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7.xml" ContentType="application/vnd.openxmlformats-officedocument.theme+xml"/>
  <Override PartName="/ppt/theme/theme8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11.xml" ContentType="application/vnd.openxmlformats-officedocument.theme+xml"/>
  <Override PartName="/ppt/theme/theme12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theme/theme13.xml" ContentType="application/vnd.openxmlformats-officedocument.theme+xml"/>
  <Override PartName="/ppt/theme/theme14.xml" ContentType="application/vnd.openxmlformats-officedocument.theme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15.xml" ContentType="application/vnd.openxmlformats-officedocument.theme+xml"/>
  <Override PartName="/ppt/theme/theme16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17.xml" ContentType="application/vnd.openxmlformats-officedocument.theme+xml"/>
  <Override PartName="/ppt/theme/theme18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19.xml" ContentType="application/vnd.openxmlformats-officedocument.theme+xml"/>
  <Override PartName="/ppt/theme/theme20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theme/theme21.xml" ContentType="application/vnd.openxmlformats-officedocument.theme+xml"/>
  <Override PartName="/ppt/theme/theme22.xml" ContentType="application/vnd.openxmlformats-officedocument.theme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23.xml" ContentType="application/vnd.openxmlformats-officedocument.theme+xml"/>
  <Override PartName="/ppt/theme/theme24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25.xml" ContentType="application/vnd.openxmlformats-officedocument.theme+xml"/>
  <Override PartName="/ppt/theme/theme26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theme/theme27.xml" ContentType="application/vnd.openxmlformats-officedocument.theme+xml"/>
  <Override PartName="/ppt/theme/theme28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drawings/drawing1.xml" ContentType="application/vnd.openxmlformats-officedocument.drawingml.chartshapes+xml"/>
  <Override PartName="/ppt/charts/chart11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harts/chart10.xml" ContentType="application/vnd.openxmlformats-officedocument.drawingml.chart+xml"/>
  <Override PartName="/ppt/charts/colors100.xml" ContentType="application/vnd.ms-office.chartcolorstyle+xml"/>
  <Override PartName="/ppt/charts/style100.xml" ContentType="application/vnd.ms-office.chartstyle+xml"/>
  <Override PartName="/ppt/drawings/drawing10.xml" ContentType="application/vnd.openxmlformats-officedocument.drawingml.chartshap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60" r:id="rId1"/>
    <p:sldMasterId id="2147483648" r:id="rId2"/>
    <p:sldMasterId id="2147483776" r:id="rId3"/>
    <p:sldMasterId id="2147483672" r:id="rId4"/>
    <p:sldMasterId id="2147483673" r:id="rId5"/>
    <p:sldMasterId id="2147483679" r:id="rId6"/>
    <p:sldMasterId id="2147483680" r:id="rId7"/>
    <p:sldMasterId id="2147483686" r:id="rId8"/>
    <p:sldMasterId id="2147483687" r:id="rId9"/>
    <p:sldMasterId id="2147483693" r:id="rId10"/>
    <p:sldMasterId id="2147483694" r:id="rId11"/>
    <p:sldMasterId id="2147483700" r:id="rId12"/>
    <p:sldMasterId id="2147483701" r:id="rId13"/>
    <p:sldMasterId id="2147483707" r:id="rId14"/>
    <p:sldMasterId id="2147483708" r:id="rId15"/>
    <p:sldMasterId id="2147483714" r:id="rId16"/>
    <p:sldMasterId id="2147483715" r:id="rId17"/>
    <p:sldMasterId id="2147483721" r:id="rId18"/>
    <p:sldMasterId id="2147483733" r:id="rId19"/>
    <p:sldMasterId id="2147483739" r:id="rId20"/>
    <p:sldMasterId id="2147483740" r:id="rId21"/>
    <p:sldMasterId id="2147483746" r:id="rId22"/>
    <p:sldMasterId id="2147483747" r:id="rId23"/>
    <p:sldMasterId id="2147483753" r:id="rId24"/>
    <p:sldMasterId id="2147483754" r:id="rId25"/>
    <p:sldMasterId id="2147483760" r:id="rId26"/>
    <p:sldMasterId id="2147483761" r:id="rId27"/>
  </p:sldMasterIdLst>
  <p:notesMasterIdLst>
    <p:notesMasterId r:id="rId63"/>
  </p:notesMasterIdLst>
  <p:sldIdLst>
    <p:sldId id="297" r:id="rId28"/>
    <p:sldId id="257" r:id="rId29"/>
    <p:sldId id="258" r:id="rId30"/>
    <p:sldId id="259" r:id="rId31"/>
    <p:sldId id="261" r:id="rId32"/>
    <p:sldId id="260" r:id="rId33"/>
    <p:sldId id="271" r:id="rId34"/>
    <p:sldId id="272" r:id="rId35"/>
    <p:sldId id="262" r:id="rId36"/>
    <p:sldId id="289" r:id="rId37"/>
    <p:sldId id="274" r:id="rId38"/>
    <p:sldId id="275" r:id="rId39"/>
    <p:sldId id="276" r:id="rId40"/>
    <p:sldId id="291" r:id="rId41"/>
    <p:sldId id="263" r:id="rId42"/>
    <p:sldId id="264" r:id="rId43"/>
    <p:sldId id="265" r:id="rId44"/>
    <p:sldId id="267" r:id="rId45"/>
    <p:sldId id="288" r:id="rId46"/>
    <p:sldId id="269" r:id="rId47"/>
    <p:sldId id="270" r:id="rId48"/>
    <p:sldId id="277" r:id="rId49"/>
    <p:sldId id="298" r:id="rId50"/>
    <p:sldId id="294" r:id="rId51"/>
    <p:sldId id="278" r:id="rId52"/>
    <p:sldId id="279" r:id="rId53"/>
    <p:sldId id="280" r:id="rId54"/>
    <p:sldId id="281" r:id="rId55"/>
    <p:sldId id="282" r:id="rId56"/>
    <p:sldId id="283" r:id="rId57"/>
    <p:sldId id="284" r:id="rId58"/>
    <p:sldId id="285" r:id="rId59"/>
    <p:sldId id="286" r:id="rId60"/>
    <p:sldId id="290" r:id="rId61"/>
    <p:sldId id="296" r:id="rId62"/>
  </p:sldIdLst>
  <p:sldSz cx="12192000" cy="6858000"/>
  <p:notesSz cx="6858000" cy="9144000"/>
  <p:embeddedFontLst>
    <p:embeddedFont>
      <p:font typeface="Cambria Math" panose="02040503050406030204" pitchFamily="18" charset="0"/>
      <p:regular r:id="rId64"/>
    </p:embeddedFont>
    <p:embeddedFont>
      <p:font typeface="넥슨 풋볼고딕 L" panose="020B0303000000000000" pitchFamily="50" charset="-127"/>
      <p:regular r:id="rId65"/>
    </p:embeddedFont>
    <p:embeddedFont>
      <p:font typeface="맑은 고딕" panose="020B0503020000020004" pitchFamily="50" charset="-127"/>
      <p:regular r:id="rId66"/>
      <p:bold r:id="rId67"/>
    </p:embeddedFont>
    <p:embeddedFont>
      <p:font typeface="NEXON Football Gothic L" panose="020B0303000000000000" pitchFamily="50" charset="-127"/>
      <p:regular r:id="rId68"/>
    </p:embeddedFont>
  </p:embeddedFontLst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7559" userDrawn="1">
          <p15:clr>
            <a:srgbClr val="A4A3A4"/>
          </p15:clr>
        </p15:guide>
        <p15:guide id="3" orient="horz" pos="2115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Kibum Kim" initials="KK" lastIdx="1" clrIdx="0">
    <p:extLst>
      <p:ext uri="{19B8F6BF-5375-455C-9EA6-DF929625EA0E}">
        <p15:presenceInfo xmlns:p15="http://schemas.microsoft.com/office/powerpoint/2012/main" userId="Kibum Kim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7CFFF"/>
    <a:srgbClr val="FF5050"/>
    <a:srgbClr val="FF9999"/>
    <a:srgbClr val="CDCDFF"/>
    <a:srgbClr val="FFFFCC"/>
    <a:srgbClr val="FF7C80"/>
    <a:srgbClr val="FFFF66"/>
    <a:srgbClr val="0000D6"/>
    <a:srgbClr val="404040"/>
    <a:srgbClr val="0070C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F2DE63D5-997A-4646-A377-4702673A728D}" styleName="밝은 스타일 2 - 강조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7E9639D4-E3E2-4D34-9284-5A2195B3D0D7}" styleName="밝은 스타일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9504" autoAdjust="0"/>
    <p:restoredTop sz="94424" autoAdjust="0"/>
  </p:normalViewPr>
  <p:slideViewPr>
    <p:cSldViewPr snapToGrid="0">
      <p:cViewPr varScale="1">
        <p:scale>
          <a:sx n="60" d="100"/>
          <a:sy n="60" d="100"/>
        </p:scale>
        <p:origin x="60" y="28"/>
      </p:cViewPr>
      <p:guideLst>
        <p:guide pos="7559"/>
        <p:guide orient="horz" pos="2115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48" d="100"/>
          <a:sy n="48" d="100"/>
        </p:scale>
        <p:origin x="-2696" y="-8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Master" Target="slideMasters/slideMaster26.xml"/><Relationship Id="rId21" Type="http://schemas.openxmlformats.org/officeDocument/2006/relationships/slideMaster" Target="slideMasters/slideMaster21.xml"/><Relationship Id="rId42" Type="http://schemas.openxmlformats.org/officeDocument/2006/relationships/slide" Target="slides/slide15.xml"/><Relationship Id="rId47" Type="http://schemas.openxmlformats.org/officeDocument/2006/relationships/slide" Target="slides/slide20.xml"/><Relationship Id="rId63" Type="http://schemas.openxmlformats.org/officeDocument/2006/relationships/notesMaster" Target="notesMasters/notesMaster1.xml"/><Relationship Id="rId68" Type="http://schemas.openxmlformats.org/officeDocument/2006/relationships/font" Target="fonts/font5.fntdata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2.xml"/><Relationship Id="rId11" Type="http://schemas.openxmlformats.org/officeDocument/2006/relationships/slideMaster" Target="slideMasters/slideMaster11.xml"/><Relationship Id="rId24" Type="http://schemas.openxmlformats.org/officeDocument/2006/relationships/slideMaster" Target="slideMasters/slideMaster24.xml"/><Relationship Id="rId32" Type="http://schemas.openxmlformats.org/officeDocument/2006/relationships/slide" Target="slides/slide5.xml"/><Relationship Id="rId37" Type="http://schemas.openxmlformats.org/officeDocument/2006/relationships/slide" Target="slides/slide10.xml"/><Relationship Id="rId40" Type="http://schemas.openxmlformats.org/officeDocument/2006/relationships/slide" Target="slides/slide13.xml"/><Relationship Id="rId45" Type="http://schemas.openxmlformats.org/officeDocument/2006/relationships/slide" Target="slides/slide18.xml"/><Relationship Id="rId53" Type="http://schemas.openxmlformats.org/officeDocument/2006/relationships/slide" Target="slides/slide26.xml"/><Relationship Id="rId58" Type="http://schemas.openxmlformats.org/officeDocument/2006/relationships/slide" Target="slides/slide31.xml"/><Relationship Id="rId66" Type="http://schemas.openxmlformats.org/officeDocument/2006/relationships/font" Target="fonts/font3.fntdata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34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22" Type="http://schemas.openxmlformats.org/officeDocument/2006/relationships/slideMaster" Target="slideMasters/slideMaster22.xml"/><Relationship Id="rId27" Type="http://schemas.openxmlformats.org/officeDocument/2006/relationships/slideMaster" Target="slideMasters/slideMaster27.xml"/><Relationship Id="rId30" Type="http://schemas.openxmlformats.org/officeDocument/2006/relationships/slide" Target="slides/slide3.xml"/><Relationship Id="rId35" Type="http://schemas.openxmlformats.org/officeDocument/2006/relationships/slide" Target="slides/slide8.xml"/><Relationship Id="rId43" Type="http://schemas.openxmlformats.org/officeDocument/2006/relationships/slide" Target="slides/slide16.xml"/><Relationship Id="rId48" Type="http://schemas.openxmlformats.org/officeDocument/2006/relationships/slide" Target="slides/slide21.xml"/><Relationship Id="rId56" Type="http://schemas.openxmlformats.org/officeDocument/2006/relationships/slide" Target="slides/slide29.xml"/><Relationship Id="rId64" Type="http://schemas.openxmlformats.org/officeDocument/2006/relationships/font" Target="fonts/font1.fntdata"/><Relationship Id="rId69" Type="http://schemas.openxmlformats.org/officeDocument/2006/relationships/commentAuthors" Target="commentAuthor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24.xml"/><Relationship Id="rId72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Master" Target="slideMasters/slideMaster25.xml"/><Relationship Id="rId33" Type="http://schemas.openxmlformats.org/officeDocument/2006/relationships/slide" Target="slides/slide6.xml"/><Relationship Id="rId38" Type="http://schemas.openxmlformats.org/officeDocument/2006/relationships/slide" Target="slides/slide11.xml"/><Relationship Id="rId46" Type="http://schemas.openxmlformats.org/officeDocument/2006/relationships/slide" Target="slides/slide19.xml"/><Relationship Id="rId59" Type="http://schemas.openxmlformats.org/officeDocument/2006/relationships/slide" Target="slides/slide32.xml"/><Relationship Id="rId67" Type="http://schemas.openxmlformats.org/officeDocument/2006/relationships/font" Target="fonts/font4.fntdata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14.xml"/><Relationship Id="rId54" Type="http://schemas.openxmlformats.org/officeDocument/2006/relationships/slide" Target="slides/slide27.xml"/><Relationship Id="rId62" Type="http://schemas.openxmlformats.org/officeDocument/2006/relationships/slide" Target="slides/slide35.xml"/><Relationship Id="rId7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Master" Target="slideMasters/slideMaster23.xml"/><Relationship Id="rId28" Type="http://schemas.openxmlformats.org/officeDocument/2006/relationships/slide" Target="slides/slide1.xml"/><Relationship Id="rId36" Type="http://schemas.openxmlformats.org/officeDocument/2006/relationships/slide" Target="slides/slide9.xml"/><Relationship Id="rId49" Type="http://schemas.openxmlformats.org/officeDocument/2006/relationships/slide" Target="slides/slide22.xml"/><Relationship Id="rId57" Type="http://schemas.openxmlformats.org/officeDocument/2006/relationships/slide" Target="slides/slide30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4.xml"/><Relationship Id="rId44" Type="http://schemas.openxmlformats.org/officeDocument/2006/relationships/slide" Target="slides/slide17.xml"/><Relationship Id="rId52" Type="http://schemas.openxmlformats.org/officeDocument/2006/relationships/slide" Target="slides/slide25.xml"/><Relationship Id="rId60" Type="http://schemas.openxmlformats.org/officeDocument/2006/relationships/slide" Target="slides/slide33.xml"/><Relationship Id="rId65" Type="http://schemas.openxmlformats.org/officeDocument/2006/relationships/font" Target="fonts/font2.fntdata"/><Relationship Id="rId73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" Target="slides/slide12.xml"/><Relationship Id="rId34" Type="http://schemas.openxmlformats.org/officeDocument/2006/relationships/slide" Target="slides/slide7.xml"/><Relationship Id="rId50" Type="http://schemas.openxmlformats.org/officeDocument/2006/relationships/slide" Target="slides/slide23.xml"/><Relationship Id="rId55" Type="http://schemas.openxmlformats.org/officeDocument/2006/relationships/slide" Target="slides/slide28.xml"/><Relationship Id="rId7" Type="http://schemas.openxmlformats.org/officeDocument/2006/relationships/slideMaster" Target="slideMasters/slideMaster7.xml"/><Relationship Id="rId71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&#53685;&#54633;%20&#47928;&#49436;1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&#53685;&#54633;%20&#47928;&#49436;1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&#53685;&#54633;%20&#47928;&#49436;1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D:\3&#54617;&#45380;\IMMC\1-&#49440;&#54665;&#50672;&#44396;&#44536;&#47000;&#54532;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D:\3&#54617;&#45380;\IMMC\2-&#49440;&#54665;&#50672;&#44396;&#50752;%20&#50864;&#47532;&#44732;50&#51068;&#54980;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D:\3&#54617;&#45380;\IMMC\3-&#48708;&#54665;&#44592;&#53440;&#44256;&#44032;&#45716;&#54588;&#47196;&#46020;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D:\3&#54617;&#45380;\IMMC\2-&#49440;&#54665;&#50672;&#44396;&#50752;%20&#50864;&#47532;&#44732;50&#51068;&#54980;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D:\3&#54617;&#45380;\IMMC\3-&#48708;&#54665;&#44592;&#53440;&#44256;&#44032;&#45716;&#54588;&#47196;&#46020;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D:\3&#54617;&#45380;\IMMC\3-&#48708;&#54665;&#44592;&#53440;&#44256;&#44032;&#45716;&#54588;&#47196;&#46020;.xlsx" TargetMode="Externa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chartUserShapes" Target="../drawings/drawing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D:\3&#54617;&#45380;\IMMC\3-&#48708;&#54665;&#44592;&#53440;&#44256;&#44032;&#45716;&#54588;&#47196;&#46020;.xlsx" TargetMode="External"/><Relationship Id="rId2" Type="http://schemas.microsoft.com/office/2011/relationships/chartColorStyle" Target="colors100.xml"/><Relationship Id="rId1" Type="http://schemas.microsoft.com/office/2011/relationships/chartStyle" Target="style100.xml"/><Relationship Id="rId4" Type="http://schemas.openxmlformats.org/officeDocument/2006/relationships/chartUserShapes" Target="../drawings/drawing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D:\3&#54617;&#45380;\IMMC\3-&#48708;&#54665;&#44592;&#53440;&#44256;&#44032;&#45716;&#54588;&#47196;&#46020;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63500" cap="rnd">
              <a:solidFill>
                <a:schemeClr val="accent4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Sheet1!$A$1:$A$126</c:f>
              <c:numCache>
                <c:formatCode>General</c:formatCode>
                <c:ptCount val="126"/>
                <c:pt idx="0">
                  <c:v>0</c:v>
                </c:pt>
                <c:pt idx="1">
                  <c:v>0.01</c:v>
                </c:pt>
                <c:pt idx="2">
                  <c:v>0.02</c:v>
                </c:pt>
                <c:pt idx="3">
                  <c:v>0.03</c:v>
                </c:pt>
                <c:pt idx="4">
                  <c:v>0.04</c:v>
                </c:pt>
                <c:pt idx="5">
                  <c:v>0.05</c:v>
                </c:pt>
                <c:pt idx="6">
                  <c:v>6.0000000000000005E-2</c:v>
                </c:pt>
                <c:pt idx="7">
                  <c:v>7.0000000000000007E-2</c:v>
                </c:pt>
                <c:pt idx="8">
                  <c:v>0.08</c:v>
                </c:pt>
                <c:pt idx="9">
                  <c:v>0.09</c:v>
                </c:pt>
                <c:pt idx="10">
                  <c:v>9.9999999999999992E-2</c:v>
                </c:pt>
                <c:pt idx="11">
                  <c:v>0.10999999999999999</c:v>
                </c:pt>
                <c:pt idx="12">
                  <c:v>0.11999999999999998</c:v>
                </c:pt>
                <c:pt idx="13">
                  <c:v>0.12999999999999998</c:v>
                </c:pt>
                <c:pt idx="14">
                  <c:v>0.13999999999999999</c:v>
                </c:pt>
                <c:pt idx="15">
                  <c:v>0.15</c:v>
                </c:pt>
                <c:pt idx="16">
                  <c:v>0.16</c:v>
                </c:pt>
                <c:pt idx="17">
                  <c:v>0.17</c:v>
                </c:pt>
                <c:pt idx="18">
                  <c:v>0.18000000000000002</c:v>
                </c:pt>
                <c:pt idx="19">
                  <c:v>0.19000000000000003</c:v>
                </c:pt>
                <c:pt idx="20">
                  <c:v>0.20000000000000004</c:v>
                </c:pt>
                <c:pt idx="21">
                  <c:v>0.21000000000000005</c:v>
                </c:pt>
                <c:pt idx="22">
                  <c:v>0.22000000000000006</c:v>
                </c:pt>
                <c:pt idx="23">
                  <c:v>0.23000000000000007</c:v>
                </c:pt>
                <c:pt idx="24">
                  <c:v>0.24000000000000007</c:v>
                </c:pt>
                <c:pt idx="25">
                  <c:v>0.25000000000000006</c:v>
                </c:pt>
                <c:pt idx="26">
                  <c:v>0.26000000000000006</c:v>
                </c:pt>
                <c:pt idx="27">
                  <c:v>0.27000000000000007</c:v>
                </c:pt>
                <c:pt idx="28">
                  <c:v>0.28000000000000008</c:v>
                </c:pt>
                <c:pt idx="29">
                  <c:v>0.29000000000000009</c:v>
                </c:pt>
                <c:pt idx="30">
                  <c:v>0.3000000000000001</c:v>
                </c:pt>
                <c:pt idx="31">
                  <c:v>0.31000000000000011</c:v>
                </c:pt>
                <c:pt idx="32">
                  <c:v>0.32000000000000012</c:v>
                </c:pt>
                <c:pt idx="33">
                  <c:v>0.33000000000000013</c:v>
                </c:pt>
                <c:pt idx="34">
                  <c:v>0.34000000000000014</c:v>
                </c:pt>
                <c:pt idx="35">
                  <c:v>0.35000000000000014</c:v>
                </c:pt>
                <c:pt idx="36">
                  <c:v>0.36000000000000015</c:v>
                </c:pt>
                <c:pt idx="37">
                  <c:v>0.37000000000000016</c:v>
                </c:pt>
                <c:pt idx="38">
                  <c:v>0.38000000000000017</c:v>
                </c:pt>
                <c:pt idx="39">
                  <c:v>0.39000000000000018</c:v>
                </c:pt>
                <c:pt idx="40">
                  <c:v>0.40000000000000019</c:v>
                </c:pt>
                <c:pt idx="41">
                  <c:v>0.4100000000000002</c:v>
                </c:pt>
                <c:pt idx="42">
                  <c:v>0.42000000000000021</c:v>
                </c:pt>
                <c:pt idx="43">
                  <c:v>0.43000000000000022</c:v>
                </c:pt>
                <c:pt idx="44">
                  <c:v>0.44000000000000022</c:v>
                </c:pt>
                <c:pt idx="45">
                  <c:v>0.45000000000000023</c:v>
                </c:pt>
                <c:pt idx="46">
                  <c:v>0.46000000000000024</c:v>
                </c:pt>
                <c:pt idx="47">
                  <c:v>0.47000000000000025</c:v>
                </c:pt>
                <c:pt idx="48">
                  <c:v>0.48000000000000026</c:v>
                </c:pt>
                <c:pt idx="49">
                  <c:v>0.49000000000000027</c:v>
                </c:pt>
                <c:pt idx="50">
                  <c:v>0.50000000000000022</c:v>
                </c:pt>
                <c:pt idx="51">
                  <c:v>0.51000000000000023</c:v>
                </c:pt>
                <c:pt idx="52">
                  <c:v>0.52000000000000024</c:v>
                </c:pt>
                <c:pt idx="53">
                  <c:v>0.53000000000000025</c:v>
                </c:pt>
                <c:pt idx="54">
                  <c:v>0.54000000000000026</c:v>
                </c:pt>
                <c:pt idx="55">
                  <c:v>0.55000000000000027</c:v>
                </c:pt>
                <c:pt idx="56">
                  <c:v>0.56000000000000028</c:v>
                </c:pt>
                <c:pt idx="57">
                  <c:v>0.57000000000000028</c:v>
                </c:pt>
                <c:pt idx="58">
                  <c:v>0.58000000000000029</c:v>
                </c:pt>
                <c:pt idx="59">
                  <c:v>0.5900000000000003</c:v>
                </c:pt>
                <c:pt idx="60">
                  <c:v>0.60000000000000031</c:v>
                </c:pt>
                <c:pt idx="61">
                  <c:v>0.61000000000000032</c:v>
                </c:pt>
                <c:pt idx="62">
                  <c:v>0.62000000000000033</c:v>
                </c:pt>
                <c:pt idx="63">
                  <c:v>0.63000000000000034</c:v>
                </c:pt>
                <c:pt idx="64">
                  <c:v>0.64000000000000035</c:v>
                </c:pt>
                <c:pt idx="65">
                  <c:v>0.65000000000000036</c:v>
                </c:pt>
                <c:pt idx="66">
                  <c:v>0.66000000000000036</c:v>
                </c:pt>
                <c:pt idx="67">
                  <c:v>0.67000000000000037</c:v>
                </c:pt>
                <c:pt idx="68">
                  <c:v>0.68000000000000038</c:v>
                </c:pt>
                <c:pt idx="69">
                  <c:v>0.69000000000000039</c:v>
                </c:pt>
                <c:pt idx="70">
                  <c:v>0.7000000000000004</c:v>
                </c:pt>
                <c:pt idx="71">
                  <c:v>0.71000000000000041</c:v>
                </c:pt>
                <c:pt idx="72">
                  <c:v>0.72000000000000042</c:v>
                </c:pt>
                <c:pt idx="73">
                  <c:v>0.73000000000000043</c:v>
                </c:pt>
                <c:pt idx="74">
                  <c:v>0.74000000000000044</c:v>
                </c:pt>
                <c:pt idx="75">
                  <c:v>0.75000000000000044</c:v>
                </c:pt>
                <c:pt idx="76">
                  <c:v>0.76000000000000045</c:v>
                </c:pt>
                <c:pt idx="77">
                  <c:v>0.77000000000000046</c:v>
                </c:pt>
                <c:pt idx="78">
                  <c:v>0.78000000000000047</c:v>
                </c:pt>
                <c:pt idx="79">
                  <c:v>0.79000000000000048</c:v>
                </c:pt>
                <c:pt idx="80">
                  <c:v>0.80000000000000049</c:v>
                </c:pt>
                <c:pt idx="81">
                  <c:v>0.8100000000000005</c:v>
                </c:pt>
                <c:pt idx="82">
                  <c:v>0.82000000000000051</c:v>
                </c:pt>
                <c:pt idx="83">
                  <c:v>0.83000000000000052</c:v>
                </c:pt>
                <c:pt idx="84">
                  <c:v>0.84000000000000052</c:v>
                </c:pt>
                <c:pt idx="85">
                  <c:v>0.85000000000000053</c:v>
                </c:pt>
                <c:pt idx="86">
                  <c:v>0.86000000000000054</c:v>
                </c:pt>
                <c:pt idx="87">
                  <c:v>0.87000000000000055</c:v>
                </c:pt>
                <c:pt idx="88">
                  <c:v>0.88000000000000056</c:v>
                </c:pt>
                <c:pt idx="89">
                  <c:v>0.89000000000000057</c:v>
                </c:pt>
                <c:pt idx="90">
                  <c:v>0.90000000000000058</c:v>
                </c:pt>
                <c:pt idx="91">
                  <c:v>0.91000000000000059</c:v>
                </c:pt>
                <c:pt idx="92">
                  <c:v>0.9200000000000006</c:v>
                </c:pt>
                <c:pt idx="93">
                  <c:v>0.9300000000000006</c:v>
                </c:pt>
                <c:pt idx="94">
                  <c:v>0.94000000000000061</c:v>
                </c:pt>
                <c:pt idx="95">
                  <c:v>0.95000000000000062</c:v>
                </c:pt>
                <c:pt idx="96">
                  <c:v>0.96000000000000063</c:v>
                </c:pt>
                <c:pt idx="97">
                  <c:v>0.97000000000000064</c:v>
                </c:pt>
                <c:pt idx="98">
                  <c:v>0.98000000000000065</c:v>
                </c:pt>
                <c:pt idx="99">
                  <c:v>0.99000000000000066</c:v>
                </c:pt>
                <c:pt idx="100">
                  <c:v>1.0000000000000007</c:v>
                </c:pt>
              </c:numCache>
            </c:numRef>
          </c:xVal>
          <c:yVal>
            <c:numRef>
              <c:f>Sheet1!$B$1:$B$126</c:f>
              <c:numCache>
                <c:formatCode>General</c:formatCode>
                <c:ptCount val="126"/>
                <c:pt idx="0">
                  <c:v>0.99997246430888542</c:v>
                </c:pt>
                <c:pt idx="1">
                  <c:v>0.99996800823372811</c:v>
                </c:pt>
                <c:pt idx="2">
                  <c:v>0.99996283106289718</c:v>
                </c:pt>
                <c:pt idx="3">
                  <c:v>0.99995681611586795</c:v>
                </c:pt>
                <c:pt idx="4">
                  <c:v>0.99994982783531627</c:v>
                </c:pt>
                <c:pt idx="5">
                  <c:v>0.99994170873433874</c:v>
                </c:pt>
                <c:pt idx="6">
                  <c:v>0.99993227585038025</c:v>
                </c:pt>
                <c:pt idx="7">
                  <c:v>0.99992131662628869</c:v>
                </c:pt>
                <c:pt idx="8">
                  <c:v>0.99990858412614791</c:v>
                </c:pt>
                <c:pt idx="9">
                  <c:v>0.99989379147870183</c:v>
                </c:pt>
                <c:pt idx="10">
                  <c:v>0.9998766054240138</c:v>
                </c:pt>
                <c:pt idx="11">
                  <c:v>0.99985663881909859</c:v>
                </c:pt>
                <c:pt idx="12">
                  <c:v>0.99983344193522261</c:v>
                </c:pt>
                <c:pt idx="13">
                  <c:v>0.99980649235289876</c:v>
                </c:pt>
                <c:pt idx="14">
                  <c:v>0.99977518322976666</c:v>
                </c:pt>
                <c:pt idx="15">
                  <c:v>0.99973880968090434</c:v>
                </c:pt>
                <c:pt idx="16">
                  <c:v>0.99969655296997106</c:v>
                </c:pt>
                <c:pt idx="17">
                  <c:v>0.99964746216212874</c:v>
                </c:pt>
                <c:pt idx="18">
                  <c:v>0.99959043283501403</c:v>
                </c:pt>
                <c:pt idx="19">
                  <c:v>0.99952418238116159</c:v>
                </c:pt>
                <c:pt idx="20">
                  <c:v>0.99944722136307629</c:v>
                </c:pt>
                <c:pt idx="21">
                  <c:v>0.999357820299414</c:v>
                </c:pt>
                <c:pt idx="22">
                  <c:v>0.99925397116616332</c:v>
                </c:pt>
                <c:pt idx="23">
                  <c:v>0.99913334278892085</c:v>
                </c:pt>
                <c:pt idx="24">
                  <c:v>0.9989932291799144</c:v>
                </c:pt>
                <c:pt idx="25">
                  <c:v>0.99883048973494448</c:v>
                </c:pt>
                <c:pt idx="26">
                  <c:v>0.9986414800495711</c:v>
                </c:pt>
                <c:pt idx="27">
                  <c:v>0.99842197193959614</c:v>
                </c:pt>
                <c:pt idx="28">
                  <c:v>0.9981670610575073</c:v>
                </c:pt>
                <c:pt idx="29">
                  <c:v>0.99787106028403583</c:v>
                </c:pt>
                <c:pt idx="30">
                  <c:v>0.99752737684336523</c:v>
                </c:pt>
                <c:pt idx="31">
                  <c:v>0.99712837084429962</c:v>
                </c:pt>
                <c:pt idx="32">
                  <c:v>0.99666519269258669</c:v>
                </c:pt>
                <c:pt idx="33">
                  <c:v>0.99612759655932903</c:v>
                </c:pt>
                <c:pt idx="34">
                  <c:v>0.99550372683905874</c:v>
                </c:pt>
                <c:pt idx="35">
                  <c:v>0.99477987430644155</c:v>
                </c:pt>
                <c:pt idx="36">
                  <c:v>0.99394019850841575</c:v>
                </c:pt>
                <c:pt idx="37">
                  <c:v>0.99296641284500486</c:v>
                </c:pt>
                <c:pt idx="38">
                  <c:v>0.99183742884684001</c:v>
                </c:pt>
                <c:pt idx="39">
                  <c:v>0.99052895641805394</c:v>
                </c:pt>
                <c:pt idx="40">
                  <c:v>0.98901305736940681</c:v>
                </c:pt>
                <c:pt idx="41">
                  <c:v>0.98725765053588832</c:v>
                </c:pt>
                <c:pt idx="42">
                  <c:v>0.98522596830672682</c:v>
                </c:pt>
                <c:pt idx="43">
                  <c:v>0.98287596668427224</c:v>
                </c:pt>
                <c:pt idx="44">
                  <c:v>0.98015969426592231</c:v>
                </c:pt>
                <c:pt idx="45">
                  <c:v>0.97702263008997425</c:v>
                </c:pt>
                <c:pt idx="46">
                  <c:v>0.97340300642313404</c:v>
                </c:pt>
                <c:pt idx="47">
                  <c:v>0.96923114064285176</c:v>
                </c:pt>
                <c:pt idx="48">
                  <c:v>0.96442881072736375</c:v>
                </c:pt>
                <c:pt idx="49">
                  <c:v>0.95890872179953479</c:v>
                </c:pt>
                <c:pt idx="50">
                  <c:v>0.95257412682243303</c:v>
                </c:pt>
                <c:pt idx="51">
                  <c:v>0.94531868278405895</c:v>
                </c:pt>
                <c:pt idx="52">
                  <c:v>0.93702664394300328</c:v>
                </c:pt>
                <c:pt idx="53">
                  <c:v>0.92757351463848203</c:v>
                </c:pt>
                <c:pt idx="54">
                  <c:v>0.91682730350607733</c:v>
                </c:pt>
                <c:pt idx="55">
                  <c:v>0.90465053510089</c:v>
                </c:pt>
                <c:pt idx="56">
                  <c:v>0.89090317880438652</c:v>
                </c:pt>
                <c:pt idx="57">
                  <c:v>0.87544664181258303</c:v>
                </c:pt>
                <c:pt idx="58">
                  <c:v>0.85814893509951162</c:v>
                </c:pt>
                <c:pt idx="59">
                  <c:v>0.83889105042341416</c:v>
                </c:pt>
                <c:pt idx="60">
                  <c:v>0.81757447619364287</c:v>
                </c:pt>
                <c:pt idx="61">
                  <c:v>0.79412962819905175</c:v>
                </c:pt>
                <c:pt idx="62">
                  <c:v>0.76852478349901676</c:v>
                </c:pt>
                <c:pt idx="63">
                  <c:v>0.74077489918215289</c:v>
                </c:pt>
                <c:pt idx="64">
                  <c:v>0.71094950262500278</c:v>
                </c:pt>
                <c:pt idx="65">
                  <c:v>0.67917869917539164</c:v>
                </c:pt>
                <c:pt idx="66">
                  <c:v>0.64565630622579406</c:v>
                </c:pt>
                <c:pt idx="67">
                  <c:v>0.61063923394922048</c:v>
                </c:pt>
                <c:pt idx="68">
                  <c:v>0.57444251681165737</c:v>
                </c:pt>
                <c:pt idx="69">
                  <c:v>0.53742984534374794</c:v>
                </c:pt>
                <c:pt idx="70">
                  <c:v>0.49999999999999833</c:v>
                </c:pt>
                <c:pt idx="71">
                  <c:v>0.46257015465624873</c:v>
                </c:pt>
                <c:pt idx="72">
                  <c:v>0.4255574831883393</c:v>
                </c:pt>
                <c:pt idx="73">
                  <c:v>0.3893607660507763</c:v>
                </c:pt>
                <c:pt idx="74">
                  <c:v>0.35434369377420294</c:v>
                </c:pt>
                <c:pt idx="75">
                  <c:v>0.32082130082460547</c:v>
                </c:pt>
                <c:pt idx="76">
                  <c:v>0.28905049737499444</c:v>
                </c:pt>
                <c:pt idx="77">
                  <c:v>0.25922510081784456</c:v>
                </c:pt>
                <c:pt idx="78">
                  <c:v>0.23147521650098102</c:v>
                </c:pt>
                <c:pt idx="79">
                  <c:v>0.20587037180094603</c:v>
                </c:pt>
                <c:pt idx="80">
                  <c:v>0.18242552380635513</c:v>
                </c:pt>
                <c:pt idx="81">
                  <c:v>0.16110894957658417</c:v>
                </c:pt>
                <c:pt idx="82">
                  <c:v>0.14185106490048682</c:v>
                </c:pt>
                <c:pt idx="83">
                  <c:v>0.12455335818741553</c:v>
                </c:pt>
                <c:pt idx="84">
                  <c:v>0.10909682119561209</c:v>
                </c:pt>
                <c:pt idx="85">
                  <c:v>9.5349464899108782E-2</c:v>
                </c:pt>
                <c:pt idx="86">
                  <c:v>8.3172696493921727E-2</c:v>
                </c:pt>
                <c:pt idx="87">
                  <c:v>7.2426485361517134E-2</c:v>
                </c:pt>
                <c:pt idx="88">
                  <c:v>6.2973356056995944E-2</c:v>
                </c:pt>
                <c:pt idx="89">
                  <c:v>5.4681317215940328E-2</c:v>
                </c:pt>
                <c:pt idx="90">
                  <c:v>4.7425873177566413E-2</c:v>
                </c:pt>
                <c:pt idx="91">
                  <c:v>4.1091278200464598E-2</c:v>
                </c:pt>
                <c:pt idx="92">
                  <c:v>3.557118927263575E-2</c:v>
                </c:pt>
                <c:pt idx="93">
                  <c:v>3.0768859357147682E-2</c:v>
                </c:pt>
                <c:pt idx="94">
                  <c:v>2.6596993576865624E-2</c:v>
                </c:pt>
                <c:pt idx="95">
                  <c:v>2.2977369910025414E-2</c:v>
                </c:pt>
                <c:pt idx="96">
                  <c:v>1.9840305734077357E-2</c:v>
                </c:pt>
                <c:pt idx="97">
                  <c:v>1.7124033315727538E-2</c:v>
                </c:pt>
                <c:pt idx="98">
                  <c:v>1.4774031693272904E-2</c:v>
                </c:pt>
                <c:pt idx="99">
                  <c:v>1.2742349464111402E-2</c:v>
                </c:pt>
                <c:pt idx="100">
                  <c:v>1.0986942630593133E-2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2A77-406F-A30A-9C23390A7D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7274656"/>
        <c:axId val="357275832"/>
      </c:scatterChart>
      <c:valAx>
        <c:axId val="357274656"/>
        <c:scaling>
          <c:orientation val="minMax"/>
          <c:max val="1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7275832"/>
        <c:crosses val="autoZero"/>
        <c:crossBetween val="midCat"/>
      </c:valAx>
      <c:valAx>
        <c:axId val="357275832"/>
        <c:scaling>
          <c:orientation val="minMax"/>
          <c:max val="1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7274656"/>
        <c:crosses val="autoZero"/>
        <c:crossBetween val="midCat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80143142287575E-2"/>
          <c:y val="7.5725802508777255E-3"/>
          <c:w val="0.87714135837460661"/>
          <c:h val="0.90251815910241129"/>
        </c:manualLayout>
      </c:layout>
      <c:scatterChart>
        <c:scatterStyle val="lineMarker"/>
        <c:varyColors val="0"/>
        <c:ser>
          <c:idx val="0"/>
          <c:order val="0"/>
          <c:spPr>
            <a:ln w="38100" cap="rnd">
              <a:solidFill>
                <a:schemeClr val="bg1"/>
              </a:solidFill>
              <a:round/>
            </a:ln>
            <a:effectLst/>
          </c:spPr>
          <c:marker>
            <c:symbol val="none"/>
          </c:marker>
          <c:xVal>
            <c:numRef>
              <c:f>Sheet1!$A$1:$A$201</c:f>
              <c:numCache>
                <c:formatCode>General</c:formatCode>
                <c:ptCount val="201"/>
                <c:pt idx="0">
                  <c:v>-1</c:v>
                </c:pt>
                <c:pt idx="1">
                  <c:v>-0.99</c:v>
                </c:pt>
                <c:pt idx="2">
                  <c:v>-0.98</c:v>
                </c:pt>
                <c:pt idx="3">
                  <c:v>-0.97</c:v>
                </c:pt>
                <c:pt idx="4">
                  <c:v>-0.96</c:v>
                </c:pt>
                <c:pt idx="5">
                  <c:v>-0.95</c:v>
                </c:pt>
                <c:pt idx="6">
                  <c:v>-0.94</c:v>
                </c:pt>
                <c:pt idx="7">
                  <c:v>-0.93</c:v>
                </c:pt>
                <c:pt idx="8">
                  <c:v>-0.92</c:v>
                </c:pt>
                <c:pt idx="9">
                  <c:v>-0.91</c:v>
                </c:pt>
                <c:pt idx="10">
                  <c:v>-0.9</c:v>
                </c:pt>
                <c:pt idx="11">
                  <c:v>-0.89</c:v>
                </c:pt>
                <c:pt idx="12">
                  <c:v>-0.88</c:v>
                </c:pt>
                <c:pt idx="13">
                  <c:v>-0.87</c:v>
                </c:pt>
                <c:pt idx="14">
                  <c:v>-0.86</c:v>
                </c:pt>
                <c:pt idx="15">
                  <c:v>-0.85</c:v>
                </c:pt>
                <c:pt idx="16">
                  <c:v>-0.84</c:v>
                </c:pt>
                <c:pt idx="17">
                  <c:v>-0.83</c:v>
                </c:pt>
                <c:pt idx="18">
                  <c:v>-0.82</c:v>
                </c:pt>
                <c:pt idx="19">
                  <c:v>-0.81</c:v>
                </c:pt>
                <c:pt idx="20">
                  <c:v>-0.8</c:v>
                </c:pt>
                <c:pt idx="21">
                  <c:v>-0.79</c:v>
                </c:pt>
                <c:pt idx="22">
                  <c:v>-0.78</c:v>
                </c:pt>
                <c:pt idx="23">
                  <c:v>-0.77</c:v>
                </c:pt>
                <c:pt idx="24">
                  <c:v>-0.76</c:v>
                </c:pt>
                <c:pt idx="25">
                  <c:v>-0.75</c:v>
                </c:pt>
                <c:pt idx="26">
                  <c:v>-0.74</c:v>
                </c:pt>
                <c:pt idx="27">
                  <c:v>-0.73</c:v>
                </c:pt>
                <c:pt idx="28">
                  <c:v>-0.72</c:v>
                </c:pt>
                <c:pt idx="29">
                  <c:v>-0.71</c:v>
                </c:pt>
                <c:pt idx="30">
                  <c:v>-0.7</c:v>
                </c:pt>
                <c:pt idx="31">
                  <c:v>-0.69</c:v>
                </c:pt>
                <c:pt idx="32">
                  <c:v>-0.68</c:v>
                </c:pt>
                <c:pt idx="33">
                  <c:v>-0.67</c:v>
                </c:pt>
                <c:pt idx="34">
                  <c:v>-0.66</c:v>
                </c:pt>
                <c:pt idx="35">
                  <c:v>-0.65</c:v>
                </c:pt>
                <c:pt idx="36">
                  <c:v>-0.64</c:v>
                </c:pt>
                <c:pt idx="37">
                  <c:v>-0.63</c:v>
                </c:pt>
                <c:pt idx="38">
                  <c:v>-0.62</c:v>
                </c:pt>
                <c:pt idx="39">
                  <c:v>-0.61</c:v>
                </c:pt>
                <c:pt idx="40">
                  <c:v>-0.6</c:v>
                </c:pt>
                <c:pt idx="41">
                  <c:v>-0.59</c:v>
                </c:pt>
                <c:pt idx="42">
                  <c:v>-0.57999999999999996</c:v>
                </c:pt>
                <c:pt idx="43">
                  <c:v>-0.56999999999999995</c:v>
                </c:pt>
                <c:pt idx="44">
                  <c:v>-0.56000000000000005</c:v>
                </c:pt>
                <c:pt idx="45">
                  <c:v>-0.55000000000000004</c:v>
                </c:pt>
                <c:pt idx="46">
                  <c:v>-0.54</c:v>
                </c:pt>
                <c:pt idx="47">
                  <c:v>-0.53</c:v>
                </c:pt>
                <c:pt idx="48">
                  <c:v>-0.52</c:v>
                </c:pt>
                <c:pt idx="49">
                  <c:v>-0.51</c:v>
                </c:pt>
                <c:pt idx="50">
                  <c:v>-0.5</c:v>
                </c:pt>
                <c:pt idx="51">
                  <c:v>-0.49</c:v>
                </c:pt>
                <c:pt idx="52">
                  <c:v>-0.48</c:v>
                </c:pt>
                <c:pt idx="53">
                  <c:v>-0.47</c:v>
                </c:pt>
                <c:pt idx="54">
                  <c:v>-0.46</c:v>
                </c:pt>
                <c:pt idx="55">
                  <c:v>-0.45</c:v>
                </c:pt>
                <c:pt idx="56">
                  <c:v>-0.44</c:v>
                </c:pt>
                <c:pt idx="57">
                  <c:v>-0.42999999999999899</c:v>
                </c:pt>
                <c:pt idx="58">
                  <c:v>-0.41999999999999899</c:v>
                </c:pt>
                <c:pt idx="59">
                  <c:v>-0.40999999999999898</c:v>
                </c:pt>
                <c:pt idx="60">
                  <c:v>-0.39999999999999902</c:v>
                </c:pt>
                <c:pt idx="61">
                  <c:v>-0.38999999999999901</c:v>
                </c:pt>
                <c:pt idx="62">
                  <c:v>-0.37999999999999901</c:v>
                </c:pt>
                <c:pt idx="63">
                  <c:v>-0.369999999999999</c:v>
                </c:pt>
                <c:pt idx="64">
                  <c:v>-0.35999999999999899</c:v>
                </c:pt>
                <c:pt idx="65">
                  <c:v>-0.34999999999999898</c:v>
                </c:pt>
                <c:pt idx="66">
                  <c:v>-0.33999999999999903</c:v>
                </c:pt>
                <c:pt idx="67">
                  <c:v>-0.32999999999999902</c:v>
                </c:pt>
                <c:pt idx="68">
                  <c:v>-0.31999999999999901</c:v>
                </c:pt>
                <c:pt idx="69">
                  <c:v>-0.309999999999999</c:v>
                </c:pt>
                <c:pt idx="70">
                  <c:v>-0.29999999999999899</c:v>
                </c:pt>
                <c:pt idx="71">
                  <c:v>-0.28999999999999898</c:v>
                </c:pt>
                <c:pt idx="72">
                  <c:v>-0.27999999999999903</c:v>
                </c:pt>
                <c:pt idx="73">
                  <c:v>-0.26999999999999902</c:v>
                </c:pt>
                <c:pt idx="74">
                  <c:v>-0.25999999999999901</c:v>
                </c:pt>
                <c:pt idx="75">
                  <c:v>-0.249999999999999</c:v>
                </c:pt>
                <c:pt idx="76">
                  <c:v>-0.23999999999999899</c:v>
                </c:pt>
                <c:pt idx="77">
                  <c:v>-0.22999999999999901</c:v>
                </c:pt>
                <c:pt idx="78">
                  <c:v>-0.219999999999999</c:v>
                </c:pt>
                <c:pt idx="79">
                  <c:v>-0.20999999999999899</c:v>
                </c:pt>
                <c:pt idx="80">
                  <c:v>-0.19999999999999901</c:v>
                </c:pt>
                <c:pt idx="81">
                  <c:v>-0.189999999999999</c:v>
                </c:pt>
                <c:pt idx="82">
                  <c:v>-0.17999999999999899</c:v>
                </c:pt>
                <c:pt idx="83">
                  <c:v>-0.16999999999999901</c:v>
                </c:pt>
                <c:pt idx="84">
                  <c:v>-0.159999999999999</c:v>
                </c:pt>
                <c:pt idx="85">
                  <c:v>-0.149999999999999</c:v>
                </c:pt>
                <c:pt idx="86">
                  <c:v>-0.13999999999999899</c:v>
                </c:pt>
                <c:pt idx="87">
                  <c:v>-0.12999999999999901</c:v>
                </c:pt>
                <c:pt idx="88">
                  <c:v>-0.119999999999999</c:v>
                </c:pt>
                <c:pt idx="89">
                  <c:v>-0.109999999999999</c:v>
                </c:pt>
                <c:pt idx="90">
                  <c:v>-9.9999999999999006E-2</c:v>
                </c:pt>
                <c:pt idx="91">
                  <c:v>-8.9999999999998997E-2</c:v>
                </c:pt>
                <c:pt idx="92">
                  <c:v>-7.9999999999999002E-2</c:v>
                </c:pt>
                <c:pt idx="93">
                  <c:v>-6.9999999999998994E-2</c:v>
                </c:pt>
                <c:pt idx="94">
                  <c:v>-5.9999999999999103E-2</c:v>
                </c:pt>
                <c:pt idx="95">
                  <c:v>-4.9999999999998997E-2</c:v>
                </c:pt>
                <c:pt idx="96">
                  <c:v>-3.9999999999999002E-2</c:v>
                </c:pt>
                <c:pt idx="97">
                  <c:v>-2.9999999999999E-2</c:v>
                </c:pt>
                <c:pt idx="98">
                  <c:v>-1.9999999999999001E-2</c:v>
                </c:pt>
                <c:pt idx="99">
                  <c:v>-9.9999999999990097E-3</c:v>
                </c:pt>
                <c:pt idx="100">
                  <c:v>0</c:v>
                </c:pt>
                <c:pt idx="101">
                  <c:v>0.01</c:v>
                </c:pt>
                <c:pt idx="102">
                  <c:v>0.02</c:v>
                </c:pt>
                <c:pt idx="103">
                  <c:v>0.03</c:v>
                </c:pt>
                <c:pt idx="104">
                  <c:v>0.04</c:v>
                </c:pt>
                <c:pt idx="105">
                  <c:v>0.05</c:v>
                </c:pt>
                <c:pt idx="106">
                  <c:v>6.0000000000000102E-2</c:v>
                </c:pt>
                <c:pt idx="107">
                  <c:v>7.0000000000000104E-2</c:v>
                </c:pt>
                <c:pt idx="108">
                  <c:v>8.0000000000000099E-2</c:v>
                </c:pt>
                <c:pt idx="109">
                  <c:v>9.0000000000000094E-2</c:v>
                </c:pt>
                <c:pt idx="110">
                  <c:v>0.1</c:v>
                </c:pt>
                <c:pt idx="111">
                  <c:v>0.11</c:v>
                </c:pt>
                <c:pt idx="112">
                  <c:v>0.12</c:v>
                </c:pt>
                <c:pt idx="113">
                  <c:v>0.13</c:v>
                </c:pt>
                <c:pt idx="114">
                  <c:v>0.14000000000000001</c:v>
                </c:pt>
                <c:pt idx="115">
                  <c:v>0.15</c:v>
                </c:pt>
                <c:pt idx="116">
                  <c:v>0.16</c:v>
                </c:pt>
                <c:pt idx="117">
                  <c:v>0.17</c:v>
                </c:pt>
                <c:pt idx="118">
                  <c:v>0.18</c:v>
                </c:pt>
                <c:pt idx="119">
                  <c:v>0.19</c:v>
                </c:pt>
                <c:pt idx="120">
                  <c:v>0.2</c:v>
                </c:pt>
                <c:pt idx="121">
                  <c:v>0.21</c:v>
                </c:pt>
                <c:pt idx="122">
                  <c:v>0.22</c:v>
                </c:pt>
                <c:pt idx="123">
                  <c:v>0.23</c:v>
                </c:pt>
                <c:pt idx="124">
                  <c:v>0.24</c:v>
                </c:pt>
                <c:pt idx="125">
                  <c:v>0.25</c:v>
                </c:pt>
                <c:pt idx="126">
                  <c:v>0.26</c:v>
                </c:pt>
                <c:pt idx="127">
                  <c:v>0.27</c:v>
                </c:pt>
                <c:pt idx="128">
                  <c:v>0.28000000000000003</c:v>
                </c:pt>
                <c:pt idx="129">
                  <c:v>0.28999999999999998</c:v>
                </c:pt>
                <c:pt idx="130">
                  <c:v>0.3</c:v>
                </c:pt>
                <c:pt idx="131">
                  <c:v>0.31</c:v>
                </c:pt>
                <c:pt idx="132">
                  <c:v>0.32</c:v>
                </c:pt>
                <c:pt idx="133">
                  <c:v>0.33</c:v>
                </c:pt>
                <c:pt idx="134">
                  <c:v>0.34</c:v>
                </c:pt>
                <c:pt idx="135">
                  <c:v>0.35</c:v>
                </c:pt>
                <c:pt idx="136">
                  <c:v>0.36</c:v>
                </c:pt>
                <c:pt idx="137">
                  <c:v>0.37</c:v>
                </c:pt>
                <c:pt idx="138">
                  <c:v>0.38</c:v>
                </c:pt>
                <c:pt idx="139">
                  <c:v>0.39</c:v>
                </c:pt>
                <c:pt idx="140">
                  <c:v>0.4</c:v>
                </c:pt>
                <c:pt idx="141">
                  <c:v>0.41</c:v>
                </c:pt>
                <c:pt idx="142">
                  <c:v>0.42</c:v>
                </c:pt>
                <c:pt idx="143">
                  <c:v>0.43</c:v>
                </c:pt>
                <c:pt idx="144">
                  <c:v>0.44</c:v>
                </c:pt>
                <c:pt idx="145">
                  <c:v>0.45</c:v>
                </c:pt>
                <c:pt idx="146">
                  <c:v>0.46</c:v>
                </c:pt>
                <c:pt idx="147">
                  <c:v>0.47</c:v>
                </c:pt>
                <c:pt idx="148">
                  <c:v>0.48</c:v>
                </c:pt>
                <c:pt idx="149">
                  <c:v>0.49</c:v>
                </c:pt>
                <c:pt idx="150">
                  <c:v>0.5</c:v>
                </c:pt>
                <c:pt idx="151">
                  <c:v>0.51</c:v>
                </c:pt>
                <c:pt idx="152">
                  <c:v>0.52</c:v>
                </c:pt>
                <c:pt idx="153">
                  <c:v>0.53</c:v>
                </c:pt>
                <c:pt idx="154">
                  <c:v>0.54</c:v>
                </c:pt>
                <c:pt idx="155">
                  <c:v>0.55000000000000004</c:v>
                </c:pt>
                <c:pt idx="156">
                  <c:v>0.56000000000000005</c:v>
                </c:pt>
                <c:pt idx="157">
                  <c:v>0.56999999999999995</c:v>
                </c:pt>
                <c:pt idx="158">
                  <c:v>0.57999999999999996</c:v>
                </c:pt>
                <c:pt idx="159">
                  <c:v>0.59</c:v>
                </c:pt>
                <c:pt idx="160">
                  <c:v>0.6</c:v>
                </c:pt>
                <c:pt idx="161">
                  <c:v>0.61</c:v>
                </c:pt>
                <c:pt idx="162">
                  <c:v>0.62</c:v>
                </c:pt>
                <c:pt idx="163">
                  <c:v>0.63</c:v>
                </c:pt>
                <c:pt idx="164">
                  <c:v>0.64</c:v>
                </c:pt>
                <c:pt idx="165">
                  <c:v>0.65</c:v>
                </c:pt>
                <c:pt idx="166">
                  <c:v>0.66</c:v>
                </c:pt>
                <c:pt idx="167">
                  <c:v>0.67</c:v>
                </c:pt>
                <c:pt idx="168">
                  <c:v>0.68</c:v>
                </c:pt>
                <c:pt idx="169">
                  <c:v>0.69</c:v>
                </c:pt>
                <c:pt idx="170">
                  <c:v>0.7</c:v>
                </c:pt>
                <c:pt idx="171">
                  <c:v>0.71</c:v>
                </c:pt>
                <c:pt idx="172">
                  <c:v>0.72</c:v>
                </c:pt>
                <c:pt idx="173">
                  <c:v>0.73</c:v>
                </c:pt>
                <c:pt idx="174">
                  <c:v>0.74</c:v>
                </c:pt>
                <c:pt idx="175">
                  <c:v>0.75</c:v>
                </c:pt>
                <c:pt idx="176">
                  <c:v>0.76</c:v>
                </c:pt>
                <c:pt idx="177">
                  <c:v>0.77</c:v>
                </c:pt>
                <c:pt idx="178">
                  <c:v>0.78</c:v>
                </c:pt>
                <c:pt idx="179">
                  <c:v>0.79</c:v>
                </c:pt>
                <c:pt idx="180">
                  <c:v>0.8</c:v>
                </c:pt>
                <c:pt idx="181">
                  <c:v>0.81</c:v>
                </c:pt>
                <c:pt idx="182">
                  <c:v>0.82</c:v>
                </c:pt>
                <c:pt idx="183">
                  <c:v>0.83</c:v>
                </c:pt>
                <c:pt idx="184">
                  <c:v>0.84</c:v>
                </c:pt>
                <c:pt idx="185">
                  <c:v>0.85</c:v>
                </c:pt>
                <c:pt idx="186">
                  <c:v>0.86</c:v>
                </c:pt>
                <c:pt idx="187">
                  <c:v>0.87</c:v>
                </c:pt>
                <c:pt idx="188">
                  <c:v>0.88</c:v>
                </c:pt>
                <c:pt idx="189">
                  <c:v>0.89</c:v>
                </c:pt>
                <c:pt idx="190">
                  <c:v>0.9</c:v>
                </c:pt>
                <c:pt idx="191">
                  <c:v>0.91</c:v>
                </c:pt>
                <c:pt idx="192">
                  <c:v>0.92</c:v>
                </c:pt>
                <c:pt idx="193">
                  <c:v>0.93</c:v>
                </c:pt>
                <c:pt idx="194">
                  <c:v>0.94</c:v>
                </c:pt>
                <c:pt idx="195">
                  <c:v>0.95</c:v>
                </c:pt>
                <c:pt idx="196">
                  <c:v>0.96</c:v>
                </c:pt>
                <c:pt idx="197">
                  <c:v>0.97</c:v>
                </c:pt>
                <c:pt idx="198">
                  <c:v>0.98</c:v>
                </c:pt>
                <c:pt idx="199">
                  <c:v>0.99</c:v>
                </c:pt>
                <c:pt idx="200">
                  <c:v>1</c:v>
                </c:pt>
              </c:numCache>
            </c:numRef>
          </c:xVal>
          <c:yVal>
            <c:numRef>
              <c:f>Sheet1!$B$1:$B$201</c:f>
              <c:numCache>
                <c:formatCode>General</c:formatCode>
                <c:ptCount val="201"/>
                <c:pt idx="0">
                  <c:v>2.9935711797927499E-4</c:v>
                </c:pt>
                <c:pt idx="1">
                  <c:v>2.9931746873326835E-4</c:v>
                </c:pt>
                <c:pt idx="2">
                  <c:v>2.9927538098304903E-4</c:v>
                </c:pt>
                <c:pt idx="3">
                  <c:v>2.9923070562430415E-4</c:v>
                </c:pt>
                <c:pt idx="4">
                  <c:v>2.9918328454594438E-4</c:v>
                </c:pt>
                <c:pt idx="5">
                  <c:v>2.9913295010007253E-4</c:v>
                </c:pt>
                <c:pt idx="6">
                  <c:v>2.9907952454255392E-4</c:v>
                </c:pt>
                <c:pt idx="7">
                  <c:v>2.990228194427898E-4</c:v>
                </c:pt>
                <c:pt idx="8">
                  <c:v>2.9896263506126155E-4</c:v>
                </c:pt>
                <c:pt idx="9">
                  <c:v>2.9889875969338071E-4</c:v>
                </c:pt>
                <c:pt idx="10">
                  <c:v>2.9883096897815524E-4</c:v>
                </c:pt>
                <c:pt idx="11">
                  <c:v>2.9875902517016153E-4</c:v>
                </c:pt>
                <c:pt idx="12">
                  <c:v>2.9868267637329877E-4</c:v>
                </c:pt>
                <c:pt idx="13">
                  <c:v>2.9860165573479937E-4</c:v>
                </c:pt>
                <c:pt idx="14">
                  <c:v>2.9851568059797393E-4</c:v>
                </c:pt>
                <c:pt idx="15">
                  <c:v>2.9842445161218812E-4</c:v>
                </c:pt>
                <c:pt idx="16">
                  <c:v>2.9832765179860113E-4</c:v>
                </c:pt>
                <c:pt idx="17">
                  <c:v>2.982249455702441E-4</c:v>
                </c:pt>
                <c:pt idx="18">
                  <c:v>2.9811597770508383E-4</c:v>
                </c:pt>
                <c:pt idx="19">
                  <c:v>2.9800037227080786E-4</c:v>
                </c:pt>
                <c:pt idx="20">
                  <c:v>2.978777315001784E-4</c:v>
                </c:pt>
                <c:pt idx="21">
                  <c:v>2.9774763461594861E-4</c:v>
                </c:pt>
                <c:pt idx="22">
                  <c:v>2.9760963660450512E-4</c:v>
                </c:pt>
                <c:pt idx="23">
                  <c:v>2.9746326693761663E-4</c:v>
                </c:pt>
                <c:pt idx="24">
                  <c:v>2.9730802824191611E-4</c:v>
                </c:pt>
                <c:pt idx="25">
                  <c:v>2.9714339491604576E-4</c:v>
                </c:pt>
                <c:pt idx="26">
                  <c:v>2.9696881169574338E-4</c:v>
                </c:pt>
                <c:pt idx="27">
                  <c:v>2.9678369216755776E-4</c:v>
                </c:pt>
                <c:pt idx="28">
                  <c:v>2.9658741723235328E-4</c:v>
                </c:pt>
                <c:pt idx="29">
                  <c:v>2.9637933352030988E-4</c:v>
                </c:pt>
                <c:pt idx="30">
                  <c:v>2.9615875175974899E-4</c:v>
                </c:pt>
                <c:pt idx="31">
                  <c:v>2.9592494510282741E-4</c:v>
                </c:pt>
                <c:pt idx="32">
                  <c:v>2.9567714741195075E-4</c:v>
                </c:pt>
                <c:pt idx="33">
                  <c:v>2.9541455151167208E-4</c:v>
                </c:pt>
                <c:pt idx="34">
                  <c:v>2.9513630741186781E-4</c:v>
                </c:pt>
                <c:pt idx="35">
                  <c:v>2.9484152050913986E-4</c:v>
                </c:pt>
                <c:pt idx="36">
                  <c:v>2.9452924977467823E-4</c:v>
                </c:pt>
                <c:pt idx="37">
                  <c:v>2.941985059382516E-4</c:v>
                </c:pt>
                <c:pt idx="38">
                  <c:v>2.9384824967958005E-4</c:v>
                </c:pt>
                <c:pt idx="39">
                  <c:v>2.9347738984009521E-4</c:v>
                </c:pt>
                <c:pt idx="40">
                  <c:v>2.9308478167001484E-4</c:v>
                </c:pt>
                <c:pt idx="41">
                  <c:v>2.9266922512776296E-4</c:v>
                </c:pt>
                <c:pt idx="42">
                  <c:v>2.9222946325105457E-4</c:v>
                </c:pt>
                <c:pt idx="43">
                  <c:v>2.9176418062144534E-4</c:v>
                </c:pt>
                <c:pt idx="44">
                  <c:v>2.9127200194681453E-4</c:v>
                </c:pt>
                <c:pt idx="45">
                  <c:v>2.9075149078911465E-4</c:v>
                </c:pt>
                <c:pt idx="46">
                  <c:v>2.9020114846776247E-4</c:v>
                </c:pt>
                <c:pt idx="47">
                  <c:v>2.8961941317226839E-4</c:v>
                </c:pt>
                <c:pt idx="48">
                  <c:v>2.890046593210712E-4</c:v>
                </c:pt>
                <c:pt idx="49">
                  <c:v>2.8835519720705544E-4</c:v>
                </c:pt>
                <c:pt idx="50">
                  <c:v>2.8766927297383261E-4</c:v>
                </c:pt>
                <c:pt idx="51">
                  <c:v>2.8694506897053071E-4</c:v>
                </c:pt>
                <c:pt idx="52">
                  <c:v>2.8618070453650344E-4</c:v>
                </c:pt>
                <c:pt idx="53">
                  <c:v>2.8537423727097649E-4</c:v>
                </c:pt>
                <c:pt idx="54">
                  <c:v>2.845236648461096E-4</c:v>
                </c:pt>
                <c:pt idx="55">
                  <c:v>2.8362692742518091E-4</c:v>
                </c:pt>
                <c:pt idx="56">
                  <c:v>2.8268191075047646E-4</c:v>
                </c:pt>
                <c:pt idx="57">
                  <c:v>2.8168644996786745E-4</c:v>
                </c:pt>
                <c:pt idx="58">
                  <c:v>2.806383342568326E-4</c:v>
                </c:pt>
                <c:pt idx="59">
                  <c:v>2.7953531233566073E-4</c:v>
                </c:pt>
                <c:pt idx="60">
                  <c:v>2.7837509891158007E-4</c:v>
                </c:pt>
                <c:pt idx="61">
                  <c:v>2.7715538214438158E-4</c:v>
                </c:pt>
                <c:pt idx="62">
                  <c:v>2.7587383218953901E-4</c:v>
                </c:pt>
                <c:pt idx="63">
                  <c:v>2.7452811088263582E-4</c:v>
                </c:pt>
                <c:pt idx="64">
                  <c:v>2.7311588262085497E-4</c:v>
                </c:pt>
                <c:pt idx="65">
                  <c:v>2.7163482648914045E-4</c:v>
                </c:pt>
                <c:pt idx="66">
                  <c:v>2.7008264966815688E-4</c:v>
                </c:pt>
                <c:pt idx="67">
                  <c:v>2.6845710214814828E-4</c:v>
                </c:pt>
                <c:pt idx="68">
                  <c:v>2.6675599275703872E-4</c:v>
                </c:pt>
                <c:pt idx="69">
                  <c:v>2.6497720649247254E-4</c:v>
                </c:pt>
                <c:pt idx="70">
                  <c:v>2.6311872312587299E-4</c:v>
                </c:pt>
                <c:pt idx="71">
                  <c:v>2.6117863702198045E-4</c:v>
                </c:pt>
                <c:pt idx="72">
                  <c:v>2.5915517808978208E-4</c:v>
                </c:pt>
                <c:pt idx="73">
                  <c:v>2.5704673375044E-4</c:v>
                </c:pt>
                <c:pt idx="74">
                  <c:v>2.5485187177505845E-4</c:v>
                </c:pt>
                <c:pt idx="75">
                  <c:v>2.5256936381034715E-4</c:v>
                </c:pt>
                <c:pt idx="76">
                  <c:v>2.5019820937401821E-4</c:v>
                </c:pt>
                <c:pt idx="77">
                  <c:v>2.4773766006486213E-4</c:v>
                </c:pt>
                <c:pt idx="78">
                  <c:v>2.4518724369578551E-4</c:v>
                </c:pt>
                <c:pt idx="79">
                  <c:v>2.425467880227509E-4</c:v>
                </c:pt>
                <c:pt idx="80">
                  <c:v>2.398164437097443E-4</c:v>
                </c:pt>
                <c:pt idx="81">
                  <c:v>2.3699670614096298E-4</c:v>
                </c:pt>
                <c:pt idx="82">
                  <c:v>2.3408843566779185E-4</c:v>
                </c:pt>
                <c:pt idx="83">
                  <c:v>2.3109287586129459E-4</c:v>
                </c:pt>
                <c:pt idx="84">
                  <c:v>2.2801166933234104E-4</c:v>
                </c:pt>
                <c:pt idx="85">
                  <c:v>2.2484687068250072E-4</c:v>
                </c:pt>
                <c:pt idx="86">
                  <c:v>2.2160095616065976E-4</c:v>
                </c:pt>
                <c:pt idx="87">
                  <c:v>2.1827682962394568E-4</c:v>
                </c:pt>
                <c:pt idx="88">
                  <c:v>2.1487782443761739E-4</c:v>
                </c:pt>
                <c:pt idx="89">
                  <c:v>2.1140770099735987E-4</c:v>
                </c:pt>
                <c:pt idx="90">
                  <c:v>2.0787063961870647E-4</c:v>
                </c:pt>
                <c:pt idx="91">
                  <c:v>2.0427122861138607E-4</c:v>
                </c:pt>
                <c:pt idx="92">
                  <c:v>2.0061444744000437E-4</c:v>
                </c:pt>
                <c:pt idx="93">
                  <c:v>1.9690564496482847E-4</c:v>
                </c:pt>
                <c:pt idx="94">
                  <c:v>1.931505128552526E-4</c:v>
                </c:pt>
                <c:pt idx="95">
                  <c:v>1.8935505437103097E-4</c:v>
                </c:pt>
                <c:pt idx="96">
                  <c:v>1.8552554880946979E-4</c:v>
                </c:pt>
                <c:pt idx="97">
                  <c:v>1.8166851201713045E-4</c:v>
                </c:pt>
                <c:pt idx="98">
                  <c:v>1.7779065345878826E-4</c:v>
                </c:pt>
                <c:pt idx="99">
                  <c:v>1.7389883042104624E-4</c:v>
                </c:pt>
                <c:pt idx="100">
                  <c:v>1.7000000000000001E-4</c:v>
                </c:pt>
                <c:pt idx="101">
                  <c:v>1.6610116957895341E-4</c:v>
                </c:pt>
                <c:pt idx="102">
                  <c:v>1.6220934654121135E-4</c:v>
                </c:pt>
                <c:pt idx="103">
                  <c:v>1.583314879828692E-4</c:v>
                </c:pt>
                <c:pt idx="104">
                  <c:v>1.5447445119052986E-4</c:v>
                </c:pt>
                <c:pt idx="105">
                  <c:v>1.5064494562896867E-4</c:v>
                </c:pt>
                <c:pt idx="106">
                  <c:v>1.4684948714474704E-4</c:v>
                </c:pt>
                <c:pt idx="107">
                  <c:v>1.4309435503517115E-4</c:v>
                </c:pt>
                <c:pt idx="108">
                  <c:v>1.3938555255999524E-4</c:v>
                </c:pt>
                <c:pt idx="109">
                  <c:v>1.3572877138861355E-4</c:v>
                </c:pt>
                <c:pt idx="110">
                  <c:v>1.3212936038129318E-4</c:v>
                </c:pt>
                <c:pt idx="111">
                  <c:v>1.285922990026398E-4</c:v>
                </c:pt>
                <c:pt idx="112">
                  <c:v>1.2512217556238231E-4</c:v>
                </c:pt>
                <c:pt idx="113">
                  <c:v>1.2172317037605402E-4</c:v>
                </c:pt>
                <c:pt idx="114">
                  <c:v>1.1839904383933994E-4</c:v>
                </c:pt>
                <c:pt idx="115">
                  <c:v>1.1515312931749898E-4</c:v>
                </c:pt>
                <c:pt idx="116">
                  <c:v>1.1198833066765866E-4</c:v>
                </c:pt>
                <c:pt idx="117">
                  <c:v>1.0890712413870513E-4</c:v>
                </c:pt>
                <c:pt idx="118">
                  <c:v>1.0591156433220783E-4</c:v>
                </c:pt>
                <c:pt idx="119">
                  <c:v>1.0300329385903676E-4</c:v>
                </c:pt>
                <c:pt idx="120">
                  <c:v>1.0018355629025542E-4</c:v>
                </c:pt>
                <c:pt idx="121">
                  <c:v>9.7453211977248854E-5</c:v>
                </c:pt>
                <c:pt idx="122">
                  <c:v>9.4812756304214269E-5</c:v>
                </c:pt>
                <c:pt idx="123">
                  <c:v>9.2262339935137661E-5</c:v>
                </c:pt>
                <c:pt idx="124">
                  <c:v>8.980179062598157E-5</c:v>
                </c:pt>
                <c:pt idx="125">
                  <c:v>8.743063618965267E-5</c:v>
                </c:pt>
                <c:pt idx="126">
                  <c:v>8.5148128224941317E-5</c:v>
                </c:pt>
                <c:pt idx="127">
                  <c:v>8.2953266249559811E-5</c:v>
                </c:pt>
                <c:pt idx="128">
                  <c:v>8.0844821910217715E-5</c:v>
                </c:pt>
                <c:pt idx="129">
                  <c:v>7.8821362978019383E-5</c:v>
                </c:pt>
                <c:pt idx="130">
                  <c:v>7.6881276874126854E-5</c:v>
                </c:pt>
                <c:pt idx="131">
                  <c:v>7.5022793507527333E-5</c:v>
                </c:pt>
                <c:pt idx="132">
                  <c:v>7.3244007242961173E-5</c:v>
                </c:pt>
                <c:pt idx="133">
                  <c:v>7.154289785185161E-5</c:v>
                </c:pt>
                <c:pt idx="134">
                  <c:v>6.9917350331842978E-5</c:v>
                </c:pt>
                <c:pt idx="135">
                  <c:v>6.8365173510859394E-5</c:v>
                </c:pt>
                <c:pt idx="136">
                  <c:v>6.6884117379144916E-5</c:v>
                </c:pt>
                <c:pt idx="137">
                  <c:v>6.5471889117364068E-5</c:v>
                </c:pt>
                <c:pt idx="138">
                  <c:v>6.4126167810460828E-5</c:v>
                </c:pt>
                <c:pt idx="139">
                  <c:v>6.2844617855618363E-5</c:v>
                </c:pt>
                <c:pt idx="140">
                  <c:v>6.1624901088419841E-5</c:v>
                </c:pt>
                <c:pt idx="141">
                  <c:v>6.0464687664339177E-5</c:v>
                </c:pt>
                <c:pt idx="142">
                  <c:v>5.9361665743167303E-5</c:v>
                </c:pt>
                <c:pt idx="143">
                  <c:v>5.8313550032132466E-5</c:v>
                </c:pt>
                <c:pt idx="144">
                  <c:v>5.7318089249523593E-5</c:v>
                </c:pt>
                <c:pt idx="145">
                  <c:v>5.6373072574819117E-5</c:v>
                </c:pt>
                <c:pt idx="146">
                  <c:v>5.5476335153890422E-5</c:v>
                </c:pt>
                <c:pt idx="147">
                  <c:v>5.4625762729023535E-5</c:v>
                </c:pt>
                <c:pt idx="148">
                  <c:v>5.3819295463496599E-5</c:v>
                </c:pt>
                <c:pt idx="149">
                  <c:v>5.3054931029469297E-5</c:v>
                </c:pt>
                <c:pt idx="150">
                  <c:v>5.2330727026167386E-5</c:v>
                </c:pt>
                <c:pt idx="151">
                  <c:v>5.1644802792944584E-5</c:v>
                </c:pt>
                <c:pt idx="152">
                  <c:v>5.0995340678928816E-5</c:v>
                </c:pt>
                <c:pt idx="153">
                  <c:v>5.0380586827731606E-5</c:v>
                </c:pt>
                <c:pt idx="154">
                  <c:v>4.9798851532237558E-5</c:v>
                </c:pt>
                <c:pt idx="155">
                  <c:v>4.9248509210885399E-5</c:v>
                </c:pt>
                <c:pt idx="156">
                  <c:v>4.8727998053185463E-5</c:v>
                </c:pt>
                <c:pt idx="157">
                  <c:v>4.8235819378554672E-5</c:v>
                </c:pt>
                <c:pt idx="158">
                  <c:v>4.7770536748945432E-5</c:v>
                </c:pt>
                <c:pt idx="159">
                  <c:v>4.733077487223709E-5</c:v>
                </c:pt>
                <c:pt idx="160">
                  <c:v>4.6915218329985161E-5</c:v>
                </c:pt>
                <c:pt idx="161">
                  <c:v>4.6522610159904792E-5</c:v>
                </c:pt>
                <c:pt idx="162">
                  <c:v>4.6151750320419944E-5</c:v>
                </c:pt>
                <c:pt idx="163">
                  <c:v>4.5801494061748426E-5</c:v>
                </c:pt>
                <c:pt idx="164">
                  <c:v>4.5470750225321764E-5</c:v>
                </c:pt>
                <c:pt idx="165">
                  <c:v>4.5158479490860161E-5</c:v>
                </c:pt>
                <c:pt idx="166">
                  <c:v>4.4863692588132211E-5</c:v>
                </c:pt>
                <c:pt idx="167">
                  <c:v>4.4585448488327918E-5</c:v>
                </c:pt>
                <c:pt idx="168">
                  <c:v>4.4322852588049246E-5</c:v>
                </c:pt>
                <c:pt idx="169">
                  <c:v>4.4075054897172637E-5</c:v>
                </c:pt>
                <c:pt idx="170">
                  <c:v>4.3841248240251003E-5</c:v>
                </c:pt>
                <c:pt idx="171">
                  <c:v>4.3620666479690141E-5</c:v>
                </c:pt>
                <c:pt idx="172">
                  <c:v>4.3412582767646745E-5</c:v>
                </c:pt>
                <c:pt idx="173">
                  <c:v>4.3216307832442263E-5</c:v>
                </c:pt>
                <c:pt idx="174">
                  <c:v>4.3031188304256616E-5</c:v>
                </c:pt>
                <c:pt idx="175">
                  <c:v>4.2856605083954239E-5</c:v>
                </c:pt>
                <c:pt idx="176">
                  <c:v>4.2691971758083888E-5</c:v>
                </c:pt>
                <c:pt idx="177">
                  <c:v>4.2536733062383393E-5</c:v>
                </c:pt>
                <c:pt idx="178">
                  <c:v>4.2390363395494935E-5</c:v>
                </c:pt>
                <c:pt idx="179">
                  <c:v>4.2252365384051413E-5</c:v>
                </c:pt>
                <c:pt idx="180">
                  <c:v>4.212226849982162E-5</c:v>
                </c:pt>
                <c:pt idx="181">
                  <c:v>4.1999627729192169E-5</c:v>
                </c:pt>
                <c:pt idx="182">
                  <c:v>4.1884022294916219E-5</c:v>
                </c:pt>
                <c:pt idx="183">
                  <c:v>4.1775054429755949E-5</c:v>
                </c:pt>
                <c:pt idx="184">
                  <c:v>4.167234820139887E-5</c:v>
                </c:pt>
                <c:pt idx="185">
                  <c:v>4.1575548387811907E-5</c:v>
                </c:pt>
                <c:pt idx="186">
                  <c:v>4.1484319402026093E-5</c:v>
                </c:pt>
                <c:pt idx="187">
                  <c:v>4.1398344265200656E-5</c:v>
                </c:pt>
                <c:pt idx="188">
                  <c:v>4.1317323626701254E-5</c:v>
                </c:pt>
                <c:pt idx="189">
                  <c:v>4.1240974829838466E-5</c:v>
                </c:pt>
                <c:pt idx="190">
                  <c:v>4.1169031021844759E-5</c:v>
                </c:pt>
                <c:pt idx="191">
                  <c:v>4.1101240306619315E-5</c:v>
                </c:pt>
                <c:pt idx="192">
                  <c:v>4.1037364938738497E-5</c:v>
                </c:pt>
                <c:pt idx="193">
                  <c:v>4.0977180557210226E-5</c:v>
                </c:pt>
                <c:pt idx="194">
                  <c:v>4.09204754574461E-5</c:v>
                </c:pt>
                <c:pt idx="195">
                  <c:v>4.0867049899927493E-5</c:v>
                </c:pt>
                <c:pt idx="196">
                  <c:v>4.081671545405567E-5</c:v>
                </c:pt>
                <c:pt idx="197">
                  <c:v>4.07692943756959E-5</c:v>
                </c:pt>
                <c:pt idx="198">
                  <c:v>4.0724619016951018E-5</c:v>
                </c:pt>
                <c:pt idx="199">
                  <c:v>4.0682531266731644E-5</c:v>
                </c:pt>
                <c:pt idx="200">
                  <c:v>4.0642882020725061E-5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60E0-43CA-AA71-275F649D85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7280536"/>
        <c:axId val="357273872"/>
      </c:scatterChart>
      <c:valAx>
        <c:axId val="357280536"/>
        <c:scaling>
          <c:orientation val="minMax"/>
          <c:max val="1"/>
          <c:min val="-1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7273872"/>
        <c:crosses val="autoZero"/>
        <c:crossBetween val="midCat"/>
      </c:valAx>
      <c:valAx>
        <c:axId val="35727387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one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728053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041557305336842E-2"/>
          <c:y val="0"/>
          <c:w val="0.91595144356955382"/>
          <c:h val="0.91300438831210518"/>
        </c:manualLayout>
      </c:layout>
      <c:scatterChart>
        <c:scatterStyle val="lineMarker"/>
        <c:varyColors val="0"/>
        <c:ser>
          <c:idx val="0"/>
          <c:order val="0"/>
          <c:spPr>
            <a:ln w="38100" cap="rnd">
              <a:solidFill>
                <a:schemeClr val="bg1"/>
              </a:solidFill>
              <a:round/>
            </a:ln>
            <a:effectLst/>
          </c:spPr>
          <c:marker>
            <c:symbol val="none"/>
          </c:marker>
          <c:xVal>
            <c:numRef>
              <c:f>Sheet1!$D$1:$D$201</c:f>
              <c:numCache>
                <c:formatCode>General</c:formatCode>
                <c:ptCount val="201"/>
                <c:pt idx="0">
                  <c:v>-1</c:v>
                </c:pt>
                <c:pt idx="1">
                  <c:v>-0.99</c:v>
                </c:pt>
                <c:pt idx="2">
                  <c:v>-0.98</c:v>
                </c:pt>
                <c:pt idx="3">
                  <c:v>-0.97</c:v>
                </c:pt>
                <c:pt idx="4">
                  <c:v>-0.96</c:v>
                </c:pt>
                <c:pt idx="5">
                  <c:v>-0.95</c:v>
                </c:pt>
                <c:pt idx="6">
                  <c:v>-0.94</c:v>
                </c:pt>
                <c:pt idx="7">
                  <c:v>-0.93</c:v>
                </c:pt>
                <c:pt idx="8">
                  <c:v>-0.92</c:v>
                </c:pt>
                <c:pt idx="9">
                  <c:v>-0.91</c:v>
                </c:pt>
                <c:pt idx="10">
                  <c:v>-0.9</c:v>
                </c:pt>
                <c:pt idx="11">
                  <c:v>-0.89</c:v>
                </c:pt>
                <c:pt idx="12">
                  <c:v>-0.88</c:v>
                </c:pt>
                <c:pt idx="13">
                  <c:v>-0.87</c:v>
                </c:pt>
                <c:pt idx="14">
                  <c:v>-0.86</c:v>
                </c:pt>
                <c:pt idx="15">
                  <c:v>-0.85</c:v>
                </c:pt>
                <c:pt idx="16">
                  <c:v>-0.84</c:v>
                </c:pt>
                <c:pt idx="17">
                  <c:v>-0.83</c:v>
                </c:pt>
                <c:pt idx="18">
                  <c:v>-0.82</c:v>
                </c:pt>
                <c:pt idx="19">
                  <c:v>-0.81</c:v>
                </c:pt>
                <c:pt idx="20">
                  <c:v>-0.8</c:v>
                </c:pt>
                <c:pt idx="21">
                  <c:v>-0.79</c:v>
                </c:pt>
                <c:pt idx="22">
                  <c:v>-0.78</c:v>
                </c:pt>
                <c:pt idx="23">
                  <c:v>-0.77</c:v>
                </c:pt>
                <c:pt idx="24">
                  <c:v>-0.76</c:v>
                </c:pt>
                <c:pt idx="25">
                  <c:v>-0.75</c:v>
                </c:pt>
                <c:pt idx="26">
                  <c:v>-0.74</c:v>
                </c:pt>
                <c:pt idx="27">
                  <c:v>-0.73</c:v>
                </c:pt>
                <c:pt idx="28">
                  <c:v>-0.72</c:v>
                </c:pt>
                <c:pt idx="29">
                  <c:v>-0.71</c:v>
                </c:pt>
                <c:pt idx="30">
                  <c:v>-0.7</c:v>
                </c:pt>
                <c:pt idx="31">
                  <c:v>-0.69</c:v>
                </c:pt>
                <c:pt idx="32">
                  <c:v>-0.68</c:v>
                </c:pt>
                <c:pt idx="33">
                  <c:v>-0.67</c:v>
                </c:pt>
                <c:pt idx="34">
                  <c:v>-0.66</c:v>
                </c:pt>
                <c:pt idx="35">
                  <c:v>-0.65</c:v>
                </c:pt>
                <c:pt idx="36">
                  <c:v>-0.64</c:v>
                </c:pt>
                <c:pt idx="37">
                  <c:v>-0.63</c:v>
                </c:pt>
                <c:pt idx="38">
                  <c:v>-0.62</c:v>
                </c:pt>
                <c:pt idx="39">
                  <c:v>-0.61</c:v>
                </c:pt>
                <c:pt idx="40">
                  <c:v>-0.6</c:v>
                </c:pt>
                <c:pt idx="41">
                  <c:v>-0.59</c:v>
                </c:pt>
                <c:pt idx="42">
                  <c:v>-0.57999999999999996</c:v>
                </c:pt>
                <c:pt idx="43">
                  <c:v>-0.56999999999999995</c:v>
                </c:pt>
                <c:pt idx="44">
                  <c:v>-0.56000000000000005</c:v>
                </c:pt>
                <c:pt idx="45">
                  <c:v>-0.55000000000000004</c:v>
                </c:pt>
                <c:pt idx="46">
                  <c:v>-0.54</c:v>
                </c:pt>
                <c:pt idx="47">
                  <c:v>-0.53</c:v>
                </c:pt>
                <c:pt idx="48">
                  <c:v>-0.52</c:v>
                </c:pt>
                <c:pt idx="49">
                  <c:v>-0.51</c:v>
                </c:pt>
                <c:pt idx="50">
                  <c:v>-0.5</c:v>
                </c:pt>
                <c:pt idx="51">
                  <c:v>-0.49</c:v>
                </c:pt>
                <c:pt idx="52">
                  <c:v>-0.48</c:v>
                </c:pt>
                <c:pt idx="53">
                  <c:v>-0.47</c:v>
                </c:pt>
                <c:pt idx="54">
                  <c:v>-0.46</c:v>
                </c:pt>
                <c:pt idx="55">
                  <c:v>-0.45</c:v>
                </c:pt>
                <c:pt idx="56">
                  <c:v>-0.44</c:v>
                </c:pt>
                <c:pt idx="57">
                  <c:v>-0.42999999999999899</c:v>
                </c:pt>
                <c:pt idx="58">
                  <c:v>-0.41999999999999899</c:v>
                </c:pt>
                <c:pt idx="59">
                  <c:v>-0.40999999999999898</c:v>
                </c:pt>
                <c:pt idx="60">
                  <c:v>-0.39999999999999902</c:v>
                </c:pt>
                <c:pt idx="61">
                  <c:v>-0.38999999999999901</c:v>
                </c:pt>
                <c:pt idx="62">
                  <c:v>-0.37999999999999901</c:v>
                </c:pt>
                <c:pt idx="63">
                  <c:v>-0.369999999999999</c:v>
                </c:pt>
                <c:pt idx="64">
                  <c:v>-0.35999999999999899</c:v>
                </c:pt>
                <c:pt idx="65">
                  <c:v>-0.34999999999999898</c:v>
                </c:pt>
                <c:pt idx="66">
                  <c:v>-0.33999999999999903</c:v>
                </c:pt>
                <c:pt idx="67">
                  <c:v>-0.32999999999999902</c:v>
                </c:pt>
                <c:pt idx="68">
                  <c:v>-0.31999999999999901</c:v>
                </c:pt>
                <c:pt idx="69">
                  <c:v>-0.309999999999999</c:v>
                </c:pt>
                <c:pt idx="70">
                  <c:v>-0.29999999999999899</c:v>
                </c:pt>
                <c:pt idx="71">
                  <c:v>-0.28999999999999898</c:v>
                </c:pt>
                <c:pt idx="72">
                  <c:v>-0.27999999999999903</c:v>
                </c:pt>
                <c:pt idx="73">
                  <c:v>-0.26999999999999902</c:v>
                </c:pt>
                <c:pt idx="74">
                  <c:v>-0.25999999999999901</c:v>
                </c:pt>
                <c:pt idx="75">
                  <c:v>-0.249999999999999</c:v>
                </c:pt>
                <c:pt idx="76">
                  <c:v>-0.23999999999999899</c:v>
                </c:pt>
                <c:pt idx="77">
                  <c:v>-0.22999999999999901</c:v>
                </c:pt>
                <c:pt idx="78">
                  <c:v>-0.219999999999999</c:v>
                </c:pt>
                <c:pt idx="79">
                  <c:v>-0.20999999999999899</c:v>
                </c:pt>
                <c:pt idx="80">
                  <c:v>-0.19999999999999901</c:v>
                </c:pt>
                <c:pt idx="81">
                  <c:v>-0.189999999999999</c:v>
                </c:pt>
                <c:pt idx="82">
                  <c:v>-0.17999999999999899</c:v>
                </c:pt>
                <c:pt idx="83">
                  <c:v>-0.16999999999999901</c:v>
                </c:pt>
                <c:pt idx="84">
                  <c:v>-0.159999999999999</c:v>
                </c:pt>
                <c:pt idx="85">
                  <c:v>-0.149999999999999</c:v>
                </c:pt>
                <c:pt idx="86">
                  <c:v>-0.13999999999999899</c:v>
                </c:pt>
                <c:pt idx="87">
                  <c:v>-0.12999999999999901</c:v>
                </c:pt>
                <c:pt idx="88">
                  <c:v>-0.119999999999999</c:v>
                </c:pt>
                <c:pt idx="89">
                  <c:v>-0.109999999999999</c:v>
                </c:pt>
                <c:pt idx="90">
                  <c:v>-9.9999999999999006E-2</c:v>
                </c:pt>
                <c:pt idx="91">
                  <c:v>-8.9999999999998997E-2</c:v>
                </c:pt>
                <c:pt idx="92">
                  <c:v>-7.9999999999999002E-2</c:v>
                </c:pt>
                <c:pt idx="93">
                  <c:v>-6.9999999999998994E-2</c:v>
                </c:pt>
                <c:pt idx="94">
                  <c:v>-5.9999999999999103E-2</c:v>
                </c:pt>
                <c:pt idx="95">
                  <c:v>-4.9999999999998997E-2</c:v>
                </c:pt>
                <c:pt idx="96">
                  <c:v>-3.9999999999999002E-2</c:v>
                </c:pt>
                <c:pt idx="97">
                  <c:v>-2.9999999999999E-2</c:v>
                </c:pt>
                <c:pt idx="98">
                  <c:v>-1.9999999999999001E-2</c:v>
                </c:pt>
                <c:pt idx="99">
                  <c:v>-9.9999999999990097E-3</c:v>
                </c:pt>
                <c:pt idx="100">
                  <c:v>0</c:v>
                </c:pt>
                <c:pt idx="101">
                  <c:v>0.01</c:v>
                </c:pt>
                <c:pt idx="102">
                  <c:v>0.02</c:v>
                </c:pt>
                <c:pt idx="103">
                  <c:v>0.03</c:v>
                </c:pt>
                <c:pt idx="104">
                  <c:v>0.04</c:v>
                </c:pt>
                <c:pt idx="105">
                  <c:v>0.05</c:v>
                </c:pt>
                <c:pt idx="106">
                  <c:v>6.0000000000000102E-2</c:v>
                </c:pt>
                <c:pt idx="107">
                  <c:v>7.0000000000000104E-2</c:v>
                </c:pt>
                <c:pt idx="108">
                  <c:v>8.0000000000000099E-2</c:v>
                </c:pt>
                <c:pt idx="109">
                  <c:v>9.0000000000000094E-2</c:v>
                </c:pt>
                <c:pt idx="110">
                  <c:v>0.1</c:v>
                </c:pt>
                <c:pt idx="111">
                  <c:v>0.11</c:v>
                </c:pt>
                <c:pt idx="112">
                  <c:v>0.12</c:v>
                </c:pt>
                <c:pt idx="113">
                  <c:v>0.13</c:v>
                </c:pt>
                <c:pt idx="114">
                  <c:v>0.14000000000000001</c:v>
                </c:pt>
                <c:pt idx="115">
                  <c:v>0.15</c:v>
                </c:pt>
                <c:pt idx="116">
                  <c:v>0.16</c:v>
                </c:pt>
                <c:pt idx="117">
                  <c:v>0.17</c:v>
                </c:pt>
                <c:pt idx="118">
                  <c:v>0.18</c:v>
                </c:pt>
                <c:pt idx="119">
                  <c:v>0.19</c:v>
                </c:pt>
                <c:pt idx="120">
                  <c:v>0.2</c:v>
                </c:pt>
                <c:pt idx="121">
                  <c:v>0.21</c:v>
                </c:pt>
                <c:pt idx="122">
                  <c:v>0.22</c:v>
                </c:pt>
                <c:pt idx="123">
                  <c:v>0.23</c:v>
                </c:pt>
                <c:pt idx="124">
                  <c:v>0.24</c:v>
                </c:pt>
                <c:pt idx="125">
                  <c:v>0.25</c:v>
                </c:pt>
                <c:pt idx="126">
                  <c:v>0.26</c:v>
                </c:pt>
                <c:pt idx="127">
                  <c:v>0.27</c:v>
                </c:pt>
                <c:pt idx="128">
                  <c:v>0.28000000000000003</c:v>
                </c:pt>
                <c:pt idx="129">
                  <c:v>0.28999999999999998</c:v>
                </c:pt>
                <c:pt idx="130">
                  <c:v>0.3</c:v>
                </c:pt>
                <c:pt idx="131">
                  <c:v>0.31</c:v>
                </c:pt>
                <c:pt idx="132">
                  <c:v>0.32</c:v>
                </c:pt>
                <c:pt idx="133">
                  <c:v>0.33</c:v>
                </c:pt>
                <c:pt idx="134">
                  <c:v>0.34</c:v>
                </c:pt>
                <c:pt idx="135">
                  <c:v>0.35</c:v>
                </c:pt>
                <c:pt idx="136">
                  <c:v>0.36</c:v>
                </c:pt>
                <c:pt idx="137">
                  <c:v>0.37</c:v>
                </c:pt>
                <c:pt idx="138">
                  <c:v>0.38</c:v>
                </c:pt>
                <c:pt idx="139">
                  <c:v>0.39</c:v>
                </c:pt>
                <c:pt idx="140">
                  <c:v>0.4</c:v>
                </c:pt>
                <c:pt idx="141">
                  <c:v>0.41</c:v>
                </c:pt>
                <c:pt idx="142">
                  <c:v>0.42</c:v>
                </c:pt>
                <c:pt idx="143">
                  <c:v>0.43</c:v>
                </c:pt>
                <c:pt idx="144">
                  <c:v>0.44</c:v>
                </c:pt>
                <c:pt idx="145">
                  <c:v>0.45</c:v>
                </c:pt>
                <c:pt idx="146">
                  <c:v>0.46</c:v>
                </c:pt>
                <c:pt idx="147">
                  <c:v>0.47</c:v>
                </c:pt>
                <c:pt idx="148">
                  <c:v>0.48</c:v>
                </c:pt>
                <c:pt idx="149">
                  <c:v>0.49</c:v>
                </c:pt>
                <c:pt idx="150">
                  <c:v>0.5</c:v>
                </c:pt>
                <c:pt idx="151">
                  <c:v>0.51</c:v>
                </c:pt>
                <c:pt idx="152">
                  <c:v>0.52</c:v>
                </c:pt>
                <c:pt idx="153">
                  <c:v>0.53</c:v>
                </c:pt>
                <c:pt idx="154">
                  <c:v>0.54</c:v>
                </c:pt>
                <c:pt idx="155">
                  <c:v>0.55000000000000004</c:v>
                </c:pt>
                <c:pt idx="156">
                  <c:v>0.56000000000000005</c:v>
                </c:pt>
                <c:pt idx="157">
                  <c:v>0.56999999999999995</c:v>
                </c:pt>
                <c:pt idx="158">
                  <c:v>0.57999999999999996</c:v>
                </c:pt>
                <c:pt idx="159">
                  <c:v>0.59</c:v>
                </c:pt>
                <c:pt idx="160">
                  <c:v>0.6</c:v>
                </c:pt>
                <c:pt idx="161">
                  <c:v>0.61</c:v>
                </c:pt>
                <c:pt idx="162">
                  <c:v>0.62</c:v>
                </c:pt>
                <c:pt idx="163">
                  <c:v>0.63</c:v>
                </c:pt>
                <c:pt idx="164">
                  <c:v>0.64</c:v>
                </c:pt>
                <c:pt idx="165">
                  <c:v>0.65</c:v>
                </c:pt>
                <c:pt idx="166">
                  <c:v>0.66</c:v>
                </c:pt>
                <c:pt idx="167">
                  <c:v>0.67</c:v>
                </c:pt>
                <c:pt idx="168">
                  <c:v>0.68</c:v>
                </c:pt>
                <c:pt idx="169">
                  <c:v>0.69</c:v>
                </c:pt>
                <c:pt idx="170">
                  <c:v>0.7</c:v>
                </c:pt>
                <c:pt idx="171">
                  <c:v>0.71</c:v>
                </c:pt>
                <c:pt idx="172">
                  <c:v>0.72</c:v>
                </c:pt>
                <c:pt idx="173">
                  <c:v>0.73</c:v>
                </c:pt>
                <c:pt idx="174">
                  <c:v>0.74</c:v>
                </c:pt>
                <c:pt idx="175">
                  <c:v>0.75</c:v>
                </c:pt>
                <c:pt idx="176">
                  <c:v>0.76</c:v>
                </c:pt>
                <c:pt idx="177">
                  <c:v>0.77</c:v>
                </c:pt>
                <c:pt idx="178">
                  <c:v>0.78</c:v>
                </c:pt>
                <c:pt idx="179">
                  <c:v>0.79</c:v>
                </c:pt>
                <c:pt idx="180">
                  <c:v>0.8</c:v>
                </c:pt>
                <c:pt idx="181">
                  <c:v>0.81</c:v>
                </c:pt>
                <c:pt idx="182">
                  <c:v>0.82</c:v>
                </c:pt>
                <c:pt idx="183">
                  <c:v>0.83</c:v>
                </c:pt>
                <c:pt idx="184">
                  <c:v>0.84</c:v>
                </c:pt>
                <c:pt idx="185">
                  <c:v>0.85</c:v>
                </c:pt>
                <c:pt idx="186">
                  <c:v>0.86</c:v>
                </c:pt>
                <c:pt idx="187">
                  <c:v>0.87</c:v>
                </c:pt>
                <c:pt idx="188">
                  <c:v>0.88</c:v>
                </c:pt>
                <c:pt idx="189">
                  <c:v>0.89</c:v>
                </c:pt>
                <c:pt idx="190">
                  <c:v>0.9</c:v>
                </c:pt>
                <c:pt idx="191">
                  <c:v>0.91</c:v>
                </c:pt>
                <c:pt idx="192">
                  <c:v>0.92</c:v>
                </c:pt>
                <c:pt idx="193">
                  <c:v>0.93</c:v>
                </c:pt>
                <c:pt idx="194">
                  <c:v>0.94</c:v>
                </c:pt>
                <c:pt idx="195">
                  <c:v>0.95</c:v>
                </c:pt>
                <c:pt idx="196">
                  <c:v>0.96</c:v>
                </c:pt>
                <c:pt idx="197">
                  <c:v>0.97</c:v>
                </c:pt>
                <c:pt idx="198">
                  <c:v>0.98</c:v>
                </c:pt>
                <c:pt idx="199">
                  <c:v>0.99</c:v>
                </c:pt>
                <c:pt idx="200">
                  <c:v>1</c:v>
                </c:pt>
              </c:numCache>
            </c:numRef>
          </c:xVal>
          <c:yVal>
            <c:numRef>
              <c:f>Sheet1!$E$1:$E$201</c:f>
              <c:numCache>
                <c:formatCode>General</c:formatCode>
                <c:ptCount val="201"/>
                <c:pt idx="0">
                  <c:v>2.9999846395634946E-4</c:v>
                </c:pt>
                <c:pt idx="1">
                  <c:v>2.999982681169768E-4</c:v>
                </c:pt>
                <c:pt idx="2">
                  <c:v>2.9999804730906871E-4</c:v>
                </c:pt>
                <c:pt idx="3">
                  <c:v>2.9999779834931546E-4</c:v>
                </c:pt>
                <c:pt idx="4">
                  <c:v>2.9999751764857205E-4</c:v>
                </c:pt>
                <c:pt idx="5">
                  <c:v>2.999972011601237E-4</c:v>
                </c:pt>
                <c:pt idx="6">
                  <c:v>2.9999684432135574E-4</c:v>
                </c:pt>
                <c:pt idx="7">
                  <c:v>2.9999644198799012E-4</c:v>
                </c:pt>
                <c:pt idx="8">
                  <c:v>2.9999598835994028E-4</c:v>
                </c:pt>
                <c:pt idx="9">
                  <c:v>2.9999547689771674E-4</c:v>
                </c:pt>
                <c:pt idx="10">
                  <c:v>2.9999490022818002E-4</c:v>
                </c:pt>
                <c:pt idx="11">
                  <c:v>2.9999425003828385E-4</c:v>
                </c:pt>
                <c:pt idx="12">
                  <c:v>2.9999351695527923E-4</c:v>
                </c:pt>
                <c:pt idx="13">
                  <c:v>2.9999269041165619E-4</c:v>
                </c:pt>
                <c:pt idx="14">
                  <c:v>2.9999175849287869E-4</c:v>
                </c:pt>
                <c:pt idx="15">
                  <c:v>2.9999070776572426E-4</c:v>
                </c:pt>
                <c:pt idx="16">
                  <c:v>2.9998952308475928E-4</c:v>
                </c:pt>
                <c:pt idx="17">
                  <c:v>2.9998818737416778E-4</c:v>
                </c:pt>
                <c:pt idx="18">
                  <c:v>2.9998668138180056E-4</c:v>
                </c:pt>
                <c:pt idx="19">
                  <c:v>2.9998498340191035E-4</c:v>
                </c:pt>
                <c:pt idx="20">
                  <c:v>2.9998306896259505E-4</c:v>
                </c:pt>
                <c:pt idx="21">
                  <c:v>2.9998091047346267E-4</c:v>
                </c:pt>
                <c:pt idx="22">
                  <c:v>2.999784768284681E-4</c:v>
                </c:pt>
                <c:pt idx="23">
                  <c:v>2.9997573295823009E-4</c:v>
                </c:pt>
                <c:pt idx="24">
                  <c:v>2.9997263932541988E-4</c:v>
                </c:pt>
                <c:pt idx="25">
                  <c:v>2.9996915135600344E-4</c:v>
                </c:pt>
                <c:pt idx="26">
                  <c:v>2.9996521879821085E-4</c:v>
                </c:pt>
                <c:pt idx="27">
                  <c:v>2.9996078500008327E-4</c:v>
                </c:pt>
                <c:pt idx="28">
                  <c:v>2.9995578609529999E-4</c:v>
                </c:pt>
                <c:pt idx="29">
                  <c:v>2.9995015008569723E-4</c:v>
                </c:pt>
                <c:pt idx="30">
                  <c:v>2.9994379580744164E-4</c:v>
                </c:pt>
                <c:pt idx="31">
                  <c:v>2.9993663176619589E-4</c:v>
                </c:pt>
                <c:pt idx="32">
                  <c:v>2.999285548247895E-4</c:v>
                </c:pt>
                <c:pt idx="33">
                  <c:v>2.9991944872486716E-4</c:v>
                </c:pt>
                <c:pt idx="34">
                  <c:v>2.9990918242169548E-4</c:v>
                </c:pt>
                <c:pt idx="35">
                  <c:v>2.9989760820875352E-4</c:v>
                </c:pt>
                <c:pt idx="36">
                  <c:v>2.9988455960586896E-4</c:v>
                </c:pt>
                <c:pt idx="37">
                  <c:v>2.9986984898147228E-4</c:v>
                </c:pt>
                <c:pt idx="38">
                  <c:v>2.9985326487597981E-4</c:v>
                </c:pt>
                <c:pt idx="39">
                  <c:v>2.9983456898936074E-4</c:v>
                </c:pt>
                <c:pt idx="40">
                  <c:v>2.9981349279154082E-4</c:v>
                </c:pt>
                <c:pt idx="41">
                  <c:v>2.9978973370942282E-4</c:v>
                </c:pt>
                <c:pt idx="42">
                  <c:v>2.9976295083891159E-4</c:v>
                </c:pt>
                <c:pt idx="43">
                  <c:v>2.9973276012438952E-4</c:v>
                </c:pt>
                <c:pt idx="44">
                  <c:v>2.9969872894155527E-4</c:v>
                </c:pt>
                <c:pt idx="45">
                  <c:v>2.9966037001239278E-4</c:v>
                </c:pt>
                <c:pt idx="46">
                  <c:v>2.9961713457324921E-4</c:v>
                </c:pt>
                <c:pt idx="47">
                  <c:v>2.9956840470856571E-4</c:v>
                </c:pt>
                <c:pt idx="48">
                  <c:v>2.9951348475372859E-4</c:v>
                </c:pt>
                <c:pt idx="49">
                  <c:v>2.9945159166082282E-4</c:v>
                </c:pt>
                <c:pt idx="50">
                  <c:v>2.9938184421084136E-4</c:v>
                </c:pt>
                <c:pt idx="51">
                  <c:v>2.9930325094523942E-4</c:v>
                </c:pt>
                <c:pt idx="52">
                  <c:v>2.9921469667879268E-4</c:v>
                </c:pt>
                <c:pt idx="53">
                  <c:v>2.9911492744476341E-4</c:v>
                </c:pt>
                <c:pt idx="54">
                  <c:v>2.9900253371275149E-4</c:v>
                </c:pt>
                <c:pt idx="55">
                  <c:v>2.9887593170976467E-4</c:v>
                </c:pt>
                <c:pt idx="56">
                  <c:v>2.9873334266663343E-4</c:v>
                </c:pt>
                <c:pt idx="57">
                  <c:v>2.985727698057442E-4</c:v>
                </c:pt>
                <c:pt idx="58">
                  <c:v>2.9839197288327032E-4</c:v>
                </c:pt>
                <c:pt idx="59">
                  <c:v>2.981884401010421E-4</c:v>
                </c:pt>
                <c:pt idx="60">
                  <c:v>2.9795935721171001E-4</c:v>
                </c:pt>
                <c:pt idx="61">
                  <c:v>2.9770157365817797E-4</c:v>
                </c:pt>
                <c:pt idx="62">
                  <c:v>2.9741156561722702E-4</c:v>
                </c:pt>
                <c:pt idx="63">
                  <c:v>2.9708539586129166E-4</c:v>
                </c:pt>
                <c:pt idx="64">
                  <c:v>2.9671867041572425E-4</c:v>
                </c:pt>
                <c:pt idx="65">
                  <c:v>2.9630649207668168E-4</c:v>
                </c:pt>
                <c:pt idx="66">
                  <c:v>2.9584341097302954E-4</c:v>
                </c:pt>
                <c:pt idx="67">
                  <c:v>2.9532337251141132E-4</c:v>
                </c:pt>
                <c:pt idx="68">
                  <c:v>2.9473966324488287E-4</c:v>
                </c:pt>
                <c:pt idx="69">
                  <c:v>2.9408485546113467E-4</c:v>
                </c:pt>
                <c:pt idx="70">
                  <c:v>2.9335075160578347E-4</c:v>
                </c:pt>
                <c:pt idx="71">
                  <c:v>2.9252833004909083E-4</c:v>
                </c:pt>
                <c:pt idx="72">
                  <c:v>2.9160769417962929E-4</c:v>
                </c:pt>
                <c:pt idx="73">
                  <c:v>2.9057802737284839E-4</c:v>
                </c:pt>
                <c:pt idx="74">
                  <c:v>2.8942755703949144E-4</c:v>
                </c:pt>
                <c:pt idx="75">
                  <c:v>2.8814353170560818E-4</c:v>
                </c:pt>
                <c:pt idx="76">
                  <c:v>2.8671221590048391E-4</c:v>
                </c:pt>
                <c:pt idx="77">
                  <c:v>2.8511890850587448E-4</c:v>
                </c:pt>
                <c:pt idx="78">
                  <c:v>2.8334799110622713E-4</c:v>
                </c:pt>
                <c:pt idx="79">
                  <c:v>2.813830137084928E-4</c:v>
                </c:pt>
                <c:pt idx="80">
                  <c:v>2.7920682587651913E-4</c:v>
                </c:pt>
                <c:pt idx="81">
                  <c:v>2.7680176172071051E-4</c:v>
                </c:pt>
                <c:pt idx="82">
                  <c:v>2.7414988713543728E-4</c:v>
                </c:pt>
                <c:pt idx="83">
                  <c:v>2.7123331698861224E-4</c:v>
                </c:pt>
                <c:pt idx="84">
                  <c:v>2.6803460842022935E-4</c:v>
                </c:pt>
                <c:pt idx="85">
                  <c:v>2.6453723377487768E-4</c:v>
                </c:pt>
                <c:pt idx="86">
                  <c:v>2.6072613277863642E-4</c:v>
                </c:pt>
                <c:pt idx="87">
                  <c:v>2.565883382452483E-4</c:v>
                </c:pt>
                <c:pt idx="88">
                  <c:v>2.5211366285963262E-4</c:v>
                </c:pt>
                <c:pt idx="89">
                  <c:v>2.4729542663056272E-4</c:v>
                </c:pt>
                <c:pt idx="90">
                  <c:v>2.4213119587475389E-4</c:v>
                </c:pt>
                <c:pt idx="91">
                  <c:v>2.3662349583441496E-4</c:v>
                </c:pt>
                <c:pt idx="92">
                  <c:v>2.3078045128109687E-4</c:v>
                </c:pt>
                <c:pt idx="93">
                  <c:v>2.2461630400063404E-4</c:v>
                </c:pt>
                <c:pt idx="94">
                  <c:v>2.1815175426693952E-4</c:v>
                </c:pt>
                <c:pt idx="95">
                  <c:v>2.1141407655644818E-4</c:v>
                </c:pt>
                <c:pt idx="96">
                  <c:v>2.0443696869231154E-4</c:v>
                </c:pt>
                <c:pt idx="97">
                  <c:v>1.9726010851466556E-4</c:v>
                </c:pt>
                <c:pt idx="98">
                  <c:v>1.899284123167975E-4</c:v>
                </c:pt>
                <c:pt idx="99">
                  <c:v>1.824910129411422E-4</c:v>
                </c:pt>
                <c:pt idx="100">
                  <c:v>1.75E-4</c:v>
                </c:pt>
                <c:pt idx="101">
                  <c:v>1.6750898705885706E-4</c:v>
                </c:pt>
                <c:pt idx="102">
                  <c:v>1.6007158768320176E-4</c:v>
                </c:pt>
                <c:pt idx="103">
                  <c:v>1.5273989148533373E-4</c:v>
                </c:pt>
                <c:pt idx="104">
                  <c:v>1.4556303130768775E-4</c:v>
                </c:pt>
                <c:pt idx="105">
                  <c:v>1.3858592344355111E-4</c:v>
                </c:pt>
                <c:pt idx="106">
                  <c:v>1.3184824573305982E-4</c:v>
                </c:pt>
                <c:pt idx="107">
                  <c:v>1.2538369599936525E-4</c:v>
                </c:pt>
                <c:pt idx="108">
                  <c:v>1.1921954871890248E-4</c:v>
                </c:pt>
                <c:pt idx="109">
                  <c:v>1.133765041655844E-4</c:v>
                </c:pt>
                <c:pt idx="110">
                  <c:v>1.0786880412524559E-4</c:v>
                </c:pt>
                <c:pt idx="111">
                  <c:v>1.0270457336943678E-4</c:v>
                </c:pt>
                <c:pt idx="112">
                  <c:v>9.7886337140366871E-5</c:v>
                </c:pt>
                <c:pt idx="113">
                  <c:v>9.3411661754751248E-5</c:v>
                </c:pt>
                <c:pt idx="114">
                  <c:v>8.9273867221363159E-5</c:v>
                </c:pt>
                <c:pt idx="115">
                  <c:v>8.5462766225121955E-5</c:v>
                </c:pt>
                <c:pt idx="116">
                  <c:v>8.1965391579770337E-5</c:v>
                </c:pt>
                <c:pt idx="117">
                  <c:v>7.8766683011387463E-5</c:v>
                </c:pt>
                <c:pt idx="118">
                  <c:v>7.5850112864562396E-5</c:v>
                </c:pt>
                <c:pt idx="119">
                  <c:v>7.319823827928923E-5</c:v>
                </c:pt>
                <c:pt idx="120">
                  <c:v>7.0793174123480592E-5</c:v>
                </c:pt>
                <c:pt idx="121">
                  <c:v>6.8616986291506998E-5</c:v>
                </c:pt>
                <c:pt idx="122">
                  <c:v>6.6652008893772652E-5</c:v>
                </c:pt>
                <c:pt idx="123">
                  <c:v>6.4881091494125377E-5</c:v>
                </c:pt>
                <c:pt idx="124">
                  <c:v>6.3287784099515926E-5</c:v>
                </c:pt>
                <c:pt idx="125">
                  <c:v>6.1856468294391694E-5</c:v>
                </c:pt>
                <c:pt idx="126">
                  <c:v>6.0572442960508445E-5</c:v>
                </c:pt>
                <c:pt idx="127">
                  <c:v>5.9421972627151466E-5</c:v>
                </c:pt>
                <c:pt idx="128">
                  <c:v>5.839230582037062E-5</c:v>
                </c:pt>
                <c:pt idx="129">
                  <c:v>5.7471669950909059E-5</c:v>
                </c:pt>
                <c:pt idx="130">
                  <c:v>5.664924839421647E-5</c:v>
                </c:pt>
                <c:pt idx="131">
                  <c:v>5.5915144538865288E-5</c:v>
                </c:pt>
                <c:pt idx="132">
                  <c:v>5.5260336755117047E-5</c:v>
                </c:pt>
                <c:pt idx="133">
                  <c:v>5.4676627488588639E-5</c:v>
                </c:pt>
                <c:pt idx="134">
                  <c:v>5.4156589026970402E-5</c:v>
                </c:pt>
                <c:pt idx="135">
                  <c:v>5.3693507923318235E-5</c:v>
                </c:pt>
                <c:pt idx="136">
                  <c:v>5.3281329584275677E-5</c:v>
                </c:pt>
                <c:pt idx="137">
                  <c:v>5.291460413870826E-5</c:v>
                </c:pt>
                <c:pt idx="138">
                  <c:v>5.2588434382772948E-5</c:v>
                </c:pt>
                <c:pt idx="139">
                  <c:v>5.2298426341822028E-5</c:v>
                </c:pt>
                <c:pt idx="140">
                  <c:v>5.2040642788289985E-5</c:v>
                </c:pt>
                <c:pt idx="141">
                  <c:v>5.1811559898957868E-5</c:v>
                </c:pt>
                <c:pt idx="142">
                  <c:v>5.1608027116729649E-5</c:v>
                </c:pt>
                <c:pt idx="143">
                  <c:v>5.1427230194255822E-5</c:v>
                </c:pt>
                <c:pt idx="144">
                  <c:v>5.1266657333366565E-5</c:v>
                </c:pt>
                <c:pt idx="145">
                  <c:v>5.1124068290235304E-5</c:v>
                </c:pt>
                <c:pt idx="146">
                  <c:v>5.0997466287248504E-5</c:v>
                </c:pt>
                <c:pt idx="147">
                  <c:v>5.0885072555236611E-5</c:v>
                </c:pt>
                <c:pt idx="148">
                  <c:v>5.078530332120734E-5</c:v>
                </c:pt>
                <c:pt idx="149">
                  <c:v>5.0696749054760551E-5</c:v>
                </c:pt>
                <c:pt idx="150">
                  <c:v>5.0618155789158668E-5</c:v>
                </c:pt>
                <c:pt idx="151">
                  <c:v>5.05484083391772E-5</c:v>
                </c:pt>
                <c:pt idx="152">
                  <c:v>5.0486515246271407E-5</c:v>
                </c:pt>
                <c:pt idx="153">
                  <c:v>5.0431595291434289E-5</c:v>
                </c:pt>
                <c:pt idx="154">
                  <c:v>5.0382865426750817E-5</c:v>
                </c:pt>
                <c:pt idx="155">
                  <c:v>5.0339629987607214E-5</c:v>
                </c:pt>
                <c:pt idx="156">
                  <c:v>5.0301271058444724E-5</c:v>
                </c:pt>
                <c:pt idx="157">
                  <c:v>5.0267239875610476E-5</c:v>
                </c:pt>
                <c:pt idx="158">
                  <c:v>5.0237049161088436E-5</c:v>
                </c:pt>
                <c:pt idx="159">
                  <c:v>5.0210266290577204E-5</c:v>
                </c:pt>
                <c:pt idx="160">
                  <c:v>5.0186507208459176E-5</c:v>
                </c:pt>
                <c:pt idx="161">
                  <c:v>5.0165431010639253E-5</c:v>
                </c:pt>
                <c:pt idx="162">
                  <c:v>5.0146735124020187E-5</c:v>
                </c:pt>
                <c:pt idx="163">
                  <c:v>5.0130151018527717E-5</c:v>
                </c:pt>
                <c:pt idx="164">
                  <c:v>5.0115440394131011E-5</c:v>
                </c:pt>
                <c:pt idx="165">
                  <c:v>5.0102391791246475E-5</c:v>
                </c:pt>
                <c:pt idx="166">
                  <c:v>5.0090817578304513E-5</c:v>
                </c:pt>
                <c:pt idx="167">
                  <c:v>5.0080551275132838E-5</c:v>
                </c:pt>
                <c:pt idx="168">
                  <c:v>5.0071445175210472E-5</c:v>
                </c:pt>
                <c:pt idx="169">
                  <c:v>5.0063368233804111E-5</c:v>
                </c:pt>
                <c:pt idx="170">
                  <c:v>5.0056204192558325E-5</c:v>
                </c:pt>
                <c:pt idx="171">
                  <c:v>5.0049849914302736E-5</c:v>
                </c:pt>
                <c:pt idx="172">
                  <c:v>5.0044213904700007E-5</c:v>
                </c:pt>
                <c:pt idx="173">
                  <c:v>5.0039214999916728E-5</c:v>
                </c:pt>
                <c:pt idx="174">
                  <c:v>5.0034781201789146E-5</c:v>
                </c:pt>
                <c:pt idx="175">
                  <c:v>5.0030848643996555E-5</c:v>
                </c:pt>
                <c:pt idx="176">
                  <c:v>5.0027360674580141E-5</c:v>
                </c:pt>
                <c:pt idx="177">
                  <c:v>5.0024267041769876E-5</c:v>
                </c:pt>
                <c:pt idx="178">
                  <c:v>5.0021523171531895E-5</c:v>
                </c:pt>
                <c:pt idx="179">
                  <c:v>5.001908952653733E-5</c:v>
                </c:pt>
                <c:pt idx="180">
                  <c:v>5.0016931037404945E-5</c:v>
                </c:pt>
                <c:pt idx="181">
                  <c:v>5.0015016598089617E-5</c:v>
                </c:pt>
                <c:pt idx="182">
                  <c:v>5.0013318618199435E-5</c:v>
                </c:pt>
                <c:pt idx="183">
                  <c:v>5.0011812625832191E-5</c:v>
                </c:pt>
                <c:pt idx="184">
                  <c:v>5.0010476915240715E-5</c:v>
                </c:pt>
                <c:pt idx="185">
                  <c:v>5.0009292234275707E-5</c:v>
                </c:pt>
                <c:pt idx="186">
                  <c:v>5.0008241507121308E-5</c:v>
                </c:pt>
                <c:pt idx="187">
                  <c:v>5.0007309588343809E-5</c:v>
                </c:pt>
                <c:pt idx="188">
                  <c:v>5.0006483044720768E-5</c:v>
                </c:pt>
                <c:pt idx="189">
                  <c:v>5.0005749961716176E-5</c:v>
                </c:pt>
                <c:pt idx="190">
                  <c:v>5.0005099771819976E-5</c:v>
                </c:pt>
                <c:pt idx="191">
                  <c:v>5.0004523102283255E-5</c:v>
                </c:pt>
                <c:pt idx="192">
                  <c:v>5.0004011640059743E-5</c:v>
                </c:pt>
                <c:pt idx="193">
                  <c:v>5.0003558012009852E-5</c:v>
                </c:pt>
                <c:pt idx="194">
                  <c:v>5.0003155678644254E-5</c:v>
                </c:pt>
                <c:pt idx="195">
                  <c:v>5.0002798839876274E-5</c:v>
                </c:pt>
                <c:pt idx="196">
                  <c:v>5.0002482351427951E-5</c:v>
                </c:pt>
                <c:pt idx="197">
                  <c:v>5.0002201650684567E-5</c:v>
                </c:pt>
                <c:pt idx="198">
                  <c:v>5.0001952690931282E-5</c:v>
                </c:pt>
                <c:pt idx="199">
                  <c:v>5.0001731883023192E-5</c:v>
                </c:pt>
                <c:pt idx="200">
                  <c:v>5.000153604365056E-5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F55-4AB8-A8F5-FBFA029CBA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7277008"/>
        <c:axId val="357278968"/>
      </c:scatterChart>
      <c:valAx>
        <c:axId val="357277008"/>
        <c:scaling>
          <c:orientation val="minMax"/>
          <c:max val="1"/>
          <c:min val="-1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7278968"/>
        <c:crosses val="autoZero"/>
        <c:crossBetween val="midCat"/>
      </c:valAx>
      <c:valAx>
        <c:axId val="357278968"/>
        <c:scaling>
          <c:orientation val="minMax"/>
          <c:max val="3.500000000000001E-4"/>
        </c:scaling>
        <c:delete val="0"/>
        <c:axPos val="l"/>
        <c:numFmt formatCode="General" sourceLinked="1"/>
        <c:majorTickMark val="none"/>
        <c:minorTickMark val="none"/>
        <c:tickLblPos val="none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727700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38100" cap="rnd">
              <a:solidFill>
                <a:schemeClr val="accent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output!$A$1:$A$220801</c:f>
              <c:numCache>
                <c:formatCode>General</c:formatCode>
                <c:ptCount val="220801"/>
                <c:pt idx="0">
                  <c:v>0</c:v>
                </c:pt>
                <c:pt idx="1">
                  <c:v>0.01</c:v>
                </c:pt>
                <c:pt idx="2">
                  <c:v>0.02</c:v>
                </c:pt>
                <c:pt idx="3">
                  <c:v>0.03</c:v>
                </c:pt>
                <c:pt idx="4">
                  <c:v>0.04</c:v>
                </c:pt>
                <c:pt idx="5">
                  <c:v>0.05</c:v>
                </c:pt>
                <c:pt idx="6">
                  <c:v>0.06</c:v>
                </c:pt>
                <c:pt idx="7">
                  <c:v>7.0000000000000007E-2</c:v>
                </c:pt>
                <c:pt idx="8">
                  <c:v>0.08</c:v>
                </c:pt>
                <c:pt idx="9">
                  <c:v>0.09</c:v>
                </c:pt>
                <c:pt idx="10">
                  <c:v>0.1</c:v>
                </c:pt>
                <c:pt idx="11">
                  <c:v>0.11</c:v>
                </c:pt>
                <c:pt idx="12">
                  <c:v>0.12</c:v>
                </c:pt>
                <c:pt idx="13">
                  <c:v>0.13</c:v>
                </c:pt>
                <c:pt idx="14">
                  <c:v>0.14000000000000001</c:v>
                </c:pt>
                <c:pt idx="15">
                  <c:v>0.15</c:v>
                </c:pt>
                <c:pt idx="16">
                  <c:v>0.16</c:v>
                </c:pt>
                <c:pt idx="17">
                  <c:v>0.17</c:v>
                </c:pt>
                <c:pt idx="18">
                  <c:v>0.18</c:v>
                </c:pt>
                <c:pt idx="19">
                  <c:v>0.19</c:v>
                </c:pt>
                <c:pt idx="20">
                  <c:v>0.2</c:v>
                </c:pt>
                <c:pt idx="21">
                  <c:v>0.21</c:v>
                </c:pt>
                <c:pt idx="22">
                  <c:v>0.22</c:v>
                </c:pt>
                <c:pt idx="23">
                  <c:v>0.23</c:v>
                </c:pt>
                <c:pt idx="24">
                  <c:v>0.24</c:v>
                </c:pt>
                <c:pt idx="25">
                  <c:v>0.25</c:v>
                </c:pt>
                <c:pt idx="26">
                  <c:v>0.26</c:v>
                </c:pt>
                <c:pt idx="27">
                  <c:v>0.27</c:v>
                </c:pt>
                <c:pt idx="28">
                  <c:v>0.28000000000000003</c:v>
                </c:pt>
                <c:pt idx="29">
                  <c:v>0.28999999999999998</c:v>
                </c:pt>
                <c:pt idx="30">
                  <c:v>0.3</c:v>
                </c:pt>
                <c:pt idx="31">
                  <c:v>0.31</c:v>
                </c:pt>
                <c:pt idx="32">
                  <c:v>0.32</c:v>
                </c:pt>
                <c:pt idx="33">
                  <c:v>0.33</c:v>
                </c:pt>
                <c:pt idx="34">
                  <c:v>0.34</c:v>
                </c:pt>
                <c:pt idx="35">
                  <c:v>0.35</c:v>
                </c:pt>
                <c:pt idx="36">
                  <c:v>0.36</c:v>
                </c:pt>
                <c:pt idx="37">
                  <c:v>0.37</c:v>
                </c:pt>
                <c:pt idx="38">
                  <c:v>0.38</c:v>
                </c:pt>
                <c:pt idx="39">
                  <c:v>0.39</c:v>
                </c:pt>
                <c:pt idx="40">
                  <c:v>0.4</c:v>
                </c:pt>
                <c:pt idx="41">
                  <c:v>0.41</c:v>
                </c:pt>
                <c:pt idx="42">
                  <c:v>0.42</c:v>
                </c:pt>
                <c:pt idx="43">
                  <c:v>0.43</c:v>
                </c:pt>
                <c:pt idx="44">
                  <c:v>0.44</c:v>
                </c:pt>
                <c:pt idx="45">
                  <c:v>0.45</c:v>
                </c:pt>
                <c:pt idx="46">
                  <c:v>0.46</c:v>
                </c:pt>
                <c:pt idx="47">
                  <c:v>0.47</c:v>
                </c:pt>
                <c:pt idx="48">
                  <c:v>0.48</c:v>
                </c:pt>
                <c:pt idx="49">
                  <c:v>0.49</c:v>
                </c:pt>
                <c:pt idx="50">
                  <c:v>0.5</c:v>
                </c:pt>
                <c:pt idx="51">
                  <c:v>0.51</c:v>
                </c:pt>
                <c:pt idx="52">
                  <c:v>0.52</c:v>
                </c:pt>
                <c:pt idx="53">
                  <c:v>0.53</c:v>
                </c:pt>
                <c:pt idx="54">
                  <c:v>0.54</c:v>
                </c:pt>
                <c:pt idx="55">
                  <c:v>0.55000000000000004</c:v>
                </c:pt>
                <c:pt idx="56">
                  <c:v>0.56000000000000005</c:v>
                </c:pt>
                <c:pt idx="57">
                  <c:v>0.56999999999999995</c:v>
                </c:pt>
                <c:pt idx="58">
                  <c:v>0.57999999999999996</c:v>
                </c:pt>
                <c:pt idx="59">
                  <c:v>0.59</c:v>
                </c:pt>
                <c:pt idx="60">
                  <c:v>0.6</c:v>
                </c:pt>
                <c:pt idx="61">
                  <c:v>0.61</c:v>
                </c:pt>
                <c:pt idx="62">
                  <c:v>0.62</c:v>
                </c:pt>
                <c:pt idx="63">
                  <c:v>0.63</c:v>
                </c:pt>
                <c:pt idx="64">
                  <c:v>0.64</c:v>
                </c:pt>
                <c:pt idx="65">
                  <c:v>0.65</c:v>
                </c:pt>
                <c:pt idx="66">
                  <c:v>0.66</c:v>
                </c:pt>
                <c:pt idx="67">
                  <c:v>0.67</c:v>
                </c:pt>
                <c:pt idx="68">
                  <c:v>0.68</c:v>
                </c:pt>
                <c:pt idx="69">
                  <c:v>0.69</c:v>
                </c:pt>
                <c:pt idx="70">
                  <c:v>0.7</c:v>
                </c:pt>
                <c:pt idx="71">
                  <c:v>0.71</c:v>
                </c:pt>
                <c:pt idx="72">
                  <c:v>0.72</c:v>
                </c:pt>
                <c:pt idx="73">
                  <c:v>0.73</c:v>
                </c:pt>
                <c:pt idx="74">
                  <c:v>0.74</c:v>
                </c:pt>
                <c:pt idx="75">
                  <c:v>0.75</c:v>
                </c:pt>
                <c:pt idx="76">
                  <c:v>0.76</c:v>
                </c:pt>
                <c:pt idx="77">
                  <c:v>0.77</c:v>
                </c:pt>
                <c:pt idx="78">
                  <c:v>0.78</c:v>
                </c:pt>
                <c:pt idx="79">
                  <c:v>0.79</c:v>
                </c:pt>
                <c:pt idx="80">
                  <c:v>0.8</c:v>
                </c:pt>
                <c:pt idx="81">
                  <c:v>0.81</c:v>
                </c:pt>
                <c:pt idx="82">
                  <c:v>0.82</c:v>
                </c:pt>
                <c:pt idx="83">
                  <c:v>0.83</c:v>
                </c:pt>
                <c:pt idx="84">
                  <c:v>0.84</c:v>
                </c:pt>
                <c:pt idx="85">
                  <c:v>0.85</c:v>
                </c:pt>
                <c:pt idx="86">
                  <c:v>0.86</c:v>
                </c:pt>
                <c:pt idx="87">
                  <c:v>0.87</c:v>
                </c:pt>
                <c:pt idx="88">
                  <c:v>0.88</c:v>
                </c:pt>
                <c:pt idx="89">
                  <c:v>0.89</c:v>
                </c:pt>
                <c:pt idx="90">
                  <c:v>0.9</c:v>
                </c:pt>
                <c:pt idx="91">
                  <c:v>0.91</c:v>
                </c:pt>
                <c:pt idx="92">
                  <c:v>0.92</c:v>
                </c:pt>
                <c:pt idx="93">
                  <c:v>0.93</c:v>
                </c:pt>
                <c:pt idx="94">
                  <c:v>0.94</c:v>
                </c:pt>
                <c:pt idx="95">
                  <c:v>0.95</c:v>
                </c:pt>
                <c:pt idx="96">
                  <c:v>0.96</c:v>
                </c:pt>
                <c:pt idx="97">
                  <c:v>0.97</c:v>
                </c:pt>
                <c:pt idx="98">
                  <c:v>0.98</c:v>
                </c:pt>
                <c:pt idx="99">
                  <c:v>0.99</c:v>
                </c:pt>
                <c:pt idx="100">
                  <c:v>1</c:v>
                </c:pt>
                <c:pt idx="101">
                  <c:v>1.01</c:v>
                </c:pt>
                <c:pt idx="102">
                  <c:v>1.02</c:v>
                </c:pt>
                <c:pt idx="103">
                  <c:v>1.03</c:v>
                </c:pt>
                <c:pt idx="104">
                  <c:v>1.04</c:v>
                </c:pt>
                <c:pt idx="105">
                  <c:v>1.05</c:v>
                </c:pt>
                <c:pt idx="106">
                  <c:v>1.06</c:v>
                </c:pt>
                <c:pt idx="107">
                  <c:v>1.07</c:v>
                </c:pt>
                <c:pt idx="108">
                  <c:v>1.08</c:v>
                </c:pt>
                <c:pt idx="109">
                  <c:v>1.0900000000000001</c:v>
                </c:pt>
                <c:pt idx="110">
                  <c:v>1.1000000000000001</c:v>
                </c:pt>
                <c:pt idx="111">
                  <c:v>1.1100000000000001</c:v>
                </c:pt>
                <c:pt idx="112">
                  <c:v>1.1200000000000001</c:v>
                </c:pt>
                <c:pt idx="113">
                  <c:v>1.1299999999999999</c:v>
                </c:pt>
                <c:pt idx="114">
                  <c:v>1.1399999999999999</c:v>
                </c:pt>
                <c:pt idx="115">
                  <c:v>1.1499999999999999</c:v>
                </c:pt>
                <c:pt idx="116">
                  <c:v>1.1599999999999999</c:v>
                </c:pt>
                <c:pt idx="117">
                  <c:v>1.17</c:v>
                </c:pt>
                <c:pt idx="118">
                  <c:v>1.18</c:v>
                </c:pt>
                <c:pt idx="119">
                  <c:v>1.19</c:v>
                </c:pt>
                <c:pt idx="120">
                  <c:v>1.2</c:v>
                </c:pt>
                <c:pt idx="121">
                  <c:v>1.21</c:v>
                </c:pt>
                <c:pt idx="122">
                  <c:v>1.22</c:v>
                </c:pt>
                <c:pt idx="123">
                  <c:v>1.23</c:v>
                </c:pt>
                <c:pt idx="124">
                  <c:v>1.24</c:v>
                </c:pt>
                <c:pt idx="125">
                  <c:v>1.25</c:v>
                </c:pt>
                <c:pt idx="126">
                  <c:v>1.26</c:v>
                </c:pt>
                <c:pt idx="127">
                  <c:v>1.27</c:v>
                </c:pt>
                <c:pt idx="128">
                  <c:v>1.28</c:v>
                </c:pt>
                <c:pt idx="129">
                  <c:v>1.29</c:v>
                </c:pt>
                <c:pt idx="130">
                  <c:v>1.3</c:v>
                </c:pt>
                <c:pt idx="131">
                  <c:v>1.31</c:v>
                </c:pt>
                <c:pt idx="132">
                  <c:v>1.32</c:v>
                </c:pt>
                <c:pt idx="133">
                  <c:v>1.33</c:v>
                </c:pt>
                <c:pt idx="134">
                  <c:v>1.34</c:v>
                </c:pt>
                <c:pt idx="135">
                  <c:v>1.35</c:v>
                </c:pt>
                <c:pt idx="136">
                  <c:v>1.36</c:v>
                </c:pt>
                <c:pt idx="137">
                  <c:v>1.37</c:v>
                </c:pt>
                <c:pt idx="138">
                  <c:v>1.38</c:v>
                </c:pt>
                <c:pt idx="139">
                  <c:v>1.39</c:v>
                </c:pt>
                <c:pt idx="140">
                  <c:v>1.4</c:v>
                </c:pt>
                <c:pt idx="141">
                  <c:v>1.41</c:v>
                </c:pt>
                <c:pt idx="142">
                  <c:v>1.42</c:v>
                </c:pt>
                <c:pt idx="143">
                  <c:v>1.43</c:v>
                </c:pt>
                <c:pt idx="144">
                  <c:v>1.44</c:v>
                </c:pt>
                <c:pt idx="145">
                  <c:v>1.45</c:v>
                </c:pt>
                <c:pt idx="146">
                  <c:v>1.46</c:v>
                </c:pt>
                <c:pt idx="147">
                  <c:v>1.47</c:v>
                </c:pt>
                <c:pt idx="148">
                  <c:v>1.48</c:v>
                </c:pt>
                <c:pt idx="149">
                  <c:v>1.49</c:v>
                </c:pt>
                <c:pt idx="150">
                  <c:v>1.5</c:v>
                </c:pt>
                <c:pt idx="151">
                  <c:v>1.51</c:v>
                </c:pt>
                <c:pt idx="152">
                  <c:v>1.52</c:v>
                </c:pt>
                <c:pt idx="153">
                  <c:v>1.53</c:v>
                </c:pt>
                <c:pt idx="154">
                  <c:v>1.54</c:v>
                </c:pt>
                <c:pt idx="155">
                  <c:v>1.55</c:v>
                </c:pt>
                <c:pt idx="156">
                  <c:v>1.56</c:v>
                </c:pt>
                <c:pt idx="157">
                  <c:v>1.57</c:v>
                </c:pt>
                <c:pt idx="158">
                  <c:v>1.58</c:v>
                </c:pt>
                <c:pt idx="159">
                  <c:v>1.59</c:v>
                </c:pt>
                <c:pt idx="160">
                  <c:v>1.6</c:v>
                </c:pt>
                <c:pt idx="161">
                  <c:v>1.61</c:v>
                </c:pt>
                <c:pt idx="162">
                  <c:v>1.62</c:v>
                </c:pt>
                <c:pt idx="163">
                  <c:v>1.63</c:v>
                </c:pt>
                <c:pt idx="164">
                  <c:v>1.64</c:v>
                </c:pt>
                <c:pt idx="165">
                  <c:v>1.65</c:v>
                </c:pt>
                <c:pt idx="166">
                  <c:v>1.66</c:v>
                </c:pt>
                <c:pt idx="167">
                  <c:v>1.67</c:v>
                </c:pt>
                <c:pt idx="168">
                  <c:v>1.68</c:v>
                </c:pt>
                <c:pt idx="169">
                  <c:v>1.69</c:v>
                </c:pt>
                <c:pt idx="170">
                  <c:v>1.7</c:v>
                </c:pt>
                <c:pt idx="171">
                  <c:v>1.71</c:v>
                </c:pt>
                <c:pt idx="172">
                  <c:v>1.72</c:v>
                </c:pt>
                <c:pt idx="173">
                  <c:v>1.73</c:v>
                </c:pt>
                <c:pt idx="174">
                  <c:v>1.74</c:v>
                </c:pt>
                <c:pt idx="175">
                  <c:v>1.75</c:v>
                </c:pt>
                <c:pt idx="176">
                  <c:v>1.76</c:v>
                </c:pt>
                <c:pt idx="177">
                  <c:v>1.77</c:v>
                </c:pt>
                <c:pt idx="178">
                  <c:v>1.78</c:v>
                </c:pt>
                <c:pt idx="179">
                  <c:v>1.79</c:v>
                </c:pt>
                <c:pt idx="180">
                  <c:v>1.8</c:v>
                </c:pt>
                <c:pt idx="181">
                  <c:v>1.81</c:v>
                </c:pt>
                <c:pt idx="182">
                  <c:v>1.82</c:v>
                </c:pt>
                <c:pt idx="183">
                  <c:v>1.83</c:v>
                </c:pt>
                <c:pt idx="184">
                  <c:v>1.84</c:v>
                </c:pt>
                <c:pt idx="185">
                  <c:v>1.85</c:v>
                </c:pt>
                <c:pt idx="186">
                  <c:v>1.86</c:v>
                </c:pt>
                <c:pt idx="187">
                  <c:v>1.87</c:v>
                </c:pt>
                <c:pt idx="188">
                  <c:v>1.88</c:v>
                </c:pt>
                <c:pt idx="189">
                  <c:v>1.89</c:v>
                </c:pt>
                <c:pt idx="190">
                  <c:v>1.9</c:v>
                </c:pt>
                <c:pt idx="191">
                  <c:v>1.91</c:v>
                </c:pt>
                <c:pt idx="192">
                  <c:v>1.92</c:v>
                </c:pt>
                <c:pt idx="193">
                  <c:v>1.93</c:v>
                </c:pt>
                <c:pt idx="194">
                  <c:v>1.94</c:v>
                </c:pt>
                <c:pt idx="195">
                  <c:v>1.95</c:v>
                </c:pt>
                <c:pt idx="196">
                  <c:v>1.96</c:v>
                </c:pt>
                <c:pt idx="197">
                  <c:v>1.97</c:v>
                </c:pt>
                <c:pt idx="198">
                  <c:v>1.98</c:v>
                </c:pt>
                <c:pt idx="199">
                  <c:v>1.99</c:v>
                </c:pt>
                <c:pt idx="200">
                  <c:v>2</c:v>
                </c:pt>
                <c:pt idx="201">
                  <c:v>2.0099999999999998</c:v>
                </c:pt>
                <c:pt idx="202">
                  <c:v>2.02</c:v>
                </c:pt>
                <c:pt idx="203">
                  <c:v>2.0299999999999998</c:v>
                </c:pt>
                <c:pt idx="204">
                  <c:v>2.04</c:v>
                </c:pt>
                <c:pt idx="205">
                  <c:v>2.0499999999999998</c:v>
                </c:pt>
                <c:pt idx="206">
                  <c:v>2.06</c:v>
                </c:pt>
                <c:pt idx="207">
                  <c:v>2.0699999999999998</c:v>
                </c:pt>
                <c:pt idx="208">
                  <c:v>2.08</c:v>
                </c:pt>
                <c:pt idx="209">
                  <c:v>2.09</c:v>
                </c:pt>
                <c:pt idx="210">
                  <c:v>2.1</c:v>
                </c:pt>
                <c:pt idx="211">
                  <c:v>2.11</c:v>
                </c:pt>
                <c:pt idx="212">
                  <c:v>2.12</c:v>
                </c:pt>
                <c:pt idx="213">
                  <c:v>2.13</c:v>
                </c:pt>
                <c:pt idx="214">
                  <c:v>2.14</c:v>
                </c:pt>
                <c:pt idx="215">
                  <c:v>2.15</c:v>
                </c:pt>
                <c:pt idx="216">
                  <c:v>2.16</c:v>
                </c:pt>
                <c:pt idx="217">
                  <c:v>2.17</c:v>
                </c:pt>
                <c:pt idx="218">
                  <c:v>2.1800000000000002</c:v>
                </c:pt>
                <c:pt idx="219">
                  <c:v>2.19</c:v>
                </c:pt>
                <c:pt idx="220">
                  <c:v>2.2000000000000002</c:v>
                </c:pt>
                <c:pt idx="221">
                  <c:v>2.21</c:v>
                </c:pt>
                <c:pt idx="222">
                  <c:v>2.2200000000000002</c:v>
                </c:pt>
                <c:pt idx="223">
                  <c:v>2.23</c:v>
                </c:pt>
                <c:pt idx="224">
                  <c:v>2.2400000000000002</c:v>
                </c:pt>
                <c:pt idx="225">
                  <c:v>2.25</c:v>
                </c:pt>
                <c:pt idx="226">
                  <c:v>2.2599999999999998</c:v>
                </c:pt>
                <c:pt idx="227">
                  <c:v>2.27</c:v>
                </c:pt>
                <c:pt idx="228">
                  <c:v>2.2799999999999998</c:v>
                </c:pt>
                <c:pt idx="229">
                  <c:v>2.29</c:v>
                </c:pt>
                <c:pt idx="230">
                  <c:v>2.2999999999999998</c:v>
                </c:pt>
                <c:pt idx="231">
                  <c:v>2.31</c:v>
                </c:pt>
                <c:pt idx="232">
                  <c:v>2.3199999999999998</c:v>
                </c:pt>
                <c:pt idx="233">
                  <c:v>2.33</c:v>
                </c:pt>
                <c:pt idx="234">
                  <c:v>2.34</c:v>
                </c:pt>
                <c:pt idx="235">
                  <c:v>2.35</c:v>
                </c:pt>
                <c:pt idx="236">
                  <c:v>2.36</c:v>
                </c:pt>
                <c:pt idx="237">
                  <c:v>2.37</c:v>
                </c:pt>
                <c:pt idx="238">
                  <c:v>2.38</c:v>
                </c:pt>
                <c:pt idx="239">
                  <c:v>2.39</c:v>
                </c:pt>
                <c:pt idx="240">
                  <c:v>2.4</c:v>
                </c:pt>
                <c:pt idx="241">
                  <c:v>2.41</c:v>
                </c:pt>
                <c:pt idx="242">
                  <c:v>2.42</c:v>
                </c:pt>
                <c:pt idx="243">
                  <c:v>2.4300000000000002</c:v>
                </c:pt>
                <c:pt idx="244">
                  <c:v>2.44</c:v>
                </c:pt>
                <c:pt idx="245">
                  <c:v>2.4500000000000002</c:v>
                </c:pt>
                <c:pt idx="246">
                  <c:v>2.46</c:v>
                </c:pt>
                <c:pt idx="247">
                  <c:v>2.4700000000000002</c:v>
                </c:pt>
                <c:pt idx="248">
                  <c:v>2.48</c:v>
                </c:pt>
                <c:pt idx="249">
                  <c:v>2.4900000000000002</c:v>
                </c:pt>
                <c:pt idx="250">
                  <c:v>2.5</c:v>
                </c:pt>
                <c:pt idx="251">
                  <c:v>2.5099999999999998</c:v>
                </c:pt>
                <c:pt idx="252">
                  <c:v>2.52</c:v>
                </c:pt>
                <c:pt idx="253">
                  <c:v>2.5299999999999998</c:v>
                </c:pt>
                <c:pt idx="254">
                  <c:v>2.54</c:v>
                </c:pt>
                <c:pt idx="255">
                  <c:v>2.5499999999999998</c:v>
                </c:pt>
                <c:pt idx="256">
                  <c:v>2.56</c:v>
                </c:pt>
                <c:pt idx="257">
                  <c:v>2.57</c:v>
                </c:pt>
                <c:pt idx="258">
                  <c:v>2.58</c:v>
                </c:pt>
                <c:pt idx="259">
                  <c:v>2.59</c:v>
                </c:pt>
                <c:pt idx="260">
                  <c:v>2.6</c:v>
                </c:pt>
                <c:pt idx="261">
                  <c:v>2.61</c:v>
                </c:pt>
                <c:pt idx="262">
                  <c:v>2.62</c:v>
                </c:pt>
                <c:pt idx="263">
                  <c:v>2.63</c:v>
                </c:pt>
                <c:pt idx="264">
                  <c:v>2.64</c:v>
                </c:pt>
                <c:pt idx="265">
                  <c:v>2.65</c:v>
                </c:pt>
                <c:pt idx="266">
                  <c:v>2.66</c:v>
                </c:pt>
                <c:pt idx="267">
                  <c:v>2.67</c:v>
                </c:pt>
                <c:pt idx="268">
                  <c:v>2.68</c:v>
                </c:pt>
                <c:pt idx="269">
                  <c:v>2.69</c:v>
                </c:pt>
                <c:pt idx="270">
                  <c:v>2.7</c:v>
                </c:pt>
                <c:pt idx="271">
                  <c:v>2.71</c:v>
                </c:pt>
                <c:pt idx="272">
                  <c:v>2.72</c:v>
                </c:pt>
                <c:pt idx="273">
                  <c:v>2.73</c:v>
                </c:pt>
                <c:pt idx="274">
                  <c:v>2.74</c:v>
                </c:pt>
                <c:pt idx="275">
                  <c:v>2.75</c:v>
                </c:pt>
                <c:pt idx="276">
                  <c:v>2.76</c:v>
                </c:pt>
                <c:pt idx="277">
                  <c:v>2.77</c:v>
                </c:pt>
                <c:pt idx="278">
                  <c:v>2.78</c:v>
                </c:pt>
                <c:pt idx="279">
                  <c:v>2.79</c:v>
                </c:pt>
                <c:pt idx="280">
                  <c:v>2.8</c:v>
                </c:pt>
                <c:pt idx="281">
                  <c:v>2.81</c:v>
                </c:pt>
                <c:pt idx="282">
                  <c:v>2.82</c:v>
                </c:pt>
                <c:pt idx="283">
                  <c:v>2.83</c:v>
                </c:pt>
                <c:pt idx="284">
                  <c:v>2.84</c:v>
                </c:pt>
                <c:pt idx="285">
                  <c:v>2.85</c:v>
                </c:pt>
                <c:pt idx="286">
                  <c:v>2.86</c:v>
                </c:pt>
                <c:pt idx="287">
                  <c:v>2.87</c:v>
                </c:pt>
                <c:pt idx="288">
                  <c:v>2.88</c:v>
                </c:pt>
                <c:pt idx="289">
                  <c:v>2.89</c:v>
                </c:pt>
                <c:pt idx="290">
                  <c:v>2.9</c:v>
                </c:pt>
                <c:pt idx="291">
                  <c:v>2.91</c:v>
                </c:pt>
                <c:pt idx="292">
                  <c:v>2.92</c:v>
                </c:pt>
                <c:pt idx="293">
                  <c:v>2.93</c:v>
                </c:pt>
                <c:pt idx="294">
                  <c:v>2.94</c:v>
                </c:pt>
                <c:pt idx="295">
                  <c:v>2.95</c:v>
                </c:pt>
                <c:pt idx="296">
                  <c:v>2.96</c:v>
                </c:pt>
                <c:pt idx="297">
                  <c:v>2.97</c:v>
                </c:pt>
                <c:pt idx="298">
                  <c:v>2.98</c:v>
                </c:pt>
                <c:pt idx="299">
                  <c:v>2.99</c:v>
                </c:pt>
                <c:pt idx="300">
                  <c:v>3</c:v>
                </c:pt>
                <c:pt idx="301">
                  <c:v>3.01</c:v>
                </c:pt>
                <c:pt idx="302">
                  <c:v>3.02</c:v>
                </c:pt>
                <c:pt idx="303">
                  <c:v>3.03</c:v>
                </c:pt>
                <c:pt idx="304">
                  <c:v>3.04</c:v>
                </c:pt>
                <c:pt idx="305">
                  <c:v>3.05</c:v>
                </c:pt>
                <c:pt idx="306">
                  <c:v>3.06</c:v>
                </c:pt>
                <c:pt idx="307">
                  <c:v>3.07</c:v>
                </c:pt>
                <c:pt idx="308">
                  <c:v>3.08</c:v>
                </c:pt>
                <c:pt idx="309">
                  <c:v>3.09</c:v>
                </c:pt>
                <c:pt idx="310">
                  <c:v>3.1</c:v>
                </c:pt>
                <c:pt idx="311">
                  <c:v>3.11</c:v>
                </c:pt>
                <c:pt idx="312">
                  <c:v>3.12</c:v>
                </c:pt>
                <c:pt idx="313">
                  <c:v>3.13</c:v>
                </c:pt>
                <c:pt idx="314">
                  <c:v>3.14</c:v>
                </c:pt>
                <c:pt idx="315">
                  <c:v>3.15</c:v>
                </c:pt>
                <c:pt idx="316">
                  <c:v>3.16</c:v>
                </c:pt>
                <c:pt idx="317">
                  <c:v>3.17</c:v>
                </c:pt>
                <c:pt idx="318">
                  <c:v>3.18</c:v>
                </c:pt>
                <c:pt idx="319">
                  <c:v>3.19</c:v>
                </c:pt>
                <c:pt idx="320">
                  <c:v>3.2</c:v>
                </c:pt>
                <c:pt idx="321">
                  <c:v>3.21</c:v>
                </c:pt>
                <c:pt idx="322">
                  <c:v>3.22</c:v>
                </c:pt>
                <c:pt idx="323">
                  <c:v>3.23</c:v>
                </c:pt>
                <c:pt idx="324">
                  <c:v>3.24</c:v>
                </c:pt>
                <c:pt idx="325">
                  <c:v>3.25</c:v>
                </c:pt>
                <c:pt idx="326">
                  <c:v>3.26</c:v>
                </c:pt>
                <c:pt idx="327">
                  <c:v>3.27</c:v>
                </c:pt>
                <c:pt idx="328">
                  <c:v>3.28</c:v>
                </c:pt>
                <c:pt idx="329">
                  <c:v>3.29</c:v>
                </c:pt>
                <c:pt idx="330">
                  <c:v>3.3</c:v>
                </c:pt>
                <c:pt idx="331">
                  <c:v>3.31</c:v>
                </c:pt>
                <c:pt idx="332">
                  <c:v>3.32</c:v>
                </c:pt>
                <c:pt idx="333">
                  <c:v>3.33</c:v>
                </c:pt>
                <c:pt idx="334">
                  <c:v>3.34</c:v>
                </c:pt>
                <c:pt idx="335">
                  <c:v>3.35</c:v>
                </c:pt>
                <c:pt idx="336">
                  <c:v>3.36</c:v>
                </c:pt>
                <c:pt idx="337">
                  <c:v>3.37</c:v>
                </c:pt>
                <c:pt idx="338">
                  <c:v>3.38</c:v>
                </c:pt>
                <c:pt idx="339">
                  <c:v>3.39</c:v>
                </c:pt>
                <c:pt idx="340">
                  <c:v>3.4</c:v>
                </c:pt>
                <c:pt idx="341">
                  <c:v>3.41</c:v>
                </c:pt>
                <c:pt idx="342">
                  <c:v>3.42</c:v>
                </c:pt>
                <c:pt idx="343">
                  <c:v>3.43</c:v>
                </c:pt>
                <c:pt idx="344">
                  <c:v>3.44</c:v>
                </c:pt>
                <c:pt idx="345">
                  <c:v>3.45</c:v>
                </c:pt>
                <c:pt idx="346">
                  <c:v>3.46</c:v>
                </c:pt>
                <c:pt idx="347">
                  <c:v>3.47</c:v>
                </c:pt>
                <c:pt idx="348">
                  <c:v>3.48</c:v>
                </c:pt>
                <c:pt idx="349">
                  <c:v>3.49</c:v>
                </c:pt>
                <c:pt idx="350">
                  <c:v>3.5</c:v>
                </c:pt>
                <c:pt idx="351">
                  <c:v>3.51</c:v>
                </c:pt>
                <c:pt idx="352">
                  <c:v>3.52</c:v>
                </c:pt>
                <c:pt idx="353">
                  <c:v>3.53</c:v>
                </c:pt>
                <c:pt idx="354">
                  <c:v>3.54</c:v>
                </c:pt>
                <c:pt idx="355">
                  <c:v>3.55</c:v>
                </c:pt>
                <c:pt idx="356">
                  <c:v>3.56</c:v>
                </c:pt>
                <c:pt idx="357">
                  <c:v>3.57</c:v>
                </c:pt>
                <c:pt idx="358">
                  <c:v>3.58</c:v>
                </c:pt>
                <c:pt idx="359">
                  <c:v>3.59</c:v>
                </c:pt>
                <c:pt idx="360">
                  <c:v>3.6</c:v>
                </c:pt>
                <c:pt idx="361">
                  <c:v>3.61</c:v>
                </c:pt>
                <c:pt idx="362">
                  <c:v>3.62</c:v>
                </c:pt>
                <c:pt idx="363">
                  <c:v>3.63</c:v>
                </c:pt>
                <c:pt idx="364">
                  <c:v>3.64</c:v>
                </c:pt>
                <c:pt idx="365">
                  <c:v>3.65</c:v>
                </c:pt>
                <c:pt idx="366">
                  <c:v>3.66</c:v>
                </c:pt>
                <c:pt idx="367">
                  <c:v>3.67</c:v>
                </c:pt>
                <c:pt idx="368">
                  <c:v>3.68</c:v>
                </c:pt>
                <c:pt idx="369">
                  <c:v>3.69</c:v>
                </c:pt>
                <c:pt idx="370">
                  <c:v>3.7</c:v>
                </c:pt>
                <c:pt idx="371">
                  <c:v>3.71</c:v>
                </c:pt>
                <c:pt idx="372">
                  <c:v>3.72</c:v>
                </c:pt>
                <c:pt idx="373">
                  <c:v>3.73</c:v>
                </c:pt>
                <c:pt idx="374">
                  <c:v>3.74</c:v>
                </c:pt>
                <c:pt idx="375">
                  <c:v>3.75</c:v>
                </c:pt>
                <c:pt idx="376">
                  <c:v>3.76</c:v>
                </c:pt>
                <c:pt idx="377">
                  <c:v>3.77</c:v>
                </c:pt>
                <c:pt idx="378">
                  <c:v>3.78</c:v>
                </c:pt>
                <c:pt idx="379">
                  <c:v>3.79</c:v>
                </c:pt>
                <c:pt idx="380">
                  <c:v>3.8</c:v>
                </c:pt>
                <c:pt idx="381">
                  <c:v>3.81</c:v>
                </c:pt>
                <c:pt idx="382">
                  <c:v>3.82</c:v>
                </c:pt>
                <c:pt idx="383">
                  <c:v>3.83</c:v>
                </c:pt>
                <c:pt idx="384">
                  <c:v>3.84</c:v>
                </c:pt>
                <c:pt idx="385">
                  <c:v>3.85</c:v>
                </c:pt>
                <c:pt idx="386">
                  <c:v>3.86</c:v>
                </c:pt>
                <c:pt idx="387">
                  <c:v>3.87</c:v>
                </c:pt>
                <c:pt idx="388">
                  <c:v>3.88</c:v>
                </c:pt>
                <c:pt idx="389">
                  <c:v>3.89</c:v>
                </c:pt>
                <c:pt idx="390">
                  <c:v>3.9</c:v>
                </c:pt>
                <c:pt idx="391">
                  <c:v>3.91</c:v>
                </c:pt>
                <c:pt idx="392">
                  <c:v>3.92</c:v>
                </c:pt>
                <c:pt idx="393">
                  <c:v>3.93</c:v>
                </c:pt>
                <c:pt idx="394">
                  <c:v>3.94</c:v>
                </c:pt>
                <c:pt idx="395">
                  <c:v>3.95</c:v>
                </c:pt>
                <c:pt idx="396">
                  <c:v>3.96</c:v>
                </c:pt>
                <c:pt idx="397">
                  <c:v>3.97</c:v>
                </c:pt>
                <c:pt idx="398">
                  <c:v>3.98</c:v>
                </c:pt>
                <c:pt idx="399">
                  <c:v>3.99</c:v>
                </c:pt>
                <c:pt idx="400">
                  <c:v>4</c:v>
                </c:pt>
                <c:pt idx="401">
                  <c:v>4.01</c:v>
                </c:pt>
                <c:pt idx="402">
                  <c:v>4.0199999999999996</c:v>
                </c:pt>
                <c:pt idx="403">
                  <c:v>4.03</c:v>
                </c:pt>
                <c:pt idx="404">
                  <c:v>4.04</c:v>
                </c:pt>
                <c:pt idx="405">
                  <c:v>4.05</c:v>
                </c:pt>
                <c:pt idx="406">
                  <c:v>4.0599999999999996</c:v>
                </c:pt>
                <c:pt idx="407">
                  <c:v>4.07</c:v>
                </c:pt>
                <c:pt idx="408">
                  <c:v>4.08</c:v>
                </c:pt>
                <c:pt idx="409">
                  <c:v>4.09</c:v>
                </c:pt>
                <c:pt idx="410">
                  <c:v>4.0999999999999996</c:v>
                </c:pt>
                <c:pt idx="411">
                  <c:v>4.1100000000000003</c:v>
                </c:pt>
                <c:pt idx="412">
                  <c:v>4.12</c:v>
                </c:pt>
                <c:pt idx="413">
                  <c:v>4.13</c:v>
                </c:pt>
                <c:pt idx="414">
                  <c:v>4.1399999999999997</c:v>
                </c:pt>
                <c:pt idx="415">
                  <c:v>4.1500000000000004</c:v>
                </c:pt>
                <c:pt idx="416">
                  <c:v>4.16</c:v>
                </c:pt>
                <c:pt idx="417">
                  <c:v>4.17</c:v>
                </c:pt>
                <c:pt idx="418">
                  <c:v>4.18</c:v>
                </c:pt>
                <c:pt idx="419">
                  <c:v>4.1900000000000004</c:v>
                </c:pt>
                <c:pt idx="420">
                  <c:v>4.2</c:v>
                </c:pt>
                <c:pt idx="421">
                  <c:v>4.21</c:v>
                </c:pt>
                <c:pt idx="422">
                  <c:v>4.22</c:v>
                </c:pt>
                <c:pt idx="423">
                  <c:v>4.2300000000000004</c:v>
                </c:pt>
                <c:pt idx="424">
                  <c:v>4.24</c:v>
                </c:pt>
                <c:pt idx="425">
                  <c:v>4.25</c:v>
                </c:pt>
                <c:pt idx="426">
                  <c:v>4.26</c:v>
                </c:pt>
                <c:pt idx="427">
                  <c:v>4.2699999999999996</c:v>
                </c:pt>
                <c:pt idx="428">
                  <c:v>4.28</c:v>
                </c:pt>
                <c:pt idx="429">
                  <c:v>4.29</c:v>
                </c:pt>
                <c:pt idx="430">
                  <c:v>4.3</c:v>
                </c:pt>
                <c:pt idx="431">
                  <c:v>4.3099999999999996</c:v>
                </c:pt>
                <c:pt idx="432">
                  <c:v>4.32</c:v>
                </c:pt>
                <c:pt idx="433">
                  <c:v>4.33</c:v>
                </c:pt>
                <c:pt idx="434">
                  <c:v>4.34</c:v>
                </c:pt>
                <c:pt idx="435">
                  <c:v>4.3499999999999996</c:v>
                </c:pt>
                <c:pt idx="436">
                  <c:v>4.3600000000000003</c:v>
                </c:pt>
                <c:pt idx="437">
                  <c:v>4.37</c:v>
                </c:pt>
                <c:pt idx="438">
                  <c:v>4.38</c:v>
                </c:pt>
                <c:pt idx="439">
                  <c:v>4.3899999999999997</c:v>
                </c:pt>
                <c:pt idx="440">
                  <c:v>4.4000000000000004</c:v>
                </c:pt>
                <c:pt idx="441">
                  <c:v>4.41</c:v>
                </c:pt>
                <c:pt idx="442">
                  <c:v>4.42</c:v>
                </c:pt>
                <c:pt idx="443">
                  <c:v>4.43</c:v>
                </c:pt>
                <c:pt idx="444">
                  <c:v>4.4400000000000004</c:v>
                </c:pt>
                <c:pt idx="445">
                  <c:v>4.45</c:v>
                </c:pt>
                <c:pt idx="446">
                  <c:v>4.46</c:v>
                </c:pt>
                <c:pt idx="447">
                  <c:v>4.47</c:v>
                </c:pt>
                <c:pt idx="448">
                  <c:v>4.4800000000000004</c:v>
                </c:pt>
                <c:pt idx="449">
                  <c:v>4.49</c:v>
                </c:pt>
                <c:pt idx="450">
                  <c:v>4.5</c:v>
                </c:pt>
                <c:pt idx="451">
                  <c:v>4.51</c:v>
                </c:pt>
                <c:pt idx="452">
                  <c:v>4.5199999999999996</c:v>
                </c:pt>
                <c:pt idx="453">
                  <c:v>4.53</c:v>
                </c:pt>
                <c:pt idx="454">
                  <c:v>4.54</c:v>
                </c:pt>
                <c:pt idx="455">
                  <c:v>4.55</c:v>
                </c:pt>
                <c:pt idx="456">
                  <c:v>4.5599999999999996</c:v>
                </c:pt>
                <c:pt idx="457">
                  <c:v>4.57</c:v>
                </c:pt>
                <c:pt idx="458">
                  <c:v>4.58</c:v>
                </c:pt>
                <c:pt idx="459">
                  <c:v>4.59</c:v>
                </c:pt>
                <c:pt idx="460">
                  <c:v>4.5999999999999996</c:v>
                </c:pt>
                <c:pt idx="461">
                  <c:v>4.6100000000000003</c:v>
                </c:pt>
                <c:pt idx="462">
                  <c:v>4.62</c:v>
                </c:pt>
                <c:pt idx="463">
                  <c:v>4.63</c:v>
                </c:pt>
                <c:pt idx="464">
                  <c:v>4.6399999999999997</c:v>
                </c:pt>
                <c:pt idx="465">
                  <c:v>4.6500000000000004</c:v>
                </c:pt>
                <c:pt idx="466">
                  <c:v>4.66</c:v>
                </c:pt>
                <c:pt idx="467">
                  <c:v>4.67</c:v>
                </c:pt>
                <c:pt idx="468">
                  <c:v>4.68</c:v>
                </c:pt>
                <c:pt idx="469">
                  <c:v>4.6900000000000004</c:v>
                </c:pt>
                <c:pt idx="470">
                  <c:v>4.7</c:v>
                </c:pt>
                <c:pt idx="471">
                  <c:v>4.71</c:v>
                </c:pt>
                <c:pt idx="472">
                  <c:v>4.72</c:v>
                </c:pt>
                <c:pt idx="473">
                  <c:v>4.7300000000000004</c:v>
                </c:pt>
                <c:pt idx="474">
                  <c:v>4.74</c:v>
                </c:pt>
                <c:pt idx="475">
                  <c:v>4.75</c:v>
                </c:pt>
                <c:pt idx="476">
                  <c:v>4.76</c:v>
                </c:pt>
                <c:pt idx="477">
                  <c:v>4.7699999999999996</c:v>
                </c:pt>
                <c:pt idx="478">
                  <c:v>4.78</c:v>
                </c:pt>
                <c:pt idx="479">
                  <c:v>4.79</c:v>
                </c:pt>
                <c:pt idx="480">
                  <c:v>4.8</c:v>
                </c:pt>
                <c:pt idx="481">
                  <c:v>4.8099999999999996</c:v>
                </c:pt>
                <c:pt idx="482">
                  <c:v>4.82</c:v>
                </c:pt>
                <c:pt idx="483">
                  <c:v>4.83</c:v>
                </c:pt>
                <c:pt idx="484">
                  <c:v>4.84</c:v>
                </c:pt>
                <c:pt idx="485">
                  <c:v>4.8499999999999996</c:v>
                </c:pt>
                <c:pt idx="486">
                  <c:v>4.8600000000000003</c:v>
                </c:pt>
                <c:pt idx="487">
                  <c:v>4.87</c:v>
                </c:pt>
                <c:pt idx="488">
                  <c:v>4.88</c:v>
                </c:pt>
                <c:pt idx="489">
                  <c:v>4.8899999999999997</c:v>
                </c:pt>
                <c:pt idx="490">
                  <c:v>4.9000000000000004</c:v>
                </c:pt>
                <c:pt idx="491">
                  <c:v>4.91</c:v>
                </c:pt>
                <c:pt idx="492">
                  <c:v>4.92</c:v>
                </c:pt>
                <c:pt idx="493">
                  <c:v>4.93</c:v>
                </c:pt>
                <c:pt idx="494">
                  <c:v>4.9400000000000004</c:v>
                </c:pt>
                <c:pt idx="495">
                  <c:v>4.95</c:v>
                </c:pt>
                <c:pt idx="496">
                  <c:v>4.96</c:v>
                </c:pt>
                <c:pt idx="497">
                  <c:v>4.97</c:v>
                </c:pt>
                <c:pt idx="498">
                  <c:v>4.9800000000000004</c:v>
                </c:pt>
                <c:pt idx="499">
                  <c:v>4.99</c:v>
                </c:pt>
                <c:pt idx="500">
                  <c:v>5</c:v>
                </c:pt>
                <c:pt idx="501">
                  <c:v>5.01</c:v>
                </c:pt>
                <c:pt idx="502">
                  <c:v>5.0199999999999996</c:v>
                </c:pt>
                <c:pt idx="503">
                  <c:v>5.03</c:v>
                </c:pt>
                <c:pt idx="504">
                  <c:v>5.04</c:v>
                </c:pt>
                <c:pt idx="505">
                  <c:v>5.05</c:v>
                </c:pt>
                <c:pt idx="506">
                  <c:v>5.0599999999999996</c:v>
                </c:pt>
                <c:pt idx="507">
                  <c:v>5.07</c:v>
                </c:pt>
                <c:pt idx="508">
                  <c:v>5.08</c:v>
                </c:pt>
                <c:pt idx="509">
                  <c:v>5.09</c:v>
                </c:pt>
                <c:pt idx="510">
                  <c:v>5.0999999999999996</c:v>
                </c:pt>
                <c:pt idx="511">
                  <c:v>5.1100000000000003</c:v>
                </c:pt>
                <c:pt idx="512">
                  <c:v>5.12</c:v>
                </c:pt>
                <c:pt idx="513">
                  <c:v>5.13</c:v>
                </c:pt>
                <c:pt idx="514">
                  <c:v>5.14</c:v>
                </c:pt>
                <c:pt idx="515">
                  <c:v>5.15</c:v>
                </c:pt>
                <c:pt idx="516">
                  <c:v>5.16</c:v>
                </c:pt>
                <c:pt idx="517">
                  <c:v>5.17</c:v>
                </c:pt>
                <c:pt idx="518">
                  <c:v>5.18</c:v>
                </c:pt>
                <c:pt idx="519">
                  <c:v>5.19</c:v>
                </c:pt>
                <c:pt idx="520">
                  <c:v>5.2</c:v>
                </c:pt>
                <c:pt idx="521">
                  <c:v>5.21</c:v>
                </c:pt>
                <c:pt idx="522">
                  <c:v>5.22</c:v>
                </c:pt>
                <c:pt idx="523">
                  <c:v>5.23</c:v>
                </c:pt>
                <c:pt idx="524">
                  <c:v>5.24</c:v>
                </c:pt>
                <c:pt idx="525">
                  <c:v>5.25</c:v>
                </c:pt>
                <c:pt idx="526">
                  <c:v>5.26</c:v>
                </c:pt>
                <c:pt idx="527">
                  <c:v>5.27</c:v>
                </c:pt>
                <c:pt idx="528">
                  <c:v>5.28</c:v>
                </c:pt>
                <c:pt idx="529">
                  <c:v>5.29</c:v>
                </c:pt>
                <c:pt idx="530">
                  <c:v>5.3</c:v>
                </c:pt>
                <c:pt idx="531">
                  <c:v>5.31</c:v>
                </c:pt>
                <c:pt idx="532">
                  <c:v>5.32</c:v>
                </c:pt>
                <c:pt idx="533">
                  <c:v>5.33</c:v>
                </c:pt>
                <c:pt idx="534">
                  <c:v>5.34</c:v>
                </c:pt>
                <c:pt idx="535">
                  <c:v>5.35</c:v>
                </c:pt>
                <c:pt idx="536">
                  <c:v>5.36</c:v>
                </c:pt>
                <c:pt idx="537">
                  <c:v>5.37</c:v>
                </c:pt>
                <c:pt idx="538">
                  <c:v>5.38</c:v>
                </c:pt>
                <c:pt idx="539">
                  <c:v>5.39</c:v>
                </c:pt>
                <c:pt idx="540">
                  <c:v>5.4</c:v>
                </c:pt>
                <c:pt idx="541">
                  <c:v>5.41</c:v>
                </c:pt>
                <c:pt idx="542">
                  <c:v>5.42</c:v>
                </c:pt>
                <c:pt idx="543">
                  <c:v>5.43</c:v>
                </c:pt>
                <c:pt idx="544">
                  <c:v>5.44</c:v>
                </c:pt>
                <c:pt idx="545">
                  <c:v>5.45</c:v>
                </c:pt>
                <c:pt idx="546">
                  <c:v>5.46</c:v>
                </c:pt>
                <c:pt idx="547">
                  <c:v>5.47</c:v>
                </c:pt>
                <c:pt idx="548">
                  <c:v>5.48</c:v>
                </c:pt>
                <c:pt idx="549">
                  <c:v>5.49</c:v>
                </c:pt>
                <c:pt idx="550">
                  <c:v>5.5</c:v>
                </c:pt>
                <c:pt idx="551">
                  <c:v>5.51</c:v>
                </c:pt>
                <c:pt idx="552">
                  <c:v>5.52</c:v>
                </c:pt>
                <c:pt idx="553">
                  <c:v>5.53</c:v>
                </c:pt>
                <c:pt idx="554">
                  <c:v>5.54</c:v>
                </c:pt>
                <c:pt idx="555">
                  <c:v>5.55</c:v>
                </c:pt>
                <c:pt idx="556">
                  <c:v>5.56</c:v>
                </c:pt>
                <c:pt idx="557">
                  <c:v>5.57</c:v>
                </c:pt>
                <c:pt idx="558">
                  <c:v>5.58</c:v>
                </c:pt>
                <c:pt idx="559">
                  <c:v>5.59</c:v>
                </c:pt>
                <c:pt idx="560">
                  <c:v>5.6</c:v>
                </c:pt>
                <c:pt idx="561">
                  <c:v>5.61</c:v>
                </c:pt>
                <c:pt idx="562">
                  <c:v>5.62</c:v>
                </c:pt>
                <c:pt idx="563">
                  <c:v>5.63</c:v>
                </c:pt>
                <c:pt idx="564">
                  <c:v>5.64</c:v>
                </c:pt>
                <c:pt idx="565">
                  <c:v>5.65</c:v>
                </c:pt>
                <c:pt idx="566">
                  <c:v>5.66</c:v>
                </c:pt>
                <c:pt idx="567">
                  <c:v>5.67</c:v>
                </c:pt>
                <c:pt idx="568">
                  <c:v>5.68</c:v>
                </c:pt>
                <c:pt idx="569">
                  <c:v>5.69</c:v>
                </c:pt>
                <c:pt idx="570">
                  <c:v>5.7</c:v>
                </c:pt>
                <c:pt idx="571">
                  <c:v>5.71</c:v>
                </c:pt>
                <c:pt idx="572">
                  <c:v>5.72</c:v>
                </c:pt>
                <c:pt idx="573">
                  <c:v>5.73</c:v>
                </c:pt>
                <c:pt idx="574">
                  <c:v>5.74</c:v>
                </c:pt>
                <c:pt idx="575">
                  <c:v>5.75</c:v>
                </c:pt>
                <c:pt idx="576">
                  <c:v>5.76</c:v>
                </c:pt>
                <c:pt idx="577">
                  <c:v>5.77</c:v>
                </c:pt>
                <c:pt idx="578">
                  <c:v>5.78</c:v>
                </c:pt>
                <c:pt idx="579">
                  <c:v>5.79</c:v>
                </c:pt>
                <c:pt idx="580">
                  <c:v>5.8</c:v>
                </c:pt>
                <c:pt idx="581">
                  <c:v>5.81</c:v>
                </c:pt>
                <c:pt idx="582">
                  <c:v>5.82</c:v>
                </c:pt>
                <c:pt idx="583">
                  <c:v>5.83</c:v>
                </c:pt>
                <c:pt idx="584">
                  <c:v>5.84</c:v>
                </c:pt>
                <c:pt idx="585">
                  <c:v>5.85</c:v>
                </c:pt>
                <c:pt idx="586">
                  <c:v>5.86</c:v>
                </c:pt>
                <c:pt idx="587">
                  <c:v>5.87</c:v>
                </c:pt>
                <c:pt idx="588">
                  <c:v>5.88</c:v>
                </c:pt>
                <c:pt idx="589">
                  <c:v>5.89</c:v>
                </c:pt>
                <c:pt idx="590">
                  <c:v>5.9</c:v>
                </c:pt>
                <c:pt idx="591">
                  <c:v>5.91</c:v>
                </c:pt>
                <c:pt idx="592">
                  <c:v>5.92</c:v>
                </c:pt>
                <c:pt idx="593">
                  <c:v>5.93</c:v>
                </c:pt>
                <c:pt idx="594">
                  <c:v>5.94</c:v>
                </c:pt>
                <c:pt idx="595">
                  <c:v>5.95</c:v>
                </c:pt>
                <c:pt idx="596">
                  <c:v>5.96</c:v>
                </c:pt>
                <c:pt idx="597">
                  <c:v>5.97</c:v>
                </c:pt>
                <c:pt idx="598">
                  <c:v>5.98</c:v>
                </c:pt>
                <c:pt idx="599">
                  <c:v>5.99</c:v>
                </c:pt>
                <c:pt idx="600">
                  <c:v>6</c:v>
                </c:pt>
                <c:pt idx="601">
                  <c:v>6.01</c:v>
                </c:pt>
                <c:pt idx="602">
                  <c:v>6.02</c:v>
                </c:pt>
                <c:pt idx="603">
                  <c:v>6.03</c:v>
                </c:pt>
                <c:pt idx="604">
                  <c:v>6.04</c:v>
                </c:pt>
                <c:pt idx="605">
                  <c:v>6.05</c:v>
                </c:pt>
                <c:pt idx="606">
                  <c:v>6.06</c:v>
                </c:pt>
                <c:pt idx="607">
                  <c:v>6.07</c:v>
                </c:pt>
                <c:pt idx="608">
                  <c:v>6.08</c:v>
                </c:pt>
                <c:pt idx="609">
                  <c:v>6.09</c:v>
                </c:pt>
                <c:pt idx="610">
                  <c:v>6.1</c:v>
                </c:pt>
                <c:pt idx="611">
                  <c:v>6.11</c:v>
                </c:pt>
                <c:pt idx="612">
                  <c:v>6.12</c:v>
                </c:pt>
                <c:pt idx="613">
                  <c:v>6.13</c:v>
                </c:pt>
                <c:pt idx="614">
                  <c:v>6.14</c:v>
                </c:pt>
                <c:pt idx="615">
                  <c:v>6.15</c:v>
                </c:pt>
                <c:pt idx="616">
                  <c:v>6.16</c:v>
                </c:pt>
                <c:pt idx="617">
                  <c:v>6.17</c:v>
                </c:pt>
                <c:pt idx="618">
                  <c:v>6.18</c:v>
                </c:pt>
                <c:pt idx="619">
                  <c:v>6.19</c:v>
                </c:pt>
                <c:pt idx="620">
                  <c:v>6.2</c:v>
                </c:pt>
                <c:pt idx="621">
                  <c:v>6.21</c:v>
                </c:pt>
                <c:pt idx="622">
                  <c:v>6.22</c:v>
                </c:pt>
                <c:pt idx="623">
                  <c:v>6.23</c:v>
                </c:pt>
                <c:pt idx="624">
                  <c:v>6.24</c:v>
                </c:pt>
                <c:pt idx="625">
                  <c:v>6.25</c:v>
                </c:pt>
                <c:pt idx="626">
                  <c:v>6.26</c:v>
                </c:pt>
                <c:pt idx="627">
                  <c:v>6.27</c:v>
                </c:pt>
                <c:pt idx="628">
                  <c:v>6.28</c:v>
                </c:pt>
                <c:pt idx="629">
                  <c:v>6.29</c:v>
                </c:pt>
                <c:pt idx="630">
                  <c:v>6.3</c:v>
                </c:pt>
                <c:pt idx="631">
                  <c:v>6.31</c:v>
                </c:pt>
                <c:pt idx="632">
                  <c:v>6.32</c:v>
                </c:pt>
                <c:pt idx="633">
                  <c:v>6.33</c:v>
                </c:pt>
                <c:pt idx="634">
                  <c:v>6.34</c:v>
                </c:pt>
                <c:pt idx="635">
                  <c:v>6.35</c:v>
                </c:pt>
                <c:pt idx="636">
                  <c:v>6.36</c:v>
                </c:pt>
                <c:pt idx="637">
                  <c:v>6.37</c:v>
                </c:pt>
                <c:pt idx="638">
                  <c:v>6.38</c:v>
                </c:pt>
                <c:pt idx="639">
                  <c:v>6.39</c:v>
                </c:pt>
                <c:pt idx="640">
                  <c:v>6.4</c:v>
                </c:pt>
                <c:pt idx="641">
                  <c:v>6.41</c:v>
                </c:pt>
                <c:pt idx="642">
                  <c:v>6.42</c:v>
                </c:pt>
                <c:pt idx="643">
                  <c:v>6.43</c:v>
                </c:pt>
                <c:pt idx="644">
                  <c:v>6.44</c:v>
                </c:pt>
                <c:pt idx="645">
                  <c:v>6.45</c:v>
                </c:pt>
                <c:pt idx="646">
                  <c:v>6.46</c:v>
                </c:pt>
                <c:pt idx="647">
                  <c:v>6.47</c:v>
                </c:pt>
                <c:pt idx="648">
                  <c:v>6.48</c:v>
                </c:pt>
                <c:pt idx="649">
                  <c:v>6.49</c:v>
                </c:pt>
                <c:pt idx="650">
                  <c:v>6.5</c:v>
                </c:pt>
                <c:pt idx="651">
                  <c:v>6.51</c:v>
                </c:pt>
                <c:pt idx="652">
                  <c:v>6.52</c:v>
                </c:pt>
                <c:pt idx="653">
                  <c:v>6.53</c:v>
                </c:pt>
                <c:pt idx="654">
                  <c:v>6.54</c:v>
                </c:pt>
                <c:pt idx="655">
                  <c:v>6.55</c:v>
                </c:pt>
                <c:pt idx="656">
                  <c:v>6.56</c:v>
                </c:pt>
                <c:pt idx="657">
                  <c:v>6.57</c:v>
                </c:pt>
                <c:pt idx="658">
                  <c:v>6.58</c:v>
                </c:pt>
                <c:pt idx="659">
                  <c:v>6.59</c:v>
                </c:pt>
                <c:pt idx="660">
                  <c:v>6.6</c:v>
                </c:pt>
                <c:pt idx="661">
                  <c:v>6.61</c:v>
                </c:pt>
                <c:pt idx="662">
                  <c:v>6.62</c:v>
                </c:pt>
                <c:pt idx="663">
                  <c:v>6.63</c:v>
                </c:pt>
                <c:pt idx="664">
                  <c:v>6.64</c:v>
                </c:pt>
                <c:pt idx="665">
                  <c:v>6.65</c:v>
                </c:pt>
                <c:pt idx="666">
                  <c:v>6.66</c:v>
                </c:pt>
                <c:pt idx="667">
                  <c:v>6.67</c:v>
                </c:pt>
                <c:pt idx="668">
                  <c:v>6.68</c:v>
                </c:pt>
                <c:pt idx="669">
                  <c:v>6.69</c:v>
                </c:pt>
                <c:pt idx="670">
                  <c:v>6.7</c:v>
                </c:pt>
                <c:pt idx="671">
                  <c:v>6.71</c:v>
                </c:pt>
                <c:pt idx="672">
                  <c:v>6.72</c:v>
                </c:pt>
                <c:pt idx="673">
                  <c:v>6.73</c:v>
                </c:pt>
                <c:pt idx="674">
                  <c:v>6.74</c:v>
                </c:pt>
                <c:pt idx="675">
                  <c:v>6.75</c:v>
                </c:pt>
                <c:pt idx="676">
                  <c:v>6.76</c:v>
                </c:pt>
                <c:pt idx="677">
                  <c:v>6.77</c:v>
                </c:pt>
                <c:pt idx="678">
                  <c:v>6.78</c:v>
                </c:pt>
                <c:pt idx="679">
                  <c:v>6.79</c:v>
                </c:pt>
                <c:pt idx="680">
                  <c:v>6.8</c:v>
                </c:pt>
                <c:pt idx="681">
                  <c:v>6.81</c:v>
                </c:pt>
                <c:pt idx="682">
                  <c:v>6.82</c:v>
                </c:pt>
                <c:pt idx="683">
                  <c:v>6.83</c:v>
                </c:pt>
                <c:pt idx="684">
                  <c:v>6.84</c:v>
                </c:pt>
                <c:pt idx="685">
                  <c:v>6.85</c:v>
                </c:pt>
                <c:pt idx="686">
                  <c:v>6.86</c:v>
                </c:pt>
                <c:pt idx="687">
                  <c:v>6.87</c:v>
                </c:pt>
                <c:pt idx="688">
                  <c:v>6.88</c:v>
                </c:pt>
                <c:pt idx="689">
                  <c:v>6.89</c:v>
                </c:pt>
                <c:pt idx="690">
                  <c:v>6.9</c:v>
                </c:pt>
                <c:pt idx="691">
                  <c:v>6.91</c:v>
                </c:pt>
                <c:pt idx="692">
                  <c:v>6.92</c:v>
                </c:pt>
                <c:pt idx="693">
                  <c:v>6.93</c:v>
                </c:pt>
                <c:pt idx="694">
                  <c:v>6.94</c:v>
                </c:pt>
                <c:pt idx="695">
                  <c:v>6.95</c:v>
                </c:pt>
                <c:pt idx="696">
                  <c:v>6.96</c:v>
                </c:pt>
                <c:pt idx="697">
                  <c:v>6.97</c:v>
                </c:pt>
                <c:pt idx="698">
                  <c:v>6.98</c:v>
                </c:pt>
                <c:pt idx="699">
                  <c:v>6.99</c:v>
                </c:pt>
                <c:pt idx="700">
                  <c:v>7</c:v>
                </c:pt>
                <c:pt idx="701">
                  <c:v>7.01</c:v>
                </c:pt>
                <c:pt idx="702">
                  <c:v>7.02</c:v>
                </c:pt>
                <c:pt idx="703">
                  <c:v>7.03</c:v>
                </c:pt>
                <c:pt idx="704">
                  <c:v>7.04</c:v>
                </c:pt>
                <c:pt idx="705">
                  <c:v>7.05</c:v>
                </c:pt>
                <c:pt idx="706">
                  <c:v>7.06</c:v>
                </c:pt>
                <c:pt idx="707">
                  <c:v>7.07</c:v>
                </c:pt>
                <c:pt idx="708">
                  <c:v>7.08</c:v>
                </c:pt>
                <c:pt idx="709">
                  <c:v>7.09</c:v>
                </c:pt>
                <c:pt idx="710">
                  <c:v>7.1</c:v>
                </c:pt>
                <c:pt idx="711">
                  <c:v>7.11</c:v>
                </c:pt>
                <c:pt idx="712">
                  <c:v>7.12</c:v>
                </c:pt>
                <c:pt idx="713">
                  <c:v>7.13</c:v>
                </c:pt>
                <c:pt idx="714">
                  <c:v>7.14</c:v>
                </c:pt>
                <c:pt idx="715">
                  <c:v>7.15</c:v>
                </c:pt>
                <c:pt idx="716">
                  <c:v>7.16</c:v>
                </c:pt>
                <c:pt idx="717">
                  <c:v>7.17</c:v>
                </c:pt>
                <c:pt idx="718">
                  <c:v>7.18</c:v>
                </c:pt>
                <c:pt idx="719">
                  <c:v>7.19</c:v>
                </c:pt>
                <c:pt idx="720">
                  <c:v>7.2</c:v>
                </c:pt>
                <c:pt idx="721">
                  <c:v>7.21</c:v>
                </c:pt>
                <c:pt idx="722">
                  <c:v>7.22</c:v>
                </c:pt>
                <c:pt idx="723">
                  <c:v>7.23</c:v>
                </c:pt>
                <c:pt idx="724">
                  <c:v>7.24</c:v>
                </c:pt>
                <c:pt idx="725">
                  <c:v>7.25</c:v>
                </c:pt>
                <c:pt idx="726">
                  <c:v>7.26</c:v>
                </c:pt>
                <c:pt idx="727">
                  <c:v>7.27</c:v>
                </c:pt>
                <c:pt idx="728">
                  <c:v>7.28</c:v>
                </c:pt>
                <c:pt idx="729">
                  <c:v>7.29</c:v>
                </c:pt>
                <c:pt idx="730">
                  <c:v>7.3</c:v>
                </c:pt>
                <c:pt idx="731">
                  <c:v>7.31</c:v>
                </c:pt>
                <c:pt idx="732">
                  <c:v>7.32</c:v>
                </c:pt>
                <c:pt idx="733">
                  <c:v>7.33</c:v>
                </c:pt>
                <c:pt idx="734">
                  <c:v>7.34</c:v>
                </c:pt>
                <c:pt idx="735">
                  <c:v>7.35</c:v>
                </c:pt>
                <c:pt idx="736">
                  <c:v>7.36</c:v>
                </c:pt>
                <c:pt idx="737">
                  <c:v>7.37</c:v>
                </c:pt>
                <c:pt idx="738">
                  <c:v>7.38</c:v>
                </c:pt>
                <c:pt idx="739">
                  <c:v>7.39</c:v>
                </c:pt>
                <c:pt idx="740">
                  <c:v>7.4</c:v>
                </c:pt>
                <c:pt idx="741">
                  <c:v>7.41</c:v>
                </c:pt>
                <c:pt idx="742">
                  <c:v>7.42</c:v>
                </c:pt>
                <c:pt idx="743">
                  <c:v>7.43</c:v>
                </c:pt>
                <c:pt idx="744">
                  <c:v>7.44</c:v>
                </c:pt>
                <c:pt idx="745">
                  <c:v>7.45</c:v>
                </c:pt>
                <c:pt idx="746">
                  <c:v>7.46</c:v>
                </c:pt>
                <c:pt idx="747">
                  <c:v>7.47</c:v>
                </c:pt>
                <c:pt idx="748">
                  <c:v>7.48</c:v>
                </c:pt>
                <c:pt idx="749">
                  <c:v>7.49</c:v>
                </c:pt>
                <c:pt idx="750">
                  <c:v>7.5</c:v>
                </c:pt>
                <c:pt idx="751">
                  <c:v>7.51</c:v>
                </c:pt>
                <c:pt idx="752">
                  <c:v>7.52</c:v>
                </c:pt>
                <c:pt idx="753">
                  <c:v>7.53</c:v>
                </c:pt>
                <c:pt idx="754">
                  <c:v>7.54</c:v>
                </c:pt>
                <c:pt idx="755">
                  <c:v>7.55</c:v>
                </c:pt>
                <c:pt idx="756">
                  <c:v>7.56</c:v>
                </c:pt>
                <c:pt idx="757">
                  <c:v>7.57</c:v>
                </c:pt>
                <c:pt idx="758">
                  <c:v>7.58</c:v>
                </c:pt>
                <c:pt idx="759">
                  <c:v>7.59</c:v>
                </c:pt>
                <c:pt idx="760">
                  <c:v>7.6</c:v>
                </c:pt>
                <c:pt idx="761">
                  <c:v>7.61</c:v>
                </c:pt>
                <c:pt idx="762">
                  <c:v>7.62</c:v>
                </c:pt>
                <c:pt idx="763">
                  <c:v>7.63</c:v>
                </c:pt>
                <c:pt idx="764">
                  <c:v>7.64</c:v>
                </c:pt>
                <c:pt idx="765">
                  <c:v>7.65</c:v>
                </c:pt>
                <c:pt idx="766">
                  <c:v>7.66</c:v>
                </c:pt>
                <c:pt idx="767">
                  <c:v>7.67</c:v>
                </c:pt>
                <c:pt idx="768">
                  <c:v>7.68</c:v>
                </c:pt>
                <c:pt idx="769">
                  <c:v>7.69</c:v>
                </c:pt>
                <c:pt idx="770">
                  <c:v>7.7</c:v>
                </c:pt>
                <c:pt idx="771">
                  <c:v>7.71</c:v>
                </c:pt>
                <c:pt idx="772">
                  <c:v>7.72</c:v>
                </c:pt>
                <c:pt idx="773">
                  <c:v>7.73</c:v>
                </c:pt>
                <c:pt idx="774">
                  <c:v>7.74</c:v>
                </c:pt>
                <c:pt idx="775">
                  <c:v>7.75</c:v>
                </c:pt>
                <c:pt idx="776">
                  <c:v>7.76</c:v>
                </c:pt>
                <c:pt idx="777">
                  <c:v>7.77</c:v>
                </c:pt>
                <c:pt idx="778">
                  <c:v>7.78</c:v>
                </c:pt>
                <c:pt idx="779">
                  <c:v>7.79</c:v>
                </c:pt>
                <c:pt idx="780">
                  <c:v>7.8</c:v>
                </c:pt>
                <c:pt idx="781">
                  <c:v>7.81</c:v>
                </c:pt>
                <c:pt idx="782">
                  <c:v>7.82</c:v>
                </c:pt>
                <c:pt idx="783">
                  <c:v>7.83</c:v>
                </c:pt>
                <c:pt idx="784">
                  <c:v>7.84</c:v>
                </c:pt>
                <c:pt idx="785">
                  <c:v>7.85</c:v>
                </c:pt>
                <c:pt idx="786">
                  <c:v>7.86</c:v>
                </c:pt>
                <c:pt idx="787">
                  <c:v>7.87</c:v>
                </c:pt>
                <c:pt idx="788">
                  <c:v>7.88</c:v>
                </c:pt>
                <c:pt idx="789">
                  <c:v>7.89</c:v>
                </c:pt>
                <c:pt idx="790">
                  <c:v>7.9</c:v>
                </c:pt>
                <c:pt idx="791">
                  <c:v>7.91</c:v>
                </c:pt>
                <c:pt idx="792">
                  <c:v>7.92</c:v>
                </c:pt>
                <c:pt idx="793">
                  <c:v>7.93</c:v>
                </c:pt>
                <c:pt idx="794">
                  <c:v>7.94</c:v>
                </c:pt>
                <c:pt idx="795">
                  <c:v>7.95</c:v>
                </c:pt>
                <c:pt idx="796">
                  <c:v>7.96</c:v>
                </c:pt>
                <c:pt idx="797">
                  <c:v>7.97</c:v>
                </c:pt>
                <c:pt idx="798">
                  <c:v>7.98</c:v>
                </c:pt>
                <c:pt idx="799">
                  <c:v>7.99</c:v>
                </c:pt>
                <c:pt idx="800">
                  <c:v>8</c:v>
                </c:pt>
                <c:pt idx="801">
                  <c:v>8.01</c:v>
                </c:pt>
                <c:pt idx="802">
                  <c:v>8.02</c:v>
                </c:pt>
                <c:pt idx="803">
                  <c:v>8.0299999999999994</c:v>
                </c:pt>
                <c:pt idx="804">
                  <c:v>8.0399999999999991</c:v>
                </c:pt>
                <c:pt idx="805">
                  <c:v>8.0500000000000007</c:v>
                </c:pt>
                <c:pt idx="806">
                  <c:v>8.06</c:v>
                </c:pt>
                <c:pt idx="807">
                  <c:v>8.07</c:v>
                </c:pt>
                <c:pt idx="808">
                  <c:v>8.08</c:v>
                </c:pt>
                <c:pt idx="809">
                  <c:v>8.09</c:v>
                </c:pt>
                <c:pt idx="810">
                  <c:v>8.1</c:v>
                </c:pt>
                <c:pt idx="811">
                  <c:v>8.11</c:v>
                </c:pt>
                <c:pt idx="812">
                  <c:v>8.1199999999999992</c:v>
                </c:pt>
                <c:pt idx="813">
                  <c:v>8.1300000000000008</c:v>
                </c:pt>
                <c:pt idx="814">
                  <c:v>8.14</c:v>
                </c:pt>
                <c:pt idx="815">
                  <c:v>8.15</c:v>
                </c:pt>
                <c:pt idx="816">
                  <c:v>8.16</c:v>
                </c:pt>
                <c:pt idx="817">
                  <c:v>8.17</c:v>
                </c:pt>
                <c:pt idx="818">
                  <c:v>8.18</c:v>
                </c:pt>
                <c:pt idx="819">
                  <c:v>8.19</c:v>
                </c:pt>
                <c:pt idx="820">
                  <c:v>8.1999999999999993</c:v>
                </c:pt>
                <c:pt idx="821">
                  <c:v>8.2100000000000009</c:v>
                </c:pt>
                <c:pt idx="822">
                  <c:v>8.2200000000000006</c:v>
                </c:pt>
                <c:pt idx="823">
                  <c:v>8.23</c:v>
                </c:pt>
                <c:pt idx="824">
                  <c:v>8.24</c:v>
                </c:pt>
                <c:pt idx="825">
                  <c:v>8.25</c:v>
                </c:pt>
                <c:pt idx="826">
                  <c:v>8.26</c:v>
                </c:pt>
                <c:pt idx="827">
                  <c:v>8.27</c:v>
                </c:pt>
                <c:pt idx="828">
                  <c:v>8.2799999999999994</c:v>
                </c:pt>
                <c:pt idx="829">
                  <c:v>8.2899999999999991</c:v>
                </c:pt>
                <c:pt idx="830">
                  <c:v>8.3000000000000007</c:v>
                </c:pt>
                <c:pt idx="831">
                  <c:v>8.31</c:v>
                </c:pt>
                <c:pt idx="832">
                  <c:v>8.32</c:v>
                </c:pt>
                <c:pt idx="833">
                  <c:v>8.33</c:v>
                </c:pt>
                <c:pt idx="834">
                  <c:v>8.34</c:v>
                </c:pt>
                <c:pt idx="835">
                  <c:v>8.35</c:v>
                </c:pt>
                <c:pt idx="836">
                  <c:v>8.36</c:v>
                </c:pt>
                <c:pt idx="837">
                  <c:v>8.3699999999999992</c:v>
                </c:pt>
                <c:pt idx="838">
                  <c:v>8.3800000000000008</c:v>
                </c:pt>
                <c:pt idx="839">
                  <c:v>8.39</c:v>
                </c:pt>
                <c:pt idx="840">
                  <c:v>8.4</c:v>
                </c:pt>
                <c:pt idx="841">
                  <c:v>8.41</c:v>
                </c:pt>
                <c:pt idx="842">
                  <c:v>8.42</c:v>
                </c:pt>
                <c:pt idx="843">
                  <c:v>8.43</c:v>
                </c:pt>
                <c:pt idx="844">
                  <c:v>8.44</c:v>
                </c:pt>
                <c:pt idx="845">
                  <c:v>8.4499999999999993</c:v>
                </c:pt>
                <c:pt idx="846">
                  <c:v>8.4600000000000009</c:v>
                </c:pt>
                <c:pt idx="847">
                  <c:v>8.4700000000000006</c:v>
                </c:pt>
                <c:pt idx="848">
                  <c:v>8.48</c:v>
                </c:pt>
                <c:pt idx="849">
                  <c:v>8.49</c:v>
                </c:pt>
                <c:pt idx="850">
                  <c:v>8.5</c:v>
                </c:pt>
                <c:pt idx="851">
                  <c:v>8.51</c:v>
                </c:pt>
                <c:pt idx="852">
                  <c:v>8.52</c:v>
                </c:pt>
                <c:pt idx="853">
                  <c:v>8.5299999999999994</c:v>
                </c:pt>
                <c:pt idx="854">
                  <c:v>8.5399999999999991</c:v>
                </c:pt>
                <c:pt idx="855">
                  <c:v>8.5500000000000007</c:v>
                </c:pt>
                <c:pt idx="856">
                  <c:v>8.56</c:v>
                </c:pt>
                <c:pt idx="857">
                  <c:v>8.57</c:v>
                </c:pt>
                <c:pt idx="858">
                  <c:v>8.58</c:v>
                </c:pt>
                <c:pt idx="859">
                  <c:v>8.59</c:v>
                </c:pt>
                <c:pt idx="860">
                  <c:v>8.6</c:v>
                </c:pt>
                <c:pt idx="861">
                  <c:v>8.61</c:v>
                </c:pt>
                <c:pt idx="862">
                  <c:v>8.6199999999999992</c:v>
                </c:pt>
                <c:pt idx="863">
                  <c:v>8.6300000000000008</c:v>
                </c:pt>
                <c:pt idx="864">
                  <c:v>8.64</c:v>
                </c:pt>
                <c:pt idx="865">
                  <c:v>8.65</c:v>
                </c:pt>
                <c:pt idx="866">
                  <c:v>8.66</c:v>
                </c:pt>
                <c:pt idx="867">
                  <c:v>8.67</c:v>
                </c:pt>
                <c:pt idx="868">
                  <c:v>8.68</c:v>
                </c:pt>
                <c:pt idx="869">
                  <c:v>8.69</c:v>
                </c:pt>
                <c:pt idx="870">
                  <c:v>8.6999999999999993</c:v>
                </c:pt>
                <c:pt idx="871">
                  <c:v>8.7100000000000009</c:v>
                </c:pt>
                <c:pt idx="872">
                  <c:v>8.7200000000000006</c:v>
                </c:pt>
                <c:pt idx="873">
                  <c:v>8.73</c:v>
                </c:pt>
                <c:pt idx="874">
                  <c:v>8.74</c:v>
                </c:pt>
                <c:pt idx="875">
                  <c:v>8.75</c:v>
                </c:pt>
                <c:pt idx="876">
                  <c:v>8.76</c:v>
                </c:pt>
                <c:pt idx="877">
                  <c:v>8.77</c:v>
                </c:pt>
                <c:pt idx="878">
                  <c:v>8.7799999999999994</c:v>
                </c:pt>
                <c:pt idx="879">
                  <c:v>8.7899999999999991</c:v>
                </c:pt>
                <c:pt idx="880">
                  <c:v>8.8000000000000007</c:v>
                </c:pt>
                <c:pt idx="881">
                  <c:v>8.81</c:v>
                </c:pt>
                <c:pt idx="882">
                  <c:v>8.82</c:v>
                </c:pt>
                <c:pt idx="883">
                  <c:v>8.83</c:v>
                </c:pt>
                <c:pt idx="884">
                  <c:v>8.84</c:v>
                </c:pt>
                <c:pt idx="885">
                  <c:v>8.85</c:v>
                </c:pt>
                <c:pt idx="886">
                  <c:v>8.86</c:v>
                </c:pt>
                <c:pt idx="887">
                  <c:v>8.8699999999999992</c:v>
                </c:pt>
                <c:pt idx="888">
                  <c:v>8.8800000000000008</c:v>
                </c:pt>
                <c:pt idx="889">
                  <c:v>8.89</c:v>
                </c:pt>
                <c:pt idx="890">
                  <c:v>8.9</c:v>
                </c:pt>
                <c:pt idx="891">
                  <c:v>8.91</c:v>
                </c:pt>
                <c:pt idx="892">
                  <c:v>8.92</c:v>
                </c:pt>
                <c:pt idx="893">
                  <c:v>8.93</c:v>
                </c:pt>
                <c:pt idx="894">
                  <c:v>8.94</c:v>
                </c:pt>
                <c:pt idx="895">
                  <c:v>8.9499999999999993</c:v>
                </c:pt>
                <c:pt idx="896">
                  <c:v>8.9600000000000009</c:v>
                </c:pt>
                <c:pt idx="897">
                  <c:v>8.9700000000000006</c:v>
                </c:pt>
                <c:pt idx="898">
                  <c:v>8.98</c:v>
                </c:pt>
                <c:pt idx="899">
                  <c:v>8.99</c:v>
                </c:pt>
                <c:pt idx="900">
                  <c:v>9</c:v>
                </c:pt>
                <c:pt idx="901">
                  <c:v>9.01</c:v>
                </c:pt>
                <c:pt idx="902">
                  <c:v>9.02</c:v>
                </c:pt>
                <c:pt idx="903">
                  <c:v>9.0299999999999994</c:v>
                </c:pt>
                <c:pt idx="904">
                  <c:v>9.0399999999999991</c:v>
                </c:pt>
                <c:pt idx="905">
                  <c:v>9.0500000000000007</c:v>
                </c:pt>
                <c:pt idx="906">
                  <c:v>9.06</c:v>
                </c:pt>
                <c:pt idx="907">
                  <c:v>9.07</c:v>
                </c:pt>
                <c:pt idx="908">
                  <c:v>9.08</c:v>
                </c:pt>
                <c:pt idx="909">
                  <c:v>9.09</c:v>
                </c:pt>
                <c:pt idx="910">
                  <c:v>9.1</c:v>
                </c:pt>
                <c:pt idx="911">
                  <c:v>9.11</c:v>
                </c:pt>
                <c:pt idx="912">
                  <c:v>9.1199999999999992</c:v>
                </c:pt>
                <c:pt idx="913">
                  <c:v>9.1300000000000008</c:v>
                </c:pt>
                <c:pt idx="914">
                  <c:v>9.14</c:v>
                </c:pt>
                <c:pt idx="915">
                  <c:v>9.15</c:v>
                </c:pt>
                <c:pt idx="916">
                  <c:v>9.16</c:v>
                </c:pt>
                <c:pt idx="917">
                  <c:v>9.17</c:v>
                </c:pt>
                <c:pt idx="918">
                  <c:v>9.18</c:v>
                </c:pt>
                <c:pt idx="919">
                  <c:v>9.19</c:v>
                </c:pt>
                <c:pt idx="920">
                  <c:v>9.1999999999999993</c:v>
                </c:pt>
                <c:pt idx="921">
                  <c:v>9.2100000000000009</c:v>
                </c:pt>
                <c:pt idx="922">
                  <c:v>9.2200000000000006</c:v>
                </c:pt>
                <c:pt idx="923">
                  <c:v>9.23</c:v>
                </c:pt>
                <c:pt idx="924">
                  <c:v>9.24</c:v>
                </c:pt>
                <c:pt idx="925">
                  <c:v>9.25</c:v>
                </c:pt>
                <c:pt idx="926">
                  <c:v>9.26</c:v>
                </c:pt>
                <c:pt idx="927">
                  <c:v>9.27</c:v>
                </c:pt>
                <c:pt idx="928">
                  <c:v>9.2799999999999994</c:v>
                </c:pt>
                <c:pt idx="929">
                  <c:v>9.2899999999999991</c:v>
                </c:pt>
                <c:pt idx="930">
                  <c:v>9.3000000000000007</c:v>
                </c:pt>
                <c:pt idx="931">
                  <c:v>9.31</c:v>
                </c:pt>
                <c:pt idx="932">
                  <c:v>9.32</c:v>
                </c:pt>
                <c:pt idx="933">
                  <c:v>9.33</c:v>
                </c:pt>
                <c:pt idx="934">
                  <c:v>9.34</c:v>
                </c:pt>
                <c:pt idx="935">
                  <c:v>9.35</c:v>
                </c:pt>
                <c:pt idx="936">
                  <c:v>9.36</c:v>
                </c:pt>
                <c:pt idx="937">
                  <c:v>9.3699999999999992</c:v>
                </c:pt>
                <c:pt idx="938">
                  <c:v>9.3800000000000008</c:v>
                </c:pt>
                <c:pt idx="939">
                  <c:v>9.39</c:v>
                </c:pt>
                <c:pt idx="940">
                  <c:v>9.4</c:v>
                </c:pt>
                <c:pt idx="941">
                  <c:v>9.41</c:v>
                </c:pt>
                <c:pt idx="942">
                  <c:v>9.42</c:v>
                </c:pt>
                <c:pt idx="943">
                  <c:v>9.43</c:v>
                </c:pt>
                <c:pt idx="944">
                  <c:v>9.44</c:v>
                </c:pt>
                <c:pt idx="945">
                  <c:v>9.4499999999999993</c:v>
                </c:pt>
                <c:pt idx="946">
                  <c:v>9.4600000000000009</c:v>
                </c:pt>
                <c:pt idx="947">
                  <c:v>9.4700000000000006</c:v>
                </c:pt>
                <c:pt idx="948">
                  <c:v>9.48</c:v>
                </c:pt>
                <c:pt idx="949">
                  <c:v>9.49</c:v>
                </c:pt>
                <c:pt idx="950">
                  <c:v>9.5</c:v>
                </c:pt>
                <c:pt idx="951">
                  <c:v>9.51</c:v>
                </c:pt>
                <c:pt idx="952">
                  <c:v>9.52</c:v>
                </c:pt>
                <c:pt idx="953">
                  <c:v>9.5299999999999994</c:v>
                </c:pt>
                <c:pt idx="954">
                  <c:v>9.5399999999999991</c:v>
                </c:pt>
                <c:pt idx="955">
                  <c:v>9.5500000000000007</c:v>
                </c:pt>
                <c:pt idx="956">
                  <c:v>9.56</c:v>
                </c:pt>
                <c:pt idx="957">
                  <c:v>9.57</c:v>
                </c:pt>
                <c:pt idx="958">
                  <c:v>9.58</c:v>
                </c:pt>
                <c:pt idx="959">
                  <c:v>9.59</c:v>
                </c:pt>
                <c:pt idx="960">
                  <c:v>9.6</c:v>
                </c:pt>
                <c:pt idx="961">
                  <c:v>9.61</c:v>
                </c:pt>
                <c:pt idx="962">
                  <c:v>9.6199999999999992</c:v>
                </c:pt>
                <c:pt idx="963">
                  <c:v>9.6300000000000008</c:v>
                </c:pt>
                <c:pt idx="964">
                  <c:v>9.64</c:v>
                </c:pt>
                <c:pt idx="965">
                  <c:v>9.65</c:v>
                </c:pt>
                <c:pt idx="966">
                  <c:v>9.66</c:v>
                </c:pt>
                <c:pt idx="967">
                  <c:v>9.67</c:v>
                </c:pt>
                <c:pt idx="968">
                  <c:v>9.68</c:v>
                </c:pt>
                <c:pt idx="969">
                  <c:v>9.69</c:v>
                </c:pt>
                <c:pt idx="970">
                  <c:v>9.6999999999999993</c:v>
                </c:pt>
                <c:pt idx="971">
                  <c:v>9.7100000000000009</c:v>
                </c:pt>
                <c:pt idx="972">
                  <c:v>9.7200000000000006</c:v>
                </c:pt>
                <c:pt idx="973">
                  <c:v>9.73</c:v>
                </c:pt>
                <c:pt idx="974">
                  <c:v>9.74</c:v>
                </c:pt>
                <c:pt idx="975">
                  <c:v>9.75</c:v>
                </c:pt>
                <c:pt idx="976">
                  <c:v>9.76</c:v>
                </c:pt>
                <c:pt idx="977">
                  <c:v>9.77</c:v>
                </c:pt>
                <c:pt idx="978">
                  <c:v>9.7799999999999994</c:v>
                </c:pt>
                <c:pt idx="979">
                  <c:v>9.7899999999999991</c:v>
                </c:pt>
                <c:pt idx="980">
                  <c:v>9.8000000000000007</c:v>
                </c:pt>
                <c:pt idx="981">
                  <c:v>9.81</c:v>
                </c:pt>
                <c:pt idx="982">
                  <c:v>9.82</c:v>
                </c:pt>
                <c:pt idx="983">
                  <c:v>9.83</c:v>
                </c:pt>
                <c:pt idx="984">
                  <c:v>9.84</c:v>
                </c:pt>
                <c:pt idx="985">
                  <c:v>9.85</c:v>
                </c:pt>
                <c:pt idx="986">
                  <c:v>9.86</c:v>
                </c:pt>
                <c:pt idx="987">
                  <c:v>9.8699999999999992</c:v>
                </c:pt>
                <c:pt idx="988">
                  <c:v>9.8800000000000008</c:v>
                </c:pt>
                <c:pt idx="989">
                  <c:v>9.89</c:v>
                </c:pt>
                <c:pt idx="990">
                  <c:v>9.9</c:v>
                </c:pt>
                <c:pt idx="991">
                  <c:v>9.91</c:v>
                </c:pt>
                <c:pt idx="992">
                  <c:v>9.92</c:v>
                </c:pt>
                <c:pt idx="993">
                  <c:v>9.93</c:v>
                </c:pt>
                <c:pt idx="994">
                  <c:v>9.94</c:v>
                </c:pt>
                <c:pt idx="995">
                  <c:v>9.9499999999999993</c:v>
                </c:pt>
                <c:pt idx="996">
                  <c:v>9.9600000000000009</c:v>
                </c:pt>
                <c:pt idx="997">
                  <c:v>9.9700000000000006</c:v>
                </c:pt>
                <c:pt idx="998">
                  <c:v>9.98</c:v>
                </c:pt>
                <c:pt idx="999">
                  <c:v>9.99</c:v>
                </c:pt>
                <c:pt idx="1000">
                  <c:v>10</c:v>
                </c:pt>
                <c:pt idx="1001">
                  <c:v>10.01</c:v>
                </c:pt>
                <c:pt idx="1002">
                  <c:v>10.02</c:v>
                </c:pt>
                <c:pt idx="1003">
                  <c:v>10.029999999999999</c:v>
                </c:pt>
                <c:pt idx="1004">
                  <c:v>10.039999999999999</c:v>
                </c:pt>
                <c:pt idx="1005">
                  <c:v>10.050000000000001</c:v>
                </c:pt>
                <c:pt idx="1006">
                  <c:v>10.06</c:v>
                </c:pt>
                <c:pt idx="1007">
                  <c:v>10.07</c:v>
                </c:pt>
                <c:pt idx="1008">
                  <c:v>10.08</c:v>
                </c:pt>
                <c:pt idx="1009">
                  <c:v>10.09</c:v>
                </c:pt>
                <c:pt idx="1010">
                  <c:v>10.1</c:v>
                </c:pt>
                <c:pt idx="1011">
                  <c:v>10.11</c:v>
                </c:pt>
                <c:pt idx="1012">
                  <c:v>10.119999999999999</c:v>
                </c:pt>
                <c:pt idx="1013">
                  <c:v>10.130000000000001</c:v>
                </c:pt>
                <c:pt idx="1014">
                  <c:v>10.14</c:v>
                </c:pt>
                <c:pt idx="1015">
                  <c:v>10.15</c:v>
                </c:pt>
                <c:pt idx="1016">
                  <c:v>10.16</c:v>
                </c:pt>
                <c:pt idx="1017">
                  <c:v>10.17</c:v>
                </c:pt>
                <c:pt idx="1018">
                  <c:v>10.18</c:v>
                </c:pt>
                <c:pt idx="1019">
                  <c:v>10.19</c:v>
                </c:pt>
                <c:pt idx="1020">
                  <c:v>10.199999999999999</c:v>
                </c:pt>
                <c:pt idx="1021">
                  <c:v>10.210000000000001</c:v>
                </c:pt>
                <c:pt idx="1022">
                  <c:v>10.220000000000001</c:v>
                </c:pt>
                <c:pt idx="1023">
                  <c:v>10.23</c:v>
                </c:pt>
                <c:pt idx="1024">
                  <c:v>10.24</c:v>
                </c:pt>
                <c:pt idx="1025">
                  <c:v>10.25</c:v>
                </c:pt>
                <c:pt idx="1026">
                  <c:v>10.26</c:v>
                </c:pt>
                <c:pt idx="1027">
                  <c:v>10.27</c:v>
                </c:pt>
                <c:pt idx="1028">
                  <c:v>10.28</c:v>
                </c:pt>
                <c:pt idx="1029">
                  <c:v>10.29</c:v>
                </c:pt>
                <c:pt idx="1030">
                  <c:v>10.3</c:v>
                </c:pt>
                <c:pt idx="1031">
                  <c:v>10.31</c:v>
                </c:pt>
                <c:pt idx="1032">
                  <c:v>10.32</c:v>
                </c:pt>
                <c:pt idx="1033">
                  <c:v>10.33</c:v>
                </c:pt>
                <c:pt idx="1034">
                  <c:v>10.34</c:v>
                </c:pt>
                <c:pt idx="1035">
                  <c:v>10.35</c:v>
                </c:pt>
                <c:pt idx="1036">
                  <c:v>10.36</c:v>
                </c:pt>
                <c:pt idx="1037">
                  <c:v>10.37</c:v>
                </c:pt>
                <c:pt idx="1038">
                  <c:v>10.38</c:v>
                </c:pt>
                <c:pt idx="1039">
                  <c:v>10.39</c:v>
                </c:pt>
                <c:pt idx="1040">
                  <c:v>10.4</c:v>
                </c:pt>
                <c:pt idx="1041">
                  <c:v>10.41</c:v>
                </c:pt>
                <c:pt idx="1042">
                  <c:v>10.42</c:v>
                </c:pt>
                <c:pt idx="1043">
                  <c:v>10.43</c:v>
                </c:pt>
                <c:pt idx="1044">
                  <c:v>10.44</c:v>
                </c:pt>
                <c:pt idx="1045">
                  <c:v>10.45</c:v>
                </c:pt>
                <c:pt idx="1046">
                  <c:v>10.46</c:v>
                </c:pt>
                <c:pt idx="1047">
                  <c:v>10.47</c:v>
                </c:pt>
                <c:pt idx="1048">
                  <c:v>10.48</c:v>
                </c:pt>
                <c:pt idx="1049">
                  <c:v>10.49</c:v>
                </c:pt>
                <c:pt idx="1050">
                  <c:v>10.5</c:v>
                </c:pt>
                <c:pt idx="1051">
                  <c:v>10.51</c:v>
                </c:pt>
                <c:pt idx="1052">
                  <c:v>10.52</c:v>
                </c:pt>
                <c:pt idx="1053">
                  <c:v>10.53</c:v>
                </c:pt>
                <c:pt idx="1054">
                  <c:v>10.54</c:v>
                </c:pt>
                <c:pt idx="1055">
                  <c:v>10.55</c:v>
                </c:pt>
                <c:pt idx="1056">
                  <c:v>10.56</c:v>
                </c:pt>
                <c:pt idx="1057">
                  <c:v>10.57</c:v>
                </c:pt>
                <c:pt idx="1058">
                  <c:v>10.58</c:v>
                </c:pt>
                <c:pt idx="1059">
                  <c:v>10.59</c:v>
                </c:pt>
                <c:pt idx="1060">
                  <c:v>10.6</c:v>
                </c:pt>
                <c:pt idx="1061">
                  <c:v>10.61</c:v>
                </c:pt>
                <c:pt idx="1062">
                  <c:v>10.62</c:v>
                </c:pt>
                <c:pt idx="1063">
                  <c:v>10.63</c:v>
                </c:pt>
                <c:pt idx="1064">
                  <c:v>10.64</c:v>
                </c:pt>
                <c:pt idx="1065">
                  <c:v>10.65</c:v>
                </c:pt>
                <c:pt idx="1066">
                  <c:v>10.66</c:v>
                </c:pt>
                <c:pt idx="1067">
                  <c:v>10.67</c:v>
                </c:pt>
                <c:pt idx="1068">
                  <c:v>10.68</c:v>
                </c:pt>
                <c:pt idx="1069">
                  <c:v>10.69</c:v>
                </c:pt>
                <c:pt idx="1070">
                  <c:v>10.7</c:v>
                </c:pt>
                <c:pt idx="1071">
                  <c:v>10.71</c:v>
                </c:pt>
                <c:pt idx="1072">
                  <c:v>10.72</c:v>
                </c:pt>
                <c:pt idx="1073">
                  <c:v>10.73</c:v>
                </c:pt>
                <c:pt idx="1074">
                  <c:v>10.74</c:v>
                </c:pt>
                <c:pt idx="1075">
                  <c:v>10.75</c:v>
                </c:pt>
                <c:pt idx="1076">
                  <c:v>10.76</c:v>
                </c:pt>
                <c:pt idx="1077">
                  <c:v>10.77</c:v>
                </c:pt>
                <c:pt idx="1078">
                  <c:v>10.78</c:v>
                </c:pt>
                <c:pt idx="1079">
                  <c:v>10.79</c:v>
                </c:pt>
                <c:pt idx="1080">
                  <c:v>10.8</c:v>
                </c:pt>
                <c:pt idx="1081">
                  <c:v>10.81</c:v>
                </c:pt>
                <c:pt idx="1082">
                  <c:v>10.82</c:v>
                </c:pt>
                <c:pt idx="1083">
                  <c:v>10.83</c:v>
                </c:pt>
                <c:pt idx="1084">
                  <c:v>10.84</c:v>
                </c:pt>
                <c:pt idx="1085">
                  <c:v>10.85</c:v>
                </c:pt>
                <c:pt idx="1086">
                  <c:v>10.86</c:v>
                </c:pt>
                <c:pt idx="1087">
                  <c:v>10.87</c:v>
                </c:pt>
                <c:pt idx="1088">
                  <c:v>10.88</c:v>
                </c:pt>
                <c:pt idx="1089">
                  <c:v>10.89</c:v>
                </c:pt>
                <c:pt idx="1090">
                  <c:v>10.9</c:v>
                </c:pt>
                <c:pt idx="1091">
                  <c:v>10.91</c:v>
                </c:pt>
                <c:pt idx="1092">
                  <c:v>10.92</c:v>
                </c:pt>
                <c:pt idx="1093">
                  <c:v>10.93</c:v>
                </c:pt>
                <c:pt idx="1094">
                  <c:v>10.94</c:v>
                </c:pt>
                <c:pt idx="1095">
                  <c:v>10.95</c:v>
                </c:pt>
                <c:pt idx="1096">
                  <c:v>10.96</c:v>
                </c:pt>
                <c:pt idx="1097">
                  <c:v>10.97</c:v>
                </c:pt>
                <c:pt idx="1098">
                  <c:v>10.98</c:v>
                </c:pt>
                <c:pt idx="1099">
                  <c:v>10.99</c:v>
                </c:pt>
                <c:pt idx="1100">
                  <c:v>11</c:v>
                </c:pt>
                <c:pt idx="1101">
                  <c:v>11.01</c:v>
                </c:pt>
                <c:pt idx="1102">
                  <c:v>11.02</c:v>
                </c:pt>
                <c:pt idx="1103">
                  <c:v>11.03</c:v>
                </c:pt>
                <c:pt idx="1104">
                  <c:v>11.04</c:v>
                </c:pt>
                <c:pt idx="1105">
                  <c:v>11.05</c:v>
                </c:pt>
                <c:pt idx="1106">
                  <c:v>11.06</c:v>
                </c:pt>
                <c:pt idx="1107">
                  <c:v>11.07</c:v>
                </c:pt>
                <c:pt idx="1108">
                  <c:v>11.08</c:v>
                </c:pt>
                <c:pt idx="1109">
                  <c:v>11.09</c:v>
                </c:pt>
                <c:pt idx="1110">
                  <c:v>11.1</c:v>
                </c:pt>
                <c:pt idx="1111">
                  <c:v>11.11</c:v>
                </c:pt>
                <c:pt idx="1112">
                  <c:v>11.12</c:v>
                </c:pt>
                <c:pt idx="1113">
                  <c:v>11.13</c:v>
                </c:pt>
                <c:pt idx="1114">
                  <c:v>11.14</c:v>
                </c:pt>
                <c:pt idx="1115">
                  <c:v>11.15</c:v>
                </c:pt>
                <c:pt idx="1116">
                  <c:v>11.16</c:v>
                </c:pt>
                <c:pt idx="1117">
                  <c:v>11.17</c:v>
                </c:pt>
                <c:pt idx="1118">
                  <c:v>11.18</c:v>
                </c:pt>
                <c:pt idx="1119">
                  <c:v>11.19</c:v>
                </c:pt>
                <c:pt idx="1120">
                  <c:v>11.2</c:v>
                </c:pt>
                <c:pt idx="1121">
                  <c:v>11.21</c:v>
                </c:pt>
                <c:pt idx="1122">
                  <c:v>11.22</c:v>
                </c:pt>
                <c:pt idx="1123">
                  <c:v>11.23</c:v>
                </c:pt>
                <c:pt idx="1124">
                  <c:v>11.24</c:v>
                </c:pt>
                <c:pt idx="1125">
                  <c:v>11.25</c:v>
                </c:pt>
                <c:pt idx="1126">
                  <c:v>11.26</c:v>
                </c:pt>
                <c:pt idx="1127">
                  <c:v>11.27</c:v>
                </c:pt>
                <c:pt idx="1128">
                  <c:v>11.28</c:v>
                </c:pt>
                <c:pt idx="1129">
                  <c:v>11.29</c:v>
                </c:pt>
                <c:pt idx="1130">
                  <c:v>11.3</c:v>
                </c:pt>
                <c:pt idx="1131">
                  <c:v>11.31</c:v>
                </c:pt>
                <c:pt idx="1132">
                  <c:v>11.32</c:v>
                </c:pt>
                <c:pt idx="1133">
                  <c:v>11.33</c:v>
                </c:pt>
                <c:pt idx="1134">
                  <c:v>11.34</c:v>
                </c:pt>
                <c:pt idx="1135">
                  <c:v>11.35</c:v>
                </c:pt>
                <c:pt idx="1136">
                  <c:v>11.36</c:v>
                </c:pt>
                <c:pt idx="1137">
                  <c:v>11.37</c:v>
                </c:pt>
                <c:pt idx="1138">
                  <c:v>11.38</c:v>
                </c:pt>
                <c:pt idx="1139">
                  <c:v>11.39</c:v>
                </c:pt>
                <c:pt idx="1140">
                  <c:v>11.4</c:v>
                </c:pt>
                <c:pt idx="1141">
                  <c:v>11.41</c:v>
                </c:pt>
                <c:pt idx="1142">
                  <c:v>11.42</c:v>
                </c:pt>
                <c:pt idx="1143">
                  <c:v>11.43</c:v>
                </c:pt>
                <c:pt idx="1144">
                  <c:v>11.44</c:v>
                </c:pt>
                <c:pt idx="1145">
                  <c:v>11.45</c:v>
                </c:pt>
                <c:pt idx="1146">
                  <c:v>11.46</c:v>
                </c:pt>
                <c:pt idx="1147">
                  <c:v>11.47</c:v>
                </c:pt>
                <c:pt idx="1148">
                  <c:v>11.48</c:v>
                </c:pt>
                <c:pt idx="1149">
                  <c:v>11.49</c:v>
                </c:pt>
                <c:pt idx="1150">
                  <c:v>11.5</c:v>
                </c:pt>
                <c:pt idx="1151">
                  <c:v>11.51</c:v>
                </c:pt>
                <c:pt idx="1152">
                  <c:v>11.52</c:v>
                </c:pt>
                <c:pt idx="1153">
                  <c:v>11.53</c:v>
                </c:pt>
                <c:pt idx="1154">
                  <c:v>11.54</c:v>
                </c:pt>
                <c:pt idx="1155">
                  <c:v>11.55</c:v>
                </c:pt>
                <c:pt idx="1156">
                  <c:v>11.56</c:v>
                </c:pt>
                <c:pt idx="1157">
                  <c:v>11.57</c:v>
                </c:pt>
                <c:pt idx="1158">
                  <c:v>11.58</c:v>
                </c:pt>
                <c:pt idx="1159">
                  <c:v>11.59</c:v>
                </c:pt>
                <c:pt idx="1160">
                  <c:v>11.6</c:v>
                </c:pt>
                <c:pt idx="1161">
                  <c:v>11.61</c:v>
                </c:pt>
                <c:pt idx="1162">
                  <c:v>11.62</c:v>
                </c:pt>
                <c:pt idx="1163">
                  <c:v>11.63</c:v>
                </c:pt>
                <c:pt idx="1164">
                  <c:v>11.64</c:v>
                </c:pt>
                <c:pt idx="1165">
                  <c:v>11.65</c:v>
                </c:pt>
                <c:pt idx="1166">
                  <c:v>11.66</c:v>
                </c:pt>
                <c:pt idx="1167">
                  <c:v>11.67</c:v>
                </c:pt>
                <c:pt idx="1168">
                  <c:v>11.68</c:v>
                </c:pt>
                <c:pt idx="1169">
                  <c:v>11.69</c:v>
                </c:pt>
                <c:pt idx="1170">
                  <c:v>11.7</c:v>
                </c:pt>
                <c:pt idx="1171">
                  <c:v>11.71</c:v>
                </c:pt>
                <c:pt idx="1172">
                  <c:v>11.72</c:v>
                </c:pt>
                <c:pt idx="1173">
                  <c:v>11.73</c:v>
                </c:pt>
                <c:pt idx="1174">
                  <c:v>11.74</c:v>
                </c:pt>
                <c:pt idx="1175">
                  <c:v>11.75</c:v>
                </c:pt>
                <c:pt idx="1176">
                  <c:v>11.76</c:v>
                </c:pt>
                <c:pt idx="1177">
                  <c:v>11.77</c:v>
                </c:pt>
                <c:pt idx="1178">
                  <c:v>11.78</c:v>
                </c:pt>
                <c:pt idx="1179">
                  <c:v>11.79</c:v>
                </c:pt>
                <c:pt idx="1180">
                  <c:v>11.8</c:v>
                </c:pt>
                <c:pt idx="1181">
                  <c:v>11.81</c:v>
                </c:pt>
                <c:pt idx="1182">
                  <c:v>11.82</c:v>
                </c:pt>
                <c:pt idx="1183">
                  <c:v>11.83</c:v>
                </c:pt>
                <c:pt idx="1184">
                  <c:v>11.84</c:v>
                </c:pt>
                <c:pt idx="1185">
                  <c:v>11.85</c:v>
                </c:pt>
                <c:pt idx="1186">
                  <c:v>11.86</c:v>
                </c:pt>
                <c:pt idx="1187">
                  <c:v>11.87</c:v>
                </c:pt>
                <c:pt idx="1188">
                  <c:v>11.88</c:v>
                </c:pt>
                <c:pt idx="1189">
                  <c:v>11.89</c:v>
                </c:pt>
                <c:pt idx="1190">
                  <c:v>11.9</c:v>
                </c:pt>
                <c:pt idx="1191">
                  <c:v>11.91</c:v>
                </c:pt>
                <c:pt idx="1192">
                  <c:v>11.92</c:v>
                </c:pt>
                <c:pt idx="1193">
                  <c:v>11.93</c:v>
                </c:pt>
                <c:pt idx="1194">
                  <c:v>11.94</c:v>
                </c:pt>
                <c:pt idx="1195">
                  <c:v>11.95</c:v>
                </c:pt>
                <c:pt idx="1196">
                  <c:v>11.96</c:v>
                </c:pt>
                <c:pt idx="1197">
                  <c:v>11.97</c:v>
                </c:pt>
                <c:pt idx="1198">
                  <c:v>11.98</c:v>
                </c:pt>
                <c:pt idx="1199">
                  <c:v>11.99</c:v>
                </c:pt>
                <c:pt idx="1200">
                  <c:v>12</c:v>
                </c:pt>
                <c:pt idx="1201">
                  <c:v>12.01</c:v>
                </c:pt>
                <c:pt idx="1202">
                  <c:v>12.02</c:v>
                </c:pt>
                <c:pt idx="1203">
                  <c:v>12.03</c:v>
                </c:pt>
                <c:pt idx="1204">
                  <c:v>12.04</c:v>
                </c:pt>
                <c:pt idx="1205">
                  <c:v>12.05</c:v>
                </c:pt>
                <c:pt idx="1206">
                  <c:v>12.06</c:v>
                </c:pt>
                <c:pt idx="1207">
                  <c:v>12.07</c:v>
                </c:pt>
                <c:pt idx="1208">
                  <c:v>12.08</c:v>
                </c:pt>
                <c:pt idx="1209">
                  <c:v>12.09</c:v>
                </c:pt>
                <c:pt idx="1210">
                  <c:v>12.1</c:v>
                </c:pt>
                <c:pt idx="1211">
                  <c:v>12.11</c:v>
                </c:pt>
                <c:pt idx="1212">
                  <c:v>12.12</c:v>
                </c:pt>
                <c:pt idx="1213">
                  <c:v>12.13</c:v>
                </c:pt>
                <c:pt idx="1214">
                  <c:v>12.14</c:v>
                </c:pt>
                <c:pt idx="1215">
                  <c:v>12.15</c:v>
                </c:pt>
                <c:pt idx="1216">
                  <c:v>12.16</c:v>
                </c:pt>
                <c:pt idx="1217">
                  <c:v>12.17</c:v>
                </c:pt>
                <c:pt idx="1218">
                  <c:v>12.18</c:v>
                </c:pt>
                <c:pt idx="1219">
                  <c:v>12.19</c:v>
                </c:pt>
                <c:pt idx="1220">
                  <c:v>12.2</c:v>
                </c:pt>
                <c:pt idx="1221">
                  <c:v>12.21</c:v>
                </c:pt>
                <c:pt idx="1222">
                  <c:v>12.22</c:v>
                </c:pt>
                <c:pt idx="1223">
                  <c:v>12.23</c:v>
                </c:pt>
                <c:pt idx="1224">
                  <c:v>12.24</c:v>
                </c:pt>
                <c:pt idx="1225">
                  <c:v>12.25</c:v>
                </c:pt>
                <c:pt idx="1226">
                  <c:v>12.26</c:v>
                </c:pt>
                <c:pt idx="1227">
                  <c:v>12.27</c:v>
                </c:pt>
                <c:pt idx="1228">
                  <c:v>12.28</c:v>
                </c:pt>
                <c:pt idx="1229">
                  <c:v>12.29</c:v>
                </c:pt>
                <c:pt idx="1230">
                  <c:v>12.3</c:v>
                </c:pt>
                <c:pt idx="1231">
                  <c:v>12.31</c:v>
                </c:pt>
                <c:pt idx="1232">
                  <c:v>12.32</c:v>
                </c:pt>
                <c:pt idx="1233">
                  <c:v>12.33</c:v>
                </c:pt>
                <c:pt idx="1234">
                  <c:v>12.34</c:v>
                </c:pt>
                <c:pt idx="1235">
                  <c:v>12.35</c:v>
                </c:pt>
                <c:pt idx="1236">
                  <c:v>12.36</c:v>
                </c:pt>
                <c:pt idx="1237">
                  <c:v>12.37</c:v>
                </c:pt>
                <c:pt idx="1238">
                  <c:v>12.38</c:v>
                </c:pt>
                <c:pt idx="1239">
                  <c:v>12.39</c:v>
                </c:pt>
                <c:pt idx="1240">
                  <c:v>12.4</c:v>
                </c:pt>
                <c:pt idx="1241">
                  <c:v>12.41</c:v>
                </c:pt>
                <c:pt idx="1242">
                  <c:v>12.42</c:v>
                </c:pt>
                <c:pt idx="1243">
                  <c:v>12.43</c:v>
                </c:pt>
                <c:pt idx="1244">
                  <c:v>12.44</c:v>
                </c:pt>
                <c:pt idx="1245">
                  <c:v>12.45</c:v>
                </c:pt>
                <c:pt idx="1246">
                  <c:v>12.46</c:v>
                </c:pt>
                <c:pt idx="1247">
                  <c:v>12.47</c:v>
                </c:pt>
                <c:pt idx="1248">
                  <c:v>12.48</c:v>
                </c:pt>
                <c:pt idx="1249">
                  <c:v>12.49</c:v>
                </c:pt>
                <c:pt idx="1250">
                  <c:v>12.5</c:v>
                </c:pt>
                <c:pt idx="1251">
                  <c:v>12.51</c:v>
                </c:pt>
                <c:pt idx="1252">
                  <c:v>12.52</c:v>
                </c:pt>
                <c:pt idx="1253">
                  <c:v>12.53</c:v>
                </c:pt>
                <c:pt idx="1254">
                  <c:v>12.54</c:v>
                </c:pt>
                <c:pt idx="1255">
                  <c:v>12.55</c:v>
                </c:pt>
                <c:pt idx="1256">
                  <c:v>12.56</c:v>
                </c:pt>
                <c:pt idx="1257">
                  <c:v>12.57</c:v>
                </c:pt>
                <c:pt idx="1258">
                  <c:v>12.58</c:v>
                </c:pt>
                <c:pt idx="1259">
                  <c:v>12.59</c:v>
                </c:pt>
                <c:pt idx="1260">
                  <c:v>12.6</c:v>
                </c:pt>
                <c:pt idx="1261">
                  <c:v>12.61</c:v>
                </c:pt>
                <c:pt idx="1262">
                  <c:v>12.62</c:v>
                </c:pt>
                <c:pt idx="1263">
                  <c:v>12.63</c:v>
                </c:pt>
                <c:pt idx="1264">
                  <c:v>12.64</c:v>
                </c:pt>
                <c:pt idx="1265">
                  <c:v>12.65</c:v>
                </c:pt>
                <c:pt idx="1266">
                  <c:v>12.66</c:v>
                </c:pt>
                <c:pt idx="1267">
                  <c:v>12.67</c:v>
                </c:pt>
                <c:pt idx="1268">
                  <c:v>12.68</c:v>
                </c:pt>
                <c:pt idx="1269">
                  <c:v>12.69</c:v>
                </c:pt>
                <c:pt idx="1270">
                  <c:v>12.7</c:v>
                </c:pt>
                <c:pt idx="1271">
                  <c:v>12.71</c:v>
                </c:pt>
                <c:pt idx="1272">
                  <c:v>12.72</c:v>
                </c:pt>
                <c:pt idx="1273">
                  <c:v>12.73</c:v>
                </c:pt>
                <c:pt idx="1274">
                  <c:v>12.74</c:v>
                </c:pt>
                <c:pt idx="1275">
                  <c:v>12.75</c:v>
                </c:pt>
                <c:pt idx="1276">
                  <c:v>12.76</c:v>
                </c:pt>
                <c:pt idx="1277">
                  <c:v>12.77</c:v>
                </c:pt>
                <c:pt idx="1278">
                  <c:v>12.78</c:v>
                </c:pt>
                <c:pt idx="1279">
                  <c:v>12.79</c:v>
                </c:pt>
                <c:pt idx="1280">
                  <c:v>12.8</c:v>
                </c:pt>
                <c:pt idx="1281">
                  <c:v>12.81</c:v>
                </c:pt>
                <c:pt idx="1282">
                  <c:v>12.82</c:v>
                </c:pt>
                <c:pt idx="1283">
                  <c:v>12.83</c:v>
                </c:pt>
                <c:pt idx="1284">
                  <c:v>12.84</c:v>
                </c:pt>
                <c:pt idx="1285">
                  <c:v>12.85</c:v>
                </c:pt>
                <c:pt idx="1286">
                  <c:v>12.86</c:v>
                </c:pt>
                <c:pt idx="1287">
                  <c:v>12.87</c:v>
                </c:pt>
                <c:pt idx="1288">
                  <c:v>12.88</c:v>
                </c:pt>
                <c:pt idx="1289">
                  <c:v>12.89</c:v>
                </c:pt>
                <c:pt idx="1290">
                  <c:v>12.9</c:v>
                </c:pt>
                <c:pt idx="1291">
                  <c:v>12.91</c:v>
                </c:pt>
                <c:pt idx="1292">
                  <c:v>12.92</c:v>
                </c:pt>
                <c:pt idx="1293">
                  <c:v>12.93</c:v>
                </c:pt>
                <c:pt idx="1294">
                  <c:v>12.94</c:v>
                </c:pt>
                <c:pt idx="1295">
                  <c:v>12.95</c:v>
                </c:pt>
                <c:pt idx="1296">
                  <c:v>12.96</c:v>
                </c:pt>
                <c:pt idx="1297">
                  <c:v>12.97</c:v>
                </c:pt>
                <c:pt idx="1298">
                  <c:v>12.98</c:v>
                </c:pt>
                <c:pt idx="1299">
                  <c:v>12.99</c:v>
                </c:pt>
                <c:pt idx="1300">
                  <c:v>13</c:v>
                </c:pt>
                <c:pt idx="1301">
                  <c:v>13.01</c:v>
                </c:pt>
                <c:pt idx="1302">
                  <c:v>13.02</c:v>
                </c:pt>
                <c:pt idx="1303">
                  <c:v>13.03</c:v>
                </c:pt>
                <c:pt idx="1304">
                  <c:v>13.04</c:v>
                </c:pt>
                <c:pt idx="1305">
                  <c:v>13.05</c:v>
                </c:pt>
                <c:pt idx="1306">
                  <c:v>13.06</c:v>
                </c:pt>
                <c:pt idx="1307">
                  <c:v>13.07</c:v>
                </c:pt>
                <c:pt idx="1308">
                  <c:v>13.08</c:v>
                </c:pt>
                <c:pt idx="1309">
                  <c:v>13.09</c:v>
                </c:pt>
                <c:pt idx="1310">
                  <c:v>13.1</c:v>
                </c:pt>
                <c:pt idx="1311">
                  <c:v>13.11</c:v>
                </c:pt>
                <c:pt idx="1312">
                  <c:v>13.12</c:v>
                </c:pt>
                <c:pt idx="1313">
                  <c:v>13.13</c:v>
                </c:pt>
                <c:pt idx="1314">
                  <c:v>13.14</c:v>
                </c:pt>
                <c:pt idx="1315">
                  <c:v>13.15</c:v>
                </c:pt>
                <c:pt idx="1316">
                  <c:v>13.16</c:v>
                </c:pt>
                <c:pt idx="1317">
                  <c:v>13.17</c:v>
                </c:pt>
                <c:pt idx="1318">
                  <c:v>13.18</c:v>
                </c:pt>
                <c:pt idx="1319">
                  <c:v>13.19</c:v>
                </c:pt>
                <c:pt idx="1320">
                  <c:v>13.2</c:v>
                </c:pt>
                <c:pt idx="1321">
                  <c:v>13.21</c:v>
                </c:pt>
                <c:pt idx="1322">
                  <c:v>13.22</c:v>
                </c:pt>
                <c:pt idx="1323">
                  <c:v>13.23</c:v>
                </c:pt>
                <c:pt idx="1324">
                  <c:v>13.24</c:v>
                </c:pt>
                <c:pt idx="1325">
                  <c:v>13.25</c:v>
                </c:pt>
                <c:pt idx="1326">
                  <c:v>13.26</c:v>
                </c:pt>
                <c:pt idx="1327">
                  <c:v>13.27</c:v>
                </c:pt>
                <c:pt idx="1328">
                  <c:v>13.28</c:v>
                </c:pt>
                <c:pt idx="1329">
                  <c:v>13.29</c:v>
                </c:pt>
                <c:pt idx="1330">
                  <c:v>13.3</c:v>
                </c:pt>
                <c:pt idx="1331">
                  <c:v>13.31</c:v>
                </c:pt>
                <c:pt idx="1332">
                  <c:v>13.32</c:v>
                </c:pt>
                <c:pt idx="1333">
                  <c:v>13.33</c:v>
                </c:pt>
                <c:pt idx="1334">
                  <c:v>13.34</c:v>
                </c:pt>
                <c:pt idx="1335">
                  <c:v>13.35</c:v>
                </c:pt>
                <c:pt idx="1336">
                  <c:v>13.36</c:v>
                </c:pt>
                <c:pt idx="1337">
                  <c:v>13.37</c:v>
                </c:pt>
                <c:pt idx="1338">
                  <c:v>13.38</c:v>
                </c:pt>
                <c:pt idx="1339">
                  <c:v>13.39</c:v>
                </c:pt>
                <c:pt idx="1340">
                  <c:v>13.4</c:v>
                </c:pt>
                <c:pt idx="1341">
                  <c:v>13.41</c:v>
                </c:pt>
                <c:pt idx="1342">
                  <c:v>13.42</c:v>
                </c:pt>
                <c:pt idx="1343">
                  <c:v>13.43</c:v>
                </c:pt>
                <c:pt idx="1344">
                  <c:v>13.44</c:v>
                </c:pt>
                <c:pt idx="1345">
                  <c:v>13.45</c:v>
                </c:pt>
                <c:pt idx="1346">
                  <c:v>13.46</c:v>
                </c:pt>
                <c:pt idx="1347">
                  <c:v>13.47</c:v>
                </c:pt>
                <c:pt idx="1348">
                  <c:v>13.48</c:v>
                </c:pt>
                <c:pt idx="1349">
                  <c:v>13.49</c:v>
                </c:pt>
                <c:pt idx="1350">
                  <c:v>13.5</c:v>
                </c:pt>
                <c:pt idx="1351">
                  <c:v>13.51</c:v>
                </c:pt>
                <c:pt idx="1352">
                  <c:v>13.52</c:v>
                </c:pt>
                <c:pt idx="1353">
                  <c:v>13.53</c:v>
                </c:pt>
                <c:pt idx="1354">
                  <c:v>13.54</c:v>
                </c:pt>
                <c:pt idx="1355">
                  <c:v>13.55</c:v>
                </c:pt>
                <c:pt idx="1356">
                  <c:v>13.56</c:v>
                </c:pt>
                <c:pt idx="1357">
                  <c:v>13.57</c:v>
                </c:pt>
                <c:pt idx="1358">
                  <c:v>13.58</c:v>
                </c:pt>
                <c:pt idx="1359">
                  <c:v>13.59</c:v>
                </c:pt>
                <c:pt idx="1360">
                  <c:v>13.6</c:v>
                </c:pt>
                <c:pt idx="1361">
                  <c:v>13.61</c:v>
                </c:pt>
                <c:pt idx="1362">
                  <c:v>13.62</c:v>
                </c:pt>
                <c:pt idx="1363">
                  <c:v>13.63</c:v>
                </c:pt>
                <c:pt idx="1364">
                  <c:v>13.64</c:v>
                </c:pt>
                <c:pt idx="1365">
                  <c:v>13.65</c:v>
                </c:pt>
                <c:pt idx="1366">
                  <c:v>13.66</c:v>
                </c:pt>
                <c:pt idx="1367">
                  <c:v>13.67</c:v>
                </c:pt>
                <c:pt idx="1368">
                  <c:v>13.68</c:v>
                </c:pt>
                <c:pt idx="1369">
                  <c:v>13.69</c:v>
                </c:pt>
                <c:pt idx="1370">
                  <c:v>13.7</c:v>
                </c:pt>
                <c:pt idx="1371">
                  <c:v>13.71</c:v>
                </c:pt>
                <c:pt idx="1372">
                  <c:v>13.72</c:v>
                </c:pt>
                <c:pt idx="1373">
                  <c:v>13.73</c:v>
                </c:pt>
                <c:pt idx="1374">
                  <c:v>13.74</c:v>
                </c:pt>
                <c:pt idx="1375">
                  <c:v>13.75</c:v>
                </c:pt>
                <c:pt idx="1376">
                  <c:v>13.76</c:v>
                </c:pt>
                <c:pt idx="1377">
                  <c:v>13.77</c:v>
                </c:pt>
                <c:pt idx="1378">
                  <c:v>13.78</c:v>
                </c:pt>
                <c:pt idx="1379">
                  <c:v>13.79</c:v>
                </c:pt>
                <c:pt idx="1380">
                  <c:v>13.8</c:v>
                </c:pt>
                <c:pt idx="1381">
                  <c:v>13.81</c:v>
                </c:pt>
                <c:pt idx="1382">
                  <c:v>13.82</c:v>
                </c:pt>
                <c:pt idx="1383">
                  <c:v>13.83</c:v>
                </c:pt>
                <c:pt idx="1384">
                  <c:v>13.84</c:v>
                </c:pt>
                <c:pt idx="1385">
                  <c:v>13.85</c:v>
                </c:pt>
                <c:pt idx="1386">
                  <c:v>13.86</c:v>
                </c:pt>
                <c:pt idx="1387">
                  <c:v>13.87</c:v>
                </c:pt>
                <c:pt idx="1388">
                  <c:v>13.88</c:v>
                </c:pt>
                <c:pt idx="1389">
                  <c:v>13.89</c:v>
                </c:pt>
                <c:pt idx="1390">
                  <c:v>13.9</c:v>
                </c:pt>
                <c:pt idx="1391">
                  <c:v>13.91</c:v>
                </c:pt>
                <c:pt idx="1392">
                  <c:v>13.92</c:v>
                </c:pt>
                <c:pt idx="1393">
                  <c:v>13.93</c:v>
                </c:pt>
                <c:pt idx="1394">
                  <c:v>13.94</c:v>
                </c:pt>
                <c:pt idx="1395">
                  <c:v>13.95</c:v>
                </c:pt>
                <c:pt idx="1396">
                  <c:v>13.96</c:v>
                </c:pt>
                <c:pt idx="1397">
                  <c:v>13.97</c:v>
                </c:pt>
                <c:pt idx="1398">
                  <c:v>13.98</c:v>
                </c:pt>
                <c:pt idx="1399">
                  <c:v>13.99</c:v>
                </c:pt>
                <c:pt idx="1400">
                  <c:v>14</c:v>
                </c:pt>
                <c:pt idx="1401">
                  <c:v>14.01</c:v>
                </c:pt>
                <c:pt idx="1402">
                  <c:v>14.02</c:v>
                </c:pt>
                <c:pt idx="1403">
                  <c:v>14.03</c:v>
                </c:pt>
                <c:pt idx="1404">
                  <c:v>14.04</c:v>
                </c:pt>
                <c:pt idx="1405">
                  <c:v>14.05</c:v>
                </c:pt>
                <c:pt idx="1406">
                  <c:v>14.06</c:v>
                </c:pt>
                <c:pt idx="1407">
                  <c:v>14.07</c:v>
                </c:pt>
                <c:pt idx="1408">
                  <c:v>14.08</c:v>
                </c:pt>
                <c:pt idx="1409">
                  <c:v>14.09</c:v>
                </c:pt>
                <c:pt idx="1410">
                  <c:v>14.1</c:v>
                </c:pt>
                <c:pt idx="1411">
                  <c:v>14.11</c:v>
                </c:pt>
                <c:pt idx="1412">
                  <c:v>14.12</c:v>
                </c:pt>
                <c:pt idx="1413">
                  <c:v>14.13</c:v>
                </c:pt>
                <c:pt idx="1414">
                  <c:v>14.14</c:v>
                </c:pt>
                <c:pt idx="1415">
                  <c:v>14.15</c:v>
                </c:pt>
                <c:pt idx="1416">
                  <c:v>14.16</c:v>
                </c:pt>
                <c:pt idx="1417">
                  <c:v>14.17</c:v>
                </c:pt>
                <c:pt idx="1418">
                  <c:v>14.18</c:v>
                </c:pt>
                <c:pt idx="1419">
                  <c:v>14.19</c:v>
                </c:pt>
                <c:pt idx="1420">
                  <c:v>14.2</c:v>
                </c:pt>
                <c:pt idx="1421">
                  <c:v>14.21</c:v>
                </c:pt>
                <c:pt idx="1422">
                  <c:v>14.22</c:v>
                </c:pt>
                <c:pt idx="1423">
                  <c:v>14.23</c:v>
                </c:pt>
                <c:pt idx="1424">
                  <c:v>14.24</c:v>
                </c:pt>
                <c:pt idx="1425">
                  <c:v>14.25</c:v>
                </c:pt>
                <c:pt idx="1426">
                  <c:v>14.26</c:v>
                </c:pt>
                <c:pt idx="1427">
                  <c:v>14.27</c:v>
                </c:pt>
                <c:pt idx="1428">
                  <c:v>14.28</c:v>
                </c:pt>
                <c:pt idx="1429">
                  <c:v>14.29</c:v>
                </c:pt>
                <c:pt idx="1430">
                  <c:v>14.3</c:v>
                </c:pt>
                <c:pt idx="1431">
                  <c:v>14.31</c:v>
                </c:pt>
                <c:pt idx="1432">
                  <c:v>14.32</c:v>
                </c:pt>
                <c:pt idx="1433">
                  <c:v>14.33</c:v>
                </c:pt>
                <c:pt idx="1434">
                  <c:v>14.34</c:v>
                </c:pt>
                <c:pt idx="1435">
                  <c:v>14.35</c:v>
                </c:pt>
                <c:pt idx="1436">
                  <c:v>14.36</c:v>
                </c:pt>
                <c:pt idx="1437">
                  <c:v>14.37</c:v>
                </c:pt>
                <c:pt idx="1438">
                  <c:v>14.38</c:v>
                </c:pt>
                <c:pt idx="1439">
                  <c:v>14.39</c:v>
                </c:pt>
                <c:pt idx="1440">
                  <c:v>14.4</c:v>
                </c:pt>
                <c:pt idx="1441">
                  <c:v>14.41</c:v>
                </c:pt>
                <c:pt idx="1442">
                  <c:v>14.42</c:v>
                </c:pt>
                <c:pt idx="1443">
                  <c:v>14.43</c:v>
                </c:pt>
                <c:pt idx="1444">
                  <c:v>14.44</c:v>
                </c:pt>
                <c:pt idx="1445">
                  <c:v>14.45</c:v>
                </c:pt>
                <c:pt idx="1446">
                  <c:v>14.46</c:v>
                </c:pt>
                <c:pt idx="1447">
                  <c:v>14.47</c:v>
                </c:pt>
                <c:pt idx="1448">
                  <c:v>14.48</c:v>
                </c:pt>
                <c:pt idx="1449">
                  <c:v>14.49</c:v>
                </c:pt>
                <c:pt idx="1450">
                  <c:v>14.5</c:v>
                </c:pt>
                <c:pt idx="1451">
                  <c:v>14.51</c:v>
                </c:pt>
                <c:pt idx="1452">
                  <c:v>14.52</c:v>
                </c:pt>
                <c:pt idx="1453">
                  <c:v>14.53</c:v>
                </c:pt>
                <c:pt idx="1454">
                  <c:v>14.54</c:v>
                </c:pt>
                <c:pt idx="1455">
                  <c:v>14.55</c:v>
                </c:pt>
                <c:pt idx="1456">
                  <c:v>14.56</c:v>
                </c:pt>
                <c:pt idx="1457">
                  <c:v>14.57</c:v>
                </c:pt>
                <c:pt idx="1458">
                  <c:v>14.58</c:v>
                </c:pt>
                <c:pt idx="1459">
                  <c:v>14.59</c:v>
                </c:pt>
                <c:pt idx="1460">
                  <c:v>14.6</c:v>
                </c:pt>
                <c:pt idx="1461">
                  <c:v>14.61</c:v>
                </c:pt>
                <c:pt idx="1462">
                  <c:v>14.62</c:v>
                </c:pt>
                <c:pt idx="1463">
                  <c:v>14.63</c:v>
                </c:pt>
                <c:pt idx="1464">
                  <c:v>14.64</c:v>
                </c:pt>
                <c:pt idx="1465">
                  <c:v>14.65</c:v>
                </c:pt>
                <c:pt idx="1466">
                  <c:v>14.66</c:v>
                </c:pt>
                <c:pt idx="1467">
                  <c:v>14.67</c:v>
                </c:pt>
                <c:pt idx="1468">
                  <c:v>14.68</c:v>
                </c:pt>
                <c:pt idx="1469">
                  <c:v>14.69</c:v>
                </c:pt>
                <c:pt idx="1470">
                  <c:v>14.7</c:v>
                </c:pt>
                <c:pt idx="1471">
                  <c:v>14.71</c:v>
                </c:pt>
                <c:pt idx="1472">
                  <c:v>14.72</c:v>
                </c:pt>
                <c:pt idx="1473">
                  <c:v>14.73</c:v>
                </c:pt>
                <c:pt idx="1474">
                  <c:v>14.74</c:v>
                </c:pt>
                <c:pt idx="1475">
                  <c:v>14.75</c:v>
                </c:pt>
                <c:pt idx="1476">
                  <c:v>14.76</c:v>
                </c:pt>
                <c:pt idx="1477">
                  <c:v>14.77</c:v>
                </c:pt>
                <c:pt idx="1478">
                  <c:v>14.78</c:v>
                </c:pt>
                <c:pt idx="1479">
                  <c:v>14.79</c:v>
                </c:pt>
                <c:pt idx="1480">
                  <c:v>14.8</c:v>
                </c:pt>
                <c:pt idx="1481">
                  <c:v>14.81</c:v>
                </c:pt>
                <c:pt idx="1482">
                  <c:v>14.82</c:v>
                </c:pt>
                <c:pt idx="1483">
                  <c:v>14.83</c:v>
                </c:pt>
                <c:pt idx="1484">
                  <c:v>14.84</c:v>
                </c:pt>
                <c:pt idx="1485">
                  <c:v>14.85</c:v>
                </c:pt>
                <c:pt idx="1486">
                  <c:v>14.86</c:v>
                </c:pt>
                <c:pt idx="1487">
                  <c:v>14.87</c:v>
                </c:pt>
                <c:pt idx="1488">
                  <c:v>14.88</c:v>
                </c:pt>
                <c:pt idx="1489">
                  <c:v>14.89</c:v>
                </c:pt>
                <c:pt idx="1490">
                  <c:v>14.9</c:v>
                </c:pt>
                <c:pt idx="1491">
                  <c:v>14.91</c:v>
                </c:pt>
                <c:pt idx="1492">
                  <c:v>14.92</c:v>
                </c:pt>
                <c:pt idx="1493">
                  <c:v>14.93</c:v>
                </c:pt>
                <c:pt idx="1494">
                  <c:v>14.94</c:v>
                </c:pt>
                <c:pt idx="1495">
                  <c:v>14.95</c:v>
                </c:pt>
                <c:pt idx="1496">
                  <c:v>14.96</c:v>
                </c:pt>
                <c:pt idx="1497">
                  <c:v>14.97</c:v>
                </c:pt>
                <c:pt idx="1498">
                  <c:v>14.98</c:v>
                </c:pt>
                <c:pt idx="1499">
                  <c:v>14.99</c:v>
                </c:pt>
                <c:pt idx="1500">
                  <c:v>15</c:v>
                </c:pt>
                <c:pt idx="1501">
                  <c:v>15.01</c:v>
                </c:pt>
                <c:pt idx="1502">
                  <c:v>15.02</c:v>
                </c:pt>
                <c:pt idx="1503">
                  <c:v>15.03</c:v>
                </c:pt>
                <c:pt idx="1504">
                  <c:v>15.04</c:v>
                </c:pt>
                <c:pt idx="1505">
                  <c:v>15.05</c:v>
                </c:pt>
                <c:pt idx="1506">
                  <c:v>15.06</c:v>
                </c:pt>
                <c:pt idx="1507">
                  <c:v>15.07</c:v>
                </c:pt>
                <c:pt idx="1508">
                  <c:v>15.08</c:v>
                </c:pt>
                <c:pt idx="1509">
                  <c:v>15.09</c:v>
                </c:pt>
                <c:pt idx="1510">
                  <c:v>15.1</c:v>
                </c:pt>
                <c:pt idx="1511">
                  <c:v>15.11</c:v>
                </c:pt>
                <c:pt idx="1512">
                  <c:v>15.12</c:v>
                </c:pt>
                <c:pt idx="1513">
                  <c:v>15.13</c:v>
                </c:pt>
                <c:pt idx="1514">
                  <c:v>15.14</c:v>
                </c:pt>
                <c:pt idx="1515">
                  <c:v>15.15</c:v>
                </c:pt>
                <c:pt idx="1516">
                  <c:v>15.16</c:v>
                </c:pt>
                <c:pt idx="1517">
                  <c:v>15.17</c:v>
                </c:pt>
                <c:pt idx="1518">
                  <c:v>15.18</c:v>
                </c:pt>
                <c:pt idx="1519">
                  <c:v>15.19</c:v>
                </c:pt>
                <c:pt idx="1520">
                  <c:v>15.2</c:v>
                </c:pt>
                <c:pt idx="1521">
                  <c:v>15.21</c:v>
                </c:pt>
                <c:pt idx="1522">
                  <c:v>15.22</c:v>
                </c:pt>
                <c:pt idx="1523">
                  <c:v>15.23</c:v>
                </c:pt>
                <c:pt idx="1524">
                  <c:v>15.24</c:v>
                </c:pt>
                <c:pt idx="1525">
                  <c:v>15.25</c:v>
                </c:pt>
                <c:pt idx="1526">
                  <c:v>15.26</c:v>
                </c:pt>
                <c:pt idx="1527">
                  <c:v>15.27</c:v>
                </c:pt>
                <c:pt idx="1528">
                  <c:v>15.28</c:v>
                </c:pt>
                <c:pt idx="1529">
                  <c:v>15.29</c:v>
                </c:pt>
                <c:pt idx="1530">
                  <c:v>15.3</c:v>
                </c:pt>
                <c:pt idx="1531">
                  <c:v>15.31</c:v>
                </c:pt>
                <c:pt idx="1532">
                  <c:v>15.32</c:v>
                </c:pt>
                <c:pt idx="1533">
                  <c:v>15.33</c:v>
                </c:pt>
                <c:pt idx="1534">
                  <c:v>15.34</c:v>
                </c:pt>
                <c:pt idx="1535">
                  <c:v>15.35</c:v>
                </c:pt>
                <c:pt idx="1536">
                  <c:v>15.36</c:v>
                </c:pt>
                <c:pt idx="1537">
                  <c:v>15.37</c:v>
                </c:pt>
                <c:pt idx="1538">
                  <c:v>15.38</c:v>
                </c:pt>
                <c:pt idx="1539">
                  <c:v>15.39</c:v>
                </c:pt>
                <c:pt idx="1540">
                  <c:v>15.4</c:v>
                </c:pt>
                <c:pt idx="1541">
                  <c:v>15.41</c:v>
                </c:pt>
                <c:pt idx="1542">
                  <c:v>15.42</c:v>
                </c:pt>
                <c:pt idx="1543">
                  <c:v>15.43</c:v>
                </c:pt>
                <c:pt idx="1544">
                  <c:v>15.44</c:v>
                </c:pt>
                <c:pt idx="1545">
                  <c:v>15.45</c:v>
                </c:pt>
                <c:pt idx="1546">
                  <c:v>15.46</c:v>
                </c:pt>
                <c:pt idx="1547">
                  <c:v>15.47</c:v>
                </c:pt>
                <c:pt idx="1548">
                  <c:v>15.48</c:v>
                </c:pt>
                <c:pt idx="1549">
                  <c:v>15.49</c:v>
                </c:pt>
                <c:pt idx="1550">
                  <c:v>15.5</c:v>
                </c:pt>
                <c:pt idx="1551">
                  <c:v>15.51</c:v>
                </c:pt>
                <c:pt idx="1552">
                  <c:v>15.52</c:v>
                </c:pt>
                <c:pt idx="1553">
                  <c:v>15.53</c:v>
                </c:pt>
                <c:pt idx="1554">
                  <c:v>15.54</c:v>
                </c:pt>
                <c:pt idx="1555">
                  <c:v>15.55</c:v>
                </c:pt>
                <c:pt idx="1556">
                  <c:v>15.56</c:v>
                </c:pt>
                <c:pt idx="1557">
                  <c:v>15.57</c:v>
                </c:pt>
                <c:pt idx="1558">
                  <c:v>15.58</c:v>
                </c:pt>
                <c:pt idx="1559">
                  <c:v>15.59</c:v>
                </c:pt>
                <c:pt idx="1560">
                  <c:v>15.6</c:v>
                </c:pt>
                <c:pt idx="1561">
                  <c:v>15.61</c:v>
                </c:pt>
                <c:pt idx="1562">
                  <c:v>15.62</c:v>
                </c:pt>
                <c:pt idx="1563">
                  <c:v>15.63</c:v>
                </c:pt>
                <c:pt idx="1564">
                  <c:v>15.64</c:v>
                </c:pt>
                <c:pt idx="1565">
                  <c:v>15.65</c:v>
                </c:pt>
                <c:pt idx="1566">
                  <c:v>15.66</c:v>
                </c:pt>
                <c:pt idx="1567">
                  <c:v>15.67</c:v>
                </c:pt>
                <c:pt idx="1568">
                  <c:v>15.68</c:v>
                </c:pt>
                <c:pt idx="1569">
                  <c:v>15.69</c:v>
                </c:pt>
                <c:pt idx="1570">
                  <c:v>15.7</c:v>
                </c:pt>
                <c:pt idx="1571">
                  <c:v>15.71</c:v>
                </c:pt>
                <c:pt idx="1572">
                  <c:v>15.72</c:v>
                </c:pt>
                <c:pt idx="1573">
                  <c:v>15.73</c:v>
                </c:pt>
                <c:pt idx="1574">
                  <c:v>15.74</c:v>
                </c:pt>
                <c:pt idx="1575">
                  <c:v>15.75</c:v>
                </c:pt>
                <c:pt idx="1576">
                  <c:v>15.76</c:v>
                </c:pt>
                <c:pt idx="1577">
                  <c:v>15.77</c:v>
                </c:pt>
                <c:pt idx="1578">
                  <c:v>15.78</c:v>
                </c:pt>
                <c:pt idx="1579">
                  <c:v>15.79</c:v>
                </c:pt>
                <c:pt idx="1580">
                  <c:v>15.8</c:v>
                </c:pt>
                <c:pt idx="1581">
                  <c:v>15.81</c:v>
                </c:pt>
                <c:pt idx="1582">
                  <c:v>15.82</c:v>
                </c:pt>
                <c:pt idx="1583">
                  <c:v>15.83</c:v>
                </c:pt>
                <c:pt idx="1584">
                  <c:v>15.84</c:v>
                </c:pt>
                <c:pt idx="1585">
                  <c:v>15.85</c:v>
                </c:pt>
                <c:pt idx="1586">
                  <c:v>15.86</c:v>
                </c:pt>
                <c:pt idx="1587">
                  <c:v>15.87</c:v>
                </c:pt>
                <c:pt idx="1588">
                  <c:v>15.88</c:v>
                </c:pt>
                <c:pt idx="1589">
                  <c:v>15.89</c:v>
                </c:pt>
                <c:pt idx="1590">
                  <c:v>15.9</c:v>
                </c:pt>
                <c:pt idx="1591">
                  <c:v>15.91</c:v>
                </c:pt>
                <c:pt idx="1592">
                  <c:v>15.92</c:v>
                </c:pt>
                <c:pt idx="1593">
                  <c:v>15.93</c:v>
                </c:pt>
                <c:pt idx="1594">
                  <c:v>15.94</c:v>
                </c:pt>
                <c:pt idx="1595">
                  <c:v>15.95</c:v>
                </c:pt>
                <c:pt idx="1596">
                  <c:v>15.96</c:v>
                </c:pt>
                <c:pt idx="1597">
                  <c:v>15.97</c:v>
                </c:pt>
                <c:pt idx="1598">
                  <c:v>15.98</c:v>
                </c:pt>
                <c:pt idx="1599">
                  <c:v>15.99</c:v>
                </c:pt>
                <c:pt idx="1600">
                  <c:v>16</c:v>
                </c:pt>
                <c:pt idx="1601">
                  <c:v>16.010000000000002</c:v>
                </c:pt>
                <c:pt idx="1602">
                  <c:v>16.02</c:v>
                </c:pt>
                <c:pt idx="1603">
                  <c:v>16.03</c:v>
                </c:pt>
                <c:pt idx="1604">
                  <c:v>16.04</c:v>
                </c:pt>
                <c:pt idx="1605">
                  <c:v>16.05</c:v>
                </c:pt>
                <c:pt idx="1606">
                  <c:v>16.059999999999999</c:v>
                </c:pt>
                <c:pt idx="1607">
                  <c:v>16.07</c:v>
                </c:pt>
                <c:pt idx="1608">
                  <c:v>16.079999999999998</c:v>
                </c:pt>
                <c:pt idx="1609">
                  <c:v>16.09</c:v>
                </c:pt>
                <c:pt idx="1610">
                  <c:v>16.100000000000001</c:v>
                </c:pt>
                <c:pt idx="1611">
                  <c:v>16.11</c:v>
                </c:pt>
                <c:pt idx="1612">
                  <c:v>16.12</c:v>
                </c:pt>
                <c:pt idx="1613">
                  <c:v>16.13</c:v>
                </c:pt>
                <c:pt idx="1614">
                  <c:v>16.14</c:v>
                </c:pt>
                <c:pt idx="1615">
                  <c:v>16.149999999999999</c:v>
                </c:pt>
                <c:pt idx="1616">
                  <c:v>16.16</c:v>
                </c:pt>
                <c:pt idx="1617">
                  <c:v>16.170000000000002</c:v>
                </c:pt>
                <c:pt idx="1618">
                  <c:v>16.18</c:v>
                </c:pt>
                <c:pt idx="1619">
                  <c:v>16.190000000000001</c:v>
                </c:pt>
                <c:pt idx="1620">
                  <c:v>16.2</c:v>
                </c:pt>
                <c:pt idx="1621">
                  <c:v>16.21</c:v>
                </c:pt>
                <c:pt idx="1622">
                  <c:v>16.22</c:v>
                </c:pt>
                <c:pt idx="1623">
                  <c:v>16.23</c:v>
                </c:pt>
                <c:pt idx="1624">
                  <c:v>16.239999999999998</c:v>
                </c:pt>
                <c:pt idx="1625">
                  <c:v>16.25</c:v>
                </c:pt>
                <c:pt idx="1626">
                  <c:v>16.260000000000002</c:v>
                </c:pt>
                <c:pt idx="1627">
                  <c:v>16.27</c:v>
                </c:pt>
                <c:pt idx="1628">
                  <c:v>16.28</c:v>
                </c:pt>
                <c:pt idx="1629">
                  <c:v>16.29</c:v>
                </c:pt>
                <c:pt idx="1630">
                  <c:v>16.3</c:v>
                </c:pt>
                <c:pt idx="1631">
                  <c:v>16.309999999999999</c:v>
                </c:pt>
                <c:pt idx="1632">
                  <c:v>16.32</c:v>
                </c:pt>
                <c:pt idx="1633">
                  <c:v>16.329999999999998</c:v>
                </c:pt>
                <c:pt idx="1634">
                  <c:v>16.34</c:v>
                </c:pt>
                <c:pt idx="1635">
                  <c:v>16.350000000000001</c:v>
                </c:pt>
                <c:pt idx="1636">
                  <c:v>16.36</c:v>
                </c:pt>
                <c:pt idx="1637">
                  <c:v>16.37</c:v>
                </c:pt>
                <c:pt idx="1638">
                  <c:v>16.38</c:v>
                </c:pt>
                <c:pt idx="1639">
                  <c:v>16.39</c:v>
                </c:pt>
                <c:pt idx="1640">
                  <c:v>16.399999999999999</c:v>
                </c:pt>
                <c:pt idx="1641">
                  <c:v>16.41</c:v>
                </c:pt>
                <c:pt idx="1642">
                  <c:v>16.420000000000002</c:v>
                </c:pt>
                <c:pt idx="1643">
                  <c:v>16.43</c:v>
                </c:pt>
                <c:pt idx="1644">
                  <c:v>16.440000000000001</c:v>
                </c:pt>
                <c:pt idx="1645">
                  <c:v>16.45</c:v>
                </c:pt>
                <c:pt idx="1646">
                  <c:v>16.46</c:v>
                </c:pt>
                <c:pt idx="1647">
                  <c:v>16.47</c:v>
                </c:pt>
                <c:pt idx="1648">
                  <c:v>16.48</c:v>
                </c:pt>
                <c:pt idx="1649">
                  <c:v>16.489999999999998</c:v>
                </c:pt>
                <c:pt idx="1650">
                  <c:v>16.5</c:v>
                </c:pt>
                <c:pt idx="1651">
                  <c:v>16.510000000000002</c:v>
                </c:pt>
                <c:pt idx="1652">
                  <c:v>16.52</c:v>
                </c:pt>
                <c:pt idx="1653">
                  <c:v>16.53</c:v>
                </c:pt>
                <c:pt idx="1654">
                  <c:v>16.54</c:v>
                </c:pt>
                <c:pt idx="1655">
                  <c:v>16.55</c:v>
                </c:pt>
                <c:pt idx="1656">
                  <c:v>16.559999999999999</c:v>
                </c:pt>
                <c:pt idx="1657">
                  <c:v>16.57</c:v>
                </c:pt>
                <c:pt idx="1658">
                  <c:v>16.579999999999998</c:v>
                </c:pt>
                <c:pt idx="1659">
                  <c:v>16.59</c:v>
                </c:pt>
                <c:pt idx="1660">
                  <c:v>16.600000000000001</c:v>
                </c:pt>
                <c:pt idx="1661">
                  <c:v>16.61</c:v>
                </c:pt>
                <c:pt idx="1662">
                  <c:v>16.62</c:v>
                </c:pt>
                <c:pt idx="1663">
                  <c:v>16.63</c:v>
                </c:pt>
                <c:pt idx="1664">
                  <c:v>16.64</c:v>
                </c:pt>
                <c:pt idx="1665">
                  <c:v>16.649999999999999</c:v>
                </c:pt>
                <c:pt idx="1666">
                  <c:v>16.66</c:v>
                </c:pt>
                <c:pt idx="1667">
                  <c:v>16.670000000000002</c:v>
                </c:pt>
                <c:pt idx="1668">
                  <c:v>16.68</c:v>
                </c:pt>
                <c:pt idx="1669">
                  <c:v>16.690000000000001</c:v>
                </c:pt>
                <c:pt idx="1670">
                  <c:v>16.7</c:v>
                </c:pt>
                <c:pt idx="1671">
                  <c:v>16.71</c:v>
                </c:pt>
                <c:pt idx="1672">
                  <c:v>16.72</c:v>
                </c:pt>
                <c:pt idx="1673">
                  <c:v>16.73</c:v>
                </c:pt>
                <c:pt idx="1674">
                  <c:v>16.739999999999998</c:v>
                </c:pt>
                <c:pt idx="1675">
                  <c:v>16.75</c:v>
                </c:pt>
                <c:pt idx="1676">
                  <c:v>16.760000000000002</c:v>
                </c:pt>
                <c:pt idx="1677">
                  <c:v>16.77</c:v>
                </c:pt>
                <c:pt idx="1678">
                  <c:v>16.78</c:v>
                </c:pt>
                <c:pt idx="1679">
                  <c:v>16.79</c:v>
                </c:pt>
                <c:pt idx="1680">
                  <c:v>16.8</c:v>
                </c:pt>
                <c:pt idx="1681">
                  <c:v>16.809999999999999</c:v>
                </c:pt>
                <c:pt idx="1682">
                  <c:v>16.82</c:v>
                </c:pt>
                <c:pt idx="1683">
                  <c:v>16.829999999999998</c:v>
                </c:pt>
                <c:pt idx="1684">
                  <c:v>16.84</c:v>
                </c:pt>
                <c:pt idx="1685">
                  <c:v>16.850000000000001</c:v>
                </c:pt>
                <c:pt idx="1686">
                  <c:v>16.86</c:v>
                </c:pt>
                <c:pt idx="1687">
                  <c:v>16.87</c:v>
                </c:pt>
                <c:pt idx="1688">
                  <c:v>16.88</c:v>
                </c:pt>
                <c:pt idx="1689">
                  <c:v>16.89</c:v>
                </c:pt>
                <c:pt idx="1690">
                  <c:v>16.899999999999999</c:v>
                </c:pt>
                <c:pt idx="1691">
                  <c:v>16.91</c:v>
                </c:pt>
                <c:pt idx="1692">
                  <c:v>16.920000000000002</c:v>
                </c:pt>
                <c:pt idx="1693">
                  <c:v>16.93</c:v>
                </c:pt>
                <c:pt idx="1694">
                  <c:v>16.940000000000001</c:v>
                </c:pt>
                <c:pt idx="1695">
                  <c:v>16.95</c:v>
                </c:pt>
                <c:pt idx="1696">
                  <c:v>16.96</c:v>
                </c:pt>
                <c:pt idx="1697">
                  <c:v>16.97</c:v>
                </c:pt>
                <c:pt idx="1698">
                  <c:v>16.98</c:v>
                </c:pt>
                <c:pt idx="1699">
                  <c:v>16.989999999999998</c:v>
                </c:pt>
                <c:pt idx="1700">
                  <c:v>17</c:v>
                </c:pt>
                <c:pt idx="1701">
                  <c:v>17.010000000000002</c:v>
                </c:pt>
                <c:pt idx="1702">
                  <c:v>17.02</c:v>
                </c:pt>
                <c:pt idx="1703">
                  <c:v>17.03</c:v>
                </c:pt>
                <c:pt idx="1704">
                  <c:v>17.04</c:v>
                </c:pt>
                <c:pt idx="1705">
                  <c:v>17.05</c:v>
                </c:pt>
                <c:pt idx="1706">
                  <c:v>17.059999999999999</c:v>
                </c:pt>
                <c:pt idx="1707">
                  <c:v>17.07</c:v>
                </c:pt>
                <c:pt idx="1708">
                  <c:v>17.079999999999998</c:v>
                </c:pt>
                <c:pt idx="1709">
                  <c:v>17.09</c:v>
                </c:pt>
                <c:pt idx="1710">
                  <c:v>17.100000000000001</c:v>
                </c:pt>
                <c:pt idx="1711">
                  <c:v>17.11</c:v>
                </c:pt>
                <c:pt idx="1712">
                  <c:v>17.12</c:v>
                </c:pt>
                <c:pt idx="1713">
                  <c:v>17.13</c:v>
                </c:pt>
                <c:pt idx="1714">
                  <c:v>17.14</c:v>
                </c:pt>
                <c:pt idx="1715">
                  <c:v>17.149999999999999</c:v>
                </c:pt>
                <c:pt idx="1716">
                  <c:v>17.16</c:v>
                </c:pt>
                <c:pt idx="1717">
                  <c:v>17.170000000000002</c:v>
                </c:pt>
                <c:pt idx="1718">
                  <c:v>17.18</c:v>
                </c:pt>
                <c:pt idx="1719">
                  <c:v>17.190000000000001</c:v>
                </c:pt>
                <c:pt idx="1720">
                  <c:v>17.2</c:v>
                </c:pt>
                <c:pt idx="1721">
                  <c:v>17.21</c:v>
                </c:pt>
                <c:pt idx="1722">
                  <c:v>17.22</c:v>
                </c:pt>
                <c:pt idx="1723">
                  <c:v>17.23</c:v>
                </c:pt>
                <c:pt idx="1724">
                  <c:v>17.239999999999998</c:v>
                </c:pt>
                <c:pt idx="1725">
                  <c:v>17.25</c:v>
                </c:pt>
                <c:pt idx="1726">
                  <c:v>17.260000000000002</c:v>
                </c:pt>
                <c:pt idx="1727">
                  <c:v>17.27</c:v>
                </c:pt>
                <c:pt idx="1728">
                  <c:v>17.28</c:v>
                </c:pt>
                <c:pt idx="1729">
                  <c:v>17.29</c:v>
                </c:pt>
                <c:pt idx="1730">
                  <c:v>17.3</c:v>
                </c:pt>
                <c:pt idx="1731">
                  <c:v>17.309999999999999</c:v>
                </c:pt>
                <c:pt idx="1732">
                  <c:v>17.32</c:v>
                </c:pt>
                <c:pt idx="1733">
                  <c:v>17.329999999999998</c:v>
                </c:pt>
                <c:pt idx="1734">
                  <c:v>17.34</c:v>
                </c:pt>
                <c:pt idx="1735">
                  <c:v>17.350000000000001</c:v>
                </c:pt>
                <c:pt idx="1736">
                  <c:v>17.36</c:v>
                </c:pt>
                <c:pt idx="1737">
                  <c:v>17.37</c:v>
                </c:pt>
                <c:pt idx="1738">
                  <c:v>17.38</c:v>
                </c:pt>
                <c:pt idx="1739">
                  <c:v>17.39</c:v>
                </c:pt>
                <c:pt idx="1740">
                  <c:v>17.399999999999999</c:v>
                </c:pt>
                <c:pt idx="1741">
                  <c:v>17.41</c:v>
                </c:pt>
                <c:pt idx="1742">
                  <c:v>17.420000000000002</c:v>
                </c:pt>
                <c:pt idx="1743">
                  <c:v>17.43</c:v>
                </c:pt>
                <c:pt idx="1744">
                  <c:v>17.440000000000001</c:v>
                </c:pt>
                <c:pt idx="1745">
                  <c:v>17.45</c:v>
                </c:pt>
                <c:pt idx="1746">
                  <c:v>17.46</c:v>
                </c:pt>
                <c:pt idx="1747">
                  <c:v>17.47</c:v>
                </c:pt>
                <c:pt idx="1748">
                  <c:v>17.48</c:v>
                </c:pt>
                <c:pt idx="1749">
                  <c:v>17.489999999999998</c:v>
                </c:pt>
                <c:pt idx="1750">
                  <c:v>17.5</c:v>
                </c:pt>
                <c:pt idx="1751">
                  <c:v>17.510000000000002</c:v>
                </c:pt>
                <c:pt idx="1752">
                  <c:v>17.52</c:v>
                </c:pt>
                <c:pt idx="1753">
                  <c:v>17.53</c:v>
                </c:pt>
                <c:pt idx="1754">
                  <c:v>17.54</c:v>
                </c:pt>
                <c:pt idx="1755">
                  <c:v>17.55</c:v>
                </c:pt>
                <c:pt idx="1756">
                  <c:v>17.559999999999999</c:v>
                </c:pt>
                <c:pt idx="1757">
                  <c:v>17.57</c:v>
                </c:pt>
                <c:pt idx="1758">
                  <c:v>17.579999999999998</c:v>
                </c:pt>
                <c:pt idx="1759">
                  <c:v>17.59</c:v>
                </c:pt>
                <c:pt idx="1760">
                  <c:v>17.600000000000001</c:v>
                </c:pt>
                <c:pt idx="1761">
                  <c:v>17.61</c:v>
                </c:pt>
                <c:pt idx="1762">
                  <c:v>17.62</c:v>
                </c:pt>
                <c:pt idx="1763">
                  <c:v>17.63</c:v>
                </c:pt>
                <c:pt idx="1764">
                  <c:v>17.64</c:v>
                </c:pt>
                <c:pt idx="1765">
                  <c:v>17.649999999999999</c:v>
                </c:pt>
                <c:pt idx="1766">
                  <c:v>17.66</c:v>
                </c:pt>
                <c:pt idx="1767">
                  <c:v>17.670000000000002</c:v>
                </c:pt>
                <c:pt idx="1768">
                  <c:v>17.68</c:v>
                </c:pt>
                <c:pt idx="1769">
                  <c:v>17.690000000000001</c:v>
                </c:pt>
                <c:pt idx="1770">
                  <c:v>17.7</c:v>
                </c:pt>
                <c:pt idx="1771">
                  <c:v>17.71</c:v>
                </c:pt>
                <c:pt idx="1772">
                  <c:v>17.72</c:v>
                </c:pt>
                <c:pt idx="1773">
                  <c:v>17.73</c:v>
                </c:pt>
                <c:pt idx="1774">
                  <c:v>17.739999999999998</c:v>
                </c:pt>
                <c:pt idx="1775">
                  <c:v>17.75</c:v>
                </c:pt>
                <c:pt idx="1776">
                  <c:v>17.760000000000002</c:v>
                </c:pt>
                <c:pt idx="1777">
                  <c:v>17.77</c:v>
                </c:pt>
                <c:pt idx="1778">
                  <c:v>17.78</c:v>
                </c:pt>
                <c:pt idx="1779">
                  <c:v>17.79</c:v>
                </c:pt>
                <c:pt idx="1780">
                  <c:v>17.8</c:v>
                </c:pt>
                <c:pt idx="1781">
                  <c:v>17.809999999999999</c:v>
                </c:pt>
                <c:pt idx="1782">
                  <c:v>17.82</c:v>
                </c:pt>
                <c:pt idx="1783">
                  <c:v>17.829999999999998</c:v>
                </c:pt>
                <c:pt idx="1784">
                  <c:v>17.84</c:v>
                </c:pt>
                <c:pt idx="1785">
                  <c:v>17.850000000000001</c:v>
                </c:pt>
                <c:pt idx="1786">
                  <c:v>17.86</c:v>
                </c:pt>
                <c:pt idx="1787">
                  <c:v>17.87</c:v>
                </c:pt>
                <c:pt idx="1788">
                  <c:v>17.88</c:v>
                </c:pt>
                <c:pt idx="1789">
                  <c:v>17.89</c:v>
                </c:pt>
                <c:pt idx="1790">
                  <c:v>17.899999999999999</c:v>
                </c:pt>
                <c:pt idx="1791">
                  <c:v>17.91</c:v>
                </c:pt>
                <c:pt idx="1792">
                  <c:v>17.920000000000002</c:v>
                </c:pt>
                <c:pt idx="1793">
                  <c:v>17.93</c:v>
                </c:pt>
                <c:pt idx="1794">
                  <c:v>17.940000000000001</c:v>
                </c:pt>
                <c:pt idx="1795">
                  <c:v>17.95</c:v>
                </c:pt>
                <c:pt idx="1796">
                  <c:v>17.96</c:v>
                </c:pt>
                <c:pt idx="1797">
                  <c:v>17.97</c:v>
                </c:pt>
                <c:pt idx="1798">
                  <c:v>17.98</c:v>
                </c:pt>
                <c:pt idx="1799">
                  <c:v>17.989999999999998</c:v>
                </c:pt>
                <c:pt idx="1800">
                  <c:v>18</c:v>
                </c:pt>
                <c:pt idx="1801">
                  <c:v>18.010000000000002</c:v>
                </c:pt>
                <c:pt idx="1802">
                  <c:v>18.02</c:v>
                </c:pt>
                <c:pt idx="1803">
                  <c:v>18.03</c:v>
                </c:pt>
                <c:pt idx="1804">
                  <c:v>18.04</c:v>
                </c:pt>
                <c:pt idx="1805">
                  <c:v>18.05</c:v>
                </c:pt>
                <c:pt idx="1806">
                  <c:v>18.059999999999999</c:v>
                </c:pt>
                <c:pt idx="1807">
                  <c:v>18.07</c:v>
                </c:pt>
                <c:pt idx="1808">
                  <c:v>18.079999999999998</c:v>
                </c:pt>
                <c:pt idx="1809">
                  <c:v>18.09</c:v>
                </c:pt>
                <c:pt idx="1810">
                  <c:v>18.100000000000001</c:v>
                </c:pt>
                <c:pt idx="1811">
                  <c:v>18.11</c:v>
                </c:pt>
                <c:pt idx="1812">
                  <c:v>18.12</c:v>
                </c:pt>
                <c:pt idx="1813">
                  <c:v>18.13</c:v>
                </c:pt>
                <c:pt idx="1814">
                  <c:v>18.14</c:v>
                </c:pt>
                <c:pt idx="1815">
                  <c:v>18.149999999999999</c:v>
                </c:pt>
                <c:pt idx="1816">
                  <c:v>18.16</c:v>
                </c:pt>
                <c:pt idx="1817">
                  <c:v>18.170000000000002</c:v>
                </c:pt>
                <c:pt idx="1818">
                  <c:v>18.18</c:v>
                </c:pt>
                <c:pt idx="1819">
                  <c:v>18.190000000000001</c:v>
                </c:pt>
                <c:pt idx="1820">
                  <c:v>18.2</c:v>
                </c:pt>
                <c:pt idx="1821">
                  <c:v>18.21</c:v>
                </c:pt>
                <c:pt idx="1822">
                  <c:v>18.22</c:v>
                </c:pt>
                <c:pt idx="1823">
                  <c:v>18.23</c:v>
                </c:pt>
                <c:pt idx="1824">
                  <c:v>18.239999999999998</c:v>
                </c:pt>
                <c:pt idx="1825">
                  <c:v>18.25</c:v>
                </c:pt>
                <c:pt idx="1826">
                  <c:v>18.260000000000002</c:v>
                </c:pt>
                <c:pt idx="1827">
                  <c:v>18.27</c:v>
                </c:pt>
                <c:pt idx="1828">
                  <c:v>18.28</c:v>
                </c:pt>
                <c:pt idx="1829">
                  <c:v>18.29</c:v>
                </c:pt>
                <c:pt idx="1830">
                  <c:v>18.3</c:v>
                </c:pt>
                <c:pt idx="1831">
                  <c:v>18.309999999999999</c:v>
                </c:pt>
                <c:pt idx="1832">
                  <c:v>18.32</c:v>
                </c:pt>
                <c:pt idx="1833">
                  <c:v>18.329999999999998</c:v>
                </c:pt>
                <c:pt idx="1834">
                  <c:v>18.34</c:v>
                </c:pt>
                <c:pt idx="1835">
                  <c:v>18.350000000000001</c:v>
                </c:pt>
                <c:pt idx="1836">
                  <c:v>18.36</c:v>
                </c:pt>
                <c:pt idx="1837">
                  <c:v>18.37</c:v>
                </c:pt>
                <c:pt idx="1838">
                  <c:v>18.38</c:v>
                </c:pt>
                <c:pt idx="1839">
                  <c:v>18.39</c:v>
                </c:pt>
                <c:pt idx="1840">
                  <c:v>18.399999999999999</c:v>
                </c:pt>
                <c:pt idx="1841">
                  <c:v>18.41</c:v>
                </c:pt>
                <c:pt idx="1842">
                  <c:v>18.420000000000002</c:v>
                </c:pt>
                <c:pt idx="1843">
                  <c:v>18.43</c:v>
                </c:pt>
                <c:pt idx="1844">
                  <c:v>18.440000000000001</c:v>
                </c:pt>
                <c:pt idx="1845">
                  <c:v>18.45</c:v>
                </c:pt>
                <c:pt idx="1846">
                  <c:v>18.46</c:v>
                </c:pt>
                <c:pt idx="1847">
                  <c:v>18.47</c:v>
                </c:pt>
                <c:pt idx="1848">
                  <c:v>18.48</c:v>
                </c:pt>
                <c:pt idx="1849">
                  <c:v>18.489999999999998</c:v>
                </c:pt>
                <c:pt idx="1850">
                  <c:v>18.5</c:v>
                </c:pt>
                <c:pt idx="1851">
                  <c:v>18.510000000000002</c:v>
                </c:pt>
                <c:pt idx="1852">
                  <c:v>18.52</c:v>
                </c:pt>
                <c:pt idx="1853">
                  <c:v>18.53</c:v>
                </c:pt>
                <c:pt idx="1854">
                  <c:v>18.54</c:v>
                </c:pt>
                <c:pt idx="1855">
                  <c:v>18.55</c:v>
                </c:pt>
                <c:pt idx="1856">
                  <c:v>18.559999999999999</c:v>
                </c:pt>
                <c:pt idx="1857">
                  <c:v>18.57</c:v>
                </c:pt>
                <c:pt idx="1858">
                  <c:v>18.579999999999998</c:v>
                </c:pt>
                <c:pt idx="1859">
                  <c:v>18.59</c:v>
                </c:pt>
                <c:pt idx="1860">
                  <c:v>18.600000000000001</c:v>
                </c:pt>
                <c:pt idx="1861">
                  <c:v>18.61</c:v>
                </c:pt>
                <c:pt idx="1862">
                  <c:v>18.62</c:v>
                </c:pt>
                <c:pt idx="1863">
                  <c:v>18.63</c:v>
                </c:pt>
                <c:pt idx="1864">
                  <c:v>18.64</c:v>
                </c:pt>
                <c:pt idx="1865">
                  <c:v>18.649999999999999</c:v>
                </c:pt>
                <c:pt idx="1866">
                  <c:v>18.66</c:v>
                </c:pt>
                <c:pt idx="1867">
                  <c:v>18.670000000000002</c:v>
                </c:pt>
                <c:pt idx="1868">
                  <c:v>18.68</c:v>
                </c:pt>
                <c:pt idx="1869">
                  <c:v>18.690000000000001</c:v>
                </c:pt>
                <c:pt idx="1870">
                  <c:v>18.7</c:v>
                </c:pt>
                <c:pt idx="1871">
                  <c:v>18.71</c:v>
                </c:pt>
                <c:pt idx="1872">
                  <c:v>18.72</c:v>
                </c:pt>
                <c:pt idx="1873">
                  <c:v>18.73</c:v>
                </c:pt>
                <c:pt idx="1874">
                  <c:v>18.739999999999998</c:v>
                </c:pt>
                <c:pt idx="1875">
                  <c:v>18.75</c:v>
                </c:pt>
                <c:pt idx="1876">
                  <c:v>18.760000000000002</c:v>
                </c:pt>
                <c:pt idx="1877">
                  <c:v>18.77</c:v>
                </c:pt>
                <c:pt idx="1878">
                  <c:v>18.78</c:v>
                </c:pt>
                <c:pt idx="1879">
                  <c:v>18.79</c:v>
                </c:pt>
                <c:pt idx="1880">
                  <c:v>18.8</c:v>
                </c:pt>
                <c:pt idx="1881">
                  <c:v>18.809999999999999</c:v>
                </c:pt>
                <c:pt idx="1882">
                  <c:v>18.82</c:v>
                </c:pt>
                <c:pt idx="1883">
                  <c:v>18.829999999999998</c:v>
                </c:pt>
                <c:pt idx="1884">
                  <c:v>18.84</c:v>
                </c:pt>
                <c:pt idx="1885">
                  <c:v>18.850000000000001</c:v>
                </c:pt>
                <c:pt idx="1886">
                  <c:v>18.86</c:v>
                </c:pt>
                <c:pt idx="1887">
                  <c:v>18.87</c:v>
                </c:pt>
                <c:pt idx="1888">
                  <c:v>18.88</c:v>
                </c:pt>
                <c:pt idx="1889">
                  <c:v>18.89</c:v>
                </c:pt>
                <c:pt idx="1890">
                  <c:v>18.899999999999999</c:v>
                </c:pt>
                <c:pt idx="1891">
                  <c:v>18.91</c:v>
                </c:pt>
                <c:pt idx="1892">
                  <c:v>18.920000000000002</c:v>
                </c:pt>
                <c:pt idx="1893">
                  <c:v>18.93</c:v>
                </c:pt>
                <c:pt idx="1894">
                  <c:v>18.940000000000001</c:v>
                </c:pt>
                <c:pt idx="1895">
                  <c:v>18.95</c:v>
                </c:pt>
                <c:pt idx="1896">
                  <c:v>18.96</c:v>
                </c:pt>
                <c:pt idx="1897">
                  <c:v>18.97</c:v>
                </c:pt>
                <c:pt idx="1898">
                  <c:v>18.98</c:v>
                </c:pt>
                <c:pt idx="1899">
                  <c:v>18.989999999999998</c:v>
                </c:pt>
                <c:pt idx="1900">
                  <c:v>19</c:v>
                </c:pt>
                <c:pt idx="1901">
                  <c:v>19.010000000000002</c:v>
                </c:pt>
                <c:pt idx="1902">
                  <c:v>19.02</c:v>
                </c:pt>
                <c:pt idx="1903">
                  <c:v>19.03</c:v>
                </c:pt>
                <c:pt idx="1904">
                  <c:v>19.04</c:v>
                </c:pt>
                <c:pt idx="1905">
                  <c:v>19.05</c:v>
                </c:pt>
                <c:pt idx="1906">
                  <c:v>19.059999999999999</c:v>
                </c:pt>
                <c:pt idx="1907">
                  <c:v>19.07</c:v>
                </c:pt>
                <c:pt idx="1908">
                  <c:v>19.079999999999998</c:v>
                </c:pt>
                <c:pt idx="1909">
                  <c:v>19.09</c:v>
                </c:pt>
                <c:pt idx="1910">
                  <c:v>19.100000000000001</c:v>
                </c:pt>
                <c:pt idx="1911">
                  <c:v>19.11</c:v>
                </c:pt>
                <c:pt idx="1912">
                  <c:v>19.12</c:v>
                </c:pt>
                <c:pt idx="1913">
                  <c:v>19.13</c:v>
                </c:pt>
                <c:pt idx="1914">
                  <c:v>19.14</c:v>
                </c:pt>
                <c:pt idx="1915">
                  <c:v>19.149999999999999</c:v>
                </c:pt>
                <c:pt idx="1916">
                  <c:v>19.16</c:v>
                </c:pt>
                <c:pt idx="1917">
                  <c:v>19.170000000000002</c:v>
                </c:pt>
                <c:pt idx="1918">
                  <c:v>19.18</c:v>
                </c:pt>
                <c:pt idx="1919">
                  <c:v>19.190000000000001</c:v>
                </c:pt>
                <c:pt idx="1920">
                  <c:v>19.2</c:v>
                </c:pt>
                <c:pt idx="1921">
                  <c:v>19.21</c:v>
                </c:pt>
                <c:pt idx="1922">
                  <c:v>19.22</c:v>
                </c:pt>
                <c:pt idx="1923">
                  <c:v>19.23</c:v>
                </c:pt>
                <c:pt idx="1924">
                  <c:v>19.239999999999998</c:v>
                </c:pt>
                <c:pt idx="1925">
                  <c:v>19.25</c:v>
                </c:pt>
                <c:pt idx="1926">
                  <c:v>19.260000000000002</c:v>
                </c:pt>
                <c:pt idx="1927">
                  <c:v>19.27</c:v>
                </c:pt>
                <c:pt idx="1928">
                  <c:v>19.28</c:v>
                </c:pt>
                <c:pt idx="1929">
                  <c:v>19.29</c:v>
                </c:pt>
                <c:pt idx="1930">
                  <c:v>19.3</c:v>
                </c:pt>
                <c:pt idx="1931">
                  <c:v>19.309999999999999</c:v>
                </c:pt>
                <c:pt idx="1932">
                  <c:v>19.32</c:v>
                </c:pt>
                <c:pt idx="1933">
                  <c:v>19.329999999999998</c:v>
                </c:pt>
                <c:pt idx="1934">
                  <c:v>19.34</c:v>
                </c:pt>
                <c:pt idx="1935">
                  <c:v>19.350000000000001</c:v>
                </c:pt>
                <c:pt idx="1936">
                  <c:v>19.36</c:v>
                </c:pt>
                <c:pt idx="1937">
                  <c:v>19.37</c:v>
                </c:pt>
                <c:pt idx="1938">
                  <c:v>19.38</c:v>
                </c:pt>
                <c:pt idx="1939">
                  <c:v>19.39</c:v>
                </c:pt>
                <c:pt idx="1940">
                  <c:v>19.399999999999999</c:v>
                </c:pt>
                <c:pt idx="1941">
                  <c:v>19.41</c:v>
                </c:pt>
                <c:pt idx="1942">
                  <c:v>19.420000000000002</c:v>
                </c:pt>
                <c:pt idx="1943">
                  <c:v>19.43</c:v>
                </c:pt>
                <c:pt idx="1944">
                  <c:v>19.440000000000001</c:v>
                </c:pt>
                <c:pt idx="1945">
                  <c:v>19.45</c:v>
                </c:pt>
                <c:pt idx="1946">
                  <c:v>19.46</c:v>
                </c:pt>
                <c:pt idx="1947">
                  <c:v>19.47</c:v>
                </c:pt>
                <c:pt idx="1948">
                  <c:v>19.48</c:v>
                </c:pt>
                <c:pt idx="1949">
                  <c:v>19.489999999999998</c:v>
                </c:pt>
                <c:pt idx="1950">
                  <c:v>19.5</c:v>
                </c:pt>
                <c:pt idx="1951">
                  <c:v>19.510000000000002</c:v>
                </c:pt>
                <c:pt idx="1952">
                  <c:v>19.52</c:v>
                </c:pt>
                <c:pt idx="1953">
                  <c:v>19.53</c:v>
                </c:pt>
                <c:pt idx="1954">
                  <c:v>19.54</c:v>
                </c:pt>
                <c:pt idx="1955">
                  <c:v>19.55</c:v>
                </c:pt>
                <c:pt idx="1956">
                  <c:v>19.559999999999999</c:v>
                </c:pt>
                <c:pt idx="1957">
                  <c:v>19.57</c:v>
                </c:pt>
                <c:pt idx="1958">
                  <c:v>19.579999999999998</c:v>
                </c:pt>
                <c:pt idx="1959">
                  <c:v>19.59</c:v>
                </c:pt>
                <c:pt idx="1960">
                  <c:v>19.600000000000001</c:v>
                </c:pt>
                <c:pt idx="1961">
                  <c:v>19.61</c:v>
                </c:pt>
                <c:pt idx="1962">
                  <c:v>19.62</c:v>
                </c:pt>
                <c:pt idx="1963">
                  <c:v>19.63</c:v>
                </c:pt>
                <c:pt idx="1964">
                  <c:v>19.64</c:v>
                </c:pt>
                <c:pt idx="1965">
                  <c:v>19.649999999999999</c:v>
                </c:pt>
                <c:pt idx="1966">
                  <c:v>19.66</c:v>
                </c:pt>
                <c:pt idx="1967">
                  <c:v>19.670000000000002</c:v>
                </c:pt>
                <c:pt idx="1968">
                  <c:v>19.68</c:v>
                </c:pt>
                <c:pt idx="1969">
                  <c:v>19.690000000000001</c:v>
                </c:pt>
                <c:pt idx="1970">
                  <c:v>19.7</c:v>
                </c:pt>
                <c:pt idx="1971">
                  <c:v>19.71</c:v>
                </c:pt>
                <c:pt idx="1972">
                  <c:v>19.72</c:v>
                </c:pt>
                <c:pt idx="1973">
                  <c:v>19.73</c:v>
                </c:pt>
                <c:pt idx="1974">
                  <c:v>19.739999999999998</c:v>
                </c:pt>
                <c:pt idx="1975">
                  <c:v>19.75</c:v>
                </c:pt>
                <c:pt idx="1976">
                  <c:v>19.760000000000002</c:v>
                </c:pt>
                <c:pt idx="1977">
                  <c:v>19.77</c:v>
                </c:pt>
                <c:pt idx="1978">
                  <c:v>19.78</c:v>
                </c:pt>
                <c:pt idx="1979">
                  <c:v>19.79</c:v>
                </c:pt>
                <c:pt idx="1980">
                  <c:v>19.8</c:v>
                </c:pt>
                <c:pt idx="1981">
                  <c:v>19.809999999999999</c:v>
                </c:pt>
                <c:pt idx="1982">
                  <c:v>19.82</c:v>
                </c:pt>
                <c:pt idx="1983">
                  <c:v>19.829999999999998</c:v>
                </c:pt>
                <c:pt idx="1984">
                  <c:v>19.84</c:v>
                </c:pt>
                <c:pt idx="1985">
                  <c:v>19.850000000000001</c:v>
                </c:pt>
                <c:pt idx="1986">
                  <c:v>19.86</c:v>
                </c:pt>
                <c:pt idx="1987">
                  <c:v>19.87</c:v>
                </c:pt>
                <c:pt idx="1988">
                  <c:v>19.88</c:v>
                </c:pt>
                <c:pt idx="1989">
                  <c:v>19.89</c:v>
                </c:pt>
                <c:pt idx="1990">
                  <c:v>19.899999999999999</c:v>
                </c:pt>
                <c:pt idx="1991">
                  <c:v>19.91</c:v>
                </c:pt>
                <c:pt idx="1992">
                  <c:v>19.920000000000002</c:v>
                </c:pt>
                <c:pt idx="1993">
                  <c:v>19.93</c:v>
                </c:pt>
                <c:pt idx="1994">
                  <c:v>19.940000000000001</c:v>
                </c:pt>
                <c:pt idx="1995">
                  <c:v>19.95</c:v>
                </c:pt>
                <c:pt idx="1996">
                  <c:v>19.96</c:v>
                </c:pt>
                <c:pt idx="1997">
                  <c:v>19.97</c:v>
                </c:pt>
                <c:pt idx="1998">
                  <c:v>19.98</c:v>
                </c:pt>
                <c:pt idx="1999">
                  <c:v>19.989999999999998</c:v>
                </c:pt>
                <c:pt idx="2000">
                  <c:v>20</c:v>
                </c:pt>
                <c:pt idx="2001">
                  <c:v>20.010000000000002</c:v>
                </c:pt>
                <c:pt idx="2002">
                  <c:v>20.02</c:v>
                </c:pt>
                <c:pt idx="2003">
                  <c:v>20.03</c:v>
                </c:pt>
                <c:pt idx="2004">
                  <c:v>20.04</c:v>
                </c:pt>
                <c:pt idx="2005">
                  <c:v>20.05</c:v>
                </c:pt>
                <c:pt idx="2006">
                  <c:v>20.059999999999999</c:v>
                </c:pt>
                <c:pt idx="2007">
                  <c:v>20.07</c:v>
                </c:pt>
                <c:pt idx="2008">
                  <c:v>20.079999999999998</c:v>
                </c:pt>
                <c:pt idx="2009">
                  <c:v>20.09</c:v>
                </c:pt>
                <c:pt idx="2010">
                  <c:v>20.100000000000001</c:v>
                </c:pt>
                <c:pt idx="2011">
                  <c:v>20.11</c:v>
                </c:pt>
                <c:pt idx="2012">
                  <c:v>20.12</c:v>
                </c:pt>
                <c:pt idx="2013">
                  <c:v>20.13</c:v>
                </c:pt>
                <c:pt idx="2014">
                  <c:v>20.14</c:v>
                </c:pt>
                <c:pt idx="2015">
                  <c:v>20.149999999999999</c:v>
                </c:pt>
                <c:pt idx="2016">
                  <c:v>20.16</c:v>
                </c:pt>
                <c:pt idx="2017">
                  <c:v>20.170000000000002</c:v>
                </c:pt>
                <c:pt idx="2018">
                  <c:v>20.18</c:v>
                </c:pt>
                <c:pt idx="2019">
                  <c:v>20.190000000000001</c:v>
                </c:pt>
                <c:pt idx="2020">
                  <c:v>20.2</c:v>
                </c:pt>
                <c:pt idx="2021">
                  <c:v>20.21</c:v>
                </c:pt>
                <c:pt idx="2022">
                  <c:v>20.22</c:v>
                </c:pt>
                <c:pt idx="2023">
                  <c:v>20.23</c:v>
                </c:pt>
                <c:pt idx="2024">
                  <c:v>20.239999999999998</c:v>
                </c:pt>
                <c:pt idx="2025">
                  <c:v>20.25</c:v>
                </c:pt>
                <c:pt idx="2026">
                  <c:v>20.260000000000002</c:v>
                </c:pt>
                <c:pt idx="2027">
                  <c:v>20.27</c:v>
                </c:pt>
                <c:pt idx="2028">
                  <c:v>20.28</c:v>
                </c:pt>
                <c:pt idx="2029">
                  <c:v>20.29</c:v>
                </c:pt>
                <c:pt idx="2030">
                  <c:v>20.3</c:v>
                </c:pt>
                <c:pt idx="2031">
                  <c:v>20.309999999999999</c:v>
                </c:pt>
                <c:pt idx="2032">
                  <c:v>20.32</c:v>
                </c:pt>
                <c:pt idx="2033">
                  <c:v>20.329999999999998</c:v>
                </c:pt>
                <c:pt idx="2034">
                  <c:v>20.34</c:v>
                </c:pt>
                <c:pt idx="2035">
                  <c:v>20.350000000000001</c:v>
                </c:pt>
                <c:pt idx="2036">
                  <c:v>20.36</c:v>
                </c:pt>
                <c:pt idx="2037">
                  <c:v>20.37</c:v>
                </c:pt>
                <c:pt idx="2038">
                  <c:v>20.38</c:v>
                </c:pt>
                <c:pt idx="2039">
                  <c:v>20.39</c:v>
                </c:pt>
                <c:pt idx="2040">
                  <c:v>20.399999999999999</c:v>
                </c:pt>
                <c:pt idx="2041">
                  <c:v>20.41</c:v>
                </c:pt>
                <c:pt idx="2042">
                  <c:v>20.420000000000002</c:v>
                </c:pt>
                <c:pt idx="2043">
                  <c:v>20.43</c:v>
                </c:pt>
                <c:pt idx="2044">
                  <c:v>20.440000000000001</c:v>
                </c:pt>
                <c:pt idx="2045">
                  <c:v>20.45</c:v>
                </c:pt>
                <c:pt idx="2046">
                  <c:v>20.46</c:v>
                </c:pt>
                <c:pt idx="2047">
                  <c:v>20.47</c:v>
                </c:pt>
                <c:pt idx="2048">
                  <c:v>20.48</c:v>
                </c:pt>
                <c:pt idx="2049">
                  <c:v>20.49</c:v>
                </c:pt>
                <c:pt idx="2050">
                  <c:v>20.5</c:v>
                </c:pt>
                <c:pt idx="2051">
                  <c:v>20.51</c:v>
                </c:pt>
                <c:pt idx="2052">
                  <c:v>20.52</c:v>
                </c:pt>
                <c:pt idx="2053">
                  <c:v>20.53</c:v>
                </c:pt>
                <c:pt idx="2054">
                  <c:v>20.54</c:v>
                </c:pt>
                <c:pt idx="2055">
                  <c:v>20.55</c:v>
                </c:pt>
                <c:pt idx="2056">
                  <c:v>20.56</c:v>
                </c:pt>
                <c:pt idx="2057">
                  <c:v>20.57</c:v>
                </c:pt>
                <c:pt idx="2058">
                  <c:v>20.58</c:v>
                </c:pt>
                <c:pt idx="2059">
                  <c:v>20.59</c:v>
                </c:pt>
                <c:pt idx="2060">
                  <c:v>20.6</c:v>
                </c:pt>
                <c:pt idx="2061">
                  <c:v>20.61</c:v>
                </c:pt>
                <c:pt idx="2062">
                  <c:v>20.62</c:v>
                </c:pt>
                <c:pt idx="2063">
                  <c:v>20.63</c:v>
                </c:pt>
                <c:pt idx="2064">
                  <c:v>20.64</c:v>
                </c:pt>
                <c:pt idx="2065">
                  <c:v>20.65</c:v>
                </c:pt>
                <c:pt idx="2066">
                  <c:v>20.66</c:v>
                </c:pt>
                <c:pt idx="2067">
                  <c:v>20.67</c:v>
                </c:pt>
                <c:pt idx="2068">
                  <c:v>20.68</c:v>
                </c:pt>
                <c:pt idx="2069">
                  <c:v>20.69</c:v>
                </c:pt>
                <c:pt idx="2070">
                  <c:v>20.7</c:v>
                </c:pt>
                <c:pt idx="2071">
                  <c:v>20.71</c:v>
                </c:pt>
                <c:pt idx="2072">
                  <c:v>20.72</c:v>
                </c:pt>
                <c:pt idx="2073">
                  <c:v>20.73</c:v>
                </c:pt>
                <c:pt idx="2074">
                  <c:v>20.74</c:v>
                </c:pt>
                <c:pt idx="2075">
                  <c:v>20.75</c:v>
                </c:pt>
                <c:pt idx="2076">
                  <c:v>20.76</c:v>
                </c:pt>
                <c:pt idx="2077">
                  <c:v>20.77</c:v>
                </c:pt>
                <c:pt idx="2078">
                  <c:v>20.78</c:v>
                </c:pt>
                <c:pt idx="2079">
                  <c:v>20.79</c:v>
                </c:pt>
                <c:pt idx="2080">
                  <c:v>20.8</c:v>
                </c:pt>
                <c:pt idx="2081">
                  <c:v>20.81</c:v>
                </c:pt>
                <c:pt idx="2082">
                  <c:v>20.82</c:v>
                </c:pt>
                <c:pt idx="2083">
                  <c:v>20.83</c:v>
                </c:pt>
                <c:pt idx="2084">
                  <c:v>20.84</c:v>
                </c:pt>
                <c:pt idx="2085">
                  <c:v>20.85</c:v>
                </c:pt>
                <c:pt idx="2086">
                  <c:v>20.86</c:v>
                </c:pt>
                <c:pt idx="2087">
                  <c:v>20.87</c:v>
                </c:pt>
                <c:pt idx="2088">
                  <c:v>20.88</c:v>
                </c:pt>
                <c:pt idx="2089">
                  <c:v>20.89</c:v>
                </c:pt>
                <c:pt idx="2090">
                  <c:v>20.9</c:v>
                </c:pt>
                <c:pt idx="2091">
                  <c:v>20.91</c:v>
                </c:pt>
                <c:pt idx="2092">
                  <c:v>20.92</c:v>
                </c:pt>
                <c:pt idx="2093">
                  <c:v>20.93</c:v>
                </c:pt>
                <c:pt idx="2094">
                  <c:v>20.94</c:v>
                </c:pt>
                <c:pt idx="2095">
                  <c:v>20.95</c:v>
                </c:pt>
                <c:pt idx="2096">
                  <c:v>20.96</c:v>
                </c:pt>
                <c:pt idx="2097">
                  <c:v>20.97</c:v>
                </c:pt>
                <c:pt idx="2098">
                  <c:v>20.98</c:v>
                </c:pt>
                <c:pt idx="2099">
                  <c:v>20.99</c:v>
                </c:pt>
                <c:pt idx="2100">
                  <c:v>21</c:v>
                </c:pt>
                <c:pt idx="2101">
                  <c:v>21.01</c:v>
                </c:pt>
                <c:pt idx="2102">
                  <c:v>21.02</c:v>
                </c:pt>
                <c:pt idx="2103">
                  <c:v>21.03</c:v>
                </c:pt>
                <c:pt idx="2104">
                  <c:v>21.04</c:v>
                </c:pt>
                <c:pt idx="2105">
                  <c:v>21.05</c:v>
                </c:pt>
                <c:pt idx="2106">
                  <c:v>21.06</c:v>
                </c:pt>
                <c:pt idx="2107">
                  <c:v>21.07</c:v>
                </c:pt>
                <c:pt idx="2108">
                  <c:v>21.08</c:v>
                </c:pt>
                <c:pt idx="2109">
                  <c:v>21.09</c:v>
                </c:pt>
                <c:pt idx="2110">
                  <c:v>21.1</c:v>
                </c:pt>
                <c:pt idx="2111">
                  <c:v>21.11</c:v>
                </c:pt>
                <c:pt idx="2112">
                  <c:v>21.12</c:v>
                </c:pt>
                <c:pt idx="2113">
                  <c:v>21.13</c:v>
                </c:pt>
                <c:pt idx="2114">
                  <c:v>21.14</c:v>
                </c:pt>
                <c:pt idx="2115">
                  <c:v>21.15</c:v>
                </c:pt>
                <c:pt idx="2116">
                  <c:v>21.16</c:v>
                </c:pt>
                <c:pt idx="2117">
                  <c:v>21.17</c:v>
                </c:pt>
                <c:pt idx="2118">
                  <c:v>21.18</c:v>
                </c:pt>
                <c:pt idx="2119">
                  <c:v>21.19</c:v>
                </c:pt>
                <c:pt idx="2120">
                  <c:v>21.2</c:v>
                </c:pt>
                <c:pt idx="2121">
                  <c:v>21.21</c:v>
                </c:pt>
                <c:pt idx="2122">
                  <c:v>21.22</c:v>
                </c:pt>
                <c:pt idx="2123">
                  <c:v>21.23</c:v>
                </c:pt>
                <c:pt idx="2124">
                  <c:v>21.24</c:v>
                </c:pt>
                <c:pt idx="2125">
                  <c:v>21.25</c:v>
                </c:pt>
                <c:pt idx="2126">
                  <c:v>21.26</c:v>
                </c:pt>
                <c:pt idx="2127">
                  <c:v>21.27</c:v>
                </c:pt>
                <c:pt idx="2128">
                  <c:v>21.28</c:v>
                </c:pt>
                <c:pt idx="2129">
                  <c:v>21.29</c:v>
                </c:pt>
                <c:pt idx="2130">
                  <c:v>21.3</c:v>
                </c:pt>
                <c:pt idx="2131">
                  <c:v>21.31</c:v>
                </c:pt>
                <c:pt idx="2132">
                  <c:v>21.32</c:v>
                </c:pt>
                <c:pt idx="2133">
                  <c:v>21.33</c:v>
                </c:pt>
                <c:pt idx="2134">
                  <c:v>21.34</c:v>
                </c:pt>
                <c:pt idx="2135">
                  <c:v>21.35</c:v>
                </c:pt>
                <c:pt idx="2136">
                  <c:v>21.36</c:v>
                </c:pt>
                <c:pt idx="2137">
                  <c:v>21.37</c:v>
                </c:pt>
                <c:pt idx="2138">
                  <c:v>21.38</c:v>
                </c:pt>
                <c:pt idx="2139">
                  <c:v>21.39</c:v>
                </c:pt>
                <c:pt idx="2140">
                  <c:v>21.4</c:v>
                </c:pt>
                <c:pt idx="2141">
                  <c:v>21.41</c:v>
                </c:pt>
                <c:pt idx="2142">
                  <c:v>21.42</c:v>
                </c:pt>
                <c:pt idx="2143">
                  <c:v>21.43</c:v>
                </c:pt>
                <c:pt idx="2144">
                  <c:v>21.44</c:v>
                </c:pt>
                <c:pt idx="2145">
                  <c:v>21.45</c:v>
                </c:pt>
                <c:pt idx="2146">
                  <c:v>21.46</c:v>
                </c:pt>
                <c:pt idx="2147">
                  <c:v>21.47</c:v>
                </c:pt>
                <c:pt idx="2148">
                  <c:v>21.48</c:v>
                </c:pt>
                <c:pt idx="2149">
                  <c:v>21.49</c:v>
                </c:pt>
                <c:pt idx="2150">
                  <c:v>21.5</c:v>
                </c:pt>
                <c:pt idx="2151">
                  <c:v>21.51</c:v>
                </c:pt>
                <c:pt idx="2152">
                  <c:v>21.52</c:v>
                </c:pt>
                <c:pt idx="2153">
                  <c:v>21.53</c:v>
                </c:pt>
                <c:pt idx="2154">
                  <c:v>21.54</c:v>
                </c:pt>
                <c:pt idx="2155">
                  <c:v>21.55</c:v>
                </c:pt>
                <c:pt idx="2156">
                  <c:v>21.56</c:v>
                </c:pt>
                <c:pt idx="2157">
                  <c:v>21.57</c:v>
                </c:pt>
                <c:pt idx="2158">
                  <c:v>21.58</c:v>
                </c:pt>
                <c:pt idx="2159">
                  <c:v>21.59</c:v>
                </c:pt>
                <c:pt idx="2160">
                  <c:v>21.6</c:v>
                </c:pt>
                <c:pt idx="2161">
                  <c:v>21.61</c:v>
                </c:pt>
                <c:pt idx="2162">
                  <c:v>21.62</c:v>
                </c:pt>
                <c:pt idx="2163">
                  <c:v>21.63</c:v>
                </c:pt>
                <c:pt idx="2164">
                  <c:v>21.64</c:v>
                </c:pt>
                <c:pt idx="2165">
                  <c:v>21.65</c:v>
                </c:pt>
                <c:pt idx="2166">
                  <c:v>21.66</c:v>
                </c:pt>
                <c:pt idx="2167">
                  <c:v>21.67</c:v>
                </c:pt>
                <c:pt idx="2168">
                  <c:v>21.68</c:v>
                </c:pt>
                <c:pt idx="2169">
                  <c:v>21.69</c:v>
                </c:pt>
                <c:pt idx="2170">
                  <c:v>21.7</c:v>
                </c:pt>
                <c:pt idx="2171">
                  <c:v>21.71</c:v>
                </c:pt>
                <c:pt idx="2172">
                  <c:v>21.72</c:v>
                </c:pt>
                <c:pt idx="2173">
                  <c:v>21.73</c:v>
                </c:pt>
                <c:pt idx="2174">
                  <c:v>21.74</c:v>
                </c:pt>
                <c:pt idx="2175">
                  <c:v>21.75</c:v>
                </c:pt>
                <c:pt idx="2176">
                  <c:v>21.76</c:v>
                </c:pt>
                <c:pt idx="2177">
                  <c:v>21.77</c:v>
                </c:pt>
                <c:pt idx="2178">
                  <c:v>21.78</c:v>
                </c:pt>
                <c:pt idx="2179">
                  <c:v>21.79</c:v>
                </c:pt>
                <c:pt idx="2180">
                  <c:v>21.8</c:v>
                </c:pt>
                <c:pt idx="2181">
                  <c:v>21.81</c:v>
                </c:pt>
                <c:pt idx="2182">
                  <c:v>21.82</c:v>
                </c:pt>
                <c:pt idx="2183">
                  <c:v>21.83</c:v>
                </c:pt>
                <c:pt idx="2184">
                  <c:v>21.84</c:v>
                </c:pt>
                <c:pt idx="2185">
                  <c:v>21.85</c:v>
                </c:pt>
                <c:pt idx="2186">
                  <c:v>21.86</c:v>
                </c:pt>
                <c:pt idx="2187">
                  <c:v>21.87</c:v>
                </c:pt>
                <c:pt idx="2188">
                  <c:v>21.88</c:v>
                </c:pt>
                <c:pt idx="2189">
                  <c:v>21.89</c:v>
                </c:pt>
                <c:pt idx="2190">
                  <c:v>21.9</c:v>
                </c:pt>
                <c:pt idx="2191">
                  <c:v>21.91</c:v>
                </c:pt>
                <c:pt idx="2192">
                  <c:v>21.92</c:v>
                </c:pt>
                <c:pt idx="2193">
                  <c:v>21.93</c:v>
                </c:pt>
                <c:pt idx="2194">
                  <c:v>21.94</c:v>
                </c:pt>
                <c:pt idx="2195">
                  <c:v>21.95</c:v>
                </c:pt>
                <c:pt idx="2196">
                  <c:v>21.96</c:v>
                </c:pt>
                <c:pt idx="2197">
                  <c:v>21.97</c:v>
                </c:pt>
                <c:pt idx="2198">
                  <c:v>21.98</c:v>
                </c:pt>
                <c:pt idx="2199">
                  <c:v>21.99</c:v>
                </c:pt>
                <c:pt idx="2200">
                  <c:v>22</c:v>
                </c:pt>
                <c:pt idx="2201">
                  <c:v>22.01</c:v>
                </c:pt>
                <c:pt idx="2202">
                  <c:v>22.02</c:v>
                </c:pt>
                <c:pt idx="2203">
                  <c:v>22.03</c:v>
                </c:pt>
                <c:pt idx="2204">
                  <c:v>22.04</c:v>
                </c:pt>
                <c:pt idx="2205">
                  <c:v>22.05</c:v>
                </c:pt>
                <c:pt idx="2206">
                  <c:v>22.06</c:v>
                </c:pt>
                <c:pt idx="2207">
                  <c:v>22.07</c:v>
                </c:pt>
                <c:pt idx="2208">
                  <c:v>22.08</c:v>
                </c:pt>
                <c:pt idx="2209">
                  <c:v>22.09</c:v>
                </c:pt>
                <c:pt idx="2210">
                  <c:v>22.1</c:v>
                </c:pt>
                <c:pt idx="2211">
                  <c:v>22.11</c:v>
                </c:pt>
                <c:pt idx="2212">
                  <c:v>22.12</c:v>
                </c:pt>
                <c:pt idx="2213">
                  <c:v>22.13</c:v>
                </c:pt>
                <c:pt idx="2214">
                  <c:v>22.14</c:v>
                </c:pt>
                <c:pt idx="2215">
                  <c:v>22.15</c:v>
                </c:pt>
                <c:pt idx="2216">
                  <c:v>22.16</c:v>
                </c:pt>
                <c:pt idx="2217">
                  <c:v>22.17</c:v>
                </c:pt>
                <c:pt idx="2218">
                  <c:v>22.18</c:v>
                </c:pt>
                <c:pt idx="2219">
                  <c:v>22.19</c:v>
                </c:pt>
                <c:pt idx="2220">
                  <c:v>22.2</c:v>
                </c:pt>
                <c:pt idx="2221">
                  <c:v>22.21</c:v>
                </c:pt>
                <c:pt idx="2222">
                  <c:v>22.22</c:v>
                </c:pt>
                <c:pt idx="2223">
                  <c:v>22.23</c:v>
                </c:pt>
                <c:pt idx="2224">
                  <c:v>22.24</c:v>
                </c:pt>
                <c:pt idx="2225">
                  <c:v>22.25</c:v>
                </c:pt>
                <c:pt idx="2226">
                  <c:v>22.26</c:v>
                </c:pt>
                <c:pt idx="2227">
                  <c:v>22.27</c:v>
                </c:pt>
                <c:pt idx="2228">
                  <c:v>22.28</c:v>
                </c:pt>
                <c:pt idx="2229">
                  <c:v>22.29</c:v>
                </c:pt>
                <c:pt idx="2230">
                  <c:v>22.3</c:v>
                </c:pt>
                <c:pt idx="2231">
                  <c:v>22.31</c:v>
                </c:pt>
                <c:pt idx="2232">
                  <c:v>22.32</c:v>
                </c:pt>
                <c:pt idx="2233">
                  <c:v>22.33</c:v>
                </c:pt>
                <c:pt idx="2234">
                  <c:v>22.34</c:v>
                </c:pt>
                <c:pt idx="2235">
                  <c:v>22.35</c:v>
                </c:pt>
                <c:pt idx="2236">
                  <c:v>22.36</c:v>
                </c:pt>
                <c:pt idx="2237">
                  <c:v>22.37</c:v>
                </c:pt>
                <c:pt idx="2238">
                  <c:v>22.38</c:v>
                </c:pt>
                <c:pt idx="2239">
                  <c:v>22.39</c:v>
                </c:pt>
                <c:pt idx="2240">
                  <c:v>22.4</c:v>
                </c:pt>
                <c:pt idx="2241">
                  <c:v>22.41</c:v>
                </c:pt>
                <c:pt idx="2242">
                  <c:v>22.42</c:v>
                </c:pt>
                <c:pt idx="2243">
                  <c:v>22.43</c:v>
                </c:pt>
                <c:pt idx="2244">
                  <c:v>22.44</c:v>
                </c:pt>
                <c:pt idx="2245">
                  <c:v>22.45</c:v>
                </c:pt>
                <c:pt idx="2246">
                  <c:v>22.46</c:v>
                </c:pt>
                <c:pt idx="2247">
                  <c:v>22.47</c:v>
                </c:pt>
                <c:pt idx="2248">
                  <c:v>22.48</c:v>
                </c:pt>
                <c:pt idx="2249">
                  <c:v>22.49</c:v>
                </c:pt>
                <c:pt idx="2250">
                  <c:v>22.5</c:v>
                </c:pt>
                <c:pt idx="2251">
                  <c:v>22.51</c:v>
                </c:pt>
                <c:pt idx="2252">
                  <c:v>22.52</c:v>
                </c:pt>
                <c:pt idx="2253">
                  <c:v>22.53</c:v>
                </c:pt>
                <c:pt idx="2254">
                  <c:v>22.54</c:v>
                </c:pt>
                <c:pt idx="2255">
                  <c:v>22.55</c:v>
                </c:pt>
                <c:pt idx="2256">
                  <c:v>22.56</c:v>
                </c:pt>
                <c:pt idx="2257">
                  <c:v>22.57</c:v>
                </c:pt>
                <c:pt idx="2258">
                  <c:v>22.58</c:v>
                </c:pt>
                <c:pt idx="2259">
                  <c:v>22.59</c:v>
                </c:pt>
                <c:pt idx="2260">
                  <c:v>22.6</c:v>
                </c:pt>
                <c:pt idx="2261">
                  <c:v>22.61</c:v>
                </c:pt>
                <c:pt idx="2262">
                  <c:v>22.62</c:v>
                </c:pt>
                <c:pt idx="2263">
                  <c:v>22.63</c:v>
                </c:pt>
                <c:pt idx="2264">
                  <c:v>22.64</c:v>
                </c:pt>
                <c:pt idx="2265">
                  <c:v>22.65</c:v>
                </c:pt>
                <c:pt idx="2266">
                  <c:v>22.66</c:v>
                </c:pt>
                <c:pt idx="2267">
                  <c:v>22.67</c:v>
                </c:pt>
                <c:pt idx="2268">
                  <c:v>22.68</c:v>
                </c:pt>
                <c:pt idx="2269">
                  <c:v>22.69</c:v>
                </c:pt>
                <c:pt idx="2270">
                  <c:v>22.7</c:v>
                </c:pt>
                <c:pt idx="2271">
                  <c:v>22.71</c:v>
                </c:pt>
                <c:pt idx="2272">
                  <c:v>22.72</c:v>
                </c:pt>
                <c:pt idx="2273">
                  <c:v>22.73</c:v>
                </c:pt>
                <c:pt idx="2274">
                  <c:v>22.74</c:v>
                </c:pt>
                <c:pt idx="2275">
                  <c:v>22.75</c:v>
                </c:pt>
                <c:pt idx="2276">
                  <c:v>22.76</c:v>
                </c:pt>
                <c:pt idx="2277">
                  <c:v>22.77</c:v>
                </c:pt>
                <c:pt idx="2278">
                  <c:v>22.78</c:v>
                </c:pt>
                <c:pt idx="2279">
                  <c:v>22.79</c:v>
                </c:pt>
                <c:pt idx="2280">
                  <c:v>22.8</c:v>
                </c:pt>
                <c:pt idx="2281">
                  <c:v>22.81</c:v>
                </c:pt>
                <c:pt idx="2282">
                  <c:v>22.82</c:v>
                </c:pt>
                <c:pt idx="2283">
                  <c:v>22.83</c:v>
                </c:pt>
                <c:pt idx="2284">
                  <c:v>22.84</c:v>
                </c:pt>
                <c:pt idx="2285">
                  <c:v>22.85</c:v>
                </c:pt>
                <c:pt idx="2286">
                  <c:v>22.86</c:v>
                </c:pt>
                <c:pt idx="2287">
                  <c:v>22.87</c:v>
                </c:pt>
                <c:pt idx="2288">
                  <c:v>22.88</c:v>
                </c:pt>
                <c:pt idx="2289">
                  <c:v>22.89</c:v>
                </c:pt>
                <c:pt idx="2290">
                  <c:v>22.9</c:v>
                </c:pt>
                <c:pt idx="2291">
                  <c:v>22.91</c:v>
                </c:pt>
                <c:pt idx="2292">
                  <c:v>22.92</c:v>
                </c:pt>
                <c:pt idx="2293">
                  <c:v>22.93</c:v>
                </c:pt>
                <c:pt idx="2294">
                  <c:v>22.94</c:v>
                </c:pt>
                <c:pt idx="2295">
                  <c:v>22.95</c:v>
                </c:pt>
                <c:pt idx="2296">
                  <c:v>22.96</c:v>
                </c:pt>
                <c:pt idx="2297">
                  <c:v>22.97</c:v>
                </c:pt>
                <c:pt idx="2298">
                  <c:v>22.98</c:v>
                </c:pt>
                <c:pt idx="2299">
                  <c:v>22.99</c:v>
                </c:pt>
                <c:pt idx="2300">
                  <c:v>23</c:v>
                </c:pt>
                <c:pt idx="2301">
                  <c:v>23.01</c:v>
                </c:pt>
                <c:pt idx="2302">
                  <c:v>23.02</c:v>
                </c:pt>
                <c:pt idx="2303">
                  <c:v>23.03</c:v>
                </c:pt>
                <c:pt idx="2304">
                  <c:v>23.04</c:v>
                </c:pt>
                <c:pt idx="2305">
                  <c:v>23.05</c:v>
                </c:pt>
                <c:pt idx="2306">
                  <c:v>23.06</c:v>
                </c:pt>
                <c:pt idx="2307">
                  <c:v>23.07</c:v>
                </c:pt>
                <c:pt idx="2308">
                  <c:v>23.08</c:v>
                </c:pt>
                <c:pt idx="2309">
                  <c:v>23.09</c:v>
                </c:pt>
                <c:pt idx="2310">
                  <c:v>23.1</c:v>
                </c:pt>
                <c:pt idx="2311">
                  <c:v>23.11</c:v>
                </c:pt>
                <c:pt idx="2312">
                  <c:v>23.12</c:v>
                </c:pt>
                <c:pt idx="2313">
                  <c:v>23.13</c:v>
                </c:pt>
                <c:pt idx="2314">
                  <c:v>23.14</c:v>
                </c:pt>
                <c:pt idx="2315">
                  <c:v>23.15</c:v>
                </c:pt>
                <c:pt idx="2316">
                  <c:v>23.16</c:v>
                </c:pt>
                <c:pt idx="2317">
                  <c:v>23.17</c:v>
                </c:pt>
                <c:pt idx="2318">
                  <c:v>23.18</c:v>
                </c:pt>
                <c:pt idx="2319">
                  <c:v>23.19</c:v>
                </c:pt>
                <c:pt idx="2320">
                  <c:v>23.2</c:v>
                </c:pt>
                <c:pt idx="2321">
                  <c:v>23.21</c:v>
                </c:pt>
                <c:pt idx="2322">
                  <c:v>23.22</c:v>
                </c:pt>
                <c:pt idx="2323">
                  <c:v>23.23</c:v>
                </c:pt>
                <c:pt idx="2324">
                  <c:v>23.24</c:v>
                </c:pt>
                <c:pt idx="2325">
                  <c:v>23.25</c:v>
                </c:pt>
                <c:pt idx="2326">
                  <c:v>23.26</c:v>
                </c:pt>
                <c:pt idx="2327">
                  <c:v>23.27</c:v>
                </c:pt>
                <c:pt idx="2328">
                  <c:v>23.28</c:v>
                </c:pt>
                <c:pt idx="2329">
                  <c:v>23.29</c:v>
                </c:pt>
                <c:pt idx="2330">
                  <c:v>23.3</c:v>
                </c:pt>
                <c:pt idx="2331">
                  <c:v>23.31</c:v>
                </c:pt>
                <c:pt idx="2332">
                  <c:v>23.32</c:v>
                </c:pt>
                <c:pt idx="2333">
                  <c:v>23.33</c:v>
                </c:pt>
                <c:pt idx="2334">
                  <c:v>23.34</c:v>
                </c:pt>
                <c:pt idx="2335">
                  <c:v>23.35</c:v>
                </c:pt>
                <c:pt idx="2336">
                  <c:v>23.36</c:v>
                </c:pt>
                <c:pt idx="2337">
                  <c:v>23.37</c:v>
                </c:pt>
                <c:pt idx="2338">
                  <c:v>23.38</c:v>
                </c:pt>
                <c:pt idx="2339">
                  <c:v>23.39</c:v>
                </c:pt>
                <c:pt idx="2340">
                  <c:v>23.4</c:v>
                </c:pt>
                <c:pt idx="2341">
                  <c:v>23.41</c:v>
                </c:pt>
                <c:pt idx="2342">
                  <c:v>23.42</c:v>
                </c:pt>
                <c:pt idx="2343">
                  <c:v>23.43</c:v>
                </c:pt>
                <c:pt idx="2344">
                  <c:v>23.44</c:v>
                </c:pt>
                <c:pt idx="2345">
                  <c:v>23.45</c:v>
                </c:pt>
                <c:pt idx="2346">
                  <c:v>23.46</c:v>
                </c:pt>
                <c:pt idx="2347">
                  <c:v>23.47</c:v>
                </c:pt>
                <c:pt idx="2348">
                  <c:v>23.48</c:v>
                </c:pt>
                <c:pt idx="2349">
                  <c:v>23.49</c:v>
                </c:pt>
                <c:pt idx="2350">
                  <c:v>23.5</c:v>
                </c:pt>
                <c:pt idx="2351">
                  <c:v>23.51</c:v>
                </c:pt>
                <c:pt idx="2352">
                  <c:v>23.52</c:v>
                </c:pt>
                <c:pt idx="2353">
                  <c:v>23.53</c:v>
                </c:pt>
                <c:pt idx="2354">
                  <c:v>23.54</c:v>
                </c:pt>
                <c:pt idx="2355">
                  <c:v>23.55</c:v>
                </c:pt>
                <c:pt idx="2356">
                  <c:v>23.56</c:v>
                </c:pt>
                <c:pt idx="2357">
                  <c:v>23.57</c:v>
                </c:pt>
                <c:pt idx="2358">
                  <c:v>23.58</c:v>
                </c:pt>
                <c:pt idx="2359">
                  <c:v>23.59</c:v>
                </c:pt>
                <c:pt idx="2360">
                  <c:v>23.6</c:v>
                </c:pt>
                <c:pt idx="2361">
                  <c:v>23.61</c:v>
                </c:pt>
                <c:pt idx="2362">
                  <c:v>23.62</c:v>
                </c:pt>
                <c:pt idx="2363">
                  <c:v>23.63</c:v>
                </c:pt>
                <c:pt idx="2364">
                  <c:v>23.64</c:v>
                </c:pt>
                <c:pt idx="2365">
                  <c:v>23.65</c:v>
                </c:pt>
                <c:pt idx="2366">
                  <c:v>23.66</c:v>
                </c:pt>
                <c:pt idx="2367">
                  <c:v>23.67</c:v>
                </c:pt>
                <c:pt idx="2368">
                  <c:v>23.68</c:v>
                </c:pt>
                <c:pt idx="2369">
                  <c:v>23.69</c:v>
                </c:pt>
                <c:pt idx="2370">
                  <c:v>23.7</c:v>
                </c:pt>
                <c:pt idx="2371">
                  <c:v>23.71</c:v>
                </c:pt>
                <c:pt idx="2372">
                  <c:v>23.72</c:v>
                </c:pt>
                <c:pt idx="2373">
                  <c:v>23.73</c:v>
                </c:pt>
                <c:pt idx="2374">
                  <c:v>23.74</c:v>
                </c:pt>
                <c:pt idx="2375">
                  <c:v>23.75</c:v>
                </c:pt>
                <c:pt idx="2376">
                  <c:v>23.76</c:v>
                </c:pt>
                <c:pt idx="2377">
                  <c:v>23.77</c:v>
                </c:pt>
                <c:pt idx="2378">
                  <c:v>23.78</c:v>
                </c:pt>
                <c:pt idx="2379">
                  <c:v>23.79</c:v>
                </c:pt>
                <c:pt idx="2380">
                  <c:v>23.8</c:v>
                </c:pt>
                <c:pt idx="2381">
                  <c:v>23.81</c:v>
                </c:pt>
                <c:pt idx="2382">
                  <c:v>23.82</c:v>
                </c:pt>
                <c:pt idx="2383">
                  <c:v>23.83</c:v>
                </c:pt>
                <c:pt idx="2384">
                  <c:v>23.84</c:v>
                </c:pt>
                <c:pt idx="2385">
                  <c:v>23.85</c:v>
                </c:pt>
                <c:pt idx="2386">
                  <c:v>23.86</c:v>
                </c:pt>
                <c:pt idx="2387">
                  <c:v>23.87</c:v>
                </c:pt>
                <c:pt idx="2388">
                  <c:v>23.88</c:v>
                </c:pt>
                <c:pt idx="2389">
                  <c:v>23.89</c:v>
                </c:pt>
                <c:pt idx="2390">
                  <c:v>23.9</c:v>
                </c:pt>
                <c:pt idx="2391">
                  <c:v>23.91</c:v>
                </c:pt>
                <c:pt idx="2392">
                  <c:v>23.92</c:v>
                </c:pt>
                <c:pt idx="2393">
                  <c:v>23.93</c:v>
                </c:pt>
                <c:pt idx="2394">
                  <c:v>23.94</c:v>
                </c:pt>
                <c:pt idx="2395">
                  <c:v>23.95</c:v>
                </c:pt>
                <c:pt idx="2396">
                  <c:v>23.96</c:v>
                </c:pt>
                <c:pt idx="2397">
                  <c:v>23.97</c:v>
                </c:pt>
                <c:pt idx="2398">
                  <c:v>23.98</c:v>
                </c:pt>
                <c:pt idx="2399">
                  <c:v>23.99</c:v>
                </c:pt>
                <c:pt idx="2400">
                  <c:v>24</c:v>
                </c:pt>
                <c:pt idx="2401">
                  <c:v>24.01</c:v>
                </c:pt>
                <c:pt idx="2402">
                  <c:v>24.02</c:v>
                </c:pt>
                <c:pt idx="2403">
                  <c:v>24.03</c:v>
                </c:pt>
                <c:pt idx="2404">
                  <c:v>24.04</c:v>
                </c:pt>
                <c:pt idx="2405">
                  <c:v>24.05</c:v>
                </c:pt>
                <c:pt idx="2406">
                  <c:v>24.06</c:v>
                </c:pt>
                <c:pt idx="2407">
                  <c:v>24.07</c:v>
                </c:pt>
                <c:pt idx="2408">
                  <c:v>24.08</c:v>
                </c:pt>
                <c:pt idx="2409">
                  <c:v>24.09</c:v>
                </c:pt>
                <c:pt idx="2410">
                  <c:v>24.1</c:v>
                </c:pt>
                <c:pt idx="2411">
                  <c:v>24.11</c:v>
                </c:pt>
                <c:pt idx="2412">
                  <c:v>24.12</c:v>
                </c:pt>
                <c:pt idx="2413">
                  <c:v>24.13</c:v>
                </c:pt>
                <c:pt idx="2414">
                  <c:v>24.14</c:v>
                </c:pt>
                <c:pt idx="2415">
                  <c:v>24.15</c:v>
                </c:pt>
                <c:pt idx="2416">
                  <c:v>24.16</c:v>
                </c:pt>
                <c:pt idx="2417">
                  <c:v>24.17</c:v>
                </c:pt>
                <c:pt idx="2418">
                  <c:v>24.18</c:v>
                </c:pt>
                <c:pt idx="2419">
                  <c:v>24.19</c:v>
                </c:pt>
                <c:pt idx="2420">
                  <c:v>24.2</c:v>
                </c:pt>
                <c:pt idx="2421">
                  <c:v>24.21</c:v>
                </c:pt>
                <c:pt idx="2422">
                  <c:v>24.22</c:v>
                </c:pt>
                <c:pt idx="2423">
                  <c:v>24.23</c:v>
                </c:pt>
                <c:pt idx="2424">
                  <c:v>24.24</c:v>
                </c:pt>
                <c:pt idx="2425">
                  <c:v>24.25</c:v>
                </c:pt>
                <c:pt idx="2426">
                  <c:v>24.26</c:v>
                </c:pt>
                <c:pt idx="2427">
                  <c:v>24.27</c:v>
                </c:pt>
                <c:pt idx="2428">
                  <c:v>24.28</c:v>
                </c:pt>
                <c:pt idx="2429">
                  <c:v>24.29</c:v>
                </c:pt>
                <c:pt idx="2430">
                  <c:v>24.3</c:v>
                </c:pt>
                <c:pt idx="2431">
                  <c:v>24.31</c:v>
                </c:pt>
                <c:pt idx="2432">
                  <c:v>24.32</c:v>
                </c:pt>
                <c:pt idx="2433">
                  <c:v>24.33</c:v>
                </c:pt>
                <c:pt idx="2434">
                  <c:v>24.34</c:v>
                </c:pt>
                <c:pt idx="2435">
                  <c:v>24.35</c:v>
                </c:pt>
                <c:pt idx="2436">
                  <c:v>24.36</c:v>
                </c:pt>
                <c:pt idx="2437">
                  <c:v>24.37</c:v>
                </c:pt>
                <c:pt idx="2438">
                  <c:v>24.38</c:v>
                </c:pt>
                <c:pt idx="2439">
                  <c:v>24.39</c:v>
                </c:pt>
                <c:pt idx="2440">
                  <c:v>24.4</c:v>
                </c:pt>
                <c:pt idx="2441">
                  <c:v>24.41</c:v>
                </c:pt>
                <c:pt idx="2442">
                  <c:v>24.42</c:v>
                </c:pt>
                <c:pt idx="2443">
                  <c:v>24.43</c:v>
                </c:pt>
                <c:pt idx="2444">
                  <c:v>24.44</c:v>
                </c:pt>
                <c:pt idx="2445">
                  <c:v>24.45</c:v>
                </c:pt>
                <c:pt idx="2446">
                  <c:v>24.46</c:v>
                </c:pt>
                <c:pt idx="2447">
                  <c:v>24.47</c:v>
                </c:pt>
                <c:pt idx="2448">
                  <c:v>24.48</c:v>
                </c:pt>
                <c:pt idx="2449">
                  <c:v>24.49</c:v>
                </c:pt>
                <c:pt idx="2450">
                  <c:v>24.5</c:v>
                </c:pt>
                <c:pt idx="2451">
                  <c:v>24.51</c:v>
                </c:pt>
                <c:pt idx="2452">
                  <c:v>24.52</c:v>
                </c:pt>
                <c:pt idx="2453">
                  <c:v>24.53</c:v>
                </c:pt>
                <c:pt idx="2454">
                  <c:v>24.54</c:v>
                </c:pt>
                <c:pt idx="2455">
                  <c:v>24.55</c:v>
                </c:pt>
                <c:pt idx="2456">
                  <c:v>24.56</c:v>
                </c:pt>
                <c:pt idx="2457">
                  <c:v>24.57</c:v>
                </c:pt>
                <c:pt idx="2458">
                  <c:v>24.58</c:v>
                </c:pt>
                <c:pt idx="2459">
                  <c:v>24.59</c:v>
                </c:pt>
                <c:pt idx="2460">
                  <c:v>24.6</c:v>
                </c:pt>
                <c:pt idx="2461">
                  <c:v>24.61</c:v>
                </c:pt>
                <c:pt idx="2462">
                  <c:v>24.62</c:v>
                </c:pt>
                <c:pt idx="2463">
                  <c:v>24.63</c:v>
                </c:pt>
                <c:pt idx="2464">
                  <c:v>24.64</c:v>
                </c:pt>
                <c:pt idx="2465">
                  <c:v>24.65</c:v>
                </c:pt>
                <c:pt idx="2466">
                  <c:v>24.66</c:v>
                </c:pt>
                <c:pt idx="2467">
                  <c:v>24.67</c:v>
                </c:pt>
                <c:pt idx="2468">
                  <c:v>24.68</c:v>
                </c:pt>
                <c:pt idx="2469">
                  <c:v>24.69</c:v>
                </c:pt>
                <c:pt idx="2470">
                  <c:v>24.7</c:v>
                </c:pt>
                <c:pt idx="2471">
                  <c:v>24.71</c:v>
                </c:pt>
                <c:pt idx="2472">
                  <c:v>24.72</c:v>
                </c:pt>
                <c:pt idx="2473">
                  <c:v>24.73</c:v>
                </c:pt>
                <c:pt idx="2474">
                  <c:v>24.74</c:v>
                </c:pt>
                <c:pt idx="2475">
                  <c:v>24.75</c:v>
                </c:pt>
                <c:pt idx="2476">
                  <c:v>24.76</c:v>
                </c:pt>
                <c:pt idx="2477">
                  <c:v>24.77</c:v>
                </c:pt>
                <c:pt idx="2478">
                  <c:v>24.78</c:v>
                </c:pt>
                <c:pt idx="2479">
                  <c:v>24.79</c:v>
                </c:pt>
                <c:pt idx="2480">
                  <c:v>24.8</c:v>
                </c:pt>
                <c:pt idx="2481">
                  <c:v>24.81</c:v>
                </c:pt>
                <c:pt idx="2482">
                  <c:v>24.82</c:v>
                </c:pt>
                <c:pt idx="2483">
                  <c:v>24.83</c:v>
                </c:pt>
                <c:pt idx="2484">
                  <c:v>24.84</c:v>
                </c:pt>
                <c:pt idx="2485">
                  <c:v>24.85</c:v>
                </c:pt>
                <c:pt idx="2486">
                  <c:v>24.86</c:v>
                </c:pt>
                <c:pt idx="2487">
                  <c:v>24.87</c:v>
                </c:pt>
                <c:pt idx="2488">
                  <c:v>24.88</c:v>
                </c:pt>
                <c:pt idx="2489">
                  <c:v>24.89</c:v>
                </c:pt>
                <c:pt idx="2490">
                  <c:v>24.9</c:v>
                </c:pt>
                <c:pt idx="2491">
                  <c:v>24.91</c:v>
                </c:pt>
                <c:pt idx="2492">
                  <c:v>24.92</c:v>
                </c:pt>
                <c:pt idx="2493">
                  <c:v>24.93</c:v>
                </c:pt>
                <c:pt idx="2494">
                  <c:v>24.94</c:v>
                </c:pt>
                <c:pt idx="2495">
                  <c:v>24.95</c:v>
                </c:pt>
                <c:pt idx="2496">
                  <c:v>24.96</c:v>
                </c:pt>
                <c:pt idx="2497">
                  <c:v>24.97</c:v>
                </c:pt>
                <c:pt idx="2498">
                  <c:v>24.98</c:v>
                </c:pt>
                <c:pt idx="2499">
                  <c:v>24.99</c:v>
                </c:pt>
                <c:pt idx="2500">
                  <c:v>25</c:v>
                </c:pt>
                <c:pt idx="2501">
                  <c:v>25.01</c:v>
                </c:pt>
                <c:pt idx="2502">
                  <c:v>25.02</c:v>
                </c:pt>
                <c:pt idx="2503">
                  <c:v>25.03</c:v>
                </c:pt>
                <c:pt idx="2504">
                  <c:v>25.04</c:v>
                </c:pt>
                <c:pt idx="2505">
                  <c:v>25.05</c:v>
                </c:pt>
                <c:pt idx="2506">
                  <c:v>25.06</c:v>
                </c:pt>
                <c:pt idx="2507">
                  <c:v>25.07</c:v>
                </c:pt>
                <c:pt idx="2508">
                  <c:v>25.08</c:v>
                </c:pt>
                <c:pt idx="2509">
                  <c:v>25.09</c:v>
                </c:pt>
                <c:pt idx="2510">
                  <c:v>25.1</c:v>
                </c:pt>
                <c:pt idx="2511">
                  <c:v>25.11</c:v>
                </c:pt>
                <c:pt idx="2512">
                  <c:v>25.12</c:v>
                </c:pt>
                <c:pt idx="2513">
                  <c:v>25.13</c:v>
                </c:pt>
                <c:pt idx="2514">
                  <c:v>25.14</c:v>
                </c:pt>
                <c:pt idx="2515">
                  <c:v>25.15</c:v>
                </c:pt>
                <c:pt idx="2516">
                  <c:v>25.16</c:v>
                </c:pt>
                <c:pt idx="2517">
                  <c:v>25.17</c:v>
                </c:pt>
                <c:pt idx="2518">
                  <c:v>25.18</c:v>
                </c:pt>
                <c:pt idx="2519">
                  <c:v>25.19</c:v>
                </c:pt>
                <c:pt idx="2520">
                  <c:v>25.2</c:v>
                </c:pt>
                <c:pt idx="2521">
                  <c:v>25.21</c:v>
                </c:pt>
                <c:pt idx="2522">
                  <c:v>25.22</c:v>
                </c:pt>
                <c:pt idx="2523">
                  <c:v>25.23</c:v>
                </c:pt>
                <c:pt idx="2524">
                  <c:v>25.24</c:v>
                </c:pt>
                <c:pt idx="2525">
                  <c:v>25.25</c:v>
                </c:pt>
                <c:pt idx="2526">
                  <c:v>25.26</c:v>
                </c:pt>
                <c:pt idx="2527">
                  <c:v>25.27</c:v>
                </c:pt>
                <c:pt idx="2528">
                  <c:v>25.28</c:v>
                </c:pt>
                <c:pt idx="2529">
                  <c:v>25.29</c:v>
                </c:pt>
                <c:pt idx="2530">
                  <c:v>25.3</c:v>
                </c:pt>
                <c:pt idx="2531">
                  <c:v>25.31</c:v>
                </c:pt>
                <c:pt idx="2532">
                  <c:v>25.32</c:v>
                </c:pt>
                <c:pt idx="2533">
                  <c:v>25.33</c:v>
                </c:pt>
                <c:pt idx="2534">
                  <c:v>25.34</c:v>
                </c:pt>
                <c:pt idx="2535">
                  <c:v>25.35</c:v>
                </c:pt>
                <c:pt idx="2536">
                  <c:v>25.36</c:v>
                </c:pt>
                <c:pt idx="2537">
                  <c:v>25.37</c:v>
                </c:pt>
                <c:pt idx="2538">
                  <c:v>25.38</c:v>
                </c:pt>
                <c:pt idx="2539">
                  <c:v>25.39</c:v>
                </c:pt>
                <c:pt idx="2540">
                  <c:v>25.4</c:v>
                </c:pt>
                <c:pt idx="2541">
                  <c:v>25.41</c:v>
                </c:pt>
                <c:pt idx="2542">
                  <c:v>25.42</c:v>
                </c:pt>
                <c:pt idx="2543">
                  <c:v>25.43</c:v>
                </c:pt>
                <c:pt idx="2544">
                  <c:v>25.44</c:v>
                </c:pt>
                <c:pt idx="2545">
                  <c:v>25.45</c:v>
                </c:pt>
                <c:pt idx="2546">
                  <c:v>25.46</c:v>
                </c:pt>
                <c:pt idx="2547">
                  <c:v>25.47</c:v>
                </c:pt>
                <c:pt idx="2548">
                  <c:v>25.48</c:v>
                </c:pt>
                <c:pt idx="2549">
                  <c:v>25.49</c:v>
                </c:pt>
                <c:pt idx="2550">
                  <c:v>25.5</c:v>
                </c:pt>
                <c:pt idx="2551">
                  <c:v>25.51</c:v>
                </c:pt>
                <c:pt idx="2552">
                  <c:v>25.52</c:v>
                </c:pt>
                <c:pt idx="2553">
                  <c:v>25.53</c:v>
                </c:pt>
                <c:pt idx="2554">
                  <c:v>25.54</c:v>
                </c:pt>
                <c:pt idx="2555">
                  <c:v>25.55</c:v>
                </c:pt>
                <c:pt idx="2556">
                  <c:v>25.56</c:v>
                </c:pt>
                <c:pt idx="2557">
                  <c:v>25.57</c:v>
                </c:pt>
                <c:pt idx="2558">
                  <c:v>25.58</c:v>
                </c:pt>
                <c:pt idx="2559">
                  <c:v>25.59</c:v>
                </c:pt>
                <c:pt idx="2560">
                  <c:v>25.6</c:v>
                </c:pt>
                <c:pt idx="2561">
                  <c:v>25.61</c:v>
                </c:pt>
                <c:pt idx="2562">
                  <c:v>25.62</c:v>
                </c:pt>
                <c:pt idx="2563">
                  <c:v>25.63</c:v>
                </c:pt>
                <c:pt idx="2564">
                  <c:v>25.64</c:v>
                </c:pt>
                <c:pt idx="2565">
                  <c:v>25.65</c:v>
                </c:pt>
                <c:pt idx="2566">
                  <c:v>25.66</c:v>
                </c:pt>
                <c:pt idx="2567">
                  <c:v>25.67</c:v>
                </c:pt>
                <c:pt idx="2568">
                  <c:v>25.68</c:v>
                </c:pt>
                <c:pt idx="2569">
                  <c:v>25.69</c:v>
                </c:pt>
                <c:pt idx="2570">
                  <c:v>25.7</c:v>
                </c:pt>
                <c:pt idx="2571">
                  <c:v>25.71</c:v>
                </c:pt>
                <c:pt idx="2572">
                  <c:v>25.72</c:v>
                </c:pt>
                <c:pt idx="2573">
                  <c:v>25.73</c:v>
                </c:pt>
                <c:pt idx="2574">
                  <c:v>25.74</c:v>
                </c:pt>
                <c:pt idx="2575">
                  <c:v>25.75</c:v>
                </c:pt>
                <c:pt idx="2576">
                  <c:v>25.76</c:v>
                </c:pt>
                <c:pt idx="2577">
                  <c:v>25.77</c:v>
                </c:pt>
                <c:pt idx="2578">
                  <c:v>25.78</c:v>
                </c:pt>
                <c:pt idx="2579">
                  <c:v>25.79</c:v>
                </c:pt>
                <c:pt idx="2580">
                  <c:v>25.8</c:v>
                </c:pt>
                <c:pt idx="2581">
                  <c:v>25.81</c:v>
                </c:pt>
                <c:pt idx="2582">
                  <c:v>25.82</c:v>
                </c:pt>
                <c:pt idx="2583">
                  <c:v>25.83</c:v>
                </c:pt>
                <c:pt idx="2584">
                  <c:v>25.84</c:v>
                </c:pt>
                <c:pt idx="2585">
                  <c:v>25.85</c:v>
                </c:pt>
                <c:pt idx="2586">
                  <c:v>25.86</c:v>
                </c:pt>
                <c:pt idx="2587">
                  <c:v>25.87</c:v>
                </c:pt>
                <c:pt idx="2588">
                  <c:v>25.88</c:v>
                </c:pt>
                <c:pt idx="2589">
                  <c:v>25.89</c:v>
                </c:pt>
                <c:pt idx="2590">
                  <c:v>25.9</c:v>
                </c:pt>
                <c:pt idx="2591">
                  <c:v>25.91</c:v>
                </c:pt>
                <c:pt idx="2592">
                  <c:v>25.92</c:v>
                </c:pt>
                <c:pt idx="2593">
                  <c:v>25.93</c:v>
                </c:pt>
                <c:pt idx="2594">
                  <c:v>25.94</c:v>
                </c:pt>
                <c:pt idx="2595">
                  <c:v>25.95</c:v>
                </c:pt>
                <c:pt idx="2596">
                  <c:v>25.96</c:v>
                </c:pt>
                <c:pt idx="2597">
                  <c:v>25.97</c:v>
                </c:pt>
                <c:pt idx="2598">
                  <c:v>25.98</c:v>
                </c:pt>
                <c:pt idx="2599">
                  <c:v>25.99</c:v>
                </c:pt>
                <c:pt idx="2600">
                  <c:v>26</c:v>
                </c:pt>
                <c:pt idx="2601">
                  <c:v>26.01</c:v>
                </c:pt>
                <c:pt idx="2602">
                  <c:v>26.02</c:v>
                </c:pt>
                <c:pt idx="2603">
                  <c:v>26.03</c:v>
                </c:pt>
                <c:pt idx="2604">
                  <c:v>26.04</c:v>
                </c:pt>
                <c:pt idx="2605">
                  <c:v>26.05</c:v>
                </c:pt>
                <c:pt idx="2606">
                  <c:v>26.06</c:v>
                </c:pt>
                <c:pt idx="2607">
                  <c:v>26.07</c:v>
                </c:pt>
                <c:pt idx="2608">
                  <c:v>26.08</c:v>
                </c:pt>
                <c:pt idx="2609">
                  <c:v>26.09</c:v>
                </c:pt>
                <c:pt idx="2610">
                  <c:v>26.1</c:v>
                </c:pt>
                <c:pt idx="2611">
                  <c:v>26.11</c:v>
                </c:pt>
                <c:pt idx="2612">
                  <c:v>26.12</c:v>
                </c:pt>
                <c:pt idx="2613">
                  <c:v>26.13</c:v>
                </c:pt>
                <c:pt idx="2614">
                  <c:v>26.14</c:v>
                </c:pt>
                <c:pt idx="2615">
                  <c:v>26.15</c:v>
                </c:pt>
                <c:pt idx="2616">
                  <c:v>26.16</c:v>
                </c:pt>
                <c:pt idx="2617">
                  <c:v>26.17</c:v>
                </c:pt>
                <c:pt idx="2618">
                  <c:v>26.18</c:v>
                </c:pt>
                <c:pt idx="2619">
                  <c:v>26.19</c:v>
                </c:pt>
                <c:pt idx="2620">
                  <c:v>26.2</c:v>
                </c:pt>
                <c:pt idx="2621">
                  <c:v>26.21</c:v>
                </c:pt>
                <c:pt idx="2622">
                  <c:v>26.22</c:v>
                </c:pt>
                <c:pt idx="2623">
                  <c:v>26.23</c:v>
                </c:pt>
                <c:pt idx="2624">
                  <c:v>26.24</c:v>
                </c:pt>
                <c:pt idx="2625">
                  <c:v>26.25</c:v>
                </c:pt>
                <c:pt idx="2626">
                  <c:v>26.26</c:v>
                </c:pt>
                <c:pt idx="2627">
                  <c:v>26.27</c:v>
                </c:pt>
                <c:pt idx="2628">
                  <c:v>26.28</c:v>
                </c:pt>
                <c:pt idx="2629">
                  <c:v>26.29</c:v>
                </c:pt>
                <c:pt idx="2630">
                  <c:v>26.3</c:v>
                </c:pt>
                <c:pt idx="2631">
                  <c:v>26.31</c:v>
                </c:pt>
                <c:pt idx="2632">
                  <c:v>26.32</c:v>
                </c:pt>
                <c:pt idx="2633">
                  <c:v>26.33</c:v>
                </c:pt>
                <c:pt idx="2634">
                  <c:v>26.34</c:v>
                </c:pt>
                <c:pt idx="2635">
                  <c:v>26.35</c:v>
                </c:pt>
                <c:pt idx="2636">
                  <c:v>26.36</c:v>
                </c:pt>
                <c:pt idx="2637">
                  <c:v>26.37</c:v>
                </c:pt>
                <c:pt idx="2638">
                  <c:v>26.38</c:v>
                </c:pt>
                <c:pt idx="2639">
                  <c:v>26.39</c:v>
                </c:pt>
                <c:pt idx="2640">
                  <c:v>26.4</c:v>
                </c:pt>
                <c:pt idx="2641">
                  <c:v>26.41</c:v>
                </c:pt>
                <c:pt idx="2642">
                  <c:v>26.42</c:v>
                </c:pt>
                <c:pt idx="2643">
                  <c:v>26.43</c:v>
                </c:pt>
                <c:pt idx="2644">
                  <c:v>26.44</c:v>
                </c:pt>
                <c:pt idx="2645">
                  <c:v>26.45</c:v>
                </c:pt>
                <c:pt idx="2646">
                  <c:v>26.46</c:v>
                </c:pt>
                <c:pt idx="2647">
                  <c:v>26.47</c:v>
                </c:pt>
                <c:pt idx="2648">
                  <c:v>26.48</c:v>
                </c:pt>
                <c:pt idx="2649">
                  <c:v>26.49</c:v>
                </c:pt>
                <c:pt idx="2650">
                  <c:v>26.5</c:v>
                </c:pt>
                <c:pt idx="2651">
                  <c:v>26.51</c:v>
                </c:pt>
                <c:pt idx="2652">
                  <c:v>26.52</c:v>
                </c:pt>
                <c:pt idx="2653">
                  <c:v>26.53</c:v>
                </c:pt>
                <c:pt idx="2654">
                  <c:v>26.54</c:v>
                </c:pt>
                <c:pt idx="2655">
                  <c:v>26.55</c:v>
                </c:pt>
                <c:pt idx="2656">
                  <c:v>26.56</c:v>
                </c:pt>
                <c:pt idx="2657">
                  <c:v>26.57</c:v>
                </c:pt>
                <c:pt idx="2658">
                  <c:v>26.58</c:v>
                </c:pt>
                <c:pt idx="2659">
                  <c:v>26.59</c:v>
                </c:pt>
                <c:pt idx="2660">
                  <c:v>26.6</c:v>
                </c:pt>
                <c:pt idx="2661">
                  <c:v>26.61</c:v>
                </c:pt>
                <c:pt idx="2662">
                  <c:v>26.62</c:v>
                </c:pt>
                <c:pt idx="2663">
                  <c:v>26.63</c:v>
                </c:pt>
                <c:pt idx="2664">
                  <c:v>26.64</c:v>
                </c:pt>
                <c:pt idx="2665">
                  <c:v>26.65</c:v>
                </c:pt>
                <c:pt idx="2666">
                  <c:v>26.66</c:v>
                </c:pt>
                <c:pt idx="2667">
                  <c:v>26.67</c:v>
                </c:pt>
                <c:pt idx="2668">
                  <c:v>26.68</c:v>
                </c:pt>
                <c:pt idx="2669">
                  <c:v>26.69</c:v>
                </c:pt>
                <c:pt idx="2670">
                  <c:v>26.7</c:v>
                </c:pt>
                <c:pt idx="2671">
                  <c:v>26.71</c:v>
                </c:pt>
                <c:pt idx="2672">
                  <c:v>26.72</c:v>
                </c:pt>
                <c:pt idx="2673">
                  <c:v>26.73</c:v>
                </c:pt>
                <c:pt idx="2674">
                  <c:v>26.74</c:v>
                </c:pt>
                <c:pt idx="2675">
                  <c:v>26.75</c:v>
                </c:pt>
                <c:pt idx="2676">
                  <c:v>26.76</c:v>
                </c:pt>
                <c:pt idx="2677">
                  <c:v>26.77</c:v>
                </c:pt>
                <c:pt idx="2678">
                  <c:v>26.78</c:v>
                </c:pt>
                <c:pt idx="2679">
                  <c:v>26.79</c:v>
                </c:pt>
                <c:pt idx="2680">
                  <c:v>26.8</c:v>
                </c:pt>
                <c:pt idx="2681">
                  <c:v>26.81</c:v>
                </c:pt>
                <c:pt idx="2682">
                  <c:v>26.82</c:v>
                </c:pt>
                <c:pt idx="2683">
                  <c:v>26.83</c:v>
                </c:pt>
                <c:pt idx="2684">
                  <c:v>26.84</c:v>
                </c:pt>
                <c:pt idx="2685">
                  <c:v>26.85</c:v>
                </c:pt>
                <c:pt idx="2686">
                  <c:v>26.86</c:v>
                </c:pt>
                <c:pt idx="2687">
                  <c:v>26.87</c:v>
                </c:pt>
                <c:pt idx="2688">
                  <c:v>26.88</c:v>
                </c:pt>
                <c:pt idx="2689">
                  <c:v>26.89</c:v>
                </c:pt>
                <c:pt idx="2690">
                  <c:v>26.9</c:v>
                </c:pt>
                <c:pt idx="2691">
                  <c:v>26.91</c:v>
                </c:pt>
                <c:pt idx="2692">
                  <c:v>26.92</c:v>
                </c:pt>
                <c:pt idx="2693">
                  <c:v>26.93</c:v>
                </c:pt>
                <c:pt idx="2694">
                  <c:v>26.94</c:v>
                </c:pt>
                <c:pt idx="2695">
                  <c:v>26.95</c:v>
                </c:pt>
                <c:pt idx="2696">
                  <c:v>26.96</c:v>
                </c:pt>
                <c:pt idx="2697">
                  <c:v>26.97</c:v>
                </c:pt>
                <c:pt idx="2698">
                  <c:v>26.98</c:v>
                </c:pt>
                <c:pt idx="2699">
                  <c:v>26.99</c:v>
                </c:pt>
                <c:pt idx="2700">
                  <c:v>27</c:v>
                </c:pt>
                <c:pt idx="2701">
                  <c:v>27.01</c:v>
                </c:pt>
                <c:pt idx="2702">
                  <c:v>27.02</c:v>
                </c:pt>
                <c:pt idx="2703">
                  <c:v>27.03</c:v>
                </c:pt>
                <c:pt idx="2704">
                  <c:v>27.04</c:v>
                </c:pt>
                <c:pt idx="2705">
                  <c:v>27.05</c:v>
                </c:pt>
                <c:pt idx="2706">
                  <c:v>27.06</c:v>
                </c:pt>
                <c:pt idx="2707">
                  <c:v>27.07</c:v>
                </c:pt>
                <c:pt idx="2708">
                  <c:v>27.08</c:v>
                </c:pt>
                <c:pt idx="2709">
                  <c:v>27.09</c:v>
                </c:pt>
                <c:pt idx="2710">
                  <c:v>27.1</c:v>
                </c:pt>
                <c:pt idx="2711">
                  <c:v>27.11</c:v>
                </c:pt>
                <c:pt idx="2712">
                  <c:v>27.12</c:v>
                </c:pt>
                <c:pt idx="2713">
                  <c:v>27.13</c:v>
                </c:pt>
                <c:pt idx="2714">
                  <c:v>27.14</c:v>
                </c:pt>
                <c:pt idx="2715">
                  <c:v>27.15</c:v>
                </c:pt>
                <c:pt idx="2716">
                  <c:v>27.16</c:v>
                </c:pt>
                <c:pt idx="2717">
                  <c:v>27.17</c:v>
                </c:pt>
                <c:pt idx="2718">
                  <c:v>27.18</c:v>
                </c:pt>
                <c:pt idx="2719">
                  <c:v>27.19</c:v>
                </c:pt>
                <c:pt idx="2720">
                  <c:v>27.2</c:v>
                </c:pt>
                <c:pt idx="2721">
                  <c:v>27.21</c:v>
                </c:pt>
                <c:pt idx="2722">
                  <c:v>27.22</c:v>
                </c:pt>
                <c:pt idx="2723">
                  <c:v>27.23</c:v>
                </c:pt>
                <c:pt idx="2724">
                  <c:v>27.24</c:v>
                </c:pt>
                <c:pt idx="2725">
                  <c:v>27.25</c:v>
                </c:pt>
                <c:pt idx="2726">
                  <c:v>27.26</c:v>
                </c:pt>
                <c:pt idx="2727">
                  <c:v>27.27</c:v>
                </c:pt>
                <c:pt idx="2728">
                  <c:v>27.28</c:v>
                </c:pt>
                <c:pt idx="2729">
                  <c:v>27.29</c:v>
                </c:pt>
                <c:pt idx="2730">
                  <c:v>27.3</c:v>
                </c:pt>
                <c:pt idx="2731">
                  <c:v>27.31</c:v>
                </c:pt>
                <c:pt idx="2732">
                  <c:v>27.32</c:v>
                </c:pt>
                <c:pt idx="2733">
                  <c:v>27.33</c:v>
                </c:pt>
                <c:pt idx="2734">
                  <c:v>27.34</c:v>
                </c:pt>
                <c:pt idx="2735">
                  <c:v>27.35</c:v>
                </c:pt>
                <c:pt idx="2736">
                  <c:v>27.36</c:v>
                </c:pt>
                <c:pt idx="2737">
                  <c:v>27.37</c:v>
                </c:pt>
                <c:pt idx="2738">
                  <c:v>27.38</c:v>
                </c:pt>
                <c:pt idx="2739">
                  <c:v>27.39</c:v>
                </c:pt>
                <c:pt idx="2740">
                  <c:v>27.4</c:v>
                </c:pt>
                <c:pt idx="2741">
                  <c:v>27.41</c:v>
                </c:pt>
                <c:pt idx="2742">
                  <c:v>27.42</c:v>
                </c:pt>
                <c:pt idx="2743">
                  <c:v>27.43</c:v>
                </c:pt>
                <c:pt idx="2744">
                  <c:v>27.44</c:v>
                </c:pt>
                <c:pt idx="2745">
                  <c:v>27.45</c:v>
                </c:pt>
                <c:pt idx="2746">
                  <c:v>27.46</c:v>
                </c:pt>
                <c:pt idx="2747">
                  <c:v>27.47</c:v>
                </c:pt>
                <c:pt idx="2748">
                  <c:v>27.48</c:v>
                </c:pt>
                <c:pt idx="2749">
                  <c:v>27.49</c:v>
                </c:pt>
                <c:pt idx="2750">
                  <c:v>27.5</c:v>
                </c:pt>
                <c:pt idx="2751">
                  <c:v>27.51</c:v>
                </c:pt>
                <c:pt idx="2752">
                  <c:v>27.52</c:v>
                </c:pt>
                <c:pt idx="2753">
                  <c:v>27.53</c:v>
                </c:pt>
                <c:pt idx="2754">
                  <c:v>27.54</c:v>
                </c:pt>
                <c:pt idx="2755">
                  <c:v>27.55</c:v>
                </c:pt>
                <c:pt idx="2756">
                  <c:v>27.56</c:v>
                </c:pt>
                <c:pt idx="2757">
                  <c:v>27.57</c:v>
                </c:pt>
                <c:pt idx="2758">
                  <c:v>27.58</c:v>
                </c:pt>
                <c:pt idx="2759">
                  <c:v>27.59</c:v>
                </c:pt>
                <c:pt idx="2760">
                  <c:v>27.6</c:v>
                </c:pt>
                <c:pt idx="2761">
                  <c:v>27.61</c:v>
                </c:pt>
                <c:pt idx="2762">
                  <c:v>27.62</c:v>
                </c:pt>
                <c:pt idx="2763">
                  <c:v>27.63</c:v>
                </c:pt>
                <c:pt idx="2764">
                  <c:v>27.64</c:v>
                </c:pt>
                <c:pt idx="2765">
                  <c:v>27.65</c:v>
                </c:pt>
                <c:pt idx="2766">
                  <c:v>27.66</c:v>
                </c:pt>
                <c:pt idx="2767">
                  <c:v>27.67</c:v>
                </c:pt>
                <c:pt idx="2768">
                  <c:v>27.68</c:v>
                </c:pt>
                <c:pt idx="2769">
                  <c:v>27.69</c:v>
                </c:pt>
                <c:pt idx="2770">
                  <c:v>27.7</c:v>
                </c:pt>
                <c:pt idx="2771">
                  <c:v>27.71</c:v>
                </c:pt>
                <c:pt idx="2772">
                  <c:v>27.72</c:v>
                </c:pt>
                <c:pt idx="2773">
                  <c:v>27.73</c:v>
                </c:pt>
                <c:pt idx="2774">
                  <c:v>27.74</c:v>
                </c:pt>
                <c:pt idx="2775">
                  <c:v>27.75</c:v>
                </c:pt>
                <c:pt idx="2776">
                  <c:v>27.76</c:v>
                </c:pt>
                <c:pt idx="2777">
                  <c:v>27.77</c:v>
                </c:pt>
                <c:pt idx="2778">
                  <c:v>27.78</c:v>
                </c:pt>
                <c:pt idx="2779">
                  <c:v>27.79</c:v>
                </c:pt>
                <c:pt idx="2780">
                  <c:v>27.8</c:v>
                </c:pt>
                <c:pt idx="2781">
                  <c:v>27.81</c:v>
                </c:pt>
                <c:pt idx="2782">
                  <c:v>27.82</c:v>
                </c:pt>
                <c:pt idx="2783">
                  <c:v>27.83</c:v>
                </c:pt>
                <c:pt idx="2784">
                  <c:v>27.84</c:v>
                </c:pt>
                <c:pt idx="2785">
                  <c:v>27.85</c:v>
                </c:pt>
                <c:pt idx="2786">
                  <c:v>27.86</c:v>
                </c:pt>
                <c:pt idx="2787">
                  <c:v>27.87</c:v>
                </c:pt>
                <c:pt idx="2788">
                  <c:v>27.88</c:v>
                </c:pt>
                <c:pt idx="2789">
                  <c:v>27.89</c:v>
                </c:pt>
                <c:pt idx="2790">
                  <c:v>27.9</c:v>
                </c:pt>
                <c:pt idx="2791">
                  <c:v>27.91</c:v>
                </c:pt>
                <c:pt idx="2792">
                  <c:v>27.92</c:v>
                </c:pt>
                <c:pt idx="2793">
                  <c:v>27.93</c:v>
                </c:pt>
                <c:pt idx="2794">
                  <c:v>27.94</c:v>
                </c:pt>
                <c:pt idx="2795">
                  <c:v>27.95</c:v>
                </c:pt>
                <c:pt idx="2796">
                  <c:v>27.96</c:v>
                </c:pt>
                <c:pt idx="2797">
                  <c:v>27.97</c:v>
                </c:pt>
                <c:pt idx="2798">
                  <c:v>27.98</c:v>
                </c:pt>
                <c:pt idx="2799">
                  <c:v>27.99</c:v>
                </c:pt>
                <c:pt idx="2800">
                  <c:v>28</c:v>
                </c:pt>
                <c:pt idx="2801">
                  <c:v>28.01</c:v>
                </c:pt>
                <c:pt idx="2802">
                  <c:v>28.02</c:v>
                </c:pt>
                <c:pt idx="2803">
                  <c:v>28.03</c:v>
                </c:pt>
                <c:pt idx="2804">
                  <c:v>28.04</c:v>
                </c:pt>
                <c:pt idx="2805">
                  <c:v>28.05</c:v>
                </c:pt>
                <c:pt idx="2806">
                  <c:v>28.06</c:v>
                </c:pt>
                <c:pt idx="2807">
                  <c:v>28.07</c:v>
                </c:pt>
                <c:pt idx="2808">
                  <c:v>28.08</c:v>
                </c:pt>
                <c:pt idx="2809">
                  <c:v>28.09</c:v>
                </c:pt>
                <c:pt idx="2810">
                  <c:v>28.1</c:v>
                </c:pt>
                <c:pt idx="2811">
                  <c:v>28.11</c:v>
                </c:pt>
                <c:pt idx="2812">
                  <c:v>28.12</c:v>
                </c:pt>
                <c:pt idx="2813">
                  <c:v>28.13</c:v>
                </c:pt>
                <c:pt idx="2814">
                  <c:v>28.14</c:v>
                </c:pt>
                <c:pt idx="2815">
                  <c:v>28.15</c:v>
                </c:pt>
                <c:pt idx="2816">
                  <c:v>28.16</c:v>
                </c:pt>
                <c:pt idx="2817">
                  <c:v>28.17</c:v>
                </c:pt>
                <c:pt idx="2818">
                  <c:v>28.18</c:v>
                </c:pt>
                <c:pt idx="2819">
                  <c:v>28.19</c:v>
                </c:pt>
                <c:pt idx="2820">
                  <c:v>28.2</c:v>
                </c:pt>
                <c:pt idx="2821">
                  <c:v>28.21</c:v>
                </c:pt>
                <c:pt idx="2822">
                  <c:v>28.22</c:v>
                </c:pt>
                <c:pt idx="2823">
                  <c:v>28.23</c:v>
                </c:pt>
                <c:pt idx="2824">
                  <c:v>28.24</c:v>
                </c:pt>
                <c:pt idx="2825">
                  <c:v>28.25</c:v>
                </c:pt>
                <c:pt idx="2826">
                  <c:v>28.26</c:v>
                </c:pt>
                <c:pt idx="2827">
                  <c:v>28.27</c:v>
                </c:pt>
                <c:pt idx="2828">
                  <c:v>28.28</c:v>
                </c:pt>
                <c:pt idx="2829">
                  <c:v>28.29</c:v>
                </c:pt>
                <c:pt idx="2830">
                  <c:v>28.3</c:v>
                </c:pt>
                <c:pt idx="2831">
                  <c:v>28.31</c:v>
                </c:pt>
                <c:pt idx="2832">
                  <c:v>28.32</c:v>
                </c:pt>
                <c:pt idx="2833">
                  <c:v>28.33</c:v>
                </c:pt>
                <c:pt idx="2834">
                  <c:v>28.34</c:v>
                </c:pt>
                <c:pt idx="2835">
                  <c:v>28.35</c:v>
                </c:pt>
                <c:pt idx="2836">
                  <c:v>28.36</c:v>
                </c:pt>
                <c:pt idx="2837">
                  <c:v>28.37</c:v>
                </c:pt>
                <c:pt idx="2838">
                  <c:v>28.38</c:v>
                </c:pt>
                <c:pt idx="2839">
                  <c:v>28.39</c:v>
                </c:pt>
                <c:pt idx="2840">
                  <c:v>28.4</c:v>
                </c:pt>
                <c:pt idx="2841">
                  <c:v>28.41</c:v>
                </c:pt>
                <c:pt idx="2842">
                  <c:v>28.42</c:v>
                </c:pt>
                <c:pt idx="2843">
                  <c:v>28.43</c:v>
                </c:pt>
                <c:pt idx="2844">
                  <c:v>28.44</c:v>
                </c:pt>
                <c:pt idx="2845">
                  <c:v>28.45</c:v>
                </c:pt>
                <c:pt idx="2846">
                  <c:v>28.46</c:v>
                </c:pt>
                <c:pt idx="2847">
                  <c:v>28.47</c:v>
                </c:pt>
                <c:pt idx="2848">
                  <c:v>28.48</c:v>
                </c:pt>
                <c:pt idx="2849">
                  <c:v>28.49</c:v>
                </c:pt>
                <c:pt idx="2850">
                  <c:v>28.5</c:v>
                </c:pt>
                <c:pt idx="2851">
                  <c:v>28.51</c:v>
                </c:pt>
                <c:pt idx="2852">
                  <c:v>28.52</c:v>
                </c:pt>
                <c:pt idx="2853">
                  <c:v>28.53</c:v>
                </c:pt>
                <c:pt idx="2854">
                  <c:v>28.54</c:v>
                </c:pt>
                <c:pt idx="2855">
                  <c:v>28.55</c:v>
                </c:pt>
                <c:pt idx="2856">
                  <c:v>28.56</c:v>
                </c:pt>
                <c:pt idx="2857">
                  <c:v>28.57</c:v>
                </c:pt>
                <c:pt idx="2858">
                  <c:v>28.58</c:v>
                </c:pt>
                <c:pt idx="2859">
                  <c:v>28.59</c:v>
                </c:pt>
                <c:pt idx="2860">
                  <c:v>28.6</c:v>
                </c:pt>
                <c:pt idx="2861">
                  <c:v>28.61</c:v>
                </c:pt>
                <c:pt idx="2862">
                  <c:v>28.62</c:v>
                </c:pt>
                <c:pt idx="2863">
                  <c:v>28.63</c:v>
                </c:pt>
                <c:pt idx="2864">
                  <c:v>28.64</c:v>
                </c:pt>
                <c:pt idx="2865">
                  <c:v>28.65</c:v>
                </c:pt>
                <c:pt idx="2866">
                  <c:v>28.66</c:v>
                </c:pt>
                <c:pt idx="2867">
                  <c:v>28.67</c:v>
                </c:pt>
                <c:pt idx="2868">
                  <c:v>28.68</c:v>
                </c:pt>
                <c:pt idx="2869">
                  <c:v>28.69</c:v>
                </c:pt>
                <c:pt idx="2870">
                  <c:v>28.7</c:v>
                </c:pt>
                <c:pt idx="2871">
                  <c:v>28.71</c:v>
                </c:pt>
                <c:pt idx="2872">
                  <c:v>28.72</c:v>
                </c:pt>
                <c:pt idx="2873">
                  <c:v>28.73</c:v>
                </c:pt>
                <c:pt idx="2874">
                  <c:v>28.74</c:v>
                </c:pt>
                <c:pt idx="2875">
                  <c:v>28.75</c:v>
                </c:pt>
                <c:pt idx="2876">
                  <c:v>28.76</c:v>
                </c:pt>
                <c:pt idx="2877">
                  <c:v>28.77</c:v>
                </c:pt>
                <c:pt idx="2878">
                  <c:v>28.78</c:v>
                </c:pt>
                <c:pt idx="2879">
                  <c:v>28.79</c:v>
                </c:pt>
                <c:pt idx="2880">
                  <c:v>28.8</c:v>
                </c:pt>
                <c:pt idx="2881">
                  <c:v>28.81</c:v>
                </c:pt>
                <c:pt idx="2882">
                  <c:v>28.82</c:v>
                </c:pt>
                <c:pt idx="2883">
                  <c:v>28.83</c:v>
                </c:pt>
                <c:pt idx="2884">
                  <c:v>28.84</c:v>
                </c:pt>
                <c:pt idx="2885">
                  <c:v>28.85</c:v>
                </c:pt>
                <c:pt idx="2886">
                  <c:v>28.86</c:v>
                </c:pt>
                <c:pt idx="2887">
                  <c:v>28.87</c:v>
                </c:pt>
                <c:pt idx="2888">
                  <c:v>28.88</c:v>
                </c:pt>
                <c:pt idx="2889">
                  <c:v>28.89</c:v>
                </c:pt>
                <c:pt idx="2890">
                  <c:v>28.9</c:v>
                </c:pt>
                <c:pt idx="2891">
                  <c:v>28.91</c:v>
                </c:pt>
                <c:pt idx="2892">
                  <c:v>28.92</c:v>
                </c:pt>
                <c:pt idx="2893">
                  <c:v>28.93</c:v>
                </c:pt>
                <c:pt idx="2894">
                  <c:v>28.94</c:v>
                </c:pt>
                <c:pt idx="2895">
                  <c:v>28.95</c:v>
                </c:pt>
                <c:pt idx="2896">
                  <c:v>28.96</c:v>
                </c:pt>
                <c:pt idx="2897">
                  <c:v>28.97</c:v>
                </c:pt>
                <c:pt idx="2898">
                  <c:v>28.98</c:v>
                </c:pt>
                <c:pt idx="2899">
                  <c:v>28.99</c:v>
                </c:pt>
                <c:pt idx="2900">
                  <c:v>29</c:v>
                </c:pt>
                <c:pt idx="2901">
                  <c:v>29.01</c:v>
                </c:pt>
                <c:pt idx="2902">
                  <c:v>29.02</c:v>
                </c:pt>
                <c:pt idx="2903">
                  <c:v>29.03</c:v>
                </c:pt>
                <c:pt idx="2904">
                  <c:v>29.04</c:v>
                </c:pt>
                <c:pt idx="2905">
                  <c:v>29.05</c:v>
                </c:pt>
                <c:pt idx="2906">
                  <c:v>29.06</c:v>
                </c:pt>
                <c:pt idx="2907">
                  <c:v>29.07</c:v>
                </c:pt>
                <c:pt idx="2908">
                  <c:v>29.08</c:v>
                </c:pt>
                <c:pt idx="2909">
                  <c:v>29.09</c:v>
                </c:pt>
                <c:pt idx="2910">
                  <c:v>29.1</c:v>
                </c:pt>
                <c:pt idx="2911">
                  <c:v>29.11</c:v>
                </c:pt>
                <c:pt idx="2912">
                  <c:v>29.12</c:v>
                </c:pt>
                <c:pt idx="2913">
                  <c:v>29.13</c:v>
                </c:pt>
                <c:pt idx="2914">
                  <c:v>29.14</c:v>
                </c:pt>
                <c:pt idx="2915">
                  <c:v>29.15</c:v>
                </c:pt>
                <c:pt idx="2916">
                  <c:v>29.16</c:v>
                </c:pt>
                <c:pt idx="2917">
                  <c:v>29.17</c:v>
                </c:pt>
                <c:pt idx="2918">
                  <c:v>29.18</c:v>
                </c:pt>
                <c:pt idx="2919">
                  <c:v>29.19</c:v>
                </c:pt>
                <c:pt idx="2920">
                  <c:v>29.2</c:v>
                </c:pt>
                <c:pt idx="2921">
                  <c:v>29.21</c:v>
                </c:pt>
                <c:pt idx="2922">
                  <c:v>29.22</c:v>
                </c:pt>
                <c:pt idx="2923">
                  <c:v>29.23</c:v>
                </c:pt>
                <c:pt idx="2924">
                  <c:v>29.24</c:v>
                </c:pt>
                <c:pt idx="2925">
                  <c:v>29.25</c:v>
                </c:pt>
                <c:pt idx="2926">
                  <c:v>29.26</c:v>
                </c:pt>
                <c:pt idx="2927">
                  <c:v>29.27</c:v>
                </c:pt>
                <c:pt idx="2928">
                  <c:v>29.28</c:v>
                </c:pt>
                <c:pt idx="2929">
                  <c:v>29.29</c:v>
                </c:pt>
                <c:pt idx="2930">
                  <c:v>29.3</c:v>
                </c:pt>
                <c:pt idx="2931">
                  <c:v>29.31</c:v>
                </c:pt>
                <c:pt idx="2932">
                  <c:v>29.32</c:v>
                </c:pt>
                <c:pt idx="2933">
                  <c:v>29.33</c:v>
                </c:pt>
                <c:pt idx="2934">
                  <c:v>29.34</c:v>
                </c:pt>
                <c:pt idx="2935">
                  <c:v>29.35</c:v>
                </c:pt>
                <c:pt idx="2936">
                  <c:v>29.36</c:v>
                </c:pt>
                <c:pt idx="2937">
                  <c:v>29.37</c:v>
                </c:pt>
                <c:pt idx="2938">
                  <c:v>29.38</c:v>
                </c:pt>
                <c:pt idx="2939">
                  <c:v>29.39</c:v>
                </c:pt>
                <c:pt idx="2940">
                  <c:v>29.4</c:v>
                </c:pt>
                <c:pt idx="2941">
                  <c:v>29.41</c:v>
                </c:pt>
                <c:pt idx="2942">
                  <c:v>29.42</c:v>
                </c:pt>
                <c:pt idx="2943">
                  <c:v>29.43</c:v>
                </c:pt>
                <c:pt idx="2944">
                  <c:v>29.44</c:v>
                </c:pt>
                <c:pt idx="2945">
                  <c:v>29.45</c:v>
                </c:pt>
                <c:pt idx="2946">
                  <c:v>29.46</c:v>
                </c:pt>
                <c:pt idx="2947">
                  <c:v>29.47</c:v>
                </c:pt>
                <c:pt idx="2948">
                  <c:v>29.48</c:v>
                </c:pt>
                <c:pt idx="2949">
                  <c:v>29.49</c:v>
                </c:pt>
                <c:pt idx="2950">
                  <c:v>29.5</c:v>
                </c:pt>
                <c:pt idx="2951">
                  <c:v>29.51</c:v>
                </c:pt>
                <c:pt idx="2952">
                  <c:v>29.52</c:v>
                </c:pt>
                <c:pt idx="2953">
                  <c:v>29.53</c:v>
                </c:pt>
                <c:pt idx="2954">
                  <c:v>29.54</c:v>
                </c:pt>
                <c:pt idx="2955">
                  <c:v>29.55</c:v>
                </c:pt>
                <c:pt idx="2956">
                  <c:v>29.56</c:v>
                </c:pt>
                <c:pt idx="2957">
                  <c:v>29.57</c:v>
                </c:pt>
                <c:pt idx="2958">
                  <c:v>29.58</c:v>
                </c:pt>
                <c:pt idx="2959">
                  <c:v>29.59</c:v>
                </c:pt>
                <c:pt idx="2960">
                  <c:v>29.6</c:v>
                </c:pt>
                <c:pt idx="2961">
                  <c:v>29.61</c:v>
                </c:pt>
                <c:pt idx="2962">
                  <c:v>29.62</c:v>
                </c:pt>
                <c:pt idx="2963">
                  <c:v>29.63</c:v>
                </c:pt>
                <c:pt idx="2964">
                  <c:v>29.64</c:v>
                </c:pt>
                <c:pt idx="2965">
                  <c:v>29.65</c:v>
                </c:pt>
                <c:pt idx="2966">
                  <c:v>29.66</c:v>
                </c:pt>
                <c:pt idx="2967">
                  <c:v>29.67</c:v>
                </c:pt>
                <c:pt idx="2968">
                  <c:v>29.68</c:v>
                </c:pt>
                <c:pt idx="2969">
                  <c:v>29.69</c:v>
                </c:pt>
                <c:pt idx="2970">
                  <c:v>29.7</c:v>
                </c:pt>
                <c:pt idx="2971">
                  <c:v>29.71</c:v>
                </c:pt>
                <c:pt idx="2972">
                  <c:v>29.72</c:v>
                </c:pt>
                <c:pt idx="2973">
                  <c:v>29.73</c:v>
                </c:pt>
                <c:pt idx="2974">
                  <c:v>29.74</c:v>
                </c:pt>
                <c:pt idx="2975">
                  <c:v>29.75</c:v>
                </c:pt>
                <c:pt idx="2976">
                  <c:v>29.76</c:v>
                </c:pt>
                <c:pt idx="2977">
                  <c:v>29.77</c:v>
                </c:pt>
                <c:pt idx="2978">
                  <c:v>29.78</c:v>
                </c:pt>
                <c:pt idx="2979">
                  <c:v>29.79</c:v>
                </c:pt>
                <c:pt idx="2980">
                  <c:v>29.8</c:v>
                </c:pt>
                <c:pt idx="2981">
                  <c:v>29.81</c:v>
                </c:pt>
                <c:pt idx="2982">
                  <c:v>29.82</c:v>
                </c:pt>
                <c:pt idx="2983">
                  <c:v>29.83</c:v>
                </c:pt>
                <c:pt idx="2984">
                  <c:v>29.84</c:v>
                </c:pt>
                <c:pt idx="2985">
                  <c:v>29.85</c:v>
                </c:pt>
                <c:pt idx="2986">
                  <c:v>29.86</c:v>
                </c:pt>
                <c:pt idx="2987">
                  <c:v>29.87</c:v>
                </c:pt>
                <c:pt idx="2988">
                  <c:v>29.88</c:v>
                </c:pt>
                <c:pt idx="2989">
                  <c:v>29.89</c:v>
                </c:pt>
                <c:pt idx="2990">
                  <c:v>29.9</c:v>
                </c:pt>
                <c:pt idx="2991">
                  <c:v>29.91</c:v>
                </c:pt>
                <c:pt idx="2992">
                  <c:v>29.92</c:v>
                </c:pt>
                <c:pt idx="2993">
                  <c:v>29.93</c:v>
                </c:pt>
                <c:pt idx="2994">
                  <c:v>29.94</c:v>
                </c:pt>
                <c:pt idx="2995">
                  <c:v>29.95</c:v>
                </c:pt>
                <c:pt idx="2996">
                  <c:v>29.96</c:v>
                </c:pt>
                <c:pt idx="2997">
                  <c:v>29.97</c:v>
                </c:pt>
                <c:pt idx="2998">
                  <c:v>29.98</c:v>
                </c:pt>
                <c:pt idx="2999">
                  <c:v>29.99</c:v>
                </c:pt>
                <c:pt idx="3000">
                  <c:v>30</c:v>
                </c:pt>
                <c:pt idx="3001">
                  <c:v>30.01</c:v>
                </c:pt>
                <c:pt idx="3002">
                  <c:v>30.02</c:v>
                </c:pt>
                <c:pt idx="3003">
                  <c:v>30.03</c:v>
                </c:pt>
                <c:pt idx="3004">
                  <c:v>30.04</c:v>
                </c:pt>
                <c:pt idx="3005">
                  <c:v>30.05</c:v>
                </c:pt>
                <c:pt idx="3006">
                  <c:v>30.06</c:v>
                </c:pt>
                <c:pt idx="3007">
                  <c:v>30.07</c:v>
                </c:pt>
                <c:pt idx="3008">
                  <c:v>30.08</c:v>
                </c:pt>
                <c:pt idx="3009">
                  <c:v>30.09</c:v>
                </c:pt>
                <c:pt idx="3010">
                  <c:v>30.1</c:v>
                </c:pt>
                <c:pt idx="3011">
                  <c:v>30.11</c:v>
                </c:pt>
                <c:pt idx="3012">
                  <c:v>30.12</c:v>
                </c:pt>
                <c:pt idx="3013">
                  <c:v>30.13</c:v>
                </c:pt>
                <c:pt idx="3014">
                  <c:v>30.14</c:v>
                </c:pt>
                <c:pt idx="3015">
                  <c:v>30.15</c:v>
                </c:pt>
                <c:pt idx="3016">
                  <c:v>30.16</c:v>
                </c:pt>
                <c:pt idx="3017">
                  <c:v>30.17</c:v>
                </c:pt>
                <c:pt idx="3018">
                  <c:v>30.18</c:v>
                </c:pt>
                <c:pt idx="3019">
                  <c:v>30.19</c:v>
                </c:pt>
                <c:pt idx="3020">
                  <c:v>30.2</c:v>
                </c:pt>
                <c:pt idx="3021">
                  <c:v>30.21</c:v>
                </c:pt>
                <c:pt idx="3022">
                  <c:v>30.22</c:v>
                </c:pt>
                <c:pt idx="3023">
                  <c:v>30.23</c:v>
                </c:pt>
                <c:pt idx="3024">
                  <c:v>30.24</c:v>
                </c:pt>
                <c:pt idx="3025">
                  <c:v>30.25</c:v>
                </c:pt>
                <c:pt idx="3026">
                  <c:v>30.26</c:v>
                </c:pt>
                <c:pt idx="3027">
                  <c:v>30.27</c:v>
                </c:pt>
                <c:pt idx="3028">
                  <c:v>30.28</c:v>
                </c:pt>
                <c:pt idx="3029">
                  <c:v>30.29</c:v>
                </c:pt>
                <c:pt idx="3030">
                  <c:v>30.3</c:v>
                </c:pt>
                <c:pt idx="3031">
                  <c:v>30.31</c:v>
                </c:pt>
                <c:pt idx="3032">
                  <c:v>30.32</c:v>
                </c:pt>
                <c:pt idx="3033">
                  <c:v>30.33</c:v>
                </c:pt>
                <c:pt idx="3034">
                  <c:v>30.34</c:v>
                </c:pt>
                <c:pt idx="3035">
                  <c:v>30.35</c:v>
                </c:pt>
                <c:pt idx="3036">
                  <c:v>30.36</c:v>
                </c:pt>
                <c:pt idx="3037">
                  <c:v>30.37</c:v>
                </c:pt>
                <c:pt idx="3038">
                  <c:v>30.38</c:v>
                </c:pt>
                <c:pt idx="3039">
                  <c:v>30.39</c:v>
                </c:pt>
                <c:pt idx="3040">
                  <c:v>30.4</c:v>
                </c:pt>
                <c:pt idx="3041">
                  <c:v>30.41</c:v>
                </c:pt>
                <c:pt idx="3042">
                  <c:v>30.42</c:v>
                </c:pt>
                <c:pt idx="3043">
                  <c:v>30.43</c:v>
                </c:pt>
                <c:pt idx="3044">
                  <c:v>30.44</c:v>
                </c:pt>
                <c:pt idx="3045">
                  <c:v>30.45</c:v>
                </c:pt>
                <c:pt idx="3046">
                  <c:v>30.46</c:v>
                </c:pt>
                <c:pt idx="3047">
                  <c:v>30.47</c:v>
                </c:pt>
                <c:pt idx="3048">
                  <c:v>30.48</c:v>
                </c:pt>
                <c:pt idx="3049">
                  <c:v>30.49</c:v>
                </c:pt>
                <c:pt idx="3050">
                  <c:v>30.5</c:v>
                </c:pt>
                <c:pt idx="3051">
                  <c:v>30.51</c:v>
                </c:pt>
                <c:pt idx="3052">
                  <c:v>30.52</c:v>
                </c:pt>
                <c:pt idx="3053">
                  <c:v>30.53</c:v>
                </c:pt>
                <c:pt idx="3054">
                  <c:v>30.54</c:v>
                </c:pt>
                <c:pt idx="3055">
                  <c:v>30.55</c:v>
                </c:pt>
                <c:pt idx="3056">
                  <c:v>30.56</c:v>
                </c:pt>
                <c:pt idx="3057">
                  <c:v>30.57</c:v>
                </c:pt>
                <c:pt idx="3058">
                  <c:v>30.58</c:v>
                </c:pt>
                <c:pt idx="3059">
                  <c:v>30.59</c:v>
                </c:pt>
                <c:pt idx="3060">
                  <c:v>30.6</c:v>
                </c:pt>
                <c:pt idx="3061">
                  <c:v>30.61</c:v>
                </c:pt>
                <c:pt idx="3062">
                  <c:v>30.62</c:v>
                </c:pt>
                <c:pt idx="3063">
                  <c:v>30.63</c:v>
                </c:pt>
                <c:pt idx="3064">
                  <c:v>30.64</c:v>
                </c:pt>
                <c:pt idx="3065">
                  <c:v>30.65</c:v>
                </c:pt>
                <c:pt idx="3066">
                  <c:v>30.66</c:v>
                </c:pt>
                <c:pt idx="3067">
                  <c:v>30.67</c:v>
                </c:pt>
                <c:pt idx="3068">
                  <c:v>30.68</c:v>
                </c:pt>
                <c:pt idx="3069">
                  <c:v>30.69</c:v>
                </c:pt>
                <c:pt idx="3070">
                  <c:v>30.7</c:v>
                </c:pt>
                <c:pt idx="3071">
                  <c:v>30.71</c:v>
                </c:pt>
                <c:pt idx="3072">
                  <c:v>30.72</c:v>
                </c:pt>
                <c:pt idx="3073">
                  <c:v>30.73</c:v>
                </c:pt>
                <c:pt idx="3074">
                  <c:v>30.74</c:v>
                </c:pt>
                <c:pt idx="3075">
                  <c:v>30.75</c:v>
                </c:pt>
                <c:pt idx="3076">
                  <c:v>30.76</c:v>
                </c:pt>
                <c:pt idx="3077">
                  <c:v>30.77</c:v>
                </c:pt>
                <c:pt idx="3078">
                  <c:v>30.78</c:v>
                </c:pt>
                <c:pt idx="3079">
                  <c:v>30.79</c:v>
                </c:pt>
                <c:pt idx="3080">
                  <c:v>30.8</c:v>
                </c:pt>
                <c:pt idx="3081">
                  <c:v>30.81</c:v>
                </c:pt>
                <c:pt idx="3082">
                  <c:v>30.82</c:v>
                </c:pt>
                <c:pt idx="3083">
                  <c:v>30.83</c:v>
                </c:pt>
                <c:pt idx="3084">
                  <c:v>30.84</c:v>
                </c:pt>
                <c:pt idx="3085">
                  <c:v>30.85</c:v>
                </c:pt>
                <c:pt idx="3086">
                  <c:v>30.86</c:v>
                </c:pt>
                <c:pt idx="3087">
                  <c:v>30.87</c:v>
                </c:pt>
                <c:pt idx="3088">
                  <c:v>30.88</c:v>
                </c:pt>
                <c:pt idx="3089">
                  <c:v>30.89</c:v>
                </c:pt>
                <c:pt idx="3090">
                  <c:v>30.9</c:v>
                </c:pt>
                <c:pt idx="3091">
                  <c:v>30.91</c:v>
                </c:pt>
                <c:pt idx="3092">
                  <c:v>30.92</c:v>
                </c:pt>
                <c:pt idx="3093">
                  <c:v>30.93</c:v>
                </c:pt>
                <c:pt idx="3094">
                  <c:v>30.94</c:v>
                </c:pt>
                <c:pt idx="3095">
                  <c:v>30.95</c:v>
                </c:pt>
                <c:pt idx="3096">
                  <c:v>30.96</c:v>
                </c:pt>
                <c:pt idx="3097">
                  <c:v>30.97</c:v>
                </c:pt>
                <c:pt idx="3098">
                  <c:v>30.98</c:v>
                </c:pt>
                <c:pt idx="3099">
                  <c:v>30.99</c:v>
                </c:pt>
                <c:pt idx="3100">
                  <c:v>31</c:v>
                </c:pt>
                <c:pt idx="3101">
                  <c:v>31.01</c:v>
                </c:pt>
                <c:pt idx="3102">
                  <c:v>31.02</c:v>
                </c:pt>
                <c:pt idx="3103">
                  <c:v>31.03</c:v>
                </c:pt>
                <c:pt idx="3104">
                  <c:v>31.04</c:v>
                </c:pt>
                <c:pt idx="3105">
                  <c:v>31.05</c:v>
                </c:pt>
                <c:pt idx="3106">
                  <c:v>31.06</c:v>
                </c:pt>
                <c:pt idx="3107">
                  <c:v>31.07</c:v>
                </c:pt>
                <c:pt idx="3108">
                  <c:v>31.08</c:v>
                </c:pt>
                <c:pt idx="3109">
                  <c:v>31.09</c:v>
                </c:pt>
                <c:pt idx="3110">
                  <c:v>31.1</c:v>
                </c:pt>
                <c:pt idx="3111">
                  <c:v>31.11</c:v>
                </c:pt>
                <c:pt idx="3112">
                  <c:v>31.12</c:v>
                </c:pt>
                <c:pt idx="3113">
                  <c:v>31.13</c:v>
                </c:pt>
                <c:pt idx="3114">
                  <c:v>31.14</c:v>
                </c:pt>
                <c:pt idx="3115">
                  <c:v>31.15</c:v>
                </c:pt>
                <c:pt idx="3116">
                  <c:v>31.16</c:v>
                </c:pt>
                <c:pt idx="3117">
                  <c:v>31.17</c:v>
                </c:pt>
                <c:pt idx="3118">
                  <c:v>31.18</c:v>
                </c:pt>
                <c:pt idx="3119">
                  <c:v>31.19</c:v>
                </c:pt>
                <c:pt idx="3120">
                  <c:v>31.2</c:v>
                </c:pt>
                <c:pt idx="3121">
                  <c:v>31.21</c:v>
                </c:pt>
                <c:pt idx="3122">
                  <c:v>31.22</c:v>
                </c:pt>
                <c:pt idx="3123">
                  <c:v>31.23</c:v>
                </c:pt>
                <c:pt idx="3124">
                  <c:v>31.24</c:v>
                </c:pt>
                <c:pt idx="3125">
                  <c:v>31.25</c:v>
                </c:pt>
                <c:pt idx="3126">
                  <c:v>31.26</c:v>
                </c:pt>
                <c:pt idx="3127">
                  <c:v>31.27</c:v>
                </c:pt>
                <c:pt idx="3128">
                  <c:v>31.28</c:v>
                </c:pt>
                <c:pt idx="3129">
                  <c:v>31.29</c:v>
                </c:pt>
                <c:pt idx="3130">
                  <c:v>31.3</c:v>
                </c:pt>
                <c:pt idx="3131">
                  <c:v>31.31</c:v>
                </c:pt>
                <c:pt idx="3132">
                  <c:v>31.32</c:v>
                </c:pt>
                <c:pt idx="3133">
                  <c:v>31.33</c:v>
                </c:pt>
                <c:pt idx="3134">
                  <c:v>31.34</c:v>
                </c:pt>
                <c:pt idx="3135">
                  <c:v>31.35</c:v>
                </c:pt>
                <c:pt idx="3136">
                  <c:v>31.36</c:v>
                </c:pt>
                <c:pt idx="3137">
                  <c:v>31.37</c:v>
                </c:pt>
                <c:pt idx="3138">
                  <c:v>31.38</c:v>
                </c:pt>
                <c:pt idx="3139">
                  <c:v>31.39</c:v>
                </c:pt>
                <c:pt idx="3140">
                  <c:v>31.4</c:v>
                </c:pt>
                <c:pt idx="3141">
                  <c:v>31.41</c:v>
                </c:pt>
                <c:pt idx="3142">
                  <c:v>31.42</c:v>
                </c:pt>
                <c:pt idx="3143">
                  <c:v>31.43</c:v>
                </c:pt>
                <c:pt idx="3144">
                  <c:v>31.44</c:v>
                </c:pt>
                <c:pt idx="3145">
                  <c:v>31.45</c:v>
                </c:pt>
                <c:pt idx="3146">
                  <c:v>31.46</c:v>
                </c:pt>
                <c:pt idx="3147">
                  <c:v>31.47</c:v>
                </c:pt>
                <c:pt idx="3148">
                  <c:v>31.48</c:v>
                </c:pt>
                <c:pt idx="3149">
                  <c:v>31.49</c:v>
                </c:pt>
                <c:pt idx="3150">
                  <c:v>31.5</c:v>
                </c:pt>
                <c:pt idx="3151">
                  <c:v>31.51</c:v>
                </c:pt>
                <c:pt idx="3152">
                  <c:v>31.52</c:v>
                </c:pt>
                <c:pt idx="3153">
                  <c:v>31.53</c:v>
                </c:pt>
                <c:pt idx="3154">
                  <c:v>31.54</c:v>
                </c:pt>
                <c:pt idx="3155">
                  <c:v>31.55</c:v>
                </c:pt>
                <c:pt idx="3156">
                  <c:v>31.56</c:v>
                </c:pt>
                <c:pt idx="3157">
                  <c:v>31.57</c:v>
                </c:pt>
                <c:pt idx="3158">
                  <c:v>31.58</c:v>
                </c:pt>
                <c:pt idx="3159">
                  <c:v>31.59</c:v>
                </c:pt>
                <c:pt idx="3160">
                  <c:v>31.6</c:v>
                </c:pt>
                <c:pt idx="3161">
                  <c:v>31.61</c:v>
                </c:pt>
                <c:pt idx="3162">
                  <c:v>31.62</c:v>
                </c:pt>
                <c:pt idx="3163">
                  <c:v>31.63</c:v>
                </c:pt>
                <c:pt idx="3164">
                  <c:v>31.64</c:v>
                </c:pt>
                <c:pt idx="3165">
                  <c:v>31.65</c:v>
                </c:pt>
                <c:pt idx="3166">
                  <c:v>31.66</c:v>
                </c:pt>
                <c:pt idx="3167">
                  <c:v>31.67</c:v>
                </c:pt>
                <c:pt idx="3168">
                  <c:v>31.68</c:v>
                </c:pt>
                <c:pt idx="3169">
                  <c:v>31.69</c:v>
                </c:pt>
                <c:pt idx="3170">
                  <c:v>31.7</c:v>
                </c:pt>
                <c:pt idx="3171">
                  <c:v>31.71</c:v>
                </c:pt>
                <c:pt idx="3172">
                  <c:v>31.72</c:v>
                </c:pt>
                <c:pt idx="3173">
                  <c:v>31.73</c:v>
                </c:pt>
                <c:pt idx="3174">
                  <c:v>31.74</c:v>
                </c:pt>
                <c:pt idx="3175">
                  <c:v>31.75</c:v>
                </c:pt>
                <c:pt idx="3176">
                  <c:v>31.76</c:v>
                </c:pt>
                <c:pt idx="3177">
                  <c:v>31.77</c:v>
                </c:pt>
                <c:pt idx="3178">
                  <c:v>31.78</c:v>
                </c:pt>
                <c:pt idx="3179">
                  <c:v>31.79</c:v>
                </c:pt>
                <c:pt idx="3180">
                  <c:v>31.8</c:v>
                </c:pt>
                <c:pt idx="3181">
                  <c:v>31.81</c:v>
                </c:pt>
                <c:pt idx="3182">
                  <c:v>31.82</c:v>
                </c:pt>
                <c:pt idx="3183">
                  <c:v>31.83</c:v>
                </c:pt>
                <c:pt idx="3184">
                  <c:v>31.84</c:v>
                </c:pt>
                <c:pt idx="3185">
                  <c:v>31.85</c:v>
                </c:pt>
                <c:pt idx="3186">
                  <c:v>31.86</c:v>
                </c:pt>
                <c:pt idx="3187">
                  <c:v>31.87</c:v>
                </c:pt>
                <c:pt idx="3188">
                  <c:v>31.88</c:v>
                </c:pt>
                <c:pt idx="3189">
                  <c:v>31.89</c:v>
                </c:pt>
                <c:pt idx="3190">
                  <c:v>31.9</c:v>
                </c:pt>
                <c:pt idx="3191">
                  <c:v>31.91</c:v>
                </c:pt>
                <c:pt idx="3192">
                  <c:v>31.92</c:v>
                </c:pt>
                <c:pt idx="3193">
                  <c:v>31.93</c:v>
                </c:pt>
                <c:pt idx="3194">
                  <c:v>31.94</c:v>
                </c:pt>
                <c:pt idx="3195">
                  <c:v>31.95</c:v>
                </c:pt>
                <c:pt idx="3196">
                  <c:v>31.96</c:v>
                </c:pt>
                <c:pt idx="3197">
                  <c:v>31.97</c:v>
                </c:pt>
                <c:pt idx="3198">
                  <c:v>31.98</c:v>
                </c:pt>
                <c:pt idx="3199">
                  <c:v>31.99</c:v>
                </c:pt>
                <c:pt idx="3200">
                  <c:v>32</c:v>
                </c:pt>
                <c:pt idx="3201">
                  <c:v>32.01</c:v>
                </c:pt>
                <c:pt idx="3202">
                  <c:v>32.020000000000003</c:v>
                </c:pt>
                <c:pt idx="3203">
                  <c:v>32.03</c:v>
                </c:pt>
                <c:pt idx="3204">
                  <c:v>32.04</c:v>
                </c:pt>
                <c:pt idx="3205">
                  <c:v>32.049999999999997</c:v>
                </c:pt>
                <c:pt idx="3206">
                  <c:v>32.06</c:v>
                </c:pt>
                <c:pt idx="3207">
                  <c:v>32.07</c:v>
                </c:pt>
                <c:pt idx="3208">
                  <c:v>32.08</c:v>
                </c:pt>
                <c:pt idx="3209">
                  <c:v>32.090000000000003</c:v>
                </c:pt>
                <c:pt idx="3210">
                  <c:v>32.1</c:v>
                </c:pt>
                <c:pt idx="3211">
                  <c:v>32.11</c:v>
                </c:pt>
                <c:pt idx="3212">
                  <c:v>32.119999999999997</c:v>
                </c:pt>
                <c:pt idx="3213">
                  <c:v>32.130000000000003</c:v>
                </c:pt>
                <c:pt idx="3214">
                  <c:v>32.14</c:v>
                </c:pt>
                <c:pt idx="3215">
                  <c:v>32.15</c:v>
                </c:pt>
                <c:pt idx="3216">
                  <c:v>32.159999999999997</c:v>
                </c:pt>
                <c:pt idx="3217">
                  <c:v>32.17</c:v>
                </c:pt>
                <c:pt idx="3218">
                  <c:v>32.18</c:v>
                </c:pt>
                <c:pt idx="3219">
                  <c:v>32.19</c:v>
                </c:pt>
                <c:pt idx="3220">
                  <c:v>32.200000000000003</c:v>
                </c:pt>
                <c:pt idx="3221">
                  <c:v>32.21</c:v>
                </c:pt>
                <c:pt idx="3222">
                  <c:v>32.22</c:v>
                </c:pt>
                <c:pt idx="3223">
                  <c:v>32.229999999999997</c:v>
                </c:pt>
                <c:pt idx="3224">
                  <c:v>32.24</c:v>
                </c:pt>
                <c:pt idx="3225">
                  <c:v>32.25</c:v>
                </c:pt>
                <c:pt idx="3226">
                  <c:v>32.26</c:v>
                </c:pt>
                <c:pt idx="3227">
                  <c:v>32.270000000000003</c:v>
                </c:pt>
                <c:pt idx="3228">
                  <c:v>32.28</c:v>
                </c:pt>
                <c:pt idx="3229">
                  <c:v>32.29</c:v>
                </c:pt>
                <c:pt idx="3230">
                  <c:v>32.299999999999997</c:v>
                </c:pt>
                <c:pt idx="3231">
                  <c:v>32.31</c:v>
                </c:pt>
                <c:pt idx="3232">
                  <c:v>32.32</c:v>
                </c:pt>
                <c:pt idx="3233">
                  <c:v>32.33</c:v>
                </c:pt>
                <c:pt idx="3234">
                  <c:v>32.340000000000003</c:v>
                </c:pt>
                <c:pt idx="3235">
                  <c:v>32.35</c:v>
                </c:pt>
                <c:pt idx="3236">
                  <c:v>32.36</c:v>
                </c:pt>
                <c:pt idx="3237">
                  <c:v>32.369999999999997</c:v>
                </c:pt>
                <c:pt idx="3238">
                  <c:v>32.380000000000003</c:v>
                </c:pt>
                <c:pt idx="3239">
                  <c:v>32.39</c:v>
                </c:pt>
                <c:pt idx="3240">
                  <c:v>32.4</c:v>
                </c:pt>
                <c:pt idx="3241">
                  <c:v>32.409999999999997</c:v>
                </c:pt>
                <c:pt idx="3242">
                  <c:v>32.42</c:v>
                </c:pt>
                <c:pt idx="3243">
                  <c:v>32.43</c:v>
                </c:pt>
                <c:pt idx="3244">
                  <c:v>32.44</c:v>
                </c:pt>
                <c:pt idx="3245">
                  <c:v>32.450000000000003</c:v>
                </c:pt>
                <c:pt idx="3246">
                  <c:v>32.46</c:v>
                </c:pt>
                <c:pt idx="3247">
                  <c:v>32.47</c:v>
                </c:pt>
                <c:pt idx="3248">
                  <c:v>32.479999999999997</c:v>
                </c:pt>
                <c:pt idx="3249">
                  <c:v>32.49</c:v>
                </c:pt>
                <c:pt idx="3250">
                  <c:v>32.5</c:v>
                </c:pt>
                <c:pt idx="3251">
                  <c:v>32.51</c:v>
                </c:pt>
                <c:pt idx="3252">
                  <c:v>32.520000000000003</c:v>
                </c:pt>
                <c:pt idx="3253">
                  <c:v>32.53</c:v>
                </c:pt>
                <c:pt idx="3254">
                  <c:v>32.54</c:v>
                </c:pt>
                <c:pt idx="3255">
                  <c:v>32.549999999999997</c:v>
                </c:pt>
                <c:pt idx="3256">
                  <c:v>32.56</c:v>
                </c:pt>
                <c:pt idx="3257">
                  <c:v>32.57</c:v>
                </c:pt>
                <c:pt idx="3258">
                  <c:v>32.58</c:v>
                </c:pt>
                <c:pt idx="3259">
                  <c:v>32.590000000000003</c:v>
                </c:pt>
                <c:pt idx="3260">
                  <c:v>32.6</c:v>
                </c:pt>
                <c:pt idx="3261">
                  <c:v>32.61</c:v>
                </c:pt>
                <c:pt idx="3262">
                  <c:v>32.619999999999997</c:v>
                </c:pt>
                <c:pt idx="3263">
                  <c:v>32.630000000000003</c:v>
                </c:pt>
                <c:pt idx="3264">
                  <c:v>32.64</c:v>
                </c:pt>
                <c:pt idx="3265">
                  <c:v>32.65</c:v>
                </c:pt>
                <c:pt idx="3266">
                  <c:v>32.659999999999997</c:v>
                </c:pt>
                <c:pt idx="3267">
                  <c:v>32.67</c:v>
                </c:pt>
                <c:pt idx="3268">
                  <c:v>32.68</c:v>
                </c:pt>
                <c:pt idx="3269">
                  <c:v>32.69</c:v>
                </c:pt>
                <c:pt idx="3270">
                  <c:v>32.700000000000003</c:v>
                </c:pt>
                <c:pt idx="3271">
                  <c:v>32.71</c:v>
                </c:pt>
                <c:pt idx="3272">
                  <c:v>32.72</c:v>
                </c:pt>
                <c:pt idx="3273">
                  <c:v>32.729999999999997</c:v>
                </c:pt>
                <c:pt idx="3274">
                  <c:v>32.74</c:v>
                </c:pt>
                <c:pt idx="3275">
                  <c:v>32.75</c:v>
                </c:pt>
                <c:pt idx="3276">
                  <c:v>32.76</c:v>
                </c:pt>
                <c:pt idx="3277">
                  <c:v>32.770000000000003</c:v>
                </c:pt>
                <c:pt idx="3278">
                  <c:v>32.78</c:v>
                </c:pt>
                <c:pt idx="3279">
                  <c:v>32.79</c:v>
                </c:pt>
                <c:pt idx="3280">
                  <c:v>32.799999999999997</c:v>
                </c:pt>
                <c:pt idx="3281">
                  <c:v>32.81</c:v>
                </c:pt>
                <c:pt idx="3282">
                  <c:v>32.82</c:v>
                </c:pt>
                <c:pt idx="3283">
                  <c:v>32.83</c:v>
                </c:pt>
                <c:pt idx="3284">
                  <c:v>32.840000000000003</c:v>
                </c:pt>
                <c:pt idx="3285">
                  <c:v>32.85</c:v>
                </c:pt>
                <c:pt idx="3286">
                  <c:v>32.86</c:v>
                </c:pt>
                <c:pt idx="3287">
                  <c:v>32.869999999999997</c:v>
                </c:pt>
                <c:pt idx="3288">
                  <c:v>32.880000000000003</c:v>
                </c:pt>
                <c:pt idx="3289">
                  <c:v>32.89</c:v>
                </c:pt>
                <c:pt idx="3290">
                  <c:v>32.9</c:v>
                </c:pt>
                <c:pt idx="3291">
                  <c:v>32.909999999999997</c:v>
                </c:pt>
                <c:pt idx="3292">
                  <c:v>32.92</c:v>
                </c:pt>
                <c:pt idx="3293">
                  <c:v>32.93</c:v>
                </c:pt>
                <c:pt idx="3294">
                  <c:v>32.94</c:v>
                </c:pt>
                <c:pt idx="3295">
                  <c:v>32.950000000000003</c:v>
                </c:pt>
                <c:pt idx="3296">
                  <c:v>32.96</c:v>
                </c:pt>
                <c:pt idx="3297">
                  <c:v>32.97</c:v>
                </c:pt>
                <c:pt idx="3298">
                  <c:v>32.979999999999997</c:v>
                </c:pt>
                <c:pt idx="3299">
                  <c:v>32.99</c:v>
                </c:pt>
                <c:pt idx="3300">
                  <c:v>33</c:v>
                </c:pt>
                <c:pt idx="3301">
                  <c:v>33.01</c:v>
                </c:pt>
                <c:pt idx="3302">
                  <c:v>33.020000000000003</c:v>
                </c:pt>
                <c:pt idx="3303">
                  <c:v>33.03</c:v>
                </c:pt>
                <c:pt idx="3304">
                  <c:v>33.04</c:v>
                </c:pt>
                <c:pt idx="3305">
                  <c:v>33.049999999999997</c:v>
                </c:pt>
                <c:pt idx="3306">
                  <c:v>33.06</c:v>
                </c:pt>
                <c:pt idx="3307">
                  <c:v>33.07</c:v>
                </c:pt>
                <c:pt idx="3308">
                  <c:v>33.08</c:v>
                </c:pt>
                <c:pt idx="3309">
                  <c:v>33.090000000000003</c:v>
                </c:pt>
                <c:pt idx="3310">
                  <c:v>33.1</c:v>
                </c:pt>
                <c:pt idx="3311">
                  <c:v>33.11</c:v>
                </c:pt>
                <c:pt idx="3312">
                  <c:v>33.119999999999997</c:v>
                </c:pt>
                <c:pt idx="3313">
                  <c:v>33.130000000000003</c:v>
                </c:pt>
                <c:pt idx="3314">
                  <c:v>33.14</c:v>
                </c:pt>
                <c:pt idx="3315">
                  <c:v>33.15</c:v>
                </c:pt>
                <c:pt idx="3316">
                  <c:v>33.159999999999997</c:v>
                </c:pt>
                <c:pt idx="3317">
                  <c:v>33.17</c:v>
                </c:pt>
                <c:pt idx="3318">
                  <c:v>33.18</c:v>
                </c:pt>
                <c:pt idx="3319">
                  <c:v>33.19</c:v>
                </c:pt>
                <c:pt idx="3320">
                  <c:v>33.200000000000003</c:v>
                </c:pt>
                <c:pt idx="3321">
                  <c:v>33.21</c:v>
                </c:pt>
                <c:pt idx="3322">
                  <c:v>33.22</c:v>
                </c:pt>
                <c:pt idx="3323">
                  <c:v>33.229999999999997</c:v>
                </c:pt>
                <c:pt idx="3324">
                  <c:v>33.24</c:v>
                </c:pt>
                <c:pt idx="3325">
                  <c:v>33.25</c:v>
                </c:pt>
                <c:pt idx="3326">
                  <c:v>33.26</c:v>
                </c:pt>
                <c:pt idx="3327">
                  <c:v>33.270000000000003</c:v>
                </c:pt>
                <c:pt idx="3328">
                  <c:v>33.28</c:v>
                </c:pt>
                <c:pt idx="3329">
                  <c:v>33.29</c:v>
                </c:pt>
                <c:pt idx="3330">
                  <c:v>33.299999999999997</c:v>
                </c:pt>
                <c:pt idx="3331">
                  <c:v>33.31</c:v>
                </c:pt>
                <c:pt idx="3332">
                  <c:v>33.32</c:v>
                </c:pt>
                <c:pt idx="3333">
                  <c:v>33.33</c:v>
                </c:pt>
                <c:pt idx="3334">
                  <c:v>33.340000000000003</c:v>
                </c:pt>
                <c:pt idx="3335">
                  <c:v>33.35</c:v>
                </c:pt>
                <c:pt idx="3336">
                  <c:v>33.36</c:v>
                </c:pt>
                <c:pt idx="3337">
                  <c:v>33.369999999999997</c:v>
                </c:pt>
                <c:pt idx="3338">
                  <c:v>33.380000000000003</c:v>
                </c:pt>
                <c:pt idx="3339">
                  <c:v>33.39</c:v>
                </c:pt>
                <c:pt idx="3340">
                  <c:v>33.4</c:v>
                </c:pt>
                <c:pt idx="3341">
                  <c:v>33.409999999999997</c:v>
                </c:pt>
                <c:pt idx="3342">
                  <c:v>33.42</c:v>
                </c:pt>
                <c:pt idx="3343">
                  <c:v>33.43</c:v>
                </c:pt>
                <c:pt idx="3344">
                  <c:v>33.44</c:v>
                </c:pt>
                <c:pt idx="3345">
                  <c:v>33.450000000000003</c:v>
                </c:pt>
                <c:pt idx="3346">
                  <c:v>33.46</c:v>
                </c:pt>
                <c:pt idx="3347">
                  <c:v>33.47</c:v>
                </c:pt>
                <c:pt idx="3348">
                  <c:v>33.479999999999997</c:v>
                </c:pt>
                <c:pt idx="3349">
                  <c:v>33.49</c:v>
                </c:pt>
                <c:pt idx="3350">
                  <c:v>33.5</c:v>
                </c:pt>
                <c:pt idx="3351">
                  <c:v>33.51</c:v>
                </c:pt>
                <c:pt idx="3352">
                  <c:v>33.520000000000003</c:v>
                </c:pt>
                <c:pt idx="3353">
                  <c:v>33.53</c:v>
                </c:pt>
                <c:pt idx="3354">
                  <c:v>33.54</c:v>
                </c:pt>
                <c:pt idx="3355">
                  <c:v>33.549999999999997</c:v>
                </c:pt>
                <c:pt idx="3356">
                  <c:v>33.56</c:v>
                </c:pt>
                <c:pt idx="3357">
                  <c:v>33.57</c:v>
                </c:pt>
                <c:pt idx="3358">
                  <c:v>33.58</c:v>
                </c:pt>
                <c:pt idx="3359">
                  <c:v>33.590000000000003</c:v>
                </c:pt>
                <c:pt idx="3360">
                  <c:v>33.6</c:v>
                </c:pt>
                <c:pt idx="3361">
                  <c:v>33.61</c:v>
                </c:pt>
                <c:pt idx="3362">
                  <c:v>33.619999999999997</c:v>
                </c:pt>
                <c:pt idx="3363">
                  <c:v>33.630000000000003</c:v>
                </c:pt>
                <c:pt idx="3364">
                  <c:v>33.64</c:v>
                </c:pt>
                <c:pt idx="3365">
                  <c:v>33.65</c:v>
                </c:pt>
                <c:pt idx="3366">
                  <c:v>33.659999999999997</c:v>
                </c:pt>
                <c:pt idx="3367">
                  <c:v>33.67</c:v>
                </c:pt>
                <c:pt idx="3368">
                  <c:v>33.68</c:v>
                </c:pt>
                <c:pt idx="3369">
                  <c:v>33.69</c:v>
                </c:pt>
                <c:pt idx="3370">
                  <c:v>33.700000000000003</c:v>
                </c:pt>
                <c:pt idx="3371">
                  <c:v>33.71</c:v>
                </c:pt>
                <c:pt idx="3372">
                  <c:v>33.72</c:v>
                </c:pt>
                <c:pt idx="3373">
                  <c:v>33.729999999999997</c:v>
                </c:pt>
                <c:pt idx="3374">
                  <c:v>33.74</c:v>
                </c:pt>
                <c:pt idx="3375">
                  <c:v>33.75</c:v>
                </c:pt>
                <c:pt idx="3376">
                  <c:v>33.76</c:v>
                </c:pt>
                <c:pt idx="3377">
                  <c:v>33.770000000000003</c:v>
                </c:pt>
                <c:pt idx="3378">
                  <c:v>33.78</c:v>
                </c:pt>
                <c:pt idx="3379">
                  <c:v>33.79</c:v>
                </c:pt>
                <c:pt idx="3380">
                  <c:v>33.799999999999997</c:v>
                </c:pt>
                <c:pt idx="3381">
                  <c:v>33.81</c:v>
                </c:pt>
                <c:pt idx="3382">
                  <c:v>33.82</c:v>
                </c:pt>
                <c:pt idx="3383">
                  <c:v>33.83</c:v>
                </c:pt>
                <c:pt idx="3384">
                  <c:v>33.840000000000003</c:v>
                </c:pt>
                <c:pt idx="3385">
                  <c:v>33.85</c:v>
                </c:pt>
                <c:pt idx="3386">
                  <c:v>33.86</c:v>
                </c:pt>
                <c:pt idx="3387">
                  <c:v>33.869999999999997</c:v>
                </c:pt>
                <c:pt idx="3388">
                  <c:v>33.880000000000003</c:v>
                </c:pt>
                <c:pt idx="3389">
                  <c:v>33.89</c:v>
                </c:pt>
                <c:pt idx="3390">
                  <c:v>33.9</c:v>
                </c:pt>
                <c:pt idx="3391">
                  <c:v>33.909999999999997</c:v>
                </c:pt>
                <c:pt idx="3392">
                  <c:v>33.92</c:v>
                </c:pt>
                <c:pt idx="3393">
                  <c:v>33.93</c:v>
                </c:pt>
                <c:pt idx="3394">
                  <c:v>33.94</c:v>
                </c:pt>
                <c:pt idx="3395">
                  <c:v>33.950000000000003</c:v>
                </c:pt>
                <c:pt idx="3396">
                  <c:v>33.96</c:v>
                </c:pt>
                <c:pt idx="3397">
                  <c:v>33.97</c:v>
                </c:pt>
                <c:pt idx="3398">
                  <c:v>33.979999999999997</c:v>
                </c:pt>
                <c:pt idx="3399">
                  <c:v>33.99</c:v>
                </c:pt>
                <c:pt idx="3400">
                  <c:v>34</c:v>
                </c:pt>
                <c:pt idx="3401">
                  <c:v>34.01</c:v>
                </c:pt>
                <c:pt idx="3402">
                  <c:v>34.020000000000003</c:v>
                </c:pt>
                <c:pt idx="3403">
                  <c:v>34.03</c:v>
                </c:pt>
                <c:pt idx="3404">
                  <c:v>34.04</c:v>
                </c:pt>
                <c:pt idx="3405">
                  <c:v>34.049999999999997</c:v>
                </c:pt>
                <c:pt idx="3406">
                  <c:v>34.06</c:v>
                </c:pt>
                <c:pt idx="3407">
                  <c:v>34.07</c:v>
                </c:pt>
                <c:pt idx="3408">
                  <c:v>34.08</c:v>
                </c:pt>
                <c:pt idx="3409">
                  <c:v>34.090000000000003</c:v>
                </c:pt>
                <c:pt idx="3410">
                  <c:v>34.1</c:v>
                </c:pt>
                <c:pt idx="3411">
                  <c:v>34.11</c:v>
                </c:pt>
                <c:pt idx="3412">
                  <c:v>34.119999999999997</c:v>
                </c:pt>
                <c:pt idx="3413">
                  <c:v>34.130000000000003</c:v>
                </c:pt>
                <c:pt idx="3414">
                  <c:v>34.14</c:v>
                </c:pt>
                <c:pt idx="3415">
                  <c:v>34.15</c:v>
                </c:pt>
                <c:pt idx="3416">
                  <c:v>34.159999999999997</c:v>
                </c:pt>
                <c:pt idx="3417">
                  <c:v>34.17</c:v>
                </c:pt>
                <c:pt idx="3418">
                  <c:v>34.18</c:v>
                </c:pt>
                <c:pt idx="3419">
                  <c:v>34.19</c:v>
                </c:pt>
                <c:pt idx="3420">
                  <c:v>34.200000000000003</c:v>
                </c:pt>
                <c:pt idx="3421">
                  <c:v>34.21</c:v>
                </c:pt>
                <c:pt idx="3422">
                  <c:v>34.22</c:v>
                </c:pt>
                <c:pt idx="3423">
                  <c:v>34.229999999999997</c:v>
                </c:pt>
                <c:pt idx="3424">
                  <c:v>34.24</c:v>
                </c:pt>
                <c:pt idx="3425">
                  <c:v>34.25</c:v>
                </c:pt>
                <c:pt idx="3426">
                  <c:v>34.26</c:v>
                </c:pt>
                <c:pt idx="3427">
                  <c:v>34.270000000000003</c:v>
                </c:pt>
                <c:pt idx="3428">
                  <c:v>34.28</c:v>
                </c:pt>
                <c:pt idx="3429">
                  <c:v>34.29</c:v>
                </c:pt>
                <c:pt idx="3430">
                  <c:v>34.299999999999997</c:v>
                </c:pt>
                <c:pt idx="3431">
                  <c:v>34.31</c:v>
                </c:pt>
                <c:pt idx="3432">
                  <c:v>34.32</c:v>
                </c:pt>
                <c:pt idx="3433">
                  <c:v>34.33</c:v>
                </c:pt>
                <c:pt idx="3434">
                  <c:v>34.340000000000003</c:v>
                </c:pt>
                <c:pt idx="3435">
                  <c:v>34.35</c:v>
                </c:pt>
                <c:pt idx="3436">
                  <c:v>34.36</c:v>
                </c:pt>
                <c:pt idx="3437">
                  <c:v>34.369999999999997</c:v>
                </c:pt>
                <c:pt idx="3438">
                  <c:v>34.380000000000003</c:v>
                </c:pt>
                <c:pt idx="3439">
                  <c:v>34.39</c:v>
                </c:pt>
                <c:pt idx="3440">
                  <c:v>34.4</c:v>
                </c:pt>
                <c:pt idx="3441">
                  <c:v>34.409999999999997</c:v>
                </c:pt>
                <c:pt idx="3442">
                  <c:v>34.42</c:v>
                </c:pt>
                <c:pt idx="3443">
                  <c:v>34.43</c:v>
                </c:pt>
                <c:pt idx="3444">
                  <c:v>34.44</c:v>
                </c:pt>
                <c:pt idx="3445">
                  <c:v>34.450000000000003</c:v>
                </c:pt>
                <c:pt idx="3446">
                  <c:v>34.46</c:v>
                </c:pt>
                <c:pt idx="3447">
                  <c:v>34.47</c:v>
                </c:pt>
                <c:pt idx="3448">
                  <c:v>34.479999999999997</c:v>
                </c:pt>
                <c:pt idx="3449">
                  <c:v>34.49</c:v>
                </c:pt>
                <c:pt idx="3450">
                  <c:v>34.5</c:v>
                </c:pt>
                <c:pt idx="3451">
                  <c:v>34.51</c:v>
                </c:pt>
                <c:pt idx="3452">
                  <c:v>34.520000000000003</c:v>
                </c:pt>
                <c:pt idx="3453">
                  <c:v>34.53</c:v>
                </c:pt>
                <c:pt idx="3454">
                  <c:v>34.54</c:v>
                </c:pt>
                <c:pt idx="3455">
                  <c:v>34.549999999999997</c:v>
                </c:pt>
                <c:pt idx="3456">
                  <c:v>34.56</c:v>
                </c:pt>
                <c:pt idx="3457">
                  <c:v>34.57</c:v>
                </c:pt>
                <c:pt idx="3458">
                  <c:v>34.58</c:v>
                </c:pt>
                <c:pt idx="3459">
                  <c:v>34.590000000000003</c:v>
                </c:pt>
                <c:pt idx="3460">
                  <c:v>34.6</c:v>
                </c:pt>
                <c:pt idx="3461">
                  <c:v>34.61</c:v>
                </c:pt>
                <c:pt idx="3462">
                  <c:v>34.619999999999997</c:v>
                </c:pt>
                <c:pt idx="3463">
                  <c:v>34.630000000000003</c:v>
                </c:pt>
                <c:pt idx="3464">
                  <c:v>34.64</c:v>
                </c:pt>
                <c:pt idx="3465">
                  <c:v>34.65</c:v>
                </c:pt>
                <c:pt idx="3466">
                  <c:v>34.659999999999997</c:v>
                </c:pt>
                <c:pt idx="3467">
                  <c:v>34.67</c:v>
                </c:pt>
                <c:pt idx="3468">
                  <c:v>34.68</c:v>
                </c:pt>
                <c:pt idx="3469">
                  <c:v>34.69</c:v>
                </c:pt>
                <c:pt idx="3470">
                  <c:v>34.700000000000003</c:v>
                </c:pt>
                <c:pt idx="3471">
                  <c:v>34.71</c:v>
                </c:pt>
                <c:pt idx="3472">
                  <c:v>34.72</c:v>
                </c:pt>
                <c:pt idx="3473">
                  <c:v>34.729999999999997</c:v>
                </c:pt>
                <c:pt idx="3474">
                  <c:v>34.74</c:v>
                </c:pt>
                <c:pt idx="3475">
                  <c:v>34.75</c:v>
                </c:pt>
                <c:pt idx="3476">
                  <c:v>34.76</c:v>
                </c:pt>
                <c:pt idx="3477">
                  <c:v>34.770000000000003</c:v>
                </c:pt>
                <c:pt idx="3478">
                  <c:v>34.78</c:v>
                </c:pt>
                <c:pt idx="3479">
                  <c:v>34.79</c:v>
                </c:pt>
                <c:pt idx="3480">
                  <c:v>34.799999999999997</c:v>
                </c:pt>
                <c:pt idx="3481">
                  <c:v>34.81</c:v>
                </c:pt>
                <c:pt idx="3482">
                  <c:v>34.82</c:v>
                </c:pt>
                <c:pt idx="3483">
                  <c:v>34.83</c:v>
                </c:pt>
                <c:pt idx="3484">
                  <c:v>34.840000000000003</c:v>
                </c:pt>
                <c:pt idx="3485">
                  <c:v>34.85</c:v>
                </c:pt>
                <c:pt idx="3486">
                  <c:v>34.86</c:v>
                </c:pt>
                <c:pt idx="3487">
                  <c:v>34.869999999999997</c:v>
                </c:pt>
                <c:pt idx="3488">
                  <c:v>34.880000000000003</c:v>
                </c:pt>
                <c:pt idx="3489">
                  <c:v>34.89</c:v>
                </c:pt>
                <c:pt idx="3490">
                  <c:v>34.9</c:v>
                </c:pt>
                <c:pt idx="3491">
                  <c:v>34.909999999999997</c:v>
                </c:pt>
                <c:pt idx="3492">
                  <c:v>34.92</c:v>
                </c:pt>
                <c:pt idx="3493">
                  <c:v>34.93</c:v>
                </c:pt>
                <c:pt idx="3494">
                  <c:v>34.94</c:v>
                </c:pt>
                <c:pt idx="3495">
                  <c:v>34.950000000000003</c:v>
                </c:pt>
                <c:pt idx="3496">
                  <c:v>34.96</c:v>
                </c:pt>
                <c:pt idx="3497">
                  <c:v>34.97</c:v>
                </c:pt>
                <c:pt idx="3498">
                  <c:v>34.979999999999997</c:v>
                </c:pt>
                <c:pt idx="3499">
                  <c:v>34.99</c:v>
                </c:pt>
                <c:pt idx="3500">
                  <c:v>35</c:v>
                </c:pt>
                <c:pt idx="3501">
                  <c:v>35.01</c:v>
                </c:pt>
                <c:pt idx="3502">
                  <c:v>35.020000000000003</c:v>
                </c:pt>
                <c:pt idx="3503">
                  <c:v>35.03</c:v>
                </c:pt>
                <c:pt idx="3504">
                  <c:v>35.04</c:v>
                </c:pt>
                <c:pt idx="3505">
                  <c:v>35.049999999999997</c:v>
                </c:pt>
                <c:pt idx="3506">
                  <c:v>35.06</c:v>
                </c:pt>
                <c:pt idx="3507">
                  <c:v>35.07</c:v>
                </c:pt>
                <c:pt idx="3508">
                  <c:v>35.08</c:v>
                </c:pt>
                <c:pt idx="3509">
                  <c:v>35.090000000000003</c:v>
                </c:pt>
                <c:pt idx="3510">
                  <c:v>35.1</c:v>
                </c:pt>
                <c:pt idx="3511">
                  <c:v>35.11</c:v>
                </c:pt>
                <c:pt idx="3512">
                  <c:v>35.119999999999997</c:v>
                </c:pt>
                <c:pt idx="3513">
                  <c:v>35.130000000000003</c:v>
                </c:pt>
                <c:pt idx="3514">
                  <c:v>35.14</c:v>
                </c:pt>
                <c:pt idx="3515">
                  <c:v>35.15</c:v>
                </c:pt>
                <c:pt idx="3516">
                  <c:v>35.159999999999997</c:v>
                </c:pt>
                <c:pt idx="3517">
                  <c:v>35.17</c:v>
                </c:pt>
                <c:pt idx="3518">
                  <c:v>35.18</c:v>
                </c:pt>
                <c:pt idx="3519">
                  <c:v>35.19</c:v>
                </c:pt>
                <c:pt idx="3520">
                  <c:v>35.200000000000003</c:v>
                </c:pt>
                <c:pt idx="3521">
                  <c:v>35.21</c:v>
                </c:pt>
                <c:pt idx="3522">
                  <c:v>35.22</c:v>
                </c:pt>
                <c:pt idx="3523">
                  <c:v>35.229999999999997</c:v>
                </c:pt>
                <c:pt idx="3524">
                  <c:v>35.24</c:v>
                </c:pt>
                <c:pt idx="3525">
                  <c:v>35.25</c:v>
                </c:pt>
                <c:pt idx="3526">
                  <c:v>35.26</c:v>
                </c:pt>
                <c:pt idx="3527">
                  <c:v>35.270000000000003</c:v>
                </c:pt>
                <c:pt idx="3528">
                  <c:v>35.28</c:v>
                </c:pt>
                <c:pt idx="3529">
                  <c:v>35.29</c:v>
                </c:pt>
                <c:pt idx="3530">
                  <c:v>35.299999999999997</c:v>
                </c:pt>
                <c:pt idx="3531">
                  <c:v>35.31</c:v>
                </c:pt>
                <c:pt idx="3532">
                  <c:v>35.32</c:v>
                </c:pt>
                <c:pt idx="3533">
                  <c:v>35.33</c:v>
                </c:pt>
                <c:pt idx="3534">
                  <c:v>35.340000000000003</c:v>
                </c:pt>
                <c:pt idx="3535">
                  <c:v>35.35</c:v>
                </c:pt>
                <c:pt idx="3536">
                  <c:v>35.36</c:v>
                </c:pt>
                <c:pt idx="3537">
                  <c:v>35.369999999999997</c:v>
                </c:pt>
                <c:pt idx="3538">
                  <c:v>35.380000000000003</c:v>
                </c:pt>
                <c:pt idx="3539">
                  <c:v>35.39</c:v>
                </c:pt>
                <c:pt idx="3540">
                  <c:v>35.4</c:v>
                </c:pt>
                <c:pt idx="3541">
                  <c:v>35.409999999999997</c:v>
                </c:pt>
                <c:pt idx="3542">
                  <c:v>35.42</c:v>
                </c:pt>
                <c:pt idx="3543">
                  <c:v>35.43</c:v>
                </c:pt>
                <c:pt idx="3544">
                  <c:v>35.44</c:v>
                </c:pt>
                <c:pt idx="3545">
                  <c:v>35.450000000000003</c:v>
                </c:pt>
                <c:pt idx="3546">
                  <c:v>35.46</c:v>
                </c:pt>
                <c:pt idx="3547">
                  <c:v>35.47</c:v>
                </c:pt>
                <c:pt idx="3548">
                  <c:v>35.479999999999997</c:v>
                </c:pt>
                <c:pt idx="3549">
                  <c:v>35.49</c:v>
                </c:pt>
                <c:pt idx="3550">
                  <c:v>35.5</c:v>
                </c:pt>
                <c:pt idx="3551">
                  <c:v>35.51</c:v>
                </c:pt>
                <c:pt idx="3552">
                  <c:v>35.520000000000003</c:v>
                </c:pt>
                <c:pt idx="3553">
                  <c:v>35.53</c:v>
                </c:pt>
                <c:pt idx="3554">
                  <c:v>35.54</c:v>
                </c:pt>
                <c:pt idx="3555">
                  <c:v>35.549999999999997</c:v>
                </c:pt>
                <c:pt idx="3556">
                  <c:v>35.56</c:v>
                </c:pt>
                <c:pt idx="3557">
                  <c:v>35.57</c:v>
                </c:pt>
                <c:pt idx="3558">
                  <c:v>35.58</c:v>
                </c:pt>
                <c:pt idx="3559">
                  <c:v>35.590000000000003</c:v>
                </c:pt>
                <c:pt idx="3560">
                  <c:v>35.6</c:v>
                </c:pt>
                <c:pt idx="3561">
                  <c:v>35.61</c:v>
                </c:pt>
                <c:pt idx="3562">
                  <c:v>35.619999999999997</c:v>
                </c:pt>
                <c:pt idx="3563">
                  <c:v>35.630000000000003</c:v>
                </c:pt>
                <c:pt idx="3564">
                  <c:v>35.64</c:v>
                </c:pt>
                <c:pt idx="3565">
                  <c:v>35.65</c:v>
                </c:pt>
                <c:pt idx="3566">
                  <c:v>35.659999999999997</c:v>
                </c:pt>
                <c:pt idx="3567">
                  <c:v>35.67</c:v>
                </c:pt>
                <c:pt idx="3568">
                  <c:v>35.68</c:v>
                </c:pt>
                <c:pt idx="3569">
                  <c:v>35.69</c:v>
                </c:pt>
                <c:pt idx="3570">
                  <c:v>35.700000000000003</c:v>
                </c:pt>
                <c:pt idx="3571">
                  <c:v>35.71</c:v>
                </c:pt>
                <c:pt idx="3572">
                  <c:v>35.72</c:v>
                </c:pt>
                <c:pt idx="3573">
                  <c:v>35.729999999999997</c:v>
                </c:pt>
                <c:pt idx="3574">
                  <c:v>35.74</c:v>
                </c:pt>
                <c:pt idx="3575">
                  <c:v>35.75</c:v>
                </c:pt>
                <c:pt idx="3576">
                  <c:v>35.76</c:v>
                </c:pt>
                <c:pt idx="3577">
                  <c:v>35.770000000000003</c:v>
                </c:pt>
                <c:pt idx="3578">
                  <c:v>35.78</c:v>
                </c:pt>
                <c:pt idx="3579">
                  <c:v>35.79</c:v>
                </c:pt>
                <c:pt idx="3580">
                  <c:v>35.799999999999997</c:v>
                </c:pt>
                <c:pt idx="3581">
                  <c:v>35.81</c:v>
                </c:pt>
                <c:pt idx="3582">
                  <c:v>35.82</c:v>
                </c:pt>
                <c:pt idx="3583">
                  <c:v>35.83</c:v>
                </c:pt>
                <c:pt idx="3584">
                  <c:v>35.840000000000003</c:v>
                </c:pt>
                <c:pt idx="3585">
                  <c:v>35.85</c:v>
                </c:pt>
                <c:pt idx="3586">
                  <c:v>35.86</c:v>
                </c:pt>
                <c:pt idx="3587">
                  <c:v>35.869999999999997</c:v>
                </c:pt>
                <c:pt idx="3588">
                  <c:v>35.880000000000003</c:v>
                </c:pt>
                <c:pt idx="3589">
                  <c:v>35.89</c:v>
                </c:pt>
                <c:pt idx="3590">
                  <c:v>35.9</c:v>
                </c:pt>
                <c:pt idx="3591">
                  <c:v>35.909999999999997</c:v>
                </c:pt>
                <c:pt idx="3592">
                  <c:v>35.92</c:v>
                </c:pt>
                <c:pt idx="3593">
                  <c:v>35.93</c:v>
                </c:pt>
                <c:pt idx="3594">
                  <c:v>35.94</c:v>
                </c:pt>
                <c:pt idx="3595">
                  <c:v>35.950000000000003</c:v>
                </c:pt>
                <c:pt idx="3596">
                  <c:v>35.96</c:v>
                </c:pt>
                <c:pt idx="3597">
                  <c:v>35.97</c:v>
                </c:pt>
                <c:pt idx="3598">
                  <c:v>35.979999999999997</c:v>
                </c:pt>
                <c:pt idx="3599">
                  <c:v>35.99</c:v>
                </c:pt>
                <c:pt idx="3600">
                  <c:v>36</c:v>
                </c:pt>
                <c:pt idx="3601">
                  <c:v>36.01</c:v>
                </c:pt>
                <c:pt idx="3602">
                  <c:v>36.020000000000003</c:v>
                </c:pt>
                <c:pt idx="3603">
                  <c:v>36.03</c:v>
                </c:pt>
                <c:pt idx="3604">
                  <c:v>36.04</c:v>
                </c:pt>
                <c:pt idx="3605">
                  <c:v>36.049999999999997</c:v>
                </c:pt>
                <c:pt idx="3606">
                  <c:v>36.06</c:v>
                </c:pt>
                <c:pt idx="3607">
                  <c:v>36.07</c:v>
                </c:pt>
                <c:pt idx="3608">
                  <c:v>36.08</c:v>
                </c:pt>
                <c:pt idx="3609">
                  <c:v>36.090000000000003</c:v>
                </c:pt>
                <c:pt idx="3610">
                  <c:v>36.1</c:v>
                </c:pt>
                <c:pt idx="3611">
                  <c:v>36.11</c:v>
                </c:pt>
                <c:pt idx="3612">
                  <c:v>36.119999999999997</c:v>
                </c:pt>
                <c:pt idx="3613">
                  <c:v>36.130000000000003</c:v>
                </c:pt>
                <c:pt idx="3614">
                  <c:v>36.14</c:v>
                </c:pt>
                <c:pt idx="3615">
                  <c:v>36.15</c:v>
                </c:pt>
                <c:pt idx="3616">
                  <c:v>36.159999999999997</c:v>
                </c:pt>
                <c:pt idx="3617">
                  <c:v>36.17</c:v>
                </c:pt>
                <c:pt idx="3618">
                  <c:v>36.18</c:v>
                </c:pt>
                <c:pt idx="3619">
                  <c:v>36.19</c:v>
                </c:pt>
                <c:pt idx="3620">
                  <c:v>36.200000000000003</c:v>
                </c:pt>
                <c:pt idx="3621">
                  <c:v>36.21</c:v>
                </c:pt>
                <c:pt idx="3622">
                  <c:v>36.22</c:v>
                </c:pt>
                <c:pt idx="3623">
                  <c:v>36.229999999999997</c:v>
                </c:pt>
                <c:pt idx="3624">
                  <c:v>36.24</c:v>
                </c:pt>
                <c:pt idx="3625">
                  <c:v>36.25</c:v>
                </c:pt>
                <c:pt idx="3626">
                  <c:v>36.26</c:v>
                </c:pt>
                <c:pt idx="3627">
                  <c:v>36.270000000000003</c:v>
                </c:pt>
                <c:pt idx="3628">
                  <c:v>36.28</c:v>
                </c:pt>
                <c:pt idx="3629">
                  <c:v>36.29</c:v>
                </c:pt>
                <c:pt idx="3630">
                  <c:v>36.299999999999997</c:v>
                </c:pt>
                <c:pt idx="3631">
                  <c:v>36.31</c:v>
                </c:pt>
                <c:pt idx="3632">
                  <c:v>36.32</c:v>
                </c:pt>
                <c:pt idx="3633">
                  <c:v>36.33</c:v>
                </c:pt>
                <c:pt idx="3634">
                  <c:v>36.340000000000003</c:v>
                </c:pt>
                <c:pt idx="3635">
                  <c:v>36.35</c:v>
                </c:pt>
                <c:pt idx="3636">
                  <c:v>36.36</c:v>
                </c:pt>
                <c:pt idx="3637">
                  <c:v>36.369999999999997</c:v>
                </c:pt>
                <c:pt idx="3638">
                  <c:v>36.380000000000003</c:v>
                </c:pt>
                <c:pt idx="3639">
                  <c:v>36.39</c:v>
                </c:pt>
                <c:pt idx="3640">
                  <c:v>36.4</c:v>
                </c:pt>
                <c:pt idx="3641">
                  <c:v>36.409999999999997</c:v>
                </c:pt>
                <c:pt idx="3642">
                  <c:v>36.42</c:v>
                </c:pt>
                <c:pt idx="3643">
                  <c:v>36.43</c:v>
                </c:pt>
                <c:pt idx="3644">
                  <c:v>36.44</c:v>
                </c:pt>
                <c:pt idx="3645">
                  <c:v>36.450000000000003</c:v>
                </c:pt>
                <c:pt idx="3646">
                  <c:v>36.46</c:v>
                </c:pt>
                <c:pt idx="3647">
                  <c:v>36.47</c:v>
                </c:pt>
                <c:pt idx="3648">
                  <c:v>36.479999999999997</c:v>
                </c:pt>
                <c:pt idx="3649">
                  <c:v>36.49</c:v>
                </c:pt>
                <c:pt idx="3650">
                  <c:v>36.5</c:v>
                </c:pt>
                <c:pt idx="3651">
                  <c:v>36.51</c:v>
                </c:pt>
                <c:pt idx="3652">
                  <c:v>36.520000000000003</c:v>
                </c:pt>
                <c:pt idx="3653">
                  <c:v>36.53</c:v>
                </c:pt>
                <c:pt idx="3654">
                  <c:v>36.54</c:v>
                </c:pt>
                <c:pt idx="3655">
                  <c:v>36.549999999999997</c:v>
                </c:pt>
                <c:pt idx="3656">
                  <c:v>36.56</c:v>
                </c:pt>
                <c:pt idx="3657">
                  <c:v>36.57</c:v>
                </c:pt>
                <c:pt idx="3658">
                  <c:v>36.58</c:v>
                </c:pt>
                <c:pt idx="3659">
                  <c:v>36.590000000000003</c:v>
                </c:pt>
                <c:pt idx="3660">
                  <c:v>36.6</c:v>
                </c:pt>
                <c:pt idx="3661">
                  <c:v>36.61</c:v>
                </c:pt>
                <c:pt idx="3662">
                  <c:v>36.619999999999997</c:v>
                </c:pt>
                <c:pt idx="3663">
                  <c:v>36.630000000000003</c:v>
                </c:pt>
                <c:pt idx="3664">
                  <c:v>36.64</c:v>
                </c:pt>
                <c:pt idx="3665">
                  <c:v>36.65</c:v>
                </c:pt>
                <c:pt idx="3666">
                  <c:v>36.659999999999997</c:v>
                </c:pt>
                <c:pt idx="3667">
                  <c:v>36.67</c:v>
                </c:pt>
                <c:pt idx="3668">
                  <c:v>36.68</c:v>
                </c:pt>
                <c:pt idx="3669">
                  <c:v>36.69</c:v>
                </c:pt>
                <c:pt idx="3670">
                  <c:v>36.700000000000003</c:v>
                </c:pt>
                <c:pt idx="3671">
                  <c:v>36.71</c:v>
                </c:pt>
                <c:pt idx="3672">
                  <c:v>36.72</c:v>
                </c:pt>
                <c:pt idx="3673">
                  <c:v>36.729999999999997</c:v>
                </c:pt>
                <c:pt idx="3674">
                  <c:v>36.74</c:v>
                </c:pt>
                <c:pt idx="3675">
                  <c:v>36.75</c:v>
                </c:pt>
                <c:pt idx="3676">
                  <c:v>36.76</c:v>
                </c:pt>
                <c:pt idx="3677">
                  <c:v>36.770000000000003</c:v>
                </c:pt>
                <c:pt idx="3678">
                  <c:v>36.78</c:v>
                </c:pt>
                <c:pt idx="3679">
                  <c:v>36.79</c:v>
                </c:pt>
                <c:pt idx="3680">
                  <c:v>36.799999999999997</c:v>
                </c:pt>
                <c:pt idx="3681">
                  <c:v>36.81</c:v>
                </c:pt>
                <c:pt idx="3682">
                  <c:v>36.82</c:v>
                </c:pt>
                <c:pt idx="3683">
                  <c:v>36.83</c:v>
                </c:pt>
                <c:pt idx="3684">
                  <c:v>36.840000000000003</c:v>
                </c:pt>
                <c:pt idx="3685">
                  <c:v>36.85</c:v>
                </c:pt>
                <c:pt idx="3686">
                  <c:v>36.86</c:v>
                </c:pt>
                <c:pt idx="3687">
                  <c:v>36.869999999999997</c:v>
                </c:pt>
                <c:pt idx="3688">
                  <c:v>36.880000000000003</c:v>
                </c:pt>
                <c:pt idx="3689">
                  <c:v>36.89</c:v>
                </c:pt>
                <c:pt idx="3690">
                  <c:v>36.9</c:v>
                </c:pt>
                <c:pt idx="3691">
                  <c:v>36.909999999999997</c:v>
                </c:pt>
                <c:pt idx="3692">
                  <c:v>36.92</c:v>
                </c:pt>
                <c:pt idx="3693">
                  <c:v>36.93</c:v>
                </c:pt>
                <c:pt idx="3694">
                  <c:v>36.94</c:v>
                </c:pt>
                <c:pt idx="3695">
                  <c:v>36.950000000000003</c:v>
                </c:pt>
                <c:pt idx="3696">
                  <c:v>36.96</c:v>
                </c:pt>
                <c:pt idx="3697">
                  <c:v>36.97</c:v>
                </c:pt>
                <c:pt idx="3698">
                  <c:v>36.979999999999997</c:v>
                </c:pt>
                <c:pt idx="3699">
                  <c:v>36.99</c:v>
                </c:pt>
                <c:pt idx="3700">
                  <c:v>37</c:v>
                </c:pt>
                <c:pt idx="3701">
                  <c:v>37.01</c:v>
                </c:pt>
                <c:pt idx="3702">
                  <c:v>37.020000000000003</c:v>
                </c:pt>
                <c:pt idx="3703">
                  <c:v>37.03</c:v>
                </c:pt>
                <c:pt idx="3704">
                  <c:v>37.04</c:v>
                </c:pt>
                <c:pt idx="3705">
                  <c:v>37.049999999999997</c:v>
                </c:pt>
                <c:pt idx="3706">
                  <c:v>37.06</c:v>
                </c:pt>
                <c:pt idx="3707">
                  <c:v>37.07</c:v>
                </c:pt>
                <c:pt idx="3708">
                  <c:v>37.08</c:v>
                </c:pt>
                <c:pt idx="3709">
                  <c:v>37.090000000000003</c:v>
                </c:pt>
                <c:pt idx="3710">
                  <c:v>37.1</c:v>
                </c:pt>
                <c:pt idx="3711">
                  <c:v>37.11</c:v>
                </c:pt>
                <c:pt idx="3712">
                  <c:v>37.119999999999997</c:v>
                </c:pt>
                <c:pt idx="3713">
                  <c:v>37.130000000000003</c:v>
                </c:pt>
                <c:pt idx="3714">
                  <c:v>37.14</c:v>
                </c:pt>
                <c:pt idx="3715">
                  <c:v>37.15</c:v>
                </c:pt>
                <c:pt idx="3716">
                  <c:v>37.159999999999997</c:v>
                </c:pt>
                <c:pt idx="3717">
                  <c:v>37.17</c:v>
                </c:pt>
                <c:pt idx="3718">
                  <c:v>37.18</c:v>
                </c:pt>
                <c:pt idx="3719">
                  <c:v>37.19</c:v>
                </c:pt>
                <c:pt idx="3720">
                  <c:v>37.200000000000003</c:v>
                </c:pt>
                <c:pt idx="3721">
                  <c:v>37.21</c:v>
                </c:pt>
                <c:pt idx="3722">
                  <c:v>37.22</c:v>
                </c:pt>
                <c:pt idx="3723">
                  <c:v>37.229999999999997</c:v>
                </c:pt>
                <c:pt idx="3724">
                  <c:v>37.24</c:v>
                </c:pt>
                <c:pt idx="3725">
                  <c:v>37.25</c:v>
                </c:pt>
                <c:pt idx="3726">
                  <c:v>37.26</c:v>
                </c:pt>
                <c:pt idx="3727">
                  <c:v>37.270000000000003</c:v>
                </c:pt>
                <c:pt idx="3728">
                  <c:v>37.28</c:v>
                </c:pt>
                <c:pt idx="3729">
                  <c:v>37.29</c:v>
                </c:pt>
                <c:pt idx="3730">
                  <c:v>37.299999999999997</c:v>
                </c:pt>
                <c:pt idx="3731">
                  <c:v>37.31</c:v>
                </c:pt>
                <c:pt idx="3732">
                  <c:v>37.32</c:v>
                </c:pt>
                <c:pt idx="3733">
                  <c:v>37.33</c:v>
                </c:pt>
                <c:pt idx="3734">
                  <c:v>37.340000000000003</c:v>
                </c:pt>
                <c:pt idx="3735">
                  <c:v>37.35</c:v>
                </c:pt>
                <c:pt idx="3736">
                  <c:v>37.36</c:v>
                </c:pt>
                <c:pt idx="3737">
                  <c:v>37.369999999999997</c:v>
                </c:pt>
                <c:pt idx="3738">
                  <c:v>37.380000000000003</c:v>
                </c:pt>
                <c:pt idx="3739">
                  <c:v>37.39</c:v>
                </c:pt>
                <c:pt idx="3740">
                  <c:v>37.4</c:v>
                </c:pt>
                <c:pt idx="3741">
                  <c:v>37.409999999999997</c:v>
                </c:pt>
                <c:pt idx="3742">
                  <c:v>37.42</c:v>
                </c:pt>
                <c:pt idx="3743">
                  <c:v>37.43</c:v>
                </c:pt>
                <c:pt idx="3744">
                  <c:v>37.44</c:v>
                </c:pt>
                <c:pt idx="3745">
                  <c:v>37.450000000000003</c:v>
                </c:pt>
                <c:pt idx="3746">
                  <c:v>37.46</c:v>
                </c:pt>
                <c:pt idx="3747">
                  <c:v>37.47</c:v>
                </c:pt>
                <c:pt idx="3748">
                  <c:v>37.479999999999997</c:v>
                </c:pt>
                <c:pt idx="3749">
                  <c:v>37.49</c:v>
                </c:pt>
                <c:pt idx="3750">
                  <c:v>37.5</c:v>
                </c:pt>
                <c:pt idx="3751">
                  <c:v>37.51</c:v>
                </c:pt>
                <c:pt idx="3752">
                  <c:v>37.520000000000003</c:v>
                </c:pt>
                <c:pt idx="3753">
                  <c:v>37.53</c:v>
                </c:pt>
                <c:pt idx="3754">
                  <c:v>37.54</c:v>
                </c:pt>
                <c:pt idx="3755">
                  <c:v>37.549999999999997</c:v>
                </c:pt>
                <c:pt idx="3756">
                  <c:v>37.56</c:v>
                </c:pt>
                <c:pt idx="3757">
                  <c:v>37.57</c:v>
                </c:pt>
                <c:pt idx="3758">
                  <c:v>37.58</c:v>
                </c:pt>
                <c:pt idx="3759">
                  <c:v>37.590000000000003</c:v>
                </c:pt>
                <c:pt idx="3760">
                  <c:v>37.6</c:v>
                </c:pt>
                <c:pt idx="3761">
                  <c:v>37.61</c:v>
                </c:pt>
                <c:pt idx="3762">
                  <c:v>37.619999999999997</c:v>
                </c:pt>
                <c:pt idx="3763">
                  <c:v>37.630000000000003</c:v>
                </c:pt>
                <c:pt idx="3764">
                  <c:v>37.64</c:v>
                </c:pt>
                <c:pt idx="3765">
                  <c:v>37.65</c:v>
                </c:pt>
                <c:pt idx="3766">
                  <c:v>37.659999999999997</c:v>
                </c:pt>
                <c:pt idx="3767">
                  <c:v>37.67</c:v>
                </c:pt>
                <c:pt idx="3768">
                  <c:v>37.68</c:v>
                </c:pt>
                <c:pt idx="3769">
                  <c:v>37.69</c:v>
                </c:pt>
                <c:pt idx="3770">
                  <c:v>37.700000000000003</c:v>
                </c:pt>
                <c:pt idx="3771">
                  <c:v>37.71</c:v>
                </c:pt>
                <c:pt idx="3772">
                  <c:v>37.72</c:v>
                </c:pt>
                <c:pt idx="3773">
                  <c:v>37.729999999999997</c:v>
                </c:pt>
                <c:pt idx="3774">
                  <c:v>37.74</c:v>
                </c:pt>
                <c:pt idx="3775">
                  <c:v>37.75</c:v>
                </c:pt>
                <c:pt idx="3776">
                  <c:v>37.76</c:v>
                </c:pt>
                <c:pt idx="3777">
                  <c:v>37.770000000000003</c:v>
                </c:pt>
                <c:pt idx="3778">
                  <c:v>37.78</c:v>
                </c:pt>
                <c:pt idx="3779">
                  <c:v>37.79</c:v>
                </c:pt>
                <c:pt idx="3780">
                  <c:v>37.799999999999997</c:v>
                </c:pt>
                <c:pt idx="3781">
                  <c:v>37.81</c:v>
                </c:pt>
                <c:pt idx="3782">
                  <c:v>37.82</c:v>
                </c:pt>
                <c:pt idx="3783">
                  <c:v>37.83</c:v>
                </c:pt>
                <c:pt idx="3784">
                  <c:v>37.840000000000003</c:v>
                </c:pt>
                <c:pt idx="3785">
                  <c:v>37.85</c:v>
                </c:pt>
                <c:pt idx="3786">
                  <c:v>37.86</c:v>
                </c:pt>
                <c:pt idx="3787">
                  <c:v>37.869999999999997</c:v>
                </c:pt>
                <c:pt idx="3788">
                  <c:v>37.880000000000003</c:v>
                </c:pt>
                <c:pt idx="3789">
                  <c:v>37.89</c:v>
                </c:pt>
                <c:pt idx="3790">
                  <c:v>37.9</c:v>
                </c:pt>
                <c:pt idx="3791">
                  <c:v>37.909999999999997</c:v>
                </c:pt>
                <c:pt idx="3792">
                  <c:v>37.92</c:v>
                </c:pt>
                <c:pt idx="3793">
                  <c:v>37.93</c:v>
                </c:pt>
                <c:pt idx="3794">
                  <c:v>37.94</c:v>
                </c:pt>
                <c:pt idx="3795">
                  <c:v>37.950000000000003</c:v>
                </c:pt>
                <c:pt idx="3796">
                  <c:v>37.96</c:v>
                </c:pt>
                <c:pt idx="3797">
                  <c:v>37.97</c:v>
                </c:pt>
                <c:pt idx="3798">
                  <c:v>37.979999999999997</c:v>
                </c:pt>
                <c:pt idx="3799">
                  <c:v>37.99</c:v>
                </c:pt>
                <c:pt idx="3800">
                  <c:v>38</c:v>
                </c:pt>
                <c:pt idx="3801">
                  <c:v>38.01</c:v>
                </c:pt>
                <c:pt idx="3802">
                  <c:v>38.020000000000003</c:v>
                </c:pt>
                <c:pt idx="3803">
                  <c:v>38.03</c:v>
                </c:pt>
                <c:pt idx="3804">
                  <c:v>38.04</c:v>
                </c:pt>
                <c:pt idx="3805">
                  <c:v>38.049999999999997</c:v>
                </c:pt>
                <c:pt idx="3806">
                  <c:v>38.06</c:v>
                </c:pt>
                <c:pt idx="3807">
                  <c:v>38.07</c:v>
                </c:pt>
                <c:pt idx="3808">
                  <c:v>38.08</c:v>
                </c:pt>
                <c:pt idx="3809">
                  <c:v>38.090000000000003</c:v>
                </c:pt>
                <c:pt idx="3810">
                  <c:v>38.1</c:v>
                </c:pt>
                <c:pt idx="3811">
                  <c:v>38.11</c:v>
                </c:pt>
                <c:pt idx="3812">
                  <c:v>38.119999999999997</c:v>
                </c:pt>
                <c:pt idx="3813">
                  <c:v>38.130000000000003</c:v>
                </c:pt>
                <c:pt idx="3814">
                  <c:v>38.14</c:v>
                </c:pt>
                <c:pt idx="3815">
                  <c:v>38.15</c:v>
                </c:pt>
                <c:pt idx="3816">
                  <c:v>38.159999999999997</c:v>
                </c:pt>
                <c:pt idx="3817">
                  <c:v>38.17</c:v>
                </c:pt>
                <c:pt idx="3818">
                  <c:v>38.18</c:v>
                </c:pt>
                <c:pt idx="3819">
                  <c:v>38.19</c:v>
                </c:pt>
                <c:pt idx="3820">
                  <c:v>38.200000000000003</c:v>
                </c:pt>
                <c:pt idx="3821">
                  <c:v>38.21</c:v>
                </c:pt>
                <c:pt idx="3822">
                  <c:v>38.22</c:v>
                </c:pt>
                <c:pt idx="3823">
                  <c:v>38.229999999999997</c:v>
                </c:pt>
                <c:pt idx="3824">
                  <c:v>38.24</c:v>
                </c:pt>
                <c:pt idx="3825">
                  <c:v>38.25</c:v>
                </c:pt>
                <c:pt idx="3826">
                  <c:v>38.26</c:v>
                </c:pt>
                <c:pt idx="3827">
                  <c:v>38.270000000000003</c:v>
                </c:pt>
                <c:pt idx="3828">
                  <c:v>38.28</c:v>
                </c:pt>
                <c:pt idx="3829">
                  <c:v>38.29</c:v>
                </c:pt>
                <c:pt idx="3830">
                  <c:v>38.299999999999997</c:v>
                </c:pt>
                <c:pt idx="3831">
                  <c:v>38.31</c:v>
                </c:pt>
                <c:pt idx="3832">
                  <c:v>38.32</c:v>
                </c:pt>
                <c:pt idx="3833">
                  <c:v>38.33</c:v>
                </c:pt>
                <c:pt idx="3834">
                  <c:v>38.340000000000003</c:v>
                </c:pt>
                <c:pt idx="3835">
                  <c:v>38.35</c:v>
                </c:pt>
                <c:pt idx="3836">
                  <c:v>38.36</c:v>
                </c:pt>
                <c:pt idx="3837">
                  <c:v>38.369999999999997</c:v>
                </c:pt>
                <c:pt idx="3838">
                  <c:v>38.380000000000003</c:v>
                </c:pt>
                <c:pt idx="3839">
                  <c:v>38.39</c:v>
                </c:pt>
                <c:pt idx="3840">
                  <c:v>38.4</c:v>
                </c:pt>
                <c:pt idx="3841">
                  <c:v>38.409999999999997</c:v>
                </c:pt>
                <c:pt idx="3842">
                  <c:v>38.42</c:v>
                </c:pt>
                <c:pt idx="3843">
                  <c:v>38.43</c:v>
                </c:pt>
                <c:pt idx="3844">
                  <c:v>38.44</c:v>
                </c:pt>
                <c:pt idx="3845">
                  <c:v>38.450000000000003</c:v>
                </c:pt>
                <c:pt idx="3846">
                  <c:v>38.46</c:v>
                </c:pt>
                <c:pt idx="3847">
                  <c:v>38.47</c:v>
                </c:pt>
                <c:pt idx="3848">
                  <c:v>38.479999999999997</c:v>
                </c:pt>
                <c:pt idx="3849">
                  <c:v>38.49</c:v>
                </c:pt>
                <c:pt idx="3850">
                  <c:v>38.5</c:v>
                </c:pt>
                <c:pt idx="3851">
                  <c:v>38.51</c:v>
                </c:pt>
                <c:pt idx="3852">
                  <c:v>38.520000000000003</c:v>
                </c:pt>
                <c:pt idx="3853">
                  <c:v>38.53</c:v>
                </c:pt>
                <c:pt idx="3854">
                  <c:v>38.54</c:v>
                </c:pt>
                <c:pt idx="3855">
                  <c:v>38.549999999999997</c:v>
                </c:pt>
                <c:pt idx="3856">
                  <c:v>38.56</c:v>
                </c:pt>
                <c:pt idx="3857">
                  <c:v>38.57</c:v>
                </c:pt>
                <c:pt idx="3858">
                  <c:v>38.58</c:v>
                </c:pt>
                <c:pt idx="3859">
                  <c:v>38.590000000000003</c:v>
                </c:pt>
                <c:pt idx="3860">
                  <c:v>38.6</c:v>
                </c:pt>
                <c:pt idx="3861">
                  <c:v>38.61</c:v>
                </c:pt>
                <c:pt idx="3862">
                  <c:v>38.619999999999997</c:v>
                </c:pt>
                <c:pt idx="3863">
                  <c:v>38.630000000000003</c:v>
                </c:pt>
                <c:pt idx="3864">
                  <c:v>38.64</c:v>
                </c:pt>
                <c:pt idx="3865">
                  <c:v>38.65</c:v>
                </c:pt>
                <c:pt idx="3866">
                  <c:v>38.659999999999997</c:v>
                </c:pt>
                <c:pt idx="3867">
                  <c:v>38.67</c:v>
                </c:pt>
                <c:pt idx="3868">
                  <c:v>38.68</c:v>
                </c:pt>
                <c:pt idx="3869">
                  <c:v>38.69</c:v>
                </c:pt>
                <c:pt idx="3870">
                  <c:v>38.700000000000003</c:v>
                </c:pt>
                <c:pt idx="3871">
                  <c:v>38.71</c:v>
                </c:pt>
                <c:pt idx="3872">
                  <c:v>38.72</c:v>
                </c:pt>
                <c:pt idx="3873">
                  <c:v>38.729999999999997</c:v>
                </c:pt>
                <c:pt idx="3874">
                  <c:v>38.74</c:v>
                </c:pt>
                <c:pt idx="3875">
                  <c:v>38.75</c:v>
                </c:pt>
                <c:pt idx="3876">
                  <c:v>38.76</c:v>
                </c:pt>
                <c:pt idx="3877">
                  <c:v>38.770000000000003</c:v>
                </c:pt>
                <c:pt idx="3878">
                  <c:v>38.78</c:v>
                </c:pt>
                <c:pt idx="3879">
                  <c:v>38.79</c:v>
                </c:pt>
                <c:pt idx="3880">
                  <c:v>38.799999999999997</c:v>
                </c:pt>
                <c:pt idx="3881">
                  <c:v>38.81</c:v>
                </c:pt>
                <c:pt idx="3882">
                  <c:v>38.82</c:v>
                </c:pt>
                <c:pt idx="3883">
                  <c:v>38.83</c:v>
                </c:pt>
                <c:pt idx="3884">
                  <c:v>38.840000000000003</c:v>
                </c:pt>
                <c:pt idx="3885">
                  <c:v>38.85</c:v>
                </c:pt>
                <c:pt idx="3886">
                  <c:v>38.86</c:v>
                </c:pt>
                <c:pt idx="3887">
                  <c:v>38.869999999999997</c:v>
                </c:pt>
                <c:pt idx="3888">
                  <c:v>38.880000000000003</c:v>
                </c:pt>
                <c:pt idx="3889">
                  <c:v>38.89</c:v>
                </c:pt>
                <c:pt idx="3890">
                  <c:v>38.9</c:v>
                </c:pt>
                <c:pt idx="3891">
                  <c:v>38.909999999999997</c:v>
                </c:pt>
                <c:pt idx="3892">
                  <c:v>38.92</c:v>
                </c:pt>
                <c:pt idx="3893">
                  <c:v>38.93</c:v>
                </c:pt>
                <c:pt idx="3894">
                  <c:v>38.94</c:v>
                </c:pt>
                <c:pt idx="3895">
                  <c:v>38.950000000000003</c:v>
                </c:pt>
                <c:pt idx="3896">
                  <c:v>38.96</c:v>
                </c:pt>
                <c:pt idx="3897">
                  <c:v>38.97</c:v>
                </c:pt>
                <c:pt idx="3898">
                  <c:v>38.979999999999997</c:v>
                </c:pt>
                <c:pt idx="3899">
                  <c:v>38.99</c:v>
                </c:pt>
                <c:pt idx="3900">
                  <c:v>39</c:v>
                </c:pt>
                <c:pt idx="3901">
                  <c:v>39.01</c:v>
                </c:pt>
                <c:pt idx="3902">
                  <c:v>39.020000000000003</c:v>
                </c:pt>
                <c:pt idx="3903">
                  <c:v>39.03</c:v>
                </c:pt>
                <c:pt idx="3904">
                  <c:v>39.04</c:v>
                </c:pt>
                <c:pt idx="3905">
                  <c:v>39.049999999999997</c:v>
                </c:pt>
                <c:pt idx="3906">
                  <c:v>39.06</c:v>
                </c:pt>
                <c:pt idx="3907">
                  <c:v>39.07</c:v>
                </c:pt>
                <c:pt idx="3908">
                  <c:v>39.08</c:v>
                </c:pt>
                <c:pt idx="3909">
                  <c:v>39.090000000000003</c:v>
                </c:pt>
                <c:pt idx="3910">
                  <c:v>39.1</c:v>
                </c:pt>
                <c:pt idx="3911">
                  <c:v>39.11</c:v>
                </c:pt>
                <c:pt idx="3912">
                  <c:v>39.119999999999997</c:v>
                </c:pt>
                <c:pt idx="3913">
                  <c:v>39.130000000000003</c:v>
                </c:pt>
                <c:pt idx="3914">
                  <c:v>39.14</c:v>
                </c:pt>
                <c:pt idx="3915">
                  <c:v>39.15</c:v>
                </c:pt>
                <c:pt idx="3916">
                  <c:v>39.159999999999997</c:v>
                </c:pt>
                <c:pt idx="3917">
                  <c:v>39.17</c:v>
                </c:pt>
                <c:pt idx="3918">
                  <c:v>39.18</c:v>
                </c:pt>
                <c:pt idx="3919">
                  <c:v>39.19</c:v>
                </c:pt>
                <c:pt idx="3920">
                  <c:v>39.200000000000003</c:v>
                </c:pt>
                <c:pt idx="3921">
                  <c:v>39.21</c:v>
                </c:pt>
                <c:pt idx="3922">
                  <c:v>39.22</c:v>
                </c:pt>
                <c:pt idx="3923">
                  <c:v>39.229999999999997</c:v>
                </c:pt>
                <c:pt idx="3924">
                  <c:v>39.24</c:v>
                </c:pt>
                <c:pt idx="3925">
                  <c:v>39.25</c:v>
                </c:pt>
                <c:pt idx="3926">
                  <c:v>39.26</c:v>
                </c:pt>
                <c:pt idx="3927">
                  <c:v>39.270000000000003</c:v>
                </c:pt>
                <c:pt idx="3928">
                  <c:v>39.28</c:v>
                </c:pt>
                <c:pt idx="3929">
                  <c:v>39.29</c:v>
                </c:pt>
                <c:pt idx="3930">
                  <c:v>39.299999999999997</c:v>
                </c:pt>
                <c:pt idx="3931">
                  <c:v>39.31</c:v>
                </c:pt>
                <c:pt idx="3932">
                  <c:v>39.32</c:v>
                </c:pt>
                <c:pt idx="3933">
                  <c:v>39.33</c:v>
                </c:pt>
                <c:pt idx="3934">
                  <c:v>39.340000000000003</c:v>
                </c:pt>
                <c:pt idx="3935">
                  <c:v>39.35</c:v>
                </c:pt>
                <c:pt idx="3936">
                  <c:v>39.36</c:v>
                </c:pt>
                <c:pt idx="3937">
                  <c:v>39.369999999999997</c:v>
                </c:pt>
                <c:pt idx="3938">
                  <c:v>39.380000000000003</c:v>
                </c:pt>
                <c:pt idx="3939">
                  <c:v>39.39</c:v>
                </c:pt>
                <c:pt idx="3940">
                  <c:v>39.4</c:v>
                </c:pt>
                <c:pt idx="3941">
                  <c:v>39.409999999999997</c:v>
                </c:pt>
                <c:pt idx="3942">
                  <c:v>39.42</c:v>
                </c:pt>
                <c:pt idx="3943">
                  <c:v>39.43</c:v>
                </c:pt>
                <c:pt idx="3944">
                  <c:v>39.44</c:v>
                </c:pt>
                <c:pt idx="3945">
                  <c:v>39.450000000000003</c:v>
                </c:pt>
                <c:pt idx="3946">
                  <c:v>39.46</c:v>
                </c:pt>
                <c:pt idx="3947">
                  <c:v>39.47</c:v>
                </c:pt>
                <c:pt idx="3948">
                  <c:v>39.479999999999997</c:v>
                </c:pt>
                <c:pt idx="3949">
                  <c:v>39.49</c:v>
                </c:pt>
                <c:pt idx="3950">
                  <c:v>39.5</c:v>
                </c:pt>
                <c:pt idx="3951">
                  <c:v>39.51</c:v>
                </c:pt>
                <c:pt idx="3952">
                  <c:v>39.520000000000003</c:v>
                </c:pt>
                <c:pt idx="3953">
                  <c:v>39.53</c:v>
                </c:pt>
                <c:pt idx="3954">
                  <c:v>39.54</c:v>
                </c:pt>
                <c:pt idx="3955">
                  <c:v>39.549999999999997</c:v>
                </c:pt>
                <c:pt idx="3956">
                  <c:v>39.56</c:v>
                </c:pt>
                <c:pt idx="3957">
                  <c:v>39.57</c:v>
                </c:pt>
                <c:pt idx="3958">
                  <c:v>39.58</c:v>
                </c:pt>
                <c:pt idx="3959">
                  <c:v>39.590000000000003</c:v>
                </c:pt>
                <c:pt idx="3960">
                  <c:v>39.6</c:v>
                </c:pt>
                <c:pt idx="3961">
                  <c:v>39.61</c:v>
                </c:pt>
                <c:pt idx="3962">
                  <c:v>39.619999999999997</c:v>
                </c:pt>
                <c:pt idx="3963">
                  <c:v>39.630000000000003</c:v>
                </c:pt>
                <c:pt idx="3964">
                  <c:v>39.64</c:v>
                </c:pt>
                <c:pt idx="3965">
                  <c:v>39.65</c:v>
                </c:pt>
                <c:pt idx="3966">
                  <c:v>39.659999999999997</c:v>
                </c:pt>
                <c:pt idx="3967">
                  <c:v>39.67</c:v>
                </c:pt>
                <c:pt idx="3968">
                  <c:v>39.68</c:v>
                </c:pt>
                <c:pt idx="3969">
                  <c:v>39.69</c:v>
                </c:pt>
                <c:pt idx="3970">
                  <c:v>39.700000000000003</c:v>
                </c:pt>
                <c:pt idx="3971">
                  <c:v>39.71</c:v>
                </c:pt>
                <c:pt idx="3972">
                  <c:v>39.72</c:v>
                </c:pt>
                <c:pt idx="3973">
                  <c:v>39.729999999999997</c:v>
                </c:pt>
                <c:pt idx="3974">
                  <c:v>39.74</c:v>
                </c:pt>
                <c:pt idx="3975">
                  <c:v>39.75</c:v>
                </c:pt>
                <c:pt idx="3976">
                  <c:v>39.76</c:v>
                </c:pt>
                <c:pt idx="3977">
                  <c:v>39.770000000000003</c:v>
                </c:pt>
                <c:pt idx="3978">
                  <c:v>39.78</c:v>
                </c:pt>
                <c:pt idx="3979">
                  <c:v>39.79</c:v>
                </c:pt>
                <c:pt idx="3980">
                  <c:v>39.799999999999997</c:v>
                </c:pt>
                <c:pt idx="3981">
                  <c:v>39.81</c:v>
                </c:pt>
                <c:pt idx="3982">
                  <c:v>39.82</c:v>
                </c:pt>
                <c:pt idx="3983">
                  <c:v>39.83</c:v>
                </c:pt>
                <c:pt idx="3984">
                  <c:v>39.840000000000003</c:v>
                </c:pt>
                <c:pt idx="3985">
                  <c:v>39.85</c:v>
                </c:pt>
                <c:pt idx="3986">
                  <c:v>39.86</c:v>
                </c:pt>
                <c:pt idx="3987">
                  <c:v>39.869999999999997</c:v>
                </c:pt>
                <c:pt idx="3988">
                  <c:v>39.880000000000003</c:v>
                </c:pt>
                <c:pt idx="3989">
                  <c:v>39.89</c:v>
                </c:pt>
                <c:pt idx="3990">
                  <c:v>39.9</c:v>
                </c:pt>
                <c:pt idx="3991">
                  <c:v>39.909999999999997</c:v>
                </c:pt>
                <c:pt idx="3992">
                  <c:v>39.92</c:v>
                </c:pt>
                <c:pt idx="3993">
                  <c:v>39.93</c:v>
                </c:pt>
                <c:pt idx="3994">
                  <c:v>39.94</c:v>
                </c:pt>
                <c:pt idx="3995">
                  <c:v>39.950000000000003</c:v>
                </c:pt>
                <c:pt idx="3996">
                  <c:v>39.96</c:v>
                </c:pt>
                <c:pt idx="3997">
                  <c:v>39.97</c:v>
                </c:pt>
                <c:pt idx="3998">
                  <c:v>39.979999999999997</c:v>
                </c:pt>
                <c:pt idx="3999">
                  <c:v>39.99</c:v>
                </c:pt>
                <c:pt idx="4000">
                  <c:v>40</c:v>
                </c:pt>
                <c:pt idx="4001">
                  <c:v>40.01</c:v>
                </c:pt>
                <c:pt idx="4002">
                  <c:v>40.020000000000003</c:v>
                </c:pt>
                <c:pt idx="4003">
                  <c:v>40.03</c:v>
                </c:pt>
                <c:pt idx="4004">
                  <c:v>40.04</c:v>
                </c:pt>
                <c:pt idx="4005">
                  <c:v>40.049999999999997</c:v>
                </c:pt>
                <c:pt idx="4006">
                  <c:v>40.06</c:v>
                </c:pt>
                <c:pt idx="4007">
                  <c:v>40.07</c:v>
                </c:pt>
                <c:pt idx="4008">
                  <c:v>40.08</c:v>
                </c:pt>
                <c:pt idx="4009">
                  <c:v>40.090000000000003</c:v>
                </c:pt>
                <c:pt idx="4010">
                  <c:v>40.1</c:v>
                </c:pt>
                <c:pt idx="4011">
                  <c:v>40.11</c:v>
                </c:pt>
                <c:pt idx="4012">
                  <c:v>40.119999999999997</c:v>
                </c:pt>
                <c:pt idx="4013">
                  <c:v>40.130000000000003</c:v>
                </c:pt>
                <c:pt idx="4014">
                  <c:v>40.14</c:v>
                </c:pt>
                <c:pt idx="4015">
                  <c:v>40.15</c:v>
                </c:pt>
                <c:pt idx="4016">
                  <c:v>40.159999999999997</c:v>
                </c:pt>
                <c:pt idx="4017">
                  <c:v>40.17</c:v>
                </c:pt>
                <c:pt idx="4018">
                  <c:v>40.18</c:v>
                </c:pt>
                <c:pt idx="4019">
                  <c:v>40.19</c:v>
                </c:pt>
                <c:pt idx="4020">
                  <c:v>40.200000000000003</c:v>
                </c:pt>
                <c:pt idx="4021">
                  <c:v>40.21</c:v>
                </c:pt>
                <c:pt idx="4022">
                  <c:v>40.22</c:v>
                </c:pt>
                <c:pt idx="4023">
                  <c:v>40.229999999999997</c:v>
                </c:pt>
                <c:pt idx="4024">
                  <c:v>40.24</c:v>
                </c:pt>
                <c:pt idx="4025">
                  <c:v>40.25</c:v>
                </c:pt>
                <c:pt idx="4026">
                  <c:v>40.26</c:v>
                </c:pt>
                <c:pt idx="4027">
                  <c:v>40.270000000000003</c:v>
                </c:pt>
                <c:pt idx="4028">
                  <c:v>40.28</c:v>
                </c:pt>
                <c:pt idx="4029">
                  <c:v>40.29</c:v>
                </c:pt>
                <c:pt idx="4030">
                  <c:v>40.299999999999997</c:v>
                </c:pt>
                <c:pt idx="4031">
                  <c:v>40.31</c:v>
                </c:pt>
                <c:pt idx="4032">
                  <c:v>40.32</c:v>
                </c:pt>
                <c:pt idx="4033">
                  <c:v>40.33</c:v>
                </c:pt>
                <c:pt idx="4034">
                  <c:v>40.340000000000003</c:v>
                </c:pt>
                <c:pt idx="4035">
                  <c:v>40.35</c:v>
                </c:pt>
                <c:pt idx="4036">
                  <c:v>40.36</c:v>
                </c:pt>
                <c:pt idx="4037">
                  <c:v>40.369999999999997</c:v>
                </c:pt>
                <c:pt idx="4038">
                  <c:v>40.380000000000003</c:v>
                </c:pt>
                <c:pt idx="4039">
                  <c:v>40.39</c:v>
                </c:pt>
                <c:pt idx="4040">
                  <c:v>40.4</c:v>
                </c:pt>
                <c:pt idx="4041">
                  <c:v>40.409999999999997</c:v>
                </c:pt>
                <c:pt idx="4042">
                  <c:v>40.42</c:v>
                </c:pt>
                <c:pt idx="4043">
                  <c:v>40.43</c:v>
                </c:pt>
                <c:pt idx="4044">
                  <c:v>40.44</c:v>
                </c:pt>
                <c:pt idx="4045">
                  <c:v>40.450000000000003</c:v>
                </c:pt>
                <c:pt idx="4046">
                  <c:v>40.46</c:v>
                </c:pt>
                <c:pt idx="4047">
                  <c:v>40.47</c:v>
                </c:pt>
                <c:pt idx="4048">
                  <c:v>40.479999999999997</c:v>
                </c:pt>
                <c:pt idx="4049">
                  <c:v>40.49</c:v>
                </c:pt>
                <c:pt idx="4050">
                  <c:v>40.5</c:v>
                </c:pt>
                <c:pt idx="4051">
                  <c:v>40.51</c:v>
                </c:pt>
                <c:pt idx="4052">
                  <c:v>40.520000000000003</c:v>
                </c:pt>
                <c:pt idx="4053">
                  <c:v>40.53</c:v>
                </c:pt>
                <c:pt idx="4054">
                  <c:v>40.54</c:v>
                </c:pt>
                <c:pt idx="4055">
                  <c:v>40.549999999999997</c:v>
                </c:pt>
                <c:pt idx="4056">
                  <c:v>40.56</c:v>
                </c:pt>
                <c:pt idx="4057">
                  <c:v>40.57</c:v>
                </c:pt>
                <c:pt idx="4058">
                  <c:v>40.58</c:v>
                </c:pt>
                <c:pt idx="4059">
                  <c:v>40.590000000000003</c:v>
                </c:pt>
                <c:pt idx="4060">
                  <c:v>40.6</c:v>
                </c:pt>
                <c:pt idx="4061">
                  <c:v>40.61</c:v>
                </c:pt>
                <c:pt idx="4062">
                  <c:v>40.619999999999997</c:v>
                </c:pt>
                <c:pt idx="4063">
                  <c:v>40.630000000000003</c:v>
                </c:pt>
                <c:pt idx="4064">
                  <c:v>40.64</c:v>
                </c:pt>
                <c:pt idx="4065">
                  <c:v>40.65</c:v>
                </c:pt>
                <c:pt idx="4066">
                  <c:v>40.659999999999997</c:v>
                </c:pt>
                <c:pt idx="4067">
                  <c:v>40.67</c:v>
                </c:pt>
                <c:pt idx="4068">
                  <c:v>40.68</c:v>
                </c:pt>
                <c:pt idx="4069">
                  <c:v>40.69</c:v>
                </c:pt>
                <c:pt idx="4070">
                  <c:v>40.700000000000003</c:v>
                </c:pt>
                <c:pt idx="4071">
                  <c:v>40.71</c:v>
                </c:pt>
                <c:pt idx="4072">
                  <c:v>40.72</c:v>
                </c:pt>
                <c:pt idx="4073">
                  <c:v>40.729999999999997</c:v>
                </c:pt>
                <c:pt idx="4074">
                  <c:v>40.74</c:v>
                </c:pt>
                <c:pt idx="4075">
                  <c:v>40.75</c:v>
                </c:pt>
                <c:pt idx="4076">
                  <c:v>40.76</c:v>
                </c:pt>
                <c:pt idx="4077">
                  <c:v>40.770000000000003</c:v>
                </c:pt>
                <c:pt idx="4078">
                  <c:v>40.78</c:v>
                </c:pt>
                <c:pt idx="4079">
                  <c:v>40.79</c:v>
                </c:pt>
                <c:pt idx="4080">
                  <c:v>40.799999999999997</c:v>
                </c:pt>
                <c:pt idx="4081">
                  <c:v>40.81</c:v>
                </c:pt>
                <c:pt idx="4082">
                  <c:v>40.82</c:v>
                </c:pt>
                <c:pt idx="4083">
                  <c:v>40.83</c:v>
                </c:pt>
                <c:pt idx="4084">
                  <c:v>40.840000000000003</c:v>
                </c:pt>
                <c:pt idx="4085">
                  <c:v>40.85</c:v>
                </c:pt>
                <c:pt idx="4086">
                  <c:v>40.86</c:v>
                </c:pt>
                <c:pt idx="4087">
                  <c:v>40.869999999999997</c:v>
                </c:pt>
                <c:pt idx="4088">
                  <c:v>40.880000000000003</c:v>
                </c:pt>
                <c:pt idx="4089">
                  <c:v>40.89</c:v>
                </c:pt>
                <c:pt idx="4090">
                  <c:v>40.9</c:v>
                </c:pt>
                <c:pt idx="4091">
                  <c:v>40.909999999999997</c:v>
                </c:pt>
                <c:pt idx="4092">
                  <c:v>40.92</c:v>
                </c:pt>
                <c:pt idx="4093">
                  <c:v>40.93</c:v>
                </c:pt>
                <c:pt idx="4094">
                  <c:v>40.94</c:v>
                </c:pt>
                <c:pt idx="4095">
                  <c:v>40.950000000000003</c:v>
                </c:pt>
                <c:pt idx="4096">
                  <c:v>40.96</c:v>
                </c:pt>
                <c:pt idx="4097">
                  <c:v>40.97</c:v>
                </c:pt>
                <c:pt idx="4098">
                  <c:v>40.98</c:v>
                </c:pt>
                <c:pt idx="4099">
                  <c:v>40.99</c:v>
                </c:pt>
                <c:pt idx="4100">
                  <c:v>41</c:v>
                </c:pt>
                <c:pt idx="4101">
                  <c:v>41.01</c:v>
                </c:pt>
                <c:pt idx="4102">
                  <c:v>41.02</c:v>
                </c:pt>
                <c:pt idx="4103">
                  <c:v>41.03</c:v>
                </c:pt>
                <c:pt idx="4104">
                  <c:v>41.04</c:v>
                </c:pt>
                <c:pt idx="4105">
                  <c:v>41.05</c:v>
                </c:pt>
                <c:pt idx="4106">
                  <c:v>41.06</c:v>
                </c:pt>
                <c:pt idx="4107">
                  <c:v>41.07</c:v>
                </c:pt>
                <c:pt idx="4108">
                  <c:v>41.08</c:v>
                </c:pt>
                <c:pt idx="4109">
                  <c:v>41.09</c:v>
                </c:pt>
                <c:pt idx="4110">
                  <c:v>41.1</c:v>
                </c:pt>
                <c:pt idx="4111">
                  <c:v>41.11</c:v>
                </c:pt>
                <c:pt idx="4112">
                  <c:v>41.12</c:v>
                </c:pt>
                <c:pt idx="4113">
                  <c:v>41.13</c:v>
                </c:pt>
                <c:pt idx="4114">
                  <c:v>41.14</c:v>
                </c:pt>
                <c:pt idx="4115">
                  <c:v>41.15</c:v>
                </c:pt>
                <c:pt idx="4116">
                  <c:v>41.16</c:v>
                </c:pt>
                <c:pt idx="4117">
                  <c:v>41.17</c:v>
                </c:pt>
                <c:pt idx="4118">
                  <c:v>41.18</c:v>
                </c:pt>
                <c:pt idx="4119">
                  <c:v>41.19</c:v>
                </c:pt>
                <c:pt idx="4120">
                  <c:v>41.2</c:v>
                </c:pt>
                <c:pt idx="4121">
                  <c:v>41.21</c:v>
                </c:pt>
                <c:pt idx="4122">
                  <c:v>41.22</c:v>
                </c:pt>
                <c:pt idx="4123">
                  <c:v>41.23</c:v>
                </c:pt>
                <c:pt idx="4124">
                  <c:v>41.24</c:v>
                </c:pt>
                <c:pt idx="4125">
                  <c:v>41.25</c:v>
                </c:pt>
                <c:pt idx="4126">
                  <c:v>41.26</c:v>
                </c:pt>
                <c:pt idx="4127">
                  <c:v>41.27</c:v>
                </c:pt>
                <c:pt idx="4128">
                  <c:v>41.28</c:v>
                </c:pt>
                <c:pt idx="4129">
                  <c:v>41.29</c:v>
                </c:pt>
                <c:pt idx="4130">
                  <c:v>41.3</c:v>
                </c:pt>
                <c:pt idx="4131">
                  <c:v>41.31</c:v>
                </c:pt>
                <c:pt idx="4132">
                  <c:v>41.32</c:v>
                </c:pt>
                <c:pt idx="4133">
                  <c:v>41.33</c:v>
                </c:pt>
                <c:pt idx="4134">
                  <c:v>41.34</c:v>
                </c:pt>
                <c:pt idx="4135">
                  <c:v>41.35</c:v>
                </c:pt>
                <c:pt idx="4136">
                  <c:v>41.36</c:v>
                </c:pt>
                <c:pt idx="4137">
                  <c:v>41.37</c:v>
                </c:pt>
                <c:pt idx="4138">
                  <c:v>41.38</c:v>
                </c:pt>
                <c:pt idx="4139">
                  <c:v>41.39</c:v>
                </c:pt>
                <c:pt idx="4140">
                  <c:v>41.4</c:v>
                </c:pt>
                <c:pt idx="4141">
                  <c:v>41.41</c:v>
                </c:pt>
                <c:pt idx="4142">
                  <c:v>41.42</c:v>
                </c:pt>
                <c:pt idx="4143">
                  <c:v>41.43</c:v>
                </c:pt>
                <c:pt idx="4144">
                  <c:v>41.44</c:v>
                </c:pt>
                <c:pt idx="4145">
                  <c:v>41.45</c:v>
                </c:pt>
                <c:pt idx="4146">
                  <c:v>41.46</c:v>
                </c:pt>
                <c:pt idx="4147">
                  <c:v>41.47</c:v>
                </c:pt>
                <c:pt idx="4148">
                  <c:v>41.48</c:v>
                </c:pt>
                <c:pt idx="4149">
                  <c:v>41.49</c:v>
                </c:pt>
                <c:pt idx="4150">
                  <c:v>41.5</c:v>
                </c:pt>
                <c:pt idx="4151">
                  <c:v>41.51</c:v>
                </c:pt>
                <c:pt idx="4152">
                  <c:v>41.52</c:v>
                </c:pt>
                <c:pt idx="4153">
                  <c:v>41.53</c:v>
                </c:pt>
                <c:pt idx="4154">
                  <c:v>41.54</c:v>
                </c:pt>
                <c:pt idx="4155">
                  <c:v>41.55</c:v>
                </c:pt>
                <c:pt idx="4156">
                  <c:v>41.56</c:v>
                </c:pt>
                <c:pt idx="4157">
                  <c:v>41.57</c:v>
                </c:pt>
                <c:pt idx="4158">
                  <c:v>41.58</c:v>
                </c:pt>
                <c:pt idx="4159">
                  <c:v>41.59</c:v>
                </c:pt>
                <c:pt idx="4160">
                  <c:v>41.6</c:v>
                </c:pt>
                <c:pt idx="4161">
                  <c:v>41.61</c:v>
                </c:pt>
                <c:pt idx="4162">
                  <c:v>41.62</c:v>
                </c:pt>
                <c:pt idx="4163">
                  <c:v>41.63</c:v>
                </c:pt>
                <c:pt idx="4164">
                  <c:v>41.64</c:v>
                </c:pt>
                <c:pt idx="4165">
                  <c:v>41.65</c:v>
                </c:pt>
                <c:pt idx="4166">
                  <c:v>41.66</c:v>
                </c:pt>
                <c:pt idx="4167">
                  <c:v>41.67</c:v>
                </c:pt>
                <c:pt idx="4168">
                  <c:v>41.68</c:v>
                </c:pt>
                <c:pt idx="4169">
                  <c:v>41.69</c:v>
                </c:pt>
                <c:pt idx="4170">
                  <c:v>41.7</c:v>
                </c:pt>
                <c:pt idx="4171">
                  <c:v>41.71</c:v>
                </c:pt>
                <c:pt idx="4172">
                  <c:v>41.72</c:v>
                </c:pt>
                <c:pt idx="4173">
                  <c:v>41.73</c:v>
                </c:pt>
                <c:pt idx="4174">
                  <c:v>41.74</c:v>
                </c:pt>
                <c:pt idx="4175">
                  <c:v>41.75</c:v>
                </c:pt>
                <c:pt idx="4176">
                  <c:v>41.76</c:v>
                </c:pt>
                <c:pt idx="4177">
                  <c:v>41.77</c:v>
                </c:pt>
                <c:pt idx="4178">
                  <c:v>41.78</c:v>
                </c:pt>
                <c:pt idx="4179">
                  <c:v>41.79</c:v>
                </c:pt>
                <c:pt idx="4180">
                  <c:v>41.8</c:v>
                </c:pt>
                <c:pt idx="4181">
                  <c:v>41.81</c:v>
                </c:pt>
                <c:pt idx="4182">
                  <c:v>41.82</c:v>
                </c:pt>
                <c:pt idx="4183">
                  <c:v>41.83</c:v>
                </c:pt>
                <c:pt idx="4184">
                  <c:v>41.84</c:v>
                </c:pt>
                <c:pt idx="4185">
                  <c:v>41.85</c:v>
                </c:pt>
                <c:pt idx="4186">
                  <c:v>41.86</c:v>
                </c:pt>
                <c:pt idx="4187">
                  <c:v>41.87</c:v>
                </c:pt>
                <c:pt idx="4188">
                  <c:v>41.88</c:v>
                </c:pt>
                <c:pt idx="4189">
                  <c:v>41.89</c:v>
                </c:pt>
                <c:pt idx="4190">
                  <c:v>41.9</c:v>
                </c:pt>
                <c:pt idx="4191">
                  <c:v>41.91</c:v>
                </c:pt>
                <c:pt idx="4192">
                  <c:v>41.92</c:v>
                </c:pt>
                <c:pt idx="4193">
                  <c:v>41.93</c:v>
                </c:pt>
                <c:pt idx="4194">
                  <c:v>41.94</c:v>
                </c:pt>
                <c:pt idx="4195">
                  <c:v>41.95</c:v>
                </c:pt>
                <c:pt idx="4196">
                  <c:v>41.96</c:v>
                </c:pt>
                <c:pt idx="4197">
                  <c:v>41.97</c:v>
                </c:pt>
                <c:pt idx="4198">
                  <c:v>41.98</c:v>
                </c:pt>
                <c:pt idx="4199">
                  <c:v>41.99</c:v>
                </c:pt>
                <c:pt idx="4200">
                  <c:v>42</c:v>
                </c:pt>
                <c:pt idx="4201">
                  <c:v>42.01</c:v>
                </c:pt>
                <c:pt idx="4202">
                  <c:v>42.02</c:v>
                </c:pt>
                <c:pt idx="4203">
                  <c:v>42.03</c:v>
                </c:pt>
                <c:pt idx="4204">
                  <c:v>42.04</c:v>
                </c:pt>
                <c:pt idx="4205">
                  <c:v>42.05</c:v>
                </c:pt>
                <c:pt idx="4206">
                  <c:v>42.06</c:v>
                </c:pt>
                <c:pt idx="4207">
                  <c:v>42.07</c:v>
                </c:pt>
                <c:pt idx="4208">
                  <c:v>42.08</c:v>
                </c:pt>
                <c:pt idx="4209">
                  <c:v>42.09</c:v>
                </c:pt>
                <c:pt idx="4210">
                  <c:v>42.1</c:v>
                </c:pt>
                <c:pt idx="4211">
                  <c:v>42.11</c:v>
                </c:pt>
                <c:pt idx="4212">
                  <c:v>42.12</c:v>
                </c:pt>
                <c:pt idx="4213">
                  <c:v>42.13</c:v>
                </c:pt>
                <c:pt idx="4214">
                  <c:v>42.14</c:v>
                </c:pt>
                <c:pt idx="4215">
                  <c:v>42.15</c:v>
                </c:pt>
                <c:pt idx="4216">
                  <c:v>42.16</c:v>
                </c:pt>
                <c:pt idx="4217">
                  <c:v>42.17</c:v>
                </c:pt>
                <c:pt idx="4218">
                  <c:v>42.18</c:v>
                </c:pt>
                <c:pt idx="4219">
                  <c:v>42.19</c:v>
                </c:pt>
                <c:pt idx="4220">
                  <c:v>42.2</c:v>
                </c:pt>
                <c:pt idx="4221">
                  <c:v>42.21</c:v>
                </c:pt>
                <c:pt idx="4222">
                  <c:v>42.22</c:v>
                </c:pt>
                <c:pt idx="4223">
                  <c:v>42.23</c:v>
                </c:pt>
                <c:pt idx="4224">
                  <c:v>42.24</c:v>
                </c:pt>
                <c:pt idx="4225">
                  <c:v>42.25</c:v>
                </c:pt>
                <c:pt idx="4226">
                  <c:v>42.26</c:v>
                </c:pt>
                <c:pt idx="4227">
                  <c:v>42.27</c:v>
                </c:pt>
                <c:pt idx="4228">
                  <c:v>42.28</c:v>
                </c:pt>
                <c:pt idx="4229">
                  <c:v>42.29</c:v>
                </c:pt>
                <c:pt idx="4230">
                  <c:v>42.3</c:v>
                </c:pt>
                <c:pt idx="4231">
                  <c:v>42.31</c:v>
                </c:pt>
                <c:pt idx="4232">
                  <c:v>42.32</c:v>
                </c:pt>
                <c:pt idx="4233">
                  <c:v>42.33</c:v>
                </c:pt>
                <c:pt idx="4234">
                  <c:v>42.34</c:v>
                </c:pt>
                <c:pt idx="4235">
                  <c:v>42.35</c:v>
                </c:pt>
                <c:pt idx="4236">
                  <c:v>42.36</c:v>
                </c:pt>
                <c:pt idx="4237">
                  <c:v>42.37</c:v>
                </c:pt>
                <c:pt idx="4238">
                  <c:v>42.38</c:v>
                </c:pt>
                <c:pt idx="4239">
                  <c:v>42.39</c:v>
                </c:pt>
                <c:pt idx="4240">
                  <c:v>42.4</c:v>
                </c:pt>
                <c:pt idx="4241">
                  <c:v>42.41</c:v>
                </c:pt>
                <c:pt idx="4242">
                  <c:v>42.42</c:v>
                </c:pt>
                <c:pt idx="4243">
                  <c:v>42.43</c:v>
                </c:pt>
                <c:pt idx="4244">
                  <c:v>42.44</c:v>
                </c:pt>
                <c:pt idx="4245">
                  <c:v>42.45</c:v>
                </c:pt>
                <c:pt idx="4246">
                  <c:v>42.46</c:v>
                </c:pt>
                <c:pt idx="4247">
                  <c:v>42.47</c:v>
                </c:pt>
                <c:pt idx="4248">
                  <c:v>42.48</c:v>
                </c:pt>
                <c:pt idx="4249">
                  <c:v>42.49</c:v>
                </c:pt>
                <c:pt idx="4250">
                  <c:v>42.5</c:v>
                </c:pt>
                <c:pt idx="4251">
                  <c:v>42.51</c:v>
                </c:pt>
                <c:pt idx="4252">
                  <c:v>42.52</c:v>
                </c:pt>
                <c:pt idx="4253">
                  <c:v>42.53</c:v>
                </c:pt>
                <c:pt idx="4254">
                  <c:v>42.54</c:v>
                </c:pt>
                <c:pt idx="4255">
                  <c:v>42.55</c:v>
                </c:pt>
                <c:pt idx="4256">
                  <c:v>42.56</c:v>
                </c:pt>
                <c:pt idx="4257">
                  <c:v>42.57</c:v>
                </c:pt>
                <c:pt idx="4258">
                  <c:v>42.58</c:v>
                </c:pt>
                <c:pt idx="4259">
                  <c:v>42.59</c:v>
                </c:pt>
                <c:pt idx="4260">
                  <c:v>42.6</c:v>
                </c:pt>
                <c:pt idx="4261">
                  <c:v>42.61</c:v>
                </c:pt>
                <c:pt idx="4262">
                  <c:v>42.62</c:v>
                </c:pt>
                <c:pt idx="4263">
                  <c:v>42.63</c:v>
                </c:pt>
                <c:pt idx="4264">
                  <c:v>42.64</c:v>
                </c:pt>
                <c:pt idx="4265">
                  <c:v>42.65</c:v>
                </c:pt>
                <c:pt idx="4266">
                  <c:v>42.66</c:v>
                </c:pt>
                <c:pt idx="4267">
                  <c:v>42.67</c:v>
                </c:pt>
                <c:pt idx="4268">
                  <c:v>42.68</c:v>
                </c:pt>
                <c:pt idx="4269">
                  <c:v>42.69</c:v>
                </c:pt>
                <c:pt idx="4270">
                  <c:v>42.7</c:v>
                </c:pt>
                <c:pt idx="4271">
                  <c:v>42.71</c:v>
                </c:pt>
                <c:pt idx="4272">
                  <c:v>42.72</c:v>
                </c:pt>
                <c:pt idx="4273">
                  <c:v>42.73</c:v>
                </c:pt>
                <c:pt idx="4274">
                  <c:v>42.74</c:v>
                </c:pt>
                <c:pt idx="4275">
                  <c:v>42.75</c:v>
                </c:pt>
                <c:pt idx="4276">
                  <c:v>42.76</c:v>
                </c:pt>
                <c:pt idx="4277">
                  <c:v>42.77</c:v>
                </c:pt>
                <c:pt idx="4278">
                  <c:v>42.78</c:v>
                </c:pt>
                <c:pt idx="4279">
                  <c:v>42.79</c:v>
                </c:pt>
                <c:pt idx="4280">
                  <c:v>42.8</c:v>
                </c:pt>
                <c:pt idx="4281">
                  <c:v>42.81</c:v>
                </c:pt>
                <c:pt idx="4282">
                  <c:v>42.82</c:v>
                </c:pt>
                <c:pt idx="4283">
                  <c:v>42.83</c:v>
                </c:pt>
                <c:pt idx="4284">
                  <c:v>42.84</c:v>
                </c:pt>
                <c:pt idx="4285">
                  <c:v>42.85</c:v>
                </c:pt>
                <c:pt idx="4286">
                  <c:v>42.86</c:v>
                </c:pt>
                <c:pt idx="4287">
                  <c:v>42.87</c:v>
                </c:pt>
                <c:pt idx="4288">
                  <c:v>42.88</c:v>
                </c:pt>
                <c:pt idx="4289">
                  <c:v>42.89</c:v>
                </c:pt>
                <c:pt idx="4290">
                  <c:v>42.9</c:v>
                </c:pt>
                <c:pt idx="4291">
                  <c:v>42.91</c:v>
                </c:pt>
                <c:pt idx="4292">
                  <c:v>42.92</c:v>
                </c:pt>
                <c:pt idx="4293">
                  <c:v>42.93</c:v>
                </c:pt>
                <c:pt idx="4294">
                  <c:v>42.94</c:v>
                </c:pt>
                <c:pt idx="4295">
                  <c:v>42.95</c:v>
                </c:pt>
                <c:pt idx="4296">
                  <c:v>42.96</c:v>
                </c:pt>
                <c:pt idx="4297">
                  <c:v>42.97</c:v>
                </c:pt>
                <c:pt idx="4298">
                  <c:v>42.98</c:v>
                </c:pt>
                <c:pt idx="4299">
                  <c:v>42.99</c:v>
                </c:pt>
                <c:pt idx="4300">
                  <c:v>43</c:v>
                </c:pt>
                <c:pt idx="4301">
                  <c:v>43.01</c:v>
                </c:pt>
                <c:pt idx="4302">
                  <c:v>43.02</c:v>
                </c:pt>
                <c:pt idx="4303">
                  <c:v>43.03</c:v>
                </c:pt>
                <c:pt idx="4304">
                  <c:v>43.04</c:v>
                </c:pt>
                <c:pt idx="4305">
                  <c:v>43.05</c:v>
                </c:pt>
                <c:pt idx="4306">
                  <c:v>43.06</c:v>
                </c:pt>
                <c:pt idx="4307">
                  <c:v>43.07</c:v>
                </c:pt>
                <c:pt idx="4308">
                  <c:v>43.08</c:v>
                </c:pt>
                <c:pt idx="4309">
                  <c:v>43.09</c:v>
                </c:pt>
                <c:pt idx="4310">
                  <c:v>43.1</c:v>
                </c:pt>
                <c:pt idx="4311">
                  <c:v>43.11</c:v>
                </c:pt>
                <c:pt idx="4312">
                  <c:v>43.12</c:v>
                </c:pt>
                <c:pt idx="4313">
                  <c:v>43.13</c:v>
                </c:pt>
                <c:pt idx="4314">
                  <c:v>43.14</c:v>
                </c:pt>
                <c:pt idx="4315">
                  <c:v>43.15</c:v>
                </c:pt>
                <c:pt idx="4316">
                  <c:v>43.16</c:v>
                </c:pt>
                <c:pt idx="4317">
                  <c:v>43.17</c:v>
                </c:pt>
                <c:pt idx="4318">
                  <c:v>43.18</c:v>
                </c:pt>
                <c:pt idx="4319">
                  <c:v>43.19</c:v>
                </c:pt>
                <c:pt idx="4320">
                  <c:v>43.2</c:v>
                </c:pt>
                <c:pt idx="4321">
                  <c:v>43.21</c:v>
                </c:pt>
                <c:pt idx="4322">
                  <c:v>43.22</c:v>
                </c:pt>
                <c:pt idx="4323">
                  <c:v>43.23</c:v>
                </c:pt>
                <c:pt idx="4324">
                  <c:v>43.24</c:v>
                </c:pt>
                <c:pt idx="4325">
                  <c:v>43.25</c:v>
                </c:pt>
                <c:pt idx="4326">
                  <c:v>43.26</c:v>
                </c:pt>
                <c:pt idx="4327">
                  <c:v>43.27</c:v>
                </c:pt>
                <c:pt idx="4328">
                  <c:v>43.28</c:v>
                </c:pt>
                <c:pt idx="4329">
                  <c:v>43.29</c:v>
                </c:pt>
                <c:pt idx="4330">
                  <c:v>43.3</c:v>
                </c:pt>
                <c:pt idx="4331">
                  <c:v>43.31</c:v>
                </c:pt>
                <c:pt idx="4332">
                  <c:v>43.32</c:v>
                </c:pt>
                <c:pt idx="4333">
                  <c:v>43.33</c:v>
                </c:pt>
                <c:pt idx="4334">
                  <c:v>43.34</c:v>
                </c:pt>
                <c:pt idx="4335">
                  <c:v>43.35</c:v>
                </c:pt>
                <c:pt idx="4336">
                  <c:v>43.36</c:v>
                </c:pt>
                <c:pt idx="4337">
                  <c:v>43.37</c:v>
                </c:pt>
                <c:pt idx="4338">
                  <c:v>43.38</c:v>
                </c:pt>
                <c:pt idx="4339">
                  <c:v>43.39</c:v>
                </c:pt>
                <c:pt idx="4340">
                  <c:v>43.4</c:v>
                </c:pt>
                <c:pt idx="4341">
                  <c:v>43.41</c:v>
                </c:pt>
                <c:pt idx="4342">
                  <c:v>43.42</c:v>
                </c:pt>
                <c:pt idx="4343">
                  <c:v>43.43</c:v>
                </c:pt>
                <c:pt idx="4344">
                  <c:v>43.44</c:v>
                </c:pt>
                <c:pt idx="4345">
                  <c:v>43.45</c:v>
                </c:pt>
                <c:pt idx="4346">
                  <c:v>43.46</c:v>
                </c:pt>
                <c:pt idx="4347">
                  <c:v>43.47</c:v>
                </c:pt>
                <c:pt idx="4348">
                  <c:v>43.48</c:v>
                </c:pt>
                <c:pt idx="4349">
                  <c:v>43.49</c:v>
                </c:pt>
                <c:pt idx="4350">
                  <c:v>43.5</c:v>
                </c:pt>
                <c:pt idx="4351">
                  <c:v>43.51</c:v>
                </c:pt>
                <c:pt idx="4352">
                  <c:v>43.52</c:v>
                </c:pt>
                <c:pt idx="4353">
                  <c:v>43.53</c:v>
                </c:pt>
                <c:pt idx="4354">
                  <c:v>43.54</c:v>
                </c:pt>
                <c:pt idx="4355">
                  <c:v>43.55</c:v>
                </c:pt>
                <c:pt idx="4356">
                  <c:v>43.56</c:v>
                </c:pt>
                <c:pt idx="4357">
                  <c:v>43.57</c:v>
                </c:pt>
                <c:pt idx="4358">
                  <c:v>43.58</c:v>
                </c:pt>
                <c:pt idx="4359">
                  <c:v>43.59</c:v>
                </c:pt>
                <c:pt idx="4360">
                  <c:v>43.6</c:v>
                </c:pt>
                <c:pt idx="4361">
                  <c:v>43.61</c:v>
                </c:pt>
                <c:pt idx="4362">
                  <c:v>43.62</c:v>
                </c:pt>
                <c:pt idx="4363">
                  <c:v>43.63</c:v>
                </c:pt>
                <c:pt idx="4364">
                  <c:v>43.64</c:v>
                </c:pt>
                <c:pt idx="4365">
                  <c:v>43.65</c:v>
                </c:pt>
                <c:pt idx="4366">
                  <c:v>43.66</c:v>
                </c:pt>
                <c:pt idx="4367">
                  <c:v>43.67</c:v>
                </c:pt>
                <c:pt idx="4368">
                  <c:v>43.68</c:v>
                </c:pt>
                <c:pt idx="4369">
                  <c:v>43.69</c:v>
                </c:pt>
                <c:pt idx="4370">
                  <c:v>43.7</c:v>
                </c:pt>
                <c:pt idx="4371">
                  <c:v>43.71</c:v>
                </c:pt>
                <c:pt idx="4372">
                  <c:v>43.72</c:v>
                </c:pt>
                <c:pt idx="4373">
                  <c:v>43.73</c:v>
                </c:pt>
                <c:pt idx="4374">
                  <c:v>43.74</c:v>
                </c:pt>
                <c:pt idx="4375">
                  <c:v>43.75</c:v>
                </c:pt>
                <c:pt idx="4376">
                  <c:v>43.76</c:v>
                </c:pt>
                <c:pt idx="4377">
                  <c:v>43.77</c:v>
                </c:pt>
                <c:pt idx="4378">
                  <c:v>43.78</c:v>
                </c:pt>
                <c:pt idx="4379">
                  <c:v>43.79</c:v>
                </c:pt>
                <c:pt idx="4380">
                  <c:v>43.8</c:v>
                </c:pt>
                <c:pt idx="4381">
                  <c:v>43.81</c:v>
                </c:pt>
                <c:pt idx="4382">
                  <c:v>43.82</c:v>
                </c:pt>
                <c:pt idx="4383">
                  <c:v>43.83</c:v>
                </c:pt>
                <c:pt idx="4384">
                  <c:v>43.84</c:v>
                </c:pt>
                <c:pt idx="4385">
                  <c:v>43.85</c:v>
                </c:pt>
                <c:pt idx="4386">
                  <c:v>43.86</c:v>
                </c:pt>
                <c:pt idx="4387">
                  <c:v>43.87</c:v>
                </c:pt>
                <c:pt idx="4388">
                  <c:v>43.88</c:v>
                </c:pt>
                <c:pt idx="4389">
                  <c:v>43.89</c:v>
                </c:pt>
                <c:pt idx="4390">
                  <c:v>43.9</c:v>
                </c:pt>
                <c:pt idx="4391">
                  <c:v>43.91</c:v>
                </c:pt>
                <c:pt idx="4392">
                  <c:v>43.92</c:v>
                </c:pt>
                <c:pt idx="4393">
                  <c:v>43.93</c:v>
                </c:pt>
                <c:pt idx="4394">
                  <c:v>43.94</c:v>
                </c:pt>
                <c:pt idx="4395">
                  <c:v>43.95</c:v>
                </c:pt>
                <c:pt idx="4396">
                  <c:v>43.96</c:v>
                </c:pt>
                <c:pt idx="4397">
                  <c:v>43.97</c:v>
                </c:pt>
                <c:pt idx="4398">
                  <c:v>43.98</c:v>
                </c:pt>
                <c:pt idx="4399">
                  <c:v>43.99</c:v>
                </c:pt>
                <c:pt idx="4400">
                  <c:v>44</c:v>
                </c:pt>
                <c:pt idx="4401">
                  <c:v>44.01</c:v>
                </c:pt>
                <c:pt idx="4402">
                  <c:v>44.02</c:v>
                </c:pt>
                <c:pt idx="4403">
                  <c:v>44.03</c:v>
                </c:pt>
                <c:pt idx="4404">
                  <c:v>44.04</c:v>
                </c:pt>
                <c:pt idx="4405">
                  <c:v>44.05</c:v>
                </c:pt>
                <c:pt idx="4406">
                  <c:v>44.06</c:v>
                </c:pt>
                <c:pt idx="4407">
                  <c:v>44.07</c:v>
                </c:pt>
                <c:pt idx="4408">
                  <c:v>44.08</c:v>
                </c:pt>
                <c:pt idx="4409">
                  <c:v>44.09</c:v>
                </c:pt>
                <c:pt idx="4410">
                  <c:v>44.1</c:v>
                </c:pt>
                <c:pt idx="4411">
                  <c:v>44.11</c:v>
                </c:pt>
                <c:pt idx="4412">
                  <c:v>44.12</c:v>
                </c:pt>
                <c:pt idx="4413">
                  <c:v>44.13</c:v>
                </c:pt>
                <c:pt idx="4414">
                  <c:v>44.14</c:v>
                </c:pt>
                <c:pt idx="4415">
                  <c:v>44.15</c:v>
                </c:pt>
                <c:pt idx="4416">
                  <c:v>44.16</c:v>
                </c:pt>
                <c:pt idx="4417">
                  <c:v>44.17</c:v>
                </c:pt>
                <c:pt idx="4418">
                  <c:v>44.18</c:v>
                </c:pt>
                <c:pt idx="4419">
                  <c:v>44.19</c:v>
                </c:pt>
                <c:pt idx="4420">
                  <c:v>44.2</c:v>
                </c:pt>
                <c:pt idx="4421">
                  <c:v>44.21</c:v>
                </c:pt>
                <c:pt idx="4422">
                  <c:v>44.22</c:v>
                </c:pt>
                <c:pt idx="4423">
                  <c:v>44.23</c:v>
                </c:pt>
                <c:pt idx="4424">
                  <c:v>44.24</c:v>
                </c:pt>
                <c:pt idx="4425">
                  <c:v>44.25</c:v>
                </c:pt>
                <c:pt idx="4426">
                  <c:v>44.26</c:v>
                </c:pt>
                <c:pt idx="4427">
                  <c:v>44.27</c:v>
                </c:pt>
                <c:pt idx="4428">
                  <c:v>44.28</c:v>
                </c:pt>
                <c:pt idx="4429">
                  <c:v>44.29</c:v>
                </c:pt>
                <c:pt idx="4430">
                  <c:v>44.3</c:v>
                </c:pt>
                <c:pt idx="4431">
                  <c:v>44.31</c:v>
                </c:pt>
                <c:pt idx="4432">
                  <c:v>44.32</c:v>
                </c:pt>
                <c:pt idx="4433">
                  <c:v>44.33</c:v>
                </c:pt>
                <c:pt idx="4434">
                  <c:v>44.34</c:v>
                </c:pt>
                <c:pt idx="4435">
                  <c:v>44.35</c:v>
                </c:pt>
                <c:pt idx="4436">
                  <c:v>44.36</c:v>
                </c:pt>
                <c:pt idx="4437">
                  <c:v>44.37</c:v>
                </c:pt>
                <c:pt idx="4438">
                  <c:v>44.38</c:v>
                </c:pt>
                <c:pt idx="4439">
                  <c:v>44.39</c:v>
                </c:pt>
                <c:pt idx="4440">
                  <c:v>44.4</c:v>
                </c:pt>
                <c:pt idx="4441">
                  <c:v>44.41</c:v>
                </c:pt>
                <c:pt idx="4442">
                  <c:v>44.42</c:v>
                </c:pt>
                <c:pt idx="4443">
                  <c:v>44.43</c:v>
                </c:pt>
                <c:pt idx="4444">
                  <c:v>44.44</c:v>
                </c:pt>
                <c:pt idx="4445">
                  <c:v>44.45</c:v>
                </c:pt>
                <c:pt idx="4446">
                  <c:v>44.46</c:v>
                </c:pt>
                <c:pt idx="4447">
                  <c:v>44.47</c:v>
                </c:pt>
                <c:pt idx="4448">
                  <c:v>44.48</c:v>
                </c:pt>
                <c:pt idx="4449">
                  <c:v>44.49</c:v>
                </c:pt>
                <c:pt idx="4450">
                  <c:v>44.5</c:v>
                </c:pt>
                <c:pt idx="4451">
                  <c:v>44.51</c:v>
                </c:pt>
                <c:pt idx="4452">
                  <c:v>44.52</c:v>
                </c:pt>
                <c:pt idx="4453">
                  <c:v>44.53</c:v>
                </c:pt>
                <c:pt idx="4454">
                  <c:v>44.54</c:v>
                </c:pt>
                <c:pt idx="4455">
                  <c:v>44.55</c:v>
                </c:pt>
                <c:pt idx="4456">
                  <c:v>44.56</c:v>
                </c:pt>
                <c:pt idx="4457">
                  <c:v>44.57</c:v>
                </c:pt>
                <c:pt idx="4458">
                  <c:v>44.58</c:v>
                </c:pt>
                <c:pt idx="4459">
                  <c:v>44.59</c:v>
                </c:pt>
                <c:pt idx="4460">
                  <c:v>44.6</c:v>
                </c:pt>
                <c:pt idx="4461">
                  <c:v>44.61</c:v>
                </c:pt>
                <c:pt idx="4462">
                  <c:v>44.62</c:v>
                </c:pt>
                <c:pt idx="4463">
                  <c:v>44.63</c:v>
                </c:pt>
                <c:pt idx="4464">
                  <c:v>44.64</c:v>
                </c:pt>
                <c:pt idx="4465">
                  <c:v>44.65</c:v>
                </c:pt>
                <c:pt idx="4466">
                  <c:v>44.66</c:v>
                </c:pt>
                <c:pt idx="4467">
                  <c:v>44.67</c:v>
                </c:pt>
                <c:pt idx="4468">
                  <c:v>44.68</c:v>
                </c:pt>
                <c:pt idx="4469">
                  <c:v>44.69</c:v>
                </c:pt>
                <c:pt idx="4470">
                  <c:v>44.7</c:v>
                </c:pt>
                <c:pt idx="4471">
                  <c:v>44.71</c:v>
                </c:pt>
                <c:pt idx="4472">
                  <c:v>44.72</c:v>
                </c:pt>
                <c:pt idx="4473">
                  <c:v>44.73</c:v>
                </c:pt>
                <c:pt idx="4474">
                  <c:v>44.74</c:v>
                </c:pt>
                <c:pt idx="4475">
                  <c:v>44.75</c:v>
                </c:pt>
                <c:pt idx="4476">
                  <c:v>44.76</c:v>
                </c:pt>
                <c:pt idx="4477">
                  <c:v>44.77</c:v>
                </c:pt>
                <c:pt idx="4478">
                  <c:v>44.78</c:v>
                </c:pt>
                <c:pt idx="4479">
                  <c:v>44.79</c:v>
                </c:pt>
                <c:pt idx="4480">
                  <c:v>44.8</c:v>
                </c:pt>
                <c:pt idx="4481">
                  <c:v>44.81</c:v>
                </c:pt>
                <c:pt idx="4482">
                  <c:v>44.82</c:v>
                </c:pt>
                <c:pt idx="4483">
                  <c:v>44.83</c:v>
                </c:pt>
                <c:pt idx="4484">
                  <c:v>44.84</c:v>
                </c:pt>
                <c:pt idx="4485">
                  <c:v>44.85</c:v>
                </c:pt>
                <c:pt idx="4486">
                  <c:v>44.86</c:v>
                </c:pt>
                <c:pt idx="4487">
                  <c:v>44.87</c:v>
                </c:pt>
                <c:pt idx="4488">
                  <c:v>44.88</c:v>
                </c:pt>
                <c:pt idx="4489">
                  <c:v>44.89</c:v>
                </c:pt>
                <c:pt idx="4490">
                  <c:v>44.9</c:v>
                </c:pt>
                <c:pt idx="4491">
                  <c:v>44.91</c:v>
                </c:pt>
                <c:pt idx="4492">
                  <c:v>44.92</c:v>
                </c:pt>
                <c:pt idx="4493">
                  <c:v>44.93</c:v>
                </c:pt>
                <c:pt idx="4494">
                  <c:v>44.94</c:v>
                </c:pt>
                <c:pt idx="4495">
                  <c:v>44.95</c:v>
                </c:pt>
                <c:pt idx="4496">
                  <c:v>44.96</c:v>
                </c:pt>
                <c:pt idx="4497">
                  <c:v>44.97</c:v>
                </c:pt>
                <c:pt idx="4498">
                  <c:v>44.98</c:v>
                </c:pt>
                <c:pt idx="4499">
                  <c:v>44.99</c:v>
                </c:pt>
                <c:pt idx="4500">
                  <c:v>45</c:v>
                </c:pt>
                <c:pt idx="4501">
                  <c:v>45.01</c:v>
                </c:pt>
                <c:pt idx="4502">
                  <c:v>45.02</c:v>
                </c:pt>
                <c:pt idx="4503">
                  <c:v>45.03</c:v>
                </c:pt>
                <c:pt idx="4504">
                  <c:v>45.04</c:v>
                </c:pt>
                <c:pt idx="4505">
                  <c:v>45.05</c:v>
                </c:pt>
                <c:pt idx="4506">
                  <c:v>45.06</c:v>
                </c:pt>
                <c:pt idx="4507">
                  <c:v>45.07</c:v>
                </c:pt>
                <c:pt idx="4508">
                  <c:v>45.08</c:v>
                </c:pt>
                <c:pt idx="4509">
                  <c:v>45.09</c:v>
                </c:pt>
                <c:pt idx="4510">
                  <c:v>45.1</c:v>
                </c:pt>
                <c:pt idx="4511">
                  <c:v>45.11</c:v>
                </c:pt>
                <c:pt idx="4512">
                  <c:v>45.12</c:v>
                </c:pt>
                <c:pt idx="4513">
                  <c:v>45.13</c:v>
                </c:pt>
                <c:pt idx="4514">
                  <c:v>45.14</c:v>
                </c:pt>
                <c:pt idx="4515">
                  <c:v>45.15</c:v>
                </c:pt>
                <c:pt idx="4516">
                  <c:v>45.16</c:v>
                </c:pt>
                <c:pt idx="4517">
                  <c:v>45.17</c:v>
                </c:pt>
                <c:pt idx="4518">
                  <c:v>45.18</c:v>
                </c:pt>
                <c:pt idx="4519">
                  <c:v>45.19</c:v>
                </c:pt>
                <c:pt idx="4520">
                  <c:v>45.2</c:v>
                </c:pt>
                <c:pt idx="4521">
                  <c:v>45.21</c:v>
                </c:pt>
                <c:pt idx="4522">
                  <c:v>45.22</c:v>
                </c:pt>
                <c:pt idx="4523">
                  <c:v>45.23</c:v>
                </c:pt>
                <c:pt idx="4524">
                  <c:v>45.24</c:v>
                </c:pt>
                <c:pt idx="4525">
                  <c:v>45.25</c:v>
                </c:pt>
                <c:pt idx="4526">
                  <c:v>45.26</c:v>
                </c:pt>
                <c:pt idx="4527">
                  <c:v>45.27</c:v>
                </c:pt>
                <c:pt idx="4528">
                  <c:v>45.28</c:v>
                </c:pt>
                <c:pt idx="4529">
                  <c:v>45.29</c:v>
                </c:pt>
                <c:pt idx="4530">
                  <c:v>45.3</c:v>
                </c:pt>
                <c:pt idx="4531">
                  <c:v>45.31</c:v>
                </c:pt>
                <c:pt idx="4532">
                  <c:v>45.32</c:v>
                </c:pt>
                <c:pt idx="4533">
                  <c:v>45.33</c:v>
                </c:pt>
                <c:pt idx="4534">
                  <c:v>45.34</c:v>
                </c:pt>
                <c:pt idx="4535">
                  <c:v>45.35</c:v>
                </c:pt>
                <c:pt idx="4536">
                  <c:v>45.36</c:v>
                </c:pt>
                <c:pt idx="4537">
                  <c:v>45.37</c:v>
                </c:pt>
                <c:pt idx="4538">
                  <c:v>45.38</c:v>
                </c:pt>
                <c:pt idx="4539">
                  <c:v>45.39</c:v>
                </c:pt>
                <c:pt idx="4540">
                  <c:v>45.4</c:v>
                </c:pt>
                <c:pt idx="4541">
                  <c:v>45.41</c:v>
                </c:pt>
                <c:pt idx="4542">
                  <c:v>45.42</c:v>
                </c:pt>
                <c:pt idx="4543">
                  <c:v>45.43</c:v>
                </c:pt>
                <c:pt idx="4544">
                  <c:v>45.44</c:v>
                </c:pt>
                <c:pt idx="4545">
                  <c:v>45.45</c:v>
                </c:pt>
                <c:pt idx="4546">
                  <c:v>45.46</c:v>
                </c:pt>
                <c:pt idx="4547">
                  <c:v>45.47</c:v>
                </c:pt>
                <c:pt idx="4548">
                  <c:v>45.48</c:v>
                </c:pt>
                <c:pt idx="4549">
                  <c:v>45.49</c:v>
                </c:pt>
                <c:pt idx="4550">
                  <c:v>45.5</c:v>
                </c:pt>
                <c:pt idx="4551">
                  <c:v>45.51</c:v>
                </c:pt>
                <c:pt idx="4552">
                  <c:v>45.52</c:v>
                </c:pt>
                <c:pt idx="4553">
                  <c:v>45.53</c:v>
                </c:pt>
                <c:pt idx="4554">
                  <c:v>45.54</c:v>
                </c:pt>
                <c:pt idx="4555">
                  <c:v>45.55</c:v>
                </c:pt>
                <c:pt idx="4556">
                  <c:v>45.56</c:v>
                </c:pt>
                <c:pt idx="4557">
                  <c:v>45.57</c:v>
                </c:pt>
                <c:pt idx="4558">
                  <c:v>45.58</c:v>
                </c:pt>
                <c:pt idx="4559">
                  <c:v>45.59</c:v>
                </c:pt>
                <c:pt idx="4560">
                  <c:v>45.6</c:v>
                </c:pt>
                <c:pt idx="4561">
                  <c:v>45.61</c:v>
                </c:pt>
                <c:pt idx="4562">
                  <c:v>45.62</c:v>
                </c:pt>
                <c:pt idx="4563">
                  <c:v>45.63</c:v>
                </c:pt>
                <c:pt idx="4564">
                  <c:v>45.64</c:v>
                </c:pt>
                <c:pt idx="4565">
                  <c:v>45.65</c:v>
                </c:pt>
                <c:pt idx="4566">
                  <c:v>45.66</c:v>
                </c:pt>
                <c:pt idx="4567">
                  <c:v>45.67</c:v>
                </c:pt>
                <c:pt idx="4568">
                  <c:v>45.68</c:v>
                </c:pt>
                <c:pt idx="4569">
                  <c:v>45.69</c:v>
                </c:pt>
                <c:pt idx="4570">
                  <c:v>45.7</c:v>
                </c:pt>
                <c:pt idx="4571">
                  <c:v>45.71</c:v>
                </c:pt>
                <c:pt idx="4572">
                  <c:v>45.72</c:v>
                </c:pt>
                <c:pt idx="4573">
                  <c:v>45.73</c:v>
                </c:pt>
                <c:pt idx="4574">
                  <c:v>45.74</c:v>
                </c:pt>
                <c:pt idx="4575">
                  <c:v>45.75</c:v>
                </c:pt>
                <c:pt idx="4576">
                  <c:v>45.76</c:v>
                </c:pt>
                <c:pt idx="4577">
                  <c:v>45.77</c:v>
                </c:pt>
                <c:pt idx="4578">
                  <c:v>45.78</c:v>
                </c:pt>
                <c:pt idx="4579">
                  <c:v>45.79</c:v>
                </c:pt>
                <c:pt idx="4580">
                  <c:v>45.8</c:v>
                </c:pt>
                <c:pt idx="4581">
                  <c:v>45.81</c:v>
                </c:pt>
                <c:pt idx="4582">
                  <c:v>45.82</c:v>
                </c:pt>
                <c:pt idx="4583">
                  <c:v>45.83</c:v>
                </c:pt>
                <c:pt idx="4584">
                  <c:v>45.84</c:v>
                </c:pt>
                <c:pt idx="4585">
                  <c:v>45.85</c:v>
                </c:pt>
                <c:pt idx="4586">
                  <c:v>45.86</c:v>
                </c:pt>
                <c:pt idx="4587">
                  <c:v>45.87</c:v>
                </c:pt>
                <c:pt idx="4588">
                  <c:v>45.88</c:v>
                </c:pt>
                <c:pt idx="4589">
                  <c:v>45.89</c:v>
                </c:pt>
                <c:pt idx="4590">
                  <c:v>45.9</c:v>
                </c:pt>
                <c:pt idx="4591">
                  <c:v>45.91</c:v>
                </c:pt>
                <c:pt idx="4592">
                  <c:v>45.92</c:v>
                </c:pt>
                <c:pt idx="4593">
                  <c:v>45.93</c:v>
                </c:pt>
                <c:pt idx="4594">
                  <c:v>45.94</c:v>
                </c:pt>
                <c:pt idx="4595">
                  <c:v>45.95</c:v>
                </c:pt>
                <c:pt idx="4596">
                  <c:v>45.96</c:v>
                </c:pt>
                <c:pt idx="4597">
                  <c:v>45.97</c:v>
                </c:pt>
                <c:pt idx="4598">
                  <c:v>45.98</c:v>
                </c:pt>
                <c:pt idx="4599">
                  <c:v>45.99</c:v>
                </c:pt>
                <c:pt idx="4600">
                  <c:v>46</c:v>
                </c:pt>
                <c:pt idx="4601">
                  <c:v>46.01</c:v>
                </c:pt>
                <c:pt idx="4602">
                  <c:v>46.02</c:v>
                </c:pt>
                <c:pt idx="4603">
                  <c:v>46.03</c:v>
                </c:pt>
                <c:pt idx="4604">
                  <c:v>46.04</c:v>
                </c:pt>
                <c:pt idx="4605">
                  <c:v>46.05</c:v>
                </c:pt>
                <c:pt idx="4606">
                  <c:v>46.06</c:v>
                </c:pt>
                <c:pt idx="4607">
                  <c:v>46.07</c:v>
                </c:pt>
                <c:pt idx="4608">
                  <c:v>46.08</c:v>
                </c:pt>
                <c:pt idx="4609">
                  <c:v>46.09</c:v>
                </c:pt>
                <c:pt idx="4610">
                  <c:v>46.1</c:v>
                </c:pt>
                <c:pt idx="4611">
                  <c:v>46.11</c:v>
                </c:pt>
                <c:pt idx="4612">
                  <c:v>46.12</c:v>
                </c:pt>
                <c:pt idx="4613">
                  <c:v>46.13</c:v>
                </c:pt>
                <c:pt idx="4614">
                  <c:v>46.14</c:v>
                </c:pt>
                <c:pt idx="4615">
                  <c:v>46.15</c:v>
                </c:pt>
                <c:pt idx="4616">
                  <c:v>46.16</c:v>
                </c:pt>
                <c:pt idx="4617">
                  <c:v>46.17</c:v>
                </c:pt>
                <c:pt idx="4618">
                  <c:v>46.18</c:v>
                </c:pt>
                <c:pt idx="4619">
                  <c:v>46.19</c:v>
                </c:pt>
                <c:pt idx="4620">
                  <c:v>46.2</c:v>
                </c:pt>
                <c:pt idx="4621">
                  <c:v>46.21</c:v>
                </c:pt>
                <c:pt idx="4622">
                  <c:v>46.22</c:v>
                </c:pt>
                <c:pt idx="4623">
                  <c:v>46.23</c:v>
                </c:pt>
                <c:pt idx="4624">
                  <c:v>46.24</c:v>
                </c:pt>
                <c:pt idx="4625">
                  <c:v>46.25</c:v>
                </c:pt>
                <c:pt idx="4626">
                  <c:v>46.26</c:v>
                </c:pt>
                <c:pt idx="4627">
                  <c:v>46.27</c:v>
                </c:pt>
                <c:pt idx="4628">
                  <c:v>46.28</c:v>
                </c:pt>
                <c:pt idx="4629">
                  <c:v>46.29</c:v>
                </c:pt>
                <c:pt idx="4630">
                  <c:v>46.3</c:v>
                </c:pt>
                <c:pt idx="4631">
                  <c:v>46.31</c:v>
                </c:pt>
                <c:pt idx="4632">
                  <c:v>46.32</c:v>
                </c:pt>
                <c:pt idx="4633">
                  <c:v>46.33</c:v>
                </c:pt>
                <c:pt idx="4634">
                  <c:v>46.34</c:v>
                </c:pt>
                <c:pt idx="4635">
                  <c:v>46.35</c:v>
                </c:pt>
                <c:pt idx="4636">
                  <c:v>46.36</c:v>
                </c:pt>
                <c:pt idx="4637">
                  <c:v>46.37</c:v>
                </c:pt>
                <c:pt idx="4638">
                  <c:v>46.38</c:v>
                </c:pt>
                <c:pt idx="4639">
                  <c:v>46.39</c:v>
                </c:pt>
                <c:pt idx="4640">
                  <c:v>46.4</c:v>
                </c:pt>
                <c:pt idx="4641">
                  <c:v>46.41</c:v>
                </c:pt>
                <c:pt idx="4642">
                  <c:v>46.42</c:v>
                </c:pt>
                <c:pt idx="4643">
                  <c:v>46.43</c:v>
                </c:pt>
                <c:pt idx="4644">
                  <c:v>46.44</c:v>
                </c:pt>
                <c:pt idx="4645">
                  <c:v>46.45</c:v>
                </c:pt>
                <c:pt idx="4646">
                  <c:v>46.46</c:v>
                </c:pt>
                <c:pt idx="4647">
                  <c:v>46.47</c:v>
                </c:pt>
                <c:pt idx="4648">
                  <c:v>46.48</c:v>
                </c:pt>
                <c:pt idx="4649">
                  <c:v>46.49</c:v>
                </c:pt>
                <c:pt idx="4650">
                  <c:v>46.5</c:v>
                </c:pt>
                <c:pt idx="4651">
                  <c:v>46.51</c:v>
                </c:pt>
                <c:pt idx="4652">
                  <c:v>46.52</c:v>
                </c:pt>
                <c:pt idx="4653">
                  <c:v>46.53</c:v>
                </c:pt>
                <c:pt idx="4654">
                  <c:v>46.54</c:v>
                </c:pt>
                <c:pt idx="4655">
                  <c:v>46.55</c:v>
                </c:pt>
                <c:pt idx="4656">
                  <c:v>46.56</c:v>
                </c:pt>
                <c:pt idx="4657">
                  <c:v>46.57</c:v>
                </c:pt>
                <c:pt idx="4658">
                  <c:v>46.58</c:v>
                </c:pt>
                <c:pt idx="4659">
                  <c:v>46.59</c:v>
                </c:pt>
                <c:pt idx="4660">
                  <c:v>46.6</c:v>
                </c:pt>
                <c:pt idx="4661">
                  <c:v>46.61</c:v>
                </c:pt>
                <c:pt idx="4662">
                  <c:v>46.62</c:v>
                </c:pt>
                <c:pt idx="4663">
                  <c:v>46.63</c:v>
                </c:pt>
                <c:pt idx="4664">
                  <c:v>46.64</c:v>
                </c:pt>
                <c:pt idx="4665">
                  <c:v>46.65</c:v>
                </c:pt>
                <c:pt idx="4666">
                  <c:v>46.66</c:v>
                </c:pt>
                <c:pt idx="4667">
                  <c:v>46.67</c:v>
                </c:pt>
                <c:pt idx="4668">
                  <c:v>46.68</c:v>
                </c:pt>
                <c:pt idx="4669">
                  <c:v>46.69</c:v>
                </c:pt>
                <c:pt idx="4670">
                  <c:v>46.7</c:v>
                </c:pt>
                <c:pt idx="4671">
                  <c:v>46.71</c:v>
                </c:pt>
                <c:pt idx="4672">
                  <c:v>46.72</c:v>
                </c:pt>
                <c:pt idx="4673">
                  <c:v>46.73</c:v>
                </c:pt>
                <c:pt idx="4674">
                  <c:v>46.74</c:v>
                </c:pt>
                <c:pt idx="4675">
                  <c:v>46.75</c:v>
                </c:pt>
                <c:pt idx="4676">
                  <c:v>46.76</c:v>
                </c:pt>
                <c:pt idx="4677">
                  <c:v>46.77</c:v>
                </c:pt>
                <c:pt idx="4678">
                  <c:v>46.78</c:v>
                </c:pt>
                <c:pt idx="4679">
                  <c:v>46.79</c:v>
                </c:pt>
                <c:pt idx="4680">
                  <c:v>46.8</c:v>
                </c:pt>
                <c:pt idx="4681">
                  <c:v>46.81</c:v>
                </c:pt>
                <c:pt idx="4682">
                  <c:v>46.82</c:v>
                </c:pt>
                <c:pt idx="4683">
                  <c:v>46.83</c:v>
                </c:pt>
                <c:pt idx="4684">
                  <c:v>46.84</c:v>
                </c:pt>
                <c:pt idx="4685">
                  <c:v>46.85</c:v>
                </c:pt>
                <c:pt idx="4686">
                  <c:v>46.86</c:v>
                </c:pt>
                <c:pt idx="4687">
                  <c:v>46.87</c:v>
                </c:pt>
                <c:pt idx="4688">
                  <c:v>46.88</c:v>
                </c:pt>
                <c:pt idx="4689">
                  <c:v>46.89</c:v>
                </c:pt>
                <c:pt idx="4690">
                  <c:v>46.9</c:v>
                </c:pt>
                <c:pt idx="4691">
                  <c:v>46.91</c:v>
                </c:pt>
                <c:pt idx="4692">
                  <c:v>46.92</c:v>
                </c:pt>
                <c:pt idx="4693">
                  <c:v>46.93</c:v>
                </c:pt>
                <c:pt idx="4694">
                  <c:v>46.94</c:v>
                </c:pt>
                <c:pt idx="4695">
                  <c:v>46.95</c:v>
                </c:pt>
                <c:pt idx="4696">
                  <c:v>46.96</c:v>
                </c:pt>
                <c:pt idx="4697">
                  <c:v>46.97</c:v>
                </c:pt>
                <c:pt idx="4698">
                  <c:v>46.98</c:v>
                </c:pt>
                <c:pt idx="4699">
                  <c:v>46.99</c:v>
                </c:pt>
                <c:pt idx="4700">
                  <c:v>47</c:v>
                </c:pt>
                <c:pt idx="4701">
                  <c:v>47.01</c:v>
                </c:pt>
                <c:pt idx="4702">
                  <c:v>47.02</c:v>
                </c:pt>
                <c:pt idx="4703">
                  <c:v>47.03</c:v>
                </c:pt>
                <c:pt idx="4704">
                  <c:v>47.04</c:v>
                </c:pt>
                <c:pt idx="4705">
                  <c:v>47.05</c:v>
                </c:pt>
                <c:pt idx="4706">
                  <c:v>47.06</c:v>
                </c:pt>
                <c:pt idx="4707">
                  <c:v>47.07</c:v>
                </c:pt>
                <c:pt idx="4708">
                  <c:v>47.08</c:v>
                </c:pt>
                <c:pt idx="4709">
                  <c:v>47.09</c:v>
                </c:pt>
                <c:pt idx="4710">
                  <c:v>47.1</c:v>
                </c:pt>
                <c:pt idx="4711">
                  <c:v>47.11</c:v>
                </c:pt>
                <c:pt idx="4712">
                  <c:v>47.12</c:v>
                </c:pt>
                <c:pt idx="4713">
                  <c:v>47.13</c:v>
                </c:pt>
                <c:pt idx="4714">
                  <c:v>47.14</c:v>
                </c:pt>
                <c:pt idx="4715">
                  <c:v>47.15</c:v>
                </c:pt>
                <c:pt idx="4716">
                  <c:v>47.16</c:v>
                </c:pt>
                <c:pt idx="4717">
                  <c:v>47.17</c:v>
                </c:pt>
                <c:pt idx="4718">
                  <c:v>47.18</c:v>
                </c:pt>
                <c:pt idx="4719">
                  <c:v>47.19</c:v>
                </c:pt>
                <c:pt idx="4720">
                  <c:v>47.2</c:v>
                </c:pt>
                <c:pt idx="4721">
                  <c:v>47.21</c:v>
                </c:pt>
                <c:pt idx="4722">
                  <c:v>47.22</c:v>
                </c:pt>
                <c:pt idx="4723">
                  <c:v>47.23</c:v>
                </c:pt>
                <c:pt idx="4724">
                  <c:v>47.24</c:v>
                </c:pt>
                <c:pt idx="4725">
                  <c:v>47.25</c:v>
                </c:pt>
                <c:pt idx="4726">
                  <c:v>47.26</c:v>
                </c:pt>
                <c:pt idx="4727">
                  <c:v>47.27</c:v>
                </c:pt>
                <c:pt idx="4728">
                  <c:v>47.28</c:v>
                </c:pt>
                <c:pt idx="4729">
                  <c:v>47.29</c:v>
                </c:pt>
                <c:pt idx="4730">
                  <c:v>47.3</c:v>
                </c:pt>
                <c:pt idx="4731">
                  <c:v>47.31</c:v>
                </c:pt>
                <c:pt idx="4732">
                  <c:v>47.32</c:v>
                </c:pt>
                <c:pt idx="4733">
                  <c:v>47.33</c:v>
                </c:pt>
                <c:pt idx="4734">
                  <c:v>47.34</c:v>
                </c:pt>
                <c:pt idx="4735">
                  <c:v>47.35</c:v>
                </c:pt>
                <c:pt idx="4736">
                  <c:v>47.36</c:v>
                </c:pt>
                <c:pt idx="4737">
                  <c:v>47.37</c:v>
                </c:pt>
                <c:pt idx="4738">
                  <c:v>47.38</c:v>
                </c:pt>
                <c:pt idx="4739">
                  <c:v>47.39</c:v>
                </c:pt>
                <c:pt idx="4740">
                  <c:v>47.4</c:v>
                </c:pt>
                <c:pt idx="4741">
                  <c:v>47.41</c:v>
                </c:pt>
                <c:pt idx="4742">
                  <c:v>47.42</c:v>
                </c:pt>
                <c:pt idx="4743">
                  <c:v>47.43</c:v>
                </c:pt>
                <c:pt idx="4744">
                  <c:v>47.44</c:v>
                </c:pt>
                <c:pt idx="4745">
                  <c:v>47.45</c:v>
                </c:pt>
                <c:pt idx="4746">
                  <c:v>47.46</c:v>
                </c:pt>
                <c:pt idx="4747">
                  <c:v>47.47</c:v>
                </c:pt>
                <c:pt idx="4748">
                  <c:v>47.48</c:v>
                </c:pt>
                <c:pt idx="4749">
                  <c:v>47.49</c:v>
                </c:pt>
                <c:pt idx="4750">
                  <c:v>47.5</c:v>
                </c:pt>
                <c:pt idx="4751">
                  <c:v>47.51</c:v>
                </c:pt>
                <c:pt idx="4752">
                  <c:v>47.52</c:v>
                </c:pt>
                <c:pt idx="4753">
                  <c:v>47.53</c:v>
                </c:pt>
                <c:pt idx="4754">
                  <c:v>47.54</c:v>
                </c:pt>
                <c:pt idx="4755">
                  <c:v>47.55</c:v>
                </c:pt>
                <c:pt idx="4756">
                  <c:v>47.56</c:v>
                </c:pt>
                <c:pt idx="4757">
                  <c:v>47.57</c:v>
                </c:pt>
                <c:pt idx="4758">
                  <c:v>47.58</c:v>
                </c:pt>
                <c:pt idx="4759">
                  <c:v>47.59</c:v>
                </c:pt>
                <c:pt idx="4760">
                  <c:v>47.6</c:v>
                </c:pt>
                <c:pt idx="4761">
                  <c:v>47.61</c:v>
                </c:pt>
                <c:pt idx="4762">
                  <c:v>47.62</c:v>
                </c:pt>
                <c:pt idx="4763">
                  <c:v>47.63</c:v>
                </c:pt>
                <c:pt idx="4764">
                  <c:v>47.64</c:v>
                </c:pt>
                <c:pt idx="4765">
                  <c:v>47.65</c:v>
                </c:pt>
                <c:pt idx="4766">
                  <c:v>47.66</c:v>
                </c:pt>
                <c:pt idx="4767">
                  <c:v>47.67</c:v>
                </c:pt>
                <c:pt idx="4768">
                  <c:v>47.68</c:v>
                </c:pt>
                <c:pt idx="4769">
                  <c:v>47.69</c:v>
                </c:pt>
                <c:pt idx="4770">
                  <c:v>47.7</c:v>
                </c:pt>
                <c:pt idx="4771">
                  <c:v>47.71</c:v>
                </c:pt>
                <c:pt idx="4772">
                  <c:v>47.72</c:v>
                </c:pt>
                <c:pt idx="4773">
                  <c:v>47.73</c:v>
                </c:pt>
                <c:pt idx="4774">
                  <c:v>47.74</c:v>
                </c:pt>
                <c:pt idx="4775">
                  <c:v>47.75</c:v>
                </c:pt>
                <c:pt idx="4776">
                  <c:v>47.76</c:v>
                </c:pt>
                <c:pt idx="4777">
                  <c:v>47.77</c:v>
                </c:pt>
                <c:pt idx="4778">
                  <c:v>47.78</c:v>
                </c:pt>
                <c:pt idx="4779">
                  <c:v>47.79</c:v>
                </c:pt>
                <c:pt idx="4780">
                  <c:v>47.8</c:v>
                </c:pt>
                <c:pt idx="4781">
                  <c:v>47.81</c:v>
                </c:pt>
                <c:pt idx="4782">
                  <c:v>47.82</c:v>
                </c:pt>
                <c:pt idx="4783">
                  <c:v>47.83</c:v>
                </c:pt>
                <c:pt idx="4784">
                  <c:v>47.84</c:v>
                </c:pt>
                <c:pt idx="4785">
                  <c:v>47.85</c:v>
                </c:pt>
                <c:pt idx="4786">
                  <c:v>47.86</c:v>
                </c:pt>
                <c:pt idx="4787">
                  <c:v>47.87</c:v>
                </c:pt>
                <c:pt idx="4788">
                  <c:v>47.88</c:v>
                </c:pt>
                <c:pt idx="4789">
                  <c:v>47.89</c:v>
                </c:pt>
                <c:pt idx="4790">
                  <c:v>47.9</c:v>
                </c:pt>
                <c:pt idx="4791">
                  <c:v>47.91</c:v>
                </c:pt>
                <c:pt idx="4792">
                  <c:v>47.92</c:v>
                </c:pt>
                <c:pt idx="4793">
                  <c:v>47.93</c:v>
                </c:pt>
                <c:pt idx="4794">
                  <c:v>47.94</c:v>
                </c:pt>
                <c:pt idx="4795">
                  <c:v>47.95</c:v>
                </c:pt>
                <c:pt idx="4796">
                  <c:v>47.96</c:v>
                </c:pt>
                <c:pt idx="4797">
                  <c:v>47.97</c:v>
                </c:pt>
                <c:pt idx="4798">
                  <c:v>47.98</c:v>
                </c:pt>
                <c:pt idx="4799">
                  <c:v>47.99</c:v>
                </c:pt>
                <c:pt idx="4800">
                  <c:v>48</c:v>
                </c:pt>
                <c:pt idx="4801">
                  <c:v>48.01</c:v>
                </c:pt>
                <c:pt idx="4802">
                  <c:v>48.02</c:v>
                </c:pt>
                <c:pt idx="4803">
                  <c:v>48.03</c:v>
                </c:pt>
                <c:pt idx="4804">
                  <c:v>48.04</c:v>
                </c:pt>
                <c:pt idx="4805">
                  <c:v>48.05</c:v>
                </c:pt>
                <c:pt idx="4806">
                  <c:v>48.06</c:v>
                </c:pt>
                <c:pt idx="4807">
                  <c:v>48.07</c:v>
                </c:pt>
                <c:pt idx="4808">
                  <c:v>48.08</c:v>
                </c:pt>
                <c:pt idx="4809">
                  <c:v>48.09</c:v>
                </c:pt>
                <c:pt idx="4810">
                  <c:v>48.1</c:v>
                </c:pt>
                <c:pt idx="4811">
                  <c:v>48.11</c:v>
                </c:pt>
                <c:pt idx="4812">
                  <c:v>48.12</c:v>
                </c:pt>
                <c:pt idx="4813">
                  <c:v>48.13</c:v>
                </c:pt>
                <c:pt idx="4814">
                  <c:v>48.14</c:v>
                </c:pt>
                <c:pt idx="4815">
                  <c:v>48.15</c:v>
                </c:pt>
                <c:pt idx="4816">
                  <c:v>48.16</c:v>
                </c:pt>
                <c:pt idx="4817">
                  <c:v>48.17</c:v>
                </c:pt>
                <c:pt idx="4818">
                  <c:v>48.18</c:v>
                </c:pt>
                <c:pt idx="4819">
                  <c:v>48.19</c:v>
                </c:pt>
                <c:pt idx="4820">
                  <c:v>48.2</c:v>
                </c:pt>
                <c:pt idx="4821">
                  <c:v>48.21</c:v>
                </c:pt>
                <c:pt idx="4822">
                  <c:v>48.22</c:v>
                </c:pt>
                <c:pt idx="4823">
                  <c:v>48.23</c:v>
                </c:pt>
                <c:pt idx="4824">
                  <c:v>48.24</c:v>
                </c:pt>
                <c:pt idx="4825">
                  <c:v>48.25</c:v>
                </c:pt>
                <c:pt idx="4826">
                  <c:v>48.26</c:v>
                </c:pt>
                <c:pt idx="4827">
                  <c:v>48.27</c:v>
                </c:pt>
                <c:pt idx="4828">
                  <c:v>48.28</c:v>
                </c:pt>
                <c:pt idx="4829">
                  <c:v>48.29</c:v>
                </c:pt>
                <c:pt idx="4830">
                  <c:v>48.3</c:v>
                </c:pt>
                <c:pt idx="4831">
                  <c:v>48.31</c:v>
                </c:pt>
                <c:pt idx="4832">
                  <c:v>48.32</c:v>
                </c:pt>
                <c:pt idx="4833">
                  <c:v>48.33</c:v>
                </c:pt>
                <c:pt idx="4834">
                  <c:v>48.34</c:v>
                </c:pt>
                <c:pt idx="4835">
                  <c:v>48.35</c:v>
                </c:pt>
                <c:pt idx="4836">
                  <c:v>48.36</c:v>
                </c:pt>
                <c:pt idx="4837">
                  <c:v>48.37</c:v>
                </c:pt>
                <c:pt idx="4838">
                  <c:v>48.38</c:v>
                </c:pt>
                <c:pt idx="4839">
                  <c:v>48.39</c:v>
                </c:pt>
                <c:pt idx="4840">
                  <c:v>48.4</c:v>
                </c:pt>
                <c:pt idx="4841">
                  <c:v>48.41</c:v>
                </c:pt>
                <c:pt idx="4842">
                  <c:v>48.42</c:v>
                </c:pt>
                <c:pt idx="4843">
                  <c:v>48.43</c:v>
                </c:pt>
                <c:pt idx="4844">
                  <c:v>48.44</c:v>
                </c:pt>
                <c:pt idx="4845">
                  <c:v>48.45</c:v>
                </c:pt>
                <c:pt idx="4846">
                  <c:v>48.46</c:v>
                </c:pt>
                <c:pt idx="4847">
                  <c:v>48.47</c:v>
                </c:pt>
                <c:pt idx="4848">
                  <c:v>48.48</c:v>
                </c:pt>
                <c:pt idx="4849">
                  <c:v>48.49</c:v>
                </c:pt>
                <c:pt idx="4850">
                  <c:v>48.5</c:v>
                </c:pt>
                <c:pt idx="4851">
                  <c:v>48.51</c:v>
                </c:pt>
                <c:pt idx="4852">
                  <c:v>48.52</c:v>
                </c:pt>
                <c:pt idx="4853">
                  <c:v>48.53</c:v>
                </c:pt>
                <c:pt idx="4854">
                  <c:v>48.54</c:v>
                </c:pt>
                <c:pt idx="4855">
                  <c:v>48.55</c:v>
                </c:pt>
                <c:pt idx="4856">
                  <c:v>48.56</c:v>
                </c:pt>
                <c:pt idx="4857">
                  <c:v>48.57</c:v>
                </c:pt>
                <c:pt idx="4858">
                  <c:v>48.58</c:v>
                </c:pt>
                <c:pt idx="4859">
                  <c:v>48.59</c:v>
                </c:pt>
                <c:pt idx="4860">
                  <c:v>48.6</c:v>
                </c:pt>
                <c:pt idx="4861">
                  <c:v>48.61</c:v>
                </c:pt>
                <c:pt idx="4862">
                  <c:v>48.62</c:v>
                </c:pt>
                <c:pt idx="4863">
                  <c:v>48.63</c:v>
                </c:pt>
                <c:pt idx="4864">
                  <c:v>48.64</c:v>
                </c:pt>
                <c:pt idx="4865">
                  <c:v>48.65</c:v>
                </c:pt>
                <c:pt idx="4866">
                  <c:v>48.66</c:v>
                </c:pt>
                <c:pt idx="4867">
                  <c:v>48.67</c:v>
                </c:pt>
                <c:pt idx="4868">
                  <c:v>48.68</c:v>
                </c:pt>
                <c:pt idx="4869">
                  <c:v>48.69</c:v>
                </c:pt>
                <c:pt idx="4870">
                  <c:v>48.7</c:v>
                </c:pt>
                <c:pt idx="4871">
                  <c:v>48.71</c:v>
                </c:pt>
                <c:pt idx="4872">
                  <c:v>48.72</c:v>
                </c:pt>
                <c:pt idx="4873">
                  <c:v>48.73</c:v>
                </c:pt>
                <c:pt idx="4874">
                  <c:v>48.74</c:v>
                </c:pt>
                <c:pt idx="4875">
                  <c:v>48.75</c:v>
                </c:pt>
                <c:pt idx="4876">
                  <c:v>48.76</c:v>
                </c:pt>
                <c:pt idx="4877">
                  <c:v>48.77</c:v>
                </c:pt>
                <c:pt idx="4878">
                  <c:v>48.78</c:v>
                </c:pt>
                <c:pt idx="4879">
                  <c:v>48.79</c:v>
                </c:pt>
                <c:pt idx="4880">
                  <c:v>48.8</c:v>
                </c:pt>
                <c:pt idx="4881">
                  <c:v>48.81</c:v>
                </c:pt>
                <c:pt idx="4882">
                  <c:v>48.82</c:v>
                </c:pt>
                <c:pt idx="4883">
                  <c:v>48.83</c:v>
                </c:pt>
                <c:pt idx="4884">
                  <c:v>48.84</c:v>
                </c:pt>
                <c:pt idx="4885">
                  <c:v>48.85</c:v>
                </c:pt>
                <c:pt idx="4886">
                  <c:v>48.86</c:v>
                </c:pt>
                <c:pt idx="4887">
                  <c:v>48.87</c:v>
                </c:pt>
                <c:pt idx="4888">
                  <c:v>48.88</c:v>
                </c:pt>
                <c:pt idx="4889">
                  <c:v>48.89</c:v>
                </c:pt>
                <c:pt idx="4890">
                  <c:v>48.9</c:v>
                </c:pt>
                <c:pt idx="4891">
                  <c:v>48.91</c:v>
                </c:pt>
                <c:pt idx="4892">
                  <c:v>48.92</c:v>
                </c:pt>
                <c:pt idx="4893">
                  <c:v>48.93</c:v>
                </c:pt>
                <c:pt idx="4894">
                  <c:v>48.94</c:v>
                </c:pt>
                <c:pt idx="4895">
                  <c:v>48.95</c:v>
                </c:pt>
                <c:pt idx="4896">
                  <c:v>48.96</c:v>
                </c:pt>
                <c:pt idx="4897">
                  <c:v>48.97</c:v>
                </c:pt>
                <c:pt idx="4898">
                  <c:v>48.98</c:v>
                </c:pt>
                <c:pt idx="4899">
                  <c:v>48.99</c:v>
                </c:pt>
                <c:pt idx="4900">
                  <c:v>49</c:v>
                </c:pt>
                <c:pt idx="4901">
                  <c:v>49.01</c:v>
                </c:pt>
                <c:pt idx="4902">
                  <c:v>49.02</c:v>
                </c:pt>
                <c:pt idx="4903">
                  <c:v>49.03</c:v>
                </c:pt>
                <c:pt idx="4904">
                  <c:v>49.04</c:v>
                </c:pt>
                <c:pt idx="4905">
                  <c:v>49.05</c:v>
                </c:pt>
                <c:pt idx="4906">
                  <c:v>49.06</c:v>
                </c:pt>
                <c:pt idx="4907">
                  <c:v>49.07</c:v>
                </c:pt>
                <c:pt idx="4908">
                  <c:v>49.08</c:v>
                </c:pt>
                <c:pt idx="4909">
                  <c:v>49.09</c:v>
                </c:pt>
                <c:pt idx="4910">
                  <c:v>49.1</c:v>
                </c:pt>
                <c:pt idx="4911">
                  <c:v>49.11</c:v>
                </c:pt>
                <c:pt idx="4912">
                  <c:v>49.12</c:v>
                </c:pt>
                <c:pt idx="4913">
                  <c:v>49.13</c:v>
                </c:pt>
                <c:pt idx="4914">
                  <c:v>49.14</c:v>
                </c:pt>
                <c:pt idx="4915">
                  <c:v>49.15</c:v>
                </c:pt>
                <c:pt idx="4916">
                  <c:v>49.16</c:v>
                </c:pt>
                <c:pt idx="4917">
                  <c:v>49.17</c:v>
                </c:pt>
                <c:pt idx="4918">
                  <c:v>49.18</c:v>
                </c:pt>
                <c:pt idx="4919">
                  <c:v>49.19</c:v>
                </c:pt>
                <c:pt idx="4920">
                  <c:v>49.2</c:v>
                </c:pt>
                <c:pt idx="4921">
                  <c:v>49.21</c:v>
                </c:pt>
                <c:pt idx="4922">
                  <c:v>49.22</c:v>
                </c:pt>
                <c:pt idx="4923">
                  <c:v>49.23</c:v>
                </c:pt>
                <c:pt idx="4924">
                  <c:v>49.24</c:v>
                </c:pt>
                <c:pt idx="4925">
                  <c:v>49.25</c:v>
                </c:pt>
                <c:pt idx="4926">
                  <c:v>49.26</c:v>
                </c:pt>
                <c:pt idx="4927">
                  <c:v>49.27</c:v>
                </c:pt>
                <c:pt idx="4928">
                  <c:v>49.28</c:v>
                </c:pt>
                <c:pt idx="4929">
                  <c:v>49.29</c:v>
                </c:pt>
                <c:pt idx="4930">
                  <c:v>49.3</c:v>
                </c:pt>
                <c:pt idx="4931">
                  <c:v>49.31</c:v>
                </c:pt>
                <c:pt idx="4932">
                  <c:v>49.32</c:v>
                </c:pt>
                <c:pt idx="4933">
                  <c:v>49.33</c:v>
                </c:pt>
                <c:pt idx="4934">
                  <c:v>49.34</c:v>
                </c:pt>
                <c:pt idx="4935">
                  <c:v>49.35</c:v>
                </c:pt>
                <c:pt idx="4936">
                  <c:v>49.36</c:v>
                </c:pt>
                <c:pt idx="4937">
                  <c:v>49.37</c:v>
                </c:pt>
                <c:pt idx="4938">
                  <c:v>49.38</c:v>
                </c:pt>
                <c:pt idx="4939">
                  <c:v>49.39</c:v>
                </c:pt>
                <c:pt idx="4940">
                  <c:v>49.4</c:v>
                </c:pt>
                <c:pt idx="4941">
                  <c:v>49.41</c:v>
                </c:pt>
                <c:pt idx="4942">
                  <c:v>49.42</c:v>
                </c:pt>
                <c:pt idx="4943">
                  <c:v>49.43</c:v>
                </c:pt>
                <c:pt idx="4944">
                  <c:v>49.44</c:v>
                </c:pt>
                <c:pt idx="4945">
                  <c:v>49.45</c:v>
                </c:pt>
                <c:pt idx="4946">
                  <c:v>49.46</c:v>
                </c:pt>
                <c:pt idx="4947">
                  <c:v>49.47</c:v>
                </c:pt>
                <c:pt idx="4948">
                  <c:v>49.48</c:v>
                </c:pt>
                <c:pt idx="4949">
                  <c:v>49.49</c:v>
                </c:pt>
                <c:pt idx="4950">
                  <c:v>49.5</c:v>
                </c:pt>
                <c:pt idx="4951">
                  <c:v>49.51</c:v>
                </c:pt>
                <c:pt idx="4952">
                  <c:v>49.52</c:v>
                </c:pt>
                <c:pt idx="4953">
                  <c:v>49.53</c:v>
                </c:pt>
                <c:pt idx="4954">
                  <c:v>49.54</c:v>
                </c:pt>
                <c:pt idx="4955">
                  <c:v>49.55</c:v>
                </c:pt>
                <c:pt idx="4956">
                  <c:v>49.56</c:v>
                </c:pt>
                <c:pt idx="4957">
                  <c:v>49.57</c:v>
                </c:pt>
                <c:pt idx="4958">
                  <c:v>49.58</c:v>
                </c:pt>
                <c:pt idx="4959">
                  <c:v>49.59</c:v>
                </c:pt>
                <c:pt idx="4960">
                  <c:v>49.6</c:v>
                </c:pt>
                <c:pt idx="4961">
                  <c:v>49.61</c:v>
                </c:pt>
                <c:pt idx="4962">
                  <c:v>49.62</c:v>
                </c:pt>
                <c:pt idx="4963">
                  <c:v>49.63</c:v>
                </c:pt>
                <c:pt idx="4964">
                  <c:v>49.64</c:v>
                </c:pt>
                <c:pt idx="4965">
                  <c:v>49.65</c:v>
                </c:pt>
                <c:pt idx="4966">
                  <c:v>49.66</c:v>
                </c:pt>
                <c:pt idx="4967">
                  <c:v>49.67</c:v>
                </c:pt>
                <c:pt idx="4968">
                  <c:v>49.68</c:v>
                </c:pt>
                <c:pt idx="4969">
                  <c:v>49.69</c:v>
                </c:pt>
                <c:pt idx="4970">
                  <c:v>49.7</c:v>
                </c:pt>
                <c:pt idx="4971">
                  <c:v>49.71</c:v>
                </c:pt>
                <c:pt idx="4972">
                  <c:v>49.72</c:v>
                </c:pt>
                <c:pt idx="4973">
                  <c:v>49.73</c:v>
                </c:pt>
                <c:pt idx="4974">
                  <c:v>49.74</c:v>
                </c:pt>
                <c:pt idx="4975">
                  <c:v>49.75</c:v>
                </c:pt>
                <c:pt idx="4976">
                  <c:v>49.76</c:v>
                </c:pt>
                <c:pt idx="4977">
                  <c:v>49.77</c:v>
                </c:pt>
                <c:pt idx="4978">
                  <c:v>49.78</c:v>
                </c:pt>
                <c:pt idx="4979">
                  <c:v>49.79</c:v>
                </c:pt>
                <c:pt idx="4980">
                  <c:v>49.8</c:v>
                </c:pt>
                <c:pt idx="4981">
                  <c:v>49.81</c:v>
                </c:pt>
                <c:pt idx="4982">
                  <c:v>49.82</c:v>
                </c:pt>
                <c:pt idx="4983">
                  <c:v>49.83</c:v>
                </c:pt>
                <c:pt idx="4984">
                  <c:v>49.84</c:v>
                </c:pt>
                <c:pt idx="4985">
                  <c:v>49.85</c:v>
                </c:pt>
                <c:pt idx="4986">
                  <c:v>49.86</c:v>
                </c:pt>
                <c:pt idx="4987">
                  <c:v>49.87</c:v>
                </c:pt>
                <c:pt idx="4988">
                  <c:v>49.88</c:v>
                </c:pt>
                <c:pt idx="4989">
                  <c:v>49.89</c:v>
                </c:pt>
                <c:pt idx="4990">
                  <c:v>49.9</c:v>
                </c:pt>
                <c:pt idx="4991">
                  <c:v>49.91</c:v>
                </c:pt>
                <c:pt idx="4992">
                  <c:v>49.92</c:v>
                </c:pt>
                <c:pt idx="4993">
                  <c:v>49.93</c:v>
                </c:pt>
                <c:pt idx="4994">
                  <c:v>49.94</c:v>
                </c:pt>
                <c:pt idx="4995">
                  <c:v>49.95</c:v>
                </c:pt>
                <c:pt idx="4996">
                  <c:v>49.96</c:v>
                </c:pt>
                <c:pt idx="4997">
                  <c:v>49.97</c:v>
                </c:pt>
                <c:pt idx="4998">
                  <c:v>49.98</c:v>
                </c:pt>
                <c:pt idx="4999">
                  <c:v>49.99</c:v>
                </c:pt>
                <c:pt idx="5000">
                  <c:v>50</c:v>
                </c:pt>
                <c:pt idx="5001">
                  <c:v>50.01</c:v>
                </c:pt>
                <c:pt idx="5002">
                  <c:v>50.02</c:v>
                </c:pt>
                <c:pt idx="5003">
                  <c:v>50.03</c:v>
                </c:pt>
                <c:pt idx="5004">
                  <c:v>50.04</c:v>
                </c:pt>
                <c:pt idx="5005">
                  <c:v>50.05</c:v>
                </c:pt>
                <c:pt idx="5006">
                  <c:v>50.06</c:v>
                </c:pt>
                <c:pt idx="5007">
                  <c:v>50.07</c:v>
                </c:pt>
                <c:pt idx="5008">
                  <c:v>50.08</c:v>
                </c:pt>
                <c:pt idx="5009">
                  <c:v>50.09</c:v>
                </c:pt>
                <c:pt idx="5010">
                  <c:v>50.1</c:v>
                </c:pt>
                <c:pt idx="5011">
                  <c:v>50.11</c:v>
                </c:pt>
                <c:pt idx="5012">
                  <c:v>50.12</c:v>
                </c:pt>
                <c:pt idx="5013">
                  <c:v>50.13</c:v>
                </c:pt>
                <c:pt idx="5014">
                  <c:v>50.14</c:v>
                </c:pt>
                <c:pt idx="5015">
                  <c:v>50.15</c:v>
                </c:pt>
                <c:pt idx="5016">
                  <c:v>50.16</c:v>
                </c:pt>
                <c:pt idx="5017">
                  <c:v>50.17</c:v>
                </c:pt>
                <c:pt idx="5018">
                  <c:v>50.18</c:v>
                </c:pt>
                <c:pt idx="5019">
                  <c:v>50.19</c:v>
                </c:pt>
                <c:pt idx="5020">
                  <c:v>50.2</c:v>
                </c:pt>
                <c:pt idx="5021">
                  <c:v>50.21</c:v>
                </c:pt>
                <c:pt idx="5022">
                  <c:v>50.22</c:v>
                </c:pt>
                <c:pt idx="5023">
                  <c:v>50.23</c:v>
                </c:pt>
                <c:pt idx="5024">
                  <c:v>50.24</c:v>
                </c:pt>
                <c:pt idx="5025">
                  <c:v>50.25</c:v>
                </c:pt>
                <c:pt idx="5026">
                  <c:v>50.26</c:v>
                </c:pt>
                <c:pt idx="5027">
                  <c:v>50.27</c:v>
                </c:pt>
                <c:pt idx="5028">
                  <c:v>50.28</c:v>
                </c:pt>
                <c:pt idx="5029">
                  <c:v>50.29</c:v>
                </c:pt>
                <c:pt idx="5030">
                  <c:v>50.3</c:v>
                </c:pt>
                <c:pt idx="5031">
                  <c:v>50.31</c:v>
                </c:pt>
                <c:pt idx="5032">
                  <c:v>50.32</c:v>
                </c:pt>
                <c:pt idx="5033">
                  <c:v>50.33</c:v>
                </c:pt>
                <c:pt idx="5034">
                  <c:v>50.34</c:v>
                </c:pt>
                <c:pt idx="5035">
                  <c:v>50.35</c:v>
                </c:pt>
                <c:pt idx="5036">
                  <c:v>50.36</c:v>
                </c:pt>
                <c:pt idx="5037">
                  <c:v>50.37</c:v>
                </c:pt>
                <c:pt idx="5038">
                  <c:v>50.38</c:v>
                </c:pt>
                <c:pt idx="5039">
                  <c:v>50.39</c:v>
                </c:pt>
                <c:pt idx="5040">
                  <c:v>50.4</c:v>
                </c:pt>
                <c:pt idx="5041">
                  <c:v>50.41</c:v>
                </c:pt>
                <c:pt idx="5042">
                  <c:v>50.42</c:v>
                </c:pt>
                <c:pt idx="5043">
                  <c:v>50.43</c:v>
                </c:pt>
                <c:pt idx="5044">
                  <c:v>50.44</c:v>
                </c:pt>
                <c:pt idx="5045">
                  <c:v>50.45</c:v>
                </c:pt>
                <c:pt idx="5046">
                  <c:v>50.46</c:v>
                </c:pt>
                <c:pt idx="5047">
                  <c:v>50.47</c:v>
                </c:pt>
                <c:pt idx="5048">
                  <c:v>50.48</c:v>
                </c:pt>
                <c:pt idx="5049">
                  <c:v>50.49</c:v>
                </c:pt>
                <c:pt idx="5050">
                  <c:v>50.5</c:v>
                </c:pt>
                <c:pt idx="5051">
                  <c:v>50.51</c:v>
                </c:pt>
                <c:pt idx="5052">
                  <c:v>50.52</c:v>
                </c:pt>
                <c:pt idx="5053">
                  <c:v>50.53</c:v>
                </c:pt>
                <c:pt idx="5054">
                  <c:v>50.54</c:v>
                </c:pt>
                <c:pt idx="5055">
                  <c:v>50.55</c:v>
                </c:pt>
                <c:pt idx="5056">
                  <c:v>50.56</c:v>
                </c:pt>
                <c:pt idx="5057">
                  <c:v>50.57</c:v>
                </c:pt>
                <c:pt idx="5058">
                  <c:v>50.58</c:v>
                </c:pt>
                <c:pt idx="5059">
                  <c:v>50.59</c:v>
                </c:pt>
                <c:pt idx="5060">
                  <c:v>50.6</c:v>
                </c:pt>
                <c:pt idx="5061">
                  <c:v>50.61</c:v>
                </c:pt>
                <c:pt idx="5062">
                  <c:v>50.62</c:v>
                </c:pt>
                <c:pt idx="5063">
                  <c:v>50.63</c:v>
                </c:pt>
                <c:pt idx="5064">
                  <c:v>50.64</c:v>
                </c:pt>
                <c:pt idx="5065">
                  <c:v>50.65</c:v>
                </c:pt>
                <c:pt idx="5066">
                  <c:v>50.66</c:v>
                </c:pt>
                <c:pt idx="5067">
                  <c:v>50.67</c:v>
                </c:pt>
                <c:pt idx="5068">
                  <c:v>50.68</c:v>
                </c:pt>
                <c:pt idx="5069">
                  <c:v>50.69</c:v>
                </c:pt>
                <c:pt idx="5070">
                  <c:v>50.7</c:v>
                </c:pt>
                <c:pt idx="5071">
                  <c:v>50.71</c:v>
                </c:pt>
                <c:pt idx="5072">
                  <c:v>50.72</c:v>
                </c:pt>
                <c:pt idx="5073">
                  <c:v>50.73</c:v>
                </c:pt>
                <c:pt idx="5074">
                  <c:v>50.74</c:v>
                </c:pt>
                <c:pt idx="5075">
                  <c:v>50.75</c:v>
                </c:pt>
                <c:pt idx="5076">
                  <c:v>50.76</c:v>
                </c:pt>
                <c:pt idx="5077">
                  <c:v>50.77</c:v>
                </c:pt>
                <c:pt idx="5078">
                  <c:v>50.78</c:v>
                </c:pt>
                <c:pt idx="5079">
                  <c:v>50.79</c:v>
                </c:pt>
                <c:pt idx="5080">
                  <c:v>50.8</c:v>
                </c:pt>
                <c:pt idx="5081">
                  <c:v>50.81</c:v>
                </c:pt>
                <c:pt idx="5082">
                  <c:v>50.82</c:v>
                </c:pt>
                <c:pt idx="5083">
                  <c:v>50.83</c:v>
                </c:pt>
                <c:pt idx="5084">
                  <c:v>50.84</c:v>
                </c:pt>
                <c:pt idx="5085">
                  <c:v>50.85</c:v>
                </c:pt>
                <c:pt idx="5086">
                  <c:v>50.86</c:v>
                </c:pt>
                <c:pt idx="5087">
                  <c:v>50.87</c:v>
                </c:pt>
                <c:pt idx="5088">
                  <c:v>50.88</c:v>
                </c:pt>
                <c:pt idx="5089">
                  <c:v>50.89</c:v>
                </c:pt>
                <c:pt idx="5090">
                  <c:v>50.9</c:v>
                </c:pt>
                <c:pt idx="5091">
                  <c:v>50.91</c:v>
                </c:pt>
                <c:pt idx="5092">
                  <c:v>50.92</c:v>
                </c:pt>
                <c:pt idx="5093">
                  <c:v>50.93</c:v>
                </c:pt>
                <c:pt idx="5094">
                  <c:v>50.94</c:v>
                </c:pt>
                <c:pt idx="5095">
                  <c:v>50.95</c:v>
                </c:pt>
                <c:pt idx="5096">
                  <c:v>50.96</c:v>
                </c:pt>
                <c:pt idx="5097">
                  <c:v>50.97</c:v>
                </c:pt>
                <c:pt idx="5098">
                  <c:v>50.98</c:v>
                </c:pt>
                <c:pt idx="5099">
                  <c:v>50.99</c:v>
                </c:pt>
                <c:pt idx="5100">
                  <c:v>51</c:v>
                </c:pt>
                <c:pt idx="5101">
                  <c:v>51.01</c:v>
                </c:pt>
                <c:pt idx="5102">
                  <c:v>51.02</c:v>
                </c:pt>
                <c:pt idx="5103">
                  <c:v>51.03</c:v>
                </c:pt>
                <c:pt idx="5104">
                  <c:v>51.04</c:v>
                </c:pt>
                <c:pt idx="5105">
                  <c:v>51.05</c:v>
                </c:pt>
                <c:pt idx="5106">
                  <c:v>51.06</c:v>
                </c:pt>
                <c:pt idx="5107">
                  <c:v>51.07</c:v>
                </c:pt>
                <c:pt idx="5108">
                  <c:v>51.08</c:v>
                </c:pt>
                <c:pt idx="5109">
                  <c:v>51.09</c:v>
                </c:pt>
                <c:pt idx="5110">
                  <c:v>51.1</c:v>
                </c:pt>
                <c:pt idx="5111">
                  <c:v>51.11</c:v>
                </c:pt>
                <c:pt idx="5112">
                  <c:v>51.12</c:v>
                </c:pt>
                <c:pt idx="5113">
                  <c:v>51.13</c:v>
                </c:pt>
                <c:pt idx="5114">
                  <c:v>51.14</c:v>
                </c:pt>
                <c:pt idx="5115">
                  <c:v>51.15</c:v>
                </c:pt>
                <c:pt idx="5116">
                  <c:v>51.16</c:v>
                </c:pt>
                <c:pt idx="5117">
                  <c:v>51.17</c:v>
                </c:pt>
                <c:pt idx="5118">
                  <c:v>51.18</c:v>
                </c:pt>
                <c:pt idx="5119">
                  <c:v>51.19</c:v>
                </c:pt>
                <c:pt idx="5120">
                  <c:v>51.2</c:v>
                </c:pt>
                <c:pt idx="5121">
                  <c:v>51.21</c:v>
                </c:pt>
                <c:pt idx="5122">
                  <c:v>51.22</c:v>
                </c:pt>
                <c:pt idx="5123">
                  <c:v>51.23</c:v>
                </c:pt>
                <c:pt idx="5124">
                  <c:v>51.24</c:v>
                </c:pt>
                <c:pt idx="5125">
                  <c:v>51.25</c:v>
                </c:pt>
                <c:pt idx="5126">
                  <c:v>51.26</c:v>
                </c:pt>
                <c:pt idx="5127">
                  <c:v>51.27</c:v>
                </c:pt>
                <c:pt idx="5128">
                  <c:v>51.28</c:v>
                </c:pt>
                <c:pt idx="5129">
                  <c:v>51.29</c:v>
                </c:pt>
                <c:pt idx="5130">
                  <c:v>51.3</c:v>
                </c:pt>
                <c:pt idx="5131">
                  <c:v>51.31</c:v>
                </c:pt>
                <c:pt idx="5132">
                  <c:v>51.32</c:v>
                </c:pt>
                <c:pt idx="5133">
                  <c:v>51.33</c:v>
                </c:pt>
                <c:pt idx="5134">
                  <c:v>51.34</c:v>
                </c:pt>
                <c:pt idx="5135">
                  <c:v>51.35</c:v>
                </c:pt>
                <c:pt idx="5136">
                  <c:v>51.36</c:v>
                </c:pt>
                <c:pt idx="5137">
                  <c:v>51.37</c:v>
                </c:pt>
                <c:pt idx="5138">
                  <c:v>51.38</c:v>
                </c:pt>
                <c:pt idx="5139">
                  <c:v>51.39</c:v>
                </c:pt>
                <c:pt idx="5140">
                  <c:v>51.4</c:v>
                </c:pt>
                <c:pt idx="5141">
                  <c:v>51.41</c:v>
                </c:pt>
                <c:pt idx="5142">
                  <c:v>51.42</c:v>
                </c:pt>
                <c:pt idx="5143">
                  <c:v>51.43</c:v>
                </c:pt>
                <c:pt idx="5144">
                  <c:v>51.44</c:v>
                </c:pt>
                <c:pt idx="5145">
                  <c:v>51.45</c:v>
                </c:pt>
                <c:pt idx="5146">
                  <c:v>51.46</c:v>
                </c:pt>
                <c:pt idx="5147">
                  <c:v>51.47</c:v>
                </c:pt>
                <c:pt idx="5148">
                  <c:v>51.48</c:v>
                </c:pt>
                <c:pt idx="5149">
                  <c:v>51.49</c:v>
                </c:pt>
                <c:pt idx="5150">
                  <c:v>51.5</c:v>
                </c:pt>
                <c:pt idx="5151">
                  <c:v>51.51</c:v>
                </c:pt>
                <c:pt idx="5152">
                  <c:v>51.52</c:v>
                </c:pt>
                <c:pt idx="5153">
                  <c:v>51.53</c:v>
                </c:pt>
                <c:pt idx="5154">
                  <c:v>51.54</c:v>
                </c:pt>
                <c:pt idx="5155">
                  <c:v>51.55</c:v>
                </c:pt>
                <c:pt idx="5156">
                  <c:v>51.56</c:v>
                </c:pt>
                <c:pt idx="5157">
                  <c:v>51.57</c:v>
                </c:pt>
                <c:pt idx="5158">
                  <c:v>51.58</c:v>
                </c:pt>
                <c:pt idx="5159">
                  <c:v>51.59</c:v>
                </c:pt>
                <c:pt idx="5160">
                  <c:v>51.6</c:v>
                </c:pt>
                <c:pt idx="5161">
                  <c:v>51.61</c:v>
                </c:pt>
                <c:pt idx="5162">
                  <c:v>51.62</c:v>
                </c:pt>
                <c:pt idx="5163">
                  <c:v>51.63</c:v>
                </c:pt>
                <c:pt idx="5164">
                  <c:v>51.64</c:v>
                </c:pt>
                <c:pt idx="5165">
                  <c:v>51.65</c:v>
                </c:pt>
                <c:pt idx="5166">
                  <c:v>51.66</c:v>
                </c:pt>
                <c:pt idx="5167">
                  <c:v>51.67</c:v>
                </c:pt>
                <c:pt idx="5168">
                  <c:v>51.68</c:v>
                </c:pt>
                <c:pt idx="5169">
                  <c:v>51.69</c:v>
                </c:pt>
                <c:pt idx="5170">
                  <c:v>51.7</c:v>
                </c:pt>
                <c:pt idx="5171">
                  <c:v>51.71</c:v>
                </c:pt>
                <c:pt idx="5172">
                  <c:v>51.72</c:v>
                </c:pt>
                <c:pt idx="5173">
                  <c:v>51.73</c:v>
                </c:pt>
                <c:pt idx="5174">
                  <c:v>51.74</c:v>
                </c:pt>
                <c:pt idx="5175">
                  <c:v>51.75</c:v>
                </c:pt>
                <c:pt idx="5176">
                  <c:v>51.76</c:v>
                </c:pt>
                <c:pt idx="5177">
                  <c:v>51.77</c:v>
                </c:pt>
                <c:pt idx="5178">
                  <c:v>51.78</c:v>
                </c:pt>
                <c:pt idx="5179">
                  <c:v>51.79</c:v>
                </c:pt>
                <c:pt idx="5180">
                  <c:v>51.8</c:v>
                </c:pt>
                <c:pt idx="5181">
                  <c:v>51.81</c:v>
                </c:pt>
                <c:pt idx="5182">
                  <c:v>51.82</c:v>
                </c:pt>
                <c:pt idx="5183">
                  <c:v>51.83</c:v>
                </c:pt>
                <c:pt idx="5184">
                  <c:v>51.84</c:v>
                </c:pt>
                <c:pt idx="5185">
                  <c:v>51.85</c:v>
                </c:pt>
                <c:pt idx="5186">
                  <c:v>51.86</c:v>
                </c:pt>
                <c:pt idx="5187">
                  <c:v>51.87</c:v>
                </c:pt>
                <c:pt idx="5188">
                  <c:v>51.88</c:v>
                </c:pt>
                <c:pt idx="5189">
                  <c:v>51.89</c:v>
                </c:pt>
                <c:pt idx="5190">
                  <c:v>51.9</c:v>
                </c:pt>
                <c:pt idx="5191">
                  <c:v>51.91</c:v>
                </c:pt>
                <c:pt idx="5192">
                  <c:v>51.92</c:v>
                </c:pt>
                <c:pt idx="5193">
                  <c:v>51.93</c:v>
                </c:pt>
                <c:pt idx="5194">
                  <c:v>51.94</c:v>
                </c:pt>
                <c:pt idx="5195">
                  <c:v>51.95</c:v>
                </c:pt>
                <c:pt idx="5196">
                  <c:v>51.96</c:v>
                </c:pt>
                <c:pt idx="5197">
                  <c:v>51.97</c:v>
                </c:pt>
                <c:pt idx="5198">
                  <c:v>51.98</c:v>
                </c:pt>
                <c:pt idx="5199">
                  <c:v>51.99</c:v>
                </c:pt>
                <c:pt idx="5200">
                  <c:v>52</c:v>
                </c:pt>
                <c:pt idx="5201">
                  <c:v>52.01</c:v>
                </c:pt>
                <c:pt idx="5202">
                  <c:v>52.02</c:v>
                </c:pt>
                <c:pt idx="5203">
                  <c:v>52.03</c:v>
                </c:pt>
                <c:pt idx="5204">
                  <c:v>52.04</c:v>
                </c:pt>
                <c:pt idx="5205">
                  <c:v>52.05</c:v>
                </c:pt>
                <c:pt idx="5206">
                  <c:v>52.06</c:v>
                </c:pt>
                <c:pt idx="5207">
                  <c:v>52.07</c:v>
                </c:pt>
                <c:pt idx="5208">
                  <c:v>52.08</c:v>
                </c:pt>
                <c:pt idx="5209">
                  <c:v>52.09</c:v>
                </c:pt>
                <c:pt idx="5210">
                  <c:v>52.1</c:v>
                </c:pt>
                <c:pt idx="5211">
                  <c:v>52.11</c:v>
                </c:pt>
                <c:pt idx="5212">
                  <c:v>52.12</c:v>
                </c:pt>
                <c:pt idx="5213">
                  <c:v>52.13</c:v>
                </c:pt>
                <c:pt idx="5214">
                  <c:v>52.14</c:v>
                </c:pt>
                <c:pt idx="5215">
                  <c:v>52.15</c:v>
                </c:pt>
                <c:pt idx="5216">
                  <c:v>52.16</c:v>
                </c:pt>
                <c:pt idx="5217">
                  <c:v>52.17</c:v>
                </c:pt>
                <c:pt idx="5218">
                  <c:v>52.18</c:v>
                </c:pt>
                <c:pt idx="5219">
                  <c:v>52.19</c:v>
                </c:pt>
                <c:pt idx="5220">
                  <c:v>52.2</c:v>
                </c:pt>
                <c:pt idx="5221">
                  <c:v>52.21</c:v>
                </c:pt>
                <c:pt idx="5222">
                  <c:v>52.22</c:v>
                </c:pt>
                <c:pt idx="5223">
                  <c:v>52.23</c:v>
                </c:pt>
                <c:pt idx="5224">
                  <c:v>52.24</c:v>
                </c:pt>
                <c:pt idx="5225">
                  <c:v>52.25</c:v>
                </c:pt>
                <c:pt idx="5226">
                  <c:v>52.26</c:v>
                </c:pt>
                <c:pt idx="5227">
                  <c:v>52.27</c:v>
                </c:pt>
                <c:pt idx="5228">
                  <c:v>52.28</c:v>
                </c:pt>
                <c:pt idx="5229">
                  <c:v>52.29</c:v>
                </c:pt>
                <c:pt idx="5230">
                  <c:v>52.3</c:v>
                </c:pt>
                <c:pt idx="5231">
                  <c:v>52.31</c:v>
                </c:pt>
                <c:pt idx="5232">
                  <c:v>52.32</c:v>
                </c:pt>
                <c:pt idx="5233">
                  <c:v>52.33</c:v>
                </c:pt>
                <c:pt idx="5234">
                  <c:v>52.34</c:v>
                </c:pt>
                <c:pt idx="5235">
                  <c:v>52.35</c:v>
                </c:pt>
                <c:pt idx="5236">
                  <c:v>52.36</c:v>
                </c:pt>
                <c:pt idx="5237">
                  <c:v>52.37</c:v>
                </c:pt>
                <c:pt idx="5238">
                  <c:v>52.38</c:v>
                </c:pt>
                <c:pt idx="5239">
                  <c:v>52.39</c:v>
                </c:pt>
                <c:pt idx="5240">
                  <c:v>52.4</c:v>
                </c:pt>
                <c:pt idx="5241">
                  <c:v>52.41</c:v>
                </c:pt>
                <c:pt idx="5242">
                  <c:v>52.42</c:v>
                </c:pt>
                <c:pt idx="5243">
                  <c:v>52.43</c:v>
                </c:pt>
                <c:pt idx="5244">
                  <c:v>52.44</c:v>
                </c:pt>
                <c:pt idx="5245">
                  <c:v>52.45</c:v>
                </c:pt>
                <c:pt idx="5246">
                  <c:v>52.46</c:v>
                </c:pt>
                <c:pt idx="5247">
                  <c:v>52.47</c:v>
                </c:pt>
                <c:pt idx="5248">
                  <c:v>52.48</c:v>
                </c:pt>
                <c:pt idx="5249">
                  <c:v>52.49</c:v>
                </c:pt>
                <c:pt idx="5250">
                  <c:v>52.5</c:v>
                </c:pt>
                <c:pt idx="5251">
                  <c:v>52.51</c:v>
                </c:pt>
                <c:pt idx="5252">
                  <c:v>52.52</c:v>
                </c:pt>
                <c:pt idx="5253">
                  <c:v>52.53</c:v>
                </c:pt>
                <c:pt idx="5254">
                  <c:v>52.54</c:v>
                </c:pt>
                <c:pt idx="5255">
                  <c:v>52.55</c:v>
                </c:pt>
                <c:pt idx="5256">
                  <c:v>52.56</c:v>
                </c:pt>
                <c:pt idx="5257">
                  <c:v>52.57</c:v>
                </c:pt>
                <c:pt idx="5258">
                  <c:v>52.58</c:v>
                </c:pt>
                <c:pt idx="5259">
                  <c:v>52.59</c:v>
                </c:pt>
                <c:pt idx="5260">
                  <c:v>52.6</c:v>
                </c:pt>
                <c:pt idx="5261">
                  <c:v>52.61</c:v>
                </c:pt>
                <c:pt idx="5262">
                  <c:v>52.62</c:v>
                </c:pt>
                <c:pt idx="5263">
                  <c:v>52.63</c:v>
                </c:pt>
                <c:pt idx="5264">
                  <c:v>52.64</c:v>
                </c:pt>
                <c:pt idx="5265">
                  <c:v>52.65</c:v>
                </c:pt>
                <c:pt idx="5266">
                  <c:v>52.66</c:v>
                </c:pt>
                <c:pt idx="5267">
                  <c:v>52.67</c:v>
                </c:pt>
                <c:pt idx="5268">
                  <c:v>52.68</c:v>
                </c:pt>
                <c:pt idx="5269">
                  <c:v>52.69</c:v>
                </c:pt>
                <c:pt idx="5270">
                  <c:v>52.7</c:v>
                </c:pt>
                <c:pt idx="5271">
                  <c:v>52.71</c:v>
                </c:pt>
                <c:pt idx="5272">
                  <c:v>52.72</c:v>
                </c:pt>
                <c:pt idx="5273">
                  <c:v>52.73</c:v>
                </c:pt>
                <c:pt idx="5274">
                  <c:v>52.74</c:v>
                </c:pt>
                <c:pt idx="5275">
                  <c:v>52.75</c:v>
                </c:pt>
                <c:pt idx="5276">
                  <c:v>52.76</c:v>
                </c:pt>
                <c:pt idx="5277">
                  <c:v>52.77</c:v>
                </c:pt>
                <c:pt idx="5278">
                  <c:v>52.78</c:v>
                </c:pt>
                <c:pt idx="5279">
                  <c:v>52.79</c:v>
                </c:pt>
                <c:pt idx="5280">
                  <c:v>52.8</c:v>
                </c:pt>
                <c:pt idx="5281">
                  <c:v>52.81</c:v>
                </c:pt>
                <c:pt idx="5282">
                  <c:v>52.82</c:v>
                </c:pt>
                <c:pt idx="5283">
                  <c:v>52.83</c:v>
                </c:pt>
                <c:pt idx="5284">
                  <c:v>52.84</c:v>
                </c:pt>
                <c:pt idx="5285">
                  <c:v>52.85</c:v>
                </c:pt>
                <c:pt idx="5286">
                  <c:v>52.86</c:v>
                </c:pt>
                <c:pt idx="5287">
                  <c:v>52.87</c:v>
                </c:pt>
                <c:pt idx="5288">
                  <c:v>52.88</c:v>
                </c:pt>
                <c:pt idx="5289">
                  <c:v>52.89</c:v>
                </c:pt>
                <c:pt idx="5290">
                  <c:v>52.9</c:v>
                </c:pt>
                <c:pt idx="5291">
                  <c:v>52.91</c:v>
                </c:pt>
                <c:pt idx="5292">
                  <c:v>52.92</c:v>
                </c:pt>
                <c:pt idx="5293">
                  <c:v>52.93</c:v>
                </c:pt>
                <c:pt idx="5294">
                  <c:v>52.94</c:v>
                </c:pt>
                <c:pt idx="5295">
                  <c:v>52.95</c:v>
                </c:pt>
                <c:pt idx="5296">
                  <c:v>52.96</c:v>
                </c:pt>
                <c:pt idx="5297">
                  <c:v>52.97</c:v>
                </c:pt>
                <c:pt idx="5298">
                  <c:v>52.98</c:v>
                </c:pt>
                <c:pt idx="5299">
                  <c:v>52.99</c:v>
                </c:pt>
                <c:pt idx="5300">
                  <c:v>53</c:v>
                </c:pt>
                <c:pt idx="5301">
                  <c:v>53.01</c:v>
                </c:pt>
                <c:pt idx="5302">
                  <c:v>53.02</c:v>
                </c:pt>
                <c:pt idx="5303">
                  <c:v>53.03</c:v>
                </c:pt>
                <c:pt idx="5304">
                  <c:v>53.04</c:v>
                </c:pt>
                <c:pt idx="5305">
                  <c:v>53.05</c:v>
                </c:pt>
                <c:pt idx="5306">
                  <c:v>53.06</c:v>
                </c:pt>
                <c:pt idx="5307">
                  <c:v>53.07</c:v>
                </c:pt>
                <c:pt idx="5308">
                  <c:v>53.08</c:v>
                </c:pt>
                <c:pt idx="5309">
                  <c:v>53.09</c:v>
                </c:pt>
                <c:pt idx="5310">
                  <c:v>53.1</c:v>
                </c:pt>
                <c:pt idx="5311">
                  <c:v>53.11</c:v>
                </c:pt>
                <c:pt idx="5312">
                  <c:v>53.12</c:v>
                </c:pt>
                <c:pt idx="5313">
                  <c:v>53.13</c:v>
                </c:pt>
                <c:pt idx="5314">
                  <c:v>53.14</c:v>
                </c:pt>
                <c:pt idx="5315">
                  <c:v>53.15</c:v>
                </c:pt>
                <c:pt idx="5316">
                  <c:v>53.16</c:v>
                </c:pt>
                <c:pt idx="5317">
                  <c:v>53.17</c:v>
                </c:pt>
                <c:pt idx="5318">
                  <c:v>53.18</c:v>
                </c:pt>
                <c:pt idx="5319">
                  <c:v>53.19</c:v>
                </c:pt>
                <c:pt idx="5320">
                  <c:v>53.2</c:v>
                </c:pt>
                <c:pt idx="5321">
                  <c:v>53.21</c:v>
                </c:pt>
                <c:pt idx="5322">
                  <c:v>53.22</c:v>
                </c:pt>
                <c:pt idx="5323">
                  <c:v>53.23</c:v>
                </c:pt>
                <c:pt idx="5324">
                  <c:v>53.24</c:v>
                </c:pt>
                <c:pt idx="5325">
                  <c:v>53.25</c:v>
                </c:pt>
                <c:pt idx="5326">
                  <c:v>53.26</c:v>
                </c:pt>
                <c:pt idx="5327">
                  <c:v>53.27</c:v>
                </c:pt>
                <c:pt idx="5328">
                  <c:v>53.28</c:v>
                </c:pt>
                <c:pt idx="5329">
                  <c:v>53.29</c:v>
                </c:pt>
                <c:pt idx="5330">
                  <c:v>53.3</c:v>
                </c:pt>
                <c:pt idx="5331">
                  <c:v>53.31</c:v>
                </c:pt>
                <c:pt idx="5332">
                  <c:v>53.32</c:v>
                </c:pt>
                <c:pt idx="5333">
                  <c:v>53.33</c:v>
                </c:pt>
                <c:pt idx="5334">
                  <c:v>53.34</c:v>
                </c:pt>
                <c:pt idx="5335">
                  <c:v>53.35</c:v>
                </c:pt>
                <c:pt idx="5336">
                  <c:v>53.36</c:v>
                </c:pt>
                <c:pt idx="5337">
                  <c:v>53.37</c:v>
                </c:pt>
                <c:pt idx="5338">
                  <c:v>53.38</c:v>
                </c:pt>
                <c:pt idx="5339">
                  <c:v>53.39</c:v>
                </c:pt>
                <c:pt idx="5340">
                  <c:v>53.4</c:v>
                </c:pt>
                <c:pt idx="5341">
                  <c:v>53.41</c:v>
                </c:pt>
                <c:pt idx="5342">
                  <c:v>53.42</c:v>
                </c:pt>
                <c:pt idx="5343">
                  <c:v>53.43</c:v>
                </c:pt>
                <c:pt idx="5344">
                  <c:v>53.44</c:v>
                </c:pt>
                <c:pt idx="5345">
                  <c:v>53.45</c:v>
                </c:pt>
                <c:pt idx="5346">
                  <c:v>53.46</c:v>
                </c:pt>
                <c:pt idx="5347">
                  <c:v>53.47</c:v>
                </c:pt>
                <c:pt idx="5348">
                  <c:v>53.48</c:v>
                </c:pt>
                <c:pt idx="5349">
                  <c:v>53.49</c:v>
                </c:pt>
                <c:pt idx="5350">
                  <c:v>53.5</c:v>
                </c:pt>
                <c:pt idx="5351">
                  <c:v>53.51</c:v>
                </c:pt>
                <c:pt idx="5352">
                  <c:v>53.52</c:v>
                </c:pt>
                <c:pt idx="5353">
                  <c:v>53.53</c:v>
                </c:pt>
                <c:pt idx="5354">
                  <c:v>53.54</c:v>
                </c:pt>
                <c:pt idx="5355">
                  <c:v>53.55</c:v>
                </c:pt>
                <c:pt idx="5356">
                  <c:v>53.56</c:v>
                </c:pt>
                <c:pt idx="5357">
                  <c:v>53.57</c:v>
                </c:pt>
                <c:pt idx="5358">
                  <c:v>53.58</c:v>
                </c:pt>
                <c:pt idx="5359">
                  <c:v>53.59</c:v>
                </c:pt>
                <c:pt idx="5360">
                  <c:v>53.6</c:v>
                </c:pt>
                <c:pt idx="5361">
                  <c:v>53.61</c:v>
                </c:pt>
                <c:pt idx="5362">
                  <c:v>53.62</c:v>
                </c:pt>
                <c:pt idx="5363">
                  <c:v>53.63</c:v>
                </c:pt>
                <c:pt idx="5364">
                  <c:v>53.64</c:v>
                </c:pt>
                <c:pt idx="5365">
                  <c:v>53.65</c:v>
                </c:pt>
                <c:pt idx="5366">
                  <c:v>53.66</c:v>
                </c:pt>
                <c:pt idx="5367">
                  <c:v>53.67</c:v>
                </c:pt>
                <c:pt idx="5368">
                  <c:v>53.68</c:v>
                </c:pt>
                <c:pt idx="5369">
                  <c:v>53.69</c:v>
                </c:pt>
                <c:pt idx="5370">
                  <c:v>53.7</c:v>
                </c:pt>
                <c:pt idx="5371">
                  <c:v>53.71</c:v>
                </c:pt>
                <c:pt idx="5372">
                  <c:v>53.72</c:v>
                </c:pt>
                <c:pt idx="5373">
                  <c:v>53.73</c:v>
                </c:pt>
                <c:pt idx="5374">
                  <c:v>53.74</c:v>
                </c:pt>
                <c:pt idx="5375">
                  <c:v>53.75</c:v>
                </c:pt>
                <c:pt idx="5376">
                  <c:v>53.76</c:v>
                </c:pt>
                <c:pt idx="5377">
                  <c:v>53.77</c:v>
                </c:pt>
                <c:pt idx="5378">
                  <c:v>53.78</c:v>
                </c:pt>
                <c:pt idx="5379">
                  <c:v>53.79</c:v>
                </c:pt>
                <c:pt idx="5380">
                  <c:v>53.8</c:v>
                </c:pt>
                <c:pt idx="5381">
                  <c:v>53.81</c:v>
                </c:pt>
                <c:pt idx="5382">
                  <c:v>53.82</c:v>
                </c:pt>
                <c:pt idx="5383">
                  <c:v>53.83</c:v>
                </c:pt>
                <c:pt idx="5384">
                  <c:v>53.84</c:v>
                </c:pt>
                <c:pt idx="5385">
                  <c:v>53.85</c:v>
                </c:pt>
                <c:pt idx="5386">
                  <c:v>53.86</c:v>
                </c:pt>
                <c:pt idx="5387">
                  <c:v>53.87</c:v>
                </c:pt>
                <c:pt idx="5388">
                  <c:v>53.88</c:v>
                </c:pt>
                <c:pt idx="5389">
                  <c:v>53.89</c:v>
                </c:pt>
                <c:pt idx="5390">
                  <c:v>53.9</c:v>
                </c:pt>
                <c:pt idx="5391">
                  <c:v>53.91</c:v>
                </c:pt>
                <c:pt idx="5392">
                  <c:v>53.92</c:v>
                </c:pt>
                <c:pt idx="5393">
                  <c:v>53.93</c:v>
                </c:pt>
                <c:pt idx="5394">
                  <c:v>53.94</c:v>
                </c:pt>
                <c:pt idx="5395">
                  <c:v>53.95</c:v>
                </c:pt>
                <c:pt idx="5396">
                  <c:v>53.96</c:v>
                </c:pt>
                <c:pt idx="5397">
                  <c:v>53.97</c:v>
                </c:pt>
                <c:pt idx="5398">
                  <c:v>53.98</c:v>
                </c:pt>
                <c:pt idx="5399">
                  <c:v>53.99</c:v>
                </c:pt>
                <c:pt idx="5400">
                  <c:v>54</c:v>
                </c:pt>
                <c:pt idx="5401">
                  <c:v>54.01</c:v>
                </c:pt>
                <c:pt idx="5402">
                  <c:v>54.02</c:v>
                </c:pt>
                <c:pt idx="5403">
                  <c:v>54.03</c:v>
                </c:pt>
                <c:pt idx="5404">
                  <c:v>54.04</c:v>
                </c:pt>
                <c:pt idx="5405">
                  <c:v>54.05</c:v>
                </c:pt>
                <c:pt idx="5406">
                  <c:v>54.06</c:v>
                </c:pt>
                <c:pt idx="5407">
                  <c:v>54.07</c:v>
                </c:pt>
                <c:pt idx="5408">
                  <c:v>54.08</c:v>
                </c:pt>
                <c:pt idx="5409">
                  <c:v>54.09</c:v>
                </c:pt>
                <c:pt idx="5410">
                  <c:v>54.1</c:v>
                </c:pt>
                <c:pt idx="5411">
                  <c:v>54.11</c:v>
                </c:pt>
                <c:pt idx="5412">
                  <c:v>54.12</c:v>
                </c:pt>
                <c:pt idx="5413">
                  <c:v>54.13</c:v>
                </c:pt>
                <c:pt idx="5414">
                  <c:v>54.14</c:v>
                </c:pt>
                <c:pt idx="5415">
                  <c:v>54.15</c:v>
                </c:pt>
                <c:pt idx="5416">
                  <c:v>54.16</c:v>
                </c:pt>
                <c:pt idx="5417">
                  <c:v>54.17</c:v>
                </c:pt>
                <c:pt idx="5418">
                  <c:v>54.18</c:v>
                </c:pt>
                <c:pt idx="5419">
                  <c:v>54.19</c:v>
                </c:pt>
                <c:pt idx="5420">
                  <c:v>54.2</c:v>
                </c:pt>
                <c:pt idx="5421">
                  <c:v>54.21</c:v>
                </c:pt>
                <c:pt idx="5422">
                  <c:v>54.22</c:v>
                </c:pt>
                <c:pt idx="5423">
                  <c:v>54.23</c:v>
                </c:pt>
                <c:pt idx="5424">
                  <c:v>54.24</c:v>
                </c:pt>
                <c:pt idx="5425">
                  <c:v>54.25</c:v>
                </c:pt>
                <c:pt idx="5426">
                  <c:v>54.26</c:v>
                </c:pt>
                <c:pt idx="5427">
                  <c:v>54.27</c:v>
                </c:pt>
                <c:pt idx="5428">
                  <c:v>54.28</c:v>
                </c:pt>
                <c:pt idx="5429">
                  <c:v>54.29</c:v>
                </c:pt>
                <c:pt idx="5430">
                  <c:v>54.3</c:v>
                </c:pt>
                <c:pt idx="5431">
                  <c:v>54.31</c:v>
                </c:pt>
                <c:pt idx="5432">
                  <c:v>54.32</c:v>
                </c:pt>
                <c:pt idx="5433">
                  <c:v>54.33</c:v>
                </c:pt>
                <c:pt idx="5434">
                  <c:v>54.34</c:v>
                </c:pt>
                <c:pt idx="5435">
                  <c:v>54.35</c:v>
                </c:pt>
                <c:pt idx="5436">
                  <c:v>54.36</c:v>
                </c:pt>
                <c:pt idx="5437">
                  <c:v>54.37</c:v>
                </c:pt>
                <c:pt idx="5438">
                  <c:v>54.38</c:v>
                </c:pt>
                <c:pt idx="5439">
                  <c:v>54.39</c:v>
                </c:pt>
                <c:pt idx="5440">
                  <c:v>54.4</c:v>
                </c:pt>
                <c:pt idx="5441">
                  <c:v>54.41</c:v>
                </c:pt>
                <c:pt idx="5442">
                  <c:v>54.42</c:v>
                </c:pt>
                <c:pt idx="5443">
                  <c:v>54.43</c:v>
                </c:pt>
                <c:pt idx="5444">
                  <c:v>54.44</c:v>
                </c:pt>
                <c:pt idx="5445">
                  <c:v>54.45</c:v>
                </c:pt>
                <c:pt idx="5446">
                  <c:v>54.46</c:v>
                </c:pt>
                <c:pt idx="5447">
                  <c:v>54.47</c:v>
                </c:pt>
                <c:pt idx="5448">
                  <c:v>54.48</c:v>
                </c:pt>
                <c:pt idx="5449">
                  <c:v>54.49</c:v>
                </c:pt>
                <c:pt idx="5450">
                  <c:v>54.5</c:v>
                </c:pt>
                <c:pt idx="5451">
                  <c:v>54.51</c:v>
                </c:pt>
                <c:pt idx="5452">
                  <c:v>54.52</c:v>
                </c:pt>
                <c:pt idx="5453">
                  <c:v>54.53</c:v>
                </c:pt>
                <c:pt idx="5454">
                  <c:v>54.54</c:v>
                </c:pt>
                <c:pt idx="5455">
                  <c:v>54.55</c:v>
                </c:pt>
                <c:pt idx="5456">
                  <c:v>54.56</c:v>
                </c:pt>
                <c:pt idx="5457">
                  <c:v>54.57</c:v>
                </c:pt>
                <c:pt idx="5458">
                  <c:v>54.58</c:v>
                </c:pt>
                <c:pt idx="5459">
                  <c:v>54.59</c:v>
                </c:pt>
                <c:pt idx="5460">
                  <c:v>54.6</c:v>
                </c:pt>
                <c:pt idx="5461">
                  <c:v>54.61</c:v>
                </c:pt>
                <c:pt idx="5462">
                  <c:v>54.62</c:v>
                </c:pt>
                <c:pt idx="5463">
                  <c:v>54.63</c:v>
                </c:pt>
                <c:pt idx="5464">
                  <c:v>54.64</c:v>
                </c:pt>
                <c:pt idx="5465">
                  <c:v>54.65</c:v>
                </c:pt>
                <c:pt idx="5466">
                  <c:v>54.66</c:v>
                </c:pt>
                <c:pt idx="5467">
                  <c:v>54.67</c:v>
                </c:pt>
                <c:pt idx="5468">
                  <c:v>54.68</c:v>
                </c:pt>
                <c:pt idx="5469">
                  <c:v>54.69</c:v>
                </c:pt>
                <c:pt idx="5470">
                  <c:v>54.7</c:v>
                </c:pt>
                <c:pt idx="5471">
                  <c:v>54.71</c:v>
                </c:pt>
                <c:pt idx="5472">
                  <c:v>54.72</c:v>
                </c:pt>
                <c:pt idx="5473">
                  <c:v>54.73</c:v>
                </c:pt>
                <c:pt idx="5474">
                  <c:v>54.74</c:v>
                </c:pt>
                <c:pt idx="5475">
                  <c:v>54.75</c:v>
                </c:pt>
                <c:pt idx="5476">
                  <c:v>54.76</c:v>
                </c:pt>
                <c:pt idx="5477">
                  <c:v>54.77</c:v>
                </c:pt>
                <c:pt idx="5478">
                  <c:v>54.78</c:v>
                </c:pt>
                <c:pt idx="5479">
                  <c:v>54.79</c:v>
                </c:pt>
                <c:pt idx="5480">
                  <c:v>54.8</c:v>
                </c:pt>
                <c:pt idx="5481">
                  <c:v>54.81</c:v>
                </c:pt>
                <c:pt idx="5482">
                  <c:v>54.82</c:v>
                </c:pt>
                <c:pt idx="5483">
                  <c:v>54.83</c:v>
                </c:pt>
                <c:pt idx="5484">
                  <c:v>54.84</c:v>
                </c:pt>
                <c:pt idx="5485">
                  <c:v>54.85</c:v>
                </c:pt>
                <c:pt idx="5486">
                  <c:v>54.86</c:v>
                </c:pt>
                <c:pt idx="5487">
                  <c:v>54.87</c:v>
                </c:pt>
                <c:pt idx="5488">
                  <c:v>54.88</c:v>
                </c:pt>
                <c:pt idx="5489">
                  <c:v>54.89</c:v>
                </c:pt>
                <c:pt idx="5490">
                  <c:v>54.9</c:v>
                </c:pt>
                <c:pt idx="5491">
                  <c:v>54.91</c:v>
                </c:pt>
                <c:pt idx="5492">
                  <c:v>54.92</c:v>
                </c:pt>
                <c:pt idx="5493">
                  <c:v>54.93</c:v>
                </c:pt>
                <c:pt idx="5494">
                  <c:v>54.94</c:v>
                </c:pt>
                <c:pt idx="5495">
                  <c:v>54.95</c:v>
                </c:pt>
                <c:pt idx="5496">
                  <c:v>54.96</c:v>
                </c:pt>
                <c:pt idx="5497">
                  <c:v>54.97</c:v>
                </c:pt>
                <c:pt idx="5498">
                  <c:v>54.98</c:v>
                </c:pt>
                <c:pt idx="5499">
                  <c:v>54.99</c:v>
                </c:pt>
                <c:pt idx="5500">
                  <c:v>55</c:v>
                </c:pt>
                <c:pt idx="5501">
                  <c:v>55.01</c:v>
                </c:pt>
                <c:pt idx="5502">
                  <c:v>55.02</c:v>
                </c:pt>
                <c:pt idx="5503">
                  <c:v>55.03</c:v>
                </c:pt>
                <c:pt idx="5504">
                  <c:v>55.04</c:v>
                </c:pt>
                <c:pt idx="5505">
                  <c:v>55.05</c:v>
                </c:pt>
                <c:pt idx="5506">
                  <c:v>55.06</c:v>
                </c:pt>
                <c:pt idx="5507">
                  <c:v>55.07</c:v>
                </c:pt>
                <c:pt idx="5508">
                  <c:v>55.08</c:v>
                </c:pt>
                <c:pt idx="5509">
                  <c:v>55.09</c:v>
                </c:pt>
                <c:pt idx="5510">
                  <c:v>55.1</c:v>
                </c:pt>
                <c:pt idx="5511">
                  <c:v>55.11</c:v>
                </c:pt>
                <c:pt idx="5512">
                  <c:v>55.12</c:v>
                </c:pt>
                <c:pt idx="5513">
                  <c:v>55.13</c:v>
                </c:pt>
                <c:pt idx="5514">
                  <c:v>55.14</c:v>
                </c:pt>
                <c:pt idx="5515">
                  <c:v>55.15</c:v>
                </c:pt>
                <c:pt idx="5516">
                  <c:v>55.16</c:v>
                </c:pt>
                <c:pt idx="5517">
                  <c:v>55.17</c:v>
                </c:pt>
                <c:pt idx="5518">
                  <c:v>55.18</c:v>
                </c:pt>
                <c:pt idx="5519">
                  <c:v>55.19</c:v>
                </c:pt>
                <c:pt idx="5520">
                  <c:v>55.2</c:v>
                </c:pt>
                <c:pt idx="5521">
                  <c:v>55.21</c:v>
                </c:pt>
                <c:pt idx="5522">
                  <c:v>55.22</c:v>
                </c:pt>
                <c:pt idx="5523">
                  <c:v>55.23</c:v>
                </c:pt>
                <c:pt idx="5524">
                  <c:v>55.24</c:v>
                </c:pt>
                <c:pt idx="5525">
                  <c:v>55.25</c:v>
                </c:pt>
                <c:pt idx="5526">
                  <c:v>55.26</c:v>
                </c:pt>
                <c:pt idx="5527">
                  <c:v>55.27</c:v>
                </c:pt>
                <c:pt idx="5528">
                  <c:v>55.28</c:v>
                </c:pt>
                <c:pt idx="5529">
                  <c:v>55.29</c:v>
                </c:pt>
                <c:pt idx="5530">
                  <c:v>55.3</c:v>
                </c:pt>
                <c:pt idx="5531">
                  <c:v>55.31</c:v>
                </c:pt>
                <c:pt idx="5532">
                  <c:v>55.32</c:v>
                </c:pt>
                <c:pt idx="5533">
                  <c:v>55.33</c:v>
                </c:pt>
                <c:pt idx="5534">
                  <c:v>55.34</c:v>
                </c:pt>
                <c:pt idx="5535">
                  <c:v>55.35</c:v>
                </c:pt>
                <c:pt idx="5536">
                  <c:v>55.36</c:v>
                </c:pt>
                <c:pt idx="5537">
                  <c:v>55.37</c:v>
                </c:pt>
                <c:pt idx="5538">
                  <c:v>55.38</c:v>
                </c:pt>
                <c:pt idx="5539">
                  <c:v>55.39</c:v>
                </c:pt>
                <c:pt idx="5540">
                  <c:v>55.4</c:v>
                </c:pt>
                <c:pt idx="5541">
                  <c:v>55.41</c:v>
                </c:pt>
                <c:pt idx="5542">
                  <c:v>55.42</c:v>
                </c:pt>
                <c:pt idx="5543">
                  <c:v>55.43</c:v>
                </c:pt>
                <c:pt idx="5544">
                  <c:v>55.44</c:v>
                </c:pt>
                <c:pt idx="5545">
                  <c:v>55.45</c:v>
                </c:pt>
                <c:pt idx="5546">
                  <c:v>55.46</c:v>
                </c:pt>
                <c:pt idx="5547">
                  <c:v>55.47</c:v>
                </c:pt>
                <c:pt idx="5548">
                  <c:v>55.48</c:v>
                </c:pt>
                <c:pt idx="5549">
                  <c:v>55.49</c:v>
                </c:pt>
                <c:pt idx="5550">
                  <c:v>55.5</c:v>
                </c:pt>
                <c:pt idx="5551">
                  <c:v>55.51</c:v>
                </c:pt>
                <c:pt idx="5552">
                  <c:v>55.52</c:v>
                </c:pt>
                <c:pt idx="5553">
                  <c:v>55.53</c:v>
                </c:pt>
                <c:pt idx="5554">
                  <c:v>55.54</c:v>
                </c:pt>
                <c:pt idx="5555">
                  <c:v>55.55</c:v>
                </c:pt>
                <c:pt idx="5556">
                  <c:v>55.56</c:v>
                </c:pt>
                <c:pt idx="5557">
                  <c:v>55.57</c:v>
                </c:pt>
                <c:pt idx="5558">
                  <c:v>55.58</c:v>
                </c:pt>
                <c:pt idx="5559">
                  <c:v>55.59</c:v>
                </c:pt>
                <c:pt idx="5560">
                  <c:v>55.6</c:v>
                </c:pt>
                <c:pt idx="5561">
                  <c:v>55.61</c:v>
                </c:pt>
                <c:pt idx="5562">
                  <c:v>55.62</c:v>
                </c:pt>
                <c:pt idx="5563">
                  <c:v>55.63</c:v>
                </c:pt>
                <c:pt idx="5564">
                  <c:v>55.64</c:v>
                </c:pt>
                <c:pt idx="5565">
                  <c:v>55.65</c:v>
                </c:pt>
                <c:pt idx="5566">
                  <c:v>55.66</c:v>
                </c:pt>
                <c:pt idx="5567">
                  <c:v>55.67</c:v>
                </c:pt>
                <c:pt idx="5568">
                  <c:v>55.68</c:v>
                </c:pt>
                <c:pt idx="5569">
                  <c:v>55.69</c:v>
                </c:pt>
                <c:pt idx="5570">
                  <c:v>55.7</c:v>
                </c:pt>
                <c:pt idx="5571">
                  <c:v>55.71</c:v>
                </c:pt>
                <c:pt idx="5572">
                  <c:v>55.72</c:v>
                </c:pt>
                <c:pt idx="5573">
                  <c:v>55.73</c:v>
                </c:pt>
                <c:pt idx="5574">
                  <c:v>55.74</c:v>
                </c:pt>
                <c:pt idx="5575">
                  <c:v>55.75</c:v>
                </c:pt>
                <c:pt idx="5576">
                  <c:v>55.76</c:v>
                </c:pt>
                <c:pt idx="5577">
                  <c:v>55.77</c:v>
                </c:pt>
                <c:pt idx="5578">
                  <c:v>55.78</c:v>
                </c:pt>
                <c:pt idx="5579">
                  <c:v>55.79</c:v>
                </c:pt>
                <c:pt idx="5580">
                  <c:v>55.8</c:v>
                </c:pt>
                <c:pt idx="5581">
                  <c:v>55.81</c:v>
                </c:pt>
                <c:pt idx="5582">
                  <c:v>55.82</c:v>
                </c:pt>
                <c:pt idx="5583">
                  <c:v>55.83</c:v>
                </c:pt>
                <c:pt idx="5584">
                  <c:v>55.84</c:v>
                </c:pt>
                <c:pt idx="5585">
                  <c:v>55.85</c:v>
                </c:pt>
                <c:pt idx="5586">
                  <c:v>55.86</c:v>
                </c:pt>
                <c:pt idx="5587">
                  <c:v>55.87</c:v>
                </c:pt>
                <c:pt idx="5588">
                  <c:v>55.88</c:v>
                </c:pt>
                <c:pt idx="5589">
                  <c:v>55.89</c:v>
                </c:pt>
                <c:pt idx="5590">
                  <c:v>55.9</c:v>
                </c:pt>
                <c:pt idx="5591">
                  <c:v>55.91</c:v>
                </c:pt>
                <c:pt idx="5592">
                  <c:v>55.92</c:v>
                </c:pt>
                <c:pt idx="5593">
                  <c:v>55.93</c:v>
                </c:pt>
                <c:pt idx="5594">
                  <c:v>55.94</c:v>
                </c:pt>
                <c:pt idx="5595">
                  <c:v>55.95</c:v>
                </c:pt>
                <c:pt idx="5596">
                  <c:v>55.96</c:v>
                </c:pt>
                <c:pt idx="5597">
                  <c:v>55.97</c:v>
                </c:pt>
                <c:pt idx="5598">
                  <c:v>55.98</c:v>
                </c:pt>
                <c:pt idx="5599">
                  <c:v>55.99</c:v>
                </c:pt>
                <c:pt idx="5600">
                  <c:v>56</c:v>
                </c:pt>
                <c:pt idx="5601">
                  <c:v>56.01</c:v>
                </c:pt>
                <c:pt idx="5602">
                  <c:v>56.02</c:v>
                </c:pt>
                <c:pt idx="5603">
                  <c:v>56.03</c:v>
                </c:pt>
                <c:pt idx="5604">
                  <c:v>56.04</c:v>
                </c:pt>
                <c:pt idx="5605">
                  <c:v>56.05</c:v>
                </c:pt>
                <c:pt idx="5606">
                  <c:v>56.06</c:v>
                </c:pt>
                <c:pt idx="5607">
                  <c:v>56.07</c:v>
                </c:pt>
                <c:pt idx="5608">
                  <c:v>56.08</c:v>
                </c:pt>
                <c:pt idx="5609">
                  <c:v>56.09</c:v>
                </c:pt>
                <c:pt idx="5610">
                  <c:v>56.1</c:v>
                </c:pt>
                <c:pt idx="5611">
                  <c:v>56.11</c:v>
                </c:pt>
                <c:pt idx="5612">
                  <c:v>56.12</c:v>
                </c:pt>
                <c:pt idx="5613">
                  <c:v>56.13</c:v>
                </c:pt>
                <c:pt idx="5614">
                  <c:v>56.14</c:v>
                </c:pt>
                <c:pt idx="5615">
                  <c:v>56.15</c:v>
                </c:pt>
                <c:pt idx="5616">
                  <c:v>56.16</c:v>
                </c:pt>
                <c:pt idx="5617">
                  <c:v>56.17</c:v>
                </c:pt>
                <c:pt idx="5618">
                  <c:v>56.18</c:v>
                </c:pt>
                <c:pt idx="5619">
                  <c:v>56.19</c:v>
                </c:pt>
                <c:pt idx="5620">
                  <c:v>56.2</c:v>
                </c:pt>
                <c:pt idx="5621">
                  <c:v>56.21</c:v>
                </c:pt>
                <c:pt idx="5622">
                  <c:v>56.22</c:v>
                </c:pt>
                <c:pt idx="5623">
                  <c:v>56.23</c:v>
                </c:pt>
                <c:pt idx="5624">
                  <c:v>56.24</c:v>
                </c:pt>
                <c:pt idx="5625">
                  <c:v>56.25</c:v>
                </c:pt>
                <c:pt idx="5626">
                  <c:v>56.26</c:v>
                </c:pt>
                <c:pt idx="5627">
                  <c:v>56.27</c:v>
                </c:pt>
                <c:pt idx="5628">
                  <c:v>56.28</c:v>
                </c:pt>
                <c:pt idx="5629">
                  <c:v>56.29</c:v>
                </c:pt>
                <c:pt idx="5630">
                  <c:v>56.3</c:v>
                </c:pt>
                <c:pt idx="5631">
                  <c:v>56.31</c:v>
                </c:pt>
                <c:pt idx="5632">
                  <c:v>56.32</c:v>
                </c:pt>
                <c:pt idx="5633">
                  <c:v>56.33</c:v>
                </c:pt>
                <c:pt idx="5634">
                  <c:v>56.34</c:v>
                </c:pt>
                <c:pt idx="5635">
                  <c:v>56.35</c:v>
                </c:pt>
                <c:pt idx="5636">
                  <c:v>56.36</c:v>
                </c:pt>
                <c:pt idx="5637">
                  <c:v>56.37</c:v>
                </c:pt>
                <c:pt idx="5638">
                  <c:v>56.38</c:v>
                </c:pt>
                <c:pt idx="5639">
                  <c:v>56.39</c:v>
                </c:pt>
                <c:pt idx="5640">
                  <c:v>56.4</c:v>
                </c:pt>
                <c:pt idx="5641">
                  <c:v>56.41</c:v>
                </c:pt>
                <c:pt idx="5642">
                  <c:v>56.42</c:v>
                </c:pt>
                <c:pt idx="5643">
                  <c:v>56.43</c:v>
                </c:pt>
                <c:pt idx="5644">
                  <c:v>56.44</c:v>
                </c:pt>
                <c:pt idx="5645">
                  <c:v>56.45</c:v>
                </c:pt>
                <c:pt idx="5646">
                  <c:v>56.46</c:v>
                </c:pt>
                <c:pt idx="5647">
                  <c:v>56.47</c:v>
                </c:pt>
                <c:pt idx="5648">
                  <c:v>56.48</c:v>
                </c:pt>
                <c:pt idx="5649">
                  <c:v>56.49</c:v>
                </c:pt>
                <c:pt idx="5650">
                  <c:v>56.5</c:v>
                </c:pt>
                <c:pt idx="5651">
                  <c:v>56.51</c:v>
                </c:pt>
                <c:pt idx="5652">
                  <c:v>56.52</c:v>
                </c:pt>
                <c:pt idx="5653">
                  <c:v>56.53</c:v>
                </c:pt>
                <c:pt idx="5654">
                  <c:v>56.54</c:v>
                </c:pt>
                <c:pt idx="5655">
                  <c:v>56.55</c:v>
                </c:pt>
                <c:pt idx="5656">
                  <c:v>56.56</c:v>
                </c:pt>
                <c:pt idx="5657">
                  <c:v>56.57</c:v>
                </c:pt>
                <c:pt idx="5658">
                  <c:v>56.58</c:v>
                </c:pt>
                <c:pt idx="5659">
                  <c:v>56.59</c:v>
                </c:pt>
                <c:pt idx="5660">
                  <c:v>56.6</c:v>
                </c:pt>
                <c:pt idx="5661">
                  <c:v>56.61</c:v>
                </c:pt>
                <c:pt idx="5662">
                  <c:v>56.62</c:v>
                </c:pt>
                <c:pt idx="5663">
                  <c:v>56.63</c:v>
                </c:pt>
                <c:pt idx="5664">
                  <c:v>56.64</c:v>
                </c:pt>
                <c:pt idx="5665">
                  <c:v>56.65</c:v>
                </c:pt>
                <c:pt idx="5666">
                  <c:v>56.66</c:v>
                </c:pt>
                <c:pt idx="5667">
                  <c:v>56.67</c:v>
                </c:pt>
                <c:pt idx="5668">
                  <c:v>56.68</c:v>
                </c:pt>
                <c:pt idx="5669">
                  <c:v>56.69</c:v>
                </c:pt>
                <c:pt idx="5670">
                  <c:v>56.7</c:v>
                </c:pt>
                <c:pt idx="5671">
                  <c:v>56.71</c:v>
                </c:pt>
                <c:pt idx="5672">
                  <c:v>56.72</c:v>
                </c:pt>
                <c:pt idx="5673">
                  <c:v>56.73</c:v>
                </c:pt>
                <c:pt idx="5674">
                  <c:v>56.74</c:v>
                </c:pt>
                <c:pt idx="5675">
                  <c:v>56.75</c:v>
                </c:pt>
                <c:pt idx="5676">
                  <c:v>56.76</c:v>
                </c:pt>
                <c:pt idx="5677">
                  <c:v>56.77</c:v>
                </c:pt>
                <c:pt idx="5678">
                  <c:v>56.78</c:v>
                </c:pt>
                <c:pt idx="5679">
                  <c:v>56.79</c:v>
                </c:pt>
                <c:pt idx="5680">
                  <c:v>56.8</c:v>
                </c:pt>
                <c:pt idx="5681">
                  <c:v>56.81</c:v>
                </c:pt>
                <c:pt idx="5682">
                  <c:v>56.82</c:v>
                </c:pt>
                <c:pt idx="5683">
                  <c:v>56.83</c:v>
                </c:pt>
                <c:pt idx="5684">
                  <c:v>56.84</c:v>
                </c:pt>
                <c:pt idx="5685">
                  <c:v>56.85</c:v>
                </c:pt>
                <c:pt idx="5686">
                  <c:v>56.86</c:v>
                </c:pt>
                <c:pt idx="5687">
                  <c:v>56.87</c:v>
                </c:pt>
                <c:pt idx="5688">
                  <c:v>56.88</c:v>
                </c:pt>
                <c:pt idx="5689">
                  <c:v>56.89</c:v>
                </c:pt>
                <c:pt idx="5690">
                  <c:v>56.9</c:v>
                </c:pt>
                <c:pt idx="5691">
                  <c:v>56.91</c:v>
                </c:pt>
                <c:pt idx="5692">
                  <c:v>56.92</c:v>
                </c:pt>
                <c:pt idx="5693">
                  <c:v>56.93</c:v>
                </c:pt>
                <c:pt idx="5694">
                  <c:v>56.94</c:v>
                </c:pt>
                <c:pt idx="5695">
                  <c:v>56.95</c:v>
                </c:pt>
                <c:pt idx="5696">
                  <c:v>56.96</c:v>
                </c:pt>
                <c:pt idx="5697">
                  <c:v>56.97</c:v>
                </c:pt>
                <c:pt idx="5698">
                  <c:v>56.98</c:v>
                </c:pt>
                <c:pt idx="5699">
                  <c:v>56.99</c:v>
                </c:pt>
                <c:pt idx="5700">
                  <c:v>57</c:v>
                </c:pt>
                <c:pt idx="5701">
                  <c:v>57.01</c:v>
                </c:pt>
                <c:pt idx="5702">
                  <c:v>57.02</c:v>
                </c:pt>
                <c:pt idx="5703">
                  <c:v>57.03</c:v>
                </c:pt>
                <c:pt idx="5704">
                  <c:v>57.04</c:v>
                </c:pt>
                <c:pt idx="5705">
                  <c:v>57.05</c:v>
                </c:pt>
                <c:pt idx="5706">
                  <c:v>57.06</c:v>
                </c:pt>
                <c:pt idx="5707">
                  <c:v>57.07</c:v>
                </c:pt>
                <c:pt idx="5708">
                  <c:v>57.08</c:v>
                </c:pt>
                <c:pt idx="5709">
                  <c:v>57.09</c:v>
                </c:pt>
                <c:pt idx="5710">
                  <c:v>57.1</c:v>
                </c:pt>
                <c:pt idx="5711">
                  <c:v>57.11</c:v>
                </c:pt>
                <c:pt idx="5712">
                  <c:v>57.12</c:v>
                </c:pt>
                <c:pt idx="5713">
                  <c:v>57.13</c:v>
                </c:pt>
                <c:pt idx="5714">
                  <c:v>57.14</c:v>
                </c:pt>
                <c:pt idx="5715">
                  <c:v>57.15</c:v>
                </c:pt>
                <c:pt idx="5716">
                  <c:v>57.16</c:v>
                </c:pt>
                <c:pt idx="5717">
                  <c:v>57.17</c:v>
                </c:pt>
                <c:pt idx="5718">
                  <c:v>57.18</c:v>
                </c:pt>
                <c:pt idx="5719">
                  <c:v>57.19</c:v>
                </c:pt>
                <c:pt idx="5720">
                  <c:v>57.2</c:v>
                </c:pt>
                <c:pt idx="5721">
                  <c:v>57.21</c:v>
                </c:pt>
                <c:pt idx="5722">
                  <c:v>57.22</c:v>
                </c:pt>
                <c:pt idx="5723">
                  <c:v>57.23</c:v>
                </c:pt>
                <c:pt idx="5724">
                  <c:v>57.24</c:v>
                </c:pt>
                <c:pt idx="5725">
                  <c:v>57.25</c:v>
                </c:pt>
                <c:pt idx="5726">
                  <c:v>57.26</c:v>
                </c:pt>
                <c:pt idx="5727">
                  <c:v>57.27</c:v>
                </c:pt>
                <c:pt idx="5728">
                  <c:v>57.28</c:v>
                </c:pt>
                <c:pt idx="5729">
                  <c:v>57.29</c:v>
                </c:pt>
                <c:pt idx="5730">
                  <c:v>57.3</c:v>
                </c:pt>
                <c:pt idx="5731">
                  <c:v>57.31</c:v>
                </c:pt>
                <c:pt idx="5732">
                  <c:v>57.32</c:v>
                </c:pt>
                <c:pt idx="5733">
                  <c:v>57.33</c:v>
                </c:pt>
                <c:pt idx="5734">
                  <c:v>57.34</c:v>
                </c:pt>
                <c:pt idx="5735">
                  <c:v>57.35</c:v>
                </c:pt>
                <c:pt idx="5736">
                  <c:v>57.36</c:v>
                </c:pt>
                <c:pt idx="5737">
                  <c:v>57.37</c:v>
                </c:pt>
                <c:pt idx="5738">
                  <c:v>57.38</c:v>
                </c:pt>
                <c:pt idx="5739">
                  <c:v>57.39</c:v>
                </c:pt>
                <c:pt idx="5740">
                  <c:v>57.4</c:v>
                </c:pt>
                <c:pt idx="5741">
                  <c:v>57.41</c:v>
                </c:pt>
                <c:pt idx="5742">
                  <c:v>57.42</c:v>
                </c:pt>
                <c:pt idx="5743">
                  <c:v>57.43</c:v>
                </c:pt>
                <c:pt idx="5744">
                  <c:v>57.44</c:v>
                </c:pt>
                <c:pt idx="5745">
                  <c:v>57.45</c:v>
                </c:pt>
                <c:pt idx="5746">
                  <c:v>57.46</c:v>
                </c:pt>
                <c:pt idx="5747">
                  <c:v>57.47</c:v>
                </c:pt>
                <c:pt idx="5748">
                  <c:v>57.48</c:v>
                </c:pt>
                <c:pt idx="5749">
                  <c:v>57.49</c:v>
                </c:pt>
                <c:pt idx="5750">
                  <c:v>57.5</c:v>
                </c:pt>
                <c:pt idx="5751">
                  <c:v>57.51</c:v>
                </c:pt>
                <c:pt idx="5752">
                  <c:v>57.52</c:v>
                </c:pt>
                <c:pt idx="5753">
                  <c:v>57.53</c:v>
                </c:pt>
                <c:pt idx="5754">
                  <c:v>57.54</c:v>
                </c:pt>
                <c:pt idx="5755">
                  <c:v>57.55</c:v>
                </c:pt>
                <c:pt idx="5756">
                  <c:v>57.56</c:v>
                </c:pt>
                <c:pt idx="5757">
                  <c:v>57.57</c:v>
                </c:pt>
                <c:pt idx="5758">
                  <c:v>57.58</c:v>
                </c:pt>
                <c:pt idx="5759">
                  <c:v>57.59</c:v>
                </c:pt>
                <c:pt idx="5760">
                  <c:v>57.6</c:v>
                </c:pt>
                <c:pt idx="5761">
                  <c:v>57.61</c:v>
                </c:pt>
                <c:pt idx="5762">
                  <c:v>57.62</c:v>
                </c:pt>
                <c:pt idx="5763">
                  <c:v>57.63</c:v>
                </c:pt>
                <c:pt idx="5764">
                  <c:v>57.64</c:v>
                </c:pt>
                <c:pt idx="5765">
                  <c:v>57.65</c:v>
                </c:pt>
                <c:pt idx="5766">
                  <c:v>57.66</c:v>
                </c:pt>
                <c:pt idx="5767">
                  <c:v>57.67</c:v>
                </c:pt>
                <c:pt idx="5768">
                  <c:v>57.68</c:v>
                </c:pt>
                <c:pt idx="5769">
                  <c:v>57.69</c:v>
                </c:pt>
                <c:pt idx="5770">
                  <c:v>57.7</c:v>
                </c:pt>
                <c:pt idx="5771">
                  <c:v>57.71</c:v>
                </c:pt>
                <c:pt idx="5772">
                  <c:v>57.72</c:v>
                </c:pt>
                <c:pt idx="5773">
                  <c:v>57.73</c:v>
                </c:pt>
                <c:pt idx="5774">
                  <c:v>57.74</c:v>
                </c:pt>
                <c:pt idx="5775">
                  <c:v>57.75</c:v>
                </c:pt>
                <c:pt idx="5776">
                  <c:v>57.76</c:v>
                </c:pt>
                <c:pt idx="5777">
                  <c:v>57.77</c:v>
                </c:pt>
                <c:pt idx="5778">
                  <c:v>57.78</c:v>
                </c:pt>
                <c:pt idx="5779">
                  <c:v>57.79</c:v>
                </c:pt>
                <c:pt idx="5780">
                  <c:v>57.8</c:v>
                </c:pt>
                <c:pt idx="5781">
                  <c:v>57.81</c:v>
                </c:pt>
                <c:pt idx="5782">
                  <c:v>57.82</c:v>
                </c:pt>
                <c:pt idx="5783">
                  <c:v>57.83</c:v>
                </c:pt>
                <c:pt idx="5784">
                  <c:v>57.84</c:v>
                </c:pt>
                <c:pt idx="5785">
                  <c:v>57.85</c:v>
                </c:pt>
                <c:pt idx="5786">
                  <c:v>57.86</c:v>
                </c:pt>
                <c:pt idx="5787">
                  <c:v>57.87</c:v>
                </c:pt>
                <c:pt idx="5788">
                  <c:v>57.88</c:v>
                </c:pt>
                <c:pt idx="5789">
                  <c:v>57.89</c:v>
                </c:pt>
                <c:pt idx="5790">
                  <c:v>57.9</c:v>
                </c:pt>
                <c:pt idx="5791">
                  <c:v>57.91</c:v>
                </c:pt>
                <c:pt idx="5792">
                  <c:v>57.92</c:v>
                </c:pt>
                <c:pt idx="5793">
                  <c:v>57.93</c:v>
                </c:pt>
                <c:pt idx="5794">
                  <c:v>57.94</c:v>
                </c:pt>
                <c:pt idx="5795">
                  <c:v>57.95</c:v>
                </c:pt>
                <c:pt idx="5796">
                  <c:v>57.96</c:v>
                </c:pt>
                <c:pt idx="5797">
                  <c:v>57.97</c:v>
                </c:pt>
                <c:pt idx="5798">
                  <c:v>57.98</c:v>
                </c:pt>
                <c:pt idx="5799">
                  <c:v>57.99</c:v>
                </c:pt>
                <c:pt idx="5800">
                  <c:v>58</c:v>
                </c:pt>
                <c:pt idx="5801">
                  <c:v>58.01</c:v>
                </c:pt>
                <c:pt idx="5802">
                  <c:v>58.02</c:v>
                </c:pt>
                <c:pt idx="5803">
                  <c:v>58.03</c:v>
                </c:pt>
                <c:pt idx="5804">
                  <c:v>58.04</c:v>
                </c:pt>
                <c:pt idx="5805">
                  <c:v>58.05</c:v>
                </c:pt>
                <c:pt idx="5806">
                  <c:v>58.06</c:v>
                </c:pt>
                <c:pt idx="5807">
                  <c:v>58.07</c:v>
                </c:pt>
                <c:pt idx="5808">
                  <c:v>58.08</c:v>
                </c:pt>
                <c:pt idx="5809">
                  <c:v>58.09</c:v>
                </c:pt>
                <c:pt idx="5810">
                  <c:v>58.1</c:v>
                </c:pt>
                <c:pt idx="5811">
                  <c:v>58.11</c:v>
                </c:pt>
                <c:pt idx="5812">
                  <c:v>58.12</c:v>
                </c:pt>
                <c:pt idx="5813">
                  <c:v>58.13</c:v>
                </c:pt>
                <c:pt idx="5814">
                  <c:v>58.14</c:v>
                </c:pt>
                <c:pt idx="5815">
                  <c:v>58.15</c:v>
                </c:pt>
                <c:pt idx="5816">
                  <c:v>58.16</c:v>
                </c:pt>
                <c:pt idx="5817">
                  <c:v>58.17</c:v>
                </c:pt>
                <c:pt idx="5818">
                  <c:v>58.18</c:v>
                </c:pt>
                <c:pt idx="5819">
                  <c:v>58.19</c:v>
                </c:pt>
                <c:pt idx="5820">
                  <c:v>58.2</c:v>
                </c:pt>
                <c:pt idx="5821">
                  <c:v>58.21</c:v>
                </c:pt>
                <c:pt idx="5822">
                  <c:v>58.22</c:v>
                </c:pt>
                <c:pt idx="5823">
                  <c:v>58.23</c:v>
                </c:pt>
                <c:pt idx="5824">
                  <c:v>58.24</c:v>
                </c:pt>
                <c:pt idx="5825">
                  <c:v>58.25</c:v>
                </c:pt>
                <c:pt idx="5826">
                  <c:v>58.26</c:v>
                </c:pt>
                <c:pt idx="5827">
                  <c:v>58.27</c:v>
                </c:pt>
                <c:pt idx="5828">
                  <c:v>58.28</c:v>
                </c:pt>
                <c:pt idx="5829">
                  <c:v>58.29</c:v>
                </c:pt>
                <c:pt idx="5830">
                  <c:v>58.3</c:v>
                </c:pt>
                <c:pt idx="5831">
                  <c:v>58.31</c:v>
                </c:pt>
                <c:pt idx="5832">
                  <c:v>58.32</c:v>
                </c:pt>
                <c:pt idx="5833">
                  <c:v>58.33</c:v>
                </c:pt>
                <c:pt idx="5834">
                  <c:v>58.34</c:v>
                </c:pt>
                <c:pt idx="5835">
                  <c:v>58.35</c:v>
                </c:pt>
                <c:pt idx="5836">
                  <c:v>58.36</c:v>
                </c:pt>
                <c:pt idx="5837">
                  <c:v>58.37</c:v>
                </c:pt>
                <c:pt idx="5838">
                  <c:v>58.38</c:v>
                </c:pt>
                <c:pt idx="5839">
                  <c:v>58.39</c:v>
                </c:pt>
                <c:pt idx="5840">
                  <c:v>58.4</c:v>
                </c:pt>
                <c:pt idx="5841">
                  <c:v>58.41</c:v>
                </c:pt>
                <c:pt idx="5842">
                  <c:v>58.42</c:v>
                </c:pt>
                <c:pt idx="5843">
                  <c:v>58.43</c:v>
                </c:pt>
                <c:pt idx="5844">
                  <c:v>58.44</c:v>
                </c:pt>
                <c:pt idx="5845">
                  <c:v>58.45</c:v>
                </c:pt>
                <c:pt idx="5846">
                  <c:v>58.46</c:v>
                </c:pt>
                <c:pt idx="5847">
                  <c:v>58.47</c:v>
                </c:pt>
                <c:pt idx="5848">
                  <c:v>58.48</c:v>
                </c:pt>
                <c:pt idx="5849">
                  <c:v>58.49</c:v>
                </c:pt>
                <c:pt idx="5850">
                  <c:v>58.5</c:v>
                </c:pt>
                <c:pt idx="5851">
                  <c:v>58.51</c:v>
                </c:pt>
                <c:pt idx="5852">
                  <c:v>58.52</c:v>
                </c:pt>
                <c:pt idx="5853">
                  <c:v>58.53</c:v>
                </c:pt>
                <c:pt idx="5854">
                  <c:v>58.54</c:v>
                </c:pt>
                <c:pt idx="5855">
                  <c:v>58.55</c:v>
                </c:pt>
                <c:pt idx="5856">
                  <c:v>58.56</c:v>
                </c:pt>
                <c:pt idx="5857">
                  <c:v>58.57</c:v>
                </c:pt>
                <c:pt idx="5858">
                  <c:v>58.58</c:v>
                </c:pt>
                <c:pt idx="5859">
                  <c:v>58.59</c:v>
                </c:pt>
                <c:pt idx="5860">
                  <c:v>58.6</c:v>
                </c:pt>
                <c:pt idx="5861">
                  <c:v>58.61</c:v>
                </c:pt>
                <c:pt idx="5862">
                  <c:v>58.62</c:v>
                </c:pt>
                <c:pt idx="5863">
                  <c:v>58.63</c:v>
                </c:pt>
                <c:pt idx="5864">
                  <c:v>58.64</c:v>
                </c:pt>
                <c:pt idx="5865">
                  <c:v>58.65</c:v>
                </c:pt>
                <c:pt idx="5866">
                  <c:v>58.66</c:v>
                </c:pt>
                <c:pt idx="5867">
                  <c:v>58.67</c:v>
                </c:pt>
                <c:pt idx="5868">
                  <c:v>58.68</c:v>
                </c:pt>
                <c:pt idx="5869">
                  <c:v>58.69</c:v>
                </c:pt>
                <c:pt idx="5870">
                  <c:v>58.7</c:v>
                </c:pt>
                <c:pt idx="5871">
                  <c:v>58.71</c:v>
                </c:pt>
                <c:pt idx="5872">
                  <c:v>58.72</c:v>
                </c:pt>
                <c:pt idx="5873">
                  <c:v>58.73</c:v>
                </c:pt>
                <c:pt idx="5874">
                  <c:v>58.74</c:v>
                </c:pt>
                <c:pt idx="5875">
                  <c:v>58.75</c:v>
                </c:pt>
                <c:pt idx="5876">
                  <c:v>58.76</c:v>
                </c:pt>
                <c:pt idx="5877">
                  <c:v>58.77</c:v>
                </c:pt>
                <c:pt idx="5878">
                  <c:v>58.78</c:v>
                </c:pt>
                <c:pt idx="5879">
                  <c:v>58.79</c:v>
                </c:pt>
                <c:pt idx="5880">
                  <c:v>58.8</c:v>
                </c:pt>
                <c:pt idx="5881">
                  <c:v>58.81</c:v>
                </c:pt>
                <c:pt idx="5882">
                  <c:v>58.82</c:v>
                </c:pt>
                <c:pt idx="5883">
                  <c:v>58.83</c:v>
                </c:pt>
                <c:pt idx="5884">
                  <c:v>58.84</c:v>
                </c:pt>
                <c:pt idx="5885">
                  <c:v>58.85</c:v>
                </c:pt>
                <c:pt idx="5886">
                  <c:v>58.86</c:v>
                </c:pt>
                <c:pt idx="5887">
                  <c:v>58.87</c:v>
                </c:pt>
                <c:pt idx="5888">
                  <c:v>58.88</c:v>
                </c:pt>
                <c:pt idx="5889">
                  <c:v>58.89</c:v>
                </c:pt>
                <c:pt idx="5890">
                  <c:v>58.9</c:v>
                </c:pt>
                <c:pt idx="5891">
                  <c:v>58.91</c:v>
                </c:pt>
                <c:pt idx="5892">
                  <c:v>58.92</c:v>
                </c:pt>
                <c:pt idx="5893">
                  <c:v>58.93</c:v>
                </c:pt>
                <c:pt idx="5894">
                  <c:v>58.94</c:v>
                </c:pt>
                <c:pt idx="5895">
                  <c:v>58.95</c:v>
                </c:pt>
                <c:pt idx="5896">
                  <c:v>58.96</c:v>
                </c:pt>
                <c:pt idx="5897">
                  <c:v>58.97</c:v>
                </c:pt>
                <c:pt idx="5898">
                  <c:v>58.98</c:v>
                </c:pt>
                <c:pt idx="5899">
                  <c:v>58.99</c:v>
                </c:pt>
                <c:pt idx="5900">
                  <c:v>59</c:v>
                </c:pt>
                <c:pt idx="5901">
                  <c:v>59.01</c:v>
                </c:pt>
                <c:pt idx="5902">
                  <c:v>59.02</c:v>
                </c:pt>
                <c:pt idx="5903">
                  <c:v>59.03</c:v>
                </c:pt>
                <c:pt idx="5904">
                  <c:v>59.04</c:v>
                </c:pt>
                <c:pt idx="5905">
                  <c:v>59.05</c:v>
                </c:pt>
                <c:pt idx="5906">
                  <c:v>59.06</c:v>
                </c:pt>
                <c:pt idx="5907">
                  <c:v>59.07</c:v>
                </c:pt>
                <c:pt idx="5908">
                  <c:v>59.08</c:v>
                </c:pt>
                <c:pt idx="5909">
                  <c:v>59.09</c:v>
                </c:pt>
                <c:pt idx="5910">
                  <c:v>59.1</c:v>
                </c:pt>
                <c:pt idx="5911">
                  <c:v>59.11</c:v>
                </c:pt>
                <c:pt idx="5912">
                  <c:v>59.12</c:v>
                </c:pt>
                <c:pt idx="5913">
                  <c:v>59.13</c:v>
                </c:pt>
                <c:pt idx="5914">
                  <c:v>59.14</c:v>
                </c:pt>
                <c:pt idx="5915">
                  <c:v>59.15</c:v>
                </c:pt>
                <c:pt idx="5916">
                  <c:v>59.16</c:v>
                </c:pt>
                <c:pt idx="5917">
                  <c:v>59.17</c:v>
                </c:pt>
                <c:pt idx="5918">
                  <c:v>59.18</c:v>
                </c:pt>
                <c:pt idx="5919">
                  <c:v>59.19</c:v>
                </c:pt>
                <c:pt idx="5920">
                  <c:v>59.2</c:v>
                </c:pt>
                <c:pt idx="5921">
                  <c:v>59.21</c:v>
                </c:pt>
                <c:pt idx="5922">
                  <c:v>59.22</c:v>
                </c:pt>
                <c:pt idx="5923">
                  <c:v>59.23</c:v>
                </c:pt>
                <c:pt idx="5924">
                  <c:v>59.24</c:v>
                </c:pt>
                <c:pt idx="5925">
                  <c:v>59.25</c:v>
                </c:pt>
                <c:pt idx="5926">
                  <c:v>59.26</c:v>
                </c:pt>
                <c:pt idx="5927">
                  <c:v>59.27</c:v>
                </c:pt>
                <c:pt idx="5928">
                  <c:v>59.28</c:v>
                </c:pt>
                <c:pt idx="5929">
                  <c:v>59.29</c:v>
                </c:pt>
                <c:pt idx="5930">
                  <c:v>59.3</c:v>
                </c:pt>
                <c:pt idx="5931">
                  <c:v>59.31</c:v>
                </c:pt>
                <c:pt idx="5932">
                  <c:v>59.32</c:v>
                </c:pt>
                <c:pt idx="5933">
                  <c:v>59.33</c:v>
                </c:pt>
                <c:pt idx="5934">
                  <c:v>59.34</c:v>
                </c:pt>
                <c:pt idx="5935">
                  <c:v>59.35</c:v>
                </c:pt>
                <c:pt idx="5936">
                  <c:v>59.36</c:v>
                </c:pt>
                <c:pt idx="5937">
                  <c:v>59.37</c:v>
                </c:pt>
                <c:pt idx="5938">
                  <c:v>59.38</c:v>
                </c:pt>
                <c:pt idx="5939">
                  <c:v>59.39</c:v>
                </c:pt>
                <c:pt idx="5940">
                  <c:v>59.4</c:v>
                </c:pt>
                <c:pt idx="5941">
                  <c:v>59.41</c:v>
                </c:pt>
                <c:pt idx="5942">
                  <c:v>59.42</c:v>
                </c:pt>
                <c:pt idx="5943">
                  <c:v>59.43</c:v>
                </c:pt>
                <c:pt idx="5944">
                  <c:v>59.44</c:v>
                </c:pt>
                <c:pt idx="5945">
                  <c:v>59.45</c:v>
                </c:pt>
                <c:pt idx="5946">
                  <c:v>59.46</c:v>
                </c:pt>
                <c:pt idx="5947">
                  <c:v>59.47</c:v>
                </c:pt>
                <c:pt idx="5948">
                  <c:v>59.48</c:v>
                </c:pt>
                <c:pt idx="5949">
                  <c:v>59.49</c:v>
                </c:pt>
                <c:pt idx="5950">
                  <c:v>59.5</c:v>
                </c:pt>
                <c:pt idx="5951">
                  <c:v>59.51</c:v>
                </c:pt>
                <c:pt idx="5952">
                  <c:v>59.52</c:v>
                </c:pt>
                <c:pt idx="5953">
                  <c:v>59.53</c:v>
                </c:pt>
                <c:pt idx="5954">
                  <c:v>59.54</c:v>
                </c:pt>
                <c:pt idx="5955">
                  <c:v>59.55</c:v>
                </c:pt>
                <c:pt idx="5956">
                  <c:v>59.56</c:v>
                </c:pt>
                <c:pt idx="5957">
                  <c:v>59.57</c:v>
                </c:pt>
                <c:pt idx="5958">
                  <c:v>59.58</c:v>
                </c:pt>
                <c:pt idx="5959">
                  <c:v>59.59</c:v>
                </c:pt>
                <c:pt idx="5960">
                  <c:v>59.6</c:v>
                </c:pt>
                <c:pt idx="5961">
                  <c:v>59.61</c:v>
                </c:pt>
                <c:pt idx="5962">
                  <c:v>59.62</c:v>
                </c:pt>
                <c:pt idx="5963">
                  <c:v>59.63</c:v>
                </c:pt>
                <c:pt idx="5964">
                  <c:v>59.64</c:v>
                </c:pt>
                <c:pt idx="5965">
                  <c:v>59.65</c:v>
                </c:pt>
                <c:pt idx="5966">
                  <c:v>59.66</c:v>
                </c:pt>
                <c:pt idx="5967">
                  <c:v>59.67</c:v>
                </c:pt>
                <c:pt idx="5968">
                  <c:v>59.68</c:v>
                </c:pt>
                <c:pt idx="5969">
                  <c:v>59.69</c:v>
                </c:pt>
                <c:pt idx="5970">
                  <c:v>59.7</c:v>
                </c:pt>
                <c:pt idx="5971">
                  <c:v>59.71</c:v>
                </c:pt>
                <c:pt idx="5972">
                  <c:v>59.72</c:v>
                </c:pt>
                <c:pt idx="5973">
                  <c:v>59.73</c:v>
                </c:pt>
                <c:pt idx="5974">
                  <c:v>59.74</c:v>
                </c:pt>
                <c:pt idx="5975">
                  <c:v>59.75</c:v>
                </c:pt>
                <c:pt idx="5976">
                  <c:v>59.76</c:v>
                </c:pt>
                <c:pt idx="5977">
                  <c:v>59.77</c:v>
                </c:pt>
                <c:pt idx="5978">
                  <c:v>59.78</c:v>
                </c:pt>
                <c:pt idx="5979">
                  <c:v>59.79</c:v>
                </c:pt>
                <c:pt idx="5980">
                  <c:v>59.8</c:v>
                </c:pt>
                <c:pt idx="5981">
                  <c:v>59.81</c:v>
                </c:pt>
                <c:pt idx="5982">
                  <c:v>59.82</c:v>
                </c:pt>
                <c:pt idx="5983">
                  <c:v>59.83</c:v>
                </c:pt>
                <c:pt idx="5984">
                  <c:v>59.84</c:v>
                </c:pt>
                <c:pt idx="5985">
                  <c:v>59.85</c:v>
                </c:pt>
                <c:pt idx="5986">
                  <c:v>59.86</c:v>
                </c:pt>
                <c:pt idx="5987">
                  <c:v>59.87</c:v>
                </c:pt>
                <c:pt idx="5988">
                  <c:v>59.88</c:v>
                </c:pt>
                <c:pt idx="5989">
                  <c:v>59.89</c:v>
                </c:pt>
                <c:pt idx="5990">
                  <c:v>59.9</c:v>
                </c:pt>
                <c:pt idx="5991">
                  <c:v>59.91</c:v>
                </c:pt>
                <c:pt idx="5992">
                  <c:v>59.92</c:v>
                </c:pt>
                <c:pt idx="5993">
                  <c:v>59.93</c:v>
                </c:pt>
                <c:pt idx="5994">
                  <c:v>59.94</c:v>
                </c:pt>
                <c:pt idx="5995">
                  <c:v>59.95</c:v>
                </c:pt>
                <c:pt idx="5996">
                  <c:v>59.96</c:v>
                </c:pt>
                <c:pt idx="5997">
                  <c:v>59.97</c:v>
                </c:pt>
                <c:pt idx="5998">
                  <c:v>59.98</c:v>
                </c:pt>
                <c:pt idx="5999">
                  <c:v>59.99</c:v>
                </c:pt>
                <c:pt idx="6000">
                  <c:v>60</c:v>
                </c:pt>
                <c:pt idx="6001">
                  <c:v>60.01</c:v>
                </c:pt>
                <c:pt idx="6002">
                  <c:v>60.02</c:v>
                </c:pt>
                <c:pt idx="6003">
                  <c:v>60.03</c:v>
                </c:pt>
                <c:pt idx="6004">
                  <c:v>60.04</c:v>
                </c:pt>
                <c:pt idx="6005">
                  <c:v>60.05</c:v>
                </c:pt>
                <c:pt idx="6006">
                  <c:v>60.06</c:v>
                </c:pt>
                <c:pt idx="6007">
                  <c:v>60.07</c:v>
                </c:pt>
                <c:pt idx="6008">
                  <c:v>60.08</c:v>
                </c:pt>
                <c:pt idx="6009">
                  <c:v>60.09</c:v>
                </c:pt>
                <c:pt idx="6010">
                  <c:v>60.1</c:v>
                </c:pt>
                <c:pt idx="6011">
                  <c:v>60.11</c:v>
                </c:pt>
                <c:pt idx="6012">
                  <c:v>60.12</c:v>
                </c:pt>
                <c:pt idx="6013">
                  <c:v>60.13</c:v>
                </c:pt>
                <c:pt idx="6014">
                  <c:v>60.14</c:v>
                </c:pt>
                <c:pt idx="6015">
                  <c:v>60.15</c:v>
                </c:pt>
                <c:pt idx="6016">
                  <c:v>60.16</c:v>
                </c:pt>
                <c:pt idx="6017">
                  <c:v>60.17</c:v>
                </c:pt>
                <c:pt idx="6018">
                  <c:v>60.18</c:v>
                </c:pt>
                <c:pt idx="6019">
                  <c:v>60.19</c:v>
                </c:pt>
                <c:pt idx="6020">
                  <c:v>60.2</c:v>
                </c:pt>
                <c:pt idx="6021">
                  <c:v>60.21</c:v>
                </c:pt>
                <c:pt idx="6022">
                  <c:v>60.22</c:v>
                </c:pt>
                <c:pt idx="6023">
                  <c:v>60.23</c:v>
                </c:pt>
                <c:pt idx="6024">
                  <c:v>60.24</c:v>
                </c:pt>
                <c:pt idx="6025">
                  <c:v>60.25</c:v>
                </c:pt>
                <c:pt idx="6026">
                  <c:v>60.26</c:v>
                </c:pt>
                <c:pt idx="6027">
                  <c:v>60.27</c:v>
                </c:pt>
                <c:pt idx="6028">
                  <c:v>60.28</c:v>
                </c:pt>
                <c:pt idx="6029">
                  <c:v>60.29</c:v>
                </c:pt>
                <c:pt idx="6030">
                  <c:v>60.3</c:v>
                </c:pt>
                <c:pt idx="6031">
                  <c:v>60.31</c:v>
                </c:pt>
                <c:pt idx="6032">
                  <c:v>60.32</c:v>
                </c:pt>
                <c:pt idx="6033">
                  <c:v>60.33</c:v>
                </c:pt>
                <c:pt idx="6034">
                  <c:v>60.34</c:v>
                </c:pt>
                <c:pt idx="6035">
                  <c:v>60.35</c:v>
                </c:pt>
                <c:pt idx="6036">
                  <c:v>60.36</c:v>
                </c:pt>
                <c:pt idx="6037">
                  <c:v>60.37</c:v>
                </c:pt>
                <c:pt idx="6038">
                  <c:v>60.38</c:v>
                </c:pt>
                <c:pt idx="6039">
                  <c:v>60.39</c:v>
                </c:pt>
                <c:pt idx="6040">
                  <c:v>60.4</c:v>
                </c:pt>
                <c:pt idx="6041">
                  <c:v>60.41</c:v>
                </c:pt>
                <c:pt idx="6042">
                  <c:v>60.42</c:v>
                </c:pt>
                <c:pt idx="6043">
                  <c:v>60.43</c:v>
                </c:pt>
                <c:pt idx="6044">
                  <c:v>60.44</c:v>
                </c:pt>
                <c:pt idx="6045">
                  <c:v>60.45</c:v>
                </c:pt>
                <c:pt idx="6046">
                  <c:v>60.46</c:v>
                </c:pt>
                <c:pt idx="6047">
                  <c:v>60.47</c:v>
                </c:pt>
                <c:pt idx="6048">
                  <c:v>60.48</c:v>
                </c:pt>
                <c:pt idx="6049">
                  <c:v>60.49</c:v>
                </c:pt>
                <c:pt idx="6050">
                  <c:v>60.5</c:v>
                </c:pt>
                <c:pt idx="6051">
                  <c:v>60.51</c:v>
                </c:pt>
                <c:pt idx="6052">
                  <c:v>60.52</c:v>
                </c:pt>
                <c:pt idx="6053">
                  <c:v>60.53</c:v>
                </c:pt>
                <c:pt idx="6054">
                  <c:v>60.54</c:v>
                </c:pt>
                <c:pt idx="6055">
                  <c:v>60.55</c:v>
                </c:pt>
                <c:pt idx="6056">
                  <c:v>60.56</c:v>
                </c:pt>
                <c:pt idx="6057">
                  <c:v>60.57</c:v>
                </c:pt>
                <c:pt idx="6058">
                  <c:v>60.58</c:v>
                </c:pt>
                <c:pt idx="6059">
                  <c:v>60.59</c:v>
                </c:pt>
                <c:pt idx="6060">
                  <c:v>60.6</c:v>
                </c:pt>
                <c:pt idx="6061">
                  <c:v>60.61</c:v>
                </c:pt>
                <c:pt idx="6062">
                  <c:v>60.62</c:v>
                </c:pt>
                <c:pt idx="6063">
                  <c:v>60.63</c:v>
                </c:pt>
                <c:pt idx="6064">
                  <c:v>60.64</c:v>
                </c:pt>
                <c:pt idx="6065">
                  <c:v>60.65</c:v>
                </c:pt>
                <c:pt idx="6066">
                  <c:v>60.66</c:v>
                </c:pt>
                <c:pt idx="6067">
                  <c:v>60.67</c:v>
                </c:pt>
                <c:pt idx="6068">
                  <c:v>60.68</c:v>
                </c:pt>
                <c:pt idx="6069">
                  <c:v>60.69</c:v>
                </c:pt>
                <c:pt idx="6070">
                  <c:v>60.7</c:v>
                </c:pt>
                <c:pt idx="6071">
                  <c:v>60.71</c:v>
                </c:pt>
                <c:pt idx="6072">
                  <c:v>60.72</c:v>
                </c:pt>
                <c:pt idx="6073">
                  <c:v>60.73</c:v>
                </c:pt>
                <c:pt idx="6074">
                  <c:v>60.74</c:v>
                </c:pt>
                <c:pt idx="6075">
                  <c:v>60.75</c:v>
                </c:pt>
                <c:pt idx="6076">
                  <c:v>60.76</c:v>
                </c:pt>
                <c:pt idx="6077">
                  <c:v>60.77</c:v>
                </c:pt>
                <c:pt idx="6078">
                  <c:v>60.78</c:v>
                </c:pt>
                <c:pt idx="6079">
                  <c:v>60.79</c:v>
                </c:pt>
                <c:pt idx="6080">
                  <c:v>60.8</c:v>
                </c:pt>
                <c:pt idx="6081">
                  <c:v>60.81</c:v>
                </c:pt>
                <c:pt idx="6082">
                  <c:v>60.82</c:v>
                </c:pt>
                <c:pt idx="6083">
                  <c:v>60.83</c:v>
                </c:pt>
                <c:pt idx="6084">
                  <c:v>60.84</c:v>
                </c:pt>
                <c:pt idx="6085">
                  <c:v>60.85</c:v>
                </c:pt>
                <c:pt idx="6086">
                  <c:v>60.86</c:v>
                </c:pt>
                <c:pt idx="6087">
                  <c:v>60.87</c:v>
                </c:pt>
                <c:pt idx="6088">
                  <c:v>60.88</c:v>
                </c:pt>
                <c:pt idx="6089">
                  <c:v>60.89</c:v>
                </c:pt>
                <c:pt idx="6090">
                  <c:v>60.9</c:v>
                </c:pt>
                <c:pt idx="6091">
                  <c:v>60.91</c:v>
                </c:pt>
                <c:pt idx="6092">
                  <c:v>60.92</c:v>
                </c:pt>
                <c:pt idx="6093">
                  <c:v>60.93</c:v>
                </c:pt>
                <c:pt idx="6094">
                  <c:v>60.94</c:v>
                </c:pt>
                <c:pt idx="6095">
                  <c:v>60.95</c:v>
                </c:pt>
                <c:pt idx="6096">
                  <c:v>60.96</c:v>
                </c:pt>
                <c:pt idx="6097">
                  <c:v>60.97</c:v>
                </c:pt>
                <c:pt idx="6098">
                  <c:v>60.98</c:v>
                </c:pt>
                <c:pt idx="6099">
                  <c:v>60.99</c:v>
                </c:pt>
                <c:pt idx="6100">
                  <c:v>61</c:v>
                </c:pt>
                <c:pt idx="6101">
                  <c:v>61.01</c:v>
                </c:pt>
                <c:pt idx="6102">
                  <c:v>61.02</c:v>
                </c:pt>
                <c:pt idx="6103">
                  <c:v>61.03</c:v>
                </c:pt>
                <c:pt idx="6104">
                  <c:v>61.04</c:v>
                </c:pt>
                <c:pt idx="6105">
                  <c:v>61.05</c:v>
                </c:pt>
                <c:pt idx="6106">
                  <c:v>61.06</c:v>
                </c:pt>
                <c:pt idx="6107">
                  <c:v>61.07</c:v>
                </c:pt>
                <c:pt idx="6108">
                  <c:v>61.08</c:v>
                </c:pt>
                <c:pt idx="6109">
                  <c:v>61.09</c:v>
                </c:pt>
                <c:pt idx="6110">
                  <c:v>61.1</c:v>
                </c:pt>
                <c:pt idx="6111">
                  <c:v>61.11</c:v>
                </c:pt>
                <c:pt idx="6112">
                  <c:v>61.12</c:v>
                </c:pt>
                <c:pt idx="6113">
                  <c:v>61.13</c:v>
                </c:pt>
                <c:pt idx="6114">
                  <c:v>61.14</c:v>
                </c:pt>
                <c:pt idx="6115">
                  <c:v>61.15</c:v>
                </c:pt>
                <c:pt idx="6116">
                  <c:v>61.16</c:v>
                </c:pt>
                <c:pt idx="6117">
                  <c:v>61.17</c:v>
                </c:pt>
                <c:pt idx="6118">
                  <c:v>61.18</c:v>
                </c:pt>
                <c:pt idx="6119">
                  <c:v>61.19</c:v>
                </c:pt>
                <c:pt idx="6120">
                  <c:v>61.2</c:v>
                </c:pt>
                <c:pt idx="6121">
                  <c:v>61.21</c:v>
                </c:pt>
                <c:pt idx="6122">
                  <c:v>61.22</c:v>
                </c:pt>
                <c:pt idx="6123">
                  <c:v>61.23</c:v>
                </c:pt>
                <c:pt idx="6124">
                  <c:v>61.24</c:v>
                </c:pt>
                <c:pt idx="6125">
                  <c:v>61.25</c:v>
                </c:pt>
                <c:pt idx="6126">
                  <c:v>61.26</c:v>
                </c:pt>
                <c:pt idx="6127">
                  <c:v>61.27</c:v>
                </c:pt>
                <c:pt idx="6128">
                  <c:v>61.28</c:v>
                </c:pt>
                <c:pt idx="6129">
                  <c:v>61.29</c:v>
                </c:pt>
                <c:pt idx="6130">
                  <c:v>61.3</c:v>
                </c:pt>
                <c:pt idx="6131">
                  <c:v>61.31</c:v>
                </c:pt>
                <c:pt idx="6132">
                  <c:v>61.32</c:v>
                </c:pt>
                <c:pt idx="6133">
                  <c:v>61.33</c:v>
                </c:pt>
                <c:pt idx="6134">
                  <c:v>61.34</c:v>
                </c:pt>
                <c:pt idx="6135">
                  <c:v>61.35</c:v>
                </c:pt>
                <c:pt idx="6136">
                  <c:v>61.36</c:v>
                </c:pt>
                <c:pt idx="6137">
                  <c:v>61.37</c:v>
                </c:pt>
                <c:pt idx="6138">
                  <c:v>61.38</c:v>
                </c:pt>
                <c:pt idx="6139">
                  <c:v>61.39</c:v>
                </c:pt>
                <c:pt idx="6140">
                  <c:v>61.4</c:v>
                </c:pt>
                <c:pt idx="6141">
                  <c:v>61.41</c:v>
                </c:pt>
                <c:pt idx="6142">
                  <c:v>61.42</c:v>
                </c:pt>
                <c:pt idx="6143">
                  <c:v>61.43</c:v>
                </c:pt>
                <c:pt idx="6144">
                  <c:v>61.44</c:v>
                </c:pt>
                <c:pt idx="6145">
                  <c:v>61.45</c:v>
                </c:pt>
                <c:pt idx="6146">
                  <c:v>61.46</c:v>
                </c:pt>
                <c:pt idx="6147">
                  <c:v>61.47</c:v>
                </c:pt>
                <c:pt idx="6148">
                  <c:v>61.48</c:v>
                </c:pt>
                <c:pt idx="6149">
                  <c:v>61.49</c:v>
                </c:pt>
                <c:pt idx="6150">
                  <c:v>61.5</c:v>
                </c:pt>
                <c:pt idx="6151">
                  <c:v>61.51</c:v>
                </c:pt>
                <c:pt idx="6152">
                  <c:v>61.52</c:v>
                </c:pt>
                <c:pt idx="6153">
                  <c:v>61.53</c:v>
                </c:pt>
                <c:pt idx="6154">
                  <c:v>61.54</c:v>
                </c:pt>
                <c:pt idx="6155">
                  <c:v>61.55</c:v>
                </c:pt>
                <c:pt idx="6156">
                  <c:v>61.56</c:v>
                </c:pt>
                <c:pt idx="6157">
                  <c:v>61.57</c:v>
                </c:pt>
                <c:pt idx="6158">
                  <c:v>61.58</c:v>
                </c:pt>
                <c:pt idx="6159">
                  <c:v>61.59</c:v>
                </c:pt>
                <c:pt idx="6160">
                  <c:v>61.6</c:v>
                </c:pt>
                <c:pt idx="6161">
                  <c:v>61.61</c:v>
                </c:pt>
                <c:pt idx="6162">
                  <c:v>61.62</c:v>
                </c:pt>
                <c:pt idx="6163">
                  <c:v>61.63</c:v>
                </c:pt>
                <c:pt idx="6164">
                  <c:v>61.64</c:v>
                </c:pt>
                <c:pt idx="6165">
                  <c:v>61.65</c:v>
                </c:pt>
                <c:pt idx="6166">
                  <c:v>61.66</c:v>
                </c:pt>
                <c:pt idx="6167">
                  <c:v>61.67</c:v>
                </c:pt>
                <c:pt idx="6168">
                  <c:v>61.68</c:v>
                </c:pt>
                <c:pt idx="6169">
                  <c:v>61.69</c:v>
                </c:pt>
                <c:pt idx="6170">
                  <c:v>61.7</c:v>
                </c:pt>
                <c:pt idx="6171">
                  <c:v>61.71</c:v>
                </c:pt>
                <c:pt idx="6172">
                  <c:v>61.72</c:v>
                </c:pt>
                <c:pt idx="6173">
                  <c:v>61.73</c:v>
                </c:pt>
                <c:pt idx="6174">
                  <c:v>61.74</c:v>
                </c:pt>
                <c:pt idx="6175">
                  <c:v>61.75</c:v>
                </c:pt>
                <c:pt idx="6176">
                  <c:v>61.76</c:v>
                </c:pt>
                <c:pt idx="6177">
                  <c:v>61.77</c:v>
                </c:pt>
                <c:pt idx="6178">
                  <c:v>61.78</c:v>
                </c:pt>
                <c:pt idx="6179">
                  <c:v>61.79</c:v>
                </c:pt>
                <c:pt idx="6180">
                  <c:v>61.8</c:v>
                </c:pt>
                <c:pt idx="6181">
                  <c:v>61.81</c:v>
                </c:pt>
                <c:pt idx="6182">
                  <c:v>61.82</c:v>
                </c:pt>
                <c:pt idx="6183">
                  <c:v>61.83</c:v>
                </c:pt>
                <c:pt idx="6184">
                  <c:v>61.84</c:v>
                </c:pt>
                <c:pt idx="6185">
                  <c:v>61.85</c:v>
                </c:pt>
                <c:pt idx="6186">
                  <c:v>61.86</c:v>
                </c:pt>
                <c:pt idx="6187">
                  <c:v>61.87</c:v>
                </c:pt>
                <c:pt idx="6188">
                  <c:v>61.88</c:v>
                </c:pt>
                <c:pt idx="6189">
                  <c:v>61.89</c:v>
                </c:pt>
                <c:pt idx="6190">
                  <c:v>61.9</c:v>
                </c:pt>
                <c:pt idx="6191">
                  <c:v>61.91</c:v>
                </c:pt>
                <c:pt idx="6192">
                  <c:v>61.92</c:v>
                </c:pt>
                <c:pt idx="6193">
                  <c:v>61.93</c:v>
                </c:pt>
                <c:pt idx="6194">
                  <c:v>61.94</c:v>
                </c:pt>
                <c:pt idx="6195">
                  <c:v>61.95</c:v>
                </c:pt>
                <c:pt idx="6196">
                  <c:v>61.96</c:v>
                </c:pt>
                <c:pt idx="6197">
                  <c:v>61.97</c:v>
                </c:pt>
                <c:pt idx="6198">
                  <c:v>61.98</c:v>
                </c:pt>
                <c:pt idx="6199">
                  <c:v>61.99</c:v>
                </c:pt>
                <c:pt idx="6200">
                  <c:v>62</c:v>
                </c:pt>
                <c:pt idx="6201">
                  <c:v>62.01</c:v>
                </c:pt>
                <c:pt idx="6202">
                  <c:v>62.02</c:v>
                </c:pt>
                <c:pt idx="6203">
                  <c:v>62.03</c:v>
                </c:pt>
                <c:pt idx="6204">
                  <c:v>62.04</c:v>
                </c:pt>
                <c:pt idx="6205">
                  <c:v>62.05</c:v>
                </c:pt>
                <c:pt idx="6206">
                  <c:v>62.06</c:v>
                </c:pt>
                <c:pt idx="6207">
                  <c:v>62.07</c:v>
                </c:pt>
                <c:pt idx="6208">
                  <c:v>62.08</c:v>
                </c:pt>
                <c:pt idx="6209">
                  <c:v>62.09</c:v>
                </c:pt>
                <c:pt idx="6210">
                  <c:v>62.1</c:v>
                </c:pt>
                <c:pt idx="6211">
                  <c:v>62.11</c:v>
                </c:pt>
                <c:pt idx="6212">
                  <c:v>62.12</c:v>
                </c:pt>
                <c:pt idx="6213">
                  <c:v>62.13</c:v>
                </c:pt>
                <c:pt idx="6214">
                  <c:v>62.14</c:v>
                </c:pt>
                <c:pt idx="6215">
                  <c:v>62.15</c:v>
                </c:pt>
                <c:pt idx="6216">
                  <c:v>62.16</c:v>
                </c:pt>
                <c:pt idx="6217">
                  <c:v>62.17</c:v>
                </c:pt>
                <c:pt idx="6218">
                  <c:v>62.18</c:v>
                </c:pt>
                <c:pt idx="6219">
                  <c:v>62.19</c:v>
                </c:pt>
                <c:pt idx="6220">
                  <c:v>62.2</c:v>
                </c:pt>
                <c:pt idx="6221">
                  <c:v>62.21</c:v>
                </c:pt>
                <c:pt idx="6222">
                  <c:v>62.22</c:v>
                </c:pt>
                <c:pt idx="6223">
                  <c:v>62.23</c:v>
                </c:pt>
                <c:pt idx="6224">
                  <c:v>62.24</c:v>
                </c:pt>
                <c:pt idx="6225">
                  <c:v>62.25</c:v>
                </c:pt>
                <c:pt idx="6226">
                  <c:v>62.26</c:v>
                </c:pt>
                <c:pt idx="6227">
                  <c:v>62.27</c:v>
                </c:pt>
                <c:pt idx="6228">
                  <c:v>62.28</c:v>
                </c:pt>
                <c:pt idx="6229">
                  <c:v>62.29</c:v>
                </c:pt>
                <c:pt idx="6230">
                  <c:v>62.3</c:v>
                </c:pt>
                <c:pt idx="6231">
                  <c:v>62.31</c:v>
                </c:pt>
                <c:pt idx="6232">
                  <c:v>62.32</c:v>
                </c:pt>
                <c:pt idx="6233">
                  <c:v>62.33</c:v>
                </c:pt>
                <c:pt idx="6234">
                  <c:v>62.34</c:v>
                </c:pt>
                <c:pt idx="6235">
                  <c:v>62.35</c:v>
                </c:pt>
                <c:pt idx="6236">
                  <c:v>62.36</c:v>
                </c:pt>
                <c:pt idx="6237">
                  <c:v>62.37</c:v>
                </c:pt>
                <c:pt idx="6238">
                  <c:v>62.38</c:v>
                </c:pt>
                <c:pt idx="6239">
                  <c:v>62.39</c:v>
                </c:pt>
                <c:pt idx="6240">
                  <c:v>62.4</c:v>
                </c:pt>
                <c:pt idx="6241">
                  <c:v>62.41</c:v>
                </c:pt>
                <c:pt idx="6242">
                  <c:v>62.42</c:v>
                </c:pt>
                <c:pt idx="6243">
                  <c:v>62.43</c:v>
                </c:pt>
                <c:pt idx="6244">
                  <c:v>62.44</c:v>
                </c:pt>
                <c:pt idx="6245">
                  <c:v>62.45</c:v>
                </c:pt>
                <c:pt idx="6246">
                  <c:v>62.46</c:v>
                </c:pt>
                <c:pt idx="6247">
                  <c:v>62.47</c:v>
                </c:pt>
                <c:pt idx="6248">
                  <c:v>62.48</c:v>
                </c:pt>
                <c:pt idx="6249">
                  <c:v>62.49</c:v>
                </c:pt>
                <c:pt idx="6250">
                  <c:v>62.5</c:v>
                </c:pt>
                <c:pt idx="6251">
                  <c:v>62.51</c:v>
                </c:pt>
                <c:pt idx="6252">
                  <c:v>62.52</c:v>
                </c:pt>
                <c:pt idx="6253">
                  <c:v>62.53</c:v>
                </c:pt>
                <c:pt idx="6254">
                  <c:v>62.54</c:v>
                </c:pt>
                <c:pt idx="6255">
                  <c:v>62.55</c:v>
                </c:pt>
                <c:pt idx="6256">
                  <c:v>62.56</c:v>
                </c:pt>
                <c:pt idx="6257">
                  <c:v>62.57</c:v>
                </c:pt>
                <c:pt idx="6258">
                  <c:v>62.58</c:v>
                </c:pt>
                <c:pt idx="6259">
                  <c:v>62.59</c:v>
                </c:pt>
                <c:pt idx="6260">
                  <c:v>62.6</c:v>
                </c:pt>
                <c:pt idx="6261">
                  <c:v>62.61</c:v>
                </c:pt>
                <c:pt idx="6262">
                  <c:v>62.62</c:v>
                </c:pt>
                <c:pt idx="6263">
                  <c:v>62.63</c:v>
                </c:pt>
                <c:pt idx="6264">
                  <c:v>62.64</c:v>
                </c:pt>
                <c:pt idx="6265">
                  <c:v>62.65</c:v>
                </c:pt>
                <c:pt idx="6266">
                  <c:v>62.66</c:v>
                </c:pt>
                <c:pt idx="6267">
                  <c:v>62.67</c:v>
                </c:pt>
                <c:pt idx="6268">
                  <c:v>62.68</c:v>
                </c:pt>
                <c:pt idx="6269">
                  <c:v>62.69</c:v>
                </c:pt>
                <c:pt idx="6270">
                  <c:v>62.7</c:v>
                </c:pt>
                <c:pt idx="6271">
                  <c:v>62.71</c:v>
                </c:pt>
                <c:pt idx="6272">
                  <c:v>62.72</c:v>
                </c:pt>
                <c:pt idx="6273">
                  <c:v>62.73</c:v>
                </c:pt>
                <c:pt idx="6274">
                  <c:v>62.74</c:v>
                </c:pt>
                <c:pt idx="6275">
                  <c:v>62.75</c:v>
                </c:pt>
                <c:pt idx="6276">
                  <c:v>62.76</c:v>
                </c:pt>
                <c:pt idx="6277">
                  <c:v>62.77</c:v>
                </c:pt>
                <c:pt idx="6278">
                  <c:v>62.78</c:v>
                </c:pt>
                <c:pt idx="6279">
                  <c:v>62.79</c:v>
                </c:pt>
                <c:pt idx="6280">
                  <c:v>62.8</c:v>
                </c:pt>
                <c:pt idx="6281">
                  <c:v>62.81</c:v>
                </c:pt>
                <c:pt idx="6282">
                  <c:v>62.82</c:v>
                </c:pt>
                <c:pt idx="6283">
                  <c:v>62.83</c:v>
                </c:pt>
                <c:pt idx="6284">
                  <c:v>62.84</c:v>
                </c:pt>
                <c:pt idx="6285">
                  <c:v>62.85</c:v>
                </c:pt>
                <c:pt idx="6286">
                  <c:v>62.86</c:v>
                </c:pt>
                <c:pt idx="6287">
                  <c:v>62.87</c:v>
                </c:pt>
                <c:pt idx="6288">
                  <c:v>62.88</c:v>
                </c:pt>
                <c:pt idx="6289">
                  <c:v>62.89</c:v>
                </c:pt>
                <c:pt idx="6290">
                  <c:v>62.9</c:v>
                </c:pt>
                <c:pt idx="6291">
                  <c:v>62.91</c:v>
                </c:pt>
                <c:pt idx="6292">
                  <c:v>62.92</c:v>
                </c:pt>
                <c:pt idx="6293">
                  <c:v>62.93</c:v>
                </c:pt>
                <c:pt idx="6294">
                  <c:v>62.94</c:v>
                </c:pt>
                <c:pt idx="6295">
                  <c:v>62.95</c:v>
                </c:pt>
                <c:pt idx="6296">
                  <c:v>62.96</c:v>
                </c:pt>
                <c:pt idx="6297">
                  <c:v>62.97</c:v>
                </c:pt>
                <c:pt idx="6298">
                  <c:v>62.98</c:v>
                </c:pt>
                <c:pt idx="6299">
                  <c:v>62.99</c:v>
                </c:pt>
                <c:pt idx="6300">
                  <c:v>63</c:v>
                </c:pt>
                <c:pt idx="6301">
                  <c:v>63.01</c:v>
                </c:pt>
                <c:pt idx="6302">
                  <c:v>63.02</c:v>
                </c:pt>
                <c:pt idx="6303">
                  <c:v>63.03</c:v>
                </c:pt>
                <c:pt idx="6304">
                  <c:v>63.04</c:v>
                </c:pt>
                <c:pt idx="6305">
                  <c:v>63.05</c:v>
                </c:pt>
                <c:pt idx="6306">
                  <c:v>63.06</c:v>
                </c:pt>
                <c:pt idx="6307">
                  <c:v>63.07</c:v>
                </c:pt>
                <c:pt idx="6308">
                  <c:v>63.08</c:v>
                </c:pt>
                <c:pt idx="6309">
                  <c:v>63.09</c:v>
                </c:pt>
                <c:pt idx="6310">
                  <c:v>63.1</c:v>
                </c:pt>
                <c:pt idx="6311">
                  <c:v>63.11</c:v>
                </c:pt>
                <c:pt idx="6312">
                  <c:v>63.12</c:v>
                </c:pt>
                <c:pt idx="6313">
                  <c:v>63.13</c:v>
                </c:pt>
                <c:pt idx="6314">
                  <c:v>63.14</c:v>
                </c:pt>
                <c:pt idx="6315">
                  <c:v>63.15</c:v>
                </c:pt>
                <c:pt idx="6316">
                  <c:v>63.16</c:v>
                </c:pt>
                <c:pt idx="6317">
                  <c:v>63.17</c:v>
                </c:pt>
                <c:pt idx="6318">
                  <c:v>63.18</c:v>
                </c:pt>
                <c:pt idx="6319">
                  <c:v>63.19</c:v>
                </c:pt>
                <c:pt idx="6320">
                  <c:v>63.2</c:v>
                </c:pt>
                <c:pt idx="6321">
                  <c:v>63.21</c:v>
                </c:pt>
                <c:pt idx="6322">
                  <c:v>63.22</c:v>
                </c:pt>
                <c:pt idx="6323">
                  <c:v>63.23</c:v>
                </c:pt>
                <c:pt idx="6324">
                  <c:v>63.24</c:v>
                </c:pt>
                <c:pt idx="6325">
                  <c:v>63.25</c:v>
                </c:pt>
                <c:pt idx="6326">
                  <c:v>63.26</c:v>
                </c:pt>
                <c:pt idx="6327">
                  <c:v>63.27</c:v>
                </c:pt>
                <c:pt idx="6328">
                  <c:v>63.28</c:v>
                </c:pt>
                <c:pt idx="6329">
                  <c:v>63.29</c:v>
                </c:pt>
                <c:pt idx="6330">
                  <c:v>63.3</c:v>
                </c:pt>
                <c:pt idx="6331">
                  <c:v>63.31</c:v>
                </c:pt>
                <c:pt idx="6332">
                  <c:v>63.32</c:v>
                </c:pt>
                <c:pt idx="6333">
                  <c:v>63.33</c:v>
                </c:pt>
                <c:pt idx="6334">
                  <c:v>63.34</c:v>
                </c:pt>
                <c:pt idx="6335">
                  <c:v>63.35</c:v>
                </c:pt>
                <c:pt idx="6336">
                  <c:v>63.36</c:v>
                </c:pt>
                <c:pt idx="6337">
                  <c:v>63.37</c:v>
                </c:pt>
                <c:pt idx="6338">
                  <c:v>63.38</c:v>
                </c:pt>
                <c:pt idx="6339">
                  <c:v>63.39</c:v>
                </c:pt>
                <c:pt idx="6340">
                  <c:v>63.4</c:v>
                </c:pt>
                <c:pt idx="6341">
                  <c:v>63.41</c:v>
                </c:pt>
                <c:pt idx="6342">
                  <c:v>63.42</c:v>
                </c:pt>
                <c:pt idx="6343">
                  <c:v>63.43</c:v>
                </c:pt>
                <c:pt idx="6344">
                  <c:v>63.44</c:v>
                </c:pt>
                <c:pt idx="6345">
                  <c:v>63.45</c:v>
                </c:pt>
                <c:pt idx="6346">
                  <c:v>63.46</c:v>
                </c:pt>
                <c:pt idx="6347">
                  <c:v>63.47</c:v>
                </c:pt>
                <c:pt idx="6348">
                  <c:v>63.48</c:v>
                </c:pt>
                <c:pt idx="6349">
                  <c:v>63.49</c:v>
                </c:pt>
                <c:pt idx="6350">
                  <c:v>63.5</c:v>
                </c:pt>
                <c:pt idx="6351">
                  <c:v>63.51</c:v>
                </c:pt>
                <c:pt idx="6352">
                  <c:v>63.52</c:v>
                </c:pt>
                <c:pt idx="6353">
                  <c:v>63.53</c:v>
                </c:pt>
                <c:pt idx="6354">
                  <c:v>63.54</c:v>
                </c:pt>
                <c:pt idx="6355">
                  <c:v>63.55</c:v>
                </c:pt>
                <c:pt idx="6356">
                  <c:v>63.56</c:v>
                </c:pt>
                <c:pt idx="6357">
                  <c:v>63.57</c:v>
                </c:pt>
                <c:pt idx="6358">
                  <c:v>63.58</c:v>
                </c:pt>
                <c:pt idx="6359">
                  <c:v>63.59</c:v>
                </c:pt>
                <c:pt idx="6360">
                  <c:v>63.6</c:v>
                </c:pt>
                <c:pt idx="6361">
                  <c:v>63.61</c:v>
                </c:pt>
                <c:pt idx="6362">
                  <c:v>63.62</c:v>
                </c:pt>
                <c:pt idx="6363">
                  <c:v>63.63</c:v>
                </c:pt>
                <c:pt idx="6364">
                  <c:v>63.64</c:v>
                </c:pt>
                <c:pt idx="6365">
                  <c:v>63.65</c:v>
                </c:pt>
                <c:pt idx="6366">
                  <c:v>63.66</c:v>
                </c:pt>
                <c:pt idx="6367">
                  <c:v>63.67</c:v>
                </c:pt>
                <c:pt idx="6368">
                  <c:v>63.68</c:v>
                </c:pt>
                <c:pt idx="6369">
                  <c:v>63.69</c:v>
                </c:pt>
                <c:pt idx="6370">
                  <c:v>63.7</c:v>
                </c:pt>
                <c:pt idx="6371">
                  <c:v>63.71</c:v>
                </c:pt>
                <c:pt idx="6372">
                  <c:v>63.72</c:v>
                </c:pt>
                <c:pt idx="6373">
                  <c:v>63.73</c:v>
                </c:pt>
                <c:pt idx="6374">
                  <c:v>63.74</c:v>
                </c:pt>
                <c:pt idx="6375">
                  <c:v>63.75</c:v>
                </c:pt>
                <c:pt idx="6376">
                  <c:v>63.76</c:v>
                </c:pt>
                <c:pt idx="6377">
                  <c:v>63.77</c:v>
                </c:pt>
                <c:pt idx="6378">
                  <c:v>63.78</c:v>
                </c:pt>
                <c:pt idx="6379">
                  <c:v>63.79</c:v>
                </c:pt>
                <c:pt idx="6380">
                  <c:v>63.8</c:v>
                </c:pt>
                <c:pt idx="6381">
                  <c:v>63.81</c:v>
                </c:pt>
                <c:pt idx="6382">
                  <c:v>63.82</c:v>
                </c:pt>
                <c:pt idx="6383">
                  <c:v>63.83</c:v>
                </c:pt>
                <c:pt idx="6384">
                  <c:v>63.84</c:v>
                </c:pt>
                <c:pt idx="6385">
                  <c:v>63.85</c:v>
                </c:pt>
                <c:pt idx="6386">
                  <c:v>63.86</c:v>
                </c:pt>
                <c:pt idx="6387">
                  <c:v>63.87</c:v>
                </c:pt>
                <c:pt idx="6388">
                  <c:v>63.88</c:v>
                </c:pt>
                <c:pt idx="6389">
                  <c:v>63.89</c:v>
                </c:pt>
                <c:pt idx="6390">
                  <c:v>63.9</c:v>
                </c:pt>
                <c:pt idx="6391">
                  <c:v>63.91</c:v>
                </c:pt>
                <c:pt idx="6392">
                  <c:v>63.92</c:v>
                </c:pt>
                <c:pt idx="6393">
                  <c:v>63.93</c:v>
                </c:pt>
                <c:pt idx="6394">
                  <c:v>63.94</c:v>
                </c:pt>
                <c:pt idx="6395">
                  <c:v>63.95</c:v>
                </c:pt>
                <c:pt idx="6396">
                  <c:v>63.96</c:v>
                </c:pt>
                <c:pt idx="6397">
                  <c:v>63.97</c:v>
                </c:pt>
                <c:pt idx="6398">
                  <c:v>63.98</c:v>
                </c:pt>
                <c:pt idx="6399">
                  <c:v>63.99</c:v>
                </c:pt>
                <c:pt idx="6400">
                  <c:v>64</c:v>
                </c:pt>
                <c:pt idx="6401">
                  <c:v>64.010000000000005</c:v>
                </c:pt>
                <c:pt idx="6402">
                  <c:v>64.02</c:v>
                </c:pt>
                <c:pt idx="6403">
                  <c:v>64.03</c:v>
                </c:pt>
                <c:pt idx="6404">
                  <c:v>64.040000000000006</c:v>
                </c:pt>
                <c:pt idx="6405">
                  <c:v>64.05</c:v>
                </c:pt>
                <c:pt idx="6406">
                  <c:v>64.06</c:v>
                </c:pt>
                <c:pt idx="6407">
                  <c:v>64.069999999999993</c:v>
                </c:pt>
                <c:pt idx="6408">
                  <c:v>64.08</c:v>
                </c:pt>
                <c:pt idx="6409">
                  <c:v>64.09</c:v>
                </c:pt>
                <c:pt idx="6410">
                  <c:v>64.099999999999994</c:v>
                </c:pt>
                <c:pt idx="6411">
                  <c:v>64.11</c:v>
                </c:pt>
                <c:pt idx="6412">
                  <c:v>64.12</c:v>
                </c:pt>
                <c:pt idx="6413">
                  <c:v>64.13</c:v>
                </c:pt>
                <c:pt idx="6414">
                  <c:v>64.14</c:v>
                </c:pt>
                <c:pt idx="6415">
                  <c:v>64.150000000000006</c:v>
                </c:pt>
                <c:pt idx="6416">
                  <c:v>64.16</c:v>
                </c:pt>
                <c:pt idx="6417">
                  <c:v>64.17</c:v>
                </c:pt>
                <c:pt idx="6418">
                  <c:v>64.180000000000007</c:v>
                </c:pt>
                <c:pt idx="6419">
                  <c:v>64.19</c:v>
                </c:pt>
                <c:pt idx="6420">
                  <c:v>64.2</c:v>
                </c:pt>
                <c:pt idx="6421">
                  <c:v>64.209999999999994</c:v>
                </c:pt>
                <c:pt idx="6422">
                  <c:v>64.22</c:v>
                </c:pt>
                <c:pt idx="6423">
                  <c:v>64.23</c:v>
                </c:pt>
                <c:pt idx="6424">
                  <c:v>64.239999999999995</c:v>
                </c:pt>
                <c:pt idx="6425">
                  <c:v>64.25</c:v>
                </c:pt>
                <c:pt idx="6426">
                  <c:v>64.260000000000005</c:v>
                </c:pt>
                <c:pt idx="6427">
                  <c:v>64.27</c:v>
                </c:pt>
                <c:pt idx="6428">
                  <c:v>64.28</c:v>
                </c:pt>
                <c:pt idx="6429">
                  <c:v>64.290000000000006</c:v>
                </c:pt>
                <c:pt idx="6430">
                  <c:v>64.3</c:v>
                </c:pt>
                <c:pt idx="6431">
                  <c:v>64.31</c:v>
                </c:pt>
                <c:pt idx="6432">
                  <c:v>64.319999999999993</c:v>
                </c:pt>
                <c:pt idx="6433">
                  <c:v>64.33</c:v>
                </c:pt>
                <c:pt idx="6434">
                  <c:v>64.34</c:v>
                </c:pt>
                <c:pt idx="6435">
                  <c:v>64.349999999999994</c:v>
                </c:pt>
                <c:pt idx="6436">
                  <c:v>64.36</c:v>
                </c:pt>
                <c:pt idx="6437">
                  <c:v>64.37</c:v>
                </c:pt>
                <c:pt idx="6438">
                  <c:v>64.38</c:v>
                </c:pt>
                <c:pt idx="6439">
                  <c:v>64.39</c:v>
                </c:pt>
                <c:pt idx="6440">
                  <c:v>64.400000000000006</c:v>
                </c:pt>
                <c:pt idx="6441">
                  <c:v>64.41</c:v>
                </c:pt>
                <c:pt idx="6442">
                  <c:v>64.42</c:v>
                </c:pt>
                <c:pt idx="6443">
                  <c:v>64.430000000000007</c:v>
                </c:pt>
                <c:pt idx="6444">
                  <c:v>64.44</c:v>
                </c:pt>
                <c:pt idx="6445">
                  <c:v>64.45</c:v>
                </c:pt>
                <c:pt idx="6446">
                  <c:v>64.459999999999994</c:v>
                </c:pt>
                <c:pt idx="6447">
                  <c:v>64.47</c:v>
                </c:pt>
                <c:pt idx="6448">
                  <c:v>64.48</c:v>
                </c:pt>
                <c:pt idx="6449">
                  <c:v>64.489999999999995</c:v>
                </c:pt>
                <c:pt idx="6450">
                  <c:v>64.5</c:v>
                </c:pt>
                <c:pt idx="6451">
                  <c:v>64.510000000000005</c:v>
                </c:pt>
                <c:pt idx="6452">
                  <c:v>64.52</c:v>
                </c:pt>
                <c:pt idx="6453">
                  <c:v>64.53</c:v>
                </c:pt>
                <c:pt idx="6454">
                  <c:v>64.540000000000006</c:v>
                </c:pt>
                <c:pt idx="6455">
                  <c:v>64.55</c:v>
                </c:pt>
                <c:pt idx="6456">
                  <c:v>64.56</c:v>
                </c:pt>
                <c:pt idx="6457">
                  <c:v>64.569999999999993</c:v>
                </c:pt>
                <c:pt idx="6458">
                  <c:v>64.58</c:v>
                </c:pt>
                <c:pt idx="6459">
                  <c:v>64.59</c:v>
                </c:pt>
                <c:pt idx="6460">
                  <c:v>64.599999999999994</c:v>
                </c:pt>
                <c:pt idx="6461">
                  <c:v>64.61</c:v>
                </c:pt>
                <c:pt idx="6462">
                  <c:v>64.62</c:v>
                </c:pt>
                <c:pt idx="6463">
                  <c:v>64.63</c:v>
                </c:pt>
                <c:pt idx="6464">
                  <c:v>64.64</c:v>
                </c:pt>
                <c:pt idx="6465">
                  <c:v>64.650000000000006</c:v>
                </c:pt>
                <c:pt idx="6466">
                  <c:v>64.66</c:v>
                </c:pt>
                <c:pt idx="6467">
                  <c:v>64.67</c:v>
                </c:pt>
                <c:pt idx="6468">
                  <c:v>64.680000000000007</c:v>
                </c:pt>
                <c:pt idx="6469">
                  <c:v>64.69</c:v>
                </c:pt>
                <c:pt idx="6470">
                  <c:v>64.7</c:v>
                </c:pt>
                <c:pt idx="6471">
                  <c:v>64.709999999999994</c:v>
                </c:pt>
                <c:pt idx="6472">
                  <c:v>64.72</c:v>
                </c:pt>
                <c:pt idx="6473">
                  <c:v>64.73</c:v>
                </c:pt>
                <c:pt idx="6474">
                  <c:v>64.739999999999995</c:v>
                </c:pt>
                <c:pt idx="6475">
                  <c:v>64.75</c:v>
                </c:pt>
                <c:pt idx="6476">
                  <c:v>64.760000000000005</c:v>
                </c:pt>
                <c:pt idx="6477">
                  <c:v>64.77</c:v>
                </c:pt>
                <c:pt idx="6478">
                  <c:v>64.78</c:v>
                </c:pt>
                <c:pt idx="6479">
                  <c:v>64.790000000000006</c:v>
                </c:pt>
                <c:pt idx="6480">
                  <c:v>64.8</c:v>
                </c:pt>
                <c:pt idx="6481">
                  <c:v>64.81</c:v>
                </c:pt>
                <c:pt idx="6482">
                  <c:v>64.819999999999993</c:v>
                </c:pt>
                <c:pt idx="6483">
                  <c:v>64.83</c:v>
                </c:pt>
                <c:pt idx="6484">
                  <c:v>64.84</c:v>
                </c:pt>
                <c:pt idx="6485">
                  <c:v>64.849999999999994</c:v>
                </c:pt>
                <c:pt idx="6486">
                  <c:v>64.86</c:v>
                </c:pt>
                <c:pt idx="6487">
                  <c:v>64.87</c:v>
                </c:pt>
                <c:pt idx="6488">
                  <c:v>64.88</c:v>
                </c:pt>
                <c:pt idx="6489">
                  <c:v>64.89</c:v>
                </c:pt>
                <c:pt idx="6490">
                  <c:v>64.900000000000006</c:v>
                </c:pt>
                <c:pt idx="6491">
                  <c:v>64.91</c:v>
                </c:pt>
                <c:pt idx="6492">
                  <c:v>64.92</c:v>
                </c:pt>
                <c:pt idx="6493">
                  <c:v>64.930000000000007</c:v>
                </c:pt>
                <c:pt idx="6494">
                  <c:v>64.94</c:v>
                </c:pt>
                <c:pt idx="6495">
                  <c:v>64.95</c:v>
                </c:pt>
                <c:pt idx="6496">
                  <c:v>64.959999999999994</c:v>
                </c:pt>
                <c:pt idx="6497">
                  <c:v>64.97</c:v>
                </c:pt>
                <c:pt idx="6498">
                  <c:v>64.98</c:v>
                </c:pt>
                <c:pt idx="6499">
                  <c:v>64.989999999999995</c:v>
                </c:pt>
                <c:pt idx="6500">
                  <c:v>65</c:v>
                </c:pt>
                <c:pt idx="6501">
                  <c:v>65.010000000000005</c:v>
                </c:pt>
                <c:pt idx="6502">
                  <c:v>65.02</c:v>
                </c:pt>
                <c:pt idx="6503">
                  <c:v>65.03</c:v>
                </c:pt>
                <c:pt idx="6504">
                  <c:v>65.040000000000006</c:v>
                </c:pt>
                <c:pt idx="6505">
                  <c:v>65.05</c:v>
                </c:pt>
                <c:pt idx="6506">
                  <c:v>65.06</c:v>
                </c:pt>
                <c:pt idx="6507">
                  <c:v>65.069999999999993</c:v>
                </c:pt>
                <c:pt idx="6508">
                  <c:v>65.08</c:v>
                </c:pt>
                <c:pt idx="6509">
                  <c:v>65.09</c:v>
                </c:pt>
                <c:pt idx="6510">
                  <c:v>65.099999999999994</c:v>
                </c:pt>
                <c:pt idx="6511">
                  <c:v>65.11</c:v>
                </c:pt>
                <c:pt idx="6512">
                  <c:v>65.12</c:v>
                </c:pt>
                <c:pt idx="6513">
                  <c:v>65.13</c:v>
                </c:pt>
                <c:pt idx="6514">
                  <c:v>65.14</c:v>
                </c:pt>
                <c:pt idx="6515">
                  <c:v>65.150000000000006</c:v>
                </c:pt>
                <c:pt idx="6516">
                  <c:v>65.16</c:v>
                </c:pt>
                <c:pt idx="6517">
                  <c:v>65.17</c:v>
                </c:pt>
                <c:pt idx="6518">
                  <c:v>65.180000000000007</c:v>
                </c:pt>
                <c:pt idx="6519">
                  <c:v>65.19</c:v>
                </c:pt>
                <c:pt idx="6520">
                  <c:v>65.2</c:v>
                </c:pt>
                <c:pt idx="6521">
                  <c:v>65.209999999999994</c:v>
                </c:pt>
                <c:pt idx="6522">
                  <c:v>65.22</c:v>
                </c:pt>
                <c:pt idx="6523">
                  <c:v>65.23</c:v>
                </c:pt>
                <c:pt idx="6524">
                  <c:v>65.239999999999995</c:v>
                </c:pt>
                <c:pt idx="6525">
                  <c:v>65.25</c:v>
                </c:pt>
                <c:pt idx="6526">
                  <c:v>65.260000000000005</c:v>
                </c:pt>
                <c:pt idx="6527">
                  <c:v>65.27</c:v>
                </c:pt>
                <c:pt idx="6528">
                  <c:v>65.28</c:v>
                </c:pt>
                <c:pt idx="6529">
                  <c:v>65.290000000000006</c:v>
                </c:pt>
                <c:pt idx="6530">
                  <c:v>65.3</c:v>
                </c:pt>
                <c:pt idx="6531">
                  <c:v>65.31</c:v>
                </c:pt>
                <c:pt idx="6532">
                  <c:v>65.319999999999993</c:v>
                </c:pt>
                <c:pt idx="6533">
                  <c:v>65.33</c:v>
                </c:pt>
                <c:pt idx="6534">
                  <c:v>65.34</c:v>
                </c:pt>
                <c:pt idx="6535">
                  <c:v>65.349999999999994</c:v>
                </c:pt>
                <c:pt idx="6536">
                  <c:v>65.36</c:v>
                </c:pt>
                <c:pt idx="6537">
                  <c:v>65.37</c:v>
                </c:pt>
                <c:pt idx="6538">
                  <c:v>65.38</c:v>
                </c:pt>
                <c:pt idx="6539">
                  <c:v>65.39</c:v>
                </c:pt>
                <c:pt idx="6540">
                  <c:v>65.400000000000006</c:v>
                </c:pt>
                <c:pt idx="6541">
                  <c:v>65.41</c:v>
                </c:pt>
                <c:pt idx="6542">
                  <c:v>65.42</c:v>
                </c:pt>
                <c:pt idx="6543">
                  <c:v>65.430000000000007</c:v>
                </c:pt>
                <c:pt idx="6544">
                  <c:v>65.44</c:v>
                </c:pt>
                <c:pt idx="6545">
                  <c:v>65.45</c:v>
                </c:pt>
                <c:pt idx="6546">
                  <c:v>65.459999999999994</c:v>
                </c:pt>
                <c:pt idx="6547">
                  <c:v>65.47</c:v>
                </c:pt>
                <c:pt idx="6548">
                  <c:v>65.48</c:v>
                </c:pt>
                <c:pt idx="6549">
                  <c:v>65.489999999999995</c:v>
                </c:pt>
                <c:pt idx="6550">
                  <c:v>65.5</c:v>
                </c:pt>
                <c:pt idx="6551">
                  <c:v>65.510000000000005</c:v>
                </c:pt>
                <c:pt idx="6552">
                  <c:v>65.52</c:v>
                </c:pt>
                <c:pt idx="6553">
                  <c:v>65.53</c:v>
                </c:pt>
                <c:pt idx="6554">
                  <c:v>65.540000000000006</c:v>
                </c:pt>
                <c:pt idx="6555">
                  <c:v>65.55</c:v>
                </c:pt>
                <c:pt idx="6556">
                  <c:v>65.56</c:v>
                </c:pt>
                <c:pt idx="6557">
                  <c:v>65.569999999999993</c:v>
                </c:pt>
                <c:pt idx="6558">
                  <c:v>65.58</c:v>
                </c:pt>
                <c:pt idx="6559">
                  <c:v>65.59</c:v>
                </c:pt>
                <c:pt idx="6560">
                  <c:v>65.599999999999994</c:v>
                </c:pt>
                <c:pt idx="6561">
                  <c:v>65.61</c:v>
                </c:pt>
                <c:pt idx="6562">
                  <c:v>65.62</c:v>
                </c:pt>
                <c:pt idx="6563">
                  <c:v>65.63</c:v>
                </c:pt>
                <c:pt idx="6564">
                  <c:v>65.64</c:v>
                </c:pt>
                <c:pt idx="6565">
                  <c:v>65.650000000000006</c:v>
                </c:pt>
                <c:pt idx="6566">
                  <c:v>65.66</c:v>
                </c:pt>
                <c:pt idx="6567">
                  <c:v>65.67</c:v>
                </c:pt>
                <c:pt idx="6568">
                  <c:v>65.680000000000007</c:v>
                </c:pt>
                <c:pt idx="6569">
                  <c:v>65.69</c:v>
                </c:pt>
                <c:pt idx="6570">
                  <c:v>65.7</c:v>
                </c:pt>
                <c:pt idx="6571">
                  <c:v>65.709999999999994</c:v>
                </c:pt>
                <c:pt idx="6572">
                  <c:v>65.72</c:v>
                </c:pt>
                <c:pt idx="6573">
                  <c:v>65.73</c:v>
                </c:pt>
                <c:pt idx="6574">
                  <c:v>65.739999999999995</c:v>
                </c:pt>
                <c:pt idx="6575">
                  <c:v>65.75</c:v>
                </c:pt>
                <c:pt idx="6576">
                  <c:v>65.760000000000005</c:v>
                </c:pt>
                <c:pt idx="6577">
                  <c:v>65.77</c:v>
                </c:pt>
                <c:pt idx="6578">
                  <c:v>65.78</c:v>
                </c:pt>
                <c:pt idx="6579">
                  <c:v>65.790000000000006</c:v>
                </c:pt>
                <c:pt idx="6580">
                  <c:v>65.8</c:v>
                </c:pt>
                <c:pt idx="6581">
                  <c:v>65.81</c:v>
                </c:pt>
                <c:pt idx="6582">
                  <c:v>65.819999999999993</c:v>
                </c:pt>
                <c:pt idx="6583">
                  <c:v>65.83</c:v>
                </c:pt>
                <c:pt idx="6584">
                  <c:v>65.84</c:v>
                </c:pt>
                <c:pt idx="6585">
                  <c:v>65.849999999999994</c:v>
                </c:pt>
                <c:pt idx="6586">
                  <c:v>65.86</c:v>
                </c:pt>
                <c:pt idx="6587">
                  <c:v>65.87</c:v>
                </c:pt>
                <c:pt idx="6588">
                  <c:v>65.88</c:v>
                </c:pt>
                <c:pt idx="6589">
                  <c:v>65.89</c:v>
                </c:pt>
                <c:pt idx="6590">
                  <c:v>65.900000000000006</c:v>
                </c:pt>
                <c:pt idx="6591">
                  <c:v>65.91</c:v>
                </c:pt>
                <c:pt idx="6592">
                  <c:v>65.92</c:v>
                </c:pt>
                <c:pt idx="6593">
                  <c:v>65.930000000000007</c:v>
                </c:pt>
                <c:pt idx="6594">
                  <c:v>65.94</c:v>
                </c:pt>
                <c:pt idx="6595">
                  <c:v>65.95</c:v>
                </c:pt>
                <c:pt idx="6596">
                  <c:v>65.959999999999994</c:v>
                </c:pt>
                <c:pt idx="6597">
                  <c:v>65.97</c:v>
                </c:pt>
                <c:pt idx="6598">
                  <c:v>65.98</c:v>
                </c:pt>
                <c:pt idx="6599">
                  <c:v>65.989999999999995</c:v>
                </c:pt>
                <c:pt idx="6600">
                  <c:v>66</c:v>
                </c:pt>
                <c:pt idx="6601">
                  <c:v>66.010000000000005</c:v>
                </c:pt>
                <c:pt idx="6602">
                  <c:v>66.02</c:v>
                </c:pt>
                <c:pt idx="6603">
                  <c:v>66.03</c:v>
                </c:pt>
                <c:pt idx="6604">
                  <c:v>66.040000000000006</c:v>
                </c:pt>
                <c:pt idx="6605">
                  <c:v>66.05</c:v>
                </c:pt>
                <c:pt idx="6606">
                  <c:v>66.06</c:v>
                </c:pt>
                <c:pt idx="6607">
                  <c:v>66.069999999999993</c:v>
                </c:pt>
                <c:pt idx="6608">
                  <c:v>66.08</c:v>
                </c:pt>
                <c:pt idx="6609">
                  <c:v>66.09</c:v>
                </c:pt>
                <c:pt idx="6610">
                  <c:v>66.099999999999994</c:v>
                </c:pt>
                <c:pt idx="6611">
                  <c:v>66.11</c:v>
                </c:pt>
                <c:pt idx="6612">
                  <c:v>66.12</c:v>
                </c:pt>
                <c:pt idx="6613">
                  <c:v>66.13</c:v>
                </c:pt>
                <c:pt idx="6614">
                  <c:v>66.14</c:v>
                </c:pt>
                <c:pt idx="6615">
                  <c:v>66.150000000000006</c:v>
                </c:pt>
                <c:pt idx="6616">
                  <c:v>66.16</c:v>
                </c:pt>
                <c:pt idx="6617">
                  <c:v>66.17</c:v>
                </c:pt>
                <c:pt idx="6618">
                  <c:v>66.180000000000007</c:v>
                </c:pt>
                <c:pt idx="6619">
                  <c:v>66.19</c:v>
                </c:pt>
                <c:pt idx="6620">
                  <c:v>66.2</c:v>
                </c:pt>
                <c:pt idx="6621">
                  <c:v>66.209999999999994</c:v>
                </c:pt>
                <c:pt idx="6622">
                  <c:v>66.22</c:v>
                </c:pt>
                <c:pt idx="6623">
                  <c:v>66.23</c:v>
                </c:pt>
                <c:pt idx="6624">
                  <c:v>66.239999999999995</c:v>
                </c:pt>
                <c:pt idx="6625">
                  <c:v>66.25</c:v>
                </c:pt>
                <c:pt idx="6626">
                  <c:v>66.260000000000005</c:v>
                </c:pt>
                <c:pt idx="6627">
                  <c:v>66.27</c:v>
                </c:pt>
                <c:pt idx="6628">
                  <c:v>66.28</c:v>
                </c:pt>
                <c:pt idx="6629">
                  <c:v>66.290000000000006</c:v>
                </c:pt>
                <c:pt idx="6630">
                  <c:v>66.3</c:v>
                </c:pt>
                <c:pt idx="6631">
                  <c:v>66.31</c:v>
                </c:pt>
                <c:pt idx="6632">
                  <c:v>66.319999999999993</c:v>
                </c:pt>
                <c:pt idx="6633">
                  <c:v>66.33</c:v>
                </c:pt>
                <c:pt idx="6634">
                  <c:v>66.34</c:v>
                </c:pt>
                <c:pt idx="6635">
                  <c:v>66.349999999999994</c:v>
                </c:pt>
                <c:pt idx="6636">
                  <c:v>66.36</c:v>
                </c:pt>
                <c:pt idx="6637">
                  <c:v>66.37</c:v>
                </c:pt>
                <c:pt idx="6638">
                  <c:v>66.38</c:v>
                </c:pt>
                <c:pt idx="6639">
                  <c:v>66.39</c:v>
                </c:pt>
                <c:pt idx="6640">
                  <c:v>66.400000000000006</c:v>
                </c:pt>
                <c:pt idx="6641">
                  <c:v>66.41</c:v>
                </c:pt>
                <c:pt idx="6642">
                  <c:v>66.42</c:v>
                </c:pt>
                <c:pt idx="6643">
                  <c:v>66.430000000000007</c:v>
                </c:pt>
                <c:pt idx="6644">
                  <c:v>66.44</c:v>
                </c:pt>
                <c:pt idx="6645">
                  <c:v>66.45</c:v>
                </c:pt>
                <c:pt idx="6646">
                  <c:v>66.459999999999994</c:v>
                </c:pt>
                <c:pt idx="6647">
                  <c:v>66.47</c:v>
                </c:pt>
                <c:pt idx="6648">
                  <c:v>66.48</c:v>
                </c:pt>
                <c:pt idx="6649">
                  <c:v>66.489999999999995</c:v>
                </c:pt>
                <c:pt idx="6650">
                  <c:v>66.5</c:v>
                </c:pt>
                <c:pt idx="6651">
                  <c:v>66.510000000000005</c:v>
                </c:pt>
                <c:pt idx="6652">
                  <c:v>66.52</c:v>
                </c:pt>
                <c:pt idx="6653">
                  <c:v>66.53</c:v>
                </c:pt>
                <c:pt idx="6654">
                  <c:v>66.540000000000006</c:v>
                </c:pt>
                <c:pt idx="6655">
                  <c:v>66.55</c:v>
                </c:pt>
                <c:pt idx="6656">
                  <c:v>66.56</c:v>
                </c:pt>
                <c:pt idx="6657">
                  <c:v>66.569999999999993</c:v>
                </c:pt>
                <c:pt idx="6658">
                  <c:v>66.58</c:v>
                </c:pt>
                <c:pt idx="6659">
                  <c:v>66.59</c:v>
                </c:pt>
                <c:pt idx="6660">
                  <c:v>66.599999999999994</c:v>
                </c:pt>
                <c:pt idx="6661">
                  <c:v>66.61</c:v>
                </c:pt>
                <c:pt idx="6662">
                  <c:v>66.62</c:v>
                </c:pt>
                <c:pt idx="6663">
                  <c:v>66.63</c:v>
                </c:pt>
                <c:pt idx="6664">
                  <c:v>66.64</c:v>
                </c:pt>
                <c:pt idx="6665">
                  <c:v>66.650000000000006</c:v>
                </c:pt>
                <c:pt idx="6666">
                  <c:v>66.66</c:v>
                </c:pt>
                <c:pt idx="6667">
                  <c:v>66.67</c:v>
                </c:pt>
                <c:pt idx="6668">
                  <c:v>66.680000000000007</c:v>
                </c:pt>
                <c:pt idx="6669">
                  <c:v>66.69</c:v>
                </c:pt>
                <c:pt idx="6670">
                  <c:v>66.7</c:v>
                </c:pt>
                <c:pt idx="6671">
                  <c:v>66.709999999999994</c:v>
                </c:pt>
                <c:pt idx="6672">
                  <c:v>66.72</c:v>
                </c:pt>
                <c:pt idx="6673">
                  <c:v>66.73</c:v>
                </c:pt>
                <c:pt idx="6674">
                  <c:v>66.739999999999995</c:v>
                </c:pt>
                <c:pt idx="6675">
                  <c:v>66.75</c:v>
                </c:pt>
                <c:pt idx="6676">
                  <c:v>66.760000000000005</c:v>
                </c:pt>
                <c:pt idx="6677">
                  <c:v>66.77</c:v>
                </c:pt>
                <c:pt idx="6678">
                  <c:v>66.78</c:v>
                </c:pt>
                <c:pt idx="6679">
                  <c:v>66.790000000000006</c:v>
                </c:pt>
                <c:pt idx="6680">
                  <c:v>66.8</c:v>
                </c:pt>
                <c:pt idx="6681">
                  <c:v>66.81</c:v>
                </c:pt>
                <c:pt idx="6682">
                  <c:v>66.819999999999993</c:v>
                </c:pt>
                <c:pt idx="6683">
                  <c:v>66.83</c:v>
                </c:pt>
                <c:pt idx="6684">
                  <c:v>66.84</c:v>
                </c:pt>
                <c:pt idx="6685">
                  <c:v>66.849999999999994</c:v>
                </c:pt>
                <c:pt idx="6686">
                  <c:v>66.86</c:v>
                </c:pt>
                <c:pt idx="6687">
                  <c:v>66.87</c:v>
                </c:pt>
                <c:pt idx="6688">
                  <c:v>66.88</c:v>
                </c:pt>
                <c:pt idx="6689">
                  <c:v>66.89</c:v>
                </c:pt>
                <c:pt idx="6690">
                  <c:v>66.900000000000006</c:v>
                </c:pt>
                <c:pt idx="6691">
                  <c:v>66.91</c:v>
                </c:pt>
                <c:pt idx="6692">
                  <c:v>66.92</c:v>
                </c:pt>
                <c:pt idx="6693">
                  <c:v>66.930000000000007</c:v>
                </c:pt>
                <c:pt idx="6694">
                  <c:v>66.94</c:v>
                </c:pt>
                <c:pt idx="6695">
                  <c:v>66.95</c:v>
                </c:pt>
                <c:pt idx="6696">
                  <c:v>66.959999999999994</c:v>
                </c:pt>
                <c:pt idx="6697">
                  <c:v>66.97</c:v>
                </c:pt>
                <c:pt idx="6698">
                  <c:v>66.98</c:v>
                </c:pt>
                <c:pt idx="6699">
                  <c:v>66.989999999999995</c:v>
                </c:pt>
                <c:pt idx="6700">
                  <c:v>67</c:v>
                </c:pt>
                <c:pt idx="6701">
                  <c:v>67.010000000000005</c:v>
                </c:pt>
                <c:pt idx="6702">
                  <c:v>67.02</c:v>
                </c:pt>
                <c:pt idx="6703">
                  <c:v>67.03</c:v>
                </c:pt>
                <c:pt idx="6704">
                  <c:v>67.040000000000006</c:v>
                </c:pt>
                <c:pt idx="6705">
                  <c:v>67.05</c:v>
                </c:pt>
                <c:pt idx="6706">
                  <c:v>67.06</c:v>
                </c:pt>
                <c:pt idx="6707">
                  <c:v>67.069999999999993</c:v>
                </c:pt>
                <c:pt idx="6708">
                  <c:v>67.08</c:v>
                </c:pt>
                <c:pt idx="6709">
                  <c:v>67.09</c:v>
                </c:pt>
                <c:pt idx="6710">
                  <c:v>67.099999999999994</c:v>
                </c:pt>
                <c:pt idx="6711">
                  <c:v>67.11</c:v>
                </c:pt>
                <c:pt idx="6712">
                  <c:v>67.12</c:v>
                </c:pt>
                <c:pt idx="6713">
                  <c:v>67.13</c:v>
                </c:pt>
                <c:pt idx="6714">
                  <c:v>67.14</c:v>
                </c:pt>
                <c:pt idx="6715">
                  <c:v>67.150000000000006</c:v>
                </c:pt>
                <c:pt idx="6716">
                  <c:v>67.16</c:v>
                </c:pt>
                <c:pt idx="6717">
                  <c:v>67.17</c:v>
                </c:pt>
                <c:pt idx="6718">
                  <c:v>67.180000000000007</c:v>
                </c:pt>
                <c:pt idx="6719">
                  <c:v>67.19</c:v>
                </c:pt>
                <c:pt idx="6720">
                  <c:v>67.2</c:v>
                </c:pt>
                <c:pt idx="6721">
                  <c:v>67.209999999999994</c:v>
                </c:pt>
                <c:pt idx="6722">
                  <c:v>67.22</c:v>
                </c:pt>
                <c:pt idx="6723">
                  <c:v>67.23</c:v>
                </c:pt>
                <c:pt idx="6724">
                  <c:v>67.239999999999995</c:v>
                </c:pt>
                <c:pt idx="6725">
                  <c:v>67.25</c:v>
                </c:pt>
                <c:pt idx="6726">
                  <c:v>67.260000000000005</c:v>
                </c:pt>
                <c:pt idx="6727">
                  <c:v>67.27</c:v>
                </c:pt>
                <c:pt idx="6728">
                  <c:v>67.28</c:v>
                </c:pt>
                <c:pt idx="6729">
                  <c:v>67.290000000000006</c:v>
                </c:pt>
                <c:pt idx="6730">
                  <c:v>67.3</c:v>
                </c:pt>
                <c:pt idx="6731">
                  <c:v>67.31</c:v>
                </c:pt>
                <c:pt idx="6732">
                  <c:v>67.319999999999993</c:v>
                </c:pt>
                <c:pt idx="6733">
                  <c:v>67.33</c:v>
                </c:pt>
                <c:pt idx="6734">
                  <c:v>67.34</c:v>
                </c:pt>
                <c:pt idx="6735">
                  <c:v>67.349999999999994</c:v>
                </c:pt>
                <c:pt idx="6736">
                  <c:v>67.36</c:v>
                </c:pt>
                <c:pt idx="6737">
                  <c:v>67.37</c:v>
                </c:pt>
                <c:pt idx="6738">
                  <c:v>67.38</c:v>
                </c:pt>
                <c:pt idx="6739">
                  <c:v>67.39</c:v>
                </c:pt>
                <c:pt idx="6740">
                  <c:v>67.400000000000006</c:v>
                </c:pt>
                <c:pt idx="6741">
                  <c:v>67.41</c:v>
                </c:pt>
                <c:pt idx="6742">
                  <c:v>67.42</c:v>
                </c:pt>
                <c:pt idx="6743">
                  <c:v>67.430000000000007</c:v>
                </c:pt>
                <c:pt idx="6744">
                  <c:v>67.44</c:v>
                </c:pt>
                <c:pt idx="6745">
                  <c:v>67.45</c:v>
                </c:pt>
                <c:pt idx="6746">
                  <c:v>67.459999999999994</c:v>
                </c:pt>
                <c:pt idx="6747">
                  <c:v>67.47</c:v>
                </c:pt>
                <c:pt idx="6748">
                  <c:v>67.48</c:v>
                </c:pt>
                <c:pt idx="6749">
                  <c:v>67.489999999999995</c:v>
                </c:pt>
                <c:pt idx="6750">
                  <c:v>67.5</c:v>
                </c:pt>
                <c:pt idx="6751">
                  <c:v>67.510000000000005</c:v>
                </c:pt>
                <c:pt idx="6752">
                  <c:v>67.52</c:v>
                </c:pt>
                <c:pt idx="6753">
                  <c:v>67.53</c:v>
                </c:pt>
                <c:pt idx="6754">
                  <c:v>67.540000000000006</c:v>
                </c:pt>
                <c:pt idx="6755">
                  <c:v>67.55</c:v>
                </c:pt>
                <c:pt idx="6756">
                  <c:v>67.56</c:v>
                </c:pt>
                <c:pt idx="6757">
                  <c:v>67.569999999999993</c:v>
                </c:pt>
                <c:pt idx="6758">
                  <c:v>67.58</c:v>
                </c:pt>
                <c:pt idx="6759">
                  <c:v>67.59</c:v>
                </c:pt>
                <c:pt idx="6760">
                  <c:v>67.599999999999994</c:v>
                </c:pt>
                <c:pt idx="6761">
                  <c:v>67.61</c:v>
                </c:pt>
                <c:pt idx="6762">
                  <c:v>67.62</c:v>
                </c:pt>
                <c:pt idx="6763">
                  <c:v>67.63</c:v>
                </c:pt>
                <c:pt idx="6764">
                  <c:v>67.64</c:v>
                </c:pt>
                <c:pt idx="6765">
                  <c:v>67.650000000000006</c:v>
                </c:pt>
                <c:pt idx="6766">
                  <c:v>67.66</c:v>
                </c:pt>
                <c:pt idx="6767">
                  <c:v>67.67</c:v>
                </c:pt>
                <c:pt idx="6768">
                  <c:v>67.680000000000007</c:v>
                </c:pt>
                <c:pt idx="6769">
                  <c:v>67.69</c:v>
                </c:pt>
                <c:pt idx="6770">
                  <c:v>67.7</c:v>
                </c:pt>
                <c:pt idx="6771">
                  <c:v>67.709999999999994</c:v>
                </c:pt>
                <c:pt idx="6772">
                  <c:v>67.72</c:v>
                </c:pt>
                <c:pt idx="6773">
                  <c:v>67.73</c:v>
                </c:pt>
                <c:pt idx="6774">
                  <c:v>67.739999999999995</c:v>
                </c:pt>
                <c:pt idx="6775">
                  <c:v>67.75</c:v>
                </c:pt>
                <c:pt idx="6776">
                  <c:v>67.760000000000005</c:v>
                </c:pt>
                <c:pt idx="6777">
                  <c:v>67.77</c:v>
                </c:pt>
                <c:pt idx="6778">
                  <c:v>67.78</c:v>
                </c:pt>
                <c:pt idx="6779">
                  <c:v>67.790000000000006</c:v>
                </c:pt>
                <c:pt idx="6780">
                  <c:v>67.8</c:v>
                </c:pt>
                <c:pt idx="6781">
                  <c:v>67.81</c:v>
                </c:pt>
                <c:pt idx="6782">
                  <c:v>67.819999999999993</c:v>
                </c:pt>
                <c:pt idx="6783">
                  <c:v>67.83</c:v>
                </c:pt>
                <c:pt idx="6784">
                  <c:v>67.84</c:v>
                </c:pt>
                <c:pt idx="6785">
                  <c:v>67.849999999999994</c:v>
                </c:pt>
                <c:pt idx="6786">
                  <c:v>67.86</c:v>
                </c:pt>
                <c:pt idx="6787">
                  <c:v>67.87</c:v>
                </c:pt>
                <c:pt idx="6788">
                  <c:v>67.88</c:v>
                </c:pt>
                <c:pt idx="6789">
                  <c:v>67.89</c:v>
                </c:pt>
                <c:pt idx="6790">
                  <c:v>67.900000000000006</c:v>
                </c:pt>
                <c:pt idx="6791">
                  <c:v>67.91</c:v>
                </c:pt>
                <c:pt idx="6792">
                  <c:v>67.92</c:v>
                </c:pt>
                <c:pt idx="6793">
                  <c:v>67.930000000000007</c:v>
                </c:pt>
                <c:pt idx="6794">
                  <c:v>67.94</c:v>
                </c:pt>
                <c:pt idx="6795">
                  <c:v>67.95</c:v>
                </c:pt>
                <c:pt idx="6796">
                  <c:v>67.959999999999994</c:v>
                </c:pt>
                <c:pt idx="6797">
                  <c:v>67.97</c:v>
                </c:pt>
                <c:pt idx="6798">
                  <c:v>67.98</c:v>
                </c:pt>
                <c:pt idx="6799">
                  <c:v>67.989999999999995</c:v>
                </c:pt>
                <c:pt idx="6800">
                  <c:v>68</c:v>
                </c:pt>
                <c:pt idx="6801">
                  <c:v>68.010000000000005</c:v>
                </c:pt>
                <c:pt idx="6802">
                  <c:v>68.02</c:v>
                </c:pt>
                <c:pt idx="6803">
                  <c:v>68.03</c:v>
                </c:pt>
                <c:pt idx="6804">
                  <c:v>68.040000000000006</c:v>
                </c:pt>
                <c:pt idx="6805">
                  <c:v>68.05</c:v>
                </c:pt>
                <c:pt idx="6806">
                  <c:v>68.06</c:v>
                </c:pt>
                <c:pt idx="6807">
                  <c:v>68.069999999999993</c:v>
                </c:pt>
                <c:pt idx="6808">
                  <c:v>68.08</c:v>
                </c:pt>
                <c:pt idx="6809">
                  <c:v>68.09</c:v>
                </c:pt>
                <c:pt idx="6810">
                  <c:v>68.099999999999994</c:v>
                </c:pt>
                <c:pt idx="6811">
                  <c:v>68.11</c:v>
                </c:pt>
                <c:pt idx="6812">
                  <c:v>68.12</c:v>
                </c:pt>
                <c:pt idx="6813">
                  <c:v>68.13</c:v>
                </c:pt>
                <c:pt idx="6814">
                  <c:v>68.14</c:v>
                </c:pt>
                <c:pt idx="6815">
                  <c:v>68.150000000000006</c:v>
                </c:pt>
                <c:pt idx="6816">
                  <c:v>68.16</c:v>
                </c:pt>
                <c:pt idx="6817">
                  <c:v>68.17</c:v>
                </c:pt>
                <c:pt idx="6818">
                  <c:v>68.180000000000007</c:v>
                </c:pt>
                <c:pt idx="6819">
                  <c:v>68.19</c:v>
                </c:pt>
                <c:pt idx="6820">
                  <c:v>68.2</c:v>
                </c:pt>
                <c:pt idx="6821">
                  <c:v>68.209999999999994</c:v>
                </c:pt>
                <c:pt idx="6822">
                  <c:v>68.22</c:v>
                </c:pt>
                <c:pt idx="6823">
                  <c:v>68.23</c:v>
                </c:pt>
                <c:pt idx="6824">
                  <c:v>68.239999999999995</c:v>
                </c:pt>
                <c:pt idx="6825">
                  <c:v>68.25</c:v>
                </c:pt>
                <c:pt idx="6826">
                  <c:v>68.260000000000005</c:v>
                </c:pt>
                <c:pt idx="6827">
                  <c:v>68.27</c:v>
                </c:pt>
                <c:pt idx="6828">
                  <c:v>68.28</c:v>
                </c:pt>
                <c:pt idx="6829">
                  <c:v>68.290000000000006</c:v>
                </c:pt>
                <c:pt idx="6830">
                  <c:v>68.3</c:v>
                </c:pt>
                <c:pt idx="6831">
                  <c:v>68.31</c:v>
                </c:pt>
                <c:pt idx="6832">
                  <c:v>68.319999999999993</c:v>
                </c:pt>
                <c:pt idx="6833">
                  <c:v>68.33</c:v>
                </c:pt>
                <c:pt idx="6834">
                  <c:v>68.34</c:v>
                </c:pt>
                <c:pt idx="6835">
                  <c:v>68.349999999999994</c:v>
                </c:pt>
                <c:pt idx="6836">
                  <c:v>68.36</c:v>
                </c:pt>
                <c:pt idx="6837">
                  <c:v>68.37</c:v>
                </c:pt>
                <c:pt idx="6838">
                  <c:v>68.38</c:v>
                </c:pt>
                <c:pt idx="6839">
                  <c:v>68.39</c:v>
                </c:pt>
                <c:pt idx="6840">
                  <c:v>68.400000000000006</c:v>
                </c:pt>
                <c:pt idx="6841">
                  <c:v>68.41</c:v>
                </c:pt>
                <c:pt idx="6842">
                  <c:v>68.42</c:v>
                </c:pt>
                <c:pt idx="6843">
                  <c:v>68.430000000000007</c:v>
                </c:pt>
                <c:pt idx="6844">
                  <c:v>68.44</c:v>
                </c:pt>
                <c:pt idx="6845">
                  <c:v>68.45</c:v>
                </c:pt>
                <c:pt idx="6846">
                  <c:v>68.459999999999994</c:v>
                </c:pt>
                <c:pt idx="6847">
                  <c:v>68.47</c:v>
                </c:pt>
                <c:pt idx="6848">
                  <c:v>68.48</c:v>
                </c:pt>
                <c:pt idx="6849">
                  <c:v>68.489999999999995</c:v>
                </c:pt>
                <c:pt idx="6850">
                  <c:v>68.5</c:v>
                </c:pt>
                <c:pt idx="6851">
                  <c:v>68.510000000000005</c:v>
                </c:pt>
                <c:pt idx="6852">
                  <c:v>68.52</c:v>
                </c:pt>
                <c:pt idx="6853">
                  <c:v>68.53</c:v>
                </c:pt>
                <c:pt idx="6854">
                  <c:v>68.540000000000006</c:v>
                </c:pt>
                <c:pt idx="6855">
                  <c:v>68.55</c:v>
                </c:pt>
                <c:pt idx="6856">
                  <c:v>68.56</c:v>
                </c:pt>
                <c:pt idx="6857">
                  <c:v>68.569999999999993</c:v>
                </c:pt>
                <c:pt idx="6858">
                  <c:v>68.58</c:v>
                </c:pt>
                <c:pt idx="6859">
                  <c:v>68.59</c:v>
                </c:pt>
                <c:pt idx="6860">
                  <c:v>68.599999999999994</c:v>
                </c:pt>
                <c:pt idx="6861">
                  <c:v>68.61</c:v>
                </c:pt>
                <c:pt idx="6862">
                  <c:v>68.62</c:v>
                </c:pt>
                <c:pt idx="6863">
                  <c:v>68.63</c:v>
                </c:pt>
                <c:pt idx="6864">
                  <c:v>68.64</c:v>
                </c:pt>
                <c:pt idx="6865">
                  <c:v>68.650000000000006</c:v>
                </c:pt>
                <c:pt idx="6866">
                  <c:v>68.66</c:v>
                </c:pt>
                <c:pt idx="6867">
                  <c:v>68.67</c:v>
                </c:pt>
                <c:pt idx="6868">
                  <c:v>68.680000000000007</c:v>
                </c:pt>
                <c:pt idx="6869">
                  <c:v>68.69</c:v>
                </c:pt>
                <c:pt idx="6870">
                  <c:v>68.7</c:v>
                </c:pt>
                <c:pt idx="6871">
                  <c:v>68.709999999999994</c:v>
                </c:pt>
                <c:pt idx="6872">
                  <c:v>68.72</c:v>
                </c:pt>
                <c:pt idx="6873">
                  <c:v>68.73</c:v>
                </c:pt>
                <c:pt idx="6874">
                  <c:v>68.739999999999995</c:v>
                </c:pt>
                <c:pt idx="6875">
                  <c:v>68.75</c:v>
                </c:pt>
                <c:pt idx="6876">
                  <c:v>68.760000000000005</c:v>
                </c:pt>
                <c:pt idx="6877">
                  <c:v>68.77</c:v>
                </c:pt>
                <c:pt idx="6878">
                  <c:v>68.78</c:v>
                </c:pt>
                <c:pt idx="6879">
                  <c:v>68.790000000000006</c:v>
                </c:pt>
                <c:pt idx="6880">
                  <c:v>68.8</c:v>
                </c:pt>
                <c:pt idx="6881">
                  <c:v>68.81</c:v>
                </c:pt>
                <c:pt idx="6882">
                  <c:v>68.819999999999993</c:v>
                </c:pt>
                <c:pt idx="6883">
                  <c:v>68.83</c:v>
                </c:pt>
                <c:pt idx="6884">
                  <c:v>68.84</c:v>
                </c:pt>
                <c:pt idx="6885">
                  <c:v>68.849999999999994</c:v>
                </c:pt>
                <c:pt idx="6886">
                  <c:v>68.86</c:v>
                </c:pt>
                <c:pt idx="6887">
                  <c:v>68.87</c:v>
                </c:pt>
                <c:pt idx="6888">
                  <c:v>68.88</c:v>
                </c:pt>
                <c:pt idx="6889">
                  <c:v>68.89</c:v>
                </c:pt>
                <c:pt idx="6890">
                  <c:v>68.900000000000006</c:v>
                </c:pt>
                <c:pt idx="6891">
                  <c:v>68.91</c:v>
                </c:pt>
                <c:pt idx="6892">
                  <c:v>68.92</c:v>
                </c:pt>
                <c:pt idx="6893">
                  <c:v>68.930000000000007</c:v>
                </c:pt>
                <c:pt idx="6894">
                  <c:v>68.94</c:v>
                </c:pt>
                <c:pt idx="6895">
                  <c:v>68.95</c:v>
                </c:pt>
                <c:pt idx="6896">
                  <c:v>68.959999999999994</c:v>
                </c:pt>
                <c:pt idx="6897">
                  <c:v>68.97</c:v>
                </c:pt>
                <c:pt idx="6898">
                  <c:v>68.98</c:v>
                </c:pt>
                <c:pt idx="6899">
                  <c:v>68.989999999999995</c:v>
                </c:pt>
                <c:pt idx="6900">
                  <c:v>69</c:v>
                </c:pt>
                <c:pt idx="6901">
                  <c:v>69.010000000000005</c:v>
                </c:pt>
                <c:pt idx="6902">
                  <c:v>69.02</c:v>
                </c:pt>
                <c:pt idx="6903">
                  <c:v>69.03</c:v>
                </c:pt>
                <c:pt idx="6904">
                  <c:v>69.040000000000006</c:v>
                </c:pt>
                <c:pt idx="6905">
                  <c:v>69.05</c:v>
                </c:pt>
                <c:pt idx="6906">
                  <c:v>69.06</c:v>
                </c:pt>
                <c:pt idx="6907">
                  <c:v>69.069999999999993</c:v>
                </c:pt>
                <c:pt idx="6908">
                  <c:v>69.08</c:v>
                </c:pt>
                <c:pt idx="6909">
                  <c:v>69.09</c:v>
                </c:pt>
                <c:pt idx="6910">
                  <c:v>69.099999999999994</c:v>
                </c:pt>
                <c:pt idx="6911">
                  <c:v>69.11</c:v>
                </c:pt>
                <c:pt idx="6912">
                  <c:v>69.12</c:v>
                </c:pt>
                <c:pt idx="6913">
                  <c:v>69.13</c:v>
                </c:pt>
                <c:pt idx="6914">
                  <c:v>69.14</c:v>
                </c:pt>
                <c:pt idx="6915">
                  <c:v>69.150000000000006</c:v>
                </c:pt>
                <c:pt idx="6916">
                  <c:v>69.16</c:v>
                </c:pt>
                <c:pt idx="6917">
                  <c:v>69.17</c:v>
                </c:pt>
                <c:pt idx="6918">
                  <c:v>69.180000000000007</c:v>
                </c:pt>
                <c:pt idx="6919">
                  <c:v>69.19</c:v>
                </c:pt>
                <c:pt idx="6920">
                  <c:v>69.2</c:v>
                </c:pt>
                <c:pt idx="6921">
                  <c:v>69.209999999999994</c:v>
                </c:pt>
                <c:pt idx="6922">
                  <c:v>69.22</c:v>
                </c:pt>
                <c:pt idx="6923">
                  <c:v>69.23</c:v>
                </c:pt>
                <c:pt idx="6924">
                  <c:v>69.239999999999995</c:v>
                </c:pt>
                <c:pt idx="6925">
                  <c:v>69.25</c:v>
                </c:pt>
                <c:pt idx="6926">
                  <c:v>69.260000000000005</c:v>
                </c:pt>
                <c:pt idx="6927">
                  <c:v>69.27</c:v>
                </c:pt>
                <c:pt idx="6928">
                  <c:v>69.28</c:v>
                </c:pt>
                <c:pt idx="6929">
                  <c:v>69.290000000000006</c:v>
                </c:pt>
                <c:pt idx="6930">
                  <c:v>69.3</c:v>
                </c:pt>
                <c:pt idx="6931">
                  <c:v>69.31</c:v>
                </c:pt>
                <c:pt idx="6932">
                  <c:v>69.319999999999993</c:v>
                </c:pt>
                <c:pt idx="6933">
                  <c:v>69.33</c:v>
                </c:pt>
                <c:pt idx="6934">
                  <c:v>69.34</c:v>
                </c:pt>
                <c:pt idx="6935">
                  <c:v>69.349999999999994</c:v>
                </c:pt>
                <c:pt idx="6936">
                  <c:v>69.36</c:v>
                </c:pt>
                <c:pt idx="6937">
                  <c:v>69.37</c:v>
                </c:pt>
                <c:pt idx="6938">
                  <c:v>69.38</c:v>
                </c:pt>
                <c:pt idx="6939">
                  <c:v>69.39</c:v>
                </c:pt>
                <c:pt idx="6940">
                  <c:v>69.400000000000006</c:v>
                </c:pt>
                <c:pt idx="6941">
                  <c:v>69.41</c:v>
                </c:pt>
                <c:pt idx="6942">
                  <c:v>69.42</c:v>
                </c:pt>
                <c:pt idx="6943">
                  <c:v>69.430000000000007</c:v>
                </c:pt>
                <c:pt idx="6944">
                  <c:v>69.44</c:v>
                </c:pt>
                <c:pt idx="6945">
                  <c:v>69.45</c:v>
                </c:pt>
                <c:pt idx="6946">
                  <c:v>69.459999999999994</c:v>
                </c:pt>
                <c:pt idx="6947">
                  <c:v>69.47</c:v>
                </c:pt>
                <c:pt idx="6948">
                  <c:v>69.48</c:v>
                </c:pt>
                <c:pt idx="6949">
                  <c:v>69.489999999999995</c:v>
                </c:pt>
                <c:pt idx="6950">
                  <c:v>69.5</c:v>
                </c:pt>
                <c:pt idx="6951">
                  <c:v>69.510000000000005</c:v>
                </c:pt>
                <c:pt idx="6952">
                  <c:v>69.52</c:v>
                </c:pt>
                <c:pt idx="6953">
                  <c:v>69.53</c:v>
                </c:pt>
                <c:pt idx="6954">
                  <c:v>69.540000000000006</c:v>
                </c:pt>
                <c:pt idx="6955">
                  <c:v>69.55</c:v>
                </c:pt>
                <c:pt idx="6956">
                  <c:v>69.56</c:v>
                </c:pt>
                <c:pt idx="6957">
                  <c:v>69.569999999999993</c:v>
                </c:pt>
                <c:pt idx="6958">
                  <c:v>69.58</c:v>
                </c:pt>
                <c:pt idx="6959">
                  <c:v>69.59</c:v>
                </c:pt>
                <c:pt idx="6960">
                  <c:v>69.599999999999994</c:v>
                </c:pt>
                <c:pt idx="6961">
                  <c:v>69.61</c:v>
                </c:pt>
                <c:pt idx="6962">
                  <c:v>69.62</c:v>
                </c:pt>
                <c:pt idx="6963">
                  <c:v>69.63</c:v>
                </c:pt>
                <c:pt idx="6964">
                  <c:v>69.64</c:v>
                </c:pt>
                <c:pt idx="6965">
                  <c:v>69.650000000000006</c:v>
                </c:pt>
                <c:pt idx="6966">
                  <c:v>69.66</c:v>
                </c:pt>
                <c:pt idx="6967">
                  <c:v>69.67</c:v>
                </c:pt>
                <c:pt idx="6968">
                  <c:v>69.680000000000007</c:v>
                </c:pt>
                <c:pt idx="6969">
                  <c:v>69.69</c:v>
                </c:pt>
                <c:pt idx="6970">
                  <c:v>69.7</c:v>
                </c:pt>
                <c:pt idx="6971">
                  <c:v>69.709999999999994</c:v>
                </c:pt>
                <c:pt idx="6972">
                  <c:v>69.72</c:v>
                </c:pt>
                <c:pt idx="6973">
                  <c:v>69.73</c:v>
                </c:pt>
                <c:pt idx="6974">
                  <c:v>69.739999999999995</c:v>
                </c:pt>
                <c:pt idx="6975">
                  <c:v>69.75</c:v>
                </c:pt>
                <c:pt idx="6976">
                  <c:v>69.760000000000005</c:v>
                </c:pt>
                <c:pt idx="6977">
                  <c:v>69.77</c:v>
                </c:pt>
                <c:pt idx="6978">
                  <c:v>69.78</c:v>
                </c:pt>
                <c:pt idx="6979">
                  <c:v>69.790000000000006</c:v>
                </c:pt>
                <c:pt idx="6980">
                  <c:v>69.8</c:v>
                </c:pt>
                <c:pt idx="6981">
                  <c:v>69.81</c:v>
                </c:pt>
                <c:pt idx="6982">
                  <c:v>69.819999999999993</c:v>
                </c:pt>
                <c:pt idx="6983">
                  <c:v>69.83</c:v>
                </c:pt>
                <c:pt idx="6984">
                  <c:v>69.84</c:v>
                </c:pt>
                <c:pt idx="6985">
                  <c:v>69.849999999999994</c:v>
                </c:pt>
                <c:pt idx="6986">
                  <c:v>69.86</c:v>
                </c:pt>
                <c:pt idx="6987">
                  <c:v>69.87</c:v>
                </c:pt>
                <c:pt idx="6988">
                  <c:v>69.88</c:v>
                </c:pt>
                <c:pt idx="6989">
                  <c:v>69.89</c:v>
                </c:pt>
                <c:pt idx="6990">
                  <c:v>69.900000000000006</c:v>
                </c:pt>
                <c:pt idx="6991">
                  <c:v>69.91</c:v>
                </c:pt>
                <c:pt idx="6992">
                  <c:v>69.92</c:v>
                </c:pt>
                <c:pt idx="6993">
                  <c:v>69.930000000000007</c:v>
                </c:pt>
                <c:pt idx="6994">
                  <c:v>69.94</c:v>
                </c:pt>
                <c:pt idx="6995">
                  <c:v>69.95</c:v>
                </c:pt>
                <c:pt idx="6996">
                  <c:v>69.959999999999994</c:v>
                </c:pt>
                <c:pt idx="6997">
                  <c:v>69.97</c:v>
                </c:pt>
                <c:pt idx="6998">
                  <c:v>69.98</c:v>
                </c:pt>
                <c:pt idx="6999">
                  <c:v>69.989999999999995</c:v>
                </c:pt>
                <c:pt idx="7000">
                  <c:v>70</c:v>
                </c:pt>
                <c:pt idx="7001">
                  <c:v>70.010000000000005</c:v>
                </c:pt>
                <c:pt idx="7002">
                  <c:v>70.02</c:v>
                </c:pt>
                <c:pt idx="7003">
                  <c:v>70.03</c:v>
                </c:pt>
                <c:pt idx="7004">
                  <c:v>70.040000000000006</c:v>
                </c:pt>
                <c:pt idx="7005">
                  <c:v>70.05</c:v>
                </c:pt>
                <c:pt idx="7006">
                  <c:v>70.06</c:v>
                </c:pt>
                <c:pt idx="7007">
                  <c:v>70.069999999999993</c:v>
                </c:pt>
                <c:pt idx="7008">
                  <c:v>70.08</c:v>
                </c:pt>
                <c:pt idx="7009">
                  <c:v>70.09</c:v>
                </c:pt>
                <c:pt idx="7010">
                  <c:v>70.099999999999994</c:v>
                </c:pt>
                <c:pt idx="7011">
                  <c:v>70.11</c:v>
                </c:pt>
                <c:pt idx="7012">
                  <c:v>70.12</c:v>
                </c:pt>
                <c:pt idx="7013">
                  <c:v>70.13</c:v>
                </c:pt>
                <c:pt idx="7014">
                  <c:v>70.14</c:v>
                </c:pt>
                <c:pt idx="7015">
                  <c:v>70.150000000000006</c:v>
                </c:pt>
                <c:pt idx="7016">
                  <c:v>70.16</c:v>
                </c:pt>
                <c:pt idx="7017">
                  <c:v>70.17</c:v>
                </c:pt>
                <c:pt idx="7018">
                  <c:v>70.180000000000007</c:v>
                </c:pt>
                <c:pt idx="7019">
                  <c:v>70.19</c:v>
                </c:pt>
                <c:pt idx="7020">
                  <c:v>70.2</c:v>
                </c:pt>
                <c:pt idx="7021">
                  <c:v>70.209999999999994</c:v>
                </c:pt>
                <c:pt idx="7022">
                  <c:v>70.22</c:v>
                </c:pt>
                <c:pt idx="7023">
                  <c:v>70.23</c:v>
                </c:pt>
                <c:pt idx="7024">
                  <c:v>70.239999999999995</c:v>
                </c:pt>
                <c:pt idx="7025">
                  <c:v>70.25</c:v>
                </c:pt>
                <c:pt idx="7026">
                  <c:v>70.260000000000005</c:v>
                </c:pt>
                <c:pt idx="7027">
                  <c:v>70.27</c:v>
                </c:pt>
                <c:pt idx="7028">
                  <c:v>70.28</c:v>
                </c:pt>
                <c:pt idx="7029">
                  <c:v>70.290000000000006</c:v>
                </c:pt>
                <c:pt idx="7030">
                  <c:v>70.3</c:v>
                </c:pt>
                <c:pt idx="7031">
                  <c:v>70.31</c:v>
                </c:pt>
                <c:pt idx="7032">
                  <c:v>70.319999999999993</c:v>
                </c:pt>
                <c:pt idx="7033">
                  <c:v>70.33</c:v>
                </c:pt>
                <c:pt idx="7034">
                  <c:v>70.34</c:v>
                </c:pt>
                <c:pt idx="7035">
                  <c:v>70.349999999999994</c:v>
                </c:pt>
                <c:pt idx="7036">
                  <c:v>70.36</c:v>
                </c:pt>
                <c:pt idx="7037">
                  <c:v>70.37</c:v>
                </c:pt>
                <c:pt idx="7038">
                  <c:v>70.38</c:v>
                </c:pt>
                <c:pt idx="7039">
                  <c:v>70.39</c:v>
                </c:pt>
                <c:pt idx="7040">
                  <c:v>70.400000000000006</c:v>
                </c:pt>
                <c:pt idx="7041">
                  <c:v>70.41</c:v>
                </c:pt>
                <c:pt idx="7042">
                  <c:v>70.42</c:v>
                </c:pt>
                <c:pt idx="7043">
                  <c:v>70.430000000000007</c:v>
                </c:pt>
                <c:pt idx="7044">
                  <c:v>70.44</c:v>
                </c:pt>
                <c:pt idx="7045">
                  <c:v>70.45</c:v>
                </c:pt>
                <c:pt idx="7046">
                  <c:v>70.459999999999994</c:v>
                </c:pt>
                <c:pt idx="7047">
                  <c:v>70.47</c:v>
                </c:pt>
                <c:pt idx="7048">
                  <c:v>70.48</c:v>
                </c:pt>
                <c:pt idx="7049">
                  <c:v>70.489999999999995</c:v>
                </c:pt>
                <c:pt idx="7050">
                  <c:v>70.5</c:v>
                </c:pt>
                <c:pt idx="7051">
                  <c:v>70.510000000000005</c:v>
                </c:pt>
                <c:pt idx="7052">
                  <c:v>70.52</c:v>
                </c:pt>
                <c:pt idx="7053">
                  <c:v>70.53</c:v>
                </c:pt>
                <c:pt idx="7054">
                  <c:v>70.540000000000006</c:v>
                </c:pt>
                <c:pt idx="7055">
                  <c:v>70.55</c:v>
                </c:pt>
                <c:pt idx="7056">
                  <c:v>70.56</c:v>
                </c:pt>
                <c:pt idx="7057">
                  <c:v>70.569999999999993</c:v>
                </c:pt>
                <c:pt idx="7058">
                  <c:v>70.58</c:v>
                </c:pt>
                <c:pt idx="7059">
                  <c:v>70.59</c:v>
                </c:pt>
                <c:pt idx="7060">
                  <c:v>70.599999999999994</c:v>
                </c:pt>
                <c:pt idx="7061">
                  <c:v>70.61</c:v>
                </c:pt>
                <c:pt idx="7062">
                  <c:v>70.62</c:v>
                </c:pt>
                <c:pt idx="7063">
                  <c:v>70.63</c:v>
                </c:pt>
                <c:pt idx="7064">
                  <c:v>70.64</c:v>
                </c:pt>
                <c:pt idx="7065">
                  <c:v>70.650000000000006</c:v>
                </c:pt>
                <c:pt idx="7066">
                  <c:v>70.66</c:v>
                </c:pt>
                <c:pt idx="7067">
                  <c:v>70.67</c:v>
                </c:pt>
                <c:pt idx="7068">
                  <c:v>70.680000000000007</c:v>
                </c:pt>
                <c:pt idx="7069">
                  <c:v>70.69</c:v>
                </c:pt>
                <c:pt idx="7070">
                  <c:v>70.7</c:v>
                </c:pt>
                <c:pt idx="7071">
                  <c:v>70.709999999999994</c:v>
                </c:pt>
                <c:pt idx="7072">
                  <c:v>70.72</c:v>
                </c:pt>
                <c:pt idx="7073">
                  <c:v>70.73</c:v>
                </c:pt>
                <c:pt idx="7074">
                  <c:v>70.739999999999995</c:v>
                </c:pt>
                <c:pt idx="7075">
                  <c:v>70.75</c:v>
                </c:pt>
                <c:pt idx="7076">
                  <c:v>70.760000000000005</c:v>
                </c:pt>
                <c:pt idx="7077">
                  <c:v>70.77</c:v>
                </c:pt>
                <c:pt idx="7078">
                  <c:v>70.78</c:v>
                </c:pt>
                <c:pt idx="7079">
                  <c:v>70.790000000000006</c:v>
                </c:pt>
                <c:pt idx="7080">
                  <c:v>70.8</c:v>
                </c:pt>
                <c:pt idx="7081">
                  <c:v>70.81</c:v>
                </c:pt>
                <c:pt idx="7082">
                  <c:v>70.819999999999993</c:v>
                </c:pt>
                <c:pt idx="7083">
                  <c:v>70.83</c:v>
                </c:pt>
                <c:pt idx="7084">
                  <c:v>70.84</c:v>
                </c:pt>
                <c:pt idx="7085">
                  <c:v>70.849999999999994</c:v>
                </c:pt>
                <c:pt idx="7086">
                  <c:v>70.86</c:v>
                </c:pt>
                <c:pt idx="7087">
                  <c:v>70.87</c:v>
                </c:pt>
                <c:pt idx="7088">
                  <c:v>70.88</c:v>
                </c:pt>
                <c:pt idx="7089">
                  <c:v>70.89</c:v>
                </c:pt>
                <c:pt idx="7090">
                  <c:v>70.900000000000006</c:v>
                </c:pt>
                <c:pt idx="7091">
                  <c:v>70.91</c:v>
                </c:pt>
                <c:pt idx="7092">
                  <c:v>70.92</c:v>
                </c:pt>
                <c:pt idx="7093">
                  <c:v>70.930000000000007</c:v>
                </c:pt>
                <c:pt idx="7094">
                  <c:v>70.94</c:v>
                </c:pt>
                <c:pt idx="7095">
                  <c:v>70.95</c:v>
                </c:pt>
                <c:pt idx="7096">
                  <c:v>70.959999999999994</c:v>
                </c:pt>
                <c:pt idx="7097">
                  <c:v>70.97</c:v>
                </c:pt>
                <c:pt idx="7098">
                  <c:v>70.98</c:v>
                </c:pt>
                <c:pt idx="7099">
                  <c:v>70.989999999999995</c:v>
                </c:pt>
                <c:pt idx="7100">
                  <c:v>71</c:v>
                </c:pt>
                <c:pt idx="7101">
                  <c:v>71.010000000000005</c:v>
                </c:pt>
                <c:pt idx="7102">
                  <c:v>71.02</c:v>
                </c:pt>
                <c:pt idx="7103">
                  <c:v>71.03</c:v>
                </c:pt>
                <c:pt idx="7104">
                  <c:v>71.040000000000006</c:v>
                </c:pt>
                <c:pt idx="7105">
                  <c:v>71.05</c:v>
                </c:pt>
                <c:pt idx="7106">
                  <c:v>71.06</c:v>
                </c:pt>
                <c:pt idx="7107">
                  <c:v>71.069999999999993</c:v>
                </c:pt>
                <c:pt idx="7108">
                  <c:v>71.08</c:v>
                </c:pt>
                <c:pt idx="7109">
                  <c:v>71.09</c:v>
                </c:pt>
                <c:pt idx="7110">
                  <c:v>71.099999999999994</c:v>
                </c:pt>
                <c:pt idx="7111">
                  <c:v>71.11</c:v>
                </c:pt>
                <c:pt idx="7112">
                  <c:v>71.12</c:v>
                </c:pt>
                <c:pt idx="7113">
                  <c:v>71.13</c:v>
                </c:pt>
                <c:pt idx="7114">
                  <c:v>71.14</c:v>
                </c:pt>
                <c:pt idx="7115">
                  <c:v>71.150000000000006</c:v>
                </c:pt>
                <c:pt idx="7116">
                  <c:v>71.16</c:v>
                </c:pt>
                <c:pt idx="7117">
                  <c:v>71.17</c:v>
                </c:pt>
                <c:pt idx="7118">
                  <c:v>71.180000000000007</c:v>
                </c:pt>
                <c:pt idx="7119">
                  <c:v>71.19</c:v>
                </c:pt>
                <c:pt idx="7120">
                  <c:v>71.2</c:v>
                </c:pt>
                <c:pt idx="7121">
                  <c:v>71.209999999999994</c:v>
                </c:pt>
                <c:pt idx="7122">
                  <c:v>71.22</c:v>
                </c:pt>
                <c:pt idx="7123">
                  <c:v>71.23</c:v>
                </c:pt>
                <c:pt idx="7124">
                  <c:v>71.239999999999995</c:v>
                </c:pt>
                <c:pt idx="7125">
                  <c:v>71.25</c:v>
                </c:pt>
                <c:pt idx="7126">
                  <c:v>71.260000000000005</c:v>
                </c:pt>
                <c:pt idx="7127">
                  <c:v>71.27</c:v>
                </c:pt>
                <c:pt idx="7128">
                  <c:v>71.28</c:v>
                </c:pt>
                <c:pt idx="7129">
                  <c:v>71.290000000000006</c:v>
                </c:pt>
                <c:pt idx="7130">
                  <c:v>71.3</c:v>
                </c:pt>
                <c:pt idx="7131">
                  <c:v>71.31</c:v>
                </c:pt>
                <c:pt idx="7132">
                  <c:v>71.319999999999993</c:v>
                </c:pt>
                <c:pt idx="7133">
                  <c:v>71.33</c:v>
                </c:pt>
                <c:pt idx="7134">
                  <c:v>71.34</c:v>
                </c:pt>
                <c:pt idx="7135">
                  <c:v>71.349999999999994</c:v>
                </c:pt>
                <c:pt idx="7136">
                  <c:v>71.36</c:v>
                </c:pt>
                <c:pt idx="7137">
                  <c:v>71.37</c:v>
                </c:pt>
                <c:pt idx="7138">
                  <c:v>71.38</c:v>
                </c:pt>
                <c:pt idx="7139">
                  <c:v>71.39</c:v>
                </c:pt>
                <c:pt idx="7140">
                  <c:v>71.400000000000006</c:v>
                </c:pt>
                <c:pt idx="7141">
                  <c:v>71.41</c:v>
                </c:pt>
                <c:pt idx="7142">
                  <c:v>71.42</c:v>
                </c:pt>
                <c:pt idx="7143">
                  <c:v>71.430000000000007</c:v>
                </c:pt>
                <c:pt idx="7144">
                  <c:v>71.44</c:v>
                </c:pt>
                <c:pt idx="7145">
                  <c:v>71.45</c:v>
                </c:pt>
                <c:pt idx="7146">
                  <c:v>71.459999999999994</c:v>
                </c:pt>
                <c:pt idx="7147">
                  <c:v>71.47</c:v>
                </c:pt>
                <c:pt idx="7148">
                  <c:v>71.48</c:v>
                </c:pt>
                <c:pt idx="7149">
                  <c:v>71.489999999999995</c:v>
                </c:pt>
                <c:pt idx="7150">
                  <c:v>71.5</c:v>
                </c:pt>
                <c:pt idx="7151">
                  <c:v>71.510000000000005</c:v>
                </c:pt>
                <c:pt idx="7152">
                  <c:v>71.52</c:v>
                </c:pt>
                <c:pt idx="7153">
                  <c:v>71.53</c:v>
                </c:pt>
                <c:pt idx="7154">
                  <c:v>71.540000000000006</c:v>
                </c:pt>
                <c:pt idx="7155">
                  <c:v>71.55</c:v>
                </c:pt>
                <c:pt idx="7156">
                  <c:v>71.56</c:v>
                </c:pt>
                <c:pt idx="7157">
                  <c:v>71.569999999999993</c:v>
                </c:pt>
                <c:pt idx="7158">
                  <c:v>71.58</c:v>
                </c:pt>
                <c:pt idx="7159">
                  <c:v>71.59</c:v>
                </c:pt>
                <c:pt idx="7160">
                  <c:v>71.599999999999994</c:v>
                </c:pt>
                <c:pt idx="7161">
                  <c:v>71.61</c:v>
                </c:pt>
                <c:pt idx="7162">
                  <c:v>71.62</c:v>
                </c:pt>
                <c:pt idx="7163">
                  <c:v>71.63</c:v>
                </c:pt>
                <c:pt idx="7164">
                  <c:v>71.64</c:v>
                </c:pt>
                <c:pt idx="7165">
                  <c:v>71.650000000000006</c:v>
                </c:pt>
                <c:pt idx="7166">
                  <c:v>71.66</c:v>
                </c:pt>
                <c:pt idx="7167">
                  <c:v>71.67</c:v>
                </c:pt>
                <c:pt idx="7168">
                  <c:v>71.680000000000007</c:v>
                </c:pt>
                <c:pt idx="7169">
                  <c:v>71.69</c:v>
                </c:pt>
                <c:pt idx="7170">
                  <c:v>71.7</c:v>
                </c:pt>
                <c:pt idx="7171">
                  <c:v>71.709999999999994</c:v>
                </c:pt>
                <c:pt idx="7172">
                  <c:v>71.72</c:v>
                </c:pt>
                <c:pt idx="7173">
                  <c:v>71.73</c:v>
                </c:pt>
                <c:pt idx="7174">
                  <c:v>71.739999999999995</c:v>
                </c:pt>
                <c:pt idx="7175">
                  <c:v>71.75</c:v>
                </c:pt>
                <c:pt idx="7176">
                  <c:v>71.760000000000005</c:v>
                </c:pt>
                <c:pt idx="7177">
                  <c:v>71.77</c:v>
                </c:pt>
                <c:pt idx="7178">
                  <c:v>71.78</c:v>
                </c:pt>
                <c:pt idx="7179">
                  <c:v>71.790000000000006</c:v>
                </c:pt>
                <c:pt idx="7180">
                  <c:v>71.8</c:v>
                </c:pt>
                <c:pt idx="7181">
                  <c:v>71.81</c:v>
                </c:pt>
                <c:pt idx="7182">
                  <c:v>71.819999999999993</c:v>
                </c:pt>
                <c:pt idx="7183">
                  <c:v>71.83</c:v>
                </c:pt>
                <c:pt idx="7184">
                  <c:v>71.84</c:v>
                </c:pt>
                <c:pt idx="7185">
                  <c:v>71.849999999999994</c:v>
                </c:pt>
                <c:pt idx="7186">
                  <c:v>71.86</c:v>
                </c:pt>
                <c:pt idx="7187">
                  <c:v>71.87</c:v>
                </c:pt>
                <c:pt idx="7188">
                  <c:v>71.88</c:v>
                </c:pt>
                <c:pt idx="7189">
                  <c:v>71.89</c:v>
                </c:pt>
                <c:pt idx="7190">
                  <c:v>71.900000000000006</c:v>
                </c:pt>
                <c:pt idx="7191">
                  <c:v>71.91</c:v>
                </c:pt>
                <c:pt idx="7192">
                  <c:v>71.92</c:v>
                </c:pt>
                <c:pt idx="7193">
                  <c:v>71.930000000000007</c:v>
                </c:pt>
                <c:pt idx="7194">
                  <c:v>71.94</c:v>
                </c:pt>
                <c:pt idx="7195">
                  <c:v>71.95</c:v>
                </c:pt>
                <c:pt idx="7196">
                  <c:v>71.959999999999994</c:v>
                </c:pt>
                <c:pt idx="7197">
                  <c:v>71.97</c:v>
                </c:pt>
                <c:pt idx="7198">
                  <c:v>71.98</c:v>
                </c:pt>
                <c:pt idx="7199">
                  <c:v>71.989999999999995</c:v>
                </c:pt>
                <c:pt idx="7200">
                  <c:v>72</c:v>
                </c:pt>
                <c:pt idx="7201">
                  <c:v>72.010000000000005</c:v>
                </c:pt>
                <c:pt idx="7202">
                  <c:v>72.02</c:v>
                </c:pt>
                <c:pt idx="7203">
                  <c:v>72.03</c:v>
                </c:pt>
                <c:pt idx="7204">
                  <c:v>72.040000000000006</c:v>
                </c:pt>
                <c:pt idx="7205">
                  <c:v>72.05</c:v>
                </c:pt>
                <c:pt idx="7206">
                  <c:v>72.06</c:v>
                </c:pt>
                <c:pt idx="7207">
                  <c:v>72.069999999999993</c:v>
                </c:pt>
                <c:pt idx="7208">
                  <c:v>72.08</c:v>
                </c:pt>
                <c:pt idx="7209">
                  <c:v>72.09</c:v>
                </c:pt>
                <c:pt idx="7210">
                  <c:v>72.099999999999994</c:v>
                </c:pt>
                <c:pt idx="7211">
                  <c:v>72.11</c:v>
                </c:pt>
                <c:pt idx="7212">
                  <c:v>72.12</c:v>
                </c:pt>
                <c:pt idx="7213">
                  <c:v>72.13</c:v>
                </c:pt>
                <c:pt idx="7214">
                  <c:v>72.14</c:v>
                </c:pt>
                <c:pt idx="7215">
                  <c:v>72.150000000000006</c:v>
                </c:pt>
                <c:pt idx="7216">
                  <c:v>72.16</c:v>
                </c:pt>
                <c:pt idx="7217">
                  <c:v>72.17</c:v>
                </c:pt>
                <c:pt idx="7218">
                  <c:v>72.180000000000007</c:v>
                </c:pt>
                <c:pt idx="7219">
                  <c:v>72.19</c:v>
                </c:pt>
                <c:pt idx="7220">
                  <c:v>72.2</c:v>
                </c:pt>
                <c:pt idx="7221">
                  <c:v>72.209999999999994</c:v>
                </c:pt>
                <c:pt idx="7222">
                  <c:v>72.22</c:v>
                </c:pt>
                <c:pt idx="7223">
                  <c:v>72.23</c:v>
                </c:pt>
                <c:pt idx="7224">
                  <c:v>72.239999999999995</c:v>
                </c:pt>
                <c:pt idx="7225">
                  <c:v>72.25</c:v>
                </c:pt>
                <c:pt idx="7226">
                  <c:v>72.260000000000005</c:v>
                </c:pt>
                <c:pt idx="7227">
                  <c:v>72.27</c:v>
                </c:pt>
                <c:pt idx="7228">
                  <c:v>72.28</c:v>
                </c:pt>
                <c:pt idx="7229">
                  <c:v>72.290000000000006</c:v>
                </c:pt>
                <c:pt idx="7230">
                  <c:v>72.3</c:v>
                </c:pt>
                <c:pt idx="7231">
                  <c:v>72.31</c:v>
                </c:pt>
                <c:pt idx="7232">
                  <c:v>72.319999999999993</c:v>
                </c:pt>
                <c:pt idx="7233">
                  <c:v>72.33</c:v>
                </c:pt>
                <c:pt idx="7234">
                  <c:v>72.34</c:v>
                </c:pt>
                <c:pt idx="7235">
                  <c:v>72.349999999999994</c:v>
                </c:pt>
                <c:pt idx="7236">
                  <c:v>72.36</c:v>
                </c:pt>
                <c:pt idx="7237">
                  <c:v>72.37</c:v>
                </c:pt>
                <c:pt idx="7238">
                  <c:v>72.38</c:v>
                </c:pt>
                <c:pt idx="7239">
                  <c:v>72.39</c:v>
                </c:pt>
                <c:pt idx="7240">
                  <c:v>72.400000000000006</c:v>
                </c:pt>
                <c:pt idx="7241">
                  <c:v>72.41</c:v>
                </c:pt>
                <c:pt idx="7242">
                  <c:v>72.42</c:v>
                </c:pt>
                <c:pt idx="7243">
                  <c:v>72.430000000000007</c:v>
                </c:pt>
                <c:pt idx="7244">
                  <c:v>72.44</c:v>
                </c:pt>
                <c:pt idx="7245">
                  <c:v>72.45</c:v>
                </c:pt>
                <c:pt idx="7246">
                  <c:v>72.459999999999994</c:v>
                </c:pt>
                <c:pt idx="7247">
                  <c:v>72.47</c:v>
                </c:pt>
                <c:pt idx="7248">
                  <c:v>72.48</c:v>
                </c:pt>
                <c:pt idx="7249">
                  <c:v>72.489999999999995</c:v>
                </c:pt>
                <c:pt idx="7250">
                  <c:v>72.5</c:v>
                </c:pt>
                <c:pt idx="7251">
                  <c:v>72.510000000000005</c:v>
                </c:pt>
                <c:pt idx="7252">
                  <c:v>72.52</c:v>
                </c:pt>
                <c:pt idx="7253">
                  <c:v>72.53</c:v>
                </c:pt>
                <c:pt idx="7254">
                  <c:v>72.540000000000006</c:v>
                </c:pt>
                <c:pt idx="7255">
                  <c:v>72.55</c:v>
                </c:pt>
                <c:pt idx="7256">
                  <c:v>72.56</c:v>
                </c:pt>
                <c:pt idx="7257">
                  <c:v>72.569999999999993</c:v>
                </c:pt>
                <c:pt idx="7258">
                  <c:v>72.58</c:v>
                </c:pt>
                <c:pt idx="7259">
                  <c:v>72.59</c:v>
                </c:pt>
                <c:pt idx="7260">
                  <c:v>72.599999999999994</c:v>
                </c:pt>
                <c:pt idx="7261">
                  <c:v>72.61</c:v>
                </c:pt>
                <c:pt idx="7262">
                  <c:v>72.62</c:v>
                </c:pt>
                <c:pt idx="7263">
                  <c:v>72.63</c:v>
                </c:pt>
                <c:pt idx="7264">
                  <c:v>72.64</c:v>
                </c:pt>
                <c:pt idx="7265">
                  <c:v>72.650000000000006</c:v>
                </c:pt>
                <c:pt idx="7266">
                  <c:v>72.66</c:v>
                </c:pt>
                <c:pt idx="7267">
                  <c:v>72.67</c:v>
                </c:pt>
                <c:pt idx="7268">
                  <c:v>72.680000000000007</c:v>
                </c:pt>
                <c:pt idx="7269">
                  <c:v>72.69</c:v>
                </c:pt>
                <c:pt idx="7270">
                  <c:v>72.7</c:v>
                </c:pt>
                <c:pt idx="7271">
                  <c:v>72.709999999999994</c:v>
                </c:pt>
                <c:pt idx="7272">
                  <c:v>72.72</c:v>
                </c:pt>
                <c:pt idx="7273">
                  <c:v>72.73</c:v>
                </c:pt>
                <c:pt idx="7274">
                  <c:v>72.739999999999995</c:v>
                </c:pt>
                <c:pt idx="7275">
                  <c:v>72.75</c:v>
                </c:pt>
                <c:pt idx="7276">
                  <c:v>72.760000000000005</c:v>
                </c:pt>
                <c:pt idx="7277">
                  <c:v>72.77</c:v>
                </c:pt>
                <c:pt idx="7278">
                  <c:v>72.78</c:v>
                </c:pt>
                <c:pt idx="7279">
                  <c:v>72.790000000000006</c:v>
                </c:pt>
                <c:pt idx="7280">
                  <c:v>72.8</c:v>
                </c:pt>
                <c:pt idx="7281">
                  <c:v>72.81</c:v>
                </c:pt>
                <c:pt idx="7282">
                  <c:v>72.819999999999993</c:v>
                </c:pt>
                <c:pt idx="7283">
                  <c:v>72.83</c:v>
                </c:pt>
                <c:pt idx="7284">
                  <c:v>72.84</c:v>
                </c:pt>
                <c:pt idx="7285">
                  <c:v>72.849999999999994</c:v>
                </c:pt>
                <c:pt idx="7286">
                  <c:v>72.86</c:v>
                </c:pt>
                <c:pt idx="7287">
                  <c:v>72.87</c:v>
                </c:pt>
                <c:pt idx="7288">
                  <c:v>72.88</c:v>
                </c:pt>
                <c:pt idx="7289">
                  <c:v>72.89</c:v>
                </c:pt>
                <c:pt idx="7290">
                  <c:v>72.900000000000006</c:v>
                </c:pt>
                <c:pt idx="7291">
                  <c:v>72.91</c:v>
                </c:pt>
                <c:pt idx="7292">
                  <c:v>72.92</c:v>
                </c:pt>
                <c:pt idx="7293">
                  <c:v>72.930000000000007</c:v>
                </c:pt>
                <c:pt idx="7294">
                  <c:v>72.94</c:v>
                </c:pt>
                <c:pt idx="7295">
                  <c:v>72.95</c:v>
                </c:pt>
                <c:pt idx="7296">
                  <c:v>72.959999999999994</c:v>
                </c:pt>
                <c:pt idx="7297">
                  <c:v>72.97</c:v>
                </c:pt>
                <c:pt idx="7298">
                  <c:v>72.98</c:v>
                </c:pt>
                <c:pt idx="7299">
                  <c:v>72.989999999999995</c:v>
                </c:pt>
                <c:pt idx="7300">
                  <c:v>73</c:v>
                </c:pt>
                <c:pt idx="7301">
                  <c:v>73.010000000000005</c:v>
                </c:pt>
                <c:pt idx="7302">
                  <c:v>73.02</c:v>
                </c:pt>
                <c:pt idx="7303">
                  <c:v>73.03</c:v>
                </c:pt>
                <c:pt idx="7304">
                  <c:v>73.040000000000006</c:v>
                </c:pt>
                <c:pt idx="7305">
                  <c:v>73.05</c:v>
                </c:pt>
                <c:pt idx="7306">
                  <c:v>73.06</c:v>
                </c:pt>
                <c:pt idx="7307">
                  <c:v>73.069999999999993</c:v>
                </c:pt>
                <c:pt idx="7308">
                  <c:v>73.08</c:v>
                </c:pt>
                <c:pt idx="7309">
                  <c:v>73.09</c:v>
                </c:pt>
                <c:pt idx="7310">
                  <c:v>73.099999999999994</c:v>
                </c:pt>
                <c:pt idx="7311">
                  <c:v>73.11</c:v>
                </c:pt>
                <c:pt idx="7312">
                  <c:v>73.12</c:v>
                </c:pt>
                <c:pt idx="7313">
                  <c:v>73.13</c:v>
                </c:pt>
                <c:pt idx="7314">
                  <c:v>73.14</c:v>
                </c:pt>
                <c:pt idx="7315">
                  <c:v>73.150000000000006</c:v>
                </c:pt>
                <c:pt idx="7316">
                  <c:v>73.16</c:v>
                </c:pt>
                <c:pt idx="7317">
                  <c:v>73.17</c:v>
                </c:pt>
                <c:pt idx="7318">
                  <c:v>73.180000000000007</c:v>
                </c:pt>
                <c:pt idx="7319">
                  <c:v>73.19</c:v>
                </c:pt>
                <c:pt idx="7320">
                  <c:v>73.2</c:v>
                </c:pt>
                <c:pt idx="7321">
                  <c:v>73.209999999999994</c:v>
                </c:pt>
                <c:pt idx="7322">
                  <c:v>73.22</c:v>
                </c:pt>
                <c:pt idx="7323">
                  <c:v>73.23</c:v>
                </c:pt>
                <c:pt idx="7324">
                  <c:v>73.239999999999995</c:v>
                </c:pt>
                <c:pt idx="7325">
                  <c:v>73.25</c:v>
                </c:pt>
                <c:pt idx="7326">
                  <c:v>73.260000000000005</c:v>
                </c:pt>
                <c:pt idx="7327">
                  <c:v>73.27</c:v>
                </c:pt>
                <c:pt idx="7328">
                  <c:v>73.28</c:v>
                </c:pt>
                <c:pt idx="7329">
                  <c:v>73.290000000000006</c:v>
                </c:pt>
                <c:pt idx="7330">
                  <c:v>73.3</c:v>
                </c:pt>
                <c:pt idx="7331">
                  <c:v>73.31</c:v>
                </c:pt>
                <c:pt idx="7332">
                  <c:v>73.319999999999993</c:v>
                </c:pt>
                <c:pt idx="7333">
                  <c:v>73.33</c:v>
                </c:pt>
                <c:pt idx="7334">
                  <c:v>73.34</c:v>
                </c:pt>
                <c:pt idx="7335">
                  <c:v>73.349999999999994</c:v>
                </c:pt>
                <c:pt idx="7336">
                  <c:v>73.36</c:v>
                </c:pt>
                <c:pt idx="7337">
                  <c:v>73.37</c:v>
                </c:pt>
                <c:pt idx="7338">
                  <c:v>73.38</c:v>
                </c:pt>
                <c:pt idx="7339">
                  <c:v>73.39</c:v>
                </c:pt>
                <c:pt idx="7340">
                  <c:v>73.400000000000006</c:v>
                </c:pt>
                <c:pt idx="7341">
                  <c:v>73.41</c:v>
                </c:pt>
                <c:pt idx="7342">
                  <c:v>73.42</c:v>
                </c:pt>
                <c:pt idx="7343">
                  <c:v>73.430000000000007</c:v>
                </c:pt>
                <c:pt idx="7344">
                  <c:v>73.44</c:v>
                </c:pt>
                <c:pt idx="7345">
                  <c:v>73.45</c:v>
                </c:pt>
                <c:pt idx="7346">
                  <c:v>73.459999999999994</c:v>
                </c:pt>
                <c:pt idx="7347">
                  <c:v>73.47</c:v>
                </c:pt>
                <c:pt idx="7348">
                  <c:v>73.48</c:v>
                </c:pt>
                <c:pt idx="7349">
                  <c:v>73.489999999999995</c:v>
                </c:pt>
                <c:pt idx="7350">
                  <c:v>73.5</c:v>
                </c:pt>
                <c:pt idx="7351">
                  <c:v>73.510000000000005</c:v>
                </c:pt>
                <c:pt idx="7352">
                  <c:v>73.52</c:v>
                </c:pt>
                <c:pt idx="7353">
                  <c:v>73.53</c:v>
                </c:pt>
                <c:pt idx="7354">
                  <c:v>73.540000000000006</c:v>
                </c:pt>
                <c:pt idx="7355">
                  <c:v>73.55</c:v>
                </c:pt>
                <c:pt idx="7356">
                  <c:v>73.56</c:v>
                </c:pt>
                <c:pt idx="7357">
                  <c:v>73.569999999999993</c:v>
                </c:pt>
                <c:pt idx="7358">
                  <c:v>73.58</c:v>
                </c:pt>
                <c:pt idx="7359">
                  <c:v>73.59</c:v>
                </c:pt>
                <c:pt idx="7360">
                  <c:v>73.599999999999994</c:v>
                </c:pt>
                <c:pt idx="7361">
                  <c:v>73.61</c:v>
                </c:pt>
                <c:pt idx="7362">
                  <c:v>73.62</c:v>
                </c:pt>
                <c:pt idx="7363">
                  <c:v>73.63</c:v>
                </c:pt>
                <c:pt idx="7364">
                  <c:v>73.64</c:v>
                </c:pt>
                <c:pt idx="7365">
                  <c:v>73.650000000000006</c:v>
                </c:pt>
                <c:pt idx="7366">
                  <c:v>73.66</c:v>
                </c:pt>
                <c:pt idx="7367">
                  <c:v>73.67</c:v>
                </c:pt>
                <c:pt idx="7368">
                  <c:v>73.680000000000007</c:v>
                </c:pt>
                <c:pt idx="7369">
                  <c:v>73.69</c:v>
                </c:pt>
                <c:pt idx="7370">
                  <c:v>73.7</c:v>
                </c:pt>
                <c:pt idx="7371">
                  <c:v>73.709999999999994</c:v>
                </c:pt>
                <c:pt idx="7372">
                  <c:v>73.72</c:v>
                </c:pt>
                <c:pt idx="7373">
                  <c:v>73.73</c:v>
                </c:pt>
                <c:pt idx="7374">
                  <c:v>73.739999999999995</c:v>
                </c:pt>
                <c:pt idx="7375">
                  <c:v>73.75</c:v>
                </c:pt>
                <c:pt idx="7376">
                  <c:v>73.760000000000005</c:v>
                </c:pt>
                <c:pt idx="7377">
                  <c:v>73.77</c:v>
                </c:pt>
                <c:pt idx="7378">
                  <c:v>73.78</c:v>
                </c:pt>
                <c:pt idx="7379">
                  <c:v>73.790000000000006</c:v>
                </c:pt>
                <c:pt idx="7380">
                  <c:v>73.8</c:v>
                </c:pt>
                <c:pt idx="7381">
                  <c:v>73.81</c:v>
                </c:pt>
                <c:pt idx="7382">
                  <c:v>73.819999999999993</c:v>
                </c:pt>
                <c:pt idx="7383">
                  <c:v>73.83</c:v>
                </c:pt>
                <c:pt idx="7384">
                  <c:v>73.84</c:v>
                </c:pt>
                <c:pt idx="7385">
                  <c:v>73.849999999999994</c:v>
                </c:pt>
                <c:pt idx="7386">
                  <c:v>73.86</c:v>
                </c:pt>
                <c:pt idx="7387">
                  <c:v>73.87</c:v>
                </c:pt>
                <c:pt idx="7388">
                  <c:v>73.88</c:v>
                </c:pt>
                <c:pt idx="7389">
                  <c:v>73.89</c:v>
                </c:pt>
                <c:pt idx="7390">
                  <c:v>73.900000000000006</c:v>
                </c:pt>
                <c:pt idx="7391">
                  <c:v>73.91</c:v>
                </c:pt>
                <c:pt idx="7392">
                  <c:v>73.92</c:v>
                </c:pt>
                <c:pt idx="7393">
                  <c:v>73.930000000000007</c:v>
                </c:pt>
                <c:pt idx="7394">
                  <c:v>73.94</c:v>
                </c:pt>
                <c:pt idx="7395">
                  <c:v>73.95</c:v>
                </c:pt>
                <c:pt idx="7396">
                  <c:v>73.959999999999994</c:v>
                </c:pt>
                <c:pt idx="7397">
                  <c:v>73.97</c:v>
                </c:pt>
                <c:pt idx="7398">
                  <c:v>73.98</c:v>
                </c:pt>
                <c:pt idx="7399">
                  <c:v>73.989999999999995</c:v>
                </c:pt>
                <c:pt idx="7400">
                  <c:v>74</c:v>
                </c:pt>
                <c:pt idx="7401">
                  <c:v>74.010000000000005</c:v>
                </c:pt>
                <c:pt idx="7402">
                  <c:v>74.02</c:v>
                </c:pt>
                <c:pt idx="7403">
                  <c:v>74.03</c:v>
                </c:pt>
                <c:pt idx="7404">
                  <c:v>74.040000000000006</c:v>
                </c:pt>
                <c:pt idx="7405">
                  <c:v>74.05</c:v>
                </c:pt>
                <c:pt idx="7406">
                  <c:v>74.06</c:v>
                </c:pt>
                <c:pt idx="7407">
                  <c:v>74.069999999999993</c:v>
                </c:pt>
                <c:pt idx="7408">
                  <c:v>74.08</c:v>
                </c:pt>
                <c:pt idx="7409">
                  <c:v>74.09</c:v>
                </c:pt>
                <c:pt idx="7410">
                  <c:v>74.099999999999994</c:v>
                </c:pt>
                <c:pt idx="7411">
                  <c:v>74.11</c:v>
                </c:pt>
                <c:pt idx="7412">
                  <c:v>74.12</c:v>
                </c:pt>
                <c:pt idx="7413">
                  <c:v>74.13</c:v>
                </c:pt>
                <c:pt idx="7414">
                  <c:v>74.14</c:v>
                </c:pt>
                <c:pt idx="7415">
                  <c:v>74.150000000000006</c:v>
                </c:pt>
                <c:pt idx="7416">
                  <c:v>74.16</c:v>
                </c:pt>
                <c:pt idx="7417">
                  <c:v>74.17</c:v>
                </c:pt>
                <c:pt idx="7418">
                  <c:v>74.180000000000007</c:v>
                </c:pt>
                <c:pt idx="7419">
                  <c:v>74.19</c:v>
                </c:pt>
                <c:pt idx="7420">
                  <c:v>74.2</c:v>
                </c:pt>
                <c:pt idx="7421">
                  <c:v>74.209999999999994</c:v>
                </c:pt>
                <c:pt idx="7422">
                  <c:v>74.22</c:v>
                </c:pt>
                <c:pt idx="7423">
                  <c:v>74.23</c:v>
                </c:pt>
                <c:pt idx="7424">
                  <c:v>74.239999999999995</c:v>
                </c:pt>
                <c:pt idx="7425">
                  <c:v>74.25</c:v>
                </c:pt>
                <c:pt idx="7426">
                  <c:v>74.260000000000005</c:v>
                </c:pt>
                <c:pt idx="7427">
                  <c:v>74.27</c:v>
                </c:pt>
                <c:pt idx="7428">
                  <c:v>74.28</c:v>
                </c:pt>
                <c:pt idx="7429">
                  <c:v>74.290000000000006</c:v>
                </c:pt>
                <c:pt idx="7430">
                  <c:v>74.3</c:v>
                </c:pt>
                <c:pt idx="7431">
                  <c:v>74.31</c:v>
                </c:pt>
                <c:pt idx="7432">
                  <c:v>74.319999999999993</c:v>
                </c:pt>
                <c:pt idx="7433">
                  <c:v>74.33</c:v>
                </c:pt>
                <c:pt idx="7434">
                  <c:v>74.34</c:v>
                </c:pt>
                <c:pt idx="7435">
                  <c:v>74.349999999999994</c:v>
                </c:pt>
                <c:pt idx="7436">
                  <c:v>74.36</c:v>
                </c:pt>
                <c:pt idx="7437">
                  <c:v>74.37</c:v>
                </c:pt>
                <c:pt idx="7438">
                  <c:v>74.38</c:v>
                </c:pt>
                <c:pt idx="7439">
                  <c:v>74.39</c:v>
                </c:pt>
                <c:pt idx="7440">
                  <c:v>74.400000000000006</c:v>
                </c:pt>
                <c:pt idx="7441">
                  <c:v>74.41</c:v>
                </c:pt>
                <c:pt idx="7442">
                  <c:v>74.42</c:v>
                </c:pt>
                <c:pt idx="7443">
                  <c:v>74.430000000000007</c:v>
                </c:pt>
                <c:pt idx="7444">
                  <c:v>74.44</c:v>
                </c:pt>
                <c:pt idx="7445">
                  <c:v>74.45</c:v>
                </c:pt>
                <c:pt idx="7446">
                  <c:v>74.459999999999994</c:v>
                </c:pt>
                <c:pt idx="7447">
                  <c:v>74.47</c:v>
                </c:pt>
                <c:pt idx="7448">
                  <c:v>74.48</c:v>
                </c:pt>
                <c:pt idx="7449">
                  <c:v>74.489999999999995</c:v>
                </c:pt>
                <c:pt idx="7450">
                  <c:v>74.5</c:v>
                </c:pt>
                <c:pt idx="7451">
                  <c:v>74.510000000000005</c:v>
                </c:pt>
                <c:pt idx="7452">
                  <c:v>74.52</c:v>
                </c:pt>
                <c:pt idx="7453">
                  <c:v>74.53</c:v>
                </c:pt>
                <c:pt idx="7454">
                  <c:v>74.540000000000006</c:v>
                </c:pt>
                <c:pt idx="7455">
                  <c:v>74.55</c:v>
                </c:pt>
                <c:pt idx="7456">
                  <c:v>74.56</c:v>
                </c:pt>
                <c:pt idx="7457">
                  <c:v>74.569999999999993</c:v>
                </c:pt>
                <c:pt idx="7458">
                  <c:v>74.58</c:v>
                </c:pt>
                <c:pt idx="7459">
                  <c:v>74.59</c:v>
                </c:pt>
                <c:pt idx="7460">
                  <c:v>74.599999999999994</c:v>
                </c:pt>
                <c:pt idx="7461">
                  <c:v>74.61</c:v>
                </c:pt>
                <c:pt idx="7462">
                  <c:v>74.62</c:v>
                </c:pt>
                <c:pt idx="7463">
                  <c:v>74.63</c:v>
                </c:pt>
                <c:pt idx="7464">
                  <c:v>74.64</c:v>
                </c:pt>
                <c:pt idx="7465">
                  <c:v>74.650000000000006</c:v>
                </c:pt>
                <c:pt idx="7466">
                  <c:v>74.66</c:v>
                </c:pt>
                <c:pt idx="7467">
                  <c:v>74.67</c:v>
                </c:pt>
                <c:pt idx="7468">
                  <c:v>74.680000000000007</c:v>
                </c:pt>
                <c:pt idx="7469">
                  <c:v>74.69</c:v>
                </c:pt>
                <c:pt idx="7470">
                  <c:v>74.7</c:v>
                </c:pt>
                <c:pt idx="7471">
                  <c:v>74.709999999999994</c:v>
                </c:pt>
                <c:pt idx="7472">
                  <c:v>74.72</c:v>
                </c:pt>
                <c:pt idx="7473">
                  <c:v>74.73</c:v>
                </c:pt>
                <c:pt idx="7474">
                  <c:v>74.739999999999995</c:v>
                </c:pt>
                <c:pt idx="7475">
                  <c:v>74.75</c:v>
                </c:pt>
                <c:pt idx="7476">
                  <c:v>74.760000000000005</c:v>
                </c:pt>
                <c:pt idx="7477">
                  <c:v>74.77</c:v>
                </c:pt>
                <c:pt idx="7478">
                  <c:v>74.78</c:v>
                </c:pt>
                <c:pt idx="7479">
                  <c:v>74.790000000000006</c:v>
                </c:pt>
                <c:pt idx="7480">
                  <c:v>74.8</c:v>
                </c:pt>
                <c:pt idx="7481">
                  <c:v>74.81</c:v>
                </c:pt>
                <c:pt idx="7482">
                  <c:v>74.819999999999993</c:v>
                </c:pt>
                <c:pt idx="7483">
                  <c:v>74.83</c:v>
                </c:pt>
                <c:pt idx="7484">
                  <c:v>74.84</c:v>
                </c:pt>
                <c:pt idx="7485">
                  <c:v>74.849999999999994</c:v>
                </c:pt>
                <c:pt idx="7486">
                  <c:v>74.86</c:v>
                </c:pt>
                <c:pt idx="7487">
                  <c:v>74.87</c:v>
                </c:pt>
                <c:pt idx="7488">
                  <c:v>74.88</c:v>
                </c:pt>
                <c:pt idx="7489">
                  <c:v>74.89</c:v>
                </c:pt>
                <c:pt idx="7490">
                  <c:v>74.900000000000006</c:v>
                </c:pt>
                <c:pt idx="7491">
                  <c:v>74.91</c:v>
                </c:pt>
                <c:pt idx="7492">
                  <c:v>74.92</c:v>
                </c:pt>
                <c:pt idx="7493">
                  <c:v>74.930000000000007</c:v>
                </c:pt>
                <c:pt idx="7494">
                  <c:v>74.94</c:v>
                </c:pt>
                <c:pt idx="7495">
                  <c:v>74.95</c:v>
                </c:pt>
                <c:pt idx="7496">
                  <c:v>74.959999999999994</c:v>
                </c:pt>
                <c:pt idx="7497">
                  <c:v>74.97</c:v>
                </c:pt>
                <c:pt idx="7498">
                  <c:v>74.98</c:v>
                </c:pt>
                <c:pt idx="7499">
                  <c:v>74.989999999999995</c:v>
                </c:pt>
                <c:pt idx="7500">
                  <c:v>75</c:v>
                </c:pt>
                <c:pt idx="7501">
                  <c:v>75.010000000000005</c:v>
                </c:pt>
                <c:pt idx="7502">
                  <c:v>75.02</c:v>
                </c:pt>
                <c:pt idx="7503">
                  <c:v>75.03</c:v>
                </c:pt>
                <c:pt idx="7504">
                  <c:v>75.040000000000006</c:v>
                </c:pt>
                <c:pt idx="7505">
                  <c:v>75.05</c:v>
                </c:pt>
                <c:pt idx="7506">
                  <c:v>75.06</c:v>
                </c:pt>
                <c:pt idx="7507">
                  <c:v>75.069999999999993</c:v>
                </c:pt>
                <c:pt idx="7508">
                  <c:v>75.08</c:v>
                </c:pt>
                <c:pt idx="7509">
                  <c:v>75.09</c:v>
                </c:pt>
                <c:pt idx="7510">
                  <c:v>75.099999999999994</c:v>
                </c:pt>
                <c:pt idx="7511">
                  <c:v>75.11</c:v>
                </c:pt>
                <c:pt idx="7512">
                  <c:v>75.12</c:v>
                </c:pt>
                <c:pt idx="7513">
                  <c:v>75.13</c:v>
                </c:pt>
                <c:pt idx="7514">
                  <c:v>75.14</c:v>
                </c:pt>
                <c:pt idx="7515">
                  <c:v>75.150000000000006</c:v>
                </c:pt>
                <c:pt idx="7516">
                  <c:v>75.16</c:v>
                </c:pt>
                <c:pt idx="7517">
                  <c:v>75.17</c:v>
                </c:pt>
                <c:pt idx="7518">
                  <c:v>75.180000000000007</c:v>
                </c:pt>
                <c:pt idx="7519">
                  <c:v>75.19</c:v>
                </c:pt>
                <c:pt idx="7520">
                  <c:v>75.2</c:v>
                </c:pt>
                <c:pt idx="7521">
                  <c:v>75.209999999999994</c:v>
                </c:pt>
                <c:pt idx="7522">
                  <c:v>75.22</c:v>
                </c:pt>
                <c:pt idx="7523">
                  <c:v>75.23</c:v>
                </c:pt>
                <c:pt idx="7524">
                  <c:v>75.239999999999995</c:v>
                </c:pt>
                <c:pt idx="7525">
                  <c:v>75.25</c:v>
                </c:pt>
                <c:pt idx="7526">
                  <c:v>75.260000000000005</c:v>
                </c:pt>
                <c:pt idx="7527">
                  <c:v>75.27</c:v>
                </c:pt>
                <c:pt idx="7528">
                  <c:v>75.28</c:v>
                </c:pt>
                <c:pt idx="7529">
                  <c:v>75.290000000000006</c:v>
                </c:pt>
                <c:pt idx="7530">
                  <c:v>75.3</c:v>
                </c:pt>
                <c:pt idx="7531">
                  <c:v>75.31</c:v>
                </c:pt>
                <c:pt idx="7532">
                  <c:v>75.319999999999993</c:v>
                </c:pt>
                <c:pt idx="7533">
                  <c:v>75.33</c:v>
                </c:pt>
                <c:pt idx="7534">
                  <c:v>75.34</c:v>
                </c:pt>
                <c:pt idx="7535">
                  <c:v>75.349999999999994</c:v>
                </c:pt>
                <c:pt idx="7536">
                  <c:v>75.36</c:v>
                </c:pt>
                <c:pt idx="7537">
                  <c:v>75.37</c:v>
                </c:pt>
                <c:pt idx="7538">
                  <c:v>75.38</c:v>
                </c:pt>
                <c:pt idx="7539">
                  <c:v>75.39</c:v>
                </c:pt>
                <c:pt idx="7540">
                  <c:v>75.400000000000006</c:v>
                </c:pt>
                <c:pt idx="7541">
                  <c:v>75.41</c:v>
                </c:pt>
                <c:pt idx="7542">
                  <c:v>75.42</c:v>
                </c:pt>
                <c:pt idx="7543">
                  <c:v>75.430000000000007</c:v>
                </c:pt>
                <c:pt idx="7544">
                  <c:v>75.44</c:v>
                </c:pt>
                <c:pt idx="7545">
                  <c:v>75.45</c:v>
                </c:pt>
                <c:pt idx="7546">
                  <c:v>75.459999999999994</c:v>
                </c:pt>
                <c:pt idx="7547">
                  <c:v>75.47</c:v>
                </c:pt>
                <c:pt idx="7548">
                  <c:v>75.48</c:v>
                </c:pt>
                <c:pt idx="7549">
                  <c:v>75.489999999999995</c:v>
                </c:pt>
                <c:pt idx="7550">
                  <c:v>75.5</c:v>
                </c:pt>
                <c:pt idx="7551">
                  <c:v>75.510000000000005</c:v>
                </c:pt>
                <c:pt idx="7552">
                  <c:v>75.52</c:v>
                </c:pt>
                <c:pt idx="7553">
                  <c:v>75.53</c:v>
                </c:pt>
                <c:pt idx="7554">
                  <c:v>75.540000000000006</c:v>
                </c:pt>
                <c:pt idx="7555">
                  <c:v>75.55</c:v>
                </c:pt>
                <c:pt idx="7556">
                  <c:v>75.56</c:v>
                </c:pt>
                <c:pt idx="7557">
                  <c:v>75.569999999999993</c:v>
                </c:pt>
                <c:pt idx="7558">
                  <c:v>75.58</c:v>
                </c:pt>
                <c:pt idx="7559">
                  <c:v>75.59</c:v>
                </c:pt>
                <c:pt idx="7560">
                  <c:v>75.599999999999994</c:v>
                </c:pt>
                <c:pt idx="7561">
                  <c:v>75.61</c:v>
                </c:pt>
                <c:pt idx="7562">
                  <c:v>75.62</c:v>
                </c:pt>
                <c:pt idx="7563">
                  <c:v>75.63</c:v>
                </c:pt>
                <c:pt idx="7564">
                  <c:v>75.64</c:v>
                </c:pt>
                <c:pt idx="7565">
                  <c:v>75.650000000000006</c:v>
                </c:pt>
                <c:pt idx="7566">
                  <c:v>75.66</c:v>
                </c:pt>
                <c:pt idx="7567">
                  <c:v>75.67</c:v>
                </c:pt>
                <c:pt idx="7568">
                  <c:v>75.680000000000007</c:v>
                </c:pt>
                <c:pt idx="7569">
                  <c:v>75.69</c:v>
                </c:pt>
                <c:pt idx="7570">
                  <c:v>75.7</c:v>
                </c:pt>
                <c:pt idx="7571">
                  <c:v>75.709999999999994</c:v>
                </c:pt>
                <c:pt idx="7572">
                  <c:v>75.72</c:v>
                </c:pt>
                <c:pt idx="7573">
                  <c:v>75.73</c:v>
                </c:pt>
                <c:pt idx="7574">
                  <c:v>75.739999999999995</c:v>
                </c:pt>
                <c:pt idx="7575">
                  <c:v>75.75</c:v>
                </c:pt>
                <c:pt idx="7576">
                  <c:v>75.760000000000005</c:v>
                </c:pt>
                <c:pt idx="7577">
                  <c:v>75.77</c:v>
                </c:pt>
                <c:pt idx="7578">
                  <c:v>75.78</c:v>
                </c:pt>
                <c:pt idx="7579">
                  <c:v>75.790000000000006</c:v>
                </c:pt>
                <c:pt idx="7580">
                  <c:v>75.8</c:v>
                </c:pt>
                <c:pt idx="7581">
                  <c:v>75.81</c:v>
                </c:pt>
                <c:pt idx="7582">
                  <c:v>75.819999999999993</c:v>
                </c:pt>
                <c:pt idx="7583">
                  <c:v>75.83</c:v>
                </c:pt>
                <c:pt idx="7584">
                  <c:v>75.84</c:v>
                </c:pt>
                <c:pt idx="7585">
                  <c:v>75.849999999999994</c:v>
                </c:pt>
                <c:pt idx="7586">
                  <c:v>75.86</c:v>
                </c:pt>
                <c:pt idx="7587">
                  <c:v>75.87</c:v>
                </c:pt>
                <c:pt idx="7588">
                  <c:v>75.88</c:v>
                </c:pt>
                <c:pt idx="7589">
                  <c:v>75.89</c:v>
                </c:pt>
                <c:pt idx="7590">
                  <c:v>75.900000000000006</c:v>
                </c:pt>
                <c:pt idx="7591">
                  <c:v>75.91</c:v>
                </c:pt>
                <c:pt idx="7592">
                  <c:v>75.92</c:v>
                </c:pt>
                <c:pt idx="7593">
                  <c:v>75.930000000000007</c:v>
                </c:pt>
                <c:pt idx="7594">
                  <c:v>75.94</c:v>
                </c:pt>
                <c:pt idx="7595">
                  <c:v>75.95</c:v>
                </c:pt>
                <c:pt idx="7596">
                  <c:v>75.959999999999994</c:v>
                </c:pt>
                <c:pt idx="7597">
                  <c:v>75.97</c:v>
                </c:pt>
                <c:pt idx="7598">
                  <c:v>75.98</c:v>
                </c:pt>
                <c:pt idx="7599">
                  <c:v>75.989999999999995</c:v>
                </c:pt>
                <c:pt idx="7600">
                  <c:v>76</c:v>
                </c:pt>
                <c:pt idx="7601">
                  <c:v>76.010000000000005</c:v>
                </c:pt>
                <c:pt idx="7602">
                  <c:v>76.02</c:v>
                </c:pt>
                <c:pt idx="7603">
                  <c:v>76.03</c:v>
                </c:pt>
                <c:pt idx="7604">
                  <c:v>76.040000000000006</c:v>
                </c:pt>
                <c:pt idx="7605">
                  <c:v>76.05</c:v>
                </c:pt>
                <c:pt idx="7606">
                  <c:v>76.06</c:v>
                </c:pt>
                <c:pt idx="7607">
                  <c:v>76.069999999999993</c:v>
                </c:pt>
                <c:pt idx="7608">
                  <c:v>76.08</c:v>
                </c:pt>
                <c:pt idx="7609">
                  <c:v>76.09</c:v>
                </c:pt>
                <c:pt idx="7610">
                  <c:v>76.099999999999994</c:v>
                </c:pt>
                <c:pt idx="7611">
                  <c:v>76.11</c:v>
                </c:pt>
                <c:pt idx="7612">
                  <c:v>76.12</c:v>
                </c:pt>
                <c:pt idx="7613">
                  <c:v>76.13</c:v>
                </c:pt>
                <c:pt idx="7614">
                  <c:v>76.14</c:v>
                </c:pt>
                <c:pt idx="7615">
                  <c:v>76.150000000000006</c:v>
                </c:pt>
                <c:pt idx="7616">
                  <c:v>76.16</c:v>
                </c:pt>
                <c:pt idx="7617">
                  <c:v>76.17</c:v>
                </c:pt>
                <c:pt idx="7618">
                  <c:v>76.180000000000007</c:v>
                </c:pt>
                <c:pt idx="7619">
                  <c:v>76.19</c:v>
                </c:pt>
                <c:pt idx="7620">
                  <c:v>76.2</c:v>
                </c:pt>
                <c:pt idx="7621">
                  <c:v>76.209999999999994</c:v>
                </c:pt>
                <c:pt idx="7622">
                  <c:v>76.22</c:v>
                </c:pt>
                <c:pt idx="7623">
                  <c:v>76.23</c:v>
                </c:pt>
                <c:pt idx="7624">
                  <c:v>76.239999999999995</c:v>
                </c:pt>
                <c:pt idx="7625">
                  <c:v>76.25</c:v>
                </c:pt>
                <c:pt idx="7626">
                  <c:v>76.260000000000005</c:v>
                </c:pt>
                <c:pt idx="7627">
                  <c:v>76.27</c:v>
                </c:pt>
                <c:pt idx="7628">
                  <c:v>76.28</c:v>
                </c:pt>
                <c:pt idx="7629">
                  <c:v>76.290000000000006</c:v>
                </c:pt>
                <c:pt idx="7630">
                  <c:v>76.3</c:v>
                </c:pt>
                <c:pt idx="7631">
                  <c:v>76.31</c:v>
                </c:pt>
                <c:pt idx="7632">
                  <c:v>76.319999999999993</c:v>
                </c:pt>
                <c:pt idx="7633">
                  <c:v>76.33</c:v>
                </c:pt>
                <c:pt idx="7634">
                  <c:v>76.34</c:v>
                </c:pt>
                <c:pt idx="7635">
                  <c:v>76.349999999999994</c:v>
                </c:pt>
                <c:pt idx="7636">
                  <c:v>76.36</c:v>
                </c:pt>
                <c:pt idx="7637">
                  <c:v>76.37</c:v>
                </c:pt>
                <c:pt idx="7638">
                  <c:v>76.38</c:v>
                </c:pt>
                <c:pt idx="7639">
                  <c:v>76.39</c:v>
                </c:pt>
                <c:pt idx="7640">
                  <c:v>76.400000000000006</c:v>
                </c:pt>
                <c:pt idx="7641">
                  <c:v>76.41</c:v>
                </c:pt>
                <c:pt idx="7642">
                  <c:v>76.42</c:v>
                </c:pt>
                <c:pt idx="7643">
                  <c:v>76.430000000000007</c:v>
                </c:pt>
                <c:pt idx="7644">
                  <c:v>76.44</c:v>
                </c:pt>
                <c:pt idx="7645">
                  <c:v>76.45</c:v>
                </c:pt>
                <c:pt idx="7646">
                  <c:v>76.459999999999994</c:v>
                </c:pt>
                <c:pt idx="7647">
                  <c:v>76.47</c:v>
                </c:pt>
                <c:pt idx="7648">
                  <c:v>76.48</c:v>
                </c:pt>
                <c:pt idx="7649">
                  <c:v>76.489999999999995</c:v>
                </c:pt>
                <c:pt idx="7650">
                  <c:v>76.5</c:v>
                </c:pt>
                <c:pt idx="7651">
                  <c:v>76.510000000000005</c:v>
                </c:pt>
                <c:pt idx="7652">
                  <c:v>76.52</c:v>
                </c:pt>
                <c:pt idx="7653">
                  <c:v>76.53</c:v>
                </c:pt>
                <c:pt idx="7654">
                  <c:v>76.540000000000006</c:v>
                </c:pt>
                <c:pt idx="7655">
                  <c:v>76.55</c:v>
                </c:pt>
                <c:pt idx="7656">
                  <c:v>76.56</c:v>
                </c:pt>
                <c:pt idx="7657">
                  <c:v>76.569999999999993</c:v>
                </c:pt>
                <c:pt idx="7658">
                  <c:v>76.58</c:v>
                </c:pt>
                <c:pt idx="7659">
                  <c:v>76.59</c:v>
                </c:pt>
                <c:pt idx="7660">
                  <c:v>76.599999999999994</c:v>
                </c:pt>
                <c:pt idx="7661">
                  <c:v>76.61</c:v>
                </c:pt>
                <c:pt idx="7662">
                  <c:v>76.62</c:v>
                </c:pt>
                <c:pt idx="7663">
                  <c:v>76.63</c:v>
                </c:pt>
                <c:pt idx="7664">
                  <c:v>76.64</c:v>
                </c:pt>
                <c:pt idx="7665">
                  <c:v>76.650000000000006</c:v>
                </c:pt>
                <c:pt idx="7666">
                  <c:v>76.66</c:v>
                </c:pt>
                <c:pt idx="7667">
                  <c:v>76.67</c:v>
                </c:pt>
                <c:pt idx="7668">
                  <c:v>76.680000000000007</c:v>
                </c:pt>
                <c:pt idx="7669">
                  <c:v>76.69</c:v>
                </c:pt>
                <c:pt idx="7670">
                  <c:v>76.7</c:v>
                </c:pt>
                <c:pt idx="7671">
                  <c:v>76.709999999999994</c:v>
                </c:pt>
                <c:pt idx="7672">
                  <c:v>76.72</c:v>
                </c:pt>
                <c:pt idx="7673">
                  <c:v>76.73</c:v>
                </c:pt>
                <c:pt idx="7674">
                  <c:v>76.739999999999995</c:v>
                </c:pt>
                <c:pt idx="7675">
                  <c:v>76.75</c:v>
                </c:pt>
                <c:pt idx="7676">
                  <c:v>76.760000000000005</c:v>
                </c:pt>
                <c:pt idx="7677">
                  <c:v>76.77</c:v>
                </c:pt>
                <c:pt idx="7678">
                  <c:v>76.78</c:v>
                </c:pt>
                <c:pt idx="7679">
                  <c:v>76.790000000000006</c:v>
                </c:pt>
                <c:pt idx="7680">
                  <c:v>76.8</c:v>
                </c:pt>
                <c:pt idx="7681">
                  <c:v>76.81</c:v>
                </c:pt>
                <c:pt idx="7682">
                  <c:v>76.819999999999993</c:v>
                </c:pt>
                <c:pt idx="7683">
                  <c:v>76.83</c:v>
                </c:pt>
                <c:pt idx="7684">
                  <c:v>76.84</c:v>
                </c:pt>
                <c:pt idx="7685">
                  <c:v>76.849999999999994</c:v>
                </c:pt>
                <c:pt idx="7686">
                  <c:v>76.86</c:v>
                </c:pt>
                <c:pt idx="7687">
                  <c:v>76.87</c:v>
                </c:pt>
                <c:pt idx="7688">
                  <c:v>76.88</c:v>
                </c:pt>
                <c:pt idx="7689">
                  <c:v>76.89</c:v>
                </c:pt>
                <c:pt idx="7690">
                  <c:v>76.900000000000006</c:v>
                </c:pt>
                <c:pt idx="7691">
                  <c:v>76.91</c:v>
                </c:pt>
                <c:pt idx="7692">
                  <c:v>76.92</c:v>
                </c:pt>
                <c:pt idx="7693">
                  <c:v>76.930000000000007</c:v>
                </c:pt>
                <c:pt idx="7694">
                  <c:v>76.94</c:v>
                </c:pt>
                <c:pt idx="7695">
                  <c:v>76.95</c:v>
                </c:pt>
                <c:pt idx="7696">
                  <c:v>76.959999999999994</c:v>
                </c:pt>
                <c:pt idx="7697">
                  <c:v>76.97</c:v>
                </c:pt>
                <c:pt idx="7698">
                  <c:v>76.98</c:v>
                </c:pt>
                <c:pt idx="7699">
                  <c:v>76.989999999999995</c:v>
                </c:pt>
                <c:pt idx="7700">
                  <c:v>77</c:v>
                </c:pt>
                <c:pt idx="7701">
                  <c:v>77.010000000000005</c:v>
                </c:pt>
                <c:pt idx="7702">
                  <c:v>77.02</c:v>
                </c:pt>
                <c:pt idx="7703">
                  <c:v>77.03</c:v>
                </c:pt>
                <c:pt idx="7704">
                  <c:v>77.040000000000006</c:v>
                </c:pt>
                <c:pt idx="7705">
                  <c:v>77.05</c:v>
                </c:pt>
                <c:pt idx="7706">
                  <c:v>77.06</c:v>
                </c:pt>
                <c:pt idx="7707">
                  <c:v>77.069999999999993</c:v>
                </c:pt>
                <c:pt idx="7708">
                  <c:v>77.08</c:v>
                </c:pt>
                <c:pt idx="7709">
                  <c:v>77.09</c:v>
                </c:pt>
                <c:pt idx="7710">
                  <c:v>77.099999999999994</c:v>
                </c:pt>
                <c:pt idx="7711">
                  <c:v>77.11</c:v>
                </c:pt>
                <c:pt idx="7712">
                  <c:v>77.12</c:v>
                </c:pt>
                <c:pt idx="7713">
                  <c:v>77.13</c:v>
                </c:pt>
                <c:pt idx="7714">
                  <c:v>77.14</c:v>
                </c:pt>
                <c:pt idx="7715">
                  <c:v>77.150000000000006</c:v>
                </c:pt>
                <c:pt idx="7716">
                  <c:v>77.16</c:v>
                </c:pt>
                <c:pt idx="7717">
                  <c:v>77.17</c:v>
                </c:pt>
                <c:pt idx="7718">
                  <c:v>77.180000000000007</c:v>
                </c:pt>
                <c:pt idx="7719">
                  <c:v>77.19</c:v>
                </c:pt>
                <c:pt idx="7720">
                  <c:v>77.2</c:v>
                </c:pt>
                <c:pt idx="7721">
                  <c:v>77.209999999999994</c:v>
                </c:pt>
                <c:pt idx="7722">
                  <c:v>77.22</c:v>
                </c:pt>
                <c:pt idx="7723">
                  <c:v>77.23</c:v>
                </c:pt>
                <c:pt idx="7724">
                  <c:v>77.239999999999995</c:v>
                </c:pt>
                <c:pt idx="7725">
                  <c:v>77.25</c:v>
                </c:pt>
                <c:pt idx="7726">
                  <c:v>77.260000000000005</c:v>
                </c:pt>
                <c:pt idx="7727">
                  <c:v>77.27</c:v>
                </c:pt>
                <c:pt idx="7728">
                  <c:v>77.28</c:v>
                </c:pt>
                <c:pt idx="7729">
                  <c:v>77.290000000000006</c:v>
                </c:pt>
                <c:pt idx="7730">
                  <c:v>77.3</c:v>
                </c:pt>
                <c:pt idx="7731">
                  <c:v>77.31</c:v>
                </c:pt>
                <c:pt idx="7732">
                  <c:v>77.319999999999993</c:v>
                </c:pt>
                <c:pt idx="7733">
                  <c:v>77.33</c:v>
                </c:pt>
                <c:pt idx="7734">
                  <c:v>77.34</c:v>
                </c:pt>
                <c:pt idx="7735">
                  <c:v>77.349999999999994</c:v>
                </c:pt>
                <c:pt idx="7736">
                  <c:v>77.36</c:v>
                </c:pt>
                <c:pt idx="7737">
                  <c:v>77.37</c:v>
                </c:pt>
                <c:pt idx="7738">
                  <c:v>77.38</c:v>
                </c:pt>
                <c:pt idx="7739">
                  <c:v>77.39</c:v>
                </c:pt>
                <c:pt idx="7740">
                  <c:v>77.400000000000006</c:v>
                </c:pt>
                <c:pt idx="7741">
                  <c:v>77.41</c:v>
                </c:pt>
                <c:pt idx="7742">
                  <c:v>77.42</c:v>
                </c:pt>
                <c:pt idx="7743">
                  <c:v>77.430000000000007</c:v>
                </c:pt>
                <c:pt idx="7744">
                  <c:v>77.44</c:v>
                </c:pt>
                <c:pt idx="7745">
                  <c:v>77.45</c:v>
                </c:pt>
                <c:pt idx="7746">
                  <c:v>77.459999999999994</c:v>
                </c:pt>
                <c:pt idx="7747">
                  <c:v>77.47</c:v>
                </c:pt>
                <c:pt idx="7748">
                  <c:v>77.48</c:v>
                </c:pt>
                <c:pt idx="7749">
                  <c:v>77.489999999999995</c:v>
                </c:pt>
                <c:pt idx="7750">
                  <c:v>77.5</c:v>
                </c:pt>
                <c:pt idx="7751">
                  <c:v>77.510000000000005</c:v>
                </c:pt>
                <c:pt idx="7752">
                  <c:v>77.52</c:v>
                </c:pt>
                <c:pt idx="7753">
                  <c:v>77.53</c:v>
                </c:pt>
                <c:pt idx="7754">
                  <c:v>77.540000000000006</c:v>
                </c:pt>
                <c:pt idx="7755">
                  <c:v>77.55</c:v>
                </c:pt>
                <c:pt idx="7756">
                  <c:v>77.56</c:v>
                </c:pt>
                <c:pt idx="7757">
                  <c:v>77.569999999999993</c:v>
                </c:pt>
                <c:pt idx="7758">
                  <c:v>77.58</c:v>
                </c:pt>
                <c:pt idx="7759">
                  <c:v>77.59</c:v>
                </c:pt>
                <c:pt idx="7760">
                  <c:v>77.599999999999994</c:v>
                </c:pt>
                <c:pt idx="7761">
                  <c:v>77.61</c:v>
                </c:pt>
                <c:pt idx="7762">
                  <c:v>77.62</c:v>
                </c:pt>
                <c:pt idx="7763">
                  <c:v>77.63</c:v>
                </c:pt>
                <c:pt idx="7764">
                  <c:v>77.64</c:v>
                </c:pt>
                <c:pt idx="7765">
                  <c:v>77.650000000000006</c:v>
                </c:pt>
                <c:pt idx="7766">
                  <c:v>77.66</c:v>
                </c:pt>
                <c:pt idx="7767">
                  <c:v>77.67</c:v>
                </c:pt>
                <c:pt idx="7768">
                  <c:v>77.680000000000007</c:v>
                </c:pt>
                <c:pt idx="7769">
                  <c:v>77.69</c:v>
                </c:pt>
                <c:pt idx="7770">
                  <c:v>77.7</c:v>
                </c:pt>
                <c:pt idx="7771">
                  <c:v>77.709999999999994</c:v>
                </c:pt>
                <c:pt idx="7772">
                  <c:v>77.72</c:v>
                </c:pt>
                <c:pt idx="7773">
                  <c:v>77.73</c:v>
                </c:pt>
                <c:pt idx="7774">
                  <c:v>77.739999999999995</c:v>
                </c:pt>
                <c:pt idx="7775">
                  <c:v>77.75</c:v>
                </c:pt>
                <c:pt idx="7776">
                  <c:v>77.760000000000005</c:v>
                </c:pt>
                <c:pt idx="7777">
                  <c:v>77.77</c:v>
                </c:pt>
                <c:pt idx="7778">
                  <c:v>77.78</c:v>
                </c:pt>
                <c:pt idx="7779">
                  <c:v>77.790000000000006</c:v>
                </c:pt>
                <c:pt idx="7780">
                  <c:v>77.8</c:v>
                </c:pt>
                <c:pt idx="7781">
                  <c:v>77.81</c:v>
                </c:pt>
                <c:pt idx="7782">
                  <c:v>77.819999999999993</c:v>
                </c:pt>
                <c:pt idx="7783">
                  <c:v>77.83</c:v>
                </c:pt>
                <c:pt idx="7784">
                  <c:v>77.84</c:v>
                </c:pt>
                <c:pt idx="7785">
                  <c:v>77.849999999999994</c:v>
                </c:pt>
                <c:pt idx="7786">
                  <c:v>77.86</c:v>
                </c:pt>
                <c:pt idx="7787">
                  <c:v>77.87</c:v>
                </c:pt>
                <c:pt idx="7788">
                  <c:v>77.88</c:v>
                </c:pt>
                <c:pt idx="7789">
                  <c:v>77.89</c:v>
                </c:pt>
                <c:pt idx="7790">
                  <c:v>77.900000000000006</c:v>
                </c:pt>
                <c:pt idx="7791">
                  <c:v>77.91</c:v>
                </c:pt>
                <c:pt idx="7792">
                  <c:v>77.92</c:v>
                </c:pt>
                <c:pt idx="7793">
                  <c:v>77.930000000000007</c:v>
                </c:pt>
                <c:pt idx="7794">
                  <c:v>77.94</c:v>
                </c:pt>
                <c:pt idx="7795">
                  <c:v>77.95</c:v>
                </c:pt>
                <c:pt idx="7796">
                  <c:v>77.959999999999994</c:v>
                </c:pt>
                <c:pt idx="7797">
                  <c:v>77.97</c:v>
                </c:pt>
                <c:pt idx="7798">
                  <c:v>77.98</c:v>
                </c:pt>
                <c:pt idx="7799">
                  <c:v>77.989999999999995</c:v>
                </c:pt>
                <c:pt idx="7800">
                  <c:v>78</c:v>
                </c:pt>
                <c:pt idx="7801">
                  <c:v>78.010000000000005</c:v>
                </c:pt>
                <c:pt idx="7802">
                  <c:v>78.02</c:v>
                </c:pt>
                <c:pt idx="7803">
                  <c:v>78.03</c:v>
                </c:pt>
                <c:pt idx="7804">
                  <c:v>78.040000000000006</c:v>
                </c:pt>
                <c:pt idx="7805">
                  <c:v>78.05</c:v>
                </c:pt>
                <c:pt idx="7806">
                  <c:v>78.06</c:v>
                </c:pt>
                <c:pt idx="7807">
                  <c:v>78.069999999999993</c:v>
                </c:pt>
                <c:pt idx="7808">
                  <c:v>78.08</c:v>
                </c:pt>
                <c:pt idx="7809">
                  <c:v>78.09</c:v>
                </c:pt>
                <c:pt idx="7810">
                  <c:v>78.099999999999994</c:v>
                </c:pt>
                <c:pt idx="7811">
                  <c:v>78.11</c:v>
                </c:pt>
                <c:pt idx="7812">
                  <c:v>78.12</c:v>
                </c:pt>
                <c:pt idx="7813">
                  <c:v>78.13</c:v>
                </c:pt>
                <c:pt idx="7814">
                  <c:v>78.14</c:v>
                </c:pt>
                <c:pt idx="7815">
                  <c:v>78.150000000000006</c:v>
                </c:pt>
                <c:pt idx="7816">
                  <c:v>78.16</c:v>
                </c:pt>
                <c:pt idx="7817">
                  <c:v>78.17</c:v>
                </c:pt>
                <c:pt idx="7818">
                  <c:v>78.180000000000007</c:v>
                </c:pt>
                <c:pt idx="7819">
                  <c:v>78.19</c:v>
                </c:pt>
                <c:pt idx="7820">
                  <c:v>78.2</c:v>
                </c:pt>
                <c:pt idx="7821">
                  <c:v>78.209999999999994</c:v>
                </c:pt>
                <c:pt idx="7822">
                  <c:v>78.22</c:v>
                </c:pt>
                <c:pt idx="7823">
                  <c:v>78.23</c:v>
                </c:pt>
                <c:pt idx="7824">
                  <c:v>78.239999999999995</c:v>
                </c:pt>
                <c:pt idx="7825">
                  <c:v>78.25</c:v>
                </c:pt>
                <c:pt idx="7826">
                  <c:v>78.260000000000005</c:v>
                </c:pt>
                <c:pt idx="7827">
                  <c:v>78.27</c:v>
                </c:pt>
                <c:pt idx="7828">
                  <c:v>78.28</c:v>
                </c:pt>
                <c:pt idx="7829">
                  <c:v>78.290000000000006</c:v>
                </c:pt>
                <c:pt idx="7830">
                  <c:v>78.3</c:v>
                </c:pt>
                <c:pt idx="7831">
                  <c:v>78.31</c:v>
                </c:pt>
                <c:pt idx="7832">
                  <c:v>78.319999999999993</c:v>
                </c:pt>
                <c:pt idx="7833">
                  <c:v>78.33</c:v>
                </c:pt>
                <c:pt idx="7834">
                  <c:v>78.34</c:v>
                </c:pt>
                <c:pt idx="7835">
                  <c:v>78.349999999999994</c:v>
                </c:pt>
                <c:pt idx="7836">
                  <c:v>78.36</c:v>
                </c:pt>
                <c:pt idx="7837">
                  <c:v>78.37</c:v>
                </c:pt>
                <c:pt idx="7838">
                  <c:v>78.38</c:v>
                </c:pt>
                <c:pt idx="7839">
                  <c:v>78.39</c:v>
                </c:pt>
                <c:pt idx="7840">
                  <c:v>78.400000000000006</c:v>
                </c:pt>
                <c:pt idx="7841">
                  <c:v>78.41</c:v>
                </c:pt>
                <c:pt idx="7842">
                  <c:v>78.42</c:v>
                </c:pt>
                <c:pt idx="7843">
                  <c:v>78.430000000000007</c:v>
                </c:pt>
                <c:pt idx="7844">
                  <c:v>78.44</c:v>
                </c:pt>
                <c:pt idx="7845">
                  <c:v>78.45</c:v>
                </c:pt>
                <c:pt idx="7846">
                  <c:v>78.459999999999994</c:v>
                </c:pt>
                <c:pt idx="7847">
                  <c:v>78.47</c:v>
                </c:pt>
                <c:pt idx="7848">
                  <c:v>78.48</c:v>
                </c:pt>
                <c:pt idx="7849">
                  <c:v>78.489999999999995</c:v>
                </c:pt>
                <c:pt idx="7850">
                  <c:v>78.5</c:v>
                </c:pt>
                <c:pt idx="7851">
                  <c:v>78.510000000000005</c:v>
                </c:pt>
                <c:pt idx="7852">
                  <c:v>78.52</c:v>
                </c:pt>
                <c:pt idx="7853">
                  <c:v>78.53</c:v>
                </c:pt>
                <c:pt idx="7854">
                  <c:v>78.540000000000006</c:v>
                </c:pt>
                <c:pt idx="7855">
                  <c:v>78.55</c:v>
                </c:pt>
                <c:pt idx="7856">
                  <c:v>78.56</c:v>
                </c:pt>
                <c:pt idx="7857">
                  <c:v>78.569999999999993</c:v>
                </c:pt>
                <c:pt idx="7858">
                  <c:v>78.58</c:v>
                </c:pt>
                <c:pt idx="7859">
                  <c:v>78.59</c:v>
                </c:pt>
                <c:pt idx="7860">
                  <c:v>78.599999999999994</c:v>
                </c:pt>
                <c:pt idx="7861">
                  <c:v>78.61</c:v>
                </c:pt>
                <c:pt idx="7862">
                  <c:v>78.62</c:v>
                </c:pt>
                <c:pt idx="7863">
                  <c:v>78.63</c:v>
                </c:pt>
                <c:pt idx="7864">
                  <c:v>78.64</c:v>
                </c:pt>
                <c:pt idx="7865">
                  <c:v>78.650000000000006</c:v>
                </c:pt>
                <c:pt idx="7866">
                  <c:v>78.66</c:v>
                </c:pt>
                <c:pt idx="7867">
                  <c:v>78.67</c:v>
                </c:pt>
                <c:pt idx="7868">
                  <c:v>78.680000000000007</c:v>
                </c:pt>
                <c:pt idx="7869">
                  <c:v>78.69</c:v>
                </c:pt>
                <c:pt idx="7870">
                  <c:v>78.7</c:v>
                </c:pt>
                <c:pt idx="7871">
                  <c:v>78.709999999999994</c:v>
                </c:pt>
                <c:pt idx="7872">
                  <c:v>78.72</c:v>
                </c:pt>
                <c:pt idx="7873">
                  <c:v>78.73</c:v>
                </c:pt>
                <c:pt idx="7874">
                  <c:v>78.739999999999995</c:v>
                </c:pt>
                <c:pt idx="7875">
                  <c:v>78.75</c:v>
                </c:pt>
                <c:pt idx="7876">
                  <c:v>78.760000000000005</c:v>
                </c:pt>
                <c:pt idx="7877">
                  <c:v>78.77</c:v>
                </c:pt>
                <c:pt idx="7878">
                  <c:v>78.78</c:v>
                </c:pt>
                <c:pt idx="7879">
                  <c:v>78.790000000000006</c:v>
                </c:pt>
                <c:pt idx="7880">
                  <c:v>78.8</c:v>
                </c:pt>
                <c:pt idx="7881">
                  <c:v>78.81</c:v>
                </c:pt>
                <c:pt idx="7882">
                  <c:v>78.819999999999993</c:v>
                </c:pt>
                <c:pt idx="7883">
                  <c:v>78.83</c:v>
                </c:pt>
                <c:pt idx="7884">
                  <c:v>78.84</c:v>
                </c:pt>
                <c:pt idx="7885">
                  <c:v>78.849999999999994</c:v>
                </c:pt>
                <c:pt idx="7886">
                  <c:v>78.86</c:v>
                </c:pt>
                <c:pt idx="7887">
                  <c:v>78.87</c:v>
                </c:pt>
                <c:pt idx="7888">
                  <c:v>78.88</c:v>
                </c:pt>
                <c:pt idx="7889">
                  <c:v>78.89</c:v>
                </c:pt>
                <c:pt idx="7890">
                  <c:v>78.900000000000006</c:v>
                </c:pt>
                <c:pt idx="7891">
                  <c:v>78.91</c:v>
                </c:pt>
                <c:pt idx="7892">
                  <c:v>78.92</c:v>
                </c:pt>
                <c:pt idx="7893">
                  <c:v>78.930000000000007</c:v>
                </c:pt>
                <c:pt idx="7894">
                  <c:v>78.94</c:v>
                </c:pt>
                <c:pt idx="7895">
                  <c:v>78.95</c:v>
                </c:pt>
                <c:pt idx="7896">
                  <c:v>78.959999999999994</c:v>
                </c:pt>
                <c:pt idx="7897">
                  <c:v>78.97</c:v>
                </c:pt>
                <c:pt idx="7898">
                  <c:v>78.98</c:v>
                </c:pt>
                <c:pt idx="7899">
                  <c:v>78.989999999999995</c:v>
                </c:pt>
                <c:pt idx="7900">
                  <c:v>79</c:v>
                </c:pt>
                <c:pt idx="7901">
                  <c:v>79.010000000000005</c:v>
                </c:pt>
                <c:pt idx="7902">
                  <c:v>79.02</c:v>
                </c:pt>
                <c:pt idx="7903">
                  <c:v>79.03</c:v>
                </c:pt>
                <c:pt idx="7904">
                  <c:v>79.040000000000006</c:v>
                </c:pt>
                <c:pt idx="7905">
                  <c:v>79.05</c:v>
                </c:pt>
                <c:pt idx="7906">
                  <c:v>79.06</c:v>
                </c:pt>
                <c:pt idx="7907">
                  <c:v>79.069999999999993</c:v>
                </c:pt>
                <c:pt idx="7908">
                  <c:v>79.08</c:v>
                </c:pt>
                <c:pt idx="7909">
                  <c:v>79.09</c:v>
                </c:pt>
                <c:pt idx="7910">
                  <c:v>79.099999999999994</c:v>
                </c:pt>
                <c:pt idx="7911">
                  <c:v>79.11</c:v>
                </c:pt>
                <c:pt idx="7912">
                  <c:v>79.12</c:v>
                </c:pt>
                <c:pt idx="7913">
                  <c:v>79.13</c:v>
                </c:pt>
                <c:pt idx="7914">
                  <c:v>79.14</c:v>
                </c:pt>
                <c:pt idx="7915">
                  <c:v>79.150000000000006</c:v>
                </c:pt>
                <c:pt idx="7916">
                  <c:v>79.16</c:v>
                </c:pt>
                <c:pt idx="7917">
                  <c:v>79.17</c:v>
                </c:pt>
                <c:pt idx="7918">
                  <c:v>79.180000000000007</c:v>
                </c:pt>
                <c:pt idx="7919">
                  <c:v>79.19</c:v>
                </c:pt>
                <c:pt idx="7920">
                  <c:v>79.2</c:v>
                </c:pt>
                <c:pt idx="7921">
                  <c:v>79.209999999999994</c:v>
                </c:pt>
                <c:pt idx="7922">
                  <c:v>79.22</c:v>
                </c:pt>
                <c:pt idx="7923">
                  <c:v>79.23</c:v>
                </c:pt>
                <c:pt idx="7924">
                  <c:v>79.239999999999995</c:v>
                </c:pt>
                <c:pt idx="7925">
                  <c:v>79.25</c:v>
                </c:pt>
                <c:pt idx="7926">
                  <c:v>79.260000000000005</c:v>
                </c:pt>
                <c:pt idx="7927">
                  <c:v>79.27</c:v>
                </c:pt>
                <c:pt idx="7928">
                  <c:v>79.28</c:v>
                </c:pt>
                <c:pt idx="7929">
                  <c:v>79.290000000000006</c:v>
                </c:pt>
                <c:pt idx="7930">
                  <c:v>79.3</c:v>
                </c:pt>
                <c:pt idx="7931">
                  <c:v>79.31</c:v>
                </c:pt>
                <c:pt idx="7932">
                  <c:v>79.319999999999993</c:v>
                </c:pt>
                <c:pt idx="7933">
                  <c:v>79.33</c:v>
                </c:pt>
                <c:pt idx="7934">
                  <c:v>79.34</c:v>
                </c:pt>
                <c:pt idx="7935">
                  <c:v>79.349999999999994</c:v>
                </c:pt>
                <c:pt idx="7936">
                  <c:v>79.36</c:v>
                </c:pt>
                <c:pt idx="7937">
                  <c:v>79.37</c:v>
                </c:pt>
                <c:pt idx="7938">
                  <c:v>79.38</c:v>
                </c:pt>
                <c:pt idx="7939">
                  <c:v>79.39</c:v>
                </c:pt>
                <c:pt idx="7940">
                  <c:v>79.400000000000006</c:v>
                </c:pt>
                <c:pt idx="7941">
                  <c:v>79.41</c:v>
                </c:pt>
                <c:pt idx="7942">
                  <c:v>79.42</c:v>
                </c:pt>
                <c:pt idx="7943">
                  <c:v>79.430000000000007</c:v>
                </c:pt>
                <c:pt idx="7944">
                  <c:v>79.44</c:v>
                </c:pt>
                <c:pt idx="7945">
                  <c:v>79.45</c:v>
                </c:pt>
                <c:pt idx="7946">
                  <c:v>79.459999999999994</c:v>
                </c:pt>
                <c:pt idx="7947">
                  <c:v>79.47</c:v>
                </c:pt>
                <c:pt idx="7948">
                  <c:v>79.48</c:v>
                </c:pt>
                <c:pt idx="7949">
                  <c:v>79.489999999999995</c:v>
                </c:pt>
                <c:pt idx="7950">
                  <c:v>79.5</c:v>
                </c:pt>
                <c:pt idx="7951">
                  <c:v>79.510000000000005</c:v>
                </c:pt>
                <c:pt idx="7952">
                  <c:v>79.52</c:v>
                </c:pt>
                <c:pt idx="7953">
                  <c:v>79.53</c:v>
                </c:pt>
                <c:pt idx="7954">
                  <c:v>79.540000000000006</c:v>
                </c:pt>
                <c:pt idx="7955">
                  <c:v>79.55</c:v>
                </c:pt>
                <c:pt idx="7956">
                  <c:v>79.56</c:v>
                </c:pt>
                <c:pt idx="7957">
                  <c:v>79.569999999999993</c:v>
                </c:pt>
                <c:pt idx="7958">
                  <c:v>79.58</c:v>
                </c:pt>
                <c:pt idx="7959">
                  <c:v>79.59</c:v>
                </c:pt>
                <c:pt idx="7960">
                  <c:v>79.599999999999994</c:v>
                </c:pt>
                <c:pt idx="7961">
                  <c:v>79.61</c:v>
                </c:pt>
                <c:pt idx="7962">
                  <c:v>79.62</c:v>
                </c:pt>
                <c:pt idx="7963">
                  <c:v>79.63</c:v>
                </c:pt>
                <c:pt idx="7964">
                  <c:v>79.64</c:v>
                </c:pt>
                <c:pt idx="7965">
                  <c:v>79.650000000000006</c:v>
                </c:pt>
                <c:pt idx="7966">
                  <c:v>79.66</c:v>
                </c:pt>
                <c:pt idx="7967">
                  <c:v>79.67</c:v>
                </c:pt>
                <c:pt idx="7968">
                  <c:v>79.680000000000007</c:v>
                </c:pt>
                <c:pt idx="7969">
                  <c:v>79.69</c:v>
                </c:pt>
                <c:pt idx="7970">
                  <c:v>79.7</c:v>
                </c:pt>
                <c:pt idx="7971">
                  <c:v>79.709999999999994</c:v>
                </c:pt>
                <c:pt idx="7972">
                  <c:v>79.72</c:v>
                </c:pt>
                <c:pt idx="7973">
                  <c:v>79.73</c:v>
                </c:pt>
                <c:pt idx="7974">
                  <c:v>79.739999999999995</c:v>
                </c:pt>
                <c:pt idx="7975">
                  <c:v>79.75</c:v>
                </c:pt>
                <c:pt idx="7976">
                  <c:v>79.760000000000005</c:v>
                </c:pt>
                <c:pt idx="7977">
                  <c:v>79.77</c:v>
                </c:pt>
                <c:pt idx="7978">
                  <c:v>79.78</c:v>
                </c:pt>
                <c:pt idx="7979">
                  <c:v>79.790000000000006</c:v>
                </c:pt>
                <c:pt idx="7980">
                  <c:v>79.8</c:v>
                </c:pt>
                <c:pt idx="7981">
                  <c:v>79.81</c:v>
                </c:pt>
                <c:pt idx="7982">
                  <c:v>79.819999999999993</c:v>
                </c:pt>
                <c:pt idx="7983">
                  <c:v>79.83</c:v>
                </c:pt>
                <c:pt idx="7984">
                  <c:v>79.84</c:v>
                </c:pt>
                <c:pt idx="7985">
                  <c:v>79.849999999999994</c:v>
                </c:pt>
                <c:pt idx="7986">
                  <c:v>79.86</c:v>
                </c:pt>
                <c:pt idx="7987">
                  <c:v>79.87</c:v>
                </c:pt>
                <c:pt idx="7988">
                  <c:v>79.88</c:v>
                </c:pt>
                <c:pt idx="7989">
                  <c:v>79.89</c:v>
                </c:pt>
                <c:pt idx="7990">
                  <c:v>79.900000000000006</c:v>
                </c:pt>
                <c:pt idx="7991">
                  <c:v>79.91</c:v>
                </c:pt>
                <c:pt idx="7992">
                  <c:v>79.92</c:v>
                </c:pt>
                <c:pt idx="7993">
                  <c:v>79.930000000000007</c:v>
                </c:pt>
                <c:pt idx="7994">
                  <c:v>79.94</c:v>
                </c:pt>
                <c:pt idx="7995">
                  <c:v>79.95</c:v>
                </c:pt>
                <c:pt idx="7996">
                  <c:v>79.959999999999994</c:v>
                </c:pt>
                <c:pt idx="7997">
                  <c:v>79.97</c:v>
                </c:pt>
                <c:pt idx="7998">
                  <c:v>79.98</c:v>
                </c:pt>
                <c:pt idx="7999">
                  <c:v>79.989999999999995</c:v>
                </c:pt>
                <c:pt idx="8000">
                  <c:v>80</c:v>
                </c:pt>
                <c:pt idx="8001">
                  <c:v>80.010000000000005</c:v>
                </c:pt>
                <c:pt idx="8002">
                  <c:v>80.02</c:v>
                </c:pt>
                <c:pt idx="8003">
                  <c:v>80.03</c:v>
                </c:pt>
                <c:pt idx="8004">
                  <c:v>80.040000000000006</c:v>
                </c:pt>
                <c:pt idx="8005">
                  <c:v>80.05</c:v>
                </c:pt>
                <c:pt idx="8006">
                  <c:v>80.06</c:v>
                </c:pt>
                <c:pt idx="8007">
                  <c:v>80.069999999999993</c:v>
                </c:pt>
                <c:pt idx="8008">
                  <c:v>80.08</c:v>
                </c:pt>
                <c:pt idx="8009">
                  <c:v>80.09</c:v>
                </c:pt>
                <c:pt idx="8010">
                  <c:v>80.099999999999994</c:v>
                </c:pt>
                <c:pt idx="8011">
                  <c:v>80.11</c:v>
                </c:pt>
                <c:pt idx="8012">
                  <c:v>80.12</c:v>
                </c:pt>
                <c:pt idx="8013">
                  <c:v>80.13</c:v>
                </c:pt>
                <c:pt idx="8014">
                  <c:v>80.14</c:v>
                </c:pt>
                <c:pt idx="8015">
                  <c:v>80.150000000000006</c:v>
                </c:pt>
                <c:pt idx="8016">
                  <c:v>80.16</c:v>
                </c:pt>
                <c:pt idx="8017">
                  <c:v>80.17</c:v>
                </c:pt>
                <c:pt idx="8018">
                  <c:v>80.180000000000007</c:v>
                </c:pt>
                <c:pt idx="8019">
                  <c:v>80.19</c:v>
                </c:pt>
                <c:pt idx="8020">
                  <c:v>80.2</c:v>
                </c:pt>
                <c:pt idx="8021">
                  <c:v>80.209999999999994</c:v>
                </c:pt>
                <c:pt idx="8022">
                  <c:v>80.22</c:v>
                </c:pt>
                <c:pt idx="8023">
                  <c:v>80.23</c:v>
                </c:pt>
                <c:pt idx="8024">
                  <c:v>80.239999999999995</c:v>
                </c:pt>
                <c:pt idx="8025">
                  <c:v>80.25</c:v>
                </c:pt>
                <c:pt idx="8026">
                  <c:v>80.260000000000005</c:v>
                </c:pt>
                <c:pt idx="8027">
                  <c:v>80.27</c:v>
                </c:pt>
                <c:pt idx="8028">
                  <c:v>80.28</c:v>
                </c:pt>
                <c:pt idx="8029">
                  <c:v>80.290000000000006</c:v>
                </c:pt>
                <c:pt idx="8030">
                  <c:v>80.3</c:v>
                </c:pt>
                <c:pt idx="8031">
                  <c:v>80.31</c:v>
                </c:pt>
                <c:pt idx="8032">
                  <c:v>80.319999999999993</c:v>
                </c:pt>
                <c:pt idx="8033">
                  <c:v>80.33</c:v>
                </c:pt>
                <c:pt idx="8034">
                  <c:v>80.34</c:v>
                </c:pt>
                <c:pt idx="8035">
                  <c:v>80.349999999999994</c:v>
                </c:pt>
                <c:pt idx="8036">
                  <c:v>80.36</c:v>
                </c:pt>
                <c:pt idx="8037">
                  <c:v>80.37</c:v>
                </c:pt>
                <c:pt idx="8038">
                  <c:v>80.38</c:v>
                </c:pt>
                <c:pt idx="8039">
                  <c:v>80.39</c:v>
                </c:pt>
                <c:pt idx="8040">
                  <c:v>80.400000000000006</c:v>
                </c:pt>
                <c:pt idx="8041">
                  <c:v>80.41</c:v>
                </c:pt>
                <c:pt idx="8042">
                  <c:v>80.42</c:v>
                </c:pt>
                <c:pt idx="8043">
                  <c:v>80.430000000000007</c:v>
                </c:pt>
                <c:pt idx="8044">
                  <c:v>80.44</c:v>
                </c:pt>
                <c:pt idx="8045">
                  <c:v>80.45</c:v>
                </c:pt>
                <c:pt idx="8046">
                  <c:v>80.459999999999994</c:v>
                </c:pt>
                <c:pt idx="8047">
                  <c:v>80.47</c:v>
                </c:pt>
                <c:pt idx="8048">
                  <c:v>80.48</c:v>
                </c:pt>
                <c:pt idx="8049">
                  <c:v>80.489999999999995</c:v>
                </c:pt>
                <c:pt idx="8050">
                  <c:v>80.5</c:v>
                </c:pt>
                <c:pt idx="8051">
                  <c:v>80.510000000000005</c:v>
                </c:pt>
                <c:pt idx="8052">
                  <c:v>80.52</c:v>
                </c:pt>
                <c:pt idx="8053">
                  <c:v>80.53</c:v>
                </c:pt>
                <c:pt idx="8054">
                  <c:v>80.540000000000006</c:v>
                </c:pt>
                <c:pt idx="8055">
                  <c:v>80.55</c:v>
                </c:pt>
                <c:pt idx="8056">
                  <c:v>80.56</c:v>
                </c:pt>
                <c:pt idx="8057">
                  <c:v>80.569999999999993</c:v>
                </c:pt>
                <c:pt idx="8058">
                  <c:v>80.58</c:v>
                </c:pt>
                <c:pt idx="8059">
                  <c:v>80.59</c:v>
                </c:pt>
                <c:pt idx="8060">
                  <c:v>80.599999999999994</c:v>
                </c:pt>
                <c:pt idx="8061">
                  <c:v>80.61</c:v>
                </c:pt>
                <c:pt idx="8062">
                  <c:v>80.62</c:v>
                </c:pt>
                <c:pt idx="8063">
                  <c:v>80.63</c:v>
                </c:pt>
                <c:pt idx="8064">
                  <c:v>80.64</c:v>
                </c:pt>
                <c:pt idx="8065">
                  <c:v>80.650000000000006</c:v>
                </c:pt>
                <c:pt idx="8066">
                  <c:v>80.66</c:v>
                </c:pt>
                <c:pt idx="8067">
                  <c:v>80.67</c:v>
                </c:pt>
                <c:pt idx="8068">
                  <c:v>80.680000000000007</c:v>
                </c:pt>
                <c:pt idx="8069">
                  <c:v>80.69</c:v>
                </c:pt>
                <c:pt idx="8070">
                  <c:v>80.7</c:v>
                </c:pt>
                <c:pt idx="8071">
                  <c:v>80.709999999999994</c:v>
                </c:pt>
                <c:pt idx="8072">
                  <c:v>80.72</c:v>
                </c:pt>
                <c:pt idx="8073">
                  <c:v>80.73</c:v>
                </c:pt>
                <c:pt idx="8074">
                  <c:v>80.739999999999995</c:v>
                </c:pt>
                <c:pt idx="8075">
                  <c:v>80.75</c:v>
                </c:pt>
                <c:pt idx="8076">
                  <c:v>80.760000000000005</c:v>
                </c:pt>
                <c:pt idx="8077">
                  <c:v>80.77</c:v>
                </c:pt>
                <c:pt idx="8078">
                  <c:v>80.78</c:v>
                </c:pt>
                <c:pt idx="8079">
                  <c:v>80.790000000000006</c:v>
                </c:pt>
                <c:pt idx="8080">
                  <c:v>80.8</c:v>
                </c:pt>
                <c:pt idx="8081">
                  <c:v>80.81</c:v>
                </c:pt>
                <c:pt idx="8082">
                  <c:v>80.819999999999993</c:v>
                </c:pt>
                <c:pt idx="8083">
                  <c:v>80.83</c:v>
                </c:pt>
                <c:pt idx="8084">
                  <c:v>80.84</c:v>
                </c:pt>
                <c:pt idx="8085">
                  <c:v>80.849999999999994</c:v>
                </c:pt>
                <c:pt idx="8086">
                  <c:v>80.86</c:v>
                </c:pt>
                <c:pt idx="8087">
                  <c:v>80.87</c:v>
                </c:pt>
                <c:pt idx="8088">
                  <c:v>80.88</c:v>
                </c:pt>
                <c:pt idx="8089">
                  <c:v>80.89</c:v>
                </c:pt>
                <c:pt idx="8090">
                  <c:v>80.900000000000006</c:v>
                </c:pt>
                <c:pt idx="8091">
                  <c:v>80.91</c:v>
                </c:pt>
                <c:pt idx="8092">
                  <c:v>80.92</c:v>
                </c:pt>
                <c:pt idx="8093">
                  <c:v>80.930000000000007</c:v>
                </c:pt>
                <c:pt idx="8094">
                  <c:v>80.94</c:v>
                </c:pt>
                <c:pt idx="8095">
                  <c:v>80.95</c:v>
                </c:pt>
                <c:pt idx="8096">
                  <c:v>80.959999999999994</c:v>
                </c:pt>
                <c:pt idx="8097">
                  <c:v>80.97</c:v>
                </c:pt>
                <c:pt idx="8098">
                  <c:v>80.98</c:v>
                </c:pt>
                <c:pt idx="8099">
                  <c:v>80.989999999999995</c:v>
                </c:pt>
                <c:pt idx="8100">
                  <c:v>81</c:v>
                </c:pt>
                <c:pt idx="8101">
                  <c:v>81.010000000000005</c:v>
                </c:pt>
                <c:pt idx="8102">
                  <c:v>81.02</c:v>
                </c:pt>
                <c:pt idx="8103">
                  <c:v>81.03</c:v>
                </c:pt>
                <c:pt idx="8104">
                  <c:v>81.040000000000006</c:v>
                </c:pt>
                <c:pt idx="8105">
                  <c:v>81.05</c:v>
                </c:pt>
                <c:pt idx="8106">
                  <c:v>81.06</c:v>
                </c:pt>
                <c:pt idx="8107">
                  <c:v>81.069999999999993</c:v>
                </c:pt>
                <c:pt idx="8108">
                  <c:v>81.08</c:v>
                </c:pt>
                <c:pt idx="8109">
                  <c:v>81.09</c:v>
                </c:pt>
                <c:pt idx="8110">
                  <c:v>81.099999999999994</c:v>
                </c:pt>
                <c:pt idx="8111">
                  <c:v>81.11</c:v>
                </c:pt>
                <c:pt idx="8112">
                  <c:v>81.12</c:v>
                </c:pt>
                <c:pt idx="8113">
                  <c:v>81.13</c:v>
                </c:pt>
                <c:pt idx="8114">
                  <c:v>81.14</c:v>
                </c:pt>
                <c:pt idx="8115">
                  <c:v>81.150000000000006</c:v>
                </c:pt>
                <c:pt idx="8116">
                  <c:v>81.16</c:v>
                </c:pt>
                <c:pt idx="8117">
                  <c:v>81.17</c:v>
                </c:pt>
                <c:pt idx="8118">
                  <c:v>81.180000000000007</c:v>
                </c:pt>
                <c:pt idx="8119">
                  <c:v>81.19</c:v>
                </c:pt>
                <c:pt idx="8120">
                  <c:v>81.2</c:v>
                </c:pt>
                <c:pt idx="8121">
                  <c:v>81.209999999999994</c:v>
                </c:pt>
                <c:pt idx="8122">
                  <c:v>81.22</c:v>
                </c:pt>
                <c:pt idx="8123">
                  <c:v>81.23</c:v>
                </c:pt>
                <c:pt idx="8124">
                  <c:v>81.239999999999995</c:v>
                </c:pt>
                <c:pt idx="8125">
                  <c:v>81.25</c:v>
                </c:pt>
                <c:pt idx="8126">
                  <c:v>81.260000000000005</c:v>
                </c:pt>
                <c:pt idx="8127">
                  <c:v>81.27</c:v>
                </c:pt>
                <c:pt idx="8128">
                  <c:v>81.28</c:v>
                </c:pt>
                <c:pt idx="8129">
                  <c:v>81.290000000000006</c:v>
                </c:pt>
                <c:pt idx="8130">
                  <c:v>81.3</c:v>
                </c:pt>
                <c:pt idx="8131">
                  <c:v>81.31</c:v>
                </c:pt>
                <c:pt idx="8132">
                  <c:v>81.319999999999993</c:v>
                </c:pt>
                <c:pt idx="8133">
                  <c:v>81.33</c:v>
                </c:pt>
                <c:pt idx="8134">
                  <c:v>81.34</c:v>
                </c:pt>
                <c:pt idx="8135">
                  <c:v>81.349999999999994</c:v>
                </c:pt>
                <c:pt idx="8136">
                  <c:v>81.36</c:v>
                </c:pt>
                <c:pt idx="8137">
                  <c:v>81.37</c:v>
                </c:pt>
                <c:pt idx="8138">
                  <c:v>81.38</c:v>
                </c:pt>
                <c:pt idx="8139">
                  <c:v>81.39</c:v>
                </c:pt>
                <c:pt idx="8140">
                  <c:v>81.400000000000006</c:v>
                </c:pt>
                <c:pt idx="8141">
                  <c:v>81.41</c:v>
                </c:pt>
                <c:pt idx="8142">
                  <c:v>81.42</c:v>
                </c:pt>
                <c:pt idx="8143">
                  <c:v>81.430000000000007</c:v>
                </c:pt>
                <c:pt idx="8144">
                  <c:v>81.44</c:v>
                </c:pt>
                <c:pt idx="8145">
                  <c:v>81.45</c:v>
                </c:pt>
                <c:pt idx="8146">
                  <c:v>81.459999999999994</c:v>
                </c:pt>
                <c:pt idx="8147">
                  <c:v>81.47</c:v>
                </c:pt>
                <c:pt idx="8148">
                  <c:v>81.48</c:v>
                </c:pt>
                <c:pt idx="8149">
                  <c:v>81.489999999999995</c:v>
                </c:pt>
                <c:pt idx="8150">
                  <c:v>81.5</c:v>
                </c:pt>
                <c:pt idx="8151">
                  <c:v>81.510000000000005</c:v>
                </c:pt>
                <c:pt idx="8152">
                  <c:v>81.52</c:v>
                </c:pt>
                <c:pt idx="8153">
                  <c:v>81.53</c:v>
                </c:pt>
                <c:pt idx="8154">
                  <c:v>81.540000000000006</c:v>
                </c:pt>
                <c:pt idx="8155">
                  <c:v>81.55</c:v>
                </c:pt>
                <c:pt idx="8156">
                  <c:v>81.56</c:v>
                </c:pt>
                <c:pt idx="8157">
                  <c:v>81.569999999999993</c:v>
                </c:pt>
                <c:pt idx="8158">
                  <c:v>81.58</c:v>
                </c:pt>
                <c:pt idx="8159">
                  <c:v>81.59</c:v>
                </c:pt>
                <c:pt idx="8160">
                  <c:v>81.599999999999994</c:v>
                </c:pt>
                <c:pt idx="8161">
                  <c:v>81.61</c:v>
                </c:pt>
                <c:pt idx="8162">
                  <c:v>81.62</c:v>
                </c:pt>
                <c:pt idx="8163">
                  <c:v>81.63</c:v>
                </c:pt>
                <c:pt idx="8164">
                  <c:v>81.64</c:v>
                </c:pt>
                <c:pt idx="8165">
                  <c:v>81.650000000000006</c:v>
                </c:pt>
                <c:pt idx="8166">
                  <c:v>81.66</c:v>
                </c:pt>
                <c:pt idx="8167">
                  <c:v>81.67</c:v>
                </c:pt>
                <c:pt idx="8168">
                  <c:v>81.680000000000007</c:v>
                </c:pt>
                <c:pt idx="8169">
                  <c:v>81.69</c:v>
                </c:pt>
                <c:pt idx="8170">
                  <c:v>81.7</c:v>
                </c:pt>
                <c:pt idx="8171">
                  <c:v>81.709999999999994</c:v>
                </c:pt>
                <c:pt idx="8172">
                  <c:v>81.72</c:v>
                </c:pt>
                <c:pt idx="8173">
                  <c:v>81.73</c:v>
                </c:pt>
                <c:pt idx="8174">
                  <c:v>81.739999999999995</c:v>
                </c:pt>
                <c:pt idx="8175">
                  <c:v>81.75</c:v>
                </c:pt>
                <c:pt idx="8176">
                  <c:v>81.760000000000005</c:v>
                </c:pt>
                <c:pt idx="8177">
                  <c:v>81.77</c:v>
                </c:pt>
                <c:pt idx="8178">
                  <c:v>81.78</c:v>
                </c:pt>
                <c:pt idx="8179">
                  <c:v>81.790000000000006</c:v>
                </c:pt>
                <c:pt idx="8180">
                  <c:v>81.8</c:v>
                </c:pt>
                <c:pt idx="8181">
                  <c:v>81.81</c:v>
                </c:pt>
                <c:pt idx="8182">
                  <c:v>81.819999999999993</c:v>
                </c:pt>
                <c:pt idx="8183">
                  <c:v>81.83</c:v>
                </c:pt>
                <c:pt idx="8184">
                  <c:v>81.84</c:v>
                </c:pt>
                <c:pt idx="8185">
                  <c:v>81.849999999999994</c:v>
                </c:pt>
                <c:pt idx="8186">
                  <c:v>81.86</c:v>
                </c:pt>
                <c:pt idx="8187">
                  <c:v>81.87</c:v>
                </c:pt>
                <c:pt idx="8188">
                  <c:v>81.88</c:v>
                </c:pt>
                <c:pt idx="8189">
                  <c:v>81.89</c:v>
                </c:pt>
                <c:pt idx="8190">
                  <c:v>81.900000000000006</c:v>
                </c:pt>
                <c:pt idx="8191">
                  <c:v>81.91</c:v>
                </c:pt>
                <c:pt idx="8192">
                  <c:v>81.92</c:v>
                </c:pt>
                <c:pt idx="8193">
                  <c:v>81.93</c:v>
                </c:pt>
                <c:pt idx="8194">
                  <c:v>81.94</c:v>
                </c:pt>
                <c:pt idx="8195">
                  <c:v>81.95</c:v>
                </c:pt>
                <c:pt idx="8196">
                  <c:v>81.96</c:v>
                </c:pt>
                <c:pt idx="8197">
                  <c:v>81.97</c:v>
                </c:pt>
                <c:pt idx="8198">
                  <c:v>81.98</c:v>
                </c:pt>
                <c:pt idx="8199">
                  <c:v>81.99</c:v>
                </c:pt>
                <c:pt idx="8200">
                  <c:v>82</c:v>
                </c:pt>
                <c:pt idx="8201">
                  <c:v>82.01</c:v>
                </c:pt>
                <c:pt idx="8202">
                  <c:v>82.02</c:v>
                </c:pt>
                <c:pt idx="8203">
                  <c:v>82.03</c:v>
                </c:pt>
                <c:pt idx="8204">
                  <c:v>82.04</c:v>
                </c:pt>
                <c:pt idx="8205">
                  <c:v>82.05</c:v>
                </c:pt>
                <c:pt idx="8206">
                  <c:v>82.06</c:v>
                </c:pt>
                <c:pt idx="8207">
                  <c:v>82.07</c:v>
                </c:pt>
                <c:pt idx="8208">
                  <c:v>82.08</c:v>
                </c:pt>
                <c:pt idx="8209">
                  <c:v>82.09</c:v>
                </c:pt>
                <c:pt idx="8210">
                  <c:v>82.1</c:v>
                </c:pt>
                <c:pt idx="8211">
                  <c:v>82.11</c:v>
                </c:pt>
                <c:pt idx="8212">
                  <c:v>82.12</c:v>
                </c:pt>
                <c:pt idx="8213">
                  <c:v>82.13</c:v>
                </c:pt>
                <c:pt idx="8214">
                  <c:v>82.14</c:v>
                </c:pt>
                <c:pt idx="8215">
                  <c:v>82.15</c:v>
                </c:pt>
                <c:pt idx="8216">
                  <c:v>82.16</c:v>
                </c:pt>
                <c:pt idx="8217">
                  <c:v>82.17</c:v>
                </c:pt>
                <c:pt idx="8218">
                  <c:v>82.18</c:v>
                </c:pt>
                <c:pt idx="8219">
                  <c:v>82.19</c:v>
                </c:pt>
                <c:pt idx="8220">
                  <c:v>82.2</c:v>
                </c:pt>
                <c:pt idx="8221">
                  <c:v>82.21</c:v>
                </c:pt>
                <c:pt idx="8222">
                  <c:v>82.22</c:v>
                </c:pt>
                <c:pt idx="8223">
                  <c:v>82.23</c:v>
                </c:pt>
                <c:pt idx="8224">
                  <c:v>82.24</c:v>
                </c:pt>
                <c:pt idx="8225">
                  <c:v>82.25</c:v>
                </c:pt>
                <c:pt idx="8226">
                  <c:v>82.26</c:v>
                </c:pt>
                <c:pt idx="8227">
                  <c:v>82.27</c:v>
                </c:pt>
                <c:pt idx="8228">
                  <c:v>82.28</c:v>
                </c:pt>
                <c:pt idx="8229">
                  <c:v>82.29</c:v>
                </c:pt>
                <c:pt idx="8230">
                  <c:v>82.3</c:v>
                </c:pt>
                <c:pt idx="8231">
                  <c:v>82.31</c:v>
                </c:pt>
                <c:pt idx="8232">
                  <c:v>82.32</c:v>
                </c:pt>
                <c:pt idx="8233">
                  <c:v>82.33</c:v>
                </c:pt>
                <c:pt idx="8234">
                  <c:v>82.34</c:v>
                </c:pt>
                <c:pt idx="8235">
                  <c:v>82.35</c:v>
                </c:pt>
                <c:pt idx="8236">
                  <c:v>82.36</c:v>
                </c:pt>
                <c:pt idx="8237">
                  <c:v>82.37</c:v>
                </c:pt>
                <c:pt idx="8238">
                  <c:v>82.38</c:v>
                </c:pt>
                <c:pt idx="8239">
                  <c:v>82.39</c:v>
                </c:pt>
                <c:pt idx="8240">
                  <c:v>82.4</c:v>
                </c:pt>
                <c:pt idx="8241">
                  <c:v>82.41</c:v>
                </c:pt>
                <c:pt idx="8242">
                  <c:v>82.42</c:v>
                </c:pt>
                <c:pt idx="8243">
                  <c:v>82.43</c:v>
                </c:pt>
                <c:pt idx="8244">
                  <c:v>82.44</c:v>
                </c:pt>
                <c:pt idx="8245">
                  <c:v>82.45</c:v>
                </c:pt>
                <c:pt idx="8246">
                  <c:v>82.46</c:v>
                </c:pt>
                <c:pt idx="8247">
                  <c:v>82.47</c:v>
                </c:pt>
                <c:pt idx="8248">
                  <c:v>82.48</c:v>
                </c:pt>
                <c:pt idx="8249">
                  <c:v>82.49</c:v>
                </c:pt>
                <c:pt idx="8250">
                  <c:v>82.5</c:v>
                </c:pt>
                <c:pt idx="8251">
                  <c:v>82.51</c:v>
                </c:pt>
                <c:pt idx="8252">
                  <c:v>82.52</c:v>
                </c:pt>
                <c:pt idx="8253">
                  <c:v>82.53</c:v>
                </c:pt>
                <c:pt idx="8254">
                  <c:v>82.54</c:v>
                </c:pt>
                <c:pt idx="8255">
                  <c:v>82.55</c:v>
                </c:pt>
                <c:pt idx="8256">
                  <c:v>82.56</c:v>
                </c:pt>
                <c:pt idx="8257">
                  <c:v>82.57</c:v>
                </c:pt>
                <c:pt idx="8258">
                  <c:v>82.58</c:v>
                </c:pt>
                <c:pt idx="8259">
                  <c:v>82.59</c:v>
                </c:pt>
                <c:pt idx="8260">
                  <c:v>82.6</c:v>
                </c:pt>
                <c:pt idx="8261">
                  <c:v>82.61</c:v>
                </c:pt>
                <c:pt idx="8262">
                  <c:v>82.62</c:v>
                </c:pt>
                <c:pt idx="8263">
                  <c:v>82.63</c:v>
                </c:pt>
                <c:pt idx="8264">
                  <c:v>82.64</c:v>
                </c:pt>
                <c:pt idx="8265">
                  <c:v>82.65</c:v>
                </c:pt>
                <c:pt idx="8266">
                  <c:v>82.66</c:v>
                </c:pt>
                <c:pt idx="8267">
                  <c:v>82.67</c:v>
                </c:pt>
                <c:pt idx="8268">
                  <c:v>82.68</c:v>
                </c:pt>
                <c:pt idx="8269">
                  <c:v>82.69</c:v>
                </c:pt>
                <c:pt idx="8270">
                  <c:v>82.7</c:v>
                </c:pt>
                <c:pt idx="8271">
                  <c:v>82.71</c:v>
                </c:pt>
                <c:pt idx="8272">
                  <c:v>82.72</c:v>
                </c:pt>
                <c:pt idx="8273">
                  <c:v>82.73</c:v>
                </c:pt>
                <c:pt idx="8274">
                  <c:v>82.74</c:v>
                </c:pt>
                <c:pt idx="8275">
                  <c:v>82.75</c:v>
                </c:pt>
                <c:pt idx="8276">
                  <c:v>82.76</c:v>
                </c:pt>
                <c:pt idx="8277">
                  <c:v>82.77</c:v>
                </c:pt>
                <c:pt idx="8278">
                  <c:v>82.78</c:v>
                </c:pt>
                <c:pt idx="8279">
                  <c:v>82.79</c:v>
                </c:pt>
                <c:pt idx="8280">
                  <c:v>82.8</c:v>
                </c:pt>
                <c:pt idx="8281">
                  <c:v>82.81</c:v>
                </c:pt>
                <c:pt idx="8282">
                  <c:v>82.82</c:v>
                </c:pt>
                <c:pt idx="8283">
                  <c:v>82.83</c:v>
                </c:pt>
                <c:pt idx="8284">
                  <c:v>82.84</c:v>
                </c:pt>
                <c:pt idx="8285">
                  <c:v>82.85</c:v>
                </c:pt>
                <c:pt idx="8286">
                  <c:v>82.86</c:v>
                </c:pt>
                <c:pt idx="8287">
                  <c:v>82.87</c:v>
                </c:pt>
                <c:pt idx="8288">
                  <c:v>82.88</c:v>
                </c:pt>
                <c:pt idx="8289">
                  <c:v>82.89</c:v>
                </c:pt>
                <c:pt idx="8290">
                  <c:v>82.9</c:v>
                </c:pt>
                <c:pt idx="8291">
                  <c:v>82.91</c:v>
                </c:pt>
                <c:pt idx="8292">
                  <c:v>82.92</c:v>
                </c:pt>
                <c:pt idx="8293">
                  <c:v>82.93</c:v>
                </c:pt>
                <c:pt idx="8294">
                  <c:v>82.94</c:v>
                </c:pt>
                <c:pt idx="8295">
                  <c:v>82.95</c:v>
                </c:pt>
                <c:pt idx="8296">
                  <c:v>82.96</c:v>
                </c:pt>
                <c:pt idx="8297">
                  <c:v>82.97</c:v>
                </c:pt>
                <c:pt idx="8298">
                  <c:v>82.98</c:v>
                </c:pt>
                <c:pt idx="8299">
                  <c:v>82.99</c:v>
                </c:pt>
                <c:pt idx="8300">
                  <c:v>83</c:v>
                </c:pt>
                <c:pt idx="8301">
                  <c:v>83.01</c:v>
                </c:pt>
                <c:pt idx="8302">
                  <c:v>83.02</c:v>
                </c:pt>
                <c:pt idx="8303">
                  <c:v>83.03</c:v>
                </c:pt>
                <c:pt idx="8304">
                  <c:v>83.04</c:v>
                </c:pt>
                <c:pt idx="8305">
                  <c:v>83.05</c:v>
                </c:pt>
                <c:pt idx="8306">
                  <c:v>83.06</c:v>
                </c:pt>
                <c:pt idx="8307">
                  <c:v>83.07</c:v>
                </c:pt>
                <c:pt idx="8308">
                  <c:v>83.08</c:v>
                </c:pt>
                <c:pt idx="8309">
                  <c:v>83.09</c:v>
                </c:pt>
                <c:pt idx="8310">
                  <c:v>83.1</c:v>
                </c:pt>
                <c:pt idx="8311">
                  <c:v>83.11</c:v>
                </c:pt>
                <c:pt idx="8312">
                  <c:v>83.12</c:v>
                </c:pt>
                <c:pt idx="8313">
                  <c:v>83.13</c:v>
                </c:pt>
                <c:pt idx="8314">
                  <c:v>83.14</c:v>
                </c:pt>
                <c:pt idx="8315">
                  <c:v>83.15</c:v>
                </c:pt>
                <c:pt idx="8316">
                  <c:v>83.16</c:v>
                </c:pt>
                <c:pt idx="8317">
                  <c:v>83.17</c:v>
                </c:pt>
                <c:pt idx="8318">
                  <c:v>83.18</c:v>
                </c:pt>
                <c:pt idx="8319">
                  <c:v>83.19</c:v>
                </c:pt>
                <c:pt idx="8320">
                  <c:v>83.2</c:v>
                </c:pt>
                <c:pt idx="8321">
                  <c:v>83.21</c:v>
                </c:pt>
                <c:pt idx="8322">
                  <c:v>83.22</c:v>
                </c:pt>
                <c:pt idx="8323">
                  <c:v>83.23</c:v>
                </c:pt>
                <c:pt idx="8324">
                  <c:v>83.24</c:v>
                </c:pt>
                <c:pt idx="8325">
                  <c:v>83.25</c:v>
                </c:pt>
                <c:pt idx="8326">
                  <c:v>83.26</c:v>
                </c:pt>
                <c:pt idx="8327">
                  <c:v>83.27</c:v>
                </c:pt>
                <c:pt idx="8328">
                  <c:v>83.28</c:v>
                </c:pt>
                <c:pt idx="8329">
                  <c:v>83.29</c:v>
                </c:pt>
                <c:pt idx="8330">
                  <c:v>83.3</c:v>
                </c:pt>
                <c:pt idx="8331">
                  <c:v>83.31</c:v>
                </c:pt>
                <c:pt idx="8332">
                  <c:v>83.32</c:v>
                </c:pt>
                <c:pt idx="8333">
                  <c:v>83.33</c:v>
                </c:pt>
                <c:pt idx="8334">
                  <c:v>83.34</c:v>
                </c:pt>
                <c:pt idx="8335">
                  <c:v>83.35</c:v>
                </c:pt>
                <c:pt idx="8336">
                  <c:v>83.36</c:v>
                </c:pt>
                <c:pt idx="8337">
                  <c:v>83.37</c:v>
                </c:pt>
                <c:pt idx="8338">
                  <c:v>83.38</c:v>
                </c:pt>
                <c:pt idx="8339">
                  <c:v>83.39</c:v>
                </c:pt>
                <c:pt idx="8340">
                  <c:v>83.4</c:v>
                </c:pt>
                <c:pt idx="8341">
                  <c:v>83.41</c:v>
                </c:pt>
                <c:pt idx="8342">
                  <c:v>83.42</c:v>
                </c:pt>
                <c:pt idx="8343">
                  <c:v>83.43</c:v>
                </c:pt>
                <c:pt idx="8344">
                  <c:v>83.44</c:v>
                </c:pt>
                <c:pt idx="8345">
                  <c:v>83.45</c:v>
                </c:pt>
                <c:pt idx="8346">
                  <c:v>83.46</c:v>
                </c:pt>
                <c:pt idx="8347">
                  <c:v>83.47</c:v>
                </c:pt>
                <c:pt idx="8348">
                  <c:v>83.48</c:v>
                </c:pt>
                <c:pt idx="8349">
                  <c:v>83.49</c:v>
                </c:pt>
                <c:pt idx="8350">
                  <c:v>83.5</c:v>
                </c:pt>
                <c:pt idx="8351">
                  <c:v>83.51</c:v>
                </c:pt>
                <c:pt idx="8352">
                  <c:v>83.52</c:v>
                </c:pt>
                <c:pt idx="8353">
                  <c:v>83.53</c:v>
                </c:pt>
                <c:pt idx="8354">
                  <c:v>83.54</c:v>
                </c:pt>
                <c:pt idx="8355">
                  <c:v>83.55</c:v>
                </c:pt>
                <c:pt idx="8356">
                  <c:v>83.56</c:v>
                </c:pt>
                <c:pt idx="8357">
                  <c:v>83.57</c:v>
                </c:pt>
                <c:pt idx="8358">
                  <c:v>83.58</c:v>
                </c:pt>
                <c:pt idx="8359">
                  <c:v>83.59</c:v>
                </c:pt>
                <c:pt idx="8360">
                  <c:v>83.6</c:v>
                </c:pt>
                <c:pt idx="8361">
                  <c:v>83.61</c:v>
                </c:pt>
                <c:pt idx="8362">
                  <c:v>83.62</c:v>
                </c:pt>
                <c:pt idx="8363">
                  <c:v>83.63</c:v>
                </c:pt>
                <c:pt idx="8364">
                  <c:v>83.64</c:v>
                </c:pt>
                <c:pt idx="8365">
                  <c:v>83.65</c:v>
                </c:pt>
                <c:pt idx="8366">
                  <c:v>83.66</c:v>
                </c:pt>
                <c:pt idx="8367">
                  <c:v>83.67</c:v>
                </c:pt>
                <c:pt idx="8368">
                  <c:v>83.68</c:v>
                </c:pt>
                <c:pt idx="8369">
                  <c:v>83.69</c:v>
                </c:pt>
                <c:pt idx="8370">
                  <c:v>83.7</c:v>
                </c:pt>
                <c:pt idx="8371">
                  <c:v>83.71</c:v>
                </c:pt>
                <c:pt idx="8372">
                  <c:v>83.72</c:v>
                </c:pt>
                <c:pt idx="8373">
                  <c:v>83.73</c:v>
                </c:pt>
                <c:pt idx="8374">
                  <c:v>83.74</c:v>
                </c:pt>
                <c:pt idx="8375">
                  <c:v>83.75</c:v>
                </c:pt>
                <c:pt idx="8376">
                  <c:v>83.76</c:v>
                </c:pt>
                <c:pt idx="8377">
                  <c:v>83.77</c:v>
                </c:pt>
                <c:pt idx="8378">
                  <c:v>83.78</c:v>
                </c:pt>
                <c:pt idx="8379">
                  <c:v>83.79</c:v>
                </c:pt>
                <c:pt idx="8380">
                  <c:v>83.8</c:v>
                </c:pt>
                <c:pt idx="8381">
                  <c:v>83.81</c:v>
                </c:pt>
                <c:pt idx="8382">
                  <c:v>83.82</c:v>
                </c:pt>
                <c:pt idx="8383">
                  <c:v>83.83</c:v>
                </c:pt>
                <c:pt idx="8384">
                  <c:v>83.84</c:v>
                </c:pt>
                <c:pt idx="8385">
                  <c:v>83.85</c:v>
                </c:pt>
                <c:pt idx="8386">
                  <c:v>83.86</c:v>
                </c:pt>
                <c:pt idx="8387">
                  <c:v>83.87</c:v>
                </c:pt>
                <c:pt idx="8388">
                  <c:v>83.88</c:v>
                </c:pt>
                <c:pt idx="8389">
                  <c:v>83.89</c:v>
                </c:pt>
                <c:pt idx="8390">
                  <c:v>83.9</c:v>
                </c:pt>
                <c:pt idx="8391">
                  <c:v>83.91</c:v>
                </c:pt>
                <c:pt idx="8392">
                  <c:v>83.92</c:v>
                </c:pt>
                <c:pt idx="8393">
                  <c:v>83.93</c:v>
                </c:pt>
                <c:pt idx="8394">
                  <c:v>83.94</c:v>
                </c:pt>
                <c:pt idx="8395">
                  <c:v>83.95</c:v>
                </c:pt>
                <c:pt idx="8396">
                  <c:v>83.96</c:v>
                </c:pt>
                <c:pt idx="8397">
                  <c:v>83.97</c:v>
                </c:pt>
                <c:pt idx="8398">
                  <c:v>83.98</c:v>
                </c:pt>
                <c:pt idx="8399">
                  <c:v>83.99</c:v>
                </c:pt>
                <c:pt idx="8400">
                  <c:v>84</c:v>
                </c:pt>
                <c:pt idx="8401">
                  <c:v>84.01</c:v>
                </c:pt>
                <c:pt idx="8402">
                  <c:v>84.02</c:v>
                </c:pt>
                <c:pt idx="8403">
                  <c:v>84.03</c:v>
                </c:pt>
                <c:pt idx="8404">
                  <c:v>84.04</c:v>
                </c:pt>
                <c:pt idx="8405">
                  <c:v>84.05</c:v>
                </c:pt>
                <c:pt idx="8406">
                  <c:v>84.06</c:v>
                </c:pt>
                <c:pt idx="8407">
                  <c:v>84.07</c:v>
                </c:pt>
                <c:pt idx="8408">
                  <c:v>84.08</c:v>
                </c:pt>
                <c:pt idx="8409">
                  <c:v>84.09</c:v>
                </c:pt>
                <c:pt idx="8410">
                  <c:v>84.1</c:v>
                </c:pt>
                <c:pt idx="8411">
                  <c:v>84.11</c:v>
                </c:pt>
                <c:pt idx="8412">
                  <c:v>84.12</c:v>
                </c:pt>
                <c:pt idx="8413">
                  <c:v>84.13</c:v>
                </c:pt>
                <c:pt idx="8414">
                  <c:v>84.14</c:v>
                </c:pt>
                <c:pt idx="8415">
                  <c:v>84.15</c:v>
                </c:pt>
                <c:pt idx="8416">
                  <c:v>84.16</c:v>
                </c:pt>
                <c:pt idx="8417">
                  <c:v>84.17</c:v>
                </c:pt>
                <c:pt idx="8418">
                  <c:v>84.18</c:v>
                </c:pt>
                <c:pt idx="8419">
                  <c:v>84.19</c:v>
                </c:pt>
                <c:pt idx="8420">
                  <c:v>84.2</c:v>
                </c:pt>
                <c:pt idx="8421">
                  <c:v>84.21</c:v>
                </c:pt>
                <c:pt idx="8422">
                  <c:v>84.22</c:v>
                </c:pt>
                <c:pt idx="8423">
                  <c:v>84.23</c:v>
                </c:pt>
                <c:pt idx="8424">
                  <c:v>84.24</c:v>
                </c:pt>
                <c:pt idx="8425">
                  <c:v>84.25</c:v>
                </c:pt>
                <c:pt idx="8426">
                  <c:v>84.26</c:v>
                </c:pt>
                <c:pt idx="8427">
                  <c:v>84.27</c:v>
                </c:pt>
                <c:pt idx="8428">
                  <c:v>84.28</c:v>
                </c:pt>
                <c:pt idx="8429">
                  <c:v>84.29</c:v>
                </c:pt>
                <c:pt idx="8430">
                  <c:v>84.3</c:v>
                </c:pt>
                <c:pt idx="8431">
                  <c:v>84.31</c:v>
                </c:pt>
                <c:pt idx="8432">
                  <c:v>84.32</c:v>
                </c:pt>
                <c:pt idx="8433">
                  <c:v>84.33</c:v>
                </c:pt>
                <c:pt idx="8434">
                  <c:v>84.34</c:v>
                </c:pt>
                <c:pt idx="8435">
                  <c:v>84.35</c:v>
                </c:pt>
                <c:pt idx="8436">
                  <c:v>84.36</c:v>
                </c:pt>
                <c:pt idx="8437">
                  <c:v>84.37</c:v>
                </c:pt>
                <c:pt idx="8438">
                  <c:v>84.38</c:v>
                </c:pt>
                <c:pt idx="8439">
                  <c:v>84.39</c:v>
                </c:pt>
                <c:pt idx="8440">
                  <c:v>84.4</c:v>
                </c:pt>
                <c:pt idx="8441">
                  <c:v>84.41</c:v>
                </c:pt>
                <c:pt idx="8442">
                  <c:v>84.42</c:v>
                </c:pt>
                <c:pt idx="8443">
                  <c:v>84.43</c:v>
                </c:pt>
                <c:pt idx="8444">
                  <c:v>84.44</c:v>
                </c:pt>
                <c:pt idx="8445">
                  <c:v>84.45</c:v>
                </c:pt>
                <c:pt idx="8446">
                  <c:v>84.46</c:v>
                </c:pt>
                <c:pt idx="8447">
                  <c:v>84.47</c:v>
                </c:pt>
                <c:pt idx="8448">
                  <c:v>84.48</c:v>
                </c:pt>
                <c:pt idx="8449">
                  <c:v>84.49</c:v>
                </c:pt>
                <c:pt idx="8450">
                  <c:v>84.5</c:v>
                </c:pt>
                <c:pt idx="8451">
                  <c:v>84.51</c:v>
                </c:pt>
                <c:pt idx="8452">
                  <c:v>84.52</c:v>
                </c:pt>
                <c:pt idx="8453">
                  <c:v>84.53</c:v>
                </c:pt>
                <c:pt idx="8454">
                  <c:v>84.54</c:v>
                </c:pt>
                <c:pt idx="8455">
                  <c:v>84.55</c:v>
                </c:pt>
                <c:pt idx="8456">
                  <c:v>84.56</c:v>
                </c:pt>
                <c:pt idx="8457">
                  <c:v>84.57</c:v>
                </c:pt>
                <c:pt idx="8458">
                  <c:v>84.58</c:v>
                </c:pt>
                <c:pt idx="8459">
                  <c:v>84.59</c:v>
                </c:pt>
                <c:pt idx="8460">
                  <c:v>84.6</c:v>
                </c:pt>
                <c:pt idx="8461">
                  <c:v>84.61</c:v>
                </c:pt>
                <c:pt idx="8462">
                  <c:v>84.62</c:v>
                </c:pt>
                <c:pt idx="8463">
                  <c:v>84.63</c:v>
                </c:pt>
                <c:pt idx="8464">
                  <c:v>84.64</c:v>
                </c:pt>
                <c:pt idx="8465">
                  <c:v>84.65</c:v>
                </c:pt>
                <c:pt idx="8466">
                  <c:v>84.66</c:v>
                </c:pt>
                <c:pt idx="8467">
                  <c:v>84.67</c:v>
                </c:pt>
                <c:pt idx="8468">
                  <c:v>84.68</c:v>
                </c:pt>
                <c:pt idx="8469">
                  <c:v>84.69</c:v>
                </c:pt>
                <c:pt idx="8470">
                  <c:v>84.7</c:v>
                </c:pt>
                <c:pt idx="8471">
                  <c:v>84.71</c:v>
                </c:pt>
                <c:pt idx="8472">
                  <c:v>84.72</c:v>
                </c:pt>
                <c:pt idx="8473">
                  <c:v>84.73</c:v>
                </c:pt>
                <c:pt idx="8474">
                  <c:v>84.74</c:v>
                </c:pt>
                <c:pt idx="8475">
                  <c:v>84.75</c:v>
                </c:pt>
                <c:pt idx="8476">
                  <c:v>84.76</c:v>
                </c:pt>
                <c:pt idx="8477">
                  <c:v>84.77</c:v>
                </c:pt>
                <c:pt idx="8478">
                  <c:v>84.78</c:v>
                </c:pt>
                <c:pt idx="8479">
                  <c:v>84.79</c:v>
                </c:pt>
                <c:pt idx="8480">
                  <c:v>84.8</c:v>
                </c:pt>
                <c:pt idx="8481">
                  <c:v>84.81</c:v>
                </c:pt>
                <c:pt idx="8482">
                  <c:v>84.82</c:v>
                </c:pt>
                <c:pt idx="8483">
                  <c:v>84.83</c:v>
                </c:pt>
                <c:pt idx="8484">
                  <c:v>84.84</c:v>
                </c:pt>
                <c:pt idx="8485">
                  <c:v>84.85</c:v>
                </c:pt>
                <c:pt idx="8486">
                  <c:v>84.86</c:v>
                </c:pt>
                <c:pt idx="8487">
                  <c:v>84.87</c:v>
                </c:pt>
                <c:pt idx="8488">
                  <c:v>84.88</c:v>
                </c:pt>
                <c:pt idx="8489">
                  <c:v>84.89</c:v>
                </c:pt>
                <c:pt idx="8490">
                  <c:v>84.9</c:v>
                </c:pt>
                <c:pt idx="8491">
                  <c:v>84.91</c:v>
                </c:pt>
                <c:pt idx="8492">
                  <c:v>84.92</c:v>
                </c:pt>
                <c:pt idx="8493">
                  <c:v>84.93</c:v>
                </c:pt>
                <c:pt idx="8494">
                  <c:v>84.94</c:v>
                </c:pt>
                <c:pt idx="8495">
                  <c:v>84.95</c:v>
                </c:pt>
                <c:pt idx="8496">
                  <c:v>84.96</c:v>
                </c:pt>
                <c:pt idx="8497">
                  <c:v>84.97</c:v>
                </c:pt>
                <c:pt idx="8498">
                  <c:v>84.98</c:v>
                </c:pt>
                <c:pt idx="8499">
                  <c:v>84.99</c:v>
                </c:pt>
                <c:pt idx="8500">
                  <c:v>85</c:v>
                </c:pt>
                <c:pt idx="8501">
                  <c:v>85.01</c:v>
                </c:pt>
                <c:pt idx="8502">
                  <c:v>85.02</c:v>
                </c:pt>
                <c:pt idx="8503">
                  <c:v>85.03</c:v>
                </c:pt>
                <c:pt idx="8504">
                  <c:v>85.04</c:v>
                </c:pt>
                <c:pt idx="8505">
                  <c:v>85.05</c:v>
                </c:pt>
                <c:pt idx="8506">
                  <c:v>85.06</c:v>
                </c:pt>
                <c:pt idx="8507">
                  <c:v>85.07</c:v>
                </c:pt>
                <c:pt idx="8508">
                  <c:v>85.08</c:v>
                </c:pt>
                <c:pt idx="8509">
                  <c:v>85.09</c:v>
                </c:pt>
                <c:pt idx="8510">
                  <c:v>85.1</c:v>
                </c:pt>
                <c:pt idx="8511">
                  <c:v>85.11</c:v>
                </c:pt>
                <c:pt idx="8512">
                  <c:v>85.12</c:v>
                </c:pt>
                <c:pt idx="8513">
                  <c:v>85.13</c:v>
                </c:pt>
                <c:pt idx="8514">
                  <c:v>85.14</c:v>
                </c:pt>
                <c:pt idx="8515">
                  <c:v>85.15</c:v>
                </c:pt>
                <c:pt idx="8516">
                  <c:v>85.16</c:v>
                </c:pt>
                <c:pt idx="8517">
                  <c:v>85.17</c:v>
                </c:pt>
                <c:pt idx="8518">
                  <c:v>85.18</c:v>
                </c:pt>
                <c:pt idx="8519">
                  <c:v>85.19</c:v>
                </c:pt>
                <c:pt idx="8520">
                  <c:v>85.2</c:v>
                </c:pt>
                <c:pt idx="8521">
                  <c:v>85.21</c:v>
                </c:pt>
                <c:pt idx="8522">
                  <c:v>85.22</c:v>
                </c:pt>
                <c:pt idx="8523">
                  <c:v>85.23</c:v>
                </c:pt>
                <c:pt idx="8524">
                  <c:v>85.24</c:v>
                </c:pt>
                <c:pt idx="8525">
                  <c:v>85.25</c:v>
                </c:pt>
                <c:pt idx="8526">
                  <c:v>85.26</c:v>
                </c:pt>
                <c:pt idx="8527">
                  <c:v>85.27</c:v>
                </c:pt>
                <c:pt idx="8528">
                  <c:v>85.28</c:v>
                </c:pt>
                <c:pt idx="8529">
                  <c:v>85.29</c:v>
                </c:pt>
                <c:pt idx="8530">
                  <c:v>85.3</c:v>
                </c:pt>
                <c:pt idx="8531">
                  <c:v>85.31</c:v>
                </c:pt>
                <c:pt idx="8532">
                  <c:v>85.32</c:v>
                </c:pt>
                <c:pt idx="8533">
                  <c:v>85.33</c:v>
                </c:pt>
                <c:pt idx="8534">
                  <c:v>85.34</c:v>
                </c:pt>
                <c:pt idx="8535">
                  <c:v>85.35</c:v>
                </c:pt>
                <c:pt idx="8536">
                  <c:v>85.36</c:v>
                </c:pt>
                <c:pt idx="8537">
                  <c:v>85.37</c:v>
                </c:pt>
                <c:pt idx="8538">
                  <c:v>85.38</c:v>
                </c:pt>
                <c:pt idx="8539">
                  <c:v>85.39</c:v>
                </c:pt>
                <c:pt idx="8540">
                  <c:v>85.4</c:v>
                </c:pt>
                <c:pt idx="8541">
                  <c:v>85.41</c:v>
                </c:pt>
                <c:pt idx="8542">
                  <c:v>85.42</c:v>
                </c:pt>
                <c:pt idx="8543">
                  <c:v>85.43</c:v>
                </c:pt>
                <c:pt idx="8544">
                  <c:v>85.44</c:v>
                </c:pt>
                <c:pt idx="8545">
                  <c:v>85.45</c:v>
                </c:pt>
                <c:pt idx="8546">
                  <c:v>85.46</c:v>
                </c:pt>
                <c:pt idx="8547">
                  <c:v>85.47</c:v>
                </c:pt>
                <c:pt idx="8548">
                  <c:v>85.48</c:v>
                </c:pt>
                <c:pt idx="8549">
                  <c:v>85.49</c:v>
                </c:pt>
                <c:pt idx="8550">
                  <c:v>85.5</c:v>
                </c:pt>
                <c:pt idx="8551">
                  <c:v>85.51</c:v>
                </c:pt>
                <c:pt idx="8552">
                  <c:v>85.52</c:v>
                </c:pt>
                <c:pt idx="8553">
                  <c:v>85.53</c:v>
                </c:pt>
                <c:pt idx="8554">
                  <c:v>85.54</c:v>
                </c:pt>
                <c:pt idx="8555">
                  <c:v>85.55</c:v>
                </c:pt>
                <c:pt idx="8556">
                  <c:v>85.56</c:v>
                </c:pt>
                <c:pt idx="8557">
                  <c:v>85.57</c:v>
                </c:pt>
                <c:pt idx="8558">
                  <c:v>85.58</c:v>
                </c:pt>
                <c:pt idx="8559">
                  <c:v>85.59</c:v>
                </c:pt>
                <c:pt idx="8560">
                  <c:v>85.6</c:v>
                </c:pt>
                <c:pt idx="8561">
                  <c:v>85.61</c:v>
                </c:pt>
                <c:pt idx="8562">
                  <c:v>85.62</c:v>
                </c:pt>
                <c:pt idx="8563">
                  <c:v>85.63</c:v>
                </c:pt>
                <c:pt idx="8564">
                  <c:v>85.64</c:v>
                </c:pt>
                <c:pt idx="8565">
                  <c:v>85.65</c:v>
                </c:pt>
                <c:pt idx="8566">
                  <c:v>85.66</c:v>
                </c:pt>
                <c:pt idx="8567">
                  <c:v>85.67</c:v>
                </c:pt>
                <c:pt idx="8568">
                  <c:v>85.68</c:v>
                </c:pt>
                <c:pt idx="8569">
                  <c:v>85.69</c:v>
                </c:pt>
                <c:pt idx="8570">
                  <c:v>85.7</c:v>
                </c:pt>
                <c:pt idx="8571">
                  <c:v>85.71</c:v>
                </c:pt>
                <c:pt idx="8572">
                  <c:v>85.72</c:v>
                </c:pt>
                <c:pt idx="8573">
                  <c:v>85.73</c:v>
                </c:pt>
                <c:pt idx="8574">
                  <c:v>85.74</c:v>
                </c:pt>
                <c:pt idx="8575">
                  <c:v>85.75</c:v>
                </c:pt>
                <c:pt idx="8576">
                  <c:v>85.76</c:v>
                </c:pt>
                <c:pt idx="8577">
                  <c:v>85.77</c:v>
                </c:pt>
                <c:pt idx="8578">
                  <c:v>85.78</c:v>
                </c:pt>
                <c:pt idx="8579">
                  <c:v>85.79</c:v>
                </c:pt>
                <c:pt idx="8580">
                  <c:v>85.8</c:v>
                </c:pt>
                <c:pt idx="8581">
                  <c:v>85.81</c:v>
                </c:pt>
                <c:pt idx="8582">
                  <c:v>85.82</c:v>
                </c:pt>
                <c:pt idx="8583">
                  <c:v>85.83</c:v>
                </c:pt>
                <c:pt idx="8584">
                  <c:v>85.84</c:v>
                </c:pt>
                <c:pt idx="8585">
                  <c:v>85.85</c:v>
                </c:pt>
                <c:pt idx="8586">
                  <c:v>85.86</c:v>
                </c:pt>
                <c:pt idx="8587">
                  <c:v>85.87</c:v>
                </c:pt>
                <c:pt idx="8588">
                  <c:v>85.88</c:v>
                </c:pt>
                <c:pt idx="8589">
                  <c:v>85.89</c:v>
                </c:pt>
                <c:pt idx="8590">
                  <c:v>85.9</c:v>
                </c:pt>
                <c:pt idx="8591">
                  <c:v>85.91</c:v>
                </c:pt>
                <c:pt idx="8592">
                  <c:v>85.92</c:v>
                </c:pt>
                <c:pt idx="8593">
                  <c:v>85.93</c:v>
                </c:pt>
                <c:pt idx="8594">
                  <c:v>85.94</c:v>
                </c:pt>
                <c:pt idx="8595">
                  <c:v>85.95</c:v>
                </c:pt>
                <c:pt idx="8596">
                  <c:v>85.96</c:v>
                </c:pt>
                <c:pt idx="8597">
                  <c:v>85.97</c:v>
                </c:pt>
                <c:pt idx="8598">
                  <c:v>85.98</c:v>
                </c:pt>
                <c:pt idx="8599">
                  <c:v>85.99</c:v>
                </c:pt>
                <c:pt idx="8600">
                  <c:v>86</c:v>
                </c:pt>
                <c:pt idx="8601">
                  <c:v>86.01</c:v>
                </c:pt>
                <c:pt idx="8602">
                  <c:v>86.02</c:v>
                </c:pt>
                <c:pt idx="8603">
                  <c:v>86.03</c:v>
                </c:pt>
                <c:pt idx="8604">
                  <c:v>86.04</c:v>
                </c:pt>
                <c:pt idx="8605">
                  <c:v>86.05</c:v>
                </c:pt>
                <c:pt idx="8606">
                  <c:v>86.06</c:v>
                </c:pt>
                <c:pt idx="8607">
                  <c:v>86.07</c:v>
                </c:pt>
                <c:pt idx="8608">
                  <c:v>86.08</c:v>
                </c:pt>
                <c:pt idx="8609">
                  <c:v>86.09</c:v>
                </c:pt>
                <c:pt idx="8610">
                  <c:v>86.1</c:v>
                </c:pt>
                <c:pt idx="8611">
                  <c:v>86.11</c:v>
                </c:pt>
                <c:pt idx="8612">
                  <c:v>86.12</c:v>
                </c:pt>
                <c:pt idx="8613">
                  <c:v>86.13</c:v>
                </c:pt>
                <c:pt idx="8614">
                  <c:v>86.14</c:v>
                </c:pt>
                <c:pt idx="8615">
                  <c:v>86.15</c:v>
                </c:pt>
                <c:pt idx="8616">
                  <c:v>86.16</c:v>
                </c:pt>
                <c:pt idx="8617">
                  <c:v>86.17</c:v>
                </c:pt>
                <c:pt idx="8618">
                  <c:v>86.18</c:v>
                </c:pt>
                <c:pt idx="8619">
                  <c:v>86.19</c:v>
                </c:pt>
                <c:pt idx="8620">
                  <c:v>86.2</c:v>
                </c:pt>
                <c:pt idx="8621">
                  <c:v>86.21</c:v>
                </c:pt>
                <c:pt idx="8622">
                  <c:v>86.22</c:v>
                </c:pt>
                <c:pt idx="8623">
                  <c:v>86.23</c:v>
                </c:pt>
                <c:pt idx="8624">
                  <c:v>86.24</c:v>
                </c:pt>
                <c:pt idx="8625">
                  <c:v>86.25</c:v>
                </c:pt>
                <c:pt idx="8626">
                  <c:v>86.26</c:v>
                </c:pt>
                <c:pt idx="8627">
                  <c:v>86.27</c:v>
                </c:pt>
                <c:pt idx="8628">
                  <c:v>86.28</c:v>
                </c:pt>
                <c:pt idx="8629">
                  <c:v>86.29</c:v>
                </c:pt>
                <c:pt idx="8630">
                  <c:v>86.3</c:v>
                </c:pt>
                <c:pt idx="8631">
                  <c:v>86.31</c:v>
                </c:pt>
                <c:pt idx="8632">
                  <c:v>86.32</c:v>
                </c:pt>
                <c:pt idx="8633">
                  <c:v>86.33</c:v>
                </c:pt>
                <c:pt idx="8634">
                  <c:v>86.34</c:v>
                </c:pt>
                <c:pt idx="8635">
                  <c:v>86.35</c:v>
                </c:pt>
                <c:pt idx="8636">
                  <c:v>86.36</c:v>
                </c:pt>
                <c:pt idx="8637">
                  <c:v>86.37</c:v>
                </c:pt>
                <c:pt idx="8638">
                  <c:v>86.38</c:v>
                </c:pt>
                <c:pt idx="8639">
                  <c:v>86.39</c:v>
                </c:pt>
                <c:pt idx="8640">
                  <c:v>86.4</c:v>
                </c:pt>
                <c:pt idx="8641">
                  <c:v>86.41</c:v>
                </c:pt>
                <c:pt idx="8642">
                  <c:v>86.42</c:v>
                </c:pt>
                <c:pt idx="8643">
                  <c:v>86.43</c:v>
                </c:pt>
                <c:pt idx="8644">
                  <c:v>86.44</c:v>
                </c:pt>
                <c:pt idx="8645">
                  <c:v>86.45</c:v>
                </c:pt>
                <c:pt idx="8646">
                  <c:v>86.46</c:v>
                </c:pt>
                <c:pt idx="8647">
                  <c:v>86.47</c:v>
                </c:pt>
                <c:pt idx="8648">
                  <c:v>86.48</c:v>
                </c:pt>
                <c:pt idx="8649">
                  <c:v>86.49</c:v>
                </c:pt>
                <c:pt idx="8650">
                  <c:v>86.5</c:v>
                </c:pt>
                <c:pt idx="8651">
                  <c:v>86.51</c:v>
                </c:pt>
                <c:pt idx="8652">
                  <c:v>86.52</c:v>
                </c:pt>
                <c:pt idx="8653">
                  <c:v>86.53</c:v>
                </c:pt>
                <c:pt idx="8654">
                  <c:v>86.54</c:v>
                </c:pt>
                <c:pt idx="8655">
                  <c:v>86.55</c:v>
                </c:pt>
                <c:pt idx="8656">
                  <c:v>86.56</c:v>
                </c:pt>
                <c:pt idx="8657">
                  <c:v>86.57</c:v>
                </c:pt>
                <c:pt idx="8658">
                  <c:v>86.58</c:v>
                </c:pt>
                <c:pt idx="8659">
                  <c:v>86.59</c:v>
                </c:pt>
                <c:pt idx="8660">
                  <c:v>86.6</c:v>
                </c:pt>
                <c:pt idx="8661">
                  <c:v>86.61</c:v>
                </c:pt>
                <c:pt idx="8662">
                  <c:v>86.62</c:v>
                </c:pt>
                <c:pt idx="8663">
                  <c:v>86.63</c:v>
                </c:pt>
                <c:pt idx="8664">
                  <c:v>86.64</c:v>
                </c:pt>
                <c:pt idx="8665">
                  <c:v>86.65</c:v>
                </c:pt>
                <c:pt idx="8666">
                  <c:v>86.66</c:v>
                </c:pt>
                <c:pt idx="8667">
                  <c:v>86.67</c:v>
                </c:pt>
                <c:pt idx="8668">
                  <c:v>86.68</c:v>
                </c:pt>
                <c:pt idx="8669">
                  <c:v>86.69</c:v>
                </c:pt>
                <c:pt idx="8670">
                  <c:v>86.7</c:v>
                </c:pt>
                <c:pt idx="8671">
                  <c:v>86.71</c:v>
                </c:pt>
                <c:pt idx="8672">
                  <c:v>86.72</c:v>
                </c:pt>
                <c:pt idx="8673">
                  <c:v>86.73</c:v>
                </c:pt>
                <c:pt idx="8674">
                  <c:v>86.74</c:v>
                </c:pt>
                <c:pt idx="8675">
                  <c:v>86.75</c:v>
                </c:pt>
                <c:pt idx="8676">
                  <c:v>86.76</c:v>
                </c:pt>
                <c:pt idx="8677">
                  <c:v>86.77</c:v>
                </c:pt>
                <c:pt idx="8678">
                  <c:v>86.78</c:v>
                </c:pt>
                <c:pt idx="8679">
                  <c:v>86.79</c:v>
                </c:pt>
                <c:pt idx="8680">
                  <c:v>86.8</c:v>
                </c:pt>
                <c:pt idx="8681">
                  <c:v>86.81</c:v>
                </c:pt>
                <c:pt idx="8682">
                  <c:v>86.82</c:v>
                </c:pt>
                <c:pt idx="8683">
                  <c:v>86.83</c:v>
                </c:pt>
                <c:pt idx="8684">
                  <c:v>86.84</c:v>
                </c:pt>
                <c:pt idx="8685">
                  <c:v>86.85</c:v>
                </c:pt>
                <c:pt idx="8686">
                  <c:v>86.86</c:v>
                </c:pt>
                <c:pt idx="8687">
                  <c:v>86.87</c:v>
                </c:pt>
                <c:pt idx="8688">
                  <c:v>86.88</c:v>
                </c:pt>
                <c:pt idx="8689">
                  <c:v>86.89</c:v>
                </c:pt>
                <c:pt idx="8690">
                  <c:v>86.9</c:v>
                </c:pt>
                <c:pt idx="8691">
                  <c:v>86.91</c:v>
                </c:pt>
                <c:pt idx="8692">
                  <c:v>86.92</c:v>
                </c:pt>
                <c:pt idx="8693">
                  <c:v>86.93</c:v>
                </c:pt>
                <c:pt idx="8694">
                  <c:v>86.94</c:v>
                </c:pt>
                <c:pt idx="8695">
                  <c:v>86.95</c:v>
                </c:pt>
                <c:pt idx="8696">
                  <c:v>86.96</c:v>
                </c:pt>
                <c:pt idx="8697">
                  <c:v>86.97</c:v>
                </c:pt>
                <c:pt idx="8698">
                  <c:v>86.98</c:v>
                </c:pt>
                <c:pt idx="8699">
                  <c:v>86.99</c:v>
                </c:pt>
                <c:pt idx="8700">
                  <c:v>87</c:v>
                </c:pt>
                <c:pt idx="8701">
                  <c:v>87.01</c:v>
                </c:pt>
                <c:pt idx="8702">
                  <c:v>87.02</c:v>
                </c:pt>
                <c:pt idx="8703">
                  <c:v>87.03</c:v>
                </c:pt>
                <c:pt idx="8704">
                  <c:v>87.04</c:v>
                </c:pt>
                <c:pt idx="8705">
                  <c:v>87.05</c:v>
                </c:pt>
                <c:pt idx="8706">
                  <c:v>87.06</c:v>
                </c:pt>
                <c:pt idx="8707">
                  <c:v>87.07</c:v>
                </c:pt>
                <c:pt idx="8708">
                  <c:v>87.08</c:v>
                </c:pt>
                <c:pt idx="8709">
                  <c:v>87.09</c:v>
                </c:pt>
                <c:pt idx="8710">
                  <c:v>87.1</c:v>
                </c:pt>
                <c:pt idx="8711">
                  <c:v>87.11</c:v>
                </c:pt>
                <c:pt idx="8712">
                  <c:v>87.12</c:v>
                </c:pt>
                <c:pt idx="8713">
                  <c:v>87.13</c:v>
                </c:pt>
                <c:pt idx="8714">
                  <c:v>87.14</c:v>
                </c:pt>
                <c:pt idx="8715">
                  <c:v>87.15</c:v>
                </c:pt>
                <c:pt idx="8716">
                  <c:v>87.16</c:v>
                </c:pt>
                <c:pt idx="8717">
                  <c:v>87.17</c:v>
                </c:pt>
                <c:pt idx="8718">
                  <c:v>87.18</c:v>
                </c:pt>
                <c:pt idx="8719">
                  <c:v>87.19</c:v>
                </c:pt>
                <c:pt idx="8720">
                  <c:v>87.2</c:v>
                </c:pt>
                <c:pt idx="8721">
                  <c:v>87.21</c:v>
                </c:pt>
                <c:pt idx="8722">
                  <c:v>87.22</c:v>
                </c:pt>
                <c:pt idx="8723">
                  <c:v>87.23</c:v>
                </c:pt>
                <c:pt idx="8724">
                  <c:v>87.24</c:v>
                </c:pt>
                <c:pt idx="8725">
                  <c:v>87.25</c:v>
                </c:pt>
                <c:pt idx="8726">
                  <c:v>87.26</c:v>
                </c:pt>
                <c:pt idx="8727">
                  <c:v>87.27</c:v>
                </c:pt>
                <c:pt idx="8728">
                  <c:v>87.28</c:v>
                </c:pt>
                <c:pt idx="8729">
                  <c:v>87.29</c:v>
                </c:pt>
                <c:pt idx="8730">
                  <c:v>87.3</c:v>
                </c:pt>
                <c:pt idx="8731">
                  <c:v>87.31</c:v>
                </c:pt>
                <c:pt idx="8732">
                  <c:v>87.32</c:v>
                </c:pt>
                <c:pt idx="8733">
                  <c:v>87.33</c:v>
                </c:pt>
                <c:pt idx="8734">
                  <c:v>87.34</c:v>
                </c:pt>
                <c:pt idx="8735">
                  <c:v>87.35</c:v>
                </c:pt>
                <c:pt idx="8736">
                  <c:v>87.36</c:v>
                </c:pt>
                <c:pt idx="8737">
                  <c:v>87.37</c:v>
                </c:pt>
                <c:pt idx="8738">
                  <c:v>87.38</c:v>
                </c:pt>
                <c:pt idx="8739">
                  <c:v>87.39</c:v>
                </c:pt>
                <c:pt idx="8740">
                  <c:v>87.4</c:v>
                </c:pt>
                <c:pt idx="8741">
                  <c:v>87.41</c:v>
                </c:pt>
                <c:pt idx="8742">
                  <c:v>87.42</c:v>
                </c:pt>
                <c:pt idx="8743">
                  <c:v>87.43</c:v>
                </c:pt>
                <c:pt idx="8744">
                  <c:v>87.44</c:v>
                </c:pt>
                <c:pt idx="8745">
                  <c:v>87.45</c:v>
                </c:pt>
                <c:pt idx="8746">
                  <c:v>87.46</c:v>
                </c:pt>
                <c:pt idx="8747">
                  <c:v>87.47</c:v>
                </c:pt>
                <c:pt idx="8748">
                  <c:v>87.48</c:v>
                </c:pt>
                <c:pt idx="8749">
                  <c:v>87.49</c:v>
                </c:pt>
                <c:pt idx="8750">
                  <c:v>87.5</c:v>
                </c:pt>
                <c:pt idx="8751">
                  <c:v>87.51</c:v>
                </c:pt>
                <c:pt idx="8752">
                  <c:v>87.52</c:v>
                </c:pt>
                <c:pt idx="8753">
                  <c:v>87.53</c:v>
                </c:pt>
                <c:pt idx="8754">
                  <c:v>87.54</c:v>
                </c:pt>
                <c:pt idx="8755">
                  <c:v>87.55</c:v>
                </c:pt>
                <c:pt idx="8756">
                  <c:v>87.56</c:v>
                </c:pt>
                <c:pt idx="8757">
                  <c:v>87.57</c:v>
                </c:pt>
                <c:pt idx="8758">
                  <c:v>87.58</c:v>
                </c:pt>
                <c:pt idx="8759">
                  <c:v>87.59</c:v>
                </c:pt>
                <c:pt idx="8760">
                  <c:v>87.6</c:v>
                </c:pt>
                <c:pt idx="8761">
                  <c:v>87.61</c:v>
                </c:pt>
                <c:pt idx="8762">
                  <c:v>87.62</c:v>
                </c:pt>
                <c:pt idx="8763">
                  <c:v>87.63</c:v>
                </c:pt>
                <c:pt idx="8764">
                  <c:v>87.64</c:v>
                </c:pt>
                <c:pt idx="8765">
                  <c:v>87.65</c:v>
                </c:pt>
                <c:pt idx="8766">
                  <c:v>87.66</c:v>
                </c:pt>
                <c:pt idx="8767">
                  <c:v>87.67</c:v>
                </c:pt>
                <c:pt idx="8768">
                  <c:v>87.68</c:v>
                </c:pt>
                <c:pt idx="8769">
                  <c:v>87.69</c:v>
                </c:pt>
                <c:pt idx="8770">
                  <c:v>87.7</c:v>
                </c:pt>
                <c:pt idx="8771">
                  <c:v>87.71</c:v>
                </c:pt>
                <c:pt idx="8772">
                  <c:v>87.72</c:v>
                </c:pt>
                <c:pt idx="8773">
                  <c:v>87.73</c:v>
                </c:pt>
                <c:pt idx="8774">
                  <c:v>87.74</c:v>
                </c:pt>
                <c:pt idx="8775">
                  <c:v>87.75</c:v>
                </c:pt>
                <c:pt idx="8776">
                  <c:v>87.76</c:v>
                </c:pt>
                <c:pt idx="8777">
                  <c:v>87.77</c:v>
                </c:pt>
                <c:pt idx="8778">
                  <c:v>87.78</c:v>
                </c:pt>
                <c:pt idx="8779">
                  <c:v>87.79</c:v>
                </c:pt>
                <c:pt idx="8780">
                  <c:v>87.8</c:v>
                </c:pt>
                <c:pt idx="8781">
                  <c:v>87.81</c:v>
                </c:pt>
                <c:pt idx="8782">
                  <c:v>87.82</c:v>
                </c:pt>
                <c:pt idx="8783">
                  <c:v>87.83</c:v>
                </c:pt>
                <c:pt idx="8784">
                  <c:v>87.84</c:v>
                </c:pt>
                <c:pt idx="8785">
                  <c:v>87.85</c:v>
                </c:pt>
                <c:pt idx="8786">
                  <c:v>87.86</c:v>
                </c:pt>
                <c:pt idx="8787">
                  <c:v>87.87</c:v>
                </c:pt>
                <c:pt idx="8788">
                  <c:v>87.88</c:v>
                </c:pt>
                <c:pt idx="8789">
                  <c:v>87.89</c:v>
                </c:pt>
                <c:pt idx="8790">
                  <c:v>87.9</c:v>
                </c:pt>
                <c:pt idx="8791">
                  <c:v>87.91</c:v>
                </c:pt>
                <c:pt idx="8792">
                  <c:v>87.92</c:v>
                </c:pt>
                <c:pt idx="8793">
                  <c:v>87.93</c:v>
                </c:pt>
                <c:pt idx="8794">
                  <c:v>87.94</c:v>
                </c:pt>
                <c:pt idx="8795">
                  <c:v>87.95</c:v>
                </c:pt>
                <c:pt idx="8796">
                  <c:v>87.96</c:v>
                </c:pt>
                <c:pt idx="8797">
                  <c:v>87.97</c:v>
                </c:pt>
                <c:pt idx="8798">
                  <c:v>87.98</c:v>
                </c:pt>
                <c:pt idx="8799">
                  <c:v>87.99</c:v>
                </c:pt>
                <c:pt idx="8800">
                  <c:v>88</c:v>
                </c:pt>
                <c:pt idx="8801">
                  <c:v>88.01</c:v>
                </c:pt>
                <c:pt idx="8802">
                  <c:v>88.02</c:v>
                </c:pt>
                <c:pt idx="8803">
                  <c:v>88.03</c:v>
                </c:pt>
                <c:pt idx="8804">
                  <c:v>88.04</c:v>
                </c:pt>
                <c:pt idx="8805">
                  <c:v>88.05</c:v>
                </c:pt>
                <c:pt idx="8806">
                  <c:v>88.06</c:v>
                </c:pt>
                <c:pt idx="8807">
                  <c:v>88.07</c:v>
                </c:pt>
                <c:pt idx="8808">
                  <c:v>88.08</c:v>
                </c:pt>
                <c:pt idx="8809">
                  <c:v>88.09</c:v>
                </c:pt>
                <c:pt idx="8810">
                  <c:v>88.1</c:v>
                </c:pt>
                <c:pt idx="8811">
                  <c:v>88.11</c:v>
                </c:pt>
                <c:pt idx="8812">
                  <c:v>88.12</c:v>
                </c:pt>
                <c:pt idx="8813">
                  <c:v>88.13</c:v>
                </c:pt>
                <c:pt idx="8814">
                  <c:v>88.14</c:v>
                </c:pt>
                <c:pt idx="8815">
                  <c:v>88.15</c:v>
                </c:pt>
                <c:pt idx="8816">
                  <c:v>88.16</c:v>
                </c:pt>
                <c:pt idx="8817">
                  <c:v>88.17</c:v>
                </c:pt>
                <c:pt idx="8818">
                  <c:v>88.18</c:v>
                </c:pt>
                <c:pt idx="8819">
                  <c:v>88.19</c:v>
                </c:pt>
                <c:pt idx="8820">
                  <c:v>88.2</c:v>
                </c:pt>
                <c:pt idx="8821">
                  <c:v>88.21</c:v>
                </c:pt>
                <c:pt idx="8822">
                  <c:v>88.22</c:v>
                </c:pt>
                <c:pt idx="8823">
                  <c:v>88.23</c:v>
                </c:pt>
                <c:pt idx="8824">
                  <c:v>88.24</c:v>
                </c:pt>
                <c:pt idx="8825">
                  <c:v>88.25</c:v>
                </c:pt>
                <c:pt idx="8826">
                  <c:v>88.26</c:v>
                </c:pt>
                <c:pt idx="8827">
                  <c:v>88.27</c:v>
                </c:pt>
                <c:pt idx="8828">
                  <c:v>88.28</c:v>
                </c:pt>
                <c:pt idx="8829">
                  <c:v>88.29</c:v>
                </c:pt>
                <c:pt idx="8830">
                  <c:v>88.3</c:v>
                </c:pt>
                <c:pt idx="8831">
                  <c:v>88.31</c:v>
                </c:pt>
                <c:pt idx="8832">
                  <c:v>88.32</c:v>
                </c:pt>
                <c:pt idx="8833">
                  <c:v>88.33</c:v>
                </c:pt>
                <c:pt idx="8834">
                  <c:v>88.34</c:v>
                </c:pt>
                <c:pt idx="8835">
                  <c:v>88.35</c:v>
                </c:pt>
                <c:pt idx="8836">
                  <c:v>88.36</c:v>
                </c:pt>
                <c:pt idx="8837">
                  <c:v>88.37</c:v>
                </c:pt>
                <c:pt idx="8838">
                  <c:v>88.38</c:v>
                </c:pt>
                <c:pt idx="8839">
                  <c:v>88.39</c:v>
                </c:pt>
                <c:pt idx="8840">
                  <c:v>88.4</c:v>
                </c:pt>
                <c:pt idx="8841">
                  <c:v>88.41</c:v>
                </c:pt>
                <c:pt idx="8842">
                  <c:v>88.42</c:v>
                </c:pt>
                <c:pt idx="8843">
                  <c:v>88.43</c:v>
                </c:pt>
                <c:pt idx="8844">
                  <c:v>88.44</c:v>
                </c:pt>
                <c:pt idx="8845">
                  <c:v>88.45</c:v>
                </c:pt>
                <c:pt idx="8846">
                  <c:v>88.46</c:v>
                </c:pt>
                <c:pt idx="8847">
                  <c:v>88.47</c:v>
                </c:pt>
                <c:pt idx="8848">
                  <c:v>88.48</c:v>
                </c:pt>
                <c:pt idx="8849">
                  <c:v>88.49</c:v>
                </c:pt>
                <c:pt idx="8850">
                  <c:v>88.5</c:v>
                </c:pt>
                <c:pt idx="8851">
                  <c:v>88.51</c:v>
                </c:pt>
                <c:pt idx="8852">
                  <c:v>88.52</c:v>
                </c:pt>
                <c:pt idx="8853">
                  <c:v>88.53</c:v>
                </c:pt>
                <c:pt idx="8854">
                  <c:v>88.54</c:v>
                </c:pt>
                <c:pt idx="8855">
                  <c:v>88.55</c:v>
                </c:pt>
                <c:pt idx="8856">
                  <c:v>88.56</c:v>
                </c:pt>
                <c:pt idx="8857">
                  <c:v>88.57</c:v>
                </c:pt>
                <c:pt idx="8858">
                  <c:v>88.58</c:v>
                </c:pt>
                <c:pt idx="8859">
                  <c:v>88.59</c:v>
                </c:pt>
                <c:pt idx="8860">
                  <c:v>88.6</c:v>
                </c:pt>
                <c:pt idx="8861">
                  <c:v>88.61</c:v>
                </c:pt>
                <c:pt idx="8862">
                  <c:v>88.62</c:v>
                </c:pt>
                <c:pt idx="8863">
                  <c:v>88.63</c:v>
                </c:pt>
                <c:pt idx="8864">
                  <c:v>88.64</c:v>
                </c:pt>
                <c:pt idx="8865">
                  <c:v>88.65</c:v>
                </c:pt>
                <c:pt idx="8866">
                  <c:v>88.66</c:v>
                </c:pt>
                <c:pt idx="8867">
                  <c:v>88.67</c:v>
                </c:pt>
                <c:pt idx="8868">
                  <c:v>88.68</c:v>
                </c:pt>
                <c:pt idx="8869">
                  <c:v>88.69</c:v>
                </c:pt>
                <c:pt idx="8870">
                  <c:v>88.7</c:v>
                </c:pt>
                <c:pt idx="8871">
                  <c:v>88.71</c:v>
                </c:pt>
                <c:pt idx="8872">
                  <c:v>88.72</c:v>
                </c:pt>
                <c:pt idx="8873">
                  <c:v>88.73</c:v>
                </c:pt>
                <c:pt idx="8874">
                  <c:v>88.74</c:v>
                </c:pt>
                <c:pt idx="8875">
                  <c:v>88.75</c:v>
                </c:pt>
                <c:pt idx="8876">
                  <c:v>88.76</c:v>
                </c:pt>
                <c:pt idx="8877">
                  <c:v>88.77</c:v>
                </c:pt>
                <c:pt idx="8878">
                  <c:v>88.78</c:v>
                </c:pt>
                <c:pt idx="8879">
                  <c:v>88.79</c:v>
                </c:pt>
                <c:pt idx="8880">
                  <c:v>88.8</c:v>
                </c:pt>
                <c:pt idx="8881">
                  <c:v>88.81</c:v>
                </c:pt>
                <c:pt idx="8882">
                  <c:v>88.82</c:v>
                </c:pt>
                <c:pt idx="8883">
                  <c:v>88.83</c:v>
                </c:pt>
                <c:pt idx="8884">
                  <c:v>88.84</c:v>
                </c:pt>
                <c:pt idx="8885">
                  <c:v>88.85</c:v>
                </c:pt>
                <c:pt idx="8886">
                  <c:v>88.86</c:v>
                </c:pt>
                <c:pt idx="8887">
                  <c:v>88.87</c:v>
                </c:pt>
                <c:pt idx="8888">
                  <c:v>88.88</c:v>
                </c:pt>
                <c:pt idx="8889">
                  <c:v>88.89</c:v>
                </c:pt>
                <c:pt idx="8890">
                  <c:v>88.9</c:v>
                </c:pt>
                <c:pt idx="8891">
                  <c:v>88.91</c:v>
                </c:pt>
                <c:pt idx="8892">
                  <c:v>88.92</c:v>
                </c:pt>
                <c:pt idx="8893">
                  <c:v>88.93</c:v>
                </c:pt>
                <c:pt idx="8894">
                  <c:v>88.94</c:v>
                </c:pt>
                <c:pt idx="8895">
                  <c:v>88.95</c:v>
                </c:pt>
                <c:pt idx="8896">
                  <c:v>88.96</c:v>
                </c:pt>
                <c:pt idx="8897">
                  <c:v>88.97</c:v>
                </c:pt>
                <c:pt idx="8898">
                  <c:v>88.98</c:v>
                </c:pt>
                <c:pt idx="8899">
                  <c:v>88.99</c:v>
                </c:pt>
                <c:pt idx="8900">
                  <c:v>89</c:v>
                </c:pt>
                <c:pt idx="8901">
                  <c:v>89.01</c:v>
                </c:pt>
                <c:pt idx="8902">
                  <c:v>89.02</c:v>
                </c:pt>
                <c:pt idx="8903">
                  <c:v>89.03</c:v>
                </c:pt>
                <c:pt idx="8904">
                  <c:v>89.04</c:v>
                </c:pt>
                <c:pt idx="8905">
                  <c:v>89.05</c:v>
                </c:pt>
                <c:pt idx="8906">
                  <c:v>89.06</c:v>
                </c:pt>
                <c:pt idx="8907">
                  <c:v>89.07</c:v>
                </c:pt>
                <c:pt idx="8908">
                  <c:v>89.08</c:v>
                </c:pt>
                <c:pt idx="8909">
                  <c:v>89.09</c:v>
                </c:pt>
                <c:pt idx="8910">
                  <c:v>89.1</c:v>
                </c:pt>
                <c:pt idx="8911">
                  <c:v>89.11</c:v>
                </c:pt>
                <c:pt idx="8912">
                  <c:v>89.12</c:v>
                </c:pt>
                <c:pt idx="8913">
                  <c:v>89.13</c:v>
                </c:pt>
                <c:pt idx="8914">
                  <c:v>89.14</c:v>
                </c:pt>
                <c:pt idx="8915">
                  <c:v>89.15</c:v>
                </c:pt>
                <c:pt idx="8916">
                  <c:v>89.16</c:v>
                </c:pt>
                <c:pt idx="8917">
                  <c:v>89.17</c:v>
                </c:pt>
                <c:pt idx="8918">
                  <c:v>89.18</c:v>
                </c:pt>
                <c:pt idx="8919">
                  <c:v>89.19</c:v>
                </c:pt>
                <c:pt idx="8920">
                  <c:v>89.2</c:v>
                </c:pt>
                <c:pt idx="8921">
                  <c:v>89.21</c:v>
                </c:pt>
                <c:pt idx="8922">
                  <c:v>89.22</c:v>
                </c:pt>
                <c:pt idx="8923">
                  <c:v>89.23</c:v>
                </c:pt>
                <c:pt idx="8924">
                  <c:v>89.24</c:v>
                </c:pt>
                <c:pt idx="8925">
                  <c:v>89.25</c:v>
                </c:pt>
                <c:pt idx="8926">
                  <c:v>89.26</c:v>
                </c:pt>
                <c:pt idx="8927">
                  <c:v>89.27</c:v>
                </c:pt>
                <c:pt idx="8928">
                  <c:v>89.28</c:v>
                </c:pt>
                <c:pt idx="8929">
                  <c:v>89.29</c:v>
                </c:pt>
                <c:pt idx="8930">
                  <c:v>89.3</c:v>
                </c:pt>
                <c:pt idx="8931">
                  <c:v>89.31</c:v>
                </c:pt>
                <c:pt idx="8932">
                  <c:v>89.32</c:v>
                </c:pt>
                <c:pt idx="8933">
                  <c:v>89.33</c:v>
                </c:pt>
                <c:pt idx="8934">
                  <c:v>89.34</c:v>
                </c:pt>
                <c:pt idx="8935">
                  <c:v>89.35</c:v>
                </c:pt>
                <c:pt idx="8936">
                  <c:v>89.36</c:v>
                </c:pt>
                <c:pt idx="8937">
                  <c:v>89.37</c:v>
                </c:pt>
                <c:pt idx="8938">
                  <c:v>89.38</c:v>
                </c:pt>
                <c:pt idx="8939">
                  <c:v>89.39</c:v>
                </c:pt>
                <c:pt idx="8940">
                  <c:v>89.4</c:v>
                </c:pt>
                <c:pt idx="8941">
                  <c:v>89.41</c:v>
                </c:pt>
                <c:pt idx="8942">
                  <c:v>89.42</c:v>
                </c:pt>
                <c:pt idx="8943">
                  <c:v>89.43</c:v>
                </c:pt>
                <c:pt idx="8944">
                  <c:v>89.44</c:v>
                </c:pt>
                <c:pt idx="8945">
                  <c:v>89.45</c:v>
                </c:pt>
                <c:pt idx="8946">
                  <c:v>89.46</c:v>
                </c:pt>
                <c:pt idx="8947">
                  <c:v>89.47</c:v>
                </c:pt>
                <c:pt idx="8948">
                  <c:v>89.48</c:v>
                </c:pt>
                <c:pt idx="8949">
                  <c:v>89.49</c:v>
                </c:pt>
                <c:pt idx="8950">
                  <c:v>89.5</c:v>
                </c:pt>
                <c:pt idx="8951">
                  <c:v>89.51</c:v>
                </c:pt>
                <c:pt idx="8952">
                  <c:v>89.52</c:v>
                </c:pt>
                <c:pt idx="8953">
                  <c:v>89.53</c:v>
                </c:pt>
                <c:pt idx="8954">
                  <c:v>89.54</c:v>
                </c:pt>
                <c:pt idx="8955">
                  <c:v>89.55</c:v>
                </c:pt>
                <c:pt idx="8956">
                  <c:v>89.56</c:v>
                </c:pt>
                <c:pt idx="8957">
                  <c:v>89.57</c:v>
                </c:pt>
                <c:pt idx="8958">
                  <c:v>89.58</c:v>
                </c:pt>
                <c:pt idx="8959">
                  <c:v>89.59</c:v>
                </c:pt>
                <c:pt idx="8960">
                  <c:v>89.6</c:v>
                </c:pt>
                <c:pt idx="8961">
                  <c:v>89.61</c:v>
                </c:pt>
                <c:pt idx="8962">
                  <c:v>89.62</c:v>
                </c:pt>
                <c:pt idx="8963">
                  <c:v>89.63</c:v>
                </c:pt>
                <c:pt idx="8964">
                  <c:v>89.64</c:v>
                </c:pt>
                <c:pt idx="8965">
                  <c:v>89.65</c:v>
                </c:pt>
                <c:pt idx="8966">
                  <c:v>89.66</c:v>
                </c:pt>
                <c:pt idx="8967">
                  <c:v>89.67</c:v>
                </c:pt>
                <c:pt idx="8968">
                  <c:v>89.68</c:v>
                </c:pt>
                <c:pt idx="8969">
                  <c:v>89.69</c:v>
                </c:pt>
                <c:pt idx="8970">
                  <c:v>89.7</c:v>
                </c:pt>
                <c:pt idx="8971">
                  <c:v>89.71</c:v>
                </c:pt>
                <c:pt idx="8972">
                  <c:v>89.72</c:v>
                </c:pt>
                <c:pt idx="8973">
                  <c:v>89.73</c:v>
                </c:pt>
                <c:pt idx="8974">
                  <c:v>89.74</c:v>
                </c:pt>
                <c:pt idx="8975">
                  <c:v>89.75</c:v>
                </c:pt>
                <c:pt idx="8976">
                  <c:v>89.76</c:v>
                </c:pt>
                <c:pt idx="8977">
                  <c:v>89.77</c:v>
                </c:pt>
                <c:pt idx="8978">
                  <c:v>89.78</c:v>
                </c:pt>
                <c:pt idx="8979">
                  <c:v>89.79</c:v>
                </c:pt>
                <c:pt idx="8980">
                  <c:v>89.8</c:v>
                </c:pt>
                <c:pt idx="8981">
                  <c:v>89.81</c:v>
                </c:pt>
                <c:pt idx="8982">
                  <c:v>89.82</c:v>
                </c:pt>
                <c:pt idx="8983">
                  <c:v>89.83</c:v>
                </c:pt>
                <c:pt idx="8984">
                  <c:v>89.84</c:v>
                </c:pt>
                <c:pt idx="8985">
                  <c:v>89.85</c:v>
                </c:pt>
                <c:pt idx="8986">
                  <c:v>89.86</c:v>
                </c:pt>
                <c:pt idx="8987">
                  <c:v>89.87</c:v>
                </c:pt>
                <c:pt idx="8988">
                  <c:v>89.88</c:v>
                </c:pt>
                <c:pt idx="8989">
                  <c:v>89.89</c:v>
                </c:pt>
                <c:pt idx="8990">
                  <c:v>89.9</c:v>
                </c:pt>
                <c:pt idx="8991">
                  <c:v>89.91</c:v>
                </c:pt>
                <c:pt idx="8992">
                  <c:v>89.92</c:v>
                </c:pt>
                <c:pt idx="8993">
                  <c:v>89.93</c:v>
                </c:pt>
                <c:pt idx="8994">
                  <c:v>89.94</c:v>
                </c:pt>
                <c:pt idx="8995">
                  <c:v>89.95</c:v>
                </c:pt>
                <c:pt idx="8996">
                  <c:v>89.96</c:v>
                </c:pt>
                <c:pt idx="8997">
                  <c:v>89.97</c:v>
                </c:pt>
                <c:pt idx="8998">
                  <c:v>89.98</c:v>
                </c:pt>
                <c:pt idx="8999">
                  <c:v>89.99</c:v>
                </c:pt>
                <c:pt idx="9000">
                  <c:v>90</c:v>
                </c:pt>
                <c:pt idx="9001">
                  <c:v>90.01</c:v>
                </c:pt>
                <c:pt idx="9002">
                  <c:v>90.02</c:v>
                </c:pt>
                <c:pt idx="9003">
                  <c:v>90.03</c:v>
                </c:pt>
                <c:pt idx="9004">
                  <c:v>90.04</c:v>
                </c:pt>
                <c:pt idx="9005">
                  <c:v>90.05</c:v>
                </c:pt>
                <c:pt idx="9006">
                  <c:v>90.06</c:v>
                </c:pt>
                <c:pt idx="9007">
                  <c:v>90.07</c:v>
                </c:pt>
                <c:pt idx="9008">
                  <c:v>90.08</c:v>
                </c:pt>
                <c:pt idx="9009">
                  <c:v>90.09</c:v>
                </c:pt>
                <c:pt idx="9010">
                  <c:v>90.1</c:v>
                </c:pt>
                <c:pt idx="9011">
                  <c:v>90.11</c:v>
                </c:pt>
                <c:pt idx="9012">
                  <c:v>90.12</c:v>
                </c:pt>
                <c:pt idx="9013">
                  <c:v>90.13</c:v>
                </c:pt>
                <c:pt idx="9014">
                  <c:v>90.14</c:v>
                </c:pt>
                <c:pt idx="9015">
                  <c:v>90.15</c:v>
                </c:pt>
                <c:pt idx="9016">
                  <c:v>90.16</c:v>
                </c:pt>
                <c:pt idx="9017">
                  <c:v>90.17</c:v>
                </c:pt>
                <c:pt idx="9018">
                  <c:v>90.18</c:v>
                </c:pt>
                <c:pt idx="9019">
                  <c:v>90.19</c:v>
                </c:pt>
                <c:pt idx="9020">
                  <c:v>90.2</c:v>
                </c:pt>
                <c:pt idx="9021">
                  <c:v>90.21</c:v>
                </c:pt>
                <c:pt idx="9022">
                  <c:v>90.22</c:v>
                </c:pt>
                <c:pt idx="9023">
                  <c:v>90.23</c:v>
                </c:pt>
                <c:pt idx="9024">
                  <c:v>90.24</c:v>
                </c:pt>
                <c:pt idx="9025">
                  <c:v>90.25</c:v>
                </c:pt>
                <c:pt idx="9026">
                  <c:v>90.26</c:v>
                </c:pt>
                <c:pt idx="9027">
                  <c:v>90.27</c:v>
                </c:pt>
                <c:pt idx="9028">
                  <c:v>90.28</c:v>
                </c:pt>
                <c:pt idx="9029">
                  <c:v>90.29</c:v>
                </c:pt>
                <c:pt idx="9030">
                  <c:v>90.3</c:v>
                </c:pt>
                <c:pt idx="9031">
                  <c:v>90.31</c:v>
                </c:pt>
                <c:pt idx="9032">
                  <c:v>90.32</c:v>
                </c:pt>
                <c:pt idx="9033">
                  <c:v>90.33</c:v>
                </c:pt>
                <c:pt idx="9034">
                  <c:v>90.34</c:v>
                </c:pt>
                <c:pt idx="9035">
                  <c:v>90.35</c:v>
                </c:pt>
                <c:pt idx="9036">
                  <c:v>90.36</c:v>
                </c:pt>
                <c:pt idx="9037">
                  <c:v>90.37</c:v>
                </c:pt>
                <c:pt idx="9038">
                  <c:v>90.38</c:v>
                </c:pt>
                <c:pt idx="9039">
                  <c:v>90.39</c:v>
                </c:pt>
                <c:pt idx="9040">
                  <c:v>90.4</c:v>
                </c:pt>
                <c:pt idx="9041">
                  <c:v>90.41</c:v>
                </c:pt>
                <c:pt idx="9042">
                  <c:v>90.42</c:v>
                </c:pt>
                <c:pt idx="9043">
                  <c:v>90.43</c:v>
                </c:pt>
                <c:pt idx="9044">
                  <c:v>90.44</c:v>
                </c:pt>
                <c:pt idx="9045">
                  <c:v>90.45</c:v>
                </c:pt>
                <c:pt idx="9046">
                  <c:v>90.46</c:v>
                </c:pt>
                <c:pt idx="9047">
                  <c:v>90.47</c:v>
                </c:pt>
                <c:pt idx="9048">
                  <c:v>90.48</c:v>
                </c:pt>
                <c:pt idx="9049">
                  <c:v>90.49</c:v>
                </c:pt>
                <c:pt idx="9050">
                  <c:v>90.5</c:v>
                </c:pt>
                <c:pt idx="9051">
                  <c:v>90.51</c:v>
                </c:pt>
                <c:pt idx="9052">
                  <c:v>90.52</c:v>
                </c:pt>
                <c:pt idx="9053">
                  <c:v>90.53</c:v>
                </c:pt>
                <c:pt idx="9054">
                  <c:v>90.54</c:v>
                </c:pt>
                <c:pt idx="9055">
                  <c:v>90.55</c:v>
                </c:pt>
                <c:pt idx="9056">
                  <c:v>90.56</c:v>
                </c:pt>
                <c:pt idx="9057">
                  <c:v>90.57</c:v>
                </c:pt>
                <c:pt idx="9058">
                  <c:v>90.58</c:v>
                </c:pt>
                <c:pt idx="9059">
                  <c:v>90.59</c:v>
                </c:pt>
                <c:pt idx="9060">
                  <c:v>90.6</c:v>
                </c:pt>
                <c:pt idx="9061">
                  <c:v>90.61</c:v>
                </c:pt>
                <c:pt idx="9062">
                  <c:v>90.62</c:v>
                </c:pt>
                <c:pt idx="9063">
                  <c:v>90.63</c:v>
                </c:pt>
                <c:pt idx="9064">
                  <c:v>90.64</c:v>
                </c:pt>
                <c:pt idx="9065">
                  <c:v>90.65</c:v>
                </c:pt>
                <c:pt idx="9066">
                  <c:v>90.66</c:v>
                </c:pt>
                <c:pt idx="9067">
                  <c:v>90.67</c:v>
                </c:pt>
                <c:pt idx="9068">
                  <c:v>90.68</c:v>
                </c:pt>
                <c:pt idx="9069">
                  <c:v>90.69</c:v>
                </c:pt>
                <c:pt idx="9070">
                  <c:v>90.7</c:v>
                </c:pt>
                <c:pt idx="9071">
                  <c:v>90.71</c:v>
                </c:pt>
                <c:pt idx="9072">
                  <c:v>90.72</c:v>
                </c:pt>
                <c:pt idx="9073">
                  <c:v>90.73</c:v>
                </c:pt>
                <c:pt idx="9074">
                  <c:v>90.74</c:v>
                </c:pt>
                <c:pt idx="9075">
                  <c:v>90.75</c:v>
                </c:pt>
                <c:pt idx="9076">
                  <c:v>90.76</c:v>
                </c:pt>
                <c:pt idx="9077">
                  <c:v>90.77</c:v>
                </c:pt>
                <c:pt idx="9078">
                  <c:v>90.78</c:v>
                </c:pt>
                <c:pt idx="9079">
                  <c:v>90.79</c:v>
                </c:pt>
                <c:pt idx="9080">
                  <c:v>90.8</c:v>
                </c:pt>
                <c:pt idx="9081">
                  <c:v>90.81</c:v>
                </c:pt>
                <c:pt idx="9082">
                  <c:v>90.82</c:v>
                </c:pt>
                <c:pt idx="9083">
                  <c:v>90.83</c:v>
                </c:pt>
                <c:pt idx="9084">
                  <c:v>90.84</c:v>
                </c:pt>
                <c:pt idx="9085">
                  <c:v>90.85</c:v>
                </c:pt>
                <c:pt idx="9086">
                  <c:v>90.86</c:v>
                </c:pt>
                <c:pt idx="9087">
                  <c:v>90.87</c:v>
                </c:pt>
                <c:pt idx="9088">
                  <c:v>90.88</c:v>
                </c:pt>
                <c:pt idx="9089">
                  <c:v>90.89</c:v>
                </c:pt>
                <c:pt idx="9090">
                  <c:v>90.9</c:v>
                </c:pt>
                <c:pt idx="9091">
                  <c:v>90.91</c:v>
                </c:pt>
                <c:pt idx="9092">
                  <c:v>90.92</c:v>
                </c:pt>
                <c:pt idx="9093">
                  <c:v>90.93</c:v>
                </c:pt>
                <c:pt idx="9094">
                  <c:v>90.94</c:v>
                </c:pt>
                <c:pt idx="9095">
                  <c:v>90.95</c:v>
                </c:pt>
                <c:pt idx="9096">
                  <c:v>90.96</c:v>
                </c:pt>
                <c:pt idx="9097">
                  <c:v>90.97</c:v>
                </c:pt>
                <c:pt idx="9098">
                  <c:v>90.98</c:v>
                </c:pt>
                <c:pt idx="9099">
                  <c:v>90.99</c:v>
                </c:pt>
                <c:pt idx="9100">
                  <c:v>91</c:v>
                </c:pt>
                <c:pt idx="9101">
                  <c:v>91.01</c:v>
                </c:pt>
                <c:pt idx="9102">
                  <c:v>91.02</c:v>
                </c:pt>
                <c:pt idx="9103">
                  <c:v>91.03</c:v>
                </c:pt>
                <c:pt idx="9104">
                  <c:v>91.04</c:v>
                </c:pt>
                <c:pt idx="9105">
                  <c:v>91.05</c:v>
                </c:pt>
                <c:pt idx="9106">
                  <c:v>91.06</c:v>
                </c:pt>
                <c:pt idx="9107">
                  <c:v>91.07</c:v>
                </c:pt>
                <c:pt idx="9108">
                  <c:v>91.08</c:v>
                </c:pt>
                <c:pt idx="9109">
                  <c:v>91.09</c:v>
                </c:pt>
                <c:pt idx="9110">
                  <c:v>91.1</c:v>
                </c:pt>
                <c:pt idx="9111">
                  <c:v>91.11</c:v>
                </c:pt>
                <c:pt idx="9112">
                  <c:v>91.12</c:v>
                </c:pt>
                <c:pt idx="9113">
                  <c:v>91.13</c:v>
                </c:pt>
                <c:pt idx="9114">
                  <c:v>91.14</c:v>
                </c:pt>
                <c:pt idx="9115">
                  <c:v>91.15</c:v>
                </c:pt>
                <c:pt idx="9116">
                  <c:v>91.16</c:v>
                </c:pt>
                <c:pt idx="9117">
                  <c:v>91.17</c:v>
                </c:pt>
                <c:pt idx="9118">
                  <c:v>91.18</c:v>
                </c:pt>
                <c:pt idx="9119">
                  <c:v>91.19</c:v>
                </c:pt>
                <c:pt idx="9120">
                  <c:v>91.2</c:v>
                </c:pt>
                <c:pt idx="9121">
                  <c:v>91.21</c:v>
                </c:pt>
                <c:pt idx="9122">
                  <c:v>91.22</c:v>
                </c:pt>
                <c:pt idx="9123">
                  <c:v>91.23</c:v>
                </c:pt>
                <c:pt idx="9124">
                  <c:v>91.24</c:v>
                </c:pt>
                <c:pt idx="9125">
                  <c:v>91.25</c:v>
                </c:pt>
                <c:pt idx="9126">
                  <c:v>91.26</c:v>
                </c:pt>
                <c:pt idx="9127">
                  <c:v>91.27</c:v>
                </c:pt>
                <c:pt idx="9128">
                  <c:v>91.28</c:v>
                </c:pt>
                <c:pt idx="9129">
                  <c:v>91.29</c:v>
                </c:pt>
                <c:pt idx="9130">
                  <c:v>91.3</c:v>
                </c:pt>
                <c:pt idx="9131">
                  <c:v>91.31</c:v>
                </c:pt>
                <c:pt idx="9132">
                  <c:v>91.32</c:v>
                </c:pt>
                <c:pt idx="9133">
                  <c:v>91.33</c:v>
                </c:pt>
                <c:pt idx="9134">
                  <c:v>91.34</c:v>
                </c:pt>
                <c:pt idx="9135">
                  <c:v>91.35</c:v>
                </c:pt>
                <c:pt idx="9136">
                  <c:v>91.36</c:v>
                </c:pt>
                <c:pt idx="9137">
                  <c:v>91.37</c:v>
                </c:pt>
                <c:pt idx="9138">
                  <c:v>91.38</c:v>
                </c:pt>
                <c:pt idx="9139">
                  <c:v>91.39</c:v>
                </c:pt>
                <c:pt idx="9140">
                  <c:v>91.4</c:v>
                </c:pt>
                <c:pt idx="9141">
                  <c:v>91.41</c:v>
                </c:pt>
                <c:pt idx="9142">
                  <c:v>91.42</c:v>
                </c:pt>
                <c:pt idx="9143">
                  <c:v>91.43</c:v>
                </c:pt>
                <c:pt idx="9144">
                  <c:v>91.44</c:v>
                </c:pt>
                <c:pt idx="9145">
                  <c:v>91.45</c:v>
                </c:pt>
                <c:pt idx="9146">
                  <c:v>91.46</c:v>
                </c:pt>
                <c:pt idx="9147">
                  <c:v>91.47</c:v>
                </c:pt>
                <c:pt idx="9148">
                  <c:v>91.48</c:v>
                </c:pt>
                <c:pt idx="9149">
                  <c:v>91.49</c:v>
                </c:pt>
                <c:pt idx="9150">
                  <c:v>91.5</c:v>
                </c:pt>
                <c:pt idx="9151">
                  <c:v>91.51</c:v>
                </c:pt>
                <c:pt idx="9152">
                  <c:v>91.52</c:v>
                </c:pt>
                <c:pt idx="9153">
                  <c:v>91.53</c:v>
                </c:pt>
                <c:pt idx="9154">
                  <c:v>91.54</c:v>
                </c:pt>
                <c:pt idx="9155">
                  <c:v>91.55</c:v>
                </c:pt>
                <c:pt idx="9156">
                  <c:v>91.56</c:v>
                </c:pt>
                <c:pt idx="9157">
                  <c:v>91.57</c:v>
                </c:pt>
                <c:pt idx="9158">
                  <c:v>91.58</c:v>
                </c:pt>
                <c:pt idx="9159">
                  <c:v>91.59</c:v>
                </c:pt>
                <c:pt idx="9160">
                  <c:v>91.6</c:v>
                </c:pt>
                <c:pt idx="9161">
                  <c:v>91.61</c:v>
                </c:pt>
                <c:pt idx="9162">
                  <c:v>91.62</c:v>
                </c:pt>
                <c:pt idx="9163">
                  <c:v>91.63</c:v>
                </c:pt>
                <c:pt idx="9164">
                  <c:v>91.64</c:v>
                </c:pt>
                <c:pt idx="9165">
                  <c:v>91.65</c:v>
                </c:pt>
                <c:pt idx="9166">
                  <c:v>91.66</c:v>
                </c:pt>
                <c:pt idx="9167">
                  <c:v>91.67</c:v>
                </c:pt>
                <c:pt idx="9168">
                  <c:v>91.68</c:v>
                </c:pt>
                <c:pt idx="9169">
                  <c:v>91.69</c:v>
                </c:pt>
                <c:pt idx="9170">
                  <c:v>91.7</c:v>
                </c:pt>
                <c:pt idx="9171">
                  <c:v>91.71</c:v>
                </c:pt>
                <c:pt idx="9172">
                  <c:v>91.72</c:v>
                </c:pt>
                <c:pt idx="9173">
                  <c:v>91.73</c:v>
                </c:pt>
                <c:pt idx="9174">
                  <c:v>91.74</c:v>
                </c:pt>
                <c:pt idx="9175">
                  <c:v>91.75</c:v>
                </c:pt>
                <c:pt idx="9176">
                  <c:v>91.76</c:v>
                </c:pt>
                <c:pt idx="9177">
                  <c:v>91.77</c:v>
                </c:pt>
                <c:pt idx="9178">
                  <c:v>91.78</c:v>
                </c:pt>
                <c:pt idx="9179">
                  <c:v>91.79</c:v>
                </c:pt>
                <c:pt idx="9180">
                  <c:v>91.8</c:v>
                </c:pt>
                <c:pt idx="9181">
                  <c:v>91.81</c:v>
                </c:pt>
                <c:pt idx="9182">
                  <c:v>91.82</c:v>
                </c:pt>
                <c:pt idx="9183">
                  <c:v>91.83</c:v>
                </c:pt>
                <c:pt idx="9184">
                  <c:v>91.84</c:v>
                </c:pt>
                <c:pt idx="9185">
                  <c:v>91.85</c:v>
                </c:pt>
                <c:pt idx="9186">
                  <c:v>91.86</c:v>
                </c:pt>
                <c:pt idx="9187">
                  <c:v>91.87</c:v>
                </c:pt>
                <c:pt idx="9188">
                  <c:v>91.88</c:v>
                </c:pt>
                <c:pt idx="9189">
                  <c:v>91.89</c:v>
                </c:pt>
                <c:pt idx="9190">
                  <c:v>91.9</c:v>
                </c:pt>
                <c:pt idx="9191">
                  <c:v>91.91</c:v>
                </c:pt>
                <c:pt idx="9192">
                  <c:v>91.92</c:v>
                </c:pt>
                <c:pt idx="9193">
                  <c:v>91.93</c:v>
                </c:pt>
                <c:pt idx="9194">
                  <c:v>91.94</c:v>
                </c:pt>
                <c:pt idx="9195">
                  <c:v>91.95</c:v>
                </c:pt>
                <c:pt idx="9196">
                  <c:v>91.96</c:v>
                </c:pt>
                <c:pt idx="9197">
                  <c:v>91.97</c:v>
                </c:pt>
                <c:pt idx="9198">
                  <c:v>91.98</c:v>
                </c:pt>
                <c:pt idx="9199">
                  <c:v>91.99</c:v>
                </c:pt>
                <c:pt idx="9200">
                  <c:v>92</c:v>
                </c:pt>
                <c:pt idx="9201">
                  <c:v>92.01</c:v>
                </c:pt>
                <c:pt idx="9202">
                  <c:v>92.02</c:v>
                </c:pt>
                <c:pt idx="9203">
                  <c:v>92.03</c:v>
                </c:pt>
                <c:pt idx="9204">
                  <c:v>92.04</c:v>
                </c:pt>
                <c:pt idx="9205">
                  <c:v>92.05</c:v>
                </c:pt>
                <c:pt idx="9206">
                  <c:v>92.06</c:v>
                </c:pt>
                <c:pt idx="9207">
                  <c:v>92.07</c:v>
                </c:pt>
                <c:pt idx="9208">
                  <c:v>92.08</c:v>
                </c:pt>
                <c:pt idx="9209">
                  <c:v>92.09</c:v>
                </c:pt>
                <c:pt idx="9210">
                  <c:v>92.1</c:v>
                </c:pt>
                <c:pt idx="9211">
                  <c:v>92.11</c:v>
                </c:pt>
                <c:pt idx="9212">
                  <c:v>92.12</c:v>
                </c:pt>
                <c:pt idx="9213">
                  <c:v>92.13</c:v>
                </c:pt>
                <c:pt idx="9214">
                  <c:v>92.14</c:v>
                </c:pt>
                <c:pt idx="9215">
                  <c:v>92.15</c:v>
                </c:pt>
                <c:pt idx="9216">
                  <c:v>92.16</c:v>
                </c:pt>
                <c:pt idx="9217">
                  <c:v>92.17</c:v>
                </c:pt>
                <c:pt idx="9218">
                  <c:v>92.18</c:v>
                </c:pt>
                <c:pt idx="9219">
                  <c:v>92.19</c:v>
                </c:pt>
                <c:pt idx="9220">
                  <c:v>92.2</c:v>
                </c:pt>
                <c:pt idx="9221">
                  <c:v>92.21</c:v>
                </c:pt>
                <c:pt idx="9222">
                  <c:v>92.22</c:v>
                </c:pt>
                <c:pt idx="9223">
                  <c:v>92.23</c:v>
                </c:pt>
                <c:pt idx="9224">
                  <c:v>92.24</c:v>
                </c:pt>
                <c:pt idx="9225">
                  <c:v>92.25</c:v>
                </c:pt>
                <c:pt idx="9226">
                  <c:v>92.26</c:v>
                </c:pt>
                <c:pt idx="9227">
                  <c:v>92.27</c:v>
                </c:pt>
                <c:pt idx="9228">
                  <c:v>92.28</c:v>
                </c:pt>
                <c:pt idx="9229">
                  <c:v>92.29</c:v>
                </c:pt>
                <c:pt idx="9230">
                  <c:v>92.3</c:v>
                </c:pt>
                <c:pt idx="9231">
                  <c:v>92.31</c:v>
                </c:pt>
                <c:pt idx="9232">
                  <c:v>92.32</c:v>
                </c:pt>
                <c:pt idx="9233">
                  <c:v>92.33</c:v>
                </c:pt>
                <c:pt idx="9234">
                  <c:v>92.34</c:v>
                </c:pt>
                <c:pt idx="9235">
                  <c:v>92.35</c:v>
                </c:pt>
                <c:pt idx="9236">
                  <c:v>92.36</c:v>
                </c:pt>
                <c:pt idx="9237">
                  <c:v>92.37</c:v>
                </c:pt>
                <c:pt idx="9238">
                  <c:v>92.38</c:v>
                </c:pt>
                <c:pt idx="9239">
                  <c:v>92.39</c:v>
                </c:pt>
                <c:pt idx="9240">
                  <c:v>92.4</c:v>
                </c:pt>
                <c:pt idx="9241">
                  <c:v>92.41</c:v>
                </c:pt>
                <c:pt idx="9242">
                  <c:v>92.42</c:v>
                </c:pt>
                <c:pt idx="9243">
                  <c:v>92.43</c:v>
                </c:pt>
                <c:pt idx="9244">
                  <c:v>92.44</c:v>
                </c:pt>
                <c:pt idx="9245">
                  <c:v>92.45</c:v>
                </c:pt>
                <c:pt idx="9246">
                  <c:v>92.46</c:v>
                </c:pt>
                <c:pt idx="9247">
                  <c:v>92.47</c:v>
                </c:pt>
                <c:pt idx="9248">
                  <c:v>92.48</c:v>
                </c:pt>
                <c:pt idx="9249">
                  <c:v>92.49</c:v>
                </c:pt>
                <c:pt idx="9250">
                  <c:v>92.5</c:v>
                </c:pt>
                <c:pt idx="9251">
                  <c:v>92.51</c:v>
                </c:pt>
                <c:pt idx="9252">
                  <c:v>92.52</c:v>
                </c:pt>
                <c:pt idx="9253">
                  <c:v>92.53</c:v>
                </c:pt>
                <c:pt idx="9254">
                  <c:v>92.54</c:v>
                </c:pt>
                <c:pt idx="9255">
                  <c:v>92.55</c:v>
                </c:pt>
                <c:pt idx="9256">
                  <c:v>92.56</c:v>
                </c:pt>
                <c:pt idx="9257">
                  <c:v>92.57</c:v>
                </c:pt>
                <c:pt idx="9258">
                  <c:v>92.58</c:v>
                </c:pt>
                <c:pt idx="9259">
                  <c:v>92.59</c:v>
                </c:pt>
                <c:pt idx="9260">
                  <c:v>92.6</c:v>
                </c:pt>
                <c:pt idx="9261">
                  <c:v>92.61</c:v>
                </c:pt>
                <c:pt idx="9262">
                  <c:v>92.62</c:v>
                </c:pt>
                <c:pt idx="9263">
                  <c:v>92.63</c:v>
                </c:pt>
                <c:pt idx="9264">
                  <c:v>92.64</c:v>
                </c:pt>
                <c:pt idx="9265">
                  <c:v>92.65</c:v>
                </c:pt>
                <c:pt idx="9266">
                  <c:v>92.66</c:v>
                </c:pt>
                <c:pt idx="9267">
                  <c:v>92.67</c:v>
                </c:pt>
                <c:pt idx="9268">
                  <c:v>92.68</c:v>
                </c:pt>
                <c:pt idx="9269">
                  <c:v>92.69</c:v>
                </c:pt>
                <c:pt idx="9270">
                  <c:v>92.7</c:v>
                </c:pt>
                <c:pt idx="9271">
                  <c:v>92.71</c:v>
                </c:pt>
                <c:pt idx="9272">
                  <c:v>92.72</c:v>
                </c:pt>
                <c:pt idx="9273">
                  <c:v>92.73</c:v>
                </c:pt>
                <c:pt idx="9274">
                  <c:v>92.74</c:v>
                </c:pt>
                <c:pt idx="9275">
                  <c:v>92.75</c:v>
                </c:pt>
                <c:pt idx="9276">
                  <c:v>92.76</c:v>
                </c:pt>
                <c:pt idx="9277">
                  <c:v>92.77</c:v>
                </c:pt>
                <c:pt idx="9278">
                  <c:v>92.78</c:v>
                </c:pt>
                <c:pt idx="9279">
                  <c:v>92.79</c:v>
                </c:pt>
                <c:pt idx="9280">
                  <c:v>92.8</c:v>
                </c:pt>
                <c:pt idx="9281">
                  <c:v>92.81</c:v>
                </c:pt>
                <c:pt idx="9282">
                  <c:v>92.82</c:v>
                </c:pt>
                <c:pt idx="9283">
                  <c:v>92.83</c:v>
                </c:pt>
                <c:pt idx="9284">
                  <c:v>92.84</c:v>
                </c:pt>
                <c:pt idx="9285">
                  <c:v>92.85</c:v>
                </c:pt>
                <c:pt idx="9286">
                  <c:v>92.86</c:v>
                </c:pt>
                <c:pt idx="9287">
                  <c:v>92.87</c:v>
                </c:pt>
                <c:pt idx="9288">
                  <c:v>92.88</c:v>
                </c:pt>
                <c:pt idx="9289">
                  <c:v>92.89</c:v>
                </c:pt>
                <c:pt idx="9290">
                  <c:v>92.9</c:v>
                </c:pt>
                <c:pt idx="9291">
                  <c:v>92.91</c:v>
                </c:pt>
                <c:pt idx="9292">
                  <c:v>92.92</c:v>
                </c:pt>
                <c:pt idx="9293">
                  <c:v>92.93</c:v>
                </c:pt>
                <c:pt idx="9294">
                  <c:v>92.94</c:v>
                </c:pt>
                <c:pt idx="9295">
                  <c:v>92.95</c:v>
                </c:pt>
                <c:pt idx="9296">
                  <c:v>92.96</c:v>
                </c:pt>
                <c:pt idx="9297">
                  <c:v>92.97</c:v>
                </c:pt>
                <c:pt idx="9298">
                  <c:v>92.98</c:v>
                </c:pt>
                <c:pt idx="9299">
                  <c:v>92.99</c:v>
                </c:pt>
                <c:pt idx="9300">
                  <c:v>93</c:v>
                </c:pt>
                <c:pt idx="9301">
                  <c:v>93.01</c:v>
                </c:pt>
                <c:pt idx="9302">
                  <c:v>93.02</c:v>
                </c:pt>
                <c:pt idx="9303">
                  <c:v>93.03</c:v>
                </c:pt>
                <c:pt idx="9304">
                  <c:v>93.04</c:v>
                </c:pt>
                <c:pt idx="9305">
                  <c:v>93.05</c:v>
                </c:pt>
                <c:pt idx="9306">
                  <c:v>93.06</c:v>
                </c:pt>
                <c:pt idx="9307">
                  <c:v>93.07</c:v>
                </c:pt>
                <c:pt idx="9308">
                  <c:v>93.08</c:v>
                </c:pt>
                <c:pt idx="9309">
                  <c:v>93.09</c:v>
                </c:pt>
                <c:pt idx="9310">
                  <c:v>93.1</c:v>
                </c:pt>
                <c:pt idx="9311">
                  <c:v>93.11</c:v>
                </c:pt>
                <c:pt idx="9312">
                  <c:v>93.12</c:v>
                </c:pt>
                <c:pt idx="9313">
                  <c:v>93.13</c:v>
                </c:pt>
                <c:pt idx="9314">
                  <c:v>93.14</c:v>
                </c:pt>
                <c:pt idx="9315">
                  <c:v>93.15</c:v>
                </c:pt>
                <c:pt idx="9316">
                  <c:v>93.16</c:v>
                </c:pt>
                <c:pt idx="9317">
                  <c:v>93.17</c:v>
                </c:pt>
                <c:pt idx="9318">
                  <c:v>93.18</c:v>
                </c:pt>
                <c:pt idx="9319">
                  <c:v>93.19</c:v>
                </c:pt>
                <c:pt idx="9320">
                  <c:v>93.2</c:v>
                </c:pt>
                <c:pt idx="9321">
                  <c:v>93.21</c:v>
                </c:pt>
                <c:pt idx="9322">
                  <c:v>93.22</c:v>
                </c:pt>
                <c:pt idx="9323">
                  <c:v>93.23</c:v>
                </c:pt>
                <c:pt idx="9324">
                  <c:v>93.24</c:v>
                </c:pt>
                <c:pt idx="9325">
                  <c:v>93.25</c:v>
                </c:pt>
                <c:pt idx="9326">
                  <c:v>93.26</c:v>
                </c:pt>
                <c:pt idx="9327">
                  <c:v>93.27</c:v>
                </c:pt>
                <c:pt idx="9328">
                  <c:v>93.28</c:v>
                </c:pt>
                <c:pt idx="9329">
                  <c:v>93.29</c:v>
                </c:pt>
                <c:pt idx="9330">
                  <c:v>93.3</c:v>
                </c:pt>
                <c:pt idx="9331">
                  <c:v>93.31</c:v>
                </c:pt>
                <c:pt idx="9332">
                  <c:v>93.32</c:v>
                </c:pt>
                <c:pt idx="9333">
                  <c:v>93.33</c:v>
                </c:pt>
                <c:pt idx="9334">
                  <c:v>93.34</c:v>
                </c:pt>
                <c:pt idx="9335">
                  <c:v>93.35</c:v>
                </c:pt>
                <c:pt idx="9336">
                  <c:v>93.36</c:v>
                </c:pt>
                <c:pt idx="9337">
                  <c:v>93.37</c:v>
                </c:pt>
                <c:pt idx="9338">
                  <c:v>93.38</c:v>
                </c:pt>
                <c:pt idx="9339">
                  <c:v>93.39</c:v>
                </c:pt>
                <c:pt idx="9340">
                  <c:v>93.4</c:v>
                </c:pt>
                <c:pt idx="9341">
                  <c:v>93.41</c:v>
                </c:pt>
                <c:pt idx="9342">
                  <c:v>93.42</c:v>
                </c:pt>
                <c:pt idx="9343">
                  <c:v>93.43</c:v>
                </c:pt>
                <c:pt idx="9344">
                  <c:v>93.44</c:v>
                </c:pt>
                <c:pt idx="9345">
                  <c:v>93.45</c:v>
                </c:pt>
                <c:pt idx="9346">
                  <c:v>93.46</c:v>
                </c:pt>
                <c:pt idx="9347">
                  <c:v>93.47</c:v>
                </c:pt>
                <c:pt idx="9348">
                  <c:v>93.48</c:v>
                </c:pt>
                <c:pt idx="9349">
                  <c:v>93.49</c:v>
                </c:pt>
                <c:pt idx="9350">
                  <c:v>93.5</c:v>
                </c:pt>
                <c:pt idx="9351">
                  <c:v>93.51</c:v>
                </c:pt>
                <c:pt idx="9352">
                  <c:v>93.52</c:v>
                </c:pt>
                <c:pt idx="9353">
                  <c:v>93.53</c:v>
                </c:pt>
                <c:pt idx="9354">
                  <c:v>93.54</c:v>
                </c:pt>
                <c:pt idx="9355">
                  <c:v>93.55</c:v>
                </c:pt>
                <c:pt idx="9356">
                  <c:v>93.56</c:v>
                </c:pt>
                <c:pt idx="9357">
                  <c:v>93.57</c:v>
                </c:pt>
                <c:pt idx="9358">
                  <c:v>93.58</c:v>
                </c:pt>
                <c:pt idx="9359">
                  <c:v>93.59</c:v>
                </c:pt>
                <c:pt idx="9360">
                  <c:v>93.6</c:v>
                </c:pt>
                <c:pt idx="9361">
                  <c:v>93.61</c:v>
                </c:pt>
                <c:pt idx="9362">
                  <c:v>93.62</c:v>
                </c:pt>
                <c:pt idx="9363">
                  <c:v>93.63</c:v>
                </c:pt>
                <c:pt idx="9364">
                  <c:v>93.64</c:v>
                </c:pt>
                <c:pt idx="9365">
                  <c:v>93.65</c:v>
                </c:pt>
                <c:pt idx="9366">
                  <c:v>93.66</c:v>
                </c:pt>
                <c:pt idx="9367">
                  <c:v>93.67</c:v>
                </c:pt>
                <c:pt idx="9368">
                  <c:v>93.68</c:v>
                </c:pt>
                <c:pt idx="9369">
                  <c:v>93.69</c:v>
                </c:pt>
                <c:pt idx="9370">
                  <c:v>93.7</c:v>
                </c:pt>
                <c:pt idx="9371">
                  <c:v>93.71</c:v>
                </c:pt>
                <c:pt idx="9372">
                  <c:v>93.72</c:v>
                </c:pt>
                <c:pt idx="9373">
                  <c:v>93.73</c:v>
                </c:pt>
                <c:pt idx="9374">
                  <c:v>93.74</c:v>
                </c:pt>
                <c:pt idx="9375">
                  <c:v>93.75</c:v>
                </c:pt>
                <c:pt idx="9376">
                  <c:v>93.76</c:v>
                </c:pt>
                <c:pt idx="9377">
                  <c:v>93.77</c:v>
                </c:pt>
                <c:pt idx="9378">
                  <c:v>93.78</c:v>
                </c:pt>
                <c:pt idx="9379">
                  <c:v>93.79</c:v>
                </c:pt>
                <c:pt idx="9380">
                  <c:v>93.8</c:v>
                </c:pt>
                <c:pt idx="9381">
                  <c:v>93.81</c:v>
                </c:pt>
                <c:pt idx="9382">
                  <c:v>93.82</c:v>
                </c:pt>
                <c:pt idx="9383">
                  <c:v>93.83</c:v>
                </c:pt>
                <c:pt idx="9384">
                  <c:v>93.84</c:v>
                </c:pt>
                <c:pt idx="9385">
                  <c:v>93.85</c:v>
                </c:pt>
                <c:pt idx="9386">
                  <c:v>93.86</c:v>
                </c:pt>
                <c:pt idx="9387">
                  <c:v>93.87</c:v>
                </c:pt>
                <c:pt idx="9388">
                  <c:v>93.88</c:v>
                </c:pt>
                <c:pt idx="9389">
                  <c:v>93.89</c:v>
                </c:pt>
                <c:pt idx="9390">
                  <c:v>93.9</c:v>
                </c:pt>
                <c:pt idx="9391">
                  <c:v>93.91</c:v>
                </c:pt>
                <c:pt idx="9392">
                  <c:v>93.92</c:v>
                </c:pt>
                <c:pt idx="9393">
                  <c:v>93.93</c:v>
                </c:pt>
                <c:pt idx="9394">
                  <c:v>93.94</c:v>
                </c:pt>
                <c:pt idx="9395">
                  <c:v>93.95</c:v>
                </c:pt>
                <c:pt idx="9396">
                  <c:v>93.96</c:v>
                </c:pt>
                <c:pt idx="9397">
                  <c:v>93.97</c:v>
                </c:pt>
                <c:pt idx="9398">
                  <c:v>93.98</c:v>
                </c:pt>
                <c:pt idx="9399">
                  <c:v>93.99</c:v>
                </c:pt>
                <c:pt idx="9400">
                  <c:v>94</c:v>
                </c:pt>
                <c:pt idx="9401">
                  <c:v>94.01</c:v>
                </c:pt>
                <c:pt idx="9402">
                  <c:v>94.02</c:v>
                </c:pt>
                <c:pt idx="9403">
                  <c:v>94.03</c:v>
                </c:pt>
                <c:pt idx="9404">
                  <c:v>94.04</c:v>
                </c:pt>
                <c:pt idx="9405">
                  <c:v>94.05</c:v>
                </c:pt>
                <c:pt idx="9406">
                  <c:v>94.06</c:v>
                </c:pt>
                <c:pt idx="9407">
                  <c:v>94.07</c:v>
                </c:pt>
                <c:pt idx="9408">
                  <c:v>94.08</c:v>
                </c:pt>
                <c:pt idx="9409">
                  <c:v>94.09</c:v>
                </c:pt>
                <c:pt idx="9410">
                  <c:v>94.1</c:v>
                </c:pt>
                <c:pt idx="9411">
                  <c:v>94.11</c:v>
                </c:pt>
                <c:pt idx="9412">
                  <c:v>94.12</c:v>
                </c:pt>
                <c:pt idx="9413">
                  <c:v>94.13</c:v>
                </c:pt>
                <c:pt idx="9414">
                  <c:v>94.14</c:v>
                </c:pt>
                <c:pt idx="9415">
                  <c:v>94.15</c:v>
                </c:pt>
                <c:pt idx="9416">
                  <c:v>94.16</c:v>
                </c:pt>
                <c:pt idx="9417">
                  <c:v>94.17</c:v>
                </c:pt>
                <c:pt idx="9418">
                  <c:v>94.18</c:v>
                </c:pt>
                <c:pt idx="9419">
                  <c:v>94.19</c:v>
                </c:pt>
                <c:pt idx="9420">
                  <c:v>94.2</c:v>
                </c:pt>
                <c:pt idx="9421">
                  <c:v>94.21</c:v>
                </c:pt>
                <c:pt idx="9422">
                  <c:v>94.22</c:v>
                </c:pt>
                <c:pt idx="9423">
                  <c:v>94.23</c:v>
                </c:pt>
                <c:pt idx="9424">
                  <c:v>94.24</c:v>
                </c:pt>
                <c:pt idx="9425">
                  <c:v>94.25</c:v>
                </c:pt>
                <c:pt idx="9426">
                  <c:v>94.26</c:v>
                </c:pt>
                <c:pt idx="9427">
                  <c:v>94.27</c:v>
                </c:pt>
                <c:pt idx="9428">
                  <c:v>94.28</c:v>
                </c:pt>
                <c:pt idx="9429">
                  <c:v>94.29</c:v>
                </c:pt>
                <c:pt idx="9430">
                  <c:v>94.3</c:v>
                </c:pt>
                <c:pt idx="9431">
                  <c:v>94.31</c:v>
                </c:pt>
                <c:pt idx="9432">
                  <c:v>94.32</c:v>
                </c:pt>
                <c:pt idx="9433">
                  <c:v>94.33</c:v>
                </c:pt>
                <c:pt idx="9434">
                  <c:v>94.34</c:v>
                </c:pt>
                <c:pt idx="9435">
                  <c:v>94.35</c:v>
                </c:pt>
                <c:pt idx="9436">
                  <c:v>94.36</c:v>
                </c:pt>
                <c:pt idx="9437">
                  <c:v>94.37</c:v>
                </c:pt>
                <c:pt idx="9438">
                  <c:v>94.38</c:v>
                </c:pt>
                <c:pt idx="9439">
                  <c:v>94.39</c:v>
                </c:pt>
                <c:pt idx="9440">
                  <c:v>94.4</c:v>
                </c:pt>
                <c:pt idx="9441">
                  <c:v>94.41</c:v>
                </c:pt>
                <c:pt idx="9442">
                  <c:v>94.42</c:v>
                </c:pt>
                <c:pt idx="9443">
                  <c:v>94.43</c:v>
                </c:pt>
                <c:pt idx="9444">
                  <c:v>94.44</c:v>
                </c:pt>
                <c:pt idx="9445">
                  <c:v>94.45</c:v>
                </c:pt>
                <c:pt idx="9446">
                  <c:v>94.46</c:v>
                </c:pt>
                <c:pt idx="9447">
                  <c:v>94.47</c:v>
                </c:pt>
                <c:pt idx="9448">
                  <c:v>94.48</c:v>
                </c:pt>
                <c:pt idx="9449">
                  <c:v>94.49</c:v>
                </c:pt>
                <c:pt idx="9450">
                  <c:v>94.5</c:v>
                </c:pt>
                <c:pt idx="9451">
                  <c:v>94.51</c:v>
                </c:pt>
                <c:pt idx="9452">
                  <c:v>94.52</c:v>
                </c:pt>
                <c:pt idx="9453">
                  <c:v>94.53</c:v>
                </c:pt>
                <c:pt idx="9454">
                  <c:v>94.54</c:v>
                </c:pt>
                <c:pt idx="9455">
                  <c:v>94.55</c:v>
                </c:pt>
                <c:pt idx="9456">
                  <c:v>94.56</c:v>
                </c:pt>
                <c:pt idx="9457">
                  <c:v>94.57</c:v>
                </c:pt>
                <c:pt idx="9458">
                  <c:v>94.58</c:v>
                </c:pt>
                <c:pt idx="9459">
                  <c:v>94.59</c:v>
                </c:pt>
                <c:pt idx="9460">
                  <c:v>94.6</c:v>
                </c:pt>
                <c:pt idx="9461">
                  <c:v>94.61</c:v>
                </c:pt>
                <c:pt idx="9462">
                  <c:v>94.62</c:v>
                </c:pt>
                <c:pt idx="9463">
                  <c:v>94.63</c:v>
                </c:pt>
                <c:pt idx="9464">
                  <c:v>94.64</c:v>
                </c:pt>
                <c:pt idx="9465">
                  <c:v>94.65</c:v>
                </c:pt>
                <c:pt idx="9466">
                  <c:v>94.66</c:v>
                </c:pt>
                <c:pt idx="9467">
                  <c:v>94.67</c:v>
                </c:pt>
                <c:pt idx="9468">
                  <c:v>94.68</c:v>
                </c:pt>
                <c:pt idx="9469">
                  <c:v>94.69</c:v>
                </c:pt>
                <c:pt idx="9470">
                  <c:v>94.7</c:v>
                </c:pt>
                <c:pt idx="9471">
                  <c:v>94.71</c:v>
                </c:pt>
                <c:pt idx="9472">
                  <c:v>94.72</c:v>
                </c:pt>
                <c:pt idx="9473">
                  <c:v>94.73</c:v>
                </c:pt>
                <c:pt idx="9474">
                  <c:v>94.74</c:v>
                </c:pt>
                <c:pt idx="9475">
                  <c:v>94.75</c:v>
                </c:pt>
                <c:pt idx="9476">
                  <c:v>94.76</c:v>
                </c:pt>
                <c:pt idx="9477">
                  <c:v>94.77</c:v>
                </c:pt>
                <c:pt idx="9478">
                  <c:v>94.78</c:v>
                </c:pt>
                <c:pt idx="9479">
                  <c:v>94.79</c:v>
                </c:pt>
                <c:pt idx="9480">
                  <c:v>94.8</c:v>
                </c:pt>
                <c:pt idx="9481">
                  <c:v>94.81</c:v>
                </c:pt>
                <c:pt idx="9482">
                  <c:v>94.82</c:v>
                </c:pt>
                <c:pt idx="9483">
                  <c:v>94.83</c:v>
                </c:pt>
                <c:pt idx="9484">
                  <c:v>94.84</c:v>
                </c:pt>
                <c:pt idx="9485">
                  <c:v>94.85</c:v>
                </c:pt>
                <c:pt idx="9486">
                  <c:v>94.86</c:v>
                </c:pt>
                <c:pt idx="9487">
                  <c:v>94.87</c:v>
                </c:pt>
                <c:pt idx="9488">
                  <c:v>94.88</c:v>
                </c:pt>
                <c:pt idx="9489">
                  <c:v>94.89</c:v>
                </c:pt>
                <c:pt idx="9490">
                  <c:v>94.9</c:v>
                </c:pt>
                <c:pt idx="9491">
                  <c:v>94.91</c:v>
                </c:pt>
                <c:pt idx="9492">
                  <c:v>94.92</c:v>
                </c:pt>
                <c:pt idx="9493">
                  <c:v>94.93</c:v>
                </c:pt>
                <c:pt idx="9494">
                  <c:v>94.94</c:v>
                </c:pt>
                <c:pt idx="9495">
                  <c:v>94.95</c:v>
                </c:pt>
                <c:pt idx="9496">
                  <c:v>94.96</c:v>
                </c:pt>
                <c:pt idx="9497">
                  <c:v>94.97</c:v>
                </c:pt>
                <c:pt idx="9498">
                  <c:v>94.98</c:v>
                </c:pt>
                <c:pt idx="9499">
                  <c:v>94.99</c:v>
                </c:pt>
                <c:pt idx="9500">
                  <c:v>95</c:v>
                </c:pt>
                <c:pt idx="9501">
                  <c:v>95.01</c:v>
                </c:pt>
                <c:pt idx="9502">
                  <c:v>95.02</c:v>
                </c:pt>
                <c:pt idx="9503">
                  <c:v>95.03</c:v>
                </c:pt>
                <c:pt idx="9504">
                  <c:v>95.04</c:v>
                </c:pt>
                <c:pt idx="9505">
                  <c:v>95.05</c:v>
                </c:pt>
                <c:pt idx="9506">
                  <c:v>95.06</c:v>
                </c:pt>
                <c:pt idx="9507">
                  <c:v>95.07</c:v>
                </c:pt>
                <c:pt idx="9508">
                  <c:v>95.08</c:v>
                </c:pt>
                <c:pt idx="9509">
                  <c:v>95.09</c:v>
                </c:pt>
                <c:pt idx="9510">
                  <c:v>95.1</c:v>
                </c:pt>
                <c:pt idx="9511">
                  <c:v>95.11</c:v>
                </c:pt>
                <c:pt idx="9512">
                  <c:v>95.12</c:v>
                </c:pt>
                <c:pt idx="9513">
                  <c:v>95.13</c:v>
                </c:pt>
                <c:pt idx="9514">
                  <c:v>95.14</c:v>
                </c:pt>
                <c:pt idx="9515">
                  <c:v>95.15</c:v>
                </c:pt>
                <c:pt idx="9516">
                  <c:v>95.16</c:v>
                </c:pt>
                <c:pt idx="9517">
                  <c:v>95.17</c:v>
                </c:pt>
                <c:pt idx="9518">
                  <c:v>95.18</c:v>
                </c:pt>
                <c:pt idx="9519">
                  <c:v>95.19</c:v>
                </c:pt>
                <c:pt idx="9520">
                  <c:v>95.2</c:v>
                </c:pt>
                <c:pt idx="9521">
                  <c:v>95.21</c:v>
                </c:pt>
                <c:pt idx="9522">
                  <c:v>95.22</c:v>
                </c:pt>
                <c:pt idx="9523">
                  <c:v>95.23</c:v>
                </c:pt>
                <c:pt idx="9524">
                  <c:v>95.24</c:v>
                </c:pt>
                <c:pt idx="9525">
                  <c:v>95.25</c:v>
                </c:pt>
                <c:pt idx="9526">
                  <c:v>95.26</c:v>
                </c:pt>
                <c:pt idx="9527">
                  <c:v>95.27</c:v>
                </c:pt>
                <c:pt idx="9528">
                  <c:v>95.28</c:v>
                </c:pt>
                <c:pt idx="9529">
                  <c:v>95.29</c:v>
                </c:pt>
                <c:pt idx="9530">
                  <c:v>95.3</c:v>
                </c:pt>
                <c:pt idx="9531">
                  <c:v>95.31</c:v>
                </c:pt>
                <c:pt idx="9532">
                  <c:v>95.32</c:v>
                </c:pt>
                <c:pt idx="9533">
                  <c:v>95.33</c:v>
                </c:pt>
                <c:pt idx="9534">
                  <c:v>95.34</c:v>
                </c:pt>
                <c:pt idx="9535">
                  <c:v>95.35</c:v>
                </c:pt>
                <c:pt idx="9536">
                  <c:v>95.36</c:v>
                </c:pt>
                <c:pt idx="9537">
                  <c:v>95.37</c:v>
                </c:pt>
                <c:pt idx="9538">
                  <c:v>95.38</c:v>
                </c:pt>
                <c:pt idx="9539">
                  <c:v>95.39</c:v>
                </c:pt>
                <c:pt idx="9540">
                  <c:v>95.4</c:v>
                </c:pt>
                <c:pt idx="9541">
                  <c:v>95.41</c:v>
                </c:pt>
                <c:pt idx="9542">
                  <c:v>95.42</c:v>
                </c:pt>
                <c:pt idx="9543">
                  <c:v>95.43</c:v>
                </c:pt>
                <c:pt idx="9544">
                  <c:v>95.44</c:v>
                </c:pt>
                <c:pt idx="9545">
                  <c:v>95.45</c:v>
                </c:pt>
                <c:pt idx="9546">
                  <c:v>95.46</c:v>
                </c:pt>
                <c:pt idx="9547">
                  <c:v>95.47</c:v>
                </c:pt>
                <c:pt idx="9548">
                  <c:v>95.48</c:v>
                </c:pt>
                <c:pt idx="9549">
                  <c:v>95.49</c:v>
                </c:pt>
                <c:pt idx="9550">
                  <c:v>95.5</c:v>
                </c:pt>
                <c:pt idx="9551">
                  <c:v>95.51</c:v>
                </c:pt>
                <c:pt idx="9552">
                  <c:v>95.52</c:v>
                </c:pt>
                <c:pt idx="9553">
                  <c:v>95.53</c:v>
                </c:pt>
                <c:pt idx="9554">
                  <c:v>95.54</c:v>
                </c:pt>
                <c:pt idx="9555">
                  <c:v>95.55</c:v>
                </c:pt>
                <c:pt idx="9556">
                  <c:v>95.56</c:v>
                </c:pt>
                <c:pt idx="9557">
                  <c:v>95.57</c:v>
                </c:pt>
                <c:pt idx="9558">
                  <c:v>95.58</c:v>
                </c:pt>
                <c:pt idx="9559">
                  <c:v>95.59</c:v>
                </c:pt>
                <c:pt idx="9560">
                  <c:v>95.6</c:v>
                </c:pt>
                <c:pt idx="9561">
                  <c:v>95.61</c:v>
                </c:pt>
                <c:pt idx="9562">
                  <c:v>95.62</c:v>
                </c:pt>
                <c:pt idx="9563">
                  <c:v>95.63</c:v>
                </c:pt>
                <c:pt idx="9564">
                  <c:v>95.64</c:v>
                </c:pt>
                <c:pt idx="9565">
                  <c:v>95.65</c:v>
                </c:pt>
                <c:pt idx="9566">
                  <c:v>95.66</c:v>
                </c:pt>
                <c:pt idx="9567">
                  <c:v>95.67</c:v>
                </c:pt>
                <c:pt idx="9568">
                  <c:v>95.68</c:v>
                </c:pt>
                <c:pt idx="9569">
                  <c:v>95.69</c:v>
                </c:pt>
                <c:pt idx="9570">
                  <c:v>95.7</c:v>
                </c:pt>
                <c:pt idx="9571">
                  <c:v>95.71</c:v>
                </c:pt>
                <c:pt idx="9572">
                  <c:v>95.72</c:v>
                </c:pt>
                <c:pt idx="9573">
                  <c:v>95.73</c:v>
                </c:pt>
                <c:pt idx="9574">
                  <c:v>95.74</c:v>
                </c:pt>
                <c:pt idx="9575">
                  <c:v>95.75</c:v>
                </c:pt>
                <c:pt idx="9576">
                  <c:v>95.76</c:v>
                </c:pt>
                <c:pt idx="9577">
                  <c:v>95.77</c:v>
                </c:pt>
                <c:pt idx="9578">
                  <c:v>95.78</c:v>
                </c:pt>
                <c:pt idx="9579">
                  <c:v>95.79</c:v>
                </c:pt>
                <c:pt idx="9580">
                  <c:v>95.8</c:v>
                </c:pt>
                <c:pt idx="9581">
                  <c:v>95.81</c:v>
                </c:pt>
                <c:pt idx="9582">
                  <c:v>95.82</c:v>
                </c:pt>
                <c:pt idx="9583">
                  <c:v>95.83</c:v>
                </c:pt>
                <c:pt idx="9584">
                  <c:v>95.84</c:v>
                </c:pt>
                <c:pt idx="9585">
                  <c:v>95.85</c:v>
                </c:pt>
                <c:pt idx="9586">
                  <c:v>95.86</c:v>
                </c:pt>
                <c:pt idx="9587">
                  <c:v>95.87</c:v>
                </c:pt>
                <c:pt idx="9588">
                  <c:v>95.88</c:v>
                </c:pt>
                <c:pt idx="9589">
                  <c:v>95.89</c:v>
                </c:pt>
                <c:pt idx="9590">
                  <c:v>95.9</c:v>
                </c:pt>
                <c:pt idx="9591">
                  <c:v>95.91</c:v>
                </c:pt>
                <c:pt idx="9592">
                  <c:v>95.92</c:v>
                </c:pt>
                <c:pt idx="9593">
                  <c:v>95.93</c:v>
                </c:pt>
                <c:pt idx="9594">
                  <c:v>95.94</c:v>
                </c:pt>
                <c:pt idx="9595">
                  <c:v>95.95</c:v>
                </c:pt>
                <c:pt idx="9596">
                  <c:v>95.96</c:v>
                </c:pt>
                <c:pt idx="9597">
                  <c:v>95.97</c:v>
                </c:pt>
                <c:pt idx="9598">
                  <c:v>95.98</c:v>
                </c:pt>
                <c:pt idx="9599">
                  <c:v>95.99</c:v>
                </c:pt>
                <c:pt idx="9600">
                  <c:v>96</c:v>
                </c:pt>
                <c:pt idx="9601">
                  <c:v>96.01</c:v>
                </c:pt>
                <c:pt idx="9602">
                  <c:v>96.02</c:v>
                </c:pt>
                <c:pt idx="9603">
                  <c:v>96.03</c:v>
                </c:pt>
                <c:pt idx="9604">
                  <c:v>96.04</c:v>
                </c:pt>
                <c:pt idx="9605">
                  <c:v>96.05</c:v>
                </c:pt>
                <c:pt idx="9606">
                  <c:v>96.06</c:v>
                </c:pt>
                <c:pt idx="9607">
                  <c:v>96.07</c:v>
                </c:pt>
                <c:pt idx="9608">
                  <c:v>96.08</c:v>
                </c:pt>
                <c:pt idx="9609">
                  <c:v>96.09</c:v>
                </c:pt>
                <c:pt idx="9610">
                  <c:v>96.1</c:v>
                </c:pt>
                <c:pt idx="9611">
                  <c:v>96.11</c:v>
                </c:pt>
                <c:pt idx="9612">
                  <c:v>96.12</c:v>
                </c:pt>
                <c:pt idx="9613">
                  <c:v>96.13</c:v>
                </c:pt>
                <c:pt idx="9614">
                  <c:v>96.14</c:v>
                </c:pt>
                <c:pt idx="9615">
                  <c:v>96.15</c:v>
                </c:pt>
                <c:pt idx="9616">
                  <c:v>96.16</c:v>
                </c:pt>
                <c:pt idx="9617">
                  <c:v>96.17</c:v>
                </c:pt>
                <c:pt idx="9618">
                  <c:v>96.18</c:v>
                </c:pt>
                <c:pt idx="9619">
                  <c:v>96.19</c:v>
                </c:pt>
                <c:pt idx="9620">
                  <c:v>96.2</c:v>
                </c:pt>
                <c:pt idx="9621">
                  <c:v>96.21</c:v>
                </c:pt>
                <c:pt idx="9622">
                  <c:v>96.22</c:v>
                </c:pt>
                <c:pt idx="9623">
                  <c:v>96.23</c:v>
                </c:pt>
                <c:pt idx="9624">
                  <c:v>96.24</c:v>
                </c:pt>
                <c:pt idx="9625">
                  <c:v>96.25</c:v>
                </c:pt>
                <c:pt idx="9626">
                  <c:v>96.26</c:v>
                </c:pt>
                <c:pt idx="9627">
                  <c:v>96.27</c:v>
                </c:pt>
                <c:pt idx="9628">
                  <c:v>96.28</c:v>
                </c:pt>
                <c:pt idx="9629">
                  <c:v>96.29</c:v>
                </c:pt>
                <c:pt idx="9630">
                  <c:v>96.3</c:v>
                </c:pt>
                <c:pt idx="9631">
                  <c:v>96.31</c:v>
                </c:pt>
                <c:pt idx="9632">
                  <c:v>96.32</c:v>
                </c:pt>
                <c:pt idx="9633">
                  <c:v>96.33</c:v>
                </c:pt>
                <c:pt idx="9634">
                  <c:v>96.34</c:v>
                </c:pt>
                <c:pt idx="9635">
                  <c:v>96.35</c:v>
                </c:pt>
                <c:pt idx="9636">
                  <c:v>96.36</c:v>
                </c:pt>
                <c:pt idx="9637">
                  <c:v>96.37</c:v>
                </c:pt>
                <c:pt idx="9638">
                  <c:v>96.38</c:v>
                </c:pt>
                <c:pt idx="9639">
                  <c:v>96.39</c:v>
                </c:pt>
                <c:pt idx="9640">
                  <c:v>96.4</c:v>
                </c:pt>
                <c:pt idx="9641">
                  <c:v>96.41</c:v>
                </c:pt>
                <c:pt idx="9642">
                  <c:v>96.42</c:v>
                </c:pt>
                <c:pt idx="9643">
                  <c:v>96.43</c:v>
                </c:pt>
                <c:pt idx="9644">
                  <c:v>96.44</c:v>
                </c:pt>
                <c:pt idx="9645">
                  <c:v>96.45</c:v>
                </c:pt>
                <c:pt idx="9646">
                  <c:v>96.46</c:v>
                </c:pt>
                <c:pt idx="9647">
                  <c:v>96.47</c:v>
                </c:pt>
                <c:pt idx="9648">
                  <c:v>96.48</c:v>
                </c:pt>
                <c:pt idx="9649">
                  <c:v>96.49</c:v>
                </c:pt>
                <c:pt idx="9650">
                  <c:v>96.5</c:v>
                </c:pt>
                <c:pt idx="9651">
                  <c:v>96.51</c:v>
                </c:pt>
                <c:pt idx="9652">
                  <c:v>96.52</c:v>
                </c:pt>
                <c:pt idx="9653">
                  <c:v>96.53</c:v>
                </c:pt>
                <c:pt idx="9654">
                  <c:v>96.54</c:v>
                </c:pt>
                <c:pt idx="9655">
                  <c:v>96.55</c:v>
                </c:pt>
                <c:pt idx="9656">
                  <c:v>96.56</c:v>
                </c:pt>
                <c:pt idx="9657">
                  <c:v>96.57</c:v>
                </c:pt>
                <c:pt idx="9658">
                  <c:v>96.58</c:v>
                </c:pt>
                <c:pt idx="9659">
                  <c:v>96.59</c:v>
                </c:pt>
                <c:pt idx="9660">
                  <c:v>96.6</c:v>
                </c:pt>
                <c:pt idx="9661">
                  <c:v>96.61</c:v>
                </c:pt>
                <c:pt idx="9662">
                  <c:v>96.62</c:v>
                </c:pt>
                <c:pt idx="9663">
                  <c:v>96.63</c:v>
                </c:pt>
                <c:pt idx="9664">
                  <c:v>96.64</c:v>
                </c:pt>
                <c:pt idx="9665">
                  <c:v>96.65</c:v>
                </c:pt>
                <c:pt idx="9666">
                  <c:v>96.66</c:v>
                </c:pt>
                <c:pt idx="9667">
                  <c:v>96.67</c:v>
                </c:pt>
                <c:pt idx="9668">
                  <c:v>96.68</c:v>
                </c:pt>
                <c:pt idx="9669">
                  <c:v>96.69</c:v>
                </c:pt>
                <c:pt idx="9670">
                  <c:v>96.7</c:v>
                </c:pt>
                <c:pt idx="9671">
                  <c:v>96.71</c:v>
                </c:pt>
                <c:pt idx="9672">
                  <c:v>96.72</c:v>
                </c:pt>
                <c:pt idx="9673">
                  <c:v>96.73</c:v>
                </c:pt>
                <c:pt idx="9674">
                  <c:v>96.74</c:v>
                </c:pt>
                <c:pt idx="9675">
                  <c:v>96.75</c:v>
                </c:pt>
                <c:pt idx="9676">
                  <c:v>96.76</c:v>
                </c:pt>
                <c:pt idx="9677">
                  <c:v>96.77</c:v>
                </c:pt>
                <c:pt idx="9678">
                  <c:v>96.78</c:v>
                </c:pt>
                <c:pt idx="9679">
                  <c:v>96.79</c:v>
                </c:pt>
                <c:pt idx="9680">
                  <c:v>96.8</c:v>
                </c:pt>
                <c:pt idx="9681">
                  <c:v>96.81</c:v>
                </c:pt>
                <c:pt idx="9682">
                  <c:v>96.82</c:v>
                </c:pt>
                <c:pt idx="9683">
                  <c:v>96.83</c:v>
                </c:pt>
                <c:pt idx="9684">
                  <c:v>96.84</c:v>
                </c:pt>
                <c:pt idx="9685">
                  <c:v>96.85</c:v>
                </c:pt>
                <c:pt idx="9686">
                  <c:v>96.86</c:v>
                </c:pt>
                <c:pt idx="9687">
                  <c:v>96.87</c:v>
                </c:pt>
                <c:pt idx="9688">
                  <c:v>96.88</c:v>
                </c:pt>
                <c:pt idx="9689">
                  <c:v>96.89</c:v>
                </c:pt>
                <c:pt idx="9690">
                  <c:v>96.9</c:v>
                </c:pt>
                <c:pt idx="9691">
                  <c:v>96.91</c:v>
                </c:pt>
                <c:pt idx="9692">
                  <c:v>96.92</c:v>
                </c:pt>
                <c:pt idx="9693">
                  <c:v>96.93</c:v>
                </c:pt>
                <c:pt idx="9694">
                  <c:v>96.94</c:v>
                </c:pt>
                <c:pt idx="9695">
                  <c:v>96.95</c:v>
                </c:pt>
                <c:pt idx="9696">
                  <c:v>96.96</c:v>
                </c:pt>
                <c:pt idx="9697">
                  <c:v>96.97</c:v>
                </c:pt>
                <c:pt idx="9698">
                  <c:v>96.98</c:v>
                </c:pt>
                <c:pt idx="9699">
                  <c:v>96.99</c:v>
                </c:pt>
                <c:pt idx="9700">
                  <c:v>97</c:v>
                </c:pt>
                <c:pt idx="9701">
                  <c:v>97.01</c:v>
                </c:pt>
                <c:pt idx="9702">
                  <c:v>97.02</c:v>
                </c:pt>
                <c:pt idx="9703">
                  <c:v>97.03</c:v>
                </c:pt>
                <c:pt idx="9704">
                  <c:v>97.04</c:v>
                </c:pt>
                <c:pt idx="9705">
                  <c:v>97.05</c:v>
                </c:pt>
                <c:pt idx="9706">
                  <c:v>97.06</c:v>
                </c:pt>
                <c:pt idx="9707">
                  <c:v>97.07</c:v>
                </c:pt>
                <c:pt idx="9708">
                  <c:v>97.08</c:v>
                </c:pt>
                <c:pt idx="9709">
                  <c:v>97.09</c:v>
                </c:pt>
                <c:pt idx="9710">
                  <c:v>97.1</c:v>
                </c:pt>
                <c:pt idx="9711">
                  <c:v>97.11</c:v>
                </c:pt>
                <c:pt idx="9712">
                  <c:v>97.12</c:v>
                </c:pt>
                <c:pt idx="9713">
                  <c:v>97.13</c:v>
                </c:pt>
                <c:pt idx="9714">
                  <c:v>97.14</c:v>
                </c:pt>
                <c:pt idx="9715">
                  <c:v>97.15</c:v>
                </c:pt>
                <c:pt idx="9716">
                  <c:v>97.16</c:v>
                </c:pt>
                <c:pt idx="9717">
                  <c:v>97.17</c:v>
                </c:pt>
                <c:pt idx="9718">
                  <c:v>97.18</c:v>
                </c:pt>
                <c:pt idx="9719">
                  <c:v>97.19</c:v>
                </c:pt>
                <c:pt idx="9720">
                  <c:v>97.2</c:v>
                </c:pt>
                <c:pt idx="9721">
                  <c:v>97.21</c:v>
                </c:pt>
                <c:pt idx="9722">
                  <c:v>97.22</c:v>
                </c:pt>
                <c:pt idx="9723">
                  <c:v>97.23</c:v>
                </c:pt>
                <c:pt idx="9724">
                  <c:v>97.24</c:v>
                </c:pt>
                <c:pt idx="9725">
                  <c:v>97.25</c:v>
                </c:pt>
                <c:pt idx="9726">
                  <c:v>97.26</c:v>
                </c:pt>
                <c:pt idx="9727">
                  <c:v>97.27</c:v>
                </c:pt>
                <c:pt idx="9728">
                  <c:v>97.28</c:v>
                </c:pt>
                <c:pt idx="9729">
                  <c:v>97.29</c:v>
                </c:pt>
                <c:pt idx="9730">
                  <c:v>97.3</c:v>
                </c:pt>
                <c:pt idx="9731">
                  <c:v>97.31</c:v>
                </c:pt>
                <c:pt idx="9732">
                  <c:v>97.32</c:v>
                </c:pt>
                <c:pt idx="9733">
                  <c:v>97.33</c:v>
                </c:pt>
                <c:pt idx="9734">
                  <c:v>97.34</c:v>
                </c:pt>
                <c:pt idx="9735">
                  <c:v>97.35</c:v>
                </c:pt>
                <c:pt idx="9736">
                  <c:v>97.36</c:v>
                </c:pt>
                <c:pt idx="9737">
                  <c:v>97.37</c:v>
                </c:pt>
                <c:pt idx="9738">
                  <c:v>97.38</c:v>
                </c:pt>
                <c:pt idx="9739">
                  <c:v>97.39</c:v>
                </c:pt>
                <c:pt idx="9740">
                  <c:v>97.4</c:v>
                </c:pt>
                <c:pt idx="9741">
                  <c:v>97.41</c:v>
                </c:pt>
                <c:pt idx="9742">
                  <c:v>97.42</c:v>
                </c:pt>
                <c:pt idx="9743">
                  <c:v>97.43</c:v>
                </c:pt>
                <c:pt idx="9744">
                  <c:v>97.44</c:v>
                </c:pt>
                <c:pt idx="9745">
                  <c:v>97.45</c:v>
                </c:pt>
                <c:pt idx="9746">
                  <c:v>97.46</c:v>
                </c:pt>
                <c:pt idx="9747">
                  <c:v>97.47</c:v>
                </c:pt>
                <c:pt idx="9748">
                  <c:v>97.48</c:v>
                </c:pt>
                <c:pt idx="9749">
                  <c:v>97.49</c:v>
                </c:pt>
                <c:pt idx="9750">
                  <c:v>97.5</c:v>
                </c:pt>
                <c:pt idx="9751">
                  <c:v>97.51</c:v>
                </c:pt>
                <c:pt idx="9752">
                  <c:v>97.52</c:v>
                </c:pt>
                <c:pt idx="9753">
                  <c:v>97.53</c:v>
                </c:pt>
                <c:pt idx="9754">
                  <c:v>97.54</c:v>
                </c:pt>
                <c:pt idx="9755">
                  <c:v>97.55</c:v>
                </c:pt>
                <c:pt idx="9756">
                  <c:v>97.56</c:v>
                </c:pt>
                <c:pt idx="9757">
                  <c:v>97.57</c:v>
                </c:pt>
                <c:pt idx="9758">
                  <c:v>97.58</c:v>
                </c:pt>
                <c:pt idx="9759">
                  <c:v>97.59</c:v>
                </c:pt>
                <c:pt idx="9760">
                  <c:v>97.6</c:v>
                </c:pt>
                <c:pt idx="9761">
                  <c:v>97.61</c:v>
                </c:pt>
                <c:pt idx="9762">
                  <c:v>97.62</c:v>
                </c:pt>
                <c:pt idx="9763">
                  <c:v>97.63</c:v>
                </c:pt>
                <c:pt idx="9764">
                  <c:v>97.64</c:v>
                </c:pt>
                <c:pt idx="9765">
                  <c:v>97.65</c:v>
                </c:pt>
                <c:pt idx="9766">
                  <c:v>97.66</c:v>
                </c:pt>
                <c:pt idx="9767">
                  <c:v>97.67</c:v>
                </c:pt>
                <c:pt idx="9768">
                  <c:v>97.68</c:v>
                </c:pt>
                <c:pt idx="9769">
                  <c:v>97.69</c:v>
                </c:pt>
                <c:pt idx="9770">
                  <c:v>97.7</c:v>
                </c:pt>
                <c:pt idx="9771">
                  <c:v>97.71</c:v>
                </c:pt>
                <c:pt idx="9772">
                  <c:v>97.72</c:v>
                </c:pt>
                <c:pt idx="9773">
                  <c:v>97.73</c:v>
                </c:pt>
                <c:pt idx="9774">
                  <c:v>97.74</c:v>
                </c:pt>
                <c:pt idx="9775">
                  <c:v>97.75</c:v>
                </c:pt>
                <c:pt idx="9776">
                  <c:v>97.76</c:v>
                </c:pt>
                <c:pt idx="9777">
                  <c:v>97.77</c:v>
                </c:pt>
                <c:pt idx="9778">
                  <c:v>97.78</c:v>
                </c:pt>
                <c:pt idx="9779">
                  <c:v>97.79</c:v>
                </c:pt>
                <c:pt idx="9780">
                  <c:v>97.8</c:v>
                </c:pt>
                <c:pt idx="9781">
                  <c:v>97.81</c:v>
                </c:pt>
                <c:pt idx="9782">
                  <c:v>97.82</c:v>
                </c:pt>
                <c:pt idx="9783">
                  <c:v>97.83</c:v>
                </c:pt>
                <c:pt idx="9784">
                  <c:v>97.84</c:v>
                </c:pt>
                <c:pt idx="9785">
                  <c:v>97.85</c:v>
                </c:pt>
                <c:pt idx="9786">
                  <c:v>97.86</c:v>
                </c:pt>
                <c:pt idx="9787">
                  <c:v>97.87</c:v>
                </c:pt>
                <c:pt idx="9788">
                  <c:v>97.88</c:v>
                </c:pt>
                <c:pt idx="9789">
                  <c:v>97.89</c:v>
                </c:pt>
                <c:pt idx="9790">
                  <c:v>97.9</c:v>
                </c:pt>
                <c:pt idx="9791">
                  <c:v>97.91</c:v>
                </c:pt>
                <c:pt idx="9792">
                  <c:v>97.92</c:v>
                </c:pt>
                <c:pt idx="9793">
                  <c:v>97.93</c:v>
                </c:pt>
                <c:pt idx="9794">
                  <c:v>97.94</c:v>
                </c:pt>
                <c:pt idx="9795">
                  <c:v>97.95</c:v>
                </c:pt>
                <c:pt idx="9796">
                  <c:v>97.96</c:v>
                </c:pt>
                <c:pt idx="9797">
                  <c:v>97.97</c:v>
                </c:pt>
                <c:pt idx="9798">
                  <c:v>97.98</c:v>
                </c:pt>
                <c:pt idx="9799">
                  <c:v>97.99</c:v>
                </c:pt>
                <c:pt idx="9800">
                  <c:v>98</c:v>
                </c:pt>
                <c:pt idx="9801">
                  <c:v>98.01</c:v>
                </c:pt>
                <c:pt idx="9802">
                  <c:v>98.02</c:v>
                </c:pt>
                <c:pt idx="9803">
                  <c:v>98.03</c:v>
                </c:pt>
                <c:pt idx="9804">
                  <c:v>98.04</c:v>
                </c:pt>
                <c:pt idx="9805">
                  <c:v>98.05</c:v>
                </c:pt>
                <c:pt idx="9806">
                  <c:v>98.06</c:v>
                </c:pt>
                <c:pt idx="9807">
                  <c:v>98.07</c:v>
                </c:pt>
                <c:pt idx="9808">
                  <c:v>98.08</c:v>
                </c:pt>
                <c:pt idx="9809">
                  <c:v>98.09</c:v>
                </c:pt>
                <c:pt idx="9810">
                  <c:v>98.1</c:v>
                </c:pt>
                <c:pt idx="9811">
                  <c:v>98.11</c:v>
                </c:pt>
                <c:pt idx="9812">
                  <c:v>98.12</c:v>
                </c:pt>
                <c:pt idx="9813">
                  <c:v>98.13</c:v>
                </c:pt>
                <c:pt idx="9814">
                  <c:v>98.14</c:v>
                </c:pt>
                <c:pt idx="9815">
                  <c:v>98.15</c:v>
                </c:pt>
                <c:pt idx="9816">
                  <c:v>98.16</c:v>
                </c:pt>
                <c:pt idx="9817">
                  <c:v>98.17</c:v>
                </c:pt>
                <c:pt idx="9818">
                  <c:v>98.18</c:v>
                </c:pt>
                <c:pt idx="9819">
                  <c:v>98.19</c:v>
                </c:pt>
                <c:pt idx="9820">
                  <c:v>98.2</c:v>
                </c:pt>
                <c:pt idx="9821">
                  <c:v>98.21</c:v>
                </c:pt>
                <c:pt idx="9822">
                  <c:v>98.22</c:v>
                </c:pt>
                <c:pt idx="9823">
                  <c:v>98.23</c:v>
                </c:pt>
                <c:pt idx="9824">
                  <c:v>98.24</c:v>
                </c:pt>
                <c:pt idx="9825">
                  <c:v>98.25</c:v>
                </c:pt>
                <c:pt idx="9826">
                  <c:v>98.26</c:v>
                </c:pt>
                <c:pt idx="9827">
                  <c:v>98.27</c:v>
                </c:pt>
                <c:pt idx="9828">
                  <c:v>98.28</c:v>
                </c:pt>
                <c:pt idx="9829">
                  <c:v>98.29</c:v>
                </c:pt>
                <c:pt idx="9830">
                  <c:v>98.3</c:v>
                </c:pt>
                <c:pt idx="9831">
                  <c:v>98.31</c:v>
                </c:pt>
                <c:pt idx="9832">
                  <c:v>98.32</c:v>
                </c:pt>
                <c:pt idx="9833">
                  <c:v>98.33</c:v>
                </c:pt>
                <c:pt idx="9834">
                  <c:v>98.34</c:v>
                </c:pt>
                <c:pt idx="9835">
                  <c:v>98.35</c:v>
                </c:pt>
                <c:pt idx="9836">
                  <c:v>98.36</c:v>
                </c:pt>
                <c:pt idx="9837">
                  <c:v>98.37</c:v>
                </c:pt>
                <c:pt idx="9838">
                  <c:v>98.38</c:v>
                </c:pt>
                <c:pt idx="9839">
                  <c:v>98.39</c:v>
                </c:pt>
                <c:pt idx="9840">
                  <c:v>98.4</c:v>
                </c:pt>
                <c:pt idx="9841">
                  <c:v>98.41</c:v>
                </c:pt>
                <c:pt idx="9842">
                  <c:v>98.42</c:v>
                </c:pt>
                <c:pt idx="9843">
                  <c:v>98.43</c:v>
                </c:pt>
                <c:pt idx="9844">
                  <c:v>98.44</c:v>
                </c:pt>
                <c:pt idx="9845">
                  <c:v>98.45</c:v>
                </c:pt>
                <c:pt idx="9846">
                  <c:v>98.46</c:v>
                </c:pt>
                <c:pt idx="9847">
                  <c:v>98.47</c:v>
                </c:pt>
                <c:pt idx="9848">
                  <c:v>98.48</c:v>
                </c:pt>
                <c:pt idx="9849">
                  <c:v>98.49</c:v>
                </c:pt>
                <c:pt idx="9850">
                  <c:v>98.5</c:v>
                </c:pt>
                <c:pt idx="9851">
                  <c:v>98.51</c:v>
                </c:pt>
                <c:pt idx="9852">
                  <c:v>98.52</c:v>
                </c:pt>
                <c:pt idx="9853">
                  <c:v>98.53</c:v>
                </c:pt>
                <c:pt idx="9854">
                  <c:v>98.54</c:v>
                </c:pt>
                <c:pt idx="9855">
                  <c:v>98.55</c:v>
                </c:pt>
                <c:pt idx="9856">
                  <c:v>98.56</c:v>
                </c:pt>
                <c:pt idx="9857">
                  <c:v>98.57</c:v>
                </c:pt>
                <c:pt idx="9858">
                  <c:v>98.58</c:v>
                </c:pt>
                <c:pt idx="9859">
                  <c:v>98.59</c:v>
                </c:pt>
                <c:pt idx="9860">
                  <c:v>98.6</c:v>
                </c:pt>
                <c:pt idx="9861">
                  <c:v>98.61</c:v>
                </c:pt>
                <c:pt idx="9862">
                  <c:v>98.62</c:v>
                </c:pt>
                <c:pt idx="9863">
                  <c:v>98.63</c:v>
                </c:pt>
                <c:pt idx="9864">
                  <c:v>98.64</c:v>
                </c:pt>
                <c:pt idx="9865">
                  <c:v>98.65</c:v>
                </c:pt>
                <c:pt idx="9866">
                  <c:v>98.66</c:v>
                </c:pt>
                <c:pt idx="9867">
                  <c:v>98.67</c:v>
                </c:pt>
                <c:pt idx="9868">
                  <c:v>98.68</c:v>
                </c:pt>
                <c:pt idx="9869">
                  <c:v>98.69</c:v>
                </c:pt>
                <c:pt idx="9870">
                  <c:v>98.7</c:v>
                </c:pt>
                <c:pt idx="9871">
                  <c:v>98.71</c:v>
                </c:pt>
                <c:pt idx="9872">
                  <c:v>98.72</c:v>
                </c:pt>
                <c:pt idx="9873">
                  <c:v>98.73</c:v>
                </c:pt>
                <c:pt idx="9874">
                  <c:v>98.74</c:v>
                </c:pt>
                <c:pt idx="9875">
                  <c:v>98.75</c:v>
                </c:pt>
                <c:pt idx="9876">
                  <c:v>98.76</c:v>
                </c:pt>
                <c:pt idx="9877">
                  <c:v>98.77</c:v>
                </c:pt>
                <c:pt idx="9878">
                  <c:v>98.78</c:v>
                </c:pt>
                <c:pt idx="9879">
                  <c:v>98.79</c:v>
                </c:pt>
                <c:pt idx="9880">
                  <c:v>98.8</c:v>
                </c:pt>
                <c:pt idx="9881">
                  <c:v>98.81</c:v>
                </c:pt>
                <c:pt idx="9882">
                  <c:v>98.82</c:v>
                </c:pt>
                <c:pt idx="9883">
                  <c:v>98.83</c:v>
                </c:pt>
                <c:pt idx="9884">
                  <c:v>98.84</c:v>
                </c:pt>
                <c:pt idx="9885">
                  <c:v>98.85</c:v>
                </c:pt>
                <c:pt idx="9886">
                  <c:v>98.86</c:v>
                </c:pt>
                <c:pt idx="9887">
                  <c:v>98.87</c:v>
                </c:pt>
                <c:pt idx="9888">
                  <c:v>98.88</c:v>
                </c:pt>
                <c:pt idx="9889">
                  <c:v>98.89</c:v>
                </c:pt>
                <c:pt idx="9890">
                  <c:v>98.9</c:v>
                </c:pt>
                <c:pt idx="9891">
                  <c:v>98.91</c:v>
                </c:pt>
                <c:pt idx="9892">
                  <c:v>98.92</c:v>
                </c:pt>
                <c:pt idx="9893">
                  <c:v>98.93</c:v>
                </c:pt>
                <c:pt idx="9894">
                  <c:v>98.94</c:v>
                </c:pt>
                <c:pt idx="9895">
                  <c:v>98.95</c:v>
                </c:pt>
                <c:pt idx="9896">
                  <c:v>98.96</c:v>
                </c:pt>
                <c:pt idx="9897">
                  <c:v>98.97</c:v>
                </c:pt>
                <c:pt idx="9898">
                  <c:v>98.98</c:v>
                </c:pt>
                <c:pt idx="9899">
                  <c:v>98.99</c:v>
                </c:pt>
                <c:pt idx="9900">
                  <c:v>99</c:v>
                </c:pt>
                <c:pt idx="9901">
                  <c:v>99.01</c:v>
                </c:pt>
                <c:pt idx="9902">
                  <c:v>99.02</c:v>
                </c:pt>
                <c:pt idx="9903">
                  <c:v>99.03</c:v>
                </c:pt>
                <c:pt idx="9904">
                  <c:v>99.04</c:v>
                </c:pt>
                <c:pt idx="9905">
                  <c:v>99.05</c:v>
                </c:pt>
                <c:pt idx="9906">
                  <c:v>99.06</c:v>
                </c:pt>
                <c:pt idx="9907">
                  <c:v>99.07</c:v>
                </c:pt>
                <c:pt idx="9908">
                  <c:v>99.08</c:v>
                </c:pt>
                <c:pt idx="9909">
                  <c:v>99.09</c:v>
                </c:pt>
                <c:pt idx="9910">
                  <c:v>99.1</c:v>
                </c:pt>
                <c:pt idx="9911">
                  <c:v>99.11</c:v>
                </c:pt>
                <c:pt idx="9912">
                  <c:v>99.12</c:v>
                </c:pt>
                <c:pt idx="9913">
                  <c:v>99.13</c:v>
                </c:pt>
                <c:pt idx="9914">
                  <c:v>99.14</c:v>
                </c:pt>
                <c:pt idx="9915">
                  <c:v>99.15</c:v>
                </c:pt>
                <c:pt idx="9916">
                  <c:v>99.16</c:v>
                </c:pt>
                <c:pt idx="9917">
                  <c:v>99.17</c:v>
                </c:pt>
                <c:pt idx="9918">
                  <c:v>99.18</c:v>
                </c:pt>
                <c:pt idx="9919">
                  <c:v>99.19</c:v>
                </c:pt>
                <c:pt idx="9920">
                  <c:v>99.2</c:v>
                </c:pt>
                <c:pt idx="9921">
                  <c:v>99.21</c:v>
                </c:pt>
                <c:pt idx="9922">
                  <c:v>99.22</c:v>
                </c:pt>
                <c:pt idx="9923">
                  <c:v>99.23</c:v>
                </c:pt>
                <c:pt idx="9924">
                  <c:v>99.24</c:v>
                </c:pt>
                <c:pt idx="9925">
                  <c:v>99.25</c:v>
                </c:pt>
                <c:pt idx="9926">
                  <c:v>99.26</c:v>
                </c:pt>
                <c:pt idx="9927">
                  <c:v>99.27</c:v>
                </c:pt>
                <c:pt idx="9928">
                  <c:v>99.28</c:v>
                </c:pt>
                <c:pt idx="9929">
                  <c:v>99.29</c:v>
                </c:pt>
                <c:pt idx="9930">
                  <c:v>99.3</c:v>
                </c:pt>
                <c:pt idx="9931">
                  <c:v>99.31</c:v>
                </c:pt>
                <c:pt idx="9932">
                  <c:v>99.32</c:v>
                </c:pt>
                <c:pt idx="9933">
                  <c:v>99.33</c:v>
                </c:pt>
                <c:pt idx="9934">
                  <c:v>99.34</c:v>
                </c:pt>
                <c:pt idx="9935">
                  <c:v>99.35</c:v>
                </c:pt>
                <c:pt idx="9936">
                  <c:v>99.36</c:v>
                </c:pt>
                <c:pt idx="9937">
                  <c:v>99.37</c:v>
                </c:pt>
                <c:pt idx="9938">
                  <c:v>99.38</c:v>
                </c:pt>
                <c:pt idx="9939">
                  <c:v>99.39</c:v>
                </c:pt>
                <c:pt idx="9940">
                  <c:v>99.4</c:v>
                </c:pt>
                <c:pt idx="9941">
                  <c:v>99.41</c:v>
                </c:pt>
                <c:pt idx="9942">
                  <c:v>99.42</c:v>
                </c:pt>
                <c:pt idx="9943">
                  <c:v>99.43</c:v>
                </c:pt>
                <c:pt idx="9944">
                  <c:v>99.44</c:v>
                </c:pt>
                <c:pt idx="9945">
                  <c:v>99.45</c:v>
                </c:pt>
                <c:pt idx="9946">
                  <c:v>99.46</c:v>
                </c:pt>
                <c:pt idx="9947">
                  <c:v>99.47</c:v>
                </c:pt>
                <c:pt idx="9948">
                  <c:v>99.48</c:v>
                </c:pt>
                <c:pt idx="9949">
                  <c:v>99.49</c:v>
                </c:pt>
                <c:pt idx="9950">
                  <c:v>99.5</c:v>
                </c:pt>
                <c:pt idx="9951">
                  <c:v>99.51</c:v>
                </c:pt>
                <c:pt idx="9952">
                  <c:v>99.52</c:v>
                </c:pt>
                <c:pt idx="9953">
                  <c:v>99.53</c:v>
                </c:pt>
                <c:pt idx="9954">
                  <c:v>99.54</c:v>
                </c:pt>
                <c:pt idx="9955">
                  <c:v>99.55</c:v>
                </c:pt>
                <c:pt idx="9956">
                  <c:v>99.56</c:v>
                </c:pt>
                <c:pt idx="9957">
                  <c:v>99.57</c:v>
                </c:pt>
                <c:pt idx="9958">
                  <c:v>99.58</c:v>
                </c:pt>
                <c:pt idx="9959">
                  <c:v>99.59</c:v>
                </c:pt>
                <c:pt idx="9960">
                  <c:v>99.6</c:v>
                </c:pt>
                <c:pt idx="9961">
                  <c:v>99.61</c:v>
                </c:pt>
                <c:pt idx="9962">
                  <c:v>99.62</c:v>
                </c:pt>
                <c:pt idx="9963">
                  <c:v>99.63</c:v>
                </c:pt>
                <c:pt idx="9964">
                  <c:v>99.64</c:v>
                </c:pt>
                <c:pt idx="9965">
                  <c:v>99.65</c:v>
                </c:pt>
                <c:pt idx="9966">
                  <c:v>99.66</c:v>
                </c:pt>
                <c:pt idx="9967">
                  <c:v>99.67</c:v>
                </c:pt>
                <c:pt idx="9968">
                  <c:v>99.68</c:v>
                </c:pt>
                <c:pt idx="9969">
                  <c:v>99.69</c:v>
                </c:pt>
                <c:pt idx="9970">
                  <c:v>99.7</c:v>
                </c:pt>
                <c:pt idx="9971">
                  <c:v>99.71</c:v>
                </c:pt>
                <c:pt idx="9972">
                  <c:v>99.72</c:v>
                </c:pt>
                <c:pt idx="9973">
                  <c:v>99.73</c:v>
                </c:pt>
                <c:pt idx="9974">
                  <c:v>99.74</c:v>
                </c:pt>
                <c:pt idx="9975">
                  <c:v>99.75</c:v>
                </c:pt>
                <c:pt idx="9976">
                  <c:v>99.76</c:v>
                </c:pt>
                <c:pt idx="9977">
                  <c:v>99.77</c:v>
                </c:pt>
                <c:pt idx="9978">
                  <c:v>99.78</c:v>
                </c:pt>
                <c:pt idx="9979">
                  <c:v>99.79</c:v>
                </c:pt>
                <c:pt idx="9980">
                  <c:v>99.8</c:v>
                </c:pt>
                <c:pt idx="9981">
                  <c:v>99.81</c:v>
                </c:pt>
                <c:pt idx="9982">
                  <c:v>99.82</c:v>
                </c:pt>
                <c:pt idx="9983">
                  <c:v>99.83</c:v>
                </c:pt>
                <c:pt idx="9984">
                  <c:v>99.84</c:v>
                </c:pt>
                <c:pt idx="9985">
                  <c:v>99.85</c:v>
                </c:pt>
                <c:pt idx="9986">
                  <c:v>99.86</c:v>
                </c:pt>
                <c:pt idx="9987">
                  <c:v>99.87</c:v>
                </c:pt>
                <c:pt idx="9988">
                  <c:v>99.88</c:v>
                </c:pt>
                <c:pt idx="9989">
                  <c:v>99.89</c:v>
                </c:pt>
                <c:pt idx="9990">
                  <c:v>99.9</c:v>
                </c:pt>
                <c:pt idx="9991">
                  <c:v>99.91</c:v>
                </c:pt>
                <c:pt idx="9992">
                  <c:v>99.92</c:v>
                </c:pt>
                <c:pt idx="9993">
                  <c:v>99.93</c:v>
                </c:pt>
                <c:pt idx="9994">
                  <c:v>99.94</c:v>
                </c:pt>
                <c:pt idx="9995">
                  <c:v>99.95</c:v>
                </c:pt>
                <c:pt idx="9996">
                  <c:v>99.96</c:v>
                </c:pt>
                <c:pt idx="9997">
                  <c:v>99.97</c:v>
                </c:pt>
                <c:pt idx="9998">
                  <c:v>99.98</c:v>
                </c:pt>
                <c:pt idx="9999">
                  <c:v>99.99</c:v>
                </c:pt>
                <c:pt idx="10000">
                  <c:v>100</c:v>
                </c:pt>
                <c:pt idx="10001">
                  <c:v>100.01</c:v>
                </c:pt>
                <c:pt idx="10002">
                  <c:v>100.02</c:v>
                </c:pt>
                <c:pt idx="10003">
                  <c:v>100.03</c:v>
                </c:pt>
                <c:pt idx="10004">
                  <c:v>100.04</c:v>
                </c:pt>
                <c:pt idx="10005">
                  <c:v>100.05</c:v>
                </c:pt>
                <c:pt idx="10006">
                  <c:v>100.06</c:v>
                </c:pt>
                <c:pt idx="10007">
                  <c:v>100.07</c:v>
                </c:pt>
                <c:pt idx="10008">
                  <c:v>100.08</c:v>
                </c:pt>
                <c:pt idx="10009">
                  <c:v>100.09</c:v>
                </c:pt>
                <c:pt idx="10010">
                  <c:v>100.1</c:v>
                </c:pt>
                <c:pt idx="10011">
                  <c:v>100.11</c:v>
                </c:pt>
                <c:pt idx="10012">
                  <c:v>100.12</c:v>
                </c:pt>
                <c:pt idx="10013">
                  <c:v>100.13</c:v>
                </c:pt>
                <c:pt idx="10014">
                  <c:v>100.14</c:v>
                </c:pt>
                <c:pt idx="10015">
                  <c:v>100.15</c:v>
                </c:pt>
                <c:pt idx="10016">
                  <c:v>100.16</c:v>
                </c:pt>
                <c:pt idx="10017">
                  <c:v>100.17</c:v>
                </c:pt>
                <c:pt idx="10018">
                  <c:v>100.18</c:v>
                </c:pt>
                <c:pt idx="10019">
                  <c:v>100.19</c:v>
                </c:pt>
                <c:pt idx="10020">
                  <c:v>100.2</c:v>
                </c:pt>
                <c:pt idx="10021">
                  <c:v>100.21</c:v>
                </c:pt>
                <c:pt idx="10022">
                  <c:v>100.22</c:v>
                </c:pt>
                <c:pt idx="10023">
                  <c:v>100.23</c:v>
                </c:pt>
                <c:pt idx="10024">
                  <c:v>100.24</c:v>
                </c:pt>
                <c:pt idx="10025">
                  <c:v>100.25</c:v>
                </c:pt>
                <c:pt idx="10026">
                  <c:v>100.26</c:v>
                </c:pt>
                <c:pt idx="10027">
                  <c:v>100.27</c:v>
                </c:pt>
                <c:pt idx="10028">
                  <c:v>100.28</c:v>
                </c:pt>
                <c:pt idx="10029">
                  <c:v>100.29</c:v>
                </c:pt>
                <c:pt idx="10030">
                  <c:v>100.3</c:v>
                </c:pt>
                <c:pt idx="10031">
                  <c:v>100.31</c:v>
                </c:pt>
                <c:pt idx="10032">
                  <c:v>100.32</c:v>
                </c:pt>
                <c:pt idx="10033">
                  <c:v>100.33</c:v>
                </c:pt>
                <c:pt idx="10034">
                  <c:v>100.34</c:v>
                </c:pt>
                <c:pt idx="10035">
                  <c:v>100.35</c:v>
                </c:pt>
                <c:pt idx="10036">
                  <c:v>100.36</c:v>
                </c:pt>
                <c:pt idx="10037">
                  <c:v>100.37</c:v>
                </c:pt>
                <c:pt idx="10038">
                  <c:v>100.38</c:v>
                </c:pt>
                <c:pt idx="10039">
                  <c:v>100.39</c:v>
                </c:pt>
                <c:pt idx="10040">
                  <c:v>100.4</c:v>
                </c:pt>
                <c:pt idx="10041">
                  <c:v>100.41</c:v>
                </c:pt>
                <c:pt idx="10042">
                  <c:v>100.42</c:v>
                </c:pt>
                <c:pt idx="10043">
                  <c:v>100.43</c:v>
                </c:pt>
                <c:pt idx="10044">
                  <c:v>100.44</c:v>
                </c:pt>
                <c:pt idx="10045">
                  <c:v>100.45</c:v>
                </c:pt>
                <c:pt idx="10046">
                  <c:v>100.46</c:v>
                </c:pt>
                <c:pt idx="10047">
                  <c:v>100.47</c:v>
                </c:pt>
                <c:pt idx="10048">
                  <c:v>100.48</c:v>
                </c:pt>
                <c:pt idx="10049">
                  <c:v>100.49</c:v>
                </c:pt>
                <c:pt idx="10050">
                  <c:v>100.5</c:v>
                </c:pt>
                <c:pt idx="10051">
                  <c:v>100.51</c:v>
                </c:pt>
                <c:pt idx="10052">
                  <c:v>100.52</c:v>
                </c:pt>
                <c:pt idx="10053">
                  <c:v>100.53</c:v>
                </c:pt>
                <c:pt idx="10054">
                  <c:v>100.54</c:v>
                </c:pt>
                <c:pt idx="10055">
                  <c:v>100.55</c:v>
                </c:pt>
                <c:pt idx="10056">
                  <c:v>100.56</c:v>
                </c:pt>
                <c:pt idx="10057">
                  <c:v>100.57</c:v>
                </c:pt>
                <c:pt idx="10058">
                  <c:v>100.58</c:v>
                </c:pt>
                <c:pt idx="10059">
                  <c:v>100.59</c:v>
                </c:pt>
                <c:pt idx="10060">
                  <c:v>100.6</c:v>
                </c:pt>
                <c:pt idx="10061">
                  <c:v>100.61</c:v>
                </c:pt>
                <c:pt idx="10062">
                  <c:v>100.62</c:v>
                </c:pt>
                <c:pt idx="10063">
                  <c:v>100.63</c:v>
                </c:pt>
                <c:pt idx="10064">
                  <c:v>100.64</c:v>
                </c:pt>
                <c:pt idx="10065">
                  <c:v>100.65</c:v>
                </c:pt>
                <c:pt idx="10066">
                  <c:v>100.66</c:v>
                </c:pt>
                <c:pt idx="10067">
                  <c:v>100.67</c:v>
                </c:pt>
                <c:pt idx="10068">
                  <c:v>100.68</c:v>
                </c:pt>
                <c:pt idx="10069">
                  <c:v>100.69</c:v>
                </c:pt>
                <c:pt idx="10070">
                  <c:v>100.7</c:v>
                </c:pt>
                <c:pt idx="10071">
                  <c:v>100.71</c:v>
                </c:pt>
                <c:pt idx="10072">
                  <c:v>100.72</c:v>
                </c:pt>
                <c:pt idx="10073">
                  <c:v>100.73</c:v>
                </c:pt>
                <c:pt idx="10074">
                  <c:v>100.74</c:v>
                </c:pt>
                <c:pt idx="10075">
                  <c:v>100.75</c:v>
                </c:pt>
                <c:pt idx="10076">
                  <c:v>100.76</c:v>
                </c:pt>
                <c:pt idx="10077">
                  <c:v>100.77</c:v>
                </c:pt>
                <c:pt idx="10078">
                  <c:v>100.78</c:v>
                </c:pt>
                <c:pt idx="10079">
                  <c:v>100.79</c:v>
                </c:pt>
                <c:pt idx="10080">
                  <c:v>100.8</c:v>
                </c:pt>
                <c:pt idx="10081">
                  <c:v>100.81</c:v>
                </c:pt>
                <c:pt idx="10082">
                  <c:v>100.82</c:v>
                </c:pt>
                <c:pt idx="10083">
                  <c:v>100.83</c:v>
                </c:pt>
                <c:pt idx="10084">
                  <c:v>100.84</c:v>
                </c:pt>
                <c:pt idx="10085">
                  <c:v>100.85</c:v>
                </c:pt>
                <c:pt idx="10086">
                  <c:v>100.86</c:v>
                </c:pt>
                <c:pt idx="10087">
                  <c:v>100.87</c:v>
                </c:pt>
                <c:pt idx="10088">
                  <c:v>100.88</c:v>
                </c:pt>
                <c:pt idx="10089">
                  <c:v>100.89</c:v>
                </c:pt>
                <c:pt idx="10090">
                  <c:v>100.9</c:v>
                </c:pt>
                <c:pt idx="10091">
                  <c:v>100.91</c:v>
                </c:pt>
                <c:pt idx="10092">
                  <c:v>100.92</c:v>
                </c:pt>
                <c:pt idx="10093">
                  <c:v>100.93</c:v>
                </c:pt>
                <c:pt idx="10094">
                  <c:v>100.94</c:v>
                </c:pt>
                <c:pt idx="10095">
                  <c:v>100.95</c:v>
                </c:pt>
                <c:pt idx="10096">
                  <c:v>100.96</c:v>
                </c:pt>
                <c:pt idx="10097">
                  <c:v>100.97</c:v>
                </c:pt>
                <c:pt idx="10098">
                  <c:v>100.98</c:v>
                </c:pt>
                <c:pt idx="10099">
                  <c:v>100.99</c:v>
                </c:pt>
                <c:pt idx="10100">
                  <c:v>101</c:v>
                </c:pt>
                <c:pt idx="10101">
                  <c:v>101.01</c:v>
                </c:pt>
                <c:pt idx="10102">
                  <c:v>101.02</c:v>
                </c:pt>
                <c:pt idx="10103">
                  <c:v>101.03</c:v>
                </c:pt>
                <c:pt idx="10104">
                  <c:v>101.04</c:v>
                </c:pt>
                <c:pt idx="10105">
                  <c:v>101.05</c:v>
                </c:pt>
                <c:pt idx="10106">
                  <c:v>101.06</c:v>
                </c:pt>
                <c:pt idx="10107">
                  <c:v>101.07</c:v>
                </c:pt>
                <c:pt idx="10108">
                  <c:v>101.08</c:v>
                </c:pt>
                <c:pt idx="10109">
                  <c:v>101.09</c:v>
                </c:pt>
                <c:pt idx="10110">
                  <c:v>101.1</c:v>
                </c:pt>
                <c:pt idx="10111">
                  <c:v>101.11</c:v>
                </c:pt>
                <c:pt idx="10112">
                  <c:v>101.12</c:v>
                </c:pt>
                <c:pt idx="10113">
                  <c:v>101.13</c:v>
                </c:pt>
                <c:pt idx="10114">
                  <c:v>101.14</c:v>
                </c:pt>
                <c:pt idx="10115">
                  <c:v>101.15</c:v>
                </c:pt>
                <c:pt idx="10116">
                  <c:v>101.16</c:v>
                </c:pt>
                <c:pt idx="10117">
                  <c:v>101.17</c:v>
                </c:pt>
                <c:pt idx="10118">
                  <c:v>101.18</c:v>
                </c:pt>
                <c:pt idx="10119">
                  <c:v>101.19</c:v>
                </c:pt>
                <c:pt idx="10120">
                  <c:v>101.2</c:v>
                </c:pt>
                <c:pt idx="10121">
                  <c:v>101.21</c:v>
                </c:pt>
                <c:pt idx="10122">
                  <c:v>101.22</c:v>
                </c:pt>
                <c:pt idx="10123">
                  <c:v>101.23</c:v>
                </c:pt>
                <c:pt idx="10124">
                  <c:v>101.24</c:v>
                </c:pt>
                <c:pt idx="10125">
                  <c:v>101.25</c:v>
                </c:pt>
                <c:pt idx="10126">
                  <c:v>101.26</c:v>
                </c:pt>
                <c:pt idx="10127">
                  <c:v>101.27</c:v>
                </c:pt>
                <c:pt idx="10128">
                  <c:v>101.28</c:v>
                </c:pt>
                <c:pt idx="10129">
                  <c:v>101.29</c:v>
                </c:pt>
                <c:pt idx="10130">
                  <c:v>101.3</c:v>
                </c:pt>
                <c:pt idx="10131">
                  <c:v>101.31</c:v>
                </c:pt>
                <c:pt idx="10132">
                  <c:v>101.32</c:v>
                </c:pt>
                <c:pt idx="10133">
                  <c:v>101.33</c:v>
                </c:pt>
                <c:pt idx="10134">
                  <c:v>101.34</c:v>
                </c:pt>
                <c:pt idx="10135">
                  <c:v>101.35</c:v>
                </c:pt>
                <c:pt idx="10136">
                  <c:v>101.36</c:v>
                </c:pt>
                <c:pt idx="10137">
                  <c:v>101.37</c:v>
                </c:pt>
                <c:pt idx="10138">
                  <c:v>101.38</c:v>
                </c:pt>
                <c:pt idx="10139">
                  <c:v>101.39</c:v>
                </c:pt>
                <c:pt idx="10140">
                  <c:v>101.4</c:v>
                </c:pt>
                <c:pt idx="10141">
                  <c:v>101.41</c:v>
                </c:pt>
                <c:pt idx="10142">
                  <c:v>101.42</c:v>
                </c:pt>
                <c:pt idx="10143">
                  <c:v>101.43</c:v>
                </c:pt>
                <c:pt idx="10144">
                  <c:v>101.44</c:v>
                </c:pt>
                <c:pt idx="10145">
                  <c:v>101.45</c:v>
                </c:pt>
                <c:pt idx="10146">
                  <c:v>101.46</c:v>
                </c:pt>
                <c:pt idx="10147">
                  <c:v>101.47</c:v>
                </c:pt>
                <c:pt idx="10148">
                  <c:v>101.48</c:v>
                </c:pt>
                <c:pt idx="10149">
                  <c:v>101.49</c:v>
                </c:pt>
                <c:pt idx="10150">
                  <c:v>101.5</c:v>
                </c:pt>
                <c:pt idx="10151">
                  <c:v>101.51</c:v>
                </c:pt>
                <c:pt idx="10152">
                  <c:v>101.52</c:v>
                </c:pt>
                <c:pt idx="10153">
                  <c:v>101.53</c:v>
                </c:pt>
                <c:pt idx="10154">
                  <c:v>101.54</c:v>
                </c:pt>
                <c:pt idx="10155">
                  <c:v>101.55</c:v>
                </c:pt>
                <c:pt idx="10156">
                  <c:v>101.56</c:v>
                </c:pt>
                <c:pt idx="10157">
                  <c:v>101.57</c:v>
                </c:pt>
                <c:pt idx="10158">
                  <c:v>101.58</c:v>
                </c:pt>
                <c:pt idx="10159">
                  <c:v>101.59</c:v>
                </c:pt>
                <c:pt idx="10160">
                  <c:v>101.6</c:v>
                </c:pt>
                <c:pt idx="10161">
                  <c:v>101.61</c:v>
                </c:pt>
                <c:pt idx="10162">
                  <c:v>101.62</c:v>
                </c:pt>
                <c:pt idx="10163">
                  <c:v>101.63</c:v>
                </c:pt>
                <c:pt idx="10164">
                  <c:v>101.64</c:v>
                </c:pt>
                <c:pt idx="10165">
                  <c:v>101.65</c:v>
                </c:pt>
                <c:pt idx="10166">
                  <c:v>101.66</c:v>
                </c:pt>
                <c:pt idx="10167">
                  <c:v>101.67</c:v>
                </c:pt>
                <c:pt idx="10168">
                  <c:v>101.68</c:v>
                </c:pt>
                <c:pt idx="10169">
                  <c:v>101.69</c:v>
                </c:pt>
                <c:pt idx="10170">
                  <c:v>101.7</c:v>
                </c:pt>
                <c:pt idx="10171">
                  <c:v>101.71</c:v>
                </c:pt>
                <c:pt idx="10172">
                  <c:v>101.72</c:v>
                </c:pt>
                <c:pt idx="10173">
                  <c:v>101.73</c:v>
                </c:pt>
                <c:pt idx="10174">
                  <c:v>101.74</c:v>
                </c:pt>
                <c:pt idx="10175">
                  <c:v>101.75</c:v>
                </c:pt>
                <c:pt idx="10176">
                  <c:v>101.76</c:v>
                </c:pt>
                <c:pt idx="10177">
                  <c:v>101.77</c:v>
                </c:pt>
                <c:pt idx="10178">
                  <c:v>101.78</c:v>
                </c:pt>
                <c:pt idx="10179">
                  <c:v>101.79</c:v>
                </c:pt>
                <c:pt idx="10180">
                  <c:v>101.8</c:v>
                </c:pt>
                <c:pt idx="10181">
                  <c:v>101.81</c:v>
                </c:pt>
                <c:pt idx="10182">
                  <c:v>101.82</c:v>
                </c:pt>
                <c:pt idx="10183">
                  <c:v>101.83</c:v>
                </c:pt>
                <c:pt idx="10184">
                  <c:v>101.84</c:v>
                </c:pt>
                <c:pt idx="10185">
                  <c:v>101.85</c:v>
                </c:pt>
                <c:pt idx="10186">
                  <c:v>101.86</c:v>
                </c:pt>
                <c:pt idx="10187">
                  <c:v>101.87</c:v>
                </c:pt>
                <c:pt idx="10188">
                  <c:v>101.88</c:v>
                </c:pt>
                <c:pt idx="10189">
                  <c:v>101.89</c:v>
                </c:pt>
                <c:pt idx="10190">
                  <c:v>101.9</c:v>
                </c:pt>
                <c:pt idx="10191">
                  <c:v>101.91</c:v>
                </c:pt>
                <c:pt idx="10192">
                  <c:v>101.92</c:v>
                </c:pt>
                <c:pt idx="10193">
                  <c:v>101.93</c:v>
                </c:pt>
                <c:pt idx="10194">
                  <c:v>101.94</c:v>
                </c:pt>
                <c:pt idx="10195">
                  <c:v>101.95</c:v>
                </c:pt>
                <c:pt idx="10196">
                  <c:v>101.96</c:v>
                </c:pt>
                <c:pt idx="10197">
                  <c:v>101.97</c:v>
                </c:pt>
                <c:pt idx="10198">
                  <c:v>101.98</c:v>
                </c:pt>
                <c:pt idx="10199">
                  <c:v>101.99</c:v>
                </c:pt>
                <c:pt idx="10200">
                  <c:v>102</c:v>
                </c:pt>
                <c:pt idx="10201">
                  <c:v>102.01</c:v>
                </c:pt>
                <c:pt idx="10202">
                  <c:v>102.02</c:v>
                </c:pt>
                <c:pt idx="10203">
                  <c:v>102.03</c:v>
                </c:pt>
                <c:pt idx="10204">
                  <c:v>102.04</c:v>
                </c:pt>
                <c:pt idx="10205">
                  <c:v>102.05</c:v>
                </c:pt>
                <c:pt idx="10206">
                  <c:v>102.06</c:v>
                </c:pt>
                <c:pt idx="10207">
                  <c:v>102.07</c:v>
                </c:pt>
                <c:pt idx="10208">
                  <c:v>102.08</c:v>
                </c:pt>
                <c:pt idx="10209">
                  <c:v>102.09</c:v>
                </c:pt>
                <c:pt idx="10210">
                  <c:v>102.1</c:v>
                </c:pt>
                <c:pt idx="10211">
                  <c:v>102.11</c:v>
                </c:pt>
                <c:pt idx="10212">
                  <c:v>102.12</c:v>
                </c:pt>
                <c:pt idx="10213">
                  <c:v>102.13</c:v>
                </c:pt>
                <c:pt idx="10214">
                  <c:v>102.14</c:v>
                </c:pt>
                <c:pt idx="10215">
                  <c:v>102.15</c:v>
                </c:pt>
                <c:pt idx="10216">
                  <c:v>102.16</c:v>
                </c:pt>
                <c:pt idx="10217">
                  <c:v>102.17</c:v>
                </c:pt>
                <c:pt idx="10218">
                  <c:v>102.18</c:v>
                </c:pt>
                <c:pt idx="10219">
                  <c:v>102.19</c:v>
                </c:pt>
                <c:pt idx="10220">
                  <c:v>102.2</c:v>
                </c:pt>
                <c:pt idx="10221">
                  <c:v>102.21</c:v>
                </c:pt>
                <c:pt idx="10222">
                  <c:v>102.22</c:v>
                </c:pt>
                <c:pt idx="10223">
                  <c:v>102.23</c:v>
                </c:pt>
                <c:pt idx="10224">
                  <c:v>102.24</c:v>
                </c:pt>
                <c:pt idx="10225">
                  <c:v>102.25</c:v>
                </c:pt>
                <c:pt idx="10226">
                  <c:v>102.26</c:v>
                </c:pt>
                <c:pt idx="10227">
                  <c:v>102.27</c:v>
                </c:pt>
                <c:pt idx="10228">
                  <c:v>102.28</c:v>
                </c:pt>
                <c:pt idx="10229">
                  <c:v>102.29</c:v>
                </c:pt>
                <c:pt idx="10230">
                  <c:v>102.3</c:v>
                </c:pt>
                <c:pt idx="10231">
                  <c:v>102.31</c:v>
                </c:pt>
                <c:pt idx="10232">
                  <c:v>102.32</c:v>
                </c:pt>
                <c:pt idx="10233">
                  <c:v>102.33</c:v>
                </c:pt>
                <c:pt idx="10234">
                  <c:v>102.34</c:v>
                </c:pt>
                <c:pt idx="10235">
                  <c:v>102.35</c:v>
                </c:pt>
                <c:pt idx="10236">
                  <c:v>102.36</c:v>
                </c:pt>
                <c:pt idx="10237">
                  <c:v>102.37</c:v>
                </c:pt>
                <c:pt idx="10238">
                  <c:v>102.38</c:v>
                </c:pt>
                <c:pt idx="10239">
                  <c:v>102.39</c:v>
                </c:pt>
                <c:pt idx="10240">
                  <c:v>102.4</c:v>
                </c:pt>
                <c:pt idx="10241">
                  <c:v>102.41</c:v>
                </c:pt>
                <c:pt idx="10242">
                  <c:v>102.42</c:v>
                </c:pt>
                <c:pt idx="10243">
                  <c:v>102.43</c:v>
                </c:pt>
                <c:pt idx="10244">
                  <c:v>102.44</c:v>
                </c:pt>
                <c:pt idx="10245">
                  <c:v>102.45</c:v>
                </c:pt>
                <c:pt idx="10246">
                  <c:v>102.46</c:v>
                </c:pt>
                <c:pt idx="10247">
                  <c:v>102.47</c:v>
                </c:pt>
                <c:pt idx="10248">
                  <c:v>102.48</c:v>
                </c:pt>
                <c:pt idx="10249">
                  <c:v>102.49</c:v>
                </c:pt>
                <c:pt idx="10250">
                  <c:v>102.5</c:v>
                </c:pt>
                <c:pt idx="10251">
                  <c:v>102.51</c:v>
                </c:pt>
                <c:pt idx="10252">
                  <c:v>102.52</c:v>
                </c:pt>
                <c:pt idx="10253">
                  <c:v>102.53</c:v>
                </c:pt>
                <c:pt idx="10254">
                  <c:v>102.54</c:v>
                </c:pt>
                <c:pt idx="10255">
                  <c:v>102.55</c:v>
                </c:pt>
                <c:pt idx="10256">
                  <c:v>102.56</c:v>
                </c:pt>
                <c:pt idx="10257">
                  <c:v>102.57</c:v>
                </c:pt>
                <c:pt idx="10258">
                  <c:v>102.58</c:v>
                </c:pt>
                <c:pt idx="10259">
                  <c:v>102.59</c:v>
                </c:pt>
                <c:pt idx="10260">
                  <c:v>102.6</c:v>
                </c:pt>
                <c:pt idx="10261">
                  <c:v>102.61</c:v>
                </c:pt>
                <c:pt idx="10262">
                  <c:v>102.62</c:v>
                </c:pt>
                <c:pt idx="10263">
                  <c:v>102.63</c:v>
                </c:pt>
                <c:pt idx="10264">
                  <c:v>102.64</c:v>
                </c:pt>
                <c:pt idx="10265">
                  <c:v>102.65</c:v>
                </c:pt>
                <c:pt idx="10266">
                  <c:v>102.66</c:v>
                </c:pt>
                <c:pt idx="10267">
                  <c:v>102.67</c:v>
                </c:pt>
                <c:pt idx="10268">
                  <c:v>102.68</c:v>
                </c:pt>
                <c:pt idx="10269">
                  <c:v>102.69</c:v>
                </c:pt>
                <c:pt idx="10270">
                  <c:v>102.7</c:v>
                </c:pt>
                <c:pt idx="10271">
                  <c:v>102.71</c:v>
                </c:pt>
                <c:pt idx="10272">
                  <c:v>102.72</c:v>
                </c:pt>
                <c:pt idx="10273">
                  <c:v>102.73</c:v>
                </c:pt>
                <c:pt idx="10274">
                  <c:v>102.74</c:v>
                </c:pt>
                <c:pt idx="10275">
                  <c:v>102.75</c:v>
                </c:pt>
                <c:pt idx="10276">
                  <c:v>102.76</c:v>
                </c:pt>
                <c:pt idx="10277">
                  <c:v>102.77</c:v>
                </c:pt>
                <c:pt idx="10278">
                  <c:v>102.78</c:v>
                </c:pt>
                <c:pt idx="10279">
                  <c:v>102.79</c:v>
                </c:pt>
                <c:pt idx="10280">
                  <c:v>102.8</c:v>
                </c:pt>
                <c:pt idx="10281">
                  <c:v>102.81</c:v>
                </c:pt>
                <c:pt idx="10282">
                  <c:v>102.82</c:v>
                </c:pt>
                <c:pt idx="10283">
                  <c:v>102.83</c:v>
                </c:pt>
                <c:pt idx="10284">
                  <c:v>102.84</c:v>
                </c:pt>
                <c:pt idx="10285">
                  <c:v>102.85</c:v>
                </c:pt>
                <c:pt idx="10286">
                  <c:v>102.86</c:v>
                </c:pt>
                <c:pt idx="10287">
                  <c:v>102.87</c:v>
                </c:pt>
                <c:pt idx="10288">
                  <c:v>102.88</c:v>
                </c:pt>
                <c:pt idx="10289">
                  <c:v>102.89</c:v>
                </c:pt>
                <c:pt idx="10290">
                  <c:v>102.9</c:v>
                </c:pt>
                <c:pt idx="10291">
                  <c:v>102.91</c:v>
                </c:pt>
                <c:pt idx="10292">
                  <c:v>102.92</c:v>
                </c:pt>
                <c:pt idx="10293">
                  <c:v>102.93</c:v>
                </c:pt>
                <c:pt idx="10294">
                  <c:v>102.94</c:v>
                </c:pt>
                <c:pt idx="10295">
                  <c:v>102.95</c:v>
                </c:pt>
                <c:pt idx="10296">
                  <c:v>102.96</c:v>
                </c:pt>
                <c:pt idx="10297">
                  <c:v>102.97</c:v>
                </c:pt>
                <c:pt idx="10298">
                  <c:v>102.98</c:v>
                </c:pt>
                <c:pt idx="10299">
                  <c:v>102.99</c:v>
                </c:pt>
                <c:pt idx="10300">
                  <c:v>103</c:v>
                </c:pt>
                <c:pt idx="10301">
                  <c:v>103.01</c:v>
                </c:pt>
                <c:pt idx="10302">
                  <c:v>103.02</c:v>
                </c:pt>
                <c:pt idx="10303">
                  <c:v>103.03</c:v>
                </c:pt>
                <c:pt idx="10304">
                  <c:v>103.04</c:v>
                </c:pt>
                <c:pt idx="10305">
                  <c:v>103.05</c:v>
                </c:pt>
                <c:pt idx="10306">
                  <c:v>103.06</c:v>
                </c:pt>
                <c:pt idx="10307">
                  <c:v>103.07</c:v>
                </c:pt>
                <c:pt idx="10308">
                  <c:v>103.08</c:v>
                </c:pt>
                <c:pt idx="10309">
                  <c:v>103.09</c:v>
                </c:pt>
                <c:pt idx="10310">
                  <c:v>103.1</c:v>
                </c:pt>
                <c:pt idx="10311">
                  <c:v>103.11</c:v>
                </c:pt>
                <c:pt idx="10312">
                  <c:v>103.12</c:v>
                </c:pt>
                <c:pt idx="10313">
                  <c:v>103.13</c:v>
                </c:pt>
                <c:pt idx="10314">
                  <c:v>103.14</c:v>
                </c:pt>
                <c:pt idx="10315">
                  <c:v>103.15</c:v>
                </c:pt>
                <c:pt idx="10316">
                  <c:v>103.16</c:v>
                </c:pt>
                <c:pt idx="10317">
                  <c:v>103.17</c:v>
                </c:pt>
                <c:pt idx="10318">
                  <c:v>103.18</c:v>
                </c:pt>
                <c:pt idx="10319">
                  <c:v>103.19</c:v>
                </c:pt>
                <c:pt idx="10320">
                  <c:v>103.2</c:v>
                </c:pt>
                <c:pt idx="10321">
                  <c:v>103.21</c:v>
                </c:pt>
                <c:pt idx="10322">
                  <c:v>103.22</c:v>
                </c:pt>
                <c:pt idx="10323">
                  <c:v>103.23</c:v>
                </c:pt>
                <c:pt idx="10324">
                  <c:v>103.24</c:v>
                </c:pt>
                <c:pt idx="10325">
                  <c:v>103.25</c:v>
                </c:pt>
                <c:pt idx="10326">
                  <c:v>103.26</c:v>
                </c:pt>
                <c:pt idx="10327">
                  <c:v>103.27</c:v>
                </c:pt>
                <c:pt idx="10328">
                  <c:v>103.28</c:v>
                </c:pt>
                <c:pt idx="10329">
                  <c:v>103.29</c:v>
                </c:pt>
                <c:pt idx="10330">
                  <c:v>103.3</c:v>
                </c:pt>
                <c:pt idx="10331">
                  <c:v>103.31</c:v>
                </c:pt>
                <c:pt idx="10332">
                  <c:v>103.32</c:v>
                </c:pt>
                <c:pt idx="10333">
                  <c:v>103.33</c:v>
                </c:pt>
                <c:pt idx="10334">
                  <c:v>103.34</c:v>
                </c:pt>
                <c:pt idx="10335">
                  <c:v>103.35</c:v>
                </c:pt>
                <c:pt idx="10336">
                  <c:v>103.36</c:v>
                </c:pt>
                <c:pt idx="10337">
                  <c:v>103.37</c:v>
                </c:pt>
                <c:pt idx="10338">
                  <c:v>103.38</c:v>
                </c:pt>
                <c:pt idx="10339">
                  <c:v>103.39</c:v>
                </c:pt>
                <c:pt idx="10340">
                  <c:v>103.4</c:v>
                </c:pt>
                <c:pt idx="10341">
                  <c:v>103.41</c:v>
                </c:pt>
                <c:pt idx="10342">
                  <c:v>103.42</c:v>
                </c:pt>
                <c:pt idx="10343">
                  <c:v>103.43</c:v>
                </c:pt>
                <c:pt idx="10344">
                  <c:v>103.44</c:v>
                </c:pt>
                <c:pt idx="10345">
                  <c:v>103.45</c:v>
                </c:pt>
                <c:pt idx="10346">
                  <c:v>103.46</c:v>
                </c:pt>
                <c:pt idx="10347">
                  <c:v>103.47</c:v>
                </c:pt>
                <c:pt idx="10348">
                  <c:v>103.48</c:v>
                </c:pt>
                <c:pt idx="10349">
                  <c:v>103.49</c:v>
                </c:pt>
                <c:pt idx="10350">
                  <c:v>103.5</c:v>
                </c:pt>
                <c:pt idx="10351">
                  <c:v>103.51</c:v>
                </c:pt>
                <c:pt idx="10352">
                  <c:v>103.52</c:v>
                </c:pt>
                <c:pt idx="10353">
                  <c:v>103.53</c:v>
                </c:pt>
                <c:pt idx="10354">
                  <c:v>103.54</c:v>
                </c:pt>
                <c:pt idx="10355">
                  <c:v>103.55</c:v>
                </c:pt>
                <c:pt idx="10356">
                  <c:v>103.56</c:v>
                </c:pt>
                <c:pt idx="10357">
                  <c:v>103.57</c:v>
                </c:pt>
                <c:pt idx="10358">
                  <c:v>103.58</c:v>
                </c:pt>
                <c:pt idx="10359">
                  <c:v>103.59</c:v>
                </c:pt>
                <c:pt idx="10360">
                  <c:v>103.6</c:v>
                </c:pt>
                <c:pt idx="10361">
                  <c:v>103.61</c:v>
                </c:pt>
                <c:pt idx="10362">
                  <c:v>103.62</c:v>
                </c:pt>
                <c:pt idx="10363">
                  <c:v>103.63</c:v>
                </c:pt>
                <c:pt idx="10364">
                  <c:v>103.64</c:v>
                </c:pt>
                <c:pt idx="10365">
                  <c:v>103.65</c:v>
                </c:pt>
                <c:pt idx="10366">
                  <c:v>103.66</c:v>
                </c:pt>
                <c:pt idx="10367">
                  <c:v>103.67</c:v>
                </c:pt>
                <c:pt idx="10368">
                  <c:v>103.68</c:v>
                </c:pt>
                <c:pt idx="10369">
                  <c:v>103.69</c:v>
                </c:pt>
                <c:pt idx="10370">
                  <c:v>103.7</c:v>
                </c:pt>
                <c:pt idx="10371">
                  <c:v>103.71</c:v>
                </c:pt>
                <c:pt idx="10372">
                  <c:v>103.72</c:v>
                </c:pt>
                <c:pt idx="10373">
                  <c:v>103.73</c:v>
                </c:pt>
                <c:pt idx="10374">
                  <c:v>103.74</c:v>
                </c:pt>
                <c:pt idx="10375">
                  <c:v>103.75</c:v>
                </c:pt>
                <c:pt idx="10376">
                  <c:v>103.76</c:v>
                </c:pt>
                <c:pt idx="10377">
                  <c:v>103.77</c:v>
                </c:pt>
                <c:pt idx="10378">
                  <c:v>103.78</c:v>
                </c:pt>
                <c:pt idx="10379">
                  <c:v>103.79</c:v>
                </c:pt>
                <c:pt idx="10380">
                  <c:v>103.8</c:v>
                </c:pt>
                <c:pt idx="10381">
                  <c:v>103.81</c:v>
                </c:pt>
                <c:pt idx="10382">
                  <c:v>103.82</c:v>
                </c:pt>
                <c:pt idx="10383">
                  <c:v>103.83</c:v>
                </c:pt>
                <c:pt idx="10384">
                  <c:v>103.84</c:v>
                </c:pt>
                <c:pt idx="10385">
                  <c:v>103.85</c:v>
                </c:pt>
                <c:pt idx="10386">
                  <c:v>103.86</c:v>
                </c:pt>
                <c:pt idx="10387">
                  <c:v>103.87</c:v>
                </c:pt>
                <c:pt idx="10388">
                  <c:v>103.88</c:v>
                </c:pt>
                <c:pt idx="10389">
                  <c:v>103.89</c:v>
                </c:pt>
                <c:pt idx="10390">
                  <c:v>103.9</c:v>
                </c:pt>
                <c:pt idx="10391">
                  <c:v>103.91</c:v>
                </c:pt>
                <c:pt idx="10392">
                  <c:v>103.92</c:v>
                </c:pt>
                <c:pt idx="10393">
                  <c:v>103.93</c:v>
                </c:pt>
                <c:pt idx="10394">
                  <c:v>103.94</c:v>
                </c:pt>
                <c:pt idx="10395">
                  <c:v>103.95</c:v>
                </c:pt>
                <c:pt idx="10396">
                  <c:v>103.96</c:v>
                </c:pt>
                <c:pt idx="10397">
                  <c:v>103.97</c:v>
                </c:pt>
                <c:pt idx="10398">
                  <c:v>103.98</c:v>
                </c:pt>
                <c:pt idx="10399">
                  <c:v>103.99</c:v>
                </c:pt>
                <c:pt idx="10400">
                  <c:v>104</c:v>
                </c:pt>
                <c:pt idx="10401">
                  <c:v>104.01</c:v>
                </c:pt>
                <c:pt idx="10402">
                  <c:v>104.02</c:v>
                </c:pt>
                <c:pt idx="10403">
                  <c:v>104.03</c:v>
                </c:pt>
                <c:pt idx="10404">
                  <c:v>104.04</c:v>
                </c:pt>
                <c:pt idx="10405">
                  <c:v>104.05</c:v>
                </c:pt>
                <c:pt idx="10406">
                  <c:v>104.06</c:v>
                </c:pt>
                <c:pt idx="10407">
                  <c:v>104.07</c:v>
                </c:pt>
                <c:pt idx="10408">
                  <c:v>104.08</c:v>
                </c:pt>
                <c:pt idx="10409">
                  <c:v>104.09</c:v>
                </c:pt>
                <c:pt idx="10410">
                  <c:v>104.1</c:v>
                </c:pt>
                <c:pt idx="10411">
                  <c:v>104.11</c:v>
                </c:pt>
                <c:pt idx="10412">
                  <c:v>104.12</c:v>
                </c:pt>
                <c:pt idx="10413">
                  <c:v>104.13</c:v>
                </c:pt>
                <c:pt idx="10414">
                  <c:v>104.14</c:v>
                </c:pt>
                <c:pt idx="10415">
                  <c:v>104.15</c:v>
                </c:pt>
                <c:pt idx="10416">
                  <c:v>104.16</c:v>
                </c:pt>
                <c:pt idx="10417">
                  <c:v>104.17</c:v>
                </c:pt>
                <c:pt idx="10418">
                  <c:v>104.18</c:v>
                </c:pt>
                <c:pt idx="10419">
                  <c:v>104.19</c:v>
                </c:pt>
                <c:pt idx="10420">
                  <c:v>104.2</c:v>
                </c:pt>
                <c:pt idx="10421">
                  <c:v>104.21</c:v>
                </c:pt>
                <c:pt idx="10422">
                  <c:v>104.22</c:v>
                </c:pt>
                <c:pt idx="10423">
                  <c:v>104.23</c:v>
                </c:pt>
                <c:pt idx="10424">
                  <c:v>104.24</c:v>
                </c:pt>
                <c:pt idx="10425">
                  <c:v>104.25</c:v>
                </c:pt>
                <c:pt idx="10426">
                  <c:v>104.26</c:v>
                </c:pt>
                <c:pt idx="10427">
                  <c:v>104.27</c:v>
                </c:pt>
                <c:pt idx="10428">
                  <c:v>104.28</c:v>
                </c:pt>
                <c:pt idx="10429">
                  <c:v>104.29</c:v>
                </c:pt>
                <c:pt idx="10430">
                  <c:v>104.3</c:v>
                </c:pt>
                <c:pt idx="10431">
                  <c:v>104.31</c:v>
                </c:pt>
                <c:pt idx="10432">
                  <c:v>104.32</c:v>
                </c:pt>
                <c:pt idx="10433">
                  <c:v>104.33</c:v>
                </c:pt>
                <c:pt idx="10434">
                  <c:v>104.34</c:v>
                </c:pt>
                <c:pt idx="10435">
                  <c:v>104.35</c:v>
                </c:pt>
                <c:pt idx="10436">
                  <c:v>104.36</c:v>
                </c:pt>
                <c:pt idx="10437">
                  <c:v>104.37</c:v>
                </c:pt>
                <c:pt idx="10438">
                  <c:v>104.38</c:v>
                </c:pt>
                <c:pt idx="10439">
                  <c:v>104.39</c:v>
                </c:pt>
                <c:pt idx="10440">
                  <c:v>104.4</c:v>
                </c:pt>
                <c:pt idx="10441">
                  <c:v>104.41</c:v>
                </c:pt>
                <c:pt idx="10442">
                  <c:v>104.42</c:v>
                </c:pt>
                <c:pt idx="10443">
                  <c:v>104.43</c:v>
                </c:pt>
                <c:pt idx="10444">
                  <c:v>104.44</c:v>
                </c:pt>
                <c:pt idx="10445">
                  <c:v>104.45</c:v>
                </c:pt>
                <c:pt idx="10446">
                  <c:v>104.46</c:v>
                </c:pt>
                <c:pt idx="10447">
                  <c:v>104.47</c:v>
                </c:pt>
                <c:pt idx="10448">
                  <c:v>104.48</c:v>
                </c:pt>
                <c:pt idx="10449">
                  <c:v>104.49</c:v>
                </c:pt>
                <c:pt idx="10450">
                  <c:v>104.5</c:v>
                </c:pt>
                <c:pt idx="10451">
                  <c:v>104.51</c:v>
                </c:pt>
                <c:pt idx="10452">
                  <c:v>104.52</c:v>
                </c:pt>
                <c:pt idx="10453">
                  <c:v>104.53</c:v>
                </c:pt>
                <c:pt idx="10454">
                  <c:v>104.54</c:v>
                </c:pt>
                <c:pt idx="10455">
                  <c:v>104.55</c:v>
                </c:pt>
                <c:pt idx="10456">
                  <c:v>104.56</c:v>
                </c:pt>
                <c:pt idx="10457">
                  <c:v>104.57</c:v>
                </c:pt>
                <c:pt idx="10458">
                  <c:v>104.58</c:v>
                </c:pt>
                <c:pt idx="10459">
                  <c:v>104.59</c:v>
                </c:pt>
                <c:pt idx="10460">
                  <c:v>104.6</c:v>
                </c:pt>
                <c:pt idx="10461">
                  <c:v>104.61</c:v>
                </c:pt>
                <c:pt idx="10462">
                  <c:v>104.62</c:v>
                </c:pt>
                <c:pt idx="10463">
                  <c:v>104.63</c:v>
                </c:pt>
                <c:pt idx="10464">
                  <c:v>104.64</c:v>
                </c:pt>
                <c:pt idx="10465">
                  <c:v>104.65</c:v>
                </c:pt>
                <c:pt idx="10466">
                  <c:v>104.66</c:v>
                </c:pt>
                <c:pt idx="10467">
                  <c:v>104.67</c:v>
                </c:pt>
                <c:pt idx="10468">
                  <c:v>104.68</c:v>
                </c:pt>
                <c:pt idx="10469">
                  <c:v>104.69</c:v>
                </c:pt>
                <c:pt idx="10470">
                  <c:v>104.7</c:v>
                </c:pt>
                <c:pt idx="10471">
                  <c:v>104.71</c:v>
                </c:pt>
                <c:pt idx="10472">
                  <c:v>104.72</c:v>
                </c:pt>
                <c:pt idx="10473">
                  <c:v>104.73</c:v>
                </c:pt>
                <c:pt idx="10474">
                  <c:v>104.74</c:v>
                </c:pt>
                <c:pt idx="10475">
                  <c:v>104.75</c:v>
                </c:pt>
                <c:pt idx="10476">
                  <c:v>104.76</c:v>
                </c:pt>
                <c:pt idx="10477">
                  <c:v>104.77</c:v>
                </c:pt>
                <c:pt idx="10478">
                  <c:v>104.78</c:v>
                </c:pt>
                <c:pt idx="10479">
                  <c:v>104.79</c:v>
                </c:pt>
                <c:pt idx="10480">
                  <c:v>104.8</c:v>
                </c:pt>
                <c:pt idx="10481">
                  <c:v>104.81</c:v>
                </c:pt>
                <c:pt idx="10482">
                  <c:v>104.82</c:v>
                </c:pt>
                <c:pt idx="10483">
                  <c:v>104.83</c:v>
                </c:pt>
                <c:pt idx="10484">
                  <c:v>104.84</c:v>
                </c:pt>
                <c:pt idx="10485">
                  <c:v>104.85</c:v>
                </c:pt>
                <c:pt idx="10486">
                  <c:v>104.86</c:v>
                </c:pt>
                <c:pt idx="10487">
                  <c:v>104.87</c:v>
                </c:pt>
                <c:pt idx="10488">
                  <c:v>104.88</c:v>
                </c:pt>
                <c:pt idx="10489">
                  <c:v>104.89</c:v>
                </c:pt>
                <c:pt idx="10490">
                  <c:v>104.9</c:v>
                </c:pt>
                <c:pt idx="10491">
                  <c:v>104.91</c:v>
                </c:pt>
                <c:pt idx="10492">
                  <c:v>104.92</c:v>
                </c:pt>
                <c:pt idx="10493">
                  <c:v>104.93</c:v>
                </c:pt>
                <c:pt idx="10494">
                  <c:v>104.94</c:v>
                </c:pt>
                <c:pt idx="10495">
                  <c:v>104.95</c:v>
                </c:pt>
                <c:pt idx="10496">
                  <c:v>104.96</c:v>
                </c:pt>
                <c:pt idx="10497">
                  <c:v>104.97</c:v>
                </c:pt>
                <c:pt idx="10498">
                  <c:v>104.98</c:v>
                </c:pt>
                <c:pt idx="10499">
                  <c:v>104.99</c:v>
                </c:pt>
                <c:pt idx="10500">
                  <c:v>105</c:v>
                </c:pt>
                <c:pt idx="10501">
                  <c:v>105.01</c:v>
                </c:pt>
                <c:pt idx="10502">
                  <c:v>105.02</c:v>
                </c:pt>
                <c:pt idx="10503">
                  <c:v>105.03</c:v>
                </c:pt>
                <c:pt idx="10504">
                  <c:v>105.04</c:v>
                </c:pt>
                <c:pt idx="10505">
                  <c:v>105.05</c:v>
                </c:pt>
                <c:pt idx="10506">
                  <c:v>105.06</c:v>
                </c:pt>
                <c:pt idx="10507">
                  <c:v>105.07</c:v>
                </c:pt>
                <c:pt idx="10508">
                  <c:v>105.08</c:v>
                </c:pt>
                <c:pt idx="10509">
                  <c:v>105.09</c:v>
                </c:pt>
                <c:pt idx="10510">
                  <c:v>105.1</c:v>
                </c:pt>
                <c:pt idx="10511">
                  <c:v>105.11</c:v>
                </c:pt>
                <c:pt idx="10512">
                  <c:v>105.12</c:v>
                </c:pt>
                <c:pt idx="10513">
                  <c:v>105.13</c:v>
                </c:pt>
                <c:pt idx="10514">
                  <c:v>105.14</c:v>
                </c:pt>
                <c:pt idx="10515">
                  <c:v>105.15</c:v>
                </c:pt>
                <c:pt idx="10516">
                  <c:v>105.16</c:v>
                </c:pt>
                <c:pt idx="10517">
                  <c:v>105.17</c:v>
                </c:pt>
                <c:pt idx="10518">
                  <c:v>105.18</c:v>
                </c:pt>
                <c:pt idx="10519">
                  <c:v>105.19</c:v>
                </c:pt>
                <c:pt idx="10520">
                  <c:v>105.2</c:v>
                </c:pt>
                <c:pt idx="10521">
                  <c:v>105.21</c:v>
                </c:pt>
                <c:pt idx="10522">
                  <c:v>105.22</c:v>
                </c:pt>
                <c:pt idx="10523">
                  <c:v>105.23</c:v>
                </c:pt>
                <c:pt idx="10524">
                  <c:v>105.24</c:v>
                </c:pt>
                <c:pt idx="10525">
                  <c:v>105.25</c:v>
                </c:pt>
                <c:pt idx="10526">
                  <c:v>105.26</c:v>
                </c:pt>
                <c:pt idx="10527">
                  <c:v>105.27</c:v>
                </c:pt>
                <c:pt idx="10528">
                  <c:v>105.28</c:v>
                </c:pt>
                <c:pt idx="10529">
                  <c:v>105.29</c:v>
                </c:pt>
                <c:pt idx="10530">
                  <c:v>105.3</c:v>
                </c:pt>
                <c:pt idx="10531">
                  <c:v>105.31</c:v>
                </c:pt>
                <c:pt idx="10532">
                  <c:v>105.32</c:v>
                </c:pt>
                <c:pt idx="10533">
                  <c:v>105.33</c:v>
                </c:pt>
                <c:pt idx="10534">
                  <c:v>105.34</c:v>
                </c:pt>
                <c:pt idx="10535">
                  <c:v>105.35</c:v>
                </c:pt>
                <c:pt idx="10536">
                  <c:v>105.36</c:v>
                </c:pt>
                <c:pt idx="10537">
                  <c:v>105.37</c:v>
                </c:pt>
                <c:pt idx="10538">
                  <c:v>105.38</c:v>
                </c:pt>
                <c:pt idx="10539">
                  <c:v>105.39</c:v>
                </c:pt>
                <c:pt idx="10540">
                  <c:v>105.4</c:v>
                </c:pt>
                <c:pt idx="10541">
                  <c:v>105.41</c:v>
                </c:pt>
                <c:pt idx="10542">
                  <c:v>105.42</c:v>
                </c:pt>
                <c:pt idx="10543">
                  <c:v>105.43</c:v>
                </c:pt>
                <c:pt idx="10544">
                  <c:v>105.44</c:v>
                </c:pt>
                <c:pt idx="10545">
                  <c:v>105.45</c:v>
                </c:pt>
                <c:pt idx="10546">
                  <c:v>105.46</c:v>
                </c:pt>
                <c:pt idx="10547">
                  <c:v>105.47</c:v>
                </c:pt>
                <c:pt idx="10548">
                  <c:v>105.48</c:v>
                </c:pt>
                <c:pt idx="10549">
                  <c:v>105.49</c:v>
                </c:pt>
                <c:pt idx="10550">
                  <c:v>105.5</c:v>
                </c:pt>
                <c:pt idx="10551">
                  <c:v>105.51</c:v>
                </c:pt>
                <c:pt idx="10552">
                  <c:v>105.52</c:v>
                </c:pt>
                <c:pt idx="10553">
                  <c:v>105.53</c:v>
                </c:pt>
                <c:pt idx="10554">
                  <c:v>105.54</c:v>
                </c:pt>
                <c:pt idx="10555">
                  <c:v>105.55</c:v>
                </c:pt>
                <c:pt idx="10556">
                  <c:v>105.56</c:v>
                </c:pt>
                <c:pt idx="10557">
                  <c:v>105.57</c:v>
                </c:pt>
                <c:pt idx="10558">
                  <c:v>105.58</c:v>
                </c:pt>
                <c:pt idx="10559">
                  <c:v>105.59</c:v>
                </c:pt>
                <c:pt idx="10560">
                  <c:v>105.6</c:v>
                </c:pt>
                <c:pt idx="10561">
                  <c:v>105.61</c:v>
                </c:pt>
                <c:pt idx="10562">
                  <c:v>105.62</c:v>
                </c:pt>
                <c:pt idx="10563">
                  <c:v>105.63</c:v>
                </c:pt>
                <c:pt idx="10564">
                  <c:v>105.64</c:v>
                </c:pt>
                <c:pt idx="10565">
                  <c:v>105.65</c:v>
                </c:pt>
                <c:pt idx="10566">
                  <c:v>105.66</c:v>
                </c:pt>
                <c:pt idx="10567">
                  <c:v>105.67</c:v>
                </c:pt>
                <c:pt idx="10568">
                  <c:v>105.68</c:v>
                </c:pt>
                <c:pt idx="10569">
                  <c:v>105.69</c:v>
                </c:pt>
                <c:pt idx="10570">
                  <c:v>105.7</c:v>
                </c:pt>
                <c:pt idx="10571">
                  <c:v>105.71</c:v>
                </c:pt>
                <c:pt idx="10572">
                  <c:v>105.72</c:v>
                </c:pt>
                <c:pt idx="10573">
                  <c:v>105.73</c:v>
                </c:pt>
                <c:pt idx="10574">
                  <c:v>105.74</c:v>
                </c:pt>
                <c:pt idx="10575">
                  <c:v>105.75</c:v>
                </c:pt>
                <c:pt idx="10576">
                  <c:v>105.76</c:v>
                </c:pt>
                <c:pt idx="10577">
                  <c:v>105.77</c:v>
                </c:pt>
                <c:pt idx="10578">
                  <c:v>105.78</c:v>
                </c:pt>
                <c:pt idx="10579">
                  <c:v>105.79</c:v>
                </c:pt>
                <c:pt idx="10580">
                  <c:v>105.8</c:v>
                </c:pt>
                <c:pt idx="10581">
                  <c:v>105.81</c:v>
                </c:pt>
                <c:pt idx="10582">
                  <c:v>105.82</c:v>
                </c:pt>
                <c:pt idx="10583">
                  <c:v>105.83</c:v>
                </c:pt>
                <c:pt idx="10584">
                  <c:v>105.84</c:v>
                </c:pt>
                <c:pt idx="10585">
                  <c:v>105.85</c:v>
                </c:pt>
                <c:pt idx="10586">
                  <c:v>105.86</c:v>
                </c:pt>
                <c:pt idx="10587">
                  <c:v>105.87</c:v>
                </c:pt>
                <c:pt idx="10588">
                  <c:v>105.88</c:v>
                </c:pt>
                <c:pt idx="10589">
                  <c:v>105.89</c:v>
                </c:pt>
                <c:pt idx="10590">
                  <c:v>105.9</c:v>
                </c:pt>
                <c:pt idx="10591">
                  <c:v>105.91</c:v>
                </c:pt>
                <c:pt idx="10592">
                  <c:v>105.92</c:v>
                </c:pt>
                <c:pt idx="10593">
                  <c:v>105.93</c:v>
                </c:pt>
                <c:pt idx="10594">
                  <c:v>105.94</c:v>
                </c:pt>
                <c:pt idx="10595">
                  <c:v>105.95</c:v>
                </c:pt>
                <c:pt idx="10596">
                  <c:v>105.96</c:v>
                </c:pt>
                <c:pt idx="10597">
                  <c:v>105.97</c:v>
                </c:pt>
                <c:pt idx="10598">
                  <c:v>105.98</c:v>
                </c:pt>
                <c:pt idx="10599">
                  <c:v>105.99</c:v>
                </c:pt>
                <c:pt idx="10600">
                  <c:v>106</c:v>
                </c:pt>
                <c:pt idx="10601">
                  <c:v>106.01</c:v>
                </c:pt>
                <c:pt idx="10602">
                  <c:v>106.02</c:v>
                </c:pt>
                <c:pt idx="10603">
                  <c:v>106.03</c:v>
                </c:pt>
                <c:pt idx="10604">
                  <c:v>106.04</c:v>
                </c:pt>
                <c:pt idx="10605">
                  <c:v>106.05</c:v>
                </c:pt>
                <c:pt idx="10606">
                  <c:v>106.06</c:v>
                </c:pt>
                <c:pt idx="10607">
                  <c:v>106.07</c:v>
                </c:pt>
                <c:pt idx="10608">
                  <c:v>106.08</c:v>
                </c:pt>
                <c:pt idx="10609">
                  <c:v>106.09</c:v>
                </c:pt>
                <c:pt idx="10610">
                  <c:v>106.1</c:v>
                </c:pt>
                <c:pt idx="10611">
                  <c:v>106.11</c:v>
                </c:pt>
                <c:pt idx="10612">
                  <c:v>106.12</c:v>
                </c:pt>
                <c:pt idx="10613">
                  <c:v>106.13</c:v>
                </c:pt>
                <c:pt idx="10614">
                  <c:v>106.14</c:v>
                </c:pt>
                <c:pt idx="10615">
                  <c:v>106.15</c:v>
                </c:pt>
                <c:pt idx="10616">
                  <c:v>106.16</c:v>
                </c:pt>
                <c:pt idx="10617">
                  <c:v>106.17</c:v>
                </c:pt>
                <c:pt idx="10618">
                  <c:v>106.18</c:v>
                </c:pt>
                <c:pt idx="10619">
                  <c:v>106.19</c:v>
                </c:pt>
                <c:pt idx="10620">
                  <c:v>106.2</c:v>
                </c:pt>
                <c:pt idx="10621">
                  <c:v>106.21</c:v>
                </c:pt>
                <c:pt idx="10622">
                  <c:v>106.22</c:v>
                </c:pt>
                <c:pt idx="10623">
                  <c:v>106.23</c:v>
                </c:pt>
                <c:pt idx="10624">
                  <c:v>106.24</c:v>
                </c:pt>
                <c:pt idx="10625">
                  <c:v>106.25</c:v>
                </c:pt>
                <c:pt idx="10626">
                  <c:v>106.26</c:v>
                </c:pt>
                <c:pt idx="10627">
                  <c:v>106.27</c:v>
                </c:pt>
                <c:pt idx="10628">
                  <c:v>106.28</c:v>
                </c:pt>
                <c:pt idx="10629">
                  <c:v>106.29</c:v>
                </c:pt>
                <c:pt idx="10630">
                  <c:v>106.3</c:v>
                </c:pt>
                <c:pt idx="10631">
                  <c:v>106.31</c:v>
                </c:pt>
                <c:pt idx="10632">
                  <c:v>106.32</c:v>
                </c:pt>
                <c:pt idx="10633">
                  <c:v>106.33</c:v>
                </c:pt>
                <c:pt idx="10634">
                  <c:v>106.34</c:v>
                </c:pt>
                <c:pt idx="10635">
                  <c:v>106.35</c:v>
                </c:pt>
                <c:pt idx="10636">
                  <c:v>106.36</c:v>
                </c:pt>
                <c:pt idx="10637">
                  <c:v>106.37</c:v>
                </c:pt>
                <c:pt idx="10638">
                  <c:v>106.38</c:v>
                </c:pt>
                <c:pt idx="10639">
                  <c:v>106.39</c:v>
                </c:pt>
                <c:pt idx="10640">
                  <c:v>106.4</c:v>
                </c:pt>
                <c:pt idx="10641">
                  <c:v>106.41</c:v>
                </c:pt>
                <c:pt idx="10642">
                  <c:v>106.42</c:v>
                </c:pt>
                <c:pt idx="10643">
                  <c:v>106.43</c:v>
                </c:pt>
                <c:pt idx="10644">
                  <c:v>106.44</c:v>
                </c:pt>
                <c:pt idx="10645">
                  <c:v>106.45</c:v>
                </c:pt>
                <c:pt idx="10646">
                  <c:v>106.46</c:v>
                </c:pt>
                <c:pt idx="10647">
                  <c:v>106.47</c:v>
                </c:pt>
                <c:pt idx="10648">
                  <c:v>106.48</c:v>
                </c:pt>
                <c:pt idx="10649">
                  <c:v>106.49</c:v>
                </c:pt>
                <c:pt idx="10650">
                  <c:v>106.5</c:v>
                </c:pt>
                <c:pt idx="10651">
                  <c:v>106.51</c:v>
                </c:pt>
                <c:pt idx="10652">
                  <c:v>106.52</c:v>
                </c:pt>
                <c:pt idx="10653">
                  <c:v>106.53</c:v>
                </c:pt>
                <c:pt idx="10654">
                  <c:v>106.54</c:v>
                </c:pt>
                <c:pt idx="10655">
                  <c:v>106.55</c:v>
                </c:pt>
                <c:pt idx="10656">
                  <c:v>106.56</c:v>
                </c:pt>
                <c:pt idx="10657">
                  <c:v>106.57</c:v>
                </c:pt>
                <c:pt idx="10658">
                  <c:v>106.58</c:v>
                </c:pt>
                <c:pt idx="10659">
                  <c:v>106.59</c:v>
                </c:pt>
                <c:pt idx="10660">
                  <c:v>106.6</c:v>
                </c:pt>
                <c:pt idx="10661">
                  <c:v>106.61</c:v>
                </c:pt>
                <c:pt idx="10662">
                  <c:v>106.62</c:v>
                </c:pt>
                <c:pt idx="10663">
                  <c:v>106.63</c:v>
                </c:pt>
                <c:pt idx="10664">
                  <c:v>106.64</c:v>
                </c:pt>
                <c:pt idx="10665">
                  <c:v>106.65</c:v>
                </c:pt>
                <c:pt idx="10666">
                  <c:v>106.66</c:v>
                </c:pt>
                <c:pt idx="10667">
                  <c:v>106.67</c:v>
                </c:pt>
                <c:pt idx="10668">
                  <c:v>106.68</c:v>
                </c:pt>
                <c:pt idx="10669">
                  <c:v>106.69</c:v>
                </c:pt>
                <c:pt idx="10670">
                  <c:v>106.7</c:v>
                </c:pt>
                <c:pt idx="10671">
                  <c:v>106.71</c:v>
                </c:pt>
                <c:pt idx="10672">
                  <c:v>106.72</c:v>
                </c:pt>
                <c:pt idx="10673">
                  <c:v>106.73</c:v>
                </c:pt>
                <c:pt idx="10674">
                  <c:v>106.74</c:v>
                </c:pt>
                <c:pt idx="10675">
                  <c:v>106.75</c:v>
                </c:pt>
                <c:pt idx="10676">
                  <c:v>106.76</c:v>
                </c:pt>
                <c:pt idx="10677">
                  <c:v>106.77</c:v>
                </c:pt>
                <c:pt idx="10678">
                  <c:v>106.78</c:v>
                </c:pt>
                <c:pt idx="10679">
                  <c:v>106.79</c:v>
                </c:pt>
                <c:pt idx="10680">
                  <c:v>106.8</c:v>
                </c:pt>
                <c:pt idx="10681">
                  <c:v>106.81</c:v>
                </c:pt>
                <c:pt idx="10682">
                  <c:v>106.82</c:v>
                </c:pt>
                <c:pt idx="10683">
                  <c:v>106.83</c:v>
                </c:pt>
                <c:pt idx="10684">
                  <c:v>106.84</c:v>
                </c:pt>
                <c:pt idx="10685">
                  <c:v>106.85</c:v>
                </c:pt>
                <c:pt idx="10686">
                  <c:v>106.86</c:v>
                </c:pt>
                <c:pt idx="10687">
                  <c:v>106.87</c:v>
                </c:pt>
                <c:pt idx="10688">
                  <c:v>106.88</c:v>
                </c:pt>
                <c:pt idx="10689">
                  <c:v>106.89</c:v>
                </c:pt>
                <c:pt idx="10690">
                  <c:v>106.9</c:v>
                </c:pt>
                <c:pt idx="10691">
                  <c:v>106.91</c:v>
                </c:pt>
                <c:pt idx="10692">
                  <c:v>106.92</c:v>
                </c:pt>
                <c:pt idx="10693">
                  <c:v>106.93</c:v>
                </c:pt>
                <c:pt idx="10694">
                  <c:v>106.94</c:v>
                </c:pt>
                <c:pt idx="10695">
                  <c:v>106.95</c:v>
                </c:pt>
                <c:pt idx="10696">
                  <c:v>106.96</c:v>
                </c:pt>
                <c:pt idx="10697">
                  <c:v>106.97</c:v>
                </c:pt>
                <c:pt idx="10698">
                  <c:v>106.98</c:v>
                </c:pt>
                <c:pt idx="10699">
                  <c:v>106.99</c:v>
                </c:pt>
                <c:pt idx="10700">
                  <c:v>107</c:v>
                </c:pt>
                <c:pt idx="10701">
                  <c:v>107.01</c:v>
                </c:pt>
                <c:pt idx="10702">
                  <c:v>107.02</c:v>
                </c:pt>
                <c:pt idx="10703">
                  <c:v>107.03</c:v>
                </c:pt>
                <c:pt idx="10704">
                  <c:v>107.04</c:v>
                </c:pt>
                <c:pt idx="10705">
                  <c:v>107.05</c:v>
                </c:pt>
                <c:pt idx="10706">
                  <c:v>107.06</c:v>
                </c:pt>
                <c:pt idx="10707">
                  <c:v>107.07</c:v>
                </c:pt>
                <c:pt idx="10708">
                  <c:v>107.08</c:v>
                </c:pt>
                <c:pt idx="10709">
                  <c:v>107.09</c:v>
                </c:pt>
                <c:pt idx="10710">
                  <c:v>107.1</c:v>
                </c:pt>
                <c:pt idx="10711">
                  <c:v>107.11</c:v>
                </c:pt>
                <c:pt idx="10712">
                  <c:v>107.12</c:v>
                </c:pt>
                <c:pt idx="10713">
                  <c:v>107.13</c:v>
                </c:pt>
                <c:pt idx="10714">
                  <c:v>107.14</c:v>
                </c:pt>
                <c:pt idx="10715">
                  <c:v>107.15</c:v>
                </c:pt>
                <c:pt idx="10716">
                  <c:v>107.16</c:v>
                </c:pt>
                <c:pt idx="10717">
                  <c:v>107.17</c:v>
                </c:pt>
                <c:pt idx="10718">
                  <c:v>107.18</c:v>
                </c:pt>
                <c:pt idx="10719">
                  <c:v>107.19</c:v>
                </c:pt>
                <c:pt idx="10720">
                  <c:v>107.2</c:v>
                </c:pt>
                <c:pt idx="10721">
                  <c:v>107.21</c:v>
                </c:pt>
                <c:pt idx="10722">
                  <c:v>107.22</c:v>
                </c:pt>
                <c:pt idx="10723">
                  <c:v>107.23</c:v>
                </c:pt>
                <c:pt idx="10724">
                  <c:v>107.24</c:v>
                </c:pt>
                <c:pt idx="10725">
                  <c:v>107.25</c:v>
                </c:pt>
                <c:pt idx="10726">
                  <c:v>107.26</c:v>
                </c:pt>
                <c:pt idx="10727">
                  <c:v>107.27</c:v>
                </c:pt>
                <c:pt idx="10728">
                  <c:v>107.28</c:v>
                </c:pt>
                <c:pt idx="10729">
                  <c:v>107.29</c:v>
                </c:pt>
                <c:pt idx="10730">
                  <c:v>107.3</c:v>
                </c:pt>
                <c:pt idx="10731">
                  <c:v>107.31</c:v>
                </c:pt>
                <c:pt idx="10732">
                  <c:v>107.32</c:v>
                </c:pt>
                <c:pt idx="10733">
                  <c:v>107.33</c:v>
                </c:pt>
                <c:pt idx="10734">
                  <c:v>107.34</c:v>
                </c:pt>
                <c:pt idx="10735">
                  <c:v>107.35</c:v>
                </c:pt>
                <c:pt idx="10736">
                  <c:v>107.36</c:v>
                </c:pt>
                <c:pt idx="10737">
                  <c:v>107.37</c:v>
                </c:pt>
                <c:pt idx="10738">
                  <c:v>107.38</c:v>
                </c:pt>
                <c:pt idx="10739">
                  <c:v>107.39</c:v>
                </c:pt>
                <c:pt idx="10740">
                  <c:v>107.4</c:v>
                </c:pt>
                <c:pt idx="10741">
                  <c:v>107.41</c:v>
                </c:pt>
                <c:pt idx="10742">
                  <c:v>107.42</c:v>
                </c:pt>
                <c:pt idx="10743">
                  <c:v>107.43</c:v>
                </c:pt>
                <c:pt idx="10744">
                  <c:v>107.44</c:v>
                </c:pt>
                <c:pt idx="10745">
                  <c:v>107.45</c:v>
                </c:pt>
                <c:pt idx="10746">
                  <c:v>107.46</c:v>
                </c:pt>
                <c:pt idx="10747">
                  <c:v>107.47</c:v>
                </c:pt>
                <c:pt idx="10748">
                  <c:v>107.48</c:v>
                </c:pt>
                <c:pt idx="10749">
                  <c:v>107.49</c:v>
                </c:pt>
                <c:pt idx="10750">
                  <c:v>107.5</c:v>
                </c:pt>
                <c:pt idx="10751">
                  <c:v>107.51</c:v>
                </c:pt>
                <c:pt idx="10752">
                  <c:v>107.52</c:v>
                </c:pt>
                <c:pt idx="10753">
                  <c:v>107.53</c:v>
                </c:pt>
                <c:pt idx="10754">
                  <c:v>107.54</c:v>
                </c:pt>
                <c:pt idx="10755">
                  <c:v>107.55</c:v>
                </c:pt>
                <c:pt idx="10756">
                  <c:v>107.56</c:v>
                </c:pt>
                <c:pt idx="10757">
                  <c:v>107.57</c:v>
                </c:pt>
                <c:pt idx="10758">
                  <c:v>107.58</c:v>
                </c:pt>
                <c:pt idx="10759">
                  <c:v>107.59</c:v>
                </c:pt>
                <c:pt idx="10760">
                  <c:v>107.6</c:v>
                </c:pt>
                <c:pt idx="10761">
                  <c:v>107.61</c:v>
                </c:pt>
                <c:pt idx="10762">
                  <c:v>107.62</c:v>
                </c:pt>
                <c:pt idx="10763">
                  <c:v>107.63</c:v>
                </c:pt>
                <c:pt idx="10764">
                  <c:v>107.64</c:v>
                </c:pt>
                <c:pt idx="10765">
                  <c:v>107.65</c:v>
                </c:pt>
                <c:pt idx="10766">
                  <c:v>107.66</c:v>
                </c:pt>
                <c:pt idx="10767">
                  <c:v>107.67</c:v>
                </c:pt>
                <c:pt idx="10768">
                  <c:v>107.68</c:v>
                </c:pt>
                <c:pt idx="10769">
                  <c:v>107.69</c:v>
                </c:pt>
                <c:pt idx="10770">
                  <c:v>107.7</c:v>
                </c:pt>
                <c:pt idx="10771">
                  <c:v>107.71</c:v>
                </c:pt>
                <c:pt idx="10772">
                  <c:v>107.72</c:v>
                </c:pt>
                <c:pt idx="10773">
                  <c:v>107.73</c:v>
                </c:pt>
                <c:pt idx="10774">
                  <c:v>107.74</c:v>
                </c:pt>
                <c:pt idx="10775">
                  <c:v>107.75</c:v>
                </c:pt>
                <c:pt idx="10776">
                  <c:v>107.76</c:v>
                </c:pt>
                <c:pt idx="10777">
                  <c:v>107.77</c:v>
                </c:pt>
                <c:pt idx="10778">
                  <c:v>107.78</c:v>
                </c:pt>
                <c:pt idx="10779">
                  <c:v>107.79</c:v>
                </c:pt>
                <c:pt idx="10780">
                  <c:v>107.8</c:v>
                </c:pt>
                <c:pt idx="10781">
                  <c:v>107.81</c:v>
                </c:pt>
                <c:pt idx="10782">
                  <c:v>107.82</c:v>
                </c:pt>
                <c:pt idx="10783">
                  <c:v>107.83</c:v>
                </c:pt>
                <c:pt idx="10784">
                  <c:v>107.84</c:v>
                </c:pt>
                <c:pt idx="10785">
                  <c:v>107.85</c:v>
                </c:pt>
                <c:pt idx="10786">
                  <c:v>107.86</c:v>
                </c:pt>
                <c:pt idx="10787">
                  <c:v>107.87</c:v>
                </c:pt>
                <c:pt idx="10788">
                  <c:v>107.88</c:v>
                </c:pt>
                <c:pt idx="10789">
                  <c:v>107.89</c:v>
                </c:pt>
                <c:pt idx="10790">
                  <c:v>107.9</c:v>
                </c:pt>
                <c:pt idx="10791">
                  <c:v>107.91</c:v>
                </c:pt>
                <c:pt idx="10792">
                  <c:v>107.92</c:v>
                </c:pt>
                <c:pt idx="10793">
                  <c:v>107.93</c:v>
                </c:pt>
                <c:pt idx="10794">
                  <c:v>107.94</c:v>
                </c:pt>
                <c:pt idx="10795">
                  <c:v>107.95</c:v>
                </c:pt>
                <c:pt idx="10796">
                  <c:v>107.96</c:v>
                </c:pt>
                <c:pt idx="10797">
                  <c:v>107.97</c:v>
                </c:pt>
                <c:pt idx="10798">
                  <c:v>107.98</c:v>
                </c:pt>
                <c:pt idx="10799">
                  <c:v>107.99</c:v>
                </c:pt>
                <c:pt idx="10800">
                  <c:v>108</c:v>
                </c:pt>
                <c:pt idx="10801">
                  <c:v>108.01</c:v>
                </c:pt>
                <c:pt idx="10802">
                  <c:v>108.02</c:v>
                </c:pt>
                <c:pt idx="10803">
                  <c:v>108.03</c:v>
                </c:pt>
                <c:pt idx="10804">
                  <c:v>108.04</c:v>
                </c:pt>
                <c:pt idx="10805">
                  <c:v>108.05</c:v>
                </c:pt>
                <c:pt idx="10806">
                  <c:v>108.06</c:v>
                </c:pt>
                <c:pt idx="10807">
                  <c:v>108.07</c:v>
                </c:pt>
                <c:pt idx="10808">
                  <c:v>108.08</c:v>
                </c:pt>
                <c:pt idx="10809">
                  <c:v>108.09</c:v>
                </c:pt>
                <c:pt idx="10810">
                  <c:v>108.1</c:v>
                </c:pt>
                <c:pt idx="10811">
                  <c:v>108.11</c:v>
                </c:pt>
                <c:pt idx="10812">
                  <c:v>108.12</c:v>
                </c:pt>
                <c:pt idx="10813">
                  <c:v>108.13</c:v>
                </c:pt>
                <c:pt idx="10814">
                  <c:v>108.14</c:v>
                </c:pt>
                <c:pt idx="10815">
                  <c:v>108.15</c:v>
                </c:pt>
                <c:pt idx="10816">
                  <c:v>108.16</c:v>
                </c:pt>
                <c:pt idx="10817">
                  <c:v>108.17</c:v>
                </c:pt>
                <c:pt idx="10818">
                  <c:v>108.18</c:v>
                </c:pt>
                <c:pt idx="10819">
                  <c:v>108.19</c:v>
                </c:pt>
                <c:pt idx="10820">
                  <c:v>108.2</c:v>
                </c:pt>
                <c:pt idx="10821">
                  <c:v>108.21</c:v>
                </c:pt>
                <c:pt idx="10822">
                  <c:v>108.22</c:v>
                </c:pt>
                <c:pt idx="10823">
                  <c:v>108.23</c:v>
                </c:pt>
                <c:pt idx="10824">
                  <c:v>108.24</c:v>
                </c:pt>
                <c:pt idx="10825">
                  <c:v>108.25</c:v>
                </c:pt>
                <c:pt idx="10826">
                  <c:v>108.26</c:v>
                </c:pt>
                <c:pt idx="10827">
                  <c:v>108.27</c:v>
                </c:pt>
                <c:pt idx="10828">
                  <c:v>108.28</c:v>
                </c:pt>
                <c:pt idx="10829">
                  <c:v>108.29</c:v>
                </c:pt>
                <c:pt idx="10830">
                  <c:v>108.3</c:v>
                </c:pt>
                <c:pt idx="10831">
                  <c:v>108.31</c:v>
                </c:pt>
                <c:pt idx="10832">
                  <c:v>108.32</c:v>
                </c:pt>
                <c:pt idx="10833">
                  <c:v>108.33</c:v>
                </c:pt>
                <c:pt idx="10834">
                  <c:v>108.34</c:v>
                </c:pt>
                <c:pt idx="10835">
                  <c:v>108.35</c:v>
                </c:pt>
                <c:pt idx="10836">
                  <c:v>108.36</c:v>
                </c:pt>
                <c:pt idx="10837">
                  <c:v>108.37</c:v>
                </c:pt>
                <c:pt idx="10838">
                  <c:v>108.38</c:v>
                </c:pt>
                <c:pt idx="10839">
                  <c:v>108.39</c:v>
                </c:pt>
                <c:pt idx="10840">
                  <c:v>108.4</c:v>
                </c:pt>
                <c:pt idx="10841">
                  <c:v>108.41</c:v>
                </c:pt>
                <c:pt idx="10842">
                  <c:v>108.42</c:v>
                </c:pt>
                <c:pt idx="10843">
                  <c:v>108.43</c:v>
                </c:pt>
                <c:pt idx="10844">
                  <c:v>108.44</c:v>
                </c:pt>
                <c:pt idx="10845">
                  <c:v>108.45</c:v>
                </c:pt>
                <c:pt idx="10846">
                  <c:v>108.46</c:v>
                </c:pt>
                <c:pt idx="10847">
                  <c:v>108.47</c:v>
                </c:pt>
                <c:pt idx="10848">
                  <c:v>108.48</c:v>
                </c:pt>
                <c:pt idx="10849">
                  <c:v>108.49</c:v>
                </c:pt>
                <c:pt idx="10850">
                  <c:v>108.5</c:v>
                </c:pt>
                <c:pt idx="10851">
                  <c:v>108.51</c:v>
                </c:pt>
                <c:pt idx="10852">
                  <c:v>108.52</c:v>
                </c:pt>
                <c:pt idx="10853">
                  <c:v>108.53</c:v>
                </c:pt>
                <c:pt idx="10854">
                  <c:v>108.54</c:v>
                </c:pt>
                <c:pt idx="10855">
                  <c:v>108.55</c:v>
                </c:pt>
                <c:pt idx="10856">
                  <c:v>108.56</c:v>
                </c:pt>
                <c:pt idx="10857">
                  <c:v>108.57</c:v>
                </c:pt>
                <c:pt idx="10858">
                  <c:v>108.58</c:v>
                </c:pt>
                <c:pt idx="10859">
                  <c:v>108.59</c:v>
                </c:pt>
                <c:pt idx="10860">
                  <c:v>108.6</c:v>
                </c:pt>
                <c:pt idx="10861">
                  <c:v>108.61</c:v>
                </c:pt>
                <c:pt idx="10862">
                  <c:v>108.62</c:v>
                </c:pt>
                <c:pt idx="10863">
                  <c:v>108.63</c:v>
                </c:pt>
                <c:pt idx="10864">
                  <c:v>108.64</c:v>
                </c:pt>
                <c:pt idx="10865">
                  <c:v>108.65</c:v>
                </c:pt>
                <c:pt idx="10866">
                  <c:v>108.66</c:v>
                </c:pt>
                <c:pt idx="10867">
                  <c:v>108.67</c:v>
                </c:pt>
                <c:pt idx="10868">
                  <c:v>108.68</c:v>
                </c:pt>
                <c:pt idx="10869">
                  <c:v>108.69</c:v>
                </c:pt>
                <c:pt idx="10870">
                  <c:v>108.7</c:v>
                </c:pt>
                <c:pt idx="10871">
                  <c:v>108.71</c:v>
                </c:pt>
                <c:pt idx="10872">
                  <c:v>108.72</c:v>
                </c:pt>
                <c:pt idx="10873">
                  <c:v>108.73</c:v>
                </c:pt>
                <c:pt idx="10874">
                  <c:v>108.74</c:v>
                </c:pt>
                <c:pt idx="10875">
                  <c:v>108.75</c:v>
                </c:pt>
                <c:pt idx="10876">
                  <c:v>108.76</c:v>
                </c:pt>
                <c:pt idx="10877">
                  <c:v>108.77</c:v>
                </c:pt>
                <c:pt idx="10878">
                  <c:v>108.78</c:v>
                </c:pt>
                <c:pt idx="10879">
                  <c:v>108.79</c:v>
                </c:pt>
                <c:pt idx="10880">
                  <c:v>108.8</c:v>
                </c:pt>
                <c:pt idx="10881">
                  <c:v>108.81</c:v>
                </c:pt>
                <c:pt idx="10882">
                  <c:v>108.82</c:v>
                </c:pt>
                <c:pt idx="10883">
                  <c:v>108.83</c:v>
                </c:pt>
                <c:pt idx="10884">
                  <c:v>108.84</c:v>
                </c:pt>
                <c:pt idx="10885">
                  <c:v>108.85</c:v>
                </c:pt>
                <c:pt idx="10886">
                  <c:v>108.86</c:v>
                </c:pt>
                <c:pt idx="10887">
                  <c:v>108.87</c:v>
                </c:pt>
                <c:pt idx="10888">
                  <c:v>108.88</c:v>
                </c:pt>
                <c:pt idx="10889">
                  <c:v>108.89</c:v>
                </c:pt>
                <c:pt idx="10890">
                  <c:v>108.9</c:v>
                </c:pt>
                <c:pt idx="10891">
                  <c:v>108.91</c:v>
                </c:pt>
                <c:pt idx="10892">
                  <c:v>108.92</c:v>
                </c:pt>
                <c:pt idx="10893">
                  <c:v>108.93</c:v>
                </c:pt>
                <c:pt idx="10894">
                  <c:v>108.94</c:v>
                </c:pt>
                <c:pt idx="10895">
                  <c:v>108.95</c:v>
                </c:pt>
                <c:pt idx="10896">
                  <c:v>108.96</c:v>
                </c:pt>
                <c:pt idx="10897">
                  <c:v>108.97</c:v>
                </c:pt>
                <c:pt idx="10898">
                  <c:v>108.98</c:v>
                </c:pt>
                <c:pt idx="10899">
                  <c:v>108.99</c:v>
                </c:pt>
                <c:pt idx="10900">
                  <c:v>109</c:v>
                </c:pt>
                <c:pt idx="10901">
                  <c:v>109.01</c:v>
                </c:pt>
                <c:pt idx="10902">
                  <c:v>109.02</c:v>
                </c:pt>
                <c:pt idx="10903">
                  <c:v>109.03</c:v>
                </c:pt>
                <c:pt idx="10904">
                  <c:v>109.04</c:v>
                </c:pt>
                <c:pt idx="10905">
                  <c:v>109.05</c:v>
                </c:pt>
                <c:pt idx="10906">
                  <c:v>109.06</c:v>
                </c:pt>
                <c:pt idx="10907">
                  <c:v>109.07</c:v>
                </c:pt>
                <c:pt idx="10908">
                  <c:v>109.08</c:v>
                </c:pt>
                <c:pt idx="10909">
                  <c:v>109.09</c:v>
                </c:pt>
                <c:pt idx="10910">
                  <c:v>109.1</c:v>
                </c:pt>
                <c:pt idx="10911">
                  <c:v>109.11</c:v>
                </c:pt>
                <c:pt idx="10912">
                  <c:v>109.12</c:v>
                </c:pt>
                <c:pt idx="10913">
                  <c:v>109.13</c:v>
                </c:pt>
                <c:pt idx="10914">
                  <c:v>109.14</c:v>
                </c:pt>
                <c:pt idx="10915">
                  <c:v>109.15</c:v>
                </c:pt>
                <c:pt idx="10916">
                  <c:v>109.16</c:v>
                </c:pt>
                <c:pt idx="10917">
                  <c:v>109.17</c:v>
                </c:pt>
                <c:pt idx="10918">
                  <c:v>109.18</c:v>
                </c:pt>
                <c:pt idx="10919">
                  <c:v>109.19</c:v>
                </c:pt>
                <c:pt idx="10920">
                  <c:v>109.2</c:v>
                </c:pt>
                <c:pt idx="10921">
                  <c:v>109.21</c:v>
                </c:pt>
                <c:pt idx="10922">
                  <c:v>109.22</c:v>
                </c:pt>
                <c:pt idx="10923">
                  <c:v>109.23</c:v>
                </c:pt>
                <c:pt idx="10924">
                  <c:v>109.24</c:v>
                </c:pt>
                <c:pt idx="10925">
                  <c:v>109.25</c:v>
                </c:pt>
                <c:pt idx="10926">
                  <c:v>109.26</c:v>
                </c:pt>
                <c:pt idx="10927">
                  <c:v>109.27</c:v>
                </c:pt>
                <c:pt idx="10928">
                  <c:v>109.28</c:v>
                </c:pt>
                <c:pt idx="10929">
                  <c:v>109.29</c:v>
                </c:pt>
                <c:pt idx="10930">
                  <c:v>109.3</c:v>
                </c:pt>
                <c:pt idx="10931">
                  <c:v>109.31</c:v>
                </c:pt>
                <c:pt idx="10932">
                  <c:v>109.32</c:v>
                </c:pt>
                <c:pt idx="10933">
                  <c:v>109.33</c:v>
                </c:pt>
                <c:pt idx="10934">
                  <c:v>109.34</c:v>
                </c:pt>
                <c:pt idx="10935">
                  <c:v>109.35</c:v>
                </c:pt>
                <c:pt idx="10936">
                  <c:v>109.36</c:v>
                </c:pt>
                <c:pt idx="10937">
                  <c:v>109.37</c:v>
                </c:pt>
                <c:pt idx="10938">
                  <c:v>109.38</c:v>
                </c:pt>
                <c:pt idx="10939">
                  <c:v>109.39</c:v>
                </c:pt>
                <c:pt idx="10940">
                  <c:v>109.4</c:v>
                </c:pt>
                <c:pt idx="10941">
                  <c:v>109.41</c:v>
                </c:pt>
                <c:pt idx="10942">
                  <c:v>109.42</c:v>
                </c:pt>
                <c:pt idx="10943">
                  <c:v>109.43</c:v>
                </c:pt>
                <c:pt idx="10944">
                  <c:v>109.44</c:v>
                </c:pt>
                <c:pt idx="10945">
                  <c:v>109.45</c:v>
                </c:pt>
                <c:pt idx="10946">
                  <c:v>109.46</c:v>
                </c:pt>
                <c:pt idx="10947">
                  <c:v>109.47</c:v>
                </c:pt>
                <c:pt idx="10948">
                  <c:v>109.48</c:v>
                </c:pt>
                <c:pt idx="10949">
                  <c:v>109.49</c:v>
                </c:pt>
                <c:pt idx="10950">
                  <c:v>109.5</c:v>
                </c:pt>
                <c:pt idx="10951">
                  <c:v>109.51</c:v>
                </c:pt>
                <c:pt idx="10952">
                  <c:v>109.52</c:v>
                </c:pt>
                <c:pt idx="10953">
                  <c:v>109.53</c:v>
                </c:pt>
                <c:pt idx="10954">
                  <c:v>109.54</c:v>
                </c:pt>
                <c:pt idx="10955">
                  <c:v>109.55</c:v>
                </c:pt>
                <c:pt idx="10956">
                  <c:v>109.56</c:v>
                </c:pt>
                <c:pt idx="10957">
                  <c:v>109.57</c:v>
                </c:pt>
                <c:pt idx="10958">
                  <c:v>109.58</c:v>
                </c:pt>
                <c:pt idx="10959">
                  <c:v>109.59</c:v>
                </c:pt>
                <c:pt idx="10960">
                  <c:v>109.6</c:v>
                </c:pt>
                <c:pt idx="10961">
                  <c:v>109.61</c:v>
                </c:pt>
                <c:pt idx="10962">
                  <c:v>109.62</c:v>
                </c:pt>
                <c:pt idx="10963">
                  <c:v>109.63</c:v>
                </c:pt>
                <c:pt idx="10964">
                  <c:v>109.64</c:v>
                </c:pt>
                <c:pt idx="10965">
                  <c:v>109.65</c:v>
                </c:pt>
                <c:pt idx="10966">
                  <c:v>109.66</c:v>
                </c:pt>
                <c:pt idx="10967">
                  <c:v>109.67</c:v>
                </c:pt>
                <c:pt idx="10968">
                  <c:v>109.68</c:v>
                </c:pt>
                <c:pt idx="10969">
                  <c:v>109.69</c:v>
                </c:pt>
                <c:pt idx="10970">
                  <c:v>109.7</c:v>
                </c:pt>
                <c:pt idx="10971">
                  <c:v>109.71</c:v>
                </c:pt>
                <c:pt idx="10972">
                  <c:v>109.72</c:v>
                </c:pt>
                <c:pt idx="10973">
                  <c:v>109.73</c:v>
                </c:pt>
                <c:pt idx="10974">
                  <c:v>109.74</c:v>
                </c:pt>
                <c:pt idx="10975">
                  <c:v>109.75</c:v>
                </c:pt>
                <c:pt idx="10976">
                  <c:v>109.76</c:v>
                </c:pt>
                <c:pt idx="10977">
                  <c:v>109.77</c:v>
                </c:pt>
                <c:pt idx="10978">
                  <c:v>109.78</c:v>
                </c:pt>
                <c:pt idx="10979">
                  <c:v>109.79</c:v>
                </c:pt>
                <c:pt idx="10980">
                  <c:v>109.8</c:v>
                </c:pt>
                <c:pt idx="10981">
                  <c:v>109.81</c:v>
                </c:pt>
                <c:pt idx="10982">
                  <c:v>109.82</c:v>
                </c:pt>
                <c:pt idx="10983">
                  <c:v>109.83</c:v>
                </c:pt>
                <c:pt idx="10984">
                  <c:v>109.84</c:v>
                </c:pt>
                <c:pt idx="10985">
                  <c:v>109.85</c:v>
                </c:pt>
                <c:pt idx="10986">
                  <c:v>109.86</c:v>
                </c:pt>
                <c:pt idx="10987">
                  <c:v>109.87</c:v>
                </c:pt>
                <c:pt idx="10988">
                  <c:v>109.88</c:v>
                </c:pt>
                <c:pt idx="10989">
                  <c:v>109.89</c:v>
                </c:pt>
                <c:pt idx="10990">
                  <c:v>109.9</c:v>
                </c:pt>
                <c:pt idx="10991">
                  <c:v>109.91</c:v>
                </c:pt>
                <c:pt idx="10992">
                  <c:v>109.92</c:v>
                </c:pt>
                <c:pt idx="10993">
                  <c:v>109.93</c:v>
                </c:pt>
                <c:pt idx="10994">
                  <c:v>109.94</c:v>
                </c:pt>
                <c:pt idx="10995">
                  <c:v>109.95</c:v>
                </c:pt>
                <c:pt idx="10996">
                  <c:v>109.96</c:v>
                </c:pt>
                <c:pt idx="10997">
                  <c:v>109.97</c:v>
                </c:pt>
                <c:pt idx="10998">
                  <c:v>109.98</c:v>
                </c:pt>
                <c:pt idx="10999">
                  <c:v>109.99</c:v>
                </c:pt>
                <c:pt idx="11000">
                  <c:v>110</c:v>
                </c:pt>
                <c:pt idx="11001">
                  <c:v>110.01</c:v>
                </c:pt>
                <c:pt idx="11002">
                  <c:v>110.02</c:v>
                </c:pt>
                <c:pt idx="11003">
                  <c:v>110.03</c:v>
                </c:pt>
                <c:pt idx="11004">
                  <c:v>110.04</c:v>
                </c:pt>
                <c:pt idx="11005">
                  <c:v>110.05</c:v>
                </c:pt>
                <c:pt idx="11006">
                  <c:v>110.06</c:v>
                </c:pt>
                <c:pt idx="11007">
                  <c:v>110.07</c:v>
                </c:pt>
                <c:pt idx="11008">
                  <c:v>110.08</c:v>
                </c:pt>
                <c:pt idx="11009">
                  <c:v>110.09</c:v>
                </c:pt>
                <c:pt idx="11010">
                  <c:v>110.1</c:v>
                </c:pt>
                <c:pt idx="11011">
                  <c:v>110.11</c:v>
                </c:pt>
                <c:pt idx="11012">
                  <c:v>110.12</c:v>
                </c:pt>
                <c:pt idx="11013">
                  <c:v>110.13</c:v>
                </c:pt>
                <c:pt idx="11014">
                  <c:v>110.14</c:v>
                </c:pt>
                <c:pt idx="11015">
                  <c:v>110.15</c:v>
                </c:pt>
                <c:pt idx="11016">
                  <c:v>110.16</c:v>
                </c:pt>
                <c:pt idx="11017">
                  <c:v>110.17</c:v>
                </c:pt>
                <c:pt idx="11018">
                  <c:v>110.18</c:v>
                </c:pt>
                <c:pt idx="11019">
                  <c:v>110.19</c:v>
                </c:pt>
                <c:pt idx="11020">
                  <c:v>110.2</c:v>
                </c:pt>
                <c:pt idx="11021">
                  <c:v>110.21</c:v>
                </c:pt>
                <c:pt idx="11022">
                  <c:v>110.22</c:v>
                </c:pt>
                <c:pt idx="11023">
                  <c:v>110.23</c:v>
                </c:pt>
                <c:pt idx="11024">
                  <c:v>110.24</c:v>
                </c:pt>
                <c:pt idx="11025">
                  <c:v>110.25</c:v>
                </c:pt>
                <c:pt idx="11026">
                  <c:v>110.26</c:v>
                </c:pt>
                <c:pt idx="11027">
                  <c:v>110.27</c:v>
                </c:pt>
                <c:pt idx="11028">
                  <c:v>110.28</c:v>
                </c:pt>
                <c:pt idx="11029">
                  <c:v>110.29</c:v>
                </c:pt>
                <c:pt idx="11030">
                  <c:v>110.3</c:v>
                </c:pt>
                <c:pt idx="11031">
                  <c:v>110.31</c:v>
                </c:pt>
                <c:pt idx="11032">
                  <c:v>110.32</c:v>
                </c:pt>
                <c:pt idx="11033">
                  <c:v>110.33</c:v>
                </c:pt>
                <c:pt idx="11034">
                  <c:v>110.34</c:v>
                </c:pt>
                <c:pt idx="11035">
                  <c:v>110.35</c:v>
                </c:pt>
                <c:pt idx="11036">
                  <c:v>110.36</c:v>
                </c:pt>
                <c:pt idx="11037">
                  <c:v>110.37</c:v>
                </c:pt>
                <c:pt idx="11038">
                  <c:v>110.38</c:v>
                </c:pt>
                <c:pt idx="11039">
                  <c:v>110.39</c:v>
                </c:pt>
                <c:pt idx="11040">
                  <c:v>110.4</c:v>
                </c:pt>
                <c:pt idx="11041">
                  <c:v>110.41</c:v>
                </c:pt>
                <c:pt idx="11042">
                  <c:v>110.42</c:v>
                </c:pt>
                <c:pt idx="11043">
                  <c:v>110.43</c:v>
                </c:pt>
                <c:pt idx="11044">
                  <c:v>110.44</c:v>
                </c:pt>
                <c:pt idx="11045">
                  <c:v>110.45</c:v>
                </c:pt>
                <c:pt idx="11046">
                  <c:v>110.46</c:v>
                </c:pt>
                <c:pt idx="11047">
                  <c:v>110.47</c:v>
                </c:pt>
                <c:pt idx="11048">
                  <c:v>110.48</c:v>
                </c:pt>
                <c:pt idx="11049">
                  <c:v>110.49</c:v>
                </c:pt>
                <c:pt idx="11050">
                  <c:v>110.5</c:v>
                </c:pt>
                <c:pt idx="11051">
                  <c:v>110.51</c:v>
                </c:pt>
                <c:pt idx="11052">
                  <c:v>110.52</c:v>
                </c:pt>
                <c:pt idx="11053">
                  <c:v>110.53</c:v>
                </c:pt>
                <c:pt idx="11054">
                  <c:v>110.54</c:v>
                </c:pt>
                <c:pt idx="11055">
                  <c:v>110.55</c:v>
                </c:pt>
                <c:pt idx="11056">
                  <c:v>110.56</c:v>
                </c:pt>
                <c:pt idx="11057">
                  <c:v>110.57</c:v>
                </c:pt>
                <c:pt idx="11058">
                  <c:v>110.58</c:v>
                </c:pt>
                <c:pt idx="11059">
                  <c:v>110.59</c:v>
                </c:pt>
                <c:pt idx="11060">
                  <c:v>110.6</c:v>
                </c:pt>
                <c:pt idx="11061">
                  <c:v>110.61</c:v>
                </c:pt>
                <c:pt idx="11062">
                  <c:v>110.62</c:v>
                </c:pt>
                <c:pt idx="11063">
                  <c:v>110.63</c:v>
                </c:pt>
                <c:pt idx="11064">
                  <c:v>110.64</c:v>
                </c:pt>
                <c:pt idx="11065">
                  <c:v>110.65</c:v>
                </c:pt>
                <c:pt idx="11066">
                  <c:v>110.66</c:v>
                </c:pt>
                <c:pt idx="11067">
                  <c:v>110.67</c:v>
                </c:pt>
                <c:pt idx="11068">
                  <c:v>110.68</c:v>
                </c:pt>
                <c:pt idx="11069">
                  <c:v>110.69</c:v>
                </c:pt>
                <c:pt idx="11070">
                  <c:v>110.7</c:v>
                </c:pt>
                <c:pt idx="11071">
                  <c:v>110.71</c:v>
                </c:pt>
                <c:pt idx="11072">
                  <c:v>110.72</c:v>
                </c:pt>
                <c:pt idx="11073">
                  <c:v>110.73</c:v>
                </c:pt>
                <c:pt idx="11074">
                  <c:v>110.74</c:v>
                </c:pt>
                <c:pt idx="11075">
                  <c:v>110.75</c:v>
                </c:pt>
                <c:pt idx="11076">
                  <c:v>110.76</c:v>
                </c:pt>
                <c:pt idx="11077">
                  <c:v>110.77</c:v>
                </c:pt>
                <c:pt idx="11078">
                  <c:v>110.78</c:v>
                </c:pt>
                <c:pt idx="11079">
                  <c:v>110.79</c:v>
                </c:pt>
                <c:pt idx="11080">
                  <c:v>110.8</c:v>
                </c:pt>
                <c:pt idx="11081">
                  <c:v>110.81</c:v>
                </c:pt>
                <c:pt idx="11082">
                  <c:v>110.82</c:v>
                </c:pt>
                <c:pt idx="11083">
                  <c:v>110.83</c:v>
                </c:pt>
                <c:pt idx="11084">
                  <c:v>110.84</c:v>
                </c:pt>
                <c:pt idx="11085">
                  <c:v>110.85</c:v>
                </c:pt>
                <c:pt idx="11086">
                  <c:v>110.86</c:v>
                </c:pt>
                <c:pt idx="11087">
                  <c:v>110.87</c:v>
                </c:pt>
                <c:pt idx="11088">
                  <c:v>110.88</c:v>
                </c:pt>
                <c:pt idx="11089">
                  <c:v>110.89</c:v>
                </c:pt>
                <c:pt idx="11090">
                  <c:v>110.9</c:v>
                </c:pt>
                <c:pt idx="11091">
                  <c:v>110.91</c:v>
                </c:pt>
                <c:pt idx="11092">
                  <c:v>110.92</c:v>
                </c:pt>
                <c:pt idx="11093">
                  <c:v>110.93</c:v>
                </c:pt>
                <c:pt idx="11094">
                  <c:v>110.94</c:v>
                </c:pt>
                <c:pt idx="11095">
                  <c:v>110.95</c:v>
                </c:pt>
                <c:pt idx="11096">
                  <c:v>110.96</c:v>
                </c:pt>
                <c:pt idx="11097">
                  <c:v>110.97</c:v>
                </c:pt>
                <c:pt idx="11098">
                  <c:v>110.98</c:v>
                </c:pt>
                <c:pt idx="11099">
                  <c:v>110.99</c:v>
                </c:pt>
                <c:pt idx="11100">
                  <c:v>111</c:v>
                </c:pt>
                <c:pt idx="11101">
                  <c:v>111.01</c:v>
                </c:pt>
                <c:pt idx="11102">
                  <c:v>111.02</c:v>
                </c:pt>
                <c:pt idx="11103">
                  <c:v>111.03</c:v>
                </c:pt>
                <c:pt idx="11104">
                  <c:v>111.04</c:v>
                </c:pt>
                <c:pt idx="11105">
                  <c:v>111.05</c:v>
                </c:pt>
                <c:pt idx="11106">
                  <c:v>111.06</c:v>
                </c:pt>
                <c:pt idx="11107">
                  <c:v>111.07</c:v>
                </c:pt>
                <c:pt idx="11108">
                  <c:v>111.08</c:v>
                </c:pt>
                <c:pt idx="11109">
                  <c:v>111.09</c:v>
                </c:pt>
                <c:pt idx="11110">
                  <c:v>111.1</c:v>
                </c:pt>
                <c:pt idx="11111">
                  <c:v>111.11</c:v>
                </c:pt>
                <c:pt idx="11112">
                  <c:v>111.12</c:v>
                </c:pt>
                <c:pt idx="11113">
                  <c:v>111.13</c:v>
                </c:pt>
                <c:pt idx="11114">
                  <c:v>111.14</c:v>
                </c:pt>
                <c:pt idx="11115">
                  <c:v>111.15</c:v>
                </c:pt>
                <c:pt idx="11116">
                  <c:v>111.16</c:v>
                </c:pt>
                <c:pt idx="11117">
                  <c:v>111.17</c:v>
                </c:pt>
                <c:pt idx="11118">
                  <c:v>111.18</c:v>
                </c:pt>
                <c:pt idx="11119">
                  <c:v>111.19</c:v>
                </c:pt>
                <c:pt idx="11120">
                  <c:v>111.2</c:v>
                </c:pt>
                <c:pt idx="11121">
                  <c:v>111.21</c:v>
                </c:pt>
                <c:pt idx="11122">
                  <c:v>111.22</c:v>
                </c:pt>
                <c:pt idx="11123">
                  <c:v>111.23</c:v>
                </c:pt>
                <c:pt idx="11124">
                  <c:v>111.24</c:v>
                </c:pt>
                <c:pt idx="11125">
                  <c:v>111.25</c:v>
                </c:pt>
                <c:pt idx="11126">
                  <c:v>111.26</c:v>
                </c:pt>
                <c:pt idx="11127">
                  <c:v>111.27</c:v>
                </c:pt>
                <c:pt idx="11128">
                  <c:v>111.28</c:v>
                </c:pt>
                <c:pt idx="11129">
                  <c:v>111.29</c:v>
                </c:pt>
                <c:pt idx="11130">
                  <c:v>111.3</c:v>
                </c:pt>
                <c:pt idx="11131">
                  <c:v>111.31</c:v>
                </c:pt>
                <c:pt idx="11132">
                  <c:v>111.32</c:v>
                </c:pt>
                <c:pt idx="11133">
                  <c:v>111.33</c:v>
                </c:pt>
                <c:pt idx="11134">
                  <c:v>111.34</c:v>
                </c:pt>
                <c:pt idx="11135">
                  <c:v>111.35</c:v>
                </c:pt>
                <c:pt idx="11136">
                  <c:v>111.36</c:v>
                </c:pt>
                <c:pt idx="11137">
                  <c:v>111.37</c:v>
                </c:pt>
                <c:pt idx="11138">
                  <c:v>111.38</c:v>
                </c:pt>
                <c:pt idx="11139">
                  <c:v>111.39</c:v>
                </c:pt>
                <c:pt idx="11140">
                  <c:v>111.4</c:v>
                </c:pt>
                <c:pt idx="11141">
                  <c:v>111.41</c:v>
                </c:pt>
                <c:pt idx="11142">
                  <c:v>111.42</c:v>
                </c:pt>
                <c:pt idx="11143">
                  <c:v>111.43</c:v>
                </c:pt>
                <c:pt idx="11144">
                  <c:v>111.44</c:v>
                </c:pt>
                <c:pt idx="11145">
                  <c:v>111.45</c:v>
                </c:pt>
                <c:pt idx="11146">
                  <c:v>111.46</c:v>
                </c:pt>
                <c:pt idx="11147">
                  <c:v>111.47</c:v>
                </c:pt>
                <c:pt idx="11148">
                  <c:v>111.48</c:v>
                </c:pt>
                <c:pt idx="11149">
                  <c:v>111.49</c:v>
                </c:pt>
                <c:pt idx="11150">
                  <c:v>111.5</c:v>
                </c:pt>
                <c:pt idx="11151">
                  <c:v>111.51</c:v>
                </c:pt>
                <c:pt idx="11152">
                  <c:v>111.52</c:v>
                </c:pt>
                <c:pt idx="11153">
                  <c:v>111.53</c:v>
                </c:pt>
                <c:pt idx="11154">
                  <c:v>111.54</c:v>
                </c:pt>
                <c:pt idx="11155">
                  <c:v>111.55</c:v>
                </c:pt>
                <c:pt idx="11156">
                  <c:v>111.56</c:v>
                </c:pt>
                <c:pt idx="11157">
                  <c:v>111.57</c:v>
                </c:pt>
                <c:pt idx="11158">
                  <c:v>111.58</c:v>
                </c:pt>
                <c:pt idx="11159">
                  <c:v>111.59</c:v>
                </c:pt>
                <c:pt idx="11160">
                  <c:v>111.6</c:v>
                </c:pt>
                <c:pt idx="11161">
                  <c:v>111.61</c:v>
                </c:pt>
                <c:pt idx="11162">
                  <c:v>111.62</c:v>
                </c:pt>
                <c:pt idx="11163">
                  <c:v>111.63</c:v>
                </c:pt>
                <c:pt idx="11164">
                  <c:v>111.64</c:v>
                </c:pt>
                <c:pt idx="11165">
                  <c:v>111.65</c:v>
                </c:pt>
                <c:pt idx="11166">
                  <c:v>111.66</c:v>
                </c:pt>
                <c:pt idx="11167">
                  <c:v>111.67</c:v>
                </c:pt>
                <c:pt idx="11168">
                  <c:v>111.68</c:v>
                </c:pt>
                <c:pt idx="11169">
                  <c:v>111.69</c:v>
                </c:pt>
                <c:pt idx="11170">
                  <c:v>111.7</c:v>
                </c:pt>
                <c:pt idx="11171">
                  <c:v>111.71</c:v>
                </c:pt>
                <c:pt idx="11172">
                  <c:v>111.72</c:v>
                </c:pt>
                <c:pt idx="11173">
                  <c:v>111.73</c:v>
                </c:pt>
                <c:pt idx="11174">
                  <c:v>111.74</c:v>
                </c:pt>
                <c:pt idx="11175">
                  <c:v>111.75</c:v>
                </c:pt>
                <c:pt idx="11176">
                  <c:v>111.76</c:v>
                </c:pt>
                <c:pt idx="11177">
                  <c:v>111.77</c:v>
                </c:pt>
                <c:pt idx="11178">
                  <c:v>111.78</c:v>
                </c:pt>
                <c:pt idx="11179">
                  <c:v>111.79</c:v>
                </c:pt>
                <c:pt idx="11180">
                  <c:v>111.8</c:v>
                </c:pt>
                <c:pt idx="11181">
                  <c:v>111.81</c:v>
                </c:pt>
                <c:pt idx="11182">
                  <c:v>111.82</c:v>
                </c:pt>
                <c:pt idx="11183">
                  <c:v>111.83</c:v>
                </c:pt>
                <c:pt idx="11184">
                  <c:v>111.84</c:v>
                </c:pt>
                <c:pt idx="11185">
                  <c:v>111.85</c:v>
                </c:pt>
                <c:pt idx="11186">
                  <c:v>111.86</c:v>
                </c:pt>
                <c:pt idx="11187">
                  <c:v>111.87</c:v>
                </c:pt>
                <c:pt idx="11188">
                  <c:v>111.88</c:v>
                </c:pt>
                <c:pt idx="11189">
                  <c:v>111.89</c:v>
                </c:pt>
                <c:pt idx="11190">
                  <c:v>111.9</c:v>
                </c:pt>
                <c:pt idx="11191">
                  <c:v>111.91</c:v>
                </c:pt>
                <c:pt idx="11192">
                  <c:v>111.92</c:v>
                </c:pt>
                <c:pt idx="11193">
                  <c:v>111.93</c:v>
                </c:pt>
                <c:pt idx="11194">
                  <c:v>111.94</c:v>
                </c:pt>
                <c:pt idx="11195">
                  <c:v>111.95</c:v>
                </c:pt>
                <c:pt idx="11196">
                  <c:v>111.96</c:v>
                </c:pt>
                <c:pt idx="11197">
                  <c:v>111.97</c:v>
                </c:pt>
                <c:pt idx="11198">
                  <c:v>111.98</c:v>
                </c:pt>
                <c:pt idx="11199">
                  <c:v>111.99</c:v>
                </c:pt>
                <c:pt idx="11200">
                  <c:v>112</c:v>
                </c:pt>
                <c:pt idx="11201">
                  <c:v>112.01</c:v>
                </c:pt>
                <c:pt idx="11202">
                  <c:v>112.02</c:v>
                </c:pt>
                <c:pt idx="11203">
                  <c:v>112.03</c:v>
                </c:pt>
                <c:pt idx="11204">
                  <c:v>112.04</c:v>
                </c:pt>
                <c:pt idx="11205">
                  <c:v>112.05</c:v>
                </c:pt>
                <c:pt idx="11206">
                  <c:v>112.06</c:v>
                </c:pt>
                <c:pt idx="11207">
                  <c:v>112.07</c:v>
                </c:pt>
                <c:pt idx="11208">
                  <c:v>112.08</c:v>
                </c:pt>
                <c:pt idx="11209">
                  <c:v>112.09</c:v>
                </c:pt>
                <c:pt idx="11210">
                  <c:v>112.1</c:v>
                </c:pt>
                <c:pt idx="11211">
                  <c:v>112.11</c:v>
                </c:pt>
                <c:pt idx="11212">
                  <c:v>112.12</c:v>
                </c:pt>
                <c:pt idx="11213">
                  <c:v>112.13</c:v>
                </c:pt>
                <c:pt idx="11214">
                  <c:v>112.14</c:v>
                </c:pt>
                <c:pt idx="11215">
                  <c:v>112.15</c:v>
                </c:pt>
                <c:pt idx="11216">
                  <c:v>112.16</c:v>
                </c:pt>
                <c:pt idx="11217">
                  <c:v>112.17</c:v>
                </c:pt>
                <c:pt idx="11218">
                  <c:v>112.18</c:v>
                </c:pt>
                <c:pt idx="11219">
                  <c:v>112.19</c:v>
                </c:pt>
                <c:pt idx="11220">
                  <c:v>112.2</c:v>
                </c:pt>
                <c:pt idx="11221">
                  <c:v>112.21</c:v>
                </c:pt>
                <c:pt idx="11222">
                  <c:v>112.22</c:v>
                </c:pt>
                <c:pt idx="11223">
                  <c:v>112.23</c:v>
                </c:pt>
                <c:pt idx="11224">
                  <c:v>112.24</c:v>
                </c:pt>
                <c:pt idx="11225">
                  <c:v>112.25</c:v>
                </c:pt>
                <c:pt idx="11226">
                  <c:v>112.26</c:v>
                </c:pt>
                <c:pt idx="11227">
                  <c:v>112.27</c:v>
                </c:pt>
                <c:pt idx="11228">
                  <c:v>112.28</c:v>
                </c:pt>
                <c:pt idx="11229">
                  <c:v>112.29</c:v>
                </c:pt>
                <c:pt idx="11230">
                  <c:v>112.3</c:v>
                </c:pt>
                <c:pt idx="11231">
                  <c:v>112.31</c:v>
                </c:pt>
                <c:pt idx="11232">
                  <c:v>112.32</c:v>
                </c:pt>
                <c:pt idx="11233">
                  <c:v>112.33</c:v>
                </c:pt>
                <c:pt idx="11234">
                  <c:v>112.34</c:v>
                </c:pt>
                <c:pt idx="11235">
                  <c:v>112.35</c:v>
                </c:pt>
                <c:pt idx="11236">
                  <c:v>112.36</c:v>
                </c:pt>
                <c:pt idx="11237">
                  <c:v>112.37</c:v>
                </c:pt>
                <c:pt idx="11238">
                  <c:v>112.38</c:v>
                </c:pt>
                <c:pt idx="11239">
                  <c:v>112.39</c:v>
                </c:pt>
                <c:pt idx="11240">
                  <c:v>112.4</c:v>
                </c:pt>
                <c:pt idx="11241">
                  <c:v>112.41</c:v>
                </c:pt>
                <c:pt idx="11242">
                  <c:v>112.42</c:v>
                </c:pt>
                <c:pt idx="11243">
                  <c:v>112.43</c:v>
                </c:pt>
                <c:pt idx="11244">
                  <c:v>112.44</c:v>
                </c:pt>
                <c:pt idx="11245">
                  <c:v>112.45</c:v>
                </c:pt>
                <c:pt idx="11246">
                  <c:v>112.46</c:v>
                </c:pt>
                <c:pt idx="11247">
                  <c:v>112.47</c:v>
                </c:pt>
                <c:pt idx="11248">
                  <c:v>112.48</c:v>
                </c:pt>
                <c:pt idx="11249">
                  <c:v>112.49</c:v>
                </c:pt>
                <c:pt idx="11250">
                  <c:v>112.5</c:v>
                </c:pt>
                <c:pt idx="11251">
                  <c:v>112.51</c:v>
                </c:pt>
                <c:pt idx="11252">
                  <c:v>112.52</c:v>
                </c:pt>
                <c:pt idx="11253">
                  <c:v>112.53</c:v>
                </c:pt>
                <c:pt idx="11254">
                  <c:v>112.54</c:v>
                </c:pt>
                <c:pt idx="11255">
                  <c:v>112.55</c:v>
                </c:pt>
                <c:pt idx="11256">
                  <c:v>112.56</c:v>
                </c:pt>
                <c:pt idx="11257">
                  <c:v>112.57</c:v>
                </c:pt>
                <c:pt idx="11258">
                  <c:v>112.58</c:v>
                </c:pt>
                <c:pt idx="11259">
                  <c:v>112.59</c:v>
                </c:pt>
                <c:pt idx="11260">
                  <c:v>112.6</c:v>
                </c:pt>
                <c:pt idx="11261">
                  <c:v>112.61</c:v>
                </c:pt>
                <c:pt idx="11262">
                  <c:v>112.62</c:v>
                </c:pt>
                <c:pt idx="11263">
                  <c:v>112.63</c:v>
                </c:pt>
                <c:pt idx="11264">
                  <c:v>112.64</c:v>
                </c:pt>
                <c:pt idx="11265">
                  <c:v>112.65</c:v>
                </c:pt>
                <c:pt idx="11266">
                  <c:v>112.66</c:v>
                </c:pt>
                <c:pt idx="11267">
                  <c:v>112.67</c:v>
                </c:pt>
                <c:pt idx="11268">
                  <c:v>112.68</c:v>
                </c:pt>
                <c:pt idx="11269">
                  <c:v>112.69</c:v>
                </c:pt>
                <c:pt idx="11270">
                  <c:v>112.7</c:v>
                </c:pt>
                <c:pt idx="11271">
                  <c:v>112.71</c:v>
                </c:pt>
                <c:pt idx="11272">
                  <c:v>112.72</c:v>
                </c:pt>
                <c:pt idx="11273">
                  <c:v>112.73</c:v>
                </c:pt>
                <c:pt idx="11274">
                  <c:v>112.74</c:v>
                </c:pt>
                <c:pt idx="11275">
                  <c:v>112.75</c:v>
                </c:pt>
                <c:pt idx="11276">
                  <c:v>112.76</c:v>
                </c:pt>
                <c:pt idx="11277">
                  <c:v>112.77</c:v>
                </c:pt>
                <c:pt idx="11278">
                  <c:v>112.78</c:v>
                </c:pt>
                <c:pt idx="11279">
                  <c:v>112.79</c:v>
                </c:pt>
                <c:pt idx="11280">
                  <c:v>112.8</c:v>
                </c:pt>
                <c:pt idx="11281">
                  <c:v>112.81</c:v>
                </c:pt>
                <c:pt idx="11282">
                  <c:v>112.82</c:v>
                </c:pt>
                <c:pt idx="11283">
                  <c:v>112.83</c:v>
                </c:pt>
                <c:pt idx="11284">
                  <c:v>112.84</c:v>
                </c:pt>
                <c:pt idx="11285">
                  <c:v>112.85</c:v>
                </c:pt>
                <c:pt idx="11286">
                  <c:v>112.86</c:v>
                </c:pt>
                <c:pt idx="11287">
                  <c:v>112.87</c:v>
                </c:pt>
                <c:pt idx="11288">
                  <c:v>112.88</c:v>
                </c:pt>
                <c:pt idx="11289">
                  <c:v>112.89</c:v>
                </c:pt>
                <c:pt idx="11290">
                  <c:v>112.9</c:v>
                </c:pt>
                <c:pt idx="11291">
                  <c:v>112.91</c:v>
                </c:pt>
                <c:pt idx="11292">
                  <c:v>112.92</c:v>
                </c:pt>
                <c:pt idx="11293">
                  <c:v>112.93</c:v>
                </c:pt>
                <c:pt idx="11294">
                  <c:v>112.94</c:v>
                </c:pt>
                <c:pt idx="11295">
                  <c:v>112.95</c:v>
                </c:pt>
                <c:pt idx="11296">
                  <c:v>112.96</c:v>
                </c:pt>
                <c:pt idx="11297">
                  <c:v>112.97</c:v>
                </c:pt>
                <c:pt idx="11298">
                  <c:v>112.98</c:v>
                </c:pt>
                <c:pt idx="11299">
                  <c:v>112.99</c:v>
                </c:pt>
                <c:pt idx="11300">
                  <c:v>113</c:v>
                </c:pt>
                <c:pt idx="11301">
                  <c:v>113.01</c:v>
                </c:pt>
                <c:pt idx="11302">
                  <c:v>113.02</c:v>
                </c:pt>
                <c:pt idx="11303">
                  <c:v>113.03</c:v>
                </c:pt>
                <c:pt idx="11304">
                  <c:v>113.04</c:v>
                </c:pt>
                <c:pt idx="11305">
                  <c:v>113.05</c:v>
                </c:pt>
                <c:pt idx="11306">
                  <c:v>113.06</c:v>
                </c:pt>
                <c:pt idx="11307">
                  <c:v>113.07</c:v>
                </c:pt>
                <c:pt idx="11308">
                  <c:v>113.08</c:v>
                </c:pt>
                <c:pt idx="11309">
                  <c:v>113.09</c:v>
                </c:pt>
                <c:pt idx="11310">
                  <c:v>113.1</c:v>
                </c:pt>
                <c:pt idx="11311">
                  <c:v>113.11</c:v>
                </c:pt>
                <c:pt idx="11312">
                  <c:v>113.12</c:v>
                </c:pt>
                <c:pt idx="11313">
                  <c:v>113.13</c:v>
                </c:pt>
                <c:pt idx="11314">
                  <c:v>113.14</c:v>
                </c:pt>
                <c:pt idx="11315">
                  <c:v>113.15</c:v>
                </c:pt>
                <c:pt idx="11316">
                  <c:v>113.16</c:v>
                </c:pt>
                <c:pt idx="11317">
                  <c:v>113.17</c:v>
                </c:pt>
                <c:pt idx="11318">
                  <c:v>113.18</c:v>
                </c:pt>
                <c:pt idx="11319">
                  <c:v>113.19</c:v>
                </c:pt>
                <c:pt idx="11320">
                  <c:v>113.2</c:v>
                </c:pt>
                <c:pt idx="11321">
                  <c:v>113.21</c:v>
                </c:pt>
                <c:pt idx="11322">
                  <c:v>113.22</c:v>
                </c:pt>
                <c:pt idx="11323">
                  <c:v>113.23</c:v>
                </c:pt>
                <c:pt idx="11324">
                  <c:v>113.24</c:v>
                </c:pt>
                <c:pt idx="11325">
                  <c:v>113.25</c:v>
                </c:pt>
                <c:pt idx="11326">
                  <c:v>113.26</c:v>
                </c:pt>
                <c:pt idx="11327">
                  <c:v>113.27</c:v>
                </c:pt>
                <c:pt idx="11328">
                  <c:v>113.28</c:v>
                </c:pt>
                <c:pt idx="11329">
                  <c:v>113.29</c:v>
                </c:pt>
                <c:pt idx="11330">
                  <c:v>113.3</c:v>
                </c:pt>
                <c:pt idx="11331">
                  <c:v>113.31</c:v>
                </c:pt>
                <c:pt idx="11332">
                  <c:v>113.32</c:v>
                </c:pt>
                <c:pt idx="11333">
                  <c:v>113.33</c:v>
                </c:pt>
                <c:pt idx="11334">
                  <c:v>113.34</c:v>
                </c:pt>
                <c:pt idx="11335">
                  <c:v>113.35</c:v>
                </c:pt>
                <c:pt idx="11336">
                  <c:v>113.36</c:v>
                </c:pt>
                <c:pt idx="11337">
                  <c:v>113.37</c:v>
                </c:pt>
                <c:pt idx="11338">
                  <c:v>113.38</c:v>
                </c:pt>
                <c:pt idx="11339">
                  <c:v>113.39</c:v>
                </c:pt>
                <c:pt idx="11340">
                  <c:v>113.4</c:v>
                </c:pt>
                <c:pt idx="11341">
                  <c:v>113.41</c:v>
                </c:pt>
                <c:pt idx="11342">
                  <c:v>113.42</c:v>
                </c:pt>
                <c:pt idx="11343">
                  <c:v>113.43</c:v>
                </c:pt>
                <c:pt idx="11344">
                  <c:v>113.44</c:v>
                </c:pt>
                <c:pt idx="11345">
                  <c:v>113.45</c:v>
                </c:pt>
                <c:pt idx="11346">
                  <c:v>113.46</c:v>
                </c:pt>
                <c:pt idx="11347">
                  <c:v>113.47</c:v>
                </c:pt>
                <c:pt idx="11348">
                  <c:v>113.48</c:v>
                </c:pt>
                <c:pt idx="11349">
                  <c:v>113.49</c:v>
                </c:pt>
                <c:pt idx="11350">
                  <c:v>113.5</c:v>
                </c:pt>
                <c:pt idx="11351">
                  <c:v>113.51</c:v>
                </c:pt>
                <c:pt idx="11352">
                  <c:v>113.52</c:v>
                </c:pt>
                <c:pt idx="11353">
                  <c:v>113.53</c:v>
                </c:pt>
                <c:pt idx="11354">
                  <c:v>113.54</c:v>
                </c:pt>
                <c:pt idx="11355">
                  <c:v>113.55</c:v>
                </c:pt>
                <c:pt idx="11356">
                  <c:v>113.56</c:v>
                </c:pt>
                <c:pt idx="11357">
                  <c:v>113.57</c:v>
                </c:pt>
                <c:pt idx="11358">
                  <c:v>113.58</c:v>
                </c:pt>
                <c:pt idx="11359">
                  <c:v>113.59</c:v>
                </c:pt>
                <c:pt idx="11360">
                  <c:v>113.6</c:v>
                </c:pt>
                <c:pt idx="11361">
                  <c:v>113.61</c:v>
                </c:pt>
                <c:pt idx="11362">
                  <c:v>113.62</c:v>
                </c:pt>
                <c:pt idx="11363">
                  <c:v>113.63</c:v>
                </c:pt>
                <c:pt idx="11364">
                  <c:v>113.64</c:v>
                </c:pt>
                <c:pt idx="11365">
                  <c:v>113.65</c:v>
                </c:pt>
                <c:pt idx="11366">
                  <c:v>113.66</c:v>
                </c:pt>
                <c:pt idx="11367">
                  <c:v>113.67</c:v>
                </c:pt>
                <c:pt idx="11368">
                  <c:v>113.68</c:v>
                </c:pt>
                <c:pt idx="11369">
                  <c:v>113.69</c:v>
                </c:pt>
                <c:pt idx="11370">
                  <c:v>113.7</c:v>
                </c:pt>
                <c:pt idx="11371">
                  <c:v>113.71</c:v>
                </c:pt>
                <c:pt idx="11372">
                  <c:v>113.72</c:v>
                </c:pt>
                <c:pt idx="11373">
                  <c:v>113.73</c:v>
                </c:pt>
                <c:pt idx="11374">
                  <c:v>113.74</c:v>
                </c:pt>
                <c:pt idx="11375">
                  <c:v>113.75</c:v>
                </c:pt>
                <c:pt idx="11376">
                  <c:v>113.76</c:v>
                </c:pt>
                <c:pt idx="11377">
                  <c:v>113.77</c:v>
                </c:pt>
                <c:pt idx="11378">
                  <c:v>113.78</c:v>
                </c:pt>
                <c:pt idx="11379">
                  <c:v>113.79</c:v>
                </c:pt>
                <c:pt idx="11380">
                  <c:v>113.8</c:v>
                </c:pt>
                <c:pt idx="11381">
                  <c:v>113.81</c:v>
                </c:pt>
                <c:pt idx="11382">
                  <c:v>113.82</c:v>
                </c:pt>
                <c:pt idx="11383">
                  <c:v>113.83</c:v>
                </c:pt>
                <c:pt idx="11384">
                  <c:v>113.84</c:v>
                </c:pt>
                <c:pt idx="11385">
                  <c:v>113.85</c:v>
                </c:pt>
                <c:pt idx="11386">
                  <c:v>113.86</c:v>
                </c:pt>
                <c:pt idx="11387">
                  <c:v>113.87</c:v>
                </c:pt>
                <c:pt idx="11388">
                  <c:v>113.88</c:v>
                </c:pt>
                <c:pt idx="11389">
                  <c:v>113.89</c:v>
                </c:pt>
                <c:pt idx="11390">
                  <c:v>113.9</c:v>
                </c:pt>
                <c:pt idx="11391">
                  <c:v>113.91</c:v>
                </c:pt>
                <c:pt idx="11392">
                  <c:v>113.92</c:v>
                </c:pt>
                <c:pt idx="11393">
                  <c:v>113.93</c:v>
                </c:pt>
                <c:pt idx="11394">
                  <c:v>113.94</c:v>
                </c:pt>
                <c:pt idx="11395">
                  <c:v>113.95</c:v>
                </c:pt>
                <c:pt idx="11396">
                  <c:v>113.96</c:v>
                </c:pt>
                <c:pt idx="11397">
                  <c:v>113.97</c:v>
                </c:pt>
                <c:pt idx="11398">
                  <c:v>113.98</c:v>
                </c:pt>
                <c:pt idx="11399">
                  <c:v>113.99</c:v>
                </c:pt>
                <c:pt idx="11400">
                  <c:v>114</c:v>
                </c:pt>
                <c:pt idx="11401">
                  <c:v>114.01</c:v>
                </c:pt>
                <c:pt idx="11402">
                  <c:v>114.02</c:v>
                </c:pt>
                <c:pt idx="11403">
                  <c:v>114.03</c:v>
                </c:pt>
                <c:pt idx="11404">
                  <c:v>114.04</c:v>
                </c:pt>
                <c:pt idx="11405">
                  <c:v>114.05</c:v>
                </c:pt>
                <c:pt idx="11406">
                  <c:v>114.06</c:v>
                </c:pt>
                <c:pt idx="11407">
                  <c:v>114.07</c:v>
                </c:pt>
                <c:pt idx="11408">
                  <c:v>114.08</c:v>
                </c:pt>
                <c:pt idx="11409">
                  <c:v>114.09</c:v>
                </c:pt>
                <c:pt idx="11410">
                  <c:v>114.1</c:v>
                </c:pt>
                <c:pt idx="11411">
                  <c:v>114.11</c:v>
                </c:pt>
                <c:pt idx="11412">
                  <c:v>114.12</c:v>
                </c:pt>
                <c:pt idx="11413">
                  <c:v>114.13</c:v>
                </c:pt>
                <c:pt idx="11414">
                  <c:v>114.14</c:v>
                </c:pt>
                <c:pt idx="11415">
                  <c:v>114.15</c:v>
                </c:pt>
                <c:pt idx="11416">
                  <c:v>114.16</c:v>
                </c:pt>
                <c:pt idx="11417">
                  <c:v>114.17</c:v>
                </c:pt>
                <c:pt idx="11418">
                  <c:v>114.18</c:v>
                </c:pt>
                <c:pt idx="11419">
                  <c:v>114.19</c:v>
                </c:pt>
                <c:pt idx="11420">
                  <c:v>114.2</c:v>
                </c:pt>
                <c:pt idx="11421">
                  <c:v>114.21</c:v>
                </c:pt>
                <c:pt idx="11422">
                  <c:v>114.22</c:v>
                </c:pt>
                <c:pt idx="11423">
                  <c:v>114.23</c:v>
                </c:pt>
                <c:pt idx="11424">
                  <c:v>114.24</c:v>
                </c:pt>
                <c:pt idx="11425">
                  <c:v>114.25</c:v>
                </c:pt>
                <c:pt idx="11426">
                  <c:v>114.26</c:v>
                </c:pt>
                <c:pt idx="11427">
                  <c:v>114.27</c:v>
                </c:pt>
                <c:pt idx="11428">
                  <c:v>114.28</c:v>
                </c:pt>
                <c:pt idx="11429">
                  <c:v>114.29</c:v>
                </c:pt>
                <c:pt idx="11430">
                  <c:v>114.3</c:v>
                </c:pt>
                <c:pt idx="11431">
                  <c:v>114.31</c:v>
                </c:pt>
                <c:pt idx="11432">
                  <c:v>114.32</c:v>
                </c:pt>
                <c:pt idx="11433">
                  <c:v>114.33</c:v>
                </c:pt>
                <c:pt idx="11434">
                  <c:v>114.34</c:v>
                </c:pt>
                <c:pt idx="11435">
                  <c:v>114.35</c:v>
                </c:pt>
                <c:pt idx="11436">
                  <c:v>114.36</c:v>
                </c:pt>
                <c:pt idx="11437">
                  <c:v>114.37</c:v>
                </c:pt>
                <c:pt idx="11438">
                  <c:v>114.38</c:v>
                </c:pt>
                <c:pt idx="11439">
                  <c:v>114.39</c:v>
                </c:pt>
                <c:pt idx="11440">
                  <c:v>114.4</c:v>
                </c:pt>
                <c:pt idx="11441">
                  <c:v>114.41</c:v>
                </c:pt>
                <c:pt idx="11442">
                  <c:v>114.42</c:v>
                </c:pt>
                <c:pt idx="11443">
                  <c:v>114.43</c:v>
                </c:pt>
                <c:pt idx="11444">
                  <c:v>114.44</c:v>
                </c:pt>
                <c:pt idx="11445">
                  <c:v>114.45</c:v>
                </c:pt>
                <c:pt idx="11446">
                  <c:v>114.46</c:v>
                </c:pt>
                <c:pt idx="11447">
                  <c:v>114.47</c:v>
                </c:pt>
                <c:pt idx="11448">
                  <c:v>114.48</c:v>
                </c:pt>
                <c:pt idx="11449">
                  <c:v>114.49</c:v>
                </c:pt>
                <c:pt idx="11450">
                  <c:v>114.5</c:v>
                </c:pt>
                <c:pt idx="11451">
                  <c:v>114.51</c:v>
                </c:pt>
                <c:pt idx="11452">
                  <c:v>114.52</c:v>
                </c:pt>
                <c:pt idx="11453">
                  <c:v>114.53</c:v>
                </c:pt>
                <c:pt idx="11454">
                  <c:v>114.54</c:v>
                </c:pt>
                <c:pt idx="11455">
                  <c:v>114.55</c:v>
                </c:pt>
                <c:pt idx="11456">
                  <c:v>114.56</c:v>
                </c:pt>
                <c:pt idx="11457">
                  <c:v>114.57</c:v>
                </c:pt>
                <c:pt idx="11458">
                  <c:v>114.58</c:v>
                </c:pt>
                <c:pt idx="11459">
                  <c:v>114.59</c:v>
                </c:pt>
                <c:pt idx="11460">
                  <c:v>114.6</c:v>
                </c:pt>
                <c:pt idx="11461">
                  <c:v>114.61</c:v>
                </c:pt>
                <c:pt idx="11462">
                  <c:v>114.62</c:v>
                </c:pt>
                <c:pt idx="11463">
                  <c:v>114.63</c:v>
                </c:pt>
                <c:pt idx="11464">
                  <c:v>114.64</c:v>
                </c:pt>
                <c:pt idx="11465">
                  <c:v>114.65</c:v>
                </c:pt>
                <c:pt idx="11466">
                  <c:v>114.66</c:v>
                </c:pt>
                <c:pt idx="11467">
                  <c:v>114.67</c:v>
                </c:pt>
                <c:pt idx="11468">
                  <c:v>114.68</c:v>
                </c:pt>
                <c:pt idx="11469">
                  <c:v>114.69</c:v>
                </c:pt>
                <c:pt idx="11470">
                  <c:v>114.7</c:v>
                </c:pt>
                <c:pt idx="11471">
                  <c:v>114.71</c:v>
                </c:pt>
                <c:pt idx="11472">
                  <c:v>114.72</c:v>
                </c:pt>
                <c:pt idx="11473">
                  <c:v>114.73</c:v>
                </c:pt>
                <c:pt idx="11474">
                  <c:v>114.74</c:v>
                </c:pt>
                <c:pt idx="11475">
                  <c:v>114.75</c:v>
                </c:pt>
                <c:pt idx="11476">
                  <c:v>114.76</c:v>
                </c:pt>
                <c:pt idx="11477">
                  <c:v>114.77</c:v>
                </c:pt>
                <c:pt idx="11478">
                  <c:v>114.78</c:v>
                </c:pt>
                <c:pt idx="11479">
                  <c:v>114.79</c:v>
                </c:pt>
                <c:pt idx="11480">
                  <c:v>114.8</c:v>
                </c:pt>
                <c:pt idx="11481">
                  <c:v>114.81</c:v>
                </c:pt>
                <c:pt idx="11482">
                  <c:v>114.82</c:v>
                </c:pt>
                <c:pt idx="11483">
                  <c:v>114.83</c:v>
                </c:pt>
                <c:pt idx="11484">
                  <c:v>114.84</c:v>
                </c:pt>
                <c:pt idx="11485">
                  <c:v>114.85</c:v>
                </c:pt>
                <c:pt idx="11486">
                  <c:v>114.86</c:v>
                </c:pt>
                <c:pt idx="11487">
                  <c:v>114.87</c:v>
                </c:pt>
                <c:pt idx="11488">
                  <c:v>114.88</c:v>
                </c:pt>
                <c:pt idx="11489">
                  <c:v>114.89</c:v>
                </c:pt>
                <c:pt idx="11490">
                  <c:v>114.9</c:v>
                </c:pt>
                <c:pt idx="11491">
                  <c:v>114.91</c:v>
                </c:pt>
                <c:pt idx="11492">
                  <c:v>114.92</c:v>
                </c:pt>
                <c:pt idx="11493">
                  <c:v>114.93</c:v>
                </c:pt>
                <c:pt idx="11494">
                  <c:v>114.94</c:v>
                </c:pt>
                <c:pt idx="11495">
                  <c:v>114.95</c:v>
                </c:pt>
                <c:pt idx="11496">
                  <c:v>114.96</c:v>
                </c:pt>
                <c:pt idx="11497">
                  <c:v>114.97</c:v>
                </c:pt>
                <c:pt idx="11498">
                  <c:v>114.98</c:v>
                </c:pt>
                <c:pt idx="11499">
                  <c:v>114.99</c:v>
                </c:pt>
                <c:pt idx="11500">
                  <c:v>115</c:v>
                </c:pt>
                <c:pt idx="11501">
                  <c:v>115.01</c:v>
                </c:pt>
                <c:pt idx="11502">
                  <c:v>115.02</c:v>
                </c:pt>
                <c:pt idx="11503">
                  <c:v>115.03</c:v>
                </c:pt>
                <c:pt idx="11504">
                  <c:v>115.04</c:v>
                </c:pt>
                <c:pt idx="11505">
                  <c:v>115.05</c:v>
                </c:pt>
                <c:pt idx="11506">
                  <c:v>115.06</c:v>
                </c:pt>
                <c:pt idx="11507">
                  <c:v>115.07</c:v>
                </c:pt>
                <c:pt idx="11508">
                  <c:v>115.08</c:v>
                </c:pt>
                <c:pt idx="11509">
                  <c:v>115.09</c:v>
                </c:pt>
                <c:pt idx="11510">
                  <c:v>115.1</c:v>
                </c:pt>
                <c:pt idx="11511">
                  <c:v>115.11</c:v>
                </c:pt>
                <c:pt idx="11512">
                  <c:v>115.12</c:v>
                </c:pt>
                <c:pt idx="11513">
                  <c:v>115.13</c:v>
                </c:pt>
                <c:pt idx="11514">
                  <c:v>115.14</c:v>
                </c:pt>
                <c:pt idx="11515">
                  <c:v>115.15</c:v>
                </c:pt>
                <c:pt idx="11516">
                  <c:v>115.16</c:v>
                </c:pt>
                <c:pt idx="11517">
                  <c:v>115.17</c:v>
                </c:pt>
                <c:pt idx="11518">
                  <c:v>115.18</c:v>
                </c:pt>
                <c:pt idx="11519">
                  <c:v>115.19</c:v>
                </c:pt>
                <c:pt idx="11520">
                  <c:v>115.2</c:v>
                </c:pt>
                <c:pt idx="11521">
                  <c:v>115.21</c:v>
                </c:pt>
                <c:pt idx="11522">
                  <c:v>115.22</c:v>
                </c:pt>
                <c:pt idx="11523">
                  <c:v>115.23</c:v>
                </c:pt>
                <c:pt idx="11524">
                  <c:v>115.24</c:v>
                </c:pt>
                <c:pt idx="11525">
                  <c:v>115.25</c:v>
                </c:pt>
                <c:pt idx="11526">
                  <c:v>115.26</c:v>
                </c:pt>
                <c:pt idx="11527">
                  <c:v>115.27</c:v>
                </c:pt>
                <c:pt idx="11528">
                  <c:v>115.28</c:v>
                </c:pt>
                <c:pt idx="11529">
                  <c:v>115.29</c:v>
                </c:pt>
                <c:pt idx="11530">
                  <c:v>115.3</c:v>
                </c:pt>
                <c:pt idx="11531">
                  <c:v>115.31</c:v>
                </c:pt>
                <c:pt idx="11532">
                  <c:v>115.32</c:v>
                </c:pt>
                <c:pt idx="11533">
                  <c:v>115.33</c:v>
                </c:pt>
                <c:pt idx="11534">
                  <c:v>115.34</c:v>
                </c:pt>
                <c:pt idx="11535">
                  <c:v>115.35</c:v>
                </c:pt>
                <c:pt idx="11536">
                  <c:v>115.36</c:v>
                </c:pt>
                <c:pt idx="11537">
                  <c:v>115.37</c:v>
                </c:pt>
                <c:pt idx="11538">
                  <c:v>115.38</c:v>
                </c:pt>
                <c:pt idx="11539">
                  <c:v>115.39</c:v>
                </c:pt>
                <c:pt idx="11540">
                  <c:v>115.4</c:v>
                </c:pt>
                <c:pt idx="11541">
                  <c:v>115.41</c:v>
                </c:pt>
                <c:pt idx="11542">
                  <c:v>115.42</c:v>
                </c:pt>
                <c:pt idx="11543">
                  <c:v>115.43</c:v>
                </c:pt>
                <c:pt idx="11544">
                  <c:v>115.44</c:v>
                </c:pt>
                <c:pt idx="11545">
                  <c:v>115.45</c:v>
                </c:pt>
                <c:pt idx="11546">
                  <c:v>115.46</c:v>
                </c:pt>
                <c:pt idx="11547">
                  <c:v>115.47</c:v>
                </c:pt>
                <c:pt idx="11548">
                  <c:v>115.48</c:v>
                </c:pt>
                <c:pt idx="11549">
                  <c:v>115.49</c:v>
                </c:pt>
                <c:pt idx="11550">
                  <c:v>115.5</c:v>
                </c:pt>
                <c:pt idx="11551">
                  <c:v>115.51</c:v>
                </c:pt>
                <c:pt idx="11552">
                  <c:v>115.52</c:v>
                </c:pt>
                <c:pt idx="11553">
                  <c:v>115.53</c:v>
                </c:pt>
                <c:pt idx="11554">
                  <c:v>115.54</c:v>
                </c:pt>
                <c:pt idx="11555">
                  <c:v>115.55</c:v>
                </c:pt>
                <c:pt idx="11556">
                  <c:v>115.56</c:v>
                </c:pt>
                <c:pt idx="11557">
                  <c:v>115.57</c:v>
                </c:pt>
                <c:pt idx="11558">
                  <c:v>115.58</c:v>
                </c:pt>
                <c:pt idx="11559">
                  <c:v>115.59</c:v>
                </c:pt>
                <c:pt idx="11560">
                  <c:v>115.6</c:v>
                </c:pt>
                <c:pt idx="11561">
                  <c:v>115.61</c:v>
                </c:pt>
                <c:pt idx="11562">
                  <c:v>115.62</c:v>
                </c:pt>
                <c:pt idx="11563">
                  <c:v>115.63</c:v>
                </c:pt>
                <c:pt idx="11564">
                  <c:v>115.64</c:v>
                </c:pt>
                <c:pt idx="11565">
                  <c:v>115.65</c:v>
                </c:pt>
                <c:pt idx="11566">
                  <c:v>115.66</c:v>
                </c:pt>
                <c:pt idx="11567">
                  <c:v>115.67</c:v>
                </c:pt>
                <c:pt idx="11568">
                  <c:v>115.68</c:v>
                </c:pt>
                <c:pt idx="11569">
                  <c:v>115.69</c:v>
                </c:pt>
                <c:pt idx="11570">
                  <c:v>115.7</c:v>
                </c:pt>
                <c:pt idx="11571">
                  <c:v>115.71</c:v>
                </c:pt>
                <c:pt idx="11572">
                  <c:v>115.72</c:v>
                </c:pt>
                <c:pt idx="11573">
                  <c:v>115.73</c:v>
                </c:pt>
                <c:pt idx="11574">
                  <c:v>115.74</c:v>
                </c:pt>
                <c:pt idx="11575">
                  <c:v>115.75</c:v>
                </c:pt>
                <c:pt idx="11576">
                  <c:v>115.76</c:v>
                </c:pt>
                <c:pt idx="11577">
                  <c:v>115.77</c:v>
                </c:pt>
                <c:pt idx="11578">
                  <c:v>115.78</c:v>
                </c:pt>
                <c:pt idx="11579">
                  <c:v>115.79</c:v>
                </c:pt>
                <c:pt idx="11580">
                  <c:v>115.8</c:v>
                </c:pt>
                <c:pt idx="11581">
                  <c:v>115.81</c:v>
                </c:pt>
                <c:pt idx="11582">
                  <c:v>115.82</c:v>
                </c:pt>
                <c:pt idx="11583">
                  <c:v>115.83</c:v>
                </c:pt>
                <c:pt idx="11584">
                  <c:v>115.84</c:v>
                </c:pt>
                <c:pt idx="11585">
                  <c:v>115.85</c:v>
                </c:pt>
                <c:pt idx="11586">
                  <c:v>115.86</c:v>
                </c:pt>
                <c:pt idx="11587">
                  <c:v>115.87</c:v>
                </c:pt>
                <c:pt idx="11588">
                  <c:v>115.88</c:v>
                </c:pt>
                <c:pt idx="11589">
                  <c:v>115.89</c:v>
                </c:pt>
                <c:pt idx="11590">
                  <c:v>115.9</c:v>
                </c:pt>
                <c:pt idx="11591">
                  <c:v>115.91</c:v>
                </c:pt>
                <c:pt idx="11592">
                  <c:v>115.92</c:v>
                </c:pt>
                <c:pt idx="11593">
                  <c:v>115.93</c:v>
                </c:pt>
                <c:pt idx="11594">
                  <c:v>115.94</c:v>
                </c:pt>
                <c:pt idx="11595">
                  <c:v>115.95</c:v>
                </c:pt>
                <c:pt idx="11596">
                  <c:v>115.96</c:v>
                </c:pt>
                <c:pt idx="11597">
                  <c:v>115.97</c:v>
                </c:pt>
                <c:pt idx="11598">
                  <c:v>115.98</c:v>
                </c:pt>
                <c:pt idx="11599">
                  <c:v>115.99</c:v>
                </c:pt>
                <c:pt idx="11600">
                  <c:v>116</c:v>
                </c:pt>
                <c:pt idx="11601">
                  <c:v>116.01</c:v>
                </c:pt>
                <c:pt idx="11602">
                  <c:v>116.02</c:v>
                </c:pt>
                <c:pt idx="11603">
                  <c:v>116.03</c:v>
                </c:pt>
                <c:pt idx="11604">
                  <c:v>116.04</c:v>
                </c:pt>
                <c:pt idx="11605">
                  <c:v>116.05</c:v>
                </c:pt>
                <c:pt idx="11606">
                  <c:v>116.06</c:v>
                </c:pt>
                <c:pt idx="11607">
                  <c:v>116.07</c:v>
                </c:pt>
                <c:pt idx="11608">
                  <c:v>116.08</c:v>
                </c:pt>
                <c:pt idx="11609">
                  <c:v>116.09</c:v>
                </c:pt>
                <c:pt idx="11610">
                  <c:v>116.1</c:v>
                </c:pt>
                <c:pt idx="11611">
                  <c:v>116.11</c:v>
                </c:pt>
                <c:pt idx="11612">
                  <c:v>116.12</c:v>
                </c:pt>
                <c:pt idx="11613">
                  <c:v>116.13</c:v>
                </c:pt>
                <c:pt idx="11614">
                  <c:v>116.14</c:v>
                </c:pt>
                <c:pt idx="11615">
                  <c:v>116.15</c:v>
                </c:pt>
                <c:pt idx="11616">
                  <c:v>116.16</c:v>
                </c:pt>
                <c:pt idx="11617">
                  <c:v>116.17</c:v>
                </c:pt>
                <c:pt idx="11618">
                  <c:v>116.18</c:v>
                </c:pt>
                <c:pt idx="11619">
                  <c:v>116.19</c:v>
                </c:pt>
                <c:pt idx="11620">
                  <c:v>116.2</c:v>
                </c:pt>
                <c:pt idx="11621">
                  <c:v>116.21</c:v>
                </c:pt>
                <c:pt idx="11622">
                  <c:v>116.22</c:v>
                </c:pt>
                <c:pt idx="11623">
                  <c:v>116.23</c:v>
                </c:pt>
                <c:pt idx="11624">
                  <c:v>116.24</c:v>
                </c:pt>
                <c:pt idx="11625">
                  <c:v>116.25</c:v>
                </c:pt>
                <c:pt idx="11626">
                  <c:v>116.26</c:v>
                </c:pt>
                <c:pt idx="11627">
                  <c:v>116.27</c:v>
                </c:pt>
                <c:pt idx="11628">
                  <c:v>116.28</c:v>
                </c:pt>
                <c:pt idx="11629">
                  <c:v>116.29</c:v>
                </c:pt>
                <c:pt idx="11630">
                  <c:v>116.3</c:v>
                </c:pt>
                <c:pt idx="11631">
                  <c:v>116.31</c:v>
                </c:pt>
                <c:pt idx="11632">
                  <c:v>116.32</c:v>
                </c:pt>
                <c:pt idx="11633">
                  <c:v>116.33</c:v>
                </c:pt>
                <c:pt idx="11634">
                  <c:v>116.34</c:v>
                </c:pt>
                <c:pt idx="11635">
                  <c:v>116.35</c:v>
                </c:pt>
                <c:pt idx="11636">
                  <c:v>116.36</c:v>
                </c:pt>
                <c:pt idx="11637">
                  <c:v>116.37</c:v>
                </c:pt>
                <c:pt idx="11638">
                  <c:v>116.38</c:v>
                </c:pt>
                <c:pt idx="11639">
                  <c:v>116.39</c:v>
                </c:pt>
                <c:pt idx="11640">
                  <c:v>116.4</c:v>
                </c:pt>
                <c:pt idx="11641">
                  <c:v>116.41</c:v>
                </c:pt>
                <c:pt idx="11642">
                  <c:v>116.42</c:v>
                </c:pt>
                <c:pt idx="11643">
                  <c:v>116.43</c:v>
                </c:pt>
                <c:pt idx="11644">
                  <c:v>116.44</c:v>
                </c:pt>
                <c:pt idx="11645">
                  <c:v>116.45</c:v>
                </c:pt>
                <c:pt idx="11646">
                  <c:v>116.46</c:v>
                </c:pt>
                <c:pt idx="11647">
                  <c:v>116.47</c:v>
                </c:pt>
                <c:pt idx="11648">
                  <c:v>116.48</c:v>
                </c:pt>
                <c:pt idx="11649">
                  <c:v>116.49</c:v>
                </c:pt>
                <c:pt idx="11650">
                  <c:v>116.5</c:v>
                </c:pt>
                <c:pt idx="11651">
                  <c:v>116.51</c:v>
                </c:pt>
                <c:pt idx="11652">
                  <c:v>116.52</c:v>
                </c:pt>
                <c:pt idx="11653">
                  <c:v>116.53</c:v>
                </c:pt>
                <c:pt idx="11654">
                  <c:v>116.54</c:v>
                </c:pt>
                <c:pt idx="11655">
                  <c:v>116.55</c:v>
                </c:pt>
                <c:pt idx="11656">
                  <c:v>116.56</c:v>
                </c:pt>
                <c:pt idx="11657">
                  <c:v>116.57</c:v>
                </c:pt>
                <c:pt idx="11658">
                  <c:v>116.58</c:v>
                </c:pt>
                <c:pt idx="11659">
                  <c:v>116.59</c:v>
                </c:pt>
                <c:pt idx="11660">
                  <c:v>116.6</c:v>
                </c:pt>
                <c:pt idx="11661">
                  <c:v>116.61</c:v>
                </c:pt>
                <c:pt idx="11662">
                  <c:v>116.62</c:v>
                </c:pt>
                <c:pt idx="11663">
                  <c:v>116.63</c:v>
                </c:pt>
                <c:pt idx="11664">
                  <c:v>116.64</c:v>
                </c:pt>
                <c:pt idx="11665">
                  <c:v>116.65</c:v>
                </c:pt>
                <c:pt idx="11666">
                  <c:v>116.66</c:v>
                </c:pt>
                <c:pt idx="11667">
                  <c:v>116.67</c:v>
                </c:pt>
                <c:pt idx="11668">
                  <c:v>116.68</c:v>
                </c:pt>
                <c:pt idx="11669">
                  <c:v>116.69</c:v>
                </c:pt>
                <c:pt idx="11670">
                  <c:v>116.7</c:v>
                </c:pt>
                <c:pt idx="11671">
                  <c:v>116.71</c:v>
                </c:pt>
                <c:pt idx="11672">
                  <c:v>116.72</c:v>
                </c:pt>
                <c:pt idx="11673">
                  <c:v>116.73</c:v>
                </c:pt>
                <c:pt idx="11674">
                  <c:v>116.74</c:v>
                </c:pt>
                <c:pt idx="11675">
                  <c:v>116.75</c:v>
                </c:pt>
                <c:pt idx="11676">
                  <c:v>116.76</c:v>
                </c:pt>
                <c:pt idx="11677">
                  <c:v>116.77</c:v>
                </c:pt>
                <c:pt idx="11678">
                  <c:v>116.78</c:v>
                </c:pt>
                <c:pt idx="11679">
                  <c:v>116.79</c:v>
                </c:pt>
                <c:pt idx="11680">
                  <c:v>116.8</c:v>
                </c:pt>
                <c:pt idx="11681">
                  <c:v>116.81</c:v>
                </c:pt>
                <c:pt idx="11682">
                  <c:v>116.82</c:v>
                </c:pt>
                <c:pt idx="11683">
                  <c:v>116.83</c:v>
                </c:pt>
                <c:pt idx="11684">
                  <c:v>116.84</c:v>
                </c:pt>
                <c:pt idx="11685">
                  <c:v>116.85</c:v>
                </c:pt>
                <c:pt idx="11686">
                  <c:v>116.86</c:v>
                </c:pt>
                <c:pt idx="11687">
                  <c:v>116.87</c:v>
                </c:pt>
                <c:pt idx="11688">
                  <c:v>116.88</c:v>
                </c:pt>
                <c:pt idx="11689">
                  <c:v>116.89</c:v>
                </c:pt>
                <c:pt idx="11690">
                  <c:v>116.9</c:v>
                </c:pt>
                <c:pt idx="11691">
                  <c:v>116.91</c:v>
                </c:pt>
                <c:pt idx="11692">
                  <c:v>116.92</c:v>
                </c:pt>
                <c:pt idx="11693">
                  <c:v>116.93</c:v>
                </c:pt>
                <c:pt idx="11694">
                  <c:v>116.94</c:v>
                </c:pt>
                <c:pt idx="11695">
                  <c:v>116.95</c:v>
                </c:pt>
                <c:pt idx="11696">
                  <c:v>116.96</c:v>
                </c:pt>
                <c:pt idx="11697">
                  <c:v>116.97</c:v>
                </c:pt>
                <c:pt idx="11698">
                  <c:v>116.98</c:v>
                </c:pt>
                <c:pt idx="11699">
                  <c:v>116.99</c:v>
                </c:pt>
                <c:pt idx="11700">
                  <c:v>117</c:v>
                </c:pt>
                <c:pt idx="11701">
                  <c:v>117.01</c:v>
                </c:pt>
                <c:pt idx="11702">
                  <c:v>117.02</c:v>
                </c:pt>
                <c:pt idx="11703">
                  <c:v>117.03</c:v>
                </c:pt>
                <c:pt idx="11704">
                  <c:v>117.04</c:v>
                </c:pt>
                <c:pt idx="11705">
                  <c:v>117.05</c:v>
                </c:pt>
                <c:pt idx="11706">
                  <c:v>117.06</c:v>
                </c:pt>
                <c:pt idx="11707">
                  <c:v>117.07</c:v>
                </c:pt>
                <c:pt idx="11708">
                  <c:v>117.08</c:v>
                </c:pt>
                <c:pt idx="11709">
                  <c:v>117.09</c:v>
                </c:pt>
                <c:pt idx="11710">
                  <c:v>117.1</c:v>
                </c:pt>
                <c:pt idx="11711">
                  <c:v>117.11</c:v>
                </c:pt>
                <c:pt idx="11712">
                  <c:v>117.12</c:v>
                </c:pt>
                <c:pt idx="11713">
                  <c:v>117.13</c:v>
                </c:pt>
                <c:pt idx="11714">
                  <c:v>117.14</c:v>
                </c:pt>
                <c:pt idx="11715">
                  <c:v>117.15</c:v>
                </c:pt>
                <c:pt idx="11716">
                  <c:v>117.16</c:v>
                </c:pt>
                <c:pt idx="11717">
                  <c:v>117.17</c:v>
                </c:pt>
                <c:pt idx="11718">
                  <c:v>117.18</c:v>
                </c:pt>
                <c:pt idx="11719">
                  <c:v>117.19</c:v>
                </c:pt>
                <c:pt idx="11720">
                  <c:v>117.2</c:v>
                </c:pt>
                <c:pt idx="11721">
                  <c:v>117.21</c:v>
                </c:pt>
                <c:pt idx="11722">
                  <c:v>117.22</c:v>
                </c:pt>
                <c:pt idx="11723">
                  <c:v>117.23</c:v>
                </c:pt>
                <c:pt idx="11724">
                  <c:v>117.24</c:v>
                </c:pt>
                <c:pt idx="11725">
                  <c:v>117.25</c:v>
                </c:pt>
                <c:pt idx="11726">
                  <c:v>117.26</c:v>
                </c:pt>
                <c:pt idx="11727">
                  <c:v>117.27</c:v>
                </c:pt>
                <c:pt idx="11728">
                  <c:v>117.28</c:v>
                </c:pt>
                <c:pt idx="11729">
                  <c:v>117.29</c:v>
                </c:pt>
                <c:pt idx="11730">
                  <c:v>117.3</c:v>
                </c:pt>
                <c:pt idx="11731">
                  <c:v>117.31</c:v>
                </c:pt>
                <c:pt idx="11732">
                  <c:v>117.32</c:v>
                </c:pt>
                <c:pt idx="11733">
                  <c:v>117.33</c:v>
                </c:pt>
                <c:pt idx="11734">
                  <c:v>117.34</c:v>
                </c:pt>
                <c:pt idx="11735">
                  <c:v>117.35</c:v>
                </c:pt>
                <c:pt idx="11736">
                  <c:v>117.36</c:v>
                </c:pt>
                <c:pt idx="11737">
                  <c:v>117.37</c:v>
                </c:pt>
                <c:pt idx="11738">
                  <c:v>117.38</c:v>
                </c:pt>
                <c:pt idx="11739">
                  <c:v>117.39</c:v>
                </c:pt>
                <c:pt idx="11740">
                  <c:v>117.4</c:v>
                </c:pt>
                <c:pt idx="11741">
                  <c:v>117.41</c:v>
                </c:pt>
                <c:pt idx="11742">
                  <c:v>117.42</c:v>
                </c:pt>
                <c:pt idx="11743">
                  <c:v>117.43</c:v>
                </c:pt>
                <c:pt idx="11744">
                  <c:v>117.44</c:v>
                </c:pt>
                <c:pt idx="11745">
                  <c:v>117.45</c:v>
                </c:pt>
                <c:pt idx="11746">
                  <c:v>117.46</c:v>
                </c:pt>
                <c:pt idx="11747">
                  <c:v>117.47</c:v>
                </c:pt>
                <c:pt idx="11748">
                  <c:v>117.48</c:v>
                </c:pt>
                <c:pt idx="11749">
                  <c:v>117.49</c:v>
                </c:pt>
                <c:pt idx="11750">
                  <c:v>117.5</c:v>
                </c:pt>
                <c:pt idx="11751">
                  <c:v>117.51</c:v>
                </c:pt>
                <c:pt idx="11752">
                  <c:v>117.52</c:v>
                </c:pt>
                <c:pt idx="11753">
                  <c:v>117.53</c:v>
                </c:pt>
                <c:pt idx="11754">
                  <c:v>117.54</c:v>
                </c:pt>
                <c:pt idx="11755">
                  <c:v>117.55</c:v>
                </c:pt>
                <c:pt idx="11756">
                  <c:v>117.56</c:v>
                </c:pt>
                <c:pt idx="11757">
                  <c:v>117.57</c:v>
                </c:pt>
                <c:pt idx="11758">
                  <c:v>117.58</c:v>
                </c:pt>
                <c:pt idx="11759">
                  <c:v>117.59</c:v>
                </c:pt>
                <c:pt idx="11760">
                  <c:v>117.6</c:v>
                </c:pt>
                <c:pt idx="11761">
                  <c:v>117.61</c:v>
                </c:pt>
                <c:pt idx="11762">
                  <c:v>117.62</c:v>
                </c:pt>
                <c:pt idx="11763">
                  <c:v>117.63</c:v>
                </c:pt>
                <c:pt idx="11764">
                  <c:v>117.64</c:v>
                </c:pt>
                <c:pt idx="11765">
                  <c:v>117.65</c:v>
                </c:pt>
                <c:pt idx="11766">
                  <c:v>117.66</c:v>
                </c:pt>
                <c:pt idx="11767">
                  <c:v>117.67</c:v>
                </c:pt>
                <c:pt idx="11768">
                  <c:v>117.68</c:v>
                </c:pt>
                <c:pt idx="11769">
                  <c:v>117.69</c:v>
                </c:pt>
                <c:pt idx="11770">
                  <c:v>117.7</c:v>
                </c:pt>
                <c:pt idx="11771">
                  <c:v>117.71</c:v>
                </c:pt>
                <c:pt idx="11772">
                  <c:v>117.72</c:v>
                </c:pt>
                <c:pt idx="11773">
                  <c:v>117.73</c:v>
                </c:pt>
                <c:pt idx="11774">
                  <c:v>117.74</c:v>
                </c:pt>
                <c:pt idx="11775">
                  <c:v>117.75</c:v>
                </c:pt>
                <c:pt idx="11776">
                  <c:v>117.76</c:v>
                </c:pt>
                <c:pt idx="11777">
                  <c:v>117.77</c:v>
                </c:pt>
                <c:pt idx="11778">
                  <c:v>117.78</c:v>
                </c:pt>
                <c:pt idx="11779">
                  <c:v>117.79</c:v>
                </c:pt>
                <c:pt idx="11780">
                  <c:v>117.8</c:v>
                </c:pt>
                <c:pt idx="11781">
                  <c:v>117.81</c:v>
                </c:pt>
                <c:pt idx="11782">
                  <c:v>117.82</c:v>
                </c:pt>
                <c:pt idx="11783">
                  <c:v>117.83</c:v>
                </c:pt>
                <c:pt idx="11784">
                  <c:v>117.84</c:v>
                </c:pt>
                <c:pt idx="11785">
                  <c:v>117.85</c:v>
                </c:pt>
                <c:pt idx="11786">
                  <c:v>117.86</c:v>
                </c:pt>
                <c:pt idx="11787">
                  <c:v>117.87</c:v>
                </c:pt>
                <c:pt idx="11788">
                  <c:v>117.88</c:v>
                </c:pt>
                <c:pt idx="11789">
                  <c:v>117.89</c:v>
                </c:pt>
                <c:pt idx="11790">
                  <c:v>117.9</c:v>
                </c:pt>
                <c:pt idx="11791">
                  <c:v>117.91</c:v>
                </c:pt>
                <c:pt idx="11792">
                  <c:v>117.92</c:v>
                </c:pt>
                <c:pt idx="11793">
                  <c:v>117.93</c:v>
                </c:pt>
                <c:pt idx="11794">
                  <c:v>117.94</c:v>
                </c:pt>
                <c:pt idx="11795">
                  <c:v>117.95</c:v>
                </c:pt>
                <c:pt idx="11796">
                  <c:v>117.96</c:v>
                </c:pt>
                <c:pt idx="11797">
                  <c:v>117.97</c:v>
                </c:pt>
                <c:pt idx="11798">
                  <c:v>117.98</c:v>
                </c:pt>
                <c:pt idx="11799">
                  <c:v>117.99</c:v>
                </c:pt>
                <c:pt idx="11800">
                  <c:v>118</c:v>
                </c:pt>
                <c:pt idx="11801">
                  <c:v>118.01</c:v>
                </c:pt>
                <c:pt idx="11802">
                  <c:v>118.02</c:v>
                </c:pt>
                <c:pt idx="11803">
                  <c:v>118.03</c:v>
                </c:pt>
                <c:pt idx="11804">
                  <c:v>118.04</c:v>
                </c:pt>
                <c:pt idx="11805">
                  <c:v>118.05</c:v>
                </c:pt>
                <c:pt idx="11806">
                  <c:v>118.06</c:v>
                </c:pt>
                <c:pt idx="11807">
                  <c:v>118.07</c:v>
                </c:pt>
                <c:pt idx="11808">
                  <c:v>118.08</c:v>
                </c:pt>
                <c:pt idx="11809">
                  <c:v>118.09</c:v>
                </c:pt>
                <c:pt idx="11810">
                  <c:v>118.1</c:v>
                </c:pt>
                <c:pt idx="11811">
                  <c:v>118.11</c:v>
                </c:pt>
                <c:pt idx="11812">
                  <c:v>118.12</c:v>
                </c:pt>
                <c:pt idx="11813">
                  <c:v>118.13</c:v>
                </c:pt>
                <c:pt idx="11814">
                  <c:v>118.14</c:v>
                </c:pt>
                <c:pt idx="11815">
                  <c:v>118.15</c:v>
                </c:pt>
                <c:pt idx="11816">
                  <c:v>118.16</c:v>
                </c:pt>
                <c:pt idx="11817">
                  <c:v>118.17</c:v>
                </c:pt>
                <c:pt idx="11818">
                  <c:v>118.18</c:v>
                </c:pt>
                <c:pt idx="11819">
                  <c:v>118.19</c:v>
                </c:pt>
                <c:pt idx="11820">
                  <c:v>118.2</c:v>
                </c:pt>
                <c:pt idx="11821">
                  <c:v>118.21</c:v>
                </c:pt>
                <c:pt idx="11822">
                  <c:v>118.22</c:v>
                </c:pt>
                <c:pt idx="11823">
                  <c:v>118.23</c:v>
                </c:pt>
                <c:pt idx="11824">
                  <c:v>118.24</c:v>
                </c:pt>
                <c:pt idx="11825">
                  <c:v>118.25</c:v>
                </c:pt>
                <c:pt idx="11826">
                  <c:v>118.26</c:v>
                </c:pt>
                <c:pt idx="11827">
                  <c:v>118.27</c:v>
                </c:pt>
                <c:pt idx="11828">
                  <c:v>118.28</c:v>
                </c:pt>
                <c:pt idx="11829">
                  <c:v>118.29</c:v>
                </c:pt>
                <c:pt idx="11830">
                  <c:v>118.3</c:v>
                </c:pt>
                <c:pt idx="11831">
                  <c:v>118.31</c:v>
                </c:pt>
                <c:pt idx="11832">
                  <c:v>118.32</c:v>
                </c:pt>
                <c:pt idx="11833">
                  <c:v>118.33</c:v>
                </c:pt>
                <c:pt idx="11834">
                  <c:v>118.34</c:v>
                </c:pt>
                <c:pt idx="11835">
                  <c:v>118.35</c:v>
                </c:pt>
                <c:pt idx="11836">
                  <c:v>118.36</c:v>
                </c:pt>
                <c:pt idx="11837">
                  <c:v>118.37</c:v>
                </c:pt>
                <c:pt idx="11838">
                  <c:v>118.38</c:v>
                </c:pt>
                <c:pt idx="11839">
                  <c:v>118.39</c:v>
                </c:pt>
                <c:pt idx="11840">
                  <c:v>118.4</c:v>
                </c:pt>
                <c:pt idx="11841">
                  <c:v>118.41</c:v>
                </c:pt>
                <c:pt idx="11842">
                  <c:v>118.42</c:v>
                </c:pt>
                <c:pt idx="11843">
                  <c:v>118.43</c:v>
                </c:pt>
                <c:pt idx="11844">
                  <c:v>118.44</c:v>
                </c:pt>
                <c:pt idx="11845">
                  <c:v>118.45</c:v>
                </c:pt>
                <c:pt idx="11846">
                  <c:v>118.46</c:v>
                </c:pt>
                <c:pt idx="11847">
                  <c:v>118.47</c:v>
                </c:pt>
                <c:pt idx="11848">
                  <c:v>118.48</c:v>
                </c:pt>
                <c:pt idx="11849">
                  <c:v>118.49</c:v>
                </c:pt>
                <c:pt idx="11850">
                  <c:v>118.5</c:v>
                </c:pt>
                <c:pt idx="11851">
                  <c:v>118.51</c:v>
                </c:pt>
                <c:pt idx="11852">
                  <c:v>118.52</c:v>
                </c:pt>
                <c:pt idx="11853">
                  <c:v>118.53</c:v>
                </c:pt>
                <c:pt idx="11854">
                  <c:v>118.54</c:v>
                </c:pt>
                <c:pt idx="11855">
                  <c:v>118.55</c:v>
                </c:pt>
                <c:pt idx="11856">
                  <c:v>118.56</c:v>
                </c:pt>
                <c:pt idx="11857">
                  <c:v>118.57</c:v>
                </c:pt>
                <c:pt idx="11858">
                  <c:v>118.58</c:v>
                </c:pt>
                <c:pt idx="11859">
                  <c:v>118.59</c:v>
                </c:pt>
                <c:pt idx="11860">
                  <c:v>118.6</c:v>
                </c:pt>
                <c:pt idx="11861">
                  <c:v>118.61</c:v>
                </c:pt>
                <c:pt idx="11862">
                  <c:v>118.62</c:v>
                </c:pt>
                <c:pt idx="11863">
                  <c:v>118.63</c:v>
                </c:pt>
                <c:pt idx="11864">
                  <c:v>118.64</c:v>
                </c:pt>
                <c:pt idx="11865">
                  <c:v>118.65</c:v>
                </c:pt>
                <c:pt idx="11866">
                  <c:v>118.66</c:v>
                </c:pt>
                <c:pt idx="11867">
                  <c:v>118.67</c:v>
                </c:pt>
                <c:pt idx="11868">
                  <c:v>118.68</c:v>
                </c:pt>
                <c:pt idx="11869">
                  <c:v>118.69</c:v>
                </c:pt>
                <c:pt idx="11870">
                  <c:v>118.7</c:v>
                </c:pt>
                <c:pt idx="11871">
                  <c:v>118.71</c:v>
                </c:pt>
                <c:pt idx="11872">
                  <c:v>118.72</c:v>
                </c:pt>
                <c:pt idx="11873">
                  <c:v>118.73</c:v>
                </c:pt>
                <c:pt idx="11874">
                  <c:v>118.74</c:v>
                </c:pt>
                <c:pt idx="11875">
                  <c:v>118.75</c:v>
                </c:pt>
                <c:pt idx="11876">
                  <c:v>118.76</c:v>
                </c:pt>
                <c:pt idx="11877">
                  <c:v>118.77</c:v>
                </c:pt>
                <c:pt idx="11878">
                  <c:v>118.78</c:v>
                </c:pt>
                <c:pt idx="11879">
                  <c:v>118.79</c:v>
                </c:pt>
                <c:pt idx="11880">
                  <c:v>118.8</c:v>
                </c:pt>
                <c:pt idx="11881">
                  <c:v>118.81</c:v>
                </c:pt>
                <c:pt idx="11882">
                  <c:v>118.82</c:v>
                </c:pt>
                <c:pt idx="11883">
                  <c:v>118.83</c:v>
                </c:pt>
                <c:pt idx="11884">
                  <c:v>118.84</c:v>
                </c:pt>
                <c:pt idx="11885">
                  <c:v>118.85</c:v>
                </c:pt>
                <c:pt idx="11886">
                  <c:v>118.86</c:v>
                </c:pt>
                <c:pt idx="11887">
                  <c:v>118.87</c:v>
                </c:pt>
                <c:pt idx="11888">
                  <c:v>118.88</c:v>
                </c:pt>
                <c:pt idx="11889">
                  <c:v>118.89</c:v>
                </c:pt>
                <c:pt idx="11890">
                  <c:v>118.9</c:v>
                </c:pt>
                <c:pt idx="11891">
                  <c:v>118.91</c:v>
                </c:pt>
                <c:pt idx="11892">
                  <c:v>118.92</c:v>
                </c:pt>
                <c:pt idx="11893">
                  <c:v>118.93</c:v>
                </c:pt>
                <c:pt idx="11894">
                  <c:v>118.94</c:v>
                </c:pt>
                <c:pt idx="11895">
                  <c:v>118.95</c:v>
                </c:pt>
                <c:pt idx="11896">
                  <c:v>118.96</c:v>
                </c:pt>
                <c:pt idx="11897">
                  <c:v>118.97</c:v>
                </c:pt>
                <c:pt idx="11898">
                  <c:v>118.98</c:v>
                </c:pt>
                <c:pt idx="11899">
                  <c:v>118.99</c:v>
                </c:pt>
                <c:pt idx="11900">
                  <c:v>119</c:v>
                </c:pt>
                <c:pt idx="11901">
                  <c:v>119.01</c:v>
                </c:pt>
                <c:pt idx="11902">
                  <c:v>119.02</c:v>
                </c:pt>
                <c:pt idx="11903">
                  <c:v>119.03</c:v>
                </c:pt>
                <c:pt idx="11904">
                  <c:v>119.04</c:v>
                </c:pt>
                <c:pt idx="11905">
                  <c:v>119.05</c:v>
                </c:pt>
                <c:pt idx="11906">
                  <c:v>119.06</c:v>
                </c:pt>
                <c:pt idx="11907">
                  <c:v>119.07</c:v>
                </c:pt>
                <c:pt idx="11908">
                  <c:v>119.08</c:v>
                </c:pt>
                <c:pt idx="11909">
                  <c:v>119.09</c:v>
                </c:pt>
                <c:pt idx="11910">
                  <c:v>119.1</c:v>
                </c:pt>
                <c:pt idx="11911">
                  <c:v>119.11</c:v>
                </c:pt>
                <c:pt idx="11912">
                  <c:v>119.12</c:v>
                </c:pt>
                <c:pt idx="11913">
                  <c:v>119.13</c:v>
                </c:pt>
                <c:pt idx="11914">
                  <c:v>119.14</c:v>
                </c:pt>
                <c:pt idx="11915">
                  <c:v>119.15</c:v>
                </c:pt>
                <c:pt idx="11916">
                  <c:v>119.16</c:v>
                </c:pt>
                <c:pt idx="11917">
                  <c:v>119.17</c:v>
                </c:pt>
                <c:pt idx="11918">
                  <c:v>119.18</c:v>
                </c:pt>
                <c:pt idx="11919">
                  <c:v>119.19</c:v>
                </c:pt>
                <c:pt idx="11920">
                  <c:v>119.2</c:v>
                </c:pt>
                <c:pt idx="11921">
                  <c:v>119.21</c:v>
                </c:pt>
                <c:pt idx="11922">
                  <c:v>119.22</c:v>
                </c:pt>
                <c:pt idx="11923">
                  <c:v>119.23</c:v>
                </c:pt>
                <c:pt idx="11924">
                  <c:v>119.24</c:v>
                </c:pt>
                <c:pt idx="11925">
                  <c:v>119.25</c:v>
                </c:pt>
                <c:pt idx="11926">
                  <c:v>119.26</c:v>
                </c:pt>
                <c:pt idx="11927">
                  <c:v>119.27</c:v>
                </c:pt>
                <c:pt idx="11928">
                  <c:v>119.28</c:v>
                </c:pt>
                <c:pt idx="11929">
                  <c:v>119.29</c:v>
                </c:pt>
                <c:pt idx="11930">
                  <c:v>119.3</c:v>
                </c:pt>
                <c:pt idx="11931">
                  <c:v>119.31</c:v>
                </c:pt>
                <c:pt idx="11932">
                  <c:v>119.32</c:v>
                </c:pt>
                <c:pt idx="11933">
                  <c:v>119.33</c:v>
                </c:pt>
                <c:pt idx="11934">
                  <c:v>119.34</c:v>
                </c:pt>
                <c:pt idx="11935">
                  <c:v>119.35</c:v>
                </c:pt>
                <c:pt idx="11936">
                  <c:v>119.36</c:v>
                </c:pt>
                <c:pt idx="11937">
                  <c:v>119.37</c:v>
                </c:pt>
                <c:pt idx="11938">
                  <c:v>119.38</c:v>
                </c:pt>
                <c:pt idx="11939">
                  <c:v>119.39</c:v>
                </c:pt>
                <c:pt idx="11940">
                  <c:v>119.4</c:v>
                </c:pt>
                <c:pt idx="11941">
                  <c:v>119.41</c:v>
                </c:pt>
                <c:pt idx="11942">
                  <c:v>119.42</c:v>
                </c:pt>
                <c:pt idx="11943">
                  <c:v>119.43</c:v>
                </c:pt>
                <c:pt idx="11944">
                  <c:v>119.44</c:v>
                </c:pt>
                <c:pt idx="11945">
                  <c:v>119.45</c:v>
                </c:pt>
                <c:pt idx="11946">
                  <c:v>119.46</c:v>
                </c:pt>
                <c:pt idx="11947">
                  <c:v>119.47</c:v>
                </c:pt>
                <c:pt idx="11948">
                  <c:v>119.48</c:v>
                </c:pt>
                <c:pt idx="11949">
                  <c:v>119.49</c:v>
                </c:pt>
                <c:pt idx="11950">
                  <c:v>119.5</c:v>
                </c:pt>
                <c:pt idx="11951">
                  <c:v>119.51</c:v>
                </c:pt>
                <c:pt idx="11952">
                  <c:v>119.52</c:v>
                </c:pt>
                <c:pt idx="11953">
                  <c:v>119.53</c:v>
                </c:pt>
                <c:pt idx="11954">
                  <c:v>119.54</c:v>
                </c:pt>
                <c:pt idx="11955">
                  <c:v>119.55</c:v>
                </c:pt>
                <c:pt idx="11956">
                  <c:v>119.56</c:v>
                </c:pt>
                <c:pt idx="11957">
                  <c:v>119.57</c:v>
                </c:pt>
                <c:pt idx="11958">
                  <c:v>119.58</c:v>
                </c:pt>
                <c:pt idx="11959">
                  <c:v>119.59</c:v>
                </c:pt>
                <c:pt idx="11960">
                  <c:v>119.6</c:v>
                </c:pt>
                <c:pt idx="11961">
                  <c:v>119.61</c:v>
                </c:pt>
                <c:pt idx="11962">
                  <c:v>119.62</c:v>
                </c:pt>
                <c:pt idx="11963">
                  <c:v>119.63</c:v>
                </c:pt>
                <c:pt idx="11964">
                  <c:v>119.64</c:v>
                </c:pt>
                <c:pt idx="11965">
                  <c:v>119.65</c:v>
                </c:pt>
                <c:pt idx="11966">
                  <c:v>119.66</c:v>
                </c:pt>
                <c:pt idx="11967">
                  <c:v>119.67</c:v>
                </c:pt>
                <c:pt idx="11968">
                  <c:v>119.68</c:v>
                </c:pt>
                <c:pt idx="11969">
                  <c:v>119.69</c:v>
                </c:pt>
                <c:pt idx="11970">
                  <c:v>119.7</c:v>
                </c:pt>
                <c:pt idx="11971">
                  <c:v>119.71</c:v>
                </c:pt>
                <c:pt idx="11972">
                  <c:v>119.72</c:v>
                </c:pt>
                <c:pt idx="11973">
                  <c:v>119.73</c:v>
                </c:pt>
                <c:pt idx="11974">
                  <c:v>119.74</c:v>
                </c:pt>
                <c:pt idx="11975">
                  <c:v>119.75</c:v>
                </c:pt>
                <c:pt idx="11976">
                  <c:v>119.76</c:v>
                </c:pt>
                <c:pt idx="11977">
                  <c:v>119.77</c:v>
                </c:pt>
                <c:pt idx="11978">
                  <c:v>119.78</c:v>
                </c:pt>
                <c:pt idx="11979">
                  <c:v>119.79</c:v>
                </c:pt>
                <c:pt idx="11980">
                  <c:v>119.8</c:v>
                </c:pt>
                <c:pt idx="11981">
                  <c:v>119.81</c:v>
                </c:pt>
                <c:pt idx="11982">
                  <c:v>119.82</c:v>
                </c:pt>
                <c:pt idx="11983">
                  <c:v>119.83</c:v>
                </c:pt>
                <c:pt idx="11984">
                  <c:v>119.84</c:v>
                </c:pt>
                <c:pt idx="11985">
                  <c:v>119.85</c:v>
                </c:pt>
                <c:pt idx="11986">
                  <c:v>119.86</c:v>
                </c:pt>
                <c:pt idx="11987">
                  <c:v>119.87</c:v>
                </c:pt>
                <c:pt idx="11988">
                  <c:v>119.88</c:v>
                </c:pt>
                <c:pt idx="11989">
                  <c:v>119.89</c:v>
                </c:pt>
                <c:pt idx="11990">
                  <c:v>119.9</c:v>
                </c:pt>
                <c:pt idx="11991">
                  <c:v>119.91</c:v>
                </c:pt>
                <c:pt idx="11992">
                  <c:v>119.92</c:v>
                </c:pt>
                <c:pt idx="11993">
                  <c:v>119.93</c:v>
                </c:pt>
                <c:pt idx="11994">
                  <c:v>119.94</c:v>
                </c:pt>
                <c:pt idx="11995">
                  <c:v>119.95</c:v>
                </c:pt>
                <c:pt idx="11996">
                  <c:v>119.96</c:v>
                </c:pt>
                <c:pt idx="11997">
                  <c:v>119.97</c:v>
                </c:pt>
                <c:pt idx="11998">
                  <c:v>119.98</c:v>
                </c:pt>
                <c:pt idx="11999">
                  <c:v>119.99</c:v>
                </c:pt>
                <c:pt idx="12000">
                  <c:v>120</c:v>
                </c:pt>
                <c:pt idx="12001">
                  <c:v>120.01</c:v>
                </c:pt>
                <c:pt idx="12002">
                  <c:v>120.02</c:v>
                </c:pt>
                <c:pt idx="12003">
                  <c:v>120.03</c:v>
                </c:pt>
                <c:pt idx="12004">
                  <c:v>120.04</c:v>
                </c:pt>
                <c:pt idx="12005">
                  <c:v>120.05</c:v>
                </c:pt>
                <c:pt idx="12006">
                  <c:v>120.06</c:v>
                </c:pt>
                <c:pt idx="12007">
                  <c:v>120.07</c:v>
                </c:pt>
                <c:pt idx="12008">
                  <c:v>120.08</c:v>
                </c:pt>
                <c:pt idx="12009">
                  <c:v>120.09</c:v>
                </c:pt>
                <c:pt idx="12010">
                  <c:v>120.1</c:v>
                </c:pt>
                <c:pt idx="12011">
                  <c:v>120.11</c:v>
                </c:pt>
                <c:pt idx="12012">
                  <c:v>120.12</c:v>
                </c:pt>
                <c:pt idx="12013">
                  <c:v>120.13</c:v>
                </c:pt>
                <c:pt idx="12014">
                  <c:v>120.14</c:v>
                </c:pt>
                <c:pt idx="12015">
                  <c:v>120.15</c:v>
                </c:pt>
                <c:pt idx="12016">
                  <c:v>120.16</c:v>
                </c:pt>
                <c:pt idx="12017">
                  <c:v>120.17</c:v>
                </c:pt>
                <c:pt idx="12018">
                  <c:v>120.18</c:v>
                </c:pt>
                <c:pt idx="12019">
                  <c:v>120.19</c:v>
                </c:pt>
                <c:pt idx="12020">
                  <c:v>120.2</c:v>
                </c:pt>
                <c:pt idx="12021">
                  <c:v>120.21</c:v>
                </c:pt>
                <c:pt idx="12022">
                  <c:v>120.22</c:v>
                </c:pt>
                <c:pt idx="12023">
                  <c:v>120.23</c:v>
                </c:pt>
                <c:pt idx="12024">
                  <c:v>120.24</c:v>
                </c:pt>
                <c:pt idx="12025">
                  <c:v>120.25</c:v>
                </c:pt>
                <c:pt idx="12026">
                  <c:v>120.26</c:v>
                </c:pt>
                <c:pt idx="12027">
                  <c:v>120.27</c:v>
                </c:pt>
                <c:pt idx="12028">
                  <c:v>120.28</c:v>
                </c:pt>
                <c:pt idx="12029">
                  <c:v>120.29</c:v>
                </c:pt>
                <c:pt idx="12030">
                  <c:v>120.3</c:v>
                </c:pt>
                <c:pt idx="12031">
                  <c:v>120.31</c:v>
                </c:pt>
                <c:pt idx="12032">
                  <c:v>120.32</c:v>
                </c:pt>
                <c:pt idx="12033">
                  <c:v>120.33</c:v>
                </c:pt>
                <c:pt idx="12034">
                  <c:v>120.34</c:v>
                </c:pt>
                <c:pt idx="12035">
                  <c:v>120.35</c:v>
                </c:pt>
                <c:pt idx="12036">
                  <c:v>120.36</c:v>
                </c:pt>
                <c:pt idx="12037">
                  <c:v>120.37</c:v>
                </c:pt>
                <c:pt idx="12038">
                  <c:v>120.38</c:v>
                </c:pt>
                <c:pt idx="12039">
                  <c:v>120.39</c:v>
                </c:pt>
                <c:pt idx="12040">
                  <c:v>120.4</c:v>
                </c:pt>
                <c:pt idx="12041">
                  <c:v>120.41</c:v>
                </c:pt>
                <c:pt idx="12042">
                  <c:v>120.42</c:v>
                </c:pt>
                <c:pt idx="12043">
                  <c:v>120.43</c:v>
                </c:pt>
                <c:pt idx="12044">
                  <c:v>120.44</c:v>
                </c:pt>
                <c:pt idx="12045">
                  <c:v>120.45</c:v>
                </c:pt>
                <c:pt idx="12046">
                  <c:v>120.46</c:v>
                </c:pt>
                <c:pt idx="12047">
                  <c:v>120.47</c:v>
                </c:pt>
                <c:pt idx="12048">
                  <c:v>120.48</c:v>
                </c:pt>
                <c:pt idx="12049">
                  <c:v>120.49</c:v>
                </c:pt>
                <c:pt idx="12050">
                  <c:v>120.5</c:v>
                </c:pt>
                <c:pt idx="12051">
                  <c:v>120.51</c:v>
                </c:pt>
                <c:pt idx="12052">
                  <c:v>120.52</c:v>
                </c:pt>
                <c:pt idx="12053">
                  <c:v>120.53</c:v>
                </c:pt>
                <c:pt idx="12054">
                  <c:v>120.54</c:v>
                </c:pt>
                <c:pt idx="12055">
                  <c:v>120.55</c:v>
                </c:pt>
                <c:pt idx="12056">
                  <c:v>120.56</c:v>
                </c:pt>
                <c:pt idx="12057">
                  <c:v>120.57</c:v>
                </c:pt>
                <c:pt idx="12058">
                  <c:v>120.58</c:v>
                </c:pt>
                <c:pt idx="12059">
                  <c:v>120.59</c:v>
                </c:pt>
                <c:pt idx="12060">
                  <c:v>120.6</c:v>
                </c:pt>
                <c:pt idx="12061">
                  <c:v>120.61</c:v>
                </c:pt>
                <c:pt idx="12062">
                  <c:v>120.62</c:v>
                </c:pt>
                <c:pt idx="12063">
                  <c:v>120.63</c:v>
                </c:pt>
                <c:pt idx="12064">
                  <c:v>120.64</c:v>
                </c:pt>
                <c:pt idx="12065">
                  <c:v>120.65</c:v>
                </c:pt>
                <c:pt idx="12066">
                  <c:v>120.66</c:v>
                </c:pt>
                <c:pt idx="12067">
                  <c:v>120.67</c:v>
                </c:pt>
                <c:pt idx="12068">
                  <c:v>120.68</c:v>
                </c:pt>
                <c:pt idx="12069">
                  <c:v>120.69</c:v>
                </c:pt>
                <c:pt idx="12070">
                  <c:v>120.7</c:v>
                </c:pt>
                <c:pt idx="12071">
                  <c:v>120.71</c:v>
                </c:pt>
                <c:pt idx="12072">
                  <c:v>120.72</c:v>
                </c:pt>
                <c:pt idx="12073">
                  <c:v>120.73</c:v>
                </c:pt>
                <c:pt idx="12074">
                  <c:v>120.74</c:v>
                </c:pt>
                <c:pt idx="12075">
                  <c:v>120.75</c:v>
                </c:pt>
                <c:pt idx="12076">
                  <c:v>120.76</c:v>
                </c:pt>
                <c:pt idx="12077">
                  <c:v>120.77</c:v>
                </c:pt>
                <c:pt idx="12078">
                  <c:v>120.78</c:v>
                </c:pt>
                <c:pt idx="12079">
                  <c:v>120.79</c:v>
                </c:pt>
                <c:pt idx="12080">
                  <c:v>120.8</c:v>
                </c:pt>
                <c:pt idx="12081">
                  <c:v>120.81</c:v>
                </c:pt>
                <c:pt idx="12082">
                  <c:v>120.82</c:v>
                </c:pt>
                <c:pt idx="12083">
                  <c:v>120.83</c:v>
                </c:pt>
                <c:pt idx="12084">
                  <c:v>120.84</c:v>
                </c:pt>
                <c:pt idx="12085">
                  <c:v>120.85</c:v>
                </c:pt>
                <c:pt idx="12086">
                  <c:v>120.86</c:v>
                </c:pt>
                <c:pt idx="12087">
                  <c:v>120.87</c:v>
                </c:pt>
                <c:pt idx="12088">
                  <c:v>120.88</c:v>
                </c:pt>
                <c:pt idx="12089">
                  <c:v>120.89</c:v>
                </c:pt>
                <c:pt idx="12090">
                  <c:v>120.9</c:v>
                </c:pt>
                <c:pt idx="12091">
                  <c:v>120.91</c:v>
                </c:pt>
                <c:pt idx="12092">
                  <c:v>120.92</c:v>
                </c:pt>
                <c:pt idx="12093">
                  <c:v>120.93</c:v>
                </c:pt>
                <c:pt idx="12094">
                  <c:v>120.94</c:v>
                </c:pt>
                <c:pt idx="12095">
                  <c:v>120.95</c:v>
                </c:pt>
                <c:pt idx="12096">
                  <c:v>120.96</c:v>
                </c:pt>
                <c:pt idx="12097">
                  <c:v>120.97</c:v>
                </c:pt>
                <c:pt idx="12098">
                  <c:v>120.98</c:v>
                </c:pt>
                <c:pt idx="12099">
                  <c:v>120.99</c:v>
                </c:pt>
                <c:pt idx="12100">
                  <c:v>121</c:v>
                </c:pt>
                <c:pt idx="12101">
                  <c:v>121.01</c:v>
                </c:pt>
                <c:pt idx="12102">
                  <c:v>121.02</c:v>
                </c:pt>
                <c:pt idx="12103">
                  <c:v>121.03</c:v>
                </c:pt>
                <c:pt idx="12104">
                  <c:v>121.04</c:v>
                </c:pt>
                <c:pt idx="12105">
                  <c:v>121.05</c:v>
                </c:pt>
                <c:pt idx="12106">
                  <c:v>121.06</c:v>
                </c:pt>
                <c:pt idx="12107">
                  <c:v>121.07</c:v>
                </c:pt>
                <c:pt idx="12108">
                  <c:v>121.08</c:v>
                </c:pt>
                <c:pt idx="12109">
                  <c:v>121.09</c:v>
                </c:pt>
                <c:pt idx="12110">
                  <c:v>121.1</c:v>
                </c:pt>
                <c:pt idx="12111">
                  <c:v>121.11</c:v>
                </c:pt>
                <c:pt idx="12112">
                  <c:v>121.12</c:v>
                </c:pt>
                <c:pt idx="12113">
                  <c:v>121.13</c:v>
                </c:pt>
                <c:pt idx="12114">
                  <c:v>121.14</c:v>
                </c:pt>
                <c:pt idx="12115">
                  <c:v>121.15</c:v>
                </c:pt>
                <c:pt idx="12116">
                  <c:v>121.16</c:v>
                </c:pt>
                <c:pt idx="12117">
                  <c:v>121.17</c:v>
                </c:pt>
                <c:pt idx="12118">
                  <c:v>121.18</c:v>
                </c:pt>
                <c:pt idx="12119">
                  <c:v>121.19</c:v>
                </c:pt>
                <c:pt idx="12120">
                  <c:v>121.2</c:v>
                </c:pt>
                <c:pt idx="12121">
                  <c:v>121.21</c:v>
                </c:pt>
                <c:pt idx="12122">
                  <c:v>121.22</c:v>
                </c:pt>
                <c:pt idx="12123">
                  <c:v>121.23</c:v>
                </c:pt>
                <c:pt idx="12124">
                  <c:v>121.24</c:v>
                </c:pt>
                <c:pt idx="12125">
                  <c:v>121.25</c:v>
                </c:pt>
                <c:pt idx="12126">
                  <c:v>121.26</c:v>
                </c:pt>
                <c:pt idx="12127">
                  <c:v>121.27</c:v>
                </c:pt>
                <c:pt idx="12128">
                  <c:v>121.28</c:v>
                </c:pt>
                <c:pt idx="12129">
                  <c:v>121.29</c:v>
                </c:pt>
                <c:pt idx="12130">
                  <c:v>121.3</c:v>
                </c:pt>
                <c:pt idx="12131">
                  <c:v>121.31</c:v>
                </c:pt>
                <c:pt idx="12132">
                  <c:v>121.32</c:v>
                </c:pt>
                <c:pt idx="12133">
                  <c:v>121.33</c:v>
                </c:pt>
                <c:pt idx="12134">
                  <c:v>121.34</c:v>
                </c:pt>
                <c:pt idx="12135">
                  <c:v>121.35</c:v>
                </c:pt>
                <c:pt idx="12136">
                  <c:v>121.36</c:v>
                </c:pt>
                <c:pt idx="12137">
                  <c:v>121.37</c:v>
                </c:pt>
                <c:pt idx="12138">
                  <c:v>121.38</c:v>
                </c:pt>
                <c:pt idx="12139">
                  <c:v>121.39</c:v>
                </c:pt>
                <c:pt idx="12140">
                  <c:v>121.4</c:v>
                </c:pt>
                <c:pt idx="12141">
                  <c:v>121.41</c:v>
                </c:pt>
                <c:pt idx="12142">
                  <c:v>121.42</c:v>
                </c:pt>
                <c:pt idx="12143">
                  <c:v>121.43</c:v>
                </c:pt>
                <c:pt idx="12144">
                  <c:v>121.44</c:v>
                </c:pt>
                <c:pt idx="12145">
                  <c:v>121.45</c:v>
                </c:pt>
                <c:pt idx="12146">
                  <c:v>121.46</c:v>
                </c:pt>
                <c:pt idx="12147">
                  <c:v>121.47</c:v>
                </c:pt>
                <c:pt idx="12148">
                  <c:v>121.48</c:v>
                </c:pt>
                <c:pt idx="12149">
                  <c:v>121.49</c:v>
                </c:pt>
                <c:pt idx="12150">
                  <c:v>121.5</c:v>
                </c:pt>
                <c:pt idx="12151">
                  <c:v>121.51</c:v>
                </c:pt>
                <c:pt idx="12152">
                  <c:v>121.52</c:v>
                </c:pt>
                <c:pt idx="12153">
                  <c:v>121.53</c:v>
                </c:pt>
                <c:pt idx="12154">
                  <c:v>121.54</c:v>
                </c:pt>
                <c:pt idx="12155">
                  <c:v>121.55</c:v>
                </c:pt>
                <c:pt idx="12156">
                  <c:v>121.56</c:v>
                </c:pt>
                <c:pt idx="12157">
                  <c:v>121.57</c:v>
                </c:pt>
                <c:pt idx="12158">
                  <c:v>121.58</c:v>
                </c:pt>
                <c:pt idx="12159">
                  <c:v>121.59</c:v>
                </c:pt>
                <c:pt idx="12160">
                  <c:v>121.6</c:v>
                </c:pt>
                <c:pt idx="12161">
                  <c:v>121.61</c:v>
                </c:pt>
                <c:pt idx="12162">
                  <c:v>121.62</c:v>
                </c:pt>
                <c:pt idx="12163">
                  <c:v>121.63</c:v>
                </c:pt>
                <c:pt idx="12164">
                  <c:v>121.64</c:v>
                </c:pt>
                <c:pt idx="12165">
                  <c:v>121.65</c:v>
                </c:pt>
                <c:pt idx="12166">
                  <c:v>121.66</c:v>
                </c:pt>
                <c:pt idx="12167">
                  <c:v>121.67</c:v>
                </c:pt>
                <c:pt idx="12168">
                  <c:v>121.68</c:v>
                </c:pt>
                <c:pt idx="12169">
                  <c:v>121.69</c:v>
                </c:pt>
                <c:pt idx="12170">
                  <c:v>121.7</c:v>
                </c:pt>
                <c:pt idx="12171">
                  <c:v>121.71</c:v>
                </c:pt>
                <c:pt idx="12172">
                  <c:v>121.72</c:v>
                </c:pt>
                <c:pt idx="12173">
                  <c:v>121.73</c:v>
                </c:pt>
                <c:pt idx="12174">
                  <c:v>121.74</c:v>
                </c:pt>
                <c:pt idx="12175">
                  <c:v>121.75</c:v>
                </c:pt>
                <c:pt idx="12176">
                  <c:v>121.76</c:v>
                </c:pt>
                <c:pt idx="12177">
                  <c:v>121.77</c:v>
                </c:pt>
                <c:pt idx="12178">
                  <c:v>121.78</c:v>
                </c:pt>
                <c:pt idx="12179">
                  <c:v>121.79</c:v>
                </c:pt>
                <c:pt idx="12180">
                  <c:v>121.8</c:v>
                </c:pt>
                <c:pt idx="12181">
                  <c:v>121.81</c:v>
                </c:pt>
                <c:pt idx="12182">
                  <c:v>121.82</c:v>
                </c:pt>
                <c:pt idx="12183">
                  <c:v>121.83</c:v>
                </c:pt>
                <c:pt idx="12184">
                  <c:v>121.84</c:v>
                </c:pt>
                <c:pt idx="12185">
                  <c:v>121.85</c:v>
                </c:pt>
                <c:pt idx="12186">
                  <c:v>121.86</c:v>
                </c:pt>
                <c:pt idx="12187">
                  <c:v>121.87</c:v>
                </c:pt>
                <c:pt idx="12188">
                  <c:v>121.88</c:v>
                </c:pt>
                <c:pt idx="12189">
                  <c:v>121.89</c:v>
                </c:pt>
                <c:pt idx="12190">
                  <c:v>121.9</c:v>
                </c:pt>
                <c:pt idx="12191">
                  <c:v>121.91</c:v>
                </c:pt>
                <c:pt idx="12192">
                  <c:v>121.92</c:v>
                </c:pt>
                <c:pt idx="12193">
                  <c:v>121.93</c:v>
                </c:pt>
                <c:pt idx="12194">
                  <c:v>121.94</c:v>
                </c:pt>
                <c:pt idx="12195">
                  <c:v>121.95</c:v>
                </c:pt>
                <c:pt idx="12196">
                  <c:v>121.96</c:v>
                </c:pt>
                <c:pt idx="12197">
                  <c:v>121.97</c:v>
                </c:pt>
                <c:pt idx="12198">
                  <c:v>121.98</c:v>
                </c:pt>
                <c:pt idx="12199">
                  <c:v>121.99</c:v>
                </c:pt>
                <c:pt idx="12200">
                  <c:v>122</c:v>
                </c:pt>
                <c:pt idx="12201">
                  <c:v>122.01</c:v>
                </c:pt>
                <c:pt idx="12202">
                  <c:v>122.02</c:v>
                </c:pt>
                <c:pt idx="12203">
                  <c:v>122.03</c:v>
                </c:pt>
                <c:pt idx="12204">
                  <c:v>122.04</c:v>
                </c:pt>
                <c:pt idx="12205">
                  <c:v>122.05</c:v>
                </c:pt>
                <c:pt idx="12206">
                  <c:v>122.06</c:v>
                </c:pt>
                <c:pt idx="12207">
                  <c:v>122.07</c:v>
                </c:pt>
                <c:pt idx="12208">
                  <c:v>122.08</c:v>
                </c:pt>
                <c:pt idx="12209">
                  <c:v>122.09</c:v>
                </c:pt>
                <c:pt idx="12210">
                  <c:v>122.1</c:v>
                </c:pt>
                <c:pt idx="12211">
                  <c:v>122.11</c:v>
                </c:pt>
                <c:pt idx="12212">
                  <c:v>122.12</c:v>
                </c:pt>
                <c:pt idx="12213">
                  <c:v>122.13</c:v>
                </c:pt>
                <c:pt idx="12214">
                  <c:v>122.14</c:v>
                </c:pt>
                <c:pt idx="12215">
                  <c:v>122.15</c:v>
                </c:pt>
                <c:pt idx="12216">
                  <c:v>122.16</c:v>
                </c:pt>
                <c:pt idx="12217">
                  <c:v>122.17</c:v>
                </c:pt>
                <c:pt idx="12218">
                  <c:v>122.18</c:v>
                </c:pt>
                <c:pt idx="12219">
                  <c:v>122.19</c:v>
                </c:pt>
                <c:pt idx="12220">
                  <c:v>122.2</c:v>
                </c:pt>
                <c:pt idx="12221">
                  <c:v>122.21</c:v>
                </c:pt>
                <c:pt idx="12222">
                  <c:v>122.22</c:v>
                </c:pt>
                <c:pt idx="12223">
                  <c:v>122.23</c:v>
                </c:pt>
                <c:pt idx="12224">
                  <c:v>122.24</c:v>
                </c:pt>
                <c:pt idx="12225">
                  <c:v>122.25</c:v>
                </c:pt>
                <c:pt idx="12226">
                  <c:v>122.26</c:v>
                </c:pt>
                <c:pt idx="12227">
                  <c:v>122.27</c:v>
                </c:pt>
                <c:pt idx="12228">
                  <c:v>122.28</c:v>
                </c:pt>
                <c:pt idx="12229">
                  <c:v>122.29</c:v>
                </c:pt>
                <c:pt idx="12230">
                  <c:v>122.3</c:v>
                </c:pt>
                <c:pt idx="12231">
                  <c:v>122.31</c:v>
                </c:pt>
                <c:pt idx="12232">
                  <c:v>122.32</c:v>
                </c:pt>
                <c:pt idx="12233">
                  <c:v>122.33</c:v>
                </c:pt>
                <c:pt idx="12234">
                  <c:v>122.34</c:v>
                </c:pt>
                <c:pt idx="12235">
                  <c:v>122.35</c:v>
                </c:pt>
                <c:pt idx="12236">
                  <c:v>122.36</c:v>
                </c:pt>
                <c:pt idx="12237">
                  <c:v>122.37</c:v>
                </c:pt>
                <c:pt idx="12238">
                  <c:v>122.38</c:v>
                </c:pt>
                <c:pt idx="12239">
                  <c:v>122.39</c:v>
                </c:pt>
                <c:pt idx="12240">
                  <c:v>122.4</c:v>
                </c:pt>
                <c:pt idx="12241">
                  <c:v>122.41</c:v>
                </c:pt>
                <c:pt idx="12242">
                  <c:v>122.42</c:v>
                </c:pt>
                <c:pt idx="12243">
                  <c:v>122.43</c:v>
                </c:pt>
                <c:pt idx="12244">
                  <c:v>122.44</c:v>
                </c:pt>
                <c:pt idx="12245">
                  <c:v>122.45</c:v>
                </c:pt>
                <c:pt idx="12246">
                  <c:v>122.46</c:v>
                </c:pt>
                <c:pt idx="12247">
                  <c:v>122.47</c:v>
                </c:pt>
                <c:pt idx="12248">
                  <c:v>122.48</c:v>
                </c:pt>
                <c:pt idx="12249">
                  <c:v>122.49</c:v>
                </c:pt>
                <c:pt idx="12250">
                  <c:v>122.5</c:v>
                </c:pt>
                <c:pt idx="12251">
                  <c:v>122.51</c:v>
                </c:pt>
                <c:pt idx="12252">
                  <c:v>122.52</c:v>
                </c:pt>
                <c:pt idx="12253">
                  <c:v>122.53</c:v>
                </c:pt>
                <c:pt idx="12254">
                  <c:v>122.54</c:v>
                </c:pt>
                <c:pt idx="12255">
                  <c:v>122.55</c:v>
                </c:pt>
                <c:pt idx="12256">
                  <c:v>122.56</c:v>
                </c:pt>
                <c:pt idx="12257">
                  <c:v>122.57</c:v>
                </c:pt>
                <c:pt idx="12258">
                  <c:v>122.58</c:v>
                </c:pt>
                <c:pt idx="12259">
                  <c:v>122.59</c:v>
                </c:pt>
                <c:pt idx="12260">
                  <c:v>122.6</c:v>
                </c:pt>
                <c:pt idx="12261">
                  <c:v>122.61</c:v>
                </c:pt>
                <c:pt idx="12262">
                  <c:v>122.62</c:v>
                </c:pt>
                <c:pt idx="12263">
                  <c:v>122.63</c:v>
                </c:pt>
                <c:pt idx="12264">
                  <c:v>122.64</c:v>
                </c:pt>
                <c:pt idx="12265">
                  <c:v>122.65</c:v>
                </c:pt>
                <c:pt idx="12266">
                  <c:v>122.66</c:v>
                </c:pt>
                <c:pt idx="12267">
                  <c:v>122.67</c:v>
                </c:pt>
                <c:pt idx="12268">
                  <c:v>122.68</c:v>
                </c:pt>
                <c:pt idx="12269">
                  <c:v>122.69</c:v>
                </c:pt>
                <c:pt idx="12270">
                  <c:v>122.7</c:v>
                </c:pt>
                <c:pt idx="12271">
                  <c:v>122.71</c:v>
                </c:pt>
                <c:pt idx="12272">
                  <c:v>122.72</c:v>
                </c:pt>
                <c:pt idx="12273">
                  <c:v>122.73</c:v>
                </c:pt>
                <c:pt idx="12274">
                  <c:v>122.74</c:v>
                </c:pt>
                <c:pt idx="12275">
                  <c:v>122.75</c:v>
                </c:pt>
                <c:pt idx="12276">
                  <c:v>122.76</c:v>
                </c:pt>
                <c:pt idx="12277">
                  <c:v>122.77</c:v>
                </c:pt>
                <c:pt idx="12278">
                  <c:v>122.78</c:v>
                </c:pt>
                <c:pt idx="12279">
                  <c:v>122.79</c:v>
                </c:pt>
                <c:pt idx="12280">
                  <c:v>122.8</c:v>
                </c:pt>
                <c:pt idx="12281">
                  <c:v>122.81</c:v>
                </c:pt>
                <c:pt idx="12282">
                  <c:v>122.82</c:v>
                </c:pt>
                <c:pt idx="12283">
                  <c:v>122.83</c:v>
                </c:pt>
                <c:pt idx="12284">
                  <c:v>122.84</c:v>
                </c:pt>
                <c:pt idx="12285">
                  <c:v>122.85</c:v>
                </c:pt>
                <c:pt idx="12286">
                  <c:v>122.86</c:v>
                </c:pt>
                <c:pt idx="12287">
                  <c:v>122.87</c:v>
                </c:pt>
                <c:pt idx="12288">
                  <c:v>122.88</c:v>
                </c:pt>
                <c:pt idx="12289">
                  <c:v>122.89</c:v>
                </c:pt>
                <c:pt idx="12290">
                  <c:v>122.9</c:v>
                </c:pt>
                <c:pt idx="12291">
                  <c:v>122.91</c:v>
                </c:pt>
                <c:pt idx="12292">
                  <c:v>122.92</c:v>
                </c:pt>
                <c:pt idx="12293">
                  <c:v>122.93</c:v>
                </c:pt>
                <c:pt idx="12294">
                  <c:v>122.94</c:v>
                </c:pt>
                <c:pt idx="12295">
                  <c:v>122.95</c:v>
                </c:pt>
                <c:pt idx="12296">
                  <c:v>122.96</c:v>
                </c:pt>
                <c:pt idx="12297">
                  <c:v>122.97</c:v>
                </c:pt>
                <c:pt idx="12298">
                  <c:v>122.98</c:v>
                </c:pt>
                <c:pt idx="12299">
                  <c:v>122.99</c:v>
                </c:pt>
                <c:pt idx="12300">
                  <c:v>123</c:v>
                </c:pt>
                <c:pt idx="12301">
                  <c:v>123.01</c:v>
                </c:pt>
                <c:pt idx="12302">
                  <c:v>123.02</c:v>
                </c:pt>
                <c:pt idx="12303">
                  <c:v>123.03</c:v>
                </c:pt>
                <c:pt idx="12304">
                  <c:v>123.04</c:v>
                </c:pt>
                <c:pt idx="12305">
                  <c:v>123.05</c:v>
                </c:pt>
                <c:pt idx="12306">
                  <c:v>123.06</c:v>
                </c:pt>
                <c:pt idx="12307">
                  <c:v>123.07</c:v>
                </c:pt>
                <c:pt idx="12308">
                  <c:v>123.08</c:v>
                </c:pt>
                <c:pt idx="12309">
                  <c:v>123.09</c:v>
                </c:pt>
                <c:pt idx="12310">
                  <c:v>123.1</c:v>
                </c:pt>
                <c:pt idx="12311">
                  <c:v>123.11</c:v>
                </c:pt>
                <c:pt idx="12312">
                  <c:v>123.12</c:v>
                </c:pt>
                <c:pt idx="12313">
                  <c:v>123.13</c:v>
                </c:pt>
                <c:pt idx="12314">
                  <c:v>123.14</c:v>
                </c:pt>
                <c:pt idx="12315">
                  <c:v>123.15</c:v>
                </c:pt>
                <c:pt idx="12316">
                  <c:v>123.16</c:v>
                </c:pt>
                <c:pt idx="12317">
                  <c:v>123.17</c:v>
                </c:pt>
                <c:pt idx="12318">
                  <c:v>123.18</c:v>
                </c:pt>
                <c:pt idx="12319">
                  <c:v>123.19</c:v>
                </c:pt>
                <c:pt idx="12320">
                  <c:v>123.2</c:v>
                </c:pt>
                <c:pt idx="12321">
                  <c:v>123.21</c:v>
                </c:pt>
                <c:pt idx="12322">
                  <c:v>123.22</c:v>
                </c:pt>
                <c:pt idx="12323">
                  <c:v>123.23</c:v>
                </c:pt>
                <c:pt idx="12324">
                  <c:v>123.24</c:v>
                </c:pt>
                <c:pt idx="12325">
                  <c:v>123.25</c:v>
                </c:pt>
                <c:pt idx="12326">
                  <c:v>123.26</c:v>
                </c:pt>
                <c:pt idx="12327">
                  <c:v>123.27</c:v>
                </c:pt>
                <c:pt idx="12328">
                  <c:v>123.28</c:v>
                </c:pt>
                <c:pt idx="12329">
                  <c:v>123.29</c:v>
                </c:pt>
                <c:pt idx="12330">
                  <c:v>123.3</c:v>
                </c:pt>
                <c:pt idx="12331">
                  <c:v>123.31</c:v>
                </c:pt>
                <c:pt idx="12332">
                  <c:v>123.32</c:v>
                </c:pt>
                <c:pt idx="12333">
                  <c:v>123.33</c:v>
                </c:pt>
                <c:pt idx="12334">
                  <c:v>123.34</c:v>
                </c:pt>
                <c:pt idx="12335">
                  <c:v>123.35</c:v>
                </c:pt>
                <c:pt idx="12336">
                  <c:v>123.36</c:v>
                </c:pt>
                <c:pt idx="12337">
                  <c:v>123.37</c:v>
                </c:pt>
                <c:pt idx="12338">
                  <c:v>123.38</c:v>
                </c:pt>
                <c:pt idx="12339">
                  <c:v>123.39</c:v>
                </c:pt>
                <c:pt idx="12340">
                  <c:v>123.4</c:v>
                </c:pt>
                <c:pt idx="12341">
                  <c:v>123.41</c:v>
                </c:pt>
                <c:pt idx="12342">
                  <c:v>123.42</c:v>
                </c:pt>
                <c:pt idx="12343">
                  <c:v>123.43</c:v>
                </c:pt>
                <c:pt idx="12344">
                  <c:v>123.44</c:v>
                </c:pt>
                <c:pt idx="12345">
                  <c:v>123.45</c:v>
                </c:pt>
                <c:pt idx="12346">
                  <c:v>123.46</c:v>
                </c:pt>
                <c:pt idx="12347">
                  <c:v>123.47</c:v>
                </c:pt>
                <c:pt idx="12348">
                  <c:v>123.48</c:v>
                </c:pt>
                <c:pt idx="12349">
                  <c:v>123.49</c:v>
                </c:pt>
                <c:pt idx="12350">
                  <c:v>123.5</c:v>
                </c:pt>
                <c:pt idx="12351">
                  <c:v>123.51</c:v>
                </c:pt>
                <c:pt idx="12352">
                  <c:v>123.52</c:v>
                </c:pt>
                <c:pt idx="12353">
                  <c:v>123.53</c:v>
                </c:pt>
                <c:pt idx="12354">
                  <c:v>123.54</c:v>
                </c:pt>
                <c:pt idx="12355">
                  <c:v>123.55</c:v>
                </c:pt>
                <c:pt idx="12356">
                  <c:v>123.56</c:v>
                </c:pt>
                <c:pt idx="12357">
                  <c:v>123.57</c:v>
                </c:pt>
                <c:pt idx="12358">
                  <c:v>123.58</c:v>
                </c:pt>
                <c:pt idx="12359">
                  <c:v>123.59</c:v>
                </c:pt>
                <c:pt idx="12360">
                  <c:v>123.6</c:v>
                </c:pt>
                <c:pt idx="12361">
                  <c:v>123.61</c:v>
                </c:pt>
                <c:pt idx="12362">
                  <c:v>123.62</c:v>
                </c:pt>
                <c:pt idx="12363">
                  <c:v>123.63</c:v>
                </c:pt>
                <c:pt idx="12364">
                  <c:v>123.64</c:v>
                </c:pt>
                <c:pt idx="12365">
                  <c:v>123.65</c:v>
                </c:pt>
                <c:pt idx="12366">
                  <c:v>123.66</c:v>
                </c:pt>
                <c:pt idx="12367">
                  <c:v>123.67</c:v>
                </c:pt>
                <c:pt idx="12368">
                  <c:v>123.68</c:v>
                </c:pt>
                <c:pt idx="12369">
                  <c:v>123.69</c:v>
                </c:pt>
                <c:pt idx="12370">
                  <c:v>123.7</c:v>
                </c:pt>
                <c:pt idx="12371">
                  <c:v>123.71</c:v>
                </c:pt>
                <c:pt idx="12372">
                  <c:v>123.72</c:v>
                </c:pt>
                <c:pt idx="12373">
                  <c:v>123.73</c:v>
                </c:pt>
                <c:pt idx="12374">
                  <c:v>123.74</c:v>
                </c:pt>
                <c:pt idx="12375">
                  <c:v>123.75</c:v>
                </c:pt>
                <c:pt idx="12376">
                  <c:v>123.76</c:v>
                </c:pt>
                <c:pt idx="12377">
                  <c:v>123.77</c:v>
                </c:pt>
                <c:pt idx="12378">
                  <c:v>123.78</c:v>
                </c:pt>
                <c:pt idx="12379">
                  <c:v>123.79</c:v>
                </c:pt>
                <c:pt idx="12380">
                  <c:v>123.8</c:v>
                </c:pt>
                <c:pt idx="12381">
                  <c:v>123.81</c:v>
                </c:pt>
                <c:pt idx="12382">
                  <c:v>123.82</c:v>
                </c:pt>
                <c:pt idx="12383">
                  <c:v>123.83</c:v>
                </c:pt>
                <c:pt idx="12384">
                  <c:v>123.84</c:v>
                </c:pt>
                <c:pt idx="12385">
                  <c:v>123.85</c:v>
                </c:pt>
                <c:pt idx="12386">
                  <c:v>123.86</c:v>
                </c:pt>
                <c:pt idx="12387">
                  <c:v>123.87</c:v>
                </c:pt>
                <c:pt idx="12388">
                  <c:v>123.88</c:v>
                </c:pt>
                <c:pt idx="12389">
                  <c:v>123.89</c:v>
                </c:pt>
                <c:pt idx="12390">
                  <c:v>123.9</c:v>
                </c:pt>
                <c:pt idx="12391">
                  <c:v>123.91</c:v>
                </c:pt>
                <c:pt idx="12392">
                  <c:v>123.92</c:v>
                </c:pt>
                <c:pt idx="12393">
                  <c:v>123.93</c:v>
                </c:pt>
                <c:pt idx="12394">
                  <c:v>123.94</c:v>
                </c:pt>
                <c:pt idx="12395">
                  <c:v>123.95</c:v>
                </c:pt>
                <c:pt idx="12396">
                  <c:v>123.96</c:v>
                </c:pt>
                <c:pt idx="12397">
                  <c:v>123.97</c:v>
                </c:pt>
                <c:pt idx="12398">
                  <c:v>123.98</c:v>
                </c:pt>
                <c:pt idx="12399">
                  <c:v>123.99</c:v>
                </c:pt>
                <c:pt idx="12400">
                  <c:v>124</c:v>
                </c:pt>
                <c:pt idx="12401">
                  <c:v>124.01</c:v>
                </c:pt>
                <c:pt idx="12402">
                  <c:v>124.02</c:v>
                </c:pt>
                <c:pt idx="12403">
                  <c:v>124.03</c:v>
                </c:pt>
                <c:pt idx="12404">
                  <c:v>124.04</c:v>
                </c:pt>
                <c:pt idx="12405">
                  <c:v>124.05</c:v>
                </c:pt>
                <c:pt idx="12406">
                  <c:v>124.06</c:v>
                </c:pt>
                <c:pt idx="12407">
                  <c:v>124.07</c:v>
                </c:pt>
                <c:pt idx="12408">
                  <c:v>124.08</c:v>
                </c:pt>
                <c:pt idx="12409">
                  <c:v>124.09</c:v>
                </c:pt>
                <c:pt idx="12410">
                  <c:v>124.1</c:v>
                </c:pt>
                <c:pt idx="12411">
                  <c:v>124.11</c:v>
                </c:pt>
                <c:pt idx="12412">
                  <c:v>124.12</c:v>
                </c:pt>
                <c:pt idx="12413">
                  <c:v>124.13</c:v>
                </c:pt>
                <c:pt idx="12414">
                  <c:v>124.14</c:v>
                </c:pt>
                <c:pt idx="12415">
                  <c:v>124.15</c:v>
                </c:pt>
                <c:pt idx="12416">
                  <c:v>124.16</c:v>
                </c:pt>
                <c:pt idx="12417">
                  <c:v>124.17</c:v>
                </c:pt>
                <c:pt idx="12418">
                  <c:v>124.18</c:v>
                </c:pt>
                <c:pt idx="12419">
                  <c:v>124.19</c:v>
                </c:pt>
                <c:pt idx="12420">
                  <c:v>124.2</c:v>
                </c:pt>
                <c:pt idx="12421">
                  <c:v>124.21</c:v>
                </c:pt>
                <c:pt idx="12422">
                  <c:v>124.22</c:v>
                </c:pt>
                <c:pt idx="12423">
                  <c:v>124.23</c:v>
                </c:pt>
                <c:pt idx="12424">
                  <c:v>124.24</c:v>
                </c:pt>
                <c:pt idx="12425">
                  <c:v>124.25</c:v>
                </c:pt>
                <c:pt idx="12426">
                  <c:v>124.26</c:v>
                </c:pt>
                <c:pt idx="12427">
                  <c:v>124.27</c:v>
                </c:pt>
                <c:pt idx="12428">
                  <c:v>124.28</c:v>
                </c:pt>
                <c:pt idx="12429">
                  <c:v>124.29</c:v>
                </c:pt>
                <c:pt idx="12430">
                  <c:v>124.3</c:v>
                </c:pt>
                <c:pt idx="12431">
                  <c:v>124.31</c:v>
                </c:pt>
                <c:pt idx="12432">
                  <c:v>124.32</c:v>
                </c:pt>
                <c:pt idx="12433">
                  <c:v>124.33</c:v>
                </c:pt>
                <c:pt idx="12434">
                  <c:v>124.34</c:v>
                </c:pt>
                <c:pt idx="12435">
                  <c:v>124.35</c:v>
                </c:pt>
                <c:pt idx="12436">
                  <c:v>124.36</c:v>
                </c:pt>
                <c:pt idx="12437">
                  <c:v>124.37</c:v>
                </c:pt>
                <c:pt idx="12438">
                  <c:v>124.38</c:v>
                </c:pt>
                <c:pt idx="12439">
                  <c:v>124.39</c:v>
                </c:pt>
                <c:pt idx="12440">
                  <c:v>124.4</c:v>
                </c:pt>
                <c:pt idx="12441">
                  <c:v>124.41</c:v>
                </c:pt>
                <c:pt idx="12442">
                  <c:v>124.42</c:v>
                </c:pt>
                <c:pt idx="12443">
                  <c:v>124.43</c:v>
                </c:pt>
                <c:pt idx="12444">
                  <c:v>124.44</c:v>
                </c:pt>
                <c:pt idx="12445">
                  <c:v>124.45</c:v>
                </c:pt>
                <c:pt idx="12446">
                  <c:v>124.46</c:v>
                </c:pt>
                <c:pt idx="12447">
                  <c:v>124.47</c:v>
                </c:pt>
                <c:pt idx="12448">
                  <c:v>124.48</c:v>
                </c:pt>
                <c:pt idx="12449">
                  <c:v>124.49</c:v>
                </c:pt>
                <c:pt idx="12450">
                  <c:v>124.5</c:v>
                </c:pt>
                <c:pt idx="12451">
                  <c:v>124.51</c:v>
                </c:pt>
                <c:pt idx="12452">
                  <c:v>124.52</c:v>
                </c:pt>
                <c:pt idx="12453">
                  <c:v>124.53</c:v>
                </c:pt>
                <c:pt idx="12454">
                  <c:v>124.54</c:v>
                </c:pt>
                <c:pt idx="12455">
                  <c:v>124.55</c:v>
                </c:pt>
                <c:pt idx="12456">
                  <c:v>124.56</c:v>
                </c:pt>
                <c:pt idx="12457">
                  <c:v>124.57</c:v>
                </c:pt>
                <c:pt idx="12458">
                  <c:v>124.58</c:v>
                </c:pt>
                <c:pt idx="12459">
                  <c:v>124.59</c:v>
                </c:pt>
                <c:pt idx="12460">
                  <c:v>124.6</c:v>
                </c:pt>
                <c:pt idx="12461">
                  <c:v>124.61</c:v>
                </c:pt>
                <c:pt idx="12462">
                  <c:v>124.62</c:v>
                </c:pt>
                <c:pt idx="12463">
                  <c:v>124.63</c:v>
                </c:pt>
                <c:pt idx="12464">
                  <c:v>124.64</c:v>
                </c:pt>
                <c:pt idx="12465">
                  <c:v>124.65</c:v>
                </c:pt>
                <c:pt idx="12466">
                  <c:v>124.66</c:v>
                </c:pt>
                <c:pt idx="12467">
                  <c:v>124.67</c:v>
                </c:pt>
                <c:pt idx="12468">
                  <c:v>124.68</c:v>
                </c:pt>
                <c:pt idx="12469">
                  <c:v>124.69</c:v>
                </c:pt>
                <c:pt idx="12470">
                  <c:v>124.7</c:v>
                </c:pt>
                <c:pt idx="12471">
                  <c:v>124.71</c:v>
                </c:pt>
                <c:pt idx="12472">
                  <c:v>124.72</c:v>
                </c:pt>
                <c:pt idx="12473">
                  <c:v>124.73</c:v>
                </c:pt>
                <c:pt idx="12474">
                  <c:v>124.74</c:v>
                </c:pt>
                <c:pt idx="12475">
                  <c:v>124.75</c:v>
                </c:pt>
                <c:pt idx="12476">
                  <c:v>124.76</c:v>
                </c:pt>
                <c:pt idx="12477">
                  <c:v>124.77</c:v>
                </c:pt>
                <c:pt idx="12478">
                  <c:v>124.78</c:v>
                </c:pt>
                <c:pt idx="12479">
                  <c:v>124.79</c:v>
                </c:pt>
                <c:pt idx="12480">
                  <c:v>124.8</c:v>
                </c:pt>
                <c:pt idx="12481">
                  <c:v>124.81</c:v>
                </c:pt>
                <c:pt idx="12482">
                  <c:v>124.82</c:v>
                </c:pt>
                <c:pt idx="12483">
                  <c:v>124.83</c:v>
                </c:pt>
                <c:pt idx="12484">
                  <c:v>124.84</c:v>
                </c:pt>
                <c:pt idx="12485">
                  <c:v>124.85</c:v>
                </c:pt>
                <c:pt idx="12486">
                  <c:v>124.86</c:v>
                </c:pt>
                <c:pt idx="12487">
                  <c:v>124.87</c:v>
                </c:pt>
                <c:pt idx="12488">
                  <c:v>124.88</c:v>
                </c:pt>
                <c:pt idx="12489">
                  <c:v>124.89</c:v>
                </c:pt>
                <c:pt idx="12490">
                  <c:v>124.9</c:v>
                </c:pt>
                <c:pt idx="12491">
                  <c:v>124.91</c:v>
                </c:pt>
                <c:pt idx="12492">
                  <c:v>124.92</c:v>
                </c:pt>
                <c:pt idx="12493">
                  <c:v>124.93</c:v>
                </c:pt>
                <c:pt idx="12494">
                  <c:v>124.94</c:v>
                </c:pt>
                <c:pt idx="12495">
                  <c:v>124.95</c:v>
                </c:pt>
                <c:pt idx="12496">
                  <c:v>124.96</c:v>
                </c:pt>
                <c:pt idx="12497">
                  <c:v>124.97</c:v>
                </c:pt>
                <c:pt idx="12498">
                  <c:v>124.98</c:v>
                </c:pt>
                <c:pt idx="12499">
                  <c:v>124.99</c:v>
                </c:pt>
                <c:pt idx="12500">
                  <c:v>125</c:v>
                </c:pt>
                <c:pt idx="12501">
                  <c:v>125.01</c:v>
                </c:pt>
                <c:pt idx="12502">
                  <c:v>125.02</c:v>
                </c:pt>
                <c:pt idx="12503">
                  <c:v>125.03</c:v>
                </c:pt>
                <c:pt idx="12504">
                  <c:v>125.04</c:v>
                </c:pt>
                <c:pt idx="12505">
                  <c:v>125.05</c:v>
                </c:pt>
                <c:pt idx="12506">
                  <c:v>125.06</c:v>
                </c:pt>
                <c:pt idx="12507">
                  <c:v>125.07</c:v>
                </c:pt>
                <c:pt idx="12508">
                  <c:v>125.08</c:v>
                </c:pt>
                <c:pt idx="12509">
                  <c:v>125.09</c:v>
                </c:pt>
                <c:pt idx="12510">
                  <c:v>125.1</c:v>
                </c:pt>
                <c:pt idx="12511">
                  <c:v>125.11</c:v>
                </c:pt>
                <c:pt idx="12512">
                  <c:v>125.12</c:v>
                </c:pt>
                <c:pt idx="12513">
                  <c:v>125.13</c:v>
                </c:pt>
                <c:pt idx="12514">
                  <c:v>125.14</c:v>
                </c:pt>
                <c:pt idx="12515">
                  <c:v>125.15</c:v>
                </c:pt>
                <c:pt idx="12516">
                  <c:v>125.16</c:v>
                </c:pt>
                <c:pt idx="12517">
                  <c:v>125.17</c:v>
                </c:pt>
                <c:pt idx="12518">
                  <c:v>125.18</c:v>
                </c:pt>
                <c:pt idx="12519">
                  <c:v>125.19</c:v>
                </c:pt>
                <c:pt idx="12520">
                  <c:v>125.2</c:v>
                </c:pt>
                <c:pt idx="12521">
                  <c:v>125.21</c:v>
                </c:pt>
                <c:pt idx="12522">
                  <c:v>125.22</c:v>
                </c:pt>
                <c:pt idx="12523">
                  <c:v>125.23</c:v>
                </c:pt>
                <c:pt idx="12524">
                  <c:v>125.24</c:v>
                </c:pt>
                <c:pt idx="12525">
                  <c:v>125.25</c:v>
                </c:pt>
                <c:pt idx="12526">
                  <c:v>125.26</c:v>
                </c:pt>
                <c:pt idx="12527">
                  <c:v>125.27</c:v>
                </c:pt>
                <c:pt idx="12528">
                  <c:v>125.28</c:v>
                </c:pt>
                <c:pt idx="12529">
                  <c:v>125.29</c:v>
                </c:pt>
                <c:pt idx="12530">
                  <c:v>125.3</c:v>
                </c:pt>
                <c:pt idx="12531">
                  <c:v>125.31</c:v>
                </c:pt>
                <c:pt idx="12532">
                  <c:v>125.32</c:v>
                </c:pt>
                <c:pt idx="12533">
                  <c:v>125.33</c:v>
                </c:pt>
                <c:pt idx="12534">
                  <c:v>125.34</c:v>
                </c:pt>
                <c:pt idx="12535">
                  <c:v>125.35</c:v>
                </c:pt>
                <c:pt idx="12536">
                  <c:v>125.36</c:v>
                </c:pt>
                <c:pt idx="12537">
                  <c:v>125.37</c:v>
                </c:pt>
                <c:pt idx="12538">
                  <c:v>125.38</c:v>
                </c:pt>
                <c:pt idx="12539">
                  <c:v>125.39</c:v>
                </c:pt>
                <c:pt idx="12540">
                  <c:v>125.4</c:v>
                </c:pt>
                <c:pt idx="12541">
                  <c:v>125.41</c:v>
                </c:pt>
                <c:pt idx="12542">
                  <c:v>125.42</c:v>
                </c:pt>
                <c:pt idx="12543">
                  <c:v>125.43</c:v>
                </c:pt>
                <c:pt idx="12544">
                  <c:v>125.44</c:v>
                </c:pt>
                <c:pt idx="12545">
                  <c:v>125.45</c:v>
                </c:pt>
                <c:pt idx="12546">
                  <c:v>125.46</c:v>
                </c:pt>
                <c:pt idx="12547">
                  <c:v>125.47</c:v>
                </c:pt>
                <c:pt idx="12548">
                  <c:v>125.48</c:v>
                </c:pt>
                <c:pt idx="12549">
                  <c:v>125.49</c:v>
                </c:pt>
                <c:pt idx="12550">
                  <c:v>125.5</c:v>
                </c:pt>
                <c:pt idx="12551">
                  <c:v>125.51</c:v>
                </c:pt>
                <c:pt idx="12552">
                  <c:v>125.52</c:v>
                </c:pt>
                <c:pt idx="12553">
                  <c:v>125.53</c:v>
                </c:pt>
                <c:pt idx="12554">
                  <c:v>125.54</c:v>
                </c:pt>
                <c:pt idx="12555">
                  <c:v>125.55</c:v>
                </c:pt>
                <c:pt idx="12556">
                  <c:v>125.56</c:v>
                </c:pt>
                <c:pt idx="12557">
                  <c:v>125.57</c:v>
                </c:pt>
                <c:pt idx="12558">
                  <c:v>125.58</c:v>
                </c:pt>
                <c:pt idx="12559">
                  <c:v>125.59</c:v>
                </c:pt>
                <c:pt idx="12560">
                  <c:v>125.6</c:v>
                </c:pt>
                <c:pt idx="12561">
                  <c:v>125.61</c:v>
                </c:pt>
                <c:pt idx="12562">
                  <c:v>125.62</c:v>
                </c:pt>
                <c:pt idx="12563">
                  <c:v>125.63</c:v>
                </c:pt>
                <c:pt idx="12564">
                  <c:v>125.64</c:v>
                </c:pt>
                <c:pt idx="12565">
                  <c:v>125.65</c:v>
                </c:pt>
                <c:pt idx="12566">
                  <c:v>125.66</c:v>
                </c:pt>
                <c:pt idx="12567">
                  <c:v>125.67</c:v>
                </c:pt>
                <c:pt idx="12568">
                  <c:v>125.68</c:v>
                </c:pt>
                <c:pt idx="12569">
                  <c:v>125.69</c:v>
                </c:pt>
                <c:pt idx="12570">
                  <c:v>125.7</c:v>
                </c:pt>
                <c:pt idx="12571">
                  <c:v>125.71</c:v>
                </c:pt>
                <c:pt idx="12572">
                  <c:v>125.72</c:v>
                </c:pt>
                <c:pt idx="12573">
                  <c:v>125.73</c:v>
                </c:pt>
                <c:pt idx="12574">
                  <c:v>125.74</c:v>
                </c:pt>
                <c:pt idx="12575">
                  <c:v>125.75</c:v>
                </c:pt>
                <c:pt idx="12576">
                  <c:v>125.76</c:v>
                </c:pt>
                <c:pt idx="12577">
                  <c:v>125.77</c:v>
                </c:pt>
                <c:pt idx="12578">
                  <c:v>125.78</c:v>
                </c:pt>
                <c:pt idx="12579">
                  <c:v>125.79</c:v>
                </c:pt>
                <c:pt idx="12580">
                  <c:v>125.8</c:v>
                </c:pt>
                <c:pt idx="12581">
                  <c:v>125.81</c:v>
                </c:pt>
                <c:pt idx="12582">
                  <c:v>125.82</c:v>
                </c:pt>
                <c:pt idx="12583">
                  <c:v>125.83</c:v>
                </c:pt>
                <c:pt idx="12584">
                  <c:v>125.84</c:v>
                </c:pt>
                <c:pt idx="12585">
                  <c:v>125.85</c:v>
                </c:pt>
                <c:pt idx="12586">
                  <c:v>125.86</c:v>
                </c:pt>
                <c:pt idx="12587">
                  <c:v>125.87</c:v>
                </c:pt>
                <c:pt idx="12588">
                  <c:v>125.88</c:v>
                </c:pt>
                <c:pt idx="12589">
                  <c:v>125.89</c:v>
                </c:pt>
                <c:pt idx="12590">
                  <c:v>125.9</c:v>
                </c:pt>
                <c:pt idx="12591">
                  <c:v>125.91</c:v>
                </c:pt>
                <c:pt idx="12592">
                  <c:v>125.92</c:v>
                </c:pt>
                <c:pt idx="12593">
                  <c:v>125.93</c:v>
                </c:pt>
                <c:pt idx="12594">
                  <c:v>125.94</c:v>
                </c:pt>
                <c:pt idx="12595">
                  <c:v>125.95</c:v>
                </c:pt>
                <c:pt idx="12596">
                  <c:v>125.96</c:v>
                </c:pt>
                <c:pt idx="12597">
                  <c:v>125.97</c:v>
                </c:pt>
                <c:pt idx="12598">
                  <c:v>125.98</c:v>
                </c:pt>
                <c:pt idx="12599">
                  <c:v>125.99</c:v>
                </c:pt>
                <c:pt idx="12600">
                  <c:v>126</c:v>
                </c:pt>
                <c:pt idx="12601">
                  <c:v>126.01</c:v>
                </c:pt>
                <c:pt idx="12602">
                  <c:v>126.02</c:v>
                </c:pt>
                <c:pt idx="12603">
                  <c:v>126.03</c:v>
                </c:pt>
                <c:pt idx="12604">
                  <c:v>126.04</c:v>
                </c:pt>
                <c:pt idx="12605">
                  <c:v>126.05</c:v>
                </c:pt>
                <c:pt idx="12606">
                  <c:v>126.06</c:v>
                </c:pt>
                <c:pt idx="12607">
                  <c:v>126.07</c:v>
                </c:pt>
                <c:pt idx="12608">
                  <c:v>126.08</c:v>
                </c:pt>
                <c:pt idx="12609">
                  <c:v>126.09</c:v>
                </c:pt>
                <c:pt idx="12610">
                  <c:v>126.1</c:v>
                </c:pt>
                <c:pt idx="12611">
                  <c:v>126.11</c:v>
                </c:pt>
                <c:pt idx="12612">
                  <c:v>126.12</c:v>
                </c:pt>
                <c:pt idx="12613">
                  <c:v>126.13</c:v>
                </c:pt>
                <c:pt idx="12614">
                  <c:v>126.14</c:v>
                </c:pt>
                <c:pt idx="12615">
                  <c:v>126.15</c:v>
                </c:pt>
                <c:pt idx="12616">
                  <c:v>126.16</c:v>
                </c:pt>
                <c:pt idx="12617">
                  <c:v>126.17</c:v>
                </c:pt>
                <c:pt idx="12618">
                  <c:v>126.18</c:v>
                </c:pt>
                <c:pt idx="12619">
                  <c:v>126.19</c:v>
                </c:pt>
                <c:pt idx="12620">
                  <c:v>126.2</c:v>
                </c:pt>
                <c:pt idx="12621">
                  <c:v>126.21</c:v>
                </c:pt>
                <c:pt idx="12622">
                  <c:v>126.22</c:v>
                </c:pt>
                <c:pt idx="12623">
                  <c:v>126.23</c:v>
                </c:pt>
                <c:pt idx="12624">
                  <c:v>126.24</c:v>
                </c:pt>
                <c:pt idx="12625">
                  <c:v>126.25</c:v>
                </c:pt>
                <c:pt idx="12626">
                  <c:v>126.26</c:v>
                </c:pt>
                <c:pt idx="12627">
                  <c:v>126.27</c:v>
                </c:pt>
                <c:pt idx="12628">
                  <c:v>126.28</c:v>
                </c:pt>
                <c:pt idx="12629">
                  <c:v>126.29</c:v>
                </c:pt>
                <c:pt idx="12630">
                  <c:v>126.3</c:v>
                </c:pt>
                <c:pt idx="12631">
                  <c:v>126.31</c:v>
                </c:pt>
                <c:pt idx="12632">
                  <c:v>126.32</c:v>
                </c:pt>
                <c:pt idx="12633">
                  <c:v>126.33</c:v>
                </c:pt>
                <c:pt idx="12634">
                  <c:v>126.34</c:v>
                </c:pt>
                <c:pt idx="12635">
                  <c:v>126.35</c:v>
                </c:pt>
                <c:pt idx="12636">
                  <c:v>126.36</c:v>
                </c:pt>
                <c:pt idx="12637">
                  <c:v>126.37</c:v>
                </c:pt>
                <c:pt idx="12638">
                  <c:v>126.38</c:v>
                </c:pt>
                <c:pt idx="12639">
                  <c:v>126.39</c:v>
                </c:pt>
                <c:pt idx="12640">
                  <c:v>126.4</c:v>
                </c:pt>
                <c:pt idx="12641">
                  <c:v>126.41</c:v>
                </c:pt>
                <c:pt idx="12642">
                  <c:v>126.42</c:v>
                </c:pt>
                <c:pt idx="12643">
                  <c:v>126.43</c:v>
                </c:pt>
                <c:pt idx="12644">
                  <c:v>126.44</c:v>
                </c:pt>
                <c:pt idx="12645">
                  <c:v>126.45</c:v>
                </c:pt>
                <c:pt idx="12646">
                  <c:v>126.46</c:v>
                </c:pt>
                <c:pt idx="12647">
                  <c:v>126.47</c:v>
                </c:pt>
                <c:pt idx="12648">
                  <c:v>126.48</c:v>
                </c:pt>
                <c:pt idx="12649">
                  <c:v>126.49</c:v>
                </c:pt>
                <c:pt idx="12650">
                  <c:v>126.5</c:v>
                </c:pt>
                <c:pt idx="12651">
                  <c:v>126.51</c:v>
                </c:pt>
                <c:pt idx="12652">
                  <c:v>126.52</c:v>
                </c:pt>
                <c:pt idx="12653">
                  <c:v>126.53</c:v>
                </c:pt>
                <c:pt idx="12654">
                  <c:v>126.54</c:v>
                </c:pt>
                <c:pt idx="12655">
                  <c:v>126.55</c:v>
                </c:pt>
                <c:pt idx="12656">
                  <c:v>126.56</c:v>
                </c:pt>
                <c:pt idx="12657">
                  <c:v>126.57</c:v>
                </c:pt>
                <c:pt idx="12658">
                  <c:v>126.58</c:v>
                </c:pt>
                <c:pt idx="12659">
                  <c:v>126.59</c:v>
                </c:pt>
                <c:pt idx="12660">
                  <c:v>126.6</c:v>
                </c:pt>
                <c:pt idx="12661">
                  <c:v>126.61</c:v>
                </c:pt>
                <c:pt idx="12662">
                  <c:v>126.62</c:v>
                </c:pt>
                <c:pt idx="12663">
                  <c:v>126.63</c:v>
                </c:pt>
                <c:pt idx="12664">
                  <c:v>126.64</c:v>
                </c:pt>
                <c:pt idx="12665">
                  <c:v>126.65</c:v>
                </c:pt>
                <c:pt idx="12666">
                  <c:v>126.66</c:v>
                </c:pt>
                <c:pt idx="12667">
                  <c:v>126.67</c:v>
                </c:pt>
                <c:pt idx="12668">
                  <c:v>126.68</c:v>
                </c:pt>
                <c:pt idx="12669">
                  <c:v>126.69</c:v>
                </c:pt>
                <c:pt idx="12670">
                  <c:v>126.7</c:v>
                </c:pt>
                <c:pt idx="12671">
                  <c:v>126.71</c:v>
                </c:pt>
                <c:pt idx="12672">
                  <c:v>126.72</c:v>
                </c:pt>
                <c:pt idx="12673">
                  <c:v>126.73</c:v>
                </c:pt>
                <c:pt idx="12674">
                  <c:v>126.74</c:v>
                </c:pt>
                <c:pt idx="12675">
                  <c:v>126.75</c:v>
                </c:pt>
                <c:pt idx="12676">
                  <c:v>126.76</c:v>
                </c:pt>
                <c:pt idx="12677">
                  <c:v>126.77</c:v>
                </c:pt>
                <c:pt idx="12678">
                  <c:v>126.78</c:v>
                </c:pt>
                <c:pt idx="12679">
                  <c:v>126.79</c:v>
                </c:pt>
                <c:pt idx="12680">
                  <c:v>126.8</c:v>
                </c:pt>
                <c:pt idx="12681">
                  <c:v>126.81</c:v>
                </c:pt>
                <c:pt idx="12682">
                  <c:v>126.82</c:v>
                </c:pt>
                <c:pt idx="12683">
                  <c:v>126.83</c:v>
                </c:pt>
                <c:pt idx="12684">
                  <c:v>126.84</c:v>
                </c:pt>
                <c:pt idx="12685">
                  <c:v>126.85</c:v>
                </c:pt>
                <c:pt idx="12686">
                  <c:v>126.86</c:v>
                </c:pt>
                <c:pt idx="12687">
                  <c:v>126.87</c:v>
                </c:pt>
                <c:pt idx="12688">
                  <c:v>126.88</c:v>
                </c:pt>
                <c:pt idx="12689">
                  <c:v>126.89</c:v>
                </c:pt>
                <c:pt idx="12690">
                  <c:v>126.9</c:v>
                </c:pt>
                <c:pt idx="12691">
                  <c:v>126.91</c:v>
                </c:pt>
                <c:pt idx="12692">
                  <c:v>126.92</c:v>
                </c:pt>
                <c:pt idx="12693">
                  <c:v>126.93</c:v>
                </c:pt>
                <c:pt idx="12694">
                  <c:v>126.94</c:v>
                </c:pt>
                <c:pt idx="12695">
                  <c:v>126.95</c:v>
                </c:pt>
                <c:pt idx="12696">
                  <c:v>126.96</c:v>
                </c:pt>
                <c:pt idx="12697">
                  <c:v>126.97</c:v>
                </c:pt>
                <c:pt idx="12698">
                  <c:v>126.98</c:v>
                </c:pt>
                <c:pt idx="12699">
                  <c:v>126.99</c:v>
                </c:pt>
                <c:pt idx="12700">
                  <c:v>127</c:v>
                </c:pt>
                <c:pt idx="12701">
                  <c:v>127.01</c:v>
                </c:pt>
                <c:pt idx="12702">
                  <c:v>127.02</c:v>
                </c:pt>
                <c:pt idx="12703">
                  <c:v>127.03</c:v>
                </c:pt>
                <c:pt idx="12704">
                  <c:v>127.04</c:v>
                </c:pt>
                <c:pt idx="12705">
                  <c:v>127.05</c:v>
                </c:pt>
                <c:pt idx="12706">
                  <c:v>127.06</c:v>
                </c:pt>
                <c:pt idx="12707">
                  <c:v>127.07</c:v>
                </c:pt>
                <c:pt idx="12708">
                  <c:v>127.08</c:v>
                </c:pt>
                <c:pt idx="12709">
                  <c:v>127.09</c:v>
                </c:pt>
                <c:pt idx="12710">
                  <c:v>127.1</c:v>
                </c:pt>
                <c:pt idx="12711">
                  <c:v>127.11</c:v>
                </c:pt>
                <c:pt idx="12712">
                  <c:v>127.12</c:v>
                </c:pt>
                <c:pt idx="12713">
                  <c:v>127.13</c:v>
                </c:pt>
                <c:pt idx="12714">
                  <c:v>127.14</c:v>
                </c:pt>
                <c:pt idx="12715">
                  <c:v>127.15</c:v>
                </c:pt>
                <c:pt idx="12716">
                  <c:v>127.16</c:v>
                </c:pt>
                <c:pt idx="12717">
                  <c:v>127.17</c:v>
                </c:pt>
                <c:pt idx="12718">
                  <c:v>127.18</c:v>
                </c:pt>
                <c:pt idx="12719">
                  <c:v>127.19</c:v>
                </c:pt>
                <c:pt idx="12720">
                  <c:v>127.2</c:v>
                </c:pt>
                <c:pt idx="12721">
                  <c:v>127.21</c:v>
                </c:pt>
                <c:pt idx="12722">
                  <c:v>127.22</c:v>
                </c:pt>
                <c:pt idx="12723">
                  <c:v>127.23</c:v>
                </c:pt>
                <c:pt idx="12724">
                  <c:v>127.24</c:v>
                </c:pt>
                <c:pt idx="12725">
                  <c:v>127.25</c:v>
                </c:pt>
                <c:pt idx="12726">
                  <c:v>127.26</c:v>
                </c:pt>
                <c:pt idx="12727">
                  <c:v>127.27</c:v>
                </c:pt>
                <c:pt idx="12728">
                  <c:v>127.28</c:v>
                </c:pt>
                <c:pt idx="12729">
                  <c:v>127.29</c:v>
                </c:pt>
                <c:pt idx="12730">
                  <c:v>127.3</c:v>
                </c:pt>
                <c:pt idx="12731">
                  <c:v>127.31</c:v>
                </c:pt>
                <c:pt idx="12732">
                  <c:v>127.32</c:v>
                </c:pt>
                <c:pt idx="12733">
                  <c:v>127.33</c:v>
                </c:pt>
                <c:pt idx="12734">
                  <c:v>127.34</c:v>
                </c:pt>
                <c:pt idx="12735">
                  <c:v>127.35</c:v>
                </c:pt>
                <c:pt idx="12736">
                  <c:v>127.36</c:v>
                </c:pt>
                <c:pt idx="12737">
                  <c:v>127.37</c:v>
                </c:pt>
                <c:pt idx="12738">
                  <c:v>127.38</c:v>
                </c:pt>
                <c:pt idx="12739">
                  <c:v>127.39</c:v>
                </c:pt>
                <c:pt idx="12740">
                  <c:v>127.4</c:v>
                </c:pt>
                <c:pt idx="12741">
                  <c:v>127.41</c:v>
                </c:pt>
                <c:pt idx="12742">
                  <c:v>127.42</c:v>
                </c:pt>
                <c:pt idx="12743">
                  <c:v>127.43</c:v>
                </c:pt>
                <c:pt idx="12744">
                  <c:v>127.44</c:v>
                </c:pt>
                <c:pt idx="12745">
                  <c:v>127.45</c:v>
                </c:pt>
                <c:pt idx="12746">
                  <c:v>127.46</c:v>
                </c:pt>
                <c:pt idx="12747">
                  <c:v>127.47</c:v>
                </c:pt>
                <c:pt idx="12748">
                  <c:v>127.48</c:v>
                </c:pt>
                <c:pt idx="12749">
                  <c:v>127.49</c:v>
                </c:pt>
                <c:pt idx="12750">
                  <c:v>127.5</c:v>
                </c:pt>
                <c:pt idx="12751">
                  <c:v>127.51</c:v>
                </c:pt>
                <c:pt idx="12752">
                  <c:v>127.52</c:v>
                </c:pt>
                <c:pt idx="12753">
                  <c:v>127.53</c:v>
                </c:pt>
                <c:pt idx="12754">
                  <c:v>127.54</c:v>
                </c:pt>
                <c:pt idx="12755">
                  <c:v>127.55</c:v>
                </c:pt>
                <c:pt idx="12756">
                  <c:v>127.56</c:v>
                </c:pt>
                <c:pt idx="12757">
                  <c:v>127.57</c:v>
                </c:pt>
                <c:pt idx="12758">
                  <c:v>127.58</c:v>
                </c:pt>
                <c:pt idx="12759">
                  <c:v>127.59</c:v>
                </c:pt>
                <c:pt idx="12760">
                  <c:v>127.6</c:v>
                </c:pt>
                <c:pt idx="12761">
                  <c:v>127.61</c:v>
                </c:pt>
                <c:pt idx="12762">
                  <c:v>127.62</c:v>
                </c:pt>
                <c:pt idx="12763">
                  <c:v>127.63</c:v>
                </c:pt>
                <c:pt idx="12764">
                  <c:v>127.64</c:v>
                </c:pt>
                <c:pt idx="12765">
                  <c:v>127.65</c:v>
                </c:pt>
                <c:pt idx="12766">
                  <c:v>127.66</c:v>
                </c:pt>
                <c:pt idx="12767">
                  <c:v>127.67</c:v>
                </c:pt>
                <c:pt idx="12768">
                  <c:v>127.68</c:v>
                </c:pt>
                <c:pt idx="12769">
                  <c:v>127.69</c:v>
                </c:pt>
                <c:pt idx="12770">
                  <c:v>127.7</c:v>
                </c:pt>
                <c:pt idx="12771">
                  <c:v>127.71</c:v>
                </c:pt>
                <c:pt idx="12772">
                  <c:v>127.72</c:v>
                </c:pt>
                <c:pt idx="12773">
                  <c:v>127.73</c:v>
                </c:pt>
                <c:pt idx="12774">
                  <c:v>127.74</c:v>
                </c:pt>
                <c:pt idx="12775">
                  <c:v>127.75</c:v>
                </c:pt>
                <c:pt idx="12776">
                  <c:v>127.76</c:v>
                </c:pt>
                <c:pt idx="12777">
                  <c:v>127.77</c:v>
                </c:pt>
                <c:pt idx="12778">
                  <c:v>127.78</c:v>
                </c:pt>
                <c:pt idx="12779">
                  <c:v>127.79</c:v>
                </c:pt>
                <c:pt idx="12780">
                  <c:v>127.8</c:v>
                </c:pt>
                <c:pt idx="12781">
                  <c:v>127.81</c:v>
                </c:pt>
                <c:pt idx="12782">
                  <c:v>127.82</c:v>
                </c:pt>
                <c:pt idx="12783">
                  <c:v>127.83</c:v>
                </c:pt>
                <c:pt idx="12784">
                  <c:v>127.84</c:v>
                </c:pt>
                <c:pt idx="12785">
                  <c:v>127.85</c:v>
                </c:pt>
                <c:pt idx="12786">
                  <c:v>127.86</c:v>
                </c:pt>
                <c:pt idx="12787">
                  <c:v>127.87</c:v>
                </c:pt>
                <c:pt idx="12788">
                  <c:v>127.88</c:v>
                </c:pt>
                <c:pt idx="12789">
                  <c:v>127.89</c:v>
                </c:pt>
                <c:pt idx="12790">
                  <c:v>127.9</c:v>
                </c:pt>
                <c:pt idx="12791">
                  <c:v>127.91</c:v>
                </c:pt>
                <c:pt idx="12792">
                  <c:v>127.92</c:v>
                </c:pt>
                <c:pt idx="12793">
                  <c:v>127.93</c:v>
                </c:pt>
                <c:pt idx="12794">
                  <c:v>127.94</c:v>
                </c:pt>
                <c:pt idx="12795">
                  <c:v>127.95</c:v>
                </c:pt>
                <c:pt idx="12796">
                  <c:v>127.96</c:v>
                </c:pt>
                <c:pt idx="12797">
                  <c:v>127.97</c:v>
                </c:pt>
                <c:pt idx="12798">
                  <c:v>127.98</c:v>
                </c:pt>
                <c:pt idx="12799">
                  <c:v>127.99</c:v>
                </c:pt>
                <c:pt idx="12800">
                  <c:v>128</c:v>
                </c:pt>
                <c:pt idx="12801">
                  <c:v>128.01</c:v>
                </c:pt>
                <c:pt idx="12802">
                  <c:v>128.02000000000001</c:v>
                </c:pt>
                <c:pt idx="12803">
                  <c:v>128.03</c:v>
                </c:pt>
                <c:pt idx="12804">
                  <c:v>128.04</c:v>
                </c:pt>
                <c:pt idx="12805">
                  <c:v>128.05000000000001</c:v>
                </c:pt>
                <c:pt idx="12806">
                  <c:v>128.06</c:v>
                </c:pt>
                <c:pt idx="12807">
                  <c:v>128.07</c:v>
                </c:pt>
                <c:pt idx="12808">
                  <c:v>128.08000000000001</c:v>
                </c:pt>
                <c:pt idx="12809">
                  <c:v>128.09</c:v>
                </c:pt>
                <c:pt idx="12810">
                  <c:v>128.1</c:v>
                </c:pt>
                <c:pt idx="12811">
                  <c:v>128.11000000000001</c:v>
                </c:pt>
                <c:pt idx="12812">
                  <c:v>128.12</c:v>
                </c:pt>
                <c:pt idx="12813">
                  <c:v>128.13</c:v>
                </c:pt>
                <c:pt idx="12814">
                  <c:v>128.13999999999999</c:v>
                </c:pt>
                <c:pt idx="12815">
                  <c:v>128.15</c:v>
                </c:pt>
                <c:pt idx="12816">
                  <c:v>128.16</c:v>
                </c:pt>
                <c:pt idx="12817">
                  <c:v>128.16999999999999</c:v>
                </c:pt>
                <c:pt idx="12818">
                  <c:v>128.18</c:v>
                </c:pt>
                <c:pt idx="12819">
                  <c:v>128.19</c:v>
                </c:pt>
                <c:pt idx="12820">
                  <c:v>128.19999999999999</c:v>
                </c:pt>
                <c:pt idx="12821">
                  <c:v>128.21</c:v>
                </c:pt>
                <c:pt idx="12822">
                  <c:v>128.22</c:v>
                </c:pt>
                <c:pt idx="12823">
                  <c:v>128.22999999999999</c:v>
                </c:pt>
                <c:pt idx="12824">
                  <c:v>128.24</c:v>
                </c:pt>
                <c:pt idx="12825">
                  <c:v>128.25</c:v>
                </c:pt>
                <c:pt idx="12826">
                  <c:v>128.26</c:v>
                </c:pt>
                <c:pt idx="12827">
                  <c:v>128.27000000000001</c:v>
                </c:pt>
                <c:pt idx="12828">
                  <c:v>128.28</c:v>
                </c:pt>
                <c:pt idx="12829">
                  <c:v>128.29</c:v>
                </c:pt>
                <c:pt idx="12830">
                  <c:v>128.30000000000001</c:v>
                </c:pt>
                <c:pt idx="12831">
                  <c:v>128.31</c:v>
                </c:pt>
                <c:pt idx="12832">
                  <c:v>128.32</c:v>
                </c:pt>
                <c:pt idx="12833">
                  <c:v>128.33000000000001</c:v>
                </c:pt>
                <c:pt idx="12834">
                  <c:v>128.34</c:v>
                </c:pt>
                <c:pt idx="12835">
                  <c:v>128.35</c:v>
                </c:pt>
                <c:pt idx="12836">
                  <c:v>128.36000000000001</c:v>
                </c:pt>
                <c:pt idx="12837">
                  <c:v>128.37</c:v>
                </c:pt>
                <c:pt idx="12838">
                  <c:v>128.38</c:v>
                </c:pt>
                <c:pt idx="12839">
                  <c:v>128.38999999999999</c:v>
                </c:pt>
                <c:pt idx="12840">
                  <c:v>128.4</c:v>
                </c:pt>
                <c:pt idx="12841">
                  <c:v>128.41</c:v>
                </c:pt>
                <c:pt idx="12842">
                  <c:v>128.41999999999999</c:v>
                </c:pt>
                <c:pt idx="12843">
                  <c:v>128.43</c:v>
                </c:pt>
                <c:pt idx="12844">
                  <c:v>128.44</c:v>
                </c:pt>
                <c:pt idx="12845">
                  <c:v>128.44999999999999</c:v>
                </c:pt>
                <c:pt idx="12846">
                  <c:v>128.46</c:v>
                </c:pt>
                <c:pt idx="12847">
                  <c:v>128.47</c:v>
                </c:pt>
                <c:pt idx="12848">
                  <c:v>128.47999999999999</c:v>
                </c:pt>
                <c:pt idx="12849">
                  <c:v>128.49</c:v>
                </c:pt>
                <c:pt idx="12850">
                  <c:v>128.5</c:v>
                </c:pt>
                <c:pt idx="12851">
                  <c:v>128.51</c:v>
                </c:pt>
                <c:pt idx="12852">
                  <c:v>128.52000000000001</c:v>
                </c:pt>
                <c:pt idx="12853">
                  <c:v>128.53</c:v>
                </c:pt>
                <c:pt idx="12854">
                  <c:v>128.54</c:v>
                </c:pt>
                <c:pt idx="12855">
                  <c:v>128.55000000000001</c:v>
                </c:pt>
                <c:pt idx="12856">
                  <c:v>128.56</c:v>
                </c:pt>
                <c:pt idx="12857">
                  <c:v>128.57</c:v>
                </c:pt>
                <c:pt idx="12858">
                  <c:v>128.58000000000001</c:v>
                </c:pt>
                <c:pt idx="12859">
                  <c:v>128.59</c:v>
                </c:pt>
                <c:pt idx="12860">
                  <c:v>128.6</c:v>
                </c:pt>
                <c:pt idx="12861">
                  <c:v>128.61000000000001</c:v>
                </c:pt>
                <c:pt idx="12862">
                  <c:v>128.62</c:v>
                </c:pt>
                <c:pt idx="12863">
                  <c:v>128.63</c:v>
                </c:pt>
                <c:pt idx="12864">
                  <c:v>128.63999999999999</c:v>
                </c:pt>
                <c:pt idx="12865">
                  <c:v>128.65</c:v>
                </c:pt>
                <c:pt idx="12866">
                  <c:v>128.66</c:v>
                </c:pt>
                <c:pt idx="12867">
                  <c:v>128.66999999999999</c:v>
                </c:pt>
                <c:pt idx="12868">
                  <c:v>128.68</c:v>
                </c:pt>
                <c:pt idx="12869">
                  <c:v>128.69</c:v>
                </c:pt>
                <c:pt idx="12870">
                  <c:v>128.69999999999999</c:v>
                </c:pt>
                <c:pt idx="12871">
                  <c:v>128.71</c:v>
                </c:pt>
                <c:pt idx="12872">
                  <c:v>128.72</c:v>
                </c:pt>
                <c:pt idx="12873">
                  <c:v>128.72999999999999</c:v>
                </c:pt>
                <c:pt idx="12874">
                  <c:v>128.74</c:v>
                </c:pt>
                <c:pt idx="12875">
                  <c:v>128.75</c:v>
                </c:pt>
                <c:pt idx="12876">
                  <c:v>128.76</c:v>
                </c:pt>
                <c:pt idx="12877">
                  <c:v>128.77000000000001</c:v>
                </c:pt>
                <c:pt idx="12878">
                  <c:v>128.78</c:v>
                </c:pt>
                <c:pt idx="12879">
                  <c:v>128.79</c:v>
                </c:pt>
                <c:pt idx="12880">
                  <c:v>128.80000000000001</c:v>
                </c:pt>
                <c:pt idx="12881">
                  <c:v>128.81</c:v>
                </c:pt>
                <c:pt idx="12882">
                  <c:v>128.82</c:v>
                </c:pt>
                <c:pt idx="12883">
                  <c:v>128.83000000000001</c:v>
                </c:pt>
                <c:pt idx="12884">
                  <c:v>128.84</c:v>
                </c:pt>
                <c:pt idx="12885">
                  <c:v>128.85</c:v>
                </c:pt>
                <c:pt idx="12886">
                  <c:v>128.86000000000001</c:v>
                </c:pt>
                <c:pt idx="12887">
                  <c:v>128.87</c:v>
                </c:pt>
                <c:pt idx="12888">
                  <c:v>128.88</c:v>
                </c:pt>
                <c:pt idx="12889">
                  <c:v>128.88999999999999</c:v>
                </c:pt>
                <c:pt idx="12890">
                  <c:v>128.9</c:v>
                </c:pt>
                <c:pt idx="12891">
                  <c:v>128.91</c:v>
                </c:pt>
                <c:pt idx="12892">
                  <c:v>128.91999999999999</c:v>
                </c:pt>
                <c:pt idx="12893">
                  <c:v>128.93</c:v>
                </c:pt>
                <c:pt idx="12894">
                  <c:v>128.94</c:v>
                </c:pt>
                <c:pt idx="12895">
                  <c:v>128.94999999999999</c:v>
                </c:pt>
                <c:pt idx="12896">
                  <c:v>128.96</c:v>
                </c:pt>
                <c:pt idx="12897">
                  <c:v>128.97</c:v>
                </c:pt>
                <c:pt idx="12898">
                  <c:v>128.97999999999999</c:v>
                </c:pt>
                <c:pt idx="12899">
                  <c:v>128.99</c:v>
                </c:pt>
                <c:pt idx="12900">
                  <c:v>129</c:v>
                </c:pt>
                <c:pt idx="12901">
                  <c:v>129.01</c:v>
                </c:pt>
                <c:pt idx="12902">
                  <c:v>129.02000000000001</c:v>
                </c:pt>
                <c:pt idx="12903">
                  <c:v>129.03</c:v>
                </c:pt>
                <c:pt idx="12904">
                  <c:v>129.04</c:v>
                </c:pt>
                <c:pt idx="12905">
                  <c:v>129.05000000000001</c:v>
                </c:pt>
                <c:pt idx="12906">
                  <c:v>129.06</c:v>
                </c:pt>
                <c:pt idx="12907">
                  <c:v>129.07</c:v>
                </c:pt>
                <c:pt idx="12908">
                  <c:v>129.08000000000001</c:v>
                </c:pt>
                <c:pt idx="12909">
                  <c:v>129.09</c:v>
                </c:pt>
                <c:pt idx="12910">
                  <c:v>129.1</c:v>
                </c:pt>
                <c:pt idx="12911">
                  <c:v>129.11000000000001</c:v>
                </c:pt>
                <c:pt idx="12912">
                  <c:v>129.12</c:v>
                </c:pt>
                <c:pt idx="12913">
                  <c:v>129.13</c:v>
                </c:pt>
                <c:pt idx="12914">
                  <c:v>129.13999999999999</c:v>
                </c:pt>
                <c:pt idx="12915">
                  <c:v>129.15</c:v>
                </c:pt>
                <c:pt idx="12916">
                  <c:v>129.16</c:v>
                </c:pt>
                <c:pt idx="12917">
                  <c:v>129.16999999999999</c:v>
                </c:pt>
                <c:pt idx="12918">
                  <c:v>129.18</c:v>
                </c:pt>
                <c:pt idx="12919">
                  <c:v>129.19</c:v>
                </c:pt>
                <c:pt idx="12920">
                  <c:v>129.19999999999999</c:v>
                </c:pt>
                <c:pt idx="12921">
                  <c:v>129.21</c:v>
                </c:pt>
                <c:pt idx="12922">
                  <c:v>129.22</c:v>
                </c:pt>
                <c:pt idx="12923">
                  <c:v>129.22999999999999</c:v>
                </c:pt>
                <c:pt idx="12924">
                  <c:v>129.24</c:v>
                </c:pt>
                <c:pt idx="12925">
                  <c:v>129.25</c:v>
                </c:pt>
                <c:pt idx="12926">
                  <c:v>129.26</c:v>
                </c:pt>
                <c:pt idx="12927">
                  <c:v>129.27000000000001</c:v>
                </c:pt>
                <c:pt idx="12928">
                  <c:v>129.28</c:v>
                </c:pt>
                <c:pt idx="12929">
                  <c:v>129.29</c:v>
                </c:pt>
                <c:pt idx="12930">
                  <c:v>129.30000000000001</c:v>
                </c:pt>
                <c:pt idx="12931">
                  <c:v>129.31</c:v>
                </c:pt>
                <c:pt idx="12932">
                  <c:v>129.32</c:v>
                </c:pt>
                <c:pt idx="12933">
                  <c:v>129.33000000000001</c:v>
                </c:pt>
                <c:pt idx="12934">
                  <c:v>129.34</c:v>
                </c:pt>
                <c:pt idx="12935">
                  <c:v>129.35</c:v>
                </c:pt>
                <c:pt idx="12936">
                  <c:v>129.36000000000001</c:v>
                </c:pt>
                <c:pt idx="12937">
                  <c:v>129.37</c:v>
                </c:pt>
                <c:pt idx="12938">
                  <c:v>129.38</c:v>
                </c:pt>
                <c:pt idx="12939">
                  <c:v>129.38999999999999</c:v>
                </c:pt>
                <c:pt idx="12940">
                  <c:v>129.4</c:v>
                </c:pt>
                <c:pt idx="12941">
                  <c:v>129.41</c:v>
                </c:pt>
                <c:pt idx="12942">
                  <c:v>129.41999999999999</c:v>
                </c:pt>
                <c:pt idx="12943">
                  <c:v>129.43</c:v>
                </c:pt>
                <c:pt idx="12944">
                  <c:v>129.44</c:v>
                </c:pt>
                <c:pt idx="12945">
                  <c:v>129.44999999999999</c:v>
                </c:pt>
                <c:pt idx="12946">
                  <c:v>129.46</c:v>
                </c:pt>
                <c:pt idx="12947">
                  <c:v>129.47</c:v>
                </c:pt>
                <c:pt idx="12948">
                  <c:v>129.47999999999999</c:v>
                </c:pt>
                <c:pt idx="12949">
                  <c:v>129.49</c:v>
                </c:pt>
                <c:pt idx="12950">
                  <c:v>129.5</c:v>
                </c:pt>
                <c:pt idx="12951">
                  <c:v>129.51</c:v>
                </c:pt>
                <c:pt idx="12952">
                  <c:v>129.52000000000001</c:v>
                </c:pt>
                <c:pt idx="12953">
                  <c:v>129.53</c:v>
                </c:pt>
                <c:pt idx="12954">
                  <c:v>129.54</c:v>
                </c:pt>
                <c:pt idx="12955">
                  <c:v>129.55000000000001</c:v>
                </c:pt>
                <c:pt idx="12956">
                  <c:v>129.56</c:v>
                </c:pt>
                <c:pt idx="12957">
                  <c:v>129.57</c:v>
                </c:pt>
                <c:pt idx="12958">
                  <c:v>129.58000000000001</c:v>
                </c:pt>
                <c:pt idx="12959">
                  <c:v>129.59</c:v>
                </c:pt>
                <c:pt idx="12960">
                  <c:v>129.6</c:v>
                </c:pt>
                <c:pt idx="12961">
                  <c:v>129.61000000000001</c:v>
                </c:pt>
                <c:pt idx="12962">
                  <c:v>129.62</c:v>
                </c:pt>
                <c:pt idx="12963">
                  <c:v>129.63</c:v>
                </c:pt>
                <c:pt idx="12964">
                  <c:v>129.63999999999999</c:v>
                </c:pt>
                <c:pt idx="12965">
                  <c:v>129.65</c:v>
                </c:pt>
                <c:pt idx="12966">
                  <c:v>129.66</c:v>
                </c:pt>
                <c:pt idx="12967">
                  <c:v>129.66999999999999</c:v>
                </c:pt>
                <c:pt idx="12968">
                  <c:v>129.68</c:v>
                </c:pt>
                <c:pt idx="12969">
                  <c:v>129.69</c:v>
                </c:pt>
                <c:pt idx="12970">
                  <c:v>129.69999999999999</c:v>
                </c:pt>
                <c:pt idx="12971">
                  <c:v>129.71</c:v>
                </c:pt>
                <c:pt idx="12972">
                  <c:v>129.72</c:v>
                </c:pt>
                <c:pt idx="12973">
                  <c:v>129.72999999999999</c:v>
                </c:pt>
                <c:pt idx="12974">
                  <c:v>129.74</c:v>
                </c:pt>
                <c:pt idx="12975">
                  <c:v>129.75</c:v>
                </c:pt>
                <c:pt idx="12976">
                  <c:v>129.76</c:v>
                </c:pt>
                <c:pt idx="12977">
                  <c:v>129.77000000000001</c:v>
                </c:pt>
                <c:pt idx="12978">
                  <c:v>129.78</c:v>
                </c:pt>
                <c:pt idx="12979">
                  <c:v>129.79</c:v>
                </c:pt>
                <c:pt idx="12980">
                  <c:v>129.80000000000001</c:v>
                </c:pt>
                <c:pt idx="12981">
                  <c:v>129.81</c:v>
                </c:pt>
                <c:pt idx="12982">
                  <c:v>129.82</c:v>
                </c:pt>
                <c:pt idx="12983">
                  <c:v>129.83000000000001</c:v>
                </c:pt>
                <c:pt idx="12984">
                  <c:v>129.84</c:v>
                </c:pt>
                <c:pt idx="12985">
                  <c:v>129.85</c:v>
                </c:pt>
                <c:pt idx="12986">
                  <c:v>129.86000000000001</c:v>
                </c:pt>
                <c:pt idx="12987">
                  <c:v>129.87</c:v>
                </c:pt>
                <c:pt idx="12988">
                  <c:v>129.88</c:v>
                </c:pt>
                <c:pt idx="12989">
                  <c:v>129.88999999999999</c:v>
                </c:pt>
                <c:pt idx="12990">
                  <c:v>129.9</c:v>
                </c:pt>
                <c:pt idx="12991">
                  <c:v>129.91</c:v>
                </c:pt>
                <c:pt idx="12992">
                  <c:v>129.91999999999999</c:v>
                </c:pt>
                <c:pt idx="12993">
                  <c:v>129.93</c:v>
                </c:pt>
                <c:pt idx="12994">
                  <c:v>129.94</c:v>
                </c:pt>
                <c:pt idx="12995">
                  <c:v>129.94999999999999</c:v>
                </c:pt>
                <c:pt idx="12996">
                  <c:v>129.96</c:v>
                </c:pt>
                <c:pt idx="12997">
                  <c:v>129.97</c:v>
                </c:pt>
                <c:pt idx="12998">
                  <c:v>129.97999999999999</c:v>
                </c:pt>
                <c:pt idx="12999">
                  <c:v>129.99</c:v>
                </c:pt>
                <c:pt idx="13000">
                  <c:v>130</c:v>
                </c:pt>
                <c:pt idx="13001">
                  <c:v>130.01</c:v>
                </c:pt>
                <c:pt idx="13002">
                  <c:v>130.02000000000001</c:v>
                </c:pt>
                <c:pt idx="13003">
                  <c:v>130.03</c:v>
                </c:pt>
                <c:pt idx="13004">
                  <c:v>130.04</c:v>
                </c:pt>
                <c:pt idx="13005">
                  <c:v>130.05000000000001</c:v>
                </c:pt>
                <c:pt idx="13006">
                  <c:v>130.06</c:v>
                </c:pt>
                <c:pt idx="13007">
                  <c:v>130.07</c:v>
                </c:pt>
                <c:pt idx="13008">
                  <c:v>130.08000000000001</c:v>
                </c:pt>
                <c:pt idx="13009">
                  <c:v>130.09</c:v>
                </c:pt>
                <c:pt idx="13010">
                  <c:v>130.1</c:v>
                </c:pt>
                <c:pt idx="13011">
                  <c:v>130.11000000000001</c:v>
                </c:pt>
                <c:pt idx="13012">
                  <c:v>130.12</c:v>
                </c:pt>
                <c:pt idx="13013">
                  <c:v>130.13</c:v>
                </c:pt>
                <c:pt idx="13014">
                  <c:v>130.13999999999999</c:v>
                </c:pt>
                <c:pt idx="13015">
                  <c:v>130.15</c:v>
                </c:pt>
                <c:pt idx="13016">
                  <c:v>130.16</c:v>
                </c:pt>
                <c:pt idx="13017">
                  <c:v>130.16999999999999</c:v>
                </c:pt>
                <c:pt idx="13018">
                  <c:v>130.18</c:v>
                </c:pt>
                <c:pt idx="13019">
                  <c:v>130.19</c:v>
                </c:pt>
                <c:pt idx="13020">
                  <c:v>130.19999999999999</c:v>
                </c:pt>
                <c:pt idx="13021">
                  <c:v>130.21</c:v>
                </c:pt>
                <c:pt idx="13022">
                  <c:v>130.22</c:v>
                </c:pt>
                <c:pt idx="13023">
                  <c:v>130.22999999999999</c:v>
                </c:pt>
                <c:pt idx="13024">
                  <c:v>130.24</c:v>
                </c:pt>
                <c:pt idx="13025">
                  <c:v>130.25</c:v>
                </c:pt>
                <c:pt idx="13026">
                  <c:v>130.26</c:v>
                </c:pt>
                <c:pt idx="13027">
                  <c:v>130.27000000000001</c:v>
                </c:pt>
                <c:pt idx="13028">
                  <c:v>130.28</c:v>
                </c:pt>
                <c:pt idx="13029">
                  <c:v>130.29</c:v>
                </c:pt>
                <c:pt idx="13030">
                  <c:v>130.30000000000001</c:v>
                </c:pt>
                <c:pt idx="13031">
                  <c:v>130.31</c:v>
                </c:pt>
                <c:pt idx="13032">
                  <c:v>130.32</c:v>
                </c:pt>
                <c:pt idx="13033">
                  <c:v>130.33000000000001</c:v>
                </c:pt>
                <c:pt idx="13034">
                  <c:v>130.34</c:v>
                </c:pt>
                <c:pt idx="13035">
                  <c:v>130.35</c:v>
                </c:pt>
                <c:pt idx="13036">
                  <c:v>130.36000000000001</c:v>
                </c:pt>
                <c:pt idx="13037">
                  <c:v>130.37</c:v>
                </c:pt>
                <c:pt idx="13038">
                  <c:v>130.38</c:v>
                </c:pt>
                <c:pt idx="13039">
                  <c:v>130.38999999999999</c:v>
                </c:pt>
                <c:pt idx="13040">
                  <c:v>130.4</c:v>
                </c:pt>
                <c:pt idx="13041">
                  <c:v>130.41</c:v>
                </c:pt>
                <c:pt idx="13042">
                  <c:v>130.41999999999999</c:v>
                </c:pt>
                <c:pt idx="13043">
                  <c:v>130.43</c:v>
                </c:pt>
                <c:pt idx="13044">
                  <c:v>130.44</c:v>
                </c:pt>
                <c:pt idx="13045">
                  <c:v>130.44999999999999</c:v>
                </c:pt>
                <c:pt idx="13046">
                  <c:v>130.46</c:v>
                </c:pt>
                <c:pt idx="13047">
                  <c:v>130.47</c:v>
                </c:pt>
                <c:pt idx="13048">
                  <c:v>130.47999999999999</c:v>
                </c:pt>
                <c:pt idx="13049">
                  <c:v>130.49</c:v>
                </c:pt>
                <c:pt idx="13050">
                  <c:v>130.5</c:v>
                </c:pt>
                <c:pt idx="13051">
                  <c:v>130.51</c:v>
                </c:pt>
                <c:pt idx="13052">
                  <c:v>130.52000000000001</c:v>
                </c:pt>
                <c:pt idx="13053">
                  <c:v>130.53</c:v>
                </c:pt>
                <c:pt idx="13054">
                  <c:v>130.54</c:v>
                </c:pt>
                <c:pt idx="13055">
                  <c:v>130.55000000000001</c:v>
                </c:pt>
                <c:pt idx="13056">
                  <c:v>130.56</c:v>
                </c:pt>
                <c:pt idx="13057">
                  <c:v>130.57</c:v>
                </c:pt>
                <c:pt idx="13058">
                  <c:v>130.58000000000001</c:v>
                </c:pt>
                <c:pt idx="13059">
                  <c:v>130.59</c:v>
                </c:pt>
                <c:pt idx="13060">
                  <c:v>130.6</c:v>
                </c:pt>
                <c:pt idx="13061">
                  <c:v>130.61000000000001</c:v>
                </c:pt>
                <c:pt idx="13062">
                  <c:v>130.62</c:v>
                </c:pt>
                <c:pt idx="13063">
                  <c:v>130.63</c:v>
                </c:pt>
                <c:pt idx="13064">
                  <c:v>130.63999999999999</c:v>
                </c:pt>
                <c:pt idx="13065">
                  <c:v>130.65</c:v>
                </c:pt>
                <c:pt idx="13066">
                  <c:v>130.66</c:v>
                </c:pt>
                <c:pt idx="13067">
                  <c:v>130.66999999999999</c:v>
                </c:pt>
                <c:pt idx="13068">
                  <c:v>130.68</c:v>
                </c:pt>
                <c:pt idx="13069">
                  <c:v>130.69</c:v>
                </c:pt>
                <c:pt idx="13070">
                  <c:v>130.69999999999999</c:v>
                </c:pt>
                <c:pt idx="13071">
                  <c:v>130.71</c:v>
                </c:pt>
                <c:pt idx="13072">
                  <c:v>130.72</c:v>
                </c:pt>
                <c:pt idx="13073">
                  <c:v>130.72999999999999</c:v>
                </c:pt>
                <c:pt idx="13074">
                  <c:v>130.74</c:v>
                </c:pt>
                <c:pt idx="13075">
                  <c:v>130.75</c:v>
                </c:pt>
                <c:pt idx="13076">
                  <c:v>130.76</c:v>
                </c:pt>
                <c:pt idx="13077">
                  <c:v>130.77000000000001</c:v>
                </c:pt>
                <c:pt idx="13078">
                  <c:v>130.78</c:v>
                </c:pt>
                <c:pt idx="13079">
                  <c:v>130.79</c:v>
                </c:pt>
                <c:pt idx="13080">
                  <c:v>130.80000000000001</c:v>
                </c:pt>
                <c:pt idx="13081">
                  <c:v>130.81</c:v>
                </c:pt>
                <c:pt idx="13082">
                  <c:v>130.82</c:v>
                </c:pt>
                <c:pt idx="13083">
                  <c:v>130.83000000000001</c:v>
                </c:pt>
                <c:pt idx="13084">
                  <c:v>130.84</c:v>
                </c:pt>
                <c:pt idx="13085">
                  <c:v>130.85</c:v>
                </c:pt>
                <c:pt idx="13086">
                  <c:v>130.86000000000001</c:v>
                </c:pt>
                <c:pt idx="13087">
                  <c:v>130.87</c:v>
                </c:pt>
                <c:pt idx="13088">
                  <c:v>130.88</c:v>
                </c:pt>
                <c:pt idx="13089">
                  <c:v>130.88999999999999</c:v>
                </c:pt>
                <c:pt idx="13090">
                  <c:v>130.9</c:v>
                </c:pt>
                <c:pt idx="13091">
                  <c:v>130.91</c:v>
                </c:pt>
                <c:pt idx="13092">
                  <c:v>130.91999999999999</c:v>
                </c:pt>
                <c:pt idx="13093">
                  <c:v>130.93</c:v>
                </c:pt>
                <c:pt idx="13094">
                  <c:v>130.94</c:v>
                </c:pt>
                <c:pt idx="13095">
                  <c:v>130.94999999999999</c:v>
                </c:pt>
                <c:pt idx="13096">
                  <c:v>130.96</c:v>
                </c:pt>
                <c:pt idx="13097">
                  <c:v>130.97</c:v>
                </c:pt>
                <c:pt idx="13098">
                  <c:v>130.97999999999999</c:v>
                </c:pt>
                <c:pt idx="13099">
                  <c:v>130.99</c:v>
                </c:pt>
                <c:pt idx="13100">
                  <c:v>131</c:v>
                </c:pt>
                <c:pt idx="13101">
                  <c:v>131.01</c:v>
                </c:pt>
                <c:pt idx="13102">
                  <c:v>131.02000000000001</c:v>
                </c:pt>
                <c:pt idx="13103">
                  <c:v>131.03</c:v>
                </c:pt>
                <c:pt idx="13104">
                  <c:v>131.04</c:v>
                </c:pt>
                <c:pt idx="13105">
                  <c:v>131.05000000000001</c:v>
                </c:pt>
                <c:pt idx="13106">
                  <c:v>131.06</c:v>
                </c:pt>
                <c:pt idx="13107">
                  <c:v>131.07</c:v>
                </c:pt>
                <c:pt idx="13108">
                  <c:v>131.08000000000001</c:v>
                </c:pt>
                <c:pt idx="13109">
                  <c:v>131.09</c:v>
                </c:pt>
                <c:pt idx="13110">
                  <c:v>131.1</c:v>
                </c:pt>
                <c:pt idx="13111">
                  <c:v>131.11000000000001</c:v>
                </c:pt>
                <c:pt idx="13112">
                  <c:v>131.12</c:v>
                </c:pt>
                <c:pt idx="13113">
                  <c:v>131.13</c:v>
                </c:pt>
                <c:pt idx="13114">
                  <c:v>131.13999999999999</c:v>
                </c:pt>
                <c:pt idx="13115">
                  <c:v>131.15</c:v>
                </c:pt>
                <c:pt idx="13116">
                  <c:v>131.16</c:v>
                </c:pt>
                <c:pt idx="13117">
                  <c:v>131.16999999999999</c:v>
                </c:pt>
                <c:pt idx="13118">
                  <c:v>131.18</c:v>
                </c:pt>
                <c:pt idx="13119">
                  <c:v>131.19</c:v>
                </c:pt>
                <c:pt idx="13120">
                  <c:v>131.19999999999999</c:v>
                </c:pt>
                <c:pt idx="13121">
                  <c:v>131.21</c:v>
                </c:pt>
                <c:pt idx="13122">
                  <c:v>131.22</c:v>
                </c:pt>
                <c:pt idx="13123">
                  <c:v>131.22999999999999</c:v>
                </c:pt>
                <c:pt idx="13124">
                  <c:v>131.24</c:v>
                </c:pt>
                <c:pt idx="13125">
                  <c:v>131.25</c:v>
                </c:pt>
                <c:pt idx="13126">
                  <c:v>131.26</c:v>
                </c:pt>
                <c:pt idx="13127">
                  <c:v>131.27000000000001</c:v>
                </c:pt>
                <c:pt idx="13128">
                  <c:v>131.28</c:v>
                </c:pt>
                <c:pt idx="13129">
                  <c:v>131.29</c:v>
                </c:pt>
                <c:pt idx="13130">
                  <c:v>131.30000000000001</c:v>
                </c:pt>
                <c:pt idx="13131">
                  <c:v>131.31</c:v>
                </c:pt>
                <c:pt idx="13132">
                  <c:v>131.32</c:v>
                </c:pt>
                <c:pt idx="13133">
                  <c:v>131.33000000000001</c:v>
                </c:pt>
                <c:pt idx="13134">
                  <c:v>131.34</c:v>
                </c:pt>
                <c:pt idx="13135">
                  <c:v>131.35</c:v>
                </c:pt>
                <c:pt idx="13136">
                  <c:v>131.36000000000001</c:v>
                </c:pt>
                <c:pt idx="13137">
                  <c:v>131.37</c:v>
                </c:pt>
                <c:pt idx="13138">
                  <c:v>131.38</c:v>
                </c:pt>
                <c:pt idx="13139">
                  <c:v>131.38999999999999</c:v>
                </c:pt>
                <c:pt idx="13140">
                  <c:v>131.4</c:v>
                </c:pt>
                <c:pt idx="13141">
                  <c:v>131.41</c:v>
                </c:pt>
                <c:pt idx="13142">
                  <c:v>131.41999999999999</c:v>
                </c:pt>
                <c:pt idx="13143">
                  <c:v>131.43</c:v>
                </c:pt>
                <c:pt idx="13144">
                  <c:v>131.44</c:v>
                </c:pt>
                <c:pt idx="13145">
                  <c:v>131.44999999999999</c:v>
                </c:pt>
                <c:pt idx="13146">
                  <c:v>131.46</c:v>
                </c:pt>
                <c:pt idx="13147">
                  <c:v>131.47</c:v>
                </c:pt>
                <c:pt idx="13148">
                  <c:v>131.47999999999999</c:v>
                </c:pt>
                <c:pt idx="13149">
                  <c:v>131.49</c:v>
                </c:pt>
                <c:pt idx="13150">
                  <c:v>131.5</c:v>
                </c:pt>
                <c:pt idx="13151">
                  <c:v>131.51</c:v>
                </c:pt>
                <c:pt idx="13152">
                  <c:v>131.52000000000001</c:v>
                </c:pt>
                <c:pt idx="13153">
                  <c:v>131.53</c:v>
                </c:pt>
                <c:pt idx="13154">
                  <c:v>131.54</c:v>
                </c:pt>
                <c:pt idx="13155">
                  <c:v>131.55000000000001</c:v>
                </c:pt>
                <c:pt idx="13156">
                  <c:v>131.56</c:v>
                </c:pt>
                <c:pt idx="13157">
                  <c:v>131.57</c:v>
                </c:pt>
                <c:pt idx="13158">
                  <c:v>131.58000000000001</c:v>
                </c:pt>
                <c:pt idx="13159">
                  <c:v>131.59</c:v>
                </c:pt>
                <c:pt idx="13160">
                  <c:v>131.6</c:v>
                </c:pt>
                <c:pt idx="13161">
                  <c:v>131.61000000000001</c:v>
                </c:pt>
                <c:pt idx="13162">
                  <c:v>131.62</c:v>
                </c:pt>
                <c:pt idx="13163">
                  <c:v>131.63</c:v>
                </c:pt>
                <c:pt idx="13164">
                  <c:v>131.63999999999999</c:v>
                </c:pt>
                <c:pt idx="13165">
                  <c:v>131.65</c:v>
                </c:pt>
                <c:pt idx="13166">
                  <c:v>131.66</c:v>
                </c:pt>
                <c:pt idx="13167">
                  <c:v>131.66999999999999</c:v>
                </c:pt>
                <c:pt idx="13168">
                  <c:v>131.68</c:v>
                </c:pt>
                <c:pt idx="13169">
                  <c:v>131.69</c:v>
                </c:pt>
                <c:pt idx="13170">
                  <c:v>131.69999999999999</c:v>
                </c:pt>
                <c:pt idx="13171">
                  <c:v>131.71</c:v>
                </c:pt>
                <c:pt idx="13172">
                  <c:v>131.72</c:v>
                </c:pt>
                <c:pt idx="13173">
                  <c:v>131.72999999999999</c:v>
                </c:pt>
                <c:pt idx="13174">
                  <c:v>131.74</c:v>
                </c:pt>
                <c:pt idx="13175">
                  <c:v>131.75</c:v>
                </c:pt>
                <c:pt idx="13176">
                  <c:v>131.76</c:v>
                </c:pt>
                <c:pt idx="13177">
                  <c:v>131.77000000000001</c:v>
                </c:pt>
                <c:pt idx="13178">
                  <c:v>131.78</c:v>
                </c:pt>
                <c:pt idx="13179">
                  <c:v>131.79</c:v>
                </c:pt>
                <c:pt idx="13180">
                  <c:v>131.80000000000001</c:v>
                </c:pt>
                <c:pt idx="13181">
                  <c:v>131.81</c:v>
                </c:pt>
                <c:pt idx="13182">
                  <c:v>131.82</c:v>
                </c:pt>
                <c:pt idx="13183">
                  <c:v>131.83000000000001</c:v>
                </c:pt>
                <c:pt idx="13184">
                  <c:v>131.84</c:v>
                </c:pt>
                <c:pt idx="13185">
                  <c:v>131.85</c:v>
                </c:pt>
                <c:pt idx="13186">
                  <c:v>131.86000000000001</c:v>
                </c:pt>
                <c:pt idx="13187">
                  <c:v>131.87</c:v>
                </c:pt>
                <c:pt idx="13188">
                  <c:v>131.88</c:v>
                </c:pt>
                <c:pt idx="13189">
                  <c:v>131.88999999999999</c:v>
                </c:pt>
                <c:pt idx="13190">
                  <c:v>131.9</c:v>
                </c:pt>
                <c:pt idx="13191">
                  <c:v>131.91</c:v>
                </c:pt>
                <c:pt idx="13192">
                  <c:v>131.91999999999999</c:v>
                </c:pt>
                <c:pt idx="13193">
                  <c:v>131.93</c:v>
                </c:pt>
                <c:pt idx="13194">
                  <c:v>131.94</c:v>
                </c:pt>
                <c:pt idx="13195">
                  <c:v>131.94999999999999</c:v>
                </c:pt>
                <c:pt idx="13196">
                  <c:v>131.96</c:v>
                </c:pt>
                <c:pt idx="13197">
                  <c:v>131.97</c:v>
                </c:pt>
                <c:pt idx="13198">
                  <c:v>131.97999999999999</c:v>
                </c:pt>
                <c:pt idx="13199">
                  <c:v>131.99</c:v>
                </c:pt>
                <c:pt idx="13200">
                  <c:v>132</c:v>
                </c:pt>
                <c:pt idx="13201">
                  <c:v>132.01</c:v>
                </c:pt>
                <c:pt idx="13202">
                  <c:v>132.02000000000001</c:v>
                </c:pt>
                <c:pt idx="13203">
                  <c:v>132.03</c:v>
                </c:pt>
                <c:pt idx="13204">
                  <c:v>132.04</c:v>
                </c:pt>
                <c:pt idx="13205">
                  <c:v>132.05000000000001</c:v>
                </c:pt>
                <c:pt idx="13206">
                  <c:v>132.06</c:v>
                </c:pt>
                <c:pt idx="13207">
                  <c:v>132.07</c:v>
                </c:pt>
                <c:pt idx="13208">
                  <c:v>132.08000000000001</c:v>
                </c:pt>
                <c:pt idx="13209">
                  <c:v>132.09</c:v>
                </c:pt>
                <c:pt idx="13210">
                  <c:v>132.1</c:v>
                </c:pt>
                <c:pt idx="13211">
                  <c:v>132.11000000000001</c:v>
                </c:pt>
                <c:pt idx="13212">
                  <c:v>132.12</c:v>
                </c:pt>
                <c:pt idx="13213">
                  <c:v>132.13</c:v>
                </c:pt>
                <c:pt idx="13214">
                  <c:v>132.13999999999999</c:v>
                </c:pt>
                <c:pt idx="13215">
                  <c:v>132.15</c:v>
                </c:pt>
                <c:pt idx="13216">
                  <c:v>132.16</c:v>
                </c:pt>
                <c:pt idx="13217">
                  <c:v>132.16999999999999</c:v>
                </c:pt>
                <c:pt idx="13218">
                  <c:v>132.18</c:v>
                </c:pt>
                <c:pt idx="13219">
                  <c:v>132.19</c:v>
                </c:pt>
                <c:pt idx="13220">
                  <c:v>132.19999999999999</c:v>
                </c:pt>
                <c:pt idx="13221">
                  <c:v>132.21</c:v>
                </c:pt>
                <c:pt idx="13222">
                  <c:v>132.22</c:v>
                </c:pt>
                <c:pt idx="13223">
                  <c:v>132.22999999999999</c:v>
                </c:pt>
                <c:pt idx="13224">
                  <c:v>132.24</c:v>
                </c:pt>
                <c:pt idx="13225">
                  <c:v>132.25</c:v>
                </c:pt>
                <c:pt idx="13226">
                  <c:v>132.26</c:v>
                </c:pt>
                <c:pt idx="13227">
                  <c:v>132.27000000000001</c:v>
                </c:pt>
                <c:pt idx="13228">
                  <c:v>132.28</c:v>
                </c:pt>
                <c:pt idx="13229">
                  <c:v>132.29</c:v>
                </c:pt>
                <c:pt idx="13230">
                  <c:v>132.30000000000001</c:v>
                </c:pt>
                <c:pt idx="13231">
                  <c:v>132.31</c:v>
                </c:pt>
                <c:pt idx="13232">
                  <c:v>132.32</c:v>
                </c:pt>
                <c:pt idx="13233">
                  <c:v>132.33000000000001</c:v>
                </c:pt>
                <c:pt idx="13234">
                  <c:v>132.34</c:v>
                </c:pt>
                <c:pt idx="13235">
                  <c:v>132.35</c:v>
                </c:pt>
                <c:pt idx="13236">
                  <c:v>132.36000000000001</c:v>
                </c:pt>
                <c:pt idx="13237">
                  <c:v>132.37</c:v>
                </c:pt>
                <c:pt idx="13238">
                  <c:v>132.38</c:v>
                </c:pt>
                <c:pt idx="13239">
                  <c:v>132.38999999999999</c:v>
                </c:pt>
                <c:pt idx="13240">
                  <c:v>132.4</c:v>
                </c:pt>
                <c:pt idx="13241">
                  <c:v>132.41</c:v>
                </c:pt>
                <c:pt idx="13242">
                  <c:v>132.41999999999999</c:v>
                </c:pt>
                <c:pt idx="13243">
                  <c:v>132.43</c:v>
                </c:pt>
                <c:pt idx="13244">
                  <c:v>132.44</c:v>
                </c:pt>
                <c:pt idx="13245">
                  <c:v>132.44999999999999</c:v>
                </c:pt>
                <c:pt idx="13246">
                  <c:v>132.46</c:v>
                </c:pt>
                <c:pt idx="13247">
                  <c:v>132.47</c:v>
                </c:pt>
                <c:pt idx="13248">
                  <c:v>132.47999999999999</c:v>
                </c:pt>
                <c:pt idx="13249">
                  <c:v>132.49</c:v>
                </c:pt>
                <c:pt idx="13250">
                  <c:v>132.5</c:v>
                </c:pt>
                <c:pt idx="13251">
                  <c:v>132.51</c:v>
                </c:pt>
                <c:pt idx="13252">
                  <c:v>132.52000000000001</c:v>
                </c:pt>
                <c:pt idx="13253">
                  <c:v>132.53</c:v>
                </c:pt>
                <c:pt idx="13254">
                  <c:v>132.54</c:v>
                </c:pt>
                <c:pt idx="13255">
                  <c:v>132.55000000000001</c:v>
                </c:pt>
                <c:pt idx="13256">
                  <c:v>132.56</c:v>
                </c:pt>
                <c:pt idx="13257">
                  <c:v>132.57</c:v>
                </c:pt>
                <c:pt idx="13258">
                  <c:v>132.58000000000001</c:v>
                </c:pt>
                <c:pt idx="13259">
                  <c:v>132.59</c:v>
                </c:pt>
                <c:pt idx="13260">
                  <c:v>132.6</c:v>
                </c:pt>
                <c:pt idx="13261">
                  <c:v>132.61000000000001</c:v>
                </c:pt>
                <c:pt idx="13262">
                  <c:v>132.62</c:v>
                </c:pt>
                <c:pt idx="13263">
                  <c:v>132.63</c:v>
                </c:pt>
                <c:pt idx="13264">
                  <c:v>132.63999999999999</c:v>
                </c:pt>
                <c:pt idx="13265">
                  <c:v>132.65</c:v>
                </c:pt>
                <c:pt idx="13266">
                  <c:v>132.66</c:v>
                </c:pt>
                <c:pt idx="13267">
                  <c:v>132.66999999999999</c:v>
                </c:pt>
                <c:pt idx="13268">
                  <c:v>132.68</c:v>
                </c:pt>
                <c:pt idx="13269">
                  <c:v>132.69</c:v>
                </c:pt>
                <c:pt idx="13270">
                  <c:v>132.69999999999999</c:v>
                </c:pt>
                <c:pt idx="13271">
                  <c:v>132.71</c:v>
                </c:pt>
                <c:pt idx="13272">
                  <c:v>132.72</c:v>
                </c:pt>
                <c:pt idx="13273">
                  <c:v>132.72999999999999</c:v>
                </c:pt>
                <c:pt idx="13274">
                  <c:v>132.74</c:v>
                </c:pt>
                <c:pt idx="13275">
                  <c:v>132.75</c:v>
                </c:pt>
                <c:pt idx="13276">
                  <c:v>132.76</c:v>
                </c:pt>
                <c:pt idx="13277">
                  <c:v>132.77000000000001</c:v>
                </c:pt>
                <c:pt idx="13278">
                  <c:v>132.78</c:v>
                </c:pt>
                <c:pt idx="13279">
                  <c:v>132.79</c:v>
                </c:pt>
                <c:pt idx="13280">
                  <c:v>132.80000000000001</c:v>
                </c:pt>
                <c:pt idx="13281">
                  <c:v>132.81</c:v>
                </c:pt>
                <c:pt idx="13282">
                  <c:v>132.82</c:v>
                </c:pt>
                <c:pt idx="13283">
                  <c:v>132.83000000000001</c:v>
                </c:pt>
                <c:pt idx="13284">
                  <c:v>132.84</c:v>
                </c:pt>
                <c:pt idx="13285">
                  <c:v>132.85</c:v>
                </c:pt>
                <c:pt idx="13286">
                  <c:v>132.86000000000001</c:v>
                </c:pt>
                <c:pt idx="13287">
                  <c:v>132.87</c:v>
                </c:pt>
                <c:pt idx="13288">
                  <c:v>132.88</c:v>
                </c:pt>
                <c:pt idx="13289">
                  <c:v>132.88999999999999</c:v>
                </c:pt>
                <c:pt idx="13290">
                  <c:v>132.9</c:v>
                </c:pt>
                <c:pt idx="13291">
                  <c:v>132.91</c:v>
                </c:pt>
                <c:pt idx="13292">
                  <c:v>132.91999999999999</c:v>
                </c:pt>
                <c:pt idx="13293">
                  <c:v>132.93</c:v>
                </c:pt>
                <c:pt idx="13294">
                  <c:v>132.94</c:v>
                </c:pt>
                <c:pt idx="13295">
                  <c:v>132.94999999999999</c:v>
                </c:pt>
                <c:pt idx="13296">
                  <c:v>132.96</c:v>
                </c:pt>
                <c:pt idx="13297">
                  <c:v>132.97</c:v>
                </c:pt>
                <c:pt idx="13298">
                  <c:v>132.97999999999999</c:v>
                </c:pt>
                <c:pt idx="13299">
                  <c:v>132.99</c:v>
                </c:pt>
                <c:pt idx="13300">
                  <c:v>133</c:v>
                </c:pt>
                <c:pt idx="13301">
                  <c:v>133.01</c:v>
                </c:pt>
                <c:pt idx="13302">
                  <c:v>133.02000000000001</c:v>
                </c:pt>
                <c:pt idx="13303">
                  <c:v>133.03</c:v>
                </c:pt>
                <c:pt idx="13304">
                  <c:v>133.04</c:v>
                </c:pt>
                <c:pt idx="13305">
                  <c:v>133.05000000000001</c:v>
                </c:pt>
                <c:pt idx="13306">
                  <c:v>133.06</c:v>
                </c:pt>
                <c:pt idx="13307">
                  <c:v>133.07</c:v>
                </c:pt>
                <c:pt idx="13308">
                  <c:v>133.08000000000001</c:v>
                </c:pt>
                <c:pt idx="13309">
                  <c:v>133.09</c:v>
                </c:pt>
                <c:pt idx="13310">
                  <c:v>133.1</c:v>
                </c:pt>
                <c:pt idx="13311">
                  <c:v>133.11000000000001</c:v>
                </c:pt>
                <c:pt idx="13312">
                  <c:v>133.12</c:v>
                </c:pt>
                <c:pt idx="13313">
                  <c:v>133.13</c:v>
                </c:pt>
                <c:pt idx="13314">
                  <c:v>133.13999999999999</c:v>
                </c:pt>
                <c:pt idx="13315">
                  <c:v>133.15</c:v>
                </c:pt>
                <c:pt idx="13316">
                  <c:v>133.16</c:v>
                </c:pt>
                <c:pt idx="13317">
                  <c:v>133.16999999999999</c:v>
                </c:pt>
                <c:pt idx="13318">
                  <c:v>133.18</c:v>
                </c:pt>
                <c:pt idx="13319">
                  <c:v>133.19</c:v>
                </c:pt>
                <c:pt idx="13320">
                  <c:v>133.19999999999999</c:v>
                </c:pt>
                <c:pt idx="13321">
                  <c:v>133.21</c:v>
                </c:pt>
                <c:pt idx="13322">
                  <c:v>133.22</c:v>
                </c:pt>
                <c:pt idx="13323">
                  <c:v>133.22999999999999</c:v>
                </c:pt>
                <c:pt idx="13324">
                  <c:v>133.24</c:v>
                </c:pt>
                <c:pt idx="13325">
                  <c:v>133.25</c:v>
                </c:pt>
                <c:pt idx="13326">
                  <c:v>133.26</c:v>
                </c:pt>
                <c:pt idx="13327">
                  <c:v>133.27000000000001</c:v>
                </c:pt>
                <c:pt idx="13328">
                  <c:v>133.28</c:v>
                </c:pt>
                <c:pt idx="13329">
                  <c:v>133.29</c:v>
                </c:pt>
                <c:pt idx="13330">
                  <c:v>133.30000000000001</c:v>
                </c:pt>
                <c:pt idx="13331">
                  <c:v>133.31</c:v>
                </c:pt>
                <c:pt idx="13332">
                  <c:v>133.32</c:v>
                </c:pt>
                <c:pt idx="13333">
                  <c:v>133.33000000000001</c:v>
                </c:pt>
                <c:pt idx="13334">
                  <c:v>133.34</c:v>
                </c:pt>
                <c:pt idx="13335">
                  <c:v>133.35</c:v>
                </c:pt>
                <c:pt idx="13336">
                  <c:v>133.36000000000001</c:v>
                </c:pt>
                <c:pt idx="13337">
                  <c:v>133.37</c:v>
                </c:pt>
                <c:pt idx="13338">
                  <c:v>133.38</c:v>
                </c:pt>
                <c:pt idx="13339">
                  <c:v>133.38999999999999</c:v>
                </c:pt>
                <c:pt idx="13340">
                  <c:v>133.4</c:v>
                </c:pt>
                <c:pt idx="13341">
                  <c:v>133.41</c:v>
                </c:pt>
                <c:pt idx="13342">
                  <c:v>133.41999999999999</c:v>
                </c:pt>
                <c:pt idx="13343">
                  <c:v>133.43</c:v>
                </c:pt>
                <c:pt idx="13344">
                  <c:v>133.44</c:v>
                </c:pt>
                <c:pt idx="13345">
                  <c:v>133.44999999999999</c:v>
                </c:pt>
                <c:pt idx="13346">
                  <c:v>133.46</c:v>
                </c:pt>
                <c:pt idx="13347">
                  <c:v>133.47</c:v>
                </c:pt>
                <c:pt idx="13348">
                  <c:v>133.47999999999999</c:v>
                </c:pt>
                <c:pt idx="13349">
                  <c:v>133.49</c:v>
                </c:pt>
                <c:pt idx="13350">
                  <c:v>133.5</c:v>
                </c:pt>
                <c:pt idx="13351">
                  <c:v>133.51</c:v>
                </c:pt>
                <c:pt idx="13352">
                  <c:v>133.52000000000001</c:v>
                </c:pt>
                <c:pt idx="13353">
                  <c:v>133.53</c:v>
                </c:pt>
                <c:pt idx="13354">
                  <c:v>133.54</c:v>
                </c:pt>
                <c:pt idx="13355">
                  <c:v>133.55000000000001</c:v>
                </c:pt>
                <c:pt idx="13356">
                  <c:v>133.56</c:v>
                </c:pt>
                <c:pt idx="13357">
                  <c:v>133.57</c:v>
                </c:pt>
                <c:pt idx="13358">
                  <c:v>133.58000000000001</c:v>
                </c:pt>
                <c:pt idx="13359">
                  <c:v>133.59</c:v>
                </c:pt>
                <c:pt idx="13360">
                  <c:v>133.6</c:v>
                </c:pt>
                <c:pt idx="13361">
                  <c:v>133.61000000000001</c:v>
                </c:pt>
                <c:pt idx="13362">
                  <c:v>133.62</c:v>
                </c:pt>
                <c:pt idx="13363">
                  <c:v>133.63</c:v>
                </c:pt>
                <c:pt idx="13364">
                  <c:v>133.63999999999999</c:v>
                </c:pt>
                <c:pt idx="13365">
                  <c:v>133.65</c:v>
                </c:pt>
                <c:pt idx="13366">
                  <c:v>133.66</c:v>
                </c:pt>
                <c:pt idx="13367">
                  <c:v>133.66999999999999</c:v>
                </c:pt>
                <c:pt idx="13368">
                  <c:v>133.68</c:v>
                </c:pt>
                <c:pt idx="13369">
                  <c:v>133.69</c:v>
                </c:pt>
                <c:pt idx="13370">
                  <c:v>133.69999999999999</c:v>
                </c:pt>
                <c:pt idx="13371">
                  <c:v>133.71</c:v>
                </c:pt>
                <c:pt idx="13372">
                  <c:v>133.72</c:v>
                </c:pt>
                <c:pt idx="13373">
                  <c:v>133.72999999999999</c:v>
                </c:pt>
                <c:pt idx="13374">
                  <c:v>133.74</c:v>
                </c:pt>
                <c:pt idx="13375">
                  <c:v>133.75</c:v>
                </c:pt>
                <c:pt idx="13376">
                  <c:v>133.76</c:v>
                </c:pt>
                <c:pt idx="13377">
                  <c:v>133.77000000000001</c:v>
                </c:pt>
                <c:pt idx="13378">
                  <c:v>133.78</c:v>
                </c:pt>
                <c:pt idx="13379">
                  <c:v>133.79</c:v>
                </c:pt>
                <c:pt idx="13380">
                  <c:v>133.80000000000001</c:v>
                </c:pt>
                <c:pt idx="13381">
                  <c:v>133.81</c:v>
                </c:pt>
                <c:pt idx="13382">
                  <c:v>133.82</c:v>
                </c:pt>
                <c:pt idx="13383">
                  <c:v>133.83000000000001</c:v>
                </c:pt>
                <c:pt idx="13384">
                  <c:v>133.84</c:v>
                </c:pt>
                <c:pt idx="13385">
                  <c:v>133.85</c:v>
                </c:pt>
                <c:pt idx="13386">
                  <c:v>133.86000000000001</c:v>
                </c:pt>
                <c:pt idx="13387">
                  <c:v>133.87</c:v>
                </c:pt>
                <c:pt idx="13388">
                  <c:v>133.88</c:v>
                </c:pt>
                <c:pt idx="13389">
                  <c:v>133.88999999999999</c:v>
                </c:pt>
                <c:pt idx="13390">
                  <c:v>133.9</c:v>
                </c:pt>
                <c:pt idx="13391">
                  <c:v>133.91</c:v>
                </c:pt>
                <c:pt idx="13392">
                  <c:v>133.91999999999999</c:v>
                </c:pt>
                <c:pt idx="13393">
                  <c:v>133.93</c:v>
                </c:pt>
                <c:pt idx="13394">
                  <c:v>133.94</c:v>
                </c:pt>
                <c:pt idx="13395">
                  <c:v>133.94999999999999</c:v>
                </c:pt>
                <c:pt idx="13396">
                  <c:v>133.96</c:v>
                </c:pt>
                <c:pt idx="13397">
                  <c:v>133.97</c:v>
                </c:pt>
                <c:pt idx="13398">
                  <c:v>133.97999999999999</c:v>
                </c:pt>
                <c:pt idx="13399">
                  <c:v>133.99</c:v>
                </c:pt>
                <c:pt idx="13400">
                  <c:v>134</c:v>
                </c:pt>
                <c:pt idx="13401">
                  <c:v>134.01</c:v>
                </c:pt>
                <c:pt idx="13402">
                  <c:v>134.02000000000001</c:v>
                </c:pt>
                <c:pt idx="13403">
                  <c:v>134.03</c:v>
                </c:pt>
                <c:pt idx="13404">
                  <c:v>134.04</c:v>
                </c:pt>
                <c:pt idx="13405">
                  <c:v>134.05000000000001</c:v>
                </c:pt>
                <c:pt idx="13406">
                  <c:v>134.06</c:v>
                </c:pt>
                <c:pt idx="13407">
                  <c:v>134.07</c:v>
                </c:pt>
                <c:pt idx="13408">
                  <c:v>134.08000000000001</c:v>
                </c:pt>
                <c:pt idx="13409">
                  <c:v>134.09</c:v>
                </c:pt>
                <c:pt idx="13410">
                  <c:v>134.1</c:v>
                </c:pt>
                <c:pt idx="13411">
                  <c:v>134.11000000000001</c:v>
                </c:pt>
                <c:pt idx="13412">
                  <c:v>134.12</c:v>
                </c:pt>
                <c:pt idx="13413">
                  <c:v>134.13</c:v>
                </c:pt>
                <c:pt idx="13414">
                  <c:v>134.13999999999999</c:v>
                </c:pt>
                <c:pt idx="13415">
                  <c:v>134.15</c:v>
                </c:pt>
                <c:pt idx="13416">
                  <c:v>134.16</c:v>
                </c:pt>
                <c:pt idx="13417">
                  <c:v>134.16999999999999</c:v>
                </c:pt>
                <c:pt idx="13418">
                  <c:v>134.18</c:v>
                </c:pt>
                <c:pt idx="13419">
                  <c:v>134.19</c:v>
                </c:pt>
                <c:pt idx="13420">
                  <c:v>134.19999999999999</c:v>
                </c:pt>
                <c:pt idx="13421">
                  <c:v>134.21</c:v>
                </c:pt>
                <c:pt idx="13422">
                  <c:v>134.22</c:v>
                </c:pt>
                <c:pt idx="13423">
                  <c:v>134.22999999999999</c:v>
                </c:pt>
                <c:pt idx="13424">
                  <c:v>134.24</c:v>
                </c:pt>
                <c:pt idx="13425">
                  <c:v>134.25</c:v>
                </c:pt>
                <c:pt idx="13426">
                  <c:v>134.26</c:v>
                </c:pt>
                <c:pt idx="13427">
                  <c:v>134.27000000000001</c:v>
                </c:pt>
                <c:pt idx="13428">
                  <c:v>134.28</c:v>
                </c:pt>
                <c:pt idx="13429">
                  <c:v>134.29</c:v>
                </c:pt>
                <c:pt idx="13430">
                  <c:v>134.30000000000001</c:v>
                </c:pt>
                <c:pt idx="13431">
                  <c:v>134.31</c:v>
                </c:pt>
                <c:pt idx="13432">
                  <c:v>134.32</c:v>
                </c:pt>
                <c:pt idx="13433">
                  <c:v>134.33000000000001</c:v>
                </c:pt>
                <c:pt idx="13434">
                  <c:v>134.34</c:v>
                </c:pt>
                <c:pt idx="13435">
                  <c:v>134.35</c:v>
                </c:pt>
                <c:pt idx="13436">
                  <c:v>134.36000000000001</c:v>
                </c:pt>
                <c:pt idx="13437">
                  <c:v>134.37</c:v>
                </c:pt>
                <c:pt idx="13438">
                  <c:v>134.38</c:v>
                </c:pt>
                <c:pt idx="13439">
                  <c:v>134.38999999999999</c:v>
                </c:pt>
                <c:pt idx="13440">
                  <c:v>134.4</c:v>
                </c:pt>
                <c:pt idx="13441">
                  <c:v>134.41</c:v>
                </c:pt>
                <c:pt idx="13442">
                  <c:v>134.41999999999999</c:v>
                </c:pt>
                <c:pt idx="13443">
                  <c:v>134.43</c:v>
                </c:pt>
                <c:pt idx="13444">
                  <c:v>134.44</c:v>
                </c:pt>
                <c:pt idx="13445">
                  <c:v>134.44999999999999</c:v>
                </c:pt>
                <c:pt idx="13446">
                  <c:v>134.46</c:v>
                </c:pt>
                <c:pt idx="13447">
                  <c:v>134.47</c:v>
                </c:pt>
                <c:pt idx="13448">
                  <c:v>134.47999999999999</c:v>
                </c:pt>
                <c:pt idx="13449">
                  <c:v>134.49</c:v>
                </c:pt>
                <c:pt idx="13450">
                  <c:v>134.5</c:v>
                </c:pt>
                <c:pt idx="13451">
                  <c:v>134.51</c:v>
                </c:pt>
                <c:pt idx="13452">
                  <c:v>134.52000000000001</c:v>
                </c:pt>
                <c:pt idx="13453">
                  <c:v>134.53</c:v>
                </c:pt>
                <c:pt idx="13454">
                  <c:v>134.54</c:v>
                </c:pt>
                <c:pt idx="13455">
                  <c:v>134.55000000000001</c:v>
                </c:pt>
                <c:pt idx="13456">
                  <c:v>134.56</c:v>
                </c:pt>
                <c:pt idx="13457">
                  <c:v>134.57</c:v>
                </c:pt>
                <c:pt idx="13458">
                  <c:v>134.58000000000001</c:v>
                </c:pt>
                <c:pt idx="13459">
                  <c:v>134.59</c:v>
                </c:pt>
                <c:pt idx="13460">
                  <c:v>134.6</c:v>
                </c:pt>
                <c:pt idx="13461">
                  <c:v>134.61000000000001</c:v>
                </c:pt>
                <c:pt idx="13462">
                  <c:v>134.62</c:v>
                </c:pt>
                <c:pt idx="13463">
                  <c:v>134.63</c:v>
                </c:pt>
                <c:pt idx="13464">
                  <c:v>134.63999999999999</c:v>
                </c:pt>
                <c:pt idx="13465">
                  <c:v>134.65</c:v>
                </c:pt>
                <c:pt idx="13466">
                  <c:v>134.66</c:v>
                </c:pt>
                <c:pt idx="13467">
                  <c:v>134.66999999999999</c:v>
                </c:pt>
                <c:pt idx="13468">
                  <c:v>134.68</c:v>
                </c:pt>
                <c:pt idx="13469">
                  <c:v>134.69</c:v>
                </c:pt>
                <c:pt idx="13470">
                  <c:v>134.69999999999999</c:v>
                </c:pt>
                <c:pt idx="13471">
                  <c:v>134.71</c:v>
                </c:pt>
                <c:pt idx="13472">
                  <c:v>134.72</c:v>
                </c:pt>
                <c:pt idx="13473">
                  <c:v>134.72999999999999</c:v>
                </c:pt>
                <c:pt idx="13474">
                  <c:v>134.74</c:v>
                </c:pt>
                <c:pt idx="13475">
                  <c:v>134.75</c:v>
                </c:pt>
                <c:pt idx="13476">
                  <c:v>134.76</c:v>
                </c:pt>
                <c:pt idx="13477">
                  <c:v>134.77000000000001</c:v>
                </c:pt>
                <c:pt idx="13478">
                  <c:v>134.78</c:v>
                </c:pt>
                <c:pt idx="13479">
                  <c:v>134.79</c:v>
                </c:pt>
                <c:pt idx="13480">
                  <c:v>134.80000000000001</c:v>
                </c:pt>
                <c:pt idx="13481">
                  <c:v>134.81</c:v>
                </c:pt>
                <c:pt idx="13482">
                  <c:v>134.82</c:v>
                </c:pt>
                <c:pt idx="13483">
                  <c:v>134.83000000000001</c:v>
                </c:pt>
                <c:pt idx="13484">
                  <c:v>134.84</c:v>
                </c:pt>
                <c:pt idx="13485">
                  <c:v>134.85</c:v>
                </c:pt>
                <c:pt idx="13486">
                  <c:v>134.86000000000001</c:v>
                </c:pt>
                <c:pt idx="13487">
                  <c:v>134.87</c:v>
                </c:pt>
                <c:pt idx="13488">
                  <c:v>134.88</c:v>
                </c:pt>
                <c:pt idx="13489">
                  <c:v>134.88999999999999</c:v>
                </c:pt>
                <c:pt idx="13490">
                  <c:v>134.9</c:v>
                </c:pt>
                <c:pt idx="13491">
                  <c:v>134.91</c:v>
                </c:pt>
                <c:pt idx="13492">
                  <c:v>134.91999999999999</c:v>
                </c:pt>
                <c:pt idx="13493">
                  <c:v>134.93</c:v>
                </c:pt>
                <c:pt idx="13494">
                  <c:v>134.94</c:v>
                </c:pt>
                <c:pt idx="13495">
                  <c:v>134.94999999999999</c:v>
                </c:pt>
                <c:pt idx="13496">
                  <c:v>134.96</c:v>
                </c:pt>
                <c:pt idx="13497">
                  <c:v>134.97</c:v>
                </c:pt>
                <c:pt idx="13498">
                  <c:v>134.97999999999999</c:v>
                </c:pt>
                <c:pt idx="13499">
                  <c:v>134.99</c:v>
                </c:pt>
                <c:pt idx="13500">
                  <c:v>135</c:v>
                </c:pt>
                <c:pt idx="13501">
                  <c:v>135.01</c:v>
                </c:pt>
                <c:pt idx="13502">
                  <c:v>135.02000000000001</c:v>
                </c:pt>
                <c:pt idx="13503">
                  <c:v>135.03</c:v>
                </c:pt>
                <c:pt idx="13504">
                  <c:v>135.04</c:v>
                </c:pt>
                <c:pt idx="13505">
                  <c:v>135.05000000000001</c:v>
                </c:pt>
                <c:pt idx="13506">
                  <c:v>135.06</c:v>
                </c:pt>
                <c:pt idx="13507">
                  <c:v>135.07</c:v>
                </c:pt>
                <c:pt idx="13508">
                  <c:v>135.08000000000001</c:v>
                </c:pt>
                <c:pt idx="13509">
                  <c:v>135.09</c:v>
                </c:pt>
                <c:pt idx="13510">
                  <c:v>135.1</c:v>
                </c:pt>
                <c:pt idx="13511">
                  <c:v>135.11000000000001</c:v>
                </c:pt>
                <c:pt idx="13512">
                  <c:v>135.12</c:v>
                </c:pt>
                <c:pt idx="13513">
                  <c:v>135.13</c:v>
                </c:pt>
                <c:pt idx="13514">
                  <c:v>135.13999999999999</c:v>
                </c:pt>
                <c:pt idx="13515">
                  <c:v>135.15</c:v>
                </c:pt>
                <c:pt idx="13516">
                  <c:v>135.16</c:v>
                </c:pt>
                <c:pt idx="13517">
                  <c:v>135.16999999999999</c:v>
                </c:pt>
                <c:pt idx="13518">
                  <c:v>135.18</c:v>
                </c:pt>
                <c:pt idx="13519">
                  <c:v>135.19</c:v>
                </c:pt>
                <c:pt idx="13520">
                  <c:v>135.19999999999999</c:v>
                </c:pt>
                <c:pt idx="13521">
                  <c:v>135.21</c:v>
                </c:pt>
                <c:pt idx="13522">
                  <c:v>135.22</c:v>
                </c:pt>
                <c:pt idx="13523">
                  <c:v>135.22999999999999</c:v>
                </c:pt>
                <c:pt idx="13524">
                  <c:v>135.24</c:v>
                </c:pt>
                <c:pt idx="13525">
                  <c:v>135.25</c:v>
                </c:pt>
                <c:pt idx="13526">
                  <c:v>135.26</c:v>
                </c:pt>
                <c:pt idx="13527">
                  <c:v>135.27000000000001</c:v>
                </c:pt>
                <c:pt idx="13528">
                  <c:v>135.28</c:v>
                </c:pt>
                <c:pt idx="13529">
                  <c:v>135.29</c:v>
                </c:pt>
                <c:pt idx="13530">
                  <c:v>135.30000000000001</c:v>
                </c:pt>
                <c:pt idx="13531">
                  <c:v>135.31</c:v>
                </c:pt>
                <c:pt idx="13532">
                  <c:v>135.32</c:v>
                </c:pt>
                <c:pt idx="13533">
                  <c:v>135.33000000000001</c:v>
                </c:pt>
                <c:pt idx="13534">
                  <c:v>135.34</c:v>
                </c:pt>
                <c:pt idx="13535">
                  <c:v>135.35</c:v>
                </c:pt>
                <c:pt idx="13536">
                  <c:v>135.36000000000001</c:v>
                </c:pt>
                <c:pt idx="13537">
                  <c:v>135.37</c:v>
                </c:pt>
                <c:pt idx="13538">
                  <c:v>135.38</c:v>
                </c:pt>
                <c:pt idx="13539">
                  <c:v>135.38999999999999</c:v>
                </c:pt>
                <c:pt idx="13540">
                  <c:v>135.4</c:v>
                </c:pt>
                <c:pt idx="13541">
                  <c:v>135.41</c:v>
                </c:pt>
                <c:pt idx="13542">
                  <c:v>135.41999999999999</c:v>
                </c:pt>
                <c:pt idx="13543">
                  <c:v>135.43</c:v>
                </c:pt>
                <c:pt idx="13544">
                  <c:v>135.44</c:v>
                </c:pt>
                <c:pt idx="13545">
                  <c:v>135.44999999999999</c:v>
                </c:pt>
                <c:pt idx="13546">
                  <c:v>135.46</c:v>
                </c:pt>
                <c:pt idx="13547">
                  <c:v>135.47</c:v>
                </c:pt>
                <c:pt idx="13548">
                  <c:v>135.47999999999999</c:v>
                </c:pt>
                <c:pt idx="13549">
                  <c:v>135.49</c:v>
                </c:pt>
                <c:pt idx="13550">
                  <c:v>135.5</c:v>
                </c:pt>
                <c:pt idx="13551">
                  <c:v>135.51</c:v>
                </c:pt>
                <c:pt idx="13552">
                  <c:v>135.52000000000001</c:v>
                </c:pt>
                <c:pt idx="13553">
                  <c:v>135.53</c:v>
                </c:pt>
                <c:pt idx="13554">
                  <c:v>135.54</c:v>
                </c:pt>
                <c:pt idx="13555">
                  <c:v>135.55000000000001</c:v>
                </c:pt>
                <c:pt idx="13556">
                  <c:v>135.56</c:v>
                </c:pt>
                <c:pt idx="13557">
                  <c:v>135.57</c:v>
                </c:pt>
                <c:pt idx="13558">
                  <c:v>135.58000000000001</c:v>
                </c:pt>
                <c:pt idx="13559">
                  <c:v>135.59</c:v>
                </c:pt>
                <c:pt idx="13560">
                  <c:v>135.6</c:v>
                </c:pt>
                <c:pt idx="13561">
                  <c:v>135.61000000000001</c:v>
                </c:pt>
                <c:pt idx="13562">
                  <c:v>135.62</c:v>
                </c:pt>
                <c:pt idx="13563">
                  <c:v>135.63</c:v>
                </c:pt>
                <c:pt idx="13564">
                  <c:v>135.63999999999999</c:v>
                </c:pt>
                <c:pt idx="13565">
                  <c:v>135.65</c:v>
                </c:pt>
                <c:pt idx="13566">
                  <c:v>135.66</c:v>
                </c:pt>
                <c:pt idx="13567">
                  <c:v>135.66999999999999</c:v>
                </c:pt>
                <c:pt idx="13568">
                  <c:v>135.68</c:v>
                </c:pt>
                <c:pt idx="13569">
                  <c:v>135.69</c:v>
                </c:pt>
                <c:pt idx="13570">
                  <c:v>135.69999999999999</c:v>
                </c:pt>
                <c:pt idx="13571">
                  <c:v>135.71</c:v>
                </c:pt>
                <c:pt idx="13572">
                  <c:v>135.72</c:v>
                </c:pt>
                <c:pt idx="13573">
                  <c:v>135.72999999999999</c:v>
                </c:pt>
                <c:pt idx="13574">
                  <c:v>135.74</c:v>
                </c:pt>
                <c:pt idx="13575">
                  <c:v>135.75</c:v>
                </c:pt>
                <c:pt idx="13576">
                  <c:v>135.76</c:v>
                </c:pt>
                <c:pt idx="13577">
                  <c:v>135.77000000000001</c:v>
                </c:pt>
                <c:pt idx="13578">
                  <c:v>135.78</c:v>
                </c:pt>
                <c:pt idx="13579">
                  <c:v>135.79</c:v>
                </c:pt>
                <c:pt idx="13580">
                  <c:v>135.80000000000001</c:v>
                </c:pt>
                <c:pt idx="13581">
                  <c:v>135.81</c:v>
                </c:pt>
                <c:pt idx="13582">
                  <c:v>135.82</c:v>
                </c:pt>
                <c:pt idx="13583">
                  <c:v>135.83000000000001</c:v>
                </c:pt>
                <c:pt idx="13584">
                  <c:v>135.84</c:v>
                </c:pt>
                <c:pt idx="13585">
                  <c:v>135.85</c:v>
                </c:pt>
                <c:pt idx="13586">
                  <c:v>135.86000000000001</c:v>
                </c:pt>
                <c:pt idx="13587">
                  <c:v>135.87</c:v>
                </c:pt>
                <c:pt idx="13588">
                  <c:v>135.88</c:v>
                </c:pt>
                <c:pt idx="13589">
                  <c:v>135.88999999999999</c:v>
                </c:pt>
                <c:pt idx="13590">
                  <c:v>135.9</c:v>
                </c:pt>
                <c:pt idx="13591">
                  <c:v>135.91</c:v>
                </c:pt>
                <c:pt idx="13592">
                  <c:v>135.91999999999999</c:v>
                </c:pt>
                <c:pt idx="13593">
                  <c:v>135.93</c:v>
                </c:pt>
                <c:pt idx="13594">
                  <c:v>135.94</c:v>
                </c:pt>
                <c:pt idx="13595">
                  <c:v>135.94999999999999</c:v>
                </c:pt>
                <c:pt idx="13596">
                  <c:v>135.96</c:v>
                </c:pt>
                <c:pt idx="13597">
                  <c:v>135.97</c:v>
                </c:pt>
                <c:pt idx="13598">
                  <c:v>135.97999999999999</c:v>
                </c:pt>
                <c:pt idx="13599">
                  <c:v>135.99</c:v>
                </c:pt>
                <c:pt idx="13600">
                  <c:v>136</c:v>
                </c:pt>
                <c:pt idx="13601">
                  <c:v>136.01</c:v>
                </c:pt>
                <c:pt idx="13602">
                  <c:v>136.02000000000001</c:v>
                </c:pt>
                <c:pt idx="13603">
                  <c:v>136.03</c:v>
                </c:pt>
                <c:pt idx="13604">
                  <c:v>136.04</c:v>
                </c:pt>
                <c:pt idx="13605">
                  <c:v>136.05000000000001</c:v>
                </c:pt>
                <c:pt idx="13606">
                  <c:v>136.06</c:v>
                </c:pt>
                <c:pt idx="13607">
                  <c:v>136.07</c:v>
                </c:pt>
                <c:pt idx="13608">
                  <c:v>136.08000000000001</c:v>
                </c:pt>
                <c:pt idx="13609">
                  <c:v>136.09</c:v>
                </c:pt>
                <c:pt idx="13610">
                  <c:v>136.1</c:v>
                </c:pt>
                <c:pt idx="13611">
                  <c:v>136.11000000000001</c:v>
                </c:pt>
                <c:pt idx="13612">
                  <c:v>136.12</c:v>
                </c:pt>
                <c:pt idx="13613">
                  <c:v>136.13</c:v>
                </c:pt>
                <c:pt idx="13614">
                  <c:v>136.13999999999999</c:v>
                </c:pt>
                <c:pt idx="13615">
                  <c:v>136.15</c:v>
                </c:pt>
                <c:pt idx="13616">
                  <c:v>136.16</c:v>
                </c:pt>
                <c:pt idx="13617">
                  <c:v>136.16999999999999</c:v>
                </c:pt>
                <c:pt idx="13618">
                  <c:v>136.18</c:v>
                </c:pt>
                <c:pt idx="13619">
                  <c:v>136.19</c:v>
                </c:pt>
                <c:pt idx="13620">
                  <c:v>136.19999999999999</c:v>
                </c:pt>
                <c:pt idx="13621">
                  <c:v>136.21</c:v>
                </c:pt>
                <c:pt idx="13622">
                  <c:v>136.22</c:v>
                </c:pt>
                <c:pt idx="13623">
                  <c:v>136.22999999999999</c:v>
                </c:pt>
                <c:pt idx="13624">
                  <c:v>136.24</c:v>
                </c:pt>
                <c:pt idx="13625">
                  <c:v>136.25</c:v>
                </c:pt>
                <c:pt idx="13626">
                  <c:v>136.26</c:v>
                </c:pt>
                <c:pt idx="13627">
                  <c:v>136.27000000000001</c:v>
                </c:pt>
                <c:pt idx="13628">
                  <c:v>136.28</c:v>
                </c:pt>
                <c:pt idx="13629">
                  <c:v>136.29</c:v>
                </c:pt>
                <c:pt idx="13630">
                  <c:v>136.30000000000001</c:v>
                </c:pt>
                <c:pt idx="13631">
                  <c:v>136.31</c:v>
                </c:pt>
                <c:pt idx="13632">
                  <c:v>136.32</c:v>
                </c:pt>
                <c:pt idx="13633">
                  <c:v>136.33000000000001</c:v>
                </c:pt>
                <c:pt idx="13634">
                  <c:v>136.34</c:v>
                </c:pt>
                <c:pt idx="13635">
                  <c:v>136.35</c:v>
                </c:pt>
                <c:pt idx="13636">
                  <c:v>136.36000000000001</c:v>
                </c:pt>
                <c:pt idx="13637">
                  <c:v>136.37</c:v>
                </c:pt>
                <c:pt idx="13638">
                  <c:v>136.38</c:v>
                </c:pt>
                <c:pt idx="13639">
                  <c:v>136.38999999999999</c:v>
                </c:pt>
                <c:pt idx="13640">
                  <c:v>136.4</c:v>
                </c:pt>
                <c:pt idx="13641">
                  <c:v>136.41</c:v>
                </c:pt>
                <c:pt idx="13642">
                  <c:v>136.41999999999999</c:v>
                </c:pt>
                <c:pt idx="13643">
                  <c:v>136.43</c:v>
                </c:pt>
                <c:pt idx="13644">
                  <c:v>136.44</c:v>
                </c:pt>
                <c:pt idx="13645">
                  <c:v>136.44999999999999</c:v>
                </c:pt>
                <c:pt idx="13646">
                  <c:v>136.46</c:v>
                </c:pt>
                <c:pt idx="13647">
                  <c:v>136.47</c:v>
                </c:pt>
                <c:pt idx="13648">
                  <c:v>136.47999999999999</c:v>
                </c:pt>
                <c:pt idx="13649">
                  <c:v>136.49</c:v>
                </c:pt>
                <c:pt idx="13650">
                  <c:v>136.5</c:v>
                </c:pt>
                <c:pt idx="13651">
                  <c:v>136.51</c:v>
                </c:pt>
                <c:pt idx="13652">
                  <c:v>136.52000000000001</c:v>
                </c:pt>
                <c:pt idx="13653">
                  <c:v>136.53</c:v>
                </c:pt>
                <c:pt idx="13654">
                  <c:v>136.54</c:v>
                </c:pt>
                <c:pt idx="13655">
                  <c:v>136.55000000000001</c:v>
                </c:pt>
                <c:pt idx="13656">
                  <c:v>136.56</c:v>
                </c:pt>
                <c:pt idx="13657">
                  <c:v>136.57</c:v>
                </c:pt>
                <c:pt idx="13658">
                  <c:v>136.58000000000001</c:v>
                </c:pt>
                <c:pt idx="13659">
                  <c:v>136.59</c:v>
                </c:pt>
                <c:pt idx="13660">
                  <c:v>136.6</c:v>
                </c:pt>
                <c:pt idx="13661">
                  <c:v>136.61000000000001</c:v>
                </c:pt>
                <c:pt idx="13662">
                  <c:v>136.62</c:v>
                </c:pt>
                <c:pt idx="13663">
                  <c:v>136.63</c:v>
                </c:pt>
                <c:pt idx="13664">
                  <c:v>136.63999999999999</c:v>
                </c:pt>
                <c:pt idx="13665">
                  <c:v>136.65</c:v>
                </c:pt>
                <c:pt idx="13666">
                  <c:v>136.66</c:v>
                </c:pt>
                <c:pt idx="13667">
                  <c:v>136.66999999999999</c:v>
                </c:pt>
                <c:pt idx="13668">
                  <c:v>136.68</c:v>
                </c:pt>
                <c:pt idx="13669">
                  <c:v>136.69</c:v>
                </c:pt>
                <c:pt idx="13670">
                  <c:v>136.69999999999999</c:v>
                </c:pt>
                <c:pt idx="13671">
                  <c:v>136.71</c:v>
                </c:pt>
                <c:pt idx="13672">
                  <c:v>136.72</c:v>
                </c:pt>
                <c:pt idx="13673">
                  <c:v>136.72999999999999</c:v>
                </c:pt>
                <c:pt idx="13674">
                  <c:v>136.74</c:v>
                </c:pt>
                <c:pt idx="13675">
                  <c:v>136.75</c:v>
                </c:pt>
                <c:pt idx="13676">
                  <c:v>136.76</c:v>
                </c:pt>
                <c:pt idx="13677">
                  <c:v>136.77000000000001</c:v>
                </c:pt>
                <c:pt idx="13678">
                  <c:v>136.78</c:v>
                </c:pt>
                <c:pt idx="13679">
                  <c:v>136.79</c:v>
                </c:pt>
                <c:pt idx="13680">
                  <c:v>136.80000000000001</c:v>
                </c:pt>
                <c:pt idx="13681">
                  <c:v>136.81</c:v>
                </c:pt>
                <c:pt idx="13682">
                  <c:v>136.82</c:v>
                </c:pt>
                <c:pt idx="13683">
                  <c:v>136.83000000000001</c:v>
                </c:pt>
                <c:pt idx="13684">
                  <c:v>136.84</c:v>
                </c:pt>
                <c:pt idx="13685">
                  <c:v>136.85</c:v>
                </c:pt>
                <c:pt idx="13686">
                  <c:v>136.86000000000001</c:v>
                </c:pt>
                <c:pt idx="13687">
                  <c:v>136.87</c:v>
                </c:pt>
                <c:pt idx="13688">
                  <c:v>136.88</c:v>
                </c:pt>
                <c:pt idx="13689">
                  <c:v>136.88999999999999</c:v>
                </c:pt>
                <c:pt idx="13690">
                  <c:v>136.9</c:v>
                </c:pt>
                <c:pt idx="13691">
                  <c:v>136.91</c:v>
                </c:pt>
                <c:pt idx="13692">
                  <c:v>136.91999999999999</c:v>
                </c:pt>
                <c:pt idx="13693">
                  <c:v>136.93</c:v>
                </c:pt>
                <c:pt idx="13694">
                  <c:v>136.94</c:v>
                </c:pt>
                <c:pt idx="13695">
                  <c:v>136.94999999999999</c:v>
                </c:pt>
                <c:pt idx="13696">
                  <c:v>136.96</c:v>
                </c:pt>
                <c:pt idx="13697">
                  <c:v>136.97</c:v>
                </c:pt>
                <c:pt idx="13698">
                  <c:v>136.97999999999999</c:v>
                </c:pt>
                <c:pt idx="13699">
                  <c:v>136.99</c:v>
                </c:pt>
                <c:pt idx="13700">
                  <c:v>137</c:v>
                </c:pt>
                <c:pt idx="13701">
                  <c:v>137.01</c:v>
                </c:pt>
                <c:pt idx="13702">
                  <c:v>137.02000000000001</c:v>
                </c:pt>
                <c:pt idx="13703">
                  <c:v>137.03</c:v>
                </c:pt>
                <c:pt idx="13704">
                  <c:v>137.04</c:v>
                </c:pt>
                <c:pt idx="13705">
                  <c:v>137.05000000000001</c:v>
                </c:pt>
                <c:pt idx="13706">
                  <c:v>137.06</c:v>
                </c:pt>
                <c:pt idx="13707">
                  <c:v>137.07</c:v>
                </c:pt>
                <c:pt idx="13708">
                  <c:v>137.08000000000001</c:v>
                </c:pt>
                <c:pt idx="13709">
                  <c:v>137.09</c:v>
                </c:pt>
                <c:pt idx="13710">
                  <c:v>137.1</c:v>
                </c:pt>
                <c:pt idx="13711">
                  <c:v>137.11000000000001</c:v>
                </c:pt>
                <c:pt idx="13712">
                  <c:v>137.12</c:v>
                </c:pt>
                <c:pt idx="13713">
                  <c:v>137.13</c:v>
                </c:pt>
                <c:pt idx="13714">
                  <c:v>137.13999999999999</c:v>
                </c:pt>
                <c:pt idx="13715">
                  <c:v>137.15</c:v>
                </c:pt>
                <c:pt idx="13716">
                  <c:v>137.16</c:v>
                </c:pt>
                <c:pt idx="13717">
                  <c:v>137.16999999999999</c:v>
                </c:pt>
                <c:pt idx="13718">
                  <c:v>137.18</c:v>
                </c:pt>
                <c:pt idx="13719">
                  <c:v>137.19</c:v>
                </c:pt>
                <c:pt idx="13720">
                  <c:v>137.19999999999999</c:v>
                </c:pt>
                <c:pt idx="13721">
                  <c:v>137.21</c:v>
                </c:pt>
                <c:pt idx="13722">
                  <c:v>137.22</c:v>
                </c:pt>
                <c:pt idx="13723">
                  <c:v>137.22999999999999</c:v>
                </c:pt>
                <c:pt idx="13724">
                  <c:v>137.24</c:v>
                </c:pt>
                <c:pt idx="13725">
                  <c:v>137.25</c:v>
                </c:pt>
                <c:pt idx="13726">
                  <c:v>137.26</c:v>
                </c:pt>
                <c:pt idx="13727">
                  <c:v>137.27000000000001</c:v>
                </c:pt>
                <c:pt idx="13728">
                  <c:v>137.28</c:v>
                </c:pt>
                <c:pt idx="13729">
                  <c:v>137.29</c:v>
                </c:pt>
                <c:pt idx="13730">
                  <c:v>137.30000000000001</c:v>
                </c:pt>
                <c:pt idx="13731">
                  <c:v>137.31</c:v>
                </c:pt>
                <c:pt idx="13732">
                  <c:v>137.32</c:v>
                </c:pt>
                <c:pt idx="13733">
                  <c:v>137.33000000000001</c:v>
                </c:pt>
                <c:pt idx="13734">
                  <c:v>137.34</c:v>
                </c:pt>
                <c:pt idx="13735">
                  <c:v>137.35</c:v>
                </c:pt>
                <c:pt idx="13736">
                  <c:v>137.36000000000001</c:v>
                </c:pt>
                <c:pt idx="13737">
                  <c:v>137.37</c:v>
                </c:pt>
                <c:pt idx="13738">
                  <c:v>137.38</c:v>
                </c:pt>
                <c:pt idx="13739">
                  <c:v>137.38999999999999</c:v>
                </c:pt>
                <c:pt idx="13740">
                  <c:v>137.4</c:v>
                </c:pt>
                <c:pt idx="13741">
                  <c:v>137.41</c:v>
                </c:pt>
                <c:pt idx="13742">
                  <c:v>137.41999999999999</c:v>
                </c:pt>
                <c:pt idx="13743">
                  <c:v>137.43</c:v>
                </c:pt>
                <c:pt idx="13744">
                  <c:v>137.44</c:v>
                </c:pt>
                <c:pt idx="13745">
                  <c:v>137.44999999999999</c:v>
                </c:pt>
                <c:pt idx="13746">
                  <c:v>137.46</c:v>
                </c:pt>
                <c:pt idx="13747">
                  <c:v>137.47</c:v>
                </c:pt>
                <c:pt idx="13748">
                  <c:v>137.47999999999999</c:v>
                </c:pt>
                <c:pt idx="13749">
                  <c:v>137.49</c:v>
                </c:pt>
                <c:pt idx="13750">
                  <c:v>137.5</c:v>
                </c:pt>
                <c:pt idx="13751">
                  <c:v>137.51</c:v>
                </c:pt>
                <c:pt idx="13752">
                  <c:v>137.52000000000001</c:v>
                </c:pt>
                <c:pt idx="13753">
                  <c:v>137.53</c:v>
                </c:pt>
                <c:pt idx="13754">
                  <c:v>137.54</c:v>
                </c:pt>
                <c:pt idx="13755">
                  <c:v>137.55000000000001</c:v>
                </c:pt>
                <c:pt idx="13756">
                  <c:v>137.56</c:v>
                </c:pt>
                <c:pt idx="13757">
                  <c:v>137.57</c:v>
                </c:pt>
                <c:pt idx="13758">
                  <c:v>137.58000000000001</c:v>
                </c:pt>
                <c:pt idx="13759">
                  <c:v>137.59</c:v>
                </c:pt>
                <c:pt idx="13760">
                  <c:v>137.6</c:v>
                </c:pt>
                <c:pt idx="13761">
                  <c:v>137.61000000000001</c:v>
                </c:pt>
                <c:pt idx="13762">
                  <c:v>137.62</c:v>
                </c:pt>
                <c:pt idx="13763">
                  <c:v>137.63</c:v>
                </c:pt>
                <c:pt idx="13764">
                  <c:v>137.63999999999999</c:v>
                </c:pt>
                <c:pt idx="13765">
                  <c:v>137.65</c:v>
                </c:pt>
                <c:pt idx="13766">
                  <c:v>137.66</c:v>
                </c:pt>
                <c:pt idx="13767">
                  <c:v>137.66999999999999</c:v>
                </c:pt>
                <c:pt idx="13768">
                  <c:v>137.68</c:v>
                </c:pt>
                <c:pt idx="13769">
                  <c:v>137.69</c:v>
                </c:pt>
                <c:pt idx="13770">
                  <c:v>137.69999999999999</c:v>
                </c:pt>
                <c:pt idx="13771">
                  <c:v>137.71</c:v>
                </c:pt>
                <c:pt idx="13772">
                  <c:v>137.72</c:v>
                </c:pt>
                <c:pt idx="13773">
                  <c:v>137.72999999999999</c:v>
                </c:pt>
                <c:pt idx="13774">
                  <c:v>137.74</c:v>
                </c:pt>
                <c:pt idx="13775">
                  <c:v>137.75</c:v>
                </c:pt>
                <c:pt idx="13776">
                  <c:v>137.76</c:v>
                </c:pt>
                <c:pt idx="13777">
                  <c:v>137.77000000000001</c:v>
                </c:pt>
                <c:pt idx="13778">
                  <c:v>137.78</c:v>
                </c:pt>
                <c:pt idx="13779">
                  <c:v>137.79</c:v>
                </c:pt>
                <c:pt idx="13780">
                  <c:v>137.80000000000001</c:v>
                </c:pt>
                <c:pt idx="13781">
                  <c:v>137.81</c:v>
                </c:pt>
                <c:pt idx="13782">
                  <c:v>137.82</c:v>
                </c:pt>
                <c:pt idx="13783">
                  <c:v>137.83000000000001</c:v>
                </c:pt>
                <c:pt idx="13784">
                  <c:v>137.84</c:v>
                </c:pt>
                <c:pt idx="13785">
                  <c:v>137.85</c:v>
                </c:pt>
                <c:pt idx="13786">
                  <c:v>137.86000000000001</c:v>
                </c:pt>
                <c:pt idx="13787">
                  <c:v>137.87</c:v>
                </c:pt>
                <c:pt idx="13788">
                  <c:v>137.88</c:v>
                </c:pt>
                <c:pt idx="13789">
                  <c:v>137.88999999999999</c:v>
                </c:pt>
                <c:pt idx="13790">
                  <c:v>137.9</c:v>
                </c:pt>
                <c:pt idx="13791">
                  <c:v>137.91</c:v>
                </c:pt>
                <c:pt idx="13792">
                  <c:v>137.91999999999999</c:v>
                </c:pt>
                <c:pt idx="13793">
                  <c:v>137.93</c:v>
                </c:pt>
                <c:pt idx="13794">
                  <c:v>137.94</c:v>
                </c:pt>
                <c:pt idx="13795">
                  <c:v>137.94999999999999</c:v>
                </c:pt>
                <c:pt idx="13796">
                  <c:v>137.96</c:v>
                </c:pt>
                <c:pt idx="13797">
                  <c:v>137.97</c:v>
                </c:pt>
                <c:pt idx="13798">
                  <c:v>137.97999999999999</c:v>
                </c:pt>
                <c:pt idx="13799">
                  <c:v>137.99</c:v>
                </c:pt>
                <c:pt idx="13800">
                  <c:v>138</c:v>
                </c:pt>
                <c:pt idx="13801">
                  <c:v>138.01</c:v>
                </c:pt>
                <c:pt idx="13802">
                  <c:v>138.02000000000001</c:v>
                </c:pt>
                <c:pt idx="13803">
                  <c:v>138.03</c:v>
                </c:pt>
                <c:pt idx="13804">
                  <c:v>138.04</c:v>
                </c:pt>
                <c:pt idx="13805">
                  <c:v>138.05000000000001</c:v>
                </c:pt>
                <c:pt idx="13806">
                  <c:v>138.06</c:v>
                </c:pt>
                <c:pt idx="13807">
                  <c:v>138.07</c:v>
                </c:pt>
                <c:pt idx="13808">
                  <c:v>138.08000000000001</c:v>
                </c:pt>
                <c:pt idx="13809">
                  <c:v>138.09</c:v>
                </c:pt>
                <c:pt idx="13810">
                  <c:v>138.1</c:v>
                </c:pt>
                <c:pt idx="13811">
                  <c:v>138.11000000000001</c:v>
                </c:pt>
                <c:pt idx="13812">
                  <c:v>138.12</c:v>
                </c:pt>
                <c:pt idx="13813">
                  <c:v>138.13</c:v>
                </c:pt>
                <c:pt idx="13814">
                  <c:v>138.13999999999999</c:v>
                </c:pt>
                <c:pt idx="13815">
                  <c:v>138.15</c:v>
                </c:pt>
                <c:pt idx="13816">
                  <c:v>138.16</c:v>
                </c:pt>
                <c:pt idx="13817">
                  <c:v>138.16999999999999</c:v>
                </c:pt>
                <c:pt idx="13818">
                  <c:v>138.18</c:v>
                </c:pt>
                <c:pt idx="13819">
                  <c:v>138.19</c:v>
                </c:pt>
                <c:pt idx="13820">
                  <c:v>138.19999999999999</c:v>
                </c:pt>
                <c:pt idx="13821">
                  <c:v>138.21</c:v>
                </c:pt>
                <c:pt idx="13822">
                  <c:v>138.22</c:v>
                </c:pt>
                <c:pt idx="13823">
                  <c:v>138.22999999999999</c:v>
                </c:pt>
                <c:pt idx="13824">
                  <c:v>138.24</c:v>
                </c:pt>
                <c:pt idx="13825">
                  <c:v>138.25</c:v>
                </c:pt>
                <c:pt idx="13826">
                  <c:v>138.26</c:v>
                </c:pt>
                <c:pt idx="13827">
                  <c:v>138.27000000000001</c:v>
                </c:pt>
                <c:pt idx="13828">
                  <c:v>138.28</c:v>
                </c:pt>
                <c:pt idx="13829">
                  <c:v>138.29</c:v>
                </c:pt>
                <c:pt idx="13830">
                  <c:v>138.30000000000001</c:v>
                </c:pt>
                <c:pt idx="13831">
                  <c:v>138.31</c:v>
                </c:pt>
                <c:pt idx="13832">
                  <c:v>138.32</c:v>
                </c:pt>
                <c:pt idx="13833">
                  <c:v>138.33000000000001</c:v>
                </c:pt>
                <c:pt idx="13834">
                  <c:v>138.34</c:v>
                </c:pt>
                <c:pt idx="13835">
                  <c:v>138.35</c:v>
                </c:pt>
                <c:pt idx="13836">
                  <c:v>138.36000000000001</c:v>
                </c:pt>
                <c:pt idx="13837">
                  <c:v>138.37</c:v>
                </c:pt>
                <c:pt idx="13838">
                  <c:v>138.38</c:v>
                </c:pt>
                <c:pt idx="13839">
                  <c:v>138.38999999999999</c:v>
                </c:pt>
                <c:pt idx="13840">
                  <c:v>138.4</c:v>
                </c:pt>
                <c:pt idx="13841">
                  <c:v>138.41</c:v>
                </c:pt>
                <c:pt idx="13842">
                  <c:v>138.41999999999999</c:v>
                </c:pt>
                <c:pt idx="13843">
                  <c:v>138.43</c:v>
                </c:pt>
                <c:pt idx="13844">
                  <c:v>138.44</c:v>
                </c:pt>
                <c:pt idx="13845">
                  <c:v>138.44999999999999</c:v>
                </c:pt>
                <c:pt idx="13846">
                  <c:v>138.46</c:v>
                </c:pt>
                <c:pt idx="13847">
                  <c:v>138.47</c:v>
                </c:pt>
                <c:pt idx="13848">
                  <c:v>138.47999999999999</c:v>
                </c:pt>
                <c:pt idx="13849">
                  <c:v>138.49</c:v>
                </c:pt>
                <c:pt idx="13850">
                  <c:v>138.5</c:v>
                </c:pt>
                <c:pt idx="13851">
                  <c:v>138.51</c:v>
                </c:pt>
                <c:pt idx="13852">
                  <c:v>138.52000000000001</c:v>
                </c:pt>
                <c:pt idx="13853">
                  <c:v>138.53</c:v>
                </c:pt>
                <c:pt idx="13854">
                  <c:v>138.54</c:v>
                </c:pt>
                <c:pt idx="13855">
                  <c:v>138.55000000000001</c:v>
                </c:pt>
                <c:pt idx="13856">
                  <c:v>138.56</c:v>
                </c:pt>
                <c:pt idx="13857">
                  <c:v>138.57</c:v>
                </c:pt>
                <c:pt idx="13858">
                  <c:v>138.58000000000001</c:v>
                </c:pt>
                <c:pt idx="13859">
                  <c:v>138.59</c:v>
                </c:pt>
                <c:pt idx="13860">
                  <c:v>138.6</c:v>
                </c:pt>
                <c:pt idx="13861">
                  <c:v>138.61000000000001</c:v>
                </c:pt>
                <c:pt idx="13862">
                  <c:v>138.62</c:v>
                </c:pt>
                <c:pt idx="13863">
                  <c:v>138.63</c:v>
                </c:pt>
                <c:pt idx="13864">
                  <c:v>138.63999999999999</c:v>
                </c:pt>
                <c:pt idx="13865">
                  <c:v>138.65</c:v>
                </c:pt>
                <c:pt idx="13866">
                  <c:v>138.66</c:v>
                </c:pt>
                <c:pt idx="13867">
                  <c:v>138.66999999999999</c:v>
                </c:pt>
                <c:pt idx="13868">
                  <c:v>138.68</c:v>
                </c:pt>
                <c:pt idx="13869">
                  <c:v>138.69</c:v>
                </c:pt>
                <c:pt idx="13870">
                  <c:v>138.69999999999999</c:v>
                </c:pt>
                <c:pt idx="13871">
                  <c:v>138.71</c:v>
                </c:pt>
                <c:pt idx="13872">
                  <c:v>138.72</c:v>
                </c:pt>
                <c:pt idx="13873">
                  <c:v>138.72999999999999</c:v>
                </c:pt>
                <c:pt idx="13874">
                  <c:v>138.74</c:v>
                </c:pt>
                <c:pt idx="13875">
                  <c:v>138.75</c:v>
                </c:pt>
                <c:pt idx="13876">
                  <c:v>138.76</c:v>
                </c:pt>
                <c:pt idx="13877">
                  <c:v>138.77000000000001</c:v>
                </c:pt>
                <c:pt idx="13878">
                  <c:v>138.78</c:v>
                </c:pt>
                <c:pt idx="13879">
                  <c:v>138.79</c:v>
                </c:pt>
                <c:pt idx="13880">
                  <c:v>138.80000000000001</c:v>
                </c:pt>
                <c:pt idx="13881">
                  <c:v>138.81</c:v>
                </c:pt>
                <c:pt idx="13882">
                  <c:v>138.82</c:v>
                </c:pt>
                <c:pt idx="13883">
                  <c:v>138.83000000000001</c:v>
                </c:pt>
                <c:pt idx="13884">
                  <c:v>138.84</c:v>
                </c:pt>
                <c:pt idx="13885">
                  <c:v>138.85</c:v>
                </c:pt>
                <c:pt idx="13886">
                  <c:v>138.86000000000001</c:v>
                </c:pt>
                <c:pt idx="13887">
                  <c:v>138.87</c:v>
                </c:pt>
                <c:pt idx="13888">
                  <c:v>138.88</c:v>
                </c:pt>
                <c:pt idx="13889">
                  <c:v>138.88999999999999</c:v>
                </c:pt>
                <c:pt idx="13890">
                  <c:v>138.9</c:v>
                </c:pt>
                <c:pt idx="13891">
                  <c:v>138.91</c:v>
                </c:pt>
                <c:pt idx="13892">
                  <c:v>138.91999999999999</c:v>
                </c:pt>
                <c:pt idx="13893">
                  <c:v>138.93</c:v>
                </c:pt>
                <c:pt idx="13894">
                  <c:v>138.94</c:v>
                </c:pt>
                <c:pt idx="13895">
                  <c:v>138.94999999999999</c:v>
                </c:pt>
                <c:pt idx="13896">
                  <c:v>138.96</c:v>
                </c:pt>
                <c:pt idx="13897">
                  <c:v>138.97</c:v>
                </c:pt>
                <c:pt idx="13898">
                  <c:v>138.97999999999999</c:v>
                </c:pt>
                <c:pt idx="13899">
                  <c:v>138.99</c:v>
                </c:pt>
                <c:pt idx="13900">
                  <c:v>139</c:v>
                </c:pt>
                <c:pt idx="13901">
                  <c:v>139.01</c:v>
                </c:pt>
                <c:pt idx="13902">
                  <c:v>139.02000000000001</c:v>
                </c:pt>
                <c:pt idx="13903">
                  <c:v>139.03</c:v>
                </c:pt>
                <c:pt idx="13904">
                  <c:v>139.04</c:v>
                </c:pt>
                <c:pt idx="13905">
                  <c:v>139.05000000000001</c:v>
                </c:pt>
                <c:pt idx="13906">
                  <c:v>139.06</c:v>
                </c:pt>
                <c:pt idx="13907">
                  <c:v>139.07</c:v>
                </c:pt>
                <c:pt idx="13908">
                  <c:v>139.08000000000001</c:v>
                </c:pt>
                <c:pt idx="13909">
                  <c:v>139.09</c:v>
                </c:pt>
                <c:pt idx="13910">
                  <c:v>139.1</c:v>
                </c:pt>
                <c:pt idx="13911">
                  <c:v>139.11000000000001</c:v>
                </c:pt>
                <c:pt idx="13912">
                  <c:v>139.12</c:v>
                </c:pt>
                <c:pt idx="13913">
                  <c:v>139.13</c:v>
                </c:pt>
                <c:pt idx="13914">
                  <c:v>139.13999999999999</c:v>
                </c:pt>
                <c:pt idx="13915">
                  <c:v>139.15</c:v>
                </c:pt>
                <c:pt idx="13916">
                  <c:v>139.16</c:v>
                </c:pt>
                <c:pt idx="13917">
                  <c:v>139.16999999999999</c:v>
                </c:pt>
                <c:pt idx="13918">
                  <c:v>139.18</c:v>
                </c:pt>
                <c:pt idx="13919">
                  <c:v>139.19</c:v>
                </c:pt>
                <c:pt idx="13920">
                  <c:v>139.19999999999999</c:v>
                </c:pt>
                <c:pt idx="13921">
                  <c:v>139.21</c:v>
                </c:pt>
                <c:pt idx="13922">
                  <c:v>139.22</c:v>
                </c:pt>
                <c:pt idx="13923">
                  <c:v>139.22999999999999</c:v>
                </c:pt>
                <c:pt idx="13924">
                  <c:v>139.24</c:v>
                </c:pt>
                <c:pt idx="13925">
                  <c:v>139.25</c:v>
                </c:pt>
                <c:pt idx="13926">
                  <c:v>139.26</c:v>
                </c:pt>
                <c:pt idx="13927">
                  <c:v>139.27000000000001</c:v>
                </c:pt>
                <c:pt idx="13928">
                  <c:v>139.28</c:v>
                </c:pt>
                <c:pt idx="13929">
                  <c:v>139.29</c:v>
                </c:pt>
                <c:pt idx="13930">
                  <c:v>139.30000000000001</c:v>
                </c:pt>
                <c:pt idx="13931">
                  <c:v>139.31</c:v>
                </c:pt>
                <c:pt idx="13932">
                  <c:v>139.32</c:v>
                </c:pt>
                <c:pt idx="13933">
                  <c:v>139.33000000000001</c:v>
                </c:pt>
                <c:pt idx="13934">
                  <c:v>139.34</c:v>
                </c:pt>
                <c:pt idx="13935">
                  <c:v>139.35</c:v>
                </c:pt>
                <c:pt idx="13936">
                  <c:v>139.36000000000001</c:v>
                </c:pt>
                <c:pt idx="13937">
                  <c:v>139.37</c:v>
                </c:pt>
                <c:pt idx="13938">
                  <c:v>139.38</c:v>
                </c:pt>
                <c:pt idx="13939">
                  <c:v>139.38999999999999</c:v>
                </c:pt>
                <c:pt idx="13940">
                  <c:v>139.4</c:v>
                </c:pt>
                <c:pt idx="13941">
                  <c:v>139.41</c:v>
                </c:pt>
                <c:pt idx="13942">
                  <c:v>139.41999999999999</c:v>
                </c:pt>
                <c:pt idx="13943">
                  <c:v>139.43</c:v>
                </c:pt>
                <c:pt idx="13944">
                  <c:v>139.44</c:v>
                </c:pt>
                <c:pt idx="13945">
                  <c:v>139.44999999999999</c:v>
                </c:pt>
                <c:pt idx="13946">
                  <c:v>139.46</c:v>
                </c:pt>
                <c:pt idx="13947">
                  <c:v>139.47</c:v>
                </c:pt>
                <c:pt idx="13948">
                  <c:v>139.47999999999999</c:v>
                </c:pt>
                <c:pt idx="13949">
                  <c:v>139.49</c:v>
                </c:pt>
                <c:pt idx="13950">
                  <c:v>139.5</c:v>
                </c:pt>
                <c:pt idx="13951">
                  <c:v>139.51</c:v>
                </c:pt>
                <c:pt idx="13952">
                  <c:v>139.52000000000001</c:v>
                </c:pt>
                <c:pt idx="13953">
                  <c:v>139.53</c:v>
                </c:pt>
                <c:pt idx="13954">
                  <c:v>139.54</c:v>
                </c:pt>
                <c:pt idx="13955">
                  <c:v>139.55000000000001</c:v>
                </c:pt>
                <c:pt idx="13956">
                  <c:v>139.56</c:v>
                </c:pt>
                <c:pt idx="13957">
                  <c:v>139.57</c:v>
                </c:pt>
                <c:pt idx="13958">
                  <c:v>139.58000000000001</c:v>
                </c:pt>
                <c:pt idx="13959">
                  <c:v>139.59</c:v>
                </c:pt>
                <c:pt idx="13960">
                  <c:v>139.6</c:v>
                </c:pt>
                <c:pt idx="13961">
                  <c:v>139.61000000000001</c:v>
                </c:pt>
                <c:pt idx="13962">
                  <c:v>139.62</c:v>
                </c:pt>
                <c:pt idx="13963">
                  <c:v>139.63</c:v>
                </c:pt>
                <c:pt idx="13964">
                  <c:v>139.63999999999999</c:v>
                </c:pt>
                <c:pt idx="13965">
                  <c:v>139.65</c:v>
                </c:pt>
                <c:pt idx="13966">
                  <c:v>139.66</c:v>
                </c:pt>
                <c:pt idx="13967">
                  <c:v>139.66999999999999</c:v>
                </c:pt>
                <c:pt idx="13968">
                  <c:v>139.68</c:v>
                </c:pt>
                <c:pt idx="13969">
                  <c:v>139.69</c:v>
                </c:pt>
                <c:pt idx="13970">
                  <c:v>139.69999999999999</c:v>
                </c:pt>
                <c:pt idx="13971">
                  <c:v>139.71</c:v>
                </c:pt>
                <c:pt idx="13972">
                  <c:v>139.72</c:v>
                </c:pt>
                <c:pt idx="13973">
                  <c:v>139.72999999999999</c:v>
                </c:pt>
                <c:pt idx="13974">
                  <c:v>139.74</c:v>
                </c:pt>
                <c:pt idx="13975">
                  <c:v>139.75</c:v>
                </c:pt>
                <c:pt idx="13976">
                  <c:v>139.76</c:v>
                </c:pt>
                <c:pt idx="13977">
                  <c:v>139.77000000000001</c:v>
                </c:pt>
                <c:pt idx="13978">
                  <c:v>139.78</c:v>
                </c:pt>
                <c:pt idx="13979">
                  <c:v>139.79</c:v>
                </c:pt>
                <c:pt idx="13980">
                  <c:v>139.80000000000001</c:v>
                </c:pt>
                <c:pt idx="13981">
                  <c:v>139.81</c:v>
                </c:pt>
                <c:pt idx="13982">
                  <c:v>139.82</c:v>
                </c:pt>
                <c:pt idx="13983">
                  <c:v>139.83000000000001</c:v>
                </c:pt>
                <c:pt idx="13984">
                  <c:v>139.84</c:v>
                </c:pt>
                <c:pt idx="13985">
                  <c:v>139.85</c:v>
                </c:pt>
                <c:pt idx="13986">
                  <c:v>139.86000000000001</c:v>
                </c:pt>
                <c:pt idx="13987">
                  <c:v>139.87</c:v>
                </c:pt>
                <c:pt idx="13988">
                  <c:v>139.88</c:v>
                </c:pt>
                <c:pt idx="13989">
                  <c:v>139.88999999999999</c:v>
                </c:pt>
                <c:pt idx="13990">
                  <c:v>139.9</c:v>
                </c:pt>
                <c:pt idx="13991">
                  <c:v>139.91</c:v>
                </c:pt>
                <c:pt idx="13992">
                  <c:v>139.91999999999999</c:v>
                </c:pt>
                <c:pt idx="13993">
                  <c:v>139.93</c:v>
                </c:pt>
                <c:pt idx="13994">
                  <c:v>139.94</c:v>
                </c:pt>
                <c:pt idx="13995">
                  <c:v>139.94999999999999</c:v>
                </c:pt>
                <c:pt idx="13996">
                  <c:v>139.96</c:v>
                </c:pt>
                <c:pt idx="13997">
                  <c:v>139.97</c:v>
                </c:pt>
                <c:pt idx="13998">
                  <c:v>139.97999999999999</c:v>
                </c:pt>
                <c:pt idx="13999">
                  <c:v>139.99</c:v>
                </c:pt>
                <c:pt idx="14000">
                  <c:v>140</c:v>
                </c:pt>
                <c:pt idx="14001">
                  <c:v>140.01</c:v>
                </c:pt>
                <c:pt idx="14002">
                  <c:v>140.02000000000001</c:v>
                </c:pt>
                <c:pt idx="14003">
                  <c:v>140.03</c:v>
                </c:pt>
                <c:pt idx="14004">
                  <c:v>140.04</c:v>
                </c:pt>
                <c:pt idx="14005">
                  <c:v>140.05000000000001</c:v>
                </c:pt>
                <c:pt idx="14006">
                  <c:v>140.06</c:v>
                </c:pt>
                <c:pt idx="14007">
                  <c:v>140.07</c:v>
                </c:pt>
                <c:pt idx="14008">
                  <c:v>140.08000000000001</c:v>
                </c:pt>
                <c:pt idx="14009">
                  <c:v>140.09</c:v>
                </c:pt>
                <c:pt idx="14010">
                  <c:v>140.1</c:v>
                </c:pt>
                <c:pt idx="14011">
                  <c:v>140.11000000000001</c:v>
                </c:pt>
                <c:pt idx="14012">
                  <c:v>140.12</c:v>
                </c:pt>
                <c:pt idx="14013">
                  <c:v>140.13</c:v>
                </c:pt>
                <c:pt idx="14014">
                  <c:v>140.13999999999999</c:v>
                </c:pt>
                <c:pt idx="14015">
                  <c:v>140.15</c:v>
                </c:pt>
                <c:pt idx="14016">
                  <c:v>140.16</c:v>
                </c:pt>
                <c:pt idx="14017">
                  <c:v>140.16999999999999</c:v>
                </c:pt>
                <c:pt idx="14018">
                  <c:v>140.18</c:v>
                </c:pt>
                <c:pt idx="14019">
                  <c:v>140.19</c:v>
                </c:pt>
                <c:pt idx="14020">
                  <c:v>140.19999999999999</c:v>
                </c:pt>
                <c:pt idx="14021">
                  <c:v>140.21</c:v>
                </c:pt>
                <c:pt idx="14022">
                  <c:v>140.22</c:v>
                </c:pt>
                <c:pt idx="14023">
                  <c:v>140.22999999999999</c:v>
                </c:pt>
                <c:pt idx="14024">
                  <c:v>140.24</c:v>
                </c:pt>
                <c:pt idx="14025">
                  <c:v>140.25</c:v>
                </c:pt>
                <c:pt idx="14026">
                  <c:v>140.26</c:v>
                </c:pt>
                <c:pt idx="14027">
                  <c:v>140.27000000000001</c:v>
                </c:pt>
                <c:pt idx="14028">
                  <c:v>140.28</c:v>
                </c:pt>
                <c:pt idx="14029">
                  <c:v>140.29</c:v>
                </c:pt>
                <c:pt idx="14030">
                  <c:v>140.30000000000001</c:v>
                </c:pt>
                <c:pt idx="14031">
                  <c:v>140.31</c:v>
                </c:pt>
                <c:pt idx="14032">
                  <c:v>140.32</c:v>
                </c:pt>
                <c:pt idx="14033">
                  <c:v>140.33000000000001</c:v>
                </c:pt>
                <c:pt idx="14034">
                  <c:v>140.34</c:v>
                </c:pt>
                <c:pt idx="14035">
                  <c:v>140.35</c:v>
                </c:pt>
                <c:pt idx="14036">
                  <c:v>140.36000000000001</c:v>
                </c:pt>
                <c:pt idx="14037">
                  <c:v>140.37</c:v>
                </c:pt>
                <c:pt idx="14038">
                  <c:v>140.38</c:v>
                </c:pt>
                <c:pt idx="14039">
                  <c:v>140.38999999999999</c:v>
                </c:pt>
                <c:pt idx="14040">
                  <c:v>140.4</c:v>
                </c:pt>
                <c:pt idx="14041">
                  <c:v>140.41</c:v>
                </c:pt>
                <c:pt idx="14042">
                  <c:v>140.41999999999999</c:v>
                </c:pt>
                <c:pt idx="14043">
                  <c:v>140.43</c:v>
                </c:pt>
                <c:pt idx="14044">
                  <c:v>140.44</c:v>
                </c:pt>
                <c:pt idx="14045">
                  <c:v>140.44999999999999</c:v>
                </c:pt>
                <c:pt idx="14046">
                  <c:v>140.46</c:v>
                </c:pt>
                <c:pt idx="14047">
                  <c:v>140.47</c:v>
                </c:pt>
                <c:pt idx="14048">
                  <c:v>140.47999999999999</c:v>
                </c:pt>
                <c:pt idx="14049">
                  <c:v>140.49</c:v>
                </c:pt>
                <c:pt idx="14050">
                  <c:v>140.5</c:v>
                </c:pt>
                <c:pt idx="14051">
                  <c:v>140.51</c:v>
                </c:pt>
                <c:pt idx="14052">
                  <c:v>140.52000000000001</c:v>
                </c:pt>
                <c:pt idx="14053">
                  <c:v>140.53</c:v>
                </c:pt>
                <c:pt idx="14054">
                  <c:v>140.54</c:v>
                </c:pt>
                <c:pt idx="14055">
                  <c:v>140.55000000000001</c:v>
                </c:pt>
                <c:pt idx="14056">
                  <c:v>140.56</c:v>
                </c:pt>
                <c:pt idx="14057">
                  <c:v>140.57</c:v>
                </c:pt>
                <c:pt idx="14058">
                  <c:v>140.58000000000001</c:v>
                </c:pt>
                <c:pt idx="14059">
                  <c:v>140.59</c:v>
                </c:pt>
                <c:pt idx="14060">
                  <c:v>140.6</c:v>
                </c:pt>
                <c:pt idx="14061">
                  <c:v>140.61000000000001</c:v>
                </c:pt>
                <c:pt idx="14062">
                  <c:v>140.62</c:v>
                </c:pt>
                <c:pt idx="14063">
                  <c:v>140.63</c:v>
                </c:pt>
                <c:pt idx="14064">
                  <c:v>140.63999999999999</c:v>
                </c:pt>
                <c:pt idx="14065">
                  <c:v>140.65</c:v>
                </c:pt>
                <c:pt idx="14066">
                  <c:v>140.66</c:v>
                </c:pt>
                <c:pt idx="14067">
                  <c:v>140.66999999999999</c:v>
                </c:pt>
                <c:pt idx="14068">
                  <c:v>140.68</c:v>
                </c:pt>
                <c:pt idx="14069">
                  <c:v>140.69</c:v>
                </c:pt>
                <c:pt idx="14070">
                  <c:v>140.69999999999999</c:v>
                </c:pt>
                <c:pt idx="14071">
                  <c:v>140.71</c:v>
                </c:pt>
                <c:pt idx="14072">
                  <c:v>140.72</c:v>
                </c:pt>
                <c:pt idx="14073">
                  <c:v>140.72999999999999</c:v>
                </c:pt>
                <c:pt idx="14074">
                  <c:v>140.74</c:v>
                </c:pt>
                <c:pt idx="14075">
                  <c:v>140.75</c:v>
                </c:pt>
                <c:pt idx="14076">
                  <c:v>140.76</c:v>
                </c:pt>
                <c:pt idx="14077">
                  <c:v>140.77000000000001</c:v>
                </c:pt>
                <c:pt idx="14078">
                  <c:v>140.78</c:v>
                </c:pt>
                <c:pt idx="14079">
                  <c:v>140.79</c:v>
                </c:pt>
                <c:pt idx="14080">
                  <c:v>140.80000000000001</c:v>
                </c:pt>
                <c:pt idx="14081">
                  <c:v>140.81</c:v>
                </c:pt>
                <c:pt idx="14082">
                  <c:v>140.82</c:v>
                </c:pt>
                <c:pt idx="14083">
                  <c:v>140.83000000000001</c:v>
                </c:pt>
                <c:pt idx="14084">
                  <c:v>140.84</c:v>
                </c:pt>
                <c:pt idx="14085">
                  <c:v>140.85</c:v>
                </c:pt>
                <c:pt idx="14086">
                  <c:v>140.86000000000001</c:v>
                </c:pt>
                <c:pt idx="14087">
                  <c:v>140.87</c:v>
                </c:pt>
                <c:pt idx="14088">
                  <c:v>140.88</c:v>
                </c:pt>
                <c:pt idx="14089">
                  <c:v>140.88999999999999</c:v>
                </c:pt>
                <c:pt idx="14090">
                  <c:v>140.9</c:v>
                </c:pt>
                <c:pt idx="14091">
                  <c:v>140.91</c:v>
                </c:pt>
                <c:pt idx="14092">
                  <c:v>140.91999999999999</c:v>
                </c:pt>
                <c:pt idx="14093">
                  <c:v>140.93</c:v>
                </c:pt>
                <c:pt idx="14094">
                  <c:v>140.94</c:v>
                </c:pt>
                <c:pt idx="14095">
                  <c:v>140.94999999999999</c:v>
                </c:pt>
                <c:pt idx="14096">
                  <c:v>140.96</c:v>
                </c:pt>
                <c:pt idx="14097">
                  <c:v>140.97</c:v>
                </c:pt>
                <c:pt idx="14098">
                  <c:v>140.97999999999999</c:v>
                </c:pt>
                <c:pt idx="14099">
                  <c:v>140.99</c:v>
                </c:pt>
                <c:pt idx="14100">
                  <c:v>141</c:v>
                </c:pt>
                <c:pt idx="14101">
                  <c:v>141.01</c:v>
                </c:pt>
                <c:pt idx="14102">
                  <c:v>141.02000000000001</c:v>
                </c:pt>
                <c:pt idx="14103">
                  <c:v>141.03</c:v>
                </c:pt>
                <c:pt idx="14104">
                  <c:v>141.04</c:v>
                </c:pt>
                <c:pt idx="14105">
                  <c:v>141.05000000000001</c:v>
                </c:pt>
                <c:pt idx="14106">
                  <c:v>141.06</c:v>
                </c:pt>
                <c:pt idx="14107">
                  <c:v>141.07</c:v>
                </c:pt>
                <c:pt idx="14108">
                  <c:v>141.08000000000001</c:v>
                </c:pt>
                <c:pt idx="14109">
                  <c:v>141.09</c:v>
                </c:pt>
                <c:pt idx="14110">
                  <c:v>141.1</c:v>
                </c:pt>
                <c:pt idx="14111">
                  <c:v>141.11000000000001</c:v>
                </c:pt>
                <c:pt idx="14112">
                  <c:v>141.12</c:v>
                </c:pt>
                <c:pt idx="14113">
                  <c:v>141.13</c:v>
                </c:pt>
                <c:pt idx="14114">
                  <c:v>141.13999999999999</c:v>
                </c:pt>
                <c:pt idx="14115">
                  <c:v>141.15</c:v>
                </c:pt>
                <c:pt idx="14116">
                  <c:v>141.16</c:v>
                </c:pt>
                <c:pt idx="14117">
                  <c:v>141.16999999999999</c:v>
                </c:pt>
                <c:pt idx="14118">
                  <c:v>141.18</c:v>
                </c:pt>
                <c:pt idx="14119">
                  <c:v>141.19</c:v>
                </c:pt>
                <c:pt idx="14120">
                  <c:v>141.19999999999999</c:v>
                </c:pt>
                <c:pt idx="14121">
                  <c:v>141.21</c:v>
                </c:pt>
                <c:pt idx="14122">
                  <c:v>141.22</c:v>
                </c:pt>
                <c:pt idx="14123">
                  <c:v>141.22999999999999</c:v>
                </c:pt>
                <c:pt idx="14124">
                  <c:v>141.24</c:v>
                </c:pt>
                <c:pt idx="14125">
                  <c:v>141.25</c:v>
                </c:pt>
                <c:pt idx="14126">
                  <c:v>141.26</c:v>
                </c:pt>
                <c:pt idx="14127">
                  <c:v>141.27000000000001</c:v>
                </c:pt>
                <c:pt idx="14128">
                  <c:v>141.28</c:v>
                </c:pt>
                <c:pt idx="14129">
                  <c:v>141.29</c:v>
                </c:pt>
                <c:pt idx="14130">
                  <c:v>141.30000000000001</c:v>
                </c:pt>
                <c:pt idx="14131">
                  <c:v>141.31</c:v>
                </c:pt>
                <c:pt idx="14132">
                  <c:v>141.32</c:v>
                </c:pt>
                <c:pt idx="14133">
                  <c:v>141.33000000000001</c:v>
                </c:pt>
                <c:pt idx="14134">
                  <c:v>141.34</c:v>
                </c:pt>
                <c:pt idx="14135">
                  <c:v>141.35</c:v>
                </c:pt>
                <c:pt idx="14136">
                  <c:v>141.36000000000001</c:v>
                </c:pt>
                <c:pt idx="14137">
                  <c:v>141.37</c:v>
                </c:pt>
                <c:pt idx="14138">
                  <c:v>141.38</c:v>
                </c:pt>
                <c:pt idx="14139">
                  <c:v>141.38999999999999</c:v>
                </c:pt>
                <c:pt idx="14140">
                  <c:v>141.4</c:v>
                </c:pt>
                <c:pt idx="14141">
                  <c:v>141.41</c:v>
                </c:pt>
                <c:pt idx="14142">
                  <c:v>141.41999999999999</c:v>
                </c:pt>
                <c:pt idx="14143">
                  <c:v>141.43</c:v>
                </c:pt>
                <c:pt idx="14144">
                  <c:v>141.44</c:v>
                </c:pt>
                <c:pt idx="14145">
                  <c:v>141.44999999999999</c:v>
                </c:pt>
                <c:pt idx="14146">
                  <c:v>141.46</c:v>
                </c:pt>
                <c:pt idx="14147">
                  <c:v>141.47</c:v>
                </c:pt>
                <c:pt idx="14148">
                  <c:v>141.47999999999999</c:v>
                </c:pt>
                <c:pt idx="14149">
                  <c:v>141.49</c:v>
                </c:pt>
                <c:pt idx="14150">
                  <c:v>141.5</c:v>
                </c:pt>
                <c:pt idx="14151">
                  <c:v>141.51</c:v>
                </c:pt>
                <c:pt idx="14152">
                  <c:v>141.52000000000001</c:v>
                </c:pt>
                <c:pt idx="14153">
                  <c:v>141.53</c:v>
                </c:pt>
                <c:pt idx="14154">
                  <c:v>141.54</c:v>
                </c:pt>
                <c:pt idx="14155">
                  <c:v>141.55000000000001</c:v>
                </c:pt>
                <c:pt idx="14156">
                  <c:v>141.56</c:v>
                </c:pt>
                <c:pt idx="14157">
                  <c:v>141.57</c:v>
                </c:pt>
                <c:pt idx="14158">
                  <c:v>141.58000000000001</c:v>
                </c:pt>
                <c:pt idx="14159">
                  <c:v>141.59</c:v>
                </c:pt>
                <c:pt idx="14160">
                  <c:v>141.6</c:v>
                </c:pt>
                <c:pt idx="14161">
                  <c:v>141.61000000000001</c:v>
                </c:pt>
                <c:pt idx="14162">
                  <c:v>141.62</c:v>
                </c:pt>
                <c:pt idx="14163">
                  <c:v>141.63</c:v>
                </c:pt>
                <c:pt idx="14164">
                  <c:v>141.63999999999999</c:v>
                </c:pt>
                <c:pt idx="14165">
                  <c:v>141.65</c:v>
                </c:pt>
                <c:pt idx="14166">
                  <c:v>141.66</c:v>
                </c:pt>
                <c:pt idx="14167">
                  <c:v>141.66999999999999</c:v>
                </c:pt>
                <c:pt idx="14168">
                  <c:v>141.68</c:v>
                </c:pt>
                <c:pt idx="14169">
                  <c:v>141.69</c:v>
                </c:pt>
                <c:pt idx="14170">
                  <c:v>141.69999999999999</c:v>
                </c:pt>
                <c:pt idx="14171">
                  <c:v>141.71</c:v>
                </c:pt>
                <c:pt idx="14172">
                  <c:v>141.72</c:v>
                </c:pt>
                <c:pt idx="14173">
                  <c:v>141.72999999999999</c:v>
                </c:pt>
                <c:pt idx="14174">
                  <c:v>141.74</c:v>
                </c:pt>
                <c:pt idx="14175">
                  <c:v>141.75</c:v>
                </c:pt>
                <c:pt idx="14176">
                  <c:v>141.76</c:v>
                </c:pt>
                <c:pt idx="14177">
                  <c:v>141.77000000000001</c:v>
                </c:pt>
                <c:pt idx="14178">
                  <c:v>141.78</c:v>
                </c:pt>
                <c:pt idx="14179">
                  <c:v>141.79</c:v>
                </c:pt>
                <c:pt idx="14180">
                  <c:v>141.80000000000001</c:v>
                </c:pt>
                <c:pt idx="14181">
                  <c:v>141.81</c:v>
                </c:pt>
                <c:pt idx="14182">
                  <c:v>141.82</c:v>
                </c:pt>
                <c:pt idx="14183">
                  <c:v>141.83000000000001</c:v>
                </c:pt>
                <c:pt idx="14184">
                  <c:v>141.84</c:v>
                </c:pt>
                <c:pt idx="14185">
                  <c:v>141.85</c:v>
                </c:pt>
                <c:pt idx="14186">
                  <c:v>141.86000000000001</c:v>
                </c:pt>
                <c:pt idx="14187">
                  <c:v>141.87</c:v>
                </c:pt>
                <c:pt idx="14188">
                  <c:v>141.88</c:v>
                </c:pt>
                <c:pt idx="14189">
                  <c:v>141.88999999999999</c:v>
                </c:pt>
                <c:pt idx="14190">
                  <c:v>141.9</c:v>
                </c:pt>
                <c:pt idx="14191">
                  <c:v>141.91</c:v>
                </c:pt>
                <c:pt idx="14192">
                  <c:v>141.91999999999999</c:v>
                </c:pt>
                <c:pt idx="14193">
                  <c:v>141.93</c:v>
                </c:pt>
                <c:pt idx="14194">
                  <c:v>141.94</c:v>
                </c:pt>
                <c:pt idx="14195">
                  <c:v>141.94999999999999</c:v>
                </c:pt>
                <c:pt idx="14196">
                  <c:v>141.96</c:v>
                </c:pt>
                <c:pt idx="14197">
                  <c:v>141.97</c:v>
                </c:pt>
                <c:pt idx="14198">
                  <c:v>141.97999999999999</c:v>
                </c:pt>
                <c:pt idx="14199">
                  <c:v>141.99</c:v>
                </c:pt>
                <c:pt idx="14200">
                  <c:v>142</c:v>
                </c:pt>
                <c:pt idx="14201">
                  <c:v>142.01</c:v>
                </c:pt>
                <c:pt idx="14202">
                  <c:v>142.02000000000001</c:v>
                </c:pt>
                <c:pt idx="14203">
                  <c:v>142.03</c:v>
                </c:pt>
                <c:pt idx="14204">
                  <c:v>142.04</c:v>
                </c:pt>
                <c:pt idx="14205">
                  <c:v>142.05000000000001</c:v>
                </c:pt>
                <c:pt idx="14206">
                  <c:v>142.06</c:v>
                </c:pt>
                <c:pt idx="14207">
                  <c:v>142.07</c:v>
                </c:pt>
                <c:pt idx="14208">
                  <c:v>142.08000000000001</c:v>
                </c:pt>
                <c:pt idx="14209">
                  <c:v>142.09</c:v>
                </c:pt>
                <c:pt idx="14210">
                  <c:v>142.1</c:v>
                </c:pt>
                <c:pt idx="14211">
                  <c:v>142.11000000000001</c:v>
                </c:pt>
                <c:pt idx="14212">
                  <c:v>142.12</c:v>
                </c:pt>
                <c:pt idx="14213">
                  <c:v>142.13</c:v>
                </c:pt>
                <c:pt idx="14214">
                  <c:v>142.13999999999999</c:v>
                </c:pt>
                <c:pt idx="14215">
                  <c:v>142.15</c:v>
                </c:pt>
                <c:pt idx="14216">
                  <c:v>142.16</c:v>
                </c:pt>
                <c:pt idx="14217">
                  <c:v>142.16999999999999</c:v>
                </c:pt>
                <c:pt idx="14218">
                  <c:v>142.18</c:v>
                </c:pt>
                <c:pt idx="14219">
                  <c:v>142.19</c:v>
                </c:pt>
                <c:pt idx="14220">
                  <c:v>142.19999999999999</c:v>
                </c:pt>
                <c:pt idx="14221">
                  <c:v>142.21</c:v>
                </c:pt>
                <c:pt idx="14222">
                  <c:v>142.22</c:v>
                </c:pt>
                <c:pt idx="14223">
                  <c:v>142.22999999999999</c:v>
                </c:pt>
                <c:pt idx="14224">
                  <c:v>142.24</c:v>
                </c:pt>
                <c:pt idx="14225">
                  <c:v>142.25</c:v>
                </c:pt>
                <c:pt idx="14226">
                  <c:v>142.26</c:v>
                </c:pt>
                <c:pt idx="14227">
                  <c:v>142.27000000000001</c:v>
                </c:pt>
                <c:pt idx="14228">
                  <c:v>142.28</c:v>
                </c:pt>
                <c:pt idx="14229">
                  <c:v>142.29</c:v>
                </c:pt>
                <c:pt idx="14230">
                  <c:v>142.30000000000001</c:v>
                </c:pt>
                <c:pt idx="14231">
                  <c:v>142.31</c:v>
                </c:pt>
                <c:pt idx="14232">
                  <c:v>142.32</c:v>
                </c:pt>
                <c:pt idx="14233">
                  <c:v>142.33000000000001</c:v>
                </c:pt>
                <c:pt idx="14234">
                  <c:v>142.34</c:v>
                </c:pt>
                <c:pt idx="14235">
                  <c:v>142.35</c:v>
                </c:pt>
                <c:pt idx="14236">
                  <c:v>142.36000000000001</c:v>
                </c:pt>
                <c:pt idx="14237">
                  <c:v>142.37</c:v>
                </c:pt>
                <c:pt idx="14238">
                  <c:v>142.38</c:v>
                </c:pt>
                <c:pt idx="14239">
                  <c:v>142.38999999999999</c:v>
                </c:pt>
                <c:pt idx="14240">
                  <c:v>142.4</c:v>
                </c:pt>
                <c:pt idx="14241">
                  <c:v>142.41</c:v>
                </c:pt>
                <c:pt idx="14242">
                  <c:v>142.41999999999999</c:v>
                </c:pt>
                <c:pt idx="14243">
                  <c:v>142.43</c:v>
                </c:pt>
                <c:pt idx="14244">
                  <c:v>142.44</c:v>
                </c:pt>
                <c:pt idx="14245">
                  <c:v>142.44999999999999</c:v>
                </c:pt>
                <c:pt idx="14246">
                  <c:v>142.46</c:v>
                </c:pt>
                <c:pt idx="14247">
                  <c:v>142.47</c:v>
                </c:pt>
                <c:pt idx="14248">
                  <c:v>142.47999999999999</c:v>
                </c:pt>
                <c:pt idx="14249">
                  <c:v>142.49</c:v>
                </c:pt>
                <c:pt idx="14250">
                  <c:v>142.5</c:v>
                </c:pt>
                <c:pt idx="14251">
                  <c:v>142.51</c:v>
                </c:pt>
                <c:pt idx="14252">
                  <c:v>142.52000000000001</c:v>
                </c:pt>
                <c:pt idx="14253">
                  <c:v>142.53</c:v>
                </c:pt>
                <c:pt idx="14254">
                  <c:v>142.54</c:v>
                </c:pt>
                <c:pt idx="14255">
                  <c:v>142.55000000000001</c:v>
                </c:pt>
                <c:pt idx="14256">
                  <c:v>142.56</c:v>
                </c:pt>
                <c:pt idx="14257">
                  <c:v>142.57</c:v>
                </c:pt>
                <c:pt idx="14258">
                  <c:v>142.58000000000001</c:v>
                </c:pt>
                <c:pt idx="14259">
                  <c:v>142.59</c:v>
                </c:pt>
                <c:pt idx="14260">
                  <c:v>142.6</c:v>
                </c:pt>
                <c:pt idx="14261">
                  <c:v>142.61000000000001</c:v>
                </c:pt>
                <c:pt idx="14262">
                  <c:v>142.62</c:v>
                </c:pt>
                <c:pt idx="14263">
                  <c:v>142.63</c:v>
                </c:pt>
                <c:pt idx="14264">
                  <c:v>142.63999999999999</c:v>
                </c:pt>
                <c:pt idx="14265">
                  <c:v>142.65</c:v>
                </c:pt>
                <c:pt idx="14266">
                  <c:v>142.66</c:v>
                </c:pt>
                <c:pt idx="14267">
                  <c:v>142.66999999999999</c:v>
                </c:pt>
                <c:pt idx="14268">
                  <c:v>142.68</c:v>
                </c:pt>
                <c:pt idx="14269">
                  <c:v>142.69</c:v>
                </c:pt>
                <c:pt idx="14270">
                  <c:v>142.69999999999999</c:v>
                </c:pt>
                <c:pt idx="14271">
                  <c:v>142.71</c:v>
                </c:pt>
                <c:pt idx="14272">
                  <c:v>142.72</c:v>
                </c:pt>
                <c:pt idx="14273">
                  <c:v>142.72999999999999</c:v>
                </c:pt>
                <c:pt idx="14274">
                  <c:v>142.74</c:v>
                </c:pt>
                <c:pt idx="14275">
                  <c:v>142.75</c:v>
                </c:pt>
                <c:pt idx="14276">
                  <c:v>142.76</c:v>
                </c:pt>
                <c:pt idx="14277">
                  <c:v>142.77000000000001</c:v>
                </c:pt>
                <c:pt idx="14278">
                  <c:v>142.78</c:v>
                </c:pt>
                <c:pt idx="14279">
                  <c:v>142.79</c:v>
                </c:pt>
                <c:pt idx="14280">
                  <c:v>142.80000000000001</c:v>
                </c:pt>
                <c:pt idx="14281">
                  <c:v>142.81</c:v>
                </c:pt>
                <c:pt idx="14282">
                  <c:v>142.82</c:v>
                </c:pt>
                <c:pt idx="14283">
                  <c:v>142.83000000000001</c:v>
                </c:pt>
                <c:pt idx="14284">
                  <c:v>142.84</c:v>
                </c:pt>
                <c:pt idx="14285">
                  <c:v>142.85</c:v>
                </c:pt>
                <c:pt idx="14286">
                  <c:v>142.86000000000001</c:v>
                </c:pt>
                <c:pt idx="14287">
                  <c:v>142.87</c:v>
                </c:pt>
                <c:pt idx="14288">
                  <c:v>142.88</c:v>
                </c:pt>
                <c:pt idx="14289">
                  <c:v>142.88999999999999</c:v>
                </c:pt>
                <c:pt idx="14290">
                  <c:v>142.9</c:v>
                </c:pt>
                <c:pt idx="14291">
                  <c:v>142.91</c:v>
                </c:pt>
                <c:pt idx="14292">
                  <c:v>142.91999999999999</c:v>
                </c:pt>
                <c:pt idx="14293">
                  <c:v>142.93</c:v>
                </c:pt>
                <c:pt idx="14294">
                  <c:v>142.94</c:v>
                </c:pt>
                <c:pt idx="14295">
                  <c:v>142.94999999999999</c:v>
                </c:pt>
                <c:pt idx="14296">
                  <c:v>142.96</c:v>
                </c:pt>
                <c:pt idx="14297">
                  <c:v>142.97</c:v>
                </c:pt>
                <c:pt idx="14298">
                  <c:v>142.97999999999999</c:v>
                </c:pt>
                <c:pt idx="14299">
                  <c:v>142.99</c:v>
                </c:pt>
                <c:pt idx="14300">
                  <c:v>143</c:v>
                </c:pt>
                <c:pt idx="14301">
                  <c:v>143.01</c:v>
                </c:pt>
                <c:pt idx="14302">
                  <c:v>143.02000000000001</c:v>
                </c:pt>
                <c:pt idx="14303">
                  <c:v>143.03</c:v>
                </c:pt>
                <c:pt idx="14304">
                  <c:v>143.04</c:v>
                </c:pt>
                <c:pt idx="14305">
                  <c:v>143.05000000000001</c:v>
                </c:pt>
                <c:pt idx="14306">
                  <c:v>143.06</c:v>
                </c:pt>
                <c:pt idx="14307">
                  <c:v>143.07</c:v>
                </c:pt>
                <c:pt idx="14308">
                  <c:v>143.08000000000001</c:v>
                </c:pt>
                <c:pt idx="14309">
                  <c:v>143.09</c:v>
                </c:pt>
                <c:pt idx="14310">
                  <c:v>143.1</c:v>
                </c:pt>
                <c:pt idx="14311">
                  <c:v>143.11000000000001</c:v>
                </c:pt>
                <c:pt idx="14312">
                  <c:v>143.12</c:v>
                </c:pt>
                <c:pt idx="14313">
                  <c:v>143.13</c:v>
                </c:pt>
                <c:pt idx="14314">
                  <c:v>143.13999999999999</c:v>
                </c:pt>
                <c:pt idx="14315">
                  <c:v>143.15</c:v>
                </c:pt>
                <c:pt idx="14316">
                  <c:v>143.16</c:v>
                </c:pt>
                <c:pt idx="14317">
                  <c:v>143.16999999999999</c:v>
                </c:pt>
                <c:pt idx="14318">
                  <c:v>143.18</c:v>
                </c:pt>
                <c:pt idx="14319">
                  <c:v>143.19</c:v>
                </c:pt>
                <c:pt idx="14320">
                  <c:v>143.19999999999999</c:v>
                </c:pt>
                <c:pt idx="14321">
                  <c:v>143.21</c:v>
                </c:pt>
                <c:pt idx="14322">
                  <c:v>143.22</c:v>
                </c:pt>
                <c:pt idx="14323">
                  <c:v>143.22999999999999</c:v>
                </c:pt>
                <c:pt idx="14324">
                  <c:v>143.24</c:v>
                </c:pt>
                <c:pt idx="14325">
                  <c:v>143.25</c:v>
                </c:pt>
                <c:pt idx="14326">
                  <c:v>143.26</c:v>
                </c:pt>
                <c:pt idx="14327">
                  <c:v>143.27000000000001</c:v>
                </c:pt>
                <c:pt idx="14328">
                  <c:v>143.28</c:v>
                </c:pt>
                <c:pt idx="14329">
                  <c:v>143.29</c:v>
                </c:pt>
                <c:pt idx="14330">
                  <c:v>143.30000000000001</c:v>
                </c:pt>
                <c:pt idx="14331">
                  <c:v>143.31</c:v>
                </c:pt>
                <c:pt idx="14332">
                  <c:v>143.32</c:v>
                </c:pt>
                <c:pt idx="14333">
                  <c:v>143.33000000000001</c:v>
                </c:pt>
                <c:pt idx="14334">
                  <c:v>143.34</c:v>
                </c:pt>
                <c:pt idx="14335">
                  <c:v>143.35</c:v>
                </c:pt>
                <c:pt idx="14336">
                  <c:v>143.36000000000001</c:v>
                </c:pt>
                <c:pt idx="14337">
                  <c:v>143.37</c:v>
                </c:pt>
                <c:pt idx="14338">
                  <c:v>143.38</c:v>
                </c:pt>
                <c:pt idx="14339">
                  <c:v>143.38999999999999</c:v>
                </c:pt>
                <c:pt idx="14340">
                  <c:v>143.4</c:v>
                </c:pt>
                <c:pt idx="14341">
                  <c:v>143.41</c:v>
                </c:pt>
                <c:pt idx="14342">
                  <c:v>143.41999999999999</c:v>
                </c:pt>
                <c:pt idx="14343">
                  <c:v>143.43</c:v>
                </c:pt>
                <c:pt idx="14344">
                  <c:v>143.44</c:v>
                </c:pt>
                <c:pt idx="14345">
                  <c:v>143.44999999999999</c:v>
                </c:pt>
                <c:pt idx="14346">
                  <c:v>143.46</c:v>
                </c:pt>
                <c:pt idx="14347">
                  <c:v>143.47</c:v>
                </c:pt>
                <c:pt idx="14348">
                  <c:v>143.47999999999999</c:v>
                </c:pt>
                <c:pt idx="14349">
                  <c:v>143.49</c:v>
                </c:pt>
                <c:pt idx="14350">
                  <c:v>143.5</c:v>
                </c:pt>
                <c:pt idx="14351">
                  <c:v>143.51</c:v>
                </c:pt>
                <c:pt idx="14352">
                  <c:v>143.52000000000001</c:v>
                </c:pt>
                <c:pt idx="14353">
                  <c:v>143.53</c:v>
                </c:pt>
                <c:pt idx="14354">
                  <c:v>143.54</c:v>
                </c:pt>
                <c:pt idx="14355">
                  <c:v>143.55000000000001</c:v>
                </c:pt>
                <c:pt idx="14356">
                  <c:v>143.56</c:v>
                </c:pt>
                <c:pt idx="14357">
                  <c:v>143.57</c:v>
                </c:pt>
                <c:pt idx="14358">
                  <c:v>143.58000000000001</c:v>
                </c:pt>
                <c:pt idx="14359">
                  <c:v>143.59</c:v>
                </c:pt>
                <c:pt idx="14360">
                  <c:v>143.6</c:v>
                </c:pt>
                <c:pt idx="14361">
                  <c:v>143.61000000000001</c:v>
                </c:pt>
                <c:pt idx="14362">
                  <c:v>143.62</c:v>
                </c:pt>
                <c:pt idx="14363">
                  <c:v>143.63</c:v>
                </c:pt>
                <c:pt idx="14364">
                  <c:v>143.63999999999999</c:v>
                </c:pt>
                <c:pt idx="14365">
                  <c:v>143.65</c:v>
                </c:pt>
                <c:pt idx="14366">
                  <c:v>143.66</c:v>
                </c:pt>
                <c:pt idx="14367">
                  <c:v>143.66999999999999</c:v>
                </c:pt>
                <c:pt idx="14368">
                  <c:v>143.68</c:v>
                </c:pt>
                <c:pt idx="14369">
                  <c:v>143.69</c:v>
                </c:pt>
                <c:pt idx="14370">
                  <c:v>143.69999999999999</c:v>
                </c:pt>
                <c:pt idx="14371">
                  <c:v>143.71</c:v>
                </c:pt>
                <c:pt idx="14372">
                  <c:v>143.72</c:v>
                </c:pt>
                <c:pt idx="14373">
                  <c:v>143.72999999999999</c:v>
                </c:pt>
                <c:pt idx="14374">
                  <c:v>143.74</c:v>
                </c:pt>
                <c:pt idx="14375">
                  <c:v>143.75</c:v>
                </c:pt>
                <c:pt idx="14376">
                  <c:v>143.76</c:v>
                </c:pt>
                <c:pt idx="14377">
                  <c:v>143.77000000000001</c:v>
                </c:pt>
                <c:pt idx="14378">
                  <c:v>143.78</c:v>
                </c:pt>
                <c:pt idx="14379">
                  <c:v>143.79</c:v>
                </c:pt>
                <c:pt idx="14380">
                  <c:v>143.80000000000001</c:v>
                </c:pt>
                <c:pt idx="14381">
                  <c:v>143.81</c:v>
                </c:pt>
                <c:pt idx="14382">
                  <c:v>143.82</c:v>
                </c:pt>
                <c:pt idx="14383">
                  <c:v>143.83000000000001</c:v>
                </c:pt>
                <c:pt idx="14384">
                  <c:v>143.84</c:v>
                </c:pt>
                <c:pt idx="14385">
                  <c:v>143.85</c:v>
                </c:pt>
                <c:pt idx="14386">
                  <c:v>143.86000000000001</c:v>
                </c:pt>
                <c:pt idx="14387">
                  <c:v>143.87</c:v>
                </c:pt>
                <c:pt idx="14388">
                  <c:v>143.88</c:v>
                </c:pt>
                <c:pt idx="14389">
                  <c:v>143.88999999999999</c:v>
                </c:pt>
                <c:pt idx="14390">
                  <c:v>143.9</c:v>
                </c:pt>
                <c:pt idx="14391">
                  <c:v>143.91</c:v>
                </c:pt>
                <c:pt idx="14392">
                  <c:v>143.91999999999999</c:v>
                </c:pt>
                <c:pt idx="14393">
                  <c:v>143.93</c:v>
                </c:pt>
                <c:pt idx="14394">
                  <c:v>143.94</c:v>
                </c:pt>
                <c:pt idx="14395">
                  <c:v>143.94999999999999</c:v>
                </c:pt>
                <c:pt idx="14396">
                  <c:v>143.96</c:v>
                </c:pt>
                <c:pt idx="14397">
                  <c:v>143.97</c:v>
                </c:pt>
                <c:pt idx="14398">
                  <c:v>143.97999999999999</c:v>
                </c:pt>
                <c:pt idx="14399">
                  <c:v>143.99</c:v>
                </c:pt>
                <c:pt idx="14400">
                  <c:v>144</c:v>
                </c:pt>
                <c:pt idx="14401">
                  <c:v>144.01</c:v>
                </c:pt>
                <c:pt idx="14402">
                  <c:v>144.02000000000001</c:v>
                </c:pt>
                <c:pt idx="14403">
                  <c:v>144.03</c:v>
                </c:pt>
                <c:pt idx="14404">
                  <c:v>144.04</c:v>
                </c:pt>
                <c:pt idx="14405">
                  <c:v>144.05000000000001</c:v>
                </c:pt>
                <c:pt idx="14406">
                  <c:v>144.06</c:v>
                </c:pt>
                <c:pt idx="14407">
                  <c:v>144.07</c:v>
                </c:pt>
                <c:pt idx="14408">
                  <c:v>144.08000000000001</c:v>
                </c:pt>
                <c:pt idx="14409">
                  <c:v>144.09</c:v>
                </c:pt>
                <c:pt idx="14410">
                  <c:v>144.1</c:v>
                </c:pt>
                <c:pt idx="14411">
                  <c:v>144.11000000000001</c:v>
                </c:pt>
                <c:pt idx="14412">
                  <c:v>144.12</c:v>
                </c:pt>
                <c:pt idx="14413">
                  <c:v>144.13</c:v>
                </c:pt>
                <c:pt idx="14414">
                  <c:v>144.13999999999999</c:v>
                </c:pt>
                <c:pt idx="14415">
                  <c:v>144.15</c:v>
                </c:pt>
                <c:pt idx="14416">
                  <c:v>144.16</c:v>
                </c:pt>
                <c:pt idx="14417">
                  <c:v>144.16999999999999</c:v>
                </c:pt>
                <c:pt idx="14418">
                  <c:v>144.18</c:v>
                </c:pt>
                <c:pt idx="14419">
                  <c:v>144.19</c:v>
                </c:pt>
                <c:pt idx="14420">
                  <c:v>144.19999999999999</c:v>
                </c:pt>
                <c:pt idx="14421">
                  <c:v>144.21</c:v>
                </c:pt>
                <c:pt idx="14422">
                  <c:v>144.22</c:v>
                </c:pt>
                <c:pt idx="14423">
                  <c:v>144.22999999999999</c:v>
                </c:pt>
                <c:pt idx="14424">
                  <c:v>144.24</c:v>
                </c:pt>
                <c:pt idx="14425">
                  <c:v>144.25</c:v>
                </c:pt>
                <c:pt idx="14426">
                  <c:v>144.26</c:v>
                </c:pt>
                <c:pt idx="14427">
                  <c:v>144.27000000000001</c:v>
                </c:pt>
                <c:pt idx="14428">
                  <c:v>144.28</c:v>
                </c:pt>
                <c:pt idx="14429">
                  <c:v>144.29</c:v>
                </c:pt>
                <c:pt idx="14430">
                  <c:v>144.30000000000001</c:v>
                </c:pt>
                <c:pt idx="14431">
                  <c:v>144.31</c:v>
                </c:pt>
                <c:pt idx="14432">
                  <c:v>144.32</c:v>
                </c:pt>
                <c:pt idx="14433">
                  <c:v>144.33000000000001</c:v>
                </c:pt>
                <c:pt idx="14434">
                  <c:v>144.34</c:v>
                </c:pt>
                <c:pt idx="14435">
                  <c:v>144.35</c:v>
                </c:pt>
                <c:pt idx="14436">
                  <c:v>144.36000000000001</c:v>
                </c:pt>
                <c:pt idx="14437">
                  <c:v>144.37</c:v>
                </c:pt>
                <c:pt idx="14438">
                  <c:v>144.38</c:v>
                </c:pt>
                <c:pt idx="14439">
                  <c:v>144.38999999999999</c:v>
                </c:pt>
                <c:pt idx="14440">
                  <c:v>144.4</c:v>
                </c:pt>
                <c:pt idx="14441">
                  <c:v>144.41</c:v>
                </c:pt>
                <c:pt idx="14442">
                  <c:v>144.41999999999999</c:v>
                </c:pt>
                <c:pt idx="14443">
                  <c:v>144.43</c:v>
                </c:pt>
                <c:pt idx="14444">
                  <c:v>144.44</c:v>
                </c:pt>
                <c:pt idx="14445">
                  <c:v>144.44999999999999</c:v>
                </c:pt>
                <c:pt idx="14446">
                  <c:v>144.46</c:v>
                </c:pt>
                <c:pt idx="14447">
                  <c:v>144.47</c:v>
                </c:pt>
                <c:pt idx="14448">
                  <c:v>144.47999999999999</c:v>
                </c:pt>
                <c:pt idx="14449">
                  <c:v>144.49</c:v>
                </c:pt>
                <c:pt idx="14450">
                  <c:v>144.5</c:v>
                </c:pt>
                <c:pt idx="14451">
                  <c:v>144.51</c:v>
                </c:pt>
                <c:pt idx="14452">
                  <c:v>144.52000000000001</c:v>
                </c:pt>
                <c:pt idx="14453">
                  <c:v>144.53</c:v>
                </c:pt>
                <c:pt idx="14454">
                  <c:v>144.54</c:v>
                </c:pt>
                <c:pt idx="14455">
                  <c:v>144.55000000000001</c:v>
                </c:pt>
                <c:pt idx="14456">
                  <c:v>144.56</c:v>
                </c:pt>
                <c:pt idx="14457">
                  <c:v>144.57</c:v>
                </c:pt>
                <c:pt idx="14458">
                  <c:v>144.58000000000001</c:v>
                </c:pt>
                <c:pt idx="14459">
                  <c:v>144.59</c:v>
                </c:pt>
                <c:pt idx="14460">
                  <c:v>144.6</c:v>
                </c:pt>
                <c:pt idx="14461">
                  <c:v>144.61000000000001</c:v>
                </c:pt>
                <c:pt idx="14462">
                  <c:v>144.62</c:v>
                </c:pt>
                <c:pt idx="14463">
                  <c:v>144.63</c:v>
                </c:pt>
                <c:pt idx="14464">
                  <c:v>144.63999999999999</c:v>
                </c:pt>
                <c:pt idx="14465">
                  <c:v>144.65</c:v>
                </c:pt>
                <c:pt idx="14466">
                  <c:v>144.66</c:v>
                </c:pt>
                <c:pt idx="14467">
                  <c:v>144.66999999999999</c:v>
                </c:pt>
                <c:pt idx="14468">
                  <c:v>144.68</c:v>
                </c:pt>
                <c:pt idx="14469">
                  <c:v>144.69</c:v>
                </c:pt>
                <c:pt idx="14470">
                  <c:v>144.69999999999999</c:v>
                </c:pt>
                <c:pt idx="14471">
                  <c:v>144.71</c:v>
                </c:pt>
                <c:pt idx="14472">
                  <c:v>144.72</c:v>
                </c:pt>
                <c:pt idx="14473">
                  <c:v>144.72999999999999</c:v>
                </c:pt>
                <c:pt idx="14474">
                  <c:v>144.74</c:v>
                </c:pt>
                <c:pt idx="14475">
                  <c:v>144.75</c:v>
                </c:pt>
                <c:pt idx="14476">
                  <c:v>144.76</c:v>
                </c:pt>
                <c:pt idx="14477">
                  <c:v>144.77000000000001</c:v>
                </c:pt>
                <c:pt idx="14478">
                  <c:v>144.78</c:v>
                </c:pt>
                <c:pt idx="14479">
                  <c:v>144.79</c:v>
                </c:pt>
                <c:pt idx="14480">
                  <c:v>144.80000000000001</c:v>
                </c:pt>
                <c:pt idx="14481">
                  <c:v>144.81</c:v>
                </c:pt>
                <c:pt idx="14482">
                  <c:v>144.82</c:v>
                </c:pt>
                <c:pt idx="14483">
                  <c:v>144.83000000000001</c:v>
                </c:pt>
                <c:pt idx="14484">
                  <c:v>144.84</c:v>
                </c:pt>
                <c:pt idx="14485">
                  <c:v>144.85</c:v>
                </c:pt>
                <c:pt idx="14486">
                  <c:v>144.86000000000001</c:v>
                </c:pt>
                <c:pt idx="14487">
                  <c:v>144.87</c:v>
                </c:pt>
                <c:pt idx="14488">
                  <c:v>144.88</c:v>
                </c:pt>
                <c:pt idx="14489">
                  <c:v>144.88999999999999</c:v>
                </c:pt>
                <c:pt idx="14490">
                  <c:v>144.9</c:v>
                </c:pt>
                <c:pt idx="14491">
                  <c:v>144.91</c:v>
                </c:pt>
                <c:pt idx="14492">
                  <c:v>144.91999999999999</c:v>
                </c:pt>
                <c:pt idx="14493">
                  <c:v>144.93</c:v>
                </c:pt>
                <c:pt idx="14494">
                  <c:v>144.94</c:v>
                </c:pt>
                <c:pt idx="14495">
                  <c:v>144.94999999999999</c:v>
                </c:pt>
                <c:pt idx="14496">
                  <c:v>144.96</c:v>
                </c:pt>
                <c:pt idx="14497">
                  <c:v>144.97</c:v>
                </c:pt>
                <c:pt idx="14498">
                  <c:v>144.97999999999999</c:v>
                </c:pt>
                <c:pt idx="14499">
                  <c:v>144.99</c:v>
                </c:pt>
                <c:pt idx="14500">
                  <c:v>145</c:v>
                </c:pt>
                <c:pt idx="14501">
                  <c:v>145.01</c:v>
                </c:pt>
                <c:pt idx="14502">
                  <c:v>145.02000000000001</c:v>
                </c:pt>
                <c:pt idx="14503">
                  <c:v>145.03</c:v>
                </c:pt>
                <c:pt idx="14504">
                  <c:v>145.04</c:v>
                </c:pt>
                <c:pt idx="14505">
                  <c:v>145.05000000000001</c:v>
                </c:pt>
                <c:pt idx="14506">
                  <c:v>145.06</c:v>
                </c:pt>
                <c:pt idx="14507">
                  <c:v>145.07</c:v>
                </c:pt>
                <c:pt idx="14508">
                  <c:v>145.08000000000001</c:v>
                </c:pt>
                <c:pt idx="14509">
                  <c:v>145.09</c:v>
                </c:pt>
                <c:pt idx="14510">
                  <c:v>145.1</c:v>
                </c:pt>
                <c:pt idx="14511">
                  <c:v>145.11000000000001</c:v>
                </c:pt>
                <c:pt idx="14512">
                  <c:v>145.12</c:v>
                </c:pt>
                <c:pt idx="14513">
                  <c:v>145.13</c:v>
                </c:pt>
                <c:pt idx="14514">
                  <c:v>145.13999999999999</c:v>
                </c:pt>
                <c:pt idx="14515">
                  <c:v>145.15</c:v>
                </c:pt>
                <c:pt idx="14516">
                  <c:v>145.16</c:v>
                </c:pt>
                <c:pt idx="14517">
                  <c:v>145.16999999999999</c:v>
                </c:pt>
                <c:pt idx="14518">
                  <c:v>145.18</c:v>
                </c:pt>
                <c:pt idx="14519">
                  <c:v>145.19</c:v>
                </c:pt>
                <c:pt idx="14520">
                  <c:v>145.19999999999999</c:v>
                </c:pt>
                <c:pt idx="14521">
                  <c:v>145.21</c:v>
                </c:pt>
                <c:pt idx="14522">
                  <c:v>145.22</c:v>
                </c:pt>
                <c:pt idx="14523">
                  <c:v>145.22999999999999</c:v>
                </c:pt>
                <c:pt idx="14524">
                  <c:v>145.24</c:v>
                </c:pt>
                <c:pt idx="14525">
                  <c:v>145.25</c:v>
                </c:pt>
                <c:pt idx="14526">
                  <c:v>145.26</c:v>
                </c:pt>
                <c:pt idx="14527">
                  <c:v>145.27000000000001</c:v>
                </c:pt>
                <c:pt idx="14528">
                  <c:v>145.28</c:v>
                </c:pt>
                <c:pt idx="14529">
                  <c:v>145.29</c:v>
                </c:pt>
                <c:pt idx="14530">
                  <c:v>145.30000000000001</c:v>
                </c:pt>
                <c:pt idx="14531">
                  <c:v>145.31</c:v>
                </c:pt>
                <c:pt idx="14532">
                  <c:v>145.32</c:v>
                </c:pt>
                <c:pt idx="14533">
                  <c:v>145.33000000000001</c:v>
                </c:pt>
                <c:pt idx="14534">
                  <c:v>145.34</c:v>
                </c:pt>
                <c:pt idx="14535">
                  <c:v>145.35</c:v>
                </c:pt>
                <c:pt idx="14536">
                  <c:v>145.36000000000001</c:v>
                </c:pt>
                <c:pt idx="14537">
                  <c:v>145.37</c:v>
                </c:pt>
                <c:pt idx="14538">
                  <c:v>145.38</c:v>
                </c:pt>
                <c:pt idx="14539">
                  <c:v>145.38999999999999</c:v>
                </c:pt>
                <c:pt idx="14540">
                  <c:v>145.4</c:v>
                </c:pt>
                <c:pt idx="14541">
                  <c:v>145.41</c:v>
                </c:pt>
                <c:pt idx="14542">
                  <c:v>145.41999999999999</c:v>
                </c:pt>
                <c:pt idx="14543">
                  <c:v>145.43</c:v>
                </c:pt>
                <c:pt idx="14544">
                  <c:v>145.44</c:v>
                </c:pt>
                <c:pt idx="14545">
                  <c:v>145.44999999999999</c:v>
                </c:pt>
                <c:pt idx="14546">
                  <c:v>145.46</c:v>
                </c:pt>
                <c:pt idx="14547">
                  <c:v>145.47</c:v>
                </c:pt>
                <c:pt idx="14548">
                  <c:v>145.47999999999999</c:v>
                </c:pt>
                <c:pt idx="14549">
                  <c:v>145.49</c:v>
                </c:pt>
                <c:pt idx="14550">
                  <c:v>145.5</c:v>
                </c:pt>
                <c:pt idx="14551">
                  <c:v>145.51</c:v>
                </c:pt>
                <c:pt idx="14552">
                  <c:v>145.52000000000001</c:v>
                </c:pt>
                <c:pt idx="14553">
                  <c:v>145.53</c:v>
                </c:pt>
                <c:pt idx="14554">
                  <c:v>145.54</c:v>
                </c:pt>
                <c:pt idx="14555">
                  <c:v>145.55000000000001</c:v>
                </c:pt>
                <c:pt idx="14556">
                  <c:v>145.56</c:v>
                </c:pt>
                <c:pt idx="14557">
                  <c:v>145.57</c:v>
                </c:pt>
                <c:pt idx="14558">
                  <c:v>145.58000000000001</c:v>
                </c:pt>
                <c:pt idx="14559">
                  <c:v>145.59</c:v>
                </c:pt>
                <c:pt idx="14560">
                  <c:v>145.6</c:v>
                </c:pt>
                <c:pt idx="14561">
                  <c:v>145.61000000000001</c:v>
                </c:pt>
                <c:pt idx="14562">
                  <c:v>145.62</c:v>
                </c:pt>
                <c:pt idx="14563">
                  <c:v>145.63</c:v>
                </c:pt>
                <c:pt idx="14564">
                  <c:v>145.63999999999999</c:v>
                </c:pt>
                <c:pt idx="14565">
                  <c:v>145.65</c:v>
                </c:pt>
                <c:pt idx="14566">
                  <c:v>145.66</c:v>
                </c:pt>
                <c:pt idx="14567">
                  <c:v>145.66999999999999</c:v>
                </c:pt>
                <c:pt idx="14568">
                  <c:v>145.68</c:v>
                </c:pt>
                <c:pt idx="14569">
                  <c:v>145.69</c:v>
                </c:pt>
                <c:pt idx="14570">
                  <c:v>145.69999999999999</c:v>
                </c:pt>
                <c:pt idx="14571">
                  <c:v>145.71</c:v>
                </c:pt>
                <c:pt idx="14572">
                  <c:v>145.72</c:v>
                </c:pt>
                <c:pt idx="14573">
                  <c:v>145.72999999999999</c:v>
                </c:pt>
                <c:pt idx="14574">
                  <c:v>145.74</c:v>
                </c:pt>
                <c:pt idx="14575">
                  <c:v>145.75</c:v>
                </c:pt>
                <c:pt idx="14576">
                  <c:v>145.76</c:v>
                </c:pt>
                <c:pt idx="14577">
                  <c:v>145.77000000000001</c:v>
                </c:pt>
                <c:pt idx="14578">
                  <c:v>145.78</c:v>
                </c:pt>
                <c:pt idx="14579">
                  <c:v>145.79</c:v>
                </c:pt>
                <c:pt idx="14580">
                  <c:v>145.80000000000001</c:v>
                </c:pt>
                <c:pt idx="14581">
                  <c:v>145.81</c:v>
                </c:pt>
                <c:pt idx="14582">
                  <c:v>145.82</c:v>
                </c:pt>
                <c:pt idx="14583">
                  <c:v>145.83000000000001</c:v>
                </c:pt>
                <c:pt idx="14584">
                  <c:v>145.84</c:v>
                </c:pt>
                <c:pt idx="14585">
                  <c:v>145.85</c:v>
                </c:pt>
                <c:pt idx="14586">
                  <c:v>145.86000000000001</c:v>
                </c:pt>
                <c:pt idx="14587">
                  <c:v>145.87</c:v>
                </c:pt>
                <c:pt idx="14588">
                  <c:v>145.88</c:v>
                </c:pt>
                <c:pt idx="14589">
                  <c:v>145.88999999999999</c:v>
                </c:pt>
                <c:pt idx="14590">
                  <c:v>145.9</c:v>
                </c:pt>
                <c:pt idx="14591">
                  <c:v>145.91</c:v>
                </c:pt>
                <c:pt idx="14592">
                  <c:v>145.91999999999999</c:v>
                </c:pt>
                <c:pt idx="14593">
                  <c:v>145.93</c:v>
                </c:pt>
                <c:pt idx="14594">
                  <c:v>145.94</c:v>
                </c:pt>
                <c:pt idx="14595">
                  <c:v>145.94999999999999</c:v>
                </c:pt>
                <c:pt idx="14596">
                  <c:v>145.96</c:v>
                </c:pt>
                <c:pt idx="14597">
                  <c:v>145.97</c:v>
                </c:pt>
                <c:pt idx="14598">
                  <c:v>145.97999999999999</c:v>
                </c:pt>
                <c:pt idx="14599">
                  <c:v>145.99</c:v>
                </c:pt>
                <c:pt idx="14600">
                  <c:v>146</c:v>
                </c:pt>
                <c:pt idx="14601">
                  <c:v>146.01</c:v>
                </c:pt>
                <c:pt idx="14602">
                  <c:v>146.02000000000001</c:v>
                </c:pt>
                <c:pt idx="14603">
                  <c:v>146.03</c:v>
                </c:pt>
                <c:pt idx="14604">
                  <c:v>146.04</c:v>
                </c:pt>
                <c:pt idx="14605">
                  <c:v>146.05000000000001</c:v>
                </c:pt>
                <c:pt idx="14606">
                  <c:v>146.06</c:v>
                </c:pt>
                <c:pt idx="14607">
                  <c:v>146.07</c:v>
                </c:pt>
                <c:pt idx="14608">
                  <c:v>146.08000000000001</c:v>
                </c:pt>
                <c:pt idx="14609">
                  <c:v>146.09</c:v>
                </c:pt>
                <c:pt idx="14610">
                  <c:v>146.1</c:v>
                </c:pt>
                <c:pt idx="14611">
                  <c:v>146.11000000000001</c:v>
                </c:pt>
                <c:pt idx="14612">
                  <c:v>146.12</c:v>
                </c:pt>
                <c:pt idx="14613">
                  <c:v>146.13</c:v>
                </c:pt>
                <c:pt idx="14614">
                  <c:v>146.13999999999999</c:v>
                </c:pt>
                <c:pt idx="14615">
                  <c:v>146.15</c:v>
                </c:pt>
                <c:pt idx="14616">
                  <c:v>146.16</c:v>
                </c:pt>
                <c:pt idx="14617">
                  <c:v>146.16999999999999</c:v>
                </c:pt>
                <c:pt idx="14618">
                  <c:v>146.18</c:v>
                </c:pt>
                <c:pt idx="14619">
                  <c:v>146.19</c:v>
                </c:pt>
                <c:pt idx="14620">
                  <c:v>146.19999999999999</c:v>
                </c:pt>
                <c:pt idx="14621">
                  <c:v>146.21</c:v>
                </c:pt>
                <c:pt idx="14622">
                  <c:v>146.22</c:v>
                </c:pt>
                <c:pt idx="14623">
                  <c:v>146.22999999999999</c:v>
                </c:pt>
                <c:pt idx="14624">
                  <c:v>146.24</c:v>
                </c:pt>
                <c:pt idx="14625">
                  <c:v>146.25</c:v>
                </c:pt>
                <c:pt idx="14626">
                  <c:v>146.26</c:v>
                </c:pt>
                <c:pt idx="14627">
                  <c:v>146.27000000000001</c:v>
                </c:pt>
                <c:pt idx="14628">
                  <c:v>146.28</c:v>
                </c:pt>
                <c:pt idx="14629">
                  <c:v>146.29</c:v>
                </c:pt>
                <c:pt idx="14630">
                  <c:v>146.30000000000001</c:v>
                </c:pt>
                <c:pt idx="14631">
                  <c:v>146.31</c:v>
                </c:pt>
                <c:pt idx="14632">
                  <c:v>146.32</c:v>
                </c:pt>
                <c:pt idx="14633">
                  <c:v>146.33000000000001</c:v>
                </c:pt>
                <c:pt idx="14634">
                  <c:v>146.34</c:v>
                </c:pt>
                <c:pt idx="14635">
                  <c:v>146.35</c:v>
                </c:pt>
                <c:pt idx="14636">
                  <c:v>146.36000000000001</c:v>
                </c:pt>
                <c:pt idx="14637">
                  <c:v>146.37</c:v>
                </c:pt>
                <c:pt idx="14638">
                  <c:v>146.38</c:v>
                </c:pt>
                <c:pt idx="14639">
                  <c:v>146.38999999999999</c:v>
                </c:pt>
                <c:pt idx="14640">
                  <c:v>146.4</c:v>
                </c:pt>
                <c:pt idx="14641">
                  <c:v>146.41</c:v>
                </c:pt>
                <c:pt idx="14642">
                  <c:v>146.41999999999999</c:v>
                </c:pt>
                <c:pt idx="14643">
                  <c:v>146.43</c:v>
                </c:pt>
                <c:pt idx="14644">
                  <c:v>146.44</c:v>
                </c:pt>
                <c:pt idx="14645">
                  <c:v>146.44999999999999</c:v>
                </c:pt>
                <c:pt idx="14646">
                  <c:v>146.46</c:v>
                </c:pt>
                <c:pt idx="14647">
                  <c:v>146.47</c:v>
                </c:pt>
                <c:pt idx="14648">
                  <c:v>146.47999999999999</c:v>
                </c:pt>
                <c:pt idx="14649">
                  <c:v>146.49</c:v>
                </c:pt>
                <c:pt idx="14650">
                  <c:v>146.5</c:v>
                </c:pt>
                <c:pt idx="14651">
                  <c:v>146.51</c:v>
                </c:pt>
                <c:pt idx="14652">
                  <c:v>146.52000000000001</c:v>
                </c:pt>
                <c:pt idx="14653">
                  <c:v>146.53</c:v>
                </c:pt>
                <c:pt idx="14654">
                  <c:v>146.54</c:v>
                </c:pt>
                <c:pt idx="14655">
                  <c:v>146.55000000000001</c:v>
                </c:pt>
                <c:pt idx="14656">
                  <c:v>146.56</c:v>
                </c:pt>
                <c:pt idx="14657">
                  <c:v>146.57</c:v>
                </c:pt>
                <c:pt idx="14658">
                  <c:v>146.58000000000001</c:v>
                </c:pt>
                <c:pt idx="14659">
                  <c:v>146.59</c:v>
                </c:pt>
                <c:pt idx="14660">
                  <c:v>146.6</c:v>
                </c:pt>
                <c:pt idx="14661">
                  <c:v>146.61000000000001</c:v>
                </c:pt>
                <c:pt idx="14662">
                  <c:v>146.62</c:v>
                </c:pt>
                <c:pt idx="14663">
                  <c:v>146.63</c:v>
                </c:pt>
                <c:pt idx="14664">
                  <c:v>146.63999999999999</c:v>
                </c:pt>
                <c:pt idx="14665">
                  <c:v>146.65</c:v>
                </c:pt>
                <c:pt idx="14666">
                  <c:v>146.66</c:v>
                </c:pt>
                <c:pt idx="14667">
                  <c:v>146.66999999999999</c:v>
                </c:pt>
                <c:pt idx="14668">
                  <c:v>146.68</c:v>
                </c:pt>
                <c:pt idx="14669">
                  <c:v>146.69</c:v>
                </c:pt>
                <c:pt idx="14670">
                  <c:v>146.69999999999999</c:v>
                </c:pt>
                <c:pt idx="14671">
                  <c:v>146.71</c:v>
                </c:pt>
                <c:pt idx="14672">
                  <c:v>146.72</c:v>
                </c:pt>
                <c:pt idx="14673">
                  <c:v>146.72999999999999</c:v>
                </c:pt>
                <c:pt idx="14674">
                  <c:v>146.74</c:v>
                </c:pt>
                <c:pt idx="14675">
                  <c:v>146.75</c:v>
                </c:pt>
                <c:pt idx="14676">
                  <c:v>146.76</c:v>
                </c:pt>
                <c:pt idx="14677">
                  <c:v>146.77000000000001</c:v>
                </c:pt>
                <c:pt idx="14678">
                  <c:v>146.78</c:v>
                </c:pt>
                <c:pt idx="14679">
                  <c:v>146.79</c:v>
                </c:pt>
                <c:pt idx="14680">
                  <c:v>146.80000000000001</c:v>
                </c:pt>
                <c:pt idx="14681">
                  <c:v>146.81</c:v>
                </c:pt>
                <c:pt idx="14682">
                  <c:v>146.82</c:v>
                </c:pt>
                <c:pt idx="14683">
                  <c:v>146.83000000000001</c:v>
                </c:pt>
                <c:pt idx="14684">
                  <c:v>146.84</c:v>
                </c:pt>
                <c:pt idx="14685">
                  <c:v>146.85</c:v>
                </c:pt>
                <c:pt idx="14686">
                  <c:v>146.86000000000001</c:v>
                </c:pt>
                <c:pt idx="14687">
                  <c:v>146.87</c:v>
                </c:pt>
                <c:pt idx="14688">
                  <c:v>146.88</c:v>
                </c:pt>
                <c:pt idx="14689">
                  <c:v>146.88999999999999</c:v>
                </c:pt>
                <c:pt idx="14690">
                  <c:v>146.9</c:v>
                </c:pt>
                <c:pt idx="14691">
                  <c:v>146.91</c:v>
                </c:pt>
                <c:pt idx="14692">
                  <c:v>146.91999999999999</c:v>
                </c:pt>
                <c:pt idx="14693">
                  <c:v>146.93</c:v>
                </c:pt>
                <c:pt idx="14694">
                  <c:v>146.94</c:v>
                </c:pt>
                <c:pt idx="14695">
                  <c:v>146.94999999999999</c:v>
                </c:pt>
                <c:pt idx="14696">
                  <c:v>146.96</c:v>
                </c:pt>
                <c:pt idx="14697">
                  <c:v>146.97</c:v>
                </c:pt>
                <c:pt idx="14698">
                  <c:v>146.97999999999999</c:v>
                </c:pt>
                <c:pt idx="14699">
                  <c:v>146.99</c:v>
                </c:pt>
                <c:pt idx="14700">
                  <c:v>147</c:v>
                </c:pt>
                <c:pt idx="14701">
                  <c:v>147.01</c:v>
                </c:pt>
                <c:pt idx="14702">
                  <c:v>147.02000000000001</c:v>
                </c:pt>
                <c:pt idx="14703">
                  <c:v>147.03</c:v>
                </c:pt>
                <c:pt idx="14704">
                  <c:v>147.04</c:v>
                </c:pt>
                <c:pt idx="14705">
                  <c:v>147.05000000000001</c:v>
                </c:pt>
                <c:pt idx="14706">
                  <c:v>147.06</c:v>
                </c:pt>
                <c:pt idx="14707">
                  <c:v>147.07</c:v>
                </c:pt>
                <c:pt idx="14708">
                  <c:v>147.08000000000001</c:v>
                </c:pt>
                <c:pt idx="14709">
                  <c:v>147.09</c:v>
                </c:pt>
                <c:pt idx="14710">
                  <c:v>147.1</c:v>
                </c:pt>
                <c:pt idx="14711">
                  <c:v>147.11000000000001</c:v>
                </c:pt>
                <c:pt idx="14712">
                  <c:v>147.12</c:v>
                </c:pt>
                <c:pt idx="14713">
                  <c:v>147.13</c:v>
                </c:pt>
                <c:pt idx="14714">
                  <c:v>147.13999999999999</c:v>
                </c:pt>
                <c:pt idx="14715">
                  <c:v>147.15</c:v>
                </c:pt>
                <c:pt idx="14716">
                  <c:v>147.16</c:v>
                </c:pt>
                <c:pt idx="14717">
                  <c:v>147.16999999999999</c:v>
                </c:pt>
                <c:pt idx="14718">
                  <c:v>147.18</c:v>
                </c:pt>
                <c:pt idx="14719">
                  <c:v>147.19</c:v>
                </c:pt>
                <c:pt idx="14720">
                  <c:v>147.19999999999999</c:v>
                </c:pt>
                <c:pt idx="14721">
                  <c:v>147.21</c:v>
                </c:pt>
                <c:pt idx="14722">
                  <c:v>147.22</c:v>
                </c:pt>
                <c:pt idx="14723">
                  <c:v>147.22999999999999</c:v>
                </c:pt>
                <c:pt idx="14724">
                  <c:v>147.24</c:v>
                </c:pt>
                <c:pt idx="14725">
                  <c:v>147.25</c:v>
                </c:pt>
                <c:pt idx="14726">
                  <c:v>147.26</c:v>
                </c:pt>
                <c:pt idx="14727">
                  <c:v>147.27000000000001</c:v>
                </c:pt>
                <c:pt idx="14728">
                  <c:v>147.28</c:v>
                </c:pt>
                <c:pt idx="14729">
                  <c:v>147.29</c:v>
                </c:pt>
                <c:pt idx="14730">
                  <c:v>147.30000000000001</c:v>
                </c:pt>
                <c:pt idx="14731">
                  <c:v>147.31</c:v>
                </c:pt>
                <c:pt idx="14732">
                  <c:v>147.32</c:v>
                </c:pt>
                <c:pt idx="14733">
                  <c:v>147.33000000000001</c:v>
                </c:pt>
                <c:pt idx="14734">
                  <c:v>147.34</c:v>
                </c:pt>
                <c:pt idx="14735">
                  <c:v>147.35</c:v>
                </c:pt>
                <c:pt idx="14736">
                  <c:v>147.36000000000001</c:v>
                </c:pt>
                <c:pt idx="14737">
                  <c:v>147.37</c:v>
                </c:pt>
                <c:pt idx="14738">
                  <c:v>147.38</c:v>
                </c:pt>
                <c:pt idx="14739">
                  <c:v>147.38999999999999</c:v>
                </c:pt>
                <c:pt idx="14740">
                  <c:v>147.4</c:v>
                </c:pt>
                <c:pt idx="14741">
                  <c:v>147.41</c:v>
                </c:pt>
                <c:pt idx="14742">
                  <c:v>147.41999999999999</c:v>
                </c:pt>
                <c:pt idx="14743">
                  <c:v>147.43</c:v>
                </c:pt>
                <c:pt idx="14744">
                  <c:v>147.44</c:v>
                </c:pt>
                <c:pt idx="14745">
                  <c:v>147.44999999999999</c:v>
                </c:pt>
                <c:pt idx="14746">
                  <c:v>147.46</c:v>
                </c:pt>
                <c:pt idx="14747">
                  <c:v>147.47</c:v>
                </c:pt>
                <c:pt idx="14748">
                  <c:v>147.47999999999999</c:v>
                </c:pt>
                <c:pt idx="14749">
                  <c:v>147.49</c:v>
                </c:pt>
                <c:pt idx="14750">
                  <c:v>147.5</c:v>
                </c:pt>
                <c:pt idx="14751">
                  <c:v>147.51</c:v>
                </c:pt>
                <c:pt idx="14752">
                  <c:v>147.52000000000001</c:v>
                </c:pt>
                <c:pt idx="14753">
                  <c:v>147.53</c:v>
                </c:pt>
                <c:pt idx="14754">
                  <c:v>147.54</c:v>
                </c:pt>
                <c:pt idx="14755">
                  <c:v>147.55000000000001</c:v>
                </c:pt>
                <c:pt idx="14756">
                  <c:v>147.56</c:v>
                </c:pt>
                <c:pt idx="14757">
                  <c:v>147.57</c:v>
                </c:pt>
                <c:pt idx="14758">
                  <c:v>147.58000000000001</c:v>
                </c:pt>
                <c:pt idx="14759">
                  <c:v>147.59</c:v>
                </c:pt>
                <c:pt idx="14760">
                  <c:v>147.6</c:v>
                </c:pt>
                <c:pt idx="14761">
                  <c:v>147.61000000000001</c:v>
                </c:pt>
                <c:pt idx="14762">
                  <c:v>147.62</c:v>
                </c:pt>
                <c:pt idx="14763">
                  <c:v>147.63</c:v>
                </c:pt>
                <c:pt idx="14764">
                  <c:v>147.63999999999999</c:v>
                </c:pt>
                <c:pt idx="14765">
                  <c:v>147.65</c:v>
                </c:pt>
                <c:pt idx="14766">
                  <c:v>147.66</c:v>
                </c:pt>
                <c:pt idx="14767">
                  <c:v>147.66999999999999</c:v>
                </c:pt>
                <c:pt idx="14768">
                  <c:v>147.68</c:v>
                </c:pt>
                <c:pt idx="14769">
                  <c:v>147.69</c:v>
                </c:pt>
                <c:pt idx="14770">
                  <c:v>147.69999999999999</c:v>
                </c:pt>
                <c:pt idx="14771">
                  <c:v>147.71</c:v>
                </c:pt>
                <c:pt idx="14772">
                  <c:v>147.72</c:v>
                </c:pt>
                <c:pt idx="14773">
                  <c:v>147.72999999999999</c:v>
                </c:pt>
                <c:pt idx="14774">
                  <c:v>147.74</c:v>
                </c:pt>
                <c:pt idx="14775">
                  <c:v>147.75</c:v>
                </c:pt>
                <c:pt idx="14776">
                  <c:v>147.76</c:v>
                </c:pt>
                <c:pt idx="14777">
                  <c:v>147.77000000000001</c:v>
                </c:pt>
                <c:pt idx="14778">
                  <c:v>147.78</c:v>
                </c:pt>
                <c:pt idx="14779">
                  <c:v>147.79</c:v>
                </c:pt>
                <c:pt idx="14780">
                  <c:v>147.80000000000001</c:v>
                </c:pt>
                <c:pt idx="14781">
                  <c:v>147.81</c:v>
                </c:pt>
                <c:pt idx="14782">
                  <c:v>147.82</c:v>
                </c:pt>
                <c:pt idx="14783">
                  <c:v>147.83000000000001</c:v>
                </c:pt>
                <c:pt idx="14784">
                  <c:v>147.84</c:v>
                </c:pt>
                <c:pt idx="14785">
                  <c:v>147.85</c:v>
                </c:pt>
                <c:pt idx="14786">
                  <c:v>147.86000000000001</c:v>
                </c:pt>
                <c:pt idx="14787">
                  <c:v>147.87</c:v>
                </c:pt>
                <c:pt idx="14788">
                  <c:v>147.88</c:v>
                </c:pt>
                <c:pt idx="14789">
                  <c:v>147.88999999999999</c:v>
                </c:pt>
                <c:pt idx="14790">
                  <c:v>147.9</c:v>
                </c:pt>
                <c:pt idx="14791">
                  <c:v>147.91</c:v>
                </c:pt>
                <c:pt idx="14792">
                  <c:v>147.91999999999999</c:v>
                </c:pt>
                <c:pt idx="14793">
                  <c:v>147.93</c:v>
                </c:pt>
                <c:pt idx="14794">
                  <c:v>147.94</c:v>
                </c:pt>
                <c:pt idx="14795">
                  <c:v>147.94999999999999</c:v>
                </c:pt>
                <c:pt idx="14796">
                  <c:v>147.96</c:v>
                </c:pt>
                <c:pt idx="14797">
                  <c:v>147.97</c:v>
                </c:pt>
                <c:pt idx="14798">
                  <c:v>147.97999999999999</c:v>
                </c:pt>
                <c:pt idx="14799">
                  <c:v>147.99</c:v>
                </c:pt>
                <c:pt idx="14800">
                  <c:v>148</c:v>
                </c:pt>
                <c:pt idx="14801">
                  <c:v>148.01</c:v>
                </c:pt>
                <c:pt idx="14802">
                  <c:v>148.02000000000001</c:v>
                </c:pt>
                <c:pt idx="14803">
                  <c:v>148.03</c:v>
                </c:pt>
                <c:pt idx="14804">
                  <c:v>148.04</c:v>
                </c:pt>
                <c:pt idx="14805">
                  <c:v>148.05000000000001</c:v>
                </c:pt>
                <c:pt idx="14806">
                  <c:v>148.06</c:v>
                </c:pt>
                <c:pt idx="14807">
                  <c:v>148.07</c:v>
                </c:pt>
                <c:pt idx="14808">
                  <c:v>148.08000000000001</c:v>
                </c:pt>
                <c:pt idx="14809">
                  <c:v>148.09</c:v>
                </c:pt>
                <c:pt idx="14810">
                  <c:v>148.1</c:v>
                </c:pt>
                <c:pt idx="14811">
                  <c:v>148.11000000000001</c:v>
                </c:pt>
                <c:pt idx="14812">
                  <c:v>148.12</c:v>
                </c:pt>
                <c:pt idx="14813">
                  <c:v>148.13</c:v>
                </c:pt>
                <c:pt idx="14814">
                  <c:v>148.13999999999999</c:v>
                </c:pt>
                <c:pt idx="14815">
                  <c:v>148.15</c:v>
                </c:pt>
                <c:pt idx="14816">
                  <c:v>148.16</c:v>
                </c:pt>
                <c:pt idx="14817">
                  <c:v>148.16999999999999</c:v>
                </c:pt>
                <c:pt idx="14818">
                  <c:v>148.18</c:v>
                </c:pt>
                <c:pt idx="14819">
                  <c:v>148.19</c:v>
                </c:pt>
                <c:pt idx="14820">
                  <c:v>148.19999999999999</c:v>
                </c:pt>
                <c:pt idx="14821">
                  <c:v>148.21</c:v>
                </c:pt>
                <c:pt idx="14822">
                  <c:v>148.22</c:v>
                </c:pt>
                <c:pt idx="14823">
                  <c:v>148.22999999999999</c:v>
                </c:pt>
                <c:pt idx="14824">
                  <c:v>148.24</c:v>
                </c:pt>
                <c:pt idx="14825">
                  <c:v>148.25</c:v>
                </c:pt>
                <c:pt idx="14826">
                  <c:v>148.26</c:v>
                </c:pt>
                <c:pt idx="14827">
                  <c:v>148.27000000000001</c:v>
                </c:pt>
                <c:pt idx="14828">
                  <c:v>148.28</c:v>
                </c:pt>
                <c:pt idx="14829">
                  <c:v>148.29</c:v>
                </c:pt>
                <c:pt idx="14830">
                  <c:v>148.30000000000001</c:v>
                </c:pt>
                <c:pt idx="14831">
                  <c:v>148.31</c:v>
                </c:pt>
                <c:pt idx="14832">
                  <c:v>148.32</c:v>
                </c:pt>
                <c:pt idx="14833">
                  <c:v>148.33000000000001</c:v>
                </c:pt>
                <c:pt idx="14834">
                  <c:v>148.34</c:v>
                </c:pt>
                <c:pt idx="14835">
                  <c:v>148.35</c:v>
                </c:pt>
                <c:pt idx="14836">
                  <c:v>148.36000000000001</c:v>
                </c:pt>
                <c:pt idx="14837">
                  <c:v>148.37</c:v>
                </c:pt>
                <c:pt idx="14838">
                  <c:v>148.38</c:v>
                </c:pt>
                <c:pt idx="14839">
                  <c:v>148.38999999999999</c:v>
                </c:pt>
                <c:pt idx="14840">
                  <c:v>148.4</c:v>
                </c:pt>
                <c:pt idx="14841">
                  <c:v>148.41</c:v>
                </c:pt>
                <c:pt idx="14842">
                  <c:v>148.41999999999999</c:v>
                </c:pt>
                <c:pt idx="14843">
                  <c:v>148.43</c:v>
                </c:pt>
                <c:pt idx="14844">
                  <c:v>148.44</c:v>
                </c:pt>
                <c:pt idx="14845">
                  <c:v>148.44999999999999</c:v>
                </c:pt>
                <c:pt idx="14846">
                  <c:v>148.46</c:v>
                </c:pt>
                <c:pt idx="14847">
                  <c:v>148.47</c:v>
                </c:pt>
                <c:pt idx="14848">
                  <c:v>148.47999999999999</c:v>
                </c:pt>
                <c:pt idx="14849">
                  <c:v>148.49</c:v>
                </c:pt>
                <c:pt idx="14850">
                  <c:v>148.5</c:v>
                </c:pt>
                <c:pt idx="14851">
                  <c:v>148.51</c:v>
                </c:pt>
                <c:pt idx="14852">
                  <c:v>148.52000000000001</c:v>
                </c:pt>
                <c:pt idx="14853">
                  <c:v>148.53</c:v>
                </c:pt>
                <c:pt idx="14854">
                  <c:v>148.54</c:v>
                </c:pt>
                <c:pt idx="14855">
                  <c:v>148.55000000000001</c:v>
                </c:pt>
                <c:pt idx="14856">
                  <c:v>148.56</c:v>
                </c:pt>
                <c:pt idx="14857">
                  <c:v>148.57</c:v>
                </c:pt>
                <c:pt idx="14858">
                  <c:v>148.58000000000001</c:v>
                </c:pt>
                <c:pt idx="14859">
                  <c:v>148.59</c:v>
                </c:pt>
                <c:pt idx="14860">
                  <c:v>148.6</c:v>
                </c:pt>
                <c:pt idx="14861">
                  <c:v>148.61000000000001</c:v>
                </c:pt>
                <c:pt idx="14862">
                  <c:v>148.62</c:v>
                </c:pt>
                <c:pt idx="14863">
                  <c:v>148.63</c:v>
                </c:pt>
                <c:pt idx="14864">
                  <c:v>148.63999999999999</c:v>
                </c:pt>
                <c:pt idx="14865">
                  <c:v>148.65</c:v>
                </c:pt>
                <c:pt idx="14866">
                  <c:v>148.66</c:v>
                </c:pt>
                <c:pt idx="14867">
                  <c:v>148.66999999999999</c:v>
                </c:pt>
                <c:pt idx="14868">
                  <c:v>148.68</c:v>
                </c:pt>
                <c:pt idx="14869">
                  <c:v>148.69</c:v>
                </c:pt>
                <c:pt idx="14870">
                  <c:v>148.69999999999999</c:v>
                </c:pt>
                <c:pt idx="14871">
                  <c:v>148.71</c:v>
                </c:pt>
                <c:pt idx="14872">
                  <c:v>148.72</c:v>
                </c:pt>
                <c:pt idx="14873">
                  <c:v>148.72999999999999</c:v>
                </c:pt>
                <c:pt idx="14874">
                  <c:v>148.74</c:v>
                </c:pt>
                <c:pt idx="14875">
                  <c:v>148.75</c:v>
                </c:pt>
                <c:pt idx="14876">
                  <c:v>148.76</c:v>
                </c:pt>
                <c:pt idx="14877">
                  <c:v>148.77000000000001</c:v>
                </c:pt>
                <c:pt idx="14878">
                  <c:v>148.78</c:v>
                </c:pt>
                <c:pt idx="14879">
                  <c:v>148.79</c:v>
                </c:pt>
                <c:pt idx="14880">
                  <c:v>148.80000000000001</c:v>
                </c:pt>
                <c:pt idx="14881">
                  <c:v>148.81</c:v>
                </c:pt>
                <c:pt idx="14882">
                  <c:v>148.82</c:v>
                </c:pt>
                <c:pt idx="14883">
                  <c:v>148.83000000000001</c:v>
                </c:pt>
                <c:pt idx="14884">
                  <c:v>148.84</c:v>
                </c:pt>
                <c:pt idx="14885">
                  <c:v>148.85</c:v>
                </c:pt>
                <c:pt idx="14886">
                  <c:v>148.86000000000001</c:v>
                </c:pt>
                <c:pt idx="14887">
                  <c:v>148.87</c:v>
                </c:pt>
                <c:pt idx="14888">
                  <c:v>148.88</c:v>
                </c:pt>
                <c:pt idx="14889">
                  <c:v>148.88999999999999</c:v>
                </c:pt>
                <c:pt idx="14890">
                  <c:v>148.9</c:v>
                </c:pt>
                <c:pt idx="14891">
                  <c:v>148.91</c:v>
                </c:pt>
                <c:pt idx="14892">
                  <c:v>148.91999999999999</c:v>
                </c:pt>
                <c:pt idx="14893">
                  <c:v>148.93</c:v>
                </c:pt>
                <c:pt idx="14894">
                  <c:v>148.94</c:v>
                </c:pt>
                <c:pt idx="14895">
                  <c:v>148.94999999999999</c:v>
                </c:pt>
                <c:pt idx="14896">
                  <c:v>148.96</c:v>
                </c:pt>
                <c:pt idx="14897">
                  <c:v>148.97</c:v>
                </c:pt>
                <c:pt idx="14898">
                  <c:v>148.97999999999999</c:v>
                </c:pt>
                <c:pt idx="14899">
                  <c:v>148.99</c:v>
                </c:pt>
                <c:pt idx="14900">
                  <c:v>149</c:v>
                </c:pt>
                <c:pt idx="14901">
                  <c:v>149.01</c:v>
                </c:pt>
                <c:pt idx="14902">
                  <c:v>149.02000000000001</c:v>
                </c:pt>
                <c:pt idx="14903">
                  <c:v>149.03</c:v>
                </c:pt>
                <c:pt idx="14904">
                  <c:v>149.04</c:v>
                </c:pt>
                <c:pt idx="14905">
                  <c:v>149.05000000000001</c:v>
                </c:pt>
                <c:pt idx="14906">
                  <c:v>149.06</c:v>
                </c:pt>
                <c:pt idx="14907">
                  <c:v>149.07</c:v>
                </c:pt>
                <c:pt idx="14908">
                  <c:v>149.08000000000001</c:v>
                </c:pt>
                <c:pt idx="14909">
                  <c:v>149.09</c:v>
                </c:pt>
                <c:pt idx="14910">
                  <c:v>149.1</c:v>
                </c:pt>
                <c:pt idx="14911">
                  <c:v>149.11000000000001</c:v>
                </c:pt>
                <c:pt idx="14912">
                  <c:v>149.12</c:v>
                </c:pt>
                <c:pt idx="14913">
                  <c:v>149.13</c:v>
                </c:pt>
                <c:pt idx="14914">
                  <c:v>149.13999999999999</c:v>
                </c:pt>
                <c:pt idx="14915">
                  <c:v>149.15</c:v>
                </c:pt>
                <c:pt idx="14916">
                  <c:v>149.16</c:v>
                </c:pt>
                <c:pt idx="14917">
                  <c:v>149.16999999999999</c:v>
                </c:pt>
                <c:pt idx="14918">
                  <c:v>149.18</c:v>
                </c:pt>
                <c:pt idx="14919">
                  <c:v>149.19</c:v>
                </c:pt>
                <c:pt idx="14920">
                  <c:v>149.19999999999999</c:v>
                </c:pt>
                <c:pt idx="14921">
                  <c:v>149.21</c:v>
                </c:pt>
                <c:pt idx="14922">
                  <c:v>149.22</c:v>
                </c:pt>
                <c:pt idx="14923">
                  <c:v>149.22999999999999</c:v>
                </c:pt>
                <c:pt idx="14924">
                  <c:v>149.24</c:v>
                </c:pt>
                <c:pt idx="14925">
                  <c:v>149.25</c:v>
                </c:pt>
                <c:pt idx="14926">
                  <c:v>149.26</c:v>
                </c:pt>
                <c:pt idx="14927">
                  <c:v>149.27000000000001</c:v>
                </c:pt>
                <c:pt idx="14928">
                  <c:v>149.28</c:v>
                </c:pt>
                <c:pt idx="14929">
                  <c:v>149.29</c:v>
                </c:pt>
                <c:pt idx="14930">
                  <c:v>149.30000000000001</c:v>
                </c:pt>
                <c:pt idx="14931">
                  <c:v>149.31</c:v>
                </c:pt>
                <c:pt idx="14932">
                  <c:v>149.32</c:v>
                </c:pt>
                <c:pt idx="14933">
                  <c:v>149.33000000000001</c:v>
                </c:pt>
                <c:pt idx="14934">
                  <c:v>149.34</c:v>
                </c:pt>
                <c:pt idx="14935">
                  <c:v>149.35</c:v>
                </c:pt>
                <c:pt idx="14936">
                  <c:v>149.36000000000001</c:v>
                </c:pt>
                <c:pt idx="14937">
                  <c:v>149.37</c:v>
                </c:pt>
                <c:pt idx="14938">
                  <c:v>149.38</c:v>
                </c:pt>
                <c:pt idx="14939">
                  <c:v>149.38999999999999</c:v>
                </c:pt>
                <c:pt idx="14940">
                  <c:v>149.4</c:v>
                </c:pt>
                <c:pt idx="14941">
                  <c:v>149.41</c:v>
                </c:pt>
                <c:pt idx="14942">
                  <c:v>149.41999999999999</c:v>
                </c:pt>
                <c:pt idx="14943">
                  <c:v>149.43</c:v>
                </c:pt>
                <c:pt idx="14944">
                  <c:v>149.44</c:v>
                </c:pt>
                <c:pt idx="14945">
                  <c:v>149.44999999999999</c:v>
                </c:pt>
                <c:pt idx="14946">
                  <c:v>149.46</c:v>
                </c:pt>
                <c:pt idx="14947">
                  <c:v>149.47</c:v>
                </c:pt>
                <c:pt idx="14948">
                  <c:v>149.47999999999999</c:v>
                </c:pt>
                <c:pt idx="14949">
                  <c:v>149.49</c:v>
                </c:pt>
                <c:pt idx="14950">
                  <c:v>149.5</c:v>
                </c:pt>
                <c:pt idx="14951">
                  <c:v>149.51</c:v>
                </c:pt>
                <c:pt idx="14952">
                  <c:v>149.52000000000001</c:v>
                </c:pt>
                <c:pt idx="14953">
                  <c:v>149.53</c:v>
                </c:pt>
                <c:pt idx="14954">
                  <c:v>149.54</c:v>
                </c:pt>
                <c:pt idx="14955">
                  <c:v>149.55000000000001</c:v>
                </c:pt>
                <c:pt idx="14956">
                  <c:v>149.56</c:v>
                </c:pt>
                <c:pt idx="14957">
                  <c:v>149.57</c:v>
                </c:pt>
                <c:pt idx="14958">
                  <c:v>149.58000000000001</c:v>
                </c:pt>
                <c:pt idx="14959">
                  <c:v>149.59</c:v>
                </c:pt>
                <c:pt idx="14960">
                  <c:v>149.6</c:v>
                </c:pt>
                <c:pt idx="14961">
                  <c:v>149.61000000000001</c:v>
                </c:pt>
                <c:pt idx="14962">
                  <c:v>149.62</c:v>
                </c:pt>
                <c:pt idx="14963">
                  <c:v>149.63</c:v>
                </c:pt>
                <c:pt idx="14964">
                  <c:v>149.63999999999999</c:v>
                </c:pt>
                <c:pt idx="14965">
                  <c:v>149.65</c:v>
                </c:pt>
                <c:pt idx="14966">
                  <c:v>149.66</c:v>
                </c:pt>
                <c:pt idx="14967">
                  <c:v>149.66999999999999</c:v>
                </c:pt>
                <c:pt idx="14968">
                  <c:v>149.68</c:v>
                </c:pt>
                <c:pt idx="14969">
                  <c:v>149.69</c:v>
                </c:pt>
                <c:pt idx="14970">
                  <c:v>149.69999999999999</c:v>
                </c:pt>
                <c:pt idx="14971">
                  <c:v>149.71</c:v>
                </c:pt>
                <c:pt idx="14972">
                  <c:v>149.72</c:v>
                </c:pt>
                <c:pt idx="14973">
                  <c:v>149.72999999999999</c:v>
                </c:pt>
                <c:pt idx="14974">
                  <c:v>149.74</c:v>
                </c:pt>
                <c:pt idx="14975">
                  <c:v>149.75</c:v>
                </c:pt>
                <c:pt idx="14976">
                  <c:v>149.76</c:v>
                </c:pt>
                <c:pt idx="14977">
                  <c:v>149.77000000000001</c:v>
                </c:pt>
                <c:pt idx="14978">
                  <c:v>149.78</c:v>
                </c:pt>
                <c:pt idx="14979">
                  <c:v>149.79</c:v>
                </c:pt>
                <c:pt idx="14980">
                  <c:v>149.80000000000001</c:v>
                </c:pt>
                <c:pt idx="14981">
                  <c:v>149.81</c:v>
                </c:pt>
                <c:pt idx="14982">
                  <c:v>149.82</c:v>
                </c:pt>
                <c:pt idx="14983">
                  <c:v>149.83000000000001</c:v>
                </c:pt>
                <c:pt idx="14984">
                  <c:v>149.84</c:v>
                </c:pt>
                <c:pt idx="14985">
                  <c:v>149.85</c:v>
                </c:pt>
                <c:pt idx="14986">
                  <c:v>149.86000000000001</c:v>
                </c:pt>
                <c:pt idx="14987">
                  <c:v>149.87</c:v>
                </c:pt>
                <c:pt idx="14988">
                  <c:v>149.88</c:v>
                </c:pt>
                <c:pt idx="14989">
                  <c:v>149.88999999999999</c:v>
                </c:pt>
                <c:pt idx="14990">
                  <c:v>149.9</c:v>
                </c:pt>
                <c:pt idx="14991">
                  <c:v>149.91</c:v>
                </c:pt>
                <c:pt idx="14992">
                  <c:v>149.91999999999999</c:v>
                </c:pt>
                <c:pt idx="14993">
                  <c:v>149.93</c:v>
                </c:pt>
                <c:pt idx="14994">
                  <c:v>149.94</c:v>
                </c:pt>
                <c:pt idx="14995">
                  <c:v>149.94999999999999</c:v>
                </c:pt>
                <c:pt idx="14996">
                  <c:v>149.96</c:v>
                </c:pt>
                <c:pt idx="14997">
                  <c:v>149.97</c:v>
                </c:pt>
                <c:pt idx="14998">
                  <c:v>149.97999999999999</c:v>
                </c:pt>
                <c:pt idx="14999">
                  <c:v>149.99</c:v>
                </c:pt>
                <c:pt idx="15000">
                  <c:v>150</c:v>
                </c:pt>
                <c:pt idx="15001">
                  <c:v>150.01</c:v>
                </c:pt>
                <c:pt idx="15002">
                  <c:v>150.02000000000001</c:v>
                </c:pt>
                <c:pt idx="15003">
                  <c:v>150.03</c:v>
                </c:pt>
                <c:pt idx="15004">
                  <c:v>150.04</c:v>
                </c:pt>
                <c:pt idx="15005">
                  <c:v>150.05000000000001</c:v>
                </c:pt>
                <c:pt idx="15006">
                  <c:v>150.06</c:v>
                </c:pt>
                <c:pt idx="15007">
                  <c:v>150.07</c:v>
                </c:pt>
                <c:pt idx="15008">
                  <c:v>150.08000000000001</c:v>
                </c:pt>
                <c:pt idx="15009">
                  <c:v>150.09</c:v>
                </c:pt>
                <c:pt idx="15010">
                  <c:v>150.1</c:v>
                </c:pt>
                <c:pt idx="15011">
                  <c:v>150.11000000000001</c:v>
                </c:pt>
                <c:pt idx="15012">
                  <c:v>150.12</c:v>
                </c:pt>
                <c:pt idx="15013">
                  <c:v>150.13</c:v>
                </c:pt>
                <c:pt idx="15014">
                  <c:v>150.13999999999999</c:v>
                </c:pt>
                <c:pt idx="15015">
                  <c:v>150.15</c:v>
                </c:pt>
                <c:pt idx="15016">
                  <c:v>150.16</c:v>
                </c:pt>
                <c:pt idx="15017">
                  <c:v>150.16999999999999</c:v>
                </c:pt>
                <c:pt idx="15018">
                  <c:v>150.18</c:v>
                </c:pt>
                <c:pt idx="15019">
                  <c:v>150.19</c:v>
                </c:pt>
                <c:pt idx="15020">
                  <c:v>150.19999999999999</c:v>
                </c:pt>
                <c:pt idx="15021">
                  <c:v>150.21</c:v>
                </c:pt>
                <c:pt idx="15022">
                  <c:v>150.22</c:v>
                </c:pt>
                <c:pt idx="15023">
                  <c:v>150.22999999999999</c:v>
                </c:pt>
                <c:pt idx="15024">
                  <c:v>150.24</c:v>
                </c:pt>
                <c:pt idx="15025">
                  <c:v>150.25</c:v>
                </c:pt>
                <c:pt idx="15026">
                  <c:v>150.26</c:v>
                </c:pt>
                <c:pt idx="15027">
                  <c:v>150.27000000000001</c:v>
                </c:pt>
                <c:pt idx="15028">
                  <c:v>150.28</c:v>
                </c:pt>
                <c:pt idx="15029">
                  <c:v>150.29</c:v>
                </c:pt>
                <c:pt idx="15030">
                  <c:v>150.30000000000001</c:v>
                </c:pt>
                <c:pt idx="15031">
                  <c:v>150.31</c:v>
                </c:pt>
                <c:pt idx="15032">
                  <c:v>150.32</c:v>
                </c:pt>
                <c:pt idx="15033">
                  <c:v>150.33000000000001</c:v>
                </c:pt>
                <c:pt idx="15034">
                  <c:v>150.34</c:v>
                </c:pt>
                <c:pt idx="15035">
                  <c:v>150.35</c:v>
                </c:pt>
                <c:pt idx="15036">
                  <c:v>150.36000000000001</c:v>
                </c:pt>
                <c:pt idx="15037">
                  <c:v>150.37</c:v>
                </c:pt>
                <c:pt idx="15038">
                  <c:v>150.38</c:v>
                </c:pt>
                <c:pt idx="15039">
                  <c:v>150.38999999999999</c:v>
                </c:pt>
                <c:pt idx="15040">
                  <c:v>150.4</c:v>
                </c:pt>
                <c:pt idx="15041">
                  <c:v>150.41</c:v>
                </c:pt>
                <c:pt idx="15042">
                  <c:v>150.41999999999999</c:v>
                </c:pt>
                <c:pt idx="15043">
                  <c:v>150.43</c:v>
                </c:pt>
                <c:pt idx="15044">
                  <c:v>150.44</c:v>
                </c:pt>
                <c:pt idx="15045">
                  <c:v>150.44999999999999</c:v>
                </c:pt>
                <c:pt idx="15046">
                  <c:v>150.46</c:v>
                </c:pt>
                <c:pt idx="15047">
                  <c:v>150.47</c:v>
                </c:pt>
                <c:pt idx="15048">
                  <c:v>150.47999999999999</c:v>
                </c:pt>
                <c:pt idx="15049">
                  <c:v>150.49</c:v>
                </c:pt>
                <c:pt idx="15050">
                  <c:v>150.5</c:v>
                </c:pt>
                <c:pt idx="15051">
                  <c:v>150.51</c:v>
                </c:pt>
                <c:pt idx="15052">
                  <c:v>150.52000000000001</c:v>
                </c:pt>
                <c:pt idx="15053">
                  <c:v>150.53</c:v>
                </c:pt>
                <c:pt idx="15054">
                  <c:v>150.54</c:v>
                </c:pt>
                <c:pt idx="15055">
                  <c:v>150.55000000000001</c:v>
                </c:pt>
                <c:pt idx="15056">
                  <c:v>150.56</c:v>
                </c:pt>
                <c:pt idx="15057">
                  <c:v>150.57</c:v>
                </c:pt>
                <c:pt idx="15058">
                  <c:v>150.58000000000001</c:v>
                </c:pt>
                <c:pt idx="15059">
                  <c:v>150.59</c:v>
                </c:pt>
                <c:pt idx="15060">
                  <c:v>150.6</c:v>
                </c:pt>
                <c:pt idx="15061">
                  <c:v>150.61000000000001</c:v>
                </c:pt>
                <c:pt idx="15062">
                  <c:v>150.62</c:v>
                </c:pt>
                <c:pt idx="15063">
                  <c:v>150.63</c:v>
                </c:pt>
                <c:pt idx="15064">
                  <c:v>150.63999999999999</c:v>
                </c:pt>
                <c:pt idx="15065">
                  <c:v>150.65</c:v>
                </c:pt>
                <c:pt idx="15066">
                  <c:v>150.66</c:v>
                </c:pt>
                <c:pt idx="15067">
                  <c:v>150.66999999999999</c:v>
                </c:pt>
                <c:pt idx="15068">
                  <c:v>150.68</c:v>
                </c:pt>
                <c:pt idx="15069">
                  <c:v>150.69</c:v>
                </c:pt>
                <c:pt idx="15070">
                  <c:v>150.69999999999999</c:v>
                </c:pt>
                <c:pt idx="15071">
                  <c:v>150.71</c:v>
                </c:pt>
                <c:pt idx="15072">
                  <c:v>150.72</c:v>
                </c:pt>
                <c:pt idx="15073">
                  <c:v>150.72999999999999</c:v>
                </c:pt>
                <c:pt idx="15074">
                  <c:v>150.74</c:v>
                </c:pt>
                <c:pt idx="15075">
                  <c:v>150.75</c:v>
                </c:pt>
                <c:pt idx="15076">
                  <c:v>150.76</c:v>
                </c:pt>
                <c:pt idx="15077">
                  <c:v>150.77000000000001</c:v>
                </c:pt>
                <c:pt idx="15078">
                  <c:v>150.78</c:v>
                </c:pt>
                <c:pt idx="15079">
                  <c:v>150.79</c:v>
                </c:pt>
                <c:pt idx="15080">
                  <c:v>150.80000000000001</c:v>
                </c:pt>
                <c:pt idx="15081">
                  <c:v>150.81</c:v>
                </c:pt>
                <c:pt idx="15082">
                  <c:v>150.82</c:v>
                </c:pt>
                <c:pt idx="15083">
                  <c:v>150.83000000000001</c:v>
                </c:pt>
                <c:pt idx="15084">
                  <c:v>150.84</c:v>
                </c:pt>
                <c:pt idx="15085">
                  <c:v>150.85</c:v>
                </c:pt>
                <c:pt idx="15086">
                  <c:v>150.86000000000001</c:v>
                </c:pt>
                <c:pt idx="15087">
                  <c:v>150.87</c:v>
                </c:pt>
                <c:pt idx="15088">
                  <c:v>150.88</c:v>
                </c:pt>
                <c:pt idx="15089">
                  <c:v>150.88999999999999</c:v>
                </c:pt>
                <c:pt idx="15090">
                  <c:v>150.9</c:v>
                </c:pt>
                <c:pt idx="15091">
                  <c:v>150.91</c:v>
                </c:pt>
                <c:pt idx="15092">
                  <c:v>150.91999999999999</c:v>
                </c:pt>
                <c:pt idx="15093">
                  <c:v>150.93</c:v>
                </c:pt>
                <c:pt idx="15094">
                  <c:v>150.94</c:v>
                </c:pt>
                <c:pt idx="15095">
                  <c:v>150.94999999999999</c:v>
                </c:pt>
                <c:pt idx="15096">
                  <c:v>150.96</c:v>
                </c:pt>
                <c:pt idx="15097">
                  <c:v>150.97</c:v>
                </c:pt>
                <c:pt idx="15098">
                  <c:v>150.97999999999999</c:v>
                </c:pt>
                <c:pt idx="15099">
                  <c:v>150.99</c:v>
                </c:pt>
                <c:pt idx="15100">
                  <c:v>151</c:v>
                </c:pt>
                <c:pt idx="15101">
                  <c:v>151.01</c:v>
                </c:pt>
                <c:pt idx="15102">
                  <c:v>151.02000000000001</c:v>
                </c:pt>
                <c:pt idx="15103">
                  <c:v>151.03</c:v>
                </c:pt>
                <c:pt idx="15104">
                  <c:v>151.04</c:v>
                </c:pt>
                <c:pt idx="15105">
                  <c:v>151.05000000000001</c:v>
                </c:pt>
                <c:pt idx="15106">
                  <c:v>151.06</c:v>
                </c:pt>
                <c:pt idx="15107">
                  <c:v>151.07</c:v>
                </c:pt>
                <c:pt idx="15108">
                  <c:v>151.08000000000001</c:v>
                </c:pt>
                <c:pt idx="15109">
                  <c:v>151.09</c:v>
                </c:pt>
                <c:pt idx="15110">
                  <c:v>151.1</c:v>
                </c:pt>
                <c:pt idx="15111">
                  <c:v>151.11000000000001</c:v>
                </c:pt>
                <c:pt idx="15112">
                  <c:v>151.12</c:v>
                </c:pt>
                <c:pt idx="15113">
                  <c:v>151.13</c:v>
                </c:pt>
                <c:pt idx="15114">
                  <c:v>151.13999999999999</c:v>
                </c:pt>
                <c:pt idx="15115">
                  <c:v>151.15</c:v>
                </c:pt>
                <c:pt idx="15116">
                  <c:v>151.16</c:v>
                </c:pt>
                <c:pt idx="15117">
                  <c:v>151.16999999999999</c:v>
                </c:pt>
                <c:pt idx="15118">
                  <c:v>151.18</c:v>
                </c:pt>
                <c:pt idx="15119">
                  <c:v>151.19</c:v>
                </c:pt>
                <c:pt idx="15120">
                  <c:v>151.19999999999999</c:v>
                </c:pt>
                <c:pt idx="15121">
                  <c:v>151.21</c:v>
                </c:pt>
                <c:pt idx="15122">
                  <c:v>151.22</c:v>
                </c:pt>
                <c:pt idx="15123">
                  <c:v>151.22999999999999</c:v>
                </c:pt>
                <c:pt idx="15124">
                  <c:v>151.24</c:v>
                </c:pt>
                <c:pt idx="15125">
                  <c:v>151.25</c:v>
                </c:pt>
                <c:pt idx="15126">
                  <c:v>151.26</c:v>
                </c:pt>
                <c:pt idx="15127">
                  <c:v>151.27000000000001</c:v>
                </c:pt>
                <c:pt idx="15128">
                  <c:v>151.28</c:v>
                </c:pt>
                <c:pt idx="15129">
                  <c:v>151.29</c:v>
                </c:pt>
                <c:pt idx="15130">
                  <c:v>151.30000000000001</c:v>
                </c:pt>
                <c:pt idx="15131">
                  <c:v>151.31</c:v>
                </c:pt>
                <c:pt idx="15132">
                  <c:v>151.32</c:v>
                </c:pt>
                <c:pt idx="15133">
                  <c:v>151.33000000000001</c:v>
                </c:pt>
                <c:pt idx="15134">
                  <c:v>151.34</c:v>
                </c:pt>
                <c:pt idx="15135">
                  <c:v>151.35</c:v>
                </c:pt>
                <c:pt idx="15136">
                  <c:v>151.36000000000001</c:v>
                </c:pt>
                <c:pt idx="15137">
                  <c:v>151.37</c:v>
                </c:pt>
                <c:pt idx="15138">
                  <c:v>151.38</c:v>
                </c:pt>
                <c:pt idx="15139">
                  <c:v>151.38999999999999</c:v>
                </c:pt>
                <c:pt idx="15140">
                  <c:v>151.4</c:v>
                </c:pt>
                <c:pt idx="15141">
                  <c:v>151.41</c:v>
                </c:pt>
                <c:pt idx="15142">
                  <c:v>151.41999999999999</c:v>
                </c:pt>
                <c:pt idx="15143">
                  <c:v>151.43</c:v>
                </c:pt>
                <c:pt idx="15144">
                  <c:v>151.44</c:v>
                </c:pt>
                <c:pt idx="15145">
                  <c:v>151.44999999999999</c:v>
                </c:pt>
                <c:pt idx="15146">
                  <c:v>151.46</c:v>
                </c:pt>
                <c:pt idx="15147">
                  <c:v>151.47</c:v>
                </c:pt>
                <c:pt idx="15148">
                  <c:v>151.47999999999999</c:v>
                </c:pt>
                <c:pt idx="15149">
                  <c:v>151.49</c:v>
                </c:pt>
                <c:pt idx="15150">
                  <c:v>151.5</c:v>
                </c:pt>
                <c:pt idx="15151">
                  <c:v>151.51</c:v>
                </c:pt>
                <c:pt idx="15152">
                  <c:v>151.52000000000001</c:v>
                </c:pt>
                <c:pt idx="15153">
                  <c:v>151.53</c:v>
                </c:pt>
                <c:pt idx="15154">
                  <c:v>151.54</c:v>
                </c:pt>
                <c:pt idx="15155">
                  <c:v>151.55000000000001</c:v>
                </c:pt>
                <c:pt idx="15156">
                  <c:v>151.56</c:v>
                </c:pt>
                <c:pt idx="15157">
                  <c:v>151.57</c:v>
                </c:pt>
                <c:pt idx="15158">
                  <c:v>151.58000000000001</c:v>
                </c:pt>
                <c:pt idx="15159">
                  <c:v>151.59</c:v>
                </c:pt>
                <c:pt idx="15160">
                  <c:v>151.6</c:v>
                </c:pt>
                <c:pt idx="15161">
                  <c:v>151.61000000000001</c:v>
                </c:pt>
                <c:pt idx="15162">
                  <c:v>151.62</c:v>
                </c:pt>
                <c:pt idx="15163">
                  <c:v>151.63</c:v>
                </c:pt>
                <c:pt idx="15164">
                  <c:v>151.63999999999999</c:v>
                </c:pt>
                <c:pt idx="15165">
                  <c:v>151.65</c:v>
                </c:pt>
                <c:pt idx="15166">
                  <c:v>151.66</c:v>
                </c:pt>
                <c:pt idx="15167">
                  <c:v>151.66999999999999</c:v>
                </c:pt>
                <c:pt idx="15168">
                  <c:v>151.68</c:v>
                </c:pt>
                <c:pt idx="15169">
                  <c:v>151.69</c:v>
                </c:pt>
                <c:pt idx="15170">
                  <c:v>151.69999999999999</c:v>
                </c:pt>
                <c:pt idx="15171">
                  <c:v>151.71</c:v>
                </c:pt>
                <c:pt idx="15172">
                  <c:v>151.72</c:v>
                </c:pt>
                <c:pt idx="15173">
                  <c:v>151.72999999999999</c:v>
                </c:pt>
                <c:pt idx="15174">
                  <c:v>151.74</c:v>
                </c:pt>
                <c:pt idx="15175">
                  <c:v>151.75</c:v>
                </c:pt>
                <c:pt idx="15176">
                  <c:v>151.76</c:v>
                </c:pt>
                <c:pt idx="15177">
                  <c:v>151.77000000000001</c:v>
                </c:pt>
                <c:pt idx="15178">
                  <c:v>151.78</c:v>
                </c:pt>
                <c:pt idx="15179">
                  <c:v>151.79</c:v>
                </c:pt>
                <c:pt idx="15180">
                  <c:v>151.80000000000001</c:v>
                </c:pt>
                <c:pt idx="15181">
                  <c:v>151.81</c:v>
                </c:pt>
                <c:pt idx="15182">
                  <c:v>151.82</c:v>
                </c:pt>
                <c:pt idx="15183">
                  <c:v>151.83000000000001</c:v>
                </c:pt>
                <c:pt idx="15184">
                  <c:v>151.84</c:v>
                </c:pt>
                <c:pt idx="15185">
                  <c:v>151.85</c:v>
                </c:pt>
                <c:pt idx="15186">
                  <c:v>151.86000000000001</c:v>
                </c:pt>
                <c:pt idx="15187">
                  <c:v>151.87</c:v>
                </c:pt>
                <c:pt idx="15188">
                  <c:v>151.88</c:v>
                </c:pt>
                <c:pt idx="15189">
                  <c:v>151.88999999999999</c:v>
                </c:pt>
                <c:pt idx="15190">
                  <c:v>151.9</c:v>
                </c:pt>
                <c:pt idx="15191">
                  <c:v>151.91</c:v>
                </c:pt>
                <c:pt idx="15192">
                  <c:v>151.91999999999999</c:v>
                </c:pt>
                <c:pt idx="15193">
                  <c:v>151.93</c:v>
                </c:pt>
                <c:pt idx="15194">
                  <c:v>151.94</c:v>
                </c:pt>
                <c:pt idx="15195">
                  <c:v>151.94999999999999</c:v>
                </c:pt>
                <c:pt idx="15196">
                  <c:v>151.96</c:v>
                </c:pt>
                <c:pt idx="15197">
                  <c:v>151.97</c:v>
                </c:pt>
                <c:pt idx="15198">
                  <c:v>151.97999999999999</c:v>
                </c:pt>
                <c:pt idx="15199">
                  <c:v>151.99</c:v>
                </c:pt>
                <c:pt idx="15200">
                  <c:v>152</c:v>
                </c:pt>
                <c:pt idx="15201">
                  <c:v>152.01</c:v>
                </c:pt>
                <c:pt idx="15202">
                  <c:v>152.02000000000001</c:v>
                </c:pt>
                <c:pt idx="15203">
                  <c:v>152.03</c:v>
                </c:pt>
                <c:pt idx="15204">
                  <c:v>152.04</c:v>
                </c:pt>
                <c:pt idx="15205">
                  <c:v>152.05000000000001</c:v>
                </c:pt>
                <c:pt idx="15206">
                  <c:v>152.06</c:v>
                </c:pt>
                <c:pt idx="15207">
                  <c:v>152.07</c:v>
                </c:pt>
                <c:pt idx="15208">
                  <c:v>152.08000000000001</c:v>
                </c:pt>
                <c:pt idx="15209">
                  <c:v>152.09</c:v>
                </c:pt>
                <c:pt idx="15210">
                  <c:v>152.1</c:v>
                </c:pt>
                <c:pt idx="15211">
                  <c:v>152.11000000000001</c:v>
                </c:pt>
                <c:pt idx="15212">
                  <c:v>152.12</c:v>
                </c:pt>
                <c:pt idx="15213">
                  <c:v>152.13</c:v>
                </c:pt>
                <c:pt idx="15214">
                  <c:v>152.13999999999999</c:v>
                </c:pt>
                <c:pt idx="15215">
                  <c:v>152.15</c:v>
                </c:pt>
                <c:pt idx="15216">
                  <c:v>152.16</c:v>
                </c:pt>
                <c:pt idx="15217">
                  <c:v>152.16999999999999</c:v>
                </c:pt>
                <c:pt idx="15218">
                  <c:v>152.18</c:v>
                </c:pt>
                <c:pt idx="15219">
                  <c:v>152.19</c:v>
                </c:pt>
                <c:pt idx="15220">
                  <c:v>152.19999999999999</c:v>
                </c:pt>
                <c:pt idx="15221">
                  <c:v>152.21</c:v>
                </c:pt>
                <c:pt idx="15222">
                  <c:v>152.22</c:v>
                </c:pt>
                <c:pt idx="15223">
                  <c:v>152.22999999999999</c:v>
                </c:pt>
                <c:pt idx="15224">
                  <c:v>152.24</c:v>
                </c:pt>
                <c:pt idx="15225">
                  <c:v>152.25</c:v>
                </c:pt>
                <c:pt idx="15226">
                  <c:v>152.26</c:v>
                </c:pt>
                <c:pt idx="15227">
                  <c:v>152.27000000000001</c:v>
                </c:pt>
                <c:pt idx="15228">
                  <c:v>152.28</c:v>
                </c:pt>
                <c:pt idx="15229">
                  <c:v>152.29</c:v>
                </c:pt>
                <c:pt idx="15230">
                  <c:v>152.30000000000001</c:v>
                </c:pt>
                <c:pt idx="15231">
                  <c:v>152.31</c:v>
                </c:pt>
                <c:pt idx="15232">
                  <c:v>152.32</c:v>
                </c:pt>
                <c:pt idx="15233">
                  <c:v>152.33000000000001</c:v>
                </c:pt>
                <c:pt idx="15234">
                  <c:v>152.34</c:v>
                </c:pt>
                <c:pt idx="15235">
                  <c:v>152.35</c:v>
                </c:pt>
                <c:pt idx="15236">
                  <c:v>152.36000000000001</c:v>
                </c:pt>
                <c:pt idx="15237">
                  <c:v>152.37</c:v>
                </c:pt>
                <c:pt idx="15238">
                  <c:v>152.38</c:v>
                </c:pt>
                <c:pt idx="15239">
                  <c:v>152.38999999999999</c:v>
                </c:pt>
                <c:pt idx="15240">
                  <c:v>152.4</c:v>
                </c:pt>
                <c:pt idx="15241">
                  <c:v>152.41</c:v>
                </c:pt>
                <c:pt idx="15242">
                  <c:v>152.41999999999999</c:v>
                </c:pt>
                <c:pt idx="15243">
                  <c:v>152.43</c:v>
                </c:pt>
                <c:pt idx="15244">
                  <c:v>152.44</c:v>
                </c:pt>
                <c:pt idx="15245">
                  <c:v>152.44999999999999</c:v>
                </c:pt>
                <c:pt idx="15246">
                  <c:v>152.46</c:v>
                </c:pt>
                <c:pt idx="15247">
                  <c:v>152.47</c:v>
                </c:pt>
                <c:pt idx="15248">
                  <c:v>152.47999999999999</c:v>
                </c:pt>
                <c:pt idx="15249">
                  <c:v>152.49</c:v>
                </c:pt>
                <c:pt idx="15250">
                  <c:v>152.5</c:v>
                </c:pt>
                <c:pt idx="15251">
                  <c:v>152.51</c:v>
                </c:pt>
                <c:pt idx="15252">
                  <c:v>152.52000000000001</c:v>
                </c:pt>
                <c:pt idx="15253">
                  <c:v>152.53</c:v>
                </c:pt>
                <c:pt idx="15254">
                  <c:v>152.54</c:v>
                </c:pt>
                <c:pt idx="15255">
                  <c:v>152.55000000000001</c:v>
                </c:pt>
                <c:pt idx="15256">
                  <c:v>152.56</c:v>
                </c:pt>
                <c:pt idx="15257">
                  <c:v>152.57</c:v>
                </c:pt>
                <c:pt idx="15258">
                  <c:v>152.58000000000001</c:v>
                </c:pt>
                <c:pt idx="15259">
                  <c:v>152.59</c:v>
                </c:pt>
                <c:pt idx="15260">
                  <c:v>152.6</c:v>
                </c:pt>
                <c:pt idx="15261">
                  <c:v>152.61000000000001</c:v>
                </c:pt>
                <c:pt idx="15262">
                  <c:v>152.62</c:v>
                </c:pt>
                <c:pt idx="15263">
                  <c:v>152.63</c:v>
                </c:pt>
                <c:pt idx="15264">
                  <c:v>152.63999999999999</c:v>
                </c:pt>
                <c:pt idx="15265">
                  <c:v>152.65</c:v>
                </c:pt>
                <c:pt idx="15266">
                  <c:v>152.66</c:v>
                </c:pt>
                <c:pt idx="15267">
                  <c:v>152.66999999999999</c:v>
                </c:pt>
                <c:pt idx="15268">
                  <c:v>152.68</c:v>
                </c:pt>
                <c:pt idx="15269">
                  <c:v>152.69</c:v>
                </c:pt>
                <c:pt idx="15270">
                  <c:v>152.69999999999999</c:v>
                </c:pt>
                <c:pt idx="15271">
                  <c:v>152.71</c:v>
                </c:pt>
                <c:pt idx="15272">
                  <c:v>152.72</c:v>
                </c:pt>
                <c:pt idx="15273">
                  <c:v>152.72999999999999</c:v>
                </c:pt>
                <c:pt idx="15274">
                  <c:v>152.74</c:v>
                </c:pt>
                <c:pt idx="15275">
                  <c:v>152.75</c:v>
                </c:pt>
                <c:pt idx="15276">
                  <c:v>152.76</c:v>
                </c:pt>
                <c:pt idx="15277">
                  <c:v>152.77000000000001</c:v>
                </c:pt>
                <c:pt idx="15278">
                  <c:v>152.78</c:v>
                </c:pt>
                <c:pt idx="15279">
                  <c:v>152.79</c:v>
                </c:pt>
                <c:pt idx="15280">
                  <c:v>152.80000000000001</c:v>
                </c:pt>
                <c:pt idx="15281">
                  <c:v>152.81</c:v>
                </c:pt>
                <c:pt idx="15282">
                  <c:v>152.82</c:v>
                </c:pt>
                <c:pt idx="15283">
                  <c:v>152.83000000000001</c:v>
                </c:pt>
                <c:pt idx="15284">
                  <c:v>152.84</c:v>
                </c:pt>
                <c:pt idx="15285">
                  <c:v>152.85</c:v>
                </c:pt>
                <c:pt idx="15286">
                  <c:v>152.86000000000001</c:v>
                </c:pt>
                <c:pt idx="15287">
                  <c:v>152.87</c:v>
                </c:pt>
                <c:pt idx="15288">
                  <c:v>152.88</c:v>
                </c:pt>
                <c:pt idx="15289">
                  <c:v>152.88999999999999</c:v>
                </c:pt>
                <c:pt idx="15290">
                  <c:v>152.9</c:v>
                </c:pt>
                <c:pt idx="15291">
                  <c:v>152.91</c:v>
                </c:pt>
                <c:pt idx="15292">
                  <c:v>152.91999999999999</c:v>
                </c:pt>
                <c:pt idx="15293">
                  <c:v>152.93</c:v>
                </c:pt>
                <c:pt idx="15294">
                  <c:v>152.94</c:v>
                </c:pt>
                <c:pt idx="15295">
                  <c:v>152.94999999999999</c:v>
                </c:pt>
                <c:pt idx="15296">
                  <c:v>152.96</c:v>
                </c:pt>
                <c:pt idx="15297">
                  <c:v>152.97</c:v>
                </c:pt>
                <c:pt idx="15298">
                  <c:v>152.97999999999999</c:v>
                </c:pt>
                <c:pt idx="15299">
                  <c:v>152.99</c:v>
                </c:pt>
                <c:pt idx="15300">
                  <c:v>153</c:v>
                </c:pt>
                <c:pt idx="15301">
                  <c:v>153.01</c:v>
                </c:pt>
                <c:pt idx="15302">
                  <c:v>153.02000000000001</c:v>
                </c:pt>
                <c:pt idx="15303">
                  <c:v>153.03</c:v>
                </c:pt>
                <c:pt idx="15304">
                  <c:v>153.04</c:v>
                </c:pt>
                <c:pt idx="15305">
                  <c:v>153.05000000000001</c:v>
                </c:pt>
                <c:pt idx="15306">
                  <c:v>153.06</c:v>
                </c:pt>
                <c:pt idx="15307">
                  <c:v>153.07</c:v>
                </c:pt>
                <c:pt idx="15308">
                  <c:v>153.08000000000001</c:v>
                </c:pt>
                <c:pt idx="15309">
                  <c:v>153.09</c:v>
                </c:pt>
                <c:pt idx="15310">
                  <c:v>153.1</c:v>
                </c:pt>
                <c:pt idx="15311">
                  <c:v>153.11000000000001</c:v>
                </c:pt>
                <c:pt idx="15312">
                  <c:v>153.12</c:v>
                </c:pt>
                <c:pt idx="15313">
                  <c:v>153.13</c:v>
                </c:pt>
                <c:pt idx="15314">
                  <c:v>153.13999999999999</c:v>
                </c:pt>
                <c:pt idx="15315">
                  <c:v>153.15</c:v>
                </c:pt>
                <c:pt idx="15316">
                  <c:v>153.16</c:v>
                </c:pt>
                <c:pt idx="15317">
                  <c:v>153.16999999999999</c:v>
                </c:pt>
                <c:pt idx="15318">
                  <c:v>153.18</c:v>
                </c:pt>
                <c:pt idx="15319">
                  <c:v>153.19</c:v>
                </c:pt>
                <c:pt idx="15320">
                  <c:v>153.19999999999999</c:v>
                </c:pt>
                <c:pt idx="15321">
                  <c:v>153.21</c:v>
                </c:pt>
                <c:pt idx="15322">
                  <c:v>153.22</c:v>
                </c:pt>
                <c:pt idx="15323">
                  <c:v>153.22999999999999</c:v>
                </c:pt>
                <c:pt idx="15324">
                  <c:v>153.24</c:v>
                </c:pt>
                <c:pt idx="15325">
                  <c:v>153.25</c:v>
                </c:pt>
                <c:pt idx="15326">
                  <c:v>153.26</c:v>
                </c:pt>
                <c:pt idx="15327">
                  <c:v>153.27000000000001</c:v>
                </c:pt>
                <c:pt idx="15328">
                  <c:v>153.28</c:v>
                </c:pt>
                <c:pt idx="15329">
                  <c:v>153.29</c:v>
                </c:pt>
                <c:pt idx="15330">
                  <c:v>153.30000000000001</c:v>
                </c:pt>
                <c:pt idx="15331">
                  <c:v>153.31</c:v>
                </c:pt>
                <c:pt idx="15332">
                  <c:v>153.32</c:v>
                </c:pt>
                <c:pt idx="15333">
                  <c:v>153.33000000000001</c:v>
                </c:pt>
                <c:pt idx="15334">
                  <c:v>153.34</c:v>
                </c:pt>
                <c:pt idx="15335">
                  <c:v>153.35</c:v>
                </c:pt>
                <c:pt idx="15336">
                  <c:v>153.36000000000001</c:v>
                </c:pt>
                <c:pt idx="15337">
                  <c:v>153.37</c:v>
                </c:pt>
                <c:pt idx="15338">
                  <c:v>153.38</c:v>
                </c:pt>
                <c:pt idx="15339">
                  <c:v>153.38999999999999</c:v>
                </c:pt>
                <c:pt idx="15340">
                  <c:v>153.4</c:v>
                </c:pt>
                <c:pt idx="15341">
                  <c:v>153.41</c:v>
                </c:pt>
                <c:pt idx="15342">
                  <c:v>153.41999999999999</c:v>
                </c:pt>
                <c:pt idx="15343">
                  <c:v>153.43</c:v>
                </c:pt>
                <c:pt idx="15344">
                  <c:v>153.44</c:v>
                </c:pt>
                <c:pt idx="15345">
                  <c:v>153.44999999999999</c:v>
                </c:pt>
                <c:pt idx="15346">
                  <c:v>153.46</c:v>
                </c:pt>
                <c:pt idx="15347">
                  <c:v>153.47</c:v>
                </c:pt>
                <c:pt idx="15348">
                  <c:v>153.47999999999999</c:v>
                </c:pt>
                <c:pt idx="15349">
                  <c:v>153.49</c:v>
                </c:pt>
                <c:pt idx="15350">
                  <c:v>153.5</c:v>
                </c:pt>
                <c:pt idx="15351">
                  <c:v>153.51</c:v>
                </c:pt>
                <c:pt idx="15352">
                  <c:v>153.52000000000001</c:v>
                </c:pt>
                <c:pt idx="15353">
                  <c:v>153.53</c:v>
                </c:pt>
                <c:pt idx="15354">
                  <c:v>153.54</c:v>
                </c:pt>
                <c:pt idx="15355">
                  <c:v>153.55000000000001</c:v>
                </c:pt>
                <c:pt idx="15356">
                  <c:v>153.56</c:v>
                </c:pt>
                <c:pt idx="15357">
                  <c:v>153.57</c:v>
                </c:pt>
                <c:pt idx="15358">
                  <c:v>153.58000000000001</c:v>
                </c:pt>
                <c:pt idx="15359">
                  <c:v>153.59</c:v>
                </c:pt>
                <c:pt idx="15360">
                  <c:v>153.6</c:v>
                </c:pt>
                <c:pt idx="15361">
                  <c:v>153.61000000000001</c:v>
                </c:pt>
                <c:pt idx="15362">
                  <c:v>153.62</c:v>
                </c:pt>
                <c:pt idx="15363">
                  <c:v>153.63</c:v>
                </c:pt>
                <c:pt idx="15364">
                  <c:v>153.63999999999999</c:v>
                </c:pt>
                <c:pt idx="15365">
                  <c:v>153.65</c:v>
                </c:pt>
                <c:pt idx="15366">
                  <c:v>153.66</c:v>
                </c:pt>
                <c:pt idx="15367">
                  <c:v>153.66999999999999</c:v>
                </c:pt>
                <c:pt idx="15368">
                  <c:v>153.68</c:v>
                </c:pt>
                <c:pt idx="15369">
                  <c:v>153.69</c:v>
                </c:pt>
                <c:pt idx="15370">
                  <c:v>153.69999999999999</c:v>
                </c:pt>
                <c:pt idx="15371">
                  <c:v>153.71</c:v>
                </c:pt>
                <c:pt idx="15372">
                  <c:v>153.72</c:v>
                </c:pt>
                <c:pt idx="15373">
                  <c:v>153.72999999999999</c:v>
                </c:pt>
                <c:pt idx="15374">
                  <c:v>153.74</c:v>
                </c:pt>
                <c:pt idx="15375">
                  <c:v>153.75</c:v>
                </c:pt>
                <c:pt idx="15376">
                  <c:v>153.76</c:v>
                </c:pt>
                <c:pt idx="15377">
                  <c:v>153.77000000000001</c:v>
                </c:pt>
                <c:pt idx="15378">
                  <c:v>153.78</c:v>
                </c:pt>
                <c:pt idx="15379">
                  <c:v>153.79</c:v>
                </c:pt>
                <c:pt idx="15380">
                  <c:v>153.80000000000001</c:v>
                </c:pt>
                <c:pt idx="15381">
                  <c:v>153.81</c:v>
                </c:pt>
                <c:pt idx="15382">
                  <c:v>153.82</c:v>
                </c:pt>
                <c:pt idx="15383">
                  <c:v>153.83000000000001</c:v>
                </c:pt>
                <c:pt idx="15384">
                  <c:v>153.84</c:v>
                </c:pt>
                <c:pt idx="15385">
                  <c:v>153.85</c:v>
                </c:pt>
                <c:pt idx="15386">
                  <c:v>153.86000000000001</c:v>
                </c:pt>
                <c:pt idx="15387">
                  <c:v>153.87</c:v>
                </c:pt>
                <c:pt idx="15388">
                  <c:v>153.88</c:v>
                </c:pt>
                <c:pt idx="15389">
                  <c:v>153.88999999999999</c:v>
                </c:pt>
                <c:pt idx="15390">
                  <c:v>153.9</c:v>
                </c:pt>
                <c:pt idx="15391">
                  <c:v>153.91</c:v>
                </c:pt>
                <c:pt idx="15392">
                  <c:v>153.91999999999999</c:v>
                </c:pt>
                <c:pt idx="15393">
                  <c:v>153.93</c:v>
                </c:pt>
                <c:pt idx="15394">
                  <c:v>153.94</c:v>
                </c:pt>
                <c:pt idx="15395">
                  <c:v>153.94999999999999</c:v>
                </c:pt>
                <c:pt idx="15396">
                  <c:v>153.96</c:v>
                </c:pt>
                <c:pt idx="15397">
                  <c:v>153.97</c:v>
                </c:pt>
                <c:pt idx="15398">
                  <c:v>153.97999999999999</c:v>
                </c:pt>
                <c:pt idx="15399">
                  <c:v>153.99</c:v>
                </c:pt>
                <c:pt idx="15400">
                  <c:v>154</c:v>
                </c:pt>
                <c:pt idx="15401">
                  <c:v>154.01</c:v>
                </c:pt>
                <c:pt idx="15402">
                  <c:v>154.02000000000001</c:v>
                </c:pt>
                <c:pt idx="15403">
                  <c:v>154.03</c:v>
                </c:pt>
                <c:pt idx="15404">
                  <c:v>154.04</c:v>
                </c:pt>
                <c:pt idx="15405">
                  <c:v>154.05000000000001</c:v>
                </c:pt>
                <c:pt idx="15406">
                  <c:v>154.06</c:v>
                </c:pt>
                <c:pt idx="15407">
                  <c:v>154.07</c:v>
                </c:pt>
                <c:pt idx="15408">
                  <c:v>154.08000000000001</c:v>
                </c:pt>
                <c:pt idx="15409">
                  <c:v>154.09</c:v>
                </c:pt>
                <c:pt idx="15410">
                  <c:v>154.1</c:v>
                </c:pt>
                <c:pt idx="15411">
                  <c:v>154.11000000000001</c:v>
                </c:pt>
                <c:pt idx="15412">
                  <c:v>154.12</c:v>
                </c:pt>
                <c:pt idx="15413">
                  <c:v>154.13</c:v>
                </c:pt>
                <c:pt idx="15414">
                  <c:v>154.13999999999999</c:v>
                </c:pt>
                <c:pt idx="15415">
                  <c:v>154.15</c:v>
                </c:pt>
                <c:pt idx="15416">
                  <c:v>154.16</c:v>
                </c:pt>
                <c:pt idx="15417">
                  <c:v>154.16999999999999</c:v>
                </c:pt>
                <c:pt idx="15418">
                  <c:v>154.18</c:v>
                </c:pt>
                <c:pt idx="15419">
                  <c:v>154.19</c:v>
                </c:pt>
                <c:pt idx="15420">
                  <c:v>154.19999999999999</c:v>
                </c:pt>
                <c:pt idx="15421">
                  <c:v>154.21</c:v>
                </c:pt>
                <c:pt idx="15422">
                  <c:v>154.22</c:v>
                </c:pt>
                <c:pt idx="15423">
                  <c:v>154.22999999999999</c:v>
                </c:pt>
                <c:pt idx="15424">
                  <c:v>154.24</c:v>
                </c:pt>
                <c:pt idx="15425">
                  <c:v>154.25</c:v>
                </c:pt>
                <c:pt idx="15426">
                  <c:v>154.26</c:v>
                </c:pt>
                <c:pt idx="15427">
                  <c:v>154.27000000000001</c:v>
                </c:pt>
                <c:pt idx="15428">
                  <c:v>154.28</c:v>
                </c:pt>
                <c:pt idx="15429">
                  <c:v>154.29</c:v>
                </c:pt>
                <c:pt idx="15430">
                  <c:v>154.30000000000001</c:v>
                </c:pt>
                <c:pt idx="15431">
                  <c:v>154.31</c:v>
                </c:pt>
                <c:pt idx="15432">
                  <c:v>154.32</c:v>
                </c:pt>
                <c:pt idx="15433">
                  <c:v>154.33000000000001</c:v>
                </c:pt>
                <c:pt idx="15434">
                  <c:v>154.34</c:v>
                </c:pt>
                <c:pt idx="15435">
                  <c:v>154.35</c:v>
                </c:pt>
                <c:pt idx="15436">
                  <c:v>154.36000000000001</c:v>
                </c:pt>
                <c:pt idx="15437">
                  <c:v>154.37</c:v>
                </c:pt>
                <c:pt idx="15438">
                  <c:v>154.38</c:v>
                </c:pt>
                <c:pt idx="15439">
                  <c:v>154.38999999999999</c:v>
                </c:pt>
                <c:pt idx="15440">
                  <c:v>154.4</c:v>
                </c:pt>
                <c:pt idx="15441">
                  <c:v>154.41</c:v>
                </c:pt>
                <c:pt idx="15442">
                  <c:v>154.41999999999999</c:v>
                </c:pt>
                <c:pt idx="15443">
                  <c:v>154.43</c:v>
                </c:pt>
                <c:pt idx="15444">
                  <c:v>154.44</c:v>
                </c:pt>
                <c:pt idx="15445">
                  <c:v>154.44999999999999</c:v>
                </c:pt>
                <c:pt idx="15446">
                  <c:v>154.46</c:v>
                </c:pt>
                <c:pt idx="15447">
                  <c:v>154.47</c:v>
                </c:pt>
                <c:pt idx="15448">
                  <c:v>154.47999999999999</c:v>
                </c:pt>
                <c:pt idx="15449">
                  <c:v>154.49</c:v>
                </c:pt>
                <c:pt idx="15450">
                  <c:v>154.5</c:v>
                </c:pt>
                <c:pt idx="15451">
                  <c:v>154.51</c:v>
                </c:pt>
                <c:pt idx="15452">
                  <c:v>154.52000000000001</c:v>
                </c:pt>
                <c:pt idx="15453">
                  <c:v>154.53</c:v>
                </c:pt>
                <c:pt idx="15454">
                  <c:v>154.54</c:v>
                </c:pt>
                <c:pt idx="15455">
                  <c:v>154.55000000000001</c:v>
                </c:pt>
                <c:pt idx="15456">
                  <c:v>154.56</c:v>
                </c:pt>
                <c:pt idx="15457">
                  <c:v>154.57</c:v>
                </c:pt>
                <c:pt idx="15458">
                  <c:v>154.58000000000001</c:v>
                </c:pt>
                <c:pt idx="15459">
                  <c:v>154.59</c:v>
                </c:pt>
                <c:pt idx="15460">
                  <c:v>154.6</c:v>
                </c:pt>
                <c:pt idx="15461">
                  <c:v>154.61000000000001</c:v>
                </c:pt>
                <c:pt idx="15462">
                  <c:v>154.62</c:v>
                </c:pt>
                <c:pt idx="15463">
                  <c:v>154.63</c:v>
                </c:pt>
                <c:pt idx="15464">
                  <c:v>154.63999999999999</c:v>
                </c:pt>
                <c:pt idx="15465">
                  <c:v>154.65</c:v>
                </c:pt>
                <c:pt idx="15466">
                  <c:v>154.66</c:v>
                </c:pt>
                <c:pt idx="15467">
                  <c:v>154.66999999999999</c:v>
                </c:pt>
                <c:pt idx="15468">
                  <c:v>154.68</c:v>
                </c:pt>
                <c:pt idx="15469">
                  <c:v>154.69</c:v>
                </c:pt>
                <c:pt idx="15470">
                  <c:v>154.69999999999999</c:v>
                </c:pt>
                <c:pt idx="15471">
                  <c:v>154.71</c:v>
                </c:pt>
                <c:pt idx="15472">
                  <c:v>154.72</c:v>
                </c:pt>
                <c:pt idx="15473">
                  <c:v>154.72999999999999</c:v>
                </c:pt>
                <c:pt idx="15474">
                  <c:v>154.74</c:v>
                </c:pt>
                <c:pt idx="15475">
                  <c:v>154.75</c:v>
                </c:pt>
                <c:pt idx="15476">
                  <c:v>154.76</c:v>
                </c:pt>
                <c:pt idx="15477">
                  <c:v>154.77000000000001</c:v>
                </c:pt>
                <c:pt idx="15478">
                  <c:v>154.78</c:v>
                </c:pt>
                <c:pt idx="15479">
                  <c:v>154.79</c:v>
                </c:pt>
                <c:pt idx="15480">
                  <c:v>154.80000000000001</c:v>
                </c:pt>
                <c:pt idx="15481">
                  <c:v>154.81</c:v>
                </c:pt>
                <c:pt idx="15482">
                  <c:v>154.82</c:v>
                </c:pt>
                <c:pt idx="15483">
                  <c:v>154.83000000000001</c:v>
                </c:pt>
                <c:pt idx="15484">
                  <c:v>154.84</c:v>
                </c:pt>
                <c:pt idx="15485">
                  <c:v>154.85</c:v>
                </c:pt>
                <c:pt idx="15486">
                  <c:v>154.86000000000001</c:v>
                </c:pt>
                <c:pt idx="15487">
                  <c:v>154.87</c:v>
                </c:pt>
                <c:pt idx="15488">
                  <c:v>154.88</c:v>
                </c:pt>
                <c:pt idx="15489">
                  <c:v>154.88999999999999</c:v>
                </c:pt>
                <c:pt idx="15490">
                  <c:v>154.9</c:v>
                </c:pt>
                <c:pt idx="15491">
                  <c:v>154.91</c:v>
                </c:pt>
                <c:pt idx="15492">
                  <c:v>154.91999999999999</c:v>
                </c:pt>
                <c:pt idx="15493">
                  <c:v>154.93</c:v>
                </c:pt>
                <c:pt idx="15494">
                  <c:v>154.94</c:v>
                </c:pt>
                <c:pt idx="15495">
                  <c:v>154.94999999999999</c:v>
                </c:pt>
                <c:pt idx="15496">
                  <c:v>154.96</c:v>
                </c:pt>
                <c:pt idx="15497">
                  <c:v>154.97</c:v>
                </c:pt>
                <c:pt idx="15498">
                  <c:v>154.97999999999999</c:v>
                </c:pt>
                <c:pt idx="15499">
                  <c:v>154.99</c:v>
                </c:pt>
                <c:pt idx="15500">
                  <c:v>155</c:v>
                </c:pt>
                <c:pt idx="15501">
                  <c:v>155.01</c:v>
                </c:pt>
                <c:pt idx="15502">
                  <c:v>155.02000000000001</c:v>
                </c:pt>
                <c:pt idx="15503">
                  <c:v>155.03</c:v>
                </c:pt>
                <c:pt idx="15504">
                  <c:v>155.04</c:v>
                </c:pt>
                <c:pt idx="15505">
                  <c:v>155.05000000000001</c:v>
                </c:pt>
                <c:pt idx="15506">
                  <c:v>155.06</c:v>
                </c:pt>
                <c:pt idx="15507">
                  <c:v>155.07</c:v>
                </c:pt>
                <c:pt idx="15508">
                  <c:v>155.08000000000001</c:v>
                </c:pt>
                <c:pt idx="15509">
                  <c:v>155.09</c:v>
                </c:pt>
                <c:pt idx="15510">
                  <c:v>155.1</c:v>
                </c:pt>
                <c:pt idx="15511">
                  <c:v>155.11000000000001</c:v>
                </c:pt>
                <c:pt idx="15512">
                  <c:v>155.12</c:v>
                </c:pt>
                <c:pt idx="15513">
                  <c:v>155.13</c:v>
                </c:pt>
                <c:pt idx="15514">
                  <c:v>155.13999999999999</c:v>
                </c:pt>
                <c:pt idx="15515">
                  <c:v>155.15</c:v>
                </c:pt>
                <c:pt idx="15516">
                  <c:v>155.16</c:v>
                </c:pt>
                <c:pt idx="15517">
                  <c:v>155.16999999999999</c:v>
                </c:pt>
                <c:pt idx="15518">
                  <c:v>155.18</c:v>
                </c:pt>
                <c:pt idx="15519">
                  <c:v>155.19</c:v>
                </c:pt>
                <c:pt idx="15520">
                  <c:v>155.19999999999999</c:v>
                </c:pt>
                <c:pt idx="15521">
                  <c:v>155.21</c:v>
                </c:pt>
                <c:pt idx="15522">
                  <c:v>155.22</c:v>
                </c:pt>
                <c:pt idx="15523">
                  <c:v>155.22999999999999</c:v>
                </c:pt>
                <c:pt idx="15524">
                  <c:v>155.24</c:v>
                </c:pt>
                <c:pt idx="15525">
                  <c:v>155.25</c:v>
                </c:pt>
                <c:pt idx="15526">
                  <c:v>155.26</c:v>
                </c:pt>
                <c:pt idx="15527">
                  <c:v>155.27000000000001</c:v>
                </c:pt>
                <c:pt idx="15528">
                  <c:v>155.28</c:v>
                </c:pt>
                <c:pt idx="15529">
                  <c:v>155.29</c:v>
                </c:pt>
                <c:pt idx="15530">
                  <c:v>155.30000000000001</c:v>
                </c:pt>
                <c:pt idx="15531">
                  <c:v>155.31</c:v>
                </c:pt>
                <c:pt idx="15532">
                  <c:v>155.32</c:v>
                </c:pt>
                <c:pt idx="15533">
                  <c:v>155.33000000000001</c:v>
                </c:pt>
                <c:pt idx="15534">
                  <c:v>155.34</c:v>
                </c:pt>
                <c:pt idx="15535">
                  <c:v>155.35</c:v>
                </c:pt>
                <c:pt idx="15536">
                  <c:v>155.36000000000001</c:v>
                </c:pt>
                <c:pt idx="15537">
                  <c:v>155.37</c:v>
                </c:pt>
                <c:pt idx="15538">
                  <c:v>155.38</c:v>
                </c:pt>
                <c:pt idx="15539">
                  <c:v>155.38999999999999</c:v>
                </c:pt>
                <c:pt idx="15540">
                  <c:v>155.4</c:v>
                </c:pt>
                <c:pt idx="15541">
                  <c:v>155.41</c:v>
                </c:pt>
                <c:pt idx="15542">
                  <c:v>155.41999999999999</c:v>
                </c:pt>
                <c:pt idx="15543">
                  <c:v>155.43</c:v>
                </c:pt>
                <c:pt idx="15544">
                  <c:v>155.44</c:v>
                </c:pt>
                <c:pt idx="15545">
                  <c:v>155.44999999999999</c:v>
                </c:pt>
                <c:pt idx="15546">
                  <c:v>155.46</c:v>
                </c:pt>
                <c:pt idx="15547">
                  <c:v>155.47</c:v>
                </c:pt>
                <c:pt idx="15548">
                  <c:v>155.47999999999999</c:v>
                </c:pt>
                <c:pt idx="15549">
                  <c:v>155.49</c:v>
                </c:pt>
                <c:pt idx="15550">
                  <c:v>155.5</c:v>
                </c:pt>
                <c:pt idx="15551">
                  <c:v>155.51</c:v>
                </c:pt>
                <c:pt idx="15552">
                  <c:v>155.52000000000001</c:v>
                </c:pt>
                <c:pt idx="15553">
                  <c:v>155.53</c:v>
                </c:pt>
                <c:pt idx="15554">
                  <c:v>155.54</c:v>
                </c:pt>
                <c:pt idx="15555">
                  <c:v>155.55000000000001</c:v>
                </c:pt>
                <c:pt idx="15556">
                  <c:v>155.56</c:v>
                </c:pt>
                <c:pt idx="15557">
                  <c:v>155.57</c:v>
                </c:pt>
                <c:pt idx="15558">
                  <c:v>155.58000000000001</c:v>
                </c:pt>
                <c:pt idx="15559">
                  <c:v>155.59</c:v>
                </c:pt>
                <c:pt idx="15560">
                  <c:v>155.6</c:v>
                </c:pt>
                <c:pt idx="15561">
                  <c:v>155.61000000000001</c:v>
                </c:pt>
                <c:pt idx="15562">
                  <c:v>155.62</c:v>
                </c:pt>
                <c:pt idx="15563">
                  <c:v>155.63</c:v>
                </c:pt>
                <c:pt idx="15564">
                  <c:v>155.63999999999999</c:v>
                </c:pt>
                <c:pt idx="15565">
                  <c:v>155.65</c:v>
                </c:pt>
                <c:pt idx="15566">
                  <c:v>155.66</c:v>
                </c:pt>
                <c:pt idx="15567">
                  <c:v>155.66999999999999</c:v>
                </c:pt>
                <c:pt idx="15568">
                  <c:v>155.68</c:v>
                </c:pt>
                <c:pt idx="15569">
                  <c:v>155.69</c:v>
                </c:pt>
                <c:pt idx="15570">
                  <c:v>155.69999999999999</c:v>
                </c:pt>
                <c:pt idx="15571">
                  <c:v>155.71</c:v>
                </c:pt>
                <c:pt idx="15572">
                  <c:v>155.72</c:v>
                </c:pt>
                <c:pt idx="15573">
                  <c:v>155.72999999999999</c:v>
                </c:pt>
                <c:pt idx="15574">
                  <c:v>155.74</c:v>
                </c:pt>
                <c:pt idx="15575">
                  <c:v>155.75</c:v>
                </c:pt>
                <c:pt idx="15576">
                  <c:v>155.76</c:v>
                </c:pt>
                <c:pt idx="15577">
                  <c:v>155.77000000000001</c:v>
                </c:pt>
                <c:pt idx="15578">
                  <c:v>155.78</c:v>
                </c:pt>
                <c:pt idx="15579">
                  <c:v>155.79</c:v>
                </c:pt>
                <c:pt idx="15580">
                  <c:v>155.80000000000001</c:v>
                </c:pt>
                <c:pt idx="15581">
                  <c:v>155.81</c:v>
                </c:pt>
                <c:pt idx="15582">
                  <c:v>155.82</c:v>
                </c:pt>
                <c:pt idx="15583">
                  <c:v>155.83000000000001</c:v>
                </c:pt>
                <c:pt idx="15584">
                  <c:v>155.84</c:v>
                </c:pt>
                <c:pt idx="15585">
                  <c:v>155.85</c:v>
                </c:pt>
                <c:pt idx="15586">
                  <c:v>155.86000000000001</c:v>
                </c:pt>
                <c:pt idx="15587">
                  <c:v>155.87</c:v>
                </c:pt>
                <c:pt idx="15588">
                  <c:v>155.88</c:v>
                </c:pt>
                <c:pt idx="15589">
                  <c:v>155.88999999999999</c:v>
                </c:pt>
                <c:pt idx="15590">
                  <c:v>155.9</c:v>
                </c:pt>
                <c:pt idx="15591">
                  <c:v>155.91</c:v>
                </c:pt>
                <c:pt idx="15592">
                  <c:v>155.91999999999999</c:v>
                </c:pt>
                <c:pt idx="15593">
                  <c:v>155.93</c:v>
                </c:pt>
                <c:pt idx="15594">
                  <c:v>155.94</c:v>
                </c:pt>
                <c:pt idx="15595">
                  <c:v>155.94999999999999</c:v>
                </c:pt>
                <c:pt idx="15596">
                  <c:v>155.96</c:v>
                </c:pt>
                <c:pt idx="15597">
                  <c:v>155.97</c:v>
                </c:pt>
                <c:pt idx="15598">
                  <c:v>155.97999999999999</c:v>
                </c:pt>
                <c:pt idx="15599">
                  <c:v>155.99</c:v>
                </c:pt>
                <c:pt idx="15600">
                  <c:v>156</c:v>
                </c:pt>
                <c:pt idx="15601">
                  <c:v>156.01</c:v>
                </c:pt>
                <c:pt idx="15602">
                  <c:v>156.02000000000001</c:v>
                </c:pt>
                <c:pt idx="15603">
                  <c:v>156.03</c:v>
                </c:pt>
                <c:pt idx="15604">
                  <c:v>156.04</c:v>
                </c:pt>
                <c:pt idx="15605">
                  <c:v>156.05000000000001</c:v>
                </c:pt>
                <c:pt idx="15606">
                  <c:v>156.06</c:v>
                </c:pt>
                <c:pt idx="15607">
                  <c:v>156.07</c:v>
                </c:pt>
                <c:pt idx="15608">
                  <c:v>156.08000000000001</c:v>
                </c:pt>
                <c:pt idx="15609">
                  <c:v>156.09</c:v>
                </c:pt>
                <c:pt idx="15610">
                  <c:v>156.1</c:v>
                </c:pt>
                <c:pt idx="15611">
                  <c:v>156.11000000000001</c:v>
                </c:pt>
                <c:pt idx="15612">
                  <c:v>156.12</c:v>
                </c:pt>
                <c:pt idx="15613">
                  <c:v>156.13</c:v>
                </c:pt>
                <c:pt idx="15614">
                  <c:v>156.13999999999999</c:v>
                </c:pt>
                <c:pt idx="15615">
                  <c:v>156.15</c:v>
                </c:pt>
                <c:pt idx="15616">
                  <c:v>156.16</c:v>
                </c:pt>
                <c:pt idx="15617">
                  <c:v>156.16999999999999</c:v>
                </c:pt>
                <c:pt idx="15618">
                  <c:v>156.18</c:v>
                </c:pt>
                <c:pt idx="15619">
                  <c:v>156.19</c:v>
                </c:pt>
                <c:pt idx="15620">
                  <c:v>156.19999999999999</c:v>
                </c:pt>
                <c:pt idx="15621">
                  <c:v>156.21</c:v>
                </c:pt>
                <c:pt idx="15622">
                  <c:v>156.22</c:v>
                </c:pt>
                <c:pt idx="15623">
                  <c:v>156.22999999999999</c:v>
                </c:pt>
                <c:pt idx="15624">
                  <c:v>156.24</c:v>
                </c:pt>
                <c:pt idx="15625">
                  <c:v>156.25</c:v>
                </c:pt>
                <c:pt idx="15626">
                  <c:v>156.26</c:v>
                </c:pt>
                <c:pt idx="15627">
                  <c:v>156.27000000000001</c:v>
                </c:pt>
                <c:pt idx="15628">
                  <c:v>156.28</c:v>
                </c:pt>
                <c:pt idx="15629">
                  <c:v>156.29</c:v>
                </c:pt>
                <c:pt idx="15630">
                  <c:v>156.30000000000001</c:v>
                </c:pt>
                <c:pt idx="15631">
                  <c:v>156.31</c:v>
                </c:pt>
                <c:pt idx="15632">
                  <c:v>156.32</c:v>
                </c:pt>
                <c:pt idx="15633">
                  <c:v>156.33000000000001</c:v>
                </c:pt>
                <c:pt idx="15634">
                  <c:v>156.34</c:v>
                </c:pt>
                <c:pt idx="15635">
                  <c:v>156.35</c:v>
                </c:pt>
                <c:pt idx="15636">
                  <c:v>156.36000000000001</c:v>
                </c:pt>
                <c:pt idx="15637">
                  <c:v>156.37</c:v>
                </c:pt>
                <c:pt idx="15638">
                  <c:v>156.38</c:v>
                </c:pt>
                <c:pt idx="15639">
                  <c:v>156.38999999999999</c:v>
                </c:pt>
                <c:pt idx="15640">
                  <c:v>156.4</c:v>
                </c:pt>
                <c:pt idx="15641">
                  <c:v>156.41</c:v>
                </c:pt>
                <c:pt idx="15642">
                  <c:v>156.41999999999999</c:v>
                </c:pt>
                <c:pt idx="15643">
                  <c:v>156.43</c:v>
                </c:pt>
                <c:pt idx="15644">
                  <c:v>156.44</c:v>
                </c:pt>
                <c:pt idx="15645">
                  <c:v>156.44999999999999</c:v>
                </c:pt>
                <c:pt idx="15646">
                  <c:v>156.46</c:v>
                </c:pt>
                <c:pt idx="15647">
                  <c:v>156.47</c:v>
                </c:pt>
                <c:pt idx="15648">
                  <c:v>156.47999999999999</c:v>
                </c:pt>
                <c:pt idx="15649">
                  <c:v>156.49</c:v>
                </c:pt>
                <c:pt idx="15650">
                  <c:v>156.5</c:v>
                </c:pt>
                <c:pt idx="15651">
                  <c:v>156.51</c:v>
                </c:pt>
                <c:pt idx="15652">
                  <c:v>156.52000000000001</c:v>
                </c:pt>
                <c:pt idx="15653">
                  <c:v>156.53</c:v>
                </c:pt>
                <c:pt idx="15654">
                  <c:v>156.54</c:v>
                </c:pt>
                <c:pt idx="15655">
                  <c:v>156.55000000000001</c:v>
                </c:pt>
                <c:pt idx="15656">
                  <c:v>156.56</c:v>
                </c:pt>
                <c:pt idx="15657">
                  <c:v>156.57</c:v>
                </c:pt>
                <c:pt idx="15658">
                  <c:v>156.58000000000001</c:v>
                </c:pt>
                <c:pt idx="15659">
                  <c:v>156.59</c:v>
                </c:pt>
                <c:pt idx="15660">
                  <c:v>156.6</c:v>
                </c:pt>
                <c:pt idx="15661">
                  <c:v>156.61000000000001</c:v>
                </c:pt>
                <c:pt idx="15662">
                  <c:v>156.62</c:v>
                </c:pt>
                <c:pt idx="15663">
                  <c:v>156.63</c:v>
                </c:pt>
                <c:pt idx="15664">
                  <c:v>156.63999999999999</c:v>
                </c:pt>
                <c:pt idx="15665">
                  <c:v>156.65</c:v>
                </c:pt>
                <c:pt idx="15666">
                  <c:v>156.66</c:v>
                </c:pt>
                <c:pt idx="15667">
                  <c:v>156.66999999999999</c:v>
                </c:pt>
                <c:pt idx="15668">
                  <c:v>156.68</c:v>
                </c:pt>
                <c:pt idx="15669">
                  <c:v>156.69</c:v>
                </c:pt>
                <c:pt idx="15670">
                  <c:v>156.69999999999999</c:v>
                </c:pt>
                <c:pt idx="15671">
                  <c:v>156.71</c:v>
                </c:pt>
                <c:pt idx="15672">
                  <c:v>156.72</c:v>
                </c:pt>
                <c:pt idx="15673">
                  <c:v>156.72999999999999</c:v>
                </c:pt>
                <c:pt idx="15674">
                  <c:v>156.74</c:v>
                </c:pt>
                <c:pt idx="15675">
                  <c:v>156.75</c:v>
                </c:pt>
                <c:pt idx="15676">
                  <c:v>156.76</c:v>
                </c:pt>
                <c:pt idx="15677">
                  <c:v>156.77000000000001</c:v>
                </c:pt>
                <c:pt idx="15678">
                  <c:v>156.78</c:v>
                </c:pt>
                <c:pt idx="15679">
                  <c:v>156.79</c:v>
                </c:pt>
                <c:pt idx="15680">
                  <c:v>156.80000000000001</c:v>
                </c:pt>
                <c:pt idx="15681">
                  <c:v>156.81</c:v>
                </c:pt>
                <c:pt idx="15682">
                  <c:v>156.82</c:v>
                </c:pt>
                <c:pt idx="15683">
                  <c:v>156.83000000000001</c:v>
                </c:pt>
                <c:pt idx="15684">
                  <c:v>156.84</c:v>
                </c:pt>
                <c:pt idx="15685">
                  <c:v>156.85</c:v>
                </c:pt>
                <c:pt idx="15686">
                  <c:v>156.86000000000001</c:v>
                </c:pt>
                <c:pt idx="15687">
                  <c:v>156.87</c:v>
                </c:pt>
                <c:pt idx="15688">
                  <c:v>156.88</c:v>
                </c:pt>
                <c:pt idx="15689">
                  <c:v>156.88999999999999</c:v>
                </c:pt>
                <c:pt idx="15690">
                  <c:v>156.9</c:v>
                </c:pt>
                <c:pt idx="15691">
                  <c:v>156.91</c:v>
                </c:pt>
                <c:pt idx="15692">
                  <c:v>156.91999999999999</c:v>
                </c:pt>
                <c:pt idx="15693">
                  <c:v>156.93</c:v>
                </c:pt>
                <c:pt idx="15694">
                  <c:v>156.94</c:v>
                </c:pt>
                <c:pt idx="15695">
                  <c:v>156.94999999999999</c:v>
                </c:pt>
                <c:pt idx="15696">
                  <c:v>156.96</c:v>
                </c:pt>
                <c:pt idx="15697">
                  <c:v>156.97</c:v>
                </c:pt>
                <c:pt idx="15698">
                  <c:v>156.97999999999999</c:v>
                </c:pt>
                <c:pt idx="15699">
                  <c:v>156.99</c:v>
                </c:pt>
                <c:pt idx="15700">
                  <c:v>157</c:v>
                </c:pt>
                <c:pt idx="15701">
                  <c:v>157.01</c:v>
                </c:pt>
                <c:pt idx="15702">
                  <c:v>157.02000000000001</c:v>
                </c:pt>
                <c:pt idx="15703">
                  <c:v>157.03</c:v>
                </c:pt>
                <c:pt idx="15704">
                  <c:v>157.04</c:v>
                </c:pt>
                <c:pt idx="15705">
                  <c:v>157.05000000000001</c:v>
                </c:pt>
                <c:pt idx="15706">
                  <c:v>157.06</c:v>
                </c:pt>
                <c:pt idx="15707">
                  <c:v>157.07</c:v>
                </c:pt>
                <c:pt idx="15708">
                  <c:v>157.08000000000001</c:v>
                </c:pt>
                <c:pt idx="15709">
                  <c:v>157.09</c:v>
                </c:pt>
                <c:pt idx="15710">
                  <c:v>157.1</c:v>
                </c:pt>
                <c:pt idx="15711">
                  <c:v>157.11000000000001</c:v>
                </c:pt>
                <c:pt idx="15712">
                  <c:v>157.12</c:v>
                </c:pt>
                <c:pt idx="15713">
                  <c:v>157.13</c:v>
                </c:pt>
                <c:pt idx="15714">
                  <c:v>157.13999999999999</c:v>
                </c:pt>
                <c:pt idx="15715">
                  <c:v>157.15</c:v>
                </c:pt>
                <c:pt idx="15716">
                  <c:v>157.16</c:v>
                </c:pt>
                <c:pt idx="15717">
                  <c:v>157.16999999999999</c:v>
                </c:pt>
                <c:pt idx="15718">
                  <c:v>157.18</c:v>
                </c:pt>
                <c:pt idx="15719">
                  <c:v>157.19</c:v>
                </c:pt>
                <c:pt idx="15720">
                  <c:v>157.19999999999999</c:v>
                </c:pt>
                <c:pt idx="15721">
                  <c:v>157.21</c:v>
                </c:pt>
                <c:pt idx="15722">
                  <c:v>157.22</c:v>
                </c:pt>
                <c:pt idx="15723">
                  <c:v>157.22999999999999</c:v>
                </c:pt>
                <c:pt idx="15724">
                  <c:v>157.24</c:v>
                </c:pt>
                <c:pt idx="15725">
                  <c:v>157.25</c:v>
                </c:pt>
                <c:pt idx="15726">
                  <c:v>157.26</c:v>
                </c:pt>
                <c:pt idx="15727">
                  <c:v>157.27000000000001</c:v>
                </c:pt>
                <c:pt idx="15728">
                  <c:v>157.28</c:v>
                </c:pt>
                <c:pt idx="15729">
                  <c:v>157.29</c:v>
                </c:pt>
                <c:pt idx="15730">
                  <c:v>157.30000000000001</c:v>
                </c:pt>
                <c:pt idx="15731">
                  <c:v>157.31</c:v>
                </c:pt>
                <c:pt idx="15732">
                  <c:v>157.32</c:v>
                </c:pt>
                <c:pt idx="15733">
                  <c:v>157.33000000000001</c:v>
                </c:pt>
                <c:pt idx="15734">
                  <c:v>157.34</c:v>
                </c:pt>
                <c:pt idx="15735">
                  <c:v>157.35</c:v>
                </c:pt>
                <c:pt idx="15736">
                  <c:v>157.36000000000001</c:v>
                </c:pt>
                <c:pt idx="15737">
                  <c:v>157.37</c:v>
                </c:pt>
                <c:pt idx="15738">
                  <c:v>157.38</c:v>
                </c:pt>
                <c:pt idx="15739">
                  <c:v>157.38999999999999</c:v>
                </c:pt>
                <c:pt idx="15740">
                  <c:v>157.4</c:v>
                </c:pt>
                <c:pt idx="15741">
                  <c:v>157.41</c:v>
                </c:pt>
                <c:pt idx="15742">
                  <c:v>157.41999999999999</c:v>
                </c:pt>
                <c:pt idx="15743">
                  <c:v>157.43</c:v>
                </c:pt>
                <c:pt idx="15744">
                  <c:v>157.44</c:v>
                </c:pt>
                <c:pt idx="15745">
                  <c:v>157.44999999999999</c:v>
                </c:pt>
                <c:pt idx="15746">
                  <c:v>157.46</c:v>
                </c:pt>
                <c:pt idx="15747">
                  <c:v>157.47</c:v>
                </c:pt>
                <c:pt idx="15748">
                  <c:v>157.47999999999999</c:v>
                </c:pt>
                <c:pt idx="15749">
                  <c:v>157.49</c:v>
                </c:pt>
                <c:pt idx="15750">
                  <c:v>157.5</c:v>
                </c:pt>
                <c:pt idx="15751">
                  <c:v>157.51</c:v>
                </c:pt>
                <c:pt idx="15752">
                  <c:v>157.52000000000001</c:v>
                </c:pt>
                <c:pt idx="15753">
                  <c:v>157.53</c:v>
                </c:pt>
                <c:pt idx="15754">
                  <c:v>157.54</c:v>
                </c:pt>
                <c:pt idx="15755">
                  <c:v>157.55000000000001</c:v>
                </c:pt>
                <c:pt idx="15756">
                  <c:v>157.56</c:v>
                </c:pt>
                <c:pt idx="15757">
                  <c:v>157.57</c:v>
                </c:pt>
                <c:pt idx="15758">
                  <c:v>157.58000000000001</c:v>
                </c:pt>
                <c:pt idx="15759">
                  <c:v>157.59</c:v>
                </c:pt>
                <c:pt idx="15760">
                  <c:v>157.6</c:v>
                </c:pt>
                <c:pt idx="15761">
                  <c:v>157.61000000000001</c:v>
                </c:pt>
                <c:pt idx="15762">
                  <c:v>157.62</c:v>
                </c:pt>
                <c:pt idx="15763">
                  <c:v>157.63</c:v>
                </c:pt>
                <c:pt idx="15764">
                  <c:v>157.63999999999999</c:v>
                </c:pt>
                <c:pt idx="15765">
                  <c:v>157.65</c:v>
                </c:pt>
                <c:pt idx="15766">
                  <c:v>157.66</c:v>
                </c:pt>
                <c:pt idx="15767">
                  <c:v>157.66999999999999</c:v>
                </c:pt>
                <c:pt idx="15768">
                  <c:v>157.68</c:v>
                </c:pt>
                <c:pt idx="15769">
                  <c:v>157.69</c:v>
                </c:pt>
                <c:pt idx="15770">
                  <c:v>157.69999999999999</c:v>
                </c:pt>
                <c:pt idx="15771">
                  <c:v>157.71</c:v>
                </c:pt>
                <c:pt idx="15772">
                  <c:v>157.72</c:v>
                </c:pt>
                <c:pt idx="15773">
                  <c:v>157.72999999999999</c:v>
                </c:pt>
                <c:pt idx="15774">
                  <c:v>157.74</c:v>
                </c:pt>
                <c:pt idx="15775">
                  <c:v>157.75</c:v>
                </c:pt>
                <c:pt idx="15776">
                  <c:v>157.76</c:v>
                </c:pt>
                <c:pt idx="15777">
                  <c:v>157.77000000000001</c:v>
                </c:pt>
                <c:pt idx="15778">
                  <c:v>157.78</c:v>
                </c:pt>
                <c:pt idx="15779">
                  <c:v>157.79</c:v>
                </c:pt>
                <c:pt idx="15780">
                  <c:v>157.80000000000001</c:v>
                </c:pt>
                <c:pt idx="15781">
                  <c:v>157.81</c:v>
                </c:pt>
                <c:pt idx="15782">
                  <c:v>157.82</c:v>
                </c:pt>
                <c:pt idx="15783">
                  <c:v>157.83000000000001</c:v>
                </c:pt>
                <c:pt idx="15784">
                  <c:v>157.84</c:v>
                </c:pt>
                <c:pt idx="15785">
                  <c:v>157.85</c:v>
                </c:pt>
                <c:pt idx="15786">
                  <c:v>157.86000000000001</c:v>
                </c:pt>
                <c:pt idx="15787">
                  <c:v>157.87</c:v>
                </c:pt>
                <c:pt idx="15788">
                  <c:v>157.88</c:v>
                </c:pt>
                <c:pt idx="15789">
                  <c:v>157.88999999999999</c:v>
                </c:pt>
                <c:pt idx="15790">
                  <c:v>157.9</c:v>
                </c:pt>
                <c:pt idx="15791">
                  <c:v>157.91</c:v>
                </c:pt>
                <c:pt idx="15792">
                  <c:v>157.91999999999999</c:v>
                </c:pt>
                <c:pt idx="15793">
                  <c:v>157.93</c:v>
                </c:pt>
                <c:pt idx="15794">
                  <c:v>157.94</c:v>
                </c:pt>
                <c:pt idx="15795">
                  <c:v>157.94999999999999</c:v>
                </c:pt>
                <c:pt idx="15796">
                  <c:v>157.96</c:v>
                </c:pt>
                <c:pt idx="15797">
                  <c:v>157.97</c:v>
                </c:pt>
                <c:pt idx="15798">
                  <c:v>157.97999999999999</c:v>
                </c:pt>
                <c:pt idx="15799">
                  <c:v>157.99</c:v>
                </c:pt>
                <c:pt idx="15800">
                  <c:v>158</c:v>
                </c:pt>
                <c:pt idx="15801">
                  <c:v>158.01</c:v>
                </c:pt>
                <c:pt idx="15802">
                  <c:v>158.02000000000001</c:v>
                </c:pt>
                <c:pt idx="15803">
                  <c:v>158.03</c:v>
                </c:pt>
                <c:pt idx="15804">
                  <c:v>158.04</c:v>
                </c:pt>
                <c:pt idx="15805">
                  <c:v>158.05000000000001</c:v>
                </c:pt>
                <c:pt idx="15806">
                  <c:v>158.06</c:v>
                </c:pt>
                <c:pt idx="15807">
                  <c:v>158.07</c:v>
                </c:pt>
                <c:pt idx="15808">
                  <c:v>158.08000000000001</c:v>
                </c:pt>
                <c:pt idx="15809">
                  <c:v>158.09</c:v>
                </c:pt>
                <c:pt idx="15810">
                  <c:v>158.1</c:v>
                </c:pt>
                <c:pt idx="15811">
                  <c:v>158.11000000000001</c:v>
                </c:pt>
                <c:pt idx="15812">
                  <c:v>158.12</c:v>
                </c:pt>
                <c:pt idx="15813">
                  <c:v>158.13</c:v>
                </c:pt>
                <c:pt idx="15814">
                  <c:v>158.13999999999999</c:v>
                </c:pt>
                <c:pt idx="15815">
                  <c:v>158.15</c:v>
                </c:pt>
                <c:pt idx="15816">
                  <c:v>158.16</c:v>
                </c:pt>
                <c:pt idx="15817">
                  <c:v>158.16999999999999</c:v>
                </c:pt>
                <c:pt idx="15818">
                  <c:v>158.18</c:v>
                </c:pt>
                <c:pt idx="15819">
                  <c:v>158.19</c:v>
                </c:pt>
                <c:pt idx="15820">
                  <c:v>158.19999999999999</c:v>
                </c:pt>
                <c:pt idx="15821">
                  <c:v>158.21</c:v>
                </c:pt>
                <c:pt idx="15822">
                  <c:v>158.22</c:v>
                </c:pt>
                <c:pt idx="15823">
                  <c:v>158.22999999999999</c:v>
                </c:pt>
                <c:pt idx="15824">
                  <c:v>158.24</c:v>
                </c:pt>
                <c:pt idx="15825">
                  <c:v>158.25</c:v>
                </c:pt>
                <c:pt idx="15826">
                  <c:v>158.26</c:v>
                </c:pt>
                <c:pt idx="15827">
                  <c:v>158.27000000000001</c:v>
                </c:pt>
                <c:pt idx="15828">
                  <c:v>158.28</c:v>
                </c:pt>
                <c:pt idx="15829">
                  <c:v>158.29</c:v>
                </c:pt>
                <c:pt idx="15830">
                  <c:v>158.30000000000001</c:v>
                </c:pt>
                <c:pt idx="15831">
                  <c:v>158.31</c:v>
                </c:pt>
                <c:pt idx="15832">
                  <c:v>158.32</c:v>
                </c:pt>
                <c:pt idx="15833">
                  <c:v>158.33000000000001</c:v>
                </c:pt>
                <c:pt idx="15834">
                  <c:v>158.34</c:v>
                </c:pt>
                <c:pt idx="15835">
                  <c:v>158.35</c:v>
                </c:pt>
                <c:pt idx="15836">
                  <c:v>158.36000000000001</c:v>
                </c:pt>
                <c:pt idx="15837">
                  <c:v>158.37</c:v>
                </c:pt>
                <c:pt idx="15838">
                  <c:v>158.38</c:v>
                </c:pt>
                <c:pt idx="15839">
                  <c:v>158.38999999999999</c:v>
                </c:pt>
                <c:pt idx="15840">
                  <c:v>158.4</c:v>
                </c:pt>
                <c:pt idx="15841">
                  <c:v>158.41</c:v>
                </c:pt>
                <c:pt idx="15842">
                  <c:v>158.41999999999999</c:v>
                </c:pt>
                <c:pt idx="15843">
                  <c:v>158.43</c:v>
                </c:pt>
                <c:pt idx="15844">
                  <c:v>158.44</c:v>
                </c:pt>
                <c:pt idx="15845">
                  <c:v>158.44999999999999</c:v>
                </c:pt>
                <c:pt idx="15846">
                  <c:v>158.46</c:v>
                </c:pt>
                <c:pt idx="15847">
                  <c:v>158.47</c:v>
                </c:pt>
                <c:pt idx="15848">
                  <c:v>158.47999999999999</c:v>
                </c:pt>
                <c:pt idx="15849">
                  <c:v>158.49</c:v>
                </c:pt>
                <c:pt idx="15850">
                  <c:v>158.5</c:v>
                </c:pt>
                <c:pt idx="15851">
                  <c:v>158.51</c:v>
                </c:pt>
                <c:pt idx="15852">
                  <c:v>158.52000000000001</c:v>
                </c:pt>
                <c:pt idx="15853">
                  <c:v>158.53</c:v>
                </c:pt>
                <c:pt idx="15854">
                  <c:v>158.54</c:v>
                </c:pt>
                <c:pt idx="15855">
                  <c:v>158.55000000000001</c:v>
                </c:pt>
                <c:pt idx="15856">
                  <c:v>158.56</c:v>
                </c:pt>
                <c:pt idx="15857">
                  <c:v>158.57</c:v>
                </c:pt>
                <c:pt idx="15858">
                  <c:v>158.58000000000001</c:v>
                </c:pt>
                <c:pt idx="15859">
                  <c:v>158.59</c:v>
                </c:pt>
                <c:pt idx="15860">
                  <c:v>158.6</c:v>
                </c:pt>
                <c:pt idx="15861">
                  <c:v>158.61000000000001</c:v>
                </c:pt>
                <c:pt idx="15862">
                  <c:v>158.62</c:v>
                </c:pt>
                <c:pt idx="15863">
                  <c:v>158.63</c:v>
                </c:pt>
                <c:pt idx="15864">
                  <c:v>158.63999999999999</c:v>
                </c:pt>
                <c:pt idx="15865">
                  <c:v>158.65</c:v>
                </c:pt>
                <c:pt idx="15866">
                  <c:v>158.66</c:v>
                </c:pt>
                <c:pt idx="15867">
                  <c:v>158.66999999999999</c:v>
                </c:pt>
                <c:pt idx="15868">
                  <c:v>158.68</c:v>
                </c:pt>
                <c:pt idx="15869">
                  <c:v>158.69</c:v>
                </c:pt>
                <c:pt idx="15870">
                  <c:v>158.69999999999999</c:v>
                </c:pt>
                <c:pt idx="15871">
                  <c:v>158.71</c:v>
                </c:pt>
                <c:pt idx="15872">
                  <c:v>158.72</c:v>
                </c:pt>
                <c:pt idx="15873">
                  <c:v>158.72999999999999</c:v>
                </c:pt>
                <c:pt idx="15874">
                  <c:v>158.74</c:v>
                </c:pt>
                <c:pt idx="15875">
                  <c:v>158.75</c:v>
                </c:pt>
                <c:pt idx="15876">
                  <c:v>158.76</c:v>
                </c:pt>
                <c:pt idx="15877">
                  <c:v>158.77000000000001</c:v>
                </c:pt>
                <c:pt idx="15878">
                  <c:v>158.78</c:v>
                </c:pt>
                <c:pt idx="15879">
                  <c:v>158.79</c:v>
                </c:pt>
                <c:pt idx="15880">
                  <c:v>158.80000000000001</c:v>
                </c:pt>
                <c:pt idx="15881">
                  <c:v>158.81</c:v>
                </c:pt>
                <c:pt idx="15882">
                  <c:v>158.82</c:v>
                </c:pt>
                <c:pt idx="15883">
                  <c:v>158.83000000000001</c:v>
                </c:pt>
                <c:pt idx="15884">
                  <c:v>158.84</c:v>
                </c:pt>
                <c:pt idx="15885">
                  <c:v>158.85</c:v>
                </c:pt>
                <c:pt idx="15886">
                  <c:v>158.86000000000001</c:v>
                </c:pt>
                <c:pt idx="15887">
                  <c:v>158.87</c:v>
                </c:pt>
                <c:pt idx="15888">
                  <c:v>158.88</c:v>
                </c:pt>
                <c:pt idx="15889">
                  <c:v>158.88999999999999</c:v>
                </c:pt>
                <c:pt idx="15890">
                  <c:v>158.9</c:v>
                </c:pt>
                <c:pt idx="15891">
                  <c:v>158.91</c:v>
                </c:pt>
                <c:pt idx="15892">
                  <c:v>158.91999999999999</c:v>
                </c:pt>
                <c:pt idx="15893">
                  <c:v>158.93</c:v>
                </c:pt>
                <c:pt idx="15894">
                  <c:v>158.94</c:v>
                </c:pt>
                <c:pt idx="15895">
                  <c:v>158.94999999999999</c:v>
                </c:pt>
                <c:pt idx="15896">
                  <c:v>158.96</c:v>
                </c:pt>
                <c:pt idx="15897">
                  <c:v>158.97</c:v>
                </c:pt>
                <c:pt idx="15898">
                  <c:v>158.97999999999999</c:v>
                </c:pt>
                <c:pt idx="15899">
                  <c:v>158.99</c:v>
                </c:pt>
                <c:pt idx="15900">
                  <c:v>159</c:v>
                </c:pt>
                <c:pt idx="15901">
                  <c:v>159.01</c:v>
                </c:pt>
                <c:pt idx="15902">
                  <c:v>159.02000000000001</c:v>
                </c:pt>
                <c:pt idx="15903">
                  <c:v>159.03</c:v>
                </c:pt>
                <c:pt idx="15904">
                  <c:v>159.04</c:v>
                </c:pt>
                <c:pt idx="15905">
                  <c:v>159.05000000000001</c:v>
                </c:pt>
                <c:pt idx="15906">
                  <c:v>159.06</c:v>
                </c:pt>
                <c:pt idx="15907">
                  <c:v>159.07</c:v>
                </c:pt>
                <c:pt idx="15908">
                  <c:v>159.08000000000001</c:v>
                </c:pt>
                <c:pt idx="15909">
                  <c:v>159.09</c:v>
                </c:pt>
                <c:pt idx="15910">
                  <c:v>159.1</c:v>
                </c:pt>
                <c:pt idx="15911">
                  <c:v>159.11000000000001</c:v>
                </c:pt>
                <c:pt idx="15912">
                  <c:v>159.12</c:v>
                </c:pt>
                <c:pt idx="15913">
                  <c:v>159.13</c:v>
                </c:pt>
                <c:pt idx="15914">
                  <c:v>159.13999999999999</c:v>
                </c:pt>
                <c:pt idx="15915">
                  <c:v>159.15</c:v>
                </c:pt>
                <c:pt idx="15916">
                  <c:v>159.16</c:v>
                </c:pt>
                <c:pt idx="15917">
                  <c:v>159.16999999999999</c:v>
                </c:pt>
                <c:pt idx="15918">
                  <c:v>159.18</c:v>
                </c:pt>
                <c:pt idx="15919">
                  <c:v>159.19</c:v>
                </c:pt>
                <c:pt idx="15920">
                  <c:v>159.19999999999999</c:v>
                </c:pt>
                <c:pt idx="15921">
                  <c:v>159.21</c:v>
                </c:pt>
                <c:pt idx="15922">
                  <c:v>159.22</c:v>
                </c:pt>
                <c:pt idx="15923">
                  <c:v>159.22999999999999</c:v>
                </c:pt>
                <c:pt idx="15924">
                  <c:v>159.24</c:v>
                </c:pt>
                <c:pt idx="15925">
                  <c:v>159.25</c:v>
                </c:pt>
                <c:pt idx="15926">
                  <c:v>159.26</c:v>
                </c:pt>
                <c:pt idx="15927">
                  <c:v>159.27000000000001</c:v>
                </c:pt>
                <c:pt idx="15928">
                  <c:v>159.28</c:v>
                </c:pt>
                <c:pt idx="15929">
                  <c:v>159.29</c:v>
                </c:pt>
                <c:pt idx="15930">
                  <c:v>159.30000000000001</c:v>
                </c:pt>
                <c:pt idx="15931">
                  <c:v>159.31</c:v>
                </c:pt>
                <c:pt idx="15932">
                  <c:v>159.32</c:v>
                </c:pt>
                <c:pt idx="15933">
                  <c:v>159.33000000000001</c:v>
                </c:pt>
                <c:pt idx="15934">
                  <c:v>159.34</c:v>
                </c:pt>
                <c:pt idx="15935">
                  <c:v>159.35</c:v>
                </c:pt>
                <c:pt idx="15936">
                  <c:v>159.36000000000001</c:v>
                </c:pt>
                <c:pt idx="15937">
                  <c:v>159.37</c:v>
                </c:pt>
                <c:pt idx="15938">
                  <c:v>159.38</c:v>
                </c:pt>
                <c:pt idx="15939">
                  <c:v>159.38999999999999</c:v>
                </c:pt>
                <c:pt idx="15940">
                  <c:v>159.4</c:v>
                </c:pt>
                <c:pt idx="15941">
                  <c:v>159.41</c:v>
                </c:pt>
                <c:pt idx="15942">
                  <c:v>159.41999999999999</c:v>
                </c:pt>
                <c:pt idx="15943">
                  <c:v>159.43</c:v>
                </c:pt>
                <c:pt idx="15944">
                  <c:v>159.44</c:v>
                </c:pt>
                <c:pt idx="15945">
                  <c:v>159.44999999999999</c:v>
                </c:pt>
                <c:pt idx="15946">
                  <c:v>159.46</c:v>
                </c:pt>
                <c:pt idx="15947">
                  <c:v>159.47</c:v>
                </c:pt>
                <c:pt idx="15948">
                  <c:v>159.47999999999999</c:v>
                </c:pt>
                <c:pt idx="15949">
                  <c:v>159.49</c:v>
                </c:pt>
                <c:pt idx="15950">
                  <c:v>159.5</c:v>
                </c:pt>
                <c:pt idx="15951">
                  <c:v>159.51</c:v>
                </c:pt>
                <c:pt idx="15952">
                  <c:v>159.52000000000001</c:v>
                </c:pt>
                <c:pt idx="15953">
                  <c:v>159.53</c:v>
                </c:pt>
                <c:pt idx="15954">
                  <c:v>159.54</c:v>
                </c:pt>
                <c:pt idx="15955">
                  <c:v>159.55000000000001</c:v>
                </c:pt>
                <c:pt idx="15956">
                  <c:v>159.56</c:v>
                </c:pt>
                <c:pt idx="15957">
                  <c:v>159.57</c:v>
                </c:pt>
                <c:pt idx="15958">
                  <c:v>159.58000000000001</c:v>
                </c:pt>
                <c:pt idx="15959">
                  <c:v>159.59</c:v>
                </c:pt>
                <c:pt idx="15960">
                  <c:v>159.6</c:v>
                </c:pt>
                <c:pt idx="15961">
                  <c:v>159.61000000000001</c:v>
                </c:pt>
                <c:pt idx="15962">
                  <c:v>159.62</c:v>
                </c:pt>
                <c:pt idx="15963">
                  <c:v>159.63</c:v>
                </c:pt>
                <c:pt idx="15964">
                  <c:v>159.63999999999999</c:v>
                </c:pt>
                <c:pt idx="15965">
                  <c:v>159.65</c:v>
                </c:pt>
                <c:pt idx="15966">
                  <c:v>159.66</c:v>
                </c:pt>
                <c:pt idx="15967">
                  <c:v>159.66999999999999</c:v>
                </c:pt>
                <c:pt idx="15968">
                  <c:v>159.68</c:v>
                </c:pt>
                <c:pt idx="15969">
                  <c:v>159.69</c:v>
                </c:pt>
                <c:pt idx="15970">
                  <c:v>159.69999999999999</c:v>
                </c:pt>
                <c:pt idx="15971">
                  <c:v>159.71</c:v>
                </c:pt>
                <c:pt idx="15972">
                  <c:v>159.72</c:v>
                </c:pt>
                <c:pt idx="15973">
                  <c:v>159.72999999999999</c:v>
                </c:pt>
                <c:pt idx="15974">
                  <c:v>159.74</c:v>
                </c:pt>
                <c:pt idx="15975">
                  <c:v>159.75</c:v>
                </c:pt>
                <c:pt idx="15976">
                  <c:v>159.76</c:v>
                </c:pt>
                <c:pt idx="15977">
                  <c:v>159.77000000000001</c:v>
                </c:pt>
                <c:pt idx="15978">
                  <c:v>159.78</c:v>
                </c:pt>
                <c:pt idx="15979">
                  <c:v>159.79</c:v>
                </c:pt>
                <c:pt idx="15980">
                  <c:v>159.80000000000001</c:v>
                </c:pt>
                <c:pt idx="15981">
                  <c:v>159.81</c:v>
                </c:pt>
                <c:pt idx="15982">
                  <c:v>159.82</c:v>
                </c:pt>
                <c:pt idx="15983">
                  <c:v>159.83000000000001</c:v>
                </c:pt>
                <c:pt idx="15984">
                  <c:v>159.84</c:v>
                </c:pt>
                <c:pt idx="15985">
                  <c:v>159.85</c:v>
                </c:pt>
                <c:pt idx="15986">
                  <c:v>159.86000000000001</c:v>
                </c:pt>
                <c:pt idx="15987">
                  <c:v>159.87</c:v>
                </c:pt>
                <c:pt idx="15988">
                  <c:v>159.88</c:v>
                </c:pt>
                <c:pt idx="15989">
                  <c:v>159.88999999999999</c:v>
                </c:pt>
                <c:pt idx="15990">
                  <c:v>159.9</c:v>
                </c:pt>
                <c:pt idx="15991">
                  <c:v>159.91</c:v>
                </c:pt>
                <c:pt idx="15992">
                  <c:v>159.91999999999999</c:v>
                </c:pt>
                <c:pt idx="15993">
                  <c:v>159.93</c:v>
                </c:pt>
                <c:pt idx="15994">
                  <c:v>159.94</c:v>
                </c:pt>
                <c:pt idx="15995">
                  <c:v>159.94999999999999</c:v>
                </c:pt>
                <c:pt idx="15996">
                  <c:v>159.96</c:v>
                </c:pt>
                <c:pt idx="15997">
                  <c:v>159.97</c:v>
                </c:pt>
                <c:pt idx="15998">
                  <c:v>159.97999999999999</c:v>
                </c:pt>
                <c:pt idx="15999">
                  <c:v>159.99</c:v>
                </c:pt>
                <c:pt idx="16000">
                  <c:v>160</c:v>
                </c:pt>
                <c:pt idx="16001">
                  <c:v>160.01</c:v>
                </c:pt>
                <c:pt idx="16002">
                  <c:v>160.02000000000001</c:v>
                </c:pt>
                <c:pt idx="16003">
                  <c:v>160.03</c:v>
                </c:pt>
                <c:pt idx="16004">
                  <c:v>160.04</c:v>
                </c:pt>
                <c:pt idx="16005">
                  <c:v>160.05000000000001</c:v>
                </c:pt>
                <c:pt idx="16006">
                  <c:v>160.06</c:v>
                </c:pt>
                <c:pt idx="16007">
                  <c:v>160.07</c:v>
                </c:pt>
                <c:pt idx="16008">
                  <c:v>160.08000000000001</c:v>
                </c:pt>
                <c:pt idx="16009">
                  <c:v>160.09</c:v>
                </c:pt>
                <c:pt idx="16010">
                  <c:v>160.1</c:v>
                </c:pt>
                <c:pt idx="16011">
                  <c:v>160.11000000000001</c:v>
                </c:pt>
                <c:pt idx="16012">
                  <c:v>160.12</c:v>
                </c:pt>
                <c:pt idx="16013">
                  <c:v>160.13</c:v>
                </c:pt>
                <c:pt idx="16014">
                  <c:v>160.13999999999999</c:v>
                </c:pt>
                <c:pt idx="16015">
                  <c:v>160.15</c:v>
                </c:pt>
                <c:pt idx="16016">
                  <c:v>160.16</c:v>
                </c:pt>
                <c:pt idx="16017">
                  <c:v>160.16999999999999</c:v>
                </c:pt>
                <c:pt idx="16018">
                  <c:v>160.18</c:v>
                </c:pt>
                <c:pt idx="16019">
                  <c:v>160.19</c:v>
                </c:pt>
                <c:pt idx="16020">
                  <c:v>160.19999999999999</c:v>
                </c:pt>
                <c:pt idx="16021">
                  <c:v>160.21</c:v>
                </c:pt>
                <c:pt idx="16022">
                  <c:v>160.22</c:v>
                </c:pt>
                <c:pt idx="16023">
                  <c:v>160.22999999999999</c:v>
                </c:pt>
                <c:pt idx="16024">
                  <c:v>160.24</c:v>
                </c:pt>
                <c:pt idx="16025">
                  <c:v>160.25</c:v>
                </c:pt>
                <c:pt idx="16026">
                  <c:v>160.26</c:v>
                </c:pt>
                <c:pt idx="16027">
                  <c:v>160.27000000000001</c:v>
                </c:pt>
                <c:pt idx="16028">
                  <c:v>160.28</c:v>
                </c:pt>
                <c:pt idx="16029">
                  <c:v>160.29</c:v>
                </c:pt>
                <c:pt idx="16030">
                  <c:v>160.30000000000001</c:v>
                </c:pt>
                <c:pt idx="16031">
                  <c:v>160.31</c:v>
                </c:pt>
                <c:pt idx="16032">
                  <c:v>160.32</c:v>
                </c:pt>
                <c:pt idx="16033">
                  <c:v>160.33000000000001</c:v>
                </c:pt>
                <c:pt idx="16034">
                  <c:v>160.34</c:v>
                </c:pt>
                <c:pt idx="16035">
                  <c:v>160.35</c:v>
                </c:pt>
                <c:pt idx="16036">
                  <c:v>160.36000000000001</c:v>
                </c:pt>
                <c:pt idx="16037">
                  <c:v>160.37</c:v>
                </c:pt>
                <c:pt idx="16038">
                  <c:v>160.38</c:v>
                </c:pt>
                <c:pt idx="16039">
                  <c:v>160.38999999999999</c:v>
                </c:pt>
                <c:pt idx="16040">
                  <c:v>160.4</c:v>
                </c:pt>
                <c:pt idx="16041">
                  <c:v>160.41</c:v>
                </c:pt>
                <c:pt idx="16042">
                  <c:v>160.41999999999999</c:v>
                </c:pt>
                <c:pt idx="16043">
                  <c:v>160.43</c:v>
                </c:pt>
                <c:pt idx="16044">
                  <c:v>160.44</c:v>
                </c:pt>
                <c:pt idx="16045">
                  <c:v>160.44999999999999</c:v>
                </c:pt>
                <c:pt idx="16046">
                  <c:v>160.46</c:v>
                </c:pt>
                <c:pt idx="16047">
                  <c:v>160.47</c:v>
                </c:pt>
                <c:pt idx="16048">
                  <c:v>160.47999999999999</c:v>
                </c:pt>
                <c:pt idx="16049">
                  <c:v>160.49</c:v>
                </c:pt>
                <c:pt idx="16050">
                  <c:v>160.5</c:v>
                </c:pt>
                <c:pt idx="16051">
                  <c:v>160.51</c:v>
                </c:pt>
                <c:pt idx="16052">
                  <c:v>160.52000000000001</c:v>
                </c:pt>
                <c:pt idx="16053">
                  <c:v>160.53</c:v>
                </c:pt>
                <c:pt idx="16054">
                  <c:v>160.54</c:v>
                </c:pt>
                <c:pt idx="16055">
                  <c:v>160.55000000000001</c:v>
                </c:pt>
                <c:pt idx="16056">
                  <c:v>160.56</c:v>
                </c:pt>
                <c:pt idx="16057">
                  <c:v>160.57</c:v>
                </c:pt>
                <c:pt idx="16058">
                  <c:v>160.58000000000001</c:v>
                </c:pt>
                <c:pt idx="16059">
                  <c:v>160.59</c:v>
                </c:pt>
                <c:pt idx="16060">
                  <c:v>160.6</c:v>
                </c:pt>
                <c:pt idx="16061">
                  <c:v>160.61000000000001</c:v>
                </c:pt>
                <c:pt idx="16062">
                  <c:v>160.62</c:v>
                </c:pt>
                <c:pt idx="16063">
                  <c:v>160.63</c:v>
                </c:pt>
                <c:pt idx="16064">
                  <c:v>160.63999999999999</c:v>
                </c:pt>
                <c:pt idx="16065">
                  <c:v>160.65</c:v>
                </c:pt>
                <c:pt idx="16066">
                  <c:v>160.66</c:v>
                </c:pt>
                <c:pt idx="16067">
                  <c:v>160.66999999999999</c:v>
                </c:pt>
                <c:pt idx="16068">
                  <c:v>160.68</c:v>
                </c:pt>
                <c:pt idx="16069">
                  <c:v>160.69</c:v>
                </c:pt>
                <c:pt idx="16070">
                  <c:v>160.69999999999999</c:v>
                </c:pt>
                <c:pt idx="16071">
                  <c:v>160.71</c:v>
                </c:pt>
                <c:pt idx="16072">
                  <c:v>160.72</c:v>
                </c:pt>
                <c:pt idx="16073">
                  <c:v>160.72999999999999</c:v>
                </c:pt>
                <c:pt idx="16074">
                  <c:v>160.74</c:v>
                </c:pt>
                <c:pt idx="16075">
                  <c:v>160.75</c:v>
                </c:pt>
                <c:pt idx="16076">
                  <c:v>160.76</c:v>
                </c:pt>
                <c:pt idx="16077">
                  <c:v>160.77000000000001</c:v>
                </c:pt>
                <c:pt idx="16078">
                  <c:v>160.78</c:v>
                </c:pt>
                <c:pt idx="16079">
                  <c:v>160.79</c:v>
                </c:pt>
                <c:pt idx="16080">
                  <c:v>160.80000000000001</c:v>
                </c:pt>
                <c:pt idx="16081">
                  <c:v>160.81</c:v>
                </c:pt>
                <c:pt idx="16082">
                  <c:v>160.82</c:v>
                </c:pt>
                <c:pt idx="16083">
                  <c:v>160.83000000000001</c:v>
                </c:pt>
                <c:pt idx="16084">
                  <c:v>160.84</c:v>
                </c:pt>
                <c:pt idx="16085">
                  <c:v>160.85</c:v>
                </c:pt>
                <c:pt idx="16086">
                  <c:v>160.86000000000001</c:v>
                </c:pt>
                <c:pt idx="16087">
                  <c:v>160.87</c:v>
                </c:pt>
                <c:pt idx="16088">
                  <c:v>160.88</c:v>
                </c:pt>
                <c:pt idx="16089">
                  <c:v>160.88999999999999</c:v>
                </c:pt>
                <c:pt idx="16090">
                  <c:v>160.9</c:v>
                </c:pt>
                <c:pt idx="16091">
                  <c:v>160.91</c:v>
                </c:pt>
                <c:pt idx="16092">
                  <c:v>160.91999999999999</c:v>
                </c:pt>
                <c:pt idx="16093">
                  <c:v>160.93</c:v>
                </c:pt>
                <c:pt idx="16094">
                  <c:v>160.94</c:v>
                </c:pt>
                <c:pt idx="16095">
                  <c:v>160.94999999999999</c:v>
                </c:pt>
                <c:pt idx="16096">
                  <c:v>160.96</c:v>
                </c:pt>
                <c:pt idx="16097">
                  <c:v>160.97</c:v>
                </c:pt>
                <c:pt idx="16098">
                  <c:v>160.97999999999999</c:v>
                </c:pt>
                <c:pt idx="16099">
                  <c:v>160.99</c:v>
                </c:pt>
                <c:pt idx="16100">
                  <c:v>161</c:v>
                </c:pt>
                <c:pt idx="16101">
                  <c:v>161.01</c:v>
                </c:pt>
                <c:pt idx="16102">
                  <c:v>161.02000000000001</c:v>
                </c:pt>
                <c:pt idx="16103">
                  <c:v>161.03</c:v>
                </c:pt>
                <c:pt idx="16104">
                  <c:v>161.04</c:v>
                </c:pt>
                <c:pt idx="16105">
                  <c:v>161.05000000000001</c:v>
                </c:pt>
                <c:pt idx="16106">
                  <c:v>161.06</c:v>
                </c:pt>
                <c:pt idx="16107">
                  <c:v>161.07</c:v>
                </c:pt>
                <c:pt idx="16108">
                  <c:v>161.08000000000001</c:v>
                </c:pt>
                <c:pt idx="16109">
                  <c:v>161.09</c:v>
                </c:pt>
                <c:pt idx="16110">
                  <c:v>161.1</c:v>
                </c:pt>
                <c:pt idx="16111">
                  <c:v>161.11000000000001</c:v>
                </c:pt>
                <c:pt idx="16112">
                  <c:v>161.12</c:v>
                </c:pt>
                <c:pt idx="16113">
                  <c:v>161.13</c:v>
                </c:pt>
                <c:pt idx="16114">
                  <c:v>161.13999999999999</c:v>
                </c:pt>
                <c:pt idx="16115">
                  <c:v>161.15</c:v>
                </c:pt>
                <c:pt idx="16116">
                  <c:v>161.16</c:v>
                </c:pt>
                <c:pt idx="16117">
                  <c:v>161.16999999999999</c:v>
                </c:pt>
                <c:pt idx="16118">
                  <c:v>161.18</c:v>
                </c:pt>
                <c:pt idx="16119">
                  <c:v>161.19</c:v>
                </c:pt>
                <c:pt idx="16120">
                  <c:v>161.19999999999999</c:v>
                </c:pt>
                <c:pt idx="16121">
                  <c:v>161.21</c:v>
                </c:pt>
                <c:pt idx="16122">
                  <c:v>161.22</c:v>
                </c:pt>
                <c:pt idx="16123">
                  <c:v>161.22999999999999</c:v>
                </c:pt>
                <c:pt idx="16124">
                  <c:v>161.24</c:v>
                </c:pt>
                <c:pt idx="16125">
                  <c:v>161.25</c:v>
                </c:pt>
                <c:pt idx="16126">
                  <c:v>161.26</c:v>
                </c:pt>
                <c:pt idx="16127">
                  <c:v>161.27000000000001</c:v>
                </c:pt>
                <c:pt idx="16128">
                  <c:v>161.28</c:v>
                </c:pt>
                <c:pt idx="16129">
                  <c:v>161.29</c:v>
                </c:pt>
                <c:pt idx="16130">
                  <c:v>161.30000000000001</c:v>
                </c:pt>
                <c:pt idx="16131">
                  <c:v>161.31</c:v>
                </c:pt>
                <c:pt idx="16132">
                  <c:v>161.32</c:v>
                </c:pt>
                <c:pt idx="16133">
                  <c:v>161.33000000000001</c:v>
                </c:pt>
                <c:pt idx="16134">
                  <c:v>161.34</c:v>
                </c:pt>
                <c:pt idx="16135">
                  <c:v>161.35</c:v>
                </c:pt>
                <c:pt idx="16136">
                  <c:v>161.36000000000001</c:v>
                </c:pt>
                <c:pt idx="16137">
                  <c:v>161.37</c:v>
                </c:pt>
                <c:pt idx="16138">
                  <c:v>161.38</c:v>
                </c:pt>
                <c:pt idx="16139">
                  <c:v>161.38999999999999</c:v>
                </c:pt>
                <c:pt idx="16140">
                  <c:v>161.4</c:v>
                </c:pt>
                <c:pt idx="16141">
                  <c:v>161.41</c:v>
                </c:pt>
                <c:pt idx="16142">
                  <c:v>161.41999999999999</c:v>
                </c:pt>
                <c:pt idx="16143">
                  <c:v>161.43</c:v>
                </c:pt>
                <c:pt idx="16144">
                  <c:v>161.44</c:v>
                </c:pt>
                <c:pt idx="16145">
                  <c:v>161.44999999999999</c:v>
                </c:pt>
                <c:pt idx="16146">
                  <c:v>161.46</c:v>
                </c:pt>
                <c:pt idx="16147">
                  <c:v>161.47</c:v>
                </c:pt>
                <c:pt idx="16148">
                  <c:v>161.47999999999999</c:v>
                </c:pt>
                <c:pt idx="16149">
                  <c:v>161.49</c:v>
                </c:pt>
                <c:pt idx="16150">
                  <c:v>161.5</c:v>
                </c:pt>
                <c:pt idx="16151">
                  <c:v>161.51</c:v>
                </c:pt>
                <c:pt idx="16152">
                  <c:v>161.52000000000001</c:v>
                </c:pt>
                <c:pt idx="16153">
                  <c:v>161.53</c:v>
                </c:pt>
                <c:pt idx="16154">
                  <c:v>161.54</c:v>
                </c:pt>
                <c:pt idx="16155">
                  <c:v>161.55000000000001</c:v>
                </c:pt>
                <c:pt idx="16156">
                  <c:v>161.56</c:v>
                </c:pt>
                <c:pt idx="16157">
                  <c:v>161.57</c:v>
                </c:pt>
                <c:pt idx="16158">
                  <c:v>161.58000000000001</c:v>
                </c:pt>
                <c:pt idx="16159">
                  <c:v>161.59</c:v>
                </c:pt>
                <c:pt idx="16160">
                  <c:v>161.6</c:v>
                </c:pt>
                <c:pt idx="16161">
                  <c:v>161.61000000000001</c:v>
                </c:pt>
                <c:pt idx="16162">
                  <c:v>161.62</c:v>
                </c:pt>
                <c:pt idx="16163">
                  <c:v>161.63</c:v>
                </c:pt>
                <c:pt idx="16164">
                  <c:v>161.63999999999999</c:v>
                </c:pt>
                <c:pt idx="16165">
                  <c:v>161.65</c:v>
                </c:pt>
                <c:pt idx="16166">
                  <c:v>161.66</c:v>
                </c:pt>
                <c:pt idx="16167">
                  <c:v>161.66999999999999</c:v>
                </c:pt>
                <c:pt idx="16168">
                  <c:v>161.68</c:v>
                </c:pt>
                <c:pt idx="16169">
                  <c:v>161.69</c:v>
                </c:pt>
                <c:pt idx="16170">
                  <c:v>161.69999999999999</c:v>
                </c:pt>
                <c:pt idx="16171">
                  <c:v>161.71</c:v>
                </c:pt>
                <c:pt idx="16172">
                  <c:v>161.72</c:v>
                </c:pt>
                <c:pt idx="16173">
                  <c:v>161.72999999999999</c:v>
                </c:pt>
                <c:pt idx="16174">
                  <c:v>161.74</c:v>
                </c:pt>
                <c:pt idx="16175">
                  <c:v>161.75</c:v>
                </c:pt>
                <c:pt idx="16176">
                  <c:v>161.76</c:v>
                </c:pt>
                <c:pt idx="16177">
                  <c:v>161.77000000000001</c:v>
                </c:pt>
                <c:pt idx="16178">
                  <c:v>161.78</c:v>
                </c:pt>
                <c:pt idx="16179">
                  <c:v>161.79</c:v>
                </c:pt>
                <c:pt idx="16180">
                  <c:v>161.80000000000001</c:v>
                </c:pt>
                <c:pt idx="16181">
                  <c:v>161.81</c:v>
                </c:pt>
                <c:pt idx="16182">
                  <c:v>161.82</c:v>
                </c:pt>
                <c:pt idx="16183">
                  <c:v>161.83000000000001</c:v>
                </c:pt>
                <c:pt idx="16184">
                  <c:v>161.84</c:v>
                </c:pt>
                <c:pt idx="16185">
                  <c:v>161.85</c:v>
                </c:pt>
                <c:pt idx="16186">
                  <c:v>161.86000000000001</c:v>
                </c:pt>
                <c:pt idx="16187">
                  <c:v>161.87</c:v>
                </c:pt>
                <c:pt idx="16188">
                  <c:v>161.88</c:v>
                </c:pt>
                <c:pt idx="16189">
                  <c:v>161.88999999999999</c:v>
                </c:pt>
                <c:pt idx="16190">
                  <c:v>161.9</c:v>
                </c:pt>
                <c:pt idx="16191">
                  <c:v>161.91</c:v>
                </c:pt>
                <c:pt idx="16192">
                  <c:v>161.91999999999999</c:v>
                </c:pt>
                <c:pt idx="16193">
                  <c:v>161.93</c:v>
                </c:pt>
                <c:pt idx="16194">
                  <c:v>161.94</c:v>
                </c:pt>
                <c:pt idx="16195">
                  <c:v>161.94999999999999</c:v>
                </c:pt>
                <c:pt idx="16196">
                  <c:v>161.96</c:v>
                </c:pt>
                <c:pt idx="16197">
                  <c:v>161.97</c:v>
                </c:pt>
                <c:pt idx="16198">
                  <c:v>161.97999999999999</c:v>
                </c:pt>
                <c:pt idx="16199">
                  <c:v>161.99</c:v>
                </c:pt>
                <c:pt idx="16200">
                  <c:v>162</c:v>
                </c:pt>
                <c:pt idx="16201">
                  <c:v>162.01</c:v>
                </c:pt>
                <c:pt idx="16202">
                  <c:v>162.02000000000001</c:v>
                </c:pt>
                <c:pt idx="16203">
                  <c:v>162.03</c:v>
                </c:pt>
                <c:pt idx="16204">
                  <c:v>162.04</c:v>
                </c:pt>
                <c:pt idx="16205">
                  <c:v>162.05000000000001</c:v>
                </c:pt>
                <c:pt idx="16206">
                  <c:v>162.06</c:v>
                </c:pt>
                <c:pt idx="16207">
                  <c:v>162.07</c:v>
                </c:pt>
                <c:pt idx="16208">
                  <c:v>162.08000000000001</c:v>
                </c:pt>
                <c:pt idx="16209">
                  <c:v>162.09</c:v>
                </c:pt>
                <c:pt idx="16210">
                  <c:v>162.1</c:v>
                </c:pt>
                <c:pt idx="16211">
                  <c:v>162.11000000000001</c:v>
                </c:pt>
                <c:pt idx="16212">
                  <c:v>162.12</c:v>
                </c:pt>
                <c:pt idx="16213">
                  <c:v>162.13</c:v>
                </c:pt>
                <c:pt idx="16214">
                  <c:v>162.13999999999999</c:v>
                </c:pt>
                <c:pt idx="16215">
                  <c:v>162.15</c:v>
                </c:pt>
                <c:pt idx="16216">
                  <c:v>162.16</c:v>
                </c:pt>
                <c:pt idx="16217">
                  <c:v>162.16999999999999</c:v>
                </c:pt>
                <c:pt idx="16218">
                  <c:v>162.18</c:v>
                </c:pt>
                <c:pt idx="16219">
                  <c:v>162.19</c:v>
                </c:pt>
                <c:pt idx="16220">
                  <c:v>162.19999999999999</c:v>
                </c:pt>
                <c:pt idx="16221">
                  <c:v>162.21</c:v>
                </c:pt>
                <c:pt idx="16222">
                  <c:v>162.22</c:v>
                </c:pt>
                <c:pt idx="16223">
                  <c:v>162.22999999999999</c:v>
                </c:pt>
                <c:pt idx="16224">
                  <c:v>162.24</c:v>
                </c:pt>
                <c:pt idx="16225">
                  <c:v>162.25</c:v>
                </c:pt>
                <c:pt idx="16226">
                  <c:v>162.26</c:v>
                </c:pt>
                <c:pt idx="16227">
                  <c:v>162.27000000000001</c:v>
                </c:pt>
                <c:pt idx="16228">
                  <c:v>162.28</c:v>
                </c:pt>
                <c:pt idx="16229">
                  <c:v>162.29</c:v>
                </c:pt>
                <c:pt idx="16230">
                  <c:v>162.30000000000001</c:v>
                </c:pt>
                <c:pt idx="16231">
                  <c:v>162.31</c:v>
                </c:pt>
                <c:pt idx="16232">
                  <c:v>162.32</c:v>
                </c:pt>
                <c:pt idx="16233">
                  <c:v>162.33000000000001</c:v>
                </c:pt>
                <c:pt idx="16234">
                  <c:v>162.34</c:v>
                </c:pt>
                <c:pt idx="16235">
                  <c:v>162.35</c:v>
                </c:pt>
                <c:pt idx="16236">
                  <c:v>162.36000000000001</c:v>
                </c:pt>
                <c:pt idx="16237">
                  <c:v>162.37</c:v>
                </c:pt>
                <c:pt idx="16238">
                  <c:v>162.38</c:v>
                </c:pt>
                <c:pt idx="16239">
                  <c:v>162.38999999999999</c:v>
                </c:pt>
                <c:pt idx="16240">
                  <c:v>162.4</c:v>
                </c:pt>
                <c:pt idx="16241">
                  <c:v>162.41</c:v>
                </c:pt>
                <c:pt idx="16242">
                  <c:v>162.41999999999999</c:v>
                </c:pt>
                <c:pt idx="16243">
                  <c:v>162.43</c:v>
                </c:pt>
                <c:pt idx="16244">
                  <c:v>162.44</c:v>
                </c:pt>
                <c:pt idx="16245">
                  <c:v>162.44999999999999</c:v>
                </c:pt>
                <c:pt idx="16246">
                  <c:v>162.46</c:v>
                </c:pt>
                <c:pt idx="16247">
                  <c:v>162.47</c:v>
                </c:pt>
                <c:pt idx="16248">
                  <c:v>162.47999999999999</c:v>
                </c:pt>
                <c:pt idx="16249">
                  <c:v>162.49</c:v>
                </c:pt>
                <c:pt idx="16250">
                  <c:v>162.5</c:v>
                </c:pt>
                <c:pt idx="16251">
                  <c:v>162.51</c:v>
                </c:pt>
                <c:pt idx="16252">
                  <c:v>162.52000000000001</c:v>
                </c:pt>
                <c:pt idx="16253">
                  <c:v>162.53</c:v>
                </c:pt>
                <c:pt idx="16254">
                  <c:v>162.54</c:v>
                </c:pt>
                <c:pt idx="16255">
                  <c:v>162.55000000000001</c:v>
                </c:pt>
                <c:pt idx="16256">
                  <c:v>162.56</c:v>
                </c:pt>
                <c:pt idx="16257">
                  <c:v>162.57</c:v>
                </c:pt>
                <c:pt idx="16258">
                  <c:v>162.58000000000001</c:v>
                </c:pt>
                <c:pt idx="16259">
                  <c:v>162.59</c:v>
                </c:pt>
                <c:pt idx="16260">
                  <c:v>162.6</c:v>
                </c:pt>
                <c:pt idx="16261">
                  <c:v>162.61000000000001</c:v>
                </c:pt>
                <c:pt idx="16262">
                  <c:v>162.62</c:v>
                </c:pt>
                <c:pt idx="16263">
                  <c:v>162.63</c:v>
                </c:pt>
                <c:pt idx="16264">
                  <c:v>162.63999999999999</c:v>
                </c:pt>
                <c:pt idx="16265">
                  <c:v>162.65</c:v>
                </c:pt>
                <c:pt idx="16266">
                  <c:v>162.66</c:v>
                </c:pt>
                <c:pt idx="16267">
                  <c:v>162.66999999999999</c:v>
                </c:pt>
                <c:pt idx="16268">
                  <c:v>162.68</c:v>
                </c:pt>
                <c:pt idx="16269">
                  <c:v>162.69</c:v>
                </c:pt>
                <c:pt idx="16270">
                  <c:v>162.69999999999999</c:v>
                </c:pt>
                <c:pt idx="16271">
                  <c:v>162.71</c:v>
                </c:pt>
                <c:pt idx="16272">
                  <c:v>162.72</c:v>
                </c:pt>
                <c:pt idx="16273">
                  <c:v>162.72999999999999</c:v>
                </c:pt>
                <c:pt idx="16274">
                  <c:v>162.74</c:v>
                </c:pt>
                <c:pt idx="16275">
                  <c:v>162.75</c:v>
                </c:pt>
                <c:pt idx="16276">
                  <c:v>162.76</c:v>
                </c:pt>
                <c:pt idx="16277">
                  <c:v>162.77000000000001</c:v>
                </c:pt>
                <c:pt idx="16278">
                  <c:v>162.78</c:v>
                </c:pt>
                <c:pt idx="16279">
                  <c:v>162.79</c:v>
                </c:pt>
                <c:pt idx="16280">
                  <c:v>162.80000000000001</c:v>
                </c:pt>
                <c:pt idx="16281">
                  <c:v>162.81</c:v>
                </c:pt>
                <c:pt idx="16282">
                  <c:v>162.82</c:v>
                </c:pt>
                <c:pt idx="16283">
                  <c:v>162.83000000000001</c:v>
                </c:pt>
                <c:pt idx="16284">
                  <c:v>162.84</c:v>
                </c:pt>
                <c:pt idx="16285">
                  <c:v>162.85</c:v>
                </c:pt>
                <c:pt idx="16286">
                  <c:v>162.86000000000001</c:v>
                </c:pt>
                <c:pt idx="16287">
                  <c:v>162.87</c:v>
                </c:pt>
                <c:pt idx="16288">
                  <c:v>162.88</c:v>
                </c:pt>
                <c:pt idx="16289">
                  <c:v>162.88999999999999</c:v>
                </c:pt>
                <c:pt idx="16290">
                  <c:v>162.9</c:v>
                </c:pt>
                <c:pt idx="16291">
                  <c:v>162.91</c:v>
                </c:pt>
                <c:pt idx="16292">
                  <c:v>162.91999999999999</c:v>
                </c:pt>
                <c:pt idx="16293">
                  <c:v>162.93</c:v>
                </c:pt>
                <c:pt idx="16294">
                  <c:v>162.94</c:v>
                </c:pt>
                <c:pt idx="16295">
                  <c:v>162.94999999999999</c:v>
                </c:pt>
                <c:pt idx="16296">
                  <c:v>162.96</c:v>
                </c:pt>
                <c:pt idx="16297">
                  <c:v>162.97</c:v>
                </c:pt>
                <c:pt idx="16298">
                  <c:v>162.97999999999999</c:v>
                </c:pt>
                <c:pt idx="16299">
                  <c:v>162.99</c:v>
                </c:pt>
                <c:pt idx="16300">
                  <c:v>163</c:v>
                </c:pt>
                <c:pt idx="16301">
                  <c:v>163.01</c:v>
                </c:pt>
                <c:pt idx="16302">
                  <c:v>163.02000000000001</c:v>
                </c:pt>
                <c:pt idx="16303">
                  <c:v>163.03</c:v>
                </c:pt>
                <c:pt idx="16304">
                  <c:v>163.04</c:v>
                </c:pt>
                <c:pt idx="16305">
                  <c:v>163.05000000000001</c:v>
                </c:pt>
                <c:pt idx="16306">
                  <c:v>163.06</c:v>
                </c:pt>
                <c:pt idx="16307">
                  <c:v>163.07</c:v>
                </c:pt>
                <c:pt idx="16308">
                  <c:v>163.08000000000001</c:v>
                </c:pt>
                <c:pt idx="16309">
                  <c:v>163.09</c:v>
                </c:pt>
                <c:pt idx="16310">
                  <c:v>163.1</c:v>
                </c:pt>
                <c:pt idx="16311">
                  <c:v>163.11000000000001</c:v>
                </c:pt>
                <c:pt idx="16312">
                  <c:v>163.12</c:v>
                </c:pt>
                <c:pt idx="16313">
                  <c:v>163.13</c:v>
                </c:pt>
                <c:pt idx="16314">
                  <c:v>163.13999999999999</c:v>
                </c:pt>
                <c:pt idx="16315">
                  <c:v>163.15</c:v>
                </c:pt>
                <c:pt idx="16316">
                  <c:v>163.16</c:v>
                </c:pt>
                <c:pt idx="16317">
                  <c:v>163.16999999999999</c:v>
                </c:pt>
                <c:pt idx="16318">
                  <c:v>163.18</c:v>
                </c:pt>
                <c:pt idx="16319">
                  <c:v>163.19</c:v>
                </c:pt>
                <c:pt idx="16320">
                  <c:v>163.19999999999999</c:v>
                </c:pt>
                <c:pt idx="16321">
                  <c:v>163.21</c:v>
                </c:pt>
                <c:pt idx="16322">
                  <c:v>163.22</c:v>
                </c:pt>
                <c:pt idx="16323">
                  <c:v>163.22999999999999</c:v>
                </c:pt>
                <c:pt idx="16324">
                  <c:v>163.24</c:v>
                </c:pt>
                <c:pt idx="16325">
                  <c:v>163.25</c:v>
                </c:pt>
                <c:pt idx="16326">
                  <c:v>163.26</c:v>
                </c:pt>
                <c:pt idx="16327">
                  <c:v>163.27000000000001</c:v>
                </c:pt>
                <c:pt idx="16328">
                  <c:v>163.28</c:v>
                </c:pt>
                <c:pt idx="16329">
                  <c:v>163.29</c:v>
                </c:pt>
                <c:pt idx="16330">
                  <c:v>163.30000000000001</c:v>
                </c:pt>
                <c:pt idx="16331">
                  <c:v>163.31</c:v>
                </c:pt>
                <c:pt idx="16332">
                  <c:v>163.32</c:v>
                </c:pt>
                <c:pt idx="16333">
                  <c:v>163.33000000000001</c:v>
                </c:pt>
                <c:pt idx="16334">
                  <c:v>163.34</c:v>
                </c:pt>
                <c:pt idx="16335">
                  <c:v>163.35</c:v>
                </c:pt>
                <c:pt idx="16336">
                  <c:v>163.36000000000001</c:v>
                </c:pt>
                <c:pt idx="16337">
                  <c:v>163.37</c:v>
                </c:pt>
                <c:pt idx="16338">
                  <c:v>163.38</c:v>
                </c:pt>
                <c:pt idx="16339">
                  <c:v>163.38999999999999</c:v>
                </c:pt>
                <c:pt idx="16340">
                  <c:v>163.4</c:v>
                </c:pt>
                <c:pt idx="16341">
                  <c:v>163.41</c:v>
                </c:pt>
                <c:pt idx="16342">
                  <c:v>163.41999999999999</c:v>
                </c:pt>
                <c:pt idx="16343">
                  <c:v>163.43</c:v>
                </c:pt>
                <c:pt idx="16344">
                  <c:v>163.44</c:v>
                </c:pt>
                <c:pt idx="16345">
                  <c:v>163.44999999999999</c:v>
                </c:pt>
                <c:pt idx="16346">
                  <c:v>163.46</c:v>
                </c:pt>
                <c:pt idx="16347">
                  <c:v>163.47</c:v>
                </c:pt>
                <c:pt idx="16348">
                  <c:v>163.47999999999999</c:v>
                </c:pt>
                <c:pt idx="16349">
                  <c:v>163.49</c:v>
                </c:pt>
                <c:pt idx="16350">
                  <c:v>163.5</c:v>
                </c:pt>
                <c:pt idx="16351">
                  <c:v>163.51</c:v>
                </c:pt>
                <c:pt idx="16352">
                  <c:v>163.52000000000001</c:v>
                </c:pt>
                <c:pt idx="16353">
                  <c:v>163.53</c:v>
                </c:pt>
                <c:pt idx="16354">
                  <c:v>163.54</c:v>
                </c:pt>
                <c:pt idx="16355">
                  <c:v>163.55000000000001</c:v>
                </c:pt>
                <c:pt idx="16356">
                  <c:v>163.56</c:v>
                </c:pt>
                <c:pt idx="16357">
                  <c:v>163.57</c:v>
                </c:pt>
                <c:pt idx="16358">
                  <c:v>163.58000000000001</c:v>
                </c:pt>
                <c:pt idx="16359">
                  <c:v>163.59</c:v>
                </c:pt>
                <c:pt idx="16360">
                  <c:v>163.6</c:v>
                </c:pt>
                <c:pt idx="16361">
                  <c:v>163.61000000000001</c:v>
                </c:pt>
                <c:pt idx="16362">
                  <c:v>163.62</c:v>
                </c:pt>
                <c:pt idx="16363">
                  <c:v>163.63</c:v>
                </c:pt>
                <c:pt idx="16364">
                  <c:v>163.63999999999999</c:v>
                </c:pt>
                <c:pt idx="16365">
                  <c:v>163.65</c:v>
                </c:pt>
                <c:pt idx="16366">
                  <c:v>163.66</c:v>
                </c:pt>
                <c:pt idx="16367">
                  <c:v>163.66999999999999</c:v>
                </c:pt>
                <c:pt idx="16368">
                  <c:v>163.68</c:v>
                </c:pt>
                <c:pt idx="16369">
                  <c:v>163.69</c:v>
                </c:pt>
                <c:pt idx="16370">
                  <c:v>163.69999999999999</c:v>
                </c:pt>
                <c:pt idx="16371">
                  <c:v>163.71</c:v>
                </c:pt>
                <c:pt idx="16372">
                  <c:v>163.72</c:v>
                </c:pt>
                <c:pt idx="16373">
                  <c:v>163.72999999999999</c:v>
                </c:pt>
                <c:pt idx="16374">
                  <c:v>163.74</c:v>
                </c:pt>
                <c:pt idx="16375">
                  <c:v>163.75</c:v>
                </c:pt>
                <c:pt idx="16376">
                  <c:v>163.76</c:v>
                </c:pt>
                <c:pt idx="16377">
                  <c:v>163.77000000000001</c:v>
                </c:pt>
                <c:pt idx="16378">
                  <c:v>163.78</c:v>
                </c:pt>
                <c:pt idx="16379">
                  <c:v>163.79</c:v>
                </c:pt>
                <c:pt idx="16380">
                  <c:v>163.80000000000001</c:v>
                </c:pt>
                <c:pt idx="16381">
                  <c:v>163.81</c:v>
                </c:pt>
                <c:pt idx="16382">
                  <c:v>163.82</c:v>
                </c:pt>
                <c:pt idx="16383">
                  <c:v>163.83000000000001</c:v>
                </c:pt>
                <c:pt idx="16384">
                  <c:v>163.84</c:v>
                </c:pt>
                <c:pt idx="16385">
                  <c:v>163.85</c:v>
                </c:pt>
                <c:pt idx="16386">
                  <c:v>163.86</c:v>
                </c:pt>
                <c:pt idx="16387">
                  <c:v>163.87</c:v>
                </c:pt>
                <c:pt idx="16388">
                  <c:v>163.88</c:v>
                </c:pt>
                <c:pt idx="16389">
                  <c:v>163.89</c:v>
                </c:pt>
                <c:pt idx="16390">
                  <c:v>163.9</c:v>
                </c:pt>
                <c:pt idx="16391">
                  <c:v>163.91</c:v>
                </c:pt>
                <c:pt idx="16392">
                  <c:v>163.92</c:v>
                </c:pt>
                <c:pt idx="16393">
                  <c:v>163.93</c:v>
                </c:pt>
                <c:pt idx="16394">
                  <c:v>163.94</c:v>
                </c:pt>
                <c:pt idx="16395">
                  <c:v>163.95</c:v>
                </c:pt>
                <c:pt idx="16396">
                  <c:v>163.96</c:v>
                </c:pt>
                <c:pt idx="16397">
                  <c:v>163.97</c:v>
                </c:pt>
                <c:pt idx="16398">
                  <c:v>163.98</c:v>
                </c:pt>
                <c:pt idx="16399">
                  <c:v>163.99</c:v>
                </c:pt>
                <c:pt idx="16400">
                  <c:v>164</c:v>
                </c:pt>
                <c:pt idx="16401">
                  <c:v>164.01</c:v>
                </c:pt>
                <c:pt idx="16402">
                  <c:v>164.02</c:v>
                </c:pt>
                <c:pt idx="16403">
                  <c:v>164.03</c:v>
                </c:pt>
                <c:pt idx="16404">
                  <c:v>164.04</c:v>
                </c:pt>
                <c:pt idx="16405">
                  <c:v>164.05</c:v>
                </c:pt>
                <c:pt idx="16406">
                  <c:v>164.06</c:v>
                </c:pt>
                <c:pt idx="16407">
                  <c:v>164.07</c:v>
                </c:pt>
                <c:pt idx="16408">
                  <c:v>164.08</c:v>
                </c:pt>
                <c:pt idx="16409">
                  <c:v>164.09</c:v>
                </c:pt>
                <c:pt idx="16410">
                  <c:v>164.1</c:v>
                </c:pt>
                <c:pt idx="16411">
                  <c:v>164.11</c:v>
                </c:pt>
                <c:pt idx="16412">
                  <c:v>164.12</c:v>
                </c:pt>
                <c:pt idx="16413">
                  <c:v>164.13</c:v>
                </c:pt>
                <c:pt idx="16414">
                  <c:v>164.14</c:v>
                </c:pt>
                <c:pt idx="16415">
                  <c:v>164.15</c:v>
                </c:pt>
                <c:pt idx="16416">
                  <c:v>164.16</c:v>
                </c:pt>
                <c:pt idx="16417">
                  <c:v>164.17</c:v>
                </c:pt>
                <c:pt idx="16418">
                  <c:v>164.18</c:v>
                </c:pt>
                <c:pt idx="16419">
                  <c:v>164.19</c:v>
                </c:pt>
                <c:pt idx="16420">
                  <c:v>164.2</c:v>
                </c:pt>
                <c:pt idx="16421">
                  <c:v>164.21</c:v>
                </c:pt>
                <c:pt idx="16422">
                  <c:v>164.22</c:v>
                </c:pt>
                <c:pt idx="16423">
                  <c:v>164.23</c:v>
                </c:pt>
                <c:pt idx="16424">
                  <c:v>164.24</c:v>
                </c:pt>
                <c:pt idx="16425">
                  <c:v>164.25</c:v>
                </c:pt>
                <c:pt idx="16426">
                  <c:v>164.26</c:v>
                </c:pt>
                <c:pt idx="16427">
                  <c:v>164.27</c:v>
                </c:pt>
                <c:pt idx="16428">
                  <c:v>164.28</c:v>
                </c:pt>
                <c:pt idx="16429">
                  <c:v>164.29</c:v>
                </c:pt>
                <c:pt idx="16430">
                  <c:v>164.3</c:v>
                </c:pt>
                <c:pt idx="16431">
                  <c:v>164.31</c:v>
                </c:pt>
                <c:pt idx="16432">
                  <c:v>164.32</c:v>
                </c:pt>
                <c:pt idx="16433">
                  <c:v>164.33</c:v>
                </c:pt>
                <c:pt idx="16434">
                  <c:v>164.34</c:v>
                </c:pt>
                <c:pt idx="16435">
                  <c:v>164.35</c:v>
                </c:pt>
                <c:pt idx="16436">
                  <c:v>164.36</c:v>
                </c:pt>
                <c:pt idx="16437">
                  <c:v>164.37</c:v>
                </c:pt>
                <c:pt idx="16438">
                  <c:v>164.38</c:v>
                </c:pt>
                <c:pt idx="16439">
                  <c:v>164.39</c:v>
                </c:pt>
                <c:pt idx="16440">
                  <c:v>164.4</c:v>
                </c:pt>
                <c:pt idx="16441">
                  <c:v>164.41</c:v>
                </c:pt>
                <c:pt idx="16442">
                  <c:v>164.42</c:v>
                </c:pt>
                <c:pt idx="16443">
                  <c:v>164.43</c:v>
                </c:pt>
                <c:pt idx="16444">
                  <c:v>164.44</c:v>
                </c:pt>
                <c:pt idx="16445">
                  <c:v>164.45</c:v>
                </c:pt>
                <c:pt idx="16446">
                  <c:v>164.46</c:v>
                </c:pt>
                <c:pt idx="16447">
                  <c:v>164.47</c:v>
                </c:pt>
                <c:pt idx="16448">
                  <c:v>164.48</c:v>
                </c:pt>
                <c:pt idx="16449">
                  <c:v>164.49</c:v>
                </c:pt>
                <c:pt idx="16450">
                  <c:v>164.5</c:v>
                </c:pt>
                <c:pt idx="16451">
                  <c:v>164.51</c:v>
                </c:pt>
                <c:pt idx="16452">
                  <c:v>164.52</c:v>
                </c:pt>
                <c:pt idx="16453">
                  <c:v>164.53</c:v>
                </c:pt>
                <c:pt idx="16454">
                  <c:v>164.54</c:v>
                </c:pt>
                <c:pt idx="16455">
                  <c:v>164.55</c:v>
                </c:pt>
                <c:pt idx="16456">
                  <c:v>164.56</c:v>
                </c:pt>
                <c:pt idx="16457">
                  <c:v>164.57</c:v>
                </c:pt>
                <c:pt idx="16458">
                  <c:v>164.58</c:v>
                </c:pt>
                <c:pt idx="16459">
                  <c:v>164.59</c:v>
                </c:pt>
                <c:pt idx="16460">
                  <c:v>164.6</c:v>
                </c:pt>
                <c:pt idx="16461">
                  <c:v>164.61</c:v>
                </c:pt>
                <c:pt idx="16462">
                  <c:v>164.62</c:v>
                </c:pt>
                <c:pt idx="16463">
                  <c:v>164.63</c:v>
                </c:pt>
                <c:pt idx="16464">
                  <c:v>164.64</c:v>
                </c:pt>
                <c:pt idx="16465">
                  <c:v>164.65</c:v>
                </c:pt>
                <c:pt idx="16466">
                  <c:v>164.66</c:v>
                </c:pt>
                <c:pt idx="16467">
                  <c:v>164.67</c:v>
                </c:pt>
                <c:pt idx="16468">
                  <c:v>164.68</c:v>
                </c:pt>
                <c:pt idx="16469">
                  <c:v>164.69</c:v>
                </c:pt>
                <c:pt idx="16470">
                  <c:v>164.7</c:v>
                </c:pt>
                <c:pt idx="16471">
                  <c:v>164.71</c:v>
                </c:pt>
                <c:pt idx="16472">
                  <c:v>164.72</c:v>
                </c:pt>
                <c:pt idx="16473">
                  <c:v>164.73</c:v>
                </c:pt>
                <c:pt idx="16474">
                  <c:v>164.74</c:v>
                </c:pt>
                <c:pt idx="16475">
                  <c:v>164.75</c:v>
                </c:pt>
                <c:pt idx="16476">
                  <c:v>164.76</c:v>
                </c:pt>
                <c:pt idx="16477">
                  <c:v>164.77</c:v>
                </c:pt>
                <c:pt idx="16478">
                  <c:v>164.78</c:v>
                </c:pt>
                <c:pt idx="16479">
                  <c:v>164.79</c:v>
                </c:pt>
                <c:pt idx="16480">
                  <c:v>164.8</c:v>
                </c:pt>
                <c:pt idx="16481">
                  <c:v>164.81</c:v>
                </c:pt>
                <c:pt idx="16482">
                  <c:v>164.82</c:v>
                </c:pt>
                <c:pt idx="16483">
                  <c:v>164.83</c:v>
                </c:pt>
                <c:pt idx="16484">
                  <c:v>164.84</c:v>
                </c:pt>
                <c:pt idx="16485">
                  <c:v>164.85</c:v>
                </c:pt>
                <c:pt idx="16486">
                  <c:v>164.86</c:v>
                </c:pt>
                <c:pt idx="16487">
                  <c:v>164.87</c:v>
                </c:pt>
                <c:pt idx="16488">
                  <c:v>164.88</c:v>
                </c:pt>
                <c:pt idx="16489">
                  <c:v>164.89</c:v>
                </c:pt>
                <c:pt idx="16490">
                  <c:v>164.9</c:v>
                </c:pt>
                <c:pt idx="16491">
                  <c:v>164.91</c:v>
                </c:pt>
                <c:pt idx="16492">
                  <c:v>164.92</c:v>
                </c:pt>
                <c:pt idx="16493">
                  <c:v>164.93</c:v>
                </c:pt>
                <c:pt idx="16494">
                  <c:v>164.94</c:v>
                </c:pt>
                <c:pt idx="16495">
                  <c:v>164.95</c:v>
                </c:pt>
                <c:pt idx="16496">
                  <c:v>164.96</c:v>
                </c:pt>
                <c:pt idx="16497">
                  <c:v>164.97</c:v>
                </c:pt>
                <c:pt idx="16498">
                  <c:v>164.98</c:v>
                </c:pt>
                <c:pt idx="16499">
                  <c:v>164.99</c:v>
                </c:pt>
                <c:pt idx="16500">
                  <c:v>165</c:v>
                </c:pt>
                <c:pt idx="16501">
                  <c:v>165.01</c:v>
                </c:pt>
                <c:pt idx="16502">
                  <c:v>165.02</c:v>
                </c:pt>
                <c:pt idx="16503">
                  <c:v>165.03</c:v>
                </c:pt>
                <c:pt idx="16504">
                  <c:v>165.04</c:v>
                </c:pt>
                <c:pt idx="16505">
                  <c:v>165.05</c:v>
                </c:pt>
                <c:pt idx="16506">
                  <c:v>165.06</c:v>
                </c:pt>
                <c:pt idx="16507">
                  <c:v>165.07</c:v>
                </c:pt>
                <c:pt idx="16508">
                  <c:v>165.08</c:v>
                </c:pt>
                <c:pt idx="16509">
                  <c:v>165.09</c:v>
                </c:pt>
                <c:pt idx="16510">
                  <c:v>165.1</c:v>
                </c:pt>
                <c:pt idx="16511">
                  <c:v>165.11</c:v>
                </c:pt>
                <c:pt idx="16512">
                  <c:v>165.12</c:v>
                </c:pt>
                <c:pt idx="16513">
                  <c:v>165.13</c:v>
                </c:pt>
                <c:pt idx="16514">
                  <c:v>165.14</c:v>
                </c:pt>
                <c:pt idx="16515">
                  <c:v>165.15</c:v>
                </c:pt>
                <c:pt idx="16516">
                  <c:v>165.16</c:v>
                </c:pt>
                <c:pt idx="16517">
                  <c:v>165.17</c:v>
                </c:pt>
                <c:pt idx="16518">
                  <c:v>165.18</c:v>
                </c:pt>
                <c:pt idx="16519">
                  <c:v>165.19</c:v>
                </c:pt>
                <c:pt idx="16520">
                  <c:v>165.2</c:v>
                </c:pt>
                <c:pt idx="16521">
                  <c:v>165.21</c:v>
                </c:pt>
                <c:pt idx="16522">
                  <c:v>165.22</c:v>
                </c:pt>
                <c:pt idx="16523">
                  <c:v>165.23</c:v>
                </c:pt>
                <c:pt idx="16524">
                  <c:v>165.24</c:v>
                </c:pt>
                <c:pt idx="16525">
                  <c:v>165.25</c:v>
                </c:pt>
                <c:pt idx="16526">
                  <c:v>165.26</c:v>
                </c:pt>
                <c:pt idx="16527">
                  <c:v>165.27</c:v>
                </c:pt>
                <c:pt idx="16528">
                  <c:v>165.28</c:v>
                </c:pt>
                <c:pt idx="16529">
                  <c:v>165.29</c:v>
                </c:pt>
                <c:pt idx="16530">
                  <c:v>165.3</c:v>
                </c:pt>
                <c:pt idx="16531">
                  <c:v>165.31</c:v>
                </c:pt>
                <c:pt idx="16532">
                  <c:v>165.32</c:v>
                </c:pt>
                <c:pt idx="16533">
                  <c:v>165.33</c:v>
                </c:pt>
                <c:pt idx="16534">
                  <c:v>165.34</c:v>
                </c:pt>
                <c:pt idx="16535">
                  <c:v>165.35</c:v>
                </c:pt>
                <c:pt idx="16536">
                  <c:v>165.36</c:v>
                </c:pt>
                <c:pt idx="16537">
                  <c:v>165.37</c:v>
                </c:pt>
                <c:pt idx="16538">
                  <c:v>165.38</c:v>
                </c:pt>
                <c:pt idx="16539">
                  <c:v>165.39</c:v>
                </c:pt>
                <c:pt idx="16540">
                  <c:v>165.4</c:v>
                </c:pt>
                <c:pt idx="16541">
                  <c:v>165.41</c:v>
                </c:pt>
                <c:pt idx="16542">
                  <c:v>165.42</c:v>
                </c:pt>
                <c:pt idx="16543">
                  <c:v>165.43</c:v>
                </c:pt>
                <c:pt idx="16544">
                  <c:v>165.44</c:v>
                </c:pt>
                <c:pt idx="16545">
                  <c:v>165.45</c:v>
                </c:pt>
                <c:pt idx="16546">
                  <c:v>165.46</c:v>
                </c:pt>
                <c:pt idx="16547">
                  <c:v>165.47</c:v>
                </c:pt>
                <c:pt idx="16548">
                  <c:v>165.48</c:v>
                </c:pt>
                <c:pt idx="16549">
                  <c:v>165.49</c:v>
                </c:pt>
                <c:pt idx="16550">
                  <c:v>165.5</c:v>
                </c:pt>
                <c:pt idx="16551">
                  <c:v>165.51</c:v>
                </c:pt>
                <c:pt idx="16552">
                  <c:v>165.52</c:v>
                </c:pt>
                <c:pt idx="16553">
                  <c:v>165.53</c:v>
                </c:pt>
                <c:pt idx="16554">
                  <c:v>165.54</c:v>
                </c:pt>
                <c:pt idx="16555">
                  <c:v>165.55</c:v>
                </c:pt>
                <c:pt idx="16556">
                  <c:v>165.56</c:v>
                </c:pt>
                <c:pt idx="16557">
                  <c:v>165.57</c:v>
                </c:pt>
                <c:pt idx="16558">
                  <c:v>165.58</c:v>
                </c:pt>
                <c:pt idx="16559">
                  <c:v>165.59</c:v>
                </c:pt>
                <c:pt idx="16560">
                  <c:v>165.6</c:v>
                </c:pt>
                <c:pt idx="16561">
                  <c:v>165.61</c:v>
                </c:pt>
                <c:pt idx="16562">
                  <c:v>165.62</c:v>
                </c:pt>
                <c:pt idx="16563">
                  <c:v>165.63</c:v>
                </c:pt>
                <c:pt idx="16564">
                  <c:v>165.64</c:v>
                </c:pt>
                <c:pt idx="16565">
                  <c:v>165.65</c:v>
                </c:pt>
                <c:pt idx="16566">
                  <c:v>165.66</c:v>
                </c:pt>
                <c:pt idx="16567">
                  <c:v>165.67</c:v>
                </c:pt>
                <c:pt idx="16568">
                  <c:v>165.68</c:v>
                </c:pt>
                <c:pt idx="16569">
                  <c:v>165.69</c:v>
                </c:pt>
                <c:pt idx="16570">
                  <c:v>165.7</c:v>
                </c:pt>
                <c:pt idx="16571">
                  <c:v>165.71</c:v>
                </c:pt>
                <c:pt idx="16572">
                  <c:v>165.72</c:v>
                </c:pt>
                <c:pt idx="16573">
                  <c:v>165.73</c:v>
                </c:pt>
                <c:pt idx="16574">
                  <c:v>165.74</c:v>
                </c:pt>
                <c:pt idx="16575">
                  <c:v>165.75</c:v>
                </c:pt>
                <c:pt idx="16576">
                  <c:v>165.76</c:v>
                </c:pt>
                <c:pt idx="16577">
                  <c:v>165.77</c:v>
                </c:pt>
                <c:pt idx="16578">
                  <c:v>165.78</c:v>
                </c:pt>
                <c:pt idx="16579">
                  <c:v>165.79</c:v>
                </c:pt>
                <c:pt idx="16580">
                  <c:v>165.8</c:v>
                </c:pt>
                <c:pt idx="16581">
                  <c:v>165.81</c:v>
                </c:pt>
                <c:pt idx="16582">
                  <c:v>165.82</c:v>
                </c:pt>
                <c:pt idx="16583">
                  <c:v>165.83</c:v>
                </c:pt>
                <c:pt idx="16584">
                  <c:v>165.84</c:v>
                </c:pt>
                <c:pt idx="16585">
                  <c:v>165.85</c:v>
                </c:pt>
                <c:pt idx="16586">
                  <c:v>165.86</c:v>
                </c:pt>
                <c:pt idx="16587">
                  <c:v>165.87</c:v>
                </c:pt>
                <c:pt idx="16588">
                  <c:v>165.88</c:v>
                </c:pt>
                <c:pt idx="16589">
                  <c:v>165.89</c:v>
                </c:pt>
                <c:pt idx="16590">
                  <c:v>165.9</c:v>
                </c:pt>
                <c:pt idx="16591">
                  <c:v>165.91</c:v>
                </c:pt>
                <c:pt idx="16592">
                  <c:v>165.92</c:v>
                </c:pt>
                <c:pt idx="16593">
                  <c:v>165.93</c:v>
                </c:pt>
                <c:pt idx="16594">
                  <c:v>165.94</c:v>
                </c:pt>
                <c:pt idx="16595">
                  <c:v>165.95</c:v>
                </c:pt>
                <c:pt idx="16596">
                  <c:v>165.96</c:v>
                </c:pt>
                <c:pt idx="16597">
                  <c:v>165.97</c:v>
                </c:pt>
                <c:pt idx="16598">
                  <c:v>165.98</c:v>
                </c:pt>
                <c:pt idx="16599">
                  <c:v>165.99</c:v>
                </c:pt>
                <c:pt idx="16600">
                  <c:v>166</c:v>
                </c:pt>
                <c:pt idx="16601">
                  <c:v>166.01</c:v>
                </c:pt>
                <c:pt idx="16602">
                  <c:v>166.02</c:v>
                </c:pt>
                <c:pt idx="16603">
                  <c:v>166.03</c:v>
                </c:pt>
                <c:pt idx="16604">
                  <c:v>166.04</c:v>
                </c:pt>
                <c:pt idx="16605">
                  <c:v>166.05</c:v>
                </c:pt>
                <c:pt idx="16606">
                  <c:v>166.06</c:v>
                </c:pt>
                <c:pt idx="16607">
                  <c:v>166.07</c:v>
                </c:pt>
                <c:pt idx="16608">
                  <c:v>166.08</c:v>
                </c:pt>
                <c:pt idx="16609">
                  <c:v>166.09</c:v>
                </c:pt>
                <c:pt idx="16610">
                  <c:v>166.1</c:v>
                </c:pt>
                <c:pt idx="16611">
                  <c:v>166.11</c:v>
                </c:pt>
                <c:pt idx="16612">
                  <c:v>166.12</c:v>
                </c:pt>
                <c:pt idx="16613">
                  <c:v>166.13</c:v>
                </c:pt>
                <c:pt idx="16614">
                  <c:v>166.14</c:v>
                </c:pt>
                <c:pt idx="16615">
                  <c:v>166.15</c:v>
                </c:pt>
                <c:pt idx="16616">
                  <c:v>166.16</c:v>
                </c:pt>
                <c:pt idx="16617">
                  <c:v>166.17</c:v>
                </c:pt>
                <c:pt idx="16618">
                  <c:v>166.18</c:v>
                </c:pt>
                <c:pt idx="16619">
                  <c:v>166.19</c:v>
                </c:pt>
                <c:pt idx="16620">
                  <c:v>166.2</c:v>
                </c:pt>
                <c:pt idx="16621">
                  <c:v>166.21</c:v>
                </c:pt>
                <c:pt idx="16622">
                  <c:v>166.22</c:v>
                </c:pt>
                <c:pt idx="16623">
                  <c:v>166.23</c:v>
                </c:pt>
                <c:pt idx="16624">
                  <c:v>166.24</c:v>
                </c:pt>
                <c:pt idx="16625">
                  <c:v>166.25</c:v>
                </c:pt>
                <c:pt idx="16626">
                  <c:v>166.26</c:v>
                </c:pt>
                <c:pt idx="16627">
                  <c:v>166.27</c:v>
                </c:pt>
                <c:pt idx="16628">
                  <c:v>166.28</c:v>
                </c:pt>
                <c:pt idx="16629">
                  <c:v>166.29</c:v>
                </c:pt>
                <c:pt idx="16630">
                  <c:v>166.3</c:v>
                </c:pt>
                <c:pt idx="16631">
                  <c:v>166.31</c:v>
                </c:pt>
                <c:pt idx="16632">
                  <c:v>166.32</c:v>
                </c:pt>
                <c:pt idx="16633">
                  <c:v>166.33</c:v>
                </c:pt>
                <c:pt idx="16634">
                  <c:v>166.34</c:v>
                </c:pt>
                <c:pt idx="16635">
                  <c:v>166.35</c:v>
                </c:pt>
                <c:pt idx="16636">
                  <c:v>166.36</c:v>
                </c:pt>
                <c:pt idx="16637">
                  <c:v>166.37</c:v>
                </c:pt>
                <c:pt idx="16638">
                  <c:v>166.38</c:v>
                </c:pt>
                <c:pt idx="16639">
                  <c:v>166.39</c:v>
                </c:pt>
                <c:pt idx="16640">
                  <c:v>166.4</c:v>
                </c:pt>
                <c:pt idx="16641">
                  <c:v>166.41</c:v>
                </c:pt>
                <c:pt idx="16642">
                  <c:v>166.42</c:v>
                </c:pt>
                <c:pt idx="16643">
                  <c:v>166.43</c:v>
                </c:pt>
                <c:pt idx="16644">
                  <c:v>166.44</c:v>
                </c:pt>
                <c:pt idx="16645">
                  <c:v>166.45</c:v>
                </c:pt>
                <c:pt idx="16646">
                  <c:v>166.46</c:v>
                </c:pt>
                <c:pt idx="16647">
                  <c:v>166.47</c:v>
                </c:pt>
                <c:pt idx="16648">
                  <c:v>166.48</c:v>
                </c:pt>
                <c:pt idx="16649">
                  <c:v>166.49</c:v>
                </c:pt>
                <c:pt idx="16650">
                  <c:v>166.5</c:v>
                </c:pt>
                <c:pt idx="16651">
                  <c:v>166.51</c:v>
                </c:pt>
                <c:pt idx="16652">
                  <c:v>166.52</c:v>
                </c:pt>
                <c:pt idx="16653">
                  <c:v>166.53</c:v>
                </c:pt>
                <c:pt idx="16654">
                  <c:v>166.54</c:v>
                </c:pt>
                <c:pt idx="16655">
                  <c:v>166.55</c:v>
                </c:pt>
                <c:pt idx="16656">
                  <c:v>166.56</c:v>
                </c:pt>
                <c:pt idx="16657">
                  <c:v>166.57</c:v>
                </c:pt>
                <c:pt idx="16658">
                  <c:v>166.58</c:v>
                </c:pt>
                <c:pt idx="16659">
                  <c:v>166.59</c:v>
                </c:pt>
                <c:pt idx="16660">
                  <c:v>166.6</c:v>
                </c:pt>
                <c:pt idx="16661">
                  <c:v>166.61</c:v>
                </c:pt>
                <c:pt idx="16662">
                  <c:v>166.62</c:v>
                </c:pt>
                <c:pt idx="16663">
                  <c:v>166.63</c:v>
                </c:pt>
                <c:pt idx="16664">
                  <c:v>166.64</c:v>
                </c:pt>
                <c:pt idx="16665">
                  <c:v>166.65</c:v>
                </c:pt>
                <c:pt idx="16666">
                  <c:v>166.66</c:v>
                </c:pt>
                <c:pt idx="16667">
                  <c:v>166.67</c:v>
                </c:pt>
                <c:pt idx="16668">
                  <c:v>166.68</c:v>
                </c:pt>
                <c:pt idx="16669">
                  <c:v>166.69</c:v>
                </c:pt>
                <c:pt idx="16670">
                  <c:v>166.7</c:v>
                </c:pt>
                <c:pt idx="16671">
                  <c:v>166.71</c:v>
                </c:pt>
                <c:pt idx="16672">
                  <c:v>166.72</c:v>
                </c:pt>
                <c:pt idx="16673">
                  <c:v>166.73</c:v>
                </c:pt>
                <c:pt idx="16674">
                  <c:v>166.74</c:v>
                </c:pt>
                <c:pt idx="16675">
                  <c:v>166.75</c:v>
                </c:pt>
                <c:pt idx="16676">
                  <c:v>166.76</c:v>
                </c:pt>
                <c:pt idx="16677">
                  <c:v>166.77</c:v>
                </c:pt>
                <c:pt idx="16678">
                  <c:v>166.78</c:v>
                </c:pt>
                <c:pt idx="16679">
                  <c:v>166.79</c:v>
                </c:pt>
                <c:pt idx="16680">
                  <c:v>166.8</c:v>
                </c:pt>
                <c:pt idx="16681">
                  <c:v>166.81</c:v>
                </c:pt>
                <c:pt idx="16682">
                  <c:v>166.82</c:v>
                </c:pt>
                <c:pt idx="16683">
                  <c:v>166.83</c:v>
                </c:pt>
                <c:pt idx="16684">
                  <c:v>166.84</c:v>
                </c:pt>
                <c:pt idx="16685">
                  <c:v>166.85</c:v>
                </c:pt>
                <c:pt idx="16686">
                  <c:v>166.86</c:v>
                </c:pt>
                <c:pt idx="16687">
                  <c:v>166.87</c:v>
                </c:pt>
                <c:pt idx="16688">
                  <c:v>166.88</c:v>
                </c:pt>
                <c:pt idx="16689">
                  <c:v>166.89</c:v>
                </c:pt>
                <c:pt idx="16690">
                  <c:v>166.9</c:v>
                </c:pt>
                <c:pt idx="16691">
                  <c:v>166.91</c:v>
                </c:pt>
                <c:pt idx="16692">
                  <c:v>166.92</c:v>
                </c:pt>
                <c:pt idx="16693">
                  <c:v>166.93</c:v>
                </c:pt>
                <c:pt idx="16694">
                  <c:v>166.94</c:v>
                </c:pt>
                <c:pt idx="16695">
                  <c:v>166.95</c:v>
                </c:pt>
                <c:pt idx="16696">
                  <c:v>166.96</c:v>
                </c:pt>
                <c:pt idx="16697">
                  <c:v>166.97</c:v>
                </c:pt>
                <c:pt idx="16698">
                  <c:v>166.98</c:v>
                </c:pt>
                <c:pt idx="16699">
                  <c:v>166.99</c:v>
                </c:pt>
                <c:pt idx="16700">
                  <c:v>167</c:v>
                </c:pt>
                <c:pt idx="16701">
                  <c:v>167.01</c:v>
                </c:pt>
                <c:pt idx="16702">
                  <c:v>167.02</c:v>
                </c:pt>
                <c:pt idx="16703">
                  <c:v>167.03</c:v>
                </c:pt>
                <c:pt idx="16704">
                  <c:v>167.04</c:v>
                </c:pt>
                <c:pt idx="16705">
                  <c:v>167.05</c:v>
                </c:pt>
                <c:pt idx="16706">
                  <c:v>167.06</c:v>
                </c:pt>
                <c:pt idx="16707">
                  <c:v>167.07</c:v>
                </c:pt>
                <c:pt idx="16708">
                  <c:v>167.08</c:v>
                </c:pt>
                <c:pt idx="16709">
                  <c:v>167.09</c:v>
                </c:pt>
                <c:pt idx="16710">
                  <c:v>167.1</c:v>
                </c:pt>
                <c:pt idx="16711">
                  <c:v>167.11</c:v>
                </c:pt>
                <c:pt idx="16712">
                  <c:v>167.12</c:v>
                </c:pt>
                <c:pt idx="16713">
                  <c:v>167.13</c:v>
                </c:pt>
                <c:pt idx="16714">
                  <c:v>167.14</c:v>
                </c:pt>
                <c:pt idx="16715">
                  <c:v>167.15</c:v>
                </c:pt>
                <c:pt idx="16716">
                  <c:v>167.16</c:v>
                </c:pt>
                <c:pt idx="16717">
                  <c:v>167.17</c:v>
                </c:pt>
                <c:pt idx="16718">
                  <c:v>167.18</c:v>
                </c:pt>
                <c:pt idx="16719">
                  <c:v>167.19</c:v>
                </c:pt>
                <c:pt idx="16720">
                  <c:v>167.2</c:v>
                </c:pt>
                <c:pt idx="16721">
                  <c:v>167.21</c:v>
                </c:pt>
                <c:pt idx="16722">
                  <c:v>167.22</c:v>
                </c:pt>
                <c:pt idx="16723">
                  <c:v>167.23</c:v>
                </c:pt>
                <c:pt idx="16724">
                  <c:v>167.24</c:v>
                </c:pt>
                <c:pt idx="16725">
                  <c:v>167.25</c:v>
                </c:pt>
                <c:pt idx="16726">
                  <c:v>167.26</c:v>
                </c:pt>
                <c:pt idx="16727">
                  <c:v>167.27</c:v>
                </c:pt>
                <c:pt idx="16728">
                  <c:v>167.28</c:v>
                </c:pt>
                <c:pt idx="16729">
                  <c:v>167.29</c:v>
                </c:pt>
                <c:pt idx="16730">
                  <c:v>167.3</c:v>
                </c:pt>
                <c:pt idx="16731">
                  <c:v>167.31</c:v>
                </c:pt>
                <c:pt idx="16732">
                  <c:v>167.32</c:v>
                </c:pt>
                <c:pt idx="16733">
                  <c:v>167.33</c:v>
                </c:pt>
                <c:pt idx="16734">
                  <c:v>167.34</c:v>
                </c:pt>
                <c:pt idx="16735">
                  <c:v>167.35</c:v>
                </c:pt>
                <c:pt idx="16736">
                  <c:v>167.36</c:v>
                </c:pt>
                <c:pt idx="16737">
                  <c:v>167.37</c:v>
                </c:pt>
                <c:pt idx="16738">
                  <c:v>167.38</c:v>
                </c:pt>
                <c:pt idx="16739">
                  <c:v>167.39</c:v>
                </c:pt>
                <c:pt idx="16740">
                  <c:v>167.4</c:v>
                </c:pt>
                <c:pt idx="16741">
                  <c:v>167.41</c:v>
                </c:pt>
                <c:pt idx="16742">
                  <c:v>167.42</c:v>
                </c:pt>
                <c:pt idx="16743">
                  <c:v>167.43</c:v>
                </c:pt>
                <c:pt idx="16744">
                  <c:v>167.44</c:v>
                </c:pt>
                <c:pt idx="16745">
                  <c:v>167.45</c:v>
                </c:pt>
                <c:pt idx="16746">
                  <c:v>167.46</c:v>
                </c:pt>
                <c:pt idx="16747">
                  <c:v>167.47</c:v>
                </c:pt>
                <c:pt idx="16748">
                  <c:v>167.48</c:v>
                </c:pt>
                <c:pt idx="16749">
                  <c:v>167.49</c:v>
                </c:pt>
                <c:pt idx="16750">
                  <c:v>167.5</c:v>
                </c:pt>
                <c:pt idx="16751">
                  <c:v>167.51</c:v>
                </c:pt>
                <c:pt idx="16752">
                  <c:v>167.52</c:v>
                </c:pt>
                <c:pt idx="16753">
                  <c:v>167.53</c:v>
                </c:pt>
                <c:pt idx="16754">
                  <c:v>167.54</c:v>
                </c:pt>
                <c:pt idx="16755">
                  <c:v>167.55</c:v>
                </c:pt>
                <c:pt idx="16756">
                  <c:v>167.56</c:v>
                </c:pt>
                <c:pt idx="16757">
                  <c:v>167.57</c:v>
                </c:pt>
                <c:pt idx="16758">
                  <c:v>167.58</c:v>
                </c:pt>
                <c:pt idx="16759">
                  <c:v>167.59</c:v>
                </c:pt>
                <c:pt idx="16760">
                  <c:v>167.6</c:v>
                </c:pt>
                <c:pt idx="16761">
                  <c:v>167.61</c:v>
                </c:pt>
                <c:pt idx="16762">
                  <c:v>167.62</c:v>
                </c:pt>
                <c:pt idx="16763">
                  <c:v>167.63</c:v>
                </c:pt>
                <c:pt idx="16764">
                  <c:v>167.64</c:v>
                </c:pt>
                <c:pt idx="16765">
                  <c:v>167.65</c:v>
                </c:pt>
                <c:pt idx="16766">
                  <c:v>167.66</c:v>
                </c:pt>
                <c:pt idx="16767">
                  <c:v>167.67</c:v>
                </c:pt>
                <c:pt idx="16768">
                  <c:v>167.68</c:v>
                </c:pt>
                <c:pt idx="16769">
                  <c:v>167.69</c:v>
                </c:pt>
                <c:pt idx="16770">
                  <c:v>167.7</c:v>
                </c:pt>
                <c:pt idx="16771">
                  <c:v>167.71</c:v>
                </c:pt>
                <c:pt idx="16772">
                  <c:v>167.72</c:v>
                </c:pt>
                <c:pt idx="16773">
                  <c:v>167.73</c:v>
                </c:pt>
                <c:pt idx="16774">
                  <c:v>167.74</c:v>
                </c:pt>
                <c:pt idx="16775">
                  <c:v>167.75</c:v>
                </c:pt>
                <c:pt idx="16776">
                  <c:v>167.76</c:v>
                </c:pt>
                <c:pt idx="16777">
                  <c:v>167.77</c:v>
                </c:pt>
                <c:pt idx="16778">
                  <c:v>167.78</c:v>
                </c:pt>
                <c:pt idx="16779">
                  <c:v>167.79</c:v>
                </c:pt>
                <c:pt idx="16780">
                  <c:v>167.8</c:v>
                </c:pt>
                <c:pt idx="16781">
                  <c:v>167.81</c:v>
                </c:pt>
                <c:pt idx="16782">
                  <c:v>167.82</c:v>
                </c:pt>
                <c:pt idx="16783">
                  <c:v>167.83</c:v>
                </c:pt>
                <c:pt idx="16784">
                  <c:v>167.84</c:v>
                </c:pt>
                <c:pt idx="16785">
                  <c:v>167.85</c:v>
                </c:pt>
                <c:pt idx="16786">
                  <c:v>167.86</c:v>
                </c:pt>
                <c:pt idx="16787">
                  <c:v>167.87</c:v>
                </c:pt>
                <c:pt idx="16788">
                  <c:v>167.88</c:v>
                </c:pt>
                <c:pt idx="16789">
                  <c:v>167.89</c:v>
                </c:pt>
                <c:pt idx="16790">
                  <c:v>167.9</c:v>
                </c:pt>
                <c:pt idx="16791">
                  <c:v>167.91</c:v>
                </c:pt>
                <c:pt idx="16792">
                  <c:v>167.92</c:v>
                </c:pt>
                <c:pt idx="16793">
                  <c:v>167.93</c:v>
                </c:pt>
                <c:pt idx="16794">
                  <c:v>167.94</c:v>
                </c:pt>
                <c:pt idx="16795">
                  <c:v>167.95</c:v>
                </c:pt>
                <c:pt idx="16796">
                  <c:v>167.96</c:v>
                </c:pt>
                <c:pt idx="16797">
                  <c:v>167.97</c:v>
                </c:pt>
                <c:pt idx="16798">
                  <c:v>167.98</c:v>
                </c:pt>
                <c:pt idx="16799">
                  <c:v>167.99</c:v>
                </c:pt>
                <c:pt idx="16800">
                  <c:v>168</c:v>
                </c:pt>
                <c:pt idx="16801">
                  <c:v>168.01</c:v>
                </c:pt>
                <c:pt idx="16802">
                  <c:v>168.02</c:v>
                </c:pt>
                <c:pt idx="16803">
                  <c:v>168.03</c:v>
                </c:pt>
                <c:pt idx="16804">
                  <c:v>168.04</c:v>
                </c:pt>
                <c:pt idx="16805">
                  <c:v>168.05</c:v>
                </c:pt>
                <c:pt idx="16806">
                  <c:v>168.06</c:v>
                </c:pt>
                <c:pt idx="16807">
                  <c:v>168.07</c:v>
                </c:pt>
                <c:pt idx="16808">
                  <c:v>168.08</c:v>
                </c:pt>
                <c:pt idx="16809">
                  <c:v>168.09</c:v>
                </c:pt>
                <c:pt idx="16810">
                  <c:v>168.1</c:v>
                </c:pt>
                <c:pt idx="16811">
                  <c:v>168.11</c:v>
                </c:pt>
                <c:pt idx="16812">
                  <c:v>168.12</c:v>
                </c:pt>
                <c:pt idx="16813">
                  <c:v>168.13</c:v>
                </c:pt>
                <c:pt idx="16814">
                  <c:v>168.14</c:v>
                </c:pt>
                <c:pt idx="16815">
                  <c:v>168.15</c:v>
                </c:pt>
                <c:pt idx="16816">
                  <c:v>168.16</c:v>
                </c:pt>
                <c:pt idx="16817">
                  <c:v>168.17</c:v>
                </c:pt>
                <c:pt idx="16818">
                  <c:v>168.18</c:v>
                </c:pt>
                <c:pt idx="16819">
                  <c:v>168.19</c:v>
                </c:pt>
                <c:pt idx="16820">
                  <c:v>168.2</c:v>
                </c:pt>
                <c:pt idx="16821">
                  <c:v>168.21</c:v>
                </c:pt>
                <c:pt idx="16822">
                  <c:v>168.22</c:v>
                </c:pt>
                <c:pt idx="16823">
                  <c:v>168.23</c:v>
                </c:pt>
                <c:pt idx="16824">
                  <c:v>168.24</c:v>
                </c:pt>
                <c:pt idx="16825">
                  <c:v>168.25</c:v>
                </c:pt>
                <c:pt idx="16826">
                  <c:v>168.26</c:v>
                </c:pt>
                <c:pt idx="16827">
                  <c:v>168.27</c:v>
                </c:pt>
                <c:pt idx="16828">
                  <c:v>168.28</c:v>
                </c:pt>
                <c:pt idx="16829">
                  <c:v>168.29</c:v>
                </c:pt>
                <c:pt idx="16830">
                  <c:v>168.3</c:v>
                </c:pt>
                <c:pt idx="16831">
                  <c:v>168.31</c:v>
                </c:pt>
                <c:pt idx="16832">
                  <c:v>168.32</c:v>
                </c:pt>
                <c:pt idx="16833">
                  <c:v>168.33</c:v>
                </c:pt>
                <c:pt idx="16834">
                  <c:v>168.34</c:v>
                </c:pt>
                <c:pt idx="16835">
                  <c:v>168.35</c:v>
                </c:pt>
                <c:pt idx="16836">
                  <c:v>168.36</c:v>
                </c:pt>
                <c:pt idx="16837">
                  <c:v>168.37</c:v>
                </c:pt>
                <c:pt idx="16838">
                  <c:v>168.38</c:v>
                </c:pt>
                <c:pt idx="16839">
                  <c:v>168.39</c:v>
                </c:pt>
                <c:pt idx="16840">
                  <c:v>168.4</c:v>
                </c:pt>
                <c:pt idx="16841">
                  <c:v>168.41</c:v>
                </c:pt>
                <c:pt idx="16842">
                  <c:v>168.42</c:v>
                </c:pt>
                <c:pt idx="16843">
                  <c:v>168.43</c:v>
                </c:pt>
                <c:pt idx="16844">
                  <c:v>168.44</c:v>
                </c:pt>
                <c:pt idx="16845">
                  <c:v>168.45</c:v>
                </c:pt>
                <c:pt idx="16846">
                  <c:v>168.46</c:v>
                </c:pt>
                <c:pt idx="16847">
                  <c:v>168.47</c:v>
                </c:pt>
                <c:pt idx="16848">
                  <c:v>168.48</c:v>
                </c:pt>
                <c:pt idx="16849">
                  <c:v>168.49</c:v>
                </c:pt>
                <c:pt idx="16850">
                  <c:v>168.5</c:v>
                </c:pt>
                <c:pt idx="16851">
                  <c:v>168.51</c:v>
                </c:pt>
                <c:pt idx="16852">
                  <c:v>168.52</c:v>
                </c:pt>
                <c:pt idx="16853">
                  <c:v>168.53</c:v>
                </c:pt>
                <c:pt idx="16854">
                  <c:v>168.54</c:v>
                </c:pt>
                <c:pt idx="16855">
                  <c:v>168.55</c:v>
                </c:pt>
                <c:pt idx="16856">
                  <c:v>168.56</c:v>
                </c:pt>
                <c:pt idx="16857">
                  <c:v>168.57</c:v>
                </c:pt>
                <c:pt idx="16858">
                  <c:v>168.58</c:v>
                </c:pt>
                <c:pt idx="16859">
                  <c:v>168.59</c:v>
                </c:pt>
                <c:pt idx="16860">
                  <c:v>168.6</c:v>
                </c:pt>
                <c:pt idx="16861">
                  <c:v>168.61</c:v>
                </c:pt>
                <c:pt idx="16862">
                  <c:v>168.62</c:v>
                </c:pt>
                <c:pt idx="16863">
                  <c:v>168.63</c:v>
                </c:pt>
                <c:pt idx="16864">
                  <c:v>168.64</c:v>
                </c:pt>
                <c:pt idx="16865">
                  <c:v>168.65</c:v>
                </c:pt>
                <c:pt idx="16866">
                  <c:v>168.66</c:v>
                </c:pt>
                <c:pt idx="16867">
                  <c:v>168.67</c:v>
                </c:pt>
                <c:pt idx="16868">
                  <c:v>168.68</c:v>
                </c:pt>
                <c:pt idx="16869">
                  <c:v>168.69</c:v>
                </c:pt>
                <c:pt idx="16870">
                  <c:v>168.7</c:v>
                </c:pt>
                <c:pt idx="16871">
                  <c:v>168.71</c:v>
                </c:pt>
                <c:pt idx="16872">
                  <c:v>168.72</c:v>
                </c:pt>
                <c:pt idx="16873">
                  <c:v>168.73</c:v>
                </c:pt>
                <c:pt idx="16874">
                  <c:v>168.74</c:v>
                </c:pt>
                <c:pt idx="16875">
                  <c:v>168.75</c:v>
                </c:pt>
                <c:pt idx="16876">
                  <c:v>168.76</c:v>
                </c:pt>
                <c:pt idx="16877">
                  <c:v>168.77</c:v>
                </c:pt>
                <c:pt idx="16878">
                  <c:v>168.78</c:v>
                </c:pt>
                <c:pt idx="16879">
                  <c:v>168.79</c:v>
                </c:pt>
                <c:pt idx="16880">
                  <c:v>168.8</c:v>
                </c:pt>
                <c:pt idx="16881">
                  <c:v>168.81</c:v>
                </c:pt>
                <c:pt idx="16882">
                  <c:v>168.82</c:v>
                </c:pt>
                <c:pt idx="16883">
                  <c:v>168.83</c:v>
                </c:pt>
                <c:pt idx="16884">
                  <c:v>168.84</c:v>
                </c:pt>
                <c:pt idx="16885">
                  <c:v>168.85</c:v>
                </c:pt>
                <c:pt idx="16886">
                  <c:v>168.86</c:v>
                </c:pt>
                <c:pt idx="16887">
                  <c:v>168.87</c:v>
                </c:pt>
                <c:pt idx="16888">
                  <c:v>168.88</c:v>
                </c:pt>
                <c:pt idx="16889">
                  <c:v>168.89</c:v>
                </c:pt>
                <c:pt idx="16890">
                  <c:v>168.9</c:v>
                </c:pt>
                <c:pt idx="16891">
                  <c:v>168.91</c:v>
                </c:pt>
                <c:pt idx="16892">
                  <c:v>168.92</c:v>
                </c:pt>
                <c:pt idx="16893">
                  <c:v>168.93</c:v>
                </c:pt>
                <c:pt idx="16894">
                  <c:v>168.94</c:v>
                </c:pt>
                <c:pt idx="16895">
                  <c:v>168.95</c:v>
                </c:pt>
                <c:pt idx="16896">
                  <c:v>168.96</c:v>
                </c:pt>
                <c:pt idx="16897">
                  <c:v>168.97</c:v>
                </c:pt>
                <c:pt idx="16898">
                  <c:v>168.98</c:v>
                </c:pt>
                <c:pt idx="16899">
                  <c:v>168.99</c:v>
                </c:pt>
                <c:pt idx="16900">
                  <c:v>169</c:v>
                </c:pt>
                <c:pt idx="16901">
                  <c:v>169.01</c:v>
                </c:pt>
                <c:pt idx="16902">
                  <c:v>169.02</c:v>
                </c:pt>
                <c:pt idx="16903">
                  <c:v>169.03</c:v>
                </c:pt>
                <c:pt idx="16904">
                  <c:v>169.04</c:v>
                </c:pt>
                <c:pt idx="16905">
                  <c:v>169.05</c:v>
                </c:pt>
                <c:pt idx="16906">
                  <c:v>169.06</c:v>
                </c:pt>
                <c:pt idx="16907">
                  <c:v>169.07</c:v>
                </c:pt>
                <c:pt idx="16908">
                  <c:v>169.08</c:v>
                </c:pt>
                <c:pt idx="16909">
                  <c:v>169.09</c:v>
                </c:pt>
                <c:pt idx="16910">
                  <c:v>169.1</c:v>
                </c:pt>
                <c:pt idx="16911">
                  <c:v>169.11</c:v>
                </c:pt>
                <c:pt idx="16912">
                  <c:v>169.12</c:v>
                </c:pt>
                <c:pt idx="16913">
                  <c:v>169.13</c:v>
                </c:pt>
                <c:pt idx="16914">
                  <c:v>169.14</c:v>
                </c:pt>
                <c:pt idx="16915">
                  <c:v>169.15</c:v>
                </c:pt>
                <c:pt idx="16916">
                  <c:v>169.16</c:v>
                </c:pt>
                <c:pt idx="16917">
                  <c:v>169.17</c:v>
                </c:pt>
                <c:pt idx="16918">
                  <c:v>169.18</c:v>
                </c:pt>
                <c:pt idx="16919">
                  <c:v>169.19</c:v>
                </c:pt>
                <c:pt idx="16920">
                  <c:v>169.2</c:v>
                </c:pt>
                <c:pt idx="16921">
                  <c:v>169.21</c:v>
                </c:pt>
                <c:pt idx="16922">
                  <c:v>169.22</c:v>
                </c:pt>
                <c:pt idx="16923">
                  <c:v>169.23</c:v>
                </c:pt>
                <c:pt idx="16924">
                  <c:v>169.24</c:v>
                </c:pt>
                <c:pt idx="16925">
                  <c:v>169.25</c:v>
                </c:pt>
                <c:pt idx="16926">
                  <c:v>169.26</c:v>
                </c:pt>
                <c:pt idx="16927">
                  <c:v>169.27</c:v>
                </c:pt>
                <c:pt idx="16928">
                  <c:v>169.28</c:v>
                </c:pt>
                <c:pt idx="16929">
                  <c:v>169.29</c:v>
                </c:pt>
                <c:pt idx="16930">
                  <c:v>169.3</c:v>
                </c:pt>
                <c:pt idx="16931">
                  <c:v>169.31</c:v>
                </c:pt>
                <c:pt idx="16932">
                  <c:v>169.32</c:v>
                </c:pt>
                <c:pt idx="16933">
                  <c:v>169.33</c:v>
                </c:pt>
                <c:pt idx="16934">
                  <c:v>169.34</c:v>
                </c:pt>
                <c:pt idx="16935">
                  <c:v>169.35</c:v>
                </c:pt>
                <c:pt idx="16936">
                  <c:v>169.36</c:v>
                </c:pt>
                <c:pt idx="16937">
                  <c:v>169.37</c:v>
                </c:pt>
                <c:pt idx="16938">
                  <c:v>169.38</c:v>
                </c:pt>
                <c:pt idx="16939">
                  <c:v>169.39</c:v>
                </c:pt>
                <c:pt idx="16940">
                  <c:v>169.4</c:v>
                </c:pt>
                <c:pt idx="16941">
                  <c:v>169.41</c:v>
                </c:pt>
                <c:pt idx="16942">
                  <c:v>169.42</c:v>
                </c:pt>
                <c:pt idx="16943">
                  <c:v>169.43</c:v>
                </c:pt>
                <c:pt idx="16944">
                  <c:v>169.44</c:v>
                </c:pt>
                <c:pt idx="16945">
                  <c:v>169.45</c:v>
                </c:pt>
                <c:pt idx="16946">
                  <c:v>169.46</c:v>
                </c:pt>
                <c:pt idx="16947">
                  <c:v>169.47</c:v>
                </c:pt>
                <c:pt idx="16948">
                  <c:v>169.48</c:v>
                </c:pt>
                <c:pt idx="16949">
                  <c:v>169.49</c:v>
                </c:pt>
                <c:pt idx="16950">
                  <c:v>169.5</c:v>
                </c:pt>
                <c:pt idx="16951">
                  <c:v>169.51</c:v>
                </c:pt>
                <c:pt idx="16952">
                  <c:v>169.52</c:v>
                </c:pt>
                <c:pt idx="16953">
                  <c:v>169.53</c:v>
                </c:pt>
                <c:pt idx="16954">
                  <c:v>169.54</c:v>
                </c:pt>
                <c:pt idx="16955">
                  <c:v>169.55</c:v>
                </c:pt>
                <c:pt idx="16956">
                  <c:v>169.56</c:v>
                </c:pt>
                <c:pt idx="16957">
                  <c:v>169.57</c:v>
                </c:pt>
                <c:pt idx="16958">
                  <c:v>169.58</c:v>
                </c:pt>
                <c:pt idx="16959">
                  <c:v>169.59</c:v>
                </c:pt>
                <c:pt idx="16960">
                  <c:v>169.6</c:v>
                </c:pt>
                <c:pt idx="16961">
                  <c:v>169.61</c:v>
                </c:pt>
                <c:pt idx="16962">
                  <c:v>169.62</c:v>
                </c:pt>
                <c:pt idx="16963">
                  <c:v>169.63</c:v>
                </c:pt>
                <c:pt idx="16964">
                  <c:v>169.64</c:v>
                </c:pt>
                <c:pt idx="16965">
                  <c:v>169.65</c:v>
                </c:pt>
                <c:pt idx="16966">
                  <c:v>169.66</c:v>
                </c:pt>
                <c:pt idx="16967">
                  <c:v>169.67</c:v>
                </c:pt>
                <c:pt idx="16968">
                  <c:v>169.68</c:v>
                </c:pt>
                <c:pt idx="16969">
                  <c:v>169.69</c:v>
                </c:pt>
                <c:pt idx="16970">
                  <c:v>169.7</c:v>
                </c:pt>
                <c:pt idx="16971">
                  <c:v>169.71</c:v>
                </c:pt>
                <c:pt idx="16972">
                  <c:v>169.72</c:v>
                </c:pt>
                <c:pt idx="16973">
                  <c:v>169.73</c:v>
                </c:pt>
                <c:pt idx="16974">
                  <c:v>169.74</c:v>
                </c:pt>
                <c:pt idx="16975">
                  <c:v>169.75</c:v>
                </c:pt>
                <c:pt idx="16976">
                  <c:v>169.76</c:v>
                </c:pt>
                <c:pt idx="16977">
                  <c:v>169.77</c:v>
                </c:pt>
                <c:pt idx="16978">
                  <c:v>169.78</c:v>
                </c:pt>
                <c:pt idx="16979">
                  <c:v>169.79</c:v>
                </c:pt>
                <c:pt idx="16980">
                  <c:v>169.8</c:v>
                </c:pt>
                <c:pt idx="16981">
                  <c:v>169.81</c:v>
                </c:pt>
                <c:pt idx="16982">
                  <c:v>169.82</c:v>
                </c:pt>
                <c:pt idx="16983">
                  <c:v>169.83</c:v>
                </c:pt>
                <c:pt idx="16984">
                  <c:v>169.84</c:v>
                </c:pt>
                <c:pt idx="16985">
                  <c:v>169.85</c:v>
                </c:pt>
                <c:pt idx="16986">
                  <c:v>169.86</c:v>
                </c:pt>
                <c:pt idx="16987">
                  <c:v>169.87</c:v>
                </c:pt>
                <c:pt idx="16988">
                  <c:v>169.88</c:v>
                </c:pt>
                <c:pt idx="16989">
                  <c:v>169.89</c:v>
                </c:pt>
                <c:pt idx="16990">
                  <c:v>169.9</c:v>
                </c:pt>
                <c:pt idx="16991">
                  <c:v>169.91</c:v>
                </c:pt>
                <c:pt idx="16992">
                  <c:v>169.92</c:v>
                </c:pt>
                <c:pt idx="16993">
                  <c:v>169.93</c:v>
                </c:pt>
                <c:pt idx="16994">
                  <c:v>169.94</c:v>
                </c:pt>
                <c:pt idx="16995">
                  <c:v>169.95</c:v>
                </c:pt>
                <c:pt idx="16996">
                  <c:v>169.96</c:v>
                </c:pt>
                <c:pt idx="16997">
                  <c:v>169.97</c:v>
                </c:pt>
                <c:pt idx="16998">
                  <c:v>169.98</c:v>
                </c:pt>
                <c:pt idx="16999">
                  <c:v>169.99</c:v>
                </c:pt>
                <c:pt idx="17000">
                  <c:v>170</c:v>
                </c:pt>
                <c:pt idx="17001">
                  <c:v>170.01</c:v>
                </c:pt>
                <c:pt idx="17002">
                  <c:v>170.02</c:v>
                </c:pt>
                <c:pt idx="17003">
                  <c:v>170.03</c:v>
                </c:pt>
                <c:pt idx="17004">
                  <c:v>170.04</c:v>
                </c:pt>
                <c:pt idx="17005">
                  <c:v>170.05</c:v>
                </c:pt>
                <c:pt idx="17006">
                  <c:v>170.06</c:v>
                </c:pt>
                <c:pt idx="17007">
                  <c:v>170.07</c:v>
                </c:pt>
                <c:pt idx="17008">
                  <c:v>170.08</c:v>
                </c:pt>
                <c:pt idx="17009">
                  <c:v>170.09</c:v>
                </c:pt>
                <c:pt idx="17010">
                  <c:v>170.1</c:v>
                </c:pt>
                <c:pt idx="17011">
                  <c:v>170.11</c:v>
                </c:pt>
                <c:pt idx="17012">
                  <c:v>170.12</c:v>
                </c:pt>
                <c:pt idx="17013">
                  <c:v>170.13</c:v>
                </c:pt>
                <c:pt idx="17014">
                  <c:v>170.14</c:v>
                </c:pt>
                <c:pt idx="17015">
                  <c:v>170.15</c:v>
                </c:pt>
                <c:pt idx="17016">
                  <c:v>170.16</c:v>
                </c:pt>
                <c:pt idx="17017">
                  <c:v>170.17</c:v>
                </c:pt>
                <c:pt idx="17018">
                  <c:v>170.18</c:v>
                </c:pt>
                <c:pt idx="17019">
                  <c:v>170.19</c:v>
                </c:pt>
                <c:pt idx="17020">
                  <c:v>170.2</c:v>
                </c:pt>
                <c:pt idx="17021">
                  <c:v>170.21</c:v>
                </c:pt>
                <c:pt idx="17022">
                  <c:v>170.22</c:v>
                </c:pt>
                <c:pt idx="17023">
                  <c:v>170.23</c:v>
                </c:pt>
                <c:pt idx="17024">
                  <c:v>170.24</c:v>
                </c:pt>
                <c:pt idx="17025">
                  <c:v>170.25</c:v>
                </c:pt>
                <c:pt idx="17026">
                  <c:v>170.26</c:v>
                </c:pt>
                <c:pt idx="17027">
                  <c:v>170.27</c:v>
                </c:pt>
                <c:pt idx="17028">
                  <c:v>170.28</c:v>
                </c:pt>
                <c:pt idx="17029">
                  <c:v>170.29</c:v>
                </c:pt>
                <c:pt idx="17030">
                  <c:v>170.3</c:v>
                </c:pt>
                <c:pt idx="17031">
                  <c:v>170.31</c:v>
                </c:pt>
                <c:pt idx="17032">
                  <c:v>170.32</c:v>
                </c:pt>
                <c:pt idx="17033">
                  <c:v>170.33</c:v>
                </c:pt>
                <c:pt idx="17034">
                  <c:v>170.34</c:v>
                </c:pt>
                <c:pt idx="17035">
                  <c:v>170.35</c:v>
                </c:pt>
                <c:pt idx="17036">
                  <c:v>170.36</c:v>
                </c:pt>
                <c:pt idx="17037">
                  <c:v>170.37</c:v>
                </c:pt>
                <c:pt idx="17038">
                  <c:v>170.38</c:v>
                </c:pt>
                <c:pt idx="17039">
                  <c:v>170.39</c:v>
                </c:pt>
                <c:pt idx="17040">
                  <c:v>170.4</c:v>
                </c:pt>
                <c:pt idx="17041">
                  <c:v>170.41</c:v>
                </c:pt>
                <c:pt idx="17042">
                  <c:v>170.42</c:v>
                </c:pt>
                <c:pt idx="17043">
                  <c:v>170.43</c:v>
                </c:pt>
                <c:pt idx="17044">
                  <c:v>170.44</c:v>
                </c:pt>
                <c:pt idx="17045">
                  <c:v>170.45</c:v>
                </c:pt>
                <c:pt idx="17046">
                  <c:v>170.46</c:v>
                </c:pt>
                <c:pt idx="17047">
                  <c:v>170.47</c:v>
                </c:pt>
                <c:pt idx="17048">
                  <c:v>170.48</c:v>
                </c:pt>
                <c:pt idx="17049">
                  <c:v>170.49</c:v>
                </c:pt>
                <c:pt idx="17050">
                  <c:v>170.5</c:v>
                </c:pt>
                <c:pt idx="17051">
                  <c:v>170.51</c:v>
                </c:pt>
                <c:pt idx="17052">
                  <c:v>170.52</c:v>
                </c:pt>
                <c:pt idx="17053">
                  <c:v>170.53</c:v>
                </c:pt>
                <c:pt idx="17054">
                  <c:v>170.54</c:v>
                </c:pt>
                <c:pt idx="17055">
                  <c:v>170.55</c:v>
                </c:pt>
                <c:pt idx="17056">
                  <c:v>170.56</c:v>
                </c:pt>
                <c:pt idx="17057">
                  <c:v>170.57</c:v>
                </c:pt>
                <c:pt idx="17058">
                  <c:v>170.58</c:v>
                </c:pt>
                <c:pt idx="17059">
                  <c:v>170.59</c:v>
                </c:pt>
                <c:pt idx="17060">
                  <c:v>170.6</c:v>
                </c:pt>
                <c:pt idx="17061">
                  <c:v>170.61</c:v>
                </c:pt>
                <c:pt idx="17062">
                  <c:v>170.62</c:v>
                </c:pt>
                <c:pt idx="17063">
                  <c:v>170.63</c:v>
                </c:pt>
                <c:pt idx="17064">
                  <c:v>170.64</c:v>
                </c:pt>
                <c:pt idx="17065">
                  <c:v>170.65</c:v>
                </c:pt>
                <c:pt idx="17066">
                  <c:v>170.66</c:v>
                </c:pt>
                <c:pt idx="17067">
                  <c:v>170.67</c:v>
                </c:pt>
                <c:pt idx="17068">
                  <c:v>170.68</c:v>
                </c:pt>
                <c:pt idx="17069">
                  <c:v>170.69</c:v>
                </c:pt>
                <c:pt idx="17070">
                  <c:v>170.7</c:v>
                </c:pt>
                <c:pt idx="17071">
                  <c:v>170.71</c:v>
                </c:pt>
                <c:pt idx="17072">
                  <c:v>170.72</c:v>
                </c:pt>
                <c:pt idx="17073">
                  <c:v>170.73</c:v>
                </c:pt>
                <c:pt idx="17074">
                  <c:v>170.74</c:v>
                </c:pt>
                <c:pt idx="17075">
                  <c:v>170.75</c:v>
                </c:pt>
                <c:pt idx="17076">
                  <c:v>170.76</c:v>
                </c:pt>
                <c:pt idx="17077">
                  <c:v>170.77</c:v>
                </c:pt>
                <c:pt idx="17078">
                  <c:v>170.78</c:v>
                </c:pt>
                <c:pt idx="17079">
                  <c:v>170.79</c:v>
                </c:pt>
                <c:pt idx="17080">
                  <c:v>170.8</c:v>
                </c:pt>
                <c:pt idx="17081">
                  <c:v>170.81</c:v>
                </c:pt>
                <c:pt idx="17082">
                  <c:v>170.82</c:v>
                </c:pt>
                <c:pt idx="17083">
                  <c:v>170.83</c:v>
                </c:pt>
                <c:pt idx="17084">
                  <c:v>170.84</c:v>
                </c:pt>
                <c:pt idx="17085">
                  <c:v>170.85</c:v>
                </c:pt>
                <c:pt idx="17086">
                  <c:v>170.86</c:v>
                </c:pt>
                <c:pt idx="17087">
                  <c:v>170.87</c:v>
                </c:pt>
                <c:pt idx="17088">
                  <c:v>170.88</c:v>
                </c:pt>
                <c:pt idx="17089">
                  <c:v>170.89</c:v>
                </c:pt>
                <c:pt idx="17090">
                  <c:v>170.9</c:v>
                </c:pt>
                <c:pt idx="17091">
                  <c:v>170.91</c:v>
                </c:pt>
                <c:pt idx="17092">
                  <c:v>170.92</c:v>
                </c:pt>
                <c:pt idx="17093">
                  <c:v>170.93</c:v>
                </c:pt>
                <c:pt idx="17094">
                  <c:v>170.94</c:v>
                </c:pt>
                <c:pt idx="17095">
                  <c:v>170.95</c:v>
                </c:pt>
                <c:pt idx="17096">
                  <c:v>170.96</c:v>
                </c:pt>
                <c:pt idx="17097">
                  <c:v>170.97</c:v>
                </c:pt>
                <c:pt idx="17098">
                  <c:v>170.98</c:v>
                </c:pt>
                <c:pt idx="17099">
                  <c:v>170.99</c:v>
                </c:pt>
                <c:pt idx="17100">
                  <c:v>171</c:v>
                </c:pt>
                <c:pt idx="17101">
                  <c:v>171.01</c:v>
                </c:pt>
                <c:pt idx="17102">
                  <c:v>171.02</c:v>
                </c:pt>
                <c:pt idx="17103">
                  <c:v>171.03</c:v>
                </c:pt>
                <c:pt idx="17104">
                  <c:v>171.04</c:v>
                </c:pt>
                <c:pt idx="17105">
                  <c:v>171.05</c:v>
                </c:pt>
                <c:pt idx="17106">
                  <c:v>171.06</c:v>
                </c:pt>
                <c:pt idx="17107">
                  <c:v>171.07</c:v>
                </c:pt>
                <c:pt idx="17108">
                  <c:v>171.08</c:v>
                </c:pt>
                <c:pt idx="17109">
                  <c:v>171.09</c:v>
                </c:pt>
                <c:pt idx="17110">
                  <c:v>171.1</c:v>
                </c:pt>
                <c:pt idx="17111">
                  <c:v>171.11</c:v>
                </c:pt>
                <c:pt idx="17112">
                  <c:v>171.12</c:v>
                </c:pt>
                <c:pt idx="17113">
                  <c:v>171.13</c:v>
                </c:pt>
                <c:pt idx="17114">
                  <c:v>171.14</c:v>
                </c:pt>
                <c:pt idx="17115">
                  <c:v>171.15</c:v>
                </c:pt>
                <c:pt idx="17116">
                  <c:v>171.16</c:v>
                </c:pt>
                <c:pt idx="17117">
                  <c:v>171.17</c:v>
                </c:pt>
                <c:pt idx="17118">
                  <c:v>171.18</c:v>
                </c:pt>
                <c:pt idx="17119">
                  <c:v>171.19</c:v>
                </c:pt>
                <c:pt idx="17120">
                  <c:v>171.2</c:v>
                </c:pt>
                <c:pt idx="17121">
                  <c:v>171.21</c:v>
                </c:pt>
                <c:pt idx="17122">
                  <c:v>171.22</c:v>
                </c:pt>
                <c:pt idx="17123">
                  <c:v>171.23</c:v>
                </c:pt>
                <c:pt idx="17124">
                  <c:v>171.24</c:v>
                </c:pt>
                <c:pt idx="17125">
                  <c:v>171.25</c:v>
                </c:pt>
                <c:pt idx="17126">
                  <c:v>171.26</c:v>
                </c:pt>
                <c:pt idx="17127">
                  <c:v>171.27</c:v>
                </c:pt>
                <c:pt idx="17128">
                  <c:v>171.28</c:v>
                </c:pt>
                <c:pt idx="17129">
                  <c:v>171.29</c:v>
                </c:pt>
                <c:pt idx="17130">
                  <c:v>171.3</c:v>
                </c:pt>
                <c:pt idx="17131">
                  <c:v>171.31</c:v>
                </c:pt>
                <c:pt idx="17132">
                  <c:v>171.32</c:v>
                </c:pt>
                <c:pt idx="17133">
                  <c:v>171.33</c:v>
                </c:pt>
                <c:pt idx="17134">
                  <c:v>171.34</c:v>
                </c:pt>
                <c:pt idx="17135">
                  <c:v>171.35</c:v>
                </c:pt>
                <c:pt idx="17136">
                  <c:v>171.36</c:v>
                </c:pt>
                <c:pt idx="17137">
                  <c:v>171.37</c:v>
                </c:pt>
                <c:pt idx="17138">
                  <c:v>171.38</c:v>
                </c:pt>
                <c:pt idx="17139">
                  <c:v>171.39</c:v>
                </c:pt>
                <c:pt idx="17140">
                  <c:v>171.4</c:v>
                </c:pt>
                <c:pt idx="17141">
                  <c:v>171.41</c:v>
                </c:pt>
                <c:pt idx="17142">
                  <c:v>171.42</c:v>
                </c:pt>
                <c:pt idx="17143">
                  <c:v>171.43</c:v>
                </c:pt>
                <c:pt idx="17144">
                  <c:v>171.44</c:v>
                </c:pt>
                <c:pt idx="17145">
                  <c:v>171.45</c:v>
                </c:pt>
                <c:pt idx="17146">
                  <c:v>171.46</c:v>
                </c:pt>
                <c:pt idx="17147">
                  <c:v>171.47</c:v>
                </c:pt>
                <c:pt idx="17148">
                  <c:v>171.48</c:v>
                </c:pt>
                <c:pt idx="17149">
                  <c:v>171.49</c:v>
                </c:pt>
                <c:pt idx="17150">
                  <c:v>171.5</c:v>
                </c:pt>
                <c:pt idx="17151">
                  <c:v>171.51</c:v>
                </c:pt>
                <c:pt idx="17152">
                  <c:v>171.52</c:v>
                </c:pt>
                <c:pt idx="17153">
                  <c:v>171.53</c:v>
                </c:pt>
                <c:pt idx="17154">
                  <c:v>171.54</c:v>
                </c:pt>
                <c:pt idx="17155">
                  <c:v>171.55</c:v>
                </c:pt>
                <c:pt idx="17156">
                  <c:v>171.56</c:v>
                </c:pt>
                <c:pt idx="17157">
                  <c:v>171.57</c:v>
                </c:pt>
                <c:pt idx="17158">
                  <c:v>171.58</c:v>
                </c:pt>
                <c:pt idx="17159">
                  <c:v>171.59</c:v>
                </c:pt>
                <c:pt idx="17160">
                  <c:v>171.6</c:v>
                </c:pt>
                <c:pt idx="17161">
                  <c:v>171.61</c:v>
                </c:pt>
                <c:pt idx="17162">
                  <c:v>171.62</c:v>
                </c:pt>
                <c:pt idx="17163">
                  <c:v>171.63</c:v>
                </c:pt>
                <c:pt idx="17164">
                  <c:v>171.64</c:v>
                </c:pt>
                <c:pt idx="17165">
                  <c:v>171.65</c:v>
                </c:pt>
                <c:pt idx="17166">
                  <c:v>171.66</c:v>
                </c:pt>
                <c:pt idx="17167">
                  <c:v>171.67</c:v>
                </c:pt>
                <c:pt idx="17168">
                  <c:v>171.68</c:v>
                </c:pt>
                <c:pt idx="17169">
                  <c:v>171.69</c:v>
                </c:pt>
                <c:pt idx="17170">
                  <c:v>171.7</c:v>
                </c:pt>
                <c:pt idx="17171">
                  <c:v>171.71</c:v>
                </c:pt>
                <c:pt idx="17172">
                  <c:v>171.72</c:v>
                </c:pt>
                <c:pt idx="17173">
                  <c:v>171.73</c:v>
                </c:pt>
                <c:pt idx="17174">
                  <c:v>171.74</c:v>
                </c:pt>
                <c:pt idx="17175">
                  <c:v>171.75</c:v>
                </c:pt>
                <c:pt idx="17176">
                  <c:v>171.76</c:v>
                </c:pt>
                <c:pt idx="17177">
                  <c:v>171.77</c:v>
                </c:pt>
                <c:pt idx="17178">
                  <c:v>171.78</c:v>
                </c:pt>
                <c:pt idx="17179">
                  <c:v>171.79</c:v>
                </c:pt>
                <c:pt idx="17180">
                  <c:v>171.8</c:v>
                </c:pt>
                <c:pt idx="17181">
                  <c:v>171.81</c:v>
                </c:pt>
                <c:pt idx="17182">
                  <c:v>171.82</c:v>
                </c:pt>
                <c:pt idx="17183">
                  <c:v>171.83</c:v>
                </c:pt>
                <c:pt idx="17184">
                  <c:v>171.84</c:v>
                </c:pt>
                <c:pt idx="17185">
                  <c:v>171.85</c:v>
                </c:pt>
                <c:pt idx="17186">
                  <c:v>171.86</c:v>
                </c:pt>
                <c:pt idx="17187">
                  <c:v>171.87</c:v>
                </c:pt>
                <c:pt idx="17188">
                  <c:v>171.88</c:v>
                </c:pt>
                <c:pt idx="17189">
                  <c:v>171.89</c:v>
                </c:pt>
                <c:pt idx="17190">
                  <c:v>171.9</c:v>
                </c:pt>
                <c:pt idx="17191">
                  <c:v>171.91</c:v>
                </c:pt>
                <c:pt idx="17192">
                  <c:v>171.92</c:v>
                </c:pt>
                <c:pt idx="17193">
                  <c:v>171.93</c:v>
                </c:pt>
                <c:pt idx="17194">
                  <c:v>171.94</c:v>
                </c:pt>
                <c:pt idx="17195">
                  <c:v>171.95</c:v>
                </c:pt>
                <c:pt idx="17196">
                  <c:v>171.96</c:v>
                </c:pt>
                <c:pt idx="17197">
                  <c:v>171.97</c:v>
                </c:pt>
                <c:pt idx="17198">
                  <c:v>171.98</c:v>
                </c:pt>
                <c:pt idx="17199">
                  <c:v>171.99</c:v>
                </c:pt>
                <c:pt idx="17200">
                  <c:v>172</c:v>
                </c:pt>
                <c:pt idx="17201">
                  <c:v>172.01</c:v>
                </c:pt>
                <c:pt idx="17202">
                  <c:v>172.02</c:v>
                </c:pt>
                <c:pt idx="17203">
                  <c:v>172.03</c:v>
                </c:pt>
                <c:pt idx="17204">
                  <c:v>172.04</c:v>
                </c:pt>
                <c:pt idx="17205">
                  <c:v>172.05</c:v>
                </c:pt>
                <c:pt idx="17206">
                  <c:v>172.06</c:v>
                </c:pt>
                <c:pt idx="17207">
                  <c:v>172.07</c:v>
                </c:pt>
                <c:pt idx="17208">
                  <c:v>172.08</c:v>
                </c:pt>
                <c:pt idx="17209">
                  <c:v>172.09</c:v>
                </c:pt>
                <c:pt idx="17210">
                  <c:v>172.1</c:v>
                </c:pt>
                <c:pt idx="17211">
                  <c:v>172.11</c:v>
                </c:pt>
                <c:pt idx="17212">
                  <c:v>172.12</c:v>
                </c:pt>
                <c:pt idx="17213">
                  <c:v>172.13</c:v>
                </c:pt>
                <c:pt idx="17214">
                  <c:v>172.14</c:v>
                </c:pt>
                <c:pt idx="17215">
                  <c:v>172.15</c:v>
                </c:pt>
                <c:pt idx="17216">
                  <c:v>172.16</c:v>
                </c:pt>
                <c:pt idx="17217">
                  <c:v>172.17</c:v>
                </c:pt>
                <c:pt idx="17218">
                  <c:v>172.18</c:v>
                </c:pt>
                <c:pt idx="17219">
                  <c:v>172.19</c:v>
                </c:pt>
                <c:pt idx="17220">
                  <c:v>172.2</c:v>
                </c:pt>
                <c:pt idx="17221">
                  <c:v>172.21</c:v>
                </c:pt>
                <c:pt idx="17222">
                  <c:v>172.22</c:v>
                </c:pt>
                <c:pt idx="17223">
                  <c:v>172.23</c:v>
                </c:pt>
                <c:pt idx="17224">
                  <c:v>172.24</c:v>
                </c:pt>
                <c:pt idx="17225">
                  <c:v>172.25</c:v>
                </c:pt>
                <c:pt idx="17226">
                  <c:v>172.26</c:v>
                </c:pt>
                <c:pt idx="17227">
                  <c:v>172.27</c:v>
                </c:pt>
                <c:pt idx="17228">
                  <c:v>172.28</c:v>
                </c:pt>
                <c:pt idx="17229">
                  <c:v>172.29</c:v>
                </c:pt>
                <c:pt idx="17230">
                  <c:v>172.3</c:v>
                </c:pt>
                <c:pt idx="17231">
                  <c:v>172.31</c:v>
                </c:pt>
                <c:pt idx="17232">
                  <c:v>172.32</c:v>
                </c:pt>
                <c:pt idx="17233">
                  <c:v>172.33</c:v>
                </c:pt>
                <c:pt idx="17234">
                  <c:v>172.34</c:v>
                </c:pt>
                <c:pt idx="17235">
                  <c:v>172.35</c:v>
                </c:pt>
                <c:pt idx="17236">
                  <c:v>172.36</c:v>
                </c:pt>
                <c:pt idx="17237">
                  <c:v>172.37</c:v>
                </c:pt>
                <c:pt idx="17238">
                  <c:v>172.38</c:v>
                </c:pt>
                <c:pt idx="17239">
                  <c:v>172.39</c:v>
                </c:pt>
                <c:pt idx="17240">
                  <c:v>172.4</c:v>
                </c:pt>
                <c:pt idx="17241">
                  <c:v>172.41</c:v>
                </c:pt>
                <c:pt idx="17242">
                  <c:v>172.42</c:v>
                </c:pt>
                <c:pt idx="17243">
                  <c:v>172.43</c:v>
                </c:pt>
                <c:pt idx="17244">
                  <c:v>172.44</c:v>
                </c:pt>
                <c:pt idx="17245">
                  <c:v>172.45</c:v>
                </c:pt>
                <c:pt idx="17246">
                  <c:v>172.46</c:v>
                </c:pt>
                <c:pt idx="17247">
                  <c:v>172.47</c:v>
                </c:pt>
                <c:pt idx="17248">
                  <c:v>172.48</c:v>
                </c:pt>
                <c:pt idx="17249">
                  <c:v>172.49</c:v>
                </c:pt>
                <c:pt idx="17250">
                  <c:v>172.5</c:v>
                </c:pt>
                <c:pt idx="17251">
                  <c:v>172.51</c:v>
                </c:pt>
                <c:pt idx="17252">
                  <c:v>172.52</c:v>
                </c:pt>
                <c:pt idx="17253">
                  <c:v>172.53</c:v>
                </c:pt>
                <c:pt idx="17254">
                  <c:v>172.54</c:v>
                </c:pt>
                <c:pt idx="17255">
                  <c:v>172.55</c:v>
                </c:pt>
                <c:pt idx="17256">
                  <c:v>172.56</c:v>
                </c:pt>
                <c:pt idx="17257">
                  <c:v>172.57</c:v>
                </c:pt>
                <c:pt idx="17258">
                  <c:v>172.58</c:v>
                </c:pt>
                <c:pt idx="17259">
                  <c:v>172.59</c:v>
                </c:pt>
                <c:pt idx="17260">
                  <c:v>172.6</c:v>
                </c:pt>
                <c:pt idx="17261">
                  <c:v>172.61</c:v>
                </c:pt>
                <c:pt idx="17262">
                  <c:v>172.62</c:v>
                </c:pt>
                <c:pt idx="17263">
                  <c:v>172.63</c:v>
                </c:pt>
                <c:pt idx="17264">
                  <c:v>172.64</c:v>
                </c:pt>
                <c:pt idx="17265">
                  <c:v>172.65</c:v>
                </c:pt>
                <c:pt idx="17266">
                  <c:v>172.66</c:v>
                </c:pt>
                <c:pt idx="17267">
                  <c:v>172.67</c:v>
                </c:pt>
                <c:pt idx="17268">
                  <c:v>172.68</c:v>
                </c:pt>
                <c:pt idx="17269">
                  <c:v>172.69</c:v>
                </c:pt>
                <c:pt idx="17270">
                  <c:v>172.7</c:v>
                </c:pt>
                <c:pt idx="17271">
                  <c:v>172.71</c:v>
                </c:pt>
                <c:pt idx="17272">
                  <c:v>172.72</c:v>
                </c:pt>
                <c:pt idx="17273">
                  <c:v>172.73</c:v>
                </c:pt>
                <c:pt idx="17274">
                  <c:v>172.74</c:v>
                </c:pt>
                <c:pt idx="17275">
                  <c:v>172.75</c:v>
                </c:pt>
                <c:pt idx="17276">
                  <c:v>172.76</c:v>
                </c:pt>
                <c:pt idx="17277">
                  <c:v>172.77</c:v>
                </c:pt>
                <c:pt idx="17278">
                  <c:v>172.78</c:v>
                </c:pt>
                <c:pt idx="17279">
                  <c:v>172.79</c:v>
                </c:pt>
                <c:pt idx="17280">
                  <c:v>172.8</c:v>
                </c:pt>
                <c:pt idx="17281">
                  <c:v>172.81</c:v>
                </c:pt>
                <c:pt idx="17282">
                  <c:v>172.82</c:v>
                </c:pt>
                <c:pt idx="17283">
                  <c:v>172.83</c:v>
                </c:pt>
                <c:pt idx="17284">
                  <c:v>172.84</c:v>
                </c:pt>
                <c:pt idx="17285">
                  <c:v>172.85</c:v>
                </c:pt>
                <c:pt idx="17286">
                  <c:v>172.86</c:v>
                </c:pt>
                <c:pt idx="17287">
                  <c:v>172.87</c:v>
                </c:pt>
                <c:pt idx="17288">
                  <c:v>172.88</c:v>
                </c:pt>
                <c:pt idx="17289">
                  <c:v>172.89</c:v>
                </c:pt>
                <c:pt idx="17290">
                  <c:v>172.9</c:v>
                </c:pt>
                <c:pt idx="17291">
                  <c:v>172.91</c:v>
                </c:pt>
                <c:pt idx="17292">
                  <c:v>172.92</c:v>
                </c:pt>
                <c:pt idx="17293">
                  <c:v>172.93</c:v>
                </c:pt>
                <c:pt idx="17294">
                  <c:v>172.94</c:v>
                </c:pt>
                <c:pt idx="17295">
                  <c:v>172.95</c:v>
                </c:pt>
                <c:pt idx="17296">
                  <c:v>172.96</c:v>
                </c:pt>
                <c:pt idx="17297">
                  <c:v>172.97</c:v>
                </c:pt>
                <c:pt idx="17298">
                  <c:v>172.98</c:v>
                </c:pt>
                <c:pt idx="17299">
                  <c:v>172.99</c:v>
                </c:pt>
                <c:pt idx="17300">
                  <c:v>173</c:v>
                </c:pt>
                <c:pt idx="17301">
                  <c:v>173.01</c:v>
                </c:pt>
                <c:pt idx="17302">
                  <c:v>173.02</c:v>
                </c:pt>
                <c:pt idx="17303">
                  <c:v>173.03</c:v>
                </c:pt>
                <c:pt idx="17304">
                  <c:v>173.04</c:v>
                </c:pt>
                <c:pt idx="17305">
                  <c:v>173.05</c:v>
                </c:pt>
                <c:pt idx="17306">
                  <c:v>173.06</c:v>
                </c:pt>
                <c:pt idx="17307">
                  <c:v>173.07</c:v>
                </c:pt>
                <c:pt idx="17308">
                  <c:v>173.08</c:v>
                </c:pt>
                <c:pt idx="17309">
                  <c:v>173.09</c:v>
                </c:pt>
                <c:pt idx="17310">
                  <c:v>173.1</c:v>
                </c:pt>
                <c:pt idx="17311">
                  <c:v>173.11</c:v>
                </c:pt>
                <c:pt idx="17312">
                  <c:v>173.12</c:v>
                </c:pt>
                <c:pt idx="17313">
                  <c:v>173.13</c:v>
                </c:pt>
                <c:pt idx="17314">
                  <c:v>173.14</c:v>
                </c:pt>
                <c:pt idx="17315">
                  <c:v>173.15</c:v>
                </c:pt>
                <c:pt idx="17316">
                  <c:v>173.16</c:v>
                </c:pt>
                <c:pt idx="17317">
                  <c:v>173.17</c:v>
                </c:pt>
                <c:pt idx="17318">
                  <c:v>173.18</c:v>
                </c:pt>
                <c:pt idx="17319">
                  <c:v>173.19</c:v>
                </c:pt>
                <c:pt idx="17320">
                  <c:v>173.2</c:v>
                </c:pt>
                <c:pt idx="17321">
                  <c:v>173.21</c:v>
                </c:pt>
                <c:pt idx="17322">
                  <c:v>173.22</c:v>
                </c:pt>
                <c:pt idx="17323">
                  <c:v>173.23</c:v>
                </c:pt>
                <c:pt idx="17324">
                  <c:v>173.24</c:v>
                </c:pt>
                <c:pt idx="17325">
                  <c:v>173.25</c:v>
                </c:pt>
                <c:pt idx="17326">
                  <c:v>173.26</c:v>
                </c:pt>
                <c:pt idx="17327">
                  <c:v>173.27</c:v>
                </c:pt>
                <c:pt idx="17328">
                  <c:v>173.28</c:v>
                </c:pt>
                <c:pt idx="17329">
                  <c:v>173.29</c:v>
                </c:pt>
                <c:pt idx="17330">
                  <c:v>173.3</c:v>
                </c:pt>
                <c:pt idx="17331">
                  <c:v>173.31</c:v>
                </c:pt>
                <c:pt idx="17332">
                  <c:v>173.32</c:v>
                </c:pt>
                <c:pt idx="17333">
                  <c:v>173.33</c:v>
                </c:pt>
                <c:pt idx="17334">
                  <c:v>173.34</c:v>
                </c:pt>
                <c:pt idx="17335">
                  <c:v>173.35</c:v>
                </c:pt>
                <c:pt idx="17336">
                  <c:v>173.36</c:v>
                </c:pt>
                <c:pt idx="17337">
                  <c:v>173.37</c:v>
                </c:pt>
                <c:pt idx="17338">
                  <c:v>173.38</c:v>
                </c:pt>
                <c:pt idx="17339">
                  <c:v>173.39</c:v>
                </c:pt>
                <c:pt idx="17340">
                  <c:v>173.4</c:v>
                </c:pt>
                <c:pt idx="17341">
                  <c:v>173.41</c:v>
                </c:pt>
                <c:pt idx="17342">
                  <c:v>173.42</c:v>
                </c:pt>
                <c:pt idx="17343">
                  <c:v>173.43</c:v>
                </c:pt>
                <c:pt idx="17344">
                  <c:v>173.44</c:v>
                </c:pt>
                <c:pt idx="17345">
                  <c:v>173.45</c:v>
                </c:pt>
                <c:pt idx="17346">
                  <c:v>173.46</c:v>
                </c:pt>
                <c:pt idx="17347">
                  <c:v>173.47</c:v>
                </c:pt>
                <c:pt idx="17348">
                  <c:v>173.48</c:v>
                </c:pt>
                <c:pt idx="17349">
                  <c:v>173.49</c:v>
                </c:pt>
                <c:pt idx="17350">
                  <c:v>173.5</c:v>
                </c:pt>
                <c:pt idx="17351">
                  <c:v>173.51</c:v>
                </c:pt>
                <c:pt idx="17352">
                  <c:v>173.52</c:v>
                </c:pt>
                <c:pt idx="17353">
                  <c:v>173.53</c:v>
                </c:pt>
                <c:pt idx="17354">
                  <c:v>173.54</c:v>
                </c:pt>
                <c:pt idx="17355">
                  <c:v>173.55</c:v>
                </c:pt>
                <c:pt idx="17356">
                  <c:v>173.56</c:v>
                </c:pt>
                <c:pt idx="17357">
                  <c:v>173.57</c:v>
                </c:pt>
                <c:pt idx="17358">
                  <c:v>173.58</c:v>
                </c:pt>
                <c:pt idx="17359">
                  <c:v>173.59</c:v>
                </c:pt>
                <c:pt idx="17360">
                  <c:v>173.6</c:v>
                </c:pt>
                <c:pt idx="17361">
                  <c:v>173.61</c:v>
                </c:pt>
                <c:pt idx="17362">
                  <c:v>173.62</c:v>
                </c:pt>
                <c:pt idx="17363">
                  <c:v>173.63</c:v>
                </c:pt>
                <c:pt idx="17364">
                  <c:v>173.64</c:v>
                </c:pt>
                <c:pt idx="17365">
                  <c:v>173.65</c:v>
                </c:pt>
                <c:pt idx="17366">
                  <c:v>173.66</c:v>
                </c:pt>
                <c:pt idx="17367">
                  <c:v>173.67</c:v>
                </c:pt>
                <c:pt idx="17368">
                  <c:v>173.68</c:v>
                </c:pt>
                <c:pt idx="17369">
                  <c:v>173.69</c:v>
                </c:pt>
                <c:pt idx="17370">
                  <c:v>173.7</c:v>
                </c:pt>
                <c:pt idx="17371">
                  <c:v>173.71</c:v>
                </c:pt>
                <c:pt idx="17372">
                  <c:v>173.72</c:v>
                </c:pt>
                <c:pt idx="17373">
                  <c:v>173.73</c:v>
                </c:pt>
                <c:pt idx="17374">
                  <c:v>173.74</c:v>
                </c:pt>
                <c:pt idx="17375">
                  <c:v>173.75</c:v>
                </c:pt>
                <c:pt idx="17376">
                  <c:v>173.76</c:v>
                </c:pt>
                <c:pt idx="17377">
                  <c:v>173.77</c:v>
                </c:pt>
                <c:pt idx="17378">
                  <c:v>173.78</c:v>
                </c:pt>
                <c:pt idx="17379">
                  <c:v>173.79</c:v>
                </c:pt>
                <c:pt idx="17380">
                  <c:v>173.8</c:v>
                </c:pt>
                <c:pt idx="17381">
                  <c:v>173.81</c:v>
                </c:pt>
                <c:pt idx="17382">
                  <c:v>173.82</c:v>
                </c:pt>
                <c:pt idx="17383">
                  <c:v>173.83</c:v>
                </c:pt>
                <c:pt idx="17384">
                  <c:v>173.84</c:v>
                </c:pt>
                <c:pt idx="17385">
                  <c:v>173.85</c:v>
                </c:pt>
                <c:pt idx="17386">
                  <c:v>173.86</c:v>
                </c:pt>
                <c:pt idx="17387">
                  <c:v>173.87</c:v>
                </c:pt>
                <c:pt idx="17388">
                  <c:v>173.88</c:v>
                </c:pt>
                <c:pt idx="17389">
                  <c:v>173.89</c:v>
                </c:pt>
                <c:pt idx="17390">
                  <c:v>173.9</c:v>
                </c:pt>
                <c:pt idx="17391">
                  <c:v>173.91</c:v>
                </c:pt>
                <c:pt idx="17392">
                  <c:v>173.92</c:v>
                </c:pt>
                <c:pt idx="17393">
                  <c:v>173.93</c:v>
                </c:pt>
                <c:pt idx="17394">
                  <c:v>173.94</c:v>
                </c:pt>
                <c:pt idx="17395">
                  <c:v>173.95</c:v>
                </c:pt>
                <c:pt idx="17396">
                  <c:v>173.96</c:v>
                </c:pt>
                <c:pt idx="17397">
                  <c:v>173.97</c:v>
                </c:pt>
                <c:pt idx="17398">
                  <c:v>173.98</c:v>
                </c:pt>
                <c:pt idx="17399">
                  <c:v>173.99</c:v>
                </c:pt>
                <c:pt idx="17400">
                  <c:v>174</c:v>
                </c:pt>
                <c:pt idx="17401">
                  <c:v>174.01</c:v>
                </c:pt>
                <c:pt idx="17402">
                  <c:v>174.02</c:v>
                </c:pt>
                <c:pt idx="17403">
                  <c:v>174.03</c:v>
                </c:pt>
                <c:pt idx="17404">
                  <c:v>174.04</c:v>
                </c:pt>
                <c:pt idx="17405">
                  <c:v>174.05</c:v>
                </c:pt>
                <c:pt idx="17406">
                  <c:v>174.06</c:v>
                </c:pt>
                <c:pt idx="17407">
                  <c:v>174.07</c:v>
                </c:pt>
                <c:pt idx="17408">
                  <c:v>174.08</c:v>
                </c:pt>
                <c:pt idx="17409">
                  <c:v>174.09</c:v>
                </c:pt>
                <c:pt idx="17410">
                  <c:v>174.1</c:v>
                </c:pt>
                <c:pt idx="17411">
                  <c:v>174.11</c:v>
                </c:pt>
                <c:pt idx="17412">
                  <c:v>174.12</c:v>
                </c:pt>
                <c:pt idx="17413">
                  <c:v>174.13</c:v>
                </c:pt>
                <c:pt idx="17414">
                  <c:v>174.14</c:v>
                </c:pt>
                <c:pt idx="17415">
                  <c:v>174.15</c:v>
                </c:pt>
                <c:pt idx="17416">
                  <c:v>174.16</c:v>
                </c:pt>
                <c:pt idx="17417">
                  <c:v>174.17</c:v>
                </c:pt>
                <c:pt idx="17418">
                  <c:v>174.18</c:v>
                </c:pt>
                <c:pt idx="17419">
                  <c:v>174.19</c:v>
                </c:pt>
                <c:pt idx="17420">
                  <c:v>174.2</c:v>
                </c:pt>
                <c:pt idx="17421">
                  <c:v>174.21</c:v>
                </c:pt>
                <c:pt idx="17422">
                  <c:v>174.22</c:v>
                </c:pt>
                <c:pt idx="17423">
                  <c:v>174.23</c:v>
                </c:pt>
                <c:pt idx="17424">
                  <c:v>174.24</c:v>
                </c:pt>
                <c:pt idx="17425">
                  <c:v>174.25</c:v>
                </c:pt>
                <c:pt idx="17426">
                  <c:v>174.26</c:v>
                </c:pt>
                <c:pt idx="17427">
                  <c:v>174.27</c:v>
                </c:pt>
                <c:pt idx="17428">
                  <c:v>174.28</c:v>
                </c:pt>
                <c:pt idx="17429">
                  <c:v>174.29</c:v>
                </c:pt>
                <c:pt idx="17430">
                  <c:v>174.3</c:v>
                </c:pt>
                <c:pt idx="17431">
                  <c:v>174.31</c:v>
                </c:pt>
                <c:pt idx="17432">
                  <c:v>174.32</c:v>
                </c:pt>
                <c:pt idx="17433">
                  <c:v>174.33</c:v>
                </c:pt>
                <c:pt idx="17434">
                  <c:v>174.34</c:v>
                </c:pt>
                <c:pt idx="17435">
                  <c:v>174.35</c:v>
                </c:pt>
                <c:pt idx="17436">
                  <c:v>174.36</c:v>
                </c:pt>
                <c:pt idx="17437">
                  <c:v>174.37</c:v>
                </c:pt>
                <c:pt idx="17438">
                  <c:v>174.38</c:v>
                </c:pt>
                <c:pt idx="17439">
                  <c:v>174.39</c:v>
                </c:pt>
                <c:pt idx="17440">
                  <c:v>174.4</c:v>
                </c:pt>
                <c:pt idx="17441">
                  <c:v>174.41</c:v>
                </c:pt>
                <c:pt idx="17442">
                  <c:v>174.42</c:v>
                </c:pt>
                <c:pt idx="17443">
                  <c:v>174.43</c:v>
                </c:pt>
                <c:pt idx="17444">
                  <c:v>174.44</c:v>
                </c:pt>
                <c:pt idx="17445">
                  <c:v>174.45</c:v>
                </c:pt>
                <c:pt idx="17446">
                  <c:v>174.46</c:v>
                </c:pt>
                <c:pt idx="17447">
                  <c:v>174.47</c:v>
                </c:pt>
                <c:pt idx="17448">
                  <c:v>174.48</c:v>
                </c:pt>
                <c:pt idx="17449">
                  <c:v>174.49</c:v>
                </c:pt>
                <c:pt idx="17450">
                  <c:v>174.5</c:v>
                </c:pt>
                <c:pt idx="17451">
                  <c:v>174.51</c:v>
                </c:pt>
                <c:pt idx="17452">
                  <c:v>174.52</c:v>
                </c:pt>
                <c:pt idx="17453">
                  <c:v>174.53</c:v>
                </c:pt>
                <c:pt idx="17454">
                  <c:v>174.54</c:v>
                </c:pt>
                <c:pt idx="17455">
                  <c:v>174.55</c:v>
                </c:pt>
                <c:pt idx="17456">
                  <c:v>174.56</c:v>
                </c:pt>
                <c:pt idx="17457">
                  <c:v>174.57</c:v>
                </c:pt>
                <c:pt idx="17458">
                  <c:v>174.58</c:v>
                </c:pt>
                <c:pt idx="17459">
                  <c:v>174.59</c:v>
                </c:pt>
                <c:pt idx="17460">
                  <c:v>174.6</c:v>
                </c:pt>
                <c:pt idx="17461">
                  <c:v>174.61</c:v>
                </c:pt>
                <c:pt idx="17462">
                  <c:v>174.62</c:v>
                </c:pt>
                <c:pt idx="17463">
                  <c:v>174.63</c:v>
                </c:pt>
                <c:pt idx="17464">
                  <c:v>174.64</c:v>
                </c:pt>
                <c:pt idx="17465">
                  <c:v>174.65</c:v>
                </c:pt>
                <c:pt idx="17466">
                  <c:v>174.66</c:v>
                </c:pt>
                <c:pt idx="17467">
                  <c:v>174.67</c:v>
                </c:pt>
                <c:pt idx="17468">
                  <c:v>174.68</c:v>
                </c:pt>
                <c:pt idx="17469">
                  <c:v>174.69</c:v>
                </c:pt>
                <c:pt idx="17470">
                  <c:v>174.7</c:v>
                </c:pt>
                <c:pt idx="17471">
                  <c:v>174.71</c:v>
                </c:pt>
                <c:pt idx="17472">
                  <c:v>174.72</c:v>
                </c:pt>
                <c:pt idx="17473">
                  <c:v>174.73</c:v>
                </c:pt>
                <c:pt idx="17474">
                  <c:v>174.74</c:v>
                </c:pt>
                <c:pt idx="17475">
                  <c:v>174.75</c:v>
                </c:pt>
                <c:pt idx="17476">
                  <c:v>174.76</c:v>
                </c:pt>
                <c:pt idx="17477">
                  <c:v>174.77</c:v>
                </c:pt>
                <c:pt idx="17478">
                  <c:v>174.78</c:v>
                </c:pt>
                <c:pt idx="17479">
                  <c:v>174.79</c:v>
                </c:pt>
                <c:pt idx="17480">
                  <c:v>174.8</c:v>
                </c:pt>
                <c:pt idx="17481">
                  <c:v>174.81</c:v>
                </c:pt>
                <c:pt idx="17482">
                  <c:v>174.82</c:v>
                </c:pt>
                <c:pt idx="17483">
                  <c:v>174.83</c:v>
                </c:pt>
                <c:pt idx="17484">
                  <c:v>174.84</c:v>
                </c:pt>
                <c:pt idx="17485">
                  <c:v>174.85</c:v>
                </c:pt>
                <c:pt idx="17486">
                  <c:v>174.86</c:v>
                </c:pt>
                <c:pt idx="17487">
                  <c:v>174.87</c:v>
                </c:pt>
                <c:pt idx="17488">
                  <c:v>174.88</c:v>
                </c:pt>
                <c:pt idx="17489">
                  <c:v>174.89</c:v>
                </c:pt>
                <c:pt idx="17490">
                  <c:v>174.9</c:v>
                </c:pt>
                <c:pt idx="17491">
                  <c:v>174.91</c:v>
                </c:pt>
                <c:pt idx="17492">
                  <c:v>174.92</c:v>
                </c:pt>
                <c:pt idx="17493">
                  <c:v>174.93</c:v>
                </c:pt>
                <c:pt idx="17494">
                  <c:v>174.94</c:v>
                </c:pt>
                <c:pt idx="17495">
                  <c:v>174.95</c:v>
                </c:pt>
                <c:pt idx="17496">
                  <c:v>174.96</c:v>
                </c:pt>
                <c:pt idx="17497">
                  <c:v>174.97</c:v>
                </c:pt>
                <c:pt idx="17498">
                  <c:v>174.98</c:v>
                </c:pt>
                <c:pt idx="17499">
                  <c:v>174.99</c:v>
                </c:pt>
                <c:pt idx="17500">
                  <c:v>175</c:v>
                </c:pt>
                <c:pt idx="17501">
                  <c:v>175.01</c:v>
                </c:pt>
                <c:pt idx="17502">
                  <c:v>175.02</c:v>
                </c:pt>
                <c:pt idx="17503">
                  <c:v>175.03</c:v>
                </c:pt>
                <c:pt idx="17504">
                  <c:v>175.04</c:v>
                </c:pt>
                <c:pt idx="17505">
                  <c:v>175.05</c:v>
                </c:pt>
                <c:pt idx="17506">
                  <c:v>175.06</c:v>
                </c:pt>
                <c:pt idx="17507">
                  <c:v>175.07</c:v>
                </c:pt>
                <c:pt idx="17508">
                  <c:v>175.08</c:v>
                </c:pt>
                <c:pt idx="17509">
                  <c:v>175.09</c:v>
                </c:pt>
                <c:pt idx="17510">
                  <c:v>175.1</c:v>
                </c:pt>
                <c:pt idx="17511">
                  <c:v>175.11</c:v>
                </c:pt>
                <c:pt idx="17512">
                  <c:v>175.12</c:v>
                </c:pt>
                <c:pt idx="17513">
                  <c:v>175.13</c:v>
                </c:pt>
                <c:pt idx="17514">
                  <c:v>175.14</c:v>
                </c:pt>
                <c:pt idx="17515">
                  <c:v>175.15</c:v>
                </c:pt>
                <c:pt idx="17516">
                  <c:v>175.16</c:v>
                </c:pt>
                <c:pt idx="17517">
                  <c:v>175.17</c:v>
                </c:pt>
                <c:pt idx="17518">
                  <c:v>175.18</c:v>
                </c:pt>
                <c:pt idx="17519">
                  <c:v>175.19</c:v>
                </c:pt>
                <c:pt idx="17520">
                  <c:v>175.2</c:v>
                </c:pt>
                <c:pt idx="17521">
                  <c:v>175.21</c:v>
                </c:pt>
                <c:pt idx="17522">
                  <c:v>175.22</c:v>
                </c:pt>
                <c:pt idx="17523">
                  <c:v>175.23</c:v>
                </c:pt>
                <c:pt idx="17524">
                  <c:v>175.24</c:v>
                </c:pt>
                <c:pt idx="17525">
                  <c:v>175.25</c:v>
                </c:pt>
                <c:pt idx="17526">
                  <c:v>175.26</c:v>
                </c:pt>
                <c:pt idx="17527">
                  <c:v>175.27</c:v>
                </c:pt>
                <c:pt idx="17528">
                  <c:v>175.28</c:v>
                </c:pt>
                <c:pt idx="17529">
                  <c:v>175.29</c:v>
                </c:pt>
                <c:pt idx="17530">
                  <c:v>175.3</c:v>
                </c:pt>
                <c:pt idx="17531">
                  <c:v>175.31</c:v>
                </c:pt>
                <c:pt idx="17532">
                  <c:v>175.32</c:v>
                </c:pt>
                <c:pt idx="17533">
                  <c:v>175.33</c:v>
                </c:pt>
                <c:pt idx="17534">
                  <c:v>175.34</c:v>
                </c:pt>
                <c:pt idx="17535">
                  <c:v>175.35</c:v>
                </c:pt>
                <c:pt idx="17536">
                  <c:v>175.36</c:v>
                </c:pt>
                <c:pt idx="17537">
                  <c:v>175.37</c:v>
                </c:pt>
                <c:pt idx="17538">
                  <c:v>175.38</c:v>
                </c:pt>
                <c:pt idx="17539">
                  <c:v>175.39</c:v>
                </c:pt>
                <c:pt idx="17540">
                  <c:v>175.4</c:v>
                </c:pt>
                <c:pt idx="17541">
                  <c:v>175.41</c:v>
                </c:pt>
                <c:pt idx="17542">
                  <c:v>175.42</c:v>
                </c:pt>
                <c:pt idx="17543">
                  <c:v>175.43</c:v>
                </c:pt>
                <c:pt idx="17544">
                  <c:v>175.44</c:v>
                </c:pt>
                <c:pt idx="17545">
                  <c:v>175.45</c:v>
                </c:pt>
                <c:pt idx="17546">
                  <c:v>175.46</c:v>
                </c:pt>
                <c:pt idx="17547">
                  <c:v>175.47</c:v>
                </c:pt>
                <c:pt idx="17548">
                  <c:v>175.48</c:v>
                </c:pt>
                <c:pt idx="17549">
                  <c:v>175.49</c:v>
                </c:pt>
                <c:pt idx="17550">
                  <c:v>175.5</c:v>
                </c:pt>
                <c:pt idx="17551">
                  <c:v>175.51</c:v>
                </c:pt>
                <c:pt idx="17552">
                  <c:v>175.52</c:v>
                </c:pt>
                <c:pt idx="17553">
                  <c:v>175.53</c:v>
                </c:pt>
                <c:pt idx="17554">
                  <c:v>175.54</c:v>
                </c:pt>
                <c:pt idx="17555">
                  <c:v>175.55</c:v>
                </c:pt>
                <c:pt idx="17556">
                  <c:v>175.56</c:v>
                </c:pt>
                <c:pt idx="17557">
                  <c:v>175.57</c:v>
                </c:pt>
                <c:pt idx="17558">
                  <c:v>175.58</c:v>
                </c:pt>
                <c:pt idx="17559">
                  <c:v>175.59</c:v>
                </c:pt>
                <c:pt idx="17560">
                  <c:v>175.6</c:v>
                </c:pt>
                <c:pt idx="17561">
                  <c:v>175.61</c:v>
                </c:pt>
                <c:pt idx="17562">
                  <c:v>175.62</c:v>
                </c:pt>
                <c:pt idx="17563">
                  <c:v>175.63</c:v>
                </c:pt>
                <c:pt idx="17564">
                  <c:v>175.64</c:v>
                </c:pt>
                <c:pt idx="17565">
                  <c:v>175.65</c:v>
                </c:pt>
                <c:pt idx="17566">
                  <c:v>175.66</c:v>
                </c:pt>
                <c:pt idx="17567">
                  <c:v>175.67</c:v>
                </c:pt>
                <c:pt idx="17568">
                  <c:v>175.68</c:v>
                </c:pt>
                <c:pt idx="17569">
                  <c:v>175.69</c:v>
                </c:pt>
                <c:pt idx="17570">
                  <c:v>175.7</c:v>
                </c:pt>
                <c:pt idx="17571">
                  <c:v>175.71</c:v>
                </c:pt>
                <c:pt idx="17572">
                  <c:v>175.72</c:v>
                </c:pt>
                <c:pt idx="17573">
                  <c:v>175.73</c:v>
                </c:pt>
                <c:pt idx="17574">
                  <c:v>175.74</c:v>
                </c:pt>
                <c:pt idx="17575">
                  <c:v>175.75</c:v>
                </c:pt>
                <c:pt idx="17576">
                  <c:v>175.76</c:v>
                </c:pt>
                <c:pt idx="17577">
                  <c:v>175.77</c:v>
                </c:pt>
                <c:pt idx="17578">
                  <c:v>175.78</c:v>
                </c:pt>
                <c:pt idx="17579">
                  <c:v>175.79</c:v>
                </c:pt>
                <c:pt idx="17580">
                  <c:v>175.8</c:v>
                </c:pt>
                <c:pt idx="17581">
                  <c:v>175.81</c:v>
                </c:pt>
                <c:pt idx="17582">
                  <c:v>175.82</c:v>
                </c:pt>
                <c:pt idx="17583">
                  <c:v>175.83</c:v>
                </c:pt>
                <c:pt idx="17584">
                  <c:v>175.84</c:v>
                </c:pt>
                <c:pt idx="17585">
                  <c:v>175.85</c:v>
                </c:pt>
                <c:pt idx="17586">
                  <c:v>175.86</c:v>
                </c:pt>
                <c:pt idx="17587">
                  <c:v>175.87</c:v>
                </c:pt>
                <c:pt idx="17588">
                  <c:v>175.88</c:v>
                </c:pt>
                <c:pt idx="17589">
                  <c:v>175.89</c:v>
                </c:pt>
                <c:pt idx="17590">
                  <c:v>175.9</c:v>
                </c:pt>
                <c:pt idx="17591">
                  <c:v>175.91</c:v>
                </c:pt>
                <c:pt idx="17592">
                  <c:v>175.92</c:v>
                </c:pt>
                <c:pt idx="17593">
                  <c:v>175.93</c:v>
                </c:pt>
                <c:pt idx="17594">
                  <c:v>175.94</c:v>
                </c:pt>
                <c:pt idx="17595">
                  <c:v>175.95</c:v>
                </c:pt>
                <c:pt idx="17596">
                  <c:v>175.96</c:v>
                </c:pt>
                <c:pt idx="17597">
                  <c:v>175.97</c:v>
                </c:pt>
                <c:pt idx="17598">
                  <c:v>175.98</c:v>
                </c:pt>
                <c:pt idx="17599">
                  <c:v>175.99</c:v>
                </c:pt>
                <c:pt idx="17600">
                  <c:v>176</c:v>
                </c:pt>
                <c:pt idx="17601">
                  <c:v>176.01</c:v>
                </c:pt>
                <c:pt idx="17602">
                  <c:v>176.02</c:v>
                </c:pt>
                <c:pt idx="17603">
                  <c:v>176.03</c:v>
                </c:pt>
                <c:pt idx="17604">
                  <c:v>176.04</c:v>
                </c:pt>
                <c:pt idx="17605">
                  <c:v>176.05</c:v>
                </c:pt>
                <c:pt idx="17606">
                  <c:v>176.06</c:v>
                </c:pt>
                <c:pt idx="17607">
                  <c:v>176.07</c:v>
                </c:pt>
                <c:pt idx="17608">
                  <c:v>176.08</c:v>
                </c:pt>
                <c:pt idx="17609">
                  <c:v>176.09</c:v>
                </c:pt>
                <c:pt idx="17610">
                  <c:v>176.1</c:v>
                </c:pt>
                <c:pt idx="17611">
                  <c:v>176.11</c:v>
                </c:pt>
                <c:pt idx="17612">
                  <c:v>176.12</c:v>
                </c:pt>
                <c:pt idx="17613">
                  <c:v>176.13</c:v>
                </c:pt>
                <c:pt idx="17614">
                  <c:v>176.14</c:v>
                </c:pt>
                <c:pt idx="17615">
                  <c:v>176.15</c:v>
                </c:pt>
                <c:pt idx="17616">
                  <c:v>176.16</c:v>
                </c:pt>
                <c:pt idx="17617">
                  <c:v>176.17</c:v>
                </c:pt>
                <c:pt idx="17618">
                  <c:v>176.18</c:v>
                </c:pt>
                <c:pt idx="17619">
                  <c:v>176.19</c:v>
                </c:pt>
                <c:pt idx="17620">
                  <c:v>176.2</c:v>
                </c:pt>
                <c:pt idx="17621">
                  <c:v>176.21</c:v>
                </c:pt>
                <c:pt idx="17622">
                  <c:v>176.22</c:v>
                </c:pt>
                <c:pt idx="17623">
                  <c:v>176.23</c:v>
                </c:pt>
                <c:pt idx="17624">
                  <c:v>176.24</c:v>
                </c:pt>
                <c:pt idx="17625">
                  <c:v>176.25</c:v>
                </c:pt>
                <c:pt idx="17626">
                  <c:v>176.26</c:v>
                </c:pt>
                <c:pt idx="17627">
                  <c:v>176.27</c:v>
                </c:pt>
                <c:pt idx="17628">
                  <c:v>176.28</c:v>
                </c:pt>
                <c:pt idx="17629">
                  <c:v>176.29</c:v>
                </c:pt>
                <c:pt idx="17630">
                  <c:v>176.3</c:v>
                </c:pt>
                <c:pt idx="17631">
                  <c:v>176.31</c:v>
                </c:pt>
                <c:pt idx="17632">
                  <c:v>176.32</c:v>
                </c:pt>
                <c:pt idx="17633">
                  <c:v>176.33</c:v>
                </c:pt>
                <c:pt idx="17634">
                  <c:v>176.34</c:v>
                </c:pt>
                <c:pt idx="17635">
                  <c:v>176.35</c:v>
                </c:pt>
                <c:pt idx="17636">
                  <c:v>176.36</c:v>
                </c:pt>
                <c:pt idx="17637">
                  <c:v>176.37</c:v>
                </c:pt>
                <c:pt idx="17638">
                  <c:v>176.38</c:v>
                </c:pt>
                <c:pt idx="17639">
                  <c:v>176.39</c:v>
                </c:pt>
                <c:pt idx="17640">
                  <c:v>176.4</c:v>
                </c:pt>
                <c:pt idx="17641">
                  <c:v>176.41</c:v>
                </c:pt>
                <c:pt idx="17642">
                  <c:v>176.42</c:v>
                </c:pt>
                <c:pt idx="17643">
                  <c:v>176.43</c:v>
                </c:pt>
                <c:pt idx="17644">
                  <c:v>176.44</c:v>
                </c:pt>
                <c:pt idx="17645">
                  <c:v>176.45</c:v>
                </c:pt>
                <c:pt idx="17646">
                  <c:v>176.46</c:v>
                </c:pt>
                <c:pt idx="17647">
                  <c:v>176.47</c:v>
                </c:pt>
                <c:pt idx="17648">
                  <c:v>176.48</c:v>
                </c:pt>
                <c:pt idx="17649">
                  <c:v>176.49</c:v>
                </c:pt>
                <c:pt idx="17650">
                  <c:v>176.5</c:v>
                </c:pt>
                <c:pt idx="17651">
                  <c:v>176.51</c:v>
                </c:pt>
                <c:pt idx="17652">
                  <c:v>176.52</c:v>
                </c:pt>
                <c:pt idx="17653">
                  <c:v>176.53</c:v>
                </c:pt>
                <c:pt idx="17654">
                  <c:v>176.54</c:v>
                </c:pt>
                <c:pt idx="17655">
                  <c:v>176.55</c:v>
                </c:pt>
                <c:pt idx="17656">
                  <c:v>176.56</c:v>
                </c:pt>
                <c:pt idx="17657">
                  <c:v>176.57</c:v>
                </c:pt>
                <c:pt idx="17658">
                  <c:v>176.58</c:v>
                </c:pt>
                <c:pt idx="17659">
                  <c:v>176.59</c:v>
                </c:pt>
                <c:pt idx="17660">
                  <c:v>176.6</c:v>
                </c:pt>
                <c:pt idx="17661">
                  <c:v>176.61</c:v>
                </c:pt>
                <c:pt idx="17662">
                  <c:v>176.62</c:v>
                </c:pt>
                <c:pt idx="17663">
                  <c:v>176.63</c:v>
                </c:pt>
                <c:pt idx="17664">
                  <c:v>176.64</c:v>
                </c:pt>
                <c:pt idx="17665">
                  <c:v>176.65</c:v>
                </c:pt>
                <c:pt idx="17666">
                  <c:v>176.66</c:v>
                </c:pt>
                <c:pt idx="17667">
                  <c:v>176.67</c:v>
                </c:pt>
                <c:pt idx="17668">
                  <c:v>176.68</c:v>
                </c:pt>
                <c:pt idx="17669">
                  <c:v>176.69</c:v>
                </c:pt>
                <c:pt idx="17670">
                  <c:v>176.7</c:v>
                </c:pt>
                <c:pt idx="17671">
                  <c:v>176.71</c:v>
                </c:pt>
                <c:pt idx="17672">
                  <c:v>176.72</c:v>
                </c:pt>
                <c:pt idx="17673">
                  <c:v>176.73</c:v>
                </c:pt>
                <c:pt idx="17674">
                  <c:v>176.74</c:v>
                </c:pt>
                <c:pt idx="17675">
                  <c:v>176.75</c:v>
                </c:pt>
                <c:pt idx="17676">
                  <c:v>176.76</c:v>
                </c:pt>
                <c:pt idx="17677">
                  <c:v>176.77</c:v>
                </c:pt>
                <c:pt idx="17678">
                  <c:v>176.78</c:v>
                </c:pt>
                <c:pt idx="17679">
                  <c:v>176.79</c:v>
                </c:pt>
                <c:pt idx="17680">
                  <c:v>176.8</c:v>
                </c:pt>
                <c:pt idx="17681">
                  <c:v>176.81</c:v>
                </c:pt>
                <c:pt idx="17682">
                  <c:v>176.82</c:v>
                </c:pt>
                <c:pt idx="17683">
                  <c:v>176.83</c:v>
                </c:pt>
                <c:pt idx="17684">
                  <c:v>176.84</c:v>
                </c:pt>
                <c:pt idx="17685">
                  <c:v>176.85</c:v>
                </c:pt>
                <c:pt idx="17686">
                  <c:v>176.86</c:v>
                </c:pt>
                <c:pt idx="17687">
                  <c:v>176.87</c:v>
                </c:pt>
                <c:pt idx="17688">
                  <c:v>176.88</c:v>
                </c:pt>
                <c:pt idx="17689">
                  <c:v>176.89</c:v>
                </c:pt>
                <c:pt idx="17690">
                  <c:v>176.9</c:v>
                </c:pt>
                <c:pt idx="17691">
                  <c:v>176.91</c:v>
                </c:pt>
                <c:pt idx="17692">
                  <c:v>176.92</c:v>
                </c:pt>
                <c:pt idx="17693">
                  <c:v>176.93</c:v>
                </c:pt>
                <c:pt idx="17694">
                  <c:v>176.94</c:v>
                </c:pt>
                <c:pt idx="17695">
                  <c:v>176.95</c:v>
                </c:pt>
                <c:pt idx="17696">
                  <c:v>176.96</c:v>
                </c:pt>
                <c:pt idx="17697">
                  <c:v>176.97</c:v>
                </c:pt>
                <c:pt idx="17698">
                  <c:v>176.98</c:v>
                </c:pt>
                <c:pt idx="17699">
                  <c:v>176.99</c:v>
                </c:pt>
                <c:pt idx="17700">
                  <c:v>177</c:v>
                </c:pt>
                <c:pt idx="17701">
                  <c:v>177.01</c:v>
                </c:pt>
                <c:pt idx="17702">
                  <c:v>177.02</c:v>
                </c:pt>
                <c:pt idx="17703">
                  <c:v>177.03</c:v>
                </c:pt>
                <c:pt idx="17704">
                  <c:v>177.04</c:v>
                </c:pt>
                <c:pt idx="17705">
                  <c:v>177.05</c:v>
                </c:pt>
                <c:pt idx="17706">
                  <c:v>177.06</c:v>
                </c:pt>
                <c:pt idx="17707">
                  <c:v>177.07</c:v>
                </c:pt>
                <c:pt idx="17708">
                  <c:v>177.08</c:v>
                </c:pt>
                <c:pt idx="17709">
                  <c:v>177.09</c:v>
                </c:pt>
                <c:pt idx="17710">
                  <c:v>177.1</c:v>
                </c:pt>
                <c:pt idx="17711">
                  <c:v>177.11</c:v>
                </c:pt>
                <c:pt idx="17712">
                  <c:v>177.12</c:v>
                </c:pt>
                <c:pt idx="17713">
                  <c:v>177.13</c:v>
                </c:pt>
                <c:pt idx="17714">
                  <c:v>177.14</c:v>
                </c:pt>
                <c:pt idx="17715">
                  <c:v>177.15</c:v>
                </c:pt>
                <c:pt idx="17716">
                  <c:v>177.16</c:v>
                </c:pt>
                <c:pt idx="17717">
                  <c:v>177.17</c:v>
                </c:pt>
                <c:pt idx="17718">
                  <c:v>177.18</c:v>
                </c:pt>
                <c:pt idx="17719">
                  <c:v>177.19</c:v>
                </c:pt>
                <c:pt idx="17720">
                  <c:v>177.2</c:v>
                </c:pt>
                <c:pt idx="17721">
                  <c:v>177.21</c:v>
                </c:pt>
                <c:pt idx="17722">
                  <c:v>177.22</c:v>
                </c:pt>
                <c:pt idx="17723">
                  <c:v>177.23</c:v>
                </c:pt>
                <c:pt idx="17724">
                  <c:v>177.24</c:v>
                </c:pt>
                <c:pt idx="17725">
                  <c:v>177.25</c:v>
                </c:pt>
                <c:pt idx="17726">
                  <c:v>177.26</c:v>
                </c:pt>
                <c:pt idx="17727">
                  <c:v>177.27</c:v>
                </c:pt>
                <c:pt idx="17728">
                  <c:v>177.28</c:v>
                </c:pt>
                <c:pt idx="17729">
                  <c:v>177.29</c:v>
                </c:pt>
                <c:pt idx="17730">
                  <c:v>177.3</c:v>
                </c:pt>
                <c:pt idx="17731">
                  <c:v>177.31</c:v>
                </c:pt>
                <c:pt idx="17732">
                  <c:v>177.32</c:v>
                </c:pt>
                <c:pt idx="17733">
                  <c:v>177.33</c:v>
                </c:pt>
                <c:pt idx="17734">
                  <c:v>177.34</c:v>
                </c:pt>
                <c:pt idx="17735">
                  <c:v>177.35</c:v>
                </c:pt>
                <c:pt idx="17736">
                  <c:v>177.36</c:v>
                </c:pt>
                <c:pt idx="17737">
                  <c:v>177.37</c:v>
                </c:pt>
                <c:pt idx="17738">
                  <c:v>177.38</c:v>
                </c:pt>
                <c:pt idx="17739">
                  <c:v>177.39</c:v>
                </c:pt>
                <c:pt idx="17740">
                  <c:v>177.4</c:v>
                </c:pt>
                <c:pt idx="17741">
                  <c:v>177.41</c:v>
                </c:pt>
                <c:pt idx="17742">
                  <c:v>177.42</c:v>
                </c:pt>
                <c:pt idx="17743">
                  <c:v>177.43</c:v>
                </c:pt>
                <c:pt idx="17744">
                  <c:v>177.44</c:v>
                </c:pt>
                <c:pt idx="17745">
                  <c:v>177.45</c:v>
                </c:pt>
                <c:pt idx="17746">
                  <c:v>177.46</c:v>
                </c:pt>
                <c:pt idx="17747">
                  <c:v>177.47</c:v>
                </c:pt>
                <c:pt idx="17748">
                  <c:v>177.48</c:v>
                </c:pt>
                <c:pt idx="17749">
                  <c:v>177.49</c:v>
                </c:pt>
                <c:pt idx="17750">
                  <c:v>177.5</c:v>
                </c:pt>
                <c:pt idx="17751">
                  <c:v>177.51</c:v>
                </c:pt>
                <c:pt idx="17752">
                  <c:v>177.52</c:v>
                </c:pt>
                <c:pt idx="17753">
                  <c:v>177.53</c:v>
                </c:pt>
                <c:pt idx="17754">
                  <c:v>177.54</c:v>
                </c:pt>
                <c:pt idx="17755">
                  <c:v>177.55</c:v>
                </c:pt>
                <c:pt idx="17756">
                  <c:v>177.56</c:v>
                </c:pt>
                <c:pt idx="17757">
                  <c:v>177.57</c:v>
                </c:pt>
                <c:pt idx="17758">
                  <c:v>177.58</c:v>
                </c:pt>
                <c:pt idx="17759">
                  <c:v>177.59</c:v>
                </c:pt>
                <c:pt idx="17760">
                  <c:v>177.6</c:v>
                </c:pt>
                <c:pt idx="17761">
                  <c:v>177.61</c:v>
                </c:pt>
                <c:pt idx="17762">
                  <c:v>177.62</c:v>
                </c:pt>
                <c:pt idx="17763">
                  <c:v>177.63</c:v>
                </c:pt>
                <c:pt idx="17764">
                  <c:v>177.64</c:v>
                </c:pt>
                <c:pt idx="17765">
                  <c:v>177.65</c:v>
                </c:pt>
                <c:pt idx="17766">
                  <c:v>177.66</c:v>
                </c:pt>
                <c:pt idx="17767">
                  <c:v>177.67</c:v>
                </c:pt>
                <c:pt idx="17768">
                  <c:v>177.68</c:v>
                </c:pt>
                <c:pt idx="17769">
                  <c:v>177.69</c:v>
                </c:pt>
                <c:pt idx="17770">
                  <c:v>177.7</c:v>
                </c:pt>
                <c:pt idx="17771">
                  <c:v>177.71</c:v>
                </c:pt>
                <c:pt idx="17772">
                  <c:v>177.72</c:v>
                </c:pt>
                <c:pt idx="17773">
                  <c:v>177.73</c:v>
                </c:pt>
                <c:pt idx="17774">
                  <c:v>177.74</c:v>
                </c:pt>
                <c:pt idx="17775">
                  <c:v>177.75</c:v>
                </c:pt>
                <c:pt idx="17776">
                  <c:v>177.76</c:v>
                </c:pt>
                <c:pt idx="17777">
                  <c:v>177.77</c:v>
                </c:pt>
                <c:pt idx="17778">
                  <c:v>177.78</c:v>
                </c:pt>
                <c:pt idx="17779">
                  <c:v>177.79</c:v>
                </c:pt>
                <c:pt idx="17780">
                  <c:v>177.8</c:v>
                </c:pt>
                <c:pt idx="17781">
                  <c:v>177.81</c:v>
                </c:pt>
                <c:pt idx="17782">
                  <c:v>177.82</c:v>
                </c:pt>
                <c:pt idx="17783">
                  <c:v>177.83</c:v>
                </c:pt>
                <c:pt idx="17784">
                  <c:v>177.84</c:v>
                </c:pt>
                <c:pt idx="17785">
                  <c:v>177.85</c:v>
                </c:pt>
                <c:pt idx="17786">
                  <c:v>177.86</c:v>
                </c:pt>
                <c:pt idx="17787">
                  <c:v>177.87</c:v>
                </c:pt>
                <c:pt idx="17788">
                  <c:v>177.88</c:v>
                </c:pt>
                <c:pt idx="17789">
                  <c:v>177.89</c:v>
                </c:pt>
                <c:pt idx="17790">
                  <c:v>177.9</c:v>
                </c:pt>
                <c:pt idx="17791">
                  <c:v>177.91</c:v>
                </c:pt>
                <c:pt idx="17792">
                  <c:v>177.92</c:v>
                </c:pt>
                <c:pt idx="17793">
                  <c:v>177.93</c:v>
                </c:pt>
                <c:pt idx="17794">
                  <c:v>177.94</c:v>
                </c:pt>
                <c:pt idx="17795">
                  <c:v>177.95</c:v>
                </c:pt>
                <c:pt idx="17796">
                  <c:v>177.96</c:v>
                </c:pt>
                <c:pt idx="17797">
                  <c:v>177.97</c:v>
                </c:pt>
                <c:pt idx="17798">
                  <c:v>177.98</c:v>
                </c:pt>
                <c:pt idx="17799">
                  <c:v>177.99</c:v>
                </c:pt>
                <c:pt idx="17800">
                  <c:v>178</c:v>
                </c:pt>
                <c:pt idx="17801">
                  <c:v>178.01</c:v>
                </c:pt>
                <c:pt idx="17802">
                  <c:v>178.02</c:v>
                </c:pt>
                <c:pt idx="17803">
                  <c:v>178.03</c:v>
                </c:pt>
                <c:pt idx="17804">
                  <c:v>178.04</c:v>
                </c:pt>
                <c:pt idx="17805">
                  <c:v>178.05</c:v>
                </c:pt>
                <c:pt idx="17806">
                  <c:v>178.06</c:v>
                </c:pt>
                <c:pt idx="17807">
                  <c:v>178.07</c:v>
                </c:pt>
                <c:pt idx="17808">
                  <c:v>178.08</c:v>
                </c:pt>
                <c:pt idx="17809">
                  <c:v>178.09</c:v>
                </c:pt>
                <c:pt idx="17810">
                  <c:v>178.1</c:v>
                </c:pt>
                <c:pt idx="17811">
                  <c:v>178.11</c:v>
                </c:pt>
                <c:pt idx="17812">
                  <c:v>178.12</c:v>
                </c:pt>
                <c:pt idx="17813">
                  <c:v>178.13</c:v>
                </c:pt>
                <c:pt idx="17814">
                  <c:v>178.14</c:v>
                </c:pt>
                <c:pt idx="17815">
                  <c:v>178.15</c:v>
                </c:pt>
                <c:pt idx="17816">
                  <c:v>178.16</c:v>
                </c:pt>
                <c:pt idx="17817">
                  <c:v>178.17</c:v>
                </c:pt>
                <c:pt idx="17818">
                  <c:v>178.18</c:v>
                </c:pt>
                <c:pt idx="17819">
                  <c:v>178.19</c:v>
                </c:pt>
                <c:pt idx="17820">
                  <c:v>178.2</c:v>
                </c:pt>
                <c:pt idx="17821">
                  <c:v>178.21</c:v>
                </c:pt>
                <c:pt idx="17822">
                  <c:v>178.22</c:v>
                </c:pt>
                <c:pt idx="17823">
                  <c:v>178.23</c:v>
                </c:pt>
                <c:pt idx="17824">
                  <c:v>178.24</c:v>
                </c:pt>
                <c:pt idx="17825">
                  <c:v>178.25</c:v>
                </c:pt>
                <c:pt idx="17826">
                  <c:v>178.26</c:v>
                </c:pt>
                <c:pt idx="17827">
                  <c:v>178.27</c:v>
                </c:pt>
                <c:pt idx="17828">
                  <c:v>178.28</c:v>
                </c:pt>
                <c:pt idx="17829">
                  <c:v>178.29</c:v>
                </c:pt>
                <c:pt idx="17830">
                  <c:v>178.3</c:v>
                </c:pt>
                <c:pt idx="17831">
                  <c:v>178.31</c:v>
                </c:pt>
                <c:pt idx="17832">
                  <c:v>178.32</c:v>
                </c:pt>
                <c:pt idx="17833">
                  <c:v>178.33</c:v>
                </c:pt>
                <c:pt idx="17834">
                  <c:v>178.34</c:v>
                </c:pt>
                <c:pt idx="17835">
                  <c:v>178.35</c:v>
                </c:pt>
                <c:pt idx="17836">
                  <c:v>178.36</c:v>
                </c:pt>
                <c:pt idx="17837">
                  <c:v>178.37</c:v>
                </c:pt>
                <c:pt idx="17838">
                  <c:v>178.38</c:v>
                </c:pt>
                <c:pt idx="17839">
                  <c:v>178.39</c:v>
                </c:pt>
                <c:pt idx="17840">
                  <c:v>178.4</c:v>
                </c:pt>
                <c:pt idx="17841">
                  <c:v>178.41</c:v>
                </c:pt>
                <c:pt idx="17842">
                  <c:v>178.42</c:v>
                </c:pt>
                <c:pt idx="17843">
                  <c:v>178.43</c:v>
                </c:pt>
                <c:pt idx="17844">
                  <c:v>178.44</c:v>
                </c:pt>
                <c:pt idx="17845">
                  <c:v>178.45</c:v>
                </c:pt>
                <c:pt idx="17846">
                  <c:v>178.46</c:v>
                </c:pt>
                <c:pt idx="17847">
                  <c:v>178.47</c:v>
                </c:pt>
                <c:pt idx="17848">
                  <c:v>178.48</c:v>
                </c:pt>
                <c:pt idx="17849">
                  <c:v>178.49</c:v>
                </c:pt>
                <c:pt idx="17850">
                  <c:v>178.5</c:v>
                </c:pt>
                <c:pt idx="17851">
                  <c:v>178.51</c:v>
                </c:pt>
                <c:pt idx="17852">
                  <c:v>178.52</c:v>
                </c:pt>
                <c:pt idx="17853">
                  <c:v>178.53</c:v>
                </c:pt>
                <c:pt idx="17854">
                  <c:v>178.54</c:v>
                </c:pt>
                <c:pt idx="17855">
                  <c:v>178.55</c:v>
                </c:pt>
                <c:pt idx="17856">
                  <c:v>178.56</c:v>
                </c:pt>
                <c:pt idx="17857">
                  <c:v>178.57</c:v>
                </c:pt>
                <c:pt idx="17858">
                  <c:v>178.58</c:v>
                </c:pt>
                <c:pt idx="17859">
                  <c:v>178.59</c:v>
                </c:pt>
                <c:pt idx="17860">
                  <c:v>178.6</c:v>
                </c:pt>
                <c:pt idx="17861">
                  <c:v>178.61</c:v>
                </c:pt>
                <c:pt idx="17862">
                  <c:v>178.62</c:v>
                </c:pt>
                <c:pt idx="17863">
                  <c:v>178.63</c:v>
                </c:pt>
                <c:pt idx="17864">
                  <c:v>178.64</c:v>
                </c:pt>
                <c:pt idx="17865">
                  <c:v>178.65</c:v>
                </c:pt>
                <c:pt idx="17866">
                  <c:v>178.66</c:v>
                </c:pt>
                <c:pt idx="17867">
                  <c:v>178.67</c:v>
                </c:pt>
                <c:pt idx="17868">
                  <c:v>178.68</c:v>
                </c:pt>
                <c:pt idx="17869">
                  <c:v>178.69</c:v>
                </c:pt>
                <c:pt idx="17870">
                  <c:v>178.7</c:v>
                </c:pt>
                <c:pt idx="17871">
                  <c:v>178.71</c:v>
                </c:pt>
                <c:pt idx="17872">
                  <c:v>178.72</c:v>
                </c:pt>
                <c:pt idx="17873">
                  <c:v>178.73</c:v>
                </c:pt>
                <c:pt idx="17874">
                  <c:v>178.74</c:v>
                </c:pt>
                <c:pt idx="17875">
                  <c:v>178.75</c:v>
                </c:pt>
                <c:pt idx="17876">
                  <c:v>178.76</c:v>
                </c:pt>
                <c:pt idx="17877">
                  <c:v>178.77</c:v>
                </c:pt>
                <c:pt idx="17878">
                  <c:v>178.78</c:v>
                </c:pt>
                <c:pt idx="17879">
                  <c:v>178.79</c:v>
                </c:pt>
                <c:pt idx="17880">
                  <c:v>178.8</c:v>
                </c:pt>
                <c:pt idx="17881">
                  <c:v>178.81</c:v>
                </c:pt>
                <c:pt idx="17882">
                  <c:v>178.82</c:v>
                </c:pt>
                <c:pt idx="17883">
                  <c:v>178.83</c:v>
                </c:pt>
                <c:pt idx="17884">
                  <c:v>178.84</c:v>
                </c:pt>
                <c:pt idx="17885">
                  <c:v>178.85</c:v>
                </c:pt>
                <c:pt idx="17886">
                  <c:v>178.86</c:v>
                </c:pt>
                <c:pt idx="17887">
                  <c:v>178.87</c:v>
                </c:pt>
                <c:pt idx="17888">
                  <c:v>178.88</c:v>
                </c:pt>
                <c:pt idx="17889">
                  <c:v>178.89</c:v>
                </c:pt>
                <c:pt idx="17890">
                  <c:v>178.9</c:v>
                </c:pt>
                <c:pt idx="17891">
                  <c:v>178.91</c:v>
                </c:pt>
                <c:pt idx="17892">
                  <c:v>178.92</c:v>
                </c:pt>
                <c:pt idx="17893">
                  <c:v>178.93</c:v>
                </c:pt>
                <c:pt idx="17894">
                  <c:v>178.94</c:v>
                </c:pt>
                <c:pt idx="17895">
                  <c:v>178.95</c:v>
                </c:pt>
                <c:pt idx="17896">
                  <c:v>178.96</c:v>
                </c:pt>
                <c:pt idx="17897">
                  <c:v>178.97</c:v>
                </c:pt>
                <c:pt idx="17898">
                  <c:v>178.98</c:v>
                </c:pt>
                <c:pt idx="17899">
                  <c:v>178.99</c:v>
                </c:pt>
                <c:pt idx="17900">
                  <c:v>179</c:v>
                </c:pt>
                <c:pt idx="17901">
                  <c:v>179.01</c:v>
                </c:pt>
                <c:pt idx="17902">
                  <c:v>179.02</c:v>
                </c:pt>
                <c:pt idx="17903">
                  <c:v>179.03</c:v>
                </c:pt>
                <c:pt idx="17904">
                  <c:v>179.04</c:v>
                </c:pt>
                <c:pt idx="17905">
                  <c:v>179.05</c:v>
                </c:pt>
                <c:pt idx="17906">
                  <c:v>179.06</c:v>
                </c:pt>
                <c:pt idx="17907">
                  <c:v>179.07</c:v>
                </c:pt>
                <c:pt idx="17908">
                  <c:v>179.08</c:v>
                </c:pt>
                <c:pt idx="17909">
                  <c:v>179.09</c:v>
                </c:pt>
                <c:pt idx="17910">
                  <c:v>179.1</c:v>
                </c:pt>
                <c:pt idx="17911">
                  <c:v>179.11</c:v>
                </c:pt>
                <c:pt idx="17912">
                  <c:v>179.12</c:v>
                </c:pt>
                <c:pt idx="17913">
                  <c:v>179.13</c:v>
                </c:pt>
                <c:pt idx="17914">
                  <c:v>179.14</c:v>
                </c:pt>
                <c:pt idx="17915">
                  <c:v>179.15</c:v>
                </c:pt>
                <c:pt idx="17916">
                  <c:v>179.16</c:v>
                </c:pt>
                <c:pt idx="17917">
                  <c:v>179.17</c:v>
                </c:pt>
                <c:pt idx="17918">
                  <c:v>179.18</c:v>
                </c:pt>
                <c:pt idx="17919">
                  <c:v>179.19</c:v>
                </c:pt>
                <c:pt idx="17920">
                  <c:v>179.2</c:v>
                </c:pt>
                <c:pt idx="17921">
                  <c:v>179.21</c:v>
                </c:pt>
                <c:pt idx="17922">
                  <c:v>179.22</c:v>
                </c:pt>
                <c:pt idx="17923">
                  <c:v>179.23</c:v>
                </c:pt>
                <c:pt idx="17924">
                  <c:v>179.24</c:v>
                </c:pt>
                <c:pt idx="17925">
                  <c:v>179.25</c:v>
                </c:pt>
                <c:pt idx="17926">
                  <c:v>179.26</c:v>
                </c:pt>
                <c:pt idx="17927">
                  <c:v>179.27</c:v>
                </c:pt>
                <c:pt idx="17928">
                  <c:v>179.28</c:v>
                </c:pt>
                <c:pt idx="17929">
                  <c:v>179.29</c:v>
                </c:pt>
                <c:pt idx="17930">
                  <c:v>179.3</c:v>
                </c:pt>
                <c:pt idx="17931">
                  <c:v>179.31</c:v>
                </c:pt>
                <c:pt idx="17932">
                  <c:v>179.32</c:v>
                </c:pt>
                <c:pt idx="17933">
                  <c:v>179.33</c:v>
                </c:pt>
                <c:pt idx="17934">
                  <c:v>179.34</c:v>
                </c:pt>
                <c:pt idx="17935">
                  <c:v>179.35</c:v>
                </c:pt>
                <c:pt idx="17936">
                  <c:v>179.36</c:v>
                </c:pt>
                <c:pt idx="17937">
                  <c:v>179.37</c:v>
                </c:pt>
                <c:pt idx="17938">
                  <c:v>179.38</c:v>
                </c:pt>
                <c:pt idx="17939">
                  <c:v>179.39</c:v>
                </c:pt>
                <c:pt idx="17940">
                  <c:v>179.4</c:v>
                </c:pt>
                <c:pt idx="17941">
                  <c:v>179.41</c:v>
                </c:pt>
                <c:pt idx="17942">
                  <c:v>179.42</c:v>
                </c:pt>
                <c:pt idx="17943">
                  <c:v>179.43</c:v>
                </c:pt>
                <c:pt idx="17944">
                  <c:v>179.44</c:v>
                </c:pt>
                <c:pt idx="17945">
                  <c:v>179.45</c:v>
                </c:pt>
                <c:pt idx="17946">
                  <c:v>179.46</c:v>
                </c:pt>
                <c:pt idx="17947">
                  <c:v>179.47</c:v>
                </c:pt>
                <c:pt idx="17948">
                  <c:v>179.48</c:v>
                </c:pt>
                <c:pt idx="17949">
                  <c:v>179.49</c:v>
                </c:pt>
                <c:pt idx="17950">
                  <c:v>179.5</c:v>
                </c:pt>
                <c:pt idx="17951">
                  <c:v>179.51</c:v>
                </c:pt>
                <c:pt idx="17952">
                  <c:v>179.52</c:v>
                </c:pt>
                <c:pt idx="17953">
                  <c:v>179.53</c:v>
                </c:pt>
                <c:pt idx="17954">
                  <c:v>179.54</c:v>
                </c:pt>
                <c:pt idx="17955">
                  <c:v>179.55</c:v>
                </c:pt>
                <c:pt idx="17956">
                  <c:v>179.56</c:v>
                </c:pt>
                <c:pt idx="17957">
                  <c:v>179.57</c:v>
                </c:pt>
                <c:pt idx="17958">
                  <c:v>179.58</c:v>
                </c:pt>
                <c:pt idx="17959">
                  <c:v>179.59</c:v>
                </c:pt>
                <c:pt idx="17960">
                  <c:v>179.6</c:v>
                </c:pt>
                <c:pt idx="17961">
                  <c:v>179.61</c:v>
                </c:pt>
                <c:pt idx="17962">
                  <c:v>179.62</c:v>
                </c:pt>
                <c:pt idx="17963">
                  <c:v>179.63</c:v>
                </c:pt>
                <c:pt idx="17964">
                  <c:v>179.64</c:v>
                </c:pt>
                <c:pt idx="17965">
                  <c:v>179.65</c:v>
                </c:pt>
                <c:pt idx="17966">
                  <c:v>179.66</c:v>
                </c:pt>
                <c:pt idx="17967">
                  <c:v>179.67</c:v>
                </c:pt>
                <c:pt idx="17968">
                  <c:v>179.68</c:v>
                </c:pt>
                <c:pt idx="17969">
                  <c:v>179.69</c:v>
                </c:pt>
                <c:pt idx="17970">
                  <c:v>179.7</c:v>
                </c:pt>
                <c:pt idx="17971">
                  <c:v>179.71</c:v>
                </c:pt>
                <c:pt idx="17972">
                  <c:v>179.72</c:v>
                </c:pt>
                <c:pt idx="17973">
                  <c:v>179.73</c:v>
                </c:pt>
                <c:pt idx="17974">
                  <c:v>179.74</c:v>
                </c:pt>
                <c:pt idx="17975">
                  <c:v>179.75</c:v>
                </c:pt>
                <c:pt idx="17976">
                  <c:v>179.76</c:v>
                </c:pt>
                <c:pt idx="17977">
                  <c:v>179.77</c:v>
                </c:pt>
                <c:pt idx="17978">
                  <c:v>179.78</c:v>
                </c:pt>
                <c:pt idx="17979">
                  <c:v>179.79</c:v>
                </c:pt>
                <c:pt idx="17980">
                  <c:v>179.8</c:v>
                </c:pt>
                <c:pt idx="17981">
                  <c:v>179.81</c:v>
                </c:pt>
                <c:pt idx="17982">
                  <c:v>179.82</c:v>
                </c:pt>
                <c:pt idx="17983">
                  <c:v>179.83</c:v>
                </c:pt>
                <c:pt idx="17984">
                  <c:v>179.84</c:v>
                </c:pt>
                <c:pt idx="17985">
                  <c:v>179.85</c:v>
                </c:pt>
                <c:pt idx="17986">
                  <c:v>179.86</c:v>
                </c:pt>
                <c:pt idx="17987">
                  <c:v>179.87</c:v>
                </c:pt>
                <c:pt idx="17988">
                  <c:v>179.88</c:v>
                </c:pt>
                <c:pt idx="17989">
                  <c:v>179.89</c:v>
                </c:pt>
                <c:pt idx="17990">
                  <c:v>179.9</c:v>
                </c:pt>
                <c:pt idx="17991">
                  <c:v>179.91</c:v>
                </c:pt>
                <c:pt idx="17992">
                  <c:v>179.92</c:v>
                </c:pt>
                <c:pt idx="17993">
                  <c:v>179.93</c:v>
                </c:pt>
                <c:pt idx="17994">
                  <c:v>179.94</c:v>
                </c:pt>
                <c:pt idx="17995">
                  <c:v>179.95</c:v>
                </c:pt>
                <c:pt idx="17996">
                  <c:v>179.96</c:v>
                </c:pt>
                <c:pt idx="17997">
                  <c:v>179.97</c:v>
                </c:pt>
                <c:pt idx="17998">
                  <c:v>179.98</c:v>
                </c:pt>
                <c:pt idx="17999">
                  <c:v>179.99</c:v>
                </c:pt>
                <c:pt idx="18000">
                  <c:v>180</c:v>
                </c:pt>
                <c:pt idx="18001">
                  <c:v>180.01</c:v>
                </c:pt>
                <c:pt idx="18002">
                  <c:v>180.02</c:v>
                </c:pt>
                <c:pt idx="18003">
                  <c:v>180.03</c:v>
                </c:pt>
                <c:pt idx="18004">
                  <c:v>180.04</c:v>
                </c:pt>
                <c:pt idx="18005">
                  <c:v>180.05</c:v>
                </c:pt>
                <c:pt idx="18006">
                  <c:v>180.06</c:v>
                </c:pt>
                <c:pt idx="18007">
                  <c:v>180.07</c:v>
                </c:pt>
                <c:pt idx="18008">
                  <c:v>180.08</c:v>
                </c:pt>
                <c:pt idx="18009">
                  <c:v>180.09</c:v>
                </c:pt>
                <c:pt idx="18010">
                  <c:v>180.1</c:v>
                </c:pt>
                <c:pt idx="18011">
                  <c:v>180.11</c:v>
                </c:pt>
                <c:pt idx="18012">
                  <c:v>180.12</c:v>
                </c:pt>
                <c:pt idx="18013">
                  <c:v>180.13</c:v>
                </c:pt>
                <c:pt idx="18014">
                  <c:v>180.14</c:v>
                </c:pt>
                <c:pt idx="18015">
                  <c:v>180.15</c:v>
                </c:pt>
                <c:pt idx="18016">
                  <c:v>180.16</c:v>
                </c:pt>
                <c:pt idx="18017">
                  <c:v>180.17</c:v>
                </c:pt>
                <c:pt idx="18018">
                  <c:v>180.18</c:v>
                </c:pt>
                <c:pt idx="18019">
                  <c:v>180.19</c:v>
                </c:pt>
                <c:pt idx="18020">
                  <c:v>180.2</c:v>
                </c:pt>
                <c:pt idx="18021">
                  <c:v>180.21</c:v>
                </c:pt>
                <c:pt idx="18022">
                  <c:v>180.22</c:v>
                </c:pt>
                <c:pt idx="18023">
                  <c:v>180.23</c:v>
                </c:pt>
                <c:pt idx="18024">
                  <c:v>180.24</c:v>
                </c:pt>
                <c:pt idx="18025">
                  <c:v>180.25</c:v>
                </c:pt>
                <c:pt idx="18026">
                  <c:v>180.26</c:v>
                </c:pt>
                <c:pt idx="18027">
                  <c:v>180.27</c:v>
                </c:pt>
                <c:pt idx="18028">
                  <c:v>180.28</c:v>
                </c:pt>
                <c:pt idx="18029">
                  <c:v>180.29</c:v>
                </c:pt>
                <c:pt idx="18030">
                  <c:v>180.3</c:v>
                </c:pt>
                <c:pt idx="18031">
                  <c:v>180.31</c:v>
                </c:pt>
                <c:pt idx="18032">
                  <c:v>180.32</c:v>
                </c:pt>
                <c:pt idx="18033">
                  <c:v>180.33</c:v>
                </c:pt>
                <c:pt idx="18034">
                  <c:v>180.34</c:v>
                </c:pt>
                <c:pt idx="18035">
                  <c:v>180.35</c:v>
                </c:pt>
                <c:pt idx="18036">
                  <c:v>180.36</c:v>
                </c:pt>
                <c:pt idx="18037">
                  <c:v>180.37</c:v>
                </c:pt>
                <c:pt idx="18038">
                  <c:v>180.38</c:v>
                </c:pt>
                <c:pt idx="18039">
                  <c:v>180.39</c:v>
                </c:pt>
                <c:pt idx="18040">
                  <c:v>180.4</c:v>
                </c:pt>
                <c:pt idx="18041">
                  <c:v>180.41</c:v>
                </c:pt>
                <c:pt idx="18042">
                  <c:v>180.42</c:v>
                </c:pt>
                <c:pt idx="18043">
                  <c:v>180.43</c:v>
                </c:pt>
                <c:pt idx="18044">
                  <c:v>180.44</c:v>
                </c:pt>
                <c:pt idx="18045">
                  <c:v>180.45</c:v>
                </c:pt>
                <c:pt idx="18046">
                  <c:v>180.46</c:v>
                </c:pt>
                <c:pt idx="18047">
                  <c:v>180.47</c:v>
                </c:pt>
                <c:pt idx="18048">
                  <c:v>180.48</c:v>
                </c:pt>
                <c:pt idx="18049">
                  <c:v>180.49</c:v>
                </c:pt>
                <c:pt idx="18050">
                  <c:v>180.5</c:v>
                </c:pt>
                <c:pt idx="18051">
                  <c:v>180.51</c:v>
                </c:pt>
                <c:pt idx="18052">
                  <c:v>180.52</c:v>
                </c:pt>
                <c:pt idx="18053">
                  <c:v>180.53</c:v>
                </c:pt>
                <c:pt idx="18054">
                  <c:v>180.54</c:v>
                </c:pt>
                <c:pt idx="18055">
                  <c:v>180.55</c:v>
                </c:pt>
                <c:pt idx="18056">
                  <c:v>180.56</c:v>
                </c:pt>
                <c:pt idx="18057">
                  <c:v>180.57</c:v>
                </c:pt>
                <c:pt idx="18058">
                  <c:v>180.58</c:v>
                </c:pt>
                <c:pt idx="18059">
                  <c:v>180.59</c:v>
                </c:pt>
                <c:pt idx="18060">
                  <c:v>180.6</c:v>
                </c:pt>
                <c:pt idx="18061">
                  <c:v>180.61</c:v>
                </c:pt>
                <c:pt idx="18062">
                  <c:v>180.62</c:v>
                </c:pt>
                <c:pt idx="18063">
                  <c:v>180.63</c:v>
                </c:pt>
                <c:pt idx="18064">
                  <c:v>180.64</c:v>
                </c:pt>
                <c:pt idx="18065">
                  <c:v>180.65</c:v>
                </c:pt>
                <c:pt idx="18066">
                  <c:v>180.66</c:v>
                </c:pt>
                <c:pt idx="18067">
                  <c:v>180.67</c:v>
                </c:pt>
                <c:pt idx="18068">
                  <c:v>180.68</c:v>
                </c:pt>
                <c:pt idx="18069">
                  <c:v>180.69</c:v>
                </c:pt>
                <c:pt idx="18070">
                  <c:v>180.7</c:v>
                </c:pt>
                <c:pt idx="18071">
                  <c:v>180.71</c:v>
                </c:pt>
                <c:pt idx="18072">
                  <c:v>180.72</c:v>
                </c:pt>
                <c:pt idx="18073">
                  <c:v>180.73</c:v>
                </c:pt>
                <c:pt idx="18074">
                  <c:v>180.74</c:v>
                </c:pt>
                <c:pt idx="18075">
                  <c:v>180.75</c:v>
                </c:pt>
                <c:pt idx="18076">
                  <c:v>180.76</c:v>
                </c:pt>
                <c:pt idx="18077">
                  <c:v>180.77</c:v>
                </c:pt>
                <c:pt idx="18078">
                  <c:v>180.78</c:v>
                </c:pt>
                <c:pt idx="18079">
                  <c:v>180.79</c:v>
                </c:pt>
                <c:pt idx="18080">
                  <c:v>180.8</c:v>
                </c:pt>
                <c:pt idx="18081">
                  <c:v>180.81</c:v>
                </c:pt>
                <c:pt idx="18082">
                  <c:v>180.82</c:v>
                </c:pt>
                <c:pt idx="18083">
                  <c:v>180.83</c:v>
                </c:pt>
                <c:pt idx="18084">
                  <c:v>180.84</c:v>
                </c:pt>
                <c:pt idx="18085">
                  <c:v>180.85</c:v>
                </c:pt>
                <c:pt idx="18086">
                  <c:v>180.86</c:v>
                </c:pt>
                <c:pt idx="18087">
                  <c:v>180.87</c:v>
                </c:pt>
                <c:pt idx="18088">
                  <c:v>180.88</c:v>
                </c:pt>
                <c:pt idx="18089">
                  <c:v>180.89</c:v>
                </c:pt>
                <c:pt idx="18090">
                  <c:v>180.9</c:v>
                </c:pt>
                <c:pt idx="18091">
                  <c:v>180.91</c:v>
                </c:pt>
                <c:pt idx="18092">
                  <c:v>180.92</c:v>
                </c:pt>
                <c:pt idx="18093">
                  <c:v>180.93</c:v>
                </c:pt>
                <c:pt idx="18094">
                  <c:v>180.94</c:v>
                </c:pt>
                <c:pt idx="18095">
                  <c:v>180.95</c:v>
                </c:pt>
                <c:pt idx="18096">
                  <c:v>180.96</c:v>
                </c:pt>
                <c:pt idx="18097">
                  <c:v>180.97</c:v>
                </c:pt>
                <c:pt idx="18098">
                  <c:v>180.98</c:v>
                </c:pt>
                <c:pt idx="18099">
                  <c:v>180.99</c:v>
                </c:pt>
                <c:pt idx="18100">
                  <c:v>181</c:v>
                </c:pt>
                <c:pt idx="18101">
                  <c:v>181.01</c:v>
                </c:pt>
                <c:pt idx="18102">
                  <c:v>181.02</c:v>
                </c:pt>
                <c:pt idx="18103">
                  <c:v>181.03</c:v>
                </c:pt>
                <c:pt idx="18104">
                  <c:v>181.04</c:v>
                </c:pt>
                <c:pt idx="18105">
                  <c:v>181.05</c:v>
                </c:pt>
                <c:pt idx="18106">
                  <c:v>181.06</c:v>
                </c:pt>
                <c:pt idx="18107">
                  <c:v>181.07</c:v>
                </c:pt>
                <c:pt idx="18108">
                  <c:v>181.08</c:v>
                </c:pt>
                <c:pt idx="18109">
                  <c:v>181.09</c:v>
                </c:pt>
                <c:pt idx="18110">
                  <c:v>181.1</c:v>
                </c:pt>
                <c:pt idx="18111">
                  <c:v>181.11</c:v>
                </c:pt>
                <c:pt idx="18112">
                  <c:v>181.12</c:v>
                </c:pt>
                <c:pt idx="18113">
                  <c:v>181.13</c:v>
                </c:pt>
                <c:pt idx="18114">
                  <c:v>181.14</c:v>
                </c:pt>
                <c:pt idx="18115">
                  <c:v>181.15</c:v>
                </c:pt>
                <c:pt idx="18116">
                  <c:v>181.16</c:v>
                </c:pt>
                <c:pt idx="18117">
                  <c:v>181.17</c:v>
                </c:pt>
                <c:pt idx="18118">
                  <c:v>181.18</c:v>
                </c:pt>
                <c:pt idx="18119">
                  <c:v>181.19</c:v>
                </c:pt>
                <c:pt idx="18120">
                  <c:v>181.2</c:v>
                </c:pt>
                <c:pt idx="18121">
                  <c:v>181.21</c:v>
                </c:pt>
                <c:pt idx="18122">
                  <c:v>181.22</c:v>
                </c:pt>
                <c:pt idx="18123">
                  <c:v>181.23</c:v>
                </c:pt>
                <c:pt idx="18124">
                  <c:v>181.24</c:v>
                </c:pt>
                <c:pt idx="18125">
                  <c:v>181.25</c:v>
                </c:pt>
                <c:pt idx="18126">
                  <c:v>181.26</c:v>
                </c:pt>
                <c:pt idx="18127">
                  <c:v>181.27</c:v>
                </c:pt>
                <c:pt idx="18128">
                  <c:v>181.28</c:v>
                </c:pt>
                <c:pt idx="18129">
                  <c:v>181.29</c:v>
                </c:pt>
                <c:pt idx="18130">
                  <c:v>181.3</c:v>
                </c:pt>
                <c:pt idx="18131">
                  <c:v>181.31</c:v>
                </c:pt>
                <c:pt idx="18132">
                  <c:v>181.32</c:v>
                </c:pt>
                <c:pt idx="18133">
                  <c:v>181.33</c:v>
                </c:pt>
                <c:pt idx="18134">
                  <c:v>181.34</c:v>
                </c:pt>
                <c:pt idx="18135">
                  <c:v>181.35</c:v>
                </c:pt>
                <c:pt idx="18136">
                  <c:v>181.36</c:v>
                </c:pt>
                <c:pt idx="18137">
                  <c:v>181.37</c:v>
                </c:pt>
                <c:pt idx="18138">
                  <c:v>181.38</c:v>
                </c:pt>
                <c:pt idx="18139">
                  <c:v>181.39</c:v>
                </c:pt>
                <c:pt idx="18140">
                  <c:v>181.4</c:v>
                </c:pt>
                <c:pt idx="18141">
                  <c:v>181.41</c:v>
                </c:pt>
                <c:pt idx="18142">
                  <c:v>181.42</c:v>
                </c:pt>
                <c:pt idx="18143">
                  <c:v>181.43</c:v>
                </c:pt>
                <c:pt idx="18144">
                  <c:v>181.44</c:v>
                </c:pt>
                <c:pt idx="18145">
                  <c:v>181.45</c:v>
                </c:pt>
                <c:pt idx="18146">
                  <c:v>181.46</c:v>
                </c:pt>
                <c:pt idx="18147">
                  <c:v>181.47</c:v>
                </c:pt>
                <c:pt idx="18148">
                  <c:v>181.48</c:v>
                </c:pt>
                <c:pt idx="18149">
                  <c:v>181.49</c:v>
                </c:pt>
                <c:pt idx="18150">
                  <c:v>181.5</c:v>
                </c:pt>
                <c:pt idx="18151">
                  <c:v>181.51</c:v>
                </c:pt>
                <c:pt idx="18152">
                  <c:v>181.52</c:v>
                </c:pt>
                <c:pt idx="18153">
                  <c:v>181.53</c:v>
                </c:pt>
                <c:pt idx="18154">
                  <c:v>181.54</c:v>
                </c:pt>
                <c:pt idx="18155">
                  <c:v>181.55</c:v>
                </c:pt>
                <c:pt idx="18156">
                  <c:v>181.56</c:v>
                </c:pt>
                <c:pt idx="18157">
                  <c:v>181.57</c:v>
                </c:pt>
                <c:pt idx="18158">
                  <c:v>181.58</c:v>
                </c:pt>
                <c:pt idx="18159">
                  <c:v>181.59</c:v>
                </c:pt>
                <c:pt idx="18160">
                  <c:v>181.6</c:v>
                </c:pt>
                <c:pt idx="18161">
                  <c:v>181.61</c:v>
                </c:pt>
                <c:pt idx="18162">
                  <c:v>181.62</c:v>
                </c:pt>
                <c:pt idx="18163">
                  <c:v>181.63</c:v>
                </c:pt>
                <c:pt idx="18164">
                  <c:v>181.64</c:v>
                </c:pt>
                <c:pt idx="18165">
                  <c:v>181.65</c:v>
                </c:pt>
                <c:pt idx="18166">
                  <c:v>181.66</c:v>
                </c:pt>
                <c:pt idx="18167">
                  <c:v>181.67</c:v>
                </c:pt>
                <c:pt idx="18168">
                  <c:v>181.68</c:v>
                </c:pt>
                <c:pt idx="18169">
                  <c:v>181.69</c:v>
                </c:pt>
                <c:pt idx="18170">
                  <c:v>181.7</c:v>
                </c:pt>
                <c:pt idx="18171">
                  <c:v>181.71</c:v>
                </c:pt>
                <c:pt idx="18172">
                  <c:v>181.72</c:v>
                </c:pt>
                <c:pt idx="18173">
                  <c:v>181.73</c:v>
                </c:pt>
                <c:pt idx="18174">
                  <c:v>181.74</c:v>
                </c:pt>
                <c:pt idx="18175">
                  <c:v>181.75</c:v>
                </c:pt>
                <c:pt idx="18176">
                  <c:v>181.76</c:v>
                </c:pt>
                <c:pt idx="18177">
                  <c:v>181.77</c:v>
                </c:pt>
                <c:pt idx="18178">
                  <c:v>181.78</c:v>
                </c:pt>
                <c:pt idx="18179">
                  <c:v>181.79</c:v>
                </c:pt>
                <c:pt idx="18180">
                  <c:v>181.8</c:v>
                </c:pt>
                <c:pt idx="18181">
                  <c:v>181.81</c:v>
                </c:pt>
                <c:pt idx="18182">
                  <c:v>181.82</c:v>
                </c:pt>
                <c:pt idx="18183">
                  <c:v>181.83</c:v>
                </c:pt>
                <c:pt idx="18184">
                  <c:v>181.84</c:v>
                </c:pt>
                <c:pt idx="18185">
                  <c:v>181.85</c:v>
                </c:pt>
                <c:pt idx="18186">
                  <c:v>181.86</c:v>
                </c:pt>
                <c:pt idx="18187">
                  <c:v>181.87</c:v>
                </c:pt>
                <c:pt idx="18188">
                  <c:v>181.88</c:v>
                </c:pt>
                <c:pt idx="18189">
                  <c:v>181.89</c:v>
                </c:pt>
                <c:pt idx="18190">
                  <c:v>181.9</c:v>
                </c:pt>
                <c:pt idx="18191">
                  <c:v>181.91</c:v>
                </c:pt>
                <c:pt idx="18192">
                  <c:v>181.92</c:v>
                </c:pt>
                <c:pt idx="18193">
                  <c:v>181.93</c:v>
                </c:pt>
                <c:pt idx="18194">
                  <c:v>181.94</c:v>
                </c:pt>
                <c:pt idx="18195">
                  <c:v>181.95</c:v>
                </c:pt>
                <c:pt idx="18196">
                  <c:v>181.96</c:v>
                </c:pt>
                <c:pt idx="18197">
                  <c:v>181.97</c:v>
                </c:pt>
                <c:pt idx="18198">
                  <c:v>181.98</c:v>
                </c:pt>
                <c:pt idx="18199">
                  <c:v>181.99</c:v>
                </c:pt>
                <c:pt idx="18200">
                  <c:v>182</c:v>
                </c:pt>
                <c:pt idx="18201">
                  <c:v>182.01</c:v>
                </c:pt>
                <c:pt idx="18202">
                  <c:v>182.02</c:v>
                </c:pt>
                <c:pt idx="18203">
                  <c:v>182.03</c:v>
                </c:pt>
                <c:pt idx="18204">
                  <c:v>182.04</c:v>
                </c:pt>
                <c:pt idx="18205">
                  <c:v>182.05</c:v>
                </c:pt>
                <c:pt idx="18206">
                  <c:v>182.06</c:v>
                </c:pt>
                <c:pt idx="18207">
                  <c:v>182.07</c:v>
                </c:pt>
                <c:pt idx="18208">
                  <c:v>182.08</c:v>
                </c:pt>
                <c:pt idx="18209">
                  <c:v>182.09</c:v>
                </c:pt>
                <c:pt idx="18210">
                  <c:v>182.1</c:v>
                </c:pt>
                <c:pt idx="18211">
                  <c:v>182.11</c:v>
                </c:pt>
                <c:pt idx="18212">
                  <c:v>182.12</c:v>
                </c:pt>
                <c:pt idx="18213">
                  <c:v>182.13</c:v>
                </c:pt>
                <c:pt idx="18214">
                  <c:v>182.14</c:v>
                </c:pt>
                <c:pt idx="18215">
                  <c:v>182.15</c:v>
                </c:pt>
                <c:pt idx="18216">
                  <c:v>182.16</c:v>
                </c:pt>
                <c:pt idx="18217">
                  <c:v>182.17</c:v>
                </c:pt>
                <c:pt idx="18218">
                  <c:v>182.18</c:v>
                </c:pt>
                <c:pt idx="18219">
                  <c:v>182.19</c:v>
                </c:pt>
                <c:pt idx="18220">
                  <c:v>182.2</c:v>
                </c:pt>
                <c:pt idx="18221">
                  <c:v>182.21</c:v>
                </c:pt>
                <c:pt idx="18222">
                  <c:v>182.22</c:v>
                </c:pt>
                <c:pt idx="18223">
                  <c:v>182.23</c:v>
                </c:pt>
                <c:pt idx="18224">
                  <c:v>182.24</c:v>
                </c:pt>
                <c:pt idx="18225">
                  <c:v>182.25</c:v>
                </c:pt>
                <c:pt idx="18226">
                  <c:v>182.26</c:v>
                </c:pt>
                <c:pt idx="18227">
                  <c:v>182.27</c:v>
                </c:pt>
                <c:pt idx="18228">
                  <c:v>182.28</c:v>
                </c:pt>
                <c:pt idx="18229">
                  <c:v>182.29</c:v>
                </c:pt>
                <c:pt idx="18230">
                  <c:v>182.3</c:v>
                </c:pt>
                <c:pt idx="18231">
                  <c:v>182.31</c:v>
                </c:pt>
                <c:pt idx="18232">
                  <c:v>182.32</c:v>
                </c:pt>
                <c:pt idx="18233">
                  <c:v>182.33</c:v>
                </c:pt>
                <c:pt idx="18234">
                  <c:v>182.34</c:v>
                </c:pt>
                <c:pt idx="18235">
                  <c:v>182.35</c:v>
                </c:pt>
                <c:pt idx="18236">
                  <c:v>182.36</c:v>
                </c:pt>
                <c:pt idx="18237">
                  <c:v>182.37</c:v>
                </c:pt>
                <c:pt idx="18238">
                  <c:v>182.38</c:v>
                </c:pt>
                <c:pt idx="18239">
                  <c:v>182.39</c:v>
                </c:pt>
                <c:pt idx="18240">
                  <c:v>182.4</c:v>
                </c:pt>
                <c:pt idx="18241">
                  <c:v>182.41</c:v>
                </c:pt>
                <c:pt idx="18242">
                  <c:v>182.42</c:v>
                </c:pt>
                <c:pt idx="18243">
                  <c:v>182.43</c:v>
                </c:pt>
                <c:pt idx="18244">
                  <c:v>182.44</c:v>
                </c:pt>
                <c:pt idx="18245">
                  <c:v>182.45</c:v>
                </c:pt>
                <c:pt idx="18246">
                  <c:v>182.46</c:v>
                </c:pt>
                <c:pt idx="18247">
                  <c:v>182.47</c:v>
                </c:pt>
                <c:pt idx="18248">
                  <c:v>182.48</c:v>
                </c:pt>
                <c:pt idx="18249">
                  <c:v>182.49</c:v>
                </c:pt>
                <c:pt idx="18250">
                  <c:v>182.5</c:v>
                </c:pt>
                <c:pt idx="18251">
                  <c:v>182.51</c:v>
                </c:pt>
                <c:pt idx="18252">
                  <c:v>182.52</c:v>
                </c:pt>
                <c:pt idx="18253">
                  <c:v>182.53</c:v>
                </c:pt>
                <c:pt idx="18254">
                  <c:v>182.54</c:v>
                </c:pt>
                <c:pt idx="18255">
                  <c:v>182.55</c:v>
                </c:pt>
                <c:pt idx="18256">
                  <c:v>182.56</c:v>
                </c:pt>
                <c:pt idx="18257">
                  <c:v>182.57</c:v>
                </c:pt>
                <c:pt idx="18258">
                  <c:v>182.58</c:v>
                </c:pt>
                <c:pt idx="18259">
                  <c:v>182.59</c:v>
                </c:pt>
                <c:pt idx="18260">
                  <c:v>182.6</c:v>
                </c:pt>
                <c:pt idx="18261">
                  <c:v>182.61</c:v>
                </c:pt>
                <c:pt idx="18262">
                  <c:v>182.62</c:v>
                </c:pt>
                <c:pt idx="18263">
                  <c:v>182.63</c:v>
                </c:pt>
                <c:pt idx="18264">
                  <c:v>182.64</c:v>
                </c:pt>
                <c:pt idx="18265">
                  <c:v>182.65</c:v>
                </c:pt>
                <c:pt idx="18266">
                  <c:v>182.66</c:v>
                </c:pt>
                <c:pt idx="18267">
                  <c:v>182.67</c:v>
                </c:pt>
                <c:pt idx="18268">
                  <c:v>182.68</c:v>
                </c:pt>
                <c:pt idx="18269">
                  <c:v>182.69</c:v>
                </c:pt>
                <c:pt idx="18270">
                  <c:v>182.7</c:v>
                </c:pt>
                <c:pt idx="18271">
                  <c:v>182.71</c:v>
                </c:pt>
                <c:pt idx="18272">
                  <c:v>182.72</c:v>
                </c:pt>
                <c:pt idx="18273">
                  <c:v>182.73</c:v>
                </c:pt>
                <c:pt idx="18274">
                  <c:v>182.74</c:v>
                </c:pt>
                <c:pt idx="18275">
                  <c:v>182.75</c:v>
                </c:pt>
                <c:pt idx="18276">
                  <c:v>182.76</c:v>
                </c:pt>
                <c:pt idx="18277">
                  <c:v>182.77</c:v>
                </c:pt>
                <c:pt idx="18278">
                  <c:v>182.78</c:v>
                </c:pt>
                <c:pt idx="18279">
                  <c:v>182.79</c:v>
                </c:pt>
                <c:pt idx="18280">
                  <c:v>182.8</c:v>
                </c:pt>
                <c:pt idx="18281">
                  <c:v>182.81</c:v>
                </c:pt>
                <c:pt idx="18282">
                  <c:v>182.82</c:v>
                </c:pt>
                <c:pt idx="18283">
                  <c:v>182.83</c:v>
                </c:pt>
                <c:pt idx="18284">
                  <c:v>182.84</c:v>
                </c:pt>
                <c:pt idx="18285">
                  <c:v>182.85</c:v>
                </c:pt>
                <c:pt idx="18286">
                  <c:v>182.86</c:v>
                </c:pt>
                <c:pt idx="18287">
                  <c:v>182.87</c:v>
                </c:pt>
                <c:pt idx="18288">
                  <c:v>182.88</c:v>
                </c:pt>
                <c:pt idx="18289">
                  <c:v>182.89</c:v>
                </c:pt>
                <c:pt idx="18290">
                  <c:v>182.9</c:v>
                </c:pt>
                <c:pt idx="18291">
                  <c:v>182.91</c:v>
                </c:pt>
                <c:pt idx="18292">
                  <c:v>182.92</c:v>
                </c:pt>
                <c:pt idx="18293">
                  <c:v>182.93</c:v>
                </c:pt>
                <c:pt idx="18294">
                  <c:v>182.94</c:v>
                </c:pt>
                <c:pt idx="18295">
                  <c:v>182.95</c:v>
                </c:pt>
                <c:pt idx="18296">
                  <c:v>182.96</c:v>
                </c:pt>
                <c:pt idx="18297">
                  <c:v>182.97</c:v>
                </c:pt>
                <c:pt idx="18298">
                  <c:v>182.98</c:v>
                </c:pt>
                <c:pt idx="18299">
                  <c:v>182.99</c:v>
                </c:pt>
                <c:pt idx="18300">
                  <c:v>183</c:v>
                </c:pt>
                <c:pt idx="18301">
                  <c:v>183.01</c:v>
                </c:pt>
                <c:pt idx="18302">
                  <c:v>183.02</c:v>
                </c:pt>
                <c:pt idx="18303">
                  <c:v>183.03</c:v>
                </c:pt>
                <c:pt idx="18304">
                  <c:v>183.04</c:v>
                </c:pt>
                <c:pt idx="18305">
                  <c:v>183.05</c:v>
                </c:pt>
                <c:pt idx="18306">
                  <c:v>183.06</c:v>
                </c:pt>
                <c:pt idx="18307">
                  <c:v>183.07</c:v>
                </c:pt>
                <c:pt idx="18308">
                  <c:v>183.08</c:v>
                </c:pt>
                <c:pt idx="18309">
                  <c:v>183.09</c:v>
                </c:pt>
                <c:pt idx="18310">
                  <c:v>183.1</c:v>
                </c:pt>
                <c:pt idx="18311">
                  <c:v>183.11</c:v>
                </c:pt>
                <c:pt idx="18312">
                  <c:v>183.12</c:v>
                </c:pt>
                <c:pt idx="18313">
                  <c:v>183.13</c:v>
                </c:pt>
                <c:pt idx="18314">
                  <c:v>183.14</c:v>
                </c:pt>
                <c:pt idx="18315">
                  <c:v>183.15</c:v>
                </c:pt>
                <c:pt idx="18316">
                  <c:v>183.16</c:v>
                </c:pt>
                <c:pt idx="18317">
                  <c:v>183.17</c:v>
                </c:pt>
                <c:pt idx="18318">
                  <c:v>183.18</c:v>
                </c:pt>
                <c:pt idx="18319">
                  <c:v>183.19</c:v>
                </c:pt>
                <c:pt idx="18320">
                  <c:v>183.2</c:v>
                </c:pt>
                <c:pt idx="18321">
                  <c:v>183.21</c:v>
                </c:pt>
                <c:pt idx="18322">
                  <c:v>183.22</c:v>
                </c:pt>
                <c:pt idx="18323">
                  <c:v>183.23</c:v>
                </c:pt>
                <c:pt idx="18324">
                  <c:v>183.24</c:v>
                </c:pt>
                <c:pt idx="18325">
                  <c:v>183.25</c:v>
                </c:pt>
                <c:pt idx="18326">
                  <c:v>183.26</c:v>
                </c:pt>
                <c:pt idx="18327">
                  <c:v>183.27</c:v>
                </c:pt>
                <c:pt idx="18328">
                  <c:v>183.28</c:v>
                </c:pt>
                <c:pt idx="18329">
                  <c:v>183.29</c:v>
                </c:pt>
                <c:pt idx="18330">
                  <c:v>183.3</c:v>
                </c:pt>
                <c:pt idx="18331">
                  <c:v>183.31</c:v>
                </c:pt>
                <c:pt idx="18332">
                  <c:v>183.32</c:v>
                </c:pt>
                <c:pt idx="18333">
                  <c:v>183.33</c:v>
                </c:pt>
                <c:pt idx="18334">
                  <c:v>183.34</c:v>
                </c:pt>
                <c:pt idx="18335">
                  <c:v>183.35</c:v>
                </c:pt>
                <c:pt idx="18336">
                  <c:v>183.36</c:v>
                </c:pt>
                <c:pt idx="18337">
                  <c:v>183.37</c:v>
                </c:pt>
                <c:pt idx="18338">
                  <c:v>183.38</c:v>
                </c:pt>
                <c:pt idx="18339">
                  <c:v>183.39</c:v>
                </c:pt>
                <c:pt idx="18340">
                  <c:v>183.4</c:v>
                </c:pt>
                <c:pt idx="18341">
                  <c:v>183.41</c:v>
                </c:pt>
                <c:pt idx="18342">
                  <c:v>183.42</c:v>
                </c:pt>
                <c:pt idx="18343">
                  <c:v>183.43</c:v>
                </c:pt>
                <c:pt idx="18344">
                  <c:v>183.44</c:v>
                </c:pt>
                <c:pt idx="18345">
                  <c:v>183.45</c:v>
                </c:pt>
                <c:pt idx="18346">
                  <c:v>183.46</c:v>
                </c:pt>
                <c:pt idx="18347">
                  <c:v>183.47</c:v>
                </c:pt>
                <c:pt idx="18348">
                  <c:v>183.48</c:v>
                </c:pt>
                <c:pt idx="18349">
                  <c:v>183.49</c:v>
                </c:pt>
                <c:pt idx="18350">
                  <c:v>183.5</c:v>
                </c:pt>
                <c:pt idx="18351">
                  <c:v>183.51</c:v>
                </c:pt>
                <c:pt idx="18352">
                  <c:v>183.52</c:v>
                </c:pt>
                <c:pt idx="18353">
                  <c:v>183.53</c:v>
                </c:pt>
                <c:pt idx="18354">
                  <c:v>183.54</c:v>
                </c:pt>
                <c:pt idx="18355">
                  <c:v>183.55</c:v>
                </c:pt>
                <c:pt idx="18356">
                  <c:v>183.56</c:v>
                </c:pt>
                <c:pt idx="18357">
                  <c:v>183.57</c:v>
                </c:pt>
                <c:pt idx="18358">
                  <c:v>183.58</c:v>
                </c:pt>
                <c:pt idx="18359">
                  <c:v>183.59</c:v>
                </c:pt>
                <c:pt idx="18360">
                  <c:v>183.6</c:v>
                </c:pt>
                <c:pt idx="18361">
                  <c:v>183.61</c:v>
                </c:pt>
                <c:pt idx="18362">
                  <c:v>183.62</c:v>
                </c:pt>
                <c:pt idx="18363">
                  <c:v>183.63</c:v>
                </c:pt>
                <c:pt idx="18364">
                  <c:v>183.64</c:v>
                </c:pt>
                <c:pt idx="18365">
                  <c:v>183.65</c:v>
                </c:pt>
                <c:pt idx="18366">
                  <c:v>183.66</c:v>
                </c:pt>
                <c:pt idx="18367">
                  <c:v>183.67</c:v>
                </c:pt>
                <c:pt idx="18368">
                  <c:v>183.68</c:v>
                </c:pt>
                <c:pt idx="18369">
                  <c:v>183.69</c:v>
                </c:pt>
                <c:pt idx="18370">
                  <c:v>183.7</c:v>
                </c:pt>
                <c:pt idx="18371">
                  <c:v>183.71</c:v>
                </c:pt>
                <c:pt idx="18372">
                  <c:v>183.72</c:v>
                </c:pt>
                <c:pt idx="18373">
                  <c:v>183.73</c:v>
                </c:pt>
                <c:pt idx="18374">
                  <c:v>183.74</c:v>
                </c:pt>
                <c:pt idx="18375">
                  <c:v>183.75</c:v>
                </c:pt>
                <c:pt idx="18376">
                  <c:v>183.76</c:v>
                </c:pt>
                <c:pt idx="18377">
                  <c:v>183.77</c:v>
                </c:pt>
                <c:pt idx="18378">
                  <c:v>183.78</c:v>
                </c:pt>
                <c:pt idx="18379">
                  <c:v>183.79</c:v>
                </c:pt>
                <c:pt idx="18380">
                  <c:v>183.8</c:v>
                </c:pt>
                <c:pt idx="18381">
                  <c:v>183.81</c:v>
                </c:pt>
                <c:pt idx="18382">
                  <c:v>183.82</c:v>
                </c:pt>
                <c:pt idx="18383">
                  <c:v>183.83</c:v>
                </c:pt>
                <c:pt idx="18384">
                  <c:v>183.84</c:v>
                </c:pt>
                <c:pt idx="18385">
                  <c:v>183.85</c:v>
                </c:pt>
                <c:pt idx="18386">
                  <c:v>183.86</c:v>
                </c:pt>
                <c:pt idx="18387">
                  <c:v>183.87</c:v>
                </c:pt>
                <c:pt idx="18388">
                  <c:v>183.88</c:v>
                </c:pt>
                <c:pt idx="18389">
                  <c:v>183.89</c:v>
                </c:pt>
                <c:pt idx="18390">
                  <c:v>183.9</c:v>
                </c:pt>
                <c:pt idx="18391">
                  <c:v>183.91</c:v>
                </c:pt>
                <c:pt idx="18392">
                  <c:v>183.92</c:v>
                </c:pt>
                <c:pt idx="18393">
                  <c:v>183.93</c:v>
                </c:pt>
                <c:pt idx="18394">
                  <c:v>183.94</c:v>
                </c:pt>
                <c:pt idx="18395">
                  <c:v>183.95</c:v>
                </c:pt>
                <c:pt idx="18396">
                  <c:v>183.96</c:v>
                </c:pt>
                <c:pt idx="18397">
                  <c:v>183.97</c:v>
                </c:pt>
                <c:pt idx="18398">
                  <c:v>183.98</c:v>
                </c:pt>
                <c:pt idx="18399">
                  <c:v>183.99</c:v>
                </c:pt>
                <c:pt idx="18400">
                  <c:v>184</c:v>
                </c:pt>
                <c:pt idx="18401">
                  <c:v>184.01</c:v>
                </c:pt>
                <c:pt idx="18402">
                  <c:v>184.02</c:v>
                </c:pt>
                <c:pt idx="18403">
                  <c:v>184.03</c:v>
                </c:pt>
                <c:pt idx="18404">
                  <c:v>184.04</c:v>
                </c:pt>
                <c:pt idx="18405">
                  <c:v>184.05</c:v>
                </c:pt>
                <c:pt idx="18406">
                  <c:v>184.06</c:v>
                </c:pt>
                <c:pt idx="18407">
                  <c:v>184.07</c:v>
                </c:pt>
                <c:pt idx="18408">
                  <c:v>184.08</c:v>
                </c:pt>
                <c:pt idx="18409">
                  <c:v>184.09</c:v>
                </c:pt>
                <c:pt idx="18410">
                  <c:v>184.1</c:v>
                </c:pt>
                <c:pt idx="18411">
                  <c:v>184.11</c:v>
                </c:pt>
                <c:pt idx="18412">
                  <c:v>184.12</c:v>
                </c:pt>
                <c:pt idx="18413">
                  <c:v>184.13</c:v>
                </c:pt>
                <c:pt idx="18414">
                  <c:v>184.14</c:v>
                </c:pt>
                <c:pt idx="18415">
                  <c:v>184.15</c:v>
                </c:pt>
                <c:pt idx="18416">
                  <c:v>184.16</c:v>
                </c:pt>
                <c:pt idx="18417">
                  <c:v>184.17</c:v>
                </c:pt>
                <c:pt idx="18418">
                  <c:v>184.18</c:v>
                </c:pt>
                <c:pt idx="18419">
                  <c:v>184.19</c:v>
                </c:pt>
                <c:pt idx="18420">
                  <c:v>184.2</c:v>
                </c:pt>
                <c:pt idx="18421">
                  <c:v>184.21</c:v>
                </c:pt>
                <c:pt idx="18422">
                  <c:v>184.22</c:v>
                </c:pt>
                <c:pt idx="18423">
                  <c:v>184.23</c:v>
                </c:pt>
                <c:pt idx="18424">
                  <c:v>184.24</c:v>
                </c:pt>
                <c:pt idx="18425">
                  <c:v>184.25</c:v>
                </c:pt>
                <c:pt idx="18426">
                  <c:v>184.26</c:v>
                </c:pt>
                <c:pt idx="18427">
                  <c:v>184.27</c:v>
                </c:pt>
                <c:pt idx="18428">
                  <c:v>184.28</c:v>
                </c:pt>
                <c:pt idx="18429">
                  <c:v>184.29</c:v>
                </c:pt>
                <c:pt idx="18430">
                  <c:v>184.3</c:v>
                </c:pt>
                <c:pt idx="18431">
                  <c:v>184.31</c:v>
                </c:pt>
                <c:pt idx="18432">
                  <c:v>184.32</c:v>
                </c:pt>
                <c:pt idx="18433">
                  <c:v>184.33</c:v>
                </c:pt>
                <c:pt idx="18434">
                  <c:v>184.34</c:v>
                </c:pt>
                <c:pt idx="18435">
                  <c:v>184.35</c:v>
                </c:pt>
                <c:pt idx="18436">
                  <c:v>184.36</c:v>
                </c:pt>
                <c:pt idx="18437">
                  <c:v>184.37</c:v>
                </c:pt>
                <c:pt idx="18438">
                  <c:v>184.38</c:v>
                </c:pt>
                <c:pt idx="18439">
                  <c:v>184.39</c:v>
                </c:pt>
                <c:pt idx="18440">
                  <c:v>184.4</c:v>
                </c:pt>
                <c:pt idx="18441">
                  <c:v>184.41</c:v>
                </c:pt>
                <c:pt idx="18442">
                  <c:v>184.42</c:v>
                </c:pt>
                <c:pt idx="18443">
                  <c:v>184.43</c:v>
                </c:pt>
                <c:pt idx="18444">
                  <c:v>184.44</c:v>
                </c:pt>
                <c:pt idx="18445">
                  <c:v>184.45</c:v>
                </c:pt>
                <c:pt idx="18446">
                  <c:v>184.46</c:v>
                </c:pt>
                <c:pt idx="18447">
                  <c:v>184.47</c:v>
                </c:pt>
                <c:pt idx="18448">
                  <c:v>184.48</c:v>
                </c:pt>
                <c:pt idx="18449">
                  <c:v>184.49</c:v>
                </c:pt>
                <c:pt idx="18450">
                  <c:v>184.5</c:v>
                </c:pt>
                <c:pt idx="18451">
                  <c:v>184.51</c:v>
                </c:pt>
                <c:pt idx="18452">
                  <c:v>184.52</c:v>
                </c:pt>
                <c:pt idx="18453">
                  <c:v>184.53</c:v>
                </c:pt>
                <c:pt idx="18454">
                  <c:v>184.54</c:v>
                </c:pt>
                <c:pt idx="18455">
                  <c:v>184.55</c:v>
                </c:pt>
                <c:pt idx="18456">
                  <c:v>184.56</c:v>
                </c:pt>
                <c:pt idx="18457">
                  <c:v>184.57</c:v>
                </c:pt>
                <c:pt idx="18458">
                  <c:v>184.58</c:v>
                </c:pt>
                <c:pt idx="18459">
                  <c:v>184.59</c:v>
                </c:pt>
                <c:pt idx="18460">
                  <c:v>184.6</c:v>
                </c:pt>
                <c:pt idx="18461">
                  <c:v>184.61</c:v>
                </c:pt>
                <c:pt idx="18462">
                  <c:v>184.62</c:v>
                </c:pt>
                <c:pt idx="18463">
                  <c:v>184.63</c:v>
                </c:pt>
                <c:pt idx="18464">
                  <c:v>184.64</c:v>
                </c:pt>
                <c:pt idx="18465">
                  <c:v>184.65</c:v>
                </c:pt>
                <c:pt idx="18466">
                  <c:v>184.66</c:v>
                </c:pt>
                <c:pt idx="18467">
                  <c:v>184.67</c:v>
                </c:pt>
                <c:pt idx="18468">
                  <c:v>184.68</c:v>
                </c:pt>
                <c:pt idx="18469">
                  <c:v>184.69</c:v>
                </c:pt>
                <c:pt idx="18470">
                  <c:v>184.7</c:v>
                </c:pt>
                <c:pt idx="18471">
                  <c:v>184.71</c:v>
                </c:pt>
                <c:pt idx="18472">
                  <c:v>184.72</c:v>
                </c:pt>
                <c:pt idx="18473">
                  <c:v>184.73</c:v>
                </c:pt>
                <c:pt idx="18474">
                  <c:v>184.74</c:v>
                </c:pt>
                <c:pt idx="18475">
                  <c:v>184.75</c:v>
                </c:pt>
                <c:pt idx="18476">
                  <c:v>184.76</c:v>
                </c:pt>
                <c:pt idx="18477">
                  <c:v>184.77</c:v>
                </c:pt>
                <c:pt idx="18478">
                  <c:v>184.78</c:v>
                </c:pt>
                <c:pt idx="18479">
                  <c:v>184.79</c:v>
                </c:pt>
                <c:pt idx="18480">
                  <c:v>184.8</c:v>
                </c:pt>
                <c:pt idx="18481">
                  <c:v>184.81</c:v>
                </c:pt>
                <c:pt idx="18482">
                  <c:v>184.82</c:v>
                </c:pt>
                <c:pt idx="18483">
                  <c:v>184.83</c:v>
                </c:pt>
                <c:pt idx="18484">
                  <c:v>184.84</c:v>
                </c:pt>
                <c:pt idx="18485">
                  <c:v>184.85</c:v>
                </c:pt>
                <c:pt idx="18486">
                  <c:v>184.86</c:v>
                </c:pt>
                <c:pt idx="18487">
                  <c:v>184.87</c:v>
                </c:pt>
                <c:pt idx="18488">
                  <c:v>184.88</c:v>
                </c:pt>
                <c:pt idx="18489">
                  <c:v>184.89</c:v>
                </c:pt>
                <c:pt idx="18490">
                  <c:v>184.9</c:v>
                </c:pt>
                <c:pt idx="18491">
                  <c:v>184.91</c:v>
                </c:pt>
                <c:pt idx="18492">
                  <c:v>184.92</c:v>
                </c:pt>
                <c:pt idx="18493">
                  <c:v>184.93</c:v>
                </c:pt>
                <c:pt idx="18494">
                  <c:v>184.94</c:v>
                </c:pt>
                <c:pt idx="18495">
                  <c:v>184.95</c:v>
                </c:pt>
                <c:pt idx="18496">
                  <c:v>184.96</c:v>
                </c:pt>
                <c:pt idx="18497">
                  <c:v>184.97</c:v>
                </c:pt>
                <c:pt idx="18498">
                  <c:v>184.98</c:v>
                </c:pt>
                <c:pt idx="18499">
                  <c:v>184.99</c:v>
                </c:pt>
                <c:pt idx="18500">
                  <c:v>185</c:v>
                </c:pt>
                <c:pt idx="18501">
                  <c:v>185.01</c:v>
                </c:pt>
                <c:pt idx="18502">
                  <c:v>185.02</c:v>
                </c:pt>
                <c:pt idx="18503">
                  <c:v>185.03</c:v>
                </c:pt>
                <c:pt idx="18504">
                  <c:v>185.04</c:v>
                </c:pt>
                <c:pt idx="18505">
                  <c:v>185.05</c:v>
                </c:pt>
                <c:pt idx="18506">
                  <c:v>185.06</c:v>
                </c:pt>
                <c:pt idx="18507">
                  <c:v>185.07</c:v>
                </c:pt>
                <c:pt idx="18508">
                  <c:v>185.08</c:v>
                </c:pt>
                <c:pt idx="18509">
                  <c:v>185.09</c:v>
                </c:pt>
                <c:pt idx="18510">
                  <c:v>185.1</c:v>
                </c:pt>
                <c:pt idx="18511">
                  <c:v>185.11</c:v>
                </c:pt>
                <c:pt idx="18512">
                  <c:v>185.12</c:v>
                </c:pt>
                <c:pt idx="18513">
                  <c:v>185.13</c:v>
                </c:pt>
                <c:pt idx="18514">
                  <c:v>185.14</c:v>
                </c:pt>
                <c:pt idx="18515">
                  <c:v>185.15</c:v>
                </c:pt>
                <c:pt idx="18516">
                  <c:v>185.16</c:v>
                </c:pt>
                <c:pt idx="18517">
                  <c:v>185.17</c:v>
                </c:pt>
                <c:pt idx="18518">
                  <c:v>185.18</c:v>
                </c:pt>
                <c:pt idx="18519">
                  <c:v>185.19</c:v>
                </c:pt>
                <c:pt idx="18520">
                  <c:v>185.2</c:v>
                </c:pt>
                <c:pt idx="18521">
                  <c:v>185.21</c:v>
                </c:pt>
                <c:pt idx="18522">
                  <c:v>185.22</c:v>
                </c:pt>
                <c:pt idx="18523">
                  <c:v>185.23</c:v>
                </c:pt>
                <c:pt idx="18524">
                  <c:v>185.24</c:v>
                </c:pt>
                <c:pt idx="18525">
                  <c:v>185.25</c:v>
                </c:pt>
                <c:pt idx="18526">
                  <c:v>185.26</c:v>
                </c:pt>
                <c:pt idx="18527">
                  <c:v>185.27</c:v>
                </c:pt>
                <c:pt idx="18528">
                  <c:v>185.28</c:v>
                </c:pt>
                <c:pt idx="18529">
                  <c:v>185.29</c:v>
                </c:pt>
                <c:pt idx="18530">
                  <c:v>185.3</c:v>
                </c:pt>
                <c:pt idx="18531">
                  <c:v>185.31</c:v>
                </c:pt>
                <c:pt idx="18532">
                  <c:v>185.32</c:v>
                </c:pt>
                <c:pt idx="18533">
                  <c:v>185.33</c:v>
                </c:pt>
                <c:pt idx="18534">
                  <c:v>185.34</c:v>
                </c:pt>
                <c:pt idx="18535">
                  <c:v>185.35</c:v>
                </c:pt>
                <c:pt idx="18536">
                  <c:v>185.36</c:v>
                </c:pt>
                <c:pt idx="18537">
                  <c:v>185.37</c:v>
                </c:pt>
                <c:pt idx="18538">
                  <c:v>185.38</c:v>
                </c:pt>
                <c:pt idx="18539">
                  <c:v>185.39</c:v>
                </c:pt>
                <c:pt idx="18540">
                  <c:v>185.4</c:v>
                </c:pt>
                <c:pt idx="18541">
                  <c:v>185.41</c:v>
                </c:pt>
                <c:pt idx="18542">
                  <c:v>185.42</c:v>
                </c:pt>
                <c:pt idx="18543">
                  <c:v>185.43</c:v>
                </c:pt>
                <c:pt idx="18544">
                  <c:v>185.44</c:v>
                </c:pt>
                <c:pt idx="18545">
                  <c:v>185.45</c:v>
                </c:pt>
                <c:pt idx="18546">
                  <c:v>185.46</c:v>
                </c:pt>
                <c:pt idx="18547">
                  <c:v>185.47</c:v>
                </c:pt>
                <c:pt idx="18548">
                  <c:v>185.48</c:v>
                </c:pt>
                <c:pt idx="18549">
                  <c:v>185.49</c:v>
                </c:pt>
                <c:pt idx="18550">
                  <c:v>185.5</c:v>
                </c:pt>
                <c:pt idx="18551">
                  <c:v>185.51</c:v>
                </c:pt>
                <c:pt idx="18552">
                  <c:v>185.52</c:v>
                </c:pt>
                <c:pt idx="18553">
                  <c:v>185.53</c:v>
                </c:pt>
                <c:pt idx="18554">
                  <c:v>185.54</c:v>
                </c:pt>
                <c:pt idx="18555">
                  <c:v>185.55</c:v>
                </c:pt>
                <c:pt idx="18556">
                  <c:v>185.56</c:v>
                </c:pt>
                <c:pt idx="18557">
                  <c:v>185.57</c:v>
                </c:pt>
                <c:pt idx="18558">
                  <c:v>185.58</c:v>
                </c:pt>
                <c:pt idx="18559">
                  <c:v>185.59</c:v>
                </c:pt>
                <c:pt idx="18560">
                  <c:v>185.6</c:v>
                </c:pt>
                <c:pt idx="18561">
                  <c:v>185.61</c:v>
                </c:pt>
                <c:pt idx="18562">
                  <c:v>185.62</c:v>
                </c:pt>
                <c:pt idx="18563">
                  <c:v>185.63</c:v>
                </c:pt>
                <c:pt idx="18564">
                  <c:v>185.64</c:v>
                </c:pt>
                <c:pt idx="18565">
                  <c:v>185.65</c:v>
                </c:pt>
                <c:pt idx="18566">
                  <c:v>185.66</c:v>
                </c:pt>
                <c:pt idx="18567">
                  <c:v>185.67</c:v>
                </c:pt>
                <c:pt idx="18568">
                  <c:v>185.68</c:v>
                </c:pt>
                <c:pt idx="18569">
                  <c:v>185.69</c:v>
                </c:pt>
                <c:pt idx="18570">
                  <c:v>185.7</c:v>
                </c:pt>
                <c:pt idx="18571">
                  <c:v>185.71</c:v>
                </c:pt>
                <c:pt idx="18572">
                  <c:v>185.72</c:v>
                </c:pt>
                <c:pt idx="18573">
                  <c:v>185.73</c:v>
                </c:pt>
                <c:pt idx="18574">
                  <c:v>185.74</c:v>
                </c:pt>
                <c:pt idx="18575">
                  <c:v>185.75</c:v>
                </c:pt>
                <c:pt idx="18576">
                  <c:v>185.76</c:v>
                </c:pt>
                <c:pt idx="18577">
                  <c:v>185.77</c:v>
                </c:pt>
                <c:pt idx="18578">
                  <c:v>185.78</c:v>
                </c:pt>
                <c:pt idx="18579">
                  <c:v>185.79</c:v>
                </c:pt>
                <c:pt idx="18580">
                  <c:v>185.8</c:v>
                </c:pt>
                <c:pt idx="18581">
                  <c:v>185.81</c:v>
                </c:pt>
                <c:pt idx="18582">
                  <c:v>185.82</c:v>
                </c:pt>
                <c:pt idx="18583">
                  <c:v>185.83</c:v>
                </c:pt>
                <c:pt idx="18584">
                  <c:v>185.84</c:v>
                </c:pt>
                <c:pt idx="18585">
                  <c:v>185.85</c:v>
                </c:pt>
                <c:pt idx="18586">
                  <c:v>185.86</c:v>
                </c:pt>
                <c:pt idx="18587">
                  <c:v>185.87</c:v>
                </c:pt>
                <c:pt idx="18588">
                  <c:v>185.88</c:v>
                </c:pt>
                <c:pt idx="18589">
                  <c:v>185.89</c:v>
                </c:pt>
                <c:pt idx="18590">
                  <c:v>185.9</c:v>
                </c:pt>
                <c:pt idx="18591">
                  <c:v>185.91</c:v>
                </c:pt>
                <c:pt idx="18592">
                  <c:v>185.92</c:v>
                </c:pt>
                <c:pt idx="18593">
                  <c:v>185.93</c:v>
                </c:pt>
                <c:pt idx="18594">
                  <c:v>185.94</c:v>
                </c:pt>
                <c:pt idx="18595">
                  <c:v>185.95</c:v>
                </c:pt>
                <c:pt idx="18596">
                  <c:v>185.96</c:v>
                </c:pt>
                <c:pt idx="18597">
                  <c:v>185.97</c:v>
                </c:pt>
                <c:pt idx="18598">
                  <c:v>185.98</c:v>
                </c:pt>
                <c:pt idx="18599">
                  <c:v>185.99</c:v>
                </c:pt>
                <c:pt idx="18600">
                  <c:v>186</c:v>
                </c:pt>
                <c:pt idx="18601">
                  <c:v>186.01</c:v>
                </c:pt>
                <c:pt idx="18602">
                  <c:v>186.02</c:v>
                </c:pt>
                <c:pt idx="18603">
                  <c:v>186.03</c:v>
                </c:pt>
                <c:pt idx="18604">
                  <c:v>186.04</c:v>
                </c:pt>
                <c:pt idx="18605">
                  <c:v>186.05</c:v>
                </c:pt>
                <c:pt idx="18606">
                  <c:v>186.06</c:v>
                </c:pt>
                <c:pt idx="18607">
                  <c:v>186.07</c:v>
                </c:pt>
                <c:pt idx="18608">
                  <c:v>186.08</c:v>
                </c:pt>
                <c:pt idx="18609">
                  <c:v>186.09</c:v>
                </c:pt>
                <c:pt idx="18610">
                  <c:v>186.1</c:v>
                </c:pt>
                <c:pt idx="18611">
                  <c:v>186.11</c:v>
                </c:pt>
                <c:pt idx="18612">
                  <c:v>186.12</c:v>
                </c:pt>
                <c:pt idx="18613">
                  <c:v>186.13</c:v>
                </c:pt>
                <c:pt idx="18614">
                  <c:v>186.14</c:v>
                </c:pt>
                <c:pt idx="18615">
                  <c:v>186.15</c:v>
                </c:pt>
                <c:pt idx="18616">
                  <c:v>186.16</c:v>
                </c:pt>
                <c:pt idx="18617">
                  <c:v>186.17</c:v>
                </c:pt>
                <c:pt idx="18618">
                  <c:v>186.18</c:v>
                </c:pt>
                <c:pt idx="18619">
                  <c:v>186.19</c:v>
                </c:pt>
                <c:pt idx="18620">
                  <c:v>186.2</c:v>
                </c:pt>
                <c:pt idx="18621">
                  <c:v>186.21</c:v>
                </c:pt>
                <c:pt idx="18622">
                  <c:v>186.22</c:v>
                </c:pt>
                <c:pt idx="18623">
                  <c:v>186.23</c:v>
                </c:pt>
                <c:pt idx="18624">
                  <c:v>186.24</c:v>
                </c:pt>
                <c:pt idx="18625">
                  <c:v>186.25</c:v>
                </c:pt>
                <c:pt idx="18626">
                  <c:v>186.26</c:v>
                </c:pt>
                <c:pt idx="18627">
                  <c:v>186.27</c:v>
                </c:pt>
                <c:pt idx="18628">
                  <c:v>186.28</c:v>
                </c:pt>
                <c:pt idx="18629">
                  <c:v>186.29</c:v>
                </c:pt>
                <c:pt idx="18630">
                  <c:v>186.3</c:v>
                </c:pt>
                <c:pt idx="18631">
                  <c:v>186.31</c:v>
                </c:pt>
                <c:pt idx="18632">
                  <c:v>186.32</c:v>
                </c:pt>
                <c:pt idx="18633">
                  <c:v>186.33</c:v>
                </c:pt>
                <c:pt idx="18634">
                  <c:v>186.34</c:v>
                </c:pt>
                <c:pt idx="18635">
                  <c:v>186.35</c:v>
                </c:pt>
                <c:pt idx="18636">
                  <c:v>186.36</c:v>
                </c:pt>
                <c:pt idx="18637">
                  <c:v>186.37</c:v>
                </c:pt>
                <c:pt idx="18638">
                  <c:v>186.38</c:v>
                </c:pt>
                <c:pt idx="18639">
                  <c:v>186.39</c:v>
                </c:pt>
                <c:pt idx="18640">
                  <c:v>186.4</c:v>
                </c:pt>
                <c:pt idx="18641">
                  <c:v>186.41</c:v>
                </c:pt>
                <c:pt idx="18642">
                  <c:v>186.42</c:v>
                </c:pt>
                <c:pt idx="18643">
                  <c:v>186.43</c:v>
                </c:pt>
                <c:pt idx="18644">
                  <c:v>186.44</c:v>
                </c:pt>
                <c:pt idx="18645">
                  <c:v>186.45</c:v>
                </c:pt>
                <c:pt idx="18646">
                  <c:v>186.46</c:v>
                </c:pt>
                <c:pt idx="18647">
                  <c:v>186.47</c:v>
                </c:pt>
                <c:pt idx="18648">
                  <c:v>186.48</c:v>
                </c:pt>
                <c:pt idx="18649">
                  <c:v>186.49</c:v>
                </c:pt>
                <c:pt idx="18650">
                  <c:v>186.5</c:v>
                </c:pt>
                <c:pt idx="18651">
                  <c:v>186.51</c:v>
                </c:pt>
                <c:pt idx="18652">
                  <c:v>186.52</c:v>
                </c:pt>
                <c:pt idx="18653">
                  <c:v>186.53</c:v>
                </c:pt>
                <c:pt idx="18654">
                  <c:v>186.54</c:v>
                </c:pt>
                <c:pt idx="18655">
                  <c:v>186.55</c:v>
                </c:pt>
                <c:pt idx="18656">
                  <c:v>186.56</c:v>
                </c:pt>
                <c:pt idx="18657">
                  <c:v>186.57</c:v>
                </c:pt>
                <c:pt idx="18658">
                  <c:v>186.58</c:v>
                </c:pt>
                <c:pt idx="18659">
                  <c:v>186.59</c:v>
                </c:pt>
                <c:pt idx="18660">
                  <c:v>186.6</c:v>
                </c:pt>
                <c:pt idx="18661">
                  <c:v>186.61</c:v>
                </c:pt>
                <c:pt idx="18662">
                  <c:v>186.62</c:v>
                </c:pt>
                <c:pt idx="18663">
                  <c:v>186.63</c:v>
                </c:pt>
                <c:pt idx="18664">
                  <c:v>186.64</c:v>
                </c:pt>
                <c:pt idx="18665">
                  <c:v>186.65</c:v>
                </c:pt>
                <c:pt idx="18666">
                  <c:v>186.66</c:v>
                </c:pt>
                <c:pt idx="18667">
                  <c:v>186.67</c:v>
                </c:pt>
                <c:pt idx="18668">
                  <c:v>186.68</c:v>
                </c:pt>
                <c:pt idx="18669">
                  <c:v>186.69</c:v>
                </c:pt>
                <c:pt idx="18670">
                  <c:v>186.7</c:v>
                </c:pt>
                <c:pt idx="18671">
                  <c:v>186.71</c:v>
                </c:pt>
                <c:pt idx="18672">
                  <c:v>186.72</c:v>
                </c:pt>
                <c:pt idx="18673">
                  <c:v>186.73</c:v>
                </c:pt>
                <c:pt idx="18674">
                  <c:v>186.74</c:v>
                </c:pt>
                <c:pt idx="18675">
                  <c:v>186.75</c:v>
                </c:pt>
                <c:pt idx="18676">
                  <c:v>186.76</c:v>
                </c:pt>
                <c:pt idx="18677">
                  <c:v>186.77</c:v>
                </c:pt>
                <c:pt idx="18678">
                  <c:v>186.78</c:v>
                </c:pt>
                <c:pt idx="18679">
                  <c:v>186.79</c:v>
                </c:pt>
                <c:pt idx="18680">
                  <c:v>186.8</c:v>
                </c:pt>
                <c:pt idx="18681">
                  <c:v>186.81</c:v>
                </c:pt>
                <c:pt idx="18682">
                  <c:v>186.82</c:v>
                </c:pt>
                <c:pt idx="18683">
                  <c:v>186.83</c:v>
                </c:pt>
                <c:pt idx="18684">
                  <c:v>186.84</c:v>
                </c:pt>
                <c:pt idx="18685">
                  <c:v>186.85</c:v>
                </c:pt>
                <c:pt idx="18686">
                  <c:v>186.86</c:v>
                </c:pt>
                <c:pt idx="18687">
                  <c:v>186.87</c:v>
                </c:pt>
                <c:pt idx="18688">
                  <c:v>186.88</c:v>
                </c:pt>
                <c:pt idx="18689">
                  <c:v>186.89</c:v>
                </c:pt>
                <c:pt idx="18690">
                  <c:v>186.9</c:v>
                </c:pt>
                <c:pt idx="18691">
                  <c:v>186.91</c:v>
                </c:pt>
                <c:pt idx="18692">
                  <c:v>186.92</c:v>
                </c:pt>
                <c:pt idx="18693">
                  <c:v>186.93</c:v>
                </c:pt>
                <c:pt idx="18694">
                  <c:v>186.94</c:v>
                </c:pt>
                <c:pt idx="18695">
                  <c:v>186.95</c:v>
                </c:pt>
                <c:pt idx="18696">
                  <c:v>186.96</c:v>
                </c:pt>
                <c:pt idx="18697">
                  <c:v>186.97</c:v>
                </c:pt>
                <c:pt idx="18698">
                  <c:v>186.98</c:v>
                </c:pt>
                <c:pt idx="18699">
                  <c:v>186.99</c:v>
                </c:pt>
                <c:pt idx="18700">
                  <c:v>187</c:v>
                </c:pt>
                <c:pt idx="18701">
                  <c:v>187.01</c:v>
                </c:pt>
                <c:pt idx="18702">
                  <c:v>187.02</c:v>
                </c:pt>
                <c:pt idx="18703">
                  <c:v>187.03</c:v>
                </c:pt>
                <c:pt idx="18704">
                  <c:v>187.04</c:v>
                </c:pt>
                <c:pt idx="18705">
                  <c:v>187.05</c:v>
                </c:pt>
                <c:pt idx="18706">
                  <c:v>187.06</c:v>
                </c:pt>
                <c:pt idx="18707">
                  <c:v>187.07</c:v>
                </c:pt>
                <c:pt idx="18708">
                  <c:v>187.08</c:v>
                </c:pt>
                <c:pt idx="18709">
                  <c:v>187.09</c:v>
                </c:pt>
                <c:pt idx="18710">
                  <c:v>187.1</c:v>
                </c:pt>
                <c:pt idx="18711">
                  <c:v>187.11</c:v>
                </c:pt>
                <c:pt idx="18712">
                  <c:v>187.12</c:v>
                </c:pt>
                <c:pt idx="18713">
                  <c:v>187.13</c:v>
                </c:pt>
                <c:pt idx="18714">
                  <c:v>187.14</c:v>
                </c:pt>
                <c:pt idx="18715">
                  <c:v>187.15</c:v>
                </c:pt>
                <c:pt idx="18716">
                  <c:v>187.16</c:v>
                </c:pt>
                <c:pt idx="18717">
                  <c:v>187.17</c:v>
                </c:pt>
                <c:pt idx="18718">
                  <c:v>187.18</c:v>
                </c:pt>
                <c:pt idx="18719">
                  <c:v>187.19</c:v>
                </c:pt>
                <c:pt idx="18720">
                  <c:v>187.2</c:v>
                </c:pt>
                <c:pt idx="18721">
                  <c:v>187.21</c:v>
                </c:pt>
                <c:pt idx="18722">
                  <c:v>187.22</c:v>
                </c:pt>
                <c:pt idx="18723">
                  <c:v>187.23</c:v>
                </c:pt>
                <c:pt idx="18724">
                  <c:v>187.24</c:v>
                </c:pt>
                <c:pt idx="18725">
                  <c:v>187.25</c:v>
                </c:pt>
                <c:pt idx="18726">
                  <c:v>187.26</c:v>
                </c:pt>
                <c:pt idx="18727">
                  <c:v>187.27</c:v>
                </c:pt>
                <c:pt idx="18728">
                  <c:v>187.28</c:v>
                </c:pt>
                <c:pt idx="18729">
                  <c:v>187.29</c:v>
                </c:pt>
                <c:pt idx="18730">
                  <c:v>187.3</c:v>
                </c:pt>
                <c:pt idx="18731">
                  <c:v>187.31</c:v>
                </c:pt>
                <c:pt idx="18732">
                  <c:v>187.32</c:v>
                </c:pt>
                <c:pt idx="18733">
                  <c:v>187.33</c:v>
                </c:pt>
                <c:pt idx="18734">
                  <c:v>187.34</c:v>
                </c:pt>
                <c:pt idx="18735">
                  <c:v>187.35</c:v>
                </c:pt>
                <c:pt idx="18736">
                  <c:v>187.36</c:v>
                </c:pt>
                <c:pt idx="18737">
                  <c:v>187.37</c:v>
                </c:pt>
                <c:pt idx="18738">
                  <c:v>187.38</c:v>
                </c:pt>
                <c:pt idx="18739">
                  <c:v>187.39</c:v>
                </c:pt>
                <c:pt idx="18740">
                  <c:v>187.4</c:v>
                </c:pt>
                <c:pt idx="18741">
                  <c:v>187.41</c:v>
                </c:pt>
                <c:pt idx="18742">
                  <c:v>187.42</c:v>
                </c:pt>
                <c:pt idx="18743">
                  <c:v>187.43</c:v>
                </c:pt>
                <c:pt idx="18744">
                  <c:v>187.44</c:v>
                </c:pt>
                <c:pt idx="18745">
                  <c:v>187.45</c:v>
                </c:pt>
                <c:pt idx="18746">
                  <c:v>187.46</c:v>
                </c:pt>
                <c:pt idx="18747">
                  <c:v>187.47</c:v>
                </c:pt>
                <c:pt idx="18748">
                  <c:v>187.48</c:v>
                </c:pt>
                <c:pt idx="18749">
                  <c:v>187.49</c:v>
                </c:pt>
                <c:pt idx="18750">
                  <c:v>187.5</c:v>
                </c:pt>
                <c:pt idx="18751">
                  <c:v>187.51</c:v>
                </c:pt>
                <c:pt idx="18752">
                  <c:v>187.52</c:v>
                </c:pt>
                <c:pt idx="18753">
                  <c:v>187.53</c:v>
                </c:pt>
                <c:pt idx="18754">
                  <c:v>187.54</c:v>
                </c:pt>
                <c:pt idx="18755">
                  <c:v>187.55</c:v>
                </c:pt>
                <c:pt idx="18756">
                  <c:v>187.56</c:v>
                </c:pt>
                <c:pt idx="18757">
                  <c:v>187.57</c:v>
                </c:pt>
                <c:pt idx="18758">
                  <c:v>187.58</c:v>
                </c:pt>
                <c:pt idx="18759">
                  <c:v>187.59</c:v>
                </c:pt>
                <c:pt idx="18760">
                  <c:v>187.6</c:v>
                </c:pt>
                <c:pt idx="18761">
                  <c:v>187.61</c:v>
                </c:pt>
                <c:pt idx="18762">
                  <c:v>187.62</c:v>
                </c:pt>
                <c:pt idx="18763">
                  <c:v>187.63</c:v>
                </c:pt>
                <c:pt idx="18764">
                  <c:v>187.64</c:v>
                </c:pt>
                <c:pt idx="18765">
                  <c:v>187.65</c:v>
                </c:pt>
                <c:pt idx="18766">
                  <c:v>187.66</c:v>
                </c:pt>
                <c:pt idx="18767">
                  <c:v>187.67</c:v>
                </c:pt>
                <c:pt idx="18768">
                  <c:v>187.68</c:v>
                </c:pt>
                <c:pt idx="18769">
                  <c:v>187.69</c:v>
                </c:pt>
                <c:pt idx="18770">
                  <c:v>187.7</c:v>
                </c:pt>
                <c:pt idx="18771">
                  <c:v>187.71</c:v>
                </c:pt>
                <c:pt idx="18772">
                  <c:v>187.72</c:v>
                </c:pt>
                <c:pt idx="18773">
                  <c:v>187.73</c:v>
                </c:pt>
                <c:pt idx="18774">
                  <c:v>187.74</c:v>
                </c:pt>
                <c:pt idx="18775">
                  <c:v>187.75</c:v>
                </c:pt>
                <c:pt idx="18776">
                  <c:v>187.76</c:v>
                </c:pt>
                <c:pt idx="18777">
                  <c:v>187.77</c:v>
                </c:pt>
                <c:pt idx="18778">
                  <c:v>187.78</c:v>
                </c:pt>
                <c:pt idx="18779">
                  <c:v>187.79</c:v>
                </c:pt>
                <c:pt idx="18780">
                  <c:v>187.8</c:v>
                </c:pt>
                <c:pt idx="18781">
                  <c:v>187.81</c:v>
                </c:pt>
                <c:pt idx="18782">
                  <c:v>187.82</c:v>
                </c:pt>
                <c:pt idx="18783">
                  <c:v>187.83</c:v>
                </c:pt>
                <c:pt idx="18784">
                  <c:v>187.84</c:v>
                </c:pt>
                <c:pt idx="18785">
                  <c:v>187.85</c:v>
                </c:pt>
                <c:pt idx="18786">
                  <c:v>187.86</c:v>
                </c:pt>
                <c:pt idx="18787">
                  <c:v>187.87</c:v>
                </c:pt>
                <c:pt idx="18788">
                  <c:v>187.88</c:v>
                </c:pt>
                <c:pt idx="18789">
                  <c:v>187.89</c:v>
                </c:pt>
                <c:pt idx="18790">
                  <c:v>187.9</c:v>
                </c:pt>
                <c:pt idx="18791">
                  <c:v>187.91</c:v>
                </c:pt>
                <c:pt idx="18792">
                  <c:v>187.92</c:v>
                </c:pt>
                <c:pt idx="18793">
                  <c:v>187.93</c:v>
                </c:pt>
                <c:pt idx="18794">
                  <c:v>187.94</c:v>
                </c:pt>
                <c:pt idx="18795">
                  <c:v>187.95</c:v>
                </c:pt>
                <c:pt idx="18796">
                  <c:v>187.96</c:v>
                </c:pt>
                <c:pt idx="18797">
                  <c:v>187.97</c:v>
                </c:pt>
                <c:pt idx="18798">
                  <c:v>187.98</c:v>
                </c:pt>
                <c:pt idx="18799">
                  <c:v>187.99</c:v>
                </c:pt>
                <c:pt idx="18800">
                  <c:v>188</c:v>
                </c:pt>
                <c:pt idx="18801">
                  <c:v>188.01</c:v>
                </c:pt>
                <c:pt idx="18802">
                  <c:v>188.02</c:v>
                </c:pt>
                <c:pt idx="18803">
                  <c:v>188.03</c:v>
                </c:pt>
                <c:pt idx="18804">
                  <c:v>188.04</c:v>
                </c:pt>
                <c:pt idx="18805">
                  <c:v>188.05</c:v>
                </c:pt>
                <c:pt idx="18806">
                  <c:v>188.06</c:v>
                </c:pt>
                <c:pt idx="18807">
                  <c:v>188.07</c:v>
                </c:pt>
                <c:pt idx="18808">
                  <c:v>188.08</c:v>
                </c:pt>
                <c:pt idx="18809">
                  <c:v>188.09</c:v>
                </c:pt>
                <c:pt idx="18810">
                  <c:v>188.1</c:v>
                </c:pt>
                <c:pt idx="18811">
                  <c:v>188.11</c:v>
                </c:pt>
                <c:pt idx="18812">
                  <c:v>188.12</c:v>
                </c:pt>
                <c:pt idx="18813">
                  <c:v>188.13</c:v>
                </c:pt>
                <c:pt idx="18814">
                  <c:v>188.14</c:v>
                </c:pt>
                <c:pt idx="18815">
                  <c:v>188.15</c:v>
                </c:pt>
                <c:pt idx="18816">
                  <c:v>188.16</c:v>
                </c:pt>
                <c:pt idx="18817">
                  <c:v>188.17</c:v>
                </c:pt>
                <c:pt idx="18818">
                  <c:v>188.18</c:v>
                </c:pt>
                <c:pt idx="18819">
                  <c:v>188.19</c:v>
                </c:pt>
                <c:pt idx="18820">
                  <c:v>188.2</c:v>
                </c:pt>
                <c:pt idx="18821">
                  <c:v>188.21</c:v>
                </c:pt>
                <c:pt idx="18822">
                  <c:v>188.22</c:v>
                </c:pt>
                <c:pt idx="18823">
                  <c:v>188.23</c:v>
                </c:pt>
                <c:pt idx="18824">
                  <c:v>188.24</c:v>
                </c:pt>
                <c:pt idx="18825">
                  <c:v>188.25</c:v>
                </c:pt>
                <c:pt idx="18826">
                  <c:v>188.26</c:v>
                </c:pt>
                <c:pt idx="18827">
                  <c:v>188.27</c:v>
                </c:pt>
                <c:pt idx="18828">
                  <c:v>188.28</c:v>
                </c:pt>
                <c:pt idx="18829">
                  <c:v>188.29</c:v>
                </c:pt>
                <c:pt idx="18830">
                  <c:v>188.3</c:v>
                </c:pt>
                <c:pt idx="18831">
                  <c:v>188.31</c:v>
                </c:pt>
                <c:pt idx="18832">
                  <c:v>188.32</c:v>
                </c:pt>
                <c:pt idx="18833">
                  <c:v>188.33</c:v>
                </c:pt>
                <c:pt idx="18834">
                  <c:v>188.34</c:v>
                </c:pt>
                <c:pt idx="18835">
                  <c:v>188.35</c:v>
                </c:pt>
                <c:pt idx="18836">
                  <c:v>188.36</c:v>
                </c:pt>
                <c:pt idx="18837">
                  <c:v>188.37</c:v>
                </c:pt>
                <c:pt idx="18838">
                  <c:v>188.38</c:v>
                </c:pt>
                <c:pt idx="18839">
                  <c:v>188.39</c:v>
                </c:pt>
                <c:pt idx="18840">
                  <c:v>188.4</c:v>
                </c:pt>
                <c:pt idx="18841">
                  <c:v>188.41</c:v>
                </c:pt>
                <c:pt idx="18842">
                  <c:v>188.42</c:v>
                </c:pt>
                <c:pt idx="18843">
                  <c:v>188.43</c:v>
                </c:pt>
                <c:pt idx="18844">
                  <c:v>188.44</c:v>
                </c:pt>
                <c:pt idx="18845">
                  <c:v>188.45</c:v>
                </c:pt>
                <c:pt idx="18846">
                  <c:v>188.46</c:v>
                </c:pt>
                <c:pt idx="18847">
                  <c:v>188.47</c:v>
                </c:pt>
                <c:pt idx="18848">
                  <c:v>188.48</c:v>
                </c:pt>
                <c:pt idx="18849">
                  <c:v>188.49</c:v>
                </c:pt>
                <c:pt idx="18850">
                  <c:v>188.5</c:v>
                </c:pt>
                <c:pt idx="18851">
                  <c:v>188.51</c:v>
                </c:pt>
                <c:pt idx="18852">
                  <c:v>188.52</c:v>
                </c:pt>
                <c:pt idx="18853">
                  <c:v>188.53</c:v>
                </c:pt>
                <c:pt idx="18854">
                  <c:v>188.54</c:v>
                </c:pt>
                <c:pt idx="18855">
                  <c:v>188.55</c:v>
                </c:pt>
                <c:pt idx="18856">
                  <c:v>188.56</c:v>
                </c:pt>
                <c:pt idx="18857">
                  <c:v>188.57</c:v>
                </c:pt>
                <c:pt idx="18858">
                  <c:v>188.58</c:v>
                </c:pt>
                <c:pt idx="18859">
                  <c:v>188.59</c:v>
                </c:pt>
                <c:pt idx="18860">
                  <c:v>188.6</c:v>
                </c:pt>
                <c:pt idx="18861">
                  <c:v>188.61</c:v>
                </c:pt>
                <c:pt idx="18862">
                  <c:v>188.62</c:v>
                </c:pt>
                <c:pt idx="18863">
                  <c:v>188.63</c:v>
                </c:pt>
                <c:pt idx="18864">
                  <c:v>188.64</c:v>
                </c:pt>
                <c:pt idx="18865">
                  <c:v>188.65</c:v>
                </c:pt>
                <c:pt idx="18866">
                  <c:v>188.66</c:v>
                </c:pt>
                <c:pt idx="18867">
                  <c:v>188.67</c:v>
                </c:pt>
                <c:pt idx="18868">
                  <c:v>188.68</c:v>
                </c:pt>
                <c:pt idx="18869">
                  <c:v>188.69</c:v>
                </c:pt>
                <c:pt idx="18870">
                  <c:v>188.7</c:v>
                </c:pt>
                <c:pt idx="18871">
                  <c:v>188.71</c:v>
                </c:pt>
                <c:pt idx="18872">
                  <c:v>188.72</c:v>
                </c:pt>
                <c:pt idx="18873">
                  <c:v>188.73</c:v>
                </c:pt>
                <c:pt idx="18874">
                  <c:v>188.74</c:v>
                </c:pt>
                <c:pt idx="18875">
                  <c:v>188.75</c:v>
                </c:pt>
                <c:pt idx="18876">
                  <c:v>188.76</c:v>
                </c:pt>
                <c:pt idx="18877">
                  <c:v>188.77</c:v>
                </c:pt>
                <c:pt idx="18878">
                  <c:v>188.78</c:v>
                </c:pt>
                <c:pt idx="18879">
                  <c:v>188.79</c:v>
                </c:pt>
                <c:pt idx="18880">
                  <c:v>188.8</c:v>
                </c:pt>
                <c:pt idx="18881">
                  <c:v>188.81</c:v>
                </c:pt>
                <c:pt idx="18882">
                  <c:v>188.82</c:v>
                </c:pt>
                <c:pt idx="18883">
                  <c:v>188.83</c:v>
                </c:pt>
                <c:pt idx="18884">
                  <c:v>188.84</c:v>
                </c:pt>
                <c:pt idx="18885">
                  <c:v>188.85</c:v>
                </c:pt>
                <c:pt idx="18886">
                  <c:v>188.86</c:v>
                </c:pt>
                <c:pt idx="18887">
                  <c:v>188.87</c:v>
                </c:pt>
                <c:pt idx="18888">
                  <c:v>188.88</c:v>
                </c:pt>
                <c:pt idx="18889">
                  <c:v>188.89</c:v>
                </c:pt>
                <c:pt idx="18890">
                  <c:v>188.9</c:v>
                </c:pt>
                <c:pt idx="18891">
                  <c:v>188.91</c:v>
                </c:pt>
                <c:pt idx="18892">
                  <c:v>188.92</c:v>
                </c:pt>
                <c:pt idx="18893">
                  <c:v>188.93</c:v>
                </c:pt>
                <c:pt idx="18894">
                  <c:v>188.94</c:v>
                </c:pt>
                <c:pt idx="18895">
                  <c:v>188.95</c:v>
                </c:pt>
                <c:pt idx="18896">
                  <c:v>188.96</c:v>
                </c:pt>
                <c:pt idx="18897">
                  <c:v>188.97</c:v>
                </c:pt>
                <c:pt idx="18898">
                  <c:v>188.98</c:v>
                </c:pt>
                <c:pt idx="18899">
                  <c:v>188.99</c:v>
                </c:pt>
                <c:pt idx="18900">
                  <c:v>189</c:v>
                </c:pt>
                <c:pt idx="18901">
                  <c:v>189.01</c:v>
                </c:pt>
                <c:pt idx="18902">
                  <c:v>189.02</c:v>
                </c:pt>
                <c:pt idx="18903">
                  <c:v>189.03</c:v>
                </c:pt>
                <c:pt idx="18904">
                  <c:v>189.04</c:v>
                </c:pt>
                <c:pt idx="18905">
                  <c:v>189.05</c:v>
                </c:pt>
                <c:pt idx="18906">
                  <c:v>189.06</c:v>
                </c:pt>
                <c:pt idx="18907">
                  <c:v>189.07</c:v>
                </c:pt>
                <c:pt idx="18908">
                  <c:v>189.08</c:v>
                </c:pt>
                <c:pt idx="18909">
                  <c:v>189.09</c:v>
                </c:pt>
                <c:pt idx="18910">
                  <c:v>189.1</c:v>
                </c:pt>
                <c:pt idx="18911">
                  <c:v>189.11</c:v>
                </c:pt>
                <c:pt idx="18912">
                  <c:v>189.12</c:v>
                </c:pt>
                <c:pt idx="18913">
                  <c:v>189.13</c:v>
                </c:pt>
                <c:pt idx="18914">
                  <c:v>189.14</c:v>
                </c:pt>
                <c:pt idx="18915">
                  <c:v>189.15</c:v>
                </c:pt>
                <c:pt idx="18916">
                  <c:v>189.16</c:v>
                </c:pt>
                <c:pt idx="18917">
                  <c:v>189.17</c:v>
                </c:pt>
                <c:pt idx="18918">
                  <c:v>189.18</c:v>
                </c:pt>
                <c:pt idx="18919">
                  <c:v>189.19</c:v>
                </c:pt>
                <c:pt idx="18920">
                  <c:v>189.2</c:v>
                </c:pt>
                <c:pt idx="18921">
                  <c:v>189.21</c:v>
                </c:pt>
                <c:pt idx="18922">
                  <c:v>189.22</c:v>
                </c:pt>
                <c:pt idx="18923">
                  <c:v>189.23</c:v>
                </c:pt>
                <c:pt idx="18924">
                  <c:v>189.24</c:v>
                </c:pt>
                <c:pt idx="18925">
                  <c:v>189.25</c:v>
                </c:pt>
                <c:pt idx="18926">
                  <c:v>189.26</c:v>
                </c:pt>
                <c:pt idx="18927">
                  <c:v>189.27</c:v>
                </c:pt>
                <c:pt idx="18928">
                  <c:v>189.28</c:v>
                </c:pt>
                <c:pt idx="18929">
                  <c:v>189.29</c:v>
                </c:pt>
                <c:pt idx="18930">
                  <c:v>189.3</c:v>
                </c:pt>
                <c:pt idx="18931">
                  <c:v>189.31</c:v>
                </c:pt>
                <c:pt idx="18932">
                  <c:v>189.32</c:v>
                </c:pt>
                <c:pt idx="18933">
                  <c:v>189.33</c:v>
                </c:pt>
                <c:pt idx="18934">
                  <c:v>189.34</c:v>
                </c:pt>
                <c:pt idx="18935">
                  <c:v>189.35</c:v>
                </c:pt>
                <c:pt idx="18936">
                  <c:v>189.36</c:v>
                </c:pt>
                <c:pt idx="18937">
                  <c:v>189.37</c:v>
                </c:pt>
                <c:pt idx="18938">
                  <c:v>189.38</c:v>
                </c:pt>
                <c:pt idx="18939">
                  <c:v>189.39</c:v>
                </c:pt>
                <c:pt idx="18940">
                  <c:v>189.4</c:v>
                </c:pt>
                <c:pt idx="18941">
                  <c:v>189.41</c:v>
                </c:pt>
                <c:pt idx="18942">
                  <c:v>189.42</c:v>
                </c:pt>
                <c:pt idx="18943">
                  <c:v>189.43</c:v>
                </c:pt>
                <c:pt idx="18944">
                  <c:v>189.44</c:v>
                </c:pt>
                <c:pt idx="18945">
                  <c:v>189.45</c:v>
                </c:pt>
                <c:pt idx="18946">
                  <c:v>189.46</c:v>
                </c:pt>
                <c:pt idx="18947">
                  <c:v>189.47</c:v>
                </c:pt>
                <c:pt idx="18948">
                  <c:v>189.48</c:v>
                </c:pt>
                <c:pt idx="18949">
                  <c:v>189.49</c:v>
                </c:pt>
                <c:pt idx="18950">
                  <c:v>189.5</c:v>
                </c:pt>
                <c:pt idx="18951">
                  <c:v>189.51</c:v>
                </c:pt>
                <c:pt idx="18952">
                  <c:v>189.52</c:v>
                </c:pt>
                <c:pt idx="18953">
                  <c:v>189.53</c:v>
                </c:pt>
                <c:pt idx="18954">
                  <c:v>189.54</c:v>
                </c:pt>
                <c:pt idx="18955">
                  <c:v>189.55</c:v>
                </c:pt>
                <c:pt idx="18956">
                  <c:v>189.56</c:v>
                </c:pt>
                <c:pt idx="18957">
                  <c:v>189.57</c:v>
                </c:pt>
                <c:pt idx="18958">
                  <c:v>189.58</c:v>
                </c:pt>
                <c:pt idx="18959">
                  <c:v>189.59</c:v>
                </c:pt>
                <c:pt idx="18960">
                  <c:v>189.6</c:v>
                </c:pt>
                <c:pt idx="18961">
                  <c:v>189.61</c:v>
                </c:pt>
                <c:pt idx="18962">
                  <c:v>189.62</c:v>
                </c:pt>
                <c:pt idx="18963">
                  <c:v>189.63</c:v>
                </c:pt>
                <c:pt idx="18964">
                  <c:v>189.64</c:v>
                </c:pt>
                <c:pt idx="18965">
                  <c:v>189.65</c:v>
                </c:pt>
                <c:pt idx="18966">
                  <c:v>189.66</c:v>
                </c:pt>
                <c:pt idx="18967">
                  <c:v>189.67</c:v>
                </c:pt>
                <c:pt idx="18968">
                  <c:v>189.68</c:v>
                </c:pt>
                <c:pt idx="18969">
                  <c:v>189.69</c:v>
                </c:pt>
                <c:pt idx="18970">
                  <c:v>189.7</c:v>
                </c:pt>
                <c:pt idx="18971">
                  <c:v>189.71</c:v>
                </c:pt>
                <c:pt idx="18972">
                  <c:v>189.72</c:v>
                </c:pt>
                <c:pt idx="18973">
                  <c:v>189.73</c:v>
                </c:pt>
                <c:pt idx="18974">
                  <c:v>189.74</c:v>
                </c:pt>
                <c:pt idx="18975">
                  <c:v>189.75</c:v>
                </c:pt>
                <c:pt idx="18976">
                  <c:v>189.76</c:v>
                </c:pt>
                <c:pt idx="18977">
                  <c:v>189.77</c:v>
                </c:pt>
                <c:pt idx="18978">
                  <c:v>189.78</c:v>
                </c:pt>
                <c:pt idx="18979">
                  <c:v>189.79</c:v>
                </c:pt>
                <c:pt idx="18980">
                  <c:v>189.8</c:v>
                </c:pt>
                <c:pt idx="18981">
                  <c:v>189.81</c:v>
                </c:pt>
                <c:pt idx="18982">
                  <c:v>189.82</c:v>
                </c:pt>
                <c:pt idx="18983">
                  <c:v>189.83</c:v>
                </c:pt>
                <c:pt idx="18984">
                  <c:v>189.84</c:v>
                </c:pt>
                <c:pt idx="18985">
                  <c:v>189.85</c:v>
                </c:pt>
                <c:pt idx="18986">
                  <c:v>189.86</c:v>
                </c:pt>
                <c:pt idx="18987">
                  <c:v>189.87</c:v>
                </c:pt>
                <c:pt idx="18988">
                  <c:v>189.88</c:v>
                </c:pt>
                <c:pt idx="18989">
                  <c:v>189.89</c:v>
                </c:pt>
                <c:pt idx="18990">
                  <c:v>189.9</c:v>
                </c:pt>
                <c:pt idx="18991">
                  <c:v>189.91</c:v>
                </c:pt>
                <c:pt idx="18992">
                  <c:v>189.92</c:v>
                </c:pt>
                <c:pt idx="18993">
                  <c:v>189.93</c:v>
                </c:pt>
                <c:pt idx="18994">
                  <c:v>189.94</c:v>
                </c:pt>
                <c:pt idx="18995">
                  <c:v>189.95</c:v>
                </c:pt>
                <c:pt idx="18996">
                  <c:v>189.96</c:v>
                </c:pt>
                <c:pt idx="18997">
                  <c:v>189.97</c:v>
                </c:pt>
                <c:pt idx="18998">
                  <c:v>189.98</c:v>
                </c:pt>
                <c:pt idx="18999">
                  <c:v>189.99</c:v>
                </c:pt>
                <c:pt idx="19000">
                  <c:v>190</c:v>
                </c:pt>
                <c:pt idx="19001">
                  <c:v>190.01</c:v>
                </c:pt>
                <c:pt idx="19002">
                  <c:v>190.02</c:v>
                </c:pt>
                <c:pt idx="19003">
                  <c:v>190.03</c:v>
                </c:pt>
                <c:pt idx="19004">
                  <c:v>190.04</c:v>
                </c:pt>
                <c:pt idx="19005">
                  <c:v>190.05</c:v>
                </c:pt>
                <c:pt idx="19006">
                  <c:v>190.06</c:v>
                </c:pt>
                <c:pt idx="19007">
                  <c:v>190.07</c:v>
                </c:pt>
                <c:pt idx="19008">
                  <c:v>190.08</c:v>
                </c:pt>
                <c:pt idx="19009">
                  <c:v>190.09</c:v>
                </c:pt>
                <c:pt idx="19010">
                  <c:v>190.1</c:v>
                </c:pt>
                <c:pt idx="19011">
                  <c:v>190.11</c:v>
                </c:pt>
                <c:pt idx="19012">
                  <c:v>190.12</c:v>
                </c:pt>
                <c:pt idx="19013">
                  <c:v>190.13</c:v>
                </c:pt>
                <c:pt idx="19014">
                  <c:v>190.14</c:v>
                </c:pt>
                <c:pt idx="19015">
                  <c:v>190.15</c:v>
                </c:pt>
                <c:pt idx="19016">
                  <c:v>190.16</c:v>
                </c:pt>
                <c:pt idx="19017">
                  <c:v>190.17</c:v>
                </c:pt>
                <c:pt idx="19018">
                  <c:v>190.18</c:v>
                </c:pt>
                <c:pt idx="19019">
                  <c:v>190.19</c:v>
                </c:pt>
                <c:pt idx="19020">
                  <c:v>190.2</c:v>
                </c:pt>
                <c:pt idx="19021">
                  <c:v>190.21</c:v>
                </c:pt>
                <c:pt idx="19022">
                  <c:v>190.22</c:v>
                </c:pt>
                <c:pt idx="19023">
                  <c:v>190.23</c:v>
                </c:pt>
                <c:pt idx="19024">
                  <c:v>190.24</c:v>
                </c:pt>
                <c:pt idx="19025">
                  <c:v>190.25</c:v>
                </c:pt>
                <c:pt idx="19026">
                  <c:v>190.26</c:v>
                </c:pt>
                <c:pt idx="19027">
                  <c:v>190.27</c:v>
                </c:pt>
                <c:pt idx="19028">
                  <c:v>190.28</c:v>
                </c:pt>
                <c:pt idx="19029">
                  <c:v>190.29</c:v>
                </c:pt>
                <c:pt idx="19030">
                  <c:v>190.3</c:v>
                </c:pt>
                <c:pt idx="19031">
                  <c:v>190.31</c:v>
                </c:pt>
                <c:pt idx="19032">
                  <c:v>190.32</c:v>
                </c:pt>
                <c:pt idx="19033">
                  <c:v>190.33</c:v>
                </c:pt>
                <c:pt idx="19034">
                  <c:v>190.34</c:v>
                </c:pt>
                <c:pt idx="19035">
                  <c:v>190.35</c:v>
                </c:pt>
                <c:pt idx="19036">
                  <c:v>190.36</c:v>
                </c:pt>
                <c:pt idx="19037">
                  <c:v>190.37</c:v>
                </c:pt>
                <c:pt idx="19038">
                  <c:v>190.38</c:v>
                </c:pt>
                <c:pt idx="19039">
                  <c:v>190.39</c:v>
                </c:pt>
                <c:pt idx="19040">
                  <c:v>190.4</c:v>
                </c:pt>
                <c:pt idx="19041">
                  <c:v>190.41</c:v>
                </c:pt>
                <c:pt idx="19042">
                  <c:v>190.42</c:v>
                </c:pt>
                <c:pt idx="19043">
                  <c:v>190.43</c:v>
                </c:pt>
                <c:pt idx="19044">
                  <c:v>190.44</c:v>
                </c:pt>
                <c:pt idx="19045">
                  <c:v>190.45</c:v>
                </c:pt>
                <c:pt idx="19046">
                  <c:v>190.46</c:v>
                </c:pt>
                <c:pt idx="19047">
                  <c:v>190.47</c:v>
                </c:pt>
                <c:pt idx="19048">
                  <c:v>190.48</c:v>
                </c:pt>
                <c:pt idx="19049">
                  <c:v>190.49</c:v>
                </c:pt>
                <c:pt idx="19050">
                  <c:v>190.5</c:v>
                </c:pt>
                <c:pt idx="19051">
                  <c:v>190.51</c:v>
                </c:pt>
                <c:pt idx="19052">
                  <c:v>190.52</c:v>
                </c:pt>
                <c:pt idx="19053">
                  <c:v>190.53</c:v>
                </c:pt>
                <c:pt idx="19054">
                  <c:v>190.54</c:v>
                </c:pt>
                <c:pt idx="19055">
                  <c:v>190.55</c:v>
                </c:pt>
                <c:pt idx="19056">
                  <c:v>190.56</c:v>
                </c:pt>
                <c:pt idx="19057">
                  <c:v>190.57</c:v>
                </c:pt>
                <c:pt idx="19058">
                  <c:v>190.58</c:v>
                </c:pt>
                <c:pt idx="19059">
                  <c:v>190.59</c:v>
                </c:pt>
                <c:pt idx="19060">
                  <c:v>190.6</c:v>
                </c:pt>
                <c:pt idx="19061">
                  <c:v>190.61</c:v>
                </c:pt>
                <c:pt idx="19062">
                  <c:v>190.62</c:v>
                </c:pt>
                <c:pt idx="19063">
                  <c:v>190.63</c:v>
                </c:pt>
                <c:pt idx="19064">
                  <c:v>190.64</c:v>
                </c:pt>
                <c:pt idx="19065">
                  <c:v>190.65</c:v>
                </c:pt>
                <c:pt idx="19066">
                  <c:v>190.66</c:v>
                </c:pt>
                <c:pt idx="19067">
                  <c:v>190.67</c:v>
                </c:pt>
                <c:pt idx="19068">
                  <c:v>190.68</c:v>
                </c:pt>
                <c:pt idx="19069">
                  <c:v>190.69</c:v>
                </c:pt>
                <c:pt idx="19070">
                  <c:v>190.7</c:v>
                </c:pt>
                <c:pt idx="19071">
                  <c:v>190.71</c:v>
                </c:pt>
                <c:pt idx="19072">
                  <c:v>190.72</c:v>
                </c:pt>
                <c:pt idx="19073">
                  <c:v>190.73</c:v>
                </c:pt>
                <c:pt idx="19074">
                  <c:v>190.74</c:v>
                </c:pt>
                <c:pt idx="19075">
                  <c:v>190.75</c:v>
                </c:pt>
                <c:pt idx="19076">
                  <c:v>190.76</c:v>
                </c:pt>
                <c:pt idx="19077">
                  <c:v>190.77</c:v>
                </c:pt>
                <c:pt idx="19078">
                  <c:v>190.78</c:v>
                </c:pt>
                <c:pt idx="19079">
                  <c:v>190.79</c:v>
                </c:pt>
                <c:pt idx="19080">
                  <c:v>190.8</c:v>
                </c:pt>
                <c:pt idx="19081">
                  <c:v>190.81</c:v>
                </c:pt>
                <c:pt idx="19082">
                  <c:v>190.82</c:v>
                </c:pt>
                <c:pt idx="19083">
                  <c:v>190.83</c:v>
                </c:pt>
                <c:pt idx="19084">
                  <c:v>190.84</c:v>
                </c:pt>
                <c:pt idx="19085">
                  <c:v>190.85</c:v>
                </c:pt>
                <c:pt idx="19086">
                  <c:v>190.86</c:v>
                </c:pt>
                <c:pt idx="19087">
                  <c:v>190.87</c:v>
                </c:pt>
                <c:pt idx="19088">
                  <c:v>190.88</c:v>
                </c:pt>
                <c:pt idx="19089">
                  <c:v>190.89</c:v>
                </c:pt>
                <c:pt idx="19090">
                  <c:v>190.9</c:v>
                </c:pt>
                <c:pt idx="19091">
                  <c:v>190.91</c:v>
                </c:pt>
                <c:pt idx="19092">
                  <c:v>190.92</c:v>
                </c:pt>
                <c:pt idx="19093">
                  <c:v>190.93</c:v>
                </c:pt>
                <c:pt idx="19094">
                  <c:v>190.94</c:v>
                </c:pt>
                <c:pt idx="19095">
                  <c:v>190.95</c:v>
                </c:pt>
                <c:pt idx="19096">
                  <c:v>190.96</c:v>
                </c:pt>
                <c:pt idx="19097">
                  <c:v>190.97</c:v>
                </c:pt>
                <c:pt idx="19098">
                  <c:v>190.98</c:v>
                </c:pt>
                <c:pt idx="19099">
                  <c:v>190.99</c:v>
                </c:pt>
                <c:pt idx="19100">
                  <c:v>191</c:v>
                </c:pt>
                <c:pt idx="19101">
                  <c:v>191.01</c:v>
                </c:pt>
                <c:pt idx="19102">
                  <c:v>191.02</c:v>
                </c:pt>
                <c:pt idx="19103">
                  <c:v>191.03</c:v>
                </c:pt>
                <c:pt idx="19104">
                  <c:v>191.04</c:v>
                </c:pt>
                <c:pt idx="19105">
                  <c:v>191.05</c:v>
                </c:pt>
                <c:pt idx="19106">
                  <c:v>191.06</c:v>
                </c:pt>
                <c:pt idx="19107">
                  <c:v>191.07</c:v>
                </c:pt>
                <c:pt idx="19108">
                  <c:v>191.08</c:v>
                </c:pt>
                <c:pt idx="19109">
                  <c:v>191.09</c:v>
                </c:pt>
                <c:pt idx="19110">
                  <c:v>191.1</c:v>
                </c:pt>
                <c:pt idx="19111">
                  <c:v>191.11</c:v>
                </c:pt>
                <c:pt idx="19112">
                  <c:v>191.12</c:v>
                </c:pt>
                <c:pt idx="19113">
                  <c:v>191.13</c:v>
                </c:pt>
                <c:pt idx="19114">
                  <c:v>191.14</c:v>
                </c:pt>
                <c:pt idx="19115">
                  <c:v>191.15</c:v>
                </c:pt>
                <c:pt idx="19116">
                  <c:v>191.16</c:v>
                </c:pt>
                <c:pt idx="19117">
                  <c:v>191.17</c:v>
                </c:pt>
                <c:pt idx="19118">
                  <c:v>191.18</c:v>
                </c:pt>
                <c:pt idx="19119">
                  <c:v>191.19</c:v>
                </c:pt>
                <c:pt idx="19120">
                  <c:v>191.2</c:v>
                </c:pt>
                <c:pt idx="19121">
                  <c:v>191.21</c:v>
                </c:pt>
                <c:pt idx="19122">
                  <c:v>191.22</c:v>
                </c:pt>
                <c:pt idx="19123">
                  <c:v>191.23</c:v>
                </c:pt>
                <c:pt idx="19124">
                  <c:v>191.24</c:v>
                </c:pt>
                <c:pt idx="19125">
                  <c:v>191.25</c:v>
                </c:pt>
                <c:pt idx="19126">
                  <c:v>191.26</c:v>
                </c:pt>
                <c:pt idx="19127">
                  <c:v>191.27</c:v>
                </c:pt>
                <c:pt idx="19128">
                  <c:v>191.28</c:v>
                </c:pt>
                <c:pt idx="19129">
                  <c:v>191.29</c:v>
                </c:pt>
                <c:pt idx="19130">
                  <c:v>191.3</c:v>
                </c:pt>
                <c:pt idx="19131">
                  <c:v>191.31</c:v>
                </c:pt>
                <c:pt idx="19132">
                  <c:v>191.32</c:v>
                </c:pt>
                <c:pt idx="19133">
                  <c:v>191.33</c:v>
                </c:pt>
                <c:pt idx="19134">
                  <c:v>191.34</c:v>
                </c:pt>
                <c:pt idx="19135">
                  <c:v>191.35</c:v>
                </c:pt>
                <c:pt idx="19136">
                  <c:v>191.36</c:v>
                </c:pt>
                <c:pt idx="19137">
                  <c:v>191.37</c:v>
                </c:pt>
                <c:pt idx="19138">
                  <c:v>191.38</c:v>
                </c:pt>
                <c:pt idx="19139">
                  <c:v>191.39</c:v>
                </c:pt>
                <c:pt idx="19140">
                  <c:v>191.4</c:v>
                </c:pt>
                <c:pt idx="19141">
                  <c:v>191.41</c:v>
                </c:pt>
                <c:pt idx="19142">
                  <c:v>191.42</c:v>
                </c:pt>
                <c:pt idx="19143">
                  <c:v>191.43</c:v>
                </c:pt>
                <c:pt idx="19144">
                  <c:v>191.44</c:v>
                </c:pt>
                <c:pt idx="19145">
                  <c:v>191.45</c:v>
                </c:pt>
                <c:pt idx="19146">
                  <c:v>191.46</c:v>
                </c:pt>
                <c:pt idx="19147">
                  <c:v>191.47</c:v>
                </c:pt>
                <c:pt idx="19148">
                  <c:v>191.48</c:v>
                </c:pt>
                <c:pt idx="19149">
                  <c:v>191.49</c:v>
                </c:pt>
                <c:pt idx="19150">
                  <c:v>191.5</c:v>
                </c:pt>
                <c:pt idx="19151">
                  <c:v>191.51</c:v>
                </c:pt>
                <c:pt idx="19152">
                  <c:v>191.52</c:v>
                </c:pt>
                <c:pt idx="19153">
                  <c:v>191.53</c:v>
                </c:pt>
                <c:pt idx="19154">
                  <c:v>191.54</c:v>
                </c:pt>
                <c:pt idx="19155">
                  <c:v>191.55</c:v>
                </c:pt>
                <c:pt idx="19156">
                  <c:v>191.56</c:v>
                </c:pt>
                <c:pt idx="19157">
                  <c:v>191.57</c:v>
                </c:pt>
                <c:pt idx="19158">
                  <c:v>191.58</c:v>
                </c:pt>
                <c:pt idx="19159">
                  <c:v>191.59</c:v>
                </c:pt>
                <c:pt idx="19160">
                  <c:v>191.6</c:v>
                </c:pt>
                <c:pt idx="19161">
                  <c:v>191.61</c:v>
                </c:pt>
                <c:pt idx="19162">
                  <c:v>191.62</c:v>
                </c:pt>
                <c:pt idx="19163">
                  <c:v>191.63</c:v>
                </c:pt>
                <c:pt idx="19164">
                  <c:v>191.64</c:v>
                </c:pt>
                <c:pt idx="19165">
                  <c:v>191.65</c:v>
                </c:pt>
                <c:pt idx="19166">
                  <c:v>191.66</c:v>
                </c:pt>
                <c:pt idx="19167">
                  <c:v>191.67</c:v>
                </c:pt>
                <c:pt idx="19168">
                  <c:v>191.68</c:v>
                </c:pt>
                <c:pt idx="19169">
                  <c:v>191.69</c:v>
                </c:pt>
                <c:pt idx="19170">
                  <c:v>191.7</c:v>
                </c:pt>
                <c:pt idx="19171">
                  <c:v>191.71</c:v>
                </c:pt>
                <c:pt idx="19172">
                  <c:v>191.72</c:v>
                </c:pt>
                <c:pt idx="19173">
                  <c:v>191.73</c:v>
                </c:pt>
                <c:pt idx="19174">
                  <c:v>191.74</c:v>
                </c:pt>
                <c:pt idx="19175">
                  <c:v>191.75</c:v>
                </c:pt>
                <c:pt idx="19176">
                  <c:v>191.76</c:v>
                </c:pt>
                <c:pt idx="19177">
                  <c:v>191.77</c:v>
                </c:pt>
                <c:pt idx="19178">
                  <c:v>191.78</c:v>
                </c:pt>
                <c:pt idx="19179">
                  <c:v>191.79</c:v>
                </c:pt>
                <c:pt idx="19180">
                  <c:v>191.8</c:v>
                </c:pt>
                <c:pt idx="19181">
                  <c:v>191.81</c:v>
                </c:pt>
                <c:pt idx="19182">
                  <c:v>191.82</c:v>
                </c:pt>
                <c:pt idx="19183">
                  <c:v>191.83</c:v>
                </c:pt>
                <c:pt idx="19184">
                  <c:v>191.84</c:v>
                </c:pt>
                <c:pt idx="19185">
                  <c:v>191.85</c:v>
                </c:pt>
                <c:pt idx="19186">
                  <c:v>191.86</c:v>
                </c:pt>
                <c:pt idx="19187">
                  <c:v>191.87</c:v>
                </c:pt>
                <c:pt idx="19188">
                  <c:v>191.88</c:v>
                </c:pt>
                <c:pt idx="19189">
                  <c:v>191.89</c:v>
                </c:pt>
                <c:pt idx="19190">
                  <c:v>191.9</c:v>
                </c:pt>
                <c:pt idx="19191">
                  <c:v>191.91</c:v>
                </c:pt>
                <c:pt idx="19192">
                  <c:v>191.92</c:v>
                </c:pt>
                <c:pt idx="19193">
                  <c:v>191.93</c:v>
                </c:pt>
                <c:pt idx="19194">
                  <c:v>191.94</c:v>
                </c:pt>
                <c:pt idx="19195">
                  <c:v>191.95</c:v>
                </c:pt>
                <c:pt idx="19196">
                  <c:v>191.96</c:v>
                </c:pt>
                <c:pt idx="19197">
                  <c:v>191.97</c:v>
                </c:pt>
                <c:pt idx="19198">
                  <c:v>191.98</c:v>
                </c:pt>
                <c:pt idx="19199">
                  <c:v>191.99</c:v>
                </c:pt>
                <c:pt idx="19200">
                  <c:v>192</c:v>
                </c:pt>
                <c:pt idx="19201">
                  <c:v>192.01</c:v>
                </c:pt>
                <c:pt idx="19202">
                  <c:v>192.02</c:v>
                </c:pt>
                <c:pt idx="19203">
                  <c:v>192.03</c:v>
                </c:pt>
                <c:pt idx="19204">
                  <c:v>192.04</c:v>
                </c:pt>
                <c:pt idx="19205">
                  <c:v>192.05</c:v>
                </c:pt>
                <c:pt idx="19206">
                  <c:v>192.06</c:v>
                </c:pt>
                <c:pt idx="19207">
                  <c:v>192.07</c:v>
                </c:pt>
                <c:pt idx="19208">
                  <c:v>192.08</c:v>
                </c:pt>
                <c:pt idx="19209">
                  <c:v>192.09</c:v>
                </c:pt>
                <c:pt idx="19210">
                  <c:v>192.1</c:v>
                </c:pt>
                <c:pt idx="19211">
                  <c:v>192.11</c:v>
                </c:pt>
                <c:pt idx="19212">
                  <c:v>192.12</c:v>
                </c:pt>
                <c:pt idx="19213">
                  <c:v>192.13</c:v>
                </c:pt>
                <c:pt idx="19214">
                  <c:v>192.14</c:v>
                </c:pt>
                <c:pt idx="19215">
                  <c:v>192.15</c:v>
                </c:pt>
                <c:pt idx="19216">
                  <c:v>192.16</c:v>
                </c:pt>
                <c:pt idx="19217">
                  <c:v>192.17</c:v>
                </c:pt>
                <c:pt idx="19218">
                  <c:v>192.18</c:v>
                </c:pt>
                <c:pt idx="19219">
                  <c:v>192.19</c:v>
                </c:pt>
                <c:pt idx="19220">
                  <c:v>192.2</c:v>
                </c:pt>
                <c:pt idx="19221">
                  <c:v>192.21</c:v>
                </c:pt>
                <c:pt idx="19222">
                  <c:v>192.22</c:v>
                </c:pt>
                <c:pt idx="19223">
                  <c:v>192.23</c:v>
                </c:pt>
                <c:pt idx="19224">
                  <c:v>192.24</c:v>
                </c:pt>
                <c:pt idx="19225">
                  <c:v>192.25</c:v>
                </c:pt>
                <c:pt idx="19226">
                  <c:v>192.26</c:v>
                </c:pt>
                <c:pt idx="19227">
                  <c:v>192.27</c:v>
                </c:pt>
                <c:pt idx="19228">
                  <c:v>192.28</c:v>
                </c:pt>
                <c:pt idx="19229">
                  <c:v>192.29</c:v>
                </c:pt>
                <c:pt idx="19230">
                  <c:v>192.3</c:v>
                </c:pt>
                <c:pt idx="19231">
                  <c:v>192.31</c:v>
                </c:pt>
                <c:pt idx="19232">
                  <c:v>192.32</c:v>
                </c:pt>
                <c:pt idx="19233">
                  <c:v>192.33</c:v>
                </c:pt>
                <c:pt idx="19234">
                  <c:v>192.34</c:v>
                </c:pt>
                <c:pt idx="19235">
                  <c:v>192.35</c:v>
                </c:pt>
                <c:pt idx="19236">
                  <c:v>192.36</c:v>
                </c:pt>
                <c:pt idx="19237">
                  <c:v>192.37</c:v>
                </c:pt>
                <c:pt idx="19238">
                  <c:v>192.38</c:v>
                </c:pt>
                <c:pt idx="19239">
                  <c:v>192.39</c:v>
                </c:pt>
                <c:pt idx="19240">
                  <c:v>192.4</c:v>
                </c:pt>
                <c:pt idx="19241">
                  <c:v>192.41</c:v>
                </c:pt>
                <c:pt idx="19242">
                  <c:v>192.42</c:v>
                </c:pt>
                <c:pt idx="19243">
                  <c:v>192.43</c:v>
                </c:pt>
                <c:pt idx="19244">
                  <c:v>192.44</c:v>
                </c:pt>
                <c:pt idx="19245">
                  <c:v>192.45</c:v>
                </c:pt>
                <c:pt idx="19246">
                  <c:v>192.46</c:v>
                </c:pt>
                <c:pt idx="19247">
                  <c:v>192.47</c:v>
                </c:pt>
                <c:pt idx="19248">
                  <c:v>192.48</c:v>
                </c:pt>
                <c:pt idx="19249">
                  <c:v>192.49</c:v>
                </c:pt>
                <c:pt idx="19250">
                  <c:v>192.5</c:v>
                </c:pt>
                <c:pt idx="19251">
                  <c:v>192.51</c:v>
                </c:pt>
                <c:pt idx="19252">
                  <c:v>192.52</c:v>
                </c:pt>
                <c:pt idx="19253">
                  <c:v>192.53</c:v>
                </c:pt>
                <c:pt idx="19254">
                  <c:v>192.54</c:v>
                </c:pt>
                <c:pt idx="19255">
                  <c:v>192.55</c:v>
                </c:pt>
                <c:pt idx="19256">
                  <c:v>192.56</c:v>
                </c:pt>
                <c:pt idx="19257">
                  <c:v>192.57</c:v>
                </c:pt>
                <c:pt idx="19258">
                  <c:v>192.58</c:v>
                </c:pt>
                <c:pt idx="19259">
                  <c:v>192.59</c:v>
                </c:pt>
                <c:pt idx="19260">
                  <c:v>192.6</c:v>
                </c:pt>
                <c:pt idx="19261">
                  <c:v>192.61</c:v>
                </c:pt>
                <c:pt idx="19262">
                  <c:v>192.62</c:v>
                </c:pt>
                <c:pt idx="19263">
                  <c:v>192.63</c:v>
                </c:pt>
                <c:pt idx="19264">
                  <c:v>192.64</c:v>
                </c:pt>
                <c:pt idx="19265">
                  <c:v>192.65</c:v>
                </c:pt>
                <c:pt idx="19266">
                  <c:v>192.66</c:v>
                </c:pt>
                <c:pt idx="19267">
                  <c:v>192.67</c:v>
                </c:pt>
                <c:pt idx="19268">
                  <c:v>192.68</c:v>
                </c:pt>
                <c:pt idx="19269">
                  <c:v>192.69</c:v>
                </c:pt>
                <c:pt idx="19270">
                  <c:v>192.7</c:v>
                </c:pt>
                <c:pt idx="19271">
                  <c:v>192.71</c:v>
                </c:pt>
                <c:pt idx="19272">
                  <c:v>192.72</c:v>
                </c:pt>
                <c:pt idx="19273">
                  <c:v>192.73</c:v>
                </c:pt>
                <c:pt idx="19274">
                  <c:v>192.74</c:v>
                </c:pt>
                <c:pt idx="19275">
                  <c:v>192.75</c:v>
                </c:pt>
                <c:pt idx="19276">
                  <c:v>192.76</c:v>
                </c:pt>
                <c:pt idx="19277">
                  <c:v>192.77</c:v>
                </c:pt>
                <c:pt idx="19278">
                  <c:v>192.78</c:v>
                </c:pt>
                <c:pt idx="19279">
                  <c:v>192.79</c:v>
                </c:pt>
                <c:pt idx="19280">
                  <c:v>192.8</c:v>
                </c:pt>
                <c:pt idx="19281">
                  <c:v>192.81</c:v>
                </c:pt>
                <c:pt idx="19282">
                  <c:v>192.82</c:v>
                </c:pt>
                <c:pt idx="19283">
                  <c:v>192.83</c:v>
                </c:pt>
                <c:pt idx="19284">
                  <c:v>192.84</c:v>
                </c:pt>
                <c:pt idx="19285">
                  <c:v>192.85</c:v>
                </c:pt>
                <c:pt idx="19286">
                  <c:v>192.86</c:v>
                </c:pt>
                <c:pt idx="19287">
                  <c:v>192.87</c:v>
                </c:pt>
                <c:pt idx="19288">
                  <c:v>192.88</c:v>
                </c:pt>
                <c:pt idx="19289">
                  <c:v>192.89</c:v>
                </c:pt>
                <c:pt idx="19290">
                  <c:v>192.9</c:v>
                </c:pt>
                <c:pt idx="19291">
                  <c:v>192.91</c:v>
                </c:pt>
                <c:pt idx="19292">
                  <c:v>192.92</c:v>
                </c:pt>
                <c:pt idx="19293">
                  <c:v>192.93</c:v>
                </c:pt>
                <c:pt idx="19294">
                  <c:v>192.94</c:v>
                </c:pt>
                <c:pt idx="19295">
                  <c:v>192.95</c:v>
                </c:pt>
                <c:pt idx="19296">
                  <c:v>192.96</c:v>
                </c:pt>
                <c:pt idx="19297">
                  <c:v>192.97</c:v>
                </c:pt>
                <c:pt idx="19298">
                  <c:v>192.98</c:v>
                </c:pt>
                <c:pt idx="19299">
                  <c:v>192.99</c:v>
                </c:pt>
                <c:pt idx="19300">
                  <c:v>193</c:v>
                </c:pt>
                <c:pt idx="19301">
                  <c:v>193.01</c:v>
                </c:pt>
                <c:pt idx="19302">
                  <c:v>193.02</c:v>
                </c:pt>
                <c:pt idx="19303">
                  <c:v>193.03</c:v>
                </c:pt>
                <c:pt idx="19304">
                  <c:v>193.04</c:v>
                </c:pt>
                <c:pt idx="19305">
                  <c:v>193.05</c:v>
                </c:pt>
                <c:pt idx="19306">
                  <c:v>193.06</c:v>
                </c:pt>
                <c:pt idx="19307">
                  <c:v>193.07</c:v>
                </c:pt>
                <c:pt idx="19308">
                  <c:v>193.08</c:v>
                </c:pt>
                <c:pt idx="19309">
                  <c:v>193.09</c:v>
                </c:pt>
                <c:pt idx="19310">
                  <c:v>193.1</c:v>
                </c:pt>
                <c:pt idx="19311">
                  <c:v>193.11</c:v>
                </c:pt>
                <c:pt idx="19312">
                  <c:v>193.12</c:v>
                </c:pt>
                <c:pt idx="19313">
                  <c:v>193.13</c:v>
                </c:pt>
                <c:pt idx="19314">
                  <c:v>193.14</c:v>
                </c:pt>
                <c:pt idx="19315">
                  <c:v>193.15</c:v>
                </c:pt>
                <c:pt idx="19316">
                  <c:v>193.16</c:v>
                </c:pt>
                <c:pt idx="19317">
                  <c:v>193.17</c:v>
                </c:pt>
                <c:pt idx="19318">
                  <c:v>193.18</c:v>
                </c:pt>
                <c:pt idx="19319">
                  <c:v>193.19</c:v>
                </c:pt>
                <c:pt idx="19320">
                  <c:v>193.2</c:v>
                </c:pt>
                <c:pt idx="19321">
                  <c:v>193.21</c:v>
                </c:pt>
                <c:pt idx="19322">
                  <c:v>193.22</c:v>
                </c:pt>
                <c:pt idx="19323">
                  <c:v>193.23</c:v>
                </c:pt>
                <c:pt idx="19324">
                  <c:v>193.24</c:v>
                </c:pt>
                <c:pt idx="19325">
                  <c:v>193.25</c:v>
                </c:pt>
                <c:pt idx="19326">
                  <c:v>193.26</c:v>
                </c:pt>
                <c:pt idx="19327">
                  <c:v>193.27</c:v>
                </c:pt>
                <c:pt idx="19328">
                  <c:v>193.28</c:v>
                </c:pt>
                <c:pt idx="19329">
                  <c:v>193.29</c:v>
                </c:pt>
                <c:pt idx="19330">
                  <c:v>193.3</c:v>
                </c:pt>
                <c:pt idx="19331">
                  <c:v>193.31</c:v>
                </c:pt>
                <c:pt idx="19332">
                  <c:v>193.32</c:v>
                </c:pt>
                <c:pt idx="19333">
                  <c:v>193.33</c:v>
                </c:pt>
                <c:pt idx="19334">
                  <c:v>193.34</c:v>
                </c:pt>
                <c:pt idx="19335">
                  <c:v>193.35</c:v>
                </c:pt>
                <c:pt idx="19336">
                  <c:v>193.36</c:v>
                </c:pt>
                <c:pt idx="19337">
                  <c:v>193.37</c:v>
                </c:pt>
                <c:pt idx="19338">
                  <c:v>193.38</c:v>
                </c:pt>
                <c:pt idx="19339">
                  <c:v>193.39</c:v>
                </c:pt>
                <c:pt idx="19340">
                  <c:v>193.4</c:v>
                </c:pt>
                <c:pt idx="19341">
                  <c:v>193.41</c:v>
                </c:pt>
                <c:pt idx="19342">
                  <c:v>193.42</c:v>
                </c:pt>
                <c:pt idx="19343">
                  <c:v>193.43</c:v>
                </c:pt>
                <c:pt idx="19344">
                  <c:v>193.44</c:v>
                </c:pt>
                <c:pt idx="19345">
                  <c:v>193.45</c:v>
                </c:pt>
                <c:pt idx="19346">
                  <c:v>193.46</c:v>
                </c:pt>
                <c:pt idx="19347">
                  <c:v>193.47</c:v>
                </c:pt>
                <c:pt idx="19348">
                  <c:v>193.48</c:v>
                </c:pt>
                <c:pt idx="19349">
                  <c:v>193.49</c:v>
                </c:pt>
                <c:pt idx="19350">
                  <c:v>193.5</c:v>
                </c:pt>
                <c:pt idx="19351">
                  <c:v>193.51</c:v>
                </c:pt>
                <c:pt idx="19352">
                  <c:v>193.52</c:v>
                </c:pt>
                <c:pt idx="19353">
                  <c:v>193.53</c:v>
                </c:pt>
                <c:pt idx="19354">
                  <c:v>193.54</c:v>
                </c:pt>
                <c:pt idx="19355">
                  <c:v>193.55</c:v>
                </c:pt>
                <c:pt idx="19356">
                  <c:v>193.56</c:v>
                </c:pt>
                <c:pt idx="19357">
                  <c:v>193.57</c:v>
                </c:pt>
                <c:pt idx="19358">
                  <c:v>193.58</c:v>
                </c:pt>
                <c:pt idx="19359">
                  <c:v>193.59</c:v>
                </c:pt>
                <c:pt idx="19360">
                  <c:v>193.6</c:v>
                </c:pt>
                <c:pt idx="19361">
                  <c:v>193.61</c:v>
                </c:pt>
                <c:pt idx="19362">
                  <c:v>193.62</c:v>
                </c:pt>
                <c:pt idx="19363">
                  <c:v>193.63</c:v>
                </c:pt>
                <c:pt idx="19364">
                  <c:v>193.64</c:v>
                </c:pt>
                <c:pt idx="19365">
                  <c:v>193.65</c:v>
                </c:pt>
                <c:pt idx="19366">
                  <c:v>193.66</c:v>
                </c:pt>
                <c:pt idx="19367">
                  <c:v>193.67</c:v>
                </c:pt>
                <c:pt idx="19368">
                  <c:v>193.68</c:v>
                </c:pt>
                <c:pt idx="19369">
                  <c:v>193.69</c:v>
                </c:pt>
                <c:pt idx="19370">
                  <c:v>193.7</c:v>
                </c:pt>
                <c:pt idx="19371">
                  <c:v>193.71</c:v>
                </c:pt>
                <c:pt idx="19372">
                  <c:v>193.72</c:v>
                </c:pt>
                <c:pt idx="19373">
                  <c:v>193.73</c:v>
                </c:pt>
                <c:pt idx="19374">
                  <c:v>193.74</c:v>
                </c:pt>
                <c:pt idx="19375">
                  <c:v>193.75</c:v>
                </c:pt>
                <c:pt idx="19376">
                  <c:v>193.76</c:v>
                </c:pt>
                <c:pt idx="19377">
                  <c:v>193.77</c:v>
                </c:pt>
                <c:pt idx="19378">
                  <c:v>193.78</c:v>
                </c:pt>
                <c:pt idx="19379">
                  <c:v>193.79</c:v>
                </c:pt>
                <c:pt idx="19380">
                  <c:v>193.8</c:v>
                </c:pt>
                <c:pt idx="19381">
                  <c:v>193.81</c:v>
                </c:pt>
                <c:pt idx="19382">
                  <c:v>193.82</c:v>
                </c:pt>
                <c:pt idx="19383">
                  <c:v>193.83</c:v>
                </c:pt>
                <c:pt idx="19384">
                  <c:v>193.84</c:v>
                </c:pt>
                <c:pt idx="19385">
                  <c:v>193.85</c:v>
                </c:pt>
                <c:pt idx="19386">
                  <c:v>193.86</c:v>
                </c:pt>
                <c:pt idx="19387">
                  <c:v>193.87</c:v>
                </c:pt>
                <c:pt idx="19388">
                  <c:v>193.88</c:v>
                </c:pt>
                <c:pt idx="19389">
                  <c:v>193.89</c:v>
                </c:pt>
                <c:pt idx="19390">
                  <c:v>193.9</c:v>
                </c:pt>
                <c:pt idx="19391">
                  <c:v>193.91</c:v>
                </c:pt>
                <c:pt idx="19392">
                  <c:v>193.92</c:v>
                </c:pt>
                <c:pt idx="19393">
                  <c:v>193.93</c:v>
                </c:pt>
                <c:pt idx="19394">
                  <c:v>193.94</c:v>
                </c:pt>
                <c:pt idx="19395">
                  <c:v>193.95</c:v>
                </c:pt>
                <c:pt idx="19396">
                  <c:v>193.96</c:v>
                </c:pt>
                <c:pt idx="19397">
                  <c:v>193.97</c:v>
                </c:pt>
                <c:pt idx="19398">
                  <c:v>193.98</c:v>
                </c:pt>
                <c:pt idx="19399">
                  <c:v>193.99</c:v>
                </c:pt>
                <c:pt idx="19400">
                  <c:v>194</c:v>
                </c:pt>
                <c:pt idx="19401">
                  <c:v>194.01</c:v>
                </c:pt>
                <c:pt idx="19402">
                  <c:v>194.02</c:v>
                </c:pt>
                <c:pt idx="19403">
                  <c:v>194.03</c:v>
                </c:pt>
                <c:pt idx="19404">
                  <c:v>194.04</c:v>
                </c:pt>
                <c:pt idx="19405">
                  <c:v>194.05</c:v>
                </c:pt>
                <c:pt idx="19406">
                  <c:v>194.06</c:v>
                </c:pt>
                <c:pt idx="19407">
                  <c:v>194.07</c:v>
                </c:pt>
                <c:pt idx="19408">
                  <c:v>194.08</c:v>
                </c:pt>
                <c:pt idx="19409">
                  <c:v>194.09</c:v>
                </c:pt>
                <c:pt idx="19410">
                  <c:v>194.1</c:v>
                </c:pt>
                <c:pt idx="19411">
                  <c:v>194.11</c:v>
                </c:pt>
                <c:pt idx="19412">
                  <c:v>194.12</c:v>
                </c:pt>
                <c:pt idx="19413">
                  <c:v>194.13</c:v>
                </c:pt>
                <c:pt idx="19414">
                  <c:v>194.14</c:v>
                </c:pt>
                <c:pt idx="19415">
                  <c:v>194.15</c:v>
                </c:pt>
                <c:pt idx="19416">
                  <c:v>194.16</c:v>
                </c:pt>
                <c:pt idx="19417">
                  <c:v>194.17</c:v>
                </c:pt>
                <c:pt idx="19418">
                  <c:v>194.18</c:v>
                </c:pt>
                <c:pt idx="19419">
                  <c:v>194.19</c:v>
                </c:pt>
                <c:pt idx="19420">
                  <c:v>194.2</c:v>
                </c:pt>
                <c:pt idx="19421">
                  <c:v>194.21</c:v>
                </c:pt>
                <c:pt idx="19422">
                  <c:v>194.22</c:v>
                </c:pt>
                <c:pt idx="19423">
                  <c:v>194.23</c:v>
                </c:pt>
                <c:pt idx="19424">
                  <c:v>194.24</c:v>
                </c:pt>
                <c:pt idx="19425">
                  <c:v>194.25</c:v>
                </c:pt>
                <c:pt idx="19426">
                  <c:v>194.26</c:v>
                </c:pt>
                <c:pt idx="19427">
                  <c:v>194.27</c:v>
                </c:pt>
                <c:pt idx="19428">
                  <c:v>194.28</c:v>
                </c:pt>
                <c:pt idx="19429">
                  <c:v>194.29</c:v>
                </c:pt>
                <c:pt idx="19430">
                  <c:v>194.3</c:v>
                </c:pt>
                <c:pt idx="19431">
                  <c:v>194.31</c:v>
                </c:pt>
                <c:pt idx="19432">
                  <c:v>194.32</c:v>
                </c:pt>
                <c:pt idx="19433">
                  <c:v>194.33</c:v>
                </c:pt>
                <c:pt idx="19434">
                  <c:v>194.34</c:v>
                </c:pt>
                <c:pt idx="19435">
                  <c:v>194.35</c:v>
                </c:pt>
                <c:pt idx="19436">
                  <c:v>194.36</c:v>
                </c:pt>
                <c:pt idx="19437">
                  <c:v>194.37</c:v>
                </c:pt>
                <c:pt idx="19438">
                  <c:v>194.38</c:v>
                </c:pt>
                <c:pt idx="19439">
                  <c:v>194.39</c:v>
                </c:pt>
                <c:pt idx="19440">
                  <c:v>194.4</c:v>
                </c:pt>
                <c:pt idx="19441">
                  <c:v>194.41</c:v>
                </c:pt>
                <c:pt idx="19442">
                  <c:v>194.42</c:v>
                </c:pt>
                <c:pt idx="19443">
                  <c:v>194.43</c:v>
                </c:pt>
                <c:pt idx="19444">
                  <c:v>194.44</c:v>
                </c:pt>
                <c:pt idx="19445">
                  <c:v>194.45</c:v>
                </c:pt>
                <c:pt idx="19446">
                  <c:v>194.46</c:v>
                </c:pt>
                <c:pt idx="19447">
                  <c:v>194.47</c:v>
                </c:pt>
                <c:pt idx="19448">
                  <c:v>194.48</c:v>
                </c:pt>
                <c:pt idx="19449">
                  <c:v>194.49</c:v>
                </c:pt>
                <c:pt idx="19450">
                  <c:v>194.5</c:v>
                </c:pt>
                <c:pt idx="19451">
                  <c:v>194.51</c:v>
                </c:pt>
                <c:pt idx="19452">
                  <c:v>194.52</c:v>
                </c:pt>
                <c:pt idx="19453">
                  <c:v>194.53</c:v>
                </c:pt>
                <c:pt idx="19454">
                  <c:v>194.54</c:v>
                </c:pt>
                <c:pt idx="19455">
                  <c:v>194.55</c:v>
                </c:pt>
                <c:pt idx="19456">
                  <c:v>194.56</c:v>
                </c:pt>
                <c:pt idx="19457">
                  <c:v>194.57</c:v>
                </c:pt>
                <c:pt idx="19458">
                  <c:v>194.58</c:v>
                </c:pt>
                <c:pt idx="19459">
                  <c:v>194.59</c:v>
                </c:pt>
                <c:pt idx="19460">
                  <c:v>194.6</c:v>
                </c:pt>
                <c:pt idx="19461">
                  <c:v>194.61</c:v>
                </c:pt>
                <c:pt idx="19462">
                  <c:v>194.62</c:v>
                </c:pt>
                <c:pt idx="19463">
                  <c:v>194.63</c:v>
                </c:pt>
                <c:pt idx="19464">
                  <c:v>194.64</c:v>
                </c:pt>
                <c:pt idx="19465">
                  <c:v>194.65</c:v>
                </c:pt>
                <c:pt idx="19466">
                  <c:v>194.66</c:v>
                </c:pt>
                <c:pt idx="19467">
                  <c:v>194.67</c:v>
                </c:pt>
                <c:pt idx="19468">
                  <c:v>194.68</c:v>
                </c:pt>
                <c:pt idx="19469">
                  <c:v>194.69</c:v>
                </c:pt>
                <c:pt idx="19470">
                  <c:v>194.7</c:v>
                </c:pt>
                <c:pt idx="19471">
                  <c:v>194.71</c:v>
                </c:pt>
                <c:pt idx="19472">
                  <c:v>194.72</c:v>
                </c:pt>
                <c:pt idx="19473">
                  <c:v>194.73</c:v>
                </c:pt>
                <c:pt idx="19474">
                  <c:v>194.74</c:v>
                </c:pt>
                <c:pt idx="19475">
                  <c:v>194.75</c:v>
                </c:pt>
                <c:pt idx="19476">
                  <c:v>194.76</c:v>
                </c:pt>
                <c:pt idx="19477">
                  <c:v>194.77</c:v>
                </c:pt>
                <c:pt idx="19478">
                  <c:v>194.78</c:v>
                </c:pt>
                <c:pt idx="19479">
                  <c:v>194.79</c:v>
                </c:pt>
                <c:pt idx="19480">
                  <c:v>194.8</c:v>
                </c:pt>
                <c:pt idx="19481">
                  <c:v>194.81</c:v>
                </c:pt>
                <c:pt idx="19482">
                  <c:v>194.82</c:v>
                </c:pt>
                <c:pt idx="19483">
                  <c:v>194.83</c:v>
                </c:pt>
                <c:pt idx="19484">
                  <c:v>194.84</c:v>
                </c:pt>
                <c:pt idx="19485">
                  <c:v>194.85</c:v>
                </c:pt>
                <c:pt idx="19486">
                  <c:v>194.86</c:v>
                </c:pt>
                <c:pt idx="19487">
                  <c:v>194.87</c:v>
                </c:pt>
                <c:pt idx="19488">
                  <c:v>194.88</c:v>
                </c:pt>
                <c:pt idx="19489">
                  <c:v>194.89</c:v>
                </c:pt>
                <c:pt idx="19490">
                  <c:v>194.9</c:v>
                </c:pt>
                <c:pt idx="19491">
                  <c:v>194.91</c:v>
                </c:pt>
                <c:pt idx="19492">
                  <c:v>194.92</c:v>
                </c:pt>
                <c:pt idx="19493">
                  <c:v>194.93</c:v>
                </c:pt>
                <c:pt idx="19494">
                  <c:v>194.94</c:v>
                </c:pt>
                <c:pt idx="19495">
                  <c:v>194.95</c:v>
                </c:pt>
                <c:pt idx="19496">
                  <c:v>194.96</c:v>
                </c:pt>
                <c:pt idx="19497">
                  <c:v>194.97</c:v>
                </c:pt>
                <c:pt idx="19498">
                  <c:v>194.98</c:v>
                </c:pt>
                <c:pt idx="19499">
                  <c:v>194.99</c:v>
                </c:pt>
                <c:pt idx="19500">
                  <c:v>195</c:v>
                </c:pt>
                <c:pt idx="19501">
                  <c:v>195.01</c:v>
                </c:pt>
                <c:pt idx="19502">
                  <c:v>195.02</c:v>
                </c:pt>
                <c:pt idx="19503">
                  <c:v>195.03</c:v>
                </c:pt>
                <c:pt idx="19504">
                  <c:v>195.04</c:v>
                </c:pt>
                <c:pt idx="19505">
                  <c:v>195.05</c:v>
                </c:pt>
                <c:pt idx="19506">
                  <c:v>195.06</c:v>
                </c:pt>
                <c:pt idx="19507">
                  <c:v>195.07</c:v>
                </c:pt>
                <c:pt idx="19508">
                  <c:v>195.08</c:v>
                </c:pt>
                <c:pt idx="19509">
                  <c:v>195.09</c:v>
                </c:pt>
                <c:pt idx="19510">
                  <c:v>195.1</c:v>
                </c:pt>
                <c:pt idx="19511">
                  <c:v>195.11</c:v>
                </c:pt>
                <c:pt idx="19512">
                  <c:v>195.12</c:v>
                </c:pt>
                <c:pt idx="19513">
                  <c:v>195.13</c:v>
                </c:pt>
                <c:pt idx="19514">
                  <c:v>195.14</c:v>
                </c:pt>
                <c:pt idx="19515">
                  <c:v>195.15</c:v>
                </c:pt>
                <c:pt idx="19516">
                  <c:v>195.16</c:v>
                </c:pt>
                <c:pt idx="19517">
                  <c:v>195.17</c:v>
                </c:pt>
                <c:pt idx="19518">
                  <c:v>195.18</c:v>
                </c:pt>
                <c:pt idx="19519">
                  <c:v>195.19</c:v>
                </c:pt>
                <c:pt idx="19520">
                  <c:v>195.2</c:v>
                </c:pt>
                <c:pt idx="19521">
                  <c:v>195.21</c:v>
                </c:pt>
                <c:pt idx="19522">
                  <c:v>195.22</c:v>
                </c:pt>
                <c:pt idx="19523">
                  <c:v>195.23</c:v>
                </c:pt>
                <c:pt idx="19524">
                  <c:v>195.24</c:v>
                </c:pt>
                <c:pt idx="19525">
                  <c:v>195.25</c:v>
                </c:pt>
                <c:pt idx="19526">
                  <c:v>195.26</c:v>
                </c:pt>
                <c:pt idx="19527">
                  <c:v>195.27</c:v>
                </c:pt>
                <c:pt idx="19528">
                  <c:v>195.28</c:v>
                </c:pt>
                <c:pt idx="19529">
                  <c:v>195.29</c:v>
                </c:pt>
                <c:pt idx="19530">
                  <c:v>195.3</c:v>
                </c:pt>
                <c:pt idx="19531">
                  <c:v>195.31</c:v>
                </c:pt>
                <c:pt idx="19532">
                  <c:v>195.32</c:v>
                </c:pt>
                <c:pt idx="19533">
                  <c:v>195.33</c:v>
                </c:pt>
                <c:pt idx="19534">
                  <c:v>195.34</c:v>
                </c:pt>
                <c:pt idx="19535">
                  <c:v>195.35</c:v>
                </c:pt>
                <c:pt idx="19536">
                  <c:v>195.36</c:v>
                </c:pt>
                <c:pt idx="19537">
                  <c:v>195.37</c:v>
                </c:pt>
                <c:pt idx="19538">
                  <c:v>195.38</c:v>
                </c:pt>
                <c:pt idx="19539">
                  <c:v>195.39</c:v>
                </c:pt>
                <c:pt idx="19540">
                  <c:v>195.4</c:v>
                </c:pt>
                <c:pt idx="19541">
                  <c:v>195.41</c:v>
                </c:pt>
                <c:pt idx="19542">
                  <c:v>195.42</c:v>
                </c:pt>
                <c:pt idx="19543">
                  <c:v>195.43</c:v>
                </c:pt>
                <c:pt idx="19544">
                  <c:v>195.44</c:v>
                </c:pt>
                <c:pt idx="19545">
                  <c:v>195.45</c:v>
                </c:pt>
                <c:pt idx="19546">
                  <c:v>195.46</c:v>
                </c:pt>
                <c:pt idx="19547">
                  <c:v>195.47</c:v>
                </c:pt>
                <c:pt idx="19548">
                  <c:v>195.48</c:v>
                </c:pt>
                <c:pt idx="19549">
                  <c:v>195.49</c:v>
                </c:pt>
                <c:pt idx="19550">
                  <c:v>195.5</c:v>
                </c:pt>
                <c:pt idx="19551">
                  <c:v>195.51</c:v>
                </c:pt>
                <c:pt idx="19552">
                  <c:v>195.52</c:v>
                </c:pt>
                <c:pt idx="19553">
                  <c:v>195.53</c:v>
                </c:pt>
                <c:pt idx="19554">
                  <c:v>195.54</c:v>
                </c:pt>
                <c:pt idx="19555">
                  <c:v>195.55</c:v>
                </c:pt>
                <c:pt idx="19556">
                  <c:v>195.56</c:v>
                </c:pt>
                <c:pt idx="19557">
                  <c:v>195.57</c:v>
                </c:pt>
                <c:pt idx="19558">
                  <c:v>195.58</c:v>
                </c:pt>
                <c:pt idx="19559">
                  <c:v>195.59</c:v>
                </c:pt>
                <c:pt idx="19560">
                  <c:v>195.6</c:v>
                </c:pt>
                <c:pt idx="19561">
                  <c:v>195.61</c:v>
                </c:pt>
                <c:pt idx="19562">
                  <c:v>195.62</c:v>
                </c:pt>
                <c:pt idx="19563">
                  <c:v>195.63</c:v>
                </c:pt>
                <c:pt idx="19564">
                  <c:v>195.64</c:v>
                </c:pt>
                <c:pt idx="19565">
                  <c:v>195.65</c:v>
                </c:pt>
                <c:pt idx="19566">
                  <c:v>195.66</c:v>
                </c:pt>
                <c:pt idx="19567">
                  <c:v>195.67</c:v>
                </c:pt>
                <c:pt idx="19568">
                  <c:v>195.68</c:v>
                </c:pt>
                <c:pt idx="19569">
                  <c:v>195.69</c:v>
                </c:pt>
                <c:pt idx="19570">
                  <c:v>195.7</c:v>
                </c:pt>
                <c:pt idx="19571">
                  <c:v>195.71</c:v>
                </c:pt>
                <c:pt idx="19572">
                  <c:v>195.72</c:v>
                </c:pt>
                <c:pt idx="19573">
                  <c:v>195.73</c:v>
                </c:pt>
                <c:pt idx="19574">
                  <c:v>195.74</c:v>
                </c:pt>
                <c:pt idx="19575">
                  <c:v>195.75</c:v>
                </c:pt>
                <c:pt idx="19576">
                  <c:v>195.76</c:v>
                </c:pt>
                <c:pt idx="19577">
                  <c:v>195.77</c:v>
                </c:pt>
                <c:pt idx="19578">
                  <c:v>195.78</c:v>
                </c:pt>
                <c:pt idx="19579">
                  <c:v>195.79</c:v>
                </c:pt>
                <c:pt idx="19580">
                  <c:v>195.8</c:v>
                </c:pt>
                <c:pt idx="19581">
                  <c:v>195.81</c:v>
                </c:pt>
                <c:pt idx="19582">
                  <c:v>195.82</c:v>
                </c:pt>
                <c:pt idx="19583">
                  <c:v>195.83</c:v>
                </c:pt>
                <c:pt idx="19584">
                  <c:v>195.84</c:v>
                </c:pt>
                <c:pt idx="19585">
                  <c:v>195.85</c:v>
                </c:pt>
                <c:pt idx="19586">
                  <c:v>195.86</c:v>
                </c:pt>
                <c:pt idx="19587">
                  <c:v>195.87</c:v>
                </c:pt>
                <c:pt idx="19588">
                  <c:v>195.88</c:v>
                </c:pt>
                <c:pt idx="19589">
                  <c:v>195.89</c:v>
                </c:pt>
                <c:pt idx="19590">
                  <c:v>195.9</c:v>
                </c:pt>
                <c:pt idx="19591">
                  <c:v>195.91</c:v>
                </c:pt>
                <c:pt idx="19592">
                  <c:v>195.92</c:v>
                </c:pt>
                <c:pt idx="19593">
                  <c:v>195.93</c:v>
                </c:pt>
                <c:pt idx="19594">
                  <c:v>195.94</c:v>
                </c:pt>
                <c:pt idx="19595">
                  <c:v>195.95</c:v>
                </c:pt>
                <c:pt idx="19596">
                  <c:v>195.96</c:v>
                </c:pt>
                <c:pt idx="19597">
                  <c:v>195.97</c:v>
                </c:pt>
                <c:pt idx="19598">
                  <c:v>195.98</c:v>
                </c:pt>
                <c:pt idx="19599">
                  <c:v>195.99</c:v>
                </c:pt>
                <c:pt idx="19600">
                  <c:v>196</c:v>
                </c:pt>
                <c:pt idx="19601">
                  <c:v>196.01</c:v>
                </c:pt>
                <c:pt idx="19602">
                  <c:v>196.02</c:v>
                </c:pt>
                <c:pt idx="19603">
                  <c:v>196.03</c:v>
                </c:pt>
                <c:pt idx="19604">
                  <c:v>196.04</c:v>
                </c:pt>
                <c:pt idx="19605">
                  <c:v>196.05</c:v>
                </c:pt>
                <c:pt idx="19606">
                  <c:v>196.06</c:v>
                </c:pt>
                <c:pt idx="19607">
                  <c:v>196.07</c:v>
                </c:pt>
                <c:pt idx="19608">
                  <c:v>196.08</c:v>
                </c:pt>
                <c:pt idx="19609">
                  <c:v>196.09</c:v>
                </c:pt>
                <c:pt idx="19610">
                  <c:v>196.1</c:v>
                </c:pt>
                <c:pt idx="19611">
                  <c:v>196.11</c:v>
                </c:pt>
                <c:pt idx="19612">
                  <c:v>196.12</c:v>
                </c:pt>
                <c:pt idx="19613">
                  <c:v>196.13</c:v>
                </c:pt>
                <c:pt idx="19614">
                  <c:v>196.14</c:v>
                </c:pt>
                <c:pt idx="19615">
                  <c:v>196.15</c:v>
                </c:pt>
                <c:pt idx="19616">
                  <c:v>196.16</c:v>
                </c:pt>
                <c:pt idx="19617">
                  <c:v>196.17</c:v>
                </c:pt>
                <c:pt idx="19618">
                  <c:v>196.18</c:v>
                </c:pt>
                <c:pt idx="19619">
                  <c:v>196.19</c:v>
                </c:pt>
                <c:pt idx="19620">
                  <c:v>196.2</c:v>
                </c:pt>
                <c:pt idx="19621">
                  <c:v>196.21</c:v>
                </c:pt>
                <c:pt idx="19622">
                  <c:v>196.22</c:v>
                </c:pt>
                <c:pt idx="19623">
                  <c:v>196.23</c:v>
                </c:pt>
                <c:pt idx="19624">
                  <c:v>196.24</c:v>
                </c:pt>
                <c:pt idx="19625">
                  <c:v>196.25</c:v>
                </c:pt>
                <c:pt idx="19626">
                  <c:v>196.26</c:v>
                </c:pt>
                <c:pt idx="19627">
                  <c:v>196.27</c:v>
                </c:pt>
                <c:pt idx="19628">
                  <c:v>196.28</c:v>
                </c:pt>
                <c:pt idx="19629">
                  <c:v>196.29</c:v>
                </c:pt>
                <c:pt idx="19630">
                  <c:v>196.3</c:v>
                </c:pt>
                <c:pt idx="19631">
                  <c:v>196.31</c:v>
                </c:pt>
                <c:pt idx="19632">
                  <c:v>196.32</c:v>
                </c:pt>
                <c:pt idx="19633">
                  <c:v>196.33</c:v>
                </c:pt>
                <c:pt idx="19634">
                  <c:v>196.34</c:v>
                </c:pt>
                <c:pt idx="19635">
                  <c:v>196.35</c:v>
                </c:pt>
                <c:pt idx="19636">
                  <c:v>196.36</c:v>
                </c:pt>
                <c:pt idx="19637">
                  <c:v>196.37</c:v>
                </c:pt>
                <c:pt idx="19638">
                  <c:v>196.38</c:v>
                </c:pt>
                <c:pt idx="19639">
                  <c:v>196.39</c:v>
                </c:pt>
                <c:pt idx="19640">
                  <c:v>196.4</c:v>
                </c:pt>
                <c:pt idx="19641">
                  <c:v>196.41</c:v>
                </c:pt>
                <c:pt idx="19642">
                  <c:v>196.42</c:v>
                </c:pt>
                <c:pt idx="19643">
                  <c:v>196.43</c:v>
                </c:pt>
                <c:pt idx="19644">
                  <c:v>196.44</c:v>
                </c:pt>
                <c:pt idx="19645">
                  <c:v>196.45</c:v>
                </c:pt>
                <c:pt idx="19646">
                  <c:v>196.46</c:v>
                </c:pt>
                <c:pt idx="19647">
                  <c:v>196.47</c:v>
                </c:pt>
                <c:pt idx="19648">
                  <c:v>196.48</c:v>
                </c:pt>
                <c:pt idx="19649">
                  <c:v>196.49</c:v>
                </c:pt>
                <c:pt idx="19650">
                  <c:v>196.5</c:v>
                </c:pt>
                <c:pt idx="19651">
                  <c:v>196.51</c:v>
                </c:pt>
                <c:pt idx="19652">
                  <c:v>196.52</c:v>
                </c:pt>
                <c:pt idx="19653">
                  <c:v>196.53</c:v>
                </c:pt>
                <c:pt idx="19654">
                  <c:v>196.54</c:v>
                </c:pt>
                <c:pt idx="19655">
                  <c:v>196.55</c:v>
                </c:pt>
                <c:pt idx="19656">
                  <c:v>196.56</c:v>
                </c:pt>
                <c:pt idx="19657">
                  <c:v>196.57</c:v>
                </c:pt>
                <c:pt idx="19658">
                  <c:v>196.58</c:v>
                </c:pt>
                <c:pt idx="19659">
                  <c:v>196.59</c:v>
                </c:pt>
                <c:pt idx="19660">
                  <c:v>196.6</c:v>
                </c:pt>
                <c:pt idx="19661">
                  <c:v>196.61</c:v>
                </c:pt>
                <c:pt idx="19662">
                  <c:v>196.62</c:v>
                </c:pt>
                <c:pt idx="19663">
                  <c:v>196.63</c:v>
                </c:pt>
                <c:pt idx="19664">
                  <c:v>196.64</c:v>
                </c:pt>
                <c:pt idx="19665">
                  <c:v>196.65</c:v>
                </c:pt>
                <c:pt idx="19666">
                  <c:v>196.66</c:v>
                </c:pt>
                <c:pt idx="19667">
                  <c:v>196.67</c:v>
                </c:pt>
                <c:pt idx="19668">
                  <c:v>196.68</c:v>
                </c:pt>
                <c:pt idx="19669">
                  <c:v>196.69</c:v>
                </c:pt>
                <c:pt idx="19670">
                  <c:v>196.7</c:v>
                </c:pt>
                <c:pt idx="19671">
                  <c:v>196.71</c:v>
                </c:pt>
                <c:pt idx="19672">
                  <c:v>196.72</c:v>
                </c:pt>
                <c:pt idx="19673">
                  <c:v>196.73</c:v>
                </c:pt>
                <c:pt idx="19674">
                  <c:v>196.74</c:v>
                </c:pt>
                <c:pt idx="19675">
                  <c:v>196.75</c:v>
                </c:pt>
                <c:pt idx="19676">
                  <c:v>196.76</c:v>
                </c:pt>
                <c:pt idx="19677">
                  <c:v>196.77</c:v>
                </c:pt>
                <c:pt idx="19678">
                  <c:v>196.78</c:v>
                </c:pt>
                <c:pt idx="19679">
                  <c:v>196.79</c:v>
                </c:pt>
                <c:pt idx="19680">
                  <c:v>196.8</c:v>
                </c:pt>
                <c:pt idx="19681">
                  <c:v>196.81</c:v>
                </c:pt>
                <c:pt idx="19682">
                  <c:v>196.82</c:v>
                </c:pt>
                <c:pt idx="19683">
                  <c:v>196.83</c:v>
                </c:pt>
                <c:pt idx="19684">
                  <c:v>196.84</c:v>
                </c:pt>
                <c:pt idx="19685">
                  <c:v>196.85</c:v>
                </c:pt>
                <c:pt idx="19686">
                  <c:v>196.86</c:v>
                </c:pt>
                <c:pt idx="19687">
                  <c:v>196.87</c:v>
                </c:pt>
                <c:pt idx="19688">
                  <c:v>196.88</c:v>
                </c:pt>
                <c:pt idx="19689">
                  <c:v>196.89</c:v>
                </c:pt>
                <c:pt idx="19690">
                  <c:v>196.9</c:v>
                </c:pt>
                <c:pt idx="19691">
                  <c:v>196.91</c:v>
                </c:pt>
                <c:pt idx="19692">
                  <c:v>196.92</c:v>
                </c:pt>
                <c:pt idx="19693">
                  <c:v>196.93</c:v>
                </c:pt>
                <c:pt idx="19694">
                  <c:v>196.94</c:v>
                </c:pt>
                <c:pt idx="19695">
                  <c:v>196.95</c:v>
                </c:pt>
                <c:pt idx="19696">
                  <c:v>196.96</c:v>
                </c:pt>
                <c:pt idx="19697">
                  <c:v>196.97</c:v>
                </c:pt>
                <c:pt idx="19698">
                  <c:v>196.98</c:v>
                </c:pt>
                <c:pt idx="19699">
                  <c:v>196.99</c:v>
                </c:pt>
                <c:pt idx="19700">
                  <c:v>197</c:v>
                </c:pt>
                <c:pt idx="19701">
                  <c:v>197.01</c:v>
                </c:pt>
                <c:pt idx="19702">
                  <c:v>197.02</c:v>
                </c:pt>
                <c:pt idx="19703">
                  <c:v>197.03</c:v>
                </c:pt>
                <c:pt idx="19704">
                  <c:v>197.04</c:v>
                </c:pt>
                <c:pt idx="19705">
                  <c:v>197.05</c:v>
                </c:pt>
                <c:pt idx="19706">
                  <c:v>197.06</c:v>
                </c:pt>
                <c:pt idx="19707">
                  <c:v>197.07</c:v>
                </c:pt>
                <c:pt idx="19708">
                  <c:v>197.08</c:v>
                </c:pt>
                <c:pt idx="19709">
                  <c:v>197.09</c:v>
                </c:pt>
                <c:pt idx="19710">
                  <c:v>197.1</c:v>
                </c:pt>
                <c:pt idx="19711">
                  <c:v>197.11</c:v>
                </c:pt>
                <c:pt idx="19712">
                  <c:v>197.12</c:v>
                </c:pt>
                <c:pt idx="19713">
                  <c:v>197.13</c:v>
                </c:pt>
                <c:pt idx="19714">
                  <c:v>197.14</c:v>
                </c:pt>
                <c:pt idx="19715">
                  <c:v>197.15</c:v>
                </c:pt>
                <c:pt idx="19716">
                  <c:v>197.16</c:v>
                </c:pt>
                <c:pt idx="19717">
                  <c:v>197.17</c:v>
                </c:pt>
                <c:pt idx="19718">
                  <c:v>197.18</c:v>
                </c:pt>
                <c:pt idx="19719">
                  <c:v>197.19</c:v>
                </c:pt>
                <c:pt idx="19720">
                  <c:v>197.2</c:v>
                </c:pt>
                <c:pt idx="19721">
                  <c:v>197.21</c:v>
                </c:pt>
                <c:pt idx="19722">
                  <c:v>197.22</c:v>
                </c:pt>
                <c:pt idx="19723">
                  <c:v>197.23</c:v>
                </c:pt>
                <c:pt idx="19724">
                  <c:v>197.24</c:v>
                </c:pt>
                <c:pt idx="19725">
                  <c:v>197.25</c:v>
                </c:pt>
                <c:pt idx="19726">
                  <c:v>197.26</c:v>
                </c:pt>
                <c:pt idx="19727">
                  <c:v>197.27</c:v>
                </c:pt>
                <c:pt idx="19728">
                  <c:v>197.28</c:v>
                </c:pt>
                <c:pt idx="19729">
                  <c:v>197.29</c:v>
                </c:pt>
                <c:pt idx="19730">
                  <c:v>197.3</c:v>
                </c:pt>
                <c:pt idx="19731">
                  <c:v>197.31</c:v>
                </c:pt>
                <c:pt idx="19732">
                  <c:v>197.32</c:v>
                </c:pt>
                <c:pt idx="19733">
                  <c:v>197.33</c:v>
                </c:pt>
                <c:pt idx="19734">
                  <c:v>197.34</c:v>
                </c:pt>
                <c:pt idx="19735">
                  <c:v>197.35</c:v>
                </c:pt>
                <c:pt idx="19736">
                  <c:v>197.36</c:v>
                </c:pt>
                <c:pt idx="19737">
                  <c:v>197.37</c:v>
                </c:pt>
                <c:pt idx="19738">
                  <c:v>197.38</c:v>
                </c:pt>
                <c:pt idx="19739">
                  <c:v>197.39</c:v>
                </c:pt>
                <c:pt idx="19740">
                  <c:v>197.4</c:v>
                </c:pt>
                <c:pt idx="19741">
                  <c:v>197.41</c:v>
                </c:pt>
                <c:pt idx="19742">
                  <c:v>197.42</c:v>
                </c:pt>
                <c:pt idx="19743">
                  <c:v>197.43</c:v>
                </c:pt>
                <c:pt idx="19744">
                  <c:v>197.44</c:v>
                </c:pt>
                <c:pt idx="19745">
                  <c:v>197.45</c:v>
                </c:pt>
                <c:pt idx="19746">
                  <c:v>197.46</c:v>
                </c:pt>
                <c:pt idx="19747">
                  <c:v>197.47</c:v>
                </c:pt>
                <c:pt idx="19748">
                  <c:v>197.48</c:v>
                </c:pt>
                <c:pt idx="19749">
                  <c:v>197.49</c:v>
                </c:pt>
                <c:pt idx="19750">
                  <c:v>197.5</c:v>
                </c:pt>
                <c:pt idx="19751">
                  <c:v>197.51</c:v>
                </c:pt>
                <c:pt idx="19752">
                  <c:v>197.52</c:v>
                </c:pt>
                <c:pt idx="19753">
                  <c:v>197.53</c:v>
                </c:pt>
                <c:pt idx="19754">
                  <c:v>197.54</c:v>
                </c:pt>
                <c:pt idx="19755">
                  <c:v>197.55</c:v>
                </c:pt>
                <c:pt idx="19756">
                  <c:v>197.56</c:v>
                </c:pt>
                <c:pt idx="19757">
                  <c:v>197.57</c:v>
                </c:pt>
                <c:pt idx="19758">
                  <c:v>197.58</c:v>
                </c:pt>
                <c:pt idx="19759">
                  <c:v>197.59</c:v>
                </c:pt>
                <c:pt idx="19760">
                  <c:v>197.6</c:v>
                </c:pt>
                <c:pt idx="19761">
                  <c:v>197.61</c:v>
                </c:pt>
                <c:pt idx="19762">
                  <c:v>197.62</c:v>
                </c:pt>
                <c:pt idx="19763">
                  <c:v>197.63</c:v>
                </c:pt>
                <c:pt idx="19764">
                  <c:v>197.64</c:v>
                </c:pt>
                <c:pt idx="19765">
                  <c:v>197.65</c:v>
                </c:pt>
                <c:pt idx="19766">
                  <c:v>197.66</c:v>
                </c:pt>
                <c:pt idx="19767">
                  <c:v>197.67</c:v>
                </c:pt>
                <c:pt idx="19768">
                  <c:v>197.68</c:v>
                </c:pt>
                <c:pt idx="19769">
                  <c:v>197.69</c:v>
                </c:pt>
                <c:pt idx="19770">
                  <c:v>197.7</c:v>
                </c:pt>
                <c:pt idx="19771">
                  <c:v>197.71</c:v>
                </c:pt>
                <c:pt idx="19772">
                  <c:v>197.72</c:v>
                </c:pt>
                <c:pt idx="19773">
                  <c:v>197.73</c:v>
                </c:pt>
                <c:pt idx="19774">
                  <c:v>197.74</c:v>
                </c:pt>
                <c:pt idx="19775">
                  <c:v>197.75</c:v>
                </c:pt>
                <c:pt idx="19776">
                  <c:v>197.76</c:v>
                </c:pt>
                <c:pt idx="19777">
                  <c:v>197.77</c:v>
                </c:pt>
                <c:pt idx="19778">
                  <c:v>197.78</c:v>
                </c:pt>
                <c:pt idx="19779">
                  <c:v>197.79</c:v>
                </c:pt>
                <c:pt idx="19780">
                  <c:v>197.8</c:v>
                </c:pt>
                <c:pt idx="19781">
                  <c:v>197.81</c:v>
                </c:pt>
                <c:pt idx="19782">
                  <c:v>197.82</c:v>
                </c:pt>
                <c:pt idx="19783">
                  <c:v>197.83</c:v>
                </c:pt>
                <c:pt idx="19784">
                  <c:v>197.84</c:v>
                </c:pt>
                <c:pt idx="19785">
                  <c:v>197.85</c:v>
                </c:pt>
                <c:pt idx="19786">
                  <c:v>197.86</c:v>
                </c:pt>
                <c:pt idx="19787">
                  <c:v>197.87</c:v>
                </c:pt>
                <c:pt idx="19788">
                  <c:v>197.88</c:v>
                </c:pt>
                <c:pt idx="19789">
                  <c:v>197.89</c:v>
                </c:pt>
                <c:pt idx="19790">
                  <c:v>197.9</c:v>
                </c:pt>
                <c:pt idx="19791">
                  <c:v>197.91</c:v>
                </c:pt>
                <c:pt idx="19792">
                  <c:v>197.92</c:v>
                </c:pt>
                <c:pt idx="19793">
                  <c:v>197.93</c:v>
                </c:pt>
                <c:pt idx="19794">
                  <c:v>197.94</c:v>
                </c:pt>
                <c:pt idx="19795">
                  <c:v>197.95</c:v>
                </c:pt>
                <c:pt idx="19796">
                  <c:v>197.96</c:v>
                </c:pt>
                <c:pt idx="19797">
                  <c:v>197.97</c:v>
                </c:pt>
                <c:pt idx="19798">
                  <c:v>197.98</c:v>
                </c:pt>
                <c:pt idx="19799">
                  <c:v>197.99</c:v>
                </c:pt>
                <c:pt idx="19800">
                  <c:v>198</c:v>
                </c:pt>
                <c:pt idx="19801">
                  <c:v>198.01</c:v>
                </c:pt>
                <c:pt idx="19802">
                  <c:v>198.02</c:v>
                </c:pt>
                <c:pt idx="19803">
                  <c:v>198.03</c:v>
                </c:pt>
                <c:pt idx="19804">
                  <c:v>198.04</c:v>
                </c:pt>
                <c:pt idx="19805">
                  <c:v>198.05</c:v>
                </c:pt>
                <c:pt idx="19806">
                  <c:v>198.06</c:v>
                </c:pt>
                <c:pt idx="19807">
                  <c:v>198.07</c:v>
                </c:pt>
                <c:pt idx="19808">
                  <c:v>198.08</c:v>
                </c:pt>
                <c:pt idx="19809">
                  <c:v>198.09</c:v>
                </c:pt>
                <c:pt idx="19810">
                  <c:v>198.1</c:v>
                </c:pt>
                <c:pt idx="19811">
                  <c:v>198.11</c:v>
                </c:pt>
                <c:pt idx="19812">
                  <c:v>198.12</c:v>
                </c:pt>
                <c:pt idx="19813">
                  <c:v>198.13</c:v>
                </c:pt>
                <c:pt idx="19814">
                  <c:v>198.14</c:v>
                </c:pt>
                <c:pt idx="19815">
                  <c:v>198.15</c:v>
                </c:pt>
                <c:pt idx="19816">
                  <c:v>198.16</c:v>
                </c:pt>
                <c:pt idx="19817">
                  <c:v>198.17</c:v>
                </c:pt>
                <c:pt idx="19818">
                  <c:v>198.18</c:v>
                </c:pt>
                <c:pt idx="19819">
                  <c:v>198.19</c:v>
                </c:pt>
                <c:pt idx="19820">
                  <c:v>198.2</c:v>
                </c:pt>
                <c:pt idx="19821">
                  <c:v>198.21</c:v>
                </c:pt>
                <c:pt idx="19822">
                  <c:v>198.22</c:v>
                </c:pt>
                <c:pt idx="19823">
                  <c:v>198.23</c:v>
                </c:pt>
                <c:pt idx="19824">
                  <c:v>198.24</c:v>
                </c:pt>
                <c:pt idx="19825">
                  <c:v>198.25</c:v>
                </c:pt>
                <c:pt idx="19826">
                  <c:v>198.26</c:v>
                </c:pt>
                <c:pt idx="19827">
                  <c:v>198.27</c:v>
                </c:pt>
                <c:pt idx="19828">
                  <c:v>198.28</c:v>
                </c:pt>
                <c:pt idx="19829">
                  <c:v>198.29</c:v>
                </c:pt>
                <c:pt idx="19830">
                  <c:v>198.3</c:v>
                </c:pt>
                <c:pt idx="19831">
                  <c:v>198.31</c:v>
                </c:pt>
                <c:pt idx="19832">
                  <c:v>198.32</c:v>
                </c:pt>
                <c:pt idx="19833">
                  <c:v>198.33</c:v>
                </c:pt>
                <c:pt idx="19834">
                  <c:v>198.34</c:v>
                </c:pt>
                <c:pt idx="19835">
                  <c:v>198.35</c:v>
                </c:pt>
                <c:pt idx="19836">
                  <c:v>198.36</c:v>
                </c:pt>
                <c:pt idx="19837">
                  <c:v>198.37</c:v>
                </c:pt>
                <c:pt idx="19838">
                  <c:v>198.38</c:v>
                </c:pt>
                <c:pt idx="19839">
                  <c:v>198.39</c:v>
                </c:pt>
                <c:pt idx="19840">
                  <c:v>198.4</c:v>
                </c:pt>
                <c:pt idx="19841">
                  <c:v>198.41</c:v>
                </c:pt>
                <c:pt idx="19842">
                  <c:v>198.42</c:v>
                </c:pt>
                <c:pt idx="19843">
                  <c:v>198.43</c:v>
                </c:pt>
                <c:pt idx="19844">
                  <c:v>198.44</c:v>
                </c:pt>
                <c:pt idx="19845">
                  <c:v>198.45</c:v>
                </c:pt>
                <c:pt idx="19846">
                  <c:v>198.46</c:v>
                </c:pt>
                <c:pt idx="19847">
                  <c:v>198.47</c:v>
                </c:pt>
                <c:pt idx="19848">
                  <c:v>198.48</c:v>
                </c:pt>
                <c:pt idx="19849">
                  <c:v>198.49</c:v>
                </c:pt>
                <c:pt idx="19850">
                  <c:v>198.5</c:v>
                </c:pt>
                <c:pt idx="19851">
                  <c:v>198.51</c:v>
                </c:pt>
                <c:pt idx="19852">
                  <c:v>198.52</c:v>
                </c:pt>
                <c:pt idx="19853">
                  <c:v>198.53</c:v>
                </c:pt>
                <c:pt idx="19854">
                  <c:v>198.54</c:v>
                </c:pt>
                <c:pt idx="19855">
                  <c:v>198.55</c:v>
                </c:pt>
                <c:pt idx="19856">
                  <c:v>198.56</c:v>
                </c:pt>
                <c:pt idx="19857">
                  <c:v>198.57</c:v>
                </c:pt>
                <c:pt idx="19858">
                  <c:v>198.58</c:v>
                </c:pt>
                <c:pt idx="19859">
                  <c:v>198.59</c:v>
                </c:pt>
                <c:pt idx="19860">
                  <c:v>198.6</c:v>
                </c:pt>
                <c:pt idx="19861">
                  <c:v>198.61</c:v>
                </c:pt>
                <c:pt idx="19862">
                  <c:v>198.62</c:v>
                </c:pt>
                <c:pt idx="19863">
                  <c:v>198.63</c:v>
                </c:pt>
                <c:pt idx="19864">
                  <c:v>198.64</c:v>
                </c:pt>
                <c:pt idx="19865">
                  <c:v>198.65</c:v>
                </c:pt>
                <c:pt idx="19866">
                  <c:v>198.66</c:v>
                </c:pt>
                <c:pt idx="19867">
                  <c:v>198.67</c:v>
                </c:pt>
                <c:pt idx="19868">
                  <c:v>198.68</c:v>
                </c:pt>
                <c:pt idx="19869">
                  <c:v>198.69</c:v>
                </c:pt>
                <c:pt idx="19870">
                  <c:v>198.7</c:v>
                </c:pt>
                <c:pt idx="19871">
                  <c:v>198.71</c:v>
                </c:pt>
                <c:pt idx="19872">
                  <c:v>198.72</c:v>
                </c:pt>
                <c:pt idx="19873">
                  <c:v>198.73</c:v>
                </c:pt>
                <c:pt idx="19874">
                  <c:v>198.74</c:v>
                </c:pt>
                <c:pt idx="19875">
                  <c:v>198.75</c:v>
                </c:pt>
                <c:pt idx="19876">
                  <c:v>198.76</c:v>
                </c:pt>
                <c:pt idx="19877">
                  <c:v>198.77</c:v>
                </c:pt>
                <c:pt idx="19878">
                  <c:v>198.78</c:v>
                </c:pt>
                <c:pt idx="19879">
                  <c:v>198.79</c:v>
                </c:pt>
                <c:pt idx="19880">
                  <c:v>198.8</c:v>
                </c:pt>
                <c:pt idx="19881">
                  <c:v>198.81</c:v>
                </c:pt>
                <c:pt idx="19882">
                  <c:v>198.82</c:v>
                </c:pt>
                <c:pt idx="19883">
                  <c:v>198.83</c:v>
                </c:pt>
                <c:pt idx="19884">
                  <c:v>198.84</c:v>
                </c:pt>
                <c:pt idx="19885">
                  <c:v>198.85</c:v>
                </c:pt>
                <c:pt idx="19886">
                  <c:v>198.86</c:v>
                </c:pt>
                <c:pt idx="19887">
                  <c:v>198.87</c:v>
                </c:pt>
                <c:pt idx="19888">
                  <c:v>198.88</c:v>
                </c:pt>
                <c:pt idx="19889">
                  <c:v>198.89</c:v>
                </c:pt>
                <c:pt idx="19890">
                  <c:v>198.9</c:v>
                </c:pt>
                <c:pt idx="19891">
                  <c:v>198.91</c:v>
                </c:pt>
                <c:pt idx="19892">
                  <c:v>198.92</c:v>
                </c:pt>
                <c:pt idx="19893">
                  <c:v>198.93</c:v>
                </c:pt>
                <c:pt idx="19894">
                  <c:v>198.94</c:v>
                </c:pt>
                <c:pt idx="19895">
                  <c:v>198.95</c:v>
                </c:pt>
                <c:pt idx="19896">
                  <c:v>198.96</c:v>
                </c:pt>
                <c:pt idx="19897">
                  <c:v>198.97</c:v>
                </c:pt>
                <c:pt idx="19898">
                  <c:v>198.98</c:v>
                </c:pt>
                <c:pt idx="19899">
                  <c:v>198.99</c:v>
                </c:pt>
                <c:pt idx="19900">
                  <c:v>199</c:v>
                </c:pt>
                <c:pt idx="19901">
                  <c:v>199.01</c:v>
                </c:pt>
                <c:pt idx="19902">
                  <c:v>199.02</c:v>
                </c:pt>
                <c:pt idx="19903">
                  <c:v>199.03</c:v>
                </c:pt>
                <c:pt idx="19904">
                  <c:v>199.04</c:v>
                </c:pt>
                <c:pt idx="19905">
                  <c:v>199.05</c:v>
                </c:pt>
                <c:pt idx="19906">
                  <c:v>199.06</c:v>
                </c:pt>
                <c:pt idx="19907">
                  <c:v>199.07</c:v>
                </c:pt>
                <c:pt idx="19908">
                  <c:v>199.08</c:v>
                </c:pt>
                <c:pt idx="19909">
                  <c:v>199.09</c:v>
                </c:pt>
                <c:pt idx="19910">
                  <c:v>199.1</c:v>
                </c:pt>
                <c:pt idx="19911">
                  <c:v>199.11</c:v>
                </c:pt>
                <c:pt idx="19912">
                  <c:v>199.12</c:v>
                </c:pt>
                <c:pt idx="19913">
                  <c:v>199.13</c:v>
                </c:pt>
                <c:pt idx="19914">
                  <c:v>199.14</c:v>
                </c:pt>
                <c:pt idx="19915">
                  <c:v>199.15</c:v>
                </c:pt>
                <c:pt idx="19916">
                  <c:v>199.16</c:v>
                </c:pt>
                <c:pt idx="19917">
                  <c:v>199.17</c:v>
                </c:pt>
                <c:pt idx="19918">
                  <c:v>199.18</c:v>
                </c:pt>
                <c:pt idx="19919">
                  <c:v>199.19</c:v>
                </c:pt>
                <c:pt idx="19920">
                  <c:v>199.2</c:v>
                </c:pt>
                <c:pt idx="19921">
                  <c:v>199.21</c:v>
                </c:pt>
                <c:pt idx="19922">
                  <c:v>199.22</c:v>
                </c:pt>
                <c:pt idx="19923">
                  <c:v>199.23</c:v>
                </c:pt>
                <c:pt idx="19924">
                  <c:v>199.24</c:v>
                </c:pt>
                <c:pt idx="19925">
                  <c:v>199.25</c:v>
                </c:pt>
                <c:pt idx="19926">
                  <c:v>199.26</c:v>
                </c:pt>
                <c:pt idx="19927">
                  <c:v>199.27</c:v>
                </c:pt>
                <c:pt idx="19928">
                  <c:v>199.28</c:v>
                </c:pt>
                <c:pt idx="19929">
                  <c:v>199.29</c:v>
                </c:pt>
                <c:pt idx="19930">
                  <c:v>199.3</c:v>
                </c:pt>
                <c:pt idx="19931">
                  <c:v>199.31</c:v>
                </c:pt>
                <c:pt idx="19932">
                  <c:v>199.32</c:v>
                </c:pt>
                <c:pt idx="19933">
                  <c:v>199.33</c:v>
                </c:pt>
                <c:pt idx="19934">
                  <c:v>199.34</c:v>
                </c:pt>
                <c:pt idx="19935">
                  <c:v>199.35</c:v>
                </c:pt>
                <c:pt idx="19936">
                  <c:v>199.36</c:v>
                </c:pt>
                <c:pt idx="19937">
                  <c:v>199.37</c:v>
                </c:pt>
                <c:pt idx="19938">
                  <c:v>199.38</c:v>
                </c:pt>
                <c:pt idx="19939">
                  <c:v>199.39</c:v>
                </c:pt>
                <c:pt idx="19940">
                  <c:v>199.4</c:v>
                </c:pt>
                <c:pt idx="19941">
                  <c:v>199.41</c:v>
                </c:pt>
                <c:pt idx="19942">
                  <c:v>199.42</c:v>
                </c:pt>
                <c:pt idx="19943">
                  <c:v>199.43</c:v>
                </c:pt>
                <c:pt idx="19944">
                  <c:v>199.44</c:v>
                </c:pt>
                <c:pt idx="19945">
                  <c:v>199.45</c:v>
                </c:pt>
                <c:pt idx="19946">
                  <c:v>199.46</c:v>
                </c:pt>
                <c:pt idx="19947">
                  <c:v>199.47</c:v>
                </c:pt>
                <c:pt idx="19948">
                  <c:v>199.48</c:v>
                </c:pt>
                <c:pt idx="19949">
                  <c:v>199.49</c:v>
                </c:pt>
                <c:pt idx="19950">
                  <c:v>199.5</c:v>
                </c:pt>
                <c:pt idx="19951">
                  <c:v>199.51</c:v>
                </c:pt>
                <c:pt idx="19952">
                  <c:v>199.52</c:v>
                </c:pt>
                <c:pt idx="19953">
                  <c:v>199.53</c:v>
                </c:pt>
                <c:pt idx="19954">
                  <c:v>199.54</c:v>
                </c:pt>
                <c:pt idx="19955">
                  <c:v>199.55</c:v>
                </c:pt>
                <c:pt idx="19956">
                  <c:v>199.56</c:v>
                </c:pt>
                <c:pt idx="19957">
                  <c:v>199.57</c:v>
                </c:pt>
                <c:pt idx="19958">
                  <c:v>199.58</c:v>
                </c:pt>
                <c:pt idx="19959">
                  <c:v>199.59</c:v>
                </c:pt>
                <c:pt idx="19960">
                  <c:v>199.6</c:v>
                </c:pt>
                <c:pt idx="19961">
                  <c:v>199.61</c:v>
                </c:pt>
                <c:pt idx="19962">
                  <c:v>199.62</c:v>
                </c:pt>
                <c:pt idx="19963">
                  <c:v>199.63</c:v>
                </c:pt>
                <c:pt idx="19964">
                  <c:v>199.64</c:v>
                </c:pt>
                <c:pt idx="19965">
                  <c:v>199.65</c:v>
                </c:pt>
                <c:pt idx="19966">
                  <c:v>199.66</c:v>
                </c:pt>
                <c:pt idx="19967">
                  <c:v>199.67</c:v>
                </c:pt>
                <c:pt idx="19968">
                  <c:v>199.68</c:v>
                </c:pt>
                <c:pt idx="19969">
                  <c:v>199.69</c:v>
                </c:pt>
                <c:pt idx="19970">
                  <c:v>199.7</c:v>
                </c:pt>
                <c:pt idx="19971">
                  <c:v>199.71</c:v>
                </c:pt>
                <c:pt idx="19972">
                  <c:v>199.72</c:v>
                </c:pt>
                <c:pt idx="19973">
                  <c:v>199.73</c:v>
                </c:pt>
                <c:pt idx="19974">
                  <c:v>199.74</c:v>
                </c:pt>
                <c:pt idx="19975">
                  <c:v>199.75</c:v>
                </c:pt>
                <c:pt idx="19976">
                  <c:v>199.76</c:v>
                </c:pt>
                <c:pt idx="19977">
                  <c:v>199.77</c:v>
                </c:pt>
                <c:pt idx="19978">
                  <c:v>199.78</c:v>
                </c:pt>
                <c:pt idx="19979">
                  <c:v>199.79</c:v>
                </c:pt>
                <c:pt idx="19980">
                  <c:v>199.8</c:v>
                </c:pt>
                <c:pt idx="19981">
                  <c:v>199.81</c:v>
                </c:pt>
                <c:pt idx="19982">
                  <c:v>199.82</c:v>
                </c:pt>
                <c:pt idx="19983">
                  <c:v>199.83</c:v>
                </c:pt>
                <c:pt idx="19984">
                  <c:v>199.84</c:v>
                </c:pt>
                <c:pt idx="19985">
                  <c:v>199.85</c:v>
                </c:pt>
                <c:pt idx="19986">
                  <c:v>199.86</c:v>
                </c:pt>
                <c:pt idx="19987">
                  <c:v>199.87</c:v>
                </c:pt>
                <c:pt idx="19988">
                  <c:v>199.88</c:v>
                </c:pt>
                <c:pt idx="19989">
                  <c:v>199.89</c:v>
                </c:pt>
                <c:pt idx="19990">
                  <c:v>199.9</c:v>
                </c:pt>
                <c:pt idx="19991">
                  <c:v>199.91</c:v>
                </c:pt>
                <c:pt idx="19992">
                  <c:v>199.92</c:v>
                </c:pt>
                <c:pt idx="19993">
                  <c:v>199.93</c:v>
                </c:pt>
                <c:pt idx="19994">
                  <c:v>199.94</c:v>
                </c:pt>
                <c:pt idx="19995">
                  <c:v>199.95</c:v>
                </c:pt>
                <c:pt idx="19996">
                  <c:v>199.96</c:v>
                </c:pt>
                <c:pt idx="19997">
                  <c:v>199.97</c:v>
                </c:pt>
                <c:pt idx="19998">
                  <c:v>199.98</c:v>
                </c:pt>
                <c:pt idx="19999">
                  <c:v>199.99</c:v>
                </c:pt>
                <c:pt idx="20000">
                  <c:v>200</c:v>
                </c:pt>
                <c:pt idx="20001">
                  <c:v>200.01</c:v>
                </c:pt>
                <c:pt idx="20002">
                  <c:v>200.02</c:v>
                </c:pt>
                <c:pt idx="20003">
                  <c:v>200.03</c:v>
                </c:pt>
                <c:pt idx="20004">
                  <c:v>200.04</c:v>
                </c:pt>
                <c:pt idx="20005">
                  <c:v>200.05</c:v>
                </c:pt>
                <c:pt idx="20006">
                  <c:v>200.06</c:v>
                </c:pt>
                <c:pt idx="20007">
                  <c:v>200.07</c:v>
                </c:pt>
                <c:pt idx="20008">
                  <c:v>200.08</c:v>
                </c:pt>
                <c:pt idx="20009">
                  <c:v>200.09</c:v>
                </c:pt>
                <c:pt idx="20010">
                  <c:v>200.1</c:v>
                </c:pt>
                <c:pt idx="20011">
                  <c:v>200.11</c:v>
                </c:pt>
                <c:pt idx="20012">
                  <c:v>200.12</c:v>
                </c:pt>
                <c:pt idx="20013">
                  <c:v>200.13</c:v>
                </c:pt>
                <c:pt idx="20014">
                  <c:v>200.14</c:v>
                </c:pt>
                <c:pt idx="20015">
                  <c:v>200.15</c:v>
                </c:pt>
                <c:pt idx="20016">
                  <c:v>200.16</c:v>
                </c:pt>
                <c:pt idx="20017">
                  <c:v>200.17</c:v>
                </c:pt>
                <c:pt idx="20018">
                  <c:v>200.18</c:v>
                </c:pt>
                <c:pt idx="20019">
                  <c:v>200.19</c:v>
                </c:pt>
                <c:pt idx="20020">
                  <c:v>200.2</c:v>
                </c:pt>
                <c:pt idx="20021">
                  <c:v>200.21</c:v>
                </c:pt>
                <c:pt idx="20022">
                  <c:v>200.22</c:v>
                </c:pt>
                <c:pt idx="20023">
                  <c:v>200.23</c:v>
                </c:pt>
                <c:pt idx="20024">
                  <c:v>200.24</c:v>
                </c:pt>
                <c:pt idx="20025">
                  <c:v>200.25</c:v>
                </c:pt>
                <c:pt idx="20026">
                  <c:v>200.26</c:v>
                </c:pt>
                <c:pt idx="20027">
                  <c:v>200.27</c:v>
                </c:pt>
                <c:pt idx="20028">
                  <c:v>200.28</c:v>
                </c:pt>
                <c:pt idx="20029">
                  <c:v>200.29</c:v>
                </c:pt>
                <c:pt idx="20030">
                  <c:v>200.3</c:v>
                </c:pt>
                <c:pt idx="20031">
                  <c:v>200.31</c:v>
                </c:pt>
                <c:pt idx="20032">
                  <c:v>200.32</c:v>
                </c:pt>
                <c:pt idx="20033">
                  <c:v>200.33</c:v>
                </c:pt>
                <c:pt idx="20034">
                  <c:v>200.34</c:v>
                </c:pt>
                <c:pt idx="20035">
                  <c:v>200.35</c:v>
                </c:pt>
                <c:pt idx="20036">
                  <c:v>200.36</c:v>
                </c:pt>
                <c:pt idx="20037">
                  <c:v>200.37</c:v>
                </c:pt>
                <c:pt idx="20038">
                  <c:v>200.38</c:v>
                </c:pt>
                <c:pt idx="20039">
                  <c:v>200.39</c:v>
                </c:pt>
                <c:pt idx="20040">
                  <c:v>200.4</c:v>
                </c:pt>
                <c:pt idx="20041">
                  <c:v>200.41</c:v>
                </c:pt>
                <c:pt idx="20042">
                  <c:v>200.42</c:v>
                </c:pt>
                <c:pt idx="20043">
                  <c:v>200.43</c:v>
                </c:pt>
                <c:pt idx="20044">
                  <c:v>200.44</c:v>
                </c:pt>
                <c:pt idx="20045">
                  <c:v>200.45</c:v>
                </c:pt>
                <c:pt idx="20046">
                  <c:v>200.46</c:v>
                </c:pt>
                <c:pt idx="20047">
                  <c:v>200.47</c:v>
                </c:pt>
                <c:pt idx="20048">
                  <c:v>200.48</c:v>
                </c:pt>
                <c:pt idx="20049">
                  <c:v>200.49</c:v>
                </c:pt>
                <c:pt idx="20050">
                  <c:v>200.5</c:v>
                </c:pt>
                <c:pt idx="20051">
                  <c:v>200.51</c:v>
                </c:pt>
                <c:pt idx="20052">
                  <c:v>200.52</c:v>
                </c:pt>
                <c:pt idx="20053">
                  <c:v>200.53</c:v>
                </c:pt>
                <c:pt idx="20054">
                  <c:v>200.54</c:v>
                </c:pt>
                <c:pt idx="20055">
                  <c:v>200.55</c:v>
                </c:pt>
                <c:pt idx="20056">
                  <c:v>200.56</c:v>
                </c:pt>
                <c:pt idx="20057">
                  <c:v>200.57</c:v>
                </c:pt>
                <c:pt idx="20058">
                  <c:v>200.58</c:v>
                </c:pt>
                <c:pt idx="20059">
                  <c:v>200.59</c:v>
                </c:pt>
                <c:pt idx="20060">
                  <c:v>200.6</c:v>
                </c:pt>
                <c:pt idx="20061">
                  <c:v>200.61</c:v>
                </c:pt>
                <c:pt idx="20062">
                  <c:v>200.62</c:v>
                </c:pt>
                <c:pt idx="20063">
                  <c:v>200.63</c:v>
                </c:pt>
                <c:pt idx="20064">
                  <c:v>200.64</c:v>
                </c:pt>
                <c:pt idx="20065">
                  <c:v>200.65</c:v>
                </c:pt>
                <c:pt idx="20066">
                  <c:v>200.66</c:v>
                </c:pt>
                <c:pt idx="20067">
                  <c:v>200.67</c:v>
                </c:pt>
                <c:pt idx="20068">
                  <c:v>200.68</c:v>
                </c:pt>
                <c:pt idx="20069">
                  <c:v>200.69</c:v>
                </c:pt>
                <c:pt idx="20070">
                  <c:v>200.7</c:v>
                </c:pt>
                <c:pt idx="20071">
                  <c:v>200.71</c:v>
                </c:pt>
                <c:pt idx="20072">
                  <c:v>200.72</c:v>
                </c:pt>
                <c:pt idx="20073">
                  <c:v>200.73</c:v>
                </c:pt>
                <c:pt idx="20074">
                  <c:v>200.74</c:v>
                </c:pt>
                <c:pt idx="20075">
                  <c:v>200.75</c:v>
                </c:pt>
                <c:pt idx="20076">
                  <c:v>200.76</c:v>
                </c:pt>
                <c:pt idx="20077">
                  <c:v>200.77</c:v>
                </c:pt>
                <c:pt idx="20078">
                  <c:v>200.78</c:v>
                </c:pt>
                <c:pt idx="20079">
                  <c:v>200.79</c:v>
                </c:pt>
                <c:pt idx="20080">
                  <c:v>200.8</c:v>
                </c:pt>
                <c:pt idx="20081">
                  <c:v>200.81</c:v>
                </c:pt>
                <c:pt idx="20082">
                  <c:v>200.82</c:v>
                </c:pt>
                <c:pt idx="20083">
                  <c:v>200.83</c:v>
                </c:pt>
                <c:pt idx="20084">
                  <c:v>200.84</c:v>
                </c:pt>
                <c:pt idx="20085">
                  <c:v>200.85</c:v>
                </c:pt>
                <c:pt idx="20086">
                  <c:v>200.86</c:v>
                </c:pt>
                <c:pt idx="20087">
                  <c:v>200.87</c:v>
                </c:pt>
                <c:pt idx="20088">
                  <c:v>200.88</c:v>
                </c:pt>
                <c:pt idx="20089">
                  <c:v>200.89</c:v>
                </c:pt>
                <c:pt idx="20090">
                  <c:v>200.9</c:v>
                </c:pt>
                <c:pt idx="20091">
                  <c:v>200.91</c:v>
                </c:pt>
                <c:pt idx="20092">
                  <c:v>200.92</c:v>
                </c:pt>
                <c:pt idx="20093">
                  <c:v>200.93</c:v>
                </c:pt>
                <c:pt idx="20094">
                  <c:v>200.94</c:v>
                </c:pt>
                <c:pt idx="20095">
                  <c:v>200.95</c:v>
                </c:pt>
                <c:pt idx="20096">
                  <c:v>200.96</c:v>
                </c:pt>
                <c:pt idx="20097">
                  <c:v>200.97</c:v>
                </c:pt>
                <c:pt idx="20098">
                  <c:v>200.98</c:v>
                </c:pt>
                <c:pt idx="20099">
                  <c:v>200.99</c:v>
                </c:pt>
                <c:pt idx="20100">
                  <c:v>201</c:v>
                </c:pt>
                <c:pt idx="20101">
                  <c:v>201.01</c:v>
                </c:pt>
                <c:pt idx="20102">
                  <c:v>201.02</c:v>
                </c:pt>
                <c:pt idx="20103">
                  <c:v>201.03</c:v>
                </c:pt>
                <c:pt idx="20104">
                  <c:v>201.04</c:v>
                </c:pt>
                <c:pt idx="20105">
                  <c:v>201.05</c:v>
                </c:pt>
                <c:pt idx="20106">
                  <c:v>201.06</c:v>
                </c:pt>
                <c:pt idx="20107">
                  <c:v>201.07</c:v>
                </c:pt>
                <c:pt idx="20108">
                  <c:v>201.08</c:v>
                </c:pt>
                <c:pt idx="20109">
                  <c:v>201.09</c:v>
                </c:pt>
                <c:pt idx="20110">
                  <c:v>201.1</c:v>
                </c:pt>
                <c:pt idx="20111">
                  <c:v>201.11</c:v>
                </c:pt>
                <c:pt idx="20112">
                  <c:v>201.12</c:v>
                </c:pt>
                <c:pt idx="20113">
                  <c:v>201.13</c:v>
                </c:pt>
                <c:pt idx="20114">
                  <c:v>201.14</c:v>
                </c:pt>
                <c:pt idx="20115">
                  <c:v>201.15</c:v>
                </c:pt>
                <c:pt idx="20116">
                  <c:v>201.16</c:v>
                </c:pt>
                <c:pt idx="20117">
                  <c:v>201.17</c:v>
                </c:pt>
                <c:pt idx="20118">
                  <c:v>201.18</c:v>
                </c:pt>
                <c:pt idx="20119">
                  <c:v>201.19</c:v>
                </c:pt>
                <c:pt idx="20120">
                  <c:v>201.2</c:v>
                </c:pt>
                <c:pt idx="20121">
                  <c:v>201.21</c:v>
                </c:pt>
                <c:pt idx="20122">
                  <c:v>201.22</c:v>
                </c:pt>
                <c:pt idx="20123">
                  <c:v>201.23</c:v>
                </c:pt>
                <c:pt idx="20124">
                  <c:v>201.24</c:v>
                </c:pt>
                <c:pt idx="20125">
                  <c:v>201.25</c:v>
                </c:pt>
                <c:pt idx="20126">
                  <c:v>201.26</c:v>
                </c:pt>
                <c:pt idx="20127">
                  <c:v>201.27</c:v>
                </c:pt>
                <c:pt idx="20128">
                  <c:v>201.28</c:v>
                </c:pt>
                <c:pt idx="20129">
                  <c:v>201.29</c:v>
                </c:pt>
                <c:pt idx="20130">
                  <c:v>201.3</c:v>
                </c:pt>
                <c:pt idx="20131">
                  <c:v>201.31</c:v>
                </c:pt>
                <c:pt idx="20132">
                  <c:v>201.32</c:v>
                </c:pt>
                <c:pt idx="20133">
                  <c:v>201.33</c:v>
                </c:pt>
                <c:pt idx="20134">
                  <c:v>201.34</c:v>
                </c:pt>
                <c:pt idx="20135">
                  <c:v>201.35</c:v>
                </c:pt>
                <c:pt idx="20136">
                  <c:v>201.36</c:v>
                </c:pt>
                <c:pt idx="20137">
                  <c:v>201.37</c:v>
                </c:pt>
                <c:pt idx="20138">
                  <c:v>201.38</c:v>
                </c:pt>
                <c:pt idx="20139">
                  <c:v>201.39</c:v>
                </c:pt>
                <c:pt idx="20140">
                  <c:v>201.4</c:v>
                </c:pt>
                <c:pt idx="20141">
                  <c:v>201.41</c:v>
                </c:pt>
                <c:pt idx="20142">
                  <c:v>201.42</c:v>
                </c:pt>
                <c:pt idx="20143">
                  <c:v>201.43</c:v>
                </c:pt>
                <c:pt idx="20144">
                  <c:v>201.44</c:v>
                </c:pt>
                <c:pt idx="20145">
                  <c:v>201.45</c:v>
                </c:pt>
                <c:pt idx="20146">
                  <c:v>201.46</c:v>
                </c:pt>
                <c:pt idx="20147">
                  <c:v>201.47</c:v>
                </c:pt>
                <c:pt idx="20148">
                  <c:v>201.48</c:v>
                </c:pt>
                <c:pt idx="20149">
                  <c:v>201.49</c:v>
                </c:pt>
                <c:pt idx="20150">
                  <c:v>201.5</c:v>
                </c:pt>
                <c:pt idx="20151">
                  <c:v>201.51</c:v>
                </c:pt>
                <c:pt idx="20152">
                  <c:v>201.52</c:v>
                </c:pt>
                <c:pt idx="20153">
                  <c:v>201.53</c:v>
                </c:pt>
                <c:pt idx="20154">
                  <c:v>201.54</c:v>
                </c:pt>
                <c:pt idx="20155">
                  <c:v>201.55</c:v>
                </c:pt>
                <c:pt idx="20156">
                  <c:v>201.56</c:v>
                </c:pt>
                <c:pt idx="20157">
                  <c:v>201.57</c:v>
                </c:pt>
                <c:pt idx="20158">
                  <c:v>201.58</c:v>
                </c:pt>
                <c:pt idx="20159">
                  <c:v>201.59</c:v>
                </c:pt>
                <c:pt idx="20160">
                  <c:v>201.6</c:v>
                </c:pt>
                <c:pt idx="20161">
                  <c:v>201.61</c:v>
                </c:pt>
                <c:pt idx="20162">
                  <c:v>201.62</c:v>
                </c:pt>
                <c:pt idx="20163">
                  <c:v>201.63</c:v>
                </c:pt>
                <c:pt idx="20164">
                  <c:v>201.64</c:v>
                </c:pt>
                <c:pt idx="20165">
                  <c:v>201.65</c:v>
                </c:pt>
                <c:pt idx="20166">
                  <c:v>201.66</c:v>
                </c:pt>
                <c:pt idx="20167">
                  <c:v>201.67</c:v>
                </c:pt>
                <c:pt idx="20168">
                  <c:v>201.68</c:v>
                </c:pt>
                <c:pt idx="20169">
                  <c:v>201.69</c:v>
                </c:pt>
                <c:pt idx="20170">
                  <c:v>201.7</c:v>
                </c:pt>
                <c:pt idx="20171">
                  <c:v>201.71</c:v>
                </c:pt>
                <c:pt idx="20172">
                  <c:v>201.72</c:v>
                </c:pt>
                <c:pt idx="20173">
                  <c:v>201.73</c:v>
                </c:pt>
                <c:pt idx="20174">
                  <c:v>201.74</c:v>
                </c:pt>
                <c:pt idx="20175">
                  <c:v>201.75</c:v>
                </c:pt>
                <c:pt idx="20176">
                  <c:v>201.76</c:v>
                </c:pt>
                <c:pt idx="20177">
                  <c:v>201.77</c:v>
                </c:pt>
                <c:pt idx="20178">
                  <c:v>201.78</c:v>
                </c:pt>
                <c:pt idx="20179">
                  <c:v>201.79</c:v>
                </c:pt>
                <c:pt idx="20180">
                  <c:v>201.8</c:v>
                </c:pt>
                <c:pt idx="20181">
                  <c:v>201.81</c:v>
                </c:pt>
                <c:pt idx="20182">
                  <c:v>201.82</c:v>
                </c:pt>
                <c:pt idx="20183">
                  <c:v>201.83</c:v>
                </c:pt>
                <c:pt idx="20184">
                  <c:v>201.84</c:v>
                </c:pt>
                <c:pt idx="20185">
                  <c:v>201.85</c:v>
                </c:pt>
                <c:pt idx="20186">
                  <c:v>201.86</c:v>
                </c:pt>
                <c:pt idx="20187">
                  <c:v>201.87</c:v>
                </c:pt>
                <c:pt idx="20188">
                  <c:v>201.88</c:v>
                </c:pt>
                <c:pt idx="20189">
                  <c:v>201.89</c:v>
                </c:pt>
                <c:pt idx="20190">
                  <c:v>201.9</c:v>
                </c:pt>
                <c:pt idx="20191">
                  <c:v>201.91</c:v>
                </c:pt>
                <c:pt idx="20192">
                  <c:v>201.92</c:v>
                </c:pt>
                <c:pt idx="20193">
                  <c:v>201.93</c:v>
                </c:pt>
                <c:pt idx="20194">
                  <c:v>201.94</c:v>
                </c:pt>
                <c:pt idx="20195">
                  <c:v>201.95</c:v>
                </c:pt>
                <c:pt idx="20196">
                  <c:v>201.96</c:v>
                </c:pt>
                <c:pt idx="20197">
                  <c:v>201.97</c:v>
                </c:pt>
                <c:pt idx="20198">
                  <c:v>201.98</c:v>
                </c:pt>
                <c:pt idx="20199">
                  <c:v>201.99</c:v>
                </c:pt>
                <c:pt idx="20200">
                  <c:v>202</c:v>
                </c:pt>
                <c:pt idx="20201">
                  <c:v>202.01</c:v>
                </c:pt>
                <c:pt idx="20202">
                  <c:v>202.02</c:v>
                </c:pt>
                <c:pt idx="20203">
                  <c:v>202.03</c:v>
                </c:pt>
                <c:pt idx="20204">
                  <c:v>202.04</c:v>
                </c:pt>
                <c:pt idx="20205">
                  <c:v>202.05</c:v>
                </c:pt>
                <c:pt idx="20206">
                  <c:v>202.06</c:v>
                </c:pt>
                <c:pt idx="20207">
                  <c:v>202.07</c:v>
                </c:pt>
                <c:pt idx="20208">
                  <c:v>202.08</c:v>
                </c:pt>
                <c:pt idx="20209">
                  <c:v>202.09</c:v>
                </c:pt>
                <c:pt idx="20210">
                  <c:v>202.1</c:v>
                </c:pt>
                <c:pt idx="20211">
                  <c:v>202.11</c:v>
                </c:pt>
                <c:pt idx="20212">
                  <c:v>202.12</c:v>
                </c:pt>
                <c:pt idx="20213">
                  <c:v>202.13</c:v>
                </c:pt>
                <c:pt idx="20214">
                  <c:v>202.14</c:v>
                </c:pt>
                <c:pt idx="20215">
                  <c:v>202.15</c:v>
                </c:pt>
                <c:pt idx="20216">
                  <c:v>202.16</c:v>
                </c:pt>
                <c:pt idx="20217">
                  <c:v>202.17</c:v>
                </c:pt>
                <c:pt idx="20218">
                  <c:v>202.18</c:v>
                </c:pt>
                <c:pt idx="20219">
                  <c:v>202.19</c:v>
                </c:pt>
                <c:pt idx="20220">
                  <c:v>202.2</c:v>
                </c:pt>
                <c:pt idx="20221">
                  <c:v>202.21</c:v>
                </c:pt>
                <c:pt idx="20222">
                  <c:v>202.22</c:v>
                </c:pt>
                <c:pt idx="20223">
                  <c:v>202.23</c:v>
                </c:pt>
                <c:pt idx="20224">
                  <c:v>202.24</c:v>
                </c:pt>
                <c:pt idx="20225">
                  <c:v>202.25</c:v>
                </c:pt>
                <c:pt idx="20226">
                  <c:v>202.26</c:v>
                </c:pt>
                <c:pt idx="20227">
                  <c:v>202.27</c:v>
                </c:pt>
                <c:pt idx="20228">
                  <c:v>202.28</c:v>
                </c:pt>
                <c:pt idx="20229">
                  <c:v>202.29</c:v>
                </c:pt>
                <c:pt idx="20230">
                  <c:v>202.3</c:v>
                </c:pt>
                <c:pt idx="20231">
                  <c:v>202.31</c:v>
                </c:pt>
                <c:pt idx="20232">
                  <c:v>202.32</c:v>
                </c:pt>
                <c:pt idx="20233">
                  <c:v>202.33</c:v>
                </c:pt>
                <c:pt idx="20234">
                  <c:v>202.34</c:v>
                </c:pt>
                <c:pt idx="20235">
                  <c:v>202.35</c:v>
                </c:pt>
                <c:pt idx="20236">
                  <c:v>202.36</c:v>
                </c:pt>
                <c:pt idx="20237">
                  <c:v>202.37</c:v>
                </c:pt>
                <c:pt idx="20238">
                  <c:v>202.38</c:v>
                </c:pt>
                <c:pt idx="20239">
                  <c:v>202.39</c:v>
                </c:pt>
                <c:pt idx="20240">
                  <c:v>202.4</c:v>
                </c:pt>
                <c:pt idx="20241">
                  <c:v>202.41</c:v>
                </c:pt>
                <c:pt idx="20242">
                  <c:v>202.42</c:v>
                </c:pt>
                <c:pt idx="20243">
                  <c:v>202.43</c:v>
                </c:pt>
                <c:pt idx="20244">
                  <c:v>202.44</c:v>
                </c:pt>
                <c:pt idx="20245">
                  <c:v>202.45</c:v>
                </c:pt>
                <c:pt idx="20246">
                  <c:v>202.46</c:v>
                </c:pt>
                <c:pt idx="20247">
                  <c:v>202.47</c:v>
                </c:pt>
                <c:pt idx="20248">
                  <c:v>202.48</c:v>
                </c:pt>
                <c:pt idx="20249">
                  <c:v>202.49</c:v>
                </c:pt>
                <c:pt idx="20250">
                  <c:v>202.5</c:v>
                </c:pt>
                <c:pt idx="20251">
                  <c:v>202.51</c:v>
                </c:pt>
                <c:pt idx="20252">
                  <c:v>202.52</c:v>
                </c:pt>
                <c:pt idx="20253">
                  <c:v>202.53</c:v>
                </c:pt>
                <c:pt idx="20254">
                  <c:v>202.54</c:v>
                </c:pt>
                <c:pt idx="20255">
                  <c:v>202.55</c:v>
                </c:pt>
                <c:pt idx="20256">
                  <c:v>202.56</c:v>
                </c:pt>
                <c:pt idx="20257">
                  <c:v>202.57</c:v>
                </c:pt>
                <c:pt idx="20258">
                  <c:v>202.58</c:v>
                </c:pt>
                <c:pt idx="20259">
                  <c:v>202.59</c:v>
                </c:pt>
                <c:pt idx="20260">
                  <c:v>202.6</c:v>
                </c:pt>
                <c:pt idx="20261">
                  <c:v>202.61</c:v>
                </c:pt>
                <c:pt idx="20262">
                  <c:v>202.62</c:v>
                </c:pt>
                <c:pt idx="20263">
                  <c:v>202.63</c:v>
                </c:pt>
                <c:pt idx="20264">
                  <c:v>202.64</c:v>
                </c:pt>
                <c:pt idx="20265">
                  <c:v>202.65</c:v>
                </c:pt>
                <c:pt idx="20266">
                  <c:v>202.66</c:v>
                </c:pt>
                <c:pt idx="20267">
                  <c:v>202.67</c:v>
                </c:pt>
                <c:pt idx="20268">
                  <c:v>202.68</c:v>
                </c:pt>
                <c:pt idx="20269">
                  <c:v>202.69</c:v>
                </c:pt>
                <c:pt idx="20270">
                  <c:v>202.7</c:v>
                </c:pt>
                <c:pt idx="20271">
                  <c:v>202.71</c:v>
                </c:pt>
                <c:pt idx="20272">
                  <c:v>202.72</c:v>
                </c:pt>
                <c:pt idx="20273">
                  <c:v>202.73</c:v>
                </c:pt>
                <c:pt idx="20274">
                  <c:v>202.74</c:v>
                </c:pt>
                <c:pt idx="20275">
                  <c:v>202.75</c:v>
                </c:pt>
                <c:pt idx="20276">
                  <c:v>202.76</c:v>
                </c:pt>
                <c:pt idx="20277">
                  <c:v>202.77</c:v>
                </c:pt>
                <c:pt idx="20278">
                  <c:v>202.78</c:v>
                </c:pt>
                <c:pt idx="20279">
                  <c:v>202.79</c:v>
                </c:pt>
                <c:pt idx="20280">
                  <c:v>202.8</c:v>
                </c:pt>
                <c:pt idx="20281">
                  <c:v>202.81</c:v>
                </c:pt>
                <c:pt idx="20282">
                  <c:v>202.82</c:v>
                </c:pt>
                <c:pt idx="20283">
                  <c:v>202.83</c:v>
                </c:pt>
                <c:pt idx="20284">
                  <c:v>202.84</c:v>
                </c:pt>
                <c:pt idx="20285">
                  <c:v>202.85</c:v>
                </c:pt>
                <c:pt idx="20286">
                  <c:v>202.86</c:v>
                </c:pt>
                <c:pt idx="20287">
                  <c:v>202.87</c:v>
                </c:pt>
                <c:pt idx="20288">
                  <c:v>202.88</c:v>
                </c:pt>
                <c:pt idx="20289">
                  <c:v>202.89</c:v>
                </c:pt>
                <c:pt idx="20290">
                  <c:v>202.9</c:v>
                </c:pt>
                <c:pt idx="20291">
                  <c:v>202.91</c:v>
                </c:pt>
                <c:pt idx="20292">
                  <c:v>202.92</c:v>
                </c:pt>
                <c:pt idx="20293">
                  <c:v>202.93</c:v>
                </c:pt>
                <c:pt idx="20294">
                  <c:v>202.94</c:v>
                </c:pt>
                <c:pt idx="20295">
                  <c:v>202.95</c:v>
                </c:pt>
                <c:pt idx="20296">
                  <c:v>202.96</c:v>
                </c:pt>
                <c:pt idx="20297">
                  <c:v>202.97</c:v>
                </c:pt>
                <c:pt idx="20298">
                  <c:v>202.98</c:v>
                </c:pt>
                <c:pt idx="20299">
                  <c:v>202.99</c:v>
                </c:pt>
                <c:pt idx="20300">
                  <c:v>203</c:v>
                </c:pt>
                <c:pt idx="20301">
                  <c:v>203.01</c:v>
                </c:pt>
                <c:pt idx="20302">
                  <c:v>203.02</c:v>
                </c:pt>
                <c:pt idx="20303">
                  <c:v>203.03</c:v>
                </c:pt>
                <c:pt idx="20304">
                  <c:v>203.04</c:v>
                </c:pt>
                <c:pt idx="20305">
                  <c:v>203.05</c:v>
                </c:pt>
                <c:pt idx="20306">
                  <c:v>203.06</c:v>
                </c:pt>
                <c:pt idx="20307">
                  <c:v>203.07</c:v>
                </c:pt>
                <c:pt idx="20308">
                  <c:v>203.08</c:v>
                </c:pt>
                <c:pt idx="20309">
                  <c:v>203.09</c:v>
                </c:pt>
                <c:pt idx="20310">
                  <c:v>203.1</c:v>
                </c:pt>
                <c:pt idx="20311">
                  <c:v>203.11</c:v>
                </c:pt>
                <c:pt idx="20312">
                  <c:v>203.12</c:v>
                </c:pt>
                <c:pt idx="20313">
                  <c:v>203.13</c:v>
                </c:pt>
                <c:pt idx="20314">
                  <c:v>203.14</c:v>
                </c:pt>
                <c:pt idx="20315">
                  <c:v>203.15</c:v>
                </c:pt>
                <c:pt idx="20316">
                  <c:v>203.16</c:v>
                </c:pt>
                <c:pt idx="20317">
                  <c:v>203.17</c:v>
                </c:pt>
                <c:pt idx="20318">
                  <c:v>203.18</c:v>
                </c:pt>
                <c:pt idx="20319">
                  <c:v>203.19</c:v>
                </c:pt>
                <c:pt idx="20320">
                  <c:v>203.2</c:v>
                </c:pt>
                <c:pt idx="20321">
                  <c:v>203.21</c:v>
                </c:pt>
                <c:pt idx="20322">
                  <c:v>203.22</c:v>
                </c:pt>
                <c:pt idx="20323">
                  <c:v>203.23</c:v>
                </c:pt>
                <c:pt idx="20324">
                  <c:v>203.24</c:v>
                </c:pt>
                <c:pt idx="20325">
                  <c:v>203.25</c:v>
                </c:pt>
                <c:pt idx="20326">
                  <c:v>203.26</c:v>
                </c:pt>
                <c:pt idx="20327">
                  <c:v>203.27</c:v>
                </c:pt>
                <c:pt idx="20328">
                  <c:v>203.28</c:v>
                </c:pt>
                <c:pt idx="20329">
                  <c:v>203.29</c:v>
                </c:pt>
                <c:pt idx="20330">
                  <c:v>203.3</c:v>
                </c:pt>
                <c:pt idx="20331">
                  <c:v>203.31</c:v>
                </c:pt>
                <c:pt idx="20332">
                  <c:v>203.32</c:v>
                </c:pt>
                <c:pt idx="20333">
                  <c:v>203.33</c:v>
                </c:pt>
                <c:pt idx="20334">
                  <c:v>203.34</c:v>
                </c:pt>
                <c:pt idx="20335">
                  <c:v>203.35</c:v>
                </c:pt>
                <c:pt idx="20336">
                  <c:v>203.36</c:v>
                </c:pt>
                <c:pt idx="20337">
                  <c:v>203.37</c:v>
                </c:pt>
                <c:pt idx="20338">
                  <c:v>203.38</c:v>
                </c:pt>
                <c:pt idx="20339">
                  <c:v>203.39</c:v>
                </c:pt>
                <c:pt idx="20340">
                  <c:v>203.4</c:v>
                </c:pt>
                <c:pt idx="20341">
                  <c:v>203.41</c:v>
                </c:pt>
                <c:pt idx="20342">
                  <c:v>203.42</c:v>
                </c:pt>
                <c:pt idx="20343">
                  <c:v>203.43</c:v>
                </c:pt>
                <c:pt idx="20344">
                  <c:v>203.44</c:v>
                </c:pt>
                <c:pt idx="20345">
                  <c:v>203.45</c:v>
                </c:pt>
                <c:pt idx="20346">
                  <c:v>203.46</c:v>
                </c:pt>
                <c:pt idx="20347">
                  <c:v>203.47</c:v>
                </c:pt>
                <c:pt idx="20348">
                  <c:v>203.48</c:v>
                </c:pt>
                <c:pt idx="20349">
                  <c:v>203.49</c:v>
                </c:pt>
                <c:pt idx="20350">
                  <c:v>203.5</c:v>
                </c:pt>
                <c:pt idx="20351">
                  <c:v>203.51</c:v>
                </c:pt>
                <c:pt idx="20352">
                  <c:v>203.52</c:v>
                </c:pt>
                <c:pt idx="20353">
                  <c:v>203.53</c:v>
                </c:pt>
                <c:pt idx="20354">
                  <c:v>203.54</c:v>
                </c:pt>
                <c:pt idx="20355">
                  <c:v>203.55</c:v>
                </c:pt>
                <c:pt idx="20356">
                  <c:v>203.56</c:v>
                </c:pt>
                <c:pt idx="20357">
                  <c:v>203.57</c:v>
                </c:pt>
                <c:pt idx="20358">
                  <c:v>203.58</c:v>
                </c:pt>
                <c:pt idx="20359">
                  <c:v>203.59</c:v>
                </c:pt>
                <c:pt idx="20360">
                  <c:v>203.6</c:v>
                </c:pt>
                <c:pt idx="20361">
                  <c:v>203.61</c:v>
                </c:pt>
                <c:pt idx="20362">
                  <c:v>203.62</c:v>
                </c:pt>
                <c:pt idx="20363">
                  <c:v>203.63</c:v>
                </c:pt>
                <c:pt idx="20364">
                  <c:v>203.64</c:v>
                </c:pt>
                <c:pt idx="20365">
                  <c:v>203.65</c:v>
                </c:pt>
                <c:pt idx="20366">
                  <c:v>203.66</c:v>
                </c:pt>
                <c:pt idx="20367">
                  <c:v>203.67</c:v>
                </c:pt>
                <c:pt idx="20368">
                  <c:v>203.68</c:v>
                </c:pt>
                <c:pt idx="20369">
                  <c:v>203.69</c:v>
                </c:pt>
                <c:pt idx="20370">
                  <c:v>203.7</c:v>
                </c:pt>
                <c:pt idx="20371">
                  <c:v>203.71</c:v>
                </c:pt>
                <c:pt idx="20372">
                  <c:v>203.72</c:v>
                </c:pt>
                <c:pt idx="20373">
                  <c:v>203.73</c:v>
                </c:pt>
                <c:pt idx="20374">
                  <c:v>203.74</c:v>
                </c:pt>
                <c:pt idx="20375">
                  <c:v>203.75</c:v>
                </c:pt>
                <c:pt idx="20376">
                  <c:v>203.76</c:v>
                </c:pt>
                <c:pt idx="20377">
                  <c:v>203.77</c:v>
                </c:pt>
                <c:pt idx="20378">
                  <c:v>203.78</c:v>
                </c:pt>
                <c:pt idx="20379">
                  <c:v>203.79</c:v>
                </c:pt>
                <c:pt idx="20380">
                  <c:v>203.8</c:v>
                </c:pt>
                <c:pt idx="20381">
                  <c:v>203.81</c:v>
                </c:pt>
                <c:pt idx="20382">
                  <c:v>203.82</c:v>
                </c:pt>
                <c:pt idx="20383">
                  <c:v>203.83</c:v>
                </c:pt>
                <c:pt idx="20384">
                  <c:v>203.84</c:v>
                </c:pt>
                <c:pt idx="20385">
                  <c:v>203.85</c:v>
                </c:pt>
                <c:pt idx="20386">
                  <c:v>203.86</c:v>
                </c:pt>
                <c:pt idx="20387">
                  <c:v>203.87</c:v>
                </c:pt>
                <c:pt idx="20388">
                  <c:v>203.88</c:v>
                </c:pt>
                <c:pt idx="20389">
                  <c:v>203.89</c:v>
                </c:pt>
                <c:pt idx="20390">
                  <c:v>203.9</c:v>
                </c:pt>
                <c:pt idx="20391">
                  <c:v>203.91</c:v>
                </c:pt>
                <c:pt idx="20392">
                  <c:v>203.92</c:v>
                </c:pt>
                <c:pt idx="20393">
                  <c:v>203.93</c:v>
                </c:pt>
                <c:pt idx="20394">
                  <c:v>203.94</c:v>
                </c:pt>
                <c:pt idx="20395">
                  <c:v>203.95</c:v>
                </c:pt>
                <c:pt idx="20396">
                  <c:v>203.96</c:v>
                </c:pt>
                <c:pt idx="20397">
                  <c:v>203.97</c:v>
                </c:pt>
                <c:pt idx="20398">
                  <c:v>203.98</c:v>
                </c:pt>
                <c:pt idx="20399">
                  <c:v>203.99</c:v>
                </c:pt>
                <c:pt idx="20400">
                  <c:v>204</c:v>
                </c:pt>
                <c:pt idx="20401">
                  <c:v>204.01</c:v>
                </c:pt>
                <c:pt idx="20402">
                  <c:v>204.02</c:v>
                </c:pt>
                <c:pt idx="20403">
                  <c:v>204.03</c:v>
                </c:pt>
                <c:pt idx="20404">
                  <c:v>204.04</c:v>
                </c:pt>
                <c:pt idx="20405">
                  <c:v>204.05</c:v>
                </c:pt>
                <c:pt idx="20406">
                  <c:v>204.06</c:v>
                </c:pt>
                <c:pt idx="20407">
                  <c:v>204.07</c:v>
                </c:pt>
                <c:pt idx="20408">
                  <c:v>204.08</c:v>
                </c:pt>
                <c:pt idx="20409">
                  <c:v>204.09</c:v>
                </c:pt>
                <c:pt idx="20410">
                  <c:v>204.1</c:v>
                </c:pt>
                <c:pt idx="20411">
                  <c:v>204.11</c:v>
                </c:pt>
                <c:pt idx="20412">
                  <c:v>204.12</c:v>
                </c:pt>
                <c:pt idx="20413">
                  <c:v>204.13</c:v>
                </c:pt>
                <c:pt idx="20414">
                  <c:v>204.14</c:v>
                </c:pt>
                <c:pt idx="20415">
                  <c:v>204.15</c:v>
                </c:pt>
                <c:pt idx="20416">
                  <c:v>204.16</c:v>
                </c:pt>
                <c:pt idx="20417">
                  <c:v>204.17</c:v>
                </c:pt>
                <c:pt idx="20418">
                  <c:v>204.18</c:v>
                </c:pt>
                <c:pt idx="20419">
                  <c:v>204.19</c:v>
                </c:pt>
                <c:pt idx="20420">
                  <c:v>204.2</c:v>
                </c:pt>
                <c:pt idx="20421">
                  <c:v>204.21</c:v>
                </c:pt>
                <c:pt idx="20422">
                  <c:v>204.22</c:v>
                </c:pt>
                <c:pt idx="20423">
                  <c:v>204.23</c:v>
                </c:pt>
                <c:pt idx="20424">
                  <c:v>204.24</c:v>
                </c:pt>
                <c:pt idx="20425">
                  <c:v>204.25</c:v>
                </c:pt>
                <c:pt idx="20426">
                  <c:v>204.26</c:v>
                </c:pt>
                <c:pt idx="20427">
                  <c:v>204.27</c:v>
                </c:pt>
                <c:pt idx="20428">
                  <c:v>204.28</c:v>
                </c:pt>
                <c:pt idx="20429">
                  <c:v>204.29</c:v>
                </c:pt>
                <c:pt idx="20430">
                  <c:v>204.3</c:v>
                </c:pt>
                <c:pt idx="20431">
                  <c:v>204.31</c:v>
                </c:pt>
                <c:pt idx="20432">
                  <c:v>204.32</c:v>
                </c:pt>
                <c:pt idx="20433">
                  <c:v>204.33</c:v>
                </c:pt>
                <c:pt idx="20434">
                  <c:v>204.34</c:v>
                </c:pt>
                <c:pt idx="20435">
                  <c:v>204.35</c:v>
                </c:pt>
                <c:pt idx="20436">
                  <c:v>204.36</c:v>
                </c:pt>
                <c:pt idx="20437">
                  <c:v>204.37</c:v>
                </c:pt>
                <c:pt idx="20438">
                  <c:v>204.38</c:v>
                </c:pt>
                <c:pt idx="20439">
                  <c:v>204.39</c:v>
                </c:pt>
                <c:pt idx="20440">
                  <c:v>204.4</c:v>
                </c:pt>
                <c:pt idx="20441">
                  <c:v>204.41</c:v>
                </c:pt>
                <c:pt idx="20442">
                  <c:v>204.42</c:v>
                </c:pt>
                <c:pt idx="20443">
                  <c:v>204.43</c:v>
                </c:pt>
                <c:pt idx="20444">
                  <c:v>204.44</c:v>
                </c:pt>
                <c:pt idx="20445">
                  <c:v>204.45</c:v>
                </c:pt>
                <c:pt idx="20446">
                  <c:v>204.46</c:v>
                </c:pt>
                <c:pt idx="20447">
                  <c:v>204.47</c:v>
                </c:pt>
                <c:pt idx="20448">
                  <c:v>204.48</c:v>
                </c:pt>
                <c:pt idx="20449">
                  <c:v>204.49</c:v>
                </c:pt>
                <c:pt idx="20450">
                  <c:v>204.5</c:v>
                </c:pt>
                <c:pt idx="20451">
                  <c:v>204.51</c:v>
                </c:pt>
                <c:pt idx="20452">
                  <c:v>204.52</c:v>
                </c:pt>
                <c:pt idx="20453">
                  <c:v>204.53</c:v>
                </c:pt>
                <c:pt idx="20454">
                  <c:v>204.54</c:v>
                </c:pt>
                <c:pt idx="20455">
                  <c:v>204.55</c:v>
                </c:pt>
                <c:pt idx="20456">
                  <c:v>204.56</c:v>
                </c:pt>
                <c:pt idx="20457">
                  <c:v>204.57</c:v>
                </c:pt>
                <c:pt idx="20458">
                  <c:v>204.58</c:v>
                </c:pt>
                <c:pt idx="20459">
                  <c:v>204.59</c:v>
                </c:pt>
                <c:pt idx="20460">
                  <c:v>204.6</c:v>
                </c:pt>
                <c:pt idx="20461">
                  <c:v>204.61</c:v>
                </c:pt>
                <c:pt idx="20462">
                  <c:v>204.62</c:v>
                </c:pt>
                <c:pt idx="20463">
                  <c:v>204.63</c:v>
                </c:pt>
                <c:pt idx="20464">
                  <c:v>204.64</c:v>
                </c:pt>
                <c:pt idx="20465">
                  <c:v>204.65</c:v>
                </c:pt>
                <c:pt idx="20466">
                  <c:v>204.66</c:v>
                </c:pt>
                <c:pt idx="20467">
                  <c:v>204.67</c:v>
                </c:pt>
                <c:pt idx="20468">
                  <c:v>204.68</c:v>
                </c:pt>
                <c:pt idx="20469">
                  <c:v>204.69</c:v>
                </c:pt>
                <c:pt idx="20470">
                  <c:v>204.7</c:v>
                </c:pt>
                <c:pt idx="20471">
                  <c:v>204.71</c:v>
                </c:pt>
                <c:pt idx="20472">
                  <c:v>204.72</c:v>
                </c:pt>
                <c:pt idx="20473">
                  <c:v>204.73</c:v>
                </c:pt>
                <c:pt idx="20474">
                  <c:v>204.74</c:v>
                </c:pt>
                <c:pt idx="20475">
                  <c:v>204.75</c:v>
                </c:pt>
                <c:pt idx="20476">
                  <c:v>204.76</c:v>
                </c:pt>
                <c:pt idx="20477">
                  <c:v>204.77</c:v>
                </c:pt>
                <c:pt idx="20478">
                  <c:v>204.78</c:v>
                </c:pt>
                <c:pt idx="20479">
                  <c:v>204.79</c:v>
                </c:pt>
                <c:pt idx="20480">
                  <c:v>204.8</c:v>
                </c:pt>
                <c:pt idx="20481">
                  <c:v>204.81</c:v>
                </c:pt>
                <c:pt idx="20482">
                  <c:v>204.82</c:v>
                </c:pt>
                <c:pt idx="20483">
                  <c:v>204.83</c:v>
                </c:pt>
                <c:pt idx="20484">
                  <c:v>204.84</c:v>
                </c:pt>
                <c:pt idx="20485">
                  <c:v>204.85</c:v>
                </c:pt>
                <c:pt idx="20486">
                  <c:v>204.86</c:v>
                </c:pt>
                <c:pt idx="20487">
                  <c:v>204.87</c:v>
                </c:pt>
                <c:pt idx="20488">
                  <c:v>204.88</c:v>
                </c:pt>
                <c:pt idx="20489">
                  <c:v>204.89</c:v>
                </c:pt>
                <c:pt idx="20490">
                  <c:v>204.9</c:v>
                </c:pt>
                <c:pt idx="20491">
                  <c:v>204.91</c:v>
                </c:pt>
                <c:pt idx="20492">
                  <c:v>204.92</c:v>
                </c:pt>
                <c:pt idx="20493">
                  <c:v>204.93</c:v>
                </c:pt>
                <c:pt idx="20494">
                  <c:v>204.94</c:v>
                </c:pt>
                <c:pt idx="20495">
                  <c:v>204.95</c:v>
                </c:pt>
                <c:pt idx="20496">
                  <c:v>204.96</c:v>
                </c:pt>
                <c:pt idx="20497">
                  <c:v>204.97</c:v>
                </c:pt>
                <c:pt idx="20498">
                  <c:v>204.98</c:v>
                </c:pt>
                <c:pt idx="20499">
                  <c:v>204.99</c:v>
                </c:pt>
                <c:pt idx="20500">
                  <c:v>205</c:v>
                </c:pt>
                <c:pt idx="20501">
                  <c:v>205.01</c:v>
                </c:pt>
                <c:pt idx="20502">
                  <c:v>205.02</c:v>
                </c:pt>
                <c:pt idx="20503">
                  <c:v>205.03</c:v>
                </c:pt>
                <c:pt idx="20504">
                  <c:v>205.04</c:v>
                </c:pt>
                <c:pt idx="20505">
                  <c:v>205.05</c:v>
                </c:pt>
                <c:pt idx="20506">
                  <c:v>205.06</c:v>
                </c:pt>
                <c:pt idx="20507">
                  <c:v>205.07</c:v>
                </c:pt>
                <c:pt idx="20508">
                  <c:v>205.08</c:v>
                </c:pt>
                <c:pt idx="20509">
                  <c:v>205.09</c:v>
                </c:pt>
                <c:pt idx="20510">
                  <c:v>205.1</c:v>
                </c:pt>
                <c:pt idx="20511">
                  <c:v>205.11</c:v>
                </c:pt>
                <c:pt idx="20512">
                  <c:v>205.12</c:v>
                </c:pt>
                <c:pt idx="20513">
                  <c:v>205.13</c:v>
                </c:pt>
                <c:pt idx="20514">
                  <c:v>205.14</c:v>
                </c:pt>
                <c:pt idx="20515">
                  <c:v>205.15</c:v>
                </c:pt>
                <c:pt idx="20516">
                  <c:v>205.16</c:v>
                </c:pt>
                <c:pt idx="20517">
                  <c:v>205.17</c:v>
                </c:pt>
                <c:pt idx="20518">
                  <c:v>205.18</c:v>
                </c:pt>
                <c:pt idx="20519">
                  <c:v>205.19</c:v>
                </c:pt>
                <c:pt idx="20520">
                  <c:v>205.2</c:v>
                </c:pt>
                <c:pt idx="20521">
                  <c:v>205.21</c:v>
                </c:pt>
                <c:pt idx="20522">
                  <c:v>205.22</c:v>
                </c:pt>
                <c:pt idx="20523">
                  <c:v>205.23</c:v>
                </c:pt>
                <c:pt idx="20524">
                  <c:v>205.24</c:v>
                </c:pt>
                <c:pt idx="20525">
                  <c:v>205.25</c:v>
                </c:pt>
                <c:pt idx="20526">
                  <c:v>205.26</c:v>
                </c:pt>
                <c:pt idx="20527">
                  <c:v>205.27</c:v>
                </c:pt>
                <c:pt idx="20528">
                  <c:v>205.28</c:v>
                </c:pt>
                <c:pt idx="20529">
                  <c:v>205.29</c:v>
                </c:pt>
                <c:pt idx="20530">
                  <c:v>205.3</c:v>
                </c:pt>
                <c:pt idx="20531">
                  <c:v>205.31</c:v>
                </c:pt>
                <c:pt idx="20532">
                  <c:v>205.32</c:v>
                </c:pt>
                <c:pt idx="20533">
                  <c:v>205.33</c:v>
                </c:pt>
                <c:pt idx="20534">
                  <c:v>205.34</c:v>
                </c:pt>
                <c:pt idx="20535">
                  <c:v>205.35</c:v>
                </c:pt>
                <c:pt idx="20536">
                  <c:v>205.36</c:v>
                </c:pt>
                <c:pt idx="20537">
                  <c:v>205.37</c:v>
                </c:pt>
                <c:pt idx="20538">
                  <c:v>205.38</c:v>
                </c:pt>
                <c:pt idx="20539">
                  <c:v>205.39</c:v>
                </c:pt>
                <c:pt idx="20540">
                  <c:v>205.4</c:v>
                </c:pt>
                <c:pt idx="20541">
                  <c:v>205.41</c:v>
                </c:pt>
                <c:pt idx="20542">
                  <c:v>205.42</c:v>
                </c:pt>
                <c:pt idx="20543">
                  <c:v>205.43</c:v>
                </c:pt>
                <c:pt idx="20544">
                  <c:v>205.44</c:v>
                </c:pt>
                <c:pt idx="20545">
                  <c:v>205.45</c:v>
                </c:pt>
                <c:pt idx="20546">
                  <c:v>205.46</c:v>
                </c:pt>
                <c:pt idx="20547">
                  <c:v>205.47</c:v>
                </c:pt>
                <c:pt idx="20548">
                  <c:v>205.48</c:v>
                </c:pt>
                <c:pt idx="20549">
                  <c:v>205.49</c:v>
                </c:pt>
                <c:pt idx="20550">
                  <c:v>205.5</c:v>
                </c:pt>
                <c:pt idx="20551">
                  <c:v>205.51</c:v>
                </c:pt>
                <c:pt idx="20552">
                  <c:v>205.52</c:v>
                </c:pt>
                <c:pt idx="20553">
                  <c:v>205.53</c:v>
                </c:pt>
                <c:pt idx="20554">
                  <c:v>205.54</c:v>
                </c:pt>
                <c:pt idx="20555">
                  <c:v>205.55</c:v>
                </c:pt>
                <c:pt idx="20556">
                  <c:v>205.56</c:v>
                </c:pt>
                <c:pt idx="20557">
                  <c:v>205.57</c:v>
                </c:pt>
                <c:pt idx="20558">
                  <c:v>205.58</c:v>
                </c:pt>
                <c:pt idx="20559">
                  <c:v>205.59</c:v>
                </c:pt>
                <c:pt idx="20560">
                  <c:v>205.6</c:v>
                </c:pt>
                <c:pt idx="20561">
                  <c:v>205.61</c:v>
                </c:pt>
                <c:pt idx="20562">
                  <c:v>205.62</c:v>
                </c:pt>
                <c:pt idx="20563">
                  <c:v>205.63</c:v>
                </c:pt>
                <c:pt idx="20564">
                  <c:v>205.64</c:v>
                </c:pt>
                <c:pt idx="20565">
                  <c:v>205.65</c:v>
                </c:pt>
                <c:pt idx="20566">
                  <c:v>205.66</c:v>
                </c:pt>
                <c:pt idx="20567">
                  <c:v>205.67</c:v>
                </c:pt>
                <c:pt idx="20568">
                  <c:v>205.68</c:v>
                </c:pt>
                <c:pt idx="20569">
                  <c:v>205.69</c:v>
                </c:pt>
                <c:pt idx="20570">
                  <c:v>205.7</c:v>
                </c:pt>
                <c:pt idx="20571">
                  <c:v>205.71</c:v>
                </c:pt>
                <c:pt idx="20572">
                  <c:v>205.72</c:v>
                </c:pt>
                <c:pt idx="20573">
                  <c:v>205.73</c:v>
                </c:pt>
                <c:pt idx="20574">
                  <c:v>205.74</c:v>
                </c:pt>
                <c:pt idx="20575">
                  <c:v>205.75</c:v>
                </c:pt>
                <c:pt idx="20576">
                  <c:v>205.76</c:v>
                </c:pt>
                <c:pt idx="20577">
                  <c:v>205.77</c:v>
                </c:pt>
                <c:pt idx="20578">
                  <c:v>205.78</c:v>
                </c:pt>
                <c:pt idx="20579">
                  <c:v>205.79</c:v>
                </c:pt>
                <c:pt idx="20580">
                  <c:v>205.8</c:v>
                </c:pt>
                <c:pt idx="20581">
                  <c:v>205.81</c:v>
                </c:pt>
                <c:pt idx="20582">
                  <c:v>205.82</c:v>
                </c:pt>
                <c:pt idx="20583">
                  <c:v>205.83</c:v>
                </c:pt>
                <c:pt idx="20584">
                  <c:v>205.84</c:v>
                </c:pt>
                <c:pt idx="20585">
                  <c:v>205.85</c:v>
                </c:pt>
                <c:pt idx="20586">
                  <c:v>205.86</c:v>
                </c:pt>
                <c:pt idx="20587">
                  <c:v>205.87</c:v>
                </c:pt>
                <c:pt idx="20588">
                  <c:v>205.88</c:v>
                </c:pt>
                <c:pt idx="20589">
                  <c:v>205.89</c:v>
                </c:pt>
                <c:pt idx="20590">
                  <c:v>205.9</c:v>
                </c:pt>
                <c:pt idx="20591">
                  <c:v>205.91</c:v>
                </c:pt>
                <c:pt idx="20592">
                  <c:v>205.92</c:v>
                </c:pt>
                <c:pt idx="20593">
                  <c:v>205.93</c:v>
                </c:pt>
                <c:pt idx="20594">
                  <c:v>205.94</c:v>
                </c:pt>
                <c:pt idx="20595">
                  <c:v>205.95</c:v>
                </c:pt>
                <c:pt idx="20596">
                  <c:v>205.96</c:v>
                </c:pt>
                <c:pt idx="20597">
                  <c:v>205.97</c:v>
                </c:pt>
                <c:pt idx="20598">
                  <c:v>205.98</c:v>
                </c:pt>
                <c:pt idx="20599">
                  <c:v>205.99</c:v>
                </c:pt>
                <c:pt idx="20600">
                  <c:v>206</c:v>
                </c:pt>
                <c:pt idx="20601">
                  <c:v>206.01</c:v>
                </c:pt>
                <c:pt idx="20602">
                  <c:v>206.02</c:v>
                </c:pt>
                <c:pt idx="20603">
                  <c:v>206.03</c:v>
                </c:pt>
                <c:pt idx="20604">
                  <c:v>206.04</c:v>
                </c:pt>
                <c:pt idx="20605">
                  <c:v>206.05</c:v>
                </c:pt>
                <c:pt idx="20606">
                  <c:v>206.06</c:v>
                </c:pt>
                <c:pt idx="20607">
                  <c:v>206.07</c:v>
                </c:pt>
                <c:pt idx="20608">
                  <c:v>206.08</c:v>
                </c:pt>
                <c:pt idx="20609">
                  <c:v>206.09</c:v>
                </c:pt>
                <c:pt idx="20610">
                  <c:v>206.1</c:v>
                </c:pt>
                <c:pt idx="20611">
                  <c:v>206.11</c:v>
                </c:pt>
                <c:pt idx="20612">
                  <c:v>206.12</c:v>
                </c:pt>
                <c:pt idx="20613">
                  <c:v>206.13</c:v>
                </c:pt>
                <c:pt idx="20614">
                  <c:v>206.14</c:v>
                </c:pt>
                <c:pt idx="20615">
                  <c:v>206.15</c:v>
                </c:pt>
                <c:pt idx="20616">
                  <c:v>206.16</c:v>
                </c:pt>
                <c:pt idx="20617">
                  <c:v>206.17</c:v>
                </c:pt>
                <c:pt idx="20618">
                  <c:v>206.18</c:v>
                </c:pt>
                <c:pt idx="20619">
                  <c:v>206.19</c:v>
                </c:pt>
                <c:pt idx="20620">
                  <c:v>206.2</c:v>
                </c:pt>
                <c:pt idx="20621">
                  <c:v>206.21</c:v>
                </c:pt>
                <c:pt idx="20622">
                  <c:v>206.22</c:v>
                </c:pt>
                <c:pt idx="20623">
                  <c:v>206.23</c:v>
                </c:pt>
                <c:pt idx="20624">
                  <c:v>206.24</c:v>
                </c:pt>
                <c:pt idx="20625">
                  <c:v>206.25</c:v>
                </c:pt>
                <c:pt idx="20626">
                  <c:v>206.26</c:v>
                </c:pt>
                <c:pt idx="20627">
                  <c:v>206.27</c:v>
                </c:pt>
                <c:pt idx="20628">
                  <c:v>206.28</c:v>
                </c:pt>
                <c:pt idx="20629">
                  <c:v>206.29</c:v>
                </c:pt>
                <c:pt idx="20630">
                  <c:v>206.3</c:v>
                </c:pt>
                <c:pt idx="20631">
                  <c:v>206.31</c:v>
                </c:pt>
                <c:pt idx="20632">
                  <c:v>206.32</c:v>
                </c:pt>
                <c:pt idx="20633">
                  <c:v>206.33</c:v>
                </c:pt>
                <c:pt idx="20634">
                  <c:v>206.34</c:v>
                </c:pt>
                <c:pt idx="20635">
                  <c:v>206.35</c:v>
                </c:pt>
                <c:pt idx="20636">
                  <c:v>206.36</c:v>
                </c:pt>
                <c:pt idx="20637">
                  <c:v>206.37</c:v>
                </c:pt>
                <c:pt idx="20638">
                  <c:v>206.38</c:v>
                </c:pt>
                <c:pt idx="20639">
                  <c:v>206.39</c:v>
                </c:pt>
                <c:pt idx="20640">
                  <c:v>206.4</c:v>
                </c:pt>
                <c:pt idx="20641">
                  <c:v>206.41</c:v>
                </c:pt>
                <c:pt idx="20642">
                  <c:v>206.42</c:v>
                </c:pt>
                <c:pt idx="20643">
                  <c:v>206.43</c:v>
                </c:pt>
                <c:pt idx="20644">
                  <c:v>206.44</c:v>
                </c:pt>
                <c:pt idx="20645">
                  <c:v>206.45</c:v>
                </c:pt>
                <c:pt idx="20646">
                  <c:v>206.46</c:v>
                </c:pt>
                <c:pt idx="20647">
                  <c:v>206.47</c:v>
                </c:pt>
                <c:pt idx="20648">
                  <c:v>206.48</c:v>
                </c:pt>
                <c:pt idx="20649">
                  <c:v>206.49</c:v>
                </c:pt>
                <c:pt idx="20650">
                  <c:v>206.5</c:v>
                </c:pt>
                <c:pt idx="20651">
                  <c:v>206.51</c:v>
                </c:pt>
                <c:pt idx="20652">
                  <c:v>206.52</c:v>
                </c:pt>
                <c:pt idx="20653">
                  <c:v>206.53</c:v>
                </c:pt>
                <c:pt idx="20654">
                  <c:v>206.54</c:v>
                </c:pt>
                <c:pt idx="20655">
                  <c:v>206.55</c:v>
                </c:pt>
                <c:pt idx="20656">
                  <c:v>206.56</c:v>
                </c:pt>
                <c:pt idx="20657">
                  <c:v>206.57</c:v>
                </c:pt>
                <c:pt idx="20658">
                  <c:v>206.58</c:v>
                </c:pt>
                <c:pt idx="20659">
                  <c:v>206.59</c:v>
                </c:pt>
                <c:pt idx="20660">
                  <c:v>206.6</c:v>
                </c:pt>
                <c:pt idx="20661">
                  <c:v>206.61</c:v>
                </c:pt>
                <c:pt idx="20662">
                  <c:v>206.62</c:v>
                </c:pt>
                <c:pt idx="20663">
                  <c:v>206.63</c:v>
                </c:pt>
                <c:pt idx="20664">
                  <c:v>206.64</c:v>
                </c:pt>
                <c:pt idx="20665">
                  <c:v>206.65</c:v>
                </c:pt>
                <c:pt idx="20666">
                  <c:v>206.66</c:v>
                </c:pt>
                <c:pt idx="20667">
                  <c:v>206.67</c:v>
                </c:pt>
                <c:pt idx="20668">
                  <c:v>206.68</c:v>
                </c:pt>
                <c:pt idx="20669">
                  <c:v>206.69</c:v>
                </c:pt>
                <c:pt idx="20670">
                  <c:v>206.7</c:v>
                </c:pt>
                <c:pt idx="20671">
                  <c:v>206.71</c:v>
                </c:pt>
                <c:pt idx="20672">
                  <c:v>206.72</c:v>
                </c:pt>
                <c:pt idx="20673">
                  <c:v>206.73</c:v>
                </c:pt>
                <c:pt idx="20674">
                  <c:v>206.74</c:v>
                </c:pt>
                <c:pt idx="20675">
                  <c:v>206.75</c:v>
                </c:pt>
                <c:pt idx="20676">
                  <c:v>206.76</c:v>
                </c:pt>
                <c:pt idx="20677">
                  <c:v>206.77</c:v>
                </c:pt>
                <c:pt idx="20678">
                  <c:v>206.78</c:v>
                </c:pt>
                <c:pt idx="20679">
                  <c:v>206.79</c:v>
                </c:pt>
                <c:pt idx="20680">
                  <c:v>206.8</c:v>
                </c:pt>
                <c:pt idx="20681">
                  <c:v>206.81</c:v>
                </c:pt>
                <c:pt idx="20682">
                  <c:v>206.82</c:v>
                </c:pt>
                <c:pt idx="20683">
                  <c:v>206.83</c:v>
                </c:pt>
                <c:pt idx="20684">
                  <c:v>206.84</c:v>
                </c:pt>
                <c:pt idx="20685">
                  <c:v>206.85</c:v>
                </c:pt>
                <c:pt idx="20686">
                  <c:v>206.86</c:v>
                </c:pt>
                <c:pt idx="20687">
                  <c:v>206.87</c:v>
                </c:pt>
                <c:pt idx="20688">
                  <c:v>206.88</c:v>
                </c:pt>
                <c:pt idx="20689">
                  <c:v>206.89</c:v>
                </c:pt>
                <c:pt idx="20690">
                  <c:v>206.9</c:v>
                </c:pt>
                <c:pt idx="20691">
                  <c:v>206.91</c:v>
                </c:pt>
                <c:pt idx="20692">
                  <c:v>206.92</c:v>
                </c:pt>
                <c:pt idx="20693">
                  <c:v>206.93</c:v>
                </c:pt>
                <c:pt idx="20694">
                  <c:v>206.94</c:v>
                </c:pt>
                <c:pt idx="20695">
                  <c:v>206.95</c:v>
                </c:pt>
                <c:pt idx="20696">
                  <c:v>206.96</c:v>
                </c:pt>
                <c:pt idx="20697">
                  <c:v>206.97</c:v>
                </c:pt>
                <c:pt idx="20698">
                  <c:v>206.98</c:v>
                </c:pt>
                <c:pt idx="20699">
                  <c:v>206.99</c:v>
                </c:pt>
                <c:pt idx="20700">
                  <c:v>207</c:v>
                </c:pt>
                <c:pt idx="20701">
                  <c:v>207.01</c:v>
                </c:pt>
                <c:pt idx="20702">
                  <c:v>207.02</c:v>
                </c:pt>
                <c:pt idx="20703">
                  <c:v>207.03</c:v>
                </c:pt>
                <c:pt idx="20704">
                  <c:v>207.04</c:v>
                </c:pt>
                <c:pt idx="20705">
                  <c:v>207.05</c:v>
                </c:pt>
                <c:pt idx="20706">
                  <c:v>207.06</c:v>
                </c:pt>
                <c:pt idx="20707">
                  <c:v>207.07</c:v>
                </c:pt>
                <c:pt idx="20708">
                  <c:v>207.08</c:v>
                </c:pt>
                <c:pt idx="20709">
                  <c:v>207.09</c:v>
                </c:pt>
                <c:pt idx="20710">
                  <c:v>207.1</c:v>
                </c:pt>
                <c:pt idx="20711">
                  <c:v>207.11</c:v>
                </c:pt>
                <c:pt idx="20712">
                  <c:v>207.12</c:v>
                </c:pt>
                <c:pt idx="20713">
                  <c:v>207.13</c:v>
                </c:pt>
                <c:pt idx="20714">
                  <c:v>207.14</c:v>
                </c:pt>
                <c:pt idx="20715">
                  <c:v>207.15</c:v>
                </c:pt>
                <c:pt idx="20716">
                  <c:v>207.16</c:v>
                </c:pt>
                <c:pt idx="20717">
                  <c:v>207.17</c:v>
                </c:pt>
                <c:pt idx="20718">
                  <c:v>207.18</c:v>
                </c:pt>
                <c:pt idx="20719">
                  <c:v>207.19</c:v>
                </c:pt>
                <c:pt idx="20720">
                  <c:v>207.2</c:v>
                </c:pt>
                <c:pt idx="20721">
                  <c:v>207.21</c:v>
                </c:pt>
                <c:pt idx="20722">
                  <c:v>207.22</c:v>
                </c:pt>
                <c:pt idx="20723">
                  <c:v>207.23</c:v>
                </c:pt>
                <c:pt idx="20724">
                  <c:v>207.24</c:v>
                </c:pt>
                <c:pt idx="20725">
                  <c:v>207.25</c:v>
                </c:pt>
                <c:pt idx="20726">
                  <c:v>207.26</c:v>
                </c:pt>
                <c:pt idx="20727">
                  <c:v>207.27</c:v>
                </c:pt>
                <c:pt idx="20728">
                  <c:v>207.28</c:v>
                </c:pt>
                <c:pt idx="20729">
                  <c:v>207.29</c:v>
                </c:pt>
                <c:pt idx="20730">
                  <c:v>207.3</c:v>
                </c:pt>
                <c:pt idx="20731">
                  <c:v>207.31</c:v>
                </c:pt>
                <c:pt idx="20732">
                  <c:v>207.32</c:v>
                </c:pt>
                <c:pt idx="20733">
                  <c:v>207.33</c:v>
                </c:pt>
                <c:pt idx="20734">
                  <c:v>207.34</c:v>
                </c:pt>
                <c:pt idx="20735">
                  <c:v>207.35</c:v>
                </c:pt>
                <c:pt idx="20736">
                  <c:v>207.36</c:v>
                </c:pt>
                <c:pt idx="20737">
                  <c:v>207.37</c:v>
                </c:pt>
                <c:pt idx="20738">
                  <c:v>207.38</c:v>
                </c:pt>
                <c:pt idx="20739">
                  <c:v>207.39</c:v>
                </c:pt>
                <c:pt idx="20740">
                  <c:v>207.4</c:v>
                </c:pt>
                <c:pt idx="20741">
                  <c:v>207.41</c:v>
                </c:pt>
                <c:pt idx="20742">
                  <c:v>207.42</c:v>
                </c:pt>
                <c:pt idx="20743">
                  <c:v>207.43</c:v>
                </c:pt>
                <c:pt idx="20744">
                  <c:v>207.44</c:v>
                </c:pt>
                <c:pt idx="20745">
                  <c:v>207.45</c:v>
                </c:pt>
                <c:pt idx="20746">
                  <c:v>207.46</c:v>
                </c:pt>
                <c:pt idx="20747">
                  <c:v>207.47</c:v>
                </c:pt>
                <c:pt idx="20748">
                  <c:v>207.48</c:v>
                </c:pt>
                <c:pt idx="20749">
                  <c:v>207.49</c:v>
                </c:pt>
                <c:pt idx="20750">
                  <c:v>207.5</c:v>
                </c:pt>
                <c:pt idx="20751">
                  <c:v>207.51</c:v>
                </c:pt>
                <c:pt idx="20752">
                  <c:v>207.52</c:v>
                </c:pt>
                <c:pt idx="20753">
                  <c:v>207.53</c:v>
                </c:pt>
                <c:pt idx="20754">
                  <c:v>207.54</c:v>
                </c:pt>
                <c:pt idx="20755">
                  <c:v>207.55</c:v>
                </c:pt>
                <c:pt idx="20756">
                  <c:v>207.56</c:v>
                </c:pt>
                <c:pt idx="20757">
                  <c:v>207.57</c:v>
                </c:pt>
                <c:pt idx="20758">
                  <c:v>207.58</c:v>
                </c:pt>
                <c:pt idx="20759">
                  <c:v>207.59</c:v>
                </c:pt>
                <c:pt idx="20760">
                  <c:v>207.6</c:v>
                </c:pt>
                <c:pt idx="20761">
                  <c:v>207.61</c:v>
                </c:pt>
                <c:pt idx="20762">
                  <c:v>207.62</c:v>
                </c:pt>
                <c:pt idx="20763">
                  <c:v>207.63</c:v>
                </c:pt>
                <c:pt idx="20764">
                  <c:v>207.64</c:v>
                </c:pt>
                <c:pt idx="20765">
                  <c:v>207.65</c:v>
                </c:pt>
                <c:pt idx="20766">
                  <c:v>207.66</c:v>
                </c:pt>
                <c:pt idx="20767">
                  <c:v>207.67</c:v>
                </c:pt>
                <c:pt idx="20768">
                  <c:v>207.68</c:v>
                </c:pt>
                <c:pt idx="20769">
                  <c:v>207.69</c:v>
                </c:pt>
                <c:pt idx="20770">
                  <c:v>207.7</c:v>
                </c:pt>
                <c:pt idx="20771">
                  <c:v>207.71</c:v>
                </c:pt>
                <c:pt idx="20772">
                  <c:v>207.72</c:v>
                </c:pt>
                <c:pt idx="20773">
                  <c:v>207.73</c:v>
                </c:pt>
                <c:pt idx="20774">
                  <c:v>207.74</c:v>
                </c:pt>
                <c:pt idx="20775">
                  <c:v>207.75</c:v>
                </c:pt>
                <c:pt idx="20776">
                  <c:v>207.76</c:v>
                </c:pt>
                <c:pt idx="20777">
                  <c:v>207.77</c:v>
                </c:pt>
                <c:pt idx="20778">
                  <c:v>207.78</c:v>
                </c:pt>
                <c:pt idx="20779">
                  <c:v>207.79</c:v>
                </c:pt>
                <c:pt idx="20780">
                  <c:v>207.8</c:v>
                </c:pt>
                <c:pt idx="20781">
                  <c:v>207.81</c:v>
                </c:pt>
                <c:pt idx="20782">
                  <c:v>207.82</c:v>
                </c:pt>
                <c:pt idx="20783">
                  <c:v>207.83</c:v>
                </c:pt>
                <c:pt idx="20784">
                  <c:v>207.84</c:v>
                </c:pt>
                <c:pt idx="20785">
                  <c:v>207.85</c:v>
                </c:pt>
                <c:pt idx="20786">
                  <c:v>207.86</c:v>
                </c:pt>
                <c:pt idx="20787">
                  <c:v>207.87</c:v>
                </c:pt>
                <c:pt idx="20788">
                  <c:v>207.88</c:v>
                </c:pt>
                <c:pt idx="20789">
                  <c:v>207.89</c:v>
                </c:pt>
                <c:pt idx="20790">
                  <c:v>207.9</c:v>
                </c:pt>
                <c:pt idx="20791">
                  <c:v>207.91</c:v>
                </c:pt>
                <c:pt idx="20792">
                  <c:v>207.92</c:v>
                </c:pt>
                <c:pt idx="20793">
                  <c:v>207.93</c:v>
                </c:pt>
                <c:pt idx="20794">
                  <c:v>207.94</c:v>
                </c:pt>
                <c:pt idx="20795">
                  <c:v>207.95</c:v>
                </c:pt>
                <c:pt idx="20796">
                  <c:v>207.96</c:v>
                </c:pt>
                <c:pt idx="20797">
                  <c:v>207.97</c:v>
                </c:pt>
                <c:pt idx="20798">
                  <c:v>207.98</c:v>
                </c:pt>
                <c:pt idx="20799">
                  <c:v>207.99</c:v>
                </c:pt>
                <c:pt idx="20800">
                  <c:v>208</c:v>
                </c:pt>
                <c:pt idx="20801">
                  <c:v>208.01</c:v>
                </c:pt>
                <c:pt idx="20802">
                  <c:v>208.02</c:v>
                </c:pt>
                <c:pt idx="20803">
                  <c:v>208.03</c:v>
                </c:pt>
                <c:pt idx="20804">
                  <c:v>208.04</c:v>
                </c:pt>
                <c:pt idx="20805">
                  <c:v>208.05</c:v>
                </c:pt>
                <c:pt idx="20806">
                  <c:v>208.06</c:v>
                </c:pt>
                <c:pt idx="20807">
                  <c:v>208.07</c:v>
                </c:pt>
                <c:pt idx="20808">
                  <c:v>208.08</c:v>
                </c:pt>
                <c:pt idx="20809">
                  <c:v>208.09</c:v>
                </c:pt>
                <c:pt idx="20810">
                  <c:v>208.1</c:v>
                </c:pt>
                <c:pt idx="20811">
                  <c:v>208.11</c:v>
                </c:pt>
                <c:pt idx="20812">
                  <c:v>208.12</c:v>
                </c:pt>
                <c:pt idx="20813">
                  <c:v>208.13</c:v>
                </c:pt>
                <c:pt idx="20814">
                  <c:v>208.14</c:v>
                </c:pt>
                <c:pt idx="20815">
                  <c:v>208.15</c:v>
                </c:pt>
                <c:pt idx="20816">
                  <c:v>208.16</c:v>
                </c:pt>
                <c:pt idx="20817">
                  <c:v>208.17</c:v>
                </c:pt>
                <c:pt idx="20818">
                  <c:v>208.18</c:v>
                </c:pt>
                <c:pt idx="20819">
                  <c:v>208.19</c:v>
                </c:pt>
                <c:pt idx="20820">
                  <c:v>208.2</c:v>
                </c:pt>
                <c:pt idx="20821">
                  <c:v>208.21</c:v>
                </c:pt>
                <c:pt idx="20822">
                  <c:v>208.22</c:v>
                </c:pt>
                <c:pt idx="20823">
                  <c:v>208.23</c:v>
                </c:pt>
                <c:pt idx="20824">
                  <c:v>208.24</c:v>
                </c:pt>
                <c:pt idx="20825">
                  <c:v>208.25</c:v>
                </c:pt>
                <c:pt idx="20826">
                  <c:v>208.26</c:v>
                </c:pt>
                <c:pt idx="20827">
                  <c:v>208.27</c:v>
                </c:pt>
                <c:pt idx="20828">
                  <c:v>208.28</c:v>
                </c:pt>
                <c:pt idx="20829">
                  <c:v>208.29</c:v>
                </c:pt>
                <c:pt idx="20830">
                  <c:v>208.3</c:v>
                </c:pt>
                <c:pt idx="20831">
                  <c:v>208.31</c:v>
                </c:pt>
                <c:pt idx="20832">
                  <c:v>208.32</c:v>
                </c:pt>
                <c:pt idx="20833">
                  <c:v>208.33</c:v>
                </c:pt>
                <c:pt idx="20834">
                  <c:v>208.34</c:v>
                </c:pt>
                <c:pt idx="20835">
                  <c:v>208.35</c:v>
                </c:pt>
                <c:pt idx="20836">
                  <c:v>208.36</c:v>
                </c:pt>
                <c:pt idx="20837">
                  <c:v>208.37</c:v>
                </c:pt>
                <c:pt idx="20838">
                  <c:v>208.38</c:v>
                </c:pt>
                <c:pt idx="20839">
                  <c:v>208.39</c:v>
                </c:pt>
                <c:pt idx="20840">
                  <c:v>208.4</c:v>
                </c:pt>
                <c:pt idx="20841">
                  <c:v>208.41</c:v>
                </c:pt>
                <c:pt idx="20842">
                  <c:v>208.42</c:v>
                </c:pt>
                <c:pt idx="20843">
                  <c:v>208.43</c:v>
                </c:pt>
                <c:pt idx="20844">
                  <c:v>208.44</c:v>
                </c:pt>
                <c:pt idx="20845">
                  <c:v>208.45</c:v>
                </c:pt>
                <c:pt idx="20846">
                  <c:v>208.46</c:v>
                </c:pt>
                <c:pt idx="20847">
                  <c:v>208.47</c:v>
                </c:pt>
                <c:pt idx="20848">
                  <c:v>208.48</c:v>
                </c:pt>
                <c:pt idx="20849">
                  <c:v>208.49</c:v>
                </c:pt>
                <c:pt idx="20850">
                  <c:v>208.5</c:v>
                </c:pt>
                <c:pt idx="20851">
                  <c:v>208.51</c:v>
                </c:pt>
                <c:pt idx="20852">
                  <c:v>208.52</c:v>
                </c:pt>
                <c:pt idx="20853">
                  <c:v>208.53</c:v>
                </c:pt>
                <c:pt idx="20854">
                  <c:v>208.54</c:v>
                </c:pt>
                <c:pt idx="20855">
                  <c:v>208.55</c:v>
                </c:pt>
                <c:pt idx="20856">
                  <c:v>208.56</c:v>
                </c:pt>
                <c:pt idx="20857">
                  <c:v>208.57</c:v>
                </c:pt>
                <c:pt idx="20858">
                  <c:v>208.58</c:v>
                </c:pt>
                <c:pt idx="20859">
                  <c:v>208.59</c:v>
                </c:pt>
                <c:pt idx="20860">
                  <c:v>208.6</c:v>
                </c:pt>
                <c:pt idx="20861">
                  <c:v>208.61</c:v>
                </c:pt>
                <c:pt idx="20862">
                  <c:v>208.62</c:v>
                </c:pt>
                <c:pt idx="20863">
                  <c:v>208.63</c:v>
                </c:pt>
                <c:pt idx="20864">
                  <c:v>208.64</c:v>
                </c:pt>
                <c:pt idx="20865">
                  <c:v>208.65</c:v>
                </c:pt>
                <c:pt idx="20866">
                  <c:v>208.66</c:v>
                </c:pt>
                <c:pt idx="20867">
                  <c:v>208.67</c:v>
                </c:pt>
                <c:pt idx="20868">
                  <c:v>208.68</c:v>
                </c:pt>
                <c:pt idx="20869">
                  <c:v>208.69</c:v>
                </c:pt>
                <c:pt idx="20870">
                  <c:v>208.7</c:v>
                </c:pt>
                <c:pt idx="20871">
                  <c:v>208.71</c:v>
                </c:pt>
                <c:pt idx="20872">
                  <c:v>208.72</c:v>
                </c:pt>
                <c:pt idx="20873">
                  <c:v>208.73</c:v>
                </c:pt>
                <c:pt idx="20874">
                  <c:v>208.74</c:v>
                </c:pt>
                <c:pt idx="20875">
                  <c:v>208.75</c:v>
                </c:pt>
                <c:pt idx="20876">
                  <c:v>208.76</c:v>
                </c:pt>
                <c:pt idx="20877">
                  <c:v>208.77</c:v>
                </c:pt>
                <c:pt idx="20878">
                  <c:v>208.78</c:v>
                </c:pt>
                <c:pt idx="20879">
                  <c:v>208.79</c:v>
                </c:pt>
                <c:pt idx="20880">
                  <c:v>208.8</c:v>
                </c:pt>
                <c:pt idx="20881">
                  <c:v>208.81</c:v>
                </c:pt>
                <c:pt idx="20882">
                  <c:v>208.82</c:v>
                </c:pt>
                <c:pt idx="20883">
                  <c:v>208.83</c:v>
                </c:pt>
                <c:pt idx="20884">
                  <c:v>208.84</c:v>
                </c:pt>
                <c:pt idx="20885">
                  <c:v>208.85</c:v>
                </c:pt>
                <c:pt idx="20886">
                  <c:v>208.86</c:v>
                </c:pt>
                <c:pt idx="20887">
                  <c:v>208.87</c:v>
                </c:pt>
                <c:pt idx="20888">
                  <c:v>208.88</c:v>
                </c:pt>
                <c:pt idx="20889">
                  <c:v>208.89</c:v>
                </c:pt>
                <c:pt idx="20890">
                  <c:v>208.9</c:v>
                </c:pt>
                <c:pt idx="20891">
                  <c:v>208.91</c:v>
                </c:pt>
                <c:pt idx="20892">
                  <c:v>208.92</c:v>
                </c:pt>
                <c:pt idx="20893">
                  <c:v>208.93</c:v>
                </c:pt>
                <c:pt idx="20894">
                  <c:v>208.94</c:v>
                </c:pt>
                <c:pt idx="20895">
                  <c:v>208.95</c:v>
                </c:pt>
                <c:pt idx="20896">
                  <c:v>208.96</c:v>
                </c:pt>
                <c:pt idx="20897">
                  <c:v>208.97</c:v>
                </c:pt>
                <c:pt idx="20898">
                  <c:v>208.98</c:v>
                </c:pt>
                <c:pt idx="20899">
                  <c:v>208.99</c:v>
                </c:pt>
                <c:pt idx="20900">
                  <c:v>209</c:v>
                </c:pt>
                <c:pt idx="20901">
                  <c:v>209.01</c:v>
                </c:pt>
                <c:pt idx="20902">
                  <c:v>209.02</c:v>
                </c:pt>
                <c:pt idx="20903">
                  <c:v>209.03</c:v>
                </c:pt>
                <c:pt idx="20904">
                  <c:v>209.04</c:v>
                </c:pt>
                <c:pt idx="20905">
                  <c:v>209.05</c:v>
                </c:pt>
                <c:pt idx="20906">
                  <c:v>209.06</c:v>
                </c:pt>
                <c:pt idx="20907">
                  <c:v>209.07</c:v>
                </c:pt>
                <c:pt idx="20908">
                  <c:v>209.08</c:v>
                </c:pt>
                <c:pt idx="20909">
                  <c:v>209.09</c:v>
                </c:pt>
                <c:pt idx="20910">
                  <c:v>209.1</c:v>
                </c:pt>
                <c:pt idx="20911">
                  <c:v>209.11</c:v>
                </c:pt>
                <c:pt idx="20912">
                  <c:v>209.12</c:v>
                </c:pt>
                <c:pt idx="20913">
                  <c:v>209.13</c:v>
                </c:pt>
                <c:pt idx="20914">
                  <c:v>209.14</c:v>
                </c:pt>
                <c:pt idx="20915">
                  <c:v>209.15</c:v>
                </c:pt>
                <c:pt idx="20916">
                  <c:v>209.16</c:v>
                </c:pt>
                <c:pt idx="20917">
                  <c:v>209.17</c:v>
                </c:pt>
                <c:pt idx="20918">
                  <c:v>209.18</c:v>
                </c:pt>
                <c:pt idx="20919">
                  <c:v>209.19</c:v>
                </c:pt>
                <c:pt idx="20920">
                  <c:v>209.2</c:v>
                </c:pt>
                <c:pt idx="20921">
                  <c:v>209.21</c:v>
                </c:pt>
                <c:pt idx="20922">
                  <c:v>209.22</c:v>
                </c:pt>
                <c:pt idx="20923">
                  <c:v>209.23</c:v>
                </c:pt>
                <c:pt idx="20924">
                  <c:v>209.24</c:v>
                </c:pt>
                <c:pt idx="20925">
                  <c:v>209.25</c:v>
                </c:pt>
                <c:pt idx="20926">
                  <c:v>209.26</c:v>
                </c:pt>
                <c:pt idx="20927">
                  <c:v>209.27</c:v>
                </c:pt>
                <c:pt idx="20928">
                  <c:v>209.28</c:v>
                </c:pt>
                <c:pt idx="20929">
                  <c:v>209.29</c:v>
                </c:pt>
                <c:pt idx="20930">
                  <c:v>209.3</c:v>
                </c:pt>
                <c:pt idx="20931">
                  <c:v>209.31</c:v>
                </c:pt>
                <c:pt idx="20932">
                  <c:v>209.32</c:v>
                </c:pt>
                <c:pt idx="20933">
                  <c:v>209.33</c:v>
                </c:pt>
                <c:pt idx="20934">
                  <c:v>209.34</c:v>
                </c:pt>
                <c:pt idx="20935">
                  <c:v>209.35</c:v>
                </c:pt>
                <c:pt idx="20936">
                  <c:v>209.36</c:v>
                </c:pt>
                <c:pt idx="20937">
                  <c:v>209.37</c:v>
                </c:pt>
                <c:pt idx="20938">
                  <c:v>209.38</c:v>
                </c:pt>
                <c:pt idx="20939">
                  <c:v>209.39</c:v>
                </c:pt>
                <c:pt idx="20940">
                  <c:v>209.4</c:v>
                </c:pt>
                <c:pt idx="20941">
                  <c:v>209.41</c:v>
                </c:pt>
                <c:pt idx="20942">
                  <c:v>209.42</c:v>
                </c:pt>
                <c:pt idx="20943">
                  <c:v>209.43</c:v>
                </c:pt>
                <c:pt idx="20944">
                  <c:v>209.44</c:v>
                </c:pt>
                <c:pt idx="20945">
                  <c:v>209.45</c:v>
                </c:pt>
                <c:pt idx="20946">
                  <c:v>209.46</c:v>
                </c:pt>
                <c:pt idx="20947">
                  <c:v>209.47</c:v>
                </c:pt>
                <c:pt idx="20948">
                  <c:v>209.48</c:v>
                </c:pt>
                <c:pt idx="20949">
                  <c:v>209.49</c:v>
                </c:pt>
                <c:pt idx="20950">
                  <c:v>209.5</c:v>
                </c:pt>
                <c:pt idx="20951">
                  <c:v>209.51</c:v>
                </c:pt>
                <c:pt idx="20952">
                  <c:v>209.52</c:v>
                </c:pt>
                <c:pt idx="20953">
                  <c:v>209.53</c:v>
                </c:pt>
                <c:pt idx="20954">
                  <c:v>209.54</c:v>
                </c:pt>
                <c:pt idx="20955">
                  <c:v>209.55</c:v>
                </c:pt>
                <c:pt idx="20956">
                  <c:v>209.56</c:v>
                </c:pt>
                <c:pt idx="20957">
                  <c:v>209.57</c:v>
                </c:pt>
                <c:pt idx="20958">
                  <c:v>209.58</c:v>
                </c:pt>
                <c:pt idx="20959">
                  <c:v>209.59</c:v>
                </c:pt>
                <c:pt idx="20960">
                  <c:v>209.6</c:v>
                </c:pt>
                <c:pt idx="20961">
                  <c:v>209.61</c:v>
                </c:pt>
                <c:pt idx="20962">
                  <c:v>209.62</c:v>
                </c:pt>
                <c:pt idx="20963">
                  <c:v>209.63</c:v>
                </c:pt>
                <c:pt idx="20964">
                  <c:v>209.64</c:v>
                </c:pt>
                <c:pt idx="20965">
                  <c:v>209.65</c:v>
                </c:pt>
                <c:pt idx="20966">
                  <c:v>209.66</c:v>
                </c:pt>
                <c:pt idx="20967">
                  <c:v>209.67</c:v>
                </c:pt>
                <c:pt idx="20968">
                  <c:v>209.68</c:v>
                </c:pt>
                <c:pt idx="20969">
                  <c:v>209.69</c:v>
                </c:pt>
                <c:pt idx="20970">
                  <c:v>209.7</c:v>
                </c:pt>
                <c:pt idx="20971">
                  <c:v>209.71</c:v>
                </c:pt>
                <c:pt idx="20972">
                  <c:v>209.72</c:v>
                </c:pt>
                <c:pt idx="20973">
                  <c:v>209.73</c:v>
                </c:pt>
                <c:pt idx="20974">
                  <c:v>209.74</c:v>
                </c:pt>
                <c:pt idx="20975">
                  <c:v>209.75</c:v>
                </c:pt>
                <c:pt idx="20976">
                  <c:v>209.76</c:v>
                </c:pt>
                <c:pt idx="20977">
                  <c:v>209.77</c:v>
                </c:pt>
                <c:pt idx="20978">
                  <c:v>209.78</c:v>
                </c:pt>
                <c:pt idx="20979">
                  <c:v>209.79</c:v>
                </c:pt>
                <c:pt idx="20980">
                  <c:v>209.8</c:v>
                </c:pt>
                <c:pt idx="20981">
                  <c:v>209.81</c:v>
                </c:pt>
                <c:pt idx="20982">
                  <c:v>209.82</c:v>
                </c:pt>
                <c:pt idx="20983">
                  <c:v>209.83</c:v>
                </c:pt>
                <c:pt idx="20984">
                  <c:v>209.84</c:v>
                </c:pt>
                <c:pt idx="20985">
                  <c:v>209.85</c:v>
                </c:pt>
                <c:pt idx="20986">
                  <c:v>209.86</c:v>
                </c:pt>
                <c:pt idx="20987">
                  <c:v>209.87</c:v>
                </c:pt>
                <c:pt idx="20988">
                  <c:v>209.88</c:v>
                </c:pt>
                <c:pt idx="20989">
                  <c:v>209.89</c:v>
                </c:pt>
                <c:pt idx="20990">
                  <c:v>209.9</c:v>
                </c:pt>
                <c:pt idx="20991">
                  <c:v>209.91</c:v>
                </c:pt>
                <c:pt idx="20992">
                  <c:v>209.92</c:v>
                </c:pt>
                <c:pt idx="20993">
                  <c:v>209.93</c:v>
                </c:pt>
                <c:pt idx="20994">
                  <c:v>209.94</c:v>
                </c:pt>
                <c:pt idx="20995">
                  <c:v>209.95</c:v>
                </c:pt>
                <c:pt idx="20996">
                  <c:v>209.96</c:v>
                </c:pt>
                <c:pt idx="20997">
                  <c:v>209.97</c:v>
                </c:pt>
                <c:pt idx="20998">
                  <c:v>209.98</c:v>
                </c:pt>
                <c:pt idx="20999">
                  <c:v>209.99</c:v>
                </c:pt>
                <c:pt idx="21000">
                  <c:v>210</c:v>
                </c:pt>
                <c:pt idx="21001">
                  <c:v>210.01</c:v>
                </c:pt>
                <c:pt idx="21002">
                  <c:v>210.02</c:v>
                </c:pt>
                <c:pt idx="21003">
                  <c:v>210.03</c:v>
                </c:pt>
                <c:pt idx="21004">
                  <c:v>210.04</c:v>
                </c:pt>
                <c:pt idx="21005">
                  <c:v>210.05</c:v>
                </c:pt>
                <c:pt idx="21006">
                  <c:v>210.06</c:v>
                </c:pt>
                <c:pt idx="21007">
                  <c:v>210.07</c:v>
                </c:pt>
                <c:pt idx="21008">
                  <c:v>210.08</c:v>
                </c:pt>
                <c:pt idx="21009">
                  <c:v>210.09</c:v>
                </c:pt>
                <c:pt idx="21010">
                  <c:v>210.1</c:v>
                </c:pt>
                <c:pt idx="21011">
                  <c:v>210.11</c:v>
                </c:pt>
                <c:pt idx="21012">
                  <c:v>210.12</c:v>
                </c:pt>
                <c:pt idx="21013">
                  <c:v>210.13</c:v>
                </c:pt>
                <c:pt idx="21014">
                  <c:v>210.14</c:v>
                </c:pt>
                <c:pt idx="21015">
                  <c:v>210.15</c:v>
                </c:pt>
                <c:pt idx="21016">
                  <c:v>210.16</c:v>
                </c:pt>
                <c:pt idx="21017">
                  <c:v>210.17</c:v>
                </c:pt>
                <c:pt idx="21018">
                  <c:v>210.18</c:v>
                </c:pt>
                <c:pt idx="21019">
                  <c:v>210.19</c:v>
                </c:pt>
                <c:pt idx="21020">
                  <c:v>210.2</c:v>
                </c:pt>
                <c:pt idx="21021">
                  <c:v>210.21</c:v>
                </c:pt>
                <c:pt idx="21022">
                  <c:v>210.22</c:v>
                </c:pt>
                <c:pt idx="21023">
                  <c:v>210.23</c:v>
                </c:pt>
                <c:pt idx="21024">
                  <c:v>210.24</c:v>
                </c:pt>
                <c:pt idx="21025">
                  <c:v>210.25</c:v>
                </c:pt>
                <c:pt idx="21026">
                  <c:v>210.26</c:v>
                </c:pt>
                <c:pt idx="21027">
                  <c:v>210.27</c:v>
                </c:pt>
                <c:pt idx="21028">
                  <c:v>210.28</c:v>
                </c:pt>
                <c:pt idx="21029">
                  <c:v>210.29</c:v>
                </c:pt>
                <c:pt idx="21030">
                  <c:v>210.3</c:v>
                </c:pt>
                <c:pt idx="21031">
                  <c:v>210.31</c:v>
                </c:pt>
                <c:pt idx="21032">
                  <c:v>210.32</c:v>
                </c:pt>
                <c:pt idx="21033">
                  <c:v>210.33</c:v>
                </c:pt>
                <c:pt idx="21034">
                  <c:v>210.34</c:v>
                </c:pt>
                <c:pt idx="21035">
                  <c:v>210.35</c:v>
                </c:pt>
                <c:pt idx="21036">
                  <c:v>210.36</c:v>
                </c:pt>
                <c:pt idx="21037">
                  <c:v>210.37</c:v>
                </c:pt>
                <c:pt idx="21038">
                  <c:v>210.38</c:v>
                </c:pt>
                <c:pt idx="21039">
                  <c:v>210.39</c:v>
                </c:pt>
                <c:pt idx="21040">
                  <c:v>210.4</c:v>
                </c:pt>
                <c:pt idx="21041">
                  <c:v>210.41</c:v>
                </c:pt>
                <c:pt idx="21042">
                  <c:v>210.42</c:v>
                </c:pt>
                <c:pt idx="21043">
                  <c:v>210.43</c:v>
                </c:pt>
                <c:pt idx="21044">
                  <c:v>210.44</c:v>
                </c:pt>
                <c:pt idx="21045">
                  <c:v>210.45</c:v>
                </c:pt>
                <c:pt idx="21046">
                  <c:v>210.46</c:v>
                </c:pt>
                <c:pt idx="21047">
                  <c:v>210.47</c:v>
                </c:pt>
                <c:pt idx="21048">
                  <c:v>210.48</c:v>
                </c:pt>
                <c:pt idx="21049">
                  <c:v>210.49</c:v>
                </c:pt>
                <c:pt idx="21050">
                  <c:v>210.5</c:v>
                </c:pt>
                <c:pt idx="21051">
                  <c:v>210.51</c:v>
                </c:pt>
                <c:pt idx="21052">
                  <c:v>210.52</c:v>
                </c:pt>
                <c:pt idx="21053">
                  <c:v>210.53</c:v>
                </c:pt>
                <c:pt idx="21054">
                  <c:v>210.54</c:v>
                </c:pt>
                <c:pt idx="21055">
                  <c:v>210.55</c:v>
                </c:pt>
                <c:pt idx="21056">
                  <c:v>210.56</c:v>
                </c:pt>
                <c:pt idx="21057">
                  <c:v>210.57</c:v>
                </c:pt>
                <c:pt idx="21058">
                  <c:v>210.58</c:v>
                </c:pt>
                <c:pt idx="21059">
                  <c:v>210.59</c:v>
                </c:pt>
                <c:pt idx="21060">
                  <c:v>210.6</c:v>
                </c:pt>
                <c:pt idx="21061">
                  <c:v>210.61</c:v>
                </c:pt>
                <c:pt idx="21062">
                  <c:v>210.62</c:v>
                </c:pt>
                <c:pt idx="21063">
                  <c:v>210.63</c:v>
                </c:pt>
                <c:pt idx="21064">
                  <c:v>210.64</c:v>
                </c:pt>
                <c:pt idx="21065">
                  <c:v>210.65</c:v>
                </c:pt>
                <c:pt idx="21066">
                  <c:v>210.66</c:v>
                </c:pt>
                <c:pt idx="21067">
                  <c:v>210.67</c:v>
                </c:pt>
                <c:pt idx="21068">
                  <c:v>210.68</c:v>
                </c:pt>
                <c:pt idx="21069">
                  <c:v>210.69</c:v>
                </c:pt>
                <c:pt idx="21070">
                  <c:v>210.7</c:v>
                </c:pt>
                <c:pt idx="21071">
                  <c:v>210.71</c:v>
                </c:pt>
                <c:pt idx="21072">
                  <c:v>210.72</c:v>
                </c:pt>
                <c:pt idx="21073">
                  <c:v>210.73</c:v>
                </c:pt>
                <c:pt idx="21074">
                  <c:v>210.74</c:v>
                </c:pt>
                <c:pt idx="21075">
                  <c:v>210.75</c:v>
                </c:pt>
                <c:pt idx="21076">
                  <c:v>210.76</c:v>
                </c:pt>
                <c:pt idx="21077">
                  <c:v>210.77</c:v>
                </c:pt>
                <c:pt idx="21078">
                  <c:v>210.78</c:v>
                </c:pt>
                <c:pt idx="21079">
                  <c:v>210.79</c:v>
                </c:pt>
                <c:pt idx="21080">
                  <c:v>210.8</c:v>
                </c:pt>
                <c:pt idx="21081">
                  <c:v>210.81</c:v>
                </c:pt>
                <c:pt idx="21082">
                  <c:v>210.82</c:v>
                </c:pt>
                <c:pt idx="21083">
                  <c:v>210.83</c:v>
                </c:pt>
                <c:pt idx="21084">
                  <c:v>210.84</c:v>
                </c:pt>
                <c:pt idx="21085">
                  <c:v>210.85</c:v>
                </c:pt>
                <c:pt idx="21086">
                  <c:v>210.86</c:v>
                </c:pt>
                <c:pt idx="21087">
                  <c:v>210.87</c:v>
                </c:pt>
                <c:pt idx="21088">
                  <c:v>210.88</c:v>
                </c:pt>
                <c:pt idx="21089">
                  <c:v>210.89</c:v>
                </c:pt>
                <c:pt idx="21090">
                  <c:v>210.9</c:v>
                </c:pt>
                <c:pt idx="21091">
                  <c:v>210.91</c:v>
                </c:pt>
                <c:pt idx="21092">
                  <c:v>210.92</c:v>
                </c:pt>
                <c:pt idx="21093">
                  <c:v>210.93</c:v>
                </c:pt>
                <c:pt idx="21094">
                  <c:v>210.94</c:v>
                </c:pt>
                <c:pt idx="21095">
                  <c:v>210.95</c:v>
                </c:pt>
                <c:pt idx="21096">
                  <c:v>210.96</c:v>
                </c:pt>
                <c:pt idx="21097">
                  <c:v>210.97</c:v>
                </c:pt>
                <c:pt idx="21098">
                  <c:v>210.98</c:v>
                </c:pt>
                <c:pt idx="21099">
                  <c:v>210.99</c:v>
                </c:pt>
                <c:pt idx="21100">
                  <c:v>211</c:v>
                </c:pt>
                <c:pt idx="21101">
                  <c:v>211.01</c:v>
                </c:pt>
                <c:pt idx="21102">
                  <c:v>211.02</c:v>
                </c:pt>
                <c:pt idx="21103">
                  <c:v>211.03</c:v>
                </c:pt>
                <c:pt idx="21104">
                  <c:v>211.04</c:v>
                </c:pt>
                <c:pt idx="21105">
                  <c:v>211.05</c:v>
                </c:pt>
                <c:pt idx="21106">
                  <c:v>211.06</c:v>
                </c:pt>
                <c:pt idx="21107">
                  <c:v>211.07</c:v>
                </c:pt>
                <c:pt idx="21108">
                  <c:v>211.08</c:v>
                </c:pt>
                <c:pt idx="21109">
                  <c:v>211.09</c:v>
                </c:pt>
                <c:pt idx="21110">
                  <c:v>211.1</c:v>
                </c:pt>
                <c:pt idx="21111">
                  <c:v>211.11</c:v>
                </c:pt>
                <c:pt idx="21112">
                  <c:v>211.12</c:v>
                </c:pt>
                <c:pt idx="21113">
                  <c:v>211.13</c:v>
                </c:pt>
                <c:pt idx="21114">
                  <c:v>211.14</c:v>
                </c:pt>
                <c:pt idx="21115">
                  <c:v>211.15</c:v>
                </c:pt>
                <c:pt idx="21116">
                  <c:v>211.16</c:v>
                </c:pt>
                <c:pt idx="21117">
                  <c:v>211.17</c:v>
                </c:pt>
                <c:pt idx="21118">
                  <c:v>211.18</c:v>
                </c:pt>
                <c:pt idx="21119">
                  <c:v>211.19</c:v>
                </c:pt>
                <c:pt idx="21120">
                  <c:v>211.2</c:v>
                </c:pt>
                <c:pt idx="21121">
                  <c:v>211.21</c:v>
                </c:pt>
                <c:pt idx="21122">
                  <c:v>211.22</c:v>
                </c:pt>
                <c:pt idx="21123">
                  <c:v>211.23</c:v>
                </c:pt>
                <c:pt idx="21124">
                  <c:v>211.24</c:v>
                </c:pt>
                <c:pt idx="21125">
                  <c:v>211.25</c:v>
                </c:pt>
                <c:pt idx="21126">
                  <c:v>211.26</c:v>
                </c:pt>
                <c:pt idx="21127">
                  <c:v>211.27</c:v>
                </c:pt>
                <c:pt idx="21128">
                  <c:v>211.28</c:v>
                </c:pt>
                <c:pt idx="21129">
                  <c:v>211.29</c:v>
                </c:pt>
                <c:pt idx="21130">
                  <c:v>211.3</c:v>
                </c:pt>
                <c:pt idx="21131">
                  <c:v>211.31</c:v>
                </c:pt>
                <c:pt idx="21132">
                  <c:v>211.32</c:v>
                </c:pt>
                <c:pt idx="21133">
                  <c:v>211.33</c:v>
                </c:pt>
                <c:pt idx="21134">
                  <c:v>211.34</c:v>
                </c:pt>
                <c:pt idx="21135">
                  <c:v>211.35</c:v>
                </c:pt>
                <c:pt idx="21136">
                  <c:v>211.36</c:v>
                </c:pt>
                <c:pt idx="21137">
                  <c:v>211.37</c:v>
                </c:pt>
                <c:pt idx="21138">
                  <c:v>211.38</c:v>
                </c:pt>
                <c:pt idx="21139">
                  <c:v>211.39</c:v>
                </c:pt>
                <c:pt idx="21140">
                  <c:v>211.4</c:v>
                </c:pt>
                <c:pt idx="21141">
                  <c:v>211.41</c:v>
                </c:pt>
                <c:pt idx="21142">
                  <c:v>211.42</c:v>
                </c:pt>
                <c:pt idx="21143">
                  <c:v>211.43</c:v>
                </c:pt>
                <c:pt idx="21144">
                  <c:v>211.44</c:v>
                </c:pt>
                <c:pt idx="21145">
                  <c:v>211.45</c:v>
                </c:pt>
                <c:pt idx="21146">
                  <c:v>211.46</c:v>
                </c:pt>
                <c:pt idx="21147">
                  <c:v>211.47</c:v>
                </c:pt>
                <c:pt idx="21148">
                  <c:v>211.48</c:v>
                </c:pt>
                <c:pt idx="21149">
                  <c:v>211.49</c:v>
                </c:pt>
                <c:pt idx="21150">
                  <c:v>211.5</c:v>
                </c:pt>
                <c:pt idx="21151">
                  <c:v>211.51</c:v>
                </c:pt>
                <c:pt idx="21152">
                  <c:v>211.52</c:v>
                </c:pt>
                <c:pt idx="21153">
                  <c:v>211.53</c:v>
                </c:pt>
                <c:pt idx="21154">
                  <c:v>211.54</c:v>
                </c:pt>
                <c:pt idx="21155">
                  <c:v>211.55</c:v>
                </c:pt>
                <c:pt idx="21156">
                  <c:v>211.56</c:v>
                </c:pt>
                <c:pt idx="21157">
                  <c:v>211.57</c:v>
                </c:pt>
                <c:pt idx="21158">
                  <c:v>211.58</c:v>
                </c:pt>
                <c:pt idx="21159">
                  <c:v>211.59</c:v>
                </c:pt>
                <c:pt idx="21160">
                  <c:v>211.6</c:v>
                </c:pt>
                <c:pt idx="21161">
                  <c:v>211.61</c:v>
                </c:pt>
                <c:pt idx="21162">
                  <c:v>211.62</c:v>
                </c:pt>
                <c:pt idx="21163">
                  <c:v>211.63</c:v>
                </c:pt>
                <c:pt idx="21164">
                  <c:v>211.64</c:v>
                </c:pt>
                <c:pt idx="21165">
                  <c:v>211.65</c:v>
                </c:pt>
                <c:pt idx="21166">
                  <c:v>211.66</c:v>
                </c:pt>
                <c:pt idx="21167">
                  <c:v>211.67</c:v>
                </c:pt>
                <c:pt idx="21168">
                  <c:v>211.68</c:v>
                </c:pt>
                <c:pt idx="21169">
                  <c:v>211.69</c:v>
                </c:pt>
                <c:pt idx="21170">
                  <c:v>211.7</c:v>
                </c:pt>
                <c:pt idx="21171">
                  <c:v>211.71</c:v>
                </c:pt>
                <c:pt idx="21172">
                  <c:v>211.72</c:v>
                </c:pt>
                <c:pt idx="21173">
                  <c:v>211.73</c:v>
                </c:pt>
                <c:pt idx="21174">
                  <c:v>211.74</c:v>
                </c:pt>
                <c:pt idx="21175">
                  <c:v>211.75</c:v>
                </c:pt>
                <c:pt idx="21176">
                  <c:v>211.76</c:v>
                </c:pt>
                <c:pt idx="21177">
                  <c:v>211.77</c:v>
                </c:pt>
                <c:pt idx="21178">
                  <c:v>211.78</c:v>
                </c:pt>
                <c:pt idx="21179">
                  <c:v>211.79</c:v>
                </c:pt>
                <c:pt idx="21180">
                  <c:v>211.8</c:v>
                </c:pt>
                <c:pt idx="21181">
                  <c:v>211.81</c:v>
                </c:pt>
                <c:pt idx="21182">
                  <c:v>211.82</c:v>
                </c:pt>
                <c:pt idx="21183">
                  <c:v>211.83</c:v>
                </c:pt>
                <c:pt idx="21184">
                  <c:v>211.84</c:v>
                </c:pt>
                <c:pt idx="21185">
                  <c:v>211.85</c:v>
                </c:pt>
                <c:pt idx="21186">
                  <c:v>211.86</c:v>
                </c:pt>
                <c:pt idx="21187">
                  <c:v>211.87</c:v>
                </c:pt>
                <c:pt idx="21188">
                  <c:v>211.88</c:v>
                </c:pt>
                <c:pt idx="21189">
                  <c:v>211.89</c:v>
                </c:pt>
                <c:pt idx="21190">
                  <c:v>211.9</c:v>
                </c:pt>
                <c:pt idx="21191">
                  <c:v>211.91</c:v>
                </c:pt>
                <c:pt idx="21192">
                  <c:v>211.92</c:v>
                </c:pt>
                <c:pt idx="21193">
                  <c:v>211.93</c:v>
                </c:pt>
                <c:pt idx="21194">
                  <c:v>211.94</c:v>
                </c:pt>
                <c:pt idx="21195">
                  <c:v>211.95</c:v>
                </c:pt>
                <c:pt idx="21196">
                  <c:v>211.96</c:v>
                </c:pt>
                <c:pt idx="21197">
                  <c:v>211.97</c:v>
                </c:pt>
                <c:pt idx="21198">
                  <c:v>211.98</c:v>
                </c:pt>
                <c:pt idx="21199">
                  <c:v>211.99</c:v>
                </c:pt>
                <c:pt idx="21200">
                  <c:v>212</c:v>
                </c:pt>
                <c:pt idx="21201">
                  <c:v>212.01</c:v>
                </c:pt>
                <c:pt idx="21202">
                  <c:v>212.02</c:v>
                </c:pt>
                <c:pt idx="21203">
                  <c:v>212.03</c:v>
                </c:pt>
                <c:pt idx="21204">
                  <c:v>212.04</c:v>
                </c:pt>
                <c:pt idx="21205">
                  <c:v>212.05</c:v>
                </c:pt>
                <c:pt idx="21206">
                  <c:v>212.06</c:v>
                </c:pt>
                <c:pt idx="21207">
                  <c:v>212.07</c:v>
                </c:pt>
                <c:pt idx="21208">
                  <c:v>212.08</c:v>
                </c:pt>
                <c:pt idx="21209">
                  <c:v>212.09</c:v>
                </c:pt>
                <c:pt idx="21210">
                  <c:v>212.1</c:v>
                </c:pt>
                <c:pt idx="21211">
                  <c:v>212.11</c:v>
                </c:pt>
                <c:pt idx="21212">
                  <c:v>212.12</c:v>
                </c:pt>
                <c:pt idx="21213">
                  <c:v>212.13</c:v>
                </c:pt>
                <c:pt idx="21214">
                  <c:v>212.14</c:v>
                </c:pt>
                <c:pt idx="21215">
                  <c:v>212.15</c:v>
                </c:pt>
                <c:pt idx="21216">
                  <c:v>212.16</c:v>
                </c:pt>
                <c:pt idx="21217">
                  <c:v>212.17</c:v>
                </c:pt>
                <c:pt idx="21218">
                  <c:v>212.18</c:v>
                </c:pt>
                <c:pt idx="21219">
                  <c:v>212.19</c:v>
                </c:pt>
                <c:pt idx="21220">
                  <c:v>212.2</c:v>
                </c:pt>
                <c:pt idx="21221">
                  <c:v>212.21</c:v>
                </c:pt>
                <c:pt idx="21222">
                  <c:v>212.22</c:v>
                </c:pt>
                <c:pt idx="21223">
                  <c:v>212.23</c:v>
                </c:pt>
                <c:pt idx="21224">
                  <c:v>212.24</c:v>
                </c:pt>
                <c:pt idx="21225">
                  <c:v>212.25</c:v>
                </c:pt>
                <c:pt idx="21226">
                  <c:v>212.26</c:v>
                </c:pt>
                <c:pt idx="21227">
                  <c:v>212.27</c:v>
                </c:pt>
                <c:pt idx="21228">
                  <c:v>212.28</c:v>
                </c:pt>
                <c:pt idx="21229">
                  <c:v>212.29</c:v>
                </c:pt>
                <c:pt idx="21230">
                  <c:v>212.3</c:v>
                </c:pt>
                <c:pt idx="21231">
                  <c:v>212.31</c:v>
                </c:pt>
                <c:pt idx="21232">
                  <c:v>212.32</c:v>
                </c:pt>
                <c:pt idx="21233">
                  <c:v>212.33</c:v>
                </c:pt>
                <c:pt idx="21234">
                  <c:v>212.34</c:v>
                </c:pt>
                <c:pt idx="21235">
                  <c:v>212.35</c:v>
                </c:pt>
                <c:pt idx="21236">
                  <c:v>212.36</c:v>
                </c:pt>
                <c:pt idx="21237">
                  <c:v>212.37</c:v>
                </c:pt>
                <c:pt idx="21238">
                  <c:v>212.38</c:v>
                </c:pt>
                <c:pt idx="21239">
                  <c:v>212.39</c:v>
                </c:pt>
                <c:pt idx="21240">
                  <c:v>212.4</c:v>
                </c:pt>
                <c:pt idx="21241">
                  <c:v>212.41</c:v>
                </c:pt>
                <c:pt idx="21242">
                  <c:v>212.42</c:v>
                </c:pt>
                <c:pt idx="21243">
                  <c:v>212.43</c:v>
                </c:pt>
                <c:pt idx="21244">
                  <c:v>212.44</c:v>
                </c:pt>
                <c:pt idx="21245">
                  <c:v>212.45</c:v>
                </c:pt>
                <c:pt idx="21246">
                  <c:v>212.46</c:v>
                </c:pt>
                <c:pt idx="21247">
                  <c:v>212.47</c:v>
                </c:pt>
                <c:pt idx="21248">
                  <c:v>212.48</c:v>
                </c:pt>
                <c:pt idx="21249">
                  <c:v>212.49</c:v>
                </c:pt>
                <c:pt idx="21250">
                  <c:v>212.5</c:v>
                </c:pt>
                <c:pt idx="21251">
                  <c:v>212.51</c:v>
                </c:pt>
                <c:pt idx="21252">
                  <c:v>212.52</c:v>
                </c:pt>
                <c:pt idx="21253">
                  <c:v>212.53</c:v>
                </c:pt>
                <c:pt idx="21254">
                  <c:v>212.54</c:v>
                </c:pt>
                <c:pt idx="21255">
                  <c:v>212.55</c:v>
                </c:pt>
                <c:pt idx="21256">
                  <c:v>212.56</c:v>
                </c:pt>
                <c:pt idx="21257">
                  <c:v>212.57</c:v>
                </c:pt>
                <c:pt idx="21258">
                  <c:v>212.58</c:v>
                </c:pt>
                <c:pt idx="21259">
                  <c:v>212.59</c:v>
                </c:pt>
                <c:pt idx="21260">
                  <c:v>212.6</c:v>
                </c:pt>
                <c:pt idx="21261">
                  <c:v>212.61</c:v>
                </c:pt>
                <c:pt idx="21262">
                  <c:v>212.62</c:v>
                </c:pt>
                <c:pt idx="21263">
                  <c:v>212.63</c:v>
                </c:pt>
                <c:pt idx="21264">
                  <c:v>212.64</c:v>
                </c:pt>
                <c:pt idx="21265">
                  <c:v>212.65</c:v>
                </c:pt>
                <c:pt idx="21266">
                  <c:v>212.66</c:v>
                </c:pt>
                <c:pt idx="21267">
                  <c:v>212.67</c:v>
                </c:pt>
                <c:pt idx="21268">
                  <c:v>212.68</c:v>
                </c:pt>
                <c:pt idx="21269">
                  <c:v>212.69</c:v>
                </c:pt>
                <c:pt idx="21270">
                  <c:v>212.7</c:v>
                </c:pt>
                <c:pt idx="21271">
                  <c:v>212.71</c:v>
                </c:pt>
                <c:pt idx="21272">
                  <c:v>212.72</c:v>
                </c:pt>
                <c:pt idx="21273">
                  <c:v>212.73</c:v>
                </c:pt>
                <c:pt idx="21274">
                  <c:v>212.74</c:v>
                </c:pt>
                <c:pt idx="21275">
                  <c:v>212.75</c:v>
                </c:pt>
                <c:pt idx="21276">
                  <c:v>212.76</c:v>
                </c:pt>
                <c:pt idx="21277">
                  <c:v>212.77</c:v>
                </c:pt>
                <c:pt idx="21278">
                  <c:v>212.78</c:v>
                </c:pt>
                <c:pt idx="21279">
                  <c:v>212.79</c:v>
                </c:pt>
                <c:pt idx="21280">
                  <c:v>212.8</c:v>
                </c:pt>
                <c:pt idx="21281">
                  <c:v>212.81</c:v>
                </c:pt>
                <c:pt idx="21282">
                  <c:v>212.82</c:v>
                </c:pt>
                <c:pt idx="21283">
                  <c:v>212.83</c:v>
                </c:pt>
                <c:pt idx="21284">
                  <c:v>212.84</c:v>
                </c:pt>
                <c:pt idx="21285">
                  <c:v>212.85</c:v>
                </c:pt>
                <c:pt idx="21286">
                  <c:v>212.86</c:v>
                </c:pt>
                <c:pt idx="21287">
                  <c:v>212.87</c:v>
                </c:pt>
                <c:pt idx="21288">
                  <c:v>212.88</c:v>
                </c:pt>
                <c:pt idx="21289">
                  <c:v>212.89</c:v>
                </c:pt>
                <c:pt idx="21290">
                  <c:v>212.9</c:v>
                </c:pt>
                <c:pt idx="21291">
                  <c:v>212.91</c:v>
                </c:pt>
                <c:pt idx="21292">
                  <c:v>212.92</c:v>
                </c:pt>
                <c:pt idx="21293">
                  <c:v>212.93</c:v>
                </c:pt>
                <c:pt idx="21294">
                  <c:v>212.94</c:v>
                </c:pt>
                <c:pt idx="21295">
                  <c:v>212.95</c:v>
                </c:pt>
                <c:pt idx="21296">
                  <c:v>212.96</c:v>
                </c:pt>
                <c:pt idx="21297">
                  <c:v>212.97</c:v>
                </c:pt>
                <c:pt idx="21298">
                  <c:v>212.98</c:v>
                </c:pt>
                <c:pt idx="21299">
                  <c:v>212.99</c:v>
                </c:pt>
                <c:pt idx="21300">
                  <c:v>213</c:v>
                </c:pt>
                <c:pt idx="21301">
                  <c:v>213.01</c:v>
                </c:pt>
                <c:pt idx="21302">
                  <c:v>213.02</c:v>
                </c:pt>
                <c:pt idx="21303">
                  <c:v>213.03</c:v>
                </c:pt>
                <c:pt idx="21304">
                  <c:v>213.04</c:v>
                </c:pt>
                <c:pt idx="21305">
                  <c:v>213.05</c:v>
                </c:pt>
                <c:pt idx="21306">
                  <c:v>213.06</c:v>
                </c:pt>
                <c:pt idx="21307">
                  <c:v>213.07</c:v>
                </c:pt>
                <c:pt idx="21308">
                  <c:v>213.08</c:v>
                </c:pt>
                <c:pt idx="21309">
                  <c:v>213.09</c:v>
                </c:pt>
                <c:pt idx="21310">
                  <c:v>213.1</c:v>
                </c:pt>
                <c:pt idx="21311">
                  <c:v>213.11</c:v>
                </c:pt>
                <c:pt idx="21312">
                  <c:v>213.12</c:v>
                </c:pt>
                <c:pt idx="21313">
                  <c:v>213.13</c:v>
                </c:pt>
                <c:pt idx="21314">
                  <c:v>213.14</c:v>
                </c:pt>
                <c:pt idx="21315">
                  <c:v>213.15</c:v>
                </c:pt>
                <c:pt idx="21316">
                  <c:v>213.16</c:v>
                </c:pt>
                <c:pt idx="21317">
                  <c:v>213.17</c:v>
                </c:pt>
                <c:pt idx="21318">
                  <c:v>213.18</c:v>
                </c:pt>
                <c:pt idx="21319">
                  <c:v>213.19</c:v>
                </c:pt>
                <c:pt idx="21320">
                  <c:v>213.2</c:v>
                </c:pt>
                <c:pt idx="21321">
                  <c:v>213.21</c:v>
                </c:pt>
                <c:pt idx="21322">
                  <c:v>213.22</c:v>
                </c:pt>
                <c:pt idx="21323">
                  <c:v>213.23</c:v>
                </c:pt>
                <c:pt idx="21324">
                  <c:v>213.24</c:v>
                </c:pt>
                <c:pt idx="21325">
                  <c:v>213.25</c:v>
                </c:pt>
                <c:pt idx="21326">
                  <c:v>213.26</c:v>
                </c:pt>
                <c:pt idx="21327">
                  <c:v>213.27</c:v>
                </c:pt>
                <c:pt idx="21328">
                  <c:v>213.28</c:v>
                </c:pt>
                <c:pt idx="21329">
                  <c:v>213.29</c:v>
                </c:pt>
                <c:pt idx="21330">
                  <c:v>213.3</c:v>
                </c:pt>
                <c:pt idx="21331">
                  <c:v>213.31</c:v>
                </c:pt>
                <c:pt idx="21332">
                  <c:v>213.32</c:v>
                </c:pt>
                <c:pt idx="21333">
                  <c:v>213.33</c:v>
                </c:pt>
                <c:pt idx="21334">
                  <c:v>213.34</c:v>
                </c:pt>
                <c:pt idx="21335">
                  <c:v>213.35</c:v>
                </c:pt>
                <c:pt idx="21336">
                  <c:v>213.36</c:v>
                </c:pt>
                <c:pt idx="21337">
                  <c:v>213.37</c:v>
                </c:pt>
                <c:pt idx="21338">
                  <c:v>213.38</c:v>
                </c:pt>
                <c:pt idx="21339">
                  <c:v>213.39</c:v>
                </c:pt>
                <c:pt idx="21340">
                  <c:v>213.4</c:v>
                </c:pt>
                <c:pt idx="21341">
                  <c:v>213.41</c:v>
                </c:pt>
                <c:pt idx="21342">
                  <c:v>213.42</c:v>
                </c:pt>
                <c:pt idx="21343">
                  <c:v>213.43</c:v>
                </c:pt>
                <c:pt idx="21344">
                  <c:v>213.44</c:v>
                </c:pt>
                <c:pt idx="21345">
                  <c:v>213.45</c:v>
                </c:pt>
                <c:pt idx="21346">
                  <c:v>213.46</c:v>
                </c:pt>
                <c:pt idx="21347">
                  <c:v>213.47</c:v>
                </c:pt>
                <c:pt idx="21348">
                  <c:v>213.48</c:v>
                </c:pt>
                <c:pt idx="21349">
                  <c:v>213.49</c:v>
                </c:pt>
                <c:pt idx="21350">
                  <c:v>213.5</c:v>
                </c:pt>
                <c:pt idx="21351">
                  <c:v>213.51</c:v>
                </c:pt>
                <c:pt idx="21352">
                  <c:v>213.52</c:v>
                </c:pt>
                <c:pt idx="21353">
                  <c:v>213.53</c:v>
                </c:pt>
                <c:pt idx="21354">
                  <c:v>213.54</c:v>
                </c:pt>
                <c:pt idx="21355">
                  <c:v>213.55</c:v>
                </c:pt>
                <c:pt idx="21356">
                  <c:v>213.56</c:v>
                </c:pt>
                <c:pt idx="21357">
                  <c:v>213.57</c:v>
                </c:pt>
                <c:pt idx="21358">
                  <c:v>213.58</c:v>
                </c:pt>
                <c:pt idx="21359">
                  <c:v>213.59</c:v>
                </c:pt>
                <c:pt idx="21360">
                  <c:v>213.6</c:v>
                </c:pt>
                <c:pt idx="21361">
                  <c:v>213.61</c:v>
                </c:pt>
                <c:pt idx="21362">
                  <c:v>213.62</c:v>
                </c:pt>
                <c:pt idx="21363">
                  <c:v>213.63</c:v>
                </c:pt>
                <c:pt idx="21364">
                  <c:v>213.64</c:v>
                </c:pt>
                <c:pt idx="21365">
                  <c:v>213.65</c:v>
                </c:pt>
                <c:pt idx="21366">
                  <c:v>213.66</c:v>
                </c:pt>
                <c:pt idx="21367">
                  <c:v>213.67</c:v>
                </c:pt>
                <c:pt idx="21368">
                  <c:v>213.68</c:v>
                </c:pt>
                <c:pt idx="21369">
                  <c:v>213.69</c:v>
                </c:pt>
                <c:pt idx="21370">
                  <c:v>213.7</c:v>
                </c:pt>
                <c:pt idx="21371">
                  <c:v>213.71</c:v>
                </c:pt>
                <c:pt idx="21372">
                  <c:v>213.72</c:v>
                </c:pt>
                <c:pt idx="21373">
                  <c:v>213.73</c:v>
                </c:pt>
                <c:pt idx="21374">
                  <c:v>213.74</c:v>
                </c:pt>
                <c:pt idx="21375">
                  <c:v>213.75</c:v>
                </c:pt>
                <c:pt idx="21376">
                  <c:v>213.76</c:v>
                </c:pt>
                <c:pt idx="21377">
                  <c:v>213.77</c:v>
                </c:pt>
                <c:pt idx="21378">
                  <c:v>213.78</c:v>
                </c:pt>
                <c:pt idx="21379">
                  <c:v>213.79</c:v>
                </c:pt>
                <c:pt idx="21380">
                  <c:v>213.8</c:v>
                </c:pt>
                <c:pt idx="21381">
                  <c:v>213.81</c:v>
                </c:pt>
                <c:pt idx="21382">
                  <c:v>213.82</c:v>
                </c:pt>
                <c:pt idx="21383">
                  <c:v>213.83</c:v>
                </c:pt>
                <c:pt idx="21384">
                  <c:v>213.84</c:v>
                </c:pt>
                <c:pt idx="21385">
                  <c:v>213.85</c:v>
                </c:pt>
                <c:pt idx="21386">
                  <c:v>213.86</c:v>
                </c:pt>
                <c:pt idx="21387">
                  <c:v>213.87</c:v>
                </c:pt>
                <c:pt idx="21388">
                  <c:v>213.88</c:v>
                </c:pt>
                <c:pt idx="21389">
                  <c:v>213.89</c:v>
                </c:pt>
                <c:pt idx="21390">
                  <c:v>213.9</c:v>
                </c:pt>
                <c:pt idx="21391">
                  <c:v>213.91</c:v>
                </c:pt>
                <c:pt idx="21392">
                  <c:v>213.92</c:v>
                </c:pt>
                <c:pt idx="21393">
                  <c:v>213.93</c:v>
                </c:pt>
                <c:pt idx="21394">
                  <c:v>213.94</c:v>
                </c:pt>
                <c:pt idx="21395">
                  <c:v>213.95</c:v>
                </c:pt>
                <c:pt idx="21396">
                  <c:v>213.96</c:v>
                </c:pt>
                <c:pt idx="21397">
                  <c:v>213.97</c:v>
                </c:pt>
                <c:pt idx="21398">
                  <c:v>213.98</c:v>
                </c:pt>
                <c:pt idx="21399">
                  <c:v>213.99</c:v>
                </c:pt>
                <c:pt idx="21400">
                  <c:v>214</c:v>
                </c:pt>
                <c:pt idx="21401">
                  <c:v>214.01</c:v>
                </c:pt>
                <c:pt idx="21402">
                  <c:v>214.02</c:v>
                </c:pt>
                <c:pt idx="21403">
                  <c:v>214.03</c:v>
                </c:pt>
                <c:pt idx="21404">
                  <c:v>214.04</c:v>
                </c:pt>
                <c:pt idx="21405">
                  <c:v>214.05</c:v>
                </c:pt>
                <c:pt idx="21406">
                  <c:v>214.06</c:v>
                </c:pt>
                <c:pt idx="21407">
                  <c:v>214.07</c:v>
                </c:pt>
                <c:pt idx="21408">
                  <c:v>214.08</c:v>
                </c:pt>
                <c:pt idx="21409">
                  <c:v>214.09</c:v>
                </c:pt>
                <c:pt idx="21410">
                  <c:v>214.1</c:v>
                </c:pt>
                <c:pt idx="21411">
                  <c:v>214.11</c:v>
                </c:pt>
                <c:pt idx="21412">
                  <c:v>214.12</c:v>
                </c:pt>
                <c:pt idx="21413">
                  <c:v>214.13</c:v>
                </c:pt>
                <c:pt idx="21414">
                  <c:v>214.14</c:v>
                </c:pt>
                <c:pt idx="21415">
                  <c:v>214.15</c:v>
                </c:pt>
                <c:pt idx="21416">
                  <c:v>214.16</c:v>
                </c:pt>
                <c:pt idx="21417">
                  <c:v>214.17</c:v>
                </c:pt>
                <c:pt idx="21418">
                  <c:v>214.18</c:v>
                </c:pt>
                <c:pt idx="21419">
                  <c:v>214.19</c:v>
                </c:pt>
                <c:pt idx="21420">
                  <c:v>214.2</c:v>
                </c:pt>
                <c:pt idx="21421">
                  <c:v>214.21</c:v>
                </c:pt>
                <c:pt idx="21422">
                  <c:v>214.22</c:v>
                </c:pt>
                <c:pt idx="21423">
                  <c:v>214.23</c:v>
                </c:pt>
                <c:pt idx="21424">
                  <c:v>214.24</c:v>
                </c:pt>
                <c:pt idx="21425">
                  <c:v>214.25</c:v>
                </c:pt>
                <c:pt idx="21426">
                  <c:v>214.26</c:v>
                </c:pt>
                <c:pt idx="21427">
                  <c:v>214.27</c:v>
                </c:pt>
                <c:pt idx="21428">
                  <c:v>214.28</c:v>
                </c:pt>
                <c:pt idx="21429">
                  <c:v>214.29</c:v>
                </c:pt>
                <c:pt idx="21430">
                  <c:v>214.3</c:v>
                </c:pt>
                <c:pt idx="21431">
                  <c:v>214.31</c:v>
                </c:pt>
                <c:pt idx="21432">
                  <c:v>214.32</c:v>
                </c:pt>
                <c:pt idx="21433">
                  <c:v>214.33</c:v>
                </c:pt>
                <c:pt idx="21434">
                  <c:v>214.34</c:v>
                </c:pt>
                <c:pt idx="21435">
                  <c:v>214.35</c:v>
                </c:pt>
                <c:pt idx="21436">
                  <c:v>214.36</c:v>
                </c:pt>
                <c:pt idx="21437">
                  <c:v>214.37</c:v>
                </c:pt>
                <c:pt idx="21438">
                  <c:v>214.38</c:v>
                </c:pt>
                <c:pt idx="21439">
                  <c:v>214.39</c:v>
                </c:pt>
                <c:pt idx="21440">
                  <c:v>214.4</c:v>
                </c:pt>
                <c:pt idx="21441">
                  <c:v>214.41</c:v>
                </c:pt>
                <c:pt idx="21442">
                  <c:v>214.42</c:v>
                </c:pt>
                <c:pt idx="21443">
                  <c:v>214.43</c:v>
                </c:pt>
                <c:pt idx="21444">
                  <c:v>214.44</c:v>
                </c:pt>
                <c:pt idx="21445">
                  <c:v>214.45</c:v>
                </c:pt>
                <c:pt idx="21446">
                  <c:v>214.46</c:v>
                </c:pt>
                <c:pt idx="21447">
                  <c:v>214.47</c:v>
                </c:pt>
                <c:pt idx="21448">
                  <c:v>214.48</c:v>
                </c:pt>
                <c:pt idx="21449">
                  <c:v>214.49</c:v>
                </c:pt>
                <c:pt idx="21450">
                  <c:v>214.5</c:v>
                </c:pt>
                <c:pt idx="21451">
                  <c:v>214.51</c:v>
                </c:pt>
                <c:pt idx="21452">
                  <c:v>214.52</c:v>
                </c:pt>
                <c:pt idx="21453">
                  <c:v>214.53</c:v>
                </c:pt>
                <c:pt idx="21454">
                  <c:v>214.54</c:v>
                </c:pt>
                <c:pt idx="21455">
                  <c:v>214.55</c:v>
                </c:pt>
                <c:pt idx="21456">
                  <c:v>214.56</c:v>
                </c:pt>
                <c:pt idx="21457">
                  <c:v>214.57</c:v>
                </c:pt>
                <c:pt idx="21458">
                  <c:v>214.58</c:v>
                </c:pt>
                <c:pt idx="21459">
                  <c:v>214.59</c:v>
                </c:pt>
                <c:pt idx="21460">
                  <c:v>214.6</c:v>
                </c:pt>
                <c:pt idx="21461">
                  <c:v>214.61</c:v>
                </c:pt>
                <c:pt idx="21462">
                  <c:v>214.62</c:v>
                </c:pt>
                <c:pt idx="21463">
                  <c:v>214.63</c:v>
                </c:pt>
                <c:pt idx="21464">
                  <c:v>214.64</c:v>
                </c:pt>
                <c:pt idx="21465">
                  <c:v>214.65</c:v>
                </c:pt>
                <c:pt idx="21466">
                  <c:v>214.66</c:v>
                </c:pt>
                <c:pt idx="21467">
                  <c:v>214.67</c:v>
                </c:pt>
                <c:pt idx="21468">
                  <c:v>214.68</c:v>
                </c:pt>
                <c:pt idx="21469">
                  <c:v>214.69</c:v>
                </c:pt>
                <c:pt idx="21470">
                  <c:v>214.7</c:v>
                </c:pt>
                <c:pt idx="21471">
                  <c:v>214.71</c:v>
                </c:pt>
                <c:pt idx="21472">
                  <c:v>214.72</c:v>
                </c:pt>
                <c:pt idx="21473">
                  <c:v>214.73</c:v>
                </c:pt>
                <c:pt idx="21474">
                  <c:v>214.74</c:v>
                </c:pt>
                <c:pt idx="21475">
                  <c:v>214.75</c:v>
                </c:pt>
                <c:pt idx="21476">
                  <c:v>214.76</c:v>
                </c:pt>
                <c:pt idx="21477">
                  <c:v>214.77</c:v>
                </c:pt>
                <c:pt idx="21478">
                  <c:v>214.78</c:v>
                </c:pt>
                <c:pt idx="21479">
                  <c:v>214.79</c:v>
                </c:pt>
                <c:pt idx="21480">
                  <c:v>214.8</c:v>
                </c:pt>
                <c:pt idx="21481">
                  <c:v>214.81</c:v>
                </c:pt>
                <c:pt idx="21482">
                  <c:v>214.82</c:v>
                </c:pt>
                <c:pt idx="21483">
                  <c:v>214.83</c:v>
                </c:pt>
                <c:pt idx="21484">
                  <c:v>214.84</c:v>
                </c:pt>
                <c:pt idx="21485">
                  <c:v>214.85</c:v>
                </c:pt>
                <c:pt idx="21486">
                  <c:v>214.86</c:v>
                </c:pt>
                <c:pt idx="21487">
                  <c:v>214.87</c:v>
                </c:pt>
                <c:pt idx="21488">
                  <c:v>214.88</c:v>
                </c:pt>
                <c:pt idx="21489">
                  <c:v>214.89</c:v>
                </c:pt>
                <c:pt idx="21490">
                  <c:v>214.9</c:v>
                </c:pt>
                <c:pt idx="21491">
                  <c:v>214.91</c:v>
                </c:pt>
                <c:pt idx="21492">
                  <c:v>214.92</c:v>
                </c:pt>
                <c:pt idx="21493">
                  <c:v>214.93</c:v>
                </c:pt>
                <c:pt idx="21494">
                  <c:v>214.94</c:v>
                </c:pt>
                <c:pt idx="21495">
                  <c:v>214.95</c:v>
                </c:pt>
                <c:pt idx="21496">
                  <c:v>214.96</c:v>
                </c:pt>
                <c:pt idx="21497">
                  <c:v>214.97</c:v>
                </c:pt>
                <c:pt idx="21498">
                  <c:v>214.98</c:v>
                </c:pt>
                <c:pt idx="21499">
                  <c:v>214.99</c:v>
                </c:pt>
                <c:pt idx="21500">
                  <c:v>215</c:v>
                </c:pt>
                <c:pt idx="21501">
                  <c:v>215.01</c:v>
                </c:pt>
                <c:pt idx="21502">
                  <c:v>215.02</c:v>
                </c:pt>
                <c:pt idx="21503">
                  <c:v>215.03</c:v>
                </c:pt>
                <c:pt idx="21504">
                  <c:v>215.04</c:v>
                </c:pt>
                <c:pt idx="21505">
                  <c:v>215.05</c:v>
                </c:pt>
                <c:pt idx="21506">
                  <c:v>215.06</c:v>
                </c:pt>
                <c:pt idx="21507">
                  <c:v>215.07</c:v>
                </c:pt>
                <c:pt idx="21508">
                  <c:v>215.08</c:v>
                </c:pt>
                <c:pt idx="21509">
                  <c:v>215.09</c:v>
                </c:pt>
                <c:pt idx="21510">
                  <c:v>215.1</c:v>
                </c:pt>
                <c:pt idx="21511">
                  <c:v>215.11</c:v>
                </c:pt>
                <c:pt idx="21512">
                  <c:v>215.12</c:v>
                </c:pt>
                <c:pt idx="21513">
                  <c:v>215.13</c:v>
                </c:pt>
                <c:pt idx="21514">
                  <c:v>215.14</c:v>
                </c:pt>
                <c:pt idx="21515">
                  <c:v>215.15</c:v>
                </c:pt>
                <c:pt idx="21516">
                  <c:v>215.16</c:v>
                </c:pt>
                <c:pt idx="21517">
                  <c:v>215.17</c:v>
                </c:pt>
                <c:pt idx="21518">
                  <c:v>215.18</c:v>
                </c:pt>
                <c:pt idx="21519">
                  <c:v>215.19</c:v>
                </c:pt>
                <c:pt idx="21520">
                  <c:v>215.2</c:v>
                </c:pt>
                <c:pt idx="21521">
                  <c:v>215.21</c:v>
                </c:pt>
                <c:pt idx="21522">
                  <c:v>215.22</c:v>
                </c:pt>
                <c:pt idx="21523">
                  <c:v>215.23</c:v>
                </c:pt>
                <c:pt idx="21524">
                  <c:v>215.24</c:v>
                </c:pt>
                <c:pt idx="21525">
                  <c:v>215.25</c:v>
                </c:pt>
                <c:pt idx="21526">
                  <c:v>215.26</c:v>
                </c:pt>
                <c:pt idx="21527">
                  <c:v>215.27</c:v>
                </c:pt>
                <c:pt idx="21528">
                  <c:v>215.28</c:v>
                </c:pt>
                <c:pt idx="21529">
                  <c:v>215.29</c:v>
                </c:pt>
                <c:pt idx="21530">
                  <c:v>215.3</c:v>
                </c:pt>
                <c:pt idx="21531">
                  <c:v>215.31</c:v>
                </c:pt>
                <c:pt idx="21532">
                  <c:v>215.32</c:v>
                </c:pt>
                <c:pt idx="21533">
                  <c:v>215.33</c:v>
                </c:pt>
                <c:pt idx="21534">
                  <c:v>215.34</c:v>
                </c:pt>
                <c:pt idx="21535">
                  <c:v>215.35</c:v>
                </c:pt>
                <c:pt idx="21536">
                  <c:v>215.36</c:v>
                </c:pt>
                <c:pt idx="21537">
                  <c:v>215.37</c:v>
                </c:pt>
                <c:pt idx="21538">
                  <c:v>215.38</c:v>
                </c:pt>
                <c:pt idx="21539">
                  <c:v>215.39</c:v>
                </c:pt>
                <c:pt idx="21540">
                  <c:v>215.4</c:v>
                </c:pt>
                <c:pt idx="21541">
                  <c:v>215.41</c:v>
                </c:pt>
                <c:pt idx="21542">
                  <c:v>215.42</c:v>
                </c:pt>
                <c:pt idx="21543">
                  <c:v>215.43</c:v>
                </c:pt>
                <c:pt idx="21544">
                  <c:v>215.44</c:v>
                </c:pt>
                <c:pt idx="21545">
                  <c:v>215.45</c:v>
                </c:pt>
                <c:pt idx="21546">
                  <c:v>215.46</c:v>
                </c:pt>
                <c:pt idx="21547">
                  <c:v>215.47</c:v>
                </c:pt>
                <c:pt idx="21548">
                  <c:v>215.48</c:v>
                </c:pt>
                <c:pt idx="21549">
                  <c:v>215.49</c:v>
                </c:pt>
                <c:pt idx="21550">
                  <c:v>215.5</c:v>
                </c:pt>
                <c:pt idx="21551">
                  <c:v>215.51</c:v>
                </c:pt>
                <c:pt idx="21552">
                  <c:v>215.52</c:v>
                </c:pt>
                <c:pt idx="21553">
                  <c:v>215.53</c:v>
                </c:pt>
                <c:pt idx="21554">
                  <c:v>215.54</c:v>
                </c:pt>
                <c:pt idx="21555">
                  <c:v>215.55</c:v>
                </c:pt>
                <c:pt idx="21556">
                  <c:v>215.56</c:v>
                </c:pt>
                <c:pt idx="21557">
                  <c:v>215.57</c:v>
                </c:pt>
                <c:pt idx="21558">
                  <c:v>215.58</c:v>
                </c:pt>
                <c:pt idx="21559">
                  <c:v>215.59</c:v>
                </c:pt>
                <c:pt idx="21560">
                  <c:v>215.6</c:v>
                </c:pt>
                <c:pt idx="21561">
                  <c:v>215.61</c:v>
                </c:pt>
                <c:pt idx="21562">
                  <c:v>215.62</c:v>
                </c:pt>
                <c:pt idx="21563">
                  <c:v>215.63</c:v>
                </c:pt>
                <c:pt idx="21564">
                  <c:v>215.64</c:v>
                </c:pt>
                <c:pt idx="21565">
                  <c:v>215.65</c:v>
                </c:pt>
                <c:pt idx="21566">
                  <c:v>215.66</c:v>
                </c:pt>
                <c:pt idx="21567">
                  <c:v>215.67</c:v>
                </c:pt>
                <c:pt idx="21568">
                  <c:v>215.68</c:v>
                </c:pt>
                <c:pt idx="21569">
                  <c:v>215.69</c:v>
                </c:pt>
                <c:pt idx="21570">
                  <c:v>215.7</c:v>
                </c:pt>
                <c:pt idx="21571">
                  <c:v>215.71</c:v>
                </c:pt>
                <c:pt idx="21572">
                  <c:v>215.72</c:v>
                </c:pt>
                <c:pt idx="21573">
                  <c:v>215.73</c:v>
                </c:pt>
                <c:pt idx="21574">
                  <c:v>215.74</c:v>
                </c:pt>
                <c:pt idx="21575">
                  <c:v>215.75</c:v>
                </c:pt>
                <c:pt idx="21576">
                  <c:v>215.76</c:v>
                </c:pt>
                <c:pt idx="21577">
                  <c:v>215.77</c:v>
                </c:pt>
                <c:pt idx="21578">
                  <c:v>215.78</c:v>
                </c:pt>
                <c:pt idx="21579">
                  <c:v>215.79</c:v>
                </c:pt>
                <c:pt idx="21580">
                  <c:v>215.8</c:v>
                </c:pt>
                <c:pt idx="21581">
                  <c:v>215.81</c:v>
                </c:pt>
                <c:pt idx="21582">
                  <c:v>215.82</c:v>
                </c:pt>
                <c:pt idx="21583">
                  <c:v>215.83</c:v>
                </c:pt>
                <c:pt idx="21584">
                  <c:v>215.84</c:v>
                </c:pt>
                <c:pt idx="21585">
                  <c:v>215.85</c:v>
                </c:pt>
                <c:pt idx="21586">
                  <c:v>215.86</c:v>
                </c:pt>
                <c:pt idx="21587">
                  <c:v>215.87</c:v>
                </c:pt>
                <c:pt idx="21588">
                  <c:v>215.88</c:v>
                </c:pt>
                <c:pt idx="21589">
                  <c:v>215.89</c:v>
                </c:pt>
                <c:pt idx="21590">
                  <c:v>215.9</c:v>
                </c:pt>
                <c:pt idx="21591">
                  <c:v>215.91</c:v>
                </c:pt>
                <c:pt idx="21592">
                  <c:v>215.92</c:v>
                </c:pt>
                <c:pt idx="21593">
                  <c:v>215.93</c:v>
                </c:pt>
                <c:pt idx="21594">
                  <c:v>215.94</c:v>
                </c:pt>
                <c:pt idx="21595">
                  <c:v>215.95</c:v>
                </c:pt>
                <c:pt idx="21596">
                  <c:v>215.96</c:v>
                </c:pt>
                <c:pt idx="21597">
                  <c:v>215.97</c:v>
                </c:pt>
                <c:pt idx="21598">
                  <c:v>215.98</c:v>
                </c:pt>
                <c:pt idx="21599">
                  <c:v>215.99</c:v>
                </c:pt>
                <c:pt idx="21600">
                  <c:v>216</c:v>
                </c:pt>
                <c:pt idx="21601">
                  <c:v>216.01</c:v>
                </c:pt>
                <c:pt idx="21602">
                  <c:v>216.02</c:v>
                </c:pt>
                <c:pt idx="21603">
                  <c:v>216.03</c:v>
                </c:pt>
                <c:pt idx="21604">
                  <c:v>216.04</c:v>
                </c:pt>
                <c:pt idx="21605">
                  <c:v>216.05</c:v>
                </c:pt>
                <c:pt idx="21606">
                  <c:v>216.06</c:v>
                </c:pt>
                <c:pt idx="21607">
                  <c:v>216.07</c:v>
                </c:pt>
                <c:pt idx="21608">
                  <c:v>216.08</c:v>
                </c:pt>
                <c:pt idx="21609">
                  <c:v>216.09</c:v>
                </c:pt>
                <c:pt idx="21610">
                  <c:v>216.1</c:v>
                </c:pt>
                <c:pt idx="21611">
                  <c:v>216.11</c:v>
                </c:pt>
                <c:pt idx="21612">
                  <c:v>216.12</c:v>
                </c:pt>
                <c:pt idx="21613">
                  <c:v>216.13</c:v>
                </c:pt>
                <c:pt idx="21614">
                  <c:v>216.14</c:v>
                </c:pt>
                <c:pt idx="21615">
                  <c:v>216.15</c:v>
                </c:pt>
                <c:pt idx="21616">
                  <c:v>216.16</c:v>
                </c:pt>
                <c:pt idx="21617">
                  <c:v>216.17</c:v>
                </c:pt>
                <c:pt idx="21618">
                  <c:v>216.18</c:v>
                </c:pt>
                <c:pt idx="21619">
                  <c:v>216.19</c:v>
                </c:pt>
                <c:pt idx="21620">
                  <c:v>216.2</c:v>
                </c:pt>
                <c:pt idx="21621">
                  <c:v>216.21</c:v>
                </c:pt>
                <c:pt idx="21622">
                  <c:v>216.22</c:v>
                </c:pt>
                <c:pt idx="21623">
                  <c:v>216.23</c:v>
                </c:pt>
                <c:pt idx="21624">
                  <c:v>216.24</c:v>
                </c:pt>
                <c:pt idx="21625">
                  <c:v>216.25</c:v>
                </c:pt>
                <c:pt idx="21626">
                  <c:v>216.26</c:v>
                </c:pt>
                <c:pt idx="21627">
                  <c:v>216.27</c:v>
                </c:pt>
                <c:pt idx="21628">
                  <c:v>216.28</c:v>
                </c:pt>
                <c:pt idx="21629">
                  <c:v>216.29</c:v>
                </c:pt>
                <c:pt idx="21630">
                  <c:v>216.3</c:v>
                </c:pt>
                <c:pt idx="21631">
                  <c:v>216.31</c:v>
                </c:pt>
                <c:pt idx="21632">
                  <c:v>216.32</c:v>
                </c:pt>
                <c:pt idx="21633">
                  <c:v>216.33</c:v>
                </c:pt>
                <c:pt idx="21634">
                  <c:v>216.34</c:v>
                </c:pt>
                <c:pt idx="21635">
                  <c:v>216.35</c:v>
                </c:pt>
                <c:pt idx="21636">
                  <c:v>216.36</c:v>
                </c:pt>
                <c:pt idx="21637">
                  <c:v>216.37</c:v>
                </c:pt>
                <c:pt idx="21638">
                  <c:v>216.38</c:v>
                </c:pt>
                <c:pt idx="21639">
                  <c:v>216.39</c:v>
                </c:pt>
                <c:pt idx="21640">
                  <c:v>216.4</c:v>
                </c:pt>
                <c:pt idx="21641">
                  <c:v>216.41</c:v>
                </c:pt>
                <c:pt idx="21642">
                  <c:v>216.42</c:v>
                </c:pt>
                <c:pt idx="21643">
                  <c:v>216.43</c:v>
                </c:pt>
                <c:pt idx="21644">
                  <c:v>216.44</c:v>
                </c:pt>
                <c:pt idx="21645">
                  <c:v>216.45</c:v>
                </c:pt>
                <c:pt idx="21646">
                  <c:v>216.46</c:v>
                </c:pt>
                <c:pt idx="21647">
                  <c:v>216.47</c:v>
                </c:pt>
                <c:pt idx="21648">
                  <c:v>216.48</c:v>
                </c:pt>
                <c:pt idx="21649">
                  <c:v>216.49</c:v>
                </c:pt>
                <c:pt idx="21650">
                  <c:v>216.5</c:v>
                </c:pt>
                <c:pt idx="21651">
                  <c:v>216.51</c:v>
                </c:pt>
                <c:pt idx="21652">
                  <c:v>216.52</c:v>
                </c:pt>
                <c:pt idx="21653">
                  <c:v>216.53</c:v>
                </c:pt>
                <c:pt idx="21654">
                  <c:v>216.54</c:v>
                </c:pt>
                <c:pt idx="21655">
                  <c:v>216.55</c:v>
                </c:pt>
                <c:pt idx="21656">
                  <c:v>216.56</c:v>
                </c:pt>
                <c:pt idx="21657">
                  <c:v>216.57</c:v>
                </c:pt>
                <c:pt idx="21658">
                  <c:v>216.58</c:v>
                </c:pt>
                <c:pt idx="21659">
                  <c:v>216.59</c:v>
                </c:pt>
                <c:pt idx="21660">
                  <c:v>216.6</c:v>
                </c:pt>
                <c:pt idx="21661">
                  <c:v>216.61</c:v>
                </c:pt>
                <c:pt idx="21662">
                  <c:v>216.62</c:v>
                </c:pt>
                <c:pt idx="21663">
                  <c:v>216.63</c:v>
                </c:pt>
                <c:pt idx="21664">
                  <c:v>216.64</c:v>
                </c:pt>
                <c:pt idx="21665">
                  <c:v>216.65</c:v>
                </c:pt>
                <c:pt idx="21666">
                  <c:v>216.66</c:v>
                </c:pt>
                <c:pt idx="21667">
                  <c:v>216.67</c:v>
                </c:pt>
                <c:pt idx="21668">
                  <c:v>216.68</c:v>
                </c:pt>
                <c:pt idx="21669">
                  <c:v>216.69</c:v>
                </c:pt>
                <c:pt idx="21670">
                  <c:v>216.7</c:v>
                </c:pt>
                <c:pt idx="21671">
                  <c:v>216.71</c:v>
                </c:pt>
                <c:pt idx="21672">
                  <c:v>216.72</c:v>
                </c:pt>
                <c:pt idx="21673">
                  <c:v>216.73</c:v>
                </c:pt>
                <c:pt idx="21674">
                  <c:v>216.74</c:v>
                </c:pt>
                <c:pt idx="21675">
                  <c:v>216.75</c:v>
                </c:pt>
                <c:pt idx="21676">
                  <c:v>216.76</c:v>
                </c:pt>
                <c:pt idx="21677">
                  <c:v>216.77</c:v>
                </c:pt>
                <c:pt idx="21678">
                  <c:v>216.78</c:v>
                </c:pt>
                <c:pt idx="21679">
                  <c:v>216.79</c:v>
                </c:pt>
                <c:pt idx="21680">
                  <c:v>216.8</c:v>
                </c:pt>
                <c:pt idx="21681">
                  <c:v>216.81</c:v>
                </c:pt>
                <c:pt idx="21682">
                  <c:v>216.82</c:v>
                </c:pt>
                <c:pt idx="21683">
                  <c:v>216.83</c:v>
                </c:pt>
                <c:pt idx="21684">
                  <c:v>216.84</c:v>
                </c:pt>
                <c:pt idx="21685">
                  <c:v>216.85</c:v>
                </c:pt>
                <c:pt idx="21686">
                  <c:v>216.86</c:v>
                </c:pt>
                <c:pt idx="21687">
                  <c:v>216.87</c:v>
                </c:pt>
                <c:pt idx="21688">
                  <c:v>216.88</c:v>
                </c:pt>
                <c:pt idx="21689">
                  <c:v>216.89</c:v>
                </c:pt>
                <c:pt idx="21690">
                  <c:v>216.9</c:v>
                </c:pt>
                <c:pt idx="21691">
                  <c:v>216.91</c:v>
                </c:pt>
                <c:pt idx="21692">
                  <c:v>216.92</c:v>
                </c:pt>
                <c:pt idx="21693">
                  <c:v>216.93</c:v>
                </c:pt>
                <c:pt idx="21694">
                  <c:v>216.94</c:v>
                </c:pt>
                <c:pt idx="21695">
                  <c:v>216.95</c:v>
                </c:pt>
                <c:pt idx="21696">
                  <c:v>216.96</c:v>
                </c:pt>
                <c:pt idx="21697">
                  <c:v>216.97</c:v>
                </c:pt>
                <c:pt idx="21698">
                  <c:v>216.98</c:v>
                </c:pt>
                <c:pt idx="21699">
                  <c:v>216.99</c:v>
                </c:pt>
                <c:pt idx="21700">
                  <c:v>217</c:v>
                </c:pt>
                <c:pt idx="21701">
                  <c:v>217.01</c:v>
                </c:pt>
                <c:pt idx="21702">
                  <c:v>217.02</c:v>
                </c:pt>
                <c:pt idx="21703">
                  <c:v>217.03</c:v>
                </c:pt>
                <c:pt idx="21704">
                  <c:v>217.04</c:v>
                </c:pt>
                <c:pt idx="21705">
                  <c:v>217.05</c:v>
                </c:pt>
                <c:pt idx="21706">
                  <c:v>217.06</c:v>
                </c:pt>
                <c:pt idx="21707">
                  <c:v>217.07</c:v>
                </c:pt>
                <c:pt idx="21708">
                  <c:v>217.08</c:v>
                </c:pt>
                <c:pt idx="21709">
                  <c:v>217.09</c:v>
                </c:pt>
                <c:pt idx="21710">
                  <c:v>217.1</c:v>
                </c:pt>
                <c:pt idx="21711">
                  <c:v>217.11</c:v>
                </c:pt>
                <c:pt idx="21712">
                  <c:v>217.12</c:v>
                </c:pt>
                <c:pt idx="21713">
                  <c:v>217.13</c:v>
                </c:pt>
                <c:pt idx="21714">
                  <c:v>217.14</c:v>
                </c:pt>
                <c:pt idx="21715">
                  <c:v>217.15</c:v>
                </c:pt>
                <c:pt idx="21716">
                  <c:v>217.16</c:v>
                </c:pt>
                <c:pt idx="21717">
                  <c:v>217.17</c:v>
                </c:pt>
                <c:pt idx="21718">
                  <c:v>217.18</c:v>
                </c:pt>
                <c:pt idx="21719">
                  <c:v>217.19</c:v>
                </c:pt>
                <c:pt idx="21720">
                  <c:v>217.2</c:v>
                </c:pt>
                <c:pt idx="21721">
                  <c:v>217.21</c:v>
                </c:pt>
                <c:pt idx="21722">
                  <c:v>217.22</c:v>
                </c:pt>
                <c:pt idx="21723">
                  <c:v>217.23</c:v>
                </c:pt>
                <c:pt idx="21724">
                  <c:v>217.24</c:v>
                </c:pt>
                <c:pt idx="21725">
                  <c:v>217.25</c:v>
                </c:pt>
                <c:pt idx="21726">
                  <c:v>217.26</c:v>
                </c:pt>
                <c:pt idx="21727">
                  <c:v>217.27</c:v>
                </c:pt>
                <c:pt idx="21728">
                  <c:v>217.28</c:v>
                </c:pt>
                <c:pt idx="21729">
                  <c:v>217.29</c:v>
                </c:pt>
                <c:pt idx="21730">
                  <c:v>217.3</c:v>
                </c:pt>
                <c:pt idx="21731">
                  <c:v>217.31</c:v>
                </c:pt>
                <c:pt idx="21732">
                  <c:v>217.32</c:v>
                </c:pt>
                <c:pt idx="21733">
                  <c:v>217.33</c:v>
                </c:pt>
                <c:pt idx="21734">
                  <c:v>217.34</c:v>
                </c:pt>
                <c:pt idx="21735">
                  <c:v>217.35</c:v>
                </c:pt>
                <c:pt idx="21736">
                  <c:v>217.36</c:v>
                </c:pt>
                <c:pt idx="21737">
                  <c:v>217.37</c:v>
                </c:pt>
                <c:pt idx="21738">
                  <c:v>217.38</c:v>
                </c:pt>
                <c:pt idx="21739">
                  <c:v>217.39</c:v>
                </c:pt>
                <c:pt idx="21740">
                  <c:v>217.4</c:v>
                </c:pt>
                <c:pt idx="21741">
                  <c:v>217.41</c:v>
                </c:pt>
                <c:pt idx="21742">
                  <c:v>217.42</c:v>
                </c:pt>
                <c:pt idx="21743">
                  <c:v>217.43</c:v>
                </c:pt>
                <c:pt idx="21744">
                  <c:v>217.44</c:v>
                </c:pt>
                <c:pt idx="21745">
                  <c:v>217.45</c:v>
                </c:pt>
                <c:pt idx="21746">
                  <c:v>217.46</c:v>
                </c:pt>
                <c:pt idx="21747">
                  <c:v>217.47</c:v>
                </c:pt>
                <c:pt idx="21748">
                  <c:v>217.48</c:v>
                </c:pt>
                <c:pt idx="21749">
                  <c:v>217.49</c:v>
                </c:pt>
                <c:pt idx="21750">
                  <c:v>217.5</c:v>
                </c:pt>
                <c:pt idx="21751">
                  <c:v>217.51</c:v>
                </c:pt>
                <c:pt idx="21752">
                  <c:v>217.52</c:v>
                </c:pt>
                <c:pt idx="21753">
                  <c:v>217.53</c:v>
                </c:pt>
                <c:pt idx="21754">
                  <c:v>217.54</c:v>
                </c:pt>
                <c:pt idx="21755">
                  <c:v>217.55</c:v>
                </c:pt>
                <c:pt idx="21756">
                  <c:v>217.56</c:v>
                </c:pt>
                <c:pt idx="21757">
                  <c:v>217.57</c:v>
                </c:pt>
                <c:pt idx="21758">
                  <c:v>217.58</c:v>
                </c:pt>
                <c:pt idx="21759">
                  <c:v>217.59</c:v>
                </c:pt>
                <c:pt idx="21760">
                  <c:v>217.6</c:v>
                </c:pt>
                <c:pt idx="21761">
                  <c:v>217.61</c:v>
                </c:pt>
                <c:pt idx="21762">
                  <c:v>217.62</c:v>
                </c:pt>
                <c:pt idx="21763">
                  <c:v>217.63</c:v>
                </c:pt>
                <c:pt idx="21764">
                  <c:v>217.64</c:v>
                </c:pt>
                <c:pt idx="21765">
                  <c:v>217.65</c:v>
                </c:pt>
                <c:pt idx="21766">
                  <c:v>217.66</c:v>
                </c:pt>
                <c:pt idx="21767">
                  <c:v>217.67</c:v>
                </c:pt>
                <c:pt idx="21768">
                  <c:v>217.68</c:v>
                </c:pt>
                <c:pt idx="21769">
                  <c:v>217.69</c:v>
                </c:pt>
                <c:pt idx="21770">
                  <c:v>217.7</c:v>
                </c:pt>
                <c:pt idx="21771">
                  <c:v>217.71</c:v>
                </c:pt>
                <c:pt idx="21772">
                  <c:v>217.72</c:v>
                </c:pt>
                <c:pt idx="21773">
                  <c:v>217.73</c:v>
                </c:pt>
                <c:pt idx="21774">
                  <c:v>217.74</c:v>
                </c:pt>
                <c:pt idx="21775">
                  <c:v>217.75</c:v>
                </c:pt>
                <c:pt idx="21776">
                  <c:v>217.76</c:v>
                </c:pt>
                <c:pt idx="21777">
                  <c:v>217.77</c:v>
                </c:pt>
                <c:pt idx="21778">
                  <c:v>217.78</c:v>
                </c:pt>
                <c:pt idx="21779">
                  <c:v>217.79</c:v>
                </c:pt>
                <c:pt idx="21780">
                  <c:v>217.8</c:v>
                </c:pt>
                <c:pt idx="21781">
                  <c:v>217.81</c:v>
                </c:pt>
                <c:pt idx="21782">
                  <c:v>217.82</c:v>
                </c:pt>
                <c:pt idx="21783">
                  <c:v>217.83</c:v>
                </c:pt>
                <c:pt idx="21784">
                  <c:v>217.84</c:v>
                </c:pt>
                <c:pt idx="21785">
                  <c:v>217.85</c:v>
                </c:pt>
                <c:pt idx="21786">
                  <c:v>217.86</c:v>
                </c:pt>
                <c:pt idx="21787">
                  <c:v>217.87</c:v>
                </c:pt>
                <c:pt idx="21788">
                  <c:v>217.88</c:v>
                </c:pt>
                <c:pt idx="21789">
                  <c:v>217.89</c:v>
                </c:pt>
                <c:pt idx="21790">
                  <c:v>217.9</c:v>
                </c:pt>
                <c:pt idx="21791">
                  <c:v>217.91</c:v>
                </c:pt>
                <c:pt idx="21792">
                  <c:v>217.92</c:v>
                </c:pt>
                <c:pt idx="21793">
                  <c:v>217.93</c:v>
                </c:pt>
                <c:pt idx="21794">
                  <c:v>217.94</c:v>
                </c:pt>
                <c:pt idx="21795">
                  <c:v>217.95</c:v>
                </c:pt>
                <c:pt idx="21796">
                  <c:v>217.96</c:v>
                </c:pt>
                <c:pt idx="21797">
                  <c:v>217.97</c:v>
                </c:pt>
                <c:pt idx="21798">
                  <c:v>217.98</c:v>
                </c:pt>
                <c:pt idx="21799">
                  <c:v>217.99</c:v>
                </c:pt>
                <c:pt idx="21800">
                  <c:v>218</c:v>
                </c:pt>
                <c:pt idx="21801">
                  <c:v>218.01</c:v>
                </c:pt>
                <c:pt idx="21802">
                  <c:v>218.02</c:v>
                </c:pt>
                <c:pt idx="21803">
                  <c:v>218.03</c:v>
                </c:pt>
                <c:pt idx="21804">
                  <c:v>218.04</c:v>
                </c:pt>
                <c:pt idx="21805">
                  <c:v>218.05</c:v>
                </c:pt>
                <c:pt idx="21806">
                  <c:v>218.06</c:v>
                </c:pt>
                <c:pt idx="21807">
                  <c:v>218.07</c:v>
                </c:pt>
                <c:pt idx="21808">
                  <c:v>218.08</c:v>
                </c:pt>
                <c:pt idx="21809">
                  <c:v>218.09</c:v>
                </c:pt>
                <c:pt idx="21810">
                  <c:v>218.1</c:v>
                </c:pt>
                <c:pt idx="21811">
                  <c:v>218.11</c:v>
                </c:pt>
                <c:pt idx="21812">
                  <c:v>218.12</c:v>
                </c:pt>
                <c:pt idx="21813">
                  <c:v>218.13</c:v>
                </c:pt>
                <c:pt idx="21814">
                  <c:v>218.14</c:v>
                </c:pt>
                <c:pt idx="21815">
                  <c:v>218.15</c:v>
                </c:pt>
                <c:pt idx="21816">
                  <c:v>218.16</c:v>
                </c:pt>
                <c:pt idx="21817">
                  <c:v>218.17</c:v>
                </c:pt>
                <c:pt idx="21818">
                  <c:v>218.18</c:v>
                </c:pt>
                <c:pt idx="21819">
                  <c:v>218.19</c:v>
                </c:pt>
                <c:pt idx="21820">
                  <c:v>218.2</c:v>
                </c:pt>
                <c:pt idx="21821">
                  <c:v>218.21</c:v>
                </c:pt>
                <c:pt idx="21822">
                  <c:v>218.22</c:v>
                </c:pt>
                <c:pt idx="21823">
                  <c:v>218.23</c:v>
                </c:pt>
                <c:pt idx="21824">
                  <c:v>218.24</c:v>
                </c:pt>
                <c:pt idx="21825">
                  <c:v>218.25</c:v>
                </c:pt>
                <c:pt idx="21826">
                  <c:v>218.26</c:v>
                </c:pt>
                <c:pt idx="21827">
                  <c:v>218.27</c:v>
                </c:pt>
                <c:pt idx="21828">
                  <c:v>218.28</c:v>
                </c:pt>
                <c:pt idx="21829">
                  <c:v>218.29</c:v>
                </c:pt>
                <c:pt idx="21830">
                  <c:v>218.3</c:v>
                </c:pt>
                <c:pt idx="21831">
                  <c:v>218.31</c:v>
                </c:pt>
                <c:pt idx="21832">
                  <c:v>218.32</c:v>
                </c:pt>
                <c:pt idx="21833">
                  <c:v>218.33</c:v>
                </c:pt>
                <c:pt idx="21834">
                  <c:v>218.34</c:v>
                </c:pt>
                <c:pt idx="21835">
                  <c:v>218.35</c:v>
                </c:pt>
                <c:pt idx="21836">
                  <c:v>218.36</c:v>
                </c:pt>
                <c:pt idx="21837">
                  <c:v>218.37</c:v>
                </c:pt>
                <c:pt idx="21838">
                  <c:v>218.38</c:v>
                </c:pt>
                <c:pt idx="21839">
                  <c:v>218.39</c:v>
                </c:pt>
                <c:pt idx="21840">
                  <c:v>218.4</c:v>
                </c:pt>
                <c:pt idx="21841">
                  <c:v>218.41</c:v>
                </c:pt>
                <c:pt idx="21842">
                  <c:v>218.42</c:v>
                </c:pt>
                <c:pt idx="21843">
                  <c:v>218.43</c:v>
                </c:pt>
                <c:pt idx="21844">
                  <c:v>218.44</c:v>
                </c:pt>
                <c:pt idx="21845">
                  <c:v>218.45</c:v>
                </c:pt>
                <c:pt idx="21846">
                  <c:v>218.46</c:v>
                </c:pt>
                <c:pt idx="21847">
                  <c:v>218.47</c:v>
                </c:pt>
                <c:pt idx="21848">
                  <c:v>218.48</c:v>
                </c:pt>
                <c:pt idx="21849">
                  <c:v>218.49</c:v>
                </c:pt>
                <c:pt idx="21850">
                  <c:v>218.5</c:v>
                </c:pt>
                <c:pt idx="21851">
                  <c:v>218.51</c:v>
                </c:pt>
                <c:pt idx="21852">
                  <c:v>218.52</c:v>
                </c:pt>
                <c:pt idx="21853">
                  <c:v>218.53</c:v>
                </c:pt>
                <c:pt idx="21854">
                  <c:v>218.54</c:v>
                </c:pt>
                <c:pt idx="21855">
                  <c:v>218.55</c:v>
                </c:pt>
                <c:pt idx="21856">
                  <c:v>218.56</c:v>
                </c:pt>
                <c:pt idx="21857">
                  <c:v>218.57</c:v>
                </c:pt>
                <c:pt idx="21858">
                  <c:v>218.58</c:v>
                </c:pt>
                <c:pt idx="21859">
                  <c:v>218.59</c:v>
                </c:pt>
                <c:pt idx="21860">
                  <c:v>218.6</c:v>
                </c:pt>
                <c:pt idx="21861">
                  <c:v>218.61</c:v>
                </c:pt>
                <c:pt idx="21862">
                  <c:v>218.62</c:v>
                </c:pt>
                <c:pt idx="21863">
                  <c:v>218.63</c:v>
                </c:pt>
                <c:pt idx="21864">
                  <c:v>218.64</c:v>
                </c:pt>
                <c:pt idx="21865">
                  <c:v>218.65</c:v>
                </c:pt>
                <c:pt idx="21866">
                  <c:v>218.66</c:v>
                </c:pt>
                <c:pt idx="21867">
                  <c:v>218.67</c:v>
                </c:pt>
                <c:pt idx="21868">
                  <c:v>218.68</c:v>
                </c:pt>
                <c:pt idx="21869">
                  <c:v>218.69</c:v>
                </c:pt>
                <c:pt idx="21870">
                  <c:v>218.7</c:v>
                </c:pt>
                <c:pt idx="21871">
                  <c:v>218.71</c:v>
                </c:pt>
                <c:pt idx="21872">
                  <c:v>218.72</c:v>
                </c:pt>
                <c:pt idx="21873">
                  <c:v>218.73</c:v>
                </c:pt>
                <c:pt idx="21874">
                  <c:v>218.74</c:v>
                </c:pt>
                <c:pt idx="21875">
                  <c:v>218.75</c:v>
                </c:pt>
                <c:pt idx="21876">
                  <c:v>218.76</c:v>
                </c:pt>
                <c:pt idx="21877">
                  <c:v>218.77</c:v>
                </c:pt>
                <c:pt idx="21878">
                  <c:v>218.78</c:v>
                </c:pt>
                <c:pt idx="21879">
                  <c:v>218.79</c:v>
                </c:pt>
                <c:pt idx="21880">
                  <c:v>218.8</c:v>
                </c:pt>
                <c:pt idx="21881">
                  <c:v>218.81</c:v>
                </c:pt>
                <c:pt idx="21882">
                  <c:v>218.82</c:v>
                </c:pt>
                <c:pt idx="21883">
                  <c:v>218.83</c:v>
                </c:pt>
                <c:pt idx="21884">
                  <c:v>218.84</c:v>
                </c:pt>
                <c:pt idx="21885">
                  <c:v>218.85</c:v>
                </c:pt>
                <c:pt idx="21886">
                  <c:v>218.86</c:v>
                </c:pt>
                <c:pt idx="21887">
                  <c:v>218.87</c:v>
                </c:pt>
                <c:pt idx="21888">
                  <c:v>218.88</c:v>
                </c:pt>
                <c:pt idx="21889">
                  <c:v>218.89</c:v>
                </c:pt>
                <c:pt idx="21890">
                  <c:v>218.9</c:v>
                </c:pt>
                <c:pt idx="21891">
                  <c:v>218.91</c:v>
                </c:pt>
                <c:pt idx="21892">
                  <c:v>218.92</c:v>
                </c:pt>
                <c:pt idx="21893">
                  <c:v>218.93</c:v>
                </c:pt>
                <c:pt idx="21894">
                  <c:v>218.94</c:v>
                </c:pt>
                <c:pt idx="21895">
                  <c:v>218.95</c:v>
                </c:pt>
                <c:pt idx="21896">
                  <c:v>218.96</c:v>
                </c:pt>
                <c:pt idx="21897">
                  <c:v>218.97</c:v>
                </c:pt>
                <c:pt idx="21898">
                  <c:v>218.98</c:v>
                </c:pt>
                <c:pt idx="21899">
                  <c:v>218.99</c:v>
                </c:pt>
                <c:pt idx="21900">
                  <c:v>219</c:v>
                </c:pt>
                <c:pt idx="21901">
                  <c:v>219.01</c:v>
                </c:pt>
                <c:pt idx="21902">
                  <c:v>219.02</c:v>
                </c:pt>
                <c:pt idx="21903">
                  <c:v>219.03</c:v>
                </c:pt>
                <c:pt idx="21904">
                  <c:v>219.04</c:v>
                </c:pt>
                <c:pt idx="21905">
                  <c:v>219.05</c:v>
                </c:pt>
                <c:pt idx="21906">
                  <c:v>219.06</c:v>
                </c:pt>
                <c:pt idx="21907">
                  <c:v>219.07</c:v>
                </c:pt>
                <c:pt idx="21908">
                  <c:v>219.08</c:v>
                </c:pt>
                <c:pt idx="21909">
                  <c:v>219.09</c:v>
                </c:pt>
                <c:pt idx="21910">
                  <c:v>219.1</c:v>
                </c:pt>
                <c:pt idx="21911">
                  <c:v>219.11</c:v>
                </c:pt>
                <c:pt idx="21912">
                  <c:v>219.12</c:v>
                </c:pt>
                <c:pt idx="21913">
                  <c:v>219.13</c:v>
                </c:pt>
                <c:pt idx="21914">
                  <c:v>219.14</c:v>
                </c:pt>
                <c:pt idx="21915">
                  <c:v>219.15</c:v>
                </c:pt>
                <c:pt idx="21916">
                  <c:v>219.16</c:v>
                </c:pt>
                <c:pt idx="21917">
                  <c:v>219.17</c:v>
                </c:pt>
                <c:pt idx="21918">
                  <c:v>219.18</c:v>
                </c:pt>
                <c:pt idx="21919">
                  <c:v>219.19</c:v>
                </c:pt>
                <c:pt idx="21920">
                  <c:v>219.2</c:v>
                </c:pt>
                <c:pt idx="21921">
                  <c:v>219.21</c:v>
                </c:pt>
                <c:pt idx="21922">
                  <c:v>219.22</c:v>
                </c:pt>
                <c:pt idx="21923">
                  <c:v>219.23</c:v>
                </c:pt>
                <c:pt idx="21924">
                  <c:v>219.24</c:v>
                </c:pt>
                <c:pt idx="21925">
                  <c:v>219.25</c:v>
                </c:pt>
                <c:pt idx="21926">
                  <c:v>219.26</c:v>
                </c:pt>
                <c:pt idx="21927">
                  <c:v>219.27</c:v>
                </c:pt>
                <c:pt idx="21928">
                  <c:v>219.28</c:v>
                </c:pt>
                <c:pt idx="21929">
                  <c:v>219.29</c:v>
                </c:pt>
                <c:pt idx="21930">
                  <c:v>219.3</c:v>
                </c:pt>
                <c:pt idx="21931">
                  <c:v>219.31</c:v>
                </c:pt>
                <c:pt idx="21932">
                  <c:v>219.32</c:v>
                </c:pt>
                <c:pt idx="21933">
                  <c:v>219.33</c:v>
                </c:pt>
                <c:pt idx="21934">
                  <c:v>219.34</c:v>
                </c:pt>
                <c:pt idx="21935">
                  <c:v>219.35</c:v>
                </c:pt>
                <c:pt idx="21936">
                  <c:v>219.36</c:v>
                </c:pt>
                <c:pt idx="21937">
                  <c:v>219.37</c:v>
                </c:pt>
                <c:pt idx="21938">
                  <c:v>219.38</c:v>
                </c:pt>
                <c:pt idx="21939">
                  <c:v>219.39</c:v>
                </c:pt>
                <c:pt idx="21940">
                  <c:v>219.4</c:v>
                </c:pt>
                <c:pt idx="21941">
                  <c:v>219.41</c:v>
                </c:pt>
                <c:pt idx="21942">
                  <c:v>219.42</c:v>
                </c:pt>
                <c:pt idx="21943">
                  <c:v>219.43</c:v>
                </c:pt>
                <c:pt idx="21944">
                  <c:v>219.44</c:v>
                </c:pt>
                <c:pt idx="21945">
                  <c:v>219.45</c:v>
                </c:pt>
                <c:pt idx="21946">
                  <c:v>219.46</c:v>
                </c:pt>
                <c:pt idx="21947">
                  <c:v>219.47</c:v>
                </c:pt>
                <c:pt idx="21948">
                  <c:v>219.48</c:v>
                </c:pt>
                <c:pt idx="21949">
                  <c:v>219.49</c:v>
                </c:pt>
                <c:pt idx="21950">
                  <c:v>219.5</c:v>
                </c:pt>
                <c:pt idx="21951">
                  <c:v>219.51</c:v>
                </c:pt>
                <c:pt idx="21952">
                  <c:v>219.52</c:v>
                </c:pt>
                <c:pt idx="21953">
                  <c:v>219.53</c:v>
                </c:pt>
                <c:pt idx="21954">
                  <c:v>219.54</c:v>
                </c:pt>
                <c:pt idx="21955">
                  <c:v>219.55</c:v>
                </c:pt>
                <c:pt idx="21956">
                  <c:v>219.56</c:v>
                </c:pt>
                <c:pt idx="21957">
                  <c:v>219.57</c:v>
                </c:pt>
                <c:pt idx="21958">
                  <c:v>219.58</c:v>
                </c:pt>
                <c:pt idx="21959">
                  <c:v>219.59</c:v>
                </c:pt>
                <c:pt idx="21960">
                  <c:v>219.6</c:v>
                </c:pt>
                <c:pt idx="21961">
                  <c:v>219.61</c:v>
                </c:pt>
                <c:pt idx="21962">
                  <c:v>219.62</c:v>
                </c:pt>
                <c:pt idx="21963">
                  <c:v>219.63</c:v>
                </c:pt>
                <c:pt idx="21964">
                  <c:v>219.64</c:v>
                </c:pt>
                <c:pt idx="21965">
                  <c:v>219.65</c:v>
                </c:pt>
                <c:pt idx="21966">
                  <c:v>219.66</c:v>
                </c:pt>
                <c:pt idx="21967">
                  <c:v>219.67</c:v>
                </c:pt>
                <c:pt idx="21968">
                  <c:v>219.68</c:v>
                </c:pt>
                <c:pt idx="21969">
                  <c:v>219.69</c:v>
                </c:pt>
                <c:pt idx="21970">
                  <c:v>219.7</c:v>
                </c:pt>
                <c:pt idx="21971">
                  <c:v>219.71</c:v>
                </c:pt>
                <c:pt idx="21972">
                  <c:v>219.72</c:v>
                </c:pt>
                <c:pt idx="21973">
                  <c:v>219.73</c:v>
                </c:pt>
                <c:pt idx="21974">
                  <c:v>219.74</c:v>
                </c:pt>
                <c:pt idx="21975">
                  <c:v>219.75</c:v>
                </c:pt>
                <c:pt idx="21976">
                  <c:v>219.76</c:v>
                </c:pt>
                <c:pt idx="21977">
                  <c:v>219.77</c:v>
                </c:pt>
                <c:pt idx="21978">
                  <c:v>219.78</c:v>
                </c:pt>
                <c:pt idx="21979">
                  <c:v>219.79</c:v>
                </c:pt>
                <c:pt idx="21980">
                  <c:v>219.8</c:v>
                </c:pt>
                <c:pt idx="21981">
                  <c:v>219.81</c:v>
                </c:pt>
                <c:pt idx="21982">
                  <c:v>219.82</c:v>
                </c:pt>
                <c:pt idx="21983">
                  <c:v>219.83</c:v>
                </c:pt>
                <c:pt idx="21984">
                  <c:v>219.84</c:v>
                </c:pt>
                <c:pt idx="21985">
                  <c:v>219.85</c:v>
                </c:pt>
                <c:pt idx="21986">
                  <c:v>219.86</c:v>
                </c:pt>
                <c:pt idx="21987">
                  <c:v>219.87</c:v>
                </c:pt>
                <c:pt idx="21988">
                  <c:v>219.88</c:v>
                </c:pt>
                <c:pt idx="21989">
                  <c:v>219.89</c:v>
                </c:pt>
                <c:pt idx="21990">
                  <c:v>219.9</c:v>
                </c:pt>
                <c:pt idx="21991">
                  <c:v>219.91</c:v>
                </c:pt>
                <c:pt idx="21992">
                  <c:v>219.92</c:v>
                </c:pt>
                <c:pt idx="21993">
                  <c:v>219.93</c:v>
                </c:pt>
                <c:pt idx="21994">
                  <c:v>219.94</c:v>
                </c:pt>
                <c:pt idx="21995">
                  <c:v>219.95</c:v>
                </c:pt>
                <c:pt idx="21996">
                  <c:v>219.96</c:v>
                </c:pt>
                <c:pt idx="21997">
                  <c:v>219.97</c:v>
                </c:pt>
                <c:pt idx="21998">
                  <c:v>219.98</c:v>
                </c:pt>
                <c:pt idx="21999">
                  <c:v>219.99</c:v>
                </c:pt>
                <c:pt idx="22000">
                  <c:v>220</c:v>
                </c:pt>
                <c:pt idx="22001">
                  <c:v>220.01</c:v>
                </c:pt>
                <c:pt idx="22002">
                  <c:v>220.02</c:v>
                </c:pt>
                <c:pt idx="22003">
                  <c:v>220.03</c:v>
                </c:pt>
                <c:pt idx="22004">
                  <c:v>220.04</c:v>
                </c:pt>
                <c:pt idx="22005">
                  <c:v>220.05</c:v>
                </c:pt>
                <c:pt idx="22006">
                  <c:v>220.06</c:v>
                </c:pt>
                <c:pt idx="22007">
                  <c:v>220.07</c:v>
                </c:pt>
                <c:pt idx="22008">
                  <c:v>220.08</c:v>
                </c:pt>
                <c:pt idx="22009">
                  <c:v>220.09</c:v>
                </c:pt>
                <c:pt idx="22010">
                  <c:v>220.1</c:v>
                </c:pt>
                <c:pt idx="22011">
                  <c:v>220.11</c:v>
                </c:pt>
                <c:pt idx="22012">
                  <c:v>220.12</c:v>
                </c:pt>
                <c:pt idx="22013">
                  <c:v>220.13</c:v>
                </c:pt>
                <c:pt idx="22014">
                  <c:v>220.14</c:v>
                </c:pt>
                <c:pt idx="22015">
                  <c:v>220.15</c:v>
                </c:pt>
                <c:pt idx="22016">
                  <c:v>220.16</c:v>
                </c:pt>
                <c:pt idx="22017">
                  <c:v>220.17</c:v>
                </c:pt>
                <c:pt idx="22018">
                  <c:v>220.18</c:v>
                </c:pt>
                <c:pt idx="22019">
                  <c:v>220.19</c:v>
                </c:pt>
                <c:pt idx="22020">
                  <c:v>220.2</c:v>
                </c:pt>
                <c:pt idx="22021">
                  <c:v>220.21</c:v>
                </c:pt>
                <c:pt idx="22022">
                  <c:v>220.22</c:v>
                </c:pt>
                <c:pt idx="22023">
                  <c:v>220.23</c:v>
                </c:pt>
                <c:pt idx="22024">
                  <c:v>220.24</c:v>
                </c:pt>
                <c:pt idx="22025">
                  <c:v>220.25</c:v>
                </c:pt>
                <c:pt idx="22026">
                  <c:v>220.26</c:v>
                </c:pt>
                <c:pt idx="22027">
                  <c:v>220.27</c:v>
                </c:pt>
                <c:pt idx="22028">
                  <c:v>220.28</c:v>
                </c:pt>
                <c:pt idx="22029">
                  <c:v>220.29</c:v>
                </c:pt>
                <c:pt idx="22030">
                  <c:v>220.3</c:v>
                </c:pt>
                <c:pt idx="22031">
                  <c:v>220.31</c:v>
                </c:pt>
                <c:pt idx="22032">
                  <c:v>220.32</c:v>
                </c:pt>
                <c:pt idx="22033">
                  <c:v>220.33</c:v>
                </c:pt>
                <c:pt idx="22034">
                  <c:v>220.34</c:v>
                </c:pt>
                <c:pt idx="22035">
                  <c:v>220.35</c:v>
                </c:pt>
                <c:pt idx="22036">
                  <c:v>220.36</c:v>
                </c:pt>
                <c:pt idx="22037">
                  <c:v>220.37</c:v>
                </c:pt>
                <c:pt idx="22038">
                  <c:v>220.38</c:v>
                </c:pt>
                <c:pt idx="22039">
                  <c:v>220.39</c:v>
                </c:pt>
                <c:pt idx="22040">
                  <c:v>220.4</c:v>
                </c:pt>
                <c:pt idx="22041">
                  <c:v>220.41</c:v>
                </c:pt>
                <c:pt idx="22042">
                  <c:v>220.42</c:v>
                </c:pt>
                <c:pt idx="22043">
                  <c:v>220.43</c:v>
                </c:pt>
                <c:pt idx="22044">
                  <c:v>220.44</c:v>
                </c:pt>
                <c:pt idx="22045">
                  <c:v>220.45</c:v>
                </c:pt>
                <c:pt idx="22046">
                  <c:v>220.46</c:v>
                </c:pt>
                <c:pt idx="22047">
                  <c:v>220.47</c:v>
                </c:pt>
                <c:pt idx="22048">
                  <c:v>220.48</c:v>
                </c:pt>
                <c:pt idx="22049">
                  <c:v>220.49</c:v>
                </c:pt>
                <c:pt idx="22050">
                  <c:v>220.5</c:v>
                </c:pt>
                <c:pt idx="22051">
                  <c:v>220.51</c:v>
                </c:pt>
                <c:pt idx="22052">
                  <c:v>220.52</c:v>
                </c:pt>
                <c:pt idx="22053">
                  <c:v>220.53</c:v>
                </c:pt>
                <c:pt idx="22054">
                  <c:v>220.54</c:v>
                </c:pt>
                <c:pt idx="22055">
                  <c:v>220.55</c:v>
                </c:pt>
                <c:pt idx="22056">
                  <c:v>220.56</c:v>
                </c:pt>
                <c:pt idx="22057">
                  <c:v>220.57</c:v>
                </c:pt>
                <c:pt idx="22058">
                  <c:v>220.58</c:v>
                </c:pt>
                <c:pt idx="22059">
                  <c:v>220.59</c:v>
                </c:pt>
                <c:pt idx="22060">
                  <c:v>220.6</c:v>
                </c:pt>
                <c:pt idx="22061">
                  <c:v>220.61</c:v>
                </c:pt>
                <c:pt idx="22062">
                  <c:v>220.62</c:v>
                </c:pt>
                <c:pt idx="22063">
                  <c:v>220.63</c:v>
                </c:pt>
                <c:pt idx="22064">
                  <c:v>220.64</c:v>
                </c:pt>
                <c:pt idx="22065">
                  <c:v>220.65</c:v>
                </c:pt>
                <c:pt idx="22066">
                  <c:v>220.66</c:v>
                </c:pt>
                <c:pt idx="22067">
                  <c:v>220.67</c:v>
                </c:pt>
                <c:pt idx="22068">
                  <c:v>220.68</c:v>
                </c:pt>
                <c:pt idx="22069">
                  <c:v>220.69</c:v>
                </c:pt>
                <c:pt idx="22070">
                  <c:v>220.7</c:v>
                </c:pt>
                <c:pt idx="22071">
                  <c:v>220.71</c:v>
                </c:pt>
                <c:pt idx="22072">
                  <c:v>220.72</c:v>
                </c:pt>
                <c:pt idx="22073">
                  <c:v>220.73</c:v>
                </c:pt>
                <c:pt idx="22074">
                  <c:v>220.74</c:v>
                </c:pt>
                <c:pt idx="22075">
                  <c:v>220.75</c:v>
                </c:pt>
                <c:pt idx="22076">
                  <c:v>220.76</c:v>
                </c:pt>
                <c:pt idx="22077">
                  <c:v>220.77</c:v>
                </c:pt>
                <c:pt idx="22078">
                  <c:v>220.78</c:v>
                </c:pt>
                <c:pt idx="22079">
                  <c:v>220.79</c:v>
                </c:pt>
                <c:pt idx="22080">
                  <c:v>220.8</c:v>
                </c:pt>
                <c:pt idx="22081">
                  <c:v>220.81</c:v>
                </c:pt>
                <c:pt idx="22082">
                  <c:v>220.82</c:v>
                </c:pt>
                <c:pt idx="22083">
                  <c:v>220.83</c:v>
                </c:pt>
                <c:pt idx="22084">
                  <c:v>220.84</c:v>
                </c:pt>
                <c:pt idx="22085">
                  <c:v>220.85</c:v>
                </c:pt>
                <c:pt idx="22086">
                  <c:v>220.86</c:v>
                </c:pt>
                <c:pt idx="22087">
                  <c:v>220.87</c:v>
                </c:pt>
                <c:pt idx="22088">
                  <c:v>220.88</c:v>
                </c:pt>
                <c:pt idx="22089">
                  <c:v>220.89</c:v>
                </c:pt>
                <c:pt idx="22090">
                  <c:v>220.9</c:v>
                </c:pt>
                <c:pt idx="22091">
                  <c:v>220.91</c:v>
                </c:pt>
                <c:pt idx="22092">
                  <c:v>220.92</c:v>
                </c:pt>
                <c:pt idx="22093">
                  <c:v>220.93</c:v>
                </c:pt>
                <c:pt idx="22094">
                  <c:v>220.94</c:v>
                </c:pt>
                <c:pt idx="22095">
                  <c:v>220.95</c:v>
                </c:pt>
                <c:pt idx="22096">
                  <c:v>220.96</c:v>
                </c:pt>
                <c:pt idx="22097">
                  <c:v>220.97</c:v>
                </c:pt>
                <c:pt idx="22098">
                  <c:v>220.98</c:v>
                </c:pt>
                <c:pt idx="22099">
                  <c:v>220.99</c:v>
                </c:pt>
                <c:pt idx="22100">
                  <c:v>221</c:v>
                </c:pt>
                <c:pt idx="22101">
                  <c:v>221.01</c:v>
                </c:pt>
                <c:pt idx="22102">
                  <c:v>221.02</c:v>
                </c:pt>
                <c:pt idx="22103">
                  <c:v>221.03</c:v>
                </c:pt>
                <c:pt idx="22104">
                  <c:v>221.04</c:v>
                </c:pt>
                <c:pt idx="22105">
                  <c:v>221.05</c:v>
                </c:pt>
                <c:pt idx="22106">
                  <c:v>221.06</c:v>
                </c:pt>
                <c:pt idx="22107">
                  <c:v>221.07</c:v>
                </c:pt>
                <c:pt idx="22108">
                  <c:v>221.08</c:v>
                </c:pt>
                <c:pt idx="22109">
                  <c:v>221.09</c:v>
                </c:pt>
                <c:pt idx="22110">
                  <c:v>221.1</c:v>
                </c:pt>
                <c:pt idx="22111">
                  <c:v>221.11</c:v>
                </c:pt>
                <c:pt idx="22112">
                  <c:v>221.12</c:v>
                </c:pt>
                <c:pt idx="22113">
                  <c:v>221.13</c:v>
                </c:pt>
                <c:pt idx="22114">
                  <c:v>221.14</c:v>
                </c:pt>
                <c:pt idx="22115">
                  <c:v>221.15</c:v>
                </c:pt>
                <c:pt idx="22116">
                  <c:v>221.16</c:v>
                </c:pt>
                <c:pt idx="22117">
                  <c:v>221.17</c:v>
                </c:pt>
                <c:pt idx="22118">
                  <c:v>221.18</c:v>
                </c:pt>
                <c:pt idx="22119">
                  <c:v>221.19</c:v>
                </c:pt>
                <c:pt idx="22120">
                  <c:v>221.2</c:v>
                </c:pt>
                <c:pt idx="22121">
                  <c:v>221.21</c:v>
                </c:pt>
                <c:pt idx="22122">
                  <c:v>221.22</c:v>
                </c:pt>
                <c:pt idx="22123">
                  <c:v>221.23</c:v>
                </c:pt>
                <c:pt idx="22124">
                  <c:v>221.24</c:v>
                </c:pt>
                <c:pt idx="22125">
                  <c:v>221.25</c:v>
                </c:pt>
                <c:pt idx="22126">
                  <c:v>221.26</c:v>
                </c:pt>
                <c:pt idx="22127">
                  <c:v>221.27</c:v>
                </c:pt>
                <c:pt idx="22128">
                  <c:v>221.28</c:v>
                </c:pt>
                <c:pt idx="22129">
                  <c:v>221.29</c:v>
                </c:pt>
                <c:pt idx="22130">
                  <c:v>221.3</c:v>
                </c:pt>
                <c:pt idx="22131">
                  <c:v>221.31</c:v>
                </c:pt>
                <c:pt idx="22132">
                  <c:v>221.32</c:v>
                </c:pt>
                <c:pt idx="22133">
                  <c:v>221.33</c:v>
                </c:pt>
                <c:pt idx="22134">
                  <c:v>221.34</c:v>
                </c:pt>
                <c:pt idx="22135">
                  <c:v>221.35</c:v>
                </c:pt>
                <c:pt idx="22136">
                  <c:v>221.36</c:v>
                </c:pt>
                <c:pt idx="22137">
                  <c:v>221.37</c:v>
                </c:pt>
                <c:pt idx="22138">
                  <c:v>221.38</c:v>
                </c:pt>
                <c:pt idx="22139">
                  <c:v>221.39</c:v>
                </c:pt>
                <c:pt idx="22140">
                  <c:v>221.4</c:v>
                </c:pt>
                <c:pt idx="22141">
                  <c:v>221.41</c:v>
                </c:pt>
                <c:pt idx="22142">
                  <c:v>221.42</c:v>
                </c:pt>
                <c:pt idx="22143">
                  <c:v>221.43</c:v>
                </c:pt>
                <c:pt idx="22144">
                  <c:v>221.44</c:v>
                </c:pt>
                <c:pt idx="22145">
                  <c:v>221.45</c:v>
                </c:pt>
                <c:pt idx="22146">
                  <c:v>221.46</c:v>
                </c:pt>
                <c:pt idx="22147">
                  <c:v>221.47</c:v>
                </c:pt>
                <c:pt idx="22148">
                  <c:v>221.48</c:v>
                </c:pt>
                <c:pt idx="22149">
                  <c:v>221.49</c:v>
                </c:pt>
                <c:pt idx="22150">
                  <c:v>221.5</c:v>
                </c:pt>
                <c:pt idx="22151">
                  <c:v>221.51</c:v>
                </c:pt>
                <c:pt idx="22152">
                  <c:v>221.52</c:v>
                </c:pt>
                <c:pt idx="22153">
                  <c:v>221.53</c:v>
                </c:pt>
                <c:pt idx="22154">
                  <c:v>221.54</c:v>
                </c:pt>
                <c:pt idx="22155">
                  <c:v>221.55</c:v>
                </c:pt>
                <c:pt idx="22156">
                  <c:v>221.56</c:v>
                </c:pt>
                <c:pt idx="22157">
                  <c:v>221.57</c:v>
                </c:pt>
                <c:pt idx="22158">
                  <c:v>221.58</c:v>
                </c:pt>
                <c:pt idx="22159">
                  <c:v>221.59</c:v>
                </c:pt>
                <c:pt idx="22160">
                  <c:v>221.6</c:v>
                </c:pt>
                <c:pt idx="22161">
                  <c:v>221.61</c:v>
                </c:pt>
                <c:pt idx="22162">
                  <c:v>221.62</c:v>
                </c:pt>
                <c:pt idx="22163">
                  <c:v>221.63</c:v>
                </c:pt>
                <c:pt idx="22164">
                  <c:v>221.64</c:v>
                </c:pt>
                <c:pt idx="22165">
                  <c:v>221.65</c:v>
                </c:pt>
                <c:pt idx="22166">
                  <c:v>221.66</c:v>
                </c:pt>
                <c:pt idx="22167">
                  <c:v>221.67</c:v>
                </c:pt>
                <c:pt idx="22168">
                  <c:v>221.68</c:v>
                </c:pt>
                <c:pt idx="22169">
                  <c:v>221.69</c:v>
                </c:pt>
                <c:pt idx="22170">
                  <c:v>221.7</c:v>
                </c:pt>
                <c:pt idx="22171">
                  <c:v>221.71</c:v>
                </c:pt>
                <c:pt idx="22172">
                  <c:v>221.72</c:v>
                </c:pt>
                <c:pt idx="22173">
                  <c:v>221.73</c:v>
                </c:pt>
                <c:pt idx="22174">
                  <c:v>221.74</c:v>
                </c:pt>
                <c:pt idx="22175">
                  <c:v>221.75</c:v>
                </c:pt>
                <c:pt idx="22176">
                  <c:v>221.76</c:v>
                </c:pt>
                <c:pt idx="22177">
                  <c:v>221.77</c:v>
                </c:pt>
                <c:pt idx="22178">
                  <c:v>221.78</c:v>
                </c:pt>
                <c:pt idx="22179">
                  <c:v>221.79</c:v>
                </c:pt>
                <c:pt idx="22180">
                  <c:v>221.8</c:v>
                </c:pt>
                <c:pt idx="22181">
                  <c:v>221.81</c:v>
                </c:pt>
                <c:pt idx="22182">
                  <c:v>221.82</c:v>
                </c:pt>
                <c:pt idx="22183">
                  <c:v>221.83</c:v>
                </c:pt>
                <c:pt idx="22184">
                  <c:v>221.84</c:v>
                </c:pt>
                <c:pt idx="22185">
                  <c:v>221.85</c:v>
                </c:pt>
                <c:pt idx="22186">
                  <c:v>221.86</c:v>
                </c:pt>
                <c:pt idx="22187">
                  <c:v>221.87</c:v>
                </c:pt>
                <c:pt idx="22188">
                  <c:v>221.88</c:v>
                </c:pt>
                <c:pt idx="22189">
                  <c:v>221.89</c:v>
                </c:pt>
                <c:pt idx="22190">
                  <c:v>221.9</c:v>
                </c:pt>
                <c:pt idx="22191">
                  <c:v>221.91</c:v>
                </c:pt>
                <c:pt idx="22192">
                  <c:v>221.92</c:v>
                </c:pt>
                <c:pt idx="22193">
                  <c:v>221.93</c:v>
                </c:pt>
                <c:pt idx="22194">
                  <c:v>221.94</c:v>
                </c:pt>
                <c:pt idx="22195">
                  <c:v>221.95</c:v>
                </c:pt>
                <c:pt idx="22196">
                  <c:v>221.96</c:v>
                </c:pt>
                <c:pt idx="22197">
                  <c:v>221.97</c:v>
                </c:pt>
                <c:pt idx="22198">
                  <c:v>221.98</c:v>
                </c:pt>
                <c:pt idx="22199">
                  <c:v>221.99</c:v>
                </c:pt>
                <c:pt idx="22200">
                  <c:v>222</c:v>
                </c:pt>
                <c:pt idx="22201">
                  <c:v>222.01</c:v>
                </c:pt>
                <c:pt idx="22202">
                  <c:v>222.02</c:v>
                </c:pt>
                <c:pt idx="22203">
                  <c:v>222.03</c:v>
                </c:pt>
                <c:pt idx="22204">
                  <c:v>222.04</c:v>
                </c:pt>
                <c:pt idx="22205">
                  <c:v>222.05</c:v>
                </c:pt>
                <c:pt idx="22206">
                  <c:v>222.06</c:v>
                </c:pt>
                <c:pt idx="22207">
                  <c:v>222.07</c:v>
                </c:pt>
                <c:pt idx="22208">
                  <c:v>222.08</c:v>
                </c:pt>
                <c:pt idx="22209">
                  <c:v>222.09</c:v>
                </c:pt>
                <c:pt idx="22210">
                  <c:v>222.1</c:v>
                </c:pt>
                <c:pt idx="22211">
                  <c:v>222.11</c:v>
                </c:pt>
                <c:pt idx="22212">
                  <c:v>222.12</c:v>
                </c:pt>
                <c:pt idx="22213">
                  <c:v>222.13</c:v>
                </c:pt>
                <c:pt idx="22214">
                  <c:v>222.14</c:v>
                </c:pt>
                <c:pt idx="22215">
                  <c:v>222.15</c:v>
                </c:pt>
                <c:pt idx="22216">
                  <c:v>222.16</c:v>
                </c:pt>
                <c:pt idx="22217">
                  <c:v>222.17</c:v>
                </c:pt>
                <c:pt idx="22218">
                  <c:v>222.18</c:v>
                </c:pt>
                <c:pt idx="22219">
                  <c:v>222.19</c:v>
                </c:pt>
                <c:pt idx="22220">
                  <c:v>222.2</c:v>
                </c:pt>
                <c:pt idx="22221">
                  <c:v>222.21</c:v>
                </c:pt>
                <c:pt idx="22222">
                  <c:v>222.22</c:v>
                </c:pt>
                <c:pt idx="22223">
                  <c:v>222.23</c:v>
                </c:pt>
                <c:pt idx="22224">
                  <c:v>222.24</c:v>
                </c:pt>
                <c:pt idx="22225">
                  <c:v>222.25</c:v>
                </c:pt>
                <c:pt idx="22226">
                  <c:v>222.26</c:v>
                </c:pt>
                <c:pt idx="22227">
                  <c:v>222.27</c:v>
                </c:pt>
                <c:pt idx="22228">
                  <c:v>222.28</c:v>
                </c:pt>
                <c:pt idx="22229">
                  <c:v>222.29</c:v>
                </c:pt>
                <c:pt idx="22230">
                  <c:v>222.3</c:v>
                </c:pt>
                <c:pt idx="22231">
                  <c:v>222.31</c:v>
                </c:pt>
                <c:pt idx="22232">
                  <c:v>222.32</c:v>
                </c:pt>
                <c:pt idx="22233">
                  <c:v>222.33</c:v>
                </c:pt>
                <c:pt idx="22234">
                  <c:v>222.34</c:v>
                </c:pt>
                <c:pt idx="22235">
                  <c:v>222.35</c:v>
                </c:pt>
                <c:pt idx="22236">
                  <c:v>222.36</c:v>
                </c:pt>
                <c:pt idx="22237">
                  <c:v>222.37</c:v>
                </c:pt>
                <c:pt idx="22238">
                  <c:v>222.38</c:v>
                </c:pt>
                <c:pt idx="22239">
                  <c:v>222.39</c:v>
                </c:pt>
                <c:pt idx="22240">
                  <c:v>222.4</c:v>
                </c:pt>
                <c:pt idx="22241">
                  <c:v>222.41</c:v>
                </c:pt>
                <c:pt idx="22242">
                  <c:v>222.42</c:v>
                </c:pt>
                <c:pt idx="22243">
                  <c:v>222.43</c:v>
                </c:pt>
                <c:pt idx="22244">
                  <c:v>222.44</c:v>
                </c:pt>
                <c:pt idx="22245">
                  <c:v>222.45</c:v>
                </c:pt>
                <c:pt idx="22246">
                  <c:v>222.46</c:v>
                </c:pt>
                <c:pt idx="22247">
                  <c:v>222.47</c:v>
                </c:pt>
                <c:pt idx="22248">
                  <c:v>222.48</c:v>
                </c:pt>
                <c:pt idx="22249">
                  <c:v>222.49</c:v>
                </c:pt>
                <c:pt idx="22250">
                  <c:v>222.5</c:v>
                </c:pt>
                <c:pt idx="22251">
                  <c:v>222.51</c:v>
                </c:pt>
                <c:pt idx="22252">
                  <c:v>222.52</c:v>
                </c:pt>
                <c:pt idx="22253">
                  <c:v>222.53</c:v>
                </c:pt>
                <c:pt idx="22254">
                  <c:v>222.54</c:v>
                </c:pt>
                <c:pt idx="22255">
                  <c:v>222.55</c:v>
                </c:pt>
                <c:pt idx="22256">
                  <c:v>222.56</c:v>
                </c:pt>
                <c:pt idx="22257">
                  <c:v>222.57</c:v>
                </c:pt>
                <c:pt idx="22258">
                  <c:v>222.58</c:v>
                </c:pt>
                <c:pt idx="22259">
                  <c:v>222.59</c:v>
                </c:pt>
                <c:pt idx="22260">
                  <c:v>222.6</c:v>
                </c:pt>
                <c:pt idx="22261">
                  <c:v>222.61</c:v>
                </c:pt>
                <c:pt idx="22262">
                  <c:v>222.62</c:v>
                </c:pt>
                <c:pt idx="22263">
                  <c:v>222.63</c:v>
                </c:pt>
                <c:pt idx="22264">
                  <c:v>222.64</c:v>
                </c:pt>
                <c:pt idx="22265">
                  <c:v>222.65</c:v>
                </c:pt>
                <c:pt idx="22266">
                  <c:v>222.66</c:v>
                </c:pt>
                <c:pt idx="22267">
                  <c:v>222.67</c:v>
                </c:pt>
                <c:pt idx="22268">
                  <c:v>222.68</c:v>
                </c:pt>
                <c:pt idx="22269">
                  <c:v>222.69</c:v>
                </c:pt>
                <c:pt idx="22270">
                  <c:v>222.7</c:v>
                </c:pt>
                <c:pt idx="22271">
                  <c:v>222.71</c:v>
                </c:pt>
                <c:pt idx="22272">
                  <c:v>222.72</c:v>
                </c:pt>
                <c:pt idx="22273">
                  <c:v>222.73</c:v>
                </c:pt>
                <c:pt idx="22274">
                  <c:v>222.74</c:v>
                </c:pt>
                <c:pt idx="22275">
                  <c:v>222.75</c:v>
                </c:pt>
                <c:pt idx="22276">
                  <c:v>222.76</c:v>
                </c:pt>
                <c:pt idx="22277">
                  <c:v>222.77</c:v>
                </c:pt>
                <c:pt idx="22278">
                  <c:v>222.78</c:v>
                </c:pt>
                <c:pt idx="22279">
                  <c:v>222.79</c:v>
                </c:pt>
                <c:pt idx="22280">
                  <c:v>222.8</c:v>
                </c:pt>
                <c:pt idx="22281">
                  <c:v>222.81</c:v>
                </c:pt>
                <c:pt idx="22282">
                  <c:v>222.82</c:v>
                </c:pt>
                <c:pt idx="22283">
                  <c:v>222.83</c:v>
                </c:pt>
                <c:pt idx="22284">
                  <c:v>222.84</c:v>
                </c:pt>
                <c:pt idx="22285">
                  <c:v>222.85</c:v>
                </c:pt>
                <c:pt idx="22286">
                  <c:v>222.86</c:v>
                </c:pt>
                <c:pt idx="22287">
                  <c:v>222.87</c:v>
                </c:pt>
                <c:pt idx="22288">
                  <c:v>222.88</c:v>
                </c:pt>
                <c:pt idx="22289">
                  <c:v>222.89</c:v>
                </c:pt>
                <c:pt idx="22290">
                  <c:v>222.9</c:v>
                </c:pt>
                <c:pt idx="22291">
                  <c:v>222.91</c:v>
                </c:pt>
                <c:pt idx="22292">
                  <c:v>222.92</c:v>
                </c:pt>
                <c:pt idx="22293">
                  <c:v>222.93</c:v>
                </c:pt>
                <c:pt idx="22294">
                  <c:v>222.94</c:v>
                </c:pt>
                <c:pt idx="22295">
                  <c:v>222.95</c:v>
                </c:pt>
                <c:pt idx="22296">
                  <c:v>222.96</c:v>
                </c:pt>
                <c:pt idx="22297">
                  <c:v>222.97</c:v>
                </c:pt>
                <c:pt idx="22298">
                  <c:v>222.98</c:v>
                </c:pt>
                <c:pt idx="22299">
                  <c:v>222.99</c:v>
                </c:pt>
                <c:pt idx="22300">
                  <c:v>223</c:v>
                </c:pt>
                <c:pt idx="22301">
                  <c:v>223.01</c:v>
                </c:pt>
                <c:pt idx="22302">
                  <c:v>223.02</c:v>
                </c:pt>
                <c:pt idx="22303">
                  <c:v>223.03</c:v>
                </c:pt>
                <c:pt idx="22304">
                  <c:v>223.04</c:v>
                </c:pt>
                <c:pt idx="22305">
                  <c:v>223.05</c:v>
                </c:pt>
                <c:pt idx="22306">
                  <c:v>223.06</c:v>
                </c:pt>
                <c:pt idx="22307">
                  <c:v>223.07</c:v>
                </c:pt>
                <c:pt idx="22308">
                  <c:v>223.08</c:v>
                </c:pt>
                <c:pt idx="22309">
                  <c:v>223.09</c:v>
                </c:pt>
                <c:pt idx="22310">
                  <c:v>223.1</c:v>
                </c:pt>
                <c:pt idx="22311">
                  <c:v>223.11</c:v>
                </c:pt>
                <c:pt idx="22312">
                  <c:v>223.12</c:v>
                </c:pt>
                <c:pt idx="22313">
                  <c:v>223.13</c:v>
                </c:pt>
                <c:pt idx="22314">
                  <c:v>223.14</c:v>
                </c:pt>
                <c:pt idx="22315">
                  <c:v>223.15</c:v>
                </c:pt>
                <c:pt idx="22316">
                  <c:v>223.16</c:v>
                </c:pt>
                <c:pt idx="22317">
                  <c:v>223.17</c:v>
                </c:pt>
                <c:pt idx="22318">
                  <c:v>223.18</c:v>
                </c:pt>
                <c:pt idx="22319">
                  <c:v>223.19</c:v>
                </c:pt>
                <c:pt idx="22320">
                  <c:v>223.2</c:v>
                </c:pt>
                <c:pt idx="22321">
                  <c:v>223.21</c:v>
                </c:pt>
                <c:pt idx="22322">
                  <c:v>223.22</c:v>
                </c:pt>
                <c:pt idx="22323">
                  <c:v>223.23</c:v>
                </c:pt>
                <c:pt idx="22324">
                  <c:v>223.24</c:v>
                </c:pt>
                <c:pt idx="22325">
                  <c:v>223.25</c:v>
                </c:pt>
                <c:pt idx="22326">
                  <c:v>223.26</c:v>
                </c:pt>
                <c:pt idx="22327">
                  <c:v>223.27</c:v>
                </c:pt>
                <c:pt idx="22328">
                  <c:v>223.28</c:v>
                </c:pt>
                <c:pt idx="22329">
                  <c:v>223.29</c:v>
                </c:pt>
                <c:pt idx="22330">
                  <c:v>223.3</c:v>
                </c:pt>
                <c:pt idx="22331">
                  <c:v>223.31</c:v>
                </c:pt>
                <c:pt idx="22332">
                  <c:v>223.32</c:v>
                </c:pt>
                <c:pt idx="22333">
                  <c:v>223.33</c:v>
                </c:pt>
                <c:pt idx="22334">
                  <c:v>223.34</c:v>
                </c:pt>
                <c:pt idx="22335">
                  <c:v>223.35</c:v>
                </c:pt>
                <c:pt idx="22336">
                  <c:v>223.36</c:v>
                </c:pt>
                <c:pt idx="22337">
                  <c:v>223.37</c:v>
                </c:pt>
                <c:pt idx="22338">
                  <c:v>223.38</c:v>
                </c:pt>
                <c:pt idx="22339">
                  <c:v>223.39</c:v>
                </c:pt>
                <c:pt idx="22340">
                  <c:v>223.4</c:v>
                </c:pt>
                <c:pt idx="22341">
                  <c:v>223.41</c:v>
                </c:pt>
                <c:pt idx="22342">
                  <c:v>223.42</c:v>
                </c:pt>
                <c:pt idx="22343">
                  <c:v>223.43</c:v>
                </c:pt>
                <c:pt idx="22344">
                  <c:v>223.44</c:v>
                </c:pt>
                <c:pt idx="22345">
                  <c:v>223.45</c:v>
                </c:pt>
                <c:pt idx="22346">
                  <c:v>223.46</c:v>
                </c:pt>
                <c:pt idx="22347">
                  <c:v>223.47</c:v>
                </c:pt>
                <c:pt idx="22348">
                  <c:v>223.48</c:v>
                </c:pt>
                <c:pt idx="22349">
                  <c:v>223.49</c:v>
                </c:pt>
                <c:pt idx="22350">
                  <c:v>223.5</c:v>
                </c:pt>
                <c:pt idx="22351">
                  <c:v>223.51</c:v>
                </c:pt>
                <c:pt idx="22352">
                  <c:v>223.52</c:v>
                </c:pt>
                <c:pt idx="22353">
                  <c:v>223.53</c:v>
                </c:pt>
                <c:pt idx="22354">
                  <c:v>223.54</c:v>
                </c:pt>
                <c:pt idx="22355">
                  <c:v>223.55</c:v>
                </c:pt>
                <c:pt idx="22356">
                  <c:v>223.56</c:v>
                </c:pt>
                <c:pt idx="22357">
                  <c:v>223.57</c:v>
                </c:pt>
                <c:pt idx="22358">
                  <c:v>223.58</c:v>
                </c:pt>
                <c:pt idx="22359">
                  <c:v>223.59</c:v>
                </c:pt>
                <c:pt idx="22360">
                  <c:v>223.6</c:v>
                </c:pt>
                <c:pt idx="22361">
                  <c:v>223.61</c:v>
                </c:pt>
                <c:pt idx="22362">
                  <c:v>223.62</c:v>
                </c:pt>
                <c:pt idx="22363">
                  <c:v>223.63</c:v>
                </c:pt>
                <c:pt idx="22364">
                  <c:v>223.64</c:v>
                </c:pt>
                <c:pt idx="22365">
                  <c:v>223.65</c:v>
                </c:pt>
                <c:pt idx="22366">
                  <c:v>223.66</c:v>
                </c:pt>
                <c:pt idx="22367">
                  <c:v>223.67</c:v>
                </c:pt>
                <c:pt idx="22368">
                  <c:v>223.68</c:v>
                </c:pt>
                <c:pt idx="22369">
                  <c:v>223.69</c:v>
                </c:pt>
                <c:pt idx="22370">
                  <c:v>223.7</c:v>
                </c:pt>
                <c:pt idx="22371">
                  <c:v>223.71</c:v>
                </c:pt>
                <c:pt idx="22372">
                  <c:v>223.72</c:v>
                </c:pt>
                <c:pt idx="22373">
                  <c:v>223.73</c:v>
                </c:pt>
                <c:pt idx="22374">
                  <c:v>223.74</c:v>
                </c:pt>
                <c:pt idx="22375">
                  <c:v>223.75</c:v>
                </c:pt>
                <c:pt idx="22376">
                  <c:v>223.76</c:v>
                </c:pt>
                <c:pt idx="22377">
                  <c:v>223.77</c:v>
                </c:pt>
                <c:pt idx="22378">
                  <c:v>223.78</c:v>
                </c:pt>
                <c:pt idx="22379">
                  <c:v>223.79</c:v>
                </c:pt>
                <c:pt idx="22380">
                  <c:v>223.8</c:v>
                </c:pt>
                <c:pt idx="22381">
                  <c:v>223.81</c:v>
                </c:pt>
                <c:pt idx="22382">
                  <c:v>223.82</c:v>
                </c:pt>
                <c:pt idx="22383">
                  <c:v>223.83</c:v>
                </c:pt>
                <c:pt idx="22384">
                  <c:v>223.84</c:v>
                </c:pt>
                <c:pt idx="22385">
                  <c:v>223.85</c:v>
                </c:pt>
                <c:pt idx="22386">
                  <c:v>223.86</c:v>
                </c:pt>
                <c:pt idx="22387">
                  <c:v>223.87</c:v>
                </c:pt>
                <c:pt idx="22388">
                  <c:v>223.88</c:v>
                </c:pt>
                <c:pt idx="22389">
                  <c:v>223.89</c:v>
                </c:pt>
                <c:pt idx="22390">
                  <c:v>223.9</c:v>
                </c:pt>
                <c:pt idx="22391">
                  <c:v>223.91</c:v>
                </c:pt>
                <c:pt idx="22392">
                  <c:v>223.92</c:v>
                </c:pt>
                <c:pt idx="22393">
                  <c:v>223.93</c:v>
                </c:pt>
                <c:pt idx="22394">
                  <c:v>223.94</c:v>
                </c:pt>
                <c:pt idx="22395">
                  <c:v>223.95</c:v>
                </c:pt>
                <c:pt idx="22396">
                  <c:v>223.96</c:v>
                </c:pt>
                <c:pt idx="22397">
                  <c:v>223.97</c:v>
                </c:pt>
                <c:pt idx="22398">
                  <c:v>223.98</c:v>
                </c:pt>
                <c:pt idx="22399">
                  <c:v>223.99</c:v>
                </c:pt>
                <c:pt idx="22400">
                  <c:v>224</c:v>
                </c:pt>
                <c:pt idx="22401">
                  <c:v>224.01</c:v>
                </c:pt>
                <c:pt idx="22402">
                  <c:v>224.02</c:v>
                </c:pt>
                <c:pt idx="22403">
                  <c:v>224.03</c:v>
                </c:pt>
                <c:pt idx="22404">
                  <c:v>224.04</c:v>
                </c:pt>
                <c:pt idx="22405">
                  <c:v>224.05</c:v>
                </c:pt>
                <c:pt idx="22406">
                  <c:v>224.06</c:v>
                </c:pt>
                <c:pt idx="22407">
                  <c:v>224.07</c:v>
                </c:pt>
                <c:pt idx="22408">
                  <c:v>224.08</c:v>
                </c:pt>
                <c:pt idx="22409">
                  <c:v>224.09</c:v>
                </c:pt>
                <c:pt idx="22410">
                  <c:v>224.1</c:v>
                </c:pt>
                <c:pt idx="22411">
                  <c:v>224.11</c:v>
                </c:pt>
                <c:pt idx="22412">
                  <c:v>224.12</c:v>
                </c:pt>
                <c:pt idx="22413">
                  <c:v>224.13</c:v>
                </c:pt>
                <c:pt idx="22414">
                  <c:v>224.14</c:v>
                </c:pt>
                <c:pt idx="22415">
                  <c:v>224.15</c:v>
                </c:pt>
                <c:pt idx="22416">
                  <c:v>224.16</c:v>
                </c:pt>
                <c:pt idx="22417">
                  <c:v>224.17</c:v>
                </c:pt>
                <c:pt idx="22418">
                  <c:v>224.18</c:v>
                </c:pt>
                <c:pt idx="22419">
                  <c:v>224.19</c:v>
                </c:pt>
                <c:pt idx="22420">
                  <c:v>224.2</c:v>
                </c:pt>
                <c:pt idx="22421">
                  <c:v>224.21</c:v>
                </c:pt>
                <c:pt idx="22422">
                  <c:v>224.22</c:v>
                </c:pt>
                <c:pt idx="22423">
                  <c:v>224.23</c:v>
                </c:pt>
                <c:pt idx="22424">
                  <c:v>224.24</c:v>
                </c:pt>
                <c:pt idx="22425">
                  <c:v>224.25</c:v>
                </c:pt>
                <c:pt idx="22426">
                  <c:v>224.26</c:v>
                </c:pt>
                <c:pt idx="22427">
                  <c:v>224.27</c:v>
                </c:pt>
                <c:pt idx="22428">
                  <c:v>224.28</c:v>
                </c:pt>
                <c:pt idx="22429">
                  <c:v>224.29</c:v>
                </c:pt>
                <c:pt idx="22430">
                  <c:v>224.3</c:v>
                </c:pt>
                <c:pt idx="22431">
                  <c:v>224.31</c:v>
                </c:pt>
                <c:pt idx="22432">
                  <c:v>224.32</c:v>
                </c:pt>
                <c:pt idx="22433">
                  <c:v>224.33</c:v>
                </c:pt>
                <c:pt idx="22434">
                  <c:v>224.34</c:v>
                </c:pt>
                <c:pt idx="22435">
                  <c:v>224.35</c:v>
                </c:pt>
                <c:pt idx="22436">
                  <c:v>224.36</c:v>
                </c:pt>
                <c:pt idx="22437">
                  <c:v>224.37</c:v>
                </c:pt>
                <c:pt idx="22438">
                  <c:v>224.38</c:v>
                </c:pt>
                <c:pt idx="22439">
                  <c:v>224.39</c:v>
                </c:pt>
                <c:pt idx="22440">
                  <c:v>224.4</c:v>
                </c:pt>
                <c:pt idx="22441">
                  <c:v>224.41</c:v>
                </c:pt>
                <c:pt idx="22442">
                  <c:v>224.42</c:v>
                </c:pt>
                <c:pt idx="22443">
                  <c:v>224.43</c:v>
                </c:pt>
                <c:pt idx="22444">
                  <c:v>224.44</c:v>
                </c:pt>
                <c:pt idx="22445">
                  <c:v>224.45</c:v>
                </c:pt>
                <c:pt idx="22446">
                  <c:v>224.46</c:v>
                </c:pt>
                <c:pt idx="22447">
                  <c:v>224.47</c:v>
                </c:pt>
                <c:pt idx="22448">
                  <c:v>224.48</c:v>
                </c:pt>
                <c:pt idx="22449">
                  <c:v>224.49</c:v>
                </c:pt>
                <c:pt idx="22450">
                  <c:v>224.5</c:v>
                </c:pt>
                <c:pt idx="22451">
                  <c:v>224.51</c:v>
                </c:pt>
                <c:pt idx="22452">
                  <c:v>224.52</c:v>
                </c:pt>
                <c:pt idx="22453">
                  <c:v>224.53</c:v>
                </c:pt>
                <c:pt idx="22454">
                  <c:v>224.54</c:v>
                </c:pt>
                <c:pt idx="22455">
                  <c:v>224.55</c:v>
                </c:pt>
                <c:pt idx="22456">
                  <c:v>224.56</c:v>
                </c:pt>
                <c:pt idx="22457">
                  <c:v>224.57</c:v>
                </c:pt>
                <c:pt idx="22458">
                  <c:v>224.58</c:v>
                </c:pt>
                <c:pt idx="22459">
                  <c:v>224.59</c:v>
                </c:pt>
                <c:pt idx="22460">
                  <c:v>224.6</c:v>
                </c:pt>
                <c:pt idx="22461">
                  <c:v>224.61</c:v>
                </c:pt>
                <c:pt idx="22462">
                  <c:v>224.62</c:v>
                </c:pt>
                <c:pt idx="22463">
                  <c:v>224.63</c:v>
                </c:pt>
                <c:pt idx="22464">
                  <c:v>224.64</c:v>
                </c:pt>
                <c:pt idx="22465">
                  <c:v>224.65</c:v>
                </c:pt>
                <c:pt idx="22466">
                  <c:v>224.66</c:v>
                </c:pt>
                <c:pt idx="22467">
                  <c:v>224.67</c:v>
                </c:pt>
                <c:pt idx="22468">
                  <c:v>224.68</c:v>
                </c:pt>
                <c:pt idx="22469">
                  <c:v>224.69</c:v>
                </c:pt>
                <c:pt idx="22470">
                  <c:v>224.7</c:v>
                </c:pt>
                <c:pt idx="22471">
                  <c:v>224.71</c:v>
                </c:pt>
                <c:pt idx="22472">
                  <c:v>224.72</c:v>
                </c:pt>
                <c:pt idx="22473">
                  <c:v>224.73</c:v>
                </c:pt>
                <c:pt idx="22474">
                  <c:v>224.74</c:v>
                </c:pt>
                <c:pt idx="22475">
                  <c:v>224.75</c:v>
                </c:pt>
                <c:pt idx="22476">
                  <c:v>224.76</c:v>
                </c:pt>
                <c:pt idx="22477">
                  <c:v>224.77</c:v>
                </c:pt>
                <c:pt idx="22478">
                  <c:v>224.78</c:v>
                </c:pt>
                <c:pt idx="22479">
                  <c:v>224.79</c:v>
                </c:pt>
                <c:pt idx="22480">
                  <c:v>224.8</c:v>
                </c:pt>
                <c:pt idx="22481">
                  <c:v>224.81</c:v>
                </c:pt>
                <c:pt idx="22482">
                  <c:v>224.82</c:v>
                </c:pt>
                <c:pt idx="22483">
                  <c:v>224.83</c:v>
                </c:pt>
                <c:pt idx="22484">
                  <c:v>224.84</c:v>
                </c:pt>
                <c:pt idx="22485">
                  <c:v>224.85</c:v>
                </c:pt>
                <c:pt idx="22486">
                  <c:v>224.86</c:v>
                </c:pt>
                <c:pt idx="22487">
                  <c:v>224.87</c:v>
                </c:pt>
                <c:pt idx="22488">
                  <c:v>224.88</c:v>
                </c:pt>
                <c:pt idx="22489">
                  <c:v>224.89</c:v>
                </c:pt>
                <c:pt idx="22490">
                  <c:v>224.9</c:v>
                </c:pt>
                <c:pt idx="22491">
                  <c:v>224.91</c:v>
                </c:pt>
                <c:pt idx="22492">
                  <c:v>224.92</c:v>
                </c:pt>
                <c:pt idx="22493">
                  <c:v>224.93</c:v>
                </c:pt>
                <c:pt idx="22494">
                  <c:v>224.94</c:v>
                </c:pt>
                <c:pt idx="22495">
                  <c:v>224.95</c:v>
                </c:pt>
                <c:pt idx="22496">
                  <c:v>224.96</c:v>
                </c:pt>
                <c:pt idx="22497">
                  <c:v>224.97</c:v>
                </c:pt>
                <c:pt idx="22498">
                  <c:v>224.98</c:v>
                </c:pt>
                <c:pt idx="22499">
                  <c:v>224.99</c:v>
                </c:pt>
                <c:pt idx="22500">
                  <c:v>225</c:v>
                </c:pt>
                <c:pt idx="22501">
                  <c:v>225.01</c:v>
                </c:pt>
                <c:pt idx="22502">
                  <c:v>225.02</c:v>
                </c:pt>
                <c:pt idx="22503">
                  <c:v>225.03</c:v>
                </c:pt>
                <c:pt idx="22504">
                  <c:v>225.04</c:v>
                </c:pt>
                <c:pt idx="22505">
                  <c:v>225.05</c:v>
                </c:pt>
                <c:pt idx="22506">
                  <c:v>225.06</c:v>
                </c:pt>
                <c:pt idx="22507">
                  <c:v>225.07</c:v>
                </c:pt>
                <c:pt idx="22508">
                  <c:v>225.08</c:v>
                </c:pt>
                <c:pt idx="22509">
                  <c:v>225.09</c:v>
                </c:pt>
                <c:pt idx="22510">
                  <c:v>225.1</c:v>
                </c:pt>
                <c:pt idx="22511">
                  <c:v>225.11</c:v>
                </c:pt>
                <c:pt idx="22512">
                  <c:v>225.12</c:v>
                </c:pt>
                <c:pt idx="22513">
                  <c:v>225.13</c:v>
                </c:pt>
                <c:pt idx="22514">
                  <c:v>225.14</c:v>
                </c:pt>
                <c:pt idx="22515">
                  <c:v>225.15</c:v>
                </c:pt>
                <c:pt idx="22516">
                  <c:v>225.16</c:v>
                </c:pt>
                <c:pt idx="22517">
                  <c:v>225.17</c:v>
                </c:pt>
                <c:pt idx="22518">
                  <c:v>225.18</c:v>
                </c:pt>
                <c:pt idx="22519">
                  <c:v>225.19</c:v>
                </c:pt>
                <c:pt idx="22520">
                  <c:v>225.2</c:v>
                </c:pt>
                <c:pt idx="22521">
                  <c:v>225.21</c:v>
                </c:pt>
                <c:pt idx="22522">
                  <c:v>225.22</c:v>
                </c:pt>
                <c:pt idx="22523">
                  <c:v>225.23</c:v>
                </c:pt>
                <c:pt idx="22524">
                  <c:v>225.24</c:v>
                </c:pt>
                <c:pt idx="22525">
                  <c:v>225.25</c:v>
                </c:pt>
                <c:pt idx="22526">
                  <c:v>225.26</c:v>
                </c:pt>
                <c:pt idx="22527">
                  <c:v>225.27</c:v>
                </c:pt>
                <c:pt idx="22528">
                  <c:v>225.28</c:v>
                </c:pt>
                <c:pt idx="22529">
                  <c:v>225.29</c:v>
                </c:pt>
                <c:pt idx="22530">
                  <c:v>225.3</c:v>
                </c:pt>
                <c:pt idx="22531">
                  <c:v>225.31</c:v>
                </c:pt>
                <c:pt idx="22532">
                  <c:v>225.32</c:v>
                </c:pt>
                <c:pt idx="22533">
                  <c:v>225.33</c:v>
                </c:pt>
                <c:pt idx="22534">
                  <c:v>225.34</c:v>
                </c:pt>
                <c:pt idx="22535">
                  <c:v>225.35</c:v>
                </c:pt>
                <c:pt idx="22536">
                  <c:v>225.36</c:v>
                </c:pt>
                <c:pt idx="22537">
                  <c:v>225.37</c:v>
                </c:pt>
                <c:pt idx="22538">
                  <c:v>225.38</c:v>
                </c:pt>
                <c:pt idx="22539">
                  <c:v>225.39</c:v>
                </c:pt>
                <c:pt idx="22540">
                  <c:v>225.4</c:v>
                </c:pt>
                <c:pt idx="22541">
                  <c:v>225.41</c:v>
                </c:pt>
                <c:pt idx="22542">
                  <c:v>225.42</c:v>
                </c:pt>
                <c:pt idx="22543">
                  <c:v>225.43</c:v>
                </c:pt>
                <c:pt idx="22544">
                  <c:v>225.44</c:v>
                </c:pt>
                <c:pt idx="22545">
                  <c:v>225.45</c:v>
                </c:pt>
                <c:pt idx="22546">
                  <c:v>225.46</c:v>
                </c:pt>
                <c:pt idx="22547">
                  <c:v>225.47</c:v>
                </c:pt>
                <c:pt idx="22548">
                  <c:v>225.48</c:v>
                </c:pt>
                <c:pt idx="22549">
                  <c:v>225.49</c:v>
                </c:pt>
                <c:pt idx="22550">
                  <c:v>225.5</c:v>
                </c:pt>
                <c:pt idx="22551">
                  <c:v>225.51</c:v>
                </c:pt>
                <c:pt idx="22552">
                  <c:v>225.52</c:v>
                </c:pt>
                <c:pt idx="22553">
                  <c:v>225.53</c:v>
                </c:pt>
                <c:pt idx="22554">
                  <c:v>225.54</c:v>
                </c:pt>
                <c:pt idx="22555">
                  <c:v>225.55</c:v>
                </c:pt>
                <c:pt idx="22556">
                  <c:v>225.56</c:v>
                </c:pt>
                <c:pt idx="22557">
                  <c:v>225.57</c:v>
                </c:pt>
                <c:pt idx="22558">
                  <c:v>225.58</c:v>
                </c:pt>
                <c:pt idx="22559">
                  <c:v>225.59</c:v>
                </c:pt>
                <c:pt idx="22560">
                  <c:v>225.6</c:v>
                </c:pt>
                <c:pt idx="22561">
                  <c:v>225.61</c:v>
                </c:pt>
                <c:pt idx="22562">
                  <c:v>225.62</c:v>
                </c:pt>
                <c:pt idx="22563">
                  <c:v>225.63</c:v>
                </c:pt>
                <c:pt idx="22564">
                  <c:v>225.64</c:v>
                </c:pt>
                <c:pt idx="22565">
                  <c:v>225.65</c:v>
                </c:pt>
                <c:pt idx="22566">
                  <c:v>225.66</c:v>
                </c:pt>
                <c:pt idx="22567">
                  <c:v>225.67</c:v>
                </c:pt>
                <c:pt idx="22568">
                  <c:v>225.68</c:v>
                </c:pt>
                <c:pt idx="22569">
                  <c:v>225.69</c:v>
                </c:pt>
                <c:pt idx="22570">
                  <c:v>225.7</c:v>
                </c:pt>
                <c:pt idx="22571">
                  <c:v>225.71</c:v>
                </c:pt>
                <c:pt idx="22572">
                  <c:v>225.72</c:v>
                </c:pt>
                <c:pt idx="22573">
                  <c:v>225.73</c:v>
                </c:pt>
                <c:pt idx="22574">
                  <c:v>225.74</c:v>
                </c:pt>
                <c:pt idx="22575">
                  <c:v>225.75</c:v>
                </c:pt>
                <c:pt idx="22576">
                  <c:v>225.76</c:v>
                </c:pt>
                <c:pt idx="22577">
                  <c:v>225.77</c:v>
                </c:pt>
                <c:pt idx="22578">
                  <c:v>225.78</c:v>
                </c:pt>
                <c:pt idx="22579">
                  <c:v>225.79</c:v>
                </c:pt>
                <c:pt idx="22580">
                  <c:v>225.8</c:v>
                </c:pt>
                <c:pt idx="22581">
                  <c:v>225.81</c:v>
                </c:pt>
                <c:pt idx="22582">
                  <c:v>225.82</c:v>
                </c:pt>
                <c:pt idx="22583">
                  <c:v>225.83</c:v>
                </c:pt>
                <c:pt idx="22584">
                  <c:v>225.84</c:v>
                </c:pt>
                <c:pt idx="22585">
                  <c:v>225.85</c:v>
                </c:pt>
                <c:pt idx="22586">
                  <c:v>225.86</c:v>
                </c:pt>
                <c:pt idx="22587">
                  <c:v>225.87</c:v>
                </c:pt>
                <c:pt idx="22588">
                  <c:v>225.88</c:v>
                </c:pt>
                <c:pt idx="22589">
                  <c:v>225.89</c:v>
                </c:pt>
                <c:pt idx="22590">
                  <c:v>225.9</c:v>
                </c:pt>
                <c:pt idx="22591">
                  <c:v>225.91</c:v>
                </c:pt>
                <c:pt idx="22592">
                  <c:v>225.92</c:v>
                </c:pt>
                <c:pt idx="22593">
                  <c:v>225.93</c:v>
                </c:pt>
                <c:pt idx="22594">
                  <c:v>225.94</c:v>
                </c:pt>
                <c:pt idx="22595">
                  <c:v>225.95</c:v>
                </c:pt>
                <c:pt idx="22596">
                  <c:v>225.96</c:v>
                </c:pt>
                <c:pt idx="22597">
                  <c:v>225.97</c:v>
                </c:pt>
                <c:pt idx="22598">
                  <c:v>225.98</c:v>
                </c:pt>
                <c:pt idx="22599">
                  <c:v>225.99</c:v>
                </c:pt>
                <c:pt idx="22600">
                  <c:v>226</c:v>
                </c:pt>
                <c:pt idx="22601">
                  <c:v>226.01</c:v>
                </c:pt>
                <c:pt idx="22602">
                  <c:v>226.02</c:v>
                </c:pt>
                <c:pt idx="22603">
                  <c:v>226.03</c:v>
                </c:pt>
                <c:pt idx="22604">
                  <c:v>226.04</c:v>
                </c:pt>
                <c:pt idx="22605">
                  <c:v>226.05</c:v>
                </c:pt>
                <c:pt idx="22606">
                  <c:v>226.06</c:v>
                </c:pt>
                <c:pt idx="22607">
                  <c:v>226.07</c:v>
                </c:pt>
                <c:pt idx="22608">
                  <c:v>226.08</c:v>
                </c:pt>
                <c:pt idx="22609">
                  <c:v>226.09</c:v>
                </c:pt>
                <c:pt idx="22610">
                  <c:v>226.1</c:v>
                </c:pt>
                <c:pt idx="22611">
                  <c:v>226.11</c:v>
                </c:pt>
                <c:pt idx="22612">
                  <c:v>226.12</c:v>
                </c:pt>
                <c:pt idx="22613">
                  <c:v>226.13</c:v>
                </c:pt>
                <c:pt idx="22614">
                  <c:v>226.14</c:v>
                </c:pt>
                <c:pt idx="22615">
                  <c:v>226.15</c:v>
                </c:pt>
                <c:pt idx="22616">
                  <c:v>226.16</c:v>
                </c:pt>
                <c:pt idx="22617">
                  <c:v>226.17</c:v>
                </c:pt>
                <c:pt idx="22618">
                  <c:v>226.18</c:v>
                </c:pt>
                <c:pt idx="22619">
                  <c:v>226.19</c:v>
                </c:pt>
                <c:pt idx="22620">
                  <c:v>226.2</c:v>
                </c:pt>
                <c:pt idx="22621">
                  <c:v>226.21</c:v>
                </c:pt>
                <c:pt idx="22622">
                  <c:v>226.22</c:v>
                </c:pt>
                <c:pt idx="22623">
                  <c:v>226.23</c:v>
                </c:pt>
                <c:pt idx="22624">
                  <c:v>226.24</c:v>
                </c:pt>
                <c:pt idx="22625">
                  <c:v>226.25</c:v>
                </c:pt>
                <c:pt idx="22626">
                  <c:v>226.26</c:v>
                </c:pt>
                <c:pt idx="22627">
                  <c:v>226.27</c:v>
                </c:pt>
                <c:pt idx="22628">
                  <c:v>226.28</c:v>
                </c:pt>
                <c:pt idx="22629">
                  <c:v>226.29</c:v>
                </c:pt>
                <c:pt idx="22630">
                  <c:v>226.3</c:v>
                </c:pt>
                <c:pt idx="22631">
                  <c:v>226.31</c:v>
                </c:pt>
                <c:pt idx="22632">
                  <c:v>226.32</c:v>
                </c:pt>
                <c:pt idx="22633">
                  <c:v>226.33</c:v>
                </c:pt>
                <c:pt idx="22634">
                  <c:v>226.34</c:v>
                </c:pt>
                <c:pt idx="22635">
                  <c:v>226.35</c:v>
                </c:pt>
                <c:pt idx="22636">
                  <c:v>226.36</c:v>
                </c:pt>
                <c:pt idx="22637">
                  <c:v>226.37</c:v>
                </c:pt>
                <c:pt idx="22638">
                  <c:v>226.38</c:v>
                </c:pt>
                <c:pt idx="22639">
                  <c:v>226.39</c:v>
                </c:pt>
                <c:pt idx="22640">
                  <c:v>226.4</c:v>
                </c:pt>
                <c:pt idx="22641">
                  <c:v>226.41</c:v>
                </c:pt>
                <c:pt idx="22642">
                  <c:v>226.42</c:v>
                </c:pt>
                <c:pt idx="22643">
                  <c:v>226.43</c:v>
                </c:pt>
                <c:pt idx="22644">
                  <c:v>226.44</c:v>
                </c:pt>
                <c:pt idx="22645">
                  <c:v>226.45</c:v>
                </c:pt>
                <c:pt idx="22646">
                  <c:v>226.46</c:v>
                </c:pt>
                <c:pt idx="22647">
                  <c:v>226.47</c:v>
                </c:pt>
                <c:pt idx="22648">
                  <c:v>226.48</c:v>
                </c:pt>
                <c:pt idx="22649">
                  <c:v>226.49</c:v>
                </c:pt>
                <c:pt idx="22650">
                  <c:v>226.5</c:v>
                </c:pt>
                <c:pt idx="22651">
                  <c:v>226.51</c:v>
                </c:pt>
                <c:pt idx="22652">
                  <c:v>226.52</c:v>
                </c:pt>
                <c:pt idx="22653">
                  <c:v>226.53</c:v>
                </c:pt>
                <c:pt idx="22654">
                  <c:v>226.54</c:v>
                </c:pt>
                <c:pt idx="22655">
                  <c:v>226.55</c:v>
                </c:pt>
                <c:pt idx="22656">
                  <c:v>226.56</c:v>
                </c:pt>
                <c:pt idx="22657">
                  <c:v>226.57</c:v>
                </c:pt>
                <c:pt idx="22658">
                  <c:v>226.58</c:v>
                </c:pt>
                <c:pt idx="22659">
                  <c:v>226.59</c:v>
                </c:pt>
                <c:pt idx="22660">
                  <c:v>226.6</c:v>
                </c:pt>
                <c:pt idx="22661">
                  <c:v>226.61</c:v>
                </c:pt>
                <c:pt idx="22662">
                  <c:v>226.62</c:v>
                </c:pt>
                <c:pt idx="22663">
                  <c:v>226.63</c:v>
                </c:pt>
                <c:pt idx="22664">
                  <c:v>226.64</c:v>
                </c:pt>
                <c:pt idx="22665">
                  <c:v>226.65</c:v>
                </c:pt>
                <c:pt idx="22666">
                  <c:v>226.66</c:v>
                </c:pt>
                <c:pt idx="22667">
                  <c:v>226.67</c:v>
                </c:pt>
                <c:pt idx="22668">
                  <c:v>226.68</c:v>
                </c:pt>
                <c:pt idx="22669">
                  <c:v>226.69</c:v>
                </c:pt>
                <c:pt idx="22670">
                  <c:v>226.7</c:v>
                </c:pt>
                <c:pt idx="22671">
                  <c:v>226.71</c:v>
                </c:pt>
                <c:pt idx="22672">
                  <c:v>226.72</c:v>
                </c:pt>
                <c:pt idx="22673">
                  <c:v>226.73</c:v>
                </c:pt>
                <c:pt idx="22674">
                  <c:v>226.74</c:v>
                </c:pt>
                <c:pt idx="22675">
                  <c:v>226.75</c:v>
                </c:pt>
                <c:pt idx="22676">
                  <c:v>226.76</c:v>
                </c:pt>
                <c:pt idx="22677">
                  <c:v>226.77</c:v>
                </c:pt>
                <c:pt idx="22678">
                  <c:v>226.78</c:v>
                </c:pt>
                <c:pt idx="22679">
                  <c:v>226.79</c:v>
                </c:pt>
                <c:pt idx="22680">
                  <c:v>226.8</c:v>
                </c:pt>
                <c:pt idx="22681">
                  <c:v>226.81</c:v>
                </c:pt>
                <c:pt idx="22682">
                  <c:v>226.82</c:v>
                </c:pt>
                <c:pt idx="22683">
                  <c:v>226.83</c:v>
                </c:pt>
                <c:pt idx="22684">
                  <c:v>226.84</c:v>
                </c:pt>
                <c:pt idx="22685">
                  <c:v>226.85</c:v>
                </c:pt>
                <c:pt idx="22686">
                  <c:v>226.86</c:v>
                </c:pt>
                <c:pt idx="22687">
                  <c:v>226.87</c:v>
                </c:pt>
                <c:pt idx="22688">
                  <c:v>226.88</c:v>
                </c:pt>
                <c:pt idx="22689">
                  <c:v>226.89</c:v>
                </c:pt>
                <c:pt idx="22690">
                  <c:v>226.9</c:v>
                </c:pt>
                <c:pt idx="22691">
                  <c:v>226.91</c:v>
                </c:pt>
                <c:pt idx="22692">
                  <c:v>226.92</c:v>
                </c:pt>
                <c:pt idx="22693">
                  <c:v>226.93</c:v>
                </c:pt>
                <c:pt idx="22694">
                  <c:v>226.94</c:v>
                </c:pt>
                <c:pt idx="22695">
                  <c:v>226.95</c:v>
                </c:pt>
                <c:pt idx="22696">
                  <c:v>226.96</c:v>
                </c:pt>
                <c:pt idx="22697">
                  <c:v>226.97</c:v>
                </c:pt>
                <c:pt idx="22698">
                  <c:v>226.98</c:v>
                </c:pt>
                <c:pt idx="22699">
                  <c:v>226.99</c:v>
                </c:pt>
                <c:pt idx="22700">
                  <c:v>227</c:v>
                </c:pt>
                <c:pt idx="22701">
                  <c:v>227.01</c:v>
                </c:pt>
                <c:pt idx="22702">
                  <c:v>227.02</c:v>
                </c:pt>
                <c:pt idx="22703">
                  <c:v>227.03</c:v>
                </c:pt>
                <c:pt idx="22704">
                  <c:v>227.04</c:v>
                </c:pt>
                <c:pt idx="22705">
                  <c:v>227.05</c:v>
                </c:pt>
                <c:pt idx="22706">
                  <c:v>227.06</c:v>
                </c:pt>
                <c:pt idx="22707">
                  <c:v>227.07</c:v>
                </c:pt>
                <c:pt idx="22708">
                  <c:v>227.08</c:v>
                </c:pt>
                <c:pt idx="22709">
                  <c:v>227.09</c:v>
                </c:pt>
                <c:pt idx="22710">
                  <c:v>227.1</c:v>
                </c:pt>
                <c:pt idx="22711">
                  <c:v>227.11</c:v>
                </c:pt>
                <c:pt idx="22712">
                  <c:v>227.12</c:v>
                </c:pt>
                <c:pt idx="22713">
                  <c:v>227.13</c:v>
                </c:pt>
                <c:pt idx="22714">
                  <c:v>227.14</c:v>
                </c:pt>
                <c:pt idx="22715">
                  <c:v>227.15</c:v>
                </c:pt>
                <c:pt idx="22716">
                  <c:v>227.16</c:v>
                </c:pt>
                <c:pt idx="22717">
                  <c:v>227.17</c:v>
                </c:pt>
                <c:pt idx="22718">
                  <c:v>227.18</c:v>
                </c:pt>
                <c:pt idx="22719">
                  <c:v>227.19</c:v>
                </c:pt>
                <c:pt idx="22720">
                  <c:v>227.2</c:v>
                </c:pt>
                <c:pt idx="22721">
                  <c:v>227.21</c:v>
                </c:pt>
                <c:pt idx="22722">
                  <c:v>227.22</c:v>
                </c:pt>
                <c:pt idx="22723">
                  <c:v>227.23</c:v>
                </c:pt>
                <c:pt idx="22724">
                  <c:v>227.24</c:v>
                </c:pt>
                <c:pt idx="22725">
                  <c:v>227.25</c:v>
                </c:pt>
                <c:pt idx="22726">
                  <c:v>227.26</c:v>
                </c:pt>
                <c:pt idx="22727">
                  <c:v>227.27</c:v>
                </c:pt>
                <c:pt idx="22728">
                  <c:v>227.28</c:v>
                </c:pt>
                <c:pt idx="22729">
                  <c:v>227.29</c:v>
                </c:pt>
                <c:pt idx="22730">
                  <c:v>227.3</c:v>
                </c:pt>
                <c:pt idx="22731">
                  <c:v>227.31</c:v>
                </c:pt>
                <c:pt idx="22732">
                  <c:v>227.32</c:v>
                </c:pt>
                <c:pt idx="22733">
                  <c:v>227.33</c:v>
                </c:pt>
                <c:pt idx="22734">
                  <c:v>227.34</c:v>
                </c:pt>
                <c:pt idx="22735">
                  <c:v>227.35</c:v>
                </c:pt>
                <c:pt idx="22736">
                  <c:v>227.36</c:v>
                </c:pt>
                <c:pt idx="22737">
                  <c:v>227.37</c:v>
                </c:pt>
                <c:pt idx="22738">
                  <c:v>227.38</c:v>
                </c:pt>
                <c:pt idx="22739">
                  <c:v>227.39</c:v>
                </c:pt>
                <c:pt idx="22740">
                  <c:v>227.4</c:v>
                </c:pt>
                <c:pt idx="22741">
                  <c:v>227.41</c:v>
                </c:pt>
                <c:pt idx="22742">
                  <c:v>227.42</c:v>
                </c:pt>
                <c:pt idx="22743">
                  <c:v>227.43</c:v>
                </c:pt>
                <c:pt idx="22744">
                  <c:v>227.44</c:v>
                </c:pt>
                <c:pt idx="22745">
                  <c:v>227.45</c:v>
                </c:pt>
                <c:pt idx="22746">
                  <c:v>227.46</c:v>
                </c:pt>
                <c:pt idx="22747">
                  <c:v>227.47</c:v>
                </c:pt>
                <c:pt idx="22748">
                  <c:v>227.48</c:v>
                </c:pt>
                <c:pt idx="22749">
                  <c:v>227.49</c:v>
                </c:pt>
                <c:pt idx="22750">
                  <c:v>227.5</c:v>
                </c:pt>
                <c:pt idx="22751">
                  <c:v>227.51</c:v>
                </c:pt>
                <c:pt idx="22752">
                  <c:v>227.52</c:v>
                </c:pt>
                <c:pt idx="22753">
                  <c:v>227.53</c:v>
                </c:pt>
                <c:pt idx="22754">
                  <c:v>227.54</c:v>
                </c:pt>
                <c:pt idx="22755">
                  <c:v>227.55</c:v>
                </c:pt>
                <c:pt idx="22756">
                  <c:v>227.56</c:v>
                </c:pt>
                <c:pt idx="22757">
                  <c:v>227.57</c:v>
                </c:pt>
                <c:pt idx="22758">
                  <c:v>227.58</c:v>
                </c:pt>
                <c:pt idx="22759">
                  <c:v>227.59</c:v>
                </c:pt>
                <c:pt idx="22760">
                  <c:v>227.6</c:v>
                </c:pt>
                <c:pt idx="22761">
                  <c:v>227.61</c:v>
                </c:pt>
                <c:pt idx="22762">
                  <c:v>227.62</c:v>
                </c:pt>
                <c:pt idx="22763">
                  <c:v>227.63</c:v>
                </c:pt>
                <c:pt idx="22764">
                  <c:v>227.64</c:v>
                </c:pt>
                <c:pt idx="22765">
                  <c:v>227.65</c:v>
                </c:pt>
                <c:pt idx="22766">
                  <c:v>227.66</c:v>
                </c:pt>
                <c:pt idx="22767">
                  <c:v>227.67</c:v>
                </c:pt>
                <c:pt idx="22768">
                  <c:v>227.68</c:v>
                </c:pt>
                <c:pt idx="22769">
                  <c:v>227.69</c:v>
                </c:pt>
                <c:pt idx="22770">
                  <c:v>227.7</c:v>
                </c:pt>
                <c:pt idx="22771">
                  <c:v>227.71</c:v>
                </c:pt>
                <c:pt idx="22772">
                  <c:v>227.72</c:v>
                </c:pt>
                <c:pt idx="22773">
                  <c:v>227.73</c:v>
                </c:pt>
                <c:pt idx="22774">
                  <c:v>227.74</c:v>
                </c:pt>
                <c:pt idx="22775">
                  <c:v>227.75</c:v>
                </c:pt>
                <c:pt idx="22776">
                  <c:v>227.76</c:v>
                </c:pt>
                <c:pt idx="22777">
                  <c:v>227.77</c:v>
                </c:pt>
                <c:pt idx="22778">
                  <c:v>227.78</c:v>
                </c:pt>
                <c:pt idx="22779">
                  <c:v>227.79</c:v>
                </c:pt>
                <c:pt idx="22780">
                  <c:v>227.8</c:v>
                </c:pt>
                <c:pt idx="22781">
                  <c:v>227.81</c:v>
                </c:pt>
                <c:pt idx="22782">
                  <c:v>227.82</c:v>
                </c:pt>
                <c:pt idx="22783">
                  <c:v>227.83</c:v>
                </c:pt>
                <c:pt idx="22784">
                  <c:v>227.84</c:v>
                </c:pt>
                <c:pt idx="22785">
                  <c:v>227.85</c:v>
                </c:pt>
                <c:pt idx="22786">
                  <c:v>227.86</c:v>
                </c:pt>
                <c:pt idx="22787">
                  <c:v>227.87</c:v>
                </c:pt>
                <c:pt idx="22788">
                  <c:v>227.88</c:v>
                </c:pt>
                <c:pt idx="22789">
                  <c:v>227.89</c:v>
                </c:pt>
                <c:pt idx="22790">
                  <c:v>227.9</c:v>
                </c:pt>
                <c:pt idx="22791">
                  <c:v>227.91</c:v>
                </c:pt>
                <c:pt idx="22792">
                  <c:v>227.92</c:v>
                </c:pt>
                <c:pt idx="22793">
                  <c:v>227.93</c:v>
                </c:pt>
                <c:pt idx="22794">
                  <c:v>227.94</c:v>
                </c:pt>
                <c:pt idx="22795">
                  <c:v>227.95</c:v>
                </c:pt>
                <c:pt idx="22796">
                  <c:v>227.96</c:v>
                </c:pt>
                <c:pt idx="22797">
                  <c:v>227.97</c:v>
                </c:pt>
                <c:pt idx="22798">
                  <c:v>227.98</c:v>
                </c:pt>
                <c:pt idx="22799">
                  <c:v>227.99</c:v>
                </c:pt>
                <c:pt idx="22800">
                  <c:v>228</c:v>
                </c:pt>
                <c:pt idx="22801">
                  <c:v>228.01</c:v>
                </c:pt>
                <c:pt idx="22802">
                  <c:v>228.02</c:v>
                </c:pt>
                <c:pt idx="22803">
                  <c:v>228.03</c:v>
                </c:pt>
                <c:pt idx="22804">
                  <c:v>228.04</c:v>
                </c:pt>
                <c:pt idx="22805">
                  <c:v>228.05</c:v>
                </c:pt>
                <c:pt idx="22806">
                  <c:v>228.06</c:v>
                </c:pt>
                <c:pt idx="22807">
                  <c:v>228.07</c:v>
                </c:pt>
                <c:pt idx="22808">
                  <c:v>228.08</c:v>
                </c:pt>
                <c:pt idx="22809">
                  <c:v>228.09</c:v>
                </c:pt>
                <c:pt idx="22810">
                  <c:v>228.1</c:v>
                </c:pt>
                <c:pt idx="22811">
                  <c:v>228.11</c:v>
                </c:pt>
                <c:pt idx="22812">
                  <c:v>228.12</c:v>
                </c:pt>
                <c:pt idx="22813">
                  <c:v>228.13</c:v>
                </c:pt>
                <c:pt idx="22814">
                  <c:v>228.14</c:v>
                </c:pt>
                <c:pt idx="22815">
                  <c:v>228.15</c:v>
                </c:pt>
                <c:pt idx="22816">
                  <c:v>228.16</c:v>
                </c:pt>
                <c:pt idx="22817">
                  <c:v>228.17</c:v>
                </c:pt>
                <c:pt idx="22818">
                  <c:v>228.18</c:v>
                </c:pt>
                <c:pt idx="22819">
                  <c:v>228.19</c:v>
                </c:pt>
                <c:pt idx="22820">
                  <c:v>228.2</c:v>
                </c:pt>
                <c:pt idx="22821">
                  <c:v>228.21</c:v>
                </c:pt>
                <c:pt idx="22822">
                  <c:v>228.22</c:v>
                </c:pt>
                <c:pt idx="22823">
                  <c:v>228.23</c:v>
                </c:pt>
                <c:pt idx="22824">
                  <c:v>228.24</c:v>
                </c:pt>
                <c:pt idx="22825">
                  <c:v>228.25</c:v>
                </c:pt>
                <c:pt idx="22826">
                  <c:v>228.26</c:v>
                </c:pt>
                <c:pt idx="22827">
                  <c:v>228.27</c:v>
                </c:pt>
                <c:pt idx="22828">
                  <c:v>228.28</c:v>
                </c:pt>
                <c:pt idx="22829">
                  <c:v>228.29</c:v>
                </c:pt>
                <c:pt idx="22830">
                  <c:v>228.3</c:v>
                </c:pt>
                <c:pt idx="22831">
                  <c:v>228.31</c:v>
                </c:pt>
                <c:pt idx="22832">
                  <c:v>228.32</c:v>
                </c:pt>
                <c:pt idx="22833">
                  <c:v>228.33</c:v>
                </c:pt>
                <c:pt idx="22834">
                  <c:v>228.34</c:v>
                </c:pt>
                <c:pt idx="22835">
                  <c:v>228.35</c:v>
                </c:pt>
                <c:pt idx="22836">
                  <c:v>228.36</c:v>
                </c:pt>
                <c:pt idx="22837">
                  <c:v>228.37</c:v>
                </c:pt>
                <c:pt idx="22838">
                  <c:v>228.38</c:v>
                </c:pt>
                <c:pt idx="22839">
                  <c:v>228.39</c:v>
                </c:pt>
                <c:pt idx="22840">
                  <c:v>228.4</c:v>
                </c:pt>
                <c:pt idx="22841">
                  <c:v>228.41</c:v>
                </c:pt>
                <c:pt idx="22842">
                  <c:v>228.42</c:v>
                </c:pt>
                <c:pt idx="22843">
                  <c:v>228.43</c:v>
                </c:pt>
                <c:pt idx="22844">
                  <c:v>228.44</c:v>
                </c:pt>
                <c:pt idx="22845">
                  <c:v>228.45</c:v>
                </c:pt>
                <c:pt idx="22846">
                  <c:v>228.46</c:v>
                </c:pt>
                <c:pt idx="22847">
                  <c:v>228.47</c:v>
                </c:pt>
                <c:pt idx="22848">
                  <c:v>228.48</c:v>
                </c:pt>
                <c:pt idx="22849">
                  <c:v>228.49</c:v>
                </c:pt>
                <c:pt idx="22850">
                  <c:v>228.5</c:v>
                </c:pt>
                <c:pt idx="22851">
                  <c:v>228.51</c:v>
                </c:pt>
                <c:pt idx="22852">
                  <c:v>228.52</c:v>
                </c:pt>
                <c:pt idx="22853">
                  <c:v>228.53</c:v>
                </c:pt>
                <c:pt idx="22854">
                  <c:v>228.54</c:v>
                </c:pt>
                <c:pt idx="22855">
                  <c:v>228.55</c:v>
                </c:pt>
                <c:pt idx="22856">
                  <c:v>228.56</c:v>
                </c:pt>
                <c:pt idx="22857">
                  <c:v>228.57</c:v>
                </c:pt>
                <c:pt idx="22858">
                  <c:v>228.58</c:v>
                </c:pt>
                <c:pt idx="22859">
                  <c:v>228.59</c:v>
                </c:pt>
                <c:pt idx="22860">
                  <c:v>228.6</c:v>
                </c:pt>
                <c:pt idx="22861">
                  <c:v>228.61</c:v>
                </c:pt>
                <c:pt idx="22862">
                  <c:v>228.62</c:v>
                </c:pt>
                <c:pt idx="22863">
                  <c:v>228.63</c:v>
                </c:pt>
                <c:pt idx="22864">
                  <c:v>228.64</c:v>
                </c:pt>
                <c:pt idx="22865">
                  <c:v>228.65</c:v>
                </c:pt>
                <c:pt idx="22866">
                  <c:v>228.66</c:v>
                </c:pt>
                <c:pt idx="22867">
                  <c:v>228.67</c:v>
                </c:pt>
                <c:pt idx="22868">
                  <c:v>228.68</c:v>
                </c:pt>
                <c:pt idx="22869">
                  <c:v>228.69</c:v>
                </c:pt>
                <c:pt idx="22870">
                  <c:v>228.7</c:v>
                </c:pt>
                <c:pt idx="22871">
                  <c:v>228.71</c:v>
                </c:pt>
                <c:pt idx="22872">
                  <c:v>228.72</c:v>
                </c:pt>
                <c:pt idx="22873">
                  <c:v>228.73</c:v>
                </c:pt>
                <c:pt idx="22874">
                  <c:v>228.74</c:v>
                </c:pt>
                <c:pt idx="22875">
                  <c:v>228.75</c:v>
                </c:pt>
                <c:pt idx="22876">
                  <c:v>228.76</c:v>
                </c:pt>
                <c:pt idx="22877">
                  <c:v>228.77</c:v>
                </c:pt>
                <c:pt idx="22878">
                  <c:v>228.78</c:v>
                </c:pt>
                <c:pt idx="22879">
                  <c:v>228.79</c:v>
                </c:pt>
                <c:pt idx="22880">
                  <c:v>228.8</c:v>
                </c:pt>
                <c:pt idx="22881">
                  <c:v>228.81</c:v>
                </c:pt>
                <c:pt idx="22882">
                  <c:v>228.82</c:v>
                </c:pt>
                <c:pt idx="22883">
                  <c:v>228.83</c:v>
                </c:pt>
                <c:pt idx="22884">
                  <c:v>228.84</c:v>
                </c:pt>
                <c:pt idx="22885">
                  <c:v>228.85</c:v>
                </c:pt>
                <c:pt idx="22886">
                  <c:v>228.86</c:v>
                </c:pt>
                <c:pt idx="22887">
                  <c:v>228.87</c:v>
                </c:pt>
                <c:pt idx="22888">
                  <c:v>228.88</c:v>
                </c:pt>
                <c:pt idx="22889">
                  <c:v>228.89</c:v>
                </c:pt>
                <c:pt idx="22890">
                  <c:v>228.9</c:v>
                </c:pt>
                <c:pt idx="22891">
                  <c:v>228.91</c:v>
                </c:pt>
                <c:pt idx="22892">
                  <c:v>228.92</c:v>
                </c:pt>
                <c:pt idx="22893">
                  <c:v>228.93</c:v>
                </c:pt>
                <c:pt idx="22894">
                  <c:v>228.94</c:v>
                </c:pt>
                <c:pt idx="22895">
                  <c:v>228.95</c:v>
                </c:pt>
                <c:pt idx="22896">
                  <c:v>228.96</c:v>
                </c:pt>
                <c:pt idx="22897">
                  <c:v>228.97</c:v>
                </c:pt>
                <c:pt idx="22898">
                  <c:v>228.98</c:v>
                </c:pt>
                <c:pt idx="22899">
                  <c:v>228.99</c:v>
                </c:pt>
                <c:pt idx="22900">
                  <c:v>229</c:v>
                </c:pt>
                <c:pt idx="22901">
                  <c:v>229.01</c:v>
                </c:pt>
                <c:pt idx="22902">
                  <c:v>229.02</c:v>
                </c:pt>
                <c:pt idx="22903">
                  <c:v>229.03</c:v>
                </c:pt>
                <c:pt idx="22904">
                  <c:v>229.04</c:v>
                </c:pt>
                <c:pt idx="22905">
                  <c:v>229.05</c:v>
                </c:pt>
                <c:pt idx="22906">
                  <c:v>229.06</c:v>
                </c:pt>
                <c:pt idx="22907">
                  <c:v>229.07</c:v>
                </c:pt>
                <c:pt idx="22908">
                  <c:v>229.08</c:v>
                </c:pt>
                <c:pt idx="22909">
                  <c:v>229.09</c:v>
                </c:pt>
                <c:pt idx="22910">
                  <c:v>229.1</c:v>
                </c:pt>
                <c:pt idx="22911">
                  <c:v>229.11</c:v>
                </c:pt>
                <c:pt idx="22912">
                  <c:v>229.12</c:v>
                </c:pt>
                <c:pt idx="22913">
                  <c:v>229.13</c:v>
                </c:pt>
                <c:pt idx="22914">
                  <c:v>229.14</c:v>
                </c:pt>
                <c:pt idx="22915">
                  <c:v>229.15</c:v>
                </c:pt>
                <c:pt idx="22916">
                  <c:v>229.16</c:v>
                </c:pt>
                <c:pt idx="22917">
                  <c:v>229.17</c:v>
                </c:pt>
                <c:pt idx="22918">
                  <c:v>229.18</c:v>
                </c:pt>
                <c:pt idx="22919">
                  <c:v>229.19</c:v>
                </c:pt>
                <c:pt idx="22920">
                  <c:v>229.2</c:v>
                </c:pt>
                <c:pt idx="22921">
                  <c:v>229.21</c:v>
                </c:pt>
                <c:pt idx="22922">
                  <c:v>229.22</c:v>
                </c:pt>
                <c:pt idx="22923">
                  <c:v>229.23</c:v>
                </c:pt>
                <c:pt idx="22924">
                  <c:v>229.24</c:v>
                </c:pt>
                <c:pt idx="22925">
                  <c:v>229.25</c:v>
                </c:pt>
                <c:pt idx="22926">
                  <c:v>229.26</c:v>
                </c:pt>
                <c:pt idx="22927">
                  <c:v>229.27</c:v>
                </c:pt>
                <c:pt idx="22928">
                  <c:v>229.28</c:v>
                </c:pt>
                <c:pt idx="22929">
                  <c:v>229.29</c:v>
                </c:pt>
                <c:pt idx="22930">
                  <c:v>229.3</c:v>
                </c:pt>
                <c:pt idx="22931">
                  <c:v>229.31</c:v>
                </c:pt>
                <c:pt idx="22932">
                  <c:v>229.32</c:v>
                </c:pt>
                <c:pt idx="22933">
                  <c:v>229.33</c:v>
                </c:pt>
                <c:pt idx="22934">
                  <c:v>229.34</c:v>
                </c:pt>
                <c:pt idx="22935">
                  <c:v>229.35</c:v>
                </c:pt>
                <c:pt idx="22936">
                  <c:v>229.36</c:v>
                </c:pt>
                <c:pt idx="22937">
                  <c:v>229.37</c:v>
                </c:pt>
                <c:pt idx="22938">
                  <c:v>229.38</c:v>
                </c:pt>
                <c:pt idx="22939">
                  <c:v>229.39</c:v>
                </c:pt>
                <c:pt idx="22940">
                  <c:v>229.4</c:v>
                </c:pt>
                <c:pt idx="22941">
                  <c:v>229.41</c:v>
                </c:pt>
                <c:pt idx="22942">
                  <c:v>229.42</c:v>
                </c:pt>
                <c:pt idx="22943">
                  <c:v>229.43</c:v>
                </c:pt>
                <c:pt idx="22944">
                  <c:v>229.44</c:v>
                </c:pt>
                <c:pt idx="22945">
                  <c:v>229.45</c:v>
                </c:pt>
                <c:pt idx="22946">
                  <c:v>229.46</c:v>
                </c:pt>
                <c:pt idx="22947">
                  <c:v>229.47</c:v>
                </c:pt>
                <c:pt idx="22948">
                  <c:v>229.48</c:v>
                </c:pt>
                <c:pt idx="22949">
                  <c:v>229.49</c:v>
                </c:pt>
                <c:pt idx="22950">
                  <c:v>229.5</c:v>
                </c:pt>
                <c:pt idx="22951">
                  <c:v>229.51</c:v>
                </c:pt>
                <c:pt idx="22952">
                  <c:v>229.52</c:v>
                </c:pt>
                <c:pt idx="22953">
                  <c:v>229.53</c:v>
                </c:pt>
                <c:pt idx="22954">
                  <c:v>229.54</c:v>
                </c:pt>
                <c:pt idx="22955">
                  <c:v>229.55</c:v>
                </c:pt>
                <c:pt idx="22956">
                  <c:v>229.56</c:v>
                </c:pt>
                <c:pt idx="22957">
                  <c:v>229.57</c:v>
                </c:pt>
                <c:pt idx="22958">
                  <c:v>229.58</c:v>
                </c:pt>
                <c:pt idx="22959">
                  <c:v>229.59</c:v>
                </c:pt>
                <c:pt idx="22960">
                  <c:v>229.6</c:v>
                </c:pt>
                <c:pt idx="22961">
                  <c:v>229.61</c:v>
                </c:pt>
                <c:pt idx="22962">
                  <c:v>229.62</c:v>
                </c:pt>
                <c:pt idx="22963">
                  <c:v>229.63</c:v>
                </c:pt>
                <c:pt idx="22964">
                  <c:v>229.64</c:v>
                </c:pt>
                <c:pt idx="22965">
                  <c:v>229.65</c:v>
                </c:pt>
                <c:pt idx="22966">
                  <c:v>229.66</c:v>
                </c:pt>
                <c:pt idx="22967">
                  <c:v>229.67</c:v>
                </c:pt>
                <c:pt idx="22968">
                  <c:v>229.68</c:v>
                </c:pt>
                <c:pt idx="22969">
                  <c:v>229.69</c:v>
                </c:pt>
                <c:pt idx="22970">
                  <c:v>229.7</c:v>
                </c:pt>
                <c:pt idx="22971">
                  <c:v>229.71</c:v>
                </c:pt>
                <c:pt idx="22972">
                  <c:v>229.72</c:v>
                </c:pt>
                <c:pt idx="22973">
                  <c:v>229.73</c:v>
                </c:pt>
                <c:pt idx="22974">
                  <c:v>229.74</c:v>
                </c:pt>
                <c:pt idx="22975">
                  <c:v>229.75</c:v>
                </c:pt>
                <c:pt idx="22976">
                  <c:v>229.76</c:v>
                </c:pt>
                <c:pt idx="22977">
                  <c:v>229.77</c:v>
                </c:pt>
                <c:pt idx="22978">
                  <c:v>229.78</c:v>
                </c:pt>
                <c:pt idx="22979">
                  <c:v>229.79</c:v>
                </c:pt>
                <c:pt idx="22980">
                  <c:v>229.8</c:v>
                </c:pt>
                <c:pt idx="22981">
                  <c:v>229.81</c:v>
                </c:pt>
                <c:pt idx="22982">
                  <c:v>229.82</c:v>
                </c:pt>
                <c:pt idx="22983">
                  <c:v>229.83</c:v>
                </c:pt>
                <c:pt idx="22984">
                  <c:v>229.84</c:v>
                </c:pt>
                <c:pt idx="22985">
                  <c:v>229.85</c:v>
                </c:pt>
                <c:pt idx="22986">
                  <c:v>229.86</c:v>
                </c:pt>
                <c:pt idx="22987">
                  <c:v>229.87</c:v>
                </c:pt>
                <c:pt idx="22988">
                  <c:v>229.88</c:v>
                </c:pt>
                <c:pt idx="22989">
                  <c:v>229.89</c:v>
                </c:pt>
                <c:pt idx="22990">
                  <c:v>229.9</c:v>
                </c:pt>
                <c:pt idx="22991">
                  <c:v>229.91</c:v>
                </c:pt>
                <c:pt idx="22992">
                  <c:v>229.92</c:v>
                </c:pt>
                <c:pt idx="22993">
                  <c:v>229.93</c:v>
                </c:pt>
                <c:pt idx="22994">
                  <c:v>229.94</c:v>
                </c:pt>
                <c:pt idx="22995">
                  <c:v>229.95</c:v>
                </c:pt>
                <c:pt idx="22996">
                  <c:v>229.96</c:v>
                </c:pt>
                <c:pt idx="22997">
                  <c:v>229.97</c:v>
                </c:pt>
                <c:pt idx="22998">
                  <c:v>229.98</c:v>
                </c:pt>
                <c:pt idx="22999">
                  <c:v>229.99</c:v>
                </c:pt>
                <c:pt idx="23000">
                  <c:v>230</c:v>
                </c:pt>
                <c:pt idx="23001">
                  <c:v>230.01</c:v>
                </c:pt>
                <c:pt idx="23002">
                  <c:v>230.02</c:v>
                </c:pt>
                <c:pt idx="23003">
                  <c:v>230.03</c:v>
                </c:pt>
                <c:pt idx="23004">
                  <c:v>230.04</c:v>
                </c:pt>
                <c:pt idx="23005">
                  <c:v>230.05</c:v>
                </c:pt>
                <c:pt idx="23006">
                  <c:v>230.06</c:v>
                </c:pt>
                <c:pt idx="23007">
                  <c:v>230.07</c:v>
                </c:pt>
                <c:pt idx="23008">
                  <c:v>230.08</c:v>
                </c:pt>
                <c:pt idx="23009">
                  <c:v>230.09</c:v>
                </c:pt>
                <c:pt idx="23010">
                  <c:v>230.1</c:v>
                </c:pt>
                <c:pt idx="23011">
                  <c:v>230.11</c:v>
                </c:pt>
                <c:pt idx="23012">
                  <c:v>230.12</c:v>
                </c:pt>
                <c:pt idx="23013">
                  <c:v>230.13</c:v>
                </c:pt>
                <c:pt idx="23014">
                  <c:v>230.14</c:v>
                </c:pt>
                <c:pt idx="23015">
                  <c:v>230.15</c:v>
                </c:pt>
                <c:pt idx="23016">
                  <c:v>230.16</c:v>
                </c:pt>
                <c:pt idx="23017">
                  <c:v>230.17</c:v>
                </c:pt>
                <c:pt idx="23018">
                  <c:v>230.18</c:v>
                </c:pt>
                <c:pt idx="23019">
                  <c:v>230.19</c:v>
                </c:pt>
                <c:pt idx="23020">
                  <c:v>230.2</c:v>
                </c:pt>
                <c:pt idx="23021">
                  <c:v>230.21</c:v>
                </c:pt>
                <c:pt idx="23022">
                  <c:v>230.22</c:v>
                </c:pt>
                <c:pt idx="23023">
                  <c:v>230.23</c:v>
                </c:pt>
                <c:pt idx="23024">
                  <c:v>230.24</c:v>
                </c:pt>
                <c:pt idx="23025">
                  <c:v>230.25</c:v>
                </c:pt>
                <c:pt idx="23026">
                  <c:v>230.26</c:v>
                </c:pt>
                <c:pt idx="23027">
                  <c:v>230.27</c:v>
                </c:pt>
                <c:pt idx="23028">
                  <c:v>230.28</c:v>
                </c:pt>
                <c:pt idx="23029">
                  <c:v>230.29</c:v>
                </c:pt>
                <c:pt idx="23030">
                  <c:v>230.3</c:v>
                </c:pt>
                <c:pt idx="23031">
                  <c:v>230.31</c:v>
                </c:pt>
                <c:pt idx="23032">
                  <c:v>230.32</c:v>
                </c:pt>
                <c:pt idx="23033">
                  <c:v>230.33</c:v>
                </c:pt>
                <c:pt idx="23034">
                  <c:v>230.34</c:v>
                </c:pt>
                <c:pt idx="23035">
                  <c:v>230.35</c:v>
                </c:pt>
                <c:pt idx="23036">
                  <c:v>230.36</c:v>
                </c:pt>
                <c:pt idx="23037">
                  <c:v>230.37</c:v>
                </c:pt>
                <c:pt idx="23038">
                  <c:v>230.38</c:v>
                </c:pt>
                <c:pt idx="23039">
                  <c:v>230.39</c:v>
                </c:pt>
                <c:pt idx="23040">
                  <c:v>230.4</c:v>
                </c:pt>
                <c:pt idx="23041">
                  <c:v>230.41</c:v>
                </c:pt>
                <c:pt idx="23042">
                  <c:v>230.42</c:v>
                </c:pt>
                <c:pt idx="23043">
                  <c:v>230.43</c:v>
                </c:pt>
                <c:pt idx="23044">
                  <c:v>230.44</c:v>
                </c:pt>
                <c:pt idx="23045">
                  <c:v>230.45</c:v>
                </c:pt>
                <c:pt idx="23046">
                  <c:v>230.46</c:v>
                </c:pt>
                <c:pt idx="23047">
                  <c:v>230.47</c:v>
                </c:pt>
                <c:pt idx="23048">
                  <c:v>230.48</c:v>
                </c:pt>
                <c:pt idx="23049">
                  <c:v>230.49</c:v>
                </c:pt>
                <c:pt idx="23050">
                  <c:v>230.5</c:v>
                </c:pt>
                <c:pt idx="23051">
                  <c:v>230.51</c:v>
                </c:pt>
                <c:pt idx="23052">
                  <c:v>230.52</c:v>
                </c:pt>
                <c:pt idx="23053">
                  <c:v>230.53</c:v>
                </c:pt>
                <c:pt idx="23054">
                  <c:v>230.54</c:v>
                </c:pt>
                <c:pt idx="23055">
                  <c:v>230.55</c:v>
                </c:pt>
                <c:pt idx="23056">
                  <c:v>230.56</c:v>
                </c:pt>
                <c:pt idx="23057">
                  <c:v>230.57</c:v>
                </c:pt>
                <c:pt idx="23058">
                  <c:v>230.58</c:v>
                </c:pt>
                <c:pt idx="23059">
                  <c:v>230.59</c:v>
                </c:pt>
                <c:pt idx="23060">
                  <c:v>230.6</c:v>
                </c:pt>
                <c:pt idx="23061">
                  <c:v>230.61</c:v>
                </c:pt>
                <c:pt idx="23062">
                  <c:v>230.62</c:v>
                </c:pt>
                <c:pt idx="23063">
                  <c:v>230.63</c:v>
                </c:pt>
                <c:pt idx="23064">
                  <c:v>230.64</c:v>
                </c:pt>
                <c:pt idx="23065">
                  <c:v>230.65</c:v>
                </c:pt>
                <c:pt idx="23066">
                  <c:v>230.66</c:v>
                </c:pt>
                <c:pt idx="23067">
                  <c:v>230.67</c:v>
                </c:pt>
                <c:pt idx="23068">
                  <c:v>230.68</c:v>
                </c:pt>
                <c:pt idx="23069">
                  <c:v>230.69</c:v>
                </c:pt>
                <c:pt idx="23070">
                  <c:v>230.7</c:v>
                </c:pt>
                <c:pt idx="23071">
                  <c:v>230.71</c:v>
                </c:pt>
                <c:pt idx="23072">
                  <c:v>230.72</c:v>
                </c:pt>
                <c:pt idx="23073">
                  <c:v>230.73</c:v>
                </c:pt>
                <c:pt idx="23074">
                  <c:v>230.74</c:v>
                </c:pt>
                <c:pt idx="23075">
                  <c:v>230.75</c:v>
                </c:pt>
                <c:pt idx="23076">
                  <c:v>230.76</c:v>
                </c:pt>
                <c:pt idx="23077">
                  <c:v>230.77</c:v>
                </c:pt>
                <c:pt idx="23078">
                  <c:v>230.78</c:v>
                </c:pt>
                <c:pt idx="23079">
                  <c:v>230.79</c:v>
                </c:pt>
                <c:pt idx="23080">
                  <c:v>230.8</c:v>
                </c:pt>
                <c:pt idx="23081">
                  <c:v>230.81</c:v>
                </c:pt>
                <c:pt idx="23082">
                  <c:v>230.82</c:v>
                </c:pt>
                <c:pt idx="23083">
                  <c:v>230.83</c:v>
                </c:pt>
                <c:pt idx="23084">
                  <c:v>230.84</c:v>
                </c:pt>
                <c:pt idx="23085">
                  <c:v>230.85</c:v>
                </c:pt>
                <c:pt idx="23086">
                  <c:v>230.86</c:v>
                </c:pt>
                <c:pt idx="23087">
                  <c:v>230.87</c:v>
                </c:pt>
                <c:pt idx="23088">
                  <c:v>230.88</c:v>
                </c:pt>
                <c:pt idx="23089">
                  <c:v>230.89</c:v>
                </c:pt>
                <c:pt idx="23090">
                  <c:v>230.9</c:v>
                </c:pt>
                <c:pt idx="23091">
                  <c:v>230.91</c:v>
                </c:pt>
                <c:pt idx="23092">
                  <c:v>230.92</c:v>
                </c:pt>
                <c:pt idx="23093">
                  <c:v>230.93</c:v>
                </c:pt>
                <c:pt idx="23094">
                  <c:v>230.94</c:v>
                </c:pt>
                <c:pt idx="23095">
                  <c:v>230.95</c:v>
                </c:pt>
                <c:pt idx="23096">
                  <c:v>230.96</c:v>
                </c:pt>
                <c:pt idx="23097">
                  <c:v>230.97</c:v>
                </c:pt>
                <c:pt idx="23098">
                  <c:v>230.98</c:v>
                </c:pt>
                <c:pt idx="23099">
                  <c:v>230.99</c:v>
                </c:pt>
                <c:pt idx="23100">
                  <c:v>231</c:v>
                </c:pt>
                <c:pt idx="23101">
                  <c:v>231.01</c:v>
                </c:pt>
                <c:pt idx="23102">
                  <c:v>231.02</c:v>
                </c:pt>
                <c:pt idx="23103">
                  <c:v>231.03</c:v>
                </c:pt>
                <c:pt idx="23104">
                  <c:v>231.04</c:v>
                </c:pt>
                <c:pt idx="23105">
                  <c:v>231.05</c:v>
                </c:pt>
                <c:pt idx="23106">
                  <c:v>231.06</c:v>
                </c:pt>
                <c:pt idx="23107">
                  <c:v>231.07</c:v>
                </c:pt>
                <c:pt idx="23108">
                  <c:v>231.08</c:v>
                </c:pt>
                <c:pt idx="23109">
                  <c:v>231.09</c:v>
                </c:pt>
                <c:pt idx="23110">
                  <c:v>231.1</c:v>
                </c:pt>
                <c:pt idx="23111">
                  <c:v>231.11</c:v>
                </c:pt>
                <c:pt idx="23112">
                  <c:v>231.12</c:v>
                </c:pt>
                <c:pt idx="23113">
                  <c:v>231.13</c:v>
                </c:pt>
                <c:pt idx="23114">
                  <c:v>231.14</c:v>
                </c:pt>
                <c:pt idx="23115">
                  <c:v>231.15</c:v>
                </c:pt>
                <c:pt idx="23116">
                  <c:v>231.16</c:v>
                </c:pt>
                <c:pt idx="23117">
                  <c:v>231.17</c:v>
                </c:pt>
                <c:pt idx="23118">
                  <c:v>231.18</c:v>
                </c:pt>
                <c:pt idx="23119">
                  <c:v>231.19</c:v>
                </c:pt>
                <c:pt idx="23120">
                  <c:v>231.2</c:v>
                </c:pt>
                <c:pt idx="23121">
                  <c:v>231.21</c:v>
                </c:pt>
                <c:pt idx="23122">
                  <c:v>231.22</c:v>
                </c:pt>
                <c:pt idx="23123">
                  <c:v>231.23</c:v>
                </c:pt>
                <c:pt idx="23124">
                  <c:v>231.24</c:v>
                </c:pt>
                <c:pt idx="23125">
                  <c:v>231.25</c:v>
                </c:pt>
                <c:pt idx="23126">
                  <c:v>231.26</c:v>
                </c:pt>
                <c:pt idx="23127">
                  <c:v>231.27</c:v>
                </c:pt>
                <c:pt idx="23128">
                  <c:v>231.28</c:v>
                </c:pt>
                <c:pt idx="23129">
                  <c:v>231.29</c:v>
                </c:pt>
                <c:pt idx="23130">
                  <c:v>231.3</c:v>
                </c:pt>
                <c:pt idx="23131">
                  <c:v>231.31</c:v>
                </c:pt>
                <c:pt idx="23132">
                  <c:v>231.32</c:v>
                </c:pt>
                <c:pt idx="23133">
                  <c:v>231.33</c:v>
                </c:pt>
                <c:pt idx="23134">
                  <c:v>231.34</c:v>
                </c:pt>
                <c:pt idx="23135">
                  <c:v>231.35</c:v>
                </c:pt>
                <c:pt idx="23136">
                  <c:v>231.36</c:v>
                </c:pt>
                <c:pt idx="23137">
                  <c:v>231.37</c:v>
                </c:pt>
                <c:pt idx="23138">
                  <c:v>231.38</c:v>
                </c:pt>
                <c:pt idx="23139">
                  <c:v>231.39</c:v>
                </c:pt>
                <c:pt idx="23140">
                  <c:v>231.4</c:v>
                </c:pt>
                <c:pt idx="23141">
                  <c:v>231.41</c:v>
                </c:pt>
                <c:pt idx="23142">
                  <c:v>231.42</c:v>
                </c:pt>
                <c:pt idx="23143">
                  <c:v>231.43</c:v>
                </c:pt>
                <c:pt idx="23144">
                  <c:v>231.44</c:v>
                </c:pt>
                <c:pt idx="23145">
                  <c:v>231.45</c:v>
                </c:pt>
                <c:pt idx="23146">
                  <c:v>231.46</c:v>
                </c:pt>
                <c:pt idx="23147">
                  <c:v>231.47</c:v>
                </c:pt>
                <c:pt idx="23148">
                  <c:v>231.48</c:v>
                </c:pt>
                <c:pt idx="23149">
                  <c:v>231.49</c:v>
                </c:pt>
                <c:pt idx="23150">
                  <c:v>231.5</c:v>
                </c:pt>
                <c:pt idx="23151">
                  <c:v>231.51</c:v>
                </c:pt>
                <c:pt idx="23152">
                  <c:v>231.52</c:v>
                </c:pt>
                <c:pt idx="23153">
                  <c:v>231.53</c:v>
                </c:pt>
                <c:pt idx="23154">
                  <c:v>231.54</c:v>
                </c:pt>
                <c:pt idx="23155">
                  <c:v>231.55</c:v>
                </c:pt>
                <c:pt idx="23156">
                  <c:v>231.56</c:v>
                </c:pt>
                <c:pt idx="23157">
                  <c:v>231.57</c:v>
                </c:pt>
                <c:pt idx="23158">
                  <c:v>231.58</c:v>
                </c:pt>
                <c:pt idx="23159">
                  <c:v>231.59</c:v>
                </c:pt>
                <c:pt idx="23160">
                  <c:v>231.6</c:v>
                </c:pt>
                <c:pt idx="23161">
                  <c:v>231.61</c:v>
                </c:pt>
                <c:pt idx="23162">
                  <c:v>231.62</c:v>
                </c:pt>
                <c:pt idx="23163">
                  <c:v>231.63</c:v>
                </c:pt>
                <c:pt idx="23164">
                  <c:v>231.64</c:v>
                </c:pt>
                <c:pt idx="23165">
                  <c:v>231.65</c:v>
                </c:pt>
                <c:pt idx="23166">
                  <c:v>231.66</c:v>
                </c:pt>
                <c:pt idx="23167">
                  <c:v>231.67</c:v>
                </c:pt>
                <c:pt idx="23168">
                  <c:v>231.68</c:v>
                </c:pt>
                <c:pt idx="23169">
                  <c:v>231.69</c:v>
                </c:pt>
                <c:pt idx="23170">
                  <c:v>231.7</c:v>
                </c:pt>
                <c:pt idx="23171">
                  <c:v>231.71</c:v>
                </c:pt>
                <c:pt idx="23172">
                  <c:v>231.72</c:v>
                </c:pt>
                <c:pt idx="23173">
                  <c:v>231.73</c:v>
                </c:pt>
                <c:pt idx="23174">
                  <c:v>231.74</c:v>
                </c:pt>
                <c:pt idx="23175">
                  <c:v>231.75</c:v>
                </c:pt>
                <c:pt idx="23176">
                  <c:v>231.76</c:v>
                </c:pt>
                <c:pt idx="23177">
                  <c:v>231.77</c:v>
                </c:pt>
                <c:pt idx="23178">
                  <c:v>231.78</c:v>
                </c:pt>
                <c:pt idx="23179">
                  <c:v>231.79</c:v>
                </c:pt>
                <c:pt idx="23180">
                  <c:v>231.8</c:v>
                </c:pt>
                <c:pt idx="23181">
                  <c:v>231.81</c:v>
                </c:pt>
                <c:pt idx="23182">
                  <c:v>231.82</c:v>
                </c:pt>
                <c:pt idx="23183">
                  <c:v>231.83</c:v>
                </c:pt>
                <c:pt idx="23184">
                  <c:v>231.84</c:v>
                </c:pt>
                <c:pt idx="23185">
                  <c:v>231.85</c:v>
                </c:pt>
                <c:pt idx="23186">
                  <c:v>231.86</c:v>
                </c:pt>
                <c:pt idx="23187">
                  <c:v>231.87</c:v>
                </c:pt>
                <c:pt idx="23188">
                  <c:v>231.88</c:v>
                </c:pt>
                <c:pt idx="23189">
                  <c:v>231.89</c:v>
                </c:pt>
                <c:pt idx="23190">
                  <c:v>231.9</c:v>
                </c:pt>
                <c:pt idx="23191">
                  <c:v>231.91</c:v>
                </c:pt>
                <c:pt idx="23192">
                  <c:v>231.92</c:v>
                </c:pt>
                <c:pt idx="23193">
                  <c:v>231.93</c:v>
                </c:pt>
                <c:pt idx="23194">
                  <c:v>231.94</c:v>
                </c:pt>
                <c:pt idx="23195">
                  <c:v>231.95</c:v>
                </c:pt>
                <c:pt idx="23196">
                  <c:v>231.96</c:v>
                </c:pt>
                <c:pt idx="23197">
                  <c:v>231.97</c:v>
                </c:pt>
                <c:pt idx="23198">
                  <c:v>231.98</c:v>
                </c:pt>
                <c:pt idx="23199">
                  <c:v>231.99</c:v>
                </c:pt>
                <c:pt idx="23200">
                  <c:v>232</c:v>
                </c:pt>
                <c:pt idx="23201">
                  <c:v>232.01</c:v>
                </c:pt>
                <c:pt idx="23202">
                  <c:v>232.02</c:v>
                </c:pt>
                <c:pt idx="23203">
                  <c:v>232.03</c:v>
                </c:pt>
                <c:pt idx="23204">
                  <c:v>232.04</c:v>
                </c:pt>
                <c:pt idx="23205">
                  <c:v>232.05</c:v>
                </c:pt>
                <c:pt idx="23206">
                  <c:v>232.06</c:v>
                </c:pt>
                <c:pt idx="23207">
                  <c:v>232.07</c:v>
                </c:pt>
                <c:pt idx="23208">
                  <c:v>232.08</c:v>
                </c:pt>
                <c:pt idx="23209">
                  <c:v>232.09</c:v>
                </c:pt>
                <c:pt idx="23210">
                  <c:v>232.1</c:v>
                </c:pt>
                <c:pt idx="23211">
                  <c:v>232.11</c:v>
                </c:pt>
                <c:pt idx="23212">
                  <c:v>232.12</c:v>
                </c:pt>
                <c:pt idx="23213">
                  <c:v>232.13</c:v>
                </c:pt>
                <c:pt idx="23214">
                  <c:v>232.14</c:v>
                </c:pt>
                <c:pt idx="23215">
                  <c:v>232.15</c:v>
                </c:pt>
                <c:pt idx="23216">
                  <c:v>232.16</c:v>
                </c:pt>
                <c:pt idx="23217">
                  <c:v>232.17</c:v>
                </c:pt>
                <c:pt idx="23218">
                  <c:v>232.18</c:v>
                </c:pt>
                <c:pt idx="23219">
                  <c:v>232.19</c:v>
                </c:pt>
                <c:pt idx="23220">
                  <c:v>232.2</c:v>
                </c:pt>
                <c:pt idx="23221">
                  <c:v>232.21</c:v>
                </c:pt>
                <c:pt idx="23222">
                  <c:v>232.22</c:v>
                </c:pt>
                <c:pt idx="23223">
                  <c:v>232.23</c:v>
                </c:pt>
                <c:pt idx="23224">
                  <c:v>232.24</c:v>
                </c:pt>
                <c:pt idx="23225">
                  <c:v>232.25</c:v>
                </c:pt>
                <c:pt idx="23226">
                  <c:v>232.26</c:v>
                </c:pt>
                <c:pt idx="23227">
                  <c:v>232.27</c:v>
                </c:pt>
                <c:pt idx="23228">
                  <c:v>232.28</c:v>
                </c:pt>
                <c:pt idx="23229">
                  <c:v>232.29</c:v>
                </c:pt>
                <c:pt idx="23230">
                  <c:v>232.3</c:v>
                </c:pt>
                <c:pt idx="23231">
                  <c:v>232.31</c:v>
                </c:pt>
                <c:pt idx="23232">
                  <c:v>232.32</c:v>
                </c:pt>
                <c:pt idx="23233">
                  <c:v>232.33</c:v>
                </c:pt>
                <c:pt idx="23234">
                  <c:v>232.34</c:v>
                </c:pt>
                <c:pt idx="23235">
                  <c:v>232.35</c:v>
                </c:pt>
                <c:pt idx="23236">
                  <c:v>232.36</c:v>
                </c:pt>
                <c:pt idx="23237">
                  <c:v>232.37</c:v>
                </c:pt>
                <c:pt idx="23238">
                  <c:v>232.38</c:v>
                </c:pt>
                <c:pt idx="23239">
                  <c:v>232.39</c:v>
                </c:pt>
                <c:pt idx="23240">
                  <c:v>232.4</c:v>
                </c:pt>
                <c:pt idx="23241">
                  <c:v>232.41</c:v>
                </c:pt>
                <c:pt idx="23242">
                  <c:v>232.42</c:v>
                </c:pt>
                <c:pt idx="23243">
                  <c:v>232.43</c:v>
                </c:pt>
                <c:pt idx="23244">
                  <c:v>232.44</c:v>
                </c:pt>
                <c:pt idx="23245">
                  <c:v>232.45</c:v>
                </c:pt>
                <c:pt idx="23246">
                  <c:v>232.46</c:v>
                </c:pt>
                <c:pt idx="23247">
                  <c:v>232.47</c:v>
                </c:pt>
                <c:pt idx="23248">
                  <c:v>232.48</c:v>
                </c:pt>
                <c:pt idx="23249">
                  <c:v>232.49</c:v>
                </c:pt>
                <c:pt idx="23250">
                  <c:v>232.5</c:v>
                </c:pt>
                <c:pt idx="23251">
                  <c:v>232.51</c:v>
                </c:pt>
                <c:pt idx="23252">
                  <c:v>232.52</c:v>
                </c:pt>
                <c:pt idx="23253">
                  <c:v>232.53</c:v>
                </c:pt>
                <c:pt idx="23254">
                  <c:v>232.54</c:v>
                </c:pt>
                <c:pt idx="23255">
                  <c:v>232.55</c:v>
                </c:pt>
                <c:pt idx="23256">
                  <c:v>232.56</c:v>
                </c:pt>
                <c:pt idx="23257">
                  <c:v>232.57</c:v>
                </c:pt>
                <c:pt idx="23258">
                  <c:v>232.58</c:v>
                </c:pt>
                <c:pt idx="23259">
                  <c:v>232.59</c:v>
                </c:pt>
                <c:pt idx="23260">
                  <c:v>232.6</c:v>
                </c:pt>
                <c:pt idx="23261">
                  <c:v>232.61</c:v>
                </c:pt>
                <c:pt idx="23262">
                  <c:v>232.62</c:v>
                </c:pt>
                <c:pt idx="23263">
                  <c:v>232.63</c:v>
                </c:pt>
                <c:pt idx="23264">
                  <c:v>232.64</c:v>
                </c:pt>
                <c:pt idx="23265">
                  <c:v>232.65</c:v>
                </c:pt>
                <c:pt idx="23266">
                  <c:v>232.66</c:v>
                </c:pt>
                <c:pt idx="23267">
                  <c:v>232.67</c:v>
                </c:pt>
                <c:pt idx="23268">
                  <c:v>232.68</c:v>
                </c:pt>
                <c:pt idx="23269">
                  <c:v>232.69</c:v>
                </c:pt>
                <c:pt idx="23270">
                  <c:v>232.7</c:v>
                </c:pt>
                <c:pt idx="23271">
                  <c:v>232.71</c:v>
                </c:pt>
                <c:pt idx="23272">
                  <c:v>232.72</c:v>
                </c:pt>
                <c:pt idx="23273">
                  <c:v>232.73</c:v>
                </c:pt>
                <c:pt idx="23274">
                  <c:v>232.74</c:v>
                </c:pt>
                <c:pt idx="23275">
                  <c:v>232.75</c:v>
                </c:pt>
                <c:pt idx="23276">
                  <c:v>232.76</c:v>
                </c:pt>
                <c:pt idx="23277">
                  <c:v>232.77</c:v>
                </c:pt>
                <c:pt idx="23278">
                  <c:v>232.78</c:v>
                </c:pt>
                <c:pt idx="23279">
                  <c:v>232.79</c:v>
                </c:pt>
                <c:pt idx="23280">
                  <c:v>232.8</c:v>
                </c:pt>
                <c:pt idx="23281">
                  <c:v>232.81</c:v>
                </c:pt>
                <c:pt idx="23282">
                  <c:v>232.82</c:v>
                </c:pt>
                <c:pt idx="23283">
                  <c:v>232.83</c:v>
                </c:pt>
                <c:pt idx="23284">
                  <c:v>232.84</c:v>
                </c:pt>
                <c:pt idx="23285">
                  <c:v>232.85</c:v>
                </c:pt>
                <c:pt idx="23286">
                  <c:v>232.86</c:v>
                </c:pt>
                <c:pt idx="23287">
                  <c:v>232.87</c:v>
                </c:pt>
                <c:pt idx="23288">
                  <c:v>232.88</c:v>
                </c:pt>
                <c:pt idx="23289">
                  <c:v>232.89</c:v>
                </c:pt>
                <c:pt idx="23290">
                  <c:v>232.9</c:v>
                </c:pt>
                <c:pt idx="23291">
                  <c:v>232.91</c:v>
                </c:pt>
                <c:pt idx="23292">
                  <c:v>232.92</c:v>
                </c:pt>
                <c:pt idx="23293">
                  <c:v>232.93</c:v>
                </c:pt>
                <c:pt idx="23294">
                  <c:v>232.94</c:v>
                </c:pt>
                <c:pt idx="23295">
                  <c:v>232.95</c:v>
                </c:pt>
                <c:pt idx="23296">
                  <c:v>232.96</c:v>
                </c:pt>
                <c:pt idx="23297">
                  <c:v>232.97</c:v>
                </c:pt>
                <c:pt idx="23298">
                  <c:v>232.98</c:v>
                </c:pt>
                <c:pt idx="23299">
                  <c:v>232.99</c:v>
                </c:pt>
                <c:pt idx="23300">
                  <c:v>233</c:v>
                </c:pt>
                <c:pt idx="23301">
                  <c:v>233.01</c:v>
                </c:pt>
                <c:pt idx="23302">
                  <c:v>233.02</c:v>
                </c:pt>
                <c:pt idx="23303">
                  <c:v>233.03</c:v>
                </c:pt>
                <c:pt idx="23304">
                  <c:v>233.04</c:v>
                </c:pt>
                <c:pt idx="23305">
                  <c:v>233.05</c:v>
                </c:pt>
                <c:pt idx="23306">
                  <c:v>233.06</c:v>
                </c:pt>
                <c:pt idx="23307">
                  <c:v>233.07</c:v>
                </c:pt>
                <c:pt idx="23308">
                  <c:v>233.08</c:v>
                </c:pt>
                <c:pt idx="23309">
                  <c:v>233.09</c:v>
                </c:pt>
                <c:pt idx="23310">
                  <c:v>233.1</c:v>
                </c:pt>
                <c:pt idx="23311">
                  <c:v>233.11</c:v>
                </c:pt>
                <c:pt idx="23312">
                  <c:v>233.12</c:v>
                </c:pt>
                <c:pt idx="23313">
                  <c:v>233.13</c:v>
                </c:pt>
                <c:pt idx="23314">
                  <c:v>233.14</c:v>
                </c:pt>
                <c:pt idx="23315">
                  <c:v>233.15</c:v>
                </c:pt>
                <c:pt idx="23316">
                  <c:v>233.16</c:v>
                </c:pt>
                <c:pt idx="23317">
                  <c:v>233.17</c:v>
                </c:pt>
                <c:pt idx="23318">
                  <c:v>233.18</c:v>
                </c:pt>
                <c:pt idx="23319">
                  <c:v>233.19</c:v>
                </c:pt>
                <c:pt idx="23320">
                  <c:v>233.2</c:v>
                </c:pt>
                <c:pt idx="23321">
                  <c:v>233.21</c:v>
                </c:pt>
                <c:pt idx="23322">
                  <c:v>233.22</c:v>
                </c:pt>
                <c:pt idx="23323">
                  <c:v>233.23</c:v>
                </c:pt>
                <c:pt idx="23324">
                  <c:v>233.24</c:v>
                </c:pt>
                <c:pt idx="23325">
                  <c:v>233.25</c:v>
                </c:pt>
                <c:pt idx="23326">
                  <c:v>233.26</c:v>
                </c:pt>
                <c:pt idx="23327">
                  <c:v>233.27</c:v>
                </c:pt>
                <c:pt idx="23328">
                  <c:v>233.28</c:v>
                </c:pt>
                <c:pt idx="23329">
                  <c:v>233.29</c:v>
                </c:pt>
                <c:pt idx="23330">
                  <c:v>233.3</c:v>
                </c:pt>
                <c:pt idx="23331">
                  <c:v>233.31</c:v>
                </c:pt>
                <c:pt idx="23332">
                  <c:v>233.32</c:v>
                </c:pt>
                <c:pt idx="23333">
                  <c:v>233.33</c:v>
                </c:pt>
                <c:pt idx="23334">
                  <c:v>233.34</c:v>
                </c:pt>
                <c:pt idx="23335">
                  <c:v>233.35</c:v>
                </c:pt>
                <c:pt idx="23336">
                  <c:v>233.36</c:v>
                </c:pt>
                <c:pt idx="23337">
                  <c:v>233.37</c:v>
                </c:pt>
                <c:pt idx="23338">
                  <c:v>233.38</c:v>
                </c:pt>
                <c:pt idx="23339">
                  <c:v>233.39</c:v>
                </c:pt>
                <c:pt idx="23340">
                  <c:v>233.4</c:v>
                </c:pt>
                <c:pt idx="23341">
                  <c:v>233.41</c:v>
                </c:pt>
                <c:pt idx="23342">
                  <c:v>233.42</c:v>
                </c:pt>
                <c:pt idx="23343">
                  <c:v>233.43</c:v>
                </c:pt>
                <c:pt idx="23344">
                  <c:v>233.44</c:v>
                </c:pt>
                <c:pt idx="23345">
                  <c:v>233.45</c:v>
                </c:pt>
                <c:pt idx="23346">
                  <c:v>233.46</c:v>
                </c:pt>
                <c:pt idx="23347">
                  <c:v>233.47</c:v>
                </c:pt>
                <c:pt idx="23348">
                  <c:v>233.48</c:v>
                </c:pt>
                <c:pt idx="23349">
                  <c:v>233.49</c:v>
                </c:pt>
                <c:pt idx="23350">
                  <c:v>233.5</c:v>
                </c:pt>
                <c:pt idx="23351">
                  <c:v>233.51</c:v>
                </c:pt>
                <c:pt idx="23352">
                  <c:v>233.52</c:v>
                </c:pt>
                <c:pt idx="23353">
                  <c:v>233.53</c:v>
                </c:pt>
                <c:pt idx="23354">
                  <c:v>233.54</c:v>
                </c:pt>
                <c:pt idx="23355">
                  <c:v>233.55</c:v>
                </c:pt>
                <c:pt idx="23356">
                  <c:v>233.56</c:v>
                </c:pt>
                <c:pt idx="23357">
                  <c:v>233.57</c:v>
                </c:pt>
                <c:pt idx="23358">
                  <c:v>233.58</c:v>
                </c:pt>
                <c:pt idx="23359">
                  <c:v>233.59</c:v>
                </c:pt>
                <c:pt idx="23360">
                  <c:v>233.6</c:v>
                </c:pt>
                <c:pt idx="23361">
                  <c:v>233.61</c:v>
                </c:pt>
                <c:pt idx="23362">
                  <c:v>233.62</c:v>
                </c:pt>
                <c:pt idx="23363">
                  <c:v>233.63</c:v>
                </c:pt>
                <c:pt idx="23364">
                  <c:v>233.64</c:v>
                </c:pt>
                <c:pt idx="23365">
                  <c:v>233.65</c:v>
                </c:pt>
                <c:pt idx="23366">
                  <c:v>233.66</c:v>
                </c:pt>
                <c:pt idx="23367">
                  <c:v>233.67</c:v>
                </c:pt>
                <c:pt idx="23368">
                  <c:v>233.68</c:v>
                </c:pt>
                <c:pt idx="23369">
                  <c:v>233.69</c:v>
                </c:pt>
                <c:pt idx="23370">
                  <c:v>233.7</c:v>
                </c:pt>
                <c:pt idx="23371">
                  <c:v>233.71</c:v>
                </c:pt>
                <c:pt idx="23372">
                  <c:v>233.72</c:v>
                </c:pt>
                <c:pt idx="23373">
                  <c:v>233.73</c:v>
                </c:pt>
                <c:pt idx="23374">
                  <c:v>233.74</c:v>
                </c:pt>
                <c:pt idx="23375">
                  <c:v>233.75</c:v>
                </c:pt>
                <c:pt idx="23376">
                  <c:v>233.76</c:v>
                </c:pt>
                <c:pt idx="23377">
                  <c:v>233.77</c:v>
                </c:pt>
                <c:pt idx="23378">
                  <c:v>233.78</c:v>
                </c:pt>
                <c:pt idx="23379">
                  <c:v>233.79</c:v>
                </c:pt>
                <c:pt idx="23380">
                  <c:v>233.8</c:v>
                </c:pt>
                <c:pt idx="23381">
                  <c:v>233.81</c:v>
                </c:pt>
                <c:pt idx="23382">
                  <c:v>233.82</c:v>
                </c:pt>
                <c:pt idx="23383">
                  <c:v>233.83</c:v>
                </c:pt>
                <c:pt idx="23384">
                  <c:v>233.84</c:v>
                </c:pt>
                <c:pt idx="23385">
                  <c:v>233.85</c:v>
                </c:pt>
                <c:pt idx="23386">
                  <c:v>233.86</c:v>
                </c:pt>
                <c:pt idx="23387">
                  <c:v>233.87</c:v>
                </c:pt>
                <c:pt idx="23388">
                  <c:v>233.88</c:v>
                </c:pt>
                <c:pt idx="23389">
                  <c:v>233.89</c:v>
                </c:pt>
                <c:pt idx="23390">
                  <c:v>233.9</c:v>
                </c:pt>
                <c:pt idx="23391">
                  <c:v>233.91</c:v>
                </c:pt>
                <c:pt idx="23392">
                  <c:v>233.92</c:v>
                </c:pt>
                <c:pt idx="23393">
                  <c:v>233.93</c:v>
                </c:pt>
                <c:pt idx="23394">
                  <c:v>233.94</c:v>
                </c:pt>
                <c:pt idx="23395">
                  <c:v>233.95</c:v>
                </c:pt>
                <c:pt idx="23396">
                  <c:v>233.96</c:v>
                </c:pt>
                <c:pt idx="23397">
                  <c:v>233.97</c:v>
                </c:pt>
                <c:pt idx="23398">
                  <c:v>233.98</c:v>
                </c:pt>
                <c:pt idx="23399">
                  <c:v>233.99</c:v>
                </c:pt>
                <c:pt idx="23400">
                  <c:v>234</c:v>
                </c:pt>
                <c:pt idx="23401">
                  <c:v>234.01</c:v>
                </c:pt>
                <c:pt idx="23402">
                  <c:v>234.02</c:v>
                </c:pt>
                <c:pt idx="23403">
                  <c:v>234.03</c:v>
                </c:pt>
                <c:pt idx="23404">
                  <c:v>234.04</c:v>
                </c:pt>
                <c:pt idx="23405">
                  <c:v>234.05</c:v>
                </c:pt>
                <c:pt idx="23406">
                  <c:v>234.06</c:v>
                </c:pt>
                <c:pt idx="23407">
                  <c:v>234.07</c:v>
                </c:pt>
                <c:pt idx="23408">
                  <c:v>234.08</c:v>
                </c:pt>
                <c:pt idx="23409">
                  <c:v>234.09</c:v>
                </c:pt>
                <c:pt idx="23410">
                  <c:v>234.1</c:v>
                </c:pt>
                <c:pt idx="23411">
                  <c:v>234.11</c:v>
                </c:pt>
                <c:pt idx="23412">
                  <c:v>234.12</c:v>
                </c:pt>
                <c:pt idx="23413">
                  <c:v>234.13</c:v>
                </c:pt>
                <c:pt idx="23414">
                  <c:v>234.14</c:v>
                </c:pt>
                <c:pt idx="23415">
                  <c:v>234.15</c:v>
                </c:pt>
                <c:pt idx="23416">
                  <c:v>234.16</c:v>
                </c:pt>
                <c:pt idx="23417">
                  <c:v>234.17</c:v>
                </c:pt>
                <c:pt idx="23418">
                  <c:v>234.18</c:v>
                </c:pt>
                <c:pt idx="23419">
                  <c:v>234.19</c:v>
                </c:pt>
                <c:pt idx="23420">
                  <c:v>234.2</c:v>
                </c:pt>
                <c:pt idx="23421">
                  <c:v>234.21</c:v>
                </c:pt>
                <c:pt idx="23422">
                  <c:v>234.22</c:v>
                </c:pt>
                <c:pt idx="23423">
                  <c:v>234.23</c:v>
                </c:pt>
                <c:pt idx="23424">
                  <c:v>234.24</c:v>
                </c:pt>
                <c:pt idx="23425">
                  <c:v>234.25</c:v>
                </c:pt>
                <c:pt idx="23426">
                  <c:v>234.26</c:v>
                </c:pt>
                <c:pt idx="23427">
                  <c:v>234.27</c:v>
                </c:pt>
                <c:pt idx="23428">
                  <c:v>234.28</c:v>
                </c:pt>
                <c:pt idx="23429">
                  <c:v>234.29</c:v>
                </c:pt>
                <c:pt idx="23430">
                  <c:v>234.3</c:v>
                </c:pt>
                <c:pt idx="23431">
                  <c:v>234.31</c:v>
                </c:pt>
                <c:pt idx="23432">
                  <c:v>234.32</c:v>
                </c:pt>
                <c:pt idx="23433">
                  <c:v>234.33</c:v>
                </c:pt>
                <c:pt idx="23434">
                  <c:v>234.34</c:v>
                </c:pt>
                <c:pt idx="23435">
                  <c:v>234.35</c:v>
                </c:pt>
                <c:pt idx="23436">
                  <c:v>234.36</c:v>
                </c:pt>
                <c:pt idx="23437">
                  <c:v>234.37</c:v>
                </c:pt>
                <c:pt idx="23438">
                  <c:v>234.38</c:v>
                </c:pt>
                <c:pt idx="23439">
                  <c:v>234.39</c:v>
                </c:pt>
                <c:pt idx="23440">
                  <c:v>234.4</c:v>
                </c:pt>
                <c:pt idx="23441">
                  <c:v>234.41</c:v>
                </c:pt>
                <c:pt idx="23442">
                  <c:v>234.42</c:v>
                </c:pt>
                <c:pt idx="23443">
                  <c:v>234.43</c:v>
                </c:pt>
                <c:pt idx="23444">
                  <c:v>234.44</c:v>
                </c:pt>
                <c:pt idx="23445">
                  <c:v>234.45</c:v>
                </c:pt>
                <c:pt idx="23446">
                  <c:v>234.46</c:v>
                </c:pt>
                <c:pt idx="23447">
                  <c:v>234.47</c:v>
                </c:pt>
                <c:pt idx="23448">
                  <c:v>234.48</c:v>
                </c:pt>
                <c:pt idx="23449">
                  <c:v>234.49</c:v>
                </c:pt>
                <c:pt idx="23450">
                  <c:v>234.5</c:v>
                </c:pt>
                <c:pt idx="23451">
                  <c:v>234.51</c:v>
                </c:pt>
                <c:pt idx="23452">
                  <c:v>234.52</c:v>
                </c:pt>
                <c:pt idx="23453">
                  <c:v>234.53</c:v>
                </c:pt>
                <c:pt idx="23454">
                  <c:v>234.54</c:v>
                </c:pt>
                <c:pt idx="23455">
                  <c:v>234.55</c:v>
                </c:pt>
                <c:pt idx="23456">
                  <c:v>234.56</c:v>
                </c:pt>
                <c:pt idx="23457">
                  <c:v>234.57</c:v>
                </c:pt>
                <c:pt idx="23458">
                  <c:v>234.58</c:v>
                </c:pt>
                <c:pt idx="23459">
                  <c:v>234.59</c:v>
                </c:pt>
                <c:pt idx="23460">
                  <c:v>234.6</c:v>
                </c:pt>
                <c:pt idx="23461">
                  <c:v>234.61</c:v>
                </c:pt>
                <c:pt idx="23462">
                  <c:v>234.62</c:v>
                </c:pt>
                <c:pt idx="23463">
                  <c:v>234.63</c:v>
                </c:pt>
                <c:pt idx="23464">
                  <c:v>234.64</c:v>
                </c:pt>
                <c:pt idx="23465">
                  <c:v>234.65</c:v>
                </c:pt>
                <c:pt idx="23466">
                  <c:v>234.66</c:v>
                </c:pt>
                <c:pt idx="23467">
                  <c:v>234.67</c:v>
                </c:pt>
                <c:pt idx="23468">
                  <c:v>234.68</c:v>
                </c:pt>
                <c:pt idx="23469">
                  <c:v>234.69</c:v>
                </c:pt>
                <c:pt idx="23470">
                  <c:v>234.7</c:v>
                </c:pt>
                <c:pt idx="23471">
                  <c:v>234.71</c:v>
                </c:pt>
                <c:pt idx="23472">
                  <c:v>234.72</c:v>
                </c:pt>
                <c:pt idx="23473">
                  <c:v>234.73</c:v>
                </c:pt>
                <c:pt idx="23474">
                  <c:v>234.74</c:v>
                </c:pt>
                <c:pt idx="23475">
                  <c:v>234.75</c:v>
                </c:pt>
                <c:pt idx="23476">
                  <c:v>234.76</c:v>
                </c:pt>
                <c:pt idx="23477">
                  <c:v>234.77</c:v>
                </c:pt>
                <c:pt idx="23478">
                  <c:v>234.78</c:v>
                </c:pt>
                <c:pt idx="23479">
                  <c:v>234.79</c:v>
                </c:pt>
                <c:pt idx="23480">
                  <c:v>234.8</c:v>
                </c:pt>
                <c:pt idx="23481">
                  <c:v>234.81</c:v>
                </c:pt>
                <c:pt idx="23482">
                  <c:v>234.82</c:v>
                </c:pt>
                <c:pt idx="23483">
                  <c:v>234.83</c:v>
                </c:pt>
                <c:pt idx="23484">
                  <c:v>234.84</c:v>
                </c:pt>
                <c:pt idx="23485">
                  <c:v>234.85</c:v>
                </c:pt>
                <c:pt idx="23486">
                  <c:v>234.86</c:v>
                </c:pt>
                <c:pt idx="23487">
                  <c:v>234.87</c:v>
                </c:pt>
                <c:pt idx="23488">
                  <c:v>234.88</c:v>
                </c:pt>
                <c:pt idx="23489">
                  <c:v>234.89</c:v>
                </c:pt>
                <c:pt idx="23490">
                  <c:v>234.9</c:v>
                </c:pt>
                <c:pt idx="23491">
                  <c:v>234.91</c:v>
                </c:pt>
                <c:pt idx="23492">
                  <c:v>234.92</c:v>
                </c:pt>
                <c:pt idx="23493">
                  <c:v>234.93</c:v>
                </c:pt>
                <c:pt idx="23494">
                  <c:v>234.94</c:v>
                </c:pt>
                <c:pt idx="23495">
                  <c:v>234.95</c:v>
                </c:pt>
                <c:pt idx="23496">
                  <c:v>234.96</c:v>
                </c:pt>
                <c:pt idx="23497">
                  <c:v>234.97</c:v>
                </c:pt>
                <c:pt idx="23498">
                  <c:v>234.98</c:v>
                </c:pt>
                <c:pt idx="23499">
                  <c:v>234.99</c:v>
                </c:pt>
                <c:pt idx="23500">
                  <c:v>235</c:v>
                </c:pt>
                <c:pt idx="23501">
                  <c:v>235.01</c:v>
                </c:pt>
                <c:pt idx="23502">
                  <c:v>235.02</c:v>
                </c:pt>
                <c:pt idx="23503">
                  <c:v>235.03</c:v>
                </c:pt>
                <c:pt idx="23504">
                  <c:v>235.04</c:v>
                </c:pt>
                <c:pt idx="23505">
                  <c:v>235.05</c:v>
                </c:pt>
                <c:pt idx="23506">
                  <c:v>235.06</c:v>
                </c:pt>
                <c:pt idx="23507">
                  <c:v>235.07</c:v>
                </c:pt>
                <c:pt idx="23508">
                  <c:v>235.08</c:v>
                </c:pt>
                <c:pt idx="23509">
                  <c:v>235.09</c:v>
                </c:pt>
                <c:pt idx="23510">
                  <c:v>235.1</c:v>
                </c:pt>
                <c:pt idx="23511">
                  <c:v>235.11</c:v>
                </c:pt>
                <c:pt idx="23512">
                  <c:v>235.12</c:v>
                </c:pt>
                <c:pt idx="23513">
                  <c:v>235.13</c:v>
                </c:pt>
                <c:pt idx="23514">
                  <c:v>235.14</c:v>
                </c:pt>
                <c:pt idx="23515">
                  <c:v>235.15</c:v>
                </c:pt>
                <c:pt idx="23516">
                  <c:v>235.16</c:v>
                </c:pt>
                <c:pt idx="23517">
                  <c:v>235.17</c:v>
                </c:pt>
                <c:pt idx="23518">
                  <c:v>235.18</c:v>
                </c:pt>
                <c:pt idx="23519">
                  <c:v>235.19</c:v>
                </c:pt>
                <c:pt idx="23520">
                  <c:v>235.2</c:v>
                </c:pt>
                <c:pt idx="23521">
                  <c:v>235.21</c:v>
                </c:pt>
                <c:pt idx="23522">
                  <c:v>235.22</c:v>
                </c:pt>
                <c:pt idx="23523">
                  <c:v>235.23</c:v>
                </c:pt>
                <c:pt idx="23524">
                  <c:v>235.24</c:v>
                </c:pt>
                <c:pt idx="23525">
                  <c:v>235.25</c:v>
                </c:pt>
                <c:pt idx="23526">
                  <c:v>235.26</c:v>
                </c:pt>
                <c:pt idx="23527">
                  <c:v>235.27</c:v>
                </c:pt>
                <c:pt idx="23528">
                  <c:v>235.28</c:v>
                </c:pt>
                <c:pt idx="23529">
                  <c:v>235.29</c:v>
                </c:pt>
                <c:pt idx="23530">
                  <c:v>235.3</c:v>
                </c:pt>
                <c:pt idx="23531">
                  <c:v>235.31</c:v>
                </c:pt>
                <c:pt idx="23532">
                  <c:v>235.32</c:v>
                </c:pt>
                <c:pt idx="23533">
                  <c:v>235.33</c:v>
                </c:pt>
                <c:pt idx="23534">
                  <c:v>235.34</c:v>
                </c:pt>
                <c:pt idx="23535">
                  <c:v>235.35</c:v>
                </c:pt>
                <c:pt idx="23536">
                  <c:v>235.36</c:v>
                </c:pt>
                <c:pt idx="23537">
                  <c:v>235.37</c:v>
                </c:pt>
                <c:pt idx="23538">
                  <c:v>235.38</c:v>
                </c:pt>
                <c:pt idx="23539">
                  <c:v>235.39</c:v>
                </c:pt>
                <c:pt idx="23540">
                  <c:v>235.4</c:v>
                </c:pt>
                <c:pt idx="23541">
                  <c:v>235.41</c:v>
                </c:pt>
                <c:pt idx="23542">
                  <c:v>235.42</c:v>
                </c:pt>
                <c:pt idx="23543">
                  <c:v>235.43</c:v>
                </c:pt>
                <c:pt idx="23544">
                  <c:v>235.44</c:v>
                </c:pt>
                <c:pt idx="23545">
                  <c:v>235.45</c:v>
                </c:pt>
                <c:pt idx="23546">
                  <c:v>235.46</c:v>
                </c:pt>
                <c:pt idx="23547">
                  <c:v>235.47</c:v>
                </c:pt>
                <c:pt idx="23548">
                  <c:v>235.48</c:v>
                </c:pt>
                <c:pt idx="23549">
                  <c:v>235.49</c:v>
                </c:pt>
                <c:pt idx="23550">
                  <c:v>235.5</c:v>
                </c:pt>
                <c:pt idx="23551">
                  <c:v>235.51</c:v>
                </c:pt>
                <c:pt idx="23552">
                  <c:v>235.52</c:v>
                </c:pt>
                <c:pt idx="23553">
                  <c:v>235.53</c:v>
                </c:pt>
                <c:pt idx="23554">
                  <c:v>235.54</c:v>
                </c:pt>
                <c:pt idx="23555">
                  <c:v>235.55</c:v>
                </c:pt>
                <c:pt idx="23556">
                  <c:v>235.56</c:v>
                </c:pt>
                <c:pt idx="23557">
                  <c:v>235.57</c:v>
                </c:pt>
                <c:pt idx="23558">
                  <c:v>235.58</c:v>
                </c:pt>
                <c:pt idx="23559">
                  <c:v>235.59</c:v>
                </c:pt>
                <c:pt idx="23560">
                  <c:v>235.6</c:v>
                </c:pt>
                <c:pt idx="23561">
                  <c:v>235.61</c:v>
                </c:pt>
                <c:pt idx="23562">
                  <c:v>235.62</c:v>
                </c:pt>
                <c:pt idx="23563">
                  <c:v>235.63</c:v>
                </c:pt>
                <c:pt idx="23564">
                  <c:v>235.64</c:v>
                </c:pt>
                <c:pt idx="23565">
                  <c:v>235.65</c:v>
                </c:pt>
                <c:pt idx="23566">
                  <c:v>235.66</c:v>
                </c:pt>
                <c:pt idx="23567">
                  <c:v>235.67</c:v>
                </c:pt>
                <c:pt idx="23568">
                  <c:v>235.68</c:v>
                </c:pt>
                <c:pt idx="23569">
                  <c:v>235.69</c:v>
                </c:pt>
                <c:pt idx="23570">
                  <c:v>235.7</c:v>
                </c:pt>
                <c:pt idx="23571">
                  <c:v>235.71</c:v>
                </c:pt>
                <c:pt idx="23572">
                  <c:v>235.72</c:v>
                </c:pt>
                <c:pt idx="23573">
                  <c:v>235.73</c:v>
                </c:pt>
                <c:pt idx="23574">
                  <c:v>235.74</c:v>
                </c:pt>
                <c:pt idx="23575">
                  <c:v>235.75</c:v>
                </c:pt>
                <c:pt idx="23576">
                  <c:v>235.76</c:v>
                </c:pt>
                <c:pt idx="23577">
                  <c:v>235.77</c:v>
                </c:pt>
                <c:pt idx="23578">
                  <c:v>235.78</c:v>
                </c:pt>
                <c:pt idx="23579">
                  <c:v>235.79</c:v>
                </c:pt>
                <c:pt idx="23580">
                  <c:v>235.8</c:v>
                </c:pt>
                <c:pt idx="23581">
                  <c:v>235.81</c:v>
                </c:pt>
                <c:pt idx="23582">
                  <c:v>235.82</c:v>
                </c:pt>
                <c:pt idx="23583">
                  <c:v>235.83</c:v>
                </c:pt>
                <c:pt idx="23584">
                  <c:v>235.84</c:v>
                </c:pt>
                <c:pt idx="23585">
                  <c:v>235.85</c:v>
                </c:pt>
                <c:pt idx="23586">
                  <c:v>235.86</c:v>
                </c:pt>
                <c:pt idx="23587">
                  <c:v>235.87</c:v>
                </c:pt>
                <c:pt idx="23588">
                  <c:v>235.88</c:v>
                </c:pt>
                <c:pt idx="23589">
                  <c:v>235.89</c:v>
                </c:pt>
                <c:pt idx="23590">
                  <c:v>235.9</c:v>
                </c:pt>
                <c:pt idx="23591">
                  <c:v>235.91</c:v>
                </c:pt>
                <c:pt idx="23592">
                  <c:v>235.92</c:v>
                </c:pt>
                <c:pt idx="23593">
                  <c:v>235.93</c:v>
                </c:pt>
                <c:pt idx="23594">
                  <c:v>235.94</c:v>
                </c:pt>
                <c:pt idx="23595">
                  <c:v>235.95</c:v>
                </c:pt>
                <c:pt idx="23596">
                  <c:v>235.96</c:v>
                </c:pt>
                <c:pt idx="23597">
                  <c:v>235.97</c:v>
                </c:pt>
                <c:pt idx="23598">
                  <c:v>235.98</c:v>
                </c:pt>
                <c:pt idx="23599">
                  <c:v>235.99</c:v>
                </c:pt>
                <c:pt idx="23600">
                  <c:v>236</c:v>
                </c:pt>
                <c:pt idx="23601">
                  <c:v>236.01</c:v>
                </c:pt>
                <c:pt idx="23602">
                  <c:v>236.02</c:v>
                </c:pt>
                <c:pt idx="23603">
                  <c:v>236.03</c:v>
                </c:pt>
                <c:pt idx="23604">
                  <c:v>236.04</c:v>
                </c:pt>
                <c:pt idx="23605">
                  <c:v>236.05</c:v>
                </c:pt>
                <c:pt idx="23606">
                  <c:v>236.06</c:v>
                </c:pt>
                <c:pt idx="23607">
                  <c:v>236.07</c:v>
                </c:pt>
                <c:pt idx="23608">
                  <c:v>236.08</c:v>
                </c:pt>
                <c:pt idx="23609">
                  <c:v>236.09</c:v>
                </c:pt>
                <c:pt idx="23610">
                  <c:v>236.1</c:v>
                </c:pt>
                <c:pt idx="23611">
                  <c:v>236.11</c:v>
                </c:pt>
                <c:pt idx="23612">
                  <c:v>236.12</c:v>
                </c:pt>
                <c:pt idx="23613">
                  <c:v>236.13</c:v>
                </c:pt>
                <c:pt idx="23614">
                  <c:v>236.14</c:v>
                </c:pt>
                <c:pt idx="23615">
                  <c:v>236.15</c:v>
                </c:pt>
                <c:pt idx="23616">
                  <c:v>236.16</c:v>
                </c:pt>
                <c:pt idx="23617">
                  <c:v>236.17</c:v>
                </c:pt>
                <c:pt idx="23618">
                  <c:v>236.18</c:v>
                </c:pt>
                <c:pt idx="23619">
                  <c:v>236.19</c:v>
                </c:pt>
                <c:pt idx="23620">
                  <c:v>236.2</c:v>
                </c:pt>
                <c:pt idx="23621">
                  <c:v>236.21</c:v>
                </c:pt>
                <c:pt idx="23622">
                  <c:v>236.22</c:v>
                </c:pt>
                <c:pt idx="23623">
                  <c:v>236.23</c:v>
                </c:pt>
                <c:pt idx="23624">
                  <c:v>236.24</c:v>
                </c:pt>
                <c:pt idx="23625">
                  <c:v>236.25</c:v>
                </c:pt>
                <c:pt idx="23626">
                  <c:v>236.26</c:v>
                </c:pt>
                <c:pt idx="23627">
                  <c:v>236.27</c:v>
                </c:pt>
                <c:pt idx="23628">
                  <c:v>236.28</c:v>
                </c:pt>
                <c:pt idx="23629">
                  <c:v>236.29</c:v>
                </c:pt>
                <c:pt idx="23630">
                  <c:v>236.3</c:v>
                </c:pt>
                <c:pt idx="23631">
                  <c:v>236.31</c:v>
                </c:pt>
                <c:pt idx="23632">
                  <c:v>236.32</c:v>
                </c:pt>
                <c:pt idx="23633">
                  <c:v>236.33</c:v>
                </c:pt>
                <c:pt idx="23634">
                  <c:v>236.34</c:v>
                </c:pt>
                <c:pt idx="23635">
                  <c:v>236.35</c:v>
                </c:pt>
                <c:pt idx="23636">
                  <c:v>236.36</c:v>
                </c:pt>
                <c:pt idx="23637">
                  <c:v>236.37</c:v>
                </c:pt>
                <c:pt idx="23638">
                  <c:v>236.38</c:v>
                </c:pt>
                <c:pt idx="23639">
                  <c:v>236.39</c:v>
                </c:pt>
                <c:pt idx="23640">
                  <c:v>236.4</c:v>
                </c:pt>
                <c:pt idx="23641">
                  <c:v>236.41</c:v>
                </c:pt>
                <c:pt idx="23642">
                  <c:v>236.42</c:v>
                </c:pt>
                <c:pt idx="23643">
                  <c:v>236.43</c:v>
                </c:pt>
                <c:pt idx="23644">
                  <c:v>236.44</c:v>
                </c:pt>
                <c:pt idx="23645">
                  <c:v>236.45</c:v>
                </c:pt>
                <c:pt idx="23646">
                  <c:v>236.46</c:v>
                </c:pt>
                <c:pt idx="23647">
                  <c:v>236.47</c:v>
                </c:pt>
                <c:pt idx="23648">
                  <c:v>236.48</c:v>
                </c:pt>
                <c:pt idx="23649">
                  <c:v>236.49</c:v>
                </c:pt>
                <c:pt idx="23650">
                  <c:v>236.5</c:v>
                </c:pt>
                <c:pt idx="23651">
                  <c:v>236.51</c:v>
                </c:pt>
                <c:pt idx="23652">
                  <c:v>236.52</c:v>
                </c:pt>
                <c:pt idx="23653">
                  <c:v>236.53</c:v>
                </c:pt>
                <c:pt idx="23654">
                  <c:v>236.54</c:v>
                </c:pt>
                <c:pt idx="23655">
                  <c:v>236.55</c:v>
                </c:pt>
                <c:pt idx="23656">
                  <c:v>236.56</c:v>
                </c:pt>
                <c:pt idx="23657">
                  <c:v>236.57</c:v>
                </c:pt>
                <c:pt idx="23658">
                  <c:v>236.58</c:v>
                </c:pt>
                <c:pt idx="23659">
                  <c:v>236.59</c:v>
                </c:pt>
                <c:pt idx="23660">
                  <c:v>236.6</c:v>
                </c:pt>
                <c:pt idx="23661">
                  <c:v>236.61</c:v>
                </c:pt>
                <c:pt idx="23662">
                  <c:v>236.62</c:v>
                </c:pt>
                <c:pt idx="23663">
                  <c:v>236.63</c:v>
                </c:pt>
                <c:pt idx="23664">
                  <c:v>236.64</c:v>
                </c:pt>
                <c:pt idx="23665">
                  <c:v>236.65</c:v>
                </c:pt>
                <c:pt idx="23666">
                  <c:v>236.66</c:v>
                </c:pt>
                <c:pt idx="23667">
                  <c:v>236.67</c:v>
                </c:pt>
                <c:pt idx="23668">
                  <c:v>236.68</c:v>
                </c:pt>
                <c:pt idx="23669">
                  <c:v>236.69</c:v>
                </c:pt>
                <c:pt idx="23670">
                  <c:v>236.7</c:v>
                </c:pt>
                <c:pt idx="23671">
                  <c:v>236.71</c:v>
                </c:pt>
                <c:pt idx="23672">
                  <c:v>236.72</c:v>
                </c:pt>
                <c:pt idx="23673">
                  <c:v>236.73</c:v>
                </c:pt>
                <c:pt idx="23674">
                  <c:v>236.74</c:v>
                </c:pt>
                <c:pt idx="23675">
                  <c:v>236.75</c:v>
                </c:pt>
                <c:pt idx="23676">
                  <c:v>236.76</c:v>
                </c:pt>
                <c:pt idx="23677">
                  <c:v>236.77</c:v>
                </c:pt>
                <c:pt idx="23678">
                  <c:v>236.78</c:v>
                </c:pt>
                <c:pt idx="23679">
                  <c:v>236.79</c:v>
                </c:pt>
                <c:pt idx="23680">
                  <c:v>236.8</c:v>
                </c:pt>
                <c:pt idx="23681">
                  <c:v>236.81</c:v>
                </c:pt>
                <c:pt idx="23682">
                  <c:v>236.82</c:v>
                </c:pt>
                <c:pt idx="23683">
                  <c:v>236.83</c:v>
                </c:pt>
                <c:pt idx="23684">
                  <c:v>236.84</c:v>
                </c:pt>
                <c:pt idx="23685">
                  <c:v>236.85</c:v>
                </c:pt>
                <c:pt idx="23686">
                  <c:v>236.86</c:v>
                </c:pt>
                <c:pt idx="23687">
                  <c:v>236.87</c:v>
                </c:pt>
                <c:pt idx="23688">
                  <c:v>236.88</c:v>
                </c:pt>
                <c:pt idx="23689">
                  <c:v>236.89</c:v>
                </c:pt>
                <c:pt idx="23690">
                  <c:v>236.9</c:v>
                </c:pt>
                <c:pt idx="23691">
                  <c:v>236.91</c:v>
                </c:pt>
                <c:pt idx="23692">
                  <c:v>236.92</c:v>
                </c:pt>
                <c:pt idx="23693">
                  <c:v>236.93</c:v>
                </c:pt>
                <c:pt idx="23694">
                  <c:v>236.94</c:v>
                </c:pt>
                <c:pt idx="23695">
                  <c:v>236.95</c:v>
                </c:pt>
                <c:pt idx="23696">
                  <c:v>236.96</c:v>
                </c:pt>
                <c:pt idx="23697">
                  <c:v>236.97</c:v>
                </c:pt>
                <c:pt idx="23698">
                  <c:v>236.98</c:v>
                </c:pt>
                <c:pt idx="23699">
                  <c:v>236.99</c:v>
                </c:pt>
                <c:pt idx="23700">
                  <c:v>237</c:v>
                </c:pt>
                <c:pt idx="23701">
                  <c:v>237.01</c:v>
                </c:pt>
                <c:pt idx="23702">
                  <c:v>237.02</c:v>
                </c:pt>
                <c:pt idx="23703">
                  <c:v>237.03</c:v>
                </c:pt>
                <c:pt idx="23704">
                  <c:v>237.04</c:v>
                </c:pt>
                <c:pt idx="23705">
                  <c:v>237.05</c:v>
                </c:pt>
                <c:pt idx="23706">
                  <c:v>237.06</c:v>
                </c:pt>
                <c:pt idx="23707">
                  <c:v>237.07</c:v>
                </c:pt>
                <c:pt idx="23708">
                  <c:v>237.08</c:v>
                </c:pt>
                <c:pt idx="23709">
                  <c:v>237.09</c:v>
                </c:pt>
                <c:pt idx="23710">
                  <c:v>237.1</c:v>
                </c:pt>
                <c:pt idx="23711">
                  <c:v>237.11</c:v>
                </c:pt>
                <c:pt idx="23712">
                  <c:v>237.12</c:v>
                </c:pt>
                <c:pt idx="23713">
                  <c:v>237.13</c:v>
                </c:pt>
                <c:pt idx="23714">
                  <c:v>237.14</c:v>
                </c:pt>
                <c:pt idx="23715">
                  <c:v>237.15</c:v>
                </c:pt>
                <c:pt idx="23716">
                  <c:v>237.16</c:v>
                </c:pt>
                <c:pt idx="23717">
                  <c:v>237.17</c:v>
                </c:pt>
                <c:pt idx="23718">
                  <c:v>237.18</c:v>
                </c:pt>
                <c:pt idx="23719">
                  <c:v>237.19</c:v>
                </c:pt>
                <c:pt idx="23720">
                  <c:v>237.2</c:v>
                </c:pt>
                <c:pt idx="23721">
                  <c:v>237.21</c:v>
                </c:pt>
                <c:pt idx="23722">
                  <c:v>237.22</c:v>
                </c:pt>
                <c:pt idx="23723">
                  <c:v>237.23</c:v>
                </c:pt>
                <c:pt idx="23724">
                  <c:v>237.24</c:v>
                </c:pt>
                <c:pt idx="23725">
                  <c:v>237.25</c:v>
                </c:pt>
                <c:pt idx="23726">
                  <c:v>237.26</c:v>
                </c:pt>
                <c:pt idx="23727">
                  <c:v>237.27</c:v>
                </c:pt>
                <c:pt idx="23728">
                  <c:v>237.28</c:v>
                </c:pt>
                <c:pt idx="23729">
                  <c:v>237.29</c:v>
                </c:pt>
                <c:pt idx="23730">
                  <c:v>237.3</c:v>
                </c:pt>
                <c:pt idx="23731">
                  <c:v>237.31</c:v>
                </c:pt>
                <c:pt idx="23732">
                  <c:v>237.32</c:v>
                </c:pt>
                <c:pt idx="23733">
                  <c:v>237.33</c:v>
                </c:pt>
                <c:pt idx="23734">
                  <c:v>237.34</c:v>
                </c:pt>
                <c:pt idx="23735">
                  <c:v>237.35</c:v>
                </c:pt>
                <c:pt idx="23736">
                  <c:v>237.36</c:v>
                </c:pt>
                <c:pt idx="23737">
                  <c:v>237.37</c:v>
                </c:pt>
                <c:pt idx="23738">
                  <c:v>237.38</c:v>
                </c:pt>
                <c:pt idx="23739">
                  <c:v>237.39</c:v>
                </c:pt>
                <c:pt idx="23740">
                  <c:v>237.4</c:v>
                </c:pt>
                <c:pt idx="23741">
                  <c:v>237.41</c:v>
                </c:pt>
                <c:pt idx="23742">
                  <c:v>237.42</c:v>
                </c:pt>
                <c:pt idx="23743">
                  <c:v>237.43</c:v>
                </c:pt>
                <c:pt idx="23744">
                  <c:v>237.44</c:v>
                </c:pt>
                <c:pt idx="23745">
                  <c:v>237.45</c:v>
                </c:pt>
                <c:pt idx="23746">
                  <c:v>237.46</c:v>
                </c:pt>
                <c:pt idx="23747">
                  <c:v>237.47</c:v>
                </c:pt>
                <c:pt idx="23748">
                  <c:v>237.48</c:v>
                </c:pt>
                <c:pt idx="23749">
                  <c:v>237.49</c:v>
                </c:pt>
                <c:pt idx="23750">
                  <c:v>237.5</c:v>
                </c:pt>
                <c:pt idx="23751">
                  <c:v>237.51</c:v>
                </c:pt>
                <c:pt idx="23752">
                  <c:v>237.52</c:v>
                </c:pt>
                <c:pt idx="23753">
                  <c:v>237.53</c:v>
                </c:pt>
                <c:pt idx="23754">
                  <c:v>237.54</c:v>
                </c:pt>
                <c:pt idx="23755">
                  <c:v>237.55</c:v>
                </c:pt>
                <c:pt idx="23756">
                  <c:v>237.56</c:v>
                </c:pt>
                <c:pt idx="23757">
                  <c:v>237.57</c:v>
                </c:pt>
                <c:pt idx="23758">
                  <c:v>237.58</c:v>
                </c:pt>
                <c:pt idx="23759">
                  <c:v>237.59</c:v>
                </c:pt>
                <c:pt idx="23760">
                  <c:v>237.6</c:v>
                </c:pt>
                <c:pt idx="23761">
                  <c:v>237.61</c:v>
                </c:pt>
                <c:pt idx="23762">
                  <c:v>237.62</c:v>
                </c:pt>
                <c:pt idx="23763">
                  <c:v>237.63</c:v>
                </c:pt>
                <c:pt idx="23764">
                  <c:v>237.64</c:v>
                </c:pt>
                <c:pt idx="23765">
                  <c:v>237.65</c:v>
                </c:pt>
                <c:pt idx="23766">
                  <c:v>237.66</c:v>
                </c:pt>
                <c:pt idx="23767">
                  <c:v>237.67</c:v>
                </c:pt>
                <c:pt idx="23768">
                  <c:v>237.68</c:v>
                </c:pt>
                <c:pt idx="23769">
                  <c:v>237.69</c:v>
                </c:pt>
                <c:pt idx="23770">
                  <c:v>237.7</c:v>
                </c:pt>
                <c:pt idx="23771">
                  <c:v>237.71</c:v>
                </c:pt>
                <c:pt idx="23772">
                  <c:v>237.72</c:v>
                </c:pt>
                <c:pt idx="23773">
                  <c:v>237.73</c:v>
                </c:pt>
                <c:pt idx="23774">
                  <c:v>237.74</c:v>
                </c:pt>
                <c:pt idx="23775">
                  <c:v>237.75</c:v>
                </c:pt>
                <c:pt idx="23776">
                  <c:v>237.76</c:v>
                </c:pt>
                <c:pt idx="23777">
                  <c:v>237.77</c:v>
                </c:pt>
                <c:pt idx="23778">
                  <c:v>237.78</c:v>
                </c:pt>
                <c:pt idx="23779">
                  <c:v>237.79</c:v>
                </c:pt>
                <c:pt idx="23780">
                  <c:v>237.8</c:v>
                </c:pt>
                <c:pt idx="23781">
                  <c:v>237.81</c:v>
                </c:pt>
                <c:pt idx="23782">
                  <c:v>237.82</c:v>
                </c:pt>
                <c:pt idx="23783">
                  <c:v>237.83</c:v>
                </c:pt>
                <c:pt idx="23784">
                  <c:v>237.84</c:v>
                </c:pt>
                <c:pt idx="23785">
                  <c:v>237.85</c:v>
                </c:pt>
                <c:pt idx="23786">
                  <c:v>237.86</c:v>
                </c:pt>
                <c:pt idx="23787">
                  <c:v>237.87</c:v>
                </c:pt>
                <c:pt idx="23788">
                  <c:v>237.88</c:v>
                </c:pt>
                <c:pt idx="23789">
                  <c:v>237.89</c:v>
                </c:pt>
                <c:pt idx="23790">
                  <c:v>237.9</c:v>
                </c:pt>
                <c:pt idx="23791">
                  <c:v>237.91</c:v>
                </c:pt>
                <c:pt idx="23792">
                  <c:v>237.92</c:v>
                </c:pt>
                <c:pt idx="23793">
                  <c:v>237.93</c:v>
                </c:pt>
                <c:pt idx="23794">
                  <c:v>237.94</c:v>
                </c:pt>
                <c:pt idx="23795">
                  <c:v>237.95</c:v>
                </c:pt>
                <c:pt idx="23796">
                  <c:v>237.96</c:v>
                </c:pt>
                <c:pt idx="23797">
                  <c:v>237.97</c:v>
                </c:pt>
                <c:pt idx="23798">
                  <c:v>237.98</c:v>
                </c:pt>
                <c:pt idx="23799">
                  <c:v>237.99</c:v>
                </c:pt>
                <c:pt idx="23800">
                  <c:v>238</c:v>
                </c:pt>
                <c:pt idx="23801">
                  <c:v>238.01</c:v>
                </c:pt>
                <c:pt idx="23802">
                  <c:v>238.02</c:v>
                </c:pt>
                <c:pt idx="23803">
                  <c:v>238.03</c:v>
                </c:pt>
                <c:pt idx="23804">
                  <c:v>238.04</c:v>
                </c:pt>
                <c:pt idx="23805">
                  <c:v>238.05</c:v>
                </c:pt>
                <c:pt idx="23806">
                  <c:v>238.06</c:v>
                </c:pt>
                <c:pt idx="23807">
                  <c:v>238.07</c:v>
                </c:pt>
                <c:pt idx="23808">
                  <c:v>238.08</c:v>
                </c:pt>
                <c:pt idx="23809">
                  <c:v>238.09</c:v>
                </c:pt>
                <c:pt idx="23810">
                  <c:v>238.1</c:v>
                </c:pt>
                <c:pt idx="23811">
                  <c:v>238.11</c:v>
                </c:pt>
                <c:pt idx="23812">
                  <c:v>238.12</c:v>
                </c:pt>
                <c:pt idx="23813">
                  <c:v>238.13</c:v>
                </c:pt>
                <c:pt idx="23814">
                  <c:v>238.14</c:v>
                </c:pt>
                <c:pt idx="23815">
                  <c:v>238.15</c:v>
                </c:pt>
                <c:pt idx="23816">
                  <c:v>238.16</c:v>
                </c:pt>
                <c:pt idx="23817">
                  <c:v>238.17</c:v>
                </c:pt>
                <c:pt idx="23818">
                  <c:v>238.18</c:v>
                </c:pt>
                <c:pt idx="23819">
                  <c:v>238.19</c:v>
                </c:pt>
                <c:pt idx="23820">
                  <c:v>238.2</c:v>
                </c:pt>
                <c:pt idx="23821">
                  <c:v>238.21</c:v>
                </c:pt>
                <c:pt idx="23822">
                  <c:v>238.22</c:v>
                </c:pt>
                <c:pt idx="23823">
                  <c:v>238.23</c:v>
                </c:pt>
                <c:pt idx="23824">
                  <c:v>238.24</c:v>
                </c:pt>
                <c:pt idx="23825">
                  <c:v>238.25</c:v>
                </c:pt>
                <c:pt idx="23826">
                  <c:v>238.26</c:v>
                </c:pt>
                <c:pt idx="23827">
                  <c:v>238.27</c:v>
                </c:pt>
                <c:pt idx="23828">
                  <c:v>238.28</c:v>
                </c:pt>
                <c:pt idx="23829">
                  <c:v>238.29</c:v>
                </c:pt>
                <c:pt idx="23830">
                  <c:v>238.3</c:v>
                </c:pt>
                <c:pt idx="23831">
                  <c:v>238.31</c:v>
                </c:pt>
                <c:pt idx="23832">
                  <c:v>238.32</c:v>
                </c:pt>
                <c:pt idx="23833">
                  <c:v>238.33</c:v>
                </c:pt>
                <c:pt idx="23834">
                  <c:v>238.34</c:v>
                </c:pt>
                <c:pt idx="23835">
                  <c:v>238.35</c:v>
                </c:pt>
                <c:pt idx="23836">
                  <c:v>238.36</c:v>
                </c:pt>
                <c:pt idx="23837">
                  <c:v>238.37</c:v>
                </c:pt>
                <c:pt idx="23838">
                  <c:v>238.38</c:v>
                </c:pt>
                <c:pt idx="23839">
                  <c:v>238.39</c:v>
                </c:pt>
                <c:pt idx="23840">
                  <c:v>238.4</c:v>
                </c:pt>
                <c:pt idx="23841">
                  <c:v>238.41</c:v>
                </c:pt>
                <c:pt idx="23842">
                  <c:v>238.42</c:v>
                </c:pt>
                <c:pt idx="23843">
                  <c:v>238.43</c:v>
                </c:pt>
                <c:pt idx="23844">
                  <c:v>238.44</c:v>
                </c:pt>
                <c:pt idx="23845">
                  <c:v>238.45</c:v>
                </c:pt>
                <c:pt idx="23846">
                  <c:v>238.46</c:v>
                </c:pt>
                <c:pt idx="23847">
                  <c:v>238.47</c:v>
                </c:pt>
                <c:pt idx="23848">
                  <c:v>238.48</c:v>
                </c:pt>
                <c:pt idx="23849">
                  <c:v>238.49</c:v>
                </c:pt>
                <c:pt idx="23850">
                  <c:v>238.5</c:v>
                </c:pt>
                <c:pt idx="23851">
                  <c:v>238.51</c:v>
                </c:pt>
                <c:pt idx="23852">
                  <c:v>238.52</c:v>
                </c:pt>
                <c:pt idx="23853">
                  <c:v>238.53</c:v>
                </c:pt>
                <c:pt idx="23854">
                  <c:v>238.54</c:v>
                </c:pt>
                <c:pt idx="23855">
                  <c:v>238.55</c:v>
                </c:pt>
                <c:pt idx="23856">
                  <c:v>238.56</c:v>
                </c:pt>
                <c:pt idx="23857">
                  <c:v>238.57</c:v>
                </c:pt>
                <c:pt idx="23858">
                  <c:v>238.58</c:v>
                </c:pt>
                <c:pt idx="23859">
                  <c:v>238.59</c:v>
                </c:pt>
                <c:pt idx="23860">
                  <c:v>238.6</c:v>
                </c:pt>
                <c:pt idx="23861">
                  <c:v>238.61</c:v>
                </c:pt>
                <c:pt idx="23862">
                  <c:v>238.62</c:v>
                </c:pt>
                <c:pt idx="23863">
                  <c:v>238.63</c:v>
                </c:pt>
                <c:pt idx="23864">
                  <c:v>238.64</c:v>
                </c:pt>
                <c:pt idx="23865">
                  <c:v>238.65</c:v>
                </c:pt>
                <c:pt idx="23866">
                  <c:v>238.66</c:v>
                </c:pt>
                <c:pt idx="23867">
                  <c:v>238.67</c:v>
                </c:pt>
                <c:pt idx="23868">
                  <c:v>238.68</c:v>
                </c:pt>
                <c:pt idx="23869">
                  <c:v>238.69</c:v>
                </c:pt>
                <c:pt idx="23870">
                  <c:v>238.7</c:v>
                </c:pt>
                <c:pt idx="23871">
                  <c:v>238.71</c:v>
                </c:pt>
                <c:pt idx="23872">
                  <c:v>238.72</c:v>
                </c:pt>
                <c:pt idx="23873">
                  <c:v>238.73</c:v>
                </c:pt>
                <c:pt idx="23874">
                  <c:v>238.74</c:v>
                </c:pt>
                <c:pt idx="23875">
                  <c:v>238.75</c:v>
                </c:pt>
                <c:pt idx="23876">
                  <c:v>238.76</c:v>
                </c:pt>
                <c:pt idx="23877">
                  <c:v>238.77</c:v>
                </c:pt>
                <c:pt idx="23878">
                  <c:v>238.78</c:v>
                </c:pt>
                <c:pt idx="23879">
                  <c:v>238.79</c:v>
                </c:pt>
                <c:pt idx="23880">
                  <c:v>238.8</c:v>
                </c:pt>
                <c:pt idx="23881">
                  <c:v>238.81</c:v>
                </c:pt>
                <c:pt idx="23882">
                  <c:v>238.82</c:v>
                </c:pt>
                <c:pt idx="23883">
                  <c:v>238.83</c:v>
                </c:pt>
                <c:pt idx="23884">
                  <c:v>238.84</c:v>
                </c:pt>
                <c:pt idx="23885">
                  <c:v>238.85</c:v>
                </c:pt>
                <c:pt idx="23886">
                  <c:v>238.86</c:v>
                </c:pt>
                <c:pt idx="23887">
                  <c:v>238.87</c:v>
                </c:pt>
                <c:pt idx="23888">
                  <c:v>238.88</c:v>
                </c:pt>
                <c:pt idx="23889">
                  <c:v>238.89</c:v>
                </c:pt>
                <c:pt idx="23890">
                  <c:v>238.9</c:v>
                </c:pt>
                <c:pt idx="23891">
                  <c:v>238.91</c:v>
                </c:pt>
                <c:pt idx="23892">
                  <c:v>238.92</c:v>
                </c:pt>
                <c:pt idx="23893">
                  <c:v>238.93</c:v>
                </c:pt>
                <c:pt idx="23894">
                  <c:v>238.94</c:v>
                </c:pt>
                <c:pt idx="23895">
                  <c:v>238.95</c:v>
                </c:pt>
                <c:pt idx="23896">
                  <c:v>238.96</c:v>
                </c:pt>
                <c:pt idx="23897">
                  <c:v>238.97</c:v>
                </c:pt>
                <c:pt idx="23898">
                  <c:v>238.98</c:v>
                </c:pt>
                <c:pt idx="23899">
                  <c:v>238.99</c:v>
                </c:pt>
                <c:pt idx="23900">
                  <c:v>239</c:v>
                </c:pt>
                <c:pt idx="23901">
                  <c:v>239.01</c:v>
                </c:pt>
                <c:pt idx="23902">
                  <c:v>239.02</c:v>
                </c:pt>
                <c:pt idx="23903">
                  <c:v>239.03</c:v>
                </c:pt>
                <c:pt idx="23904">
                  <c:v>239.04</c:v>
                </c:pt>
                <c:pt idx="23905">
                  <c:v>239.05</c:v>
                </c:pt>
                <c:pt idx="23906">
                  <c:v>239.06</c:v>
                </c:pt>
                <c:pt idx="23907">
                  <c:v>239.07</c:v>
                </c:pt>
                <c:pt idx="23908">
                  <c:v>239.08</c:v>
                </c:pt>
                <c:pt idx="23909">
                  <c:v>239.09</c:v>
                </c:pt>
                <c:pt idx="23910">
                  <c:v>239.1</c:v>
                </c:pt>
                <c:pt idx="23911">
                  <c:v>239.11</c:v>
                </c:pt>
                <c:pt idx="23912">
                  <c:v>239.12</c:v>
                </c:pt>
                <c:pt idx="23913">
                  <c:v>239.13</c:v>
                </c:pt>
                <c:pt idx="23914">
                  <c:v>239.14</c:v>
                </c:pt>
                <c:pt idx="23915">
                  <c:v>239.15</c:v>
                </c:pt>
                <c:pt idx="23916">
                  <c:v>239.16</c:v>
                </c:pt>
                <c:pt idx="23917">
                  <c:v>239.17</c:v>
                </c:pt>
                <c:pt idx="23918">
                  <c:v>239.18</c:v>
                </c:pt>
                <c:pt idx="23919">
                  <c:v>239.19</c:v>
                </c:pt>
                <c:pt idx="23920">
                  <c:v>239.2</c:v>
                </c:pt>
                <c:pt idx="23921">
                  <c:v>239.21</c:v>
                </c:pt>
                <c:pt idx="23922">
                  <c:v>239.22</c:v>
                </c:pt>
                <c:pt idx="23923">
                  <c:v>239.23</c:v>
                </c:pt>
                <c:pt idx="23924">
                  <c:v>239.24</c:v>
                </c:pt>
                <c:pt idx="23925">
                  <c:v>239.25</c:v>
                </c:pt>
                <c:pt idx="23926">
                  <c:v>239.26</c:v>
                </c:pt>
                <c:pt idx="23927">
                  <c:v>239.27</c:v>
                </c:pt>
                <c:pt idx="23928">
                  <c:v>239.28</c:v>
                </c:pt>
                <c:pt idx="23929">
                  <c:v>239.29</c:v>
                </c:pt>
                <c:pt idx="23930">
                  <c:v>239.3</c:v>
                </c:pt>
                <c:pt idx="23931">
                  <c:v>239.31</c:v>
                </c:pt>
                <c:pt idx="23932">
                  <c:v>239.32</c:v>
                </c:pt>
                <c:pt idx="23933">
                  <c:v>239.33</c:v>
                </c:pt>
                <c:pt idx="23934">
                  <c:v>239.34</c:v>
                </c:pt>
                <c:pt idx="23935">
                  <c:v>239.35</c:v>
                </c:pt>
                <c:pt idx="23936">
                  <c:v>239.36</c:v>
                </c:pt>
                <c:pt idx="23937">
                  <c:v>239.37</c:v>
                </c:pt>
                <c:pt idx="23938">
                  <c:v>239.38</c:v>
                </c:pt>
                <c:pt idx="23939">
                  <c:v>239.39</c:v>
                </c:pt>
                <c:pt idx="23940">
                  <c:v>239.4</c:v>
                </c:pt>
                <c:pt idx="23941">
                  <c:v>239.41</c:v>
                </c:pt>
                <c:pt idx="23942">
                  <c:v>239.42</c:v>
                </c:pt>
                <c:pt idx="23943">
                  <c:v>239.43</c:v>
                </c:pt>
                <c:pt idx="23944">
                  <c:v>239.44</c:v>
                </c:pt>
                <c:pt idx="23945">
                  <c:v>239.45</c:v>
                </c:pt>
                <c:pt idx="23946">
                  <c:v>239.46</c:v>
                </c:pt>
                <c:pt idx="23947">
                  <c:v>239.47</c:v>
                </c:pt>
                <c:pt idx="23948">
                  <c:v>239.48</c:v>
                </c:pt>
                <c:pt idx="23949">
                  <c:v>239.49</c:v>
                </c:pt>
                <c:pt idx="23950">
                  <c:v>239.5</c:v>
                </c:pt>
                <c:pt idx="23951">
                  <c:v>239.51</c:v>
                </c:pt>
                <c:pt idx="23952">
                  <c:v>239.52</c:v>
                </c:pt>
                <c:pt idx="23953">
                  <c:v>239.53</c:v>
                </c:pt>
                <c:pt idx="23954">
                  <c:v>239.54</c:v>
                </c:pt>
                <c:pt idx="23955">
                  <c:v>239.55</c:v>
                </c:pt>
                <c:pt idx="23956">
                  <c:v>239.56</c:v>
                </c:pt>
                <c:pt idx="23957">
                  <c:v>239.57</c:v>
                </c:pt>
                <c:pt idx="23958">
                  <c:v>239.58</c:v>
                </c:pt>
                <c:pt idx="23959">
                  <c:v>239.59</c:v>
                </c:pt>
                <c:pt idx="23960">
                  <c:v>239.6</c:v>
                </c:pt>
                <c:pt idx="23961">
                  <c:v>239.61</c:v>
                </c:pt>
                <c:pt idx="23962">
                  <c:v>239.62</c:v>
                </c:pt>
                <c:pt idx="23963">
                  <c:v>239.63</c:v>
                </c:pt>
                <c:pt idx="23964">
                  <c:v>239.64</c:v>
                </c:pt>
                <c:pt idx="23965">
                  <c:v>239.65</c:v>
                </c:pt>
                <c:pt idx="23966">
                  <c:v>239.66</c:v>
                </c:pt>
                <c:pt idx="23967">
                  <c:v>239.67</c:v>
                </c:pt>
                <c:pt idx="23968">
                  <c:v>239.68</c:v>
                </c:pt>
                <c:pt idx="23969">
                  <c:v>239.69</c:v>
                </c:pt>
                <c:pt idx="23970">
                  <c:v>239.7</c:v>
                </c:pt>
                <c:pt idx="23971">
                  <c:v>239.71</c:v>
                </c:pt>
                <c:pt idx="23972">
                  <c:v>239.72</c:v>
                </c:pt>
                <c:pt idx="23973">
                  <c:v>239.73</c:v>
                </c:pt>
                <c:pt idx="23974">
                  <c:v>239.74</c:v>
                </c:pt>
                <c:pt idx="23975">
                  <c:v>239.75</c:v>
                </c:pt>
                <c:pt idx="23976">
                  <c:v>239.76</c:v>
                </c:pt>
                <c:pt idx="23977">
                  <c:v>239.77</c:v>
                </c:pt>
                <c:pt idx="23978">
                  <c:v>239.78</c:v>
                </c:pt>
                <c:pt idx="23979">
                  <c:v>239.79</c:v>
                </c:pt>
                <c:pt idx="23980">
                  <c:v>239.8</c:v>
                </c:pt>
                <c:pt idx="23981">
                  <c:v>239.81</c:v>
                </c:pt>
                <c:pt idx="23982">
                  <c:v>239.82</c:v>
                </c:pt>
                <c:pt idx="23983">
                  <c:v>239.83</c:v>
                </c:pt>
                <c:pt idx="23984">
                  <c:v>239.84</c:v>
                </c:pt>
                <c:pt idx="23985">
                  <c:v>239.85</c:v>
                </c:pt>
                <c:pt idx="23986">
                  <c:v>239.86</c:v>
                </c:pt>
                <c:pt idx="23987">
                  <c:v>239.87</c:v>
                </c:pt>
                <c:pt idx="23988">
                  <c:v>239.88</c:v>
                </c:pt>
                <c:pt idx="23989">
                  <c:v>239.89</c:v>
                </c:pt>
                <c:pt idx="23990">
                  <c:v>239.9</c:v>
                </c:pt>
                <c:pt idx="23991">
                  <c:v>239.91</c:v>
                </c:pt>
                <c:pt idx="23992">
                  <c:v>239.92</c:v>
                </c:pt>
                <c:pt idx="23993">
                  <c:v>239.93</c:v>
                </c:pt>
                <c:pt idx="23994">
                  <c:v>239.94</c:v>
                </c:pt>
                <c:pt idx="23995">
                  <c:v>239.95</c:v>
                </c:pt>
                <c:pt idx="23996">
                  <c:v>239.96</c:v>
                </c:pt>
                <c:pt idx="23997">
                  <c:v>239.97</c:v>
                </c:pt>
                <c:pt idx="23998">
                  <c:v>239.98</c:v>
                </c:pt>
                <c:pt idx="23999">
                  <c:v>239.99</c:v>
                </c:pt>
              </c:numCache>
            </c:numRef>
          </c:xVal>
          <c:yVal>
            <c:numRef>
              <c:f>output!$B$1:$B$220801</c:f>
              <c:numCache>
                <c:formatCode>General</c:formatCode>
                <c:ptCount val="220801"/>
                <c:pt idx="0">
                  <c:v>0.55630000000000002</c:v>
                </c:pt>
                <c:pt idx="1">
                  <c:v>0.55601400000000001</c:v>
                </c:pt>
                <c:pt idx="2">
                  <c:v>0.55576400000000004</c:v>
                </c:pt>
                <c:pt idx="3">
                  <c:v>0.55554499999999996</c:v>
                </c:pt>
                <c:pt idx="4">
                  <c:v>0.55535500000000004</c:v>
                </c:pt>
                <c:pt idx="5">
                  <c:v>0.55518900000000004</c:v>
                </c:pt>
                <c:pt idx="6">
                  <c:v>0.55504399999999998</c:v>
                </c:pt>
                <c:pt idx="7">
                  <c:v>0.55491900000000005</c:v>
                </c:pt>
                <c:pt idx="8">
                  <c:v>0.55481100000000005</c:v>
                </c:pt>
                <c:pt idx="9">
                  <c:v>0.55471700000000002</c:v>
                </c:pt>
                <c:pt idx="10">
                  <c:v>0.55463700000000005</c:v>
                </c:pt>
                <c:pt idx="11">
                  <c:v>0.55456899999999998</c:v>
                </c:pt>
                <c:pt idx="12">
                  <c:v>0.55451099999999998</c:v>
                </c:pt>
                <c:pt idx="13">
                  <c:v>0.55446300000000004</c:v>
                </c:pt>
                <c:pt idx="14">
                  <c:v>0.554423</c:v>
                </c:pt>
                <c:pt idx="15">
                  <c:v>0.55439099999999997</c:v>
                </c:pt>
                <c:pt idx="16">
                  <c:v>0.554365</c:v>
                </c:pt>
                <c:pt idx="17">
                  <c:v>0.55434499999999998</c:v>
                </c:pt>
                <c:pt idx="18">
                  <c:v>0.55432999999999999</c:v>
                </c:pt>
                <c:pt idx="19">
                  <c:v>0.55432000000000003</c:v>
                </c:pt>
                <c:pt idx="20">
                  <c:v>0.55431399999999997</c:v>
                </c:pt>
                <c:pt idx="21">
                  <c:v>0.55431200000000003</c:v>
                </c:pt>
                <c:pt idx="22">
                  <c:v>0.55431299999999994</c:v>
                </c:pt>
                <c:pt idx="23">
                  <c:v>0.55431699999999995</c:v>
                </c:pt>
                <c:pt idx="24">
                  <c:v>0.55432400000000004</c:v>
                </c:pt>
                <c:pt idx="25">
                  <c:v>0.55433299999999996</c:v>
                </c:pt>
                <c:pt idx="26">
                  <c:v>0.55434499999999998</c:v>
                </c:pt>
                <c:pt idx="27">
                  <c:v>0.55435800000000002</c:v>
                </c:pt>
                <c:pt idx="28">
                  <c:v>0.554373</c:v>
                </c:pt>
                <c:pt idx="29">
                  <c:v>0.55438900000000002</c:v>
                </c:pt>
                <c:pt idx="30">
                  <c:v>0.55440699999999998</c:v>
                </c:pt>
                <c:pt idx="31">
                  <c:v>0.55442599999999997</c:v>
                </c:pt>
                <c:pt idx="32">
                  <c:v>0.55444599999999999</c:v>
                </c:pt>
                <c:pt idx="33">
                  <c:v>0.55446700000000004</c:v>
                </c:pt>
                <c:pt idx="34">
                  <c:v>0.55448900000000001</c:v>
                </c:pt>
                <c:pt idx="35">
                  <c:v>0.55451099999999998</c:v>
                </c:pt>
                <c:pt idx="36">
                  <c:v>0.55453399999999997</c:v>
                </c:pt>
                <c:pt idx="37">
                  <c:v>0.554558</c:v>
                </c:pt>
                <c:pt idx="38">
                  <c:v>0.55458200000000002</c:v>
                </c:pt>
                <c:pt idx="39">
                  <c:v>0.55460699999999996</c:v>
                </c:pt>
                <c:pt idx="40">
                  <c:v>0.55463200000000001</c:v>
                </c:pt>
                <c:pt idx="41">
                  <c:v>0.55465799999999998</c:v>
                </c:pt>
                <c:pt idx="42">
                  <c:v>0.55468399999999995</c:v>
                </c:pt>
                <c:pt idx="43">
                  <c:v>0.55471000000000004</c:v>
                </c:pt>
                <c:pt idx="44">
                  <c:v>0.55473600000000001</c:v>
                </c:pt>
                <c:pt idx="45">
                  <c:v>0.55476300000000001</c:v>
                </c:pt>
                <c:pt idx="46">
                  <c:v>0.55478899999999998</c:v>
                </c:pt>
                <c:pt idx="47">
                  <c:v>0.55481599999999998</c:v>
                </c:pt>
                <c:pt idx="48">
                  <c:v>0.55484299999999998</c:v>
                </c:pt>
                <c:pt idx="49">
                  <c:v>0.55486999999999997</c:v>
                </c:pt>
                <c:pt idx="50">
                  <c:v>0.554898</c:v>
                </c:pt>
                <c:pt idx="51">
                  <c:v>0.554925</c:v>
                </c:pt>
                <c:pt idx="52">
                  <c:v>0.554952</c:v>
                </c:pt>
                <c:pt idx="53">
                  <c:v>0.55498000000000003</c:v>
                </c:pt>
                <c:pt idx="54">
                  <c:v>0.55500700000000003</c:v>
                </c:pt>
                <c:pt idx="55">
                  <c:v>0.55503499999999995</c:v>
                </c:pt>
                <c:pt idx="56">
                  <c:v>0.55506200000000006</c:v>
                </c:pt>
                <c:pt idx="57">
                  <c:v>0.55508999999999997</c:v>
                </c:pt>
                <c:pt idx="58">
                  <c:v>0.55511699999999997</c:v>
                </c:pt>
                <c:pt idx="59">
                  <c:v>0.555145</c:v>
                </c:pt>
                <c:pt idx="60">
                  <c:v>0.55517300000000003</c:v>
                </c:pt>
                <c:pt idx="61">
                  <c:v>0.55520000000000003</c:v>
                </c:pt>
                <c:pt idx="62">
                  <c:v>0.55522800000000005</c:v>
                </c:pt>
                <c:pt idx="63">
                  <c:v>0.55525500000000005</c:v>
                </c:pt>
                <c:pt idx="64">
                  <c:v>0.55528299999999997</c:v>
                </c:pt>
                <c:pt idx="65">
                  <c:v>0.55530999999999997</c:v>
                </c:pt>
                <c:pt idx="66">
                  <c:v>0.555338</c:v>
                </c:pt>
                <c:pt idx="67">
                  <c:v>0.555365</c:v>
                </c:pt>
                <c:pt idx="68">
                  <c:v>0.55539300000000003</c:v>
                </c:pt>
                <c:pt idx="69">
                  <c:v>0.55542000000000002</c:v>
                </c:pt>
                <c:pt idx="70">
                  <c:v>0.55544700000000002</c:v>
                </c:pt>
                <c:pt idx="71">
                  <c:v>0.55547500000000005</c:v>
                </c:pt>
                <c:pt idx="72">
                  <c:v>0.55550200000000005</c:v>
                </c:pt>
                <c:pt idx="73">
                  <c:v>0.55552900000000005</c:v>
                </c:pt>
                <c:pt idx="74">
                  <c:v>0.55555600000000005</c:v>
                </c:pt>
                <c:pt idx="75">
                  <c:v>0.55558300000000005</c:v>
                </c:pt>
                <c:pt idx="76">
                  <c:v>0.55561099999999997</c:v>
                </c:pt>
                <c:pt idx="77">
                  <c:v>0.55563799999999997</c:v>
                </c:pt>
                <c:pt idx="78">
                  <c:v>0.55566499999999996</c:v>
                </c:pt>
                <c:pt idx="79">
                  <c:v>0.55569100000000005</c:v>
                </c:pt>
                <c:pt idx="80">
                  <c:v>0.55571800000000005</c:v>
                </c:pt>
                <c:pt idx="81">
                  <c:v>0.55574500000000004</c:v>
                </c:pt>
                <c:pt idx="82">
                  <c:v>0.55577200000000004</c:v>
                </c:pt>
                <c:pt idx="83">
                  <c:v>0.55579900000000004</c:v>
                </c:pt>
                <c:pt idx="84">
                  <c:v>0.55582600000000004</c:v>
                </c:pt>
                <c:pt idx="85">
                  <c:v>0.55585200000000001</c:v>
                </c:pt>
                <c:pt idx="86">
                  <c:v>0.55587900000000001</c:v>
                </c:pt>
                <c:pt idx="87">
                  <c:v>0.55590499999999998</c:v>
                </c:pt>
                <c:pt idx="88">
                  <c:v>0.55593199999999998</c:v>
                </c:pt>
                <c:pt idx="89">
                  <c:v>0.55595799999999995</c:v>
                </c:pt>
                <c:pt idx="90">
                  <c:v>0.55598499999999995</c:v>
                </c:pt>
                <c:pt idx="91">
                  <c:v>0.55601100000000003</c:v>
                </c:pt>
                <c:pt idx="92">
                  <c:v>0.556037</c:v>
                </c:pt>
                <c:pt idx="93">
                  <c:v>0.556064</c:v>
                </c:pt>
                <c:pt idx="94">
                  <c:v>0.55608999999999997</c:v>
                </c:pt>
                <c:pt idx="95">
                  <c:v>0.55611600000000005</c:v>
                </c:pt>
                <c:pt idx="96">
                  <c:v>0.55614200000000003</c:v>
                </c:pt>
                <c:pt idx="97">
                  <c:v>0.556168</c:v>
                </c:pt>
                <c:pt idx="98">
                  <c:v>0.55619399999999997</c:v>
                </c:pt>
                <c:pt idx="99">
                  <c:v>0.55622000000000005</c:v>
                </c:pt>
                <c:pt idx="100">
                  <c:v>0.55624600000000002</c:v>
                </c:pt>
                <c:pt idx="101">
                  <c:v>0.55627199999999999</c:v>
                </c:pt>
                <c:pt idx="102">
                  <c:v>0.55629799999999996</c:v>
                </c:pt>
                <c:pt idx="103">
                  <c:v>0.55632300000000001</c:v>
                </c:pt>
                <c:pt idx="104">
                  <c:v>0.55634899999999998</c:v>
                </c:pt>
                <c:pt idx="105">
                  <c:v>0.55637499999999995</c:v>
                </c:pt>
                <c:pt idx="106">
                  <c:v>0.55640000000000001</c:v>
                </c:pt>
                <c:pt idx="107">
                  <c:v>0.55642599999999998</c:v>
                </c:pt>
                <c:pt idx="108">
                  <c:v>0.55645100000000003</c:v>
                </c:pt>
                <c:pt idx="109">
                  <c:v>0.556477</c:v>
                </c:pt>
                <c:pt idx="110">
                  <c:v>0.55650200000000005</c:v>
                </c:pt>
                <c:pt idx="111">
                  <c:v>0.55652800000000002</c:v>
                </c:pt>
                <c:pt idx="112">
                  <c:v>0.55655299999999996</c:v>
                </c:pt>
                <c:pt idx="113">
                  <c:v>0.55657800000000002</c:v>
                </c:pt>
                <c:pt idx="114">
                  <c:v>0.55660299999999996</c:v>
                </c:pt>
                <c:pt idx="115">
                  <c:v>0.55662900000000004</c:v>
                </c:pt>
                <c:pt idx="116">
                  <c:v>0.55665399999999998</c:v>
                </c:pt>
                <c:pt idx="117">
                  <c:v>0.55667900000000003</c:v>
                </c:pt>
                <c:pt idx="118">
                  <c:v>0.55670399999999998</c:v>
                </c:pt>
                <c:pt idx="119">
                  <c:v>0.55672900000000003</c:v>
                </c:pt>
                <c:pt idx="120">
                  <c:v>0.55675399999999997</c:v>
                </c:pt>
                <c:pt idx="121">
                  <c:v>0.556778</c:v>
                </c:pt>
                <c:pt idx="122">
                  <c:v>0.55680300000000005</c:v>
                </c:pt>
                <c:pt idx="123">
                  <c:v>0.55682799999999999</c:v>
                </c:pt>
                <c:pt idx="124">
                  <c:v>0.55685300000000004</c:v>
                </c:pt>
                <c:pt idx="125">
                  <c:v>0.55687699999999996</c:v>
                </c:pt>
                <c:pt idx="126">
                  <c:v>0.55690200000000001</c:v>
                </c:pt>
                <c:pt idx="127">
                  <c:v>0.55692699999999995</c:v>
                </c:pt>
                <c:pt idx="128">
                  <c:v>0.55695099999999997</c:v>
                </c:pt>
                <c:pt idx="129">
                  <c:v>0.55697600000000003</c:v>
                </c:pt>
                <c:pt idx="130">
                  <c:v>0.55700000000000005</c:v>
                </c:pt>
                <c:pt idx="131">
                  <c:v>0.55702399999999996</c:v>
                </c:pt>
                <c:pt idx="132">
                  <c:v>0.55704900000000002</c:v>
                </c:pt>
                <c:pt idx="133">
                  <c:v>0.55707300000000004</c:v>
                </c:pt>
                <c:pt idx="134">
                  <c:v>0.55709699999999995</c:v>
                </c:pt>
                <c:pt idx="135">
                  <c:v>0.55712099999999998</c:v>
                </c:pt>
                <c:pt idx="136">
                  <c:v>0.55714600000000003</c:v>
                </c:pt>
                <c:pt idx="137">
                  <c:v>0.55717000000000005</c:v>
                </c:pt>
                <c:pt idx="138">
                  <c:v>0.55719399999999997</c:v>
                </c:pt>
                <c:pt idx="139">
                  <c:v>0.55721799999999999</c:v>
                </c:pt>
                <c:pt idx="140">
                  <c:v>0.55724200000000002</c:v>
                </c:pt>
                <c:pt idx="141">
                  <c:v>0.55726500000000001</c:v>
                </c:pt>
                <c:pt idx="142">
                  <c:v>0.55728900000000003</c:v>
                </c:pt>
                <c:pt idx="143">
                  <c:v>0.55731299999999995</c:v>
                </c:pt>
                <c:pt idx="144">
                  <c:v>0.55733699999999997</c:v>
                </c:pt>
                <c:pt idx="145">
                  <c:v>0.557361</c:v>
                </c:pt>
                <c:pt idx="146">
                  <c:v>0.55738399999999999</c:v>
                </c:pt>
                <c:pt idx="147">
                  <c:v>0.55740800000000001</c:v>
                </c:pt>
                <c:pt idx="148">
                  <c:v>0.55743100000000001</c:v>
                </c:pt>
                <c:pt idx="149">
                  <c:v>0.55745500000000003</c:v>
                </c:pt>
                <c:pt idx="150">
                  <c:v>0.55747800000000003</c:v>
                </c:pt>
                <c:pt idx="151">
                  <c:v>0.55750200000000005</c:v>
                </c:pt>
                <c:pt idx="152">
                  <c:v>0.55752500000000005</c:v>
                </c:pt>
                <c:pt idx="153">
                  <c:v>0.55754899999999996</c:v>
                </c:pt>
                <c:pt idx="154">
                  <c:v>0.55757199999999996</c:v>
                </c:pt>
                <c:pt idx="155">
                  <c:v>0.55759499999999995</c:v>
                </c:pt>
                <c:pt idx="156">
                  <c:v>0.55761799999999995</c:v>
                </c:pt>
                <c:pt idx="157">
                  <c:v>0.55764100000000005</c:v>
                </c:pt>
                <c:pt idx="158">
                  <c:v>0.55766499999999997</c:v>
                </c:pt>
                <c:pt idx="159">
                  <c:v>0.55768799999999996</c:v>
                </c:pt>
                <c:pt idx="160">
                  <c:v>0.55771099999999996</c:v>
                </c:pt>
                <c:pt idx="161">
                  <c:v>0.55773399999999995</c:v>
                </c:pt>
                <c:pt idx="162">
                  <c:v>0.55775699999999995</c:v>
                </c:pt>
                <c:pt idx="163">
                  <c:v>0.55777900000000002</c:v>
                </c:pt>
                <c:pt idx="164">
                  <c:v>0.55780200000000002</c:v>
                </c:pt>
                <c:pt idx="165">
                  <c:v>0.55782500000000002</c:v>
                </c:pt>
                <c:pt idx="166">
                  <c:v>0.55784800000000001</c:v>
                </c:pt>
                <c:pt idx="167">
                  <c:v>0.55787100000000001</c:v>
                </c:pt>
                <c:pt idx="168">
                  <c:v>0.55789299999999997</c:v>
                </c:pt>
                <c:pt idx="169">
                  <c:v>0.55791599999999997</c:v>
                </c:pt>
                <c:pt idx="170">
                  <c:v>0.55793800000000005</c:v>
                </c:pt>
                <c:pt idx="171">
                  <c:v>0.55796100000000004</c:v>
                </c:pt>
                <c:pt idx="172">
                  <c:v>0.55798300000000001</c:v>
                </c:pt>
                <c:pt idx="173">
                  <c:v>0.558006</c:v>
                </c:pt>
                <c:pt idx="174">
                  <c:v>0.55802799999999997</c:v>
                </c:pt>
                <c:pt idx="175">
                  <c:v>0.55805000000000005</c:v>
                </c:pt>
                <c:pt idx="176">
                  <c:v>0.55807300000000004</c:v>
                </c:pt>
                <c:pt idx="177">
                  <c:v>0.55809500000000001</c:v>
                </c:pt>
                <c:pt idx="178">
                  <c:v>0.55811699999999997</c:v>
                </c:pt>
                <c:pt idx="179">
                  <c:v>0.55813900000000005</c:v>
                </c:pt>
                <c:pt idx="180">
                  <c:v>0.55816200000000005</c:v>
                </c:pt>
                <c:pt idx="181">
                  <c:v>0.55818400000000001</c:v>
                </c:pt>
                <c:pt idx="182">
                  <c:v>0.55820599999999998</c:v>
                </c:pt>
                <c:pt idx="183">
                  <c:v>0.55822799999999995</c:v>
                </c:pt>
                <c:pt idx="184">
                  <c:v>0.55825000000000002</c:v>
                </c:pt>
                <c:pt idx="185">
                  <c:v>0.55827199999999999</c:v>
                </c:pt>
                <c:pt idx="186">
                  <c:v>0.55829300000000004</c:v>
                </c:pt>
                <c:pt idx="187">
                  <c:v>0.55831500000000001</c:v>
                </c:pt>
                <c:pt idx="188">
                  <c:v>0.55833699999999997</c:v>
                </c:pt>
                <c:pt idx="189">
                  <c:v>0.55835900000000005</c:v>
                </c:pt>
                <c:pt idx="190">
                  <c:v>0.55837999999999999</c:v>
                </c:pt>
                <c:pt idx="191">
                  <c:v>0.55840199999999995</c:v>
                </c:pt>
                <c:pt idx="192">
                  <c:v>0.55842400000000003</c:v>
                </c:pt>
                <c:pt idx="193">
                  <c:v>0.55844499999999997</c:v>
                </c:pt>
                <c:pt idx="194">
                  <c:v>0.55846700000000005</c:v>
                </c:pt>
                <c:pt idx="195">
                  <c:v>0.55848799999999998</c:v>
                </c:pt>
                <c:pt idx="196">
                  <c:v>0.55850999999999995</c:v>
                </c:pt>
                <c:pt idx="197">
                  <c:v>0.558531</c:v>
                </c:pt>
                <c:pt idx="198">
                  <c:v>0.55855200000000005</c:v>
                </c:pt>
                <c:pt idx="199">
                  <c:v>0.55857400000000001</c:v>
                </c:pt>
                <c:pt idx="200">
                  <c:v>0.55859499999999995</c:v>
                </c:pt>
                <c:pt idx="201">
                  <c:v>0.558616</c:v>
                </c:pt>
                <c:pt idx="202">
                  <c:v>0.55863700000000005</c:v>
                </c:pt>
                <c:pt idx="203">
                  <c:v>0.55865799999999999</c:v>
                </c:pt>
                <c:pt idx="204">
                  <c:v>0.55867999999999995</c:v>
                </c:pt>
                <c:pt idx="205">
                  <c:v>0.558701</c:v>
                </c:pt>
                <c:pt idx="206">
                  <c:v>0.55872200000000005</c:v>
                </c:pt>
                <c:pt idx="207">
                  <c:v>0.55874299999999999</c:v>
                </c:pt>
                <c:pt idx="208">
                  <c:v>0.55876400000000004</c:v>
                </c:pt>
                <c:pt idx="209">
                  <c:v>0.55878399999999995</c:v>
                </c:pt>
                <c:pt idx="210">
                  <c:v>0.558805</c:v>
                </c:pt>
                <c:pt idx="211">
                  <c:v>0.55882600000000004</c:v>
                </c:pt>
                <c:pt idx="212">
                  <c:v>0.55884699999999998</c:v>
                </c:pt>
                <c:pt idx="213">
                  <c:v>0.55886800000000003</c:v>
                </c:pt>
                <c:pt idx="214">
                  <c:v>0.55888800000000005</c:v>
                </c:pt>
                <c:pt idx="215">
                  <c:v>0.55890899999999999</c:v>
                </c:pt>
                <c:pt idx="216">
                  <c:v>0.55893000000000004</c:v>
                </c:pt>
                <c:pt idx="217">
                  <c:v>0.55894999999999995</c:v>
                </c:pt>
                <c:pt idx="218">
                  <c:v>0.558971</c:v>
                </c:pt>
                <c:pt idx="219">
                  <c:v>0.55899100000000002</c:v>
                </c:pt>
                <c:pt idx="220">
                  <c:v>0.55901100000000004</c:v>
                </c:pt>
                <c:pt idx="221">
                  <c:v>0.55903199999999997</c:v>
                </c:pt>
                <c:pt idx="222">
                  <c:v>0.55905199999999999</c:v>
                </c:pt>
                <c:pt idx="223">
                  <c:v>0.55907300000000004</c:v>
                </c:pt>
                <c:pt idx="224">
                  <c:v>0.55909299999999995</c:v>
                </c:pt>
                <c:pt idx="225">
                  <c:v>0.55911299999999997</c:v>
                </c:pt>
                <c:pt idx="226">
                  <c:v>0.55913299999999999</c:v>
                </c:pt>
                <c:pt idx="227">
                  <c:v>0.55915300000000001</c:v>
                </c:pt>
                <c:pt idx="228">
                  <c:v>0.55917399999999995</c:v>
                </c:pt>
                <c:pt idx="229">
                  <c:v>0.55919399999999997</c:v>
                </c:pt>
                <c:pt idx="230">
                  <c:v>0.55921399999999999</c:v>
                </c:pt>
                <c:pt idx="231">
                  <c:v>0.55923400000000001</c:v>
                </c:pt>
                <c:pt idx="232">
                  <c:v>0.55925400000000003</c:v>
                </c:pt>
                <c:pt idx="233">
                  <c:v>0.55927400000000005</c:v>
                </c:pt>
                <c:pt idx="234">
                  <c:v>0.55929300000000004</c:v>
                </c:pt>
                <c:pt idx="235">
                  <c:v>0.55931299999999995</c:v>
                </c:pt>
                <c:pt idx="236">
                  <c:v>0.55933299999999997</c:v>
                </c:pt>
                <c:pt idx="237">
                  <c:v>0.55935299999999999</c:v>
                </c:pt>
                <c:pt idx="238">
                  <c:v>0.55937300000000001</c:v>
                </c:pt>
                <c:pt idx="239">
                  <c:v>0.559392</c:v>
                </c:pt>
                <c:pt idx="240">
                  <c:v>0.55941200000000002</c:v>
                </c:pt>
                <c:pt idx="241">
                  <c:v>0.55943100000000001</c:v>
                </c:pt>
                <c:pt idx="242">
                  <c:v>0.55945100000000003</c:v>
                </c:pt>
                <c:pt idx="243">
                  <c:v>0.55947100000000005</c:v>
                </c:pt>
                <c:pt idx="244">
                  <c:v>0.55949000000000004</c:v>
                </c:pt>
                <c:pt idx="245">
                  <c:v>0.55950900000000003</c:v>
                </c:pt>
                <c:pt idx="246">
                  <c:v>0.55952900000000005</c:v>
                </c:pt>
                <c:pt idx="247">
                  <c:v>0.55954800000000005</c:v>
                </c:pt>
                <c:pt idx="248">
                  <c:v>0.55956799999999995</c:v>
                </c:pt>
                <c:pt idx="249">
                  <c:v>0.55958699999999995</c:v>
                </c:pt>
                <c:pt idx="250">
                  <c:v>0.55960600000000005</c:v>
                </c:pt>
                <c:pt idx="251">
                  <c:v>0.55962500000000004</c:v>
                </c:pt>
                <c:pt idx="252">
                  <c:v>0.55964499999999995</c:v>
                </c:pt>
                <c:pt idx="253">
                  <c:v>0.55966400000000005</c:v>
                </c:pt>
                <c:pt idx="254">
                  <c:v>0.55968300000000004</c:v>
                </c:pt>
                <c:pt idx="255">
                  <c:v>0.55970200000000003</c:v>
                </c:pt>
                <c:pt idx="256">
                  <c:v>0.55972100000000002</c:v>
                </c:pt>
                <c:pt idx="257">
                  <c:v>0.55974000000000002</c:v>
                </c:pt>
                <c:pt idx="258">
                  <c:v>0.55975900000000001</c:v>
                </c:pt>
                <c:pt idx="259">
                  <c:v>0.559778</c:v>
                </c:pt>
                <c:pt idx="260">
                  <c:v>0.55979699999999999</c:v>
                </c:pt>
                <c:pt idx="261">
                  <c:v>0.55981499999999995</c:v>
                </c:pt>
                <c:pt idx="262">
                  <c:v>0.55983400000000005</c:v>
                </c:pt>
                <c:pt idx="263">
                  <c:v>0.55985300000000005</c:v>
                </c:pt>
                <c:pt idx="264">
                  <c:v>0.55987200000000004</c:v>
                </c:pt>
                <c:pt idx="265">
                  <c:v>0.55989</c:v>
                </c:pt>
                <c:pt idx="266">
                  <c:v>0.55990899999999999</c:v>
                </c:pt>
                <c:pt idx="267">
                  <c:v>0.55992799999999998</c:v>
                </c:pt>
                <c:pt idx="268">
                  <c:v>0.55994600000000005</c:v>
                </c:pt>
                <c:pt idx="269">
                  <c:v>0.55996500000000005</c:v>
                </c:pt>
                <c:pt idx="270">
                  <c:v>0.55998300000000001</c:v>
                </c:pt>
                <c:pt idx="271">
                  <c:v>0.560002</c:v>
                </c:pt>
                <c:pt idx="272">
                  <c:v>0.56001999999999996</c:v>
                </c:pt>
                <c:pt idx="273">
                  <c:v>0.56003899999999995</c:v>
                </c:pt>
                <c:pt idx="274">
                  <c:v>0.56005700000000003</c:v>
                </c:pt>
                <c:pt idx="275">
                  <c:v>0.56007499999999999</c:v>
                </c:pt>
                <c:pt idx="276">
                  <c:v>0.56009399999999998</c:v>
                </c:pt>
                <c:pt idx="277">
                  <c:v>0.56011200000000005</c:v>
                </c:pt>
                <c:pt idx="278">
                  <c:v>0.56013000000000002</c:v>
                </c:pt>
                <c:pt idx="279">
                  <c:v>0.56014799999999998</c:v>
                </c:pt>
                <c:pt idx="280">
                  <c:v>0.56016600000000005</c:v>
                </c:pt>
                <c:pt idx="281">
                  <c:v>0.56018400000000002</c:v>
                </c:pt>
                <c:pt idx="282">
                  <c:v>0.56020300000000001</c:v>
                </c:pt>
                <c:pt idx="283">
                  <c:v>0.56022099999999997</c:v>
                </c:pt>
                <c:pt idx="284">
                  <c:v>0.56023900000000004</c:v>
                </c:pt>
                <c:pt idx="285">
                  <c:v>0.56025599999999998</c:v>
                </c:pt>
                <c:pt idx="286">
                  <c:v>0.56027400000000005</c:v>
                </c:pt>
                <c:pt idx="287">
                  <c:v>0.56029200000000001</c:v>
                </c:pt>
                <c:pt idx="288">
                  <c:v>0.56030999999999997</c:v>
                </c:pt>
                <c:pt idx="289">
                  <c:v>0.56032800000000005</c:v>
                </c:pt>
                <c:pt idx="290">
                  <c:v>0.56034600000000001</c:v>
                </c:pt>
                <c:pt idx="291">
                  <c:v>0.56036399999999997</c:v>
                </c:pt>
                <c:pt idx="292">
                  <c:v>0.56038100000000002</c:v>
                </c:pt>
                <c:pt idx="293">
                  <c:v>0.56039899999999998</c:v>
                </c:pt>
                <c:pt idx="294">
                  <c:v>0.56041700000000005</c:v>
                </c:pt>
                <c:pt idx="295">
                  <c:v>0.56043399999999999</c:v>
                </c:pt>
                <c:pt idx="296">
                  <c:v>0.56045199999999995</c:v>
                </c:pt>
                <c:pt idx="297">
                  <c:v>0.56046899999999999</c:v>
                </c:pt>
                <c:pt idx="298">
                  <c:v>0.56048699999999996</c:v>
                </c:pt>
                <c:pt idx="299">
                  <c:v>0.560504</c:v>
                </c:pt>
                <c:pt idx="300">
                  <c:v>0.56052199999999996</c:v>
                </c:pt>
                <c:pt idx="301">
                  <c:v>0.56053900000000001</c:v>
                </c:pt>
                <c:pt idx="302">
                  <c:v>0.56055600000000005</c:v>
                </c:pt>
                <c:pt idx="303">
                  <c:v>0.56057400000000002</c:v>
                </c:pt>
                <c:pt idx="304">
                  <c:v>0.56059099999999995</c:v>
                </c:pt>
                <c:pt idx="305">
                  <c:v>0.560608</c:v>
                </c:pt>
                <c:pt idx="306">
                  <c:v>0.56062599999999996</c:v>
                </c:pt>
                <c:pt idx="307">
                  <c:v>0.560643</c:v>
                </c:pt>
                <c:pt idx="308">
                  <c:v>0.56066000000000005</c:v>
                </c:pt>
                <c:pt idx="309">
                  <c:v>0.56067699999999998</c:v>
                </c:pt>
                <c:pt idx="310">
                  <c:v>0.56069400000000003</c:v>
                </c:pt>
                <c:pt idx="311">
                  <c:v>0.56071099999999996</c:v>
                </c:pt>
                <c:pt idx="312">
                  <c:v>0.560728</c:v>
                </c:pt>
                <c:pt idx="313">
                  <c:v>0.56074500000000005</c:v>
                </c:pt>
                <c:pt idx="314">
                  <c:v>0.56076199999999998</c:v>
                </c:pt>
                <c:pt idx="315">
                  <c:v>0.56077900000000003</c:v>
                </c:pt>
                <c:pt idx="316">
                  <c:v>0.56079599999999996</c:v>
                </c:pt>
                <c:pt idx="317">
                  <c:v>0.56081300000000001</c:v>
                </c:pt>
                <c:pt idx="318">
                  <c:v>0.56083000000000005</c:v>
                </c:pt>
                <c:pt idx="319">
                  <c:v>0.56084599999999996</c:v>
                </c:pt>
                <c:pt idx="320">
                  <c:v>0.560863</c:v>
                </c:pt>
                <c:pt idx="321">
                  <c:v>0.56088000000000005</c:v>
                </c:pt>
                <c:pt idx="322">
                  <c:v>0.56089599999999995</c:v>
                </c:pt>
                <c:pt idx="323">
                  <c:v>0.56091299999999999</c:v>
                </c:pt>
                <c:pt idx="324">
                  <c:v>0.56093000000000004</c:v>
                </c:pt>
                <c:pt idx="325">
                  <c:v>0.56094599999999994</c:v>
                </c:pt>
                <c:pt idx="326">
                  <c:v>0.56096299999999999</c:v>
                </c:pt>
                <c:pt idx="327">
                  <c:v>0.56097900000000001</c:v>
                </c:pt>
                <c:pt idx="328">
                  <c:v>0.56099600000000005</c:v>
                </c:pt>
                <c:pt idx="329">
                  <c:v>0.56101199999999996</c:v>
                </c:pt>
                <c:pt idx="330">
                  <c:v>0.561029</c:v>
                </c:pt>
                <c:pt idx="331">
                  <c:v>0.56104500000000002</c:v>
                </c:pt>
                <c:pt idx="332">
                  <c:v>0.56106199999999995</c:v>
                </c:pt>
                <c:pt idx="333">
                  <c:v>0.56107799999999997</c:v>
                </c:pt>
                <c:pt idx="334">
                  <c:v>0.56109399999999998</c:v>
                </c:pt>
                <c:pt idx="335">
                  <c:v>0.56111</c:v>
                </c:pt>
                <c:pt idx="336">
                  <c:v>0.56112700000000004</c:v>
                </c:pt>
                <c:pt idx="337">
                  <c:v>0.56114299999999995</c:v>
                </c:pt>
                <c:pt idx="338">
                  <c:v>0.56115899999999996</c:v>
                </c:pt>
                <c:pt idx="339">
                  <c:v>0.56117499999999998</c:v>
                </c:pt>
                <c:pt idx="340">
                  <c:v>0.561191</c:v>
                </c:pt>
                <c:pt idx="341">
                  <c:v>0.56120700000000001</c:v>
                </c:pt>
                <c:pt idx="342">
                  <c:v>0.56122300000000003</c:v>
                </c:pt>
                <c:pt idx="343">
                  <c:v>0.56123900000000004</c:v>
                </c:pt>
                <c:pt idx="344">
                  <c:v>0.56125499999999995</c:v>
                </c:pt>
                <c:pt idx="345">
                  <c:v>0.56127099999999996</c:v>
                </c:pt>
                <c:pt idx="346">
                  <c:v>0.56128699999999998</c:v>
                </c:pt>
                <c:pt idx="347">
                  <c:v>0.561303</c:v>
                </c:pt>
                <c:pt idx="348">
                  <c:v>0.56131900000000001</c:v>
                </c:pt>
                <c:pt idx="349">
                  <c:v>0.56133500000000003</c:v>
                </c:pt>
                <c:pt idx="350">
                  <c:v>0.56135000000000002</c:v>
                </c:pt>
                <c:pt idx="351">
                  <c:v>0.56136600000000003</c:v>
                </c:pt>
                <c:pt idx="352">
                  <c:v>0.56138200000000005</c:v>
                </c:pt>
                <c:pt idx="353">
                  <c:v>0.56139799999999995</c:v>
                </c:pt>
                <c:pt idx="354">
                  <c:v>0.56141300000000005</c:v>
                </c:pt>
                <c:pt idx="355">
                  <c:v>0.56142899999999996</c:v>
                </c:pt>
                <c:pt idx="356">
                  <c:v>0.56144400000000005</c:v>
                </c:pt>
                <c:pt idx="357">
                  <c:v>0.56145999999999996</c:v>
                </c:pt>
                <c:pt idx="358">
                  <c:v>0.56147499999999995</c:v>
                </c:pt>
                <c:pt idx="359">
                  <c:v>0.56149099999999996</c:v>
                </c:pt>
                <c:pt idx="360">
                  <c:v>0.56150599999999995</c:v>
                </c:pt>
                <c:pt idx="361">
                  <c:v>0.56152199999999997</c:v>
                </c:pt>
                <c:pt idx="362">
                  <c:v>0.56153699999999995</c:v>
                </c:pt>
                <c:pt idx="363">
                  <c:v>0.56155299999999997</c:v>
                </c:pt>
                <c:pt idx="364">
                  <c:v>0.56156799999999996</c:v>
                </c:pt>
                <c:pt idx="365">
                  <c:v>0.56158300000000005</c:v>
                </c:pt>
                <c:pt idx="366">
                  <c:v>0.56159899999999996</c:v>
                </c:pt>
                <c:pt idx="367">
                  <c:v>0.56161399999999995</c:v>
                </c:pt>
                <c:pt idx="368">
                  <c:v>0.56162900000000004</c:v>
                </c:pt>
                <c:pt idx="369">
                  <c:v>0.56164400000000003</c:v>
                </c:pt>
                <c:pt idx="370">
                  <c:v>0.56165900000000002</c:v>
                </c:pt>
                <c:pt idx="371">
                  <c:v>0.56167500000000004</c:v>
                </c:pt>
                <c:pt idx="372">
                  <c:v>0.56169000000000002</c:v>
                </c:pt>
                <c:pt idx="373">
                  <c:v>0.56170500000000001</c:v>
                </c:pt>
                <c:pt idx="374">
                  <c:v>0.56172</c:v>
                </c:pt>
                <c:pt idx="375">
                  <c:v>0.56173499999999998</c:v>
                </c:pt>
                <c:pt idx="376">
                  <c:v>0.56174999999999997</c:v>
                </c:pt>
                <c:pt idx="377">
                  <c:v>0.56176499999999996</c:v>
                </c:pt>
                <c:pt idx="378">
                  <c:v>0.56177999999999995</c:v>
                </c:pt>
                <c:pt idx="379">
                  <c:v>0.56179400000000002</c:v>
                </c:pt>
                <c:pt idx="380">
                  <c:v>0.561809</c:v>
                </c:pt>
                <c:pt idx="381">
                  <c:v>0.56182399999999999</c:v>
                </c:pt>
                <c:pt idx="382">
                  <c:v>0.56183899999999998</c:v>
                </c:pt>
                <c:pt idx="383">
                  <c:v>0.56185399999999996</c:v>
                </c:pt>
                <c:pt idx="384">
                  <c:v>0.56186800000000003</c:v>
                </c:pt>
                <c:pt idx="385">
                  <c:v>0.56188300000000002</c:v>
                </c:pt>
                <c:pt idx="386">
                  <c:v>0.56189800000000001</c:v>
                </c:pt>
                <c:pt idx="387">
                  <c:v>0.561913</c:v>
                </c:pt>
                <c:pt idx="388">
                  <c:v>0.56192699999999995</c:v>
                </c:pt>
                <c:pt idx="389">
                  <c:v>0.56194200000000005</c:v>
                </c:pt>
                <c:pt idx="390">
                  <c:v>0.56195600000000001</c:v>
                </c:pt>
                <c:pt idx="391">
                  <c:v>0.561971</c:v>
                </c:pt>
                <c:pt idx="392">
                  <c:v>0.56198499999999996</c:v>
                </c:pt>
                <c:pt idx="393">
                  <c:v>0.56200000000000006</c:v>
                </c:pt>
                <c:pt idx="394">
                  <c:v>0.56201400000000001</c:v>
                </c:pt>
                <c:pt idx="395">
                  <c:v>0.562029</c:v>
                </c:pt>
                <c:pt idx="396">
                  <c:v>0.56204299999999996</c:v>
                </c:pt>
                <c:pt idx="397">
                  <c:v>0.56205700000000003</c:v>
                </c:pt>
                <c:pt idx="398">
                  <c:v>0.56207200000000002</c:v>
                </c:pt>
                <c:pt idx="399">
                  <c:v>0.56208599999999997</c:v>
                </c:pt>
                <c:pt idx="400">
                  <c:v>0.56210000000000004</c:v>
                </c:pt>
                <c:pt idx="401">
                  <c:v>0.56211500000000003</c:v>
                </c:pt>
                <c:pt idx="402">
                  <c:v>0.56212899999999999</c:v>
                </c:pt>
                <c:pt idx="403">
                  <c:v>0.56214299999999995</c:v>
                </c:pt>
                <c:pt idx="404">
                  <c:v>0.56215700000000002</c:v>
                </c:pt>
                <c:pt idx="405">
                  <c:v>0.56217099999999998</c:v>
                </c:pt>
                <c:pt idx="406">
                  <c:v>0.56218500000000005</c:v>
                </c:pt>
                <c:pt idx="407">
                  <c:v>0.56220000000000003</c:v>
                </c:pt>
                <c:pt idx="408">
                  <c:v>0.56221399999999999</c:v>
                </c:pt>
                <c:pt idx="409">
                  <c:v>0.56222799999999995</c:v>
                </c:pt>
                <c:pt idx="410">
                  <c:v>0.56224200000000002</c:v>
                </c:pt>
                <c:pt idx="411">
                  <c:v>0.56225599999999998</c:v>
                </c:pt>
                <c:pt idx="412">
                  <c:v>0.56226900000000002</c:v>
                </c:pt>
                <c:pt idx="413">
                  <c:v>0.56228299999999998</c:v>
                </c:pt>
                <c:pt idx="414">
                  <c:v>0.56229700000000005</c:v>
                </c:pt>
                <c:pt idx="415">
                  <c:v>0.56231100000000001</c:v>
                </c:pt>
                <c:pt idx="416">
                  <c:v>0.56232499999999996</c:v>
                </c:pt>
                <c:pt idx="417">
                  <c:v>0.56233900000000003</c:v>
                </c:pt>
                <c:pt idx="418">
                  <c:v>0.56235299999999999</c:v>
                </c:pt>
                <c:pt idx="419">
                  <c:v>0.56236600000000003</c:v>
                </c:pt>
                <c:pt idx="420">
                  <c:v>0.56237999999999999</c:v>
                </c:pt>
                <c:pt idx="421">
                  <c:v>0.56239399999999995</c:v>
                </c:pt>
                <c:pt idx="422">
                  <c:v>0.56240699999999999</c:v>
                </c:pt>
                <c:pt idx="423">
                  <c:v>0.56242099999999995</c:v>
                </c:pt>
                <c:pt idx="424">
                  <c:v>0.56243500000000002</c:v>
                </c:pt>
                <c:pt idx="425">
                  <c:v>0.56244799999999995</c:v>
                </c:pt>
                <c:pt idx="426">
                  <c:v>0.56246200000000002</c:v>
                </c:pt>
                <c:pt idx="427">
                  <c:v>0.56247499999999995</c:v>
                </c:pt>
                <c:pt idx="428">
                  <c:v>0.56248900000000002</c:v>
                </c:pt>
                <c:pt idx="429">
                  <c:v>0.56250199999999995</c:v>
                </c:pt>
                <c:pt idx="430">
                  <c:v>0.56251600000000002</c:v>
                </c:pt>
                <c:pt idx="431">
                  <c:v>0.56252899999999995</c:v>
                </c:pt>
                <c:pt idx="432">
                  <c:v>0.56254199999999999</c:v>
                </c:pt>
                <c:pt idx="433">
                  <c:v>0.56255599999999994</c:v>
                </c:pt>
                <c:pt idx="434">
                  <c:v>0.56256899999999999</c:v>
                </c:pt>
                <c:pt idx="435">
                  <c:v>0.56258200000000003</c:v>
                </c:pt>
                <c:pt idx="436">
                  <c:v>0.56259599999999998</c:v>
                </c:pt>
                <c:pt idx="437">
                  <c:v>0.56260900000000003</c:v>
                </c:pt>
                <c:pt idx="438">
                  <c:v>0.56262199999999996</c:v>
                </c:pt>
                <c:pt idx="439">
                  <c:v>0.562635</c:v>
                </c:pt>
                <c:pt idx="440">
                  <c:v>0.56264899999999995</c:v>
                </c:pt>
                <c:pt idx="441">
                  <c:v>0.562662</c:v>
                </c:pt>
                <c:pt idx="442">
                  <c:v>0.56267500000000004</c:v>
                </c:pt>
                <c:pt idx="443">
                  <c:v>0.56268799999999997</c:v>
                </c:pt>
                <c:pt idx="444">
                  <c:v>0.56270100000000001</c:v>
                </c:pt>
                <c:pt idx="445">
                  <c:v>0.56271400000000005</c:v>
                </c:pt>
                <c:pt idx="446">
                  <c:v>0.56272699999999998</c:v>
                </c:pt>
                <c:pt idx="447">
                  <c:v>0.56274000000000002</c:v>
                </c:pt>
                <c:pt idx="448">
                  <c:v>0.56275299999999995</c:v>
                </c:pt>
                <c:pt idx="449">
                  <c:v>0.56276599999999999</c:v>
                </c:pt>
                <c:pt idx="450">
                  <c:v>0.56277900000000003</c:v>
                </c:pt>
                <c:pt idx="451">
                  <c:v>0.56279199999999996</c:v>
                </c:pt>
                <c:pt idx="452">
                  <c:v>0.562805</c:v>
                </c:pt>
                <c:pt idx="453">
                  <c:v>0.56281800000000004</c:v>
                </c:pt>
                <c:pt idx="454">
                  <c:v>0.56283000000000005</c:v>
                </c:pt>
                <c:pt idx="455">
                  <c:v>0.56284299999999998</c:v>
                </c:pt>
                <c:pt idx="456">
                  <c:v>0.56285600000000002</c:v>
                </c:pt>
                <c:pt idx="457">
                  <c:v>0.56286899999999995</c:v>
                </c:pt>
                <c:pt idx="458">
                  <c:v>0.56288099999999996</c:v>
                </c:pt>
                <c:pt idx="459">
                  <c:v>0.56289400000000001</c:v>
                </c:pt>
                <c:pt idx="460">
                  <c:v>0.56290700000000005</c:v>
                </c:pt>
                <c:pt idx="461">
                  <c:v>0.56291899999999995</c:v>
                </c:pt>
                <c:pt idx="462">
                  <c:v>0.56293199999999999</c:v>
                </c:pt>
                <c:pt idx="463">
                  <c:v>0.56294500000000003</c:v>
                </c:pt>
                <c:pt idx="464">
                  <c:v>0.56295700000000004</c:v>
                </c:pt>
                <c:pt idx="465">
                  <c:v>0.56296999999999997</c:v>
                </c:pt>
                <c:pt idx="466">
                  <c:v>0.56298199999999998</c:v>
                </c:pt>
                <c:pt idx="467">
                  <c:v>0.56299500000000002</c:v>
                </c:pt>
                <c:pt idx="468">
                  <c:v>0.56300700000000004</c:v>
                </c:pt>
                <c:pt idx="469">
                  <c:v>0.56301900000000005</c:v>
                </c:pt>
                <c:pt idx="470">
                  <c:v>0.56303199999999998</c:v>
                </c:pt>
                <c:pt idx="471">
                  <c:v>0.56304399999999999</c:v>
                </c:pt>
                <c:pt idx="472">
                  <c:v>0.56305700000000003</c:v>
                </c:pt>
                <c:pt idx="473">
                  <c:v>0.56306900000000004</c:v>
                </c:pt>
                <c:pt idx="474">
                  <c:v>0.56308100000000005</c:v>
                </c:pt>
                <c:pt idx="475">
                  <c:v>0.56309399999999998</c:v>
                </c:pt>
                <c:pt idx="476">
                  <c:v>0.563106</c:v>
                </c:pt>
                <c:pt idx="477">
                  <c:v>0.56311800000000001</c:v>
                </c:pt>
                <c:pt idx="478">
                  <c:v>0.56313000000000002</c:v>
                </c:pt>
                <c:pt idx="479">
                  <c:v>0.56314200000000003</c:v>
                </c:pt>
                <c:pt idx="480">
                  <c:v>0.56315499999999996</c:v>
                </c:pt>
                <c:pt idx="481">
                  <c:v>0.56316699999999997</c:v>
                </c:pt>
                <c:pt idx="482">
                  <c:v>0.56317899999999999</c:v>
                </c:pt>
                <c:pt idx="483">
                  <c:v>0.563191</c:v>
                </c:pt>
                <c:pt idx="484">
                  <c:v>0.56320300000000001</c:v>
                </c:pt>
                <c:pt idx="485">
                  <c:v>0.56321500000000002</c:v>
                </c:pt>
                <c:pt idx="486">
                  <c:v>0.56322700000000003</c:v>
                </c:pt>
                <c:pt idx="487">
                  <c:v>0.56323900000000005</c:v>
                </c:pt>
                <c:pt idx="488">
                  <c:v>0.56325099999999995</c:v>
                </c:pt>
                <c:pt idx="489">
                  <c:v>0.56326299999999996</c:v>
                </c:pt>
                <c:pt idx="490">
                  <c:v>0.56327499999999997</c:v>
                </c:pt>
                <c:pt idx="491">
                  <c:v>0.56328699999999998</c:v>
                </c:pt>
                <c:pt idx="492">
                  <c:v>0.56329899999999999</c:v>
                </c:pt>
                <c:pt idx="493">
                  <c:v>0.56331100000000001</c:v>
                </c:pt>
                <c:pt idx="494">
                  <c:v>0.56332199999999999</c:v>
                </c:pt>
                <c:pt idx="495">
                  <c:v>0.563334</c:v>
                </c:pt>
                <c:pt idx="496">
                  <c:v>0.56334600000000001</c:v>
                </c:pt>
                <c:pt idx="497">
                  <c:v>0.56335800000000003</c:v>
                </c:pt>
                <c:pt idx="498">
                  <c:v>0.56336900000000001</c:v>
                </c:pt>
                <c:pt idx="499">
                  <c:v>0.56338100000000002</c:v>
                </c:pt>
                <c:pt idx="500">
                  <c:v>0.56339300000000003</c:v>
                </c:pt>
                <c:pt idx="501">
                  <c:v>0.56340400000000002</c:v>
                </c:pt>
                <c:pt idx="502">
                  <c:v>0.56341600000000003</c:v>
                </c:pt>
                <c:pt idx="503">
                  <c:v>0.56342800000000004</c:v>
                </c:pt>
                <c:pt idx="504">
                  <c:v>0.56343900000000002</c:v>
                </c:pt>
                <c:pt idx="505">
                  <c:v>0.56345100000000004</c:v>
                </c:pt>
                <c:pt idx="506">
                  <c:v>0.56346200000000002</c:v>
                </c:pt>
                <c:pt idx="507">
                  <c:v>0.56347400000000003</c:v>
                </c:pt>
                <c:pt idx="508">
                  <c:v>0.56348500000000001</c:v>
                </c:pt>
                <c:pt idx="509">
                  <c:v>0.56349700000000003</c:v>
                </c:pt>
                <c:pt idx="510">
                  <c:v>0.56350800000000001</c:v>
                </c:pt>
                <c:pt idx="511">
                  <c:v>0.56352000000000002</c:v>
                </c:pt>
                <c:pt idx="512">
                  <c:v>0.563531</c:v>
                </c:pt>
                <c:pt idx="513">
                  <c:v>0.56354300000000002</c:v>
                </c:pt>
                <c:pt idx="514">
                  <c:v>0.563554</c:v>
                </c:pt>
                <c:pt idx="515">
                  <c:v>0.56356499999999998</c:v>
                </c:pt>
                <c:pt idx="516">
                  <c:v>0.56357699999999999</c:v>
                </c:pt>
                <c:pt idx="517">
                  <c:v>0.56358799999999998</c:v>
                </c:pt>
                <c:pt idx="518">
                  <c:v>0.56359899999999996</c:v>
                </c:pt>
                <c:pt idx="519">
                  <c:v>0.56361000000000006</c:v>
                </c:pt>
                <c:pt idx="520">
                  <c:v>0.56362199999999996</c:v>
                </c:pt>
                <c:pt idx="521">
                  <c:v>0.56363300000000005</c:v>
                </c:pt>
                <c:pt idx="522">
                  <c:v>0.56364400000000003</c:v>
                </c:pt>
                <c:pt idx="523">
                  <c:v>0.56365500000000002</c:v>
                </c:pt>
                <c:pt idx="524">
                  <c:v>0.563666</c:v>
                </c:pt>
                <c:pt idx="525">
                  <c:v>0.56367699999999998</c:v>
                </c:pt>
                <c:pt idx="526">
                  <c:v>0.56368799999999997</c:v>
                </c:pt>
                <c:pt idx="527">
                  <c:v>0.56369999999999998</c:v>
                </c:pt>
                <c:pt idx="528">
                  <c:v>0.56371099999999996</c:v>
                </c:pt>
                <c:pt idx="529">
                  <c:v>0.56372199999999995</c:v>
                </c:pt>
                <c:pt idx="530">
                  <c:v>0.56373300000000004</c:v>
                </c:pt>
                <c:pt idx="531">
                  <c:v>0.56374400000000002</c:v>
                </c:pt>
                <c:pt idx="532">
                  <c:v>0.56375500000000001</c:v>
                </c:pt>
                <c:pt idx="533">
                  <c:v>0.56376499999999996</c:v>
                </c:pt>
                <c:pt idx="534">
                  <c:v>0.56377600000000005</c:v>
                </c:pt>
                <c:pt idx="535">
                  <c:v>0.56378700000000004</c:v>
                </c:pt>
                <c:pt idx="536">
                  <c:v>0.56379800000000002</c:v>
                </c:pt>
                <c:pt idx="537">
                  <c:v>0.563809</c:v>
                </c:pt>
                <c:pt idx="538">
                  <c:v>0.56381999999999999</c:v>
                </c:pt>
                <c:pt idx="539">
                  <c:v>0.56383099999999997</c:v>
                </c:pt>
                <c:pt idx="540">
                  <c:v>0.56384100000000004</c:v>
                </c:pt>
                <c:pt idx="541">
                  <c:v>0.56385200000000002</c:v>
                </c:pt>
                <c:pt idx="542">
                  <c:v>0.563863</c:v>
                </c:pt>
                <c:pt idx="543">
                  <c:v>0.56387399999999999</c:v>
                </c:pt>
                <c:pt idx="544">
                  <c:v>0.56388400000000005</c:v>
                </c:pt>
                <c:pt idx="545">
                  <c:v>0.56389500000000004</c:v>
                </c:pt>
                <c:pt idx="546">
                  <c:v>0.56390600000000002</c:v>
                </c:pt>
                <c:pt idx="547">
                  <c:v>0.56391599999999997</c:v>
                </c:pt>
                <c:pt idx="548">
                  <c:v>0.56392699999999996</c:v>
                </c:pt>
                <c:pt idx="549">
                  <c:v>0.56393700000000002</c:v>
                </c:pt>
                <c:pt idx="550">
                  <c:v>0.563948</c:v>
                </c:pt>
                <c:pt idx="551">
                  <c:v>0.56395899999999999</c:v>
                </c:pt>
                <c:pt idx="552">
                  <c:v>0.56396900000000005</c:v>
                </c:pt>
                <c:pt idx="553">
                  <c:v>0.56398000000000004</c:v>
                </c:pt>
                <c:pt idx="554">
                  <c:v>0.56398999999999999</c:v>
                </c:pt>
                <c:pt idx="555">
                  <c:v>0.56400099999999997</c:v>
                </c:pt>
                <c:pt idx="556">
                  <c:v>0.56401100000000004</c:v>
                </c:pt>
                <c:pt idx="557">
                  <c:v>0.56402099999999999</c:v>
                </c:pt>
                <c:pt idx="558">
                  <c:v>0.56403199999999998</c:v>
                </c:pt>
                <c:pt idx="559">
                  <c:v>0.56404200000000004</c:v>
                </c:pt>
                <c:pt idx="560">
                  <c:v>0.56405300000000003</c:v>
                </c:pt>
                <c:pt idx="561">
                  <c:v>0.56406299999999998</c:v>
                </c:pt>
                <c:pt idx="562">
                  <c:v>0.56407300000000005</c:v>
                </c:pt>
                <c:pt idx="563">
                  <c:v>0.564083</c:v>
                </c:pt>
                <c:pt idx="564">
                  <c:v>0.56409399999999998</c:v>
                </c:pt>
                <c:pt idx="565">
                  <c:v>0.56410400000000005</c:v>
                </c:pt>
                <c:pt idx="566">
                  <c:v>0.564114</c:v>
                </c:pt>
                <c:pt idx="567">
                  <c:v>0.56412399999999996</c:v>
                </c:pt>
                <c:pt idx="568">
                  <c:v>0.56413500000000005</c:v>
                </c:pt>
                <c:pt idx="569">
                  <c:v>0.56414500000000001</c:v>
                </c:pt>
                <c:pt idx="570">
                  <c:v>0.56415499999999996</c:v>
                </c:pt>
                <c:pt idx="571">
                  <c:v>0.56416500000000003</c:v>
                </c:pt>
                <c:pt idx="572">
                  <c:v>0.56417499999999998</c:v>
                </c:pt>
                <c:pt idx="573">
                  <c:v>0.56418500000000005</c:v>
                </c:pt>
                <c:pt idx="574">
                  <c:v>0.564195</c:v>
                </c:pt>
                <c:pt idx="575">
                  <c:v>0.56420499999999996</c:v>
                </c:pt>
                <c:pt idx="576">
                  <c:v>0.56421500000000002</c:v>
                </c:pt>
                <c:pt idx="577">
                  <c:v>0.56422499999999998</c:v>
                </c:pt>
                <c:pt idx="578">
                  <c:v>0.56423500000000004</c:v>
                </c:pt>
                <c:pt idx="579">
                  <c:v>0.564245</c:v>
                </c:pt>
                <c:pt idx="580">
                  <c:v>0.56425499999999995</c:v>
                </c:pt>
                <c:pt idx="581">
                  <c:v>0.56426500000000002</c:v>
                </c:pt>
                <c:pt idx="582">
                  <c:v>0.56427499999999997</c:v>
                </c:pt>
                <c:pt idx="583">
                  <c:v>0.56428500000000004</c:v>
                </c:pt>
                <c:pt idx="584">
                  <c:v>0.56429499999999999</c:v>
                </c:pt>
                <c:pt idx="585">
                  <c:v>0.56430499999999995</c:v>
                </c:pt>
                <c:pt idx="586">
                  <c:v>0.56431500000000001</c:v>
                </c:pt>
                <c:pt idx="587">
                  <c:v>0.56432400000000005</c:v>
                </c:pt>
                <c:pt idx="588">
                  <c:v>0.564334</c:v>
                </c:pt>
                <c:pt idx="589">
                  <c:v>0.56434399999999996</c:v>
                </c:pt>
                <c:pt idx="590">
                  <c:v>0.56435400000000002</c:v>
                </c:pt>
                <c:pt idx="591">
                  <c:v>0.56436299999999995</c:v>
                </c:pt>
                <c:pt idx="592">
                  <c:v>0.56437300000000001</c:v>
                </c:pt>
                <c:pt idx="593">
                  <c:v>0.56438299999999997</c:v>
                </c:pt>
                <c:pt idx="594">
                  <c:v>0.56439300000000003</c:v>
                </c:pt>
                <c:pt idx="595">
                  <c:v>0.56440199999999996</c:v>
                </c:pt>
                <c:pt idx="596">
                  <c:v>0.56441200000000002</c:v>
                </c:pt>
                <c:pt idx="597">
                  <c:v>0.56442099999999995</c:v>
                </c:pt>
                <c:pt idx="598">
                  <c:v>0.56443100000000002</c:v>
                </c:pt>
                <c:pt idx="599">
                  <c:v>0.56444099999999997</c:v>
                </c:pt>
                <c:pt idx="600">
                  <c:v>0.56445000000000001</c:v>
                </c:pt>
                <c:pt idx="601">
                  <c:v>0.56445999999999996</c:v>
                </c:pt>
                <c:pt idx="602">
                  <c:v>0.564469</c:v>
                </c:pt>
                <c:pt idx="603">
                  <c:v>0.56447899999999995</c:v>
                </c:pt>
                <c:pt idx="604">
                  <c:v>0.56448799999999999</c:v>
                </c:pt>
                <c:pt idx="605">
                  <c:v>0.56449800000000006</c:v>
                </c:pt>
                <c:pt idx="606">
                  <c:v>0.56450699999999998</c:v>
                </c:pt>
                <c:pt idx="607">
                  <c:v>0.56451700000000005</c:v>
                </c:pt>
                <c:pt idx="608">
                  <c:v>0.56452599999999997</c:v>
                </c:pt>
                <c:pt idx="609">
                  <c:v>0.56453500000000001</c:v>
                </c:pt>
                <c:pt idx="610">
                  <c:v>0.56454499999999996</c:v>
                </c:pt>
                <c:pt idx="611">
                  <c:v>0.564554</c:v>
                </c:pt>
                <c:pt idx="612">
                  <c:v>0.56456300000000004</c:v>
                </c:pt>
                <c:pt idx="613">
                  <c:v>0.56457299999999999</c:v>
                </c:pt>
                <c:pt idx="614">
                  <c:v>0.56458200000000003</c:v>
                </c:pt>
                <c:pt idx="615">
                  <c:v>0.56459099999999995</c:v>
                </c:pt>
                <c:pt idx="616">
                  <c:v>0.56459999999999999</c:v>
                </c:pt>
                <c:pt idx="617">
                  <c:v>0.56460999999999995</c:v>
                </c:pt>
                <c:pt idx="618">
                  <c:v>0.56461899999999998</c:v>
                </c:pt>
                <c:pt idx="619">
                  <c:v>0.56462800000000002</c:v>
                </c:pt>
                <c:pt idx="620">
                  <c:v>0.56463700000000006</c:v>
                </c:pt>
                <c:pt idx="621">
                  <c:v>0.56464599999999998</c:v>
                </c:pt>
                <c:pt idx="622">
                  <c:v>0.56465600000000005</c:v>
                </c:pt>
                <c:pt idx="623">
                  <c:v>0.56466499999999997</c:v>
                </c:pt>
                <c:pt idx="624">
                  <c:v>0.56467400000000001</c:v>
                </c:pt>
                <c:pt idx="625">
                  <c:v>0.56468300000000005</c:v>
                </c:pt>
                <c:pt idx="626">
                  <c:v>0.56469199999999997</c:v>
                </c:pt>
                <c:pt idx="627">
                  <c:v>0.56470100000000001</c:v>
                </c:pt>
                <c:pt idx="628">
                  <c:v>0.56471000000000005</c:v>
                </c:pt>
                <c:pt idx="629">
                  <c:v>0.56471899999999997</c:v>
                </c:pt>
                <c:pt idx="630">
                  <c:v>0.56472800000000001</c:v>
                </c:pt>
                <c:pt idx="631">
                  <c:v>0.56473700000000004</c:v>
                </c:pt>
                <c:pt idx="632">
                  <c:v>0.56474599999999997</c:v>
                </c:pt>
                <c:pt idx="633">
                  <c:v>0.56475500000000001</c:v>
                </c:pt>
                <c:pt idx="634">
                  <c:v>0.56476400000000004</c:v>
                </c:pt>
                <c:pt idx="635">
                  <c:v>0.56477299999999997</c:v>
                </c:pt>
                <c:pt idx="636">
                  <c:v>0.56478200000000001</c:v>
                </c:pt>
                <c:pt idx="637">
                  <c:v>0.56479100000000004</c:v>
                </c:pt>
                <c:pt idx="638">
                  <c:v>0.56479900000000005</c:v>
                </c:pt>
                <c:pt idx="639">
                  <c:v>0.56480799999999998</c:v>
                </c:pt>
                <c:pt idx="640">
                  <c:v>0.56481700000000001</c:v>
                </c:pt>
                <c:pt idx="641">
                  <c:v>0.56482600000000005</c:v>
                </c:pt>
                <c:pt idx="642">
                  <c:v>0.56483499999999998</c:v>
                </c:pt>
                <c:pt idx="643">
                  <c:v>0.56484299999999998</c:v>
                </c:pt>
                <c:pt idx="644">
                  <c:v>0.56485200000000002</c:v>
                </c:pt>
                <c:pt idx="645">
                  <c:v>0.56486099999999995</c:v>
                </c:pt>
                <c:pt idx="646">
                  <c:v>0.56486999999999998</c:v>
                </c:pt>
                <c:pt idx="647">
                  <c:v>0.56487799999999999</c:v>
                </c:pt>
                <c:pt idx="648">
                  <c:v>0.56488700000000003</c:v>
                </c:pt>
                <c:pt idx="649">
                  <c:v>0.56489599999999995</c:v>
                </c:pt>
                <c:pt idx="650">
                  <c:v>0.56490399999999996</c:v>
                </c:pt>
                <c:pt idx="651">
                  <c:v>0.564913</c:v>
                </c:pt>
                <c:pt idx="652">
                  <c:v>0.56492100000000001</c:v>
                </c:pt>
                <c:pt idx="653">
                  <c:v>0.56493000000000004</c:v>
                </c:pt>
                <c:pt idx="654">
                  <c:v>0.56493899999999997</c:v>
                </c:pt>
                <c:pt idx="655">
                  <c:v>0.56494699999999998</c:v>
                </c:pt>
                <c:pt idx="656">
                  <c:v>0.56495600000000001</c:v>
                </c:pt>
                <c:pt idx="657">
                  <c:v>0.56496400000000002</c:v>
                </c:pt>
                <c:pt idx="658">
                  <c:v>0.56497299999999995</c:v>
                </c:pt>
                <c:pt idx="659">
                  <c:v>0.56498099999999996</c:v>
                </c:pt>
                <c:pt idx="660">
                  <c:v>0.56498999999999999</c:v>
                </c:pt>
                <c:pt idx="661">
                  <c:v>0.564998</c:v>
                </c:pt>
                <c:pt idx="662">
                  <c:v>0.56500700000000004</c:v>
                </c:pt>
                <c:pt idx="663">
                  <c:v>0.56501500000000004</c:v>
                </c:pt>
                <c:pt idx="664">
                  <c:v>0.56502300000000005</c:v>
                </c:pt>
                <c:pt idx="665">
                  <c:v>0.56503199999999998</c:v>
                </c:pt>
                <c:pt idx="666">
                  <c:v>0.56503999999999999</c:v>
                </c:pt>
                <c:pt idx="667">
                  <c:v>0.56504799999999999</c:v>
                </c:pt>
                <c:pt idx="668">
                  <c:v>0.56505700000000003</c:v>
                </c:pt>
                <c:pt idx="669">
                  <c:v>0.56506500000000004</c:v>
                </c:pt>
                <c:pt idx="670">
                  <c:v>0.56507300000000005</c:v>
                </c:pt>
                <c:pt idx="671">
                  <c:v>0.56508199999999997</c:v>
                </c:pt>
                <c:pt idx="672">
                  <c:v>0.56508999999999998</c:v>
                </c:pt>
                <c:pt idx="673">
                  <c:v>0.56509799999999999</c:v>
                </c:pt>
                <c:pt idx="674">
                  <c:v>0.565106</c:v>
                </c:pt>
                <c:pt idx="675">
                  <c:v>0.56511500000000003</c:v>
                </c:pt>
                <c:pt idx="676">
                  <c:v>0.56512300000000004</c:v>
                </c:pt>
                <c:pt idx="677">
                  <c:v>0.56513100000000005</c:v>
                </c:pt>
                <c:pt idx="678">
                  <c:v>0.56513899999999995</c:v>
                </c:pt>
                <c:pt idx="679">
                  <c:v>0.56514699999999995</c:v>
                </c:pt>
                <c:pt idx="680">
                  <c:v>0.56515499999999996</c:v>
                </c:pt>
                <c:pt idx="681">
                  <c:v>0.565164</c:v>
                </c:pt>
                <c:pt idx="682">
                  <c:v>0.56517200000000001</c:v>
                </c:pt>
                <c:pt idx="683">
                  <c:v>0.56518000000000002</c:v>
                </c:pt>
                <c:pt idx="684">
                  <c:v>0.56518800000000002</c:v>
                </c:pt>
                <c:pt idx="685">
                  <c:v>0.56519600000000003</c:v>
                </c:pt>
                <c:pt idx="686">
                  <c:v>0.56520400000000004</c:v>
                </c:pt>
                <c:pt idx="687">
                  <c:v>0.56521200000000005</c:v>
                </c:pt>
                <c:pt idx="688">
                  <c:v>0.56521999999999994</c:v>
                </c:pt>
                <c:pt idx="689">
                  <c:v>0.56522799999999995</c:v>
                </c:pt>
                <c:pt idx="690">
                  <c:v>0.56523599999999996</c:v>
                </c:pt>
                <c:pt idx="691">
                  <c:v>0.56524399999999997</c:v>
                </c:pt>
                <c:pt idx="692">
                  <c:v>0.56525199999999998</c:v>
                </c:pt>
                <c:pt idx="693">
                  <c:v>0.56525999999999998</c:v>
                </c:pt>
                <c:pt idx="694">
                  <c:v>0.56526799999999999</c:v>
                </c:pt>
                <c:pt idx="695">
                  <c:v>0.56527499999999997</c:v>
                </c:pt>
                <c:pt idx="696">
                  <c:v>0.56528299999999998</c:v>
                </c:pt>
                <c:pt idx="697">
                  <c:v>0.56529099999999999</c:v>
                </c:pt>
                <c:pt idx="698">
                  <c:v>0.565299</c:v>
                </c:pt>
                <c:pt idx="699">
                  <c:v>0.565307</c:v>
                </c:pt>
                <c:pt idx="700">
                  <c:v>0.56531500000000001</c:v>
                </c:pt>
                <c:pt idx="701">
                  <c:v>0.56532199999999999</c:v>
                </c:pt>
                <c:pt idx="702">
                  <c:v>0.56533</c:v>
                </c:pt>
                <c:pt idx="703">
                  <c:v>0.56533800000000001</c:v>
                </c:pt>
                <c:pt idx="704">
                  <c:v>0.56534600000000002</c:v>
                </c:pt>
                <c:pt idx="705">
                  <c:v>0.56535299999999999</c:v>
                </c:pt>
                <c:pt idx="706">
                  <c:v>0.565361</c:v>
                </c:pt>
                <c:pt idx="707">
                  <c:v>0.56536900000000001</c:v>
                </c:pt>
                <c:pt idx="708">
                  <c:v>0.56537700000000002</c:v>
                </c:pt>
                <c:pt idx="709">
                  <c:v>0.565384</c:v>
                </c:pt>
                <c:pt idx="710">
                  <c:v>0.56539200000000001</c:v>
                </c:pt>
                <c:pt idx="711">
                  <c:v>0.56540000000000001</c:v>
                </c:pt>
                <c:pt idx="712">
                  <c:v>0.56540699999999999</c:v>
                </c:pt>
                <c:pt idx="713">
                  <c:v>0.565415</c:v>
                </c:pt>
                <c:pt idx="714">
                  <c:v>0.56542199999999998</c:v>
                </c:pt>
                <c:pt idx="715">
                  <c:v>0.56542999999999999</c:v>
                </c:pt>
                <c:pt idx="716">
                  <c:v>0.565438</c:v>
                </c:pt>
                <c:pt idx="717">
                  <c:v>0.56544499999999998</c:v>
                </c:pt>
                <c:pt idx="718">
                  <c:v>0.56545299999999998</c:v>
                </c:pt>
                <c:pt idx="719">
                  <c:v>0.56545999999999996</c:v>
                </c:pt>
                <c:pt idx="720">
                  <c:v>0.56546799999999997</c:v>
                </c:pt>
                <c:pt idx="721">
                  <c:v>0.56547499999999995</c:v>
                </c:pt>
                <c:pt idx="722">
                  <c:v>0.56548299999999996</c:v>
                </c:pt>
                <c:pt idx="723">
                  <c:v>0.56549000000000005</c:v>
                </c:pt>
                <c:pt idx="724">
                  <c:v>0.56549700000000003</c:v>
                </c:pt>
                <c:pt idx="725">
                  <c:v>0.56550500000000004</c:v>
                </c:pt>
                <c:pt idx="726">
                  <c:v>0.56551200000000001</c:v>
                </c:pt>
                <c:pt idx="727">
                  <c:v>0.56552000000000002</c:v>
                </c:pt>
                <c:pt idx="728">
                  <c:v>0.565527</c:v>
                </c:pt>
                <c:pt idx="729">
                  <c:v>0.56553399999999998</c:v>
                </c:pt>
                <c:pt idx="730">
                  <c:v>0.56554199999999999</c:v>
                </c:pt>
                <c:pt idx="731">
                  <c:v>0.56554899999999997</c:v>
                </c:pt>
                <c:pt idx="732">
                  <c:v>0.56555599999999995</c:v>
                </c:pt>
                <c:pt idx="733">
                  <c:v>0.56556399999999996</c:v>
                </c:pt>
                <c:pt idx="734">
                  <c:v>0.56557100000000005</c:v>
                </c:pt>
                <c:pt idx="735">
                  <c:v>0.56557800000000003</c:v>
                </c:pt>
                <c:pt idx="736">
                  <c:v>0.56558600000000003</c:v>
                </c:pt>
                <c:pt idx="737">
                  <c:v>0.56559300000000001</c:v>
                </c:pt>
                <c:pt idx="738">
                  <c:v>0.56559999999999999</c:v>
                </c:pt>
                <c:pt idx="739">
                  <c:v>0.56560699999999997</c:v>
                </c:pt>
                <c:pt idx="740">
                  <c:v>0.56561499999999998</c:v>
                </c:pt>
                <c:pt idx="741">
                  <c:v>0.56562199999999996</c:v>
                </c:pt>
                <c:pt idx="742">
                  <c:v>0.56562900000000005</c:v>
                </c:pt>
                <c:pt idx="743">
                  <c:v>0.56563600000000003</c:v>
                </c:pt>
                <c:pt idx="744">
                  <c:v>0.56564300000000001</c:v>
                </c:pt>
                <c:pt idx="745">
                  <c:v>0.56564999999999999</c:v>
                </c:pt>
                <c:pt idx="746">
                  <c:v>0.56565699999999997</c:v>
                </c:pt>
                <c:pt idx="747">
                  <c:v>0.56566499999999997</c:v>
                </c:pt>
                <c:pt idx="748">
                  <c:v>0.56567199999999995</c:v>
                </c:pt>
                <c:pt idx="749">
                  <c:v>0.56567900000000004</c:v>
                </c:pt>
                <c:pt idx="750">
                  <c:v>0.56568600000000002</c:v>
                </c:pt>
                <c:pt idx="751">
                  <c:v>0.565693</c:v>
                </c:pt>
                <c:pt idx="752">
                  <c:v>0.56569999999999998</c:v>
                </c:pt>
                <c:pt idx="753">
                  <c:v>0.56570699999999996</c:v>
                </c:pt>
                <c:pt idx="754">
                  <c:v>0.56571400000000005</c:v>
                </c:pt>
                <c:pt idx="755">
                  <c:v>0.56572100000000003</c:v>
                </c:pt>
                <c:pt idx="756">
                  <c:v>0.56572800000000001</c:v>
                </c:pt>
                <c:pt idx="757">
                  <c:v>0.56573499999999999</c:v>
                </c:pt>
                <c:pt idx="758">
                  <c:v>0.56574199999999997</c:v>
                </c:pt>
                <c:pt idx="759">
                  <c:v>0.56574899999999995</c:v>
                </c:pt>
                <c:pt idx="760">
                  <c:v>0.56575600000000004</c:v>
                </c:pt>
                <c:pt idx="761">
                  <c:v>0.56576199999999999</c:v>
                </c:pt>
                <c:pt idx="762">
                  <c:v>0.56576899999999997</c:v>
                </c:pt>
                <c:pt idx="763">
                  <c:v>0.56577599999999995</c:v>
                </c:pt>
                <c:pt idx="764">
                  <c:v>0.56578300000000004</c:v>
                </c:pt>
                <c:pt idx="765">
                  <c:v>0.56579000000000002</c:v>
                </c:pt>
                <c:pt idx="766">
                  <c:v>0.56579699999999999</c:v>
                </c:pt>
                <c:pt idx="767">
                  <c:v>0.56580399999999997</c:v>
                </c:pt>
                <c:pt idx="768">
                  <c:v>0.56581000000000004</c:v>
                </c:pt>
                <c:pt idx="769">
                  <c:v>0.56581700000000001</c:v>
                </c:pt>
                <c:pt idx="770">
                  <c:v>0.56582399999999999</c:v>
                </c:pt>
                <c:pt idx="771">
                  <c:v>0.56583099999999997</c:v>
                </c:pt>
                <c:pt idx="772">
                  <c:v>0.56583799999999995</c:v>
                </c:pt>
                <c:pt idx="773">
                  <c:v>0.56584400000000001</c:v>
                </c:pt>
                <c:pt idx="774">
                  <c:v>0.56585099999999999</c:v>
                </c:pt>
                <c:pt idx="775">
                  <c:v>0.56585799999999997</c:v>
                </c:pt>
                <c:pt idx="776">
                  <c:v>0.56586400000000003</c:v>
                </c:pt>
                <c:pt idx="777">
                  <c:v>0.56587100000000001</c:v>
                </c:pt>
                <c:pt idx="778">
                  <c:v>0.56587799999999999</c:v>
                </c:pt>
                <c:pt idx="779">
                  <c:v>0.56588400000000005</c:v>
                </c:pt>
                <c:pt idx="780">
                  <c:v>0.56589100000000003</c:v>
                </c:pt>
                <c:pt idx="781">
                  <c:v>0.56589800000000001</c:v>
                </c:pt>
                <c:pt idx="782">
                  <c:v>0.56590399999999996</c:v>
                </c:pt>
                <c:pt idx="783">
                  <c:v>0.56591100000000005</c:v>
                </c:pt>
                <c:pt idx="784">
                  <c:v>0.565917</c:v>
                </c:pt>
                <c:pt idx="785">
                  <c:v>0.56592399999999998</c:v>
                </c:pt>
                <c:pt idx="786">
                  <c:v>0.56593099999999996</c:v>
                </c:pt>
                <c:pt idx="787">
                  <c:v>0.56593700000000002</c:v>
                </c:pt>
                <c:pt idx="788">
                  <c:v>0.565944</c:v>
                </c:pt>
                <c:pt idx="789">
                  <c:v>0.56594999999999995</c:v>
                </c:pt>
                <c:pt idx="790">
                  <c:v>0.56595700000000004</c:v>
                </c:pt>
                <c:pt idx="791">
                  <c:v>0.56596299999999999</c:v>
                </c:pt>
                <c:pt idx="792">
                  <c:v>0.56596999999999997</c:v>
                </c:pt>
                <c:pt idx="793">
                  <c:v>0.56597600000000003</c:v>
                </c:pt>
                <c:pt idx="794">
                  <c:v>0.56598300000000001</c:v>
                </c:pt>
                <c:pt idx="795">
                  <c:v>0.56598899999999996</c:v>
                </c:pt>
                <c:pt idx="796">
                  <c:v>0.56599600000000005</c:v>
                </c:pt>
                <c:pt idx="797">
                  <c:v>0.56600200000000001</c:v>
                </c:pt>
                <c:pt idx="798">
                  <c:v>0.56600799999999996</c:v>
                </c:pt>
                <c:pt idx="799">
                  <c:v>0.56601500000000005</c:v>
                </c:pt>
                <c:pt idx="800">
                  <c:v>0.566021</c:v>
                </c:pt>
                <c:pt idx="801">
                  <c:v>0.56602799999999998</c:v>
                </c:pt>
                <c:pt idx="802">
                  <c:v>0.56621999999999995</c:v>
                </c:pt>
                <c:pt idx="803">
                  <c:v>0.566438</c:v>
                </c:pt>
                <c:pt idx="804">
                  <c:v>0.56666000000000005</c:v>
                </c:pt>
                <c:pt idx="805">
                  <c:v>0.56688300000000003</c:v>
                </c:pt>
                <c:pt idx="806">
                  <c:v>0.56710499999999997</c:v>
                </c:pt>
                <c:pt idx="807">
                  <c:v>0.56732700000000003</c:v>
                </c:pt>
                <c:pt idx="808">
                  <c:v>0.56754899999999997</c:v>
                </c:pt>
                <c:pt idx="809">
                  <c:v>0.56777</c:v>
                </c:pt>
                <c:pt idx="810">
                  <c:v>0.56799200000000005</c:v>
                </c:pt>
                <c:pt idx="811">
                  <c:v>0.56821299999999997</c:v>
                </c:pt>
                <c:pt idx="812">
                  <c:v>0.56843399999999999</c:v>
                </c:pt>
                <c:pt idx="813">
                  <c:v>0.56865500000000002</c:v>
                </c:pt>
                <c:pt idx="814">
                  <c:v>0.56887500000000002</c:v>
                </c:pt>
                <c:pt idx="815">
                  <c:v>0.56909600000000005</c:v>
                </c:pt>
                <c:pt idx="816">
                  <c:v>0.56931600000000004</c:v>
                </c:pt>
                <c:pt idx="817">
                  <c:v>0.56953600000000004</c:v>
                </c:pt>
                <c:pt idx="818">
                  <c:v>0.56975500000000001</c:v>
                </c:pt>
                <c:pt idx="819">
                  <c:v>0.56997500000000001</c:v>
                </c:pt>
                <c:pt idx="820">
                  <c:v>0.57019399999999998</c:v>
                </c:pt>
                <c:pt idx="821">
                  <c:v>0.57041299999999995</c:v>
                </c:pt>
                <c:pt idx="822">
                  <c:v>0.57063200000000003</c:v>
                </c:pt>
                <c:pt idx="823">
                  <c:v>0.57084999999999997</c:v>
                </c:pt>
                <c:pt idx="824">
                  <c:v>0.57106900000000005</c:v>
                </c:pt>
                <c:pt idx="825">
                  <c:v>0.57128699999999999</c:v>
                </c:pt>
                <c:pt idx="826">
                  <c:v>0.57150500000000004</c:v>
                </c:pt>
                <c:pt idx="827">
                  <c:v>0.57172299999999998</c:v>
                </c:pt>
                <c:pt idx="828">
                  <c:v>0.57194</c:v>
                </c:pt>
                <c:pt idx="829">
                  <c:v>0.57215700000000003</c:v>
                </c:pt>
                <c:pt idx="830">
                  <c:v>0.57237499999999997</c:v>
                </c:pt>
                <c:pt idx="831">
                  <c:v>0.57259099999999996</c:v>
                </c:pt>
                <c:pt idx="832">
                  <c:v>0.57280799999999998</c:v>
                </c:pt>
                <c:pt idx="833">
                  <c:v>0.57302500000000001</c:v>
                </c:pt>
                <c:pt idx="834">
                  <c:v>0.573241</c:v>
                </c:pt>
                <c:pt idx="835">
                  <c:v>0.57345699999999999</c:v>
                </c:pt>
                <c:pt idx="836">
                  <c:v>0.57367299999999999</c:v>
                </c:pt>
                <c:pt idx="837">
                  <c:v>0.57388799999999995</c:v>
                </c:pt>
                <c:pt idx="838">
                  <c:v>0.57410399999999995</c:v>
                </c:pt>
                <c:pt idx="839">
                  <c:v>0.57431900000000002</c:v>
                </c:pt>
                <c:pt idx="840">
                  <c:v>0.57453399999999999</c:v>
                </c:pt>
                <c:pt idx="841">
                  <c:v>0.57474899999999995</c:v>
                </c:pt>
                <c:pt idx="842">
                  <c:v>0.574963</c:v>
                </c:pt>
                <c:pt idx="843">
                  <c:v>0.57517799999999997</c:v>
                </c:pt>
                <c:pt idx="844">
                  <c:v>0.57539200000000001</c:v>
                </c:pt>
                <c:pt idx="845">
                  <c:v>0.57560599999999995</c:v>
                </c:pt>
                <c:pt idx="846">
                  <c:v>0.57582</c:v>
                </c:pt>
                <c:pt idx="847">
                  <c:v>0.57603300000000002</c:v>
                </c:pt>
                <c:pt idx="848">
                  <c:v>0.57624600000000004</c:v>
                </c:pt>
                <c:pt idx="849">
                  <c:v>0.57645999999999997</c:v>
                </c:pt>
                <c:pt idx="850">
                  <c:v>0.57667199999999996</c:v>
                </c:pt>
                <c:pt idx="851">
                  <c:v>0.57688499999999998</c:v>
                </c:pt>
                <c:pt idx="852">
                  <c:v>0.577098</c:v>
                </c:pt>
                <c:pt idx="853">
                  <c:v>0.57730999999999999</c:v>
                </c:pt>
                <c:pt idx="854">
                  <c:v>0.57752199999999998</c:v>
                </c:pt>
                <c:pt idx="855">
                  <c:v>0.57773399999999997</c:v>
                </c:pt>
                <c:pt idx="856">
                  <c:v>0.57794599999999996</c:v>
                </c:pt>
                <c:pt idx="857">
                  <c:v>0.57815700000000003</c:v>
                </c:pt>
                <c:pt idx="858">
                  <c:v>0.57836799999999999</c:v>
                </c:pt>
                <c:pt idx="859">
                  <c:v>0.57857899999999995</c:v>
                </c:pt>
                <c:pt idx="860">
                  <c:v>0.57879000000000003</c:v>
                </c:pt>
                <c:pt idx="861">
                  <c:v>0.57900099999999999</c:v>
                </c:pt>
                <c:pt idx="862">
                  <c:v>0.57921100000000003</c:v>
                </c:pt>
                <c:pt idx="863">
                  <c:v>0.57942199999999999</c:v>
                </c:pt>
                <c:pt idx="864">
                  <c:v>0.57963200000000004</c:v>
                </c:pt>
                <c:pt idx="865">
                  <c:v>0.57984100000000005</c:v>
                </c:pt>
                <c:pt idx="866">
                  <c:v>0.58005099999999998</c:v>
                </c:pt>
                <c:pt idx="867">
                  <c:v>0.58026</c:v>
                </c:pt>
                <c:pt idx="868">
                  <c:v>0.58047000000000004</c:v>
                </c:pt>
                <c:pt idx="869">
                  <c:v>0.58067899999999995</c:v>
                </c:pt>
                <c:pt idx="870">
                  <c:v>0.58088700000000004</c:v>
                </c:pt>
                <c:pt idx="871">
                  <c:v>0.58109599999999995</c:v>
                </c:pt>
                <c:pt idx="872">
                  <c:v>0.58130400000000004</c:v>
                </c:pt>
                <c:pt idx="873">
                  <c:v>0.58151299999999995</c:v>
                </c:pt>
                <c:pt idx="874">
                  <c:v>0.58172100000000004</c:v>
                </c:pt>
                <c:pt idx="875">
                  <c:v>0.581928</c:v>
                </c:pt>
                <c:pt idx="876">
                  <c:v>0.58213599999999999</c:v>
                </c:pt>
                <c:pt idx="877">
                  <c:v>0.58234300000000006</c:v>
                </c:pt>
                <c:pt idx="878">
                  <c:v>0.58255000000000001</c:v>
                </c:pt>
                <c:pt idx="879">
                  <c:v>0.58275699999999997</c:v>
                </c:pt>
                <c:pt idx="880">
                  <c:v>0.58296400000000004</c:v>
                </c:pt>
                <c:pt idx="881">
                  <c:v>0.58317099999999999</c:v>
                </c:pt>
                <c:pt idx="882">
                  <c:v>0.58337700000000003</c:v>
                </c:pt>
                <c:pt idx="883">
                  <c:v>0.58358299999999996</c:v>
                </c:pt>
                <c:pt idx="884">
                  <c:v>0.583789</c:v>
                </c:pt>
                <c:pt idx="885">
                  <c:v>0.58399500000000004</c:v>
                </c:pt>
                <c:pt idx="886">
                  <c:v>0.58420099999999997</c:v>
                </c:pt>
                <c:pt idx="887">
                  <c:v>0.58440599999999998</c:v>
                </c:pt>
                <c:pt idx="888">
                  <c:v>0.58461099999999999</c:v>
                </c:pt>
                <c:pt idx="889">
                  <c:v>0.584816</c:v>
                </c:pt>
                <c:pt idx="890">
                  <c:v>0.58502100000000001</c:v>
                </c:pt>
                <c:pt idx="891">
                  <c:v>0.585225</c:v>
                </c:pt>
                <c:pt idx="892">
                  <c:v>0.58543000000000001</c:v>
                </c:pt>
                <c:pt idx="893">
                  <c:v>0.58563399999999999</c:v>
                </c:pt>
                <c:pt idx="894">
                  <c:v>0.58583799999999997</c:v>
                </c:pt>
                <c:pt idx="895">
                  <c:v>0.58604199999999995</c:v>
                </c:pt>
                <c:pt idx="896">
                  <c:v>0.58624500000000002</c:v>
                </c:pt>
                <c:pt idx="897">
                  <c:v>0.586449</c:v>
                </c:pt>
                <c:pt idx="898">
                  <c:v>0.58665199999999995</c:v>
                </c:pt>
                <c:pt idx="899">
                  <c:v>0.58685500000000002</c:v>
                </c:pt>
                <c:pt idx="900">
                  <c:v>0.58705799999999997</c:v>
                </c:pt>
                <c:pt idx="901">
                  <c:v>0.58726</c:v>
                </c:pt>
                <c:pt idx="902">
                  <c:v>0.58746200000000004</c:v>
                </c:pt>
                <c:pt idx="903">
                  <c:v>0.58766499999999999</c:v>
                </c:pt>
                <c:pt idx="904">
                  <c:v>0.58786700000000003</c:v>
                </c:pt>
                <c:pt idx="905">
                  <c:v>0.58806800000000004</c:v>
                </c:pt>
                <c:pt idx="906">
                  <c:v>0.58826999999999996</c:v>
                </c:pt>
                <c:pt idx="907">
                  <c:v>0.58847099999999997</c:v>
                </c:pt>
                <c:pt idx="908">
                  <c:v>0.588673</c:v>
                </c:pt>
                <c:pt idx="909">
                  <c:v>0.58887400000000001</c:v>
                </c:pt>
                <c:pt idx="910">
                  <c:v>0.58907399999999999</c:v>
                </c:pt>
                <c:pt idx="911">
                  <c:v>0.58927499999999999</c:v>
                </c:pt>
                <c:pt idx="912">
                  <c:v>0.58947499999999997</c:v>
                </c:pt>
                <c:pt idx="913">
                  <c:v>0.58967599999999998</c:v>
                </c:pt>
                <c:pt idx="914">
                  <c:v>0.58987599999999996</c:v>
                </c:pt>
                <c:pt idx="915">
                  <c:v>0.59007500000000002</c:v>
                </c:pt>
                <c:pt idx="916">
                  <c:v>0.59027499999999999</c:v>
                </c:pt>
                <c:pt idx="917">
                  <c:v>0.59047499999999997</c:v>
                </c:pt>
                <c:pt idx="918">
                  <c:v>0.59067400000000003</c:v>
                </c:pt>
                <c:pt idx="919">
                  <c:v>0.59087299999999998</c:v>
                </c:pt>
                <c:pt idx="920">
                  <c:v>0.59107200000000004</c:v>
                </c:pt>
                <c:pt idx="921">
                  <c:v>0.59126999999999996</c:v>
                </c:pt>
                <c:pt idx="922">
                  <c:v>0.59146900000000002</c:v>
                </c:pt>
                <c:pt idx="923">
                  <c:v>0.59166700000000005</c:v>
                </c:pt>
                <c:pt idx="924">
                  <c:v>0.59186499999999997</c:v>
                </c:pt>
                <c:pt idx="925">
                  <c:v>0.59206300000000001</c:v>
                </c:pt>
                <c:pt idx="926">
                  <c:v>0.59226100000000004</c:v>
                </c:pt>
                <c:pt idx="927">
                  <c:v>0.59245800000000004</c:v>
                </c:pt>
                <c:pt idx="928">
                  <c:v>0.59265599999999996</c:v>
                </c:pt>
                <c:pt idx="929">
                  <c:v>0.59285299999999996</c:v>
                </c:pt>
                <c:pt idx="930">
                  <c:v>0.59304999999999997</c:v>
                </c:pt>
                <c:pt idx="931">
                  <c:v>0.59324600000000005</c:v>
                </c:pt>
                <c:pt idx="932">
                  <c:v>0.59344300000000005</c:v>
                </c:pt>
                <c:pt idx="933">
                  <c:v>0.59363900000000003</c:v>
                </c:pt>
                <c:pt idx="934">
                  <c:v>0.593835</c:v>
                </c:pt>
                <c:pt idx="935">
                  <c:v>0.59403099999999998</c:v>
                </c:pt>
                <c:pt idx="936">
                  <c:v>0.59422699999999995</c:v>
                </c:pt>
                <c:pt idx="937">
                  <c:v>0.59442300000000003</c:v>
                </c:pt>
                <c:pt idx="938">
                  <c:v>0.59461799999999998</c:v>
                </c:pt>
                <c:pt idx="939">
                  <c:v>0.59481300000000004</c:v>
                </c:pt>
                <c:pt idx="940">
                  <c:v>0.59500799999999998</c:v>
                </c:pt>
                <c:pt idx="941">
                  <c:v>0.59520300000000004</c:v>
                </c:pt>
                <c:pt idx="942">
                  <c:v>0.59539799999999998</c:v>
                </c:pt>
                <c:pt idx="943">
                  <c:v>0.59559200000000001</c:v>
                </c:pt>
                <c:pt idx="944">
                  <c:v>0.59578600000000004</c:v>
                </c:pt>
                <c:pt idx="945">
                  <c:v>0.59597999999999995</c:v>
                </c:pt>
                <c:pt idx="946">
                  <c:v>0.59617399999999998</c:v>
                </c:pt>
                <c:pt idx="947">
                  <c:v>0.59636800000000001</c:v>
                </c:pt>
                <c:pt idx="948">
                  <c:v>0.59656100000000001</c:v>
                </c:pt>
                <c:pt idx="949">
                  <c:v>0.59675500000000004</c:v>
                </c:pt>
                <c:pt idx="950">
                  <c:v>0.59694800000000003</c:v>
                </c:pt>
                <c:pt idx="951">
                  <c:v>0.59714100000000003</c:v>
                </c:pt>
                <c:pt idx="952">
                  <c:v>0.59733400000000003</c:v>
                </c:pt>
                <c:pt idx="953">
                  <c:v>0.597526</c:v>
                </c:pt>
                <c:pt idx="954">
                  <c:v>0.59771799999999997</c:v>
                </c:pt>
                <c:pt idx="955">
                  <c:v>0.59791099999999997</c:v>
                </c:pt>
                <c:pt idx="956">
                  <c:v>0.59810300000000005</c:v>
                </c:pt>
                <c:pt idx="957">
                  <c:v>0.59829399999999999</c:v>
                </c:pt>
                <c:pt idx="958">
                  <c:v>0.59848599999999996</c:v>
                </c:pt>
                <c:pt idx="959">
                  <c:v>0.59867700000000001</c:v>
                </c:pt>
                <c:pt idx="960">
                  <c:v>0.59886899999999998</c:v>
                </c:pt>
                <c:pt idx="961">
                  <c:v>0.59906000000000004</c:v>
                </c:pt>
                <c:pt idx="962">
                  <c:v>0.59925099999999998</c:v>
                </c:pt>
                <c:pt idx="963">
                  <c:v>0.599441</c:v>
                </c:pt>
                <c:pt idx="964">
                  <c:v>0.59963200000000005</c:v>
                </c:pt>
                <c:pt idx="965">
                  <c:v>0.59982199999999997</c:v>
                </c:pt>
                <c:pt idx="966">
                  <c:v>0.60001199999999999</c:v>
                </c:pt>
                <c:pt idx="967">
                  <c:v>0.60020200000000001</c:v>
                </c:pt>
                <c:pt idx="968">
                  <c:v>0.60039200000000004</c:v>
                </c:pt>
                <c:pt idx="969">
                  <c:v>0.60058100000000003</c:v>
                </c:pt>
                <c:pt idx="970">
                  <c:v>0.60077100000000005</c:v>
                </c:pt>
                <c:pt idx="971">
                  <c:v>0.60096000000000005</c:v>
                </c:pt>
                <c:pt idx="972">
                  <c:v>0.60114900000000004</c:v>
                </c:pt>
                <c:pt idx="973">
                  <c:v>0.60133800000000004</c:v>
                </c:pt>
                <c:pt idx="974">
                  <c:v>0.60152600000000001</c:v>
                </c:pt>
                <c:pt idx="975">
                  <c:v>0.601715</c:v>
                </c:pt>
                <c:pt idx="976">
                  <c:v>0.60190299999999997</c:v>
                </c:pt>
                <c:pt idx="977">
                  <c:v>0.60209100000000004</c:v>
                </c:pt>
                <c:pt idx="978">
                  <c:v>0.60227900000000001</c:v>
                </c:pt>
                <c:pt idx="979">
                  <c:v>0.60246699999999997</c:v>
                </c:pt>
                <c:pt idx="980">
                  <c:v>0.60265400000000002</c:v>
                </c:pt>
                <c:pt idx="981">
                  <c:v>0.60284199999999999</c:v>
                </c:pt>
                <c:pt idx="982">
                  <c:v>0.60302900000000004</c:v>
                </c:pt>
                <c:pt idx="983">
                  <c:v>0.60321599999999997</c:v>
                </c:pt>
                <c:pt idx="984">
                  <c:v>0.60340300000000002</c:v>
                </c:pt>
                <c:pt idx="985">
                  <c:v>0.60358900000000004</c:v>
                </c:pt>
                <c:pt idx="986">
                  <c:v>0.60377599999999998</c:v>
                </c:pt>
                <c:pt idx="987">
                  <c:v>0.603962</c:v>
                </c:pt>
                <c:pt idx="988">
                  <c:v>0.60414800000000002</c:v>
                </c:pt>
                <c:pt idx="989">
                  <c:v>0.60433400000000004</c:v>
                </c:pt>
                <c:pt idx="990">
                  <c:v>0.60451999999999995</c:v>
                </c:pt>
                <c:pt idx="991">
                  <c:v>0.60470500000000005</c:v>
                </c:pt>
                <c:pt idx="992">
                  <c:v>0.60489099999999996</c:v>
                </c:pt>
                <c:pt idx="993">
                  <c:v>0.60507599999999995</c:v>
                </c:pt>
                <c:pt idx="994">
                  <c:v>0.60526100000000005</c:v>
                </c:pt>
                <c:pt idx="995">
                  <c:v>0.60544600000000004</c:v>
                </c:pt>
                <c:pt idx="996">
                  <c:v>0.60563</c:v>
                </c:pt>
                <c:pt idx="997">
                  <c:v>0.60581499999999999</c:v>
                </c:pt>
                <c:pt idx="998">
                  <c:v>0.60599899999999995</c:v>
                </c:pt>
                <c:pt idx="999">
                  <c:v>0.60618300000000003</c:v>
                </c:pt>
                <c:pt idx="1000">
                  <c:v>0.60636699999999999</c:v>
                </c:pt>
                <c:pt idx="1001">
                  <c:v>0.60655099999999995</c:v>
                </c:pt>
                <c:pt idx="1002">
                  <c:v>0.606734</c:v>
                </c:pt>
                <c:pt idx="1003">
                  <c:v>0.60691799999999996</c:v>
                </c:pt>
                <c:pt idx="1004">
                  <c:v>0.607101</c:v>
                </c:pt>
                <c:pt idx="1005">
                  <c:v>0.60728400000000005</c:v>
                </c:pt>
                <c:pt idx="1006">
                  <c:v>0.60746699999999998</c:v>
                </c:pt>
                <c:pt idx="1007">
                  <c:v>0.60764899999999999</c:v>
                </c:pt>
                <c:pt idx="1008">
                  <c:v>0.60783200000000004</c:v>
                </c:pt>
                <c:pt idx="1009">
                  <c:v>0.60801400000000005</c:v>
                </c:pt>
                <c:pt idx="1010">
                  <c:v>0.60819599999999996</c:v>
                </c:pt>
                <c:pt idx="1011">
                  <c:v>0.60837799999999997</c:v>
                </c:pt>
                <c:pt idx="1012">
                  <c:v>0.60855999999999999</c:v>
                </c:pt>
                <c:pt idx="1013">
                  <c:v>0.60874099999999998</c:v>
                </c:pt>
                <c:pt idx="1014">
                  <c:v>0.60892299999999999</c:v>
                </c:pt>
                <c:pt idx="1015">
                  <c:v>0.60910399999999998</c:v>
                </c:pt>
                <c:pt idx="1016">
                  <c:v>0.60928499999999997</c:v>
                </c:pt>
                <c:pt idx="1017">
                  <c:v>0.60946599999999995</c:v>
                </c:pt>
                <c:pt idx="1018">
                  <c:v>0.60964700000000005</c:v>
                </c:pt>
                <c:pt idx="1019">
                  <c:v>0.60982700000000001</c:v>
                </c:pt>
                <c:pt idx="1020">
                  <c:v>0.61000799999999999</c:v>
                </c:pt>
                <c:pt idx="1021">
                  <c:v>0.61018799999999995</c:v>
                </c:pt>
                <c:pt idx="1022">
                  <c:v>0.61036800000000002</c:v>
                </c:pt>
                <c:pt idx="1023">
                  <c:v>0.61054799999999998</c:v>
                </c:pt>
                <c:pt idx="1024">
                  <c:v>0.61072700000000002</c:v>
                </c:pt>
                <c:pt idx="1025">
                  <c:v>0.61090699999999998</c:v>
                </c:pt>
                <c:pt idx="1026">
                  <c:v>0.61108600000000002</c:v>
                </c:pt>
                <c:pt idx="1027">
                  <c:v>0.61126499999999995</c:v>
                </c:pt>
                <c:pt idx="1028">
                  <c:v>0.61144399999999999</c:v>
                </c:pt>
                <c:pt idx="1029">
                  <c:v>0.61162300000000003</c:v>
                </c:pt>
                <c:pt idx="1030">
                  <c:v>0.61180100000000004</c:v>
                </c:pt>
                <c:pt idx="1031">
                  <c:v>0.61197999999999997</c:v>
                </c:pt>
                <c:pt idx="1032">
                  <c:v>0.61215799999999998</c:v>
                </c:pt>
                <c:pt idx="1033">
                  <c:v>0.61233599999999999</c:v>
                </c:pt>
                <c:pt idx="1034">
                  <c:v>0.612514</c:v>
                </c:pt>
                <c:pt idx="1035">
                  <c:v>0.61269200000000001</c:v>
                </c:pt>
                <c:pt idx="1036">
                  <c:v>0.612869</c:v>
                </c:pt>
                <c:pt idx="1037">
                  <c:v>0.61304700000000001</c:v>
                </c:pt>
                <c:pt idx="1038">
                  <c:v>0.61322399999999999</c:v>
                </c:pt>
                <c:pt idx="1039">
                  <c:v>0.61340099999999997</c:v>
                </c:pt>
                <c:pt idx="1040">
                  <c:v>0.61357799999999996</c:v>
                </c:pt>
                <c:pt idx="1041">
                  <c:v>0.61375500000000005</c:v>
                </c:pt>
                <c:pt idx="1042">
                  <c:v>0.613931</c:v>
                </c:pt>
                <c:pt idx="1043">
                  <c:v>0.61410699999999996</c:v>
                </c:pt>
                <c:pt idx="1044">
                  <c:v>0.61428400000000005</c:v>
                </c:pt>
                <c:pt idx="1045">
                  <c:v>0.61446000000000001</c:v>
                </c:pt>
                <c:pt idx="1046">
                  <c:v>0.61463500000000004</c:v>
                </c:pt>
                <c:pt idx="1047">
                  <c:v>0.614811</c:v>
                </c:pt>
                <c:pt idx="1048">
                  <c:v>0.61498600000000003</c:v>
                </c:pt>
                <c:pt idx="1049">
                  <c:v>0.61516199999999999</c:v>
                </c:pt>
                <c:pt idx="1050">
                  <c:v>0.61533700000000002</c:v>
                </c:pt>
                <c:pt idx="1051">
                  <c:v>0.61551199999999995</c:v>
                </c:pt>
                <c:pt idx="1052">
                  <c:v>0.61568699999999998</c:v>
                </c:pt>
                <c:pt idx="1053">
                  <c:v>0.61586099999999999</c:v>
                </c:pt>
                <c:pt idx="1054">
                  <c:v>0.61603600000000003</c:v>
                </c:pt>
                <c:pt idx="1055">
                  <c:v>0.61621000000000004</c:v>
                </c:pt>
                <c:pt idx="1056">
                  <c:v>0.61638400000000004</c:v>
                </c:pt>
                <c:pt idx="1057">
                  <c:v>0.61655800000000005</c:v>
                </c:pt>
                <c:pt idx="1058">
                  <c:v>0.61673199999999995</c:v>
                </c:pt>
                <c:pt idx="1059">
                  <c:v>0.61690599999999995</c:v>
                </c:pt>
                <c:pt idx="1060">
                  <c:v>0.61707900000000004</c:v>
                </c:pt>
                <c:pt idx="1061">
                  <c:v>0.61725200000000002</c:v>
                </c:pt>
                <c:pt idx="1062">
                  <c:v>0.617425</c:v>
                </c:pt>
                <c:pt idx="1063">
                  <c:v>0.61759799999999998</c:v>
                </c:pt>
                <c:pt idx="1064">
                  <c:v>0.61777099999999996</c:v>
                </c:pt>
                <c:pt idx="1065">
                  <c:v>0.61794400000000005</c:v>
                </c:pt>
                <c:pt idx="1066">
                  <c:v>0.618116</c:v>
                </c:pt>
                <c:pt idx="1067">
                  <c:v>0.61828799999999995</c:v>
                </c:pt>
                <c:pt idx="1068">
                  <c:v>0.61846000000000001</c:v>
                </c:pt>
                <c:pt idx="1069">
                  <c:v>0.61863199999999996</c:v>
                </c:pt>
                <c:pt idx="1070">
                  <c:v>0.61880400000000002</c:v>
                </c:pt>
                <c:pt idx="1071">
                  <c:v>0.61897599999999997</c:v>
                </c:pt>
                <c:pt idx="1072">
                  <c:v>0.619147</c:v>
                </c:pt>
                <c:pt idx="1073">
                  <c:v>0.61931800000000004</c:v>
                </c:pt>
                <c:pt idx="1074">
                  <c:v>0.61948899999999996</c:v>
                </c:pt>
                <c:pt idx="1075">
                  <c:v>0.61965999999999999</c:v>
                </c:pt>
                <c:pt idx="1076">
                  <c:v>0.61983100000000002</c:v>
                </c:pt>
                <c:pt idx="1077">
                  <c:v>0.62000200000000005</c:v>
                </c:pt>
                <c:pt idx="1078">
                  <c:v>0.62017199999999995</c:v>
                </c:pt>
                <c:pt idx="1079">
                  <c:v>0.62034199999999995</c:v>
                </c:pt>
                <c:pt idx="1080">
                  <c:v>0.62051199999999995</c:v>
                </c:pt>
                <c:pt idx="1081">
                  <c:v>0.62068199999999996</c:v>
                </c:pt>
                <c:pt idx="1082">
                  <c:v>0.62085199999999996</c:v>
                </c:pt>
                <c:pt idx="1083">
                  <c:v>0.62102199999999996</c:v>
                </c:pt>
                <c:pt idx="1084">
                  <c:v>0.62119100000000005</c:v>
                </c:pt>
                <c:pt idx="1085">
                  <c:v>0.62136000000000002</c:v>
                </c:pt>
                <c:pt idx="1086">
                  <c:v>0.621529</c:v>
                </c:pt>
                <c:pt idx="1087">
                  <c:v>0.62169799999999997</c:v>
                </c:pt>
                <c:pt idx="1088">
                  <c:v>0.62186699999999995</c:v>
                </c:pt>
                <c:pt idx="1089">
                  <c:v>0.62203600000000003</c:v>
                </c:pt>
                <c:pt idx="1090">
                  <c:v>0.62220399999999998</c:v>
                </c:pt>
                <c:pt idx="1091">
                  <c:v>0.62237200000000004</c:v>
                </c:pt>
                <c:pt idx="1092">
                  <c:v>0.62253999999999998</c:v>
                </c:pt>
                <c:pt idx="1093">
                  <c:v>0.62270800000000004</c:v>
                </c:pt>
                <c:pt idx="1094">
                  <c:v>0.62287599999999999</c:v>
                </c:pt>
                <c:pt idx="1095">
                  <c:v>0.62304400000000004</c:v>
                </c:pt>
                <c:pt idx="1096">
                  <c:v>0.62321099999999996</c:v>
                </c:pt>
                <c:pt idx="1097">
                  <c:v>0.62337799999999999</c:v>
                </c:pt>
                <c:pt idx="1098">
                  <c:v>0.62354500000000002</c:v>
                </c:pt>
                <c:pt idx="1099">
                  <c:v>0.62371200000000004</c:v>
                </c:pt>
                <c:pt idx="1100">
                  <c:v>0.62387899999999996</c:v>
                </c:pt>
                <c:pt idx="1101">
                  <c:v>0.62404599999999999</c:v>
                </c:pt>
                <c:pt idx="1102">
                  <c:v>0.62421199999999999</c:v>
                </c:pt>
                <c:pt idx="1103">
                  <c:v>0.62437900000000002</c:v>
                </c:pt>
                <c:pt idx="1104">
                  <c:v>0.62454500000000002</c:v>
                </c:pt>
                <c:pt idx="1105">
                  <c:v>0.62471100000000002</c:v>
                </c:pt>
                <c:pt idx="1106">
                  <c:v>0.62487700000000002</c:v>
                </c:pt>
                <c:pt idx="1107">
                  <c:v>0.62504199999999999</c:v>
                </c:pt>
                <c:pt idx="1108">
                  <c:v>0.62520799999999999</c:v>
                </c:pt>
                <c:pt idx="1109">
                  <c:v>0.62537299999999996</c:v>
                </c:pt>
                <c:pt idx="1110">
                  <c:v>0.62553800000000004</c:v>
                </c:pt>
                <c:pt idx="1111">
                  <c:v>0.62570300000000001</c:v>
                </c:pt>
                <c:pt idx="1112">
                  <c:v>0.62586799999999998</c:v>
                </c:pt>
                <c:pt idx="1113">
                  <c:v>0.62603299999999995</c:v>
                </c:pt>
                <c:pt idx="1114">
                  <c:v>0.626197</c:v>
                </c:pt>
                <c:pt idx="1115">
                  <c:v>0.62636199999999997</c:v>
                </c:pt>
                <c:pt idx="1116">
                  <c:v>0.62652600000000003</c:v>
                </c:pt>
                <c:pt idx="1117">
                  <c:v>0.62668999999999997</c:v>
                </c:pt>
                <c:pt idx="1118">
                  <c:v>0.62685400000000002</c:v>
                </c:pt>
                <c:pt idx="1119">
                  <c:v>0.62701700000000005</c:v>
                </c:pt>
                <c:pt idx="1120">
                  <c:v>0.62718099999999999</c:v>
                </c:pt>
                <c:pt idx="1121">
                  <c:v>0.62734400000000001</c:v>
                </c:pt>
                <c:pt idx="1122">
                  <c:v>0.62750799999999995</c:v>
                </c:pt>
                <c:pt idx="1123">
                  <c:v>0.62767099999999998</c:v>
                </c:pt>
                <c:pt idx="1124">
                  <c:v>0.627834</c:v>
                </c:pt>
                <c:pt idx="1125">
                  <c:v>0.627996</c:v>
                </c:pt>
                <c:pt idx="1126">
                  <c:v>0.62815900000000002</c:v>
                </c:pt>
                <c:pt idx="1127">
                  <c:v>0.62832100000000002</c:v>
                </c:pt>
                <c:pt idx="1128">
                  <c:v>0.62848400000000004</c:v>
                </c:pt>
                <c:pt idx="1129">
                  <c:v>0.62864600000000004</c:v>
                </c:pt>
                <c:pt idx="1130">
                  <c:v>0.62880800000000003</c:v>
                </c:pt>
                <c:pt idx="1131">
                  <c:v>0.62897000000000003</c:v>
                </c:pt>
                <c:pt idx="1132">
                  <c:v>0.629131</c:v>
                </c:pt>
                <c:pt idx="1133">
                  <c:v>0.62929299999999999</c:v>
                </c:pt>
                <c:pt idx="1134">
                  <c:v>0.62945399999999996</c:v>
                </c:pt>
                <c:pt idx="1135">
                  <c:v>0.62961500000000004</c:v>
                </c:pt>
                <c:pt idx="1136">
                  <c:v>0.629776</c:v>
                </c:pt>
                <c:pt idx="1137">
                  <c:v>0.62993699999999997</c:v>
                </c:pt>
                <c:pt idx="1138">
                  <c:v>0.63009800000000005</c:v>
                </c:pt>
                <c:pt idx="1139">
                  <c:v>0.63025799999999998</c:v>
                </c:pt>
                <c:pt idx="1140">
                  <c:v>0.63041899999999995</c:v>
                </c:pt>
                <c:pt idx="1141">
                  <c:v>0.630579</c:v>
                </c:pt>
                <c:pt idx="1142">
                  <c:v>0.63073900000000005</c:v>
                </c:pt>
                <c:pt idx="1143">
                  <c:v>0.63089899999999999</c:v>
                </c:pt>
                <c:pt idx="1144">
                  <c:v>0.63105900000000004</c:v>
                </c:pt>
                <c:pt idx="1145">
                  <c:v>0.63121799999999995</c:v>
                </c:pt>
                <c:pt idx="1146">
                  <c:v>0.63137799999999999</c:v>
                </c:pt>
                <c:pt idx="1147">
                  <c:v>0.63153700000000002</c:v>
                </c:pt>
                <c:pt idx="1148">
                  <c:v>0.63169600000000004</c:v>
                </c:pt>
                <c:pt idx="1149">
                  <c:v>0.63185500000000006</c:v>
                </c:pt>
                <c:pt idx="1150">
                  <c:v>0.63201399999999996</c:v>
                </c:pt>
                <c:pt idx="1151">
                  <c:v>0.63217299999999998</c:v>
                </c:pt>
                <c:pt idx="1152">
                  <c:v>0.63233099999999998</c:v>
                </c:pt>
                <c:pt idx="1153">
                  <c:v>0.63249</c:v>
                </c:pt>
                <c:pt idx="1154">
                  <c:v>0.63264799999999999</c:v>
                </c:pt>
                <c:pt idx="1155">
                  <c:v>0.63280599999999998</c:v>
                </c:pt>
                <c:pt idx="1156">
                  <c:v>0.63296399999999997</c:v>
                </c:pt>
                <c:pt idx="1157">
                  <c:v>0.63312100000000004</c:v>
                </c:pt>
                <c:pt idx="1158">
                  <c:v>0.63327900000000004</c:v>
                </c:pt>
                <c:pt idx="1159">
                  <c:v>0.63343700000000003</c:v>
                </c:pt>
                <c:pt idx="1160">
                  <c:v>0.63359399999999999</c:v>
                </c:pt>
                <c:pt idx="1161">
                  <c:v>0.63375099999999995</c:v>
                </c:pt>
                <c:pt idx="1162">
                  <c:v>0.63390800000000003</c:v>
                </c:pt>
                <c:pt idx="1163">
                  <c:v>0.63406499999999999</c:v>
                </c:pt>
                <c:pt idx="1164">
                  <c:v>0.63422100000000003</c:v>
                </c:pt>
                <c:pt idx="1165">
                  <c:v>0.634378</c:v>
                </c:pt>
                <c:pt idx="1166">
                  <c:v>0.63453400000000004</c:v>
                </c:pt>
                <c:pt idx="1167">
                  <c:v>0.63468999999999998</c:v>
                </c:pt>
                <c:pt idx="1168">
                  <c:v>0.63484700000000005</c:v>
                </c:pt>
                <c:pt idx="1169">
                  <c:v>0.63500199999999996</c:v>
                </c:pt>
                <c:pt idx="1170">
                  <c:v>0.635158</c:v>
                </c:pt>
                <c:pt idx="1171">
                  <c:v>0.63531400000000005</c:v>
                </c:pt>
                <c:pt idx="1172">
                  <c:v>0.63546899999999995</c:v>
                </c:pt>
                <c:pt idx="1173">
                  <c:v>0.635625</c:v>
                </c:pt>
                <c:pt idx="1174">
                  <c:v>0.63578000000000001</c:v>
                </c:pt>
                <c:pt idx="1175">
                  <c:v>0.63593500000000003</c:v>
                </c:pt>
                <c:pt idx="1176">
                  <c:v>0.63609000000000004</c:v>
                </c:pt>
                <c:pt idx="1177">
                  <c:v>0.63624400000000003</c:v>
                </c:pt>
                <c:pt idx="1178">
                  <c:v>0.63639900000000005</c:v>
                </c:pt>
                <c:pt idx="1179">
                  <c:v>0.63655300000000004</c:v>
                </c:pt>
                <c:pt idx="1180">
                  <c:v>0.63670700000000002</c:v>
                </c:pt>
                <c:pt idx="1181">
                  <c:v>0.63686100000000001</c:v>
                </c:pt>
                <c:pt idx="1182">
                  <c:v>0.637015</c:v>
                </c:pt>
                <c:pt idx="1183">
                  <c:v>0.63716899999999999</c:v>
                </c:pt>
                <c:pt idx="1184">
                  <c:v>0.63732299999999997</c:v>
                </c:pt>
                <c:pt idx="1185">
                  <c:v>0.63747600000000004</c:v>
                </c:pt>
                <c:pt idx="1186">
                  <c:v>0.63763000000000003</c:v>
                </c:pt>
                <c:pt idx="1187">
                  <c:v>0.63778299999999999</c:v>
                </c:pt>
                <c:pt idx="1188">
                  <c:v>0.63793599999999995</c:v>
                </c:pt>
                <c:pt idx="1189">
                  <c:v>0.63808900000000002</c:v>
                </c:pt>
                <c:pt idx="1190">
                  <c:v>0.63824099999999995</c:v>
                </c:pt>
                <c:pt idx="1191">
                  <c:v>0.63839400000000002</c:v>
                </c:pt>
                <c:pt idx="1192">
                  <c:v>0.63854599999999995</c:v>
                </c:pt>
                <c:pt idx="1193">
                  <c:v>0.63869900000000002</c:v>
                </c:pt>
                <c:pt idx="1194">
                  <c:v>0.63885099999999995</c:v>
                </c:pt>
                <c:pt idx="1195">
                  <c:v>0.63900299999999999</c:v>
                </c:pt>
                <c:pt idx="1196">
                  <c:v>0.63915500000000003</c:v>
                </c:pt>
                <c:pt idx="1197">
                  <c:v>0.63930600000000004</c:v>
                </c:pt>
                <c:pt idx="1198">
                  <c:v>0.63945799999999997</c:v>
                </c:pt>
                <c:pt idx="1199">
                  <c:v>0.63960899999999998</c:v>
                </c:pt>
                <c:pt idx="1200">
                  <c:v>0.63976100000000002</c:v>
                </c:pt>
                <c:pt idx="1201">
                  <c:v>0.63991200000000004</c:v>
                </c:pt>
                <c:pt idx="1202">
                  <c:v>0.64006300000000005</c:v>
                </c:pt>
                <c:pt idx="1203">
                  <c:v>0.64021300000000003</c:v>
                </c:pt>
                <c:pt idx="1204">
                  <c:v>0.64036400000000004</c:v>
                </c:pt>
                <c:pt idx="1205">
                  <c:v>0.64051499999999995</c:v>
                </c:pt>
                <c:pt idx="1206">
                  <c:v>0.64066500000000004</c:v>
                </c:pt>
                <c:pt idx="1207">
                  <c:v>0.64081500000000002</c:v>
                </c:pt>
                <c:pt idx="1208">
                  <c:v>0.64096500000000001</c:v>
                </c:pt>
                <c:pt idx="1209">
                  <c:v>0.64111499999999999</c:v>
                </c:pt>
                <c:pt idx="1210">
                  <c:v>0.64126499999999997</c:v>
                </c:pt>
                <c:pt idx="1211">
                  <c:v>0.64141499999999996</c:v>
                </c:pt>
                <c:pt idx="1212">
                  <c:v>0.64156400000000002</c:v>
                </c:pt>
                <c:pt idx="1213">
                  <c:v>0.64171299999999998</c:v>
                </c:pt>
                <c:pt idx="1214">
                  <c:v>0.64186299999999996</c:v>
                </c:pt>
                <c:pt idx="1215">
                  <c:v>0.64201200000000003</c:v>
                </c:pt>
                <c:pt idx="1216">
                  <c:v>0.64216099999999998</c:v>
                </c:pt>
                <c:pt idx="1217">
                  <c:v>0.64230900000000002</c:v>
                </c:pt>
                <c:pt idx="1218">
                  <c:v>0.64245799999999997</c:v>
                </c:pt>
                <c:pt idx="1219">
                  <c:v>0.64260600000000001</c:v>
                </c:pt>
                <c:pt idx="1220">
                  <c:v>0.64275499999999997</c:v>
                </c:pt>
                <c:pt idx="1221">
                  <c:v>0.642903</c:v>
                </c:pt>
                <c:pt idx="1222">
                  <c:v>0.64305100000000004</c:v>
                </c:pt>
                <c:pt idx="1223">
                  <c:v>0.64319899999999997</c:v>
                </c:pt>
                <c:pt idx="1224">
                  <c:v>0.643347</c:v>
                </c:pt>
                <c:pt idx="1225">
                  <c:v>0.64349400000000001</c:v>
                </c:pt>
                <c:pt idx="1226">
                  <c:v>0.64364200000000005</c:v>
                </c:pt>
                <c:pt idx="1227">
                  <c:v>0.64378899999999994</c:v>
                </c:pt>
                <c:pt idx="1228">
                  <c:v>0.64393599999999995</c:v>
                </c:pt>
                <c:pt idx="1229">
                  <c:v>0.64408299999999996</c:v>
                </c:pt>
                <c:pt idx="1230">
                  <c:v>0.64422999999999997</c:v>
                </c:pt>
                <c:pt idx="1231">
                  <c:v>0.64437699999999998</c:v>
                </c:pt>
                <c:pt idx="1232">
                  <c:v>0.64452299999999996</c:v>
                </c:pt>
                <c:pt idx="1233">
                  <c:v>0.64466999999999997</c:v>
                </c:pt>
                <c:pt idx="1234">
                  <c:v>0.64481599999999994</c:v>
                </c:pt>
                <c:pt idx="1235">
                  <c:v>0.64496200000000004</c:v>
                </c:pt>
                <c:pt idx="1236">
                  <c:v>0.64510800000000001</c:v>
                </c:pt>
                <c:pt idx="1237">
                  <c:v>0.64525399999999999</c:v>
                </c:pt>
                <c:pt idx="1238">
                  <c:v>0.64539999999999997</c:v>
                </c:pt>
                <c:pt idx="1239">
                  <c:v>0.64554500000000004</c:v>
                </c:pt>
                <c:pt idx="1240">
                  <c:v>0.64569100000000001</c:v>
                </c:pt>
                <c:pt idx="1241">
                  <c:v>0.64583599999999997</c:v>
                </c:pt>
                <c:pt idx="1242">
                  <c:v>0.64598100000000003</c:v>
                </c:pt>
                <c:pt idx="1243">
                  <c:v>0.64612599999999998</c:v>
                </c:pt>
                <c:pt idx="1244">
                  <c:v>0.64627100000000004</c:v>
                </c:pt>
                <c:pt idx="1245">
                  <c:v>0.64641599999999999</c:v>
                </c:pt>
                <c:pt idx="1246">
                  <c:v>0.64656000000000002</c:v>
                </c:pt>
                <c:pt idx="1247">
                  <c:v>0.64670499999999997</c:v>
                </c:pt>
                <c:pt idx="1248">
                  <c:v>0.64684900000000001</c:v>
                </c:pt>
                <c:pt idx="1249">
                  <c:v>0.64699300000000004</c:v>
                </c:pt>
                <c:pt idx="1250">
                  <c:v>0.64713699999999996</c:v>
                </c:pt>
                <c:pt idx="1251">
                  <c:v>0.647281</c:v>
                </c:pt>
                <c:pt idx="1252">
                  <c:v>0.64742500000000003</c:v>
                </c:pt>
                <c:pt idx="1253">
                  <c:v>0.64756899999999995</c:v>
                </c:pt>
                <c:pt idx="1254">
                  <c:v>0.64771199999999995</c:v>
                </c:pt>
                <c:pt idx="1255">
                  <c:v>0.64785499999999996</c:v>
                </c:pt>
                <c:pt idx="1256">
                  <c:v>0.64799899999999999</c:v>
                </c:pt>
                <c:pt idx="1257">
                  <c:v>0.648142</c:v>
                </c:pt>
                <c:pt idx="1258">
                  <c:v>0.648285</c:v>
                </c:pt>
                <c:pt idx="1259">
                  <c:v>0.64842699999999998</c:v>
                </c:pt>
                <c:pt idx="1260">
                  <c:v>0.64856999999999998</c:v>
                </c:pt>
                <c:pt idx="1261">
                  <c:v>0.64871199999999996</c:v>
                </c:pt>
                <c:pt idx="1262">
                  <c:v>0.64885499999999996</c:v>
                </c:pt>
                <c:pt idx="1263">
                  <c:v>0.64899700000000005</c:v>
                </c:pt>
                <c:pt idx="1264">
                  <c:v>0.64913900000000002</c:v>
                </c:pt>
                <c:pt idx="1265">
                  <c:v>0.649281</c:v>
                </c:pt>
                <c:pt idx="1266">
                  <c:v>0.64942299999999997</c:v>
                </c:pt>
                <c:pt idx="1267">
                  <c:v>0.64956400000000003</c:v>
                </c:pt>
                <c:pt idx="1268">
                  <c:v>0.64970600000000001</c:v>
                </c:pt>
                <c:pt idx="1269">
                  <c:v>0.64984699999999995</c:v>
                </c:pt>
                <c:pt idx="1270">
                  <c:v>0.64998900000000004</c:v>
                </c:pt>
                <c:pt idx="1271">
                  <c:v>0.65012999999999999</c:v>
                </c:pt>
                <c:pt idx="1272">
                  <c:v>0.65027100000000004</c:v>
                </c:pt>
                <c:pt idx="1273">
                  <c:v>0.65041099999999996</c:v>
                </c:pt>
                <c:pt idx="1274">
                  <c:v>0.65055200000000002</c:v>
                </c:pt>
                <c:pt idx="1275">
                  <c:v>0.65069299999999997</c:v>
                </c:pt>
                <c:pt idx="1276">
                  <c:v>0.65083299999999999</c:v>
                </c:pt>
                <c:pt idx="1277">
                  <c:v>0.65097300000000002</c:v>
                </c:pt>
                <c:pt idx="1278">
                  <c:v>0.65111399999999997</c:v>
                </c:pt>
                <c:pt idx="1279">
                  <c:v>0.651254</c:v>
                </c:pt>
                <c:pt idx="1280">
                  <c:v>0.651393</c:v>
                </c:pt>
                <c:pt idx="1281">
                  <c:v>0.65153300000000003</c:v>
                </c:pt>
                <c:pt idx="1282">
                  <c:v>0.65167299999999995</c:v>
                </c:pt>
                <c:pt idx="1283">
                  <c:v>0.65181199999999995</c:v>
                </c:pt>
                <c:pt idx="1284">
                  <c:v>0.65195099999999995</c:v>
                </c:pt>
                <c:pt idx="1285">
                  <c:v>0.65209099999999998</c:v>
                </c:pt>
                <c:pt idx="1286">
                  <c:v>0.65222999999999998</c:v>
                </c:pt>
                <c:pt idx="1287">
                  <c:v>0.65236899999999998</c:v>
                </c:pt>
                <c:pt idx="1288">
                  <c:v>0.65250699999999995</c:v>
                </c:pt>
                <c:pt idx="1289">
                  <c:v>0.65264599999999995</c:v>
                </c:pt>
                <c:pt idx="1290">
                  <c:v>0.65278400000000003</c:v>
                </c:pt>
                <c:pt idx="1291">
                  <c:v>0.65292300000000003</c:v>
                </c:pt>
                <c:pt idx="1292">
                  <c:v>0.653061</c:v>
                </c:pt>
                <c:pt idx="1293">
                  <c:v>0.65319899999999997</c:v>
                </c:pt>
                <c:pt idx="1294">
                  <c:v>0.65333699999999995</c:v>
                </c:pt>
                <c:pt idx="1295">
                  <c:v>0.65347500000000003</c:v>
                </c:pt>
                <c:pt idx="1296">
                  <c:v>0.653613</c:v>
                </c:pt>
                <c:pt idx="1297">
                  <c:v>0.65375000000000005</c:v>
                </c:pt>
                <c:pt idx="1298">
                  <c:v>0.65388800000000002</c:v>
                </c:pt>
                <c:pt idx="1299">
                  <c:v>0.65402499999999997</c:v>
                </c:pt>
                <c:pt idx="1300">
                  <c:v>0.65416200000000002</c:v>
                </c:pt>
                <c:pt idx="1301">
                  <c:v>0.65429899999999996</c:v>
                </c:pt>
                <c:pt idx="1302">
                  <c:v>0.65443600000000002</c:v>
                </c:pt>
                <c:pt idx="1303">
                  <c:v>0.65457299999999996</c:v>
                </c:pt>
                <c:pt idx="1304">
                  <c:v>0.65470899999999999</c:v>
                </c:pt>
                <c:pt idx="1305">
                  <c:v>0.65484600000000004</c:v>
                </c:pt>
                <c:pt idx="1306">
                  <c:v>0.65498199999999995</c:v>
                </c:pt>
                <c:pt idx="1307">
                  <c:v>0.65511799999999998</c:v>
                </c:pt>
                <c:pt idx="1308">
                  <c:v>0.655254</c:v>
                </c:pt>
                <c:pt idx="1309">
                  <c:v>0.65539000000000003</c:v>
                </c:pt>
                <c:pt idx="1310">
                  <c:v>0.65552600000000005</c:v>
                </c:pt>
                <c:pt idx="1311">
                  <c:v>0.65566199999999997</c:v>
                </c:pt>
                <c:pt idx="1312">
                  <c:v>0.65579699999999996</c:v>
                </c:pt>
                <c:pt idx="1313">
                  <c:v>0.65593299999999999</c:v>
                </c:pt>
                <c:pt idx="1314">
                  <c:v>0.65606799999999998</c:v>
                </c:pt>
                <c:pt idx="1315">
                  <c:v>0.65620299999999998</c:v>
                </c:pt>
                <c:pt idx="1316">
                  <c:v>0.65633799999999998</c:v>
                </c:pt>
                <c:pt idx="1317">
                  <c:v>0.65647299999999997</c:v>
                </c:pt>
                <c:pt idx="1318">
                  <c:v>0.65660799999999997</c:v>
                </c:pt>
                <c:pt idx="1319">
                  <c:v>0.65674299999999997</c:v>
                </c:pt>
                <c:pt idx="1320">
                  <c:v>0.65687700000000004</c:v>
                </c:pt>
                <c:pt idx="1321">
                  <c:v>0.65701100000000001</c:v>
                </c:pt>
                <c:pt idx="1322">
                  <c:v>0.65714600000000001</c:v>
                </c:pt>
                <c:pt idx="1323">
                  <c:v>0.65727999999999998</c:v>
                </c:pt>
                <c:pt idx="1324">
                  <c:v>0.65741400000000005</c:v>
                </c:pt>
                <c:pt idx="1325">
                  <c:v>0.65754800000000002</c:v>
                </c:pt>
                <c:pt idx="1326">
                  <c:v>0.65768099999999996</c:v>
                </c:pt>
                <c:pt idx="1327">
                  <c:v>0.65781500000000004</c:v>
                </c:pt>
                <c:pt idx="1328">
                  <c:v>0.65794799999999998</c:v>
                </c:pt>
                <c:pt idx="1329">
                  <c:v>0.65808199999999994</c:v>
                </c:pt>
                <c:pt idx="1330">
                  <c:v>0.65821499999999999</c:v>
                </c:pt>
                <c:pt idx="1331">
                  <c:v>0.65834800000000004</c:v>
                </c:pt>
                <c:pt idx="1332">
                  <c:v>0.65848099999999998</c:v>
                </c:pt>
                <c:pt idx="1333">
                  <c:v>0.658613</c:v>
                </c:pt>
                <c:pt idx="1334">
                  <c:v>0.65874600000000005</c:v>
                </c:pt>
                <c:pt idx="1335">
                  <c:v>0.65887899999999999</c:v>
                </c:pt>
                <c:pt idx="1336">
                  <c:v>0.65901100000000001</c:v>
                </c:pt>
                <c:pt idx="1337">
                  <c:v>0.65914300000000003</c:v>
                </c:pt>
                <c:pt idx="1338">
                  <c:v>0.65927500000000006</c:v>
                </c:pt>
                <c:pt idx="1339">
                  <c:v>0.65940699999999997</c:v>
                </c:pt>
                <c:pt idx="1340">
                  <c:v>0.65953899999999999</c:v>
                </c:pt>
                <c:pt idx="1341">
                  <c:v>0.65967100000000001</c:v>
                </c:pt>
                <c:pt idx="1342">
                  <c:v>0.65980300000000003</c:v>
                </c:pt>
                <c:pt idx="1343">
                  <c:v>0.65993400000000002</c:v>
                </c:pt>
                <c:pt idx="1344">
                  <c:v>0.66006600000000004</c:v>
                </c:pt>
                <c:pt idx="1345">
                  <c:v>0.66019700000000003</c:v>
                </c:pt>
                <c:pt idx="1346">
                  <c:v>0.66032800000000003</c:v>
                </c:pt>
                <c:pt idx="1347">
                  <c:v>0.66045900000000002</c:v>
                </c:pt>
                <c:pt idx="1348">
                  <c:v>0.66059000000000001</c:v>
                </c:pt>
                <c:pt idx="1349">
                  <c:v>0.660721</c:v>
                </c:pt>
                <c:pt idx="1350">
                  <c:v>0.66085099999999997</c:v>
                </c:pt>
                <c:pt idx="1351">
                  <c:v>0.66098199999999996</c:v>
                </c:pt>
                <c:pt idx="1352">
                  <c:v>0.66111200000000003</c:v>
                </c:pt>
                <c:pt idx="1353">
                  <c:v>0.661242</c:v>
                </c:pt>
                <c:pt idx="1354">
                  <c:v>0.66137199999999996</c:v>
                </c:pt>
                <c:pt idx="1355">
                  <c:v>0.66150200000000003</c:v>
                </c:pt>
                <c:pt idx="1356">
                  <c:v>0.661632</c:v>
                </c:pt>
                <c:pt idx="1357">
                  <c:v>0.66176199999999996</c:v>
                </c:pt>
                <c:pt idx="1358">
                  <c:v>0.66189100000000001</c:v>
                </c:pt>
                <c:pt idx="1359">
                  <c:v>0.66202099999999997</c:v>
                </c:pt>
                <c:pt idx="1360">
                  <c:v>0.66215000000000002</c:v>
                </c:pt>
                <c:pt idx="1361">
                  <c:v>0.66227899999999995</c:v>
                </c:pt>
                <c:pt idx="1362">
                  <c:v>0.662408</c:v>
                </c:pt>
                <c:pt idx="1363">
                  <c:v>0.66253700000000004</c:v>
                </c:pt>
                <c:pt idx="1364">
                  <c:v>0.66266599999999998</c:v>
                </c:pt>
                <c:pt idx="1365">
                  <c:v>0.66279500000000002</c:v>
                </c:pt>
                <c:pt idx="1366">
                  <c:v>0.66292300000000004</c:v>
                </c:pt>
                <c:pt idx="1367">
                  <c:v>0.66305199999999997</c:v>
                </c:pt>
                <c:pt idx="1368">
                  <c:v>0.66317999999999999</c:v>
                </c:pt>
                <c:pt idx="1369">
                  <c:v>0.66330800000000001</c:v>
                </c:pt>
                <c:pt idx="1370">
                  <c:v>0.66343600000000003</c:v>
                </c:pt>
                <c:pt idx="1371">
                  <c:v>0.66356400000000004</c:v>
                </c:pt>
                <c:pt idx="1372">
                  <c:v>0.66369199999999995</c:v>
                </c:pt>
                <c:pt idx="1373">
                  <c:v>0.66381999999999997</c:v>
                </c:pt>
                <c:pt idx="1374">
                  <c:v>0.66394699999999995</c:v>
                </c:pt>
                <c:pt idx="1375">
                  <c:v>0.66407499999999997</c:v>
                </c:pt>
                <c:pt idx="1376">
                  <c:v>0.66420199999999996</c:v>
                </c:pt>
                <c:pt idx="1377">
                  <c:v>0.66432899999999995</c:v>
                </c:pt>
                <c:pt idx="1378">
                  <c:v>0.66445600000000005</c:v>
                </c:pt>
                <c:pt idx="1379">
                  <c:v>0.66458300000000003</c:v>
                </c:pt>
                <c:pt idx="1380">
                  <c:v>0.66471000000000002</c:v>
                </c:pt>
                <c:pt idx="1381">
                  <c:v>0.66483700000000001</c:v>
                </c:pt>
                <c:pt idx="1382">
                  <c:v>0.66496299999999997</c:v>
                </c:pt>
                <c:pt idx="1383">
                  <c:v>0.66508999999999996</c:v>
                </c:pt>
                <c:pt idx="1384">
                  <c:v>0.66521600000000003</c:v>
                </c:pt>
                <c:pt idx="1385">
                  <c:v>0.66534199999999999</c:v>
                </c:pt>
                <c:pt idx="1386">
                  <c:v>0.66546799999999995</c:v>
                </c:pt>
                <c:pt idx="1387">
                  <c:v>0.66559400000000002</c:v>
                </c:pt>
                <c:pt idx="1388">
                  <c:v>0.66571999999999998</c:v>
                </c:pt>
                <c:pt idx="1389">
                  <c:v>0.66584600000000005</c:v>
                </c:pt>
                <c:pt idx="1390">
                  <c:v>0.66597200000000001</c:v>
                </c:pt>
                <c:pt idx="1391">
                  <c:v>0.66609700000000005</c:v>
                </c:pt>
                <c:pt idx="1392">
                  <c:v>0.66622199999999998</c:v>
                </c:pt>
                <c:pt idx="1393">
                  <c:v>0.66634800000000005</c:v>
                </c:pt>
                <c:pt idx="1394">
                  <c:v>0.66647299999999998</c:v>
                </c:pt>
                <c:pt idx="1395">
                  <c:v>0.66659800000000002</c:v>
                </c:pt>
                <c:pt idx="1396">
                  <c:v>0.66672200000000004</c:v>
                </c:pt>
                <c:pt idx="1397">
                  <c:v>0.66684699999999997</c:v>
                </c:pt>
                <c:pt idx="1398">
                  <c:v>0.66697200000000001</c:v>
                </c:pt>
                <c:pt idx="1399">
                  <c:v>0.66709600000000002</c:v>
                </c:pt>
                <c:pt idx="1400">
                  <c:v>0.66722099999999995</c:v>
                </c:pt>
                <c:pt idx="1401">
                  <c:v>0.66734499999999997</c:v>
                </c:pt>
                <c:pt idx="1402">
                  <c:v>0.66746899999999998</c:v>
                </c:pt>
                <c:pt idx="1403">
                  <c:v>0.66759299999999999</c:v>
                </c:pt>
                <c:pt idx="1404">
                  <c:v>0.667717</c:v>
                </c:pt>
                <c:pt idx="1405">
                  <c:v>0.66784100000000002</c:v>
                </c:pt>
                <c:pt idx="1406">
                  <c:v>0.667964</c:v>
                </c:pt>
                <c:pt idx="1407">
                  <c:v>0.66808800000000002</c:v>
                </c:pt>
                <c:pt idx="1408">
                  <c:v>0.668211</c:v>
                </c:pt>
                <c:pt idx="1409">
                  <c:v>0.66833399999999998</c:v>
                </c:pt>
                <c:pt idx="1410">
                  <c:v>0.668458</c:v>
                </c:pt>
                <c:pt idx="1411">
                  <c:v>0.66858099999999998</c:v>
                </c:pt>
                <c:pt idx="1412">
                  <c:v>0.66870300000000005</c:v>
                </c:pt>
                <c:pt idx="1413">
                  <c:v>0.66882600000000003</c:v>
                </c:pt>
                <c:pt idx="1414">
                  <c:v>0.66894900000000002</c:v>
                </c:pt>
                <c:pt idx="1415">
                  <c:v>0.66907099999999997</c:v>
                </c:pt>
                <c:pt idx="1416">
                  <c:v>0.66919399999999996</c:v>
                </c:pt>
                <c:pt idx="1417">
                  <c:v>0.66931600000000002</c:v>
                </c:pt>
                <c:pt idx="1418">
                  <c:v>0.66943799999999998</c:v>
                </c:pt>
                <c:pt idx="1419">
                  <c:v>0.66956000000000004</c:v>
                </c:pt>
                <c:pt idx="1420">
                  <c:v>0.669682</c:v>
                </c:pt>
                <c:pt idx="1421">
                  <c:v>0.66980399999999995</c:v>
                </c:pt>
                <c:pt idx="1422">
                  <c:v>0.66992600000000002</c:v>
                </c:pt>
                <c:pt idx="1423">
                  <c:v>0.67004699999999995</c:v>
                </c:pt>
                <c:pt idx="1424">
                  <c:v>0.67016900000000001</c:v>
                </c:pt>
                <c:pt idx="1425">
                  <c:v>0.67029000000000005</c:v>
                </c:pt>
                <c:pt idx="1426">
                  <c:v>0.67041200000000001</c:v>
                </c:pt>
                <c:pt idx="1427">
                  <c:v>0.67053300000000005</c:v>
                </c:pt>
                <c:pt idx="1428">
                  <c:v>0.67065399999999997</c:v>
                </c:pt>
                <c:pt idx="1429">
                  <c:v>0.67077399999999998</c:v>
                </c:pt>
                <c:pt idx="1430">
                  <c:v>0.67089500000000002</c:v>
                </c:pt>
                <c:pt idx="1431">
                  <c:v>0.67101599999999995</c:v>
                </c:pt>
                <c:pt idx="1432">
                  <c:v>0.67113599999999995</c:v>
                </c:pt>
                <c:pt idx="1433">
                  <c:v>0.67125699999999999</c:v>
                </c:pt>
                <c:pt idx="1434">
                  <c:v>0.671377</c:v>
                </c:pt>
                <c:pt idx="1435">
                  <c:v>0.67149700000000001</c:v>
                </c:pt>
                <c:pt idx="1436">
                  <c:v>0.67161700000000002</c:v>
                </c:pt>
                <c:pt idx="1437">
                  <c:v>0.67173700000000003</c:v>
                </c:pt>
                <c:pt idx="1438">
                  <c:v>0.67185700000000004</c:v>
                </c:pt>
                <c:pt idx="1439">
                  <c:v>0.67197700000000005</c:v>
                </c:pt>
                <c:pt idx="1440">
                  <c:v>0.67209600000000003</c:v>
                </c:pt>
                <c:pt idx="1441">
                  <c:v>0.67221600000000004</c:v>
                </c:pt>
                <c:pt idx="1442">
                  <c:v>0.67233500000000002</c:v>
                </c:pt>
                <c:pt idx="1443">
                  <c:v>0.672454</c:v>
                </c:pt>
                <c:pt idx="1444">
                  <c:v>0.67257299999999998</c:v>
                </c:pt>
                <c:pt idx="1445">
                  <c:v>0.67269199999999996</c:v>
                </c:pt>
                <c:pt idx="1446">
                  <c:v>0.67281100000000005</c:v>
                </c:pt>
                <c:pt idx="1447">
                  <c:v>0.67293000000000003</c:v>
                </c:pt>
                <c:pt idx="1448">
                  <c:v>0.67304900000000001</c:v>
                </c:pt>
                <c:pt idx="1449">
                  <c:v>0.67316699999999996</c:v>
                </c:pt>
                <c:pt idx="1450">
                  <c:v>0.67328600000000005</c:v>
                </c:pt>
                <c:pt idx="1451">
                  <c:v>0.673404</c:v>
                </c:pt>
                <c:pt idx="1452">
                  <c:v>0.67352199999999995</c:v>
                </c:pt>
                <c:pt idx="1453">
                  <c:v>0.67364000000000002</c:v>
                </c:pt>
                <c:pt idx="1454">
                  <c:v>0.67375799999999997</c:v>
                </c:pt>
                <c:pt idx="1455">
                  <c:v>0.67387600000000003</c:v>
                </c:pt>
                <c:pt idx="1456">
                  <c:v>0.67399399999999998</c:v>
                </c:pt>
                <c:pt idx="1457">
                  <c:v>0.67411100000000002</c:v>
                </c:pt>
                <c:pt idx="1458">
                  <c:v>0.67422899999999997</c:v>
                </c:pt>
                <c:pt idx="1459">
                  <c:v>0.674346</c:v>
                </c:pt>
                <c:pt idx="1460">
                  <c:v>0.67446300000000003</c:v>
                </c:pt>
                <c:pt idx="1461">
                  <c:v>0.67458099999999999</c:v>
                </c:pt>
                <c:pt idx="1462">
                  <c:v>0.67469800000000002</c:v>
                </c:pt>
                <c:pt idx="1463">
                  <c:v>0.67481500000000005</c:v>
                </c:pt>
                <c:pt idx="1464">
                  <c:v>0.67493099999999995</c:v>
                </c:pt>
                <c:pt idx="1465">
                  <c:v>0.67504799999999998</c:v>
                </c:pt>
                <c:pt idx="1466">
                  <c:v>0.67516500000000002</c:v>
                </c:pt>
                <c:pt idx="1467">
                  <c:v>0.67528100000000002</c:v>
                </c:pt>
                <c:pt idx="1468">
                  <c:v>0.67539700000000003</c:v>
                </c:pt>
                <c:pt idx="1469">
                  <c:v>0.67551399999999995</c:v>
                </c:pt>
                <c:pt idx="1470">
                  <c:v>0.67562999999999995</c:v>
                </c:pt>
                <c:pt idx="1471">
                  <c:v>0.67574599999999996</c:v>
                </c:pt>
                <c:pt idx="1472">
                  <c:v>0.67586199999999996</c:v>
                </c:pt>
                <c:pt idx="1473">
                  <c:v>0.67597700000000005</c:v>
                </c:pt>
                <c:pt idx="1474">
                  <c:v>0.67609300000000006</c:v>
                </c:pt>
                <c:pt idx="1475">
                  <c:v>0.67620899999999995</c:v>
                </c:pt>
                <c:pt idx="1476">
                  <c:v>0.67632400000000004</c:v>
                </c:pt>
                <c:pt idx="1477">
                  <c:v>0.67643900000000001</c:v>
                </c:pt>
                <c:pt idx="1478">
                  <c:v>0.67655500000000002</c:v>
                </c:pt>
                <c:pt idx="1479">
                  <c:v>0.67666999999999999</c:v>
                </c:pt>
                <c:pt idx="1480">
                  <c:v>0.67678499999999997</c:v>
                </c:pt>
                <c:pt idx="1481">
                  <c:v>0.67689999999999995</c:v>
                </c:pt>
                <c:pt idx="1482">
                  <c:v>0.677014</c:v>
                </c:pt>
                <c:pt idx="1483">
                  <c:v>0.67712899999999998</c:v>
                </c:pt>
                <c:pt idx="1484">
                  <c:v>0.67724399999999996</c:v>
                </c:pt>
                <c:pt idx="1485">
                  <c:v>0.67735800000000002</c:v>
                </c:pt>
                <c:pt idx="1486">
                  <c:v>0.67747199999999996</c:v>
                </c:pt>
                <c:pt idx="1487">
                  <c:v>0.67758600000000002</c:v>
                </c:pt>
                <c:pt idx="1488">
                  <c:v>0.677701</c:v>
                </c:pt>
                <c:pt idx="1489">
                  <c:v>0.67781400000000003</c:v>
                </c:pt>
                <c:pt idx="1490">
                  <c:v>0.67792799999999998</c:v>
                </c:pt>
                <c:pt idx="1491">
                  <c:v>0.67804200000000003</c:v>
                </c:pt>
                <c:pt idx="1492">
                  <c:v>0.67815599999999998</c:v>
                </c:pt>
                <c:pt idx="1493">
                  <c:v>0.67826900000000001</c:v>
                </c:pt>
                <c:pt idx="1494">
                  <c:v>0.67838299999999996</c:v>
                </c:pt>
                <c:pt idx="1495">
                  <c:v>0.67849599999999999</c:v>
                </c:pt>
                <c:pt idx="1496">
                  <c:v>0.67860900000000002</c:v>
                </c:pt>
                <c:pt idx="1497">
                  <c:v>0.67872200000000005</c:v>
                </c:pt>
                <c:pt idx="1498">
                  <c:v>0.67883499999999997</c:v>
                </c:pt>
                <c:pt idx="1499">
                  <c:v>0.678948</c:v>
                </c:pt>
                <c:pt idx="1500">
                  <c:v>0.67906100000000003</c:v>
                </c:pt>
                <c:pt idx="1501">
                  <c:v>0.67917400000000006</c:v>
                </c:pt>
                <c:pt idx="1502">
                  <c:v>0.67928599999999995</c:v>
                </c:pt>
                <c:pt idx="1503">
                  <c:v>0.67939799999999995</c:v>
                </c:pt>
                <c:pt idx="1504">
                  <c:v>0.67951099999999998</c:v>
                </c:pt>
                <c:pt idx="1505">
                  <c:v>0.67962299999999998</c:v>
                </c:pt>
                <c:pt idx="1506">
                  <c:v>0.67973499999999998</c:v>
                </c:pt>
                <c:pt idx="1507">
                  <c:v>0.67984699999999998</c:v>
                </c:pt>
                <c:pt idx="1508">
                  <c:v>0.67995899999999998</c:v>
                </c:pt>
                <c:pt idx="1509">
                  <c:v>0.68007099999999998</c:v>
                </c:pt>
                <c:pt idx="1510">
                  <c:v>0.68018199999999995</c:v>
                </c:pt>
                <c:pt idx="1511">
                  <c:v>0.68029399999999995</c:v>
                </c:pt>
                <c:pt idx="1512">
                  <c:v>0.68040500000000004</c:v>
                </c:pt>
                <c:pt idx="1513">
                  <c:v>0.68051700000000004</c:v>
                </c:pt>
                <c:pt idx="1514">
                  <c:v>0.68062800000000001</c:v>
                </c:pt>
                <c:pt idx="1515">
                  <c:v>0.68073899999999998</c:v>
                </c:pt>
                <c:pt idx="1516">
                  <c:v>0.68084999999999996</c:v>
                </c:pt>
                <c:pt idx="1517">
                  <c:v>0.68096100000000004</c:v>
                </c:pt>
                <c:pt idx="1518">
                  <c:v>0.68107200000000001</c:v>
                </c:pt>
                <c:pt idx="1519">
                  <c:v>0.68118199999999995</c:v>
                </c:pt>
                <c:pt idx="1520">
                  <c:v>0.68129300000000004</c:v>
                </c:pt>
                <c:pt idx="1521">
                  <c:v>0.68140299999999998</c:v>
                </c:pt>
                <c:pt idx="1522">
                  <c:v>0.68151399999999995</c:v>
                </c:pt>
                <c:pt idx="1523">
                  <c:v>0.68162400000000001</c:v>
                </c:pt>
                <c:pt idx="1524">
                  <c:v>0.68173399999999995</c:v>
                </c:pt>
                <c:pt idx="1525">
                  <c:v>0.68184400000000001</c:v>
                </c:pt>
                <c:pt idx="1526">
                  <c:v>0.68195399999999995</c:v>
                </c:pt>
                <c:pt idx="1527">
                  <c:v>0.682064</c:v>
                </c:pt>
                <c:pt idx="1528">
                  <c:v>0.68217300000000003</c:v>
                </c:pt>
                <c:pt idx="1529">
                  <c:v>0.68228299999999997</c:v>
                </c:pt>
                <c:pt idx="1530">
                  <c:v>0.68239300000000003</c:v>
                </c:pt>
                <c:pt idx="1531">
                  <c:v>0.68250200000000005</c:v>
                </c:pt>
                <c:pt idx="1532">
                  <c:v>0.68261099999999997</c:v>
                </c:pt>
                <c:pt idx="1533">
                  <c:v>0.68271999999999999</c:v>
                </c:pt>
                <c:pt idx="1534">
                  <c:v>0.68282900000000002</c:v>
                </c:pt>
                <c:pt idx="1535">
                  <c:v>0.68293800000000005</c:v>
                </c:pt>
                <c:pt idx="1536">
                  <c:v>0.68304699999999996</c:v>
                </c:pt>
                <c:pt idx="1537">
                  <c:v>0.68315599999999999</c:v>
                </c:pt>
                <c:pt idx="1538">
                  <c:v>0.68326500000000001</c:v>
                </c:pt>
                <c:pt idx="1539">
                  <c:v>0.68337300000000001</c:v>
                </c:pt>
                <c:pt idx="1540">
                  <c:v>0.68348200000000003</c:v>
                </c:pt>
                <c:pt idx="1541">
                  <c:v>0.68359000000000003</c:v>
                </c:pt>
                <c:pt idx="1542">
                  <c:v>0.68369800000000003</c:v>
                </c:pt>
                <c:pt idx="1543">
                  <c:v>0.68380600000000002</c:v>
                </c:pt>
                <c:pt idx="1544">
                  <c:v>0.68391400000000002</c:v>
                </c:pt>
                <c:pt idx="1545">
                  <c:v>0.68402200000000002</c:v>
                </c:pt>
                <c:pt idx="1546">
                  <c:v>0.68413000000000002</c:v>
                </c:pt>
                <c:pt idx="1547">
                  <c:v>0.68423800000000001</c:v>
                </c:pt>
                <c:pt idx="1548">
                  <c:v>0.68434499999999998</c:v>
                </c:pt>
                <c:pt idx="1549">
                  <c:v>0.68445299999999998</c:v>
                </c:pt>
                <c:pt idx="1550">
                  <c:v>0.68455999999999995</c:v>
                </c:pt>
                <c:pt idx="1551">
                  <c:v>0.68466700000000003</c:v>
                </c:pt>
                <c:pt idx="1552">
                  <c:v>0.68477399999999999</c:v>
                </c:pt>
                <c:pt idx="1553">
                  <c:v>0.68488099999999996</c:v>
                </c:pt>
                <c:pt idx="1554">
                  <c:v>0.68498800000000004</c:v>
                </c:pt>
                <c:pt idx="1555">
                  <c:v>0.68509500000000001</c:v>
                </c:pt>
                <c:pt idx="1556">
                  <c:v>0.68520199999999998</c:v>
                </c:pt>
                <c:pt idx="1557">
                  <c:v>0.68530899999999995</c:v>
                </c:pt>
                <c:pt idx="1558">
                  <c:v>0.685415</c:v>
                </c:pt>
                <c:pt idx="1559">
                  <c:v>0.68552100000000005</c:v>
                </c:pt>
                <c:pt idx="1560">
                  <c:v>0.68562800000000002</c:v>
                </c:pt>
                <c:pt idx="1561">
                  <c:v>0.68573399999999995</c:v>
                </c:pt>
                <c:pt idx="1562">
                  <c:v>0.68584000000000001</c:v>
                </c:pt>
                <c:pt idx="1563">
                  <c:v>0.68594599999999994</c:v>
                </c:pt>
                <c:pt idx="1564">
                  <c:v>0.686052</c:v>
                </c:pt>
                <c:pt idx="1565">
                  <c:v>0.68615800000000005</c:v>
                </c:pt>
                <c:pt idx="1566">
                  <c:v>0.68626299999999996</c:v>
                </c:pt>
                <c:pt idx="1567">
                  <c:v>0.68636900000000001</c:v>
                </c:pt>
                <c:pt idx="1568">
                  <c:v>0.68647499999999995</c:v>
                </c:pt>
                <c:pt idx="1569">
                  <c:v>0.68657999999999997</c:v>
                </c:pt>
                <c:pt idx="1570">
                  <c:v>0.68668499999999999</c:v>
                </c:pt>
                <c:pt idx="1571">
                  <c:v>0.68679000000000001</c:v>
                </c:pt>
                <c:pt idx="1572">
                  <c:v>0.68689500000000003</c:v>
                </c:pt>
                <c:pt idx="1573">
                  <c:v>0.68700000000000006</c:v>
                </c:pt>
                <c:pt idx="1574">
                  <c:v>0.68710499999999997</c:v>
                </c:pt>
                <c:pt idx="1575">
                  <c:v>0.68720999999999999</c:v>
                </c:pt>
                <c:pt idx="1576">
                  <c:v>0.68731500000000001</c:v>
                </c:pt>
                <c:pt idx="1577">
                  <c:v>0.687419</c:v>
                </c:pt>
                <c:pt idx="1578">
                  <c:v>0.68752400000000002</c:v>
                </c:pt>
                <c:pt idx="1579">
                  <c:v>0.68762800000000002</c:v>
                </c:pt>
                <c:pt idx="1580">
                  <c:v>0.68773200000000001</c:v>
                </c:pt>
                <c:pt idx="1581">
                  <c:v>0.687836</c:v>
                </c:pt>
                <c:pt idx="1582">
                  <c:v>0.68794</c:v>
                </c:pt>
                <c:pt idx="1583">
                  <c:v>0.68804399999999999</c:v>
                </c:pt>
                <c:pt idx="1584">
                  <c:v>0.68814799999999998</c:v>
                </c:pt>
                <c:pt idx="1585">
                  <c:v>0.68825199999999997</c:v>
                </c:pt>
                <c:pt idx="1586">
                  <c:v>0.68835599999999997</c:v>
                </c:pt>
                <c:pt idx="1587">
                  <c:v>0.68845900000000004</c:v>
                </c:pt>
                <c:pt idx="1588">
                  <c:v>0.68856300000000004</c:v>
                </c:pt>
                <c:pt idx="1589">
                  <c:v>0.688666</c:v>
                </c:pt>
                <c:pt idx="1590">
                  <c:v>0.68876899999999996</c:v>
                </c:pt>
                <c:pt idx="1591">
                  <c:v>0.68887200000000004</c:v>
                </c:pt>
                <c:pt idx="1592">
                  <c:v>0.688975</c:v>
                </c:pt>
                <c:pt idx="1593">
                  <c:v>0.68907799999999997</c:v>
                </c:pt>
                <c:pt idx="1594">
                  <c:v>0.68918100000000004</c:v>
                </c:pt>
                <c:pt idx="1595">
                  <c:v>0.68928400000000001</c:v>
                </c:pt>
                <c:pt idx="1596">
                  <c:v>0.68938600000000005</c:v>
                </c:pt>
                <c:pt idx="1597">
                  <c:v>0.68948900000000002</c:v>
                </c:pt>
                <c:pt idx="1598">
                  <c:v>0.68959099999999995</c:v>
                </c:pt>
                <c:pt idx="1599">
                  <c:v>0.68969400000000003</c:v>
                </c:pt>
                <c:pt idx="1600">
                  <c:v>0.68979599999999996</c:v>
                </c:pt>
                <c:pt idx="1601">
                  <c:v>0.68989800000000001</c:v>
                </c:pt>
                <c:pt idx="1602">
                  <c:v>0.69</c:v>
                </c:pt>
                <c:pt idx="1603">
                  <c:v>0.69010199999999999</c:v>
                </c:pt>
                <c:pt idx="1604">
                  <c:v>0.69020400000000004</c:v>
                </c:pt>
                <c:pt idx="1605">
                  <c:v>0.69030599999999998</c:v>
                </c:pt>
                <c:pt idx="1606">
                  <c:v>0.69040699999999999</c:v>
                </c:pt>
                <c:pt idx="1607">
                  <c:v>0.69050900000000004</c:v>
                </c:pt>
                <c:pt idx="1608">
                  <c:v>0.69060999999999995</c:v>
                </c:pt>
                <c:pt idx="1609">
                  <c:v>0.69071099999999996</c:v>
                </c:pt>
                <c:pt idx="1610">
                  <c:v>0.69081300000000001</c:v>
                </c:pt>
                <c:pt idx="1611">
                  <c:v>0.69091400000000003</c:v>
                </c:pt>
                <c:pt idx="1612">
                  <c:v>0.69101500000000005</c:v>
                </c:pt>
                <c:pt idx="1613">
                  <c:v>0.69111599999999995</c:v>
                </c:pt>
                <c:pt idx="1614">
                  <c:v>0.69121699999999997</c:v>
                </c:pt>
                <c:pt idx="1615">
                  <c:v>0.69131699999999996</c:v>
                </c:pt>
                <c:pt idx="1616">
                  <c:v>0.69141799999999998</c:v>
                </c:pt>
                <c:pt idx="1617">
                  <c:v>0.69151899999999999</c:v>
                </c:pt>
                <c:pt idx="1618">
                  <c:v>0.69161899999999998</c:v>
                </c:pt>
                <c:pt idx="1619">
                  <c:v>0.69171899999999997</c:v>
                </c:pt>
                <c:pt idx="1620">
                  <c:v>0.69181999999999999</c:v>
                </c:pt>
                <c:pt idx="1621">
                  <c:v>0.69191999999999998</c:v>
                </c:pt>
                <c:pt idx="1622">
                  <c:v>0.69201999999999997</c:v>
                </c:pt>
                <c:pt idx="1623">
                  <c:v>0.69211999999999996</c:v>
                </c:pt>
                <c:pt idx="1624">
                  <c:v>0.69221999999999995</c:v>
                </c:pt>
                <c:pt idx="1625">
                  <c:v>0.69231900000000002</c:v>
                </c:pt>
                <c:pt idx="1626">
                  <c:v>0.69241900000000001</c:v>
                </c:pt>
                <c:pt idx="1627">
                  <c:v>0.692519</c:v>
                </c:pt>
                <c:pt idx="1628">
                  <c:v>0.69261799999999996</c:v>
                </c:pt>
                <c:pt idx="1629">
                  <c:v>0.69271700000000003</c:v>
                </c:pt>
                <c:pt idx="1630">
                  <c:v>0.69281700000000002</c:v>
                </c:pt>
                <c:pt idx="1631">
                  <c:v>0.69291599999999998</c:v>
                </c:pt>
                <c:pt idx="1632">
                  <c:v>0.69301500000000005</c:v>
                </c:pt>
                <c:pt idx="1633">
                  <c:v>0.69311400000000001</c:v>
                </c:pt>
                <c:pt idx="1634">
                  <c:v>0.69321299999999997</c:v>
                </c:pt>
                <c:pt idx="1635">
                  <c:v>0.69331100000000001</c:v>
                </c:pt>
                <c:pt idx="1636">
                  <c:v>0.69340999999999997</c:v>
                </c:pt>
                <c:pt idx="1637">
                  <c:v>0.69350900000000004</c:v>
                </c:pt>
                <c:pt idx="1638">
                  <c:v>0.69360699999999997</c:v>
                </c:pt>
                <c:pt idx="1639">
                  <c:v>0.69370600000000004</c:v>
                </c:pt>
                <c:pt idx="1640">
                  <c:v>0.69380399999999998</c:v>
                </c:pt>
                <c:pt idx="1641">
                  <c:v>0.69390200000000002</c:v>
                </c:pt>
                <c:pt idx="1642">
                  <c:v>0.69399999999999995</c:v>
                </c:pt>
                <c:pt idx="1643">
                  <c:v>0.69409799999999999</c:v>
                </c:pt>
                <c:pt idx="1644">
                  <c:v>0.69419600000000004</c:v>
                </c:pt>
                <c:pt idx="1645">
                  <c:v>0.69429399999999997</c:v>
                </c:pt>
                <c:pt idx="1646">
                  <c:v>0.69439200000000001</c:v>
                </c:pt>
                <c:pt idx="1647">
                  <c:v>0.69448900000000002</c:v>
                </c:pt>
                <c:pt idx="1648">
                  <c:v>0.69458699999999995</c:v>
                </c:pt>
                <c:pt idx="1649">
                  <c:v>0.69468399999999997</c:v>
                </c:pt>
                <c:pt idx="1650">
                  <c:v>0.69478200000000001</c:v>
                </c:pt>
                <c:pt idx="1651">
                  <c:v>0.69487900000000002</c:v>
                </c:pt>
                <c:pt idx="1652">
                  <c:v>0.69497600000000004</c:v>
                </c:pt>
                <c:pt idx="1653">
                  <c:v>0.69507300000000005</c:v>
                </c:pt>
                <c:pt idx="1654">
                  <c:v>0.69516999999999995</c:v>
                </c:pt>
                <c:pt idx="1655">
                  <c:v>0.69526699999999997</c:v>
                </c:pt>
                <c:pt idx="1656">
                  <c:v>0.69536399999999998</c:v>
                </c:pt>
                <c:pt idx="1657">
                  <c:v>0.69545999999999997</c:v>
                </c:pt>
                <c:pt idx="1658">
                  <c:v>0.69555699999999998</c:v>
                </c:pt>
                <c:pt idx="1659">
                  <c:v>0.69565299999999997</c:v>
                </c:pt>
                <c:pt idx="1660">
                  <c:v>0.69574999999999998</c:v>
                </c:pt>
                <c:pt idx="1661">
                  <c:v>0.69584599999999996</c:v>
                </c:pt>
                <c:pt idx="1662">
                  <c:v>0.69594199999999995</c:v>
                </c:pt>
                <c:pt idx="1663">
                  <c:v>0.69603800000000005</c:v>
                </c:pt>
                <c:pt idx="1664">
                  <c:v>0.69613400000000003</c:v>
                </c:pt>
                <c:pt idx="1665">
                  <c:v>0.69623000000000002</c:v>
                </c:pt>
                <c:pt idx="1666">
                  <c:v>0.696326</c:v>
                </c:pt>
                <c:pt idx="1667">
                  <c:v>0.69642199999999999</c:v>
                </c:pt>
                <c:pt idx="1668">
                  <c:v>0.69651700000000005</c:v>
                </c:pt>
                <c:pt idx="1669">
                  <c:v>0.69661300000000004</c:v>
                </c:pt>
                <c:pt idx="1670">
                  <c:v>0.69670799999999999</c:v>
                </c:pt>
                <c:pt idx="1671">
                  <c:v>0.69680399999999998</c:v>
                </c:pt>
                <c:pt idx="1672">
                  <c:v>0.69689900000000005</c:v>
                </c:pt>
                <c:pt idx="1673">
                  <c:v>0.696994</c:v>
                </c:pt>
                <c:pt idx="1674">
                  <c:v>0.69708899999999996</c:v>
                </c:pt>
                <c:pt idx="1675">
                  <c:v>0.69718400000000003</c:v>
                </c:pt>
                <c:pt idx="1676">
                  <c:v>0.69727899999999998</c:v>
                </c:pt>
                <c:pt idx="1677">
                  <c:v>0.69737400000000005</c:v>
                </c:pt>
                <c:pt idx="1678">
                  <c:v>0.69746900000000001</c:v>
                </c:pt>
                <c:pt idx="1679">
                  <c:v>0.69756300000000004</c:v>
                </c:pt>
                <c:pt idx="1680">
                  <c:v>0.697658</c:v>
                </c:pt>
                <c:pt idx="1681">
                  <c:v>0.69775200000000004</c:v>
                </c:pt>
                <c:pt idx="1682">
                  <c:v>0.69784599999999997</c:v>
                </c:pt>
                <c:pt idx="1683">
                  <c:v>0.69794100000000003</c:v>
                </c:pt>
                <c:pt idx="1684">
                  <c:v>0.69803499999999996</c:v>
                </c:pt>
                <c:pt idx="1685">
                  <c:v>0.698129</c:v>
                </c:pt>
                <c:pt idx="1686">
                  <c:v>0.69822300000000004</c:v>
                </c:pt>
                <c:pt idx="1687">
                  <c:v>0.69831699999999997</c:v>
                </c:pt>
                <c:pt idx="1688">
                  <c:v>0.69840999999999998</c:v>
                </c:pt>
                <c:pt idx="1689">
                  <c:v>0.69850400000000001</c:v>
                </c:pt>
                <c:pt idx="1690">
                  <c:v>0.69859800000000005</c:v>
                </c:pt>
                <c:pt idx="1691">
                  <c:v>0.69869099999999995</c:v>
                </c:pt>
                <c:pt idx="1692">
                  <c:v>0.69878499999999999</c:v>
                </c:pt>
                <c:pt idx="1693">
                  <c:v>0.698878</c:v>
                </c:pt>
                <c:pt idx="1694">
                  <c:v>0.69897100000000001</c:v>
                </c:pt>
                <c:pt idx="1695">
                  <c:v>0.69906400000000002</c:v>
                </c:pt>
                <c:pt idx="1696">
                  <c:v>0.69915700000000003</c:v>
                </c:pt>
                <c:pt idx="1697">
                  <c:v>0.69925000000000004</c:v>
                </c:pt>
                <c:pt idx="1698">
                  <c:v>0.69934300000000005</c:v>
                </c:pt>
                <c:pt idx="1699">
                  <c:v>0.69943599999999995</c:v>
                </c:pt>
                <c:pt idx="1700">
                  <c:v>0.69952899999999996</c:v>
                </c:pt>
                <c:pt idx="1701">
                  <c:v>0.69962100000000005</c:v>
                </c:pt>
                <c:pt idx="1702">
                  <c:v>0.69971399999999995</c:v>
                </c:pt>
                <c:pt idx="1703">
                  <c:v>0.69980600000000004</c:v>
                </c:pt>
                <c:pt idx="1704">
                  <c:v>0.69989800000000002</c:v>
                </c:pt>
                <c:pt idx="1705">
                  <c:v>0.69999100000000003</c:v>
                </c:pt>
                <c:pt idx="1706">
                  <c:v>0.70008300000000001</c:v>
                </c:pt>
                <c:pt idx="1707">
                  <c:v>0.70017499999999999</c:v>
                </c:pt>
                <c:pt idx="1708">
                  <c:v>0.70026699999999997</c:v>
                </c:pt>
                <c:pt idx="1709">
                  <c:v>0.70035899999999995</c:v>
                </c:pt>
                <c:pt idx="1710">
                  <c:v>0.70045000000000002</c:v>
                </c:pt>
                <c:pt idx="1711">
                  <c:v>0.700542</c:v>
                </c:pt>
                <c:pt idx="1712">
                  <c:v>0.70063399999999998</c:v>
                </c:pt>
                <c:pt idx="1713">
                  <c:v>0.70072500000000004</c:v>
                </c:pt>
                <c:pt idx="1714">
                  <c:v>0.70081700000000002</c:v>
                </c:pt>
                <c:pt idx="1715">
                  <c:v>0.70090799999999998</c:v>
                </c:pt>
                <c:pt idx="1716">
                  <c:v>0.70099900000000004</c:v>
                </c:pt>
                <c:pt idx="1717">
                  <c:v>0.70108999999999999</c:v>
                </c:pt>
                <c:pt idx="1718">
                  <c:v>0.70118100000000005</c:v>
                </c:pt>
                <c:pt idx="1719">
                  <c:v>0.70127200000000001</c:v>
                </c:pt>
                <c:pt idx="1720">
                  <c:v>0.70136299999999996</c:v>
                </c:pt>
                <c:pt idx="1721">
                  <c:v>0.70145400000000002</c:v>
                </c:pt>
                <c:pt idx="1722">
                  <c:v>0.70154499999999997</c:v>
                </c:pt>
                <c:pt idx="1723">
                  <c:v>0.70163500000000001</c:v>
                </c:pt>
                <c:pt idx="1724">
                  <c:v>0.70172599999999996</c:v>
                </c:pt>
                <c:pt idx="1725">
                  <c:v>0.701816</c:v>
                </c:pt>
                <c:pt idx="1726">
                  <c:v>0.70190699999999995</c:v>
                </c:pt>
                <c:pt idx="1727">
                  <c:v>0.70199699999999998</c:v>
                </c:pt>
                <c:pt idx="1728">
                  <c:v>0.70208700000000002</c:v>
                </c:pt>
                <c:pt idx="1729">
                  <c:v>0.70217700000000005</c:v>
                </c:pt>
                <c:pt idx="1730">
                  <c:v>0.70226699999999997</c:v>
                </c:pt>
                <c:pt idx="1731">
                  <c:v>0.70235700000000001</c:v>
                </c:pt>
                <c:pt idx="1732">
                  <c:v>0.70244700000000004</c:v>
                </c:pt>
                <c:pt idx="1733">
                  <c:v>0.70253600000000005</c:v>
                </c:pt>
                <c:pt idx="1734">
                  <c:v>0.70262599999999997</c:v>
                </c:pt>
                <c:pt idx="1735">
                  <c:v>0.70271600000000001</c:v>
                </c:pt>
                <c:pt idx="1736">
                  <c:v>0.70280500000000001</c:v>
                </c:pt>
                <c:pt idx="1737">
                  <c:v>0.70289500000000005</c:v>
                </c:pt>
                <c:pt idx="1738">
                  <c:v>0.70298400000000005</c:v>
                </c:pt>
                <c:pt idx="1739">
                  <c:v>0.70307299999999995</c:v>
                </c:pt>
                <c:pt idx="1740">
                  <c:v>0.70316199999999995</c:v>
                </c:pt>
                <c:pt idx="1741">
                  <c:v>0.70325099999999996</c:v>
                </c:pt>
                <c:pt idx="1742">
                  <c:v>0.70333999999999997</c:v>
                </c:pt>
                <c:pt idx="1743">
                  <c:v>0.70342899999999997</c:v>
                </c:pt>
                <c:pt idx="1744">
                  <c:v>0.70351799999999998</c:v>
                </c:pt>
                <c:pt idx="1745">
                  <c:v>0.70360599999999995</c:v>
                </c:pt>
                <c:pt idx="1746">
                  <c:v>0.70369499999999996</c:v>
                </c:pt>
                <c:pt idx="1747">
                  <c:v>0.70378300000000005</c:v>
                </c:pt>
                <c:pt idx="1748">
                  <c:v>0.70387200000000005</c:v>
                </c:pt>
                <c:pt idx="1749">
                  <c:v>0.70396000000000003</c:v>
                </c:pt>
                <c:pt idx="1750">
                  <c:v>0.70404800000000001</c:v>
                </c:pt>
                <c:pt idx="1751">
                  <c:v>0.70413700000000001</c:v>
                </c:pt>
                <c:pt idx="1752">
                  <c:v>0.70422499999999999</c:v>
                </c:pt>
                <c:pt idx="1753">
                  <c:v>0.70431299999999997</c:v>
                </c:pt>
                <c:pt idx="1754">
                  <c:v>0.70440100000000005</c:v>
                </c:pt>
                <c:pt idx="1755">
                  <c:v>0.704488</c:v>
                </c:pt>
                <c:pt idx="1756">
                  <c:v>0.70457599999999998</c:v>
                </c:pt>
                <c:pt idx="1757">
                  <c:v>0.70466399999999996</c:v>
                </c:pt>
                <c:pt idx="1758">
                  <c:v>0.70475100000000002</c:v>
                </c:pt>
                <c:pt idx="1759">
                  <c:v>0.70483899999999999</c:v>
                </c:pt>
                <c:pt idx="1760">
                  <c:v>0.70492600000000005</c:v>
                </c:pt>
                <c:pt idx="1761">
                  <c:v>0.705013</c:v>
                </c:pt>
                <c:pt idx="1762">
                  <c:v>0.70510099999999998</c:v>
                </c:pt>
                <c:pt idx="1763">
                  <c:v>0.70518800000000004</c:v>
                </c:pt>
                <c:pt idx="1764">
                  <c:v>0.70527499999999999</c:v>
                </c:pt>
                <c:pt idx="1765">
                  <c:v>0.70536200000000004</c:v>
                </c:pt>
                <c:pt idx="1766">
                  <c:v>0.70544899999999999</c:v>
                </c:pt>
                <c:pt idx="1767">
                  <c:v>0.70553500000000002</c:v>
                </c:pt>
                <c:pt idx="1768">
                  <c:v>0.70562199999999997</c:v>
                </c:pt>
                <c:pt idx="1769">
                  <c:v>0.70570900000000003</c:v>
                </c:pt>
                <c:pt idx="1770">
                  <c:v>0.70579499999999995</c:v>
                </c:pt>
                <c:pt idx="1771">
                  <c:v>0.70588200000000001</c:v>
                </c:pt>
                <c:pt idx="1772">
                  <c:v>0.70596800000000004</c:v>
                </c:pt>
                <c:pt idx="1773">
                  <c:v>0.70605399999999996</c:v>
                </c:pt>
                <c:pt idx="1774">
                  <c:v>0.70613999999999999</c:v>
                </c:pt>
                <c:pt idx="1775">
                  <c:v>0.70622700000000005</c:v>
                </c:pt>
                <c:pt idx="1776">
                  <c:v>0.70631299999999997</c:v>
                </c:pt>
                <c:pt idx="1777">
                  <c:v>0.706399</c:v>
                </c:pt>
                <c:pt idx="1778">
                  <c:v>0.706484</c:v>
                </c:pt>
                <c:pt idx="1779">
                  <c:v>0.70657000000000003</c:v>
                </c:pt>
                <c:pt idx="1780">
                  <c:v>0.70665599999999995</c:v>
                </c:pt>
                <c:pt idx="1781">
                  <c:v>0.70674099999999995</c:v>
                </c:pt>
                <c:pt idx="1782">
                  <c:v>0.70682699999999998</c:v>
                </c:pt>
                <c:pt idx="1783">
                  <c:v>0.70691199999999998</c:v>
                </c:pt>
                <c:pt idx="1784">
                  <c:v>0.70699800000000002</c:v>
                </c:pt>
                <c:pt idx="1785">
                  <c:v>0.70708300000000002</c:v>
                </c:pt>
                <c:pt idx="1786">
                  <c:v>0.70716800000000002</c:v>
                </c:pt>
                <c:pt idx="1787">
                  <c:v>0.70725300000000002</c:v>
                </c:pt>
                <c:pt idx="1788">
                  <c:v>0.70733800000000002</c:v>
                </c:pt>
                <c:pt idx="1789">
                  <c:v>0.70742300000000002</c:v>
                </c:pt>
                <c:pt idx="1790">
                  <c:v>0.70750800000000003</c:v>
                </c:pt>
                <c:pt idx="1791">
                  <c:v>0.70759300000000003</c:v>
                </c:pt>
                <c:pt idx="1792">
                  <c:v>0.70767800000000003</c:v>
                </c:pt>
                <c:pt idx="1793">
                  <c:v>0.707762</c:v>
                </c:pt>
                <c:pt idx="1794">
                  <c:v>0.707847</c:v>
                </c:pt>
                <c:pt idx="1795">
                  <c:v>0.70793099999999998</c:v>
                </c:pt>
                <c:pt idx="1796">
                  <c:v>0.70801499999999995</c:v>
                </c:pt>
                <c:pt idx="1797">
                  <c:v>0.70809999999999995</c:v>
                </c:pt>
                <c:pt idx="1798">
                  <c:v>0.70818400000000004</c:v>
                </c:pt>
                <c:pt idx="1799">
                  <c:v>0.70826800000000001</c:v>
                </c:pt>
                <c:pt idx="1800">
                  <c:v>0.70835199999999998</c:v>
                </c:pt>
                <c:pt idx="1801">
                  <c:v>0.70843599999999995</c:v>
                </c:pt>
                <c:pt idx="1802">
                  <c:v>0.70852000000000004</c:v>
                </c:pt>
                <c:pt idx="1803">
                  <c:v>0.70860400000000001</c:v>
                </c:pt>
                <c:pt idx="1804">
                  <c:v>0.70868699999999996</c:v>
                </c:pt>
                <c:pt idx="1805">
                  <c:v>0.70877100000000004</c:v>
                </c:pt>
                <c:pt idx="1806">
                  <c:v>0.70885399999999998</c:v>
                </c:pt>
                <c:pt idx="1807">
                  <c:v>0.70893799999999996</c:v>
                </c:pt>
                <c:pt idx="1808">
                  <c:v>0.70902100000000001</c:v>
                </c:pt>
                <c:pt idx="1809">
                  <c:v>0.70910399999999996</c:v>
                </c:pt>
                <c:pt idx="1810">
                  <c:v>0.70918800000000004</c:v>
                </c:pt>
                <c:pt idx="1811">
                  <c:v>0.70927099999999998</c:v>
                </c:pt>
                <c:pt idx="1812">
                  <c:v>0.70935400000000004</c:v>
                </c:pt>
                <c:pt idx="1813">
                  <c:v>0.70943699999999998</c:v>
                </c:pt>
                <c:pt idx="1814">
                  <c:v>0.70952000000000004</c:v>
                </c:pt>
                <c:pt idx="1815">
                  <c:v>0.70960199999999996</c:v>
                </c:pt>
                <c:pt idx="1816">
                  <c:v>0.70968500000000001</c:v>
                </c:pt>
                <c:pt idx="1817">
                  <c:v>0.70976799999999995</c:v>
                </c:pt>
                <c:pt idx="1818">
                  <c:v>0.70984999999999998</c:v>
                </c:pt>
                <c:pt idx="1819">
                  <c:v>0.70993300000000004</c:v>
                </c:pt>
                <c:pt idx="1820">
                  <c:v>0.71001499999999995</c:v>
                </c:pt>
                <c:pt idx="1821">
                  <c:v>0.71009699999999998</c:v>
                </c:pt>
                <c:pt idx="1822">
                  <c:v>0.71018000000000003</c:v>
                </c:pt>
                <c:pt idx="1823">
                  <c:v>0.71026199999999995</c:v>
                </c:pt>
                <c:pt idx="1824">
                  <c:v>0.71034399999999998</c:v>
                </c:pt>
                <c:pt idx="1825">
                  <c:v>0.710426</c:v>
                </c:pt>
                <c:pt idx="1826">
                  <c:v>0.71050800000000003</c:v>
                </c:pt>
                <c:pt idx="1827">
                  <c:v>0.71059000000000005</c:v>
                </c:pt>
                <c:pt idx="1828">
                  <c:v>0.71067100000000005</c:v>
                </c:pt>
                <c:pt idx="1829">
                  <c:v>0.71075299999999997</c:v>
                </c:pt>
                <c:pt idx="1830">
                  <c:v>0.71083499999999999</c:v>
                </c:pt>
                <c:pt idx="1831">
                  <c:v>0.71091599999999999</c:v>
                </c:pt>
                <c:pt idx="1832">
                  <c:v>0.71099699999999999</c:v>
                </c:pt>
                <c:pt idx="1833">
                  <c:v>0.71107900000000002</c:v>
                </c:pt>
                <c:pt idx="1834">
                  <c:v>0.71116000000000001</c:v>
                </c:pt>
                <c:pt idx="1835">
                  <c:v>0.71124100000000001</c:v>
                </c:pt>
                <c:pt idx="1836">
                  <c:v>0.71132200000000001</c:v>
                </c:pt>
                <c:pt idx="1837">
                  <c:v>0.71140300000000001</c:v>
                </c:pt>
                <c:pt idx="1838">
                  <c:v>0.71148400000000001</c:v>
                </c:pt>
                <c:pt idx="1839">
                  <c:v>0.711565</c:v>
                </c:pt>
                <c:pt idx="1840">
                  <c:v>0.711646</c:v>
                </c:pt>
                <c:pt idx="1841">
                  <c:v>0.711727</c:v>
                </c:pt>
                <c:pt idx="1842">
                  <c:v>0.71180699999999997</c:v>
                </c:pt>
                <c:pt idx="1843">
                  <c:v>0.71188799999999997</c:v>
                </c:pt>
                <c:pt idx="1844">
                  <c:v>0.71196800000000005</c:v>
                </c:pt>
                <c:pt idx="1845">
                  <c:v>0.71204900000000004</c:v>
                </c:pt>
                <c:pt idx="1846">
                  <c:v>0.71212900000000001</c:v>
                </c:pt>
                <c:pt idx="1847">
                  <c:v>0.71220899999999998</c:v>
                </c:pt>
                <c:pt idx="1848">
                  <c:v>0.71228899999999995</c:v>
                </c:pt>
                <c:pt idx="1849">
                  <c:v>0.71236900000000003</c:v>
                </c:pt>
                <c:pt idx="1850">
                  <c:v>0.712449</c:v>
                </c:pt>
                <c:pt idx="1851">
                  <c:v>0.71252899999999997</c:v>
                </c:pt>
                <c:pt idx="1852">
                  <c:v>0.71260900000000005</c:v>
                </c:pt>
                <c:pt idx="1853">
                  <c:v>0.71268900000000002</c:v>
                </c:pt>
                <c:pt idx="1854">
                  <c:v>0.71276899999999999</c:v>
                </c:pt>
                <c:pt idx="1855">
                  <c:v>0.71284800000000004</c:v>
                </c:pt>
                <c:pt idx="1856">
                  <c:v>0.71292800000000001</c:v>
                </c:pt>
                <c:pt idx="1857">
                  <c:v>0.71300699999999995</c:v>
                </c:pt>
                <c:pt idx="1858">
                  <c:v>0.71308700000000003</c:v>
                </c:pt>
                <c:pt idx="1859">
                  <c:v>0.71316599999999997</c:v>
                </c:pt>
                <c:pt idx="1860">
                  <c:v>0.71324500000000002</c:v>
                </c:pt>
                <c:pt idx="1861">
                  <c:v>0.71332399999999996</c:v>
                </c:pt>
                <c:pt idx="1862">
                  <c:v>0.71340300000000001</c:v>
                </c:pt>
                <c:pt idx="1863">
                  <c:v>0.71348199999999995</c:v>
                </c:pt>
                <c:pt idx="1864">
                  <c:v>0.713561</c:v>
                </c:pt>
                <c:pt idx="1865">
                  <c:v>0.71364000000000005</c:v>
                </c:pt>
                <c:pt idx="1866">
                  <c:v>0.71371899999999999</c:v>
                </c:pt>
                <c:pt idx="1867">
                  <c:v>0.71379700000000001</c:v>
                </c:pt>
                <c:pt idx="1868">
                  <c:v>0.71387599999999996</c:v>
                </c:pt>
                <c:pt idx="1869">
                  <c:v>0.71395500000000001</c:v>
                </c:pt>
                <c:pt idx="1870">
                  <c:v>0.71403300000000003</c:v>
                </c:pt>
                <c:pt idx="1871">
                  <c:v>0.71411100000000005</c:v>
                </c:pt>
                <c:pt idx="1872">
                  <c:v>0.71418999999999999</c:v>
                </c:pt>
                <c:pt idx="1873">
                  <c:v>0.71426800000000001</c:v>
                </c:pt>
                <c:pt idx="1874">
                  <c:v>0.71434600000000004</c:v>
                </c:pt>
                <c:pt idx="1875">
                  <c:v>0.71442399999999995</c:v>
                </c:pt>
                <c:pt idx="1876">
                  <c:v>0.71450199999999997</c:v>
                </c:pt>
                <c:pt idx="1877">
                  <c:v>0.71457999999999999</c:v>
                </c:pt>
                <c:pt idx="1878">
                  <c:v>0.71465800000000002</c:v>
                </c:pt>
                <c:pt idx="1879">
                  <c:v>0.71473500000000001</c:v>
                </c:pt>
                <c:pt idx="1880">
                  <c:v>0.71481300000000003</c:v>
                </c:pt>
                <c:pt idx="1881">
                  <c:v>0.71489100000000005</c:v>
                </c:pt>
                <c:pt idx="1882">
                  <c:v>0.71496800000000005</c:v>
                </c:pt>
                <c:pt idx="1883">
                  <c:v>0.71504599999999996</c:v>
                </c:pt>
                <c:pt idx="1884">
                  <c:v>0.71512299999999995</c:v>
                </c:pt>
                <c:pt idx="1885">
                  <c:v>0.71519999999999995</c:v>
                </c:pt>
                <c:pt idx="1886">
                  <c:v>0.71527799999999997</c:v>
                </c:pt>
                <c:pt idx="1887">
                  <c:v>0.71535499999999996</c:v>
                </c:pt>
                <c:pt idx="1888">
                  <c:v>0.71543199999999996</c:v>
                </c:pt>
                <c:pt idx="1889">
                  <c:v>0.71550899999999995</c:v>
                </c:pt>
                <c:pt idx="1890">
                  <c:v>0.71558600000000006</c:v>
                </c:pt>
                <c:pt idx="1891">
                  <c:v>0.71566300000000005</c:v>
                </c:pt>
                <c:pt idx="1892">
                  <c:v>0.71573900000000001</c:v>
                </c:pt>
                <c:pt idx="1893">
                  <c:v>0.71581600000000001</c:v>
                </c:pt>
                <c:pt idx="1894">
                  <c:v>0.715893</c:v>
                </c:pt>
                <c:pt idx="1895">
                  <c:v>0.71596899999999997</c:v>
                </c:pt>
                <c:pt idx="1896">
                  <c:v>0.71604599999999996</c:v>
                </c:pt>
                <c:pt idx="1897">
                  <c:v>0.71612200000000004</c:v>
                </c:pt>
                <c:pt idx="1898">
                  <c:v>0.716198</c:v>
                </c:pt>
                <c:pt idx="1899">
                  <c:v>0.716275</c:v>
                </c:pt>
                <c:pt idx="1900">
                  <c:v>0.71635099999999996</c:v>
                </c:pt>
                <c:pt idx="1901">
                  <c:v>0.71642700000000004</c:v>
                </c:pt>
                <c:pt idx="1902">
                  <c:v>0.716503</c:v>
                </c:pt>
                <c:pt idx="1903">
                  <c:v>0.71657899999999997</c:v>
                </c:pt>
                <c:pt idx="1904">
                  <c:v>0.71665500000000004</c:v>
                </c:pt>
                <c:pt idx="1905">
                  <c:v>0.71672999999999998</c:v>
                </c:pt>
                <c:pt idx="1906">
                  <c:v>0.71680600000000005</c:v>
                </c:pt>
                <c:pt idx="1907">
                  <c:v>0.71688200000000002</c:v>
                </c:pt>
                <c:pt idx="1908">
                  <c:v>0.71695699999999996</c:v>
                </c:pt>
                <c:pt idx="1909">
                  <c:v>0.71703300000000003</c:v>
                </c:pt>
                <c:pt idx="1910">
                  <c:v>0.71710799999999997</c:v>
                </c:pt>
                <c:pt idx="1911">
                  <c:v>0.71718400000000004</c:v>
                </c:pt>
                <c:pt idx="1912">
                  <c:v>0.71725899999999998</c:v>
                </c:pt>
                <c:pt idx="1913">
                  <c:v>0.71733400000000003</c:v>
                </c:pt>
                <c:pt idx="1914">
                  <c:v>0.71740899999999996</c:v>
                </c:pt>
                <c:pt idx="1915">
                  <c:v>0.71748400000000001</c:v>
                </c:pt>
                <c:pt idx="1916">
                  <c:v>0.71755899999999995</c:v>
                </c:pt>
                <c:pt idx="1917">
                  <c:v>0.71763399999999999</c:v>
                </c:pt>
                <c:pt idx="1918">
                  <c:v>0.71770900000000004</c:v>
                </c:pt>
                <c:pt idx="1919">
                  <c:v>0.71778399999999998</c:v>
                </c:pt>
                <c:pt idx="1920">
                  <c:v>0.717858</c:v>
                </c:pt>
                <c:pt idx="1921">
                  <c:v>0.71793300000000004</c:v>
                </c:pt>
                <c:pt idx="1922">
                  <c:v>0.71800799999999998</c:v>
                </c:pt>
                <c:pt idx="1923">
                  <c:v>0.718082</c:v>
                </c:pt>
                <c:pt idx="1924">
                  <c:v>0.71815600000000002</c:v>
                </c:pt>
                <c:pt idx="1925">
                  <c:v>0.71823099999999995</c:v>
                </c:pt>
                <c:pt idx="1926">
                  <c:v>0.71830499999999997</c:v>
                </c:pt>
                <c:pt idx="1927">
                  <c:v>0.71837899999999999</c:v>
                </c:pt>
                <c:pt idx="1928">
                  <c:v>0.71845300000000001</c:v>
                </c:pt>
                <c:pt idx="1929">
                  <c:v>0.71852700000000003</c:v>
                </c:pt>
                <c:pt idx="1930">
                  <c:v>0.71860100000000005</c:v>
                </c:pt>
                <c:pt idx="1931">
                  <c:v>0.71867499999999995</c:v>
                </c:pt>
                <c:pt idx="1932">
                  <c:v>0.71874899999999997</c:v>
                </c:pt>
                <c:pt idx="1933">
                  <c:v>0.71882299999999999</c:v>
                </c:pt>
                <c:pt idx="1934">
                  <c:v>0.71889599999999998</c:v>
                </c:pt>
                <c:pt idx="1935">
                  <c:v>0.71897</c:v>
                </c:pt>
                <c:pt idx="1936">
                  <c:v>0.71904299999999999</c:v>
                </c:pt>
                <c:pt idx="1937">
                  <c:v>0.71911700000000001</c:v>
                </c:pt>
                <c:pt idx="1938">
                  <c:v>0.71919</c:v>
                </c:pt>
                <c:pt idx="1939">
                  <c:v>0.71926400000000001</c:v>
                </c:pt>
                <c:pt idx="1940">
                  <c:v>0.719337</c:v>
                </c:pt>
                <c:pt idx="1941">
                  <c:v>0.71940999999999999</c:v>
                </c:pt>
                <c:pt idx="1942">
                  <c:v>0.71948299999999998</c:v>
                </c:pt>
                <c:pt idx="1943">
                  <c:v>0.71955599999999997</c:v>
                </c:pt>
                <c:pt idx="1944">
                  <c:v>0.71962899999999996</c:v>
                </c:pt>
                <c:pt idx="1945">
                  <c:v>0.71970199999999995</c:v>
                </c:pt>
                <c:pt idx="1946">
                  <c:v>0.71977500000000005</c:v>
                </c:pt>
                <c:pt idx="1947">
                  <c:v>0.71984700000000001</c:v>
                </c:pt>
                <c:pt idx="1948">
                  <c:v>0.71992</c:v>
                </c:pt>
                <c:pt idx="1949">
                  <c:v>0.71999299999999999</c:v>
                </c:pt>
                <c:pt idx="1950">
                  <c:v>0.72006499999999996</c:v>
                </c:pt>
                <c:pt idx="1951">
                  <c:v>0.72013799999999994</c:v>
                </c:pt>
                <c:pt idx="1952">
                  <c:v>0.72021000000000002</c:v>
                </c:pt>
                <c:pt idx="1953">
                  <c:v>0.72028199999999998</c:v>
                </c:pt>
                <c:pt idx="1954">
                  <c:v>0.72035499999999997</c:v>
                </c:pt>
                <c:pt idx="1955">
                  <c:v>0.72042700000000004</c:v>
                </c:pt>
                <c:pt idx="1956">
                  <c:v>0.720499</c:v>
                </c:pt>
                <c:pt idx="1957">
                  <c:v>0.72057099999999996</c:v>
                </c:pt>
                <c:pt idx="1958">
                  <c:v>0.72064300000000003</c:v>
                </c:pt>
                <c:pt idx="1959">
                  <c:v>0.72071499999999999</c:v>
                </c:pt>
                <c:pt idx="1960">
                  <c:v>0.72078600000000004</c:v>
                </c:pt>
                <c:pt idx="1961">
                  <c:v>0.720858</c:v>
                </c:pt>
                <c:pt idx="1962">
                  <c:v>0.72092999999999996</c:v>
                </c:pt>
                <c:pt idx="1963">
                  <c:v>0.721001</c:v>
                </c:pt>
                <c:pt idx="1964">
                  <c:v>0.72107299999999996</c:v>
                </c:pt>
                <c:pt idx="1965">
                  <c:v>0.72114400000000001</c:v>
                </c:pt>
                <c:pt idx="1966">
                  <c:v>0.72121599999999997</c:v>
                </c:pt>
                <c:pt idx="1967">
                  <c:v>0.72128700000000001</c:v>
                </c:pt>
                <c:pt idx="1968">
                  <c:v>0.72135800000000005</c:v>
                </c:pt>
                <c:pt idx="1969">
                  <c:v>0.72143000000000002</c:v>
                </c:pt>
                <c:pt idx="1970">
                  <c:v>0.72150099999999995</c:v>
                </c:pt>
                <c:pt idx="1971">
                  <c:v>0.72157199999999999</c:v>
                </c:pt>
                <c:pt idx="1972">
                  <c:v>0.72164300000000003</c:v>
                </c:pt>
                <c:pt idx="1973">
                  <c:v>0.72171399999999997</c:v>
                </c:pt>
                <c:pt idx="1974">
                  <c:v>0.72178399999999998</c:v>
                </c:pt>
                <c:pt idx="1975">
                  <c:v>0.72185500000000002</c:v>
                </c:pt>
                <c:pt idx="1976">
                  <c:v>0.72192599999999996</c:v>
                </c:pt>
                <c:pt idx="1977">
                  <c:v>0.72199599999999997</c:v>
                </c:pt>
                <c:pt idx="1978">
                  <c:v>0.72206700000000001</c:v>
                </c:pt>
                <c:pt idx="1979">
                  <c:v>0.72213700000000003</c:v>
                </c:pt>
                <c:pt idx="1980">
                  <c:v>0.72220799999999996</c:v>
                </c:pt>
                <c:pt idx="1981">
                  <c:v>0.72227799999999998</c:v>
                </c:pt>
                <c:pt idx="1982">
                  <c:v>0.72234900000000002</c:v>
                </c:pt>
                <c:pt idx="1983">
                  <c:v>0.72241900000000003</c:v>
                </c:pt>
                <c:pt idx="1984">
                  <c:v>0.72248900000000005</c:v>
                </c:pt>
                <c:pt idx="1985">
                  <c:v>0.72255899999999995</c:v>
                </c:pt>
                <c:pt idx="1986">
                  <c:v>0.72262899999999997</c:v>
                </c:pt>
                <c:pt idx="1987">
                  <c:v>0.72269899999999998</c:v>
                </c:pt>
                <c:pt idx="1988">
                  <c:v>0.72276899999999999</c:v>
                </c:pt>
                <c:pt idx="1989">
                  <c:v>0.72283799999999998</c:v>
                </c:pt>
                <c:pt idx="1990">
                  <c:v>0.722908</c:v>
                </c:pt>
                <c:pt idx="1991">
                  <c:v>0.72297800000000001</c:v>
                </c:pt>
                <c:pt idx="1992">
                  <c:v>0.723047</c:v>
                </c:pt>
                <c:pt idx="1993">
                  <c:v>0.72311700000000001</c:v>
                </c:pt>
                <c:pt idx="1994">
                  <c:v>0.723186</c:v>
                </c:pt>
                <c:pt idx="1995">
                  <c:v>0.72325600000000001</c:v>
                </c:pt>
                <c:pt idx="1996">
                  <c:v>0.723325</c:v>
                </c:pt>
                <c:pt idx="1997">
                  <c:v>0.72339399999999998</c:v>
                </c:pt>
                <c:pt idx="1998">
                  <c:v>0.723464</c:v>
                </c:pt>
                <c:pt idx="1999">
                  <c:v>0.72353299999999998</c:v>
                </c:pt>
                <c:pt idx="2000">
                  <c:v>0.72360199999999997</c:v>
                </c:pt>
                <c:pt idx="2001">
                  <c:v>0.72367099999999995</c:v>
                </c:pt>
                <c:pt idx="2002">
                  <c:v>0.72374000000000005</c:v>
                </c:pt>
                <c:pt idx="2003">
                  <c:v>0.72380800000000001</c:v>
                </c:pt>
                <c:pt idx="2004">
                  <c:v>0.72387699999999999</c:v>
                </c:pt>
                <c:pt idx="2005">
                  <c:v>0.72394599999999998</c:v>
                </c:pt>
                <c:pt idx="2006">
                  <c:v>0.72401499999999996</c:v>
                </c:pt>
                <c:pt idx="2007">
                  <c:v>0.72408300000000003</c:v>
                </c:pt>
                <c:pt idx="2008">
                  <c:v>0.72415200000000002</c:v>
                </c:pt>
                <c:pt idx="2009">
                  <c:v>0.72421999999999997</c:v>
                </c:pt>
                <c:pt idx="2010">
                  <c:v>0.72428800000000004</c:v>
                </c:pt>
                <c:pt idx="2011">
                  <c:v>0.72435700000000003</c:v>
                </c:pt>
                <c:pt idx="2012">
                  <c:v>0.72442499999999999</c:v>
                </c:pt>
                <c:pt idx="2013">
                  <c:v>0.72449300000000005</c:v>
                </c:pt>
                <c:pt idx="2014">
                  <c:v>0.72456100000000001</c:v>
                </c:pt>
                <c:pt idx="2015">
                  <c:v>0.72462899999999997</c:v>
                </c:pt>
                <c:pt idx="2016">
                  <c:v>0.72469700000000004</c:v>
                </c:pt>
                <c:pt idx="2017">
                  <c:v>0.72476499999999999</c:v>
                </c:pt>
                <c:pt idx="2018">
                  <c:v>0.72483299999999995</c:v>
                </c:pt>
                <c:pt idx="2019">
                  <c:v>0.72490100000000002</c:v>
                </c:pt>
                <c:pt idx="2020">
                  <c:v>0.72496799999999995</c:v>
                </c:pt>
                <c:pt idx="2021">
                  <c:v>0.72503600000000001</c:v>
                </c:pt>
                <c:pt idx="2022">
                  <c:v>0.72510399999999997</c:v>
                </c:pt>
                <c:pt idx="2023">
                  <c:v>0.72517100000000001</c:v>
                </c:pt>
                <c:pt idx="2024">
                  <c:v>0.72523899999999997</c:v>
                </c:pt>
                <c:pt idx="2025">
                  <c:v>0.72530600000000001</c:v>
                </c:pt>
                <c:pt idx="2026">
                  <c:v>0.72537300000000005</c:v>
                </c:pt>
                <c:pt idx="2027">
                  <c:v>0.72543999999999997</c:v>
                </c:pt>
                <c:pt idx="2028">
                  <c:v>0.72550800000000004</c:v>
                </c:pt>
                <c:pt idx="2029">
                  <c:v>0.72557499999999997</c:v>
                </c:pt>
                <c:pt idx="2030">
                  <c:v>0.72564200000000001</c:v>
                </c:pt>
                <c:pt idx="2031">
                  <c:v>0.72570900000000005</c:v>
                </c:pt>
                <c:pt idx="2032">
                  <c:v>0.72577599999999998</c:v>
                </c:pt>
                <c:pt idx="2033">
                  <c:v>0.72584199999999999</c:v>
                </c:pt>
                <c:pt idx="2034">
                  <c:v>0.72590900000000003</c:v>
                </c:pt>
                <c:pt idx="2035">
                  <c:v>0.72597599999999995</c:v>
                </c:pt>
                <c:pt idx="2036">
                  <c:v>0.72604299999999999</c:v>
                </c:pt>
                <c:pt idx="2037">
                  <c:v>0.726109</c:v>
                </c:pt>
                <c:pt idx="2038">
                  <c:v>0.72617600000000004</c:v>
                </c:pt>
                <c:pt idx="2039">
                  <c:v>0.72624200000000005</c:v>
                </c:pt>
                <c:pt idx="2040">
                  <c:v>0.72630899999999998</c:v>
                </c:pt>
                <c:pt idx="2041">
                  <c:v>0.72637499999999999</c:v>
                </c:pt>
                <c:pt idx="2042">
                  <c:v>0.726441</c:v>
                </c:pt>
                <c:pt idx="2043">
                  <c:v>0.72650700000000001</c:v>
                </c:pt>
                <c:pt idx="2044">
                  <c:v>0.72657300000000002</c:v>
                </c:pt>
                <c:pt idx="2045">
                  <c:v>0.72663900000000003</c:v>
                </c:pt>
                <c:pt idx="2046">
                  <c:v>0.72670500000000005</c:v>
                </c:pt>
                <c:pt idx="2047">
                  <c:v>0.72677099999999994</c:v>
                </c:pt>
                <c:pt idx="2048">
                  <c:v>0.72683699999999996</c:v>
                </c:pt>
                <c:pt idx="2049">
                  <c:v>0.72690299999999997</c:v>
                </c:pt>
                <c:pt idx="2050">
                  <c:v>0.72696899999999998</c:v>
                </c:pt>
                <c:pt idx="2051">
                  <c:v>0.72703399999999996</c:v>
                </c:pt>
                <c:pt idx="2052">
                  <c:v>0.72709999999999997</c:v>
                </c:pt>
                <c:pt idx="2053">
                  <c:v>0.72716599999999998</c:v>
                </c:pt>
                <c:pt idx="2054">
                  <c:v>0.72723099999999996</c:v>
                </c:pt>
                <c:pt idx="2055">
                  <c:v>0.72729699999999997</c:v>
                </c:pt>
                <c:pt idx="2056">
                  <c:v>0.72736199999999995</c:v>
                </c:pt>
                <c:pt idx="2057">
                  <c:v>0.72742700000000005</c:v>
                </c:pt>
                <c:pt idx="2058">
                  <c:v>0.72749200000000003</c:v>
                </c:pt>
                <c:pt idx="2059">
                  <c:v>0.72755800000000004</c:v>
                </c:pt>
                <c:pt idx="2060">
                  <c:v>0.72762300000000002</c:v>
                </c:pt>
                <c:pt idx="2061">
                  <c:v>0.727688</c:v>
                </c:pt>
                <c:pt idx="2062">
                  <c:v>0.72775299999999998</c:v>
                </c:pt>
                <c:pt idx="2063">
                  <c:v>0.72781700000000005</c:v>
                </c:pt>
                <c:pt idx="2064">
                  <c:v>0.72788200000000003</c:v>
                </c:pt>
                <c:pt idx="2065">
                  <c:v>0.72794700000000001</c:v>
                </c:pt>
                <c:pt idx="2066">
                  <c:v>0.72801199999999999</c:v>
                </c:pt>
                <c:pt idx="2067">
                  <c:v>0.72807599999999995</c:v>
                </c:pt>
                <c:pt idx="2068">
                  <c:v>0.72814100000000004</c:v>
                </c:pt>
                <c:pt idx="2069">
                  <c:v>0.72820600000000002</c:v>
                </c:pt>
                <c:pt idx="2070">
                  <c:v>0.72826999999999997</c:v>
                </c:pt>
                <c:pt idx="2071">
                  <c:v>0.72833400000000004</c:v>
                </c:pt>
                <c:pt idx="2072">
                  <c:v>0.72839900000000002</c:v>
                </c:pt>
                <c:pt idx="2073">
                  <c:v>0.72846299999999997</c:v>
                </c:pt>
                <c:pt idx="2074">
                  <c:v>0.72852700000000004</c:v>
                </c:pt>
                <c:pt idx="2075">
                  <c:v>0.72859099999999999</c:v>
                </c:pt>
                <c:pt idx="2076">
                  <c:v>0.72865500000000005</c:v>
                </c:pt>
                <c:pt idx="2077">
                  <c:v>0.72871900000000001</c:v>
                </c:pt>
                <c:pt idx="2078">
                  <c:v>0.72878299999999996</c:v>
                </c:pt>
                <c:pt idx="2079">
                  <c:v>0.72884700000000002</c:v>
                </c:pt>
                <c:pt idx="2080">
                  <c:v>0.72891099999999998</c:v>
                </c:pt>
                <c:pt idx="2081">
                  <c:v>0.72897500000000004</c:v>
                </c:pt>
                <c:pt idx="2082">
                  <c:v>0.72903899999999999</c:v>
                </c:pt>
                <c:pt idx="2083">
                  <c:v>0.72910200000000003</c:v>
                </c:pt>
                <c:pt idx="2084">
                  <c:v>0.72916599999999998</c:v>
                </c:pt>
                <c:pt idx="2085">
                  <c:v>0.72922900000000002</c:v>
                </c:pt>
                <c:pt idx="2086">
                  <c:v>0.72929299999999997</c:v>
                </c:pt>
                <c:pt idx="2087">
                  <c:v>0.729356</c:v>
                </c:pt>
                <c:pt idx="2088">
                  <c:v>0.72941900000000004</c:v>
                </c:pt>
                <c:pt idx="2089">
                  <c:v>0.72948299999999999</c:v>
                </c:pt>
                <c:pt idx="2090">
                  <c:v>0.72954600000000003</c:v>
                </c:pt>
                <c:pt idx="2091">
                  <c:v>0.72960899999999995</c:v>
                </c:pt>
                <c:pt idx="2092">
                  <c:v>0.72967199999999999</c:v>
                </c:pt>
                <c:pt idx="2093">
                  <c:v>0.72973500000000002</c:v>
                </c:pt>
                <c:pt idx="2094">
                  <c:v>0.72979799999999995</c:v>
                </c:pt>
                <c:pt idx="2095">
                  <c:v>0.72986099999999998</c:v>
                </c:pt>
                <c:pt idx="2096">
                  <c:v>0.72992400000000002</c:v>
                </c:pt>
                <c:pt idx="2097">
                  <c:v>0.72998700000000005</c:v>
                </c:pt>
                <c:pt idx="2098">
                  <c:v>0.73004899999999995</c:v>
                </c:pt>
                <c:pt idx="2099">
                  <c:v>0.73011199999999998</c:v>
                </c:pt>
                <c:pt idx="2100">
                  <c:v>0.73017500000000002</c:v>
                </c:pt>
                <c:pt idx="2101">
                  <c:v>0.73023700000000002</c:v>
                </c:pt>
                <c:pt idx="2102">
                  <c:v>0.73029999999999995</c:v>
                </c:pt>
                <c:pt idx="2103">
                  <c:v>0.73036199999999996</c:v>
                </c:pt>
                <c:pt idx="2104">
                  <c:v>0.73042399999999996</c:v>
                </c:pt>
                <c:pt idx="2105">
                  <c:v>0.730487</c:v>
                </c:pt>
                <c:pt idx="2106">
                  <c:v>0.730549</c:v>
                </c:pt>
                <c:pt idx="2107">
                  <c:v>0.73061100000000001</c:v>
                </c:pt>
                <c:pt idx="2108">
                  <c:v>0.73067300000000002</c:v>
                </c:pt>
                <c:pt idx="2109">
                  <c:v>0.73073500000000002</c:v>
                </c:pt>
                <c:pt idx="2110">
                  <c:v>0.73079700000000003</c:v>
                </c:pt>
                <c:pt idx="2111">
                  <c:v>0.73085900000000004</c:v>
                </c:pt>
                <c:pt idx="2112">
                  <c:v>0.73092100000000004</c:v>
                </c:pt>
                <c:pt idx="2113">
                  <c:v>0.73098300000000005</c:v>
                </c:pt>
                <c:pt idx="2114">
                  <c:v>0.73104400000000003</c:v>
                </c:pt>
                <c:pt idx="2115">
                  <c:v>0.73110600000000003</c:v>
                </c:pt>
                <c:pt idx="2116">
                  <c:v>0.73116800000000004</c:v>
                </c:pt>
                <c:pt idx="2117">
                  <c:v>0.73122900000000002</c:v>
                </c:pt>
                <c:pt idx="2118">
                  <c:v>0.73129100000000002</c:v>
                </c:pt>
                <c:pt idx="2119">
                  <c:v>0.731352</c:v>
                </c:pt>
                <c:pt idx="2120">
                  <c:v>0.73141299999999998</c:v>
                </c:pt>
                <c:pt idx="2121">
                  <c:v>0.73147499999999999</c:v>
                </c:pt>
                <c:pt idx="2122">
                  <c:v>0.73153599999999996</c:v>
                </c:pt>
                <c:pt idx="2123">
                  <c:v>0.73159700000000005</c:v>
                </c:pt>
                <c:pt idx="2124">
                  <c:v>0.73165800000000003</c:v>
                </c:pt>
                <c:pt idx="2125">
                  <c:v>0.73171900000000001</c:v>
                </c:pt>
                <c:pt idx="2126">
                  <c:v>0.73177999999999999</c:v>
                </c:pt>
                <c:pt idx="2127">
                  <c:v>0.73184099999999996</c:v>
                </c:pt>
                <c:pt idx="2128">
                  <c:v>0.73190200000000005</c:v>
                </c:pt>
                <c:pt idx="2129">
                  <c:v>0.73196300000000003</c:v>
                </c:pt>
                <c:pt idx="2130">
                  <c:v>0.73202400000000001</c:v>
                </c:pt>
                <c:pt idx="2131">
                  <c:v>0.73208499999999999</c:v>
                </c:pt>
                <c:pt idx="2132">
                  <c:v>0.73214500000000005</c:v>
                </c:pt>
                <c:pt idx="2133">
                  <c:v>0.73220600000000002</c:v>
                </c:pt>
                <c:pt idx="2134">
                  <c:v>0.73226599999999997</c:v>
                </c:pt>
                <c:pt idx="2135">
                  <c:v>0.73232699999999995</c:v>
                </c:pt>
                <c:pt idx="2136">
                  <c:v>0.73238700000000001</c:v>
                </c:pt>
                <c:pt idx="2137">
                  <c:v>0.73244799999999999</c:v>
                </c:pt>
                <c:pt idx="2138">
                  <c:v>0.73250800000000005</c:v>
                </c:pt>
                <c:pt idx="2139">
                  <c:v>0.732568</c:v>
                </c:pt>
                <c:pt idx="2140">
                  <c:v>0.73262799999999995</c:v>
                </c:pt>
                <c:pt idx="2141">
                  <c:v>0.73268800000000001</c:v>
                </c:pt>
                <c:pt idx="2142">
                  <c:v>0.73274799999999995</c:v>
                </c:pt>
                <c:pt idx="2143">
                  <c:v>0.73280800000000001</c:v>
                </c:pt>
                <c:pt idx="2144">
                  <c:v>0.73286799999999996</c:v>
                </c:pt>
                <c:pt idx="2145">
                  <c:v>0.73292800000000002</c:v>
                </c:pt>
                <c:pt idx="2146">
                  <c:v>0.73298799999999997</c:v>
                </c:pt>
                <c:pt idx="2147">
                  <c:v>0.73304800000000003</c:v>
                </c:pt>
                <c:pt idx="2148">
                  <c:v>0.73310699999999995</c:v>
                </c:pt>
                <c:pt idx="2149">
                  <c:v>0.73316700000000001</c:v>
                </c:pt>
                <c:pt idx="2150">
                  <c:v>0.73322699999999996</c:v>
                </c:pt>
                <c:pt idx="2151">
                  <c:v>0.73328599999999999</c:v>
                </c:pt>
                <c:pt idx="2152">
                  <c:v>0.73334600000000005</c:v>
                </c:pt>
                <c:pt idx="2153">
                  <c:v>0.73340499999999997</c:v>
                </c:pt>
                <c:pt idx="2154">
                  <c:v>0.733464</c:v>
                </c:pt>
                <c:pt idx="2155">
                  <c:v>0.73352399999999995</c:v>
                </c:pt>
                <c:pt idx="2156">
                  <c:v>0.73358299999999999</c:v>
                </c:pt>
                <c:pt idx="2157">
                  <c:v>0.73364200000000002</c:v>
                </c:pt>
                <c:pt idx="2158">
                  <c:v>0.73370100000000005</c:v>
                </c:pt>
                <c:pt idx="2159">
                  <c:v>0.73375999999999997</c:v>
                </c:pt>
                <c:pt idx="2160">
                  <c:v>0.733819</c:v>
                </c:pt>
                <c:pt idx="2161">
                  <c:v>0.73387800000000003</c:v>
                </c:pt>
                <c:pt idx="2162">
                  <c:v>0.73393699999999995</c:v>
                </c:pt>
                <c:pt idx="2163">
                  <c:v>0.73399599999999998</c:v>
                </c:pt>
                <c:pt idx="2164">
                  <c:v>0.73405500000000001</c:v>
                </c:pt>
                <c:pt idx="2165">
                  <c:v>0.73411300000000002</c:v>
                </c:pt>
                <c:pt idx="2166">
                  <c:v>0.73417200000000005</c:v>
                </c:pt>
                <c:pt idx="2167">
                  <c:v>0.73423099999999997</c:v>
                </c:pt>
                <c:pt idx="2168">
                  <c:v>0.73428899999999997</c:v>
                </c:pt>
                <c:pt idx="2169">
                  <c:v>0.734348</c:v>
                </c:pt>
                <c:pt idx="2170">
                  <c:v>0.734406</c:v>
                </c:pt>
                <c:pt idx="2171">
                  <c:v>0.73446500000000003</c:v>
                </c:pt>
                <c:pt idx="2172">
                  <c:v>0.73452300000000004</c:v>
                </c:pt>
                <c:pt idx="2173">
                  <c:v>0.73458100000000004</c:v>
                </c:pt>
                <c:pt idx="2174">
                  <c:v>0.73463900000000004</c:v>
                </c:pt>
                <c:pt idx="2175">
                  <c:v>0.73469700000000004</c:v>
                </c:pt>
                <c:pt idx="2176">
                  <c:v>0.73475599999999996</c:v>
                </c:pt>
                <c:pt idx="2177">
                  <c:v>0.73481399999999997</c:v>
                </c:pt>
                <c:pt idx="2178">
                  <c:v>0.73487199999999997</c:v>
                </c:pt>
                <c:pt idx="2179">
                  <c:v>0.73492900000000005</c:v>
                </c:pt>
                <c:pt idx="2180">
                  <c:v>0.73498699999999995</c:v>
                </c:pt>
                <c:pt idx="2181">
                  <c:v>0.73504499999999995</c:v>
                </c:pt>
                <c:pt idx="2182">
                  <c:v>0.73510299999999995</c:v>
                </c:pt>
                <c:pt idx="2183">
                  <c:v>0.73516099999999995</c:v>
                </c:pt>
                <c:pt idx="2184">
                  <c:v>0.73521800000000004</c:v>
                </c:pt>
                <c:pt idx="2185">
                  <c:v>0.73527600000000004</c:v>
                </c:pt>
                <c:pt idx="2186">
                  <c:v>0.73533300000000001</c:v>
                </c:pt>
                <c:pt idx="2187">
                  <c:v>0.73539100000000002</c:v>
                </c:pt>
                <c:pt idx="2188">
                  <c:v>0.73544799999999999</c:v>
                </c:pt>
                <c:pt idx="2189">
                  <c:v>0.73550499999999996</c:v>
                </c:pt>
                <c:pt idx="2190">
                  <c:v>0.73556299999999997</c:v>
                </c:pt>
                <c:pt idx="2191">
                  <c:v>0.73562000000000005</c:v>
                </c:pt>
                <c:pt idx="2192">
                  <c:v>0.73567700000000003</c:v>
                </c:pt>
                <c:pt idx="2193">
                  <c:v>0.735734</c:v>
                </c:pt>
                <c:pt idx="2194">
                  <c:v>0.73579099999999997</c:v>
                </c:pt>
                <c:pt idx="2195">
                  <c:v>0.73584799999999995</c:v>
                </c:pt>
                <c:pt idx="2196">
                  <c:v>0.73590500000000003</c:v>
                </c:pt>
                <c:pt idx="2197">
                  <c:v>0.73596200000000001</c:v>
                </c:pt>
                <c:pt idx="2198">
                  <c:v>0.73601899999999998</c:v>
                </c:pt>
                <c:pt idx="2199">
                  <c:v>0.73607599999999995</c:v>
                </c:pt>
                <c:pt idx="2200">
                  <c:v>0.73613300000000004</c:v>
                </c:pt>
                <c:pt idx="2201">
                  <c:v>0.73618899999999998</c:v>
                </c:pt>
                <c:pt idx="2202">
                  <c:v>0.73624599999999996</c:v>
                </c:pt>
                <c:pt idx="2203">
                  <c:v>0.73630200000000001</c:v>
                </c:pt>
                <c:pt idx="2204">
                  <c:v>0.73635899999999999</c:v>
                </c:pt>
                <c:pt idx="2205">
                  <c:v>0.73641500000000004</c:v>
                </c:pt>
                <c:pt idx="2206">
                  <c:v>0.73647200000000002</c:v>
                </c:pt>
                <c:pt idx="2207">
                  <c:v>0.73652799999999996</c:v>
                </c:pt>
                <c:pt idx="2208">
                  <c:v>0.73658400000000002</c:v>
                </c:pt>
                <c:pt idx="2209">
                  <c:v>0.73664099999999999</c:v>
                </c:pt>
                <c:pt idx="2210">
                  <c:v>0.73669700000000005</c:v>
                </c:pt>
                <c:pt idx="2211">
                  <c:v>0.73675299999999999</c:v>
                </c:pt>
                <c:pt idx="2212">
                  <c:v>0.73680900000000005</c:v>
                </c:pt>
                <c:pt idx="2213">
                  <c:v>0.73686499999999999</c:v>
                </c:pt>
                <c:pt idx="2214">
                  <c:v>0.73692100000000005</c:v>
                </c:pt>
                <c:pt idx="2215">
                  <c:v>0.73697699999999999</c:v>
                </c:pt>
                <c:pt idx="2216">
                  <c:v>0.73703300000000005</c:v>
                </c:pt>
                <c:pt idx="2217">
                  <c:v>0.73708799999999997</c:v>
                </c:pt>
                <c:pt idx="2218">
                  <c:v>0.73714400000000002</c:v>
                </c:pt>
                <c:pt idx="2219">
                  <c:v>0.73719999999999997</c:v>
                </c:pt>
                <c:pt idx="2220">
                  <c:v>0.73725600000000002</c:v>
                </c:pt>
                <c:pt idx="2221">
                  <c:v>0.73731100000000005</c:v>
                </c:pt>
                <c:pt idx="2222">
                  <c:v>0.73736699999999999</c:v>
                </c:pt>
                <c:pt idx="2223">
                  <c:v>0.73742200000000002</c:v>
                </c:pt>
                <c:pt idx="2224">
                  <c:v>0.73747700000000005</c:v>
                </c:pt>
                <c:pt idx="2225">
                  <c:v>0.73753299999999999</c:v>
                </c:pt>
                <c:pt idx="2226">
                  <c:v>0.73758800000000002</c:v>
                </c:pt>
                <c:pt idx="2227">
                  <c:v>0.73764300000000005</c:v>
                </c:pt>
                <c:pt idx="2228">
                  <c:v>0.73769899999999999</c:v>
                </c:pt>
                <c:pt idx="2229">
                  <c:v>0.73775400000000002</c:v>
                </c:pt>
                <c:pt idx="2230">
                  <c:v>0.73780900000000005</c:v>
                </c:pt>
                <c:pt idx="2231">
                  <c:v>0.73786399999999996</c:v>
                </c:pt>
                <c:pt idx="2232">
                  <c:v>0.73791899999999999</c:v>
                </c:pt>
                <c:pt idx="2233">
                  <c:v>0.73797400000000002</c:v>
                </c:pt>
                <c:pt idx="2234">
                  <c:v>0.73802900000000005</c:v>
                </c:pt>
                <c:pt idx="2235">
                  <c:v>0.73808300000000004</c:v>
                </c:pt>
                <c:pt idx="2236">
                  <c:v>0.73813799999999996</c:v>
                </c:pt>
                <c:pt idx="2237">
                  <c:v>0.73819299999999999</c:v>
                </c:pt>
                <c:pt idx="2238">
                  <c:v>0.73824699999999999</c:v>
                </c:pt>
                <c:pt idx="2239">
                  <c:v>0.73830200000000001</c:v>
                </c:pt>
                <c:pt idx="2240">
                  <c:v>0.73835700000000004</c:v>
                </c:pt>
                <c:pt idx="2241">
                  <c:v>0.73841100000000004</c:v>
                </c:pt>
                <c:pt idx="2242">
                  <c:v>0.73846599999999996</c:v>
                </c:pt>
                <c:pt idx="2243">
                  <c:v>0.73851999999999995</c:v>
                </c:pt>
                <c:pt idx="2244">
                  <c:v>0.73857399999999995</c:v>
                </c:pt>
                <c:pt idx="2245">
                  <c:v>0.73862899999999998</c:v>
                </c:pt>
                <c:pt idx="2246">
                  <c:v>0.73868299999999998</c:v>
                </c:pt>
                <c:pt idx="2247">
                  <c:v>0.73873699999999998</c:v>
                </c:pt>
                <c:pt idx="2248">
                  <c:v>0.73879099999999998</c:v>
                </c:pt>
                <c:pt idx="2249">
                  <c:v>0.73884499999999997</c:v>
                </c:pt>
                <c:pt idx="2250">
                  <c:v>0.73889899999999997</c:v>
                </c:pt>
                <c:pt idx="2251">
                  <c:v>0.73895299999999997</c:v>
                </c:pt>
                <c:pt idx="2252">
                  <c:v>0.73900699999999997</c:v>
                </c:pt>
                <c:pt idx="2253">
                  <c:v>0.73906099999999997</c:v>
                </c:pt>
                <c:pt idx="2254">
                  <c:v>0.73911499999999997</c:v>
                </c:pt>
                <c:pt idx="2255">
                  <c:v>0.73916800000000005</c:v>
                </c:pt>
                <c:pt idx="2256">
                  <c:v>0.73922200000000005</c:v>
                </c:pt>
                <c:pt idx="2257">
                  <c:v>0.73927600000000004</c:v>
                </c:pt>
                <c:pt idx="2258">
                  <c:v>0.73932900000000001</c:v>
                </c:pt>
                <c:pt idx="2259">
                  <c:v>0.73938300000000001</c:v>
                </c:pt>
                <c:pt idx="2260">
                  <c:v>0.73943599999999998</c:v>
                </c:pt>
                <c:pt idx="2261">
                  <c:v>0.73948999999999998</c:v>
                </c:pt>
                <c:pt idx="2262">
                  <c:v>0.73954299999999995</c:v>
                </c:pt>
                <c:pt idx="2263">
                  <c:v>0.73959600000000003</c:v>
                </c:pt>
                <c:pt idx="2264">
                  <c:v>0.73965000000000003</c:v>
                </c:pt>
                <c:pt idx="2265">
                  <c:v>0.739703</c:v>
                </c:pt>
                <c:pt idx="2266">
                  <c:v>0.73975599999999997</c:v>
                </c:pt>
                <c:pt idx="2267">
                  <c:v>0.73980900000000005</c:v>
                </c:pt>
                <c:pt idx="2268">
                  <c:v>0.73986200000000002</c:v>
                </c:pt>
                <c:pt idx="2269">
                  <c:v>0.73991499999999999</c:v>
                </c:pt>
                <c:pt idx="2270">
                  <c:v>0.73996799999999996</c:v>
                </c:pt>
                <c:pt idx="2271">
                  <c:v>0.74002100000000004</c:v>
                </c:pt>
                <c:pt idx="2272">
                  <c:v>0.74007400000000001</c:v>
                </c:pt>
                <c:pt idx="2273">
                  <c:v>0.74012699999999998</c:v>
                </c:pt>
                <c:pt idx="2274">
                  <c:v>0.74017999999999995</c:v>
                </c:pt>
                <c:pt idx="2275">
                  <c:v>0.740232</c:v>
                </c:pt>
                <c:pt idx="2276">
                  <c:v>0.74028499999999997</c:v>
                </c:pt>
                <c:pt idx="2277">
                  <c:v>0.74033800000000005</c:v>
                </c:pt>
                <c:pt idx="2278">
                  <c:v>0.74038999999999999</c:v>
                </c:pt>
                <c:pt idx="2279">
                  <c:v>0.74044299999999996</c:v>
                </c:pt>
                <c:pt idx="2280">
                  <c:v>0.74049500000000001</c:v>
                </c:pt>
                <c:pt idx="2281">
                  <c:v>0.74054699999999996</c:v>
                </c:pt>
                <c:pt idx="2282">
                  <c:v>0.74060000000000004</c:v>
                </c:pt>
                <c:pt idx="2283">
                  <c:v>0.74065199999999998</c:v>
                </c:pt>
                <c:pt idx="2284">
                  <c:v>0.74070400000000003</c:v>
                </c:pt>
                <c:pt idx="2285">
                  <c:v>0.74075599999999997</c:v>
                </c:pt>
                <c:pt idx="2286">
                  <c:v>0.74080900000000005</c:v>
                </c:pt>
                <c:pt idx="2287">
                  <c:v>0.74086099999999999</c:v>
                </c:pt>
                <c:pt idx="2288">
                  <c:v>0.74091300000000004</c:v>
                </c:pt>
                <c:pt idx="2289">
                  <c:v>0.74096499999999998</c:v>
                </c:pt>
                <c:pt idx="2290">
                  <c:v>0.74101700000000004</c:v>
                </c:pt>
                <c:pt idx="2291">
                  <c:v>0.74106799999999995</c:v>
                </c:pt>
                <c:pt idx="2292">
                  <c:v>0.74112</c:v>
                </c:pt>
                <c:pt idx="2293">
                  <c:v>0.74117200000000005</c:v>
                </c:pt>
                <c:pt idx="2294">
                  <c:v>0.74122399999999999</c:v>
                </c:pt>
                <c:pt idx="2295">
                  <c:v>0.74127500000000002</c:v>
                </c:pt>
                <c:pt idx="2296">
                  <c:v>0.74132699999999996</c:v>
                </c:pt>
                <c:pt idx="2297">
                  <c:v>0.74137900000000001</c:v>
                </c:pt>
                <c:pt idx="2298">
                  <c:v>0.74143000000000003</c:v>
                </c:pt>
                <c:pt idx="2299">
                  <c:v>0.74148199999999997</c:v>
                </c:pt>
                <c:pt idx="2300">
                  <c:v>0.741533</c:v>
                </c:pt>
                <c:pt idx="2301">
                  <c:v>0.74158400000000002</c:v>
                </c:pt>
                <c:pt idx="2302">
                  <c:v>0.74163599999999996</c:v>
                </c:pt>
                <c:pt idx="2303">
                  <c:v>0.74168699999999999</c:v>
                </c:pt>
                <c:pt idx="2304">
                  <c:v>0.74173800000000001</c:v>
                </c:pt>
                <c:pt idx="2305">
                  <c:v>0.74178900000000003</c:v>
                </c:pt>
                <c:pt idx="2306">
                  <c:v>0.74184099999999997</c:v>
                </c:pt>
                <c:pt idx="2307">
                  <c:v>0.741892</c:v>
                </c:pt>
                <c:pt idx="2308">
                  <c:v>0.74194300000000002</c:v>
                </c:pt>
                <c:pt idx="2309">
                  <c:v>0.74199400000000004</c:v>
                </c:pt>
                <c:pt idx="2310">
                  <c:v>0.74204499999999995</c:v>
                </c:pt>
                <c:pt idx="2311">
                  <c:v>0.74209499999999995</c:v>
                </c:pt>
                <c:pt idx="2312">
                  <c:v>0.74214599999999997</c:v>
                </c:pt>
                <c:pt idx="2313">
                  <c:v>0.742197</c:v>
                </c:pt>
                <c:pt idx="2314">
                  <c:v>0.74224800000000002</c:v>
                </c:pt>
                <c:pt idx="2315">
                  <c:v>0.74229800000000001</c:v>
                </c:pt>
                <c:pt idx="2316">
                  <c:v>0.74234900000000004</c:v>
                </c:pt>
                <c:pt idx="2317">
                  <c:v>0.74239999999999995</c:v>
                </c:pt>
                <c:pt idx="2318">
                  <c:v>0.74245000000000005</c:v>
                </c:pt>
                <c:pt idx="2319">
                  <c:v>0.74250099999999997</c:v>
                </c:pt>
                <c:pt idx="2320">
                  <c:v>0.74255099999999996</c:v>
                </c:pt>
                <c:pt idx="2321">
                  <c:v>0.74260099999999996</c:v>
                </c:pt>
                <c:pt idx="2322">
                  <c:v>0.74265199999999998</c:v>
                </c:pt>
                <c:pt idx="2323">
                  <c:v>0.74270199999999997</c:v>
                </c:pt>
                <c:pt idx="2324">
                  <c:v>0.74275199999999997</c:v>
                </c:pt>
                <c:pt idx="2325">
                  <c:v>0.74280199999999996</c:v>
                </c:pt>
                <c:pt idx="2326">
                  <c:v>0.74285199999999996</c:v>
                </c:pt>
                <c:pt idx="2327">
                  <c:v>0.74290199999999995</c:v>
                </c:pt>
                <c:pt idx="2328">
                  <c:v>0.74295299999999997</c:v>
                </c:pt>
                <c:pt idx="2329">
                  <c:v>0.74300200000000005</c:v>
                </c:pt>
                <c:pt idx="2330">
                  <c:v>0.74305200000000005</c:v>
                </c:pt>
                <c:pt idx="2331">
                  <c:v>0.74310200000000004</c:v>
                </c:pt>
                <c:pt idx="2332">
                  <c:v>0.74315200000000003</c:v>
                </c:pt>
                <c:pt idx="2333">
                  <c:v>0.74320200000000003</c:v>
                </c:pt>
                <c:pt idx="2334">
                  <c:v>0.74325200000000002</c:v>
                </c:pt>
                <c:pt idx="2335">
                  <c:v>0.74330099999999999</c:v>
                </c:pt>
                <c:pt idx="2336">
                  <c:v>0.74335099999999998</c:v>
                </c:pt>
                <c:pt idx="2337">
                  <c:v>0.74340099999999998</c:v>
                </c:pt>
                <c:pt idx="2338">
                  <c:v>0.74345000000000006</c:v>
                </c:pt>
                <c:pt idx="2339">
                  <c:v>0.74350000000000005</c:v>
                </c:pt>
                <c:pt idx="2340">
                  <c:v>0.74354900000000002</c:v>
                </c:pt>
                <c:pt idx="2341">
                  <c:v>0.74359799999999998</c:v>
                </c:pt>
                <c:pt idx="2342">
                  <c:v>0.74364799999999998</c:v>
                </c:pt>
                <c:pt idx="2343">
                  <c:v>0.74369700000000005</c:v>
                </c:pt>
                <c:pt idx="2344">
                  <c:v>0.74374600000000002</c:v>
                </c:pt>
                <c:pt idx="2345">
                  <c:v>0.74379499999999998</c:v>
                </c:pt>
                <c:pt idx="2346">
                  <c:v>0.74384499999999998</c:v>
                </c:pt>
                <c:pt idx="2347">
                  <c:v>0.74389400000000006</c:v>
                </c:pt>
                <c:pt idx="2348">
                  <c:v>0.74394300000000002</c:v>
                </c:pt>
                <c:pt idx="2349">
                  <c:v>0.74399199999999999</c:v>
                </c:pt>
                <c:pt idx="2350">
                  <c:v>0.74404099999999995</c:v>
                </c:pt>
                <c:pt idx="2351">
                  <c:v>0.74409000000000003</c:v>
                </c:pt>
                <c:pt idx="2352">
                  <c:v>0.74413799999999997</c:v>
                </c:pt>
                <c:pt idx="2353">
                  <c:v>0.74418700000000004</c:v>
                </c:pt>
                <c:pt idx="2354">
                  <c:v>0.74423600000000001</c:v>
                </c:pt>
                <c:pt idx="2355">
                  <c:v>0.74428499999999997</c:v>
                </c:pt>
                <c:pt idx="2356">
                  <c:v>0.74433300000000002</c:v>
                </c:pt>
                <c:pt idx="2357">
                  <c:v>0.74438199999999999</c:v>
                </c:pt>
                <c:pt idx="2358">
                  <c:v>0.74443099999999995</c:v>
                </c:pt>
                <c:pt idx="2359">
                  <c:v>0.744479</c:v>
                </c:pt>
                <c:pt idx="2360">
                  <c:v>0.74452799999999997</c:v>
                </c:pt>
                <c:pt idx="2361">
                  <c:v>0.74457600000000002</c:v>
                </c:pt>
                <c:pt idx="2362">
                  <c:v>0.74462399999999995</c:v>
                </c:pt>
                <c:pt idx="2363">
                  <c:v>0.74467300000000003</c:v>
                </c:pt>
                <c:pt idx="2364">
                  <c:v>0.74472099999999997</c:v>
                </c:pt>
                <c:pt idx="2365">
                  <c:v>0.74476900000000001</c:v>
                </c:pt>
                <c:pt idx="2366">
                  <c:v>0.74481699999999995</c:v>
                </c:pt>
                <c:pt idx="2367">
                  <c:v>0.74486600000000003</c:v>
                </c:pt>
                <c:pt idx="2368">
                  <c:v>0.74491399999999997</c:v>
                </c:pt>
                <c:pt idx="2369">
                  <c:v>0.74496200000000001</c:v>
                </c:pt>
                <c:pt idx="2370">
                  <c:v>0.74500999999999995</c:v>
                </c:pt>
                <c:pt idx="2371">
                  <c:v>0.745058</c:v>
                </c:pt>
                <c:pt idx="2372">
                  <c:v>0.74510600000000005</c:v>
                </c:pt>
                <c:pt idx="2373">
                  <c:v>0.74515399999999998</c:v>
                </c:pt>
                <c:pt idx="2374">
                  <c:v>0.745201</c:v>
                </c:pt>
                <c:pt idx="2375">
                  <c:v>0.74524900000000005</c:v>
                </c:pt>
                <c:pt idx="2376">
                  <c:v>0.74529699999999999</c:v>
                </c:pt>
                <c:pt idx="2377">
                  <c:v>0.74534400000000001</c:v>
                </c:pt>
                <c:pt idx="2378">
                  <c:v>0.74539200000000005</c:v>
                </c:pt>
                <c:pt idx="2379">
                  <c:v>0.74543999999999999</c:v>
                </c:pt>
                <c:pt idx="2380">
                  <c:v>0.74548700000000001</c:v>
                </c:pt>
                <c:pt idx="2381">
                  <c:v>0.74553499999999995</c:v>
                </c:pt>
                <c:pt idx="2382">
                  <c:v>0.74558199999999997</c:v>
                </c:pt>
                <c:pt idx="2383">
                  <c:v>0.74563000000000001</c:v>
                </c:pt>
                <c:pt idx="2384">
                  <c:v>0.74567700000000003</c:v>
                </c:pt>
                <c:pt idx="2385">
                  <c:v>0.74572400000000005</c:v>
                </c:pt>
                <c:pt idx="2386">
                  <c:v>0.74577099999999996</c:v>
                </c:pt>
                <c:pt idx="2387">
                  <c:v>0.74581900000000001</c:v>
                </c:pt>
                <c:pt idx="2388">
                  <c:v>0.74586600000000003</c:v>
                </c:pt>
                <c:pt idx="2389">
                  <c:v>0.74591300000000005</c:v>
                </c:pt>
                <c:pt idx="2390">
                  <c:v>0.74595999999999996</c:v>
                </c:pt>
                <c:pt idx="2391">
                  <c:v>0.74600699999999998</c:v>
                </c:pt>
                <c:pt idx="2392">
                  <c:v>0.74605399999999999</c:v>
                </c:pt>
                <c:pt idx="2393">
                  <c:v>0.74610100000000001</c:v>
                </c:pt>
                <c:pt idx="2394">
                  <c:v>0.74614800000000003</c:v>
                </c:pt>
                <c:pt idx="2395">
                  <c:v>0.74619500000000005</c:v>
                </c:pt>
                <c:pt idx="2396">
                  <c:v>0.74624100000000004</c:v>
                </c:pt>
                <c:pt idx="2397">
                  <c:v>0.74628799999999995</c:v>
                </c:pt>
                <c:pt idx="2398">
                  <c:v>0.74633499999999997</c:v>
                </c:pt>
                <c:pt idx="2399">
                  <c:v>0.74638199999999999</c:v>
                </c:pt>
                <c:pt idx="2400">
                  <c:v>0.74642799999999998</c:v>
                </c:pt>
                <c:pt idx="2401">
                  <c:v>0.746475</c:v>
                </c:pt>
                <c:pt idx="2402">
                  <c:v>0.74652099999999999</c:v>
                </c:pt>
                <c:pt idx="2403">
                  <c:v>0.74653800000000003</c:v>
                </c:pt>
                <c:pt idx="2404">
                  <c:v>0.74652799999999997</c:v>
                </c:pt>
                <c:pt idx="2405">
                  <c:v>0.74648999999999999</c:v>
                </c:pt>
                <c:pt idx="2406">
                  <c:v>0.74642699999999995</c:v>
                </c:pt>
                <c:pt idx="2407">
                  <c:v>0.74633899999999997</c:v>
                </c:pt>
                <c:pt idx="2408">
                  <c:v>0.746228</c:v>
                </c:pt>
                <c:pt idx="2409">
                  <c:v>0.74609400000000003</c:v>
                </c:pt>
                <c:pt idx="2410">
                  <c:v>0.74593900000000002</c:v>
                </c:pt>
                <c:pt idx="2411">
                  <c:v>0.74576500000000001</c:v>
                </c:pt>
                <c:pt idx="2412">
                  <c:v>0.74557099999999998</c:v>
                </c:pt>
                <c:pt idx="2413">
                  <c:v>0.74536000000000002</c:v>
                </c:pt>
                <c:pt idx="2414">
                  <c:v>0.74513200000000002</c:v>
                </c:pt>
                <c:pt idx="2415">
                  <c:v>0.74488699999999997</c:v>
                </c:pt>
                <c:pt idx="2416">
                  <c:v>0.74462799999999996</c:v>
                </c:pt>
                <c:pt idx="2417">
                  <c:v>0.74435499999999999</c:v>
                </c:pt>
                <c:pt idx="2418">
                  <c:v>0.74406899999999998</c:v>
                </c:pt>
                <c:pt idx="2419">
                  <c:v>0.74377099999999996</c:v>
                </c:pt>
                <c:pt idx="2420">
                  <c:v>0.74346100000000004</c:v>
                </c:pt>
                <c:pt idx="2421">
                  <c:v>0.74314000000000002</c:v>
                </c:pt>
                <c:pt idx="2422">
                  <c:v>0.74280999999999997</c:v>
                </c:pt>
                <c:pt idx="2423">
                  <c:v>0.74247099999999999</c:v>
                </c:pt>
                <c:pt idx="2424">
                  <c:v>0.74212299999999998</c:v>
                </c:pt>
                <c:pt idx="2425">
                  <c:v>0.74176699999999995</c:v>
                </c:pt>
                <c:pt idx="2426">
                  <c:v>0.74140300000000003</c:v>
                </c:pt>
                <c:pt idx="2427">
                  <c:v>0.74103399999999997</c:v>
                </c:pt>
                <c:pt idx="2428">
                  <c:v>0.74065700000000001</c:v>
                </c:pt>
                <c:pt idx="2429">
                  <c:v>0.74027600000000005</c:v>
                </c:pt>
                <c:pt idx="2430">
                  <c:v>0.73988900000000002</c:v>
                </c:pt>
                <c:pt idx="2431">
                  <c:v>0.73949699999999996</c:v>
                </c:pt>
                <c:pt idx="2432">
                  <c:v>0.73910100000000001</c:v>
                </c:pt>
                <c:pt idx="2433">
                  <c:v>0.73870199999999997</c:v>
                </c:pt>
                <c:pt idx="2434">
                  <c:v>0.73829800000000001</c:v>
                </c:pt>
                <c:pt idx="2435">
                  <c:v>0.73789199999999999</c:v>
                </c:pt>
                <c:pt idx="2436">
                  <c:v>0.73748199999999997</c:v>
                </c:pt>
                <c:pt idx="2437">
                  <c:v>0.73707100000000003</c:v>
                </c:pt>
                <c:pt idx="2438">
                  <c:v>0.73665599999999998</c:v>
                </c:pt>
                <c:pt idx="2439">
                  <c:v>0.73624000000000001</c:v>
                </c:pt>
                <c:pt idx="2440">
                  <c:v>0.73582199999999998</c:v>
                </c:pt>
                <c:pt idx="2441">
                  <c:v>0.73540300000000003</c:v>
                </c:pt>
                <c:pt idx="2442">
                  <c:v>0.73498200000000002</c:v>
                </c:pt>
                <c:pt idx="2443">
                  <c:v>0.73455999999999999</c:v>
                </c:pt>
                <c:pt idx="2444">
                  <c:v>0.73413799999999996</c:v>
                </c:pt>
                <c:pt idx="2445">
                  <c:v>0.73371399999999998</c:v>
                </c:pt>
                <c:pt idx="2446">
                  <c:v>0.73329</c:v>
                </c:pt>
                <c:pt idx="2447">
                  <c:v>0.73286600000000002</c:v>
                </c:pt>
                <c:pt idx="2448">
                  <c:v>0.73244100000000001</c:v>
                </c:pt>
                <c:pt idx="2449">
                  <c:v>0.732016</c:v>
                </c:pt>
                <c:pt idx="2450">
                  <c:v>0.73159200000000002</c:v>
                </c:pt>
                <c:pt idx="2451">
                  <c:v>0.73116700000000001</c:v>
                </c:pt>
                <c:pt idx="2452">
                  <c:v>0.730742</c:v>
                </c:pt>
                <c:pt idx="2453">
                  <c:v>0.73031800000000002</c:v>
                </c:pt>
                <c:pt idx="2454">
                  <c:v>0.72989400000000004</c:v>
                </c:pt>
                <c:pt idx="2455">
                  <c:v>0.72947099999999998</c:v>
                </c:pt>
                <c:pt idx="2456">
                  <c:v>0.72904800000000003</c:v>
                </c:pt>
                <c:pt idx="2457">
                  <c:v>0.72862499999999997</c:v>
                </c:pt>
                <c:pt idx="2458">
                  <c:v>0.72820399999999996</c:v>
                </c:pt>
                <c:pt idx="2459">
                  <c:v>0.72778299999999996</c:v>
                </c:pt>
                <c:pt idx="2460">
                  <c:v>0.72736299999999998</c:v>
                </c:pt>
                <c:pt idx="2461">
                  <c:v>0.72694300000000001</c:v>
                </c:pt>
                <c:pt idx="2462">
                  <c:v>0.72652499999999998</c:v>
                </c:pt>
                <c:pt idx="2463">
                  <c:v>0.72610699999999995</c:v>
                </c:pt>
                <c:pt idx="2464">
                  <c:v>0.72568999999999995</c:v>
                </c:pt>
                <c:pt idx="2465">
                  <c:v>0.725275</c:v>
                </c:pt>
                <c:pt idx="2466">
                  <c:v>0.72485999999999995</c:v>
                </c:pt>
                <c:pt idx="2467">
                  <c:v>0.72444699999999995</c:v>
                </c:pt>
                <c:pt idx="2468">
                  <c:v>0.72403399999999996</c:v>
                </c:pt>
                <c:pt idx="2469">
                  <c:v>0.72362300000000002</c:v>
                </c:pt>
                <c:pt idx="2470">
                  <c:v>0.72321199999999997</c:v>
                </c:pt>
                <c:pt idx="2471">
                  <c:v>0.72280299999999997</c:v>
                </c:pt>
                <c:pt idx="2472">
                  <c:v>0.72239500000000001</c:v>
                </c:pt>
                <c:pt idx="2473">
                  <c:v>0.72198899999999999</c:v>
                </c:pt>
                <c:pt idx="2474">
                  <c:v>0.72158299999999997</c:v>
                </c:pt>
                <c:pt idx="2475">
                  <c:v>0.72117799999999999</c:v>
                </c:pt>
                <c:pt idx="2476">
                  <c:v>0.72077500000000005</c:v>
                </c:pt>
                <c:pt idx="2477">
                  <c:v>0.72037300000000004</c:v>
                </c:pt>
                <c:pt idx="2478">
                  <c:v>0.71997199999999995</c:v>
                </c:pt>
                <c:pt idx="2479">
                  <c:v>0.71957300000000002</c:v>
                </c:pt>
                <c:pt idx="2480">
                  <c:v>0.71917500000000001</c:v>
                </c:pt>
                <c:pt idx="2481">
                  <c:v>0.71877800000000003</c:v>
                </c:pt>
                <c:pt idx="2482">
                  <c:v>0.71838199999999997</c:v>
                </c:pt>
                <c:pt idx="2483">
                  <c:v>0.71798700000000004</c:v>
                </c:pt>
                <c:pt idx="2484">
                  <c:v>0.71759399999999995</c:v>
                </c:pt>
                <c:pt idx="2485">
                  <c:v>0.71720200000000001</c:v>
                </c:pt>
                <c:pt idx="2486">
                  <c:v>0.71681099999999998</c:v>
                </c:pt>
                <c:pt idx="2487">
                  <c:v>0.716422</c:v>
                </c:pt>
                <c:pt idx="2488">
                  <c:v>0.71603399999999995</c:v>
                </c:pt>
                <c:pt idx="2489">
                  <c:v>0.71564700000000003</c:v>
                </c:pt>
                <c:pt idx="2490">
                  <c:v>0.71526100000000004</c:v>
                </c:pt>
                <c:pt idx="2491">
                  <c:v>0.71487699999999998</c:v>
                </c:pt>
                <c:pt idx="2492">
                  <c:v>0.71449399999999996</c:v>
                </c:pt>
                <c:pt idx="2493">
                  <c:v>0.71411199999999997</c:v>
                </c:pt>
                <c:pt idx="2494">
                  <c:v>0.713731</c:v>
                </c:pt>
                <c:pt idx="2495">
                  <c:v>0.71335199999999999</c:v>
                </c:pt>
                <c:pt idx="2496">
                  <c:v>0.712974</c:v>
                </c:pt>
                <c:pt idx="2497">
                  <c:v>0.71259700000000004</c:v>
                </c:pt>
                <c:pt idx="2498">
                  <c:v>0.71222099999999999</c:v>
                </c:pt>
                <c:pt idx="2499">
                  <c:v>0.71184700000000001</c:v>
                </c:pt>
                <c:pt idx="2500">
                  <c:v>0.71147400000000005</c:v>
                </c:pt>
                <c:pt idx="2501">
                  <c:v>0.71110200000000001</c:v>
                </c:pt>
                <c:pt idx="2502">
                  <c:v>0.710731</c:v>
                </c:pt>
                <c:pt idx="2503">
                  <c:v>0.71036200000000005</c:v>
                </c:pt>
                <c:pt idx="2504">
                  <c:v>0.70999400000000001</c:v>
                </c:pt>
                <c:pt idx="2505">
                  <c:v>0.70962700000000001</c:v>
                </c:pt>
                <c:pt idx="2506">
                  <c:v>0.70926100000000003</c:v>
                </c:pt>
                <c:pt idx="2507">
                  <c:v>0.708897</c:v>
                </c:pt>
                <c:pt idx="2508">
                  <c:v>0.70853299999999997</c:v>
                </c:pt>
                <c:pt idx="2509">
                  <c:v>0.70817099999999999</c:v>
                </c:pt>
                <c:pt idx="2510">
                  <c:v>0.70781099999999997</c:v>
                </c:pt>
                <c:pt idx="2511">
                  <c:v>0.70745100000000005</c:v>
                </c:pt>
                <c:pt idx="2512">
                  <c:v>0.70709200000000005</c:v>
                </c:pt>
                <c:pt idx="2513">
                  <c:v>0.706735</c:v>
                </c:pt>
                <c:pt idx="2514">
                  <c:v>0.70637899999999998</c:v>
                </c:pt>
                <c:pt idx="2515">
                  <c:v>0.70602399999999998</c:v>
                </c:pt>
                <c:pt idx="2516">
                  <c:v>0.70567000000000002</c:v>
                </c:pt>
                <c:pt idx="2517">
                  <c:v>0.705318</c:v>
                </c:pt>
                <c:pt idx="2518">
                  <c:v>0.70496599999999998</c:v>
                </c:pt>
                <c:pt idx="2519">
                  <c:v>0.70461600000000002</c:v>
                </c:pt>
                <c:pt idx="2520">
                  <c:v>0.70426699999999998</c:v>
                </c:pt>
                <c:pt idx="2521">
                  <c:v>0.70391899999999996</c:v>
                </c:pt>
                <c:pt idx="2522">
                  <c:v>0.70357199999999998</c:v>
                </c:pt>
                <c:pt idx="2523">
                  <c:v>0.70322600000000002</c:v>
                </c:pt>
                <c:pt idx="2524">
                  <c:v>0.70288200000000001</c:v>
                </c:pt>
                <c:pt idx="2525">
                  <c:v>0.702538</c:v>
                </c:pt>
                <c:pt idx="2526">
                  <c:v>0.70219600000000004</c:v>
                </c:pt>
                <c:pt idx="2527">
                  <c:v>0.70185500000000001</c:v>
                </c:pt>
                <c:pt idx="2528">
                  <c:v>0.701515</c:v>
                </c:pt>
                <c:pt idx="2529">
                  <c:v>0.70117600000000002</c:v>
                </c:pt>
                <c:pt idx="2530">
                  <c:v>0.70083799999999996</c:v>
                </c:pt>
                <c:pt idx="2531">
                  <c:v>0.70050100000000004</c:v>
                </c:pt>
                <c:pt idx="2532">
                  <c:v>0.70016599999999996</c:v>
                </c:pt>
                <c:pt idx="2533">
                  <c:v>0.69983099999999998</c:v>
                </c:pt>
                <c:pt idx="2534">
                  <c:v>0.69949799999999995</c:v>
                </c:pt>
                <c:pt idx="2535">
                  <c:v>0.69916500000000004</c:v>
                </c:pt>
                <c:pt idx="2536">
                  <c:v>0.69883399999999996</c:v>
                </c:pt>
                <c:pt idx="2537">
                  <c:v>0.69850400000000001</c:v>
                </c:pt>
                <c:pt idx="2538">
                  <c:v>0.69817399999999996</c:v>
                </c:pt>
                <c:pt idx="2539">
                  <c:v>0.69784599999999997</c:v>
                </c:pt>
                <c:pt idx="2540">
                  <c:v>0.697519</c:v>
                </c:pt>
                <c:pt idx="2541">
                  <c:v>0.69719299999999995</c:v>
                </c:pt>
                <c:pt idx="2542">
                  <c:v>0.69686800000000004</c:v>
                </c:pt>
                <c:pt idx="2543">
                  <c:v>0.69654400000000005</c:v>
                </c:pt>
                <c:pt idx="2544">
                  <c:v>0.69622099999999998</c:v>
                </c:pt>
                <c:pt idx="2545">
                  <c:v>0.69589900000000005</c:v>
                </c:pt>
                <c:pt idx="2546">
                  <c:v>0.69557899999999995</c:v>
                </c:pt>
                <c:pt idx="2547">
                  <c:v>0.69525899999999996</c:v>
                </c:pt>
                <c:pt idx="2548">
                  <c:v>0.69494</c:v>
                </c:pt>
                <c:pt idx="2549">
                  <c:v>0.69462199999999996</c:v>
                </c:pt>
                <c:pt idx="2550">
                  <c:v>0.69430499999999995</c:v>
                </c:pt>
                <c:pt idx="2551">
                  <c:v>0.69399</c:v>
                </c:pt>
                <c:pt idx="2552">
                  <c:v>0.69367500000000004</c:v>
                </c:pt>
                <c:pt idx="2553">
                  <c:v>0.69336100000000001</c:v>
                </c:pt>
                <c:pt idx="2554">
                  <c:v>0.693048</c:v>
                </c:pt>
                <c:pt idx="2555">
                  <c:v>0.69273600000000002</c:v>
                </c:pt>
                <c:pt idx="2556">
                  <c:v>0.69242599999999999</c:v>
                </c:pt>
                <c:pt idx="2557">
                  <c:v>0.69211599999999995</c:v>
                </c:pt>
                <c:pt idx="2558">
                  <c:v>0.69180699999999995</c:v>
                </c:pt>
                <c:pt idx="2559">
                  <c:v>0.69149899999999997</c:v>
                </c:pt>
                <c:pt idx="2560">
                  <c:v>0.69119200000000003</c:v>
                </c:pt>
                <c:pt idx="2561">
                  <c:v>0.690886</c:v>
                </c:pt>
                <c:pt idx="2562">
                  <c:v>0.690581</c:v>
                </c:pt>
                <c:pt idx="2563">
                  <c:v>0.69027700000000003</c:v>
                </c:pt>
                <c:pt idx="2564">
                  <c:v>0.68997399999999998</c:v>
                </c:pt>
                <c:pt idx="2565">
                  <c:v>0.68967100000000003</c:v>
                </c:pt>
                <c:pt idx="2566">
                  <c:v>0.68937000000000004</c:v>
                </c:pt>
                <c:pt idx="2567">
                  <c:v>0.68906999999999996</c:v>
                </c:pt>
                <c:pt idx="2568">
                  <c:v>0.68877100000000002</c:v>
                </c:pt>
                <c:pt idx="2569">
                  <c:v>0.68847199999999997</c:v>
                </c:pt>
                <c:pt idx="2570">
                  <c:v>0.68817499999999998</c:v>
                </c:pt>
                <c:pt idx="2571">
                  <c:v>0.68787799999999999</c:v>
                </c:pt>
                <c:pt idx="2572">
                  <c:v>0.68758200000000003</c:v>
                </c:pt>
                <c:pt idx="2573">
                  <c:v>0.68728699999999998</c:v>
                </c:pt>
                <c:pt idx="2574">
                  <c:v>0.68699399999999999</c:v>
                </c:pt>
                <c:pt idx="2575">
                  <c:v>0.68670100000000001</c:v>
                </c:pt>
                <c:pt idx="2576">
                  <c:v>0.68640900000000005</c:v>
                </c:pt>
                <c:pt idx="2577">
                  <c:v>0.68611699999999998</c:v>
                </c:pt>
                <c:pt idx="2578">
                  <c:v>0.68582699999999996</c:v>
                </c:pt>
                <c:pt idx="2579">
                  <c:v>0.68553799999999998</c:v>
                </c:pt>
                <c:pt idx="2580">
                  <c:v>0.685249</c:v>
                </c:pt>
                <c:pt idx="2581">
                  <c:v>0.68496199999999996</c:v>
                </c:pt>
                <c:pt idx="2582">
                  <c:v>0.68467500000000003</c:v>
                </c:pt>
                <c:pt idx="2583">
                  <c:v>0.68438900000000003</c:v>
                </c:pt>
                <c:pt idx="2584">
                  <c:v>0.68410400000000005</c:v>
                </c:pt>
                <c:pt idx="2585">
                  <c:v>0.68381999999999998</c:v>
                </c:pt>
                <c:pt idx="2586">
                  <c:v>0.68353600000000003</c:v>
                </c:pt>
                <c:pt idx="2587">
                  <c:v>0.68325400000000003</c:v>
                </c:pt>
                <c:pt idx="2588">
                  <c:v>0.68297200000000002</c:v>
                </c:pt>
                <c:pt idx="2589">
                  <c:v>0.68269199999999997</c:v>
                </c:pt>
                <c:pt idx="2590">
                  <c:v>0.68241200000000002</c:v>
                </c:pt>
                <c:pt idx="2591">
                  <c:v>0.68213299999999999</c:v>
                </c:pt>
                <c:pt idx="2592">
                  <c:v>0.68185499999999999</c:v>
                </c:pt>
                <c:pt idx="2593">
                  <c:v>0.68157699999999999</c:v>
                </c:pt>
                <c:pt idx="2594">
                  <c:v>0.68130100000000005</c:v>
                </c:pt>
                <c:pt idx="2595">
                  <c:v>0.68102499999999999</c:v>
                </c:pt>
                <c:pt idx="2596">
                  <c:v>0.68074999999999997</c:v>
                </c:pt>
                <c:pt idx="2597">
                  <c:v>0.68047599999999997</c:v>
                </c:pt>
                <c:pt idx="2598">
                  <c:v>0.680203</c:v>
                </c:pt>
                <c:pt idx="2599">
                  <c:v>0.67993099999999995</c:v>
                </c:pt>
                <c:pt idx="2600">
                  <c:v>0.67965900000000001</c:v>
                </c:pt>
                <c:pt idx="2601">
                  <c:v>0.67938799999999999</c:v>
                </c:pt>
                <c:pt idx="2602">
                  <c:v>0.679118</c:v>
                </c:pt>
                <c:pt idx="2603">
                  <c:v>0.67884900000000004</c:v>
                </c:pt>
                <c:pt idx="2604">
                  <c:v>0.67858099999999999</c:v>
                </c:pt>
                <c:pt idx="2605">
                  <c:v>0.67831300000000005</c:v>
                </c:pt>
                <c:pt idx="2606">
                  <c:v>0.67804699999999996</c:v>
                </c:pt>
                <c:pt idx="2607">
                  <c:v>0.67778099999999997</c:v>
                </c:pt>
                <c:pt idx="2608">
                  <c:v>0.67751499999999998</c:v>
                </c:pt>
                <c:pt idx="2609">
                  <c:v>0.67725100000000005</c:v>
                </c:pt>
                <c:pt idx="2610">
                  <c:v>0.67698700000000001</c:v>
                </c:pt>
                <c:pt idx="2611">
                  <c:v>0.67672399999999999</c:v>
                </c:pt>
                <c:pt idx="2612">
                  <c:v>0.67646200000000001</c:v>
                </c:pt>
                <c:pt idx="2613">
                  <c:v>0.67620100000000005</c:v>
                </c:pt>
                <c:pt idx="2614">
                  <c:v>0.67594100000000001</c:v>
                </c:pt>
                <c:pt idx="2615">
                  <c:v>0.67568099999999998</c:v>
                </c:pt>
                <c:pt idx="2616">
                  <c:v>0.67542199999999997</c:v>
                </c:pt>
                <c:pt idx="2617">
                  <c:v>0.67516399999999999</c:v>
                </c:pt>
                <c:pt idx="2618">
                  <c:v>0.67490600000000001</c:v>
                </c:pt>
                <c:pt idx="2619">
                  <c:v>0.67464900000000005</c:v>
                </c:pt>
                <c:pt idx="2620">
                  <c:v>0.67439300000000002</c:v>
                </c:pt>
                <c:pt idx="2621">
                  <c:v>0.67413800000000001</c:v>
                </c:pt>
                <c:pt idx="2622">
                  <c:v>0.67388400000000004</c:v>
                </c:pt>
                <c:pt idx="2623">
                  <c:v>0.67362999999999995</c:v>
                </c:pt>
                <c:pt idx="2624">
                  <c:v>0.673377</c:v>
                </c:pt>
                <c:pt idx="2625">
                  <c:v>0.67312499999999997</c:v>
                </c:pt>
                <c:pt idx="2626">
                  <c:v>0.67287300000000005</c:v>
                </c:pt>
                <c:pt idx="2627">
                  <c:v>0.67262200000000005</c:v>
                </c:pt>
                <c:pt idx="2628">
                  <c:v>0.67237199999999997</c:v>
                </c:pt>
                <c:pt idx="2629">
                  <c:v>0.67212300000000003</c:v>
                </c:pt>
                <c:pt idx="2630">
                  <c:v>0.67187399999999997</c:v>
                </c:pt>
                <c:pt idx="2631">
                  <c:v>0.67162599999999995</c:v>
                </c:pt>
                <c:pt idx="2632">
                  <c:v>0.67137899999999995</c:v>
                </c:pt>
                <c:pt idx="2633">
                  <c:v>0.67113299999999998</c:v>
                </c:pt>
                <c:pt idx="2634">
                  <c:v>0.67088700000000001</c:v>
                </c:pt>
                <c:pt idx="2635">
                  <c:v>0.67064199999999996</c:v>
                </c:pt>
                <c:pt idx="2636">
                  <c:v>0.67039700000000002</c:v>
                </c:pt>
                <c:pt idx="2637">
                  <c:v>0.67015400000000003</c:v>
                </c:pt>
                <c:pt idx="2638">
                  <c:v>0.66991100000000003</c:v>
                </c:pt>
                <c:pt idx="2639">
                  <c:v>0.66966800000000004</c:v>
                </c:pt>
                <c:pt idx="2640">
                  <c:v>0.66942699999999999</c:v>
                </c:pt>
                <c:pt idx="2641">
                  <c:v>0.66918599999999995</c:v>
                </c:pt>
                <c:pt idx="2642">
                  <c:v>0.66894600000000004</c:v>
                </c:pt>
                <c:pt idx="2643">
                  <c:v>0.66870600000000002</c:v>
                </c:pt>
                <c:pt idx="2644">
                  <c:v>0.66846799999999995</c:v>
                </c:pt>
                <c:pt idx="2645">
                  <c:v>0.66822899999999996</c:v>
                </c:pt>
                <c:pt idx="2646">
                  <c:v>0.66799200000000003</c:v>
                </c:pt>
                <c:pt idx="2647">
                  <c:v>0.66775499999999999</c:v>
                </c:pt>
                <c:pt idx="2648">
                  <c:v>0.66751899999999997</c:v>
                </c:pt>
                <c:pt idx="2649">
                  <c:v>0.66728399999999999</c:v>
                </c:pt>
                <c:pt idx="2650">
                  <c:v>0.667049</c:v>
                </c:pt>
                <c:pt idx="2651">
                  <c:v>0.66681500000000005</c:v>
                </c:pt>
                <c:pt idx="2652">
                  <c:v>0.66658099999999998</c:v>
                </c:pt>
                <c:pt idx="2653">
                  <c:v>0.66634800000000005</c:v>
                </c:pt>
                <c:pt idx="2654">
                  <c:v>0.66611600000000004</c:v>
                </c:pt>
                <c:pt idx="2655">
                  <c:v>0.66588499999999995</c:v>
                </c:pt>
                <c:pt idx="2656">
                  <c:v>0.66565399999999997</c:v>
                </c:pt>
                <c:pt idx="2657">
                  <c:v>0.66542400000000002</c:v>
                </c:pt>
                <c:pt idx="2658">
                  <c:v>0.66519399999999995</c:v>
                </c:pt>
                <c:pt idx="2659">
                  <c:v>0.66496500000000003</c:v>
                </c:pt>
                <c:pt idx="2660">
                  <c:v>0.66473700000000002</c:v>
                </c:pt>
                <c:pt idx="2661">
                  <c:v>0.66451000000000005</c:v>
                </c:pt>
                <c:pt idx="2662">
                  <c:v>0.66428299999999996</c:v>
                </c:pt>
                <c:pt idx="2663">
                  <c:v>0.66405599999999998</c:v>
                </c:pt>
                <c:pt idx="2664">
                  <c:v>0.66383099999999995</c:v>
                </c:pt>
                <c:pt idx="2665">
                  <c:v>0.66360600000000003</c:v>
                </c:pt>
                <c:pt idx="2666">
                  <c:v>0.663381</c:v>
                </c:pt>
                <c:pt idx="2667">
                  <c:v>0.663157</c:v>
                </c:pt>
                <c:pt idx="2668">
                  <c:v>0.66293400000000002</c:v>
                </c:pt>
                <c:pt idx="2669">
                  <c:v>0.66271199999999997</c:v>
                </c:pt>
                <c:pt idx="2670">
                  <c:v>0.66249000000000002</c:v>
                </c:pt>
                <c:pt idx="2671">
                  <c:v>0.662269</c:v>
                </c:pt>
                <c:pt idx="2672">
                  <c:v>0.66204799999999997</c:v>
                </c:pt>
                <c:pt idx="2673">
                  <c:v>0.66182799999999997</c:v>
                </c:pt>
                <c:pt idx="2674">
                  <c:v>0.66160799999999997</c:v>
                </c:pt>
                <c:pt idx="2675">
                  <c:v>0.661389</c:v>
                </c:pt>
                <c:pt idx="2676">
                  <c:v>0.66117099999999995</c:v>
                </c:pt>
                <c:pt idx="2677">
                  <c:v>0.66095400000000004</c:v>
                </c:pt>
                <c:pt idx="2678">
                  <c:v>0.66073700000000002</c:v>
                </c:pt>
                <c:pt idx="2679">
                  <c:v>0.66052</c:v>
                </c:pt>
                <c:pt idx="2680">
                  <c:v>0.660304</c:v>
                </c:pt>
                <c:pt idx="2681">
                  <c:v>0.66008900000000004</c:v>
                </c:pt>
                <c:pt idx="2682">
                  <c:v>0.65987399999999996</c:v>
                </c:pt>
                <c:pt idx="2683">
                  <c:v>0.65966000000000002</c:v>
                </c:pt>
                <c:pt idx="2684">
                  <c:v>0.65944700000000001</c:v>
                </c:pt>
                <c:pt idx="2685">
                  <c:v>0.65923399999999999</c:v>
                </c:pt>
                <c:pt idx="2686">
                  <c:v>0.659022</c:v>
                </c:pt>
                <c:pt idx="2687">
                  <c:v>0.65881000000000001</c:v>
                </c:pt>
                <c:pt idx="2688">
                  <c:v>0.65859900000000005</c:v>
                </c:pt>
                <c:pt idx="2689">
                  <c:v>0.65838799999999997</c:v>
                </c:pt>
                <c:pt idx="2690">
                  <c:v>0.65817800000000004</c:v>
                </c:pt>
                <c:pt idx="2691">
                  <c:v>0.65796900000000003</c:v>
                </c:pt>
                <c:pt idx="2692">
                  <c:v>0.65776000000000001</c:v>
                </c:pt>
                <c:pt idx="2693">
                  <c:v>0.65755200000000003</c:v>
                </c:pt>
                <c:pt idx="2694">
                  <c:v>0.65734400000000004</c:v>
                </c:pt>
                <c:pt idx="2695">
                  <c:v>0.65713699999999997</c:v>
                </c:pt>
                <c:pt idx="2696">
                  <c:v>0.65693000000000001</c:v>
                </c:pt>
                <c:pt idx="2697">
                  <c:v>0.656725</c:v>
                </c:pt>
                <c:pt idx="2698">
                  <c:v>0.65651899999999996</c:v>
                </c:pt>
                <c:pt idx="2699">
                  <c:v>0.65631399999999995</c:v>
                </c:pt>
                <c:pt idx="2700">
                  <c:v>0.65610999999999997</c:v>
                </c:pt>
                <c:pt idx="2701">
                  <c:v>0.65590599999999999</c:v>
                </c:pt>
                <c:pt idx="2702">
                  <c:v>0.65570300000000004</c:v>
                </c:pt>
                <c:pt idx="2703">
                  <c:v>0.65549999999999997</c:v>
                </c:pt>
                <c:pt idx="2704">
                  <c:v>0.65529800000000005</c:v>
                </c:pt>
                <c:pt idx="2705">
                  <c:v>0.65509700000000004</c:v>
                </c:pt>
                <c:pt idx="2706">
                  <c:v>0.65489600000000003</c:v>
                </c:pt>
                <c:pt idx="2707">
                  <c:v>0.65469500000000003</c:v>
                </c:pt>
                <c:pt idx="2708">
                  <c:v>0.65449500000000005</c:v>
                </c:pt>
                <c:pt idx="2709">
                  <c:v>0.65429599999999999</c:v>
                </c:pt>
                <c:pt idx="2710">
                  <c:v>0.65409700000000004</c:v>
                </c:pt>
                <c:pt idx="2711">
                  <c:v>0.65389900000000001</c:v>
                </c:pt>
                <c:pt idx="2712">
                  <c:v>0.65370099999999998</c:v>
                </c:pt>
                <c:pt idx="2713">
                  <c:v>0.65350399999999997</c:v>
                </c:pt>
                <c:pt idx="2714">
                  <c:v>0.65330699999999997</c:v>
                </c:pt>
                <c:pt idx="2715">
                  <c:v>0.653111</c:v>
                </c:pt>
                <c:pt idx="2716">
                  <c:v>0.65291500000000002</c:v>
                </c:pt>
                <c:pt idx="2717">
                  <c:v>0.65271999999999997</c:v>
                </c:pt>
                <c:pt idx="2718">
                  <c:v>0.65252500000000002</c:v>
                </c:pt>
                <c:pt idx="2719">
                  <c:v>0.65233099999999999</c:v>
                </c:pt>
                <c:pt idx="2720">
                  <c:v>0.652138</c:v>
                </c:pt>
                <c:pt idx="2721">
                  <c:v>0.651945</c:v>
                </c:pt>
                <c:pt idx="2722">
                  <c:v>0.651752</c:v>
                </c:pt>
                <c:pt idx="2723">
                  <c:v>0.65156000000000003</c:v>
                </c:pt>
                <c:pt idx="2724">
                  <c:v>0.65136899999999998</c:v>
                </c:pt>
                <c:pt idx="2725">
                  <c:v>0.65117800000000003</c:v>
                </c:pt>
                <c:pt idx="2726">
                  <c:v>0.65098699999999998</c:v>
                </c:pt>
                <c:pt idx="2727">
                  <c:v>0.65079699999999996</c:v>
                </c:pt>
                <c:pt idx="2728">
                  <c:v>0.65060799999999996</c:v>
                </c:pt>
                <c:pt idx="2729">
                  <c:v>0.65041899999999997</c:v>
                </c:pt>
                <c:pt idx="2730">
                  <c:v>0.65022999999999997</c:v>
                </c:pt>
                <c:pt idx="2731">
                  <c:v>0.65004200000000001</c:v>
                </c:pt>
                <c:pt idx="2732">
                  <c:v>0.64985499999999996</c:v>
                </c:pt>
                <c:pt idx="2733">
                  <c:v>0.64966800000000002</c:v>
                </c:pt>
                <c:pt idx="2734">
                  <c:v>0.64948099999999998</c:v>
                </c:pt>
                <c:pt idx="2735">
                  <c:v>0.64929499999999996</c:v>
                </c:pt>
                <c:pt idx="2736">
                  <c:v>0.64910999999999996</c:v>
                </c:pt>
                <c:pt idx="2737">
                  <c:v>0.64892499999999997</c:v>
                </c:pt>
                <c:pt idx="2738">
                  <c:v>0.64873999999999998</c:v>
                </c:pt>
                <c:pt idx="2739">
                  <c:v>0.64855600000000002</c:v>
                </c:pt>
                <c:pt idx="2740">
                  <c:v>0.64837299999999998</c:v>
                </c:pt>
                <c:pt idx="2741">
                  <c:v>0.64819000000000004</c:v>
                </c:pt>
                <c:pt idx="2742">
                  <c:v>0.648007</c:v>
                </c:pt>
                <c:pt idx="2743">
                  <c:v>0.64782499999999998</c:v>
                </c:pt>
                <c:pt idx="2744">
                  <c:v>0.647644</c:v>
                </c:pt>
                <c:pt idx="2745">
                  <c:v>0.64746199999999998</c:v>
                </c:pt>
                <c:pt idx="2746">
                  <c:v>0.64728200000000002</c:v>
                </c:pt>
                <c:pt idx="2747">
                  <c:v>0.64710199999999996</c:v>
                </c:pt>
                <c:pt idx="2748">
                  <c:v>0.646922</c:v>
                </c:pt>
                <c:pt idx="2749">
                  <c:v>0.64674299999999996</c:v>
                </c:pt>
                <c:pt idx="2750">
                  <c:v>0.64656400000000003</c:v>
                </c:pt>
                <c:pt idx="2751">
                  <c:v>0.64638600000000002</c:v>
                </c:pt>
                <c:pt idx="2752">
                  <c:v>0.646208</c:v>
                </c:pt>
                <c:pt idx="2753">
                  <c:v>0.64602999999999999</c:v>
                </c:pt>
                <c:pt idx="2754">
                  <c:v>0.64585400000000004</c:v>
                </c:pt>
                <c:pt idx="2755">
                  <c:v>0.64567699999999995</c:v>
                </c:pt>
                <c:pt idx="2756">
                  <c:v>0.64550099999999999</c:v>
                </c:pt>
                <c:pt idx="2757">
                  <c:v>0.64532599999999996</c:v>
                </c:pt>
                <c:pt idx="2758">
                  <c:v>0.64515100000000003</c:v>
                </c:pt>
                <c:pt idx="2759">
                  <c:v>0.64497599999999999</c:v>
                </c:pt>
                <c:pt idx="2760">
                  <c:v>0.64480199999999999</c:v>
                </c:pt>
                <c:pt idx="2761">
                  <c:v>0.64462799999999998</c:v>
                </c:pt>
                <c:pt idx="2762">
                  <c:v>0.644455</c:v>
                </c:pt>
                <c:pt idx="2763">
                  <c:v>0.64428200000000002</c:v>
                </c:pt>
                <c:pt idx="2764">
                  <c:v>0.64410999999999996</c:v>
                </c:pt>
                <c:pt idx="2765">
                  <c:v>0.64393800000000001</c:v>
                </c:pt>
                <c:pt idx="2766">
                  <c:v>0.64376699999999998</c:v>
                </c:pt>
                <c:pt idx="2767">
                  <c:v>0.64359599999999995</c:v>
                </c:pt>
                <c:pt idx="2768">
                  <c:v>0.64342500000000002</c:v>
                </c:pt>
                <c:pt idx="2769">
                  <c:v>0.64325500000000002</c:v>
                </c:pt>
                <c:pt idx="2770">
                  <c:v>0.64308500000000002</c:v>
                </c:pt>
                <c:pt idx="2771">
                  <c:v>0.64291600000000004</c:v>
                </c:pt>
                <c:pt idx="2772">
                  <c:v>0.64274699999999996</c:v>
                </c:pt>
                <c:pt idx="2773">
                  <c:v>0.64257900000000001</c:v>
                </c:pt>
                <c:pt idx="2774">
                  <c:v>0.64241099999999995</c:v>
                </c:pt>
                <c:pt idx="2775">
                  <c:v>0.64224300000000001</c:v>
                </c:pt>
                <c:pt idx="2776">
                  <c:v>0.64207599999999998</c:v>
                </c:pt>
                <c:pt idx="2777">
                  <c:v>0.64190999999999998</c:v>
                </c:pt>
                <c:pt idx="2778">
                  <c:v>0.64174299999999995</c:v>
                </c:pt>
                <c:pt idx="2779">
                  <c:v>0.64157799999999998</c:v>
                </c:pt>
                <c:pt idx="2780">
                  <c:v>0.64141199999999998</c:v>
                </c:pt>
                <c:pt idx="2781">
                  <c:v>0.64124700000000001</c:v>
                </c:pt>
                <c:pt idx="2782">
                  <c:v>0.64108299999999996</c:v>
                </c:pt>
                <c:pt idx="2783">
                  <c:v>0.64091900000000002</c:v>
                </c:pt>
                <c:pt idx="2784">
                  <c:v>0.64075499999999996</c:v>
                </c:pt>
                <c:pt idx="2785">
                  <c:v>0.64059200000000005</c:v>
                </c:pt>
                <c:pt idx="2786">
                  <c:v>0.64042900000000003</c:v>
                </c:pt>
                <c:pt idx="2787">
                  <c:v>0.64026700000000003</c:v>
                </c:pt>
                <c:pt idx="2788">
                  <c:v>0.64010500000000004</c:v>
                </c:pt>
                <c:pt idx="2789">
                  <c:v>0.63994300000000004</c:v>
                </c:pt>
                <c:pt idx="2790">
                  <c:v>0.63978199999999996</c:v>
                </c:pt>
                <c:pt idx="2791">
                  <c:v>0.639621</c:v>
                </c:pt>
                <c:pt idx="2792">
                  <c:v>0.63946099999999995</c:v>
                </c:pt>
                <c:pt idx="2793">
                  <c:v>0.63930100000000001</c:v>
                </c:pt>
                <c:pt idx="2794">
                  <c:v>0.63914199999999999</c:v>
                </c:pt>
                <c:pt idx="2795">
                  <c:v>0.63898299999999997</c:v>
                </c:pt>
                <c:pt idx="2796">
                  <c:v>0.63882399999999995</c:v>
                </c:pt>
                <c:pt idx="2797">
                  <c:v>0.63866599999999996</c:v>
                </c:pt>
                <c:pt idx="2798">
                  <c:v>0.63850799999999996</c:v>
                </c:pt>
                <c:pt idx="2799">
                  <c:v>0.63834999999999997</c:v>
                </c:pt>
                <c:pt idx="2800">
                  <c:v>0.63819300000000001</c:v>
                </c:pt>
                <c:pt idx="2801">
                  <c:v>0.63803600000000005</c:v>
                </c:pt>
                <c:pt idx="2802">
                  <c:v>0.63788</c:v>
                </c:pt>
                <c:pt idx="2803">
                  <c:v>0.63772399999999996</c:v>
                </c:pt>
                <c:pt idx="2804">
                  <c:v>0.63756900000000005</c:v>
                </c:pt>
                <c:pt idx="2805">
                  <c:v>0.63741400000000004</c:v>
                </c:pt>
                <c:pt idx="2806">
                  <c:v>0.63725900000000002</c:v>
                </c:pt>
                <c:pt idx="2807">
                  <c:v>0.63710500000000003</c:v>
                </c:pt>
                <c:pt idx="2808">
                  <c:v>0.63695100000000004</c:v>
                </c:pt>
                <c:pt idx="2809">
                  <c:v>0.63679699999999995</c:v>
                </c:pt>
                <c:pt idx="2810">
                  <c:v>0.63664399999999999</c:v>
                </c:pt>
                <c:pt idx="2811">
                  <c:v>0.63649100000000003</c:v>
                </c:pt>
                <c:pt idx="2812">
                  <c:v>0.63633899999999999</c:v>
                </c:pt>
                <c:pt idx="2813">
                  <c:v>0.63618699999999995</c:v>
                </c:pt>
                <c:pt idx="2814">
                  <c:v>0.63603500000000002</c:v>
                </c:pt>
                <c:pt idx="2815">
                  <c:v>0.635884</c:v>
                </c:pt>
                <c:pt idx="2816">
                  <c:v>0.63573299999999999</c:v>
                </c:pt>
                <c:pt idx="2817">
                  <c:v>0.63558300000000001</c:v>
                </c:pt>
                <c:pt idx="2818">
                  <c:v>0.63543300000000003</c:v>
                </c:pt>
                <c:pt idx="2819">
                  <c:v>0.63528300000000004</c:v>
                </c:pt>
                <c:pt idx="2820">
                  <c:v>0.63513399999999998</c:v>
                </c:pt>
                <c:pt idx="2821">
                  <c:v>0.63498500000000002</c:v>
                </c:pt>
                <c:pt idx="2822">
                  <c:v>0.63483599999999996</c:v>
                </c:pt>
                <c:pt idx="2823">
                  <c:v>0.63468800000000003</c:v>
                </c:pt>
                <c:pt idx="2824">
                  <c:v>0.63453999999999999</c:v>
                </c:pt>
                <c:pt idx="2825">
                  <c:v>0.63439199999999996</c:v>
                </c:pt>
                <c:pt idx="2826">
                  <c:v>0.63424499999999995</c:v>
                </c:pt>
                <c:pt idx="2827">
                  <c:v>0.63409899999999997</c:v>
                </c:pt>
                <c:pt idx="2828">
                  <c:v>0.63395199999999996</c:v>
                </c:pt>
                <c:pt idx="2829">
                  <c:v>0.63380599999999998</c:v>
                </c:pt>
                <c:pt idx="2830">
                  <c:v>0.63366100000000003</c:v>
                </c:pt>
                <c:pt idx="2831">
                  <c:v>0.63351500000000005</c:v>
                </c:pt>
                <c:pt idx="2832">
                  <c:v>0.63336999999999999</c:v>
                </c:pt>
                <c:pt idx="2833">
                  <c:v>0.63322599999999996</c:v>
                </c:pt>
                <c:pt idx="2834">
                  <c:v>0.63308200000000003</c:v>
                </c:pt>
                <c:pt idx="2835">
                  <c:v>0.632938</c:v>
                </c:pt>
                <c:pt idx="2836">
                  <c:v>0.63279399999999997</c:v>
                </c:pt>
                <c:pt idx="2837">
                  <c:v>0.63265099999999996</c:v>
                </c:pt>
                <c:pt idx="2838">
                  <c:v>0.63250899999999999</c:v>
                </c:pt>
                <c:pt idx="2839">
                  <c:v>0.63236599999999998</c:v>
                </c:pt>
                <c:pt idx="2840">
                  <c:v>0.63222400000000001</c:v>
                </c:pt>
                <c:pt idx="2841">
                  <c:v>0.63208299999999995</c:v>
                </c:pt>
                <c:pt idx="2842">
                  <c:v>0.63194099999999997</c:v>
                </c:pt>
                <c:pt idx="2843">
                  <c:v>0.63180000000000003</c:v>
                </c:pt>
                <c:pt idx="2844">
                  <c:v>0.63166</c:v>
                </c:pt>
                <c:pt idx="2845">
                  <c:v>0.63151900000000005</c:v>
                </c:pt>
                <c:pt idx="2846">
                  <c:v>0.63137900000000002</c:v>
                </c:pt>
                <c:pt idx="2847">
                  <c:v>0.63124000000000002</c:v>
                </c:pt>
                <c:pt idx="2848">
                  <c:v>0.63110100000000002</c:v>
                </c:pt>
                <c:pt idx="2849">
                  <c:v>0.63096200000000002</c:v>
                </c:pt>
                <c:pt idx="2850">
                  <c:v>0.63082300000000002</c:v>
                </c:pt>
                <c:pt idx="2851">
                  <c:v>0.63068500000000005</c:v>
                </c:pt>
                <c:pt idx="2852">
                  <c:v>0.63054699999999997</c:v>
                </c:pt>
                <c:pt idx="2853">
                  <c:v>0.63041000000000003</c:v>
                </c:pt>
                <c:pt idx="2854">
                  <c:v>0.63027200000000005</c:v>
                </c:pt>
                <c:pt idx="2855">
                  <c:v>0.630135</c:v>
                </c:pt>
                <c:pt idx="2856">
                  <c:v>0.62999899999999998</c:v>
                </c:pt>
                <c:pt idx="2857">
                  <c:v>0.62986299999999995</c:v>
                </c:pt>
                <c:pt idx="2858">
                  <c:v>0.62972700000000004</c:v>
                </c:pt>
                <c:pt idx="2859">
                  <c:v>0.62959100000000001</c:v>
                </c:pt>
                <c:pt idx="2860">
                  <c:v>0.62945600000000002</c:v>
                </c:pt>
                <c:pt idx="2861">
                  <c:v>0.62932100000000002</c:v>
                </c:pt>
                <c:pt idx="2862">
                  <c:v>0.62918700000000005</c:v>
                </c:pt>
                <c:pt idx="2863">
                  <c:v>0.62905299999999997</c:v>
                </c:pt>
                <c:pt idx="2864">
                  <c:v>0.62891900000000001</c:v>
                </c:pt>
                <c:pt idx="2865">
                  <c:v>0.62878500000000004</c:v>
                </c:pt>
                <c:pt idx="2866">
                  <c:v>0.62865199999999999</c:v>
                </c:pt>
                <c:pt idx="2867">
                  <c:v>0.62851900000000005</c:v>
                </c:pt>
                <c:pt idx="2868">
                  <c:v>0.62838700000000003</c:v>
                </c:pt>
                <c:pt idx="2869">
                  <c:v>0.62825500000000001</c:v>
                </c:pt>
                <c:pt idx="2870">
                  <c:v>0.62812299999999999</c:v>
                </c:pt>
                <c:pt idx="2871">
                  <c:v>0.62799099999999997</c:v>
                </c:pt>
                <c:pt idx="2872">
                  <c:v>0.62785999999999997</c:v>
                </c:pt>
                <c:pt idx="2873">
                  <c:v>0.62772899999999998</c:v>
                </c:pt>
                <c:pt idx="2874">
                  <c:v>0.62759900000000002</c:v>
                </c:pt>
                <c:pt idx="2875">
                  <c:v>0.62746800000000003</c:v>
                </c:pt>
                <c:pt idx="2876">
                  <c:v>0.62733799999999995</c:v>
                </c:pt>
                <c:pt idx="2877">
                  <c:v>0.62720900000000002</c:v>
                </c:pt>
                <c:pt idx="2878">
                  <c:v>0.62707900000000005</c:v>
                </c:pt>
                <c:pt idx="2879">
                  <c:v>0.62695000000000001</c:v>
                </c:pt>
                <c:pt idx="2880">
                  <c:v>0.62682199999999999</c:v>
                </c:pt>
                <c:pt idx="2881">
                  <c:v>0.62669299999999994</c:v>
                </c:pt>
                <c:pt idx="2882">
                  <c:v>0.62656500000000004</c:v>
                </c:pt>
                <c:pt idx="2883">
                  <c:v>0.62643800000000005</c:v>
                </c:pt>
                <c:pt idx="2884">
                  <c:v>0.62631000000000003</c:v>
                </c:pt>
                <c:pt idx="2885">
                  <c:v>0.62618300000000005</c:v>
                </c:pt>
                <c:pt idx="2886">
                  <c:v>0.62605599999999995</c:v>
                </c:pt>
                <c:pt idx="2887">
                  <c:v>0.62592999999999999</c:v>
                </c:pt>
                <c:pt idx="2888">
                  <c:v>0.625803</c:v>
                </c:pt>
                <c:pt idx="2889">
                  <c:v>0.62567799999999996</c:v>
                </c:pt>
                <c:pt idx="2890">
                  <c:v>0.625552</c:v>
                </c:pt>
                <c:pt idx="2891">
                  <c:v>0.62542699999999996</c:v>
                </c:pt>
                <c:pt idx="2892">
                  <c:v>0.62530200000000002</c:v>
                </c:pt>
                <c:pt idx="2893">
                  <c:v>0.62517699999999998</c:v>
                </c:pt>
                <c:pt idx="2894">
                  <c:v>0.62505299999999997</c:v>
                </c:pt>
                <c:pt idx="2895">
                  <c:v>0.62492899999999996</c:v>
                </c:pt>
                <c:pt idx="2896">
                  <c:v>0.62480500000000005</c:v>
                </c:pt>
                <c:pt idx="2897">
                  <c:v>0.62468100000000004</c:v>
                </c:pt>
                <c:pt idx="2898">
                  <c:v>0.62455799999999995</c:v>
                </c:pt>
                <c:pt idx="2899">
                  <c:v>0.62443499999999996</c:v>
                </c:pt>
                <c:pt idx="2900">
                  <c:v>0.62431300000000001</c:v>
                </c:pt>
                <c:pt idx="2901">
                  <c:v>0.62419100000000005</c:v>
                </c:pt>
                <c:pt idx="2902">
                  <c:v>0.62406899999999998</c:v>
                </c:pt>
                <c:pt idx="2903">
                  <c:v>0.62394700000000003</c:v>
                </c:pt>
                <c:pt idx="2904">
                  <c:v>0.62382599999999999</c:v>
                </c:pt>
                <c:pt idx="2905">
                  <c:v>0.62370400000000004</c:v>
                </c:pt>
                <c:pt idx="2906">
                  <c:v>0.62358400000000003</c:v>
                </c:pt>
                <c:pt idx="2907">
                  <c:v>0.62346299999999999</c:v>
                </c:pt>
                <c:pt idx="2908">
                  <c:v>0.62334299999999998</c:v>
                </c:pt>
                <c:pt idx="2909">
                  <c:v>0.62322299999999997</c:v>
                </c:pt>
                <c:pt idx="2910">
                  <c:v>0.62310299999999996</c:v>
                </c:pt>
                <c:pt idx="2911">
                  <c:v>0.62298399999999998</c:v>
                </c:pt>
                <c:pt idx="2912">
                  <c:v>0.622865</c:v>
                </c:pt>
                <c:pt idx="2913">
                  <c:v>0.62274600000000002</c:v>
                </c:pt>
                <c:pt idx="2914">
                  <c:v>0.62262799999999996</c:v>
                </c:pt>
                <c:pt idx="2915">
                  <c:v>0.62250899999999998</c:v>
                </c:pt>
                <c:pt idx="2916">
                  <c:v>0.62239100000000003</c:v>
                </c:pt>
                <c:pt idx="2917">
                  <c:v>0.62227399999999999</c:v>
                </c:pt>
                <c:pt idx="2918">
                  <c:v>0.62215699999999996</c:v>
                </c:pt>
                <c:pt idx="2919">
                  <c:v>0.62203900000000001</c:v>
                </c:pt>
                <c:pt idx="2920">
                  <c:v>0.621923</c:v>
                </c:pt>
                <c:pt idx="2921">
                  <c:v>0.62180599999999997</c:v>
                </c:pt>
                <c:pt idx="2922">
                  <c:v>0.62168999999999996</c:v>
                </c:pt>
                <c:pt idx="2923">
                  <c:v>0.62157399999999996</c:v>
                </c:pt>
                <c:pt idx="2924">
                  <c:v>0.62145799999999995</c:v>
                </c:pt>
                <c:pt idx="2925">
                  <c:v>0.62134299999999998</c:v>
                </c:pt>
                <c:pt idx="2926">
                  <c:v>0.621228</c:v>
                </c:pt>
                <c:pt idx="2927">
                  <c:v>0.62111300000000003</c:v>
                </c:pt>
                <c:pt idx="2928">
                  <c:v>0.62099800000000005</c:v>
                </c:pt>
                <c:pt idx="2929">
                  <c:v>0.62088399999999999</c:v>
                </c:pt>
                <c:pt idx="2930">
                  <c:v>0.62077000000000004</c:v>
                </c:pt>
                <c:pt idx="2931">
                  <c:v>0.62065599999999999</c:v>
                </c:pt>
                <c:pt idx="2932">
                  <c:v>0.62054299999999996</c:v>
                </c:pt>
                <c:pt idx="2933">
                  <c:v>0.62043000000000004</c:v>
                </c:pt>
                <c:pt idx="2934">
                  <c:v>0.62031700000000001</c:v>
                </c:pt>
                <c:pt idx="2935">
                  <c:v>0.62020399999999998</c:v>
                </c:pt>
                <c:pt idx="2936">
                  <c:v>0.62009199999999998</c:v>
                </c:pt>
                <c:pt idx="2937">
                  <c:v>0.61997899999999995</c:v>
                </c:pt>
                <c:pt idx="2938">
                  <c:v>0.61986799999999997</c:v>
                </c:pt>
                <c:pt idx="2939">
                  <c:v>0.61975599999999997</c:v>
                </c:pt>
                <c:pt idx="2940">
                  <c:v>0.619645</c:v>
                </c:pt>
                <c:pt idx="2941">
                  <c:v>0.61953400000000003</c:v>
                </c:pt>
                <c:pt idx="2942">
                  <c:v>0.61942299999999995</c:v>
                </c:pt>
                <c:pt idx="2943">
                  <c:v>0.61931199999999997</c:v>
                </c:pt>
                <c:pt idx="2944">
                  <c:v>0.61920200000000003</c:v>
                </c:pt>
                <c:pt idx="2945">
                  <c:v>0.61909199999999998</c:v>
                </c:pt>
                <c:pt idx="2946">
                  <c:v>0.61898200000000003</c:v>
                </c:pt>
                <c:pt idx="2947">
                  <c:v>0.61887300000000001</c:v>
                </c:pt>
                <c:pt idx="2948">
                  <c:v>0.61876299999999995</c:v>
                </c:pt>
                <c:pt idx="2949">
                  <c:v>0.61865499999999995</c:v>
                </c:pt>
                <c:pt idx="2950">
                  <c:v>0.61854600000000004</c:v>
                </c:pt>
                <c:pt idx="2951">
                  <c:v>0.61843700000000001</c:v>
                </c:pt>
                <c:pt idx="2952">
                  <c:v>0.61832900000000002</c:v>
                </c:pt>
                <c:pt idx="2953">
                  <c:v>0.61822100000000002</c:v>
                </c:pt>
                <c:pt idx="2954">
                  <c:v>0.61811400000000005</c:v>
                </c:pt>
                <c:pt idx="2955">
                  <c:v>0.61800600000000006</c:v>
                </c:pt>
                <c:pt idx="2956">
                  <c:v>0.61789899999999998</c:v>
                </c:pt>
                <c:pt idx="2957">
                  <c:v>0.61779200000000001</c:v>
                </c:pt>
                <c:pt idx="2958">
                  <c:v>0.61768500000000004</c:v>
                </c:pt>
                <c:pt idx="2959">
                  <c:v>0.61757899999999999</c:v>
                </c:pt>
                <c:pt idx="2960">
                  <c:v>0.61747300000000005</c:v>
                </c:pt>
                <c:pt idx="2961">
                  <c:v>0.617367</c:v>
                </c:pt>
                <c:pt idx="2962">
                  <c:v>0.61726099999999995</c:v>
                </c:pt>
                <c:pt idx="2963">
                  <c:v>0.61715600000000004</c:v>
                </c:pt>
                <c:pt idx="2964">
                  <c:v>0.61705100000000002</c:v>
                </c:pt>
                <c:pt idx="2965">
                  <c:v>0.61694599999999999</c:v>
                </c:pt>
                <c:pt idx="2966">
                  <c:v>0.61684099999999997</c:v>
                </c:pt>
                <c:pt idx="2967">
                  <c:v>0.61673699999999998</c:v>
                </c:pt>
                <c:pt idx="2968">
                  <c:v>0.61663199999999996</c:v>
                </c:pt>
                <c:pt idx="2969">
                  <c:v>0.61652799999999996</c:v>
                </c:pt>
                <c:pt idx="2970">
                  <c:v>0.616425</c:v>
                </c:pt>
                <c:pt idx="2971">
                  <c:v>0.61632100000000001</c:v>
                </c:pt>
                <c:pt idx="2972">
                  <c:v>0.61621800000000004</c:v>
                </c:pt>
                <c:pt idx="2973">
                  <c:v>0.61611499999999997</c:v>
                </c:pt>
                <c:pt idx="2974">
                  <c:v>0.61601300000000003</c:v>
                </c:pt>
                <c:pt idx="2975">
                  <c:v>0.61590999999999996</c:v>
                </c:pt>
                <c:pt idx="2976">
                  <c:v>0.61580800000000002</c:v>
                </c:pt>
                <c:pt idx="2977">
                  <c:v>0.61570599999999998</c:v>
                </c:pt>
                <c:pt idx="2978">
                  <c:v>0.61560400000000004</c:v>
                </c:pt>
                <c:pt idx="2979">
                  <c:v>0.61550300000000002</c:v>
                </c:pt>
                <c:pt idx="2980">
                  <c:v>0.61540099999999998</c:v>
                </c:pt>
                <c:pt idx="2981">
                  <c:v>0.61529999999999996</c:v>
                </c:pt>
                <c:pt idx="2982">
                  <c:v>0.61519900000000005</c:v>
                </c:pt>
                <c:pt idx="2983">
                  <c:v>0.61509899999999995</c:v>
                </c:pt>
                <c:pt idx="2984">
                  <c:v>0.61499899999999996</c:v>
                </c:pt>
                <c:pt idx="2985">
                  <c:v>0.61489899999999997</c:v>
                </c:pt>
                <c:pt idx="2986">
                  <c:v>0.61479899999999998</c:v>
                </c:pt>
                <c:pt idx="2987">
                  <c:v>0.614699</c:v>
                </c:pt>
                <c:pt idx="2988">
                  <c:v>0.61460000000000004</c:v>
                </c:pt>
                <c:pt idx="2989">
                  <c:v>0.61450099999999996</c:v>
                </c:pt>
                <c:pt idx="2990">
                  <c:v>0.614402</c:v>
                </c:pt>
                <c:pt idx="2991">
                  <c:v>0.61430300000000004</c:v>
                </c:pt>
                <c:pt idx="2992">
                  <c:v>0.61420399999999997</c:v>
                </c:pt>
                <c:pt idx="2993">
                  <c:v>0.61410600000000004</c:v>
                </c:pt>
                <c:pt idx="2994">
                  <c:v>0.614008</c:v>
                </c:pt>
                <c:pt idx="2995">
                  <c:v>0.61390999999999996</c:v>
                </c:pt>
                <c:pt idx="2996">
                  <c:v>0.61381300000000005</c:v>
                </c:pt>
                <c:pt idx="2997">
                  <c:v>0.61371600000000004</c:v>
                </c:pt>
                <c:pt idx="2998">
                  <c:v>0.61361900000000003</c:v>
                </c:pt>
                <c:pt idx="2999">
                  <c:v>0.61352200000000001</c:v>
                </c:pt>
                <c:pt idx="3000">
                  <c:v>0.613425</c:v>
                </c:pt>
                <c:pt idx="3001">
                  <c:v>0.61332900000000001</c:v>
                </c:pt>
                <c:pt idx="3002">
                  <c:v>0.613232</c:v>
                </c:pt>
                <c:pt idx="3003">
                  <c:v>0.61313600000000001</c:v>
                </c:pt>
                <c:pt idx="3004">
                  <c:v>0.61304099999999995</c:v>
                </c:pt>
                <c:pt idx="3005">
                  <c:v>0.61294499999999996</c:v>
                </c:pt>
                <c:pt idx="3006">
                  <c:v>0.61285000000000001</c:v>
                </c:pt>
                <c:pt idx="3007">
                  <c:v>0.61275500000000005</c:v>
                </c:pt>
                <c:pt idx="3008">
                  <c:v>0.61265999999999998</c:v>
                </c:pt>
                <c:pt idx="3009">
                  <c:v>0.61256500000000003</c:v>
                </c:pt>
                <c:pt idx="3010">
                  <c:v>0.61247099999999999</c:v>
                </c:pt>
                <c:pt idx="3011">
                  <c:v>0.61237699999999995</c:v>
                </c:pt>
                <c:pt idx="3012">
                  <c:v>0.61228300000000002</c:v>
                </c:pt>
                <c:pt idx="3013">
                  <c:v>0.61218899999999998</c:v>
                </c:pt>
                <c:pt idx="3014">
                  <c:v>0.61209599999999997</c:v>
                </c:pt>
                <c:pt idx="3015">
                  <c:v>0.61200200000000005</c:v>
                </c:pt>
                <c:pt idx="3016">
                  <c:v>0.61190900000000004</c:v>
                </c:pt>
                <c:pt idx="3017">
                  <c:v>0.61181600000000003</c:v>
                </c:pt>
                <c:pt idx="3018">
                  <c:v>0.61172400000000005</c:v>
                </c:pt>
                <c:pt idx="3019">
                  <c:v>0.61163100000000004</c:v>
                </c:pt>
                <c:pt idx="3020">
                  <c:v>0.61153900000000005</c:v>
                </c:pt>
                <c:pt idx="3021">
                  <c:v>0.61144699999999996</c:v>
                </c:pt>
                <c:pt idx="3022">
                  <c:v>0.61135499999999998</c:v>
                </c:pt>
                <c:pt idx="3023">
                  <c:v>0.61126400000000003</c:v>
                </c:pt>
                <c:pt idx="3024">
                  <c:v>0.61117200000000005</c:v>
                </c:pt>
                <c:pt idx="3025">
                  <c:v>0.61108099999999999</c:v>
                </c:pt>
                <c:pt idx="3026">
                  <c:v>0.61099000000000003</c:v>
                </c:pt>
                <c:pt idx="3027">
                  <c:v>0.61089899999999997</c:v>
                </c:pt>
                <c:pt idx="3028">
                  <c:v>0.61080900000000005</c:v>
                </c:pt>
                <c:pt idx="3029">
                  <c:v>0.61071799999999998</c:v>
                </c:pt>
                <c:pt idx="3030">
                  <c:v>0.61062799999999995</c:v>
                </c:pt>
                <c:pt idx="3031">
                  <c:v>0.61053800000000003</c:v>
                </c:pt>
                <c:pt idx="3032">
                  <c:v>0.61044900000000002</c:v>
                </c:pt>
                <c:pt idx="3033">
                  <c:v>0.61035899999999998</c:v>
                </c:pt>
                <c:pt idx="3034">
                  <c:v>0.61026999999999998</c:v>
                </c:pt>
                <c:pt idx="3035">
                  <c:v>0.61018099999999997</c:v>
                </c:pt>
                <c:pt idx="3036">
                  <c:v>0.61009199999999997</c:v>
                </c:pt>
                <c:pt idx="3037">
                  <c:v>0.61000299999999996</c:v>
                </c:pt>
                <c:pt idx="3038">
                  <c:v>0.60991499999999998</c:v>
                </c:pt>
                <c:pt idx="3039">
                  <c:v>0.60982599999999998</c:v>
                </c:pt>
                <c:pt idx="3040">
                  <c:v>0.609738</c:v>
                </c:pt>
                <c:pt idx="3041">
                  <c:v>0.60965100000000005</c:v>
                </c:pt>
                <c:pt idx="3042">
                  <c:v>0.60956299999999997</c:v>
                </c:pt>
                <c:pt idx="3043">
                  <c:v>0.60947499999999999</c:v>
                </c:pt>
                <c:pt idx="3044">
                  <c:v>0.60938800000000004</c:v>
                </c:pt>
                <c:pt idx="3045">
                  <c:v>0.60930099999999998</c:v>
                </c:pt>
                <c:pt idx="3046">
                  <c:v>0.60921400000000003</c:v>
                </c:pt>
                <c:pt idx="3047">
                  <c:v>0.609128</c:v>
                </c:pt>
                <c:pt idx="3048">
                  <c:v>0.60904100000000005</c:v>
                </c:pt>
                <c:pt idx="3049">
                  <c:v>0.60895500000000002</c:v>
                </c:pt>
                <c:pt idx="3050">
                  <c:v>0.60886899999999999</c:v>
                </c:pt>
                <c:pt idx="3051">
                  <c:v>0.60878299999999996</c:v>
                </c:pt>
                <c:pt idx="3052">
                  <c:v>0.60869700000000004</c:v>
                </c:pt>
                <c:pt idx="3053">
                  <c:v>0.60861200000000004</c:v>
                </c:pt>
                <c:pt idx="3054">
                  <c:v>0.60852700000000004</c:v>
                </c:pt>
                <c:pt idx="3055">
                  <c:v>0.60844200000000004</c:v>
                </c:pt>
                <c:pt idx="3056">
                  <c:v>0.60835700000000004</c:v>
                </c:pt>
                <c:pt idx="3057">
                  <c:v>0.60827200000000003</c:v>
                </c:pt>
                <c:pt idx="3058">
                  <c:v>0.60818700000000003</c:v>
                </c:pt>
                <c:pt idx="3059">
                  <c:v>0.60810299999999995</c:v>
                </c:pt>
                <c:pt idx="3060">
                  <c:v>0.60801899999999998</c:v>
                </c:pt>
                <c:pt idx="3061">
                  <c:v>0.607935</c:v>
                </c:pt>
                <c:pt idx="3062">
                  <c:v>0.60785100000000003</c:v>
                </c:pt>
                <c:pt idx="3063">
                  <c:v>0.60776799999999997</c:v>
                </c:pt>
                <c:pt idx="3064">
                  <c:v>0.60768500000000003</c:v>
                </c:pt>
                <c:pt idx="3065">
                  <c:v>0.60760099999999995</c:v>
                </c:pt>
                <c:pt idx="3066">
                  <c:v>0.60751900000000003</c:v>
                </c:pt>
                <c:pt idx="3067">
                  <c:v>0.60743599999999998</c:v>
                </c:pt>
                <c:pt idx="3068">
                  <c:v>0.60735300000000003</c:v>
                </c:pt>
                <c:pt idx="3069">
                  <c:v>0.60727100000000001</c:v>
                </c:pt>
                <c:pt idx="3070">
                  <c:v>0.60718899999999998</c:v>
                </c:pt>
                <c:pt idx="3071">
                  <c:v>0.60710699999999995</c:v>
                </c:pt>
                <c:pt idx="3072">
                  <c:v>0.60702500000000004</c:v>
                </c:pt>
                <c:pt idx="3073">
                  <c:v>0.60694300000000001</c:v>
                </c:pt>
                <c:pt idx="3074">
                  <c:v>0.60686200000000001</c:v>
                </c:pt>
                <c:pt idx="3075">
                  <c:v>0.60677999999999999</c:v>
                </c:pt>
                <c:pt idx="3076">
                  <c:v>0.60669899999999999</c:v>
                </c:pt>
                <c:pt idx="3077">
                  <c:v>0.60661799999999999</c:v>
                </c:pt>
                <c:pt idx="3078">
                  <c:v>0.60653800000000002</c:v>
                </c:pt>
                <c:pt idx="3079">
                  <c:v>0.60645700000000002</c:v>
                </c:pt>
                <c:pt idx="3080">
                  <c:v>0.60637700000000005</c:v>
                </c:pt>
                <c:pt idx="3081">
                  <c:v>0.60629699999999997</c:v>
                </c:pt>
                <c:pt idx="3082">
                  <c:v>0.60621700000000001</c:v>
                </c:pt>
                <c:pt idx="3083">
                  <c:v>0.60613700000000004</c:v>
                </c:pt>
                <c:pt idx="3084">
                  <c:v>0.60605699999999996</c:v>
                </c:pt>
                <c:pt idx="3085">
                  <c:v>0.60597800000000002</c:v>
                </c:pt>
                <c:pt idx="3086">
                  <c:v>0.60589899999999997</c:v>
                </c:pt>
                <c:pt idx="3087">
                  <c:v>0.60582000000000003</c:v>
                </c:pt>
                <c:pt idx="3088">
                  <c:v>0.60574099999999997</c:v>
                </c:pt>
                <c:pt idx="3089">
                  <c:v>0.60566200000000003</c:v>
                </c:pt>
                <c:pt idx="3090">
                  <c:v>0.60558400000000001</c:v>
                </c:pt>
                <c:pt idx="3091">
                  <c:v>0.60550499999999996</c:v>
                </c:pt>
                <c:pt idx="3092">
                  <c:v>0.60542700000000005</c:v>
                </c:pt>
                <c:pt idx="3093">
                  <c:v>0.60534900000000003</c:v>
                </c:pt>
                <c:pt idx="3094">
                  <c:v>0.605271</c:v>
                </c:pt>
                <c:pt idx="3095">
                  <c:v>0.60519400000000001</c:v>
                </c:pt>
                <c:pt idx="3096">
                  <c:v>0.60511599999999999</c:v>
                </c:pt>
                <c:pt idx="3097">
                  <c:v>0.60503899999999999</c:v>
                </c:pt>
                <c:pt idx="3098">
                  <c:v>0.604962</c:v>
                </c:pt>
                <c:pt idx="3099">
                  <c:v>0.60488500000000001</c:v>
                </c:pt>
                <c:pt idx="3100">
                  <c:v>0.60480800000000001</c:v>
                </c:pt>
                <c:pt idx="3101">
                  <c:v>0.60473100000000002</c:v>
                </c:pt>
                <c:pt idx="3102">
                  <c:v>0.60465500000000005</c:v>
                </c:pt>
                <c:pt idx="3103">
                  <c:v>0.60457899999999998</c:v>
                </c:pt>
                <c:pt idx="3104">
                  <c:v>0.60450300000000001</c:v>
                </c:pt>
                <c:pt idx="3105">
                  <c:v>0.60442700000000005</c:v>
                </c:pt>
                <c:pt idx="3106">
                  <c:v>0.60435099999999997</c:v>
                </c:pt>
                <c:pt idx="3107">
                  <c:v>0.60427600000000004</c:v>
                </c:pt>
                <c:pt idx="3108">
                  <c:v>0.60419999999999996</c:v>
                </c:pt>
                <c:pt idx="3109">
                  <c:v>0.60412500000000002</c:v>
                </c:pt>
                <c:pt idx="3110">
                  <c:v>0.60404999999999998</c:v>
                </c:pt>
                <c:pt idx="3111">
                  <c:v>0.60397500000000004</c:v>
                </c:pt>
                <c:pt idx="3112">
                  <c:v>0.60389999999999999</c:v>
                </c:pt>
                <c:pt idx="3113">
                  <c:v>0.60382599999999997</c:v>
                </c:pt>
                <c:pt idx="3114">
                  <c:v>0.60375100000000004</c:v>
                </c:pt>
                <c:pt idx="3115">
                  <c:v>0.60367700000000002</c:v>
                </c:pt>
                <c:pt idx="3116">
                  <c:v>0.603603</c:v>
                </c:pt>
                <c:pt idx="3117">
                  <c:v>0.60352899999999998</c:v>
                </c:pt>
                <c:pt idx="3118">
                  <c:v>0.60345599999999999</c:v>
                </c:pt>
                <c:pt idx="3119">
                  <c:v>0.60338199999999997</c:v>
                </c:pt>
                <c:pt idx="3120">
                  <c:v>0.60330899999999998</c:v>
                </c:pt>
                <c:pt idx="3121">
                  <c:v>0.60323599999999999</c:v>
                </c:pt>
                <c:pt idx="3122">
                  <c:v>0.603163</c:v>
                </c:pt>
                <c:pt idx="3123">
                  <c:v>0.60309000000000001</c:v>
                </c:pt>
                <c:pt idx="3124">
                  <c:v>0.60301700000000003</c:v>
                </c:pt>
                <c:pt idx="3125">
                  <c:v>0.60294400000000004</c:v>
                </c:pt>
                <c:pt idx="3126">
                  <c:v>0.60287199999999996</c:v>
                </c:pt>
                <c:pt idx="3127">
                  <c:v>0.6028</c:v>
                </c:pt>
                <c:pt idx="3128">
                  <c:v>0.60272800000000004</c:v>
                </c:pt>
                <c:pt idx="3129">
                  <c:v>0.60265599999999997</c:v>
                </c:pt>
                <c:pt idx="3130">
                  <c:v>0.60258400000000001</c:v>
                </c:pt>
                <c:pt idx="3131">
                  <c:v>0.60251299999999997</c:v>
                </c:pt>
                <c:pt idx="3132">
                  <c:v>0.602441</c:v>
                </c:pt>
                <c:pt idx="3133">
                  <c:v>0.60236999999999996</c:v>
                </c:pt>
                <c:pt idx="3134">
                  <c:v>0.60229900000000003</c:v>
                </c:pt>
                <c:pt idx="3135">
                  <c:v>0.60222799999999999</c:v>
                </c:pt>
                <c:pt idx="3136">
                  <c:v>0.60215700000000005</c:v>
                </c:pt>
                <c:pt idx="3137">
                  <c:v>0.60208700000000004</c:v>
                </c:pt>
                <c:pt idx="3138">
                  <c:v>0.602016</c:v>
                </c:pt>
                <c:pt idx="3139">
                  <c:v>0.60194599999999998</c:v>
                </c:pt>
                <c:pt idx="3140">
                  <c:v>0.60187599999999997</c:v>
                </c:pt>
                <c:pt idx="3141">
                  <c:v>0.60180599999999995</c:v>
                </c:pt>
                <c:pt idx="3142">
                  <c:v>0.60173600000000005</c:v>
                </c:pt>
                <c:pt idx="3143">
                  <c:v>0.60166600000000003</c:v>
                </c:pt>
                <c:pt idx="3144">
                  <c:v>0.60159700000000005</c:v>
                </c:pt>
                <c:pt idx="3145">
                  <c:v>0.60152700000000003</c:v>
                </c:pt>
                <c:pt idx="3146">
                  <c:v>0.60145800000000005</c:v>
                </c:pt>
                <c:pt idx="3147">
                  <c:v>0.60138899999999995</c:v>
                </c:pt>
                <c:pt idx="3148">
                  <c:v>0.60131999999999997</c:v>
                </c:pt>
                <c:pt idx="3149">
                  <c:v>0.60125200000000001</c:v>
                </c:pt>
                <c:pt idx="3150">
                  <c:v>0.60118300000000002</c:v>
                </c:pt>
                <c:pt idx="3151">
                  <c:v>0.60111499999999995</c:v>
                </c:pt>
                <c:pt idx="3152">
                  <c:v>0.60104599999999997</c:v>
                </c:pt>
                <c:pt idx="3153">
                  <c:v>0.60097800000000001</c:v>
                </c:pt>
                <c:pt idx="3154">
                  <c:v>0.60091000000000006</c:v>
                </c:pt>
                <c:pt idx="3155">
                  <c:v>0.60084300000000002</c:v>
                </c:pt>
                <c:pt idx="3156">
                  <c:v>0.60077499999999995</c:v>
                </c:pt>
                <c:pt idx="3157">
                  <c:v>0.60070699999999999</c:v>
                </c:pt>
                <c:pt idx="3158">
                  <c:v>0.60063999999999995</c:v>
                </c:pt>
                <c:pt idx="3159">
                  <c:v>0.60057300000000002</c:v>
                </c:pt>
                <c:pt idx="3160">
                  <c:v>0.60050599999999998</c:v>
                </c:pt>
                <c:pt idx="3161">
                  <c:v>0.60043899999999994</c:v>
                </c:pt>
                <c:pt idx="3162">
                  <c:v>0.60037200000000002</c:v>
                </c:pt>
                <c:pt idx="3163">
                  <c:v>0.60030600000000001</c:v>
                </c:pt>
                <c:pt idx="3164">
                  <c:v>0.60023899999999997</c:v>
                </c:pt>
                <c:pt idx="3165">
                  <c:v>0.60017299999999996</c:v>
                </c:pt>
                <c:pt idx="3166">
                  <c:v>0.60010699999999995</c:v>
                </c:pt>
                <c:pt idx="3167">
                  <c:v>0.60004100000000005</c:v>
                </c:pt>
                <c:pt idx="3168">
                  <c:v>0.59997500000000004</c:v>
                </c:pt>
                <c:pt idx="3169">
                  <c:v>0.59990900000000003</c:v>
                </c:pt>
                <c:pt idx="3170">
                  <c:v>0.59984400000000004</c:v>
                </c:pt>
                <c:pt idx="3171">
                  <c:v>0.59977800000000003</c:v>
                </c:pt>
                <c:pt idx="3172">
                  <c:v>0.59971300000000005</c:v>
                </c:pt>
                <c:pt idx="3173">
                  <c:v>0.59964799999999996</c:v>
                </c:pt>
                <c:pt idx="3174">
                  <c:v>0.59958299999999998</c:v>
                </c:pt>
                <c:pt idx="3175">
                  <c:v>0.599518</c:v>
                </c:pt>
                <c:pt idx="3176">
                  <c:v>0.59945300000000001</c:v>
                </c:pt>
                <c:pt idx="3177">
                  <c:v>0.59938899999999995</c:v>
                </c:pt>
                <c:pt idx="3178">
                  <c:v>0.59932399999999997</c:v>
                </c:pt>
                <c:pt idx="3179">
                  <c:v>0.59926000000000001</c:v>
                </c:pt>
                <c:pt idx="3180">
                  <c:v>0.59919599999999995</c:v>
                </c:pt>
                <c:pt idx="3181">
                  <c:v>0.599132</c:v>
                </c:pt>
                <c:pt idx="3182">
                  <c:v>0.59906800000000004</c:v>
                </c:pt>
                <c:pt idx="3183">
                  <c:v>0.59900399999999998</c:v>
                </c:pt>
                <c:pt idx="3184">
                  <c:v>0.59894099999999995</c:v>
                </c:pt>
                <c:pt idx="3185">
                  <c:v>0.59887699999999999</c:v>
                </c:pt>
                <c:pt idx="3186">
                  <c:v>0.59881399999999996</c:v>
                </c:pt>
                <c:pt idx="3187">
                  <c:v>0.59875100000000003</c:v>
                </c:pt>
                <c:pt idx="3188">
                  <c:v>0.598688</c:v>
                </c:pt>
                <c:pt idx="3189">
                  <c:v>0.59862499999999996</c:v>
                </c:pt>
                <c:pt idx="3190">
                  <c:v>0.59856299999999996</c:v>
                </c:pt>
                <c:pt idx="3191">
                  <c:v>0.59850000000000003</c:v>
                </c:pt>
                <c:pt idx="3192">
                  <c:v>0.59843800000000003</c:v>
                </c:pt>
                <c:pt idx="3193">
                  <c:v>0.59837499999999999</c:v>
                </c:pt>
                <c:pt idx="3194">
                  <c:v>0.59831299999999998</c:v>
                </c:pt>
                <c:pt idx="3195">
                  <c:v>0.59825099999999998</c:v>
                </c:pt>
                <c:pt idx="3196">
                  <c:v>0.59818899999999997</c:v>
                </c:pt>
                <c:pt idx="3197">
                  <c:v>0.59812699999999996</c:v>
                </c:pt>
                <c:pt idx="3198">
                  <c:v>0.59806599999999999</c:v>
                </c:pt>
                <c:pt idx="3199">
                  <c:v>0.59800399999999998</c:v>
                </c:pt>
                <c:pt idx="3200">
                  <c:v>0.597943</c:v>
                </c:pt>
                <c:pt idx="3201">
                  <c:v>0.59788300000000005</c:v>
                </c:pt>
                <c:pt idx="3202">
                  <c:v>0.59803700000000004</c:v>
                </c:pt>
                <c:pt idx="3203">
                  <c:v>0.59822200000000003</c:v>
                </c:pt>
                <c:pt idx="3204">
                  <c:v>0.59841299999999997</c:v>
                </c:pt>
                <c:pt idx="3205">
                  <c:v>0.59860400000000002</c:v>
                </c:pt>
                <c:pt idx="3206">
                  <c:v>0.59879599999999999</c:v>
                </c:pt>
                <c:pt idx="3207">
                  <c:v>0.59898700000000005</c:v>
                </c:pt>
                <c:pt idx="3208">
                  <c:v>0.59917799999999999</c:v>
                </c:pt>
                <c:pt idx="3209">
                  <c:v>0.59936800000000001</c:v>
                </c:pt>
                <c:pt idx="3210">
                  <c:v>0.59955899999999995</c:v>
                </c:pt>
                <c:pt idx="3211">
                  <c:v>0.59974899999999998</c:v>
                </c:pt>
                <c:pt idx="3212">
                  <c:v>0.59994000000000003</c:v>
                </c:pt>
                <c:pt idx="3213">
                  <c:v>0.60013000000000005</c:v>
                </c:pt>
                <c:pt idx="3214">
                  <c:v>0.60031900000000005</c:v>
                </c:pt>
                <c:pt idx="3215">
                  <c:v>0.60050899999999996</c:v>
                </c:pt>
                <c:pt idx="3216">
                  <c:v>0.60069799999999995</c:v>
                </c:pt>
                <c:pt idx="3217">
                  <c:v>0.60088799999999998</c:v>
                </c:pt>
                <c:pt idx="3218">
                  <c:v>0.60107699999999997</c:v>
                </c:pt>
                <c:pt idx="3219">
                  <c:v>0.60126599999999997</c:v>
                </c:pt>
                <c:pt idx="3220">
                  <c:v>0.60145400000000004</c:v>
                </c:pt>
                <c:pt idx="3221">
                  <c:v>0.60164300000000004</c:v>
                </c:pt>
                <c:pt idx="3222">
                  <c:v>0.601831</c:v>
                </c:pt>
                <c:pt idx="3223">
                  <c:v>0.60201899999999997</c:v>
                </c:pt>
                <c:pt idx="3224">
                  <c:v>0.60220700000000005</c:v>
                </c:pt>
                <c:pt idx="3225">
                  <c:v>0.60239500000000001</c:v>
                </c:pt>
                <c:pt idx="3226">
                  <c:v>0.60258299999999998</c:v>
                </c:pt>
                <c:pt idx="3227">
                  <c:v>0.60277000000000003</c:v>
                </c:pt>
                <c:pt idx="3228">
                  <c:v>0.60295699999999997</c:v>
                </c:pt>
                <c:pt idx="3229">
                  <c:v>0.60314500000000004</c:v>
                </c:pt>
                <c:pt idx="3230">
                  <c:v>0.60333099999999995</c:v>
                </c:pt>
                <c:pt idx="3231">
                  <c:v>0.603518</c:v>
                </c:pt>
                <c:pt idx="3232">
                  <c:v>0.60370500000000005</c:v>
                </c:pt>
                <c:pt idx="3233">
                  <c:v>0.60389099999999996</c:v>
                </c:pt>
                <c:pt idx="3234">
                  <c:v>0.60407699999999998</c:v>
                </c:pt>
                <c:pt idx="3235">
                  <c:v>0.60426299999999999</c:v>
                </c:pt>
                <c:pt idx="3236">
                  <c:v>0.60444900000000001</c:v>
                </c:pt>
                <c:pt idx="3237">
                  <c:v>0.604634</c:v>
                </c:pt>
                <c:pt idx="3238">
                  <c:v>0.60482000000000002</c:v>
                </c:pt>
                <c:pt idx="3239">
                  <c:v>0.60500500000000001</c:v>
                </c:pt>
                <c:pt idx="3240">
                  <c:v>0.60519000000000001</c:v>
                </c:pt>
                <c:pt idx="3241">
                  <c:v>0.605375</c:v>
                </c:pt>
                <c:pt idx="3242">
                  <c:v>0.60555999999999999</c:v>
                </c:pt>
                <c:pt idx="3243">
                  <c:v>0.60574399999999995</c:v>
                </c:pt>
                <c:pt idx="3244">
                  <c:v>0.60592900000000005</c:v>
                </c:pt>
                <c:pt idx="3245">
                  <c:v>0.60611300000000001</c:v>
                </c:pt>
                <c:pt idx="3246">
                  <c:v>0.60629699999999997</c:v>
                </c:pt>
                <c:pt idx="3247">
                  <c:v>0.60648000000000002</c:v>
                </c:pt>
                <c:pt idx="3248">
                  <c:v>0.60666399999999998</c:v>
                </c:pt>
                <c:pt idx="3249">
                  <c:v>0.60684800000000005</c:v>
                </c:pt>
                <c:pt idx="3250">
                  <c:v>0.60703099999999999</c:v>
                </c:pt>
                <c:pt idx="3251">
                  <c:v>0.60721400000000003</c:v>
                </c:pt>
                <c:pt idx="3252">
                  <c:v>0.60739699999999996</c:v>
                </c:pt>
                <c:pt idx="3253">
                  <c:v>0.60758000000000001</c:v>
                </c:pt>
                <c:pt idx="3254">
                  <c:v>0.60776200000000002</c:v>
                </c:pt>
                <c:pt idx="3255">
                  <c:v>0.60794400000000004</c:v>
                </c:pt>
                <c:pt idx="3256">
                  <c:v>0.60812699999999997</c:v>
                </c:pt>
                <c:pt idx="3257">
                  <c:v>0.60830899999999999</c:v>
                </c:pt>
                <c:pt idx="3258">
                  <c:v>0.60848999999999998</c:v>
                </c:pt>
                <c:pt idx="3259">
                  <c:v>0.60867199999999999</c:v>
                </c:pt>
                <c:pt idx="3260">
                  <c:v>0.60885400000000001</c:v>
                </c:pt>
                <c:pt idx="3261">
                  <c:v>0.60903499999999999</c:v>
                </c:pt>
                <c:pt idx="3262">
                  <c:v>0.60921599999999998</c:v>
                </c:pt>
                <c:pt idx="3263">
                  <c:v>0.60939699999999997</c:v>
                </c:pt>
                <c:pt idx="3264">
                  <c:v>0.60957799999999995</c:v>
                </c:pt>
                <c:pt idx="3265">
                  <c:v>0.60975800000000002</c:v>
                </c:pt>
                <c:pt idx="3266">
                  <c:v>0.60993900000000001</c:v>
                </c:pt>
                <c:pt idx="3267">
                  <c:v>0.61011899999999997</c:v>
                </c:pt>
                <c:pt idx="3268">
                  <c:v>0.61029900000000004</c:v>
                </c:pt>
                <c:pt idx="3269">
                  <c:v>0.61047899999999999</c:v>
                </c:pt>
                <c:pt idx="3270">
                  <c:v>0.61065899999999995</c:v>
                </c:pt>
                <c:pt idx="3271">
                  <c:v>0.61083799999999999</c:v>
                </c:pt>
                <c:pt idx="3272">
                  <c:v>0.61101799999999995</c:v>
                </c:pt>
                <c:pt idx="3273">
                  <c:v>0.61119699999999999</c:v>
                </c:pt>
                <c:pt idx="3274">
                  <c:v>0.61137600000000003</c:v>
                </c:pt>
                <c:pt idx="3275">
                  <c:v>0.61155499999999996</c:v>
                </c:pt>
                <c:pt idx="3276">
                  <c:v>0.61173299999999997</c:v>
                </c:pt>
                <c:pt idx="3277">
                  <c:v>0.61191200000000001</c:v>
                </c:pt>
                <c:pt idx="3278">
                  <c:v>0.61209000000000002</c:v>
                </c:pt>
                <c:pt idx="3279">
                  <c:v>0.61226800000000003</c:v>
                </c:pt>
                <c:pt idx="3280">
                  <c:v>0.61244600000000005</c:v>
                </c:pt>
                <c:pt idx="3281">
                  <c:v>0.61262399999999995</c:v>
                </c:pt>
                <c:pt idx="3282">
                  <c:v>0.61280199999999996</c:v>
                </c:pt>
                <c:pt idx="3283">
                  <c:v>0.61297900000000005</c:v>
                </c:pt>
                <c:pt idx="3284">
                  <c:v>0.61315600000000003</c:v>
                </c:pt>
                <c:pt idx="3285">
                  <c:v>0.61333300000000002</c:v>
                </c:pt>
                <c:pt idx="3286">
                  <c:v>0.61351</c:v>
                </c:pt>
                <c:pt idx="3287">
                  <c:v>0.61368699999999998</c:v>
                </c:pt>
                <c:pt idx="3288">
                  <c:v>0.61386399999999997</c:v>
                </c:pt>
                <c:pt idx="3289">
                  <c:v>0.61404000000000003</c:v>
                </c:pt>
                <c:pt idx="3290">
                  <c:v>0.61421599999999998</c:v>
                </c:pt>
                <c:pt idx="3291">
                  <c:v>0.61439200000000005</c:v>
                </c:pt>
                <c:pt idx="3292">
                  <c:v>0.614568</c:v>
                </c:pt>
                <c:pt idx="3293">
                  <c:v>0.61474399999999996</c:v>
                </c:pt>
                <c:pt idx="3294">
                  <c:v>0.61492000000000002</c:v>
                </c:pt>
                <c:pt idx="3295">
                  <c:v>0.61509499999999995</c:v>
                </c:pt>
                <c:pt idx="3296">
                  <c:v>0.61526999999999998</c:v>
                </c:pt>
                <c:pt idx="3297">
                  <c:v>0.61544500000000002</c:v>
                </c:pt>
                <c:pt idx="3298">
                  <c:v>0.61561999999999995</c:v>
                </c:pt>
                <c:pt idx="3299">
                  <c:v>0.61579499999999998</c:v>
                </c:pt>
                <c:pt idx="3300">
                  <c:v>0.61596899999999999</c:v>
                </c:pt>
                <c:pt idx="3301">
                  <c:v>0.61614400000000002</c:v>
                </c:pt>
                <c:pt idx="3302">
                  <c:v>0.61631800000000003</c:v>
                </c:pt>
                <c:pt idx="3303">
                  <c:v>0.61649200000000004</c:v>
                </c:pt>
                <c:pt idx="3304">
                  <c:v>0.61666600000000005</c:v>
                </c:pt>
                <c:pt idx="3305">
                  <c:v>0.61683900000000003</c:v>
                </c:pt>
                <c:pt idx="3306">
                  <c:v>0.61701300000000003</c:v>
                </c:pt>
                <c:pt idx="3307">
                  <c:v>0.61718600000000001</c:v>
                </c:pt>
                <c:pt idx="3308">
                  <c:v>0.61735899999999999</c:v>
                </c:pt>
                <c:pt idx="3309">
                  <c:v>0.61753199999999997</c:v>
                </c:pt>
                <c:pt idx="3310">
                  <c:v>0.61770499999999995</c:v>
                </c:pt>
                <c:pt idx="3311">
                  <c:v>0.61787800000000004</c:v>
                </c:pt>
                <c:pt idx="3312">
                  <c:v>0.61804999999999999</c:v>
                </c:pt>
                <c:pt idx="3313">
                  <c:v>0.61822299999999997</c:v>
                </c:pt>
                <c:pt idx="3314">
                  <c:v>0.61839500000000003</c:v>
                </c:pt>
                <c:pt idx="3315">
                  <c:v>0.61856699999999998</c:v>
                </c:pt>
                <c:pt idx="3316">
                  <c:v>0.61873800000000001</c:v>
                </c:pt>
                <c:pt idx="3317">
                  <c:v>0.61890999999999996</c:v>
                </c:pt>
                <c:pt idx="3318">
                  <c:v>0.61908200000000002</c:v>
                </c:pt>
                <c:pt idx="3319">
                  <c:v>0.61925300000000005</c:v>
                </c:pt>
                <c:pt idx="3320">
                  <c:v>0.61942399999999997</c:v>
                </c:pt>
                <c:pt idx="3321">
                  <c:v>0.61959500000000001</c:v>
                </c:pt>
                <c:pt idx="3322">
                  <c:v>0.61976600000000004</c:v>
                </c:pt>
                <c:pt idx="3323">
                  <c:v>0.61993600000000004</c:v>
                </c:pt>
                <c:pt idx="3324">
                  <c:v>0.62010699999999996</c:v>
                </c:pt>
                <c:pt idx="3325">
                  <c:v>0.62027699999999997</c:v>
                </c:pt>
                <c:pt idx="3326">
                  <c:v>0.62044699999999997</c:v>
                </c:pt>
                <c:pt idx="3327">
                  <c:v>0.62061699999999997</c:v>
                </c:pt>
                <c:pt idx="3328">
                  <c:v>0.62078699999999998</c:v>
                </c:pt>
                <c:pt idx="3329">
                  <c:v>0.62095699999999998</c:v>
                </c:pt>
                <c:pt idx="3330">
                  <c:v>0.62112599999999996</c:v>
                </c:pt>
                <c:pt idx="3331">
                  <c:v>0.62129599999999996</c:v>
                </c:pt>
                <c:pt idx="3332">
                  <c:v>0.62146500000000005</c:v>
                </c:pt>
                <c:pt idx="3333">
                  <c:v>0.62163400000000002</c:v>
                </c:pt>
                <c:pt idx="3334">
                  <c:v>0.62180299999999999</c:v>
                </c:pt>
                <c:pt idx="3335">
                  <c:v>0.62197100000000005</c:v>
                </c:pt>
                <c:pt idx="3336">
                  <c:v>0.62214000000000003</c:v>
                </c:pt>
                <c:pt idx="3337">
                  <c:v>0.62230799999999997</c:v>
                </c:pt>
                <c:pt idx="3338">
                  <c:v>0.62247600000000003</c:v>
                </c:pt>
                <c:pt idx="3339">
                  <c:v>0.62264399999999998</c:v>
                </c:pt>
                <c:pt idx="3340">
                  <c:v>0.62281200000000003</c:v>
                </c:pt>
                <c:pt idx="3341">
                  <c:v>0.62297999999999998</c:v>
                </c:pt>
                <c:pt idx="3342">
                  <c:v>0.62314700000000001</c:v>
                </c:pt>
                <c:pt idx="3343">
                  <c:v>0.62331499999999995</c:v>
                </c:pt>
                <c:pt idx="3344">
                  <c:v>0.62348199999999998</c:v>
                </c:pt>
                <c:pt idx="3345">
                  <c:v>0.62364900000000001</c:v>
                </c:pt>
                <c:pt idx="3346">
                  <c:v>0.62381600000000004</c:v>
                </c:pt>
                <c:pt idx="3347">
                  <c:v>0.62398200000000004</c:v>
                </c:pt>
                <c:pt idx="3348">
                  <c:v>0.62414899999999995</c:v>
                </c:pt>
                <c:pt idx="3349">
                  <c:v>0.62431499999999995</c:v>
                </c:pt>
                <c:pt idx="3350">
                  <c:v>0.62448099999999995</c:v>
                </c:pt>
                <c:pt idx="3351">
                  <c:v>0.62464699999999995</c:v>
                </c:pt>
                <c:pt idx="3352">
                  <c:v>0.62481299999999995</c:v>
                </c:pt>
                <c:pt idx="3353">
                  <c:v>0.62497899999999995</c:v>
                </c:pt>
                <c:pt idx="3354">
                  <c:v>0.62514499999999995</c:v>
                </c:pt>
                <c:pt idx="3355">
                  <c:v>0.62531000000000003</c:v>
                </c:pt>
                <c:pt idx="3356">
                  <c:v>0.625475</c:v>
                </c:pt>
                <c:pt idx="3357">
                  <c:v>0.62563999999999997</c:v>
                </c:pt>
                <c:pt idx="3358">
                  <c:v>0.62580499999999994</c:v>
                </c:pt>
                <c:pt idx="3359">
                  <c:v>0.62597000000000003</c:v>
                </c:pt>
                <c:pt idx="3360">
                  <c:v>0.62613399999999997</c:v>
                </c:pt>
                <c:pt idx="3361">
                  <c:v>0.62629900000000005</c:v>
                </c:pt>
                <c:pt idx="3362">
                  <c:v>0.62646299999999999</c:v>
                </c:pt>
                <c:pt idx="3363">
                  <c:v>0.62662700000000005</c:v>
                </c:pt>
                <c:pt idx="3364">
                  <c:v>0.62679099999999999</c:v>
                </c:pt>
                <c:pt idx="3365">
                  <c:v>0.62695500000000004</c:v>
                </c:pt>
                <c:pt idx="3366">
                  <c:v>0.62711899999999998</c:v>
                </c:pt>
                <c:pt idx="3367">
                  <c:v>0.62728200000000001</c:v>
                </c:pt>
                <c:pt idx="3368">
                  <c:v>0.62744500000000003</c:v>
                </c:pt>
                <c:pt idx="3369">
                  <c:v>0.62760800000000005</c:v>
                </c:pt>
                <c:pt idx="3370">
                  <c:v>0.62777099999999997</c:v>
                </c:pt>
                <c:pt idx="3371">
                  <c:v>0.62793399999999999</c:v>
                </c:pt>
                <c:pt idx="3372">
                  <c:v>0.62809700000000002</c:v>
                </c:pt>
                <c:pt idx="3373">
                  <c:v>0.62825900000000001</c:v>
                </c:pt>
                <c:pt idx="3374">
                  <c:v>0.62842200000000004</c:v>
                </c:pt>
                <c:pt idx="3375">
                  <c:v>0.62858400000000003</c:v>
                </c:pt>
                <c:pt idx="3376">
                  <c:v>0.62874600000000003</c:v>
                </c:pt>
                <c:pt idx="3377">
                  <c:v>0.62890800000000002</c:v>
                </c:pt>
                <c:pt idx="3378">
                  <c:v>0.62907000000000002</c:v>
                </c:pt>
                <c:pt idx="3379">
                  <c:v>0.62923099999999998</c:v>
                </c:pt>
                <c:pt idx="3380">
                  <c:v>0.62939199999999995</c:v>
                </c:pt>
                <c:pt idx="3381">
                  <c:v>0.62955399999999995</c:v>
                </c:pt>
                <c:pt idx="3382">
                  <c:v>0.62971500000000002</c:v>
                </c:pt>
                <c:pt idx="3383">
                  <c:v>0.62987599999999999</c:v>
                </c:pt>
                <c:pt idx="3384">
                  <c:v>0.63003600000000004</c:v>
                </c:pt>
                <c:pt idx="3385">
                  <c:v>0.63019700000000001</c:v>
                </c:pt>
                <c:pt idx="3386">
                  <c:v>0.63035799999999997</c:v>
                </c:pt>
                <c:pt idx="3387">
                  <c:v>0.63051800000000002</c:v>
                </c:pt>
                <c:pt idx="3388">
                  <c:v>0.63067799999999996</c:v>
                </c:pt>
                <c:pt idx="3389">
                  <c:v>0.63083800000000001</c:v>
                </c:pt>
                <c:pt idx="3390">
                  <c:v>0.63099799999999995</c:v>
                </c:pt>
                <c:pt idx="3391">
                  <c:v>0.63115699999999997</c:v>
                </c:pt>
                <c:pt idx="3392">
                  <c:v>0.63131700000000002</c:v>
                </c:pt>
                <c:pt idx="3393">
                  <c:v>0.63147600000000004</c:v>
                </c:pt>
                <c:pt idx="3394">
                  <c:v>0.63163499999999995</c:v>
                </c:pt>
                <c:pt idx="3395">
                  <c:v>0.631795</c:v>
                </c:pt>
                <c:pt idx="3396">
                  <c:v>0.63195299999999999</c:v>
                </c:pt>
                <c:pt idx="3397">
                  <c:v>0.63211200000000001</c:v>
                </c:pt>
                <c:pt idx="3398">
                  <c:v>0.63227100000000003</c:v>
                </c:pt>
                <c:pt idx="3399">
                  <c:v>0.63242900000000002</c:v>
                </c:pt>
                <c:pt idx="3400">
                  <c:v>0.63258700000000001</c:v>
                </c:pt>
                <c:pt idx="3401">
                  <c:v>0.63274600000000003</c:v>
                </c:pt>
                <c:pt idx="3402">
                  <c:v>0.63290299999999999</c:v>
                </c:pt>
                <c:pt idx="3403">
                  <c:v>0.63306099999999998</c:v>
                </c:pt>
                <c:pt idx="3404">
                  <c:v>0.63321899999999998</c:v>
                </c:pt>
                <c:pt idx="3405">
                  <c:v>0.63337600000000005</c:v>
                </c:pt>
                <c:pt idx="3406">
                  <c:v>0.63353400000000004</c:v>
                </c:pt>
                <c:pt idx="3407">
                  <c:v>0.633691</c:v>
                </c:pt>
                <c:pt idx="3408">
                  <c:v>0.63384799999999997</c:v>
                </c:pt>
                <c:pt idx="3409">
                  <c:v>0.63400500000000004</c:v>
                </c:pt>
                <c:pt idx="3410">
                  <c:v>0.634162</c:v>
                </c:pt>
                <c:pt idx="3411">
                  <c:v>0.63431800000000005</c:v>
                </c:pt>
                <c:pt idx="3412">
                  <c:v>0.63447500000000001</c:v>
                </c:pt>
                <c:pt idx="3413">
                  <c:v>0.63463099999999995</c:v>
                </c:pt>
                <c:pt idx="3414">
                  <c:v>0.63478699999999999</c:v>
                </c:pt>
                <c:pt idx="3415">
                  <c:v>0.63494300000000004</c:v>
                </c:pt>
                <c:pt idx="3416">
                  <c:v>0.63509899999999997</c:v>
                </c:pt>
                <c:pt idx="3417">
                  <c:v>0.63525399999999999</c:v>
                </c:pt>
                <c:pt idx="3418">
                  <c:v>0.63541000000000003</c:v>
                </c:pt>
                <c:pt idx="3419">
                  <c:v>0.63556500000000005</c:v>
                </c:pt>
                <c:pt idx="3420">
                  <c:v>0.63571999999999995</c:v>
                </c:pt>
                <c:pt idx="3421">
                  <c:v>0.635876</c:v>
                </c:pt>
                <c:pt idx="3422">
                  <c:v>0.63602999999999998</c:v>
                </c:pt>
                <c:pt idx="3423">
                  <c:v>0.636185</c:v>
                </c:pt>
                <c:pt idx="3424">
                  <c:v>0.63634000000000002</c:v>
                </c:pt>
                <c:pt idx="3425">
                  <c:v>0.636494</c:v>
                </c:pt>
                <c:pt idx="3426">
                  <c:v>0.63664900000000002</c:v>
                </c:pt>
                <c:pt idx="3427">
                  <c:v>0.63680300000000001</c:v>
                </c:pt>
                <c:pt idx="3428">
                  <c:v>0.636957</c:v>
                </c:pt>
                <c:pt idx="3429">
                  <c:v>0.63710999999999995</c:v>
                </c:pt>
                <c:pt idx="3430">
                  <c:v>0.63726400000000005</c:v>
                </c:pt>
                <c:pt idx="3431">
                  <c:v>0.63741800000000004</c:v>
                </c:pt>
                <c:pt idx="3432">
                  <c:v>0.637571</c:v>
                </c:pt>
                <c:pt idx="3433">
                  <c:v>0.63772399999999996</c:v>
                </c:pt>
                <c:pt idx="3434">
                  <c:v>0.63787700000000003</c:v>
                </c:pt>
                <c:pt idx="3435">
                  <c:v>0.63802999999999999</c:v>
                </c:pt>
                <c:pt idx="3436">
                  <c:v>0.63818299999999994</c:v>
                </c:pt>
                <c:pt idx="3437">
                  <c:v>0.63833600000000001</c:v>
                </c:pt>
                <c:pt idx="3438">
                  <c:v>0.63848800000000006</c:v>
                </c:pt>
                <c:pt idx="3439">
                  <c:v>0.63864100000000001</c:v>
                </c:pt>
                <c:pt idx="3440">
                  <c:v>0.63879300000000006</c:v>
                </c:pt>
                <c:pt idx="3441">
                  <c:v>0.63894499999999999</c:v>
                </c:pt>
                <c:pt idx="3442">
                  <c:v>0.63909700000000003</c:v>
                </c:pt>
                <c:pt idx="3443">
                  <c:v>0.63924899999999996</c:v>
                </c:pt>
                <c:pt idx="3444">
                  <c:v>0.63939999999999997</c:v>
                </c:pt>
                <c:pt idx="3445">
                  <c:v>0.63955200000000001</c:v>
                </c:pt>
                <c:pt idx="3446">
                  <c:v>0.63970300000000002</c:v>
                </c:pt>
                <c:pt idx="3447">
                  <c:v>0.63985400000000003</c:v>
                </c:pt>
                <c:pt idx="3448">
                  <c:v>0.64000500000000005</c:v>
                </c:pt>
                <c:pt idx="3449">
                  <c:v>0.64015599999999995</c:v>
                </c:pt>
                <c:pt idx="3450">
                  <c:v>0.64030699999999996</c:v>
                </c:pt>
                <c:pt idx="3451">
                  <c:v>0.64045700000000005</c:v>
                </c:pt>
                <c:pt idx="3452">
                  <c:v>0.64060799999999996</c:v>
                </c:pt>
                <c:pt idx="3453">
                  <c:v>0.64075800000000005</c:v>
                </c:pt>
                <c:pt idx="3454">
                  <c:v>0.64090800000000003</c:v>
                </c:pt>
                <c:pt idx="3455">
                  <c:v>0.64105800000000002</c:v>
                </c:pt>
                <c:pt idx="3456">
                  <c:v>0.641208</c:v>
                </c:pt>
                <c:pt idx="3457">
                  <c:v>0.64135799999999998</c:v>
                </c:pt>
                <c:pt idx="3458">
                  <c:v>0.64150700000000005</c:v>
                </c:pt>
                <c:pt idx="3459">
                  <c:v>0.641656</c:v>
                </c:pt>
                <c:pt idx="3460">
                  <c:v>0.64180599999999999</c:v>
                </c:pt>
                <c:pt idx="3461">
                  <c:v>0.64195500000000005</c:v>
                </c:pt>
                <c:pt idx="3462">
                  <c:v>0.64210400000000001</c:v>
                </c:pt>
                <c:pt idx="3463">
                  <c:v>0.64225299999999996</c:v>
                </c:pt>
                <c:pt idx="3464">
                  <c:v>0.642401</c:v>
                </c:pt>
                <c:pt idx="3465">
                  <c:v>0.64254999999999995</c:v>
                </c:pt>
                <c:pt idx="3466">
                  <c:v>0.64269799999999999</c:v>
                </c:pt>
                <c:pt idx="3467">
                  <c:v>0.64284600000000003</c:v>
                </c:pt>
                <c:pt idx="3468">
                  <c:v>0.64299399999999995</c:v>
                </c:pt>
                <c:pt idx="3469">
                  <c:v>0.64314199999999999</c:v>
                </c:pt>
                <c:pt idx="3470">
                  <c:v>0.64329000000000003</c:v>
                </c:pt>
                <c:pt idx="3471">
                  <c:v>0.64343799999999995</c:v>
                </c:pt>
                <c:pt idx="3472">
                  <c:v>0.64358499999999996</c:v>
                </c:pt>
                <c:pt idx="3473">
                  <c:v>0.643733</c:v>
                </c:pt>
                <c:pt idx="3474">
                  <c:v>0.64388000000000001</c:v>
                </c:pt>
                <c:pt idx="3475">
                  <c:v>0.64402700000000002</c:v>
                </c:pt>
                <c:pt idx="3476">
                  <c:v>0.64417400000000002</c:v>
                </c:pt>
                <c:pt idx="3477">
                  <c:v>0.64432100000000003</c:v>
                </c:pt>
                <c:pt idx="3478">
                  <c:v>0.64446700000000001</c:v>
                </c:pt>
                <c:pt idx="3479">
                  <c:v>0.64461400000000002</c:v>
                </c:pt>
                <c:pt idx="3480">
                  <c:v>0.64476</c:v>
                </c:pt>
                <c:pt idx="3481">
                  <c:v>0.64490599999999998</c:v>
                </c:pt>
                <c:pt idx="3482">
                  <c:v>0.64505199999999996</c:v>
                </c:pt>
                <c:pt idx="3483">
                  <c:v>0.64519800000000005</c:v>
                </c:pt>
                <c:pt idx="3484">
                  <c:v>0.64534400000000003</c:v>
                </c:pt>
                <c:pt idx="3485">
                  <c:v>0.64549000000000001</c:v>
                </c:pt>
                <c:pt idx="3486">
                  <c:v>0.64563499999999996</c:v>
                </c:pt>
                <c:pt idx="3487">
                  <c:v>0.64578100000000005</c:v>
                </c:pt>
                <c:pt idx="3488">
                  <c:v>0.645926</c:v>
                </c:pt>
                <c:pt idx="3489">
                  <c:v>0.64607099999999995</c:v>
                </c:pt>
                <c:pt idx="3490">
                  <c:v>0.64621600000000001</c:v>
                </c:pt>
                <c:pt idx="3491">
                  <c:v>0.64636099999999996</c:v>
                </c:pt>
                <c:pt idx="3492">
                  <c:v>0.646505</c:v>
                </c:pt>
                <c:pt idx="3493">
                  <c:v>0.64664999999999995</c:v>
                </c:pt>
                <c:pt idx="3494">
                  <c:v>0.64679399999999998</c:v>
                </c:pt>
                <c:pt idx="3495">
                  <c:v>0.64693800000000001</c:v>
                </c:pt>
                <c:pt idx="3496">
                  <c:v>0.64708200000000005</c:v>
                </c:pt>
                <c:pt idx="3497">
                  <c:v>0.64722599999999997</c:v>
                </c:pt>
                <c:pt idx="3498">
                  <c:v>0.64737</c:v>
                </c:pt>
                <c:pt idx="3499">
                  <c:v>0.64751400000000003</c:v>
                </c:pt>
                <c:pt idx="3500">
                  <c:v>0.64765700000000004</c:v>
                </c:pt>
                <c:pt idx="3501">
                  <c:v>0.64780099999999996</c:v>
                </c:pt>
                <c:pt idx="3502">
                  <c:v>0.64794399999999996</c:v>
                </c:pt>
                <c:pt idx="3503">
                  <c:v>0.64808699999999997</c:v>
                </c:pt>
                <c:pt idx="3504">
                  <c:v>0.64822999999999997</c:v>
                </c:pt>
                <c:pt idx="3505">
                  <c:v>0.64837299999999998</c:v>
                </c:pt>
                <c:pt idx="3506">
                  <c:v>0.64851599999999998</c:v>
                </c:pt>
                <c:pt idx="3507">
                  <c:v>0.64865799999999996</c:v>
                </c:pt>
                <c:pt idx="3508">
                  <c:v>0.64880099999999996</c:v>
                </c:pt>
                <c:pt idx="3509">
                  <c:v>0.64894300000000005</c:v>
                </c:pt>
                <c:pt idx="3510">
                  <c:v>0.64908500000000002</c:v>
                </c:pt>
                <c:pt idx="3511">
                  <c:v>0.649227</c:v>
                </c:pt>
                <c:pt idx="3512">
                  <c:v>0.64936899999999997</c:v>
                </c:pt>
                <c:pt idx="3513">
                  <c:v>0.64951000000000003</c:v>
                </c:pt>
                <c:pt idx="3514">
                  <c:v>0.64965200000000001</c:v>
                </c:pt>
                <c:pt idx="3515">
                  <c:v>0.64979299999999995</c:v>
                </c:pt>
                <c:pt idx="3516">
                  <c:v>0.64993500000000004</c:v>
                </c:pt>
                <c:pt idx="3517">
                  <c:v>0.65007599999999999</c:v>
                </c:pt>
                <c:pt idx="3518">
                  <c:v>0.65021700000000004</c:v>
                </c:pt>
                <c:pt idx="3519">
                  <c:v>0.65035799999999999</c:v>
                </c:pt>
                <c:pt idx="3520">
                  <c:v>0.65049800000000002</c:v>
                </c:pt>
                <c:pt idx="3521">
                  <c:v>0.65063899999999997</c:v>
                </c:pt>
                <c:pt idx="3522">
                  <c:v>0.65078000000000003</c:v>
                </c:pt>
                <c:pt idx="3523">
                  <c:v>0.65092000000000005</c:v>
                </c:pt>
                <c:pt idx="3524">
                  <c:v>0.65105999999999997</c:v>
                </c:pt>
                <c:pt idx="3525">
                  <c:v>0.6512</c:v>
                </c:pt>
                <c:pt idx="3526">
                  <c:v>0.65134000000000003</c:v>
                </c:pt>
                <c:pt idx="3527">
                  <c:v>0.65147999999999995</c:v>
                </c:pt>
                <c:pt idx="3528">
                  <c:v>0.65161899999999995</c:v>
                </c:pt>
                <c:pt idx="3529">
                  <c:v>0.65175899999999998</c:v>
                </c:pt>
                <c:pt idx="3530">
                  <c:v>0.65189799999999998</c:v>
                </c:pt>
                <c:pt idx="3531">
                  <c:v>0.65203800000000001</c:v>
                </c:pt>
                <c:pt idx="3532">
                  <c:v>0.65217700000000001</c:v>
                </c:pt>
                <c:pt idx="3533">
                  <c:v>0.65231600000000001</c:v>
                </c:pt>
                <c:pt idx="3534">
                  <c:v>0.65245399999999998</c:v>
                </c:pt>
                <c:pt idx="3535">
                  <c:v>0.65259299999999998</c:v>
                </c:pt>
                <c:pt idx="3536">
                  <c:v>0.65273199999999998</c:v>
                </c:pt>
                <c:pt idx="3537">
                  <c:v>0.65286999999999995</c:v>
                </c:pt>
                <c:pt idx="3538">
                  <c:v>0.65300800000000003</c:v>
                </c:pt>
                <c:pt idx="3539">
                  <c:v>0.653146</c:v>
                </c:pt>
                <c:pt idx="3540">
                  <c:v>0.65328399999999998</c:v>
                </c:pt>
                <c:pt idx="3541">
                  <c:v>0.65342199999999995</c:v>
                </c:pt>
                <c:pt idx="3542">
                  <c:v>0.65356000000000003</c:v>
                </c:pt>
                <c:pt idx="3543">
                  <c:v>0.653698</c:v>
                </c:pt>
                <c:pt idx="3544">
                  <c:v>0.65383500000000006</c:v>
                </c:pt>
                <c:pt idx="3545">
                  <c:v>0.653972</c:v>
                </c:pt>
                <c:pt idx="3546">
                  <c:v>0.65410999999999997</c:v>
                </c:pt>
                <c:pt idx="3547">
                  <c:v>0.65424700000000002</c:v>
                </c:pt>
                <c:pt idx="3548">
                  <c:v>0.65438399999999997</c:v>
                </c:pt>
                <c:pt idx="3549">
                  <c:v>0.65451999999999999</c:v>
                </c:pt>
                <c:pt idx="3550">
                  <c:v>0.65465700000000004</c:v>
                </c:pt>
                <c:pt idx="3551">
                  <c:v>0.65479399999999999</c:v>
                </c:pt>
                <c:pt idx="3552">
                  <c:v>0.65493000000000001</c:v>
                </c:pt>
                <c:pt idx="3553">
                  <c:v>0.65506600000000004</c:v>
                </c:pt>
                <c:pt idx="3554">
                  <c:v>0.65520199999999995</c:v>
                </c:pt>
                <c:pt idx="3555">
                  <c:v>0.65533799999999998</c:v>
                </c:pt>
                <c:pt idx="3556">
                  <c:v>0.655474</c:v>
                </c:pt>
                <c:pt idx="3557">
                  <c:v>0.65561000000000003</c:v>
                </c:pt>
                <c:pt idx="3558">
                  <c:v>0.65574600000000005</c:v>
                </c:pt>
                <c:pt idx="3559">
                  <c:v>0.65588100000000005</c:v>
                </c:pt>
                <c:pt idx="3560">
                  <c:v>0.65601600000000004</c:v>
                </c:pt>
                <c:pt idx="3561">
                  <c:v>0.65615199999999996</c:v>
                </c:pt>
                <c:pt idx="3562">
                  <c:v>0.65628699999999995</c:v>
                </c:pt>
                <c:pt idx="3563">
                  <c:v>0.65642199999999995</c:v>
                </c:pt>
                <c:pt idx="3564">
                  <c:v>0.65655600000000003</c:v>
                </c:pt>
                <c:pt idx="3565">
                  <c:v>0.65669100000000002</c:v>
                </c:pt>
                <c:pt idx="3566">
                  <c:v>0.65682600000000002</c:v>
                </c:pt>
                <c:pt idx="3567">
                  <c:v>0.65695999999999999</c:v>
                </c:pt>
                <c:pt idx="3568">
                  <c:v>0.65709399999999996</c:v>
                </c:pt>
                <c:pt idx="3569">
                  <c:v>0.65722899999999995</c:v>
                </c:pt>
                <c:pt idx="3570">
                  <c:v>0.65736300000000003</c:v>
                </c:pt>
                <c:pt idx="3571">
                  <c:v>0.65749599999999997</c:v>
                </c:pt>
                <c:pt idx="3572">
                  <c:v>0.65763000000000005</c:v>
                </c:pt>
                <c:pt idx="3573">
                  <c:v>0.65776400000000002</c:v>
                </c:pt>
                <c:pt idx="3574">
                  <c:v>0.65789699999999995</c:v>
                </c:pt>
                <c:pt idx="3575">
                  <c:v>0.65803100000000003</c:v>
                </c:pt>
                <c:pt idx="3576">
                  <c:v>0.65816399999999997</c:v>
                </c:pt>
                <c:pt idx="3577">
                  <c:v>0.65829700000000002</c:v>
                </c:pt>
                <c:pt idx="3578">
                  <c:v>0.65842999999999996</c:v>
                </c:pt>
                <c:pt idx="3579">
                  <c:v>0.65856300000000001</c:v>
                </c:pt>
                <c:pt idx="3580">
                  <c:v>0.65869500000000003</c:v>
                </c:pt>
                <c:pt idx="3581">
                  <c:v>0.65882799999999997</c:v>
                </c:pt>
                <c:pt idx="3582">
                  <c:v>0.65896100000000002</c:v>
                </c:pt>
                <c:pt idx="3583">
                  <c:v>0.65909300000000004</c:v>
                </c:pt>
                <c:pt idx="3584">
                  <c:v>0.65922499999999995</c:v>
                </c:pt>
                <c:pt idx="3585">
                  <c:v>0.65935699999999997</c:v>
                </c:pt>
                <c:pt idx="3586">
                  <c:v>0.65948899999999999</c:v>
                </c:pt>
                <c:pt idx="3587">
                  <c:v>0.65962100000000001</c:v>
                </c:pt>
                <c:pt idx="3588">
                  <c:v>0.65975300000000003</c:v>
                </c:pt>
                <c:pt idx="3589">
                  <c:v>0.65988400000000003</c:v>
                </c:pt>
                <c:pt idx="3590">
                  <c:v>0.66001500000000002</c:v>
                </c:pt>
                <c:pt idx="3591">
                  <c:v>0.66014700000000004</c:v>
                </c:pt>
                <c:pt idx="3592">
                  <c:v>0.66027800000000003</c:v>
                </c:pt>
                <c:pt idx="3593">
                  <c:v>0.66040900000000002</c:v>
                </c:pt>
                <c:pt idx="3594">
                  <c:v>0.66054000000000002</c:v>
                </c:pt>
                <c:pt idx="3595">
                  <c:v>0.66067100000000001</c:v>
                </c:pt>
                <c:pt idx="3596">
                  <c:v>0.66080099999999997</c:v>
                </c:pt>
                <c:pt idx="3597">
                  <c:v>0.66093199999999996</c:v>
                </c:pt>
                <c:pt idx="3598">
                  <c:v>0.66106200000000004</c:v>
                </c:pt>
                <c:pt idx="3599">
                  <c:v>0.661192</c:v>
                </c:pt>
                <c:pt idx="3600">
                  <c:v>0.66132299999999999</c:v>
                </c:pt>
                <c:pt idx="3601">
                  <c:v>0.66145299999999996</c:v>
                </c:pt>
                <c:pt idx="3602">
                  <c:v>0.661582</c:v>
                </c:pt>
                <c:pt idx="3603">
                  <c:v>0.66171199999999997</c:v>
                </c:pt>
                <c:pt idx="3604">
                  <c:v>0.66184200000000004</c:v>
                </c:pt>
                <c:pt idx="3605">
                  <c:v>0.66197099999999998</c:v>
                </c:pt>
                <c:pt idx="3606">
                  <c:v>0.66210100000000005</c:v>
                </c:pt>
                <c:pt idx="3607">
                  <c:v>0.66222999999999999</c:v>
                </c:pt>
                <c:pt idx="3608">
                  <c:v>0.66235900000000003</c:v>
                </c:pt>
                <c:pt idx="3609">
                  <c:v>0.66248799999999997</c:v>
                </c:pt>
                <c:pt idx="3610">
                  <c:v>0.66261700000000001</c:v>
                </c:pt>
                <c:pt idx="3611">
                  <c:v>0.66274599999999995</c:v>
                </c:pt>
                <c:pt idx="3612">
                  <c:v>0.66287399999999996</c:v>
                </c:pt>
                <c:pt idx="3613">
                  <c:v>0.66300300000000001</c:v>
                </c:pt>
                <c:pt idx="3614">
                  <c:v>0.66313100000000003</c:v>
                </c:pt>
                <c:pt idx="3615">
                  <c:v>0.66325900000000004</c:v>
                </c:pt>
                <c:pt idx="3616">
                  <c:v>0.66338799999999998</c:v>
                </c:pt>
                <c:pt idx="3617">
                  <c:v>0.66351599999999999</c:v>
                </c:pt>
                <c:pt idx="3618">
                  <c:v>0.66364299999999998</c:v>
                </c:pt>
                <c:pt idx="3619">
                  <c:v>0.663771</c:v>
                </c:pt>
                <c:pt idx="3620">
                  <c:v>0.66389900000000002</c:v>
                </c:pt>
                <c:pt idx="3621">
                  <c:v>0.66402600000000001</c:v>
                </c:pt>
                <c:pt idx="3622">
                  <c:v>0.66415400000000002</c:v>
                </c:pt>
                <c:pt idx="3623">
                  <c:v>0.66428100000000001</c:v>
                </c:pt>
                <c:pt idx="3624">
                  <c:v>0.664408</c:v>
                </c:pt>
                <c:pt idx="3625">
                  <c:v>0.66453499999999999</c:v>
                </c:pt>
                <c:pt idx="3626">
                  <c:v>0.66466199999999998</c:v>
                </c:pt>
                <c:pt idx="3627">
                  <c:v>0.66478899999999996</c:v>
                </c:pt>
                <c:pt idx="3628">
                  <c:v>0.66491500000000003</c:v>
                </c:pt>
                <c:pt idx="3629">
                  <c:v>0.66504200000000002</c:v>
                </c:pt>
                <c:pt idx="3630">
                  <c:v>0.66516799999999998</c:v>
                </c:pt>
                <c:pt idx="3631">
                  <c:v>0.66529400000000005</c:v>
                </c:pt>
                <c:pt idx="3632">
                  <c:v>0.66542000000000001</c:v>
                </c:pt>
                <c:pt idx="3633">
                  <c:v>0.66554599999999997</c:v>
                </c:pt>
                <c:pt idx="3634">
                  <c:v>0.66567200000000004</c:v>
                </c:pt>
                <c:pt idx="3635">
                  <c:v>0.665798</c:v>
                </c:pt>
                <c:pt idx="3636">
                  <c:v>0.66592399999999996</c:v>
                </c:pt>
                <c:pt idx="3637">
                  <c:v>0.666049</c:v>
                </c:pt>
                <c:pt idx="3638">
                  <c:v>0.66617400000000004</c:v>
                </c:pt>
                <c:pt idx="3639">
                  <c:v>0.6663</c:v>
                </c:pt>
                <c:pt idx="3640">
                  <c:v>0.66642500000000005</c:v>
                </c:pt>
                <c:pt idx="3641">
                  <c:v>0.66654999999999998</c:v>
                </c:pt>
                <c:pt idx="3642">
                  <c:v>0.66667500000000002</c:v>
                </c:pt>
                <c:pt idx="3643">
                  <c:v>0.66679999999999995</c:v>
                </c:pt>
                <c:pt idx="3644">
                  <c:v>0.66692399999999996</c:v>
                </c:pt>
                <c:pt idx="3645">
                  <c:v>0.667049</c:v>
                </c:pt>
                <c:pt idx="3646">
                  <c:v>0.66717300000000002</c:v>
                </c:pt>
                <c:pt idx="3647">
                  <c:v>0.66729700000000003</c:v>
                </c:pt>
                <c:pt idx="3648">
                  <c:v>0.66742199999999996</c:v>
                </c:pt>
                <c:pt idx="3649">
                  <c:v>0.66754599999999997</c:v>
                </c:pt>
                <c:pt idx="3650">
                  <c:v>0.66766999999999999</c:v>
                </c:pt>
                <c:pt idx="3651">
                  <c:v>0.66779299999999997</c:v>
                </c:pt>
                <c:pt idx="3652">
                  <c:v>0.66791699999999998</c:v>
                </c:pt>
                <c:pt idx="3653">
                  <c:v>0.668041</c:v>
                </c:pt>
                <c:pt idx="3654">
                  <c:v>0.66816399999999998</c:v>
                </c:pt>
                <c:pt idx="3655">
                  <c:v>0.66828699999999996</c:v>
                </c:pt>
                <c:pt idx="3656">
                  <c:v>0.66841099999999998</c:v>
                </c:pt>
                <c:pt idx="3657">
                  <c:v>0.66853399999999996</c:v>
                </c:pt>
                <c:pt idx="3658">
                  <c:v>0.66865699999999995</c:v>
                </c:pt>
                <c:pt idx="3659">
                  <c:v>0.66877900000000001</c:v>
                </c:pt>
                <c:pt idx="3660">
                  <c:v>0.668902</c:v>
                </c:pt>
                <c:pt idx="3661">
                  <c:v>0.66902499999999998</c:v>
                </c:pt>
                <c:pt idx="3662">
                  <c:v>0.66914700000000005</c:v>
                </c:pt>
                <c:pt idx="3663">
                  <c:v>0.669269</c:v>
                </c:pt>
                <c:pt idx="3664">
                  <c:v>0.66939199999999999</c:v>
                </c:pt>
                <c:pt idx="3665">
                  <c:v>0.66951400000000005</c:v>
                </c:pt>
                <c:pt idx="3666">
                  <c:v>0.66963600000000001</c:v>
                </c:pt>
                <c:pt idx="3667">
                  <c:v>0.66975799999999996</c:v>
                </c:pt>
                <c:pt idx="3668">
                  <c:v>0.669879</c:v>
                </c:pt>
                <c:pt idx="3669">
                  <c:v>0.67000099999999996</c:v>
                </c:pt>
                <c:pt idx="3670">
                  <c:v>0.67012300000000002</c:v>
                </c:pt>
                <c:pt idx="3671">
                  <c:v>0.67024399999999995</c:v>
                </c:pt>
                <c:pt idx="3672">
                  <c:v>0.67036499999999999</c:v>
                </c:pt>
                <c:pt idx="3673">
                  <c:v>0.67048600000000003</c:v>
                </c:pt>
                <c:pt idx="3674">
                  <c:v>0.67060699999999995</c:v>
                </c:pt>
                <c:pt idx="3675">
                  <c:v>0.67072799999999999</c:v>
                </c:pt>
                <c:pt idx="3676">
                  <c:v>0.67084900000000003</c:v>
                </c:pt>
                <c:pt idx="3677">
                  <c:v>0.67096999999999996</c:v>
                </c:pt>
                <c:pt idx="3678">
                  <c:v>0.67108999999999996</c:v>
                </c:pt>
                <c:pt idx="3679">
                  <c:v>0.671211</c:v>
                </c:pt>
                <c:pt idx="3680">
                  <c:v>0.67133100000000001</c:v>
                </c:pt>
                <c:pt idx="3681">
                  <c:v>0.67145100000000002</c:v>
                </c:pt>
                <c:pt idx="3682">
                  <c:v>0.67157100000000003</c:v>
                </c:pt>
                <c:pt idx="3683">
                  <c:v>0.67169100000000004</c:v>
                </c:pt>
                <c:pt idx="3684">
                  <c:v>0.67181100000000005</c:v>
                </c:pt>
                <c:pt idx="3685">
                  <c:v>0.67193099999999994</c:v>
                </c:pt>
                <c:pt idx="3686">
                  <c:v>0.67205099999999995</c:v>
                </c:pt>
                <c:pt idx="3687">
                  <c:v>0.67217000000000005</c:v>
                </c:pt>
                <c:pt idx="3688">
                  <c:v>0.67229000000000005</c:v>
                </c:pt>
                <c:pt idx="3689">
                  <c:v>0.67240900000000003</c:v>
                </c:pt>
                <c:pt idx="3690">
                  <c:v>0.67252800000000001</c:v>
                </c:pt>
                <c:pt idx="3691">
                  <c:v>0.67264699999999999</c:v>
                </c:pt>
                <c:pt idx="3692">
                  <c:v>0.67276599999999998</c:v>
                </c:pt>
                <c:pt idx="3693">
                  <c:v>0.67288499999999996</c:v>
                </c:pt>
                <c:pt idx="3694">
                  <c:v>0.67300300000000002</c:v>
                </c:pt>
                <c:pt idx="3695">
                  <c:v>0.673122</c:v>
                </c:pt>
                <c:pt idx="3696">
                  <c:v>0.67324099999999998</c:v>
                </c:pt>
                <c:pt idx="3697">
                  <c:v>0.67335900000000004</c:v>
                </c:pt>
                <c:pt idx="3698">
                  <c:v>0.67347699999999999</c:v>
                </c:pt>
                <c:pt idx="3699">
                  <c:v>0.67359500000000005</c:v>
                </c:pt>
                <c:pt idx="3700">
                  <c:v>0.67371300000000001</c:v>
                </c:pt>
                <c:pt idx="3701">
                  <c:v>0.67383099999999996</c:v>
                </c:pt>
                <c:pt idx="3702">
                  <c:v>0.67394900000000002</c:v>
                </c:pt>
                <c:pt idx="3703">
                  <c:v>0.67406600000000005</c:v>
                </c:pt>
                <c:pt idx="3704">
                  <c:v>0.67418400000000001</c:v>
                </c:pt>
                <c:pt idx="3705">
                  <c:v>0.67430100000000004</c:v>
                </c:pt>
                <c:pt idx="3706">
                  <c:v>0.67441899999999999</c:v>
                </c:pt>
                <c:pt idx="3707">
                  <c:v>0.67453600000000002</c:v>
                </c:pt>
                <c:pt idx="3708">
                  <c:v>0.67465299999999995</c:v>
                </c:pt>
                <c:pt idx="3709">
                  <c:v>0.67476999999999998</c:v>
                </c:pt>
                <c:pt idx="3710">
                  <c:v>0.67488700000000001</c:v>
                </c:pt>
                <c:pt idx="3711">
                  <c:v>0.67500400000000005</c:v>
                </c:pt>
                <c:pt idx="3712">
                  <c:v>0.67512000000000005</c:v>
                </c:pt>
                <c:pt idx="3713">
                  <c:v>0.67523699999999998</c:v>
                </c:pt>
                <c:pt idx="3714">
                  <c:v>0.67535299999999998</c:v>
                </c:pt>
                <c:pt idx="3715">
                  <c:v>0.67546899999999999</c:v>
                </c:pt>
                <c:pt idx="3716">
                  <c:v>0.67558499999999999</c:v>
                </c:pt>
                <c:pt idx="3717">
                  <c:v>0.67570200000000002</c:v>
                </c:pt>
                <c:pt idx="3718">
                  <c:v>0.675817</c:v>
                </c:pt>
                <c:pt idx="3719">
                  <c:v>0.67593300000000001</c:v>
                </c:pt>
                <c:pt idx="3720">
                  <c:v>0.67604900000000001</c:v>
                </c:pt>
                <c:pt idx="3721">
                  <c:v>0.67616500000000002</c:v>
                </c:pt>
                <c:pt idx="3722">
                  <c:v>0.67627999999999999</c:v>
                </c:pt>
                <c:pt idx="3723">
                  <c:v>0.67639499999999997</c:v>
                </c:pt>
                <c:pt idx="3724">
                  <c:v>0.67651099999999997</c:v>
                </c:pt>
                <c:pt idx="3725">
                  <c:v>0.67662599999999995</c:v>
                </c:pt>
                <c:pt idx="3726">
                  <c:v>0.67674100000000004</c:v>
                </c:pt>
                <c:pt idx="3727">
                  <c:v>0.67685600000000001</c:v>
                </c:pt>
                <c:pt idx="3728">
                  <c:v>0.67697099999999999</c:v>
                </c:pt>
                <c:pt idx="3729">
                  <c:v>0.67708500000000005</c:v>
                </c:pt>
                <c:pt idx="3730">
                  <c:v>0.67720000000000002</c:v>
                </c:pt>
                <c:pt idx="3731">
                  <c:v>0.67731399999999997</c:v>
                </c:pt>
                <c:pt idx="3732">
                  <c:v>0.67742899999999995</c:v>
                </c:pt>
                <c:pt idx="3733">
                  <c:v>0.67754300000000001</c:v>
                </c:pt>
                <c:pt idx="3734">
                  <c:v>0.67765699999999995</c:v>
                </c:pt>
                <c:pt idx="3735">
                  <c:v>0.67777100000000001</c:v>
                </c:pt>
                <c:pt idx="3736">
                  <c:v>0.67788499999999996</c:v>
                </c:pt>
                <c:pt idx="3737">
                  <c:v>0.67799900000000002</c:v>
                </c:pt>
                <c:pt idx="3738">
                  <c:v>0.67811200000000005</c:v>
                </c:pt>
                <c:pt idx="3739">
                  <c:v>0.678226</c:v>
                </c:pt>
                <c:pt idx="3740">
                  <c:v>0.67833900000000003</c:v>
                </c:pt>
                <c:pt idx="3741">
                  <c:v>0.67845299999999997</c:v>
                </c:pt>
                <c:pt idx="3742">
                  <c:v>0.678566</c:v>
                </c:pt>
                <c:pt idx="3743">
                  <c:v>0.67867900000000003</c:v>
                </c:pt>
                <c:pt idx="3744">
                  <c:v>0.67879199999999995</c:v>
                </c:pt>
                <c:pt idx="3745">
                  <c:v>0.67890499999999998</c:v>
                </c:pt>
                <c:pt idx="3746">
                  <c:v>0.67901800000000001</c:v>
                </c:pt>
                <c:pt idx="3747">
                  <c:v>0.67913100000000004</c:v>
                </c:pt>
                <c:pt idx="3748">
                  <c:v>0.67924300000000004</c:v>
                </c:pt>
                <c:pt idx="3749">
                  <c:v>0.67935599999999996</c:v>
                </c:pt>
                <c:pt idx="3750">
                  <c:v>0.67946799999999996</c:v>
                </c:pt>
                <c:pt idx="3751">
                  <c:v>0.67957999999999996</c:v>
                </c:pt>
                <c:pt idx="3752">
                  <c:v>0.67969199999999996</c:v>
                </c:pt>
                <c:pt idx="3753">
                  <c:v>0.67980399999999996</c:v>
                </c:pt>
                <c:pt idx="3754">
                  <c:v>0.67991599999999996</c:v>
                </c:pt>
                <c:pt idx="3755">
                  <c:v>0.68002799999999997</c:v>
                </c:pt>
                <c:pt idx="3756">
                  <c:v>0.68013999999999997</c:v>
                </c:pt>
                <c:pt idx="3757">
                  <c:v>0.68025100000000005</c:v>
                </c:pt>
                <c:pt idx="3758">
                  <c:v>0.68036300000000005</c:v>
                </c:pt>
                <c:pt idx="3759">
                  <c:v>0.68047400000000002</c:v>
                </c:pt>
                <c:pt idx="3760">
                  <c:v>0.680585</c:v>
                </c:pt>
                <c:pt idx="3761">
                  <c:v>0.680697</c:v>
                </c:pt>
                <c:pt idx="3762">
                  <c:v>0.68080799999999997</c:v>
                </c:pt>
                <c:pt idx="3763">
                  <c:v>0.68091900000000005</c:v>
                </c:pt>
                <c:pt idx="3764">
                  <c:v>0.681029</c:v>
                </c:pt>
                <c:pt idx="3765">
                  <c:v>0.68113999999999997</c:v>
                </c:pt>
                <c:pt idx="3766">
                  <c:v>0.68125100000000005</c:v>
                </c:pt>
                <c:pt idx="3767">
                  <c:v>0.68136099999999999</c:v>
                </c:pt>
                <c:pt idx="3768">
                  <c:v>0.68147199999999997</c:v>
                </c:pt>
                <c:pt idx="3769">
                  <c:v>0.68158200000000002</c:v>
                </c:pt>
                <c:pt idx="3770">
                  <c:v>0.68169199999999996</c:v>
                </c:pt>
                <c:pt idx="3771">
                  <c:v>0.68180200000000002</c:v>
                </c:pt>
                <c:pt idx="3772">
                  <c:v>0.68191199999999996</c:v>
                </c:pt>
                <c:pt idx="3773">
                  <c:v>0.68202200000000002</c:v>
                </c:pt>
                <c:pt idx="3774">
                  <c:v>0.68213199999999996</c:v>
                </c:pt>
                <c:pt idx="3775">
                  <c:v>0.68224099999999999</c:v>
                </c:pt>
                <c:pt idx="3776">
                  <c:v>0.68235100000000004</c:v>
                </c:pt>
                <c:pt idx="3777">
                  <c:v>0.68245999999999996</c:v>
                </c:pt>
                <c:pt idx="3778">
                  <c:v>0.68257000000000001</c:v>
                </c:pt>
                <c:pt idx="3779">
                  <c:v>0.68267900000000004</c:v>
                </c:pt>
                <c:pt idx="3780">
                  <c:v>0.68278799999999995</c:v>
                </c:pt>
                <c:pt idx="3781">
                  <c:v>0.68289699999999998</c:v>
                </c:pt>
                <c:pt idx="3782">
                  <c:v>0.683006</c:v>
                </c:pt>
                <c:pt idx="3783">
                  <c:v>0.683114</c:v>
                </c:pt>
                <c:pt idx="3784">
                  <c:v>0.68322300000000002</c:v>
                </c:pt>
                <c:pt idx="3785">
                  <c:v>0.68333200000000005</c:v>
                </c:pt>
                <c:pt idx="3786">
                  <c:v>0.68344000000000005</c:v>
                </c:pt>
                <c:pt idx="3787">
                  <c:v>0.68354899999999996</c:v>
                </c:pt>
                <c:pt idx="3788">
                  <c:v>0.68365699999999996</c:v>
                </c:pt>
                <c:pt idx="3789">
                  <c:v>0.68376499999999996</c:v>
                </c:pt>
                <c:pt idx="3790">
                  <c:v>0.68387299999999995</c:v>
                </c:pt>
                <c:pt idx="3791">
                  <c:v>0.68398099999999995</c:v>
                </c:pt>
                <c:pt idx="3792">
                  <c:v>0.68408899999999995</c:v>
                </c:pt>
                <c:pt idx="3793">
                  <c:v>0.68419600000000003</c:v>
                </c:pt>
                <c:pt idx="3794">
                  <c:v>0.68430400000000002</c:v>
                </c:pt>
                <c:pt idx="3795">
                  <c:v>0.68441200000000002</c:v>
                </c:pt>
                <c:pt idx="3796">
                  <c:v>0.68451899999999999</c:v>
                </c:pt>
                <c:pt idx="3797">
                  <c:v>0.68462599999999996</c:v>
                </c:pt>
                <c:pt idx="3798">
                  <c:v>0.68473300000000004</c:v>
                </c:pt>
                <c:pt idx="3799">
                  <c:v>0.68484100000000003</c:v>
                </c:pt>
                <c:pt idx="3800">
                  <c:v>0.68494699999999997</c:v>
                </c:pt>
                <c:pt idx="3801">
                  <c:v>0.68505400000000005</c:v>
                </c:pt>
                <c:pt idx="3802">
                  <c:v>0.68516100000000002</c:v>
                </c:pt>
                <c:pt idx="3803">
                  <c:v>0.68526799999999999</c:v>
                </c:pt>
                <c:pt idx="3804">
                  <c:v>0.68537400000000004</c:v>
                </c:pt>
                <c:pt idx="3805">
                  <c:v>0.68548100000000001</c:v>
                </c:pt>
                <c:pt idx="3806">
                  <c:v>0.68558699999999995</c:v>
                </c:pt>
                <c:pt idx="3807">
                  <c:v>0.685693</c:v>
                </c:pt>
                <c:pt idx="3808">
                  <c:v>0.68579999999999997</c:v>
                </c:pt>
                <c:pt idx="3809">
                  <c:v>0.68590600000000002</c:v>
                </c:pt>
                <c:pt idx="3810">
                  <c:v>0.68601199999999996</c:v>
                </c:pt>
                <c:pt idx="3811">
                  <c:v>0.68611699999999998</c:v>
                </c:pt>
                <c:pt idx="3812">
                  <c:v>0.68622300000000003</c:v>
                </c:pt>
                <c:pt idx="3813">
                  <c:v>0.68632899999999997</c:v>
                </c:pt>
                <c:pt idx="3814">
                  <c:v>0.68643399999999999</c:v>
                </c:pt>
                <c:pt idx="3815">
                  <c:v>0.68654000000000004</c:v>
                </c:pt>
                <c:pt idx="3816">
                  <c:v>0.68664499999999995</c:v>
                </c:pt>
                <c:pt idx="3817">
                  <c:v>0.68674999999999997</c:v>
                </c:pt>
                <c:pt idx="3818">
                  <c:v>0.68685499999999999</c:v>
                </c:pt>
                <c:pt idx="3819">
                  <c:v>0.68696000000000002</c:v>
                </c:pt>
                <c:pt idx="3820">
                  <c:v>0.68706500000000004</c:v>
                </c:pt>
                <c:pt idx="3821">
                  <c:v>0.68716999999999995</c:v>
                </c:pt>
                <c:pt idx="3822">
                  <c:v>0.68727499999999997</c:v>
                </c:pt>
                <c:pt idx="3823">
                  <c:v>0.68737899999999996</c:v>
                </c:pt>
                <c:pt idx="3824">
                  <c:v>0.68748399999999998</c:v>
                </c:pt>
                <c:pt idx="3825">
                  <c:v>0.68758799999999998</c:v>
                </c:pt>
                <c:pt idx="3826">
                  <c:v>0.68769199999999997</c:v>
                </c:pt>
                <c:pt idx="3827">
                  <c:v>0.68779699999999999</c:v>
                </c:pt>
                <c:pt idx="3828">
                  <c:v>0.68790099999999998</c:v>
                </c:pt>
                <c:pt idx="3829">
                  <c:v>0.68800499999999998</c:v>
                </c:pt>
                <c:pt idx="3830">
                  <c:v>0.68810899999999997</c:v>
                </c:pt>
                <c:pt idx="3831">
                  <c:v>0.68821200000000005</c:v>
                </c:pt>
                <c:pt idx="3832">
                  <c:v>0.68831600000000004</c:v>
                </c:pt>
                <c:pt idx="3833">
                  <c:v>0.68842000000000003</c:v>
                </c:pt>
                <c:pt idx="3834">
                  <c:v>0.688523</c:v>
                </c:pt>
                <c:pt idx="3835">
                  <c:v>0.68862699999999999</c:v>
                </c:pt>
                <c:pt idx="3836">
                  <c:v>0.68872999999999995</c:v>
                </c:pt>
                <c:pt idx="3837">
                  <c:v>0.68883300000000003</c:v>
                </c:pt>
                <c:pt idx="3838">
                  <c:v>0.68893599999999999</c:v>
                </c:pt>
                <c:pt idx="3839">
                  <c:v>0.68903899999999996</c:v>
                </c:pt>
                <c:pt idx="3840">
                  <c:v>0.68914200000000003</c:v>
                </c:pt>
                <c:pt idx="3841">
                  <c:v>0.689245</c:v>
                </c:pt>
                <c:pt idx="3842">
                  <c:v>0.68934700000000004</c:v>
                </c:pt>
                <c:pt idx="3843">
                  <c:v>0.68945000000000001</c:v>
                </c:pt>
                <c:pt idx="3844">
                  <c:v>0.68955200000000005</c:v>
                </c:pt>
                <c:pt idx="3845">
                  <c:v>0.68965500000000002</c:v>
                </c:pt>
                <c:pt idx="3846">
                  <c:v>0.68975699999999995</c:v>
                </c:pt>
                <c:pt idx="3847">
                  <c:v>0.689859</c:v>
                </c:pt>
                <c:pt idx="3848">
                  <c:v>0.68996100000000005</c:v>
                </c:pt>
                <c:pt idx="3849">
                  <c:v>0.69006299999999998</c:v>
                </c:pt>
                <c:pt idx="3850">
                  <c:v>0.69016500000000003</c:v>
                </c:pt>
                <c:pt idx="3851">
                  <c:v>0.69026699999999996</c:v>
                </c:pt>
                <c:pt idx="3852">
                  <c:v>0.69036799999999998</c:v>
                </c:pt>
                <c:pt idx="3853">
                  <c:v>0.69047000000000003</c:v>
                </c:pt>
                <c:pt idx="3854">
                  <c:v>0.69057100000000005</c:v>
                </c:pt>
                <c:pt idx="3855">
                  <c:v>0.69067299999999998</c:v>
                </c:pt>
                <c:pt idx="3856">
                  <c:v>0.690774</c:v>
                </c:pt>
                <c:pt idx="3857">
                  <c:v>0.69087500000000002</c:v>
                </c:pt>
                <c:pt idx="3858">
                  <c:v>0.69097600000000003</c:v>
                </c:pt>
                <c:pt idx="3859">
                  <c:v>0.69107700000000005</c:v>
                </c:pt>
                <c:pt idx="3860">
                  <c:v>0.69117799999999996</c:v>
                </c:pt>
                <c:pt idx="3861">
                  <c:v>0.69127899999999998</c:v>
                </c:pt>
                <c:pt idx="3862">
                  <c:v>0.69137999999999999</c:v>
                </c:pt>
                <c:pt idx="3863">
                  <c:v>0.69147999999999998</c:v>
                </c:pt>
                <c:pt idx="3864">
                  <c:v>0.691581</c:v>
                </c:pt>
                <c:pt idx="3865">
                  <c:v>0.69168099999999999</c:v>
                </c:pt>
                <c:pt idx="3866">
                  <c:v>0.69178099999999998</c:v>
                </c:pt>
                <c:pt idx="3867">
                  <c:v>0.69188099999999997</c:v>
                </c:pt>
                <c:pt idx="3868">
                  <c:v>0.69198199999999999</c:v>
                </c:pt>
                <c:pt idx="3869">
                  <c:v>0.69208199999999997</c:v>
                </c:pt>
                <c:pt idx="3870">
                  <c:v>0.69218100000000005</c:v>
                </c:pt>
                <c:pt idx="3871">
                  <c:v>0.69228100000000004</c:v>
                </c:pt>
                <c:pt idx="3872">
                  <c:v>0.69238100000000002</c:v>
                </c:pt>
                <c:pt idx="3873">
                  <c:v>0.69248100000000001</c:v>
                </c:pt>
                <c:pt idx="3874">
                  <c:v>0.69257999999999997</c:v>
                </c:pt>
                <c:pt idx="3875">
                  <c:v>0.69267900000000004</c:v>
                </c:pt>
                <c:pt idx="3876">
                  <c:v>0.69277900000000003</c:v>
                </c:pt>
                <c:pt idx="3877">
                  <c:v>0.69287799999999999</c:v>
                </c:pt>
                <c:pt idx="3878">
                  <c:v>0.69297699999999995</c:v>
                </c:pt>
                <c:pt idx="3879">
                  <c:v>0.69307600000000003</c:v>
                </c:pt>
                <c:pt idx="3880">
                  <c:v>0.69317499999999999</c:v>
                </c:pt>
                <c:pt idx="3881">
                  <c:v>0.69327399999999995</c:v>
                </c:pt>
                <c:pt idx="3882">
                  <c:v>0.69337199999999999</c:v>
                </c:pt>
                <c:pt idx="3883">
                  <c:v>0.69347099999999995</c:v>
                </c:pt>
                <c:pt idx="3884">
                  <c:v>0.69357000000000002</c:v>
                </c:pt>
                <c:pt idx="3885">
                  <c:v>0.69366799999999995</c:v>
                </c:pt>
                <c:pt idx="3886">
                  <c:v>0.69376599999999999</c:v>
                </c:pt>
                <c:pt idx="3887">
                  <c:v>0.69386499999999995</c:v>
                </c:pt>
                <c:pt idx="3888">
                  <c:v>0.693963</c:v>
                </c:pt>
                <c:pt idx="3889">
                  <c:v>0.69406100000000004</c:v>
                </c:pt>
                <c:pt idx="3890">
                  <c:v>0.69415899999999997</c:v>
                </c:pt>
                <c:pt idx="3891">
                  <c:v>0.69425700000000001</c:v>
                </c:pt>
                <c:pt idx="3892">
                  <c:v>0.69435400000000003</c:v>
                </c:pt>
                <c:pt idx="3893">
                  <c:v>0.69445199999999996</c:v>
                </c:pt>
                <c:pt idx="3894">
                  <c:v>0.69455</c:v>
                </c:pt>
                <c:pt idx="3895">
                  <c:v>0.69464700000000001</c:v>
                </c:pt>
                <c:pt idx="3896">
                  <c:v>0.69474400000000003</c:v>
                </c:pt>
                <c:pt idx="3897">
                  <c:v>0.69484199999999996</c:v>
                </c:pt>
                <c:pt idx="3898">
                  <c:v>0.69493899999999997</c:v>
                </c:pt>
                <c:pt idx="3899">
                  <c:v>0.69503599999999999</c:v>
                </c:pt>
                <c:pt idx="3900">
                  <c:v>0.695133</c:v>
                </c:pt>
                <c:pt idx="3901">
                  <c:v>0.69523000000000001</c:v>
                </c:pt>
                <c:pt idx="3902">
                  <c:v>0.69532700000000003</c:v>
                </c:pt>
                <c:pt idx="3903">
                  <c:v>0.69542300000000001</c:v>
                </c:pt>
                <c:pt idx="3904">
                  <c:v>0.69552000000000003</c:v>
                </c:pt>
                <c:pt idx="3905">
                  <c:v>0.69561600000000001</c:v>
                </c:pt>
                <c:pt idx="3906">
                  <c:v>0.69571300000000003</c:v>
                </c:pt>
                <c:pt idx="3907">
                  <c:v>0.69580900000000001</c:v>
                </c:pt>
                <c:pt idx="3908">
                  <c:v>0.695905</c:v>
                </c:pt>
                <c:pt idx="3909">
                  <c:v>0.69600200000000001</c:v>
                </c:pt>
                <c:pt idx="3910">
                  <c:v>0.69609799999999999</c:v>
                </c:pt>
                <c:pt idx="3911">
                  <c:v>0.69619399999999998</c:v>
                </c:pt>
                <c:pt idx="3912">
                  <c:v>0.69628900000000005</c:v>
                </c:pt>
                <c:pt idx="3913">
                  <c:v>0.69638500000000003</c:v>
                </c:pt>
                <c:pt idx="3914">
                  <c:v>0.69648100000000002</c:v>
                </c:pt>
                <c:pt idx="3915">
                  <c:v>0.69657599999999997</c:v>
                </c:pt>
                <c:pt idx="3916">
                  <c:v>0.69667199999999996</c:v>
                </c:pt>
                <c:pt idx="3917">
                  <c:v>0.69676700000000003</c:v>
                </c:pt>
                <c:pt idx="3918">
                  <c:v>0.69686300000000001</c:v>
                </c:pt>
                <c:pt idx="3919">
                  <c:v>0.69695799999999997</c:v>
                </c:pt>
                <c:pt idx="3920">
                  <c:v>0.69705300000000003</c:v>
                </c:pt>
                <c:pt idx="3921">
                  <c:v>0.69714799999999999</c:v>
                </c:pt>
                <c:pt idx="3922">
                  <c:v>0.69724299999999995</c:v>
                </c:pt>
                <c:pt idx="3923">
                  <c:v>0.69733800000000001</c:v>
                </c:pt>
                <c:pt idx="3924">
                  <c:v>0.69743200000000005</c:v>
                </c:pt>
                <c:pt idx="3925">
                  <c:v>0.69752700000000001</c:v>
                </c:pt>
                <c:pt idx="3926">
                  <c:v>0.69762199999999996</c:v>
                </c:pt>
                <c:pt idx="3927">
                  <c:v>0.697716</c:v>
                </c:pt>
                <c:pt idx="3928">
                  <c:v>0.69781000000000004</c:v>
                </c:pt>
                <c:pt idx="3929">
                  <c:v>0.697905</c:v>
                </c:pt>
                <c:pt idx="3930">
                  <c:v>0.69799900000000004</c:v>
                </c:pt>
                <c:pt idx="3931">
                  <c:v>0.69809299999999996</c:v>
                </c:pt>
                <c:pt idx="3932">
                  <c:v>0.698187</c:v>
                </c:pt>
                <c:pt idx="3933">
                  <c:v>0.69828100000000004</c:v>
                </c:pt>
                <c:pt idx="3934">
                  <c:v>0.69837499999999997</c:v>
                </c:pt>
                <c:pt idx="3935">
                  <c:v>0.69846799999999998</c:v>
                </c:pt>
                <c:pt idx="3936">
                  <c:v>0.69856200000000002</c:v>
                </c:pt>
                <c:pt idx="3937">
                  <c:v>0.69865600000000005</c:v>
                </c:pt>
                <c:pt idx="3938">
                  <c:v>0.69874899999999995</c:v>
                </c:pt>
                <c:pt idx="3939">
                  <c:v>0.69884199999999996</c:v>
                </c:pt>
                <c:pt idx="3940">
                  <c:v>0.698936</c:v>
                </c:pt>
                <c:pt idx="3941">
                  <c:v>0.69902900000000001</c:v>
                </c:pt>
                <c:pt idx="3942">
                  <c:v>0.69912200000000002</c:v>
                </c:pt>
                <c:pt idx="3943">
                  <c:v>0.69921500000000003</c:v>
                </c:pt>
                <c:pt idx="3944">
                  <c:v>0.69930800000000004</c:v>
                </c:pt>
                <c:pt idx="3945">
                  <c:v>0.69940000000000002</c:v>
                </c:pt>
                <c:pt idx="3946">
                  <c:v>0.69949300000000003</c:v>
                </c:pt>
                <c:pt idx="3947">
                  <c:v>0.69958600000000004</c:v>
                </c:pt>
                <c:pt idx="3948">
                  <c:v>0.69967800000000002</c:v>
                </c:pt>
                <c:pt idx="3949">
                  <c:v>0.69977100000000003</c:v>
                </c:pt>
                <c:pt idx="3950">
                  <c:v>0.69986300000000001</c:v>
                </c:pt>
                <c:pt idx="3951">
                  <c:v>0.69995499999999999</c:v>
                </c:pt>
                <c:pt idx="3952">
                  <c:v>0.700048</c:v>
                </c:pt>
                <c:pt idx="3953">
                  <c:v>0.70013999999999998</c:v>
                </c:pt>
                <c:pt idx="3954">
                  <c:v>0.70023199999999997</c:v>
                </c:pt>
                <c:pt idx="3955">
                  <c:v>0.70032399999999995</c:v>
                </c:pt>
                <c:pt idx="3956">
                  <c:v>0.70041500000000001</c:v>
                </c:pt>
                <c:pt idx="3957">
                  <c:v>0.70050699999999999</c:v>
                </c:pt>
                <c:pt idx="3958">
                  <c:v>0.70059899999999997</c:v>
                </c:pt>
                <c:pt idx="3959">
                  <c:v>0.70069000000000004</c:v>
                </c:pt>
                <c:pt idx="3960">
                  <c:v>0.70078200000000002</c:v>
                </c:pt>
                <c:pt idx="3961">
                  <c:v>0.70087299999999997</c:v>
                </c:pt>
                <c:pt idx="3962">
                  <c:v>0.70096400000000003</c:v>
                </c:pt>
                <c:pt idx="3963">
                  <c:v>0.70105499999999998</c:v>
                </c:pt>
                <c:pt idx="3964">
                  <c:v>0.70114699999999996</c:v>
                </c:pt>
                <c:pt idx="3965">
                  <c:v>0.70123800000000003</c:v>
                </c:pt>
                <c:pt idx="3966">
                  <c:v>0.70132799999999995</c:v>
                </c:pt>
                <c:pt idx="3967">
                  <c:v>0.70141900000000001</c:v>
                </c:pt>
                <c:pt idx="3968">
                  <c:v>0.70150999999999997</c:v>
                </c:pt>
                <c:pt idx="3969">
                  <c:v>0.70160100000000003</c:v>
                </c:pt>
                <c:pt idx="3970">
                  <c:v>0.70169099999999995</c:v>
                </c:pt>
                <c:pt idx="3971">
                  <c:v>0.70178200000000002</c:v>
                </c:pt>
                <c:pt idx="3972">
                  <c:v>0.70187200000000005</c:v>
                </c:pt>
                <c:pt idx="3973">
                  <c:v>0.70196199999999997</c:v>
                </c:pt>
                <c:pt idx="3974">
                  <c:v>0.70205300000000004</c:v>
                </c:pt>
                <c:pt idx="3975">
                  <c:v>0.70214299999999996</c:v>
                </c:pt>
                <c:pt idx="3976">
                  <c:v>0.702233</c:v>
                </c:pt>
                <c:pt idx="3977">
                  <c:v>0.70232300000000003</c:v>
                </c:pt>
                <c:pt idx="3978">
                  <c:v>0.70241200000000004</c:v>
                </c:pt>
                <c:pt idx="3979">
                  <c:v>0.70250199999999996</c:v>
                </c:pt>
                <c:pt idx="3980">
                  <c:v>0.70259199999999999</c:v>
                </c:pt>
                <c:pt idx="3981">
                  <c:v>0.70268200000000003</c:v>
                </c:pt>
                <c:pt idx="3982">
                  <c:v>0.70277100000000003</c:v>
                </c:pt>
                <c:pt idx="3983">
                  <c:v>0.70286000000000004</c:v>
                </c:pt>
                <c:pt idx="3984">
                  <c:v>0.70294999999999996</c:v>
                </c:pt>
                <c:pt idx="3985">
                  <c:v>0.70303899999999997</c:v>
                </c:pt>
                <c:pt idx="3986">
                  <c:v>0.70312799999999998</c:v>
                </c:pt>
                <c:pt idx="3987">
                  <c:v>0.70321699999999998</c:v>
                </c:pt>
                <c:pt idx="3988">
                  <c:v>0.70330599999999999</c:v>
                </c:pt>
                <c:pt idx="3989">
                  <c:v>0.70339499999999999</c:v>
                </c:pt>
                <c:pt idx="3990">
                  <c:v>0.703484</c:v>
                </c:pt>
                <c:pt idx="3991">
                  <c:v>0.703573</c:v>
                </c:pt>
                <c:pt idx="3992">
                  <c:v>0.70366099999999998</c:v>
                </c:pt>
                <c:pt idx="3993">
                  <c:v>0.70374999999999999</c:v>
                </c:pt>
                <c:pt idx="3994">
                  <c:v>0.70383799999999996</c:v>
                </c:pt>
                <c:pt idx="3995">
                  <c:v>0.70392600000000005</c:v>
                </c:pt>
                <c:pt idx="3996">
                  <c:v>0.70401499999999995</c:v>
                </c:pt>
                <c:pt idx="3997">
                  <c:v>0.70410300000000003</c:v>
                </c:pt>
                <c:pt idx="3998">
                  <c:v>0.70419100000000001</c:v>
                </c:pt>
                <c:pt idx="3999">
                  <c:v>0.70427899999999999</c:v>
                </c:pt>
                <c:pt idx="4000">
                  <c:v>0.70436699999999997</c:v>
                </c:pt>
                <c:pt idx="4001">
                  <c:v>0.70445500000000005</c:v>
                </c:pt>
                <c:pt idx="4002">
                  <c:v>0.70454300000000003</c:v>
                </c:pt>
                <c:pt idx="4003">
                  <c:v>0.70462999999999998</c:v>
                </c:pt>
                <c:pt idx="4004">
                  <c:v>0.70471799999999996</c:v>
                </c:pt>
                <c:pt idx="4005">
                  <c:v>0.70480500000000001</c:v>
                </c:pt>
                <c:pt idx="4006">
                  <c:v>0.70489299999999999</c:v>
                </c:pt>
                <c:pt idx="4007">
                  <c:v>0.70498000000000005</c:v>
                </c:pt>
                <c:pt idx="4008">
                  <c:v>0.705067</c:v>
                </c:pt>
                <c:pt idx="4009">
                  <c:v>0.70515399999999995</c:v>
                </c:pt>
                <c:pt idx="4010">
                  <c:v>0.70524200000000004</c:v>
                </c:pt>
                <c:pt idx="4011">
                  <c:v>0.70532899999999998</c:v>
                </c:pt>
                <c:pt idx="4012">
                  <c:v>0.70541500000000001</c:v>
                </c:pt>
                <c:pt idx="4013">
                  <c:v>0.70550199999999996</c:v>
                </c:pt>
                <c:pt idx="4014">
                  <c:v>0.70558900000000002</c:v>
                </c:pt>
                <c:pt idx="4015">
                  <c:v>0.70567599999999997</c:v>
                </c:pt>
                <c:pt idx="4016">
                  <c:v>0.705762</c:v>
                </c:pt>
                <c:pt idx="4017">
                  <c:v>0.70584899999999995</c:v>
                </c:pt>
                <c:pt idx="4018">
                  <c:v>0.70593499999999998</c:v>
                </c:pt>
                <c:pt idx="4019">
                  <c:v>0.70602100000000001</c:v>
                </c:pt>
                <c:pt idx="4020">
                  <c:v>0.70610799999999996</c:v>
                </c:pt>
                <c:pt idx="4021">
                  <c:v>0.70619399999999999</c:v>
                </c:pt>
                <c:pt idx="4022">
                  <c:v>0.70628000000000002</c:v>
                </c:pt>
                <c:pt idx="4023">
                  <c:v>0.70636600000000005</c:v>
                </c:pt>
                <c:pt idx="4024">
                  <c:v>0.70645199999999997</c:v>
                </c:pt>
                <c:pt idx="4025">
                  <c:v>0.70653699999999997</c:v>
                </c:pt>
                <c:pt idx="4026">
                  <c:v>0.706623</c:v>
                </c:pt>
                <c:pt idx="4027">
                  <c:v>0.70670900000000003</c:v>
                </c:pt>
                <c:pt idx="4028">
                  <c:v>0.70679400000000003</c:v>
                </c:pt>
                <c:pt idx="4029">
                  <c:v>0.70687999999999995</c:v>
                </c:pt>
                <c:pt idx="4030">
                  <c:v>0.70696499999999995</c:v>
                </c:pt>
                <c:pt idx="4031">
                  <c:v>0.70704999999999996</c:v>
                </c:pt>
                <c:pt idx="4032">
                  <c:v>0.70713599999999999</c:v>
                </c:pt>
                <c:pt idx="4033">
                  <c:v>0.70722099999999999</c:v>
                </c:pt>
                <c:pt idx="4034">
                  <c:v>0.70730599999999999</c:v>
                </c:pt>
                <c:pt idx="4035">
                  <c:v>0.70739099999999999</c:v>
                </c:pt>
                <c:pt idx="4036">
                  <c:v>0.70747599999999999</c:v>
                </c:pt>
                <c:pt idx="4037">
                  <c:v>0.70755999999999997</c:v>
                </c:pt>
                <c:pt idx="4038">
                  <c:v>0.70764499999999997</c:v>
                </c:pt>
                <c:pt idx="4039">
                  <c:v>0.70772999999999997</c:v>
                </c:pt>
                <c:pt idx="4040">
                  <c:v>0.70781400000000005</c:v>
                </c:pt>
                <c:pt idx="4041">
                  <c:v>0.70789899999999994</c:v>
                </c:pt>
                <c:pt idx="4042">
                  <c:v>0.70798300000000003</c:v>
                </c:pt>
                <c:pt idx="4043">
                  <c:v>0.708067</c:v>
                </c:pt>
                <c:pt idx="4044">
                  <c:v>0.708152</c:v>
                </c:pt>
                <c:pt idx="4045">
                  <c:v>0.70823599999999998</c:v>
                </c:pt>
                <c:pt idx="4046">
                  <c:v>0.70831999999999995</c:v>
                </c:pt>
                <c:pt idx="4047">
                  <c:v>0.70840400000000003</c:v>
                </c:pt>
                <c:pt idx="4048">
                  <c:v>0.70848800000000001</c:v>
                </c:pt>
                <c:pt idx="4049">
                  <c:v>0.70857199999999998</c:v>
                </c:pt>
                <c:pt idx="4050">
                  <c:v>0.70865500000000003</c:v>
                </c:pt>
                <c:pt idx="4051">
                  <c:v>0.70873900000000001</c:v>
                </c:pt>
                <c:pt idx="4052">
                  <c:v>0.70882199999999995</c:v>
                </c:pt>
                <c:pt idx="4053">
                  <c:v>0.70890600000000004</c:v>
                </c:pt>
                <c:pt idx="4054">
                  <c:v>0.70898899999999998</c:v>
                </c:pt>
                <c:pt idx="4055">
                  <c:v>0.70907299999999995</c:v>
                </c:pt>
                <c:pt idx="4056">
                  <c:v>0.70915600000000001</c:v>
                </c:pt>
                <c:pt idx="4057">
                  <c:v>0.70923899999999995</c:v>
                </c:pt>
                <c:pt idx="4058">
                  <c:v>0.70932200000000001</c:v>
                </c:pt>
                <c:pt idx="4059">
                  <c:v>0.70940499999999995</c:v>
                </c:pt>
                <c:pt idx="4060">
                  <c:v>0.70948800000000001</c:v>
                </c:pt>
                <c:pt idx="4061">
                  <c:v>0.70957099999999995</c:v>
                </c:pt>
                <c:pt idx="4062">
                  <c:v>0.70965400000000001</c:v>
                </c:pt>
                <c:pt idx="4063">
                  <c:v>0.70973600000000003</c:v>
                </c:pt>
                <c:pt idx="4064">
                  <c:v>0.70981899999999998</c:v>
                </c:pt>
                <c:pt idx="4065">
                  <c:v>0.709901</c:v>
                </c:pt>
                <c:pt idx="4066">
                  <c:v>0.70998399999999995</c:v>
                </c:pt>
                <c:pt idx="4067">
                  <c:v>0.71006599999999997</c:v>
                </c:pt>
                <c:pt idx="4068">
                  <c:v>0.710148</c:v>
                </c:pt>
                <c:pt idx="4069">
                  <c:v>0.71023000000000003</c:v>
                </c:pt>
                <c:pt idx="4070">
                  <c:v>0.71031299999999997</c:v>
                </c:pt>
                <c:pt idx="4071">
                  <c:v>0.710395</c:v>
                </c:pt>
                <c:pt idx="4072">
                  <c:v>0.710476</c:v>
                </c:pt>
                <c:pt idx="4073">
                  <c:v>0.71055800000000002</c:v>
                </c:pt>
                <c:pt idx="4074">
                  <c:v>0.71064000000000005</c:v>
                </c:pt>
                <c:pt idx="4075">
                  <c:v>0.71072199999999996</c:v>
                </c:pt>
                <c:pt idx="4076">
                  <c:v>0.71080299999999996</c:v>
                </c:pt>
                <c:pt idx="4077">
                  <c:v>0.71088499999999999</c:v>
                </c:pt>
                <c:pt idx="4078">
                  <c:v>0.71096599999999999</c:v>
                </c:pt>
                <c:pt idx="4079">
                  <c:v>0.71104800000000001</c:v>
                </c:pt>
                <c:pt idx="4080">
                  <c:v>0.71112900000000001</c:v>
                </c:pt>
                <c:pt idx="4081">
                  <c:v>0.71121000000000001</c:v>
                </c:pt>
                <c:pt idx="4082">
                  <c:v>0.71129100000000001</c:v>
                </c:pt>
                <c:pt idx="4083">
                  <c:v>0.711372</c:v>
                </c:pt>
                <c:pt idx="4084">
                  <c:v>0.711453</c:v>
                </c:pt>
                <c:pt idx="4085">
                  <c:v>0.711534</c:v>
                </c:pt>
                <c:pt idx="4086">
                  <c:v>0.711615</c:v>
                </c:pt>
                <c:pt idx="4087">
                  <c:v>0.711696</c:v>
                </c:pt>
                <c:pt idx="4088">
                  <c:v>0.71177699999999999</c:v>
                </c:pt>
                <c:pt idx="4089">
                  <c:v>0.71185699999999996</c:v>
                </c:pt>
                <c:pt idx="4090">
                  <c:v>0.71193799999999996</c:v>
                </c:pt>
                <c:pt idx="4091">
                  <c:v>0.71201800000000004</c:v>
                </c:pt>
                <c:pt idx="4092">
                  <c:v>0.71209800000000001</c:v>
                </c:pt>
                <c:pt idx="4093">
                  <c:v>0.71217900000000001</c:v>
                </c:pt>
                <c:pt idx="4094">
                  <c:v>0.71225899999999998</c:v>
                </c:pt>
                <c:pt idx="4095">
                  <c:v>0.71233900000000006</c:v>
                </c:pt>
                <c:pt idx="4096">
                  <c:v>0.71241900000000002</c:v>
                </c:pt>
                <c:pt idx="4097">
                  <c:v>0.71249899999999999</c:v>
                </c:pt>
                <c:pt idx="4098">
                  <c:v>0.71257899999999996</c:v>
                </c:pt>
                <c:pt idx="4099">
                  <c:v>0.71265900000000004</c:v>
                </c:pt>
                <c:pt idx="4100">
                  <c:v>0.71273799999999998</c:v>
                </c:pt>
                <c:pt idx="4101">
                  <c:v>0.71281799999999995</c:v>
                </c:pt>
                <c:pt idx="4102">
                  <c:v>0.712897</c:v>
                </c:pt>
                <c:pt idx="4103">
                  <c:v>0.71297699999999997</c:v>
                </c:pt>
                <c:pt idx="4104">
                  <c:v>0.71305600000000002</c:v>
                </c:pt>
                <c:pt idx="4105">
                  <c:v>0.71313599999999999</c:v>
                </c:pt>
                <c:pt idx="4106">
                  <c:v>0.71321500000000004</c:v>
                </c:pt>
                <c:pt idx="4107">
                  <c:v>0.71329399999999998</c:v>
                </c:pt>
                <c:pt idx="4108">
                  <c:v>0.71337300000000003</c:v>
                </c:pt>
                <c:pt idx="4109">
                  <c:v>0.71345199999999998</c:v>
                </c:pt>
                <c:pt idx="4110">
                  <c:v>0.71353100000000003</c:v>
                </c:pt>
                <c:pt idx="4111">
                  <c:v>0.71360999999999997</c:v>
                </c:pt>
                <c:pt idx="4112">
                  <c:v>0.71368900000000002</c:v>
                </c:pt>
                <c:pt idx="4113">
                  <c:v>0.71376700000000004</c:v>
                </c:pt>
                <c:pt idx="4114">
                  <c:v>0.71384599999999998</c:v>
                </c:pt>
                <c:pt idx="4115">
                  <c:v>0.71392500000000003</c:v>
                </c:pt>
                <c:pt idx="4116">
                  <c:v>0.71400300000000005</c:v>
                </c:pt>
                <c:pt idx="4117">
                  <c:v>0.71408099999999997</c:v>
                </c:pt>
                <c:pt idx="4118">
                  <c:v>0.71416000000000002</c:v>
                </c:pt>
                <c:pt idx="4119">
                  <c:v>0.71423800000000004</c:v>
                </c:pt>
                <c:pt idx="4120">
                  <c:v>0.71431599999999995</c:v>
                </c:pt>
                <c:pt idx="4121">
                  <c:v>0.71439399999999997</c:v>
                </c:pt>
                <c:pt idx="4122">
                  <c:v>0.714472</c:v>
                </c:pt>
                <c:pt idx="4123">
                  <c:v>0.71455000000000002</c:v>
                </c:pt>
                <c:pt idx="4124">
                  <c:v>0.71462800000000004</c:v>
                </c:pt>
                <c:pt idx="4125">
                  <c:v>0.71470599999999995</c:v>
                </c:pt>
                <c:pt idx="4126">
                  <c:v>0.71478399999999997</c:v>
                </c:pt>
                <c:pt idx="4127">
                  <c:v>0.71486099999999997</c:v>
                </c:pt>
                <c:pt idx="4128">
                  <c:v>0.71493899999999999</c:v>
                </c:pt>
                <c:pt idx="4129">
                  <c:v>0.71501599999999998</c:v>
                </c:pt>
                <c:pt idx="4130">
                  <c:v>0.71509400000000001</c:v>
                </c:pt>
                <c:pt idx="4131">
                  <c:v>0.715171</c:v>
                </c:pt>
                <c:pt idx="4132">
                  <c:v>0.71524799999999999</c:v>
                </c:pt>
                <c:pt idx="4133">
                  <c:v>0.71532499999999999</c:v>
                </c:pt>
                <c:pt idx="4134">
                  <c:v>0.71540199999999998</c:v>
                </c:pt>
                <c:pt idx="4135">
                  <c:v>0.71547899999999998</c:v>
                </c:pt>
                <c:pt idx="4136">
                  <c:v>0.71555599999999997</c:v>
                </c:pt>
                <c:pt idx="4137">
                  <c:v>0.71563299999999996</c:v>
                </c:pt>
                <c:pt idx="4138">
                  <c:v>0.71570999999999996</c:v>
                </c:pt>
                <c:pt idx="4139">
                  <c:v>0.71578699999999995</c:v>
                </c:pt>
                <c:pt idx="4140">
                  <c:v>0.71586300000000003</c:v>
                </c:pt>
                <c:pt idx="4141">
                  <c:v>0.71594000000000002</c:v>
                </c:pt>
                <c:pt idx="4142">
                  <c:v>0.71601599999999999</c:v>
                </c:pt>
                <c:pt idx="4143">
                  <c:v>0.71609299999999998</c:v>
                </c:pt>
                <c:pt idx="4144">
                  <c:v>0.71616900000000006</c:v>
                </c:pt>
                <c:pt idx="4145">
                  <c:v>0.71624500000000002</c:v>
                </c:pt>
                <c:pt idx="4146">
                  <c:v>0.71632200000000001</c:v>
                </c:pt>
                <c:pt idx="4147">
                  <c:v>0.71639799999999998</c:v>
                </c:pt>
                <c:pt idx="4148">
                  <c:v>0.71647400000000006</c:v>
                </c:pt>
                <c:pt idx="4149">
                  <c:v>0.71655000000000002</c:v>
                </c:pt>
                <c:pt idx="4150">
                  <c:v>0.71662599999999999</c:v>
                </c:pt>
                <c:pt idx="4151">
                  <c:v>0.71670199999999995</c:v>
                </c:pt>
                <c:pt idx="4152">
                  <c:v>0.716777</c:v>
                </c:pt>
                <c:pt idx="4153">
                  <c:v>0.71685299999999996</c:v>
                </c:pt>
                <c:pt idx="4154">
                  <c:v>0.71692900000000004</c:v>
                </c:pt>
                <c:pt idx="4155">
                  <c:v>0.71700399999999997</c:v>
                </c:pt>
                <c:pt idx="4156">
                  <c:v>0.71707900000000002</c:v>
                </c:pt>
                <c:pt idx="4157">
                  <c:v>0.71715499999999999</c:v>
                </c:pt>
                <c:pt idx="4158">
                  <c:v>0.71723000000000003</c:v>
                </c:pt>
                <c:pt idx="4159">
                  <c:v>0.71730499999999997</c:v>
                </c:pt>
                <c:pt idx="4160">
                  <c:v>0.71738100000000005</c:v>
                </c:pt>
                <c:pt idx="4161">
                  <c:v>0.71745599999999998</c:v>
                </c:pt>
                <c:pt idx="4162">
                  <c:v>0.71753100000000003</c:v>
                </c:pt>
                <c:pt idx="4163">
                  <c:v>0.71760599999999997</c:v>
                </c:pt>
                <c:pt idx="4164">
                  <c:v>0.71767999999999998</c:v>
                </c:pt>
                <c:pt idx="4165">
                  <c:v>0.71775500000000003</c:v>
                </c:pt>
                <c:pt idx="4166">
                  <c:v>0.71782999999999997</c:v>
                </c:pt>
                <c:pt idx="4167">
                  <c:v>0.71790500000000002</c:v>
                </c:pt>
                <c:pt idx="4168">
                  <c:v>0.71797900000000003</c:v>
                </c:pt>
                <c:pt idx="4169">
                  <c:v>0.71805399999999997</c:v>
                </c:pt>
                <c:pt idx="4170">
                  <c:v>0.71812799999999999</c:v>
                </c:pt>
                <c:pt idx="4171">
                  <c:v>0.71820200000000001</c:v>
                </c:pt>
                <c:pt idx="4172">
                  <c:v>0.71827700000000005</c:v>
                </c:pt>
                <c:pt idx="4173">
                  <c:v>0.71835099999999996</c:v>
                </c:pt>
                <c:pt idx="4174">
                  <c:v>0.71842499999999998</c:v>
                </c:pt>
                <c:pt idx="4175">
                  <c:v>0.718499</c:v>
                </c:pt>
                <c:pt idx="4176">
                  <c:v>0.71857300000000002</c:v>
                </c:pt>
                <c:pt idx="4177">
                  <c:v>0.71864700000000004</c:v>
                </c:pt>
                <c:pt idx="4178">
                  <c:v>0.71872100000000005</c:v>
                </c:pt>
                <c:pt idx="4179">
                  <c:v>0.71879499999999996</c:v>
                </c:pt>
                <c:pt idx="4180">
                  <c:v>0.71886799999999995</c:v>
                </c:pt>
                <c:pt idx="4181">
                  <c:v>0.71894199999999997</c:v>
                </c:pt>
                <c:pt idx="4182">
                  <c:v>0.71901499999999996</c:v>
                </c:pt>
                <c:pt idx="4183">
                  <c:v>0.71908899999999998</c:v>
                </c:pt>
                <c:pt idx="4184">
                  <c:v>0.71916199999999997</c:v>
                </c:pt>
                <c:pt idx="4185">
                  <c:v>0.71923599999999999</c:v>
                </c:pt>
                <c:pt idx="4186">
                  <c:v>0.71930899999999998</c:v>
                </c:pt>
                <c:pt idx="4187">
                  <c:v>0.71938199999999997</c:v>
                </c:pt>
                <c:pt idx="4188">
                  <c:v>0.71945499999999996</c:v>
                </c:pt>
                <c:pt idx="4189">
                  <c:v>0.71952799999999995</c:v>
                </c:pt>
                <c:pt idx="4190">
                  <c:v>0.71960100000000005</c:v>
                </c:pt>
                <c:pt idx="4191">
                  <c:v>0.71967400000000004</c:v>
                </c:pt>
                <c:pt idx="4192">
                  <c:v>0.71974700000000003</c:v>
                </c:pt>
                <c:pt idx="4193">
                  <c:v>0.71982000000000002</c:v>
                </c:pt>
                <c:pt idx="4194">
                  <c:v>0.71989199999999998</c:v>
                </c:pt>
                <c:pt idx="4195">
                  <c:v>0.71996499999999997</c:v>
                </c:pt>
                <c:pt idx="4196">
                  <c:v>0.72003700000000004</c:v>
                </c:pt>
                <c:pt idx="4197">
                  <c:v>0.72011000000000003</c:v>
                </c:pt>
                <c:pt idx="4198">
                  <c:v>0.72018199999999999</c:v>
                </c:pt>
                <c:pt idx="4199">
                  <c:v>0.72025499999999998</c:v>
                </c:pt>
                <c:pt idx="4200">
                  <c:v>0.72032700000000005</c:v>
                </c:pt>
                <c:pt idx="4201">
                  <c:v>0.72039900000000001</c:v>
                </c:pt>
                <c:pt idx="4202">
                  <c:v>0.72047099999999997</c:v>
                </c:pt>
                <c:pt idx="4203">
                  <c:v>0.72054300000000004</c:v>
                </c:pt>
                <c:pt idx="4204">
                  <c:v>0.72061500000000001</c:v>
                </c:pt>
                <c:pt idx="4205">
                  <c:v>0.72068699999999997</c:v>
                </c:pt>
                <c:pt idx="4206">
                  <c:v>0.72075900000000004</c:v>
                </c:pt>
                <c:pt idx="4207">
                  <c:v>0.720831</c:v>
                </c:pt>
                <c:pt idx="4208">
                  <c:v>0.72090200000000004</c:v>
                </c:pt>
                <c:pt idx="4209">
                  <c:v>0.720974</c:v>
                </c:pt>
                <c:pt idx="4210">
                  <c:v>0.72104599999999996</c:v>
                </c:pt>
                <c:pt idx="4211">
                  <c:v>0.72111700000000001</c:v>
                </c:pt>
                <c:pt idx="4212">
                  <c:v>0.72118899999999997</c:v>
                </c:pt>
                <c:pt idx="4213">
                  <c:v>0.72126000000000001</c:v>
                </c:pt>
                <c:pt idx="4214">
                  <c:v>0.72133100000000006</c:v>
                </c:pt>
                <c:pt idx="4215">
                  <c:v>0.72140199999999999</c:v>
                </c:pt>
                <c:pt idx="4216">
                  <c:v>0.72147399999999995</c:v>
                </c:pt>
                <c:pt idx="4217">
                  <c:v>0.72154499999999999</c:v>
                </c:pt>
                <c:pt idx="4218">
                  <c:v>0.72161600000000004</c:v>
                </c:pt>
                <c:pt idx="4219">
                  <c:v>0.72168600000000005</c:v>
                </c:pt>
                <c:pt idx="4220">
                  <c:v>0.72175699999999998</c:v>
                </c:pt>
                <c:pt idx="4221">
                  <c:v>0.72182800000000003</c:v>
                </c:pt>
                <c:pt idx="4222">
                  <c:v>0.72189899999999996</c:v>
                </c:pt>
                <c:pt idx="4223">
                  <c:v>0.72196899999999997</c:v>
                </c:pt>
                <c:pt idx="4224">
                  <c:v>0.72204000000000002</c:v>
                </c:pt>
                <c:pt idx="4225">
                  <c:v>0.72211099999999995</c:v>
                </c:pt>
                <c:pt idx="4226">
                  <c:v>0.72218099999999996</c:v>
                </c:pt>
                <c:pt idx="4227">
                  <c:v>0.72225099999999998</c:v>
                </c:pt>
                <c:pt idx="4228">
                  <c:v>0.72232200000000002</c:v>
                </c:pt>
                <c:pt idx="4229">
                  <c:v>0.72239200000000003</c:v>
                </c:pt>
                <c:pt idx="4230">
                  <c:v>0.72246200000000005</c:v>
                </c:pt>
                <c:pt idx="4231">
                  <c:v>0.72253199999999995</c:v>
                </c:pt>
                <c:pt idx="4232">
                  <c:v>0.72260199999999997</c:v>
                </c:pt>
                <c:pt idx="4233">
                  <c:v>0.72267199999999998</c:v>
                </c:pt>
                <c:pt idx="4234">
                  <c:v>0.722742</c:v>
                </c:pt>
                <c:pt idx="4235">
                  <c:v>0.72281200000000001</c:v>
                </c:pt>
                <c:pt idx="4236">
                  <c:v>0.72288200000000002</c:v>
                </c:pt>
                <c:pt idx="4237">
                  <c:v>0.72295100000000001</c:v>
                </c:pt>
                <c:pt idx="4238">
                  <c:v>0.72302100000000002</c:v>
                </c:pt>
                <c:pt idx="4239">
                  <c:v>0.72309000000000001</c:v>
                </c:pt>
                <c:pt idx="4240">
                  <c:v>0.72316000000000003</c:v>
                </c:pt>
                <c:pt idx="4241">
                  <c:v>0.72322900000000001</c:v>
                </c:pt>
                <c:pt idx="4242">
                  <c:v>0.72329900000000003</c:v>
                </c:pt>
                <c:pt idx="4243">
                  <c:v>0.72336800000000001</c:v>
                </c:pt>
                <c:pt idx="4244">
                  <c:v>0.723437</c:v>
                </c:pt>
                <c:pt idx="4245">
                  <c:v>0.72350599999999998</c:v>
                </c:pt>
                <c:pt idx="4246">
                  <c:v>0.72357499999999997</c:v>
                </c:pt>
                <c:pt idx="4247">
                  <c:v>0.72364399999999995</c:v>
                </c:pt>
                <c:pt idx="4248">
                  <c:v>0.72371300000000005</c:v>
                </c:pt>
                <c:pt idx="4249">
                  <c:v>0.72378200000000004</c:v>
                </c:pt>
                <c:pt idx="4250">
                  <c:v>0.72385100000000002</c:v>
                </c:pt>
                <c:pt idx="4251">
                  <c:v>0.72392000000000001</c:v>
                </c:pt>
                <c:pt idx="4252">
                  <c:v>0.72398799999999996</c:v>
                </c:pt>
                <c:pt idx="4253">
                  <c:v>0.72405699999999995</c:v>
                </c:pt>
                <c:pt idx="4254">
                  <c:v>0.72412500000000002</c:v>
                </c:pt>
                <c:pt idx="4255">
                  <c:v>0.724194</c:v>
                </c:pt>
                <c:pt idx="4256">
                  <c:v>0.72426199999999996</c:v>
                </c:pt>
                <c:pt idx="4257">
                  <c:v>0.72433099999999995</c:v>
                </c:pt>
                <c:pt idx="4258">
                  <c:v>0.72439900000000002</c:v>
                </c:pt>
                <c:pt idx="4259">
                  <c:v>0.72446699999999997</c:v>
                </c:pt>
                <c:pt idx="4260">
                  <c:v>0.72453500000000004</c:v>
                </c:pt>
                <c:pt idx="4261">
                  <c:v>0.724603</c:v>
                </c:pt>
                <c:pt idx="4262">
                  <c:v>0.72467099999999995</c:v>
                </c:pt>
                <c:pt idx="4263">
                  <c:v>0.72473900000000002</c:v>
                </c:pt>
                <c:pt idx="4264">
                  <c:v>0.72480699999999998</c:v>
                </c:pt>
                <c:pt idx="4265">
                  <c:v>0.72487500000000005</c:v>
                </c:pt>
                <c:pt idx="4266">
                  <c:v>0.724943</c:v>
                </c:pt>
                <c:pt idx="4267">
                  <c:v>0.72501000000000004</c:v>
                </c:pt>
                <c:pt idx="4268">
                  <c:v>0.725078</c:v>
                </c:pt>
                <c:pt idx="4269">
                  <c:v>0.72514500000000004</c:v>
                </c:pt>
                <c:pt idx="4270">
                  <c:v>0.725213</c:v>
                </c:pt>
                <c:pt idx="4271">
                  <c:v>0.72528000000000004</c:v>
                </c:pt>
                <c:pt idx="4272">
                  <c:v>0.72534799999999999</c:v>
                </c:pt>
                <c:pt idx="4273">
                  <c:v>0.72541500000000003</c:v>
                </c:pt>
                <c:pt idx="4274">
                  <c:v>0.72548199999999996</c:v>
                </c:pt>
                <c:pt idx="4275">
                  <c:v>0.725549</c:v>
                </c:pt>
                <c:pt idx="4276">
                  <c:v>0.72561600000000004</c:v>
                </c:pt>
                <c:pt idx="4277">
                  <c:v>0.72568299999999997</c:v>
                </c:pt>
                <c:pt idx="4278">
                  <c:v>0.72575000000000001</c:v>
                </c:pt>
                <c:pt idx="4279">
                  <c:v>0.72581700000000005</c:v>
                </c:pt>
                <c:pt idx="4280">
                  <c:v>0.72588399999999997</c:v>
                </c:pt>
                <c:pt idx="4281">
                  <c:v>0.72595100000000001</c:v>
                </c:pt>
                <c:pt idx="4282">
                  <c:v>0.72601700000000002</c:v>
                </c:pt>
                <c:pt idx="4283">
                  <c:v>0.72608399999999995</c:v>
                </c:pt>
                <c:pt idx="4284">
                  <c:v>0.72614999999999996</c:v>
                </c:pt>
                <c:pt idx="4285">
                  <c:v>0.726217</c:v>
                </c:pt>
                <c:pt idx="4286">
                  <c:v>0.72628300000000001</c:v>
                </c:pt>
                <c:pt idx="4287">
                  <c:v>0.72635000000000005</c:v>
                </c:pt>
                <c:pt idx="4288">
                  <c:v>0.72641599999999995</c:v>
                </c:pt>
                <c:pt idx="4289">
                  <c:v>0.72648199999999996</c:v>
                </c:pt>
                <c:pt idx="4290">
                  <c:v>0.72654799999999997</c:v>
                </c:pt>
                <c:pt idx="4291">
                  <c:v>0.72661399999999998</c:v>
                </c:pt>
                <c:pt idx="4292">
                  <c:v>0.72667999999999999</c:v>
                </c:pt>
                <c:pt idx="4293">
                  <c:v>0.726746</c:v>
                </c:pt>
                <c:pt idx="4294">
                  <c:v>0.72681200000000001</c:v>
                </c:pt>
                <c:pt idx="4295">
                  <c:v>0.72687800000000002</c:v>
                </c:pt>
                <c:pt idx="4296">
                  <c:v>0.72694400000000003</c:v>
                </c:pt>
                <c:pt idx="4297">
                  <c:v>0.72700900000000002</c:v>
                </c:pt>
                <c:pt idx="4298">
                  <c:v>0.72707500000000003</c:v>
                </c:pt>
                <c:pt idx="4299">
                  <c:v>0.72714100000000004</c:v>
                </c:pt>
                <c:pt idx="4300">
                  <c:v>0.72720600000000002</c:v>
                </c:pt>
                <c:pt idx="4301">
                  <c:v>0.72727200000000003</c:v>
                </c:pt>
                <c:pt idx="4302">
                  <c:v>0.72733700000000001</c:v>
                </c:pt>
                <c:pt idx="4303">
                  <c:v>0.72740199999999999</c:v>
                </c:pt>
                <c:pt idx="4304">
                  <c:v>0.72746699999999997</c:v>
                </c:pt>
                <c:pt idx="4305">
                  <c:v>0.72753299999999999</c:v>
                </c:pt>
                <c:pt idx="4306">
                  <c:v>0.72759799999999997</c:v>
                </c:pt>
                <c:pt idx="4307">
                  <c:v>0.72766299999999995</c:v>
                </c:pt>
                <c:pt idx="4308">
                  <c:v>0.72772800000000004</c:v>
                </c:pt>
                <c:pt idx="4309">
                  <c:v>0.72779300000000002</c:v>
                </c:pt>
                <c:pt idx="4310">
                  <c:v>0.727858</c:v>
                </c:pt>
                <c:pt idx="4311">
                  <c:v>0.72792199999999996</c:v>
                </c:pt>
                <c:pt idx="4312">
                  <c:v>0.72798700000000005</c:v>
                </c:pt>
                <c:pt idx="4313">
                  <c:v>0.72805200000000003</c:v>
                </c:pt>
                <c:pt idx="4314">
                  <c:v>0.72811599999999999</c:v>
                </c:pt>
                <c:pt idx="4315">
                  <c:v>0.72818099999999997</c:v>
                </c:pt>
                <c:pt idx="4316">
                  <c:v>0.72824500000000003</c:v>
                </c:pt>
                <c:pt idx="4317">
                  <c:v>0.72831000000000001</c:v>
                </c:pt>
                <c:pt idx="4318">
                  <c:v>0.72837399999999997</c:v>
                </c:pt>
                <c:pt idx="4319">
                  <c:v>0.72843800000000003</c:v>
                </c:pt>
                <c:pt idx="4320">
                  <c:v>0.72850300000000001</c:v>
                </c:pt>
                <c:pt idx="4321">
                  <c:v>0.72856699999999996</c:v>
                </c:pt>
                <c:pt idx="4322">
                  <c:v>0.72863100000000003</c:v>
                </c:pt>
                <c:pt idx="4323">
                  <c:v>0.72869499999999998</c:v>
                </c:pt>
                <c:pt idx="4324">
                  <c:v>0.72875900000000005</c:v>
                </c:pt>
                <c:pt idx="4325">
                  <c:v>0.728823</c:v>
                </c:pt>
                <c:pt idx="4326">
                  <c:v>0.72888699999999995</c:v>
                </c:pt>
                <c:pt idx="4327">
                  <c:v>0.72895100000000002</c:v>
                </c:pt>
                <c:pt idx="4328">
                  <c:v>0.72901400000000005</c:v>
                </c:pt>
                <c:pt idx="4329">
                  <c:v>0.729078</c:v>
                </c:pt>
                <c:pt idx="4330">
                  <c:v>0.72914199999999996</c:v>
                </c:pt>
                <c:pt idx="4331">
                  <c:v>0.72920499999999999</c:v>
                </c:pt>
                <c:pt idx="4332">
                  <c:v>0.72926899999999995</c:v>
                </c:pt>
                <c:pt idx="4333">
                  <c:v>0.72933199999999998</c:v>
                </c:pt>
                <c:pt idx="4334">
                  <c:v>0.72939500000000002</c:v>
                </c:pt>
                <c:pt idx="4335">
                  <c:v>0.72945899999999997</c:v>
                </c:pt>
                <c:pt idx="4336">
                  <c:v>0.729522</c:v>
                </c:pt>
                <c:pt idx="4337">
                  <c:v>0.72958500000000004</c:v>
                </c:pt>
                <c:pt idx="4338">
                  <c:v>0.72964799999999996</c:v>
                </c:pt>
                <c:pt idx="4339">
                  <c:v>0.729711</c:v>
                </c:pt>
                <c:pt idx="4340">
                  <c:v>0.72977400000000003</c:v>
                </c:pt>
                <c:pt idx="4341">
                  <c:v>0.72983699999999996</c:v>
                </c:pt>
                <c:pt idx="4342">
                  <c:v>0.72989999999999999</c:v>
                </c:pt>
                <c:pt idx="4343">
                  <c:v>0.72996300000000003</c:v>
                </c:pt>
                <c:pt idx="4344">
                  <c:v>0.73002500000000003</c:v>
                </c:pt>
                <c:pt idx="4345">
                  <c:v>0.73008799999999996</c:v>
                </c:pt>
                <c:pt idx="4346">
                  <c:v>0.73015099999999999</c:v>
                </c:pt>
                <c:pt idx="4347">
                  <c:v>0.730213</c:v>
                </c:pt>
                <c:pt idx="4348">
                  <c:v>0.73027600000000004</c:v>
                </c:pt>
                <c:pt idx="4349">
                  <c:v>0.73033800000000004</c:v>
                </c:pt>
                <c:pt idx="4350">
                  <c:v>0.73040000000000005</c:v>
                </c:pt>
                <c:pt idx="4351">
                  <c:v>0.73046299999999997</c:v>
                </c:pt>
                <c:pt idx="4352">
                  <c:v>0.73052499999999998</c:v>
                </c:pt>
                <c:pt idx="4353">
                  <c:v>0.73058699999999999</c:v>
                </c:pt>
                <c:pt idx="4354">
                  <c:v>0.73064899999999999</c:v>
                </c:pt>
                <c:pt idx="4355">
                  <c:v>0.730711</c:v>
                </c:pt>
                <c:pt idx="4356">
                  <c:v>0.73077300000000001</c:v>
                </c:pt>
                <c:pt idx="4357">
                  <c:v>0.73083500000000001</c:v>
                </c:pt>
                <c:pt idx="4358">
                  <c:v>0.73089700000000002</c:v>
                </c:pt>
                <c:pt idx="4359">
                  <c:v>0.73095900000000003</c:v>
                </c:pt>
                <c:pt idx="4360">
                  <c:v>0.73102100000000003</c:v>
                </c:pt>
                <c:pt idx="4361">
                  <c:v>0.73108200000000001</c:v>
                </c:pt>
                <c:pt idx="4362">
                  <c:v>0.73114400000000002</c:v>
                </c:pt>
                <c:pt idx="4363">
                  <c:v>0.73120600000000002</c:v>
                </c:pt>
                <c:pt idx="4364">
                  <c:v>0.731267</c:v>
                </c:pt>
                <c:pt idx="4365">
                  <c:v>0.73132900000000001</c:v>
                </c:pt>
                <c:pt idx="4366">
                  <c:v>0.73138999999999998</c:v>
                </c:pt>
                <c:pt idx="4367">
                  <c:v>0.73145099999999996</c:v>
                </c:pt>
                <c:pt idx="4368">
                  <c:v>0.73151299999999997</c:v>
                </c:pt>
                <c:pt idx="4369">
                  <c:v>0.73157399999999995</c:v>
                </c:pt>
                <c:pt idx="4370">
                  <c:v>0.73163500000000004</c:v>
                </c:pt>
                <c:pt idx="4371">
                  <c:v>0.73169600000000001</c:v>
                </c:pt>
                <c:pt idx="4372">
                  <c:v>0.73175699999999999</c:v>
                </c:pt>
                <c:pt idx="4373">
                  <c:v>0.73181799999999997</c:v>
                </c:pt>
                <c:pt idx="4374">
                  <c:v>0.73187899999999995</c:v>
                </c:pt>
                <c:pt idx="4375">
                  <c:v>0.73194000000000004</c:v>
                </c:pt>
                <c:pt idx="4376">
                  <c:v>0.73200100000000001</c:v>
                </c:pt>
                <c:pt idx="4377">
                  <c:v>0.73206099999999996</c:v>
                </c:pt>
                <c:pt idx="4378">
                  <c:v>0.73212200000000005</c:v>
                </c:pt>
                <c:pt idx="4379">
                  <c:v>0.73218300000000003</c:v>
                </c:pt>
                <c:pt idx="4380">
                  <c:v>0.73224299999999998</c:v>
                </c:pt>
                <c:pt idx="4381">
                  <c:v>0.73230399999999995</c:v>
                </c:pt>
                <c:pt idx="4382">
                  <c:v>0.73236400000000001</c:v>
                </c:pt>
                <c:pt idx="4383">
                  <c:v>0.73242399999999996</c:v>
                </c:pt>
                <c:pt idx="4384">
                  <c:v>0.73248500000000005</c:v>
                </c:pt>
                <c:pt idx="4385">
                  <c:v>0.732545</c:v>
                </c:pt>
                <c:pt idx="4386">
                  <c:v>0.73260499999999995</c:v>
                </c:pt>
                <c:pt idx="4387">
                  <c:v>0.73266500000000001</c:v>
                </c:pt>
                <c:pt idx="4388">
                  <c:v>0.73272499999999996</c:v>
                </c:pt>
                <c:pt idx="4389">
                  <c:v>0.73278500000000002</c:v>
                </c:pt>
                <c:pt idx="4390">
                  <c:v>0.73284499999999997</c:v>
                </c:pt>
                <c:pt idx="4391">
                  <c:v>0.73290500000000003</c:v>
                </c:pt>
                <c:pt idx="4392">
                  <c:v>0.73296499999999998</c:v>
                </c:pt>
                <c:pt idx="4393">
                  <c:v>0.73302500000000004</c:v>
                </c:pt>
                <c:pt idx="4394">
                  <c:v>0.73308499999999999</c:v>
                </c:pt>
                <c:pt idx="4395">
                  <c:v>0.73314400000000002</c:v>
                </c:pt>
                <c:pt idx="4396">
                  <c:v>0.73320399999999997</c:v>
                </c:pt>
                <c:pt idx="4397">
                  <c:v>0.73326400000000003</c:v>
                </c:pt>
                <c:pt idx="4398">
                  <c:v>0.73332299999999995</c:v>
                </c:pt>
                <c:pt idx="4399">
                  <c:v>0.73338199999999998</c:v>
                </c:pt>
                <c:pt idx="4400">
                  <c:v>0.73344200000000004</c:v>
                </c:pt>
                <c:pt idx="4401">
                  <c:v>0.73350099999999996</c:v>
                </c:pt>
                <c:pt idx="4402">
                  <c:v>0.73355999999999999</c:v>
                </c:pt>
                <c:pt idx="4403">
                  <c:v>0.73362000000000005</c:v>
                </c:pt>
                <c:pt idx="4404">
                  <c:v>0.73367899999999997</c:v>
                </c:pt>
                <c:pt idx="4405">
                  <c:v>0.733738</c:v>
                </c:pt>
                <c:pt idx="4406">
                  <c:v>0.73379700000000003</c:v>
                </c:pt>
                <c:pt idx="4407">
                  <c:v>0.73385599999999995</c:v>
                </c:pt>
                <c:pt idx="4408">
                  <c:v>0.73391499999999998</c:v>
                </c:pt>
                <c:pt idx="4409">
                  <c:v>0.73397400000000002</c:v>
                </c:pt>
                <c:pt idx="4410">
                  <c:v>0.73403200000000002</c:v>
                </c:pt>
                <c:pt idx="4411">
                  <c:v>0.73409100000000005</c:v>
                </c:pt>
                <c:pt idx="4412">
                  <c:v>0.73414999999999997</c:v>
                </c:pt>
                <c:pt idx="4413">
                  <c:v>0.73420799999999997</c:v>
                </c:pt>
                <c:pt idx="4414">
                  <c:v>0.734267</c:v>
                </c:pt>
                <c:pt idx="4415">
                  <c:v>0.73432500000000001</c:v>
                </c:pt>
                <c:pt idx="4416">
                  <c:v>0.73438400000000004</c:v>
                </c:pt>
                <c:pt idx="4417">
                  <c:v>0.73444200000000004</c:v>
                </c:pt>
                <c:pt idx="4418">
                  <c:v>0.73450099999999996</c:v>
                </c:pt>
                <c:pt idx="4419">
                  <c:v>0.73455899999999996</c:v>
                </c:pt>
                <c:pt idx="4420">
                  <c:v>0.73461699999999996</c:v>
                </c:pt>
                <c:pt idx="4421">
                  <c:v>0.73467499999999997</c:v>
                </c:pt>
                <c:pt idx="4422">
                  <c:v>0.73473299999999997</c:v>
                </c:pt>
                <c:pt idx="4423">
                  <c:v>0.73479099999999997</c:v>
                </c:pt>
                <c:pt idx="4424">
                  <c:v>0.73484899999999997</c:v>
                </c:pt>
                <c:pt idx="4425">
                  <c:v>0.73490699999999998</c:v>
                </c:pt>
                <c:pt idx="4426">
                  <c:v>0.73496499999999998</c:v>
                </c:pt>
                <c:pt idx="4427">
                  <c:v>0.73502299999999998</c:v>
                </c:pt>
                <c:pt idx="4428">
                  <c:v>0.73508099999999998</c:v>
                </c:pt>
                <c:pt idx="4429">
                  <c:v>0.73513899999999999</c:v>
                </c:pt>
                <c:pt idx="4430">
                  <c:v>0.73519599999999996</c:v>
                </c:pt>
                <c:pt idx="4431">
                  <c:v>0.73525399999999996</c:v>
                </c:pt>
                <c:pt idx="4432">
                  <c:v>0.73531100000000005</c:v>
                </c:pt>
                <c:pt idx="4433">
                  <c:v>0.73536900000000005</c:v>
                </c:pt>
                <c:pt idx="4434">
                  <c:v>0.73542600000000002</c:v>
                </c:pt>
                <c:pt idx="4435">
                  <c:v>0.73548400000000003</c:v>
                </c:pt>
                <c:pt idx="4436">
                  <c:v>0.735541</c:v>
                </c:pt>
                <c:pt idx="4437">
                  <c:v>0.73559799999999997</c:v>
                </c:pt>
                <c:pt idx="4438">
                  <c:v>0.73565499999999995</c:v>
                </c:pt>
                <c:pt idx="4439">
                  <c:v>0.73571200000000003</c:v>
                </c:pt>
                <c:pt idx="4440">
                  <c:v>0.73577000000000004</c:v>
                </c:pt>
                <c:pt idx="4441">
                  <c:v>0.73582700000000001</c:v>
                </c:pt>
                <c:pt idx="4442">
                  <c:v>0.73588399999999998</c:v>
                </c:pt>
                <c:pt idx="4443">
                  <c:v>0.73594000000000004</c:v>
                </c:pt>
                <c:pt idx="4444">
                  <c:v>0.73599700000000001</c:v>
                </c:pt>
                <c:pt idx="4445">
                  <c:v>0.73605399999999999</c:v>
                </c:pt>
                <c:pt idx="4446">
                  <c:v>0.73611099999999996</c:v>
                </c:pt>
                <c:pt idx="4447">
                  <c:v>0.73616800000000004</c:v>
                </c:pt>
                <c:pt idx="4448">
                  <c:v>0.73622399999999999</c:v>
                </c:pt>
                <c:pt idx="4449">
                  <c:v>0.73628099999999996</c:v>
                </c:pt>
                <c:pt idx="4450">
                  <c:v>0.73633700000000002</c:v>
                </c:pt>
                <c:pt idx="4451">
                  <c:v>0.73639399999999999</c:v>
                </c:pt>
                <c:pt idx="4452">
                  <c:v>0.73645000000000005</c:v>
                </c:pt>
                <c:pt idx="4453">
                  <c:v>0.73650700000000002</c:v>
                </c:pt>
                <c:pt idx="4454">
                  <c:v>0.73656299999999997</c:v>
                </c:pt>
                <c:pt idx="4455">
                  <c:v>0.73661900000000002</c:v>
                </c:pt>
                <c:pt idx="4456">
                  <c:v>0.73667499999999997</c:v>
                </c:pt>
                <c:pt idx="4457">
                  <c:v>0.73673200000000005</c:v>
                </c:pt>
                <c:pt idx="4458">
                  <c:v>0.736788</c:v>
                </c:pt>
                <c:pt idx="4459">
                  <c:v>0.73684400000000005</c:v>
                </c:pt>
                <c:pt idx="4460">
                  <c:v>0.7369</c:v>
                </c:pt>
                <c:pt idx="4461">
                  <c:v>0.73695600000000006</c:v>
                </c:pt>
                <c:pt idx="4462">
                  <c:v>0.73701099999999997</c:v>
                </c:pt>
                <c:pt idx="4463">
                  <c:v>0.73706700000000003</c:v>
                </c:pt>
                <c:pt idx="4464">
                  <c:v>0.73712299999999997</c:v>
                </c:pt>
                <c:pt idx="4465">
                  <c:v>0.73717900000000003</c:v>
                </c:pt>
                <c:pt idx="4466">
                  <c:v>0.73723399999999994</c:v>
                </c:pt>
                <c:pt idx="4467">
                  <c:v>0.73729</c:v>
                </c:pt>
                <c:pt idx="4468">
                  <c:v>0.73734500000000003</c:v>
                </c:pt>
                <c:pt idx="4469">
                  <c:v>0.73740099999999997</c:v>
                </c:pt>
                <c:pt idx="4470">
                  <c:v>0.737456</c:v>
                </c:pt>
                <c:pt idx="4471">
                  <c:v>0.73751199999999995</c:v>
                </c:pt>
                <c:pt idx="4472">
                  <c:v>0.73756699999999997</c:v>
                </c:pt>
                <c:pt idx="4473">
                  <c:v>0.737622</c:v>
                </c:pt>
                <c:pt idx="4474">
                  <c:v>0.73767799999999994</c:v>
                </c:pt>
                <c:pt idx="4475">
                  <c:v>0.73773299999999997</c:v>
                </c:pt>
                <c:pt idx="4476">
                  <c:v>0.737788</c:v>
                </c:pt>
                <c:pt idx="4477">
                  <c:v>0.73784300000000003</c:v>
                </c:pt>
                <c:pt idx="4478">
                  <c:v>0.73789800000000005</c:v>
                </c:pt>
                <c:pt idx="4479">
                  <c:v>0.73795299999999997</c:v>
                </c:pt>
                <c:pt idx="4480">
                  <c:v>0.738008</c:v>
                </c:pt>
                <c:pt idx="4481">
                  <c:v>0.738062</c:v>
                </c:pt>
                <c:pt idx="4482">
                  <c:v>0.73811700000000002</c:v>
                </c:pt>
                <c:pt idx="4483">
                  <c:v>0.73817200000000005</c:v>
                </c:pt>
                <c:pt idx="4484">
                  <c:v>0.73822699999999997</c:v>
                </c:pt>
                <c:pt idx="4485">
                  <c:v>0.73828099999999997</c:v>
                </c:pt>
                <c:pt idx="4486">
                  <c:v>0.73833599999999999</c:v>
                </c:pt>
                <c:pt idx="4487">
                  <c:v>0.73838999999999999</c:v>
                </c:pt>
                <c:pt idx="4488">
                  <c:v>0.73844500000000002</c:v>
                </c:pt>
                <c:pt idx="4489">
                  <c:v>0.73849900000000002</c:v>
                </c:pt>
                <c:pt idx="4490">
                  <c:v>0.73855400000000004</c:v>
                </c:pt>
                <c:pt idx="4491">
                  <c:v>0.73860800000000004</c:v>
                </c:pt>
                <c:pt idx="4492">
                  <c:v>0.73866200000000004</c:v>
                </c:pt>
                <c:pt idx="4493">
                  <c:v>0.73871600000000004</c:v>
                </c:pt>
                <c:pt idx="4494">
                  <c:v>0.73877000000000004</c:v>
                </c:pt>
                <c:pt idx="4495">
                  <c:v>0.73882400000000004</c:v>
                </c:pt>
                <c:pt idx="4496">
                  <c:v>0.73887899999999995</c:v>
                </c:pt>
                <c:pt idx="4497">
                  <c:v>0.73893200000000003</c:v>
                </c:pt>
                <c:pt idx="4498">
                  <c:v>0.73898600000000003</c:v>
                </c:pt>
                <c:pt idx="4499">
                  <c:v>0.73904000000000003</c:v>
                </c:pt>
                <c:pt idx="4500">
                  <c:v>0.73909400000000003</c:v>
                </c:pt>
                <c:pt idx="4501">
                  <c:v>0.73914800000000003</c:v>
                </c:pt>
                <c:pt idx="4502">
                  <c:v>0.73920200000000003</c:v>
                </c:pt>
                <c:pt idx="4503">
                  <c:v>0.739255</c:v>
                </c:pt>
                <c:pt idx="4504">
                  <c:v>0.73930899999999999</c:v>
                </c:pt>
                <c:pt idx="4505">
                  <c:v>0.73936199999999996</c:v>
                </c:pt>
                <c:pt idx="4506">
                  <c:v>0.73941599999999996</c:v>
                </c:pt>
                <c:pt idx="4507">
                  <c:v>0.73946900000000004</c:v>
                </c:pt>
                <c:pt idx="4508">
                  <c:v>0.73952300000000004</c:v>
                </c:pt>
                <c:pt idx="4509">
                  <c:v>0.73957600000000001</c:v>
                </c:pt>
                <c:pt idx="4510">
                  <c:v>0.73962899999999998</c:v>
                </c:pt>
                <c:pt idx="4511">
                  <c:v>0.73968299999999998</c:v>
                </c:pt>
                <c:pt idx="4512">
                  <c:v>0.73973599999999995</c:v>
                </c:pt>
                <c:pt idx="4513">
                  <c:v>0.73978900000000003</c:v>
                </c:pt>
                <c:pt idx="4514">
                  <c:v>0.739842</c:v>
                </c:pt>
                <c:pt idx="4515">
                  <c:v>0.73989499999999997</c:v>
                </c:pt>
                <c:pt idx="4516">
                  <c:v>0.73994800000000005</c:v>
                </c:pt>
                <c:pt idx="4517">
                  <c:v>0.74000100000000002</c:v>
                </c:pt>
                <c:pt idx="4518">
                  <c:v>0.74005399999999999</c:v>
                </c:pt>
                <c:pt idx="4519">
                  <c:v>0.74010699999999996</c:v>
                </c:pt>
                <c:pt idx="4520">
                  <c:v>0.74015900000000001</c:v>
                </c:pt>
                <c:pt idx="4521">
                  <c:v>0.74021199999999998</c:v>
                </c:pt>
                <c:pt idx="4522">
                  <c:v>0.74026499999999995</c:v>
                </c:pt>
                <c:pt idx="4523">
                  <c:v>0.740317</c:v>
                </c:pt>
                <c:pt idx="4524">
                  <c:v>0.74036999999999997</c:v>
                </c:pt>
                <c:pt idx="4525">
                  <c:v>0.74042300000000005</c:v>
                </c:pt>
                <c:pt idx="4526">
                  <c:v>0.74047499999999999</c:v>
                </c:pt>
                <c:pt idx="4527">
                  <c:v>0.74052700000000005</c:v>
                </c:pt>
                <c:pt idx="4528">
                  <c:v>0.74058000000000002</c:v>
                </c:pt>
                <c:pt idx="4529">
                  <c:v>0.74063199999999996</c:v>
                </c:pt>
                <c:pt idx="4530">
                  <c:v>0.74068400000000001</c:v>
                </c:pt>
                <c:pt idx="4531">
                  <c:v>0.74073699999999998</c:v>
                </c:pt>
                <c:pt idx="4532">
                  <c:v>0.74078900000000003</c:v>
                </c:pt>
                <c:pt idx="4533">
                  <c:v>0.74084099999999997</c:v>
                </c:pt>
                <c:pt idx="4534">
                  <c:v>0.74089300000000002</c:v>
                </c:pt>
                <c:pt idx="4535">
                  <c:v>0.74094499999999996</c:v>
                </c:pt>
                <c:pt idx="4536">
                  <c:v>0.74099700000000002</c:v>
                </c:pt>
                <c:pt idx="4537">
                  <c:v>0.74104899999999996</c:v>
                </c:pt>
                <c:pt idx="4538">
                  <c:v>0.74110100000000001</c:v>
                </c:pt>
                <c:pt idx="4539">
                  <c:v>0.74115200000000003</c:v>
                </c:pt>
                <c:pt idx="4540">
                  <c:v>0.74120399999999997</c:v>
                </c:pt>
                <c:pt idx="4541">
                  <c:v>0.74125600000000003</c:v>
                </c:pt>
                <c:pt idx="4542">
                  <c:v>0.74130700000000005</c:v>
                </c:pt>
                <c:pt idx="4543">
                  <c:v>0.74135899999999999</c:v>
                </c:pt>
                <c:pt idx="4544">
                  <c:v>0.74141100000000004</c:v>
                </c:pt>
                <c:pt idx="4545">
                  <c:v>0.74146199999999995</c:v>
                </c:pt>
                <c:pt idx="4546">
                  <c:v>0.74151299999999998</c:v>
                </c:pt>
                <c:pt idx="4547">
                  <c:v>0.74156500000000003</c:v>
                </c:pt>
                <c:pt idx="4548">
                  <c:v>0.74161600000000005</c:v>
                </c:pt>
                <c:pt idx="4549">
                  <c:v>0.74166699999999997</c:v>
                </c:pt>
                <c:pt idx="4550">
                  <c:v>0.74171900000000002</c:v>
                </c:pt>
                <c:pt idx="4551">
                  <c:v>0.74177000000000004</c:v>
                </c:pt>
                <c:pt idx="4552">
                  <c:v>0.74182099999999995</c:v>
                </c:pt>
                <c:pt idx="4553">
                  <c:v>0.74187199999999998</c:v>
                </c:pt>
                <c:pt idx="4554">
                  <c:v>0.741923</c:v>
                </c:pt>
                <c:pt idx="4555">
                  <c:v>0.74197400000000002</c:v>
                </c:pt>
                <c:pt idx="4556">
                  <c:v>0.74202500000000005</c:v>
                </c:pt>
                <c:pt idx="4557">
                  <c:v>0.74207599999999996</c:v>
                </c:pt>
                <c:pt idx="4558">
                  <c:v>0.74212699999999998</c:v>
                </c:pt>
                <c:pt idx="4559">
                  <c:v>0.742178</c:v>
                </c:pt>
                <c:pt idx="4560">
                  <c:v>0.742228</c:v>
                </c:pt>
                <c:pt idx="4561">
                  <c:v>0.74227900000000002</c:v>
                </c:pt>
                <c:pt idx="4562">
                  <c:v>0.74233000000000005</c:v>
                </c:pt>
                <c:pt idx="4563">
                  <c:v>0.74238000000000004</c:v>
                </c:pt>
                <c:pt idx="4564">
                  <c:v>0.74243099999999995</c:v>
                </c:pt>
                <c:pt idx="4565">
                  <c:v>0.74248099999999995</c:v>
                </c:pt>
                <c:pt idx="4566">
                  <c:v>0.74253199999999997</c:v>
                </c:pt>
                <c:pt idx="4567">
                  <c:v>0.74258199999999996</c:v>
                </c:pt>
                <c:pt idx="4568">
                  <c:v>0.74263199999999996</c:v>
                </c:pt>
                <c:pt idx="4569">
                  <c:v>0.74268299999999998</c:v>
                </c:pt>
                <c:pt idx="4570">
                  <c:v>0.74273299999999998</c:v>
                </c:pt>
                <c:pt idx="4571">
                  <c:v>0.74278299999999997</c:v>
                </c:pt>
                <c:pt idx="4572">
                  <c:v>0.74283299999999997</c:v>
                </c:pt>
                <c:pt idx="4573">
                  <c:v>0.74288299999999996</c:v>
                </c:pt>
                <c:pt idx="4574">
                  <c:v>0.74293299999999995</c:v>
                </c:pt>
                <c:pt idx="4575">
                  <c:v>0.74298299999999995</c:v>
                </c:pt>
                <c:pt idx="4576">
                  <c:v>0.74303300000000005</c:v>
                </c:pt>
                <c:pt idx="4577">
                  <c:v>0.74308300000000005</c:v>
                </c:pt>
                <c:pt idx="4578">
                  <c:v>0.74313300000000004</c:v>
                </c:pt>
                <c:pt idx="4579">
                  <c:v>0.74318300000000004</c:v>
                </c:pt>
                <c:pt idx="4580">
                  <c:v>0.74323300000000003</c:v>
                </c:pt>
                <c:pt idx="4581">
                  <c:v>0.743282</c:v>
                </c:pt>
                <c:pt idx="4582">
                  <c:v>0.74333199999999999</c:v>
                </c:pt>
                <c:pt idx="4583">
                  <c:v>0.74338199999999999</c:v>
                </c:pt>
                <c:pt idx="4584">
                  <c:v>0.74343099999999995</c:v>
                </c:pt>
                <c:pt idx="4585">
                  <c:v>0.74348099999999995</c:v>
                </c:pt>
                <c:pt idx="4586">
                  <c:v>0.74353000000000002</c:v>
                </c:pt>
                <c:pt idx="4587">
                  <c:v>0.74358000000000002</c:v>
                </c:pt>
                <c:pt idx="4588">
                  <c:v>0.74362899999999998</c:v>
                </c:pt>
                <c:pt idx="4589">
                  <c:v>0.74367799999999995</c:v>
                </c:pt>
                <c:pt idx="4590">
                  <c:v>0.74372700000000003</c:v>
                </c:pt>
                <c:pt idx="4591">
                  <c:v>0.74377700000000002</c:v>
                </c:pt>
                <c:pt idx="4592">
                  <c:v>0.74382599999999999</c:v>
                </c:pt>
                <c:pt idx="4593">
                  <c:v>0.74387499999999995</c:v>
                </c:pt>
                <c:pt idx="4594">
                  <c:v>0.74392400000000003</c:v>
                </c:pt>
                <c:pt idx="4595">
                  <c:v>0.743973</c:v>
                </c:pt>
                <c:pt idx="4596">
                  <c:v>0.74402199999999996</c:v>
                </c:pt>
                <c:pt idx="4597">
                  <c:v>0.74407100000000004</c:v>
                </c:pt>
                <c:pt idx="4598">
                  <c:v>0.74412</c:v>
                </c:pt>
                <c:pt idx="4599">
                  <c:v>0.74416899999999997</c:v>
                </c:pt>
                <c:pt idx="4600">
                  <c:v>0.74421700000000002</c:v>
                </c:pt>
                <c:pt idx="4601">
                  <c:v>0.74426599999999998</c:v>
                </c:pt>
                <c:pt idx="4602">
                  <c:v>0.74431499999999995</c:v>
                </c:pt>
                <c:pt idx="4603">
                  <c:v>0.74436400000000003</c:v>
                </c:pt>
                <c:pt idx="4604">
                  <c:v>0.74441199999999996</c:v>
                </c:pt>
                <c:pt idx="4605">
                  <c:v>0.74446100000000004</c:v>
                </c:pt>
                <c:pt idx="4606">
                  <c:v>0.74450899999999998</c:v>
                </c:pt>
                <c:pt idx="4607">
                  <c:v>0.74455800000000005</c:v>
                </c:pt>
                <c:pt idx="4608">
                  <c:v>0.74460599999999999</c:v>
                </c:pt>
                <c:pt idx="4609">
                  <c:v>0.74465400000000004</c:v>
                </c:pt>
                <c:pt idx="4610">
                  <c:v>0.744703</c:v>
                </c:pt>
                <c:pt idx="4611">
                  <c:v>0.74475100000000005</c:v>
                </c:pt>
                <c:pt idx="4612">
                  <c:v>0.74479899999999999</c:v>
                </c:pt>
                <c:pt idx="4613">
                  <c:v>0.74484700000000004</c:v>
                </c:pt>
                <c:pt idx="4614">
                  <c:v>0.74489499999999997</c:v>
                </c:pt>
                <c:pt idx="4615">
                  <c:v>0.74494300000000002</c:v>
                </c:pt>
                <c:pt idx="4616">
                  <c:v>0.74499099999999996</c:v>
                </c:pt>
                <c:pt idx="4617">
                  <c:v>0.74503900000000001</c:v>
                </c:pt>
                <c:pt idx="4618">
                  <c:v>0.74508700000000005</c:v>
                </c:pt>
                <c:pt idx="4619">
                  <c:v>0.74513499999999999</c:v>
                </c:pt>
                <c:pt idx="4620">
                  <c:v>0.74518300000000004</c:v>
                </c:pt>
                <c:pt idx="4621">
                  <c:v>0.74523099999999998</c:v>
                </c:pt>
                <c:pt idx="4622">
                  <c:v>0.74527900000000002</c:v>
                </c:pt>
                <c:pt idx="4623">
                  <c:v>0.74532600000000004</c:v>
                </c:pt>
                <c:pt idx="4624">
                  <c:v>0.74537399999999998</c:v>
                </c:pt>
                <c:pt idx="4625">
                  <c:v>0.74542200000000003</c:v>
                </c:pt>
                <c:pt idx="4626">
                  <c:v>0.74546900000000005</c:v>
                </c:pt>
                <c:pt idx="4627">
                  <c:v>0.74551699999999999</c:v>
                </c:pt>
                <c:pt idx="4628">
                  <c:v>0.745564</c:v>
                </c:pt>
                <c:pt idx="4629">
                  <c:v>0.74561100000000002</c:v>
                </c:pt>
                <c:pt idx="4630">
                  <c:v>0.74565899999999996</c:v>
                </c:pt>
                <c:pt idx="4631">
                  <c:v>0.74570599999999998</c:v>
                </c:pt>
                <c:pt idx="4632">
                  <c:v>0.745753</c:v>
                </c:pt>
                <c:pt idx="4633">
                  <c:v>0.74580100000000005</c:v>
                </c:pt>
                <c:pt idx="4634">
                  <c:v>0.74584799999999996</c:v>
                </c:pt>
                <c:pt idx="4635">
                  <c:v>0.74589499999999997</c:v>
                </c:pt>
                <c:pt idx="4636">
                  <c:v>0.74594199999999999</c:v>
                </c:pt>
                <c:pt idx="4637">
                  <c:v>0.74598900000000001</c:v>
                </c:pt>
                <c:pt idx="4638">
                  <c:v>0.74603600000000003</c:v>
                </c:pt>
                <c:pt idx="4639">
                  <c:v>0.74608300000000005</c:v>
                </c:pt>
                <c:pt idx="4640">
                  <c:v>0.74612999999999996</c:v>
                </c:pt>
                <c:pt idx="4641">
                  <c:v>0.74617699999999998</c:v>
                </c:pt>
                <c:pt idx="4642">
                  <c:v>0.746224</c:v>
                </c:pt>
                <c:pt idx="4643">
                  <c:v>0.74626999999999999</c:v>
                </c:pt>
                <c:pt idx="4644">
                  <c:v>0.74631700000000001</c:v>
                </c:pt>
                <c:pt idx="4645">
                  <c:v>0.74636400000000003</c:v>
                </c:pt>
                <c:pt idx="4646">
                  <c:v>0.74641000000000002</c:v>
                </c:pt>
                <c:pt idx="4647">
                  <c:v>0.74645700000000004</c:v>
                </c:pt>
                <c:pt idx="4648">
                  <c:v>0.74650300000000003</c:v>
                </c:pt>
                <c:pt idx="4649">
                  <c:v>0.74655000000000005</c:v>
                </c:pt>
                <c:pt idx="4650">
                  <c:v>0.74659600000000004</c:v>
                </c:pt>
                <c:pt idx="4651">
                  <c:v>0.74664299999999995</c:v>
                </c:pt>
                <c:pt idx="4652">
                  <c:v>0.74668900000000005</c:v>
                </c:pt>
                <c:pt idx="4653">
                  <c:v>0.74673500000000004</c:v>
                </c:pt>
                <c:pt idx="4654">
                  <c:v>0.74678199999999995</c:v>
                </c:pt>
                <c:pt idx="4655">
                  <c:v>0.74682800000000005</c:v>
                </c:pt>
                <c:pt idx="4656">
                  <c:v>0.74687400000000004</c:v>
                </c:pt>
                <c:pt idx="4657">
                  <c:v>0.74692000000000003</c:v>
                </c:pt>
                <c:pt idx="4658">
                  <c:v>0.74696600000000002</c:v>
                </c:pt>
                <c:pt idx="4659">
                  <c:v>0.74701200000000001</c:v>
                </c:pt>
                <c:pt idx="4660">
                  <c:v>0.747058</c:v>
                </c:pt>
                <c:pt idx="4661">
                  <c:v>0.74710399999999999</c:v>
                </c:pt>
                <c:pt idx="4662">
                  <c:v>0.74714999999999998</c:v>
                </c:pt>
                <c:pt idx="4663">
                  <c:v>0.74719599999999997</c:v>
                </c:pt>
                <c:pt idx="4664">
                  <c:v>0.74724199999999996</c:v>
                </c:pt>
                <c:pt idx="4665">
                  <c:v>0.74728799999999995</c:v>
                </c:pt>
                <c:pt idx="4666">
                  <c:v>0.74733300000000003</c:v>
                </c:pt>
                <c:pt idx="4667">
                  <c:v>0.74737900000000002</c:v>
                </c:pt>
                <c:pt idx="4668">
                  <c:v>0.74742500000000001</c:v>
                </c:pt>
                <c:pt idx="4669">
                  <c:v>0.74746999999999997</c:v>
                </c:pt>
                <c:pt idx="4670">
                  <c:v>0.74751599999999996</c:v>
                </c:pt>
                <c:pt idx="4671">
                  <c:v>0.74756100000000003</c:v>
                </c:pt>
                <c:pt idx="4672">
                  <c:v>0.74760700000000002</c:v>
                </c:pt>
                <c:pt idx="4673">
                  <c:v>0.74765199999999998</c:v>
                </c:pt>
                <c:pt idx="4674">
                  <c:v>0.74769699999999994</c:v>
                </c:pt>
                <c:pt idx="4675">
                  <c:v>0.74774300000000005</c:v>
                </c:pt>
                <c:pt idx="4676">
                  <c:v>0.74778800000000001</c:v>
                </c:pt>
                <c:pt idx="4677">
                  <c:v>0.74783299999999997</c:v>
                </c:pt>
                <c:pt idx="4678">
                  <c:v>0.74787800000000004</c:v>
                </c:pt>
                <c:pt idx="4679">
                  <c:v>0.74792400000000003</c:v>
                </c:pt>
                <c:pt idx="4680">
                  <c:v>0.74796899999999999</c:v>
                </c:pt>
                <c:pt idx="4681">
                  <c:v>0.74801399999999996</c:v>
                </c:pt>
                <c:pt idx="4682">
                  <c:v>0.74805900000000003</c:v>
                </c:pt>
                <c:pt idx="4683">
                  <c:v>0.74810399999999999</c:v>
                </c:pt>
                <c:pt idx="4684">
                  <c:v>0.74814899999999995</c:v>
                </c:pt>
                <c:pt idx="4685">
                  <c:v>0.748193</c:v>
                </c:pt>
                <c:pt idx="4686">
                  <c:v>0.74823799999999996</c:v>
                </c:pt>
                <c:pt idx="4687">
                  <c:v>0.74828300000000003</c:v>
                </c:pt>
                <c:pt idx="4688">
                  <c:v>0.74832799999999999</c:v>
                </c:pt>
                <c:pt idx="4689">
                  <c:v>0.74837200000000004</c:v>
                </c:pt>
                <c:pt idx="4690">
                  <c:v>0.748417</c:v>
                </c:pt>
                <c:pt idx="4691">
                  <c:v>0.74846199999999996</c:v>
                </c:pt>
                <c:pt idx="4692">
                  <c:v>0.748506</c:v>
                </c:pt>
                <c:pt idx="4693">
                  <c:v>0.74855099999999997</c:v>
                </c:pt>
                <c:pt idx="4694">
                  <c:v>0.74859500000000001</c:v>
                </c:pt>
                <c:pt idx="4695">
                  <c:v>0.74863999999999997</c:v>
                </c:pt>
                <c:pt idx="4696">
                  <c:v>0.74868400000000002</c:v>
                </c:pt>
                <c:pt idx="4697">
                  <c:v>0.74872799999999995</c:v>
                </c:pt>
                <c:pt idx="4698">
                  <c:v>0.74877300000000002</c:v>
                </c:pt>
                <c:pt idx="4699">
                  <c:v>0.74881699999999995</c:v>
                </c:pt>
                <c:pt idx="4700">
                  <c:v>0.748861</c:v>
                </c:pt>
                <c:pt idx="4701">
                  <c:v>0.74890500000000004</c:v>
                </c:pt>
                <c:pt idx="4702">
                  <c:v>0.74895</c:v>
                </c:pt>
                <c:pt idx="4703">
                  <c:v>0.74899400000000005</c:v>
                </c:pt>
                <c:pt idx="4704">
                  <c:v>0.74903799999999998</c:v>
                </c:pt>
                <c:pt idx="4705">
                  <c:v>0.74908200000000003</c:v>
                </c:pt>
                <c:pt idx="4706">
                  <c:v>0.74912599999999996</c:v>
                </c:pt>
                <c:pt idx="4707">
                  <c:v>0.74917</c:v>
                </c:pt>
                <c:pt idx="4708">
                  <c:v>0.74921300000000002</c:v>
                </c:pt>
                <c:pt idx="4709">
                  <c:v>0.74925699999999995</c:v>
                </c:pt>
                <c:pt idx="4710">
                  <c:v>0.74930099999999999</c:v>
                </c:pt>
                <c:pt idx="4711">
                  <c:v>0.74934500000000004</c:v>
                </c:pt>
                <c:pt idx="4712">
                  <c:v>0.74938800000000005</c:v>
                </c:pt>
                <c:pt idx="4713">
                  <c:v>0.74943199999999999</c:v>
                </c:pt>
                <c:pt idx="4714">
                  <c:v>0.74947600000000003</c:v>
                </c:pt>
                <c:pt idx="4715">
                  <c:v>0.74951900000000005</c:v>
                </c:pt>
                <c:pt idx="4716">
                  <c:v>0.74956299999999998</c:v>
                </c:pt>
                <c:pt idx="4717">
                  <c:v>0.74960599999999999</c:v>
                </c:pt>
                <c:pt idx="4718">
                  <c:v>0.74965000000000004</c:v>
                </c:pt>
                <c:pt idx="4719">
                  <c:v>0.74969300000000005</c:v>
                </c:pt>
                <c:pt idx="4720">
                  <c:v>0.74973599999999996</c:v>
                </c:pt>
                <c:pt idx="4721">
                  <c:v>0.74978</c:v>
                </c:pt>
                <c:pt idx="4722">
                  <c:v>0.74982300000000002</c:v>
                </c:pt>
                <c:pt idx="4723">
                  <c:v>0.74986600000000003</c:v>
                </c:pt>
                <c:pt idx="4724">
                  <c:v>0.74990900000000005</c:v>
                </c:pt>
                <c:pt idx="4725">
                  <c:v>0.74995299999999998</c:v>
                </c:pt>
                <c:pt idx="4726">
                  <c:v>0.749996</c:v>
                </c:pt>
                <c:pt idx="4727">
                  <c:v>0.75003900000000001</c:v>
                </c:pt>
                <c:pt idx="4728">
                  <c:v>0.75008200000000003</c:v>
                </c:pt>
                <c:pt idx="4729">
                  <c:v>0.75012500000000004</c:v>
                </c:pt>
                <c:pt idx="4730">
                  <c:v>0.75016799999999995</c:v>
                </c:pt>
                <c:pt idx="4731">
                  <c:v>0.75021099999999996</c:v>
                </c:pt>
                <c:pt idx="4732">
                  <c:v>0.75025299999999995</c:v>
                </c:pt>
                <c:pt idx="4733">
                  <c:v>0.75029599999999996</c:v>
                </c:pt>
                <c:pt idx="4734">
                  <c:v>0.75033899999999998</c:v>
                </c:pt>
                <c:pt idx="4735">
                  <c:v>0.75038199999999999</c:v>
                </c:pt>
                <c:pt idx="4736">
                  <c:v>0.75042399999999998</c:v>
                </c:pt>
                <c:pt idx="4737">
                  <c:v>0.750467</c:v>
                </c:pt>
                <c:pt idx="4738">
                  <c:v>0.75051000000000001</c:v>
                </c:pt>
                <c:pt idx="4739">
                  <c:v>0.750552</c:v>
                </c:pt>
                <c:pt idx="4740">
                  <c:v>0.75059500000000001</c:v>
                </c:pt>
                <c:pt idx="4741">
                  <c:v>0.750637</c:v>
                </c:pt>
                <c:pt idx="4742">
                  <c:v>0.75068000000000001</c:v>
                </c:pt>
                <c:pt idx="4743">
                  <c:v>0.750722</c:v>
                </c:pt>
                <c:pt idx="4744">
                  <c:v>0.75076399999999999</c:v>
                </c:pt>
                <c:pt idx="4745">
                  <c:v>0.750807</c:v>
                </c:pt>
                <c:pt idx="4746">
                  <c:v>0.75084899999999999</c:v>
                </c:pt>
                <c:pt idx="4747">
                  <c:v>0.75089099999999998</c:v>
                </c:pt>
                <c:pt idx="4748">
                  <c:v>0.75093299999999996</c:v>
                </c:pt>
                <c:pt idx="4749">
                  <c:v>0.75097499999999995</c:v>
                </c:pt>
                <c:pt idx="4750">
                  <c:v>0.75101700000000005</c:v>
                </c:pt>
                <c:pt idx="4751">
                  <c:v>0.75105900000000003</c:v>
                </c:pt>
                <c:pt idx="4752">
                  <c:v>0.75110100000000002</c:v>
                </c:pt>
                <c:pt idx="4753">
                  <c:v>0.75114300000000001</c:v>
                </c:pt>
                <c:pt idx="4754">
                  <c:v>0.75118499999999999</c:v>
                </c:pt>
                <c:pt idx="4755">
                  <c:v>0.75122699999999998</c:v>
                </c:pt>
                <c:pt idx="4756">
                  <c:v>0.75126899999999996</c:v>
                </c:pt>
                <c:pt idx="4757">
                  <c:v>0.75131099999999995</c:v>
                </c:pt>
                <c:pt idx="4758">
                  <c:v>0.75135300000000005</c:v>
                </c:pt>
                <c:pt idx="4759">
                  <c:v>0.75139400000000001</c:v>
                </c:pt>
                <c:pt idx="4760">
                  <c:v>0.75143599999999999</c:v>
                </c:pt>
                <c:pt idx="4761">
                  <c:v>0.75147799999999998</c:v>
                </c:pt>
                <c:pt idx="4762">
                  <c:v>0.75151900000000005</c:v>
                </c:pt>
                <c:pt idx="4763">
                  <c:v>0.75156100000000003</c:v>
                </c:pt>
                <c:pt idx="4764">
                  <c:v>0.75160199999999999</c:v>
                </c:pt>
                <c:pt idx="4765">
                  <c:v>0.75164399999999998</c:v>
                </c:pt>
                <c:pt idx="4766">
                  <c:v>0.75168500000000005</c:v>
                </c:pt>
                <c:pt idx="4767">
                  <c:v>0.75172700000000003</c:v>
                </c:pt>
                <c:pt idx="4768">
                  <c:v>0.75176799999999999</c:v>
                </c:pt>
                <c:pt idx="4769">
                  <c:v>0.75180899999999995</c:v>
                </c:pt>
                <c:pt idx="4770">
                  <c:v>0.75185100000000005</c:v>
                </c:pt>
                <c:pt idx="4771">
                  <c:v>0.751892</c:v>
                </c:pt>
                <c:pt idx="4772">
                  <c:v>0.75193299999999996</c:v>
                </c:pt>
                <c:pt idx="4773">
                  <c:v>0.75197400000000003</c:v>
                </c:pt>
                <c:pt idx="4774">
                  <c:v>0.75201499999999999</c:v>
                </c:pt>
                <c:pt idx="4775">
                  <c:v>0.75205599999999995</c:v>
                </c:pt>
                <c:pt idx="4776">
                  <c:v>0.75209700000000002</c:v>
                </c:pt>
                <c:pt idx="4777">
                  <c:v>0.75213799999999997</c:v>
                </c:pt>
                <c:pt idx="4778">
                  <c:v>0.75217900000000004</c:v>
                </c:pt>
                <c:pt idx="4779">
                  <c:v>0.75222</c:v>
                </c:pt>
                <c:pt idx="4780">
                  <c:v>0.75226099999999996</c:v>
                </c:pt>
                <c:pt idx="4781">
                  <c:v>0.75230200000000003</c:v>
                </c:pt>
                <c:pt idx="4782">
                  <c:v>0.75234299999999998</c:v>
                </c:pt>
                <c:pt idx="4783">
                  <c:v>0.75238400000000005</c:v>
                </c:pt>
                <c:pt idx="4784">
                  <c:v>0.75242399999999998</c:v>
                </c:pt>
                <c:pt idx="4785">
                  <c:v>0.75246500000000005</c:v>
                </c:pt>
                <c:pt idx="4786">
                  <c:v>0.75250600000000001</c:v>
                </c:pt>
                <c:pt idx="4787">
                  <c:v>0.75254600000000005</c:v>
                </c:pt>
                <c:pt idx="4788">
                  <c:v>0.75258700000000001</c:v>
                </c:pt>
                <c:pt idx="4789">
                  <c:v>0.75262700000000005</c:v>
                </c:pt>
                <c:pt idx="4790">
                  <c:v>0.752668</c:v>
                </c:pt>
                <c:pt idx="4791">
                  <c:v>0.75270800000000004</c:v>
                </c:pt>
                <c:pt idx="4792">
                  <c:v>0.752749</c:v>
                </c:pt>
                <c:pt idx="4793">
                  <c:v>0.75278900000000004</c:v>
                </c:pt>
                <c:pt idx="4794">
                  <c:v>0.75282899999999997</c:v>
                </c:pt>
                <c:pt idx="4795">
                  <c:v>0.75286900000000001</c:v>
                </c:pt>
                <c:pt idx="4796">
                  <c:v>0.75290999999999997</c:v>
                </c:pt>
                <c:pt idx="4797">
                  <c:v>0.75295000000000001</c:v>
                </c:pt>
                <c:pt idx="4798">
                  <c:v>0.75299000000000005</c:v>
                </c:pt>
                <c:pt idx="4799">
                  <c:v>0.75302999999999998</c:v>
                </c:pt>
                <c:pt idx="4800">
                  <c:v>0.75307000000000002</c:v>
                </c:pt>
                <c:pt idx="4801">
                  <c:v>0.75310999999999995</c:v>
                </c:pt>
                <c:pt idx="4802">
                  <c:v>0.75314999999999999</c:v>
                </c:pt>
                <c:pt idx="4803">
                  <c:v>0.75316000000000005</c:v>
                </c:pt>
                <c:pt idx="4804">
                  <c:v>0.75314300000000001</c:v>
                </c:pt>
                <c:pt idx="4805">
                  <c:v>0.75309700000000002</c:v>
                </c:pt>
                <c:pt idx="4806">
                  <c:v>0.75302599999999997</c:v>
                </c:pt>
                <c:pt idx="4807">
                  <c:v>0.75292999999999999</c:v>
                </c:pt>
                <c:pt idx="4808">
                  <c:v>0.75280899999999995</c:v>
                </c:pt>
                <c:pt idx="4809">
                  <c:v>0.75266599999999995</c:v>
                </c:pt>
                <c:pt idx="4810">
                  <c:v>0.752502</c:v>
                </c:pt>
                <c:pt idx="4811">
                  <c:v>0.75231700000000001</c:v>
                </c:pt>
                <c:pt idx="4812">
                  <c:v>0.752112</c:v>
                </c:pt>
                <c:pt idx="4813">
                  <c:v>0.75188900000000003</c:v>
                </c:pt>
                <c:pt idx="4814">
                  <c:v>0.75164900000000001</c:v>
                </c:pt>
                <c:pt idx="4815">
                  <c:v>0.75139199999999995</c:v>
                </c:pt>
                <c:pt idx="4816">
                  <c:v>0.75112000000000001</c:v>
                </c:pt>
                <c:pt idx="4817">
                  <c:v>0.75083299999999997</c:v>
                </c:pt>
                <c:pt idx="4818">
                  <c:v>0.75053300000000001</c:v>
                </c:pt>
                <c:pt idx="4819">
                  <c:v>0.75022</c:v>
                </c:pt>
                <c:pt idx="4820">
                  <c:v>0.74989499999999998</c:v>
                </c:pt>
                <c:pt idx="4821">
                  <c:v>0.74955899999999998</c:v>
                </c:pt>
                <c:pt idx="4822">
                  <c:v>0.74921300000000002</c:v>
                </c:pt>
                <c:pt idx="4823">
                  <c:v>0.74885800000000002</c:v>
                </c:pt>
                <c:pt idx="4824">
                  <c:v>0.74849299999999996</c:v>
                </c:pt>
                <c:pt idx="4825">
                  <c:v>0.74812000000000001</c:v>
                </c:pt>
                <c:pt idx="4826">
                  <c:v>0.74773999999999996</c:v>
                </c:pt>
                <c:pt idx="4827">
                  <c:v>0.74735200000000002</c:v>
                </c:pt>
                <c:pt idx="4828">
                  <c:v>0.74695800000000001</c:v>
                </c:pt>
                <c:pt idx="4829">
                  <c:v>0.74655800000000005</c:v>
                </c:pt>
                <c:pt idx="4830">
                  <c:v>0.74615299999999996</c:v>
                </c:pt>
                <c:pt idx="4831">
                  <c:v>0.74574300000000004</c:v>
                </c:pt>
                <c:pt idx="4832">
                  <c:v>0.74532799999999999</c:v>
                </c:pt>
                <c:pt idx="4833">
                  <c:v>0.74490900000000004</c:v>
                </c:pt>
                <c:pt idx="4834">
                  <c:v>0.74448700000000001</c:v>
                </c:pt>
                <c:pt idx="4835">
                  <c:v>0.74406099999999997</c:v>
                </c:pt>
                <c:pt idx="4836">
                  <c:v>0.74363199999999996</c:v>
                </c:pt>
                <c:pt idx="4837">
                  <c:v>0.74319999999999997</c:v>
                </c:pt>
                <c:pt idx="4838">
                  <c:v>0.74276600000000004</c:v>
                </c:pt>
                <c:pt idx="4839">
                  <c:v>0.74233000000000005</c:v>
                </c:pt>
                <c:pt idx="4840">
                  <c:v>0.741892</c:v>
                </c:pt>
                <c:pt idx="4841">
                  <c:v>0.74145300000000003</c:v>
                </c:pt>
                <c:pt idx="4842">
                  <c:v>0.741012</c:v>
                </c:pt>
                <c:pt idx="4843">
                  <c:v>0.74056999999999995</c:v>
                </c:pt>
                <c:pt idx="4844">
                  <c:v>0.74012699999999998</c:v>
                </c:pt>
                <c:pt idx="4845">
                  <c:v>0.73968299999999998</c:v>
                </c:pt>
                <c:pt idx="4846">
                  <c:v>0.73923799999999995</c:v>
                </c:pt>
                <c:pt idx="4847">
                  <c:v>0.73879300000000003</c:v>
                </c:pt>
                <c:pt idx="4848">
                  <c:v>0.738348</c:v>
                </c:pt>
                <c:pt idx="4849">
                  <c:v>0.73790299999999998</c:v>
                </c:pt>
                <c:pt idx="4850">
                  <c:v>0.73745799999999995</c:v>
                </c:pt>
                <c:pt idx="4851">
                  <c:v>0.737012</c:v>
                </c:pt>
                <c:pt idx="4852">
                  <c:v>0.73656699999999997</c:v>
                </c:pt>
                <c:pt idx="4853">
                  <c:v>0.73612299999999997</c:v>
                </c:pt>
                <c:pt idx="4854">
                  <c:v>0.73567800000000005</c:v>
                </c:pt>
                <c:pt idx="4855">
                  <c:v>0.73523400000000005</c:v>
                </c:pt>
                <c:pt idx="4856">
                  <c:v>0.73479099999999997</c:v>
                </c:pt>
                <c:pt idx="4857">
                  <c:v>0.734348</c:v>
                </c:pt>
                <c:pt idx="4858">
                  <c:v>0.73390699999999998</c:v>
                </c:pt>
                <c:pt idx="4859">
                  <c:v>0.73346500000000003</c:v>
                </c:pt>
                <c:pt idx="4860">
                  <c:v>0.73302500000000004</c:v>
                </c:pt>
                <c:pt idx="4861">
                  <c:v>0.73258500000000004</c:v>
                </c:pt>
                <c:pt idx="4862">
                  <c:v>0.73214699999999999</c:v>
                </c:pt>
                <c:pt idx="4863">
                  <c:v>0.73170900000000005</c:v>
                </c:pt>
                <c:pt idx="4864">
                  <c:v>0.73127299999999995</c:v>
                </c:pt>
                <c:pt idx="4865">
                  <c:v>0.73083699999999996</c:v>
                </c:pt>
                <c:pt idx="4866">
                  <c:v>0.73040300000000002</c:v>
                </c:pt>
                <c:pt idx="4867">
                  <c:v>0.72997000000000001</c:v>
                </c:pt>
                <c:pt idx="4868">
                  <c:v>0.72953699999999999</c:v>
                </c:pt>
                <c:pt idx="4869">
                  <c:v>0.72910600000000003</c:v>
                </c:pt>
                <c:pt idx="4870">
                  <c:v>0.72867700000000002</c:v>
                </c:pt>
                <c:pt idx="4871">
                  <c:v>0.72824800000000001</c:v>
                </c:pt>
                <c:pt idx="4872">
                  <c:v>0.72782100000000005</c:v>
                </c:pt>
                <c:pt idx="4873">
                  <c:v>0.72739500000000001</c:v>
                </c:pt>
                <c:pt idx="4874">
                  <c:v>0.72697000000000001</c:v>
                </c:pt>
                <c:pt idx="4875">
                  <c:v>0.72654600000000003</c:v>
                </c:pt>
                <c:pt idx="4876">
                  <c:v>0.72612399999999999</c:v>
                </c:pt>
                <c:pt idx="4877">
                  <c:v>0.72570299999999999</c:v>
                </c:pt>
                <c:pt idx="4878">
                  <c:v>0.72528300000000001</c:v>
                </c:pt>
                <c:pt idx="4879">
                  <c:v>0.72486499999999998</c:v>
                </c:pt>
                <c:pt idx="4880">
                  <c:v>0.72444799999999998</c:v>
                </c:pt>
                <c:pt idx="4881">
                  <c:v>0.72403200000000001</c:v>
                </c:pt>
                <c:pt idx="4882">
                  <c:v>0.72361799999999998</c:v>
                </c:pt>
                <c:pt idx="4883">
                  <c:v>0.72320499999999999</c:v>
                </c:pt>
                <c:pt idx="4884">
                  <c:v>0.72279300000000002</c:v>
                </c:pt>
                <c:pt idx="4885">
                  <c:v>0.722383</c:v>
                </c:pt>
                <c:pt idx="4886">
                  <c:v>0.721974</c:v>
                </c:pt>
                <c:pt idx="4887">
                  <c:v>0.72156699999999996</c:v>
                </c:pt>
                <c:pt idx="4888">
                  <c:v>0.72116000000000002</c:v>
                </c:pt>
                <c:pt idx="4889">
                  <c:v>0.72075599999999995</c:v>
                </c:pt>
                <c:pt idx="4890">
                  <c:v>0.72035199999999999</c:v>
                </c:pt>
                <c:pt idx="4891">
                  <c:v>0.71994999999999998</c:v>
                </c:pt>
                <c:pt idx="4892">
                  <c:v>0.71954899999999999</c:v>
                </c:pt>
                <c:pt idx="4893">
                  <c:v>0.71914999999999996</c:v>
                </c:pt>
                <c:pt idx="4894">
                  <c:v>0.71875199999999995</c:v>
                </c:pt>
                <c:pt idx="4895">
                  <c:v>0.71835499999999997</c:v>
                </c:pt>
                <c:pt idx="4896">
                  <c:v>0.71795900000000001</c:v>
                </c:pt>
                <c:pt idx="4897">
                  <c:v>0.71756500000000001</c:v>
                </c:pt>
                <c:pt idx="4898">
                  <c:v>0.71717299999999995</c:v>
                </c:pt>
                <c:pt idx="4899">
                  <c:v>0.716781</c:v>
                </c:pt>
                <c:pt idx="4900">
                  <c:v>0.716391</c:v>
                </c:pt>
                <c:pt idx="4901">
                  <c:v>0.71600200000000003</c:v>
                </c:pt>
                <c:pt idx="4902">
                  <c:v>0.715615</c:v>
                </c:pt>
                <c:pt idx="4903">
                  <c:v>0.715229</c:v>
                </c:pt>
                <c:pt idx="4904">
                  <c:v>0.71484400000000003</c:v>
                </c:pt>
                <c:pt idx="4905">
                  <c:v>0.71445999999999998</c:v>
                </c:pt>
                <c:pt idx="4906">
                  <c:v>0.71407799999999999</c:v>
                </c:pt>
                <c:pt idx="4907">
                  <c:v>0.71369700000000003</c:v>
                </c:pt>
                <c:pt idx="4908">
                  <c:v>0.71331800000000001</c:v>
                </c:pt>
                <c:pt idx="4909">
                  <c:v>0.71293899999999999</c:v>
                </c:pt>
                <c:pt idx="4910">
                  <c:v>0.71256200000000003</c:v>
                </c:pt>
                <c:pt idx="4911">
                  <c:v>0.71218700000000001</c:v>
                </c:pt>
                <c:pt idx="4912">
                  <c:v>0.711812</c:v>
                </c:pt>
                <c:pt idx="4913">
                  <c:v>0.71143900000000004</c:v>
                </c:pt>
                <c:pt idx="4914">
                  <c:v>0.711067</c:v>
                </c:pt>
                <c:pt idx="4915">
                  <c:v>0.71069599999999999</c:v>
                </c:pt>
                <c:pt idx="4916">
                  <c:v>0.71032700000000004</c:v>
                </c:pt>
                <c:pt idx="4917">
                  <c:v>0.70995799999999998</c:v>
                </c:pt>
                <c:pt idx="4918">
                  <c:v>0.70959099999999997</c:v>
                </c:pt>
                <c:pt idx="4919">
                  <c:v>0.70922600000000002</c:v>
                </c:pt>
                <c:pt idx="4920">
                  <c:v>0.70886099999999996</c:v>
                </c:pt>
                <c:pt idx="4921">
                  <c:v>0.70849799999999996</c:v>
                </c:pt>
                <c:pt idx="4922">
                  <c:v>0.70813599999999999</c:v>
                </c:pt>
                <c:pt idx="4923">
                  <c:v>0.70777500000000004</c:v>
                </c:pt>
                <c:pt idx="4924">
                  <c:v>0.70741500000000002</c:v>
                </c:pt>
                <c:pt idx="4925">
                  <c:v>0.70705700000000005</c:v>
                </c:pt>
                <c:pt idx="4926">
                  <c:v>0.70669899999999997</c:v>
                </c:pt>
                <c:pt idx="4927">
                  <c:v>0.70634300000000005</c:v>
                </c:pt>
                <c:pt idx="4928">
                  <c:v>0.70598899999999998</c:v>
                </c:pt>
                <c:pt idx="4929">
                  <c:v>0.70563500000000001</c:v>
                </c:pt>
                <c:pt idx="4930">
                  <c:v>0.70528199999999996</c:v>
                </c:pt>
                <c:pt idx="4931">
                  <c:v>0.70493099999999997</c:v>
                </c:pt>
                <c:pt idx="4932">
                  <c:v>0.70458100000000001</c:v>
                </c:pt>
                <c:pt idx="4933">
                  <c:v>0.70423199999999997</c:v>
                </c:pt>
                <c:pt idx="4934">
                  <c:v>0.70388399999999995</c:v>
                </c:pt>
                <c:pt idx="4935">
                  <c:v>0.70353699999999997</c:v>
                </c:pt>
                <c:pt idx="4936">
                  <c:v>0.70319100000000001</c:v>
                </c:pt>
                <c:pt idx="4937">
                  <c:v>0.702847</c:v>
                </c:pt>
                <c:pt idx="4938">
                  <c:v>0.70250400000000002</c:v>
                </c:pt>
                <c:pt idx="4939">
                  <c:v>0.70216100000000004</c:v>
                </c:pt>
                <c:pt idx="4940">
                  <c:v>0.70182</c:v>
                </c:pt>
                <c:pt idx="4941">
                  <c:v>0.70147999999999999</c:v>
                </c:pt>
                <c:pt idx="4942">
                  <c:v>0.70114100000000001</c:v>
                </c:pt>
                <c:pt idx="4943">
                  <c:v>0.70080399999999998</c:v>
                </c:pt>
                <c:pt idx="4944">
                  <c:v>0.70046699999999995</c:v>
                </c:pt>
                <c:pt idx="4945">
                  <c:v>0.70013099999999995</c:v>
                </c:pt>
                <c:pt idx="4946">
                  <c:v>0.699797</c:v>
                </c:pt>
                <c:pt idx="4947">
                  <c:v>0.69946399999999997</c:v>
                </c:pt>
                <c:pt idx="4948">
                  <c:v>0.69913099999999995</c:v>
                </c:pt>
                <c:pt idx="4949">
                  <c:v>0.69879999999999998</c:v>
                </c:pt>
                <c:pt idx="4950">
                  <c:v>0.69847000000000004</c:v>
                </c:pt>
                <c:pt idx="4951">
                  <c:v>0.69814100000000001</c:v>
                </c:pt>
                <c:pt idx="4952">
                  <c:v>0.69781300000000002</c:v>
                </c:pt>
                <c:pt idx="4953">
                  <c:v>0.69748600000000005</c:v>
                </c:pt>
                <c:pt idx="4954">
                  <c:v>0.69716</c:v>
                </c:pt>
                <c:pt idx="4955">
                  <c:v>0.69683499999999998</c:v>
                </c:pt>
                <c:pt idx="4956">
                  <c:v>0.69651099999999999</c:v>
                </c:pt>
                <c:pt idx="4957">
                  <c:v>0.69618800000000003</c:v>
                </c:pt>
                <c:pt idx="4958">
                  <c:v>0.69586599999999998</c:v>
                </c:pt>
                <c:pt idx="4959">
                  <c:v>0.695546</c:v>
                </c:pt>
                <c:pt idx="4960">
                  <c:v>0.69522600000000001</c:v>
                </c:pt>
                <c:pt idx="4961">
                  <c:v>0.69490700000000005</c:v>
                </c:pt>
                <c:pt idx="4962">
                  <c:v>0.69458900000000001</c:v>
                </c:pt>
                <c:pt idx="4963">
                  <c:v>0.69427300000000003</c:v>
                </c:pt>
                <c:pt idx="4964">
                  <c:v>0.69395700000000005</c:v>
                </c:pt>
                <c:pt idx="4965">
                  <c:v>0.69364199999999998</c:v>
                </c:pt>
                <c:pt idx="4966">
                  <c:v>0.69332899999999997</c:v>
                </c:pt>
                <c:pt idx="4967">
                  <c:v>0.69301599999999997</c:v>
                </c:pt>
                <c:pt idx="4968">
                  <c:v>0.69270399999999999</c:v>
                </c:pt>
                <c:pt idx="4969">
                  <c:v>0.69239399999999995</c:v>
                </c:pt>
                <c:pt idx="4970">
                  <c:v>0.69208400000000003</c:v>
                </c:pt>
                <c:pt idx="4971">
                  <c:v>0.69177500000000003</c:v>
                </c:pt>
                <c:pt idx="4972">
                  <c:v>0.69146700000000005</c:v>
                </c:pt>
                <c:pt idx="4973">
                  <c:v>0.69116</c:v>
                </c:pt>
                <c:pt idx="4974">
                  <c:v>0.69085399999999997</c:v>
                </c:pt>
                <c:pt idx="4975">
                  <c:v>0.69055</c:v>
                </c:pt>
                <c:pt idx="4976">
                  <c:v>0.69024600000000003</c:v>
                </c:pt>
                <c:pt idx="4977">
                  <c:v>0.68994200000000006</c:v>
                </c:pt>
                <c:pt idx="4978">
                  <c:v>0.68964000000000003</c:v>
                </c:pt>
                <c:pt idx="4979">
                  <c:v>0.68933900000000004</c:v>
                </c:pt>
                <c:pt idx="4980">
                  <c:v>0.68903899999999996</c:v>
                </c:pt>
                <c:pt idx="4981">
                  <c:v>0.68874000000000002</c:v>
                </c:pt>
                <c:pt idx="4982">
                  <c:v>0.68844099999999997</c:v>
                </c:pt>
                <c:pt idx="4983">
                  <c:v>0.68814399999999998</c:v>
                </c:pt>
                <c:pt idx="4984">
                  <c:v>0.68784699999999999</c:v>
                </c:pt>
                <c:pt idx="4985">
                  <c:v>0.68755200000000005</c:v>
                </c:pt>
                <c:pt idx="4986">
                  <c:v>0.68725700000000001</c:v>
                </c:pt>
                <c:pt idx="4987">
                  <c:v>0.68696299999999999</c:v>
                </c:pt>
                <c:pt idx="4988">
                  <c:v>0.68667</c:v>
                </c:pt>
                <c:pt idx="4989">
                  <c:v>0.68637800000000004</c:v>
                </c:pt>
                <c:pt idx="4990">
                  <c:v>0.686087</c:v>
                </c:pt>
                <c:pt idx="4991">
                  <c:v>0.68579699999999999</c:v>
                </c:pt>
                <c:pt idx="4992">
                  <c:v>0.68550800000000001</c:v>
                </c:pt>
                <c:pt idx="4993">
                  <c:v>0.68521900000000002</c:v>
                </c:pt>
                <c:pt idx="4994">
                  <c:v>0.68493199999999999</c:v>
                </c:pt>
                <c:pt idx="4995">
                  <c:v>0.68464499999999995</c:v>
                </c:pt>
                <c:pt idx="4996">
                  <c:v>0.68435900000000005</c:v>
                </c:pt>
                <c:pt idx="4997">
                  <c:v>0.68407499999999999</c:v>
                </c:pt>
                <c:pt idx="4998">
                  <c:v>0.68379100000000004</c:v>
                </c:pt>
                <c:pt idx="4999">
                  <c:v>0.68350699999999998</c:v>
                </c:pt>
                <c:pt idx="5000">
                  <c:v>0.68322499999999997</c:v>
                </c:pt>
                <c:pt idx="5001">
                  <c:v>0.68294299999999997</c:v>
                </c:pt>
                <c:pt idx="5002">
                  <c:v>0.68266300000000002</c:v>
                </c:pt>
                <c:pt idx="5003">
                  <c:v>0.68238299999999996</c:v>
                </c:pt>
                <c:pt idx="5004">
                  <c:v>0.68210400000000004</c:v>
                </c:pt>
                <c:pt idx="5005">
                  <c:v>0.68182600000000004</c:v>
                </c:pt>
                <c:pt idx="5006">
                  <c:v>0.68154899999999996</c:v>
                </c:pt>
                <c:pt idx="5007">
                  <c:v>0.68127199999999999</c:v>
                </c:pt>
                <c:pt idx="5008">
                  <c:v>0.68099699999999996</c:v>
                </c:pt>
                <c:pt idx="5009">
                  <c:v>0.68072200000000005</c:v>
                </c:pt>
                <c:pt idx="5010">
                  <c:v>0.68044800000000005</c:v>
                </c:pt>
                <c:pt idx="5011">
                  <c:v>0.68017499999999997</c:v>
                </c:pt>
                <c:pt idx="5012">
                  <c:v>0.67990300000000004</c:v>
                </c:pt>
                <c:pt idx="5013">
                  <c:v>0.67963099999999999</c:v>
                </c:pt>
                <c:pt idx="5014">
                  <c:v>0.67935999999999996</c:v>
                </c:pt>
                <c:pt idx="5015">
                  <c:v>0.679091</c:v>
                </c:pt>
                <c:pt idx="5016">
                  <c:v>0.67882100000000001</c:v>
                </c:pt>
                <c:pt idx="5017">
                  <c:v>0.67855299999999996</c:v>
                </c:pt>
                <c:pt idx="5018">
                  <c:v>0.67828599999999994</c:v>
                </c:pt>
                <c:pt idx="5019">
                  <c:v>0.67801900000000004</c:v>
                </c:pt>
                <c:pt idx="5020">
                  <c:v>0.67775300000000005</c:v>
                </c:pt>
                <c:pt idx="5021">
                  <c:v>0.67748799999999998</c:v>
                </c:pt>
                <c:pt idx="5022">
                  <c:v>0.67722400000000005</c:v>
                </c:pt>
                <c:pt idx="5023">
                  <c:v>0.67696000000000001</c:v>
                </c:pt>
                <c:pt idx="5024">
                  <c:v>0.67669699999999999</c:v>
                </c:pt>
                <c:pt idx="5025">
                  <c:v>0.67643500000000001</c:v>
                </c:pt>
                <c:pt idx="5026">
                  <c:v>0.67617400000000005</c:v>
                </c:pt>
                <c:pt idx="5027">
                  <c:v>0.67591400000000001</c:v>
                </c:pt>
                <c:pt idx="5028">
                  <c:v>0.67565399999999998</c:v>
                </c:pt>
                <c:pt idx="5029">
                  <c:v>0.67539499999999997</c:v>
                </c:pt>
                <c:pt idx="5030">
                  <c:v>0.67513699999999999</c:v>
                </c:pt>
                <c:pt idx="5031">
                  <c:v>0.67488000000000004</c:v>
                </c:pt>
                <c:pt idx="5032">
                  <c:v>0.67462299999999997</c:v>
                </c:pt>
                <c:pt idx="5033">
                  <c:v>0.67436700000000005</c:v>
                </c:pt>
                <c:pt idx="5034">
                  <c:v>0.67411200000000004</c:v>
                </c:pt>
                <c:pt idx="5035">
                  <c:v>0.67385700000000004</c:v>
                </c:pt>
                <c:pt idx="5036">
                  <c:v>0.67360399999999998</c:v>
                </c:pt>
                <c:pt idx="5037">
                  <c:v>0.67335100000000003</c:v>
                </c:pt>
                <c:pt idx="5038">
                  <c:v>0.673099</c:v>
                </c:pt>
                <c:pt idx="5039">
                  <c:v>0.67284699999999997</c:v>
                </c:pt>
                <c:pt idx="5040">
                  <c:v>0.67259599999999997</c:v>
                </c:pt>
                <c:pt idx="5041">
                  <c:v>0.672346</c:v>
                </c:pt>
                <c:pt idx="5042">
                  <c:v>0.67209700000000006</c:v>
                </c:pt>
                <c:pt idx="5043">
                  <c:v>0.67184900000000003</c:v>
                </c:pt>
                <c:pt idx="5044">
                  <c:v>0.671601</c:v>
                </c:pt>
                <c:pt idx="5045">
                  <c:v>0.67135400000000001</c:v>
                </c:pt>
                <c:pt idx="5046">
                  <c:v>0.67110700000000001</c:v>
                </c:pt>
                <c:pt idx="5047">
                  <c:v>0.67086100000000004</c:v>
                </c:pt>
                <c:pt idx="5048">
                  <c:v>0.67061599999999999</c:v>
                </c:pt>
                <c:pt idx="5049">
                  <c:v>0.67037199999999997</c:v>
                </c:pt>
                <c:pt idx="5050">
                  <c:v>0.67012899999999997</c:v>
                </c:pt>
                <c:pt idx="5051">
                  <c:v>0.66988599999999998</c:v>
                </c:pt>
                <c:pt idx="5052">
                  <c:v>0.66964400000000002</c:v>
                </c:pt>
                <c:pt idx="5053">
                  <c:v>0.66940200000000005</c:v>
                </c:pt>
                <c:pt idx="5054">
                  <c:v>0.66916100000000001</c:v>
                </c:pt>
                <c:pt idx="5055">
                  <c:v>0.66892099999999999</c:v>
                </c:pt>
                <c:pt idx="5056">
                  <c:v>0.668682</c:v>
                </c:pt>
                <c:pt idx="5057">
                  <c:v>0.66844300000000001</c:v>
                </c:pt>
                <c:pt idx="5058">
                  <c:v>0.66820500000000005</c:v>
                </c:pt>
                <c:pt idx="5059">
                  <c:v>0.66796699999999998</c:v>
                </c:pt>
                <c:pt idx="5060">
                  <c:v>0.66773099999999996</c:v>
                </c:pt>
                <c:pt idx="5061">
                  <c:v>0.66749499999999995</c:v>
                </c:pt>
                <c:pt idx="5062">
                  <c:v>0.66725900000000005</c:v>
                </c:pt>
                <c:pt idx="5063">
                  <c:v>0.66702499999999998</c:v>
                </c:pt>
                <c:pt idx="5064">
                  <c:v>0.66679100000000002</c:v>
                </c:pt>
                <c:pt idx="5065">
                  <c:v>0.66655699999999996</c:v>
                </c:pt>
                <c:pt idx="5066">
                  <c:v>0.66632400000000003</c:v>
                </c:pt>
                <c:pt idx="5067">
                  <c:v>0.66609200000000002</c:v>
                </c:pt>
                <c:pt idx="5068">
                  <c:v>0.66586100000000004</c:v>
                </c:pt>
                <c:pt idx="5069">
                  <c:v>0.66563000000000005</c:v>
                </c:pt>
                <c:pt idx="5070">
                  <c:v>0.66539999999999999</c:v>
                </c:pt>
                <c:pt idx="5071">
                  <c:v>0.66517099999999996</c:v>
                </c:pt>
                <c:pt idx="5072">
                  <c:v>0.66494200000000003</c:v>
                </c:pt>
                <c:pt idx="5073">
                  <c:v>0.66471400000000003</c:v>
                </c:pt>
                <c:pt idx="5074">
                  <c:v>0.66448600000000002</c:v>
                </c:pt>
                <c:pt idx="5075">
                  <c:v>0.66425900000000004</c:v>
                </c:pt>
                <c:pt idx="5076">
                  <c:v>0.66403299999999998</c:v>
                </c:pt>
                <c:pt idx="5077">
                  <c:v>0.66380700000000004</c:v>
                </c:pt>
                <c:pt idx="5078">
                  <c:v>0.66358200000000001</c:v>
                </c:pt>
                <c:pt idx="5079">
                  <c:v>0.663358</c:v>
                </c:pt>
                <c:pt idx="5080">
                  <c:v>0.663134</c:v>
                </c:pt>
                <c:pt idx="5081">
                  <c:v>0.66291100000000003</c:v>
                </c:pt>
                <c:pt idx="5082">
                  <c:v>0.66268899999999997</c:v>
                </c:pt>
                <c:pt idx="5083">
                  <c:v>0.66246700000000003</c:v>
                </c:pt>
                <c:pt idx="5084">
                  <c:v>0.662246</c:v>
                </c:pt>
                <c:pt idx="5085">
                  <c:v>0.66202499999999997</c:v>
                </c:pt>
                <c:pt idx="5086">
                  <c:v>0.66180499999999998</c:v>
                </c:pt>
                <c:pt idx="5087">
                  <c:v>0.66158600000000001</c:v>
                </c:pt>
                <c:pt idx="5088">
                  <c:v>0.66136700000000004</c:v>
                </c:pt>
                <c:pt idx="5089">
                  <c:v>0.66114899999999999</c:v>
                </c:pt>
                <c:pt idx="5090">
                  <c:v>0.66093100000000005</c:v>
                </c:pt>
                <c:pt idx="5091">
                  <c:v>0.66071400000000002</c:v>
                </c:pt>
                <c:pt idx="5092">
                  <c:v>0.66049800000000003</c:v>
                </c:pt>
                <c:pt idx="5093">
                  <c:v>0.66028200000000004</c:v>
                </c:pt>
                <c:pt idx="5094">
                  <c:v>0.66006699999999996</c:v>
                </c:pt>
                <c:pt idx="5095">
                  <c:v>0.65985199999999999</c:v>
                </c:pt>
                <c:pt idx="5096">
                  <c:v>0.65963799999999995</c:v>
                </c:pt>
                <c:pt idx="5097">
                  <c:v>0.65942500000000004</c:v>
                </c:pt>
                <c:pt idx="5098">
                  <c:v>0.65921200000000002</c:v>
                </c:pt>
                <c:pt idx="5099">
                  <c:v>0.65900000000000003</c:v>
                </c:pt>
                <c:pt idx="5100">
                  <c:v>0.65878800000000004</c:v>
                </c:pt>
                <c:pt idx="5101">
                  <c:v>0.65857699999999997</c:v>
                </c:pt>
                <c:pt idx="5102">
                  <c:v>0.65836700000000004</c:v>
                </c:pt>
                <c:pt idx="5103">
                  <c:v>0.65815699999999999</c:v>
                </c:pt>
                <c:pt idx="5104">
                  <c:v>0.65794699999999995</c:v>
                </c:pt>
                <c:pt idx="5105">
                  <c:v>0.65773899999999996</c:v>
                </c:pt>
                <c:pt idx="5106">
                  <c:v>0.65752999999999995</c:v>
                </c:pt>
                <c:pt idx="5107">
                  <c:v>0.65732299999999999</c:v>
                </c:pt>
                <c:pt idx="5108">
                  <c:v>0.65711600000000003</c:v>
                </c:pt>
                <c:pt idx="5109">
                  <c:v>0.65690899999999997</c:v>
                </c:pt>
                <c:pt idx="5110">
                  <c:v>0.65670300000000004</c:v>
                </c:pt>
                <c:pt idx="5111">
                  <c:v>0.65649800000000003</c:v>
                </c:pt>
                <c:pt idx="5112">
                  <c:v>0.65629300000000002</c:v>
                </c:pt>
                <c:pt idx="5113">
                  <c:v>0.65608900000000003</c:v>
                </c:pt>
                <c:pt idx="5114">
                  <c:v>0.65588500000000005</c:v>
                </c:pt>
                <c:pt idx="5115">
                  <c:v>0.65568199999999999</c:v>
                </c:pt>
                <c:pt idx="5116">
                  <c:v>0.65547900000000003</c:v>
                </c:pt>
                <c:pt idx="5117">
                  <c:v>0.655277</c:v>
                </c:pt>
                <c:pt idx="5118">
                  <c:v>0.65507599999999999</c:v>
                </c:pt>
                <c:pt idx="5119">
                  <c:v>0.65487499999999998</c:v>
                </c:pt>
                <c:pt idx="5120">
                  <c:v>0.65467399999999998</c:v>
                </c:pt>
                <c:pt idx="5121">
                  <c:v>0.65447500000000003</c:v>
                </c:pt>
                <c:pt idx="5122">
                  <c:v>0.65427500000000005</c:v>
                </c:pt>
                <c:pt idx="5123">
                  <c:v>0.65407700000000002</c:v>
                </c:pt>
                <c:pt idx="5124">
                  <c:v>0.65387799999999996</c:v>
                </c:pt>
                <c:pt idx="5125">
                  <c:v>0.65368099999999996</c:v>
                </c:pt>
                <c:pt idx="5126">
                  <c:v>0.65348300000000004</c:v>
                </c:pt>
                <c:pt idx="5127">
                  <c:v>0.65328699999999995</c:v>
                </c:pt>
                <c:pt idx="5128">
                  <c:v>0.65309099999999998</c:v>
                </c:pt>
                <c:pt idx="5129">
                  <c:v>0.652895</c:v>
                </c:pt>
                <c:pt idx="5130">
                  <c:v>0.65269999999999995</c:v>
                </c:pt>
                <c:pt idx="5131">
                  <c:v>0.652505</c:v>
                </c:pt>
                <c:pt idx="5132">
                  <c:v>0.65231099999999997</c:v>
                </c:pt>
                <c:pt idx="5133">
                  <c:v>0.65211799999999998</c:v>
                </c:pt>
                <c:pt idx="5134">
                  <c:v>0.65192499999999998</c:v>
                </c:pt>
                <c:pt idx="5135">
                  <c:v>0.65173199999999998</c:v>
                </c:pt>
                <c:pt idx="5136">
                  <c:v>0.65154000000000001</c:v>
                </c:pt>
                <c:pt idx="5137">
                  <c:v>0.65134899999999996</c:v>
                </c:pt>
                <c:pt idx="5138">
                  <c:v>0.65115800000000001</c:v>
                </c:pt>
                <c:pt idx="5139">
                  <c:v>0.65096799999999999</c:v>
                </c:pt>
                <c:pt idx="5140">
                  <c:v>0.65077799999999997</c:v>
                </c:pt>
                <c:pt idx="5141">
                  <c:v>0.65058800000000006</c:v>
                </c:pt>
                <c:pt idx="5142">
                  <c:v>0.65039899999999995</c:v>
                </c:pt>
                <c:pt idx="5143">
                  <c:v>0.65021099999999998</c:v>
                </c:pt>
                <c:pt idx="5144">
                  <c:v>0.65002300000000002</c:v>
                </c:pt>
                <c:pt idx="5145">
                  <c:v>0.64983599999999997</c:v>
                </c:pt>
                <c:pt idx="5146">
                  <c:v>0.64964900000000003</c:v>
                </c:pt>
                <c:pt idx="5147">
                  <c:v>0.64946199999999998</c:v>
                </c:pt>
                <c:pt idx="5148">
                  <c:v>0.64927599999999996</c:v>
                </c:pt>
                <c:pt idx="5149">
                  <c:v>0.64909099999999997</c:v>
                </c:pt>
                <c:pt idx="5150">
                  <c:v>0.64890599999999998</c:v>
                </c:pt>
                <c:pt idx="5151">
                  <c:v>0.64872099999999999</c:v>
                </c:pt>
                <c:pt idx="5152">
                  <c:v>0.64853700000000003</c:v>
                </c:pt>
                <c:pt idx="5153">
                  <c:v>0.64835399999999999</c:v>
                </c:pt>
                <c:pt idx="5154">
                  <c:v>0.64817100000000005</c:v>
                </c:pt>
                <c:pt idx="5155">
                  <c:v>0.64798800000000001</c:v>
                </c:pt>
                <c:pt idx="5156">
                  <c:v>0.64780599999999999</c:v>
                </c:pt>
                <c:pt idx="5157">
                  <c:v>0.64762500000000001</c:v>
                </c:pt>
                <c:pt idx="5158">
                  <c:v>0.64744400000000002</c:v>
                </c:pt>
                <c:pt idx="5159">
                  <c:v>0.64726300000000003</c:v>
                </c:pt>
                <c:pt idx="5160">
                  <c:v>0.64708299999999996</c:v>
                </c:pt>
                <c:pt idx="5161">
                  <c:v>0.64690300000000001</c:v>
                </c:pt>
                <c:pt idx="5162">
                  <c:v>0.64672399999999997</c:v>
                </c:pt>
                <c:pt idx="5163">
                  <c:v>0.64654599999999995</c:v>
                </c:pt>
                <c:pt idx="5164">
                  <c:v>0.64636700000000002</c:v>
                </c:pt>
                <c:pt idx="5165">
                  <c:v>0.64619000000000004</c:v>
                </c:pt>
                <c:pt idx="5166">
                  <c:v>0.64601200000000003</c:v>
                </c:pt>
                <c:pt idx="5167">
                  <c:v>0.64583500000000005</c:v>
                </c:pt>
                <c:pt idx="5168">
                  <c:v>0.64565899999999998</c:v>
                </c:pt>
                <c:pt idx="5169">
                  <c:v>0.64548300000000003</c:v>
                </c:pt>
                <c:pt idx="5170">
                  <c:v>0.64530799999999999</c:v>
                </c:pt>
                <c:pt idx="5171">
                  <c:v>0.64513299999999996</c:v>
                </c:pt>
                <c:pt idx="5172">
                  <c:v>0.64495800000000003</c:v>
                </c:pt>
                <c:pt idx="5173">
                  <c:v>0.64478400000000002</c:v>
                </c:pt>
                <c:pt idx="5174">
                  <c:v>0.64461000000000002</c:v>
                </c:pt>
                <c:pt idx="5175">
                  <c:v>0.64443700000000004</c:v>
                </c:pt>
                <c:pt idx="5176">
                  <c:v>0.64426399999999995</c:v>
                </c:pt>
                <c:pt idx="5177">
                  <c:v>0.644092</c:v>
                </c:pt>
                <c:pt idx="5178">
                  <c:v>0.64392000000000005</c:v>
                </c:pt>
                <c:pt idx="5179">
                  <c:v>0.64374900000000002</c:v>
                </c:pt>
                <c:pt idx="5180">
                  <c:v>0.64357799999999998</c:v>
                </c:pt>
                <c:pt idx="5181">
                  <c:v>0.64340699999999995</c:v>
                </c:pt>
                <c:pt idx="5182">
                  <c:v>0.64323699999999995</c:v>
                </c:pt>
                <c:pt idx="5183">
                  <c:v>0.64306799999999997</c:v>
                </c:pt>
                <c:pt idx="5184">
                  <c:v>0.642899</c:v>
                </c:pt>
                <c:pt idx="5185">
                  <c:v>0.64273000000000002</c:v>
                </c:pt>
                <c:pt idx="5186">
                  <c:v>0.64256100000000005</c:v>
                </c:pt>
                <c:pt idx="5187">
                  <c:v>0.64239400000000002</c:v>
                </c:pt>
                <c:pt idx="5188">
                  <c:v>0.64222599999999996</c:v>
                </c:pt>
                <c:pt idx="5189">
                  <c:v>0.64205900000000005</c:v>
                </c:pt>
                <c:pt idx="5190">
                  <c:v>0.64189300000000005</c:v>
                </c:pt>
                <c:pt idx="5191">
                  <c:v>0.64172600000000002</c:v>
                </c:pt>
                <c:pt idx="5192">
                  <c:v>0.64156100000000005</c:v>
                </c:pt>
                <c:pt idx="5193">
                  <c:v>0.64139500000000005</c:v>
                </c:pt>
                <c:pt idx="5194">
                  <c:v>0.64122999999999997</c:v>
                </c:pt>
                <c:pt idx="5195">
                  <c:v>0.64106600000000002</c:v>
                </c:pt>
                <c:pt idx="5196">
                  <c:v>0.64090199999999997</c:v>
                </c:pt>
                <c:pt idx="5197">
                  <c:v>0.64073800000000003</c:v>
                </c:pt>
                <c:pt idx="5198">
                  <c:v>0.64057500000000001</c:v>
                </c:pt>
                <c:pt idx="5199">
                  <c:v>0.64041199999999998</c:v>
                </c:pt>
                <c:pt idx="5200">
                  <c:v>0.64024999999999999</c:v>
                </c:pt>
                <c:pt idx="5201">
                  <c:v>0.64008799999999999</c:v>
                </c:pt>
                <c:pt idx="5202">
                  <c:v>0.63992700000000002</c:v>
                </c:pt>
                <c:pt idx="5203">
                  <c:v>0.63976599999999995</c:v>
                </c:pt>
                <c:pt idx="5204">
                  <c:v>0.63960499999999998</c:v>
                </c:pt>
                <c:pt idx="5205">
                  <c:v>0.63944500000000004</c:v>
                </c:pt>
                <c:pt idx="5206">
                  <c:v>0.63928499999999999</c:v>
                </c:pt>
                <c:pt idx="5207">
                  <c:v>0.63912500000000005</c:v>
                </c:pt>
                <c:pt idx="5208">
                  <c:v>0.63896600000000003</c:v>
                </c:pt>
                <c:pt idx="5209">
                  <c:v>0.63880700000000001</c:v>
                </c:pt>
                <c:pt idx="5210">
                  <c:v>0.63864900000000002</c:v>
                </c:pt>
                <c:pt idx="5211">
                  <c:v>0.63849100000000003</c:v>
                </c:pt>
                <c:pt idx="5212">
                  <c:v>0.63833399999999996</c:v>
                </c:pt>
                <c:pt idx="5213">
                  <c:v>0.63817699999999999</c:v>
                </c:pt>
                <c:pt idx="5214">
                  <c:v>0.63802000000000003</c:v>
                </c:pt>
                <c:pt idx="5215">
                  <c:v>0.63786399999999999</c:v>
                </c:pt>
                <c:pt idx="5216">
                  <c:v>0.63770800000000005</c:v>
                </c:pt>
                <c:pt idx="5217">
                  <c:v>0.63755300000000004</c:v>
                </c:pt>
                <c:pt idx="5218">
                  <c:v>0.63739800000000002</c:v>
                </c:pt>
                <c:pt idx="5219">
                  <c:v>0.637243</c:v>
                </c:pt>
                <c:pt idx="5220">
                  <c:v>0.63708900000000002</c:v>
                </c:pt>
                <c:pt idx="5221">
                  <c:v>0.63693500000000003</c:v>
                </c:pt>
                <c:pt idx="5222">
                  <c:v>0.63678100000000004</c:v>
                </c:pt>
                <c:pt idx="5223">
                  <c:v>0.63662799999999997</c:v>
                </c:pt>
                <c:pt idx="5224">
                  <c:v>0.63647500000000001</c:v>
                </c:pt>
                <c:pt idx="5225">
                  <c:v>0.63632299999999997</c:v>
                </c:pt>
                <c:pt idx="5226">
                  <c:v>0.63617100000000004</c:v>
                </c:pt>
                <c:pt idx="5227">
                  <c:v>0.63602000000000003</c:v>
                </c:pt>
                <c:pt idx="5228">
                  <c:v>0.63586799999999999</c:v>
                </c:pt>
                <c:pt idx="5229">
                  <c:v>0.63571800000000001</c:v>
                </c:pt>
                <c:pt idx="5230">
                  <c:v>0.63556699999999999</c:v>
                </c:pt>
                <c:pt idx="5231">
                  <c:v>0.63541700000000001</c:v>
                </c:pt>
                <c:pt idx="5232">
                  <c:v>0.63526700000000003</c:v>
                </c:pt>
                <c:pt idx="5233">
                  <c:v>0.63511799999999996</c:v>
                </c:pt>
                <c:pt idx="5234">
                  <c:v>0.63496900000000001</c:v>
                </c:pt>
                <c:pt idx="5235">
                  <c:v>0.63482099999999997</c:v>
                </c:pt>
                <c:pt idx="5236">
                  <c:v>0.63467200000000001</c:v>
                </c:pt>
                <c:pt idx="5237">
                  <c:v>0.63452500000000001</c:v>
                </c:pt>
                <c:pt idx="5238">
                  <c:v>0.63437699999999997</c:v>
                </c:pt>
                <c:pt idx="5239">
                  <c:v>0.63422999999999996</c:v>
                </c:pt>
                <c:pt idx="5240">
                  <c:v>0.63408399999999998</c:v>
                </c:pt>
                <c:pt idx="5241">
                  <c:v>0.63393699999999997</c:v>
                </c:pt>
                <c:pt idx="5242">
                  <c:v>0.63379099999999999</c:v>
                </c:pt>
                <c:pt idx="5243">
                  <c:v>0.63364600000000004</c:v>
                </c:pt>
                <c:pt idx="5244">
                  <c:v>0.63349999999999995</c:v>
                </c:pt>
                <c:pt idx="5245">
                  <c:v>0.63335600000000003</c:v>
                </c:pt>
                <c:pt idx="5246">
                  <c:v>0.63321099999999997</c:v>
                </c:pt>
                <c:pt idx="5247">
                  <c:v>0.63306700000000005</c:v>
                </c:pt>
                <c:pt idx="5248">
                  <c:v>0.63292300000000001</c:v>
                </c:pt>
                <c:pt idx="5249">
                  <c:v>0.63278000000000001</c:v>
                </c:pt>
                <c:pt idx="5250">
                  <c:v>0.632637</c:v>
                </c:pt>
                <c:pt idx="5251">
                  <c:v>0.632494</c:v>
                </c:pt>
                <c:pt idx="5252">
                  <c:v>0.63235200000000003</c:v>
                </c:pt>
                <c:pt idx="5253">
                  <c:v>0.63221000000000005</c:v>
                </c:pt>
                <c:pt idx="5254">
                  <c:v>0.63206799999999996</c:v>
                </c:pt>
                <c:pt idx="5255">
                  <c:v>0.63192700000000002</c:v>
                </c:pt>
                <c:pt idx="5256">
                  <c:v>0.63178599999999996</c:v>
                </c:pt>
                <c:pt idx="5257">
                  <c:v>0.63164500000000001</c:v>
                </c:pt>
                <c:pt idx="5258">
                  <c:v>0.63150499999999998</c:v>
                </c:pt>
                <c:pt idx="5259">
                  <c:v>0.63136499999999995</c:v>
                </c:pt>
                <c:pt idx="5260">
                  <c:v>0.63122500000000004</c:v>
                </c:pt>
                <c:pt idx="5261">
                  <c:v>0.63108600000000004</c:v>
                </c:pt>
                <c:pt idx="5262">
                  <c:v>0.63094700000000004</c:v>
                </c:pt>
                <c:pt idx="5263">
                  <c:v>0.63080899999999995</c:v>
                </c:pt>
                <c:pt idx="5264">
                  <c:v>0.63067099999999998</c:v>
                </c:pt>
                <c:pt idx="5265">
                  <c:v>0.63053300000000001</c:v>
                </c:pt>
                <c:pt idx="5266">
                  <c:v>0.63039500000000004</c:v>
                </c:pt>
                <c:pt idx="5267">
                  <c:v>0.63025799999999998</c:v>
                </c:pt>
                <c:pt idx="5268">
                  <c:v>0.63012100000000004</c:v>
                </c:pt>
                <c:pt idx="5269">
                  <c:v>0.62998500000000002</c:v>
                </c:pt>
                <c:pt idx="5270">
                  <c:v>0.62984899999999999</c:v>
                </c:pt>
                <c:pt idx="5271">
                  <c:v>0.62971299999999997</c:v>
                </c:pt>
                <c:pt idx="5272">
                  <c:v>0.62957799999999997</c:v>
                </c:pt>
                <c:pt idx="5273">
                  <c:v>0.62944199999999995</c:v>
                </c:pt>
                <c:pt idx="5274">
                  <c:v>0.62930799999999998</c:v>
                </c:pt>
                <c:pt idx="5275">
                  <c:v>0.62917299999999998</c:v>
                </c:pt>
                <c:pt idx="5276">
                  <c:v>0.62903900000000001</c:v>
                </c:pt>
                <c:pt idx="5277">
                  <c:v>0.62890500000000005</c:v>
                </c:pt>
                <c:pt idx="5278">
                  <c:v>0.628772</c:v>
                </c:pt>
                <c:pt idx="5279">
                  <c:v>0.62863899999999995</c:v>
                </c:pt>
                <c:pt idx="5280">
                  <c:v>0.62850600000000001</c:v>
                </c:pt>
                <c:pt idx="5281">
                  <c:v>0.62837299999999996</c:v>
                </c:pt>
                <c:pt idx="5282">
                  <c:v>0.62824100000000005</c:v>
                </c:pt>
                <c:pt idx="5283">
                  <c:v>0.62810900000000003</c:v>
                </c:pt>
                <c:pt idx="5284">
                  <c:v>0.62797800000000004</c:v>
                </c:pt>
                <c:pt idx="5285">
                  <c:v>0.62784700000000004</c:v>
                </c:pt>
                <c:pt idx="5286">
                  <c:v>0.62771600000000005</c:v>
                </c:pt>
                <c:pt idx="5287">
                  <c:v>0.62758499999999995</c:v>
                </c:pt>
                <c:pt idx="5288">
                  <c:v>0.62745499999999998</c:v>
                </c:pt>
                <c:pt idx="5289">
                  <c:v>0.62732500000000002</c:v>
                </c:pt>
                <c:pt idx="5290">
                  <c:v>0.62719499999999995</c:v>
                </c:pt>
                <c:pt idx="5291">
                  <c:v>0.62706600000000001</c:v>
                </c:pt>
                <c:pt idx="5292">
                  <c:v>0.62693699999999997</c:v>
                </c:pt>
                <c:pt idx="5293">
                  <c:v>0.62680800000000003</c:v>
                </c:pt>
                <c:pt idx="5294">
                  <c:v>0.62668000000000001</c:v>
                </c:pt>
                <c:pt idx="5295">
                  <c:v>0.626552</c:v>
                </c:pt>
                <c:pt idx="5296">
                  <c:v>0.62642399999999998</c:v>
                </c:pt>
                <c:pt idx="5297">
                  <c:v>0.62629699999999999</c:v>
                </c:pt>
                <c:pt idx="5298">
                  <c:v>0.62617</c:v>
                </c:pt>
                <c:pt idx="5299">
                  <c:v>0.62604300000000002</c:v>
                </c:pt>
                <c:pt idx="5300">
                  <c:v>0.62591699999999995</c:v>
                </c:pt>
                <c:pt idx="5301">
                  <c:v>0.62578999999999996</c:v>
                </c:pt>
                <c:pt idx="5302">
                  <c:v>0.62566500000000003</c:v>
                </c:pt>
                <c:pt idx="5303">
                  <c:v>0.62553899999999996</c:v>
                </c:pt>
                <c:pt idx="5304">
                  <c:v>0.62541400000000003</c:v>
                </c:pt>
                <c:pt idx="5305">
                  <c:v>0.62528899999999998</c:v>
                </c:pt>
                <c:pt idx="5306">
                  <c:v>0.62516400000000005</c:v>
                </c:pt>
                <c:pt idx="5307">
                  <c:v>0.62504000000000004</c:v>
                </c:pt>
                <c:pt idx="5308">
                  <c:v>0.62491600000000003</c:v>
                </c:pt>
                <c:pt idx="5309">
                  <c:v>0.62479200000000001</c:v>
                </c:pt>
                <c:pt idx="5310">
                  <c:v>0.62466900000000003</c:v>
                </c:pt>
                <c:pt idx="5311">
                  <c:v>0.62454600000000005</c:v>
                </c:pt>
                <c:pt idx="5312">
                  <c:v>0.62442299999999995</c:v>
                </c:pt>
                <c:pt idx="5313">
                  <c:v>0.62429999999999997</c:v>
                </c:pt>
                <c:pt idx="5314">
                  <c:v>0.62417800000000001</c:v>
                </c:pt>
                <c:pt idx="5315">
                  <c:v>0.62405600000000006</c:v>
                </c:pt>
                <c:pt idx="5316">
                  <c:v>0.62393399999999999</c:v>
                </c:pt>
                <c:pt idx="5317">
                  <c:v>0.62381299999999995</c:v>
                </c:pt>
                <c:pt idx="5318">
                  <c:v>0.62369200000000002</c:v>
                </c:pt>
                <c:pt idx="5319">
                  <c:v>0.62357099999999999</c:v>
                </c:pt>
                <c:pt idx="5320">
                  <c:v>0.62345099999999998</c:v>
                </c:pt>
                <c:pt idx="5321">
                  <c:v>0.62333000000000005</c:v>
                </c:pt>
                <c:pt idx="5322">
                  <c:v>0.62321099999999996</c:v>
                </c:pt>
                <c:pt idx="5323">
                  <c:v>0.62309099999999995</c:v>
                </c:pt>
                <c:pt idx="5324">
                  <c:v>0.62297199999999997</c:v>
                </c:pt>
                <c:pt idx="5325">
                  <c:v>0.62285299999999999</c:v>
                </c:pt>
                <c:pt idx="5326">
                  <c:v>0.62273400000000001</c:v>
                </c:pt>
                <c:pt idx="5327">
                  <c:v>0.62261500000000003</c:v>
                </c:pt>
                <c:pt idx="5328">
                  <c:v>0.62249699999999997</c:v>
                </c:pt>
                <c:pt idx="5329">
                  <c:v>0.62237900000000002</c:v>
                </c:pt>
                <c:pt idx="5330">
                  <c:v>0.62226199999999998</c:v>
                </c:pt>
                <c:pt idx="5331">
                  <c:v>0.62214400000000003</c:v>
                </c:pt>
                <c:pt idx="5332">
                  <c:v>0.622027</c:v>
                </c:pt>
                <c:pt idx="5333">
                  <c:v>0.62191099999999999</c:v>
                </c:pt>
                <c:pt idx="5334">
                  <c:v>0.62179399999999996</c:v>
                </c:pt>
                <c:pt idx="5335">
                  <c:v>0.62167799999999995</c:v>
                </c:pt>
                <c:pt idx="5336">
                  <c:v>0.62156199999999995</c:v>
                </c:pt>
                <c:pt idx="5337">
                  <c:v>0.62144600000000005</c:v>
                </c:pt>
                <c:pt idx="5338">
                  <c:v>0.62133099999999997</c:v>
                </c:pt>
                <c:pt idx="5339">
                  <c:v>0.62121599999999999</c:v>
                </c:pt>
                <c:pt idx="5340">
                  <c:v>0.62110100000000001</c:v>
                </c:pt>
                <c:pt idx="5341">
                  <c:v>0.62098699999999996</c:v>
                </c:pt>
                <c:pt idx="5342">
                  <c:v>0.62087199999999998</c:v>
                </c:pt>
                <c:pt idx="5343">
                  <c:v>0.62075800000000003</c:v>
                </c:pt>
                <c:pt idx="5344">
                  <c:v>0.620645</c:v>
                </c:pt>
                <c:pt idx="5345">
                  <c:v>0.62053100000000005</c:v>
                </c:pt>
                <c:pt idx="5346">
                  <c:v>0.62041800000000003</c:v>
                </c:pt>
                <c:pt idx="5347">
                  <c:v>0.620305</c:v>
                </c:pt>
                <c:pt idx="5348">
                  <c:v>0.62019199999999997</c:v>
                </c:pt>
                <c:pt idx="5349">
                  <c:v>0.62007999999999996</c:v>
                </c:pt>
                <c:pt idx="5350">
                  <c:v>0.61996799999999996</c:v>
                </c:pt>
                <c:pt idx="5351">
                  <c:v>0.61985599999999996</c:v>
                </c:pt>
                <c:pt idx="5352">
                  <c:v>0.61974399999999996</c:v>
                </c:pt>
                <c:pt idx="5353">
                  <c:v>0.61963299999999999</c:v>
                </c:pt>
                <c:pt idx="5354">
                  <c:v>0.61952200000000002</c:v>
                </c:pt>
                <c:pt idx="5355">
                  <c:v>0.61941100000000004</c:v>
                </c:pt>
                <c:pt idx="5356">
                  <c:v>0.61930099999999999</c:v>
                </c:pt>
                <c:pt idx="5357">
                  <c:v>0.61919100000000005</c:v>
                </c:pt>
                <c:pt idx="5358">
                  <c:v>0.61908099999999999</c:v>
                </c:pt>
                <c:pt idx="5359">
                  <c:v>0.61897100000000005</c:v>
                </c:pt>
                <c:pt idx="5360">
                  <c:v>0.61886099999999999</c:v>
                </c:pt>
                <c:pt idx="5361">
                  <c:v>0.61875199999999997</c:v>
                </c:pt>
                <c:pt idx="5362">
                  <c:v>0.61864300000000005</c:v>
                </c:pt>
                <c:pt idx="5363">
                  <c:v>0.61853499999999995</c:v>
                </c:pt>
                <c:pt idx="5364">
                  <c:v>0.61842600000000003</c:v>
                </c:pt>
                <c:pt idx="5365">
                  <c:v>0.61831800000000003</c:v>
                </c:pt>
                <c:pt idx="5366">
                  <c:v>0.61821000000000004</c:v>
                </c:pt>
                <c:pt idx="5367">
                  <c:v>0.61810200000000004</c:v>
                </c:pt>
                <c:pt idx="5368">
                  <c:v>0.61799499999999996</c:v>
                </c:pt>
                <c:pt idx="5369">
                  <c:v>0.61788799999999999</c:v>
                </c:pt>
                <c:pt idx="5370">
                  <c:v>0.61778100000000002</c:v>
                </c:pt>
                <c:pt idx="5371">
                  <c:v>0.61767399999999995</c:v>
                </c:pt>
                <c:pt idx="5372">
                  <c:v>0.61756800000000001</c:v>
                </c:pt>
                <c:pt idx="5373">
                  <c:v>0.61746199999999996</c:v>
                </c:pt>
                <c:pt idx="5374">
                  <c:v>0.61735600000000002</c:v>
                </c:pt>
                <c:pt idx="5375">
                  <c:v>0.61724999999999997</c:v>
                </c:pt>
                <c:pt idx="5376">
                  <c:v>0.61714500000000005</c:v>
                </c:pt>
                <c:pt idx="5377">
                  <c:v>0.61704000000000003</c:v>
                </c:pt>
                <c:pt idx="5378">
                  <c:v>0.61693500000000001</c:v>
                </c:pt>
                <c:pt idx="5379">
                  <c:v>0.61682999999999999</c:v>
                </c:pt>
                <c:pt idx="5380">
                  <c:v>0.616726</c:v>
                </c:pt>
                <c:pt idx="5381">
                  <c:v>0.616622</c:v>
                </c:pt>
                <c:pt idx="5382">
                  <c:v>0.61651800000000001</c:v>
                </c:pt>
                <c:pt idx="5383">
                  <c:v>0.61641400000000002</c:v>
                </c:pt>
                <c:pt idx="5384">
                  <c:v>0.61631100000000005</c:v>
                </c:pt>
                <c:pt idx="5385">
                  <c:v>0.61620799999999998</c:v>
                </c:pt>
                <c:pt idx="5386">
                  <c:v>0.61610500000000001</c:v>
                </c:pt>
                <c:pt idx="5387">
                  <c:v>0.61600200000000005</c:v>
                </c:pt>
                <c:pt idx="5388">
                  <c:v>0.61589899999999997</c:v>
                </c:pt>
                <c:pt idx="5389">
                  <c:v>0.61579700000000004</c:v>
                </c:pt>
                <c:pt idx="5390">
                  <c:v>0.61569499999999999</c:v>
                </c:pt>
                <c:pt idx="5391">
                  <c:v>0.61559399999999997</c:v>
                </c:pt>
                <c:pt idx="5392">
                  <c:v>0.61549200000000004</c:v>
                </c:pt>
                <c:pt idx="5393">
                  <c:v>0.61539100000000002</c:v>
                </c:pt>
                <c:pt idx="5394">
                  <c:v>0.61529</c:v>
                </c:pt>
                <c:pt idx="5395">
                  <c:v>0.61518899999999999</c:v>
                </c:pt>
                <c:pt idx="5396">
                  <c:v>0.615089</c:v>
                </c:pt>
                <c:pt idx="5397">
                  <c:v>0.61498799999999998</c:v>
                </c:pt>
                <c:pt idx="5398">
                  <c:v>0.61488799999999999</c:v>
                </c:pt>
                <c:pt idx="5399">
                  <c:v>0.614788</c:v>
                </c:pt>
                <c:pt idx="5400">
                  <c:v>0.61468900000000004</c:v>
                </c:pt>
                <c:pt idx="5401">
                  <c:v>0.61458900000000005</c:v>
                </c:pt>
                <c:pt idx="5402">
                  <c:v>0.61448999999999998</c:v>
                </c:pt>
                <c:pt idx="5403">
                  <c:v>0.61439100000000002</c:v>
                </c:pt>
                <c:pt idx="5404">
                  <c:v>0.61429299999999998</c:v>
                </c:pt>
                <c:pt idx="5405">
                  <c:v>0.61419400000000002</c:v>
                </c:pt>
                <c:pt idx="5406">
                  <c:v>0.61409599999999998</c:v>
                </c:pt>
                <c:pt idx="5407">
                  <c:v>0.61399800000000004</c:v>
                </c:pt>
                <c:pt idx="5408">
                  <c:v>0.6139</c:v>
                </c:pt>
                <c:pt idx="5409">
                  <c:v>0.61380299999999999</c:v>
                </c:pt>
                <c:pt idx="5410">
                  <c:v>0.61370599999999997</c:v>
                </c:pt>
                <c:pt idx="5411">
                  <c:v>0.61360899999999996</c:v>
                </c:pt>
                <c:pt idx="5412">
                  <c:v>0.61351199999999995</c:v>
                </c:pt>
                <c:pt idx="5413">
                  <c:v>0.61341500000000004</c:v>
                </c:pt>
                <c:pt idx="5414">
                  <c:v>0.61331899999999995</c:v>
                </c:pt>
                <c:pt idx="5415">
                  <c:v>0.61322299999999996</c:v>
                </c:pt>
                <c:pt idx="5416">
                  <c:v>0.61312699999999998</c:v>
                </c:pt>
                <c:pt idx="5417">
                  <c:v>0.61303099999999999</c:v>
                </c:pt>
                <c:pt idx="5418">
                  <c:v>0.61293500000000001</c:v>
                </c:pt>
                <c:pt idx="5419">
                  <c:v>0.61284000000000005</c:v>
                </c:pt>
                <c:pt idx="5420">
                  <c:v>0.61274499999999998</c:v>
                </c:pt>
                <c:pt idx="5421">
                  <c:v>0.61265000000000003</c:v>
                </c:pt>
                <c:pt idx="5422">
                  <c:v>0.61255599999999999</c:v>
                </c:pt>
                <c:pt idx="5423">
                  <c:v>0.61246100000000003</c:v>
                </c:pt>
                <c:pt idx="5424">
                  <c:v>0.61236699999999999</c:v>
                </c:pt>
                <c:pt idx="5425">
                  <c:v>0.61227299999999996</c:v>
                </c:pt>
                <c:pt idx="5426">
                  <c:v>0.61217900000000003</c:v>
                </c:pt>
                <c:pt idx="5427">
                  <c:v>0.61208600000000002</c:v>
                </c:pt>
                <c:pt idx="5428">
                  <c:v>0.61199300000000001</c:v>
                </c:pt>
                <c:pt idx="5429">
                  <c:v>0.6119</c:v>
                </c:pt>
                <c:pt idx="5430">
                  <c:v>0.61180699999999999</c:v>
                </c:pt>
                <c:pt idx="5431">
                  <c:v>0.61171399999999998</c:v>
                </c:pt>
                <c:pt idx="5432">
                  <c:v>0.611622</c:v>
                </c:pt>
                <c:pt idx="5433">
                  <c:v>0.61152899999999999</c:v>
                </c:pt>
                <c:pt idx="5434">
                  <c:v>0.61143700000000001</c:v>
                </c:pt>
                <c:pt idx="5435">
                  <c:v>0.61134599999999995</c:v>
                </c:pt>
                <c:pt idx="5436">
                  <c:v>0.61125399999999996</c:v>
                </c:pt>
                <c:pt idx="5437">
                  <c:v>0.61116300000000001</c:v>
                </c:pt>
                <c:pt idx="5438">
                  <c:v>0.61107199999999995</c:v>
                </c:pt>
                <c:pt idx="5439">
                  <c:v>0.610981</c:v>
                </c:pt>
                <c:pt idx="5440">
                  <c:v>0.61089000000000004</c:v>
                </c:pt>
                <c:pt idx="5441">
                  <c:v>0.61079899999999998</c:v>
                </c:pt>
                <c:pt idx="5442">
                  <c:v>0.61070899999999995</c:v>
                </c:pt>
                <c:pt idx="5443">
                  <c:v>0.61061900000000002</c:v>
                </c:pt>
                <c:pt idx="5444">
                  <c:v>0.61052899999999999</c:v>
                </c:pt>
                <c:pt idx="5445">
                  <c:v>0.61043899999999995</c:v>
                </c:pt>
                <c:pt idx="5446">
                  <c:v>0.61034999999999995</c:v>
                </c:pt>
                <c:pt idx="5447">
                  <c:v>0.61026100000000005</c:v>
                </c:pt>
                <c:pt idx="5448">
                  <c:v>0.61017200000000005</c:v>
                </c:pt>
                <c:pt idx="5449">
                  <c:v>0.61008300000000004</c:v>
                </c:pt>
                <c:pt idx="5450">
                  <c:v>0.60999400000000004</c:v>
                </c:pt>
                <c:pt idx="5451">
                  <c:v>0.60990599999999995</c:v>
                </c:pt>
                <c:pt idx="5452">
                  <c:v>0.60981700000000005</c:v>
                </c:pt>
                <c:pt idx="5453">
                  <c:v>0.60972899999999997</c:v>
                </c:pt>
                <c:pt idx="5454">
                  <c:v>0.60964200000000002</c:v>
                </c:pt>
                <c:pt idx="5455">
                  <c:v>0.60955400000000004</c:v>
                </c:pt>
                <c:pt idx="5456">
                  <c:v>0.60946599999999995</c:v>
                </c:pt>
                <c:pt idx="5457">
                  <c:v>0.609379</c:v>
                </c:pt>
                <c:pt idx="5458">
                  <c:v>0.60929199999999994</c:v>
                </c:pt>
                <c:pt idx="5459">
                  <c:v>0.609205</c:v>
                </c:pt>
                <c:pt idx="5460">
                  <c:v>0.60911899999999997</c:v>
                </c:pt>
                <c:pt idx="5461">
                  <c:v>0.60903200000000002</c:v>
                </c:pt>
                <c:pt idx="5462">
                  <c:v>0.60894599999999999</c:v>
                </c:pt>
                <c:pt idx="5463">
                  <c:v>0.60885999999999996</c:v>
                </c:pt>
                <c:pt idx="5464">
                  <c:v>0.60877400000000004</c:v>
                </c:pt>
                <c:pt idx="5465">
                  <c:v>0.60868900000000004</c:v>
                </c:pt>
                <c:pt idx="5466">
                  <c:v>0.60860300000000001</c:v>
                </c:pt>
                <c:pt idx="5467">
                  <c:v>0.608518</c:v>
                </c:pt>
                <c:pt idx="5468">
                  <c:v>0.608433</c:v>
                </c:pt>
                <c:pt idx="5469">
                  <c:v>0.608348</c:v>
                </c:pt>
                <c:pt idx="5470">
                  <c:v>0.608263</c:v>
                </c:pt>
                <c:pt idx="5471">
                  <c:v>0.60817900000000003</c:v>
                </c:pt>
                <c:pt idx="5472">
                  <c:v>0.60809500000000005</c:v>
                </c:pt>
                <c:pt idx="5473">
                  <c:v>0.60801000000000005</c:v>
                </c:pt>
                <c:pt idx="5474">
                  <c:v>0.607927</c:v>
                </c:pt>
                <c:pt idx="5475">
                  <c:v>0.60784300000000002</c:v>
                </c:pt>
                <c:pt idx="5476">
                  <c:v>0.60775900000000005</c:v>
                </c:pt>
                <c:pt idx="5477">
                  <c:v>0.60767599999999999</c:v>
                </c:pt>
                <c:pt idx="5478">
                  <c:v>0.60759300000000005</c:v>
                </c:pt>
                <c:pt idx="5479">
                  <c:v>0.60750999999999999</c:v>
                </c:pt>
                <c:pt idx="5480">
                  <c:v>0.60742700000000005</c:v>
                </c:pt>
                <c:pt idx="5481">
                  <c:v>0.60734500000000002</c:v>
                </c:pt>
                <c:pt idx="5482">
                  <c:v>0.60726199999999997</c:v>
                </c:pt>
                <c:pt idx="5483">
                  <c:v>0.60718000000000005</c:v>
                </c:pt>
                <c:pt idx="5484">
                  <c:v>0.60709800000000003</c:v>
                </c:pt>
                <c:pt idx="5485">
                  <c:v>0.607016</c:v>
                </c:pt>
                <c:pt idx="5486">
                  <c:v>0.606935</c:v>
                </c:pt>
                <c:pt idx="5487">
                  <c:v>0.60685299999999998</c:v>
                </c:pt>
                <c:pt idx="5488">
                  <c:v>0.60677199999999998</c:v>
                </c:pt>
                <c:pt idx="5489">
                  <c:v>0.60669099999999998</c:v>
                </c:pt>
                <c:pt idx="5490">
                  <c:v>0.60660999999999998</c:v>
                </c:pt>
                <c:pt idx="5491">
                  <c:v>0.60652899999999998</c:v>
                </c:pt>
                <c:pt idx="5492">
                  <c:v>0.60644900000000002</c:v>
                </c:pt>
                <c:pt idx="5493">
                  <c:v>0.60636900000000005</c:v>
                </c:pt>
                <c:pt idx="5494">
                  <c:v>0.60628800000000005</c:v>
                </c:pt>
                <c:pt idx="5495">
                  <c:v>0.606209</c:v>
                </c:pt>
                <c:pt idx="5496">
                  <c:v>0.60612900000000003</c:v>
                </c:pt>
                <c:pt idx="5497">
                  <c:v>0.60604899999999995</c:v>
                </c:pt>
                <c:pt idx="5498">
                  <c:v>0.60597000000000001</c:v>
                </c:pt>
                <c:pt idx="5499">
                  <c:v>0.60589099999999996</c:v>
                </c:pt>
                <c:pt idx="5500">
                  <c:v>0.60581099999999999</c:v>
                </c:pt>
                <c:pt idx="5501">
                  <c:v>0.60573299999999997</c:v>
                </c:pt>
                <c:pt idx="5502">
                  <c:v>0.60565400000000003</c:v>
                </c:pt>
                <c:pt idx="5503">
                  <c:v>0.60557499999999997</c:v>
                </c:pt>
                <c:pt idx="5504">
                  <c:v>0.60549699999999995</c:v>
                </c:pt>
                <c:pt idx="5505">
                  <c:v>0.60541900000000004</c:v>
                </c:pt>
                <c:pt idx="5506">
                  <c:v>0.60534100000000002</c:v>
                </c:pt>
                <c:pt idx="5507">
                  <c:v>0.605263</c:v>
                </c:pt>
                <c:pt idx="5508">
                  <c:v>0.605186</c:v>
                </c:pt>
                <c:pt idx="5509">
                  <c:v>0.60510799999999998</c:v>
                </c:pt>
                <c:pt idx="5510">
                  <c:v>0.60503099999999999</c:v>
                </c:pt>
                <c:pt idx="5511">
                  <c:v>0.60495399999999999</c:v>
                </c:pt>
                <c:pt idx="5512">
                  <c:v>0.604877</c:v>
                </c:pt>
                <c:pt idx="5513">
                  <c:v>0.6048</c:v>
                </c:pt>
                <c:pt idx="5514">
                  <c:v>0.60472400000000004</c:v>
                </c:pt>
                <c:pt idx="5515">
                  <c:v>0.60464700000000005</c:v>
                </c:pt>
                <c:pt idx="5516">
                  <c:v>0.60457099999999997</c:v>
                </c:pt>
                <c:pt idx="5517">
                  <c:v>0.604495</c:v>
                </c:pt>
                <c:pt idx="5518">
                  <c:v>0.60441900000000004</c:v>
                </c:pt>
                <c:pt idx="5519">
                  <c:v>0.60434299999999996</c:v>
                </c:pt>
                <c:pt idx="5520">
                  <c:v>0.60426800000000003</c:v>
                </c:pt>
                <c:pt idx="5521">
                  <c:v>0.60419199999999995</c:v>
                </c:pt>
                <c:pt idx="5522">
                  <c:v>0.60411700000000002</c:v>
                </c:pt>
                <c:pt idx="5523">
                  <c:v>0.60404199999999997</c:v>
                </c:pt>
                <c:pt idx="5524">
                  <c:v>0.60396700000000003</c:v>
                </c:pt>
                <c:pt idx="5525">
                  <c:v>0.60389300000000001</c:v>
                </c:pt>
                <c:pt idx="5526">
                  <c:v>0.60381799999999997</c:v>
                </c:pt>
                <c:pt idx="5527">
                  <c:v>0.60374399999999995</c:v>
                </c:pt>
                <c:pt idx="5528">
                  <c:v>0.60367000000000004</c:v>
                </c:pt>
                <c:pt idx="5529">
                  <c:v>0.60359600000000002</c:v>
                </c:pt>
                <c:pt idx="5530">
                  <c:v>0.603522</c:v>
                </c:pt>
                <c:pt idx="5531">
                  <c:v>0.60344799999999998</c:v>
                </c:pt>
                <c:pt idx="5532">
                  <c:v>0.60337499999999999</c:v>
                </c:pt>
                <c:pt idx="5533">
                  <c:v>0.60330099999999998</c:v>
                </c:pt>
                <c:pt idx="5534">
                  <c:v>0.60322799999999999</c:v>
                </c:pt>
                <c:pt idx="5535">
                  <c:v>0.603155</c:v>
                </c:pt>
                <c:pt idx="5536">
                  <c:v>0.60308200000000001</c:v>
                </c:pt>
                <c:pt idx="5537">
                  <c:v>0.60300900000000002</c:v>
                </c:pt>
                <c:pt idx="5538">
                  <c:v>0.60293699999999995</c:v>
                </c:pt>
                <c:pt idx="5539">
                  <c:v>0.60286499999999998</c:v>
                </c:pt>
                <c:pt idx="5540">
                  <c:v>0.60279199999999999</c:v>
                </c:pt>
                <c:pt idx="5541">
                  <c:v>0.60272000000000003</c:v>
                </c:pt>
                <c:pt idx="5542">
                  <c:v>0.60264799999999996</c:v>
                </c:pt>
                <c:pt idx="5543">
                  <c:v>0.60257700000000003</c:v>
                </c:pt>
                <c:pt idx="5544">
                  <c:v>0.60250499999999996</c:v>
                </c:pt>
                <c:pt idx="5545">
                  <c:v>0.60243400000000003</c:v>
                </c:pt>
                <c:pt idx="5546">
                  <c:v>0.60236299999999998</c:v>
                </c:pt>
                <c:pt idx="5547">
                  <c:v>0.60229200000000005</c:v>
                </c:pt>
                <c:pt idx="5548">
                  <c:v>0.60222100000000001</c:v>
                </c:pt>
                <c:pt idx="5549">
                  <c:v>0.60214999999999996</c:v>
                </c:pt>
                <c:pt idx="5550">
                  <c:v>0.60207900000000003</c:v>
                </c:pt>
                <c:pt idx="5551">
                  <c:v>0.60200900000000002</c:v>
                </c:pt>
                <c:pt idx="5552">
                  <c:v>0.601939</c:v>
                </c:pt>
                <c:pt idx="5553">
                  <c:v>0.60186899999999999</c:v>
                </c:pt>
                <c:pt idx="5554">
                  <c:v>0.60179899999999997</c:v>
                </c:pt>
                <c:pt idx="5555">
                  <c:v>0.60172899999999996</c:v>
                </c:pt>
                <c:pt idx="5556">
                  <c:v>0.60165900000000005</c:v>
                </c:pt>
                <c:pt idx="5557">
                  <c:v>0.60158999999999996</c:v>
                </c:pt>
                <c:pt idx="5558">
                  <c:v>0.60152000000000005</c:v>
                </c:pt>
                <c:pt idx="5559">
                  <c:v>0.60145099999999996</c:v>
                </c:pt>
                <c:pt idx="5560">
                  <c:v>0.60138199999999997</c:v>
                </c:pt>
                <c:pt idx="5561">
                  <c:v>0.60131299999999999</c:v>
                </c:pt>
                <c:pt idx="5562">
                  <c:v>0.60124500000000003</c:v>
                </c:pt>
                <c:pt idx="5563">
                  <c:v>0.60117600000000004</c:v>
                </c:pt>
                <c:pt idx="5564">
                  <c:v>0.60110799999999998</c:v>
                </c:pt>
                <c:pt idx="5565">
                  <c:v>0.60103899999999999</c:v>
                </c:pt>
                <c:pt idx="5566">
                  <c:v>0.60097100000000003</c:v>
                </c:pt>
                <c:pt idx="5567">
                  <c:v>0.60090299999999996</c:v>
                </c:pt>
                <c:pt idx="5568">
                  <c:v>0.60083600000000004</c:v>
                </c:pt>
                <c:pt idx="5569">
                  <c:v>0.60076799999999997</c:v>
                </c:pt>
                <c:pt idx="5570">
                  <c:v>0.60070000000000001</c:v>
                </c:pt>
                <c:pt idx="5571">
                  <c:v>0.60063299999999997</c:v>
                </c:pt>
                <c:pt idx="5572">
                  <c:v>0.60056600000000004</c:v>
                </c:pt>
                <c:pt idx="5573">
                  <c:v>0.600499</c:v>
                </c:pt>
                <c:pt idx="5574">
                  <c:v>0.60043199999999997</c:v>
                </c:pt>
                <c:pt idx="5575">
                  <c:v>0.60036500000000004</c:v>
                </c:pt>
                <c:pt idx="5576">
                  <c:v>0.60029900000000003</c:v>
                </c:pt>
                <c:pt idx="5577">
                  <c:v>0.60023199999999999</c:v>
                </c:pt>
                <c:pt idx="5578">
                  <c:v>0.60016599999999998</c:v>
                </c:pt>
                <c:pt idx="5579">
                  <c:v>0.60009999999999997</c:v>
                </c:pt>
                <c:pt idx="5580">
                  <c:v>0.60003399999999996</c:v>
                </c:pt>
                <c:pt idx="5581">
                  <c:v>0.59996799999999995</c:v>
                </c:pt>
                <c:pt idx="5582">
                  <c:v>0.59990200000000005</c:v>
                </c:pt>
                <c:pt idx="5583">
                  <c:v>0.59983699999999995</c:v>
                </c:pt>
                <c:pt idx="5584">
                  <c:v>0.59977100000000005</c:v>
                </c:pt>
                <c:pt idx="5585">
                  <c:v>0.59970599999999996</c:v>
                </c:pt>
                <c:pt idx="5586">
                  <c:v>0.59964099999999998</c:v>
                </c:pt>
                <c:pt idx="5587">
                  <c:v>0.599576</c:v>
                </c:pt>
                <c:pt idx="5588">
                  <c:v>0.59951100000000002</c:v>
                </c:pt>
                <c:pt idx="5589">
                  <c:v>0.59944699999999995</c:v>
                </c:pt>
                <c:pt idx="5590">
                  <c:v>0.59938199999999997</c:v>
                </c:pt>
                <c:pt idx="5591">
                  <c:v>0.59931800000000002</c:v>
                </c:pt>
                <c:pt idx="5592">
                  <c:v>0.59925300000000004</c:v>
                </c:pt>
                <c:pt idx="5593">
                  <c:v>0.59918899999999997</c:v>
                </c:pt>
                <c:pt idx="5594">
                  <c:v>0.59912500000000002</c:v>
                </c:pt>
                <c:pt idx="5595">
                  <c:v>0.59906099999999995</c:v>
                </c:pt>
                <c:pt idx="5596">
                  <c:v>0.59899800000000003</c:v>
                </c:pt>
                <c:pt idx="5597">
                  <c:v>0.59893399999999997</c:v>
                </c:pt>
                <c:pt idx="5598">
                  <c:v>0.59887100000000004</c:v>
                </c:pt>
                <c:pt idx="5599">
                  <c:v>0.59880800000000001</c:v>
                </c:pt>
                <c:pt idx="5600">
                  <c:v>0.59874499999999997</c:v>
                </c:pt>
                <c:pt idx="5601">
                  <c:v>0.59868299999999997</c:v>
                </c:pt>
                <c:pt idx="5602">
                  <c:v>0.59883500000000001</c:v>
                </c:pt>
                <c:pt idx="5603">
                  <c:v>0.59902</c:v>
                </c:pt>
                <c:pt idx="5604">
                  <c:v>0.59921000000000002</c:v>
                </c:pt>
                <c:pt idx="5605">
                  <c:v>0.59940099999999996</c:v>
                </c:pt>
                <c:pt idx="5606">
                  <c:v>0.59959099999999999</c:v>
                </c:pt>
                <c:pt idx="5607">
                  <c:v>0.59978100000000001</c:v>
                </c:pt>
                <c:pt idx="5608">
                  <c:v>0.59997199999999995</c:v>
                </c:pt>
                <c:pt idx="5609">
                  <c:v>0.60016199999999997</c:v>
                </c:pt>
                <c:pt idx="5610">
                  <c:v>0.60035099999999997</c:v>
                </c:pt>
                <c:pt idx="5611">
                  <c:v>0.60054099999999999</c:v>
                </c:pt>
                <c:pt idx="5612">
                  <c:v>0.60072999999999999</c:v>
                </c:pt>
                <c:pt idx="5613">
                  <c:v>0.60092000000000001</c:v>
                </c:pt>
                <c:pt idx="5614">
                  <c:v>0.601109</c:v>
                </c:pt>
                <c:pt idx="5615">
                  <c:v>0.601298</c:v>
                </c:pt>
                <c:pt idx="5616">
                  <c:v>0.60148599999999997</c:v>
                </c:pt>
                <c:pt idx="5617">
                  <c:v>0.60167499999999996</c:v>
                </c:pt>
                <c:pt idx="5618">
                  <c:v>0.60186300000000004</c:v>
                </c:pt>
                <c:pt idx="5619">
                  <c:v>0.602051</c:v>
                </c:pt>
                <c:pt idx="5620">
                  <c:v>0.60223899999999997</c:v>
                </c:pt>
                <c:pt idx="5621">
                  <c:v>0.60242700000000005</c:v>
                </c:pt>
                <c:pt idx="5622">
                  <c:v>0.60261399999999998</c:v>
                </c:pt>
                <c:pt idx="5623">
                  <c:v>0.60280199999999995</c:v>
                </c:pt>
                <c:pt idx="5624">
                  <c:v>0.602989</c:v>
                </c:pt>
                <c:pt idx="5625">
                  <c:v>0.60317600000000005</c:v>
                </c:pt>
                <c:pt idx="5626">
                  <c:v>0.60336299999999998</c:v>
                </c:pt>
                <c:pt idx="5627">
                  <c:v>0.60355000000000003</c:v>
                </c:pt>
                <c:pt idx="5628">
                  <c:v>0.60373600000000005</c:v>
                </c:pt>
                <c:pt idx="5629">
                  <c:v>0.60392199999999996</c:v>
                </c:pt>
                <c:pt idx="5630">
                  <c:v>0.60410799999999998</c:v>
                </c:pt>
                <c:pt idx="5631">
                  <c:v>0.604294</c:v>
                </c:pt>
                <c:pt idx="5632">
                  <c:v>0.60448000000000002</c:v>
                </c:pt>
                <c:pt idx="5633">
                  <c:v>0.60466600000000004</c:v>
                </c:pt>
                <c:pt idx="5634">
                  <c:v>0.60485100000000003</c:v>
                </c:pt>
                <c:pt idx="5635">
                  <c:v>0.60503600000000002</c:v>
                </c:pt>
                <c:pt idx="5636">
                  <c:v>0.60522100000000001</c:v>
                </c:pt>
                <c:pt idx="5637">
                  <c:v>0.605406</c:v>
                </c:pt>
                <c:pt idx="5638">
                  <c:v>0.60559099999999999</c:v>
                </c:pt>
                <c:pt idx="5639">
                  <c:v>0.60577499999999995</c:v>
                </c:pt>
                <c:pt idx="5640">
                  <c:v>0.60596000000000005</c:v>
                </c:pt>
                <c:pt idx="5641">
                  <c:v>0.60614400000000002</c:v>
                </c:pt>
                <c:pt idx="5642">
                  <c:v>0.60632799999999998</c:v>
                </c:pt>
                <c:pt idx="5643">
                  <c:v>0.60651200000000005</c:v>
                </c:pt>
                <c:pt idx="5644">
                  <c:v>0.60669499999999998</c:v>
                </c:pt>
                <c:pt idx="5645">
                  <c:v>0.60687899999999995</c:v>
                </c:pt>
                <c:pt idx="5646">
                  <c:v>0.60706199999999999</c:v>
                </c:pt>
                <c:pt idx="5647">
                  <c:v>0.60724500000000003</c:v>
                </c:pt>
                <c:pt idx="5648">
                  <c:v>0.60742799999999997</c:v>
                </c:pt>
                <c:pt idx="5649">
                  <c:v>0.60760999999999998</c:v>
                </c:pt>
                <c:pt idx="5650">
                  <c:v>0.60779300000000003</c:v>
                </c:pt>
                <c:pt idx="5651">
                  <c:v>0.60797500000000004</c:v>
                </c:pt>
                <c:pt idx="5652">
                  <c:v>0.60815699999999995</c:v>
                </c:pt>
                <c:pt idx="5653">
                  <c:v>0.60833899999999996</c:v>
                </c:pt>
                <c:pt idx="5654">
                  <c:v>0.60852099999999998</c:v>
                </c:pt>
                <c:pt idx="5655">
                  <c:v>0.60870299999999999</c:v>
                </c:pt>
                <c:pt idx="5656">
                  <c:v>0.60888399999999998</c:v>
                </c:pt>
                <c:pt idx="5657">
                  <c:v>0.60906499999999997</c:v>
                </c:pt>
                <c:pt idx="5658">
                  <c:v>0.60924699999999998</c:v>
                </c:pt>
                <c:pt idx="5659">
                  <c:v>0.60942700000000005</c:v>
                </c:pt>
                <c:pt idx="5660">
                  <c:v>0.60960800000000004</c:v>
                </c:pt>
                <c:pt idx="5661">
                  <c:v>0.60978900000000003</c:v>
                </c:pt>
                <c:pt idx="5662">
                  <c:v>0.60996899999999998</c:v>
                </c:pt>
                <c:pt idx="5663">
                  <c:v>0.61014900000000005</c:v>
                </c:pt>
                <c:pt idx="5664">
                  <c:v>0.61032900000000001</c:v>
                </c:pt>
                <c:pt idx="5665">
                  <c:v>0.61050899999999997</c:v>
                </c:pt>
                <c:pt idx="5666">
                  <c:v>0.61068900000000004</c:v>
                </c:pt>
                <c:pt idx="5667">
                  <c:v>0.61086799999999997</c:v>
                </c:pt>
                <c:pt idx="5668">
                  <c:v>0.61104800000000004</c:v>
                </c:pt>
                <c:pt idx="5669">
                  <c:v>0.61122699999999996</c:v>
                </c:pt>
                <c:pt idx="5670">
                  <c:v>0.61140600000000001</c:v>
                </c:pt>
                <c:pt idx="5671">
                  <c:v>0.61158500000000005</c:v>
                </c:pt>
                <c:pt idx="5672">
                  <c:v>0.61176299999999995</c:v>
                </c:pt>
                <c:pt idx="5673">
                  <c:v>0.61194199999999999</c:v>
                </c:pt>
                <c:pt idx="5674">
                  <c:v>0.61212</c:v>
                </c:pt>
                <c:pt idx="5675">
                  <c:v>0.61229800000000001</c:v>
                </c:pt>
                <c:pt idx="5676">
                  <c:v>0.61247600000000002</c:v>
                </c:pt>
                <c:pt idx="5677">
                  <c:v>0.61265400000000003</c:v>
                </c:pt>
                <c:pt idx="5678">
                  <c:v>0.61283200000000004</c:v>
                </c:pt>
                <c:pt idx="5679">
                  <c:v>0.61300900000000003</c:v>
                </c:pt>
                <c:pt idx="5680">
                  <c:v>0.61318600000000001</c:v>
                </c:pt>
                <c:pt idx="5681">
                  <c:v>0.61336299999999999</c:v>
                </c:pt>
                <c:pt idx="5682">
                  <c:v>0.61353999999999997</c:v>
                </c:pt>
                <c:pt idx="5683">
                  <c:v>0.61371699999999996</c:v>
                </c:pt>
                <c:pt idx="5684">
                  <c:v>0.61389300000000002</c:v>
                </c:pt>
                <c:pt idx="5685">
                  <c:v>0.61407</c:v>
                </c:pt>
                <c:pt idx="5686">
                  <c:v>0.61424599999999996</c:v>
                </c:pt>
                <c:pt idx="5687">
                  <c:v>0.61442200000000002</c:v>
                </c:pt>
                <c:pt idx="5688">
                  <c:v>0.61459799999999998</c:v>
                </c:pt>
                <c:pt idx="5689">
                  <c:v>0.61477400000000004</c:v>
                </c:pt>
                <c:pt idx="5690">
                  <c:v>0.61494899999999997</c:v>
                </c:pt>
                <c:pt idx="5691">
                  <c:v>0.615124</c:v>
                </c:pt>
                <c:pt idx="5692">
                  <c:v>0.61529999999999996</c:v>
                </c:pt>
                <c:pt idx="5693">
                  <c:v>0.61547499999999999</c:v>
                </c:pt>
                <c:pt idx="5694">
                  <c:v>0.615649</c:v>
                </c:pt>
                <c:pt idx="5695">
                  <c:v>0.61582400000000004</c:v>
                </c:pt>
                <c:pt idx="5696">
                  <c:v>0.61599899999999996</c:v>
                </c:pt>
                <c:pt idx="5697">
                  <c:v>0.61617299999999997</c:v>
                </c:pt>
                <c:pt idx="5698">
                  <c:v>0.61634699999999998</c:v>
                </c:pt>
                <c:pt idx="5699">
                  <c:v>0.61652099999999999</c:v>
                </c:pt>
                <c:pt idx="5700">
                  <c:v>0.61669499999999999</c:v>
                </c:pt>
                <c:pt idx="5701">
                  <c:v>0.616869</c:v>
                </c:pt>
                <c:pt idx="5702">
                  <c:v>0.61704199999999998</c:v>
                </c:pt>
                <c:pt idx="5703">
                  <c:v>0.61721499999999996</c:v>
                </c:pt>
                <c:pt idx="5704">
                  <c:v>0.61738800000000005</c:v>
                </c:pt>
                <c:pt idx="5705">
                  <c:v>0.61756100000000003</c:v>
                </c:pt>
                <c:pt idx="5706">
                  <c:v>0.61773400000000001</c:v>
                </c:pt>
                <c:pt idx="5707">
                  <c:v>0.61790699999999998</c:v>
                </c:pt>
                <c:pt idx="5708">
                  <c:v>0.61807900000000005</c:v>
                </c:pt>
                <c:pt idx="5709">
                  <c:v>0.61825200000000002</c:v>
                </c:pt>
                <c:pt idx="5710">
                  <c:v>0.61842399999999997</c:v>
                </c:pt>
                <c:pt idx="5711">
                  <c:v>0.61859600000000003</c:v>
                </c:pt>
                <c:pt idx="5712">
                  <c:v>0.61876699999999996</c:v>
                </c:pt>
                <c:pt idx="5713">
                  <c:v>0.61893900000000002</c:v>
                </c:pt>
                <c:pt idx="5714">
                  <c:v>0.61911099999999997</c:v>
                </c:pt>
                <c:pt idx="5715">
                  <c:v>0.619282</c:v>
                </c:pt>
                <c:pt idx="5716">
                  <c:v>0.61945300000000003</c:v>
                </c:pt>
                <c:pt idx="5717">
                  <c:v>0.61962399999999995</c:v>
                </c:pt>
                <c:pt idx="5718">
                  <c:v>0.61979499999999998</c:v>
                </c:pt>
                <c:pt idx="5719">
                  <c:v>0.61996499999999999</c:v>
                </c:pt>
                <c:pt idx="5720">
                  <c:v>0.62013600000000002</c:v>
                </c:pt>
                <c:pt idx="5721">
                  <c:v>0.62030600000000002</c:v>
                </c:pt>
                <c:pt idx="5722">
                  <c:v>0.62047600000000003</c:v>
                </c:pt>
                <c:pt idx="5723">
                  <c:v>0.62064600000000003</c:v>
                </c:pt>
                <c:pt idx="5724">
                  <c:v>0.62081600000000003</c:v>
                </c:pt>
                <c:pt idx="5725">
                  <c:v>0.62098500000000001</c:v>
                </c:pt>
                <c:pt idx="5726">
                  <c:v>0.62115500000000001</c:v>
                </c:pt>
                <c:pt idx="5727">
                  <c:v>0.62132399999999999</c:v>
                </c:pt>
                <c:pt idx="5728">
                  <c:v>0.62149299999999996</c:v>
                </c:pt>
                <c:pt idx="5729">
                  <c:v>0.62166200000000005</c:v>
                </c:pt>
                <c:pt idx="5730">
                  <c:v>0.62183100000000002</c:v>
                </c:pt>
                <c:pt idx="5731">
                  <c:v>0.622</c:v>
                </c:pt>
                <c:pt idx="5732">
                  <c:v>0.62216800000000005</c:v>
                </c:pt>
                <c:pt idx="5733">
                  <c:v>0.622336</c:v>
                </c:pt>
                <c:pt idx="5734">
                  <c:v>0.62250499999999998</c:v>
                </c:pt>
                <c:pt idx="5735">
                  <c:v>0.62267300000000003</c:v>
                </c:pt>
                <c:pt idx="5736">
                  <c:v>0.62283999999999995</c:v>
                </c:pt>
                <c:pt idx="5737">
                  <c:v>0.62300800000000001</c:v>
                </c:pt>
                <c:pt idx="5738">
                  <c:v>0.62317500000000003</c:v>
                </c:pt>
                <c:pt idx="5739">
                  <c:v>0.62334299999999998</c:v>
                </c:pt>
                <c:pt idx="5740">
                  <c:v>0.62351000000000001</c:v>
                </c:pt>
                <c:pt idx="5741">
                  <c:v>0.62367700000000004</c:v>
                </c:pt>
                <c:pt idx="5742">
                  <c:v>0.62384399999999995</c:v>
                </c:pt>
                <c:pt idx="5743">
                  <c:v>0.62400999999999995</c:v>
                </c:pt>
                <c:pt idx="5744">
                  <c:v>0.62417699999999998</c:v>
                </c:pt>
                <c:pt idx="5745">
                  <c:v>0.62434299999999998</c:v>
                </c:pt>
                <c:pt idx="5746">
                  <c:v>0.62450899999999998</c:v>
                </c:pt>
                <c:pt idx="5747">
                  <c:v>0.62467499999999998</c:v>
                </c:pt>
                <c:pt idx="5748">
                  <c:v>0.62484099999999998</c:v>
                </c:pt>
                <c:pt idx="5749">
                  <c:v>0.62500699999999998</c:v>
                </c:pt>
                <c:pt idx="5750">
                  <c:v>0.62517199999999995</c:v>
                </c:pt>
                <c:pt idx="5751">
                  <c:v>0.62533799999999995</c:v>
                </c:pt>
                <c:pt idx="5752">
                  <c:v>0.62550300000000003</c:v>
                </c:pt>
                <c:pt idx="5753">
                  <c:v>0.625668</c:v>
                </c:pt>
                <c:pt idx="5754">
                  <c:v>0.62583299999999997</c:v>
                </c:pt>
                <c:pt idx="5755">
                  <c:v>0.62599800000000005</c:v>
                </c:pt>
                <c:pt idx="5756">
                  <c:v>0.626162</c:v>
                </c:pt>
                <c:pt idx="5757">
                  <c:v>0.62632699999999997</c:v>
                </c:pt>
                <c:pt idx="5758">
                  <c:v>0.62649100000000002</c:v>
                </c:pt>
                <c:pt idx="5759">
                  <c:v>0.62665499999999996</c:v>
                </c:pt>
                <c:pt idx="5760">
                  <c:v>0.62681900000000002</c:v>
                </c:pt>
                <c:pt idx="5761">
                  <c:v>0.62698299999999996</c:v>
                </c:pt>
                <c:pt idx="5762">
                  <c:v>0.62714599999999998</c:v>
                </c:pt>
                <c:pt idx="5763">
                  <c:v>0.62731000000000003</c:v>
                </c:pt>
                <c:pt idx="5764">
                  <c:v>0.62747299999999995</c:v>
                </c:pt>
                <c:pt idx="5765">
                  <c:v>0.62763599999999997</c:v>
                </c:pt>
                <c:pt idx="5766">
                  <c:v>0.627799</c:v>
                </c:pt>
                <c:pt idx="5767">
                  <c:v>0.62796200000000002</c:v>
                </c:pt>
                <c:pt idx="5768">
                  <c:v>0.62812400000000002</c:v>
                </c:pt>
                <c:pt idx="5769">
                  <c:v>0.62828700000000004</c:v>
                </c:pt>
                <c:pt idx="5770">
                  <c:v>0.62844900000000004</c:v>
                </c:pt>
                <c:pt idx="5771">
                  <c:v>0.62861100000000003</c:v>
                </c:pt>
                <c:pt idx="5772">
                  <c:v>0.62877300000000003</c:v>
                </c:pt>
                <c:pt idx="5773">
                  <c:v>0.62893500000000002</c:v>
                </c:pt>
                <c:pt idx="5774">
                  <c:v>0.62909700000000002</c:v>
                </c:pt>
                <c:pt idx="5775">
                  <c:v>0.62925799999999998</c:v>
                </c:pt>
                <c:pt idx="5776">
                  <c:v>0.62941999999999998</c:v>
                </c:pt>
                <c:pt idx="5777">
                  <c:v>0.62958099999999995</c:v>
                </c:pt>
                <c:pt idx="5778">
                  <c:v>0.62974200000000002</c:v>
                </c:pt>
                <c:pt idx="5779">
                  <c:v>0.62990299999999999</c:v>
                </c:pt>
                <c:pt idx="5780">
                  <c:v>0.63006399999999996</c:v>
                </c:pt>
                <c:pt idx="5781">
                  <c:v>0.63022400000000001</c:v>
                </c:pt>
                <c:pt idx="5782">
                  <c:v>0.63038499999999997</c:v>
                </c:pt>
                <c:pt idx="5783">
                  <c:v>0.63054500000000002</c:v>
                </c:pt>
                <c:pt idx="5784">
                  <c:v>0.63070499999999996</c:v>
                </c:pt>
                <c:pt idx="5785">
                  <c:v>0.63086500000000001</c:v>
                </c:pt>
                <c:pt idx="5786">
                  <c:v>0.63102499999999995</c:v>
                </c:pt>
                <c:pt idx="5787">
                  <c:v>0.63118399999999997</c:v>
                </c:pt>
                <c:pt idx="5788">
                  <c:v>0.63134400000000002</c:v>
                </c:pt>
                <c:pt idx="5789">
                  <c:v>0.63150300000000004</c:v>
                </c:pt>
                <c:pt idx="5790">
                  <c:v>0.63166199999999995</c:v>
                </c:pt>
                <c:pt idx="5791">
                  <c:v>0.63182099999999997</c:v>
                </c:pt>
                <c:pt idx="5792">
                  <c:v>0.63197999999999999</c:v>
                </c:pt>
                <c:pt idx="5793">
                  <c:v>0.63213900000000001</c:v>
                </c:pt>
                <c:pt idx="5794">
                  <c:v>0.632297</c:v>
                </c:pt>
                <c:pt idx="5795">
                  <c:v>0.63245600000000002</c:v>
                </c:pt>
                <c:pt idx="5796">
                  <c:v>0.63261400000000001</c:v>
                </c:pt>
                <c:pt idx="5797">
                  <c:v>0.632772</c:v>
                </c:pt>
                <c:pt idx="5798">
                  <c:v>0.63292999999999999</c:v>
                </c:pt>
                <c:pt idx="5799">
                  <c:v>0.63308799999999998</c:v>
                </c:pt>
                <c:pt idx="5800">
                  <c:v>0.63324599999999998</c:v>
                </c:pt>
                <c:pt idx="5801">
                  <c:v>0.63340300000000005</c:v>
                </c:pt>
                <c:pt idx="5802">
                  <c:v>0.63356000000000001</c:v>
                </c:pt>
                <c:pt idx="5803">
                  <c:v>0.63371699999999997</c:v>
                </c:pt>
                <c:pt idx="5804">
                  <c:v>0.63387400000000005</c:v>
                </c:pt>
                <c:pt idx="5805">
                  <c:v>0.63403100000000001</c:v>
                </c:pt>
                <c:pt idx="5806">
                  <c:v>0.63418799999999997</c:v>
                </c:pt>
                <c:pt idx="5807">
                  <c:v>0.63434500000000005</c:v>
                </c:pt>
                <c:pt idx="5808">
                  <c:v>0.63450099999999998</c:v>
                </c:pt>
                <c:pt idx="5809">
                  <c:v>0.63465700000000003</c:v>
                </c:pt>
                <c:pt idx="5810">
                  <c:v>0.63481299999999996</c:v>
                </c:pt>
                <c:pt idx="5811">
                  <c:v>0.63496900000000001</c:v>
                </c:pt>
                <c:pt idx="5812">
                  <c:v>0.63512500000000005</c:v>
                </c:pt>
                <c:pt idx="5813">
                  <c:v>0.63528099999999998</c:v>
                </c:pt>
                <c:pt idx="5814">
                  <c:v>0.635436</c:v>
                </c:pt>
                <c:pt idx="5815">
                  <c:v>0.63559100000000002</c:v>
                </c:pt>
                <c:pt idx="5816">
                  <c:v>0.63574699999999995</c:v>
                </c:pt>
                <c:pt idx="5817">
                  <c:v>0.63590199999999997</c:v>
                </c:pt>
                <c:pt idx="5818">
                  <c:v>0.63605699999999998</c:v>
                </c:pt>
                <c:pt idx="5819">
                  <c:v>0.63621099999999997</c:v>
                </c:pt>
                <c:pt idx="5820">
                  <c:v>0.63636599999999999</c:v>
                </c:pt>
                <c:pt idx="5821">
                  <c:v>0.63651999999999997</c:v>
                </c:pt>
                <c:pt idx="5822">
                  <c:v>0.63667499999999999</c:v>
                </c:pt>
                <c:pt idx="5823">
                  <c:v>0.63682899999999998</c:v>
                </c:pt>
                <c:pt idx="5824">
                  <c:v>0.63698299999999997</c:v>
                </c:pt>
                <c:pt idx="5825">
                  <c:v>0.63713600000000004</c:v>
                </c:pt>
                <c:pt idx="5826">
                  <c:v>0.63729000000000002</c:v>
                </c:pt>
                <c:pt idx="5827">
                  <c:v>0.63744400000000001</c:v>
                </c:pt>
                <c:pt idx="5828">
                  <c:v>0.63759699999999997</c:v>
                </c:pt>
                <c:pt idx="5829">
                  <c:v>0.63775000000000004</c:v>
                </c:pt>
                <c:pt idx="5830">
                  <c:v>0.637903</c:v>
                </c:pt>
                <c:pt idx="5831">
                  <c:v>0.63805599999999996</c:v>
                </c:pt>
                <c:pt idx="5832">
                  <c:v>0.63820900000000003</c:v>
                </c:pt>
                <c:pt idx="5833">
                  <c:v>0.63836199999999999</c:v>
                </c:pt>
                <c:pt idx="5834">
                  <c:v>0.63851400000000003</c:v>
                </c:pt>
                <c:pt idx="5835">
                  <c:v>0.63866599999999996</c:v>
                </c:pt>
                <c:pt idx="5836">
                  <c:v>0.63881900000000003</c:v>
                </c:pt>
                <c:pt idx="5837">
                  <c:v>0.63897099999999996</c:v>
                </c:pt>
                <c:pt idx="5838">
                  <c:v>0.63912199999999997</c:v>
                </c:pt>
                <c:pt idx="5839">
                  <c:v>0.63927400000000001</c:v>
                </c:pt>
                <c:pt idx="5840">
                  <c:v>0.63942600000000005</c:v>
                </c:pt>
                <c:pt idx="5841">
                  <c:v>0.63957699999999995</c:v>
                </c:pt>
                <c:pt idx="5842">
                  <c:v>0.63972799999999996</c:v>
                </c:pt>
                <c:pt idx="5843">
                  <c:v>0.63988</c:v>
                </c:pt>
                <c:pt idx="5844">
                  <c:v>0.64003100000000002</c:v>
                </c:pt>
                <c:pt idx="5845">
                  <c:v>0.640181</c:v>
                </c:pt>
                <c:pt idx="5846">
                  <c:v>0.64033200000000001</c:v>
                </c:pt>
                <c:pt idx="5847">
                  <c:v>0.64048300000000002</c:v>
                </c:pt>
                <c:pt idx="5848">
                  <c:v>0.64063300000000001</c:v>
                </c:pt>
                <c:pt idx="5849">
                  <c:v>0.64078299999999999</c:v>
                </c:pt>
                <c:pt idx="5850">
                  <c:v>0.64093299999999997</c:v>
                </c:pt>
                <c:pt idx="5851">
                  <c:v>0.64108299999999996</c:v>
                </c:pt>
                <c:pt idx="5852">
                  <c:v>0.64123300000000005</c:v>
                </c:pt>
                <c:pt idx="5853">
                  <c:v>0.64138300000000004</c:v>
                </c:pt>
                <c:pt idx="5854">
                  <c:v>0.64153199999999999</c:v>
                </c:pt>
                <c:pt idx="5855">
                  <c:v>0.64168199999999997</c:v>
                </c:pt>
                <c:pt idx="5856">
                  <c:v>0.64183100000000004</c:v>
                </c:pt>
                <c:pt idx="5857">
                  <c:v>0.64198</c:v>
                </c:pt>
                <c:pt idx="5858">
                  <c:v>0.64212899999999995</c:v>
                </c:pt>
                <c:pt idx="5859">
                  <c:v>0.64227800000000002</c:v>
                </c:pt>
                <c:pt idx="5860">
                  <c:v>0.64242600000000005</c:v>
                </c:pt>
                <c:pt idx="5861">
                  <c:v>0.64257500000000001</c:v>
                </c:pt>
                <c:pt idx="5862">
                  <c:v>0.64272300000000004</c:v>
                </c:pt>
                <c:pt idx="5863">
                  <c:v>0.64287099999999997</c:v>
                </c:pt>
                <c:pt idx="5864">
                  <c:v>0.64301900000000001</c:v>
                </c:pt>
                <c:pt idx="5865">
                  <c:v>0.64316700000000004</c:v>
                </c:pt>
                <c:pt idx="5866">
                  <c:v>0.64331499999999997</c:v>
                </c:pt>
                <c:pt idx="5867">
                  <c:v>0.64346300000000001</c:v>
                </c:pt>
                <c:pt idx="5868">
                  <c:v>0.64361000000000002</c:v>
                </c:pt>
                <c:pt idx="5869">
                  <c:v>0.64375800000000005</c:v>
                </c:pt>
                <c:pt idx="5870">
                  <c:v>0.64390499999999995</c:v>
                </c:pt>
                <c:pt idx="5871">
                  <c:v>0.64405199999999996</c:v>
                </c:pt>
                <c:pt idx="5872">
                  <c:v>0.64419899999999997</c:v>
                </c:pt>
                <c:pt idx="5873">
                  <c:v>0.64434499999999995</c:v>
                </c:pt>
                <c:pt idx="5874">
                  <c:v>0.64449199999999995</c:v>
                </c:pt>
                <c:pt idx="5875">
                  <c:v>0.64463899999999996</c:v>
                </c:pt>
                <c:pt idx="5876">
                  <c:v>0.64478500000000005</c:v>
                </c:pt>
                <c:pt idx="5877">
                  <c:v>0.64493100000000003</c:v>
                </c:pt>
                <c:pt idx="5878">
                  <c:v>0.64507700000000001</c:v>
                </c:pt>
                <c:pt idx="5879">
                  <c:v>0.64522299999999999</c:v>
                </c:pt>
                <c:pt idx="5880">
                  <c:v>0.64536899999999997</c:v>
                </c:pt>
                <c:pt idx="5881">
                  <c:v>0.64551400000000003</c:v>
                </c:pt>
                <c:pt idx="5882">
                  <c:v>0.64566000000000001</c:v>
                </c:pt>
                <c:pt idx="5883">
                  <c:v>0.64580499999999996</c:v>
                </c:pt>
                <c:pt idx="5884">
                  <c:v>0.64595000000000002</c:v>
                </c:pt>
                <c:pt idx="5885">
                  <c:v>0.64609499999999997</c:v>
                </c:pt>
                <c:pt idx="5886">
                  <c:v>0.64624000000000004</c:v>
                </c:pt>
                <c:pt idx="5887">
                  <c:v>0.64638499999999999</c:v>
                </c:pt>
                <c:pt idx="5888">
                  <c:v>0.64653000000000005</c:v>
                </c:pt>
                <c:pt idx="5889">
                  <c:v>0.64667399999999997</c:v>
                </c:pt>
                <c:pt idx="5890">
                  <c:v>0.64681900000000003</c:v>
                </c:pt>
                <c:pt idx="5891">
                  <c:v>0.64696299999999995</c:v>
                </c:pt>
                <c:pt idx="5892">
                  <c:v>0.64710699999999999</c:v>
                </c:pt>
                <c:pt idx="5893">
                  <c:v>0.64725100000000002</c:v>
                </c:pt>
                <c:pt idx="5894">
                  <c:v>0.64739400000000002</c:v>
                </c:pt>
                <c:pt idx="5895">
                  <c:v>0.64753799999999995</c:v>
                </c:pt>
                <c:pt idx="5896">
                  <c:v>0.64768199999999998</c:v>
                </c:pt>
                <c:pt idx="5897">
                  <c:v>0.64782499999999998</c:v>
                </c:pt>
                <c:pt idx="5898">
                  <c:v>0.64796799999999999</c:v>
                </c:pt>
                <c:pt idx="5899">
                  <c:v>0.64811099999999999</c:v>
                </c:pt>
                <c:pt idx="5900">
                  <c:v>0.648254</c:v>
                </c:pt>
                <c:pt idx="5901">
                  <c:v>0.648397</c:v>
                </c:pt>
                <c:pt idx="5902">
                  <c:v>0.64854000000000001</c:v>
                </c:pt>
                <c:pt idx="5903">
                  <c:v>0.64868199999999998</c:v>
                </c:pt>
                <c:pt idx="5904">
                  <c:v>0.64882499999999999</c:v>
                </c:pt>
                <c:pt idx="5905">
                  <c:v>0.64896699999999996</c:v>
                </c:pt>
                <c:pt idx="5906">
                  <c:v>0.64910900000000005</c:v>
                </c:pt>
                <c:pt idx="5907">
                  <c:v>0.64925100000000002</c:v>
                </c:pt>
                <c:pt idx="5908">
                  <c:v>0.649393</c:v>
                </c:pt>
                <c:pt idx="5909">
                  <c:v>0.64953399999999994</c:v>
                </c:pt>
                <c:pt idx="5910">
                  <c:v>0.64967600000000003</c:v>
                </c:pt>
                <c:pt idx="5911">
                  <c:v>0.64981699999999998</c:v>
                </c:pt>
                <c:pt idx="5912">
                  <c:v>0.64995899999999995</c:v>
                </c:pt>
                <c:pt idx="5913">
                  <c:v>0.65010000000000001</c:v>
                </c:pt>
                <c:pt idx="5914">
                  <c:v>0.65024099999999996</c:v>
                </c:pt>
                <c:pt idx="5915">
                  <c:v>0.65038200000000002</c:v>
                </c:pt>
                <c:pt idx="5916">
                  <c:v>0.65052200000000004</c:v>
                </c:pt>
                <c:pt idx="5917">
                  <c:v>0.65066299999999999</c:v>
                </c:pt>
                <c:pt idx="5918">
                  <c:v>0.65080300000000002</c:v>
                </c:pt>
                <c:pt idx="5919">
                  <c:v>0.65094399999999997</c:v>
                </c:pt>
                <c:pt idx="5920">
                  <c:v>0.651084</c:v>
                </c:pt>
                <c:pt idx="5921">
                  <c:v>0.65122400000000003</c:v>
                </c:pt>
                <c:pt idx="5922">
                  <c:v>0.65136400000000005</c:v>
                </c:pt>
                <c:pt idx="5923">
                  <c:v>0.65150300000000005</c:v>
                </c:pt>
                <c:pt idx="5924">
                  <c:v>0.65164299999999997</c:v>
                </c:pt>
                <c:pt idx="5925">
                  <c:v>0.65178199999999997</c:v>
                </c:pt>
                <c:pt idx="5926">
                  <c:v>0.651922</c:v>
                </c:pt>
                <c:pt idx="5927">
                  <c:v>0.652061</c:v>
                </c:pt>
                <c:pt idx="5928">
                  <c:v>0.6522</c:v>
                </c:pt>
                <c:pt idx="5929">
                  <c:v>0.652339</c:v>
                </c:pt>
                <c:pt idx="5930">
                  <c:v>0.652478</c:v>
                </c:pt>
                <c:pt idx="5931">
                  <c:v>0.65261599999999997</c:v>
                </c:pt>
                <c:pt idx="5932">
                  <c:v>0.65275499999999997</c:v>
                </c:pt>
                <c:pt idx="5933">
                  <c:v>0.65289299999999995</c:v>
                </c:pt>
                <c:pt idx="5934">
                  <c:v>0.65303199999999995</c:v>
                </c:pt>
                <c:pt idx="5935">
                  <c:v>0.65317000000000003</c:v>
                </c:pt>
                <c:pt idx="5936">
                  <c:v>0.653308</c:v>
                </c:pt>
                <c:pt idx="5937">
                  <c:v>0.65344599999999997</c:v>
                </c:pt>
                <c:pt idx="5938">
                  <c:v>0.65358300000000003</c:v>
                </c:pt>
                <c:pt idx="5939">
                  <c:v>0.653721</c:v>
                </c:pt>
                <c:pt idx="5940">
                  <c:v>0.65385800000000005</c:v>
                </c:pt>
                <c:pt idx="5941">
                  <c:v>0.65399600000000002</c:v>
                </c:pt>
                <c:pt idx="5942">
                  <c:v>0.65413299999999996</c:v>
                </c:pt>
                <c:pt idx="5943">
                  <c:v>0.65427000000000002</c:v>
                </c:pt>
                <c:pt idx="5944">
                  <c:v>0.65440699999999996</c:v>
                </c:pt>
                <c:pt idx="5945">
                  <c:v>0.65454400000000001</c:v>
                </c:pt>
                <c:pt idx="5946">
                  <c:v>0.65468000000000004</c:v>
                </c:pt>
                <c:pt idx="5947">
                  <c:v>0.65481699999999998</c:v>
                </c:pt>
                <c:pt idx="5948">
                  <c:v>0.65495300000000001</c:v>
                </c:pt>
                <c:pt idx="5949">
                  <c:v>0.65508900000000003</c:v>
                </c:pt>
                <c:pt idx="5950">
                  <c:v>0.65522499999999995</c:v>
                </c:pt>
                <c:pt idx="5951">
                  <c:v>0.65536099999999997</c:v>
                </c:pt>
                <c:pt idx="5952">
                  <c:v>0.655497</c:v>
                </c:pt>
                <c:pt idx="5953">
                  <c:v>0.65563300000000002</c:v>
                </c:pt>
                <c:pt idx="5954">
                  <c:v>0.65576900000000005</c:v>
                </c:pt>
                <c:pt idx="5955">
                  <c:v>0.65590400000000004</c:v>
                </c:pt>
                <c:pt idx="5956">
                  <c:v>0.65603900000000004</c:v>
                </c:pt>
                <c:pt idx="5957">
                  <c:v>0.65617400000000004</c:v>
                </c:pt>
                <c:pt idx="5958">
                  <c:v>0.65630999999999995</c:v>
                </c:pt>
                <c:pt idx="5959">
                  <c:v>0.65644400000000003</c:v>
                </c:pt>
                <c:pt idx="5960">
                  <c:v>0.65657900000000002</c:v>
                </c:pt>
                <c:pt idx="5961">
                  <c:v>0.65671400000000002</c:v>
                </c:pt>
                <c:pt idx="5962">
                  <c:v>0.65684799999999999</c:v>
                </c:pt>
                <c:pt idx="5963">
                  <c:v>0.65698299999999998</c:v>
                </c:pt>
                <c:pt idx="5964">
                  <c:v>0.65711699999999995</c:v>
                </c:pt>
                <c:pt idx="5965">
                  <c:v>0.65725100000000003</c:v>
                </c:pt>
                <c:pt idx="5966">
                  <c:v>0.657385</c:v>
                </c:pt>
                <c:pt idx="5967">
                  <c:v>0.65751899999999996</c:v>
                </c:pt>
                <c:pt idx="5968">
                  <c:v>0.65765300000000004</c:v>
                </c:pt>
                <c:pt idx="5969">
                  <c:v>0.65778599999999998</c:v>
                </c:pt>
                <c:pt idx="5970">
                  <c:v>0.65791999999999995</c:v>
                </c:pt>
                <c:pt idx="5971">
                  <c:v>0.658053</c:v>
                </c:pt>
                <c:pt idx="5972">
                  <c:v>0.65818600000000005</c:v>
                </c:pt>
                <c:pt idx="5973">
                  <c:v>0.65831899999999999</c:v>
                </c:pt>
                <c:pt idx="5974">
                  <c:v>0.65845200000000004</c:v>
                </c:pt>
                <c:pt idx="5975">
                  <c:v>0.65858499999999998</c:v>
                </c:pt>
                <c:pt idx="5976">
                  <c:v>0.65871800000000003</c:v>
                </c:pt>
                <c:pt idx="5977">
                  <c:v>0.65885000000000005</c:v>
                </c:pt>
                <c:pt idx="5978">
                  <c:v>0.65898299999999999</c:v>
                </c:pt>
                <c:pt idx="5979">
                  <c:v>0.65911500000000001</c:v>
                </c:pt>
                <c:pt idx="5980">
                  <c:v>0.65924700000000003</c:v>
                </c:pt>
                <c:pt idx="5981">
                  <c:v>0.65937900000000005</c:v>
                </c:pt>
                <c:pt idx="5982">
                  <c:v>0.65951099999999996</c:v>
                </c:pt>
                <c:pt idx="5983">
                  <c:v>0.65964299999999998</c:v>
                </c:pt>
                <c:pt idx="5984">
                  <c:v>0.659775</c:v>
                </c:pt>
                <c:pt idx="5985">
                  <c:v>0.65990599999999999</c:v>
                </c:pt>
                <c:pt idx="5986">
                  <c:v>0.66003800000000001</c:v>
                </c:pt>
                <c:pt idx="5987">
                  <c:v>0.66016900000000001</c:v>
                </c:pt>
                <c:pt idx="5988">
                  <c:v>0.6603</c:v>
                </c:pt>
                <c:pt idx="5989">
                  <c:v>0.66043099999999999</c:v>
                </c:pt>
                <c:pt idx="5990">
                  <c:v>0.66056199999999998</c:v>
                </c:pt>
                <c:pt idx="5991">
                  <c:v>0.66069299999999997</c:v>
                </c:pt>
                <c:pt idx="5992">
                  <c:v>0.66082300000000005</c:v>
                </c:pt>
                <c:pt idx="5993">
                  <c:v>0.66095400000000004</c:v>
                </c:pt>
                <c:pt idx="5994">
                  <c:v>0.661084</c:v>
                </c:pt>
                <c:pt idx="5995">
                  <c:v>0.66121399999999997</c:v>
                </c:pt>
                <c:pt idx="5996">
                  <c:v>0.66134499999999996</c:v>
                </c:pt>
                <c:pt idx="5997">
                  <c:v>0.66147500000000004</c:v>
                </c:pt>
                <c:pt idx="5998">
                  <c:v>0.66160399999999997</c:v>
                </c:pt>
                <c:pt idx="5999">
                  <c:v>0.66173400000000004</c:v>
                </c:pt>
                <c:pt idx="6000">
                  <c:v>0.66186400000000001</c:v>
                </c:pt>
                <c:pt idx="6001">
                  <c:v>0.66199300000000005</c:v>
                </c:pt>
                <c:pt idx="6002">
                  <c:v>0.66212300000000002</c:v>
                </c:pt>
                <c:pt idx="6003">
                  <c:v>0.66225199999999995</c:v>
                </c:pt>
                <c:pt idx="6004">
                  <c:v>0.662381</c:v>
                </c:pt>
                <c:pt idx="6005">
                  <c:v>0.66251000000000004</c:v>
                </c:pt>
                <c:pt idx="6006">
                  <c:v>0.66263899999999998</c:v>
                </c:pt>
                <c:pt idx="6007">
                  <c:v>0.662767</c:v>
                </c:pt>
                <c:pt idx="6008">
                  <c:v>0.66289600000000004</c:v>
                </c:pt>
                <c:pt idx="6009">
                  <c:v>0.66302399999999995</c:v>
                </c:pt>
                <c:pt idx="6010">
                  <c:v>0.66315299999999999</c:v>
                </c:pt>
                <c:pt idx="6011">
                  <c:v>0.66328100000000001</c:v>
                </c:pt>
                <c:pt idx="6012">
                  <c:v>0.66340900000000003</c:v>
                </c:pt>
                <c:pt idx="6013">
                  <c:v>0.66353700000000004</c:v>
                </c:pt>
                <c:pt idx="6014">
                  <c:v>0.66366499999999995</c:v>
                </c:pt>
                <c:pt idx="6015">
                  <c:v>0.66379299999999997</c:v>
                </c:pt>
                <c:pt idx="6016">
                  <c:v>0.66391999999999995</c:v>
                </c:pt>
                <c:pt idx="6017">
                  <c:v>0.66404799999999997</c:v>
                </c:pt>
                <c:pt idx="6018">
                  <c:v>0.66417499999999996</c:v>
                </c:pt>
                <c:pt idx="6019">
                  <c:v>0.66430199999999995</c:v>
                </c:pt>
                <c:pt idx="6020">
                  <c:v>0.66442900000000005</c:v>
                </c:pt>
                <c:pt idx="6021">
                  <c:v>0.66455600000000004</c:v>
                </c:pt>
                <c:pt idx="6022">
                  <c:v>0.66468300000000002</c:v>
                </c:pt>
                <c:pt idx="6023">
                  <c:v>0.66481000000000001</c:v>
                </c:pt>
                <c:pt idx="6024">
                  <c:v>0.66493599999999997</c:v>
                </c:pt>
                <c:pt idx="6025">
                  <c:v>0.66506299999999996</c:v>
                </c:pt>
                <c:pt idx="6026">
                  <c:v>0.66518900000000003</c:v>
                </c:pt>
                <c:pt idx="6027">
                  <c:v>0.66531600000000002</c:v>
                </c:pt>
                <c:pt idx="6028">
                  <c:v>0.66544199999999998</c:v>
                </c:pt>
                <c:pt idx="6029">
                  <c:v>0.66556800000000005</c:v>
                </c:pt>
                <c:pt idx="6030">
                  <c:v>0.66569299999999998</c:v>
                </c:pt>
                <c:pt idx="6031">
                  <c:v>0.66581900000000005</c:v>
                </c:pt>
                <c:pt idx="6032">
                  <c:v>0.66594500000000001</c:v>
                </c:pt>
                <c:pt idx="6033">
                  <c:v>0.66607000000000005</c:v>
                </c:pt>
                <c:pt idx="6034">
                  <c:v>0.66619600000000001</c:v>
                </c:pt>
                <c:pt idx="6035">
                  <c:v>0.66632100000000005</c:v>
                </c:pt>
                <c:pt idx="6036">
                  <c:v>0.66644599999999998</c:v>
                </c:pt>
                <c:pt idx="6037">
                  <c:v>0.66657100000000002</c:v>
                </c:pt>
                <c:pt idx="6038">
                  <c:v>0.66669599999999996</c:v>
                </c:pt>
                <c:pt idx="6039">
                  <c:v>0.666821</c:v>
                </c:pt>
                <c:pt idx="6040">
                  <c:v>0.66694500000000001</c:v>
                </c:pt>
                <c:pt idx="6041">
                  <c:v>0.66707000000000005</c:v>
                </c:pt>
                <c:pt idx="6042">
                  <c:v>0.66719399999999995</c:v>
                </c:pt>
                <c:pt idx="6043">
                  <c:v>0.66731799999999997</c:v>
                </c:pt>
                <c:pt idx="6044">
                  <c:v>0.66744300000000001</c:v>
                </c:pt>
                <c:pt idx="6045">
                  <c:v>0.66756700000000002</c:v>
                </c:pt>
                <c:pt idx="6046">
                  <c:v>0.66769000000000001</c:v>
                </c:pt>
                <c:pt idx="6047">
                  <c:v>0.66781400000000002</c:v>
                </c:pt>
                <c:pt idx="6048">
                  <c:v>0.66793800000000003</c:v>
                </c:pt>
                <c:pt idx="6049">
                  <c:v>0.66806100000000002</c:v>
                </c:pt>
                <c:pt idx="6050">
                  <c:v>0.66818500000000003</c:v>
                </c:pt>
                <c:pt idx="6051">
                  <c:v>0.66830800000000001</c:v>
                </c:pt>
                <c:pt idx="6052">
                  <c:v>0.668431</c:v>
                </c:pt>
                <c:pt idx="6053">
                  <c:v>0.66855399999999998</c:v>
                </c:pt>
                <c:pt idx="6054">
                  <c:v>0.66867699999999997</c:v>
                </c:pt>
                <c:pt idx="6055">
                  <c:v>0.66879999999999995</c:v>
                </c:pt>
                <c:pt idx="6056">
                  <c:v>0.66892300000000005</c:v>
                </c:pt>
                <c:pt idx="6057">
                  <c:v>0.669045</c:v>
                </c:pt>
                <c:pt idx="6058">
                  <c:v>0.66916799999999999</c:v>
                </c:pt>
                <c:pt idx="6059">
                  <c:v>0.66929000000000005</c:v>
                </c:pt>
                <c:pt idx="6060">
                  <c:v>0.66941200000000001</c:v>
                </c:pt>
                <c:pt idx="6061">
                  <c:v>0.66953399999999996</c:v>
                </c:pt>
                <c:pt idx="6062">
                  <c:v>0.66965600000000003</c:v>
                </c:pt>
                <c:pt idx="6063">
                  <c:v>0.66977799999999998</c:v>
                </c:pt>
                <c:pt idx="6064">
                  <c:v>0.66990000000000005</c:v>
                </c:pt>
                <c:pt idx="6065">
                  <c:v>0.67002200000000001</c:v>
                </c:pt>
                <c:pt idx="6066">
                  <c:v>0.67014300000000004</c:v>
                </c:pt>
                <c:pt idx="6067">
                  <c:v>0.67026399999999997</c:v>
                </c:pt>
                <c:pt idx="6068">
                  <c:v>0.67038600000000004</c:v>
                </c:pt>
                <c:pt idx="6069">
                  <c:v>0.67050699999999996</c:v>
                </c:pt>
                <c:pt idx="6070">
                  <c:v>0.670628</c:v>
                </c:pt>
                <c:pt idx="6071">
                  <c:v>0.67074900000000004</c:v>
                </c:pt>
                <c:pt idx="6072">
                  <c:v>0.67086999999999997</c:v>
                </c:pt>
                <c:pt idx="6073">
                  <c:v>0.67098999999999998</c:v>
                </c:pt>
                <c:pt idx="6074">
                  <c:v>0.67111100000000001</c:v>
                </c:pt>
                <c:pt idx="6075">
                  <c:v>0.67123100000000002</c:v>
                </c:pt>
                <c:pt idx="6076">
                  <c:v>0.67135100000000003</c:v>
                </c:pt>
                <c:pt idx="6077">
                  <c:v>0.67147199999999996</c:v>
                </c:pt>
                <c:pt idx="6078">
                  <c:v>0.67159199999999997</c:v>
                </c:pt>
                <c:pt idx="6079">
                  <c:v>0.67171199999999998</c:v>
                </c:pt>
                <c:pt idx="6080">
                  <c:v>0.67183199999999998</c:v>
                </c:pt>
                <c:pt idx="6081">
                  <c:v>0.67195099999999996</c:v>
                </c:pt>
                <c:pt idx="6082">
                  <c:v>0.67207099999999997</c:v>
                </c:pt>
                <c:pt idx="6083">
                  <c:v>0.67218999999999995</c:v>
                </c:pt>
                <c:pt idx="6084">
                  <c:v>0.67230999999999996</c:v>
                </c:pt>
                <c:pt idx="6085">
                  <c:v>0.67242900000000005</c:v>
                </c:pt>
                <c:pt idx="6086">
                  <c:v>0.67254800000000003</c:v>
                </c:pt>
                <c:pt idx="6087">
                  <c:v>0.67266700000000001</c:v>
                </c:pt>
                <c:pt idx="6088">
                  <c:v>0.672786</c:v>
                </c:pt>
                <c:pt idx="6089">
                  <c:v>0.67290499999999998</c:v>
                </c:pt>
                <c:pt idx="6090">
                  <c:v>0.67302300000000004</c:v>
                </c:pt>
                <c:pt idx="6091">
                  <c:v>0.67314200000000002</c:v>
                </c:pt>
                <c:pt idx="6092">
                  <c:v>0.67325999999999997</c:v>
                </c:pt>
                <c:pt idx="6093">
                  <c:v>0.67337899999999995</c:v>
                </c:pt>
                <c:pt idx="6094">
                  <c:v>0.67349700000000001</c:v>
                </c:pt>
                <c:pt idx="6095">
                  <c:v>0.67361499999999996</c:v>
                </c:pt>
                <c:pt idx="6096">
                  <c:v>0.67373300000000003</c:v>
                </c:pt>
                <c:pt idx="6097">
                  <c:v>0.67385099999999998</c:v>
                </c:pt>
                <c:pt idx="6098">
                  <c:v>0.67396900000000004</c:v>
                </c:pt>
                <c:pt idx="6099">
                  <c:v>0.67408599999999996</c:v>
                </c:pt>
                <c:pt idx="6100">
                  <c:v>0.67420400000000003</c:v>
                </c:pt>
                <c:pt idx="6101">
                  <c:v>0.67432099999999995</c:v>
                </c:pt>
                <c:pt idx="6102">
                  <c:v>0.67443900000000001</c:v>
                </c:pt>
                <c:pt idx="6103">
                  <c:v>0.67455600000000004</c:v>
                </c:pt>
                <c:pt idx="6104">
                  <c:v>0.67467299999999997</c:v>
                </c:pt>
                <c:pt idx="6105">
                  <c:v>0.67479</c:v>
                </c:pt>
                <c:pt idx="6106">
                  <c:v>0.67490700000000003</c:v>
                </c:pt>
                <c:pt idx="6107">
                  <c:v>0.67502300000000004</c:v>
                </c:pt>
                <c:pt idx="6108">
                  <c:v>0.67513999999999996</c:v>
                </c:pt>
                <c:pt idx="6109">
                  <c:v>0.67525599999999997</c:v>
                </c:pt>
                <c:pt idx="6110">
                  <c:v>0.675373</c:v>
                </c:pt>
                <c:pt idx="6111">
                  <c:v>0.67548900000000001</c:v>
                </c:pt>
                <c:pt idx="6112">
                  <c:v>0.67560500000000001</c:v>
                </c:pt>
                <c:pt idx="6113">
                  <c:v>0.67572100000000002</c:v>
                </c:pt>
                <c:pt idx="6114">
                  <c:v>0.67583700000000002</c:v>
                </c:pt>
                <c:pt idx="6115">
                  <c:v>0.67595300000000003</c:v>
                </c:pt>
                <c:pt idx="6116">
                  <c:v>0.676068</c:v>
                </c:pt>
                <c:pt idx="6117">
                  <c:v>0.67618400000000001</c:v>
                </c:pt>
                <c:pt idx="6118">
                  <c:v>0.67630000000000001</c:v>
                </c:pt>
                <c:pt idx="6119">
                  <c:v>0.67641499999999999</c:v>
                </c:pt>
                <c:pt idx="6120">
                  <c:v>0.67652999999999996</c:v>
                </c:pt>
                <c:pt idx="6121">
                  <c:v>0.67664500000000005</c:v>
                </c:pt>
                <c:pt idx="6122">
                  <c:v>0.67676000000000003</c:v>
                </c:pt>
                <c:pt idx="6123">
                  <c:v>0.676875</c:v>
                </c:pt>
                <c:pt idx="6124">
                  <c:v>0.67698999999999998</c:v>
                </c:pt>
                <c:pt idx="6125">
                  <c:v>0.67710499999999996</c:v>
                </c:pt>
                <c:pt idx="6126">
                  <c:v>0.67721900000000002</c:v>
                </c:pt>
                <c:pt idx="6127">
                  <c:v>0.67733399999999999</c:v>
                </c:pt>
                <c:pt idx="6128">
                  <c:v>0.67744800000000005</c:v>
                </c:pt>
                <c:pt idx="6129">
                  <c:v>0.677562</c:v>
                </c:pt>
                <c:pt idx="6130">
                  <c:v>0.67767599999999995</c:v>
                </c:pt>
                <c:pt idx="6131">
                  <c:v>0.67779</c:v>
                </c:pt>
                <c:pt idx="6132">
                  <c:v>0.67790399999999995</c:v>
                </c:pt>
                <c:pt idx="6133">
                  <c:v>0.67801800000000001</c:v>
                </c:pt>
                <c:pt idx="6134">
                  <c:v>0.67813199999999996</c:v>
                </c:pt>
                <c:pt idx="6135">
                  <c:v>0.67824499999999999</c:v>
                </c:pt>
                <c:pt idx="6136">
                  <c:v>0.67835900000000005</c:v>
                </c:pt>
                <c:pt idx="6137">
                  <c:v>0.67847199999999996</c:v>
                </c:pt>
                <c:pt idx="6138">
                  <c:v>0.67858499999999999</c:v>
                </c:pt>
                <c:pt idx="6139">
                  <c:v>0.67869800000000002</c:v>
                </c:pt>
                <c:pt idx="6140">
                  <c:v>0.67881100000000005</c:v>
                </c:pt>
                <c:pt idx="6141">
                  <c:v>0.67892399999999997</c:v>
                </c:pt>
                <c:pt idx="6142">
                  <c:v>0.679037</c:v>
                </c:pt>
                <c:pt idx="6143">
                  <c:v>0.67915000000000003</c:v>
                </c:pt>
                <c:pt idx="6144">
                  <c:v>0.67926200000000003</c:v>
                </c:pt>
                <c:pt idx="6145">
                  <c:v>0.67937499999999995</c:v>
                </c:pt>
                <c:pt idx="6146">
                  <c:v>0.67948699999999995</c:v>
                </c:pt>
                <c:pt idx="6147">
                  <c:v>0.67959899999999995</c:v>
                </c:pt>
                <c:pt idx="6148">
                  <c:v>0.67971099999999995</c:v>
                </c:pt>
                <c:pt idx="6149">
                  <c:v>0.67982299999999996</c:v>
                </c:pt>
                <c:pt idx="6150">
                  <c:v>0.67993499999999996</c:v>
                </c:pt>
                <c:pt idx="6151">
                  <c:v>0.68004699999999996</c:v>
                </c:pt>
                <c:pt idx="6152">
                  <c:v>0.68015899999999996</c:v>
                </c:pt>
                <c:pt idx="6153">
                  <c:v>0.68027000000000004</c:v>
                </c:pt>
                <c:pt idx="6154">
                  <c:v>0.68038200000000004</c:v>
                </c:pt>
                <c:pt idx="6155">
                  <c:v>0.68049300000000001</c:v>
                </c:pt>
                <c:pt idx="6156">
                  <c:v>0.68060399999999999</c:v>
                </c:pt>
                <c:pt idx="6157">
                  <c:v>0.68071499999999996</c:v>
                </c:pt>
                <c:pt idx="6158">
                  <c:v>0.68082600000000004</c:v>
                </c:pt>
                <c:pt idx="6159">
                  <c:v>0.68093700000000001</c:v>
                </c:pt>
                <c:pt idx="6160">
                  <c:v>0.68104799999999999</c:v>
                </c:pt>
                <c:pt idx="6161">
                  <c:v>0.68115899999999996</c:v>
                </c:pt>
                <c:pt idx="6162">
                  <c:v>0.68126900000000001</c:v>
                </c:pt>
                <c:pt idx="6163">
                  <c:v>0.68137999999999999</c:v>
                </c:pt>
                <c:pt idx="6164">
                  <c:v>0.68149000000000004</c:v>
                </c:pt>
                <c:pt idx="6165">
                  <c:v>0.68159999999999998</c:v>
                </c:pt>
                <c:pt idx="6166">
                  <c:v>0.68171099999999996</c:v>
                </c:pt>
                <c:pt idx="6167">
                  <c:v>0.68182100000000001</c:v>
                </c:pt>
                <c:pt idx="6168">
                  <c:v>0.68193099999999995</c:v>
                </c:pt>
                <c:pt idx="6169">
                  <c:v>0.68203999999999998</c:v>
                </c:pt>
                <c:pt idx="6170">
                  <c:v>0.68215000000000003</c:v>
                </c:pt>
                <c:pt idx="6171">
                  <c:v>0.68225999999999998</c:v>
                </c:pt>
                <c:pt idx="6172">
                  <c:v>0.682369</c:v>
                </c:pt>
                <c:pt idx="6173">
                  <c:v>0.68247899999999995</c:v>
                </c:pt>
                <c:pt idx="6174">
                  <c:v>0.68258799999999997</c:v>
                </c:pt>
                <c:pt idx="6175">
                  <c:v>0.682697</c:v>
                </c:pt>
                <c:pt idx="6176">
                  <c:v>0.68280600000000002</c:v>
                </c:pt>
                <c:pt idx="6177">
                  <c:v>0.68291500000000005</c:v>
                </c:pt>
                <c:pt idx="6178">
                  <c:v>0.68302399999999996</c:v>
                </c:pt>
                <c:pt idx="6179">
                  <c:v>0.68313299999999999</c:v>
                </c:pt>
                <c:pt idx="6180">
                  <c:v>0.68324099999999999</c:v>
                </c:pt>
                <c:pt idx="6181">
                  <c:v>0.68335000000000001</c:v>
                </c:pt>
                <c:pt idx="6182">
                  <c:v>0.68345800000000001</c:v>
                </c:pt>
                <c:pt idx="6183">
                  <c:v>0.68356700000000004</c:v>
                </c:pt>
                <c:pt idx="6184">
                  <c:v>0.68367500000000003</c:v>
                </c:pt>
                <c:pt idx="6185">
                  <c:v>0.68378300000000003</c:v>
                </c:pt>
                <c:pt idx="6186">
                  <c:v>0.68389100000000003</c:v>
                </c:pt>
                <c:pt idx="6187">
                  <c:v>0.68399900000000002</c:v>
                </c:pt>
                <c:pt idx="6188">
                  <c:v>0.68410700000000002</c:v>
                </c:pt>
                <c:pt idx="6189">
                  <c:v>0.68421500000000002</c:v>
                </c:pt>
                <c:pt idx="6190">
                  <c:v>0.68432199999999999</c:v>
                </c:pt>
                <c:pt idx="6191">
                  <c:v>0.68442999999999998</c:v>
                </c:pt>
                <c:pt idx="6192">
                  <c:v>0.68453699999999995</c:v>
                </c:pt>
                <c:pt idx="6193">
                  <c:v>0.68464400000000003</c:v>
                </c:pt>
                <c:pt idx="6194">
                  <c:v>0.68475200000000003</c:v>
                </c:pt>
                <c:pt idx="6195">
                  <c:v>0.684859</c:v>
                </c:pt>
                <c:pt idx="6196">
                  <c:v>0.68496599999999996</c:v>
                </c:pt>
                <c:pt idx="6197">
                  <c:v>0.68507200000000001</c:v>
                </c:pt>
                <c:pt idx="6198">
                  <c:v>0.68517899999999998</c:v>
                </c:pt>
                <c:pt idx="6199">
                  <c:v>0.68528599999999995</c:v>
                </c:pt>
                <c:pt idx="6200">
                  <c:v>0.685392</c:v>
                </c:pt>
                <c:pt idx="6201">
                  <c:v>0.68549899999999997</c:v>
                </c:pt>
                <c:pt idx="6202">
                  <c:v>0.68560500000000002</c:v>
                </c:pt>
                <c:pt idx="6203">
                  <c:v>0.68571099999999996</c:v>
                </c:pt>
                <c:pt idx="6204">
                  <c:v>0.68581700000000001</c:v>
                </c:pt>
                <c:pt idx="6205">
                  <c:v>0.68592399999999998</c:v>
                </c:pt>
                <c:pt idx="6206">
                  <c:v>0.686029</c:v>
                </c:pt>
                <c:pt idx="6207">
                  <c:v>0.68613500000000005</c:v>
                </c:pt>
                <c:pt idx="6208">
                  <c:v>0.68624099999999999</c:v>
                </c:pt>
                <c:pt idx="6209">
                  <c:v>0.68634700000000004</c:v>
                </c:pt>
                <c:pt idx="6210">
                  <c:v>0.68645199999999995</c:v>
                </c:pt>
                <c:pt idx="6211">
                  <c:v>0.68655699999999997</c:v>
                </c:pt>
                <c:pt idx="6212">
                  <c:v>0.68666300000000002</c:v>
                </c:pt>
                <c:pt idx="6213">
                  <c:v>0.68676800000000005</c:v>
                </c:pt>
                <c:pt idx="6214">
                  <c:v>0.68687299999999996</c:v>
                </c:pt>
                <c:pt idx="6215">
                  <c:v>0.68697799999999998</c:v>
                </c:pt>
                <c:pt idx="6216">
                  <c:v>0.687083</c:v>
                </c:pt>
                <c:pt idx="6217">
                  <c:v>0.68718800000000002</c:v>
                </c:pt>
                <c:pt idx="6218">
                  <c:v>0.68729200000000001</c:v>
                </c:pt>
                <c:pt idx="6219">
                  <c:v>0.68739700000000004</c:v>
                </c:pt>
                <c:pt idx="6220">
                  <c:v>0.68750100000000003</c:v>
                </c:pt>
                <c:pt idx="6221">
                  <c:v>0.68760600000000005</c:v>
                </c:pt>
                <c:pt idx="6222">
                  <c:v>0.68771000000000004</c:v>
                </c:pt>
                <c:pt idx="6223">
                  <c:v>0.68781400000000004</c:v>
                </c:pt>
                <c:pt idx="6224">
                  <c:v>0.68791800000000003</c:v>
                </c:pt>
                <c:pt idx="6225">
                  <c:v>0.68802200000000002</c:v>
                </c:pt>
                <c:pt idx="6226">
                  <c:v>0.68812600000000002</c:v>
                </c:pt>
                <c:pt idx="6227">
                  <c:v>0.68823000000000001</c:v>
                </c:pt>
                <c:pt idx="6228">
                  <c:v>0.688334</c:v>
                </c:pt>
                <c:pt idx="6229">
                  <c:v>0.68843699999999997</c:v>
                </c:pt>
                <c:pt idx="6230">
                  <c:v>0.68854099999999996</c:v>
                </c:pt>
                <c:pt idx="6231">
                  <c:v>0.68864400000000003</c:v>
                </c:pt>
                <c:pt idx="6232">
                  <c:v>0.688747</c:v>
                </c:pt>
                <c:pt idx="6233">
                  <c:v>0.68884999999999996</c:v>
                </c:pt>
                <c:pt idx="6234">
                  <c:v>0.68895300000000004</c:v>
                </c:pt>
                <c:pt idx="6235">
                  <c:v>0.689056</c:v>
                </c:pt>
                <c:pt idx="6236">
                  <c:v>0.68915899999999997</c:v>
                </c:pt>
                <c:pt idx="6237">
                  <c:v>0.68926200000000004</c:v>
                </c:pt>
                <c:pt idx="6238">
                  <c:v>0.68936500000000001</c:v>
                </c:pt>
                <c:pt idx="6239">
                  <c:v>0.68946700000000005</c:v>
                </c:pt>
                <c:pt idx="6240">
                  <c:v>0.68957000000000002</c:v>
                </c:pt>
                <c:pt idx="6241">
                  <c:v>0.68967199999999995</c:v>
                </c:pt>
                <c:pt idx="6242">
                  <c:v>0.689774</c:v>
                </c:pt>
                <c:pt idx="6243">
                  <c:v>0.68987600000000004</c:v>
                </c:pt>
                <c:pt idx="6244">
                  <c:v>0.68997799999999998</c:v>
                </c:pt>
                <c:pt idx="6245">
                  <c:v>0.69008000000000003</c:v>
                </c:pt>
                <c:pt idx="6246">
                  <c:v>0.69018199999999996</c:v>
                </c:pt>
                <c:pt idx="6247">
                  <c:v>0.69028400000000001</c:v>
                </c:pt>
                <c:pt idx="6248">
                  <c:v>0.69038600000000006</c:v>
                </c:pt>
                <c:pt idx="6249">
                  <c:v>0.69048699999999996</c:v>
                </c:pt>
                <c:pt idx="6250">
                  <c:v>0.69058900000000001</c:v>
                </c:pt>
                <c:pt idx="6251">
                  <c:v>0.69069000000000003</c:v>
                </c:pt>
                <c:pt idx="6252">
                  <c:v>0.69079100000000004</c:v>
                </c:pt>
                <c:pt idx="6253">
                  <c:v>0.69089199999999995</c:v>
                </c:pt>
                <c:pt idx="6254">
                  <c:v>0.69099299999999997</c:v>
                </c:pt>
                <c:pt idx="6255">
                  <c:v>0.69109399999999999</c:v>
                </c:pt>
                <c:pt idx="6256">
                  <c:v>0.691195</c:v>
                </c:pt>
                <c:pt idx="6257">
                  <c:v>0.69129600000000002</c:v>
                </c:pt>
                <c:pt idx="6258">
                  <c:v>0.69139700000000004</c:v>
                </c:pt>
                <c:pt idx="6259">
                  <c:v>0.69149700000000003</c:v>
                </c:pt>
                <c:pt idx="6260">
                  <c:v>0.69159800000000005</c:v>
                </c:pt>
                <c:pt idx="6261">
                  <c:v>0.69169800000000004</c:v>
                </c:pt>
                <c:pt idx="6262">
                  <c:v>0.69179800000000002</c:v>
                </c:pt>
                <c:pt idx="6263">
                  <c:v>0.69189800000000001</c:v>
                </c:pt>
                <c:pt idx="6264">
                  <c:v>0.691998</c:v>
                </c:pt>
                <c:pt idx="6265">
                  <c:v>0.69209799999999999</c:v>
                </c:pt>
                <c:pt idx="6266">
                  <c:v>0.69219799999999998</c:v>
                </c:pt>
                <c:pt idx="6267">
                  <c:v>0.69229799999999997</c:v>
                </c:pt>
                <c:pt idx="6268">
                  <c:v>0.69239799999999996</c:v>
                </c:pt>
                <c:pt idx="6269">
                  <c:v>0.69249700000000003</c:v>
                </c:pt>
                <c:pt idx="6270">
                  <c:v>0.69259700000000002</c:v>
                </c:pt>
                <c:pt idx="6271">
                  <c:v>0.69269599999999998</c:v>
                </c:pt>
                <c:pt idx="6272">
                  <c:v>0.69279500000000005</c:v>
                </c:pt>
                <c:pt idx="6273">
                  <c:v>0.69289500000000004</c:v>
                </c:pt>
                <c:pt idx="6274">
                  <c:v>0.692994</c:v>
                </c:pt>
                <c:pt idx="6275">
                  <c:v>0.69309299999999996</c:v>
                </c:pt>
                <c:pt idx="6276">
                  <c:v>0.69319200000000003</c:v>
                </c:pt>
                <c:pt idx="6277">
                  <c:v>0.69328999999999996</c:v>
                </c:pt>
                <c:pt idx="6278">
                  <c:v>0.69338900000000003</c:v>
                </c:pt>
                <c:pt idx="6279">
                  <c:v>0.69348799999999999</c:v>
                </c:pt>
                <c:pt idx="6280">
                  <c:v>0.69358600000000004</c:v>
                </c:pt>
                <c:pt idx="6281">
                  <c:v>0.693685</c:v>
                </c:pt>
                <c:pt idx="6282">
                  <c:v>0.69378300000000004</c:v>
                </c:pt>
                <c:pt idx="6283">
                  <c:v>0.69388099999999997</c:v>
                </c:pt>
                <c:pt idx="6284">
                  <c:v>0.69397900000000001</c:v>
                </c:pt>
                <c:pt idx="6285">
                  <c:v>0.69407700000000006</c:v>
                </c:pt>
                <c:pt idx="6286">
                  <c:v>0.69417499999999999</c:v>
                </c:pt>
                <c:pt idx="6287">
                  <c:v>0.69427300000000003</c:v>
                </c:pt>
                <c:pt idx="6288">
                  <c:v>0.69437099999999996</c:v>
                </c:pt>
                <c:pt idx="6289">
                  <c:v>0.69446799999999997</c:v>
                </c:pt>
                <c:pt idx="6290">
                  <c:v>0.69456600000000002</c:v>
                </c:pt>
                <c:pt idx="6291">
                  <c:v>0.69466300000000003</c:v>
                </c:pt>
                <c:pt idx="6292">
                  <c:v>0.69476099999999996</c:v>
                </c:pt>
                <c:pt idx="6293">
                  <c:v>0.69485799999999998</c:v>
                </c:pt>
                <c:pt idx="6294">
                  <c:v>0.69495499999999999</c:v>
                </c:pt>
                <c:pt idx="6295">
                  <c:v>0.695052</c:v>
                </c:pt>
                <c:pt idx="6296">
                  <c:v>0.69514900000000002</c:v>
                </c:pt>
                <c:pt idx="6297">
                  <c:v>0.69524600000000003</c:v>
                </c:pt>
                <c:pt idx="6298">
                  <c:v>0.69534300000000004</c:v>
                </c:pt>
                <c:pt idx="6299">
                  <c:v>0.69543999999999995</c:v>
                </c:pt>
                <c:pt idx="6300">
                  <c:v>0.69553600000000004</c:v>
                </c:pt>
                <c:pt idx="6301">
                  <c:v>0.69563299999999995</c:v>
                </c:pt>
                <c:pt idx="6302">
                  <c:v>0.69572900000000004</c:v>
                </c:pt>
                <c:pt idx="6303">
                  <c:v>0.69582500000000003</c:v>
                </c:pt>
                <c:pt idx="6304">
                  <c:v>0.69592200000000004</c:v>
                </c:pt>
                <c:pt idx="6305">
                  <c:v>0.69601800000000003</c:v>
                </c:pt>
                <c:pt idx="6306">
                  <c:v>0.69611400000000001</c:v>
                </c:pt>
                <c:pt idx="6307">
                  <c:v>0.69621</c:v>
                </c:pt>
                <c:pt idx="6308">
                  <c:v>0.69630599999999998</c:v>
                </c:pt>
                <c:pt idx="6309">
                  <c:v>0.69640100000000005</c:v>
                </c:pt>
                <c:pt idx="6310">
                  <c:v>0.69649700000000003</c:v>
                </c:pt>
                <c:pt idx="6311">
                  <c:v>0.69659300000000002</c:v>
                </c:pt>
                <c:pt idx="6312">
                  <c:v>0.69668799999999997</c:v>
                </c:pt>
                <c:pt idx="6313">
                  <c:v>0.69678300000000004</c:v>
                </c:pt>
                <c:pt idx="6314">
                  <c:v>0.69687900000000003</c:v>
                </c:pt>
                <c:pt idx="6315">
                  <c:v>0.69697399999999998</c:v>
                </c:pt>
                <c:pt idx="6316">
                  <c:v>0.69706900000000005</c:v>
                </c:pt>
                <c:pt idx="6317">
                  <c:v>0.69716400000000001</c:v>
                </c:pt>
                <c:pt idx="6318">
                  <c:v>0.69725899999999996</c:v>
                </c:pt>
                <c:pt idx="6319">
                  <c:v>0.69735400000000003</c:v>
                </c:pt>
                <c:pt idx="6320">
                  <c:v>0.69744799999999996</c:v>
                </c:pt>
                <c:pt idx="6321">
                  <c:v>0.69754300000000002</c:v>
                </c:pt>
                <c:pt idx="6322">
                  <c:v>0.69763799999999998</c:v>
                </c:pt>
                <c:pt idx="6323">
                  <c:v>0.69773200000000002</c:v>
                </c:pt>
                <c:pt idx="6324">
                  <c:v>0.69782599999999995</c:v>
                </c:pt>
                <c:pt idx="6325">
                  <c:v>0.69792100000000001</c:v>
                </c:pt>
                <c:pt idx="6326">
                  <c:v>0.69801500000000005</c:v>
                </c:pt>
                <c:pt idx="6327">
                  <c:v>0.69810899999999998</c:v>
                </c:pt>
                <c:pt idx="6328">
                  <c:v>0.69820300000000002</c:v>
                </c:pt>
                <c:pt idx="6329">
                  <c:v>0.69829699999999995</c:v>
                </c:pt>
                <c:pt idx="6330">
                  <c:v>0.69838999999999996</c:v>
                </c:pt>
                <c:pt idx="6331">
                  <c:v>0.69848399999999999</c:v>
                </c:pt>
                <c:pt idx="6332">
                  <c:v>0.69857800000000003</c:v>
                </c:pt>
                <c:pt idx="6333">
                  <c:v>0.69867100000000004</c:v>
                </c:pt>
                <c:pt idx="6334">
                  <c:v>0.69876499999999997</c:v>
                </c:pt>
                <c:pt idx="6335">
                  <c:v>0.69885799999999998</c:v>
                </c:pt>
                <c:pt idx="6336">
                  <c:v>0.69895099999999999</c:v>
                </c:pt>
                <c:pt idx="6337">
                  <c:v>0.699044</c:v>
                </c:pt>
                <c:pt idx="6338">
                  <c:v>0.69913800000000004</c:v>
                </c:pt>
                <c:pt idx="6339">
                  <c:v>0.69923000000000002</c:v>
                </c:pt>
                <c:pt idx="6340">
                  <c:v>0.69932300000000003</c:v>
                </c:pt>
                <c:pt idx="6341">
                  <c:v>0.69941600000000004</c:v>
                </c:pt>
                <c:pt idx="6342">
                  <c:v>0.69950900000000005</c:v>
                </c:pt>
                <c:pt idx="6343">
                  <c:v>0.69960100000000003</c:v>
                </c:pt>
                <c:pt idx="6344">
                  <c:v>0.69969400000000004</c:v>
                </c:pt>
                <c:pt idx="6345">
                  <c:v>0.69978600000000002</c:v>
                </c:pt>
                <c:pt idx="6346">
                  <c:v>0.69987900000000003</c:v>
                </c:pt>
                <c:pt idx="6347">
                  <c:v>0.69997100000000001</c:v>
                </c:pt>
                <c:pt idx="6348">
                  <c:v>0.70006299999999999</c:v>
                </c:pt>
                <c:pt idx="6349">
                  <c:v>0.70015499999999997</c:v>
                </c:pt>
                <c:pt idx="6350">
                  <c:v>0.70024699999999995</c:v>
                </c:pt>
                <c:pt idx="6351">
                  <c:v>0.70033900000000004</c:v>
                </c:pt>
                <c:pt idx="6352">
                  <c:v>0.70043100000000003</c:v>
                </c:pt>
                <c:pt idx="6353">
                  <c:v>0.70052300000000001</c:v>
                </c:pt>
                <c:pt idx="6354">
                  <c:v>0.70061399999999996</c:v>
                </c:pt>
                <c:pt idx="6355">
                  <c:v>0.70070600000000005</c:v>
                </c:pt>
                <c:pt idx="6356">
                  <c:v>0.700797</c:v>
                </c:pt>
                <c:pt idx="6357">
                  <c:v>0.70088799999999996</c:v>
                </c:pt>
                <c:pt idx="6358">
                  <c:v>0.70098000000000005</c:v>
                </c:pt>
                <c:pt idx="6359">
                  <c:v>0.701071</c:v>
                </c:pt>
                <c:pt idx="6360">
                  <c:v>0.70116199999999995</c:v>
                </c:pt>
                <c:pt idx="6361">
                  <c:v>0.70125300000000002</c:v>
                </c:pt>
                <c:pt idx="6362">
                  <c:v>0.70134399999999997</c:v>
                </c:pt>
                <c:pt idx="6363">
                  <c:v>0.70143500000000003</c:v>
                </c:pt>
                <c:pt idx="6364">
                  <c:v>0.70152499999999995</c:v>
                </c:pt>
                <c:pt idx="6365">
                  <c:v>0.70161600000000002</c:v>
                </c:pt>
                <c:pt idx="6366">
                  <c:v>0.70170699999999997</c:v>
                </c:pt>
                <c:pt idx="6367">
                  <c:v>0.701797</c:v>
                </c:pt>
                <c:pt idx="6368">
                  <c:v>0.70188700000000004</c:v>
                </c:pt>
                <c:pt idx="6369">
                  <c:v>0.70197799999999999</c:v>
                </c:pt>
                <c:pt idx="6370">
                  <c:v>0.70206800000000003</c:v>
                </c:pt>
                <c:pt idx="6371">
                  <c:v>0.70215799999999995</c:v>
                </c:pt>
                <c:pt idx="6372">
                  <c:v>0.70224799999999998</c:v>
                </c:pt>
                <c:pt idx="6373">
                  <c:v>0.70233800000000002</c:v>
                </c:pt>
                <c:pt idx="6374">
                  <c:v>0.70242800000000005</c:v>
                </c:pt>
                <c:pt idx="6375">
                  <c:v>0.70251699999999995</c:v>
                </c:pt>
                <c:pt idx="6376">
                  <c:v>0.70260699999999998</c:v>
                </c:pt>
                <c:pt idx="6377">
                  <c:v>0.70269700000000002</c:v>
                </c:pt>
                <c:pt idx="6378">
                  <c:v>0.70278600000000002</c:v>
                </c:pt>
                <c:pt idx="6379">
                  <c:v>0.70287500000000003</c:v>
                </c:pt>
                <c:pt idx="6380">
                  <c:v>0.70296499999999995</c:v>
                </c:pt>
                <c:pt idx="6381">
                  <c:v>0.70305399999999996</c:v>
                </c:pt>
                <c:pt idx="6382">
                  <c:v>0.70314299999999996</c:v>
                </c:pt>
                <c:pt idx="6383">
                  <c:v>0.70323199999999997</c:v>
                </c:pt>
                <c:pt idx="6384">
                  <c:v>0.70332099999999997</c:v>
                </c:pt>
                <c:pt idx="6385">
                  <c:v>0.70340999999999998</c:v>
                </c:pt>
                <c:pt idx="6386">
                  <c:v>0.70349899999999999</c:v>
                </c:pt>
                <c:pt idx="6387">
                  <c:v>0.70358699999999996</c:v>
                </c:pt>
                <c:pt idx="6388">
                  <c:v>0.70367599999999997</c:v>
                </c:pt>
                <c:pt idx="6389">
                  <c:v>0.70376499999999997</c:v>
                </c:pt>
                <c:pt idx="6390">
                  <c:v>0.70385299999999995</c:v>
                </c:pt>
                <c:pt idx="6391">
                  <c:v>0.70394100000000004</c:v>
                </c:pt>
                <c:pt idx="6392">
                  <c:v>0.70403000000000004</c:v>
                </c:pt>
                <c:pt idx="6393">
                  <c:v>0.70411800000000002</c:v>
                </c:pt>
                <c:pt idx="6394">
                  <c:v>0.704206</c:v>
                </c:pt>
                <c:pt idx="6395">
                  <c:v>0.70429399999999998</c:v>
                </c:pt>
                <c:pt idx="6396">
                  <c:v>0.70438199999999995</c:v>
                </c:pt>
                <c:pt idx="6397">
                  <c:v>0.70447000000000004</c:v>
                </c:pt>
                <c:pt idx="6398">
                  <c:v>0.70455699999999999</c:v>
                </c:pt>
                <c:pt idx="6399">
                  <c:v>0.70464499999999997</c:v>
                </c:pt>
                <c:pt idx="6400">
                  <c:v>0.70473300000000005</c:v>
                </c:pt>
                <c:pt idx="6401">
                  <c:v>0.70482</c:v>
                </c:pt>
                <c:pt idx="6402">
                  <c:v>0.70490799999999998</c:v>
                </c:pt>
                <c:pt idx="6403">
                  <c:v>0.70499500000000004</c:v>
                </c:pt>
                <c:pt idx="6404">
                  <c:v>0.70508199999999999</c:v>
                </c:pt>
                <c:pt idx="6405">
                  <c:v>0.70516900000000005</c:v>
                </c:pt>
                <c:pt idx="6406">
                  <c:v>0.70525599999999999</c:v>
                </c:pt>
                <c:pt idx="6407">
                  <c:v>0.70534300000000005</c:v>
                </c:pt>
                <c:pt idx="6408">
                  <c:v>0.70543</c:v>
                </c:pt>
                <c:pt idx="6409">
                  <c:v>0.70551699999999995</c:v>
                </c:pt>
                <c:pt idx="6410">
                  <c:v>0.70560400000000001</c:v>
                </c:pt>
                <c:pt idx="6411">
                  <c:v>0.70569000000000004</c:v>
                </c:pt>
                <c:pt idx="6412">
                  <c:v>0.70577699999999999</c:v>
                </c:pt>
                <c:pt idx="6413">
                  <c:v>0.70586300000000002</c:v>
                </c:pt>
                <c:pt idx="6414">
                  <c:v>0.70594999999999997</c:v>
                </c:pt>
                <c:pt idx="6415">
                  <c:v>0.706036</c:v>
                </c:pt>
                <c:pt idx="6416">
                  <c:v>0.70612200000000003</c:v>
                </c:pt>
                <c:pt idx="6417">
                  <c:v>0.70620799999999995</c:v>
                </c:pt>
                <c:pt idx="6418">
                  <c:v>0.70629399999999998</c:v>
                </c:pt>
                <c:pt idx="6419">
                  <c:v>0.70638000000000001</c:v>
                </c:pt>
                <c:pt idx="6420">
                  <c:v>0.70646600000000004</c:v>
                </c:pt>
                <c:pt idx="6421">
                  <c:v>0.70655199999999996</c:v>
                </c:pt>
                <c:pt idx="6422">
                  <c:v>0.70663799999999999</c:v>
                </c:pt>
                <c:pt idx="6423">
                  <c:v>0.70672299999999999</c:v>
                </c:pt>
                <c:pt idx="6424">
                  <c:v>0.70680900000000002</c:v>
                </c:pt>
                <c:pt idx="6425">
                  <c:v>0.70689400000000002</c:v>
                </c:pt>
                <c:pt idx="6426">
                  <c:v>0.70698000000000005</c:v>
                </c:pt>
                <c:pt idx="6427">
                  <c:v>0.70706500000000005</c:v>
                </c:pt>
                <c:pt idx="6428">
                  <c:v>0.70714999999999995</c:v>
                </c:pt>
                <c:pt idx="6429">
                  <c:v>0.70723499999999995</c:v>
                </c:pt>
                <c:pt idx="6430">
                  <c:v>0.70731999999999995</c:v>
                </c:pt>
                <c:pt idx="6431">
                  <c:v>0.70740499999999995</c:v>
                </c:pt>
                <c:pt idx="6432">
                  <c:v>0.70748999999999995</c:v>
                </c:pt>
                <c:pt idx="6433">
                  <c:v>0.70757499999999995</c:v>
                </c:pt>
                <c:pt idx="6434">
                  <c:v>0.70765900000000004</c:v>
                </c:pt>
                <c:pt idx="6435">
                  <c:v>0.70774400000000004</c:v>
                </c:pt>
                <c:pt idx="6436">
                  <c:v>0.70782900000000004</c:v>
                </c:pt>
                <c:pt idx="6437">
                  <c:v>0.70791300000000001</c:v>
                </c:pt>
                <c:pt idx="6438">
                  <c:v>0.70799699999999999</c:v>
                </c:pt>
                <c:pt idx="6439">
                  <c:v>0.70808199999999999</c:v>
                </c:pt>
                <c:pt idx="6440">
                  <c:v>0.70816599999999996</c:v>
                </c:pt>
                <c:pt idx="6441">
                  <c:v>0.70825000000000005</c:v>
                </c:pt>
                <c:pt idx="6442">
                  <c:v>0.70833400000000002</c:v>
                </c:pt>
                <c:pt idx="6443">
                  <c:v>0.70841799999999999</c:v>
                </c:pt>
                <c:pt idx="6444">
                  <c:v>0.70850199999999997</c:v>
                </c:pt>
                <c:pt idx="6445">
                  <c:v>0.70858600000000005</c:v>
                </c:pt>
                <c:pt idx="6446">
                  <c:v>0.70866899999999999</c:v>
                </c:pt>
                <c:pt idx="6447">
                  <c:v>0.70875299999999997</c:v>
                </c:pt>
                <c:pt idx="6448">
                  <c:v>0.70883700000000005</c:v>
                </c:pt>
                <c:pt idx="6449">
                  <c:v>0.70891999999999999</c:v>
                </c:pt>
                <c:pt idx="6450">
                  <c:v>0.70900300000000005</c:v>
                </c:pt>
                <c:pt idx="6451">
                  <c:v>0.70908700000000002</c:v>
                </c:pt>
                <c:pt idx="6452">
                  <c:v>0.70916999999999997</c:v>
                </c:pt>
                <c:pt idx="6453">
                  <c:v>0.70925300000000002</c:v>
                </c:pt>
                <c:pt idx="6454">
                  <c:v>0.70933599999999997</c:v>
                </c:pt>
                <c:pt idx="6455">
                  <c:v>0.70941900000000002</c:v>
                </c:pt>
                <c:pt idx="6456">
                  <c:v>0.70950199999999997</c:v>
                </c:pt>
                <c:pt idx="6457">
                  <c:v>0.70958500000000002</c:v>
                </c:pt>
                <c:pt idx="6458">
                  <c:v>0.70966700000000005</c:v>
                </c:pt>
                <c:pt idx="6459">
                  <c:v>0.70974999999999999</c:v>
                </c:pt>
                <c:pt idx="6460">
                  <c:v>0.70983300000000005</c:v>
                </c:pt>
                <c:pt idx="6461">
                  <c:v>0.70991499999999996</c:v>
                </c:pt>
                <c:pt idx="6462">
                  <c:v>0.70999800000000002</c:v>
                </c:pt>
                <c:pt idx="6463">
                  <c:v>0.71008000000000004</c:v>
                </c:pt>
                <c:pt idx="6464">
                  <c:v>0.71016199999999996</c:v>
                </c:pt>
                <c:pt idx="6465">
                  <c:v>0.71024399999999999</c:v>
                </c:pt>
                <c:pt idx="6466">
                  <c:v>0.71032600000000001</c:v>
                </c:pt>
                <c:pt idx="6467">
                  <c:v>0.71040800000000004</c:v>
                </c:pt>
                <c:pt idx="6468">
                  <c:v>0.71048999999999995</c:v>
                </c:pt>
                <c:pt idx="6469">
                  <c:v>0.71057199999999998</c:v>
                </c:pt>
                <c:pt idx="6470">
                  <c:v>0.71065400000000001</c:v>
                </c:pt>
                <c:pt idx="6471">
                  <c:v>0.71073600000000003</c:v>
                </c:pt>
                <c:pt idx="6472">
                  <c:v>0.71081700000000003</c:v>
                </c:pt>
                <c:pt idx="6473">
                  <c:v>0.71089899999999995</c:v>
                </c:pt>
                <c:pt idx="6474">
                  <c:v>0.71097999999999995</c:v>
                </c:pt>
                <c:pt idx="6475">
                  <c:v>0.71106100000000005</c:v>
                </c:pt>
                <c:pt idx="6476">
                  <c:v>0.71114299999999997</c:v>
                </c:pt>
                <c:pt idx="6477">
                  <c:v>0.71122399999999997</c:v>
                </c:pt>
                <c:pt idx="6478">
                  <c:v>0.71130499999999997</c:v>
                </c:pt>
                <c:pt idx="6479">
                  <c:v>0.71138599999999996</c:v>
                </c:pt>
                <c:pt idx="6480">
                  <c:v>0.71146699999999996</c:v>
                </c:pt>
                <c:pt idx="6481">
                  <c:v>0.71154799999999996</c:v>
                </c:pt>
                <c:pt idx="6482">
                  <c:v>0.71162899999999996</c:v>
                </c:pt>
                <c:pt idx="6483">
                  <c:v>0.71170900000000004</c:v>
                </c:pt>
                <c:pt idx="6484">
                  <c:v>0.71179000000000003</c:v>
                </c:pt>
                <c:pt idx="6485">
                  <c:v>0.71187100000000003</c:v>
                </c:pt>
                <c:pt idx="6486">
                  <c:v>0.711951</c:v>
                </c:pt>
                <c:pt idx="6487">
                  <c:v>0.712032</c:v>
                </c:pt>
                <c:pt idx="6488">
                  <c:v>0.71211199999999997</c:v>
                </c:pt>
                <c:pt idx="6489">
                  <c:v>0.71219200000000005</c:v>
                </c:pt>
                <c:pt idx="6490">
                  <c:v>0.71227200000000002</c:v>
                </c:pt>
                <c:pt idx="6491">
                  <c:v>0.71235199999999999</c:v>
                </c:pt>
                <c:pt idx="6492">
                  <c:v>0.71243199999999995</c:v>
                </c:pt>
                <c:pt idx="6493">
                  <c:v>0.71251200000000003</c:v>
                </c:pt>
                <c:pt idx="6494">
                  <c:v>0.712592</c:v>
                </c:pt>
                <c:pt idx="6495">
                  <c:v>0.71267199999999997</c:v>
                </c:pt>
                <c:pt idx="6496">
                  <c:v>0.71275200000000005</c:v>
                </c:pt>
                <c:pt idx="6497">
                  <c:v>0.71283099999999999</c:v>
                </c:pt>
                <c:pt idx="6498">
                  <c:v>0.71291099999999996</c:v>
                </c:pt>
                <c:pt idx="6499">
                  <c:v>0.71299000000000001</c:v>
                </c:pt>
                <c:pt idx="6500">
                  <c:v>0.71306999999999998</c:v>
                </c:pt>
                <c:pt idx="6501">
                  <c:v>0.71314900000000003</c:v>
                </c:pt>
                <c:pt idx="6502">
                  <c:v>0.71322799999999997</c:v>
                </c:pt>
                <c:pt idx="6503">
                  <c:v>0.71330700000000002</c:v>
                </c:pt>
                <c:pt idx="6504">
                  <c:v>0.71338599999999996</c:v>
                </c:pt>
                <c:pt idx="6505">
                  <c:v>0.71346500000000002</c:v>
                </c:pt>
                <c:pt idx="6506">
                  <c:v>0.71354399999999996</c:v>
                </c:pt>
                <c:pt idx="6507">
                  <c:v>0.71362300000000001</c:v>
                </c:pt>
                <c:pt idx="6508">
                  <c:v>0.71370199999999995</c:v>
                </c:pt>
                <c:pt idx="6509">
                  <c:v>0.713781</c:v>
                </c:pt>
                <c:pt idx="6510">
                  <c:v>0.71385900000000002</c:v>
                </c:pt>
                <c:pt idx="6511">
                  <c:v>0.71393799999999996</c:v>
                </c:pt>
                <c:pt idx="6512">
                  <c:v>0.71401599999999998</c:v>
                </c:pt>
                <c:pt idx="6513">
                  <c:v>0.71409500000000004</c:v>
                </c:pt>
                <c:pt idx="6514">
                  <c:v>0.71417299999999995</c:v>
                </c:pt>
                <c:pt idx="6515">
                  <c:v>0.71425099999999997</c:v>
                </c:pt>
                <c:pt idx="6516">
                  <c:v>0.71432899999999999</c:v>
                </c:pt>
                <c:pt idx="6517">
                  <c:v>0.71440700000000001</c:v>
                </c:pt>
                <c:pt idx="6518">
                  <c:v>0.71448500000000004</c:v>
                </c:pt>
                <c:pt idx="6519">
                  <c:v>0.71456299999999995</c:v>
                </c:pt>
                <c:pt idx="6520">
                  <c:v>0.71464099999999997</c:v>
                </c:pt>
                <c:pt idx="6521">
                  <c:v>0.71471899999999999</c:v>
                </c:pt>
                <c:pt idx="6522">
                  <c:v>0.71479700000000002</c:v>
                </c:pt>
                <c:pt idx="6523">
                  <c:v>0.71487400000000001</c:v>
                </c:pt>
                <c:pt idx="6524">
                  <c:v>0.71495200000000003</c:v>
                </c:pt>
                <c:pt idx="6525">
                  <c:v>0.71502900000000003</c:v>
                </c:pt>
                <c:pt idx="6526">
                  <c:v>0.71510700000000005</c:v>
                </c:pt>
                <c:pt idx="6527">
                  <c:v>0.71518400000000004</c:v>
                </c:pt>
                <c:pt idx="6528">
                  <c:v>0.71526100000000004</c:v>
                </c:pt>
                <c:pt idx="6529">
                  <c:v>0.71533800000000003</c:v>
                </c:pt>
                <c:pt idx="6530">
                  <c:v>0.71541500000000002</c:v>
                </c:pt>
                <c:pt idx="6531">
                  <c:v>0.71549200000000002</c:v>
                </c:pt>
                <c:pt idx="6532">
                  <c:v>0.71556900000000001</c:v>
                </c:pt>
                <c:pt idx="6533">
                  <c:v>0.715646</c:v>
                </c:pt>
                <c:pt idx="6534">
                  <c:v>0.715723</c:v>
                </c:pt>
                <c:pt idx="6535">
                  <c:v>0.71579999999999999</c:v>
                </c:pt>
                <c:pt idx="6536">
                  <c:v>0.71587599999999996</c:v>
                </c:pt>
                <c:pt idx="6537">
                  <c:v>0.71595299999999995</c:v>
                </c:pt>
                <c:pt idx="6538">
                  <c:v>0.71602900000000003</c:v>
                </c:pt>
                <c:pt idx="6539">
                  <c:v>0.71610600000000002</c:v>
                </c:pt>
                <c:pt idx="6540">
                  <c:v>0.71618199999999999</c:v>
                </c:pt>
                <c:pt idx="6541">
                  <c:v>0.71625799999999995</c:v>
                </c:pt>
                <c:pt idx="6542">
                  <c:v>0.71633500000000006</c:v>
                </c:pt>
                <c:pt idx="6543">
                  <c:v>0.71641100000000002</c:v>
                </c:pt>
                <c:pt idx="6544">
                  <c:v>0.71648699999999999</c:v>
                </c:pt>
                <c:pt idx="6545">
                  <c:v>0.71656299999999995</c:v>
                </c:pt>
                <c:pt idx="6546">
                  <c:v>0.716638</c:v>
                </c:pt>
                <c:pt idx="6547">
                  <c:v>0.71671399999999996</c:v>
                </c:pt>
                <c:pt idx="6548">
                  <c:v>0.71679000000000004</c:v>
                </c:pt>
                <c:pt idx="6549">
                  <c:v>0.716866</c:v>
                </c:pt>
                <c:pt idx="6550">
                  <c:v>0.71694100000000005</c:v>
                </c:pt>
                <c:pt idx="6551">
                  <c:v>0.71701700000000002</c:v>
                </c:pt>
                <c:pt idx="6552">
                  <c:v>0.71709199999999995</c:v>
                </c:pt>
                <c:pt idx="6553">
                  <c:v>0.71716800000000003</c:v>
                </c:pt>
                <c:pt idx="6554">
                  <c:v>0.71724299999999996</c:v>
                </c:pt>
                <c:pt idx="6555">
                  <c:v>0.71731800000000001</c:v>
                </c:pt>
                <c:pt idx="6556">
                  <c:v>0.71739299999999995</c:v>
                </c:pt>
                <c:pt idx="6557">
                  <c:v>0.71746799999999999</c:v>
                </c:pt>
                <c:pt idx="6558">
                  <c:v>0.71754300000000004</c:v>
                </c:pt>
                <c:pt idx="6559">
                  <c:v>0.71761799999999998</c:v>
                </c:pt>
                <c:pt idx="6560">
                  <c:v>0.71769300000000003</c:v>
                </c:pt>
                <c:pt idx="6561">
                  <c:v>0.71776799999999996</c:v>
                </c:pt>
                <c:pt idx="6562">
                  <c:v>0.71784300000000001</c:v>
                </c:pt>
                <c:pt idx="6563">
                  <c:v>0.71791700000000003</c:v>
                </c:pt>
                <c:pt idx="6564">
                  <c:v>0.71799199999999996</c:v>
                </c:pt>
                <c:pt idx="6565">
                  <c:v>0.71806599999999998</c:v>
                </c:pt>
                <c:pt idx="6566">
                  <c:v>0.71814100000000003</c:v>
                </c:pt>
                <c:pt idx="6567">
                  <c:v>0.71821500000000005</c:v>
                </c:pt>
                <c:pt idx="6568">
                  <c:v>0.71828899999999996</c:v>
                </c:pt>
                <c:pt idx="6569">
                  <c:v>0.71836299999999997</c:v>
                </c:pt>
                <c:pt idx="6570">
                  <c:v>0.71843699999999999</c:v>
                </c:pt>
                <c:pt idx="6571">
                  <c:v>0.71851200000000004</c:v>
                </c:pt>
                <c:pt idx="6572">
                  <c:v>0.71858500000000003</c:v>
                </c:pt>
                <c:pt idx="6573">
                  <c:v>0.71865900000000005</c:v>
                </c:pt>
                <c:pt idx="6574">
                  <c:v>0.71873299999999996</c:v>
                </c:pt>
                <c:pt idx="6575">
                  <c:v>0.71880699999999997</c:v>
                </c:pt>
                <c:pt idx="6576">
                  <c:v>0.71888099999999999</c:v>
                </c:pt>
                <c:pt idx="6577">
                  <c:v>0.71895399999999998</c:v>
                </c:pt>
                <c:pt idx="6578">
                  <c:v>0.719028</c:v>
                </c:pt>
                <c:pt idx="6579">
                  <c:v>0.71910099999999999</c:v>
                </c:pt>
                <c:pt idx="6580">
                  <c:v>0.71917500000000001</c:v>
                </c:pt>
                <c:pt idx="6581">
                  <c:v>0.719248</c:v>
                </c:pt>
                <c:pt idx="6582">
                  <c:v>0.71932099999999999</c:v>
                </c:pt>
                <c:pt idx="6583">
                  <c:v>0.71939399999999998</c:v>
                </c:pt>
                <c:pt idx="6584">
                  <c:v>0.71946699999999997</c:v>
                </c:pt>
                <c:pt idx="6585">
                  <c:v>0.71954099999999999</c:v>
                </c:pt>
                <c:pt idx="6586">
                  <c:v>0.71961299999999995</c:v>
                </c:pt>
                <c:pt idx="6587">
                  <c:v>0.71968600000000005</c:v>
                </c:pt>
                <c:pt idx="6588">
                  <c:v>0.71975900000000004</c:v>
                </c:pt>
                <c:pt idx="6589">
                  <c:v>0.71983200000000003</c:v>
                </c:pt>
                <c:pt idx="6590">
                  <c:v>0.71990500000000002</c:v>
                </c:pt>
                <c:pt idx="6591">
                  <c:v>0.71997699999999998</c:v>
                </c:pt>
                <c:pt idx="6592">
                  <c:v>0.72004999999999997</c:v>
                </c:pt>
                <c:pt idx="6593">
                  <c:v>0.72012200000000004</c:v>
                </c:pt>
                <c:pt idx="6594">
                  <c:v>0.72019500000000003</c:v>
                </c:pt>
                <c:pt idx="6595">
                  <c:v>0.72026699999999999</c:v>
                </c:pt>
                <c:pt idx="6596">
                  <c:v>0.72033899999999995</c:v>
                </c:pt>
                <c:pt idx="6597">
                  <c:v>0.72041100000000002</c:v>
                </c:pt>
                <c:pt idx="6598">
                  <c:v>0.72048299999999998</c:v>
                </c:pt>
                <c:pt idx="6599">
                  <c:v>0.72055499999999995</c:v>
                </c:pt>
                <c:pt idx="6600">
                  <c:v>0.72062700000000002</c:v>
                </c:pt>
                <c:pt idx="6601">
                  <c:v>0.72069899999999998</c:v>
                </c:pt>
                <c:pt idx="6602">
                  <c:v>0.72077100000000005</c:v>
                </c:pt>
                <c:pt idx="6603">
                  <c:v>0.72084300000000001</c:v>
                </c:pt>
                <c:pt idx="6604">
                  <c:v>0.72091499999999997</c:v>
                </c:pt>
                <c:pt idx="6605">
                  <c:v>0.72098600000000002</c:v>
                </c:pt>
                <c:pt idx="6606">
                  <c:v>0.72105799999999998</c:v>
                </c:pt>
                <c:pt idx="6607">
                  <c:v>0.72112900000000002</c:v>
                </c:pt>
                <c:pt idx="6608">
                  <c:v>0.72120099999999998</c:v>
                </c:pt>
                <c:pt idx="6609">
                  <c:v>0.72127200000000002</c:v>
                </c:pt>
                <c:pt idx="6610">
                  <c:v>0.72134299999999996</c:v>
                </c:pt>
                <c:pt idx="6611">
                  <c:v>0.721414</c:v>
                </c:pt>
                <c:pt idx="6612">
                  <c:v>0.72148599999999996</c:v>
                </c:pt>
                <c:pt idx="6613">
                  <c:v>0.721557</c:v>
                </c:pt>
                <c:pt idx="6614">
                  <c:v>0.72162800000000005</c:v>
                </c:pt>
                <c:pt idx="6615">
                  <c:v>0.72169799999999995</c:v>
                </c:pt>
                <c:pt idx="6616">
                  <c:v>0.72176899999999999</c:v>
                </c:pt>
                <c:pt idx="6617">
                  <c:v>0.72184000000000004</c:v>
                </c:pt>
                <c:pt idx="6618">
                  <c:v>0.72191099999999997</c:v>
                </c:pt>
                <c:pt idx="6619">
                  <c:v>0.72198099999999998</c:v>
                </c:pt>
                <c:pt idx="6620">
                  <c:v>0.72205200000000003</c:v>
                </c:pt>
                <c:pt idx="6621">
                  <c:v>0.72212200000000004</c:v>
                </c:pt>
                <c:pt idx="6622">
                  <c:v>0.72219299999999997</c:v>
                </c:pt>
                <c:pt idx="6623">
                  <c:v>0.72226299999999999</c:v>
                </c:pt>
                <c:pt idx="6624">
                  <c:v>0.72233400000000003</c:v>
                </c:pt>
                <c:pt idx="6625">
                  <c:v>0.72240400000000005</c:v>
                </c:pt>
                <c:pt idx="6626">
                  <c:v>0.72247399999999995</c:v>
                </c:pt>
                <c:pt idx="6627">
                  <c:v>0.72254399999999996</c:v>
                </c:pt>
                <c:pt idx="6628">
                  <c:v>0.72261399999999998</c:v>
                </c:pt>
                <c:pt idx="6629">
                  <c:v>0.72268399999999999</c:v>
                </c:pt>
                <c:pt idx="6630">
                  <c:v>0.72275400000000001</c:v>
                </c:pt>
                <c:pt idx="6631">
                  <c:v>0.72282400000000002</c:v>
                </c:pt>
                <c:pt idx="6632">
                  <c:v>0.72289300000000001</c:v>
                </c:pt>
                <c:pt idx="6633">
                  <c:v>0.72296300000000002</c:v>
                </c:pt>
                <c:pt idx="6634">
                  <c:v>0.72303300000000004</c:v>
                </c:pt>
                <c:pt idx="6635">
                  <c:v>0.72310200000000002</c:v>
                </c:pt>
                <c:pt idx="6636">
                  <c:v>0.72317200000000004</c:v>
                </c:pt>
                <c:pt idx="6637">
                  <c:v>0.72324100000000002</c:v>
                </c:pt>
                <c:pt idx="6638">
                  <c:v>0.72331000000000001</c:v>
                </c:pt>
                <c:pt idx="6639">
                  <c:v>0.72338000000000002</c:v>
                </c:pt>
                <c:pt idx="6640">
                  <c:v>0.72344900000000001</c:v>
                </c:pt>
                <c:pt idx="6641">
                  <c:v>0.72351799999999999</c:v>
                </c:pt>
                <c:pt idx="6642">
                  <c:v>0.72358699999999998</c:v>
                </c:pt>
                <c:pt idx="6643">
                  <c:v>0.72365599999999997</c:v>
                </c:pt>
                <c:pt idx="6644">
                  <c:v>0.72372499999999995</c:v>
                </c:pt>
                <c:pt idx="6645">
                  <c:v>0.72379400000000005</c:v>
                </c:pt>
                <c:pt idx="6646">
                  <c:v>0.72386300000000003</c:v>
                </c:pt>
                <c:pt idx="6647">
                  <c:v>0.72393099999999999</c:v>
                </c:pt>
                <c:pt idx="6648">
                  <c:v>0.72399999999999998</c:v>
                </c:pt>
                <c:pt idx="6649">
                  <c:v>0.72406899999999996</c:v>
                </c:pt>
                <c:pt idx="6650">
                  <c:v>0.72413700000000003</c:v>
                </c:pt>
                <c:pt idx="6651">
                  <c:v>0.72420499999999999</c:v>
                </c:pt>
                <c:pt idx="6652">
                  <c:v>0.72427399999999997</c:v>
                </c:pt>
                <c:pt idx="6653">
                  <c:v>0.72434200000000004</c:v>
                </c:pt>
                <c:pt idx="6654">
                  <c:v>0.72441</c:v>
                </c:pt>
                <c:pt idx="6655">
                  <c:v>0.72447899999999998</c:v>
                </c:pt>
                <c:pt idx="6656">
                  <c:v>0.72454700000000005</c:v>
                </c:pt>
                <c:pt idx="6657">
                  <c:v>0.72461500000000001</c:v>
                </c:pt>
                <c:pt idx="6658">
                  <c:v>0.72468299999999997</c:v>
                </c:pt>
                <c:pt idx="6659">
                  <c:v>0.72475100000000003</c:v>
                </c:pt>
                <c:pt idx="6660">
                  <c:v>0.72481899999999999</c:v>
                </c:pt>
                <c:pt idx="6661">
                  <c:v>0.72488600000000003</c:v>
                </c:pt>
                <c:pt idx="6662">
                  <c:v>0.72495399999999999</c:v>
                </c:pt>
                <c:pt idx="6663">
                  <c:v>0.72502200000000006</c:v>
                </c:pt>
                <c:pt idx="6664">
                  <c:v>0.72508899999999998</c:v>
                </c:pt>
                <c:pt idx="6665">
                  <c:v>0.72515700000000005</c:v>
                </c:pt>
                <c:pt idx="6666">
                  <c:v>0.72522399999999998</c:v>
                </c:pt>
                <c:pt idx="6667">
                  <c:v>0.72529200000000005</c:v>
                </c:pt>
                <c:pt idx="6668">
                  <c:v>0.72535899999999998</c:v>
                </c:pt>
                <c:pt idx="6669">
                  <c:v>0.72542600000000002</c:v>
                </c:pt>
                <c:pt idx="6670">
                  <c:v>0.72549300000000005</c:v>
                </c:pt>
                <c:pt idx="6671">
                  <c:v>0.72555999999999998</c:v>
                </c:pt>
                <c:pt idx="6672">
                  <c:v>0.72562700000000002</c:v>
                </c:pt>
                <c:pt idx="6673">
                  <c:v>0.72569399999999995</c:v>
                </c:pt>
                <c:pt idx="6674">
                  <c:v>0.72576099999999999</c:v>
                </c:pt>
                <c:pt idx="6675">
                  <c:v>0.72582800000000003</c:v>
                </c:pt>
                <c:pt idx="6676">
                  <c:v>0.72589499999999996</c:v>
                </c:pt>
                <c:pt idx="6677">
                  <c:v>0.725962</c:v>
                </c:pt>
                <c:pt idx="6678">
                  <c:v>0.72602800000000001</c:v>
                </c:pt>
                <c:pt idx="6679">
                  <c:v>0.72609500000000005</c:v>
                </c:pt>
                <c:pt idx="6680">
                  <c:v>0.72616199999999997</c:v>
                </c:pt>
                <c:pt idx="6681">
                  <c:v>0.72622799999999998</c:v>
                </c:pt>
                <c:pt idx="6682">
                  <c:v>0.726294</c:v>
                </c:pt>
                <c:pt idx="6683">
                  <c:v>0.72636100000000003</c:v>
                </c:pt>
                <c:pt idx="6684">
                  <c:v>0.72642700000000004</c:v>
                </c:pt>
                <c:pt idx="6685">
                  <c:v>0.72649300000000006</c:v>
                </c:pt>
                <c:pt idx="6686">
                  <c:v>0.72655899999999995</c:v>
                </c:pt>
                <c:pt idx="6687">
                  <c:v>0.72662499999999997</c:v>
                </c:pt>
                <c:pt idx="6688">
                  <c:v>0.72669099999999998</c:v>
                </c:pt>
                <c:pt idx="6689">
                  <c:v>0.72675699999999999</c:v>
                </c:pt>
                <c:pt idx="6690">
                  <c:v>0.726823</c:v>
                </c:pt>
                <c:pt idx="6691">
                  <c:v>0.72688900000000001</c:v>
                </c:pt>
                <c:pt idx="6692">
                  <c:v>0.72695500000000002</c:v>
                </c:pt>
                <c:pt idx="6693">
                  <c:v>0.72702</c:v>
                </c:pt>
                <c:pt idx="6694">
                  <c:v>0.72708600000000001</c:v>
                </c:pt>
                <c:pt idx="6695">
                  <c:v>0.72715200000000002</c:v>
                </c:pt>
                <c:pt idx="6696">
                  <c:v>0.727217</c:v>
                </c:pt>
                <c:pt idx="6697">
                  <c:v>0.72728300000000001</c:v>
                </c:pt>
                <c:pt idx="6698">
                  <c:v>0.72734799999999999</c:v>
                </c:pt>
                <c:pt idx="6699">
                  <c:v>0.72741299999999998</c:v>
                </c:pt>
                <c:pt idx="6700">
                  <c:v>0.72747799999999996</c:v>
                </c:pt>
                <c:pt idx="6701">
                  <c:v>0.72754399999999997</c:v>
                </c:pt>
                <c:pt idx="6702">
                  <c:v>0.72760899999999995</c:v>
                </c:pt>
                <c:pt idx="6703">
                  <c:v>0.72767400000000004</c:v>
                </c:pt>
                <c:pt idx="6704">
                  <c:v>0.72773900000000002</c:v>
                </c:pt>
                <c:pt idx="6705">
                  <c:v>0.72780400000000001</c:v>
                </c:pt>
                <c:pt idx="6706">
                  <c:v>0.72786899999999999</c:v>
                </c:pt>
                <c:pt idx="6707">
                  <c:v>0.72793300000000005</c:v>
                </c:pt>
                <c:pt idx="6708">
                  <c:v>0.72799800000000003</c:v>
                </c:pt>
                <c:pt idx="6709">
                  <c:v>0.72806300000000002</c:v>
                </c:pt>
                <c:pt idx="6710">
                  <c:v>0.72812699999999997</c:v>
                </c:pt>
                <c:pt idx="6711">
                  <c:v>0.72819199999999995</c:v>
                </c:pt>
                <c:pt idx="6712">
                  <c:v>0.72825600000000001</c:v>
                </c:pt>
                <c:pt idx="6713">
                  <c:v>0.728321</c:v>
                </c:pt>
                <c:pt idx="6714">
                  <c:v>0.72838499999999995</c:v>
                </c:pt>
                <c:pt idx="6715">
                  <c:v>0.72844900000000001</c:v>
                </c:pt>
                <c:pt idx="6716">
                  <c:v>0.72851399999999999</c:v>
                </c:pt>
                <c:pt idx="6717">
                  <c:v>0.72857799999999995</c:v>
                </c:pt>
                <c:pt idx="6718">
                  <c:v>0.72864200000000001</c:v>
                </c:pt>
                <c:pt idx="6719">
                  <c:v>0.72870599999999996</c:v>
                </c:pt>
                <c:pt idx="6720">
                  <c:v>0.72877000000000003</c:v>
                </c:pt>
                <c:pt idx="6721">
                  <c:v>0.72883399999999998</c:v>
                </c:pt>
                <c:pt idx="6722">
                  <c:v>0.72889800000000005</c:v>
                </c:pt>
                <c:pt idx="6723">
                  <c:v>0.72896099999999997</c:v>
                </c:pt>
                <c:pt idx="6724">
                  <c:v>0.72902500000000003</c:v>
                </c:pt>
                <c:pt idx="6725">
                  <c:v>0.72908899999999999</c:v>
                </c:pt>
                <c:pt idx="6726">
                  <c:v>0.72915200000000002</c:v>
                </c:pt>
                <c:pt idx="6727">
                  <c:v>0.72921599999999998</c:v>
                </c:pt>
                <c:pt idx="6728">
                  <c:v>0.72927900000000001</c:v>
                </c:pt>
                <c:pt idx="6729">
                  <c:v>0.72934299999999996</c:v>
                </c:pt>
                <c:pt idx="6730">
                  <c:v>0.729406</c:v>
                </c:pt>
                <c:pt idx="6731">
                  <c:v>0.72946900000000003</c:v>
                </c:pt>
                <c:pt idx="6732">
                  <c:v>0.72953199999999996</c:v>
                </c:pt>
                <c:pt idx="6733">
                  <c:v>0.72959600000000002</c:v>
                </c:pt>
                <c:pt idx="6734">
                  <c:v>0.72965899999999995</c:v>
                </c:pt>
                <c:pt idx="6735">
                  <c:v>0.72972199999999998</c:v>
                </c:pt>
                <c:pt idx="6736">
                  <c:v>0.72978500000000002</c:v>
                </c:pt>
                <c:pt idx="6737">
                  <c:v>0.72984800000000005</c:v>
                </c:pt>
                <c:pt idx="6738">
                  <c:v>0.72990999999999995</c:v>
                </c:pt>
                <c:pt idx="6739">
                  <c:v>0.72997299999999998</c:v>
                </c:pt>
                <c:pt idx="6740">
                  <c:v>0.73003600000000002</c:v>
                </c:pt>
                <c:pt idx="6741">
                  <c:v>0.73009900000000005</c:v>
                </c:pt>
                <c:pt idx="6742">
                  <c:v>0.73016099999999995</c:v>
                </c:pt>
                <c:pt idx="6743">
                  <c:v>0.73022399999999998</c:v>
                </c:pt>
                <c:pt idx="6744">
                  <c:v>0.73028599999999999</c:v>
                </c:pt>
                <c:pt idx="6745">
                  <c:v>0.73034900000000003</c:v>
                </c:pt>
                <c:pt idx="6746">
                  <c:v>0.73041100000000003</c:v>
                </c:pt>
                <c:pt idx="6747">
                  <c:v>0.73047300000000004</c:v>
                </c:pt>
                <c:pt idx="6748">
                  <c:v>0.73053599999999996</c:v>
                </c:pt>
                <c:pt idx="6749">
                  <c:v>0.73059799999999997</c:v>
                </c:pt>
                <c:pt idx="6750">
                  <c:v>0.73065999999999998</c:v>
                </c:pt>
                <c:pt idx="6751">
                  <c:v>0.73072199999999998</c:v>
                </c:pt>
                <c:pt idx="6752">
                  <c:v>0.73078399999999999</c:v>
                </c:pt>
                <c:pt idx="6753">
                  <c:v>0.730846</c:v>
                </c:pt>
                <c:pt idx="6754">
                  <c:v>0.730908</c:v>
                </c:pt>
                <c:pt idx="6755">
                  <c:v>0.73096899999999998</c:v>
                </c:pt>
                <c:pt idx="6756">
                  <c:v>0.73103099999999999</c:v>
                </c:pt>
                <c:pt idx="6757">
                  <c:v>0.73109299999999999</c:v>
                </c:pt>
                <c:pt idx="6758">
                  <c:v>0.73115399999999997</c:v>
                </c:pt>
                <c:pt idx="6759">
                  <c:v>0.73121599999999998</c:v>
                </c:pt>
                <c:pt idx="6760">
                  <c:v>0.73127799999999998</c:v>
                </c:pt>
                <c:pt idx="6761">
                  <c:v>0.73133899999999996</c:v>
                </c:pt>
                <c:pt idx="6762">
                  <c:v>0.73140000000000005</c:v>
                </c:pt>
                <c:pt idx="6763">
                  <c:v>0.73146199999999995</c:v>
                </c:pt>
                <c:pt idx="6764">
                  <c:v>0.73152300000000003</c:v>
                </c:pt>
                <c:pt idx="6765">
                  <c:v>0.73158400000000001</c:v>
                </c:pt>
                <c:pt idx="6766">
                  <c:v>0.73164499999999999</c:v>
                </c:pt>
                <c:pt idx="6767">
                  <c:v>0.73170599999999997</c:v>
                </c:pt>
                <c:pt idx="6768">
                  <c:v>0.73176699999999995</c:v>
                </c:pt>
                <c:pt idx="6769">
                  <c:v>0.73182800000000003</c:v>
                </c:pt>
                <c:pt idx="6770">
                  <c:v>0.73188900000000001</c:v>
                </c:pt>
                <c:pt idx="6771">
                  <c:v>0.73194999999999999</c:v>
                </c:pt>
                <c:pt idx="6772">
                  <c:v>0.73201099999999997</c:v>
                </c:pt>
                <c:pt idx="6773">
                  <c:v>0.73207199999999994</c:v>
                </c:pt>
                <c:pt idx="6774">
                  <c:v>0.73213200000000001</c:v>
                </c:pt>
                <c:pt idx="6775">
                  <c:v>0.73219299999999998</c:v>
                </c:pt>
                <c:pt idx="6776">
                  <c:v>0.73225300000000004</c:v>
                </c:pt>
                <c:pt idx="6777">
                  <c:v>0.73231400000000002</c:v>
                </c:pt>
                <c:pt idx="6778">
                  <c:v>0.73237399999999997</c:v>
                </c:pt>
                <c:pt idx="6779">
                  <c:v>0.73243499999999995</c:v>
                </c:pt>
                <c:pt idx="6780">
                  <c:v>0.73249500000000001</c:v>
                </c:pt>
                <c:pt idx="6781">
                  <c:v>0.73255499999999996</c:v>
                </c:pt>
                <c:pt idx="6782">
                  <c:v>0.73261500000000002</c:v>
                </c:pt>
                <c:pt idx="6783">
                  <c:v>0.73267599999999999</c:v>
                </c:pt>
                <c:pt idx="6784">
                  <c:v>0.73273600000000005</c:v>
                </c:pt>
                <c:pt idx="6785">
                  <c:v>0.732796</c:v>
                </c:pt>
                <c:pt idx="6786">
                  <c:v>0.73285599999999995</c:v>
                </c:pt>
                <c:pt idx="6787">
                  <c:v>0.73291499999999998</c:v>
                </c:pt>
                <c:pt idx="6788">
                  <c:v>0.73297500000000004</c:v>
                </c:pt>
                <c:pt idx="6789">
                  <c:v>0.73303499999999999</c:v>
                </c:pt>
                <c:pt idx="6790">
                  <c:v>0.73309500000000005</c:v>
                </c:pt>
                <c:pt idx="6791">
                  <c:v>0.73315399999999997</c:v>
                </c:pt>
                <c:pt idx="6792">
                  <c:v>0.73321400000000003</c:v>
                </c:pt>
                <c:pt idx="6793">
                  <c:v>0.73327399999999998</c:v>
                </c:pt>
                <c:pt idx="6794">
                  <c:v>0.73333300000000001</c:v>
                </c:pt>
                <c:pt idx="6795">
                  <c:v>0.73339200000000004</c:v>
                </c:pt>
                <c:pt idx="6796">
                  <c:v>0.73345199999999999</c:v>
                </c:pt>
                <c:pt idx="6797">
                  <c:v>0.73351100000000002</c:v>
                </c:pt>
                <c:pt idx="6798">
                  <c:v>0.73357000000000006</c:v>
                </c:pt>
                <c:pt idx="6799">
                  <c:v>0.73363</c:v>
                </c:pt>
                <c:pt idx="6800">
                  <c:v>0.73368900000000004</c:v>
                </c:pt>
                <c:pt idx="6801">
                  <c:v>0.73374799999999996</c:v>
                </c:pt>
                <c:pt idx="6802">
                  <c:v>0.73380699999999999</c:v>
                </c:pt>
                <c:pt idx="6803">
                  <c:v>0.73386600000000002</c:v>
                </c:pt>
                <c:pt idx="6804">
                  <c:v>0.73392500000000005</c:v>
                </c:pt>
                <c:pt idx="6805">
                  <c:v>0.73398300000000005</c:v>
                </c:pt>
                <c:pt idx="6806">
                  <c:v>0.73404199999999997</c:v>
                </c:pt>
                <c:pt idx="6807">
                  <c:v>0.734101</c:v>
                </c:pt>
                <c:pt idx="6808">
                  <c:v>0.73416000000000003</c:v>
                </c:pt>
                <c:pt idx="6809">
                  <c:v>0.73421800000000004</c:v>
                </c:pt>
                <c:pt idx="6810">
                  <c:v>0.73427699999999996</c:v>
                </c:pt>
                <c:pt idx="6811">
                  <c:v>0.73433499999999996</c:v>
                </c:pt>
                <c:pt idx="6812">
                  <c:v>0.73439399999999999</c:v>
                </c:pt>
                <c:pt idx="6813">
                  <c:v>0.73445199999999999</c:v>
                </c:pt>
                <c:pt idx="6814">
                  <c:v>0.73451</c:v>
                </c:pt>
                <c:pt idx="6815">
                  <c:v>0.73456900000000003</c:v>
                </c:pt>
                <c:pt idx="6816">
                  <c:v>0.73462700000000003</c:v>
                </c:pt>
                <c:pt idx="6817">
                  <c:v>0.73468500000000003</c:v>
                </c:pt>
                <c:pt idx="6818">
                  <c:v>0.73474300000000003</c:v>
                </c:pt>
                <c:pt idx="6819">
                  <c:v>0.73480100000000004</c:v>
                </c:pt>
                <c:pt idx="6820">
                  <c:v>0.73485900000000004</c:v>
                </c:pt>
                <c:pt idx="6821">
                  <c:v>0.73491700000000004</c:v>
                </c:pt>
                <c:pt idx="6822">
                  <c:v>0.73497500000000004</c:v>
                </c:pt>
                <c:pt idx="6823">
                  <c:v>0.73503300000000005</c:v>
                </c:pt>
                <c:pt idx="6824">
                  <c:v>0.73509100000000005</c:v>
                </c:pt>
                <c:pt idx="6825">
                  <c:v>0.73514800000000002</c:v>
                </c:pt>
                <c:pt idx="6826">
                  <c:v>0.73520600000000003</c:v>
                </c:pt>
                <c:pt idx="6827">
                  <c:v>0.735263</c:v>
                </c:pt>
                <c:pt idx="6828">
                  <c:v>0.735321</c:v>
                </c:pt>
                <c:pt idx="6829">
                  <c:v>0.73537799999999998</c:v>
                </c:pt>
                <c:pt idx="6830">
                  <c:v>0.73543599999999998</c:v>
                </c:pt>
                <c:pt idx="6831">
                  <c:v>0.73549299999999995</c:v>
                </c:pt>
                <c:pt idx="6832">
                  <c:v>0.73555099999999995</c:v>
                </c:pt>
                <c:pt idx="6833">
                  <c:v>0.73560800000000004</c:v>
                </c:pt>
                <c:pt idx="6834">
                  <c:v>0.73566500000000001</c:v>
                </c:pt>
                <c:pt idx="6835">
                  <c:v>0.73572199999999999</c:v>
                </c:pt>
                <c:pt idx="6836">
                  <c:v>0.73577899999999996</c:v>
                </c:pt>
                <c:pt idx="6837">
                  <c:v>0.73583600000000005</c:v>
                </c:pt>
                <c:pt idx="6838">
                  <c:v>0.73589300000000002</c:v>
                </c:pt>
                <c:pt idx="6839">
                  <c:v>0.73594999999999999</c:v>
                </c:pt>
                <c:pt idx="6840">
                  <c:v>0.73600699999999997</c:v>
                </c:pt>
                <c:pt idx="6841">
                  <c:v>0.73606400000000005</c:v>
                </c:pt>
                <c:pt idx="6842">
                  <c:v>0.73612</c:v>
                </c:pt>
                <c:pt idx="6843">
                  <c:v>0.73617699999999997</c:v>
                </c:pt>
                <c:pt idx="6844">
                  <c:v>0.73623400000000006</c:v>
                </c:pt>
                <c:pt idx="6845">
                  <c:v>0.73629</c:v>
                </c:pt>
                <c:pt idx="6846">
                  <c:v>0.73634699999999997</c:v>
                </c:pt>
                <c:pt idx="6847">
                  <c:v>0.73640300000000003</c:v>
                </c:pt>
                <c:pt idx="6848">
                  <c:v>0.73646</c:v>
                </c:pt>
                <c:pt idx="6849">
                  <c:v>0.73651599999999995</c:v>
                </c:pt>
                <c:pt idx="6850">
                  <c:v>0.736572</c:v>
                </c:pt>
                <c:pt idx="6851">
                  <c:v>0.73662899999999998</c:v>
                </c:pt>
                <c:pt idx="6852">
                  <c:v>0.73668500000000003</c:v>
                </c:pt>
                <c:pt idx="6853">
                  <c:v>0.73674099999999998</c:v>
                </c:pt>
                <c:pt idx="6854">
                  <c:v>0.73679700000000004</c:v>
                </c:pt>
                <c:pt idx="6855">
                  <c:v>0.73685299999999998</c:v>
                </c:pt>
                <c:pt idx="6856">
                  <c:v>0.73690900000000004</c:v>
                </c:pt>
                <c:pt idx="6857">
                  <c:v>0.73696499999999998</c:v>
                </c:pt>
                <c:pt idx="6858">
                  <c:v>0.73702100000000004</c:v>
                </c:pt>
                <c:pt idx="6859">
                  <c:v>0.73707699999999998</c:v>
                </c:pt>
                <c:pt idx="6860">
                  <c:v>0.73713200000000001</c:v>
                </c:pt>
                <c:pt idx="6861">
                  <c:v>0.73718799999999995</c:v>
                </c:pt>
                <c:pt idx="6862">
                  <c:v>0.73724400000000001</c:v>
                </c:pt>
                <c:pt idx="6863">
                  <c:v>0.73729900000000004</c:v>
                </c:pt>
                <c:pt idx="6864">
                  <c:v>0.73735499999999998</c:v>
                </c:pt>
                <c:pt idx="6865">
                  <c:v>0.73741000000000001</c:v>
                </c:pt>
                <c:pt idx="6866">
                  <c:v>0.73746599999999995</c:v>
                </c:pt>
                <c:pt idx="6867">
                  <c:v>0.73752099999999998</c:v>
                </c:pt>
                <c:pt idx="6868">
                  <c:v>0.73757600000000001</c:v>
                </c:pt>
                <c:pt idx="6869">
                  <c:v>0.73763199999999995</c:v>
                </c:pt>
                <c:pt idx="6870">
                  <c:v>0.73768699999999998</c:v>
                </c:pt>
                <c:pt idx="6871">
                  <c:v>0.73774200000000001</c:v>
                </c:pt>
                <c:pt idx="6872">
                  <c:v>0.73779700000000004</c:v>
                </c:pt>
                <c:pt idx="6873">
                  <c:v>0.73785199999999995</c:v>
                </c:pt>
                <c:pt idx="6874">
                  <c:v>0.73790699999999998</c:v>
                </c:pt>
                <c:pt idx="6875">
                  <c:v>0.73796200000000001</c:v>
                </c:pt>
                <c:pt idx="6876">
                  <c:v>0.73801700000000003</c:v>
                </c:pt>
                <c:pt idx="6877">
                  <c:v>0.73807199999999995</c:v>
                </c:pt>
                <c:pt idx="6878">
                  <c:v>0.73812599999999995</c:v>
                </c:pt>
                <c:pt idx="6879">
                  <c:v>0.73818099999999998</c:v>
                </c:pt>
                <c:pt idx="6880">
                  <c:v>0.738236</c:v>
                </c:pt>
                <c:pt idx="6881">
                  <c:v>0.73829</c:v>
                </c:pt>
                <c:pt idx="6882">
                  <c:v>0.73834500000000003</c:v>
                </c:pt>
                <c:pt idx="6883">
                  <c:v>0.73839999999999995</c:v>
                </c:pt>
                <c:pt idx="6884">
                  <c:v>0.73845400000000005</c:v>
                </c:pt>
                <c:pt idx="6885">
                  <c:v>0.73850800000000005</c:v>
                </c:pt>
                <c:pt idx="6886">
                  <c:v>0.73856299999999997</c:v>
                </c:pt>
                <c:pt idx="6887">
                  <c:v>0.73861699999999997</c:v>
                </c:pt>
                <c:pt idx="6888">
                  <c:v>0.73867099999999997</c:v>
                </c:pt>
                <c:pt idx="6889">
                  <c:v>0.73872499999999997</c:v>
                </c:pt>
                <c:pt idx="6890">
                  <c:v>0.73877999999999999</c:v>
                </c:pt>
                <c:pt idx="6891">
                  <c:v>0.73883399999999999</c:v>
                </c:pt>
                <c:pt idx="6892">
                  <c:v>0.73888799999999999</c:v>
                </c:pt>
                <c:pt idx="6893">
                  <c:v>0.73894199999999999</c:v>
                </c:pt>
                <c:pt idx="6894">
                  <c:v>0.73899599999999999</c:v>
                </c:pt>
                <c:pt idx="6895">
                  <c:v>0.73904899999999996</c:v>
                </c:pt>
                <c:pt idx="6896">
                  <c:v>0.73910299999999995</c:v>
                </c:pt>
                <c:pt idx="6897">
                  <c:v>0.73915699999999995</c:v>
                </c:pt>
                <c:pt idx="6898">
                  <c:v>0.73921099999999995</c:v>
                </c:pt>
                <c:pt idx="6899">
                  <c:v>0.73926400000000003</c:v>
                </c:pt>
                <c:pt idx="6900">
                  <c:v>0.73931800000000003</c:v>
                </c:pt>
                <c:pt idx="6901">
                  <c:v>0.739371</c:v>
                </c:pt>
                <c:pt idx="6902">
                  <c:v>0.739425</c:v>
                </c:pt>
                <c:pt idx="6903">
                  <c:v>0.73947799999999997</c:v>
                </c:pt>
                <c:pt idx="6904">
                  <c:v>0.73953199999999997</c:v>
                </c:pt>
                <c:pt idx="6905">
                  <c:v>0.73958500000000005</c:v>
                </c:pt>
                <c:pt idx="6906">
                  <c:v>0.73963800000000002</c:v>
                </c:pt>
                <c:pt idx="6907">
                  <c:v>0.73969200000000002</c:v>
                </c:pt>
                <c:pt idx="6908">
                  <c:v>0.73974499999999999</c:v>
                </c:pt>
                <c:pt idx="6909">
                  <c:v>0.73979799999999996</c:v>
                </c:pt>
                <c:pt idx="6910">
                  <c:v>0.73985100000000004</c:v>
                </c:pt>
                <c:pt idx="6911">
                  <c:v>0.73990400000000001</c:v>
                </c:pt>
                <c:pt idx="6912">
                  <c:v>0.73995699999999998</c:v>
                </c:pt>
                <c:pt idx="6913">
                  <c:v>0.74000999999999995</c:v>
                </c:pt>
                <c:pt idx="6914">
                  <c:v>0.74006300000000003</c:v>
                </c:pt>
                <c:pt idx="6915">
                  <c:v>0.740116</c:v>
                </c:pt>
                <c:pt idx="6916">
                  <c:v>0.74016800000000005</c:v>
                </c:pt>
                <c:pt idx="6917">
                  <c:v>0.74022100000000002</c:v>
                </c:pt>
                <c:pt idx="6918">
                  <c:v>0.74027399999999999</c:v>
                </c:pt>
                <c:pt idx="6919">
                  <c:v>0.74032600000000004</c:v>
                </c:pt>
                <c:pt idx="6920">
                  <c:v>0.74037900000000001</c:v>
                </c:pt>
                <c:pt idx="6921">
                  <c:v>0.74043099999999995</c:v>
                </c:pt>
                <c:pt idx="6922">
                  <c:v>0.74048400000000003</c:v>
                </c:pt>
                <c:pt idx="6923">
                  <c:v>0.74053599999999997</c:v>
                </c:pt>
                <c:pt idx="6924">
                  <c:v>0.74058900000000005</c:v>
                </c:pt>
                <c:pt idx="6925">
                  <c:v>0.74064099999999999</c:v>
                </c:pt>
                <c:pt idx="6926">
                  <c:v>0.74069300000000005</c:v>
                </c:pt>
                <c:pt idx="6927">
                  <c:v>0.74074499999999999</c:v>
                </c:pt>
                <c:pt idx="6928">
                  <c:v>0.74079700000000004</c:v>
                </c:pt>
                <c:pt idx="6929">
                  <c:v>0.74085000000000001</c:v>
                </c:pt>
                <c:pt idx="6930">
                  <c:v>0.74090199999999995</c:v>
                </c:pt>
                <c:pt idx="6931">
                  <c:v>0.740954</c:v>
                </c:pt>
                <c:pt idx="6932">
                  <c:v>0.74100600000000005</c:v>
                </c:pt>
                <c:pt idx="6933">
                  <c:v>0.74105699999999997</c:v>
                </c:pt>
                <c:pt idx="6934">
                  <c:v>0.74110900000000002</c:v>
                </c:pt>
                <c:pt idx="6935">
                  <c:v>0.74116099999999996</c:v>
                </c:pt>
                <c:pt idx="6936">
                  <c:v>0.74121300000000001</c:v>
                </c:pt>
                <c:pt idx="6937">
                  <c:v>0.74126400000000003</c:v>
                </c:pt>
                <c:pt idx="6938">
                  <c:v>0.74131599999999997</c:v>
                </c:pt>
                <c:pt idx="6939">
                  <c:v>0.74136800000000003</c:v>
                </c:pt>
                <c:pt idx="6940">
                  <c:v>0.74141900000000005</c:v>
                </c:pt>
                <c:pt idx="6941">
                  <c:v>0.74147099999999999</c:v>
                </c:pt>
                <c:pt idx="6942">
                  <c:v>0.74152200000000001</c:v>
                </c:pt>
                <c:pt idx="6943">
                  <c:v>0.74157399999999996</c:v>
                </c:pt>
                <c:pt idx="6944">
                  <c:v>0.74162499999999998</c:v>
                </c:pt>
                <c:pt idx="6945">
                  <c:v>0.741676</c:v>
                </c:pt>
                <c:pt idx="6946">
                  <c:v>0.74172700000000003</c:v>
                </c:pt>
                <c:pt idx="6947">
                  <c:v>0.74177899999999997</c:v>
                </c:pt>
                <c:pt idx="6948">
                  <c:v>0.74182999999999999</c:v>
                </c:pt>
                <c:pt idx="6949">
                  <c:v>0.74188100000000001</c:v>
                </c:pt>
                <c:pt idx="6950">
                  <c:v>0.74193200000000004</c:v>
                </c:pt>
                <c:pt idx="6951">
                  <c:v>0.74198299999999995</c:v>
                </c:pt>
                <c:pt idx="6952">
                  <c:v>0.74203399999999997</c:v>
                </c:pt>
                <c:pt idx="6953">
                  <c:v>0.74208499999999999</c:v>
                </c:pt>
                <c:pt idx="6954">
                  <c:v>0.74213499999999999</c:v>
                </c:pt>
                <c:pt idx="6955">
                  <c:v>0.74218600000000001</c:v>
                </c:pt>
                <c:pt idx="6956">
                  <c:v>0.74223700000000004</c:v>
                </c:pt>
                <c:pt idx="6957">
                  <c:v>0.74228799999999995</c:v>
                </c:pt>
                <c:pt idx="6958">
                  <c:v>0.74233800000000005</c:v>
                </c:pt>
                <c:pt idx="6959">
                  <c:v>0.74238899999999997</c:v>
                </c:pt>
                <c:pt idx="6960">
                  <c:v>0.74243899999999996</c:v>
                </c:pt>
                <c:pt idx="6961">
                  <c:v>0.74248999999999998</c:v>
                </c:pt>
                <c:pt idx="6962">
                  <c:v>0.74253999999999998</c:v>
                </c:pt>
                <c:pt idx="6963">
                  <c:v>0.742591</c:v>
                </c:pt>
                <c:pt idx="6964">
                  <c:v>0.742641</c:v>
                </c:pt>
                <c:pt idx="6965">
                  <c:v>0.74269099999999999</c:v>
                </c:pt>
                <c:pt idx="6966">
                  <c:v>0.74274099999999998</c:v>
                </c:pt>
                <c:pt idx="6967">
                  <c:v>0.74279200000000001</c:v>
                </c:pt>
                <c:pt idx="6968">
                  <c:v>0.742842</c:v>
                </c:pt>
                <c:pt idx="6969">
                  <c:v>0.742892</c:v>
                </c:pt>
                <c:pt idx="6970">
                  <c:v>0.74294199999999999</c:v>
                </c:pt>
                <c:pt idx="6971">
                  <c:v>0.74299199999999999</c:v>
                </c:pt>
                <c:pt idx="6972">
                  <c:v>0.74304199999999998</c:v>
                </c:pt>
                <c:pt idx="6973">
                  <c:v>0.74309199999999997</c:v>
                </c:pt>
                <c:pt idx="6974">
                  <c:v>0.74314199999999997</c:v>
                </c:pt>
                <c:pt idx="6975">
                  <c:v>0.74319100000000005</c:v>
                </c:pt>
                <c:pt idx="6976">
                  <c:v>0.74324100000000004</c:v>
                </c:pt>
                <c:pt idx="6977">
                  <c:v>0.74329100000000004</c:v>
                </c:pt>
                <c:pt idx="6978">
                  <c:v>0.74334</c:v>
                </c:pt>
                <c:pt idx="6979">
                  <c:v>0.74339</c:v>
                </c:pt>
                <c:pt idx="6980">
                  <c:v>0.74343999999999999</c:v>
                </c:pt>
                <c:pt idx="6981">
                  <c:v>0.74348899999999996</c:v>
                </c:pt>
                <c:pt idx="6982">
                  <c:v>0.74353800000000003</c:v>
                </c:pt>
                <c:pt idx="6983">
                  <c:v>0.74358800000000003</c:v>
                </c:pt>
                <c:pt idx="6984">
                  <c:v>0.74363699999999999</c:v>
                </c:pt>
                <c:pt idx="6985">
                  <c:v>0.74368699999999999</c:v>
                </c:pt>
                <c:pt idx="6986">
                  <c:v>0.74373599999999995</c:v>
                </c:pt>
                <c:pt idx="6987">
                  <c:v>0.74378500000000003</c:v>
                </c:pt>
                <c:pt idx="6988">
                  <c:v>0.743834</c:v>
                </c:pt>
                <c:pt idx="6989">
                  <c:v>0.74388299999999996</c:v>
                </c:pt>
                <c:pt idx="6990">
                  <c:v>0.74393200000000004</c:v>
                </c:pt>
                <c:pt idx="6991">
                  <c:v>0.743981</c:v>
                </c:pt>
                <c:pt idx="6992">
                  <c:v>0.74402999999999997</c:v>
                </c:pt>
                <c:pt idx="6993">
                  <c:v>0.74407900000000005</c:v>
                </c:pt>
                <c:pt idx="6994">
                  <c:v>0.74412800000000001</c:v>
                </c:pt>
                <c:pt idx="6995">
                  <c:v>0.74417699999999998</c:v>
                </c:pt>
                <c:pt idx="6996">
                  <c:v>0.74422600000000005</c:v>
                </c:pt>
                <c:pt idx="6997">
                  <c:v>0.74427399999999999</c:v>
                </c:pt>
                <c:pt idx="6998">
                  <c:v>0.74432299999999996</c:v>
                </c:pt>
                <c:pt idx="6999">
                  <c:v>0.74437200000000003</c:v>
                </c:pt>
                <c:pt idx="7000">
                  <c:v>0.74441999999999997</c:v>
                </c:pt>
                <c:pt idx="7001">
                  <c:v>0.74446900000000005</c:v>
                </c:pt>
                <c:pt idx="7002">
                  <c:v>0.74451699999999998</c:v>
                </c:pt>
                <c:pt idx="7003">
                  <c:v>0.74456599999999995</c:v>
                </c:pt>
                <c:pt idx="7004">
                  <c:v>0.744614</c:v>
                </c:pt>
                <c:pt idx="7005">
                  <c:v>0.74466200000000005</c:v>
                </c:pt>
                <c:pt idx="7006">
                  <c:v>0.74471100000000001</c:v>
                </c:pt>
                <c:pt idx="7007">
                  <c:v>0.74475899999999995</c:v>
                </c:pt>
                <c:pt idx="7008">
                  <c:v>0.744807</c:v>
                </c:pt>
                <c:pt idx="7009">
                  <c:v>0.74485500000000004</c:v>
                </c:pt>
                <c:pt idx="7010">
                  <c:v>0.74490299999999998</c:v>
                </c:pt>
                <c:pt idx="7011">
                  <c:v>0.74495199999999995</c:v>
                </c:pt>
                <c:pt idx="7012">
                  <c:v>0.745</c:v>
                </c:pt>
                <c:pt idx="7013">
                  <c:v>0.74504800000000004</c:v>
                </c:pt>
                <c:pt idx="7014">
                  <c:v>0.74509499999999995</c:v>
                </c:pt>
                <c:pt idx="7015">
                  <c:v>0.745143</c:v>
                </c:pt>
                <c:pt idx="7016">
                  <c:v>0.74519100000000005</c:v>
                </c:pt>
                <c:pt idx="7017">
                  <c:v>0.74523899999999998</c:v>
                </c:pt>
                <c:pt idx="7018">
                  <c:v>0.74528700000000003</c:v>
                </c:pt>
                <c:pt idx="7019">
                  <c:v>0.74533400000000005</c:v>
                </c:pt>
                <c:pt idx="7020">
                  <c:v>0.74538199999999999</c:v>
                </c:pt>
                <c:pt idx="7021">
                  <c:v>0.74543000000000004</c:v>
                </c:pt>
                <c:pt idx="7022">
                  <c:v>0.74547699999999995</c:v>
                </c:pt>
                <c:pt idx="7023">
                  <c:v>0.74552499999999999</c:v>
                </c:pt>
                <c:pt idx="7024">
                  <c:v>0.74557200000000001</c:v>
                </c:pt>
                <c:pt idx="7025">
                  <c:v>0.74561900000000003</c:v>
                </c:pt>
                <c:pt idx="7026">
                  <c:v>0.74566699999999997</c:v>
                </c:pt>
                <c:pt idx="7027">
                  <c:v>0.74571399999999999</c:v>
                </c:pt>
                <c:pt idx="7028">
                  <c:v>0.74576100000000001</c:v>
                </c:pt>
                <c:pt idx="7029">
                  <c:v>0.74580900000000006</c:v>
                </c:pt>
                <c:pt idx="7030">
                  <c:v>0.74585599999999996</c:v>
                </c:pt>
                <c:pt idx="7031">
                  <c:v>0.74590299999999998</c:v>
                </c:pt>
                <c:pt idx="7032">
                  <c:v>0.74595</c:v>
                </c:pt>
                <c:pt idx="7033">
                  <c:v>0.74599700000000002</c:v>
                </c:pt>
                <c:pt idx="7034">
                  <c:v>0.74604400000000004</c:v>
                </c:pt>
                <c:pt idx="7035">
                  <c:v>0.74609099999999995</c:v>
                </c:pt>
                <c:pt idx="7036">
                  <c:v>0.74613799999999997</c:v>
                </c:pt>
                <c:pt idx="7037">
                  <c:v>0.74618499999999999</c:v>
                </c:pt>
                <c:pt idx="7038">
                  <c:v>0.74623099999999998</c:v>
                </c:pt>
                <c:pt idx="7039">
                  <c:v>0.746278</c:v>
                </c:pt>
                <c:pt idx="7040">
                  <c:v>0.74632500000000002</c:v>
                </c:pt>
                <c:pt idx="7041">
                  <c:v>0.74637200000000004</c:v>
                </c:pt>
                <c:pt idx="7042">
                  <c:v>0.74641800000000003</c:v>
                </c:pt>
                <c:pt idx="7043">
                  <c:v>0.74646500000000005</c:v>
                </c:pt>
                <c:pt idx="7044">
                  <c:v>0.74651100000000004</c:v>
                </c:pt>
                <c:pt idx="7045">
                  <c:v>0.74655800000000005</c:v>
                </c:pt>
                <c:pt idx="7046">
                  <c:v>0.74660400000000005</c:v>
                </c:pt>
                <c:pt idx="7047">
                  <c:v>0.74665099999999995</c:v>
                </c:pt>
                <c:pt idx="7048">
                  <c:v>0.74669700000000006</c:v>
                </c:pt>
                <c:pt idx="7049">
                  <c:v>0.74674300000000005</c:v>
                </c:pt>
                <c:pt idx="7050">
                  <c:v>0.74678900000000004</c:v>
                </c:pt>
                <c:pt idx="7051">
                  <c:v>0.74683600000000006</c:v>
                </c:pt>
                <c:pt idx="7052">
                  <c:v>0.74688200000000005</c:v>
                </c:pt>
                <c:pt idx="7053">
                  <c:v>0.74692800000000004</c:v>
                </c:pt>
                <c:pt idx="7054">
                  <c:v>0.74697400000000003</c:v>
                </c:pt>
                <c:pt idx="7055">
                  <c:v>0.74702000000000002</c:v>
                </c:pt>
                <c:pt idx="7056">
                  <c:v>0.74706600000000001</c:v>
                </c:pt>
                <c:pt idx="7057">
                  <c:v>0.747112</c:v>
                </c:pt>
                <c:pt idx="7058">
                  <c:v>0.74715799999999999</c:v>
                </c:pt>
                <c:pt idx="7059">
                  <c:v>0.74720399999999998</c:v>
                </c:pt>
                <c:pt idx="7060">
                  <c:v>0.74724999999999997</c:v>
                </c:pt>
                <c:pt idx="7061">
                  <c:v>0.74729500000000004</c:v>
                </c:pt>
                <c:pt idx="7062">
                  <c:v>0.74734100000000003</c:v>
                </c:pt>
                <c:pt idx="7063">
                  <c:v>0.74738700000000002</c:v>
                </c:pt>
                <c:pt idx="7064">
                  <c:v>0.74743199999999999</c:v>
                </c:pt>
                <c:pt idx="7065">
                  <c:v>0.74747799999999998</c:v>
                </c:pt>
                <c:pt idx="7066">
                  <c:v>0.74752300000000005</c:v>
                </c:pt>
                <c:pt idx="7067">
                  <c:v>0.74756900000000004</c:v>
                </c:pt>
                <c:pt idx="7068">
                  <c:v>0.747614</c:v>
                </c:pt>
                <c:pt idx="7069">
                  <c:v>0.74765999999999999</c:v>
                </c:pt>
                <c:pt idx="7070">
                  <c:v>0.74770499999999995</c:v>
                </c:pt>
                <c:pt idx="7071">
                  <c:v>0.74775000000000003</c:v>
                </c:pt>
                <c:pt idx="7072">
                  <c:v>0.74779600000000002</c:v>
                </c:pt>
                <c:pt idx="7073">
                  <c:v>0.74784099999999998</c:v>
                </c:pt>
                <c:pt idx="7074">
                  <c:v>0.74788600000000005</c:v>
                </c:pt>
                <c:pt idx="7075">
                  <c:v>0.74793100000000001</c:v>
                </c:pt>
                <c:pt idx="7076">
                  <c:v>0.74797599999999997</c:v>
                </c:pt>
                <c:pt idx="7077">
                  <c:v>0.74802100000000005</c:v>
                </c:pt>
                <c:pt idx="7078">
                  <c:v>0.74806600000000001</c:v>
                </c:pt>
                <c:pt idx="7079">
                  <c:v>0.74811099999999997</c:v>
                </c:pt>
                <c:pt idx="7080">
                  <c:v>0.74815600000000004</c:v>
                </c:pt>
                <c:pt idx="7081">
                  <c:v>0.748201</c:v>
                </c:pt>
                <c:pt idx="7082">
                  <c:v>0.74824599999999997</c:v>
                </c:pt>
                <c:pt idx="7083">
                  <c:v>0.74829100000000004</c:v>
                </c:pt>
                <c:pt idx="7084">
                  <c:v>0.74833499999999997</c:v>
                </c:pt>
                <c:pt idx="7085">
                  <c:v>0.74838000000000005</c:v>
                </c:pt>
                <c:pt idx="7086">
                  <c:v>0.74842500000000001</c:v>
                </c:pt>
                <c:pt idx="7087">
                  <c:v>0.74846900000000005</c:v>
                </c:pt>
                <c:pt idx="7088">
                  <c:v>0.74851400000000001</c:v>
                </c:pt>
                <c:pt idx="7089">
                  <c:v>0.74855799999999995</c:v>
                </c:pt>
                <c:pt idx="7090">
                  <c:v>0.74860300000000002</c:v>
                </c:pt>
                <c:pt idx="7091">
                  <c:v>0.74864699999999995</c:v>
                </c:pt>
                <c:pt idx="7092">
                  <c:v>0.74869200000000002</c:v>
                </c:pt>
                <c:pt idx="7093">
                  <c:v>0.74873599999999996</c:v>
                </c:pt>
                <c:pt idx="7094">
                  <c:v>0.74878</c:v>
                </c:pt>
                <c:pt idx="7095">
                  <c:v>0.74882400000000005</c:v>
                </c:pt>
                <c:pt idx="7096">
                  <c:v>0.74886900000000001</c:v>
                </c:pt>
                <c:pt idx="7097">
                  <c:v>0.74891300000000005</c:v>
                </c:pt>
                <c:pt idx="7098">
                  <c:v>0.74895699999999998</c:v>
                </c:pt>
                <c:pt idx="7099">
                  <c:v>0.74900100000000003</c:v>
                </c:pt>
                <c:pt idx="7100">
                  <c:v>0.74904499999999996</c:v>
                </c:pt>
                <c:pt idx="7101">
                  <c:v>0.749089</c:v>
                </c:pt>
                <c:pt idx="7102">
                  <c:v>0.74913300000000005</c:v>
                </c:pt>
                <c:pt idx="7103">
                  <c:v>0.74917699999999998</c:v>
                </c:pt>
                <c:pt idx="7104">
                  <c:v>0.74922100000000003</c:v>
                </c:pt>
                <c:pt idx="7105">
                  <c:v>0.74926499999999996</c:v>
                </c:pt>
                <c:pt idx="7106">
                  <c:v>0.74930799999999997</c:v>
                </c:pt>
                <c:pt idx="7107">
                  <c:v>0.74935200000000002</c:v>
                </c:pt>
                <c:pt idx="7108">
                  <c:v>0.74939599999999995</c:v>
                </c:pt>
                <c:pt idx="7109">
                  <c:v>0.74943899999999997</c:v>
                </c:pt>
                <c:pt idx="7110">
                  <c:v>0.74948300000000001</c:v>
                </c:pt>
                <c:pt idx="7111">
                  <c:v>0.74952700000000005</c:v>
                </c:pt>
                <c:pt idx="7112">
                  <c:v>0.74956999999999996</c:v>
                </c:pt>
                <c:pt idx="7113">
                  <c:v>0.749614</c:v>
                </c:pt>
                <c:pt idx="7114">
                  <c:v>0.74965700000000002</c:v>
                </c:pt>
                <c:pt idx="7115">
                  <c:v>0.74970000000000003</c:v>
                </c:pt>
                <c:pt idx="7116">
                  <c:v>0.74974399999999997</c:v>
                </c:pt>
                <c:pt idx="7117">
                  <c:v>0.74978699999999998</c:v>
                </c:pt>
                <c:pt idx="7118">
                  <c:v>0.74983</c:v>
                </c:pt>
                <c:pt idx="7119">
                  <c:v>0.74987400000000004</c:v>
                </c:pt>
                <c:pt idx="7120">
                  <c:v>0.74991699999999994</c:v>
                </c:pt>
                <c:pt idx="7121">
                  <c:v>0.74995999999999996</c:v>
                </c:pt>
                <c:pt idx="7122">
                  <c:v>0.75000299999999998</c:v>
                </c:pt>
                <c:pt idx="7123">
                  <c:v>0.75004599999999999</c:v>
                </c:pt>
                <c:pt idx="7124">
                  <c:v>0.75008900000000001</c:v>
                </c:pt>
                <c:pt idx="7125">
                  <c:v>0.75013200000000002</c:v>
                </c:pt>
                <c:pt idx="7126">
                  <c:v>0.75017500000000004</c:v>
                </c:pt>
                <c:pt idx="7127">
                  <c:v>0.75021800000000005</c:v>
                </c:pt>
                <c:pt idx="7128">
                  <c:v>0.75026099999999996</c:v>
                </c:pt>
                <c:pt idx="7129">
                  <c:v>0.75030300000000005</c:v>
                </c:pt>
                <c:pt idx="7130">
                  <c:v>0.75034599999999996</c:v>
                </c:pt>
                <c:pt idx="7131">
                  <c:v>0.75038899999999997</c:v>
                </c:pt>
                <c:pt idx="7132">
                  <c:v>0.75043199999999999</c:v>
                </c:pt>
                <c:pt idx="7133">
                  <c:v>0.75047399999999997</c:v>
                </c:pt>
                <c:pt idx="7134">
                  <c:v>0.75051699999999999</c:v>
                </c:pt>
                <c:pt idx="7135">
                  <c:v>0.75055899999999998</c:v>
                </c:pt>
                <c:pt idx="7136">
                  <c:v>0.75060199999999999</c:v>
                </c:pt>
                <c:pt idx="7137">
                  <c:v>0.75064399999999998</c:v>
                </c:pt>
                <c:pt idx="7138">
                  <c:v>0.75068699999999999</c:v>
                </c:pt>
                <c:pt idx="7139">
                  <c:v>0.75072899999999998</c:v>
                </c:pt>
                <c:pt idx="7140">
                  <c:v>0.75077099999999997</c:v>
                </c:pt>
                <c:pt idx="7141">
                  <c:v>0.75081399999999998</c:v>
                </c:pt>
                <c:pt idx="7142">
                  <c:v>0.75085599999999997</c:v>
                </c:pt>
                <c:pt idx="7143">
                  <c:v>0.75089799999999995</c:v>
                </c:pt>
                <c:pt idx="7144">
                  <c:v>0.75094000000000005</c:v>
                </c:pt>
                <c:pt idx="7145">
                  <c:v>0.75098200000000004</c:v>
                </c:pt>
                <c:pt idx="7146">
                  <c:v>0.75102500000000005</c:v>
                </c:pt>
                <c:pt idx="7147">
                  <c:v>0.75106700000000004</c:v>
                </c:pt>
                <c:pt idx="7148">
                  <c:v>0.75110900000000003</c:v>
                </c:pt>
                <c:pt idx="7149">
                  <c:v>0.75115100000000001</c:v>
                </c:pt>
                <c:pt idx="7150">
                  <c:v>0.75119199999999997</c:v>
                </c:pt>
                <c:pt idx="7151">
                  <c:v>0.75123399999999996</c:v>
                </c:pt>
                <c:pt idx="7152">
                  <c:v>0.75127600000000005</c:v>
                </c:pt>
                <c:pt idx="7153">
                  <c:v>0.75131800000000004</c:v>
                </c:pt>
                <c:pt idx="7154">
                  <c:v>0.75136000000000003</c:v>
                </c:pt>
                <c:pt idx="7155">
                  <c:v>0.75140099999999999</c:v>
                </c:pt>
                <c:pt idx="7156">
                  <c:v>0.75144299999999997</c:v>
                </c:pt>
                <c:pt idx="7157">
                  <c:v>0.75148499999999996</c:v>
                </c:pt>
                <c:pt idx="7158">
                  <c:v>0.75152600000000003</c:v>
                </c:pt>
                <c:pt idx="7159">
                  <c:v>0.75156800000000001</c:v>
                </c:pt>
                <c:pt idx="7160">
                  <c:v>0.75160899999999997</c:v>
                </c:pt>
                <c:pt idx="7161">
                  <c:v>0.75165099999999996</c:v>
                </c:pt>
                <c:pt idx="7162">
                  <c:v>0.75169200000000003</c:v>
                </c:pt>
                <c:pt idx="7163">
                  <c:v>0.75173400000000001</c:v>
                </c:pt>
                <c:pt idx="7164">
                  <c:v>0.75177499999999997</c:v>
                </c:pt>
                <c:pt idx="7165">
                  <c:v>0.75181600000000004</c:v>
                </c:pt>
                <c:pt idx="7166">
                  <c:v>0.75185800000000003</c:v>
                </c:pt>
                <c:pt idx="7167">
                  <c:v>0.75189899999999998</c:v>
                </c:pt>
                <c:pt idx="7168">
                  <c:v>0.75194000000000005</c:v>
                </c:pt>
                <c:pt idx="7169">
                  <c:v>0.75198100000000001</c:v>
                </c:pt>
                <c:pt idx="7170">
                  <c:v>0.75202199999999997</c:v>
                </c:pt>
                <c:pt idx="7171">
                  <c:v>0.75206300000000004</c:v>
                </c:pt>
                <c:pt idx="7172">
                  <c:v>0.75210399999999999</c:v>
                </c:pt>
                <c:pt idx="7173">
                  <c:v>0.75214499999999995</c:v>
                </c:pt>
                <c:pt idx="7174">
                  <c:v>0.75218600000000002</c:v>
                </c:pt>
                <c:pt idx="7175">
                  <c:v>0.75222699999999998</c:v>
                </c:pt>
                <c:pt idx="7176">
                  <c:v>0.75226800000000005</c:v>
                </c:pt>
                <c:pt idx="7177">
                  <c:v>0.75230900000000001</c:v>
                </c:pt>
                <c:pt idx="7178">
                  <c:v>0.75234999999999996</c:v>
                </c:pt>
                <c:pt idx="7179">
                  <c:v>0.75239</c:v>
                </c:pt>
                <c:pt idx="7180">
                  <c:v>0.75243099999999996</c:v>
                </c:pt>
                <c:pt idx="7181">
                  <c:v>0.75247200000000003</c:v>
                </c:pt>
                <c:pt idx="7182">
                  <c:v>0.75251199999999996</c:v>
                </c:pt>
                <c:pt idx="7183">
                  <c:v>0.75255300000000003</c:v>
                </c:pt>
                <c:pt idx="7184">
                  <c:v>0.75259399999999999</c:v>
                </c:pt>
                <c:pt idx="7185">
                  <c:v>0.75263400000000003</c:v>
                </c:pt>
                <c:pt idx="7186">
                  <c:v>0.75267499999999998</c:v>
                </c:pt>
                <c:pt idx="7187">
                  <c:v>0.75271500000000002</c:v>
                </c:pt>
                <c:pt idx="7188">
                  <c:v>0.75275499999999995</c:v>
                </c:pt>
                <c:pt idx="7189">
                  <c:v>0.75279600000000002</c:v>
                </c:pt>
                <c:pt idx="7190">
                  <c:v>0.75283599999999995</c:v>
                </c:pt>
                <c:pt idx="7191">
                  <c:v>0.75287599999999999</c:v>
                </c:pt>
                <c:pt idx="7192">
                  <c:v>0.75291600000000003</c:v>
                </c:pt>
                <c:pt idx="7193">
                  <c:v>0.75295699999999999</c:v>
                </c:pt>
                <c:pt idx="7194">
                  <c:v>0.75299700000000003</c:v>
                </c:pt>
                <c:pt idx="7195">
                  <c:v>0.75303699999999996</c:v>
                </c:pt>
                <c:pt idx="7196">
                  <c:v>0.753077</c:v>
                </c:pt>
                <c:pt idx="7197">
                  <c:v>0.75311700000000004</c:v>
                </c:pt>
                <c:pt idx="7198">
                  <c:v>0.75315699999999997</c:v>
                </c:pt>
                <c:pt idx="7199">
                  <c:v>0.75319700000000001</c:v>
                </c:pt>
                <c:pt idx="7200">
                  <c:v>0.75323700000000005</c:v>
                </c:pt>
                <c:pt idx="7201">
                  <c:v>0.75327699999999997</c:v>
                </c:pt>
                <c:pt idx="7202">
                  <c:v>0.75331599999999999</c:v>
                </c:pt>
                <c:pt idx="7203">
                  <c:v>0.75332699999999997</c:v>
                </c:pt>
                <c:pt idx="7204">
                  <c:v>0.75330799999999998</c:v>
                </c:pt>
                <c:pt idx="7205">
                  <c:v>0.75326300000000002</c:v>
                </c:pt>
                <c:pt idx="7206">
                  <c:v>0.75319100000000005</c:v>
                </c:pt>
                <c:pt idx="7207">
                  <c:v>0.75309499999999996</c:v>
                </c:pt>
                <c:pt idx="7208">
                  <c:v>0.75297400000000003</c:v>
                </c:pt>
                <c:pt idx="7209">
                  <c:v>0.75283100000000003</c:v>
                </c:pt>
                <c:pt idx="7210">
                  <c:v>0.75266599999999995</c:v>
                </c:pt>
                <c:pt idx="7211">
                  <c:v>0.75248099999999996</c:v>
                </c:pt>
                <c:pt idx="7212">
                  <c:v>0.75227599999999994</c:v>
                </c:pt>
                <c:pt idx="7213">
                  <c:v>0.75205299999999997</c:v>
                </c:pt>
                <c:pt idx="7214">
                  <c:v>0.75181200000000004</c:v>
                </c:pt>
                <c:pt idx="7215">
                  <c:v>0.75155499999999997</c:v>
                </c:pt>
                <c:pt idx="7216">
                  <c:v>0.75128300000000003</c:v>
                </c:pt>
                <c:pt idx="7217">
                  <c:v>0.750996</c:v>
                </c:pt>
                <c:pt idx="7218">
                  <c:v>0.750695</c:v>
                </c:pt>
                <c:pt idx="7219">
                  <c:v>0.75038199999999999</c:v>
                </c:pt>
                <c:pt idx="7220">
                  <c:v>0.75005699999999997</c:v>
                </c:pt>
                <c:pt idx="7221">
                  <c:v>0.74972000000000005</c:v>
                </c:pt>
                <c:pt idx="7222">
                  <c:v>0.74937399999999998</c:v>
                </c:pt>
                <c:pt idx="7223">
                  <c:v>0.74901799999999996</c:v>
                </c:pt>
                <c:pt idx="7224">
                  <c:v>0.74865300000000001</c:v>
                </c:pt>
                <c:pt idx="7225">
                  <c:v>0.74827999999999995</c:v>
                </c:pt>
                <c:pt idx="7226">
                  <c:v>0.74789899999999998</c:v>
                </c:pt>
                <c:pt idx="7227">
                  <c:v>0.74751100000000004</c:v>
                </c:pt>
                <c:pt idx="7228">
                  <c:v>0.747116</c:v>
                </c:pt>
                <c:pt idx="7229">
                  <c:v>0.74671600000000005</c:v>
                </c:pt>
                <c:pt idx="7230">
                  <c:v>0.74631000000000003</c:v>
                </c:pt>
                <c:pt idx="7231">
                  <c:v>0.74590000000000001</c:v>
                </c:pt>
                <c:pt idx="7232">
                  <c:v>0.74548400000000004</c:v>
                </c:pt>
                <c:pt idx="7233">
                  <c:v>0.74506499999999998</c:v>
                </c:pt>
                <c:pt idx="7234">
                  <c:v>0.74464200000000003</c:v>
                </c:pt>
                <c:pt idx="7235">
                  <c:v>0.74421599999999999</c:v>
                </c:pt>
                <c:pt idx="7236">
                  <c:v>0.74378599999999995</c:v>
                </c:pt>
                <c:pt idx="7237">
                  <c:v>0.74335399999999996</c:v>
                </c:pt>
                <c:pt idx="7238">
                  <c:v>0.742919</c:v>
                </c:pt>
                <c:pt idx="7239">
                  <c:v>0.742483</c:v>
                </c:pt>
                <c:pt idx="7240">
                  <c:v>0.74204400000000004</c:v>
                </c:pt>
                <c:pt idx="7241">
                  <c:v>0.74160400000000004</c:v>
                </c:pt>
                <c:pt idx="7242">
                  <c:v>0.74116300000000002</c:v>
                </c:pt>
                <c:pt idx="7243">
                  <c:v>0.74072000000000005</c:v>
                </c:pt>
                <c:pt idx="7244">
                  <c:v>0.74027699999999996</c:v>
                </c:pt>
                <c:pt idx="7245">
                  <c:v>0.73983200000000005</c:v>
                </c:pt>
                <c:pt idx="7246">
                  <c:v>0.73938700000000002</c:v>
                </c:pt>
                <c:pt idx="7247">
                  <c:v>0.73894199999999999</c:v>
                </c:pt>
                <c:pt idx="7248">
                  <c:v>0.73849600000000004</c:v>
                </c:pt>
                <c:pt idx="7249">
                  <c:v>0.73805100000000001</c:v>
                </c:pt>
                <c:pt idx="7250">
                  <c:v>0.73760499999999996</c:v>
                </c:pt>
                <c:pt idx="7251">
                  <c:v>0.73715900000000001</c:v>
                </c:pt>
                <c:pt idx="7252">
                  <c:v>0.73671299999999995</c:v>
                </c:pt>
                <c:pt idx="7253">
                  <c:v>0.73626800000000003</c:v>
                </c:pt>
                <c:pt idx="7254">
                  <c:v>0.735823</c:v>
                </c:pt>
                <c:pt idx="7255">
                  <c:v>0.735379</c:v>
                </c:pt>
                <c:pt idx="7256">
                  <c:v>0.734935</c:v>
                </c:pt>
                <c:pt idx="7257">
                  <c:v>0.73449200000000003</c:v>
                </c:pt>
                <c:pt idx="7258">
                  <c:v>0.73404899999999995</c:v>
                </c:pt>
                <c:pt idx="7259">
                  <c:v>0.73360800000000004</c:v>
                </c:pt>
                <c:pt idx="7260">
                  <c:v>0.73316700000000001</c:v>
                </c:pt>
                <c:pt idx="7261">
                  <c:v>0.73272700000000002</c:v>
                </c:pt>
                <c:pt idx="7262">
                  <c:v>0.73228800000000005</c:v>
                </c:pt>
                <c:pt idx="7263">
                  <c:v>0.73185</c:v>
                </c:pt>
                <c:pt idx="7264">
                  <c:v>0.73141299999999998</c:v>
                </c:pt>
                <c:pt idx="7265">
                  <c:v>0.73097699999999999</c:v>
                </c:pt>
                <c:pt idx="7266">
                  <c:v>0.73054200000000002</c:v>
                </c:pt>
                <c:pt idx="7267">
                  <c:v>0.73010799999999998</c:v>
                </c:pt>
                <c:pt idx="7268">
                  <c:v>0.72967499999999996</c:v>
                </c:pt>
                <c:pt idx="7269">
                  <c:v>0.729244</c:v>
                </c:pt>
                <c:pt idx="7270">
                  <c:v>0.72881300000000004</c:v>
                </c:pt>
                <c:pt idx="7271">
                  <c:v>0.72838400000000003</c:v>
                </c:pt>
                <c:pt idx="7272">
                  <c:v>0.72795600000000005</c:v>
                </c:pt>
                <c:pt idx="7273">
                  <c:v>0.72753000000000001</c:v>
                </c:pt>
                <c:pt idx="7274">
                  <c:v>0.727105</c:v>
                </c:pt>
                <c:pt idx="7275">
                  <c:v>0.72668100000000002</c:v>
                </c:pt>
                <c:pt idx="7276">
                  <c:v>0.72625799999999996</c:v>
                </c:pt>
                <c:pt idx="7277">
                  <c:v>0.72583600000000004</c:v>
                </c:pt>
                <c:pt idx="7278">
                  <c:v>0.72541599999999995</c:v>
                </c:pt>
                <c:pt idx="7279">
                  <c:v>0.724997</c:v>
                </c:pt>
                <c:pt idx="7280">
                  <c:v>0.72458</c:v>
                </c:pt>
                <c:pt idx="7281">
                  <c:v>0.72416400000000003</c:v>
                </c:pt>
                <c:pt idx="7282">
                  <c:v>0.72374899999999998</c:v>
                </c:pt>
                <c:pt idx="7283">
                  <c:v>0.72333599999999998</c:v>
                </c:pt>
                <c:pt idx="7284">
                  <c:v>0.72292400000000001</c:v>
                </c:pt>
                <c:pt idx="7285">
                  <c:v>0.72251299999999996</c:v>
                </c:pt>
                <c:pt idx="7286">
                  <c:v>0.72210300000000005</c:v>
                </c:pt>
                <c:pt idx="7287">
                  <c:v>0.72169499999999998</c:v>
                </c:pt>
                <c:pt idx="7288">
                  <c:v>0.72128899999999996</c:v>
                </c:pt>
                <c:pt idx="7289">
                  <c:v>0.72088300000000005</c:v>
                </c:pt>
                <c:pt idx="7290">
                  <c:v>0.72047899999999998</c:v>
                </c:pt>
                <c:pt idx="7291">
                  <c:v>0.72007699999999997</c:v>
                </c:pt>
                <c:pt idx="7292">
                  <c:v>0.71967599999999998</c:v>
                </c:pt>
                <c:pt idx="7293">
                  <c:v>0.71927600000000003</c:v>
                </c:pt>
                <c:pt idx="7294">
                  <c:v>0.71887699999999999</c:v>
                </c:pt>
                <c:pt idx="7295">
                  <c:v>0.71848000000000001</c:v>
                </c:pt>
                <c:pt idx="7296">
                  <c:v>0.71808399999999994</c:v>
                </c:pt>
                <c:pt idx="7297">
                  <c:v>0.71769000000000005</c:v>
                </c:pt>
                <c:pt idx="7298">
                  <c:v>0.71729600000000004</c:v>
                </c:pt>
                <c:pt idx="7299">
                  <c:v>0.71690500000000001</c:v>
                </c:pt>
                <c:pt idx="7300">
                  <c:v>0.71651399999999998</c:v>
                </c:pt>
                <c:pt idx="7301">
                  <c:v>0.71612500000000001</c:v>
                </c:pt>
                <c:pt idx="7302">
                  <c:v>0.71573699999999996</c:v>
                </c:pt>
                <c:pt idx="7303">
                  <c:v>0.71535000000000004</c:v>
                </c:pt>
                <c:pt idx="7304">
                  <c:v>0.71496499999999996</c:v>
                </c:pt>
                <c:pt idx="7305">
                  <c:v>0.71458100000000002</c:v>
                </c:pt>
                <c:pt idx="7306">
                  <c:v>0.71419900000000003</c:v>
                </c:pt>
                <c:pt idx="7307">
                  <c:v>0.71381700000000003</c:v>
                </c:pt>
                <c:pt idx="7308">
                  <c:v>0.71343699999999999</c:v>
                </c:pt>
                <c:pt idx="7309">
                  <c:v>0.713059</c:v>
                </c:pt>
                <c:pt idx="7310">
                  <c:v>0.71268100000000001</c:v>
                </c:pt>
                <c:pt idx="7311">
                  <c:v>0.71230499999999997</c:v>
                </c:pt>
                <c:pt idx="7312">
                  <c:v>0.71192999999999995</c:v>
                </c:pt>
                <c:pt idx="7313">
                  <c:v>0.71155599999999997</c:v>
                </c:pt>
                <c:pt idx="7314">
                  <c:v>0.71118400000000004</c:v>
                </c:pt>
                <c:pt idx="7315">
                  <c:v>0.71081300000000003</c:v>
                </c:pt>
                <c:pt idx="7316">
                  <c:v>0.71044300000000005</c:v>
                </c:pt>
                <c:pt idx="7317">
                  <c:v>0.71007399999999998</c:v>
                </c:pt>
                <c:pt idx="7318">
                  <c:v>0.70970699999999998</c:v>
                </c:pt>
                <c:pt idx="7319">
                  <c:v>0.709341</c:v>
                </c:pt>
                <c:pt idx="7320">
                  <c:v>0.70897600000000005</c:v>
                </c:pt>
                <c:pt idx="7321">
                  <c:v>0.70861200000000002</c:v>
                </c:pt>
                <c:pt idx="7322">
                  <c:v>0.70825000000000005</c:v>
                </c:pt>
                <c:pt idx="7323">
                  <c:v>0.70788899999999999</c:v>
                </c:pt>
                <c:pt idx="7324">
                  <c:v>0.70752800000000005</c:v>
                </c:pt>
                <c:pt idx="7325">
                  <c:v>0.70716999999999997</c:v>
                </c:pt>
                <c:pt idx="7326">
                  <c:v>0.706812</c:v>
                </c:pt>
                <c:pt idx="7327">
                  <c:v>0.70645599999999997</c:v>
                </c:pt>
                <c:pt idx="7328">
                  <c:v>0.70609999999999995</c:v>
                </c:pt>
                <c:pt idx="7329">
                  <c:v>0.70574599999999998</c:v>
                </c:pt>
                <c:pt idx="7330">
                  <c:v>0.70539300000000005</c:v>
                </c:pt>
                <c:pt idx="7331">
                  <c:v>0.70504199999999995</c:v>
                </c:pt>
                <c:pt idx="7332">
                  <c:v>0.70469099999999996</c:v>
                </c:pt>
                <c:pt idx="7333">
                  <c:v>0.70434200000000002</c:v>
                </c:pt>
                <c:pt idx="7334">
                  <c:v>0.70399299999999998</c:v>
                </c:pt>
                <c:pt idx="7335">
                  <c:v>0.70364599999999999</c:v>
                </c:pt>
                <c:pt idx="7336">
                  <c:v>0.70330000000000004</c:v>
                </c:pt>
                <c:pt idx="7337">
                  <c:v>0.702955</c:v>
                </c:pt>
                <c:pt idx="7338">
                  <c:v>0.70261200000000001</c:v>
                </c:pt>
                <c:pt idx="7339">
                  <c:v>0.70226900000000003</c:v>
                </c:pt>
                <c:pt idx="7340">
                  <c:v>0.701928</c:v>
                </c:pt>
                <c:pt idx="7341">
                  <c:v>0.70158699999999996</c:v>
                </c:pt>
                <c:pt idx="7342">
                  <c:v>0.70124799999999998</c:v>
                </c:pt>
                <c:pt idx="7343">
                  <c:v>0.70091000000000003</c:v>
                </c:pt>
                <c:pt idx="7344">
                  <c:v>0.700573</c:v>
                </c:pt>
                <c:pt idx="7345">
                  <c:v>0.700237</c:v>
                </c:pt>
                <c:pt idx="7346">
                  <c:v>0.69990200000000002</c:v>
                </c:pt>
                <c:pt idx="7347">
                  <c:v>0.699569</c:v>
                </c:pt>
                <c:pt idx="7348">
                  <c:v>0.69923599999999997</c:v>
                </c:pt>
                <c:pt idx="7349">
                  <c:v>0.69890399999999997</c:v>
                </c:pt>
                <c:pt idx="7350">
                  <c:v>0.69857400000000003</c:v>
                </c:pt>
                <c:pt idx="7351">
                  <c:v>0.69824399999999998</c:v>
                </c:pt>
                <c:pt idx="7352">
                  <c:v>0.69791599999999998</c:v>
                </c:pt>
                <c:pt idx="7353">
                  <c:v>0.69758900000000001</c:v>
                </c:pt>
                <c:pt idx="7354">
                  <c:v>0.69726200000000005</c:v>
                </c:pt>
                <c:pt idx="7355">
                  <c:v>0.69693700000000003</c:v>
                </c:pt>
                <c:pt idx="7356">
                  <c:v>0.69661300000000004</c:v>
                </c:pt>
                <c:pt idx="7357">
                  <c:v>0.69628999999999996</c:v>
                </c:pt>
                <c:pt idx="7358">
                  <c:v>0.69596800000000003</c:v>
                </c:pt>
                <c:pt idx="7359">
                  <c:v>0.69564700000000002</c:v>
                </c:pt>
                <c:pt idx="7360">
                  <c:v>0.69532700000000003</c:v>
                </c:pt>
                <c:pt idx="7361">
                  <c:v>0.69500799999999996</c:v>
                </c:pt>
                <c:pt idx="7362">
                  <c:v>0.69469000000000003</c:v>
                </c:pt>
                <c:pt idx="7363">
                  <c:v>0.69437300000000002</c:v>
                </c:pt>
                <c:pt idx="7364">
                  <c:v>0.69405700000000004</c:v>
                </c:pt>
                <c:pt idx="7365">
                  <c:v>0.69374199999999997</c:v>
                </c:pt>
                <c:pt idx="7366">
                  <c:v>0.69342700000000002</c:v>
                </c:pt>
                <c:pt idx="7367">
                  <c:v>0.69311400000000001</c:v>
                </c:pt>
                <c:pt idx="7368">
                  <c:v>0.69280200000000003</c:v>
                </c:pt>
                <c:pt idx="7369">
                  <c:v>0.69249099999999997</c:v>
                </c:pt>
                <c:pt idx="7370">
                  <c:v>0.69218100000000005</c:v>
                </c:pt>
                <c:pt idx="7371">
                  <c:v>0.69187200000000004</c:v>
                </c:pt>
                <c:pt idx="7372">
                  <c:v>0.69156399999999996</c:v>
                </c:pt>
                <c:pt idx="7373">
                  <c:v>0.69125700000000001</c:v>
                </c:pt>
                <c:pt idx="7374">
                  <c:v>0.69095099999999998</c:v>
                </c:pt>
                <c:pt idx="7375">
                  <c:v>0.69064599999999998</c:v>
                </c:pt>
                <c:pt idx="7376">
                  <c:v>0.69034099999999998</c:v>
                </c:pt>
                <c:pt idx="7377">
                  <c:v>0.69003800000000004</c:v>
                </c:pt>
                <c:pt idx="7378">
                  <c:v>0.68973600000000002</c:v>
                </c:pt>
                <c:pt idx="7379">
                  <c:v>0.68943399999999999</c:v>
                </c:pt>
                <c:pt idx="7380">
                  <c:v>0.68913400000000002</c:v>
                </c:pt>
                <c:pt idx="7381">
                  <c:v>0.68883399999999995</c:v>
                </c:pt>
                <c:pt idx="7382">
                  <c:v>0.68853500000000001</c:v>
                </c:pt>
                <c:pt idx="7383">
                  <c:v>0.68823800000000002</c:v>
                </c:pt>
                <c:pt idx="7384">
                  <c:v>0.68794100000000002</c:v>
                </c:pt>
                <c:pt idx="7385">
                  <c:v>0.68764499999999995</c:v>
                </c:pt>
                <c:pt idx="7386">
                  <c:v>0.68735000000000002</c:v>
                </c:pt>
                <c:pt idx="7387">
                  <c:v>0.687056</c:v>
                </c:pt>
                <c:pt idx="7388">
                  <c:v>0.68676300000000001</c:v>
                </c:pt>
                <c:pt idx="7389">
                  <c:v>0.68647000000000002</c:v>
                </c:pt>
                <c:pt idx="7390">
                  <c:v>0.68617899999999998</c:v>
                </c:pt>
                <c:pt idx="7391">
                  <c:v>0.68588899999999997</c:v>
                </c:pt>
                <c:pt idx="7392">
                  <c:v>0.68559899999999996</c:v>
                </c:pt>
                <c:pt idx="7393">
                  <c:v>0.68530999999999997</c:v>
                </c:pt>
                <c:pt idx="7394">
                  <c:v>0.68502200000000002</c:v>
                </c:pt>
                <c:pt idx="7395">
                  <c:v>0.68473600000000001</c:v>
                </c:pt>
                <c:pt idx="7396">
                  <c:v>0.68444899999999997</c:v>
                </c:pt>
                <c:pt idx="7397">
                  <c:v>0.68416399999999999</c:v>
                </c:pt>
                <c:pt idx="7398">
                  <c:v>0.68388000000000004</c:v>
                </c:pt>
                <c:pt idx="7399">
                  <c:v>0.68359599999999998</c:v>
                </c:pt>
                <c:pt idx="7400">
                  <c:v>0.68331399999999998</c:v>
                </c:pt>
                <c:pt idx="7401">
                  <c:v>0.68303199999999997</c:v>
                </c:pt>
                <c:pt idx="7402">
                  <c:v>0.682751</c:v>
                </c:pt>
                <c:pt idx="7403">
                  <c:v>0.68247100000000005</c:v>
                </c:pt>
                <c:pt idx="7404">
                  <c:v>0.68219200000000002</c:v>
                </c:pt>
                <c:pt idx="7405">
                  <c:v>0.68191400000000002</c:v>
                </c:pt>
                <c:pt idx="7406">
                  <c:v>0.68163600000000002</c:v>
                </c:pt>
                <c:pt idx="7407">
                  <c:v>0.68135900000000005</c:v>
                </c:pt>
                <c:pt idx="7408">
                  <c:v>0.68108400000000002</c:v>
                </c:pt>
                <c:pt idx="7409">
                  <c:v>0.680809</c:v>
                </c:pt>
                <c:pt idx="7410">
                  <c:v>0.68053399999999997</c:v>
                </c:pt>
                <c:pt idx="7411">
                  <c:v>0.680261</c:v>
                </c:pt>
                <c:pt idx="7412">
                  <c:v>0.67998800000000004</c:v>
                </c:pt>
                <c:pt idx="7413">
                  <c:v>0.67971700000000002</c:v>
                </c:pt>
                <c:pt idx="7414">
                  <c:v>0.67944599999999999</c:v>
                </c:pt>
                <c:pt idx="7415">
                  <c:v>0.679176</c:v>
                </c:pt>
                <c:pt idx="7416">
                  <c:v>0.67890600000000001</c:v>
                </c:pt>
                <c:pt idx="7417">
                  <c:v>0.67863799999999996</c:v>
                </c:pt>
                <c:pt idx="7418">
                  <c:v>0.67837000000000003</c:v>
                </c:pt>
                <c:pt idx="7419">
                  <c:v>0.67810300000000001</c:v>
                </c:pt>
                <c:pt idx="7420">
                  <c:v>0.67783700000000002</c:v>
                </c:pt>
                <c:pt idx="7421">
                  <c:v>0.67757199999999995</c:v>
                </c:pt>
                <c:pt idx="7422">
                  <c:v>0.67730699999999999</c:v>
                </c:pt>
                <c:pt idx="7423">
                  <c:v>0.67704299999999995</c:v>
                </c:pt>
                <c:pt idx="7424">
                  <c:v>0.67678000000000005</c:v>
                </c:pt>
                <c:pt idx="7425">
                  <c:v>0.67651799999999995</c:v>
                </c:pt>
                <c:pt idx="7426">
                  <c:v>0.67625599999999997</c:v>
                </c:pt>
                <c:pt idx="7427">
                  <c:v>0.67599600000000004</c:v>
                </c:pt>
                <c:pt idx="7428">
                  <c:v>0.675736</c:v>
                </c:pt>
                <c:pt idx="7429">
                  <c:v>0.67547699999999999</c:v>
                </c:pt>
                <c:pt idx="7430">
                  <c:v>0.67521799999999998</c:v>
                </c:pt>
                <c:pt idx="7431">
                  <c:v>0.67496100000000003</c:v>
                </c:pt>
                <c:pt idx="7432">
                  <c:v>0.67470399999999997</c:v>
                </c:pt>
                <c:pt idx="7433">
                  <c:v>0.67444800000000005</c:v>
                </c:pt>
                <c:pt idx="7434">
                  <c:v>0.67419200000000001</c:v>
                </c:pt>
                <c:pt idx="7435">
                  <c:v>0.67393800000000004</c:v>
                </c:pt>
                <c:pt idx="7436">
                  <c:v>0.67368399999999995</c:v>
                </c:pt>
                <c:pt idx="7437">
                  <c:v>0.673431</c:v>
                </c:pt>
                <c:pt idx="7438">
                  <c:v>0.67317800000000005</c:v>
                </c:pt>
                <c:pt idx="7439">
                  <c:v>0.67292600000000002</c:v>
                </c:pt>
                <c:pt idx="7440">
                  <c:v>0.67267500000000002</c:v>
                </c:pt>
                <c:pt idx="7441">
                  <c:v>0.67242500000000005</c:v>
                </c:pt>
                <c:pt idx="7442">
                  <c:v>0.672176</c:v>
                </c:pt>
                <c:pt idx="7443">
                  <c:v>0.67192700000000005</c:v>
                </c:pt>
                <c:pt idx="7444">
                  <c:v>0.67167900000000003</c:v>
                </c:pt>
                <c:pt idx="7445">
                  <c:v>0.671431</c:v>
                </c:pt>
                <c:pt idx="7446">
                  <c:v>0.67118500000000003</c:v>
                </c:pt>
                <c:pt idx="7447">
                  <c:v>0.67093899999999995</c:v>
                </c:pt>
                <c:pt idx="7448">
                  <c:v>0.67069400000000001</c:v>
                </c:pt>
                <c:pt idx="7449">
                  <c:v>0.67044899999999996</c:v>
                </c:pt>
                <c:pt idx="7450">
                  <c:v>0.67020500000000005</c:v>
                </c:pt>
                <c:pt idx="7451">
                  <c:v>0.66996199999999995</c:v>
                </c:pt>
                <c:pt idx="7452">
                  <c:v>0.66971999999999998</c:v>
                </c:pt>
                <c:pt idx="7453">
                  <c:v>0.66947800000000002</c:v>
                </c:pt>
                <c:pt idx="7454">
                  <c:v>0.66923699999999997</c:v>
                </c:pt>
                <c:pt idx="7455">
                  <c:v>0.66899699999999995</c:v>
                </c:pt>
                <c:pt idx="7456">
                  <c:v>0.66875700000000005</c:v>
                </c:pt>
                <c:pt idx="7457">
                  <c:v>0.66851799999999995</c:v>
                </c:pt>
                <c:pt idx="7458">
                  <c:v>0.66827999999999999</c:v>
                </c:pt>
                <c:pt idx="7459">
                  <c:v>0.66804200000000002</c:v>
                </c:pt>
                <c:pt idx="7460">
                  <c:v>0.66780499999999998</c:v>
                </c:pt>
                <c:pt idx="7461">
                  <c:v>0.66756899999999997</c:v>
                </c:pt>
                <c:pt idx="7462">
                  <c:v>0.66733299999999995</c:v>
                </c:pt>
                <c:pt idx="7463">
                  <c:v>0.667099</c:v>
                </c:pt>
                <c:pt idx="7464">
                  <c:v>0.66686400000000001</c:v>
                </c:pt>
                <c:pt idx="7465">
                  <c:v>0.66663099999999997</c:v>
                </c:pt>
                <c:pt idx="7466">
                  <c:v>0.66639800000000005</c:v>
                </c:pt>
                <c:pt idx="7467">
                  <c:v>0.66616500000000001</c:v>
                </c:pt>
                <c:pt idx="7468">
                  <c:v>0.66593400000000003</c:v>
                </c:pt>
                <c:pt idx="7469">
                  <c:v>0.66570300000000004</c:v>
                </c:pt>
                <c:pt idx="7470">
                  <c:v>0.66547299999999998</c:v>
                </c:pt>
                <c:pt idx="7471">
                  <c:v>0.66524300000000003</c:v>
                </c:pt>
                <c:pt idx="7472">
                  <c:v>0.66501399999999999</c:v>
                </c:pt>
                <c:pt idx="7473">
                  <c:v>0.66478599999999999</c:v>
                </c:pt>
                <c:pt idx="7474">
                  <c:v>0.66455799999999998</c:v>
                </c:pt>
                <c:pt idx="7475">
                  <c:v>0.664331</c:v>
                </c:pt>
                <c:pt idx="7476">
                  <c:v>0.66410400000000003</c:v>
                </c:pt>
                <c:pt idx="7477">
                  <c:v>0.663879</c:v>
                </c:pt>
                <c:pt idx="7478">
                  <c:v>0.66365300000000005</c:v>
                </c:pt>
                <c:pt idx="7479">
                  <c:v>0.66342900000000005</c:v>
                </c:pt>
                <c:pt idx="7480">
                  <c:v>0.66320500000000004</c:v>
                </c:pt>
                <c:pt idx="7481">
                  <c:v>0.66298199999999996</c:v>
                </c:pt>
                <c:pt idx="7482">
                  <c:v>0.66275899999999999</c:v>
                </c:pt>
                <c:pt idx="7483">
                  <c:v>0.66253700000000004</c:v>
                </c:pt>
                <c:pt idx="7484">
                  <c:v>0.66231499999999999</c:v>
                </c:pt>
                <c:pt idx="7485">
                  <c:v>0.66209499999999999</c:v>
                </c:pt>
                <c:pt idx="7486">
                  <c:v>0.66187399999999996</c:v>
                </c:pt>
                <c:pt idx="7487">
                  <c:v>0.66165499999999999</c:v>
                </c:pt>
                <c:pt idx="7488">
                  <c:v>0.66143600000000002</c:v>
                </c:pt>
                <c:pt idx="7489">
                  <c:v>0.66121700000000005</c:v>
                </c:pt>
                <c:pt idx="7490">
                  <c:v>0.66100000000000003</c:v>
                </c:pt>
                <c:pt idx="7491">
                  <c:v>0.66078300000000001</c:v>
                </c:pt>
                <c:pt idx="7492">
                  <c:v>0.66056599999999999</c:v>
                </c:pt>
                <c:pt idx="7493">
                  <c:v>0.66034999999999999</c:v>
                </c:pt>
                <c:pt idx="7494">
                  <c:v>0.66013500000000003</c:v>
                </c:pt>
                <c:pt idx="7495">
                  <c:v>0.65991999999999995</c:v>
                </c:pt>
                <c:pt idx="7496">
                  <c:v>0.65970600000000001</c:v>
                </c:pt>
                <c:pt idx="7497">
                  <c:v>0.65949199999999997</c:v>
                </c:pt>
                <c:pt idx="7498">
                  <c:v>0.65927899999999995</c:v>
                </c:pt>
                <c:pt idx="7499">
                  <c:v>0.65906699999999996</c:v>
                </c:pt>
                <c:pt idx="7500">
                  <c:v>0.65885499999999997</c:v>
                </c:pt>
                <c:pt idx="7501">
                  <c:v>0.65864400000000001</c:v>
                </c:pt>
                <c:pt idx="7502">
                  <c:v>0.65843300000000005</c:v>
                </c:pt>
                <c:pt idx="7503">
                  <c:v>0.658223</c:v>
                </c:pt>
                <c:pt idx="7504">
                  <c:v>0.65801299999999996</c:v>
                </c:pt>
                <c:pt idx="7505">
                  <c:v>0.65780400000000006</c:v>
                </c:pt>
                <c:pt idx="7506">
                  <c:v>0.65759599999999996</c:v>
                </c:pt>
                <c:pt idx="7507">
                  <c:v>0.65738799999999997</c:v>
                </c:pt>
                <c:pt idx="7508">
                  <c:v>0.65718100000000002</c:v>
                </c:pt>
                <c:pt idx="7509">
                  <c:v>0.65697399999999995</c:v>
                </c:pt>
                <c:pt idx="7510">
                  <c:v>0.65676800000000002</c:v>
                </c:pt>
                <c:pt idx="7511">
                  <c:v>0.65656300000000001</c:v>
                </c:pt>
                <c:pt idx="7512">
                  <c:v>0.656358</c:v>
                </c:pt>
                <c:pt idx="7513">
                  <c:v>0.65615299999999999</c:v>
                </c:pt>
                <c:pt idx="7514">
                  <c:v>0.655949</c:v>
                </c:pt>
                <c:pt idx="7515">
                  <c:v>0.65574600000000005</c:v>
                </c:pt>
                <c:pt idx="7516">
                  <c:v>0.65554299999999999</c:v>
                </c:pt>
                <c:pt idx="7517">
                  <c:v>0.65534099999999995</c:v>
                </c:pt>
                <c:pt idx="7518">
                  <c:v>0.65513900000000003</c:v>
                </c:pt>
                <c:pt idx="7519">
                  <c:v>0.65493800000000002</c:v>
                </c:pt>
                <c:pt idx="7520">
                  <c:v>0.65473800000000004</c:v>
                </c:pt>
                <c:pt idx="7521">
                  <c:v>0.65453799999999995</c:v>
                </c:pt>
                <c:pt idx="7522">
                  <c:v>0.65433799999999998</c:v>
                </c:pt>
                <c:pt idx="7523">
                  <c:v>0.65413900000000003</c:v>
                </c:pt>
                <c:pt idx="7524">
                  <c:v>0.65394099999999999</c:v>
                </c:pt>
                <c:pt idx="7525">
                  <c:v>0.65374299999999996</c:v>
                </c:pt>
                <c:pt idx="7526">
                  <c:v>0.65354500000000004</c:v>
                </c:pt>
                <c:pt idx="7527">
                  <c:v>0.65334899999999996</c:v>
                </c:pt>
                <c:pt idx="7528">
                  <c:v>0.65315199999999995</c:v>
                </c:pt>
                <c:pt idx="7529">
                  <c:v>0.65295700000000001</c:v>
                </c:pt>
                <c:pt idx="7530">
                  <c:v>0.65276100000000004</c:v>
                </c:pt>
                <c:pt idx="7531">
                  <c:v>0.65256700000000001</c:v>
                </c:pt>
                <c:pt idx="7532">
                  <c:v>0.65237199999999995</c:v>
                </c:pt>
                <c:pt idx="7533">
                  <c:v>0.65217899999999995</c:v>
                </c:pt>
                <c:pt idx="7534">
                  <c:v>0.65198599999999995</c:v>
                </c:pt>
                <c:pt idx="7535">
                  <c:v>0.65179299999999996</c:v>
                </c:pt>
                <c:pt idx="7536">
                  <c:v>0.65160099999999999</c:v>
                </c:pt>
                <c:pt idx="7537">
                  <c:v>0.65140900000000002</c:v>
                </c:pt>
                <c:pt idx="7538">
                  <c:v>0.65121799999999996</c:v>
                </c:pt>
                <c:pt idx="7539">
                  <c:v>0.65102700000000002</c:v>
                </c:pt>
                <c:pt idx="7540">
                  <c:v>0.650837</c:v>
                </c:pt>
                <c:pt idx="7541">
                  <c:v>0.650648</c:v>
                </c:pt>
                <c:pt idx="7542">
                  <c:v>0.65045900000000001</c:v>
                </c:pt>
                <c:pt idx="7543">
                  <c:v>0.65027000000000001</c:v>
                </c:pt>
                <c:pt idx="7544">
                  <c:v>0.65008200000000005</c:v>
                </c:pt>
                <c:pt idx="7545">
                  <c:v>0.649895</c:v>
                </c:pt>
                <c:pt idx="7546">
                  <c:v>0.64970700000000003</c:v>
                </c:pt>
                <c:pt idx="7547">
                  <c:v>0.64952100000000002</c:v>
                </c:pt>
                <c:pt idx="7548">
                  <c:v>0.649335</c:v>
                </c:pt>
                <c:pt idx="7549">
                  <c:v>0.64914899999999998</c:v>
                </c:pt>
                <c:pt idx="7550">
                  <c:v>0.64896399999999999</c:v>
                </c:pt>
                <c:pt idx="7551">
                  <c:v>0.64878000000000002</c:v>
                </c:pt>
                <c:pt idx="7552">
                  <c:v>0.64859500000000003</c:v>
                </c:pt>
                <c:pt idx="7553">
                  <c:v>0.64841199999999999</c:v>
                </c:pt>
                <c:pt idx="7554">
                  <c:v>0.64822900000000006</c:v>
                </c:pt>
                <c:pt idx="7555">
                  <c:v>0.64804600000000001</c:v>
                </c:pt>
                <c:pt idx="7556">
                  <c:v>0.647864</c:v>
                </c:pt>
                <c:pt idx="7557">
                  <c:v>0.64768199999999998</c:v>
                </c:pt>
                <c:pt idx="7558">
                  <c:v>0.64750099999999999</c:v>
                </c:pt>
                <c:pt idx="7559">
                  <c:v>0.64732000000000001</c:v>
                </c:pt>
                <c:pt idx="7560">
                  <c:v>0.64714000000000005</c:v>
                </c:pt>
                <c:pt idx="7561">
                  <c:v>0.64695999999999998</c:v>
                </c:pt>
                <c:pt idx="7562">
                  <c:v>0.64678100000000005</c:v>
                </c:pt>
                <c:pt idx="7563">
                  <c:v>0.64660200000000001</c:v>
                </c:pt>
                <c:pt idx="7564">
                  <c:v>0.64642299999999997</c:v>
                </c:pt>
                <c:pt idx="7565">
                  <c:v>0.64624599999999999</c:v>
                </c:pt>
                <c:pt idx="7566">
                  <c:v>0.64606799999999998</c:v>
                </c:pt>
                <c:pt idx="7567">
                  <c:v>0.64589099999999999</c:v>
                </c:pt>
                <c:pt idx="7568">
                  <c:v>0.64571500000000004</c:v>
                </c:pt>
                <c:pt idx="7569">
                  <c:v>0.64553799999999995</c:v>
                </c:pt>
                <c:pt idx="7570">
                  <c:v>0.64536300000000002</c:v>
                </c:pt>
                <c:pt idx="7571">
                  <c:v>0.64518799999999998</c:v>
                </c:pt>
                <c:pt idx="7572">
                  <c:v>0.64501299999999995</c:v>
                </c:pt>
                <c:pt idx="7573">
                  <c:v>0.64483900000000005</c:v>
                </c:pt>
                <c:pt idx="7574">
                  <c:v>0.64466500000000004</c:v>
                </c:pt>
                <c:pt idx="7575">
                  <c:v>0.64449199999999995</c:v>
                </c:pt>
                <c:pt idx="7576">
                  <c:v>0.64431899999999998</c:v>
                </c:pt>
                <c:pt idx="7577">
                  <c:v>0.644146</c:v>
                </c:pt>
                <c:pt idx="7578">
                  <c:v>0.64397400000000005</c:v>
                </c:pt>
                <c:pt idx="7579">
                  <c:v>0.64380300000000001</c:v>
                </c:pt>
                <c:pt idx="7580">
                  <c:v>0.64363199999999998</c:v>
                </c:pt>
                <c:pt idx="7581">
                  <c:v>0.64346099999999995</c:v>
                </c:pt>
                <c:pt idx="7582">
                  <c:v>0.64329099999999995</c:v>
                </c:pt>
                <c:pt idx="7583">
                  <c:v>0.64312100000000005</c:v>
                </c:pt>
                <c:pt idx="7584">
                  <c:v>0.64295199999999997</c:v>
                </c:pt>
                <c:pt idx="7585">
                  <c:v>0.64278299999999999</c:v>
                </c:pt>
                <c:pt idx="7586">
                  <c:v>0.64261400000000002</c:v>
                </c:pt>
                <c:pt idx="7587">
                  <c:v>0.64244599999999996</c:v>
                </c:pt>
                <c:pt idx="7588">
                  <c:v>0.64227900000000004</c:v>
                </c:pt>
                <c:pt idx="7589">
                  <c:v>0.64211200000000002</c:v>
                </c:pt>
                <c:pt idx="7590">
                  <c:v>0.64194499999999999</c:v>
                </c:pt>
                <c:pt idx="7591">
                  <c:v>0.64177899999999999</c:v>
                </c:pt>
                <c:pt idx="7592">
                  <c:v>0.64161299999999999</c:v>
                </c:pt>
                <c:pt idx="7593">
                  <c:v>0.64144699999999999</c:v>
                </c:pt>
                <c:pt idx="7594">
                  <c:v>0.64128200000000002</c:v>
                </c:pt>
                <c:pt idx="7595">
                  <c:v>0.64111799999999997</c:v>
                </c:pt>
                <c:pt idx="7596">
                  <c:v>0.64095400000000002</c:v>
                </c:pt>
                <c:pt idx="7597">
                  <c:v>0.64078999999999997</c:v>
                </c:pt>
                <c:pt idx="7598">
                  <c:v>0.64062699999999995</c:v>
                </c:pt>
                <c:pt idx="7599">
                  <c:v>0.64046400000000003</c:v>
                </c:pt>
                <c:pt idx="7600">
                  <c:v>0.64030100000000001</c:v>
                </c:pt>
                <c:pt idx="7601">
                  <c:v>0.64013900000000001</c:v>
                </c:pt>
                <c:pt idx="7602">
                  <c:v>0.63997700000000002</c:v>
                </c:pt>
                <c:pt idx="7603">
                  <c:v>0.63981600000000005</c:v>
                </c:pt>
                <c:pt idx="7604">
                  <c:v>0.63965499999999997</c:v>
                </c:pt>
                <c:pt idx="7605">
                  <c:v>0.63949500000000004</c:v>
                </c:pt>
                <c:pt idx="7606">
                  <c:v>0.63933499999999999</c:v>
                </c:pt>
                <c:pt idx="7607">
                  <c:v>0.63917500000000005</c:v>
                </c:pt>
                <c:pt idx="7608">
                  <c:v>0.63901600000000003</c:v>
                </c:pt>
                <c:pt idx="7609">
                  <c:v>0.63885700000000001</c:v>
                </c:pt>
                <c:pt idx="7610">
                  <c:v>0.63869900000000002</c:v>
                </c:pt>
                <c:pt idx="7611">
                  <c:v>0.63854100000000003</c:v>
                </c:pt>
                <c:pt idx="7612">
                  <c:v>0.63838399999999995</c:v>
                </c:pt>
                <c:pt idx="7613">
                  <c:v>0.63822599999999996</c:v>
                </c:pt>
                <c:pt idx="7614">
                  <c:v>0.63807000000000003</c:v>
                </c:pt>
                <c:pt idx="7615">
                  <c:v>0.63791299999999995</c:v>
                </c:pt>
                <c:pt idx="7616">
                  <c:v>0.63775700000000002</c:v>
                </c:pt>
                <c:pt idx="7617">
                  <c:v>0.637602</c:v>
                </c:pt>
                <c:pt idx="7618">
                  <c:v>0.63744599999999996</c:v>
                </c:pt>
                <c:pt idx="7619">
                  <c:v>0.63729199999999997</c:v>
                </c:pt>
                <c:pt idx="7620">
                  <c:v>0.63713699999999995</c:v>
                </c:pt>
                <c:pt idx="7621">
                  <c:v>0.63698299999999997</c:v>
                </c:pt>
                <c:pt idx="7622">
                  <c:v>0.63683000000000001</c:v>
                </c:pt>
                <c:pt idx="7623">
                  <c:v>0.63667600000000002</c:v>
                </c:pt>
                <c:pt idx="7624">
                  <c:v>0.63652399999999998</c:v>
                </c:pt>
                <c:pt idx="7625">
                  <c:v>0.63637100000000002</c:v>
                </c:pt>
                <c:pt idx="7626">
                  <c:v>0.63621899999999998</c:v>
                </c:pt>
                <c:pt idx="7627">
                  <c:v>0.63606700000000005</c:v>
                </c:pt>
                <c:pt idx="7628">
                  <c:v>0.63591600000000004</c:v>
                </c:pt>
                <c:pt idx="7629">
                  <c:v>0.63576500000000002</c:v>
                </c:pt>
                <c:pt idx="7630">
                  <c:v>0.63561500000000004</c:v>
                </c:pt>
                <c:pt idx="7631">
                  <c:v>0.63546400000000003</c:v>
                </c:pt>
                <c:pt idx="7632">
                  <c:v>0.63531499999999996</c:v>
                </c:pt>
                <c:pt idx="7633">
                  <c:v>0.63516499999999998</c:v>
                </c:pt>
                <c:pt idx="7634">
                  <c:v>0.63501600000000002</c:v>
                </c:pt>
                <c:pt idx="7635">
                  <c:v>0.63486699999999996</c:v>
                </c:pt>
                <c:pt idx="7636">
                  <c:v>0.63471900000000003</c:v>
                </c:pt>
                <c:pt idx="7637">
                  <c:v>0.634571</c:v>
                </c:pt>
                <c:pt idx="7638">
                  <c:v>0.63442399999999999</c:v>
                </c:pt>
                <c:pt idx="7639">
                  <c:v>0.63427699999999998</c:v>
                </c:pt>
                <c:pt idx="7640">
                  <c:v>0.63412999999999997</c:v>
                </c:pt>
                <c:pt idx="7641">
                  <c:v>0.63398299999999996</c:v>
                </c:pt>
                <c:pt idx="7642">
                  <c:v>0.63383699999999998</c:v>
                </c:pt>
                <c:pt idx="7643">
                  <c:v>0.633691</c:v>
                </c:pt>
                <c:pt idx="7644">
                  <c:v>0.63354600000000005</c:v>
                </c:pt>
                <c:pt idx="7645">
                  <c:v>0.63340099999999999</c:v>
                </c:pt>
                <c:pt idx="7646">
                  <c:v>0.63325699999999996</c:v>
                </c:pt>
                <c:pt idx="7647">
                  <c:v>0.63311200000000001</c:v>
                </c:pt>
                <c:pt idx="7648">
                  <c:v>0.63296799999999998</c:v>
                </c:pt>
                <c:pt idx="7649">
                  <c:v>0.63282499999999997</c:v>
                </c:pt>
                <c:pt idx="7650">
                  <c:v>0.63268199999999997</c:v>
                </c:pt>
                <c:pt idx="7651">
                  <c:v>0.63253899999999996</c:v>
                </c:pt>
                <c:pt idx="7652">
                  <c:v>0.63239599999999996</c:v>
                </c:pt>
                <c:pt idx="7653">
                  <c:v>0.63225399999999998</c:v>
                </c:pt>
                <c:pt idx="7654">
                  <c:v>0.63211300000000004</c:v>
                </c:pt>
                <c:pt idx="7655">
                  <c:v>0.63197099999999995</c:v>
                </c:pt>
                <c:pt idx="7656">
                  <c:v>0.63183</c:v>
                </c:pt>
                <c:pt idx="7657">
                  <c:v>0.63168899999999994</c:v>
                </c:pt>
                <c:pt idx="7658">
                  <c:v>0.63154900000000003</c:v>
                </c:pt>
                <c:pt idx="7659">
                  <c:v>0.631409</c:v>
                </c:pt>
                <c:pt idx="7660">
                  <c:v>0.63126899999999997</c:v>
                </c:pt>
                <c:pt idx="7661">
                  <c:v>0.63112999999999997</c:v>
                </c:pt>
                <c:pt idx="7662">
                  <c:v>0.63099099999999997</c:v>
                </c:pt>
                <c:pt idx="7663">
                  <c:v>0.63085199999999997</c:v>
                </c:pt>
                <c:pt idx="7664">
                  <c:v>0.630714</c:v>
                </c:pt>
                <c:pt idx="7665">
                  <c:v>0.63057600000000003</c:v>
                </c:pt>
                <c:pt idx="7666">
                  <c:v>0.63043899999999997</c:v>
                </c:pt>
                <c:pt idx="7667">
                  <c:v>0.630301</c:v>
                </c:pt>
                <c:pt idx="7668">
                  <c:v>0.63016399999999995</c:v>
                </c:pt>
                <c:pt idx="7669">
                  <c:v>0.63002800000000003</c:v>
                </c:pt>
                <c:pt idx="7670">
                  <c:v>0.62989200000000001</c:v>
                </c:pt>
                <c:pt idx="7671">
                  <c:v>0.62975599999999998</c:v>
                </c:pt>
                <c:pt idx="7672">
                  <c:v>0.62961999999999996</c:v>
                </c:pt>
                <c:pt idx="7673">
                  <c:v>0.62948499999999996</c:v>
                </c:pt>
                <c:pt idx="7674">
                  <c:v>0.62934999999999997</c:v>
                </c:pt>
                <c:pt idx="7675">
                  <c:v>0.62921499999999997</c:v>
                </c:pt>
                <c:pt idx="7676">
                  <c:v>0.629081</c:v>
                </c:pt>
                <c:pt idx="7677">
                  <c:v>0.62894700000000003</c:v>
                </c:pt>
                <c:pt idx="7678">
                  <c:v>0.62881399999999998</c:v>
                </c:pt>
                <c:pt idx="7679">
                  <c:v>0.62868100000000005</c:v>
                </c:pt>
                <c:pt idx="7680">
                  <c:v>0.628548</c:v>
                </c:pt>
                <c:pt idx="7681">
                  <c:v>0.62841499999999995</c:v>
                </c:pt>
                <c:pt idx="7682">
                  <c:v>0.62828300000000004</c:v>
                </c:pt>
                <c:pt idx="7683">
                  <c:v>0.62815100000000001</c:v>
                </c:pt>
                <c:pt idx="7684">
                  <c:v>0.62801899999999999</c:v>
                </c:pt>
                <c:pt idx="7685">
                  <c:v>0.627888</c:v>
                </c:pt>
                <c:pt idx="7686">
                  <c:v>0.62775700000000001</c:v>
                </c:pt>
                <c:pt idx="7687">
                  <c:v>0.62762600000000002</c:v>
                </c:pt>
                <c:pt idx="7688">
                  <c:v>0.62749600000000005</c:v>
                </c:pt>
                <c:pt idx="7689">
                  <c:v>0.62736599999999998</c:v>
                </c:pt>
                <c:pt idx="7690">
                  <c:v>0.62723600000000002</c:v>
                </c:pt>
                <c:pt idx="7691">
                  <c:v>0.62710699999999997</c:v>
                </c:pt>
                <c:pt idx="7692">
                  <c:v>0.62697800000000004</c:v>
                </c:pt>
                <c:pt idx="7693">
                  <c:v>0.62684899999999999</c:v>
                </c:pt>
                <c:pt idx="7694">
                  <c:v>0.62672099999999997</c:v>
                </c:pt>
                <c:pt idx="7695">
                  <c:v>0.62659200000000004</c:v>
                </c:pt>
                <c:pt idx="7696">
                  <c:v>0.62646500000000005</c:v>
                </c:pt>
                <c:pt idx="7697">
                  <c:v>0.62633700000000003</c:v>
                </c:pt>
                <c:pt idx="7698">
                  <c:v>0.62621000000000004</c:v>
                </c:pt>
                <c:pt idx="7699">
                  <c:v>0.62608299999999995</c:v>
                </c:pt>
                <c:pt idx="7700">
                  <c:v>0.62595599999999996</c:v>
                </c:pt>
                <c:pt idx="7701">
                  <c:v>0.62583</c:v>
                </c:pt>
                <c:pt idx="7702">
                  <c:v>0.62570400000000004</c:v>
                </c:pt>
                <c:pt idx="7703">
                  <c:v>0.625579</c:v>
                </c:pt>
                <c:pt idx="7704">
                  <c:v>0.62545300000000004</c:v>
                </c:pt>
                <c:pt idx="7705">
                  <c:v>0.62532799999999999</c:v>
                </c:pt>
                <c:pt idx="7706">
                  <c:v>0.62520399999999998</c:v>
                </c:pt>
                <c:pt idx="7707">
                  <c:v>0.62507900000000005</c:v>
                </c:pt>
                <c:pt idx="7708">
                  <c:v>0.62495500000000004</c:v>
                </c:pt>
                <c:pt idx="7709">
                  <c:v>0.62483100000000003</c:v>
                </c:pt>
                <c:pt idx="7710">
                  <c:v>0.62470800000000004</c:v>
                </c:pt>
                <c:pt idx="7711">
                  <c:v>0.62458400000000003</c:v>
                </c:pt>
                <c:pt idx="7712">
                  <c:v>0.62446100000000004</c:v>
                </c:pt>
                <c:pt idx="7713">
                  <c:v>0.62433899999999998</c:v>
                </c:pt>
                <c:pt idx="7714">
                  <c:v>0.62421599999999999</c:v>
                </c:pt>
                <c:pt idx="7715">
                  <c:v>0.62409400000000004</c:v>
                </c:pt>
                <c:pt idx="7716">
                  <c:v>0.623973</c:v>
                </c:pt>
                <c:pt idx="7717">
                  <c:v>0.62385100000000004</c:v>
                </c:pt>
                <c:pt idx="7718">
                  <c:v>0.62373000000000001</c:v>
                </c:pt>
                <c:pt idx="7719">
                  <c:v>0.62360899999999997</c:v>
                </c:pt>
                <c:pt idx="7720">
                  <c:v>0.62348899999999996</c:v>
                </c:pt>
                <c:pt idx="7721">
                  <c:v>0.62336800000000003</c:v>
                </c:pt>
                <c:pt idx="7722">
                  <c:v>0.62324800000000002</c:v>
                </c:pt>
                <c:pt idx="7723">
                  <c:v>0.62312900000000004</c:v>
                </c:pt>
                <c:pt idx="7724">
                  <c:v>0.62300900000000003</c:v>
                </c:pt>
                <c:pt idx="7725">
                  <c:v>0.62289000000000005</c:v>
                </c:pt>
                <c:pt idx="7726">
                  <c:v>0.62277099999999996</c:v>
                </c:pt>
                <c:pt idx="7727">
                  <c:v>0.62265300000000001</c:v>
                </c:pt>
                <c:pt idx="7728">
                  <c:v>0.62253400000000003</c:v>
                </c:pt>
                <c:pt idx="7729">
                  <c:v>0.62241599999999997</c:v>
                </c:pt>
                <c:pt idx="7730">
                  <c:v>0.62229900000000005</c:v>
                </c:pt>
                <c:pt idx="7731">
                  <c:v>0.62218099999999998</c:v>
                </c:pt>
                <c:pt idx="7732">
                  <c:v>0.62206399999999995</c:v>
                </c:pt>
                <c:pt idx="7733">
                  <c:v>0.62194700000000003</c:v>
                </c:pt>
                <c:pt idx="7734">
                  <c:v>0.62183100000000002</c:v>
                </c:pt>
                <c:pt idx="7735">
                  <c:v>0.62171500000000002</c:v>
                </c:pt>
                <c:pt idx="7736">
                  <c:v>0.62159900000000001</c:v>
                </c:pt>
                <c:pt idx="7737">
                  <c:v>0.62148300000000001</c:v>
                </c:pt>
                <c:pt idx="7738">
                  <c:v>0.621367</c:v>
                </c:pt>
                <c:pt idx="7739">
                  <c:v>0.62125200000000003</c:v>
                </c:pt>
                <c:pt idx="7740">
                  <c:v>0.62113700000000005</c:v>
                </c:pt>
                <c:pt idx="7741">
                  <c:v>0.62102299999999999</c:v>
                </c:pt>
                <c:pt idx="7742">
                  <c:v>0.62090800000000002</c:v>
                </c:pt>
                <c:pt idx="7743">
                  <c:v>0.62079399999999996</c:v>
                </c:pt>
                <c:pt idx="7744">
                  <c:v>0.62068000000000001</c:v>
                </c:pt>
                <c:pt idx="7745">
                  <c:v>0.62056699999999998</c:v>
                </c:pt>
                <c:pt idx="7746">
                  <c:v>0.62045399999999995</c:v>
                </c:pt>
                <c:pt idx="7747">
                  <c:v>0.62034100000000003</c:v>
                </c:pt>
                <c:pt idx="7748">
                  <c:v>0.620228</c:v>
                </c:pt>
                <c:pt idx="7749">
                  <c:v>0.62011499999999997</c:v>
                </c:pt>
                <c:pt idx="7750">
                  <c:v>0.62000299999999997</c:v>
                </c:pt>
                <c:pt idx="7751">
                  <c:v>0.61989099999999997</c:v>
                </c:pt>
                <c:pt idx="7752">
                  <c:v>0.61978</c:v>
                </c:pt>
                <c:pt idx="7753">
                  <c:v>0.619668</c:v>
                </c:pt>
                <c:pt idx="7754">
                  <c:v>0.61955700000000002</c:v>
                </c:pt>
                <c:pt idx="7755">
                  <c:v>0.61944600000000005</c:v>
                </c:pt>
                <c:pt idx="7756">
                  <c:v>0.619336</c:v>
                </c:pt>
                <c:pt idx="7757">
                  <c:v>0.61922500000000003</c:v>
                </c:pt>
                <c:pt idx="7758">
                  <c:v>0.61911499999999997</c:v>
                </c:pt>
                <c:pt idx="7759">
                  <c:v>0.61900500000000003</c:v>
                </c:pt>
                <c:pt idx="7760">
                  <c:v>0.618896</c:v>
                </c:pt>
                <c:pt idx="7761">
                  <c:v>0.61878699999999998</c:v>
                </c:pt>
                <c:pt idx="7762">
                  <c:v>0.61867799999999995</c:v>
                </c:pt>
                <c:pt idx="7763">
                  <c:v>0.61856900000000004</c:v>
                </c:pt>
                <c:pt idx="7764">
                  <c:v>0.61846000000000001</c:v>
                </c:pt>
                <c:pt idx="7765">
                  <c:v>0.61835200000000001</c:v>
                </c:pt>
                <c:pt idx="7766">
                  <c:v>0.61824400000000002</c:v>
                </c:pt>
                <c:pt idx="7767">
                  <c:v>0.61813600000000002</c:v>
                </c:pt>
                <c:pt idx="7768">
                  <c:v>0.61802900000000005</c:v>
                </c:pt>
                <c:pt idx="7769">
                  <c:v>0.61792199999999997</c:v>
                </c:pt>
                <c:pt idx="7770">
                  <c:v>0.617815</c:v>
                </c:pt>
                <c:pt idx="7771">
                  <c:v>0.61770800000000003</c:v>
                </c:pt>
                <c:pt idx="7772">
                  <c:v>0.61760099999999996</c:v>
                </c:pt>
                <c:pt idx="7773">
                  <c:v>0.61749500000000002</c:v>
                </c:pt>
                <c:pt idx="7774">
                  <c:v>0.61738899999999997</c:v>
                </c:pt>
                <c:pt idx="7775">
                  <c:v>0.61728400000000005</c:v>
                </c:pt>
                <c:pt idx="7776">
                  <c:v>0.617178</c:v>
                </c:pt>
                <c:pt idx="7777">
                  <c:v>0.61707299999999998</c:v>
                </c:pt>
                <c:pt idx="7778">
                  <c:v>0.61696799999999996</c:v>
                </c:pt>
                <c:pt idx="7779">
                  <c:v>0.61686300000000005</c:v>
                </c:pt>
                <c:pt idx="7780">
                  <c:v>0.61675899999999995</c:v>
                </c:pt>
                <c:pt idx="7781">
                  <c:v>0.61665499999999995</c:v>
                </c:pt>
                <c:pt idx="7782">
                  <c:v>0.61655099999999996</c:v>
                </c:pt>
                <c:pt idx="7783">
                  <c:v>0.61644699999999997</c:v>
                </c:pt>
                <c:pt idx="7784">
                  <c:v>0.61634299999999997</c:v>
                </c:pt>
                <c:pt idx="7785">
                  <c:v>0.61624000000000001</c:v>
                </c:pt>
                <c:pt idx="7786">
                  <c:v>0.61613700000000005</c:v>
                </c:pt>
                <c:pt idx="7787">
                  <c:v>0.61603399999999997</c:v>
                </c:pt>
                <c:pt idx="7788">
                  <c:v>0.61593200000000004</c:v>
                </c:pt>
                <c:pt idx="7789">
                  <c:v>0.61582899999999996</c:v>
                </c:pt>
                <c:pt idx="7790">
                  <c:v>0.61572700000000002</c:v>
                </c:pt>
                <c:pt idx="7791">
                  <c:v>0.61562600000000001</c:v>
                </c:pt>
                <c:pt idx="7792">
                  <c:v>0.61552399999999996</c:v>
                </c:pt>
                <c:pt idx="7793">
                  <c:v>0.61542300000000005</c:v>
                </c:pt>
                <c:pt idx="7794">
                  <c:v>0.61532200000000004</c:v>
                </c:pt>
                <c:pt idx="7795">
                  <c:v>0.61522100000000002</c:v>
                </c:pt>
                <c:pt idx="7796">
                  <c:v>0.61512</c:v>
                </c:pt>
                <c:pt idx="7797">
                  <c:v>0.61502000000000001</c:v>
                </c:pt>
                <c:pt idx="7798">
                  <c:v>0.61492000000000002</c:v>
                </c:pt>
                <c:pt idx="7799">
                  <c:v>0.61482000000000003</c:v>
                </c:pt>
                <c:pt idx="7800">
                  <c:v>0.61472000000000004</c:v>
                </c:pt>
                <c:pt idx="7801">
                  <c:v>0.61462099999999997</c:v>
                </c:pt>
                <c:pt idx="7802">
                  <c:v>0.61452200000000001</c:v>
                </c:pt>
                <c:pt idx="7803">
                  <c:v>0.61442300000000005</c:v>
                </c:pt>
                <c:pt idx="7804">
                  <c:v>0.61432399999999998</c:v>
                </c:pt>
                <c:pt idx="7805">
                  <c:v>0.61422500000000002</c:v>
                </c:pt>
                <c:pt idx="7806">
                  <c:v>0.61412699999999998</c:v>
                </c:pt>
                <c:pt idx="7807">
                  <c:v>0.61402900000000005</c:v>
                </c:pt>
                <c:pt idx="7808">
                  <c:v>0.613931</c:v>
                </c:pt>
                <c:pt idx="7809">
                  <c:v>0.61383399999999999</c:v>
                </c:pt>
                <c:pt idx="7810">
                  <c:v>0.61373599999999995</c:v>
                </c:pt>
                <c:pt idx="7811">
                  <c:v>0.61363900000000005</c:v>
                </c:pt>
                <c:pt idx="7812">
                  <c:v>0.61354200000000003</c:v>
                </c:pt>
                <c:pt idx="7813">
                  <c:v>0.61344600000000005</c:v>
                </c:pt>
                <c:pt idx="7814">
                  <c:v>0.61334900000000003</c:v>
                </c:pt>
                <c:pt idx="7815">
                  <c:v>0.61325300000000005</c:v>
                </c:pt>
                <c:pt idx="7816">
                  <c:v>0.61315699999999995</c:v>
                </c:pt>
                <c:pt idx="7817">
                  <c:v>0.61306099999999997</c:v>
                </c:pt>
                <c:pt idx="7818">
                  <c:v>0.61296499999999998</c:v>
                </c:pt>
                <c:pt idx="7819">
                  <c:v>0.61287000000000003</c:v>
                </c:pt>
                <c:pt idx="7820">
                  <c:v>0.61277499999999996</c:v>
                </c:pt>
                <c:pt idx="7821">
                  <c:v>0.61268</c:v>
                </c:pt>
                <c:pt idx="7822">
                  <c:v>0.61258500000000005</c:v>
                </c:pt>
                <c:pt idx="7823">
                  <c:v>0.61249100000000001</c:v>
                </c:pt>
                <c:pt idx="7824">
                  <c:v>0.61239699999999997</c:v>
                </c:pt>
                <c:pt idx="7825">
                  <c:v>0.61230300000000004</c:v>
                </c:pt>
                <c:pt idx="7826">
                  <c:v>0.612209</c:v>
                </c:pt>
                <c:pt idx="7827">
                  <c:v>0.61211499999999996</c:v>
                </c:pt>
                <c:pt idx="7828">
                  <c:v>0.61202199999999995</c:v>
                </c:pt>
                <c:pt idx="7829">
                  <c:v>0.61192899999999995</c:v>
                </c:pt>
                <c:pt idx="7830">
                  <c:v>0.61183600000000005</c:v>
                </c:pt>
                <c:pt idx="7831">
                  <c:v>0.61174300000000004</c:v>
                </c:pt>
                <c:pt idx="7832">
                  <c:v>0.61165099999999994</c:v>
                </c:pt>
                <c:pt idx="7833">
                  <c:v>0.61155800000000005</c:v>
                </c:pt>
                <c:pt idx="7834">
                  <c:v>0.61146599999999995</c:v>
                </c:pt>
                <c:pt idx="7835">
                  <c:v>0.611375</c:v>
                </c:pt>
                <c:pt idx="7836">
                  <c:v>0.61128300000000002</c:v>
                </c:pt>
                <c:pt idx="7837">
                  <c:v>0.61119199999999996</c:v>
                </c:pt>
                <c:pt idx="7838">
                  <c:v>0.61109999999999998</c:v>
                </c:pt>
                <c:pt idx="7839">
                  <c:v>0.61100900000000002</c:v>
                </c:pt>
                <c:pt idx="7840">
                  <c:v>0.61091799999999996</c:v>
                </c:pt>
                <c:pt idx="7841">
                  <c:v>0.61082800000000004</c:v>
                </c:pt>
                <c:pt idx="7842">
                  <c:v>0.610738</c:v>
                </c:pt>
                <c:pt idx="7843">
                  <c:v>0.61064700000000005</c:v>
                </c:pt>
                <c:pt idx="7844">
                  <c:v>0.61055700000000002</c:v>
                </c:pt>
                <c:pt idx="7845">
                  <c:v>0.61046800000000001</c:v>
                </c:pt>
                <c:pt idx="7846">
                  <c:v>0.61037799999999998</c:v>
                </c:pt>
                <c:pt idx="7847">
                  <c:v>0.61028899999999997</c:v>
                </c:pt>
                <c:pt idx="7848">
                  <c:v>0.61019999999999996</c:v>
                </c:pt>
                <c:pt idx="7849">
                  <c:v>0.61011099999999996</c:v>
                </c:pt>
                <c:pt idx="7850">
                  <c:v>0.61002199999999995</c:v>
                </c:pt>
                <c:pt idx="7851">
                  <c:v>0.60993299999999995</c:v>
                </c:pt>
                <c:pt idx="7852">
                  <c:v>0.60984499999999997</c:v>
                </c:pt>
                <c:pt idx="7853">
                  <c:v>0.60975699999999999</c:v>
                </c:pt>
                <c:pt idx="7854">
                  <c:v>0.60966900000000002</c:v>
                </c:pt>
                <c:pt idx="7855">
                  <c:v>0.60958100000000004</c:v>
                </c:pt>
                <c:pt idx="7856">
                  <c:v>0.60949399999999998</c:v>
                </c:pt>
                <c:pt idx="7857">
                  <c:v>0.60940700000000003</c:v>
                </c:pt>
                <c:pt idx="7858">
                  <c:v>0.60931999999999997</c:v>
                </c:pt>
                <c:pt idx="7859">
                  <c:v>0.60923300000000002</c:v>
                </c:pt>
                <c:pt idx="7860">
                  <c:v>0.60914599999999997</c:v>
                </c:pt>
                <c:pt idx="7861">
                  <c:v>0.60906000000000005</c:v>
                </c:pt>
                <c:pt idx="7862">
                  <c:v>0.60897299999999999</c:v>
                </c:pt>
                <c:pt idx="7863">
                  <c:v>0.60888699999999996</c:v>
                </c:pt>
                <c:pt idx="7864">
                  <c:v>0.60880100000000004</c:v>
                </c:pt>
                <c:pt idx="7865">
                  <c:v>0.60871600000000003</c:v>
                </c:pt>
                <c:pt idx="7866">
                  <c:v>0.60863</c:v>
                </c:pt>
                <c:pt idx="7867">
                  <c:v>0.608545</c:v>
                </c:pt>
                <c:pt idx="7868">
                  <c:v>0.60846</c:v>
                </c:pt>
                <c:pt idx="7869">
                  <c:v>0.608375</c:v>
                </c:pt>
                <c:pt idx="7870">
                  <c:v>0.60829</c:v>
                </c:pt>
                <c:pt idx="7871">
                  <c:v>0.608205</c:v>
                </c:pt>
                <c:pt idx="7872">
                  <c:v>0.60812100000000002</c:v>
                </c:pt>
                <c:pt idx="7873">
                  <c:v>0.60803700000000005</c:v>
                </c:pt>
                <c:pt idx="7874">
                  <c:v>0.60795299999999997</c:v>
                </c:pt>
                <c:pt idx="7875">
                  <c:v>0.60786899999999999</c:v>
                </c:pt>
                <c:pt idx="7876">
                  <c:v>0.60778600000000005</c:v>
                </c:pt>
                <c:pt idx="7877">
                  <c:v>0.60770199999999996</c:v>
                </c:pt>
                <c:pt idx="7878">
                  <c:v>0.60761900000000002</c:v>
                </c:pt>
                <c:pt idx="7879">
                  <c:v>0.60753599999999996</c:v>
                </c:pt>
                <c:pt idx="7880">
                  <c:v>0.60745300000000002</c:v>
                </c:pt>
                <c:pt idx="7881">
                  <c:v>0.60737099999999999</c:v>
                </c:pt>
                <c:pt idx="7882">
                  <c:v>0.60728800000000005</c:v>
                </c:pt>
                <c:pt idx="7883">
                  <c:v>0.60720600000000002</c:v>
                </c:pt>
                <c:pt idx="7884">
                  <c:v>0.607124</c:v>
                </c:pt>
                <c:pt idx="7885">
                  <c:v>0.60704199999999997</c:v>
                </c:pt>
                <c:pt idx="7886">
                  <c:v>0.60696000000000006</c:v>
                </c:pt>
                <c:pt idx="7887">
                  <c:v>0.60687899999999995</c:v>
                </c:pt>
                <c:pt idx="7888">
                  <c:v>0.60679799999999995</c:v>
                </c:pt>
                <c:pt idx="7889">
                  <c:v>0.60671699999999995</c:v>
                </c:pt>
                <c:pt idx="7890">
                  <c:v>0.60663599999999995</c:v>
                </c:pt>
                <c:pt idx="7891">
                  <c:v>0.60655499999999996</c:v>
                </c:pt>
                <c:pt idx="7892">
                  <c:v>0.60647399999999996</c:v>
                </c:pt>
                <c:pt idx="7893">
                  <c:v>0.60639399999999999</c:v>
                </c:pt>
                <c:pt idx="7894">
                  <c:v>0.60631400000000002</c:v>
                </c:pt>
                <c:pt idx="7895">
                  <c:v>0.60623400000000005</c:v>
                </c:pt>
                <c:pt idx="7896">
                  <c:v>0.60615399999999997</c:v>
                </c:pt>
                <c:pt idx="7897">
                  <c:v>0.606074</c:v>
                </c:pt>
                <c:pt idx="7898">
                  <c:v>0.60599499999999995</c:v>
                </c:pt>
                <c:pt idx="7899">
                  <c:v>0.60591499999999998</c:v>
                </c:pt>
                <c:pt idx="7900">
                  <c:v>0.60583600000000004</c:v>
                </c:pt>
                <c:pt idx="7901">
                  <c:v>0.60575699999999999</c:v>
                </c:pt>
                <c:pt idx="7902">
                  <c:v>0.60567899999999997</c:v>
                </c:pt>
                <c:pt idx="7903">
                  <c:v>0.60560000000000003</c:v>
                </c:pt>
                <c:pt idx="7904">
                  <c:v>0.605522</c:v>
                </c:pt>
                <c:pt idx="7905">
                  <c:v>0.60544399999999998</c:v>
                </c:pt>
                <c:pt idx="7906">
                  <c:v>0.60536599999999996</c:v>
                </c:pt>
                <c:pt idx="7907">
                  <c:v>0.60528800000000005</c:v>
                </c:pt>
                <c:pt idx="7908">
                  <c:v>0.60521000000000003</c:v>
                </c:pt>
                <c:pt idx="7909">
                  <c:v>0.60513300000000003</c:v>
                </c:pt>
                <c:pt idx="7910">
                  <c:v>0.60505500000000001</c:v>
                </c:pt>
                <c:pt idx="7911">
                  <c:v>0.60497800000000002</c:v>
                </c:pt>
                <c:pt idx="7912">
                  <c:v>0.60490100000000002</c:v>
                </c:pt>
                <c:pt idx="7913">
                  <c:v>0.60482400000000003</c:v>
                </c:pt>
                <c:pt idx="7914">
                  <c:v>0.60474799999999995</c:v>
                </c:pt>
                <c:pt idx="7915">
                  <c:v>0.60467099999999996</c:v>
                </c:pt>
                <c:pt idx="7916">
                  <c:v>0.60459499999999999</c:v>
                </c:pt>
                <c:pt idx="7917">
                  <c:v>0.60451900000000003</c:v>
                </c:pt>
                <c:pt idx="7918">
                  <c:v>0.60444299999999995</c:v>
                </c:pt>
                <c:pt idx="7919">
                  <c:v>0.60436699999999999</c:v>
                </c:pt>
                <c:pt idx="7920">
                  <c:v>0.60429200000000005</c:v>
                </c:pt>
                <c:pt idx="7921">
                  <c:v>0.60421599999999998</c:v>
                </c:pt>
                <c:pt idx="7922">
                  <c:v>0.60414100000000004</c:v>
                </c:pt>
                <c:pt idx="7923">
                  <c:v>0.60406599999999999</c:v>
                </c:pt>
                <c:pt idx="7924">
                  <c:v>0.60399099999999994</c:v>
                </c:pt>
                <c:pt idx="7925">
                  <c:v>0.60391600000000001</c:v>
                </c:pt>
                <c:pt idx="7926">
                  <c:v>0.60384199999999999</c:v>
                </c:pt>
                <c:pt idx="7927">
                  <c:v>0.60376700000000005</c:v>
                </c:pt>
                <c:pt idx="7928">
                  <c:v>0.60369300000000004</c:v>
                </c:pt>
                <c:pt idx="7929">
                  <c:v>0.60361900000000002</c:v>
                </c:pt>
                <c:pt idx="7930">
                  <c:v>0.603545</c:v>
                </c:pt>
                <c:pt idx="7931">
                  <c:v>0.60347099999999998</c:v>
                </c:pt>
                <c:pt idx="7932">
                  <c:v>0.60339799999999999</c:v>
                </c:pt>
                <c:pt idx="7933">
                  <c:v>0.60332399999999997</c:v>
                </c:pt>
                <c:pt idx="7934">
                  <c:v>0.60325099999999998</c:v>
                </c:pt>
                <c:pt idx="7935">
                  <c:v>0.60317799999999999</c:v>
                </c:pt>
                <c:pt idx="7936">
                  <c:v>0.603105</c:v>
                </c:pt>
                <c:pt idx="7937">
                  <c:v>0.60303200000000001</c:v>
                </c:pt>
                <c:pt idx="7938">
                  <c:v>0.60296000000000005</c:v>
                </c:pt>
                <c:pt idx="7939">
                  <c:v>0.60288699999999995</c:v>
                </c:pt>
                <c:pt idx="7940">
                  <c:v>0.60281499999999999</c:v>
                </c:pt>
                <c:pt idx="7941">
                  <c:v>0.60274300000000003</c:v>
                </c:pt>
                <c:pt idx="7942">
                  <c:v>0.60267099999999996</c:v>
                </c:pt>
                <c:pt idx="7943">
                  <c:v>0.602599</c:v>
                </c:pt>
                <c:pt idx="7944">
                  <c:v>0.60252799999999995</c:v>
                </c:pt>
                <c:pt idx="7945">
                  <c:v>0.60245599999999999</c:v>
                </c:pt>
                <c:pt idx="7946">
                  <c:v>0.60238499999999995</c:v>
                </c:pt>
                <c:pt idx="7947">
                  <c:v>0.60231400000000002</c:v>
                </c:pt>
                <c:pt idx="7948">
                  <c:v>0.60224299999999997</c:v>
                </c:pt>
                <c:pt idx="7949">
                  <c:v>0.60217200000000004</c:v>
                </c:pt>
                <c:pt idx="7950">
                  <c:v>0.60210200000000003</c:v>
                </c:pt>
                <c:pt idx="7951">
                  <c:v>0.60203099999999998</c:v>
                </c:pt>
                <c:pt idx="7952">
                  <c:v>0.60196099999999997</c:v>
                </c:pt>
                <c:pt idx="7953">
                  <c:v>0.60189099999999995</c:v>
                </c:pt>
                <c:pt idx="7954">
                  <c:v>0.60182100000000005</c:v>
                </c:pt>
                <c:pt idx="7955">
                  <c:v>0.60175100000000004</c:v>
                </c:pt>
                <c:pt idx="7956">
                  <c:v>0.60168100000000002</c:v>
                </c:pt>
                <c:pt idx="7957">
                  <c:v>0.60161200000000004</c:v>
                </c:pt>
                <c:pt idx="7958">
                  <c:v>0.60154200000000002</c:v>
                </c:pt>
                <c:pt idx="7959">
                  <c:v>0.60147300000000004</c:v>
                </c:pt>
                <c:pt idx="7960">
                  <c:v>0.60140400000000005</c:v>
                </c:pt>
                <c:pt idx="7961">
                  <c:v>0.60133499999999995</c:v>
                </c:pt>
                <c:pt idx="7962">
                  <c:v>0.60126599999999997</c:v>
                </c:pt>
                <c:pt idx="7963">
                  <c:v>0.60119800000000001</c:v>
                </c:pt>
                <c:pt idx="7964">
                  <c:v>0.60112900000000002</c:v>
                </c:pt>
                <c:pt idx="7965">
                  <c:v>0.60106099999999996</c:v>
                </c:pt>
                <c:pt idx="7966">
                  <c:v>0.600993</c:v>
                </c:pt>
                <c:pt idx="7967">
                  <c:v>0.60092500000000004</c:v>
                </c:pt>
                <c:pt idx="7968">
                  <c:v>0.60085699999999997</c:v>
                </c:pt>
                <c:pt idx="7969">
                  <c:v>0.60078900000000002</c:v>
                </c:pt>
                <c:pt idx="7970">
                  <c:v>0.60072199999999998</c:v>
                </c:pt>
                <c:pt idx="7971">
                  <c:v>0.60065400000000002</c:v>
                </c:pt>
                <c:pt idx="7972">
                  <c:v>0.60058699999999998</c:v>
                </c:pt>
                <c:pt idx="7973">
                  <c:v>0.60052000000000005</c:v>
                </c:pt>
                <c:pt idx="7974">
                  <c:v>0.60045300000000001</c:v>
                </c:pt>
                <c:pt idx="7975">
                  <c:v>0.60038599999999998</c:v>
                </c:pt>
                <c:pt idx="7976">
                  <c:v>0.60031999999999996</c:v>
                </c:pt>
                <c:pt idx="7977">
                  <c:v>0.60025300000000004</c:v>
                </c:pt>
                <c:pt idx="7978">
                  <c:v>0.60018700000000003</c:v>
                </c:pt>
                <c:pt idx="7979">
                  <c:v>0.60012100000000002</c:v>
                </c:pt>
                <c:pt idx="7980">
                  <c:v>0.60005500000000001</c:v>
                </c:pt>
                <c:pt idx="7981">
                  <c:v>0.59998899999999999</c:v>
                </c:pt>
                <c:pt idx="7982">
                  <c:v>0.59992299999999998</c:v>
                </c:pt>
                <c:pt idx="7983">
                  <c:v>0.59985699999999997</c:v>
                </c:pt>
                <c:pt idx="7984">
                  <c:v>0.59979199999999999</c:v>
                </c:pt>
                <c:pt idx="7985">
                  <c:v>0.59972700000000001</c:v>
                </c:pt>
                <c:pt idx="7986">
                  <c:v>0.59966200000000003</c:v>
                </c:pt>
                <c:pt idx="7987">
                  <c:v>0.59959600000000002</c:v>
                </c:pt>
                <c:pt idx="7988">
                  <c:v>0.59953199999999995</c:v>
                </c:pt>
                <c:pt idx="7989">
                  <c:v>0.59946699999999997</c:v>
                </c:pt>
                <c:pt idx="7990">
                  <c:v>0.59940199999999999</c:v>
                </c:pt>
                <c:pt idx="7991">
                  <c:v>0.59933800000000004</c:v>
                </c:pt>
                <c:pt idx="7992">
                  <c:v>0.59927399999999997</c:v>
                </c:pt>
                <c:pt idx="7993">
                  <c:v>0.59920899999999999</c:v>
                </c:pt>
                <c:pt idx="7994">
                  <c:v>0.59914500000000004</c:v>
                </c:pt>
                <c:pt idx="7995">
                  <c:v>0.599082</c:v>
                </c:pt>
                <c:pt idx="7996">
                  <c:v>0.59901800000000005</c:v>
                </c:pt>
                <c:pt idx="7997">
                  <c:v>0.59895399999999999</c:v>
                </c:pt>
                <c:pt idx="7998">
                  <c:v>0.59889099999999995</c:v>
                </c:pt>
                <c:pt idx="7999">
                  <c:v>0.59882800000000003</c:v>
                </c:pt>
                <c:pt idx="8000">
                  <c:v>0.59876399999999996</c:v>
                </c:pt>
                <c:pt idx="8001">
                  <c:v>0.59870199999999996</c:v>
                </c:pt>
                <c:pt idx="8002">
                  <c:v>0.59885500000000003</c:v>
                </c:pt>
                <c:pt idx="8003">
                  <c:v>0.59904000000000002</c:v>
                </c:pt>
                <c:pt idx="8004">
                  <c:v>0.59923000000000004</c:v>
                </c:pt>
                <c:pt idx="8005">
                  <c:v>0.59941999999999995</c:v>
                </c:pt>
                <c:pt idx="8006">
                  <c:v>0.59961100000000001</c:v>
                </c:pt>
                <c:pt idx="8007">
                  <c:v>0.59980100000000003</c:v>
                </c:pt>
                <c:pt idx="8008">
                  <c:v>0.59999100000000005</c:v>
                </c:pt>
                <c:pt idx="8009">
                  <c:v>0.60018099999999996</c:v>
                </c:pt>
                <c:pt idx="8010">
                  <c:v>0.60037099999999999</c:v>
                </c:pt>
                <c:pt idx="8011">
                  <c:v>0.60056100000000001</c:v>
                </c:pt>
                <c:pt idx="8012">
                  <c:v>0.60075000000000001</c:v>
                </c:pt>
                <c:pt idx="8013">
                  <c:v>0.600939</c:v>
                </c:pt>
                <c:pt idx="8014">
                  <c:v>0.601128</c:v>
                </c:pt>
                <c:pt idx="8015">
                  <c:v>0.60131699999999999</c:v>
                </c:pt>
                <c:pt idx="8016">
                  <c:v>0.60150599999999999</c:v>
                </c:pt>
                <c:pt idx="8017">
                  <c:v>0.60169399999999995</c:v>
                </c:pt>
                <c:pt idx="8018">
                  <c:v>0.60188299999999995</c:v>
                </c:pt>
                <c:pt idx="8019">
                  <c:v>0.60207100000000002</c:v>
                </c:pt>
                <c:pt idx="8020">
                  <c:v>0.60225899999999999</c:v>
                </c:pt>
                <c:pt idx="8021">
                  <c:v>0.60244600000000004</c:v>
                </c:pt>
                <c:pt idx="8022">
                  <c:v>0.602634</c:v>
                </c:pt>
                <c:pt idx="8023">
                  <c:v>0.60282100000000005</c:v>
                </c:pt>
                <c:pt idx="8024">
                  <c:v>0.60300799999999999</c:v>
                </c:pt>
                <c:pt idx="8025">
                  <c:v>0.60319500000000004</c:v>
                </c:pt>
                <c:pt idx="8026">
                  <c:v>0.60338199999999997</c:v>
                </c:pt>
                <c:pt idx="8027">
                  <c:v>0.60356900000000002</c:v>
                </c:pt>
                <c:pt idx="8028">
                  <c:v>0.60375500000000004</c:v>
                </c:pt>
                <c:pt idx="8029">
                  <c:v>0.60394199999999998</c:v>
                </c:pt>
                <c:pt idx="8030">
                  <c:v>0.604128</c:v>
                </c:pt>
                <c:pt idx="8031">
                  <c:v>0.60431400000000002</c:v>
                </c:pt>
                <c:pt idx="8032">
                  <c:v>0.60449900000000001</c:v>
                </c:pt>
                <c:pt idx="8033">
                  <c:v>0.60468500000000003</c:v>
                </c:pt>
                <c:pt idx="8034">
                  <c:v>0.60487000000000002</c:v>
                </c:pt>
                <c:pt idx="8035">
                  <c:v>0.60505600000000004</c:v>
                </c:pt>
                <c:pt idx="8036">
                  <c:v>0.60524100000000003</c:v>
                </c:pt>
                <c:pt idx="8037">
                  <c:v>0.60542499999999999</c:v>
                </c:pt>
                <c:pt idx="8038">
                  <c:v>0.60560999999999998</c:v>
                </c:pt>
                <c:pt idx="8039">
                  <c:v>0.60579400000000005</c:v>
                </c:pt>
                <c:pt idx="8040">
                  <c:v>0.60597900000000005</c:v>
                </c:pt>
                <c:pt idx="8041">
                  <c:v>0.60616300000000001</c:v>
                </c:pt>
                <c:pt idx="8042">
                  <c:v>0.60634699999999997</c:v>
                </c:pt>
                <c:pt idx="8043">
                  <c:v>0.60653100000000004</c:v>
                </c:pt>
                <c:pt idx="8044">
                  <c:v>0.60671399999999998</c:v>
                </c:pt>
                <c:pt idx="8045">
                  <c:v>0.60689800000000005</c:v>
                </c:pt>
                <c:pt idx="8046">
                  <c:v>0.60708099999999998</c:v>
                </c:pt>
                <c:pt idx="8047">
                  <c:v>0.60726400000000003</c:v>
                </c:pt>
                <c:pt idx="8048">
                  <c:v>0.60744699999999996</c:v>
                </c:pt>
                <c:pt idx="8049">
                  <c:v>0.60762899999999997</c:v>
                </c:pt>
                <c:pt idx="8050">
                  <c:v>0.60781200000000002</c:v>
                </c:pt>
                <c:pt idx="8051">
                  <c:v>0.60799400000000003</c:v>
                </c:pt>
                <c:pt idx="8052">
                  <c:v>0.60817600000000005</c:v>
                </c:pt>
                <c:pt idx="8053">
                  <c:v>0.60835799999999995</c:v>
                </c:pt>
                <c:pt idx="8054">
                  <c:v>0.60853999999999997</c:v>
                </c:pt>
                <c:pt idx="8055">
                  <c:v>0.60872199999999999</c:v>
                </c:pt>
                <c:pt idx="8056">
                  <c:v>0.60890299999999997</c:v>
                </c:pt>
                <c:pt idx="8057">
                  <c:v>0.60908399999999996</c:v>
                </c:pt>
                <c:pt idx="8058">
                  <c:v>0.60926499999999995</c:v>
                </c:pt>
                <c:pt idx="8059">
                  <c:v>0.60944600000000004</c:v>
                </c:pt>
                <c:pt idx="8060">
                  <c:v>0.60962700000000003</c:v>
                </c:pt>
                <c:pt idx="8061">
                  <c:v>0.60980699999999999</c:v>
                </c:pt>
                <c:pt idx="8062">
                  <c:v>0.60998799999999997</c:v>
                </c:pt>
                <c:pt idx="8063">
                  <c:v>0.61016800000000004</c:v>
                </c:pt>
                <c:pt idx="8064">
                  <c:v>0.610348</c:v>
                </c:pt>
                <c:pt idx="8065">
                  <c:v>0.61052799999999996</c:v>
                </c:pt>
                <c:pt idx="8066">
                  <c:v>0.61070800000000003</c:v>
                </c:pt>
                <c:pt idx="8067">
                  <c:v>0.61088699999999996</c:v>
                </c:pt>
                <c:pt idx="8068">
                  <c:v>0.611066</c:v>
                </c:pt>
                <c:pt idx="8069">
                  <c:v>0.61124599999999996</c:v>
                </c:pt>
                <c:pt idx="8070">
                  <c:v>0.61142399999999997</c:v>
                </c:pt>
                <c:pt idx="8071">
                  <c:v>0.61160300000000001</c:v>
                </c:pt>
                <c:pt idx="8072">
                  <c:v>0.61178200000000005</c:v>
                </c:pt>
                <c:pt idx="8073">
                  <c:v>0.61195999999999995</c:v>
                </c:pt>
                <c:pt idx="8074">
                  <c:v>0.61213899999999999</c:v>
                </c:pt>
                <c:pt idx="8075">
                  <c:v>0.612317</c:v>
                </c:pt>
                <c:pt idx="8076">
                  <c:v>0.61249500000000001</c:v>
                </c:pt>
                <c:pt idx="8077">
                  <c:v>0.61267199999999999</c:v>
                </c:pt>
                <c:pt idx="8078">
                  <c:v>0.61285000000000001</c:v>
                </c:pt>
                <c:pt idx="8079">
                  <c:v>0.61302699999999999</c:v>
                </c:pt>
                <c:pt idx="8080">
                  <c:v>0.613205</c:v>
                </c:pt>
                <c:pt idx="8081">
                  <c:v>0.61338199999999998</c:v>
                </c:pt>
                <c:pt idx="8082">
                  <c:v>0.61355800000000005</c:v>
                </c:pt>
                <c:pt idx="8083">
                  <c:v>0.61373500000000003</c:v>
                </c:pt>
                <c:pt idx="8084">
                  <c:v>0.61391200000000001</c:v>
                </c:pt>
                <c:pt idx="8085">
                  <c:v>0.61408799999999997</c:v>
                </c:pt>
                <c:pt idx="8086">
                  <c:v>0.61426400000000003</c:v>
                </c:pt>
                <c:pt idx="8087">
                  <c:v>0.61443999999999999</c:v>
                </c:pt>
                <c:pt idx="8088">
                  <c:v>0.61461600000000005</c:v>
                </c:pt>
                <c:pt idx="8089">
                  <c:v>0.61479200000000001</c:v>
                </c:pt>
                <c:pt idx="8090">
                  <c:v>0.61496700000000004</c:v>
                </c:pt>
                <c:pt idx="8091">
                  <c:v>0.615143</c:v>
                </c:pt>
                <c:pt idx="8092">
                  <c:v>0.61531800000000003</c:v>
                </c:pt>
                <c:pt idx="8093">
                  <c:v>0.61549299999999996</c:v>
                </c:pt>
                <c:pt idx="8094">
                  <c:v>0.61566799999999999</c:v>
                </c:pt>
                <c:pt idx="8095">
                  <c:v>0.615842</c:v>
                </c:pt>
                <c:pt idx="8096">
                  <c:v>0.61601700000000004</c:v>
                </c:pt>
                <c:pt idx="8097">
                  <c:v>0.61619100000000004</c:v>
                </c:pt>
                <c:pt idx="8098">
                  <c:v>0.61636500000000005</c:v>
                </c:pt>
                <c:pt idx="8099">
                  <c:v>0.61653899999999995</c:v>
                </c:pt>
                <c:pt idx="8100">
                  <c:v>0.61671299999999996</c:v>
                </c:pt>
                <c:pt idx="8101">
                  <c:v>0.61688699999999996</c:v>
                </c:pt>
                <c:pt idx="8102">
                  <c:v>0.61706000000000005</c:v>
                </c:pt>
                <c:pt idx="8103">
                  <c:v>0.61723300000000003</c:v>
                </c:pt>
                <c:pt idx="8104">
                  <c:v>0.61740600000000001</c:v>
                </c:pt>
                <c:pt idx="8105">
                  <c:v>0.61757899999999999</c:v>
                </c:pt>
                <c:pt idx="8106">
                  <c:v>0.61775199999999997</c:v>
                </c:pt>
                <c:pt idx="8107">
                  <c:v>0.61792499999999995</c:v>
                </c:pt>
                <c:pt idx="8108">
                  <c:v>0.61809700000000001</c:v>
                </c:pt>
                <c:pt idx="8109">
                  <c:v>0.61826899999999996</c:v>
                </c:pt>
                <c:pt idx="8110">
                  <c:v>0.61844200000000005</c:v>
                </c:pt>
                <c:pt idx="8111">
                  <c:v>0.61861299999999997</c:v>
                </c:pt>
                <c:pt idx="8112">
                  <c:v>0.61878500000000003</c:v>
                </c:pt>
                <c:pt idx="8113">
                  <c:v>0.61895699999999998</c:v>
                </c:pt>
                <c:pt idx="8114">
                  <c:v>0.61912800000000001</c:v>
                </c:pt>
                <c:pt idx="8115">
                  <c:v>0.61929999999999996</c:v>
                </c:pt>
                <c:pt idx="8116">
                  <c:v>0.61947099999999999</c:v>
                </c:pt>
                <c:pt idx="8117">
                  <c:v>0.61964200000000003</c:v>
                </c:pt>
                <c:pt idx="8118">
                  <c:v>0.61981200000000003</c:v>
                </c:pt>
                <c:pt idx="8119">
                  <c:v>0.61998299999999995</c:v>
                </c:pt>
                <c:pt idx="8120">
                  <c:v>0.62015299999999995</c:v>
                </c:pt>
                <c:pt idx="8121">
                  <c:v>0.62032399999999999</c:v>
                </c:pt>
                <c:pt idx="8122">
                  <c:v>0.62049399999999999</c:v>
                </c:pt>
                <c:pt idx="8123">
                  <c:v>0.62066399999999999</c:v>
                </c:pt>
                <c:pt idx="8124">
                  <c:v>0.62083299999999997</c:v>
                </c:pt>
                <c:pt idx="8125">
                  <c:v>0.62100299999999997</c:v>
                </c:pt>
                <c:pt idx="8126">
                  <c:v>0.62117199999999995</c:v>
                </c:pt>
                <c:pt idx="8127">
                  <c:v>0.62134199999999995</c:v>
                </c:pt>
                <c:pt idx="8128">
                  <c:v>0.62151100000000004</c:v>
                </c:pt>
                <c:pt idx="8129">
                  <c:v>0.62168000000000001</c:v>
                </c:pt>
                <c:pt idx="8130">
                  <c:v>0.62184899999999999</c:v>
                </c:pt>
                <c:pt idx="8131">
                  <c:v>0.62201700000000004</c:v>
                </c:pt>
                <c:pt idx="8132">
                  <c:v>0.62218600000000002</c:v>
                </c:pt>
                <c:pt idx="8133">
                  <c:v>0.62235399999999996</c:v>
                </c:pt>
                <c:pt idx="8134">
                  <c:v>0.62252200000000002</c:v>
                </c:pt>
                <c:pt idx="8135">
                  <c:v>0.62268999999999997</c:v>
                </c:pt>
                <c:pt idx="8136">
                  <c:v>0.62285800000000002</c:v>
                </c:pt>
                <c:pt idx="8137">
                  <c:v>0.62302500000000005</c:v>
                </c:pt>
                <c:pt idx="8138">
                  <c:v>0.623193</c:v>
                </c:pt>
                <c:pt idx="8139">
                  <c:v>0.62336000000000003</c:v>
                </c:pt>
                <c:pt idx="8140">
                  <c:v>0.62352700000000005</c:v>
                </c:pt>
                <c:pt idx="8141">
                  <c:v>0.62369399999999997</c:v>
                </c:pt>
                <c:pt idx="8142">
                  <c:v>0.623861</c:v>
                </c:pt>
                <c:pt idx="8143">
                  <c:v>0.62402800000000003</c:v>
                </c:pt>
                <c:pt idx="8144">
                  <c:v>0.62419400000000003</c:v>
                </c:pt>
                <c:pt idx="8145">
                  <c:v>0.62436000000000003</c:v>
                </c:pt>
                <c:pt idx="8146">
                  <c:v>0.62452700000000005</c:v>
                </c:pt>
                <c:pt idx="8147">
                  <c:v>0.62469300000000005</c:v>
                </c:pt>
                <c:pt idx="8148">
                  <c:v>0.62485800000000002</c:v>
                </c:pt>
                <c:pt idx="8149">
                  <c:v>0.62502400000000002</c:v>
                </c:pt>
                <c:pt idx="8150">
                  <c:v>0.62519000000000002</c:v>
                </c:pt>
                <c:pt idx="8151">
                  <c:v>0.62535499999999999</c:v>
                </c:pt>
                <c:pt idx="8152">
                  <c:v>0.62551999999999996</c:v>
                </c:pt>
                <c:pt idx="8153">
                  <c:v>0.62568500000000005</c:v>
                </c:pt>
                <c:pt idx="8154">
                  <c:v>0.62585000000000002</c:v>
                </c:pt>
                <c:pt idx="8155">
                  <c:v>0.62601499999999999</c:v>
                </c:pt>
                <c:pt idx="8156">
                  <c:v>0.62617900000000004</c:v>
                </c:pt>
                <c:pt idx="8157">
                  <c:v>0.62634400000000001</c:v>
                </c:pt>
                <c:pt idx="8158">
                  <c:v>0.62650799999999995</c:v>
                </c:pt>
                <c:pt idx="8159">
                  <c:v>0.62667200000000001</c:v>
                </c:pt>
                <c:pt idx="8160">
                  <c:v>0.62683599999999995</c:v>
                </c:pt>
                <c:pt idx="8161">
                  <c:v>0.62699899999999997</c:v>
                </c:pt>
                <c:pt idx="8162">
                  <c:v>0.62716300000000003</c:v>
                </c:pt>
                <c:pt idx="8163">
                  <c:v>0.62732600000000005</c:v>
                </c:pt>
                <c:pt idx="8164">
                  <c:v>0.62748999999999999</c:v>
                </c:pt>
                <c:pt idx="8165">
                  <c:v>0.62765300000000002</c:v>
                </c:pt>
                <c:pt idx="8166">
                  <c:v>0.62781600000000004</c:v>
                </c:pt>
                <c:pt idx="8167">
                  <c:v>0.62797899999999995</c:v>
                </c:pt>
                <c:pt idx="8168">
                  <c:v>0.62814099999999995</c:v>
                </c:pt>
                <c:pt idx="8169">
                  <c:v>0.62830399999999997</c:v>
                </c:pt>
                <c:pt idx="8170">
                  <c:v>0.62846599999999997</c:v>
                </c:pt>
                <c:pt idx="8171">
                  <c:v>0.62862799999999996</c:v>
                </c:pt>
                <c:pt idx="8172">
                  <c:v>0.62878999999999996</c:v>
                </c:pt>
                <c:pt idx="8173">
                  <c:v>0.62895199999999996</c:v>
                </c:pt>
                <c:pt idx="8174">
                  <c:v>0.62911399999999995</c:v>
                </c:pt>
                <c:pt idx="8175">
                  <c:v>0.62927500000000003</c:v>
                </c:pt>
                <c:pt idx="8176">
                  <c:v>0.629436</c:v>
                </c:pt>
                <c:pt idx="8177">
                  <c:v>0.62959799999999999</c:v>
                </c:pt>
                <c:pt idx="8178">
                  <c:v>0.62975899999999996</c:v>
                </c:pt>
                <c:pt idx="8179">
                  <c:v>0.62992000000000004</c:v>
                </c:pt>
                <c:pt idx="8180">
                  <c:v>0.63007999999999997</c:v>
                </c:pt>
                <c:pt idx="8181">
                  <c:v>0.63024100000000005</c:v>
                </c:pt>
                <c:pt idx="8182">
                  <c:v>0.63040099999999999</c:v>
                </c:pt>
                <c:pt idx="8183">
                  <c:v>0.63056100000000004</c:v>
                </c:pt>
                <c:pt idx="8184">
                  <c:v>0.630722</c:v>
                </c:pt>
                <c:pt idx="8185">
                  <c:v>0.63088100000000003</c:v>
                </c:pt>
                <c:pt idx="8186">
                  <c:v>0.63104099999999996</c:v>
                </c:pt>
                <c:pt idx="8187">
                  <c:v>0.63120100000000001</c:v>
                </c:pt>
                <c:pt idx="8188">
                  <c:v>0.63136000000000003</c:v>
                </c:pt>
                <c:pt idx="8189">
                  <c:v>0.63151999999999997</c:v>
                </c:pt>
                <c:pt idx="8190">
                  <c:v>0.63167899999999999</c:v>
                </c:pt>
                <c:pt idx="8191">
                  <c:v>0.63183800000000001</c:v>
                </c:pt>
                <c:pt idx="8192">
                  <c:v>0.63199700000000003</c:v>
                </c:pt>
                <c:pt idx="8193">
                  <c:v>0.63215500000000002</c:v>
                </c:pt>
                <c:pt idx="8194">
                  <c:v>0.63231400000000004</c:v>
                </c:pt>
                <c:pt idx="8195">
                  <c:v>0.63247200000000003</c:v>
                </c:pt>
                <c:pt idx="8196">
                  <c:v>0.63263000000000003</c:v>
                </c:pt>
                <c:pt idx="8197">
                  <c:v>0.63278900000000005</c:v>
                </c:pt>
                <c:pt idx="8198">
                  <c:v>0.63294600000000001</c:v>
                </c:pt>
                <c:pt idx="8199">
                  <c:v>0.633104</c:v>
                </c:pt>
                <c:pt idx="8200">
                  <c:v>0.63326199999999999</c:v>
                </c:pt>
                <c:pt idx="8201">
                  <c:v>0.63341899999999995</c:v>
                </c:pt>
                <c:pt idx="8202">
                  <c:v>0.63357699999999995</c:v>
                </c:pt>
                <c:pt idx="8203">
                  <c:v>0.63373400000000002</c:v>
                </c:pt>
                <c:pt idx="8204">
                  <c:v>0.63389099999999998</c:v>
                </c:pt>
                <c:pt idx="8205">
                  <c:v>0.63404799999999994</c:v>
                </c:pt>
                <c:pt idx="8206">
                  <c:v>0.63420399999999999</c:v>
                </c:pt>
                <c:pt idx="8207">
                  <c:v>0.63436099999999995</c:v>
                </c:pt>
                <c:pt idx="8208">
                  <c:v>0.634517</c:v>
                </c:pt>
                <c:pt idx="8209">
                  <c:v>0.63467300000000004</c:v>
                </c:pt>
                <c:pt idx="8210">
                  <c:v>0.63482899999999998</c:v>
                </c:pt>
                <c:pt idx="8211">
                  <c:v>0.63498500000000002</c:v>
                </c:pt>
                <c:pt idx="8212">
                  <c:v>0.63514099999999996</c:v>
                </c:pt>
                <c:pt idx="8213">
                  <c:v>0.635297</c:v>
                </c:pt>
                <c:pt idx="8214">
                  <c:v>0.63545200000000002</c:v>
                </c:pt>
                <c:pt idx="8215">
                  <c:v>0.63560799999999995</c:v>
                </c:pt>
                <c:pt idx="8216">
                  <c:v>0.63576299999999997</c:v>
                </c:pt>
                <c:pt idx="8217">
                  <c:v>0.63591799999999998</c:v>
                </c:pt>
                <c:pt idx="8218">
                  <c:v>0.636073</c:v>
                </c:pt>
                <c:pt idx="8219">
                  <c:v>0.63622699999999999</c:v>
                </c:pt>
                <c:pt idx="8220">
                  <c:v>0.636382</c:v>
                </c:pt>
                <c:pt idx="8221">
                  <c:v>0.63653599999999999</c:v>
                </c:pt>
                <c:pt idx="8222">
                  <c:v>0.63669100000000001</c:v>
                </c:pt>
                <c:pt idx="8223">
                  <c:v>0.63684499999999999</c:v>
                </c:pt>
                <c:pt idx="8224">
                  <c:v>0.63699899999999998</c:v>
                </c:pt>
                <c:pt idx="8225">
                  <c:v>0.63715200000000005</c:v>
                </c:pt>
                <c:pt idx="8226">
                  <c:v>0.63730600000000004</c:v>
                </c:pt>
                <c:pt idx="8227">
                  <c:v>0.63746000000000003</c:v>
                </c:pt>
                <c:pt idx="8228">
                  <c:v>0.63761299999999999</c:v>
                </c:pt>
                <c:pt idx="8229">
                  <c:v>0.63776600000000006</c:v>
                </c:pt>
                <c:pt idx="8230">
                  <c:v>0.63791900000000001</c:v>
                </c:pt>
                <c:pt idx="8231">
                  <c:v>0.63807199999999997</c:v>
                </c:pt>
                <c:pt idx="8232">
                  <c:v>0.63822500000000004</c:v>
                </c:pt>
                <c:pt idx="8233">
                  <c:v>0.63837699999999997</c:v>
                </c:pt>
                <c:pt idx="8234">
                  <c:v>0.63853000000000004</c:v>
                </c:pt>
                <c:pt idx="8235">
                  <c:v>0.63868199999999997</c:v>
                </c:pt>
                <c:pt idx="8236">
                  <c:v>0.63883400000000001</c:v>
                </c:pt>
                <c:pt idx="8237">
                  <c:v>0.63898600000000005</c:v>
                </c:pt>
                <c:pt idx="8238">
                  <c:v>0.63913799999999998</c:v>
                </c:pt>
                <c:pt idx="8239">
                  <c:v>0.63929000000000002</c:v>
                </c:pt>
                <c:pt idx="8240">
                  <c:v>0.63944100000000004</c:v>
                </c:pt>
                <c:pt idx="8241">
                  <c:v>0.63959299999999997</c:v>
                </c:pt>
                <c:pt idx="8242">
                  <c:v>0.63974399999999998</c:v>
                </c:pt>
                <c:pt idx="8243">
                  <c:v>0.63989499999999999</c:v>
                </c:pt>
                <c:pt idx="8244">
                  <c:v>0.640046</c:v>
                </c:pt>
                <c:pt idx="8245">
                  <c:v>0.64019700000000002</c:v>
                </c:pt>
                <c:pt idx="8246">
                  <c:v>0.64034800000000003</c:v>
                </c:pt>
                <c:pt idx="8247">
                  <c:v>0.64049800000000001</c:v>
                </c:pt>
                <c:pt idx="8248">
                  <c:v>0.64064900000000002</c:v>
                </c:pt>
                <c:pt idx="8249">
                  <c:v>0.64079900000000001</c:v>
                </c:pt>
                <c:pt idx="8250">
                  <c:v>0.64094899999999999</c:v>
                </c:pt>
                <c:pt idx="8251">
                  <c:v>0.64109899999999997</c:v>
                </c:pt>
                <c:pt idx="8252">
                  <c:v>0.64124899999999996</c:v>
                </c:pt>
                <c:pt idx="8253">
                  <c:v>0.64139800000000002</c:v>
                </c:pt>
                <c:pt idx="8254">
                  <c:v>0.64154800000000001</c:v>
                </c:pt>
                <c:pt idx="8255">
                  <c:v>0.64169699999999996</c:v>
                </c:pt>
                <c:pt idx="8256">
                  <c:v>0.64184600000000003</c:v>
                </c:pt>
                <c:pt idx="8257">
                  <c:v>0.64199499999999998</c:v>
                </c:pt>
                <c:pt idx="8258">
                  <c:v>0.64214400000000005</c:v>
                </c:pt>
                <c:pt idx="8259">
                  <c:v>0.642293</c:v>
                </c:pt>
                <c:pt idx="8260">
                  <c:v>0.64244199999999996</c:v>
                </c:pt>
                <c:pt idx="8261">
                  <c:v>0.64258999999999999</c:v>
                </c:pt>
                <c:pt idx="8262">
                  <c:v>0.64273899999999995</c:v>
                </c:pt>
                <c:pt idx="8263">
                  <c:v>0.64288699999999999</c:v>
                </c:pt>
                <c:pt idx="8264">
                  <c:v>0.64303500000000002</c:v>
                </c:pt>
                <c:pt idx="8265">
                  <c:v>0.64318299999999995</c:v>
                </c:pt>
                <c:pt idx="8266">
                  <c:v>0.64332999999999996</c:v>
                </c:pt>
                <c:pt idx="8267">
                  <c:v>0.64347799999999999</c:v>
                </c:pt>
                <c:pt idx="8268">
                  <c:v>0.643625</c:v>
                </c:pt>
                <c:pt idx="8269">
                  <c:v>0.64377300000000004</c:v>
                </c:pt>
                <c:pt idx="8270">
                  <c:v>0.64392000000000005</c:v>
                </c:pt>
                <c:pt idx="8271">
                  <c:v>0.64406699999999995</c:v>
                </c:pt>
                <c:pt idx="8272">
                  <c:v>0.64421399999999995</c:v>
                </c:pt>
                <c:pt idx="8273">
                  <c:v>0.64436099999999996</c:v>
                </c:pt>
                <c:pt idx="8274">
                  <c:v>0.64450700000000005</c:v>
                </c:pt>
                <c:pt idx="8275">
                  <c:v>0.64465399999999995</c:v>
                </c:pt>
                <c:pt idx="8276">
                  <c:v>0.64480000000000004</c:v>
                </c:pt>
                <c:pt idx="8277">
                  <c:v>0.64494600000000002</c:v>
                </c:pt>
                <c:pt idx="8278">
                  <c:v>0.645092</c:v>
                </c:pt>
                <c:pt idx="8279">
                  <c:v>0.64523799999999998</c:v>
                </c:pt>
                <c:pt idx="8280">
                  <c:v>0.64538399999999996</c:v>
                </c:pt>
                <c:pt idx="8281">
                  <c:v>0.64552900000000002</c:v>
                </c:pt>
                <c:pt idx="8282">
                  <c:v>0.645675</c:v>
                </c:pt>
                <c:pt idx="8283">
                  <c:v>0.64581999999999995</c:v>
                </c:pt>
                <c:pt idx="8284">
                  <c:v>0.64596500000000001</c:v>
                </c:pt>
                <c:pt idx="8285">
                  <c:v>0.64610999999999996</c:v>
                </c:pt>
                <c:pt idx="8286">
                  <c:v>0.64625500000000002</c:v>
                </c:pt>
                <c:pt idx="8287">
                  <c:v>0.64639999999999997</c:v>
                </c:pt>
                <c:pt idx="8288">
                  <c:v>0.64654500000000004</c:v>
                </c:pt>
                <c:pt idx="8289">
                  <c:v>0.64668899999999996</c:v>
                </c:pt>
                <c:pt idx="8290">
                  <c:v>0.64683299999999999</c:v>
                </c:pt>
                <c:pt idx="8291">
                  <c:v>0.64697800000000005</c:v>
                </c:pt>
                <c:pt idx="8292">
                  <c:v>0.64712199999999998</c:v>
                </c:pt>
                <c:pt idx="8293">
                  <c:v>0.64726600000000001</c:v>
                </c:pt>
                <c:pt idx="8294">
                  <c:v>0.64740900000000001</c:v>
                </c:pt>
                <c:pt idx="8295">
                  <c:v>0.64755300000000005</c:v>
                </c:pt>
                <c:pt idx="8296">
                  <c:v>0.64769600000000005</c:v>
                </c:pt>
                <c:pt idx="8297">
                  <c:v>0.64783999999999997</c:v>
                </c:pt>
                <c:pt idx="8298">
                  <c:v>0.64798299999999998</c:v>
                </c:pt>
                <c:pt idx="8299">
                  <c:v>0.64812599999999998</c:v>
                </c:pt>
                <c:pt idx="8300">
                  <c:v>0.64826899999999998</c:v>
                </c:pt>
                <c:pt idx="8301">
                  <c:v>0.64841199999999999</c:v>
                </c:pt>
                <c:pt idx="8302">
                  <c:v>0.64855399999999996</c:v>
                </c:pt>
                <c:pt idx="8303">
                  <c:v>0.64869699999999997</c:v>
                </c:pt>
                <c:pt idx="8304">
                  <c:v>0.64883900000000005</c:v>
                </c:pt>
                <c:pt idx="8305">
                  <c:v>0.64898199999999995</c:v>
                </c:pt>
                <c:pt idx="8306">
                  <c:v>0.64912400000000003</c:v>
                </c:pt>
                <c:pt idx="8307">
                  <c:v>0.64926600000000001</c:v>
                </c:pt>
                <c:pt idx="8308">
                  <c:v>0.64940699999999996</c:v>
                </c:pt>
                <c:pt idx="8309">
                  <c:v>0.64954900000000004</c:v>
                </c:pt>
                <c:pt idx="8310">
                  <c:v>0.64969100000000002</c:v>
                </c:pt>
                <c:pt idx="8311">
                  <c:v>0.64983199999999997</c:v>
                </c:pt>
                <c:pt idx="8312">
                  <c:v>0.64997300000000002</c:v>
                </c:pt>
                <c:pt idx="8313">
                  <c:v>0.65011399999999997</c:v>
                </c:pt>
                <c:pt idx="8314">
                  <c:v>0.65025500000000003</c:v>
                </c:pt>
                <c:pt idx="8315">
                  <c:v>0.65039599999999997</c:v>
                </c:pt>
                <c:pt idx="8316">
                  <c:v>0.65053700000000003</c:v>
                </c:pt>
                <c:pt idx="8317">
                  <c:v>0.65067699999999995</c:v>
                </c:pt>
                <c:pt idx="8318">
                  <c:v>0.65081800000000001</c:v>
                </c:pt>
                <c:pt idx="8319">
                  <c:v>0.65095800000000004</c:v>
                </c:pt>
                <c:pt idx="8320">
                  <c:v>0.65109799999999995</c:v>
                </c:pt>
                <c:pt idx="8321">
                  <c:v>0.65123799999999998</c:v>
                </c:pt>
                <c:pt idx="8322">
                  <c:v>0.65137800000000001</c:v>
                </c:pt>
                <c:pt idx="8323">
                  <c:v>0.65151800000000004</c:v>
                </c:pt>
                <c:pt idx="8324">
                  <c:v>0.65165700000000004</c:v>
                </c:pt>
                <c:pt idx="8325">
                  <c:v>0.65179699999999996</c:v>
                </c:pt>
                <c:pt idx="8326">
                  <c:v>0.65193599999999996</c:v>
                </c:pt>
                <c:pt idx="8327">
                  <c:v>0.65207499999999996</c:v>
                </c:pt>
                <c:pt idx="8328">
                  <c:v>0.65221399999999996</c:v>
                </c:pt>
                <c:pt idx="8329">
                  <c:v>0.65235299999999996</c:v>
                </c:pt>
                <c:pt idx="8330">
                  <c:v>0.65249199999999996</c:v>
                </c:pt>
                <c:pt idx="8331">
                  <c:v>0.65263099999999996</c:v>
                </c:pt>
                <c:pt idx="8332">
                  <c:v>0.65276900000000004</c:v>
                </c:pt>
                <c:pt idx="8333">
                  <c:v>0.65290800000000004</c:v>
                </c:pt>
                <c:pt idx="8334">
                  <c:v>0.65304600000000002</c:v>
                </c:pt>
                <c:pt idx="8335">
                  <c:v>0.65318399999999999</c:v>
                </c:pt>
                <c:pt idx="8336">
                  <c:v>0.65332199999999996</c:v>
                </c:pt>
                <c:pt idx="8337">
                  <c:v>0.65346000000000004</c:v>
                </c:pt>
                <c:pt idx="8338">
                  <c:v>0.65359800000000001</c:v>
                </c:pt>
                <c:pt idx="8339">
                  <c:v>0.65373499999999996</c:v>
                </c:pt>
                <c:pt idx="8340">
                  <c:v>0.65387300000000004</c:v>
                </c:pt>
                <c:pt idx="8341">
                  <c:v>0.65400999999999998</c:v>
                </c:pt>
                <c:pt idx="8342">
                  <c:v>0.65414700000000003</c:v>
                </c:pt>
                <c:pt idx="8343">
                  <c:v>0.65428399999999998</c:v>
                </c:pt>
                <c:pt idx="8344">
                  <c:v>0.65442100000000003</c:v>
                </c:pt>
                <c:pt idx="8345">
                  <c:v>0.65455799999999997</c:v>
                </c:pt>
                <c:pt idx="8346">
                  <c:v>0.654694</c:v>
                </c:pt>
                <c:pt idx="8347">
                  <c:v>0.65483100000000005</c:v>
                </c:pt>
                <c:pt idx="8348">
                  <c:v>0.65496699999999997</c:v>
                </c:pt>
                <c:pt idx="8349">
                  <c:v>0.65510299999999999</c:v>
                </c:pt>
                <c:pt idx="8350">
                  <c:v>0.65524000000000004</c:v>
                </c:pt>
                <c:pt idx="8351">
                  <c:v>0.65537599999999996</c:v>
                </c:pt>
                <c:pt idx="8352">
                  <c:v>0.65551099999999995</c:v>
                </c:pt>
                <c:pt idx="8353">
                  <c:v>0.65564699999999998</c:v>
                </c:pt>
                <c:pt idx="8354">
                  <c:v>0.655783</c:v>
                </c:pt>
                <c:pt idx="8355">
                  <c:v>0.655918</c:v>
                </c:pt>
                <c:pt idx="8356">
                  <c:v>0.656053</c:v>
                </c:pt>
                <c:pt idx="8357">
                  <c:v>0.65618799999999999</c:v>
                </c:pt>
                <c:pt idx="8358">
                  <c:v>0.65632400000000002</c:v>
                </c:pt>
                <c:pt idx="8359">
                  <c:v>0.65645799999999999</c:v>
                </c:pt>
                <c:pt idx="8360">
                  <c:v>0.65659299999999998</c:v>
                </c:pt>
                <c:pt idx="8361">
                  <c:v>0.65672799999999998</c:v>
                </c:pt>
                <c:pt idx="8362">
                  <c:v>0.65686199999999995</c:v>
                </c:pt>
                <c:pt idx="8363">
                  <c:v>0.65699700000000005</c:v>
                </c:pt>
                <c:pt idx="8364">
                  <c:v>0.65713100000000002</c:v>
                </c:pt>
                <c:pt idx="8365">
                  <c:v>0.65726499999999999</c:v>
                </c:pt>
                <c:pt idx="8366">
                  <c:v>0.65739899999999996</c:v>
                </c:pt>
                <c:pt idx="8367">
                  <c:v>0.65753300000000003</c:v>
                </c:pt>
                <c:pt idx="8368">
                  <c:v>0.657667</c:v>
                </c:pt>
                <c:pt idx="8369">
                  <c:v>0.65780000000000005</c:v>
                </c:pt>
                <c:pt idx="8370">
                  <c:v>0.65793400000000002</c:v>
                </c:pt>
                <c:pt idx="8371">
                  <c:v>0.65806699999999996</c:v>
                </c:pt>
                <c:pt idx="8372">
                  <c:v>0.65820000000000001</c:v>
                </c:pt>
                <c:pt idx="8373">
                  <c:v>0.65833299999999995</c:v>
                </c:pt>
                <c:pt idx="8374">
                  <c:v>0.658466</c:v>
                </c:pt>
                <c:pt idx="8375">
                  <c:v>0.65859900000000005</c:v>
                </c:pt>
                <c:pt idx="8376">
                  <c:v>0.65873199999999998</c:v>
                </c:pt>
                <c:pt idx="8377">
                  <c:v>0.65886400000000001</c:v>
                </c:pt>
                <c:pt idx="8378">
                  <c:v>0.65899700000000005</c:v>
                </c:pt>
                <c:pt idx="8379">
                  <c:v>0.65912899999999996</c:v>
                </c:pt>
                <c:pt idx="8380">
                  <c:v>0.65926099999999999</c:v>
                </c:pt>
                <c:pt idx="8381">
                  <c:v>0.65939300000000001</c:v>
                </c:pt>
                <c:pt idx="8382">
                  <c:v>0.65952500000000003</c:v>
                </c:pt>
                <c:pt idx="8383">
                  <c:v>0.65965700000000005</c:v>
                </c:pt>
                <c:pt idx="8384">
                  <c:v>0.65978800000000004</c:v>
                </c:pt>
                <c:pt idx="8385">
                  <c:v>0.65991999999999995</c:v>
                </c:pt>
                <c:pt idx="8386">
                  <c:v>0.66005100000000005</c:v>
                </c:pt>
                <c:pt idx="8387">
                  <c:v>0.66018299999999996</c:v>
                </c:pt>
                <c:pt idx="8388">
                  <c:v>0.66031399999999996</c:v>
                </c:pt>
                <c:pt idx="8389">
                  <c:v>0.66044499999999995</c:v>
                </c:pt>
                <c:pt idx="8390">
                  <c:v>0.66057500000000002</c:v>
                </c:pt>
                <c:pt idx="8391">
                  <c:v>0.66070600000000002</c:v>
                </c:pt>
                <c:pt idx="8392">
                  <c:v>0.66083700000000001</c:v>
                </c:pt>
                <c:pt idx="8393">
                  <c:v>0.66096699999999997</c:v>
                </c:pt>
                <c:pt idx="8394">
                  <c:v>0.66109799999999996</c:v>
                </c:pt>
                <c:pt idx="8395">
                  <c:v>0.66122800000000004</c:v>
                </c:pt>
                <c:pt idx="8396">
                  <c:v>0.661358</c:v>
                </c:pt>
                <c:pt idx="8397">
                  <c:v>0.66148799999999996</c:v>
                </c:pt>
                <c:pt idx="8398">
                  <c:v>0.66161800000000004</c:v>
                </c:pt>
                <c:pt idx="8399">
                  <c:v>0.661748</c:v>
                </c:pt>
                <c:pt idx="8400">
                  <c:v>0.66187700000000005</c:v>
                </c:pt>
                <c:pt idx="8401">
                  <c:v>0.66200700000000001</c:v>
                </c:pt>
                <c:pt idx="8402">
                  <c:v>0.66213599999999995</c:v>
                </c:pt>
                <c:pt idx="8403">
                  <c:v>0.66226499999999999</c:v>
                </c:pt>
                <c:pt idx="8404">
                  <c:v>0.66239400000000004</c:v>
                </c:pt>
                <c:pt idx="8405">
                  <c:v>0.66252299999999997</c:v>
                </c:pt>
                <c:pt idx="8406">
                  <c:v>0.66265200000000002</c:v>
                </c:pt>
                <c:pt idx="8407">
                  <c:v>0.66278099999999995</c:v>
                </c:pt>
                <c:pt idx="8408">
                  <c:v>0.66290899999999997</c:v>
                </c:pt>
                <c:pt idx="8409">
                  <c:v>0.66303800000000002</c:v>
                </c:pt>
                <c:pt idx="8410">
                  <c:v>0.66316600000000003</c:v>
                </c:pt>
                <c:pt idx="8411">
                  <c:v>0.66329400000000005</c:v>
                </c:pt>
                <c:pt idx="8412">
                  <c:v>0.66342199999999996</c:v>
                </c:pt>
                <c:pt idx="8413">
                  <c:v>0.66354999999999997</c:v>
                </c:pt>
                <c:pt idx="8414">
                  <c:v>0.66367799999999999</c:v>
                </c:pt>
                <c:pt idx="8415">
                  <c:v>0.66380600000000001</c:v>
                </c:pt>
                <c:pt idx="8416">
                  <c:v>0.663933</c:v>
                </c:pt>
                <c:pt idx="8417">
                  <c:v>0.66406100000000001</c:v>
                </c:pt>
                <c:pt idx="8418">
                  <c:v>0.664188</c:v>
                </c:pt>
                <c:pt idx="8419">
                  <c:v>0.66431499999999999</c:v>
                </c:pt>
                <c:pt idx="8420">
                  <c:v>0.66444300000000001</c:v>
                </c:pt>
                <c:pt idx="8421">
                  <c:v>0.66456899999999997</c:v>
                </c:pt>
                <c:pt idx="8422">
                  <c:v>0.66469599999999995</c:v>
                </c:pt>
                <c:pt idx="8423">
                  <c:v>0.66482300000000005</c:v>
                </c:pt>
                <c:pt idx="8424">
                  <c:v>0.66495000000000004</c:v>
                </c:pt>
                <c:pt idx="8425">
                  <c:v>0.665076</c:v>
                </c:pt>
                <c:pt idx="8426">
                  <c:v>0.66520199999999996</c:v>
                </c:pt>
                <c:pt idx="8427">
                  <c:v>0.66532899999999995</c:v>
                </c:pt>
                <c:pt idx="8428">
                  <c:v>0.66545500000000002</c:v>
                </c:pt>
                <c:pt idx="8429">
                  <c:v>0.66558099999999998</c:v>
                </c:pt>
                <c:pt idx="8430">
                  <c:v>0.66570600000000002</c:v>
                </c:pt>
                <c:pt idx="8431">
                  <c:v>0.66583199999999998</c:v>
                </c:pt>
                <c:pt idx="8432">
                  <c:v>0.66595800000000005</c:v>
                </c:pt>
                <c:pt idx="8433">
                  <c:v>0.66608299999999998</c:v>
                </c:pt>
                <c:pt idx="8434">
                  <c:v>0.66620900000000005</c:v>
                </c:pt>
                <c:pt idx="8435">
                  <c:v>0.66633399999999998</c:v>
                </c:pt>
                <c:pt idx="8436">
                  <c:v>0.66645900000000002</c:v>
                </c:pt>
                <c:pt idx="8437">
                  <c:v>0.66658399999999995</c:v>
                </c:pt>
                <c:pt idx="8438">
                  <c:v>0.666709</c:v>
                </c:pt>
                <c:pt idx="8439">
                  <c:v>0.66683400000000004</c:v>
                </c:pt>
                <c:pt idx="8440">
                  <c:v>0.66695800000000005</c:v>
                </c:pt>
                <c:pt idx="8441">
                  <c:v>0.66708299999999998</c:v>
                </c:pt>
                <c:pt idx="8442">
                  <c:v>0.66720699999999999</c:v>
                </c:pt>
                <c:pt idx="8443">
                  <c:v>0.66733100000000001</c:v>
                </c:pt>
                <c:pt idx="8444">
                  <c:v>0.66745500000000002</c:v>
                </c:pt>
                <c:pt idx="8445">
                  <c:v>0.66757900000000003</c:v>
                </c:pt>
                <c:pt idx="8446">
                  <c:v>0.66770300000000005</c:v>
                </c:pt>
                <c:pt idx="8447">
                  <c:v>0.66782699999999995</c:v>
                </c:pt>
                <c:pt idx="8448">
                  <c:v>0.66795099999999996</c:v>
                </c:pt>
                <c:pt idx="8449">
                  <c:v>0.66807399999999995</c:v>
                </c:pt>
                <c:pt idx="8450">
                  <c:v>0.66819799999999996</c:v>
                </c:pt>
                <c:pt idx="8451">
                  <c:v>0.66832100000000005</c:v>
                </c:pt>
                <c:pt idx="8452">
                  <c:v>0.66844400000000004</c:v>
                </c:pt>
                <c:pt idx="8453">
                  <c:v>0.66856700000000002</c:v>
                </c:pt>
                <c:pt idx="8454">
                  <c:v>0.66869000000000001</c:v>
                </c:pt>
                <c:pt idx="8455">
                  <c:v>0.66881299999999999</c:v>
                </c:pt>
                <c:pt idx="8456">
                  <c:v>0.66893499999999995</c:v>
                </c:pt>
                <c:pt idx="8457">
                  <c:v>0.66905800000000004</c:v>
                </c:pt>
                <c:pt idx="8458">
                  <c:v>0.66918</c:v>
                </c:pt>
                <c:pt idx="8459">
                  <c:v>0.66930299999999998</c:v>
                </c:pt>
                <c:pt idx="8460">
                  <c:v>0.66942500000000005</c:v>
                </c:pt>
                <c:pt idx="8461">
                  <c:v>0.669547</c:v>
                </c:pt>
                <c:pt idx="8462">
                  <c:v>0.66966899999999996</c:v>
                </c:pt>
                <c:pt idx="8463">
                  <c:v>0.66979100000000003</c:v>
                </c:pt>
                <c:pt idx="8464">
                  <c:v>0.66991299999999998</c:v>
                </c:pt>
                <c:pt idx="8465">
                  <c:v>0.67003400000000002</c:v>
                </c:pt>
                <c:pt idx="8466">
                  <c:v>0.67015599999999997</c:v>
                </c:pt>
                <c:pt idx="8467">
                  <c:v>0.67027700000000001</c:v>
                </c:pt>
                <c:pt idx="8468">
                  <c:v>0.67039800000000005</c:v>
                </c:pt>
                <c:pt idx="8469">
                  <c:v>0.67051899999999998</c:v>
                </c:pt>
                <c:pt idx="8470">
                  <c:v>0.67064000000000001</c:v>
                </c:pt>
                <c:pt idx="8471">
                  <c:v>0.67076100000000005</c:v>
                </c:pt>
                <c:pt idx="8472">
                  <c:v>0.67088199999999998</c:v>
                </c:pt>
                <c:pt idx="8473">
                  <c:v>0.67100300000000002</c:v>
                </c:pt>
                <c:pt idx="8474">
                  <c:v>0.67112300000000003</c:v>
                </c:pt>
                <c:pt idx="8475">
                  <c:v>0.67124399999999995</c:v>
                </c:pt>
                <c:pt idx="8476">
                  <c:v>0.67136399999999996</c:v>
                </c:pt>
                <c:pt idx="8477">
                  <c:v>0.67148399999999997</c:v>
                </c:pt>
                <c:pt idx="8478">
                  <c:v>0.67160399999999998</c:v>
                </c:pt>
                <c:pt idx="8479">
                  <c:v>0.67172399999999999</c:v>
                </c:pt>
                <c:pt idx="8480">
                  <c:v>0.671844</c:v>
                </c:pt>
                <c:pt idx="8481">
                  <c:v>0.67196400000000001</c:v>
                </c:pt>
                <c:pt idx="8482">
                  <c:v>0.67208299999999999</c:v>
                </c:pt>
                <c:pt idx="8483">
                  <c:v>0.67220299999999999</c:v>
                </c:pt>
                <c:pt idx="8484">
                  <c:v>0.67232199999999998</c:v>
                </c:pt>
                <c:pt idx="8485">
                  <c:v>0.67244099999999996</c:v>
                </c:pt>
                <c:pt idx="8486">
                  <c:v>0.67256000000000005</c:v>
                </c:pt>
                <c:pt idx="8487">
                  <c:v>0.67267900000000003</c:v>
                </c:pt>
                <c:pt idx="8488">
                  <c:v>0.67279800000000001</c:v>
                </c:pt>
                <c:pt idx="8489">
                  <c:v>0.67291699999999999</c:v>
                </c:pt>
                <c:pt idx="8490">
                  <c:v>0.67303599999999997</c:v>
                </c:pt>
                <c:pt idx="8491">
                  <c:v>0.67315400000000003</c:v>
                </c:pt>
                <c:pt idx="8492">
                  <c:v>0.67327300000000001</c:v>
                </c:pt>
                <c:pt idx="8493">
                  <c:v>0.67339099999999996</c:v>
                </c:pt>
                <c:pt idx="8494">
                  <c:v>0.67350900000000002</c:v>
                </c:pt>
                <c:pt idx="8495">
                  <c:v>0.67362699999999998</c:v>
                </c:pt>
                <c:pt idx="8496">
                  <c:v>0.67374500000000004</c:v>
                </c:pt>
                <c:pt idx="8497">
                  <c:v>0.67386299999999999</c:v>
                </c:pt>
                <c:pt idx="8498">
                  <c:v>0.67398100000000005</c:v>
                </c:pt>
                <c:pt idx="8499">
                  <c:v>0.674099</c:v>
                </c:pt>
                <c:pt idx="8500">
                  <c:v>0.67421600000000004</c:v>
                </c:pt>
                <c:pt idx="8501">
                  <c:v>0.67433299999999996</c:v>
                </c:pt>
                <c:pt idx="8502">
                  <c:v>0.67445100000000002</c:v>
                </c:pt>
                <c:pt idx="8503">
                  <c:v>0.67456799999999995</c:v>
                </c:pt>
                <c:pt idx="8504">
                  <c:v>0.67468499999999998</c:v>
                </c:pt>
                <c:pt idx="8505">
                  <c:v>0.67480200000000001</c:v>
                </c:pt>
                <c:pt idx="8506">
                  <c:v>0.67491900000000005</c:v>
                </c:pt>
                <c:pt idx="8507">
                  <c:v>0.67503500000000005</c:v>
                </c:pt>
                <c:pt idx="8508">
                  <c:v>0.67515199999999997</c:v>
                </c:pt>
                <c:pt idx="8509">
                  <c:v>0.67526799999999998</c:v>
                </c:pt>
                <c:pt idx="8510">
                  <c:v>0.67538500000000001</c:v>
                </c:pt>
                <c:pt idx="8511">
                  <c:v>0.67550100000000002</c:v>
                </c:pt>
                <c:pt idx="8512">
                  <c:v>0.67561700000000002</c:v>
                </c:pt>
                <c:pt idx="8513">
                  <c:v>0.67573300000000003</c:v>
                </c:pt>
                <c:pt idx="8514">
                  <c:v>0.67584900000000003</c:v>
                </c:pt>
                <c:pt idx="8515">
                  <c:v>0.67596500000000004</c:v>
                </c:pt>
                <c:pt idx="8516">
                  <c:v>0.67608000000000001</c:v>
                </c:pt>
                <c:pt idx="8517">
                  <c:v>0.67619600000000002</c:v>
                </c:pt>
                <c:pt idx="8518">
                  <c:v>0.676311</c:v>
                </c:pt>
                <c:pt idx="8519">
                  <c:v>0.676427</c:v>
                </c:pt>
                <c:pt idx="8520">
                  <c:v>0.67654199999999998</c:v>
                </c:pt>
                <c:pt idx="8521">
                  <c:v>0.67665699999999995</c:v>
                </c:pt>
                <c:pt idx="8522">
                  <c:v>0.67677200000000004</c:v>
                </c:pt>
                <c:pt idx="8523">
                  <c:v>0.67688700000000002</c:v>
                </c:pt>
                <c:pt idx="8524">
                  <c:v>0.67700199999999999</c:v>
                </c:pt>
                <c:pt idx="8525">
                  <c:v>0.67711600000000005</c:v>
                </c:pt>
                <c:pt idx="8526">
                  <c:v>0.67723100000000003</c:v>
                </c:pt>
                <c:pt idx="8527">
                  <c:v>0.67734499999999997</c:v>
                </c:pt>
                <c:pt idx="8528">
                  <c:v>0.67745999999999995</c:v>
                </c:pt>
                <c:pt idx="8529">
                  <c:v>0.67757400000000001</c:v>
                </c:pt>
                <c:pt idx="8530">
                  <c:v>0.67768799999999996</c:v>
                </c:pt>
                <c:pt idx="8531">
                  <c:v>0.67780200000000002</c:v>
                </c:pt>
                <c:pt idx="8532">
                  <c:v>0.67791599999999996</c:v>
                </c:pt>
                <c:pt idx="8533">
                  <c:v>0.67803000000000002</c:v>
                </c:pt>
                <c:pt idx="8534">
                  <c:v>0.67814300000000005</c:v>
                </c:pt>
                <c:pt idx="8535">
                  <c:v>0.678257</c:v>
                </c:pt>
                <c:pt idx="8536">
                  <c:v>0.67837000000000003</c:v>
                </c:pt>
                <c:pt idx="8537">
                  <c:v>0.67848399999999998</c:v>
                </c:pt>
                <c:pt idx="8538">
                  <c:v>0.67859700000000001</c:v>
                </c:pt>
                <c:pt idx="8539">
                  <c:v>0.67871000000000004</c:v>
                </c:pt>
                <c:pt idx="8540">
                  <c:v>0.67882299999999995</c:v>
                </c:pt>
                <c:pt idx="8541">
                  <c:v>0.67893599999999998</c:v>
                </c:pt>
                <c:pt idx="8542">
                  <c:v>0.67904900000000001</c:v>
                </c:pt>
                <c:pt idx="8543">
                  <c:v>0.67916100000000001</c:v>
                </c:pt>
                <c:pt idx="8544">
                  <c:v>0.67927400000000004</c:v>
                </c:pt>
                <c:pt idx="8545">
                  <c:v>0.67938600000000005</c:v>
                </c:pt>
                <c:pt idx="8546">
                  <c:v>0.67949899999999996</c:v>
                </c:pt>
                <c:pt idx="8547">
                  <c:v>0.67961099999999997</c:v>
                </c:pt>
                <c:pt idx="8548">
                  <c:v>0.67972299999999997</c:v>
                </c:pt>
                <c:pt idx="8549">
                  <c:v>0.67983499999999997</c:v>
                </c:pt>
                <c:pt idx="8550">
                  <c:v>0.67994699999999997</c:v>
                </c:pt>
                <c:pt idx="8551">
                  <c:v>0.68005800000000005</c:v>
                </c:pt>
                <c:pt idx="8552">
                  <c:v>0.68017000000000005</c:v>
                </c:pt>
                <c:pt idx="8553">
                  <c:v>0.68028200000000005</c:v>
                </c:pt>
                <c:pt idx="8554">
                  <c:v>0.68039300000000003</c:v>
                </c:pt>
                <c:pt idx="8555">
                  <c:v>0.680504</c:v>
                </c:pt>
                <c:pt idx="8556">
                  <c:v>0.680616</c:v>
                </c:pt>
                <c:pt idx="8557">
                  <c:v>0.68072699999999997</c:v>
                </c:pt>
                <c:pt idx="8558">
                  <c:v>0.68083800000000005</c:v>
                </c:pt>
                <c:pt idx="8559">
                  <c:v>0.68094900000000003</c:v>
                </c:pt>
                <c:pt idx="8560">
                  <c:v>0.68106</c:v>
                </c:pt>
                <c:pt idx="8561">
                  <c:v>0.68117000000000005</c:v>
                </c:pt>
                <c:pt idx="8562">
                  <c:v>0.68128100000000003</c:v>
                </c:pt>
                <c:pt idx="8563">
                  <c:v>0.68139099999999997</c:v>
                </c:pt>
                <c:pt idx="8564">
                  <c:v>0.68150200000000005</c:v>
                </c:pt>
                <c:pt idx="8565">
                  <c:v>0.681612</c:v>
                </c:pt>
                <c:pt idx="8566">
                  <c:v>0.68172200000000005</c:v>
                </c:pt>
                <c:pt idx="8567">
                  <c:v>0.68183199999999999</c:v>
                </c:pt>
                <c:pt idx="8568">
                  <c:v>0.68194200000000005</c:v>
                </c:pt>
                <c:pt idx="8569">
                  <c:v>0.68205199999999999</c:v>
                </c:pt>
                <c:pt idx="8570">
                  <c:v>0.68216200000000005</c:v>
                </c:pt>
                <c:pt idx="8571">
                  <c:v>0.68227099999999996</c:v>
                </c:pt>
                <c:pt idx="8572">
                  <c:v>0.68238100000000002</c:v>
                </c:pt>
                <c:pt idx="8573">
                  <c:v>0.68249000000000004</c:v>
                </c:pt>
                <c:pt idx="8574">
                  <c:v>0.68259899999999996</c:v>
                </c:pt>
                <c:pt idx="8575">
                  <c:v>0.68270799999999998</c:v>
                </c:pt>
                <c:pt idx="8576">
                  <c:v>0.68281800000000004</c:v>
                </c:pt>
                <c:pt idx="8577">
                  <c:v>0.68292600000000003</c:v>
                </c:pt>
                <c:pt idx="8578">
                  <c:v>0.68303499999999995</c:v>
                </c:pt>
                <c:pt idx="8579">
                  <c:v>0.68314399999999997</c:v>
                </c:pt>
                <c:pt idx="8580">
                  <c:v>0.683253</c:v>
                </c:pt>
                <c:pt idx="8581">
                  <c:v>0.683361</c:v>
                </c:pt>
                <c:pt idx="8582">
                  <c:v>0.68347000000000002</c:v>
                </c:pt>
                <c:pt idx="8583">
                  <c:v>0.68357800000000002</c:v>
                </c:pt>
                <c:pt idx="8584">
                  <c:v>0.68368600000000002</c:v>
                </c:pt>
                <c:pt idx="8585">
                  <c:v>0.68379400000000001</c:v>
                </c:pt>
                <c:pt idx="8586">
                  <c:v>0.68390200000000001</c:v>
                </c:pt>
                <c:pt idx="8587">
                  <c:v>0.68401000000000001</c:v>
                </c:pt>
                <c:pt idx="8588">
                  <c:v>0.684118</c:v>
                </c:pt>
                <c:pt idx="8589">
                  <c:v>0.684226</c:v>
                </c:pt>
                <c:pt idx="8590">
                  <c:v>0.68433299999999997</c:v>
                </c:pt>
                <c:pt idx="8591">
                  <c:v>0.68444099999999997</c:v>
                </c:pt>
                <c:pt idx="8592">
                  <c:v>0.68454800000000005</c:v>
                </c:pt>
                <c:pt idx="8593">
                  <c:v>0.68465500000000001</c:v>
                </c:pt>
                <c:pt idx="8594">
                  <c:v>0.68476300000000001</c:v>
                </c:pt>
                <c:pt idx="8595">
                  <c:v>0.68486999999999998</c:v>
                </c:pt>
                <c:pt idx="8596">
                  <c:v>0.68497699999999995</c:v>
                </c:pt>
                <c:pt idx="8597">
                  <c:v>0.685083</c:v>
                </c:pt>
                <c:pt idx="8598">
                  <c:v>0.68518999999999997</c:v>
                </c:pt>
                <c:pt idx="8599">
                  <c:v>0.68529700000000005</c:v>
                </c:pt>
                <c:pt idx="8600">
                  <c:v>0.68540299999999998</c:v>
                </c:pt>
                <c:pt idx="8601">
                  <c:v>0.68550999999999995</c:v>
                </c:pt>
                <c:pt idx="8602">
                  <c:v>0.685616</c:v>
                </c:pt>
                <c:pt idx="8603">
                  <c:v>0.68572200000000005</c:v>
                </c:pt>
                <c:pt idx="8604">
                  <c:v>0.68582799999999999</c:v>
                </c:pt>
                <c:pt idx="8605">
                  <c:v>0.68593400000000004</c:v>
                </c:pt>
                <c:pt idx="8606">
                  <c:v>0.68603999999999998</c:v>
                </c:pt>
                <c:pt idx="8607">
                  <c:v>0.68614600000000003</c:v>
                </c:pt>
                <c:pt idx="8608">
                  <c:v>0.68625199999999997</c:v>
                </c:pt>
                <c:pt idx="8609">
                  <c:v>0.68635699999999999</c:v>
                </c:pt>
                <c:pt idx="8610">
                  <c:v>0.68646300000000005</c:v>
                </c:pt>
                <c:pt idx="8611">
                  <c:v>0.68656799999999996</c:v>
                </c:pt>
                <c:pt idx="8612">
                  <c:v>0.68667400000000001</c:v>
                </c:pt>
                <c:pt idx="8613">
                  <c:v>0.68677900000000003</c:v>
                </c:pt>
                <c:pt idx="8614">
                  <c:v>0.68688400000000005</c:v>
                </c:pt>
                <c:pt idx="8615">
                  <c:v>0.68698899999999996</c:v>
                </c:pt>
                <c:pt idx="8616">
                  <c:v>0.68709399999999998</c:v>
                </c:pt>
                <c:pt idx="8617">
                  <c:v>0.687199</c:v>
                </c:pt>
                <c:pt idx="8618">
                  <c:v>0.687303</c:v>
                </c:pt>
                <c:pt idx="8619">
                  <c:v>0.68740800000000002</c:v>
                </c:pt>
                <c:pt idx="8620">
                  <c:v>0.68751200000000001</c:v>
                </c:pt>
                <c:pt idx="8621">
                  <c:v>0.68761700000000003</c:v>
                </c:pt>
                <c:pt idx="8622">
                  <c:v>0.68772100000000003</c:v>
                </c:pt>
                <c:pt idx="8623">
                  <c:v>0.68782500000000002</c:v>
                </c:pt>
                <c:pt idx="8624">
                  <c:v>0.68792900000000001</c:v>
                </c:pt>
                <c:pt idx="8625">
                  <c:v>0.68803300000000001</c:v>
                </c:pt>
                <c:pt idx="8626">
                  <c:v>0.688137</c:v>
                </c:pt>
                <c:pt idx="8627">
                  <c:v>0.68824099999999999</c:v>
                </c:pt>
                <c:pt idx="8628">
                  <c:v>0.68834399999999996</c:v>
                </c:pt>
                <c:pt idx="8629">
                  <c:v>0.68844799999999995</c:v>
                </c:pt>
                <c:pt idx="8630">
                  <c:v>0.68855100000000002</c:v>
                </c:pt>
                <c:pt idx="8631">
                  <c:v>0.68865500000000002</c:v>
                </c:pt>
                <c:pt idx="8632">
                  <c:v>0.68875799999999998</c:v>
                </c:pt>
                <c:pt idx="8633">
                  <c:v>0.68886099999999995</c:v>
                </c:pt>
                <c:pt idx="8634">
                  <c:v>0.68896400000000002</c:v>
                </c:pt>
                <c:pt idx="8635">
                  <c:v>0.68906699999999999</c:v>
                </c:pt>
                <c:pt idx="8636">
                  <c:v>0.68916999999999995</c:v>
                </c:pt>
                <c:pt idx="8637">
                  <c:v>0.68927300000000002</c:v>
                </c:pt>
                <c:pt idx="8638">
                  <c:v>0.68937499999999996</c:v>
                </c:pt>
                <c:pt idx="8639">
                  <c:v>0.68947800000000004</c:v>
                </c:pt>
                <c:pt idx="8640">
                  <c:v>0.68957999999999997</c:v>
                </c:pt>
                <c:pt idx="8641">
                  <c:v>0.68968300000000005</c:v>
                </c:pt>
                <c:pt idx="8642">
                  <c:v>0.68978499999999998</c:v>
                </c:pt>
                <c:pt idx="8643">
                  <c:v>0.68988700000000003</c:v>
                </c:pt>
                <c:pt idx="8644">
                  <c:v>0.68998899999999996</c:v>
                </c:pt>
                <c:pt idx="8645">
                  <c:v>0.69009100000000001</c:v>
                </c:pt>
                <c:pt idx="8646">
                  <c:v>0.69019299999999995</c:v>
                </c:pt>
                <c:pt idx="8647">
                  <c:v>0.69029399999999996</c:v>
                </c:pt>
                <c:pt idx="8648">
                  <c:v>0.69039600000000001</c:v>
                </c:pt>
                <c:pt idx="8649">
                  <c:v>0.69049799999999995</c:v>
                </c:pt>
                <c:pt idx="8650">
                  <c:v>0.69059899999999996</c:v>
                </c:pt>
                <c:pt idx="8651">
                  <c:v>0.69069999999999998</c:v>
                </c:pt>
                <c:pt idx="8652">
                  <c:v>0.69080200000000003</c:v>
                </c:pt>
                <c:pt idx="8653">
                  <c:v>0.69090300000000004</c:v>
                </c:pt>
                <c:pt idx="8654">
                  <c:v>0.69100399999999995</c:v>
                </c:pt>
                <c:pt idx="8655">
                  <c:v>0.69110499999999997</c:v>
                </c:pt>
                <c:pt idx="8656">
                  <c:v>0.69120599999999999</c:v>
                </c:pt>
                <c:pt idx="8657">
                  <c:v>0.69130599999999998</c:v>
                </c:pt>
                <c:pt idx="8658">
                  <c:v>0.69140699999999999</c:v>
                </c:pt>
                <c:pt idx="8659">
                  <c:v>0.69150800000000001</c:v>
                </c:pt>
                <c:pt idx="8660">
                  <c:v>0.691608</c:v>
                </c:pt>
                <c:pt idx="8661">
                  <c:v>0.69170799999999999</c:v>
                </c:pt>
                <c:pt idx="8662">
                  <c:v>0.69180900000000001</c:v>
                </c:pt>
                <c:pt idx="8663">
                  <c:v>0.691909</c:v>
                </c:pt>
                <c:pt idx="8664">
                  <c:v>0.69200899999999999</c:v>
                </c:pt>
                <c:pt idx="8665">
                  <c:v>0.69210899999999997</c:v>
                </c:pt>
                <c:pt idx="8666">
                  <c:v>0.69220899999999996</c:v>
                </c:pt>
                <c:pt idx="8667">
                  <c:v>0.69230800000000003</c:v>
                </c:pt>
                <c:pt idx="8668">
                  <c:v>0.69240800000000002</c:v>
                </c:pt>
                <c:pt idx="8669">
                  <c:v>0.69250800000000001</c:v>
                </c:pt>
                <c:pt idx="8670">
                  <c:v>0.69260699999999997</c:v>
                </c:pt>
                <c:pt idx="8671">
                  <c:v>0.69270600000000004</c:v>
                </c:pt>
                <c:pt idx="8672">
                  <c:v>0.69280600000000003</c:v>
                </c:pt>
                <c:pt idx="8673">
                  <c:v>0.69290499999999999</c:v>
                </c:pt>
                <c:pt idx="8674">
                  <c:v>0.69300399999999995</c:v>
                </c:pt>
                <c:pt idx="8675">
                  <c:v>0.69310300000000002</c:v>
                </c:pt>
                <c:pt idx="8676">
                  <c:v>0.69320199999999998</c:v>
                </c:pt>
                <c:pt idx="8677">
                  <c:v>0.69330099999999995</c:v>
                </c:pt>
                <c:pt idx="8678">
                  <c:v>0.69339899999999999</c:v>
                </c:pt>
                <c:pt idx="8679">
                  <c:v>0.69349799999999995</c:v>
                </c:pt>
                <c:pt idx="8680">
                  <c:v>0.69359599999999999</c:v>
                </c:pt>
                <c:pt idx="8681">
                  <c:v>0.69369499999999995</c:v>
                </c:pt>
                <c:pt idx="8682">
                  <c:v>0.69379299999999999</c:v>
                </c:pt>
                <c:pt idx="8683">
                  <c:v>0.69389100000000004</c:v>
                </c:pt>
                <c:pt idx="8684">
                  <c:v>0.69398899999999997</c:v>
                </c:pt>
                <c:pt idx="8685">
                  <c:v>0.69408700000000001</c:v>
                </c:pt>
                <c:pt idx="8686">
                  <c:v>0.69418500000000005</c:v>
                </c:pt>
                <c:pt idx="8687">
                  <c:v>0.69428299999999998</c:v>
                </c:pt>
                <c:pt idx="8688">
                  <c:v>0.69438100000000003</c:v>
                </c:pt>
                <c:pt idx="8689">
                  <c:v>0.69447899999999996</c:v>
                </c:pt>
                <c:pt idx="8690">
                  <c:v>0.69457599999999997</c:v>
                </c:pt>
                <c:pt idx="8691">
                  <c:v>0.69467400000000001</c:v>
                </c:pt>
                <c:pt idx="8692">
                  <c:v>0.69477100000000003</c:v>
                </c:pt>
                <c:pt idx="8693">
                  <c:v>0.69486800000000004</c:v>
                </c:pt>
                <c:pt idx="8694">
                  <c:v>0.69496500000000005</c:v>
                </c:pt>
                <c:pt idx="8695">
                  <c:v>0.69506199999999996</c:v>
                </c:pt>
                <c:pt idx="8696">
                  <c:v>0.69515899999999997</c:v>
                </c:pt>
                <c:pt idx="8697">
                  <c:v>0.69525599999999999</c:v>
                </c:pt>
                <c:pt idx="8698">
                  <c:v>0.695353</c:v>
                </c:pt>
                <c:pt idx="8699">
                  <c:v>0.69545000000000001</c:v>
                </c:pt>
                <c:pt idx="8700">
                  <c:v>0.695546</c:v>
                </c:pt>
                <c:pt idx="8701">
                  <c:v>0.69564300000000001</c:v>
                </c:pt>
                <c:pt idx="8702">
                  <c:v>0.695739</c:v>
                </c:pt>
                <c:pt idx="8703">
                  <c:v>0.69583499999999998</c:v>
                </c:pt>
                <c:pt idx="8704">
                  <c:v>0.695932</c:v>
                </c:pt>
                <c:pt idx="8705">
                  <c:v>0.69602799999999998</c:v>
                </c:pt>
                <c:pt idx="8706">
                  <c:v>0.69612399999999997</c:v>
                </c:pt>
                <c:pt idx="8707">
                  <c:v>0.69621999999999995</c:v>
                </c:pt>
                <c:pt idx="8708">
                  <c:v>0.69631600000000005</c:v>
                </c:pt>
                <c:pt idx="8709">
                  <c:v>0.696411</c:v>
                </c:pt>
                <c:pt idx="8710">
                  <c:v>0.69650699999999999</c:v>
                </c:pt>
                <c:pt idx="8711">
                  <c:v>0.69660200000000005</c:v>
                </c:pt>
                <c:pt idx="8712">
                  <c:v>0.69669800000000004</c:v>
                </c:pt>
                <c:pt idx="8713">
                  <c:v>0.696793</c:v>
                </c:pt>
                <c:pt idx="8714">
                  <c:v>0.69688899999999998</c:v>
                </c:pt>
                <c:pt idx="8715">
                  <c:v>0.69698400000000005</c:v>
                </c:pt>
                <c:pt idx="8716">
                  <c:v>0.697079</c:v>
                </c:pt>
                <c:pt idx="8717">
                  <c:v>0.69717399999999996</c:v>
                </c:pt>
                <c:pt idx="8718">
                  <c:v>0.69726900000000003</c:v>
                </c:pt>
                <c:pt idx="8719">
                  <c:v>0.69736299999999996</c:v>
                </c:pt>
                <c:pt idx="8720">
                  <c:v>0.69745800000000002</c:v>
                </c:pt>
                <c:pt idx="8721">
                  <c:v>0.69755299999999998</c:v>
                </c:pt>
                <c:pt idx="8722">
                  <c:v>0.69764700000000002</c:v>
                </c:pt>
                <c:pt idx="8723">
                  <c:v>0.69774199999999997</c:v>
                </c:pt>
                <c:pt idx="8724">
                  <c:v>0.69783600000000001</c:v>
                </c:pt>
                <c:pt idx="8725">
                  <c:v>0.69793000000000005</c:v>
                </c:pt>
                <c:pt idx="8726">
                  <c:v>0.69802399999999998</c:v>
                </c:pt>
                <c:pt idx="8727">
                  <c:v>0.69811900000000005</c:v>
                </c:pt>
                <c:pt idx="8728">
                  <c:v>0.69821299999999997</c:v>
                </c:pt>
                <c:pt idx="8729">
                  <c:v>0.69830599999999998</c:v>
                </c:pt>
                <c:pt idx="8730">
                  <c:v>0.69840000000000002</c:v>
                </c:pt>
                <c:pt idx="8731">
                  <c:v>0.69849399999999995</c:v>
                </c:pt>
                <c:pt idx="8732">
                  <c:v>0.69858699999999996</c:v>
                </c:pt>
                <c:pt idx="8733">
                  <c:v>0.698681</c:v>
                </c:pt>
                <c:pt idx="8734">
                  <c:v>0.69877400000000001</c:v>
                </c:pt>
                <c:pt idx="8735">
                  <c:v>0.69886800000000004</c:v>
                </c:pt>
                <c:pt idx="8736">
                  <c:v>0.69896100000000005</c:v>
                </c:pt>
                <c:pt idx="8737">
                  <c:v>0.69905399999999995</c:v>
                </c:pt>
                <c:pt idx="8738">
                  <c:v>0.69914699999999996</c:v>
                </c:pt>
                <c:pt idx="8739">
                  <c:v>0.69923999999999997</c:v>
                </c:pt>
                <c:pt idx="8740">
                  <c:v>0.69933299999999998</c:v>
                </c:pt>
                <c:pt idx="8741">
                  <c:v>0.69942599999999999</c:v>
                </c:pt>
                <c:pt idx="8742">
                  <c:v>0.69951799999999997</c:v>
                </c:pt>
                <c:pt idx="8743">
                  <c:v>0.69961099999999998</c:v>
                </c:pt>
                <c:pt idx="8744">
                  <c:v>0.69970399999999999</c:v>
                </c:pt>
                <c:pt idx="8745">
                  <c:v>0.69979599999999997</c:v>
                </c:pt>
                <c:pt idx="8746">
                  <c:v>0.69988799999999995</c:v>
                </c:pt>
                <c:pt idx="8747">
                  <c:v>0.69998099999999996</c:v>
                </c:pt>
                <c:pt idx="8748">
                  <c:v>0.70007299999999995</c:v>
                </c:pt>
                <c:pt idx="8749">
                  <c:v>0.70016500000000004</c:v>
                </c:pt>
                <c:pt idx="8750">
                  <c:v>0.70025700000000002</c:v>
                </c:pt>
                <c:pt idx="8751">
                  <c:v>0.700349</c:v>
                </c:pt>
                <c:pt idx="8752">
                  <c:v>0.70043999999999995</c:v>
                </c:pt>
                <c:pt idx="8753">
                  <c:v>0.70053200000000004</c:v>
                </c:pt>
                <c:pt idx="8754">
                  <c:v>0.70062400000000002</c:v>
                </c:pt>
                <c:pt idx="8755">
                  <c:v>0.70071499999999998</c:v>
                </c:pt>
                <c:pt idx="8756">
                  <c:v>0.70080699999999996</c:v>
                </c:pt>
                <c:pt idx="8757">
                  <c:v>0.70089800000000002</c:v>
                </c:pt>
                <c:pt idx="8758">
                  <c:v>0.70098899999999997</c:v>
                </c:pt>
                <c:pt idx="8759">
                  <c:v>0.70108000000000004</c:v>
                </c:pt>
                <c:pt idx="8760">
                  <c:v>0.70117099999999999</c:v>
                </c:pt>
                <c:pt idx="8761">
                  <c:v>0.70126200000000005</c:v>
                </c:pt>
                <c:pt idx="8762">
                  <c:v>0.701353</c:v>
                </c:pt>
                <c:pt idx="8763">
                  <c:v>0.70144399999999996</c:v>
                </c:pt>
                <c:pt idx="8764">
                  <c:v>0.70153500000000002</c:v>
                </c:pt>
                <c:pt idx="8765">
                  <c:v>0.70162500000000005</c:v>
                </c:pt>
                <c:pt idx="8766">
                  <c:v>0.70171600000000001</c:v>
                </c:pt>
                <c:pt idx="8767">
                  <c:v>0.70180600000000004</c:v>
                </c:pt>
                <c:pt idx="8768">
                  <c:v>0.70189699999999999</c:v>
                </c:pt>
                <c:pt idx="8769">
                  <c:v>0.70198700000000003</c:v>
                </c:pt>
                <c:pt idx="8770">
                  <c:v>0.70207699999999995</c:v>
                </c:pt>
                <c:pt idx="8771">
                  <c:v>0.70216699999999999</c:v>
                </c:pt>
                <c:pt idx="8772">
                  <c:v>0.70225700000000002</c:v>
                </c:pt>
                <c:pt idx="8773">
                  <c:v>0.70234700000000005</c:v>
                </c:pt>
                <c:pt idx="8774">
                  <c:v>0.70243699999999998</c:v>
                </c:pt>
                <c:pt idx="8775">
                  <c:v>0.70252700000000001</c:v>
                </c:pt>
                <c:pt idx="8776">
                  <c:v>0.70261600000000002</c:v>
                </c:pt>
                <c:pt idx="8777">
                  <c:v>0.70270600000000005</c:v>
                </c:pt>
                <c:pt idx="8778">
                  <c:v>0.70279499999999995</c:v>
                </c:pt>
                <c:pt idx="8779">
                  <c:v>0.70288499999999998</c:v>
                </c:pt>
                <c:pt idx="8780">
                  <c:v>0.70297399999999999</c:v>
                </c:pt>
                <c:pt idx="8781">
                  <c:v>0.70306299999999999</c:v>
                </c:pt>
                <c:pt idx="8782">
                  <c:v>0.703152</c:v>
                </c:pt>
                <c:pt idx="8783">
                  <c:v>0.703241</c:v>
                </c:pt>
                <c:pt idx="8784">
                  <c:v>0.70333000000000001</c:v>
                </c:pt>
                <c:pt idx="8785">
                  <c:v>0.70341900000000002</c:v>
                </c:pt>
                <c:pt idx="8786">
                  <c:v>0.70350800000000002</c:v>
                </c:pt>
                <c:pt idx="8787">
                  <c:v>0.70359700000000003</c:v>
                </c:pt>
                <c:pt idx="8788">
                  <c:v>0.703685</c:v>
                </c:pt>
                <c:pt idx="8789">
                  <c:v>0.70377400000000001</c:v>
                </c:pt>
                <c:pt idx="8790">
                  <c:v>0.70386199999999999</c:v>
                </c:pt>
                <c:pt idx="8791">
                  <c:v>0.70395099999999999</c:v>
                </c:pt>
                <c:pt idx="8792">
                  <c:v>0.70403899999999997</c:v>
                </c:pt>
                <c:pt idx="8793">
                  <c:v>0.70412699999999995</c:v>
                </c:pt>
                <c:pt idx="8794">
                  <c:v>0.70421500000000004</c:v>
                </c:pt>
                <c:pt idx="8795">
                  <c:v>0.70430300000000001</c:v>
                </c:pt>
                <c:pt idx="8796">
                  <c:v>0.70439099999999999</c:v>
                </c:pt>
                <c:pt idx="8797">
                  <c:v>0.70447899999999997</c:v>
                </c:pt>
                <c:pt idx="8798">
                  <c:v>0.70456600000000003</c:v>
                </c:pt>
                <c:pt idx="8799">
                  <c:v>0.704654</c:v>
                </c:pt>
                <c:pt idx="8800">
                  <c:v>0.70474199999999998</c:v>
                </c:pt>
                <c:pt idx="8801">
                  <c:v>0.70482900000000004</c:v>
                </c:pt>
                <c:pt idx="8802">
                  <c:v>0.70491700000000002</c:v>
                </c:pt>
                <c:pt idx="8803">
                  <c:v>0.70500399999999996</c:v>
                </c:pt>
                <c:pt idx="8804">
                  <c:v>0.70509100000000002</c:v>
                </c:pt>
                <c:pt idx="8805">
                  <c:v>0.70517799999999997</c:v>
                </c:pt>
                <c:pt idx="8806">
                  <c:v>0.70526500000000003</c:v>
                </c:pt>
                <c:pt idx="8807">
                  <c:v>0.70535199999999998</c:v>
                </c:pt>
                <c:pt idx="8808">
                  <c:v>0.70543900000000004</c:v>
                </c:pt>
                <c:pt idx="8809">
                  <c:v>0.70552599999999999</c:v>
                </c:pt>
                <c:pt idx="8810">
                  <c:v>0.70561300000000005</c:v>
                </c:pt>
                <c:pt idx="8811">
                  <c:v>0.70569899999999997</c:v>
                </c:pt>
                <c:pt idx="8812">
                  <c:v>0.70578600000000002</c:v>
                </c:pt>
                <c:pt idx="8813">
                  <c:v>0.70587200000000005</c:v>
                </c:pt>
                <c:pt idx="8814">
                  <c:v>0.705959</c:v>
                </c:pt>
                <c:pt idx="8815">
                  <c:v>0.70604500000000003</c:v>
                </c:pt>
                <c:pt idx="8816">
                  <c:v>0.70613099999999995</c:v>
                </c:pt>
                <c:pt idx="8817">
                  <c:v>0.70621699999999998</c:v>
                </c:pt>
                <c:pt idx="8818">
                  <c:v>0.70630300000000001</c:v>
                </c:pt>
                <c:pt idx="8819">
                  <c:v>0.70638900000000004</c:v>
                </c:pt>
                <c:pt idx="8820">
                  <c:v>0.70647499999999996</c:v>
                </c:pt>
                <c:pt idx="8821">
                  <c:v>0.70656099999999999</c:v>
                </c:pt>
                <c:pt idx="8822">
                  <c:v>0.706646</c:v>
                </c:pt>
                <c:pt idx="8823">
                  <c:v>0.70673200000000003</c:v>
                </c:pt>
                <c:pt idx="8824">
                  <c:v>0.70681799999999995</c:v>
                </c:pt>
                <c:pt idx="8825">
                  <c:v>0.70690299999999995</c:v>
                </c:pt>
                <c:pt idx="8826">
                  <c:v>0.70698799999999995</c:v>
                </c:pt>
                <c:pt idx="8827">
                  <c:v>0.70707399999999998</c:v>
                </c:pt>
                <c:pt idx="8828">
                  <c:v>0.70715899999999998</c:v>
                </c:pt>
                <c:pt idx="8829">
                  <c:v>0.70724399999999998</c:v>
                </c:pt>
                <c:pt idx="8830">
                  <c:v>0.70732899999999999</c:v>
                </c:pt>
                <c:pt idx="8831">
                  <c:v>0.70741399999999999</c:v>
                </c:pt>
                <c:pt idx="8832">
                  <c:v>0.70749899999999999</c:v>
                </c:pt>
                <c:pt idx="8833">
                  <c:v>0.70758399999999999</c:v>
                </c:pt>
                <c:pt idx="8834">
                  <c:v>0.70766799999999996</c:v>
                </c:pt>
                <c:pt idx="8835">
                  <c:v>0.70775299999999997</c:v>
                </c:pt>
                <c:pt idx="8836">
                  <c:v>0.70783700000000005</c:v>
                </c:pt>
                <c:pt idx="8837">
                  <c:v>0.70792200000000005</c:v>
                </c:pt>
                <c:pt idx="8838">
                  <c:v>0.70800600000000002</c:v>
                </c:pt>
                <c:pt idx="8839">
                  <c:v>0.70809</c:v>
                </c:pt>
                <c:pt idx="8840">
                  <c:v>0.708175</c:v>
                </c:pt>
                <c:pt idx="8841">
                  <c:v>0.70825899999999997</c:v>
                </c:pt>
                <c:pt idx="8842">
                  <c:v>0.70834299999999994</c:v>
                </c:pt>
                <c:pt idx="8843">
                  <c:v>0.70842700000000003</c:v>
                </c:pt>
                <c:pt idx="8844">
                  <c:v>0.708511</c:v>
                </c:pt>
                <c:pt idx="8845">
                  <c:v>0.70859399999999995</c:v>
                </c:pt>
                <c:pt idx="8846">
                  <c:v>0.70867800000000003</c:v>
                </c:pt>
                <c:pt idx="8847">
                  <c:v>0.708762</c:v>
                </c:pt>
                <c:pt idx="8848">
                  <c:v>0.70884499999999995</c:v>
                </c:pt>
                <c:pt idx="8849">
                  <c:v>0.70892900000000003</c:v>
                </c:pt>
                <c:pt idx="8850">
                  <c:v>0.70901199999999998</c:v>
                </c:pt>
                <c:pt idx="8851">
                  <c:v>0.70909500000000003</c:v>
                </c:pt>
                <c:pt idx="8852">
                  <c:v>0.709179</c:v>
                </c:pt>
                <c:pt idx="8853">
                  <c:v>0.70926199999999995</c:v>
                </c:pt>
                <c:pt idx="8854">
                  <c:v>0.709345</c:v>
                </c:pt>
                <c:pt idx="8855">
                  <c:v>0.70942799999999995</c:v>
                </c:pt>
                <c:pt idx="8856">
                  <c:v>0.709511</c:v>
                </c:pt>
                <c:pt idx="8857">
                  <c:v>0.70959300000000003</c:v>
                </c:pt>
                <c:pt idx="8858">
                  <c:v>0.70967599999999997</c:v>
                </c:pt>
                <c:pt idx="8859">
                  <c:v>0.70975900000000003</c:v>
                </c:pt>
                <c:pt idx="8860">
                  <c:v>0.70984100000000006</c:v>
                </c:pt>
                <c:pt idx="8861">
                  <c:v>0.709924</c:v>
                </c:pt>
                <c:pt idx="8862">
                  <c:v>0.71000600000000003</c:v>
                </c:pt>
                <c:pt idx="8863">
                  <c:v>0.71008800000000005</c:v>
                </c:pt>
                <c:pt idx="8864">
                  <c:v>0.710171</c:v>
                </c:pt>
                <c:pt idx="8865">
                  <c:v>0.71025300000000002</c:v>
                </c:pt>
                <c:pt idx="8866">
                  <c:v>0.71033500000000005</c:v>
                </c:pt>
                <c:pt idx="8867">
                  <c:v>0.71041699999999997</c:v>
                </c:pt>
                <c:pt idx="8868">
                  <c:v>0.71049899999999999</c:v>
                </c:pt>
                <c:pt idx="8869">
                  <c:v>0.71058100000000002</c:v>
                </c:pt>
                <c:pt idx="8870">
                  <c:v>0.71066200000000002</c:v>
                </c:pt>
                <c:pt idx="8871">
                  <c:v>0.71074400000000004</c:v>
                </c:pt>
                <c:pt idx="8872">
                  <c:v>0.71082599999999996</c:v>
                </c:pt>
                <c:pt idx="8873">
                  <c:v>0.71090699999999996</c:v>
                </c:pt>
                <c:pt idx="8874">
                  <c:v>0.71098899999999998</c:v>
                </c:pt>
                <c:pt idx="8875">
                  <c:v>0.71106999999999998</c:v>
                </c:pt>
                <c:pt idx="8876">
                  <c:v>0.71115099999999998</c:v>
                </c:pt>
                <c:pt idx="8877">
                  <c:v>0.71123199999999998</c:v>
                </c:pt>
                <c:pt idx="8878">
                  <c:v>0.71131299999999997</c:v>
                </c:pt>
                <c:pt idx="8879">
                  <c:v>0.711395</c:v>
                </c:pt>
                <c:pt idx="8880">
                  <c:v>0.71147499999999997</c:v>
                </c:pt>
                <c:pt idx="8881">
                  <c:v>0.71155599999999997</c:v>
                </c:pt>
                <c:pt idx="8882">
                  <c:v>0.71163699999999996</c:v>
                </c:pt>
                <c:pt idx="8883">
                  <c:v>0.71171799999999996</c:v>
                </c:pt>
                <c:pt idx="8884">
                  <c:v>0.71179800000000004</c:v>
                </c:pt>
                <c:pt idx="8885">
                  <c:v>0.71187900000000004</c:v>
                </c:pt>
                <c:pt idx="8886">
                  <c:v>0.71196000000000004</c:v>
                </c:pt>
                <c:pt idx="8887">
                  <c:v>0.71204000000000001</c:v>
                </c:pt>
                <c:pt idx="8888">
                  <c:v>0.71211999999999998</c:v>
                </c:pt>
                <c:pt idx="8889">
                  <c:v>0.71220000000000006</c:v>
                </c:pt>
                <c:pt idx="8890">
                  <c:v>0.71228100000000005</c:v>
                </c:pt>
                <c:pt idx="8891">
                  <c:v>0.71236100000000002</c:v>
                </c:pt>
                <c:pt idx="8892">
                  <c:v>0.71244099999999999</c:v>
                </c:pt>
                <c:pt idx="8893">
                  <c:v>0.71252099999999996</c:v>
                </c:pt>
                <c:pt idx="8894">
                  <c:v>0.71260000000000001</c:v>
                </c:pt>
                <c:pt idx="8895">
                  <c:v>0.71267999999999998</c:v>
                </c:pt>
                <c:pt idx="8896">
                  <c:v>0.71275999999999995</c:v>
                </c:pt>
                <c:pt idx="8897">
                  <c:v>0.71284000000000003</c:v>
                </c:pt>
                <c:pt idx="8898">
                  <c:v>0.71291899999999997</c:v>
                </c:pt>
                <c:pt idx="8899">
                  <c:v>0.71299900000000005</c:v>
                </c:pt>
                <c:pt idx="8900">
                  <c:v>0.71307799999999999</c:v>
                </c:pt>
                <c:pt idx="8901">
                  <c:v>0.71315700000000004</c:v>
                </c:pt>
                <c:pt idx="8902">
                  <c:v>0.71323599999999998</c:v>
                </c:pt>
                <c:pt idx="8903">
                  <c:v>0.71331599999999995</c:v>
                </c:pt>
                <c:pt idx="8904">
                  <c:v>0.713395</c:v>
                </c:pt>
                <c:pt idx="8905">
                  <c:v>0.71347400000000005</c:v>
                </c:pt>
                <c:pt idx="8906">
                  <c:v>0.71355299999999999</c:v>
                </c:pt>
                <c:pt idx="8907">
                  <c:v>0.71363100000000002</c:v>
                </c:pt>
                <c:pt idx="8908">
                  <c:v>0.71370999999999996</c:v>
                </c:pt>
                <c:pt idx="8909">
                  <c:v>0.71378900000000001</c:v>
                </c:pt>
                <c:pt idx="8910">
                  <c:v>0.71386700000000003</c:v>
                </c:pt>
                <c:pt idx="8911">
                  <c:v>0.71394599999999997</c:v>
                </c:pt>
                <c:pt idx="8912">
                  <c:v>0.71402399999999999</c:v>
                </c:pt>
                <c:pt idx="8913">
                  <c:v>0.71410300000000004</c:v>
                </c:pt>
                <c:pt idx="8914">
                  <c:v>0.71418099999999995</c:v>
                </c:pt>
                <c:pt idx="8915">
                  <c:v>0.71425899999999998</c:v>
                </c:pt>
                <c:pt idx="8916">
                  <c:v>0.714337</c:v>
                </c:pt>
                <c:pt idx="8917">
                  <c:v>0.71441500000000002</c:v>
                </c:pt>
                <c:pt idx="8918">
                  <c:v>0.71449300000000004</c:v>
                </c:pt>
                <c:pt idx="8919">
                  <c:v>0.71457099999999996</c:v>
                </c:pt>
                <c:pt idx="8920">
                  <c:v>0.71464899999999998</c:v>
                </c:pt>
                <c:pt idx="8921">
                  <c:v>0.714727</c:v>
                </c:pt>
                <c:pt idx="8922">
                  <c:v>0.71480500000000002</c:v>
                </c:pt>
                <c:pt idx="8923">
                  <c:v>0.71488200000000002</c:v>
                </c:pt>
                <c:pt idx="8924">
                  <c:v>0.71496000000000004</c:v>
                </c:pt>
                <c:pt idx="8925">
                  <c:v>0.71503700000000003</c:v>
                </c:pt>
                <c:pt idx="8926">
                  <c:v>0.71511499999999995</c:v>
                </c:pt>
                <c:pt idx="8927">
                  <c:v>0.71519200000000005</c:v>
                </c:pt>
                <c:pt idx="8928">
                  <c:v>0.71526900000000004</c:v>
                </c:pt>
                <c:pt idx="8929">
                  <c:v>0.71534600000000004</c:v>
                </c:pt>
                <c:pt idx="8930">
                  <c:v>0.71542300000000003</c:v>
                </c:pt>
                <c:pt idx="8931">
                  <c:v>0.71550000000000002</c:v>
                </c:pt>
                <c:pt idx="8932">
                  <c:v>0.71557700000000002</c:v>
                </c:pt>
                <c:pt idx="8933">
                  <c:v>0.71565400000000001</c:v>
                </c:pt>
                <c:pt idx="8934">
                  <c:v>0.71573100000000001</c:v>
                </c:pt>
                <c:pt idx="8935">
                  <c:v>0.715808</c:v>
                </c:pt>
                <c:pt idx="8936">
                  <c:v>0.71588399999999996</c:v>
                </c:pt>
                <c:pt idx="8937">
                  <c:v>0.71596099999999996</c:v>
                </c:pt>
                <c:pt idx="8938">
                  <c:v>0.71603700000000003</c:v>
                </c:pt>
                <c:pt idx="8939">
                  <c:v>0.71611400000000003</c:v>
                </c:pt>
                <c:pt idx="8940">
                  <c:v>0.71618999999999999</c:v>
                </c:pt>
                <c:pt idx="8941">
                  <c:v>0.71626599999999996</c:v>
                </c:pt>
                <c:pt idx="8942">
                  <c:v>0.71634200000000003</c:v>
                </c:pt>
                <c:pt idx="8943">
                  <c:v>0.71641900000000003</c:v>
                </c:pt>
                <c:pt idx="8944">
                  <c:v>0.71649499999999999</c:v>
                </c:pt>
                <c:pt idx="8945">
                  <c:v>0.71657000000000004</c:v>
                </c:pt>
                <c:pt idx="8946">
                  <c:v>0.71664600000000001</c:v>
                </c:pt>
                <c:pt idx="8947">
                  <c:v>0.71672199999999997</c:v>
                </c:pt>
                <c:pt idx="8948">
                  <c:v>0.71679800000000005</c:v>
                </c:pt>
                <c:pt idx="8949">
                  <c:v>0.71687400000000001</c:v>
                </c:pt>
                <c:pt idx="8950">
                  <c:v>0.71694899999999995</c:v>
                </c:pt>
                <c:pt idx="8951">
                  <c:v>0.71702500000000002</c:v>
                </c:pt>
                <c:pt idx="8952">
                  <c:v>0.71709999999999996</c:v>
                </c:pt>
                <c:pt idx="8953">
                  <c:v>0.71717500000000001</c:v>
                </c:pt>
                <c:pt idx="8954">
                  <c:v>0.71725099999999997</c:v>
                </c:pt>
                <c:pt idx="8955">
                  <c:v>0.71732600000000002</c:v>
                </c:pt>
                <c:pt idx="8956">
                  <c:v>0.71740099999999996</c:v>
                </c:pt>
                <c:pt idx="8957">
                  <c:v>0.717476</c:v>
                </c:pt>
                <c:pt idx="8958">
                  <c:v>0.71755100000000005</c:v>
                </c:pt>
                <c:pt idx="8959">
                  <c:v>0.71762599999999999</c:v>
                </c:pt>
                <c:pt idx="8960">
                  <c:v>0.71770100000000003</c:v>
                </c:pt>
                <c:pt idx="8961">
                  <c:v>0.71777599999999997</c:v>
                </c:pt>
                <c:pt idx="8962">
                  <c:v>0.71784999999999999</c:v>
                </c:pt>
                <c:pt idx="8963">
                  <c:v>0.71792500000000004</c:v>
                </c:pt>
                <c:pt idx="8964">
                  <c:v>0.71799900000000005</c:v>
                </c:pt>
                <c:pt idx="8965">
                  <c:v>0.71807399999999999</c:v>
                </c:pt>
                <c:pt idx="8966">
                  <c:v>0.71814800000000001</c:v>
                </c:pt>
                <c:pt idx="8967">
                  <c:v>0.71822299999999994</c:v>
                </c:pt>
                <c:pt idx="8968">
                  <c:v>0.71829699999999996</c:v>
                </c:pt>
                <c:pt idx="8969">
                  <c:v>0.71837099999999998</c:v>
                </c:pt>
                <c:pt idx="8970">
                  <c:v>0.718445</c:v>
                </c:pt>
                <c:pt idx="8971">
                  <c:v>0.71851900000000002</c:v>
                </c:pt>
                <c:pt idx="8972">
                  <c:v>0.71859300000000004</c:v>
                </c:pt>
                <c:pt idx="8973">
                  <c:v>0.71866699999999994</c:v>
                </c:pt>
                <c:pt idx="8974">
                  <c:v>0.71874099999999996</c:v>
                </c:pt>
                <c:pt idx="8975">
                  <c:v>0.71881499999999998</c:v>
                </c:pt>
                <c:pt idx="8976">
                  <c:v>0.71888799999999997</c:v>
                </c:pt>
                <c:pt idx="8977">
                  <c:v>0.71896199999999999</c:v>
                </c:pt>
                <c:pt idx="8978">
                  <c:v>0.71903499999999998</c:v>
                </c:pt>
                <c:pt idx="8979">
                  <c:v>0.719109</c:v>
                </c:pt>
                <c:pt idx="8980">
                  <c:v>0.71918199999999999</c:v>
                </c:pt>
                <c:pt idx="8981">
                  <c:v>0.71925600000000001</c:v>
                </c:pt>
                <c:pt idx="8982">
                  <c:v>0.719329</c:v>
                </c:pt>
                <c:pt idx="8983">
                  <c:v>0.71940199999999999</c:v>
                </c:pt>
                <c:pt idx="8984">
                  <c:v>0.71947499999999998</c:v>
                </c:pt>
                <c:pt idx="8985">
                  <c:v>0.71954799999999997</c:v>
                </c:pt>
                <c:pt idx="8986">
                  <c:v>0.71962099999999996</c:v>
                </c:pt>
                <c:pt idx="8987">
                  <c:v>0.71969399999999994</c:v>
                </c:pt>
                <c:pt idx="8988">
                  <c:v>0.71976700000000005</c:v>
                </c:pt>
                <c:pt idx="8989">
                  <c:v>0.71983900000000001</c:v>
                </c:pt>
                <c:pt idx="8990">
                  <c:v>0.719912</c:v>
                </c:pt>
                <c:pt idx="8991">
                  <c:v>0.71998499999999999</c:v>
                </c:pt>
                <c:pt idx="8992">
                  <c:v>0.72005699999999995</c:v>
                </c:pt>
                <c:pt idx="8993">
                  <c:v>0.72013000000000005</c:v>
                </c:pt>
                <c:pt idx="8994">
                  <c:v>0.72020200000000001</c:v>
                </c:pt>
                <c:pt idx="8995">
                  <c:v>0.72027399999999997</c:v>
                </c:pt>
                <c:pt idx="8996">
                  <c:v>0.72034699999999996</c:v>
                </c:pt>
                <c:pt idx="8997">
                  <c:v>0.72041900000000003</c:v>
                </c:pt>
                <c:pt idx="8998">
                  <c:v>0.72049099999999999</c:v>
                </c:pt>
                <c:pt idx="8999">
                  <c:v>0.72056299999999995</c:v>
                </c:pt>
                <c:pt idx="9000">
                  <c:v>0.72063500000000003</c:v>
                </c:pt>
                <c:pt idx="9001">
                  <c:v>0.72070699999999999</c:v>
                </c:pt>
                <c:pt idx="9002">
                  <c:v>0.72077899999999995</c:v>
                </c:pt>
                <c:pt idx="9003">
                  <c:v>0.72084999999999999</c:v>
                </c:pt>
                <c:pt idx="9004">
                  <c:v>0.72092199999999995</c:v>
                </c:pt>
                <c:pt idx="9005">
                  <c:v>0.72099400000000002</c:v>
                </c:pt>
                <c:pt idx="9006">
                  <c:v>0.72106499999999996</c:v>
                </c:pt>
                <c:pt idx="9007">
                  <c:v>0.72113700000000003</c:v>
                </c:pt>
                <c:pt idx="9008">
                  <c:v>0.72120799999999996</c:v>
                </c:pt>
                <c:pt idx="9009">
                  <c:v>0.721279</c:v>
                </c:pt>
                <c:pt idx="9010">
                  <c:v>0.72135099999999996</c:v>
                </c:pt>
                <c:pt idx="9011">
                  <c:v>0.72142200000000001</c:v>
                </c:pt>
                <c:pt idx="9012">
                  <c:v>0.72149300000000005</c:v>
                </c:pt>
                <c:pt idx="9013">
                  <c:v>0.72156399999999998</c:v>
                </c:pt>
                <c:pt idx="9014">
                  <c:v>0.72163500000000003</c:v>
                </c:pt>
                <c:pt idx="9015">
                  <c:v>0.72170599999999996</c:v>
                </c:pt>
                <c:pt idx="9016">
                  <c:v>0.721777</c:v>
                </c:pt>
                <c:pt idx="9017">
                  <c:v>0.72184700000000002</c:v>
                </c:pt>
                <c:pt idx="9018">
                  <c:v>0.72191799999999995</c:v>
                </c:pt>
                <c:pt idx="9019">
                  <c:v>0.72198899999999999</c:v>
                </c:pt>
                <c:pt idx="9020">
                  <c:v>0.72205900000000001</c:v>
                </c:pt>
                <c:pt idx="9021">
                  <c:v>0.72213000000000005</c:v>
                </c:pt>
                <c:pt idx="9022">
                  <c:v>0.72219999999999995</c:v>
                </c:pt>
                <c:pt idx="9023">
                  <c:v>0.722271</c:v>
                </c:pt>
                <c:pt idx="9024">
                  <c:v>0.72234100000000001</c:v>
                </c:pt>
                <c:pt idx="9025">
                  <c:v>0.72241100000000003</c:v>
                </c:pt>
                <c:pt idx="9026">
                  <c:v>0.72248100000000004</c:v>
                </c:pt>
                <c:pt idx="9027">
                  <c:v>0.72255100000000005</c:v>
                </c:pt>
                <c:pt idx="9028">
                  <c:v>0.72262099999999996</c:v>
                </c:pt>
                <c:pt idx="9029">
                  <c:v>0.72269099999999997</c:v>
                </c:pt>
                <c:pt idx="9030">
                  <c:v>0.72276099999999999</c:v>
                </c:pt>
                <c:pt idx="9031">
                  <c:v>0.722831</c:v>
                </c:pt>
                <c:pt idx="9032">
                  <c:v>0.72290100000000002</c:v>
                </c:pt>
                <c:pt idx="9033">
                  <c:v>0.72297</c:v>
                </c:pt>
                <c:pt idx="9034">
                  <c:v>0.72304000000000002</c:v>
                </c:pt>
                <c:pt idx="9035">
                  <c:v>0.723109</c:v>
                </c:pt>
                <c:pt idx="9036">
                  <c:v>0.72317900000000002</c:v>
                </c:pt>
                <c:pt idx="9037">
                  <c:v>0.723248</c:v>
                </c:pt>
                <c:pt idx="9038">
                  <c:v>0.72331800000000002</c:v>
                </c:pt>
                <c:pt idx="9039">
                  <c:v>0.723387</c:v>
                </c:pt>
                <c:pt idx="9040">
                  <c:v>0.72345599999999999</c:v>
                </c:pt>
                <c:pt idx="9041">
                  <c:v>0.72352499999999997</c:v>
                </c:pt>
                <c:pt idx="9042">
                  <c:v>0.72359399999999996</c:v>
                </c:pt>
                <c:pt idx="9043">
                  <c:v>0.72366299999999995</c:v>
                </c:pt>
                <c:pt idx="9044">
                  <c:v>0.72373200000000004</c:v>
                </c:pt>
                <c:pt idx="9045">
                  <c:v>0.72380100000000003</c:v>
                </c:pt>
                <c:pt idx="9046">
                  <c:v>0.72387000000000001</c:v>
                </c:pt>
                <c:pt idx="9047">
                  <c:v>0.72393799999999997</c:v>
                </c:pt>
                <c:pt idx="9048">
                  <c:v>0.72400699999999996</c:v>
                </c:pt>
                <c:pt idx="9049">
                  <c:v>0.72407600000000005</c:v>
                </c:pt>
                <c:pt idx="9050">
                  <c:v>0.72414400000000001</c:v>
                </c:pt>
                <c:pt idx="9051">
                  <c:v>0.724213</c:v>
                </c:pt>
                <c:pt idx="9052">
                  <c:v>0.72428099999999995</c:v>
                </c:pt>
                <c:pt idx="9053">
                  <c:v>0.72434900000000002</c:v>
                </c:pt>
                <c:pt idx="9054">
                  <c:v>0.72441699999999998</c:v>
                </c:pt>
                <c:pt idx="9055">
                  <c:v>0.72448599999999996</c:v>
                </c:pt>
                <c:pt idx="9056">
                  <c:v>0.72455400000000003</c:v>
                </c:pt>
                <c:pt idx="9057">
                  <c:v>0.72462199999999999</c:v>
                </c:pt>
                <c:pt idx="9058">
                  <c:v>0.72468999999999995</c:v>
                </c:pt>
                <c:pt idx="9059">
                  <c:v>0.72475800000000001</c:v>
                </c:pt>
                <c:pt idx="9060">
                  <c:v>0.72482599999999997</c:v>
                </c:pt>
                <c:pt idx="9061">
                  <c:v>0.72489300000000001</c:v>
                </c:pt>
                <c:pt idx="9062">
                  <c:v>0.72496099999999997</c:v>
                </c:pt>
                <c:pt idx="9063">
                  <c:v>0.72502900000000003</c:v>
                </c:pt>
                <c:pt idx="9064">
                  <c:v>0.72509599999999996</c:v>
                </c:pt>
                <c:pt idx="9065">
                  <c:v>0.72516400000000003</c:v>
                </c:pt>
                <c:pt idx="9066">
                  <c:v>0.72523099999999996</c:v>
                </c:pt>
                <c:pt idx="9067">
                  <c:v>0.72529900000000003</c:v>
                </c:pt>
                <c:pt idx="9068">
                  <c:v>0.72536599999999996</c:v>
                </c:pt>
                <c:pt idx="9069">
                  <c:v>0.72543299999999999</c:v>
                </c:pt>
                <c:pt idx="9070">
                  <c:v>0.72550000000000003</c:v>
                </c:pt>
                <c:pt idx="9071">
                  <c:v>0.72556699999999996</c:v>
                </c:pt>
                <c:pt idx="9072">
                  <c:v>0.725634</c:v>
                </c:pt>
                <c:pt idx="9073">
                  <c:v>0.72570100000000004</c:v>
                </c:pt>
                <c:pt idx="9074">
                  <c:v>0.72576799999999997</c:v>
                </c:pt>
                <c:pt idx="9075">
                  <c:v>0.72583500000000001</c:v>
                </c:pt>
                <c:pt idx="9076">
                  <c:v>0.72590200000000005</c:v>
                </c:pt>
                <c:pt idx="9077">
                  <c:v>0.72596899999999998</c:v>
                </c:pt>
                <c:pt idx="9078">
                  <c:v>0.72603499999999999</c:v>
                </c:pt>
                <c:pt idx="9079">
                  <c:v>0.72610200000000003</c:v>
                </c:pt>
                <c:pt idx="9080">
                  <c:v>0.72616800000000004</c:v>
                </c:pt>
                <c:pt idx="9081">
                  <c:v>0.72623499999999996</c:v>
                </c:pt>
                <c:pt idx="9082">
                  <c:v>0.72630099999999997</c:v>
                </c:pt>
                <c:pt idx="9083">
                  <c:v>0.72636800000000001</c:v>
                </c:pt>
                <c:pt idx="9084">
                  <c:v>0.72643400000000002</c:v>
                </c:pt>
                <c:pt idx="9085">
                  <c:v>0.72650000000000003</c:v>
                </c:pt>
                <c:pt idx="9086">
                  <c:v>0.72656600000000005</c:v>
                </c:pt>
                <c:pt idx="9087">
                  <c:v>0.72663199999999994</c:v>
                </c:pt>
                <c:pt idx="9088">
                  <c:v>0.72669799999999996</c:v>
                </c:pt>
                <c:pt idx="9089">
                  <c:v>0.72676399999999997</c:v>
                </c:pt>
                <c:pt idx="9090">
                  <c:v>0.72682999999999998</c:v>
                </c:pt>
                <c:pt idx="9091">
                  <c:v>0.72689599999999999</c:v>
                </c:pt>
                <c:pt idx="9092">
                  <c:v>0.726962</c:v>
                </c:pt>
                <c:pt idx="9093">
                  <c:v>0.72702699999999998</c:v>
                </c:pt>
                <c:pt idx="9094">
                  <c:v>0.72709299999999999</c:v>
                </c:pt>
                <c:pt idx="9095">
                  <c:v>0.72715799999999997</c:v>
                </c:pt>
                <c:pt idx="9096">
                  <c:v>0.72722399999999998</c:v>
                </c:pt>
                <c:pt idx="9097">
                  <c:v>0.72728899999999996</c:v>
                </c:pt>
                <c:pt idx="9098">
                  <c:v>0.72735499999999997</c:v>
                </c:pt>
                <c:pt idx="9099">
                  <c:v>0.72741999999999996</c:v>
                </c:pt>
                <c:pt idx="9100">
                  <c:v>0.72748500000000005</c:v>
                </c:pt>
                <c:pt idx="9101">
                  <c:v>0.72755000000000003</c:v>
                </c:pt>
                <c:pt idx="9102">
                  <c:v>0.72761500000000001</c:v>
                </c:pt>
                <c:pt idx="9103">
                  <c:v>0.72768100000000002</c:v>
                </c:pt>
                <c:pt idx="9104">
                  <c:v>0.72774499999999998</c:v>
                </c:pt>
                <c:pt idx="9105">
                  <c:v>0.72780999999999996</c:v>
                </c:pt>
                <c:pt idx="9106">
                  <c:v>0.72787500000000005</c:v>
                </c:pt>
                <c:pt idx="9107">
                  <c:v>0.72794000000000003</c:v>
                </c:pt>
                <c:pt idx="9108">
                  <c:v>0.72800500000000001</c:v>
                </c:pt>
                <c:pt idx="9109">
                  <c:v>0.72806899999999997</c:v>
                </c:pt>
                <c:pt idx="9110">
                  <c:v>0.72813399999999995</c:v>
                </c:pt>
                <c:pt idx="9111">
                  <c:v>0.72819900000000004</c:v>
                </c:pt>
                <c:pt idx="9112">
                  <c:v>0.72826299999999999</c:v>
                </c:pt>
                <c:pt idx="9113">
                  <c:v>0.72832699999999995</c:v>
                </c:pt>
                <c:pt idx="9114">
                  <c:v>0.72839200000000004</c:v>
                </c:pt>
                <c:pt idx="9115">
                  <c:v>0.72845599999999999</c:v>
                </c:pt>
                <c:pt idx="9116">
                  <c:v>0.72851999999999995</c:v>
                </c:pt>
                <c:pt idx="9117">
                  <c:v>0.72858400000000001</c:v>
                </c:pt>
                <c:pt idx="9118">
                  <c:v>0.72864799999999996</c:v>
                </c:pt>
                <c:pt idx="9119">
                  <c:v>0.72871200000000003</c:v>
                </c:pt>
                <c:pt idx="9120">
                  <c:v>0.72877599999999998</c:v>
                </c:pt>
                <c:pt idx="9121">
                  <c:v>0.72884000000000004</c:v>
                </c:pt>
                <c:pt idx="9122">
                  <c:v>0.728904</c:v>
                </c:pt>
                <c:pt idx="9123">
                  <c:v>0.72896799999999995</c:v>
                </c:pt>
                <c:pt idx="9124">
                  <c:v>0.72903200000000001</c:v>
                </c:pt>
                <c:pt idx="9125">
                  <c:v>0.72909500000000005</c:v>
                </c:pt>
                <c:pt idx="9126">
                  <c:v>0.729159</c:v>
                </c:pt>
                <c:pt idx="9127">
                  <c:v>0.72922200000000004</c:v>
                </c:pt>
                <c:pt idx="9128">
                  <c:v>0.72928599999999999</c:v>
                </c:pt>
                <c:pt idx="9129">
                  <c:v>0.72934900000000003</c:v>
                </c:pt>
                <c:pt idx="9130">
                  <c:v>0.72941299999999998</c:v>
                </c:pt>
                <c:pt idx="9131">
                  <c:v>0.72947600000000001</c:v>
                </c:pt>
                <c:pt idx="9132">
                  <c:v>0.72953900000000005</c:v>
                </c:pt>
                <c:pt idx="9133">
                  <c:v>0.72960199999999997</c:v>
                </c:pt>
                <c:pt idx="9134">
                  <c:v>0.72966500000000001</c:v>
                </c:pt>
                <c:pt idx="9135">
                  <c:v>0.72972800000000004</c:v>
                </c:pt>
                <c:pt idx="9136">
                  <c:v>0.72979099999999997</c:v>
                </c:pt>
                <c:pt idx="9137">
                  <c:v>0.729854</c:v>
                </c:pt>
                <c:pt idx="9138">
                  <c:v>0.72991700000000004</c:v>
                </c:pt>
                <c:pt idx="9139">
                  <c:v>0.72997999999999996</c:v>
                </c:pt>
                <c:pt idx="9140">
                  <c:v>0.73004199999999997</c:v>
                </c:pt>
                <c:pt idx="9141">
                  <c:v>0.730105</c:v>
                </c:pt>
                <c:pt idx="9142">
                  <c:v>0.73016800000000004</c:v>
                </c:pt>
                <c:pt idx="9143">
                  <c:v>0.73023000000000005</c:v>
                </c:pt>
                <c:pt idx="9144">
                  <c:v>0.73029299999999997</c:v>
                </c:pt>
                <c:pt idx="9145">
                  <c:v>0.73035499999999998</c:v>
                </c:pt>
                <c:pt idx="9146">
                  <c:v>0.73041699999999998</c:v>
                </c:pt>
                <c:pt idx="9147">
                  <c:v>0.73048000000000002</c:v>
                </c:pt>
                <c:pt idx="9148">
                  <c:v>0.73054200000000002</c:v>
                </c:pt>
                <c:pt idx="9149">
                  <c:v>0.73060400000000003</c:v>
                </c:pt>
                <c:pt idx="9150">
                  <c:v>0.73066600000000004</c:v>
                </c:pt>
                <c:pt idx="9151">
                  <c:v>0.73072800000000004</c:v>
                </c:pt>
                <c:pt idx="9152">
                  <c:v>0.73079000000000005</c:v>
                </c:pt>
                <c:pt idx="9153">
                  <c:v>0.73085199999999995</c:v>
                </c:pt>
                <c:pt idx="9154">
                  <c:v>0.73091399999999995</c:v>
                </c:pt>
                <c:pt idx="9155">
                  <c:v>0.73097599999999996</c:v>
                </c:pt>
                <c:pt idx="9156">
                  <c:v>0.73103799999999997</c:v>
                </c:pt>
                <c:pt idx="9157">
                  <c:v>0.73109900000000005</c:v>
                </c:pt>
                <c:pt idx="9158">
                  <c:v>0.73116099999999995</c:v>
                </c:pt>
                <c:pt idx="9159">
                  <c:v>0.73122200000000004</c:v>
                </c:pt>
                <c:pt idx="9160">
                  <c:v>0.73128400000000005</c:v>
                </c:pt>
                <c:pt idx="9161">
                  <c:v>0.73134500000000002</c:v>
                </c:pt>
                <c:pt idx="9162">
                  <c:v>0.73140700000000003</c:v>
                </c:pt>
                <c:pt idx="9163">
                  <c:v>0.73146800000000001</c:v>
                </c:pt>
                <c:pt idx="9164">
                  <c:v>0.73152899999999998</c:v>
                </c:pt>
                <c:pt idx="9165">
                  <c:v>0.73158999999999996</c:v>
                </c:pt>
                <c:pt idx="9166">
                  <c:v>0.73165199999999997</c:v>
                </c:pt>
                <c:pt idx="9167">
                  <c:v>0.73171299999999995</c:v>
                </c:pt>
                <c:pt idx="9168">
                  <c:v>0.73177400000000004</c:v>
                </c:pt>
                <c:pt idx="9169">
                  <c:v>0.73183500000000001</c:v>
                </c:pt>
                <c:pt idx="9170">
                  <c:v>0.73189599999999999</c:v>
                </c:pt>
                <c:pt idx="9171">
                  <c:v>0.73195600000000005</c:v>
                </c:pt>
                <c:pt idx="9172">
                  <c:v>0.73201700000000003</c:v>
                </c:pt>
                <c:pt idx="9173">
                  <c:v>0.73207800000000001</c:v>
                </c:pt>
                <c:pt idx="9174">
                  <c:v>0.73213899999999998</c:v>
                </c:pt>
                <c:pt idx="9175">
                  <c:v>0.73219900000000004</c:v>
                </c:pt>
                <c:pt idx="9176">
                  <c:v>0.73226000000000002</c:v>
                </c:pt>
                <c:pt idx="9177">
                  <c:v>0.73231999999999997</c:v>
                </c:pt>
                <c:pt idx="9178">
                  <c:v>0.73238099999999995</c:v>
                </c:pt>
                <c:pt idx="9179">
                  <c:v>0.73244100000000001</c:v>
                </c:pt>
                <c:pt idx="9180">
                  <c:v>0.73250099999999996</c:v>
                </c:pt>
                <c:pt idx="9181">
                  <c:v>0.73256100000000002</c:v>
                </c:pt>
                <c:pt idx="9182">
                  <c:v>0.732622</c:v>
                </c:pt>
                <c:pt idx="9183">
                  <c:v>0.73268200000000006</c:v>
                </c:pt>
                <c:pt idx="9184">
                  <c:v>0.732742</c:v>
                </c:pt>
                <c:pt idx="9185">
                  <c:v>0.73280199999999995</c:v>
                </c:pt>
                <c:pt idx="9186">
                  <c:v>0.73286200000000001</c:v>
                </c:pt>
                <c:pt idx="9187">
                  <c:v>0.73292199999999996</c:v>
                </c:pt>
                <c:pt idx="9188">
                  <c:v>0.73298099999999999</c:v>
                </c:pt>
                <c:pt idx="9189">
                  <c:v>0.73304100000000005</c:v>
                </c:pt>
                <c:pt idx="9190">
                  <c:v>0.733101</c:v>
                </c:pt>
                <c:pt idx="9191">
                  <c:v>0.73316099999999995</c:v>
                </c:pt>
                <c:pt idx="9192">
                  <c:v>0.73321999999999998</c:v>
                </c:pt>
                <c:pt idx="9193">
                  <c:v>0.73328000000000004</c:v>
                </c:pt>
                <c:pt idx="9194">
                  <c:v>0.73333899999999996</c:v>
                </c:pt>
                <c:pt idx="9195">
                  <c:v>0.73339900000000002</c:v>
                </c:pt>
                <c:pt idx="9196">
                  <c:v>0.73345800000000005</c:v>
                </c:pt>
                <c:pt idx="9197">
                  <c:v>0.73351699999999997</c:v>
                </c:pt>
                <c:pt idx="9198">
                  <c:v>0.73357700000000003</c:v>
                </c:pt>
                <c:pt idx="9199">
                  <c:v>0.73363599999999995</c:v>
                </c:pt>
                <c:pt idx="9200">
                  <c:v>0.73369499999999999</c:v>
                </c:pt>
                <c:pt idx="9201">
                  <c:v>0.73375400000000002</c:v>
                </c:pt>
                <c:pt idx="9202">
                  <c:v>0.73381300000000005</c:v>
                </c:pt>
                <c:pt idx="9203">
                  <c:v>0.73387199999999997</c:v>
                </c:pt>
                <c:pt idx="9204">
                  <c:v>0.733931</c:v>
                </c:pt>
                <c:pt idx="9205">
                  <c:v>0.73399000000000003</c:v>
                </c:pt>
                <c:pt idx="9206">
                  <c:v>0.73404800000000003</c:v>
                </c:pt>
                <c:pt idx="9207">
                  <c:v>0.73410699999999995</c:v>
                </c:pt>
                <c:pt idx="9208">
                  <c:v>0.73416599999999999</c:v>
                </c:pt>
                <c:pt idx="9209">
                  <c:v>0.73422399999999999</c:v>
                </c:pt>
                <c:pt idx="9210">
                  <c:v>0.73428300000000002</c:v>
                </c:pt>
                <c:pt idx="9211">
                  <c:v>0.73434100000000002</c:v>
                </c:pt>
                <c:pt idx="9212">
                  <c:v>0.73440000000000005</c:v>
                </c:pt>
                <c:pt idx="9213">
                  <c:v>0.73445800000000006</c:v>
                </c:pt>
                <c:pt idx="9214">
                  <c:v>0.73451699999999998</c:v>
                </c:pt>
                <c:pt idx="9215">
                  <c:v>0.73457499999999998</c:v>
                </c:pt>
                <c:pt idx="9216">
                  <c:v>0.73463299999999998</c:v>
                </c:pt>
                <c:pt idx="9217">
                  <c:v>0.73469099999999998</c:v>
                </c:pt>
                <c:pt idx="9218">
                  <c:v>0.73474899999999999</c:v>
                </c:pt>
                <c:pt idx="9219">
                  <c:v>0.73480699999999999</c:v>
                </c:pt>
                <c:pt idx="9220">
                  <c:v>0.73486499999999999</c:v>
                </c:pt>
                <c:pt idx="9221">
                  <c:v>0.73492299999999999</c:v>
                </c:pt>
                <c:pt idx="9222">
                  <c:v>0.734981</c:v>
                </c:pt>
                <c:pt idx="9223">
                  <c:v>0.735039</c:v>
                </c:pt>
                <c:pt idx="9224">
                  <c:v>0.735097</c:v>
                </c:pt>
                <c:pt idx="9225">
                  <c:v>0.73515399999999997</c:v>
                </c:pt>
                <c:pt idx="9226">
                  <c:v>0.73521199999999998</c:v>
                </c:pt>
                <c:pt idx="9227">
                  <c:v>0.73526899999999995</c:v>
                </c:pt>
                <c:pt idx="9228">
                  <c:v>0.73532699999999995</c:v>
                </c:pt>
                <c:pt idx="9229">
                  <c:v>0.73538400000000004</c:v>
                </c:pt>
                <c:pt idx="9230">
                  <c:v>0.73544200000000004</c:v>
                </c:pt>
                <c:pt idx="9231">
                  <c:v>0.73549900000000001</c:v>
                </c:pt>
                <c:pt idx="9232">
                  <c:v>0.73555599999999999</c:v>
                </c:pt>
                <c:pt idx="9233">
                  <c:v>0.73561399999999999</c:v>
                </c:pt>
                <c:pt idx="9234">
                  <c:v>0.73567099999999996</c:v>
                </c:pt>
                <c:pt idx="9235">
                  <c:v>0.73572800000000005</c:v>
                </c:pt>
                <c:pt idx="9236">
                  <c:v>0.73578500000000002</c:v>
                </c:pt>
                <c:pt idx="9237">
                  <c:v>0.735842</c:v>
                </c:pt>
                <c:pt idx="9238">
                  <c:v>0.73589899999999997</c:v>
                </c:pt>
                <c:pt idx="9239">
                  <c:v>0.73595600000000005</c:v>
                </c:pt>
                <c:pt idx="9240">
                  <c:v>0.73601300000000003</c:v>
                </c:pt>
                <c:pt idx="9241">
                  <c:v>0.73607</c:v>
                </c:pt>
                <c:pt idx="9242">
                  <c:v>0.73612599999999995</c:v>
                </c:pt>
                <c:pt idx="9243">
                  <c:v>0.73618300000000003</c:v>
                </c:pt>
                <c:pt idx="9244">
                  <c:v>0.73624000000000001</c:v>
                </c:pt>
                <c:pt idx="9245">
                  <c:v>0.73629599999999995</c:v>
                </c:pt>
                <c:pt idx="9246">
                  <c:v>0.73635300000000004</c:v>
                </c:pt>
                <c:pt idx="9247">
                  <c:v>0.73640899999999998</c:v>
                </c:pt>
                <c:pt idx="9248">
                  <c:v>0.73646599999999995</c:v>
                </c:pt>
                <c:pt idx="9249">
                  <c:v>0.73652200000000001</c:v>
                </c:pt>
                <c:pt idx="9250">
                  <c:v>0.73657799999999995</c:v>
                </c:pt>
                <c:pt idx="9251">
                  <c:v>0.73663400000000001</c:v>
                </c:pt>
                <c:pt idx="9252">
                  <c:v>0.73669099999999998</c:v>
                </c:pt>
                <c:pt idx="9253">
                  <c:v>0.73674700000000004</c:v>
                </c:pt>
                <c:pt idx="9254">
                  <c:v>0.73680299999999999</c:v>
                </c:pt>
                <c:pt idx="9255">
                  <c:v>0.73685900000000004</c:v>
                </c:pt>
                <c:pt idx="9256">
                  <c:v>0.73691499999999999</c:v>
                </c:pt>
                <c:pt idx="9257">
                  <c:v>0.73697100000000004</c:v>
                </c:pt>
                <c:pt idx="9258">
                  <c:v>0.73702699999999999</c:v>
                </c:pt>
                <c:pt idx="9259">
                  <c:v>0.73708200000000001</c:v>
                </c:pt>
                <c:pt idx="9260">
                  <c:v>0.73713799999999996</c:v>
                </c:pt>
                <c:pt idx="9261">
                  <c:v>0.73719400000000002</c:v>
                </c:pt>
                <c:pt idx="9262">
                  <c:v>0.73724900000000004</c:v>
                </c:pt>
                <c:pt idx="9263">
                  <c:v>0.73730499999999999</c:v>
                </c:pt>
                <c:pt idx="9264">
                  <c:v>0.73736100000000004</c:v>
                </c:pt>
                <c:pt idx="9265">
                  <c:v>0.73741599999999996</c:v>
                </c:pt>
                <c:pt idx="9266">
                  <c:v>0.73747099999999999</c:v>
                </c:pt>
                <c:pt idx="9267">
                  <c:v>0.73752700000000004</c:v>
                </c:pt>
                <c:pt idx="9268">
                  <c:v>0.73758199999999996</c:v>
                </c:pt>
                <c:pt idx="9269">
                  <c:v>0.73763699999999999</c:v>
                </c:pt>
                <c:pt idx="9270">
                  <c:v>0.73769300000000004</c:v>
                </c:pt>
                <c:pt idx="9271">
                  <c:v>0.73774799999999996</c:v>
                </c:pt>
                <c:pt idx="9272">
                  <c:v>0.73780299999999999</c:v>
                </c:pt>
                <c:pt idx="9273">
                  <c:v>0.73785800000000001</c:v>
                </c:pt>
                <c:pt idx="9274">
                  <c:v>0.73791300000000004</c:v>
                </c:pt>
                <c:pt idx="9275">
                  <c:v>0.73796799999999996</c:v>
                </c:pt>
                <c:pt idx="9276">
                  <c:v>0.73802299999999998</c:v>
                </c:pt>
                <c:pt idx="9277">
                  <c:v>0.73807699999999998</c:v>
                </c:pt>
                <c:pt idx="9278">
                  <c:v>0.73813200000000001</c:v>
                </c:pt>
                <c:pt idx="9279">
                  <c:v>0.73818700000000004</c:v>
                </c:pt>
                <c:pt idx="9280">
                  <c:v>0.73824199999999995</c:v>
                </c:pt>
                <c:pt idx="9281">
                  <c:v>0.73829599999999995</c:v>
                </c:pt>
                <c:pt idx="9282">
                  <c:v>0.73835099999999998</c:v>
                </c:pt>
                <c:pt idx="9283">
                  <c:v>0.73840499999999998</c:v>
                </c:pt>
                <c:pt idx="9284">
                  <c:v>0.73846000000000001</c:v>
                </c:pt>
                <c:pt idx="9285">
                  <c:v>0.738514</c:v>
                </c:pt>
                <c:pt idx="9286">
                  <c:v>0.738568</c:v>
                </c:pt>
                <c:pt idx="9287">
                  <c:v>0.73862300000000003</c:v>
                </c:pt>
                <c:pt idx="9288">
                  <c:v>0.73867700000000003</c:v>
                </c:pt>
                <c:pt idx="9289">
                  <c:v>0.73873100000000003</c:v>
                </c:pt>
                <c:pt idx="9290">
                  <c:v>0.73878500000000003</c:v>
                </c:pt>
                <c:pt idx="9291">
                  <c:v>0.73883900000000002</c:v>
                </c:pt>
                <c:pt idx="9292">
                  <c:v>0.73889300000000002</c:v>
                </c:pt>
                <c:pt idx="9293">
                  <c:v>0.73894700000000002</c:v>
                </c:pt>
                <c:pt idx="9294">
                  <c:v>0.73900100000000002</c:v>
                </c:pt>
                <c:pt idx="9295">
                  <c:v>0.73905500000000002</c:v>
                </c:pt>
                <c:pt idx="9296">
                  <c:v>0.73910900000000002</c:v>
                </c:pt>
                <c:pt idx="9297">
                  <c:v>0.73916300000000001</c:v>
                </c:pt>
                <c:pt idx="9298">
                  <c:v>0.73921599999999998</c:v>
                </c:pt>
                <c:pt idx="9299">
                  <c:v>0.73926999999999998</c:v>
                </c:pt>
                <c:pt idx="9300">
                  <c:v>0.73932299999999995</c:v>
                </c:pt>
                <c:pt idx="9301">
                  <c:v>0.73937699999999995</c:v>
                </c:pt>
                <c:pt idx="9302">
                  <c:v>0.73943000000000003</c:v>
                </c:pt>
                <c:pt idx="9303">
                  <c:v>0.73948400000000003</c:v>
                </c:pt>
                <c:pt idx="9304">
                  <c:v>0.739537</c:v>
                </c:pt>
                <c:pt idx="9305">
                  <c:v>0.739591</c:v>
                </c:pt>
                <c:pt idx="9306">
                  <c:v>0.73964399999999997</c:v>
                </c:pt>
                <c:pt idx="9307">
                  <c:v>0.73969700000000005</c:v>
                </c:pt>
                <c:pt idx="9308">
                  <c:v>0.73975000000000002</c:v>
                </c:pt>
                <c:pt idx="9309">
                  <c:v>0.73980299999999999</c:v>
                </c:pt>
                <c:pt idx="9310">
                  <c:v>0.73985599999999996</c:v>
                </c:pt>
                <c:pt idx="9311">
                  <c:v>0.73990999999999996</c:v>
                </c:pt>
                <c:pt idx="9312">
                  <c:v>0.73996200000000001</c:v>
                </c:pt>
                <c:pt idx="9313">
                  <c:v>0.74001499999999998</c:v>
                </c:pt>
                <c:pt idx="9314">
                  <c:v>0.74006799999999995</c:v>
                </c:pt>
                <c:pt idx="9315">
                  <c:v>0.74012100000000003</c:v>
                </c:pt>
                <c:pt idx="9316">
                  <c:v>0.740174</c:v>
                </c:pt>
                <c:pt idx="9317">
                  <c:v>0.74022699999999997</c:v>
                </c:pt>
                <c:pt idx="9318">
                  <c:v>0.74027900000000002</c:v>
                </c:pt>
                <c:pt idx="9319">
                  <c:v>0.74033199999999999</c:v>
                </c:pt>
                <c:pt idx="9320">
                  <c:v>0.74038400000000004</c:v>
                </c:pt>
                <c:pt idx="9321">
                  <c:v>0.74043700000000001</c:v>
                </c:pt>
                <c:pt idx="9322">
                  <c:v>0.74048899999999995</c:v>
                </c:pt>
                <c:pt idx="9323">
                  <c:v>0.74054200000000003</c:v>
                </c:pt>
                <c:pt idx="9324">
                  <c:v>0.74059399999999997</c:v>
                </c:pt>
                <c:pt idx="9325">
                  <c:v>0.74064600000000003</c:v>
                </c:pt>
                <c:pt idx="9326">
                  <c:v>0.740699</c:v>
                </c:pt>
                <c:pt idx="9327">
                  <c:v>0.74075100000000005</c:v>
                </c:pt>
                <c:pt idx="9328">
                  <c:v>0.74080299999999999</c:v>
                </c:pt>
                <c:pt idx="9329">
                  <c:v>0.74085500000000004</c:v>
                </c:pt>
                <c:pt idx="9330">
                  <c:v>0.74090699999999998</c:v>
                </c:pt>
                <c:pt idx="9331">
                  <c:v>0.74095900000000003</c:v>
                </c:pt>
                <c:pt idx="9332">
                  <c:v>0.74101099999999998</c:v>
                </c:pt>
                <c:pt idx="9333">
                  <c:v>0.74106300000000003</c:v>
                </c:pt>
                <c:pt idx="9334">
                  <c:v>0.74111499999999997</c:v>
                </c:pt>
                <c:pt idx="9335">
                  <c:v>0.74116599999999999</c:v>
                </c:pt>
                <c:pt idx="9336">
                  <c:v>0.74121800000000004</c:v>
                </c:pt>
                <c:pt idx="9337">
                  <c:v>0.74126999999999998</c:v>
                </c:pt>
                <c:pt idx="9338">
                  <c:v>0.74132100000000001</c:v>
                </c:pt>
                <c:pt idx="9339">
                  <c:v>0.74137299999999995</c:v>
                </c:pt>
                <c:pt idx="9340">
                  <c:v>0.741425</c:v>
                </c:pt>
                <c:pt idx="9341">
                  <c:v>0.74147600000000002</c:v>
                </c:pt>
                <c:pt idx="9342">
                  <c:v>0.74152700000000005</c:v>
                </c:pt>
                <c:pt idx="9343">
                  <c:v>0.74157899999999999</c:v>
                </c:pt>
                <c:pt idx="9344">
                  <c:v>0.74163000000000001</c:v>
                </c:pt>
                <c:pt idx="9345">
                  <c:v>0.74168100000000003</c:v>
                </c:pt>
                <c:pt idx="9346">
                  <c:v>0.74173299999999998</c:v>
                </c:pt>
                <c:pt idx="9347">
                  <c:v>0.741784</c:v>
                </c:pt>
                <c:pt idx="9348">
                  <c:v>0.74183500000000002</c:v>
                </c:pt>
                <c:pt idx="9349">
                  <c:v>0.74188600000000005</c:v>
                </c:pt>
                <c:pt idx="9350">
                  <c:v>0.74193699999999996</c:v>
                </c:pt>
                <c:pt idx="9351">
                  <c:v>0.74198799999999998</c:v>
                </c:pt>
                <c:pt idx="9352">
                  <c:v>0.742039</c:v>
                </c:pt>
                <c:pt idx="9353">
                  <c:v>0.74209000000000003</c:v>
                </c:pt>
                <c:pt idx="9354">
                  <c:v>0.74214100000000005</c:v>
                </c:pt>
                <c:pt idx="9355">
                  <c:v>0.74219100000000005</c:v>
                </c:pt>
                <c:pt idx="9356">
                  <c:v>0.74224199999999996</c:v>
                </c:pt>
                <c:pt idx="9357">
                  <c:v>0.74229299999999998</c:v>
                </c:pt>
                <c:pt idx="9358">
                  <c:v>0.74234299999999998</c:v>
                </c:pt>
                <c:pt idx="9359">
                  <c:v>0.742394</c:v>
                </c:pt>
                <c:pt idx="9360">
                  <c:v>0.74244500000000002</c:v>
                </c:pt>
                <c:pt idx="9361">
                  <c:v>0.74249500000000002</c:v>
                </c:pt>
                <c:pt idx="9362">
                  <c:v>0.74254500000000001</c:v>
                </c:pt>
                <c:pt idx="9363">
                  <c:v>0.74259600000000003</c:v>
                </c:pt>
                <c:pt idx="9364">
                  <c:v>0.74264600000000003</c:v>
                </c:pt>
                <c:pt idx="9365">
                  <c:v>0.74269600000000002</c:v>
                </c:pt>
                <c:pt idx="9366">
                  <c:v>0.74274700000000005</c:v>
                </c:pt>
                <c:pt idx="9367">
                  <c:v>0.74279700000000004</c:v>
                </c:pt>
                <c:pt idx="9368">
                  <c:v>0.74284700000000004</c:v>
                </c:pt>
                <c:pt idx="9369">
                  <c:v>0.74289700000000003</c:v>
                </c:pt>
                <c:pt idx="9370">
                  <c:v>0.74294700000000002</c:v>
                </c:pt>
                <c:pt idx="9371">
                  <c:v>0.74299700000000002</c:v>
                </c:pt>
                <c:pt idx="9372">
                  <c:v>0.74304700000000001</c:v>
                </c:pt>
                <c:pt idx="9373">
                  <c:v>0.74309700000000001</c:v>
                </c:pt>
                <c:pt idx="9374">
                  <c:v>0.743147</c:v>
                </c:pt>
                <c:pt idx="9375">
                  <c:v>0.74319599999999997</c:v>
                </c:pt>
                <c:pt idx="9376">
                  <c:v>0.74324599999999996</c:v>
                </c:pt>
                <c:pt idx="9377">
                  <c:v>0.74329599999999996</c:v>
                </c:pt>
                <c:pt idx="9378">
                  <c:v>0.74334599999999995</c:v>
                </c:pt>
                <c:pt idx="9379">
                  <c:v>0.74339500000000003</c:v>
                </c:pt>
                <c:pt idx="9380">
                  <c:v>0.74344500000000002</c:v>
                </c:pt>
                <c:pt idx="9381">
                  <c:v>0.74349399999999999</c:v>
                </c:pt>
                <c:pt idx="9382">
                  <c:v>0.74354399999999998</c:v>
                </c:pt>
                <c:pt idx="9383">
                  <c:v>0.74359299999999995</c:v>
                </c:pt>
                <c:pt idx="9384">
                  <c:v>0.74364200000000003</c:v>
                </c:pt>
                <c:pt idx="9385">
                  <c:v>0.74369200000000002</c:v>
                </c:pt>
                <c:pt idx="9386">
                  <c:v>0.74374099999999999</c:v>
                </c:pt>
                <c:pt idx="9387">
                  <c:v>0.74378999999999995</c:v>
                </c:pt>
                <c:pt idx="9388">
                  <c:v>0.74383900000000003</c:v>
                </c:pt>
                <c:pt idx="9389">
                  <c:v>0.74388799999999999</c:v>
                </c:pt>
                <c:pt idx="9390">
                  <c:v>0.74393699999999996</c:v>
                </c:pt>
                <c:pt idx="9391">
                  <c:v>0.74398600000000004</c:v>
                </c:pt>
                <c:pt idx="9392">
                  <c:v>0.744035</c:v>
                </c:pt>
                <c:pt idx="9393">
                  <c:v>0.74408399999999997</c:v>
                </c:pt>
                <c:pt idx="9394">
                  <c:v>0.74413300000000004</c:v>
                </c:pt>
                <c:pt idx="9395">
                  <c:v>0.74418200000000001</c:v>
                </c:pt>
                <c:pt idx="9396">
                  <c:v>0.74423099999999998</c:v>
                </c:pt>
                <c:pt idx="9397">
                  <c:v>0.74427900000000002</c:v>
                </c:pt>
                <c:pt idx="9398">
                  <c:v>0.74432799999999999</c:v>
                </c:pt>
                <c:pt idx="9399">
                  <c:v>0.74437699999999996</c:v>
                </c:pt>
                <c:pt idx="9400">
                  <c:v>0.744425</c:v>
                </c:pt>
                <c:pt idx="9401">
                  <c:v>0.74447399999999997</c:v>
                </c:pt>
                <c:pt idx="9402">
                  <c:v>0.74452200000000002</c:v>
                </c:pt>
                <c:pt idx="9403">
                  <c:v>0.74457099999999998</c:v>
                </c:pt>
                <c:pt idx="9404">
                  <c:v>0.74461900000000003</c:v>
                </c:pt>
                <c:pt idx="9405">
                  <c:v>0.74466699999999997</c:v>
                </c:pt>
                <c:pt idx="9406">
                  <c:v>0.74471600000000004</c:v>
                </c:pt>
                <c:pt idx="9407">
                  <c:v>0.74476399999999998</c:v>
                </c:pt>
                <c:pt idx="9408">
                  <c:v>0.74481200000000003</c:v>
                </c:pt>
                <c:pt idx="9409">
                  <c:v>0.74485999999999997</c:v>
                </c:pt>
                <c:pt idx="9410">
                  <c:v>0.74490800000000001</c:v>
                </c:pt>
                <c:pt idx="9411">
                  <c:v>0.74495699999999998</c:v>
                </c:pt>
                <c:pt idx="9412">
                  <c:v>0.74500500000000003</c:v>
                </c:pt>
                <c:pt idx="9413">
                  <c:v>0.74505200000000005</c:v>
                </c:pt>
                <c:pt idx="9414">
                  <c:v>0.74509999999999998</c:v>
                </c:pt>
                <c:pt idx="9415">
                  <c:v>0.74514800000000003</c:v>
                </c:pt>
                <c:pt idx="9416">
                  <c:v>0.74519599999999997</c:v>
                </c:pt>
                <c:pt idx="9417">
                  <c:v>0.74524400000000002</c:v>
                </c:pt>
                <c:pt idx="9418">
                  <c:v>0.74529199999999995</c:v>
                </c:pt>
                <c:pt idx="9419">
                  <c:v>0.74533899999999997</c:v>
                </c:pt>
                <c:pt idx="9420">
                  <c:v>0.74538700000000002</c:v>
                </c:pt>
                <c:pt idx="9421">
                  <c:v>0.74543400000000004</c:v>
                </c:pt>
                <c:pt idx="9422">
                  <c:v>0.74548199999999998</c:v>
                </c:pt>
                <c:pt idx="9423">
                  <c:v>0.74553000000000003</c:v>
                </c:pt>
                <c:pt idx="9424">
                  <c:v>0.74557700000000005</c:v>
                </c:pt>
                <c:pt idx="9425">
                  <c:v>0.74562399999999995</c:v>
                </c:pt>
                <c:pt idx="9426">
                  <c:v>0.745672</c:v>
                </c:pt>
                <c:pt idx="9427">
                  <c:v>0.74571900000000002</c:v>
                </c:pt>
                <c:pt idx="9428">
                  <c:v>0.74576600000000004</c:v>
                </c:pt>
                <c:pt idx="9429">
                  <c:v>0.74581299999999995</c:v>
                </c:pt>
                <c:pt idx="9430">
                  <c:v>0.745861</c:v>
                </c:pt>
                <c:pt idx="9431">
                  <c:v>0.74590800000000002</c:v>
                </c:pt>
                <c:pt idx="9432">
                  <c:v>0.74595500000000003</c:v>
                </c:pt>
                <c:pt idx="9433">
                  <c:v>0.74600200000000005</c:v>
                </c:pt>
                <c:pt idx="9434">
                  <c:v>0.74604899999999996</c:v>
                </c:pt>
                <c:pt idx="9435">
                  <c:v>0.74609599999999998</c:v>
                </c:pt>
                <c:pt idx="9436">
                  <c:v>0.746143</c:v>
                </c:pt>
                <c:pt idx="9437">
                  <c:v>0.74619000000000002</c:v>
                </c:pt>
                <c:pt idx="9438">
                  <c:v>0.74623600000000001</c:v>
                </c:pt>
                <c:pt idx="9439">
                  <c:v>0.74628300000000003</c:v>
                </c:pt>
                <c:pt idx="9440">
                  <c:v>0.74633000000000005</c:v>
                </c:pt>
                <c:pt idx="9441">
                  <c:v>0.74637600000000004</c:v>
                </c:pt>
                <c:pt idx="9442">
                  <c:v>0.74642299999999995</c:v>
                </c:pt>
                <c:pt idx="9443">
                  <c:v>0.74646999999999997</c:v>
                </c:pt>
                <c:pt idx="9444">
                  <c:v>0.74651599999999996</c:v>
                </c:pt>
                <c:pt idx="9445">
                  <c:v>0.74656299999999998</c:v>
                </c:pt>
                <c:pt idx="9446">
                  <c:v>0.74660899999999997</c:v>
                </c:pt>
                <c:pt idx="9447">
                  <c:v>0.74665499999999996</c:v>
                </c:pt>
                <c:pt idx="9448">
                  <c:v>0.74670199999999998</c:v>
                </c:pt>
                <c:pt idx="9449">
                  <c:v>0.74674799999999997</c:v>
                </c:pt>
                <c:pt idx="9450">
                  <c:v>0.74679399999999996</c:v>
                </c:pt>
                <c:pt idx="9451">
                  <c:v>0.74683999999999995</c:v>
                </c:pt>
                <c:pt idx="9452">
                  <c:v>0.74688699999999997</c:v>
                </c:pt>
                <c:pt idx="9453">
                  <c:v>0.74693299999999996</c:v>
                </c:pt>
                <c:pt idx="9454">
                  <c:v>0.74697899999999995</c:v>
                </c:pt>
                <c:pt idx="9455">
                  <c:v>0.74702500000000005</c:v>
                </c:pt>
                <c:pt idx="9456">
                  <c:v>0.74707100000000004</c:v>
                </c:pt>
                <c:pt idx="9457">
                  <c:v>0.74711700000000003</c:v>
                </c:pt>
                <c:pt idx="9458">
                  <c:v>0.74716300000000002</c:v>
                </c:pt>
                <c:pt idx="9459">
                  <c:v>0.74720799999999998</c:v>
                </c:pt>
                <c:pt idx="9460">
                  <c:v>0.74725399999999997</c:v>
                </c:pt>
                <c:pt idx="9461">
                  <c:v>0.74729999999999996</c:v>
                </c:pt>
                <c:pt idx="9462">
                  <c:v>0.74734599999999995</c:v>
                </c:pt>
                <c:pt idx="9463">
                  <c:v>0.74739100000000003</c:v>
                </c:pt>
                <c:pt idx="9464">
                  <c:v>0.74743700000000002</c:v>
                </c:pt>
                <c:pt idx="9465">
                  <c:v>0.74748300000000001</c:v>
                </c:pt>
                <c:pt idx="9466">
                  <c:v>0.74752799999999997</c:v>
                </c:pt>
                <c:pt idx="9467">
                  <c:v>0.74757399999999996</c:v>
                </c:pt>
                <c:pt idx="9468">
                  <c:v>0.74761900000000003</c:v>
                </c:pt>
                <c:pt idx="9469">
                  <c:v>0.747664</c:v>
                </c:pt>
                <c:pt idx="9470">
                  <c:v>0.74770999999999999</c:v>
                </c:pt>
                <c:pt idx="9471">
                  <c:v>0.74775499999999995</c:v>
                </c:pt>
                <c:pt idx="9472">
                  <c:v>0.74780000000000002</c:v>
                </c:pt>
                <c:pt idx="9473">
                  <c:v>0.74784600000000001</c:v>
                </c:pt>
                <c:pt idx="9474">
                  <c:v>0.74789099999999997</c:v>
                </c:pt>
                <c:pt idx="9475">
                  <c:v>0.74793600000000005</c:v>
                </c:pt>
                <c:pt idx="9476">
                  <c:v>0.74798100000000001</c:v>
                </c:pt>
                <c:pt idx="9477">
                  <c:v>0.74802599999999997</c:v>
                </c:pt>
                <c:pt idx="9478">
                  <c:v>0.74807100000000004</c:v>
                </c:pt>
                <c:pt idx="9479">
                  <c:v>0.748116</c:v>
                </c:pt>
                <c:pt idx="9480">
                  <c:v>0.74816099999999996</c:v>
                </c:pt>
                <c:pt idx="9481">
                  <c:v>0.74820600000000004</c:v>
                </c:pt>
                <c:pt idx="9482">
                  <c:v>0.74824999999999997</c:v>
                </c:pt>
                <c:pt idx="9483">
                  <c:v>0.74829500000000004</c:v>
                </c:pt>
                <c:pt idx="9484">
                  <c:v>0.74834000000000001</c:v>
                </c:pt>
                <c:pt idx="9485">
                  <c:v>0.74838499999999997</c:v>
                </c:pt>
                <c:pt idx="9486">
                  <c:v>0.74842900000000001</c:v>
                </c:pt>
                <c:pt idx="9487">
                  <c:v>0.74847399999999997</c:v>
                </c:pt>
                <c:pt idx="9488">
                  <c:v>0.74851800000000002</c:v>
                </c:pt>
                <c:pt idx="9489">
                  <c:v>0.74856299999999998</c:v>
                </c:pt>
                <c:pt idx="9490">
                  <c:v>0.74860700000000002</c:v>
                </c:pt>
                <c:pt idx="9491">
                  <c:v>0.74865199999999998</c:v>
                </c:pt>
                <c:pt idx="9492">
                  <c:v>0.74869600000000003</c:v>
                </c:pt>
                <c:pt idx="9493">
                  <c:v>0.74874099999999999</c:v>
                </c:pt>
                <c:pt idx="9494">
                  <c:v>0.74878500000000003</c:v>
                </c:pt>
                <c:pt idx="9495">
                  <c:v>0.74882899999999997</c:v>
                </c:pt>
                <c:pt idx="9496">
                  <c:v>0.74887300000000001</c:v>
                </c:pt>
                <c:pt idx="9497">
                  <c:v>0.74891700000000005</c:v>
                </c:pt>
                <c:pt idx="9498">
                  <c:v>0.74896200000000002</c:v>
                </c:pt>
                <c:pt idx="9499">
                  <c:v>0.74900599999999995</c:v>
                </c:pt>
                <c:pt idx="9500">
                  <c:v>0.74904999999999999</c:v>
                </c:pt>
                <c:pt idx="9501">
                  <c:v>0.74909400000000004</c:v>
                </c:pt>
                <c:pt idx="9502">
                  <c:v>0.74913799999999997</c:v>
                </c:pt>
                <c:pt idx="9503">
                  <c:v>0.74918099999999999</c:v>
                </c:pt>
                <c:pt idx="9504">
                  <c:v>0.74922500000000003</c:v>
                </c:pt>
                <c:pt idx="9505">
                  <c:v>0.74926899999999996</c:v>
                </c:pt>
                <c:pt idx="9506">
                  <c:v>0.74931300000000001</c:v>
                </c:pt>
                <c:pt idx="9507">
                  <c:v>0.74935700000000005</c:v>
                </c:pt>
                <c:pt idx="9508">
                  <c:v>0.74939999999999996</c:v>
                </c:pt>
                <c:pt idx="9509">
                  <c:v>0.749444</c:v>
                </c:pt>
                <c:pt idx="9510">
                  <c:v>0.74948800000000004</c:v>
                </c:pt>
                <c:pt idx="9511">
                  <c:v>0.74953099999999995</c:v>
                </c:pt>
                <c:pt idx="9512">
                  <c:v>0.74957499999999999</c:v>
                </c:pt>
                <c:pt idx="9513">
                  <c:v>0.74961800000000001</c:v>
                </c:pt>
                <c:pt idx="9514">
                  <c:v>0.74966200000000005</c:v>
                </c:pt>
                <c:pt idx="9515">
                  <c:v>0.74970499999999995</c:v>
                </c:pt>
                <c:pt idx="9516">
                  <c:v>0.74974799999999997</c:v>
                </c:pt>
                <c:pt idx="9517">
                  <c:v>0.74979200000000001</c:v>
                </c:pt>
                <c:pt idx="9518">
                  <c:v>0.74983500000000003</c:v>
                </c:pt>
                <c:pt idx="9519">
                  <c:v>0.74987800000000004</c:v>
                </c:pt>
                <c:pt idx="9520">
                  <c:v>0.74992099999999995</c:v>
                </c:pt>
                <c:pt idx="9521">
                  <c:v>0.74996399999999996</c:v>
                </c:pt>
                <c:pt idx="9522">
                  <c:v>0.75000699999999998</c:v>
                </c:pt>
                <c:pt idx="9523">
                  <c:v>0.75004999999999999</c:v>
                </c:pt>
                <c:pt idx="9524">
                  <c:v>0.75009300000000001</c:v>
                </c:pt>
                <c:pt idx="9525">
                  <c:v>0.75013600000000002</c:v>
                </c:pt>
                <c:pt idx="9526">
                  <c:v>0.75017900000000004</c:v>
                </c:pt>
                <c:pt idx="9527">
                  <c:v>0.75022200000000006</c:v>
                </c:pt>
                <c:pt idx="9528">
                  <c:v>0.75026499999999996</c:v>
                </c:pt>
                <c:pt idx="9529">
                  <c:v>0.75030799999999997</c:v>
                </c:pt>
                <c:pt idx="9530">
                  <c:v>0.75035099999999999</c:v>
                </c:pt>
                <c:pt idx="9531">
                  <c:v>0.75039299999999998</c:v>
                </c:pt>
                <c:pt idx="9532">
                  <c:v>0.75043599999999999</c:v>
                </c:pt>
                <c:pt idx="9533">
                  <c:v>0.75047900000000001</c:v>
                </c:pt>
                <c:pt idx="9534">
                  <c:v>0.75052099999999999</c:v>
                </c:pt>
                <c:pt idx="9535">
                  <c:v>0.75056400000000001</c:v>
                </c:pt>
                <c:pt idx="9536">
                  <c:v>0.750606</c:v>
                </c:pt>
                <c:pt idx="9537">
                  <c:v>0.75064900000000001</c:v>
                </c:pt>
                <c:pt idx="9538">
                  <c:v>0.750691</c:v>
                </c:pt>
                <c:pt idx="9539">
                  <c:v>0.75073299999999998</c:v>
                </c:pt>
                <c:pt idx="9540">
                  <c:v>0.750776</c:v>
                </c:pt>
                <c:pt idx="9541">
                  <c:v>0.75081799999999999</c:v>
                </c:pt>
                <c:pt idx="9542">
                  <c:v>0.75085999999999997</c:v>
                </c:pt>
                <c:pt idx="9543">
                  <c:v>0.75090299999999999</c:v>
                </c:pt>
                <c:pt idx="9544">
                  <c:v>0.75094499999999997</c:v>
                </c:pt>
                <c:pt idx="9545">
                  <c:v>0.75098699999999996</c:v>
                </c:pt>
                <c:pt idx="9546">
                  <c:v>0.75102899999999995</c:v>
                </c:pt>
                <c:pt idx="9547">
                  <c:v>0.75107100000000004</c:v>
                </c:pt>
                <c:pt idx="9548">
                  <c:v>0.75111300000000003</c:v>
                </c:pt>
                <c:pt idx="9549">
                  <c:v>0.75115500000000002</c:v>
                </c:pt>
                <c:pt idx="9550">
                  <c:v>0.751197</c:v>
                </c:pt>
                <c:pt idx="9551">
                  <c:v>0.75123899999999999</c:v>
                </c:pt>
                <c:pt idx="9552">
                  <c:v>0.75128099999999998</c:v>
                </c:pt>
                <c:pt idx="9553">
                  <c:v>0.75132200000000005</c:v>
                </c:pt>
                <c:pt idx="9554">
                  <c:v>0.75136400000000003</c:v>
                </c:pt>
                <c:pt idx="9555">
                  <c:v>0.75140600000000002</c:v>
                </c:pt>
                <c:pt idx="9556">
                  <c:v>0.75144699999999998</c:v>
                </c:pt>
                <c:pt idx="9557">
                  <c:v>0.75148899999999996</c:v>
                </c:pt>
                <c:pt idx="9558">
                  <c:v>0.75153099999999995</c:v>
                </c:pt>
                <c:pt idx="9559">
                  <c:v>0.75157200000000002</c:v>
                </c:pt>
                <c:pt idx="9560">
                  <c:v>0.751614</c:v>
                </c:pt>
                <c:pt idx="9561">
                  <c:v>0.75165499999999996</c:v>
                </c:pt>
                <c:pt idx="9562">
                  <c:v>0.75169699999999995</c:v>
                </c:pt>
                <c:pt idx="9563">
                  <c:v>0.75173800000000002</c:v>
                </c:pt>
                <c:pt idx="9564">
                  <c:v>0.75177899999999998</c:v>
                </c:pt>
                <c:pt idx="9565">
                  <c:v>0.75182099999999996</c:v>
                </c:pt>
                <c:pt idx="9566">
                  <c:v>0.75186200000000003</c:v>
                </c:pt>
                <c:pt idx="9567">
                  <c:v>0.75190299999999999</c:v>
                </c:pt>
                <c:pt idx="9568">
                  <c:v>0.75194399999999995</c:v>
                </c:pt>
                <c:pt idx="9569">
                  <c:v>0.75198500000000001</c:v>
                </c:pt>
                <c:pt idx="9570">
                  <c:v>0.752027</c:v>
                </c:pt>
                <c:pt idx="9571">
                  <c:v>0.75206799999999996</c:v>
                </c:pt>
                <c:pt idx="9572">
                  <c:v>0.75210900000000003</c:v>
                </c:pt>
                <c:pt idx="9573">
                  <c:v>0.75214999999999999</c:v>
                </c:pt>
                <c:pt idx="9574">
                  <c:v>0.75219100000000005</c:v>
                </c:pt>
                <c:pt idx="9575">
                  <c:v>0.75223099999999998</c:v>
                </c:pt>
                <c:pt idx="9576">
                  <c:v>0.75227200000000005</c:v>
                </c:pt>
                <c:pt idx="9577">
                  <c:v>0.75231300000000001</c:v>
                </c:pt>
                <c:pt idx="9578">
                  <c:v>0.75235399999999997</c:v>
                </c:pt>
                <c:pt idx="9579">
                  <c:v>0.75239500000000004</c:v>
                </c:pt>
                <c:pt idx="9580">
                  <c:v>0.75243499999999996</c:v>
                </c:pt>
                <c:pt idx="9581">
                  <c:v>0.75247600000000003</c:v>
                </c:pt>
                <c:pt idx="9582">
                  <c:v>0.75251699999999999</c:v>
                </c:pt>
                <c:pt idx="9583">
                  <c:v>0.75255700000000003</c:v>
                </c:pt>
                <c:pt idx="9584">
                  <c:v>0.75259799999999999</c:v>
                </c:pt>
                <c:pt idx="9585">
                  <c:v>0.75263800000000003</c:v>
                </c:pt>
                <c:pt idx="9586">
                  <c:v>0.75267899999999999</c:v>
                </c:pt>
                <c:pt idx="9587">
                  <c:v>0.75271900000000003</c:v>
                </c:pt>
                <c:pt idx="9588">
                  <c:v>0.75275999999999998</c:v>
                </c:pt>
                <c:pt idx="9589">
                  <c:v>0.75280000000000002</c:v>
                </c:pt>
                <c:pt idx="9590">
                  <c:v>0.75283999999999995</c:v>
                </c:pt>
                <c:pt idx="9591">
                  <c:v>0.75287999999999999</c:v>
                </c:pt>
                <c:pt idx="9592">
                  <c:v>0.75292099999999995</c:v>
                </c:pt>
                <c:pt idx="9593">
                  <c:v>0.75296099999999999</c:v>
                </c:pt>
                <c:pt idx="9594">
                  <c:v>0.75300100000000003</c:v>
                </c:pt>
                <c:pt idx="9595">
                  <c:v>0.75304099999999996</c:v>
                </c:pt>
                <c:pt idx="9596">
                  <c:v>0.753081</c:v>
                </c:pt>
                <c:pt idx="9597">
                  <c:v>0.75312100000000004</c:v>
                </c:pt>
                <c:pt idx="9598">
                  <c:v>0.75316099999999997</c:v>
                </c:pt>
                <c:pt idx="9599">
                  <c:v>0.75320100000000001</c:v>
                </c:pt>
                <c:pt idx="9600">
                  <c:v>0.75324100000000005</c:v>
                </c:pt>
                <c:pt idx="9601">
                  <c:v>0.75328099999999998</c:v>
                </c:pt>
                <c:pt idx="9602">
                  <c:v>0.75332100000000002</c:v>
                </c:pt>
                <c:pt idx="9603">
                  <c:v>0.75333099999999997</c:v>
                </c:pt>
                <c:pt idx="9604">
                  <c:v>0.75331300000000001</c:v>
                </c:pt>
                <c:pt idx="9605">
                  <c:v>0.75326700000000002</c:v>
                </c:pt>
                <c:pt idx="9606">
                  <c:v>0.75319599999999998</c:v>
                </c:pt>
                <c:pt idx="9607">
                  <c:v>0.75309899999999996</c:v>
                </c:pt>
                <c:pt idx="9608">
                  <c:v>0.75297899999999995</c:v>
                </c:pt>
                <c:pt idx="9609">
                  <c:v>0.75283500000000003</c:v>
                </c:pt>
                <c:pt idx="9610">
                  <c:v>0.75266999999999995</c:v>
                </c:pt>
                <c:pt idx="9611">
                  <c:v>0.75248499999999996</c:v>
                </c:pt>
                <c:pt idx="9612">
                  <c:v>0.75227999999999995</c:v>
                </c:pt>
                <c:pt idx="9613">
                  <c:v>0.75205699999999998</c:v>
                </c:pt>
                <c:pt idx="9614">
                  <c:v>0.75181600000000004</c:v>
                </c:pt>
                <c:pt idx="9615">
                  <c:v>0.75155899999999998</c:v>
                </c:pt>
                <c:pt idx="9616">
                  <c:v>0.75128700000000004</c:v>
                </c:pt>
                <c:pt idx="9617">
                  <c:v>0.751</c:v>
                </c:pt>
                <c:pt idx="9618">
                  <c:v>0.75069900000000001</c:v>
                </c:pt>
                <c:pt idx="9619">
                  <c:v>0.750386</c:v>
                </c:pt>
                <c:pt idx="9620">
                  <c:v>0.75006099999999998</c:v>
                </c:pt>
                <c:pt idx="9621">
                  <c:v>0.74972399999999995</c:v>
                </c:pt>
                <c:pt idx="9622">
                  <c:v>0.74937799999999999</c:v>
                </c:pt>
                <c:pt idx="9623">
                  <c:v>0.74902199999999997</c:v>
                </c:pt>
                <c:pt idx="9624">
                  <c:v>0.74865700000000002</c:v>
                </c:pt>
                <c:pt idx="9625">
                  <c:v>0.74828300000000003</c:v>
                </c:pt>
                <c:pt idx="9626">
                  <c:v>0.74790299999999998</c:v>
                </c:pt>
                <c:pt idx="9627">
                  <c:v>0.74751500000000004</c:v>
                </c:pt>
                <c:pt idx="9628">
                  <c:v>0.74712000000000001</c:v>
                </c:pt>
                <c:pt idx="9629">
                  <c:v>0.74672000000000005</c:v>
                </c:pt>
                <c:pt idx="9630">
                  <c:v>0.74631400000000003</c:v>
                </c:pt>
                <c:pt idx="9631">
                  <c:v>0.74590299999999998</c:v>
                </c:pt>
                <c:pt idx="9632">
                  <c:v>0.74548800000000004</c:v>
                </c:pt>
                <c:pt idx="9633">
                  <c:v>0.74506899999999998</c:v>
                </c:pt>
                <c:pt idx="9634">
                  <c:v>0.74464600000000003</c:v>
                </c:pt>
                <c:pt idx="9635">
                  <c:v>0.74421899999999996</c:v>
                </c:pt>
                <c:pt idx="9636">
                  <c:v>0.74378999999999995</c:v>
                </c:pt>
                <c:pt idx="9637">
                  <c:v>0.74335799999999996</c:v>
                </c:pt>
                <c:pt idx="9638">
                  <c:v>0.742923</c:v>
                </c:pt>
                <c:pt idx="9639">
                  <c:v>0.74248700000000001</c:v>
                </c:pt>
                <c:pt idx="9640">
                  <c:v>0.74204800000000004</c:v>
                </c:pt>
                <c:pt idx="9641">
                  <c:v>0.74160800000000004</c:v>
                </c:pt>
                <c:pt idx="9642">
                  <c:v>0.74116700000000002</c:v>
                </c:pt>
                <c:pt idx="9643">
                  <c:v>0.74072400000000005</c:v>
                </c:pt>
                <c:pt idx="9644">
                  <c:v>0.74028000000000005</c:v>
                </c:pt>
                <c:pt idx="9645">
                  <c:v>0.73983600000000005</c:v>
                </c:pt>
                <c:pt idx="9646">
                  <c:v>0.73939100000000002</c:v>
                </c:pt>
                <c:pt idx="9647">
                  <c:v>0.73894599999999999</c:v>
                </c:pt>
                <c:pt idx="9648">
                  <c:v>0.73850000000000005</c:v>
                </c:pt>
                <c:pt idx="9649">
                  <c:v>0.73805399999999999</c:v>
                </c:pt>
                <c:pt idx="9650">
                  <c:v>0.73760800000000004</c:v>
                </c:pt>
                <c:pt idx="9651">
                  <c:v>0.73716300000000001</c:v>
                </c:pt>
                <c:pt idx="9652">
                  <c:v>0.73671699999999996</c:v>
                </c:pt>
                <c:pt idx="9653">
                  <c:v>0.73627200000000004</c:v>
                </c:pt>
                <c:pt idx="9654">
                  <c:v>0.73582700000000001</c:v>
                </c:pt>
                <c:pt idx="9655">
                  <c:v>0.73538199999999998</c:v>
                </c:pt>
                <c:pt idx="9656">
                  <c:v>0.73493900000000001</c:v>
                </c:pt>
                <c:pt idx="9657">
                  <c:v>0.73449500000000001</c:v>
                </c:pt>
                <c:pt idx="9658">
                  <c:v>0.73405299999999996</c:v>
                </c:pt>
                <c:pt idx="9659">
                  <c:v>0.73361100000000001</c:v>
                </c:pt>
                <c:pt idx="9660">
                  <c:v>0.73316999999999999</c:v>
                </c:pt>
                <c:pt idx="9661">
                  <c:v>0.73272999999999999</c:v>
                </c:pt>
                <c:pt idx="9662">
                  <c:v>0.73229100000000003</c:v>
                </c:pt>
                <c:pt idx="9663">
                  <c:v>0.73185299999999998</c:v>
                </c:pt>
                <c:pt idx="9664">
                  <c:v>0.73141599999999996</c:v>
                </c:pt>
                <c:pt idx="9665">
                  <c:v>0.73097999999999996</c:v>
                </c:pt>
                <c:pt idx="9666">
                  <c:v>0.730545</c:v>
                </c:pt>
                <c:pt idx="9667">
                  <c:v>0.73011099999999995</c:v>
                </c:pt>
                <c:pt idx="9668">
                  <c:v>0.72967899999999997</c:v>
                </c:pt>
                <c:pt idx="9669">
                  <c:v>0.72924699999999998</c:v>
                </c:pt>
                <c:pt idx="9670">
                  <c:v>0.72881700000000005</c:v>
                </c:pt>
                <c:pt idx="9671">
                  <c:v>0.72838800000000004</c:v>
                </c:pt>
                <c:pt idx="9672">
                  <c:v>0.72796000000000005</c:v>
                </c:pt>
                <c:pt idx="9673">
                  <c:v>0.72753299999999999</c:v>
                </c:pt>
                <c:pt idx="9674">
                  <c:v>0.72710799999999998</c:v>
                </c:pt>
                <c:pt idx="9675">
                  <c:v>0.726684</c:v>
                </c:pt>
                <c:pt idx="9676">
                  <c:v>0.72626100000000005</c:v>
                </c:pt>
                <c:pt idx="9677">
                  <c:v>0.72584000000000004</c:v>
                </c:pt>
                <c:pt idx="9678">
                  <c:v>0.72541999999999995</c:v>
                </c:pt>
                <c:pt idx="9679">
                  <c:v>0.72500100000000001</c:v>
                </c:pt>
                <c:pt idx="9680">
                  <c:v>0.72458299999999998</c:v>
                </c:pt>
                <c:pt idx="9681">
                  <c:v>0.72416700000000001</c:v>
                </c:pt>
                <c:pt idx="9682">
                  <c:v>0.72375199999999995</c:v>
                </c:pt>
                <c:pt idx="9683">
                  <c:v>0.72333899999999995</c:v>
                </c:pt>
                <c:pt idx="9684">
                  <c:v>0.72292699999999999</c:v>
                </c:pt>
                <c:pt idx="9685">
                  <c:v>0.72251600000000005</c:v>
                </c:pt>
                <c:pt idx="9686">
                  <c:v>0.72210700000000005</c:v>
                </c:pt>
                <c:pt idx="9687">
                  <c:v>0.72169899999999998</c:v>
                </c:pt>
                <c:pt idx="9688">
                  <c:v>0.72129200000000004</c:v>
                </c:pt>
                <c:pt idx="9689">
                  <c:v>0.72088700000000006</c:v>
                </c:pt>
                <c:pt idx="9690">
                  <c:v>0.72048299999999998</c:v>
                </c:pt>
                <c:pt idx="9691">
                  <c:v>0.72008000000000005</c:v>
                </c:pt>
                <c:pt idx="9692">
                  <c:v>0.71967899999999996</c:v>
                </c:pt>
                <c:pt idx="9693">
                  <c:v>0.719279</c:v>
                </c:pt>
                <c:pt idx="9694">
                  <c:v>0.71887999999999996</c:v>
                </c:pt>
                <c:pt idx="9695">
                  <c:v>0.71848299999999998</c:v>
                </c:pt>
                <c:pt idx="9696">
                  <c:v>0.71808700000000003</c:v>
                </c:pt>
                <c:pt idx="9697">
                  <c:v>0.71769300000000003</c:v>
                </c:pt>
                <c:pt idx="9698">
                  <c:v>0.71730000000000005</c:v>
                </c:pt>
                <c:pt idx="9699">
                  <c:v>0.71690799999999999</c:v>
                </c:pt>
                <c:pt idx="9700">
                  <c:v>0.71651699999999996</c:v>
                </c:pt>
                <c:pt idx="9701">
                  <c:v>0.71612799999999999</c:v>
                </c:pt>
                <c:pt idx="9702">
                  <c:v>0.71574000000000004</c:v>
                </c:pt>
                <c:pt idx="9703">
                  <c:v>0.71535300000000002</c:v>
                </c:pt>
                <c:pt idx="9704">
                  <c:v>0.71496800000000005</c:v>
                </c:pt>
                <c:pt idx="9705">
                  <c:v>0.714584</c:v>
                </c:pt>
                <c:pt idx="9706">
                  <c:v>0.714202</c:v>
                </c:pt>
                <c:pt idx="9707">
                  <c:v>0.71382000000000001</c:v>
                </c:pt>
                <c:pt idx="9708">
                  <c:v>0.71343999999999996</c:v>
                </c:pt>
                <c:pt idx="9709">
                  <c:v>0.71306199999999997</c:v>
                </c:pt>
                <c:pt idx="9710">
                  <c:v>0.71268399999999998</c:v>
                </c:pt>
                <c:pt idx="9711">
                  <c:v>0.71230800000000005</c:v>
                </c:pt>
                <c:pt idx="9712">
                  <c:v>0.71193300000000004</c:v>
                </c:pt>
                <c:pt idx="9713">
                  <c:v>0.71155900000000005</c:v>
                </c:pt>
                <c:pt idx="9714">
                  <c:v>0.71118700000000001</c:v>
                </c:pt>
                <c:pt idx="9715">
                  <c:v>0.710816</c:v>
                </c:pt>
                <c:pt idx="9716">
                  <c:v>0.71044600000000002</c:v>
                </c:pt>
                <c:pt idx="9717">
                  <c:v>0.71007699999999996</c:v>
                </c:pt>
                <c:pt idx="9718">
                  <c:v>0.70970999999999995</c:v>
                </c:pt>
                <c:pt idx="9719">
                  <c:v>0.70934399999999997</c:v>
                </c:pt>
                <c:pt idx="9720">
                  <c:v>0.70897900000000003</c:v>
                </c:pt>
                <c:pt idx="9721">
                  <c:v>0.70861499999999999</c:v>
                </c:pt>
                <c:pt idx="9722">
                  <c:v>0.70825300000000002</c:v>
                </c:pt>
                <c:pt idx="9723">
                  <c:v>0.70789100000000005</c:v>
                </c:pt>
                <c:pt idx="9724">
                  <c:v>0.70753100000000002</c:v>
                </c:pt>
                <c:pt idx="9725">
                  <c:v>0.70717200000000002</c:v>
                </c:pt>
                <c:pt idx="9726">
                  <c:v>0.70681499999999997</c:v>
                </c:pt>
                <c:pt idx="9727">
                  <c:v>0.70645800000000003</c:v>
                </c:pt>
                <c:pt idx="9728">
                  <c:v>0.70610300000000004</c:v>
                </c:pt>
                <c:pt idx="9729">
                  <c:v>0.70574899999999996</c:v>
                </c:pt>
                <c:pt idx="9730">
                  <c:v>0.70539600000000002</c:v>
                </c:pt>
                <c:pt idx="9731">
                  <c:v>0.705044</c:v>
                </c:pt>
                <c:pt idx="9732">
                  <c:v>0.70469400000000004</c:v>
                </c:pt>
                <c:pt idx="9733">
                  <c:v>0.70434399999999997</c:v>
                </c:pt>
                <c:pt idx="9734">
                  <c:v>0.70399599999999996</c:v>
                </c:pt>
                <c:pt idx="9735">
                  <c:v>0.70364899999999997</c:v>
                </c:pt>
                <c:pt idx="9736">
                  <c:v>0.70330300000000001</c:v>
                </c:pt>
                <c:pt idx="9737">
                  <c:v>0.70295799999999997</c:v>
                </c:pt>
                <c:pt idx="9738">
                  <c:v>0.70261399999999996</c:v>
                </c:pt>
                <c:pt idx="9739">
                  <c:v>0.70227200000000001</c:v>
                </c:pt>
                <c:pt idx="9740">
                  <c:v>0.70193000000000005</c:v>
                </c:pt>
                <c:pt idx="9741">
                  <c:v>0.70159000000000005</c:v>
                </c:pt>
                <c:pt idx="9742">
                  <c:v>0.70125099999999996</c:v>
                </c:pt>
                <c:pt idx="9743">
                  <c:v>0.70091300000000001</c:v>
                </c:pt>
                <c:pt idx="9744">
                  <c:v>0.70057599999999998</c:v>
                </c:pt>
                <c:pt idx="9745">
                  <c:v>0.70023999999999997</c:v>
                </c:pt>
                <c:pt idx="9746">
                  <c:v>0.699905</c:v>
                </c:pt>
                <c:pt idx="9747">
                  <c:v>0.69957100000000005</c:v>
                </c:pt>
                <c:pt idx="9748">
                  <c:v>0.69923800000000003</c:v>
                </c:pt>
                <c:pt idx="9749">
                  <c:v>0.69890699999999994</c:v>
                </c:pt>
                <c:pt idx="9750">
                  <c:v>0.69857599999999997</c:v>
                </c:pt>
                <c:pt idx="9751">
                  <c:v>0.69824699999999995</c:v>
                </c:pt>
                <c:pt idx="9752">
                  <c:v>0.69791899999999996</c:v>
                </c:pt>
                <c:pt idx="9753">
                  <c:v>0.69759099999999996</c:v>
                </c:pt>
                <c:pt idx="9754">
                  <c:v>0.69726500000000002</c:v>
                </c:pt>
                <c:pt idx="9755">
                  <c:v>0.69694</c:v>
                </c:pt>
                <c:pt idx="9756">
                  <c:v>0.69661499999999998</c:v>
                </c:pt>
                <c:pt idx="9757">
                  <c:v>0.69629200000000002</c:v>
                </c:pt>
                <c:pt idx="9758">
                  <c:v>0.69596999999999998</c:v>
                </c:pt>
                <c:pt idx="9759">
                  <c:v>0.69564899999999996</c:v>
                </c:pt>
                <c:pt idx="9760">
                  <c:v>0.69532899999999997</c:v>
                </c:pt>
                <c:pt idx="9761">
                  <c:v>0.69501000000000002</c:v>
                </c:pt>
                <c:pt idx="9762">
                  <c:v>0.69469199999999998</c:v>
                </c:pt>
                <c:pt idx="9763">
                  <c:v>0.69437499999999996</c:v>
                </c:pt>
                <c:pt idx="9764">
                  <c:v>0.69405899999999998</c:v>
                </c:pt>
                <c:pt idx="9765">
                  <c:v>0.69374400000000003</c:v>
                </c:pt>
                <c:pt idx="9766">
                  <c:v>0.69342999999999999</c:v>
                </c:pt>
                <c:pt idx="9767">
                  <c:v>0.69311699999999998</c:v>
                </c:pt>
                <c:pt idx="9768">
                  <c:v>0.692805</c:v>
                </c:pt>
                <c:pt idx="9769">
                  <c:v>0.69249400000000005</c:v>
                </c:pt>
                <c:pt idx="9770">
                  <c:v>0.69218400000000002</c:v>
                </c:pt>
                <c:pt idx="9771">
                  <c:v>0.69187500000000002</c:v>
                </c:pt>
                <c:pt idx="9772">
                  <c:v>0.69156700000000004</c:v>
                </c:pt>
                <c:pt idx="9773">
                  <c:v>0.69125899999999996</c:v>
                </c:pt>
                <c:pt idx="9774">
                  <c:v>0.69095300000000004</c:v>
                </c:pt>
                <c:pt idx="9775">
                  <c:v>0.69064800000000004</c:v>
                </c:pt>
                <c:pt idx="9776">
                  <c:v>0.69034399999999996</c:v>
                </c:pt>
                <c:pt idx="9777">
                  <c:v>0.69003999999999999</c:v>
                </c:pt>
                <c:pt idx="9778">
                  <c:v>0.68973799999999996</c:v>
                </c:pt>
                <c:pt idx="9779">
                  <c:v>0.68943600000000005</c:v>
                </c:pt>
                <c:pt idx="9780">
                  <c:v>0.68913599999999997</c:v>
                </c:pt>
                <c:pt idx="9781">
                  <c:v>0.688836</c:v>
                </c:pt>
                <c:pt idx="9782">
                  <c:v>0.68853799999999998</c:v>
                </c:pt>
                <c:pt idx="9783">
                  <c:v>0.68823999999999996</c:v>
                </c:pt>
                <c:pt idx="9784">
                  <c:v>0.68794299999999997</c:v>
                </c:pt>
                <c:pt idx="9785">
                  <c:v>0.68764700000000001</c:v>
                </c:pt>
                <c:pt idx="9786">
                  <c:v>0.68735199999999996</c:v>
                </c:pt>
                <c:pt idx="9787">
                  <c:v>0.68705799999999995</c:v>
                </c:pt>
                <c:pt idx="9788">
                  <c:v>0.68676499999999996</c:v>
                </c:pt>
                <c:pt idx="9789">
                  <c:v>0.686473</c:v>
                </c:pt>
                <c:pt idx="9790">
                  <c:v>0.68618100000000004</c:v>
                </c:pt>
                <c:pt idx="9791">
                  <c:v>0.68589100000000003</c:v>
                </c:pt>
                <c:pt idx="9792">
                  <c:v>0.68560100000000002</c:v>
                </c:pt>
                <c:pt idx="9793">
                  <c:v>0.68531299999999995</c:v>
                </c:pt>
                <c:pt idx="9794">
                  <c:v>0.685025</c:v>
                </c:pt>
                <c:pt idx="9795">
                  <c:v>0.68473799999999996</c:v>
                </c:pt>
                <c:pt idx="9796">
                  <c:v>0.68445199999999995</c:v>
                </c:pt>
                <c:pt idx="9797">
                  <c:v>0.68416699999999997</c:v>
                </c:pt>
                <c:pt idx="9798">
                  <c:v>0.68388199999999999</c:v>
                </c:pt>
                <c:pt idx="9799">
                  <c:v>0.68359899999999996</c:v>
                </c:pt>
                <c:pt idx="9800">
                  <c:v>0.68331600000000003</c:v>
                </c:pt>
                <c:pt idx="9801">
                  <c:v>0.68303400000000003</c:v>
                </c:pt>
                <c:pt idx="9802">
                  <c:v>0.68275300000000005</c:v>
                </c:pt>
                <c:pt idx="9803">
                  <c:v>0.682473</c:v>
                </c:pt>
                <c:pt idx="9804">
                  <c:v>0.68219399999999997</c:v>
                </c:pt>
                <c:pt idx="9805">
                  <c:v>0.68191599999999997</c:v>
                </c:pt>
                <c:pt idx="9806">
                  <c:v>0.68163799999999997</c:v>
                </c:pt>
                <c:pt idx="9807">
                  <c:v>0.68136200000000002</c:v>
                </c:pt>
                <c:pt idx="9808">
                  <c:v>0.68108599999999997</c:v>
                </c:pt>
                <c:pt idx="9809">
                  <c:v>0.68081100000000006</c:v>
                </c:pt>
                <c:pt idx="9810">
                  <c:v>0.68053600000000003</c:v>
                </c:pt>
                <c:pt idx="9811">
                  <c:v>0.68026299999999995</c:v>
                </c:pt>
                <c:pt idx="9812">
                  <c:v>0.67999100000000001</c:v>
                </c:pt>
                <c:pt idx="9813">
                  <c:v>0.67971899999999996</c:v>
                </c:pt>
                <c:pt idx="9814">
                  <c:v>0.67944800000000005</c:v>
                </c:pt>
                <c:pt idx="9815">
                  <c:v>0.67917799999999995</c:v>
                </c:pt>
                <c:pt idx="9816">
                  <c:v>0.67890799999999996</c:v>
                </c:pt>
                <c:pt idx="9817">
                  <c:v>0.67864000000000002</c:v>
                </c:pt>
                <c:pt idx="9818">
                  <c:v>0.67837199999999998</c:v>
                </c:pt>
                <c:pt idx="9819">
                  <c:v>0.67810499999999996</c:v>
                </c:pt>
                <c:pt idx="9820">
                  <c:v>0.67783899999999997</c:v>
                </c:pt>
                <c:pt idx="9821">
                  <c:v>0.67757400000000001</c:v>
                </c:pt>
                <c:pt idx="9822">
                  <c:v>0.67730900000000005</c:v>
                </c:pt>
                <c:pt idx="9823">
                  <c:v>0.67704500000000001</c:v>
                </c:pt>
                <c:pt idx="9824">
                  <c:v>0.67678199999999999</c:v>
                </c:pt>
                <c:pt idx="9825">
                  <c:v>0.67652000000000001</c:v>
                </c:pt>
                <c:pt idx="9826">
                  <c:v>0.67625900000000005</c:v>
                </c:pt>
                <c:pt idx="9827">
                  <c:v>0.67599799999999999</c:v>
                </c:pt>
                <c:pt idx="9828">
                  <c:v>0.67573799999999995</c:v>
                </c:pt>
                <c:pt idx="9829">
                  <c:v>0.67547900000000005</c:v>
                </c:pt>
                <c:pt idx="9830">
                  <c:v>0.67522000000000004</c:v>
                </c:pt>
                <c:pt idx="9831">
                  <c:v>0.67496299999999998</c:v>
                </c:pt>
                <c:pt idx="9832">
                  <c:v>0.67470600000000003</c:v>
                </c:pt>
                <c:pt idx="9833">
                  <c:v>0.67444999999999999</c:v>
                </c:pt>
                <c:pt idx="9834">
                  <c:v>0.67419399999999996</c:v>
                </c:pt>
                <c:pt idx="9835">
                  <c:v>0.67393999999999998</c:v>
                </c:pt>
                <c:pt idx="9836">
                  <c:v>0.67368600000000001</c:v>
                </c:pt>
                <c:pt idx="9837">
                  <c:v>0.67343200000000003</c:v>
                </c:pt>
                <c:pt idx="9838">
                  <c:v>0.67318</c:v>
                </c:pt>
                <c:pt idx="9839">
                  <c:v>0.67292799999999997</c:v>
                </c:pt>
                <c:pt idx="9840">
                  <c:v>0.67267699999999997</c:v>
                </c:pt>
                <c:pt idx="9841">
                  <c:v>0.672427</c:v>
                </c:pt>
                <c:pt idx="9842">
                  <c:v>0.67217800000000005</c:v>
                </c:pt>
                <c:pt idx="9843">
                  <c:v>0.671929</c:v>
                </c:pt>
                <c:pt idx="9844">
                  <c:v>0.67168099999999997</c:v>
                </c:pt>
                <c:pt idx="9845">
                  <c:v>0.67143299999999995</c:v>
                </c:pt>
                <c:pt idx="9846">
                  <c:v>0.67118699999999998</c:v>
                </c:pt>
                <c:pt idx="9847">
                  <c:v>0.67094100000000001</c:v>
                </c:pt>
                <c:pt idx="9848">
                  <c:v>0.67069599999999996</c:v>
                </c:pt>
                <c:pt idx="9849">
                  <c:v>0.67045100000000002</c:v>
                </c:pt>
                <c:pt idx="9850">
                  <c:v>0.670207</c:v>
                </c:pt>
                <c:pt idx="9851">
                  <c:v>0.669964</c:v>
                </c:pt>
                <c:pt idx="9852">
                  <c:v>0.66972200000000004</c:v>
                </c:pt>
                <c:pt idx="9853">
                  <c:v>0.66947999999999996</c:v>
                </c:pt>
                <c:pt idx="9854">
                  <c:v>0.66923900000000003</c:v>
                </c:pt>
                <c:pt idx="9855">
                  <c:v>0.66899900000000001</c:v>
                </c:pt>
                <c:pt idx="9856">
                  <c:v>0.66875899999999999</c:v>
                </c:pt>
                <c:pt idx="9857">
                  <c:v>0.66852</c:v>
                </c:pt>
                <c:pt idx="9858">
                  <c:v>0.66828200000000004</c:v>
                </c:pt>
                <c:pt idx="9859">
                  <c:v>0.66804399999999997</c:v>
                </c:pt>
                <c:pt idx="9860">
                  <c:v>0.66780700000000004</c:v>
                </c:pt>
                <c:pt idx="9861">
                  <c:v>0.66757100000000003</c:v>
                </c:pt>
                <c:pt idx="9862">
                  <c:v>0.66733500000000001</c:v>
                </c:pt>
                <c:pt idx="9863">
                  <c:v>0.66710000000000003</c:v>
                </c:pt>
                <c:pt idx="9864">
                  <c:v>0.66686599999999996</c:v>
                </c:pt>
                <c:pt idx="9865">
                  <c:v>0.66663300000000003</c:v>
                </c:pt>
                <c:pt idx="9866">
                  <c:v>0.66639999999999999</c:v>
                </c:pt>
                <c:pt idx="9867">
                  <c:v>0.66616699999999995</c:v>
                </c:pt>
                <c:pt idx="9868">
                  <c:v>0.66593599999999997</c:v>
                </c:pt>
                <c:pt idx="9869">
                  <c:v>0.66570499999999999</c:v>
                </c:pt>
                <c:pt idx="9870">
                  <c:v>0.66547400000000001</c:v>
                </c:pt>
                <c:pt idx="9871">
                  <c:v>0.66524499999999998</c:v>
                </c:pt>
                <c:pt idx="9872">
                  <c:v>0.66501600000000005</c:v>
                </c:pt>
                <c:pt idx="9873">
                  <c:v>0.66478700000000002</c:v>
                </c:pt>
                <c:pt idx="9874">
                  <c:v>0.66456000000000004</c:v>
                </c:pt>
                <c:pt idx="9875">
                  <c:v>0.66433299999999995</c:v>
                </c:pt>
                <c:pt idx="9876">
                  <c:v>0.66410599999999997</c:v>
                </c:pt>
                <c:pt idx="9877">
                  <c:v>0.66388000000000003</c:v>
                </c:pt>
                <c:pt idx="9878">
                  <c:v>0.66365499999999999</c:v>
                </c:pt>
                <c:pt idx="9879">
                  <c:v>0.66343099999999999</c:v>
                </c:pt>
                <c:pt idx="9880">
                  <c:v>0.66320699999999999</c:v>
                </c:pt>
                <c:pt idx="9881">
                  <c:v>0.66298299999999999</c:v>
                </c:pt>
                <c:pt idx="9882">
                  <c:v>0.66276100000000004</c:v>
                </c:pt>
                <c:pt idx="9883">
                  <c:v>0.66253899999999999</c:v>
                </c:pt>
                <c:pt idx="9884">
                  <c:v>0.66231700000000004</c:v>
                </c:pt>
                <c:pt idx="9885">
                  <c:v>0.66209600000000002</c:v>
                </c:pt>
                <c:pt idx="9886">
                  <c:v>0.66187600000000002</c:v>
                </c:pt>
                <c:pt idx="9887">
                  <c:v>0.66165700000000005</c:v>
                </c:pt>
                <c:pt idx="9888">
                  <c:v>0.66143799999999997</c:v>
                </c:pt>
                <c:pt idx="9889">
                  <c:v>0.661219</c:v>
                </c:pt>
                <c:pt idx="9890">
                  <c:v>0.66100099999999995</c:v>
                </c:pt>
                <c:pt idx="9891">
                  <c:v>0.66078400000000004</c:v>
                </c:pt>
                <c:pt idx="9892">
                  <c:v>0.66056800000000004</c:v>
                </c:pt>
                <c:pt idx="9893">
                  <c:v>0.66035200000000005</c:v>
                </c:pt>
                <c:pt idx="9894">
                  <c:v>0.66013599999999995</c:v>
                </c:pt>
                <c:pt idx="9895">
                  <c:v>0.65992200000000001</c:v>
                </c:pt>
                <c:pt idx="9896">
                  <c:v>0.65970700000000004</c:v>
                </c:pt>
                <c:pt idx="9897">
                  <c:v>0.65949400000000002</c:v>
                </c:pt>
                <c:pt idx="9898">
                  <c:v>0.65928100000000001</c:v>
                </c:pt>
                <c:pt idx="9899">
                  <c:v>0.65906799999999999</c:v>
                </c:pt>
                <c:pt idx="9900">
                  <c:v>0.658856</c:v>
                </c:pt>
                <c:pt idx="9901">
                  <c:v>0.65864500000000004</c:v>
                </c:pt>
                <c:pt idx="9902">
                  <c:v>0.65843499999999999</c:v>
                </c:pt>
                <c:pt idx="9903">
                  <c:v>0.65822400000000003</c:v>
                </c:pt>
                <c:pt idx="9904">
                  <c:v>0.65801500000000002</c:v>
                </c:pt>
                <c:pt idx="9905">
                  <c:v>0.657806</c:v>
                </c:pt>
                <c:pt idx="9906">
                  <c:v>0.65759800000000002</c:v>
                </c:pt>
                <c:pt idx="9907">
                  <c:v>0.65739000000000003</c:v>
                </c:pt>
                <c:pt idx="9908">
                  <c:v>0.65718299999999996</c:v>
                </c:pt>
                <c:pt idx="9909">
                  <c:v>0.656976</c:v>
                </c:pt>
                <c:pt idx="9910">
                  <c:v>0.65676999999999996</c:v>
                </c:pt>
                <c:pt idx="9911">
                  <c:v>0.65656400000000004</c:v>
                </c:pt>
                <c:pt idx="9912">
                  <c:v>0.65635900000000003</c:v>
                </c:pt>
                <c:pt idx="9913">
                  <c:v>0.65615500000000004</c:v>
                </c:pt>
                <c:pt idx="9914">
                  <c:v>0.65595099999999995</c:v>
                </c:pt>
                <c:pt idx="9915">
                  <c:v>0.655748</c:v>
                </c:pt>
                <c:pt idx="9916">
                  <c:v>0.65554500000000004</c:v>
                </c:pt>
                <c:pt idx="9917">
                  <c:v>0.65534300000000001</c:v>
                </c:pt>
                <c:pt idx="9918">
                  <c:v>0.65514099999999997</c:v>
                </c:pt>
                <c:pt idx="9919">
                  <c:v>0.65493999999999997</c:v>
                </c:pt>
                <c:pt idx="9920">
                  <c:v>0.65473899999999996</c:v>
                </c:pt>
                <c:pt idx="9921">
                  <c:v>0.65453899999999998</c:v>
                </c:pt>
                <c:pt idx="9922">
                  <c:v>0.65434000000000003</c:v>
                </c:pt>
                <c:pt idx="9923">
                  <c:v>0.65414099999999997</c:v>
                </c:pt>
                <c:pt idx="9924">
                  <c:v>0.65394200000000002</c:v>
                </c:pt>
                <c:pt idx="9925">
                  <c:v>0.65374399999999999</c:v>
                </c:pt>
                <c:pt idx="9926">
                  <c:v>0.65354699999999999</c:v>
                </c:pt>
                <c:pt idx="9927">
                  <c:v>0.65334999999999999</c:v>
                </c:pt>
                <c:pt idx="9928">
                  <c:v>0.65315400000000001</c:v>
                </c:pt>
                <c:pt idx="9929">
                  <c:v>0.65295800000000004</c:v>
                </c:pt>
                <c:pt idx="9930">
                  <c:v>0.65276299999999998</c:v>
                </c:pt>
                <c:pt idx="9931">
                  <c:v>0.65256800000000004</c:v>
                </c:pt>
                <c:pt idx="9932">
                  <c:v>0.65237400000000001</c:v>
                </c:pt>
                <c:pt idx="9933">
                  <c:v>0.65217999999999998</c:v>
                </c:pt>
                <c:pt idx="9934">
                  <c:v>0.65198699999999998</c:v>
                </c:pt>
                <c:pt idx="9935">
                  <c:v>0.65179399999999998</c:v>
                </c:pt>
                <c:pt idx="9936">
                  <c:v>0.65160200000000001</c:v>
                </c:pt>
                <c:pt idx="9937">
                  <c:v>0.65141099999999996</c:v>
                </c:pt>
                <c:pt idx="9938">
                  <c:v>0.65122000000000002</c:v>
                </c:pt>
                <c:pt idx="9939">
                  <c:v>0.65102899999999997</c:v>
                </c:pt>
                <c:pt idx="9940">
                  <c:v>0.65083899999999995</c:v>
                </c:pt>
                <c:pt idx="9941">
                  <c:v>0.65064900000000003</c:v>
                </c:pt>
                <c:pt idx="9942">
                  <c:v>0.65046000000000004</c:v>
                </c:pt>
                <c:pt idx="9943">
                  <c:v>0.65027199999999996</c:v>
                </c:pt>
                <c:pt idx="9944">
                  <c:v>0.650084</c:v>
                </c:pt>
                <c:pt idx="9945">
                  <c:v>0.64989600000000003</c:v>
                </c:pt>
                <c:pt idx="9946">
                  <c:v>0.64970899999999998</c:v>
                </c:pt>
                <c:pt idx="9947">
                  <c:v>0.64952200000000004</c:v>
                </c:pt>
                <c:pt idx="9948">
                  <c:v>0.64933600000000002</c:v>
                </c:pt>
                <c:pt idx="9949">
                  <c:v>0.64915100000000003</c:v>
                </c:pt>
                <c:pt idx="9950">
                  <c:v>0.64896600000000004</c:v>
                </c:pt>
                <c:pt idx="9951">
                  <c:v>0.64878100000000005</c:v>
                </c:pt>
                <c:pt idx="9952">
                  <c:v>0.64859699999999998</c:v>
                </c:pt>
                <c:pt idx="9953">
                  <c:v>0.64841300000000002</c:v>
                </c:pt>
                <c:pt idx="9954">
                  <c:v>0.64822999999999997</c:v>
                </c:pt>
                <c:pt idx="9955">
                  <c:v>0.64804700000000004</c:v>
                </c:pt>
                <c:pt idx="9956">
                  <c:v>0.64786500000000002</c:v>
                </c:pt>
                <c:pt idx="9957">
                  <c:v>0.64768300000000001</c:v>
                </c:pt>
                <c:pt idx="9958">
                  <c:v>0.64750200000000002</c:v>
                </c:pt>
                <c:pt idx="9959">
                  <c:v>0.64732199999999995</c:v>
                </c:pt>
                <c:pt idx="9960">
                  <c:v>0.64714099999999997</c:v>
                </c:pt>
                <c:pt idx="9961">
                  <c:v>0.64696100000000001</c:v>
                </c:pt>
                <c:pt idx="9962">
                  <c:v>0.64678199999999997</c:v>
                </c:pt>
                <c:pt idx="9963">
                  <c:v>0.64660300000000004</c:v>
                </c:pt>
                <c:pt idx="9964">
                  <c:v>0.64642500000000003</c:v>
                </c:pt>
                <c:pt idx="9965">
                  <c:v>0.64624700000000002</c:v>
                </c:pt>
                <c:pt idx="9966">
                  <c:v>0.646069</c:v>
                </c:pt>
                <c:pt idx="9967">
                  <c:v>0.64589200000000002</c:v>
                </c:pt>
                <c:pt idx="9968">
                  <c:v>0.64571599999999996</c:v>
                </c:pt>
                <c:pt idx="9969">
                  <c:v>0.64554</c:v>
                </c:pt>
                <c:pt idx="9970">
                  <c:v>0.64536400000000005</c:v>
                </c:pt>
                <c:pt idx="9971">
                  <c:v>0.64518900000000001</c:v>
                </c:pt>
                <c:pt idx="9972">
                  <c:v>0.64501399999999998</c:v>
                </c:pt>
                <c:pt idx="9973">
                  <c:v>0.64483999999999997</c:v>
                </c:pt>
                <c:pt idx="9974">
                  <c:v>0.64466599999999996</c:v>
                </c:pt>
                <c:pt idx="9975">
                  <c:v>0.64449299999999998</c:v>
                </c:pt>
                <c:pt idx="9976">
                  <c:v>0.64432</c:v>
                </c:pt>
                <c:pt idx="9977">
                  <c:v>0.64414800000000005</c:v>
                </c:pt>
                <c:pt idx="9978">
                  <c:v>0.64397599999999999</c:v>
                </c:pt>
                <c:pt idx="9979">
                  <c:v>0.64380400000000004</c:v>
                </c:pt>
                <c:pt idx="9980">
                  <c:v>0.64363300000000001</c:v>
                </c:pt>
                <c:pt idx="9981">
                  <c:v>0.64346199999999998</c:v>
                </c:pt>
                <c:pt idx="9982">
                  <c:v>0.64329199999999997</c:v>
                </c:pt>
                <c:pt idx="9983">
                  <c:v>0.64312199999999997</c:v>
                </c:pt>
                <c:pt idx="9984">
                  <c:v>0.642953</c:v>
                </c:pt>
                <c:pt idx="9985">
                  <c:v>0.64278400000000002</c:v>
                </c:pt>
                <c:pt idx="9986">
                  <c:v>0.64261599999999997</c:v>
                </c:pt>
                <c:pt idx="9987">
                  <c:v>0.64244800000000002</c:v>
                </c:pt>
                <c:pt idx="9988">
                  <c:v>0.64227999999999996</c:v>
                </c:pt>
                <c:pt idx="9989">
                  <c:v>0.64211300000000004</c:v>
                </c:pt>
                <c:pt idx="9990">
                  <c:v>0.64194600000000002</c:v>
                </c:pt>
                <c:pt idx="9991">
                  <c:v>0.64178000000000002</c:v>
                </c:pt>
                <c:pt idx="9992">
                  <c:v>0.64161400000000002</c:v>
                </c:pt>
                <c:pt idx="9993">
                  <c:v>0.64144900000000005</c:v>
                </c:pt>
                <c:pt idx="9994">
                  <c:v>0.64128399999999997</c:v>
                </c:pt>
                <c:pt idx="9995">
                  <c:v>0.64111899999999999</c:v>
                </c:pt>
                <c:pt idx="9996">
                  <c:v>0.64095500000000005</c:v>
                </c:pt>
                <c:pt idx="9997">
                  <c:v>0.640791</c:v>
                </c:pt>
                <c:pt idx="9998">
                  <c:v>0.64062799999999998</c:v>
                </c:pt>
                <c:pt idx="9999">
                  <c:v>0.64046499999999995</c:v>
                </c:pt>
                <c:pt idx="10000">
                  <c:v>0.64030200000000004</c:v>
                </c:pt>
                <c:pt idx="10001">
                  <c:v>0.64014000000000004</c:v>
                </c:pt>
                <c:pt idx="10002">
                  <c:v>0.63997899999999996</c:v>
                </c:pt>
                <c:pt idx="10003">
                  <c:v>0.639818</c:v>
                </c:pt>
                <c:pt idx="10004">
                  <c:v>0.63965700000000003</c:v>
                </c:pt>
                <c:pt idx="10005">
                  <c:v>0.63949599999999995</c:v>
                </c:pt>
                <c:pt idx="10006">
                  <c:v>0.63933600000000002</c:v>
                </c:pt>
                <c:pt idx="10007">
                  <c:v>0.639177</c:v>
                </c:pt>
                <c:pt idx="10008">
                  <c:v>0.63901699999999995</c:v>
                </c:pt>
                <c:pt idx="10009">
                  <c:v>0.63885899999999995</c:v>
                </c:pt>
                <c:pt idx="10010">
                  <c:v>0.63870000000000005</c:v>
                </c:pt>
                <c:pt idx="10011">
                  <c:v>0.63854200000000005</c:v>
                </c:pt>
                <c:pt idx="10012">
                  <c:v>0.63838499999999998</c:v>
                </c:pt>
                <c:pt idx="10013">
                  <c:v>0.63822800000000002</c:v>
                </c:pt>
                <c:pt idx="10014">
                  <c:v>0.63807100000000005</c:v>
                </c:pt>
                <c:pt idx="10015">
                  <c:v>0.63791399999999998</c:v>
                </c:pt>
                <c:pt idx="10016">
                  <c:v>0.63775800000000005</c:v>
                </c:pt>
                <c:pt idx="10017">
                  <c:v>0.63760300000000003</c:v>
                </c:pt>
                <c:pt idx="10018">
                  <c:v>0.63744800000000001</c:v>
                </c:pt>
                <c:pt idx="10019">
                  <c:v>0.637293</c:v>
                </c:pt>
                <c:pt idx="10020">
                  <c:v>0.63713799999999998</c:v>
                </c:pt>
                <c:pt idx="10021">
                  <c:v>0.63698399999999999</c:v>
                </c:pt>
                <c:pt idx="10022">
                  <c:v>0.63683100000000004</c:v>
                </c:pt>
                <c:pt idx="10023">
                  <c:v>0.63667799999999997</c:v>
                </c:pt>
                <c:pt idx="10024">
                  <c:v>0.63652500000000001</c:v>
                </c:pt>
                <c:pt idx="10025">
                  <c:v>0.63637200000000005</c:v>
                </c:pt>
                <c:pt idx="10026">
                  <c:v>0.63622000000000001</c:v>
                </c:pt>
                <c:pt idx="10027">
                  <c:v>0.63606799999999997</c:v>
                </c:pt>
                <c:pt idx="10028">
                  <c:v>0.63591699999999995</c:v>
                </c:pt>
                <c:pt idx="10029">
                  <c:v>0.63576600000000005</c:v>
                </c:pt>
                <c:pt idx="10030">
                  <c:v>0.63561599999999996</c:v>
                </c:pt>
                <c:pt idx="10031">
                  <c:v>0.63546599999999998</c:v>
                </c:pt>
                <c:pt idx="10032">
                  <c:v>0.63531599999999999</c:v>
                </c:pt>
                <c:pt idx="10033">
                  <c:v>0.63516600000000001</c:v>
                </c:pt>
                <c:pt idx="10034">
                  <c:v>0.63501700000000005</c:v>
                </c:pt>
                <c:pt idx="10035">
                  <c:v>0.63486900000000002</c:v>
                </c:pt>
                <c:pt idx="10036">
                  <c:v>0.63471999999999995</c:v>
                </c:pt>
                <c:pt idx="10037">
                  <c:v>0.63457200000000002</c:v>
                </c:pt>
                <c:pt idx="10038">
                  <c:v>0.63442500000000002</c:v>
                </c:pt>
                <c:pt idx="10039">
                  <c:v>0.63427800000000001</c:v>
                </c:pt>
                <c:pt idx="10040">
                  <c:v>0.634131</c:v>
                </c:pt>
                <c:pt idx="10041">
                  <c:v>0.63398399999999999</c:v>
                </c:pt>
                <c:pt idx="10042">
                  <c:v>0.63383800000000001</c:v>
                </c:pt>
                <c:pt idx="10043">
                  <c:v>0.63369299999999995</c:v>
                </c:pt>
                <c:pt idx="10044">
                  <c:v>0.63354699999999997</c:v>
                </c:pt>
                <c:pt idx="10045">
                  <c:v>0.63340200000000002</c:v>
                </c:pt>
                <c:pt idx="10046">
                  <c:v>0.63325799999999999</c:v>
                </c:pt>
                <c:pt idx="10047">
                  <c:v>0.63311300000000004</c:v>
                </c:pt>
                <c:pt idx="10048">
                  <c:v>0.63297000000000003</c:v>
                </c:pt>
                <c:pt idx="10049">
                  <c:v>0.632826</c:v>
                </c:pt>
                <c:pt idx="10050">
                  <c:v>0.632683</c:v>
                </c:pt>
                <c:pt idx="10051">
                  <c:v>0.63253999999999999</c:v>
                </c:pt>
                <c:pt idx="10052">
                  <c:v>0.63239800000000002</c:v>
                </c:pt>
                <c:pt idx="10053">
                  <c:v>0.63225500000000001</c:v>
                </c:pt>
                <c:pt idx="10054">
                  <c:v>0.63211399999999995</c:v>
                </c:pt>
                <c:pt idx="10055">
                  <c:v>0.63197199999999998</c:v>
                </c:pt>
                <c:pt idx="10056">
                  <c:v>0.63183100000000003</c:v>
                </c:pt>
                <c:pt idx="10057">
                  <c:v>0.63168999999999997</c:v>
                </c:pt>
                <c:pt idx="10058">
                  <c:v>0.63154999999999994</c:v>
                </c:pt>
                <c:pt idx="10059">
                  <c:v>0.63141000000000003</c:v>
                </c:pt>
                <c:pt idx="10060">
                  <c:v>0.63127</c:v>
                </c:pt>
                <c:pt idx="10061">
                  <c:v>0.631131</c:v>
                </c:pt>
                <c:pt idx="10062">
                  <c:v>0.630992</c:v>
                </c:pt>
                <c:pt idx="10063">
                  <c:v>0.63085400000000003</c:v>
                </c:pt>
                <c:pt idx="10064">
                  <c:v>0.63071500000000003</c:v>
                </c:pt>
                <c:pt idx="10065">
                  <c:v>0.63057700000000005</c:v>
                </c:pt>
                <c:pt idx="10066">
                  <c:v>0.63044</c:v>
                </c:pt>
                <c:pt idx="10067">
                  <c:v>0.63030200000000003</c:v>
                </c:pt>
                <c:pt idx="10068">
                  <c:v>0.630166</c:v>
                </c:pt>
                <c:pt idx="10069">
                  <c:v>0.63002899999999995</c:v>
                </c:pt>
                <c:pt idx="10070">
                  <c:v>0.62989300000000004</c:v>
                </c:pt>
                <c:pt idx="10071">
                  <c:v>0.62975700000000001</c:v>
                </c:pt>
                <c:pt idx="10072">
                  <c:v>0.62962099999999999</c:v>
                </c:pt>
                <c:pt idx="10073">
                  <c:v>0.62948599999999999</c:v>
                </c:pt>
                <c:pt idx="10074">
                  <c:v>0.62935099999999999</c:v>
                </c:pt>
                <c:pt idx="10075">
                  <c:v>0.62921700000000003</c:v>
                </c:pt>
                <c:pt idx="10076">
                  <c:v>0.62908200000000003</c:v>
                </c:pt>
                <c:pt idx="10077">
                  <c:v>0.62894799999999995</c:v>
                </c:pt>
                <c:pt idx="10078">
                  <c:v>0.62881500000000001</c:v>
                </c:pt>
                <c:pt idx="10079">
                  <c:v>0.62868199999999996</c:v>
                </c:pt>
                <c:pt idx="10080">
                  <c:v>0.62854900000000002</c:v>
                </c:pt>
                <c:pt idx="10081">
                  <c:v>0.62841599999999997</c:v>
                </c:pt>
                <c:pt idx="10082">
                  <c:v>0.62828399999999995</c:v>
                </c:pt>
                <c:pt idx="10083">
                  <c:v>0.62815200000000004</c:v>
                </c:pt>
                <c:pt idx="10084">
                  <c:v>0.62802000000000002</c:v>
                </c:pt>
                <c:pt idx="10085">
                  <c:v>0.62788900000000003</c:v>
                </c:pt>
                <c:pt idx="10086">
                  <c:v>0.62775800000000004</c:v>
                </c:pt>
                <c:pt idx="10087">
                  <c:v>0.62762700000000005</c:v>
                </c:pt>
                <c:pt idx="10088">
                  <c:v>0.62749699999999997</c:v>
                </c:pt>
                <c:pt idx="10089">
                  <c:v>0.62736700000000001</c:v>
                </c:pt>
                <c:pt idx="10090">
                  <c:v>0.62723700000000004</c:v>
                </c:pt>
                <c:pt idx="10091">
                  <c:v>0.627108</c:v>
                </c:pt>
                <c:pt idx="10092">
                  <c:v>0.62697899999999995</c:v>
                </c:pt>
                <c:pt idx="10093">
                  <c:v>0.62685000000000002</c:v>
                </c:pt>
                <c:pt idx="10094">
                  <c:v>0.626722</c:v>
                </c:pt>
                <c:pt idx="10095">
                  <c:v>0.62659299999999996</c:v>
                </c:pt>
                <c:pt idx="10096">
                  <c:v>0.62646599999999997</c:v>
                </c:pt>
                <c:pt idx="10097">
                  <c:v>0.62633799999999995</c:v>
                </c:pt>
                <c:pt idx="10098">
                  <c:v>0.62621099999999996</c:v>
                </c:pt>
                <c:pt idx="10099">
                  <c:v>0.62608399999999997</c:v>
                </c:pt>
                <c:pt idx="10100">
                  <c:v>0.62595699999999999</c:v>
                </c:pt>
                <c:pt idx="10101">
                  <c:v>0.62583100000000003</c:v>
                </c:pt>
                <c:pt idx="10102">
                  <c:v>0.62570499999999996</c:v>
                </c:pt>
                <c:pt idx="10103">
                  <c:v>0.62558000000000002</c:v>
                </c:pt>
                <c:pt idx="10104">
                  <c:v>0.62545399999999995</c:v>
                </c:pt>
                <c:pt idx="10105">
                  <c:v>0.62532900000000002</c:v>
                </c:pt>
                <c:pt idx="10106">
                  <c:v>0.62520399999999998</c:v>
                </c:pt>
                <c:pt idx="10107">
                  <c:v>0.62507999999999997</c:v>
                </c:pt>
                <c:pt idx="10108">
                  <c:v>0.62495599999999996</c:v>
                </c:pt>
                <c:pt idx="10109">
                  <c:v>0.62483200000000005</c:v>
                </c:pt>
                <c:pt idx="10110">
                  <c:v>0.62470899999999996</c:v>
                </c:pt>
                <c:pt idx="10111">
                  <c:v>0.62458499999999995</c:v>
                </c:pt>
                <c:pt idx="10112">
                  <c:v>0.62446199999999996</c:v>
                </c:pt>
                <c:pt idx="10113">
                  <c:v>0.62434000000000001</c:v>
                </c:pt>
                <c:pt idx="10114">
                  <c:v>0.62421700000000002</c:v>
                </c:pt>
                <c:pt idx="10115">
                  <c:v>0.62409499999999996</c:v>
                </c:pt>
                <c:pt idx="10116">
                  <c:v>0.62397400000000003</c:v>
                </c:pt>
                <c:pt idx="10117">
                  <c:v>0.62385199999999996</c:v>
                </c:pt>
                <c:pt idx="10118">
                  <c:v>0.62373100000000004</c:v>
                </c:pt>
                <c:pt idx="10119">
                  <c:v>0.62361</c:v>
                </c:pt>
                <c:pt idx="10120">
                  <c:v>0.62348999999999999</c:v>
                </c:pt>
                <c:pt idx="10121">
                  <c:v>0.62336899999999995</c:v>
                </c:pt>
                <c:pt idx="10122">
                  <c:v>0.62324900000000005</c:v>
                </c:pt>
                <c:pt idx="10123">
                  <c:v>0.62312999999999996</c:v>
                </c:pt>
                <c:pt idx="10124">
                  <c:v>0.62300999999999995</c:v>
                </c:pt>
                <c:pt idx="10125">
                  <c:v>0.62289099999999997</c:v>
                </c:pt>
                <c:pt idx="10126">
                  <c:v>0.62277199999999999</c:v>
                </c:pt>
                <c:pt idx="10127">
                  <c:v>0.62265400000000004</c:v>
                </c:pt>
                <c:pt idx="10128">
                  <c:v>0.62253499999999995</c:v>
                </c:pt>
                <c:pt idx="10129">
                  <c:v>0.622417</c:v>
                </c:pt>
                <c:pt idx="10130">
                  <c:v>0.62229999999999996</c:v>
                </c:pt>
                <c:pt idx="10131">
                  <c:v>0.62218200000000001</c:v>
                </c:pt>
                <c:pt idx="10132">
                  <c:v>0.62206499999999998</c:v>
                </c:pt>
                <c:pt idx="10133">
                  <c:v>0.62194799999999995</c:v>
                </c:pt>
                <c:pt idx="10134">
                  <c:v>0.62183200000000005</c:v>
                </c:pt>
                <c:pt idx="10135">
                  <c:v>0.62171500000000002</c:v>
                </c:pt>
                <c:pt idx="10136">
                  <c:v>0.62159900000000001</c:v>
                </c:pt>
                <c:pt idx="10137">
                  <c:v>0.62148400000000004</c:v>
                </c:pt>
                <c:pt idx="10138">
                  <c:v>0.62136800000000003</c:v>
                </c:pt>
                <c:pt idx="10139">
                  <c:v>0.62125300000000006</c:v>
                </c:pt>
                <c:pt idx="10140">
                  <c:v>0.62113799999999997</c:v>
                </c:pt>
                <c:pt idx="10141">
                  <c:v>0.62102299999999999</c:v>
                </c:pt>
                <c:pt idx="10142">
                  <c:v>0.62090900000000004</c:v>
                </c:pt>
                <c:pt idx="10143">
                  <c:v>0.62079499999999999</c:v>
                </c:pt>
                <c:pt idx="10144">
                  <c:v>0.62068100000000004</c:v>
                </c:pt>
                <c:pt idx="10145">
                  <c:v>0.62056800000000001</c:v>
                </c:pt>
                <c:pt idx="10146">
                  <c:v>0.62045399999999995</c:v>
                </c:pt>
                <c:pt idx="10147">
                  <c:v>0.62034100000000003</c:v>
                </c:pt>
                <c:pt idx="10148">
                  <c:v>0.62022900000000003</c:v>
                </c:pt>
                <c:pt idx="10149">
                  <c:v>0.620116</c:v>
                </c:pt>
                <c:pt idx="10150">
                  <c:v>0.620004</c:v>
                </c:pt>
                <c:pt idx="10151">
                  <c:v>0.619892</c:v>
                </c:pt>
                <c:pt idx="10152">
                  <c:v>0.61978</c:v>
                </c:pt>
                <c:pt idx="10153">
                  <c:v>0.61966900000000003</c:v>
                </c:pt>
                <c:pt idx="10154">
                  <c:v>0.61955800000000005</c:v>
                </c:pt>
                <c:pt idx="10155">
                  <c:v>0.61944699999999997</c:v>
                </c:pt>
                <c:pt idx="10156">
                  <c:v>0.61933700000000003</c:v>
                </c:pt>
                <c:pt idx="10157">
                  <c:v>0.61922600000000005</c:v>
                </c:pt>
                <c:pt idx="10158">
                  <c:v>0.619116</c:v>
                </c:pt>
                <c:pt idx="10159">
                  <c:v>0.61900599999999995</c:v>
                </c:pt>
                <c:pt idx="10160">
                  <c:v>0.61889700000000003</c:v>
                </c:pt>
                <c:pt idx="10161">
                  <c:v>0.61878699999999998</c:v>
                </c:pt>
                <c:pt idx="10162">
                  <c:v>0.61867799999999995</c:v>
                </c:pt>
                <c:pt idx="10163">
                  <c:v>0.61856999999999995</c:v>
                </c:pt>
                <c:pt idx="10164">
                  <c:v>0.61846100000000004</c:v>
                </c:pt>
                <c:pt idx="10165">
                  <c:v>0.61835300000000004</c:v>
                </c:pt>
                <c:pt idx="10166">
                  <c:v>0.61824500000000004</c:v>
                </c:pt>
                <c:pt idx="10167">
                  <c:v>0.61813700000000005</c:v>
                </c:pt>
                <c:pt idx="10168">
                  <c:v>0.61802999999999997</c:v>
                </c:pt>
                <c:pt idx="10169">
                  <c:v>0.61792199999999997</c:v>
                </c:pt>
                <c:pt idx="10170">
                  <c:v>0.617815</c:v>
                </c:pt>
                <c:pt idx="10171">
                  <c:v>0.61770899999999995</c:v>
                </c:pt>
                <c:pt idx="10172">
                  <c:v>0.61760199999999998</c:v>
                </c:pt>
                <c:pt idx="10173">
                  <c:v>0.61749600000000004</c:v>
                </c:pt>
                <c:pt idx="10174">
                  <c:v>0.61738999999999999</c:v>
                </c:pt>
                <c:pt idx="10175">
                  <c:v>0.61728400000000005</c:v>
                </c:pt>
                <c:pt idx="10176">
                  <c:v>0.61717900000000003</c:v>
                </c:pt>
                <c:pt idx="10177">
                  <c:v>0.61707400000000001</c:v>
                </c:pt>
                <c:pt idx="10178">
                  <c:v>0.61696899999999999</c:v>
                </c:pt>
                <c:pt idx="10179">
                  <c:v>0.61686399999999997</c:v>
                </c:pt>
                <c:pt idx="10180">
                  <c:v>0.61675999999999997</c:v>
                </c:pt>
                <c:pt idx="10181">
                  <c:v>0.61665499999999995</c:v>
                </c:pt>
                <c:pt idx="10182">
                  <c:v>0.61655099999999996</c:v>
                </c:pt>
                <c:pt idx="10183">
                  <c:v>0.616448</c:v>
                </c:pt>
                <c:pt idx="10184">
                  <c:v>0.616344</c:v>
                </c:pt>
                <c:pt idx="10185">
                  <c:v>0.61624100000000004</c:v>
                </c:pt>
                <c:pt idx="10186">
                  <c:v>0.61613799999999996</c:v>
                </c:pt>
                <c:pt idx="10187">
                  <c:v>0.616035</c:v>
                </c:pt>
                <c:pt idx="10188">
                  <c:v>0.61593299999999995</c:v>
                </c:pt>
                <c:pt idx="10189">
                  <c:v>0.61582999999999999</c:v>
                </c:pt>
                <c:pt idx="10190">
                  <c:v>0.61572800000000005</c:v>
                </c:pt>
                <c:pt idx="10191">
                  <c:v>0.61562600000000001</c:v>
                </c:pt>
                <c:pt idx="10192">
                  <c:v>0.61552499999999999</c:v>
                </c:pt>
                <c:pt idx="10193">
                  <c:v>0.61542399999999997</c:v>
                </c:pt>
                <c:pt idx="10194">
                  <c:v>0.61532200000000004</c:v>
                </c:pt>
                <c:pt idx="10195">
                  <c:v>0.61522200000000005</c:v>
                </c:pt>
                <c:pt idx="10196">
                  <c:v>0.61512100000000003</c:v>
                </c:pt>
                <c:pt idx="10197">
                  <c:v>0.61502100000000004</c:v>
                </c:pt>
                <c:pt idx="10198">
                  <c:v>0.61492100000000005</c:v>
                </c:pt>
                <c:pt idx="10199">
                  <c:v>0.61482099999999995</c:v>
                </c:pt>
                <c:pt idx="10200">
                  <c:v>0.61472099999999996</c:v>
                </c:pt>
                <c:pt idx="10201">
                  <c:v>0.614622</c:v>
                </c:pt>
                <c:pt idx="10202">
                  <c:v>0.61452200000000001</c:v>
                </c:pt>
                <c:pt idx="10203">
                  <c:v>0.61442300000000005</c:v>
                </c:pt>
                <c:pt idx="10204">
                  <c:v>0.61432500000000001</c:v>
                </c:pt>
                <c:pt idx="10205">
                  <c:v>0.61422600000000005</c:v>
                </c:pt>
                <c:pt idx="10206">
                  <c:v>0.61412800000000001</c:v>
                </c:pt>
                <c:pt idx="10207">
                  <c:v>0.61402999999999996</c:v>
                </c:pt>
                <c:pt idx="10208">
                  <c:v>0.61393200000000003</c:v>
                </c:pt>
                <c:pt idx="10209">
                  <c:v>0.61383399999999999</c:v>
                </c:pt>
                <c:pt idx="10210">
                  <c:v>0.61373699999999998</c:v>
                </c:pt>
                <c:pt idx="10211">
                  <c:v>0.61363999999999996</c:v>
                </c:pt>
                <c:pt idx="10212">
                  <c:v>0.61354299999999995</c:v>
                </c:pt>
                <c:pt idx="10213">
                  <c:v>0.61344600000000005</c:v>
                </c:pt>
                <c:pt idx="10214">
                  <c:v>0.61334999999999995</c:v>
                </c:pt>
                <c:pt idx="10215">
                  <c:v>0.61325399999999997</c:v>
                </c:pt>
                <c:pt idx="10216">
                  <c:v>0.61315799999999998</c:v>
                </c:pt>
                <c:pt idx="10217">
                  <c:v>0.613062</c:v>
                </c:pt>
                <c:pt idx="10218">
                  <c:v>0.61296600000000001</c:v>
                </c:pt>
                <c:pt idx="10219">
                  <c:v>0.61287100000000005</c:v>
                </c:pt>
                <c:pt idx="10220">
                  <c:v>0.61277599999999999</c:v>
                </c:pt>
                <c:pt idx="10221">
                  <c:v>0.61268100000000003</c:v>
                </c:pt>
                <c:pt idx="10222">
                  <c:v>0.61258599999999996</c:v>
                </c:pt>
                <c:pt idx="10223">
                  <c:v>0.61249200000000004</c:v>
                </c:pt>
                <c:pt idx="10224">
                  <c:v>0.612398</c:v>
                </c:pt>
                <c:pt idx="10225">
                  <c:v>0.61230399999999996</c:v>
                </c:pt>
                <c:pt idx="10226">
                  <c:v>0.61221000000000003</c:v>
                </c:pt>
                <c:pt idx="10227">
                  <c:v>0.61211599999999999</c:v>
                </c:pt>
                <c:pt idx="10228">
                  <c:v>0.61202299999999998</c:v>
                </c:pt>
                <c:pt idx="10229">
                  <c:v>0.61192999999999997</c:v>
                </c:pt>
                <c:pt idx="10230">
                  <c:v>0.61183699999999996</c:v>
                </c:pt>
                <c:pt idx="10231">
                  <c:v>0.61174399999999995</c:v>
                </c:pt>
                <c:pt idx="10232">
                  <c:v>0.61165099999999994</c:v>
                </c:pt>
                <c:pt idx="10233">
                  <c:v>0.61155899999999996</c:v>
                </c:pt>
                <c:pt idx="10234">
                  <c:v>0.61146699999999998</c:v>
                </c:pt>
                <c:pt idx="10235">
                  <c:v>0.611375</c:v>
                </c:pt>
                <c:pt idx="10236">
                  <c:v>0.61128400000000005</c:v>
                </c:pt>
                <c:pt idx="10237">
                  <c:v>0.61119199999999996</c:v>
                </c:pt>
                <c:pt idx="10238">
                  <c:v>0.61110100000000001</c:v>
                </c:pt>
                <c:pt idx="10239">
                  <c:v>0.61101000000000005</c:v>
                </c:pt>
                <c:pt idx="10240">
                  <c:v>0.61091899999999999</c:v>
                </c:pt>
                <c:pt idx="10241">
                  <c:v>0.61082899999999996</c:v>
                </c:pt>
                <c:pt idx="10242">
                  <c:v>0.610738</c:v>
                </c:pt>
                <c:pt idx="10243">
                  <c:v>0.61064799999999997</c:v>
                </c:pt>
                <c:pt idx="10244">
                  <c:v>0.61055800000000005</c:v>
                </c:pt>
                <c:pt idx="10245">
                  <c:v>0.61046800000000001</c:v>
                </c:pt>
                <c:pt idx="10246">
                  <c:v>0.610379</c:v>
                </c:pt>
                <c:pt idx="10247">
                  <c:v>0.61028899999999997</c:v>
                </c:pt>
                <c:pt idx="10248">
                  <c:v>0.61019999999999996</c:v>
                </c:pt>
                <c:pt idx="10249">
                  <c:v>0.61011099999999996</c:v>
                </c:pt>
                <c:pt idx="10250">
                  <c:v>0.61002299999999998</c:v>
                </c:pt>
                <c:pt idx="10251">
                  <c:v>0.60993399999999998</c:v>
                </c:pt>
                <c:pt idx="10252">
                  <c:v>0.609846</c:v>
                </c:pt>
                <c:pt idx="10253">
                  <c:v>0.60975800000000002</c:v>
                </c:pt>
                <c:pt idx="10254">
                  <c:v>0.60967000000000005</c:v>
                </c:pt>
                <c:pt idx="10255">
                  <c:v>0.60958199999999996</c:v>
                </c:pt>
                <c:pt idx="10256">
                  <c:v>0.60949500000000001</c:v>
                </c:pt>
                <c:pt idx="10257">
                  <c:v>0.60940700000000003</c:v>
                </c:pt>
                <c:pt idx="10258">
                  <c:v>0.60931999999999997</c:v>
                </c:pt>
                <c:pt idx="10259">
                  <c:v>0.60923300000000002</c:v>
                </c:pt>
                <c:pt idx="10260">
                  <c:v>0.60914699999999999</c:v>
                </c:pt>
                <c:pt idx="10261">
                  <c:v>0.60906000000000005</c:v>
                </c:pt>
                <c:pt idx="10262">
                  <c:v>0.60897400000000002</c:v>
                </c:pt>
                <c:pt idx="10263">
                  <c:v>0.60888799999999998</c:v>
                </c:pt>
                <c:pt idx="10264">
                  <c:v>0.60880199999999995</c:v>
                </c:pt>
                <c:pt idx="10265">
                  <c:v>0.60871600000000003</c:v>
                </c:pt>
                <c:pt idx="10266">
                  <c:v>0.60863100000000003</c:v>
                </c:pt>
                <c:pt idx="10267">
                  <c:v>0.608545</c:v>
                </c:pt>
                <c:pt idx="10268">
                  <c:v>0.60846</c:v>
                </c:pt>
                <c:pt idx="10269">
                  <c:v>0.608375</c:v>
                </c:pt>
                <c:pt idx="10270">
                  <c:v>0.60829100000000003</c:v>
                </c:pt>
                <c:pt idx="10271">
                  <c:v>0.60820600000000002</c:v>
                </c:pt>
                <c:pt idx="10272">
                  <c:v>0.60812200000000005</c:v>
                </c:pt>
                <c:pt idx="10273">
                  <c:v>0.60803799999999997</c:v>
                </c:pt>
                <c:pt idx="10274">
                  <c:v>0.60795399999999999</c:v>
                </c:pt>
                <c:pt idx="10275">
                  <c:v>0.60787000000000002</c:v>
                </c:pt>
                <c:pt idx="10276">
                  <c:v>0.60778600000000005</c:v>
                </c:pt>
                <c:pt idx="10277">
                  <c:v>0.60770299999999999</c:v>
                </c:pt>
                <c:pt idx="10278">
                  <c:v>0.60762000000000005</c:v>
                </c:pt>
                <c:pt idx="10279">
                  <c:v>0.60753699999999999</c:v>
                </c:pt>
                <c:pt idx="10280">
                  <c:v>0.60745400000000005</c:v>
                </c:pt>
                <c:pt idx="10281">
                  <c:v>0.60737099999999999</c:v>
                </c:pt>
                <c:pt idx="10282">
                  <c:v>0.60728899999999997</c:v>
                </c:pt>
                <c:pt idx="10283">
                  <c:v>0.60720700000000005</c:v>
                </c:pt>
                <c:pt idx="10284">
                  <c:v>0.60712500000000003</c:v>
                </c:pt>
                <c:pt idx="10285">
                  <c:v>0.607043</c:v>
                </c:pt>
                <c:pt idx="10286">
                  <c:v>0.60696099999999997</c:v>
                </c:pt>
                <c:pt idx="10287">
                  <c:v>0.60687999999999998</c:v>
                </c:pt>
                <c:pt idx="10288">
                  <c:v>0.60679799999999995</c:v>
                </c:pt>
                <c:pt idx="10289">
                  <c:v>0.60671699999999995</c:v>
                </c:pt>
                <c:pt idx="10290">
                  <c:v>0.60663599999999995</c:v>
                </c:pt>
                <c:pt idx="10291">
                  <c:v>0.60655499999999996</c:v>
                </c:pt>
                <c:pt idx="10292">
                  <c:v>0.60647499999999999</c:v>
                </c:pt>
                <c:pt idx="10293">
                  <c:v>0.60639500000000002</c:v>
                </c:pt>
                <c:pt idx="10294">
                  <c:v>0.60631400000000002</c:v>
                </c:pt>
                <c:pt idx="10295">
                  <c:v>0.60623400000000005</c:v>
                </c:pt>
                <c:pt idx="10296">
                  <c:v>0.606155</c:v>
                </c:pt>
                <c:pt idx="10297">
                  <c:v>0.60607500000000003</c:v>
                </c:pt>
                <c:pt idx="10298">
                  <c:v>0.60599499999999995</c:v>
                </c:pt>
                <c:pt idx="10299">
                  <c:v>0.60591600000000001</c:v>
                </c:pt>
                <c:pt idx="10300">
                  <c:v>0.60583699999999996</c:v>
                </c:pt>
                <c:pt idx="10301">
                  <c:v>0.60575800000000002</c:v>
                </c:pt>
                <c:pt idx="10302">
                  <c:v>0.60567899999999997</c:v>
                </c:pt>
                <c:pt idx="10303">
                  <c:v>0.60560099999999994</c:v>
                </c:pt>
                <c:pt idx="10304">
                  <c:v>0.605522</c:v>
                </c:pt>
                <c:pt idx="10305">
                  <c:v>0.60544399999999998</c:v>
                </c:pt>
                <c:pt idx="10306">
                  <c:v>0.60536599999999996</c:v>
                </c:pt>
                <c:pt idx="10307">
                  <c:v>0.60528800000000005</c:v>
                </c:pt>
                <c:pt idx="10308">
                  <c:v>0.60521100000000005</c:v>
                </c:pt>
                <c:pt idx="10309">
                  <c:v>0.60513300000000003</c:v>
                </c:pt>
                <c:pt idx="10310">
                  <c:v>0.60505600000000004</c:v>
                </c:pt>
                <c:pt idx="10311">
                  <c:v>0.60497900000000004</c:v>
                </c:pt>
                <c:pt idx="10312">
                  <c:v>0.60490200000000005</c:v>
                </c:pt>
                <c:pt idx="10313">
                  <c:v>0.60482499999999995</c:v>
                </c:pt>
                <c:pt idx="10314">
                  <c:v>0.60474799999999995</c:v>
                </c:pt>
                <c:pt idx="10315">
                  <c:v>0.60467199999999999</c:v>
                </c:pt>
                <c:pt idx="10316">
                  <c:v>0.60459499999999999</c:v>
                </c:pt>
                <c:pt idx="10317">
                  <c:v>0.60451900000000003</c:v>
                </c:pt>
                <c:pt idx="10318">
                  <c:v>0.60444299999999995</c:v>
                </c:pt>
                <c:pt idx="10319">
                  <c:v>0.60436800000000002</c:v>
                </c:pt>
                <c:pt idx="10320">
                  <c:v>0.60429200000000005</c:v>
                </c:pt>
                <c:pt idx="10321">
                  <c:v>0.604217</c:v>
                </c:pt>
                <c:pt idx="10322">
                  <c:v>0.60414100000000004</c:v>
                </c:pt>
                <c:pt idx="10323">
                  <c:v>0.60406599999999999</c:v>
                </c:pt>
                <c:pt idx="10324">
                  <c:v>0.60399099999999994</c:v>
                </c:pt>
                <c:pt idx="10325">
                  <c:v>0.60391700000000004</c:v>
                </c:pt>
                <c:pt idx="10326">
                  <c:v>0.60384199999999999</c:v>
                </c:pt>
                <c:pt idx="10327">
                  <c:v>0.60376799999999997</c:v>
                </c:pt>
                <c:pt idx="10328">
                  <c:v>0.60369399999999995</c:v>
                </c:pt>
                <c:pt idx="10329">
                  <c:v>0.60361900000000002</c:v>
                </c:pt>
                <c:pt idx="10330">
                  <c:v>0.60354600000000003</c:v>
                </c:pt>
                <c:pt idx="10331">
                  <c:v>0.60347200000000001</c:v>
                </c:pt>
                <c:pt idx="10332">
                  <c:v>0.60339799999999999</c:v>
                </c:pt>
                <c:pt idx="10333">
                  <c:v>0.603325</c:v>
                </c:pt>
                <c:pt idx="10334">
                  <c:v>0.60325200000000001</c:v>
                </c:pt>
                <c:pt idx="10335">
                  <c:v>0.60317900000000002</c:v>
                </c:pt>
                <c:pt idx="10336">
                  <c:v>0.60310600000000003</c:v>
                </c:pt>
                <c:pt idx="10337">
                  <c:v>0.60303300000000004</c:v>
                </c:pt>
                <c:pt idx="10338">
                  <c:v>0.60296000000000005</c:v>
                </c:pt>
                <c:pt idx="10339">
                  <c:v>0.60288799999999998</c:v>
                </c:pt>
                <c:pt idx="10340">
                  <c:v>0.60281600000000002</c:v>
                </c:pt>
                <c:pt idx="10341">
                  <c:v>0.60274399999999995</c:v>
                </c:pt>
                <c:pt idx="10342">
                  <c:v>0.60267199999999999</c:v>
                </c:pt>
                <c:pt idx="10343">
                  <c:v>0.60260000000000002</c:v>
                </c:pt>
                <c:pt idx="10344">
                  <c:v>0.60252799999999995</c:v>
                </c:pt>
                <c:pt idx="10345">
                  <c:v>0.60245700000000002</c:v>
                </c:pt>
                <c:pt idx="10346">
                  <c:v>0.60238599999999998</c:v>
                </c:pt>
                <c:pt idx="10347">
                  <c:v>0.60231500000000004</c:v>
                </c:pt>
                <c:pt idx="10348">
                  <c:v>0.602244</c:v>
                </c:pt>
                <c:pt idx="10349">
                  <c:v>0.60217299999999996</c:v>
                </c:pt>
                <c:pt idx="10350">
                  <c:v>0.60210200000000003</c:v>
                </c:pt>
                <c:pt idx="10351">
                  <c:v>0.60203200000000001</c:v>
                </c:pt>
                <c:pt idx="10352">
                  <c:v>0.60196099999999997</c:v>
                </c:pt>
                <c:pt idx="10353">
                  <c:v>0.60189099999999995</c:v>
                </c:pt>
                <c:pt idx="10354">
                  <c:v>0.60182100000000005</c:v>
                </c:pt>
                <c:pt idx="10355">
                  <c:v>0.60175100000000004</c:v>
                </c:pt>
                <c:pt idx="10356">
                  <c:v>0.60168200000000005</c:v>
                </c:pt>
                <c:pt idx="10357">
                  <c:v>0.60161200000000004</c:v>
                </c:pt>
                <c:pt idx="10358">
                  <c:v>0.60154300000000005</c:v>
                </c:pt>
                <c:pt idx="10359">
                  <c:v>0.60147300000000004</c:v>
                </c:pt>
                <c:pt idx="10360">
                  <c:v>0.60140400000000005</c:v>
                </c:pt>
                <c:pt idx="10361">
                  <c:v>0.60133599999999998</c:v>
                </c:pt>
                <c:pt idx="10362">
                  <c:v>0.601267</c:v>
                </c:pt>
                <c:pt idx="10363">
                  <c:v>0.60119800000000001</c:v>
                </c:pt>
                <c:pt idx="10364">
                  <c:v>0.60113000000000005</c:v>
                </c:pt>
                <c:pt idx="10365">
                  <c:v>0.60106099999999996</c:v>
                </c:pt>
                <c:pt idx="10366">
                  <c:v>0.600993</c:v>
                </c:pt>
                <c:pt idx="10367">
                  <c:v>0.60092500000000004</c:v>
                </c:pt>
                <c:pt idx="10368">
                  <c:v>0.60085699999999997</c:v>
                </c:pt>
                <c:pt idx="10369">
                  <c:v>0.60079000000000005</c:v>
                </c:pt>
                <c:pt idx="10370">
                  <c:v>0.60072199999999998</c:v>
                </c:pt>
                <c:pt idx="10371">
                  <c:v>0.60065500000000005</c:v>
                </c:pt>
                <c:pt idx="10372">
                  <c:v>0.60058800000000001</c:v>
                </c:pt>
                <c:pt idx="10373">
                  <c:v>0.60052099999999997</c:v>
                </c:pt>
                <c:pt idx="10374">
                  <c:v>0.60045400000000004</c:v>
                </c:pt>
                <c:pt idx="10375">
                  <c:v>0.600387</c:v>
                </c:pt>
                <c:pt idx="10376">
                  <c:v>0.60031999999999996</c:v>
                </c:pt>
                <c:pt idx="10377">
                  <c:v>0.60025399999999995</c:v>
                </c:pt>
                <c:pt idx="10378">
                  <c:v>0.60018700000000003</c:v>
                </c:pt>
                <c:pt idx="10379">
                  <c:v>0.60012100000000002</c:v>
                </c:pt>
                <c:pt idx="10380">
                  <c:v>0.60005500000000001</c:v>
                </c:pt>
                <c:pt idx="10381">
                  <c:v>0.59998899999999999</c:v>
                </c:pt>
                <c:pt idx="10382">
                  <c:v>0.59992400000000001</c:v>
                </c:pt>
                <c:pt idx="10383">
                  <c:v>0.599858</c:v>
                </c:pt>
                <c:pt idx="10384">
                  <c:v>0.59979199999999999</c:v>
                </c:pt>
                <c:pt idx="10385">
                  <c:v>0.59972700000000001</c:v>
                </c:pt>
                <c:pt idx="10386">
                  <c:v>0.59966200000000003</c:v>
                </c:pt>
                <c:pt idx="10387">
                  <c:v>0.59959700000000005</c:v>
                </c:pt>
                <c:pt idx="10388">
                  <c:v>0.59953199999999995</c:v>
                </c:pt>
                <c:pt idx="10389">
                  <c:v>0.59946699999999997</c:v>
                </c:pt>
                <c:pt idx="10390">
                  <c:v>0.59940300000000002</c:v>
                </c:pt>
                <c:pt idx="10391">
                  <c:v>0.59933800000000004</c:v>
                </c:pt>
                <c:pt idx="10392">
                  <c:v>0.59927399999999997</c:v>
                </c:pt>
                <c:pt idx="10393">
                  <c:v>0.59921000000000002</c:v>
                </c:pt>
                <c:pt idx="10394">
                  <c:v>0.59914599999999996</c:v>
                </c:pt>
                <c:pt idx="10395">
                  <c:v>0.599082</c:v>
                </c:pt>
                <c:pt idx="10396">
                  <c:v>0.59901800000000005</c:v>
                </c:pt>
                <c:pt idx="10397">
                  <c:v>0.59895500000000002</c:v>
                </c:pt>
                <c:pt idx="10398">
                  <c:v>0.59889099999999995</c:v>
                </c:pt>
                <c:pt idx="10399">
                  <c:v>0.59882800000000003</c:v>
                </c:pt>
                <c:pt idx="10400">
                  <c:v>0.59876499999999999</c:v>
                </c:pt>
                <c:pt idx="10401">
                  <c:v>0.59870299999999999</c:v>
                </c:pt>
                <c:pt idx="10402">
                  <c:v>0.59885600000000005</c:v>
                </c:pt>
                <c:pt idx="10403">
                  <c:v>0.59904000000000002</c:v>
                </c:pt>
                <c:pt idx="10404">
                  <c:v>0.59923000000000004</c:v>
                </c:pt>
                <c:pt idx="10405">
                  <c:v>0.59942099999999998</c:v>
                </c:pt>
                <c:pt idx="10406">
                  <c:v>0.59961100000000001</c:v>
                </c:pt>
                <c:pt idx="10407">
                  <c:v>0.59980199999999995</c:v>
                </c:pt>
                <c:pt idx="10408">
                  <c:v>0.59999199999999997</c:v>
                </c:pt>
                <c:pt idx="10409">
                  <c:v>0.60018199999999999</c:v>
                </c:pt>
                <c:pt idx="10410">
                  <c:v>0.60037200000000002</c:v>
                </c:pt>
                <c:pt idx="10411">
                  <c:v>0.60056100000000001</c:v>
                </c:pt>
                <c:pt idx="10412">
                  <c:v>0.60075100000000003</c:v>
                </c:pt>
                <c:pt idx="10413">
                  <c:v>0.60094000000000003</c:v>
                </c:pt>
                <c:pt idx="10414">
                  <c:v>0.60112900000000002</c:v>
                </c:pt>
                <c:pt idx="10415">
                  <c:v>0.60131800000000002</c:v>
                </c:pt>
                <c:pt idx="10416">
                  <c:v>0.60150599999999999</c:v>
                </c:pt>
                <c:pt idx="10417">
                  <c:v>0.60169499999999998</c:v>
                </c:pt>
                <c:pt idx="10418">
                  <c:v>0.60188299999999995</c:v>
                </c:pt>
                <c:pt idx="10419">
                  <c:v>0.60207100000000002</c:v>
                </c:pt>
                <c:pt idx="10420">
                  <c:v>0.60225899999999999</c:v>
                </c:pt>
                <c:pt idx="10421">
                  <c:v>0.60244699999999995</c:v>
                </c:pt>
                <c:pt idx="10422">
                  <c:v>0.602634</c:v>
                </c:pt>
                <c:pt idx="10423">
                  <c:v>0.60282199999999997</c:v>
                </c:pt>
                <c:pt idx="10424">
                  <c:v>0.60300900000000002</c:v>
                </c:pt>
                <c:pt idx="10425">
                  <c:v>0.60319599999999995</c:v>
                </c:pt>
                <c:pt idx="10426">
                  <c:v>0.603383</c:v>
                </c:pt>
                <c:pt idx="10427">
                  <c:v>0.60356900000000002</c:v>
                </c:pt>
                <c:pt idx="10428">
                  <c:v>0.60375599999999996</c:v>
                </c:pt>
                <c:pt idx="10429">
                  <c:v>0.60394199999999998</c:v>
                </c:pt>
                <c:pt idx="10430">
                  <c:v>0.604128</c:v>
                </c:pt>
                <c:pt idx="10431">
                  <c:v>0.60431400000000002</c:v>
                </c:pt>
                <c:pt idx="10432">
                  <c:v>0.60450000000000004</c:v>
                </c:pt>
                <c:pt idx="10433">
                  <c:v>0.60468500000000003</c:v>
                </c:pt>
                <c:pt idx="10434">
                  <c:v>0.60487100000000005</c:v>
                </c:pt>
                <c:pt idx="10435">
                  <c:v>0.60505600000000004</c:v>
                </c:pt>
                <c:pt idx="10436">
                  <c:v>0.60524100000000003</c:v>
                </c:pt>
                <c:pt idx="10437">
                  <c:v>0.60542600000000002</c:v>
                </c:pt>
                <c:pt idx="10438">
                  <c:v>0.60560999999999998</c:v>
                </c:pt>
                <c:pt idx="10439">
                  <c:v>0.60579499999999997</c:v>
                </c:pt>
                <c:pt idx="10440">
                  <c:v>0.60597900000000005</c:v>
                </c:pt>
                <c:pt idx="10441">
                  <c:v>0.60616300000000001</c:v>
                </c:pt>
                <c:pt idx="10442">
                  <c:v>0.60634699999999997</c:v>
                </c:pt>
                <c:pt idx="10443">
                  <c:v>0.60653100000000004</c:v>
                </c:pt>
                <c:pt idx="10444">
                  <c:v>0.606715</c:v>
                </c:pt>
                <c:pt idx="10445">
                  <c:v>0.60689800000000005</c:v>
                </c:pt>
                <c:pt idx="10446">
                  <c:v>0.60708099999999998</c:v>
                </c:pt>
                <c:pt idx="10447">
                  <c:v>0.60726400000000003</c:v>
                </c:pt>
                <c:pt idx="10448">
                  <c:v>0.60744699999999996</c:v>
                </c:pt>
                <c:pt idx="10449">
                  <c:v>0.60763</c:v>
                </c:pt>
                <c:pt idx="10450">
                  <c:v>0.60781200000000002</c:v>
                </c:pt>
                <c:pt idx="10451">
                  <c:v>0.60799499999999995</c:v>
                </c:pt>
                <c:pt idx="10452">
                  <c:v>0.60817699999999997</c:v>
                </c:pt>
                <c:pt idx="10453">
                  <c:v>0.60835899999999998</c:v>
                </c:pt>
                <c:pt idx="10454">
                  <c:v>0.60853999999999997</c:v>
                </c:pt>
                <c:pt idx="10455">
                  <c:v>0.60872199999999999</c:v>
                </c:pt>
                <c:pt idx="10456">
                  <c:v>0.60890299999999997</c:v>
                </c:pt>
                <c:pt idx="10457">
                  <c:v>0.60908499999999999</c:v>
                </c:pt>
                <c:pt idx="10458">
                  <c:v>0.60926599999999997</c:v>
                </c:pt>
                <c:pt idx="10459">
                  <c:v>0.60944699999999996</c:v>
                </c:pt>
                <c:pt idx="10460">
                  <c:v>0.60962700000000003</c:v>
                </c:pt>
                <c:pt idx="10461">
                  <c:v>0.60980800000000002</c:v>
                </c:pt>
                <c:pt idx="10462">
                  <c:v>0.60998799999999997</c:v>
                </c:pt>
                <c:pt idx="10463">
                  <c:v>0.61016899999999996</c:v>
                </c:pt>
                <c:pt idx="10464">
                  <c:v>0.61034900000000003</c:v>
                </c:pt>
                <c:pt idx="10465">
                  <c:v>0.61052799999999996</c:v>
                </c:pt>
                <c:pt idx="10466">
                  <c:v>0.61070800000000003</c:v>
                </c:pt>
                <c:pt idx="10467">
                  <c:v>0.61088799999999999</c:v>
                </c:pt>
                <c:pt idx="10468">
                  <c:v>0.61106700000000003</c:v>
                </c:pt>
                <c:pt idx="10469">
                  <c:v>0.61124599999999996</c:v>
                </c:pt>
                <c:pt idx="10470">
                  <c:v>0.611425</c:v>
                </c:pt>
                <c:pt idx="10471">
                  <c:v>0.61160400000000004</c:v>
                </c:pt>
                <c:pt idx="10472">
                  <c:v>0.61178200000000005</c:v>
                </c:pt>
                <c:pt idx="10473">
                  <c:v>0.61196099999999998</c:v>
                </c:pt>
                <c:pt idx="10474">
                  <c:v>0.61213899999999999</c:v>
                </c:pt>
                <c:pt idx="10475">
                  <c:v>0.612317</c:v>
                </c:pt>
                <c:pt idx="10476">
                  <c:v>0.61249500000000001</c:v>
                </c:pt>
                <c:pt idx="10477">
                  <c:v>0.61267300000000002</c:v>
                </c:pt>
                <c:pt idx="10478">
                  <c:v>0.61285000000000001</c:v>
                </c:pt>
                <c:pt idx="10479">
                  <c:v>0.61302800000000002</c:v>
                </c:pt>
                <c:pt idx="10480">
                  <c:v>0.613205</c:v>
                </c:pt>
                <c:pt idx="10481">
                  <c:v>0.61338199999999998</c:v>
                </c:pt>
                <c:pt idx="10482">
                  <c:v>0.61355899999999997</c:v>
                </c:pt>
                <c:pt idx="10483">
                  <c:v>0.61373599999999995</c:v>
                </c:pt>
                <c:pt idx="10484">
                  <c:v>0.61391200000000001</c:v>
                </c:pt>
                <c:pt idx="10485">
                  <c:v>0.614089</c:v>
                </c:pt>
                <c:pt idx="10486">
                  <c:v>0.61426499999999995</c:v>
                </c:pt>
                <c:pt idx="10487">
                  <c:v>0.61444100000000001</c:v>
                </c:pt>
                <c:pt idx="10488">
                  <c:v>0.61461699999999997</c:v>
                </c:pt>
                <c:pt idx="10489">
                  <c:v>0.61479200000000001</c:v>
                </c:pt>
                <c:pt idx="10490">
                  <c:v>0.61496799999999996</c:v>
                </c:pt>
                <c:pt idx="10491">
                  <c:v>0.615143</c:v>
                </c:pt>
                <c:pt idx="10492">
                  <c:v>0.61531800000000003</c:v>
                </c:pt>
                <c:pt idx="10493">
                  <c:v>0.61549299999999996</c:v>
                </c:pt>
                <c:pt idx="10494">
                  <c:v>0.61566799999999999</c:v>
                </c:pt>
                <c:pt idx="10495">
                  <c:v>0.61584300000000003</c:v>
                </c:pt>
                <c:pt idx="10496">
                  <c:v>0.61601700000000004</c:v>
                </c:pt>
                <c:pt idx="10497">
                  <c:v>0.61619100000000004</c:v>
                </c:pt>
                <c:pt idx="10498">
                  <c:v>0.61636599999999997</c:v>
                </c:pt>
                <c:pt idx="10499">
                  <c:v>0.61653999999999998</c:v>
                </c:pt>
                <c:pt idx="10500">
                  <c:v>0.61671299999999996</c:v>
                </c:pt>
                <c:pt idx="10501">
                  <c:v>0.61688699999999996</c:v>
                </c:pt>
                <c:pt idx="10502">
                  <c:v>0.61706000000000005</c:v>
                </c:pt>
                <c:pt idx="10503">
                  <c:v>0.61723399999999995</c:v>
                </c:pt>
                <c:pt idx="10504">
                  <c:v>0.61740700000000004</c:v>
                </c:pt>
                <c:pt idx="10505">
                  <c:v>0.61758000000000002</c:v>
                </c:pt>
                <c:pt idx="10506">
                  <c:v>0.617753</c:v>
                </c:pt>
                <c:pt idx="10507">
                  <c:v>0.61792499999999995</c:v>
                </c:pt>
                <c:pt idx="10508">
                  <c:v>0.61809800000000004</c:v>
                </c:pt>
                <c:pt idx="10509">
                  <c:v>0.61826999999999999</c:v>
                </c:pt>
                <c:pt idx="10510">
                  <c:v>0.61844200000000005</c:v>
                </c:pt>
                <c:pt idx="10511">
                  <c:v>0.618614</c:v>
                </c:pt>
                <c:pt idx="10512">
                  <c:v>0.61878599999999995</c:v>
                </c:pt>
                <c:pt idx="10513">
                  <c:v>0.61895699999999998</c:v>
                </c:pt>
                <c:pt idx="10514">
                  <c:v>0.61912900000000004</c:v>
                </c:pt>
                <c:pt idx="10515">
                  <c:v>0.61929999999999996</c:v>
                </c:pt>
                <c:pt idx="10516">
                  <c:v>0.61947099999999999</c:v>
                </c:pt>
                <c:pt idx="10517">
                  <c:v>0.61964200000000003</c:v>
                </c:pt>
                <c:pt idx="10518">
                  <c:v>0.61981299999999995</c:v>
                </c:pt>
                <c:pt idx="10519">
                  <c:v>0.61998299999999995</c:v>
                </c:pt>
                <c:pt idx="10520">
                  <c:v>0.62015399999999998</c:v>
                </c:pt>
                <c:pt idx="10521">
                  <c:v>0.62032399999999999</c:v>
                </c:pt>
                <c:pt idx="10522">
                  <c:v>0.62049399999999999</c:v>
                </c:pt>
                <c:pt idx="10523">
                  <c:v>0.62066399999999999</c:v>
                </c:pt>
                <c:pt idx="10524">
                  <c:v>0.620834</c:v>
                </c:pt>
                <c:pt idx="10525">
                  <c:v>0.62100299999999997</c:v>
                </c:pt>
                <c:pt idx="10526">
                  <c:v>0.62117299999999998</c:v>
                </c:pt>
                <c:pt idx="10527">
                  <c:v>0.62134199999999995</c:v>
                </c:pt>
                <c:pt idx="10528">
                  <c:v>0.62151100000000004</c:v>
                </c:pt>
                <c:pt idx="10529">
                  <c:v>0.62168000000000001</c:v>
                </c:pt>
                <c:pt idx="10530">
                  <c:v>0.62184899999999999</c:v>
                </c:pt>
                <c:pt idx="10531">
                  <c:v>0.62201799999999996</c:v>
                </c:pt>
                <c:pt idx="10532">
                  <c:v>0.62218600000000002</c:v>
                </c:pt>
                <c:pt idx="10533">
                  <c:v>0.62235399999999996</c:v>
                </c:pt>
                <c:pt idx="10534">
                  <c:v>0.62252200000000002</c:v>
                </c:pt>
                <c:pt idx="10535">
                  <c:v>0.62268999999999997</c:v>
                </c:pt>
                <c:pt idx="10536">
                  <c:v>0.62285800000000002</c:v>
                </c:pt>
                <c:pt idx="10537">
                  <c:v>0.62302599999999997</c:v>
                </c:pt>
                <c:pt idx="10538">
                  <c:v>0.623193</c:v>
                </c:pt>
                <c:pt idx="10539">
                  <c:v>0.62336100000000005</c:v>
                </c:pt>
                <c:pt idx="10540">
                  <c:v>0.62352799999999997</c:v>
                </c:pt>
                <c:pt idx="10541">
                  <c:v>0.623695</c:v>
                </c:pt>
                <c:pt idx="10542">
                  <c:v>0.623861</c:v>
                </c:pt>
                <c:pt idx="10543">
                  <c:v>0.62402800000000003</c:v>
                </c:pt>
                <c:pt idx="10544">
                  <c:v>0.62419500000000006</c:v>
                </c:pt>
                <c:pt idx="10545">
                  <c:v>0.62436100000000005</c:v>
                </c:pt>
                <c:pt idx="10546">
                  <c:v>0.62452700000000005</c:v>
                </c:pt>
                <c:pt idx="10547">
                  <c:v>0.62469300000000005</c:v>
                </c:pt>
                <c:pt idx="10548">
                  <c:v>0.62485900000000005</c:v>
                </c:pt>
                <c:pt idx="10549">
                  <c:v>0.62502500000000005</c:v>
                </c:pt>
                <c:pt idx="10550">
                  <c:v>0.62519000000000002</c:v>
                </c:pt>
                <c:pt idx="10551">
                  <c:v>0.62535499999999999</c:v>
                </c:pt>
                <c:pt idx="10552">
                  <c:v>0.62552099999999999</c:v>
                </c:pt>
                <c:pt idx="10553">
                  <c:v>0.62568599999999996</c:v>
                </c:pt>
                <c:pt idx="10554">
                  <c:v>0.62585000000000002</c:v>
                </c:pt>
                <c:pt idx="10555">
                  <c:v>0.62601499999999999</c:v>
                </c:pt>
                <c:pt idx="10556">
                  <c:v>0.62617999999999996</c:v>
                </c:pt>
                <c:pt idx="10557">
                  <c:v>0.62634400000000001</c:v>
                </c:pt>
                <c:pt idx="10558">
                  <c:v>0.62650799999999995</c:v>
                </c:pt>
                <c:pt idx="10559">
                  <c:v>0.62667200000000001</c:v>
                </c:pt>
                <c:pt idx="10560">
                  <c:v>0.62683599999999995</c:v>
                </c:pt>
                <c:pt idx="10561">
                  <c:v>0.627</c:v>
                </c:pt>
                <c:pt idx="10562">
                  <c:v>0.62716300000000003</c:v>
                </c:pt>
                <c:pt idx="10563">
                  <c:v>0.62732699999999997</c:v>
                </c:pt>
                <c:pt idx="10564">
                  <c:v>0.62748999999999999</c:v>
                </c:pt>
                <c:pt idx="10565">
                  <c:v>0.62765300000000002</c:v>
                </c:pt>
                <c:pt idx="10566">
                  <c:v>0.62781600000000004</c:v>
                </c:pt>
                <c:pt idx="10567">
                  <c:v>0.62797899999999995</c:v>
                </c:pt>
                <c:pt idx="10568">
                  <c:v>0.62814199999999998</c:v>
                </c:pt>
                <c:pt idx="10569">
                  <c:v>0.62830399999999997</c:v>
                </c:pt>
                <c:pt idx="10570">
                  <c:v>0.62846599999999997</c:v>
                </c:pt>
                <c:pt idx="10571">
                  <c:v>0.62862799999999996</c:v>
                </c:pt>
                <c:pt idx="10572">
                  <c:v>0.62878999999999996</c:v>
                </c:pt>
                <c:pt idx="10573">
                  <c:v>0.62895199999999996</c:v>
                </c:pt>
                <c:pt idx="10574">
                  <c:v>0.62911399999999995</c:v>
                </c:pt>
                <c:pt idx="10575">
                  <c:v>0.62927500000000003</c:v>
                </c:pt>
                <c:pt idx="10576">
                  <c:v>0.62943700000000002</c:v>
                </c:pt>
                <c:pt idx="10577">
                  <c:v>0.62959799999999999</c:v>
                </c:pt>
                <c:pt idx="10578">
                  <c:v>0.62975899999999996</c:v>
                </c:pt>
                <c:pt idx="10579">
                  <c:v>0.62992000000000004</c:v>
                </c:pt>
                <c:pt idx="10580">
                  <c:v>0.630081</c:v>
                </c:pt>
                <c:pt idx="10581">
                  <c:v>0.63024100000000005</c:v>
                </c:pt>
                <c:pt idx="10582">
                  <c:v>0.63040200000000002</c:v>
                </c:pt>
                <c:pt idx="10583">
                  <c:v>0.63056199999999996</c:v>
                </c:pt>
                <c:pt idx="10584">
                  <c:v>0.630722</c:v>
                </c:pt>
                <c:pt idx="10585">
                  <c:v>0.63088200000000005</c:v>
                </c:pt>
                <c:pt idx="10586">
                  <c:v>0.63104199999999999</c:v>
                </c:pt>
                <c:pt idx="10587">
                  <c:v>0.63120100000000001</c:v>
                </c:pt>
                <c:pt idx="10588">
                  <c:v>0.63136099999999995</c:v>
                </c:pt>
                <c:pt idx="10589">
                  <c:v>0.63151999999999997</c:v>
                </c:pt>
                <c:pt idx="10590">
                  <c:v>0.63167899999999999</c:v>
                </c:pt>
                <c:pt idx="10591">
                  <c:v>0.63183800000000001</c:v>
                </c:pt>
                <c:pt idx="10592">
                  <c:v>0.63199700000000003</c:v>
                </c:pt>
                <c:pt idx="10593">
                  <c:v>0.63215600000000005</c:v>
                </c:pt>
                <c:pt idx="10594">
                  <c:v>0.63231400000000004</c:v>
                </c:pt>
                <c:pt idx="10595">
                  <c:v>0.63247299999999995</c:v>
                </c:pt>
                <c:pt idx="10596">
                  <c:v>0.63263100000000005</c:v>
                </c:pt>
                <c:pt idx="10597">
                  <c:v>0.63278900000000005</c:v>
                </c:pt>
                <c:pt idx="10598">
                  <c:v>0.63294700000000004</c:v>
                </c:pt>
                <c:pt idx="10599">
                  <c:v>0.63310500000000003</c:v>
                </c:pt>
                <c:pt idx="10600">
                  <c:v>0.63326199999999999</c:v>
                </c:pt>
                <c:pt idx="10601">
                  <c:v>0.63341999999999998</c:v>
                </c:pt>
                <c:pt idx="10602">
                  <c:v>0.63357699999999995</c:v>
                </c:pt>
                <c:pt idx="10603">
                  <c:v>0.63373400000000002</c:v>
                </c:pt>
                <c:pt idx="10604">
                  <c:v>0.63389099999999998</c:v>
                </c:pt>
                <c:pt idx="10605">
                  <c:v>0.63404799999999994</c:v>
                </c:pt>
                <c:pt idx="10606">
                  <c:v>0.63420500000000002</c:v>
                </c:pt>
                <c:pt idx="10607">
                  <c:v>0.63436099999999995</c:v>
                </c:pt>
                <c:pt idx="10608">
                  <c:v>0.63451800000000003</c:v>
                </c:pt>
                <c:pt idx="10609">
                  <c:v>0.63467399999999996</c:v>
                </c:pt>
                <c:pt idx="10610">
                  <c:v>0.63483000000000001</c:v>
                </c:pt>
                <c:pt idx="10611">
                  <c:v>0.63498600000000005</c:v>
                </c:pt>
                <c:pt idx="10612">
                  <c:v>0.63514199999999998</c:v>
                </c:pt>
                <c:pt idx="10613">
                  <c:v>0.635297</c:v>
                </c:pt>
                <c:pt idx="10614">
                  <c:v>0.63545300000000005</c:v>
                </c:pt>
                <c:pt idx="10615">
                  <c:v>0.63560799999999995</c:v>
                </c:pt>
                <c:pt idx="10616">
                  <c:v>0.63576299999999997</c:v>
                </c:pt>
                <c:pt idx="10617">
                  <c:v>0.63591799999999998</c:v>
                </c:pt>
                <c:pt idx="10618">
                  <c:v>0.636073</c:v>
                </c:pt>
                <c:pt idx="10619">
                  <c:v>0.63622800000000002</c:v>
                </c:pt>
                <c:pt idx="10620">
                  <c:v>0.636382</c:v>
                </c:pt>
                <c:pt idx="10621">
                  <c:v>0.63653700000000002</c:v>
                </c:pt>
                <c:pt idx="10622">
                  <c:v>0.63669100000000001</c:v>
                </c:pt>
                <c:pt idx="10623">
                  <c:v>0.63684499999999999</c:v>
                </c:pt>
                <c:pt idx="10624">
                  <c:v>0.63699899999999998</c:v>
                </c:pt>
                <c:pt idx="10625">
                  <c:v>0.63715299999999997</c:v>
                </c:pt>
                <c:pt idx="10626">
                  <c:v>0.63730600000000004</c:v>
                </c:pt>
                <c:pt idx="10627">
                  <c:v>0.63746000000000003</c:v>
                </c:pt>
                <c:pt idx="10628">
                  <c:v>0.63761299999999999</c:v>
                </c:pt>
                <c:pt idx="10629">
                  <c:v>0.63776600000000006</c:v>
                </c:pt>
                <c:pt idx="10630">
                  <c:v>0.63792000000000004</c:v>
                </c:pt>
                <c:pt idx="10631">
                  <c:v>0.63807199999999997</c:v>
                </c:pt>
                <c:pt idx="10632">
                  <c:v>0.63822500000000004</c:v>
                </c:pt>
                <c:pt idx="10633">
                  <c:v>0.638378</c:v>
                </c:pt>
                <c:pt idx="10634">
                  <c:v>0.63853000000000004</c:v>
                </c:pt>
                <c:pt idx="10635">
                  <c:v>0.638683</c:v>
                </c:pt>
                <c:pt idx="10636">
                  <c:v>0.63883500000000004</c:v>
                </c:pt>
                <c:pt idx="10637">
                  <c:v>0.63898699999999997</c:v>
                </c:pt>
                <c:pt idx="10638">
                  <c:v>0.63913900000000001</c:v>
                </c:pt>
                <c:pt idx="10639">
                  <c:v>0.63929000000000002</c:v>
                </c:pt>
                <c:pt idx="10640">
                  <c:v>0.63944199999999995</c:v>
                </c:pt>
                <c:pt idx="10641">
                  <c:v>0.63959299999999997</c:v>
                </c:pt>
                <c:pt idx="10642">
                  <c:v>0.63974399999999998</c:v>
                </c:pt>
                <c:pt idx="10643">
                  <c:v>0.63989600000000002</c:v>
                </c:pt>
                <c:pt idx="10644">
                  <c:v>0.64004700000000003</c:v>
                </c:pt>
                <c:pt idx="10645">
                  <c:v>0.64019700000000002</c:v>
                </c:pt>
                <c:pt idx="10646">
                  <c:v>0.64034800000000003</c:v>
                </c:pt>
                <c:pt idx="10647">
                  <c:v>0.64049900000000004</c:v>
                </c:pt>
                <c:pt idx="10648">
                  <c:v>0.64064900000000002</c:v>
                </c:pt>
                <c:pt idx="10649">
                  <c:v>0.64079900000000001</c:v>
                </c:pt>
                <c:pt idx="10650">
                  <c:v>0.64094899999999999</c:v>
                </c:pt>
                <c:pt idx="10651">
                  <c:v>0.64109899999999997</c:v>
                </c:pt>
                <c:pt idx="10652">
                  <c:v>0.64124899999999996</c:v>
                </c:pt>
                <c:pt idx="10653">
                  <c:v>0.64139900000000005</c:v>
                </c:pt>
                <c:pt idx="10654">
                  <c:v>0.64154800000000001</c:v>
                </c:pt>
                <c:pt idx="10655">
                  <c:v>0.64169799999999999</c:v>
                </c:pt>
                <c:pt idx="10656">
                  <c:v>0.64184699999999995</c:v>
                </c:pt>
                <c:pt idx="10657">
                  <c:v>0.64199600000000001</c:v>
                </c:pt>
                <c:pt idx="10658">
                  <c:v>0.64214499999999997</c:v>
                </c:pt>
                <c:pt idx="10659">
                  <c:v>0.642293</c:v>
                </c:pt>
                <c:pt idx="10660">
                  <c:v>0.64244199999999996</c:v>
                </c:pt>
                <c:pt idx="10661">
                  <c:v>0.64259100000000002</c:v>
                </c:pt>
                <c:pt idx="10662">
                  <c:v>0.64273899999999995</c:v>
                </c:pt>
                <c:pt idx="10663">
                  <c:v>0.64288699999999999</c:v>
                </c:pt>
                <c:pt idx="10664">
                  <c:v>0.64303500000000002</c:v>
                </c:pt>
                <c:pt idx="10665">
                  <c:v>0.64318299999999995</c:v>
                </c:pt>
                <c:pt idx="10666">
                  <c:v>0.64333099999999999</c:v>
                </c:pt>
                <c:pt idx="10667">
                  <c:v>0.64347799999999999</c:v>
                </c:pt>
                <c:pt idx="10668">
                  <c:v>0.64362600000000003</c:v>
                </c:pt>
                <c:pt idx="10669">
                  <c:v>0.64377300000000004</c:v>
                </c:pt>
                <c:pt idx="10670">
                  <c:v>0.64392000000000005</c:v>
                </c:pt>
                <c:pt idx="10671">
                  <c:v>0.64406699999999995</c:v>
                </c:pt>
                <c:pt idx="10672">
                  <c:v>0.64421399999999995</c:v>
                </c:pt>
                <c:pt idx="10673">
                  <c:v>0.64436099999999996</c:v>
                </c:pt>
                <c:pt idx="10674">
                  <c:v>0.64450799999999997</c:v>
                </c:pt>
                <c:pt idx="10675">
                  <c:v>0.64465399999999995</c:v>
                </c:pt>
                <c:pt idx="10676">
                  <c:v>0.64480000000000004</c:v>
                </c:pt>
                <c:pt idx="10677">
                  <c:v>0.64494700000000005</c:v>
                </c:pt>
                <c:pt idx="10678">
                  <c:v>0.64509300000000003</c:v>
                </c:pt>
                <c:pt idx="10679">
                  <c:v>0.64523799999999998</c:v>
                </c:pt>
                <c:pt idx="10680">
                  <c:v>0.64538399999999996</c:v>
                </c:pt>
                <c:pt idx="10681">
                  <c:v>0.64553000000000005</c:v>
                </c:pt>
                <c:pt idx="10682">
                  <c:v>0.645675</c:v>
                </c:pt>
                <c:pt idx="10683">
                  <c:v>0.64582099999999998</c:v>
                </c:pt>
                <c:pt idx="10684">
                  <c:v>0.64596600000000004</c:v>
                </c:pt>
                <c:pt idx="10685">
                  <c:v>0.64611099999999999</c:v>
                </c:pt>
                <c:pt idx="10686">
                  <c:v>0.64625600000000005</c:v>
                </c:pt>
                <c:pt idx="10687">
                  <c:v>0.64639999999999997</c:v>
                </c:pt>
                <c:pt idx="10688">
                  <c:v>0.64654500000000004</c:v>
                </c:pt>
                <c:pt idx="10689">
                  <c:v>0.64668999999999999</c:v>
                </c:pt>
                <c:pt idx="10690">
                  <c:v>0.64683400000000002</c:v>
                </c:pt>
                <c:pt idx="10691">
                  <c:v>0.64697800000000005</c:v>
                </c:pt>
                <c:pt idx="10692">
                  <c:v>0.64712199999999998</c:v>
                </c:pt>
                <c:pt idx="10693">
                  <c:v>0.64726600000000001</c:v>
                </c:pt>
                <c:pt idx="10694">
                  <c:v>0.64741000000000004</c:v>
                </c:pt>
                <c:pt idx="10695">
                  <c:v>0.64755300000000005</c:v>
                </c:pt>
                <c:pt idx="10696">
                  <c:v>0.64769699999999997</c:v>
                </c:pt>
                <c:pt idx="10697">
                  <c:v>0.64783999999999997</c:v>
                </c:pt>
                <c:pt idx="10698">
                  <c:v>0.64798299999999998</c:v>
                </c:pt>
                <c:pt idx="10699">
                  <c:v>0.64812599999999998</c:v>
                </c:pt>
                <c:pt idx="10700">
                  <c:v>0.64826899999999998</c:v>
                </c:pt>
                <c:pt idx="10701">
                  <c:v>0.64841199999999999</c:v>
                </c:pt>
                <c:pt idx="10702">
                  <c:v>0.64855499999999999</c:v>
                </c:pt>
                <c:pt idx="10703">
                  <c:v>0.64869699999999997</c:v>
                </c:pt>
                <c:pt idx="10704">
                  <c:v>0.64883999999999997</c:v>
                </c:pt>
                <c:pt idx="10705">
                  <c:v>0.64898199999999995</c:v>
                </c:pt>
                <c:pt idx="10706">
                  <c:v>0.64912400000000003</c:v>
                </c:pt>
                <c:pt idx="10707">
                  <c:v>0.64926600000000001</c:v>
                </c:pt>
                <c:pt idx="10708">
                  <c:v>0.64940799999999999</c:v>
                </c:pt>
                <c:pt idx="10709">
                  <c:v>0.64954900000000004</c:v>
                </c:pt>
                <c:pt idx="10710">
                  <c:v>0.64969100000000002</c:v>
                </c:pt>
                <c:pt idx="10711">
                  <c:v>0.64983199999999997</c:v>
                </c:pt>
                <c:pt idx="10712">
                  <c:v>0.64997400000000005</c:v>
                </c:pt>
                <c:pt idx="10713">
                  <c:v>0.650115</c:v>
                </c:pt>
                <c:pt idx="10714">
                  <c:v>0.65025599999999995</c:v>
                </c:pt>
                <c:pt idx="10715">
                  <c:v>0.65039599999999997</c:v>
                </c:pt>
                <c:pt idx="10716">
                  <c:v>0.65053700000000003</c:v>
                </c:pt>
                <c:pt idx="10717">
                  <c:v>0.65067799999999998</c:v>
                </c:pt>
                <c:pt idx="10718">
                  <c:v>0.65081800000000001</c:v>
                </c:pt>
                <c:pt idx="10719">
                  <c:v>0.65095800000000004</c:v>
                </c:pt>
                <c:pt idx="10720">
                  <c:v>0.65109899999999998</c:v>
                </c:pt>
                <c:pt idx="10721">
                  <c:v>0.65123900000000001</c:v>
                </c:pt>
                <c:pt idx="10722">
                  <c:v>0.65137800000000001</c:v>
                </c:pt>
                <c:pt idx="10723">
                  <c:v>0.65151800000000004</c:v>
                </c:pt>
                <c:pt idx="10724">
                  <c:v>0.65165799999999996</c:v>
                </c:pt>
                <c:pt idx="10725">
                  <c:v>0.65179699999999996</c:v>
                </c:pt>
                <c:pt idx="10726">
                  <c:v>0.65193699999999999</c:v>
                </c:pt>
                <c:pt idx="10727">
                  <c:v>0.65207599999999999</c:v>
                </c:pt>
                <c:pt idx="10728">
                  <c:v>0.65221499999999999</c:v>
                </c:pt>
                <c:pt idx="10729">
                  <c:v>0.65235399999999999</c:v>
                </c:pt>
                <c:pt idx="10730">
                  <c:v>0.65249299999999999</c:v>
                </c:pt>
                <c:pt idx="10731">
                  <c:v>0.65263099999999996</c:v>
                </c:pt>
                <c:pt idx="10732">
                  <c:v>0.65276999999999996</c:v>
                </c:pt>
                <c:pt idx="10733">
                  <c:v>0.65290800000000004</c:v>
                </c:pt>
                <c:pt idx="10734">
                  <c:v>0.65304600000000002</c:v>
                </c:pt>
                <c:pt idx="10735">
                  <c:v>0.65318399999999999</c:v>
                </c:pt>
                <c:pt idx="10736">
                  <c:v>0.65332199999999996</c:v>
                </c:pt>
                <c:pt idx="10737">
                  <c:v>0.65346000000000004</c:v>
                </c:pt>
                <c:pt idx="10738">
                  <c:v>0.65359800000000001</c:v>
                </c:pt>
                <c:pt idx="10739">
                  <c:v>0.65373599999999998</c:v>
                </c:pt>
                <c:pt idx="10740">
                  <c:v>0.65387300000000004</c:v>
                </c:pt>
                <c:pt idx="10741">
                  <c:v>0.65400999999999998</c:v>
                </c:pt>
                <c:pt idx="10742">
                  <c:v>0.65414700000000003</c:v>
                </c:pt>
                <c:pt idx="10743">
                  <c:v>0.65428399999999998</c:v>
                </c:pt>
                <c:pt idx="10744">
                  <c:v>0.65442100000000003</c:v>
                </c:pt>
                <c:pt idx="10745">
                  <c:v>0.65455799999999997</c:v>
                </c:pt>
                <c:pt idx="10746">
                  <c:v>0.65469500000000003</c:v>
                </c:pt>
                <c:pt idx="10747">
                  <c:v>0.65483100000000005</c:v>
                </c:pt>
                <c:pt idx="10748">
                  <c:v>0.65496799999999999</c:v>
                </c:pt>
                <c:pt idx="10749">
                  <c:v>0.65510400000000002</c:v>
                </c:pt>
                <c:pt idx="10750">
                  <c:v>0.65524000000000004</c:v>
                </c:pt>
                <c:pt idx="10751">
                  <c:v>0.65537599999999996</c:v>
                </c:pt>
                <c:pt idx="10752">
                  <c:v>0.65551199999999998</c:v>
                </c:pt>
                <c:pt idx="10753">
                  <c:v>0.65564699999999998</c:v>
                </c:pt>
                <c:pt idx="10754">
                  <c:v>0.655783</c:v>
                </c:pt>
                <c:pt idx="10755">
                  <c:v>0.655918</c:v>
                </c:pt>
                <c:pt idx="10756">
                  <c:v>0.65605400000000003</c:v>
                </c:pt>
                <c:pt idx="10757">
                  <c:v>0.65618900000000002</c:v>
                </c:pt>
                <c:pt idx="10758">
                  <c:v>0.65632400000000002</c:v>
                </c:pt>
                <c:pt idx="10759">
                  <c:v>0.65645900000000001</c:v>
                </c:pt>
                <c:pt idx="10760">
                  <c:v>0.65659400000000001</c:v>
                </c:pt>
                <c:pt idx="10761">
                  <c:v>0.65672799999999998</c:v>
                </c:pt>
                <c:pt idx="10762">
                  <c:v>0.65686299999999997</c:v>
                </c:pt>
                <c:pt idx="10763">
                  <c:v>0.65699700000000005</c:v>
                </c:pt>
                <c:pt idx="10764">
                  <c:v>0.65713100000000002</c:v>
                </c:pt>
                <c:pt idx="10765">
                  <c:v>0.65726499999999999</c:v>
                </c:pt>
                <c:pt idx="10766">
                  <c:v>0.65739899999999996</c:v>
                </c:pt>
                <c:pt idx="10767">
                  <c:v>0.65753300000000003</c:v>
                </c:pt>
                <c:pt idx="10768">
                  <c:v>0.657667</c:v>
                </c:pt>
                <c:pt idx="10769">
                  <c:v>0.65780099999999997</c:v>
                </c:pt>
                <c:pt idx="10770">
                  <c:v>0.65793400000000002</c:v>
                </c:pt>
                <c:pt idx="10771">
                  <c:v>0.65806699999999996</c:v>
                </c:pt>
                <c:pt idx="10772">
                  <c:v>0.65820000000000001</c:v>
                </c:pt>
                <c:pt idx="10773">
                  <c:v>0.65833399999999997</c:v>
                </c:pt>
                <c:pt idx="10774">
                  <c:v>0.658466</c:v>
                </c:pt>
                <c:pt idx="10775">
                  <c:v>0.65859900000000005</c:v>
                </c:pt>
                <c:pt idx="10776">
                  <c:v>0.65873199999999998</c:v>
                </c:pt>
                <c:pt idx="10777">
                  <c:v>0.65886500000000003</c:v>
                </c:pt>
                <c:pt idx="10778">
                  <c:v>0.65899700000000005</c:v>
                </c:pt>
                <c:pt idx="10779">
                  <c:v>0.65912899999999996</c:v>
                </c:pt>
                <c:pt idx="10780">
                  <c:v>0.65926099999999999</c:v>
                </c:pt>
                <c:pt idx="10781">
                  <c:v>0.65939300000000001</c:v>
                </c:pt>
                <c:pt idx="10782">
                  <c:v>0.65952500000000003</c:v>
                </c:pt>
                <c:pt idx="10783">
                  <c:v>0.65965700000000005</c:v>
                </c:pt>
                <c:pt idx="10784">
                  <c:v>0.65978899999999996</c:v>
                </c:pt>
                <c:pt idx="10785">
                  <c:v>0.65991999999999995</c:v>
                </c:pt>
                <c:pt idx="10786">
                  <c:v>0.66005199999999997</c:v>
                </c:pt>
                <c:pt idx="10787">
                  <c:v>0.66018299999999996</c:v>
                </c:pt>
                <c:pt idx="10788">
                  <c:v>0.66031399999999996</c:v>
                </c:pt>
                <c:pt idx="10789">
                  <c:v>0.66044499999999995</c:v>
                </c:pt>
                <c:pt idx="10790">
                  <c:v>0.66057600000000005</c:v>
                </c:pt>
                <c:pt idx="10791">
                  <c:v>0.66070700000000004</c:v>
                </c:pt>
                <c:pt idx="10792">
                  <c:v>0.66083700000000001</c:v>
                </c:pt>
                <c:pt idx="10793">
                  <c:v>0.660968</c:v>
                </c:pt>
                <c:pt idx="10794">
                  <c:v>0.66109799999999996</c:v>
                </c:pt>
                <c:pt idx="10795">
                  <c:v>0.66122800000000004</c:v>
                </c:pt>
                <c:pt idx="10796">
                  <c:v>0.661358</c:v>
                </c:pt>
                <c:pt idx="10797">
                  <c:v>0.66148799999999996</c:v>
                </c:pt>
                <c:pt idx="10798">
                  <c:v>0.66161800000000004</c:v>
                </c:pt>
                <c:pt idx="10799">
                  <c:v>0.661748</c:v>
                </c:pt>
                <c:pt idx="10800">
                  <c:v>0.66187700000000005</c:v>
                </c:pt>
                <c:pt idx="10801">
                  <c:v>0.66200700000000001</c:v>
                </c:pt>
                <c:pt idx="10802">
                  <c:v>0.66213599999999995</c:v>
                </c:pt>
                <c:pt idx="10803">
                  <c:v>0.66226499999999999</c:v>
                </c:pt>
                <c:pt idx="10804">
                  <c:v>0.66239499999999996</c:v>
                </c:pt>
                <c:pt idx="10805">
                  <c:v>0.662524</c:v>
                </c:pt>
                <c:pt idx="10806">
                  <c:v>0.66265200000000002</c:v>
                </c:pt>
                <c:pt idx="10807">
                  <c:v>0.66278099999999995</c:v>
                </c:pt>
                <c:pt idx="10808">
                  <c:v>0.66291</c:v>
                </c:pt>
                <c:pt idx="10809">
                  <c:v>0.66303800000000002</c:v>
                </c:pt>
                <c:pt idx="10810">
                  <c:v>0.66316600000000003</c:v>
                </c:pt>
                <c:pt idx="10811">
                  <c:v>0.66329499999999997</c:v>
                </c:pt>
                <c:pt idx="10812">
                  <c:v>0.66342299999999998</c:v>
                </c:pt>
                <c:pt idx="10813">
                  <c:v>0.663551</c:v>
                </c:pt>
                <c:pt idx="10814">
                  <c:v>0.66367900000000002</c:v>
                </c:pt>
                <c:pt idx="10815">
                  <c:v>0.66380600000000001</c:v>
                </c:pt>
                <c:pt idx="10816">
                  <c:v>0.66393400000000002</c:v>
                </c:pt>
                <c:pt idx="10817">
                  <c:v>0.66406100000000001</c:v>
                </c:pt>
                <c:pt idx="10818">
                  <c:v>0.66418900000000003</c:v>
                </c:pt>
                <c:pt idx="10819">
                  <c:v>0.66431600000000002</c:v>
                </c:pt>
                <c:pt idx="10820">
                  <c:v>0.66444300000000001</c:v>
                </c:pt>
                <c:pt idx="10821">
                  <c:v>0.66456999999999999</c:v>
                </c:pt>
                <c:pt idx="10822">
                  <c:v>0.66469699999999998</c:v>
                </c:pt>
                <c:pt idx="10823">
                  <c:v>0.66482300000000005</c:v>
                </c:pt>
                <c:pt idx="10824">
                  <c:v>0.66495000000000004</c:v>
                </c:pt>
                <c:pt idx="10825">
                  <c:v>0.665076</c:v>
                </c:pt>
                <c:pt idx="10826">
                  <c:v>0.66520299999999999</c:v>
                </c:pt>
                <c:pt idx="10827">
                  <c:v>0.66532899999999995</c:v>
                </c:pt>
                <c:pt idx="10828">
                  <c:v>0.66545500000000002</c:v>
                </c:pt>
                <c:pt idx="10829">
                  <c:v>0.66558099999999998</c:v>
                </c:pt>
                <c:pt idx="10830">
                  <c:v>0.66570700000000005</c:v>
                </c:pt>
                <c:pt idx="10831">
                  <c:v>0.66583300000000001</c:v>
                </c:pt>
                <c:pt idx="10832">
                  <c:v>0.66595800000000005</c:v>
                </c:pt>
                <c:pt idx="10833">
                  <c:v>0.66608400000000001</c:v>
                </c:pt>
                <c:pt idx="10834">
                  <c:v>0.66620900000000005</c:v>
                </c:pt>
                <c:pt idx="10835">
                  <c:v>0.66633399999999998</c:v>
                </c:pt>
                <c:pt idx="10836">
                  <c:v>0.66645900000000002</c:v>
                </c:pt>
                <c:pt idx="10837">
                  <c:v>0.66658399999999995</c:v>
                </c:pt>
                <c:pt idx="10838">
                  <c:v>0.666709</c:v>
                </c:pt>
                <c:pt idx="10839">
                  <c:v>0.66683400000000004</c:v>
                </c:pt>
                <c:pt idx="10840">
                  <c:v>0.66695800000000005</c:v>
                </c:pt>
                <c:pt idx="10841">
                  <c:v>0.66708299999999998</c:v>
                </c:pt>
                <c:pt idx="10842">
                  <c:v>0.66720699999999999</c:v>
                </c:pt>
                <c:pt idx="10843">
                  <c:v>0.66733200000000004</c:v>
                </c:pt>
                <c:pt idx="10844">
                  <c:v>0.66745600000000005</c:v>
                </c:pt>
                <c:pt idx="10845">
                  <c:v>0.66757999999999995</c:v>
                </c:pt>
                <c:pt idx="10846">
                  <c:v>0.66770399999999996</c:v>
                </c:pt>
                <c:pt idx="10847">
                  <c:v>0.66782699999999995</c:v>
                </c:pt>
                <c:pt idx="10848">
                  <c:v>0.66795099999999996</c:v>
                </c:pt>
                <c:pt idx="10849">
                  <c:v>0.66807499999999997</c:v>
                </c:pt>
                <c:pt idx="10850">
                  <c:v>0.66819799999999996</c:v>
                </c:pt>
                <c:pt idx="10851">
                  <c:v>0.66832100000000005</c:v>
                </c:pt>
                <c:pt idx="10852">
                  <c:v>0.66844400000000004</c:v>
                </c:pt>
                <c:pt idx="10853">
                  <c:v>0.66856700000000002</c:v>
                </c:pt>
                <c:pt idx="10854">
                  <c:v>0.66869000000000001</c:v>
                </c:pt>
                <c:pt idx="10855">
                  <c:v>0.66881299999999999</c:v>
                </c:pt>
                <c:pt idx="10856">
                  <c:v>0.66893599999999998</c:v>
                </c:pt>
                <c:pt idx="10857">
                  <c:v>0.66905800000000004</c:v>
                </c:pt>
                <c:pt idx="10858">
                  <c:v>0.66918100000000003</c:v>
                </c:pt>
                <c:pt idx="10859">
                  <c:v>0.66930299999999998</c:v>
                </c:pt>
                <c:pt idx="10860">
                  <c:v>0.66942500000000005</c:v>
                </c:pt>
                <c:pt idx="10861">
                  <c:v>0.669547</c:v>
                </c:pt>
                <c:pt idx="10862">
                  <c:v>0.66966899999999996</c:v>
                </c:pt>
                <c:pt idx="10863">
                  <c:v>0.66979100000000003</c:v>
                </c:pt>
                <c:pt idx="10864">
                  <c:v>0.66991299999999998</c:v>
                </c:pt>
                <c:pt idx="10865">
                  <c:v>0.67003400000000002</c:v>
                </c:pt>
                <c:pt idx="10866">
                  <c:v>0.67015599999999997</c:v>
                </c:pt>
                <c:pt idx="10867">
                  <c:v>0.67027700000000001</c:v>
                </c:pt>
                <c:pt idx="10868">
                  <c:v>0.67039899999999997</c:v>
                </c:pt>
                <c:pt idx="10869">
                  <c:v>0.67052</c:v>
                </c:pt>
                <c:pt idx="10870">
                  <c:v>0.67064100000000004</c:v>
                </c:pt>
                <c:pt idx="10871">
                  <c:v>0.67076199999999997</c:v>
                </c:pt>
                <c:pt idx="10872">
                  <c:v>0.67088199999999998</c:v>
                </c:pt>
                <c:pt idx="10873">
                  <c:v>0.67100300000000002</c:v>
                </c:pt>
                <c:pt idx="10874">
                  <c:v>0.67112400000000005</c:v>
                </c:pt>
                <c:pt idx="10875">
                  <c:v>0.67124399999999995</c:v>
                </c:pt>
                <c:pt idx="10876">
                  <c:v>0.67136399999999996</c:v>
                </c:pt>
                <c:pt idx="10877">
                  <c:v>0.67148399999999997</c:v>
                </c:pt>
                <c:pt idx="10878">
                  <c:v>0.67160399999999998</c:v>
                </c:pt>
                <c:pt idx="10879">
                  <c:v>0.67172399999999999</c:v>
                </c:pt>
                <c:pt idx="10880">
                  <c:v>0.671844</c:v>
                </c:pt>
                <c:pt idx="10881">
                  <c:v>0.67196400000000001</c:v>
                </c:pt>
                <c:pt idx="10882">
                  <c:v>0.67208400000000001</c:v>
                </c:pt>
                <c:pt idx="10883">
                  <c:v>0.67220299999999999</c:v>
                </c:pt>
                <c:pt idx="10884">
                  <c:v>0.67232199999999998</c:v>
                </c:pt>
                <c:pt idx="10885">
                  <c:v>0.67244199999999998</c:v>
                </c:pt>
                <c:pt idx="10886">
                  <c:v>0.67256099999999996</c:v>
                </c:pt>
                <c:pt idx="10887">
                  <c:v>0.67267999999999994</c:v>
                </c:pt>
                <c:pt idx="10888">
                  <c:v>0.67279900000000004</c:v>
                </c:pt>
                <c:pt idx="10889">
                  <c:v>0.67291699999999999</c:v>
                </c:pt>
                <c:pt idx="10890">
                  <c:v>0.67303599999999997</c:v>
                </c:pt>
                <c:pt idx="10891">
                  <c:v>0.67315499999999995</c:v>
                </c:pt>
                <c:pt idx="10892">
                  <c:v>0.67327300000000001</c:v>
                </c:pt>
                <c:pt idx="10893">
                  <c:v>0.67339099999999996</c:v>
                </c:pt>
                <c:pt idx="10894">
                  <c:v>0.67351000000000005</c:v>
                </c:pt>
                <c:pt idx="10895">
                  <c:v>0.673628</c:v>
                </c:pt>
                <c:pt idx="10896">
                  <c:v>0.67374599999999996</c:v>
                </c:pt>
                <c:pt idx="10897">
                  <c:v>0.67386299999999999</c:v>
                </c:pt>
                <c:pt idx="10898">
                  <c:v>0.67398100000000005</c:v>
                </c:pt>
                <c:pt idx="10899">
                  <c:v>0.674099</c:v>
                </c:pt>
                <c:pt idx="10900">
                  <c:v>0.67421600000000004</c:v>
                </c:pt>
                <c:pt idx="10901">
                  <c:v>0.67433399999999999</c:v>
                </c:pt>
                <c:pt idx="10902">
                  <c:v>0.67445100000000002</c:v>
                </c:pt>
                <c:pt idx="10903">
                  <c:v>0.67456799999999995</c:v>
                </c:pt>
                <c:pt idx="10904">
                  <c:v>0.67468499999999998</c:v>
                </c:pt>
                <c:pt idx="10905">
                  <c:v>0.67480200000000001</c:v>
                </c:pt>
                <c:pt idx="10906">
                  <c:v>0.67491900000000005</c:v>
                </c:pt>
                <c:pt idx="10907">
                  <c:v>0.67503599999999997</c:v>
                </c:pt>
                <c:pt idx="10908">
                  <c:v>0.67515199999999997</c:v>
                </c:pt>
                <c:pt idx="10909">
                  <c:v>0.67526900000000001</c:v>
                </c:pt>
                <c:pt idx="10910">
                  <c:v>0.67538500000000001</c:v>
                </c:pt>
                <c:pt idx="10911">
                  <c:v>0.67550100000000002</c:v>
                </c:pt>
                <c:pt idx="10912">
                  <c:v>0.67561700000000002</c:v>
                </c:pt>
                <c:pt idx="10913">
                  <c:v>0.67573300000000003</c:v>
                </c:pt>
                <c:pt idx="10914">
                  <c:v>0.67584900000000003</c:v>
                </c:pt>
                <c:pt idx="10915">
                  <c:v>0.67596500000000004</c:v>
                </c:pt>
                <c:pt idx="10916">
                  <c:v>0.67608100000000004</c:v>
                </c:pt>
                <c:pt idx="10917">
                  <c:v>0.67619600000000002</c:v>
                </c:pt>
                <c:pt idx="10918">
                  <c:v>0.67631200000000002</c:v>
                </c:pt>
                <c:pt idx="10919">
                  <c:v>0.676427</c:v>
                </c:pt>
                <c:pt idx="10920">
                  <c:v>0.67654199999999998</c:v>
                </c:pt>
                <c:pt idx="10921">
                  <c:v>0.67665699999999995</c:v>
                </c:pt>
                <c:pt idx="10922">
                  <c:v>0.67677200000000004</c:v>
                </c:pt>
                <c:pt idx="10923">
                  <c:v>0.67688700000000002</c:v>
                </c:pt>
                <c:pt idx="10924">
                  <c:v>0.67700199999999999</c:v>
                </c:pt>
                <c:pt idx="10925">
                  <c:v>0.67711699999999997</c:v>
                </c:pt>
                <c:pt idx="10926">
                  <c:v>0.67723100000000003</c:v>
                </c:pt>
                <c:pt idx="10927">
                  <c:v>0.677346</c:v>
                </c:pt>
                <c:pt idx="10928">
                  <c:v>0.67745999999999995</c:v>
                </c:pt>
                <c:pt idx="10929">
                  <c:v>0.67757400000000001</c:v>
                </c:pt>
                <c:pt idx="10930">
                  <c:v>0.67768799999999996</c:v>
                </c:pt>
                <c:pt idx="10931">
                  <c:v>0.67780200000000002</c:v>
                </c:pt>
                <c:pt idx="10932">
                  <c:v>0.67791599999999996</c:v>
                </c:pt>
                <c:pt idx="10933">
                  <c:v>0.67803000000000002</c:v>
                </c:pt>
                <c:pt idx="10934">
                  <c:v>0.67814399999999997</c:v>
                </c:pt>
                <c:pt idx="10935">
                  <c:v>0.678257</c:v>
                </c:pt>
                <c:pt idx="10936">
                  <c:v>0.67837099999999995</c:v>
                </c:pt>
                <c:pt idx="10937">
                  <c:v>0.67848399999999998</c:v>
                </c:pt>
                <c:pt idx="10938">
                  <c:v>0.67859700000000001</c:v>
                </c:pt>
                <c:pt idx="10939">
                  <c:v>0.67871000000000004</c:v>
                </c:pt>
                <c:pt idx="10940">
                  <c:v>0.67882299999999995</c:v>
                </c:pt>
                <c:pt idx="10941">
                  <c:v>0.67893599999999998</c:v>
                </c:pt>
                <c:pt idx="10942">
                  <c:v>0.67904900000000001</c:v>
                </c:pt>
                <c:pt idx="10943">
                  <c:v>0.67916100000000001</c:v>
                </c:pt>
                <c:pt idx="10944">
                  <c:v>0.67927400000000004</c:v>
                </c:pt>
                <c:pt idx="10945">
                  <c:v>0.67938600000000005</c:v>
                </c:pt>
                <c:pt idx="10946">
                  <c:v>0.67949899999999996</c:v>
                </c:pt>
                <c:pt idx="10947">
                  <c:v>0.67961099999999997</c:v>
                </c:pt>
                <c:pt idx="10948">
                  <c:v>0.67972299999999997</c:v>
                </c:pt>
                <c:pt idx="10949">
                  <c:v>0.67983499999999997</c:v>
                </c:pt>
                <c:pt idx="10950">
                  <c:v>0.67994699999999997</c:v>
                </c:pt>
                <c:pt idx="10951">
                  <c:v>0.68005899999999997</c:v>
                </c:pt>
                <c:pt idx="10952">
                  <c:v>0.68017000000000005</c:v>
                </c:pt>
                <c:pt idx="10953">
                  <c:v>0.68028200000000005</c:v>
                </c:pt>
                <c:pt idx="10954">
                  <c:v>0.68039300000000003</c:v>
                </c:pt>
                <c:pt idx="10955">
                  <c:v>0.68050500000000003</c:v>
                </c:pt>
                <c:pt idx="10956">
                  <c:v>0.680616</c:v>
                </c:pt>
                <c:pt idx="10957">
                  <c:v>0.68072699999999997</c:v>
                </c:pt>
                <c:pt idx="10958">
                  <c:v>0.68083800000000005</c:v>
                </c:pt>
                <c:pt idx="10959">
                  <c:v>0.68094900000000003</c:v>
                </c:pt>
                <c:pt idx="10960">
                  <c:v>0.68106</c:v>
                </c:pt>
                <c:pt idx="10961">
                  <c:v>0.68117099999999997</c:v>
                </c:pt>
                <c:pt idx="10962">
                  <c:v>0.68128100000000003</c:v>
                </c:pt>
                <c:pt idx="10963">
                  <c:v>0.681392</c:v>
                </c:pt>
                <c:pt idx="10964">
                  <c:v>0.68150200000000005</c:v>
                </c:pt>
                <c:pt idx="10965">
                  <c:v>0.681612</c:v>
                </c:pt>
                <c:pt idx="10966">
                  <c:v>0.68172200000000005</c:v>
                </c:pt>
                <c:pt idx="10967">
                  <c:v>0.68183199999999999</c:v>
                </c:pt>
                <c:pt idx="10968">
                  <c:v>0.68194200000000005</c:v>
                </c:pt>
                <c:pt idx="10969">
                  <c:v>0.68205199999999999</c:v>
                </c:pt>
                <c:pt idx="10970">
                  <c:v>0.68216200000000005</c:v>
                </c:pt>
                <c:pt idx="10971">
                  <c:v>0.68227099999999996</c:v>
                </c:pt>
                <c:pt idx="10972">
                  <c:v>0.68238100000000002</c:v>
                </c:pt>
                <c:pt idx="10973">
                  <c:v>0.68249000000000004</c:v>
                </c:pt>
                <c:pt idx="10974">
                  <c:v>0.68259999999999998</c:v>
                </c:pt>
                <c:pt idx="10975">
                  <c:v>0.68270900000000001</c:v>
                </c:pt>
                <c:pt idx="10976">
                  <c:v>0.68281800000000004</c:v>
                </c:pt>
                <c:pt idx="10977">
                  <c:v>0.68292699999999995</c:v>
                </c:pt>
                <c:pt idx="10978">
                  <c:v>0.68303599999999998</c:v>
                </c:pt>
                <c:pt idx="10979">
                  <c:v>0.68314399999999997</c:v>
                </c:pt>
                <c:pt idx="10980">
                  <c:v>0.683253</c:v>
                </c:pt>
                <c:pt idx="10981">
                  <c:v>0.68336200000000002</c:v>
                </c:pt>
                <c:pt idx="10982">
                  <c:v>0.68347000000000002</c:v>
                </c:pt>
                <c:pt idx="10983">
                  <c:v>0.68357800000000002</c:v>
                </c:pt>
                <c:pt idx="10984">
                  <c:v>0.68368700000000004</c:v>
                </c:pt>
                <c:pt idx="10985">
                  <c:v>0.68379500000000004</c:v>
                </c:pt>
                <c:pt idx="10986">
                  <c:v>0.68390300000000004</c:v>
                </c:pt>
                <c:pt idx="10987">
                  <c:v>0.68401100000000004</c:v>
                </c:pt>
                <c:pt idx="10988">
                  <c:v>0.684118</c:v>
                </c:pt>
                <c:pt idx="10989">
                  <c:v>0.684226</c:v>
                </c:pt>
                <c:pt idx="10990">
                  <c:v>0.684334</c:v>
                </c:pt>
                <c:pt idx="10991">
                  <c:v>0.68444099999999997</c:v>
                </c:pt>
                <c:pt idx="10992">
                  <c:v>0.68454800000000005</c:v>
                </c:pt>
                <c:pt idx="10993">
                  <c:v>0.68465600000000004</c:v>
                </c:pt>
                <c:pt idx="10994">
                  <c:v>0.68476300000000001</c:v>
                </c:pt>
                <c:pt idx="10995">
                  <c:v>0.68486999999999998</c:v>
                </c:pt>
                <c:pt idx="10996">
                  <c:v>0.68497699999999995</c:v>
                </c:pt>
                <c:pt idx="10997">
                  <c:v>0.68508400000000003</c:v>
                </c:pt>
                <c:pt idx="10998">
                  <c:v>0.68518999999999997</c:v>
                </c:pt>
                <c:pt idx="10999">
                  <c:v>0.68529700000000005</c:v>
                </c:pt>
                <c:pt idx="11000">
                  <c:v>0.68540400000000001</c:v>
                </c:pt>
                <c:pt idx="11001">
                  <c:v>0.68550999999999995</c:v>
                </c:pt>
                <c:pt idx="11002">
                  <c:v>0.685616</c:v>
                </c:pt>
                <c:pt idx="11003">
                  <c:v>0.68572299999999997</c:v>
                </c:pt>
                <c:pt idx="11004">
                  <c:v>0.68582900000000002</c:v>
                </c:pt>
                <c:pt idx="11005">
                  <c:v>0.68593499999999996</c:v>
                </c:pt>
                <c:pt idx="11006">
                  <c:v>0.68604100000000001</c:v>
                </c:pt>
                <c:pt idx="11007">
                  <c:v>0.68614600000000003</c:v>
                </c:pt>
                <c:pt idx="11008">
                  <c:v>0.68625199999999997</c:v>
                </c:pt>
                <c:pt idx="11009">
                  <c:v>0.68635800000000002</c:v>
                </c:pt>
                <c:pt idx="11010">
                  <c:v>0.68646300000000005</c:v>
                </c:pt>
                <c:pt idx="11011">
                  <c:v>0.68656899999999998</c:v>
                </c:pt>
                <c:pt idx="11012">
                  <c:v>0.68667400000000001</c:v>
                </c:pt>
                <c:pt idx="11013">
                  <c:v>0.68677900000000003</c:v>
                </c:pt>
                <c:pt idx="11014">
                  <c:v>0.68688400000000005</c:v>
                </c:pt>
                <c:pt idx="11015">
                  <c:v>0.68698899999999996</c:v>
                </c:pt>
                <c:pt idx="11016">
                  <c:v>0.68709399999999998</c:v>
                </c:pt>
                <c:pt idx="11017">
                  <c:v>0.687199</c:v>
                </c:pt>
                <c:pt idx="11018">
                  <c:v>0.68730400000000003</c:v>
                </c:pt>
                <c:pt idx="11019">
                  <c:v>0.68740800000000002</c:v>
                </c:pt>
                <c:pt idx="11020">
                  <c:v>0.68751300000000004</c:v>
                </c:pt>
                <c:pt idx="11021">
                  <c:v>0.68761700000000003</c:v>
                </c:pt>
                <c:pt idx="11022">
                  <c:v>0.68772100000000003</c:v>
                </c:pt>
                <c:pt idx="11023">
                  <c:v>0.68782500000000002</c:v>
                </c:pt>
                <c:pt idx="11024">
                  <c:v>0.68792900000000001</c:v>
                </c:pt>
                <c:pt idx="11025">
                  <c:v>0.68803300000000001</c:v>
                </c:pt>
                <c:pt idx="11026">
                  <c:v>0.688137</c:v>
                </c:pt>
                <c:pt idx="11027">
                  <c:v>0.68824099999999999</c:v>
                </c:pt>
                <c:pt idx="11028">
                  <c:v>0.68834499999999998</c:v>
                </c:pt>
                <c:pt idx="11029">
                  <c:v>0.68844799999999995</c:v>
                </c:pt>
                <c:pt idx="11030">
                  <c:v>0.68855200000000005</c:v>
                </c:pt>
                <c:pt idx="11031">
                  <c:v>0.68865500000000002</c:v>
                </c:pt>
                <c:pt idx="11032">
                  <c:v>0.68875799999999998</c:v>
                </c:pt>
                <c:pt idx="11033">
                  <c:v>0.68886099999999995</c:v>
                </c:pt>
                <c:pt idx="11034">
                  <c:v>0.68896400000000002</c:v>
                </c:pt>
                <c:pt idx="11035">
                  <c:v>0.68906699999999999</c:v>
                </c:pt>
                <c:pt idx="11036">
                  <c:v>0.68916999999999995</c:v>
                </c:pt>
                <c:pt idx="11037">
                  <c:v>0.68927300000000002</c:v>
                </c:pt>
                <c:pt idx="11038">
                  <c:v>0.68937599999999999</c:v>
                </c:pt>
                <c:pt idx="11039">
                  <c:v>0.68947800000000004</c:v>
                </c:pt>
                <c:pt idx="11040">
                  <c:v>0.68957999999999997</c:v>
                </c:pt>
                <c:pt idx="11041">
                  <c:v>0.68968300000000005</c:v>
                </c:pt>
                <c:pt idx="11042">
                  <c:v>0.68978499999999998</c:v>
                </c:pt>
                <c:pt idx="11043">
                  <c:v>0.68988700000000003</c:v>
                </c:pt>
                <c:pt idx="11044">
                  <c:v>0.68998899999999996</c:v>
                </c:pt>
                <c:pt idx="11045">
                  <c:v>0.69009100000000001</c:v>
                </c:pt>
                <c:pt idx="11046">
                  <c:v>0.69019299999999995</c:v>
                </c:pt>
                <c:pt idx="11047">
                  <c:v>0.69029499999999999</c:v>
                </c:pt>
                <c:pt idx="11048">
                  <c:v>0.69039600000000001</c:v>
                </c:pt>
                <c:pt idx="11049">
                  <c:v>0.69049799999999995</c:v>
                </c:pt>
                <c:pt idx="11050">
                  <c:v>0.69059899999999996</c:v>
                </c:pt>
                <c:pt idx="11051">
                  <c:v>0.69070100000000001</c:v>
                </c:pt>
                <c:pt idx="11052">
                  <c:v>0.69080200000000003</c:v>
                </c:pt>
                <c:pt idx="11053">
                  <c:v>0.69090300000000004</c:v>
                </c:pt>
                <c:pt idx="11054">
                  <c:v>0.69100399999999995</c:v>
                </c:pt>
                <c:pt idx="11055">
                  <c:v>0.69110499999999997</c:v>
                </c:pt>
                <c:pt idx="11056">
                  <c:v>0.69120599999999999</c:v>
                </c:pt>
                <c:pt idx="11057">
                  <c:v>0.691307</c:v>
                </c:pt>
                <c:pt idx="11058">
                  <c:v>0.69140699999999999</c:v>
                </c:pt>
                <c:pt idx="11059">
                  <c:v>0.69150800000000001</c:v>
                </c:pt>
                <c:pt idx="11060">
                  <c:v>0.691608</c:v>
                </c:pt>
                <c:pt idx="11061">
                  <c:v>0.69170900000000002</c:v>
                </c:pt>
                <c:pt idx="11062">
                  <c:v>0.69180900000000001</c:v>
                </c:pt>
                <c:pt idx="11063">
                  <c:v>0.691909</c:v>
                </c:pt>
                <c:pt idx="11064">
                  <c:v>0.69200899999999999</c:v>
                </c:pt>
                <c:pt idx="11065">
                  <c:v>0.69210899999999997</c:v>
                </c:pt>
                <c:pt idx="11066">
                  <c:v>0.69220899999999996</c:v>
                </c:pt>
                <c:pt idx="11067">
                  <c:v>0.69230899999999995</c:v>
                </c:pt>
                <c:pt idx="11068">
                  <c:v>0.69240800000000002</c:v>
                </c:pt>
                <c:pt idx="11069">
                  <c:v>0.69250800000000001</c:v>
                </c:pt>
                <c:pt idx="11070">
                  <c:v>0.69260699999999997</c:v>
                </c:pt>
                <c:pt idx="11071">
                  <c:v>0.69270699999999996</c:v>
                </c:pt>
                <c:pt idx="11072">
                  <c:v>0.69280600000000003</c:v>
                </c:pt>
                <c:pt idx="11073">
                  <c:v>0.69290499999999999</c:v>
                </c:pt>
                <c:pt idx="11074">
                  <c:v>0.69300399999999995</c:v>
                </c:pt>
                <c:pt idx="11075">
                  <c:v>0.69310300000000002</c:v>
                </c:pt>
                <c:pt idx="11076">
                  <c:v>0.69320199999999998</c:v>
                </c:pt>
                <c:pt idx="11077">
                  <c:v>0.69330099999999995</c:v>
                </c:pt>
                <c:pt idx="11078">
                  <c:v>0.69340000000000002</c:v>
                </c:pt>
                <c:pt idx="11079">
                  <c:v>0.69349799999999995</c:v>
                </c:pt>
                <c:pt idx="11080">
                  <c:v>0.69359700000000002</c:v>
                </c:pt>
                <c:pt idx="11081">
                  <c:v>0.69369499999999995</c:v>
                </c:pt>
                <c:pt idx="11082">
                  <c:v>0.69379299999999999</c:v>
                </c:pt>
                <c:pt idx="11083">
                  <c:v>0.69389199999999995</c:v>
                </c:pt>
                <c:pt idx="11084">
                  <c:v>0.69399</c:v>
                </c:pt>
                <c:pt idx="11085">
                  <c:v>0.69408800000000004</c:v>
                </c:pt>
                <c:pt idx="11086">
                  <c:v>0.69418599999999997</c:v>
                </c:pt>
                <c:pt idx="11087">
                  <c:v>0.69428299999999998</c:v>
                </c:pt>
                <c:pt idx="11088">
                  <c:v>0.69438100000000003</c:v>
                </c:pt>
                <c:pt idx="11089">
                  <c:v>0.69447899999999996</c:v>
                </c:pt>
                <c:pt idx="11090">
                  <c:v>0.69457599999999997</c:v>
                </c:pt>
                <c:pt idx="11091">
                  <c:v>0.69467400000000001</c:v>
                </c:pt>
                <c:pt idx="11092">
                  <c:v>0.69477100000000003</c:v>
                </c:pt>
                <c:pt idx="11093">
                  <c:v>0.69486800000000004</c:v>
                </c:pt>
                <c:pt idx="11094">
                  <c:v>0.69496599999999997</c:v>
                </c:pt>
                <c:pt idx="11095">
                  <c:v>0.69506299999999999</c:v>
                </c:pt>
                <c:pt idx="11096">
                  <c:v>0.69516</c:v>
                </c:pt>
                <c:pt idx="11097">
                  <c:v>0.69525599999999999</c:v>
                </c:pt>
                <c:pt idx="11098">
                  <c:v>0.695353</c:v>
                </c:pt>
                <c:pt idx="11099">
                  <c:v>0.69545000000000001</c:v>
                </c:pt>
                <c:pt idx="11100">
                  <c:v>0.695546</c:v>
                </c:pt>
                <c:pt idx="11101">
                  <c:v>0.69564300000000001</c:v>
                </c:pt>
                <c:pt idx="11102">
                  <c:v>0.695739</c:v>
                </c:pt>
                <c:pt idx="11103">
                  <c:v>0.69583600000000001</c:v>
                </c:pt>
                <c:pt idx="11104">
                  <c:v>0.695932</c:v>
                </c:pt>
                <c:pt idx="11105">
                  <c:v>0.69602799999999998</c:v>
                </c:pt>
                <c:pt idx="11106">
                  <c:v>0.69612399999999997</c:v>
                </c:pt>
                <c:pt idx="11107">
                  <c:v>0.69621999999999995</c:v>
                </c:pt>
                <c:pt idx="11108">
                  <c:v>0.69631600000000005</c:v>
                </c:pt>
                <c:pt idx="11109">
                  <c:v>0.69641200000000003</c:v>
                </c:pt>
                <c:pt idx="11110">
                  <c:v>0.69650699999999999</c:v>
                </c:pt>
                <c:pt idx="11111">
                  <c:v>0.69660299999999997</c:v>
                </c:pt>
                <c:pt idx="11112">
                  <c:v>0.69669800000000004</c:v>
                </c:pt>
                <c:pt idx="11113">
                  <c:v>0.69679400000000002</c:v>
                </c:pt>
                <c:pt idx="11114">
                  <c:v>0.69688899999999998</c:v>
                </c:pt>
                <c:pt idx="11115">
                  <c:v>0.69698400000000005</c:v>
                </c:pt>
                <c:pt idx="11116">
                  <c:v>0.697079</c:v>
                </c:pt>
                <c:pt idx="11117">
                  <c:v>0.69717399999999996</c:v>
                </c:pt>
                <c:pt idx="11118">
                  <c:v>0.69726900000000003</c:v>
                </c:pt>
                <c:pt idx="11119">
                  <c:v>0.69736399999999998</c:v>
                </c:pt>
                <c:pt idx="11120">
                  <c:v>0.69745800000000002</c:v>
                </c:pt>
                <c:pt idx="11121">
                  <c:v>0.69755299999999998</c:v>
                </c:pt>
                <c:pt idx="11122">
                  <c:v>0.69764800000000005</c:v>
                </c:pt>
                <c:pt idx="11123">
                  <c:v>0.69774199999999997</c:v>
                </c:pt>
                <c:pt idx="11124">
                  <c:v>0.69783600000000001</c:v>
                </c:pt>
                <c:pt idx="11125">
                  <c:v>0.69793099999999997</c:v>
                </c:pt>
                <c:pt idx="11126">
                  <c:v>0.69802500000000001</c:v>
                </c:pt>
                <c:pt idx="11127">
                  <c:v>0.69811900000000005</c:v>
                </c:pt>
                <c:pt idx="11128">
                  <c:v>0.69821299999999997</c:v>
                </c:pt>
                <c:pt idx="11129">
                  <c:v>0.69830700000000001</c:v>
                </c:pt>
                <c:pt idx="11130">
                  <c:v>0.69840000000000002</c:v>
                </c:pt>
                <c:pt idx="11131">
                  <c:v>0.69849399999999995</c:v>
                </c:pt>
                <c:pt idx="11132">
                  <c:v>0.69858799999999999</c:v>
                </c:pt>
                <c:pt idx="11133">
                  <c:v>0.698681</c:v>
                </c:pt>
                <c:pt idx="11134">
                  <c:v>0.69877500000000003</c:v>
                </c:pt>
                <c:pt idx="11135">
                  <c:v>0.69886800000000004</c:v>
                </c:pt>
                <c:pt idx="11136">
                  <c:v>0.69896100000000005</c:v>
                </c:pt>
                <c:pt idx="11137">
                  <c:v>0.69905399999999995</c:v>
                </c:pt>
                <c:pt idx="11138">
                  <c:v>0.69914699999999996</c:v>
                </c:pt>
                <c:pt idx="11139">
                  <c:v>0.69923999999999997</c:v>
                </c:pt>
                <c:pt idx="11140">
                  <c:v>0.69933299999999998</c:v>
                </c:pt>
                <c:pt idx="11141">
                  <c:v>0.69942599999999999</c:v>
                </c:pt>
                <c:pt idx="11142">
                  <c:v>0.699519</c:v>
                </c:pt>
                <c:pt idx="11143">
                  <c:v>0.69961099999999998</c:v>
                </c:pt>
                <c:pt idx="11144">
                  <c:v>0.69970399999999999</c:v>
                </c:pt>
                <c:pt idx="11145">
                  <c:v>0.69979599999999997</c:v>
                </c:pt>
                <c:pt idx="11146">
                  <c:v>0.69988899999999998</c:v>
                </c:pt>
                <c:pt idx="11147">
                  <c:v>0.69998099999999996</c:v>
                </c:pt>
                <c:pt idx="11148">
                  <c:v>0.70007299999999995</c:v>
                </c:pt>
                <c:pt idx="11149">
                  <c:v>0.70016500000000004</c:v>
                </c:pt>
                <c:pt idx="11150">
                  <c:v>0.70025700000000002</c:v>
                </c:pt>
                <c:pt idx="11151">
                  <c:v>0.700349</c:v>
                </c:pt>
                <c:pt idx="11152">
                  <c:v>0.70044099999999998</c:v>
                </c:pt>
                <c:pt idx="11153">
                  <c:v>0.70053200000000004</c:v>
                </c:pt>
                <c:pt idx="11154">
                  <c:v>0.70062400000000002</c:v>
                </c:pt>
                <c:pt idx="11155">
                  <c:v>0.70071499999999998</c:v>
                </c:pt>
                <c:pt idx="11156">
                  <c:v>0.70080699999999996</c:v>
                </c:pt>
                <c:pt idx="11157">
                  <c:v>0.70089800000000002</c:v>
                </c:pt>
                <c:pt idx="11158">
                  <c:v>0.70098899999999997</c:v>
                </c:pt>
                <c:pt idx="11159">
                  <c:v>0.70108099999999995</c:v>
                </c:pt>
                <c:pt idx="11160">
                  <c:v>0.70117200000000002</c:v>
                </c:pt>
                <c:pt idx="11161">
                  <c:v>0.70126299999999997</c:v>
                </c:pt>
                <c:pt idx="11162">
                  <c:v>0.701353</c:v>
                </c:pt>
                <c:pt idx="11163">
                  <c:v>0.70144399999999996</c:v>
                </c:pt>
                <c:pt idx="11164">
                  <c:v>0.70153500000000002</c:v>
                </c:pt>
                <c:pt idx="11165">
                  <c:v>0.70162599999999997</c:v>
                </c:pt>
                <c:pt idx="11166">
                  <c:v>0.70171600000000001</c:v>
                </c:pt>
                <c:pt idx="11167">
                  <c:v>0.70180699999999996</c:v>
                </c:pt>
                <c:pt idx="11168">
                  <c:v>0.70189699999999999</c:v>
                </c:pt>
                <c:pt idx="11169">
                  <c:v>0.70198700000000003</c:v>
                </c:pt>
                <c:pt idx="11170">
                  <c:v>0.70207699999999995</c:v>
                </c:pt>
                <c:pt idx="11171">
                  <c:v>0.70216699999999999</c:v>
                </c:pt>
                <c:pt idx="11172">
                  <c:v>0.70225700000000002</c:v>
                </c:pt>
                <c:pt idx="11173">
                  <c:v>0.70234700000000005</c:v>
                </c:pt>
                <c:pt idx="11174">
                  <c:v>0.70243699999999998</c:v>
                </c:pt>
                <c:pt idx="11175">
                  <c:v>0.70252700000000001</c:v>
                </c:pt>
                <c:pt idx="11176">
                  <c:v>0.70261700000000005</c:v>
                </c:pt>
                <c:pt idx="11177">
                  <c:v>0.70270600000000005</c:v>
                </c:pt>
                <c:pt idx="11178">
                  <c:v>0.70279599999999998</c:v>
                </c:pt>
                <c:pt idx="11179">
                  <c:v>0.70288499999999998</c:v>
                </c:pt>
                <c:pt idx="11180">
                  <c:v>0.70297399999999999</c:v>
                </c:pt>
                <c:pt idx="11181">
                  <c:v>0.70306299999999999</c:v>
                </c:pt>
                <c:pt idx="11182">
                  <c:v>0.70315300000000003</c:v>
                </c:pt>
                <c:pt idx="11183">
                  <c:v>0.70324200000000003</c:v>
                </c:pt>
                <c:pt idx="11184">
                  <c:v>0.70333100000000004</c:v>
                </c:pt>
                <c:pt idx="11185">
                  <c:v>0.70341900000000002</c:v>
                </c:pt>
                <c:pt idx="11186">
                  <c:v>0.70350800000000002</c:v>
                </c:pt>
                <c:pt idx="11187">
                  <c:v>0.70359700000000003</c:v>
                </c:pt>
                <c:pt idx="11188">
                  <c:v>0.703685</c:v>
                </c:pt>
                <c:pt idx="11189">
                  <c:v>0.70377400000000001</c:v>
                </c:pt>
                <c:pt idx="11190">
                  <c:v>0.70386199999999999</c:v>
                </c:pt>
                <c:pt idx="11191">
                  <c:v>0.70395099999999999</c:v>
                </c:pt>
                <c:pt idx="11192">
                  <c:v>0.70403899999999997</c:v>
                </c:pt>
                <c:pt idx="11193">
                  <c:v>0.70412699999999995</c:v>
                </c:pt>
                <c:pt idx="11194">
                  <c:v>0.70421500000000004</c:v>
                </c:pt>
                <c:pt idx="11195">
                  <c:v>0.70430300000000001</c:v>
                </c:pt>
                <c:pt idx="11196">
                  <c:v>0.70439099999999999</c:v>
                </c:pt>
                <c:pt idx="11197">
                  <c:v>0.70447899999999997</c:v>
                </c:pt>
                <c:pt idx="11198">
                  <c:v>0.70456700000000005</c:v>
                </c:pt>
                <c:pt idx="11199">
                  <c:v>0.704654</c:v>
                </c:pt>
                <c:pt idx="11200">
                  <c:v>0.70474199999999998</c:v>
                </c:pt>
                <c:pt idx="11201">
                  <c:v>0.70482900000000004</c:v>
                </c:pt>
                <c:pt idx="11202">
                  <c:v>0.70491700000000002</c:v>
                </c:pt>
                <c:pt idx="11203">
                  <c:v>0.70500399999999996</c:v>
                </c:pt>
                <c:pt idx="11204">
                  <c:v>0.70509100000000002</c:v>
                </c:pt>
                <c:pt idx="11205">
                  <c:v>0.70517799999999997</c:v>
                </c:pt>
                <c:pt idx="11206">
                  <c:v>0.70526500000000003</c:v>
                </c:pt>
                <c:pt idx="11207">
                  <c:v>0.70535199999999998</c:v>
                </c:pt>
                <c:pt idx="11208">
                  <c:v>0.70543900000000004</c:v>
                </c:pt>
                <c:pt idx="11209">
                  <c:v>0.70552599999999999</c:v>
                </c:pt>
                <c:pt idx="11210">
                  <c:v>0.70561300000000005</c:v>
                </c:pt>
                <c:pt idx="11211">
                  <c:v>0.70569899999999997</c:v>
                </c:pt>
                <c:pt idx="11212">
                  <c:v>0.70578600000000002</c:v>
                </c:pt>
                <c:pt idx="11213">
                  <c:v>0.70587200000000005</c:v>
                </c:pt>
                <c:pt idx="11214">
                  <c:v>0.705959</c:v>
                </c:pt>
                <c:pt idx="11215">
                  <c:v>0.70604500000000003</c:v>
                </c:pt>
                <c:pt idx="11216">
                  <c:v>0.70613099999999995</c:v>
                </c:pt>
                <c:pt idx="11217">
                  <c:v>0.70621699999999998</c:v>
                </c:pt>
                <c:pt idx="11218">
                  <c:v>0.70630300000000001</c:v>
                </c:pt>
                <c:pt idx="11219">
                  <c:v>0.70638900000000004</c:v>
                </c:pt>
                <c:pt idx="11220">
                  <c:v>0.70647499999999996</c:v>
                </c:pt>
                <c:pt idx="11221">
                  <c:v>0.70656099999999999</c:v>
                </c:pt>
                <c:pt idx="11222">
                  <c:v>0.70664700000000003</c:v>
                </c:pt>
                <c:pt idx="11223">
                  <c:v>0.70673200000000003</c:v>
                </c:pt>
                <c:pt idx="11224">
                  <c:v>0.70681799999999995</c:v>
                </c:pt>
                <c:pt idx="11225">
                  <c:v>0.70690299999999995</c:v>
                </c:pt>
                <c:pt idx="11226">
                  <c:v>0.70698899999999998</c:v>
                </c:pt>
                <c:pt idx="11227">
                  <c:v>0.70707399999999998</c:v>
                </c:pt>
                <c:pt idx="11228">
                  <c:v>0.70715899999999998</c:v>
                </c:pt>
                <c:pt idx="11229">
                  <c:v>0.70724399999999998</c:v>
                </c:pt>
                <c:pt idx="11230">
                  <c:v>0.70732899999999999</c:v>
                </c:pt>
                <c:pt idx="11231">
                  <c:v>0.70741399999999999</c:v>
                </c:pt>
                <c:pt idx="11232">
                  <c:v>0.70749899999999999</c:v>
                </c:pt>
                <c:pt idx="11233">
                  <c:v>0.70758399999999999</c:v>
                </c:pt>
                <c:pt idx="11234">
                  <c:v>0.70766799999999996</c:v>
                </c:pt>
                <c:pt idx="11235">
                  <c:v>0.70775299999999997</c:v>
                </c:pt>
                <c:pt idx="11236">
                  <c:v>0.70783799999999997</c:v>
                </c:pt>
                <c:pt idx="11237">
                  <c:v>0.70792200000000005</c:v>
                </c:pt>
                <c:pt idx="11238">
                  <c:v>0.70800600000000002</c:v>
                </c:pt>
                <c:pt idx="11239">
                  <c:v>0.70809100000000003</c:v>
                </c:pt>
                <c:pt idx="11240">
                  <c:v>0.708175</c:v>
                </c:pt>
                <c:pt idx="11241">
                  <c:v>0.70825899999999997</c:v>
                </c:pt>
                <c:pt idx="11242">
                  <c:v>0.70834299999999994</c:v>
                </c:pt>
                <c:pt idx="11243">
                  <c:v>0.70842700000000003</c:v>
                </c:pt>
                <c:pt idx="11244">
                  <c:v>0.708511</c:v>
                </c:pt>
                <c:pt idx="11245">
                  <c:v>0.70859499999999997</c:v>
                </c:pt>
                <c:pt idx="11246">
                  <c:v>0.70867800000000003</c:v>
                </c:pt>
                <c:pt idx="11247">
                  <c:v>0.708762</c:v>
                </c:pt>
                <c:pt idx="11248">
                  <c:v>0.70884499999999995</c:v>
                </c:pt>
                <c:pt idx="11249">
                  <c:v>0.70892900000000003</c:v>
                </c:pt>
                <c:pt idx="11250">
                  <c:v>0.70901199999999998</c:v>
                </c:pt>
                <c:pt idx="11251">
                  <c:v>0.70909599999999995</c:v>
                </c:pt>
                <c:pt idx="11252">
                  <c:v>0.709179</c:v>
                </c:pt>
                <c:pt idx="11253">
                  <c:v>0.70926199999999995</c:v>
                </c:pt>
                <c:pt idx="11254">
                  <c:v>0.709345</c:v>
                </c:pt>
                <c:pt idx="11255">
                  <c:v>0.70942799999999995</c:v>
                </c:pt>
                <c:pt idx="11256">
                  <c:v>0.709511</c:v>
                </c:pt>
                <c:pt idx="11257">
                  <c:v>0.70959399999999995</c:v>
                </c:pt>
                <c:pt idx="11258">
                  <c:v>0.70967599999999997</c:v>
                </c:pt>
                <c:pt idx="11259">
                  <c:v>0.70975900000000003</c:v>
                </c:pt>
                <c:pt idx="11260">
                  <c:v>0.70984100000000006</c:v>
                </c:pt>
                <c:pt idx="11261">
                  <c:v>0.709924</c:v>
                </c:pt>
                <c:pt idx="11262">
                  <c:v>0.71000600000000003</c:v>
                </c:pt>
                <c:pt idx="11263">
                  <c:v>0.71008899999999997</c:v>
                </c:pt>
                <c:pt idx="11264">
                  <c:v>0.710171</c:v>
                </c:pt>
                <c:pt idx="11265">
                  <c:v>0.71025300000000002</c:v>
                </c:pt>
                <c:pt idx="11266">
                  <c:v>0.71033500000000005</c:v>
                </c:pt>
                <c:pt idx="11267">
                  <c:v>0.71041699999999997</c:v>
                </c:pt>
                <c:pt idx="11268">
                  <c:v>0.71049899999999999</c:v>
                </c:pt>
                <c:pt idx="11269">
                  <c:v>0.71058100000000002</c:v>
                </c:pt>
                <c:pt idx="11270">
                  <c:v>0.71066300000000004</c:v>
                </c:pt>
                <c:pt idx="11271">
                  <c:v>0.71074400000000004</c:v>
                </c:pt>
                <c:pt idx="11272">
                  <c:v>0.71082599999999996</c:v>
                </c:pt>
                <c:pt idx="11273">
                  <c:v>0.71090699999999996</c:v>
                </c:pt>
                <c:pt idx="11274">
                  <c:v>0.71098899999999998</c:v>
                </c:pt>
                <c:pt idx="11275">
                  <c:v>0.71106999999999998</c:v>
                </c:pt>
                <c:pt idx="11276">
                  <c:v>0.71115099999999998</c:v>
                </c:pt>
                <c:pt idx="11277">
                  <c:v>0.711233</c:v>
                </c:pt>
                <c:pt idx="11278">
                  <c:v>0.711314</c:v>
                </c:pt>
                <c:pt idx="11279">
                  <c:v>0.711395</c:v>
                </c:pt>
                <c:pt idx="11280">
                  <c:v>0.711476</c:v>
                </c:pt>
                <c:pt idx="11281">
                  <c:v>0.711557</c:v>
                </c:pt>
                <c:pt idx="11282">
                  <c:v>0.71163699999999996</c:v>
                </c:pt>
                <c:pt idx="11283">
                  <c:v>0.71171799999999996</c:v>
                </c:pt>
                <c:pt idx="11284">
                  <c:v>0.71179899999999996</c:v>
                </c:pt>
                <c:pt idx="11285">
                  <c:v>0.71187900000000004</c:v>
                </c:pt>
                <c:pt idx="11286">
                  <c:v>0.71196000000000004</c:v>
                </c:pt>
                <c:pt idx="11287">
                  <c:v>0.71204000000000001</c:v>
                </c:pt>
                <c:pt idx="11288">
                  <c:v>0.71211999999999998</c:v>
                </c:pt>
                <c:pt idx="11289">
                  <c:v>0.71220099999999997</c:v>
                </c:pt>
                <c:pt idx="11290">
                  <c:v>0.71228100000000005</c:v>
                </c:pt>
                <c:pt idx="11291">
                  <c:v>0.71236100000000002</c:v>
                </c:pt>
                <c:pt idx="11292">
                  <c:v>0.71244099999999999</c:v>
                </c:pt>
                <c:pt idx="11293">
                  <c:v>0.71252099999999996</c:v>
                </c:pt>
                <c:pt idx="11294">
                  <c:v>0.71260100000000004</c:v>
                </c:pt>
                <c:pt idx="11295">
                  <c:v>0.71267999999999998</c:v>
                </c:pt>
                <c:pt idx="11296">
                  <c:v>0.71275999999999995</c:v>
                </c:pt>
                <c:pt idx="11297">
                  <c:v>0.71284000000000003</c:v>
                </c:pt>
                <c:pt idx="11298">
                  <c:v>0.71291899999999997</c:v>
                </c:pt>
                <c:pt idx="11299">
                  <c:v>0.71299900000000005</c:v>
                </c:pt>
                <c:pt idx="11300">
                  <c:v>0.71307799999999999</c:v>
                </c:pt>
                <c:pt idx="11301">
                  <c:v>0.71315700000000004</c:v>
                </c:pt>
                <c:pt idx="11302">
                  <c:v>0.71323700000000001</c:v>
                </c:pt>
                <c:pt idx="11303">
                  <c:v>0.71331599999999995</c:v>
                </c:pt>
                <c:pt idx="11304">
                  <c:v>0.713395</c:v>
                </c:pt>
                <c:pt idx="11305">
                  <c:v>0.71347400000000005</c:v>
                </c:pt>
                <c:pt idx="11306">
                  <c:v>0.71355299999999999</c:v>
                </c:pt>
                <c:pt idx="11307">
                  <c:v>0.71363200000000004</c:v>
                </c:pt>
                <c:pt idx="11308">
                  <c:v>0.71370999999999996</c:v>
                </c:pt>
                <c:pt idx="11309">
                  <c:v>0.71378900000000001</c:v>
                </c:pt>
                <c:pt idx="11310">
                  <c:v>0.71386799999999995</c:v>
                </c:pt>
                <c:pt idx="11311">
                  <c:v>0.71394599999999997</c:v>
                </c:pt>
                <c:pt idx="11312">
                  <c:v>0.71402500000000002</c:v>
                </c:pt>
                <c:pt idx="11313">
                  <c:v>0.71410300000000004</c:v>
                </c:pt>
                <c:pt idx="11314">
                  <c:v>0.71418099999999995</c:v>
                </c:pt>
                <c:pt idx="11315">
                  <c:v>0.71425899999999998</c:v>
                </c:pt>
                <c:pt idx="11316">
                  <c:v>0.71433800000000003</c:v>
                </c:pt>
                <c:pt idx="11317">
                  <c:v>0.71441600000000005</c:v>
                </c:pt>
                <c:pt idx="11318">
                  <c:v>0.71449399999999996</c:v>
                </c:pt>
                <c:pt idx="11319">
                  <c:v>0.71457199999999998</c:v>
                </c:pt>
                <c:pt idx="11320">
                  <c:v>0.71464899999999998</c:v>
                </c:pt>
                <c:pt idx="11321">
                  <c:v>0.714727</c:v>
                </c:pt>
                <c:pt idx="11322">
                  <c:v>0.71480500000000002</c:v>
                </c:pt>
                <c:pt idx="11323">
                  <c:v>0.71488200000000002</c:v>
                </c:pt>
                <c:pt idx="11324">
                  <c:v>0.71496000000000004</c:v>
                </c:pt>
                <c:pt idx="11325">
                  <c:v>0.71503700000000003</c:v>
                </c:pt>
                <c:pt idx="11326">
                  <c:v>0.71511499999999995</c:v>
                </c:pt>
                <c:pt idx="11327">
                  <c:v>0.71519200000000005</c:v>
                </c:pt>
                <c:pt idx="11328">
                  <c:v>0.71526900000000004</c:v>
                </c:pt>
                <c:pt idx="11329">
                  <c:v>0.71534699999999996</c:v>
                </c:pt>
                <c:pt idx="11330">
                  <c:v>0.71542399999999995</c:v>
                </c:pt>
                <c:pt idx="11331">
                  <c:v>0.71550100000000005</c:v>
                </c:pt>
                <c:pt idx="11332">
                  <c:v>0.71557800000000005</c:v>
                </c:pt>
                <c:pt idx="11333">
                  <c:v>0.71565400000000001</c:v>
                </c:pt>
                <c:pt idx="11334">
                  <c:v>0.71573100000000001</c:v>
                </c:pt>
                <c:pt idx="11335">
                  <c:v>0.715808</c:v>
                </c:pt>
                <c:pt idx="11336">
                  <c:v>0.71588399999999996</c:v>
                </c:pt>
                <c:pt idx="11337">
                  <c:v>0.71596099999999996</c:v>
                </c:pt>
                <c:pt idx="11338">
                  <c:v>0.71603700000000003</c:v>
                </c:pt>
                <c:pt idx="11339">
                  <c:v>0.71611400000000003</c:v>
                </c:pt>
                <c:pt idx="11340">
                  <c:v>0.71618999999999999</c:v>
                </c:pt>
                <c:pt idx="11341">
                  <c:v>0.71626599999999996</c:v>
                </c:pt>
                <c:pt idx="11342">
                  <c:v>0.71634299999999995</c:v>
                </c:pt>
                <c:pt idx="11343">
                  <c:v>0.71641900000000003</c:v>
                </c:pt>
                <c:pt idx="11344">
                  <c:v>0.71649499999999999</c:v>
                </c:pt>
                <c:pt idx="11345">
                  <c:v>0.71657099999999996</c:v>
                </c:pt>
                <c:pt idx="11346">
                  <c:v>0.71664700000000003</c:v>
                </c:pt>
                <c:pt idx="11347">
                  <c:v>0.71672199999999997</c:v>
                </c:pt>
                <c:pt idx="11348">
                  <c:v>0.71679800000000005</c:v>
                </c:pt>
                <c:pt idx="11349">
                  <c:v>0.71687400000000001</c:v>
                </c:pt>
                <c:pt idx="11350">
                  <c:v>0.71694899999999995</c:v>
                </c:pt>
                <c:pt idx="11351">
                  <c:v>0.71702500000000002</c:v>
                </c:pt>
                <c:pt idx="11352">
                  <c:v>0.71709999999999996</c:v>
                </c:pt>
                <c:pt idx="11353">
                  <c:v>0.71717600000000004</c:v>
                </c:pt>
                <c:pt idx="11354">
                  <c:v>0.71725099999999997</c:v>
                </c:pt>
                <c:pt idx="11355">
                  <c:v>0.71732600000000002</c:v>
                </c:pt>
                <c:pt idx="11356">
                  <c:v>0.71740099999999996</c:v>
                </c:pt>
                <c:pt idx="11357">
                  <c:v>0.717476</c:v>
                </c:pt>
                <c:pt idx="11358">
                  <c:v>0.71755100000000005</c:v>
                </c:pt>
                <c:pt idx="11359">
                  <c:v>0.71762599999999999</c:v>
                </c:pt>
                <c:pt idx="11360">
                  <c:v>0.71770100000000003</c:v>
                </c:pt>
                <c:pt idx="11361">
                  <c:v>0.71777599999999997</c:v>
                </c:pt>
                <c:pt idx="11362">
                  <c:v>0.71784999999999999</c:v>
                </c:pt>
                <c:pt idx="11363">
                  <c:v>0.71792500000000004</c:v>
                </c:pt>
                <c:pt idx="11364">
                  <c:v>0.71799999999999997</c:v>
                </c:pt>
                <c:pt idx="11365">
                  <c:v>0.71807399999999999</c:v>
                </c:pt>
                <c:pt idx="11366">
                  <c:v>0.71814800000000001</c:v>
                </c:pt>
                <c:pt idx="11367">
                  <c:v>0.71822299999999994</c:v>
                </c:pt>
                <c:pt idx="11368">
                  <c:v>0.71829699999999996</c:v>
                </c:pt>
                <c:pt idx="11369">
                  <c:v>0.71837099999999998</c:v>
                </c:pt>
                <c:pt idx="11370">
                  <c:v>0.718445</c:v>
                </c:pt>
                <c:pt idx="11371">
                  <c:v>0.71851900000000002</c:v>
                </c:pt>
                <c:pt idx="11372">
                  <c:v>0.71859300000000004</c:v>
                </c:pt>
                <c:pt idx="11373">
                  <c:v>0.71866699999999994</c:v>
                </c:pt>
                <c:pt idx="11374">
                  <c:v>0.71874099999999996</c:v>
                </c:pt>
                <c:pt idx="11375">
                  <c:v>0.71881499999999998</c:v>
                </c:pt>
                <c:pt idx="11376">
                  <c:v>0.71888799999999997</c:v>
                </c:pt>
                <c:pt idx="11377">
                  <c:v>0.71896199999999999</c:v>
                </c:pt>
                <c:pt idx="11378">
                  <c:v>0.71903600000000001</c:v>
                </c:pt>
                <c:pt idx="11379">
                  <c:v>0.719109</c:v>
                </c:pt>
                <c:pt idx="11380">
                  <c:v>0.71918199999999999</c:v>
                </c:pt>
                <c:pt idx="11381">
                  <c:v>0.71925600000000001</c:v>
                </c:pt>
                <c:pt idx="11382">
                  <c:v>0.719329</c:v>
                </c:pt>
                <c:pt idx="11383">
                  <c:v>0.71940199999999999</c:v>
                </c:pt>
                <c:pt idx="11384">
                  <c:v>0.71947499999999998</c:v>
                </c:pt>
                <c:pt idx="11385">
                  <c:v>0.71954799999999997</c:v>
                </c:pt>
                <c:pt idx="11386">
                  <c:v>0.71962099999999996</c:v>
                </c:pt>
                <c:pt idx="11387">
                  <c:v>0.71969399999999994</c:v>
                </c:pt>
                <c:pt idx="11388">
                  <c:v>0.71976700000000005</c:v>
                </c:pt>
                <c:pt idx="11389">
                  <c:v>0.71984000000000004</c:v>
                </c:pt>
                <c:pt idx="11390">
                  <c:v>0.719912</c:v>
                </c:pt>
                <c:pt idx="11391">
                  <c:v>0.71998499999999999</c:v>
                </c:pt>
                <c:pt idx="11392">
                  <c:v>0.72005699999999995</c:v>
                </c:pt>
                <c:pt idx="11393">
                  <c:v>0.72013000000000005</c:v>
                </c:pt>
                <c:pt idx="11394">
                  <c:v>0.72020200000000001</c:v>
                </c:pt>
                <c:pt idx="11395">
                  <c:v>0.720275</c:v>
                </c:pt>
                <c:pt idx="11396">
                  <c:v>0.72034699999999996</c:v>
                </c:pt>
                <c:pt idx="11397">
                  <c:v>0.72041900000000003</c:v>
                </c:pt>
                <c:pt idx="11398">
                  <c:v>0.72049099999999999</c:v>
                </c:pt>
                <c:pt idx="11399">
                  <c:v>0.72056299999999995</c:v>
                </c:pt>
                <c:pt idx="11400">
                  <c:v>0.72063500000000003</c:v>
                </c:pt>
                <c:pt idx="11401">
                  <c:v>0.72070699999999999</c:v>
                </c:pt>
                <c:pt idx="11402">
                  <c:v>0.72077899999999995</c:v>
                </c:pt>
                <c:pt idx="11403">
                  <c:v>0.72085100000000002</c:v>
                </c:pt>
                <c:pt idx="11404">
                  <c:v>0.72092199999999995</c:v>
                </c:pt>
                <c:pt idx="11405">
                  <c:v>0.72099400000000002</c:v>
                </c:pt>
                <c:pt idx="11406">
                  <c:v>0.72106499999999996</c:v>
                </c:pt>
                <c:pt idx="11407">
                  <c:v>0.72113700000000003</c:v>
                </c:pt>
                <c:pt idx="11408">
                  <c:v>0.72120799999999996</c:v>
                </c:pt>
                <c:pt idx="11409">
                  <c:v>0.72128000000000003</c:v>
                </c:pt>
                <c:pt idx="11410">
                  <c:v>0.72135099999999996</c:v>
                </c:pt>
                <c:pt idx="11411">
                  <c:v>0.72142200000000001</c:v>
                </c:pt>
                <c:pt idx="11412">
                  <c:v>0.72149300000000005</c:v>
                </c:pt>
                <c:pt idx="11413">
                  <c:v>0.72156399999999998</c:v>
                </c:pt>
                <c:pt idx="11414">
                  <c:v>0.72163500000000003</c:v>
                </c:pt>
                <c:pt idx="11415">
                  <c:v>0.72170599999999996</c:v>
                </c:pt>
                <c:pt idx="11416">
                  <c:v>0.721777</c:v>
                </c:pt>
                <c:pt idx="11417">
                  <c:v>0.72184800000000005</c:v>
                </c:pt>
                <c:pt idx="11418">
                  <c:v>0.72191799999999995</c:v>
                </c:pt>
                <c:pt idx="11419">
                  <c:v>0.72198899999999999</c:v>
                </c:pt>
                <c:pt idx="11420">
                  <c:v>0.72205900000000001</c:v>
                </c:pt>
                <c:pt idx="11421">
                  <c:v>0.72213000000000005</c:v>
                </c:pt>
                <c:pt idx="11422">
                  <c:v>0.72219999999999995</c:v>
                </c:pt>
                <c:pt idx="11423">
                  <c:v>0.722271</c:v>
                </c:pt>
                <c:pt idx="11424">
                  <c:v>0.72234100000000001</c:v>
                </c:pt>
                <c:pt idx="11425">
                  <c:v>0.72241100000000003</c:v>
                </c:pt>
                <c:pt idx="11426">
                  <c:v>0.72248100000000004</c:v>
                </c:pt>
                <c:pt idx="11427">
                  <c:v>0.72255100000000005</c:v>
                </c:pt>
                <c:pt idx="11428">
                  <c:v>0.72262099999999996</c:v>
                </c:pt>
                <c:pt idx="11429">
                  <c:v>0.72269099999999997</c:v>
                </c:pt>
                <c:pt idx="11430">
                  <c:v>0.72276099999999999</c:v>
                </c:pt>
                <c:pt idx="11431">
                  <c:v>0.722831</c:v>
                </c:pt>
                <c:pt idx="11432">
                  <c:v>0.72290100000000002</c:v>
                </c:pt>
                <c:pt idx="11433">
                  <c:v>0.72297</c:v>
                </c:pt>
                <c:pt idx="11434">
                  <c:v>0.72304000000000002</c:v>
                </c:pt>
                <c:pt idx="11435">
                  <c:v>0.72311000000000003</c:v>
                </c:pt>
                <c:pt idx="11436">
                  <c:v>0.72317900000000002</c:v>
                </c:pt>
                <c:pt idx="11437">
                  <c:v>0.723248</c:v>
                </c:pt>
                <c:pt idx="11438">
                  <c:v>0.72331800000000002</c:v>
                </c:pt>
                <c:pt idx="11439">
                  <c:v>0.723387</c:v>
                </c:pt>
                <c:pt idx="11440">
                  <c:v>0.72345599999999999</c:v>
                </c:pt>
                <c:pt idx="11441">
                  <c:v>0.72352499999999997</c:v>
                </c:pt>
                <c:pt idx="11442">
                  <c:v>0.72359399999999996</c:v>
                </c:pt>
                <c:pt idx="11443">
                  <c:v>0.72366299999999995</c:v>
                </c:pt>
                <c:pt idx="11444">
                  <c:v>0.72373200000000004</c:v>
                </c:pt>
                <c:pt idx="11445">
                  <c:v>0.72380100000000003</c:v>
                </c:pt>
                <c:pt idx="11446">
                  <c:v>0.72387000000000001</c:v>
                </c:pt>
                <c:pt idx="11447">
                  <c:v>0.723939</c:v>
                </c:pt>
                <c:pt idx="11448">
                  <c:v>0.72400699999999996</c:v>
                </c:pt>
                <c:pt idx="11449">
                  <c:v>0.72407600000000005</c:v>
                </c:pt>
                <c:pt idx="11450">
                  <c:v>0.72414400000000001</c:v>
                </c:pt>
                <c:pt idx="11451">
                  <c:v>0.724213</c:v>
                </c:pt>
                <c:pt idx="11452">
                  <c:v>0.72428099999999995</c:v>
                </c:pt>
                <c:pt idx="11453">
                  <c:v>0.72434900000000002</c:v>
                </c:pt>
                <c:pt idx="11454">
                  <c:v>0.72441800000000001</c:v>
                </c:pt>
                <c:pt idx="11455">
                  <c:v>0.72448599999999996</c:v>
                </c:pt>
                <c:pt idx="11456">
                  <c:v>0.72455400000000003</c:v>
                </c:pt>
                <c:pt idx="11457">
                  <c:v>0.72462199999999999</c:v>
                </c:pt>
                <c:pt idx="11458">
                  <c:v>0.72468999999999995</c:v>
                </c:pt>
                <c:pt idx="11459">
                  <c:v>0.72475800000000001</c:v>
                </c:pt>
                <c:pt idx="11460">
                  <c:v>0.72482599999999997</c:v>
                </c:pt>
                <c:pt idx="11461">
                  <c:v>0.72489300000000001</c:v>
                </c:pt>
                <c:pt idx="11462">
                  <c:v>0.72496099999999997</c:v>
                </c:pt>
                <c:pt idx="11463">
                  <c:v>0.72502900000000003</c:v>
                </c:pt>
                <c:pt idx="11464">
                  <c:v>0.72509599999999996</c:v>
                </c:pt>
                <c:pt idx="11465">
                  <c:v>0.72516400000000003</c:v>
                </c:pt>
                <c:pt idx="11466">
                  <c:v>0.72523099999999996</c:v>
                </c:pt>
                <c:pt idx="11467">
                  <c:v>0.72529900000000003</c:v>
                </c:pt>
                <c:pt idx="11468">
                  <c:v>0.72536599999999996</c:v>
                </c:pt>
                <c:pt idx="11469">
                  <c:v>0.72543299999999999</c:v>
                </c:pt>
                <c:pt idx="11470">
                  <c:v>0.72550000000000003</c:v>
                </c:pt>
                <c:pt idx="11471">
                  <c:v>0.72556799999999999</c:v>
                </c:pt>
                <c:pt idx="11472">
                  <c:v>0.72563500000000003</c:v>
                </c:pt>
                <c:pt idx="11473">
                  <c:v>0.72570199999999996</c:v>
                </c:pt>
                <c:pt idx="11474">
                  <c:v>0.725769</c:v>
                </c:pt>
                <c:pt idx="11475">
                  <c:v>0.72583500000000001</c:v>
                </c:pt>
                <c:pt idx="11476">
                  <c:v>0.72590200000000005</c:v>
                </c:pt>
                <c:pt idx="11477">
                  <c:v>0.72596899999999998</c:v>
                </c:pt>
                <c:pt idx="11478">
                  <c:v>0.72603600000000001</c:v>
                </c:pt>
                <c:pt idx="11479">
                  <c:v>0.72610200000000003</c:v>
                </c:pt>
                <c:pt idx="11480">
                  <c:v>0.72616899999999995</c:v>
                </c:pt>
                <c:pt idx="11481">
                  <c:v>0.72623499999999996</c:v>
                </c:pt>
                <c:pt idx="11482">
                  <c:v>0.72630099999999997</c:v>
                </c:pt>
                <c:pt idx="11483">
                  <c:v>0.72636800000000001</c:v>
                </c:pt>
                <c:pt idx="11484">
                  <c:v>0.72643400000000002</c:v>
                </c:pt>
                <c:pt idx="11485">
                  <c:v>0.72650000000000003</c:v>
                </c:pt>
                <c:pt idx="11486">
                  <c:v>0.72656600000000005</c:v>
                </c:pt>
                <c:pt idx="11487">
                  <c:v>0.72663199999999994</c:v>
                </c:pt>
                <c:pt idx="11488">
                  <c:v>0.72669799999999996</c:v>
                </c:pt>
                <c:pt idx="11489">
                  <c:v>0.72676399999999997</c:v>
                </c:pt>
                <c:pt idx="11490">
                  <c:v>0.72682999999999998</c:v>
                </c:pt>
                <c:pt idx="11491">
                  <c:v>0.72689599999999999</c:v>
                </c:pt>
                <c:pt idx="11492">
                  <c:v>0.726962</c:v>
                </c:pt>
                <c:pt idx="11493">
                  <c:v>0.72702699999999998</c:v>
                </c:pt>
                <c:pt idx="11494">
                  <c:v>0.72709299999999999</c:v>
                </c:pt>
                <c:pt idx="11495">
                  <c:v>0.727159</c:v>
                </c:pt>
                <c:pt idx="11496">
                  <c:v>0.72722399999999998</c:v>
                </c:pt>
                <c:pt idx="11497">
                  <c:v>0.72728999999999999</c:v>
                </c:pt>
                <c:pt idx="11498">
                  <c:v>0.72735499999999997</c:v>
                </c:pt>
                <c:pt idx="11499">
                  <c:v>0.72741999999999996</c:v>
                </c:pt>
                <c:pt idx="11500">
                  <c:v>0.72748500000000005</c:v>
                </c:pt>
                <c:pt idx="11501">
                  <c:v>0.72755099999999995</c:v>
                </c:pt>
                <c:pt idx="11502">
                  <c:v>0.72761600000000004</c:v>
                </c:pt>
                <c:pt idx="11503">
                  <c:v>0.72768100000000002</c:v>
                </c:pt>
                <c:pt idx="11504">
                  <c:v>0.727746</c:v>
                </c:pt>
                <c:pt idx="11505">
                  <c:v>0.72781099999999999</c:v>
                </c:pt>
                <c:pt idx="11506">
                  <c:v>0.72787500000000005</c:v>
                </c:pt>
                <c:pt idx="11507">
                  <c:v>0.72794000000000003</c:v>
                </c:pt>
                <c:pt idx="11508">
                  <c:v>0.72800500000000001</c:v>
                </c:pt>
                <c:pt idx="11509">
                  <c:v>0.72806999999999999</c:v>
                </c:pt>
                <c:pt idx="11510">
                  <c:v>0.72813399999999995</c:v>
                </c:pt>
                <c:pt idx="11511">
                  <c:v>0.72819900000000004</c:v>
                </c:pt>
                <c:pt idx="11512">
                  <c:v>0.72826299999999999</c:v>
                </c:pt>
                <c:pt idx="11513">
                  <c:v>0.72832799999999998</c:v>
                </c:pt>
                <c:pt idx="11514">
                  <c:v>0.72839200000000004</c:v>
                </c:pt>
                <c:pt idx="11515">
                  <c:v>0.72845599999999999</c:v>
                </c:pt>
                <c:pt idx="11516">
                  <c:v>0.72851999999999995</c:v>
                </c:pt>
                <c:pt idx="11517">
                  <c:v>0.72858500000000004</c:v>
                </c:pt>
                <c:pt idx="11518">
                  <c:v>0.72864899999999999</c:v>
                </c:pt>
                <c:pt idx="11519">
                  <c:v>0.72871300000000006</c:v>
                </c:pt>
                <c:pt idx="11520">
                  <c:v>0.72877700000000001</c:v>
                </c:pt>
                <c:pt idx="11521">
                  <c:v>0.72884000000000004</c:v>
                </c:pt>
                <c:pt idx="11522">
                  <c:v>0.728904</c:v>
                </c:pt>
                <c:pt idx="11523">
                  <c:v>0.72896799999999995</c:v>
                </c:pt>
                <c:pt idx="11524">
                  <c:v>0.72903200000000001</c:v>
                </c:pt>
                <c:pt idx="11525">
                  <c:v>0.72909500000000005</c:v>
                </c:pt>
                <c:pt idx="11526">
                  <c:v>0.729159</c:v>
                </c:pt>
                <c:pt idx="11527">
                  <c:v>0.72922299999999995</c:v>
                </c:pt>
                <c:pt idx="11528">
                  <c:v>0.72928599999999999</c:v>
                </c:pt>
                <c:pt idx="11529">
                  <c:v>0.72934900000000003</c:v>
                </c:pt>
                <c:pt idx="11530">
                  <c:v>0.72941299999999998</c:v>
                </c:pt>
                <c:pt idx="11531">
                  <c:v>0.72947600000000001</c:v>
                </c:pt>
                <c:pt idx="11532">
                  <c:v>0.72953900000000005</c:v>
                </c:pt>
                <c:pt idx="11533">
                  <c:v>0.72960199999999997</c:v>
                </c:pt>
                <c:pt idx="11534">
                  <c:v>0.72966500000000001</c:v>
                </c:pt>
                <c:pt idx="11535">
                  <c:v>0.72972800000000004</c:v>
                </c:pt>
                <c:pt idx="11536">
                  <c:v>0.72979099999999997</c:v>
                </c:pt>
                <c:pt idx="11537">
                  <c:v>0.729854</c:v>
                </c:pt>
                <c:pt idx="11538">
                  <c:v>0.72991700000000004</c:v>
                </c:pt>
                <c:pt idx="11539">
                  <c:v>0.72997999999999996</c:v>
                </c:pt>
                <c:pt idx="11540">
                  <c:v>0.730043</c:v>
                </c:pt>
                <c:pt idx="11541">
                  <c:v>0.730105</c:v>
                </c:pt>
                <c:pt idx="11542">
                  <c:v>0.73016800000000004</c:v>
                </c:pt>
                <c:pt idx="11543">
                  <c:v>0.73023000000000005</c:v>
                </c:pt>
                <c:pt idx="11544">
                  <c:v>0.73029299999999997</c:v>
                </c:pt>
                <c:pt idx="11545">
                  <c:v>0.73035499999999998</c:v>
                </c:pt>
                <c:pt idx="11546">
                  <c:v>0.73041800000000001</c:v>
                </c:pt>
                <c:pt idx="11547">
                  <c:v>0.73048000000000002</c:v>
                </c:pt>
                <c:pt idx="11548">
                  <c:v>0.73054200000000002</c:v>
                </c:pt>
                <c:pt idx="11549">
                  <c:v>0.73060400000000003</c:v>
                </c:pt>
                <c:pt idx="11550">
                  <c:v>0.73066600000000004</c:v>
                </c:pt>
                <c:pt idx="11551">
                  <c:v>0.73072800000000004</c:v>
                </c:pt>
                <c:pt idx="11552">
                  <c:v>0.73079000000000005</c:v>
                </c:pt>
                <c:pt idx="11553">
                  <c:v>0.73085199999999995</c:v>
                </c:pt>
                <c:pt idx="11554">
                  <c:v>0.73091399999999995</c:v>
                </c:pt>
                <c:pt idx="11555">
                  <c:v>0.73097599999999996</c:v>
                </c:pt>
                <c:pt idx="11556">
                  <c:v>0.73103799999999997</c:v>
                </c:pt>
                <c:pt idx="11557">
                  <c:v>0.73109900000000005</c:v>
                </c:pt>
                <c:pt idx="11558">
                  <c:v>0.73116099999999995</c:v>
                </c:pt>
                <c:pt idx="11559">
                  <c:v>0.73122299999999996</c:v>
                </c:pt>
                <c:pt idx="11560">
                  <c:v>0.73128400000000005</c:v>
                </c:pt>
                <c:pt idx="11561">
                  <c:v>0.73134600000000005</c:v>
                </c:pt>
                <c:pt idx="11562">
                  <c:v>0.73140700000000003</c:v>
                </c:pt>
                <c:pt idx="11563">
                  <c:v>0.73146800000000001</c:v>
                </c:pt>
                <c:pt idx="11564">
                  <c:v>0.73152899999999998</c:v>
                </c:pt>
                <c:pt idx="11565">
                  <c:v>0.73159099999999999</c:v>
                </c:pt>
                <c:pt idx="11566">
                  <c:v>0.73165199999999997</c:v>
                </c:pt>
                <c:pt idx="11567">
                  <c:v>0.73171299999999995</c:v>
                </c:pt>
                <c:pt idx="11568">
                  <c:v>0.73177400000000004</c:v>
                </c:pt>
                <c:pt idx="11569">
                  <c:v>0.73183500000000001</c:v>
                </c:pt>
                <c:pt idx="11570">
                  <c:v>0.73189599999999999</c:v>
                </c:pt>
                <c:pt idx="11571">
                  <c:v>0.73195699999999997</c:v>
                </c:pt>
                <c:pt idx="11572">
                  <c:v>0.73201700000000003</c:v>
                </c:pt>
                <c:pt idx="11573">
                  <c:v>0.73207800000000001</c:v>
                </c:pt>
                <c:pt idx="11574">
                  <c:v>0.73213899999999998</c:v>
                </c:pt>
                <c:pt idx="11575">
                  <c:v>0.73219900000000004</c:v>
                </c:pt>
                <c:pt idx="11576">
                  <c:v>0.73226000000000002</c:v>
                </c:pt>
                <c:pt idx="11577">
                  <c:v>0.73231999999999997</c:v>
                </c:pt>
                <c:pt idx="11578">
                  <c:v>0.73238099999999995</c:v>
                </c:pt>
                <c:pt idx="11579">
                  <c:v>0.73244100000000001</c:v>
                </c:pt>
                <c:pt idx="11580">
                  <c:v>0.73250099999999996</c:v>
                </c:pt>
                <c:pt idx="11581">
                  <c:v>0.73256200000000005</c:v>
                </c:pt>
                <c:pt idx="11582">
                  <c:v>0.732622</c:v>
                </c:pt>
                <c:pt idx="11583">
                  <c:v>0.73268200000000006</c:v>
                </c:pt>
                <c:pt idx="11584">
                  <c:v>0.732742</c:v>
                </c:pt>
                <c:pt idx="11585">
                  <c:v>0.73280199999999995</c:v>
                </c:pt>
                <c:pt idx="11586">
                  <c:v>0.73286200000000001</c:v>
                </c:pt>
                <c:pt idx="11587">
                  <c:v>0.73292199999999996</c:v>
                </c:pt>
                <c:pt idx="11588">
                  <c:v>0.73298200000000002</c:v>
                </c:pt>
                <c:pt idx="11589">
                  <c:v>0.73304100000000005</c:v>
                </c:pt>
                <c:pt idx="11590">
                  <c:v>0.733101</c:v>
                </c:pt>
                <c:pt idx="11591">
                  <c:v>0.73316099999999995</c:v>
                </c:pt>
                <c:pt idx="11592">
                  <c:v>0.73321999999999998</c:v>
                </c:pt>
                <c:pt idx="11593">
                  <c:v>0.73328000000000004</c:v>
                </c:pt>
                <c:pt idx="11594">
                  <c:v>0.73333899999999996</c:v>
                </c:pt>
                <c:pt idx="11595">
                  <c:v>0.73339900000000002</c:v>
                </c:pt>
                <c:pt idx="11596">
                  <c:v>0.73345800000000005</c:v>
                </c:pt>
                <c:pt idx="11597">
                  <c:v>0.73351699999999997</c:v>
                </c:pt>
                <c:pt idx="11598">
                  <c:v>0.73357700000000003</c:v>
                </c:pt>
                <c:pt idx="11599">
                  <c:v>0.73363599999999995</c:v>
                </c:pt>
                <c:pt idx="11600">
                  <c:v>0.73369499999999999</c:v>
                </c:pt>
                <c:pt idx="11601">
                  <c:v>0.73375400000000002</c:v>
                </c:pt>
                <c:pt idx="11602">
                  <c:v>0.73381300000000005</c:v>
                </c:pt>
                <c:pt idx="11603">
                  <c:v>0.73387199999999997</c:v>
                </c:pt>
                <c:pt idx="11604">
                  <c:v>0.733931</c:v>
                </c:pt>
                <c:pt idx="11605">
                  <c:v>0.73399000000000003</c:v>
                </c:pt>
                <c:pt idx="11606">
                  <c:v>0.73404899999999995</c:v>
                </c:pt>
                <c:pt idx="11607">
                  <c:v>0.73410699999999995</c:v>
                </c:pt>
                <c:pt idx="11608">
                  <c:v>0.73416599999999999</c:v>
                </c:pt>
                <c:pt idx="11609">
                  <c:v>0.73422500000000002</c:v>
                </c:pt>
                <c:pt idx="11610">
                  <c:v>0.73428300000000002</c:v>
                </c:pt>
                <c:pt idx="11611">
                  <c:v>0.73434200000000005</c:v>
                </c:pt>
                <c:pt idx="11612">
                  <c:v>0.73440000000000005</c:v>
                </c:pt>
                <c:pt idx="11613">
                  <c:v>0.73445800000000006</c:v>
                </c:pt>
                <c:pt idx="11614">
                  <c:v>0.73451699999999998</c:v>
                </c:pt>
                <c:pt idx="11615">
                  <c:v>0.73457499999999998</c:v>
                </c:pt>
                <c:pt idx="11616">
                  <c:v>0.73463299999999998</c:v>
                </c:pt>
                <c:pt idx="11617">
                  <c:v>0.73469099999999998</c:v>
                </c:pt>
                <c:pt idx="11618">
                  <c:v>0.73474899999999999</c:v>
                </c:pt>
                <c:pt idx="11619">
                  <c:v>0.73480699999999999</c:v>
                </c:pt>
                <c:pt idx="11620">
                  <c:v>0.73486499999999999</c:v>
                </c:pt>
                <c:pt idx="11621">
                  <c:v>0.73492299999999999</c:v>
                </c:pt>
                <c:pt idx="11622">
                  <c:v>0.734981</c:v>
                </c:pt>
                <c:pt idx="11623">
                  <c:v>0.735039</c:v>
                </c:pt>
                <c:pt idx="11624">
                  <c:v>0.735097</c:v>
                </c:pt>
                <c:pt idx="11625">
                  <c:v>0.73515399999999997</c:v>
                </c:pt>
                <c:pt idx="11626">
                  <c:v>0.73521199999999998</c:v>
                </c:pt>
                <c:pt idx="11627">
                  <c:v>0.73526999999999998</c:v>
                </c:pt>
                <c:pt idx="11628">
                  <c:v>0.73532699999999995</c:v>
                </c:pt>
                <c:pt idx="11629">
                  <c:v>0.73538499999999996</c:v>
                </c:pt>
                <c:pt idx="11630">
                  <c:v>0.73544200000000004</c:v>
                </c:pt>
                <c:pt idx="11631">
                  <c:v>0.73549900000000001</c:v>
                </c:pt>
                <c:pt idx="11632">
                  <c:v>0.73555700000000002</c:v>
                </c:pt>
                <c:pt idx="11633">
                  <c:v>0.73561399999999999</c:v>
                </c:pt>
                <c:pt idx="11634">
                  <c:v>0.73567099999999996</c:v>
                </c:pt>
                <c:pt idx="11635">
                  <c:v>0.73572800000000005</c:v>
                </c:pt>
                <c:pt idx="11636">
                  <c:v>0.73578500000000002</c:v>
                </c:pt>
                <c:pt idx="11637">
                  <c:v>0.735842</c:v>
                </c:pt>
                <c:pt idx="11638">
                  <c:v>0.73589899999999997</c:v>
                </c:pt>
                <c:pt idx="11639">
                  <c:v>0.73595600000000005</c:v>
                </c:pt>
                <c:pt idx="11640">
                  <c:v>0.73601300000000003</c:v>
                </c:pt>
                <c:pt idx="11641">
                  <c:v>0.73607</c:v>
                </c:pt>
                <c:pt idx="11642">
                  <c:v>0.73612699999999998</c:v>
                </c:pt>
                <c:pt idx="11643">
                  <c:v>0.73618300000000003</c:v>
                </c:pt>
                <c:pt idx="11644">
                  <c:v>0.73624000000000001</c:v>
                </c:pt>
                <c:pt idx="11645">
                  <c:v>0.73629599999999995</c:v>
                </c:pt>
                <c:pt idx="11646">
                  <c:v>0.73635300000000004</c:v>
                </c:pt>
                <c:pt idx="11647">
                  <c:v>0.73640899999999998</c:v>
                </c:pt>
                <c:pt idx="11648">
                  <c:v>0.73646599999999995</c:v>
                </c:pt>
                <c:pt idx="11649">
                  <c:v>0.73652200000000001</c:v>
                </c:pt>
                <c:pt idx="11650">
                  <c:v>0.73657799999999995</c:v>
                </c:pt>
                <c:pt idx="11651">
                  <c:v>0.73663500000000004</c:v>
                </c:pt>
                <c:pt idx="11652">
                  <c:v>0.73669099999999998</c:v>
                </c:pt>
                <c:pt idx="11653">
                  <c:v>0.73674700000000004</c:v>
                </c:pt>
                <c:pt idx="11654">
                  <c:v>0.73680299999999999</c:v>
                </c:pt>
                <c:pt idx="11655">
                  <c:v>0.73685900000000004</c:v>
                </c:pt>
                <c:pt idx="11656">
                  <c:v>0.73691499999999999</c:v>
                </c:pt>
                <c:pt idx="11657">
                  <c:v>0.73697100000000004</c:v>
                </c:pt>
                <c:pt idx="11658">
                  <c:v>0.73702699999999999</c:v>
                </c:pt>
                <c:pt idx="11659">
                  <c:v>0.73708300000000004</c:v>
                </c:pt>
                <c:pt idx="11660">
                  <c:v>0.73713799999999996</c:v>
                </c:pt>
                <c:pt idx="11661">
                  <c:v>0.73719400000000002</c:v>
                </c:pt>
                <c:pt idx="11662">
                  <c:v>0.73724999999999996</c:v>
                </c:pt>
                <c:pt idx="11663">
                  <c:v>0.73730499999999999</c:v>
                </c:pt>
                <c:pt idx="11664">
                  <c:v>0.73736100000000004</c:v>
                </c:pt>
                <c:pt idx="11665">
                  <c:v>0.73741599999999996</c:v>
                </c:pt>
                <c:pt idx="11666">
                  <c:v>0.73747200000000002</c:v>
                </c:pt>
                <c:pt idx="11667">
                  <c:v>0.73752700000000004</c:v>
                </c:pt>
                <c:pt idx="11668">
                  <c:v>0.73758199999999996</c:v>
                </c:pt>
                <c:pt idx="11669">
                  <c:v>0.73763699999999999</c:v>
                </c:pt>
                <c:pt idx="11670">
                  <c:v>0.73769300000000004</c:v>
                </c:pt>
                <c:pt idx="11671">
                  <c:v>0.73774799999999996</c:v>
                </c:pt>
                <c:pt idx="11672">
                  <c:v>0.73780299999999999</c:v>
                </c:pt>
                <c:pt idx="11673">
                  <c:v>0.73785800000000001</c:v>
                </c:pt>
                <c:pt idx="11674">
                  <c:v>0.73791300000000004</c:v>
                </c:pt>
                <c:pt idx="11675">
                  <c:v>0.73796799999999996</c:v>
                </c:pt>
                <c:pt idx="11676">
                  <c:v>0.73802299999999998</c:v>
                </c:pt>
                <c:pt idx="11677">
                  <c:v>0.73807800000000001</c:v>
                </c:pt>
                <c:pt idx="11678">
                  <c:v>0.73813200000000001</c:v>
                </c:pt>
                <c:pt idx="11679">
                  <c:v>0.73818700000000004</c:v>
                </c:pt>
                <c:pt idx="11680">
                  <c:v>0.73824199999999995</c:v>
                </c:pt>
                <c:pt idx="11681">
                  <c:v>0.73829599999999995</c:v>
                </c:pt>
                <c:pt idx="11682">
                  <c:v>0.73835099999999998</c:v>
                </c:pt>
                <c:pt idx="11683">
                  <c:v>0.73840499999999998</c:v>
                </c:pt>
                <c:pt idx="11684">
                  <c:v>0.73846000000000001</c:v>
                </c:pt>
                <c:pt idx="11685">
                  <c:v>0.738514</c:v>
                </c:pt>
                <c:pt idx="11686">
                  <c:v>0.738568</c:v>
                </c:pt>
                <c:pt idx="11687">
                  <c:v>0.73862300000000003</c:v>
                </c:pt>
                <c:pt idx="11688">
                  <c:v>0.73867700000000003</c:v>
                </c:pt>
                <c:pt idx="11689">
                  <c:v>0.73873100000000003</c:v>
                </c:pt>
                <c:pt idx="11690">
                  <c:v>0.73878500000000003</c:v>
                </c:pt>
                <c:pt idx="11691">
                  <c:v>0.73883900000000002</c:v>
                </c:pt>
                <c:pt idx="11692">
                  <c:v>0.73889300000000002</c:v>
                </c:pt>
                <c:pt idx="11693">
                  <c:v>0.73894700000000002</c:v>
                </c:pt>
                <c:pt idx="11694">
                  <c:v>0.73900100000000002</c:v>
                </c:pt>
                <c:pt idx="11695">
                  <c:v>0.73905500000000002</c:v>
                </c:pt>
                <c:pt idx="11696">
                  <c:v>0.73910900000000002</c:v>
                </c:pt>
                <c:pt idx="11697">
                  <c:v>0.73916300000000001</c:v>
                </c:pt>
                <c:pt idx="11698">
                  <c:v>0.73921599999999998</c:v>
                </c:pt>
                <c:pt idx="11699">
                  <c:v>0.73926999999999998</c:v>
                </c:pt>
                <c:pt idx="11700">
                  <c:v>0.73932399999999998</c:v>
                </c:pt>
                <c:pt idx="11701">
                  <c:v>0.73937699999999995</c:v>
                </c:pt>
                <c:pt idx="11702">
                  <c:v>0.73943099999999995</c:v>
                </c:pt>
                <c:pt idx="11703">
                  <c:v>0.73948400000000003</c:v>
                </c:pt>
                <c:pt idx="11704">
                  <c:v>0.739537</c:v>
                </c:pt>
                <c:pt idx="11705">
                  <c:v>0.739591</c:v>
                </c:pt>
                <c:pt idx="11706">
                  <c:v>0.73964399999999997</c:v>
                </c:pt>
                <c:pt idx="11707">
                  <c:v>0.73969700000000005</c:v>
                </c:pt>
                <c:pt idx="11708">
                  <c:v>0.73975000000000002</c:v>
                </c:pt>
                <c:pt idx="11709">
                  <c:v>0.73980400000000002</c:v>
                </c:pt>
                <c:pt idx="11710">
                  <c:v>0.73985699999999999</c:v>
                </c:pt>
                <c:pt idx="11711">
                  <c:v>0.73990999999999996</c:v>
                </c:pt>
                <c:pt idx="11712">
                  <c:v>0.73996300000000004</c:v>
                </c:pt>
                <c:pt idx="11713">
                  <c:v>0.74001600000000001</c:v>
                </c:pt>
                <c:pt idx="11714">
                  <c:v>0.74006799999999995</c:v>
                </c:pt>
                <c:pt idx="11715">
                  <c:v>0.74012100000000003</c:v>
                </c:pt>
                <c:pt idx="11716">
                  <c:v>0.740174</c:v>
                </c:pt>
                <c:pt idx="11717">
                  <c:v>0.74022699999999997</c:v>
                </c:pt>
                <c:pt idx="11718">
                  <c:v>0.74027900000000002</c:v>
                </c:pt>
                <c:pt idx="11719">
                  <c:v>0.74033199999999999</c:v>
                </c:pt>
                <c:pt idx="11720">
                  <c:v>0.74038400000000004</c:v>
                </c:pt>
                <c:pt idx="11721">
                  <c:v>0.74043700000000001</c:v>
                </c:pt>
                <c:pt idx="11722">
                  <c:v>0.74048899999999995</c:v>
                </c:pt>
                <c:pt idx="11723">
                  <c:v>0.74054200000000003</c:v>
                </c:pt>
                <c:pt idx="11724">
                  <c:v>0.74059399999999997</c:v>
                </c:pt>
                <c:pt idx="11725">
                  <c:v>0.74064600000000003</c:v>
                </c:pt>
                <c:pt idx="11726">
                  <c:v>0.740699</c:v>
                </c:pt>
                <c:pt idx="11727">
                  <c:v>0.74075100000000005</c:v>
                </c:pt>
                <c:pt idx="11728">
                  <c:v>0.74080299999999999</c:v>
                </c:pt>
                <c:pt idx="11729">
                  <c:v>0.74085500000000004</c:v>
                </c:pt>
                <c:pt idx="11730">
                  <c:v>0.74090699999999998</c:v>
                </c:pt>
                <c:pt idx="11731">
                  <c:v>0.74095900000000003</c:v>
                </c:pt>
                <c:pt idx="11732">
                  <c:v>0.74101099999999998</c:v>
                </c:pt>
                <c:pt idx="11733">
                  <c:v>0.74106300000000003</c:v>
                </c:pt>
                <c:pt idx="11734">
                  <c:v>0.74111499999999997</c:v>
                </c:pt>
                <c:pt idx="11735">
                  <c:v>0.74116700000000002</c:v>
                </c:pt>
                <c:pt idx="11736">
                  <c:v>0.74121800000000004</c:v>
                </c:pt>
                <c:pt idx="11737">
                  <c:v>0.74126999999999998</c:v>
                </c:pt>
                <c:pt idx="11738">
                  <c:v>0.74132200000000004</c:v>
                </c:pt>
                <c:pt idx="11739">
                  <c:v>0.74137299999999995</c:v>
                </c:pt>
                <c:pt idx="11740">
                  <c:v>0.741425</c:v>
                </c:pt>
                <c:pt idx="11741">
                  <c:v>0.74147600000000002</c:v>
                </c:pt>
                <c:pt idx="11742">
                  <c:v>0.74152799999999996</c:v>
                </c:pt>
                <c:pt idx="11743">
                  <c:v>0.74157899999999999</c:v>
                </c:pt>
                <c:pt idx="11744">
                  <c:v>0.74163000000000001</c:v>
                </c:pt>
                <c:pt idx="11745">
                  <c:v>0.74168199999999995</c:v>
                </c:pt>
                <c:pt idx="11746">
                  <c:v>0.74173299999999998</c:v>
                </c:pt>
                <c:pt idx="11747">
                  <c:v>0.741784</c:v>
                </c:pt>
                <c:pt idx="11748">
                  <c:v>0.74183500000000002</c:v>
                </c:pt>
                <c:pt idx="11749">
                  <c:v>0.74188600000000005</c:v>
                </c:pt>
                <c:pt idx="11750">
                  <c:v>0.74193699999999996</c:v>
                </c:pt>
                <c:pt idx="11751">
                  <c:v>0.74198799999999998</c:v>
                </c:pt>
                <c:pt idx="11752">
                  <c:v>0.742039</c:v>
                </c:pt>
                <c:pt idx="11753">
                  <c:v>0.74209000000000003</c:v>
                </c:pt>
                <c:pt idx="11754">
                  <c:v>0.74214100000000005</c:v>
                </c:pt>
                <c:pt idx="11755">
                  <c:v>0.74219199999999996</c:v>
                </c:pt>
                <c:pt idx="11756">
                  <c:v>0.74224199999999996</c:v>
                </c:pt>
                <c:pt idx="11757">
                  <c:v>0.74229299999999998</c:v>
                </c:pt>
                <c:pt idx="11758">
                  <c:v>0.742344</c:v>
                </c:pt>
                <c:pt idx="11759">
                  <c:v>0.742394</c:v>
                </c:pt>
                <c:pt idx="11760">
                  <c:v>0.74244500000000002</c:v>
                </c:pt>
                <c:pt idx="11761">
                  <c:v>0.74249500000000002</c:v>
                </c:pt>
                <c:pt idx="11762">
                  <c:v>0.74254600000000004</c:v>
                </c:pt>
                <c:pt idx="11763">
                  <c:v>0.74259600000000003</c:v>
                </c:pt>
                <c:pt idx="11764">
                  <c:v>0.74264600000000003</c:v>
                </c:pt>
                <c:pt idx="11765">
                  <c:v>0.74269700000000005</c:v>
                </c:pt>
                <c:pt idx="11766">
                  <c:v>0.74274700000000005</c:v>
                </c:pt>
                <c:pt idx="11767">
                  <c:v>0.74279700000000004</c:v>
                </c:pt>
                <c:pt idx="11768">
                  <c:v>0.74284700000000004</c:v>
                </c:pt>
                <c:pt idx="11769">
                  <c:v>0.74289700000000003</c:v>
                </c:pt>
                <c:pt idx="11770">
                  <c:v>0.74294700000000002</c:v>
                </c:pt>
                <c:pt idx="11771">
                  <c:v>0.74299700000000002</c:v>
                </c:pt>
                <c:pt idx="11772">
                  <c:v>0.74304700000000001</c:v>
                </c:pt>
                <c:pt idx="11773">
                  <c:v>0.74309700000000001</c:v>
                </c:pt>
                <c:pt idx="11774">
                  <c:v>0.743147</c:v>
                </c:pt>
                <c:pt idx="11775">
                  <c:v>0.743197</c:v>
                </c:pt>
                <c:pt idx="11776">
                  <c:v>0.74324599999999996</c:v>
                </c:pt>
                <c:pt idx="11777">
                  <c:v>0.74329599999999996</c:v>
                </c:pt>
                <c:pt idx="11778">
                  <c:v>0.74334599999999995</c:v>
                </c:pt>
                <c:pt idx="11779">
                  <c:v>0.74339500000000003</c:v>
                </c:pt>
                <c:pt idx="11780">
                  <c:v>0.74344500000000002</c:v>
                </c:pt>
                <c:pt idx="11781">
                  <c:v>0.74349399999999999</c:v>
                </c:pt>
                <c:pt idx="11782">
                  <c:v>0.74354399999999998</c:v>
                </c:pt>
                <c:pt idx="11783">
                  <c:v>0.74359299999999995</c:v>
                </c:pt>
                <c:pt idx="11784">
                  <c:v>0.74364200000000003</c:v>
                </c:pt>
                <c:pt idx="11785">
                  <c:v>0.74369200000000002</c:v>
                </c:pt>
                <c:pt idx="11786">
                  <c:v>0.74374099999999999</c:v>
                </c:pt>
                <c:pt idx="11787">
                  <c:v>0.74378999999999995</c:v>
                </c:pt>
                <c:pt idx="11788">
                  <c:v>0.74383900000000003</c:v>
                </c:pt>
                <c:pt idx="11789">
                  <c:v>0.74388799999999999</c:v>
                </c:pt>
                <c:pt idx="11790">
                  <c:v>0.74393799999999999</c:v>
                </c:pt>
                <c:pt idx="11791">
                  <c:v>0.74398699999999995</c:v>
                </c:pt>
                <c:pt idx="11792">
                  <c:v>0.744035</c:v>
                </c:pt>
                <c:pt idx="11793">
                  <c:v>0.74408399999999997</c:v>
                </c:pt>
                <c:pt idx="11794">
                  <c:v>0.74413300000000004</c:v>
                </c:pt>
                <c:pt idx="11795">
                  <c:v>0.74418200000000001</c:v>
                </c:pt>
                <c:pt idx="11796">
                  <c:v>0.74423099999999998</c:v>
                </c:pt>
                <c:pt idx="11797">
                  <c:v>0.74428000000000005</c:v>
                </c:pt>
                <c:pt idx="11798">
                  <c:v>0.74432799999999999</c:v>
                </c:pt>
                <c:pt idx="11799">
                  <c:v>0.74437699999999996</c:v>
                </c:pt>
                <c:pt idx="11800">
                  <c:v>0.744425</c:v>
                </c:pt>
                <c:pt idx="11801">
                  <c:v>0.74447399999999997</c:v>
                </c:pt>
                <c:pt idx="11802">
                  <c:v>0.74452200000000002</c:v>
                </c:pt>
                <c:pt idx="11803">
                  <c:v>0.74457099999999998</c:v>
                </c:pt>
                <c:pt idx="11804">
                  <c:v>0.74461900000000003</c:v>
                </c:pt>
                <c:pt idx="11805">
                  <c:v>0.744668</c:v>
                </c:pt>
                <c:pt idx="11806">
                  <c:v>0.74471600000000004</c:v>
                </c:pt>
                <c:pt idx="11807">
                  <c:v>0.74476399999999998</c:v>
                </c:pt>
                <c:pt idx="11808">
                  <c:v>0.74481200000000003</c:v>
                </c:pt>
                <c:pt idx="11809">
                  <c:v>0.74485999999999997</c:v>
                </c:pt>
                <c:pt idx="11810">
                  <c:v>0.74490900000000004</c:v>
                </c:pt>
                <c:pt idx="11811">
                  <c:v>0.74495699999999998</c:v>
                </c:pt>
                <c:pt idx="11812">
                  <c:v>0.74500500000000003</c:v>
                </c:pt>
                <c:pt idx="11813">
                  <c:v>0.74505299999999997</c:v>
                </c:pt>
                <c:pt idx="11814">
                  <c:v>0.74510100000000001</c:v>
                </c:pt>
                <c:pt idx="11815">
                  <c:v>0.74514800000000003</c:v>
                </c:pt>
                <c:pt idx="11816">
                  <c:v>0.74519599999999997</c:v>
                </c:pt>
                <c:pt idx="11817">
                  <c:v>0.74524400000000002</c:v>
                </c:pt>
                <c:pt idx="11818">
                  <c:v>0.74529199999999995</c:v>
                </c:pt>
                <c:pt idx="11819">
                  <c:v>0.74533899999999997</c:v>
                </c:pt>
                <c:pt idx="11820">
                  <c:v>0.74538700000000002</c:v>
                </c:pt>
                <c:pt idx="11821">
                  <c:v>0.74543499999999996</c:v>
                </c:pt>
                <c:pt idx="11822">
                  <c:v>0.74548199999999998</c:v>
                </c:pt>
                <c:pt idx="11823">
                  <c:v>0.74553000000000003</c:v>
                </c:pt>
                <c:pt idx="11824">
                  <c:v>0.74557700000000005</c:v>
                </c:pt>
                <c:pt idx="11825">
                  <c:v>0.74562399999999995</c:v>
                </c:pt>
                <c:pt idx="11826">
                  <c:v>0.745672</c:v>
                </c:pt>
                <c:pt idx="11827">
                  <c:v>0.74571900000000002</c:v>
                </c:pt>
                <c:pt idx="11828">
                  <c:v>0.74576600000000004</c:v>
                </c:pt>
                <c:pt idx="11829">
                  <c:v>0.74581399999999998</c:v>
                </c:pt>
                <c:pt idx="11830">
                  <c:v>0.745861</c:v>
                </c:pt>
                <c:pt idx="11831">
                  <c:v>0.74590800000000002</c:v>
                </c:pt>
                <c:pt idx="11832">
                  <c:v>0.74595500000000003</c:v>
                </c:pt>
                <c:pt idx="11833">
                  <c:v>0.74600200000000005</c:v>
                </c:pt>
                <c:pt idx="11834">
                  <c:v>0.74604899999999996</c:v>
                </c:pt>
                <c:pt idx="11835">
                  <c:v>0.74609599999999998</c:v>
                </c:pt>
                <c:pt idx="11836">
                  <c:v>0.746143</c:v>
                </c:pt>
                <c:pt idx="11837">
                  <c:v>0.74619000000000002</c:v>
                </c:pt>
                <c:pt idx="11838">
                  <c:v>0.74623600000000001</c:v>
                </c:pt>
                <c:pt idx="11839">
                  <c:v>0.74628300000000003</c:v>
                </c:pt>
                <c:pt idx="11840">
                  <c:v>0.74633000000000005</c:v>
                </c:pt>
                <c:pt idx="11841">
                  <c:v>0.74637699999999996</c:v>
                </c:pt>
                <c:pt idx="11842">
                  <c:v>0.74642299999999995</c:v>
                </c:pt>
                <c:pt idx="11843">
                  <c:v>0.74646999999999997</c:v>
                </c:pt>
                <c:pt idx="11844">
                  <c:v>0.74651599999999996</c:v>
                </c:pt>
                <c:pt idx="11845">
                  <c:v>0.74656299999999998</c:v>
                </c:pt>
                <c:pt idx="11846">
                  <c:v>0.74660899999999997</c:v>
                </c:pt>
                <c:pt idx="11847">
                  <c:v>0.74665599999999999</c:v>
                </c:pt>
                <c:pt idx="11848">
                  <c:v>0.74670199999999998</c:v>
                </c:pt>
                <c:pt idx="11849">
                  <c:v>0.74674799999999997</c:v>
                </c:pt>
                <c:pt idx="11850">
                  <c:v>0.74679399999999996</c:v>
                </c:pt>
                <c:pt idx="11851">
                  <c:v>0.74684099999999998</c:v>
                </c:pt>
                <c:pt idx="11852">
                  <c:v>0.74688699999999997</c:v>
                </c:pt>
                <c:pt idx="11853">
                  <c:v>0.74693299999999996</c:v>
                </c:pt>
                <c:pt idx="11854">
                  <c:v>0.74697899999999995</c:v>
                </c:pt>
                <c:pt idx="11855">
                  <c:v>0.74702500000000005</c:v>
                </c:pt>
                <c:pt idx="11856">
                  <c:v>0.74707100000000004</c:v>
                </c:pt>
                <c:pt idx="11857">
                  <c:v>0.74711700000000003</c:v>
                </c:pt>
                <c:pt idx="11858">
                  <c:v>0.74716300000000002</c:v>
                </c:pt>
                <c:pt idx="11859">
                  <c:v>0.74720900000000001</c:v>
                </c:pt>
                <c:pt idx="11860">
                  <c:v>0.74725399999999997</c:v>
                </c:pt>
                <c:pt idx="11861">
                  <c:v>0.74729999999999996</c:v>
                </c:pt>
                <c:pt idx="11862">
                  <c:v>0.74734599999999995</c:v>
                </c:pt>
                <c:pt idx="11863">
                  <c:v>0.74739100000000003</c:v>
                </c:pt>
                <c:pt idx="11864">
                  <c:v>0.74743700000000002</c:v>
                </c:pt>
                <c:pt idx="11865">
                  <c:v>0.74748300000000001</c:v>
                </c:pt>
                <c:pt idx="11866">
                  <c:v>0.74752799999999997</c:v>
                </c:pt>
                <c:pt idx="11867">
                  <c:v>0.74757399999999996</c:v>
                </c:pt>
                <c:pt idx="11868">
                  <c:v>0.74761900000000003</c:v>
                </c:pt>
                <c:pt idx="11869">
                  <c:v>0.74766500000000002</c:v>
                </c:pt>
                <c:pt idx="11870">
                  <c:v>0.74770999999999999</c:v>
                </c:pt>
                <c:pt idx="11871">
                  <c:v>0.74775499999999995</c:v>
                </c:pt>
                <c:pt idx="11872">
                  <c:v>0.74780000000000002</c:v>
                </c:pt>
                <c:pt idx="11873">
                  <c:v>0.74784600000000001</c:v>
                </c:pt>
                <c:pt idx="11874">
                  <c:v>0.74789099999999997</c:v>
                </c:pt>
                <c:pt idx="11875">
                  <c:v>0.74793600000000005</c:v>
                </c:pt>
                <c:pt idx="11876">
                  <c:v>0.74798100000000001</c:v>
                </c:pt>
                <c:pt idx="11877">
                  <c:v>0.74802599999999997</c:v>
                </c:pt>
                <c:pt idx="11878">
                  <c:v>0.74807100000000004</c:v>
                </c:pt>
                <c:pt idx="11879">
                  <c:v>0.748116</c:v>
                </c:pt>
                <c:pt idx="11880">
                  <c:v>0.74816099999999996</c:v>
                </c:pt>
                <c:pt idx="11881">
                  <c:v>0.74820600000000004</c:v>
                </c:pt>
                <c:pt idx="11882">
                  <c:v>0.748251</c:v>
                </c:pt>
                <c:pt idx="11883">
                  <c:v>0.74829500000000004</c:v>
                </c:pt>
                <c:pt idx="11884">
                  <c:v>0.74834000000000001</c:v>
                </c:pt>
                <c:pt idx="11885">
                  <c:v>0.74838499999999997</c:v>
                </c:pt>
                <c:pt idx="11886">
                  <c:v>0.74842900000000001</c:v>
                </c:pt>
                <c:pt idx="11887">
                  <c:v>0.74847399999999997</c:v>
                </c:pt>
                <c:pt idx="11888">
                  <c:v>0.74851900000000005</c:v>
                </c:pt>
                <c:pt idx="11889">
                  <c:v>0.74856299999999998</c:v>
                </c:pt>
                <c:pt idx="11890">
                  <c:v>0.74860800000000005</c:v>
                </c:pt>
                <c:pt idx="11891">
                  <c:v>0.74865199999999998</c:v>
                </c:pt>
                <c:pt idx="11892">
                  <c:v>0.74869600000000003</c:v>
                </c:pt>
                <c:pt idx="11893">
                  <c:v>0.74874099999999999</c:v>
                </c:pt>
                <c:pt idx="11894">
                  <c:v>0.74878500000000003</c:v>
                </c:pt>
                <c:pt idx="11895">
                  <c:v>0.74882899999999997</c:v>
                </c:pt>
                <c:pt idx="11896">
                  <c:v>0.74887300000000001</c:v>
                </c:pt>
                <c:pt idx="11897">
                  <c:v>0.74891799999999997</c:v>
                </c:pt>
                <c:pt idx="11898">
                  <c:v>0.74896200000000002</c:v>
                </c:pt>
                <c:pt idx="11899">
                  <c:v>0.74900599999999995</c:v>
                </c:pt>
                <c:pt idx="11900">
                  <c:v>0.74904999999999999</c:v>
                </c:pt>
                <c:pt idx="11901">
                  <c:v>0.74909400000000004</c:v>
                </c:pt>
                <c:pt idx="11902">
                  <c:v>0.74913799999999997</c:v>
                </c:pt>
                <c:pt idx="11903">
                  <c:v>0.74918200000000001</c:v>
                </c:pt>
                <c:pt idx="11904">
                  <c:v>0.74922500000000003</c:v>
                </c:pt>
                <c:pt idx="11905">
                  <c:v>0.74926899999999996</c:v>
                </c:pt>
                <c:pt idx="11906">
                  <c:v>0.74931300000000001</c:v>
                </c:pt>
                <c:pt idx="11907">
                  <c:v>0.74935700000000005</c:v>
                </c:pt>
                <c:pt idx="11908">
                  <c:v>0.74939999999999996</c:v>
                </c:pt>
                <c:pt idx="11909">
                  <c:v>0.749444</c:v>
                </c:pt>
                <c:pt idx="11910">
                  <c:v>0.74948800000000004</c:v>
                </c:pt>
                <c:pt idx="11911">
                  <c:v>0.74953099999999995</c:v>
                </c:pt>
                <c:pt idx="11912">
                  <c:v>0.74957499999999999</c:v>
                </c:pt>
                <c:pt idx="11913">
                  <c:v>0.74961800000000001</c:v>
                </c:pt>
                <c:pt idx="11914">
                  <c:v>0.74966200000000005</c:v>
                </c:pt>
                <c:pt idx="11915">
                  <c:v>0.74970499999999995</c:v>
                </c:pt>
                <c:pt idx="11916">
                  <c:v>0.74974799999999997</c:v>
                </c:pt>
                <c:pt idx="11917">
                  <c:v>0.74979200000000001</c:v>
                </c:pt>
                <c:pt idx="11918">
                  <c:v>0.74983500000000003</c:v>
                </c:pt>
                <c:pt idx="11919">
                  <c:v>0.74987800000000004</c:v>
                </c:pt>
                <c:pt idx="11920">
                  <c:v>0.74992099999999995</c:v>
                </c:pt>
                <c:pt idx="11921">
                  <c:v>0.74996399999999996</c:v>
                </c:pt>
                <c:pt idx="11922">
                  <c:v>0.75000800000000001</c:v>
                </c:pt>
                <c:pt idx="11923">
                  <c:v>0.75005100000000002</c:v>
                </c:pt>
                <c:pt idx="11924">
                  <c:v>0.75009400000000004</c:v>
                </c:pt>
                <c:pt idx="11925">
                  <c:v>0.75013700000000005</c:v>
                </c:pt>
                <c:pt idx="11926">
                  <c:v>0.75017900000000004</c:v>
                </c:pt>
                <c:pt idx="11927">
                  <c:v>0.75022200000000006</c:v>
                </c:pt>
                <c:pt idx="11928">
                  <c:v>0.75026499999999996</c:v>
                </c:pt>
                <c:pt idx="11929">
                  <c:v>0.75030799999999997</c:v>
                </c:pt>
                <c:pt idx="11930">
                  <c:v>0.75035099999999999</c:v>
                </c:pt>
                <c:pt idx="11931">
                  <c:v>0.75039299999999998</c:v>
                </c:pt>
                <c:pt idx="11932">
                  <c:v>0.75043599999999999</c:v>
                </c:pt>
                <c:pt idx="11933">
                  <c:v>0.75047900000000001</c:v>
                </c:pt>
                <c:pt idx="11934">
                  <c:v>0.75052099999999999</c:v>
                </c:pt>
                <c:pt idx="11935">
                  <c:v>0.75056400000000001</c:v>
                </c:pt>
                <c:pt idx="11936">
                  <c:v>0.750606</c:v>
                </c:pt>
                <c:pt idx="11937">
                  <c:v>0.75064900000000001</c:v>
                </c:pt>
                <c:pt idx="11938">
                  <c:v>0.750691</c:v>
                </c:pt>
                <c:pt idx="11939">
                  <c:v>0.75073400000000001</c:v>
                </c:pt>
                <c:pt idx="11940">
                  <c:v>0.750776</c:v>
                </c:pt>
                <c:pt idx="11941">
                  <c:v>0.75081799999999999</c:v>
                </c:pt>
                <c:pt idx="11942">
                  <c:v>0.75085999999999997</c:v>
                </c:pt>
                <c:pt idx="11943">
                  <c:v>0.75090299999999999</c:v>
                </c:pt>
                <c:pt idx="11944">
                  <c:v>0.75094499999999997</c:v>
                </c:pt>
                <c:pt idx="11945">
                  <c:v>0.75098699999999996</c:v>
                </c:pt>
                <c:pt idx="11946">
                  <c:v>0.75102899999999995</c:v>
                </c:pt>
                <c:pt idx="11947">
                  <c:v>0.75107100000000004</c:v>
                </c:pt>
                <c:pt idx="11948">
                  <c:v>0.75111300000000003</c:v>
                </c:pt>
                <c:pt idx="11949">
                  <c:v>0.75115500000000002</c:v>
                </c:pt>
                <c:pt idx="11950">
                  <c:v>0.751197</c:v>
                </c:pt>
                <c:pt idx="11951">
                  <c:v>0.75123899999999999</c:v>
                </c:pt>
                <c:pt idx="11952">
                  <c:v>0.75128099999999998</c:v>
                </c:pt>
                <c:pt idx="11953">
                  <c:v>0.75132200000000005</c:v>
                </c:pt>
                <c:pt idx="11954">
                  <c:v>0.75136400000000003</c:v>
                </c:pt>
                <c:pt idx="11955">
                  <c:v>0.75140600000000002</c:v>
                </c:pt>
                <c:pt idx="11956">
                  <c:v>0.751448</c:v>
                </c:pt>
                <c:pt idx="11957">
                  <c:v>0.75148899999999996</c:v>
                </c:pt>
                <c:pt idx="11958">
                  <c:v>0.75153099999999995</c:v>
                </c:pt>
                <c:pt idx="11959">
                  <c:v>0.75157200000000002</c:v>
                </c:pt>
                <c:pt idx="11960">
                  <c:v>0.751614</c:v>
                </c:pt>
                <c:pt idx="11961">
                  <c:v>0.75165499999999996</c:v>
                </c:pt>
                <c:pt idx="11962">
                  <c:v>0.75169699999999995</c:v>
                </c:pt>
                <c:pt idx="11963">
                  <c:v>0.75173800000000002</c:v>
                </c:pt>
                <c:pt idx="11964">
                  <c:v>0.75177899999999998</c:v>
                </c:pt>
                <c:pt idx="11965">
                  <c:v>0.75182099999999996</c:v>
                </c:pt>
                <c:pt idx="11966">
                  <c:v>0.75186200000000003</c:v>
                </c:pt>
                <c:pt idx="11967">
                  <c:v>0.75190299999999999</c:v>
                </c:pt>
                <c:pt idx="11968">
                  <c:v>0.75194399999999995</c:v>
                </c:pt>
                <c:pt idx="11969">
                  <c:v>0.75198600000000004</c:v>
                </c:pt>
                <c:pt idx="11970">
                  <c:v>0.752027</c:v>
                </c:pt>
                <c:pt idx="11971">
                  <c:v>0.75206799999999996</c:v>
                </c:pt>
                <c:pt idx="11972">
                  <c:v>0.75210900000000003</c:v>
                </c:pt>
                <c:pt idx="11973">
                  <c:v>0.75214999999999999</c:v>
                </c:pt>
                <c:pt idx="11974">
                  <c:v>0.75219100000000005</c:v>
                </c:pt>
                <c:pt idx="11975">
                  <c:v>0.75223200000000001</c:v>
                </c:pt>
                <c:pt idx="11976">
                  <c:v>0.75227200000000005</c:v>
                </c:pt>
                <c:pt idx="11977">
                  <c:v>0.75231300000000001</c:v>
                </c:pt>
                <c:pt idx="11978">
                  <c:v>0.75235399999999997</c:v>
                </c:pt>
                <c:pt idx="11979">
                  <c:v>0.75239500000000004</c:v>
                </c:pt>
                <c:pt idx="11980">
                  <c:v>0.75243499999999996</c:v>
                </c:pt>
                <c:pt idx="11981">
                  <c:v>0.75247600000000003</c:v>
                </c:pt>
                <c:pt idx="11982">
                  <c:v>0.75251699999999999</c:v>
                </c:pt>
                <c:pt idx="11983">
                  <c:v>0.75255700000000003</c:v>
                </c:pt>
                <c:pt idx="11984">
                  <c:v>0.75259799999999999</c:v>
                </c:pt>
                <c:pt idx="11985">
                  <c:v>0.75263800000000003</c:v>
                </c:pt>
                <c:pt idx="11986">
                  <c:v>0.75267899999999999</c:v>
                </c:pt>
                <c:pt idx="11987">
                  <c:v>0.75271900000000003</c:v>
                </c:pt>
                <c:pt idx="11988">
                  <c:v>0.75275999999999998</c:v>
                </c:pt>
                <c:pt idx="11989">
                  <c:v>0.75280000000000002</c:v>
                </c:pt>
                <c:pt idx="11990">
                  <c:v>0.75283999999999995</c:v>
                </c:pt>
                <c:pt idx="11991">
                  <c:v>0.75288100000000002</c:v>
                </c:pt>
                <c:pt idx="11992">
                  <c:v>0.75292099999999995</c:v>
                </c:pt>
                <c:pt idx="11993">
                  <c:v>0.75296099999999999</c:v>
                </c:pt>
                <c:pt idx="11994">
                  <c:v>0.75300100000000003</c:v>
                </c:pt>
                <c:pt idx="11995">
                  <c:v>0.75304099999999996</c:v>
                </c:pt>
                <c:pt idx="11996">
                  <c:v>0.753081</c:v>
                </c:pt>
                <c:pt idx="11997">
                  <c:v>0.75312100000000004</c:v>
                </c:pt>
                <c:pt idx="11998">
                  <c:v>0.75316099999999997</c:v>
                </c:pt>
                <c:pt idx="11999">
                  <c:v>0.75320100000000001</c:v>
                </c:pt>
                <c:pt idx="12000">
                  <c:v>0.75324100000000005</c:v>
                </c:pt>
                <c:pt idx="12001">
                  <c:v>0.75328099999999998</c:v>
                </c:pt>
                <c:pt idx="12002">
                  <c:v>0.75332100000000002</c:v>
                </c:pt>
                <c:pt idx="12003">
                  <c:v>0.75333099999999997</c:v>
                </c:pt>
                <c:pt idx="12004">
                  <c:v>0.75331300000000001</c:v>
                </c:pt>
                <c:pt idx="12005">
                  <c:v>0.75326700000000002</c:v>
                </c:pt>
                <c:pt idx="12006">
                  <c:v>0.75319599999999998</c:v>
                </c:pt>
                <c:pt idx="12007">
                  <c:v>0.75309899999999996</c:v>
                </c:pt>
                <c:pt idx="12008">
                  <c:v>0.75297899999999995</c:v>
                </c:pt>
                <c:pt idx="12009">
                  <c:v>0.75283500000000003</c:v>
                </c:pt>
                <c:pt idx="12010">
                  <c:v>0.75267099999999998</c:v>
                </c:pt>
                <c:pt idx="12011">
                  <c:v>0.75248499999999996</c:v>
                </c:pt>
                <c:pt idx="12012">
                  <c:v>0.75227999999999995</c:v>
                </c:pt>
                <c:pt idx="12013">
                  <c:v>0.75205699999999998</c:v>
                </c:pt>
                <c:pt idx="12014">
                  <c:v>0.75181600000000004</c:v>
                </c:pt>
                <c:pt idx="12015">
                  <c:v>0.75155899999999998</c:v>
                </c:pt>
                <c:pt idx="12016">
                  <c:v>0.75128700000000004</c:v>
                </c:pt>
                <c:pt idx="12017">
                  <c:v>0.751</c:v>
                </c:pt>
                <c:pt idx="12018">
                  <c:v>0.75069900000000001</c:v>
                </c:pt>
                <c:pt idx="12019">
                  <c:v>0.750386</c:v>
                </c:pt>
                <c:pt idx="12020">
                  <c:v>0.75006099999999998</c:v>
                </c:pt>
                <c:pt idx="12021">
                  <c:v>0.74972499999999997</c:v>
                </c:pt>
                <c:pt idx="12022">
                  <c:v>0.74937799999999999</c:v>
                </c:pt>
                <c:pt idx="12023">
                  <c:v>0.74902199999999997</c:v>
                </c:pt>
                <c:pt idx="12024">
                  <c:v>0.74865700000000002</c:v>
                </c:pt>
                <c:pt idx="12025">
                  <c:v>0.74828399999999995</c:v>
                </c:pt>
                <c:pt idx="12026">
                  <c:v>0.74790299999999998</c:v>
                </c:pt>
                <c:pt idx="12027">
                  <c:v>0.74751500000000004</c:v>
                </c:pt>
                <c:pt idx="12028">
                  <c:v>0.74712000000000001</c:v>
                </c:pt>
                <c:pt idx="12029">
                  <c:v>0.74672000000000005</c:v>
                </c:pt>
                <c:pt idx="12030">
                  <c:v>0.74631400000000003</c:v>
                </c:pt>
                <c:pt idx="12031">
                  <c:v>0.74590400000000001</c:v>
                </c:pt>
                <c:pt idx="12032">
                  <c:v>0.74548800000000004</c:v>
                </c:pt>
                <c:pt idx="12033">
                  <c:v>0.74506899999999998</c:v>
                </c:pt>
                <c:pt idx="12034">
                  <c:v>0.74464600000000003</c:v>
                </c:pt>
                <c:pt idx="12035">
                  <c:v>0.74421899999999996</c:v>
                </c:pt>
                <c:pt idx="12036">
                  <c:v>0.74378999999999995</c:v>
                </c:pt>
                <c:pt idx="12037">
                  <c:v>0.74335799999999996</c:v>
                </c:pt>
                <c:pt idx="12038">
                  <c:v>0.742923</c:v>
                </c:pt>
                <c:pt idx="12039">
                  <c:v>0.74248700000000001</c:v>
                </c:pt>
                <c:pt idx="12040">
                  <c:v>0.74204800000000004</c:v>
                </c:pt>
                <c:pt idx="12041">
                  <c:v>0.74160800000000004</c:v>
                </c:pt>
                <c:pt idx="12042">
                  <c:v>0.74116700000000002</c:v>
                </c:pt>
                <c:pt idx="12043">
                  <c:v>0.74072400000000005</c:v>
                </c:pt>
                <c:pt idx="12044">
                  <c:v>0.74028000000000005</c:v>
                </c:pt>
                <c:pt idx="12045">
                  <c:v>0.73983600000000005</c:v>
                </c:pt>
                <c:pt idx="12046">
                  <c:v>0.73939100000000002</c:v>
                </c:pt>
                <c:pt idx="12047">
                  <c:v>0.73894599999999999</c:v>
                </c:pt>
                <c:pt idx="12048">
                  <c:v>0.73850000000000005</c:v>
                </c:pt>
                <c:pt idx="12049">
                  <c:v>0.73805399999999999</c:v>
                </c:pt>
                <c:pt idx="12050">
                  <c:v>0.73760800000000004</c:v>
                </c:pt>
                <c:pt idx="12051">
                  <c:v>0.73716300000000001</c:v>
                </c:pt>
                <c:pt idx="12052">
                  <c:v>0.73671699999999996</c:v>
                </c:pt>
                <c:pt idx="12053">
                  <c:v>0.73627200000000004</c:v>
                </c:pt>
                <c:pt idx="12054">
                  <c:v>0.73582700000000001</c:v>
                </c:pt>
                <c:pt idx="12055">
                  <c:v>0.73538300000000001</c:v>
                </c:pt>
                <c:pt idx="12056">
                  <c:v>0.73493900000000001</c:v>
                </c:pt>
                <c:pt idx="12057">
                  <c:v>0.73449600000000004</c:v>
                </c:pt>
                <c:pt idx="12058">
                  <c:v>0.73405299999999996</c:v>
                </c:pt>
                <c:pt idx="12059">
                  <c:v>0.73361100000000001</c:v>
                </c:pt>
                <c:pt idx="12060">
                  <c:v>0.73316999999999999</c:v>
                </c:pt>
                <c:pt idx="12061">
                  <c:v>0.73272999999999999</c:v>
                </c:pt>
                <c:pt idx="12062">
                  <c:v>0.73229100000000003</c:v>
                </c:pt>
                <c:pt idx="12063">
                  <c:v>0.73185299999999998</c:v>
                </c:pt>
                <c:pt idx="12064">
                  <c:v>0.73141599999999996</c:v>
                </c:pt>
                <c:pt idx="12065">
                  <c:v>0.73097999999999996</c:v>
                </c:pt>
                <c:pt idx="12066">
                  <c:v>0.730545</c:v>
                </c:pt>
                <c:pt idx="12067">
                  <c:v>0.73011099999999995</c:v>
                </c:pt>
                <c:pt idx="12068">
                  <c:v>0.72967899999999997</c:v>
                </c:pt>
                <c:pt idx="12069">
                  <c:v>0.72924699999999998</c:v>
                </c:pt>
                <c:pt idx="12070">
                  <c:v>0.72881700000000005</c:v>
                </c:pt>
                <c:pt idx="12071">
                  <c:v>0.72838800000000004</c:v>
                </c:pt>
                <c:pt idx="12072">
                  <c:v>0.72796000000000005</c:v>
                </c:pt>
                <c:pt idx="12073">
                  <c:v>0.72753299999999999</c:v>
                </c:pt>
                <c:pt idx="12074">
                  <c:v>0.72710799999999998</c:v>
                </c:pt>
                <c:pt idx="12075">
                  <c:v>0.726684</c:v>
                </c:pt>
                <c:pt idx="12076">
                  <c:v>0.72626100000000005</c:v>
                </c:pt>
                <c:pt idx="12077">
                  <c:v>0.72584000000000004</c:v>
                </c:pt>
                <c:pt idx="12078">
                  <c:v>0.72541999999999995</c:v>
                </c:pt>
                <c:pt idx="12079">
                  <c:v>0.72500100000000001</c:v>
                </c:pt>
                <c:pt idx="12080">
                  <c:v>0.72458299999999998</c:v>
                </c:pt>
                <c:pt idx="12081">
                  <c:v>0.72416700000000001</c:v>
                </c:pt>
                <c:pt idx="12082">
                  <c:v>0.72375199999999995</c:v>
                </c:pt>
                <c:pt idx="12083">
                  <c:v>0.72333899999999995</c:v>
                </c:pt>
                <c:pt idx="12084">
                  <c:v>0.72292699999999999</c:v>
                </c:pt>
                <c:pt idx="12085">
                  <c:v>0.72251600000000005</c:v>
                </c:pt>
                <c:pt idx="12086">
                  <c:v>0.72210700000000005</c:v>
                </c:pt>
                <c:pt idx="12087">
                  <c:v>0.72169899999999998</c:v>
                </c:pt>
                <c:pt idx="12088">
                  <c:v>0.72129200000000004</c:v>
                </c:pt>
                <c:pt idx="12089">
                  <c:v>0.72088700000000006</c:v>
                </c:pt>
                <c:pt idx="12090">
                  <c:v>0.72048299999999998</c:v>
                </c:pt>
                <c:pt idx="12091">
                  <c:v>0.72008000000000005</c:v>
                </c:pt>
                <c:pt idx="12092">
                  <c:v>0.71967899999999996</c:v>
                </c:pt>
                <c:pt idx="12093">
                  <c:v>0.719279</c:v>
                </c:pt>
                <c:pt idx="12094">
                  <c:v>0.71887999999999996</c:v>
                </c:pt>
                <c:pt idx="12095">
                  <c:v>0.71848299999999998</c:v>
                </c:pt>
                <c:pt idx="12096">
                  <c:v>0.71808700000000003</c:v>
                </c:pt>
                <c:pt idx="12097">
                  <c:v>0.71769300000000003</c:v>
                </c:pt>
                <c:pt idx="12098">
                  <c:v>0.71730000000000005</c:v>
                </c:pt>
                <c:pt idx="12099">
                  <c:v>0.71690799999999999</c:v>
                </c:pt>
                <c:pt idx="12100">
                  <c:v>0.71651699999999996</c:v>
                </c:pt>
                <c:pt idx="12101">
                  <c:v>0.71612799999999999</c:v>
                </c:pt>
                <c:pt idx="12102">
                  <c:v>0.71574000000000004</c:v>
                </c:pt>
                <c:pt idx="12103">
                  <c:v>0.71535400000000005</c:v>
                </c:pt>
                <c:pt idx="12104">
                  <c:v>0.71496800000000005</c:v>
                </c:pt>
                <c:pt idx="12105">
                  <c:v>0.714584</c:v>
                </c:pt>
                <c:pt idx="12106">
                  <c:v>0.714202</c:v>
                </c:pt>
                <c:pt idx="12107">
                  <c:v>0.71382000000000001</c:v>
                </c:pt>
                <c:pt idx="12108">
                  <c:v>0.71343999999999996</c:v>
                </c:pt>
                <c:pt idx="12109">
                  <c:v>0.71306199999999997</c:v>
                </c:pt>
                <c:pt idx="12110">
                  <c:v>0.71268399999999998</c:v>
                </c:pt>
                <c:pt idx="12111">
                  <c:v>0.71230800000000005</c:v>
                </c:pt>
                <c:pt idx="12112">
                  <c:v>0.71193300000000004</c:v>
                </c:pt>
                <c:pt idx="12113">
                  <c:v>0.71155900000000005</c:v>
                </c:pt>
                <c:pt idx="12114">
                  <c:v>0.71118700000000001</c:v>
                </c:pt>
                <c:pt idx="12115">
                  <c:v>0.710816</c:v>
                </c:pt>
                <c:pt idx="12116">
                  <c:v>0.71044600000000002</c:v>
                </c:pt>
                <c:pt idx="12117">
                  <c:v>0.71007699999999996</c:v>
                </c:pt>
                <c:pt idx="12118">
                  <c:v>0.70970999999999995</c:v>
                </c:pt>
                <c:pt idx="12119">
                  <c:v>0.70934399999999997</c:v>
                </c:pt>
                <c:pt idx="12120">
                  <c:v>0.70897900000000003</c:v>
                </c:pt>
                <c:pt idx="12121">
                  <c:v>0.70861499999999999</c:v>
                </c:pt>
                <c:pt idx="12122">
                  <c:v>0.70825300000000002</c:v>
                </c:pt>
                <c:pt idx="12123">
                  <c:v>0.70789100000000005</c:v>
                </c:pt>
                <c:pt idx="12124">
                  <c:v>0.70753100000000002</c:v>
                </c:pt>
                <c:pt idx="12125">
                  <c:v>0.70717300000000005</c:v>
                </c:pt>
                <c:pt idx="12126">
                  <c:v>0.70681499999999997</c:v>
                </c:pt>
                <c:pt idx="12127">
                  <c:v>0.70645800000000003</c:v>
                </c:pt>
                <c:pt idx="12128">
                  <c:v>0.70610300000000004</c:v>
                </c:pt>
                <c:pt idx="12129">
                  <c:v>0.70574899999999996</c:v>
                </c:pt>
                <c:pt idx="12130">
                  <c:v>0.70539600000000002</c:v>
                </c:pt>
                <c:pt idx="12131">
                  <c:v>0.705044</c:v>
                </c:pt>
                <c:pt idx="12132">
                  <c:v>0.70469400000000004</c:v>
                </c:pt>
                <c:pt idx="12133">
                  <c:v>0.70434399999999997</c:v>
                </c:pt>
                <c:pt idx="12134">
                  <c:v>0.70399599999999996</c:v>
                </c:pt>
                <c:pt idx="12135">
                  <c:v>0.70364899999999997</c:v>
                </c:pt>
                <c:pt idx="12136">
                  <c:v>0.70330300000000001</c:v>
                </c:pt>
                <c:pt idx="12137">
                  <c:v>0.70295799999999997</c:v>
                </c:pt>
                <c:pt idx="12138">
                  <c:v>0.70261399999999996</c:v>
                </c:pt>
                <c:pt idx="12139">
                  <c:v>0.70227200000000001</c:v>
                </c:pt>
                <c:pt idx="12140">
                  <c:v>0.70193000000000005</c:v>
                </c:pt>
                <c:pt idx="12141">
                  <c:v>0.70159000000000005</c:v>
                </c:pt>
                <c:pt idx="12142">
                  <c:v>0.70125099999999996</c:v>
                </c:pt>
                <c:pt idx="12143">
                  <c:v>0.70091300000000001</c:v>
                </c:pt>
                <c:pt idx="12144">
                  <c:v>0.70057599999999998</c:v>
                </c:pt>
                <c:pt idx="12145">
                  <c:v>0.70023999999999997</c:v>
                </c:pt>
                <c:pt idx="12146">
                  <c:v>0.699905</c:v>
                </c:pt>
                <c:pt idx="12147">
                  <c:v>0.69957100000000005</c:v>
                </c:pt>
                <c:pt idx="12148">
                  <c:v>0.69923900000000005</c:v>
                </c:pt>
                <c:pt idx="12149">
                  <c:v>0.69890699999999994</c:v>
                </c:pt>
                <c:pt idx="12150">
                  <c:v>0.69857599999999997</c:v>
                </c:pt>
                <c:pt idx="12151">
                  <c:v>0.69824699999999995</c:v>
                </c:pt>
                <c:pt idx="12152">
                  <c:v>0.69791899999999996</c:v>
                </c:pt>
                <c:pt idx="12153">
                  <c:v>0.69759099999999996</c:v>
                </c:pt>
                <c:pt idx="12154">
                  <c:v>0.69726500000000002</c:v>
                </c:pt>
                <c:pt idx="12155">
                  <c:v>0.69694</c:v>
                </c:pt>
                <c:pt idx="12156">
                  <c:v>0.69661600000000001</c:v>
                </c:pt>
                <c:pt idx="12157">
                  <c:v>0.69629200000000002</c:v>
                </c:pt>
                <c:pt idx="12158">
                  <c:v>0.69596999999999998</c:v>
                </c:pt>
                <c:pt idx="12159">
                  <c:v>0.69564899999999996</c:v>
                </c:pt>
                <c:pt idx="12160">
                  <c:v>0.69532899999999997</c:v>
                </c:pt>
                <c:pt idx="12161">
                  <c:v>0.69501000000000002</c:v>
                </c:pt>
                <c:pt idx="12162">
                  <c:v>0.69469199999999998</c:v>
                </c:pt>
                <c:pt idx="12163">
                  <c:v>0.69437499999999996</c:v>
                </c:pt>
                <c:pt idx="12164">
                  <c:v>0.69405899999999998</c:v>
                </c:pt>
                <c:pt idx="12165">
                  <c:v>0.69374400000000003</c:v>
                </c:pt>
                <c:pt idx="12166">
                  <c:v>0.69342999999999999</c:v>
                </c:pt>
                <c:pt idx="12167">
                  <c:v>0.69311699999999998</c:v>
                </c:pt>
                <c:pt idx="12168">
                  <c:v>0.692805</c:v>
                </c:pt>
                <c:pt idx="12169">
                  <c:v>0.69249400000000005</c:v>
                </c:pt>
                <c:pt idx="12170">
                  <c:v>0.69218400000000002</c:v>
                </c:pt>
                <c:pt idx="12171">
                  <c:v>0.69187500000000002</c:v>
                </c:pt>
                <c:pt idx="12172">
                  <c:v>0.69156700000000004</c:v>
                </c:pt>
                <c:pt idx="12173">
                  <c:v>0.69125899999999996</c:v>
                </c:pt>
                <c:pt idx="12174">
                  <c:v>0.69095300000000004</c:v>
                </c:pt>
                <c:pt idx="12175">
                  <c:v>0.69064800000000004</c:v>
                </c:pt>
                <c:pt idx="12176">
                  <c:v>0.69034399999999996</c:v>
                </c:pt>
                <c:pt idx="12177">
                  <c:v>0.69003999999999999</c:v>
                </c:pt>
                <c:pt idx="12178">
                  <c:v>0.68973799999999996</c:v>
                </c:pt>
                <c:pt idx="12179">
                  <c:v>0.68943600000000005</c:v>
                </c:pt>
                <c:pt idx="12180">
                  <c:v>0.68913599999999997</c:v>
                </c:pt>
                <c:pt idx="12181">
                  <c:v>0.688836</c:v>
                </c:pt>
                <c:pt idx="12182">
                  <c:v>0.68853799999999998</c:v>
                </c:pt>
                <c:pt idx="12183">
                  <c:v>0.68823999999999996</c:v>
                </c:pt>
                <c:pt idx="12184">
                  <c:v>0.68794299999999997</c:v>
                </c:pt>
                <c:pt idx="12185">
                  <c:v>0.68764700000000001</c:v>
                </c:pt>
                <c:pt idx="12186">
                  <c:v>0.68735199999999996</c:v>
                </c:pt>
                <c:pt idx="12187">
                  <c:v>0.68705799999999995</c:v>
                </c:pt>
                <c:pt idx="12188">
                  <c:v>0.68676499999999996</c:v>
                </c:pt>
                <c:pt idx="12189">
                  <c:v>0.686473</c:v>
                </c:pt>
                <c:pt idx="12190">
                  <c:v>0.68618100000000004</c:v>
                </c:pt>
                <c:pt idx="12191">
                  <c:v>0.68589100000000003</c:v>
                </c:pt>
                <c:pt idx="12192">
                  <c:v>0.68560100000000002</c:v>
                </c:pt>
                <c:pt idx="12193">
                  <c:v>0.68531299999999995</c:v>
                </c:pt>
                <c:pt idx="12194">
                  <c:v>0.685025</c:v>
                </c:pt>
                <c:pt idx="12195">
                  <c:v>0.68473799999999996</c:v>
                </c:pt>
                <c:pt idx="12196">
                  <c:v>0.68445199999999995</c:v>
                </c:pt>
                <c:pt idx="12197">
                  <c:v>0.68416699999999997</c:v>
                </c:pt>
                <c:pt idx="12198">
                  <c:v>0.68388199999999999</c:v>
                </c:pt>
                <c:pt idx="12199">
                  <c:v>0.68359899999999996</c:v>
                </c:pt>
                <c:pt idx="12200">
                  <c:v>0.68331600000000003</c:v>
                </c:pt>
                <c:pt idx="12201">
                  <c:v>0.68303400000000003</c:v>
                </c:pt>
                <c:pt idx="12202">
                  <c:v>0.68275300000000005</c:v>
                </c:pt>
                <c:pt idx="12203">
                  <c:v>0.682473</c:v>
                </c:pt>
                <c:pt idx="12204">
                  <c:v>0.68219399999999997</c:v>
                </c:pt>
                <c:pt idx="12205">
                  <c:v>0.68191599999999997</c:v>
                </c:pt>
                <c:pt idx="12206">
                  <c:v>0.68163799999999997</c:v>
                </c:pt>
                <c:pt idx="12207">
                  <c:v>0.68136200000000002</c:v>
                </c:pt>
                <c:pt idx="12208">
                  <c:v>0.68108599999999997</c:v>
                </c:pt>
                <c:pt idx="12209">
                  <c:v>0.68081100000000006</c:v>
                </c:pt>
                <c:pt idx="12210">
                  <c:v>0.68053699999999995</c:v>
                </c:pt>
                <c:pt idx="12211">
                  <c:v>0.68026299999999995</c:v>
                </c:pt>
                <c:pt idx="12212">
                  <c:v>0.67999100000000001</c:v>
                </c:pt>
                <c:pt idx="12213">
                  <c:v>0.67971899999999996</c:v>
                </c:pt>
                <c:pt idx="12214">
                  <c:v>0.67944800000000005</c:v>
                </c:pt>
                <c:pt idx="12215">
                  <c:v>0.67917799999999995</c:v>
                </c:pt>
                <c:pt idx="12216">
                  <c:v>0.67890799999999996</c:v>
                </c:pt>
                <c:pt idx="12217">
                  <c:v>0.67864000000000002</c:v>
                </c:pt>
                <c:pt idx="12218">
                  <c:v>0.67837199999999998</c:v>
                </c:pt>
                <c:pt idx="12219">
                  <c:v>0.67810499999999996</c:v>
                </c:pt>
                <c:pt idx="12220">
                  <c:v>0.67783899999999997</c:v>
                </c:pt>
                <c:pt idx="12221">
                  <c:v>0.67757400000000001</c:v>
                </c:pt>
                <c:pt idx="12222">
                  <c:v>0.67730900000000005</c:v>
                </c:pt>
                <c:pt idx="12223">
                  <c:v>0.67704500000000001</c:v>
                </c:pt>
                <c:pt idx="12224">
                  <c:v>0.67678199999999999</c:v>
                </c:pt>
                <c:pt idx="12225">
                  <c:v>0.67652000000000001</c:v>
                </c:pt>
                <c:pt idx="12226">
                  <c:v>0.67625900000000005</c:v>
                </c:pt>
                <c:pt idx="12227">
                  <c:v>0.67599799999999999</c:v>
                </c:pt>
                <c:pt idx="12228">
                  <c:v>0.67573799999999995</c:v>
                </c:pt>
                <c:pt idx="12229">
                  <c:v>0.67547900000000005</c:v>
                </c:pt>
                <c:pt idx="12230">
                  <c:v>0.67522000000000004</c:v>
                </c:pt>
                <c:pt idx="12231">
                  <c:v>0.67496299999999998</c:v>
                </c:pt>
                <c:pt idx="12232">
                  <c:v>0.67470600000000003</c:v>
                </c:pt>
                <c:pt idx="12233">
                  <c:v>0.67444999999999999</c:v>
                </c:pt>
                <c:pt idx="12234">
                  <c:v>0.67419399999999996</c:v>
                </c:pt>
                <c:pt idx="12235">
                  <c:v>0.67393999999999998</c:v>
                </c:pt>
                <c:pt idx="12236">
                  <c:v>0.67368600000000001</c:v>
                </c:pt>
                <c:pt idx="12237">
                  <c:v>0.67343299999999995</c:v>
                </c:pt>
                <c:pt idx="12238">
                  <c:v>0.67318</c:v>
                </c:pt>
                <c:pt idx="12239">
                  <c:v>0.67292799999999997</c:v>
                </c:pt>
                <c:pt idx="12240">
                  <c:v>0.67267699999999997</c:v>
                </c:pt>
                <c:pt idx="12241">
                  <c:v>0.672427</c:v>
                </c:pt>
                <c:pt idx="12242">
                  <c:v>0.67217800000000005</c:v>
                </c:pt>
                <c:pt idx="12243">
                  <c:v>0.671929</c:v>
                </c:pt>
                <c:pt idx="12244">
                  <c:v>0.67168099999999997</c:v>
                </c:pt>
                <c:pt idx="12245">
                  <c:v>0.67143299999999995</c:v>
                </c:pt>
                <c:pt idx="12246">
                  <c:v>0.67118699999999998</c:v>
                </c:pt>
                <c:pt idx="12247">
                  <c:v>0.67094100000000001</c:v>
                </c:pt>
                <c:pt idx="12248">
                  <c:v>0.67069599999999996</c:v>
                </c:pt>
                <c:pt idx="12249">
                  <c:v>0.67045100000000002</c:v>
                </c:pt>
                <c:pt idx="12250">
                  <c:v>0.670207</c:v>
                </c:pt>
                <c:pt idx="12251">
                  <c:v>0.669964</c:v>
                </c:pt>
                <c:pt idx="12252">
                  <c:v>0.66972200000000004</c:v>
                </c:pt>
                <c:pt idx="12253">
                  <c:v>0.66947999999999996</c:v>
                </c:pt>
                <c:pt idx="12254">
                  <c:v>0.66923900000000003</c:v>
                </c:pt>
                <c:pt idx="12255">
                  <c:v>0.66899900000000001</c:v>
                </c:pt>
                <c:pt idx="12256">
                  <c:v>0.66875899999999999</c:v>
                </c:pt>
                <c:pt idx="12257">
                  <c:v>0.66852</c:v>
                </c:pt>
                <c:pt idx="12258">
                  <c:v>0.66828200000000004</c:v>
                </c:pt>
                <c:pt idx="12259">
                  <c:v>0.66804399999999997</c:v>
                </c:pt>
                <c:pt idx="12260">
                  <c:v>0.66780700000000004</c:v>
                </c:pt>
                <c:pt idx="12261">
                  <c:v>0.66757100000000003</c:v>
                </c:pt>
                <c:pt idx="12262">
                  <c:v>0.66733500000000001</c:v>
                </c:pt>
                <c:pt idx="12263">
                  <c:v>0.66710000000000003</c:v>
                </c:pt>
                <c:pt idx="12264">
                  <c:v>0.66686599999999996</c:v>
                </c:pt>
                <c:pt idx="12265">
                  <c:v>0.66663300000000003</c:v>
                </c:pt>
                <c:pt idx="12266">
                  <c:v>0.66639999999999999</c:v>
                </c:pt>
                <c:pt idx="12267">
                  <c:v>0.66616699999999995</c:v>
                </c:pt>
                <c:pt idx="12268">
                  <c:v>0.66593599999999997</c:v>
                </c:pt>
                <c:pt idx="12269">
                  <c:v>0.66570499999999999</c:v>
                </c:pt>
                <c:pt idx="12270">
                  <c:v>0.66547400000000001</c:v>
                </c:pt>
                <c:pt idx="12271">
                  <c:v>0.66524499999999998</c:v>
                </c:pt>
                <c:pt idx="12272">
                  <c:v>0.66501600000000005</c:v>
                </c:pt>
                <c:pt idx="12273">
                  <c:v>0.66478700000000002</c:v>
                </c:pt>
                <c:pt idx="12274">
                  <c:v>0.66456000000000004</c:v>
                </c:pt>
                <c:pt idx="12275">
                  <c:v>0.66433299999999995</c:v>
                </c:pt>
                <c:pt idx="12276">
                  <c:v>0.66410599999999997</c:v>
                </c:pt>
                <c:pt idx="12277">
                  <c:v>0.66388000000000003</c:v>
                </c:pt>
                <c:pt idx="12278">
                  <c:v>0.66365499999999999</c:v>
                </c:pt>
                <c:pt idx="12279">
                  <c:v>0.66343099999999999</c:v>
                </c:pt>
                <c:pt idx="12280">
                  <c:v>0.66320699999999999</c:v>
                </c:pt>
                <c:pt idx="12281">
                  <c:v>0.66298299999999999</c:v>
                </c:pt>
                <c:pt idx="12282">
                  <c:v>0.66276100000000004</c:v>
                </c:pt>
                <c:pt idx="12283">
                  <c:v>0.66253899999999999</c:v>
                </c:pt>
                <c:pt idx="12284">
                  <c:v>0.66231700000000004</c:v>
                </c:pt>
                <c:pt idx="12285">
                  <c:v>0.66209600000000002</c:v>
                </c:pt>
                <c:pt idx="12286">
                  <c:v>0.66187600000000002</c:v>
                </c:pt>
                <c:pt idx="12287">
                  <c:v>0.66165700000000005</c:v>
                </c:pt>
                <c:pt idx="12288">
                  <c:v>0.66143799999999997</c:v>
                </c:pt>
                <c:pt idx="12289">
                  <c:v>0.661219</c:v>
                </c:pt>
                <c:pt idx="12290">
                  <c:v>0.66100099999999995</c:v>
                </c:pt>
                <c:pt idx="12291">
                  <c:v>0.66078400000000004</c:v>
                </c:pt>
                <c:pt idx="12292">
                  <c:v>0.66056800000000004</c:v>
                </c:pt>
                <c:pt idx="12293">
                  <c:v>0.66035200000000005</c:v>
                </c:pt>
                <c:pt idx="12294">
                  <c:v>0.66013599999999995</c:v>
                </c:pt>
                <c:pt idx="12295">
                  <c:v>0.65992200000000001</c:v>
                </c:pt>
                <c:pt idx="12296">
                  <c:v>0.65970700000000004</c:v>
                </c:pt>
                <c:pt idx="12297">
                  <c:v>0.65949400000000002</c:v>
                </c:pt>
                <c:pt idx="12298">
                  <c:v>0.65928100000000001</c:v>
                </c:pt>
                <c:pt idx="12299">
                  <c:v>0.65906799999999999</c:v>
                </c:pt>
                <c:pt idx="12300">
                  <c:v>0.65885700000000003</c:v>
                </c:pt>
                <c:pt idx="12301">
                  <c:v>0.65864500000000004</c:v>
                </c:pt>
                <c:pt idx="12302">
                  <c:v>0.65843499999999999</c:v>
                </c:pt>
                <c:pt idx="12303">
                  <c:v>0.65822400000000003</c:v>
                </c:pt>
                <c:pt idx="12304">
                  <c:v>0.65801500000000002</c:v>
                </c:pt>
                <c:pt idx="12305">
                  <c:v>0.657806</c:v>
                </c:pt>
                <c:pt idx="12306">
                  <c:v>0.65759800000000002</c:v>
                </c:pt>
                <c:pt idx="12307">
                  <c:v>0.65739000000000003</c:v>
                </c:pt>
                <c:pt idx="12308">
                  <c:v>0.65718299999999996</c:v>
                </c:pt>
                <c:pt idx="12309">
                  <c:v>0.656976</c:v>
                </c:pt>
                <c:pt idx="12310">
                  <c:v>0.65676999999999996</c:v>
                </c:pt>
                <c:pt idx="12311">
                  <c:v>0.65656400000000004</c:v>
                </c:pt>
                <c:pt idx="12312">
                  <c:v>0.65635900000000003</c:v>
                </c:pt>
                <c:pt idx="12313">
                  <c:v>0.65615500000000004</c:v>
                </c:pt>
                <c:pt idx="12314">
                  <c:v>0.65595099999999995</c:v>
                </c:pt>
                <c:pt idx="12315">
                  <c:v>0.655748</c:v>
                </c:pt>
                <c:pt idx="12316">
                  <c:v>0.65554500000000004</c:v>
                </c:pt>
                <c:pt idx="12317">
                  <c:v>0.65534300000000001</c:v>
                </c:pt>
                <c:pt idx="12318">
                  <c:v>0.65514099999999997</c:v>
                </c:pt>
                <c:pt idx="12319">
                  <c:v>0.65493999999999997</c:v>
                </c:pt>
                <c:pt idx="12320">
                  <c:v>0.65473899999999996</c:v>
                </c:pt>
                <c:pt idx="12321">
                  <c:v>0.65453899999999998</c:v>
                </c:pt>
                <c:pt idx="12322">
                  <c:v>0.65434000000000003</c:v>
                </c:pt>
                <c:pt idx="12323">
                  <c:v>0.65414099999999997</c:v>
                </c:pt>
                <c:pt idx="12324">
                  <c:v>0.65394200000000002</c:v>
                </c:pt>
                <c:pt idx="12325">
                  <c:v>0.65374399999999999</c:v>
                </c:pt>
                <c:pt idx="12326">
                  <c:v>0.65354699999999999</c:v>
                </c:pt>
                <c:pt idx="12327">
                  <c:v>0.65334999999999999</c:v>
                </c:pt>
                <c:pt idx="12328">
                  <c:v>0.65315400000000001</c:v>
                </c:pt>
                <c:pt idx="12329">
                  <c:v>0.65295800000000004</c:v>
                </c:pt>
                <c:pt idx="12330">
                  <c:v>0.65276299999999998</c:v>
                </c:pt>
                <c:pt idx="12331">
                  <c:v>0.65256800000000004</c:v>
                </c:pt>
                <c:pt idx="12332">
                  <c:v>0.65237400000000001</c:v>
                </c:pt>
                <c:pt idx="12333">
                  <c:v>0.65217999999999998</c:v>
                </c:pt>
                <c:pt idx="12334">
                  <c:v>0.65198699999999998</c:v>
                </c:pt>
                <c:pt idx="12335">
                  <c:v>0.65179399999999998</c:v>
                </c:pt>
                <c:pt idx="12336">
                  <c:v>0.65160200000000001</c:v>
                </c:pt>
                <c:pt idx="12337">
                  <c:v>0.65141099999999996</c:v>
                </c:pt>
                <c:pt idx="12338">
                  <c:v>0.65122000000000002</c:v>
                </c:pt>
                <c:pt idx="12339">
                  <c:v>0.65102899999999997</c:v>
                </c:pt>
                <c:pt idx="12340">
                  <c:v>0.65083899999999995</c:v>
                </c:pt>
                <c:pt idx="12341">
                  <c:v>0.65064900000000003</c:v>
                </c:pt>
                <c:pt idx="12342">
                  <c:v>0.65046000000000004</c:v>
                </c:pt>
                <c:pt idx="12343">
                  <c:v>0.65027199999999996</c:v>
                </c:pt>
                <c:pt idx="12344">
                  <c:v>0.650084</c:v>
                </c:pt>
                <c:pt idx="12345">
                  <c:v>0.64989600000000003</c:v>
                </c:pt>
                <c:pt idx="12346">
                  <c:v>0.64970899999999998</c:v>
                </c:pt>
                <c:pt idx="12347">
                  <c:v>0.64952200000000004</c:v>
                </c:pt>
                <c:pt idx="12348">
                  <c:v>0.64933600000000002</c:v>
                </c:pt>
                <c:pt idx="12349">
                  <c:v>0.64915100000000003</c:v>
                </c:pt>
                <c:pt idx="12350">
                  <c:v>0.64896600000000004</c:v>
                </c:pt>
                <c:pt idx="12351">
                  <c:v>0.64878100000000005</c:v>
                </c:pt>
                <c:pt idx="12352">
                  <c:v>0.64859699999999998</c:v>
                </c:pt>
                <c:pt idx="12353">
                  <c:v>0.64841300000000002</c:v>
                </c:pt>
                <c:pt idx="12354">
                  <c:v>0.64822999999999997</c:v>
                </c:pt>
                <c:pt idx="12355">
                  <c:v>0.64804700000000004</c:v>
                </c:pt>
                <c:pt idx="12356">
                  <c:v>0.64786500000000002</c:v>
                </c:pt>
                <c:pt idx="12357">
                  <c:v>0.64768400000000004</c:v>
                </c:pt>
                <c:pt idx="12358">
                  <c:v>0.64750200000000002</c:v>
                </c:pt>
                <c:pt idx="12359">
                  <c:v>0.64732199999999995</c:v>
                </c:pt>
                <c:pt idx="12360">
                  <c:v>0.64714099999999997</c:v>
                </c:pt>
                <c:pt idx="12361">
                  <c:v>0.64696100000000001</c:v>
                </c:pt>
                <c:pt idx="12362">
                  <c:v>0.64678199999999997</c:v>
                </c:pt>
                <c:pt idx="12363">
                  <c:v>0.64660300000000004</c:v>
                </c:pt>
                <c:pt idx="12364">
                  <c:v>0.64642500000000003</c:v>
                </c:pt>
                <c:pt idx="12365">
                  <c:v>0.64624700000000002</c:v>
                </c:pt>
                <c:pt idx="12366">
                  <c:v>0.646069</c:v>
                </c:pt>
                <c:pt idx="12367">
                  <c:v>0.64589200000000002</c:v>
                </c:pt>
                <c:pt idx="12368">
                  <c:v>0.64571599999999996</c:v>
                </c:pt>
                <c:pt idx="12369">
                  <c:v>0.64554</c:v>
                </c:pt>
                <c:pt idx="12370">
                  <c:v>0.64536400000000005</c:v>
                </c:pt>
                <c:pt idx="12371">
                  <c:v>0.64518900000000001</c:v>
                </c:pt>
                <c:pt idx="12372">
                  <c:v>0.64501399999999998</c:v>
                </c:pt>
                <c:pt idx="12373">
                  <c:v>0.64483999999999997</c:v>
                </c:pt>
                <c:pt idx="12374">
                  <c:v>0.64466599999999996</c:v>
                </c:pt>
                <c:pt idx="12375">
                  <c:v>0.64449299999999998</c:v>
                </c:pt>
                <c:pt idx="12376">
                  <c:v>0.64432</c:v>
                </c:pt>
                <c:pt idx="12377">
                  <c:v>0.64414800000000005</c:v>
                </c:pt>
                <c:pt idx="12378">
                  <c:v>0.64397599999999999</c:v>
                </c:pt>
                <c:pt idx="12379">
                  <c:v>0.64380400000000004</c:v>
                </c:pt>
                <c:pt idx="12380">
                  <c:v>0.64363300000000001</c:v>
                </c:pt>
                <c:pt idx="12381">
                  <c:v>0.64346199999999998</c:v>
                </c:pt>
                <c:pt idx="12382">
                  <c:v>0.64329199999999997</c:v>
                </c:pt>
                <c:pt idx="12383">
                  <c:v>0.64312199999999997</c:v>
                </c:pt>
                <c:pt idx="12384">
                  <c:v>0.642953</c:v>
                </c:pt>
                <c:pt idx="12385">
                  <c:v>0.64278400000000002</c:v>
                </c:pt>
                <c:pt idx="12386">
                  <c:v>0.64261599999999997</c:v>
                </c:pt>
                <c:pt idx="12387">
                  <c:v>0.64244800000000002</c:v>
                </c:pt>
                <c:pt idx="12388">
                  <c:v>0.64227999999999996</c:v>
                </c:pt>
                <c:pt idx="12389">
                  <c:v>0.64211300000000004</c:v>
                </c:pt>
                <c:pt idx="12390">
                  <c:v>0.64194600000000002</c:v>
                </c:pt>
                <c:pt idx="12391">
                  <c:v>0.64178000000000002</c:v>
                </c:pt>
                <c:pt idx="12392">
                  <c:v>0.64161400000000002</c:v>
                </c:pt>
                <c:pt idx="12393">
                  <c:v>0.64144900000000005</c:v>
                </c:pt>
                <c:pt idx="12394">
                  <c:v>0.64128399999999997</c:v>
                </c:pt>
                <c:pt idx="12395">
                  <c:v>0.64111899999999999</c:v>
                </c:pt>
                <c:pt idx="12396">
                  <c:v>0.64095500000000005</c:v>
                </c:pt>
                <c:pt idx="12397">
                  <c:v>0.640791</c:v>
                </c:pt>
                <c:pt idx="12398">
                  <c:v>0.64062799999999998</c:v>
                </c:pt>
                <c:pt idx="12399">
                  <c:v>0.64046499999999995</c:v>
                </c:pt>
                <c:pt idx="12400">
                  <c:v>0.64030299999999996</c:v>
                </c:pt>
                <c:pt idx="12401">
                  <c:v>0.64014000000000004</c:v>
                </c:pt>
                <c:pt idx="12402">
                  <c:v>0.63997899999999996</c:v>
                </c:pt>
                <c:pt idx="12403">
                  <c:v>0.639818</c:v>
                </c:pt>
                <c:pt idx="12404">
                  <c:v>0.63965700000000003</c:v>
                </c:pt>
                <c:pt idx="12405">
                  <c:v>0.63949599999999995</c:v>
                </c:pt>
                <c:pt idx="12406">
                  <c:v>0.63933600000000002</c:v>
                </c:pt>
                <c:pt idx="12407">
                  <c:v>0.639177</c:v>
                </c:pt>
                <c:pt idx="12408">
                  <c:v>0.63901699999999995</c:v>
                </c:pt>
                <c:pt idx="12409">
                  <c:v>0.63885899999999995</c:v>
                </c:pt>
                <c:pt idx="12410">
                  <c:v>0.63870000000000005</c:v>
                </c:pt>
                <c:pt idx="12411">
                  <c:v>0.63854200000000005</c:v>
                </c:pt>
                <c:pt idx="12412">
                  <c:v>0.63838499999999998</c:v>
                </c:pt>
                <c:pt idx="12413">
                  <c:v>0.63822800000000002</c:v>
                </c:pt>
                <c:pt idx="12414">
                  <c:v>0.63807100000000005</c:v>
                </c:pt>
                <c:pt idx="12415">
                  <c:v>0.63791399999999998</c:v>
                </c:pt>
                <c:pt idx="12416">
                  <c:v>0.63775800000000005</c:v>
                </c:pt>
                <c:pt idx="12417">
                  <c:v>0.63760300000000003</c:v>
                </c:pt>
                <c:pt idx="12418">
                  <c:v>0.63744800000000001</c:v>
                </c:pt>
                <c:pt idx="12419">
                  <c:v>0.637293</c:v>
                </c:pt>
                <c:pt idx="12420">
                  <c:v>0.63713799999999998</c:v>
                </c:pt>
                <c:pt idx="12421">
                  <c:v>0.63698399999999999</c:v>
                </c:pt>
                <c:pt idx="12422">
                  <c:v>0.63683100000000004</c:v>
                </c:pt>
                <c:pt idx="12423">
                  <c:v>0.63667799999999997</c:v>
                </c:pt>
                <c:pt idx="12424">
                  <c:v>0.63652500000000001</c:v>
                </c:pt>
                <c:pt idx="12425">
                  <c:v>0.63637200000000005</c:v>
                </c:pt>
                <c:pt idx="12426">
                  <c:v>0.63622000000000001</c:v>
                </c:pt>
                <c:pt idx="12427">
                  <c:v>0.636069</c:v>
                </c:pt>
                <c:pt idx="12428">
                  <c:v>0.63591699999999995</c:v>
                </c:pt>
                <c:pt idx="12429">
                  <c:v>0.63576600000000005</c:v>
                </c:pt>
                <c:pt idx="12430">
                  <c:v>0.63561599999999996</c:v>
                </c:pt>
                <c:pt idx="12431">
                  <c:v>0.63546599999999998</c:v>
                </c:pt>
                <c:pt idx="12432">
                  <c:v>0.63531599999999999</c:v>
                </c:pt>
                <c:pt idx="12433">
                  <c:v>0.63516600000000001</c:v>
                </c:pt>
                <c:pt idx="12434">
                  <c:v>0.63501700000000005</c:v>
                </c:pt>
                <c:pt idx="12435">
                  <c:v>0.63486900000000002</c:v>
                </c:pt>
                <c:pt idx="12436">
                  <c:v>0.63471999999999995</c:v>
                </c:pt>
                <c:pt idx="12437">
                  <c:v>0.63457200000000002</c:v>
                </c:pt>
                <c:pt idx="12438">
                  <c:v>0.63442500000000002</c:v>
                </c:pt>
                <c:pt idx="12439">
                  <c:v>0.63427800000000001</c:v>
                </c:pt>
                <c:pt idx="12440">
                  <c:v>0.634131</c:v>
                </c:pt>
                <c:pt idx="12441">
                  <c:v>0.63398399999999999</c:v>
                </c:pt>
                <c:pt idx="12442">
                  <c:v>0.63383800000000001</c:v>
                </c:pt>
                <c:pt idx="12443">
                  <c:v>0.63369299999999995</c:v>
                </c:pt>
                <c:pt idx="12444">
                  <c:v>0.63354699999999997</c:v>
                </c:pt>
                <c:pt idx="12445">
                  <c:v>0.63340200000000002</c:v>
                </c:pt>
                <c:pt idx="12446">
                  <c:v>0.63325799999999999</c:v>
                </c:pt>
                <c:pt idx="12447">
                  <c:v>0.63311300000000004</c:v>
                </c:pt>
                <c:pt idx="12448">
                  <c:v>0.63297000000000003</c:v>
                </c:pt>
                <c:pt idx="12449">
                  <c:v>0.632826</c:v>
                </c:pt>
                <c:pt idx="12450">
                  <c:v>0.632683</c:v>
                </c:pt>
                <c:pt idx="12451">
                  <c:v>0.63253999999999999</c:v>
                </c:pt>
                <c:pt idx="12452">
                  <c:v>0.63239800000000002</c:v>
                </c:pt>
                <c:pt idx="12453">
                  <c:v>0.63225500000000001</c:v>
                </c:pt>
                <c:pt idx="12454">
                  <c:v>0.63211399999999995</c:v>
                </c:pt>
                <c:pt idx="12455">
                  <c:v>0.63197199999999998</c:v>
                </c:pt>
                <c:pt idx="12456">
                  <c:v>0.63183100000000003</c:v>
                </c:pt>
                <c:pt idx="12457">
                  <c:v>0.631691</c:v>
                </c:pt>
                <c:pt idx="12458">
                  <c:v>0.63154999999999994</c:v>
                </c:pt>
                <c:pt idx="12459">
                  <c:v>0.63141000000000003</c:v>
                </c:pt>
                <c:pt idx="12460">
                  <c:v>0.63127</c:v>
                </c:pt>
                <c:pt idx="12461">
                  <c:v>0.631131</c:v>
                </c:pt>
                <c:pt idx="12462">
                  <c:v>0.630992</c:v>
                </c:pt>
                <c:pt idx="12463">
                  <c:v>0.63085400000000003</c:v>
                </c:pt>
                <c:pt idx="12464">
                  <c:v>0.63071500000000003</c:v>
                </c:pt>
                <c:pt idx="12465">
                  <c:v>0.63057700000000005</c:v>
                </c:pt>
                <c:pt idx="12466">
                  <c:v>0.63044</c:v>
                </c:pt>
                <c:pt idx="12467">
                  <c:v>0.63030299999999995</c:v>
                </c:pt>
                <c:pt idx="12468">
                  <c:v>0.630166</c:v>
                </c:pt>
                <c:pt idx="12469">
                  <c:v>0.63002899999999995</c:v>
                </c:pt>
                <c:pt idx="12470">
                  <c:v>0.62989300000000004</c:v>
                </c:pt>
                <c:pt idx="12471">
                  <c:v>0.62975700000000001</c:v>
                </c:pt>
                <c:pt idx="12472">
                  <c:v>0.62962099999999999</c:v>
                </c:pt>
                <c:pt idx="12473">
                  <c:v>0.62948599999999999</c:v>
                </c:pt>
                <c:pt idx="12474">
                  <c:v>0.62935099999999999</c:v>
                </c:pt>
                <c:pt idx="12475">
                  <c:v>0.62921700000000003</c:v>
                </c:pt>
                <c:pt idx="12476">
                  <c:v>0.62908200000000003</c:v>
                </c:pt>
                <c:pt idx="12477">
                  <c:v>0.62894799999999995</c:v>
                </c:pt>
                <c:pt idx="12478">
                  <c:v>0.62881500000000001</c:v>
                </c:pt>
                <c:pt idx="12479">
                  <c:v>0.62868199999999996</c:v>
                </c:pt>
                <c:pt idx="12480">
                  <c:v>0.62854900000000002</c:v>
                </c:pt>
                <c:pt idx="12481">
                  <c:v>0.62841599999999997</c:v>
                </c:pt>
                <c:pt idx="12482">
                  <c:v>0.62828399999999995</c:v>
                </c:pt>
                <c:pt idx="12483">
                  <c:v>0.62815200000000004</c:v>
                </c:pt>
                <c:pt idx="12484">
                  <c:v>0.62802000000000002</c:v>
                </c:pt>
                <c:pt idx="12485">
                  <c:v>0.62788900000000003</c:v>
                </c:pt>
                <c:pt idx="12486">
                  <c:v>0.62775800000000004</c:v>
                </c:pt>
                <c:pt idx="12487">
                  <c:v>0.62762700000000005</c:v>
                </c:pt>
                <c:pt idx="12488">
                  <c:v>0.62749699999999997</c:v>
                </c:pt>
                <c:pt idx="12489">
                  <c:v>0.62736700000000001</c:v>
                </c:pt>
                <c:pt idx="12490">
                  <c:v>0.62723700000000004</c:v>
                </c:pt>
                <c:pt idx="12491">
                  <c:v>0.627108</c:v>
                </c:pt>
                <c:pt idx="12492">
                  <c:v>0.62697899999999995</c:v>
                </c:pt>
                <c:pt idx="12493">
                  <c:v>0.62685000000000002</c:v>
                </c:pt>
                <c:pt idx="12494">
                  <c:v>0.626722</c:v>
                </c:pt>
                <c:pt idx="12495">
                  <c:v>0.62659299999999996</c:v>
                </c:pt>
                <c:pt idx="12496">
                  <c:v>0.62646599999999997</c:v>
                </c:pt>
                <c:pt idx="12497">
                  <c:v>0.62633799999999995</c:v>
                </c:pt>
                <c:pt idx="12498">
                  <c:v>0.62621099999999996</c:v>
                </c:pt>
                <c:pt idx="12499">
                  <c:v>0.62608399999999997</c:v>
                </c:pt>
                <c:pt idx="12500">
                  <c:v>0.62595699999999999</c:v>
                </c:pt>
                <c:pt idx="12501">
                  <c:v>0.62583100000000003</c:v>
                </c:pt>
                <c:pt idx="12502">
                  <c:v>0.62570499999999996</c:v>
                </c:pt>
                <c:pt idx="12503">
                  <c:v>0.62558000000000002</c:v>
                </c:pt>
                <c:pt idx="12504">
                  <c:v>0.62545399999999995</c:v>
                </c:pt>
                <c:pt idx="12505">
                  <c:v>0.62532900000000002</c:v>
                </c:pt>
                <c:pt idx="12506">
                  <c:v>0.62520399999999998</c:v>
                </c:pt>
                <c:pt idx="12507">
                  <c:v>0.62507999999999997</c:v>
                </c:pt>
                <c:pt idx="12508">
                  <c:v>0.62495599999999996</c:v>
                </c:pt>
                <c:pt idx="12509">
                  <c:v>0.62483200000000005</c:v>
                </c:pt>
                <c:pt idx="12510">
                  <c:v>0.62470899999999996</c:v>
                </c:pt>
                <c:pt idx="12511">
                  <c:v>0.62458499999999995</c:v>
                </c:pt>
                <c:pt idx="12512">
                  <c:v>0.62446199999999996</c:v>
                </c:pt>
                <c:pt idx="12513">
                  <c:v>0.62434000000000001</c:v>
                </c:pt>
                <c:pt idx="12514">
                  <c:v>0.62421700000000002</c:v>
                </c:pt>
                <c:pt idx="12515">
                  <c:v>0.62409499999999996</c:v>
                </c:pt>
                <c:pt idx="12516">
                  <c:v>0.62397400000000003</c:v>
                </c:pt>
                <c:pt idx="12517">
                  <c:v>0.62385199999999996</c:v>
                </c:pt>
                <c:pt idx="12518">
                  <c:v>0.62373100000000004</c:v>
                </c:pt>
                <c:pt idx="12519">
                  <c:v>0.62361</c:v>
                </c:pt>
                <c:pt idx="12520">
                  <c:v>0.62348999999999999</c:v>
                </c:pt>
                <c:pt idx="12521">
                  <c:v>0.62336899999999995</c:v>
                </c:pt>
                <c:pt idx="12522">
                  <c:v>0.62324900000000005</c:v>
                </c:pt>
                <c:pt idx="12523">
                  <c:v>0.62312999999999996</c:v>
                </c:pt>
                <c:pt idx="12524">
                  <c:v>0.62300999999999995</c:v>
                </c:pt>
                <c:pt idx="12525">
                  <c:v>0.62289099999999997</c:v>
                </c:pt>
                <c:pt idx="12526">
                  <c:v>0.62277199999999999</c:v>
                </c:pt>
                <c:pt idx="12527">
                  <c:v>0.62265400000000004</c:v>
                </c:pt>
                <c:pt idx="12528">
                  <c:v>0.62253499999999995</c:v>
                </c:pt>
                <c:pt idx="12529">
                  <c:v>0.622417</c:v>
                </c:pt>
                <c:pt idx="12530">
                  <c:v>0.62229999999999996</c:v>
                </c:pt>
                <c:pt idx="12531">
                  <c:v>0.62218200000000001</c:v>
                </c:pt>
                <c:pt idx="12532">
                  <c:v>0.62206499999999998</c:v>
                </c:pt>
                <c:pt idx="12533">
                  <c:v>0.62194799999999995</c:v>
                </c:pt>
                <c:pt idx="12534">
                  <c:v>0.62183200000000005</c:v>
                </c:pt>
                <c:pt idx="12535">
                  <c:v>0.62171500000000002</c:v>
                </c:pt>
                <c:pt idx="12536">
                  <c:v>0.62159900000000001</c:v>
                </c:pt>
                <c:pt idx="12537">
                  <c:v>0.62148400000000004</c:v>
                </c:pt>
                <c:pt idx="12538">
                  <c:v>0.62136800000000003</c:v>
                </c:pt>
                <c:pt idx="12539">
                  <c:v>0.62125300000000006</c:v>
                </c:pt>
                <c:pt idx="12540">
                  <c:v>0.62113799999999997</c:v>
                </c:pt>
                <c:pt idx="12541">
                  <c:v>0.62102400000000002</c:v>
                </c:pt>
                <c:pt idx="12542">
                  <c:v>0.62090900000000004</c:v>
                </c:pt>
                <c:pt idx="12543">
                  <c:v>0.62079499999999999</c:v>
                </c:pt>
                <c:pt idx="12544">
                  <c:v>0.62068100000000004</c:v>
                </c:pt>
                <c:pt idx="12545">
                  <c:v>0.62056800000000001</c:v>
                </c:pt>
                <c:pt idx="12546">
                  <c:v>0.62045399999999995</c:v>
                </c:pt>
                <c:pt idx="12547">
                  <c:v>0.62034100000000003</c:v>
                </c:pt>
                <c:pt idx="12548">
                  <c:v>0.62022900000000003</c:v>
                </c:pt>
                <c:pt idx="12549">
                  <c:v>0.620116</c:v>
                </c:pt>
                <c:pt idx="12550">
                  <c:v>0.620004</c:v>
                </c:pt>
                <c:pt idx="12551">
                  <c:v>0.619892</c:v>
                </c:pt>
                <c:pt idx="12552">
                  <c:v>0.61978100000000003</c:v>
                </c:pt>
                <c:pt idx="12553">
                  <c:v>0.61966900000000003</c:v>
                </c:pt>
                <c:pt idx="12554">
                  <c:v>0.61955800000000005</c:v>
                </c:pt>
                <c:pt idx="12555">
                  <c:v>0.61944699999999997</c:v>
                </c:pt>
                <c:pt idx="12556">
                  <c:v>0.61933700000000003</c:v>
                </c:pt>
                <c:pt idx="12557">
                  <c:v>0.61922600000000005</c:v>
                </c:pt>
                <c:pt idx="12558">
                  <c:v>0.619116</c:v>
                </c:pt>
                <c:pt idx="12559">
                  <c:v>0.61900599999999995</c:v>
                </c:pt>
                <c:pt idx="12560">
                  <c:v>0.61889700000000003</c:v>
                </c:pt>
                <c:pt idx="12561">
                  <c:v>0.61878699999999998</c:v>
                </c:pt>
                <c:pt idx="12562">
                  <c:v>0.61867799999999995</c:v>
                </c:pt>
                <c:pt idx="12563">
                  <c:v>0.61856999999999995</c:v>
                </c:pt>
                <c:pt idx="12564">
                  <c:v>0.61846100000000004</c:v>
                </c:pt>
                <c:pt idx="12565">
                  <c:v>0.61835300000000004</c:v>
                </c:pt>
                <c:pt idx="12566">
                  <c:v>0.61824500000000004</c:v>
                </c:pt>
                <c:pt idx="12567">
                  <c:v>0.61813700000000005</c:v>
                </c:pt>
                <c:pt idx="12568">
                  <c:v>0.61802999999999997</c:v>
                </c:pt>
                <c:pt idx="12569">
                  <c:v>0.61792199999999997</c:v>
                </c:pt>
                <c:pt idx="12570">
                  <c:v>0.61781600000000003</c:v>
                </c:pt>
                <c:pt idx="12571">
                  <c:v>0.61770899999999995</c:v>
                </c:pt>
                <c:pt idx="12572">
                  <c:v>0.61760199999999998</c:v>
                </c:pt>
                <c:pt idx="12573">
                  <c:v>0.61749600000000004</c:v>
                </c:pt>
                <c:pt idx="12574">
                  <c:v>0.61738999999999999</c:v>
                </c:pt>
                <c:pt idx="12575">
                  <c:v>0.61728400000000005</c:v>
                </c:pt>
                <c:pt idx="12576">
                  <c:v>0.61717900000000003</c:v>
                </c:pt>
                <c:pt idx="12577">
                  <c:v>0.61707400000000001</c:v>
                </c:pt>
                <c:pt idx="12578">
                  <c:v>0.61696899999999999</c:v>
                </c:pt>
                <c:pt idx="12579">
                  <c:v>0.61686399999999997</c:v>
                </c:pt>
                <c:pt idx="12580">
                  <c:v>0.61675999999999997</c:v>
                </c:pt>
                <c:pt idx="12581">
                  <c:v>0.61665499999999995</c:v>
                </c:pt>
                <c:pt idx="12582">
                  <c:v>0.61655099999999996</c:v>
                </c:pt>
                <c:pt idx="12583">
                  <c:v>0.616448</c:v>
                </c:pt>
                <c:pt idx="12584">
                  <c:v>0.616344</c:v>
                </c:pt>
                <c:pt idx="12585">
                  <c:v>0.61624100000000004</c:v>
                </c:pt>
                <c:pt idx="12586">
                  <c:v>0.61613799999999996</c:v>
                </c:pt>
                <c:pt idx="12587">
                  <c:v>0.616035</c:v>
                </c:pt>
                <c:pt idx="12588">
                  <c:v>0.61593299999999995</c:v>
                </c:pt>
                <c:pt idx="12589">
                  <c:v>0.61582999999999999</c:v>
                </c:pt>
                <c:pt idx="12590">
                  <c:v>0.61572800000000005</c:v>
                </c:pt>
                <c:pt idx="12591">
                  <c:v>0.61562600000000001</c:v>
                </c:pt>
                <c:pt idx="12592">
                  <c:v>0.61552499999999999</c:v>
                </c:pt>
                <c:pt idx="12593">
                  <c:v>0.61542399999999997</c:v>
                </c:pt>
                <c:pt idx="12594">
                  <c:v>0.61532200000000004</c:v>
                </c:pt>
                <c:pt idx="12595">
                  <c:v>0.61522200000000005</c:v>
                </c:pt>
                <c:pt idx="12596">
                  <c:v>0.61512100000000003</c:v>
                </c:pt>
                <c:pt idx="12597">
                  <c:v>0.61502100000000004</c:v>
                </c:pt>
                <c:pt idx="12598">
                  <c:v>0.61492100000000005</c:v>
                </c:pt>
                <c:pt idx="12599">
                  <c:v>0.61482099999999995</c:v>
                </c:pt>
                <c:pt idx="12600">
                  <c:v>0.61472099999999996</c:v>
                </c:pt>
                <c:pt idx="12601">
                  <c:v>0.614622</c:v>
                </c:pt>
                <c:pt idx="12602">
                  <c:v>0.61452200000000001</c:v>
                </c:pt>
                <c:pt idx="12603">
                  <c:v>0.61442300000000005</c:v>
                </c:pt>
                <c:pt idx="12604">
                  <c:v>0.61432500000000001</c:v>
                </c:pt>
                <c:pt idx="12605">
                  <c:v>0.61422600000000005</c:v>
                </c:pt>
                <c:pt idx="12606">
                  <c:v>0.61412800000000001</c:v>
                </c:pt>
                <c:pt idx="12607">
                  <c:v>0.61402999999999996</c:v>
                </c:pt>
                <c:pt idx="12608">
                  <c:v>0.61393200000000003</c:v>
                </c:pt>
                <c:pt idx="12609">
                  <c:v>0.61383399999999999</c:v>
                </c:pt>
                <c:pt idx="12610">
                  <c:v>0.61373699999999998</c:v>
                </c:pt>
                <c:pt idx="12611">
                  <c:v>0.61363999999999996</c:v>
                </c:pt>
                <c:pt idx="12612">
                  <c:v>0.61354299999999995</c:v>
                </c:pt>
                <c:pt idx="12613">
                  <c:v>0.61344600000000005</c:v>
                </c:pt>
                <c:pt idx="12614">
                  <c:v>0.61334999999999995</c:v>
                </c:pt>
                <c:pt idx="12615">
                  <c:v>0.61325399999999997</c:v>
                </c:pt>
                <c:pt idx="12616">
                  <c:v>0.61315799999999998</c:v>
                </c:pt>
                <c:pt idx="12617">
                  <c:v>0.613062</c:v>
                </c:pt>
                <c:pt idx="12618">
                  <c:v>0.61296600000000001</c:v>
                </c:pt>
                <c:pt idx="12619">
                  <c:v>0.61287100000000005</c:v>
                </c:pt>
                <c:pt idx="12620">
                  <c:v>0.61277599999999999</c:v>
                </c:pt>
                <c:pt idx="12621">
                  <c:v>0.61268100000000003</c:v>
                </c:pt>
                <c:pt idx="12622">
                  <c:v>0.61258599999999996</c:v>
                </c:pt>
                <c:pt idx="12623">
                  <c:v>0.61249200000000004</c:v>
                </c:pt>
                <c:pt idx="12624">
                  <c:v>0.612398</c:v>
                </c:pt>
                <c:pt idx="12625">
                  <c:v>0.61230399999999996</c:v>
                </c:pt>
                <c:pt idx="12626">
                  <c:v>0.61221000000000003</c:v>
                </c:pt>
                <c:pt idx="12627">
                  <c:v>0.61211599999999999</c:v>
                </c:pt>
                <c:pt idx="12628">
                  <c:v>0.61202299999999998</c:v>
                </c:pt>
                <c:pt idx="12629">
                  <c:v>0.61192999999999997</c:v>
                </c:pt>
                <c:pt idx="12630">
                  <c:v>0.61183699999999996</c:v>
                </c:pt>
                <c:pt idx="12631">
                  <c:v>0.61174399999999995</c:v>
                </c:pt>
                <c:pt idx="12632">
                  <c:v>0.61165199999999997</c:v>
                </c:pt>
                <c:pt idx="12633">
                  <c:v>0.61155899999999996</c:v>
                </c:pt>
                <c:pt idx="12634">
                  <c:v>0.61146699999999998</c:v>
                </c:pt>
                <c:pt idx="12635">
                  <c:v>0.611375</c:v>
                </c:pt>
                <c:pt idx="12636">
                  <c:v>0.61128400000000005</c:v>
                </c:pt>
                <c:pt idx="12637">
                  <c:v>0.61119199999999996</c:v>
                </c:pt>
                <c:pt idx="12638">
                  <c:v>0.61110100000000001</c:v>
                </c:pt>
                <c:pt idx="12639">
                  <c:v>0.61101000000000005</c:v>
                </c:pt>
                <c:pt idx="12640">
                  <c:v>0.61091899999999999</c:v>
                </c:pt>
                <c:pt idx="12641">
                  <c:v>0.61082899999999996</c:v>
                </c:pt>
                <c:pt idx="12642">
                  <c:v>0.610738</c:v>
                </c:pt>
                <c:pt idx="12643">
                  <c:v>0.61064799999999997</c:v>
                </c:pt>
                <c:pt idx="12644">
                  <c:v>0.61055800000000005</c:v>
                </c:pt>
                <c:pt idx="12645">
                  <c:v>0.61046800000000001</c:v>
                </c:pt>
                <c:pt idx="12646">
                  <c:v>0.610379</c:v>
                </c:pt>
                <c:pt idx="12647">
                  <c:v>0.61028899999999997</c:v>
                </c:pt>
                <c:pt idx="12648">
                  <c:v>0.61019999999999996</c:v>
                </c:pt>
                <c:pt idx="12649">
                  <c:v>0.61011099999999996</c:v>
                </c:pt>
                <c:pt idx="12650">
                  <c:v>0.61002299999999998</c:v>
                </c:pt>
                <c:pt idx="12651">
                  <c:v>0.60993399999999998</c:v>
                </c:pt>
                <c:pt idx="12652">
                  <c:v>0.609846</c:v>
                </c:pt>
                <c:pt idx="12653">
                  <c:v>0.60975800000000002</c:v>
                </c:pt>
                <c:pt idx="12654">
                  <c:v>0.60967000000000005</c:v>
                </c:pt>
                <c:pt idx="12655">
                  <c:v>0.60958199999999996</c:v>
                </c:pt>
                <c:pt idx="12656">
                  <c:v>0.60949500000000001</c:v>
                </c:pt>
                <c:pt idx="12657">
                  <c:v>0.60940700000000003</c:v>
                </c:pt>
                <c:pt idx="12658">
                  <c:v>0.60931999999999997</c:v>
                </c:pt>
                <c:pt idx="12659">
                  <c:v>0.60923300000000002</c:v>
                </c:pt>
                <c:pt idx="12660">
                  <c:v>0.60914699999999999</c:v>
                </c:pt>
                <c:pt idx="12661">
                  <c:v>0.60906000000000005</c:v>
                </c:pt>
                <c:pt idx="12662">
                  <c:v>0.60897400000000002</c:v>
                </c:pt>
                <c:pt idx="12663">
                  <c:v>0.60888799999999998</c:v>
                </c:pt>
                <c:pt idx="12664">
                  <c:v>0.60880199999999995</c:v>
                </c:pt>
                <c:pt idx="12665">
                  <c:v>0.60871600000000003</c:v>
                </c:pt>
                <c:pt idx="12666">
                  <c:v>0.60863100000000003</c:v>
                </c:pt>
                <c:pt idx="12667">
                  <c:v>0.608545</c:v>
                </c:pt>
                <c:pt idx="12668">
                  <c:v>0.60846</c:v>
                </c:pt>
                <c:pt idx="12669">
                  <c:v>0.608375</c:v>
                </c:pt>
                <c:pt idx="12670">
                  <c:v>0.60829100000000003</c:v>
                </c:pt>
                <c:pt idx="12671">
                  <c:v>0.60820600000000002</c:v>
                </c:pt>
                <c:pt idx="12672">
                  <c:v>0.60812200000000005</c:v>
                </c:pt>
                <c:pt idx="12673">
                  <c:v>0.60803799999999997</c:v>
                </c:pt>
                <c:pt idx="12674">
                  <c:v>0.60795399999999999</c:v>
                </c:pt>
                <c:pt idx="12675">
                  <c:v>0.60787000000000002</c:v>
                </c:pt>
                <c:pt idx="12676">
                  <c:v>0.60778600000000005</c:v>
                </c:pt>
                <c:pt idx="12677">
                  <c:v>0.60770299999999999</c:v>
                </c:pt>
                <c:pt idx="12678">
                  <c:v>0.60762000000000005</c:v>
                </c:pt>
                <c:pt idx="12679">
                  <c:v>0.60753699999999999</c:v>
                </c:pt>
                <c:pt idx="12680">
                  <c:v>0.60745400000000005</c:v>
                </c:pt>
                <c:pt idx="12681">
                  <c:v>0.60737099999999999</c:v>
                </c:pt>
                <c:pt idx="12682">
                  <c:v>0.60728899999999997</c:v>
                </c:pt>
                <c:pt idx="12683">
                  <c:v>0.60720700000000005</c:v>
                </c:pt>
                <c:pt idx="12684">
                  <c:v>0.60712500000000003</c:v>
                </c:pt>
                <c:pt idx="12685">
                  <c:v>0.607043</c:v>
                </c:pt>
                <c:pt idx="12686">
                  <c:v>0.60696099999999997</c:v>
                </c:pt>
                <c:pt idx="12687">
                  <c:v>0.60687999999999998</c:v>
                </c:pt>
                <c:pt idx="12688">
                  <c:v>0.60679799999999995</c:v>
                </c:pt>
                <c:pt idx="12689">
                  <c:v>0.60671699999999995</c:v>
                </c:pt>
                <c:pt idx="12690">
                  <c:v>0.60663599999999995</c:v>
                </c:pt>
                <c:pt idx="12691">
                  <c:v>0.60655599999999998</c:v>
                </c:pt>
                <c:pt idx="12692">
                  <c:v>0.60647499999999999</c:v>
                </c:pt>
                <c:pt idx="12693">
                  <c:v>0.60639500000000002</c:v>
                </c:pt>
                <c:pt idx="12694">
                  <c:v>0.60631400000000002</c:v>
                </c:pt>
                <c:pt idx="12695">
                  <c:v>0.60623400000000005</c:v>
                </c:pt>
                <c:pt idx="12696">
                  <c:v>0.606155</c:v>
                </c:pt>
                <c:pt idx="12697">
                  <c:v>0.60607500000000003</c:v>
                </c:pt>
                <c:pt idx="12698">
                  <c:v>0.60599499999999995</c:v>
                </c:pt>
                <c:pt idx="12699">
                  <c:v>0.60591600000000001</c:v>
                </c:pt>
                <c:pt idx="12700">
                  <c:v>0.60583699999999996</c:v>
                </c:pt>
                <c:pt idx="12701">
                  <c:v>0.60575800000000002</c:v>
                </c:pt>
                <c:pt idx="12702">
                  <c:v>0.60567899999999997</c:v>
                </c:pt>
                <c:pt idx="12703">
                  <c:v>0.60560099999999994</c:v>
                </c:pt>
                <c:pt idx="12704">
                  <c:v>0.605522</c:v>
                </c:pt>
                <c:pt idx="12705">
                  <c:v>0.60544399999999998</c:v>
                </c:pt>
                <c:pt idx="12706">
                  <c:v>0.60536599999999996</c:v>
                </c:pt>
                <c:pt idx="12707">
                  <c:v>0.60528800000000005</c:v>
                </c:pt>
                <c:pt idx="12708">
                  <c:v>0.60521100000000005</c:v>
                </c:pt>
                <c:pt idx="12709">
                  <c:v>0.60513300000000003</c:v>
                </c:pt>
                <c:pt idx="12710">
                  <c:v>0.60505600000000004</c:v>
                </c:pt>
                <c:pt idx="12711">
                  <c:v>0.60497900000000004</c:v>
                </c:pt>
                <c:pt idx="12712">
                  <c:v>0.60490200000000005</c:v>
                </c:pt>
                <c:pt idx="12713">
                  <c:v>0.60482499999999995</c:v>
                </c:pt>
                <c:pt idx="12714">
                  <c:v>0.60474799999999995</c:v>
                </c:pt>
                <c:pt idx="12715">
                  <c:v>0.60467199999999999</c:v>
                </c:pt>
                <c:pt idx="12716">
                  <c:v>0.60459600000000002</c:v>
                </c:pt>
                <c:pt idx="12717">
                  <c:v>0.60451900000000003</c:v>
                </c:pt>
                <c:pt idx="12718">
                  <c:v>0.60444299999999995</c:v>
                </c:pt>
                <c:pt idx="12719">
                  <c:v>0.60436800000000002</c:v>
                </c:pt>
                <c:pt idx="12720">
                  <c:v>0.60429200000000005</c:v>
                </c:pt>
                <c:pt idx="12721">
                  <c:v>0.604217</c:v>
                </c:pt>
                <c:pt idx="12722">
                  <c:v>0.60414100000000004</c:v>
                </c:pt>
                <c:pt idx="12723">
                  <c:v>0.60406599999999999</c:v>
                </c:pt>
                <c:pt idx="12724">
                  <c:v>0.60399099999999994</c:v>
                </c:pt>
                <c:pt idx="12725">
                  <c:v>0.60391700000000004</c:v>
                </c:pt>
                <c:pt idx="12726">
                  <c:v>0.60384199999999999</c:v>
                </c:pt>
                <c:pt idx="12727">
                  <c:v>0.60376799999999997</c:v>
                </c:pt>
                <c:pt idx="12728">
                  <c:v>0.60369399999999995</c:v>
                </c:pt>
                <c:pt idx="12729">
                  <c:v>0.60361900000000002</c:v>
                </c:pt>
                <c:pt idx="12730">
                  <c:v>0.60354600000000003</c:v>
                </c:pt>
                <c:pt idx="12731">
                  <c:v>0.60347200000000001</c:v>
                </c:pt>
                <c:pt idx="12732">
                  <c:v>0.60339799999999999</c:v>
                </c:pt>
                <c:pt idx="12733">
                  <c:v>0.603325</c:v>
                </c:pt>
                <c:pt idx="12734">
                  <c:v>0.60325200000000001</c:v>
                </c:pt>
                <c:pt idx="12735">
                  <c:v>0.60317900000000002</c:v>
                </c:pt>
                <c:pt idx="12736">
                  <c:v>0.60310600000000003</c:v>
                </c:pt>
                <c:pt idx="12737">
                  <c:v>0.60303300000000004</c:v>
                </c:pt>
                <c:pt idx="12738">
                  <c:v>0.60296000000000005</c:v>
                </c:pt>
                <c:pt idx="12739">
                  <c:v>0.60288799999999998</c:v>
                </c:pt>
                <c:pt idx="12740">
                  <c:v>0.60281600000000002</c:v>
                </c:pt>
                <c:pt idx="12741">
                  <c:v>0.60274399999999995</c:v>
                </c:pt>
                <c:pt idx="12742">
                  <c:v>0.60267199999999999</c:v>
                </c:pt>
                <c:pt idx="12743">
                  <c:v>0.60260000000000002</c:v>
                </c:pt>
                <c:pt idx="12744">
                  <c:v>0.60252799999999995</c:v>
                </c:pt>
                <c:pt idx="12745">
                  <c:v>0.60245700000000002</c:v>
                </c:pt>
                <c:pt idx="12746">
                  <c:v>0.60238599999999998</c:v>
                </c:pt>
                <c:pt idx="12747">
                  <c:v>0.60231500000000004</c:v>
                </c:pt>
                <c:pt idx="12748">
                  <c:v>0.602244</c:v>
                </c:pt>
                <c:pt idx="12749">
                  <c:v>0.60217299999999996</c:v>
                </c:pt>
                <c:pt idx="12750">
                  <c:v>0.60210200000000003</c:v>
                </c:pt>
                <c:pt idx="12751">
                  <c:v>0.60203200000000001</c:v>
                </c:pt>
                <c:pt idx="12752">
                  <c:v>0.60196099999999997</c:v>
                </c:pt>
                <c:pt idx="12753">
                  <c:v>0.60189099999999995</c:v>
                </c:pt>
                <c:pt idx="12754">
                  <c:v>0.60182100000000005</c:v>
                </c:pt>
                <c:pt idx="12755">
                  <c:v>0.60175100000000004</c:v>
                </c:pt>
                <c:pt idx="12756">
                  <c:v>0.60168200000000005</c:v>
                </c:pt>
                <c:pt idx="12757">
                  <c:v>0.60161200000000004</c:v>
                </c:pt>
                <c:pt idx="12758">
                  <c:v>0.60154300000000005</c:v>
                </c:pt>
                <c:pt idx="12759">
                  <c:v>0.60147399999999995</c:v>
                </c:pt>
                <c:pt idx="12760">
                  <c:v>0.60140400000000005</c:v>
                </c:pt>
                <c:pt idx="12761">
                  <c:v>0.60133599999999998</c:v>
                </c:pt>
                <c:pt idx="12762">
                  <c:v>0.601267</c:v>
                </c:pt>
                <c:pt idx="12763">
                  <c:v>0.60119800000000001</c:v>
                </c:pt>
                <c:pt idx="12764">
                  <c:v>0.60113000000000005</c:v>
                </c:pt>
                <c:pt idx="12765">
                  <c:v>0.60106099999999996</c:v>
                </c:pt>
                <c:pt idx="12766">
                  <c:v>0.600993</c:v>
                </c:pt>
                <c:pt idx="12767">
                  <c:v>0.60092500000000004</c:v>
                </c:pt>
                <c:pt idx="12768">
                  <c:v>0.60085699999999997</c:v>
                </c:pt>
                <c:pt idx="12769">
                  <c:v>0.60079000000000005</c:v>
                </c:pt>
                <c:pt idx="12770">
                  <c:v>0.60072199999999998</c:v>
                </c:pt>
                <c:pt idx="12771">
                  <c:v>0.60065500000000005</c:v>
                </c:pt>
                <c:pt idx="12772">
                  <c:v>0.60058800000000001</c:v>
                </c:pt>
                <c:pt idx="12773">
                  <c:v>0.60052099999999997</c:v>
                </c:pt>
                <c:pt idx="12774">
                  <c:v>0.60045400000000004</c:v>
                </c:pt>
                <c:pt idx="12775">
                  <c:v>0.600387</c:v>
                </c:pt>
                <c:pt idx="12776">
                  <c:v>0.60031999999999996</c:v>
                </c:pt>
                <c:pt idx="12777">
                  <c:v>0.60025399999999995</c:v>
                </c:pt>
                <c:pt idx="12778">
                  <c:v>0.60018700000000003</c:v>
                </c:pt>
                <c:pt idx="12779">
                  <c:v>0.60012100000000002</c:v>
                </c:pt>
                <c:pt idx="12780">
                  <c:v>0.60005500000000001</c:v>
                </c:pt>
                <c:pt idx="12781">
                  <c:v>0.59998899999999999</c:v>
                </c:pt>
                <c:pt idx="12782">
                  <c:v>0.59992400000000001</c:v>
                </c:pt>
                <c:pt idx="12783">
                  <c:v>0.599858</c:v>
                </c:pt>
                <c:pt idx="12784">
                  <c:v>0.59979199999999999</c:v>
                </c:pt>
                <c:pt idx="12785">
                  <c:v>0.59972700000000001</c:v>
                </c:pt>
                <c:pt idx="12786">
                  <c:v>0.59966200000000003</c:v>
                </c:pt>
                <c:pt idx="12787">
                  <c:v>0.59959700000000005</c:v>
                </c:pt>
                <c:pt idx="12788">
                  <c:v>0.59953199999999995</c:v>
                </c:pt>
                <c:pt idx="12789">
                  <c:v>0.59946699999999997</c:v>
                </c:pt>
                <c:pt idx="12790">
                  <c:v>0.59940300000000002</c:v>
                </c:pt>
                <c:pt idx="12791">
                  <c:v>0.59933800000000004</c:v>
                </c:pt>
                <c:pt idx="12792">
                  <c:v>0.59927399999999997</c:v>
                </c:pt>
                <c:pt idx="12793">
                  <c:v>0.59921000000000002</c:v>
                </c:pt>
                <c:pt idx="12794">
                  <c:v>0.59914599999999996</c:v>
                </c:pt>
                <c:pt idx="12795">
                  <c:v>0.599082</c:v>
                </c:pt>
                <c:pt idx="12796">
                  <c:v>0.59901800000000005</c:v>
                </c:pt>
                <c:pt idx="12797">
                  <c:v>0.59895500000000002</c:v>
                </c:pt>
                <c:pt idx="12798">
                  <c:v>0.59889099999999995</c:v>
                </c:pt>
                <c:pt idx="12799">
                  <c:v>0.59882800000000003</c:v>
                </c:pt>
                <c:pt idx="12800">
                  <c:v>0.59876499999999999</c:v>
                </c:pt>
                <c:pt idx="12801">
                  <c:v>0.59870299999999999</c:v>
                </c:pt>
                <c:pt idx="12802">
                  <c:v>0.59885600000000005</c:v>
                </c:pt>
                <c:pt idx="12803">
                  <c:v>0.59904000000000002</c:v>
                </c:pt>
                <c:pt idx="12804">
                  <c:v>0.59923000000000004</c:v>
                </c:pt>
                <c:pt idx="12805">
                  <c:v>0.59942099999999998</c:v>
                </c:pt>
                <c:pt idx="12806">
                  <c:v>0.59961100000000001</c:v>
                </c:pt>
                <c:pt idx="12807">
                  <c:v>0.59980199999999995</c:v>
                </c:pt>
                <c:pt idx="12808">
                  <c:v>0.59999199999999997</c:v>
                </c:pt>
                <c:pt idx="12809">
                  <c:v>0.60018199999999999</c:v>
                </c:pt>
                <c:pt idx="12810">
                  <c:v>0.60037200000000002</c:v>
                </c:pt>
                <c:pt idx="12811">
                  <c:v>0.60056100000000001</c:v>
                </c:pt>
                <c:pt idx="12812">
                  <c:v>0.60075100000000003</c:v>
                </c:pt>
                <c:pt idx="12813">
                  <c:v>0.60094000000000003</c:v>
                </c:pt>
                <c:pt idx="12814">
                  <c:v>0.60112900000000002</c:v>
                </c:pt>
                <c:pt idx="12815">
                  <c:v>0.60131800000000002</c:v>
                </c:pt>
                <c:pt idx="12816">
                  <c:v>0.60150599999999999</c:v>
                </c:pt>
                <c:pt idx="12817">
                  <c:v>0.60169499999999998</c:v>
                </c:pt>
                <c:pt idx="12818">
                  <c:v>0.60188299999999995</c:v>
                </c:pt>
                <c:pt idx="12819">
                  <c:v>0.60207100000000002</c:v>
                </c:pt>
                <c:pt idx="12820">
                  <c:v>0.60225899999999999</c:v>
                </c:pt>
                <c:pt idx="12821">
                  <c:v>0.60244699999999995</c:v>
                </c:pt>
                <c:pt idx="12822">
                  <c:v>0.602634</c:v>
                </c:pt>
                <c:pt idx="12823">
                  <c:v>0.60282199999999997</c:v>
                </c:pt>
                <c:pt idx="12824">
                  <c:v>0.60300900000000002</c:v>
                </c:pt>
                <c:pt idx="12825">
                  <c:v>0.60319599999999995</c:v>
                </c:pt>
                <c:pt idx="12826">
                  <c:v>0.603383</c:v>
                </c:pt>
                <c:pt idx="12827">
                  <c:v>0.60356900000000002</c:v>
                </c:pt>
                <c:pt idx="12828">
                  <c:v>0.60375599999999996</c:v>
                </c:pt>
                <c:pt idx="12829">
                  <c:v>0.60394199999999998</c:v>
                </c:pt>
                <c:pt idx="12830">
                  <c:v>0.604128</c:v>
                </c:pt>
                <c:pt idx="12831">
                  <c:v>0.60431400000000002</c:v>
                </c:pt>
                <c:pt idx="12832">
                  <c:v>0.60450000000000004</c:v>
                </c:pt>
                <c:pt idx="12833">
                  <c:v>0.60468500000000003</c:v>
                </c:pt>
                <c:pt idx="12834">
                  <c:v>0.60487100000000005</c:v>
                </c:pt>
                <c:pt idx="12835">
                  <c:v>0.60505600000000004</c:v>
                </c:pt>
                <c:pt idx="12836">
                  <c:v>0.60524100000000003</c:v>
                </c:pt>
                <c:pt idx="12837">
                  <c:v>0.60542600000000002</c:v>
                </c:pt>
                <c:pt idx="12838">
                  <c:v>0.60560999999999998</c:v>
                </c:pt>
                <c:pt idx="12839">
                  <c:v>0.60579499999999997</c:v>
                </c:pt>
                <c:pt idx="12840">
                  <c:v>0.60597900000000005</c:v>
                </c:pt>
                <c:pt idx="12841">
                  <c:v>0.60616300000000001</c:v>
                </c:pt>
                <c:pt idx="12842">
                  <c:v>0.60634699999999997</c:v>
                </c:pt>
                <c:pt idx="12843">
                  <c:v>0.60653100000000004</c:v>
                </c:pt>
                <c:pt idx="12844">
                  <c:v>0.606715</c:v>
                </c:pt>
                <c:pt idx="12845">
                  <c:v>0.60689800000000005</c:v>
                </c:pt>
                <c:pt idx="12846">
                  <c:v>0.60708099999999998</c:v>
                </c:pt>
                <c:pt idx="12847">
                  <c:v>0.60726400000000003</c:v>
                </c:pt>
                <c:pt idx="12848">
                  <c:v>0.60744699999999996</c:v>
                </c:pt>
                <c:pt idx="12849">
                  <c:v>0.60763</c:v>
                </c:pt>
                <c:pt idx="12850">
                  <c:v>0.60781200000000002</c:v>
                </c:pt>
                <c:pt idx="12851">
                  <c:v>0.60799499999999995</c:v>
                </c:pt>
                <c:pt idx="12852">
                  <c:v>0.60817699999999997</c:v>
                </c:pt>
                <c:pt idx="12853">
                  <c:v>0.60835899999999998</c:v>
                </c:pt>
                <c:pt idx="12854">
                  <c:v>0.60853999999999997</c:v>
                </c:pt>
                <c:pt idx="12855">
                  <c:v>0.60872199999999999</c:v>
                </c:pt>
                <c:pt idx="12856">
                  <c:v>0.60890299999999997</c:v>
                </c:pt>
                <c:pt idx="12857">
                  <c:v>0.60908499999999999</c:v>
                </c:pt>
                <c:pt idx="12858">
                  <c:v>0.60926599999999997</c:v>
                </c:pt>
                <c:pt idx="12859">
                  <c:v>0.60944699999999996</c:v>
                </c:pt>
                <c:pt idx="12860">
                  <c:v>0.60962700000000003</c:v>
                </c:pt>
                <c:pt idx="12861">
                  <c:v>0.60980800000000002</c:v>
                </c:pt>
                <c:pt idx="12862">
                  <c:v>0.60998799999999997</c:v>
                </c:pt>
                <c:pt idx="12863">
                  <c:v>0.61016899999999996</c:v>
                </c:pt>
                <c:pt idx="12864">
                  <c:v>0.61034900000000003</c:v>
                </c:pt>
                <c:pt idx="12865">
                  <c:v>0.61052799999999996</c:v>
                </c:pt>
                <c:pt idx="12866">
                  <c:v>0.61070800000000003</c:v>
                </c:pt>
                <c:pt idx="12867">
                  <c:v>0.61088799999999999</c:v>
                </c:pt>
                <c:pt idx="12868">
                  <c:v>0.61106700000000003</c:v>
                </c:pt>
                <c:pt idx="12869">
                  <c:v>0.61124599999999996</c:v>
                </c:pt>
                <c:pt idx="12870">
                  <c:v>0.611425</c:v>
                </c:pt>
                <c:pt idx="12871">
                  <c:v>0.61160400000000004</c:v>
                </c:pt>
                <c:pt idx="12872">
                  <c:v>0.61178200000000005</c:v>
                </c:pt>
                <c:pt idx="12873">
                  <c:v>0.61196099999999998</c:v>
                </c:pt>
                <c:pt idx="12874">
                  <c:v>0.61213899999999999</c:v>
                </c:pt>
                <c:pt idx="12875">
                  <c:v>0.612317</c:v>
                </c:pt>
                <c:pt idx="12876">
                  <c:v>0.61249500000000001</c:v>
                </c:pt>
                <c:pt idx="12877">
                  <c:v>0.61267300000000002</c:v>
                </c:pt>
                <c:pt idx="12878">
                  <c:v>0.61285000000000001</c:v>
                </c:pt>
                <c:pt idx="12879">
                  <c:v>0.61302800000000002</c:v>
                </c:pt>
                <c:pt idx="12880">
                  <c:v>0.613205</c:v>
                </c:pt>
                <c:pt idx="12881">
                  <c:v>0.61338199999999998</c:v>
                </c:pt>
                <c:pt idx="12882">
                  <c:v>0.61355899999999997</c:v>
                </c:pt>
                <c:pt idx="12883">
                  <c:v>0.61373599999999995</c:v>
                </c:pt>
                <c:pt idx="12884">
                  <c:v>0.61391200000000001</c:v>
                </c:pt>
                <c:pt idx="12885">
                  <c:v>0.614089</c:v>
                </c:pt>
                <c:pt idx="12886">
                  <c:v>0.61426499999999995</c:v>
                </c:pt>
                <c:pt idx="12887">
                  <c:v>0.61444100000000001</c:v>
                </c:pt>
                <c:pt idx="12888">
                  <c:v>0.61461699999999997</c:v>
                </c:pt>
                <c:pt idx="12889">
                  <c:v>0.61479200000000001</c:v>
                </c:pt>
                <c:pt idx="12890">
                  <c:v>0.61496799999999996</c:v>
                </c:pt>
                <c:pt idx="12891">
                  <c:v>0.615143</c:v>
                </c:pt>
                <c:pt idx="12892">
                  <c:v>0.61531800000000003</c:v>
                </c:pt>
                <c:pt idx="12893">
                  <c:v>0.61549299999999996</c:v>
                </c:pt>
                <c:pt idx="12894">
                  <c:v>0.61566799999999999</c:v>
                </c:pt>
                <c:pt idx="12895">
                  <c:v>0.61584300000000003</c:v>
                </c:pt>
                <c:pt idx="12896">
                  <c:v>0.61601700000000004</c:v>
                </c:pt>
                <c:pt idx="12897">
                  <c:v>0.61619100000000004</c:v>
                </c:pt>
                <c:pt idx="12898">
                  <c:v>0.61636599999999997</c:v>
                </c:pt>
                <c:pt idx="12899">
                  <c:v>0.61653999999999998</c:v>
                </c:pt>
                <c:pt idx="12900">
                  <c:v>0.61671299999999996</c:v>
                </c:pt>
                <c:pt idx="12901">
                  <c:v>0.61688699999999996</c:v>
                </c:pt>
                <c:pt idx="12902">
                  <c:v>0.61706000000000005</c:v>
                </c:pt>
                <c:pt idx="12903">
                  <c:v>0.61723399999999995</c:v>
                </c:pt>
                <c:pt idx="12904">
                  <c:v>0.61740700000000004</c:v>
                </c:pt>
                <c:pt idx="12905">
                  <c:v>0.61758000000000002</c:v>
                </c:pt>
                <c:pt idx="12906">
                  <c:v>0.617753</c:v>
                </c:pt>
                <c:pt idx="12907">
                  <c:v>0.61792499999999995</c:v>
                </c:pt>
                <c:pt idx="12908">
                  <c:v>0.61809800000000004</c:v>
                </c:pt>
                <c:pt idx="12909">
                  <c:v>0.61826999999999999</c:v>
                </c:pt>
                <c:pt idx="12910">
                  <c:v>0.61844200000000005</c:v>
                </c:pt>
                <c:pt idx="12911">
                  <c:v>0.618614</c:v>
                </c:pt>
                <c:pt idx="12912">
                  <c:v>0.61878599999999995</c:v>
                </c:pt>
                <c:pt idx="12913">
                  <c:v>0.61895699999999998</c:v>
                </c:pt>
                <c:pt idx="12914">
                  <c:v>0.61912900000000004</c:v>
                </c:pt>
                <c:pt idx="12915">
                  <c:v>0.61929999999999996</c:v>
                </c:pt>
                <c:pt idx="12916">
                  <c:v>0.61947099999999999</c:v>
                </c:pt>
                <c:pt idx="12917">
                  <c:v>0.61964200000000003</c:v>
                </c:pt>
                <c:pt idx="12918">
                  <c:v>0.61981299999999995</c:v>
                </c:pt>
                <c:pt idx="12919">
                  <c:v>0.61998299999999995</c:v>
                </c:pt>
                <c:pt idx="12920">
                  <c:v>0.62015399999999998</c:v>
                </c:pt>
                <c:pt idx="12921">
                  <c:v>0.62032399999999999</c:v>
                </c:pt>
                <c:pt idx="12922">
                  <c:v>0.62049399999999999</c:v>
                </c:pt>
                <c:pt idx="12923">
                  <c:v>0.62066399999999999</c:v>
                </c:pt>
                <c:pt idx="12924">
                  <c:v>0.620834</c:v>
                </c:pt>
                <c:pt idx="12925">
                  <c:v>0.62100299999999997</c:v>
                </c:pt>
                <c:pt idx="12926">
                  <c:v>0.62117299999999998</c:v>
                </c:pt>
                <c:pt idx="12927">
                  <c:v>0.62134199999999995</c:v>
                </c:pt>
                <c:pt idx="12928">
                  <c:v>0.62151100000000004</c:v>
                </c:pt>
                <c:pt idx="12929">
                  <c:v>0.62168000000000001</c:v>
                </c:pt>
                <c:pt idx="12930">
                  <c:v>0.62184899999999999</c:v>
                </c:pt>
                <c:pt idx="12931">
                  <c:v>0.62201799999999996</c:v>
                </c:pt>
                <c:pt idx="12932">
                  <c:v>0.62218600000000002</c:v>
                </c:pt>
                <c:pt idx="12933">
                  <c:v>0.62235399999999996</c:v>
                </c:pt>
                <c:pt idx="12934">
                  <c:v>0.62252200000000002</c:v>
                </c:pt>
                <c:pt idx="12935">
                  <c:v>0.62268999999999997</c:v>
                </c:pt>
                <c:pt idx="12936">
                  <c:v>0.62285800000000002</c:v>
                </c:pt>
                <c:pt idx="12937">
                  <c:v>0.62302599999999997</c:v>
                </c:pt>
                <c:pt idx="12938">
                  <c:v>0.623193</c:v>
                </c:pt>
                <c:pt idx="12939">
                  <c:v>0.62336100000000005</c:v>
                </c:pt>
                <c:pt idx="12940">
                  <c:v>0.62352799999999997</c:v>
                </c:pt>
                <c:pt idx="12941">
                  <c:v>0.623695</c:v>
                </c:pt>
                <c:pt idx="12942">
                  <c:v>0.623861</c:v>
                </c:pt>
                <c:pt idx="12943">
                  <c:v>0.62402800000000003</c:v>
                </c:pt>
                <c:pt idx="12944">
                  <c:v>0.62419500000000006</c:v>
                </c:pt>
                <c:pt idx="12945">
                  <c:v>0.62436100000000005</c:v>
                </c:pt>
                <c:pt idx="12946">
                  <c:v>0.62452700000000005</c:v>
                </c:pt>
                <c:pt idx="12947">
                  <c:v>0.62469300000000005</c:v>
                </c:pt>
                <c:pt idx="12948">
                  <c:v>0.62485900000000005</c:v>
                </c:pt>
                <c:pt idx="12949">
                  <c:v>0.62502500000000005</c:v>
                </c:pt>
                <c:pt idx="12950">
                  <c:v>0.62519000000000002</c:v>
                </c:pt>
                <c:pt idx="12951">
                  <c:v>0.62535499999999999</c:v>
                </c:pt>
                <c:pt idx="12952">
                  <c:v>0.62552099999999999</c:v>
                </c:pt>
                <c:pt idx="12953">
                  <c:v>0.62568599999999996</c:v>
                </c:pt>
                <c:pt idx="12954">
                  <c:v>0.62585000000000002</c:v>
                </c:pt>
                <c:pt idx="12955">
                  <c:v>0.62601499999999999</c:v>
                </c:pt>
                <c:pt idx="12956">
                  <c:v>0.62617999999999996</c:v>
                </c:pt>
                <c:pt idx="12957">
                  <c:v>0.62634400000000001</c:v>
                </c:pt>
                <c:pt idx="12958">
                  <c:v>0.62650799999999995</c:v>
                </c:pt>
                <c:pt idx="12959">
                  <c:v>0.62667200000000001</c:v>
                </c:pt>
                <c:pt idx="12960">
                  <c:v>0.62683599999999995</c:v>
                </c:pt>
                <c:pt idx="12961">
                  <c:v>0.627</c:v>
                </c:pt>
                <c:pt idx="12962">
                  <c:v>0.62716300000000003</c:v>
                </c:pt>
                <c:pt idx="12963">
                  <c:v>0.62732699999999997</c:v>
                </c:pt>
                <c:pt idx="12964">
                  <c:v>0.62748999999999999</c:v>
                </c:pt>
                <c:pt idx="12965">
                  <c:v>0.62765300000000002</c:v>
                </c:pt>
                <c:pt idx="12966">
                  <c:v>0.62781600000000004</c:v>
                </c:pt>
                <c:pt idx="12967">
                  <c:v>0.62797899999999995</c:v>
                </c:pt>
                <c:pt idx="12968">
                  <c:v>0.62814199999999998</c:v>
                </c:pt>
                <c:pt idx="12969">
                  <c:v>0.62830399999999997</c:v>
                </c:pt>
                <c:pt idx="12970">
                  <c:v>0.62846599999999997</c:v>
                </c:pt>
                <c:pt idx="12971">
                  <c:v>0.62862799999999996</c:v>
                </c:pt>
                <c:pt idx="12972">
                  <c:v>0.62878999999999996</c:v>
                </c:pt>
                <c:pt idx="12973">
                  <c:v>0.62895199999999996</c:v>
                </c:pt>
                <c:pt idx="12974">
                  <c:v>0.62911399999999995</c:v>
                </c:pt>
                <c:pt idx="12975">
                  <c:v>0.62927500000000003</c:v>
                </c:pt>
                <c:pt idx="12976">
                  <c:v>0.62943700000000002</c:v>
                </c:pt>
                <c:pt idx="12977">
                  <c:v>0.62959799999999999</c:v>
                </c:pt>
                <c:pt idx="12978">
                  <c:v>0.62975899999999996</c:v>
                </c:pt>
                <c:pt idx="12979">
                  <c:v>0.62992000000000004</c:v>
                </c:pt>
                <c:pt idx="12980">
                  <c:v>0.630081</c:v>
                </c:pt>
                <c:pt idx="12981">
                  <c:v>0.63024100000000005</c:v>
                </c:pt>
                <c:pt idx="12982">
                  <c:v>0.63040200000000002</c:v>
                </c:pt>
                <c:pt idx="12983">
                  <c:v>0.63056199999999996</c:v>
                </c:pt>
                <c:pt idx="12984">
                  <c:v>0.630722</c:v>
                </c:pt>
                <c:pt idx="12985">
                  <c:v>0.63088200000000005</c:v>
                </c:pt>
                <c:pt idx="12986">
                  <c:v>0.63104199999999999</c:v>
                </c:pt>
                <c:pt idx="12987">
                  <c:v>0.63120100000000001</c:v>
                </c:pt>
                <c:pt idx="12988">
                  <c:v>0.63136099999999995</c:v>
                </c:pt>
                <c:pt idx="12989">
                  <c:v>0.63151999999999997</c:v>
                </c:pt>
                <c:pt idx="12990">
                  <c:v>0.63167899999999999</c:v>
                </c:pt>
                <c:pt idx="12991">
                  <c:v>0.63183800000000001</c:v>
                </c:pt>
                <c:pt idx="12992">
                  <c:v>0.63199700000000003</c:v>
                </c:pt>
                <c:pt idx="12993">
                  <c:v>0.63215600000000005</c:v>
                </c:pt>
                <c:pt idx="12994">
                  <c:v>0.63231400000000004</c:v>
                </c:pt>
                <c:pt idx="12995">
                  <c:v>0.63247299999999995</c:v>
                </c:pt>
                <c:pt idx="12996">
                  <c:v>0.63263100000000005</c:v>
                </c:pt>
                <c:pt idx="12997">
                  <c:v>0.63278900000000005</c:v>
                </c:pt>
                <c:pt idx="12998">
                  <c:v>0.63294700000000004</c:v>
                </c:pt>
                <c:pt idx="12999">
                  <c:v>0.63310500000000003</c:v>
                </c:pt>
                <c:pt idx="13000">
                  <c:v>0.63326199999999999</c:v>
                </c:pt>
                <c:pt idx="13001">
                  <c:v>0.63341999999999998</c:v>
                </c:pt>
                <c:pt idx="13002">
                  <c:v>0.63357699999999995</c:v>
                </c:pt>
                <c:pt idx="13003">
                  <c:v>0.63373400000000002</c:v>
                </c:pt>
                <c:pt idx="13004">
                  <c:v>0.63389099999999998</c:v>
                </c:pt>
                <c:pt idx="13005">
                  <c:v>0.63404799999999994</c:v>
                </c:pt>
                <c:pt idx="13006">
                  <c:v>0.63420500000000002</c:v>
                </c:pt>
                <c:pt idx="13007">
                  <c:v>0.63436099999999995</c:v>
                </c:pt>
                <c:pt idx="13008">
                  <c:v>0.63451800000000003</c:v>
                </c:pt>
                <c:pt idx="13009">
                  <c:v>0.63467399999999996</c:v>
                </c:pt>
                <c:pt idx="13010">
                  <c:v>0.63483000000000001</c:v>
                </c:pt>
                <c:pt idx="13011">
                  <c:v>0.63498600000000005</c:v>
                </c:pt>
                <c:pt idx="13012">
                  <c:v>0.63514199999999998</c:v>
                </c:pt>
                <c:pt idx="13013">
                  <c:v>0.635297</c:v>
                </c:pt>
                <c:pt idx="13014">
                  <c:v>0.63545300000000005</c:v>
                </c:pt>
                <c:pt idx="13015">
                  <c:v>0.63560799999999995</c:v>
                </c:pt>
                <c:pt idx="13016">
                  <c:v>0.63576299999999997</c:v>
                </c:pt>
                <c:pt idx="13017">
                  <c:v>0.63591799999999998</c:v>
                </c:pt>
                <c:pt idx="13018">
                  <c:v>0.636073</c:v>
                </c:pt>
                <c:pt idx="13019">
                  <c:v>0.63622800000000002</c:v>
                </c:pt>
                <c:pt idx="13020">
                  <c:v>0.636382</c:v>
                </c:pt>
                <c:pt idx="13021">
                  <c:v>0.63653700000000002</c:v>
                </c:pt>
                <c:pt idx="13022">
                  <c:v>0.63669100000000001</c:v>
                </c:pt>
                <c:pt idx="13023">
                  <c:v>0.63684499999999999</c:v>
                </c:pt>
                <c:pt idx="13024">
                  <c:v>0.63699899999999998</c:v>
                </c:pt>
                <c:pt idx="13025">
                  <c:v>0.63715299999999997</c:v>
                </c:pt>
                <c:pt idx="13026">
                  <c:v>0.63730600000000004</c:v>
                </c:pt>
                <c:pt idx="13027">
                  <c:v>0.63746000000000003</c:v>
                </c:pt>
                <c:pt idx="13028">
                  <c:v>0.63761299999999999</c:v>
                </c:pt>
                <c:pt idx="13029">
                  <c:v>0.63776600000000006</c:v>
                </c:pt>
                <c:pt idx="13030">
                  <c:v>0.63792000000000004</c:v>
                </c:pt>
                <c:pt idx="13031">
                  <c:v>0.63807199999999997</c:v>
                </c:pt>
                <c:pt idx="13032">
                  <c:v>0.63822500000000004</c:v>
                </c:pt>
                <c:pt idx="13033">
                  <c:v>0.638378</c:v>
                </c:pt>
                <c:pt idx="13034">
                  <c:v>0.63853000000000004</c:v>
                </c:pt>
                <c:pt idx="13035">
                  <c:v>0.638683</c:v>
                </c:pt>
                <c:pt idx="13036">
                  <c:v>0.63883500000000004</c:v>
                </c:pt>
                <c:pt idx="13037">
                  <c:v>0.63898699999999997</c:v>
                </c:pt>
                <c:pt idx="13038">
                  <c:v>0.63913900000000001</c:v>
                </c:pt>
                <c:pt idx="13039">
                  <c:v>0.63929000000000002</c:v>
                </c:pt>
                <c:pt idx="13040">
                  <c:v>0.63944199999999995</c:v>
                </c:pt>
                <c:pt idx="13041">
                  <c:v>0.63959299999999997</c:v>
                </c:pt>
                <c:pt idx="13042">
                  <c:v>0.63974399999999998</c:v>
                </c:pt>
                <c:pt idx="13043">
                  <c:v>0.63989600000000002</c:v>
                </c:pt>
                <c:pt idx="13044">
                  <c:v>0.64004700000000003</c:v>
                </c:pt>
                <c:pt idx="13045">
                  <c:v>0.64019700000000002</c:v>
                </c:pt>
                <c:pt idx="13046">
                  <c:v>0.64034800000000003</c:v>
                </c:pt>
                <c:pt idx="13047">
                  <c:v>0.64049900000000004</c:v>
                </c:pt>
                <c:pt idx="13048">
                  <c:v>0.64064900000000002</c:v>
                </c:pt>
                <c:pt idx="13049">
                  <c:v>0.64079900000000001</c:v>
                </c:pt>
                <c:pt idx="13050">
                  <c:v>0.64094899999999999</c:v>
                </c:pt>
                <c:pt idx="13051">
                  <c:v>0.64109899999999997</c:v>
                </c:pt>
                <c:pt idx="13052">
                  <c:v>0.64124899999999996</c:v>
                </c:pt>
                <c:pt idx="13053">
                  <c:v>0.64139900000000005</c:v>
                </c:pt>
                <c:pt idx="13054">
                  <c:v>0.64154800000000001</c:v>
                </c:pt>
                <c:pt idx="13055">
                  <c:v>0.64169799999999999</c:v>
                </c:pt>
                <c:pt idx="13056">
                  <c:v>0.64184699999999995</c:v>
                </c:pt>
                <c:pt idx="13057">
                  <c:v>0.64199600000000001</c:v>
                </c:pt>
                <c:pt idx="13058">
                  <c:v>0.64214499999999997</c:v>
                </c:pt>
                <c:pt idx="13059">
                  <c:v>0.642293</c:v>
                </c:pt>
                <c:pt idx="13060">
                  <c:v>0.64244199999999996</c:v>
                </c:pt>
                <c:pt idx="13061">
                  <c:v>0.64259100000000002</c:v>
                </c:pt>
                <c:pt idx="13062">
                  <c:v>0.64273899999999995</c:v>
                </c:pt>
                <c:pt idx="13063">
                  <c:v>0.64288699999999999</c:v>
                </c:pt>
                <c:pt idx="13064">
                  <c:v>0.64303500000000002</c:v>
                </c:pt>
                <c:pt idx="13065">
                  <c:v>0.64318299999999995</c:v>
                </c:pt>
                <c:pt idx="13066">
                  <c:v>0.64333099999999999</c:v>
                </c:pt>
                <c:pt idx="13067">
                  <c:v>0.64347799999999999</c:v>
                </c:pt>
                <c:pt idx="13068">
                  <c:v>0.64362600000000003</c:v>
                </c:pt>
                <c:pt idx="13069">
                  <c:v>0.64377300000000004</c:v>
                </c:pt>
                <c:pt idx="13070">
                  <c:v>0.64392000000000005</c:v>
                </c:pt>
                <c:pt idx="13071">
                  <c:v>0.64406699999999995</c:v>
                </c:pt>
                <c:pt idx="13072">
                  <c:v>0.64421399999999995</c:v>
                </c:pt>
                <c:pt idx="13073">
                  <c:v>0.64436099999999996</c:v>
                </c:pt>
                <c:pt idx="13074">
                  <c:v>0.64450799999999997</c:v>
                </c:pt>
                <c:pt idx="13075">
                  <c:v>0.64465399999999995</c:v>
                </c:pt>
                <c:pt idx="13076">
                  <c:v>0.64480000000000004</c:v>
                </c:pt>
                <c:pt idx="13077">
                  <c:v>0.64494700000000005</c:v>
                </c:pt>
                <c:pt idx="13078">
                  <c:v>0.64509300000000003</c:v>
                </c:pt>
                <c:pt idx="13079">
                  <c:v>0.64523900000000001</c:v>
                </c:pt>
                <c:pt idx="13080">
                  <c:v>0.64538399999999996</c:v>
                </c:pt>
                <c:pt idx="13081">
                  <c:v>0.64553000000000005</c:v>
                </c:pt>
                <c:pt idx="13082">
                  <c:v>0.645675</c:v>
                </c:pt>
                <c:pt idx="13083">
                  <c:v>0.64582099999999998</c:v>
                </c:pt>
                <c:pt idx="13084">
                  <c:v>0.64596600000000004</c:v>
                </c:pt>
                <c:pt idx="13085">
                  <c:v>0.64611099999999999</c:v>
                </c:pt>
                <c:pt idx="13086">
                  <c:v>0.64625600000000005</c:v>
                </c:pt>
                <c:pt idx="13087">
                  <c:v>0.64639999999999997</c:v>
                </c:pt>
                <c:pt idx="13088">
                  <c:v>0.64654500000000004</c:v>
                </c:pt>
                <c:pt idx="13089">
                  <c:v>0.64668999999999999</c:v>
                </c:pt>
                <c:pt idx="13090">
                  <c:v>0.64683400000000002</c:v>
                </c:pt>
                <c:pt idx="13091">
                  <c:v>0.64697800000000005</c:v>
                </c:pt>
                <c:pt idx="13092">
                  <c:v>0.64712199999999998</c:v>
                </c:pt>
                <c:pt idx="13093">
                  <c:v>0.64726600000000001</c:v>
                </c:pt>
                <c:pt idx="13094">
                  <c:v>0.64741000000000004</c:v>
                </c:pt>
                <c:pt idx="13095">
                  <c:v>0.64755300000000005</c:v>
                </c:pt>
                <c:pt idx="13096">
                  <c:v>0.64769699999999997</c:v>
                </c:pt>
                <c:pt idx="13097">
                  <c:v>0.64783999999999997</c:v>
                </c:pt>
                <c:pt idx="13098">
                  <c:v>0.64798299999999998</c:v>
                </c:pt>
                <c:pt idx="13099">
                  <c:v>0.64812599999999998</c:v>
                </c:pt>
                <c:pt idx="13100">
                  <c:v>0.64826899999999998</c:v>
                </c:pt>
                <c:pt idx="13101">
                  <c:v>0.64841199999999999</c:v>
                </c:pt>
                <c:pt idx="13102">
                  <c:v>0.64855499999999999</c:v>
                </c:pt>
                <c:pt idx="13103">
                  <c:v>0.64869699999999997</c:v>
                </c:pt>
                <c:pt idx="13104">
                  <c:v>0.64883999999999997</c:v>
                </c:pt>
                <c:pt idx="13105">
                  <c:v>0.64898199999999995</c:v>
                </c:pt>
                <c:pt idx="13106">
                  <c:v>0.64912400000000003</c:v>
                </c:pt>
                <c:pt idx="13107">
                  <c:v>0.64926600000000001</c:v>
                </c:pt>
                <c:pt idx="13108">
                  <c:v>0.64940799999999999</c:v>
                </c:pt>
                <c:pt idx="13109">
                  <c:v>0.64954900000000004</c:v>
                </c:pt>
                <c:pt idx="13110">
                  <c:v>0.64969100000000002</c:v>
                </c:pt>
                <c:pt idx="13111">
                  <c:v>0.64983199999999997</c:v>
                </c:pt>
                <c:pt idx="13112">
                  <c:v>0.64997400000000005</c:v>
                </c:pt>
                <c:pt idx="13113">
                  <c:v>0.650115</c:v>
                </c:pt>
                <c:pt idx="13114">
                  <c:v>0.65025599999999995</c:v>
                </c:pt>
                <c:pt idx="13115">
                  <c:v>0.65039599999999997</c:v>
                </c:pt>
                <c:pt idx="13116">
                  <c:v>0.65053700000000003</c:v>
                </c:pt>
                <c:pt idx="13117">
                  <c:v>0.65067799999999998</c:v>
                </c:pt>
                <c:pt idx="13118">
                  <c:v>0.65081800000000001</c:v>
                </c:pt>
                <c:pt idx="13119">
                  <c:v>0.65095800000000004</c:v>
                </c:pt>
                <c:pt idx="13120">
                  <c:v>0.65109899999999998</c:v>
                </c:pt>
                <c:pt idx="13121">
                  <c:v>0.65123900000000001</c:v>
                </c:pt>
                <c:pt idx="13122">
                  <c:v>0.65137800000000001</c:v>
                </c:pt>
                <c:pt idx="13123">
                  <c:v>0.65151800000000004</c:v>
                </c:pt>
                <c:pt idx="13124">
                  <c:v>0.65165799999999996</c:v>
                </c:pt>
                <c:pt idx="13125">
                  <c:v>0.65179699999999996</c:v>
                </c:pt>
                <c:pt idx="13126">
                  <c:v>0.65193699999999999</c:v>
                </c:pt>
                <c:pt idx="13127">
                  <c:v>0.65207599999999999</c:v>
                </c:pt>
                <c:pt idx="13128">
                  <c:v>0.65221499999999999</c:v>
                </c:pt>
                <c:pt idx="13129">
                  <c:v>0.65235399999999999</c:v>
                </c:pt>
                <c:pt idx="13130">
                  <c:v>0.65249299999999999</c:v>
                </c:pt>
                <c:pt idx="13131">
                  <c:v>0.65263099999999996</c:v>
                </c:pt>
                <c:pt idx="13132">
                  <c:v>0.65276999999999996</c:v>
                </c:pt>
                <c:pt idx="13133">
                  <c:v>0.65290800000000004</c:v>
                </c:pt>
                <c:pt idx="13134">
                  <c:v>0.65304600000000002</c:v>
                </c:pt>
                <c:pt idx="13135">
                  <c:v>0.65318399999999999</c:v>
                </c:pt>
                <c:pt idx="13136">
                  <c:v>0.65332199999999996</c:v>
                </c:pt>
                <c:pt idx="13137">
                  <c:v>0.65346000000000004</c:v>
                </c:pt>
                <c:pt idx="13138">
                  <c:v>0.65359800000000001</c:v>
                </c:pt>
                <c:pt idx="13139">
                  <c:v>0.65373599999999998</c:v>
                </c:pt>
                <c:pt idx="13140">
                  <c:v>0.65387300000000004</c:v>
                </c:pt>
                <c:pt idx="13141">
                  <c:v>0.65400999999999998</c:v>
                </c:pt>
                <c:pt idx="13142">
                  <c:v>0.65414700000000003</c:v>
                </c:pt>
                <c:pt idx="13143">
                  <c:v>0.65428399999999998</c:v>
                </c:pt>
                <c:pt idx="13144">
                  <c:v>0.65442100000000003</c:v>
                </c:pt>
                <c:pt idx="13145">
                  <c:v>0.65455799999999997</c:v>
                </c:pt>
                <c:pt idx="13146">
                  <c:v>0.65469500000000003</c:v>
                </c:pt>
                <c:pt idx="13147">
                  <c:v>0.65483100000000005</c:v>
                </c:pt>
                <c:pt idx="13148">
                  <c:v>0.65496799999999999</c:v>
                </c:pt>
                <c:pt idx="13149">
                  <c:v>0.65510400000000002</c:v>
                </c:pt>
                <c:pt idx="13150">
                  <c:v>0.65524000000000004</c:v>
                </c:pt>
                <c:pt idx="13151">
                  <c:v>0.65537599999999996</c:v>
                </c:pt>
                <c:pt idx="13152">
                  <c:v>0.65551199999999998</c:v>
                </c:pt>
                <c:pt idx="13153">
                  <c:v>0.65564699999999998</c:v>
                </c:pt>
                <c:pt idx="13154">
                  <c:v>0.655783</c:v>
                </c:pt>
                <c:pt idx="13155">
                  <c:v>0.655918</c:v>
                </c:pt>
                <c:pt idx="13156">
                  <c:v>0.65605400000000003</c:v>
                </c:pt>
                <c:pt idx="13157">
                  <c:v>0.65618900000000002</c:v>
                </c:pt>
                <c:pt idx="13158">
                  <c:v>0.65632400000000002</c:v>
                </c:pt>
                <c:pt idx="13159">
                  <c:v>0.65645900000000001</c:v>
                </c:pt>
                <c:pt idx="13160">
                  <c:v>0.65659400000000001</c:v>
                </c:pt>
                <c:pt idx="13161">
                  <c:v>0.65672799999999998</c:v>
                </c:pt>
                <c:pt idx="13162">
                  <c:v>0.65686299999999997</c:v>
                </c:pt>
                <c:pt idx="13163">
                  <c:v>0.65699700000000005</c:v>
                </c:pt>
                <c:pt idx="13164">
                  <c:v>0.65713100000000002</c:v>
                </c:pt>
                <c:pt idx="13165">
                  <c:v>0.65726499999999999</c:v>
                </c:pt>
                <c:pt idx="13166">
                  <c:v>0.65739899999999996</c:v>
                </c:pt>
                <c:pt idx="13167">
                  <c:v>0.65753300000000003</c:v>
                </c:pt>
                <c:pt idx="13168">
                  <c:v>0.657667</c:v>
                </c:pt>
                <c:pt idx="13169">
                  <c:v>0.65780099999999997</c:v>
                </c:pt>
                <c:pt idx="13170">
                  <c:v>0.65793400000000002</c:v>
                </c:pt>
                <c:pt idx="13171">
                  <c:v>0.65806699999999996</c:v>
                </c:pt>
                <c:pt idx="13172">
                  <c:v>0.65820100000000004</c:v>
                </c:pt>
                <c:pt idx="13173">
                  <c:v>0.65833399999999997</c:v>
                </c:pt>
                <c:pt idx="13174">
                  <c:v>0.65846700000000002</c:v>
                </c:pt>
                <c:pt idx="13175">
                  <c:v>0.65859900000000005</c:v>
                </c:pt>
                <c:pt idx="13176">
                  <c:v>0.65873199999999998</c:v>
                </c:pt>
                <c:pt idx="13177">
                  <c:v>0.65886500000000003</c:v>
                </c:pt>
                <c:pt idx="13178">
                  <c:v>0.65899700000000005</c:v>
                </c:pt>
                <c:pt idx="13179">
                  <c:v>0.65912899999999996</c:v>
                </c:pt>
                <c:pt idx="13180">
                  <c:v>0.65926099999999999</c:v>
                </c:pt>
                <c:pt idx="13181">
                  <c:v>0.65939300000000001</c:v>
                </c:pt>
                <c:pt idx="13182">
                  <c:v>0.65952500000000003</c:v>
                </c:pt>
                <c:pt idx="13183">
                  <c:v>0.65965700000000005</c:v>
                </c:pt>
                <c:pt idx="13184">
                  <c:v>0.65978899999999996</c:v>
                </c:pt>
                <c:pt idx="13185">
                  <c:v>0.65991999999999995</c:v>
                </c:pt>
                <c:pt idx="13186">
                  <c:v>0.66005199999999997</c:v>
                </c:pt>
                <c:pt idx="13187">
                  <c:v>0.66018299999999996</c:v>
                </c:pt>
                <c:pt idx="13188">
                  <c:v>0.66031399999999996</c:v>
                </c:pt>
                <c:pt idx="13189">
                  <c:v>0.66044499999999995</c:v>
                </c:pt>
                <c:pt idx="13190">
                  <c:v>0.66057600000000005</c:v>
                </c:pt>
                <c:pt idx="13191">
                  <c:v>0.66070700000000004</c:v>
                </c:pt>
                <c:pt idx="13192">
                  <c:v>0.66083700000000001</c:v>
                </c:pt>
                <c:pt idx="13193">
                  <c:v>0.660968</c:v>
                </c:pt>
                <c:pt idx="13194">
                  <c:v>0.66109799999999996</c:v>
                </c:pt>
                <c:pt idx="13195">
                  <c:v>0.66122800000000004</c:v>
                </c:pt>
                <c:pt idx="13196">
                  <c:v>0.661358</c:v>
                </c:pt>
                <c:pt idx="13197">
                  <c:v>0.66148799999999996</c:v>
                </c:pt>
                <c:pt idx="13198">
                  <c:v>0.66161800000000004</c:v>
                </c:pt>
                <c:pt idx="13199">
                  <c:v>0.661748</c:v>
                </c:pt>
                <c:pt idx="13200">
                  <c:v>0.66187700000000005</c:v>
                </c:pt>
                <c:pt idx="13201">
                  <c:v>0.66200700000000001</c:v>
                </c:pt>
                <c:pt idx="13202">
                  <c:v>0.66213599999999995</c:v>
                </c:pt>
                <c:pt idx="13203">
                  <c:v>0.66226600000000002</c:v>
                </c:pt>
                <c:pt idx="13204">
                  <c:v>0.66239499999999996</c:v>
                </c:pt>
                <c:pt idx="13205">
                  <c:v>0.662524</c:v>
                </c:pt>
                <c:pt idx="13206">
                  <c:v>0.66265200000000002</c:v>
                </c:pt>
                <c:pt idx="13207">
                  <c:v>0.66278099999999995</c:v>
                </c:pt>
                <c:pt idx="13208">
                  <c:v>0.66291</c:v>
                </c:pt>
                <c:pt idx="13209">
                  <c:v>0.66303800000000002</c:v>
                </c:pt>
                <c:pt idx="13210">
                  <c:v>0.66316600000000003</c:v>
                </c:pt>
                <c:pt idx="13211">
                  <c:v>0.66329499999999997</c:v>
                </c:pt>
                <c:pt idx="13212">
                  <c:v>0.66342299999999998</c:v>
                </c:pt>
                <c:pt idx="13213">
                  <c:v>0.663551</c:v>
                </c:pt>
                <c:pt idx="13214">
                  <c:v>0.66367900000000002</c:v>
                </c:pt>
                <c:pt idx="13215">
                  <c:v>0.66380600000000001</c:v>
                </c:pt>
                <c:pt idx="13216">
                  <c:v>0.66393400000000002</c:v>
                </c:pt>
                <c:pt idx="13217">
                  <c:v>0.66406100000000001</c:v>
                </c:pt>
                <c:pt idx="13218">
                  <c:v>0.66418900000000003</c:v>
                </c:pt>
                <c:pt idx="13219">
                  <c:v>0.66431600000000002</c:v>
                </c:pt>
                <c:pt idx="13220">
                  <c:v>0.66444300000000001</c:v>
                </c:pt>
                <c:pt idx="13221">
                  <c:v>0.66456999999999999</c:v>
                </c:pt>
                <c:pt idx="13222">
                  <c:v>0.66469699999999998</c:v>
                </c:pt>
                <c:pt idx="13223">
                  <c:v>0.66482300000000005</c:v>
                </c:pt>
                <c:pt idx="13224">
                  <c:v>0.66495000000000004</c:v>
                </c:pt>
                <c:pt idx="13225">
                  <c:v>0.665076</c:v>
                </c:pt>
                <c:pt idx="13226">
                  <c:v>0.66520299999999999</c:v>
                </c:pt>
                <c:pt idx="13227">
                  <c:v>0.66532899999999995</c:v>
                </c:pt>
                <c:pt idx="13228">
                  <c:v>0.66545500000000002</c:v>
                </c:pt>
                <c:pt idx="13229">
                  <c:v>0.66558099999999998</c:v>
                </c:pt>
                <c:pt idx="13230">
                  <c:v>0.66570700000000005</c:v>
                </c:pt>
                <c:pt idx="13231">
                  <c:v>0.66583300000000001</c:v>
                </c:pt>
                <c:pt idx="13232">
                  <c:v>0.66595800000000005</c:v>
                </c:pt>
                <c:pt idx="13233">
                  <c:v>0.66608400000000001</c:v>
                </c:pt>
                <c:pt idx="13234">
                  <c:v>0.66620900000000005</c:v>
                </c:pt>
                <c:pt idx="13235">
                  <c:v>0.66633399999999998</c:v>
                </c:pt>
                <c:pt idx="13236">
                  <c:v>0.66645900000000002</c:v>
                </c:pt>
                <c:pt idx="13237">
                  <c:v>0.66658399999999995</c:v>
                </c:pt>
                <c:pt idx="13238">
                  <c:v>0.666709</c:v>
                </c:pt>
                <c:pt idx="13239">
                  <c:v>0.66683400000000004</c:v>
                </c:pt>
                <c:pt idx="13240">
                  <c:v>0.66695800000000005</c:v>
                </c:pt>
                <c:pt idx="13241">
                  <c:v>0.66708299999999998</c:v>
                </c:pt>
                <c:pt idx="13242">
                  <c:v>0.66720699999999999</c:v>
                </c:pt>
                <c:pt idx="13243">
                  <c:v>0.66733200000000004</c:v>
                </c:pt>
                <c:pt idx="13244">
                  <c:v>0.66745600000000005</c:v>
                </c:pt>
                <c:pt idx="13245">
                  <c:v>0.66757999999999995</c:v>
                </c:pt>
                <c:pt idx="13246">
                  <c:v>0.66770399999999996</c:v>
                </c:pt>
                <c:pt idx="13247">
                  <c:v>0.66782699999999995</c:v>
                </c:pt>
                <c:pt idx="13248">
                  <c:v>0.66795099999999996</c:v>
                </c:pt>
                <c:pt idx="13249">
                  <c:v>0.66807499999999997</c:v>
                </c:pt>
                <c:pt idx="13250">
                  <c:v>0.66819799999999996</c:v>
                </c:pt>
                <c:pt idx="13251">
                  <c:v>0.66832100000000005</c:v>
                </c:pt>
                <c:pt idx="13252">
                  <c:v>0.66844400000000004</c:v>
                </c:pt>
                <c:pt idx="13253">
                  <c:v>0.66856700000000002</c:v>
                </c:pt>
                <c:pt idx="13254">
                  <c:v>0.66869000000000001</c:v>
                </c:pt>
                <c:pt idx="13255">
                  <c:v>0.66881299999999999</c:v>
                </c:pt>
                <c:pt idx="13256">
                  <c:v>0.66893599999999998</c:v>
                </c:pt>
                <c:pt idx="13257">
                  <c:v>0.66905800000000004</c:v>
                </c:pt>
                <c:pt idx="13258">
                  <c:v>0.66918100000000003</c:v>
                </c:pt>
                <c:pt idx="13259">
                  <c:v>0.66930299999999998</c:v>
                </c:pt>
                <c:pt idx="13260">
                  <c:v>0.66942500000000005</c:v>
                </c:pt>
                <c:pt idx="13261">
                  <c:v>0.669547</c:v>
                </c:pt>
                <c:pt idx="13262">
                  <c:v>0.66966899999999996</c:v>
                </c:pt>
                <c:pt idx="13263">
                  <c:v>0.66979100000000003</c:v>
                </c:pt>
                <c:pt idx="13264">
                  <c:v>0.66991299999999998</c:v>
                </c:pt>
                <c:pt idx="13265">
                  <c:v>0.67003400000000002</c:v>
                </c:pt>
                <c:pt idx="13266">
                  <c:v>0.67015599999999997</c:v>
                </c:pt>
                <c:pt idx="13267">
                  <c:v>0.67027700000000001</c:v>
                </c:pt>
                <c:pt idx="13268">
                  <c:v>0.67039899999999997</c:v>
                </c:pt>
                <c:pt idx="13269">
                  <c:v>0.67052</c:v>
                </c:pt>
                <c:pt idx="13270">
                  <c:v>0.67064100000000004</c:v>
                </c:pt>
                <c:pt idx="13271">
                  <c:v>0.67076199999999997</c:v>
                </c:pt>
                <c:pt idx="13272">
                  <c:v>0.67088199999999998</c:v>
                </c:pt>
                <c:pt idx="13273">
                  <c:v>0.67100300000000002</c:v>
                </c:pt>
                <c:pt idx="13274">
                  <c:v>0.67112400000000005</c:v>
                </c:pt>
                <c:pt idx="13275">
                  <c:v>0.67124399999999995</c:v>
                </c:pt>
                <c:pt idx="13276">
                  <c:v>0.67136399999999996</c:v>
                </c:pt>
                <c:pt idx="13277">
                  <c:v>0.67148399999999997</c:v>
                </c:pt>
                <c:pt idx="13278">
                  <c:v>0.67160500000000001</c:v>
                </c:pt>
                <c:pt idx="13279">
                  <c:v>0.67172399999999999</c:v>
                </c:pt>
                <c:pt idx="13280">
                  <c:v>0.671844</c:v>
                </c:pt>
                <c:pt idx="13281">
                  <c:v>0.67196400000000001</c:v>
                </c:pt>
                <c:pt idx="13282">
                  <c:v>0.67208400000000001</c:v>
                </c:pt>
                <c:pt idx="13283">
                  <c:v>0.67220299999999999</c:v>
                </c:pt>
                <c:pt idx="13284">
                  <c:v>0.67232199999999998</c:v>
                </c:pt>
                <c:pt idx="13285">
                  <c:v>0.67244199999999998</c:v>
                </c:pt>
                <c:pt idx="13286">
                  <c:v>0.67256099999999996</c:v>
                </c:pt>
                <c:pt idx="13287">
                  <c:v>0.67267999999999994</c:v>
                </c:pt>
                <c:pt idx="13288">
                  <c:v>0.67279900000000004</c:v>
                </c:pt>
                <c:pt idx="13289">
                  <c:v>0.67291699999999999</c:v>
                </c:pt>
                <c:pt idx="13290">
                  <c:v>0.67303599999999997</c:v>
                </c:pt>
                <c:pt idx="13291">
                  <c:v>0.67315499999999995</c:v>
                </c:pt>
                <c:pt idx="13292">
                  <c:v>0.67327300000000001</c:v>
                </c:pt>
                <c:pt idx="13293">
                  <c:v>0.67339099999999996</c:v>
                </c:pt>
                <c:pt idx="13294">
                  <c:v>0.67351000000000005</c:v>
                </c:pt>
                <c:pt idx="13295">
                  <c:v>0.673628</c:v>
                </c:pt>
                <c:pt idx="13296">
                  <c:v>0.67374599999999996</c:v>
                </c:pt>
                <c:pt idx="13297">
                  <c:v>0.67386299999999999</c:v>
                </c:pt>
                <c:pt idx="13298">
                  <c:v>0.67398100000000005</c:v>
                </c:pt>
                <c:pt idx="13299">
                  <c:v>0.674099</c:v>
                </c:pt>
                <c:pt idx="13300">
                  <c:v>0.67421600000000004</c:v>
                </c:pt>
                <c:pt idx="13301">
                  <c:v>0.67433399999999999</c:v>
                </c:pt>
                <c:pt idx="13302">
                  <c:v>0.67445100000000002</c:v>
                </c:pt>
                <c:pt idx="13303">
                  <c:v>0.67456799999999995</c:v>
                </c:pt>
                <c:pt idx="13304">
                  <c:v>0.67468499999999998</c:v>
                </c:pt>
                <c:pt idx="13305">
                  <c:v>0.67480200000000001</c:v>
                </c:pt>
                <c:pt idx="13306">
                  <c:v>0.67491900000000005</c:v>
                </c:pt>
                <c:pt idx="13307">
                  <c:v>0.67503599999999997</c:v>
                </c:pt>
                <c:pt idx="13308">
                  <c:v>0.67515199999999997</c:v>
                </c:pt>
                <c:pt idx="13309">
                  <c:v>0.67526900000000001</c:v>
                </c:pt>
                <c:pt idx="13310">
                  <c:v>0.67538500000000001</c:v>
                </c:pt>
                <c:pt idx="13311">
                  <c:v>0.67550100000000002</c:v>
                </c:pt>
                <c:pt idx="13312">
                  <c:v>0.67561700000000002</c:v>
                </c:pt>
                <c:pt idx="13313">
                  <c:v>0.67573300000000003</c:v>
                </c:pt>
                <c:pt idx="13314">
                  <c:v>0.67584900000000003</c:v>
                </c:pt>
                <c:pt idx="13315">
                  <c:v>0.67596500000000004</c:v>
                </c:pt>
                <c:pt idx="13316">
                  <c:v>0.67608100000000004</c:v>
                </c:pt>
                <c:pt idx="13317">
                  <c:v>0.67619600000000002</c:v>
                </c:pt>
                <c:pt idx="13318">
                  <c:v>0.67631200000000002</c:v>
                </c:pt>
                <c:pt idx="13319">
                  <c:v>0.676427</c:v>
                </c:pt>
                <c:pt idx="13320">
                  <c:v>0.67654199999999998</c:v>
                </c:pt>
                <c:pt idx="13321">
                  <c:v>0.67665699999999995</c:v>
                </c:pt>
                <c:pt idx="13322">
                  <c:v>0.67677200000000004</c:v>
                </c:pt>
                <c:pt idx="13323">
                  <c:v>0.67688700000000002</c:v>
                </c:pt>
                <c:pt idx="13324">
                  <c:v>0.67700199999999999</c:v>
                </c:pt>
                <c:pt idx="13325">
                  <c:v>0.67711699999999997</c:v>
                </c:pt>
                <c:pt idx="13326">
                  <c:v>0.67723100000000003</c:v>
                </c:pt>
                <c:pt idx="13327">
                  <c:v>0.677346</c:v>
                </c:pt>
                <c:pt idx="13328">
                  <c:v>0.67745999999999995</c:v>
                </c:pt>
                <c:pt idx="13329">
                  <c:v>0.67757400000000001</c:v>
                </c:pt>
                <c:pt idx="13330">
                  <c:v>0.67768799999999996</c:v>
                </c:pt>
                <c:pt idx="13331">
                  <c:v>0.67780200000000002</c:v>
                </c:pt>
                <c:pt idx="13332">
                  <c:v>0.67791599999999996</c:v>
                </c:pt>
                <c:pt idx="13333">
                  <c:v>0.67803000000000002</c:v>
                </c:pt>
                <c:pt idx="13334">
                  <c:v>0.67814399999999997</c:v>
                </c:pt>
                <c:pt idx="13335">
                  <c:v>0.678257</c:v>
                </c:pt>
                <c:pt idx="13336">
                  <c:v>0.67837099999999995</c:v>
                </c:pt>
                <c:pt idx="13337">
                  <c:v>0.67848399999999998</c:v>
                </c:pt>
                <c:pt idx="13338">
                  <c:v>0.67859700000000001</c:v>
                </c:pt>
                <c:pt idx="13339">
                  <c:v>0.67871000000000004</c:v>
                </c:pt>
                <c:pt idx="13340">
                  <c:v>0.67882299999999995</c:v>
                </c:pt>
                <c:pt idx="13341">
                  <c:v>0.67893599999999998</c:v>
                </c:pt>
                <c:pt idx="13342">
                  <c:v>0.67904900000000001</c:v>
                </c:pt>
                <c:pt idx="13343">
                  <c:v>0.67916200000000004</c:v>
                </c:pt>
                <c:pt idx="13344">
                  <c:v>0.67927400000000004</c:v>
                </c:pt>
                <c:pt idx="13345">
                  <c:v>0.67938600000000005</c:v>
                </c:pt>
                <c:pt idx="13346">
                  <c:v>0.67949899999999996</c:v>
                </c:pt>
                <c:pt idx="13347">
                  <c:v>0.67961099999999997</c:v>
                </c:pt>
                <c:pt idx="13348">
                  <c:v>0.67972299999999997</c:v>
                </c:pt>
                <c:pt idx="13349">
                  <c:v>0.67983499999999997</c:v>
                </c:pt>
                <c:pt idx="13350">
                  <c:v>0.67994699999999997</c:v>
                </c:pt>
                <c:pt idx="13351">
                  <c:v>0.68005899999999997</c:v>
                </c:pt>
                <c:pt idx="13352">
                  <c:v>0.68017000000000005</c:v>
                </c:pt>
                <c:pt idx="13353">
                  <c:v>0.68028200000000005</c:v>
                </c:pt>
                <c:pt idx="13354">
                  <c:v>0.68039300000000003</c:v>
                </c:pt>
                <c:pt idx="13355">
                  <c:v>0.68050500000000003</c:v>
                </c:pt>
                <c:pt idx="13356">
                  <c:v>0.680616</c:v>
                </c:pt>
                <c:pt idx="13357">
                  <c:v>0.68072699999999997</c:v>
                </c:pt>
                <c:pt idx="13358">
                  <c:v>0.68083800000000005</c:v>
                </c:pt>
                <c:pt idx="13359">
                  <c:v>0.68094900000000003</c:v>
                </c:pt>
                <c:pt idx="13360">
                  <c:v>0.68106</c:v>
                </c:pt>
                <c:pt idx="13361">
                  <c:v>0.68117099999999997</c:v>
                </c:pt>
                <c:pt idx="13362">
                  <c:v>0.68128100000000003</c:v>
                </c:pt>
                <c:pt idx="13363">
                  <c:v>0.681392</c:v>
                </c:pt>
                <c:pt idx="13364">
                  <c:v>0.68150200000000005</c:v>
                </c:pt>
                <c:pt idx="13365">
                  <c:v>0.681612</c:v>
                </c:pt>
                <c:pt idx="13366">
                  <c:v>0.68172200000000005</c:v>
                </c:pt>
                <c:pt idx="13367">
                  <c:v>0.68183199999999999</c:v>
                </c:pt>
                <c:pt idx="13368">
                  <c:v>0.68194200000000005</c:v>
                </c:pt>
                <c:pt idx="13369">
                  <c:v>0.68205199999999999</c:v>
                </c:pt>
                <c:pt idx="13370">
                  <c:v>0.68216200000000005</c:v>
                </c:pt>
                <c:pt idx="13371">
                  <c:v>0.68227099999999996</c:v>
                </c:pt>
                <c:pt idx="13372">
                  <c:v>0.68238100000000002</c:v>
                </c:pt>
                <c:pt idx="13373">
                  <c:v>0.68249000000000004</c:v>
                </c:pt>
                <c:pt idx="13374">
                  <c:v>0.68259999999999998</c:v>
                </c:pt>
                <c:pt idx="13375">
                  <c:v>0.68270900000000001</c:v>
                </c:pt>
                <c:pt idx="13376">
                  <c:v>0.68281800000000004</c:v>
                </c:pt>
                <c:pt idx="13377">
                  <c:v>0.68292699999999995</c:v>
                </c:pt>
                <c:pt idx="13378">
                  <c:v>0.68303599999999998</c:v>
                </c:pt>
                <c:pt idx="13379">
                  <c:v>0.68314399999999997</c:v>
                </c:pt>
                <c:pt idx="13380">
                  <c:v>0.683253</c:v>
                </c:pt>
                <c:pt idx="13381">
                  <c:v>0.68336200000000002</c:v>
                </c:pt>
                <c:pt idx="13382">
                  <c:v>0.68347000000000002</c:v>
                </c:pt>
                <c:pt idx="13383">
                  <c:v>0.68357800000000002</c:v>
                </c:pt>
                <c:pt idx="13384">
                  <c:v>0.68368700000000004</c:v>
                </c:pt>
                <c:pt idx="13385">
                  <c:v>0.68379500000000004</c:v>
                </c:pt>
                <c:pt idx="13386">
                  <c:v>0.68390300000000004</c:v>
                </c:pt>
                <c:pt idx="13387">
                  <c:v>0.68401100000000004</c:v>
                </c:pt>
                <c:pt idx="13388">
                  <c:v>0.684118</c:v>
                </c:pt>
                <c:pt idx="13389">
                  <c:v>0.684226</c:v>
                </c:pt>
                <c:pt idx="13390">
                  <c:v>0.684334</c:v>
                </c:pt>
                <c:pt idx="13391">
                  <c:v>0.68444099999999997</c:v>
                </c:pt>
                <c:pt idx="13392">
                  <c:v>0.68454800000000005</c:v>
                </c:pt>
                <c:pt idx="13393">
                  <c:v>0.68465600000000004</c:v>
                </c:pt>
                <c:pt idx="13394">
                  <c:v>0.68476300000000001</c:v>
                </c:pt>
                <c:pt idx="13395">
                  <c:v>0.68486999999999998</c:v>
                </c:pt>
                <c:pt idx="13396">
                  <c:v>0.68497699999999995</c:v>
                </c:pt>
                <c:pt idx="13397">
                  <c:v>0.68508400000000003</c:v>
                </c:pt>
                <c:pt idx="13398">
                  <c:v>0.68518999999999997</c:v>
                </c:pt>
                <c:pt idx="13399">
                  <c:v>0.68529700000000005</c:v>
                </c:pt>
                <c:pt idx="13400">
                  <c:v>0.68540400000000001</c:v>
                </c:pt>
                <c:pt idx="13401">
                  <c:v>0.68550999999999995</c:v>
                </c:pt>
                <c:pt idx="13402">
                  <c:v>0.685616</c:v>
                </c:pt>
                <c:pt idx="13403">
                  <c:v>0.68572299999999997</c:v>
                </c:pt>
                <c:pt idx="13404">
                  <c:v>0.68582900000000002</c:v>
                </c:pt>
                <c:pt idx="13405">
                  <c:v>0.68593499999999996</c:v>
                </c:pt>
                <c:pt idx="13406">
                  <c:v>0.68604100000000001</c:v>
                </c:pt>
                <c:pt idx="13407">
                  <c:v>0.68614600000000003</c:v>
                </c:pt>
                <c:pt idx="13408">
                  <c:v>0.68625199999999997</c:v>
                </c:pt>
                <c:pt idx="13409">
                  <c:v>0.68635800000000002</c:v>
                </c:pt>
                <c:pt idx="13410">
                  <c:v>0.68646300000000005</c:v>
                </c:pt>
                <c:pt idx="13411">
                  <c:v>0.68656899999999998</c:v>
                </c:pt>
                <c:pt idx="13412">
                  <c:v>0.68667400000000001</c:v>
                </c:pt>
                <c:pt idx="13413">
                  <c:v>0.68677900000000003</c:v>
                </c:pt>
                <c:pt idx="13414">
                  <c:v>0.68688400000000005</c:v>
                </c:pt>
                <c:pt idx="13415">
                  <c:v>0.68698899999999996</c:v>
                </c:pt>
                <c:pt idx="13416">
                  <c:v>0.68709399999999998</c:v>
                </c:pt>
                <c:pt idx="13417">
                  <c:v>0.687199</c:v>
                </c:pt>
                <c:pt idx="13418">
                  <c:v>0.68730400000000003</c:v>
                </c:pt>
                <c:pt idx="13419">
                  <c:v>0.68740800000000002</c:v>
                </c:pt>
                <c:pt idx="13420">
                  <c:v>0.68751300000000004</c:v>
                </c:pt>
                <c:pt idx="13421">
                  <c:v>0.68761700000000003</c:v>
                </c:pt>
                <c:pt idx="13422">
                  <c:v>0.68772100000000003</c:v>
                </c:pt>
                <c:pt idx="13423">
                  <c:v>0.68782500000000002</c:v>
                </c:pt>
                <c:pt idx="13424">
                  <c:v>0.68792900000000001</c:v>
                </c:pt>
                <c:pt idx="13425">
                  <c:v>0.68803300000000001</c:v>
                </c:pt>
                <c:pt idx="13426">
                  <c:v>0.688137</c:v>
                </c:pt>
                <c:pt idx="13427">
                  <c:v>0.68824099999999999</c:v>
                </c:pt>
                <c:pt idx="13428">
                  <c:v>0.68834499999999998</c:v>
                </c:pt>
                <c:pt idx="13429">
                  <c:v>0.68844799999999995</c:v>
                </c:pt>
                <c:pt idx="13430">
                  <c:v>0.68855200000000005</c:v>
                </c:pt>
                <c:pt idx="13431">
                  <c:v>0.68865500000000002</c:v>
                </c:pt>
                <c:pt idx="13432">
                  <c:v>0.68875799999999998</c:v>
                </c:pt>
                <c:pt idx="13433">
                  <c:v>0.68886099999999995</c:v>
                </c:pt>
                <c:pt idx="13434">
                  <c:v>0.68896400000000002</c:v>
                </c:pt>
                <c:pt idx="13435">
                  <c:v>0.68906699999999999</c:v>
                </c:pt>
                <c:pt idx="13436">
                  <c:v>0.68916999999999995</c:v>
                </c:pt>
                <c:pt idx="13437">
                  <c:v>0.68927300000000002</c:v>
                </c:pt>
                <c:pt idx="13438">
                  <c:v>0.68937599999999999</c:v>
                </c:pt>
                <c:pt idx="13439">
                  <c:v>0.68947800000000004</c:v>
                </c:pt>
                <c:pt idx="13440">
                  <c:v>0.68957999999999997</c:v>
                </c:pt>
                <c:pt idx="13441">
                  <c:v>0.68968300000000005</c:v>
                </c:pt>
                <c:pt idx="13442">
                  <c:v>0.68978499999999998</c:v>
                </c:pt>
                <c:pt idx="13443">
                  <c:v>0.68988700000000003</c:v>
                </c:pt>
                <c:pt idx="13444">
                  <c:v>0.68998899999999996</c:v>
                </c:pt>
                <c:pt idx="13445">
                  <c:v>0.69009100000000001</c:v>
                </c:pt>
                <c:pt idx="13446">
                  <c:v>0.69019299999999995</c:v>
                </c:pt>
                <c:pt idx="13447">
                  <c:v>0.69029499999999999</c:v>
                </c:pt>
                <c:pt idx="13448">
                  <c:v>0.69039600000000001</c:v>
                </c:pt>
                <c:pt idx="13449">
                  <c:v>0.69049799999999995</c:v>
                </c:pt>
                <c:pt idx="13450">
                  <c:v>0.69059899999999996</c:v>
                </c:pt>
                <c:pt idx="13451">
                  <c:v>0.69070100000000001</c:v>
                </c:pt>
                <c:pt idx="13452">
                  <c:v>0.69080200000000003</c:v>
                </c:pt>
                <c:pt idx="13453">
                  <c:v>0.69090300000000004</c:v>
                </c:pt>
                <c:pt idx="13454">
                  <c:v>0.69100399999999995</c:v>
                </c:pt>
                <c:pt idx="13455">
                  <c:v>0.69110499999999997</c:v>
                </c:pt>
                <c:pt idx="13456">
                  <c:v>0.69120599999999999</c:v>
                </c:pt>
                <c:pt idx="13457">
                  <c:v>0.691307</c:v>
                </c:pt>
                <c:pt idx="13458">
                  <c:v>0.69140699999999999</c:v>
                </c:pt>
                <c:pt idx="13459">
                  <c:v>0.69150800000000001</c:v>
                </c:pt>
                <c:pt idx="13460">
                  <c:v>0.691608</c:v>
                </c:pt>
                <c:pt idx="13461">
                  <c:v>0.69170900000000002</c:v>
                </c:pt>
                <c:pt idx="13462">
                  <c:v>0.69180900000000001</c:v>
                </c:pt>
                <c:pt idx="13463">
                  <c:v>0.691909</c:v>
                </c:pt>
                <c:pt idx="13464">
                  <c:v>0.69200899999999999</c:v>
                </c:pt>
                <c:pt idx="13465">
                  <c:v>0.69210899999999997</c:v>
                </c:pt>
                <c:pt idx="13466">
                  <c:v>0.69220899999999996</c:v>
                </c:pt>
                <c:pt idx="13467">
                  <c:v>0.69230899999999995</c:v>
                </c:pt>
                <c:pt idx="13468">
                  <c:v>0.69240800000000002</c:v>
                </c:pt>
                <c:pt idx="13469">
                  <c:v>0.69250800000000001</c:v>
                </c:pt>
                <c:pt idx="13470">
                  <c:v>0.69260699999999997</c:v>
                </c:pt>
                <c:pt idx="13471">
                  <c:v>0.69270699999999996</c:v>
                </c:pt>
                <c:pt idx="13472">
                  <c:v>0.69280600000000003</c:v>
                </c:pt>
                <c:pt idx="13473">
                  <c:v>0.69290499999999999</c:v>
                </c:pt>
                <c:pt idx="13474">
                  <c:v>0.69300399999999995</c:v>
                </c:pt>
                <c:pt idx="13475">
                  <c:v>0.69310300000000002</c:v>
                </c:pt>
                <c:pt idx="13476">
                  <c:v>0.69320199999999998</c:v>
                </c:pt>
                <c:pt idx="13477">
                  <c:v>0.69330099999999995</c:v>
                </c:pt>
                <c:pt idx="13478">
                  <c:v>0.69340000000000002</c:v>
                </c:pt>
                <c:pt idx="13479">
                  <c:v>0.69349799999999995</c:v>
                </c:pt>
                <c:pt idx="13480">
                  <c:v>0.69359700000000002</c:v>
                </c:pt>
                <c:pt idx="13481">
                  <c:v>0.69369499999999995</c:v>
                </c:pt>
                <c:pt idx="13482">
                  <c:v>0.69379299999999999</c:v>
                </c:pt>
                <c:pt idx="13483">
                  <c:v>0.69389199999999995</c:v>
                </c:pt>
                <c:pt idx="13484">
                  <c:v>0.69399</c:v>
                </c:pt>
                <c:pt idx="13485">
                  <c:v>0.69408800000000004</c:v>
                </c:pt>
                <c:pt idx="13486">
                  <c:v>0.69418599999999997</c:v>
                </c:pt>
                <c:pt idx="13487">
                  <c:v>0.69428299999999998</c:v>
                </c:pt>
                <c:pt idx="13488">
                  <c:v>0.69438100000000003</c:v>
                </c:pt>
                <c:pt idx="13489">
                  <c:v>0.69447899999999996</c:v>
                </c:pt>
                <c:pt idx="13490">
                  <c:v>0.69457599999999997</c:v>
                </c:pt>
                <c:pt idx="13491">
                  <c:v>0.69467400000000001</c:v>
                </c:pt>
                <c:pt idx="13492">
                  <c:v>0.69477100000000003</c:v>
                </c:pt>
                <c:pt idx="13493">
                  <c:v>0.69486800000000004</c:v>
                </c:pt>
                <c:pt idx="13494">
                  <c:v>0.69496599999999997</c:v>
                </c:pt>
                <c:pt idx="13495">
                  <c:v>0.69506299999999999</c:v>
                </c:pt>
                <c:pt idx="13496">
                  <c:v>0.69516</c:v>
                </c:pt>
                <c:pt idx="13497">
                  <c:v>0.69525599999999999</c:v>
                </c:pt>
                <c:pt idx="13498">
                  <c:v>0.695353</c:v>
                </c:pt>
                <c:pt idx="13499">
                  <c:v>0.69545000000000001</c:v>
                </c:pt>
                <c:pt idx="13500">
                  <c:v>0.695546</c:v>
                </c:pt>
                <c:pt idx="13501">
                  <c:v>0.69564300000000001</c:v>
                </c:pt>
                <c:pt idx="13502">
                  <c:v>0.695739</c:v>
                </c:pt>
                <c:pt idx="13503">
                  <c:v>0.69583600000000001</c:v>
                </c:pt>
                <c:pt idx="13504">
                  <c:v>0.695932</c:v>
                </c:pt>
                <c:pt idx="13505">
                  <c:v>0.69602799999999998</c:v>
                </c:pt>
                <c:pt idx="13506">
                  <c:v>0.69612399999999997</c:v>
                </c:pt>
                <c:pt idx="13507">
                  <c:v>0.69621999999999995</c:v>
                </c:pt>
                <c:pt idx="13508">
                  <c:v>0.69631600000000005</c:v>
                </c:pt>
                <c:pt idx="13509">
                  <c:v>0.69641200000000003</c:v>
                </c:pt>
                <c:pt idx="13510">
                  <c:v>0.69650699999999999</c:v>
                </c:pt>
                <c:pt idx="13511">
                  <c:v>0.69660299999999997</c:v>
                </c:pt>
                <c:pt idx="13512">
                  <c:v>0.69669800000000004</c:v>
                </c:pt>
                <c:pt idx="13513">
                  <c:v>0.69679400000000002</c:v>
                </c:pt>
                <c:pt idx="13514">
                  <c:v>0.69688899999999998</c:v>
                </c:pt>
                <c:pt idx="13515">
                  <c:v>0.69698400000000005</c:v>
                </c:pt>
                <c:pt idx="13516">
                  <c:v>0.697079</c:v>
                </c:pt>
                <c:pt idx="13517">
                  <c:v>0.69717399999999996</c:v>
                </c:pt>
                <c:pt idx="13518">
                  <c:v>0.69726900000000003</c:v>
                </c:pt>
                <c:pt idx="13519">
                  <c:v>0.69736399999999998</c:v>
                </c:pt>
                <c:pt idx="13520">
                  <c:v>0.69745800000000002</c:v>
                </c:pt>
                <c:pt idx="13521">
                  <c:v>0.69755299999999998</c:v>
                </c:pt>
                <c:pt idx="13522">
                  <c:v>0.69764800000000005</c:v>
                </c:pt>
                <c:pt idx="13523">
                  <c:v>0.69774199999999997</c:v>
                </c:pt>
                <c:pt idx="13524">
                  <c:v>0.69783600000000001</c:v>
                </c:pt>
                <c:pt idx="13525">
                  <c:v>0.69793099999999997</c:v>
                </c:pt>
                <c:pt idx="13526">
                  <c:v>0.69802500000000001</c:v>
                </c:pt>
                <c:pt idx="13527">
                  <c:v>0.69811900000000005</c:v>
                </c:pt>
                <c:pt idx="13528">
                  <c:v>0.69821299999999997</c:v>
                </c:pt>
                <c:pt idx="13529">
                  <c:v>0.69830700000000001</c:v>
                </c:pt>
                <c:pt idx="13530">
                  <c:v>0.69840000000000002</c:v>
                </c:pt>
                <c:pt idx="13531">
                  <c:v>0.69849399999999995</c:v>
                </c:pt>
                <c:pt idx="13532">
                  <c:v>0.69858799999999999</c:v>
                </c:pt>
                <c:pt idx="13533">
                  <c:v>0.698681</c:v>
                </c:pt>
                <c:pt idx="13534">
                  <c:v>0.69877500000000003</c:v>
                </c:pt>
                <c:pt idx="13535">
                  <c:v>0.69886800000000004</c:v>
                </c:pt>
                <c:pt idx="13536">
                  <c:v>0.69896100000000005</c:v>
                </c:pt>
                <c:pt idx="13537">
                  <c:v>0.69905399999999995</c:v>
                </c:pt>
                <c:pt idx="13538">
                  <c:v>0.69914699999999996</c:v>
                </c:pt>
                <c:pt idx="13539">
                  <c:v>0.69923999999999997</c:v>
                </c:pt>
                <c:pt idx="13540">
                  <c:v>0.69933299999999998</c:v>
                </c:pt>
                <c:pt idx="13541">
                  <c:v>0.69942599999999999</c:v>
                </c:pt>
                <c:pt idx="13542">
                  <c:v>0.699519</c:v>
                </c:pt>
                <c:pt idx="13543">
                  <c:v>0.69961099999999998</c:v>
                </c:pt>
                <c:pt idx="13544">
                  <c:v>0.69970399999999999</c:v>
                </c:pt>
                <c:pt idx="13545">
                  <c:v>0.69979599999999997</c:v>
                </c:pt>
                <c:pt idx="13546">
                  <c:v>0.69988899999999998</c:v>
                </c:pt>
                <c:pt idx="13547">
                  <c:v>0.69998099999999996</c:v>
                </c:pt>
                <c:pt idx="13548">
                  <c:v>0.70007299999999995</c:v>
                </c:pt>
                <c:pt idx="13549">
                  <c:v>0.70016500000000004</c:v>
                </c:pt>
                <c:pt idx="13550">
                  <c:v>0.70025700000000002</c:v>
                </c:pt>
                <c:pt idx="13551">
                  <c:v>0.700349</c:v>
                </c:pt>
                <c:pt idx="13552">
                  <c:v>0.70044099999999998</c:v>
                </c:pt>
                <c:pt idx="13553">
                  <c:v>0.70053200000000004</c:v>
                </c:pt>
                <c:pt idx="13554">
                  <c:v>0.70062400000000002</c:v>
                </c:pt>
                <c:pt idx="13555">
                  <c:v>0.70071499999999998</c:v>
                </c:pt>
                <c:pt idx="13556">
                  <c:v>0.70080699999999996</c:v>
                </c:pt>
                <c:pt idx="13557">
                  <c:v>0.70089800000000002</c:v>
                </c:pt>
                <c:pt idx="13558">
                  <c:v>0.70098899999999997</c:v>
                </c:pt>
                <c:pt idx="13559">
                  <c:v>0.70108099999999995</c:v>
                </c:pt>
                <c:pt idx="13560">
                  <c:v>0.70117200000000002</c:v>
                </c:pt>
                <c:pt idx="13561">
                  <c:v>0.70126299999999997</c:v>
                </c:pt>
                <c:pt idx="13562">
                  <c:v>0.701353</c:v>
                </c:pt>
                <c:pt idx="13563">
                  <c:v>0.70144399999999996</c:v>
                </c:pt>
                <c:pt idx="13564">
                  <c:v>0.70153500000000002</c:v>
                </c:pt>
                <c:pt idx="13565">
                  <c:v>0.70162599999999997</c:v>
                </c:pt>
                <c:pt idx="13566">
                  <c:v>0.70171600000000001</c:v>
                </c:pt>
                <c:pt idx="13567">
                  <c:v>0.70180699999999996</c:v>
                </c:pt>
                <c:pt idx="13568">
                  <c:v>0.70189699999999999</c:v>
                </c:pt>
                <c:pt idx="13569">
                  <c:v>0.70198700000000003</c:v>
                </c:pt>
                <c:pt idx="13570">
                  <c:v>0.70207699999999995</c:v>
                </c:pt>
                <c:pt idx="13571">
                  <c:v>0.70216699999999999</c:v>
                </c:pt>
                <c:pt idx="13572">
                  <c:v>0.70225700000000002</c:v>
                </c:pt>
                <c:pt idx="13573">
                  <c:v>0.70234700000000005</c:v>
                </c:pt>
                <c:pt idx="13574">
                  <c:v>0.70243699999999998</c:v>
                </c:pt>
                <c:pt idx="13575">
                  <c:v>0.70252700000000001</c:v>
                </c:pt>
                <c:pt idx="13576">
                  <c:v>0.70261700000000005</c:v>
                </c:pt>
                <c:pt idx="13577">
                  <c:v>0.70270600000000005</c:v>
                </c:pt>
                <c:pt idx="13578">
                  <c:v>0.70279599999999998</c:v>
                </c:pt>
                <c:pt idx="13579">
                  <c:v>0.70288499999999998</c:v>
                </c:pt>
                <c:pt idx="13580">
                  <c:v>0.70297399999999999</c:v>
                </c:pt>
                <c:pt idx="13581">
                  <c:v>0.70306299999999999</c:v>
                </c:pt>
                <c:pt idx="13582">
                  <c:v>0.70315300000000003</c:v>
                </c:pt>
                <c:pt idx="13583">
                  <c:v>0.70324200000000003</c:v>
                </c:pt>
                <c:pt idx="13584">
                  <c:v>0.70333100000000004</c:v>
                </c:pt>
                <c:pt idx="13585">
                  <c:v>0.70341900000000002</c:v>
                </c:pt>
                <c:pt idx="13586">
                  <c:v>0.70350800000000002</c:v>
                </c:pt>
                <c:pt idx="13587">
                  <c:v>0.70359700000000003</c:v>
                </c:pt>
                <c:pt idx="13588">
                  <c:v>0.70368600000000003</c:v>
                </c:pt>
                <c:pt idx="13589">
                  <c:v>0.70377400000000001</c:v>
                </c:pt>
                <c:pt idx="13590">
                  <c:v>0.70386199999999999</c:v>
                </c:pt>
                <c:pt idx="13591">
                  <c:v>0.70395099999999999</c:v>
                </c:pt>
                <c:pt idx="13592">
                  <c:v>0.70403899999999997</c:v>
                </c:pt>
                <c:pt idx="13593">
                  <c:v>0.70412699999999995</c:v>
                </c:pt>
                <c:pt idx="13594">
                  <c:v>0.70421500000000004</c:v>
                </c:pt>
                <c:pt idx="13595">
                  <c:v>0.70430300000000001</c:v>
                </c:pt>
                <c:pt idx="13596">
                  <c:v>0.70439099999999999</c:v>
                </c:pt>
                <c:pt idx="13597">
                  <c:v>0.70447899999999997</c:v>
                </c:pt>
                <c:pt idx="13598">
                  <c:v>0.70456700000000005</c:v>
                </c:pt>
                <c:pt idx="13599">
                  <c:v>0.704654</c:v>
                </c:pt>
                <c:pt idx="13600">
                  <c:v>0.70474199999999998</c:v>
                </c:pt>
                <c:pt idx="13601">
                  <c:v>0.70482900000000004</c:v>
                </c:pt>
                <c:pt idx="13602">
                  <c:v>0.70491700000000002</c:v>
                </c:pt>
                <c:pt idx="13603">
                  <c:v>0.70500399999999996</c:v>
                </c:pt>
                <c:pt idx="13604">
                  <c:v>0.70509100000000002</c:v>
                </c:pt>
                <c:pt idx="13605">
                  <c:v>0.70517799999999997</c:v>
                </c:pt>
                <c:pt idx="13606">
                  <c:v>0.70526500000000003</c:v>
                </c:pt>
                <c:pt idx="13607">
                  <c:v>0.70535199999999998</c:v>
                </c:pt>
                <c:pt idx="13608">
                  <c:v>0.70543900000000004</c:v>
                </c:pt>
                <c:pt idx="13609">
                  <c:v>0.70552599999999999</c:v>
                </c:pt>
                <c:pt idx="13610">
                  <c:v>0.70561300000000005</c:v>
                </c:pt>
                <c:pt idx="13611">
                  <c:v>0.70569899999999997</c:v>
                </c:pt>
                <c:pt idx="13612">
                  <c:v>0.70578600000000002</c:v>
                </c:pt>
                <c:pt idx="13613">
                  <c:v>0.70587200000000005</c:v>
                </c:pt>
                <c:pt idx="13614">
                  <c:v>0.705959</c:v>
                </c:pt>
                <c:pt idx="13615">
                  <c:v>0.70604500000000003</c:v>
                </c:pt>
                <c:pt idx="13616">
                  <c:v>0.70613099999999995</c:v>
                </c:pt>
                <c:pt idx="13617">
                  <c:v>0.70621699999999998</c:v>
                </c:pt>
                <c:pt idx="13618">
                  <c:v>0.70630300000000001</c:v>
                </c:pt>
                <c:pt idx="13619">
                  <c:v>0.70638900000000004</c:v>
                </c:pt>
                <c:pt idx="13620">
                  <c:v>0.70647499999999996</c:v>
                </c:pt>
                <c:pt idx="13621">
                  <c:v>0.70656099999999999</c:v>
                </c:pt>
                <c:pt idx="13622">
                  <c:v>0.70664700000000003</c:v>
                </c:pt>
                <c:pt idx="13623">
                  <c:v>0.70673200000000003</c:v>
                </c:pt>
                <c:pt idx="13624">
                  <c:v>0.70681799999999995</c:v>
                </c:pt>
                <c:pt idx="13625">
                  <c:v>0.70690299999999995</c:v>
                </c:pt>
                <c:pt idx="13626">
                  <c:v>0.70698899999999998</c:v>
                </c:pt>
                <c:pt idx="13627">
                  <c:v>0.70707399999999998</c:v>
                </c:pt>
                <c:pt idx="13628">
                  <c:v>0.70715899999999998</c:v>
                </c:pt>
                <c:pt idx="13629">
                  <c:v>0.70724399999999998</c:v>
                </c:pt>
                <c:pt idx="13630">
                  <c:v>0.70732899999999999</c:v>
                </c:pt>
                <c:pt idx="13631">
                  <c:v>0.70741399999999999</c:v>
                </c:pt>
                <c:pt idx="13632">
                  <c:v>0.70749899999999999</c:v>
                </c:pt>
                <c:pt idx="13633">
                  <c:v>0.70758399999999999</c:v>
                </c:pt>
                <c:pt idx="13634">
                  <c:v>0.70766799999999996</c:v>
                </c:pt>
                <c:pt idx="13635">
                  <c:v>0.70775299999999997</c:v>
                </c:pt>
                <c:pt idx="13636">
                  <c:v>0.70783799999999997</c:v>
                </c:pt>
                <c:pt idx="13637">
                  <c:v>0.70792200000000005</c:v>
                </c:pt>
                <c:pt idx="13638">
                  <c:v>0.70800600000000002</c:v>
                </c:pt>
                <c:pt idx="13639">
                  <c:v>0.70809100000000003</c:v>
                </c:pt>
                <c:pt idx="13640">
                  <c:v>0.708175</c:v>
                </c:pt>
                <c:pt idx="13641">
                  <c:v>0.70825899999999997</c:v>
                </c:pt>
                <c:pt idx="13642">
                  <c:v>0.70834299999999994</c:v>
                </c:pt>
                <c:pt idx="13643">
                  <c:v>0.70842700000000003</c:v>
                </c:pt>
                <c:pt idx="13644">
                  <c:v>0.708511</c:v>
                </c:pt>
                <c:pt idx="13645">
                  <c:v>0.70859499999999997</c:v>
                </c:pt>
                <c:pt idx="13646">
                  <c:v>0.70867800000000003</c:v>
                </c:pt>
                <c:pt idx="13647">
                  <c:v>0.708762</c:v>
                </c:pt>
                <c:pt idx="13648">
                  <c:v>0.70884499999999995</c:v>
                </c:pt>
                <c:pt idx="13649">
                  <c:v>0.70892900000000003</c:v>
                </c:pt>
                <c:pt idx="13650">
                  <c:v>0.70901199999999998</c:v>
                </c:pt>
                <c:pt idx="13651">
                  <c:v>0.70909599999999995</c:v>
                </c:pt>
                <c:pt idx="13652">
                  <c:v>0.709179</c:v>
                </c:pt>
                <c:pt idx="13653">
                  <c:v>0.70926199999999995</c:v>
                </c:pt>
                <c:pt idx="13654">
                  <c:v>0.709345</c:v>
                </c:pt>
                <c:pt idx="13655">
                  <c:v>0.70942799999999995</c:v>
                </c:pt>
                <c:pt idx="13656">
                  <c:v>0.709511</c:v>
                </c:pt>
                <c:pt idx="13657">
                  <c:v>0.70959399999999995</c:v>
                </c:pt>
                <c:pt idx="13658">
                  <c:v>0.70967599999999997</c:v>
                </c:pt>
                <c:pt idx="13659">
                  <c:v>0.70975900000000003</c:v>
                </c:pt>
                <c:pt idx="13660">
                  <c:v>0.70984100000000006</c:v>
                </c:pt>
                <c:pt idx="13661">
                  <c:v>0.709924</c:v>
                </c:pt>
                <c:pt idx="13662">
                  <c:v>0.71000600000000003</c:v>
                </c:pt>
                <c:pt idx="13663">
                  <c:v>0.71008899999999997</c:v>
                </c:pt>
                <c:pt idx="13664">
                  <c:v>0.710171</c:v>
                </c:pt>
                <c:pt idx="13665">
                  <c:v>0.71025300000000002</c:v>
                </c:pt>
                <c:pt idx="13666">
                  <c:v>0.71033500000000005</c:v>
                </c:pt>
                <c:pt idx="13667">
                  <c:v>0.71041699999999997</c:v>
                </c:pt>
                <c:pt idx="13668">
                  <c:v>0.71049899999999999</c:v>
                </c:pt>
                <c:pt idx="13669">
                  <c:v>0.71058100000000002</c:v>
                </c:pt>
                <c:pt idx="13670">
                  <c:v>0.71066300000000004</c:v>
                </c:pt>
                <c:pt idx="13671">
                  <c:v>0.71074400000000004</c:v>
                </c:pt>
                <c:pt idx="13672">
                  <c:v>0.71082599999999996</c:v>
                </c:pt>
                <c:pt idx="13673">
                  <c:v>0.71090699999999996</c:v>
                </c:pt>
                <c:pt idx="13674">
                  <c:v>0.71098899999999998</c:v>
                </c:pt>
                <c:pt idx="13675">
                  <c:v>0.71106999999999998</c:v>
                </c:pt>
                <c:pt idx="13676">
                  <c:v>0.71115099999999998</c:v>
                </c:pt>
                <c:pt idx="13677">
                  <c:v>0.711233</c:v>
                </c:pt>
                <c:pt idx="13678">
                  <c:v>0.711314</c:v>
                </c:pt>
                <c:pt idx="13679">
                  <c:v>0.711395</c:v>
                </c:pt>
                <c:pt idx="13680">
                  <c:v>0.711476</c:v>
                </c:pt>
                <c:pt idx="13681">
                  <c:v>0.711557</c:v>
                </c:pt>
                <c:pt idx="13682">
                  <c:v>0.71163699999999996</c:v>
                </c:pt>
                <c:pt idx="13683">
                  <c:v>0.71171799999999996</c:v>
                </c:pt>
                <c:pt idx="13684">
                  <c:v>0.71179899999999996</c:v>
                </c:pt>
                <c:pt idx="13685">
                  <c:v>0.71187900000000004</c:v>
                </c:pt>
                <c:pt idx="13686">
                  <c:v>0.71196000000000004</c:v>
                </c:pt>
                <c:pt idx="13687">
                  <c:v>0.71204000000000001</c:v>
                </c:pt>
                <c:pt idx="13688">
                  <c:v>0.71211999999999998</c:v>
                </c:pt>
                <c:pt idx="13689">
                  <c:v>0.71220099999999997</c:v>
                </c:pt>
                <c:pt idx="13690">
                  <c:v>0.71228100000000005</c:v>
                </c:pt>
                <c:pt idx="13691">
                  <c:v>0.71236100000000002</c:v>
                </c:pt>
                <c:pt idx="13692">
                  <c:v>0.71244099999999999</c:v>
                </c:pt>
                <c:pt idx="13693">
                  <c:v>0.71252099999999996</c:v>
                </c:pt>
                <c:pt idx="13694">
                  <c:v>0.71260100000000004</c:v>
                </c:pt>
                <c:pt idx="13695">
                  <c:v>0.71267999999999998</c:v>
                </c:pt>
                <c:pt idx="13696">
                  <c:v>0.71275999999999995</c:v>
                </c:pt>
                <c:pt idx="13697">
                  <c:v>0.71284000000000003</c:v>
                </c:pt>
                <c:pt idx="13698">
                  <c:v>0.71291899999999997</c:v>
                </c:pt>
                <c:pt idx="13699">
                  <c:v>0.71299900000000005</c:v>
                </c:pt>
                <c:pt idx="13700">
                  <c:v>0.71307799999999999</c:v>
                </c:pt>
                <c:pt idx="13701">
                  <c:v>0.71315700000000004</c:v>
                </c:pt>
                <c:pt idx="13702">
                  <c:v>0.71323700000000001</c:v>
                </c:pt>
                <c:pt idx="13703">
                  <c:v>0.71331599999999995</c:v>
                </c:pt>
                <c:pt idx="13704">
                  <c:v>0.713395</c:v>
                </c:pt>
                <c:pt idx="13705">
                  <c:v>0.71347400000000005</c:v>
                </c:pt>
                <c:pt idx="13706">
                  <c:v>0.71355299999999999</c:v>
                </c:pt>
                <c:pt idx="13707">
                  <c:v>0.71363200000000004</c:v>
                </c:pt>
                <c:pt idx="13708">
                  <c:v>0.71370999999999996</c:v>
                </c:pt>
                <c:pt idx="13709">
                  <c:v>0.71378900000000001</c:v>
                </c:pt>
                <c:pt idx="13710">
                  <c:v>0.71386799999999995</c:v>
                </c:pt>
                <c:pt idx="13711">
                  <c:v>0.71394599999999997</c:v>
                </c:pt>
                <c:pt idx="13712">
                  <c:v>0.71402500000000002</c:v>
                </c:pt>
                <c:pt idx="13713">
                  <c:v>0.71410300000000004</c:v>
                </c:pt>
                <c:pt idx="13714">
                  <c:v>0.71418099999999995</c:v>
                </c:pt>
                <c:pt idx="13715">
                  <c:v>0.71425899999999998</c:v>
                </c:pt>
                <c:pt idx="13716">
                  <c:v>0.71433800000000003</c:v>
                </c:pt>
                <c:pt idx="13717">
                  <c:v>0.71441600000000005</c:v>
                </c:pt>
                <c:pt idx="13718">
                  <c:v>0.71449399999999996</c:v>
                </c:pt>
                <c:pt idx="13719">
                  <c:v>0.71457199999999998</c:v>
                </c:pt>
                <c:pt idx="13720">
                  <c:v>0.71464899999999998</c:v>
                </c:pt>
                <c:pt idx="13721">
                  <c:v>0.714727</c:v>
                </c:pt>
                <c:pt idx="13722">
                  <c:v>0.71480500000000002</c:v>
                </c:pt>
                <c:pt idx="13723">
                  <c:v>0.71488200000000002</c:v>
                </c:pt>
                <c:pt idx="13724">
                  <c:v>0.71496000000000004</c:v>
                </c:pt>
                <c:pt idx="13725">
                  <c:v>0.71503700000000003</c:v>
                </c:pt>
                <c:pt idx="13726">
                  <c:v>0.71511499999999995</c:v>
                </c:pt>
                <c:pt idx="13727">
                  <c:v>0.71519200000000005</c:v>
                </c:pt>
                <c:pt idx="13728">
                  <c:v>0.71526900000000004</c:v>
                </c:pt>
                <c:pt idx="13729">
                  <c:v>0.71534699999999996</c:v>
                </c:pt>
                <c:pt idx="13730">
                  <c:v>0.71542399999999995</c:v>
                </c:pt>
                <c:pt idx="13731">
                  <c:v>0.71550100000000005</c:v>
                </c:pt>
                <c:pt idx="13732">
                  <c:v>0.71557800000000005</c:v>
                </c:pt>
                <c:pt idx="13733">
                  <c:v>0.71565400000000001</c:v>
                </c:pt>
                <c:pt idx="13734">
                  <c:v>0.71573100000000001</c:v>
                </c:pt>
                <c:pt idx="13735">
                  <c:v>0.715808</c:v>
                </c:pt>
                <c:pt idx="13736">
                  <c:v>0.71588399999999996</c:v>
                </c:pt>
                <c:pt idx="13737">
                  <c:v>0.71596099999999996</c:v>
                </c:pt>
                <c:pt idx="13738">
                  <c:v>0.71603700000000003</c:v>
                </c:pt>
                <c:pt idx="13739">
                  <c:v>0.71611400000000003</c:v>
                </c:pt>
                <c:pt idx="13740">
                  <c:v>0.71618999999999999</c:v>
                </c:pt>
                <c:pt idx="13741">
                  <c:v>0.71626599999999996</c:v>
                </c:pt>
                <c:pt idx="13742">
                  <c:v>0.71634299999999995</c:v>
                </c:pt>
                <c:pt idx="13743">
                  <c:v>0.71641900000000003</c:v>
                </c:pt>
                <c:pt idx="13744">
                  <c:v>0.71649499999999999</c:v>
                </c:pt>
                <c:pt idx="13745">
                  <c:v>0.71657099999999996</c:v>
                </c:pt>
                <c:pt idx="13746">
                  <c:v>0.71664700000000003</c:v>
                </c:pt>
                <c:pt idx="13747">
                  <c:v>0.71672199999999997</c:v>
                </c:pt>
                <c:pt idx="13748">
                  <c:v>0.71679800000000005</c:v>
                </c:pt>
                <c:pt idx="13749">
                  <c:v>0.71687400000000001</c:v>
                </c:pt>
                <c:pt idx="13750">
                  <c:v>0.71694899999999995</c:v>
                </c:pt>
                <c:pt idx="13751">
                  <c:v>0.71702500000000002</c:v>
                </c:pt>
                <c:pt idx="13752">
                  <c:v>0.71709999999999996</c:v>
                </c:pt>
                <c:pt idx="13753">
                  <c:v>0.71717600000000004</c:v>
                </c:pt>
                <c:pt idx="13754">
                  <c:v>0.71725099999999997</c:v>
                </c:pt>
                <c:pt idx="13755">
                  <c:v>0.71732600000000002</c:v>
                </c:pt>
                <c:pt idx="13756">
                  <c:v>0.71740099999999996</c:v>
                </c:pt>
                <c:pt idx="13757">
                  <c:v>0.717476</c:v>
                </c:pt>
                <c:pt idx="13758">
                  <c:v>0.71755100000000005</c:v>
                </c:pt>
                <c:pt idx="13759">
                  <c:v>0.71762599999999999</c:v>
                </c:pt>
                <c:pt idx="13760">
                  <c:v>0.71770100000000003</c:v>
                </c:pt>
                <c:pt idx="13761">
                  <c:v>0.71777599999999997</c:v>
                </c:pt>
                <c:pt idx="13762">
                  <c:v>0.71784999999999999</c:v>
                </c:pt>
                <c:pt idx="13763">
                  <c:v>0.71792500000000004</c:v>
                </c:pt>
                <c:pt idx="13764">
                  <c:v>0.71799999999999997</c:v>
                </c:pt>
                <c:pt idx="13765">
                  <c:v>0.71807399999999999</c:v>
                </c:pt>
                <c:pt idx="13766">
                  <c:v>0.71814800000000001</c:v>
                </c:pt>
                <c:pt idx="13767">
                  <c:v>0.71822299999999994</c:v>
                </c:pt>
                <c:pt idx="13768">
                  <c:v>0.71829699999999996</c:v>
                </c:pt>
                <c:pt idx="13769">
                  <c:v>0.71837099999999998</c:v>
                </c:pt>
                <c:pt idx="13770">
                  <c:v>0.718445</c:v>
                </c:pt>
                <c:pt idx="13771">
                  <c:v>0.71851900000000002</c:v>
                </c:pt>
                <c:pt idx="13772">
                  <c:v>0.71859300000000004</c:v>
                </c:pt>
                <c:pt idx="13773">
                  <c:v>0.71866699999999994</c:v>
                </c:pt>
                <c:pt idx="13774">
                  <c:v>0.71874099999999996</c:v>
                </c:pt>
                <c:pt idx="13775">
                  <c:v>0.71881499999999998</c:v>
                </c:pt>
                <c:pt idx="13776">
                  <c:v>0.71888799999999997</c:v>
                </c:pt>
                <c:pt idx="13777">
                  <c:v>0.71896199999999999</c:v>
                </c:pt>
                <c:pt idx="13778">
                  <c:v>0.71903600000000001</c:v>
                </c:pt>
                <c:pt idx="13779">
                  <c:v>0.719109</c:v>
                </c:pt>
                <c:pt idx="13780">
                  <c:v>0.71918199999999999</c:v>
                </c:pt>
                <c:pt idx="13781">
                  <c:v>0.71925600000000001</c:v>
                </c:pt>
                <c:pt idx="13782">
                  <c:v>0.719329</c:v>
                </c:pt>
                <c:pt idx="13783">
                  <c:v>0.71940199999999999</c:v>
                </c:pt>
                <c:pt idx="13784">
                  <c:v>0.71947499999999998</c:v>
                </c:pt>
                <c:pt idx="13785">
                  <c:v>0.71954799999999997</c:v>
                </c:pt>
                <c:pt idx="13786">
                  <c:v>0.71962099999999996</c:v>
                </c:pt>
                <c:pt idx="13787">
                  <c:v>0.71969399999999994</c:v>
                </c:pt>
                <c:pt idx="13788">
                  <c:v>0.71976700000000005</c:v>
                </c:pt>
                <c:pt idx="13789">
                  <c:v>0.71984000000000004</c:v>
                </c:pt>
                <c:pt idx="13790">
                  <c:v>0.719912</c:v>
                </c:pt>
                <c:pt idx="13791">
                  <c:v>0.71998499999999999</c:v>
                </c:pt>
                <c:pt idx="13792">
                  <c:v>0.72005699999999995</c:v>
                </c:pt>
                <c:pt idx="13793">
                  <c:v>0.72013000000000005</c:v>
                </c:pt>
                <c:pt idx="13794">
                  <c:v>0.72020200000000001</c:v>
                </c:pt>
                <c:pt idx="13795">
                  <c:v>0.720275</c:v>
                </c:pt>
                <c:pt idx="13796">
                  <c:v>0.72034699999999996</c:v>
                </c:pt>
                <c:pt idx="13797">
                  <c:v>0.72041900000000003</c:v>
                </c:pt>
                <c:pt idx="13798">
                  <c:v>0.72049099999999999</c:v>
                </c:pt>
                <c:pt idx="13799">
                  <c:v>0.72056299999999995</c:v>
                </c:pt>
                <c:pt idx="13800">
                  <c:v>0.72063500000000003</c:v>
                </c:pt>
                <c:pt idx="13801">
                  <c:v>0.72070699999999999</c:v>
                </c:pt>
                <c:pt idx="13802">
                  <c:v>0.72077899999999995</c:v>
                </c:pt>
                <c:pt idx="13803">
                  <c:v>0.72085100000000002</c:v>
                </c:pt>
                <c:pt idx="13804">
                  <c:v>0.72092199999999995</c:v>
                </c:pt>
                <c:pt idx="13805">
                  <c:v>0.72099400000000002</c:v>
                </c:pt>
                <c:pt idx="13806">
                  <c:v>0.72106499999999996</c:v>
                </c:pt>
                <c:pt idx="13807">
                  <c:v>0.72113700000000003</c:v>
                </c:pt>
                <c:pt idx="13808">
                  <c:v>0.72120799999999996</c:v>
                </c:pt>
                <c:pt idx="13809">
                  <c:v>0.72128000000000003</c:v>
                </c:pt>
                <c:pt idx="13810">
                  <c:v>0.72135099999999996</c:v>
                </c:pt>
                <c:pt idx="13811">
                  <c:v>0.72142200000000001</c:v>
                </c:pt>
                <c:pt idx="13812">
                  <c:v>0.72149300000000005</c:v>
                </c:pt>
                <c:pt idx="13813">
                  <c:v>0.72156399999999998</c:v>
                </c:pt>
                <c:pt idx="13814">
                  <c:v>0.72163500000000003</c:v>
                </c:pt>
                <c:pt idx="13815">
                  <c:v>0.72170599999999996</c:v>
                </c:pt>
                <c:pt idx="13816">
                  <c:v>0.721777</c:v>
                </c:pt>
                <c:pt idx="13817">
                  <c:v>0.72184800000000005</c:v>
                </c:pt>
                <c:pt idx="13818">
                  <c:v>0.72191799999999995</c:v>
                </c:pt>
                <c:pt idx="13819">
                  <c:v>0.72198899999999999</c:v>
                </c:pt>
                <c:pt idx="13820">
                  <c:v>0.72205900000000001</c:v>
                </c:pt>
                <c:pt idx="13821">
                  <c:v>0.72213000000000005</c:v>
                </c:pt>
                <c:pt idx="13822">
                  <c:v>0.72219999999999995</c:v>
                </c:pt>
                <c:pt idx="13823">
                  <c:v>0.722271</c:v>
                </c:pt>
                <c:pt idx="13824">
                  <c:v>0.72234100000000001</c:v>
                </c:pt>
                <c:pt idx="13825">
                  <c:v>0.72241100000000003</c:v>
                </c:pt>
                <c:pt idx="13826">
                  <c:v>0.72248100000000004</c:v>
                </c:pt>
                <c:pt idx="13827">
                  <c:v>0.72255100000000005</c:v>
                </c:pt>
                <c:pt idx="13828">
                  <c:v>0.72262099999999996</c:v>
                </c:pt>
                <c:pt idx="13829">
                  <c:v>0.72269099999999997</c:v>
                </c:pt>
                <c:pt idx="13830">
                  <c:v>0.72276099999999999</c:v>
                </c:pt>
                <c:pt idx="13831">
                  <c:v>0.722831</c:v>
                </c:pt>
                <c:pt idx="13832">
                  <c:v>0.72290100000000002</c:v>
                </c:pt>
                <c:pt idx="13833">
                  <c:v>0.72297</c:v>
                </c:pt>
                <c:pt idx="13834">
                  <c:v>0.72304000000000002</c:v>
                </c:pt>
                <c:pt idx="13835">
                  <c:v>0.72311000000000003</c:v>
                </c:pt>
                <c:pt idx="13836">
                  <c:v>0.72317900000000002</c:v>
                </c:pt>
                <c:pt idx="13837">
                  <c:v>0.723248</c:v>
                </c:pt>
                <c:pt idx="13838">
                  <c:v>0.72331800000000002</c:v>
                </c:pt>
                <c:pt idx="13839">
                  <c:v>0.723387</c:v>
                </c:pt>
                <c:pt idx="13840">
                  <c:v>0.72345599999999999</c:v>
                </c:pt>
                <c:pt idx="13841">
                  <c:v>0.72352499999999997</c:v>
                </c:pt>
                <c:pt idx="13842">
                  <c:v>0.72359399999999996</c:v>
                </c:pt>
                <c:pt idx="13843">
                  <c:v>0.72366299999999995</c:v>
                </c:pt>
                <c:pt idx="13844">
                  <c:v>0.72373200000000004</c:v>
                </c:pt>
                <c:pt idx="13845">
                  <c:v>0.72380100000000003</c:v>
                </c:pt>
                <c:pt idx="13846">
                  <c:v>0.72387000000000001</c:v>
                </c:pt>
                <c:pt idx="13847">
                  <c:v>0.723939</c:v>
                </c:pt>
                <c:pt idx="13848">
                  <c:v>0.72400699999999996</c:v>
                </c:pt>
                <c:pt idx="13849">
                  <c:v>0.72407600000000005</c:v>
                </c:pt>
                <c:pt idx="13850">
                  <c:v>0.72414400000000001</c:v>
                </c:pt>
                <c:pt idx="13851">
                  <c:v>0.724213</c:v>
                </c:pt>
                <c:pt idx="13852">
                  <c:v>0.72428099999999995</c:v>
                </c:pt>
                <c:pt idx="13853">
                  <c:v>0.72434900000000002</c:v>
                </c:pt>
                <c:pt idx="13854">
                  <c:v>0.72441800000000001</c:v>
                </c:pt>
                <c:pt idx="13855">
                  <c:v>0.72448599999999996</c:v>
                </c:pt>
                <c:pt idx="13856">
                  <c:v>0.72455400000000003</c:v>
                </c:pt>
                <c:pt idx="13857">
                  <c:v>0.72462199999999999</c:v>
                </c:pt>
                <c:pt idx="13858">
                  <c:v>0.72468999999999995</c:v>
                </c:pt>
                <c:pt idx="13859">
                  <c:v>0.72475800000000001</c:v>
                </c:pt>
                <c:pt idx="13860">
                  <c:v>0.72482599999999997</c:v>
                </c:pt>
                <c:pt idx="13861">
                  <c:v>0.72489300000000001</c:v>
                </c:pt>
                <c:pt idx="13862">
                  <c:v>0.72496099999999997</c:v>
                </c:pt>
                <c:pt idx="13863">
                  <c:v>0.72502900000000003</c:v>
                </c:pt>
                <c:pt idx="13864">
                  <c:v>0.72509599999999996</c:v>
                </c:pt>
                <c:pt idx="13865">
                  <c:v>0.72516400000000003</c:v>
                </c:pt>
                <c:pt idx="13866">
                  <c:v>0.72523099999999996</c:v>
                </c:pt>
                <c:pt idx="13867">
                  <c:v>0.72529900000000003</c:v>
                </c:pt>
                <c:pt idx="13868">
                  <c:v>0.72536599999999996</c:v>
                </c:pt>
                <c:pt idx="13869">
                  <c:v>0.72543299999999999</c:v>
                </c:pt>
                <c:pt idx="13870">
                  <c:v>0.72550000000000003</c:v>
                </c:pt>
                <c:pt idx="13871">
                  <c:v>0.72556799999999999</c:v>
                </c:pt>
                <c:pt idx="13872">
                  <c:v>0.72563500000000003</c:v>
                </c:pt>
                <c:pt idx="13873">
                  <c:v>0.72570199999999996</c:v>
                </c:pt>
                <c:pt idx="13874">
                  <c:v>0.725769</c:v>
                </c:pt>
                <c:pt idx="13875">
                  <c:v>0.72583500000000001</c:v>
                </c:pt>
                <c:pt idx="13876">
                  <c:v>0.72590200000000005</c:v>
                </c:pt>
                <c:pt idx="13877">
                  <c:v>0.72596899999999998</c:v>
                </c:pt>
                <c:pt idx="13878">
                  <c:v>0.72603600000000001</c:v>
                </c:pt>
                <c:pt idx="13879">
                  <c:v>0.72610200000000003</c:v>
                </c:pt>
                <c:pt idx="13880">
                  <c:v>0.72616899999999995</c:v>
                </c:pt>
                <c:pt idx="13881">
                  <c:v>0.72623499999999996</c:v>
                </c:pt>
                <c:pt idx="13882">
                  <c:v>0.72630099999999997</c:v>
                </c:pt>
                <c:pt idx="13883">
                  <c:v>0.72636800000000001</c:v>
                </c:pt>
                <c:pt idx="13884">
                  <c:v>0.72643400000000002</c:v>
                </c:pt>
                <c:pt idx="13885">
                  <c:v>0.72650000000000003</c:v>
                </c:pt>
                <c:pt idx="13886">
                  <c:v>0.72656600000000005</c:v>
                </c:pt>
                <c:pt idx="13887">
                  <c:v>0.72663199999999994</c:v>
                </c:pt>
                <c:pt idx="13888">
                  <c:v>0.72669799999999996</c:v>
                </c:pt>
                <c:pt idx="13889">
                  <c:v>0.72676399999999997</c:v>
                </c:pt>
                <c:pt idx="13890">
                  <c:v>0.72682999999999998</c:v>
                </c:pt>
                <c:pt idx="13891">
                  <c:v>0.72689599999999999</c:v>
                </c:pt>
                <c:pt idx="13892">
                  <c:v>0.726962</c:v>
                </c:pt>
                <c:pt idx="13893">
                  <c:v>0.72702699999999998</c:v>
                </c:pt>
                <c:pt idx="13894">
                  <c:v>0.72709299999999999</c:v>
                </c:pt>
                <c:pt idx="13895">
                  <c:v>0.727159</c:v>
                </c:pt>
                <c:pt idx="13896">
                  <c:v>0.72722399999999998</c:v>
                </c:pt>
                <c:pt idx="13897">
                  <c:v>0.72728999999999999</c:v>
                </c:pt>
                <c:pt idx="13898">
                  <c:v>0.72735499999999997</c:v>
                </c:pt>
                <c:pt idx="13899">
                  <c:v>0.72741999999999996</c:v>
                </c:pt>
                <c:pt idx="13900">
                  <c:v>0.72748500000000005</c:v>
                </c:pt>
                <c:pt idx="13901">
                  <c:v>0.72755099999999995</c:v>
                </c:pt>
                <c:pt idx="13902">
                  <c:v>0.72761600000000004</c:v>
                </c:pt>
                <c:pt idx="13903">
                  <c:v>0.72768100000000002</c:v>
                </c:pt>
                <c:pt idx="13904">
                  <c:v>0.727746</c:v>
                </c:pt>
                <c:pt idx="13905">
                  <c:v>0.72781099999999999</c:v>
                </c:pt>
                <c:pt idx="13906">
                  <c:v>0.72787500000000005</c:v>
                </c:pt>
                <c:pt idx="13907">
                  <c:v>0.72794000000000003</c:v>
                </c:pt>
                <c:pt idx="13908">
                  <c:v>0.72800500000000001</c:v>
                </c:pt>
                <c:pt idx="13909">
                  <c:v>0.72806999999999999</c:v>
                </c:pt>
                <c:pt idx="13910">
                  <c:v>0.72813399999999995</c:v>
                </c:pt>
                <c:pt idx="13911">
                  <c:v>0.72819900000000004</c:v>
                </c:pt>
                <c:pt idx="13912">
                  <c:v>0.72826299999999999</c:v>
                </c:pt>
                <c:pt idx="13913">
                  <c:v>0.72832799999999998</c:v>
                </c:pt>
                <c:pt idx="13914">
                  <c:v>0.72839200000000004</c:v>
                </c:pt>
                <c:pt idx="13915">
                  <c:v>0.72845599999999999</c:v>
                </c:pt>
                <c:pt idx="13916">
                  <c:v>0.72851999999999995</c:v>
                </c:pt>
                <c:pt idx="13917">
                  <c:v>0.72858500000000004</c:v>
                </c:pt>
                <c:pt idx="13918">
                  <c:v>0.72864899999999999</c:v>
                </c:pt>
                <c:pt idx="13919">
                  <c:v>0.72871300000000006</c:v>
                </c:pt>
                <c:pt idx="13920">
                  <c:v>0.72877700000000001</c:v>
                </c:pt>
                <c:pt idx="13921">
                  <c:v>0.72884000000000004</c:v>
                </c:pt>
                <c:pt idx="13922">
                  <c:v>0.728904</c:v>
                </c:pt>
                <c:pt idx="13923">
                  <c:v>0.72896799999999995</c:v>
                </c:pt>
                <c:pt idx="13924">
                  <c:v>0.72903200000000001</c:v>
                </c:pt>
                <c:pt idx="13925">
                  <c:v>0.72909500000000005</c:v>
                </c:pt>
                <c:pt idx="13926">
                  <c:v>0.729159</c:v>
                </c:pt>
                <c:pt idx="13927">
                  <c:v>0.72922299999999995</c:v>
                </c:pt>
                <c:pt idx="13928">
                  <c:v>0.72928599999999999</c:v>
                </c:pt>
                <c:pt idx="13929">
                  <c:v>0.72934900000000003</c:v>
                </c:pt>
                <c:pt idx="13930">
                  <c:v>0.72941299999999998</c:v>
                </c:pt>
                <c:pt idx="13931">
                  <c:v>0.72947600000000001</c:v>
                </c:pt>
                <c:pt idx="13932">
                  <c:v>0.72953900000000005</c:v>
                </c:pt>
                <c:pt idx="13933">
                  <c:v>0.72960199999999997</c:v>
                </c:pt>
                <c:pt idx="13934">
                  <c:v>0.72966500000000001</c:v>
                </c:pt>
                <c:pt idx="13935">
                  <c:v>0.72972800000000004</c:v>
                </c:pt>
                <c:pt idx="13936">
                  <c:v>0.72979099999999997</c:v>
                </c:pt>
                <c:pt idx="13937">
                  <c:v>0.729854</c:v>
                </c:pt>
                <c:pt idx="13938">
                  <c:v>0.72991700000000004</c:v>
                </c:pt>
                <c:pt idx="13939">
                  <c:v>0.72997999999999996</c:v>
                </c:pt>
                <c:pt idx="13940">
                  <c:v>0.730043</c:v>
                </c:pt>
                <c:pt idx="13941">
                  <c:v>0.730105</c:v>
                </c:pt>
                <c:pt idx="13942">
                  <c:v>0.73016800000000004</c:v>
                </c:pt>
                <c:pt idx="13943">
                  <c:v>0.73023000000000005</c:v>
                </c:pt>
                <c:pt idx="13944">
                  <c:v>0.73029299999999997</c:v>
                </c:pt>
                <c:pt idx="13945">
                  <c:v>0.73035499999999998</c:v>
                </c:pt>
                <c:pt idx="13946">
                  <c:v>0.73041800000000001</c:v>
                </c:pt>
                <c:pt idx="13947">
                  <c:v>0.73048000000000002</c:v>
                </c:pt>
                <c:pt idx="13948">
                  <c:v>0.73054200000000002</c:v>
                </c:pt>
                <c:pt idx="13949">
                  <c:v>0.73060400000000003</c:v>
                </c:pt>
                <c:pt idx="13950">
                  <c:v>0.73066600000000004</c:v>
                </c:pt>
                <c:pt idx="13951">
                  <c:v>0.73072800000000004</c:v>
                </c:pt>
                <c:pt idx="13952">
                  <c:v>0.73079000000000005</c:v>
                </c:pt>
                <c:pt idx="13953">
                  <c:v>0.73085199999999995</c:v>
                </c:pt>
                <c:pt idx="13954">
                  <c:v>0.73091399999999995</c:v>
                </c:pt>
                <c:pt idx="13955">
                  <c:v>0.73097599999999996</c:v>
                </c:pt>
                <c:pt idx="13956">
                  <c:v>0.73103799999999997</c:v>
                </c:pt>
                <c:pt idx="13957">
                  <c:v>0.73109900000000005</c:v>
                </c:pt>
                <c:pt idx="13958">
                  <c:v>0.73116099999999995</c:v>
                </c:pt>
                <c:pt idx="13959">
                  <c:v>0.73122299999999996</c:v>
                </c:pt>
                <c:pt idx="13960">
                  <c:v>0.73128400000000005</c:v>
                </c:pt>
                <c:pt idx="13961">
                  <c:v>0.73134600000000005</c:v>
                </c:pt>
                <c:pt idx="13962">
                  <c:v>0.73140700000000003</c:v>
                </c:pt>
                <c:pt idx="13963">
                  <c:v>0.73146800000000001</c:v>
                </c:pt>
                <c:pt idx="13964">
                  <c:v>0.73152899999999998</c:v>
                </c:pt>
                <c:pt idx="13965">
                  <c:v>0.73159099999999999</c:v>
                </c:pt>
                <c:pt idx="13966">
                  <c:v>0.73165199999999997</c:v>
                </c:pt>
                <c:pt idx="13967">
                  <c:v>0.73171299999999995</c:v>
                </c:pt>
                <c:pt idx="13968">
                  <c:v>0.73177400000000004</c:v>
                </c:pt>
                <c:pt idx="13969">
                  <c:v>0.73183500000000001</c:v>
                </c:pt>
                <c:pt idx="13970">
                  <c:v>0.73189599999999999</c:v>
                </c:pt>
                <c:pt idx="13971">
                  <c:v>0.73195699999999997</c:v>
                </c:pt>
                <c:pt idx="13972">
                  <c:v>0.73201700000000003</c:v>
                </c:pt>
                <c:pt idx="13973">
                  <c:v>0.73207800000000001</c:v>
                </c:pt>
                <c:pt idx="13974">
                  <c:v>0.73213899999999998</c:v>
                </c:pt>
                <c:pt idx="13975">
                  <c:v>0.73219900000000004</c:v>
                </c:pt>
                <c:pt idx="13976">
                  <c:v>0.73226000000000002</c:v>
                </c:pt>
                <c:pt idx="13977">
                  <c:v>0.73231999999999997</c:v>
                </c:pt>
                <c:pt idx="13978">
                  <c:v>0.73238099999999995</c:v>
                </c:pt>
                <c:pt idx="13979">
                  <c:v>0.73244100000000001</c:v>
                </c:pt>
                <c:pt idx="13980">
                  <c:v>0.73250099999999996</c:v>
                </c:pt>
                <c:pt idx="13981">
                  <c:v>0.73256200000000005</c:v>
                </c:pt>
                <c:pt idx="13982">
                  <c:v>0.732622</c:v>
                </c:pt>
                <c:pt idx="13983">
                  <c:v>0.73268200000000006</c:v>
                </c:pt>
                <c:pt idx="13984">
                  <c:v>0.732742</c:v>
                </c:pt>
                <c:pt idx="13985">
                  <c:v>0.73280199999999995</c:v>
                </c:pt>
                <c:pt idx="13986">
                  <c:v>0.73286200000000001</c:v>
                </c:pt>
                <c:pt idx="13987">
                  <c:v>0.73292199999999996</c:v>
                </c:pt>
                <c:pt idx="13988">
                  <c:v>0.73298200000000002</c:v>
                </c:pt>
                <c:pt idx="13989">
                  <c:v>0.73304100000000005</c:v>
                </c:pt>
                <c:pt idx="13990">
                  <c:v>0.733101</c:v>
                </c:pt>
                <c:pt idx="13991">
                  <c:v>0.73316099999999995</c:v>
                </c:pt>
                <c:pt idx="13992">
                  <c:v>0.73321999999999998</c:v>
                </c:pt>
                <c:pt idx="13993">
                  <c:v>0.73328000000000004</c:v>
                </c:pt>
                <c:pt idx="13994">
                  <c:v>0.73333899999999996</c:v>
                </c:pt>
                <c:pt idx="13995">
                  <c:v>0.73339900000000002</c:v>
                </c:pt>
                <c:pt idx="13996">
                  <c:v>0.73345800000000005</c:v>
                </c:pt>
                <c:pt idx="13997">
                  <c:v>0.73351699999999997</c:v>
                </c:pt>
                <c:pt idx="13998">
                  <c:v>0.73357700000000003</c:v>
                </c:pt>
                <c:pt idx="13999">
                  <c:v>0.73363599999999995</c:v>
                </c:pt>
                <c:pt idx="14000">
                  <c:v>0.73369499999999999</c:v>
                </c:pt>
                <c:pt idx="14001">
                  <c:v>0.73375400000000002</c:v>
                </c:pt>
                <c:pt idx="14002">
                  <c:v>0.73381300000000005</c:v>
                </c:pt>
                <c:pt idx="14003">
                  <c:v>0.73387199999999997</c:v>
                </c:pt>
                <c:pt idx="14004">
                  <c:v>0.733931</c:v>
                </c:pt>
                <c:pt idx="14005">
                  <c:v>0.73399000000000003</c:v>
                </c:pt>
                <c:pt idx="14006">
                  <c:v>0.73404899999999995</c:v>
                </c:pt>
                <c:pt idx="14007">
                  <c:v>0.73410699999999995</c:v>
                </c:pt>
                <c:pt idx="14008">
                  <c:v>0.73416599999999999</c:v>
                </c:pt>
                <c:pt idx="14009">
                  <c:v>0.73422500000000002</c:v>
                </c:pt>
                <c:pt idx="14010">
                  <c:v>0.73428300000000002</c:v>
                </c:pt>
                <c:pt idx="14011">
                  <c:v>0.73434200000000005</c:v>
                </c:pt>
                <c:pt idx="14012">
                  <c:v>0.73440000000000005</c:v>
                </c:pt>
                <c:pt idx="14013">
                  <c:v>0.73445800000000006</c:v>
                </c:pt>
                <c:pt idx="14014">
                  <c:v>0.73451699999999998</c:v>
                </c:pt>
                <c:pt idx="14015">
                  <c:v>0.73457499999999998</c:v>
                </c:pt>
                <c:pt idx="14016">
                  <c:v>0.73463299999999998</c:v>
                </c:pt>
                <c:pt idx="14017">
                  <c:v>0.73469099999999998</c:v>
                </c:pt>
                <c:pt idx="14018">
                  <c:v>0.73474899999999999</c:v>
                </c:pt>
                <c:pt idx="14019">
                  <c:v>0.73480699999999999</c:v>
                </c:pt>
                <c:pt idx="14020">
                  <c:v>0.73486499999999999</c:v>
                </c:pt>
                <c:pt idx="14021">
                  <c:v>0.73492299999999999</c:v>
                </c:pt>
                <c:pt idx="14022">
                  <c:v>0.734981</c:v>
                </c:pt>
                <c:pt idx="14023">
                  <c:v>0.735039</c:v>
                </c:pt>
                <c:pt idx="14024">
                  <c:v>0.735097</c:v>
                </c:pt>
                <c:pt idx="14025">
                  <c:v>0.73515399999999997</c:v>
                </c:pt>
                <c:pt idx="14026">
                  <c:v>0.73521199999999998</c:v>
                </c:pt>
                <c:pt idx="14027">
                  <c:v>0.73526999999999998</c:v>
                </c:pt>
                <c:pt idx="14028">
                  <c:v>0.73532699999999995</c:v>
                </c:pt>
                <c:pt idx="14029">
                  <c:v>0.73538499999999996</c:v>
                </c:pt>
                <c:pt idx="14030">
                  <c:v>0.73544200000000004</c:v>
                </c:pt>
                <c:pt idx="14031">
                  <c:v>0.73549900000000001</c:v>
                </c:pt>
                <c:pt idx="14032">
                  <c:v>0.73555700000000002</c:v>
                </c:pt>
                <c:pt idx="14033">
                  <c:v>0.73561399999999999</c:v>
                </c:pt>
                <c:pt idx="14034">
                  <c:v>0.73567099999999996</c:v>
                </c:pt>
                <c:pt idx="14035">
                  <c:v>0.73572800000000005</c:v>
                </c:pt>
                <c:pt idx="14036">
                  <c:v>0.73578500000000002</c:v>
                </c:pt>
                <c:pt idx="14037">
                  <c:v>0.735842</c:v>
                </c:pt>
                <c:pt idx="14038">
                  <c:v>0.73589899999999997</c:v>
                </c:pt>
                <c:pt idx="14039">
                  <c:v>0.73595600000000005</c:v>
                </c:pt>
                <c:pt idx="14040">
                  <c:v>0.73601300000000003</c:v>
                </c:pt>
                <c:pt idx="14041">
                  <c:v>0.73607</c:v>
                </c:pt>
                <c:pt idx="14042">
                  <c:v>0.73612699999999998</c:v>
                </c:pt>
                <c:pt idx="14043">
                  <c:v>0.73618300000000003</c:v>
                </c:pt>
                <c:pt idx="14044">
                  <c:v>0.73624000000000001</c:v>
                </c:pt>
                <c:pt idx="14045">
                  <c:v>0.73629599999999995</c:v>
                </c:pt>
                <c:pt idx="14046">
                  <c:v>0.73635300000000004</c:v>
                </c:pt>
                <c:pt idx="14047">
                  <c:v>0.73640899999999998</c:v>
                </c:pt>
                <c:pt idx="14048">
                  <c:v>0.73646599999999995</c:v>
                </c:pt>
                <c:pt idx="14049">
                  <c:v>0.73652200000000001</c:v>
                </c:pt>
                <c:pt idx="14050">
                  <c:v>0.73657799999999995</c:v>
                </c:pt>
                <c:pt idx="14051">
                  <c:v>0.73663500000000004</c:v>
                </c:pt>
                <c:pt idx="14052">
                  <c:v>0.73669099999999998</c:v>
                </c:pt>
                <c:pt idx="14053">
                  <c:v>0.73674700000000004</c:v>
                </c:pt>
                <c:pt idx="14054">
                  <c:v>0.73680299999999999</c:v>
                </c:pt>
                <c:pt idx="14055">
                  <c:v>0.73685900000000004</c:v>
                </c:pt>
                <c:pt idx="14056">
                  <c:v>0.73691499999999999</c:v>
                </c:pt>
                <c:pt idx="14057">
                  <c:v>0.73697100000000004</c:v>
                </c:pt>
                <c:pt idx="14058">
                  <c:v>0.73702699999999999</c:v>
                </c:pt>
                <c:pt idx="14059">
                  <c:v>0.73708300000000004</c:v>
                </c:pt>
                <c:pt idx="14060">
                  <c:v>0.73713799999999996</c:v>
                </c:pt>
                <c:pt idx="14061">
                  <c:v>0.73719400000000002</c:v>
                </c:pt>
                <c:pt idx="14062">
                  <c:v>0.73724999999999996</c:v>
                </c:pt>
                <c:pt idx="14063">
                  <c:v>0.73730499999999999</c:v>
                </c:pt>
                <c:pt idx="14064">
                  <c:v>0.73736100000000004</c:v>
                </c:pt>
                <c:pt idx="14065">
                  <c:v>0.73741599999999996</c:v>
                </c:pt>
                <c:pt idx="14066">
                  <c:v>0.73747200000000002</c:v>
                </c:pt>
                <c:pt idx="14067">
                  <c:v>0.73752700000000004</c:v>
                </c:pt>
                <c:pt idx="14068">
                  <c:v>0.73758199999999996</c:v>
                </c:pt>
                <c:pt idx="14069">
                  <c:v>0.73763699999999999</c:v>
                </c:pt>
                <c:pt idx="14070">
                  <c:v>0.73769300000000004</c:v>
                </c:pt>
                <c:pt idx="14071">
                  <c:v>0.73774799999999996</c:v>
                </c:pt>
                <c:pt idx="14072">
                  <c:v>0.73780299999999999</c:v>
                </c:pt>
                <c:pt idx="14073">
                  <c:v>0.73785800000000001</c:v>
                </c:pt>
                <c:pt idx="14074">
                  <c:v>0.73791300000000004</c:v>
                </c:pt>
                <c:pt idx="14075">
                  <c:v>0.73796799999999996</c:v>
                </c:pt>
                <c:pt idx="14076">
                  <c:v>0.73802299999999998</c:v>
                </c:pt>
                <c:pt idx="14077">
                  <c:v>0.73807800000000001</c:v>
                </c:pt>
                <c:pt idx="14078">
                  <c:v>0.73813200000000001</c:v>
                </c:pt>
                <c:pt idx="14079">
                  <c:v>0.73818700000000004</c:v>
                </c:pt>
                <c:pt idx="14080">
                  <c:v>0.73824199999999995</c:v>
                </c:pt>
                <c:pt idx="14081">
                  <c:v>0.73829599999999995</c:v>
                </c:pt>
                <c:pt idx="14082">
                  <c:v>0.73835099999999998</c:v>
                </c:pt>
                <c:pt idx="14083">
                  <c:v>0.73840499999999998</c:v>
                </c:pt>
                <c:pt idx="14084">
                  <c:v>0.73846000000000001</c:v>
                </c:pt>
                <c:pt idx="14085">
                  <c:v>0.738514</c:v>
                </c:pt>
                <c:pt idx="14086">
                  <c:v>0.738568</c:v>
                </c:pt>
                <c:pt idx="14087">
                  <c:v>0.73862300000000003</c:v>
                </c:pt>
                <c:pt idx="14088">
                  <c:v>0.73867700000000003</c:v>
                </c:pt>
                <c:pt idx="14089">
                  <c:v>0.73873100000000003</c:v>
                </c:pt>
                <c:pt idx="14090">
                  <c:v>0.73878500000000003</c:v>
                </c:pt>
                <c:pt idx="14091">
                  <c:v>0.73883900000000002</c:v>
                </c:pt>
                <c:pt idx="14092">
                  <c:v>0.73889300000000002</c:v>
                </c:pt>
                <c:pt idx="14093">
                  <c:v>0.73894700000000002</c:v>
                </c:pt>
                <c:pt idx="14094">
                  <c:v>0.73900100000000002</c:v>
                </c:pt>
                <c:pt idx="14095">
                  <c:v>0.73905500000000002</c:v>
                </c:pt>
                <c:pt idx="14096">
                  <c:v>0.73910900000000002</c:v>
                </c:pt>
                <c:pt idx="14097">
                  <c:v>0.73916300000000001</c:v>
                </c:pt>
                <c:pt idx="14098">
                  <c:v>0.73921599999999998</c:v>
                </c:pt>
                <c:pt idx="14099">
                  <c:v>0.73926999999999998</c:v>
                </c:pt>
                <c:pt idx="14100">
                  <c:v>0.73932399999999998</c:v>
                </c:pt>
                <c:pt idx="14101">
                  <c:v>0.73937699999999995</c:v>
                </c:pt>
                <c:pt idx="14102">
                  <c:v>0.73943099999999995</c:v>
                </c:pt>
                <c:pt idx="14103">
                  <c:v>0.73948400000000003</c:v>
                </c:pt>
                <c:pt idx="14104">
                  <c:v>0.739537</c:v>
                </c:pt>
                <c:pt idx="14105">
                  <c:v>0.739591</c:v>
                </c:pt>
                <c:pt idx="14106">
                  <c:v>0.73964399999999997</c:v>
                </c:pt>
                <c:pt idx="14107">
                  <c:v>0.73969700000000005</c:v>
                </c:pt>
                <c:pt idx="14108">
                  <c:v>0.73975000000000002</c:v>
                </c:pt>
                <c:pt idx="14109">
                  <c:v>0.73980400000000002</c:v>
                </c:pt>
                <c:pt idx="14110">
                  <c:v>0.73985699999999999</c:v>
                </c:pt>
                <c:pt idx="14111">
                  <c:v>0.73990999999999996</c:v>
                </c:pt>
                <c:pt idx="14112">
                  <c:v>0.73996300000000004</c:v>
                </c:pt>
                <c:pt idx="14113">
                  <c:v>0.74001600000000001</c:v>
                </c:pt>
                <c:pt idx="14114">
                  <c:v>0.74006799999999995</c:v>
                </c:pt>
                <c:pt idx="14115">
                  <c:v>0.74012100000000003</c:v>
                </c:pt>
                <c:pt idx="14116">
                  <c:v>0.740174</c:v>
                </c:pt>
                <c:pt idx="14117">
                  <c:v>0.74022699999999997</c:v>
                </c:pt>
                <c:pt idx="14118">
                  <c:v>0.74027900000000002</c:v>
                </c:pt>
                <c:pt idx="14119">
                  <c:v>0.74033199999999999</c:v>
                </c:pt>
                <c:pt idx="14120">
                  <c:v>0.74038400000000004</c:v>
                </c:pt>
                <c:pt idx="14121">
                  <c:v>0.74043700000000001</c:v>
                </c:pt>
                <c:pt idx="14122">
                  <c:v>0.74048899999999995</c:v>
                </c:pt>
                <c:pt idx="14123">
                  <c:v>0.74054200000000003</c:v>
                </c:pt>
                <c:pt idx="14124">
                  <c:v>0.74059399999999997</c:v>
                </c:pt>
                <c:pt idx="14125">
                  <c:v>0.74064600000000003</c:v>
                </c:pt>
                <c:pt idx="14126">
                  <c:v>0.740699</c:v>
                </c:pt>
                <c:pt idx="14127">
                  <c:v>0.74075100000000005</c:v>
                </c:pt>
                <c:pt idx="14128">
                  <c:v>0.74080299999999999</c:v>
                </c:pt>
                <c:pt idx="14129">
                  <c:v>0.74085500000000004</c:v>
                </c:pt>
                <c:pt idx="14130">
                  <c:v>0.74090699999999998</c:v>
                </c:pt>
                <c:pt idx="14131">
                  <c:v>0.74095900000000003</c:v>
                </c:pt>
                <c:pt idx="14132">
                  <c:v>0.74101099999999998</c:v>
                </c:pt>
                <c:pt idx="14133">
                  <c:v>0.74106300000000003</c:v>
                </c:pt>
                <c:pt idx="14134">
                  <c:v>0.74111499999999997</c:v>
                </c:pt>
                <c:pt idx="14135">
                  <c:v>0.74116700000000002</c:v>
                </c:pt>
                <c:pt idx="14136">
                  <c:v>0.74121800000000004</c:v>
                </c:pt>
                <c:pt idx="14137">
                  <c:v>0.74126999999999998</c:v>
                </c:pt>
                <c:pt idx="14138">
                  <c:v>0.74132200000000004</c:v>
                </c:pt>
                <c:pt idx="14139">
                  <c:v>0.74137299999999995</c:v>
                </c:pt>
                <c:pt idx="14140">
                  <c:v>0.741425</c:v>
                </c:pt>
                <c:pt idx="14141">
                  <c:v>0.74147600000000002</c:v>
                </c:pt>
                <c:pt idx="14142">
                  <c:v>0.74152799999999996</c:v>
                </c:pt>
                <c:pt idx="14143">
                  <c:v>0.74157899999999999</c:v>
                </c:pt>
                <c:pt idx="14144">
                  <c:v>0.74163000000000001</c:v>
                </c:pt>
                <c:pt idx="14145">
                  <c:v>0.74168199999999995</c:v>
                </c:pt>
                <c:pt idx="14146">
                  <c:v>0.74173299999999998</c:v>
                </c:pt>
                <c:pt idx="14147">
                  <c:v>0.741784</c:v>
                </c:pt>
                <c:pt idx="14148">
                  <c:v>0.74183500000000002</c:v>
                </c:pt>
                <c:pt idx="14149">
                  <c:v>0.74188600000000005</c:v>
                </c:pt>
                <c:pt idx="14150">
                  <c:v>0.74193699999999996</c:v>
                </c:pt>
                <c:pt idx="14151">
                  <c:v>0.74198799999999998</c:v>
                </c:pt>
                <c:pt idx="14152">
                  <c:v>0.742039</c:v>
                </c:pt>
                <c:pt idx="14153">
                  <c:v>0.74209000000000003</c:v>
                </c:pt>
                <c:pt idx="14154">
                  <c:v>0.74214100000000005</c:v>
                </c:pt>
                <c:pt idx="14155">
                  <c:v>0.74219199999999996</c:v>
                </c:pt>
                <c:pt idx="14156">
                  <c:v>0.74224199999999996</c:v>
                </c:pt>
                <c:pt idx="14157">
                  <c:v>0.74229299999999998</c:v>
                </c:pt>
                <c:pt idx="14158">
                  <c:v>0.742344</c:v>
                </c:pt>
                <c:pt idx="14159">
                  <c:v>0.742394</c:v>
                </c:pt>
                <c:pt idx="14160">
                  <c:v>0.74244500000000002</c:v>
                </c:pt>
                <c:pt idx="14161">
                  <c:v>0.74249500000000002</c:v>
                </c:pt>
                <c:pt idx="14162">
                  <c:v>0.74254600000000004</c:v>
                </c:pt>
                <c:pt idx="14163">
                  <c:v>0.74259600000000003</c:v>
                </c:pt>
                <c:pt idx="14164">
                  <c:v>0.74264600000000003</c:v>
                </c:pt>
                <c:pt idx="14165">
                  <c:v>0.74269700000000005</c:v>
                </c:pt>
                <c:pt idx="14166">
                  <c:v>0.74274700000000005</c:v>
                </c:pt>
                <c:pt idx="14167">
                  <c:v>0.74279700000000004</c:v>
                </c:pt>
                <c:pt idx="14168">
                  <c:v>0.74284700000000004</c:v>
                </c:pt>
                <c:pt idx="14169">
                  <c:v>0.74289700000000003</c:v>
                </c:pt>
                <c:pt idx="14170">
                  <c:v>0.74294700000000002</c:v>
                </c:pt>
                <c:pt idx="14171">
                  <c:v>0.74299700000000002</c:v>
                </c:pt>
                <c:pt idx="14172">
                  <c:v>0.74304700000000001</c:v>
                </c:pt>
                <c:pt idx="14173">
                  <c:v>0.74309700000000001</c:v>
                </c:pt>
                <c:pt idx="14174">
                  <c:v>0.743147</c:v>
                </c:pt>
                <c:pt idx="14175">
                  <c:v>0.743197</c:v>
                </c:pt>
                <c:pt idx="14176">
                  <c:v>0.74324599999999996</c:v>
                </c:pt>
                <c:pt idx="14177">
                  <c:v>0.74329599999999996</c:v>
                </c:pt>
                <c:pt idx="14178">
                  <c:v>0.74334599999999995</c:v>
                </c:pt>
                <c:pt idx="14179">
                  <c:v>0.74339500000000003</c:v>
                </c:pt>
                <c:pt idx="14180">
                  <c:v>0.74344500000000002</c:v>
                </c:pt>
                <c:pt idx="14181">
                  <c:v>0.74349399999999999</c:v>
                </c:pt>
                <c:pt idx="14182">
                  <c:v>0.74354399999999998</c:v>
                </c:pt>
                <c:pt idx="14183">
                  <c:v>0.74359299999999995</c:v>
                </c:pt>
                <c:pt idx="14184">
                  <c:v>0.74364200000000003</c:v>
                </c:pt>
                <c:pt idx="14185">
                  <c:v>0.74369200000000002</c:v>
                </c:pt>
                <c:pt idx="14186">
                  <c:v>0.74374099999999999</c:v>
                </c:pt>
                <c:pt idx="14187">
                  <c:v>0.74378999999999995</c:v>
                </c:pt>
                <c:pt idx="14188">
                  <c:v>0.74383900000000003</c:v>
                </c:pt>
                <c:pt idx="14189">
                  <c:v>0.74388799999999999</c:v>
                </c:pt>
                <c:pt idx="14190">
                  <c:v>0.74393799999999999</c:v>
                </c:pt>
                <c:pt idx="14191">
                  <c:v>0.74398699999999995</c:v>
                </c:pt>
                <c:pt idx="14192">
                  <c:v>0.744035</c:v>
                </c:pt>
                <c:pt idx="14193">
                  <c:v>0.74408399999999997</c:v>
                </c:pt>
                <c:pt idx="14194">
                  <c:v>0.74413300000000004</c:v>
                </c:pt>
                <c:pt idx="14195">
                  <c:v>0.74418200000000001</c:v>
                </c:pt>
                <c:pt idx="14196">
                  <c:v>0.74423099999999998</c:v>
                </c:pt>
                <c:pt idx="14197">
                  <c:v>0.74428000000000005</c:v>
                </c:pt>
                <c:pt idx="14198">
                  <c:v>0.74432799999999999</c:v>
                </c:pt>
                <c:pt idx="14199">
                  <c:v>0.74437699999999996</c:v>
                </c:pt>
                <c:pt idx="14200">
                  <c:v>0.744425</c:v>
                </c:pt>
                <c:pt idx="14201">
                  <c:v>0.74447399999999997</c:v>
                </c:pt>
                <c:pt idx="14202">
                  <c:v>0.74452200000000002</c:v>
                </c:pt>
                <c:pt idx="14203">
                  <c:v>0.74457099999999998</c:v>
                </c:pt>
                <c:pt idx="14204">
                  <c:v>0.74461900000000003</c:v>
                </c:pt>
                <c:pt idx="14205">
                  <c:v>0.744668</c:v>
                </c:pt>
                <c:pt idx="14206">
                  <c:v>0.74471600000000004</c:v>
                </c:pt>
                <c:pt idx="14207">
                  <c:v>0.74476399999999998</c:v>
                </c:pt>
                <c:pt idx="14208">
                  <c:v>0.74481200000000003</c:v>
                </c:pt>
                <c:pt idx="14209">
                  <c:v>0.744861</c:v>
                </c:pt>
                <c:pt idx="14210">
                  <c:v>0.74490900000000004</c:v>
                </c:pt>
                <c:pt idx="14211">
                  <c:v>0.74495699999999998</c:v>
                </c:pt>
                <c:pt idx="14212">
                  <c:v>0.74500500000000003</c:v>
                </c:pt>
                <c:pt idx="14213">
                  <c:v>0.74505299999999997</c:v>
                </c:pt>
                <c:pt idx="14214">
                  <c:v>0.74510100000000001</c:v>
                </c:pt>
                <c:pt idx="14215">
                  <c:v>0.74514800000000003</c:v>
                </c:pt>
                <c:pt idx="14216">
                  <c:v>0.74519599999999997</c:v>
                </c:pt>
                <c:pt idx="14217">
                  <c:v>0.74524400000000002</c:v>
                </c:pt>
                <c:pt idx="14218">
                  <c:v>0.74529199999999995</c:v>
                </c:pt>
                <c:pt idx="14219">
                  <c:v>0.74533899999999997</c:v>
                </c:pt>
                <c:pt idx="14220">
                  <c:v>0.74538700000000002</c:v>
                </c:pt>
                <c:pt idx="14221">
                  <c:v>0.74543499999999996</c:v>
                </c:pt>
                <c:pt idx="14222">
                  <c:v>0.74548199999999998</c:v>
                </c:pt>
                <c:pt idx="14223">
                  <c:v>0.74553000000000003</c:v>
                </c:pt>
                <c:pt idx="14224">
                  <c:v>0.74557700000000005</c:v>
                </c:pt>
                <c:pt idx="14225">
                  <c:v>0.74562399999999995</c:v>
                </c:pt>
                <c:pt idx="14226">
                  <c:v>0.745672</c:v>
                </c:pt>
                <c:pt idx="14227">
                  <c:v>0.74571900000000002</c:v>
                </c:pt>
                <c:pt idx="14228">
                  <c:v>0.74576600000000004</c:v>
                </c:pt>
                <c:pt idx="14229">
                  <c:v>0.74581399999999998</c:v>
                </c:pt>
                <c:pt idx="14230">
                  <c:v>0.745861</c:v>
                </c:pt>
                <c:pt idx="14231">
                  <c:v>0.74590800000000002</c:v>
                </c:pt>
                <c:pt idx="14232">
                  <c:v>0.74595500000000003</c:v>
                </c:pt>
                <c:pt idx="14233">
                  <c:v>0.74600200000000005</c:v>
                </c:pt>
                <c:pt idx="14234">
                  <c:v>0.74604899999999996</c:v>
                </c:pt>
                <c:pt idx="14235">
                  <c:v>0.74609599999999998</c:v>
                </c:pt>
                <c:pt idx="14236">
                  <c:v>0.746143</c:v>
                </c:pt>
                <c:pt idx="14237">
                  <c:v>0.74619000000000002</c:v>
                </c:pt>
                <c:pt idx="14238">
                  <c:v>0.74623600000000001</c:v>
                </c:pt>
                <c:pt idx="14239">
                  <c:v>0.74628300000000003</c:v>
                </c:pt>
                <c:pt idx="14240">
                  <c:v>0.74633000000000005</c:v>
                </c:pt>
                <c:pt idx="14241">
                  <c:v>0.74637699999999996</c:v>
                </c:pt>
                <c:pt idx="14242">
                  <c:v>0.74642299999999995</c:v>
                </c:pt>
                <c:pt idx="14243">
                  <c:v>0.74646999999999997</c:v>
                </c:pt>
                <c:pt idx="14244">
                  <c:v>0.74651599999999996</c:v>
                </c:pt>
                <c:pt idx="14245">
                  <c:v>0.74656299999999998</c:v>
                </c:pt>
                <c:pt idx="14246">
                  <c:v>0.74660899999999997</c:v>
                </c:pt>
                <c:pt idx="14247">
                  <c:v>0.74665599999999999</c:v>
                </c:pt>
                <c:pt idx="14248">
                  <c:v>0.74670199999999998</c:v>
                </c:pt>
                <c:pt idx="14249">
                  <c:v>0.74674799999999997</c:v>
                </c:pt>
                <c:pt idx="14250">
                  <c:v>0.74679399999999996</c:v>
                </c:pt>
                <c:pt idx="14251">
                  <c:v>0.74684099999999998</c:v>
                </c:pt>
                <c:pt idx="14252">
                  <c:v>0.74688699999999997</c:v>
                </c:pt>
                <c:pt idx="14253">
                  <c:v>0.74693299999999996</c:v>
                </c:pt>
                <c:pt idx="14254">
                  <c:v>0.74697899999999995</c:v>
                </c:pt>
                <c:pt idx="14255">
                  <c:v>0.74702500000000005</c:v>
                </c:pt>
                <c:pt idx="14256">
                  <c:v>0.74707100000000004</c:v>
                </c:pt>
                <c:pt idx="14257">
                  <c:v>0.74711700000000003</c:v>
                </c:pt>
                <c:pt idx="14258">
                  <c:v>0.74716300000000002</c:v>
                </c:pt>
                <c:pt idx="14259">
                  <c:v>0.74720900000000001</c:v>
                </c:pt>
                <c:pt idx="14260">
                  <c:v>0.74725399999999997</c:v>
                </c:pt>
                <c:pt idx="14261">
                  <c:v>0.74729999999999996</c:v>
                </c:pt>
                <c:pt idx="14262">
                  <c:v>0.74734599999999995</c:v>
                </c:pt>
                <c:pt idx="14263">
                  <c:v>0.74739199999999995</c:v>
                </c:pt>
                <c:pt idx="14264">
                  <c:v>0.74743700000000002</c:v>
                </c:pt>
                <c:pt idx="14265">
                  <c:v>0.74748300000000001</c:v>
                </c:pt>
                <c:pt idx="14266">
                  <c:v>0.74752799999999997</c:v>
                </c:pt>
                <c:pt idx="14267">
                  <c:v>0.74757399999999996</c:v>
                </c:pt>
                <c:pt idx="14268">
                  <c:v>0.74761900000000003</c:v>
                </c:pt>
                <c:pt idx="14269">
                  <c:v>0.74766500000000002</c:v>
                </c:pt>
                <c:pt idx="14270">
                  <c:v>0.74770999999999999</c:v>
                </c:pt>
                <c:pt idx="14271">
                  <c:v>0.74775499999999995</c:v>
                </c:pt>
                <c:pt idx="14272">
                  <c:v>0.74780000000000002</c:v>
                </c:pt>
                <c:pt idx="14273">
                  <c:v>0.74784600000000001</c:v>
                </c:pt>
                <c:pt idx="14274">
                  <c:v>0.74789099999999997</c:v>
                </c:pt>
                <c:pt idx="14275">
                  <c:v>0.74793600000000005</c:v>
                </c:pt>
                <c:pt idx="14276">
                  <c:v>0.74798100000000001</c:v>
                </c:pt>
                <c:pt idx="14277">
                  <c:v>0.74802599999999997</c:v>
                </c:pt>
                <c:pt idx="14278">
                  <c:v>0.74807100000000004</c:v>
                </c:pt>
                <c:pt idx="14279">
                  <c:v>0.748116</c:v>
                </c:pt>
                <c:pt idx="14280">
                  <c:v>0.74816099999999996</c:v>
                </c:pt>
                <c:pt idx="14281">
                  <c:v>0.74820600000000004</c:v>
                </c:pt>
                <c:pt idx="14282">
                  <c:v>0.748251</c:v>
                </c:pt>
                <c:pt idx="14283">
                  <c:v>0.74829500000000004</c:v>
                </c:pt>
                <c:pt idx="14284">
                  <c:v>0.74834000000000001</c:v>
                </c:pt>
                <c:pt idx="14285">
                  <c:v>0.74838499999999997</c:v>
                </c:pt>
                <c:pt idx="14286">
                  <c:v>0.74842900000000001</c:v>
                </c:pt>
                <c:pt idx="14287">
                  <c:v>0.74847399999999997</c:v>
                </c:pt>
                <c:pt idx="14288">
                  <c:v>0.74851900000000005</c:v>
                </c:pt>
                <c:pt idx="14289">
                  <c:v>0.74856299999999998</c:v>
                </c:pt>
                <c:pt idx="14290">
                  <c:v>0.74860800000000005</c:v>
                </c:pt>
                <c:pt idx="14291">
                  <c:v>0.74865199999999998</c:v>
                </c:pt>
                <c:pt idx="14292">
                  <c:v>0.74869600000000003</c:v>
                </c:pt>
                <c:pt idx="14293">
                  <c:v>0.74874099999999999</c:v>
                </c:pt>
                <c:pt idx="14294">
                  <c:v>0.74878500000000003</c:v>
                </c:pt>
                <c:pt idx="14295">
                  <c:v>0.74882899999999997</c:v>
                </c:pt>
                <c:pt idx="14296">
                  <c:v>0.74887300000000001</c:v>
                </c:pt>
                <c:pt idx="14297">
                  <c:v>0.74891799999999997</c:v>
                </c:pt>
                <c:pt idx="14298">
                  <c:v>0.74896200000000002</c:v>
                </c:pt>
                <c:pt idx="14299">
                  <c:v>0.74900599999999995</c:v>
                </c:pt>
                <c:pt idx="14300">
                  <c:v>0.74904999999999999</c:v>
                </c:pt>
                <c:pt idx="14301">
                  <c:v>0.74909400000000004</c:v>
                </c:pt>
                <c:pt idx="14302">
                  <c:v>0.74913799999999997</c:v>
                </c:pt>
                <c:pt idx="14303">
                  <c:v>0.74918200000000001</c:v>
                </c:pt>
                <c:pt idx="14304">
                  <c:v>0.74922500000000003</c:v>
                </c:pt>
                <c:pt idx="14305">
                  <c:v>0.74926899999999996</c:v>
                </c:pt>
                <c:pt idx="14306">
                  <c:v>0.74931300000000001</c:v>
                </c:pt>
                <c:pt idx="14307">
                  <c:v>0.74935700000000005</c:v>
                </c:pt>
                <c:pt idx="14308">
                  <c:v>0.74939999999999996</c:v>
                </c:pt>
                <c:pt idx="14309">
                  <c:v>0.749444</c:v>
                </c:pt>
                <c:pt idx="14310">
                  <c:v>0.74948800000000004</c:v>
                </c:pt>
                <c:pt idx="14311">
                  <c:v>0.74953099999999995</c:v>
                </c:pt>
                <c:pt idx="14312">
                  <c:v>0.74957499999999999</c:v>
                </c:pt>
                <c:pt idx="14313">
                  <c:v>0.74961800000000001</c:v>
                </c:pt>
                <c:pt idx="14314">
                  <c:v>0.74966200000000005</c:v>
                </c:pt>
                <c:pt idx="14315">
                  <c:v>0.74970499999999995</c:v>
                </c:pt>
                <c:pt idx="14316">
                  <c:v>0.74974799999999997</c:v>
                </c:pt>
                <c:pt idx="14317">
                  <c:v>0.74979200000000001</c:v>
                </c:pt>
                <c:pt idx="14318">
                  <c:v>0.74983500000000003</c:v>
                </c:pt>
                <c:pt idx="14319">
                  <c:v>0.74987800000000004</c:v>
                </c:pt>
                <c:pt idx="14320">
                  <c:v>0.74992099999999995</c:v>
                </c:pt>
                <c:pt idx="14321">
                  <c:v>0.74996399999999996</c:v>
                </c:pt>
                <c:pt idx="14322">
                  <c:v>0.75000800000000001</c:v>
                </c:pt>
                <c:pt idx="14323">
                  <c:v>0.75005100000000002</c:v>
                </c:pt>
                <c:pt idx="14324">
                  <c:v>0.75009400000000004</c:v>
                </c:pt>
                <c:pt idx="14325">
                  <c:v>0.75013700000000005</c:v>
                </c:pt>
                <c:pt idx="14326">
                  <c:v>0.75017900000000004</c:v>
                </c:pt>
                <c:pt idx="14327">
                  <c:v>0.75022200000000006</c:v>
                </c:pt>
                <c:pt idx="14328">
                  <c:v>0.75026499999999996</c:v>
                </c:pt>
                <c:pt idx="14329">
                  <c:v>0.75030799999999997</c:v>
                </c:pt>
                <c:pt idx="14330">
                  <c:v>0.75035099999999999</c:v>
                </c:pt>
                <c:pt idx="14331">
                  <c:v>0.75039299999999998</c:v>
                </c:pt>
                <c:pt idx="14332">
                  <c:v>0.75043599999999999</c:v>
                </c:pt>
                <c:pt idx="14333">
                  <c:v>0.75047900000000001</c:v>
                </c:pt>
                <c:pt idx="14334">
                  <c:v>0.75052099999999999</c:v>
                </c:pt>
                <c:pt idx="14335">
                  <c:v>0.75056400000000001</c:v>
                </c:pt>
                <c:pt idx="14336">
                  <c:v>0.750606</c:v>
                </c:pt>
                <c:pt idx="14337">
                  <c:v>0.75064900000000001</c:v>
                </c:pt>
                <c:pt idx="14338">
                  <c:v>0.750691</c:v>
                </c:pt>
                <c:pt idx="14339">
                  <c:v>0.75073400000000001</c:v>
                </c:pt>
                <c:pt idx="14340">
                  <c:v>0.750776</c:v>
                </c:pt>
                <c:pt idx="14341">
                  <c:v>0.75081799999999999</c:v>
                </c:pt>
                <c:pt idx="14342">
                  <c:v>0.75085999999999997</c:v>
                </c:pt>
                <c:pt idx="14343">
                  <c:v>0.75090299999999999</c:v>
                </c:pt>
                <c:pt idx="14344">
                  <c:v>0.75094499999999997</c:v>
                </c:pt>
                <c:pt idx="14345">
                  <c:v>0.75098699999999996</c:v>
                </c:pt>
                <c:pt idx="14346">
                  <c:v>0.75102899999999995</c:v>
                </c:pt>
                <c:pt idx="14347">
                  <c:v>0.75107100000000004</c:v>
                </c:pt>
                <c:pt idx="14348">
                  <c:v>0.75111300000000003</c:v>
                </c:pt>
                <c:pt idx="14349">
                  <c:v>0.75115500000000002</c:v>
                </c:pt>
                <c:pt idx="14350">
                  <c:v>0.751197</c:v>
                </c:pt>
                <c:pt idx="14351">
                  <c:v>0.75123899999999999</c:v>
                </c:pt>
                <c:pt idx="14352">
                  <c:v>0.75128099999999998</c:v>
                </c:pt>
                <c:pt idx="14353">
                  <c:v>0.75132200000000005</c:v>
                </c:pt>
                <c:pt idx="14354">
                  <c:v>0.75136400000000003</c:v>
                </c:pt>
                <c:pt idx="14355">
                  <c:v>0.75140600000000002</c:v>
                </c:pt>
                <c:pt idx="14356">
                  <c:v>0.751448</c:v>
                </c:pt>
                <c:pt idx="14357">
                  <c:v>0.75148899999999996</c:v>
                </c:pt>
                <c:pt idx="14358">
                  <c:v>0.75153099999999995</c:v>
                </c:pt>
                <c:pt idx="14359">
                  <c:v>0.75157200000000002</c:v>
                </c:pt>
                <c:pt idx="14360">
                  <c:v>0.751614</c:v>
                </c:pt>
                <c:pt idx="14361">
                  <c:v>0.75165499999999996</c:v>
                </c:pt>
                <c:pt idx="14362">
                  <c:v>0.75169699999999995</c:v>
                </c:pt>
                <c:pt idx="14363">
                  <c:v>0.75173800000000002</c:v>
                </c:pt>
                <c:pt idx="14364">
                  <c:v>0.75177899999999998</c:v>
                </c:pt>
                <c:pt idx="14365">
                  <c:v>0.75182099999999996</c:v>
                </c:pt>
                <c:pt idx="14366">
                  <c:v>0.75186200000000003</c:v>
                </c:pt>
                <c:pt idx="14367">
                  <c:v>0.75190299999999999</c:v>
                </c:pt>
                <c:pt idx="14368">
                  <c:v>0.75194399999999995</c:v>
                </c:pt>
                <c:pt idx="14369">
                  <c:v>0.75198600000000004</c:v>
                </c:pt>
                <c:pt idx="14370">
                  <c:v>0.752027</c:v>
                </c:pt>
                <c:pt idx="14371">
                  <c:v>0.75206799999999996</c:v>
                </c:pt>
                <c:pt idx="14372">
                  <c:v>0.75210900000000003</c:v>
                </c:pt>
                <c:pt idx="14373">
                  <c:v>0.75214999999999999</c:v>
                </c:pt>
                <c:pt idx="14374">
                  <c:v>0.75219100000000005</c:v>
                </c:pt>
                <c:pt idx="14375">
                  <c:v>0.75223200000000001</c:v>
                </c:pt>
                <c:pt idx="14376">
                  <c:v>0.75227200000000005</c:v>
                </c:pt>
                <c:pt idx="14377">
                  <c:v>0.75231300000000001</c:v>
                </c:pt>
                <c:pt idx="14378">
                  <c:v>0.75235399999999997</c:v>
                </c:pt>
                <c:pt idx="14379">
                  <c:v>0.75239500000000004</c:v>
                </c:pt>
                <c:pt idx="14380">
                  <c:v>0.75243499999999996</c:v>
                </c:pt>
                <c:pt idx="14381">
                  <c:v>0.75247600000000003</c:v>
                </c:pt>
                <c:pt idx="14382">
                  <c:v>0.75251699999999999</c:v>
                </c:pt>
                <c:pt idx="14383">
                  <c:v>0.75255700000000003</c:v>
                </c:pt>
                <c:pt idx="14384">
                  <c:v>0.75259799999999999</c:v>
                </c:pt>
                <c:pt idx="14385">
                  <c:v>0.75263800000000003</c:v>
                </c:pt>
                <c:pt idx="14386">
                  <c:v>0.75267899999999999</c:v>
                </c:pt>
                <c:pt idx="14387">
                  <c:v>0.75271900000000003</c:v>
                </c:pt>
                <c:pt idx="14388">
                  <c:v>0.75275999999999998</c:v>
                </c:pt>
                <c:pt idx="14389">
                  <c:v>0.75280000000000002</c:v>
                </c:pt>
                <c:pt idx="14390">
                  <c:v>0.75283999999999995</c:v>
                </c:pt>
                <c:pt idx="14391">
                  <c:v>0.75288100000000002</c:v>
                </c:pt>
                <c:pt idx="14392">
                  <c:v>0.75292099999999995</c:v>
                </c:pt>
                <c:pt idx="14393">
                  <c:v>0.75296099999999999</c:v>
                </c:pt>
                <c:pt idx="14394">
                  <c:v>0.75300100000000003</c:v>
                </c:pt>
                <c:pt idx="14395">
                  <c:v>0.75304099999999996</c:v>
                </c:pt>
                <c:pt idx="14396">
                  <c:v>0.753081</c:v>
                </c:pt>
                <c:pt idx="14397">
                  <c:v>0.75312100000000004</c:v>
                </c:pt>
                <c:pt idx="14398">
                  <c:v>0.75316099999999997</c:v>
                </c:pt>
                <c:pt idx="14399">
                  <c:v>0.75320100000000001</c:v>
                </c:pt>
                <c:pt idx="14400">
                  <c:v>0.75324100000000005</c:v>
                </c:pt>
                <c:pt idx="14401">
                  <c:v>0.75328099999999998</c:v>
                </c:pt>
                <c:pt idx="14402">
                  <c:v>0.75332100000000002</c:v>
                </c:pt>
                <c:pt idx="14403">
                  <c:v>0.75333099999999997</c:v>
                </c:pt>
                <c:pt idx="14404">
                  <c:v>0.75331300000000001</c:v>
                </c:pt>
                <c:pt idx="14405">
                  <c:v>0.75326700000000002</c:v>
                </c:pt>
                <c:pt idx="14406">
                  <c:v>0.75319599999999998</c:v>
                </c:pt>
                <c:pt idx="14407">
                  <c:v>0.75309899999999996</c:v>
                </c:pt>
                <c:pt idx="14408">
                  <c:v>0.75297899999999995</c:v>
                </c:pt>
                <c:pt idx="14409">
                  <c:v>0.75283500000000003</c:v>
                </c:pt>
                <c:pt idx="14410">
                  <c:v>0.75267099999999998</c:v>
                </c:pt>
                <c:pt idx="14411">
                  <c:v>0.75248499999999996</c:v>
                </c:pt>
                <c:pt idx="14412">
                  <c:v>0.75227999999999995</c:v>
                </c:pt>
                <c:pt idx="14413">
                  <c:v>0.75205699999999998</c:v>
                </c:pt>
                <c:pt idx="14414">
                  <c:v>0.75181600000000004</c:v>
                </c:pt>
                <c:pt idx="14415">
                  <c:v>0.75155899999999998</c:v>
                </c:pt>
                <c:pt idx="14416">
                  <c:v>0.75128700000000004</c:v>
                </c:pt>
                <c:pt idx="14417">
                  <c:v>0.751</c:v>
                </c:pt>
                <c:pt idx="14418">
                  <c:v>0.75069900000000001</c:v>
                </c:pt>
                <c:pt idx="14419">
                  <c:v>0.750386</c:v>
                </c:pt>
                <c:pt idx="14420">
                  <c:v>0.75006099999999998</c:v>
                </c:pt>
                <c:pt idx="14421">
                  <c:v>0.74972499999999997</c:v>
                </c:pt>
                <c:pt idx="14422">
                  <c:v>0.74937799999999999</c:v>
                </c:pt>
                <c:pt idx="14423">
                  <c:v>0.74902199999999997</c:v>
                </c:pt>
                <c:pt idx="14424">
                  <c:v>0.74865700000000002</c:v>
                </c:pt>
                <c:pt idx="14425">
                  <c:v>0.74828399999999995</c:v>
                </c:pt>
                <c:pt idx="14426">
                  <c:v>0.74790299999999998</c:v>
                </c:pt>
                <c:pt idx="14427">
                  <c:v>0.74751500000000004</c:v>
                </c:pt>
                <c:pt idx="14428">
                  <c:v>0.74712000000000001</c:v>
                </c:pt>
                <c:pt idx="14429">
                  <c:v>0.74672000000000005</c:v>
                </c:pt>
                <c:pt idx="14430">
                  <c:v>0.74631400000000003</c:v>
                </c:pt>
                <c:pt idx="14431">
                  <c:v>0.74590400000000001</c:v>
                </c:pt>
                <c:pt idx="14432">
                  <c:v>0.74548800000000004</c:v>
                </c:pt>
                <c:pt idx="14433">
                  <c:v>0.74506899999999998</c:v>
                </c:pt>
                <c:pt idx="14434">
                  <c:v>0.74464600000000003</c:v>
                </c:pt>
                <c:pt idx="14435">
                  <c:v>0.74421899999999996</c:v>
                </c:pt>
                <c:pt idx="14436">
                  <c:v>0.74378999999999995</c:v>
                </c:pt>
                <c:pt idx="14437">
                  <c:v>0.74335799999999996</c:v>
                </c:pt>
                <c:pt idx="14438">
                  <c:v>0.742923</c:v>
                </c:pt>
                <c:pt idx="14439">
                  <c:v>0.74248700000000001</c:v>
                </c:pt>
                <c:pt idx="14440">
                  <c:v>0.74204800000000004</c:v>
                </c:pt>
                <c:pt idx="14441">
                  <c:v>0.74160800000000004</c:v>
                </c:pt>
                <c:pt idx="14442">
                  <c:v>0.74116700000000002</c:v>
                </c:pt>
                <c:pt idx="14443">
                  <c:v>0.74072400000000005</c:v>
                </c:pt>
                <c:pt idx="14444">
                  <c:v>0.74028099999999997</c:v>
                </c:pt>
                <c:pt idx="14445">
                  <c:v>0.73983600000000005</c:v>
                </c:pt>
                <c:pt idx="14446">
                  <c:v>0.73939100000000002</c:v>
                </c:pt>
                <c:pt idx="14447">
                  <c:v>0.73894599999999999</c:v>
                </c:pt>
                <c:pt idx="14448">
                  <c:v>0.73850000000000005</c:v>
                </c:pt>
                <c:pt idx="14449">
                  <c:v>0.73805399999999999</c:v>
                </c:pt>
                <c:pt idx="14450">
                  <c:v>0.73760800000000004</c:v>
                </c:pt>
                <c:pt idx="14451">
                  <c:v>0.73716300000000001</c:v>
                </c:pt>
                <c:pt idx="14452">
                  <c:v>0.73671699999999996</c:v>
                </c:pt>
                <c:pt idx="14453">
                  <c:v>0.73627200000000004</c:v>
                </c:pt>
                <c:pt idx="14454">
                  <c:v>0.73582700000000001</c:v>
                </c:pt>
                <c:pt idx="14455">
                  <c:v>0.73538300000000001</c:v>
                </c:pt>
                <c:pt idx="14456">
                  <c:v>0.73493900000000001</c:v>
                </c:pt>
                <c:pt idx="14457">
                  <c:v>0.73449600000000004</c:v>
                </c:pt>
                <c:pt idx="14458">
                  <c:v>0.73405299999999996</c:v>
                </c:pt>
                <c:pt idx="14459">
                  <c:v>0.73361100000000001</c:v>
                </c:pt>
                <c:pt idx="14460">
                  <c:v>0.73316999999999999</c:v>
                </c:pt>
                <c:pt idx="14461">
                  <c:v>0.73272999999999999</c:v>
                </c:pt>
                <c:pt idx="14462">
                  <c:v>0.73229100000000003</c:v>
                </c:pt>
                <c:pt idx="14463">
                  <c:v>0.73185299999999998</c:v>
                </c:pt>
                <c:pt idx="14464">
                  <c:v>0.73141599999999996</c:v>
                </c:pt>
                <c:pt idx="14465">
                  <c:v>0.73097999999999996</c:v>
                </c:pt>
                <c:pt idx="14466">
                  <c:v>0.730545</c:v>
                </c:pt>
                <c:pt idx="14467">
                  <c:v>0.73011099999999995</c:v>
                </c:pt>
                <c:pt idx="14468">
                  <c:v>0.72967899999999997</c:v>
                </c:pt>
                <c:pt idx="14469">
                  <c:v>0.72924699999999998</c:v>
                </c:pt>
                <c:pt idx="14470">
                  <c:v>0.72881700000000005</c:v>
                </c:pt>
                <c:pt idx="14471">
                  <c:v>0.72838800000000004</c:v>
                </c:pt>
                <c:pt idx="14472">
                  <c:v>0.72796000000000005</c:v>
                </c:pt>
                <c:pt idx="14473">
                  <c:v>0.72753299999999999</c:v>
                </c:pt>
                <c:pt idx="14474">
                  <c:v>0.72710799999999998</c:v>
                </c:pt>
                <c:pt idx="14475">
                  <c:v>0.726684</c:v>
                </c:pt>
                <c:pt idx="14476">
                  <c:v>0.72626100000000005</c:v>
                </c:pt>
                <c:pt idx="14477">
                  <c:v>0.72584000000000004</c:v>
                </c:pt>
                <c:pt idx="14478">
                  <c:v>0.72541999999999995</c:v>
                </c:pt>
                <c:pt idx="14479">
                  <c:v>0.72500100000000001</c:v>
                </c:pt>
                <c:pt idx="14480">
                  <c:v>0.72458299999999998</c:v>
                </c:pt>
                <c:pt idx="14481">
                  <c:v>0.72416700000000001</c:v>
                </c:pt>
                <c:pt idx="14482">
                  <c:v>0.72375199999999995</c:v>
                </c:pt>
                <c:pt idx="14483">
                  <c:v>0.72333899999999995</c:v>
                </c:pt>
                <c:pt idx="14484">
                  <c:v>0.72292699999999999</c:v>
                </c:pt>
                <c:pt idx="14485">
                  <c:v>0.72251600000000005</c:v>
                </c:pt>
                <c:pt idx="14486">
                  <c:v>0.72210700000000005</c:v>
                </c:pt>
                <c:pt idx="14487">
                  <c:v>0.72169899999999998</c:v>
                </c:pt>
                <c:pt idx="14488">
                  <c:v>0.72129200000000004</c:v>
                </c:pt>
                <c:pt idx="14489">
                  <c:v>0.72088700000000006</c:v>
                </c:pt>
                <c:pt idx="14490">
                  <c:v>0.72048299999999998</c:v>
                </c:pt>
                <c:pt idx="14491">
                  <c:v>0.72008000000000005</c:v>
                </c:pt>
                <c:pt idx="14492">
                  <c:v>0.71967899999999996</c:v>
                </c:pt>
                <c:pt idx="14493">
                  <c:v>0.719279</c:v>
                </c:pt>
                <c:pt idx="14494">
                  <c:v>0.71887999999999996</c:v>
                </c:pt>
                <c:pt idx="14495">
                  <c:v>0.71848299999999998</c:v>
                </c:pt>
                <c:pt idx="14496">
                  <c:v>0.71808700000000003</c:v>
                </c:pt>
                <c:pt idx="14497">
                  <c:v>0.71769300000000003</c:v>
                </c:pt>
                <c:pt idx="14498">
                  <c:v>0.71730000000000005</c:v>
                </c:pt>
                <c:pt idx="14499">
                  <c:v>0.71690799999999999</c:v>
                </c:pt>
                <c:pt idx="14500">
                  <c:v>0.71651699999999996</c:v>
                </c:pt>
                <c:pt idx="14501">
                  <c:v>0.71612799999999999</c:v>
                </c:pt>
                <c:pt idx="14502">
                  <c:v>0.71574000000000004</c:v>
                </c:pt>
                <c:pt idx="14503">
                  <c:v>0.71535400000000005</c:v>
                </c:pt>
                <c:pt idx="14504">
                  <c:v>0.71496800000000005</c:v>
                </c:pt>
                <c:pt idx="14505">
                  <c:v>0.714584</c:v>
                </c:pt>
                <c:pt idx="14506">
                  <c:v>0.714202</c:v>
                </c:pt>
                <c:pt idx="14507">
                  <c:v>0.71382000000000001</c:v>
                </c:pt>
                <c:pt idx="14508">
                  <c:v>0.71343999999999996</c:v>
                </c:pt>
                <c:pt idx="14509">
                  <c:v>0.71306199999999997</c:v>
                </c:pt>
                <c:pt idx="14510">
                  <c:v>0.71268399999999998</c:v>
                </c:pt>
                <c:pt idx="14511">
                  <c:v>0.71230800000000005</c:v>
                </c:pt>
                <c:pt idx="14512">
                  <c:v>0.71193300000000004</c:v>
                </c:pt>
                <c:pt idx="14513">
                  <c:v>0.71155900000000005</c:v>
                </c:pt>
                <c:pt idx="14514">
                  <c:v>0.71118700000000001</c:v>
                </c:pt>
                <c:pt idx="14515">
                  <c:v>0.710816</c:v>
                </c:pt>
                <c:pt idx="14516">
                  <c:v>0.71044600000000002</c:v>
                </c:pt>
                <c:pt idx="14517">
                  <c:v>0.71007699999999996</c:v>
                </c:pt>
                <c:pt idx="14518">
                  <c:v>0.70970999999999995</c:v>
                </c:pt>
                <c:pt idx="14519">
                  <c:v>0.70934399999999997</c:v>
                </c:pt>
                <c:pt idx="14520">
                  <c:v>0.70897900000000003</c:v>
                </c:pt>
                <c:pt idx="14521">
                  <c:v>0.70861499999999999</c:v>
                </c:pt>
                <c:pt idx="14522">
                  <c:v>0.70825300000000002</c:v>
                </c:pt>
                <c:pt idx="14523">
                  <c:v>0.70789100000000005</c:v>
                </c:pt>
                <c:pt idx="14524">
                  <c:v>0.70753100000000002</c:v>
                </c:pt>
                <c:pt idx="14525">
                  <c:v>0.70717300000000005</c:v>
                </c:pt>
                <c:pt idx="14526">
                  <c:v>0.70681499999999997</c:v>
                </c:pt>
                <c:pt idx="14527">
                  <c:v>0.70645800000000003</c:v>
                </c:pt>
                <c:pt idx="14528">
                  <c:v>0.70610300000000004</c:v>
                </c:pt>
                <c:pt idx="14529">
                  <c:v>0.70574899999999996</c:v>
                </c:pt>
                <c:pt idx="14530">
                  <c:v>0.70539600000000002</c:v>
                </c:pt>
                <c:pt idx="14531">
                  <c:v>0.705044</c:v>
                </c:pt>
                <c:pt idx="14532">
                  <c:v>0.70469400000000004</c:v>
                </c:pt>
                <c:pt idx="14533">
                  <c:v>0.70434399999999997</c:v>
                </c:pt>
                <c:pt idx="14534">
                  <c:v>0.70399599999999996</c:v>
                </c:pt>
                <c:pt idx="14535">
                  <c:v>0.70364899999999997</c:v>
                </c:pt>
                <c:pt idx="14536">
                  <c:v>0.70330300000000001</c:v>
                </c:pt>
                <c:pt idx="14537">
                  <c:v>0.70295799999999997</c:v>
                </c:pt>
                <c:pt idx="14538">
                  <c:v>0.70261399999999996</c:v>
                </c:pt>
                <c:pt idx="14539">
                  <c:v>0.70227200000000001</c:v>
                </c:pt>
                <c:pt idx="14540">
                  <c:v>0.70193000000000005</c:v>
                </c:pt>
                <c:pt idx="14541">
                  <c:v>0.70159000000000005</c:v>
                </c:pt>
                <c:pt idx="14542">
                  <c:v>0.70125099999999996</c:v>
                </c:pt>
                <c:pt idx="14543">
                  <c:v>0.70091300000000001</c:v>
                </c:pt>
                <c:pt idx="14544">
                  <c:v>0.70057599999999998</c:v>
                </c:pt>
                <c:pt idx="14545">
                  <c:v>0.70023999999999997</c:v>
                </c:pt>
                <c:pt idx="14546">
                  <c:v>0.699905</c:v>
                </c:pt>
                <c:pt idx="14547">
                  <c:v>0.69957100000000005</c:v>
                </c:pt>
                <c:pt idx="14548">
                  <c:v>0.69923900000000005</c:v>
                </c:pt>
                <c:pt idx="14549">
                  <c:v>0.69890699999999994</c:v>
                </c:pt>
                <c:pt idx="14550">
                  <c:v>0.69857599999999997</c:v>
                </c:pt>
                <c:pt idx="14551">
                  <c:v>0.69824699999999995</c:v>
                </c:pt>
                <c:pt idx="14552">
                  <c:v>0.69791899999999996</c:v>
                </c:pt>
                <c:pt idx="14553">
                  <c:v>0.69759099999999996</c:v>
                </c:pt>
                <c:pt idx="14554">
                  <c:v>0.69726500000000002</c:v>
                </c:pt>
                <c:pt idx="14555">
                  <c:v>0.69694</c:v>
                </c:pt>
                <c:pt idx="14556">
                  <c:v>0.69661600000000001</c:v>
                </c:pt>
                <c:pt idx="14557">
                  <c:v>0.69629200000000002</c:v>
                </c:pt>
                <c:pt idx="14558">
                  <c:v>0.69596999999999998</c:v>
                </c:pt>
                <c:pt idx="14559">
                  <c:v>0.69564899999999996</c:v>
                </c:pt>
                <c:pt idx="14560">
                  <c:v>0.69532899999999997</c:v>
                </c:pt>
                <c:pt idx="14561">
                  <c:v>0.69501000000000002</c:v>
                </c:pt>
                <c:pt idx="14562">
                  <c:v>0.69469199999999998</c:v>
                </c:pt>
                <c:pt idx="14563">
                  <c:v>0.69437499999999996</c:v>
                </c:pt>
                <c:pt idx="14564">
                  <c:v>0.69405899999999998</c:v>
                </c:pt>
                <c:pt idx="14565">
                  <c:v>0.69374400000000003</c:v>
                </c:pt>
                <c:pt idx="14566">
                  <c:v>0.69342999999999999</c:v>
                </c:pt>
                <c:pt idx="14567">
                  <c:v>0.69311699999999998</c:v>
                </c:pt>
                <c:pt idx="14568">
                  <c:v>0.692805</c:v>
                </c:pt>
                <c:pt idx="14569">
                  <c:v>0.69249400000000005</c:v>
                </c:pt>
                <c:pt idx="14570">
                  <c:v>0.69218400000000002</c:v>
                </c:pt>
                <c:pt idx="14571">
                  <c:v>0.69187500000000002</c:v>
                </c:pt>
                <c:pt idx="14572">
                  <c:v>0.69156700000000004</c:v>
                </c:pt>
                <c:pt idx="14573">
                  <c:v>0.69125899999999996</c:v>
                </c:pt>
                <c:pt idx="14574">
                  <c:v>0.69095300000000004</c:v>
                </c:pt>
                <c:pt idx="14575">
                  <c:v>0.69064800000000004</c:v>
                </c:pt>
                <c:pt idx="14576">
                  <c:v>0.69034399999999996</c:v>
                </c:pt>
                <c:pt idx="14577">
                  <c:v>0.69003999999999999</c:v>
                </c:pt>
                <c:pt idx="14578">
                  <c:v>0.68973799999999996</c:v>
                </c:pt>
                <c:pt idx="14579">
                  <c:v>0.68943600000000005</c:v>
                </c:pt>
                <c:pt idx="14580">
                  <c:v>0.68913599999999997</c:v>
                </c:pt>
                <c:pt idx="14581">
                  <c:v>0.688836</c:v>
                </c:pt>
                <c:pt idx="14582">
                  <c:v>0.68853799999999998</c:v>
                </c:pt>
                <c:pt idx="14583">
                  <c:v>0.68823999999999996</c:v>
                </c:pt>
                <c:pt idx="14584">
                  <c:v>0.68794299999999997</c:v>
                </c:pt>
                <c:pt idx="14585">
                  <c:v>0.68764700000000001</c:v>
                </c:pt>
                <c:pt idx="14586">
                  <c:v>0.68735199999999996</c:v>
                </c:pt>
                <c:pt idx="14587">
                  <c:v>0.68705799999999995</c:v>
                </c:pt>
                <c:pt idx="14588">
                  <c:v>0.68676499999999996</c:v>
                </c:pt>
                <c:pt idx="14589">
                  <c:v>0.686473</c:v>
                </c:pt>
                <c:pt idx="14590">
                  <c:v>0.68618100000000004</c:v>
                </c:pt>
                <c:pt idx="14591">
                  <c:v>0.68589100000000003</c:v>
                </c:pt>
                <c:pt idx="14592">
                  <c:v>0.68560100000000002</c:v>
                </c:pt>
                <c:pt idx="14593">
                  <c:v>0.68531299999999995</c:v>
                </c:pt>
                <c:pt idx="14594">
                  <c:v>0.685025</c:v>
                </c:pt>
                <c:pt idx="14595">
                  <c:v>0.68473799999999996</c:v>
                </c:pt>
                <c:pt idx="14596">
                  <c:v>0.68445199999999995</c:v>
                </c:pt>
                <c:pt idx="14597">
                  <c:v>0.68416699999999997</c:v>
                </c:pt>
                <c:pt idx="14598">
                  <c:v>0.68388199999999999</c:v>
                </c:pt>
                <c:pt idx="14599">
                  <c:v>0.68359899999999996</c:v>
                </c:pt>
                <c:pt idx="14600">
                  <c:v>0.68331600000000003</c:v>
                </c:pt>
                <c:pt idx="14601">
                  <c:v>0.68303400000000003</c:v>
                </c:pt>
                <c:pt idx="14602">
                  <c:v>0.68275300000000005</c:v>
                </c:pt>
                <c:pt idx="14603">
                  <c:v>0.682473</c:v>
                </c:pt>
                <c:pt idx="14604">
                  <c:v>0.68219399999999997</c:v>
                </c:pt>
                <c:pt idx="14605">
                  <c:v>0.68191599999999997</c:v>
                </c:pt>
                <c:pt idx="14606">
                  <c:v>0.68163799999999997</c:v>
                </c:pt>
                <c:pt idx="14607">
                  <c:v>0.68136200000000002</c:v>
                </c:pt>
                <c:pt idx="14608">
                  <c:v>0.68108599999999997</c:v>
                </c:pt>
                <c:pt idx="14609">
                  <c:v>0.68081100000000006</c:v>
                </c:pt>
                <c:pt idx="14610">
                  <c:v>0.68053699999999995</c:v>
                </c:pt>
                <c:pt idx="14611">
                  <c:v>0.68026299999999995</c:v>
                </c:pt>
                <c:pt idx="14612">
                  <c:v>0.67999100000000001</c:v>
                </c:pt>
                <c:pt idx="14613">
                  <c:v>0.67971899999999996</c:v>
                </c:pt>
                <c:pt idx="14614">
                  <c:v>0.67944800000000005</c:v>
                </c:pt>
                <c:pt idx="14615">
                  <c:v>0.67917799999999995</c:v>
                </c:pt>
                <c:pt idx="14616">
                  <c:v>0.67890799999999996</c:v>
                </c:pt>
                <c:pt idx="14617">
                  <c:v>0.67864000000000002</c:v>
                </c:pt>
                <c:pt idx="14618">
                  <c:v>0.67837199999999998</c:v>
                </c:pt>
                <c:pt idx="14619">
                  <c:v>0.67810499999999996</c:v>
                </c:pt>
                <c:pt idx="14620">
                  <c:v>0.67783899999999997</c:v>
                </c:pt>
                <c:pt idx="14621">
                  <c:v>0.67757400000000001</c:v>
                </c:pt>
                <c:pt idx="14622">
                  <c:v>0.67730900000000005</c:v>
                </c:pt>
                <c:pt idx="14623">
                  <c:v>0.67704500000000001</c:v>
                </c:pt>
                <c:pt idx="14624">
                  <c:v>0.67678199999999999</c:v>
                </c:pt>
                <c:pt idx="14625">
                  <c:v>0.67652000000000001</c:v>
                </c:pt>
                <c:pt idx="14626">
                  <c:v>0.67625900000000005</c:v>
                </c:pt>
                <c:pt idx="14627">
                  <c:v>0.67599799999999999</c:v>
                </c:pt>
                <c:pt idx="14628">
                  <c:v>0.67573799999999995</c:v>
                </c:pt>
                <c:pt idx="14629">
                  <c:v>0.67547900000000005</c:v>
                </c:pt>
                <c:pt idx="14630">
                  <c:v>0.67522000000000004</c:v>
                </c:pt>
                <c:pt idx="14631">
                  <c:v>0.67496299999999998</c:v>
                </c:pt>
                <c:pt idx="14632">
                  <c:v>0.67470600000000003</c:v>
                </c:pt>
                <c:pt idx="14633">
                  <c:v>0.67444999999999999</c:v>
                </c:pt>
                <c:pt idx="14634">
                  <c:v>0.67419399999999996</c:v>
                </c:pt>
                <c:pt idx="14635">
                  <c:v>0.67393999999999998</c:v>
                </c:pt>
                <c:pt idx="14636">
                  <c:v>0.67368600000000001</c:v>
                </c:pt>
                <c:pt idx="14637">
                  <c:v>0.67343299999999995</c:v>
                </c:pt>
                <c:pt idx="14638">
                  <c:v>0.67318</c:v>
                </c:pt>
                <c:pt idx="14639">
                  <c:v>0.67292799999999997</c:v>
                </c:pt>
                <c:pt idx="14640">
                  <c:v>0.67267699999999997</c:v>
                </c:pt>
                <c:pt idx="14641">
                  <c:v>0.672427</c:v>
                </c:pt>
                <c:pt idx="14642">
                  <c:v>0.67217800000000005</c:v>
                </c:pt>
                <c:pt idx="14643">
                  <c:v>0.671929</c:v>
                </c:pt>
                <c:pt idx="14644">
                  <c:v>0.67168099999999997</c:v>
                </c:pt>
                <c:pt idx="14645">
                  <c:v>0.67143299999999995</c:v>
                </c:pt>
                <c:pt idx="14646">
                  <c:v>0.67118699999999998</c:v>
                </c:pt>
                <c:pt idx="14647">
                  <c:v>0.67094100000000001</c:v>
                </c:pt>
                <c:pt idx="14648">
                  <c:v>0.67069599999999996</c:v>
                </c:pt>
                <c:pt idx="14649">
                  <c:v>0.67045100000000002</c:v>
                </c:pt>
                <c:pt idx="14650">
                  <c:v>0.670207</c:v>
                </c:pt>
                <c:pt idx="14651">
                  <c:v>0.669964</c:v>
                </c:pt>
                <c:pt idx="14652">
                  <c:v>0.66972200000000004</c:v>
                </c:pt>
                <c:pt idx="14653">
                  <c:v>0.66947999999999996</c:v>
                </c:pt>
                <c:pt idx="14654">
                  <c:v>0.66923900000000003</c:v>
                </c:pt>
                <c:pt idx="14655">
                  <c:v>0.66899900000000001</c:v>
                </c:pt>
                <c:pt idx="14656">
                  <c:v>0.66875899999999999</c:v>
                </c:pt>
                <c:pt idx="14657">
                  <c:v>0.66852</c:v>
                </c:pt>
                <c:pt idx="14658">
                  <c:v>0.66828200000000004</c:v>
                </c:pt>
                <c:pt idx="14659">
                  <c:v>0.66804399999999997</c:v>
                </c:pt>
                <c:pt idx="14660">
                  <c:v>0.66780700000000004</c:v>
                </c:pt>
                <c:pt idx="14661">
                  <c:v>0.66757100000000003</c:v>
                </c:pt>
                <c:pt idx="14662">
                  <c:v>0.66733500000000001</c:v>
                </c:pt>
                <c:pt idx="14663">
                  <c:v>0.66710000000000003</c:v>
                </c:pt>
                <c:pt idx="14664">
                  <c:v>0.66686599999999996</c:v>
                </c:pt>
                <c:pt idx="14665">
                  <c:v>0.66663300000000003</c:v>
                </c:pt>
                <c:pt idx="14666">
                  <c:v>0.66639999999999999</c:v>
                </c:pt>
                <c:pt idx="14667">
                  <c:v>0.66616699999999995</c:v>
                </c:pt>
                <c:pt idx="14668">
                  <c:v>0.66593599999999997</c:v>
                </c:pt>
                <c:pt idx="14669">
                  <c:v>0.66570499999999999</c:v>
                </c:pt>
                <c:pt idx="14670">
                  <c:v>0.66547400000000001</c:v>
                </c:pt>
                <c:pt idx="14671">
                  <c:v>0.66524499999999998</c:v>
                </c:pt>
                <c:pt idx="14672">
                  <c:v>0.66501600000000005</c:v>
                </c:pt>
                <c:pt idx="14673">
                  <c:v>0.66478700000000002</c:v>
                </c:pt>
                <c:pt idx="14674">
                  <c:v>0.66456000000000004</c:v>
                </c:pt>
                <c:pt idx="14675">
                  <c:v>0.66433299999999995</c:v>
                </c:pt>
                <c:pt idx="14676">
                  <c:v>0.66410599999999997</c:v>
                </c:pt>
                <c:pt idx="14677">
                  <c:v>0.66388000000000003</c:v>
                </c:pt>
                <c:pt idx="14678">
                  <c:v>0.66365499999999999</c:v>
                </c:pt>
                <c:pt idx="14679">
                  <c:v>0.66343099999999999</c:v>
                </c:pt>
                <c:pt idx="14680">
                  <c:v>0.66320699999999999</c:v>
                </c:pt>
                <c:pt idx="14681">
                  <c:v>0.66298299999999999</c:v>
                </c:pt>
                <c:pt idx="14682">
                  <c:v>0.66276100000000004</c:v>
                </c:pt>
                <c:pt idx="14683">
                  <c:v>0.66253899999999999</c:v>
                </c:pt>
                <c:pt idx="14684">
                  <c:v>0.66231700000000004</c:v>
                </c:pt>
                <c:pt idx="14685">
                  <c:v>0.66209600000000002</c:v>
                </c:pt>
                <c:pt idx="14686">
                  <c:v>0.66187600000000002</c:v>
                </c:pt>
                <c:pt idx="14687">
                  <c:v>0.66165700000000005</c:v>
                </c:pt>
                <c:pt idx="14688">
                  <c:v>0.66143799999999997</c:v>
                </c:pt>
                <c:pt idx="14689">
                  <c:v>0.661219</c:v>
                </c:pt>
                <c:pt idx="14690">
                  <c:v>0.66100099999999995</c:v>
                </c:pt>
                <c:pt idx="14691">
                  <c:v>0.66078400000000004</c:v>
                </c:pt>
                <c:pt idx="14692">
                  <c:v>0.66056800000000004</c:v>
                </c:pt>
                <c:pt idx="14693">
                  <c:v>0.66035200000000005</c:v>
                </c:pt>
                <c:pt idx="14694">
                  <c:v>0.66013599999999995</c:v>
                </c:pt>
                <c:pt idx="14695">
                  <c:v>0.65992200000000001</c:v>
                </c:pt>
                <c:pt idx="14696">
                  <c:v>0.65970700000000004</c:v>
                </c:pt>
                <c:pt idx="14697">
                  <c:v>0.65949400000000002</c:v>
                </c:pt>
                <c:pt idx="14698">
                  <c:v>0.65928100000000001</c:v>
                </c:pt>
                <c:pt idx="14699">
                  <c:v>0.65906799999999999</c:v>
                </c:pt>
                <c:pt idx="14700">
                  <c:v>0.65885700000000003</c:v>
                </c:pt>
                <c:pt idx="14701">
                  <c:v>0.65864500000000004</c:v>
                </c:pt>
                <c:pt idx="14702">
                  <c:v>0.65843499999999999</c:v>
                </c:pt>
                <c:pt idx="14703">
                  <c:v>0.65822400000000003</c:v>
                </c:pt>
                <c:pt idx="14704">
                  <c:v>0.65801500000000002</c:v>
                </c:pt>
                <c:pt idx="14705">
                  <c:v>0.657806</c:v>
                </c:pt>
                <c:pt idx="14706">
                  <c:v>0.65759800000000002</c:v>
                </c:pt>
                <c:pt idx="14707">
                  <c:v>0.65739000000000003</c:v>
                </c:pt>
                <c:pt idx="14708">
                  <c:v>0.65718299999999996</c:v>
                </c:pt>
                <c:pt idx="14709">
                  <c:v>0.656976</c:v>
                </c:pt>
                <c:pt idx="14710">
                  <c:v>0.65676999999999996</c:v>
                </c:pt>
                <c:pt idx="14711">
                  <c:v>0.65656400000000004</c:v>
                </c:pt>
                <c:pt idx="14712">
                  <c:v>0.65635900000000003</c:v>
                </c:pt>
                <c:pt idx="14713">
                  <c:v>0.65615500000000004</c:v>
                </c:pt>
                <c:pt idx="14714">
                  <c:v>0.65595099999999995</c:v>
                </c:pt>
                <c:pt idx="14715">
                  <c:v>0.655748</c:v>
                </c:pt>
                <c:pt idx="14716">
                  <c:v>0.65554500000000004</c:v>
                </c:pt>
                <c:pt idx="14717">
                  <c:v>0.65534300000000001</c:v>
                </c:pt>
                <c:pt idx="14718">
                  <c:v>0.65514099999999997</c:v>
                </c:pt>
                <c:pt idx="14719">
                  <c:v>0.65493999999999997</c:v>
                </c:pt>
                <c:pt idx="14720">
                  <c:v>0.65473899999999996</c:v>
                </c:pt>
                <c:pt idx="14721">
                  <c:v>0.65453899999999998</c:v>
                </c:pt>
                <c:pt idx="14722">
                  <c:v>0.65434000000000003</c:v>
                </c:pt>
                <c:pt idx="14723">
                  <c:v>0.65414099999999997</c:v>
                </c:pt>
                <c:pt idx="14724">
                  <c:v>0.65394200000000002</c:v>
                </c:pt>
                <c:pt idx="14725">
                  <c:v>0.65374399999999999</c:v>
                </c:pt>
                <c:pt idx="14726">
                  <c:v>0.65354699999999999</c:v>
                </c:pt>
                <c:pt idx="14727">
                  <c:v>0.65334999999999999</c:v>
                </c:pt>
                <c:pt idx="14728">
                  <c:v>0.65315400000000001</c:v>
                </c:pt>
                <c:pt idx="14729">
                  <c:v>0.65295800000000004</c:v>
                </c:pt>
                <c:pt idx="14730">
                  <c:v>0.65276299999999998</c:v>
                </c:pt>
                <c:pt idx="14731">
                  <c:v>0.65256800000000004</c:v>
                </c:pt>
                <c:pt idx="14732">
                  <c:v>0.65237400000000001</c:v>
                </c:pt>
                <c:pt idx="14733">
                  <c:v>0.65217999999999998</c:v>
                </c:pt>
                <c:pt idx="14734">
                  <c:v>0.65198699999999998</c:v>
                </c:pt>
                <c:pt idx="14735">
                  <c:v>0.65179399999999998</c:v>
                </c:pt>
                <c:pt idx="14736">
                  <c:v>0.65160200000000001</c:v>
                </c:pt>
                <c:pt idx="14737">
                  <c:v>0.65141099999999996</c:v>
                </c:pt>
                <c:pt idx="14738">
                  <c:v>0.65122000000000002</c:v>
                </c:pt>
                <c:pt idx="14739">
                  <c:v>0.65102899999999997</c:v>
                </c:pt>
                <c:pt idx="14740">
                  <c:v>0.65083899999999995</c:v>
                </c:pt>
                <c:pt idx="14741">
                  <c:v>0.65064900000000003</c:v>
                </c:pt>
                <c:pt idx="14742">
                  <c:v>0.65046000000000004</c:v>
                </c:pt>
                <c:pt idx="14743">
                  <c:v>0.65027199999999996</c:v>
                </c:pt>
                <c:pt idx="14744">
                  <c:v>0.650084</c:v>
                </c:pt>
                <c:pt idx="14745">
                  <c:v>0.64989600000000003</c:v>
                </c:pt>
                <c:pt idx="14746">
                  <c:v>0.64970899999999998</c:v>
                </c:pt>
                <c:pt idx="14747">
                  <c:v>0.64952200000000004</c:v>
                </c:pt>
                <c:pt idx="14748">
                  <c:v>0.64933600000000002</c:v>
                </c:pt>
                <c:pt idx="14749">
                  <c:v>0.64915100000000003</c:v>
                </c:pt>
                <c:pt idx="14750">
                  <c:v>0.64896600000000004</c:v>
                </c:pt>
                <c:pt idx="14751">
                  <c:v>0.64878100000000005</c:v>
                </c:pt>
                <c:pt idx="14752">
                  <c:v>0.64859699999999998</c:v>
                </c:pt>
                <c:pt idx="14753">
                  <c:v>0.64841300000000002</c:v>
                </c:pt>
                <c:pt idx="14754">
                  <c:v>0.64822999999999997</c:v>
                </c:pt>
                <c:pt idx="14755">
                  <c:v>0.64804700000000004</c:v>
                </c:pt>
                <c:pt idx="14756">
                  <c:v>0.64786500000000002</c:v>
                </c:pt>
                <c:pt idx="14757">
                  <c:v>0.64768400000000004</c:v>
                </c:pt>
                <c:pt idx="14758">
                  <c:v>0.64750200000000002</c:v>
                </c:pt>
                <c:pt idx="14759">
                  <c:v>0.64732199999999995</c:v>
                </c:pt>
                <c:pt idx="14760">
                  <c:v>0.64714099999999997</c:v>
                </c:pt>
                <c:pt idx="14761">
                  <c:v>0.64696100000000001</c:v>
                </c:pt>
                <c:pt idx="14762">
                  <c:v>0.64678199999999997</c:v>
                </c:pt>
                <c:pt idx="14763">
                  <c:v>0.64660300000000004</c:v>
                </c:pt>
                <c:pt idx="14764">
                  <c:v>0.64642500000000003</c:v>
                </c:pt>
                <c:pt idx="14765">
                  <c:v>0.64624700000000002</c:v>
                </c:pt>
                <c:pt idx="14766">
                  <c:v>0.646069</c:v>
                </c:pt>
                <c:pt idx="14767">
                  <c:v>0.64589200000000002</c:v>
                </c:pt>
                <c:pt idx="14768">
                  <c:v>0.64571599999999996</c:v>
                </c:pt>
                <c:pt idx="14769">
                  <c:v>0.64554</c:v>
                </c:pt>
                <c:pt idx="14770">
                  <c:v>0.64536400000000005</c:v>
                </c:pt>
                <c:pt idx="14771">
                  <c:v>0.64518900000000001</c:v>
                </c:pt>
                <c:pt idx="14772">
                  <c:v>0.64501399999999998</c:v>
                </c:pt>
                <c:pt idx="14773">
                  <c:v>0.64483999999999997</c:v>
                </c:pt>
                <c:pt idx="14774">
                  <c:v>0.64466599999999996</c:v>
                </c:pt>
                <c:pt idx="14775">
                  <c:v>0.64449299999999998</c:v>
                </c:pt>
                <c:pt idx="14776">
                  <c:v>0.64432</c:v>
                </c:pt>
                <c:pt idx="14777">
                  <c:v>0.64414800000000005</c:v>
                </c:pt>
                <c:pt idx="14778">
                  <c:v>0.64397599999999999</c:v>
                </c:pt>
                <c:pt idx="14779">
                  <c:v>0.64380400000000004</c:v>
                </c:pt>
                <c:pt idx="14780">
                  <c:v>0.64363300000000001</c:v>
                </c:pt>
                <c:pt idx="14781">
                  <c:v>0.64346199999999998</c:v>
                </c:pt>
                <c:pt idx="14782">
                  <c:v>0.64329199999999997</c:v>
                </c:pt>
                <c:pt idx="14783">
                  <c:v>0.64312199999999997</c:v>
                </c:pt>
                <c:pt idx="14784">
                  <c:v>0.642953</c:v>
                </c:pt>
                <c:pt idx="14785">
                  <c:v>0.64278400000000002</c:v>
                </c:pt>
                <c:pt idx="14786">
                  <c:v>0.64261599999999997</c:v>
                </c:pt>
                <c:pt idx="14787">
                  <c:v>0.64244800000000002</c:v>
                </c:pt>
                <c:pt idx="14788">
                  <c:v>0.64227999999999996</c:v>
                </c:pt>
                <c:pt idx="14789">
                  <c:v>0.64211300000000004</c:v>
                </c:pt>
                <c:pt idx="14790">
                  <c:v>0.64194600000000002</c:v>
                </c:pt>
                <c:pt idx="14791">
                  <c:v>0.64178000000000002</c:v>
                </c:pt>
                <c:pt idx="14792">
                  <c:v>0.64161400000000002</c:v>
                </c:pt>
                <c:pt idx="14793">
                  <c:v>0.64144900000000005</c:v>
                </c:pt>
                <c:pt idx="14794">
                  <c:v>0.64128399999999997</c:v>
                </c:pt>
                <c:pt idx="14795">
                  <c:v>0.64111899999999999</c:v>
                </c:pt>
                <c:pt idx="14796">
                  <c:v>0.64095500000000005</c:v>
                </c:pt>
                <c:pt idx="14797">
                  <c:v>0.640791</c:v>
                </c:pt>
                <c:pt idx="14798">
                  <c:v>0.64062799999999998</c:v>
                </c:pt>
                <c:pt idx="14799">
                  <c:v>0.64046499999999995</c:v>
                </c:pt>
                <c:pt idx="14800">
                  <c:v>0.64030299999999996</c:v>
                </c:pt>
                <c:pt idx="14801">
                  <c:v>0.64014000000000004</c:v>
                </c:pt>
                <c:pt idx="14802">
                  <c:v>0.63997899999999996</c:v>
                </c:pt>
                <c:pt idx="14803">
                  <c:v>0.639818</c:v>
                </c:pt>
                <c:pt idx="14804">
                  <c:v>0.63965700000000003</c:v>
                </c:pt>
                <c:pt idx="14805">
                  <c:v>0.63949599999999995</c:v>
                </c:pt>
                <c:pt idx="14806">
                  <c:v>0.63933600000000002</c:v>
                </c:pt>
                <c:pt idx="14807">
                  <c:v>0.639177</c:v>
                </c:pt>
                <c:pt idx="14808">
                  <c:v>0.63901699999999995</c:v>
                </c:pt>
                <c:pt idx="14809">
                  <c:v>0.63885899999999995</c:v>
                </c:pt>
                <c:pt idx="14810">
                  <c:v>0.63870000000000005</c:v>
                </c:pt>
                <c:pt idx="14811">
                  <c:v>0.63854200000000005</c:v>
                </c:pt>
                <c:pt idx="14812">
                  <c:v>0.63838499999999998</c:v>
                </c:pt>
                <c:pt idx="14813">
                  <c:v>0.63822800000000002</c:v>
                </c:pt>
                <c:pt idx="14814">
                  <c:v>0.63807100000000005</c:v>
                </c:pt>
                <c:pt idx="14815">
                  <c:v>0.63791399999999998</c:v>
                </c:pt>
                <c:pt idx="14816">
                  <c:v>0.63775800000000005</c:v>
                </c:pt>
                <c:pt idx="14817">
                  <c:v>0.63760300000000003</c:v>
                </c:pt>
                <c:pt idx="14818">
                  <c:v>0.63744800000000001</c:v>
                </c:pt>
                <c:pt idx="14819">
                  <c:v>0.637293</c:v>
                </c:pt>
                <c:pt idx="14820">
                  <c:v>0.63713799999999998</c:v>
                </c:pt>
                <c:pt idx="14821">
                  <c:v>0.63698399999999999</c:v>
                </c:pt>
                <c:pt idx="14822">
                  <c:v>0.63683100000000004</c:v>
                </c:pt>
                <c:pt idx="14823">
                  <c:v>0.63667799999999997</c:v>
                </c:pt>
                <c:pt idx="14824">
                  <c:v>0.63652500000000001</c:v>
                </c:pt>
                <c:pt idx="14825">
                  <c:v>0.63637200000000005</c:v>
                </c:pt>
                <c:pt idx="14826">
                  <c:v>0.63622000000000001</c:v>
                </c:pt>
                <c:pt idx="14827">
                  <c:v>0.636069</c:v>
                </c:pt>
                <c:pt idx="14828">
                  <c:v>0.63591699999999995</c:v>
                </c:pt>
                <c:pt idx="14829">
                  <c:v>0.63576600000000005</c:v>
                </c:pt>
                <c:pt idx="14830">
                  <c:v>0.63561599999999996</c:v>
                </c:pt>
                <c:pt idx="14831">
                  <c:v>0.63546599999999998</c:v>
                </c:pt>
                <c:pt idx="14832">
                  <c:v>0.63531599999999999</c:v>
                </c:pt>
                <c:pt idx="14833">
                  <c:v>0.63516600000000001</c:v>
                </c:pt>
                <c:pt idx="14834">
                  <c:v>0.63501700000000005</c:v>
                </c:pt>
                <c:pt idx="14835">
                  <c:v>0.63486900000000002</c:v>
                </c:pt>
                <c:pt idx="14836">
                  <c:v>0.63471999999999995</c:v>
                </c:pt>
                <c:pt idx="14837">
                  <c:v>0.63457200000000002</c:v>
                </c:pt>
                <c:pt idx="14838">
                  <c:v>0.63442500000000002</c:v>
                </c:pt>
                <c:pt idx="14839">
                  <c:v>0.63427800000000001</c:v>
                </c:pt>
                <c:pt idx="14840">
                  <c:v>0.634131</c:v>
                </c:pt>
                <c:pt idx="14841">
                  <c:v>0.63398399999999999</c:v>
                </c:pt>
                <c:pt idx="14842">
                  <c:v>0.63383800000000001</c:v>
                </c:pt>
                <c:pt idx="14843">
                  <c:v>0.63369299999999995</c:v>
                </c:pt>
                <c:pt idx="14844">
                  <c:v>0.63354699999999997</c:v>
                </c:pt>
                <c:pt idx="14845">
                  <c:v>0.63340200000000002</c:v>
                </c:pt>
                <c:pt idx="14846">
                  <c:v>0.63325799999999999</c:v>
                </c:pt>
                <c:pt idx="14847">
                  <c:v>0.63311300000000004</c:v>
                </c:pt>
                <c:pt idx="14848">
                  <c:v>0.63297000000000003</c:v>
                </c:pt>
                <c:pt idx="14849">
                  <c:v>0.632826</c:v>
                </c:pt>
                <c:pt idx="14850">
                  <c:v>0.632683</c:v>
                </c:pt>
                <c:pt idx="14851">
                  <c:v>0.63253999999999999</c:v>
                </c:pt>
                <c:pt idx="14852">
                  <c:v>0.63239800000000002</c:v>
                </c:pt>
                <c:pt idx="14853">
                  <c:v>0.63225500000000001</c:v>
                </c:pt>
                <c:pt idx="14854">
                  <c:v>0.63211399999999995</c:v>
                </c:pt>
                <c:pt idx="14855">
                  <c:v>0.63197199999999998</c:v>
                </c:pt>
                <c:pt idx="14856">
                  <c:v>0.63183100000000003</c:v>
                </c:pt>
                <c:pt idx="14857">
                  <c:v>0.631691</c:v>
                </c:pt>
                <c:pt idx="14858">
                  <c:v>0.63154999999999994</c:v>
                </c:pt>
                <c:pt idx="14859">
                  <c:v>0.63141000000000003</c:v>
                </c:pt>
                <c:pt idx="14860">
                  <c:v>0.63127</c:v>
                </c:pt>
                <c:pt idx="14861">
                  <c:v>0.631131</c:v>
                </c:pt>
                <c:pt idx="14862">
                  <c:v>0.630992</c:v>
                </c:pt>
                <c:pt idx="14863">
                  <c:v>0.63085400000000003</c:v>
                </c:pt>
                <c:pt idx="14864">
                  <c:v>0.63071500000000003</c:v>
                </c:pt>
                <c:pt idx="14865">
                  <c:v>0.63057700000000005</c:v>
                </c:pt>
                <c:pt idx="14866">
                  <c:v>0.63044</c:v>
                </c:pt>
                <c:pt idx="14867">
                  <c:v>0.63030299999999995</c:v>
                </c:pt>
                <c:pt idx="14868">
                  <c:v>0.630166</c:v>
                </c:pt>
                <c:pt idx="14869">
                  <c:v>0.63002899999999995</c:v>
                </c:pt>
                <c:pt idx="14870">
                  <c:v>0.62989300000000004</c:v>
                </c:pt>
                <c:pt idx="14871">
                  <c:v>0.62975700000000001</c:v>
                </c:pt>
                <c:pt idx="14872">
                  <c:v>0.62962099999999999</c:v>
                </c:pt>
                <c:pt idx="14873">
                  <c:v>0.62948599999999999</c:v>
                </c:pt>
                <c:pt idx="14874">
                  <c:v>0.62935099999999999</c:v>
                </c:pt>
                <c:pt idx="14875">
                  <c:v>0.62921700000000003</c:v>
                </c:pt>
                <c:pt idx="14876">
                  <c:v>0.62908200000000003</c:v>
                </c:pt>
                <c:pt idx="14877">
                  <c:v>0.62894799999999995</c:v>
                </c:pt>
                <c:pt idx="14878">
                  <c:v>0.62881500000000001</c:v>
                </c:pt>
                <c:pt idx="14879">
                  <c:v>0.62868199999999996</c:v>
                </c:pt>
                <c:pt idx="14880">
                  <c:v>0.62854900000000002</c:v>
                </c:pt>
                <c:pt idx="14881">
                  <c:v>0.62841599999999997</c:v>
                </c:pt>
                <c:pt idx="14882">
                  <c:v>0.62828399999999995</c:v>
                </c:pt>
                <c:pt idx="14883">
                  <c:v>0.62815200000000004</c:v>
                </c:pt>
                <c:pt idx="14884">
                  <c:v>0.62802000000000002</c:v>
                </c:pt>
                <c:pt idx="14885">
                  <c:v>0.62788900000000003</c:v>
                </c:pt>
                <c:pt idx="14886">
                  <c:v>0.62775800000000004</c:v>
                </c:pt>
                <c:pt idx="14887">
                  <c:v>0.62762700000000005</c:v>
                </c:pt>
                <c:pt idx="14888">
                  <c:v>0.62749699999999997</c:v>
                </c:pt>
                <c:pt idx="14889">
                  <c:v>0.62736700000000001</c:v>
                </c:pt>
                <c:pt idx="14890">
                  <c:v>0.62723700000000004</c:v>
                </c:pt>
                <c:pt idx="14891">
                  <c:v>0.627108</c:v>
                </c:pt>
                <c:pt idx="14892">
                  <c:v>0.62697899999999995</c:v>
                </c:pt>
                <c:pt idx="14893">
                  <c:v>0.62685000000000002</c:v>
                </c:pt>
                <c:pt idx="14894">
                  <c:v>0.626722</c:v>
                </c:pt>
                <c:pt idx="14895">
                  <c:v>0.62659299999999996</c:v>
                </c:pt>
                <c:pt idx="14896">
                  <c:v>0.62646599999999997</c:v>
                </c:pt>
                <c:pt idx="14897">
                  <c:v>0.62633799999999995</c:v>
                </c:pt>
                <c:pt idx="14898">
                  <c:v>0.62621099999999996</c:v>
                </c:pt>
                <c:pt idx="14899">
                  <c:v>0.62608399999999997</c:v>
                </c:pt>
                <c:pt idx="14900">
                  <c:v>0.62595699999999999</c:v>
                </c:pt>
                <c:pt idx="14901">
                  <c:v>0.62583100000000003</c:v>
                </c:pt>
                <c:pt idx="14902">
                  <c:v>0.62570499999999996</c:v>
                </c:pt>
                <c:pt idx="14903">
                  <c:v>0.62558000000000002</c:v>
                </c:pt>
                <c:pt idx="14904">
                  <c:v>0.62545399999999995</c:v>
                </c:pt>
                <c:pt idx="14905">
                  <c:v>0.62532900000000002</c:v>
                </c:pt>
                <c:pt idx="14906">
                  <c:v>0.62520399999999998</c:v>
                </c:pt>
                <c:pt idx="14907">
                  <c:v>0.62507999999999997</c:v>
                </c:pt>
                <c:pt idx="14908">
                  <c:v>0.62495599999999996</c:v>
                </c:pt>
                <c:pt idx="14909">
                  <c:v>0.62483200000000005</c:v>
                </c:pt>
                <c:pt idx="14910">
                  <c:v>0.62470899999999996</c:v>
                </c:pt>
                <c:pt idx="14911">
                  <c:v>0.62458499999999995</c:v>
                </c:pt>
                <c:pt idx="14912">
                  <c:v>0.62446199999999996</c:v>
                </c:pt>
                <c:pt idx="14913">
                  <c:v>0.62434000000000001</c:v>
                </c:pt>
                <c:pt idx="14914">
                  <c:v>0.62421700000000002</c:v>
                </c:pt>
                <c:pt idx="14915">
                  <c:v>0.62409499999999996</c:v>
                </c:pt>
                <c:pt idx="14916">
                  <c:v>0.62397400000000003</c:v>
                </c:pt>
                <c:pt idx="14917">
                  <c:v>0.62385199999999996</c:v>
                </c:pt>
                <c:pt idx="14918">
                  <c:v>0.62373100000000004</c:v>
                </c:pt>
                <c:pt idx="14919">
                  <c:v>0.62361</c:v>
                </c:pt>
                <c:pt idx="14920">
                  <c:v>0.62348999999999999</c:v>
                </c:pt>
                <c:pt idx="14921">
                  <c:v>0.62336899999999995</c:v>
                </c:pt>
                <c:pt idx="14922">
                  <c:v>0.62324900000000005</c:v>
                </c:pt>
                <c:pt idx="14923">
                  <c:v>0.62312999999999996</c:v>
                </c:pt>
                <c:pt idx="14924">
                  <c:v>0.62300999999999995</c:v>
                </c:pt>
                <c:pt idx="14925">
                  <c:v>0.62289099999999997</c:v>
                </c:pt>
                <c:pt idx="14926">
                  <c:v>0.62277199999999999</c:v>
                </c:pt>
                <c:pt idx="14927">
                  <c:v>0.62265400000000004</c:v>
                </c:pt>
                <c:pt idx="14928">
                  <c:v>0.62253499999999995</c:v>
                </c:pt>
                <c:pt idx="14929">
                  <c:v>0.622417</c:v>
                </c:pt>
                <c:pt idx="14930">
                  <c:v>0.62229999999999996</c:v>
                </c:pt>
                <c:pt idx="14931">
                  <c:v>0.62218200000000001</c:v>
                </c:pt>
                <c:pt idx="14932">
                  <c:v>0.62206499999999998</c:v>
                </c:pt>
                <c:pt idx="14933">
                  <c:v>0.62194799999999995</c:v>
                </c:pt>
                <c:pt idx="14934">
                  <c:v>0.62183200000000005</c:v>
                </c:pt>
                <c:pt idx="14935">
                  <c:v>0.62171500000000002</c:v>
                </c:pt>
                <c:pt idx="14936">
                  <c:v>0.62159900000000001</c:v>
                </c:pt>
                <c:pt idx="14937">
                  <c:v>0.62148400000000004</c:v>
                </c:pt>
                <c:pt idx="14938">
                  <c:v>0.62136800000000003</c:v>
                </c:pt>
                <c:pt idx="14939">
                  <c:v>0.62125300000000006</c:v>
                </c:pt>
                <c:pt idx="14940">
                  <c:v>0.62113799999999997</c:v>
                </c:pt>
                <c:pt idx="14941">
                  <c:v>0.62102400000000002</c:v>
                </c:pt>
                <c:pt idx="14942">
                  <c:v>0.62090900000000004</c:v>
                </c:pt>
                <c:pt idx="14943">
                  <c:v>0.62079499999999999</c:v>
                </c:pt>
                <c:pt idx="14944">
                  <c:v>0.62068100000000004</c:v>
                </c:pt>
                <c:pt idx="14945">
                  <c:v>0.62056800000000001</c:v>
                </c:pt>
                <c:pt idx="14946">
                  <c:v>0.62045399999999995</c:v>
                </c:pt>
                <c:pt idx="14947">
                  <c:v>0.62034100000000003</c:v>
                </c:pt>
                <c:pt idx="14948">
                  <c:v>0.62022900000000003</c:v>
                </c:pt>
                <c:pt idx="14949">
                  <c:v>0.620116</c:v>
                </c:pt>
                <c:pt idx="14950">
                  <c:v>0.620004</c:v>
                </c:pt>
                <c:pt idx="14951">
                  <c:v>0.619892</c:v>
                </c:pt>
                <c:pt idx="14952">
                  <c:v>0.61978100000000003</c:v>
                </c:pt>
                <c:pt idx="14953">
                  <c:v>0.61966900000000003</c:v>
                </c:pt>
                <c:pt idx="14954">
                  <c:v>0.61955800000000005</c:v>
                </c:pt>
                <c:pt idx="14955">
                  <c:v>0.61944699999999997</c:v>
                </c:pt>
                <c:pt idx="14956">
                  <c:v>0.61933700000000003</c:v>
                </c:pt>
                <c:pt idx="14957">
                  <c:v>0.61922600000000005</c:v>
                </c:pt>
                <c:pt idx="14958">
                  <c:v>0.619116</c:v>
                </c:pt>
                <c:pt idx="14959">
                  <c:v>0.61900599999999995</c:v>
                </c:pt>
                <c:pt idx="14960">
                  <c:v>0.61889700000000003</c:v>
                </c:pt>
                <c:pt idx="14961">
                  <c:v>0.61878699999999998</c:v>
                </c:pt>
                <c:pt idx="14962">
                  <c:v>0.61867799999999995</c:v>
                </c:pt>
                <c:pt idx="14963">
                  <c:v>0.61856999999999995</c:v>
                </c:pt>
                <c:pt idx="14964">
                  <c:v>0.61846100000000004</c:v>
                </c:pt>
                <c:pt idx="14965">
                  <c:v>0.61835300000000004</c:v>
                </c:pt>
                <c:pt idx="14966">
                  <c:v>0.61824500000000004</c:v>
                </c:pt>
                <c:pt idx="14967">
                  <c:v>0.61813700000000005</c:v>
                </c:pt>
                <c:pt idx="14968">
                  <c:v>0.61802999999999997</c:v>
                </c:pt>
                <c:pt idx="14969">
                  <c:v>0.61792199999999997</c:v>
                </c:pt>
                <c:pt idx="14970">
                  <c:v>0.61781600000000003</c:v>
                </c:pt>
                <c:pt idx="14971">
                  <c:v>0.61770899999999995</c:v>
                </c:pt>
                <c:pt idx="14972">
                  <c:v>0.61760199999999998</c:v>
                </c:pt>
                <c:pt idx="14973">
                  <c:v>0.61749600000000004</c:v>
                </c:pt>
                <c:pt idx="14974">
                  <c:v>0.61738999999999999</c:v>
                </c:pt>
                <c:pt idx="14975">
                  <c:v>0.61728400000000005</c:v>
                </c:pt>
                <c:pt idx="14976">
                  <c:v>0.61717900000000003</c:v>
                </c:pt>
                <c:pt idx="14977">
                  <c:v>0.61707400000000001</c:v>
                </c:pt>
                <c:pt idx="14978">
                  <c:v>0.61696899999999999</c:v>
                </c:pt>
                <c:pt idx="14979">
                  <c:v>0.61686399999999997</c:v>
                </c:pt>
                <c:pt idx="14980">
                  <c:v>0.61675999999999997</c:v>
                </c:pt>
                <c:pt idx="14981">
                  <c:v>0.61665499999999995</c:v>
                </c:pt>
                <c:pt idx="14982">
                  <c:v>0.61655099999999996</c:v>
                </c:pt>
                <c:pt idx="14983">
                  <c:v>0.616448</c:v>
                </c:pt>
                <c:pt idx="14984">
                  <c:v>0.616344</c:v>
                </c:pt>
                <c:pt idx="14985">
                  <c:v>0.61624100000000004</c:v>
                </c:pt>
                <c:pt idx="14986">
                  <c:v>0.61613799999999996</c:v>
                </c:pt>
                <c:pt idx="14987">
                  <c:v>0.616035</c:v>
                </c:pt>
                <c:pt idx="14988">
                  <c:v>0.61593299999999995</c:v>
                </c:pt>
                <c:pt idx="14989">
                  <c:v>0.61582999999999999</c:v>
                </c:pt>
                <c:pt idx="14990">
                  <c:v>0.61572800000000005</c:v>
                </c:pt>
                <c:pt idx="14991">
                  <c:v>0.61562600000000001</c:v>
                </c:pt>
                <c:pt idx="14992">
                  <c:v>0.61552499999999999</c:v>
                </c:pt>
                <c:pt idx="14993">
                  <c:v>0.61542399999999997</c:v>
                </c:pt>
                <c:pt idx="14994">
                  <c:v>0.61532299999999995</c:v>
                </c:pt>
                <c:pt idx="14995">
                  <c:v>0.61522200000000005</c:v>
                </c:pt>
                <c:pt idx="14996">
                  <c:v>0.61512100000000003</c:v>
                </c:pt>
                <c:pt idx="14997">
                  <c:v>0.61502100000000004</c:v>
                </c:pt>
                <c:pt idx="14998">
                  <c:v>0.61492100000000005</c:v>
                </c:pt>
                <c:pt idx="14999">
                  <c:v>0.61482099999999995</c:v>
                </c:pt>
                <c:pt idx="15000">
                  <c:v>0.61472099999999996</c:v>
                </c:pt>
                <c:pt idx="15001">
                  <c:v>0.614622</c:v>
                </c:pt>
                <c:pt idx="15002">
                  <c:v>0.61452200000000001</c:v>
                </c:pt>
                <c:pt idx="15003">
                  <c:v>0.61442300000000005</c:v>
                </c:pt>
                <c:pt idx="15004">
                  <c:v>0.61432500000000001</c:v>
                </c:pt>
                <c:pt idx="15005">
                  <c:v>0.61422600000000005</c:v>
                </c:pt>
                <c:pt idx="15006">
                  <c:v>0.61412800000000001</c:v>
                </c:pt>
                <c:pt idx="15007">
                  <c:v>0.61402999999999996</c:v>
                </c:pt>
                <c:pt idx="15008">
                  <c:v>0.61393200000000003</c:v>
                </c:pt>
                <c:pt idx="15009">
                  <c:v>0.61383399999999999</c:v>
                </c:pt>
                <c:pt idx="15010">
                  <c:v>0.61373699999999998</c:v>
                </c:pt>
                <c:pt idx="15011">
                  <c:v>0.61363999999999996</c:v>
                </c:pt>
                <c:pt idx="15012">
                  <c:v>0.61354299999999995</c:v>
                </c:pt>
                <c:pt idx="15013">
                  <c:v>0.61344600000000005</c:v>
                </c:pt>
                <c:pt idx="15014">
                  <c:v>0.61334999999999995</c:v>
                </c:pt>
                <c:pt idx="15015">
                  <c:v>0.61325399999999997</c:v>
                </c:pt>
                <c:pt idx="15016">
                  <c:v>0.61315799999999998</c:v>
                </c:pt>
                <c:pt idx="15017">
                  <c:v>0.613062</c:v>
                </c:pt>
                <c:pt idx="15018">
                  <c:v>0.61296600000000001</c:v>
                </c:pt>
                <c:pt idx="15019">
                  <c:v>0.61287100000000005</c:v>
                </c:pt>
                <c:pt idx="15020">
                  <c:v>0.61277599999999999</c:v>
                </c:pt>
                <c:pt idx="15021">
                  <c:v>0.61268100000000003</c:v>
                </c:pt>
                <c:pt idx="15022">
                  <c:v>0.61258599999999996</c:v>
                </c:pt>
                <c:pt idx="15023">
                  <c:v>0.61249200000000004</c:v>
                </c:pt>
                <c:pt idx="15024">
                  <c:v>0.612398</c:v>
                </c:pt>
                <c:pt idx="15025">
                  <c:v>0.61230399999999996</c:v>
                </c:pt>
                <c:pt idx="15026">
                  <c:v>0.61221000000000003</c:v>
                </c:pt>
                <c:pt idx="15027">
                  <c:v>0.61211599999999999</c:v>
                </c:pt>
                <c:pt idx="15028">
                  <c:v>0.61202299999999998</c:v>
                </c:pt>
                <c:pt idx="15029">
                  <c:v>0.61192999999999997</c:v>
                </c:pt>
                <c:pt idx="15030">
                  <c:v>0.61183699999999996</c:v>
                </c:pt>
                <c:pt idx="15031">
                  <c:v>0.61174399999999995</c:v>
                </c:pt>
                <c:pt idx="15032">
                  <c:v>0.61165199999999997</c:v>
                </c:pt>
                <c:pt idx="15033">
                  <c:v>0.61155899999999996</c:v>
                </c:pt>
                <c:pt idx="15034">
                  <c:v>0.61146699999999998</c:v>
                </c:pt>
                <c:pt idx="15035">
                  <c:v>0.611375</c:v>
                </c:pt>
                <c:pt idx="15036">
                  <c:v>0.61128400000000005</c:v>
                </c:pt>
                <c:pt idx="15037">
                  <c:v>0.61119199999999996</c:v>
                </c:pt>
                <c:pt idx="15038">
                  <c:v>0.61110100000000001</c:v>
                </c:pt>
                <c:pt idx="15039">
                  <c:v>0.61101000000000005</c:v>
                </c:pt>
                <c:pt idx="15040">
                  <c:v>0.61091899999999999</c:v>
                </c:pt>
                <c:pt idx="15041">
                  <c:v>0.61082899999999996</c:v>
                </c:pt>
                <c:pt idx="15042">
                  <c:v>0.610738</c:v>
                </c:pt>
                <c:pt idx="15043">
                  <c:v>0.61064799999999997</c:v>
                </c:pt>
                <c:pt idx="15044">
                  <c:v>0.61055800000000005</c:v>
                </c:pt>
                <c:pt idx="15045">
                  <c:v>0.61046800000000001</c:v>
                </c:pt>
                <c:pt idx="15046">
                  <c:v>0.610379</c:v>
                </c:pt>
                <c:pt idx="15047">
                  <c:v>0.61028899999999997</c:v>
                </c:pt>
                <c:pt idx="15048">
                  <c:v>0.61019999999999996</c:v>
                </c:pt>
                <c:pt idx="15049">
                  <c:v>0.61011099999999996</c:v>
                </c:pt>
                <c:pt idx="15050">
                  <c:v>0.61002299999999998</c:v>
                </c:pt>
                <c:pt idx="15051">
                  <c:v>0.60993399999999998</c:v>
                </c:pt>
                <c:pt idx="15052">
                  <c:v>0.609846</c:v>
                </c:pt>
                <c:pt idx="15053">
                  <c:v>0.60975800000000002</c:v>
                </c:pt>
                <c:pt idx="15054">
                  <c:v>0.60967000000000005</c:v>
                </c:pt>
                <c:pt idx="15055">
                  <c:v>0.60958199999999996</c:v>
                </c:pt>
                <c:pt idx="15056">
                  <c:v>0.60949500000000001</c:v>
                </c:pt>
                <c:pt idx="15057">
                  <c:v>0.60940700000000003</c:v>
                </c:pt>
                <c:pt idx="15058">
                  <c:v>0.60931999999999997</c:v>
                </c:pt>
                <c:pt idx="15059">
                  <c:v>0.60923300000000002</c:v>
                </c:pt>
                <c:pt idx="15060">
                  <c:v>0.60914699999999999</c:v>
                </c:pt>
                <c:pt idx="15061">
                  <c:v>0.60906000000000005</c:v>
                </c:pt>
                <c:pt idx="15062">
                  <c:v>0.60897400000000002</c:v>
                </c:pt>
                <c:pt idx="15063">
                  <c:v>0.60888799999999998</c:v>
                </c:pt>
                <c:pt idx="15064">
                  <c:v>0.60880199999999995</c:v>
                </c:pt>
                <c:pt idx="15065">
                  <c:v>0.60871600000000003</c:v>
                </c:pt>
                <c:pt idx="15066">
                  <c:v>0.60863100000000003</c:v>
                </c:pt>
                <c:pt idx="15067">
                  <c:v>0.608545</c:v>
                </c:pt>
                <c:pt idx="15068">
                  <c:v>0.60846</c:v>
                </c:pt>
                <c:pt idx="15069">
                  <c:v>0.608375</c:v>
                </c:pt>
                <c:pt idx="15070">
                  <c:v>0.60829100000000003</c:v>
                </c:pt>
                <c:pt idx="15071">
                  <c:v>0.60820600000000002</c:v>
                </c:pt>
                <c:pt idx="15072">
                  <c:v>0.60812200000000005</c:v>
                </c:pt>
                <c:pt idx="15073">
                  <c:v>0.60803799999999997</c:v>
                </c:pt>
                <c:pt idx="15074">
                  <c:v>0.60795399999999999</c:v>
                </c:pt>
                <c:pt idx="15075">
                  <c:v>0.60787000000000002</c:v>
                </c:pt>
                <c:pt idx="15076">
                  <c:v>0.60778600000000005</c:v>
                </c:pt>
                <c:pt idx="15077">
                  <c:v>0.60770299999999999</c:v>
                </c:pt>
                <c:pt idx="15078">
                  <c:v>0.60762000000000005</c:v>
                </c:pt>
                <c:pt idx="15079">
                  <c:v>0.60753699999999999</c:v>
                </c:pt>
                <c:pt idx="15080">
                  <c:v>0.60745400000000005</c:v>
                </c:pt>
                <c:pt idx="15081">
                  <c:v>0.60737099999999999</c:v>
                </c:pt>
                <c:pt idx="15082">
                  <c:v>0.60728899999999997</c:v>
                </c:pt>
                <c:pt idx="15083">
                  <c:v>0.60720700000000005</c:v>
                </c:pt>
                <c:pt idx="15084">
                  <c:v>0.60712500000000003</c:v>
                </c:pt>
                <c:pt idx="15085">
                  <c:v>0.607043</c:v>
                </c:pt>
                <c:pt idx="15086">
                  <c:v>0.60696099999999997</c:v>
                </c:pt>
                <c:pt idx="15087">
                  <c:v>0.60687999999999998</c:v>
                </c:pt>
                <c:pt idx="15088">
                  <c:v>0.60679799999999995</c:v>
                </c:pt>
                <c:pt idx="15089">
                  <c:v>0.60671699999999995</c:v>
                </c:pt>
                <c:pt idx="15090">
                  <c:v>0.60663599999999995</c:v>
                </c:pt>
                <c:pt idx="15091">
                  <c:v>0.60655599999999998</c:v>
                </c:pt>
                <c:pt idx="15092">
                  <c:v>0.60647499999999999</c:v>
                </c:pt>
                <c:pt idx="15093">
                  <c:v>0.60639500000000002</c:v>
                </c:pt>
                <c:pt idx="15094">
                  <c:v>0.60631400000000002</c:v>
                </c:pt>
                <c:pt idx="15095">
                  <c:v>0.60623400000000005</c:v>
                </c:pt>
                <c:pt idx="15096">
                  <c:v>0.606155</c:v>
                </c:pt>
                <c:pt idx="15097">
                  <c:v>0.60607500000000003</c:v>
                </c:pt>
                <c:pt idx="15098">
                  <c:v>0.60599499999999995</c:v>
                </c:pt>
                <c:pt idx="15099">
                  <c:v>0.60591600000000001</c:v>
                </c:pt>
                <c:pt idx="15100">
                  <c:v>0.60583699999999996</c:v>
                </c:pt>
                <c:pt idx="15101">
                  <c:v>0.60575800000000002</c:v>
                </c:pt>
                <c:pt idx="15102">
                  <c:v>0.60567899999999997</c:v>
                </c:pt>
                <c:pt idx="15103">
                  <c:v>0.60560099999999994</c:v>
                </c:pt>
                <c:pt idx="15104">
                  <c:v>0.605522</c:v>
                </c:pt>
                <c:pt idx="15105">
                  <c:v>0.60544399999999998</c:v>
                </c:pt>
                <c:pt idx="15106">
                  <c:v>0.60536599999999996</c:v>
                </c:pt>
                <c:pt idx="15107">
                  <c:v>0.60528800000000005</c:v>
                </c:pt>
                <c:pt idx="15108">
                  <c:v>0.60521100000000005</c:v>
                </c:pt>
                <c:pt idx="15109">
                  <c:v>0.60513300000000003</c:v>
                </c:pt>
                <c:pt idx="15110">
                  <c:v>0.60505600000000004</c:v>
                </c:pt>
                <c:pt idx="15111">
                  <c:v>0.60497900000000004</c:v>
                </c:pt>
                <c:pt idx="15112">
                  <c:v>0.60490200000000005</c:v>
                </c:pt>
                <c:pt idx="15113">
                  <c:v>0.60482499999999995</c:v>
                </c:pt>
                <c:pt idx="15114">
                  <c:v>0.60474799999999995</c:v>
                </c:pt>
                <c:pt idx="15115">
                  <c:v>0.60467199999999999</c:v>
                </c:pt>
                <c:pt idx="15116">
                  <c:v>0.60459600000000002</c:v>
                </c:pt>
                <c:pt idx="15117">
                  <c:v>0.60451900000000003</c:v>
                </c:pt>
                <c:pt idx="15118">
                  <c:v>0.60444299999999995</c:v>
                </c:pt>
                <c:pt idx="15119">
                  <c:v>0.60436800000000002</c:v>
                </c:pt>
                <c:pt idx="15120">
                  <c:v>0.60429200000000005</c:v>
                </c:pt>
                <c:pt idx="15121">
                  <c:v>0.604217</c:v>
                </c:pt>
                <c:pt idx="15122">
                  <c:v>0.60414100000000004</c:v>
                </c:pt>
                <c:pt idx="15123">
                  <c:v>0.60406599999999999</c:v>
                </c:pt>
                <c:pt idx="15124">
                  <c:v>0.60399099999999994</c:v>
                </c:pt>
                <c:pt idx="15125">
                  <c:v>0.60391700000000004</c:v>
                </c:pt>
                <c:pt idx="15126">
                  <c:v>0.60384199999999999</c:v>
                </c:pt>
                <c:pt idx="15127">
                  <c:v>0.60376799999999997</c:v>
                </c:pt>
                <c:pt idx="15128">
                  <c:v>0.60369399999999995</c:v>
                </c:pt>
                <c:pt idx="15129">
                  <c:v>0.60361900000000002</c:v>
                </c:pt>
                <c:pt idx="15130">
                  <c:v>0.60354600000000003</c:v>
                </c:pt>
                <c:pt idx="15131">
                  <c:v>0.60347200000000001</c:v>
                </c:pt>
                <c:pt idx="15132">
                  <c:v>0.60339799999999999</c:v>
                </c:pt>
                <c:pt idx="15133">
                  <c:v>0.603325</c:v>
                </c:pt>
                <c:pt idx="15134">
                  <c:v>0.60325200000000001</c:v>
                </c:pt>
                <c:pt idx="15135">
                  <c:v>0.60317900000000002</c:v>
                </c:pt>
                <c:pt idx="15136">
                  <c:v>0.60310600000000003</c:v>
                </c:pt>
                <c:pt idx="15137">
                  <c:v>0.60303300000000004</c:v>
                </c:pt>
                <c:pt idx="15138">
                  <c:v>0.60296000000000005</c:v>
                </c:pt>
                <c:pt idx="15139">
                  <c:v>0.60288799999999998</c:v>
                </c:pt>
                <c:pt idx="15140">
                  <c:v>0.60281600000000002</c:v>
                </c:pt>
                <c:pt idx="15141">
                  <c:v>0.60274399999999995</c:v>
                </c:pt>
                <c:pt idx="15142">
                  <c:v>0.60267199999999999</c:v>
                </c:pt>
                <c:pt idx="15143">
                  <c:v>0.60260000000000002</c:v>
                </c:pt>
                <c:pt idx="15144">
                  <c:v>0.60252799999999995</c:v>
                </c:pt>
                <c:pt idx="15145">
                  <c:v>0.60245700000000002</c:v>
                </c:pt>
                <c:pt idx="15146">
                  <c:v>0.60238599999999998</c:v>
                </c:pt>
                <c:pt idx="15147">
                  <c:v>0.60231500000000004</c:v>
                </c:pt>
                <c:pt idx="15148">
                  <c:v>0.602244</c:v>
                </c:pt>
                <c:pt idx="15149">
                  <c:v>0.60217299999999996</c:v>
                </c:pt>
                <c:pt idx="15150">
                  <c:v>0.60210200000000003</c:v>
                </c:pt>
                <c:pt idx="15151">
                  <c:v>0.60203200000000001</c:v>
                </c:pt>
                <c:pt idx="15152">
                  <c:v>0.60196099999999997</c:v>
                </c:pt>
                <c:pt idx="15153">
                  <c:v>0.60189099999999995</c:v>
                </c:pt>
                <c:pt idx="15154">
                  <c:v>0.60182100000000005</c:v>
                </c:pt>
                <c:pt idx="15155">
                  <c:v>0.60175100000000004</c:v>
                </c:pt>
                <c:pt idx="15156">
                  <c:v>0.60168200000000005</c:v>
                </c:pt>
                <c:pt idx="15157">
                  <c:v>0.60161200000000004</c:v>
                </c:pt>
                <c:pt idx="15158">
                  <c:v>0.60154300000000005</c:v>
                </c:pt>
                <c:pt idx="15159">
                  <c:v>0.60147399999999995</c:v>
                </c:pt>
                <c:pt idx="15160">
                  <c:v>0.60140400000000005</c:v>
                </c:pt>
                <c:pt idx="15161">
                  <c:v>0.60133599999999998</c:v>
                </c:pt>
                <c:pt idx="15162">
                  <c:v>0.601267</c:v>
                </c:pt>
                <c:pt idx="15163">
                  <c:v>0.60119800000000001</c:v>
                </c:pt>
                <c:pt idx="15164">
                  <c:v>0.60113000000000005</c:v>
                </c:pt>
                <c:pt idx="15165">
                  <c:v>0.60106099999999996</c:v>
                </c:pt>
                <c:pt idx="15166">
                  <c:v>0.600993</c:v>
                </c:pt>
                <c:pt idx="15167">
                  <c:v>0.60092500000000004</c:v>
                </c:pt>
                <c:pt idx="15168">
                  <c:v>0.60085699999999997</c:v>
                </c:pt>
                <c:pt idx="15169">
                  <c:v>0.60079000000000005</c:v>
                </c:pt>
                <c:pt idx="15170">
                  <c:v>0.60072199999999998</c:v>
                </c:pt>
                <c:pt idx="15171">
                  <c:v>0.60065500000000005</c:v>
                </c:pt>
                <c:pt idx="15172">
                  <c:v>0.60058800000000001</c:v>
                </c:pt>
                <c:pt idx="15173">
                  <c:v>0.60052099999999997</c:v>
                </c:pt>
                <c:pt idx="15174">
                  <c:v>0.60045400000000004</c:v>
                </c:pt>
                <c:pt idx="15175">
                  <c:v>0.600387</c:v>
                </c:pt>
                <c:pt idx="15176">
                  <c:v>0.60031999999999996</c:v>
                </c:pt>
                <c:pt idx="15177">
                  <c:v>0.60025399999999995</c:v>
                </c:pt>
                <c:pt idx="15178">
                  <c:v>0.60018700000000003</c:v>
                </c:pt>
                <c:pt idx="15179">
                  <c:v>0.60012100000000002</c:v>
                </c:pt>
                <c:pt idx="15180">
                  <c:v>0.60005500000000001</c:v>
                </c:pt>
                <c:pt idx="15181">
                  <c:v>0.59998899999999999</c:v>
                </c:pt>
                <c:pt idx="15182">
                  <c:v>0.59992400000000001</c:v>
                </c:pt>
                <c:pt idx="15183">
                  <c:v>0.599858</c:v>
                </c:pt>
                <c:pt idx="15184">
                  <c:v>0.59979199999999999</c:v>
                </c:pt>
                <c:pt idx="15185">
                  <c:v>0.59972700000000001</c:v>
                </c:pt>
                <c:pt idx="15186">
                  <c:v>0.59966200000000003</c:v>
                </c:pt>
                <c:pt idx="15187">
                  <c:v>0.59959700000000005</c:v>
                </c:pt>
                <c:pt idx="15188">
                  <c:v>0.59953199999999995</c:v>
                </c:pt>
                <c:pt idx="15189">
                  <c:v>0.59946699999999997</c:v>
                </c:pt>
                <c:pt idx="15190">
                  <c:v>0.59940300000000002</c:v>
                </c:pt>
                <c:pt idx="15191">
                  <c:v>0.59933800000000004</c:v>
                </c:pt>
                <c:pt idx="15192">
                  <c:v>0.59927399999999997</c:v>
                </c:pt>
                <c:pt idx="15193">
                  <c:v>0.59921000000000002</c:v>
                </c:pt>
                <c:pt idx="15194">
                  <c:v>0.59914599999999996</c:v>
                </c:pt>
                <c:pt idx="15195">
                  <c:v>0.599082</c:v>
                </c:pt>
                <c:pt idx="15196">
                  <c:v>0.59901800000000005</c:v>
                </c:pt>
                <c:pt idx="15197">
                  <c:v>0.59895500000000002</c:v>
                </c:pt>
                <c:pt idx="15198">
                  <c:v>0.59889099999999995</c:v>
                </c:pt>
                <c:pt idx="15199">
                  <c:v>0.59882800000000003</c:v>
                </c:pt>
                <c:pt idx="15200">
                  <c:v>0.59876499999999999</c:v>
                </c:pt>
                <c:pt idx="15201">
                  <c:v>0.59870299999999999</c:v>
                </c:pt>
                <c:pt idx="15202">
                  <c:v>0.59885600000000005</c:v>
                </c:pt>
                <c:pt idx="15203">
                  <c:v>0.59904000000000002</c:v>
                </c:pt>
                <c:pt idx="15204">
                  <c:v>0.59923000000000004</c:v>
                </c:pt>
                <c:pt idx="15205">
                  <c:v>0.59942099999999998</c:v>
                </c:pt>
                <c:pt idx="15206">
                  <c:v>0.59961100000000001</c:v>
                </c:pt>
                <c:pt idx="15207">
                  <c:v>0.59980199999999995</c:v>
                </c:pt>
                <c:pt idx="15208">
                  <c:v>0.59999199999999997</c:v>
                </c:pt>
                <c:pt idx="15209">
                  <c:v>0.60018199999999999</c:v>
                </c:pt>
                <c:pt idx="15210">
                  <c:v>0.60037200000000002</c:v>
                </c:pt>
                <c:pt idx="15211">
                  <c:v>0.60056100000000001</c:v>
                </c:pt>
                <c:pt idx="15212">
                  <c:v>0.60075100000000003</c:v>
                </c:pt>
                <c:pt idx="15213">
                  <c:v>0.60094000000000003</c:v>
                </c:pt>
                <c:pt idx="15214">
                  <c:v>0.60112900000000002</c:v>
                </c:pt>
                <c:pt idx="15215">
                  <c:v>0.60131800000000002</c:v>
                </c:pt>
                <c:pt idx="15216">
                  <c:v>0.60150599999999999</c:v>
                </c:pt>
                <c:pt idx="15217">
                  <c:v>0.60169499999999998</c:v>
                </c:pt>
                <c:pt idx="15218">
                  <c:v>0.60188299999999995</c:v>
                </c:pt>
                <c:pt idx="15219">
                  <c:v>0.60207100000000002</c:v>
                </c:pt>
                <c:pt idx="15220">
                  <c:v>0.60225899999999999</c:v>
                </c:pt>
                <c:pt idx="15221">
                  <c:v>0.60244699999999995</c:v>
                </c:pt>
                <c:pt idx="15222">
                  <c:v>0.602634</c:v>
                </c:pt>
                <c:pt idx="15223">
                  <c:v>0.60282199999999997</c:v>
                </c:pt>
                <c:pt idx="15224">
                  <c:v>0.60300900000000002</c:v>
                </c:pt>
                <c:pt idx="15225">
                  <c:v>0.60319599999999995</c:v>
                </c:pt>
                <c:pt idx="15226">
                  <c:v>0.603383</c:v>
                </c:pt>
                <c:pt idx="15227">
                  <c:v>0.60356900000000002</c:v>
                </c:pt>
                <c:pt idx="15228">
                  <c:v>0.60375599999999996</c:v>
                </c:pt>
                <c:pt idx="15229">
                  <c:v>0.60394199999999998</c:v>
                </c:pt>
                <c:pt idx="15230">
                  <c:v>0.604128</c:v>
                </c:pt>
                <c:pt idx="15231">
                  <c:v>0.60431400000000002</c:v>
                </c:pt>
                <c:pt idx="15232">
                  <c:v>0.60450000000000004</c:v>
                </c:pt>
                <c:pt idx="15233">
                  <c:v>0.60468500000000003</c:v>
                </c:pt>
                <c:pt idx="15234">
                  <c:v>0.60487100000000005</c:v>
                </c:pt>
                <c:pt idx="15235">
                  <c:v>0.60505600000000004</c:v>
                </c:pt>
                <c:pt idx="15236">
                  <c:v>0.60524100000000003</c:v>
                </c:pt>
                <c:pt idx="15237">
                  <c:v>0.60542600000000002</c:v>
                </c:pt>
                <c:pt idx="15238">
                  <c:v>0.60560999999999998</c:v>
                </c:pt>
                <c:pt idx="15239">
                  <c:v>0.60579499999999997</c:v>
                </c:pt>
                <c:pt idx="15240">
                  <c:v>0.60597900000000005</c:v>
                </c:pt>
                <c:pt idx="15241">
                  <c:v>0.60616300000000001</c:v>
                </c:pt>
                <c:pt idx="15242">
                  <c:v>0.60634699999999997</c:v>
                </c:pt>
                <c:pt idx="15243">
                  <c:v>0.60653100000000004</c:v>
                </c:pt>
                <c:pt idx="15244">
                  <c:v>0.606715</c:v>
                </c:pt>
                <c:pt idx="15245">
                  <c:v>0.60689800000000005</c:v>
                </c:pt>
                <c:pt idx="15246">
                  <c:v>0.60708099999999998</c:v>
                </c:pt>
                <c:pt idx="15247">
                  <c:v>0.60726400000000003</c:v>
                </c:pt>
                <c:pt idx="15248">
                  <c:v>0.60744699999999996</c:v>
                </c:pt>
                <c:pt idx="15249">
                  <c:v>0.60763</c:v>
                </c:pt>
                <c:pt idx="15250">
                  <c:v>0.60781200000000002</c:v>
                </c:pt>
                <c:pt idx="15251">
                  <c:v>0.60799499999999995</c:v>
                </c:pt>
                <c:pt idx="15252">
                  <c:v>0.60817699999999997</c:v>
                </c:pt>
                <c:pt idx="15253">
                  <c:v>0.60835899999999998</c:v>
                </c:pt>
                <c:pt idx="15254">
                  <c:v>0.60853999999999997</c:v>
                </c:pt>
                <c:pt idx="15255">
                  <c:v>0.60872199999999999</c:v>
                </c:pt>
                <c:pt idx="15256">
                  <c:v>0.60890299999999997</c:v>
                </c:pt>
                <c:pt idx="15257">
                  <c:v>0.60908499999999999</c:v>
                </c:pt>
                <c:pt idx="15258">
                  <c:v>0.60926599999999997</c:v>
                </c:pt>
                <c:pt idx="15259">
                  <c:v>0.60944699999999996</c:v>
                </c:pt>
                <c:pt idx="15260">
                  <c:v>0.60962700000000003</c:v>
                </c:pt>
                <c:pt idx="15261">
                  <c:v>0.60980800000000002</c:v>
                </c:pt>
                <c:pt idx="15262">
                  <c:v>0.60998799999999997</c:v>
                </c:pt>
                <c:pt idx="15263">
                  <c:v>0.61016899999999996</c:v>
                </c:pt>
                <c:pt idx="15264">
                  <c:v>0.61034900000000003</c:v>
                </c:pt>
                <c:pt idx="15265">
                  <c:v>0.61052799999999996</c:v>
                </c:pt>
                <c:pt idx="15266">
                  <c:v>0.61070800000000003</c:v>
                </c:pt>
                <c:pt idx="15267">
                  <c:v>0.61088799999999999</c:v>
                </c:pt>
                <c:pt idx="15268">
                  <c:v>0.61106700000000003</c:v>
                </c:pt>
                <c:pt idx="15269">
                  <c:v>0.61124599999999996</c:v>
                </c:pt>
                <c:pt idx="15270">
                  <c:v>0.611425</c:v>
                </c:pt>
                <c:pt idx="15271">
                  <c:v>0.61160400000000004</c:v>
                </c:pt>
                <c:pt idx="15272">
                  <c:v>0.61178200000000005</c:v>
                </c:pt>
                <c:pt idx="15273">
                  <c:v>0.61196099999999998</c:v>
                </c:pt>
                <c:pt idx="15274">
                  <c:v>0.61213899999999999</c:v>
                </c:pt>
                <c:pt idx="15275">
                  <c:v>0.612317</c:v>
                </c:pt>
                <c:pt idx="15276">
                  <c:v>0.61249500000000001</c:v>
                </c:pt>
                <c:pt idx="15277">
                  <c:v>0.61267300000000002</c:v>
                </c:pt>
                <c:pt idx="15278">
                  <c:v>0.61285000000000001</c:v>
                </c:pt>
                <c:pt idx="15279">
                  <c:v>0.61302800000000002</c:v>
                </c:pt>
                <c:pt idx="15280">
                  <c:v>0.613205</c:v>
                </c:pt>
                <c:pt idx="15281">
                  <c:v>0.61338199999999998</c:v>
                </c:pt>
                <c:pt idx="15282">
                  <c:v>0.61355899999999997</c:v>
                </c:pt>
                <c:pt idx="15283">
                  <c:v>0.61373599999999995</c:v>
                </c:pt>
                <c:pt idx="15284">
                  <c:v>0.61391200000000001</c:v>
                </c:pt>
                <c:pt idx="15285">
                  <c:v>0.614089</c:v>
                </c:pt>
                <c:pt idx="15286">
                  <c:v>0.61426499999999995</c:v>
                </c:pt>
                <c:pt idx="15287">
                  <c:v>0.61444100000000001</c:v>
                </c:pt>
                <c:pt idx="15288">
                  <c:v>0.61461699999999997</c:v>
                </c:pt>
                <c:pt idx="15289">
                  <c:v>0.61479200000000001</c:v>
                </c:pt>
                <c:pt idx="15290">
                  <c:v>0.61496799999999996</c:v>
                </c:pt>
                <c:pt idx="15291">
                  <c:v>0.615143</c:v>
                </c:pt>
                <c:pt idx="15292">
                  <c:v>0.61531800000000003</c:v>
                </c:pt>
                <c:pt idx="15293">
                  <c:v>0.61549299999999996</c:v>
                </c:pt>
                <c:pt idx="15294">
                  <c:v>0.61566799999999999</c:v>
                </c:pt>
                <c:pt idx="15295">
                  <c:v>0.61584300000000003</c:v>
                </c:pt>
                <c:pt idx="15296">
                  <c:v>0.61601700000000004</c:v>
                </c:pt>
                <c:pt idx="15297">
                  <c:v>0.61619100000000004</c:v>
                </c:pt>
                <c:pt idx="15298">
                  <c:v>0.61636599999999997</c:v>
                </c:pt>
                <c:pt idx="15299">
                  <c:v>0.61653999999999998</c:v>
                </c:pt>
                <c:pt idx="15300">
                  <c:v>0.61671299999999996</c:v>
                </c:pt>
                <c:pt idx="15301">
                  <c:v>0.61688699999999996</c:v>
                </c:pt>
                <c:pt idx="15302">
                  <c:v>0.61706000000000005</c:v>
                </c:pt>
                <c:pt idx="15303">
                  <c:v>0.61723399999999995</c:v>
                </c:pt>
                <c:pt idx="15304">
                  <c:v>0.61740700000000004</c:v>
                </c:pt>
                <c:pt idx="15305">
                  <c:v>0.61758000000000002</c:v>
                </c:pt>
                <c:pt idx="15306">
                  <c:v>0.617753</c:v>
                </c:pt>
                <c:pt idx="15307">
                  <c:v>0.61792499999999995</c:v>
                </c:pt>
                <c:pt idx="15308">
                  <c:v>0.61809800000000004</c:v>
                </c:pt>
                <c:pt idx="15309">
                  <c:v>0.61826999999999999</c:v>
                </c:pt>
                <c:pt idx="15310">
                  <c:v>0.61844200000000005</c:v>
                </c:pt>
                <c:pt idx="15311">
                  <c:v>0.618614</c:v>
                </c:pt>
                <c:pt idx="15312">
                  <c:v>0.61878599999999995</c:v>
                </c:pt>
                <c:pt idx="15313">
                  <c:v>0.61895699999999998</c:v>
                </c:pt>
                <c:pt idx="15314">
                  <c:v>0.61912900000000004</c:v>
                </c:pt>
                <c:pt idx="15315">
                  <c:v>0.61929999999999996</c:v>
                </c:pt>
                <c:pt idx="15316">
                  <c:v>0.61947099999999999</c:v>
                </c:pt>
                <c:pt idx="15317">
                  <c:v>0.61964200000000003</c:v>
                </c:pt>
                <c:pt idx="15318">
                  <c:v>0.61981299999999995</c:v>
                </c:pt>
                <c:pt idx="15319">
                  <c:v>0.61998299999999995</c:v>
                </c:pt>
                <c:pt idx="15320">
                  <c:v>0.62015399999999998</c:v>
                </c:pt>
                <c:pt idx="15321">
                  <c:v>0.62032399999999999</c:v>
                </c:pt>
                <c:pt idx="15322">
                  <c:v>0.62049399999999999</c:v>
                </c:pt>
                <c:pt idx="15323">
                  <c:v>0.62066399999999999</c:v>
                </c:pt>
                <c:pt idx="15324">
                  <c:v>0.620834</c:v>
                </c:pt>
                <c:pt idx="15325">
                  <c:v>0.62100299999999997</c:v>
                </c:pt>
                <c:pt idx="15326">
                  <c:v>0.62117299999999998</c:v>
                </c:pt>
                <c:pt idx="15327">
                  <c:v>0.62134199999999995</c:v>
                </c:pt>
                <c:pt idx="15328">
                  <c:v>0.62151100000000004</c:v>
                </c:pt>
                <c:pt idx="15329">
                  <c:v>0.62168000000000001</c:v>
                </c:pt>
                <c:pt idx="15330">
                  <c:v>0.62184899999999999</c:v>
                </c:pt>
                <c:pt idx="15331">
                  <c:v>0.62201799999999996</c:v>
                </c:pt>
                <c:pt idx="15332">
                  <c:v>0.62218600000000002</c:v>
                </c:pt>
                <c:pt idx="15333">
                  <c:v>0.62235399999999996</c:v>
                </c:pt>
                <c:pt idx="15334">
                  <c:v>0.62252200000000002</c:v>
                </c:pt>
                <c:pt idx="15335">
                  <c:v>0.62268999999999997</c:v>
                </c:pt>
                <c:pt idx="15336">
                  <c:v>0.62285800000000002</c:v>
                </c:pt>
                <c:pt idx="15337">
                  <c:v>0.62302599999999997</c:v>
                </c:pt>
                <c:pt idx="15338">
                  <c:v>0.623193</c:v>
                </c:pt>
                <c:pt idx="15339">
                  <c:v>0.62336100000000005</c:v>
                </c:pt>
                <c:pt idx="15340">
                  <c:v>0.62352799999999997</c:v>
                </c:pt>
                <c:pt idx="15341">
                  <c:v>0.623695</c:v>
                </c:pt>
                <c:pt idx="15342">
                  <c:v>0.623861</c:v>
                </c:pt>
                <c:pt idx="15343">
                  <c:v>0.62402800000000003</c:v>
                </c:pt>
                <c:pt idx="15344">
                  <c:v>0.62419500000000006</c:v>
                </c:pt>
                <c:pt idx="15345">
                  <c:v>0.62436100000000005</c:v>
                </c:pt>
                <c:pt idx="15346">
                  <c:v>0.62452700000000005</c:v>
                </c:pt>
                <c:pt idx="15347">
                  <c:v>0.62469300000000005</c:v>
                </c:pt>
                <c:pt idx="15348">
                  <c:v>0.62485900000000005</c:v>
                </c:pt>
                <c:pt idx="15349">
                  <c:v>0.62502500000000005</c:v>
                </c:pt>
                <c:pt idx="15350">
                  <c:v>0.62519000000000002</c:v>
                </c:pt>
                <c:pt idx="15351">
                  <c:v>0.62535499999999999</c:v>
                </c:pt>
                <c:pt idx="15352">
                  <c:v>0.62552099999999999</c:v>
                </c:pt>
                <c:pt idx="15353">
                  <c:v>0.62568599999999996</c:v>
                </c:pt>
                <c:pt idx="15354">
                  <c:v>0.62585000000000002</c:v>
                </c:pt>
                <c:pt idx="15355">
                  <c:v>0.62601499999999999</c:v>
                </c:pt>
                <c:pt idx="15356">
                  <c:v>0.62617999999999996</c:v>
                </c:pt>
                <c:pt idx="15357">
                  <c:v>0.62634400000000001</c:v>
                </c:pt>
                <c:pt idx="15358">
                  <c:v>0.62650799999999995</c:v>
                </c:pt>
                <c:pt idx="15359">
                  <c:v>0.62667200000000001</c:v>
                </c:pt>
                <c:pt idx="15360">
                  <c:v>0.62683599999999995</c:v>
                </c:pt>
                <c:pt idx="15361">
                  <c:v>0.627</c:v>
                </c:pt>
                <c:pt idx="15362">
                  <c:v>0.62716300000000003</c:v>
                </c:pt>
                <c:pt idx="15363">
                  <c:v>0.62732699999999997</c:v>
                </c:pt>
                <c:pt idx="15364">
                  <c:v>0.62748999999999999</c:v>
                </c:pt>
                <c:pt idx="15365">
                  <c:v>0.62765300000000002</c:v>
                </c:pt>
                <c:pt idx="15366">
                  <c:v>0.62781600000000004</c:v>
                </c:pt>
                <c:pt idx="15367">
                  <c:v>0.62797899999999995</c:v>
                </c:pt>
                <c:pt idx="15368">
                  <c:v>0.62814199999999998</c:v>
                </c:pt>
                <c:pt idx="15369">
                  <c:v>0.62830399999999997</c:v>
                </c:pt>
                <c:pt idx="15370">
                  <c:v>0.62846599999999997</c:v>
                </c:pt>
                <c:pt idx="15371">
                  <c:v>0.62862799999999996</c:v>
                </c:pt>
                <c:pt idx="15372">
                  <c:v>0.62878999999999996</c:v>
                </c:pt>
                <c:pt idx="15373">
                  <c:v>0.62895199999999996</c:v>
                </c:pt>
                <c:pt idx="15374">
                  <c:v>0.62911399999999995</c:v>
                </c:pt>
                <c:pt idx="15375">
                  <c:v>0.62927500000000003</c:v>
                </c:pt>
                <c:pt idx="15376">
                  <c:v>0.62943700000000002</c:v>
                </c:pt>
                <c:pt idx="15377">
                  <c:v>0.62959799999999999</c:v>
                </c:pt>
                <c:pt idx="15378">
                  <c:v>0.62975899999999996</c:v>
                </c:pt>
                <c:pt idx="15379">
                  <c:v>0.62992000000000004</c:v>
                </c:pt>
                <c:pt idx="15380">
                  <c:v>0.630081</c:v>
                </c:pt>
                <c:pt idx="15381">
                  <c:v>0.63024100000000005</c:v>
                </c:pt>
                <c:pt idx="15382">
                  <c:v>0.63040200000000002</c:v>
                </c:pt>
                <c:pt idx="15383">
                  <c:v>0.63056199999999996</c:v>
                </c:pt>
                <c:pt idx="15384">
                  <c:v>0.630722</c:v>
                </c:pt>
                <c:pt idx="15385">
                  <c:v>0.63088200000000005</c:v>
                </c:pt>
                <c:pt idx="15386">
                  <c:v>0.63104199999999999</c:v>
                </c:pt>
                <c:pt idx="15387">
                  <c:v>0.63120100000000001</c:v>
                </c:pt>
                <c:pt idx="15388">
                  <c:v>0.63136099999999995</c:v>
                </c:pt>
                <c:pt idx="15389">
                  <c:v>0.63151999999999997</c:v>
                </c:pt>
                <c:pt idx="15390">
                  <c:v>0.63167899999999999</c:v>
                </c:pt>
                <c:pt idx="15391">
                  <c:v>0.63183800000000001</c:v>
                </c:pt>
                <c:pt idx="15392">
                  <c:v>0.63199700000000003</c:v>
                </c:pt>
                <c:pt idx="15393">
                  <c:v>0.63215600000000005</c:v>
                </c:pt>
                <c:pt idx="15394">
                  <c:v>0.63231400000000004</c:v>
                </c:pt>
                <c:pt idx="15395">
                  <c:v>0.63247299999999995</c:v>
                </c:pt>
                <c:pt idx="15396">
                  <c:v>0.63263100000000005</c:v>
                </c:pt>
                <c:pt idx="15397">
                  <c:v>0.63278900000000005</c:v>
                </c:pt>
                <c:pt idx="15398">
                  <c:v>0.63294700000000004</c:v>
                </c:pt>
                <c:pt idx="15399">
                  <c:v>0.63310500000000003</c:v>
                </c:pt>
                <c:pt idx="15400">
                  <c:v>0.63326199999999999</c:v>
                </c:pt>
                <c:pt idx="15401">
                  <c:v>0.63341999999999998</c:v>
                </c:pt>
                <c:pt idx="15402">
                  <c:v>0.63357699999999995</c:v>
                </c:pt>
                <c:pt idx="15403">
                  <c:v>0.63373400000000002</c:v>
                </c:pt>
                <c:pt idx="15404">
                  <c:v>0.63389099999999998</c:v>
                </c:pt>
                <c:pt idx="15405">
                  <c:v>0.63404799999999994</c:v>
                </c:pt>
                <c:pt idx="15406">
                  <c:v>0.63420500000000002</c:v>
                </c:pt>
                <c:pt idx="15407">
                  <c:v>0.63436099999999995</c:v>
                </c:pt>
                <c:pt idx="15408">
                  <c:v>0.63451800000000003</c:v>
                </c:pt>
                <c:pt idx="15409">
                  <c:v>0.63467399999999996</c:v>
                </c:pt>
                <c:pt idx="15410">
                  <c:v>0.63483000000000001</c:v>
                </c:pt>
                <c:pt idx="15411">
                  <c:v>0.63498600000000005</c:v>
                </c:pt>
                <c:pt idx="15412">
                  <c:v>0.63514199999999998</c:v>
                </c:pt>
                <c:pt idx="15413">
                  <c:v>0.635297</c:v>
                </c:pt>
                <c:pt idx="15414">
                  <c:v>0.63545300000000005</c:v>
                </c:pt>
                <c:pt idx="15415">
                  <c:v>0.63560799999999995</c:v>
                </c:pt>
                <c:pt idx="15416">
                  <c:v>0.63576299999999997</c:v>
                </c:pt>
                <c:pt idx="15417">
                  <c:v>0.63591799999999998</c:v>
                </c:pt>
                <c:pt idx="15418">
                  <c:v>0.636073</c:v>
                </c:pt>
                <c:pt idx="15419">
                  <c:v>0.63622800000000002</c:v>
                </c:pt>
                <c:pt idx="15420">
                  <c:v>0.636382</c:v>
                </c:pt>
                <c:pt idx="15421">
                  <c:v>0.63653700000000002</c:v>
                </c:pt>
                <c:pt idx="15422">
                  <c:v>0.63669100000000001</c:v>
                </c:pt>
                <c:pt idx="15423">
                  <c:v>0.63684499999999999</c:v>
                </c:pt>
                <c:pt idx="15424">
                  <c:v>0.63699899999999998</c:v>
                </c:pt>
                <c:pt idx="15425">
                  <c:v>0.63715299999999997</c:v>
                </c:pt>
                <c:pt idx="15426">
                  <c:v>0.63730600000000004</c:v>
                </c:pt>
                <c:pt idx="15427">
                  <c:v>0.63746000000000003</c:v>
                </c:pt>
                <c:pt idx="15428">
                  <c:v>0.63761299999999999</c:v>
                </c:pt>
                <c:pt idx="15429">
                  <c:v>0.63776600000000006</c:v>
                </c:pt>
                <c:pt idx="15430">
                  <c:v>0.63792000000000004</c:v>
                </c:pt>
                <c:pt idx="15431">
                  <c:v>0.63807199999999997</c:v>
                </c:pt>
                <c:pt idx="15432">
                  <c:v>0.63822500000000004</c:v>
                </c:pt>
                <c:pt idx="15433">
                  <c:v>0.638378</c:v>
                </c:pt>
                <c:pt idx="15434">
                  <c:v>0.63853000000000004</c:v>
                </c:pt>
                <c:pt idx="15435">
                  <c:v>0.638683</c:v>
                </c:pt>
                <c:pt idx="15436">
                  <c:v>0.63883500000000004</c:v>
                </c:pt>
                <c:pt idx="15437">
                  <c:v>0.63898699999999997</c:v>
                </c:pt>
                <c:pt idx="15438">
                  <c:v>0.63913900000000001</c:v>
                </c:pt>
                <c:pt idx="15439">
                  <c:v>0.63929000000000002</c:v>
                </c:pt>
                <c:pt idx="15440">
                  <c:v>0.63944199999999995</c:v>
                </c:pt>
                <c:pt idx="15441">
                  <c:v>0.63959299999999997</c:v>
                </c:pt>
                <c:pt idx="15442">
                  <c:v>0.63974399999999998</c:v>
                </c:pt>
                <c:pt idx="15443">
                  <c:v>0.63989600000000002</c:v>
                </c:pt>
                <c:pt idx="15444">
                  <c:v>0.64004700000000003</c:v>
                </c:pt>
                <c:pt idx="15445">
                  <c:v>0.64019700000000002</c:v>
                </c:pt>
                <c:pt idx="15446">
                  <c:v>0.64034800000000003</c:v>
                </c:pt>
                <c:pt idx="15447">
                  <c:v>0.64049900000000004</c:v>
                </c:pt>
                <c:pt idx="15448">
                  <c:v>0.64064900000000002</c:v>
                </c:pt>
                <c:pt idx="15449">
                  <c:v>0.64079900000000001</c:v>
                </c:pt>
                <c:pt idx="15450">
                  <c:v>0.64094899999999999</c:v>
                </c:pt>
                <c:pt idx="15451">
                  <c:v>0.64109899999999997</c:v>
                </c:pt>
                <c:pt idx="15452">
                  <c:v>0.64124899999999996</c:v>
                </c:pt>
                <c:pt idx="15453">
                  <c:v>0.64139900000000005</c:v>
                </c:pt>
                <c:pt idx="15454">
                  <c:v>0.64154800000000001</c:v>
                </c:pt>
                <c:pt idx="15455">
                  <c:v>0.64169799999999999</c:v>
                </c:pt>
                <c:pt idx="15456">
                  <c:v>0.64184699999999995</c:v>
                </c:pt>
                <c:pt idx="15457">
                  <c:v>0.64199600000000001</c:v>
                </c:pt>
                <c:pt idx="15458">
                  <c:v>0.64214499999999997</c:v>
                </c:pt>
                <c:pt idx="15459">
                  <c:v>0.642293</c:v>
                </c:pt>
                <c:pt idx="15460">
                  <c:v>0.64244199999999996</c:v>
                </c:pt>
                <c:pt idx="15461">
                  <c:v>0.64259100000000002</c:v>
                </c:pt>
                <c:pt idx="15462">
                  <c:v>0.64273899999999995</c:v>
                </c:pt>
                <c:pt idx="15463">
                  <c:v>0.64288699999999999</c:v>
                </c:pt>
                <c:pt idx="15464">
                  <c:v>0.64303500000000002</c:v>
                </c:pt>
                <c:pt idx="15465">
                  <c:v>0.64318299999999995</c:v>
                </c:pt>
                <c:pt idx="15466">
                  <c:v>0.64333099999999999</c:v>
                </c:pt>
                <c:pt idx="15467">
                  <c:v>0.64347799999999999</c:v>
                </c:pt>
                <c:pt idx="15468">
                  <c:v>0.64362600000000003</c:v>
                </c:pt>
                <c:pt idx="15469">
                  <c:v>0.64377300000000004</c:v>
                </c:pt>
                <c:pt idx="15470">
                  <c:v>0.64392000000000005</c:v>
                </c:pt>
                <c:pt idx="15471">
                  <c:v>0.64406699999999995</c:v>
                </c:pt>
                <c:pt idx="15472">
                  <c:v>0.64421399999999995</c:v>
                </c:pt>
                <c:pt idx="15473">
                  <c:v>0.64436099999999996</c:v>
                </c:pt>
                <c:pt idx="15474">
                  <c:v>0.64450799999999997</c:v>
                </c:pt>
                <c:pt idx="15475">
                  <c:v>0.64465399999999995</c:v>
                </c:pt>
                <c:pt idx="15476">
                  <c:v>0.64480000000000004</c:v>
                </c:pt>
                <c:pt idx="15477">
                  <c:v>0.64494700000000005</c:v>
                </c:pt>
                <c:pt idx="15478">
                  <c:v>0.64509300000000003</c:v>
                </c:pt>
                <c:pt idx="15479">
                  <c:v>0.64523900000000001</c:v>
                </c:pt>
                <c:pt idx="15480">
                  <c:v>0.64538399999999996</c:v>
                </c:pt>
                <c:pt idx="15481">
                  <c:v>0.64553000000000005</c:v>
                </c:pt>
                <c:pt idx="15482">
                  <c:v>0.645675</c:v>
                </c:pt>
                <c:pt idx="15483">
                  <c:v>0.64582099999999998</c:v>
                </c:pt>
                <c:pt idx="15484">
                  <c:v>0.64596600000000004</c:v>
                </c:pt>
                <c:pt idx="15485">
                  <c:v>0.64611099999999999</c:v>
                </c:pt>
                <c:pt idx="15486">
                  <c:v>0.64625600000000005</c:v>
                </c:pt>
                <c:pt idx="15487">
                  <c:v>0.64639999999999997</c:v>
                </c:pt>
                <c:pt idx="15488">
                  <c:v>0.64654500000000004</c:v>
                </c:pt>
                <c:pt idx="15489">
                  <c:v>0.64668999999999999</c:v>
                </c:pt>
                <c:pt idx="15490">
                  <c:v>0.64683400000000002</c:v>
                </c:pt>
                <c:pt idx="15491">
                  <c:v>0.64697800000000005</c:v>
                </c:pt>
                <c:pt idx="15492">
                  <c:v>0.64712199999999998</c:v>
                </c:pt>
                <c:pt idx="15493">
                  <c:v>0.64726600000000001</c:v>
                </c:pt>
                <c:pt idx="15494">
                  <c:v>0.64741000000000004</c:v>
                </c:pt>
                <c:pt idx="15495">
                  <c:v>0.64755300000000005</c:v>
                </c:pt>
                <c:pt idx="15496">
                  <c:v>0.64769699999999997</c:v>
                </c:pt>
                <c:pt idx="15497">
                  <c:v>0.64783999999999997</c:v>
                </c:pt>
                <c:pt idx="15498">
                  <c:v>0.64798299999999998</c:v>
                </c:pt>
                <c:pt idx="15499">
                  <c:v>0.64812599999999998</c:v>
                </c:pt>
                <c:pt idx="15500">
                  <c:v>0.64826899999999998</c:v>
                </c:pt>
                <c:pt idx="15501">
                  <c:v>0.64841199999999999</c:v>
                </c:pt>
                <c:pt idx="15502">
                  <c:v>0.64855499999999999</c:v>
                </c:pt>
                <c:pt idx="15503">
                  <c:v>0.64869699999999997</c:v>
                </c:pt>
                <c:pt idx="15504">
                  <c:v>0.64883999999999997</c:v>
                </c:pt>
                <c:pt idx="15505">
                  <c:v>0.64898199999999995</c:v>
                </c:pt>
                <c:pt idx="15506">
                  <c:v>0.64912400000000003</c:v>
                </c:pt>
                <c:pt idx="15507">
                  <c:v>0.64926600000000001</c:v>
                </c:pt>
                <c:pt idx="15508">
                  <c:v>0.64940799999999999</c:v>
                </c:pt>
                <c:pt idx="15509">
                  <c:v>0.64954900000000004</c:v>
                </c:pt>
                <c:pt idx="15510">
                  <c:v>0.64969100000000002</c:v>
                </c:pt>
                <c:pt idx="15511">
                  <c:v>0.64983199999999997</c:v>
                </c:pt>
                <c:pt idx="15512">
                  <c:v>0.64997400000000005</c:v>
                </c:pt>
                <c:pt idx="15513">
                  <c:v>0.650115</c:v>
                </c:pt>
                <c:pt idx="15514">
                  <c:v>0.65025599999999995</c:v>
                </c:pt>
                <c:pt idx="15515">
                  <c:v>0.65039599999999997</c:v>
                </c:pt>
                <c:pt idx="15516">
                  <c:v>0.65053700000000003</c:v>
                </c:pt>
                <c:pt idx="15517">
                  <c:v>0.65067799999999998</c:v>
                </c:pt>
                <c:pt idx="15518">
                  <c:v>0.65081800000000001</c:v>
                </c:pt>
                <c:pt idx="15519">
                  <c:v>0.65095800000000004</c:v>
                </c:pt>
                <c:pt idx="15520">
                  <c:v>0.65109899999999998</c:v>
                </c:pt>
                <c:pt idx="15521">
                  <c:v>0.65123900000000001</c:v>
                </c:pt>
                <c:pt idx="15522">
                  <c:v>0.65137800000000001</c:v>
                </c:pt>
                <c:pt idx="15523">
                  <c:v>0.65151800000000004</c:v>
                </c:pt>
                <c:pt idx="15524">
                  <c:v>0.65165799999999996</c:v>
                </c:pt>
                <c:pt idx="15525">
                  <c:v>0.65179699999999996</c:v>
                </c:pt>
                <c:pt idx="15526">
                  <c:v>0.65193699999999999</c:v>
                </c:pt>
                <c:pt idx="15527">
                  <c:v>0.65207599999999999</c:v>
                </c:pt>
                <c:pt idx="15528">
                  <c:v>0.65221499999999999</c:v>
                </c:pt>
                <c:pt idx="15529">
                  <c:v>0.65235399999999999</c:v>
                </c:pt>
                <c:pt idx="15530">
                  <c:v>0.65249299999999999</c:v>
                </c:pt>
                <c:pt idx="15531">
                  <c:v>0.65263099999999996</c:v>
                </c:pt>
                <c:pt idx="15532">
                  <c:v>0.65276999999999996</c:v>
                </c:pt>
                <c:pt idx="15533">
                  <c:v>0.65290800000000004</c:v>
                </c:pt>
                <c:pt idx="15534">
                  <c:v>0.65304600000000002</c:v>
                </c:pt>
                <c:pt idx="15535">
                  <c:v>0.65318399999999999</c:v>
                </c:pt>
                <c:pt idx="15536">
                  <c:v>0.65332199999999996</c:v>
                </c:pt>
                <c:pt idx="15537">
                  <c:v>0.65346000000000004</c:v>
                </c:pt>
                <c:pt idx="15538">
                  <c:v>0.65359800000000001</c:v>
                </c:pt>
                <c:pt idx="15539">
                  <c:v>0.65373599999999998</c:v>
                </c:pt>
                <c:pt idx="15540">
                  <c:v>0.65387300000000004</c:v>
                </c:pt>
                <c:pt idx="15541">
                  <c:v>0.65400999999999998</c:v>
                </c:pt>
                <c:pt idx="15542">
                  <c:v>0.65414700000000003</c:v>
                </c:pt>
                <c:pt idx="15543">
                  <c:v>0.65428399999999998</c:v>
                </c:pt>
                <c:pt idx="15544">
                  <c:v>0.65442100000000003</c:v>
                </c:pt>
                <c:pt idx="15545">
                  <c:v>0.65455799999999997</c:v>
                </c:pt>
                <c:pt idx="15546">
                  <c:v>0.65469500000000003</c:v>
                </c:pt>
                <c:pt idx="15547">
                  <c:v>0.65483100000000005</c:v>
                </c:pt>
                <c:pt idx="15548">
                  <c:v>0.65496799999999999</c:v>
                </c:pt>
                <c:pt idx="15549">
                  <c:v>0.65510400000000002</c:v>
                </c:pt>
                <c:pt idx="15550">
                  <c:v>0.65524000000000004</c:v>
                </c:pt>
                <c:pt idx="15551">
                  <c:v>0.65537599999999996</c:v>
                </c:pt>
                <c:pt idx="15552">
                  <c:v>0.65551199999999998</c:v>
                </c:pt>
                <c:pt idx="15553">
                  <c:v>0.65564699999999998</c:v>
                </c:pt>
                <c:pt idx="15554">
                  <c:v>0.655783</c:v>
                </c:pt>
                <c:pt idx="15555">
                  <c:v>0.655918</c:v>
                </c:pt>
                <c:pt idx="15556">
                  <c:v>0.65605400000000003</c:v>
                </c:pt>
                <c:pt idx="15557">
                  <c:v>0.65618900000000002</c:v>
                </c:pt>
                <c:pt idx="15558">
                  <c:v>0.65632400000000002</c:v>
                </c:pt>
                <c:pt idx="15559">
                  <c:v>0.65645900000000001</c:v>
                </c:pt>
                <c:pt idx="15560">
                  <c:v>0.65659400000000001</c:v>
                </c:pt>
                <c:pt idx="15561">
                  <c:v>0.65672799999999998</c:v>
                </c:pt>
                <c:pt idx="15562">
                  <c:v>0.65686299999999997</c:v>
                </c:pt>
                <c:pt idx="15563">
                  <c:v>0.65699700000000005</c:v>
                </c:pt>
                <c:pt idx="15564">
                  <c:v>0.65713100000000002</c:v>
                </c:pt>
                <c:pt idx="15565">
                  <c:v>0.65726499999999999</c:v>
                </c:pt>
                <c:pt idx="15566">
                  <c:v>0.65739899999999996</c:v>
                </c:pt>
                <c:pt idx="15567">
                  <c:v>0.65753300000000003</c:v>
                </c:pt>
                <c:pt idx="15568">
                  <c:v>0.657667</c:v>
                </c:pt>
                <c:pt idx="15569">
                  <c:v>0.65780099999999997</c:v>
                </c:pt>
                <c:pt idx="15570">
                  <c:v>0.65793400000000002</c:v>
                </c:pt>
                <c:pt idx="15571">
                  <c:v>0.65806699999999996</c:v>
                </c:pt>
                <c:pt idx="15572">
                  <c:v>0.65820100000000004</c:v>
                </c:pt>
                <c:pt idx="15573">
                  <c:v>0.65833399999999997</c:v>
                </c:pt>
                <c:pt idx="15574">
                  <c:v>0.65846700000000002</c:v>
                </c:pt>
                <c:pt idx="15575">
                  <c:v>0.65859900000000005</c:v>
                </c:pt>
                <c:pt idx="15576">
                  <c:v>0.65873199999999998</c:v>
                </c:pt>
                <c:pt idx="15577">
                  <c:v>0.65886500000000003</c:v>
                </c:pt>
                <c:pt idx="15578">
                  <c:v>0.65899700000000005</c:v>
                </c:pt>
                <c:pt idx="15579">
                  <c:v>0.65912899999999996</c:v>
                </c:pt>
                <c:pt idx="15580">
                  <c:v>0.65926099999999999</c:v>
                </c:pt>
                <c:pt idx="15581">
                  <c:v>0.65939300000000001</c:v>
                </c:pt>
                <c:pt idx="15582">
                  <c:v>0.65952500000000003</c:v>
                </c:pt>
                <c:pt idx="15583">
                  <c:v>0.65965700000000005</c:v>
                </c:pt>
                <c:pt idx="15584">
                  <c:v>0.65978899999999996</c:v>
                </c:pt>
                <c:pt idx="15585">
                  <c:v>0.65991999999999995</c:v>
                </c:pt>
                <c:pt idx="15586">
                  <c:v>0.66005199999999997</c:v>
                </c:pt>
                <c:pt idx="15587">
                  <c:v>0.66018299999999996</c:v>
                </c:pt>
                <c:pt idx="15588">
                  <c:v>0.66031399999999996</c:v>
                </c:pt>
                <c:pt idx="15589">
                  <c:v>0.66044499999999995</c:v>
                </c:pt>
                <c:pt idx="15590">
                  <c:v>0.66057600000000005</c:v>
                </c:pt>
                <c:pt idx="15591">
                  <c:v>0.66070700000000004</c:v>
                </c:pt>
                <c:pt idx="15592">
                  <c:v>0.66083700000000001</c:v>
                </c:pt>
                <c:pt idx="15593">
                  <c:v>0.660968</c:v>
                </c:pt>
                <c:pt idx="15594">
                  <c:v>0.66109799999999996</c:v>
                </c:pt>
                <c:pt idx="15595">
                  <c:v>0.66122800000000004</c:v>
                </c:pt>
                <c:pt idx="15596">
                  <c:v>0.661358</c:v>
                </c:pt>
                <c:pt idx="15597">
                  <c:v>0.66148799999999996</c:v>
                </c:pt>
                <c:pt idx="15598">
                  <c:v>0.66161800000000004</c:v>
                </c:pt>
                <c:pt idx="15599">
                  <c:v>0.661748</c:v>
                </c:pt>
                <c:pt idx="15600">
                  <c:v>0.66187700000000005</c:v>
                </c:pt>
                <c:pt idx="15601">
                  <c:v>0.66200700000000001</c:v>
                </c:pt>
                <c:pt idx="15602">
                  <c:v>0.66213599999999995</c:v>
                </c:pt>
                <c:pt idx="15603">
                  <c:v>0.66226600000000002</c:v>
                </c:pt>
                <c:pt idx="15604">
                  <c:v>0.66239499999999996</c:v>
                </c:pt>
                <c:pt idx="15605">
                  <c:v>0.662524</c:v>
                </c:pt>
                <c:pt idx="15606">
                  <c:v>0.66265200000000002</c:v>
                </c:pt>
                <c:pt idx="15607">
                  <c:v>0.66278099999999995</c:v>
                </c:pt>
                <c:pt idx="15608">
                  <c:v>0.66291</c:v>
                </c:pt>
                <c:pt idx="15609">
                  <c:v>0.66303800000000002</c:v>
                </c:pt>
                <c:pt idx="15610">
                  <c:v>0.66316600000000003</c:v>
                </c:pt>
                <c:pt idx="15611">
                  <c:v>0.66329499999999997</c:v>
                </c:pt>
                <c:pt idx="15612">
                  <c:v>0.66342299999999998</c:v>
                </c:pt>
                <c:pt idx="15613">
                  <c:v>0.663551</c:v>
                </c:pt>
                <c:pt idx="15614">
                  <c:v>0.66367900000000002</c:v>
                </c:pt>
                <c:pt idx="15615">
                  <c:v>0.66380600000000001</c:v>
                </c:pt>
                <c:pt idx="15616">
                  <c:v>0.66393400000000002</c:v>
                </c:pt>
                <c:pt idx="15617">
                  <c:v>0.66406100000000001</c:v>
                </c:pt>
                <c:pt idx="15618">
                  <c:v>0.66418900000000003</c:v>
                </c:pt>
                <c:pt idx="15619">
                  <c:v>0.66431600000000002</c:v>
                </c:pt>
                <c:pt idx="15620">
                  <c:v>0.66444300000000001</c:v>
                </c:pt>
                <c:pt idx="15621">
                  <c:v>0.66456999999999999</c:v>
                </c:pt>
                <c:pt idx="15622">
                  <c:v>0.66469699999999998</c:v>
                </c:pt>
                <c:pt idx="15623">
                  <c:v>0.66482300000000005</c:v>
                </c:pt>
                <c:pt idx="15624">
                  <c:v>0.66495000000000004</c:v>
                </c:pt>
                <c:pt idx="15625">
                  <c:v>0.665076</c:v>
                </c:pt>
                <c:pt idx="15626">
                  <c:v>0.66520299999999999</c:v>
                </c:pt>
                <c:pt idx="15627">
                  <c:v>0.66532899999999995</c:v>
                </c:pt>
                <c:pt idx="15628">
                  <c:v>0.66545500000000002</c:v>
                </c:pt>
                <c:pt idx="15629">
                  <c:v>0.66558099999999998</c:v>
                </c:pt>
                <c:pt idx="15630">
                  <c:v>0.66570700000000005</c:v>
                </c:pt>
                <c:pt idx="15631">
                  <c:v>0.66583300000000001</c:v>
                </c:pt>
                <c:pt idx="15632">
                  <c:v>0.66595800000000005</c:v>
                </c:pt>
                <c:pt idx="15633">
                  <c:v>0.66608400000000001</c:v>
                </c:pt>
                <c:pt idx="15634">
                  <c:v>0.66620900000000005</c:v>
                </c:pt>
                <c:pt idx="15635">
                  <c:v>0.66633399999999998</c:v>
                </c:pt>
                <c:pt idx="15636">
                  <c:v>0.66645900000000002</c:v>
                </c:pt>
                <c:pt idx="15637">
                  <c:v>0.66658399999999995</c:v>
                </c:pt>
                <c:pt idx="15638">
                  <c:v>0.666709</c:v>
                </c:pt>
                <c:pt idx="15639">
                  <c:v>0.66683400000000004</c:v>
                </c:pt>
                <c:pt idx="15640">
                  <c:v>0.66695800000000005</c:v>
                </c:pt>
                <c:pt idx="15641">
                  <c:v>0.66708299999999998</c:v>
                </c:pt>
                <c:pt idx="15642">
                  <c:v>0.66720699999999999</c:v>
                </c:pt>
                <c:pt idx="15643">
                  <c:v>0.66733200000000004</c:v>
                </c:pt>
                <c:pt idx="15644">
                  <c:v>0.66745600000000005</c:v>
                </c:pt>
                <c:pt idx="15645">
                  <c:v>0.66757999999999995</c:v>
                </c:pt>
                <c:pt idx="15646">
                  <c:v>0.66770399999999996</c:v>
                </c:pt>
                <c:pt idx="15647">
                  <c:v>0.66782699999999995</c:v>
                </c:pt>
                <c:pt idx="15648">
                  <c:v>0.66795099999999996</c:v>
                </c:pt>
                <c:pt idx="15649">
                  <c:v>0.66807499999999997</c:v>
                </c:pt>
                <c:pt idx="15650">
                  <c:v>0.66819799999999996</c:v>
                </c:pt>
                <c:pt idx="15651">
                  <c:v>0.66832100000000005</c:v>
                </c:pt>
                <c:pt idx="15652">
                  <c:v>0.66844400000000004</c:v>
                </c:pt>
                <c:pt idx="15653">
                  <c:v>0.66856700000000002</c:v>
                </c:pt>
                <c:pt idx="15654">
                  <c:v>0.66869000000000001</c:v>
                </c:pt>
                <c:pt idx="15655">
                  <c:v>0.66881299999999999</c:v>
                </c:pt>
                <c:pt idx="15656">
                  <c:v>0.66893599999999998</c:v>
                </c:pt>
                <c:pt idx="15657">
                  <c:v>0.66905800000000004</c:v>
                </c:pt>
                <c:pt idx="15658">
                  <c:v>0.66918100000000003</c:v>
                </c:pt>
                <c:pt idx="15659">
                  <c:v>0.66930299999999998</c:v>
                </c:pt>
                <c:pt idx="15660">
                  <c:v>0.66942500000000005</c:v>
                </c:pt>
                <c:pt idx="15661">
                  <c:v>0.669547</c:v>
                </c:pt>
                <c:pt idx="15662">
                  <c:v>0.66966899999999996</c:v>
                </c:pt>
                <c:pt idx="15663">
                  <c:v>0.66979100000000003</c:v>
                </c:pt>
                <c:pt idx="15664">
                  <c:v>0.66991299999999998</c:v>
                </c:pt>
                <c:pt idx="15665">
                  <c:v>0.67003400000000002</c:v>
                </c:pt>
                <c:pt idx="15666">
                  <c:v>0.67015599999999997</c:v>
                </c:pt>
                <c:pt idx="15667">
                  <c:v>0.67027700000000001</c:v>
                </c:pt>
                <c:pt idx="15668">
                  <c:v>0.67039899999999997</c:v>
                </c:pt>
                <c:pt idx="15669">
                  <c:v>0.67052</c:v>
                </c:pt>
                <c:pt idx="15670">
                  <c:v>0.67064100000000004</c:v>
                </c:pt>
                <c:pt idx="15671">
                  <c:v>0.67076199999999997</c:v>
                </c:pt>
                <c:pt idx="15672">
                  <c:v>0.67088199999999998</c:v>
                </c:pt>
                <c:pt idx="15673">
                  <c:v>0.67100300000000002</c:v>
                </c:pt>
                <c:pt idx="15674">
                  <c:v>0.67112400000000005</c:v>
                </c:pt>
                <c:pt idx="15675">
                  <c:v>0.67124399999999995</c:v>
                </c:pt>
                <c:pt idx="15676">
                  <c:v>0.67136399999999996</c:v>
                </c:pt>
                <c:pt idx="15677">
                  <c:v>0.67148399999999997</c:v>
                </c:pt>
                <c:pt idx="15678">
                  <c:v>0.67160500000000001</c:v>
                </c:pt>
                <c:pt idx="15679">
                  <c:v>0.67172399999999999</c:v>
                </c:pt>
                <c:pt idx="15680">
                  <c:v>0.671844</c:v>
                </c:pt>
                <c:pt idx="15681">
                  <c:v>0.67196400000000001</c:v>
                </c:pt>
                <c:pt idx="15682">
                  <c:v>0.67208400000000001</c:v>
                </c:pt>
                <c:pt idx="15683">
                  <c:v>0.67220299999999999</c:v>
                </c:pt>
                <c:pt idx="15684">
                  <c:v>0.67232199999999998</c:v>
                </c:pt>
                <c:pt idx="15685">
                  <c:v>0.67244199999999998</c:v>
                </c:pt>
                <c:pt idx="15686">
                  <c:v>0.67256099999999996</c:v>
                </c:pt>
                <c:pt idx="15687">
                  <c:v>0.67267999999999994</c:v>
                </c:pt>
                <c:pt idx="15688">
                  <c:v>0.67279900000000004</c:v>
                </c:pt>
                <c:pt idx="15689">
                  <c:v>0.67291699999999999</c:v>
                </c:pt>
                <c:pt idx="15690">
                  <c:v>0.67303599999999997</c:v>
                </c:pt>
                <c:pt idx="15691">
                  <c:v>0.67315499999999995</c:v>
                </c:pt>
                <c:pt idx="15692">
                  <c:v>0.67327300000000001</c:v>
                </c:pt>
                <c:pt idx="15693">
                  <c:v>0.67339099999999996</c:v>
                </c:pt>
                <c:pt idx="15694">
                  <c:v>0.67351000000000005</c:v>
                </c:pt>
                <c:pt idx="15695">
                  <c:v>0.673628</c:v>
                </c:pt>
                <c:pt idx="15696">
                  <c:v>0.67374599999999996</c:v>
                </c:pt>
                <c:pt idx="15697">
                  <c:v>0.67386299999999999</c:v>
                </c:pt>
                <c:pt idx="15698">
                  <c:v>0.67398100000000005</c:v>
                </c:pt>
                <c:pt idx="15699">
                  <c:v>0.674099</c:v>
                </c:pt>
                <c:pt idx="15700">
                  <c:v>0.67421600000000004</c:v>
                </c:pt>
                <c:pt idx="15701">
                  <c:v>0.67433399999999999</c:v>
                </c:pt>
                <c:pt idx="15702">
                  <c:v>0.67445100000000002</c:v>
                </c:pt>
                <c:pt idx="15703">
                  <c:v>0.67456799999999995</c:v>
                </c:pt>
                <c:pt idx="15704">
                  <c:v>0.67468499999999998</c:v>
                </c:pt>
                <c:pt idx="15705">
                  <c:v>0.67480200000000001</c:v>
                </c:pt>
                <c:pt idx="15706">
                  <c:v>0.67491900000000005</c:v>
                </c:pt>
                <c:pt idx="15707">
                  <c:v>0.67503599999999997</c:v>
                </c:pt>
                <c:pt idx="15708">
                  <c:v>0.67515199999999997</c:v>
                </c:pt>
                <c:pt idx="15709">
                  <c:v>0.67526900000000001</c:v>
                </c:pt>
                <c:pt idx="15710">
                  <c:v>0.67538500000000001</c:v>
                </c:pt>
                <c:pt idx="15711">
                  <c:v>0.67550100000000002</c:v>
                </c:pt>
                <c:pt idx="15712">
                  <c:v>0.67561700000000002</c:v>
                </c:pt>
                <c:pt idx="15713">
                  <c:v>0.67573300000000003</c:v>
                </c:pt>
                <c:pt idx="15714">
                  <c:v>0.67584900000000003</c:v>
                </c:pt>
                <c:pt idx="15715">
                  <c:v>0.67596500000000004</c:v>
                </c:pt>
                <c:pt idx="15716">
                  <c:v>0.67608100000000004</c:v>
                </c:pt>
                <c:pt idx="15717">
                  <c:v>0.67619600000000002</c:v>
                </c:pt>
                <c:pt idx="15718">
                  <c:v>0.67631200000000002</c:v>
                </c:pt>
                <c:pt idx="15719">
                  <c:v>0.676427</c:v>
                </c:pt>
                <c:pt idx="15720">
                  <c:v>0.67654199999999998</c:v>
                </c:pt>
                <c:pt idx="15721">
                  <c:v>0.67665699999999995</c:v>
                </c:pt>
                <c:pt idx="15722">
                  <c:v>0.67677200000000004</c:v>
                </c:pt>
                <c:pt idx="15723">
                  <c:v>0.67688700000000002</c:v>
                </c:pt>
                <c:pt idx="15724">
                  <c:v>0.67700199999999999</c:v>
                </c:pt>
                <c:pt idx="15725">
                  <c:v>0.67711699999999997</c:v>
                </c:pt>
                <c:pt idx="15726">
                  <c:v>0.67723100000000003</c:v>
                </c:pt>
                <c:pt idx="15727">
                  <c:v>0.677346</c:v>
                </c:pt>
                <c:pt idx="15728">
                  <c:v>0.67745999999999995</c:v>
                </c:pt>
                <c:pt idx="15729">
                  <c:v>0.67757400000000001</c:v>
                </c:pt>
                <c:pt idx="15730">
                  <c:v>0.67768799999999996</c:v>
                </c:pt>
                <c:pt idx="15731">
                  <c:v>0.67780200000000002</c:v>
                </c:pt>
                <c:pt idx="15732">
                  <c:v>0.67791599999999996</c:v>
                </c:pt>
                <c:pt idx="15733">
                  <c:v>0.67803000000000002</c:v>
                </c:pt>
                <c:pt idx="15734">
                  <c:v>0.67814399999999997</c:v>
                </c:pt>
                <c:pt idx="15735">
                  <c:v>0.678257</c:v>
                </c:pt>
                <c:pt idx="15736">
                  <c:v>0.67837099999999995</c:v>
                </c:pt>
                <c:pt idx="15737">
                  <c:v>0.67848399999999998</c:v>
                </c:pt>
                <c:pt idx="15738">
                  <c:v>0.67859700000000001</c:v>
                </c:pt>
                <c:pt idx="15739">
                  <c:v>0.67871000000000004</c:v>
                </c:pt>
                <c:pt idx="15740">
                  <c:v>0.67882299999999995</c:v>
                </c:pt>
                <c:pt idx="15741">
                  <c:v>0.67893599999999998</c:v>
                </c:pt>
                <c:pt idx="15742">
                  <c:v>0.67904900000000001</c:v>
                </c:pt>
                <c:pt idx="15743">
                  <c:v>0.67916200000000004</c:v>
                </c:pt>
                <c:pt idx="15744">
                  <c:v>0.67927400000000004</c:v>
                </c:pt>
                <c:pt idx="15745">
                  <c:v>0.67938600000000005</c:v>
                </c:pt>
                <c:pt idx="15746">
                  <c:v>0.67949899999999996</c:v>
                </c:pt>
                <c:pt idx="15747">
                  <c:v>0.67961099999999997</c:v>
                </c:pt>
                <c:pt idx="15748">
                  <c:v>0.67972299999999997</c:v>
                </c:pt>
                <c:pt idx="15749">
                  <c:v>0.67983499999999997</c:v>
                </c:pt>
                <c:pt idx="15750">
                  <c:v>0.67994699999999997</c:v>
                </c:pt>
                <c:pt idx="15751">
                  <c:v>0.68005899999999997</c:v>
                </c:pt>
                <c:pt idx="15752">
                  <c:v>0.68017000000000005</c:v>
                </c:pt>
                <c:pt idx="15753">
                  <c:v>0.68028200000000005</c:v>
                </c:pt>
                <c:pt idx="15754">
                  <c:v>0.68039300000000003</c:v>
                </c:pt>
                <c:pt idx="15755">
                  <c:v>0.68050500000000003</c:v>
                </c:pt>
                <c:pt idx="15756">
                  <c:v>0.680616</c:v>
                </c:pt>
                <c:pt idx="15757">
                  <c:v>0.68072699999999997</c:v>
                </c:pt>
                <c:pt idx="15758">
                  <c:v>0.68083800000000005</c:v>
                </c:pt>
                <c:pt idx="15759">
                  <c:v>0.68094900000000003</c:v>
                </c:pt>
                <c:pt idx="15760">
                  <c:v>0.68106</c:v>
                </c:pt>
                <c:pt idx="15761">
                  <c:v>0.68117099999999997</c:v>
                </c:pt>
                <c:pt idx="15762">
                  <c:v>0.68128100000000003</c:v>
                </c:pt>
                <c:pt idx="15763">
                  <c:v>0.681392</c:v>
                </c:pt>
                <c:pt idx="15764">
                  <c:v>0.68150200000000005</c:v>
                </c:pt>
                <c:pt idx="15765">
                  <c:v>0.681612</c:v>
                </c:pt>
                <c:pt idx="15766">
                  <c:v>0.68172200000000005</c:v>
                </c:pt>
                <c:pt idx="15767">
                  <c:v>0.68183199999999999</c:v>
                </c:pt>
                <c:pt idx="15768">
                  <c:v>0.68194200000000005</c:v>
                </c:pt>
                <c:pt idx="15769">
                  <c:v>0.68205199999999999</c:v>
                </c:pt>
                <c:pt idx="15770">
                  <c:v>0.68216200000000005</c:v>
                </c:pt>
                <c:pt idx="15771">
                  <c:v>0.68227099999999996</c:v>
                </c:pt>
                <c:pt idx="15772">
                  <c:v>0.68238100000000002</c:v>
                </c:pt>
                <c:pt idx="15773">
                  <c:v>0.68249000000000004</c:v>
                </c:pt>
                <c:pt idx="15774">
                  <c:v>0.68259999999999998</c:v>
                </c:pt>
                <c:pt idx="15775">
                  <c:v>0.68270900000000001</c:v>
                </c:pt>
                <c:pt idx="15776">
                  <c:v>0.68281800000000004</c:v>
                </c:pt>
                <c:pt idx="15777">
                  <c:v>0.68292699999999995</c:v>
                </c:pt>
                <c:pt idx="15778">
                  <c:v>0.68303599999999998</c:v>
                </c:pt>
                <c:pt idx="15779">
                  <c:v>0.68314399999999997</c:v>
                </c:pt>
                <c:pt idx="15780">
                  <c:v>0.683253</c:v>
                </c:pt>
                <c:pt idx="15781">
                  <c:v>0.68336200000000002</c:v>
                </c:pt>
                <c:pt idx="15782">
                  <c:v>0.68347000000000002</c:v>
                </c:pt>
                <c:pt idx="15783">
                  <c:v>0.68357800000000002</c:v>
                </c:pt>
                <c:pt idx="15784">
                  <c:v>0.68368700000000004</c:v>
                </c:pt>
                <c:pt idx="15785">
                  <c:v>0.68379500000000004</c:v>
                </c:pt>
                <c:pt idx="15786">
                  <c:v>0.68390300000000004</c:v>
                </c:pt>
                <c:pt idx="15787">
                  <c:v>0.68401100000000004</c:v>
                </c:pt>
                <c:pt idx="15788">
                  <c:v>0.684118</c:v>
                </c:pt>
                <c:pt idx="15789">
                  <c:v>0.684226</c:v>
                </c:pt>
                <c:pt idx="15790">
                  <c:v>0.684334</c:v>
                </c:pt>
                <c:pt idx="15791">
                  <c:v>0.68444099999999997</c:v>
                </c:pt>
                <c:pt idx="15792">
                  <c:v>0.68454800000000005</c:v>
                </c:pt>
                <c:pt idx="15793">
                  <c:v>0.68465600000000004</c:v>
                </c:pt>
                <c:pt idx="15794">
                  <c:v>0.68476300000000001</c:v>
                </c:pt>
                <c:pt idx="15795">
                  <c:v>0.68486999999999998</c:v>
                </c:pt>
                <c:pt idx="15796">
                  <c:v>0.68497699999999995</c:v>
                </c:pt>
                <c:pt idx="15797">
                  <c:v>0.68508400000000003</c:v>
                </c:pt>
                <c:pt idx="15798">
                  <c:v>0.68518999999999997</c:v>
                </c:pt>
                <c:pt idx="15799">
                  <c:v>0.68529700000000005</c:v>
                </c:pt>
                <c:pt idx="15800">
                  <c:v>0.68540400000000001</c:v>
                </c:pt>
                <c:pt idx="15801">
                  <c:v>0.68550999999999995</c:v>
                </c:pt>
                <c:pt idx="15802">
                  <c:v>0.685616</c:v>
                </c:pt>
                <c:pt idx="15803">
                  <c:v>0.68572299999999997</c:v>
                </c:pt>
                <c:pt idx="15804">
                  <c:v>0.68582900000000002</c:v>
                </c:pt>
                <c:pt idx="15805">
                  <c:v>0.68593499999999996</c:v>
                </c:pt>
                <c:pt idx="15806">
                  <c:v>0.68604100000000001</c:v>
                </c:pt>
                <c:pt idx="15807">
                  <c:v>0.68614600000000003</c:v>
                </c:pt>
                <c:pt idx="15808">
                  <c:v>0.68625199999999997</c:v>
                </c:pt>
                <c:pt idx="15809">
                  <c:v>0.68635800000000002</c:v>
                </c:pt>
                <c:pt idx="15810">
                  <c:v>0.68646300000000005</c:v>
                </c:pt>
                <c:pt idx="15811">
                  <c:v>0.68656899999999998</c:v>
                </c:pt>
                <c:pt idx="15812">
                  <c:v>0.68667400000000001</c:v>
                </c:pt>
                <c:pt idx="15813">
                  <c:v>0.68677900000000003</c:v>
                </c:pt>
                <c:pt idx="15814">
                  <c:v>0.68688400000000005</c:v>
                </c:pt>
                <c:pt idx="15815">
                  <c:v>0.68698899999999996</c:v>
                </c:pt>
                <c:pt idx="15816">
                  <c:v>0.68709399999999998</c:v>
                </c:pt>
                <c:pt idx="15817">
                  <c:v>0.687199</c:v>
                </c:pt>
                <c:pt idx="15818">
                  <c:v>0.68730400000000003</c:v>
                </c:pt>
                <c:pt idx="15819">
                  <c:v>0.68740800000000002</c:v>
                </c:pt>
                <c:pt idx="15820">
                  <c:v>0.68751300000000004</c:v>
                </c:pt>
                <c:pt idx="15821">
                  <c:v>0.68761700000000003</c:v>
                </c:pt>
                <c:pt idx="15822">
                  <c:v>0.68772100000000003</c:v>
                </c:pt>
                <c:pt idx="15823">
                  <c:v>0.68782500000000002</c:v>
                </c:pt>
                <c:pt idx="15824">
                  <c:v>0.68792900000000001</c:v>
                </c:pt>
                <c:pt idx="15825">
                  <c:v>0.68803300000000001</c:v>
                </c:pt>
                <c:pt idx="15826">
                  <c:v>0.688137</c:v>
                </c:pt>
                <c:pt idx="15827">
                  <c:v>0.68824099999999999</c:v>
                </c:pt>
                <c:pt idx="15828">
                  <c:v>0.68834499999999998</c:v>
                </c:pt>
                <c:pt idx="15829">
                  <c:v>0.68844799999999995</c:v>
                </c:pt>
                <c:pt idx="15830">
                  <c:v>0.68855200000000005</c:v>
                </c:pt>
                <c:pt idx="15831">
                  <c:v>0.68865500000000002</c:v>
                </c:pt>
                <c:pt idx="15832">
                  <c:v>0.68875799999999998</c:v>
                </c:pt>
                <c:pt idx="15833">
                  <c:v>0.68886099999999995</c:v>
                </c:pt>
                <c:pt idx="15834">
                  <c:v>0.68896400000000002</c:v>
                </c:pt>
                <c:pt idx="15835">
                  <c:v>0.68906699999999999</c:v>
                </c:pt>
                <c:pt idx="15836">
                  <c:v>0.68916999999999995</c:v>
                </c:pt>
                <c:pt idx="15837">
                  <c:v>0.68927300000000002</c:v>
                </c:pt>
                <c:pt idx="15838">
                  <c:v>0.68937599999999999</c:v>
                </c:pt>
                <c:pt idx="15839">
                  <c:v>0.68947800000000004</c:v>
                </c:pt>
                <c:pt idx="15840">
                  <c:v>0.68957999999999997</c:v>
                </c:pt>
                <c:pt idx="15841">
                  <c:v>0.68968300000000005</c:v>
                </c:pt>
                <c:pt idx="15842">
                  <c:v>0.68978499999999998</c:v>
                </c:pt>
                <c:pt idx="15843">
                  <c:v>0.68988700000000003</c:v>
                </c:pt>
                <c:pt idx="15844">
                  <c:v>0.68998899999999996</c:v>
                </c:pt>
                <c:pt idx="15845">
                  <c:v>0.69009100000000001</c:v>
                </c:pt>
                <c:pt idx="15846">
                  <c:v>0.69019299999999995</c:v>
                </c:pt>
                <c:pt idx="15847">
                  <c:v>0.69029499999999999</c:v>
                </c:pt>
                <c:pt idx="15848">
                  <c:v>0.69039600000000001</c:v>
                </c:pt>
                <c:pt idx="15849">
                  <c:v>0.69049799999999995</c:v>
                </c:pt>
                <c:pt idx="15850">
                  <c:v>0.69059899999999996</c:v>
                </c:pt>
                <c:pt idx="15851">
                  <c:v>0.69070100000000001</c:v>
                </c:pt>
                <c:pt idx="15852">
                  <c:v>0.69080200000000003</c:v>
                </c:pt>
                <c:pt idx="15853">
                  <c:v>0.69090300000000004</c:v>
                </c:pt>
                <c:pt idx="15854">
                  <c:v>0.69100399999999995</c:v>
                </c:pt>
                <c:pt idx="15855">
                  <c:v>0.69110499999999997</c:v>
                </c:pt>
                <c:pt idx="15856">
                  <c:v>0.69120599999999999</c:v>
                </c:pt>
                <c:pt idx="15857">
                  <c:v>0.691307</c:v>
                </c:pt>
                <c:pt idx="15858">
                  <c:v>0.69140699999999999</c:v>
                </c:pt>
                <c:pt idx="15859">
                  <c:v>0.69150800000000001</c:v>
                </c:pt>
                <c:pt idx="15860">
                  <c:v>0.691608</c:v>
                </c:pt>
                <c:pt idx="15861">
                  <c:v>0.69170900000000002</c:v>
                </c:pt>
                <c:pt idx="15862">
                  <c:v>0.69180900000000001</c:v>
                </c:pt>
                <c:pt idx="15863">
                  <c:v>0.691909</c:v>
                </c:pt>
                <c:pt idx="15864">
                  <c:v>0.69200899999999999</c:v>
                </c:pt>
                <c:pt idx="15865">
                  <c:v>0.69210899999999997</c:v>
                </c:pt>
                <c:pt idx="15866">
                  <c:v>0.69220899999999996</c:v>
                </c:pt>
                <c:pt idx="15867">
                  <c:v>0.69230899999999995</c:v>
                </c:pt>
                <c:pt idx="15868">
                  <c:v>0.69240800000000002</c:v>
                </c:pt>
                <c:pt idx="15869">
                  <c:v>0.69250800000000001</c:v>
                </c:pt>
                <c:pt idx="15870">
                  <c:v>0.69260699999999997</c:v>
                </c:pt>
                <c:pt idx="15871">
                  <c:v>0.69270699999999996</c:v>
                </c:pt>
                <c:pt idx="15872">
                  <c:v>0.69280600000000003</c:v>
                </c:pt>
                <c:pt idx="15873">
                  <c:v>0.69290499999999999</c:v>
                </c:pt>
                <c:pt idx="15874">
                  <c:v>0.69300399999999995</c:v>
                </c:pt>
                <c:pt idx="15875">
                  <c:v>0.69310300000000002</c:v>
                </c:pt>
                <c:pt idx="15876">
                  <c:v>0.69320199999999998</c:v>
                </c:pt>
                <c:pt idx="15877">
                  <c:v>0.69330099999999995</c:v>
                </c:pt>
                <c:pt idx="15878">
                  <c:v>0.69340000000000002</c:v>
                </c:pt>
                <c:pt idx="15879">
                  <c:v>0.69349799999999995</c:v>
                </c:pt>
                <c:pt idx="15880">
                  <c:v>0.69359700000000002</c:v>
                </c:pt>
                <c:pt idx="15881">
                  <c:v>0.69369499999999995</c:v>
                </c:pt>
                <c:pt idx="15882">
                  <c:v>0.69379299999999999</c:v>
                </c:pt>
                <c:pt idx="15883">
                  <c:v>0.69389199999999995</c:v>
                </c:pt>
                <c:pt idx="15884">
                  <c:v>0.69399</c:v>
                </c:pt>
                <c:pt idx="15885">
                  <c:v>0.69408800000000004</c:v>
                </c:pt>
                <c:pt idx="15886">
                  <c:v>0.69418599999999997</c:v>
                </c:pt>
                <c:pt idx="15887">
                  <c:v>0.69428299999999998</c:v>
                </c:pt>
                <c:pt idx="15888">
                  <c:v>0.69438100000000003</c:v>
                </c:pt>
                <c:pt idx="15889">
                  <c:v>0.69447899999999996</c:v>
                </c:pt>
                <c:pt idx="15890">
                  <c:v>0.69457599999999997</c:v>
                </c:pt>
                <c:pt idx="15891">
                  <c:v>0.69467400000000001</c:v>
                </c:pt>
                <c:pt idx="15892">
                  <c:v>0.69477100000000003</c:v>
                </c:pt>
                <c:pt idx="15893">
                  <c:v>0.69486800000000004</c:v>
                </c:pt>
                <c:pt idx="15894">
                  <c:v>0.69496599999999997</c:v>
                </c:pt>
                <c:pt idx="15895">
                  <c:v>0.69506299999999999</c:v>
                </c:pt>
                <c:pt idx="15896">
                  <c:v>0.69516</c:v>
                </c:pt>
                <c:pt idx="15897">
                  <c:v>0.69525599999999999</c:v>
                </c:pt>
                <c:pt idx="15898">
                  <c:v>0.695353</c:v>
                </c:pt>
                <c:pt idx="15899">
                  <c:v>0.69545000000000001</c:v>
                </c:pt>
                <c:pt idx="15900">
                  <c:v>0.695546</c:v>
                </c:pt>
                <c:pt idx="15901">
                  <c:v>0.69564300000000001</c:v>
                </c:pt>
                <c:pt idx="15902">
                  <c:v>0.695739</c:v>
                </c:pt>
                <c:pt idx="15903">
                  <c:v>0.69583600000000001</c:v>
                </c:pt>
                <c:pt idx="15904">
                  <c:v>0.695932</c:v>
                </c:pt>
                <c:pt idx="15905">
                  <c:v>0.69602799999999998</c:v>
                </c:pt>
                <c:pt idx="15906">
                  <c:v>0.69612399999999997</c:v>
                </c:pt>
                <c:pt idx="15907">
                  <c:v>0.69621999999999995</c:v>
                </c:pt>
                <c:pt idx="15908">
                  <c:v>0.69631600000000005</c:v>
                </c:pt>
                <c:pt idx="15909">
                  <c:v>0.69641200000000003</c:v>
                </c:pt>
                <c:pt idx="15910">
                  <c:v>0.69650699999999999</c:v>
                </c:pt>
                <c:pt idx="15911">
                  <c:v>0.69660299999999997</c:v>
                </c:pt>
                <c:pt idx="15912">
                  <c:v>0.69669800000000004</c:v>
                </c:pt>
                <c:pt idx="15913">
                  <c:v>0.69679400000000002</c:v>
                </c:pt>
                <c:pt idx="15914">
                  <c:v>0.69688899999999998</c:v>
                </c:pt>
                <c:pt idx="15915">
                  <c:v>0.69698400000000005</c:v>
                </c:pt>
                <c:pt idx="15916">
                  <c:v>0.697079</c:v>
                </c:pt>
                <c:pt idx="15917">
                  <c:v>0.69717399999999996</c:v>
                </c:pt>
                <c:pt idx="15918">
                  <c:v>0.69726900000000003</c:v>
                </c:pt>
                <c:pt idx="15919">
                  <c:v>0.69736399999999998</c:v>
                </c:pt>
                <c:pt idx="15920">
                  <c:v>0.69745800000000002</c:v>
                </c:pt>
                <c:pt idx="15921">
                  <c:v>0.69755299999999998</c:v>
                </c:pt>
                <c:pt idx="15922">
                  <c:v>0.69764800000000005</c:v>
                </c:pt>
                <c:pt idx="15923">
                  <c:v>0.69774199999999997</c:v>
                </c:pt>
                <c:pt idx="15924">
                  <c:v>0.69783600000000001</c:v>
                </c:pt>
                <c:pt idx="15925">
                  <c:v>0.69793099999999997</c:v>
                </c:pt>
                <c:pt idx="15926">
                  <c:v>0.69802500000000001</c:v>
                </c:pt>
                <c:pt idx="15927">
                  <c:v>0.69811900000000005</c:v>
                </c:pt>
                <c:pt idx="15928">
                  <c:v>0.69821299999999997</c:v>
                </c:pt>
                <c:pt idx="15929">
                  <c:v>0.69830700000000001</c:v>
                </c:pt>
                <c:pt idx="15930">
                  <c:v>0.69840000000000002</c:v>
                </c:pt>
                <c:pt idx="15931">
                  <c:v>0.69849399999999995</c:v>
                </c:pt>
                <c:pt idx="15932">
                  <c:v>0.69858799999999999</c:v>
                </c:pt>
                <c:pt idx="15933">
                  <c:v>0.698681</c:v>
                </c:pt>
                <c:pt idx="15934">
                  <c:v>0.69877500000000003</c:v>
                </c:pt>
                <c:pt idx="15935">
                  <c:v>0.69886800000000004</c:v>
                </c:pt>
                <c:pt idx="15936">
                  <c:v>0.69896100000000005</c:v>
                </c:pt>
                <c:pt idx="15937">
                  <c:v>0.69905399999999995</c:v>
                </c:pt>
                <c:pt idx="15938">
                  <c:v>0.69914699999999996</c:v>
                </c:pt>
                <c:pt idx="15939">
                  <c:v>0.69923999999999997</c:v>
                </c:pt>
                <c:pt idx="15940">
                  <c:v>0.69933299999999998</c:v>
                </c:pt>
                <c:pt idx="15941">
                  <c:v>0.69942599999999999</c:v>
                </c:pt>
                <c:pt idx="15942">
                  <c:v>0.699519</c:v>
                </c:pt>
                <c:pt idx="15943">
                  <c:v>0.69961099999999998</c:v>
                </c:pt>
                <c:pt idx="15944">
                  <c:v>0.69970399999999999</c:v>
                </c:pt>
                <c:pt idx="15945">
                  <c:v>0.69979599999999997</c:v>
                </c:pt>
                <c:pt idx="15946">
                  <c:v>0.69988899999999998</c:v>
                </c:pt>
                <c:pt idx="15947">
                  <c:v>0.69998099999999996</c:v>
                </c:pt>
                <c:pt idx="15948">
                  <c:v>0.70007299999999995</c:v>
                </c:pt>
                <c:pt idx="15949">
                  <c:v>0.70016500000000004</c:v>
                </c:pt>
                <c:pt idx="15950">
                  <c:v>0.70025700000000002</c:v>
                </c:pt>
                <c:pt idx="15951">
                  <c:v>0.700349</c:v>
                </c:pt>
                <c:pt idx="15952">
                  <c:v>0.70044099999999998</c:v>
                </c:pt>
                <c:pt idx="15953">
                  <c:v>0.70053200000000004</c:v>
                </c:pt>
                <c:pt idx="15954">
                  <c:v>0.70062400000000002</c:v>
                </c:pt>
                <c:pt idx="15955">
                  <c:v>0.70071499999999998</c:v>
                </c:pt>
                <c:pt idx="15956">
                  <c:v>0.70080699999999996</c:v>
                </c:pt>
                <c:pt idx="15957">
                  <c:v>0.70089800000000002</c:v>
                </c:pt>
                <c:pt idx="15958">
                  <c:v>0.70098899999999997</c:v>
                </c:pt>
                <c:pt idx="15959">
                  <c:v>0.70108099999999995</c:v>
                </c:pt>
                <c:pt idx="15960">
                  <c:v>0.70117200000000002</c:v>
                </c:pt>
                <c:pt idx="15961">
                  <c:v>0.70126299999999997</c:v>
                </c:pt>
                <c:pt idx="15962">
                  <c:v>0.701353</c:v>
                </c:pt>
                <c:pt idx="15963">
                  <c:v>0.70144399999999996</c:v>
                </c:pt>
                <c:pt idx="15964">
                  <c:v>0.70153500000000002</c:v>
                </c:pt>
                <c:pt idx="15965">
                  <c:v>0.70162599999999997</c:v>
                </c:pt>
                <c:pt idx="15966">
                  <c:v>0.70171600000000001</c:v>
                </c:pt>
                <c:pt idx="15967">
                  <c:v>0.70180699999999996</c:v>
                </c:pt>
                <c:pt idx="15968">
                  <c:v>0.70189699999999999</c:v>
                </c:pt>
                <c:pt idx="15969">
                  <c:v>0.70198700000000003</c:v>
                </c:pt>
                <c:pt idx="15970">
                  <c:v>0.70207699999999995</c:v>
                </c:pt>
                <c:pt idx="15971">
                  <c:v>0.70216699999999999</c:v>
                </c:pt>
                <c:pt idx="15972">
                  <c:v>0.70225700000000002</c:v>
                </c:pt>
                <c:pt idx="15973">
                  <c:v>0.70234700000000005</c:v>
                </c:pt>
                <c:pt idx="15974">
                  <c:v>0.70243699999999998</c:v>
                </c:pt>
                <c:pt idx="15975">
                  <c:v>0.70252700000000001</c:v>
                </c:pt>
                <c:pt idx="15976">
                  <c:v>0.70261700000000005</c:v>
                </c:pt>
                <c:pt idx="15977">
                  <c:v>0.70270600000000005</c:v>
                </c:pt>
                <c:pt idx="15978">
                  <c:v>0.70279599999999998</c:v>
                </c:pt>
                <c:pt idx="15979">
                  <c:v>0.70288499999999998</c:v>
                </c:pt>
                <c:pt idx="15980">
                  <c:v>0.70297399999999999</c:v>
                </c:pt>
                <c:pt idx="15981">
                  <c:v>0.70306299999999999</c:v>
                </c:pt>
                <c:pt idx="15982">
                  <c:v>0.70315300000000003</c:v>
                </c:pt>
                <c:pt idx="15983">
                  <c:v>0.70324200000000003</c:v>
                </c:pt>
                <c:pt idx="15984">
                  <c:v>0.70333100000000004</c:v>
                </c:pt>
                <c:pt idx="15985">
                  <c:v>0.70341900000000002</c:v>
                </c:pt>
                <c:pt idx="15986">
                  <c:v>0.70350800000000002</c:v>
                </c:pt>
                <c:pt idx="15987">
                  <c:v>0.70359700000000003</c:v>
                </c:pt>
                <c:pt idx="15988">
                  <c:v>0.70368600000000003</c:v>
                </c:pt>
                <c:pt idx="15989">
                  <c:v>0.70377400000000001</c:v>
                </c:pt>
                <c:pt idx="15990">
                  <c:v>0.70386199999999999</c:v>
                </c:pt>
                <c:pt idx="15991">
                  <c:v>0.70395099999999999</c:v>
                </c:pt>
                <c:pt idx="15992">
                  <c:v>0.70403899999999997</c:v>
                </c:pt>
                <c:pt idx="15993">
                  <c:v>0.70412699999999995</c:v>
                </c:pt>
                <c:pt idx="15994">
                  <c:v>0.70421500000000004</c:v>
                </c:pt>
                <c:pt idx="15995">
                  <c:v>0.70430300000000001</c:v>
                </c:pt>
                <c:pt idx="15996">
                  <c:v>0.70439099999999999</c:v>
                </c:pt>
                <c:pt idx="15997">
                  <c:v>0.70447899999999997</c:v>
                </c:pt>
                <c:pt idx="15998">
                  <c:v>0.70456700000000005</c:v>
                </c:pt>
                <c:pt idx="15999">
                  <c:v>0.704654</c:v>
                </c:pt>
                <c:pt idx="16000">
                  <c:v>0.70474199999999998</c:v>
                </c:pt>
                <c:pt idx="16001">
                  <c:v>0.70482900000000004</c:v>
                </c:pt>
                <c:pt idx="16002">
                  <c:v>0.70491700000000002</c:v>
                </c:pt>
                <c:pt idx="16003">
                  <c:v>0.70500399999999996</c:v>
                </c:pt>
                <c:pt idx="16004">
                  <c:v>0.70509100000000002</c:v>
                </c:pt>
                <c:pt idx="16005">
                  <c:v>0.70517799999999997</c:v>
                </c:pt>
                <c:pt idx="16006">
                  <c:v>0.70526500000000003</c:v>
                </c:pt>
                <c:pt idx="16007">
                  <c:v>0.70535199999999998</c:v>
                </c:pt>
                <c:pt idx="16008">
                  <c:v>0.70543900000000004</c:v>
                </c:pt>
                <c:pt idx="16009">
                  <c:v>0.70552599999999999</c:v>
                </c:pt>
                <c:pt idx="16010">
                  <c:v>0.70561300000000005</c:v>
                </c:pt>
                <c:pt idx="16011">
                  <c:v>0.70569899999999997</c:v>
                </c:pt>
                <c:pt idx="16012">
                  <c:v>0.70578600000000002</c:v>
                </c:pt>
                <c:pt idx="16013">
                  <c:v>0.70587200000000005</c:v>
                </c:pt>
                <c:pt idx="16014">
                  <c:v>0.705959</c:v>
                </c:pt>
                <c:pt idx="16015">
                  <c:v>0.70604500000000003</c:v>
                </c:pt>
                <c:pt idx="16016">
                  <c:v>0.70613099999999995</c:v>
                </c:pt>
                <c:pt idx="16017">
                  <c:v>0.70621699999999998</c:v>
                </c:pt>
                <c:pt idx="16018">
                  <c:v>0.70630300000000001</c:v>
                </c:pt>
                <c:pt idx="16019">
                  <c:v>0.70638900000000004</c:v>
                </c:pt>
                <c:pt idx="16020">
                  <c:v>0.70647499999999996</c:v>
                </c:pt>
                <c:pt idx="16021">
                  <c:v>0.70656099999999999</c:v>
                </c:pt>
                <c:pt idx="16022">
                  <c:v>0.70664700000000003</c:v>
                </c:pt>
                <c:pt idx="16023">
                  <c:v>0.70673200000000003</c:v>
                </c:pt>
                <c:pt idx="16024">
                  <c:v>0.70681799999999995</c:v>
                </c:pt>
                <c:pt idx="16025">
                  <c:v>0.70690299999999995</c:v>
                </c:pt>
                <c:pt idx="16026">
                  <c:v>0.70698899999999998</c:v>
                </c:pt>
                <c:pt idx="16027">
                  <c:v>0.70707399999999998</c:v>
                </c:pt>
                <c:pt idx="16028">
                  <c:v>0.70715899999999998</c:v>
                </c:pt>
                <c:pt idx="16029">
                  <c:v>0.70724399999999998</c:v>
                </c:pt>
                <c:pt idx="16030">
                  <c:v>0.70732899999999999</c:v>
                </c:pt>
                <c:pt idx="16031">
                  <c:v>0.70741399999999999</c:v>
                </c:pt>
                <c:pt idx="16032">
                  <c:v>0.70749899999999999</c:v>
                </c:pt>
                <c:pt idx="16033">
                  <c:v>0.70758399999999999</c:v>
                </c:pt>
                <c:pt idx="16034">
                  <c:v>0.70766799999999996</c:v>
                </c:pt>
                <c:pt idx="16035">
                  <c:v>0.70775299999999997</c:v>
                </c:pt>
                <c:pt idx="16036">
                  <c:v>0.70783799999999997</c:v>
                </c:pt>
                <c:pt idx="16037">
                  <c:v>0.70792200000000005</c:v>
                </c:pt>
                <c:pt idx="16038">
                  <c:v>0.70800600000000002</c:v>
                </c:pt>
                <c:pt idx="16039">
                  <c:v>0.70809100000000003</c:v>
                </c:pt>
                <c:pt idx="16040">
                  <c:v>0.708175</c:v>
                </c:pt>
                <c:pt idx="16041">
                  <c:v>0.70825899999999997</c:v>
                </c:pt>
                <c:pt idx="16042">
                  <c:v>0.70834299999999994</c:v>
                </c:pt>
                <c:pt idx="16043">
                  <c:v>0.70842700000000003</c:v>
                </c:pt>
                <c:pt idx="16044">
                  <c:v>0.708511</c:v>
                </c:pt>
                <c:pt idx="16045">
                  <c:v>0.70859499999999997</c:v>
                </c:pt>
                <c:pt idx="16046">
                  <c:v>0.70867800000000003</c:v>
                </c:pt>
                <c:pt idx="16047">
                  <c:v>0.708762</c:v>
                </c:pt>
                <c:pt idx="16048">
                  <c:v>0.70884499999999995</c:v>
                </c:pt>
                <c:pt idx="16049">
                  <c:v>0.70892900000000003</c:v>
                </c:pt>
                <c:pt idx="16050">
                  <c:v>0.70901199999999998</c:v>
                </c:pt>
                <c:pt idx="16051">
                  <c:v>0.70909599999999995</c:v>
                </c:pt>
                <c:pt idx="16052">
                  <c:v>0.709179</c:v>
                </c:pt>
                <c:pt idx="16053">
                  <c:v>0.70926199999999995</c:v>
                </c:pt>
                <c:pt idx="16054">
                  <c:v>0.709345</c:v>
                </c:pt>
                <c:pt idx="16055">
                  <c:v>0.70942799999999995</c:v>
                </c:pt>
                <c:pt idx="16056">
                  <c:v>0.709511</c:v>
                </c:pt>
                <c:pt idx="16057">
                  <c:v>0.70959399999999995</c:v>
                </c:pt>
                <c:pt idx="16058">
                  <c:v>0.70967599999999997</c:v>
                </c:pt>
                <c:pt idx="16059">
                  <c:v>0.70975900000000003</c:v>
                </c:pt>
                <c:pt idx="16060">
                  <c:v>0.70984100000000006</c:v>
                </c:pt>
                <c:pt idx="16061">
                  <c:v>0.709924</c:v>
                </c:pt>
                <c:pt idx="16062">
                  <c:v>0.71000600000000003</c:v>
                </c:pt>
                <c:pt idx="16063">
                  <c:v>0.71008899999999997</c:v>
                </c:pt>
                <c:pt idx="16064">
                  <c:v>0.710171</c:v>
                </c:pt>
                <c:pt idx="16065">
                  <c:v>0.71025300000000002</c:v>
                </c:pt>
                <c:pt idx="16066">
                  <c:v>0.71033500000000005</c:v>
                </c:pt>
                <c:pt idx="16067">
                  <c:v>0.71041699999999997</c:v>
                </c:pt>
                <c:pt idx="16068">
                  <c:v>0.71049899999999999</c:v>
                </c:pt>
                <c:pt idx="16069">
                  <c:v>0.71058100000000002</c:v>
                </c:pt>
                <c:pt idx="16070">
                  <c:v>0.71066300000000004</c:v>
                </c:pt>
                <c:pt idx="16071">
                  <c:v>0.71074400000000004</c:v>
                </c:pt>
                <c:pt idx="16072">
                  <c:v>0.71082599999999996</c:v>
                </c:pt>
                <c:pt idx="16073">
                  <c:v>0.71090699999999996</c:v>
                </c:pt>
                <c:pt idx="16074">
                  <c:v>0.71098899999999998</c:v>
                </c:pt>
                <c:pt idx="16075">
                  <c:v>0.71106999999999998</c:v>
                </c:pt>
                <c:pt idx="16076">
                  <c:v>0.71115099999999998</c:v>
                </c:pt>
                <c:pt idx="16077">
                  <c:v>0.711233</c:v>
                </c:pt>
                <c:pt idx="16078">
                  <c:v>0.711314</c:v>
                </c:pt>
                <c:pt idx="16079">
                  <c:v>0.711395</c:v>
                </c:pt>
                <c:pt idx="16080">
                  <c:v>0.711476</c:v>
                </c:pt>
                <c:pt idx="16081">
                  <c:v>0.711557</c:v>
                </c:pt>
                <c:pt idx="16082">
                  <c:v>0.71163699999999996</c:v>
                </c:pt>
                <c:pt idx="16083">
                  <c:v>0.71171799999999996</c:v>
                </c:pt>
                <c:pt idx="16084">
                  <c:v>0.71179899999999996</c:v>
                </c:pt>
                <c:pt idx="16085">
                  <c:v>0.71187900000000004</c:v>
                </c:pt>
                <c:pt idx="16086">
                  <c:v>0.71196000000000004</c:v>
                </c:pt>
                <c:pt idx="16087">
                  <c:v>0.71204000000000001</c:v>
                </c:pt>
                <c:pt idx="16088">
                  <c:v>0.71211999999999998</c:v>
                </c:pt>
                <c:pt idx="16089">
                  <c:v>0.71220099999999997</c:v>
                </c:pt>
                <c:pt idx="16090">
                  <c:v>0.71228100000000005</c:v>
                </c:pt>
                <c:pt idx="16091">
                  <c:v>0.71236100000000002</c:v>
                </c:pt>
                <c:pt idx="16092">
                  <c:v>0.71244099999999999</c:v>
                </c:pt>
                <c:pt idx="16093">
                  <c:v>0.71252099999999996</c:v>
                </c:pt>
                <c:pt idx="16094">
                  <c:v>0.71260100000000004</c:v>
                </c:pt>
                <c:pt idx="16095">
                  <c:v>0.71267999999999998</c:v>
                </c:pt>
                <c:pt idx="16096">
                  <c:v>0.71275999999999995</c:v>
                </c:pt>
                <c:pt idx="16097">
                  <c:v>0.71284000000000003</c:v>
                </c:pt>
                <c:pt idx="16098">
                  <c:v>0.71291899999999997</c:v>
                </c:pt>
                <c:pt idx="16099">
                  <c:v>0.71299900000000005</c:v>
                </c:pt>
                <c:pt idx="16100">
                  <c:v>0.71307799999999999</c:v>
                </c:pt>
                <c:pt idx="16101">
                  <c:v>0.71315700000000004</c:v>
                </c:pt>
                <c:pt idx="16102">
                  <c:v>0.71323700000000001</c:v>
                </c:pt>
                <c:pt idx="16103">
                  <c:v>0.71331599999999995</c:v>
                </c:pt>
                <c:pt idx="16104">
                  <c:v>0.713395</c:v>
                </c:pt>
                <c:pt idx="16105">
                  <c:v>0.71347400000000005</c:v>
                </c:pt>
                <c:pt idx="16106">
                  <c:v>0.71355299999999999</c:v>
                </c:pt>
                <c:pt idx="16107">
                  <c:v>0.71363200000000004</c:v>
                </c:pt>
                <c:pt idx="16108">
                  <c:v>0.71370999999999996</c:v>
                </c:pt>
                <c:pt idx="16109">
                  <c:v>0.71378900000000001</c:v>
                </c:pt>
                <c:pt idx="16110">
                  <c:v>0.71386799999999995</c:v>
                </c:pt>
                <c:pt idx="16111">
                  <c:v>0.71394599999999997</c:v>
                </c:pt>
                <c:pt idx="16112">
                  <c:v>0.71402500000000002</c:v>
                </c:pt>
                <c:pt idx="16113">
                  <c:v>0.71410300000000004</c:v>
                </c:pt>
                <c:pt idx="16114">
                  <c:v>0.71418099999999995</c:v>
                </c:pt>
                <c:pt idx="16115">
                  <c:v>0.71425899999999998</c:v>
                </c:pt>
                <c:pt idx="16116">
                  <c:v>0.71433800000000003</c:v>
                </c:pt>
                <c:pt idx="16117">
                  <c:v>0.71441600000000005</c:v>
                </c:pt>
                <c:pt idx="16118">
                  <c:v>0.71449399999999996</c:v>
                </c:pt>
                <c:pt idx="16119">
                  <c:v>0.71457199999999998</c:v>
                </c:pt>
                <c:pt idx="16120">
                  <c:v>0.71464899999999998</c:v>
                </c:pt>
                <c:pt idx="16121">
                  <c:v>0.714727</c:v>
                </c:pt>
                <c:pt idx="16122">
                  <c:v>0.71480500000000002</c:v>
                </c:pt>
                <c:pt idx="16123">
                  <c:v>0.71488200000000002</c:v>
                </c:pt>
                <c:pt idx="16124">
                  <c:v>0.71496000000000004</c:v>
                </c:pt>
                <c:pt idx="16125">
                  <c:v>0.71503700000000003</c:v>
                </c:pt>
                <c:pt idx="16126">
                  <c:v>0.71511499999999995</c:v>
                </c:pt>
                <c:pt idx="16127">
                  <c:v>0.71519200000000005</c:v>
                </c:pt>
                <c:pt idx="16128">
                  <c:v>0.71526900000000004</c:v>
                </c:pt>
                <c:pt idx="16129">
                  <c:v>0.71534699999999996</c:v>
                </c:pt>
                <c:pt idx="16130">
                  <c:v>0.71542399999999995</c:v>
                </c:pt>
                <c:pt idx="16131">
                  <c:v>0.71550100000000005</c:v>
                </c:pt>
                <c:pt idx="16132">
                  <c:v>0.71557800000000005</c:v>
                </c:pt>
                <c:pt idx="16133">
                  <c:v>0.71565400000000001</c:v>
                </c:pt>
                <c:pt idx="16134">
                  <c:v>0.71573100000000001</c:v>
                </c:pt>
                <c:pt idx="16135">
                  <c:v>0.715808</c:v>
                </c:pt>
                <c:pt idx="16136">
                  <c:v>0.71588399999999996</c:v>
                </c:pt>
                <c:pt idx="16137">
                  <c:v>0.71596099999999996</c:v>
                </c:pt>
                <c:pt idx="16138">
                  <c:v>0.71603700000000003</c:v>
                </c:pt>
                <c:pt idx="16139">
                  <c:v>0.71611400000000003</c:v>
                </c:pt>
                <c:pt idx="16140">
                  <c:v>0.71618999999999999</c:v>
                </c:pt>
                <c:pt idx="16141">
                  <c:v>0.71626599999999996</c:v>
                </c:pt>
                <c:pt idx="16142">
                  <c:v>0.71634299999999995</c:v>
                </c:pt>
                <c:pt idx="16143">
                  <c:v>0.71641900000000003</c:v>
                </c:pt>
                <c:pt idx="16144">
                  <c:v>0.71649499999999999</c:v>
                </c:pt>
                <c:pt idx="16145">
                  <c:v>0.71657099999999996</c:v>
                </c:pt>
                <c:pt idx="16146">
                  <c:v>0.71664700000000003</c:v>
                </c:pt>
                <c:pt idx="16147">
                  <c:v>0.71672199999999997</c:v>
                </c:pt>
                <c:pt idx="16148">
                  <c:v>0.71679800000000005</c:v>
                </c:pt>
                <c:pt idx="16149">
                  <c:v>0.71687400000000001</c:v>
                </c:pt>
                <c:pt idx="16150">
                  <c:v>0.71694899999999995</c:v>
                </c:pt>
                <c:pt idx="16151">
                  <c:v>0.71702500000000002</c:v>
                </c:pt>
                <c:pt idx="16152">
                  <c:v>0.71709999999999996</c:v>
                </c:pt>
                <c:pt idx="16153">
                  <c:v>0.71717600000000004</c:v>
                </c:pt>
                <c:pt idx="16154">
                  <c:v>0.71725099999999997</c:v>
                </c:pt>
                <c:pt idx="16155">
                  <c:v>0.71732600000000002</c:v>
                </c:pt>
                <c:pt idx="16156">
                  <c:v>0.71740099999999996</c:v>
                </c:pt>
                <c:pt idx="16157">
                  <c:v>0.717476</c:v>
                </c:pt>
                <c:pt idx="16158">
                  <c:v>0.71755100000000005</c:v>
                </c:pt>
                <c:pt idx="16159">
                  <c:v>0.71762599999999999</c:v>
                </c:pt>
                <c:pt idx="16160">
                  <c:v>0.71770100000000003</c:v>
                </c:pt>
                <c:pt idx="16161">
                  <c:v>0.71777599999999997</c:v>
                </c:pt>
                <c:pt idx="16162">
                  <c:v>0.71784999999999999</c:v>
                </c:pt>
                <c:pt idx="16163">
                  <c:v>0.71792500000000004</c:v>
                </c:pt>
                <c:pt idx="16164">
                  <c:v>0.71799999999999997</c:v>
                </c:pt>
                <c:pt idx="16165">
                  <c:v>0.71807399999999999</c:v>
                </c:pt>
                <c:pt idx="16166">
                  <c:v>0.71814800000000001</c:v>
                </c:pt>
                <c:pt idx="16167">
                  <c:v>0.71822299999999994</c:v>
                </c:pt>
                <c:pt idx="16168">
                  <c:v>0.71829699999999996</c:v>
                </c:pt>
                <c:pt idx="16169">
                  <c:v>0.71837099999999998</c:v>
                </c:pt>
                <c:pt idx="16170">
                  <c:v>0.718445</c:v>
                </c:pt>
                <c:pt idx="16171">
                  <c:v>0.71851900000000002</c:v>
                </c:pt>
                <c:pt idx="16172">
                  <c:v>0.71859300000000004</c:v>
                </c:pt>
                <c:pt idx="16173">
                  <c:v>0.71866699999999994</c:v>
                </c:pt>
                <c:pt idx="16174">
                  <c:v>0.71874099999999996</c:v>
                </c:pt>
                <c:pt idx="16175">
                  <c:v>0.71881499999999998</c:v>
                </c:pt>
                <c:pt idx="16176">
                  <c:v>0.71888799999999997</c:v>
                </c:pt>
                <c:pt idx="16177">
                  <c:v>0.71896199999999999</c:v>
                </c:pt>
                <c:pt idx="16178">
                  <c:v>0.71903600000000001</c:v>
                </c:pt>
                <c:pt idx="16179">
                  <c:v>0.719109</c:v>
                </c:pt>
                <c:pt idx="16180">
                  <c:v>0.71918199999999999</c:v>
                </c:pt>
                <c:pt idx="16181">
                  <c:v>0.71925600000000001</c:v>
                </c:pt>
                <c:pt idx="16182">
                  <c:v>0.719329</c:v>
                </c:pt>
                <c:pt idx="16183">
                  <c:v>0.71940199999999999</c:v>
                </c:pt>
                <c:pt idx="16184">
                  <c:v>0.71947499999999998</c:v>
                </c:pt>
                <c:pt idx="16185">
                  <c:v>0.71954799999999997</c:v>
                </c:pt>
                <c:pt idx="16186">
                  <c:v>0.71962099999999996</c:v>
                </c:pt>
                <c:pt idx="16187">
                  <c:v>0.71969399999999994</c:v>
                </c:pt>
                <c:pt idx="16188">
                  <c:v>0.71976700000000005</c:v>
                </c:pt>
                <c:pt idx="16189">
                  <c:v>0.71984000000000004</c:v>
                </c:pt>
                <c:pt idx="16190">
                  <c:v>0.719912</c:v>
                </c:pt>
                <c:pt idx="16191">
                  <c:v>0.71998499999999999</c:v>
                </c:pt>
                <c:pt idx="16192">
                  <c:v>0.72005699999999995</c:v>
                </c:pt>
                <c:pt idx="16193">
                  <c:v>0.72013000000000005</c:v>
                </c:pt>
                <c:pt idx="16194">
                  <c:v>0.72020200000000001</c:v>
                </c:pt>
                <c:pt idx="16195">
                  <c:v>0.720275</c:v>
                </c:pt>
                <c:pt idx="16196">
                  <c:v>0.72034699999999996</c:v>
                </c:pt>
                <c:pt idx="16197">
                  <c:v>0.72041900000000003</c:v>
                </c:pt>
                <c:pt idx="16198">
                  <c:v>0.72049099999999999</c:v>
                </c:pt>
                <c:pt idx="16199">
                  <c:v>0.72056299999999995</c:v>
                </c:pt>
                <c:pt idx="16200">
                  <c:v>0.72063500000000003</c:v>
                </c:pt>
                <c:pt idx="16201">
                  <c:v>0.72070699999999999</c:v>
                </c:pt>
                <c:pt idx="16202">
                  <c:v>0.72077899999999995</c:v>
                </c:pt>
                <c:pt idx="16203">
                  <c:v>0.72085100000000002</c:v>
                </c:pt>
                <c:pt idx="16204">
                  <c:v>0.72092199999999995</c:v>
                </c:pt>
                <c:pt idx="16205">
                  <c:v>0.72099400000000002</c:v>
                </c:pt>
                <c:pt idx="16206">
                  <c:v>0.72106499999999996</c:v>
                </c:pt>
                <c:pt idx="16207">
                  <c:v>0.72113700000000003</c:v>
                </c:pt>
                <c:pt idx="16208">
                  <c:v>0.72120799999999996</c:v>
                </c:pt>
                <c:pt idx="16209">
                  <c:v>0.72128000000000003</c:v>
                </c:pt>
                <c:pt idx="16210">
                  <c:v>0.72135099999999996</c:v>
                </c:pt>
                <c:pt idx="16211">
                  <c:v>0.72142200000000001</c:v>
                </c:pt>
                <c:pt idx="16212">
                  <c:v>0.72149300000000005</c:v>
                </c:pt>
                <c:pt idx="16213">
                  <c:v>0.72156399999999998</c:v>
                </c:pt>
                <c:pt idx="16214">
                  <c:v>0.72163500000000003</c:v>
                </c:pt>
                <c:pt idx="16215">
                  <c:v>0.72170599999999996</c:v>
                </c:pt>
                <c:pt idx="16216">
                  <c:v>0.721777</c:v>
                </c:pt>
                <c:pt idx="16217">
                  <c:v>0.72184800000000005</c:v>
                </c:pt>
                <c:pt idx="16218">
                  <c:v>0.72191799999999995</c:v>
                </c:pt>
                <c:pt idx="16219">
                  <c:v>0.72198899999999999</c:v>
                </c:pt>
                <c:pt idx="16220">
                  <c:v>0.72205900000000001</c:v>
                </c:pt>
                <c:pt idx="16221">
                  <c:v>0.72213000000000005</c:v>
                </c:pt>
                <c:pt idx="16222">
                  <c:v>0.72219999999999995</c:v>
                </c:pt>
                <c:pt idx="16223">
                  <c:v>0.722271</c:v>
                </c:pt>
                <c:pt idx="16224">
                  <c:v>0.72234100000000001</c:v>
                </c:pt>
                <c:pt idx="16225">
                  <c:v>0.72241100000000003</c:v>
                </c:pt>
                <c:pt idx="16226">
                  <c:v>0.72248100000000004</c:v>
                </c:pt>
                <c:pt idx="16227">
                  <c:v>0.72255100000000005</c:v>
                </c:pt>
                <c:pt idx="16228">
                  <c:v>0.72262099999999996</c:v>
                </c:pt>
                <c:pt idx="16229">
                  <c:v>0.72269099999999997</c:v>
                </c:pt>
                <c:pt idx="16230">
                  <c:v>0.72276099999999999</c:v>
                </c:pt>
                <c:pt idx="16231">
                  <c:v>0.722831</c:v>
                </c:pt>
                <c:pt idx="16232">
                  <c:v>0.72290100000000002</c:v>
                </c:pt>
                <c:pt idx="16233">
                  <c:v>0.72297</c:v>
                </c:pt>
                <c:pt idx="16234">
                  <c:v>0.72304000000000002</c:v>
                </c:pt>
                <c:pt idx="16235">
                  <c:v>0.72311000000000003</c:v>
                </c:pt>
                <c:pt idx="16236">
                  <c:v>0.72317900000000002</c:v>
                </c:pt>
                <c:pt idx="16237">
                  <c:v>0.723248</c:v>
                </c:pt>
                <c:pt idx="16238">
                  <c:v>0.72331800000000002</c:v>
                </c:pt>
                <c:pt idx="16239">
                  <c:v>0.723387</c:v>
                </c:pt>
                <c:pt idx="16240">
                  <c:v>0.72345599999999999</c:v>
                </c:pt>
                <c:pt idx="16241">
                  <c:v>0.72352499999999997</c:v>
                </c:pt>
                <c:pt idx="16242">
                  <c:v>0.72359399999999996</c:v>
                </c:pt>
                <c:pt idx="16243">
                  <c:v>0.72366299999999995</c:v>
                </c:pt>
                <c:pt idx="16244">
                  <c:v>0.72373200000000004</c:v>
                </c:pt>
                <c:pt idx="16245">
                  <c:v>0.72380100000000003</c:v>
                </c:pt>
                <c:pt idx="16246">
                  <c:v>0.72387000000000001</c:v>
                </c:pt>
                <c:pt idx="16247">
                  <c:v>0.723939</c:v>
                </c:pt>
                <c:pt idx="16248">
                  <c:v>0.72400699999999996</c:v>
                </c:pt>
                <c:pt idx="16249">
                  <c:v>0.72407600000000005</c:v>
                </c:pt>
                <c:pt idx="16250">
                  <c:v>0.72414400000000001</c:v>
                </c:pt>
                <c:pt idx="16251">
                  <c:v>0.724213</c:v>
                </c:pt>
                <c:pt idx="16252">
                  <c:v>0.72428099999999995</c:v>
                </c:pt>
                <c:pt idx="16253">
                  <c:v>0.72434900000000002</c:v>
                </c:pt>
                <c:pt idx="16254">
                  <c:v>0.72441800000000001</c:v>
                </c:pt>
                <c:pt idx="16255">
                  <c:v>0.72448599999999996</c:v>
                </c:pt>
                <c:pt idx="16256">
                  <c:v>0.72455400000000003</c:v>
                </c:pt>
                <c:pt idx="16257">
                  <c:v>0.72462199999999999</c:v>
                </c:pt>
                <c:pt idx="16258">
                  <c:v>0.72468999999999995</c:v>
                </c:pt>
                <c:pt idx="16259">
                  <c:v>0.72475800000000001</c:v>
                </c:pt>
                <c:pt idx="16260">
                  <c:v>0.72482599999999997</c:v>
                </c:pt>
                <c:pt idx="16261">
                  <c:v>0.72489300000000001</c:v>
                </c:pt>
                <c:pt idx="16262">
                  <c:v>0.72496099999999997</c:v>
                </c:pt>
                <c:pt idx="16263">
                  <c:v>0.72502900000000003</c:v>
                </c:pt>
                <c:pt idx="16264">
                  <c:v>0.72509599999999996</c:v>
                </c:pt>
                <c:pt idx="16265">
                  <c:v>0.72516400000000003</c:v>
                </c:pt>
                <c:pt idx="16266">
                  <c:v>0.72523099999999996</c:v>
                </c:pt>
                <c:pt idx="16267">
                  <c:v>0.72529900000000003</c:v>
                </c:pt>
                <c:pt idx="16268">
                  <c:v>0.72536599999999996</c:v>
                </c:pt>
                <c:pt idx="16269">
                  <c:v>0.72543299999999999</c:v>
                </c:pt>
                <c:pt idx="16270">
                  <c:v>0.72550000000000003</c:v>
                </c:pt>
                <c:pt idx="16271">
                  <c:v>0.72556799999999999</c:v>
                </c:pt>
                <c:pt idx="16272">
                  <c:v>0.72563500000000003</c:v>
                </c:pt>
                <c:pt idx="16273">
                  <c:v>0.72570199999999996</c:v>
                </c:pt>
                <c:pt idx="16274">
                  <c:v>0.725769</c:v>
                </c:pt>
                <c:pt idx="16275">
                  <c:v>0.72583500000000001</c:v>
                </c:pt>
                <c:pt idx="16276">
                  <c:v>0.72590200000000005</c:v>
                </c:pt>
                <c:pt idx="16277">
                  <c:v>0.72596899999999998</c:v>
                </c:pt>
                <c:pt idx="16278">
                  <c:v>0.72603600000000001</c:v>
                </c:pt>
                <c:pt idx="16279">
                  <c:v>0.72610200000000003</c:v>
                </c:pt>
                <c:pt idx="16280">
                  <c:v>0.72616899999999995</c:v>
                </c:pt>
                <c:pt idx="16281">
                  <c:v>0.72623499999999996</c:v>
                </c:pt>
                <c:pt idx="16282">
                  <c:v>0.72630099999999997</c:v>
                </c:pt>
                <c:pt idx="16283">
                  <c:v>0.72636800000000001</c:v>
                </c:pt>
                <c:pt idx="16284">
                  <c:v>0.72643400000000002</c:v>
                </c:pt>
                <c:pt idx="16285">
                  <c:v>0.72650000000000003</c:v>
                </c:pt>
                <c:pt idx="16286">
                  <c:v>0.72656600000000005</c:v>
                </c:pt>
                <c:pt idx="16287">
                  <c:v>0.72663199999999994</c:v>
                </c:pt>
                <c:pt idx="16288">
                  <c:v>0.72669799999999996</c:v>
                </c:pt>
                <c:pt idx="16289">
                  <c:v>0.72676399999999997</c:v>
                </c:pt>
                <c:pt idx="16290">
                  <c:v>0.72682999999999998</c:v>
                </c:pt>
                <c:pt idx="16291">
                  <c:v>0.72689599999999999</c:v>
                </c:pt>
                <c:pt idx="16292">
                  <c:v>0.726962</c:v>
                </c:pt>
                <c:pt idx="16293">
                  <c:v>0.72702699999999998</c:v>
                </c:pt>
                <c:pt idx="16294">
                  <c:v>0.72709299999999999</c:v>
                </c:pt>
                <c:pt idx="16295">
                  <c:v>0.727159</c:v>
                </c:pt>
                <c:pt idx="16296">
                  <c:v>0.72722399999999998</c:v>
                </c:pt>
                <c:pt idx="16297">
                  <c:v>0.72728999999999999</c:v>
                </c:pt>
                <c:pt idx="16298">
                  <c:v>0.72735499999999997</c:v>
                </c:pt>
                <c:pt idx="16299">
                  <c:v>0.72741999999999996</c:v>
                </c:pt>
                <c:pt idx="16300">
                  <c:v>0.72748500000000005</c:v>
                </c:pt>
                <c:pt idx="16301">
                  <c:v>0.72755099999999995</c:v>
                </c:pt>
                <c:pt idx="16302">
                  <c:v>0.72761600000000004</c:v>
                </c:pt>
                <c:pt idx="16303">
                  <c:v>0.72768100000000002</c:v>
                </c:pt>
                <c:pt idx="16304">
                  <c:v>0.727746</c:v>
                </c:pt>
                <c:pt idx="16305">
                  <c:v>0.72781099999999999</c:v>
                </c:pt>
                <c:pt idx="16306">
                  <c:v>0.72787500000000005</c:v>
                </c:pt>
                <c:pt idx="16307">
                  <c:v>0.72794000000000003</c:v>
                </c:pt>
                <c:pt idx="16308">
                  <c:v>0.72800500000000001</c:v>
                </c:pt>
                <c:pt idx="16309">
                  <c:v>0.72806999999999999</c:v>
                </c:pt>
                <c:pt idx="16310">
                  <c:v>0.72813399999999995</c:v>
                </c:pt>
                <c:pt idx="16311">
                  <c:v>0.72819900000000004</c:v>
                </c:pt>
                <c:pt idx="16312">
                  <c:v>0.72826299999999999</c:v>
                </c:pt>
                <c:pt idx="16313">
                  <c:v>0.72832799999999998</c:v>
                </c:pt>
                <c:pt idx="16314">
                  <c:v>0.72839200000000004</c:v>
                </c:pt>
                <c:pt idx="16315">
                  <c:v>0.72845599999999999</c:v>
                </c:pt>
                <c:pt idx="16316">
                  <c:v>0.72851999999999995</c:v>
                </c:pt>
                <c:pt idx="16317">
                  <c:v>0.72858500000000004</c:v>
                </c:pt>
                <c:pt idx="16318">
                  <c:v>0.72864899999999999</c:v>
                </c:pt>
                <c:pt idx="16319">
                  <c:v>0.72871300000000006</c:v>
                </c:pt>
                <c:pt idx="16320">
                  <c:v>0.72877700000000001</c:v>
                </c:pt>
                <c:pt idx="16321">
                  <c:v>0.72884000000000004</c:v>
                </c:pt>
                <c:pt idx="16322">
                  <c:v>0.728904</c:v>
                </c:pt>
                <c:pt idx="16323">
                  <c:v>0.72896799999999995</c:v>
                </c:pt>
                <c:pt idx="16324">
                  <c:v>0.72903200000000001</c:v>
                </c:pt>
                <c:pt idx="16325">
                  <c:v>0.72909500000000005</c:v>
                </c:pt>
                <c:pt idx="16326">
                  <c:v>0.729159</c:v>
                </c:pt>
                <c:pt idx="16327">
                  <c:v>0.72922299999999995</c:v>
                </c:pt>
                <c:pt idx="16328">
                  <c:v>0.72928599999999999</c:v>
                </c:pt>
                <c:pt idx="16329">
                  <c:v>0.72934900000000003</c:v>
                </c:pt>
                <c:pt idx="16330">
                  <c:v>0.72941299999999998</c:v>
                </c:pt>
                <c:pt idx="16331">
                  <c:v>0.72947600000000001</c:v>
                </c:pt>
                <c:pt idx="16332">
                  <c:v>0.72953900000000005</c:v>
                </c:pt>
                <c:pt idx="16333">
                  <c:v>0.72960199999999997</c:v>
                </c:pt>
                <c:pt idx="16334">
                  <c:v>0.72966500000000001</c:v>
                </c:pt>
                <c:pt idx="16335">
                  <c:v>0.72972800000000004</c:v>
                </c:pt>
                <c:pt idx="16336">
                  <c:v>0.72979099999999997</c:v>
                </c:pt>
                <c:pt idx="16337">
                  <c:v>0.729854</c:v>
                </c:pt>
                <c:pt idx="16338">
                  <c:v>0.72991700000000004</c:v>
                </c:pt>
                <c:pt idx="16339">
                  <c:v>0.72997999999999996</c:v>
                </c:pt>
                <c:pt idx="16340">
                  <c:v>0.730043</c:v>
                </c:pt>
                <c:pt idx="16341">
                  <c:v>0.730105</c:v>
                </c:pt>
                <c:pt idx="16342">
                  <c:v>0.73016800000000004</c:v>
                </c:pt>
                <c:pt idx="16343">
                  <c:v>0.73023000000000005</c:v>
                </c:pt>
                <c:pt idx="16344">
                  <c:v>0.73029299999999997</c:v>
                </c:pt>
                <c:pt idx="16345">
                  <c:v>0.73035499999999998</c:v>
                </c:pt>
                <c:pt idx="16346">
                  <c:v>0.73041800000000001</c:v>
                </c:pt>
                <c:pt idx="16347">
                  <c:v>0.73048000000000002</c:v>
                </c:pt>
                <c:pt idx="16348">
                  <c:v>0.73054200000000002</c:v>
                </c:pt>
                <c:pt idx="16349">
                  <c:v>0.73060400000000003</c:v>
                </c:pt>
                <c:pt idx="16350">
                  <c:v>0.73066600000000004</c:v>
                </c:pt>
                <c:pt idx="16351">
                  <c:v>0.73072800000000004</c:v>
                </c:pt>
                <c:pt idx="16352">
                  <c:v>0.73079000000000005</c:v>
                </c:pt>
                <c:pt idx="16353">
                  <c:v>0.73085199999999995</c:v>
                </c:pt>
                <c:pt idx="16354">
                  <c:v>0.73091399999999995</c:v>
                </c:pt>
                <c:pt idx="16355">
                  <c:v>0.73097599999999996</c:v>
                </c:pt>
                <c:pt idx="16356">
                  <c:v>0.73103799999999997</c:v>
                </c:pt>
                <c:pt idx="16357">
                  <c:v>0.73109900000000005</c:v>
                </c:pt>
                <c:pt idx="16358">
                  <c:v>0.73116099999999995</c:v>
                </c:pt>
                <c:pt idx="16359">
                  <c:v>0.73122299999999996</c:v>
                </c:pt>
                <c:pt idx="16360">
                  <c:v>0.73128400000000005</c:v>
                </c:pt>
                <c:pt idx="16361">
                  <c:v>0.73134600000000005</c:v>
                </c:pt>
                <c:pt idx="16362">
                  <c:v>0.73140700000000003</c:v>
                </c:pt>
                <c:pt idx="16363">
                  <c:v>0.73146800000000001</c:v>
                </c:pt>
                <c:pt idx="16364">
                  <c:v>0.73152899999999998</c:v>
                </c:pt>
                <c:pt idx="16365">
                  <c:v>0.73159099999999999</c:v>
                </c:pt>
                <c:pt idx="16366">
                  <c:v>0.73165199999999997</c:v>
                </c:pt>
                <c:pt idx="16367">
                  <c:v>0.73171299999999995</c:v>
                </c:pt>
                <c:pt idx="16368">
                  <c:v>0.73177400000000004</c:v>
                </c:pt>
                <c:pt idx="16369">
                  <c:v>0.73183500000000001</c:v>
                </c:pt>
                <c:pt idx="16370">
                  <c:v>0.73189599999999999</c:v>
                </c:pt>
                <c:pt idx="16371">
                  <c:v>0.73195699999999997</c:v>
                </c:pt>
                <c:pt idx="16372">
                  <c:v>0.73201700000000003</c:v>
                </c:pt>
                <c:pt idx="16373">
                  <c:v>0.73207800000000001</c:v>
                </c:pt>
                <c:pt idx="16374">
                  <c:v>0.73213899999999998</c:v>
                </c:pt>
                <c:pt idx="16375">
                  <c:v>0.73219900000000004</c:v>
                </c:pt>
                <c:pt idx="16376">
                  <c:v>0.73226000000000002</c:v>
                </c:pt>
                <c:pt idx="16377">
                  <c:v>0.73231999999999997</c:v>
                </c:pt>
                <c:pt idx="16378">
                  <c:v>0.73238099999999995</c:v>
                </c:pt>
                <c:pt idx="16379">
                  <c:v>0.73244100000000001</c:v>
                </c:pt>
                <c:pt idx="16380">
                  <c:v>0.73250099999999996</c:v>
                </c:pt>
                <c:pt idx="16381">
                  <c:v>0.73256200000000005</c:v>
                </c:pt>
                <c:pt idx="16382">
                  <c:v>0.732622</c:v>
                </c:pt>
                <c:pt idx="16383">
                  <c:v>0.73268200000000006</c:v>
                </c:pt>
                <c:pt idx="16384">
                  <c:v>0.732742</c:v>
                </c:pt>
                <c:pt idx="16385">
                  <c:v>0.73280199999999995</c:v>
                </c:pt>
                <c:pt idx="16386">
                  <c:v>0.73286200000000001</c:v>
                </c:pt>
                <c:pt idx="16387">
                  <c:v>0.73292199999999996</c:v>
                </c:pt>
                <c:pt idx="16388">
                  <c:v>0.73298200000000002</c:v>
                </c:pt>
                <c:pt idx="16389">
                  <c:v>0.73304100000000005</c:v>
                </c:pt>
                <c:pt idx="16390">
                  <c:v>0.733101</c:v>
                </c:pt>
                <c:pt idx="16391">
                  <c:v>0.73316099999999995</c:v>
                </c:pt>
                <c:pt idx="16392">
                  <c:v>0.73321999999999998</c:v>
                </c:pt>
                <c:pt idx="16393">
                  <c:v>0.73328000000000004</c:v>
                </c:pt>
                <c:pt idx="16394">
                  <c:v>0.73333899999999996</c:v>
                </c:pt>
                <c:pt idx="16395">
                  <c:v>0.73339900000000002</c:v>
                </c:pt>
                <c:pt idx="16396">
                  <c:v>0.73345800000000005</c:v>
                </c:pt>
                <c:pt idx="16397">
                  <c:v>0.73351699999999997</c:v>
                </c:pt>
                <c:pt idx="16398">
                  <c:v>0.73357700000000003</c:v>
                </c:pt>
                <c:pt idx="16399">
                  <c:v>0.73363599999999995</c:v>
                </c:pt>
                <c:pt idx="16400">
                  <c:v>0.73369499999999999</c:v>
                </c:pt>
                <c:pt idx="16401">
                  <c:v>0.73375400000000002</c:v>
                </c:pt>
                <c:pt idx="16402">
                  <c:v>0.73381300000000005</c:v>
                </c:pt>
                <c:pt idx="16403">
                  <c:v>0.73387199999999997</c:v>
                </c:pt>
                <c:pt idx="16404">
                  <c:v>0.733931</c:v>
                </c:pt>
                <c:pt idx="16405">
                  <c:v>0.73399000000000003</c:v>
                </c:pt>
                <c:pt idx="16406">
                  <c:v>0.73404899999999995</c:v>
                </c:pt>
                <c:pt idx="16407">
                  <c:v>0.73410699999999995</c:v>
                </c:pt>
                <c:pt idx="16408">
                  <c:v>0.73416599999999999</c:v>
                </c:pt>
                <c:pt idx="16409">
                  <c:v>0.73422500000000002</c:v>
                </c:pt>
                <c:pt idx="16410">
                  <c:v>0.73428300000000002</c:v>
                </c:pt>
                <c:pt idx="16411">
                  <c:v>0.73434200000000005</c:v>
                </c:pt>
                <c:pt idx="16412">
                  <c:v>0.73440000000000005</c:v>
                </c:pt>
                <c:pt idx="16413">
                  <c:v>0.73445800000000006</c:v>
                </c:pt>
                <c:pt idx="16414">
                  <c:v>0.73451699999999998</c:v>
                </c:pt>
                <c:pt idx="16415">
                  <c:v>0.73457499999999998</c:v>
                </c:pt>
                <c:pt idx="16416">
                  <c:v>0.73463299999999998</c:v>
                </c:pt>
                <c:pt idx="16417">
                  <c:v>0.73469099999999998</c:v>
                </c:pt>
                <c:pt idx="16418">
                  <c:v>0.73474899999999999</c:v>
                </c:pt>
                <c:pt idx="16419">
                  <c:v>0.73480699999999999</c:v>
                </c:pt>
                <c:pt idx="16420">
                  <c:v>0.73486499999999999</c:v>
                </c:pt>
                <c:pt idx="16421">
                  <c:v>0.73492299999999999</c:v>
                </c:pt>
                <c:pt idx="16422">
                  <c:v>0.734981</c:v>
                </c:pt>
                <c:pt idx="16423">
                  <c:v>0.735039</c:v>
                </c:pt>
                <c:pt idx="16424">
                  <c:v>0.735097</c:v>
                </c:pt>
                <c:pt idx="16425">
                  <c:v>0.73515399999999997</c:v>
                </c:pt>
                <c:pt idx="16426">
                  <c:v>0.73521199999999998</c:v>
                </c:pt>
                <c:pt idx="16427">
                  <c:v>0.73526999999999998</c:v>
                </c:pt>
                <c:pt idx="16428">
                  <c:v>0.73532699999999995</c:v>
                </c:pt>
                <c:pt idx="16429">
                  <c:v>0.73538499999999996</c:v>
                </c:pt>
                <c:pt idx="16430">
                  <c:v>0.73544200000000004</c:v>
                </c:pt>
                <c:pt idx="16431">
                  <c:v>0.73549900000000001</c:v>
                </c:pt>
                <c:pt idx="16432">
                  <c:v>0.73555700000000002</c:v>
                </c:pt>
                <c:pt idx="16433">
                  <c:v>0.73561399999999999</c:v>
                </c:pt>
                <c:pt idx="16434">
                  <c:v>0.73567099999999996</c:v>
                </c:pt>
                <c:pt idx="16435">
                  <c:v>0.73572800000000005</c:v>
                </c:pt>
                <c:pt idx="16436">
                  <c:v>0.73578500000000002</c:v>
                </c:pt>
                <c:pt idx="16437">
                  <c:v>0.735842</c:v>
                </c:pt>
                <c:pt idx="16438">
                  <c:v>0.73589899999999997</c:v>
                </c:pt>
                <c:pt idx="16439">
                  <c:v>0.73595600000000005</c:v>
                </c:pt>
                <c:pt idx="16440">
                  <c:v>0.73601300000000003</c:v>
                </c:pt>
                <c:pt idx="16441">
                  <c:v>0.73607</c:v>
                </c:pt>
                <c:pt idx="16442">
                  <c:v>0.73612699999999998</c:v>
                </c:pt>
                <c:pt idx="16443">
                  <c:v>0.73618300000000003</c:v>
                </c:pt>
                <c:pt idx="16444">
                  <c:v>0.73624000000000001</c:v>
                </c:pt>
                <c:pt idx="16445">
                  <c:v>0.73629599999999995</c:v>
                </c:pt>
                <c:pt idx="16446">
                  <c:v>0.73635300000000004</c:v>
                </c:pt>
                <c:pt idx="16447">
                  <c:v>0.73640899999999998</c:v>
                </c:pt>
                <c:pt idx="16448">
                  <c:v>0.73646599999999995</c:v>
                </c:pt>
                <c:pt idx="16449">
                  <c:v>0.73652200000000001</c:v>
                </c:pt>
                <c:pt idx="16450">
                  <c:v>0.73657799999999995</c:v>
                </c:pt>
                <c:pt idx="16451">
                  <c:v>0.73663500000000004</c:v>
                </c:pt>
                <c:pt idx="16452">
                  <c:v>0.73669099999999998</c:v>
                </c:pt>
                <c:pt idx="16453">
                  <c:v>0.73674700000000004</c:v>
                </c:pt>
                <c:pt idx="16454">
                  <c:v>0.73680299999999999</c:v>
                </c:pt>
                <c:pt idx="16455">
                  <c:v>0.73685900000000004</c:v>
                </c:pt>
                <c:pt idx="16456">
                  <c:v>0.73691499999999999</c:v>
                </c:pt>
                <c:pt idx="16457">
                  <c:v>0.73697100000000004</c:v>
                </c:pt>
                <c:pt idx="16458">
                  <c:v>0.73702699999999999</c:v>
                </c:pt>
                <c:pt idx="16459">
                  <c:v>0.73708300000000004</c:v>
                </c:pt>
                <c:pt idx="16460">
                  <c:v>0.73713799999999996</c:v>
                </c:pt>
                <c:pt idx="16461">
                  <c:v>0.73719400000000002</c:v>
                </c:pt>
                <c:pt idx="16462">
                  <c:v>0.73724999999999996</c:v>
                </c:pt>
                <c:pt idx="16463">
                  <c:v>0.73730499999999999</c:v>
                </c:pt>
                <c:pt idx="16464">
                  <c:v>0.73736100000000004</c:v>
                </c:pt>
                <c:pt idx="16465">
                  <c:v>0.73741599999999996</c:v>
                </c:pt>
                <c:pt idx="16466">
                  <c:v>0.73747200000000002</c:v>
                </c:pt>
                <c:pt idx="16467">
                  <c:v>0.73752700000000004</c:v>
                </c:pt>
                <c:pt idx="16468">
                  <c:v>0.73758199999999996</c:v>
                </c:pt>
                <c:pt idx="16469">
                  <c:v>0.73763699999999999</c:v>
                </c:pt>
                <c:pt idx="16470">
                  <c:v>0.73769300000000004</c:v>
                </c:pt>
                <c:pt idx="16471">
                  <c:v>0.73774799999999996</c:v>
                </c:pt>
                <c:pt idx="16472">
                  <c:v>0.73780299999999999</c:v>
                </c:pt>
                <c:pt idx="16473">
                  <c:v>0.73785800000000001</c:v>
                </c:pt>
                <c:pt idx="16474">
                  <c:v>0.73791300000000004</c:v>
                </c:pt>
                <c:pt idx="16475">
                  <c:v>0.73796799999999996</c:v>
                </c:pt>
                <c:pt idx="16476">
                  <c:v>0.73802299999999998</c:v>
                </c:pt>
                <c:pt idx="16477">
                  <c:v>0.73807800000000001</c:v>
                </c:pt>
                <c:pt idx="16478">
                  <c:v>0.73813200000000001</c:v>
                </c:pt>
                <c:pt idx="16479">
                  <c:v>0.73818700000000004</c:v>
                </c:pt>
                <c:pt idx="16480">
                  <c:v>0.73824199999999995</c:v>
                </c:pt>
                <c:pt idx="16481">
                  <c:v>0.73829599999999995</c:v>
                </c:pt>
                <c:pt idx="16482">
                  <c:v>0.73835099999999998</c:v>
                </c:pt>
                <c:pt idx="16483">
                  <c:v>0.73840499999999998</c:v>
                </c:pt>
                <c:pt idx="16484">
                  <c:v>0.73846000000000001</c:v>
                </c:pt>
                <c:pt idx="16485">
                  <c:v>0.738514</c:v>
                </c:pt>
                <c:pt idx="16486">
                  <c:v>0.738568</c:v>
                </c:pt>
                <c:pt idx="16487">
                  <c:v>0.73862300000000003</c:v>
                </c:pt>
                <c:pt idx="16488">
                  <c:v>0.73867700000000003</c:v>
                </c:pt>
                <c:pt idx="16489">
                  <c:v>0.73873100000000003</c:v>
                </c:pt>
                <c:pt idx="16490">
                  <c:v>0.73878500000000003</c:v>
                </c:pt>
                <c:pt idx="16491">
                  <c:v>0.73883900000000002</c:v>
                </c:pt>
                <c:pt idx="16492">
                  <c:v>0.73889300000000002</c:v>
                </c:pt>
                <c:pt idx="16493">
                  <c:v>0.73894700000000002</c:v>
                </c:pt>
                <c:pt idx="16494">
                  <c:v>0.73900100000000002</c:v>
                </c:pt>
                <c:pt idx="16495">
                  <c:v>0.73905500000000002</c:v>
                </c:pt>
                <c:pt idx="16496">
                  <c:v>0.73910900000000002</c:v>
                </c:pt>
                <c:pt idx="16497">
                  <c:v>0.73916300000000001</c:v>
                </c:pt>
                <c:pt idx="16498">
                  <c:v>0.73921599999999998</c:v>
                </c:pt>
                <c:pt idx="16499">
                  <c:v>0.73926999999999998</c:v>
                </c:pt>
                <c:pt idx="16500">
                  <c:v>0.73932399999999998</c:v>
                </c:pt>
                <c:pt idx="16501">
                  <c:v>0.73937699999999995</c:v>
                </c:pt>
                <c:pt idx="16502">
                  <c:v>0.73943099999999995</c:v>
                </c:pt>
                <c:pt idx="16503">
                  <c:v>0.73948400000000003</c:v>
                </c:pt>
                <c:pt idx="16504">
                  <c:v>0.739537</c:v>
                </c:pt>
                <c:pt idx="16505">
                  <c:v>0.739591</c:v>
                </c:pt>
                <c:pt idx="16506">
                  <c:v>0.73964399999999997</c:v>
                </c:pt>
                <c:pt idx="16507">
                  <c:v>0.73969700000000005</c:v>
                </c:pt>
                <c:pt idx="16508">
                  <c:v>0.73975000000000002</c:v>
                </c:pt>
                <c:pt idx="16509">
                  <c:v>0.73980400000000002</c:v>
                </c:pt>
                <c:pt idx="16510">
                  <c:v>0.73985699999999999</c:v>
                </c:pt>
                <c:pt idx="16511">
                  <c:v>0.73990999999999996</c:v>
                </c:pt>
                <c:pt idx="16512">
                  <c:v>0.73996300000000004</c:v>
                </c:pt>
                <c:pt idx="16513">
                  <c:v>0.74001600000000001</c:v>
                </c:pt>
                <c:pt idx="16514">
                  <c:v>0.74006799999999995</c:v>
                </c:pt>
                <c:pt idx="16515">
                  <c:v>0.74012100000000003</c:v>
                </c:pt>
                <c:pt idx="16516">
                  <c:v>0.740174</c:v>
                </c:pt>
                <c:pt idx="16517">
                  <c:v>0.74022699999999997</c:v>
                </c:pt>
                <c:pt idx="16518">
                  <c:v>0.74027900000000002</c:v>
                </c:pt>
                <c:pt idx="16519">
                  <c:v>0.74033199999999999</c:v>
                </c:pt>
                <c:pt idx="16520">
                  <c:v>0.74038400000000004</c:v>
                </c:pt>
                <c:pt idx="16521">
                  <c:v>0.74043700000000001</c:v>
                </c:pt>
                <c:pt idx="16522">
                  <c:v>0.74048899999999995</c:v>
                </c:pt>
                <c:pt idx="16523">
                  <c:v>0.74054200000000003</c:v>
                </c:pt>
                <c:pt idx="16524">
                  <c:v>0.74059399999999997</c:v>
                </c:pt>
                <c:pt idx="16525">
                  <c:v>0.74064600000000003</c:v>
                </c:pt>
                <c:pt idx="16526">
                  <c:v>0.740699</c:v>
                </c:pt>
                <c:pt idx="16527">
                  <c:v>0.74075100000000005</c:v>
                </c:pt>
                <c:pt idx="16528">
                  <c:v>0.74080299999999999</c:v>
                </c:pt>
                <c:pt idx="16529">
                  <c:v>0.74085500000000004</c:v>
                </c:pt>
                <c:pt idx="16530">
                  <c:v>0.74090699999999998</c:v>
                </c:pt>
                <c:pt idx="16531">
                  <c:v>0.74095900000000003</c:v>
                </c:pt>
                <c:pt idx="16532">
                  <c:v>0.74101099999999998</c:v>
                </c:pt>
                <c:pt idx="16533">
                  <c:v>0.74106300000000003</c:v>
                </c:pt>
                <c:pt idx="16534">
                  <c:v>0.74111499999999997</c:v>
                </c:pt>
                <c:pt idx="16535">
                  <c:v>0.74116700000000002</c:v>
                </c:pt>
                <c:pt idx="16536">
                  <c:v>0.74121800000000004</c:v>
                </c:pt>
                <c:pt idx="16537">
                  <c:v>0.74126999999999998</c:v>
                </c:pt>
                <c:pt idx="16538">
                  <c:v>0.74132200000000004</c:v>
                </c:pt>
                <c:pt idx="16539">
                  <c:v>0.74137299999999995</c:v>
                </c:pt>
                <c:pt idx="16540">
                  <c:v>0.741425</c:v>
                </c:pt>
                <c:pt idx="16541">
                  <c:v>0.74147600000000002</c:v>
                </c:pt>
                <c:pt idx="16542">
                  <c:v>0.74152799999999996</c:v>
                </c:pt>
                <c:pt idx="16543">
                  <c:v>0.74157899999999999</c:v>
                </c:pt>
                <c:pt idx="16544">
                  <c:v>0.74163000000000001</c:v>
                </c:pt>
                <c:pt idx="16545">
                  <c:v>0.74168199999999995</c:v>
                </c:pt>
                <c:pt idx="16546">
                  <c:v>0.74173299999999998</c:v>
                </c:pt>
                <c:pt idx="16547">
                  <c:v>0.741784</c:v>
                </c:pt>
                <c:pt idx="16548">
                  <c:v>0.74183500000000002</c:v>
                </c:pt>
                <c:pt idx="16549">
                  <c:v>0.74188600000000005</c:v>
                </c:pt>
                <c:pt idx="16550">
                  <c:v>0.74193699999999996</c:v>
                </c:pt>
                <c:pt idx="16551">
                  <c:v>0.74198799999999998</c:v>
                </c:pt>
                <c:pt idx="16552">
                  <c:v>0.742039</c:v>
                </c:pt>
                <c:pt idx="16553">
                  <c:v>0.74209000000000003</c:v>
                </c:pt>
                <c:pt idx="16554">
                  <c:v>0.74214100000000005</c:v>
                </c:pt>
                <c:pt idx="16555">
                  <c:v>0.74219199999999996</c:v>
                </c:pt>
                <c:pt idx="16556">
                  <c:v>0.74224199999999996</c:v>
                </c:pt>
                <c:pt idx="16557">
                  <c:v>0.74229299999999998</c:v>
                </c:pt>
                <c:pt idx="16558">
                  <c:v>0.742344</c:v>
                </c:pt>
                <c:pt idx="16559">
                  <c:v>0.742394</c:v>
                </c:pt>
                <c:pt idx="16560">
                  <c:v>0.74244500000000002</c:v>
                </c:pt>
                <c:pt idx="16561">
                  <c:v>0.74249500000000002</c:v>
                </c:pt>
                <c:pt idx="16562">
                  <c:v>0.74254600000000004</c:v>
                </c:pt>
                <c:pt idx="16563">
                  <c:v>0.74259600000000003</c:v>
                </c:pt>
                <c:pt idx="16564">
                  <c:v>0.74264600000000003</c:v>
                </c:pt>
                <c:pt idx="16565">
                  <c:v>0.74269700000000005</c:v>
                </c:pt>
                <c:pt idx="16566">
                  <c:v>0.74274700000000005</c:v>
                </c:pt>
                <c:pt idx="16567">
                  <c:v>0.74279700000000004</c:v>
                </c:pt>
                <c:pt idx="16568">
                  <c:v>0.74284700000000004</c:v>
                </c:pt>
                <c:pt idx="16569">
                  <c:v>0.74289700000000003</c:v>
                </c:pt>
                <c:pt idx="16570">
                  <c:v>0.74294700000000002</c:v>
                </c:pt>
                <c:pt idx="16571">
                  <c:v>0.74299700000000002</c:v>
                </c:pt>
                <c:pt idx="16572">
                  <c:v>0.74304700000000001</c:v>
                </c:pt>
                <c:pt idx="16573">
                  <c:v>0.74309700000000001</c:v>
                </c:pt>
                <c:pt idx="16574">
                  <c:v>0.743147</c:v>
                </c:pt>
                <c:pt idx="16575">
                  <c:v>0.743197</c:v>
                </c:pt>
                <c:pt idx="16576">
                  <c:v>0.74324599999999996</c:v>
                </c:pt>
                <c:pt idx="16577">
                  <c:v>0.74329599999999996</c:v>
                </c:pt>
                <c:pt idx="16578">
                  <c:v>0.74334599999999995</c:v>
                </c:pt>
                <c:pt idx="16579">
                  <c:v>0.74339500000000003</c:v>
                </c:pt>
                <c:pt idx="16580">
                  <c:v>0.74344500000000002</c:v>
                </c:pt>
                <c:pt idx="16581">
                  <c:v>0.74349399999999999</c:v>
                </c:pt>
                <c:pt idx="16582">
                  <c:v>0.74354399999999998</c:v>
                </c:pt>
                <c:pt idx="16583">
                  <c:v>0.74359299999999995</c:v>
                </c:pt>
                <c:pt idx="16584">
                  <c:v>0.74364200000000003</c:v>
                </c:pt>
                <c:pt idx="16585">
                  <c:v>0.74369200000000002</c:v>
                </c:pt>
                <c:pt idx="16586">
                  <c:v>0.74374099999999999</c:v>
                </c:pt>
                <c:pt idx="16587">
                  <c:v>0.74378999999999995</c:v>
                </c:pt>
                <c:pt idx="16588">
                  <c:v>0.74383900000000003</c:v>
                </c:pt>
                <c:pt idx="16589">
                  <c:v>0.74388799999999999</c:v>
                </c:pt>
                <c:pt idx="16590">
                  <c:v>0.74393799999999999</c:v>
                </c:pt>
                <c:pt idx="16591">
                  <c:v>0.74398699999999995</c:v>
                </c:pt>
                <c:pt idx="16592">
                  <c:v>0.744035</c:v>
                </c:pt>
                <c:pt idx="16593">
                  <c:v>0.74408399999999997</c:v>
                </c:pt>
                <c:pt idx="16594">
                  <c:v>0.74413300000000004</c:v>
                </c:pt>
                <c:pt idx="16595">
                  <c:v>0.74418200000000001</c:v>
                </c:pt>
                <c:pt idx="16596">
                  <c:v>0.74423099999999998</c:v>
                </c:pt>
                <c:pt idx="16597">
                  <c:v>0.74428000000000005</c:v>
                </c:pt>
                <c:pt idx="16598">
                  <c:v>0.74432799999999999</c:v>
                </c:pt>
                <c:pt idx="16599">
                  <c:v>0.74437699999999996</c:v>
                </c:pt>
                <c:pt idx="16600">
                  <c:v>0.744425</c:v>
                </c:pt>
                <c:pt idx="16601">
                  <c:v>0.74447399999999997</c:v>
                </c:pt>
                <c:pt idx="16602">
                  <c:v>0.74452200000000002</c:v>
                </c:pt>
                <c:pt idx="16603">
                  <c:v>0.74457099999999998</c:v>
                </c:pt>
                <c:pt idx="16604">
                  <c:v>0.74461900000000003</c:v>
                </c:pt>
                <c:pt idx="16605">
                  <c:v>0.744668</c:v>
                </c:pt>
                <c:pt idx="16606">
                  <c:v>0.74471600000000004</c:v>
                </c:pt>
                <c:pt idx="16607">
                  <c:v>0.74476399999999998</c:v>
                </c:pt>
                <c:pt idx="16608">
                  <c:v>0.74481200000000003</c:v>
                </c:pt>
                <c:pt idx="16609">
                  <c:v>0.744861</c:v>
                </c:pt>
                <c:pt idx="16610">
                  <c:v>0.74490900000000004</c:v>
                </c:pt>
                <c:pt idx="16611">
                  <c:v>0.74495699999999998</c:v>
                </c:pt>
                <c:pt idx="16612">
                  <c:v>0.74500500000000003</c:v>
                </c:pt>
                <c:pt idx="16613">
                  <c:v>0.74505299999999997</c:v>
                </c:pt>
                <c:pt idx="16614">
                  <c:v>0.74510100000000001</c:v>
                </c:pt>
                <c:pt idx="16615">
                  <c:v>0.74514800000000003</c:v>
                </c:pt>
                <c:pt idx="16616">
                  <c:v>0.74519599999999997</c:v>
                </c:pt>
                <c:pt idx="16617">
                  <c:v>0.74524400000000002</c:v>
                </c:pt>
                <c:pt idx="16618">
                  <c:v>0.74529199999999995</c:v>
                </c:pt>
                <c:pt idx="16619">
                  <c:v>0.74533899999999997</c:v>
                </c:pt>
                <c:pt idx="16620">
                  <c:v>0.74538700000000002</c:v>
                </c:pt>
                <c:pt idx="16621">
                  <c:v>0.74543499999999996</c:v>
                </c:pt>
                <c:pt idx="16622">
                  <c:v>0.74548199999999998</c:v>
                </c:pt>
                <c:pt idx="16623">
                  <c:v>0.74553000000000003</c:v>
                </c:pt>
                <c:pt idx="16624">
                  <c:v>0.74557700000000005</c:v>
                </c:pt>
                <c:pt idx="16625">
                  <c:v>0.74562399999999995</c:v>
                </c:pt>
                <c:pt idx="16626">
                  <c:v>0.745672</c:v>
                </c:pt>
                <c:pt idx="16627">
                  <c:v>0.74571900000000002</c:v>
                </c:pt>
                <c:pt idx="16628">
                  <c:v>0.74576600000000004</c:v>
                </c:pt>
                <c:pt idx="16629">
                  <c:v>0.74581399999999998</c:v>
                </c:pt>
                <c:pt idx="16630">
                  <c:v>0.745861</c:v>
                </c:pt>
                <c:pt idx="16631">
                  <c:v>0.74590800000000002</c:v>
                </c:pt>
                <c:pt idx="16632">
                  <c:v>0.74595500000000003</c:v>
                </c:pt>
                <c:pt idx="16633">
                  <c:v>0.74600200000000005</c:v>
                </c:pt>
                <c:pt idx="16634">
                  <c:v>0.74604899999999996</c:v>
                </c:pt>
                <c:pt idx="16635">
                  <c:v>0.74609599999999998</c:v>
                </c:pt>
                <c:pt idx="16636">
                  <c:v>0.746143</c:v>
                </c:pt>
                <c:pt idx="16637">
                  <c:v>0.74619000000000002</c:v>
                </c:pt>
                <c:pt idx="16638">
                  <c:v>0.74623600000000001</c:v>
                </c:pt>
                <c:pt idx="16639">
                  <c:v>0.74628300000000003</c:v>
                </c:pt>
                <c:pt idx="16640">
                  <c:v>0.74633000000000005</c:v>
                </c:pt>
                <c:pt idx="16641">
                  <c:v>0.74637699999999996</c:v>
                </c:pt>
                <c:pt idx="16642">
                  <c:v>0.74642299999999995</c:v>
                </c:pt>
                <c:pt idx="16643">
                  <c:v>0.74646999999999997</c:v>
                </c:pt>
                <c:pt idx="16644">
                  <c:v>0.74651599999999996</c:v>
                </c:pt>
                <c:pt idx="16645">
                  <c:v>0.74656299999999998</c:v>
                </c:pt>
                <c:pt idx="16646">
                  <c:v>0.74660899999999997</c:v>
                </c:pt>
                <c:pt idx="16647">
                  <c:v>0.74665599999999999</c:v>
                </c:pt>
                <c:pt idx="16648">
                  <c:v>0.74670199999999998</c:v>
                </c:pt>
                <c:pt idx="16649">
                  <c:v>0.74674799999999997</c:v>
                </c:pt>
                <c:pt idx="16650">
                  <c:v>0.74679399999999996</c:v>
                </c:pt>
                <c:pt idx="16651">
                  <c:v>0.74684099999999998</c:v>
                </c:pt>
                <c:pt idx="16652">
                  <c:v>0.74688699999999997</c:v>
                </c:pt>
                <c:pt idx="16653">
                  <c:v>0.74693299999999996</c:v>
                </c:pt>
                <c:pt idx="16654">
                  <c:v>0.74697899999999995</c:v>
                </c:pt>
                <c:pt idx="16655">
                  <c:v>0.74702500000000005</c:v>
                </c:pt>
                <c:pt idx="16656">
                  <c:v>0.74707100000000004</c:v>
                </c:pt>
                <c:pt idx="16657">
                  <c:v>0.74711700000000003</c:v>
                </c:pt>
                <c:pt idx="16658">
                  <c:v>0.74716300000000002</c:v>
                </c:pt>
                <c:pt idx="16659">
                  <c:v>0.74720900000000001</c:v>
                </c:pt>
                <c:pt idx="16660">
                  <c:v>0.74725399999999997</c:v>
                </c:pt>
                <c:pt idx="16661">
                  <c:v>0.74729999999999996</c:v>
                </c:pt>
                <c:pt idx="16662">
                  <c:v>0.74734599999999995</c:v>
                </c:pt>
                <c:pt idx="16663">
                  <c:v>0.74739199999999995</c:v>
                </c:pt>
                <c:pt idx="16664">
                  <c:v>0.74743700000000002</c:v>
                </c:pt>
                <c:pt idx="16665">
                  <c:v>0.74748300000000001</c:v>
                </c:pt>
                <c:pt idx="16666">
                  <c:v>0.74752799999999997</c:v>
                </c:pt>
                <c:pt idx="16667">
                  <c:v>0.74757399999999996</c:v>
                </c:pt>
                <c:pt idx="16668">
                  <c:v>0.74761900000000003</c:v>
                </c:pt>
                <c:pt idx="16669">
                  <c:v>0.74766500000000002</c:v>
                </c:pt>
                <c:pt idx="16670">
                  <c:v>0.74770999999999999</c:v>
                </c:pt>
                <c:pt idx="16671">
                  <c:v>0.74775499999999995</c:v>
                </c:pt>
                <c:pt idx="16672">
                  <c:v>0.74780000000000002</c:v>
                </c:pt>
                <c:pt idx="16673">
                  <c:v>0.74784600000000001</c:v>
                </c:pt>
                <c:pt idx="16674">
                  <c:v>0.74789099999999997</c:v>
                </c:pt>
                <c:pt idx="16675">
                  <c:v>0.74793600000000005</c:v>
                </c:pt>
                <c:pt idx="16676">
                  <c:v>0.74798100000000001</c:v>
                </c:pt>
                <c:pt idx="16677">
                  <c:v>0.74802599999999997</c:v>
                </c:pt>
                <c:pt idx="16678">
                  <c:v>0.74807100000000004</c:v>
                </c:pt>
                <c:pt idx="16679">
                  <c:v>0.748116</c:v>
                </c:pt>
                <c:pt idx="16680">
                  <c:v>0.74816099999999996</c:v>
                </c:pt>
                <c:pt idx="16681">
                  <c:v>0.74820600000000004</c:v>
                </c:pt>
                <c:pt idx="16682">
                  <c:v>0.748251</c:v>
                </c:pt>
                <c:pt idx="16683">
                  <c:v>0.74829500000000004</c:v>
                </c:pt>
                <c:pt idx="16684">
                  <c:v>0.74834000000000001</c:v>
                </c:pt>
                <c:pt idx="16685">
                  <c:v>0.74838499999999997</c:v>
                </c:pt>
                <c:pt idx="16686">
                  <c:v>0.74842900000000001</c:v>
                </c:pt>
                <c:pt idx="16687">
                  <c:v>0.74847399999999997</c:v>
                </c:pt>
                <c:pt idx="16688">
                  <c:v>0.74851900000000005</c:v>
                </c:pt>
                <c:pt idx="16689">
                  <c:v>0.74856299999999998</c:v>
                </c:pt>
                <c:pt idx="16690">
                  <c:v>0.74860800000000005</c:v>
                </c:pt>
                <c:pt idx="16691">
                  <c:v>0.74865199999999998</c:v>
                </c:pt>
                <c:pt idx="16692">
                  <c:v>0.74869600000000003</c:v>
                </c:pt>
                <c:pt idx="16693">
                  <c:v>0.74874099999999999</c:v>
                </c:pt>
                <c:pt idx="16694">
                  <c:v>0.74878500000000003</c:v>
                </c:pt>
                <c:pt idx="16695">
                  <c:v>0.74882899999999997</c:v>
                </c:pt>
                <c:pt idx="16696">
                  <c:v>0.74887300000000001</c:v>
                </c:pt>
                <c:pt idx="16697">
                  <c:v>0.74891799999999997</c:v>
                </c:pt>
                <c:pt idx="16698">
                  <c:v>0.74896200000000002</c:v>
                </c:pt>
                <c:pt idx="16699">
                  <c:v>0.74900599999999995</c:v>
                </c:pt>
                <c:pt idx="16700">
                  <c:v>0.74904999999999999</c:v>
                </c:pt>
                <c:pt idx="16701">
                  <c:v>0.74909400000000004</c:v>
                </c:pt>
                <c:pt idx="16702">
                  <c:v>0.74913799999999997</c:v>
                </c:pt>
                <c:pt idx="16703">
                  <c:v>0.74918200000000001</c:v>
                </c:pt>
                <c:pt idx="16704">
                  <c:v>0.74922500000000003</c:v>
                </c:pt>
                <c:pt idx="16705">
                  <c:v>0.74926899999999996</c:v>
                </c:pt>
                <c:pt idx="16706">
                  <c:v>0.74931300000000001</c:v>
                </c:pt>
                <c:pt idx="16707">
                  <c:v>0.74935700000000005</c:v>
                </c:pt>
                <c:pt idx="16708">
                  <c:v>0.74939999999999996</c:v>
                </c:pt>
                <c:pt idx="16709">
                  <c:v>0.749444</c:v>
                </c:pt>
                <c:pt idx="16710">
                  <c:v>0.74948800000000004</c:v>
                </c:pt>
                <c:pt idx="16711">
                  <c:v>0.74953099999999995</c:v>
                </c:pt>
                <c:pt idx="16712">
                  <c:v>0.74957499999999999</c:v>
                </c:pt>
                <c:pt idx="16713">
                  <c:v>0.74961800000000001</c:v>
                </c:pt>
                <c:pt idx="16714">
                  <c:v>0.74966200000000005</c:v>
                </c:pt>
                <c:pt idx="16715">
                  <c:v>0.74970499999999995</c:v>
                </c:pt>
                <c:pt idx="16716">
                  <c:v>0.74974799999999997</c:v>
                </c:pt>
                <c:pt idx="16717">
                  <c:v>0.74979200000000001</c:v>
                </c:pt>
                <c:pt idx="16718">
                  <c:v>0.74983500000000003</c:v>
                </c:pt>
                <c:pt idx="16719">
                  <c:v>0.74987800000000004</c:v>
                </c:pt>
                <c:pt idx="16720">
                  <c:v>0.74992099999999995</c:v>
                </c:pt>
                <c:pt idx="16721">
                  <c:v>0.74996399999999996</c:v>
                </c:pt>
                <c:pt idx="16722">
                  <c:v>0.75000800000000001</c:v>
                </c:pt>
                <c:pt idx="16723">
                  <c:v>0.75005100000000002</c:v>
                </c:pt>
                <c:pt idx="16724">
                  <c:v>0.75009400000000004</c:v>
                </c:pt>
                <c:pt idx="16725">
                  <c:v>0.75013700000000005</c:v>
                </c:pt>
                <c:pt idx="16726">
                  <c:v>0.75017900000000004</c:v>
                </c:pt>
                <c:pt idx="16727">
                  <c:v>0.75022200000000006</c:v>
                </c:pt>
                <c:pt idx="16728">
                  <c:v>0.75026499999999996</c:v>
                </c:pt>
                <c:pt idx="16729">
                  <c:v>0.75030799999999997</c:v>
                </c:pt>
                <c:pt idx="16730">
                  <c:v>0.75035099999999999</c:v>
                </c:pt>
                <c:pt idx="16731">
                  <c:v>0.75039299999999998</c:v>
                </c:pt>
                <c:pt idx="16732">
                  <c:v>0.75043599999999999</c:v>
                </c:pt>
                <c:pt idx="16733">
                  <c:v>0.75047900000000001</c:v>
                </c:pt>
                <c:pt idx="16734">
                  <c:v>0.75052099999999999</c:v>
                </c:pt>
                <c:pt idx="16735">
                  <c:v>0.75056400000000001</c:v>
                </c:pt>
                <c:pt idx="16736">
                  <c:v>0.750606</c:v>
                </c:pt>
                <c:pt idx="16737">
                  <c:v>0.75064900000000001</c:v>
                </c:pt>
                <c:pt idx="16738">
                  <c:v>0.750691</c:v>
                </c:pt>
                <c:pt idx="16739">
                  <c:v>0.75073400000000001</c:v>
                </c:pt>
                <c:pt idx="16740">
                  <c:v>0.750776</c:v>
                </c:pt>
                <c:pt idx="16741">
                  <c:v>0.75081799999999999</c:v>
                </c:pt>
                <c:pt idx="16742">
                  <c:v>0.75085999999999997</c:v>
                </c:pt>
                <c:pt idx="16743">
                  <c:v>0.75090299999999999</c:v>
                </c:pt>
                <c:pt idx="16744">
                  <c:v>0.75094499999999997</c:v>
                </c:pt>
                <c:pt idx="16745">
                  <c:v>0.75098699999999996</c:v>
                </c:pt>
                <c:pt idx="16746">
                  <c:v>0.75102899999999995</c:v>
                </c:pt>
                <c:pt idx="16747">
                  <c:v>0.75107100000000004</c:v>
                </c:pt>
                <c:pt idx="16748">
                  <c:v>0.75111300000000003</c:v>
                </c:pt>
                <c:pt idx="16749">
                  <c:v>0.75115500000000002</c:v>
                </c:pt>
                <c:pt idx="16750">
                  <c:v>0.751197</c:v>
                </c:pt>
                <c:pt idx="16751">
                  <c:v>0.75123899999999999</c:v>
                </c:pt>
                <c:pt idx="16752">
                  <c:v>0.75128099999999998</c:v>
                </c:pt>
                <c:pt idx="16753">
                  <c:v>0.75132200000000005</c:v>
                </c:pt>
                <c:pt idx="16754">
                  <c:v>0.75136400000000003</c:v>
                </c:pt>
                <c:pt idx="16755">
                  <c:v>0.75140600000000002</c:v>
                </c:pt>
                <c:pt idx="16756">
                  <c:v>0.751448</c:v>
                </c:pt>
                <c:pt idx="16757">
                  <c:v>0.75148899999999996</c:v>
                </c:pt>
                <c:pt idx="16758">
                  <c:v>0.75153099999999995</c:v>
                </c:pt>
                <c:pt idx="16759">
                  <c:v>0.75157200000000002</c:v>
                </c:pt>
                <c:pt idx="16760">
                  <c:v>0.751614</c:v>
                </c:pt>
                <c:pt idx="16761">
                  <c:v>0.75165499999999996</c:v>
                </c:pt>
                <c:pt idx="16762">
                  <c:v>0.75169699999999995</c:v>
                </c:pt>
                <c:pt idx="16763">
                  <c:v>0.75173800000000002</c:v>
                </c:pt>
                <c:pt idx="16764">
                  <c:v>0.75177899999999998</c:v>
                </c:pt>
                <c:pt idx="16765">
                  <c:v>0.75182099999999996</c:v>
                </c:pt>
                <c:pt idx="16766">
                  <c:v>0.75186200000000003</c:v>
                </c:pt>
                <c:pt idx="16767">
                  <c:v>0.75190299999999999</c:v>
                </c:pt>
                <c:pt idx="16768">
                  <c:v>0.75194399999999995</c:v>
                </c:pt>
                <c:pt idx="16769">
                  <c:v>0.75198600000000004</c:v>
                </c:pt>
                <c:pt idx="16770">
                  <c:v>0.752027</c:v>
                </c:pt>
                <c:pt idx="16771">
                  <c:v>0.75206799999999996</c:v>
                </c:pt>
                <c:pt idx="16772">
                  <c:v>0.75210900000000003</c:v>
                </c:pt>
                <c:pt idx="16773">
                  <c:v>0.75214999999999999</c:v>
                </c:pt>
                <c:pt idx="16774">
                  <c:v>0.75219100000000005</c:v>
                </c:pt>
                <c:pt idx="16775">
                  <c:v>0.75223200000000001</c:v>
                </c:pt>
                <c:pt idx="16776">
                  <c:v>0.75227200000000005</c:v>
                </c:pt>
                <c:pt idx="16777">
                  <c:v>0.75231300000000001</c:v>
                </c:pt>
                <c:pt idx="16778">
                  <c:v>0.75235399999999997</c:v>
                </c:pt>
                <c:pt idx="16779">
                  <c:v>0.75239500000000004</c:v>
                </c:pt>
                <c:pt idx="16780">
                  <c:v>0.75243499999999996</c:v>
                </c:pt>
                <c:pt idx="16781">
                  <c:v>0.75247600000000003</c:v>
                </c:pt>
                <c:pt idx="16782">
                  <c:v>0.75251699999999999</c:v>
                </c:pt>
                <c:pt idx="16783">
                  <c:v>0.75255700000000003</c:v>
                </c:pt>
                <c:pt idx="16784">
                  <c:v>0.75259799999999999</c:v>
                </c:pt>
                <c:pt idx="16785">
                  <c:v>0.75263800000000003</c:v>
                </c:pt>
                <c:pt idx="16786">
                  <c:v>0.75267899999999999</c:v>
                </c:pt>
                <c:pt idx="16787">
                  <c:v>0.75271900000000003</c:v>
                </c:pt>
                <c:pt idx="16788">
                  <c:v>0.75275999999999998</c:v>
                </c:pt>
                <c:pt idx="16789">
                  <c:v>0.75280000000000002</c:v>
                </c:pt>
                <c:pt idx="16790">
                  <c:v>0.75283999999999995</c:v>
                </c:pt>
                <c:pt idx="16791">
                  <c:v>0.75288100000000002</c:v>
                </c:pt>
                <c:pt idx="16792">
                  <c:v>0.75292099999999995</c:v>
                </c:pt>
                <c:pt idx="16793">
                  <c:v>0.75296099999999999</c:v>
                </c:pt>
                <c:pt idx="16794">
                  <c:v>0.75300100000000003</c:v>
                </c:pt>
                <c:pt idx="16795">
                  <c:v>0.75304099999999996</c:v>
                </c:pt>
                <c:pt idx="16796">
                  <c:v>0.753081</c:v>
                </c:pt>
                <c:pt idx="16797">
                  <c:v>0.75312100000000004</c:v>
                </c:pt>
                <c:pt idx="16798">
                  <c:v>0.75316099999999997</c:v>
                </c:pt>
                <c:pt idx="16799">
                  <c:v>0.75320100000000001</c:v>
                </c:pt>
                <c:pt idx="16800">
                  <c:v>0.75324100000000005</c:v>
                </c:pt>
                <c:pt idx="16801">
                  <c:v>0.75328099999999998</c:v>
                </c:pt>
                <c:pt idx="16802">
                  <c:v>0.75332100000000002</c:v>
                </c:pt>
                <c:pt idx="16803">
                  <c:v>0.75333099999999997</c:v>
                </c:pt>
                <c:pt idx="16804">
                  <c:v>0.75331300000000001</c:v>
                </c:pt>
                <c:pt idx="16805">
                  <c:v>0.75326700000000002</c:v>
                </c:pt>
                <c:pt idx="16806">
                  <c:v>0.75319599999999998</c:v>
                </c:pt>
                <c:pt idx="16807">
                  <c:v>0.75309899999999996</c:v>
                </c:pt>
                <c:pt idx="16808">
                  <c:v>0.75297899999999995</c:v>
                </c:pt>
                <c:pt idx="16809">
                  <c:v>0.75283500000000003</c:v>
                </c:pt>
                <c:pt idx="16810">
                  <c:v>0.75267099999999998</c:v>
                </c:pt>
                <c:pt idx="16811">
                  <c:v>0.75248499999999996</c:v>
                </c:pt>
                <c:pt idx="16812">
                  <c:v>0.75227999999999995</c:v>
                </c:pt>
                <c:pt idx="16813">
                  <c:v>0.75205699999999998</c:v>
                </c:pt>
                <c:pt idx="16814">
                  <c:v>0.75181600000000004</c:v>
                </c:pt>
                <c:pt idx="16815">
                  <c:v>0.75155899999999998</c:v>
                </c:pt>
                <c:pt idx="16816">
                  <c:v>0.75128700000000004</c:v>
                </c:pt>
                <c:pt idx="16817">
                  <c:v>0.751</c:v>
                </c:pt>
                <c:pt idx="16818">
                  <c:v>0.75069900000000001</c:v>
                </c:pt>
                <c:pt idx="16819">
                  <c:v>0.750386</c:v>
                </c:pt>
                <c:pt idx="16820">
                  <c:v>0.75006099999999998</c:v>
                </c:pt>
                <c:pt idx="16821">
                  <c:v>0.74972499999999997</c:v>
                </c:pt>
                <c:pt idx="16822">
                  <c:v>0.74937799999999999</c:v>
                </c:pt>
                <c:pt idx="16823">
                  <c:v>0.74902199999999997</c:v>
                </c:pt>
                <c:pt idx="16824">
                  <c:v>0.74865700000000002</c:v>
                </c:pt>
                <c:pt idx="16825">
                  <c:v>0.74828399999999995</c:v>
                </c:pt>
                <c:pt idx="16826">
                  <c:v>0.74790299999999998</c:v>
                </c:pt>
                <c:pt idx="16827">
                  <c:v>0.74751500000000004</c:v>
                </c:pt>
                <c:pt idx="16828">
                  <c:v>0.74712000000000001</c:v>
                </c:pt>
                <c:pt idx="16829">
                  <c:v>0.74672000000000005</c:v>
                </c:pt>
                <c:pt idx="16830">
                  <c:v>0.74631400000000003</c:v>
                </c:pt>
                <c:pt idx="16831">
                  <c:v>0.74590400000000001</c:v>
                </c:pt>
                <c:pt idx="16832">
                  <c:v>0.74548800000000004</c:v>
                </c:pt>
                <c:pt idx="16833">
                  <c:v>0.74506899999999998</c:v>
                </c:pt>
                <c:pt idx="16834">
                  <c:v>0.74464600000000003</c:v>
                </c:pt>
                <c:pt idx="16835">
                  <c:v>0.74421899999999996</c:v>
                </c:pt>
                <c:pt idx="16836">
                  <c:v>0.74378999999999995</c:v>
                </c:pt>
                <c:pt idx="16837">
                  <c:v>0.74335799999999996</c:v>
                </c:pt>
                <c:pt idx="16838">
                  <c:v>0.742923</c:v>
                </c:pt>
                <c:pt idx="16839">
                  <c:v>0.74248700000000001</c:v>
                </c:pt>
                <c:pt idx="16840">
                  <c:v>0.74204800000000004</c:v>
                </c:pt>
                <c:pt idx="16841">
                  <c:v>0.74160800000000004</c:v>
                </c:pt>
                <c:pt idx="16842">
                  <c:v>0.74116700000000002</c:v>
                </c:pt>
                <c:pt idx="16843">
                  <c:v>0.74072400000000005</c:v>
                </c:pt>
                <c:pt idx="16844">
                  <c:v>0.74028099999999997</c:v>
                </c:pt>
                <c:pt idx="16845">
                  <c:v>0.73983600000000005</c:v>
                </c:pt>
                <c:pt idx="16846">
                  <c:v>0.73939100000000002</c:v>
                </c:pt>
                <c:pt idx="16847">
                  <c:v>0.73894599999999999</c:v>
                </c:pt>
                <c:pt idx="16848">
                  <c:v>0.73850000000000005</c:v>
                </c:pt>
                <c:pt idx="16849">
                  <c:v>0.73805399999999999</c:v>
                </c:pt>
                <c:pt idx="16850">
                  <c:v>0.73760800000000004</c:v>
                </c:pt>
                <c:pt idx="16851">
                  <c:v>0.73716300000000001</c:v>
                </c:pt>
                <c:pt idx="16852">
                  <c:v>0.73671699999999996</c:v>
                </c:pt>
                <c:pt idx="16853">
                  <c:v>0.73627200000000004</c:v>
                </c:pt>
                <c:pt idx="16854">
                  <c:v>0.73582700000000001</c:v>
                </c:pt>
                <c:pt idx="16855">
                  <c:v>0.73538300000000001</c:v>
                </c:pt>
                <c:pt idx="16856">
                  <c:v>0.73493900000000001</c:v>
                </c:pt>
                <c:pt idx="16857">
                  <c:v>0.73449600000000004</c:v>
                </c:pt>
                <c:pt idx="16858">
                  <c:v>0.73405299999999996</c:v>
                </c:pt>
                <c:pt idx="16859">
                  <c:v>0.73361100000000001</c:v>
                </c:pt>
                <c:pt idx="16860">
                  <c:v>0.73316999999999999</c:v>
                </c:pt>
                <c:pt idx="16861">
                  <c:v>0.73272999999999999</c:v>
                </c:pt>
                <c:pt idx="16862">
                  <c:v>0.73229100000000003</c:v>
                </c:pt>
                <c:pt idx="16863">
                  <c:v>0.73185299999999998</c:v>
                </c:pt>
                <c:pt idx="16864">
                  <c:v>0.73141599999999996</c:v>
                </c:pt>
                <c:pt idx="16865">
                  <c:v>0.73097999999999996</c:v>
                </c:pt>
                <c:pt idx="16866">
                  <c:v>0.730545</c:v>
                </c:pt>
                <c:pt idx="16867">
                  <c:v>0.73011099999999995</c:v>
                </c:pt>
                <c:pt idx="16868">
                  <c:v>0.72967899999999997</c:v>
                </c:pt>
                <c:pt idx="16869">
                  <c:v>0.72924699999999998</c:v>
                </c:pt>
                <c:pt idx="16870">
                  <c:v>0.72881700000000005</c:v>
                </c:pt>
                <c:pt idx="16871">
                  <c:v>0.72838800000000004</c:v>
                </c:pt>
                <c:pt idx="16872">
                  <c:v>0.72796000000000005</c:v>
                </c:pt>
                <c:pt idx="16873">
                  <c:v>0.72753299999999999</c:v>
                </c:pt>
                <c:pt idx="16874">
                  <c:v>0.72710799999999998</c:v>
                </c:pt>
                <c:pt idx="16875">
                  <c:v>0.726684</c:v>
                </c:pt>
                <c:pt idx="16876">
                  <c:v>0.72626100000000005</c:v>
                </c:pt>
                <c:pt idx="16877">
                  <c:v>0.72584000000000004</c:v>
                </c:pt>
                <c:pt idx="16878">
                  <c:v>0.72541999999999995</c:v>
                </c:pt>
                <c:pt idx="16879">
                  <c:v>0.72500100000000001</c:v>
                </c:pt>
                <c:pt idx="16880">
                  <c:v>0.72458299999999998</c:v>
                </c:pt>
                <c:pt idx="16881">
                  <c:v>0.72416700000000001</c:v>
                </c:pt>
                <c:pt idx="16882">
                  <c:v>0.72375199999999995</c:v>
                </c:pt>
                <c:pt idx="16883">
                  <c:v>0.72333899999999995</c:v>
                </c:pt>
                <c:pt idx="16884">
                  <c:v>0.72292699999999999</c:v>
                </c:pt>
                <c:pt idx="16885">
                  <c:v>0.72251600000000005</c:v>
                </c:pt>
                <c:pt idx="16886">
                  <c:v>0.72210700000000005</c:v>
                </c:pt>
                <c:pt idx="16887">
                  <c:v>0.72169899999999998</c:v>
                </c:pt>
                <c:pt idx="16888">
                  <c:v>0.72129200000000004</c:v>
                </c:pt>
                <c:pt idx="16889">
                  <c:v>0.72088700000000006</c:v>
                </c:pt>
                <c:pt idx="16890">
                  <c:v>0.72048299999999998</c:v>
                </c:pt>
                <c:pt idx="16891">
                  <c:v>0.72008000000000005</c:v>
                </c:pt>
                <c:pt idx="16892">
                  <c:v>0.71967899999999996</c:v>
                </c:pt>
                <c:pt idx="16893">
                  <c:v>0.719279</c:v>
                </c:pt>
                <c:pt idx="16894">
                  <c:v>0.71887999999999996</c:v>
                </c:pt>
                <c:pt idx="16895">
                  <c:v>0.71848299999999998</c:v>
                </c:pt>
                <c:pt idx="16896">
                  <c:v>0.71808700000000003</c:v>
                </c:pt>
                <c:pt idx="16897">
                  <c:v>0.71769300000000003</c:v>
                </c:pt>
                <c:pt idx="16898">
                  <c:v>0.71730000000000005</c:v>
                </c:pt>
                <c:pt idx="16899">
                  <c:v>0.71690799999999999</c:v>
                </c:pt>
                <c:pt idx="16900">
                  <c:v>0.71651699999999996</c:v>
                </c:pt>
                <c:pt idx="16901">
                  <c:v>0.71612799999999999</c:v>
                </c:pt>
                <c:pt idx="16902">
                  <c:v>0.71574000000000004</c:v>
                </c:pt>
                <c:pt idx="16903">
                  <c:v>0.71535400000000005</c:v>
                </c:pt>
                <c:pt idx="16904">
                  <c:v>0.71496800000000005</c:v>
                </c:pt>
                <c:pt idx="16905">
                  <c:v>0.714584</c:v>
                </c:pt>
                <c:pt idx="16906">
                  <c:v>0.714202</c:v>
                </c:pt>
                <c:pt idx="16907">
                  <c:v>0.71382000000000001</c:v>
                </c:pt>
                <c:pt idx="16908">
                  <c:v>0.71343999999999996</c:v>
                </c:pt>
                <c:pt idx="16909">
                  <c:v>0.71306199999999997</c:v>
                </c:pt>
                <c:pt idx="16910">
                  <c:v>0.71268399999999998</c:v>
                </c:pt>
                <c:pt idx="16911">
                  <c:v>0.71230800000000005</c:v>
                </c:pt>
                <c:pt idx="16912">
                  <c:v>0.71193300000000004</c:v>
                </c:pt>
                <c:pt idx="16913">
                  <c:v>0.71155900000000005</c:v>
                </c:pt>
                <c:pt idx="16914">
                  <c:v>0.71118700000000001</c:v>
                </c:pt>
                <c:pt idx="16915">
                  <c:v>0.710816</c:v>
                </c:pt>
                <c:pt idx="16916">
                  <c:v>0.71044600000000002</c:v>
                </c:pt>
                <c:pt idx="16917">
                  <c:v>0.71007699999999996</c:v>
                </c:pt>
                <c:pt idx="16918">
                  <c:v>0.70970999999999995</c:v>
                </c:pt>
                <c:pt idx="16919">
                  <c:v>0.70934399999999997</c:v>
                </c:pt>
                <c:pt idx="16920">
                  <c:v>0.70897900000000003</c:v>
                </c:pt>
                <c:pt idx="16921">
                  <c:v>0.70861499999999999</c:v>
                </c:pt>
                <c:pt idx="16922">
                  <c:v>0.70825300000000002</c:v>
                </c:pt>
                <c:pt idx="16923">
                  <c:v>0.70789100000000005</c:v>
                </c:pt>
                <c:pt idx="16924">
                  <c:v>0.70753100000000002</c:v>
                </c:pt>
                <c:pt idx="16925">
                  <c:v>0.70717300000000005</c:v>
                </c:pt>
                <c:pt idx="16926">
                  <c:v>0.70681499999999997</c:v>
                </c:pt>
                <c:pt idx="16927">
                  <c:v>0.70645800000000003</c:v>
                </c:pt>
                <c:pt idx="16928">
                  <c:v>0.70610300000000004</c:v>
                </c:pt>
                <c:pt idx="16929">
                  <c:v>0.70574899999999996</c:v>
                </c:pt>
                <c:pt idx="16930">
                  <c:v>0.70539600000000002</c:v>
                </c:pt>
                <c:pt idx="16931">
                  <c:v>0.705044</c:v>
                </c:pt>
                <c:pt idx="16932">
                  <c:v>0.70469400000000004</c:v>
                </c:pt>
                <c:pt idx="16933">
                  <c:v>0.70434399999999997</c:v>
                </c:pt>
                <c:pt idx="16934">
                  <c:v>0.70399599999999996</c:v>
                </c:pt>
                <c:pt idx="16935">
                  <c:v>0.70364899999999997</c:v>
                </c:pt>
                <c:pt idx="16936">
                  <c:v>0.70330300000000001</c:v>
                </c:pt>
                <c:pt idx="16937">
                  <c:v>0.70295799999999997</c:v>
                </c:pt>
                <c:pt idx="16938">
                  <c:v>0.70261399999999996</c:v>
                </c:pt>
                <c:pt idx="16939">
                  <c:v>0.70227200000000001</c:v>
                </c:pt>
                <c:pt idx="16940">
                  <c:v>0.70193000000000005</c:v>
                </c:pt>
                <c:pt idx="16941">
                  <c:v>0.70159000000000005</c:v>
                </c:pt>
                <c:pt idx="16942">
                  <c:v>0.70125099999999996</c:v>
                </c:pt>
                <c:pt idx="16943">
                  <c:v>0.70091300000000001</c:v>
                </c:pt>
                <c:pt idx="16944">
                  <c:v>0.70057599999999998</c:v>
                </c:pt>
                <c:pt idx="16945">
                  <c:v>0.70023999999999997</c:v>
                </c:pt>
                <c:pt idx="16946">
                  <c:v>0.699905</c:v>
                </c:pt>
                <c:pt idx="16947">
                  <c:v>0.69957100000000005</c:v>
                </c:pt>
                <c:pt idx="16948">
                  <c:v>0.69923900000000005</c:v>
                </c:pt>
                <c:pt idx="16949">
                  <c:v>0.69890699999999994</c:v>
                </c:pt>
                <c:pt idx="16950">
                  <c:v>0.69857599999999997</c:v>
                </c:pt>
                <c:pt idx="16951">
                  <c:v>0.69824699999999995</c:v>
                </c:pt>
                <c:pt idx="16952">
                  <c:v>0.69791899999999996</c:v>
                </c:pt>
                <c:pt idx="16953">
                  <c:v>0.69759099999999996</c:v>
                </c:pt>
                <c:pt idx="16954">
                  <c:v>0.69726500000000002</c:v>
                </c:pt>
                <c:pt idx="16955">
                  <c:v>0.69694</c:v>
                </c:pt>
                <c:pt idx="16956">
                  <c:v>0.69661600000000001</c:v>
                </c:pt>
                <c:pt idx="16957">
                  <c:v>0.69629200000000002</c:v>
                </c:pt>
                <c:pt idx="16958">
                  <c:v>0.69596999999999998</c:v>
                </c:pt>
                <c:pt idx="16959">
                  <c:v>0.69564899999999996</c:v>
                </c:pt>
                <c:pt idx="16960">
                  <c:v>0.69532899999999997</c:v>
                </c:pt>
                <c:pt idx="16961">
                  <c:v>0.69501000000000002</c:v>
                </c:pt>
                <c:pt idx="16962">
                  <c:v>0.69469199999999998</c:v>
                </c:pt>
                <c:pt idx="16963">
                  <c:v>0.69437499999999996</c:v>
                </c:pt>
                <c:pt idx="16964">
                  <c:v>0.69405899999999998</c:v>
                </c:pt>
                <c:pt idx="16965">
                  <c:v>0.69374400000000003</c:v>
                </c:pt>
                <c:pt idx="16966">
                  <c:v>0.69342999999999999</c:v>
                </c:pt>
                <c:pt idx="16967">
                  <c:v>0.69311699999999998</c:v>
                </c:pt>
                <c:pt idx="16968">
                  <c:v>0.692805</c:v>
                </c:pt>
                <c:pt idx="16969">
                  <c:v>0.69249400000000005</c:v>
                </c:pt>
                <c:pt idx="16970">
                  <c:v>0.69218400000000002</c:v>
                </c:pt>
                <c:pt idx="16971">
                  <c:v>0.69187500000000002</c:v>
                </c:pt>
                <c:pt idx="16972">
                  <c:v>0.69156700000000004</c:v>
                </c:pt>
                <c:pt idx="16973">
                  <c:v>0.69125899999999996</c:v>
                </c:pt>
                <c:pt idx="16974">
                  <c:v>0.69095300000000004</c:v>
                </c:pt>
                <c:pt idx="16975">
                  <c:v>0.69064800000000004</c:v>
                </c:pt>
                <c:pt idx="16976">
                  <c:v>0.69034399999999996</c:v>
                </c:pt>
                <c:pt idx="16977">
                  <c:v>0.69003999999999999</c:v>
                </c:pt>
                <c:pt idx="16978">
                  <c:v>0.68973799999999996</c:v>
                </c:pt>
                <c:pt idx="16979">
                  <c:v>0.68943600000000005</c:v>
                </c:pt>
                <c:pt idx="16980">
                  <c:v>0.68913599999999997</c:v>
                </c:pt>
                <c:pt idx="16981">
                  <c:v>0.688836</c:v>
                </c:pt>
                <c:pt idx="16982">
                  <c:v>0.68853799999999998</c:v>
                </c:pt>
                <c:pt idx="16983">
                  <c:v>0.68823999999999996</c:v>
                </c:pt>
                <c:pt idx="16984">
                  <c:v>0.68794299999999997</c:v>
                </c:pt>
                <c:pt idx="16985">
                  <c:v>0.68764700000000001</c:v>
                </c:pt>
                <c:pt idx="16986">
                  <c:v>0.68735199999999996</c:v>
                </c:pt>
                <c:pt idx="16987">
                  <c:v>0.68705799999999995</c:v>
                </c:pt>
                <c:pt idx="16988">
                  <c:v>0.68676499999999996</c:v>
                </c:pt>
                <c:pt idx="16989">
                  <c:v>0.686473</c:v>
                </c:pt>
                <c:pt idx="16990">
                  <c:v>0.68618100000000004</c:v>
                </c:pt>
                <c:pt idx="16991">
                  <c:v>0.68589100000000003</c:v>
                </c:pt>
                <c:pt idx="16992">
                  <c:v>0.68560100000000002</c:v>
                </c:pt>
                <c:pt idx="16993">
                  <c:v>0.68531299999999995</c:v>
                </c:pt>
                <c:pt idx="16994">
                  <c:v>0.685025</c:v>
                </c:pt>
                <c:pt idx="16995">
                  <c:v>0.68473799999999996</c:v>
                </c:pt>
                <c:pt idx="16996">
                  <c:v>0.68445199999999995</c:v>
                </c:pt>
                <c:pt idx="16997">
                  <c:v>0.68416699999999997</c:v>
                </c:pt>
                <c:pt idx="16998">
                  <c:v>0.68388199999999999</c:v>
                </c:pt>
                <c:pt idx="16999">
                  <c:v>0.68359899999999996</c:v>
                </c:pt>
                <c:pt idx="17000">
                  <c:v>0.68331600000000003</c:v>
                </c:pt>
                <c:pt idx="17001">
                  <c:v>0.68303400000000003</c:v>
                </c:pt>
                <c:pt idx="17002">
                  <c:v>0.68275300000000005</c:v>
                </c:pt>
                <c:pt idx="17003">
                  <c:v>0.682473</c:v>
                </c:pt>
                <c:pt idx="17004">
                  <c:v>0.68219399999999997</c:v>
                </c:pt>
                <c:pt idx="17005">
                  <c:v>0.68191599999999997</c:v>
                </c:pt>
                <c:pt idx="17006">
                  <c:v>0.68163799999999997</c:v>
                </c:pt>
                <c:pt idx="17007">
                  <c:v>0.68136200000000002</c:v>
                </c:pt>
                <c:pt idx="17008">
                  <c:v>0.68108599999999997</c:v>
                </c:pt>
                <c:pt idx="17009">
                  <c:v>0.68081100000000006</c:v>
                </c:pt>
                <c:pt idx="17010">
                  <c:v>0.68053699999999995</c:v>
                </c:pt>
                <c:pt idx="17011">
                  <c:v>0.68026299999999995</c:v>
                </c:pt>
                <c:pt idx="17012">
                  <c:v>0.67999100000000001</c:v>
                </c:pt>
                <c:pt idx="17013">
                  <c:v>0.67971899999999996</c:v>
                </c:pt>
                <c:pt idx="17014">
                  <c:v>0.67944800000000005</c:v>
                </c:pt>
                <c:pt idx="17015">
                  <c:v>0.67917799999999995</c:v>
                </c:pt>
                <c:pt idx="17016">
                  <c:v>0.67890799999999996</c:v>
                </c:pt>
                <c:pt idx="17017">
                  <c:v>0.67864000000000002</c:v>
                </c:pt>
                <c:pt idx="17018">
                  <c:v>0.67837199999999998</c:v>
                </c:pt>
                <c:pt idx="17019">
                  <c:v>0.67810499999999996</c:v>
                </c:pt>
                <c:pt idx="17020">
                  <c:v>0.67783899999999997</c:v>
                </c:pt>
                <c:pt idx="17021">
                  <c:v>0.67757400000000001</c:v>
                </c:pt>
                <c:pt idx="17022">
                  <c:v>0.67730900000000005</c:v>
                </c:pt>
                <c:pt idx="17023">
                  <c:v>0.67704500000000001</c:v>
                </c:pt>
                <c:pt idx="17024">
                  <c:v>0.67678199999999999</c:v>
                </c:pt>
                <c:pt idx="17025">
                  <c:v>0.67652000000000001</c:v>
                </c:pt>
                <c:pt idx="17026">
                  <c:v>0.67625900000000005</c:v>
                </c:pt>
                <c:pt idx="17027">
                  <c:v>0.67599799999999999</c:v>
                </c:pt>
                <c:pt idx="17028">
                  <c:v>0.67573799999999995</c:v>
                </c:pt>
                <c:pt idx="17029">
                  <c:v>0.67547900000000005</c:v>
                </c:pt>
                <c:pt idx="17030">
                  <c:v>0.67522000000000004</c:v>
                </c:pt>
                <c:pt idx="17031">
                  <c:v>0.67496299999999998</c:v>
                </c:pt>
                <c:pt idx="17032">
                  <c:v>0.67470600000000003</c:v>
                </c:pt>
                <c:pt idx="17033">
                  <c:v>0.67444999999999999</c:v>
                </c:pt>
                <c:pt idx="17034">
                  <c:v>0.67419399999999996</c:v>
                </c:pt>
                <c:pt idx="17035">
                  <c:v>0.67393999999999998</c:v>
                </c:pt>
                <c:pt idx="17036">
                  <c:v>0.67368600000000001</c:v>
                </c:pt>
                <c:pt idx="17037">
                  <c:v>0.67343299999999995</c:v>
                </c:pt>
                <c:pt idx="17038">
                  <c:v>0.67318</c:v>
                </c:pt>
                <c:pt idx="17039">
                  <c:v>0.67292799999999997</c:v>
                </c:pt>
                <c:pt idx="17040">
                  <c:v>0.67267699999999997</c:v>
                </c:pt>
                <c:pt idx="17041">
                  <c:v>0.672427</c:v>
                </c:pt>
                <c:pt idx="17042">
                  <c:v>0.67217800000000005</c:v>
                </c:pt>
                <c:pt idx="17043">
                  <c:v>0.671929</c:v>
                </c:pt>
                <c:pt idx="17044">
                  <c:v>0.67168099999999997</c:v>
                </c:pt>
                <c:pt idx="17045">
                  <c:v>0.67143299999999995</c:v>
                </c:pt>
                <c:pt idx="17046">
                  <c:v>0.67118699999999998</c:v>
                </c:pt>
                <c:pt idx="17047">
                  <c:v>0.67094100000000001</c:v>
                </c:pt>
                <c:pt idx="17048">
                  <c:v>0.67069599999999996</c:v>
                </c:pt>
                <c:pt idx="17049">
                  <c:v>0.67045100000000002</c:v>
                </c:pt>
                <c:pt idx="17050">
                  <c:v>0.670207</c:v>
                </c:pt>
                <c:pt idx="17051">
                  <c:v>0.669964</c:v>
                </c:pt>
                <c:pt idx="17052">
                  <c:v>0.66972200000000004</c:v>
                </c:pt>
                <c:pt idx="17053">
                  <c:v>0.66947999999999996</c:v>
                </c:pt>
                <c:pt idx="17054">
                  <c:v>0.66923900000000003</c:v>
                </c:pt>
                <c:pt idx="17055">
                  <c:v>0.66899900000000001</c:v>
                </c:pt>
                <c:pt idx="17056">
                  <c:v>0.66875899999999999</c:v>
                </c:pt>
                <c:pt idx="17057">
                  <c:v>0.66852</c:v>
                </c:pt>
                <c:pt idx="17058">
                  <c:v>0.66828200000000004</c:v>
                </c:pt>
                <c:pt idx="17059">
                  <c:v>0.66804399999999997</c:v>
                </c:pt>
                <c:pt idx="17060">
                  <c:v>0.66780700000000004</c:v>
                </c:pt>
                <c:pt idx="17061">
                  <c:v>0.66757100000000003</c:v>
                </c:pt>
                <c:pt idx="17062">
                  <c:v>0.66733500000000001</c:v>
                </c:pt>
                <c:pt idx="17063">
                  <c:v>0.66710000000000003</c:v>
                </c:pt>
                <c:pt idx="17064">
                  <c:v>0.66686599999999996</c:v>
                </c:pt>
                <c:pt idx="17065">
                  <c:v>0.66663300000000003</c:v>
                </c:pt>
                <c:pt idx="17066">
                  <c:v>0.66639999999999999</c:v>
                </c:pt>
                <c:pt idx="17067">
                  <c:v>0.66616699999999995</c:v>
                </c:pt>
                <c:pt idx="17068">
                  <c:v>0.66593599999999997</c:v>
                </c:pt>
                <c:pt idx="17069">
                  <c:v>0.66570499999999999</c:v>
                </c:pt>
                <c:pt idx="17070">
                  <c:v>0.66547400000000001</c:v>
                </c:pt>
                <c:pt idx="17071">
                  <c:v>0.66524499999999998</c:v>
                </c:pt>
                <c:pt idx="17072">
                  <c:v>0.66501600000000005</c:v>
                </c:pt>
                <c:pt idx="17073">
                  <c:v>0.66478700000000002</c:v>
                </c:pt>
                <c:pt idx="17074">
                  <c:v>0.66456000000000004</c:v>
                </c:pt>
                <c:pt idx="17075">
                  <c:v>0.66433299999999995</c:v>
                </c:pt>
                <c:pt idx="17076">
                  <c:v>0.66410599999999997</c:v>
                </c:pt>
                <c:pt idx="17077">
                  <c:v>0.66388000000000003</c:v>
                </c:pt>
                <c:pt idx="17078">
                  <c:v>0.66365499999999999</c:v>
                </c:pt>
                <c:pt idx="17079">
                  <c:v>0.66343099999999999</c:v>
                </c:pt>
                <c:pt idx="17080">
                  <c:v>0.66320699999999999</c:v>
                </c:pt>
                <c:pt idx="17081">
                  <c:v>0.66298299999999999</c:v>
                </c:pt>
                <c:pt idx="17082">
                  <c:v>0.66276100000000004</c:v>
                </c:pt>
                <c:pt idx="17083">
                  <c:v>0.66253899999999999</c:v>
                </c:pt>
                <c:pt idx="17084">
                  <c:v>0.66231700000000004</c:v>
                </c:pt>
                <c:pt idx="17085">
                  <c:v>0.66209600000000002</c:v>
                </c:pt>
                <c:pt idx="17086">
                  <c:v>0.66187600000000002</c:v>
                </c:pt>
                <c:pt idx="17087">
                  <c:v>0.66165700000000005</c:v>
                </c:pt>
                <c:pt idx="17088">
                  <c:v>0.66143799999999997</c:v>
                </c:pt>
                <c:pt idx="17089">
                  <c:v>0.661219</c:v>
                </c:pt>
                <c:pt idx="17090">
                  <c:v>0.66100099999999995</c:v>
                </c:pt>
                <c:pt idx="17091">
                  <c:v>0.66078400000000004</c:v>
                </c:pt>
                <c:pt idx="17092">
                  <c:v>0.66056800000000004</c:v>
                </c:pt>
                <c:pt idx="17093">
                  <c:v>0.66035200000000005</c:v>
                </c:pt>
                <c:pt idx="17094">
                  <c:v>0.66013599999999995</c:v>
                </c:pt>
                <c:pt idx="17095">
                  <c:v>0.65992200000000001</c:v>
                </c:pt>
                <c:pt idx="17096">
                  <c:v>0.65970700000000004</c:v>
                </c:pt>
                <c:pt idx="17097">
                  <c:v>0.65949400000000002</c:v>
                </c:pt>
                <c:pt idx="17098">
                  <c:v>0.65928100000000001</c:v>
                </c:pt>
                <c:pt idx="17099">
                  <c:v>0.65906799999999999</c:v>
                </c:pt>
                <c:pt idx="17100">
                  <c:v>0.65885700000000003</c:v>
                </c:pt>
                <c:pt idx="17101">
                  <c:v>0.65864500000000004</c:v>
                </c:pt>
                <c:pt idx="17102">
                  <c:v>0.65843499999999999</c:v>
                </c:pt>
                <c:pt idx="17103">
                  <c:v>0.65822400000000003</c:v>
                </c:pt>
                <c:pt idx="17104">
                  <c:v>0.65801500000000002</c:v>
                </c:pt>
                <c:pt idx="17105">
                  <c:v>0.657806</c:v>
                </c:pt>
                <c:pt idx="17106">
                  <c:v>0.65759800000000002</c:v>
                </c:pt>
                <c:pt idx="17107">
                  <c:v>0.65739000000000003</c:v>
                </c:pt>
                <c:pt idx="17108">
                  <c:v>0.65718299999999996</c:v>
                </c:pt>
                <c:pt idx="17109">
                  <c:v>0.656976</c:v>
                </c:pt>
                <c:pt idx="17110">
                  <c:v>0.65676999999999996</c:v>
                </c:pt>
                <c:pt idx="17111">
                  <c:v>0.65656400000000004</c:v>
                </c:pt>
                <c:pt idx="17112">
                  <c:v>0.65635900000000003</c:v>
                </c:pt>
                <c:pt idx="17113">
                  <c:v>0.65615500000000004</c:v>
                </c:pt>
                <c:pt idx="17114">
                  <c:v>0.65595099999999995</c:v>
                </c:pt>
                <c:pt idx="17115">
                  <c:v>0.655748</c:v>
                </c:pt>
                <c:pt idx="17116">
                  <c:v>0.65554500000000004</c:v>
                </c:pt>
                <c:pt idx="17117">
                  <c:v>0.65534300000000001</c:v>
                </c:pt>
                <c:pt idx="17118">
                  <c:v>0.65514099999999997</c:v>
                </c:pt>
                <c:pt idx="17119">
                  <c:v>0.65493999999999997</c:v>
                </c:pt>
                <c:pt idx="17120">
                  <c:v>0.65473899999999996</c:v>
                </c:pt>
                <c:pt idx="17121">
                  <c:v>0.65453899999999998</c:v>
                </c:pt>
                <c:pt idx="17122">
                  <c:v>0.65434000000000003</c:v>
                </c:pt>
                <c:pt idx="17123">
                  <c:v>0.65414099999999997</c:v>
                </c:pt>
                <c:pt idx="17124">
                  <c:v>0.65394200000000002</c:v>
                </c:pt>
                <c:pt idx="17125">
                  <c:v>0.65374399999999999</c:v>
                </c:pt>
                <c:pt idx="17126">
                  <c:v>0.65354699999999999</c:v>
                </c:pt>
                <c:pt idx="17127">
                  <c:v>0.65334999999999999</c:v>
                </c:pt>
                <c:pt idx="17128">
                  <c:v>0.65315400000000001</c:v>
                </c:pt>
                <c:pt idx="17129">
                  <c:v>0.65295800000000004</c:v>
                </c:pt>
                <c:pt idx="17130">
                  <c:v>0.65276299999999998</c:v>
                </c:pt>
                <c:pt idx="17131">
                  <c:v>0.65256800000000004</c:v>
                </c:pt>
                <c:pt idx="17132">
                  <c:v>0.65237400000000001</c:v>
                </c:pt>
                <c:pt idx="17133">
                  <c:v>0.65217999999999998</c:v>
                </c:pt>
                <c:pt idx="17134">
                  <c:v>0.65198699999999998</c:v>
                </c:pt>
                <c:pt idx="17135">
                  <c:v>0.65179399999999998</c:v>
                </c:pt>
                <c:pt idx="17136">
                  <c:v>0.65160200000000001</c:v>
                </c:pt>
                <c:pt idx="17137">
                  <c:v>0.65141099999999996</c:v>
                </c:pt>
                <c:pt idx="17138">
                  <c:v>0.65122000000000002</c:v>
                </c:pt>
                <c:pt idx="17139">
                  <c:v>0.65102899999999997</c:v>
                </c:pt>
                <c:pt idx="17140">
                  <c:v>0.65083899999999995</c:v>
                </c:pt>
                <c:pt idx="17141">
                  <c:v>0.65064900000000003</c:v>
                </c:pt>
                <c:pt idx="17142">
                  <c:v>0.65046000000000004</c:v>
                </c:pt>
                <c:pt idx="17143">
                  <c:v>0.65027199999999996</c:v>
                </c:pt>
                <c:pt idx="17144">
                  <c:v>0.650084</c:v>
                </c:pt>
                <c:pt idx="17145">
                  <c:v>0.64989600000000003</c:v>
                </c:pt>
                <c:pt idx="17146">
                  <c:v>0.64970899999999998</c:v>
                </c:pt>
                <c:pt idx="17147">
                  <c:v>0.64952200000000004</c:v>
                </c:pt>
                <c:pt idx="17148">
                  <c:v>0.64933600000000002</c:v>
                </c:pt>
                <c:pt idx="17149">
                  <c:v>0.64915100000000003</c:v>
                </c:pt>
                <c:pt idx="17150">
                  <c:v>0.64896600000000004</c:v>
                </c:pt>
                <c:pt idx="17151">
                  <c:v>0.64878100000000005</c:v>
                </c:pt>
                <c:pt idx="17152">
                  <c:v>0.64859699999999998</c:v>
                </c:pt>
                <c:pt idx="17153">
                  <c:v>0.64841300000000002</c:v>
                </c:pt>
                <c:pt idx="17154">
                  <c:v>0.64822999999999997</c:v>
                </c:pt>
                <c:pt idx="17155">
                  <c:v>0.64804700000000004</c:v>
                </c:pt>
                <c:pt idx="17156">
                  <c:v>0.64786500000000002</c:v>
                </c:pt>
                <c:pt idx="17157">
                  <c:v>0.64768400000000004</c:v>
                </c:pt>
                <c:pt idx="17158">
                  <c:v>0.64750200000000002</c:v>
                </c:pt>
                <c:pt idx="17159">
                  <c:v>0.64732199999999995</c:v>
                </c:pt>
                <c:pt idx="17160">
                  <c:v>0.64714099999999997</c:v>
                </c:pt>
                <c:pt idx="17161">
                  <c:v>0.64696100000000001</c:v>
                </c:pt>
                <c:pt idx="17162">
                  <c:v>0.64678199999999997</c:v>
                </c:pt>
                <c:pt idx="17163">
                  <c:v>0.64660300000000004</c:v>
                </c:pt>
                <c:pt idx="17164">
                  <c:v>0.64642500000000003</c:v>
                </c:pt>
                <c:pt idx="17165">
                  <c:v>0.64624700000000002</c:v>
                </c:pt>
                <c:pt idx="17166">
                  <c:v>0.646069</c:v>
                </c:pt>
                <c:pt idx="17167">
                  <c:v>0.64589200000000002</c:v>
                </c:pt>
                <c:pt idx="17168">
                  <c:v>0.64571599999999996</c:v>
                </c:pt>
                <c:pt idx="17169">
                  <c:v>0.64554</c:v>
                </c:pt>
                <c:pt idx="17170">
                  <c:v>0.64536400000000005</c:v>
                </c:pt>
                <c:pt idx="17171">
                  <c:v>0.64518900000000001</c:v>
                </c:pt>
                <c:pt idx="17172">
                  <c:v>0.64501399999999998</c:v>
                </c:pt>
                <c:pt idx="17173">
                  <c:v>0.64483999999999997</c:v>
                </c:pt>
                <c:pt idx="17174">
                  <c:v>0.64466599999999996</c:v>
                </c:pt>
                <c:pt idx="17175">
                  <c:v>0.64449299999999998</c:v>
                </c:pt>
                <c:pt idx="17176">
                  <c:v>0.64432</c:v>
                </c:pt>
                <c:pt idx="17177">
                  <c:v>0.64414800000000005</c:v>
                </c:pt>
                <c:pt idx="17178">
                  <c:v>0.64397599999999999</c:v>
                </c:pt>
                <c:pt idx="17179">
                  <c:v>0.64380400000000004</c:v>
                </c:pt>
                <c:pt idx="17180">
                  <c:v>0.64363300000000001</c:v>
                </c:pt>
                <c:pt idx="17181">
                  <c:v>0.64346199999999998</c:v>
                </c:pt>
                <c:pt idx="17182">
                  <c:v>0.64329199999999997</c:v>
                </c:pt>
                <c:pt idx="17183">
                  <c:v>0.64312199999999997</c:v>
                </c:pt>
                <c:pt idx="17184">
                  <c:v>0.642953</c:v>
                </c:pt>
                <c:pt idx="17185">
                  <c:v>0.64278400000000002</c:v>
                </c:pt>
                <c:pt idx="17186">
                  <c:v>0.64261599999999997</c:v>
                </c:pt>
                <c:pt idx="17187">
                  <c:v>0.64244800000000002</c:v>
                </c:pt>
                <c:pt idx="17188">
                  <c:v>0.64227999999999996</c:v>
                </c:pt>
                <c:pt idx="17189">
                  <c:v>0.64211300000000004</c:v>
                </c:pt>
                <c:pt idx="17190">
                  <c:v>0.64194600000000002</c:v>
                </c:pt>
                <c:pt idx="17191">
                  <c:v>0.64178000000000002</c:v>
                </c:pt>
                <c:pt idx="17192">
                  <c:v>0.64161400000000002</c:v>
                </c:pt>
                <c:pt idx="17193">
                  <c:v>0.64144900000000005</c:v>
                </c:pt>
                <c:pt idx="17194">
                  <c:v>0.64128399999999997</c:v>
                </c:pt>
                <c:pt idx="17195">
                  <c:v>0.64111899999999999</c:v>
                </c:pt>
                <c:pt idx="17196">
                  <c:v>0.64095500000000005</c:v>
                </c:pt>
                <c:pt idx="17197">
                  <c:v>0.640791</c:v>
                </c:pt>
                <c:pt idx="17198">
                  <c:v>0.64062799999999998</c:v>
                </c:pt>
                <c:pt idx="17199">
                  <c:v>0.64046499999999995</c:v>
                </c:pt>
                <c:pt idx="17200">
                  <c:v>0.64030299999999996</c:v>
                </c:pt>
                <c:pt idx="17201">
                  <c:v>0.64014000000000004</c:v>
                </c:pt>
                <c:pt idx="17202">
                  <c:v>0.63997899999999996</c:v>
                </c:pt>
                <c:pt idx="17203">
                  <c:v>0.639818</c:v>
                </c:pt>
                <c:pt idx="17204">
                  <c:v>0.63965700000000003</c:v>
                </c:pt>
                <c:pt idx="17205">
                  <c:v>0.63949599999999995</c:v>
                </c:pt>
                <c:pt idx="17206">
                  <c:v>0.63933600000000002</c:v>
                </c:pt>
                <c:pt idx="17207">
                  <c:v>0.639177</c:v>
                </c:pt>
                <c:pt idx="17208">
                  <c:v>0.63901699999999995</c:v>
                </c:pt>
                <c:pt idx="17209">
                  <c:v>0.63885899999999995</c:v>
                </c:pt>
                <c:pt idx="17210">
                  <c:v>0.63870000000000005</c:v>
                </c:pt>
                <c:pt idx="17211">
                  <c:v>0.63854200000000005</c:v>
                </c:pt>
                <c:pt idx="17212">
                  <c:v>0.63838499999999998</c:v>
                </c:pt>
                <c:pt idx="17213">
                  <c:v>0.63822800000000002</c:v>
                </c:pt>
                <c:pt idx="17214">
                  <c:v>0.63807100000000005</c:v>
                </c:pt>
                <c:pt idx="17215">
                  <c:v>0.63791399999999998</c:v>
                </c:pt>
                <c:pt idx="17216">
                  <c:v>0.63775800000000005</c:v>
                </c:pt>
                <c:pt idx="17217">
                  <c:v>0.63760300000000003</c:v>
                </c:pt>
                <c:pt idx="17218">
                  <c:v>0.63744800000000001</c:v>
                </c:pt>
                <c:pt idx="17219">
                  <c:v>0.637293</c:v>
                </c:pt>
                <c:pt idx="17220">
                  <c:v>0.63713799999999998</c:v>
                </c:pt>
                <c:pt idx="17221">
                  <c:v>0.63698399999999999</c:v>
                </c:pt>
                <c:pt idx="17222">
                  <c:v>0.63683100000000004</c:v>
                </c:pt>
                <c:pt idx="17223">
                  <c:v>0.63667799999999997</c:v>
                </c:pt>
                <c:pt idx="17224">
                  <c:v>0.63652500000000001</c:v>
                </c:pt>
                <c:pt idx="17225">
                  <c:v>0.63637200000000005</c:v>
                </c:pt>
                <c:pt idx="17226">
                  <c:v>0.63622000000000001</c:v>
                </c:pt>
                <c:pt idx="17227">
                  <c:v>0.636069</c:v>
                </c:pt>
                <c:pt idx="17228">
                  <c:v>0.63591699999999995</c:v>
                </c:pt>
                <c:pt idx="17229">
                  <c:v>0.63576600000000005</c:v>
                </c:pt>
                <c:pt idx="17230">
                  <c:v>0.63561599999999996</c:v>
                </c:pt>
                <c:pt idx="17231">
                  <c:v>0.63546599999999998</c:v>
                </c:pt>
                <c:pt idx="17232">
                  <c:v>0.63531599999999999</c:v>
                </c:pt>
                <c:pt idx="17233">
                  <c:v>0.63516600000000001</c:v>
                </c:pt>
                <c:pt idx="17234">
                  <c:v>0.63501700000000005</c:v>
                </c:pt>
                <c:pt idx="17235">
                  <c:v>0.63486900000000002</c:v>
                </c:pt>
                <c:pt idx="17236">
                  <c:v>0.63471999999999995</c:v>
                </c:pt>
                <c:pt idx="17237">
                  <c:v>0.63457200000000002</c:v>
                </c:pt>
                <c:pt idx="17238">
                  <c:v>0.63442500000000002</c:v>
                </c:pt>
                <c:pt idx="17239">
                  <c:v>0.63427800000000001</c:v>
                </c:pt>
                <c:pt idx="17240">
                  <c:v>0.634131</c:v>
                </c:pt>
                <c:pt idx="17241">
                  <c:v>0.63398399999999999</c:v>
                </c:pt>
                <c:pt idx="17242">
                  <c:v>0.63383800000000001</c:v>
                </c:pt>
                <c:pt idx="17243">
                  <c:v>0.63369299999999995</c:v>
                </c:pt>
                <c:pt idx="17244">
                  <c:v>0.63354699999999997</c:v>
                </c:pt>
                <c:pt idx="17245">
                  <c:v>0.63340200000000002</c:v>
                </c:pt>
                <c:pt idx="17246">
                  <c:v>0.63325799999999999</c:v>
                </c:pt>
                <c:pt idx="17247">
                  <c:v>0.63311300000000004</c:v>
                </c:pt>
                <c:pt idx="17248">
                  <c:v>0.63297000000000003</c:v>
                </c:pt>
                <c:pt idx="17249">
                  <c:v>0.632826</c:v>
                </c:pt>
                <c:pt idx="17250">
                  <c:v>0.632683</c:v>
                </c:pt>
                <c:pt idx="17251">
                  <c:v>0.63253999999999999</c:v>
                </c:pt>
                <c:pt idx="17252">
                  <c:v>0.63239800000000002</c:v>
                </c:pt>
                <c:pt idx="17253">
                  <c:v>0.63225500000000001</c:v>
                </c:pt>
                <c:pt idx="17254">
                  <c:v>0.63211399999999995</c:v>
                </c:pt>
                <c:pt idx="17255">
                  <c:v>0.63197199999999998</c:v>
                </c:pt>
                <c:pt idx="17256">
                  <c:v>0.63183100000000003</c:v>
                </c:pt>
                <c:pt idx="17257">
                  <c:v>0.631691</c:v>
                </c:pt>
                <c:pt idx="17258">
                  <c:v>0.63154999999999994</c:v>
                </c:pt>
                <c:pt idx="17259">
                  <c:v>0.63141000000000003</c:v>
                </c:pt>
                <c:pt idx="17260">
                  <c:v>0.63127</c:v>
                </c:pt>
                <c:pt idx="17261">
                  <c:v>0.631131</c:v>
                </c:pt>
                <c:pt idx="17262">
                  <c:v>0.630992</c:v>
                </c:pt>
                <c:pt idx="17263">
                  <c:v>0.63085400000000003</c:v>
                </c:pt>
                <c:pt idx="17264">
                  <c:v>0.63071500000000003</c:v>
                </c:pt>
                <c:pt idx="17265">
                  <c:v>0.63057700000000005</c:v>
                </c:pt>
                <c:pt idx="17266">
                  <c:v>0.63044</c:v>
                </c:pt>
                <c:pt idx="17267">
                  <c:v>0.63030299999999995</c:v>
                </c:pt>
                <c:pt idx="17268">
                  <c:v>0.630166</c:v>
                </c:pt>
                <c:pt idx="17269">
                  <c:v>0.63002899999999995</c:v>
                </c:pt>
                <c:pt idx="17270">
                  <c:v>0.62989300000000004</c:v>
                </c:pt>
                <c:pt idx="17271">
                  <c:v>0.62975700000000001</c:v>
                </c:pt>
                <c:pt idx="17272">
                  <c:v>0.62962099999999999</c:v>
                </c:pt>
                <c:pt idx="17273">
                  <c:v>0.62948599999999999</c:v>
                </c:pt>
                <c:pt idx="17274">
                  <c:v>0.62935099999999999</c:v>
                </c:pt>
                <c:pt idx="17275">
                  <c:v>0.62921700000000003</c:v>
                </c:pt>
                <c:pt idx="17276">
                  <c:v>0.62908200000000003</c:v>
                </c:pt>
                <c:pt idx="17277">
                  <c:v>0.62894799999999995</c:v>
                </c:pt>
                <c:pt idx="17278">
                  <c:v>0.62881500000000001</c:v>
                </c:pt>
                <c:pt idx="17279">
                  <c:v>0.62868199999999996</c:v>
                </c:pt>
                <c:pt idx="17280">
                  <c:v>0.62854900000000002</c:v>
                </c:pt>
                <c:pt idx="17281">
                  <c:v>0.62841599999999997</c:v>
                </c:pt>
                <c:pt idx="17282">
                  <c:v>0.62828399999999995</c:v>
                </c:pt>
                <c:pt idx="17283">
                  <c:v>0.62815200000000004</c:v>
                </c:pt>
                <c:pt idx="17284">
                  <c:v>0.62802000000000002</c:v>
                </c:pt>
                <c:pt idx="17285">
                  <c:v>0.62788900000000003</c:v>
                </c:pt>
                <c:pt idx="17286">
                  <c:v>0.62775800000000004</c:v>
                </c:pt>
                <c:pt idx="17287">
                  <c:v>0.62762700000000005</c:v>
                </c:pt>
                <c:pt idx="17288">
                  <c:v>0.62749699999999997</c:v>
                </c:pt>
                <c:pt idx="17289">
                  <c:v>0.62736700000000001</c:v>
                </c:pt>
                <c:pt idx="17290">
                  <c:v>0.62723700000000004</c:v>
                </c:pt>
                <c:pt idx="17291">
                  <c:v>0.627108</c:v>
                </c:pt>
                <c:pt idx="17292">
                  <c:v>0.62697899999999995</c:v>
                </c:pt>
                <c:pt idx="17293">
                  <c:v>0.62685000000000002</c:v>
                </c:pt>
                <c:pt idx="17294">
                  <c:v>0.626722</c:v>
                </c:pt>
                <c:pt idx="17295">
                  <c:v>0.62659299999999996</c:v>
                </c:pt>
                <c:pt idx="17296">
                  <c:v>0.62646599999999997</c:v>
                </c:pt>
                <c:pt idx="17297">
                  <c:v>0.62633799999999995</c:v>
                </c:pt>
                <c:pt idx="17298">
                  <c:v>0.62621099999999996</c:v>
                </c:pt>
                <c:pt idx="17299">
                  <c:v>0.62608399999999997</c:v>
                </c:pt>
                <c:pt idx="17300">
                  <c:v>0.62595699999999999</c:v>
                </c:pt>
                <c:pt idx="17301">
                  <c:v>0.62583100000000003</c:v>
                </c:pt>
                <c:pt idx="17302">
                  <c:v>0.62570499999999996</c:v>
                </c:pt>
                <c:pt idx="17303">
                  <c:v>0.62558000000000002</c:v>
                </c:pt>
                <c:pt idx="17304">
                  <c:v>0.62545399999999995</c:v>
                </c:pt>
                <c:pt idx="17305">
                  <c:v>0.62532900000000002</c:v>
                </c:pt>
                <c:pt idx="17306">
                  <c:v>0.62520399999999998</c:v>
                </c:pt>
                <c:pt idx="17307">
                  <c:v>0.62507999999999997</c:v>
                </c:pt>
                <c:pt idx="17308">
                  <c:v>0.62495599999999996</c:v>
                </c:pt>
                <c:pt idx="17309">
                  <c:v>0.62483200000000005</c:v>
                </c:pt>
                <c:pt idx="17310">
                  <c:v>0.62470899999999996</c:v>
                </c:pt>
                <c:pt idx="17311">
                  <c:v>0.62458499999999995</c:v>
                </c:pt>
                <c:pt idx="17312">
                  <c:v>0.62446199999999996</c:v>
                </c:pt>
                <c:pt idx="17313">
                  <c:v>0.62434000000000001</c:v>
                </c:pt>
                <c:pt idx="17314">
                  <c:v>0.62421700000000002</c:v>
                </c:pt>
                <c:pt idx="17315">
                  <c:v>0.62409499999999996</c:v>
                </c:pt>
                <c:pt idx="17316">
                  <c:v>0.62397400000000003</c:v>
                </c:pt>
                <c:pt idx="17317">
                  <c:v>0.62385199999999996</c:v>
                </c:pt>
                <c:pt idx="17318">
                  <c:v>0.62373100000000004</c:v>
                </c:pt>
                <c:pt idx="17319">
                  <c:v>0.62361</c:v>
                </c:pt>
                <c:pt idx="17320">
                  <c:v>0.62348999999999999</c:v>
                </c:pt>
                <c:pt idx="17321">
                  <c:v>0.62336899999999995</c:v>
                </c:pt>
                <c:pt idx="17322">
                  <c:v>0.62324900000000005</c:v>
                </c:pt>
                <c:pt idx="17323">
                  <c:v>0.62312999999999996</c:v>
                </c:pt>
                <c:pt idx="17324">
                  <c:v>0.62300999999999995</c:v>
                </c:pt>
                <c:pt idx="17325">
                  <c:v>0.62289099999999997</c:v>
                </c:pt>
                <c:pt idx="17326">
                  <c:v>0.62277199999999999</c:v>
                </c:pt>
                <c:pt idx="17327">
                  <c:v>0.62265400000000004</c:v>
                </c:pt>
                <c:pt idx="17328">
                  <c:v>0.62253499999999995</c:v>
                </c:pt>
                <c:pt idx="17329">
                  <c:v>0.622417</c:v>
                </c:pt>
                <c:pt idx="17330">
                  <c:v>0.62229999999999996</c:v>
                </c:pt>
                <c:pt idx="17331">
                  <c:v>0.62218200000000001</c:v>
                </c:pt>
                <c:pt idx="17332">
                  <c:v>0.62206499999999998</c:v>
                </c:pt>
                <c:pt idx="17333">
                  <c:v>0.62194799999999995</c:v>
                </c:pt>
                <c:pt idx="17334">
                  <c:v>0.62183200000000005</c:v>
                </c:pt>
                <c:pt idx="17335">
                  <c:v>0.62171500000000002</c:v>
                </c:pt>
                <c:pt idx="17336">
                  <c:v>0.62159900000000001</c:v>
                </c:pt>
                <c:pt idx="17337">
                  <c:v>0.62148400000000004</c:v>
                </c:pt>
                <c:pt idx="17338">
                  <c:v>0.62136800000000003</c:v>
                </c:pt>
                <c:pt idx="17339">
                  <c:v>0.62125300000000006</c:v>
                </c:pt>
                <c:pt idx="17340">
                  <c:v>0.62113799999999997</c:v>
                </c:pt>
                <c:pt idx="17341">
                  <c:v>0.62102400000000002</c:v>
                </c:pt>
                <c:pt idx="17342">
                  <c:v>0.62090900000000004</c:v>
                </c:pt>
                <c:pt idx="17343">
                  <c:v>0.62079499999999999</c:v>
                </c:pt>
                <c:pt idx="17344">
                  <c:v>0.62068100000000004</c:v>
                </c:pt>
                <c:pt idx="17345">
                  <c:v>0.62056800000000001</c:v>
                </c:pt>
                <c:pt idx="17346">
                  <c:v>0.62045399999999995</c:v>
                </c:pt>
                <c:pt idx="17347">
                  <c:v>0.62034100000000003</c:v>
                </c:pt>
                <c:pt idx="17348">
                  <c:v>0.62022900000000003</c:v>
                </c:pt>
                <c:pt idx="17349">
                  <c:v>0.620116</c:v>
                </c:pt>
                <c:pt idx="17350">
                  <c:v>0.620004</c:v>
                </c:pt>
                <c:pt idx="17351">
                  <c:v>0.619892</c:v>
                </c:pt>
                <c:pt idx="17352">
                  <c:v>0.61978100000000003</c:v>
                </c:pt>
                <c:pt idx="17353">
                  <c:v>0.61966900000000003</c:v>
                </c:pt>
                <c:pt idx="17354">
                  <c:v>0.61955800000000005</c:v>
                </c:pt>
                <c:pt idx="17355">
                  <c:v>0.61944699999999997</c:v>
                </c:pt>
                <c:pt idx="17356">
                  <c:v>0.61933700000000003</c:v>
                </c:pt>
                <c:pt idx="17357">
                  <c:v>0.61922600000000005</c:v>
                </c:pt>
                <c:pt idx="17358">
                  <c:v>0.619116</c:v>
                </c:pt>
                <c:pt idx="17359">
                  <c:v>0.61900599999999995</c:v>
                </c:pt>
                <c:pt idx="17360">
                  <c:v>0.61889700000000003</c:v>
                </c:pt>
                <c:pt idx="17361">
                  <c:v>0.61878699999999998</c:v>
                </c:pt>
                <c:pt idx="17362">
                  <c:v>0.61867799999999995</c:v>
                </c:pt>
                <c:pt idx="17363">
                  <c:v>0.61856999999999995</c:v>
                </c:pt>
                <c:pt idx="17364">
                  <c:v>0.61846100000000004</c:v>
                </c:pt>
                <c:pt idx="17365">
                  <c:v>0.61835300000000004</c:v>
                </c:pt>
                <c:pt idx="17366">
                  <c:v>0.61824500000000004</c:v>
                </c:pt>
                <c:pt idx="17367">
                  <c:v>0.61813700000000005</c:v>
                </c:pt>
                <c:pt idx="17368">
                  <c:v>0.61802999999999997</c:v>
                </c:pt>
                <c:pt idx="17369">
                  <c:v>0.61792199999999997</c:v>
                </c:pt>
                <c:pt idx="17370">
                  <c:v>0.61781600000000003</c:v>
                </c:pt>
                <c:pt idx="17371">
                  <c:v>0.61770899999999995</c:v>
                </c:pt>
                <c:pt idx="17372">
                  <c:v>0.61760199999999998</c:v>
                </c:pt>
                <c:pt idx="17373">
                  <c:v>0.61749600000000004</c:v>
                </c:pt>
                <c:pt idx="17374">
                  <c:v>0.61738999999999999</c:v>
                </c:pt>
                <c:pt idx="17375">
                  <c:v>0.61728400000000005</c:v>
                </c:pt>
                <c:pt idx="17376">
                  <c:v>0.61717900000000003</c:v>
                </c:pt>
                <c:pt idx="17377">
                  <c:v>0.61707400000000001</c:v>
                </c:pt>
                <c:pt idx="17378">
                  <c:v>0.61696899999999999</c:v>
                </c:pt>
                <c:pt idx="17379">
                  <c:v>0.61686399999999997</c:v>
                </c:pt>
                <c:pt idx="17380">
                  <c:v>0.61675999999999997</c:v>
                </c:pt>
                <c:pt idx="17381">
                  <c:v>0.61665499999999995</c:v>
                </c:pt>
                <c:pt idx="17382">
                  <c:v>0.61655099999999996</c:v>
                </c:pt>
                <c:pt idx="17383">
                  <c:v>0.616448</c:v>
                </c:pt>
                <c:pt idx="17384">
                  <c:v>0.616344</c:v>
                </c:pt>
                <c:pt idx="17385">
                  <c:v>0.61624100000000004</c:v>
                </c:pt>
                <c:pt idx="17386">
                  <c:v>0.61613799999999996</c:v>
                </c:pt>
                <c:pt idx="17387">
                  <c:v>0.616035</c:v>
                </c:pt>
                <c:pt idx="17388">
                  <c:v>0.61593299999999995</c:v>
                </c:pt>
                <c:pt idx="17389">
                  <c:v>0.61582999999999999</c:v>
                </c:pt>
                <c:pt idx="17390">
                  <c:v>0.61572800000000005</c:v>
                </c:pt>
                <c:pt idx="17391">
                  <c:v>0.61562600000000001</c:v>
                </c:pt>
                <c:pt idx="17392">
                  <c:v>0.61552499999999999</c:v>
                </c:pt>
                <c:pt idx="17393">
                  <c:v>0.61542399999999997</c:v>
                </c:pt>
                <c:pt idx="17394">
                  <c:v>0.61532299999999995</c:v>
                </c:pt>
                <c:pt idx="17395">
                  <c:v>0.61522200000000005</c:v>
                </c:pt>
                <c:pt idx="17396">
                  <c:v>0.61512100000000003</c:v>
                </c:pt>
                <c:pt idx="17397">
                  <c:v>0.61502100000000004</c:v>
                </c:pt>
                <c:pt idx="17398">
                  <c:v>0.61492100000000005</c:v>
                </c:pt>
                <c:pt idx="17399">
                  <c:v>0.61482099999999995</c:v>
                </c:pt>
                <c:pt idx="17400">
                  <c:v>0.61472099999999996</c:v>
                </c:pt>
                <c:pt idx="17401">
                  <c:v>0.614622</c:v>
                </c:pt>
                <c:pt idx="17402">
                  <c:v>0.61452200000000001</c:v>
                </c:pt>
                <c:pt idx="17403">
                  <c:v>0.61442300000000005</c:v>
                </c:pt>
                <c:pt idx="17404">
                  <c:v>0.61432500000000001</c:v>
                </c:pt>
                <c:pt idx="17405">
                  <c:v>0.61422600000000005</c:v>
                </c:pt>
                <c:pt idx="17406">
                  <c:v>0.61412800000000001</c:v>
                </c:pt>
                <c:pt idx="17407">
                  <c:v>0.61402999999999996</c:v>
                </c:pt>
                <c:pt idx="17408">
                  <c:v>0.61393200000000003</c:v>
                </c:pt>
                <c:pt idx="17409">
                  <c:v>0.61383399999999999</c:v>
                </c:pt>
                <c:pt idx="17410">
                  <c:v>0.61373699999999998</c:v>
                </c:pt>
                <c:pt idx="17411">
                  <c:v>0.61363999999999996</c:v>
                </c:pt>
                <c:pt idx="17412">
                  <c:v>0.61354299999999995</c:v>
                </c:pt>
                <c:pt idx="17413">
                  <c:v>0.61344600000000005</c:v>
                </c:pt>
                <c:pt idx="17414">
                  <c:v>0.61334999999999995</c:v>
                </c:pt>
                <c:pt idx="17415">
                  <c:v>0.61325399999999997</c:v>
                </c:pt>
                <c:pt idx="17416">
                  <c:v>0.61315799999999998</c:v>
                </c:pt>
                <c:pt idx="17417">
                  <c:v>0.613062</c:v>
                </c:pt>
                <c:pt idx="17418">
                  <c:v>0.61296600000000001</c:v>
                </c:pt>
                <c:pt idx="17419">
                  <c:v>0.61287100000000005</c:v>
                </c:pt>
                <c:pt idx="17420">
                  <c:v>0.61277599999999999</c:v>
                </c:pt>
                <c:pt idx="17421">
                  <c:v>0.61268100000000003</c:v>
                </c:pt>
                <c:pt idx="17422">
                  <c:v>0.61258599999999996</c:v>
                </c:pt>
                <c:pt idx="17423">
                  <c:v>0.61249200000000004</c:v>
                </c:pt>
                <c:pt idx="17424">
                  <c:v>0.612398</c:v>
                </c:pt>
                <c:pt idx="17425">
                  <c:v>0.61230399999999996</c:v>
                </c:pt>
                <c:pt idx="17426">
                  <c:v>0.61221000000000003</c:v>
                </c:pt>
                <c:pt idx="17427">
                  <c:v>0.61211599999999999</c:v>
                </c:pt>
                <c:pt idx="17428">
                  <c:v>0.61202299999999998</c:v>
                </c:pt>
                <c:pt idx="17429">
                  <c:v>0.61192999999999997</c:v>
                </c:pt>
                <c:pt idx="17430">
                  <c:v>0.61183699999999996</c:v>
                </c:pt>
                <c:pt idx="17431">
                  <c:v>0.61174399999999995</c:v>
                </c:pt>
                <c:pt idx="17432">
                  <c:v>0.61165199999999997</c:v>
                </c:pt>
                <c:pt idx="17433">
                  <c:v>0.61155899999999996</c:v>
                </c:pt>
                <c:pt idx="17434">
                  <c:v>0.61146699999999998</c:v>
                </c:pt>
                <c:pt idx="17435">
                  <c:v>0.611375</c:v>
                </c:pt>
                <c:pt idx="17436">
                  <c:v>0.61128400000000005</c:v>
                </c:pt>
                <c:pt idx="17437">
                  <c:v>0.61119199999999996</c:v>
                </c:pt>
                <c:pt idx="17438">
                  <c:v>0.61110100000000001</c:v>
                </c:pt>
                <c:pt idx="17439">
                  <c:v>0.61101000000000005</c:v>
                </c:pt>
                <c:pt idx="17440">
                  <c:v>0.61091899999999999</c:v>
                </c:pt>
                <c:pt idx="17441">
                  <c:v>0.61082899999999996</c:v>
                </c:pt>
                <c:pt idx="17442">
                  <c:v>0.610738</c:v>
                </c:pt>
                <c:pt idx="17443">
                  <c:v>0.61064799999999997</c:v>
                </c:pt>
                <c:pt idx="17444">
                  <c:v>0.61055800000000005</c:v>
                </c:pt>
                <c:pt idx="17445">
                  <c:v>0.61046800000000001</c:v>
                </c:pt>
                <c:pt idx="17446">
                  <c:v>0.610379</c:v>
                </c:pt>
                <c:pt idx="17447">
                  <c:v>0.61028899999999997</c:v>
                </c:pt>
                <c:pt idx="17448">
                  <c:v>0.61019999999999996</c:v>
                </c:pt>
                <c:pt idx="17449">
                  <c:v>0.61011099999999996</c:v>
                </c:pt>
                <c:pt idx="17450">
                  <c:v>0.61002299999999998</c:v>
                </c:pt>
                <c:pt idx="17451">
                  <c:v>0.60993399999999998</c:v>
                </c:pt>
                <c:pt idx="17452">
                  <c:v>0.609846</c:v>
                </c:pt>
                <c:pt idx="17453">
                  <c:v>0.60975800000000002</c:v>
                </c:pt>
                <c:pt idx="17454">
                  <c:v>0.60967000000000005</c:v>
                </c:pt>
                <c:pt idx="17455">
                  <c:v>0.60958199999999996</c:v>
                </c:pt>
                <c:pt idx="17456">
                  <c:v>0.60949500000000001</c:v>
                </c:pt>
                <c:pt idx="17457">
                  <c:v>0.60940700000000003</c:v>
                </c:pt>
                <c:pt idx="17458">
                  <c:v>0.60931999999999997</c:v>
                </c:pt>
                <c:pt idx="17459">
                  <c:v>0.60923300000000002</c:v>
                </c:pt>
                <c:pt idx="17460">
                  <c:v>0.60914699999999999</c:v>
                </c:pt>
                <c:pt idx="17461">
                  <c:v>0.60906000000000005</c:v>
                </c:pt>
                <c:pt idx="17462">
                  <c:v>0.60897400000000002</c:v>
                </c:pt>
                <c:pt idx="17463">
                  <c:v>0.60888799999999998</c:v>
                </c:pt>
                <c:pt idx="17464">
                  <c:v>0.60880199999999995</c:v>
                </c:pt>
                <c:pt idx="17465">
                  <c:v>0.60871600000000003</c:v>
                </c:pt>
                <c:pt idx="17466">
                  <c:v>0.60863100000000003</c:v>
                </c:pt>
                <c:pt idx="17467">
                  <c:v>0.608545</c:v>
                </c:pt>
                <c:pt idx="17468">
                  <c:v>0.60846</c:v>
                </c:pt>
                <c:pt idx="17469">
                  <c:v>0.608375</c:v>
                </c:pt>
                <c:pt idx="17470">
                  <c:v>0.60829100000000003</c:v>
                </c:pt>
                <c:pt idx="17471">
                  <c:v>0.60820600000000002</c:v>
                </c:pt>
                <c:pt idx="17472">
                  <c:v>0.60812200000000005</c:v>
                </c:pt>
                <c:pt idx="17473">
                  <c:v>0.60803799999999997</c:v>
                </c:pt>
                <c:pt idx="17474">
                  <c:v>0.60795399999999999</c:v>
                </c:pt>
                <c:pt idx="17475">
                  <c:v>0.60787000000000002</c:v>
                </c:pt>
                <c:pt idx="17476">
                  <c:v>0.60778600000000005</c:v>
                </c:pt>
                <c:pt idx="17477">
                  <c:v>0.60770299999999999</c:v>
                </c:pt>
                <c:pt idx="17478">
                  <c:v>0.60762000000000005</c:v>
                </c:pt>
                <c:pt idx="17479">
                  <c:v>0.60753699999999999</c:v>
                </c:pt>
                <c:pt idx="17480">
                  <c:v>0.60745400000000005</c:v>
                </c:pt>
                <c:pt idx="17481">
                  <c:v>0.60737099999999999</c:v>
                </c:pt>
                <c:pt idx="17482">
                  <c:v>0.60728899999999997</c:v>
                </c:pt>
                <c:pt idx="17483">
                  <c:v>0.60720700000000005</c:v>
                </c:pt>
                <c:pt idx="17484">
                  <c:v>0.60712500000000003</c:v>
                </c:pt>
                <c:pt idx="17485">
                  <c:v>0.607043</c:v>
                </c:pt>
                <c:pt idx="17486">
                  <c:v>0.60696099999999997</c:v>
                </c:pt>
                <c:pt idx="17487">
                  <c:v>0.60687999999999998</c:v>
                </c:pt>
                <c:pt idx="17488">
                  <c:v>0.60679799999999995</c:v>
                </c:pt>
                <c:pt idx="17489">
                  <c:v>0.60671699999999995</c:v>
                </c:pt>
                <c:pt idx="17490">
                  <c:v>0.60663599999999995</c:v>
                </c:pt>
                <c:pt idx="17491">
                  <c:v>0.60655599999999998</c:v>
                </c:pt>
                <c:pt idx="17492">
                  <c:v>0.60647499999999999</c:v>
                </c:pt>
                <c:pt idx="17493">
                  <c:v>0.60639500000000002</c:v>
                </c:pt>
                <c:pt idx="17494">
                  <c:v>0.60631400000000002</c:v>
                </c:pt>
                <c:pt idx="17495">
                  <c:v>0.60623400000000005</c:v>
                </c:pt>
                <c:pt idx="17496">
                  <c:v>0.606155</c:v>
                </c:pt>
                <c:pt idx="17497">
                  <c:v>0.60607500000000003</c:v>
                </c:pt>
                <c:pt idx="17498">
                  <c:v>0.60599499999999995</c:v>
                </c:pt>
                <c:pt idx="17499">
                  <c:v>0.60591600000000001</c:v>
                </c:pt>
                <c:pt idx="17500">
                  <c:v>0.60583699999999996</c:v>
                </c:pt>
                <c:pt idx="17501">
                  <c:v>0.60575800000000002</c:v>
                </c:pt>
                <c:pt idx="17502">
                  <c:v>0.60567899999999997</c:v>
                </c:pt>
                <c:pt idx="17503">
                  <c:v>0.60560099999999994</c:v>
                </c:pt>
                <c:pt idx="17504">
                  <c:v>0.605522</c:v>
                </c:pt>
                <c:pt idx="17505">
                  <c:v>0.60544399999999998</c:v>
                </c:pt>
                <c:pt idx="17506">
                  <c:v>0.60536599999999996</c:v>
                </c:pt>
                <c:pt idx="17507">
                  <c:v>0.60528800000000005</c:v>
                </c:pt>
                <c:pt idx="17508">
                  <c:v>0.60521100000000005</c:v>
                </c:pt>
                <c:pt idx="17509">
                  <c:v>0.60513300000000003</c:v>
                </c:pt>
                <c:pt idx="17510">
                  <c:v>0.60505600000000004</c:v>
                </c:pt>
                <c:pt idx="17511">
                  <c:v>0.60497900000000004</c:v>
                </c:pt>
                <c:pt idx="17512">
                  <c:v>0.60490200000000005</c:v>
                </c:pt>
                <c:pt idx="17513">
                  <c:v>0.60482499999999995</c:v>
                </c:pt>
                <c:pt idx="17514">
                  <c:v>0.60474799999999995</c:v>
                </c:pt>
                <c:pt idx="17515">
                  <c:v>0.60467199999999999</c:v>
                </c:pt>
                <c:pt idx="17516">
                  <c:v>0.60459600000000002</c:v>
                </c:pt>
                <c:pt idx="17517">
                  <c:v>0.60451900000000003</c:v>
                </c:pt>
                <c:pt idx="17518">
                  <c:v>0.60444299999999995</c:v>
                </c:pt>
                <c:pt idx="17519">
                  <c:v>0.60436800000000002</c:v>
                </c:pt>
                <c:pt idx="17520">
                  <c:v>0.60429200000000005</c:v>
                </c:pt>
                <c:pt idx="17521">
                  <c:v>0.604217</c:v>
                </c:pt>
                <c:pt idx="17522">
                  <c:v>0.60414100000000004</c:v>
                </c:pt>
                <c:pt idx="17523">
                  <c:v>0.60406599999999999</c:v>
                </c:pt>
                <c:pt idx="17524">
                  <c:v>0.60399099999999994</c:v>
                </c:pt>
                <c:pt idx="17525">
                  <c:v>0.60391700000000004</c:v>
                </c:pt>
                <c:pt idx="17526">
                  <c:v>0.60384199999999999</c:v>
                </c:pt>
                <c:pt idx="17527">
                  <c:v>0.60376799999999997</c:v>
                </c:pt>
                <c:pt idx="17528">
                  <c:v>0.60369399999999995</c:v>
                </c:pt>
                <c:pt idx="17529">
                  <c:v>0.60361900000000002</c:v>
                </c:pt>
                <c:pt idx="17530">
                  <c:v>0.60354600000000003</c:v>
                </c:pt>
                <c:pt idx="17531">
                  <c:v>0.60347200000000001</c:v>
                </c:pt>
                <c:pt idx="17532">
                  <c:v>0.60339799999999999</c:v>
                </c:pt>
                <c:pt idx="17533">
                  <c:v>0.603325</c:v>
                </c:pt>
                <c:pt idx="17534">
                  <c:v>0.60325200000000001</c:v>
                </c:pt>
                <c:pt idx="17535">
                  <c:v>0.60317900000000002</c:v>
                </c:pt>
                <c:pt idx="17536">
                  <c:v>0.60310600000000003</c:v>
                </c:pt>
                <c:pt idx="17537">
                  <c:v>0.60303300000000004</c:v>
                </c:pt>
                <c:pt idx="17538">
                  <c:v>0.60296000000000005</c:v>
                </c:pt>
                <c:pt idx="17539">
                  <c:v>0.60288799999999998</c:v>
                </c:pt>
                <c:pt idx="17540">
                  <c:v>0.60281600000000002</c:v>
                </c:pt>
                <c:pt idx="17541">
                  <c:v>0.60274399999999995</c:v>
                </c:pt>
                <c:pt idx="17542">
                  <c:v>0.60267199999999999</c:v>
                </c:pt>
                <c:pt idx="17543">
                  <c:v>0.60260000000000002</c:v>
                </c:pt>
                <c:pt idx="17544">
                  <c:v>0.60252799999999995</c:v>
                </c:pt>
                <c:pt idx="17545">
                  <c:v>0.60245700000000002</c:v>
                </c:pt>
                <c:pt idx="17546">
                  <c:v>0.60238599999999998</c:v>
                </c:pt>
                <c:pt idx="17547">
                  <c:v>0.60231500000000004</c:v>
                </c:pt>
                <c:pt idx="17548">
                  <c:v>0.602244</c:v>
                </c:pt>
                <c:pt idx="17549">
                  <c:v>0.60217299999999996</c:v>
                </c:pt>
                <c:pt idx="17550">
                  <c:v>0.60210200000000003</c:v>
                </c:pt>
                <c:pt idx="17551">
                  <c:v>0.60203200000000001</c:v>
                </c:pt>
                <c:pt idx="17552">
                  <c:v>0.60196099999999997</c:v>
                </c:pt>
                <c:pt idx="17553">
                  <c:v>0.60189099999999995</c:v>
                </c:pt>
                <c:pt idx="17554">
                  <c:v>0.60182100000000005</c:v>
                </c:pt>
                <c:pt idx="17555">
                  <c:v>0.60175100000000004</c:v>
                </c:pt>
                <c:pt idx="17556">
                  <c:v>0.60168200000000005</c:v>
                </c:pt>
                <c:pt idx="17557">
                  <c:v>0.60161200000000004</c:v>
                </c:pt>
                <c:pt idx="17558">
                  <c:v>0.60154300000000005</c:v>
                </c:pt>
                <c:pt idx="17559">
                  <c:v>0.60147399999999995</c:v>
                </c:pt>
                <c:pt idx="17560">
                  <c:v>0.60140400000000005</c:v>
                </c:pt>
                <c:pt idx="17561">
                  <c:v>0.60133599999999998</c:v>
                </c:pt>
                <c:pt idx="17562">
                  <c:v>0.601267</c:v>
                </c:pt>
                <c:pt idx="17563">
                  <c:v>0.60119800000000001</c:v>
                </c:pt>
                <c:pt idx="17564">
                  <c:v>0.60113000000000005</c:v>
                </c:pt>
                <c:pt idx="17565">
                  <c:v>0.60106099999999996</c:v>
                </c:pt>
                <c:pt idx="17566">
                  <c:v>0.600993</c:v>
                </c:pt>
                <c:pt idx="17567">
                  <c:v>0.60092500000000004</c:v>
                </c:pt>
                <c:pt idx="17568">
                  <c:v>0.60085699999999997</c:v>
                </c:pt>
                <c:pt idx="17569">
                  <c:v>0.60079000000000005</c:v>
                </c:pt>
                <c:pt idx="17570">
                  <c:v>0.60072199999999998</c:v>
                </c:pt>
                <c:pt idx="17571">
                  <c:v>0.60065500000000005</c:v>
                </c:pt>
                <c:pt idx="17572">
                  <c:v>0.60058800000000001</c:v>
                </c:pt>
                <c:pt idx="17573">
                  <c:v>0.60052099999999997</c:v>
                </c:pt>
                <c:pt idx="17574">
                  <c:v>0.60045400000000004</c:v>
                </c:pt>
                <c:pt idx="17575">
                  <c:v>0.600387</c:v>
                </c:pt>
                <c:pt idx="17576">
                  <c:v>0.60031999999999996</c:v>
                </c:pt>
                <c:pt idx="17577">
                  <c:v>0.60025399999999995</c:v>
                </c:pt>
                <c:pt idx="17578">
                  <c:v>0.60018700000000003</c:v>
                </c:pt>
                <c:pt idx="17579">
                  <c:v>0.60012100000000002</c:v>
                </c:pt>
                <c:pt idx="17580">
                  <c:v>0.60005500000000001</c:v>
                </c:pt>
                <c:pt idx="17581">
                  <c:v>0.59998899999999999</c:v>
                </c:pt>
                <c:pt idx="17582">
                  <c:v>0.59992400000000001</c:v>
                </c:pt>
                <c:pt idx="17583">
                  <c:v>0.599858</c:v>
                </c:pt>
                <c:pt idx="17584">
                  <c:v>0.59979199999999999</c:v>
                </c:pt>
                <c:pt idx="17585">
                  <c:v>0.59972700000000001</c:v>
                </c:pt>
                <c:pt idx="17586">
                  <c:v>0.59966200000000003</c:v>
                </c:pt>
                <c:pt idx="17587">
                  <c:v>0.59959700000000005</c:v>
                </c:pt>
                <c:pt idx="17588">
                  <c:v>0.59953199999999995</c:v>
                </c:pt>
                <c:pt idx="17589">
                  <c:v>0.59946699999999997</c:v>
                </c:pt>
                <c:pt idx="17590">
                  <c:v>0.59940300000000002</c:v>
                </c:pt>
                <c:pt idx="17591">
                  <c:v>0.59933800000000004</c:v>
                </c:pt>
                <c:pt idx="17592">
                  <c:v>0.59927399999999997</c:v>
                </c:pt>
                <c:pt idx="17593">
                  <c:v>0.59921000000000002</c:v>
                </c:pt>
                <c:pt idx="17594">
                  <c:v>0.59914599999999996</c:v>
                </c:pt>
                <c:pt idx="17595">
                  <c:v>0.599082</c:v>
                </c:pt>
                <c:pt idx="17596">
                  <c:v>0.59901800000000005</c:v>
                </c:pt>
                <c:pt idx="17597">
                  <c:v>0.59895500000000002</c:v>
                </c:pt>
                <c:pt idx="17598">
                  <c:v>0.59889099999999995</c:v>
                </c:pt>
                <c:pt idx="17599">
                  <c:v>0.59882800000000003</c:v>
                </c:pt>
                <c:pt idx="17600">
                  <c:v>0.59876499999999999</c:v>
                </c:pt>
                <c:pt idx="17601">
                  <c:v>0.59870299999999999</c:v>
                </c:pt>
                <c:pt idx="17602">
                  <c:v>0.59885600000000005</c:v>
                </c:pt>
                <c:pt idx="17603">
                  <c:v>0.59904000000000002</c:v>
                </c:pt>
                <c:pt idx="17604">
                  <c:v>0.59923000000000004</c:v>
                </c:pt>
                <c:pt idx="17605">
                  <c:v>0.59942099999999998</c:v>
                </c:pt>
                <c:pt idx="17606">
                  <c:v>0.59961100000000001</c:v>
                </c:pt>
                <c:pt idx="17607">
                  <c:v>0.59980199999999995</c:v>
                </c:pt>
                <c:pt idx="17608">
                  <c:v>0.59999199999999997</c:v>
                </c:pt>
                <c:pt idx="17609">
                  <c:v>0.60018199999999999</c:v>
                </c:pt>
                <c:pt idx="17610">
                  <c:v>0.60037200000000002</c:v>
                </c:pt>
                <c:pt idx="17611">
                  <c:v>0.60056100000000001</c:v>
                </c:pt>
                <c:pt idx="17612">
                  <c:v>0.60075100000000003</c:v>
                </c:pt>
                <c:pt idx="17613">
                  <c:v>0.60094000000000003</c:v>
                </c:pt>
                <c:pt idx="17614">
                  <c:v>0.60112900000000002</c:v>
                </c:pt>
                <c:pt idx="17615">
                  <c:v>0.60131800000000002</c:v>
                </c:pt>
                <c:pt idx="17616">
                  <c:v>0.60150599999999999</c:v>
                </c:pt>
                <c:pt idx="17617">
                  <c:v>0.60169499999999998</c:v>
                </c:pt>
                <c:pt idx="17618">
                  <c:v>0.60188299999999995</c:v>
                </c:pt>
                <c:pt idx="17619">
                  <c:v>0.60207100000000002</c:v>
                </c:pt>
                <c:pt idx="17620">
                  <c:v>0.60225899999999999</c:v>
                </c:pt>
                <c:pt idx="17621">
                  <c:v>0.60244699999999995</c:v>
                </c:pt>
                <c:pt idx="17622">
                  <c:v>0.602634</c:v>
                </c:pt>
                <c:pt idx="17623">
                  <c:v>0.60282199999999997</c:v>
                </c:pt>
                <c:pt idx="17624">
                  <c:v>0.60300900000000002</c:v>
                </c:pt>
                <c:pt idx="17625">
                  <c:v>0.60319599999999995</c:v>
                </c:pt>
                <c:pt idx="17626">
                  <c:v>0.603383</c:v>
                </c:pt>
                <c:pt idx="17627">
                  <c:v>0.60356900000000002</c:v>
                </c:pt>
                <c:pt idx="17628">
                  <c:v>0.60375599999999996</c:v>
                </c:pt>
                <c:pt idx="17629">
                  <c:v>0.60394199999999998</c:v>
                </c:pt>
                <c:pt idx="17630">
                  <c:v>0.604128</c:v>
                </c:pt>
                <c:pt idx="17631">
                  <c:v>0.60431400000000002</c:v>
                </c:pt>
                <c:pt idx="17632">
                  <c:v>0.60450000000000004</c:v>
                </c:pt>
                <c:pt idx="17633">
                  <c:v>0.60468500000000003</c:v>
                </c:pt>
                <c:pt idx="17634">
                  <c:v>0.60487100000000005</c:v>
                </c:pt>
                <c:pt idx="17635">
                  <c:v>0.60505600000000004</c:v>
                </c:pt>
                <c:pt idx="17636">
                  <c:v>0.60524100000000003</c:v>
                </c:pt>
                <c:pt idx="17637">
                  <c:v>0.60542600000000002</c:v>
                </c:pt>
                <c:pt idx="17638">
                  <c:v>0.60560999999999998</c:v>
                </c:pt>
                <c:pt idx="17639">
                  <c:v>0.60579499999999997</c:v>
                </c:pt>
                <c:pt idx="17640">
                  <c:v>0.60597900000000005</c:v>
                </c:pt>
                <c:pt idx="17641">
                  <c:v>0.60616300000000001</c:v>
                </c:pt>
                <c:pt idx="17642">
                  <c:v>0.60634699999999997</c:v>
                </c:pt>
                <c:pt idx="17643">
                  <c:v>0.60653100000000004</c:v>
                </c:pt>
                <c:pt idx="17644">
                  <c:v>0.606715</c:v>
                </c:pt>
                <c:pt idx="17645">
                  <c:v>0.60689800000000005</c:v>
                </c:pt>
                <c:pt idx="17646">
                  <c:v>0.60708099999999998</c:v>
                </c:pt>
                <c:pt idx="17647">
                  <c:v>0.60726400000000003</c:v>
                </c:pt>
                <c:pt idx="17648">
                  <c:v>0.60744699999999996</c:v>
                </c:pt>
                <c:pt idx="17649">
                  <c:v>0.60763</c:v>
                </c:pt>
                <c:pt idx="17650">
                  <c:v>0.60781200000000002</c:v>
                </c:pt>
                <c:pt idx="17651">
                  <c:v>0.60799499999999995</c:v>
                </c:pt>
                <c:pt idx="17652">
                  <c:v>0.60817699999999997</c:v>
                </c:pt>
                <c:pt idx="17653">
                  <c:v>0.60835899999999998</c:v>
                </c:pt>
                <c:pt idx="17654">
                  <c:v>0.60853999999999997</c:v>
                </c:pt>
                <c:pt idx="17655">
                  <c:v>0.60872199999999999</c:v>
                </c:pt>
                <c:pt idx="17656">
                  <c:v>0.60890299999999997</c:v>
                </c:pt>
                <c:pt idx="17657">
                  <c:v>0.60908499999999999</c:v>
                </c:pt>
                <c:pt idx="17658">
                  <c:v>0.60926599999999997</c:v>
                </c:pt>
                <c:pt idx="17659">
                  <c:v>0.60944699999999996</c:v>
                </c:pt>
                <c:pt idx="17660">
                  <c:v>0.60962700000000003</c:v>
                </c:pt>
                <c:pt idx="17661">
                  <c:v>0.60980800000000002</c:v>
                </c:pt>
                <c:pt idx="17662">
                  <c:v>0.60998799999999997</c:v>
                </c:pt>
                <c:pt idx="17663">
                  <c:v>0.61016899999999996</c:v>
                </c:pt>
                <c:pt idx="17664">
                  <c:v>0.61034900000000003</c:v>
                </c:pt>
                <c:pt idx="17665">
                  <c:v>0.61052799999999996</c:v>
                </c:pt>
                <c:pt idx="17666">
                  <c:v>0.61070800000000003</c:v>
                </c:pt>
                <c:pt idx="17667">
                  <c:v>0.61088799999999999</c:v>
                </c:pt>
                <c:pt idx="17668">
                  <c:v>0.61106700000000003</c:v>
                </c:pt>
                <c:pt idx="17669">
                  <c:v>0.61124599999999996</c:v>
                </c:pt>
                <c:pt idx="17670">
                  <c:v>0.611425</c:v>
                </c:pt>
                <c:pt idx="17671">
                  <c:v>0.61160400000000004</c:v>
                </c:pt>
                <c:pt idx="17672">
                  <c:v>0.61178200000000005</c:v>
                </c:pt>
                <c:pt idx="17673">
                  <c:v>0.61196099999999998</c:v>
                </c:pt>
                <c:pt idx="17674">
                  <c:v>0.61213899999999999</c:v>
                </c:pt>
                <c:pt idx="17675">
                  <c:v>0.612317</c:v>
                </c:pt>
                <c:pt idx="17676">
                  <c:v>0.61249500000000001</c:v>
                </c:pt>
                <c:pt idx="17677">
                  <c:v>0.61267300000000002</c:v>
                </c:pt>
                <c:pt idx="17678">
                  <c:v>0.61285000000000001</c:v>
                </c:pt>
                <c:pt idx="17679">
                  <c:v>0.61302800000000002</c:v>
                </c:pt>
                <c:pt idx="17680">
                  <c:v>0.613205</c:v>
                </c:pt>
                <c:pt idx="17681">
                  <c:v>0.61338199999999998</c:v>
                </c:pt>
                <c:pt idx="17682">
                  <c:v>0.61355899999999997</c:v>
                </c:pt>
                <c:pt idx="17683">
                  <c:v>0.61373599999999995</c:v>
                </c:pt>
                <c:pt idx="17684">
                  <c:v>0.61391200000000001</c:v>
                </c:pt>
                <c:pt idx="17685">
                  <c:v>0.614089</c:v>
                </c:pt>
                <c:pt idx="17686">
                  <c:v>0.61426499999999995</c:v>
                </c:pt>
                <c:pt idx="17687">
                  <c:v>0.61444100000000001</c:v>
                </c:pt>
                <c:pt idx="17688">
                  <c:v>0.61461699999999997</c:v>
                </c:pt>
                <c:pt idx="17689">
                  <c:v>0.61479200000000001</c:v>
                </c:pt>
                <c:pt idx="17690">
                  <c:v>0.61496799999999996</c:v>
                </c:pt>
                <c:pt idx="17691">
                  <c:v>0.615143</c:v>
                </c:pt>
                <c:pt idx="17692">
                  <c:v>0.61531800000000003</c:v>
                </c:pt>
                <c:pt idx="17693">
                  <c:v>0.61549299999999996</c:v>
                </c:pt>
                <c:pt idx="17694">
                  <c:v>0.61566799999999999</c:v>
                </c:pt>
                <c:pt idx="17695">
                  <c:v>0.61584300000000003</c:v>
                </c:pt>
                <c:pt idx="17696">
                  <c:v>0.61601700000000004</c:v>
                </c:pt>
                <c:pt idx="17697">
                  <c:v>0.61619100000000004</c:v>
                </c:pt>
                <c:pt idx="17698">
                  <c:v>0.61636599999999997</c:v>
                </c:pt>
                <c:pt idx="17699">
                  <c:v>0.61653999999999998</c:v>
                </c:pt>
                <c:pt idx="17700">
                  <c:v>0.61671299999999996</c:v>
                </c:pt>
                <c:pt idx="17701">
                  <c:v>0.61688699999999996</c:v>
                </c:pt>
                <c:pt idx="17702">
                  <c:v>0.61706000000000005</c:v>
                </c:pt>
                <c:pt idx="17703">
                  <c:v>0.61723399999999995</c:v>
                </c:pt>
                <c:pt idx="17704">
                  <c:v>0.61740700000000004</c:v>
                </c:pt>
                <c:pt idx="17705">
                  <c:v>0.61758000000000002</c:v>
                </c:pt>
                <c:pt idx="17706">
                  <c:v>0.617753</c:v>
                </c:pt>
                <c:pt idx="17707">
                  <c:v>0.61792499999999995</c:v>
                </c:pt>
                <c:pt idx="17708">
                  <c:v>0.61809800000000004</c:v>
                </c:pt>
                <c:pt idx="17709">
                  <c:v>0.61826999999999999</c:v>
                </c:pt>
                <c:pt idx="17710">
                  <c:v>0.61844200000000005</c:v>
                </c:pt>
                <c:pt idx="17711">
                  <c:v>0.618614</c:v>
                </c:pt>
                <c:pt idx="17712">
                  <c:v>0.61878599999999995</c:v>
                </c:pt>
                <c:pt idx="17713">
                  <c:v>0.61895699999999998</c:v>
                </c:pt>
                <c:pt idx="17714">
                  <c:v>0.61912900000000004</c:v>
                </c:pt>
                <c:pt idx="17715">
                  <c:v>0.61929999999999996</c:v>
                </c:pt>
                <c:pt idx="17716">
                  <c:v>0.61947099999999999</c:v>
                </c:pt>
                <c:pt idx="17717">
                  <c:v>0.61964200000000003</c:v>
                </c:pt>
                <c:pt idx="17718">
                  <c:v>0.61981299999999995</c:v>
                </c:pt>
                <c:pt idx="17719">
                  <c:v>0.61998299999999995</c:v>
                </c:pt>
                <c:pt idx="17720">
                  <c:v>0.62015399999999998</c:v>
                </c:pt>
                <c:pt idx="17721">
                  <c:v>0.62032399999999999</c:v>
                </c:pt>
                <c:pt idx="17722">
                  <c:v>0.62049399999999999</c:v>
                </c:pt>
                <c:pt idx="17723">
                  <c:v>0.62066399999999999</c:v>
                </c:pt>
                <c:pt idx="17724">
                  <c:v>0.620834</c:v>
                </c:pt>
                <c:pt idx="17725">
                  <c:v>0.62100299999999997</c:v>
                </c:pt>
                <c:pt idx="17726">
                  <c:v>0.62117299999999998</c:v>
                </c:pt>
                <c:pt idx="17727">
                  <c:v>0.62134199999999995</c:v>
                </c:pt>
                <c:pt idx="17728">
                  <c:v>0.62151100000000004</c:v>
                </c:pt>
                <c:pt idx="17729">
                  <c:v>0.62168000000000001</c:v>
                </c:pt>
                <c:pt idx="17730">
                  <c:v>0.62184899999999999</c:v>
                </c:pt>
                <c:pt idx="17731">
                  <c:v>0.62201799999999996</c:v>
                </c:pt>
                <c:pt idx="17732">
                  <c:v>0.62218600000000002</c:v>
                </c:pt>
                <c:pt idx="17733">
                  <c:v>0.62235399999999996</c:v>
                </c:pt>
                <c:pt idx="17734">
                  <c:v>0.62252200000000002</c:v>
                </c:pt>
                <c:pt idx="17735">
                  <c:v>0.62268999999999997</c:v>
                </c:pt>
                <c:pt idx="17736">
                  <c:v>0.62285800000000002</c:v>
                </c:pt>
                <c:pt idx="17737">
                  <c:v>0.62302599999999997</c:v>
                </c:pt>
                <c:pt idx="17738">
                  <c:v>0.623193</c:v>
                </c:pt>
                <c:pt idx="17739">
                  <c:v>0.62336100000000005</c:v>
                </c:pt>
                <c:pt idx="17740">
                  <c:v>0.62352799999999997</c:v>
                </c:pt>
                <c:pt idx="17741">
                  <c:v>0.623695</c:v>
                </c:pt>
                <c:pt idx="17742">
                  <c:v>0.623861</c:v>
                </c:pt>
                <c:pt idx="17743">
                  <c:v>0.62402800000000003</c:v>
                </c:pt>
                <c:pt idx="17744">
                  <c:v>0.62419500000000006</c:v>
                </c:pt>
                <c:pt idx="17745">
                  <c:v>0.62436100000000005</c:v>
                </c:pt>
                <c:pt idx="17746">
                  <c:v>0.62452700000000005</c:v>
                </c:pt>
                <c:pt idx="17747">
                  <c:v>0.62469300000000005</c:v>
                </c:pt>
                <c:pt idx="17748">
                  <c:v>0.62485900000000005</c:v>
                </c:pt>
                <c:pt idx="17749">
                  <c:v>0.62502500000000005</c:v>
                </c:pt>
                <c:pt idx="17750">
                  <c:v>0.62519000000000002</c:v>
                </c:pt>
                <c:pt idx="17751">
                  <c:v>0.62535499999999999</c:v>
                </c:pt>
                <c:pt idx="17752">
                  <c:v>0.62552099999999999</c:v>
                </c:pt>
                <c:pt idx="17753">
                  <c:v>0.62568599999999996</c:v>
                </c:pt>
                <c:pt idx="17754">
                  <c:v>0.62585000000000002</c:v>
                </c:pt>
                <c:pt idx="17755">
                  <c:v>0.62601499999999999</c:v>
                </c:pt>
                <c:pt idx="17756">
                  <c:v>0.62617999999999996</c:v>
                </c:pt>
                <c:pt idx="17757">
                  <c:v>0.62634400000000001</c:v>
                </c:pt>
                <c:pt idx="17758">
                  <c:v>0.62650799999999995</c:v>
                </c:pt>
                <c:pt idx="17759">
                  <c:v>0.62667200000000001</c:v>
                </c:pt>
                <c:pt idx="17760">
                  <c:v>0.62683599999999995</c:v>
                </c:pt>
                <c:pt idx="17761">
                  <c:v>0.627</c:v>
                </c:pt>
                <c:pt idx="17762">
                  <c:v>0.62716300000000003</c:v>
                </c:pt>
                <c:pt idx="17763">
                  <c:v>0.62732699999999997</c:v>
                </c:pt>
                <c:pt idx="17764">
                  <c:v>0.62748999999999999</c:v>
                </c:pt>
                <c:pt idx="17765">
                  <c:v>0.62765300000000002</c:v>
                </c:pt>
                <c:pt idx="17766">
                  <c:v>0.62781600000000004</c:v>
                </c:pt>
                <c:pt idx="17767">
                  <c:v>0.62797899999999995</c:v>
                </c:pt>
                <c:pt idx="17768">
                  <c:v>0.62814199999999998</c:v>
                </c:pt>
                <c:pt idx="17769">
                  <c:v>0.62830399999999997</c:v>
                </c:pt>
                <c:pt idx="17770">
                  <c:v>0.62846599999999997</c:v>
                </c:pt>
                <c:pt idx="17771">
                  <c:v>0.62862799999999996</c:v>
                </c:pt>
                <c:pt idx="17772">
                  <c:v>0.62878999999999996</c:v>
                </c:pt>
                <c:pt idx="17773">
                  <c:v>0.62895199999999996</c:v>
                </c:pt>
                <c:pt idx="17774">
                  <c:v>0.62911399999999995</c:v>
                </c:pt>
                <c:pt idx="17775">
                  <c:v>0.62927500000000003</c:v>
                </c:pt>
                <c:pt idx="17776">
                  <c:v>0.62943700000000002</c:v>
                </c:pt>
                <c:pt idx="17777">
                  <c:v>0.62959799999999999</c:v>
                </c:pt>
                <c:pt idx="17778">
                  <c:v>0.62975899999999996</c:v>
                </c:pt>
                <c:pt idx="17779">
                  <c:v>0.62992000000000004</c:v>
                </c:pt>
                <c:pt idx="17780">
                  <c:v>0.630081</c:v>
                </c:pt>
                <c:pt idx="17781">
                  <c:v>0.63024100000000005</c:v>
                </c:pt>
                <c:pt idx="17782">
                  <c:v>0.63040200000000002</c:v>
                </c:pt>
                <c:pt idx="17783">
                  <c:v>0.63056199999999996</c:v>
                </c:pt>
                <c:pt idx="17784">
                  <c:v>0.630722</c:v>
                </c:pt>
                <c:pt idx="17785">
                  <c:v>0.63088200000000005</c:v>
                </c:pt>
                <c:pt idx="17786">
                  <c:v>0.63104199999999999</c:v>
                </c:pt>
                <c:pt idx="17787">
                  <c:v>0.63120100000000001</c:v>
                </c:pt>
                <c:pt idx="17788">
                  <c:v>0.63136099999999995</c:v>
                </c:pt>
                <c:pt idx="17789">
                  <c:v>0.63151999999999997</c:v>
                </c:pt>
                <c:pt idx="17790">
                  <c:v>0.63167899999999999</c:v>
                </c:pt>
                <c:pt idx="17791">
                  <c:v>0.63183800000000001</c:v>
                </c:pt>
                <c:pt idx="17792">
                  <c:v>0.63199700000000003</c:v>
                </c:pt>
                <c:pt idx="17793">
                  <c:v>0.63215600000000005</c:v>
                </c:pt>
                <c:pt idx="17794">
                  <c:v>0.63231400000000004</c:v>
                </c:pt>
                <c:pt idx="17795">
                  <c:v>0.63247299999999995</c:v>
                </c:pt>
                <c:pt idx="17796">
                  <c:v>0.63263100000000005</c:v>
                </c:pt>
                <c:pt idx="17797">
                  <c:v>0.63278900000000005</c:v>
                </c:pt>
                <c:pt idx="17798">
                  <c:v>0.63294700000000004</c:v>
                </c:pt>
                <c:pt idx="17799">
                  <c:v>0.63310500000000003</c:v>
                </c:pt>
                <c:pt idx="17800">
                  <c:v>0.63326199999999999</c:v>
                </c:pt>
                <c:pt idx="17801">
                  <c:v>0.63341999999999998</c:v>
                </c:pt>
                <c:pt idx="17802">
                  <c:v>0.63357699999999995</c:v>
                </c:pt>
                <c:pt idx="17803">
                  <c:v>0.63373400000000002</c:v>
                </c:pt>
                <c:pt idx="17804">
                  <c:v>0.63389099999999998</c:v>
                </c:pt>
                <c:pt idx="17805">
                  <c:v>0.63404799999999994</c:v>
                </c:pt>
                <c:pt idx="17806">
                  <c:v>0.63420500000000002</c:v>
                </c:pt>
                <c:pt idx="17807">
                  <c:v>0.63436099999999995</c:v>
                </c:pt>
                <c:pt idx="17808">
                  <c:v>0.63451800000000003</c:v>
                </c:pt>
                <c:pt idx="17809">
                  <c:v>0.63467399999999996</c:v>
                </c:pt>
                <c:pt idx="17810">
                  <c:v>0.63483000000000001</c:v>
                </c:pt>
                <c:pt idx="17811">
                  <c:v>0.63498600000000005</c:v>
                </c:pt>
                <c:pt idx="17812">
                  <c:v>0.63514199999999998</c:v>
                </c:pt>
                <c:pt idx="17813">
                  <c:v>0.635297</c:v>
                </c:pt>
                <c:pt idx="17814">
                  <c:v>0.63545300000000005</c:v>
                </c:pt>
                <c:pt idx="17815">
                  <c:v>0.63560799999999995</c:v>
                </c:pt>
                <c:pt idx="17816">
                  <c:v>0.63576299999999997</c:v>
                </c:pt>
                <c:pt idx="17817">
                  <c:v>0.63591799999999998</c:v>
                </c:pt>
                <c:pt idx="17818">
                  <c:v>0.636073</c:v>
                </c:pt>
                <c:pt idx="17819">
                  <c:v>0.63622800000000002</c:v>
                </c:pt>
                <c:pt idx="17820">
                  <c:v>0.636382</c:v>
                </c:pt>
                <c:pt idx="17821">
                  <c:v>0.63653700000000002</c:v>
                </c:pt>
                <c:pt idx="17822">
                  <c:v>0.63669100000000001</c:v>
                </c:pt>
                <c:pt idx="17823">
                  <c:v>0.63684499999999999</c:v>
                </c:pt>
                <c:pt idx="17824">
                  <c:v>0.63699899999999998</c:v>
                </c:pt>
                <c:pt idx="17825">
                  <c:v>0.63715299999999997</c:v>
                </c:pt>
                <c:pt idx="17826">
                  <c:v>0.63730600000000004</c:v>
                </c:pt>
                <c:pt idx="17827">
                  <c:v>0.63746000000000003</c:v>
                </c:pt>
                <c:pt idx="17828">
                  <c:v>0.63761299999999999</c:v>
                </c:pt>
                <c:pt idx="17829">
                  <c:v>0.63776600000000006</c:v>
                </c:pt>
                <c:pt idx="17830">
                  <c:v>0.63792000000000004</c:v>
                </c:pt>
                <c:pt idx="17831">
                  <c:v>0.63807199999999997</c:v>
                </c:pt>
                <c:pt idx="17832">
                  <c:v>0.63822500000000004</c:v>
                </c:pt>
                <c:pt idx="17833">
                  <c:v>0.638378</c:v>
                </c:pt>
                <c:pt idx="17834">
                  <c:v>0.63853000000000004</c:v>
                </c:pt>
                <c:pt idx="17835">
                  <c:v>0.638683</c:v>
                </c:pt>
                <c:pt idx="17836">
                  <c:v>0.63883500000000004</c:v>
                </c:pt>
                <c:pt idx="17837">
                  <c:v>0.63898699999999997</c:v>
                </c:pt>
                <c:pt idx="17838">
                  <c:v>0.63913900000000001</c:v>
                </c:pt>
                <c:pt idx="17839">
                  <c:v>0.63929000000000002</c:v>
                </c:pt>
                <c:pt idx="17840">
                  <c:v>0.63944199999999995</c:v>
                </c:pt>
                <c:pt idx="17841">
                  <c:v>0.63959299999999997</c:v>
                </c:pt>
                <c:pt idx="17842">
                  <c:v>0.63974399999999998</c:v>
                </c:pt>
                <c:pt idx="17843">
                  <c:v>0.63989600000000002</c:v>
                </c:pt>
                <c:pt idx="17844">
                  <c:v>0.64004700000000003</c:v>
                </c:pt>
                <c:pt idx="17845">
                  <c:v>0.64019700000000002</c:v>
                </c:pt>
                <c:pt idx="17846">
                  <c:v>0.64034800000000003</c:v>
                </c:pt>
                <c:pt idx="17847">
                  <c:v>0.64049900000000004</c:v>
                </c:pt>
                <c:pt idx="17848">
                  <c:v>0.64064900000000002</c:v>
                </c:pt>
                <c:pt idx="17849">
                  <c:v>0.64079900000000001</c:v>
                </c:pt>
                <c:pt idx="17850">
                  <c:v>0.64094899999999999</c:v>
                </c:pt>
                <c:pt idx="17851">
                  <c:v>0.64109899999999997</c:v>
                </c:pt>
                <c:pt idx="17852">
                  <c:v>0.64124899999999996</c:v>
                </c:pt>
                <c:pt idx="17853">
                  <c:v>0.64139900000000005</c:v>
                </c:pt>
                <c:pt idx="17854">
                  <c:v>0.64154800000000001</c:v>
                </c:pt>
                <c:pt idx="17855">
                  <c:v>0.64169799999999999</c:v>
                </c:pt>
                <c:pt idx="17856">
                  <c:v>0.64184699999999995</c:v>
                </c:pt>
                <c:pt idx="17857">
                  <c:v>0.64199600000000001</c:v>
                </c:pt>
                <c:pt idx="17858">
                  <c:v>0.64214499999999997</c:v>
                </c:pt>
                <c:pt idx="17859">
                  <c:v>0.642293</c:v>
                </c:pt>
                <c:pt idx="17860">
                  <c:v>0.64244199999999996</c:v>
                </c:pt>
                <c:pt idx="17861">
                  <c:v>0.64259100000000002</c:v>
                </c:pt>
                <c:pt idx="17862">
                  <c:v>0.64273899999999995</c:v>
                </c:pt>
                <c:pt idx="17863">
                  <c:v>0.64288699999999999</c:v>
                </c:pt>
                <c:pt idx="17864">
                  <c:v>0.64303500000000002</c:v>
                </c:pt>
                <c:pt idx="17865">
                  <c:v>0.64318299999999995</c:v>
                </c:pt>
                <c:pt idx="17866">
                  <c:v>0.64333099999999999</c:v>
                </c:pt>
                <c:pt idx="17867">
                  <c:v>0.64347799999999999</c:v>
                </c:pt>
                <c:pt idx="17868">
                  <c:v>0.64362600000000003</c:v>
                </c:pt>
                <c:pt idx="17869">
                  <c:v>0.64377300000000004</c:v>
                </c:pt>
                <c:pt idx="17870">
                  <c:v>0.64392000000000005</c:v>
                </c:pt>
                <c:pt idx="17871">
                  <c:v>0.64406699999999995</c:v>
                </c:pt>
                <c:pt idx="17872">
                  <c:v>0.64421399999999995</c:v>
                </c:pt>
                <c:pt idx="17873">
                  <c:v>0.64436099999999996</c:v>
                </c:pt>
                <c:pt idx="17874">
                  <c:v>0.64450799999999997</c:v>
                </c:pt>
                <c:pt idx="17875">
                  <c:v>0.64465399999999995</c:v>
                </c:pt>
                <c:pt idx="17876">
                  <c:v>0.64480000000000004</c:v>
                </c:pt>
                <c:pt idx="17877">
                  <c:v>0.64494700000000005</c:v>
                </c:pt>
                <c:pt idx="17878">
                  <c:v>0.64509300000000003</c:v>
                </c:pt>
                <c:pt idx="17879">
                  <c:v>0.64523900000000001</c:v>
                </c:pt>
                <c:pt idx="17880">
                  <c:v>0.64538399999999996</c:v>
                </c:pt>
                <c:pt idx="17881">
                  <c:v>0.64553000000000005</c:v>
                </c:pt>
                <c:pt idx="17882">
                  <c:v>0.645675</c:v>
                </c:pt>
                <c:pt idx="17883">
                  <c:v>0.64582099999999998</c:v>
                </c:pt>
                <c:pt idx="17884">
                  <c:v>0.64596600000000004</c:v>
                </c:pt>
                <c:pt idx="17885">
                  <c:v>0.64611099999999999</c:v>
                </c:pt>
                <c:pt idx="17886">
                  <c:v>0.64625600000000005</c:v>
                </c:pt>
                <c:pt idx="17887">
                  <c:v>0.64639999999999997</c:v>
                </c:pt>
                <c:pt idx="17888">
                  <c:v>0.64654500000000004</c:v>
                </c:pt>
                <c:pt idx="17889">
                  <c:v>0.64668999999999999</c:v>
                </c:pt>
                <c:pt idx="17890">
                  <c:v>0.64683400000000002</c:v>
                </c:pt>
                <c:pt idx="17891">
                  <c:v>0.64697800000000005</c:v>
                </c:pt>
                <c:pt idx="17892">
                  <c:v>0.64712199999999998</c:v>
                </c:pt>
                <c:pt idx="17893">
                  <c:v>0.64726600000000001</c:v>
                </c:pt>
                <c:pt idx="17894">
                  <c:v>0.64741000000000004</c:v>
                </c:pt>
                <c:pt idx="17895">
                  <c:v>0.64755300000000005</c:v>
                </c:pt>
                <c:pt idx="17896">
                  <c:v>0.64769699999999997</c:v>
                </c:pt>
                <c:pt idx="17897">
                  <c:v>0.64783999999999997</c:v>
                </c:pt>
                <c:pt idx="17898">
                  <c:v>0.64798299999999998</c:v>
                </c:pt>
                <c:pt idx="17899">
                  <c:v>0.64812599999999998</c:v>
                </c:pt>
                <c:pt idx="17900">
                  <c:v>0.64826899999999998</c:v>
                </c:pt>
                <c:pt idx="17901">
                  <c:v>0.64841199999999999</c:v>
                </c:pt>
                <c:pt idx="17902">
                  <c:v>0.64855499999999999</c:v>
                </c:pt>
                <c:pt idx="17903">
                  <c:v>0.64869699999999997</c:v>
                </c:pt>
                <c:pt idx="17904">
                  <c:v>0.64883999999999997</c:v>
                </c:pt>
                <c:pt idx="17905">
                  <c:v>0.64898199999999995</c:v>
                </c:pt>
                <c:pt idx="17906">
                  <c:v>0.64912400000000003</c:v>
                </c:pt>
                <c:pt idx="17907">
                  <c:v>0.64926600000000001</c:v>
                </c:pt>
                <c:pt idx="17908">
                  <c:v>0.64940799999999999</c:v>
                </c:pt>
                <c:pt idx="17909">
                  <c:v>0.64954900000000004</c:v>
                </c:pt>
                <c:pt idx="17910">
                  <c:v>0.64969100000000002</c:v>
                </c:pt>
                <c:pt idx="17911">
                  <c:v>0.64983199999999997</c:v>
                </c:pt>
                <c:pt idx="17912">
                  <c:v>0.64997400000000005</c:v>
                </c:pt>
                <c:pt idx="17913">
                  <c:v>0.650115</c:v>
                </c:pt>
                <c:pt idx="17914">
                  <c:v>0.65025599999999995</c:v>
                </c:pt>
                <c:pt idx="17915">
                  <c:v>0.65039599999999997</c:v>
                </c:pt>
                <c:pt idx="17916">
                  <c:v>0.65053700000000003</c:v>
                </c:pt>
                <c:pt idx="17917">
                  <c:v>0.65067799999999998</c:v>
                </c:pt>
                <c:pt idx="17918">
                  <c:v>0.65081800000000001</c:v>
                </c:pt>
                <c:pt idx="17919">
                  <c:v>0.65095800000000004</c:v>
                </c:pt>
                <c:pt idx="17920">
                  <c:v>0.65109899999999998</c:v>
                </c:pt>
                <c:pt idx="17921">
                  <c:v>0.65123900000000001</c:v>
                </c:pt>
                <c:pt idx="17922">
                  <c:v>0.65137800000000001</c:v>
                </c:pt>
                <c:pt idx="17923">
                  <c:v>0.65151800000000004</c:v>
                </c:pt>
                <c:pt idx="17924">
                  <c:v>0.65165799999999996</c:v>
                </c:pt>
                <c:pt idx="17925">
                  <c:v>0.65179699999999996</c:v>
                </c:pt>
                <c:pt idx="17926">
                  <c:v>0.65193699999999999</c:v>
                </c:pt>
                <c:pt idx="17927">
                  <c:v>0.65207599999999999</c:v>
                </c:pt>
                <c:pt idx="17928">
                  <c:v>0.65221499999999999</c:v>
                </c:pt>
                <c:pt idx="17929">
                  <c:v>0.65235399999999999</c:v>
                </c:pt>
                <c:pt idx="17930">
                  <c:v>0.65249299999999999</c:v>
                </c:pt>
                <c:pt idx="17931">
                  <c:v>0.65263099999999996</c:v>
                </c:pt>
                <c:pt idx="17932">
                  <c:v>0.65276999999999996</c:v>
                </c:pt>
                <c:pt idx="17933">
                  <c:v>0.65290800000000004</c:v>
                </c:pt>
                <c:pt idx="17934">
                  <c:v>0.65304600000000002</c:v>
                </c:pt>
                <c:pt idx="17935">
                  <c:v>0.65318399999999999</c:v>
                </c:pt>
                <c:pt idx="17936">
                  <c:v>0.65332199999999996</c:v>
                </c:pt>
                <c:pt idx="17937">
                  <c:v>0.65346000000000004</c:v>
                </c:pt>
                <c:pt idx="17938">
                  <c:v>0.65359800000000001</c:v>
                </c:pt>
                <c:pt idx="17939">
                  <c:v>0.65373599999999998</c:v>
                </c:pt>
                <c:pt idx="17940">
                  <c:v>0.65387300000000004</c:v>
                </c:pt>
                <c:pt idx="17941">
                  <c:v>0.65400999999999998</c:v>
                </c:pt>
                <c:pt idx="17942">
                  <c:v>0.65414700000000003</c:v>
                </c:pt>
                <c:pt idx="17943">
                  <c:v>0.65428399999999998</c:v>
                </c:pt>
                <c:pt idx="17944">
                  <c:v>0.65442100000000003</c:v>
                </c:pt>
                <c:pt idx="17945">
                  <c:v>0.65455799999999997</c:v>
                </c:pt>
                <c:pt idx="17946">
                  <c:v>0.65469500000000003</c:v>
                </c:pt>
                <c:pt idx="17947">
                  <c:v>0.65483100000000005</c:v>
                </c:pt>
                <c:pt idx="17948">
                  <c:v>0.65496799999999999</c:v>
                </c:pt>
                <c:pt idx="17949">
                  <c:v>0.65510400000000002</c:v>
                </c:pt>
                <c:pt idx="17950">
                  <c:v>0.65524000000000004</c:v>
                </c:pt>
                <c:pt idx="17951">
                  <c:v>0.65537599999999996</c:v>
                </c:pt>
                <c:pt idx="17952">
                  <c:v>0.65551199999999998</c:v>
                </c:pt>
                <c:pt idx="17953">
                  <c:v>0.65564699999999998</c:v>
                </c:pt>
                <c:pt idx="17954">
                  <c:v>0.655783</c:v>
                </c:pt>
                <c:pt idx="17955">
                  <c:v>0.655918</c:v>
                </c:pt>
                <c:pt idx="17956">
                  <c:v>0.65605400000000003</c:v>
                </c:pt>
                <c:pt idx="17957">
                  <c:v>0.65618900000000002</c:v>
                </c:pt>
                <c:pt idx="17958">
                  <c:v>0.65632400000000002</c:v>
                </c:pt>
                <c:pt idx="17959">
                  <c:v>0.65645900000000001</c:v>
                </c:pt>
                <c:pt idx="17960">
                  <c:v>0.65659400000000001</c:v>
                </c:pt>
                <c:pt idx="17961">
                  <c:v>0.65672799999999998</c:v>
                </c:pt>
                <c:pt idx="17962">
                  <c:v>0.65686299999999997</c:v>
                </c:pt>
                <c:pt idx="17963">
                  <c:v>0.65699700000000005</c:v>
                </c:pt>
                <c:pt idx="17964">
                  <c:v>0.65713100000000002</c:v>
                </c:pt>
                <c:pt idx="17965">
                  <c:v>0.65726499999999999</c:v>
                </c:pt>
                <c:pt idx="17966">
                  <c:v>0.65739899999999996</c:v>
                </c:pt>
                <c:pt idx="17967">
                  <c:v>0.65753300000000003</c:v>
                </c:pt>
                <c:pt idx="17968">
                  <c:v>0.657667</c:v>
                </c:pt>
                <c:pt idx="17969">
                  <c:v>0.65780099999999997</c:v>
                </c:pt>
                <c:pt idx="17970">
                  <c:v>0.65793400000000002</c:v>
                </c:pt>
                <c:pt idx="17971">
                  <c:v>0.65806699999999996</c:v>
                </c:pt>
                <c:pt idx="17972">
                  <c:v>0.65820100000000004</c:v>
                </c:pt>
                <c:pt idx="17973">
                  <c:v>0.65833399999999997</c:v>
                </c:pt>
                <c:pt idx="17974">
                  <c:v>0.65846700000000002</c:v>
                </c:pt>
                <c:pt idx="17975">
                  <c:v>0.65859900000000005</c:v>
                </c:pt>
                <c:pt idx="17976">
                  <c:v>0.65873199999999998</c:v>
                </c:pt>
                <c:pt idx="17977">
                  <c:v>0.65886500000000003</c:v>
                </c:pt>
                <c:pt idx="17978">
                  <c:v>0.65899700000000005</c:v>
                </c:pt>
                <c:pt idx="17979">
                  <c:v>0.65912899999999996</c:v>
                </c:pt>
                <c:pt idx="17980">
                  <c:v>0.65926099999999999</c:v>
                </c:pt>
                <c:pt idx="17981">
                  <c:v>0.65939300000000001</c:v>
                </c:pt>
                <c:pt idx="17982">
                  <c:v>0.65952500000000003</c:v>
                </c:pt>
                <c:pt idx="17983">
                  <c:v>0.65965700000000005</c:v>
                </c:pt>
                <c:pt idx="17984">
                  <c:v>0.65978899999999996</c:v>
                </c:pt>
                <c:pt idx="17985">
                  <c:v>0.65991999999999995</c:v>
                </c:pt>
                <c:pt idx="17986">
                  <c:v>0.66005199999999997</c:v>
                </c:pt>
                <c:pt idx="17987">
                  <c:v>0.66018299999999996</c:v>
                </c:pt>
                <c:pt idx="17988">
                  <c:v>0.66031399999999996</c:v>
                </c:pt>
                <c:pt idx="17989">
                  <c:v>0.66044499999999995</c:v>
                </c:pt>
                <c:pt idx="17990">
                  <c:v>0.66057600000000005</c:v>
                </c:pt>
                <c:pt idx="17991">
                  <c:v>0.66070700000000004</c:v>
                </c:pt>
                <c:pt idx="17992">
                  <c:v>0.66083700000000001</c:v>
                </c:pt>
                <c:pt idx="17993">
                  <c:v>0.660968</c:v>
                </c:pt>
                <c:pt idx="17994">
                  <c:v>0.66109799999999996</c:v>
                </c:pt>
                <c:pt idx="17995">
                  <c:v>0.66122800000000004</c:v>
                </c:pt>
                <c:pt idx="17996">
                  <c:v>0.661358</c:v>
                </c:pt>
                <c:pt idx="17997">
                  <c:v>0.66148799999999996</c:v>
                </c:pt>
                <c:pt idx="17998">
                  <c:v>0.66161800000000004</c:v>
                </c:pt>
                <c:pt idx="17999">
                  <c:v>0.661748</c:v>
                </c:pt>
                <c:pt idx="18000">
                  <c:v>0.66187700000000005</c:v>
                </c:pt>
                <c:pt idx="18001">
                  <c:v>0.66200700000000001</c:v>
                </c:pt>
                <c:pt idx="18002">
                  <c:v>0.66213599999999995</c:v>
                </c:pt>
                <c:pt idx="18003">
                  <c:v>0.66226600000000002</c:v>
                </c:pt>
                <c:pt idx="18004">
                  <c:v>0.66239499999999996</c:v>
                </c:pt>
                <c:pt idx="18005">
                  <c:v>0.662524</c:v>
                </c:pt>
                <c:pt idx="18006">
                  <c:v>0.66265200000000002</c:v>
                </c:pt>
                <c:pt idx="18007">
                  <c:v>0.66278099999999995</c:v>
                </c:pt>
                <c:pt idx="18008">
                  <c:v>0.66291</c:v>
                </c:pt>
                <c:pt idx="18009">
                  <c:v>0.66303800000000002</c:v>
                </c:pt>
                <c:pt idx="18010">
                  <c:v>0.66316600000000003</c:v>
                </c:pt>
                <c:pt idx="18011">
                  <c:v>0.66329499999999997</c:v>
                </c:pt>
                <c:pt idx="18012">
                  <c:v>0.66342299999999998</c:v>
                </c:pt>
                <c:pt idx="18013">
                  <c:v>0.663551</c:v>
                </c:pt>
                <c:pt idx="18014">
                  <c:v>0.66367900000000002</c:v>
                </c:pt>
                <c:pt idx="18015">
                  <c:v>0.66380600000000001</c:v>
                </c:pt>
                <c:pt idx="18016">
                  <c:v>0.66393400000000002</c:v>
                </c:pt>
                <c:pt idx="18017">
                  <c:v>0.66406100000000001</c:v>
                </c:pt>
                <c:pt idx="18018">
                  <c:v>0.66418900000000003</c:v>
                </c:pt>
                <c:pt idx="18019">
                  <c:v>0.66431600000000002</c:v>
                </c:pt>
                <c:pt idx="18020">
                  <c:v>0.66444300000000001</c:v>
                </c:pt>
                <c:pt idx="18021">
                  <c:v>0.66456999999999999</c:v>
                </c:pt>
                <c:pt idx="18022">
                  <c:v>0.66469699999999998</c:v>
                </c:pt>
                <c:pt idx="18023">
                  <c:v>0.66482300000000005</c:v>
                </c:pt>
                <c:pt idx="18024">
                  <c:v>0.66495000000000004</c:v>
                </c:pt>
                <c:pt idx="18025">
                  <c:v>0.665076</c:v>
                </c:pt>
                <c:pt idx="18026">
                  <c:v>0.66520299999999999</c:v>
                </c:pt>
                <c:pt idx="18027">
                  <c:v>0.66532899999999995</c:v>
                </c:pt>
                <c:pt idx="18028">
                  <c:v>0.66545500000000002</c:v>
                </c:pt>
                <c:pt idx="18029">
                  <c:v>0.66558099999999998</c:v>
                </c:pt>
                <c:pt idx="18030">
                  <c:v>0.66570700000000005</c:v>
                </c:pt>
                <c:pt idx="18031">
                  <c:v>0.66583300000000001</c:v>
                </c:pt>
                <c:pt idx="18032">
                  <c:v>0.66595800000000005</c:v>
                </c:pt>
                <c:pt idx="18033">
                  <c:v>0.66608400000000001</c:v>
                </c:pt>
                <c:pt idx="18034">
                  <c:v>0.66620900000000005</c:v>
                </c:pt>
                <c:pt idx="18035">
                  <c:v>0.66633399999999998</c:v>
                </c:pt>
                <c:pt idx="18036">
                  <c:v>0.66645900000000002</c:v>
                </c:pt>
                <c:pt idx="18037">
                  <c:v>0.66658399999999995</c:v>
                </c:pt>
                <c:pt idx="18038">
                  <c:v>0.666709</c:v>
                </c:pt>
                <c:pt idx="18039">
                  <c:v>0.66683400000000004</c:v>
                </c:pt>
                <c:pt idx="18040">
                  <c:v>0.66695800000000005</c:v>
                </c:pt>
                <c:pt idx="18041">
                  <c:v>0.66708299999999998</c:v>
                </c:pt>
                <c:pt idx="18042">
                  <c:v>0.66720699999999999</c:v>
                </c:pt>
                <c:pt idx="18043">
                  <c:v>0.66733200000000004</c:v>
                </c:pt>
                <c:pt idx="18044">
                  <c:v>0.66745600000000005</c:v>
                </c:pt>
                <c:pt idx="18045">
                  <c:v>0.66757999999999995</c:v>
                </c:pt>
                <c:pt idx="18046">
                  <c:v>0.66770399999999996</c:v>
                </c:pt>
                <c:pt idx="18047">
                  <c:v>0.66782699999999995</c:v>
                </c:pt>
                <c:pt idx="18048">
                  <c:v>0.66795099999999996</c:v>
                </c:pt>
                <c:pt idx="18049">
                  <c:v>0.66807499999999997</c:v>
                </c:pt>
                <c:pt idx="18050">
                  <c:v>0.66819799999999996</c:v>
                </c:pt>
                <c:pt idx="18051">
                  <c:v>0.66832100000000005</c:v>
                </c:pt>
                <c:pt idx="18052">
                  <c:v>0.66844400000000004</c:v>
                </c:pt>
                <c:pt idx="18053">
                  <c:v>0.66856700000000002</c:v>
                </c:pt>
                <c:pt idx="18054">
                  <c:v>0.66869000000000001</c:v>
                </c:pt>
                <c:pt idx="18055">
                  <c:v>0.66881299999999999</c:v>
                </c:pt>
                <c:pt idx="18056">
                  <c:v>0.66893599999999998</c:v>
                </c:pt>
                <c:pt idx="18057">
                  <c:v>0.66905800000000004</c:v>
                </c:pt>
                <c:pt idx="18058">
                  <c:v>0.66918100000000003</c:v>
                </c:pt>
                <c:pt idx="18059">
                  <c:v>0.66930299999999998</c:v>
                </c:pt>
                <c:pt idx="18060">
                  <c:v>0.66942500000000005</c:v>
                </c:pt>
                <c:pt idx="18061">
                  <c:v>0.669547</c:v>
                </c:pt>
                <c:pt idx="18062">
                  <c:v>0.66966899999999996</c:v>
                </c:pt>
                <c:pt idx="18063">
                  <c:v>0.66979100000000003</c:v>
                </c:pt>
                <c:pt idx="18064">
                  <c:v>0.66991299999999998</c:v>
                </c:pt>
                <c:pt idx="18065">
                  <c:v>0.67003400000000002</c:v>
                </c:pt>
                <c:pt idx="18066">
                  <c:v>0.67015599999999997</c:v>
                </c:pt>
                <c:pt idx="18067">
                  <c:v>0.67027700000000001</c:v>
                </c:pt>
                <c:pt idx="18068">
                  <c:v>0.67039899999999997</c:v>
                </c:pt>
                <c:pt idx="18069">
                  <c:v>0.67052</c:v>
                </c:pt>
                <c:pt idx="18070">
                  <c:v>0.67064100000000004</c:v>
                </c:pt>
                <c:pt idx="18071">
                  <c:v>0.67076199999999997</c:v>
                </c:pt>
                <c:pt idx="18072">
                  <c:v>0.67088199999999998</c:v>
                </c:pt>
                <c:pt idx="18073">
                  <c:v>0.67100300000000002</c:v>
                </c:pt>
                <c:pt idx="18074">
                  <c:v>0.67112400000000005</c:v>
                </c:pt>
                <c:pt idx="18075">
                  <c:v>0.67124399999999995</c:v>
                </c:pt>
                <c:pt idx="18076">
                  <c:v>0.67136399999999996</c:v>
                </c:pt>
                <c:pt idx="18077">
                  <c:v>0.67148399999999997</c:v>
                </c:pt>
                <c:pt idx="18078">
                  <c:v>0.67160500000000001</c:v>
                </c:pt>
                <c:pt idx="18079">
                  <c:v>0.67172399999999999</c:v>
                </c:pt>
                <c:pt idx="18080">
                  <c:v>0.671844</c:v>
                </c:pt>
                <c:pt idx="18081">
                  <c:v>0.67196400000000001</c:v>
                </c:pt>
                <c:pt idx="18082">
                  <c:v>0.67208400000000001</c:v>
                </c:pt>
                <c:pt idx="18083">
                  <c:v>0.67220299999999999</c:v>
                </c:pt>
                <c:pt idx="18084">
                  <c:v>0.67232199999999998</c:v>
                </c:pt>
                <c:pt idx="18085">
                  <c:v>0.67244199999999998</c:v>
                </c:pt>
                <c:pt idx="18086">
                  <c:v>0.67256099999999996</c:v>
                </c:pt>
                <c:pt idx="18087">
                  <c:v>0.67267999999999994</c:v>
                </c:pt>
                <c:pt idx="18088">
                  <c:v>0.67279900000000004</c:v>
                </c:pt>
                <c:pt idx="18089">
                  <c:v>0.67291699999999999</c:v>
                </c:pt>
                <c:pt idx="18090">
                  <c:v>0.67303599999999997</c:v>
                </c:pt>
                <c:pt idx="18091">
                  <c:v>0.67315499999999995</c:v>
                </c:pt>
                <c:pt idx="18092">
                  <c:v>0.67327300000000001</c:v>
                </c:pt>
                <c:pt idx="18093">
                  <c:v>0.67339099999999996</c:v>
                </c:pt>
                <c:pt idx="18094">
                  <c:v>0.67351000000000005</c:v>
                </c:pt>
                <c:pt idx="18095">
                  <c:v>0.673628</c:v>
                </c:pt>
                <c:pt idx="18096">
                  <c:v>0.67374599999999996</c:v>
                </c:pt>
                <c:pt idx="18097">
                  <c:v>0.67386299999999999</c:v>
                </c:pt>
                <c:pt idx="18098">
                  <c:v>0.67398100000000005</c:v>
                </c:pt>
                <c:pt idx="18099">
                  <c:v>0.674099</c:v>
                </c:pt>
                <c:pt idx="18100">
                  <c:v>0.67421600000000004</c:v>
                </c:pt>
                <c:pt idx="18101">
                  <c:v>0.67433399999999999</c:v>
                </c:pt>
                <c:pt idx="18102">
                  <c:v>0.67445100000000002</c:v>
                </c:pt>
                <c:pt idx="18103">
                  <c:v>0.67456799999999995</c:v>
                </c:pt>
                <c:pt idx="18104">
                  <c:v>0.67468499999999998</c:v>
                </c:pt>
                <c:pt idx="18105">
                  <c:v>0.67480200000000001</c:v>
                </c:pt>
                <c:pt idx="18106">
                  <c:v>0.67491900000000005</c:v>
                </c:pt>
                <c:pt idx="18107">
                  <c:v>0.67503599999999997</c:v>
                </c:pt>
                <c:pt idx="18108">
                  <c:v>0.67515199999999997</c:v>
                </c:pt>
                <c:pt idx="18109">
                  <c:v>0.67526900000000001</c:v>
                </c:pt>
                <c:pt idx="18110">
                  <c:v>0.67538500000000001</c:v>
                </c:pt>
                <c:pt idx="18111">
                  <c:v>0.67550100000000002</c:v>
                </c:pt>
                <c:pt idx="18112">
                  <c:v>0.67561700000000002</c:v>
                </c:pt>
                <c:pt idx="18113">
                  <c:v>0.67573300000000003</c:v>
                </c:pt>
                <c:pt idx="18114">
                  <c:v>0.67584900000000003</c:v>
                </c:pt>
                <c:pt idx="18115">
                  <c:v>0.67596500000000004</c:v>
                </c:pt>
                <c:pt idx="18116">
                  <c:v>0.67608100000000004</c:v>
                </c:pt>
                <c:pt idx="18117">
                  <c:v>0.67619600000000002</c:v>
                </c:pt>
                <c:pt idx="18118">
                  <c:v>0.67631200000000002</c:v>
                </c:pt>
                <c:pt idx="18119">
                  <c:v>0.676427</c:v>
                </c:pt>
                <c:pt idx="18120">
                  <c:v>0.67654199999999998</c:v>
                </c:pt>
                <c:pt idx="18121">
                  <c:v>0.67665699999999995</c:v>
                </c:pt>
                <c:pt idx="18122">
                  <c:v>0.67677200000000004</c:v>
                </c:pt>
                <c:pt idx="18123">
                  <c:v>0.67688700000000002</c:v>
                </c:pt>
                <c:pt idx="18124">
                  <c:v>0.67700199999999999</c:v>
                </c:pt>
                <c:pt idx="18125">
                  <c:v>0.67711699999999997</c:v>
                </c:pt>
                <c:pt idx="18126">
                  <c:v>0.67723100000000003</c:v>
                </c:pt>
                <c:pt idx="18127">
                  <c:v>0.677346</c:v>
                </c:pt>
                <c:pt idx="18128">
                  <c:v>0.67745999999999995</c:v>
                </c:pt>
                <c:pt idx="18129">
                  <c:v>0.67757400000000001</c:v>
                </c:pt>
                <c:pt idx="18130">
                  <c:v>0.67768799999999996</c:v>
                </c:pt>
                <c:pt idx="18131">
                  <c:v>0.67780200000000002</c:v>
                </c:pt>
                <c:pt idx="18132">
                  <c:v>0.67791599999999996</c:v>
                </c:pt>
                <c:pt idx="18133">
                  <c:v>0.67803000000000002</c:v>
                </c:pt>
                <c:pt idx="18134">
                  <c:v>0.67814399999999997</c:v>
                </c:pt>
                <c:pt idx="18135">
                  <c:v>0.678257</c:v>
                </c:pt>
                <c:pt idx="18136">
                  <c:v>0.67837099999999995</c:v>
                </c:pt>
                <c:pt idx="18137">
                  <c:v>0.67848399999999998</c:v>
                </c:pt>
                <c:pt idx="18138">
                  <c:v>0.67859700000000001</c:v>
                </c:pt>
                <c:pt idx="18139">
                  <c:v>0.67871000000000004</c:v>
                </c:pt>
                <c:pt idx="18140">
                  <c:v>0.67882299999999995</c:v>
                </c:pt>
                <c:pt idx="18141">
                  <c:v>0.67893599999999998</c:v>
                </c:pt>
                <c:pt idx="18142">
                  <c:v>0.67904900000000001</c:v>
                </c:pt>
                <c:pt idx="18143">
                  <c:v>0.67916200000000004</c:v>
                </c:pt>
                <c:pt idx="18144">
                  <c:v>0.67927400000000004</c:v>
                </c:pt>
                <c:pt idx="18145">
                  <c:v>0.67938600000000005</c:v>
                </c:pt>
                <c:pt idx="18146">
                  <c:v>0.67949899999999996</c:v>
                </c:pt>
                <c:pt idx="18147">
                  <c:v>0.67961099999999997</c:v>
                </c:pt>
                <c:pt idx="18148">
                  <c:v>0.67972299999999997</c:v>
                </c:pt>
                <c:pt idx="18149">
                  <c:v>0.67983499999999997</c:v>
                </c:pt>
                <c:pt idx="18150">
                  <c:v>0.67994699999999997</c:v>
                </c:pt>
                <c:pt idx="18151">
                  <c:v>0.68005899999999997</c:v>
                </c:pt>
                <c:pt idx="18152">
                  <c:v>0.68017000000000005</c:v>
                </c:pt>
                <c:pt idx="18153">
                  <c:v>0.68028200000000005</c:v>
                </c:pt>
                <c:pt idx="18154">
                  <c:v>0.68039300000000003</c:v>
                </c:pt>
                <c:pt idx="18155">
                  <c:v>0.68050500000000003</c:v>
                </c:pt>
                <c:pt idx="18156">
                  <c:v>0.680616</c:v>
                </c:pt>
                <c:pt idx="18157">
                  <c:v>0.68072699999999997</c:v>
                </c:pt>
                <c:pt idx="18158">
                  <c:v>0.68083800000000005</c:v>
                </c:pt>
                <c:pt idx="18159">
                  <c:v>0.68094900000000003</c:v>
                </c:pt>
                <c:pt idx="18160">
                  <c:v>0.68106</c:v>
                </c:pt>
                <c:pt idx="18161">
                  <c:v>0.68117099999999997</c:v>
                </c:pt>
                <c:pt idx="18162">
                  <c:v>0.68128100000000003</c:v>
                </c:pt>
                <c:pt idx="18163">
                  <c:v>0.681392</c:v>
                </c:pt>
                <c:pt idx="18164">
                  <c:v>0.68150200000000005</c:v>
                </c:pt>
                <c:pt idx="18165">
                  <c:v>0.681612</c:v>
                </c:pt>
                <c:pt idx="18166">
                  <c:v>0.68172200000000005</c:v>
                </c:pt>
                <c:pt idx="18167">
                  <c:v>0.68183199999999999</c:v>
                </c:pt>
                <c:pt idx="18168">
                  <c:v>0.68194200000000005</c:v>
                </c:pt>
                <c:pt idx="18169">
                  <c:v>0.68205199999999999</c:v>
                </c:pt>
                <c:pt idx="18170">
                  <c:v>0.68216200000000005</c:v>
                </c:pt>
                <c:pt idx="18171">
                  <c:v>0.68227099999999996</c:v>
                </c:pt>
                <c:pt idx="18172">
                  <c:v>0.68238100000000002</c:v>
                </c:pt>
                <c:pt idx="18173">
                  <c:v>0.68249000000000004</c:v>
                </c:pt>
                <c:pt idx="18174">
                  <c:v>0.68259999999999998</c:v>
                </c:pt>
                <c:pt idx="18175">
                  <c:v>0.68270900000000001</c:v>
                </c:pt>
                <c:pt idx="18176">
                  <c:v>0.68281800000000004</c:v>
                </c:pt>
                <c:pt idx="18177">
                  <c:v>0.68292699999999995</c:v>
                </c:pt>
                <c:pt idx="18178">
                  <c:v>0.68303599999999998</c:v>
                </c:pt>
                <c:pt idx="18179">
                  <c:v>0.68314399999999997</c:v>
                </c:pt>
                <c:pt idx="18180">
                  <c:v>0.683253</c:v>
                </c:pt>
                <c:pt idx="18181">
                  <c:v>0.68336200000000002</c:v>
                </c:pt>
                <c:pt idx="18182">
                  <c:v>0.68347000000000002</c:v>
                </c:pt>
                <c:pt idx="18183">
                  <c:v>0.68357800000000002</c:v>
                </c:pt>
                <c:pt idx="18184">
                  <c:v>0.68368700000000004</c:v>
                </c:pt>
                <c:pt idx="18185">
                  <c:v>0.68379500000000004</c:v>
                </c:pt>
                <c:pt idx="18186">
                  <c:v>0.68390300000000004</c:v>
                </c:pt>
                <c:pt idx="18187">
                  <c:v>0.68401100000000004</c:v>
                </c:pt>
                <c:pt idx="18188">
                  <c:v>0.684118</c:v>
                </c:pt>
                <c:pt idx="18189">
                  <c:v>0.684226</c:v>
                </c:pt>
                <c:pt idx="18190">
                  <c:v>0.684334</c:v>
                </c:pt>
                <c:pt idx="18191">
                  <c:v>0.68444099999999997</c:v>
                </c:pt>
                <c:pt idx="18192">
                  <c:v>0.68454800000000005</c:v>
                </c:pt>
                <c:pt idx="18193">
                  <c:v>0.68465600000000004</c:v>
                </c:pt>
                <c:pt idx="18194">
                  <c:v>0.68476300000000001</c:v>
                </c:pt>
                <c:pt idx="18195">
                  <c:v>0.68486999999999998</c:v>
                </c:pt>
                <c:pt idx="18196">
                  <c:v>0.68497699999999995</c:v>
                </c:pt>
                <c:pt idx="18197">
                  <c:v>0.68508400000000003</c:v>
                </c:pt>
                <c:pt idx="18198">
                  <c:v>0.68518999999999997</c:v>
                </c:pt>
                <c:pt idx="18199">
                  <c:v>0.68529700000000005</c:v>
                </c:pt>
                <c:pt idx="18200">
                  <c:v>0.68540400000000001</c:v>
                </c:pt>
                <c:pt idx="18201">
                  <c:v>0.68550999999999995</c:v>
                </c:pt>
                <c:pt idx="18202">
                  <c:v>0.685616</c:v>
                </c:pt>
                <c:pt idx="18203">
                  <c:v>0.68572299999999997</c:v>
                </c:pt>
                <c:pt idx="18204">
                  <c:v>0.68582900000000002</c:v>
                </c:pt>
                <c:pt idx="18205">
                  <c:v>0.68593499999999996</c:v>
                </c:pt>
                <c:pt idx="18206">
                  <c:v>0.68604100000000001</c:v>
                </c:pt>
                <c:pt idx="18207">
                  <c:v>0.68614600000000003</c:v>
                </c:pt>
                <c:pt idx="18208">
                  <c:v>0.68625199999999997</c:v>
                </c:pt>
                <c:pt idx="18209">
                  <c:v>0.68635800000000002</c:v>
                </c:pt>
                <c:pt idx="18210">
                  <c:v>0.68646300000000005</c:v>
                </c:pt>
                <c:pt idx="18211">
                  <c:v>0.68656899999999998</c:v>
                </c:pt>
                <c:pt idx="18212">
                  <c:v>0.68667400000000001</c:v>
                </c:pt>
                <c:pt idx="18213">
                  <c:v>0.68677900000000003</c:v>
                </c:pt>
                <c:pt idx="18214">
                  <c:v>0.68688400000000005</c:v>
                </c:pt>
                <c:pt idx="18215">
                  <c:v>0.68698899999999996</c:v>
                </c:pt>
                <c:pt idx="18216">
                  <c:v>0.68709399999999998</c:v>
                </c:pt>
                <c:pt idx="18217">
                  <c:v>0.687199</c:v>
                </c:pt>
                <c:pt idx="18218">
                  <c:v>0.68730400000000003</c:v>
                </c:pt>
                <c:pt idx="18219">
                  <c:v>0.68740800000000002</c:v>
                </c:pt>
                <c:pt idx="18220">
                  <c:v>0.68751300000000004</c:v>
                </c:pt>
                <c:pt idx="18221">
                  <c:v>0.68761700000000003</c:v>
                </c:pt>
                <c:pt idx="18222">
                  <c:v>0.68772100000000003</c:v>
                </c:pt>
                <c:pt idx="18223">
                  <c:v>0.68782500000000002</c:v>
                </c:pt>
                <c:pt idx="18224">
                  <c:v>0.68792900000000001</c:v>
                </c:pt>
                <c:pt idx="18225">
                  <c:v>0.68803300000000001</c:v>
                </c:pt>
                <c:pt idx="18226">
                  <c:v>0.688137</c:v>
                </c:pt>
                <c:pt idx="18227">
                  <c:v>0.68824099999999999</c:v>
                </c:pt>
                <c:pt idx="18228">
                  <c:v>0.68834499999999998</c:v>
                </c:pt>
                <c:pt idx="18229">
                  <c:v>0.68844799999999995</c:v>
                </c:pt>
                <c:pt idx="18230">
                  <c:v>0.68855200000000005</c:v>
                </c:pt>
                <c:pt idx="18231">
                  <c:v>0.68865500000000002</c:v>
                </c:pt>
                <c:pt idx="18232">
                  <c:v>0.68875799999999998</c:v>
                </c:pt>
                <c:pt idx="18233">
                  <c:v>0.68886099999999995</c:v>
                </c:pt>
                <c:pt idx="18234">
                  <c:v>0.68896400000000002</c:v>
                </c:pt>
                <c:pt idx="18235">
                  <c:v>0.68906699999999999</c:v>
                </c:pt>
                <c:pt idx="18236">
                  <c:v>0.68916999999999995</c:v>
                </c:pt>
                <c:pt idx="18237">
                  <c:v>0.68927300000000002</c:v>
                </c:pt>
                <c:pt idx="18238">
                  <c:v>0.68937599999999999</c:v>
                </c:pt>
                <c:pt idx="18239">
                  <c:v>0.68947800000000004</c:v>
                </c:pt>
                <c:pt idx="18240">
                  <c:v>0.68957999999999997</c:v>
                </c:pt>
                <c:pt idx="18241">
                  <c:v>0.68968300000000005</c:v>
                </c:pt>
                <c:pt idx="18242">
                  <c:v>0.68978499999999998</c:v>
                </c:pt>
                <c:pt idx="18243">
                  <c:v>0.68988700000000003</c:v>
                </c:pt>
                <c:pt idx="18244">
                  <c:v>0.68998899999999996</c:v>
                </c:pt>
                <c:pt idx="18245">
                  <c:v>0.69009100000000001</c:v>
                </c:pt>
                <c:pt idx="18246">
                  <c:v>0.69019299999999995</c:v>
                </c:pt>
                <c:pt idx="18247">
                  <c:v>0.69029499999999999</c:v>
                </c:pt>
                <c:pt idx="18248">
                  <c:v>0.69039600000000001</c:v>
                </c:pt>
                <c:pt idx="18249">
                  <c:v>0.69049799999999995</c:v>
                </c:pt>
                <c:pt idx="18250">
                  <c:v>0.69059899999999996</c:v>
                </c:pt>
                <c:pt idx="18251">
                  <c:v>0.69070100000000001</c:v>
                </c:pt>
                <c:pt idx="18252">
                  <c:v>0.69080200000000003</c:v>
                </c:pt>
                <c:pt idx="18253">
                  <c:v>0.69090300000000004</c:v>
                </c:pt>
                <c:pt idx="18254">
                  <c:v>0.69100399999999995</c:v>
                </c:pt>
                <c:pt idx="18255">
                  <c:v>0.69110499999999997</c:v>
                </c:pt>
                <c:pt idx="18256">
                  <c:v>0.69120599999999999</c:v>
                </c:pt>
                <c:pt idx="18257">
                  <c:v>0.691307</c:v>
                </c:pt>
                <c:pt idx="18258">
                  <c:v>0.69140699999999999</c:v>
                </c:pt>
                <c:pt idx="18259">
                  <c:v>0.69150800000000001</c:v>
                </c:pt>
                <c:pt idx="18260">
                  <c:v>0.691608</c:v>
                </c:pt>
                <c:pt idx="18261">
                  <c:v>0.69170900000000002</c:v>
                </c:pt>
                <c:pt idx="18262">
                  <c:v>0.69180900000000001</c:v>
                </c:pt>
                <c:pt idx="18263">
                  <c:v>0.691909</c:v>
                </c:pt>
                <c:pt idx="18264">
                  <c:v>0.69200899999999999</c:v>
                </c:pt>
                <c:pt idx="18265">
                  <c:v>0.69210899999999997</c:v>
                </c:pt>
                <c:pt idx="18266">
                  <c:v>0.69220899999999996</c:v>
                </c:pt>
                <c:pt idx="18267">
                  <c:v>0.69230899999999995</c:v>
                </c:pt>
                <c:pt idx="18268">
                  <c:v>0.69240800000000002</c:v>
                </c:pt>
                <c:pt idx="18269">
                  <c:v>0.69250800000000001</c:v>
                </c:pt>
                <c:pt idx="18270">
                  <c:v>0.69260699999999997</c:v>
                </c:pt>
                <c:pt idx="18271">
                  <c:v>0.69270699999999996</c:v>
                </c:pt>
                <c:pt idx="18272">
                  <c:v>0.69280600000000003</c:v>
                </c:pt>
                <c:pt idx="18273">
                  <c:v>0.69290499999999999</c:v>
                </c:pt>
                <c:pt idx="18274">
                  <c:v>0.69300399999999995</c:v>
                </c:pt>
                <c:pt idx="18275">
                  <c:v>0.69310300000000002</c:v>
                </c:pt>
                <c:pt idx="18276">
                  <c:v>0.69320199999999998</c:v>
                </c:pt>
                <c:pt idx="18277">
                  <c:v>0.69330099999999995</c:v>
                </c:pt>
                <c:pt idx="18278">
                  <c:v>0.69340000000000002</c:v>
                </c:pt>
                <c:pt idx="18279">
                  <c:v>0.69349799999999995</c:v>
                </c:pt>
                <c:pt idx="18280">
                  <c:v>0.69359700000000002</c:v>
                </c:pt>
                <c:pt idx="18281">
                  <c:v>0.69369499999999995</c:v>
                </c:pt>
                <c:pt idx="18282">
                  <c:v>0.69379299999999999</c:v>
                </c:pt>
                <c:pt idx="18283">
                  <c:v>0.69389199999999995</c:v>
                </c:pt>
                <c:pt idx="18284">
                  <c:v>0.69399</c:v>
                </c:pt>
                <c:pt idx="18285">
                  <c:v>0.69408800000000004</c:v>
                </c:pt>
                <c:pt idx="18286">
                  <c:v>0.69418599999999997</c:v>
                </c:pt>
                <c:pt idx="18287">
                  <c:v>0.69428299999999998</c:v>
                </c:pt>
                <c:pt idx="18288">
                  <c:v>0.69438100000000003</c:v>
                </c:pt>
                <c:pt idx="18289">
                  <c:v>0.69447899999999996</c:v>
                </c:pt>
                <c:pt idx="18290">
                  <c:v>0.69457599999999997</c:v>
                </c:pt>
                <c:pt idx="18291">
                  <c:v>0.69467400000000001</c:v>
                </c:pt>
                <c:pt idx="18292">
                  <c:v>0.69477100000000003</c:v>
                </c:pt>
                <c:pt idx="18293">
                  <c:v>0.69486800000000004</c:v>
                </c:pt>
                <c:pt idx="18294">
                  <c:v>0.69496599999999997</c:v>
                </c:pt>
                <c:pt idx="18295">
                  <c:v>0.69506299999999999</c:v>
                </c:pt>
                <c:pt idx="18296">
                  <c:v>0.69516</c:v>
                </c:pt>
                <c:pt idx="18297">
                  <c:v>0.69525599999999999</c:v>
                </c:pt>
                <c:pt idx="18298">
                  <c:v>0.695353</c:v>
                </c:pt>
                <c:pt idx="18299">
                  <c:v>0.69545000000000001</c:v>
                </c:pt>
                <c:pt idx="18300">
                  <c:v>0.695546</c:v>
                </c:pt>
                <c:pt idx="18301">
                  <c:v>0.69564300000000001</c:v>
                </c:pt>
                <c:pt idx="18302">
                  <c:v>0.695739</c:v>
                </c:pt>
                <c:pt idx="18303">
                  <c:v>0.69583600000000001</c:v>
                </c:pt>
                <c:pt idx="18304">
                  <c:v>0.695932</c:v>
                </c:pt>
                <c:pt idx="18305">
                  <c:v>0.69602799999999998</c:v>
                </c:pt>
                <c:pt idx="18306">
                  <c:v>0.69612399999999997</c:v>
                </c:pt>
                <c:pt idx="18307">
                  <c:v>0.69621999999999995</c:v>
                </c:pt>
                <c:pt idx="18308">
                  <c:v>0.69631600000000005</c:v>
                </c:pt>
                <c:pt idx="18309">
                  <c:v>0.69641200000000003</c:v>
                </c:pt>
                <c:pt idx="18310">
                  <c:v>0.69650699999999999</c:v>
                </c:pt>
                <c:pt idx="18311">
                  <c:v>0.69660299999999997</c:v>
                </c:pt>
                <c:pt idx="18312">
                  <c:v>0.69669800000000004</c:v>
                </c:pt>
                <c:pt idx="18313">
                  <c:v>0.69679400000000002</c:v>
                </c:pt>
                <c:pt idx="18314">
                  <c:v>0.69688899999999998</c:v>
                </c:pt>
                <c:pt idx="18315">
                  <c:v>0.69698400000000005</c:v>
                </c:pt>
                <c:pt idx="18316">
                  <c:v>0.697079</c:v>
                </c:pt>
                <c:pt idx="18317">
                  <c:v>0.69717399999999996</c:v>
                </c:pt>
                <c:pt idx="18318">
                  <c:v>0.69726900000000003</c:v>
                </c:pt>
                <c:pt idx="18319">
                  <c:v>0.69736399999999998</c:v>
                </c:pt>
                <c:pt idx="18320">
                  <c:v>0.69745800000000002</c:v>
                </c:pt>
                <c:pt idx="18321">
                  <c:v>0.69755299999999998</c:v>
                </c:pt>
                <c:pt idx="18322">
                  <c:v>0.69764800000000005</c:v>
                </c:pt>
                <c:pt idx="18323">
                  <c:v>0.69774199999999997</c:v>
                </c:pt>
                <c:pt idx="18324">
                  <c:v>0.69783600000000001</c:v>
                </c:pt>
                <c:pt idx="18325">
                  <c:v>0.69793099999999997</c:v>
                </c:pt>
                <c:pt idx="18326">
                  <c:v>0.69802500000000001</c:v>
                </c:pt>
                <c:pt idx="18327">
                  <c:v>0.69811900000000005</c:v>
                </c:pt>
                <c:pt idx="18328">
                  <c:v>0.69821299999999997</c:v>
                </c:pt>
                <c:pt idx="18329">
                  <c:v>0.69830700000000001</c:v>
                </c:pt>
                <c:pt idx="18330">
                  <c:v>0.69840000000000002</c:v>
                </c:pt>
                <c:pt idx="18331">
                  <c:v>0.69849399999999995</c:v>
                </c:pt>
                <c:pt idx="18332">
                  <c:v>0.69858799999999999</c:v>
                </c:pt>
                <c:pt idx="18333">
                  <c:v>0.698681</c:v>
                </c:pt>
                <c:pt idx="18334">
                  <c:v>0.69877500000000003</c:v>
                </c:pt>
                <c:pt idx="18335">
                  <c:v>0.69886800000000004</c:v>
                </c:pt>
                <c:pt idx="18336">
                  <c:v>0.69896100000000005</c:v>
                </c:pt>
                <c:pt idx="18337">
                  <c:v>0.69905399999999995</c:v>
                </c:pt>
                <c:pt idx="18338">
                  <c:v>0.69914699999999996</c:v>
                </c:pt>
                <c:pt idx="18339">
                  <c:v>0.69923999999999997</c:v>
                </c:pt>
                <c:pt idx="18340">
                  <c:v>0.69933299999999998</c:v>
                </c:pt>
                <c:pt idx="18341">
                  <c:v>0.69942599999999999</c:v>
                </c:pt>
                <c:pt idx="18342">
                  <c:v>0.699519</c:v>
                </c:pt>
                <c:pt idx="18343">
                  <c:v>0.69961099999999998</c:v>
                </c:pt>
                <c:pt idx="18344">
                  <c:v>0.69970399999999999</c:v>
                </c:pt>
                <c:pt idx="18345">
                  <c:v>0.69979599999999997</c:v>
                </c:pt>
                <c:pt idx="18346">
                  <c:v>0.69988899999999998</c:v>
                </c:pt>
                <c:pt idx="18347">
                  <c:v>0.69998099999999996</c:v>
                </c:pt>
                <c:pt idx="18348">
                  <c:v>0.70007299999999995</c:v>
                </c:pt>
                <c:pt idx="18349">
                  <c:v>0.70016500000000004</c:v>
                </c:pt>
                <c:pt idx="18350">
                  <c:v>0.70025700000000002</c:v>
                </c:pt>
                <c:pt idx="18351">
                  <c:v>0.700349</c:v>
                </c:pt>
                <c:pt idx="18352">
                  <c:v>0.70044099999999998</c:v>
                </c:pt>
                <c:pt idx="18353">
                  <c:v>0.70053200000000004</c:v>
                </c:pt>
                <c:pt idx="18354">
                  <c:v>0.70062400000000002</c:v>
                </c:pt>
                <c:pt idx="18355">
                  <c:v>0.70071499999999998</c:v>
                </c:pt>
                <c:pt idx="18356">
                  <c:v>0.70080699999999996</c:v>
                </c:pt>
                <c:pt idx="18357">
                  <c:v>0.70089800000000002</c:v>
                </c:pt>
                <c:pt idx="18358">
                  <c:v>0.70098899999999997</c:v>
                </c:pt>
                <c:pt idx="18359">
                  <c:v>0.70108099999999995</c:v>
                </c:pt>
                <c:pt idx="18360">
                  <c:v>0.70117200000000002</c:v>
                </c:pt>
                <c:pt idx="18361">
                  <c:v>0.70126299999999997</c:v>
                </c:pt>
                <c:pt idx="18362">
                  <c:v>0.701353</c:v>
                </c:pt>
                <c:pt idx="18363">
                  <c:v>0.70144399999999996</c:v>
                </c:pt>
                <c:pt idx="18364">
                  <c:v>0.70153500000000002</c:v>
                </c:pt>
                <c:pt idx="18365">
                  <c:v>0.70162599999999997</c:v>
                </c:pt>
                <c:pt idx="18366">
                  <c:v>0.70171600000000001</c:v>
                </c:pt>
                <c:pt idx="18367">
                  <c:v>0.70180699999999996</c:v>
                </c:pt>
                <c:pt idx="18368">
                  <c:v>0.70189699999999999</c:v>
                </c:pt>
                <c:pt idx="18369">
                  <c:v>0.70198700000000003</c:v>
                </c:pt>
                <c:pt idx="18370">
                  <c:v>0.70207699999999995</c:v>
                </c:pt>
                <c:pt idx="18371">
                  <c:v>0.70216699999999999</c:v>
                </c:pt>
                <c:pt idx="18372">
                  <c:v>0.70225700000000002</c:v>
                </c:pt>
                <c:pt idx="18373">
                  <c:v>0.70234700000000005</c:v>
                </c:pt>
                <c:pt idx="18374">
                  <c:v>0.70243699999999998</c:v>
                </c:pt>
                <c:pt idx="18375">
                  <c:v>0.70252700000000001</c:v>
                </c:pt>
                <c:pt idx="18376">
                  <c:v>0.70261700000000005</c:v>
                </c:pt>
                <c:pt idx="18377">
                  <c:v>0.70270600000000005</c:v>
                </c:pt>
                <c:pt idx="18378">
                  <c:v>0.70279599999999998</c:v>
                </c:pt>
                <c:pt idx="18379">
                  <c:v>0.70288499999999998</c:v>
                </c:pt>
                <c:pt idx="18380">
                  <c:v>0.70297399999999999</c:v>
                </c:pt>
                <c:pt idx="18381">
                  <c:v>0.70306299999999999</c:v>
                </c:pt>
                <c:pt idx="18382">
                  <c:v>0.70315300000000003</c:v>
                </c:pt>
                <c:pt idx="18383">
                  <c:v>0.70324200000000003</c:v>
                </c:pt>
                <c:pt idx="18384">
                  <c:v>0.70333100000000004</c:v>
                </c:pt>
                <c:pt idx="18385">
                  <c:v>0.70341900000000002</c:v>
                </c:pt>
                <c:pt idx="18386">
                  <c:v>0.70350800000000002</c:v>
                </c:pt>
                <c:pt idx="18387">
                  <c:v>0.70359700000000003</c:v>
                </c:pt>
                <c:pt idx="18388">
                  <c:v>0.70368600000000003</c:v>
                </c:pt>
                <c:pt idx="18389">
                  <c:v>0.70377400000000001</c:v>
                </c:pt>
                <c:pt idx="18390">
                  <c:v>0.70386199999999999</c:v>
                </c:pt>
                <c:pt idx="18391">
                  <c:v>0.70395099999999999</c:v>
                </c:pt>
                <c:pt idx="18392">
                  <c:v>0.70403899999999997</c:v>
                </c:pt>
                <c:pt idx="18393">
                  <c:v>0.70412699999999995</c:v>
                </c:pt>
                <c:pt idx="18394">
                  <c:v>0.70421500000000004</c:v>
                </c:pt>
                <c:pt idx="18395">
                  <c:v>0.70430300000000001</c:v>
                </c:pt>
                <c:pt idx="18396">
                  <c:v>0.70439099999999999</c:v>
                </c:pt>
                <c:pt idx="18397">
                  <c:v>0.70447899999999997</c:v>
                </c:pt>
                <c:pt idx="18398">
                  <c:v>0.70456700000000005</c:v>
                </c:pt>
                <c:pt idx="18399">
                  <c:v>0.704654</c:v>
                </c:pt>
                <c:pt idx="18400">
                  <c:v>0.70474199999999998</c:v>
                </c:pt>
                <c:pt idx="18401">
                  <c:v>0.70482900000000004</c:v>
                </c:pt>
                <c:pt idx="18402">
                  <c:v>0.70491700000000002</c:v>
                </c:pt>
                <c:pt idx="18403">
                  <c:v>0.70500399999999996</c:v>
                </c:pt>
                <c:pt idx="18404">
                  <c:v>0.70509100000000002</c:v>
                </c:pt>
                <c:pt idx="18405">
                  <c:v>0.70517799999999997</c:v>
                </c:pt>
                <c:pt idx="18406">
                  <c:v>0.70526500000000003</c:v>
                </c:pt>
                <c:pt idx="18407">
                  <c:v>0.70535199999999998</c:v>
                </c:pt>
                <c:pt idx="18408">
                  <c:v>0.70543900000000004</c:v>
                </c:pt>
                <c:pt idx="18409">
                  <c:v>0.70552599999999999</c:v>
                </c:pt>
                <c:pt idx="18410">
                  <c:v>0.70561300000000005</c:v>
                </c:pt>
                <c:pt idx="18411">
                  <c:v>0.70569899999999997</c:v>
                </c:pt>
                <c:pt idx="18412">
                  <c:v>0.70578600000000002</c:v>
                </c:pt>
                <c:pt idx="18413">
                  <c:v>0.70587200000000005</c:v>
                </c:pt>
                <c:pt idx="18414">
                  <c:v>0.705959</c:v>
                </c:pt>
                <c:pt idx="18415">
                  <c:v>0.70604500000000003</c:v>
                </c:pt>
                <c:pt idx="18416">
                  <c:v>0.70613099999999995</c:v>
                </c:pt>
                <c:pt idx="18417">
                  <c:v>0.70621699999999998</c:v>
                </c:pt>
                <c:pt idx="18418">
                  <c:v>0.70630300000000001</c:v>
                </c:pt>
                <c:pt idx="18419">
                  <c:v>0.70638900000000004</c:v>
                </c:pt>
                <c:pt idx="18420">
                  <c:v>0.70647499999999996</c:v>
                </c:pt>
                <c:pt idx="18421">
                  <c:v>0.70656099999999999</c:v>
                </c:pt>
                <c:pt idx="18422">
                  <c:v>0.70664700000000003</c:v>
                </c:pt>
                <c:pt idx="18423">
                  <c:v>0.70673200000000003</c:v>
                </c:pt>
                <c:pt idx="18424">
                  <c:v>0.70681799999999995</c:v>
                </c:pt>
                <c:pt idx="18425">
                  <c:v>0.70690299999999995</c:v>
                </c:pt>
                <c:pt idx="18426">
                  <c:v>0.70698899999999998</c:v>
                </c:pt>
                <c:pt idx="18427">
                  <c:v>0.70707399999999998</c:v>
                </c:pt>
                <c:pt idx="18428">
                  <c:v>0.70715899999999998</c:v>
                </c:pt>
                <c:pt idx="18429">
                  <c:v>0.70724399999999998</c:v>
                </c:pt>
                <c:pt idx="18430">
                  <c:v>0.70732899999999999</c:v>
                </c:pt>
                <c:pt idx="18431">
                  <c:v>0.70741399999999999</c:v>
                </c:pt>
                <c:pt idx="18432">
                  <c:v>0.70749899999999999</c:v>
                </c:pt>
                <c:pt idx="18433">
                  <c:v>0.70758399999999999</c:v>
                </c:pt>
                <c:pt idx="18434">
                  <c:v>0.70766799999999996</c:v>
                </c:pt>
                <c:pt idx="18435">
                  <c:v>0.70775299999999997</c:v>
                </c:pt>
                <c:pt idx="18436">
                  <c:v>0.70783799999999997</c:v>
                </c:pt>
                <c:pt idx="18437">
                  <c:v>0.70792200000000005</c:v>
                </c:pt>
                <c:pt idx="18438">
                  <c:v>0.70800600000000002</c:v>
                </c:pt>
                <c:pt idx="18439">
                  <c:v>0.70809100000000003</c:v>
                </c:pt>
                <c:pt idx="18440">
                  <c:v>0.708175</c:v>
                </c:pt>
                <c:pt idx="18441">
                  <c:v>0.70825899999999997</c:v>
                </c:pt>
                <c:pt idx="18442">
                  <c:v>0.70834299999999994</c:v>
                </c:pt>
                <c:pt idx="18443">
                  <c:v>0.70842700000000003</c:v>
                </c:pt>
                <c:pt idx="18444">
                  <c:v>0.708511</c:v>
                </c:pt>
                <c:pt idx="18445">
                  <c:v>0.70859499999999997</c:v>
                </c:pt>
                <c:pt idx="18446">
                  <c:v>0.70867800000000003</c:v>
                </c:pt>
                <c:pt idx="18447">
                  <c:v>0.708762</c:v>
                </c:pt>
                <c:pt idx="18448">
                  <c:v>0.70884499999999995</c:v>
                </c:pt>
                <c:pt idx="18449">
                  <c:v>0.70892900000000003</c:v>
                </c:pt>
                <c:pt idx="18450">
                  <c:v>0.70901199999999998</c:v>
                </c:pt>
                <c:pt idx="18451">
                  <c:v>0.70909599999999995</c:v>
                </c:pt>
                <c:pt idx="18452">
                  <c:v>0.709179</c:v>
                </c:pt>
                <c:pt idx="18453">
                  <c:v>0.70926199999999995</c:v>
                </c:pt>
                <c:pt idx="18454">
                  <c:v>0.709345</c:v>
                </c:pt>
                <c:pt idx="18455">
                  <c:v>0.70942799999999995</c:v>
                </c:pt>
                <c:pt idx="18456">
                  <c:v>0.709511</c:v>
                </c:pt>
                <c:pt idx="18457">
                  <c:v>0.70959399999999995</c:v>
                </c:pt>
                <c:pt idx="18458">
                  <c:v>0.70967599999999997</c:v>
                </c:pt>
                <c:pt idx="18459">
                  <c:v>0.70975900000000003</c:v>
                </c:pt>
                <c:pt idx="18460">
                  <c:v>0.70984100000000006</c:v>
                </c:pt>
                <c:pt idx="18461">
                  <c:v>0.709924</c:v>
                </c:pt>
                <c:pt idx="18462">
                  <c:v>0.71000600000000003</c:v>
                </c:pt>
                <c:pt idx="18463">
                  <c:v>0.71008899999999997</c:v>
                </c:pt>
                <c:pt idx="18464">
                  <c:v>0.710171</c:v>
                </c:pt>
                <c:pt idx="18465">
                  <c:v>0.71025300000000002</c:v>
                </c:pt>
                <c:pt idx="18466">
                  <c:v>0.71033500000000005</c:v>
                </c:pt>
                <c:pt idx="18467">
                  <c:v>0.71041699999999997</c:v>
                </c:pt>
                <c:pt idx="18468">
                  <c:v>0.71049899999999999</c:v>
                </c:pt>
                <c:pt idx="18469">
                  <c:v>0.71058100000000002</c:v>
                </c:pt>
                <c:pt idx="18470">
                  <c:v>0.71066300000000004</c:v>
                </c:pt>
                <c:pt idx="18471">
                  <c:v>0.71074400000000004</c:v>
                </c:pt>
                <c:pt idx="18472">
                  <c:v>0.71082599999999996</c:v>
                </c:pt>
                <c:pt idx="18473">
                  <c:v>0.71090699999999996</c:v>
                </c:pt>
                <c:pt idx="18474">
                  <c:v>0.71098899999999998</c:v>
                </c:pt>
                <c:pt idx="18475">
                  <c:v>0.71106999999999998</c:v>
                </c:pt>
                <c:pt idx="18476">
                  <c:v>0.71115099999999998</c:v>
                </c:pt>
                <c:pt idx="18477">
                  <c:v>0.711233</c:v>
                </c:pt>
                <c:pt idx="18478">
                  <c:v>0.711314</c:v>
                </c:pt>
                <c:pt idx="18479">
                  <c:v>0.711395</c:v>
                </c:pt>
                <c:pt idx="18480">
                  <c:v>0.711476</c:v>
                </c:pt>
                <c:pt idx="18481">
                  <c:v>0.711557</c:v>
                </c:pt>
                <c:pt idx="18482">
                  <c:v>0.71163699999999996</c:v>
                </c:pt>
                <c:pt idx="18483">
                  <c:v>0.71171799999999996</c:v>
                </c:pt>
                <c:pt idx="18484">
                  <c:v>0.71179899999999996</c:v>
                </c:pt>
                <c:pt idx="18485">
                  <c:v>0.71187900000000004</c:v>
                </c:pt>
                <c:pt idx="18486">
                  <c:v>0.71196000000000004</c:v>
                </c:pt>
                <c:pt idx="18487">
                  <c:v>0.71204000000000001</c:v>
                </c:pt>
                <c:pt idx="18488">
                  <c:v>0.71211999999999998</c:v>
                </c:pt>
                <c:pt idx="18489">
                  <c:v>0.71220099999999997</c:v>
                </c:pt>
                <c:pt idx="18490">
                  <c:v>0.71228100000000005</c:v>
                </c:pt>
                <c:pt idx="18491">
                  <c:v>0.71236100000000002</c:v>
                </c:pt>
                <c:pt idx="18492">
                  <c:v>0.71244099999999999</c:v>
                </c:pt>
                <c:pt idx="18493">
                  <c:v>0.71252099999999996</c:v>
                </c:pt>
                <c:pt idx="18494">
                  <c:v>0.71260100000000004</c:v>
                </c:pt>
                <c:pt idx="18495">
                  <c:v>0.71267999999999998</c:v>
                </c:pt>
                <c:pt idx="18496">
                  <c:v>0.71275999999999995</c:v>
                </c:pt>
                <c:pt idx="18497">
                  <c:v>0.71284000000000003</c:v>
                </c:pt>
                <c:pt idx="18498">
                  <c:v>0.71291899999999997</c:v>
                </c:pt>
                <c:pt idx="18499">
                  <c:v>0.71299900000000005</c:v>
                </c:pt>
                <c:pt idx="18500">
                  <c:v>0.71307799999999999</c:v>
                </c:pt>
                <c:pt idx="18501">
                  <c:v>0.71315700000000004</c:v>
                </c:pt>
                <c:pt idx="18502">
                  <c:v>0.71323700000000001</c:v>
                </c:pt>
                <c:pt idx="18503">
                  <c:v>0.71331599999999995</c:v>
                </c:pt>
                <c:pt idx="18504">
                  <c:v>0.713395</c:v>
                </c:pt>
                <c:pt idx="18505">
                  <c:v>0.71347400000000005</c:v>
                </c:pt>
                <c:pt idx="18506">
                  <c:v>0.71355299999999999</c:v>
                </c:pt>
                <c:pt idx="18507">
                  <c:v>0.71363200000000004</c:v>
                </c:pt>
                <c:pt idx="18508">
                  <c:v>0.71370999999999996</c:v>
                </c:pt>
                <c:pt idx="18509">
                  <c:v>0.71378900000000001</c:v>
                </c:pt>
                <c:pt idx="18510">
                  <c:v>0.71386799999999995</c:v>
                </c:pt>
                <c:pt idx="18511">
                  <c:v>0.71394599999999997</c:v>
                </c:pt>
                <c:pt idx="18512">
                  <c:v>0.71402500000000002</c:v>
                </c:pt>
                <c:pt idx="18513">
                  <c:v>0.71410300000000004</c:v>
                </c:pt>
                <c:pt idx="18514">
                  <c:v>0.71418099999999995</c:v>
                </c:pt>
                <c:pt idx="18515">
                  <c:v>0.71425899999999998</c:v>
                </c:pt>
                <c:pt idx="18516">
                  <c:v>0.71433800000000003</c:v>
                </c:pt>
                <c:pt idx="18517">
                  <c:v>0.71441600000000005</c:v>
                </c:pt>
                <c:pt idx="18518">
                  <c:v>0.71449399999999996</c:v>
                </c:pt>
                <c:pt idx="18519">
                  <c:v>0.71457199999999998</c:v>
                </c:pt>
                <c:pt idx="18520">
                  <c:v>0.71464899999999998</c:v>
                </c:pt>
                <c:pt idx="18521">
                  <c:v>0.714727</c:v>
                </c:pt>
                <c:pt idx="18522">
                  <c:v>0.71480500000000002</c:v>
                </c:pt>
                <c:pt idx="18523">
                  <c:v>0.71488200000000002</c:v>
                </c:pt>
                <c:pt idx="18524">
                  <c:v>0.71496000000000004</c:v>
                </c:pt>
                <c:pt idx="18525">
                  <c:v>0.71503700000000003</c:v>
                </c:pt>
                <c:pt idx="18526">
                  <c:v>0.71511499999999995</c:v>
                </c:pt>
                <c:pt idx="18527">
                  <c:v>0.71519200000000005</c:v>
                </c:pt>
                <c:pt idx="18528">
                  <c:v>0.71526900000000004</c:v>
                </c:pt>
                <c:pt idx="18529">
                  <c:v>0.71534699999999996</c:v>
                </c:pt>
                <c:pt idx="18530">
                  <c:v>0.71542399999999995</c:v>
                </c:pt>
                <c:pt idx="18531">
                  <c:v>0.71550100000000005</c:v>
                </c:pt>
                <c:pt idx="18532">
                  <c:v>0.71557800000000005</c:v>
                </c:pt>
                <c:pt idx="18533">
                  <c:v>0.71565400000000001</c:v>
                </c:pt>
                <c:pt idx="18534">
                  <c:v>0.71573100000000001</c:v>
                </c:pt>
                <c:pt idx="18535">
                  <c:v>0.715808</c:v>
                </c:pt>
                <c:pt idx="18536">
                  <c:v>0.71588399999999996</c:v>
                </c:pt>
                <c:pt idx="18537">
                  <c:v>0.71596099999999996</c:v>
                </c:pt>
                <c:pt idx="18538">
                  <c:v>0.71603700000000003</c:v>
                </c:pt>
                <c:pt idx="18539">
                  <c:v>0.71611400000000003</c:v>
                </c:pt>
                <c:pt idx="18540">
                  <c:v>0.71618999999999999</c:v>
                </c:pt>
                <c:pt idx="18541">
                  <c:v>0.71626599999999996</c:v>
                </c:pt>
                <c:pt idx="18542">
                  <c:v>0.71634299999999995</c:v>
                </c:pt>
                <c:pt idx="18543">
                  <c:v>0.71641900000000003</c:v>
                </c:pt>
                <c:pt idx="18544">
                  <c:v>0.71649499999999999</c:v>
                </c:pt>
                <c:pt idx="18545">
                  <c:v>0.71657099999999996</c:v>
                </c:pt>
                <c:pt idx="18546">
                  <c:v>0.71664700000000003</c:v>
                </c:pt>
                <c:pt idx="18547">
                  <c:v>0.71672199999999997</c:v>
                </c:pt>
                <c:pt idx="18548">
                  <c:v>0.71679800000000005</c:v>
                </c:pt>
                <c:pt idx="18549">
                  <c:v>0.71687400000000001</c:v>
                </c:pt>
                <c:pt idx="18550">
                  <c:v>0.71694899999999995</c:v>
                </c:pt>
                <c:pt idx="18551">
                  <c:v>0.71702500000000002</c:v>
                </c:pt>
                <c:pt idx="18552">
                  <c:v>0.71709999999999996</c:v>
                </c:pt>
                <c:pt idx="18553">
                  <c:v>0.71717600000000004</c:v>
                </c:pt>
                <c:pt idx="18554">
                  <c:v>0.71725099999999997</c:v>
                </c:pt>
                <c:pt idx="18555">
                  <c:v>0.71732600000000002</c:v>
                </c:pt>
                <c:pt idx="18556">
                  <c:v>0.71740099999999996</c:v>
                </c:pt>
                <c:pt idx="18557">
                  <c:v>0.717476</c:v>
                </c:pt>
                <c:pt idx="18558">
                  <c:v>0.71755100000000005</c:v>
                </c:pt>
                <c:pt idx="18559">
                  <c:v>0.71762599999999999</c:v>
                </c:pt>
                <c:pt idx="18560">
                  <c:v>0.71770100000000003</c:v>
                </c:pt>
                <c:pt idx="18561">
                  <c:v>0.71777599999999997</c:v>
                </c:pt>
                <c:pt idx="18562">
                  <c:v>0.71784999999999999</c:v>
                </c:pt>
                <c:pt idx="18563">
                  <c:v>0.71792500000000004</c:v>
                </c:pt>
                <c:pt idx="18564">
                  <c:v>0.71799999999999997</c:v>
                </c:pt>
                <c:pt idx="18565">
                  <c:v>0.71807399999999999</c:v>
                </c:pt>
                <c:pt idx="18566">
                  <c:v>0.71814800000000001</c:v>
                </c:pt>
                <c:pt idx="18567">
                  <c:v>0.71822299999999994</c:v>
                </c:pt>
                <c:pt idx="18568">
                  <c:v>0.71829699999999996</c:v>
                </c:pt>
                <c:pt idx="18569">
                  <c:v>0.71837099999999998</c:v>
                </c:pt>
                <c:pt idx="18570">
                  <c:v>0.718445</c:v>
                </c:pt>
                <c:pt idx="18571">
                  <c:v>0.71851900000000002</c:v>
                </c:pt>
                <c:pt idx="18572">
                  <c:v>0.71859300000000004</c:v>
                </c:pt>
                <c:pt idx="18573">
                  <c:v>0.71866699999999994</c:v>
                </c:pt>
                <c:pt idx="18574">
                  <c:v>0.71874099999999996</c:v>
                </c:pt>
                <c:pt idx="18575">
                  <c:v>0.71881499999999998</c:v>
                </c:pt>
                <c:pt idx="18576">
                  <c:v>0.71888799999999997</c:v>
                </c:pt>
                <c:pt idx="18577">
                  <c:v>0.71896199999999999</c:v>
                </c:pt>
                <c:pt idx="18578">
                  <c:v>0.71903600000000001</c:v>
                </c:pt>
                <c:pt idx="18579">
                  <c:v>0.719109</c:v>
                </c:pt>
                <c:pt idx="18580">
                  <c:v>0.71918199999999999</c:v>
                </c:pt>
                <c:pt idx="18581">
                  <c:v>0.71925600000000001</c:v>
                </c:pt>
                <c:pt idx="18582">
                  <c:v>0.719329</c:v>
                </c:pt>
                <c:pt idx="18583">
                  <c:v>0.71940199999999999</c:v>
                </c:pt>
                <c:pt idx="18584">
                  <c:v>0.71947499999999998</c:v>
                </c:pt>
                <c:pt idx="18585">
                  <c:v>0.71954799999999997</c:v>
                </c:pt>
                <c:pt idx="18586">
                  <c:v>0.71962099999999996</c:v>
                </c:pt>
                <c:pt idx="18587">
                  <c:v>0.71969399999999994</c:v>
                </c:pt>
                <c:pt idx="18588">
                  <c:v>0.71976700000000005</c:v>
                </c:pt>
                <c:pt idx="18589">
                  <c:v>0.71984000000000004</c:v>
                </c:pt>
                <c:pt idx="18590">
                  <c:v>0.719912</c:v>
                </c:pt>
                <c:pt idx="18591">
                  <c:v>0.71998499999999999</c:v>
                </c:pt>
                <c:pt idx="18592">
                  <c:v>0.72005699999999995</c:v>
                </c:pt>
                <c:pt idx="18593">
                  <c:v>0.72013000000000005</c:v>
                </c:pt>
                <c:pt idx="18594">
                  <c:v>0.72020200000000001</c:v>
                </c:pt>
                <c:pt idx="18595">
                  <c:v>0.720275</c:v>
                </c:pt>
                <c:pt idx="18596">
                  <c:v>0.72034699999999996</c:v>
                </c:pt>
                <c:pt idx="18597">
                  <c:v>0.72041900000000003</c:v>
                </c:pt>
                <c:pt idx="18598">
                  <c:v>0.72049099999999999</c:v>
                </c:pt>
                <c:pt idx="18599">
                  <c:v>0.72056299999999995</c:v>
                </c:pt>
                <c:pt idx="18600">
                  <c:v>0.72063500000000003</c:v>
                </c:pt>
                <c:pt idx="18601">
                  <c:v>0.72070699999999999</c:v>
                </c:pt>
                <c:pt idx="18602">
                  <c:v>0.72077899999999995</c:v>
                </c:pt>
                <c:pt idx="18603">
                  <c:v>0.72085100000000002</c:v>
                </c:pt>
                <c:pt idx="18604">
                  <c:v>0.72092199999999995</c:v>
                </c:pt>
                <c:pt idx="18605">
                  <c:v>0.72099400000000002</c:v>
                </c:pt>
                <c:pt idx="18606">
                  <c:v>0.72106499999999996</c:v>
                </c:pt>
                <c:pt idx="18607">
                  <c:v>0.72113700000000003</c:v>
                </c:pt>
                <c:pt idx="18608">
                  <c:v>0.72120799999999996</c:v>
                </c:pt>
                <c:pt idx="18609">
                  <c:v>0.72128000000000003</c:v>
                </c:pt>
                <c:pt idx="18610">
                  <c:v>0.72135099999999996</c:v>
                </c:pt>
                <c:pt idx="18611">
                  <c:v>0.72142200000000001</c:v>
                </c:pt>
                <c:pt idx="18612">
                  <c:v>0.72149300000000005</c:v>
                </c:pt>
                <c:pt idx="18613">
                  <c:v>0.72156399999999998</c:v>
                </c:pt>
                <c:pt idx="18614">
                  <c:v>0.72163500000000003</c:v>
                </c:pt>
                <c:pt idx="18615">
                  <c:v>0.72170599999999996</c:v>
                </c:pt>
                <c:pt idx="18616">
                  <c:v>0.721777</c:v>
                </c:pt>
                <c:pt idx="18617">
                  <c:v>0.72184800000000005</c:v>
                </c:pt>
                <c:pt idx="18618">
                  <c:v>0.72191799999999995</c:v>
                </c:pt>
                <c:pt idx="18619">
                  <c:v>0.72198899999999999</c:v>
                </c:pt>
                <c:pt idx="18620">
                  <c:v>0.72205900000000001</c:v>
                </c:pt>
                <c:pt idx="18621">
                  <c:v>0.72213000000000005</c:v>
                </c:pt>
                <c:pt idx="18622">
                  <c:v>0.72219999999999995</c:v>
                </c:pt>
                <c:pt idx="18623">
                  <c:v>0.722271</c:v>
                </c:pt>
                <c:pt idx="18624">
                  <c:v>0.72234100000000001</c:v>
                </c:pt>
                <c:pt idx="18625">
                  <c:v>0.72241100000000003</c:v>
                </c:pt>
                <c:pt idx="18626">
                  <c:v>0.72248100000000004</c:v>
                </c:pt>
                <c:pt idx="18627">
                  <c:v>0.72255100000000005</c:v>
                </c:pt>
                <c:pt idx="18628">
                  <c:v>0.72262099999999996</c:v>
                </c:pt>
                <c:pt idx="18629">
                  <c:v>0.72269099999999997</c:v>
                </c:pt>
                <c:pt idx="18630">
                  <c:v>0.72276099999999999</c:v>
                </c:pt>
                <c:pt idx="18631">
                  <c:v>0.722831</c:v>
                </c:pt>
                <c:pt idx="18632">
                  <c:v>0.72290100000000002</c:v>
                </c:pt>
                <c:pt idx="18633">
                  <c:v>0.72297</c:v>
                </c:pt>
                <c:pt idx="18634">
                  <c:v>0.72304000000000002</c:v>
                </c:pt>
                <c:pt idx="18635">
                  <c:v>0.72311000000000003</c:v>
                </c:pt>
                <c:pt idx="18636">
                  <c:v>0.72317900000000002</c:v>
                </c:pt>
                <c:pt idx="18637">
                  <c:v>0.723248</c:v>
                </c:pt>
                <c:pt idx="18638">
                  <c:v>0.72331800000000002</c:v>
                </c:pt>
                <c:pt idx="18639">
                  <c:v>0.723387</c:v>
                </c:pt>
                <c:pt idx="18640">
                  <c:v>0.72345599999999999</c:v>
                </c:pt>
                <c:pt idx="18641">
                  <c:v>0.72352499999999997</c:v>
                </c:pt>
                <c:pt idx="18642">
                  <c:v>0.72359399999999996</c:v>
                </c:pt>
                <c:pt idx="18643">
                  <c:v>0.72366299999999995</c:v>
                </c:pt>
                <c:pt idx="18644">
                  <c:v>0.72373200000000004</c:v>
                </c:pt>
                <c:pt idx="18645">
                  <c:v>0.72380100000000003</c:v>
                </c:pt>
                <c:pt idx="18646">
                  <c:v>0.72387000000000001</c:v>
                </c:pt>
                <c:pt idx="18647">
                  <c:v>0.723939</c:v>
                </c:pt>
                <c:pt idx="18648">
                  <c:v>0.72400699999999996</c:v>
                </c:pt>
                <c:pt idx="18649">
                  <c:v>0.72407600000000005</c:v>
                </c:pt>
                <c:pt idx="18650">
                  <c:v>0.72414400000000001</c:v>
                </c:pt>
                <c:pt idx="18651">
                  <c:v>0.724213</c:v>
                </c:pt>
                <c:pt idx="18652">
                  <c:v>0.72428099999999995</c:v>
                </c:pt>
                <c:pt idx="18653">
                  <c:v>0.72434900000000002</c:v>
                </c:pt>
                <c:pt idx="18654">
                  <c:v>0.72441800000000001</c:v>
                </c:pt>
                <c:pt idx="18655">
                  <c:v>0.72448599999999996</c:v>
                </c:pt>
                <c:pt idx="18656">
                  <c:v>0.72455400000000003</c:v>
                </c:pt>
                <c:pt idx="18657">
                  <c:v>0.72462199999999999</c:v>
                </c:pt>
                <c:pt idx="18658">
                  <c:v>0.72468999999999995</c:v>
                </c:pt>
                <c:pt idx="18659">
                  <c:v>0.72475800000000001</c:v>
                </c:pt>
                <c:pt idx="18660">
                  <c:v>0.72482599999999997</c:v>
                </c:pt>
                <c:pt idx="18661">
                  <c:v>0.72489300000000001</c:v>
                </c:pt>
                <c:pt idx="18662">
                  <c:v>0.72496099999999997</c:v>
                </c:pt>
                <c:pt idx="18663">
                  <c:v>0.72502900000000003</c:v>
                </c:pt>
                <c:pt idx="18664">
                  <c:v>0.72509599999999996</c:v>
                </c:pt>
                <c:pt idx="18665">
                  <c:v>0.72516400000000003</c:v>
                </c:pt>
                <c:pt idx="18666">
                  <c:v>0.72523099999999996</c:v>
                </c:pt>
                <c:pt idx="18667">
                  <c:v>0.72529900000000003</c:v>
                </c:pt>
                <c:pt idx="18668">
                  <c:v>0.72536599999999996</c:v>
                </c:pt>
                <c:pt idx="18669">
                  <c:v>0.72543299999999999</c:v>
                </c:pt>
                <c:pt idx="18670">
                  <c:v>0.72550000000000003</c:v>
                </c:pt>
                <c:pt idx="18671">
                  <c:v>0.72556799999999999</c:v>
                </c:pt>
                <c:pt idx="18672">
                  <c:v>0.72563500000000003</c:v>
                </c:pt>
                <c:pt idx="18673">
                  <c:v>0.72570199999999996</c:v>
                </c:pt>
                <c:pt idx="18674">
                  <c:v>0.725769</c:v>
                </c:pt>
                <c:pt idx="18675">
                  <c:v>0.72583500000000001</c:v>
                </c:pt>
                <c:pt idx="18676">
                  <c:v>0.72590200000000005</c:v>
                </c:pt>
                <c:pt idx="18677">
                  <c:v>0.72596899999999998</c:v>
                </c:pt>
                <c:pt idx="18678">
                  <c:v>0.72603600000000001</c:v>
                </c:pt>
                <c:pt idx="18679">
                  <c:v>0.72610200000000003</c:v>
                </c:pt>
                <c:pt idx="18680">
                  <c:v>0.72616899999999995</c:v>
                </c:pt>
                <c:pt idx="18681">
                  <c:v>0.72623499999999996</c:v>
                </c:pt>
                <c:pt idx="18682">
                  <c:v>0.72630099999999997</c:v>
                </c:pt>
                <c:pt idx="18683">
                  <c:v>0.72636800000000001</c:v>
                </c:pt>
                <c:pt idx="18684">
                  <c:v>0.72643400000000002</c:v>
                </c:pt>
                <c:pt idx="18685">
                  <c:v>0.72650000000000003</c:v>
                </c:pt>
                <c:pt idx="18686">
                  <c:v>0.72656600000000005</c:v>
                </c:pt>
                <c:pt idx="18687">
                  <c:v>0.72663199999999994</c:v>
                </c:pt>
                <c:pt idx="18688">
                  <c:v>0.72669799999999996</c:v>
                </c:pt>
                <c:pt idx="18689">
                  <c:v>0.72676399999999997</c:v>
                </c:pt>
                <c:pt idx="18690">
                  <c:v>0.72682999999999998</c:v>
                </c:pt>
                <c:pt idx="18691">
                  <c:v>0.72689599999999999</c:v>
                </c:pt>
                <c:pt idx="18692">
                  <c:v>0.726962</c:v>
                </c:pt>
                <c:pt idx="18693">
                  <c:v>0.72702699999999998</c:v>
                </c:pt>
                <c:pt idx="18694">
                  <c:v>0.72709299999999999</c:v>
                </c:pt>
                <c:pt idx="18695">
                  <c:v>0.727159</c:v>
                </c:pt>
                <c:pt idx="18696">
                  <c:v>0.72722399999999998</c:v>
                </c:pt>
                <c:pt idx="18697">
                  <c:v>0.72728999999999999</c:v>
                </c:pt>
                <c:pt idx="18698">
                  <c:v>0.72735499999999997</c:v>
                </c:pt>
                <c:pt idx="18699">
                  <c:v>0.72741999999999996</c:v>
                </c:pt>
                <c:pt idx="18700">
                  <c:v>0.72748500000000005</c:v>
                </c:pt>
                <c:pt idx="18701">
                  <c:v>0.72755099999999995</c:v>
                </c:pt>
                <c:pt idx="18702">
                  <c:v>0.72761600000000004</c:v>
                </c:pt>
                <c:pt idx="18703">
                  <c:v>0.72768100000000002</c:v>
                </c:pt>
                <c:pt idx="18704">
                  <c:v>0.727746</c:v>
                </c:pt>
                <c:pt idx="18705">
                  <c:v>0.72781099999999999</c:v>
                </c:pt>
                <c:pt idx="18706">
                  <c:v>0.72787500000000005</c:v>
                </c:pt>
                <c:pt idx="18707">
                  <c:v>0.72794000000000003</c:v>
                </c:pt>
                <c:pt idx="18708">
                  <c:v>0.72800500000000001</c:v>
                </c:pt>
                <c:pt idx="18709">
                  <c:v>0.72806999999999999</c:v>
                </c:pt>
                <c:pt idx="18710">
                  <c:v>0.72813399999999995</c:v>
                </c:pt>
                <c:pt idx="18711">
                  <c:v>0.72819900000000004</c:v>
                </c:pt>
                <c:pt idx="18712">
                  <c:v>0.72826299999999999</c:v>
                </c:pt>
                <c:pt idx="18713">
                  <c:v>0.72832799999999998</c:v>
                </c:pt>
                <c:pt idx="18714">
                  <c:v>0.72839200000000004</c:v>
                </c:pt>
                <c:pt idx="18715">
                  <c:v>0.72845599999999999</c:v>
                </c:pt>
                <c:pt idx="18716">
                  <c:v>0.72851999999999995</c:v>
                </c:pt>
                <c:pt idx="18717">
                  <c:v>0.72858500000000004</c:v>
                </c:pt>
                <c:pt idx="18718">
                  <c:v>0.72864899999999999</c:v>
                </c:pt>
                <c:pt idx="18719">
                  <c:v>0.72871300000000006</c:v>
                </c:pt>
                <c:pt idx="18720">
                  <c:v>0.72877700000000001</c:v>
                </c:pt>
                <c:pt idx="18721">
                  <c:v>0.72884000000000004</c:v>
                </c:pt>
                <c:pt idx="18722">
                  <c:v>0.728904</c:v>
                </c:pt>
                <c:pt idx="18723">
                  <c:v>0.72896799999999995</c:v>
                </c:pt>
                <c:pt idx="18724">
                  <c:v>0.72903200000000001</c:v>
                </c:pt>
                <c:pt idx="18725">
                  <c:v>0.72909500000000005</c:v>
                </c:pt>
                <c:pt idx="18726">
                  <c:v>0.729159</c:v>
                </c:pt>
                <c:pt idx="18727">
                  <c:v>0.72922299999999995</c:v>
                </c:pt>
                <c:pt idx="18728">
                  <c:v>0.72928599999999999</c:v>
                </c:pt>
                <c:pt idx="18729">
                  <c:v>0.72934900000000003</c:v>
                </c:pt>
                <c:pt idx="18730">
                  <c:v>0.72941299999999998</c:v>
                </c:pt>
                <c:pt idx="18731">
                  <c:v>0.72947600000000001</c:v>
                </c:pt>
                <c:pt idx="18732">
                  <c:v>0.72953900000000005</c:v>
                </c:pt>
                <c:pt idx="18733">
                  <c:v>0.72960199999999997</c:v>
                </c:pt>
                <c:pt idx="18734">
                  <c:v>0.72966500000000001</c:v>
                </c:pt>
                <c:pt idx="18735">
                  <c:v>0.72972800000000004</c:v>
                </c:pt>
                <c:pt idx="18736">
                  <c:v>0.72979099999999997</c:v>
                </c:pt>
                <c:pt idx="18737">
                  <c:v>0.729854</c:v>
                </c:pt>
                <c:pt idx="18738">
                  <c:v>0.72991700000000004</c:v>
                </c:pt>
                <c:pt idx="18739">
                  <c:v>0.72997999999999996</c:v>
                </c:pt>
                <c:pt idx="18740">
                  <c:v>0.730043</c:v>
                </c:pt>
                <c:pt idx="18741">
                  <c:v>0.730105</c:v>
                </c:pt>
                <c:pt idx="18742">
                  <c:v>0.73016800000000004</c:v>
                </c:pt>
                <c:pt idx="18743">
                  <c:v>0.73023000000000005</c:v>
                </c:pt>
                <c:pt idx="18744">
                  <c:v>0.73029299999999997</c:v>
                </c:pt>
                <c:pt idx="18745">
                  <c:v>0.73035499999999998</c:v>
                </c:pt>
                <c:pt idx="18746">
                  <c:v>0.73041800000000001</c:v>
                </c:pt>
                <c:pt idx="18747">
                  <c:v>0.73048000000000002</c:v>
                </c:pt>
                <c:pt idx="18748">
                  <c:v>0.73054200000000002</c:v>
                </c:pt>
                <c:pt idx="18749">
                  <c:v>0.73060400000000003</c:v>
                </c:pt>
                <c:pt idx="18750">
                  <c:v>0.73066600000000004</c:v>
                </c:pt>
                <c:pt idx="18751">
                  <c:v>0.73072800000000004</c:v>
                </c:pt>
                <c:pt idx="18752">
                  <c:v>0.73079000000000005</c:v>
                </c:pt>
                <c:pt idx="18753">
                  <c:v>0.73085199999999995</c:v>
                </c:pt>
                <c:pt idx="18754">
                  <c:v>0.73091399999999995</c:v>
                </c:pt>
                <c:pt idx="18755">
                  <c:v>0.73097599999999996</c:v>
                </c:pt>
                <c:pt idx="18756">
                  <c:v>0.73103799999999997</c:v>
                </c:pt>
                <c:pt idx="18757">
                  <c:v>0.73109900000000005</c:v>
                </c:pt>
                <c:pt idx="18758">
                  <c:v>0.73116099999999995</c:v>
                </c:pt>
                <c:pt idx="18759">
                  <c:v>0.73122299999999996</c:v>
                </c:pt>
                <c:pt idx="18760">
                  <c:v>0.73128400000000005</c:v>
                </c:pt>
                <c:pt idx="18761">
                  <c:v>0.73134600000000005</c:v>
                </c:pt>
                <c:pt idx="18762">
                  <c:v>0.73140700000000003</c:v>
                </c:pt>
                <c:pt idx="18763">
                  <c:v>0.73146800000000001</c:v>
                </c:pt>
                <c:pt idx="18764">
                  <c:v>0.73152899999999998</c:v>
                </c:pt>
                <c:pt idx="18765">
                  <c:v>0.73159099999999999</c:v>
                </c:pt>
                <c:pt idx="18766">
                  <c:v>0.73165199999999997</c:v>
                </c:pt>
                <c:pt idx="18767">
                  <c:v>0.73171299999999995</c:v>
                </c:pt>
                <c:pt idx="18768">
                  <c:v>0.73177400000000004</c:v>
                </c:pt>
                <c:pt idx="18769">
                  <c:v>0.73183500000000001</c:v>
                </c:pt>
                <c:pt idx="18770">
                  <c:v>0.73189599999999999</c:v>
                </c:pt>
                <c:pt idx="18771">
                  <c:v>0.73195699999999997</c:v>
                </c:pt>
                <c:pt idx="18772">
                  <c:v>0.73201700000000003</c:v>
                </c:pt>
                <c:pt idx="18773">
                  <c:v>0.73207800000000001</c:v>
                </c:pt>
                <c:pt idx="18774">
                  <c:v>0.73213899999999998</c:v>
                </c:pt>
                <c:pt idx="18775">
                  <c:v>0.73219900000000004</c:v>
                </c:pt>
                <c:pt idx="18776">
                  <c:v>0.73226000000000002</c:v>
                </c:pt>
                <c:pt idx="18777">
                  <c:v>0.73231999999999997</c:v>
                </c:pt>
                <c:pt idx="18778">
                  <c:v>0.73238099999999995</c:v>
                </c:pt>
                <c:pt idx="18779">
                  <c:v>0.73244100000000001</c:v>
                </c:pt>
                <c:pt idx="18780">
                  <c:v>0.73250099999999996</c:v>
                </c:pt>
                <c:pt idx="18781">
                  <c:v>0.73256200000000005</c:v>
                </c:pt>
                <c:pt idx="18782">
                  <c:v>0.732622</c:v>
                </c:pt>
                <c:pt idx="18783">
                  <c:v>0.73268200000000006</c:v>
                </c:pt>
                <c:pt idx="18784">
                  <c:v>0.732742</c:v>
                </c:pt>
                <c:pt idx="18785">
                  <c:v>0.73280199999999995</c:v>
                </c:pt>
                <c:pt idx="18786">
                  <c:v>0.73286200000000001</c:v>
                </c:pt>
                <c:pt idx="18787">
                  <c:v>0.73292199999999996</c:v>
                </c:pt>
                <c:pt idx="18788">
                  <c:v>0.73298200000000002</c:v>
                </c:pt>
                <c:pt idx="18789">
                  <c:v>0.73304100000000005</c:v>
                </c:pt>
                <c:pt idx="18790">
                  <c:v>0.733101</c:v>
                </c:pt>
                <c:pt idx="18791">
                  <c:v>0.73316099999999995</c:v>
                </c:pt>
                <c:pt idx="18792">
                  <c:v>0.73321999999999998</c:v>
                </c:pt>
                <c:pt idx="18793">
                  <c:v>0.73328000000000004</c:v>
                </c:pt>
                <c:pt idx="18794">
                  <c:v>0.73333899999999996</c:v>
                </c:pt>
                <c:pt idx="18795">
                  <c:v>0.73339900000000002</c:v>
                </c:pt>
                <c:pt idx="18796">
                  <c:v>0.73345800000000005</c:v>
                </c:pt>
                <c:pt idx="18797">
                  <c:v>0.73351699999999997</c:v>
                </c:pt>
                <c:pt idx="18798">
                  <c:v>0.73357700000000003</c:v>
                </c:pt>
                <c:pt idx="18799">
                  <c:v>0.73363599999999995</c:v>
                </c:pt>
                <c:pt idx="18800">
                  <c:v>0.73369499999999999</c:v>
                </c:pt>
                <c:pt idx="18801">
                  <c:v>0.73375400000000002</c:v>
                </c:pt>
                <c:pt idx="18802">
                  <c:v>0.73381300000000005</c:v>
                </c:pt>
                <c:pt idx="18803">
                  <c:v>0.73387199999999997</c:v>
                </c:pt>
                <c:pt idx="18804">
                  <c:v>0.733931</c:v>
                </c:pt>
                <c:pt idx="18805">
                  <c:v>0.73399000000000003</c:v>
                </c:pt>
                <c:pt idx="18806">
                  <c:v>0.73404899999999995</c:v>
                </c:pt>
                <c:pt idx="18807">
                  <c:v>0.73410699999999995</c:v>
                </c:pt>
                <c:pt idx="18808">
                  <c:v>0.73416599999999999</c:v>
                </c:pt>
                <c:pt idx="18809">
                  <c:v>0.73422500000000002</c:v>
                </c:pt>
                <c:pt idx="18810">
                  <c:v>0.73428300000000002</c:v>
                </c:pt>
                <c:pt idx="18811">
                  <c:v>0.73434200000000005</c:v>
                </c:pt>
                <c:pt idx="18812">
                  <c:v>0.73440000000000005</c:v>
                </c:pt>
                <c:pt idx="18813">
                  <c:v>0.73445800000000006</c:v>
                </c:pt>
                <c:pt idx="18814">
                  <c:v>0.73451699999999998</c:v>
                </c:pt>
                <c:pt idx="18815">
                  <c:v>0.73457499999999998</c:v>
                </c:pt>
                <c:pt idx="18816">
                  <c:v>0.73463299999999998</c:v>
                </c:pt>
                <c:pt idx="18817">
                  <c:v>0.73469099999999998</c:v>
                </c:pt>
                <c:pt idx="18818">
                  <c:v>0.73474899999999999</c:v>
                </c:pt>
                <c:pt idx="18819">
                  <c:v>0.73480699999999999</c:v>
                </c:pt>
                <c:pt idx="18820">
                  <c:v>0.73486499999999999</c:v>
                </c:pt>
                <c:pt idx="18821">
                  <c:v>0.73492299999999999</c:v>
                </c:pt>
                <c:pt idx="18822">
                  <c:v>0.734981</c:v>
                </c:pt>
                <c:pt idx="18823">
                  <c:v>0.735039</c:v>
                </c:pt>
                <c:pt idx="18824">
                  <c:v>0.735097</c:v>
                </c:pt>
                <c:pt idx="18825">
                  <c:v>0.73515399999999997</c:v>
                </c:pt>
                <c:pt idx="18826">
                  <c:v>0.73521199999999998</c:v>
                </c:pt>
                <c:pt idx="18827">
                  <c:v>0.73526999999999998</c:v>
                </c:pt>
                <c:pt idx="18828">
                  <c:v>0.73532699999999995</c:v>
                </c:pt>
                <c:pt idx="18829">
                  <c:v>0.73538499999999996</c:v>
                </c:pt>
                <c:pt idx="18830">
                  <c:v>0.73544200000000004</c:v>
                </c:pt>
                <c:pt idx="18831">
                  <c:v>0.73549900000000001</c:v>
                </c:pt>
                <c:pt idx="18832">
                  <c:v>0.73555700000000002</c:v>
                </c:pt>
                <c:pt idx="18833">
                  <c:v>0.73561399999999999</c:v>
                </c:pt>
                <c:pt idx="18834">
                  <c:v>0.73567099999999996</c:v>
                </c:pt>
                <c:pt idx="18835">
                  <c:v>0.73572800000000005</c:v>
                </c:pt>
                <c:pt idx="18836">
                  <c:v>0.73578500000000002</c:v>
                </c:pt>
                <c:pt idx="18837">
                  <c:v>0.735842</c:v>
                </c:pt>
                <c:pt idx="18838">
                  <c:v>0.73589899999999997</c:v>
                </c:pt>
                <c:pt idx="18839">
                  <c:v>0.73595600000000005</c:v>
                </c:pt>
                <c:pt idx="18840">
                  <c:v>0.73601300000000003</c:v>
                </c:pt>
                <c:pt idx="18841">
                  <c:v>0.73607</c:v>
                </c:pt>
                <c:pt idx="18842">
                  <c:v>0.73612699999999998</c:v>
                </c:pt>
                <c:pt idx="18843">
                  <c:v>0.73618300000000003</c:v>
                </c:pt>
                <c:pt idx="18844">
                  <c:v>0.73624000000000001</c:v>
                </c:pt>
                <c:pt idx="18845">
                  <c:v>0.73629599999999995</c:v>
                </c:pt>
                <c:pt idx="18846">
                  <c:v>0.73635300000000004</c:v>
                </c:pt>
                <c:pt idx="18847">
                  <c:v>0.73640899999999998</c:v>
                </c:pt>
                <c:pt idx="18848">
                  <c:v>0.73646599999999995</c:v>
                </c:pt>
                <c:pt idx="18849">
                  <c:v>0.73652200000000001</c:v>
                </c:pt>
                <c:pt idx="18850">
                  <c:v>0.73657799999999995</c:v>
                </c:pt>
                <c:pt idx="18851">
                  <c:v>0.73663500000000004</c:v>
                </c:pt>
                <c:pt idx="18852">
                  <c:v>0.73669099999999998</c:v>
                </c:pt>
                <c:pt idx="18853">
                  <c:v>0.73674700000000004</c:v>
                </c:pt>
                <c:pt idx="18854">
                  <c:v>0.73680299999999999</c:v>
                </c:pt>
                <c:pt idx="18855">
                  <c:v>0.73685900000000004</c:v>
                </c:pt>
                <c:pt idx="18856">
                  <c:v>0.73691499999999999</c:v>
                </c:pt>
                <c:pt idx="18857">
                  <c:v>0.73697100000000004</c:v>
                </c:pt>
                <c:pt idx="18858">
                  <c:v>0.73702699999999999</c:v>
                </c:pt>
                <c:pt idx="18859">
                  <c:v>0.73708300000000004</c:v>
                </c:pt>
                <c:pt idx="18860">
                  <c:v>0.73713799999999996</c:v>
                </c:pt>
                <c:pt idx="18861">
                  <c:v>0.73719400000000002</c:v>
                </c:pt>
                <c:pt idx="18862">
                  <c:v>0.73724999999999996</c:v>
                </c:pt>
                <c:pt idx="18863">
                  <c:v>0.73730499999999999</c:v>
                </c:pt>
                <c:pt idx="18864">
                  <c:v>0.73736100000000004</c:v>
                </c:pt>
                <c:pt idx="18865">
                  <c:v>0.73741599999999996</c:v>
                </c:pt>
                <c:pt idx="18866">
                  <c:v>0.73747200000000002</c:v>
                </c:pt>
                <c:pt idx="18867">
                  <c:v>0.73752700000000004</c:v>
                </c:pt>
                <c:pt idx="18868">
                  <c:v>0.73758199999999996</c:v>
                </c:pt>
                <c:pt idx="18869">
                  <c:v>0.73763699999999999</c:v>
                </c:pt>
                <c:pt idx="18870">
                  <c:v>0.73769300000000004</c:v>
                </c:pt>
                <c:pt idx="18871">
                  <c:v>0.73774799999999996</c:v>
                </c:pt>
                <c:pt idx="18872">
                  <c:v>0.73780299999999999</c:v>
                </c:pt>
                <c:pt idx="18873">
                  <c:v>0.73785800000000001</c:v>
                </c:pt>
                <c:pt idx="18874">
                  <c:v>0.73791300000000004</c:v>
                </c:pt>
                <c:pt idx="18875">
                  <c:v>0.73796799999999996</c:v>
                </c:pt>
                <c:pt idx="18876">
                  <c:v>0.73802299999999998</c:v>
                </c:pt>
                <c:pt idx="18877">
                  <c:v>0.73807800000000001</c:v>
                </c:pt>
                <c:pt idx="18878">
                  <c:v>0.73813200000000001</c:v>
                </c:pt>
                <c:pt idx="18879">
                  <c:v>0.73818700000000004</c:v>
                </c:pt>
                <c:pt idx="18880">
                  <c:v>0.73824199999999995</c:v>
                </c:pt>
                <c:pt idx="18881">
                  <c:v>0.73829599999999995</c:v>
                </c:pt>
                <c:pt idx="18882">
                  <c:v>0.73835099999999998</c:v>
                </c:pt>
                <c:pt idx="18883">
                  <c:v>0.73840499999999998</c:v>
                </c:pt>
                <c:pt idx="18884">
                  <c:v>0.73846000000000001</c:v>
                </c:pt>
                <c:pt idx="18885">
                  <c:v>0.738514</c:v>
                </c:pt>
                <c:pt idx="18886">
                  <c:v>0.738568</c:v>
                </c:pt>
                <c:pt idx="18887">
                  <c:v>0.73862300000000003</c:v>
                </c:pt>
                <c:pt idx="18888">
                  <c:v>0.73867700000000003</c:v>
                </c:pt>
                <c:pt idx="18889">
                  <c:v>0.73873100000000003</c:v>
                </c:pt>
                <c:pt idx="18890">
                  <c:v>0.73878500000000003</c:v>
                </c:pt>
                <c:pt idx="18891">
                  <c:v>0.73883900000000002</c:v>
                </c:pt>
                <c:pt idx="18892">
                  <c:v>0.73889300000000002</c:v>
                </c:pt>
                <c:pt idx="18893">
                  <c:v>0.73894700000000002</c:v>
                </c:pt>
                <c:pt idx="18894">
                  <c:v>0.73900100000000002</c:v>
                </c:pt>
                <c:pt idx="18895">
                  <c:v>0.73905500000000002</c:v>
                </c:pt>
                <c:pt idx="18896">
                  <c:v>0.73910900000000002</c:v>
                </c:pt>
                <c:pt idx="18897">
                  <c:v>0.73916300000000001</c:v>
                </c:pt>
                <c:pt idx="18898">
                  <c:v>0.73921599999999998</c:v>
                </c:pt>
                <c:pt idx="18899">
                  <c:v>0.73926999999999998</c:v>
                </c:pt>
                <c:pt idx="18900">
                  <c:v>0.73932399999999998</c:v>
                </c:pt>
                <c:pt idx="18901">
                  <c:v>0.73937699999999995</c:v>
                </c:pt>
                <c:pt idx="18902">
                  <c:v>0.73943099999999995</c:v>
                </c:pt>
                <c:pt idx="18903">
                  <c:v>0.73948400000000003</c:v>
                </c:pt>
                <c:pt idx="18904">
                  <c:v>0.739537</c:v>
                </c:pt>
                <c:pt idx="18905">
                  <c:v>0.739591</c:v>
                </c:pt>
                <c:pt idx="18906">
                  <c:v>0.73964399999999997</c:v>
                </c:pt>
                <c:pt idx="18907">
                  <c:v>0.73969700000000005</c:v>
                </c:pt>
                <c:pt idx="18908">
                  <c:v>0.73975000000000002</c:v>
                </c:pt>
                <c:pt idx="18909">
                  <c:v>0.73980400000000002</c:v>
                </c:pt>
                <c:pt idx="18910">
                  <c:v>0.73985699999999999</c:v>
                </c:pt>
                <c:pt idx="18911">
                  <c:v>0.73990999999999996</c:v>
                </c:pt>
                <c:pt idx="18912">
                  <c:v>0.73996300000000004</c:v>
                </c:pt>
                <c:pt idx="18913">
                  <c:v>0.74001600000000001</c:v>
                </c:pt>
                <c:pt idx="18914">
                  <c:v>0.74006799999999995</c:v>
                </c:pt>
                <c:pt idx="18915">
                  <c:v>0.74012100000000003</c:v>
                </c:pt>
                <c:pt idx="18916">
                  <c:v>0.740174</c:v>
                </c:pt>
                <c:pt idx="18917">
                  <c:v>0.74022699999999997</c:v>
                </c:pt>
                <c:pt idx="18918">
                  <c:v>0.74027900000000002</c:v>
                </c:pt>
                <c:pt idx="18919">
                  <c:v>0.74033199999999999</c:v>
                </c:pt>
                <c:pt idx="18920">
                  <c:v>0.74038400000000004</c:v>
                </c:pt>
                <c:pt idx="18921">
                  <c:v>0.74043700000000001</c:v>
                </c:pt>
                <c:pt idx="18922">
                  <c:v>0.74048899999999995</c:v>
                </c:pt>
                <c:pt idx="18923">
                  <c:v>0.74054200000000003</c:v>
                </c:pt>
                <c:pt idx="18924">
                  <c:v>0.74059399999999997</c:v>
                </c:pt>
                <c:pt idx="18925">
                  <c:v>0.74064600000000003</c:v>
                </c:pt>
                <c:pt idx="18926">
                  <c:v>0.740699</c:v>
                </c:pt>
                <c:pt idx="18927">
                  <c:v>0.74075100000000005</c:v>
                </c:pt>
                <c:pt idx="18928">
                  <c:v>0.74080299999999999</c:v>
                </c:pt>
                <c:pt idx="18929">
                  <c:v>0.74085500000000004</c:v>
                </c:pt>
                <c:pt idx="18930">
                  <c:v>0.74090699999999998</c:v>
                </c:pt>
                <c:pt idx="18931">
                  <c:v>0.74095900000000003</c:v>
                </c:pt>
                <c:pt idx="18932">
                  <c:v>0.74101099999999998</c:v>
                </c:pt>
                <c:pt idx="18933">
                  <c:v>0.74106300000000003</c:v>
                </c:pt>
                <c:pt idx="18934">
                  <c:v>0.74111499999999997</c:v>
                </c:pt>
                <c:pt idx="18935">
                  <c:v>0.74116700000000002</c:v>
                </c:pt>
                <c:pt idx="18936">
                  <c:v>0.74121800000000004</c:v>
                </c:pt>
                <c:pt idx="18937">
                  <c:v>0.74126999999999998</c:v>
                </c:pt>
                <c:pt idx="18938">
                  <c:v>0.74132200000000004</c:v>
                </c:pt>
                <c:pt idx="18939">
                  <c:v>0.74137299999999995</c:v>
                </c:pt>
                <c:pt idx="18940">
                  <c:v>0.741425</c:v>
                </c:pt>
                <c:pt idx="18941">
                  <c:v>0.74147600000000002</c:v>
                </c:pt>
                <c:pt idx="18942">
                  <c:v>0.74152799999999996</c:v>
                </c:pt>
                <c:pt idx="18943">
                  <c:v>0.74157899999999999</c:v>
                </c:pt>
                <c:pt idx="18944">
                  <c:v>0.74163000000000001</c:v>
                </c:pt>
                <c:pt idx="18945">
                  <c:v>0.74168199999999995</c:v>
                </c:pt>
                <c:pt idx="18946">
                  <c:v>0.74173299999999998</c:v>
                </c:pt>
                <c:pt idx="18947">
                  <c:v>0.741784</c:v>
                </c:pt>
                <c:pt idx="18948">
                  <c:v>0.74183500000000002</c:v>
                </c:pt>
                <c:pt idx="18949">
                  <c:v>0.74188600000000005</c:v>
                </c:pt>
                <c:pt idx="18950">
                  <c:v>0.74193699999999996</c:v>
                </c:pt>
                <c:pt idx="18951">
                  <c:v>0.74198799999999998</c:v>
                </c:pt>
                <c:pt idx="18952">
                  <c:v>0.742039</c:v>
                </c:pt>
                <c:pt idx="18953">
                  <c:v>0.74209000000000003</c:v>
                </c:pt>
                <c:pt idx="18954">
                  <c:v>0.74214100000000005</c:v>
                </c:pt>
                <c:pt idx="18955">
                  <c:v>0.74219199999999996</c:v>
                </c:pt>
                <c:pt idx="18956">
                  <c:v>0.74224199999999996</c:v>
                </c:pt>
                <c:pt idx="18957">
                  <c:v>0.74229299999999998</c:v>
                </c:pt>
                <c:pt idx="18958">
                  <c:v>0.742344</c:v>
                </c:pt>
                <c:pt idx="18959">
                  <c:v>0.742394</c:v>
                </c:pt>
                <c:pt idx="18960">
                  <c:v>0.74244500000000002</c:v>
                </c:pt>
                <c:pt idx="18961">
                  <c:v>0.74249500000000002</c:v>
                </c:pt>
                <c:pt idx="18962">
                  <c:v>0.74254600000000004</c:v>
                </c:pt>
                <c:pt idx="18963">
                  <c:v>0.74259600000000003</c:v>
                </c:pt>
                <c:pt idx="18964">
                  <c:v>0.74264600000000003</c:v>
                </c:pt>
                <c:pt idx="18965">
                  <c:v>0.74269700000000005</c:v>
                </c:pt>
                <c:pt idx="18966">
                  <c:v>0.74274700000000005</c:v>
                </c:pt>
                <c:pt idx="18967">
                  <c:v>0.74279700000000004</c:v>
                </c:pt>
                <c:pt idx="18968">
                  <c:v>0.74284700000000004</c:v>
                </c:pt>
                <c:pt idx="18969">
                  <c:v>0.74289700000000003</c:v>
                </c:pt>
                <c:pt idx="18970">
                  <c:v>0.74294700000000002</c:v>
                </c:pt>
                <c:pt idx="18971">
                  <c:v>0.74299700000000002</c:v>
                </c:pt>
                <c:pt idx="18972">
                  <c:v>0.74304700000000001</c:v>
                </c:pt>
                <c:pt idx="18973">
                  <c:v>0.74309700000000001</c:v>
                </c:pt>
                <c:pt idx="18974">
                  <c:v>0.743147</c:v>
                </c:pt>
                <c:pt idx="18975">
                  <c:v>0.743197</c:v>
                </c:pt>
                <c:pt idx="18976">
                  <c:v>0.74324599999999996</c:v>
                </c:pt>
                <c:pt idx="18977">
                  <c:v>0.74329599999999996</c:v>
                </c:pt>
                <c:pt idx="18978">
                  <c:v>0.74334599999999995</c:v>
                </c:pt>
                <c:pt idx="18979">
                  <c:v>0.74339500000000003</c:v>
                </c:pt>
                <c:pt idx="18980">
                  <c:v>0.74344500000000002</c:v>
                </c:pt>
                <c:pt idx="18981">
                  <c:v>0.74349399999999999</c:v>
                </c:pt>
                <c:pt idx="18982">
                  <c:v>0.74354399999999998</c:v>
                </c:pt>
                <c:pt idx="18983">
                  <c:v>0.74359299999999995</c:v>
                </c:pt>
                <c:pt idx="18984">
                  <c:v>0.74364200000000003</c:v>
                </c:pt>
                <c:pt idx="18985">
                  <c:v>0.74369200000000002</c:v>
                </c:pt>
                <c:pt idx="18986">
                  <c:v>0.74374099999999999</c:v>
                </c:pt>
                <c:pt idx="18987">
                  <c:v>0.74378999999999995</c:v>
                </c:pt>
                <c:pt idx="18988">
                  <c:v>0.74383900000000003</c:v>
                </c:pt>
                <c:pt idx="18989">
                  <c:v>0.74388799999999999</c:v>
                </c:pt>
                <c:pt idx="18990">
                  <c:v>0.74393799999999999</c:v>
                </c:pt>
                <c:pt idx="18991">
                  <c:v>0.74398699999999995</c:v>
                </c:pt>
                <c:pt idx="18992">
                  <c:v>0.744035</c:v>
                </c:pt>
                <c:pt idx="18993">
                  <c:v>0.74408399999999997</c:v>
                </c:pt>
                <c:pt idx="18994">
                  <c:v>0.74413300000000004</c:v>
                </c:pt>
                <c:pt idx="18995">
                  <c:v>0.74418200000000001</c:v>
                </c:pt>
                <c:pt idx="18996">
                  <c:v>0.74423099999999998</c:v>
                </c:pt>
                <c:pt idx="18997">
                  <c:v>0.74428000000000005</c:v>
                </c:pt>
                <c:pt idx="18998">
                  <c:v>0.74432799999999999</c:v>
                </c:pt>
                <c:pt idx="18999">
                  <c:v>0.74437699999999996</c:v>
                </c:pt>
                <c:pt idx="19000">
                  <c:v>0.744425</c:v>
                </c:pt>
                <c:pt idx="19001">
                  <c:v>0.74447399999999997</c:v>
                </c:pt>
                <c:pt idx="19002">
                  <c:v>0.74452200000000002</c:v>
                </c:pt>
                <c:pt idx="19003">
                  <c:v>0.74457099999999998</c:v>
                </c:pt>
                <c:pt idx="19004">
                  <c:v>0.74461900000000003</c:v>
                </c:pt>
                <c:pt idx="19005">
                  <c:v>0.744668</c:v>
                </c:pt>
                <c:pt idx="19006">
                  <c:v>0.74471600000000004</c:v>
                </c:pt>
                <c:pt idx="19007">
                  <c:v>0.74476399999999998</c:v>
                </c:pt>
                <c:pt idx="19008">
                  <c:v>0.74481200000000003</c:v>
                </c:pt>
                <c:pt idx="19009">
                  <c:v>0.744861</c:v>
                </c:pt>
                <c:pt idx="19010">
                  <c:v>0.74490900000000004</c:v>
                </c:pt>
                <c:pt idx="19011">
                  <c:v>0.74495699999999998</c:v>
                </c:pt>
                <c:pt idx="19012">
                  <c:v>0.74500500000000003</c:v>
                </c:pt>
                <c:pt idx="19013">
                  <c:v>0.74505299999999997</c:v>
                </c:pt>
                <c:pt idx="19014">
                  <c:v>0.74510100000000001</c:v>
                </c:pt>
                <c:pt idx="19015">
                  <c:v>0.74514800000000003</c:v>
                </c:pt>
                <c:pt idx="19016">
                  <c:v>0.74519599999999997</c:v>
                </c:pt>
                <c:pt idx="19017">
                  <c:v>0.74524400000000002</c:v>
                </c:pt>
                <c:pt idx="19018">
                  <c:v>0.74529199999999995</c:v>
                </c:pt>
                <c:pt idx="19019">
                  <c:v>0.74533899999999997</c:v>
                </c:pt>
                <c:pt idx="19020">
                  <c:v>0.74538700000000002</c:v>
                </c:pt>
                <c:pt idx="19021">
                  <c:v>0.74543499999999996</c:v>
                </c:pt>
                <c:pt idx="19022">
                  <c:v>0.74548199999999998</c:v>
                </c:pt>
                <c:pt idx="19023">
                  <c:v>0.74553000000000003</c:v>
                </c:pt>
                <c:pt idx="19024">
                  <c:v>0.74557700000000005</c:v>
                </c:pt>
                <c:pt idx="19025">
                  <c:v>0.74562399999999995</c:v>
                </c:pt>
                <c:pt idx="19026">
                  <c:v>0.745672</c:v>
                </c:pt>
                <c:pt idx="19027">
                  <c:v>0.74571900000000002</c:v>
                </c:pt>
                <c:pt idx="19028">
                  <c:v>0.74576600000000004</c:v>
                </c:pt>
                <c:pt idx="19029">
                  <c:v>0.74581399999999998</c:v>
                </c:pt>
                <c:pt idx="19030">
                  <c:v>0.745861</c:v>
                </c:pt>
                <c:pt idx="19031">
                  <c:v>0.74590800000000002</c:v>
                </c:pt>
                <c:pt idx="19032">
                  <c:v>0.74595500000000003</c:v>
                </c:pt>
                <c:pt idx="19033">
                  <c:v>0.74600200000000005</c:v>
                </c:pt>
                <c:pt idx="19034">
                  <c:v>0.74604899999999996</c:v>
                </c:pt>
                <c:pt idx="19035">
                  <c:v>0.74609599999999998</c:v>
                </c:pt>
                <c:pt idx="19036">
                  <c:v>0.746143</c:v>
                </c:pt>
                <c:pt idx="19037">
                  <c:v>0.74619000000000002</c:v>
                </c:pt>
                <c:pt idx="19038">
                  <c:v>0.74623600000000001</c:v>
                </c:pt>
                <c:pt idx="19039">
                  <c:v>0.74628300000000003</c:v>
                </c:pt>
                <c:pt idx="19040">
                  <c:v>0.74633000000000005</c:v>
                </c:pt>
                <c:pt idx="19041">
                  <c:v>0.74637699999999996</c:v>
                </c:pt>
                <c:pt idx="19042">
                  <c:v>0.74642299999999995</c:v>
                </c:pt>
                <c:pt idx="19043">
                  <c:v>0.74646999999999997</c:v>
                </c:pt>
                <c:pt idx="19044">
                  <c:v>0.74651599999999996</c:v>
                </c:pt>
                <c:pt idx="19045">
                  <c:v>0.74656299999999998</c:v>
                </c:pt>
                <c:pt idx="19046">
                  <c:v>0.74660899999999997</c:v>
                </c:pt>
                <c:pt idx="19047">
                  <c:v>0.74665599999999999</c:v>
                </c:pt>
                <c:pt idx="19048">
                  <c:v>0.74670199999999998</c:v>
                </c:pt>
                <c:pt idx="19049">
                  <c:v>0.74674799999999997</c:v>
                </c:pt>
                <c:pt idx="19050">
                  <c:v>0.74679399999999996</c:v>
                </c:pt>
                <c:pt idx="19051">
                  <c:v>0.74684099999999998</c:v>
                </c:pt>
                <c:pt idx="19052">
                  <c:v>0.74688699999999997</c:v>
                </c:pt>
                <c:pt idx="19053">
                  <c:v>0.74693299999999996</c:v>
                </c:pt>
                <c:pt idx="19054">
                  <c:v>0.74697899999999995</c:v>
                </c:pt>
                <c:pt idx="19055">
                  <c:v>0.74702500000000005</c:v>
                </c:pt>
                <c:pt idx="19056">
                  <c:v>0.74707100000000004</c:v>
                </c:pt>
                <c:pt idx="19057">
                  <c:v>0.74711700000000003</c:v>
                </c:pt>
                <c:pt idx="19058">
                  <c:v>0.74716300000000002</c:v>
                </c:pt>
                <c:pt idx="19059">
                  <c:v>0.74720900000000001</c:v>
                </c:pt>
                <c:pt idx="19060">
                  <c:v>0.74725399999999997</c:v>
                </c:pt>
                <c:pt idx="19061">
                  <c:v>0.74729999999999996</c:v>
                </c:pt>
                <c:pt idx="19062">
                  <c:v>0.74734599999999995</c:v>
                </c:pt>
                <c:pt idx="19063">
                  <c:v>0.74739199999999995</c:v>
                </c:pt>
                <c:pt idx="19064">
                  <c:v>0.74743700000000002</c:v>
                </c:pt>
                <c:pt idx="19065">
                  <c:v>0.74748300000000001</c:v>
                </c:pt>
                <c:pt idx="19066">
                  <c:v>0.74752799999999997</c:v>
                </c:pt>
                <c:pt idx="19067">
                  <c:v>0.74757399999999996</c:v>
                </c:pt>
                <c:pt idx="19068">
                  <c:v>0.74761900000000003</c:v>
                </c:pt>
                <c:pt idx="19069">
                  <c:v>0.74766500000000002</c:v>
                </c:pt>
                <c:pt idx="19070">
                  <c:v>0.74770999999999999</c:v>
                </c:pt>
                <c:pt idx="19071">
                  <c:v>0.74775499999999995</c:v>
                </c:pt>
                <c:pt idx="19072">
                  <c:v>0.74780000000000002</c:v>
                </c:pt>
                <c:pt idx="19073">
                  <c:v>0.74784600000000001</c:v>
                </c:pt>
                <c:pt idx="19074">
                  <c:v>0.74789099999999997</c:v>
                </c:pt>
                <c:pt idx="19075">
                  <c:v>0.74793600000000005</c:v>
                </c:pt>
                <c:pt idx="19076">
                  <c:v>0.74798100000000001</c:v>
                </c:pt>
                <c:pt idx="19077">
                  <c:v>0.74802599999999997</c:v>
                </c:pt>
                <c:pt idx="19078">
                  <c:v>0.74807100000000004</c:v>
                </c:pt>
                <c:pt idx="19079">
                  <c:v>0.748116</c:v>
                </c:pt>
                <c:pt idx="19080">
                  <c:v>0.74816099999999996</c:v>
                </c:pt>
                <c:pt idx="19081">
                  <c:v>0.74820600000000004</c:v>
                </c:pt>
                <c:pt idx="19082">
                  <c:v>0.748251</c:v>
                </c:pt>
                <c:pt idx="19083">
                  <c:v>0.74829500000000004</c:v>
                </c:pt>
                <c:pt idx="19084">
                  <c:v>0.74834000000000001</c:v>
                </c:pt>
                <c:pt idx="19085">
                  <c:v>0.74838499999999997</c:v>
                </c:pt>
                <c:pt idx="19086">
                  <c:v>0.74842900000000001</c:v>
                </c:pt>
                <c:pt idx="19087">
                  <c:v>0.74847399999999997</c:v>
                </c:pt>
                <c:pt idx="19088">
                  <c:v>0.74851900000000005</c:v>
                </c:pt>
                <c:pt idx="19089">
                  <c:v>0.74856299999999998</c:v>
                </c:pt>
                <c:pt idx="19090">
                  <c:v>0.74860800000000005</c:v>
                </c:pt>
                <c:pt idx="19091">
                  <c:v>0.74865199999999998</c:v>
                </c:pt>
                <c:pt idx="19092">
                  <c:v>0.74869600000000003</c:v>
                </c:pt>
                <c:pt idx="19093">
                  <c:v>0.74874099999999999</c:v>
                </c:pt>
                <c:pt idx="19094">
                  <c:v>0.74878500000000003</c:v>
                </c:pt>
                <c:pt idx="19095">
                  <c:v>0.74882899999999997</c:v>
                </c:pt>
                <c:pt idx="19096">
                  <c:v>0.74887300000000001</c:v>
                </c:pt>
                <c:pt idx="19097">
                  <c:v>0.74891799999999997</c:v>
                </c:pt>
                <c:pt idx="19098">
                  <c:v>0.74896200000000002</c:v>
                </c:pt>
                <c:pt idx="19099">
                  <c:v>0.74900599999999995</c:v>
                </c:pt>
                <c:pt idx="19100">
                  <c:v>0.74904999999999999</c:v>
                </c:pt>
                <c:pt idx="19101">
                  <c:v>0.74909400000000004</c:v>
                </c:pt>
                <c:pt idx="19102">
                  <c:v>0.74913799999999997</c:v>
                </c:pt>
                <c:pt idx="19103">
                  <c:v>0.74918200000000001</c:v>
                </c:pt>
                <c:pt idx="19104">
                  <c:v>0.74922500000000003</c:v>
                </c:pt>
                <c:pt idx="19105">
                  <c:v>0.74926899999999996</c:v>
                </c:pt>
                <c:pt idx="19106">
                  <c:v>0.74931300000000001</c:v>
                </c:pt>
                <c:pt idx="19107">
                  <c:v>0.74935700000000005</c:v>
                </c:pt>
                <c:pt idx="19108">
                  <c:v>0.74939999999999996</c:v>
                </c:pt>
                <c:pt idx="19109">
                  <c:v>0.749444</c:v>
                </c:pt>
                <c:pt idx="19110">
                  <c:v>0.74948800000000004</c:v>
                </c:pt>
                <c:pt idx="19111">
                  <c:v>0.74953099999999995</c:v>
                </c:pt>
                <c:pt idx="19112">
                  <c:v>0.74957499999999999</c:v>
                </c:pt>
                <c:pt idx="19113">
                  <c:v>0.74961800000000001</c:v>
                </c:pt>
                <c:pt idx="19114">
                  <c:v>0.74966200000000005</c:v>
                </c:pt>
                <c:pt idx="19115">
                  <c:v>0.74970499999999995</c:v>
                </c:pt>
                <c:pt idx="19116">
                  <c:v>0.74974799999999997</c:v>
                </c:pt>
                <c:pt idx="19117">
                  <c:v>0.74979200000000001</c:v>
                </c:pt>
                <c:pt idx="19118">
                  <c:v>0.74983500000000003</c:v>
                </c:pt>
                <c:pt idx="19119">
                  <c:v>0.74987800000000004</c:v>
                </c:pt>
                <c:pt idx="19120">
                  <c:v>0.74992099999999995</c:v>
                </c:pt>
                <c:pt idx="19121">
                  <c:v>0.74996399999999996</c:v>
                </c:pt>
                <c:pt idx="19122">
                  <c:v>0.75000800000000001</c:v>
                </c:pt>
                <c:pt idx="19123">
                  <c:v>0.75005100000000002</c:v>
                </c:pt>
                <c:pt idx="19124">
                  <c:v>0.75009400000000004</c:v>
                </c:pt>
                <c:pt idx="19125">
                  <c:v>0.75013700000000005</c:v>
                </c:pt>
                <c:pt idx="19126">
                  <c:v>0.75017900000000004</c:v>
                </c:pt>
                <c:pt idx="19127">
                  <c:v>0.75022200000000006</c:v>
                </c:pt>
                <c:pt idx="19128">
                  <c:v>0.75026499999999996</c:v>
                </c:pt>
                <c:pt idx="19129">
                  <c:v>0.75030799999999997</c:v>
                </c:pt>
                <c:pt idx="19130">
                  <c:v>0.75035099999999999</c:v>
                </c:pt>
                <c:pt idx="19131">
                  <c:v>0.75039299999999998</c:v>
                </c:pt>
                <c:pt idx="19132">
                  <c:v>0.75043599999999999</c:v>
                </c:pt>
                <c:pt idx="19133">
                  <c:v>0.75047900000000001</c:v>
                </c:pt>
                <c:pt idx="19134">
                  <c:v>0.75052099999999999</c:v>
                </c:pt>
                <c:pt idx="19135">
                  <c:v>0.75056400000000001</c:v>
                </c:pt>
                <c:pt idx="19136">
                  <c:v>0.750606</c:v>
                </c:pt>
                <c:pt idx="19137">
                  <c:v>0.75064900000000001</c:v>
                </c:pt>
                <c:pt idx="19138">
                  <c:v>0.750691</c:v>
                </c:pt>
                <c:pt idx="19139">
                  <c:v>0.75073400000000001</c:v>
                </c:pt>
                <c:pt idx="19140">
                  <c:v>0.750776</c:v>
                </c:pt>
                <c:pt idx="19141">
                  <c:v>0.75081799999999999</c:v>
                </c:pt>
                <c:pt idx="19142">
                  <c:v>0.75085999999999997</c:v>
                </c:pt>
                <c:pt idx="19143">
                  <c:v>0.75090299999999999</c:v>
                </c:pt>
                <c:pt idx="19144">
                  <c:v>0.75094499999999997</c:v>
                </c:pt>
                <c:pt idx="19145">
                  <c:v>0.75098699999999996</c:v>
                </c:pt>
                <c:pt idx="19146">
                  <c:v>0.75102899999999995</c:v>
                </c:pt>
                <c:pt idx="19147">
                  <c:v>0.75107100000000004</c:v>
                </c:pt>
                <c:pt idx="19148">
                  <c:v>0.75111300000000003</c:v>
                </c:pt>
                <c:pt idx="19149">
                  <c:v>0.75115500000000002</c:v>
                </c:pt>
                <c:pt idx="19150">
                  <c:v>0.751197</c:v>
                </c:pt>
                <c:pt idx="19151">
                  <c:v>0.75123899999999999</c:v>
                </c:pt>
                <c:pt idx="19152">
                  <c:v>0.75128099999999998</c:v>
                </c:pt>
                <c:pt idx="19153">
                  <c:v>0.75132200000000005</c:v>
                </c:pt>
                <c:pt idx="19154">
                  <c:v>0.75136400000000003</c:v>
                </c:pt>
                <c:pt idx="19155">
                  <c:v>0.75140600000000002</c:v>
                </c:pt>
                <c:pt idx="19156">
                  <c:v>0.751448</c:v>
                </c:pt>
                <c:pt idx="19157">
                  <c:v>0.75148899999999996</c:v>
                </c:pt>
                <c:pt idx="19158">
                  <c:v>0.75153099999999995</c:v>
                </c:pt>
                <c:pt idx="19159">
                  <c:v>0.75157200000000002</c:v>
                </c:pt>
                <c:pt idx="19160">
                  <c:v>0.751614</c:v>
                </c:pt>
                <c:pt idx="19161">
                  <c:v>0.75165499999999996</c:v>
                </c:pt>
                <c:pt idx="19162">
                  <c:v>0.75169699999999995</c:v>
                </c:pt>
                <c:pt idx="19163">
                  <c:v>0.75173800000000002</c:v>
                </c:pt>
                <c:pt idx="19164">
                  <c:v>0.75177899999999998</c:v>
                </c:pt>
                <c:pt idx="19165">
                  <c:v>0.75182099999999996</c:v>
                </c:pt>
                <c:pt idx="19166">
                  <c:v>0.75186200000000003</c:v>
                </c:pt>
                <c:pt idx="19167">
                  <c:v>0.75190299999999999</c:v>
                </c:pt>
                <c:pt idx="19168">
                  <c:v>0.75194399999999995</c:v>
                </c:pt>
                <c:pt idx="19169">
                  <c:v>0.75198600000000004</c:v>
                </c:pt>
                <c:pt idx="19170">
                  <c:v>0.752027</c:v>
                </c:pt>
                <c:pt idx="19171">
                  <c:v>0.75206799999999996</c:v>
                </c:pt>
                <c:pt idx="19172">
                  <c:v>0.75210900000000003</c:v>
                </c:pt>
                <c:pt idx="19173">
                  <c:v>0.75214999999999999</c:v>
                </c:pt>
                <c:pt idx="19174">
                  <c:v>0.75219100000000005</c:v>
                </c:pt>
                <c:pt idx="19175">
                  <c:v>0.75223200000000001</c:v>
                </c:pt>
                <c:pt idx="19176">
                  <c:v>0.75227200000000005</c:v>
                </c:pt>
                <c:pt idx="19177">
                  <c:v>0.75231300000000001</c:v>
                </c:pt>
                <c:pt idx="19178">
                  <c:v>0.75235399999999997</c:v>
                </c:pt>
                <c:pt idx="19179">
                  <c:v>0.75239500000000004</c:v>
                </c:pt>
                <c:pt idx="19180">
                  <c:v>0.75243499999999996</c:v>
                </c:pt>
                <c:pt idx="19181">
                  <c:v>0.75247600000000003</c:v>
                </c:pt>
                <c:pt idx="19182">
                  <c:v>0.75251699999999999</c:v>
                </c:pt>
                <c:pt idx="19183">
                  <c:v>0.75255700000000003</c:v>
                </c:pt>
                <c:pt idx="19184">
                  <c:v>0.75259799999999999</c:v>
                </c:pt>
                <c:pt idx="19185">
                  <c:v>0.75263800000000003</c:v>
                </c:pt>
                <c:pt idx="19186">
                  <c:v>0.75267899999999999</c:v>
                </c:pt>
                <c:pt idx="19187">
                  <c:v>0.75271900000000003</c:v>
                </c:pt>
                <c:pt idx="19188">
                  <c:v>0.75275999999999998</c:v>
                </c:pt>
                <c:pt idx="19189">
                  <c:v>0.75280000000000002</c:v>
                </c:pt>
                <c:pt idx="19190">
                  <c:v>0.75283999999999995</c:v>
                </c:pt>
                <c:pt idx="19191">
                  <c:v>0.75288100000000002</c:v>
                </c:pt>
                <c:pt idx="19192">
                  <c:v>0.75292099999999995</c:v>
                </c:pt>
                <c:pt idx="19193">
                  <c:v>0.75296099999999999</c:v>
                </c:pt>
                <c:pt idx="19194">
                  <c:v>0.75300100000000003</c:v>
                </c:pt>
                <c:pt idx="19195">
                  <c:v>0.75304099999999996</c:v>
                </c:pt>
                <c:pt idx="19196">
                  <c:v>0.753081</c:v>
                </c:pt>
                <c:pt idx="19197">
                  <c:v>0.75312100000000004</c:v>
                </c:pt>
                <c:pt idx="19198">
                  <c:v>0.75316099999999997</c:v>
                </c:pt>
                <c:pt idx="19199">
                  <c:v>0.75320100000000001</c:v>
                </c:pt>
                <c:pt idx="19200">
                  <c:v>0.75324100000000005</c:v>
                </c:pt>
                <c:pt idx="19201">
                  <c:v>0.75328099999999998</c:v>
                </c:pt>
                <c:pt idx="19202">
                  <c:v>0.75332100000000002</c:v>
                </c:pt>
                <c:pt idx="19203">
                  <c:v>0.75333099999999997</c:v>
                </c:pt>
                <c:pt idx="19204">
                  <c:v>0.75331300000000001</c:v>
                </c:pt>
                <c:pt idx="19205">
                  <c:v>0.75326700000000002</c:v>
                </c:pt>
                <c:pt idx="19206">
                  <c:v>0.75319599999999998</c:v>
                </c:pt>
                <c:pt idx="19207">
                  <c:v>0.75309899999999996</c:v>
                </c:pt>
                <c:pt idx="19208">
                  <c:v>0.75297899999999995</c:v>
                </c:pt>
                <c:pt idx="19209">
                  <c:v>0.75283500000000003</c:v>
                </c:pt>
                <c:pt idx="19210">
                  <c:v>0.75267099999999998</c:v>
                </c:pt>
                <c:pt idx="19211">
                  <c:v>0.75248499999999996</c:v>
                </c:pt>
                <c:pt idx="19212">
                  <c:v>0.75227999999999995</c:v>
                </c:pt>
                <c:pt idx="19213">
                  <c:v>0.75205699999999998</c:v>
                </c:pt>
                <c:pt idx="19214">
                  <c:v>0.75181600000000004</c:v>
                </c:pt>
                <c:pt idx="19215">
                  <c:v>0.75155899999999998</c:v>
                </c:pt>
                <c:pt idx="19216">
                  <c:v>0.75128700000000004</c:v>
                </c:pt>
                <c:pt idx="19217">
                  <c:v>0.751</c:v>
                </c:pt>
                <c:pt idx="19218">
                  <c:v>0.75069900000000001</c:v>
                </c:pt>
                <c:pt idx="19219">
                  <c:v>0.750386</c:v>
                </c:pt>
                <c:pt idx="19220">
                  <c:v>0.75006099999999998</c:v>
                </c:pt>
                <c:pt idx="19221">
                  <c:v>0.74972499999999997</c:v>
                </c:pt>
                <c:pt idx="19222">
                  <c:v>0.74937799999999999</c:v>
                </c:pt>
                <c:pt idx="19223">
                  <c:v>0.74902199999999997</c:v>
                </c:pt>
                <c:pt idx="19224">
                  <c:v>0.74865700000000002</c:v>
                </c:pt>
                <c:pt idx="19225">
                  <c:v>0.74828399999999995</c:v>
                </c:pt>
                <c:pt idx="19226">
                  <c:v>0.74790299999999998</c:v>
                </c:pt>
                <c:pt idx="19227">
                  <c:v>0.74751500000000004</c:v>
                </c:pt>
                <c:pt idx="19228">
                  <c:v>0.74712000000000001</c:v>
                </c:pt>
                <c:pt idx="19229">
                  <c:v>0.74672000000000005</c:v>
                </c:pt>
                <c:pt idx="19230">
                  <c:v>0.74631400000000003</c:v>
                </c:pt>
                <c:pt idx="19231">
                  <c:v>0.74590400000000001</c:v>
                </c:pt>
                <c:pt idx="19232">
                  <c:v>0.74548800000000004</c:v>
                </c:pt>
                <c:pt idx="19233">
                  <c:v>0.74506899999999998</c:v>
                </c:pt>
                <c:pt idx="19234">
                  <c:v>0.74464600000000003</c:v>
                </c:pt>
                <c:pt idx="19235">
                  <c:v>0.74421899999999996</c:v>
                </c:pt>
                <c:pt idx="19236">
                  <c:v>0.74378999999999995</c:v>
                </c:pt>
                <c:pt idx="19237">
                  <c:v>0.74335799999999996</c:v>
                </c:pt>
                <c:pt idx="19238">
                  <c:v>0.742923</c:v>
                </c:pt>
                <c:pt idx="19239">
                  <c:v>0.74248700000000001</c:v>
                </c:pt>
                <c:pt idx="19240">
                  <c:v>0.74204800000000004</c:v>
                </c:pt>
                <c:pt idx="19241">
                  <c:v>0.74160800000000004</c:v>
                </c:pt>
                <c:pt idx="19242">
                  <c:v>0.74116700000000002</c:v>
                </c:pt>
                <c:pt idx="19243">
                  <c:v>0.74072400000000005</c:v>
                </c:pt>
                <c:pt idx="19244">
                  <c:v>0.74028099999999997</c:v>
                </c:pt>
                <c:pt idx="19245">
                  <c:v>0.73983600000000005</c:v>
                </c:pt>
                <c:pt idx="19246">
                  <c:v>0.73939100000000002</c:v>
                </c:pt>
                <c:pt idx="19247">
                  <c:v>0.73894599999999999</c:v>
                </c:pt>
                <c:pt idx="19248">
                  <c:v>0.73850000000000005</c:v>
                </c:pt>
                <c:pt idx="19249">
                  <c:v>0.73805399999999999</c:v>
                </c:pt>
                <c:pt idx="19250">
                  <c:v>0.73760800000000004</c:v>
                </c:pt>
                <c:pt idx="19251">
                  <c:v>0.73716300000000001</c:v>
                </c:pt>
                <c:pt idx="19252">
                  <c:v>0.73671699999999996</c:v>
                </c:pt>
                <c:pt idx="19253">
                  <c:v>0.73627200000000004</c:v>
                </c:pt>
                <c:pt idx="19254">
                  <c:v>0.73582700000000001</c:v>
                </c:pt>
                <c:pt idx="19255">
                  <c:v>0.73538300000000001</c:v>
                </c:pt>
                <c:pt idx="19256">
                  <c:v>0.73493900000000001</c:v>
                </c:pt>
                <c:pt idx="19257">
                  <c:v>0.73449600000000004</c:v>
                </c:pt>
                <c:pt idx="19258">
                  <c:v>0.73405299999999996</c:v>
                </c:pt>
                <c:pt idx="19259">
                  <c:v>0.73361100000000001</c:v>
                </c:pt>
                <c:pt idx="19260">
                  <c:v>0.73316999999999999</c:v>
                </c:pt>
                <c:pt idx="19261">
                  <c:v>0.73272999999999999</c:v>
                </c:pt>
                <c:pt idx="19262">
                  <c:v>0.73229100000000003</c:v>
                </c:pt>
                <c:pt idx="19263">
                  <c:v>0.73185299999999998</c:v>
                </c:pt>
                <c:pt idx="19264">
                  <c:v>0.73141599999999996</c:v>
                </c:pt>
                <c:pt idx="19265">
                  <c:v>0.73097999999999996</c:v>
                </c:pt>
                <c:pt idx="19266">
                  <c:v>0.730545</c:v>
                </c:pt>
                <c:pt idx="19267">
                  <c:v>0.73011099999999995</c:v>
                </c:pt>
                <c:pt idx="19268">
                  <c:v>0.72967899999999997</c:v>
                </c:pt>
                <c:pt idx="19269">
                  <c:v>0.72924699999999998</c:v>
                </c:pt>
                <c:pt idx="19270">
                  <c:v>0.72881700000000005</c:v>
                </c:pt>
                <c:pt idx="19271">
                  <c:v>0.72838800000000004</c:v>
                </c:pt>
                <c:pt idx="19272">
                  <c:v>0.72796000000000005</c:v>
                </c:pt>
                <c:pt idx="19273">
                  <c:v>0.72753299999999999</c:v>
                </c:pt>
                <c:pt idx="19274">
                  <c:v>0.72710799999999998</c:v>
                </c:pt>
                <c:pt idx="19275">
                  <c:v>0.726684</c:v>
                </c:pt>
                <c:pt idx="19276">
                  <c:v>0.72626100000000005</c:v>
                </c:pt>
                <c:pt idx="19277">
                  <c:v>0.72584000000000004</c:v>
                </c:pt>
                <c:pt idx="19278">
                  <c:v>0.72541999999999995</c:v>
                </c:pt>
                <c:pt idx="19279">
                  <c:v>0.72500100000000001</c:v>
                </c:pt>
                <c:pt idx="19280">
                  <c:v>0.72458299999999998</c:v>
                </c:pt>
                <c:pt idx="19281">
                  <c:v>0.72416700000000001</c:v>
                </c:pt>
                <c:pt idx="19282">
                  <c:v>0.72375199999999995</c:v>
                </c:pt>
                <c:pt idx="19283">
                  <c:v>0.72333899999999995</c:v>
                </c:pt>
                <c:pt idx="19284">
                  <c:v>0.72292699999999999</c:v>
                </c:pt>
                <c:pt idx="19285">
                  <c:v>0.72251600000000005</c:v>
                </c:pt>
                <c:pt idx="19286">
                  <c:v>0.72210700000000005</c:v>
                </c:pt>
                <c:pt idx="19287">
                  <c:v>0.72169899999999998</c:v>
                </c:pt>
                <c:pt idx="19288">
                  <c:v>0.72129200000000004</c:v>
                </c:pt>
                <c:pt idx="19289">
                  <c:v>0.72088700000000006</c:v>
                </c:pt>
                <c:pt idx="19290">
                  <c:v>0.72048299999999998</c:v>
                </c:pt>
                <c:pt idx="19291">
                  <c:v>0.72008000000000005</c:v>
                </c:pt>
                <c:pt idx="19292">
                  <c:v>0.71967899999999996</c:v>
                </c:pt>
                <c:pt idx="19293">
                  <c:v>0.719279</c:v>
                </c:pt>
                <c:pt idx="19294">
                  <c:v>0.71887999999999996</c:v>
                </c:pt>
                <c:pt idx="19295">
                  <c:v>0.71848299999999998</c:v>
                </c:pt>
                <c:pt idx="19296">
                  <c:v>0.71808700000000003</c:v>
                </c:pt>
                <c:pt idx="19297">
                  <c:v>0.71769300000000003</c:v>
                </c:pt>
                <c:pt idx="19298">
                  <c:v>0.71730000000000005</c:v>
                </c:pt>
                <c:pt idx="19299">
                  <c:v>0.71690799999999999</c:v>
                </c:pt>
                <c:pt idx="19300">
                  <c:v>0.71651699999999996</c:v>
                </c:pt>
                <c:pt idx="19301">
                  <c:v>0.71612799999999999</c:v>
                </c:pt>
                <c:pt idx="19302">
                  <c:v>0.71574000000000004</c:v>
                </c:pt>
                <c:pt idx="19303">
                  <c:v>0.71535400000000005</c:v>
                </c:pt>
                <c:pt idx="19304">
                  <c:v>0.71496800000000005</c:v>
                </c:pt>
                <c:pt idx="19305">
                  <c:v>0.714584</c:v>
                </c:pt>
                <c:pt idx="19306">
                  <c:v>0.714202</c:v>
                </c:pt>
                <c:pt idx="19307">
                  <c:v>0.71382000000000001</c:v>
                </c:pt>
                <c:pt idx="19308">
                  <c:v>0.71343999999999996</c:v>
                </c:pt>
                <c:pt idx="19309">
                  <c:v>0.71306199999999997</c:v>
                </c:pt>
                <c:pt idx="19310">
                  <c:v>0.71268399999999998</c:v>
                </c:pt>
                <c:pt idx="19311">
                  <c:v>0.71230800000000005</c:v>
                </c:pt>
                <c:pt idx="19312">
                  <c:v>0.71193300000000004</c:v>
                </c:pt>
                <c:pt idx="19313">
                  <c:v>0.71155900000000005</c:v>
                </c:pt>
                <c:pt idx="19314">
                  <c:v>0.71118700000000001</c:v>
                </c:pt>
                <c:pt idx="19315">
                  <c:v>0.710816</c:v>
                </c:pt>
                <c:pt idx="19316">
                  <c:v>0.71044600000000002</c:v>
                </c:pt>
                <c:pt idx="19317">
                  <c:v>0.71007699999999996</c:v>
                </c:pt>
                <c:pt idx="19318">
                  <c:v>0.70970999999999995</c:v>
                </c:pt>
                <c:pt idx="19319">
                  <c:v>0.70934399999999997</c:v>
                </c:pt>
                <c:pt idx="19320">
                  <c:v>0.70897900000000003</c:v>
                </c:pt>
                <c:pt idx="19321">
                  <c:v>0.70861499999999999</c:v>
                </c:pt>
                <c:pt idx="19322">
                  <c:v>0.70825300000000002</c:v>
                </c:pt>
                <c:pt idx="19323">
                  <c:v>0.70789100000000005</c:v>
                </c:pt>
                <c:pt idx="19324">
                  <c:v>0.70753100000000002</c:v>
                </c:pt>
                <c:pt idx="19325">
                  <c:v>0.70717300000000005</c:v>
                </c:pt>
                <c:pt idx="19326">
                  <c:v>0.70681499999999997</c:v>
                </c:pt>
                <c:pt idx="19327">
                  <c:v>0.70645800000000003</c:v>
                </c:pt>
                <c:pt idx="19328">
                  <c:v>0.70610300000000004</c:v>
                </c:pt>
                <c:pt idx="19329">
                  <c:v>0.70574899999999996</c:v>
                </c:pt>
                <c:pt idx="19330">
                  <c:v>0.70539600000000002</c:v>
                </c:pt>
                <c:pt idx="19331">
                  <c:v>0.705044</c:v>
                </c:pt>
                <c:pt idx="19332">
                  <c:v>0.70469400000000004</c:v>
                </c:pt>
                <c:pt idx="19333">
                  <c:v>0.70434399999999997</c:v>
                </c:pt>
                <c:pt idx="19334">
                  <c:v>0.70399599999999996</c:v>
                </c:pt>
                <c:pt idx="19335">
                  <c:v>0.70364899999999997</c:v>
                </c:pt>
                <c:pt idx="19336">
                  <c:v>0.70330300000000001</c:v>
                </c:pt>
                <c:pt idx="19337">
                  <c:v>0.70295799999999997</c:v>
                </c:pt>
                <c:pt idx="19338">
                  <c:v>0.70261399999999996</c:v>
                </c:pt>
                <c:pt idx="19339">
                  <c:v>0.70227200000000001</c:v>
                </c:pt>
                <c:pt idx="19340">
                  <c:v>0.70193000000000005</c:v>
                </c:pt>
                <c:pt idx="19341">
                  <c:v>0.70159000000000005</c:v>
                </c:pt>
                <c:pt idx="19342">
                  <c:v>0.70125099999999996</c:v>
                </c:pt>
                <c:pt idx="19343">
                  <c:v>0.70091300000000001</c:v>
                </c:pt>
                <c:pt idx="19344">
                  <c:v>0.70057599999999998</c:v>
                </c:pt>
                <c:pt idx="19345">
                  <c:v>0.70023999999999997</c:v>
                </c:pt>
                <c:pt idx="19346">
                  <c:v>0.699905</c:v>
                </c:pt>
                <c:pt idx="19347">
                  <c:v>0.69957100000000005</c:v>
                </c:pt>
                <c:pt idx="19348">
                  <c:v>0.69923900000000005</c:v>
                </c:pt>
                <c:pt idx="19349">
                  <c:v>0.69890699999999994</c:v>
                </c:pt>
                <c:pt idx="19350">
                  <c:v>0.69857599999999997</c:v>
                </c:pt>
                <c:pt idx="19351">
                  <c:v>0.69824699999999995</c:v>
                </c:pt>
                <c:pt idx="19352">
                  <c:v>0.69791899999999996</c:v>
                </c:pt>
                <c:pt idx="19353">
                  <c:v>0.69759099999999996</c:v>
                </c:pt>
                <c:pt idx="19354">
                  <c:v>0.69726500000000002</c:v>
                </c:pt>
                <c:pt idx="19355">
                  <c:v>0.69694</c:v>
                </c:pt>
                <c:pt idx="19356">
                  <c:v>0.69661600000000001</c:v>
                </c:pt>
                <c:pt idx="19357">
                  <c:v>0.69629200000000002</c:v>
                </c:pt>
                <c:pt idx="19358">
                  <c:v>0.69596999999999998</c:v>
                </c:pt>
                <c:pt idx="19359">
                  <c:v>0.69564899999999996</c:v>
                </c:pt>
                <c:pt idx="19360">
                  <c:v>0.69532899999999997</c:v>
                </c:pt>
                <c:pt idx="19361">
                  <c:v>0.69501000000000002</c:v>
                </c:pt>
                <c:pt idx="19362">
                  <c:v>0.69469199999999998</c:v>
                </c:pt>
                <c:pt idx="19363">
                  <c:v>0.69437499999999996</c:v>
                </c:pt>
                <c:pt idx="19364">
                  <c:v>0.69405899999999998</c:v>
                </c:pt>
                <c:pt idx="19365">
                  <c:v>0.69374400000000003</c:v>
                </c:pt>
                <c:pt idx="19366">
                  <c:v>0.69342999999999999</c:v>
                </c:pt>
                <c:pt idx="19367">
                  <c:v>0.69311699999999998</c:v>
                </c:pt>
                <c:pt idx="19368">
                  <c:v>0.692805</c:v>
                </c:pt>
                <c:pt idx="19369">
                  <c:v>0.69249400000000005</c:v>
                </c:pt>
                <c:pt idx="19370">
                  <c:v>0.69218400000000002</c:v>
                </c:pt>
                <c:pt idx="19371">
                  <c:v>0.69187500000000002</c:v>
                </c:pt>
                <c:pt idx="19372">
                  <c:v>0.69156700000000004</c:v>
                </c:pt>
                <c:pt idx="19373">
                  <c:v>0.69125899999999996</c:v>
                </c:pt>
                <c:pt idx="19374">
                  <c:v>0.69095300000000004</c:v>
                </c:pt>
                <c:pt idx="19375">
                  <c:v>0.69064800000000004</c:v>
                </c:pt>
                <c:pt idx="19376">
                  <c:v>0.69034399999999996</c:v>
                </c:pt>
                <c:pt idx="19377">
                  <c:v>0.69003999999999999</c:v>
                </c:pt>
                <c:pt idx="19378">
                  <c:v>0.68973799999999996</c:v>
                </c:pt>
                <c:pt idx="19379">
                  <c:v>0.68943600000000005</c:v>
                </c:pt>
                <c:pt idx="19380">
                  <c:v>0.68913599999999997</c:v>
                </c:pt>
                <c:pt idx="19381">
                  <c:v>0.688836</c:v>
                </c:pt>
                <c:pt idx="19382">
                  <c:v>0.68853799999999998</c:v>
                </c:pt>
                <c:pt idx="19383">
                  <c:v>0.68823999999999996</c:v>
                </c:pt>
                <c:pt idx="19384">
                  <c:v>0.68794299999999997</c:v>
                </c:pt>
                <c:pt idx="19385">
                  <c:v>0.68764700000000001</c:v>
                </c:pt>
                <c:pt idx="19386">
                  <c:v>0.68735199999999996</c:v>
                </c:pt>
                <c:pt idx="19387">
                  <c:v>0.68705799999999995</c:v>
                </c:pt>
                <c:pt idx="19388">
                  <c:v>0.68676499999999996</c:v>
                </c:pt>
                <c:pt idx="19389">
                  <c:v>0.686473</c:v>
                </c:pt>
                <c:pt idx="19390">
                  <c:v>0.68618100000000004</c:v>
                </c:pt>
                <c:pt idx="19391">
                  <c:v>0.68589100000000003</c:v>
                </c:pt>
                <c:pt idx="19392">
                  <c:v>0.68560100000000002</c:v>
                </c:pt>
                <c:pt idx="19393">
                  <c:v>0.68531299999999995</c:v>
                </c:pt>
                <c:pt idx="19394">
                  <c:v>0.685025</c:v>
                </c:pt>
                <c:pt idx="19395">
                  <c:v>0.68473799999999996</c:v>
                </c:pt>
                <c:pt idx="19396">
                  <c:v>0.68445199999999995</c:v>
                </c:pt>
                <c:pt idx="19397">
                  <c:v>0.68416699999999997</c:v>
                </c:pt>
                <c:pt idx="19398">
                  <c:v>0.68388199999999999</c:v>
                </c:pt>
                <c:pt idx="19399">
                  <c:v>0.68359899999999996</c:v>
                </c:pt>
                <c:pt idx="19400">
                  <c:v>0.68331600000000003</c:v>
                </c:pt>
                <c:pt idx="19401">
                  <c:v>0.68303400000000003</c:v>
                </c:pt>
                <c:pt idx="19402">
                  <c:v>0.68275300000000005</c:v>
                </c:pt>
                <c:pt idx="19403">
                  <c:v>0.682473</c:v>
                </c:pt>
                <c:pt idx="19404">
                  <c:v>0.68219399999999997</c:v>
                </c:pt>
                <c:pt idx="19405">
                  <c:v>0.68191599999999997</c:v>
                </c:pt>
                <c:pt idx="19406">
                  <c:v>0.68163799999999997</c:v>
                </c:pt>
                <c:pt idx="19407">
                  <c:v>0.68136200000000002</c:v>
                </c:pt>
                <c:pt idx="19408">
                  <c:v>0.68108599999999997</c:v>
                </c:pt>
                <c:pt idx="19409">
                  <c:v>0.68081100000000006</c:v>
                </c:pt>
                <c:pt idx="19410">
                  <c:v>0.68053699999999995</c:v>
                </c:pt>
                <c:pt idx="19411">
                  <c:v>0.68026299999999995</c:v>
                </c:pt>
                <c:pt idx="19412">
                  <c:v>0.67999100000000001</c:v>
                </c:pt>
                <c:pt idx="19413">
                  <c:v>0.67971899999999996</c:v>
                </c:pt>
                <c:pt idx="19414">
                  <c:v>0.67944800000000005</c:v>
                </c:pt>
                <c:pt idx="19415">
                  <c:v>0.67917799999999995</c:v>
                </c:pt>
                <c:pt idx="19416">
                  <c:v>0.67890799999999996</c:v>
                </c:pt>
                <c:pt idx="19417">
                  <c:v>0.67864000000000002</c:v>
                </c:pt>
                <c:pt idx="19418">
                  <c:v>0.67837199999999998</c:v>
                </c:pt>
                <c:pt idx="19419">
                  <c:v>0.67810499999999996</c:v>
                </c:pt>
                <c:pt idx="19420">
                  <c:v>0.67783899999999997</c:v>
                </c:pt>
                <c:pt idx="19421">
                  <c:v>0.67757400000000001</c:v>
                </c:pt>
                <c:pt idx="19422">
                  <c:v>0.67730900000000005</c:v>
                </c:pt>
                <c:pt idx="19423">
                  <c:v>0.67704500000000001</c:v>
                </c:pt>
                <c:pt idx="19424">
                  <c:v>0.67678199999999999</c:v>
                </c:pt>
                <c:pt idx="19425">
                  <c:v>0.67652000000000001</c:v>
                </c:pt>
                <c:pt idx="19426">
                  <c:v>0.67625900000000005</c:v>
                </c:pt>
                <c:pt idx="19427">
                  <c:v>0.67599799999999999</c:v>
                </c:pt>
                <c:pt idx="19428">
                  <c:v>0.67573799999999995</c:v>
                </c:pt>
                <c:pt idx="19429">
                  <c:v>0.67547900000000005</c:v>
                </c:pt>
                <c:pt idx="19430">
                  <c:v>0.67522000000000004</c:v>
                </c:pt>
                <c:pt idx="19431">
                  <c:v>0.67496299999999998</c:v>
                </c:pt>
                <c:pt idx="19432">
                  <c:v>0.67470600000000003</c:v>
                </c:pt>
                <c:pt idx="19433">
                  <c:v>0.67444999999999999</c:v>
                </c:pt>
                <c:pt idx="19434">
                  <c:v>0.67419399999999996</c:v>
                </c:pt>
                <c:pt idx="19435">
                  <c:v>0.67393999999999998</c:v>
                </c:pt>
                <c:pt idx="19436">
                  <c:v>0.67368600000000001</c:v>
                </c:pt>
                <c:pt idx="19437">
                  <c:v>0.67343299999999995</c:v>
                </c:pt>
                <c:pt idx="19438">
                  <c:v>0.67318</c:v>
                </c:pt>
                <c:pt idx="19439">
                  <c:v>0.67292799999999997</c:v>
                </c:pt>
                <c:pt idx="19440">
                  <c:v>0.67267699999999997</c:v>
                </c:pt>
                <c:pt idx="19441">
                  <c:v>0.672427</c:v>
                </c:pt>
                <c:pt idx="19442">
                  <c:v>0.67217800000000005</c:v>
                </c:pt>
                <c:pt idx="19443">
                  <c:v>0.671929</c:v>
                </c:pt>
                <c:pt idx="19444">
                  <c:v>0.67168099999999997</c:v>
                </c:pt>
                <c:pt idx="19445">
                  <c:v>0.67143299999999995</c:v>
                </c:pt>
                <c:pt idx="19446">
                  <c:v>0.67118699999999998</c:v>
                </c:pt>
                <c:pt idx="19447">
                  <c:v>0.67094100000000001</c:v>
                </c:pt>
                <c:pt idx="19448">
                  <c:v>0.67069599999999996</c:v>
                </c:pt>
                <c:pt idx="19449">
                  <c:v>0.67045100000000002</c:v>
                </c:pt>
                <c:pt idx="19450">
                  <c:v>0.670207</c:v>
                </c:pt>
                <c:pt idx="19451">
                  <c:v>0.669964</c:v>
                </c:pt>
                <c:pt idx="19452">
                  <c:v>0.66972200000000004</c:v>
                </c:pt>
                <c:pt idx="19453">
                  <c:v>0.66947999999999996</c:v>
                </c:pt>
                <c:pt idx="19454">
                  <c:v>0.66923900000000003</c:v>
                </c:pt>
                <c:pt idx="19455">
                  <c:v>0.66899900000000001</c:v>
                </c:pt>
                <c:pt idx="19456">
                  <c:v>0.66875899999999999</c:v>
                </c:pt>
                <c:pt idx="19457">
                  <c:v>0.66852</c:v>
                </c:pt>
                <c:pt idx="19458">
                  <c:v>0.66828200000000004</c:v>
                </c:pt>
                <c:pt idx="19459">
                  <c:v>0.66804399999999997</c:v>
                </c:pt>
                <c:pt idx="19460">
                  <c:v>0.66780700000000004</c:v>
                </c:pt>
                <c:pt idx="19461">
                  <c:v>0.66757100000000003</c:v>
                </c:pt>
                <c:pt idx="19462">
                  <c:v>0.66733500000000001</c:v>
                </c:pt>
                <c:pt idx="19463">
                  <c:v>0.66710000000000003</c:v>
                </c:pt>
                <c:pt idx="19464">
                  <c:v>0.66686599999999996</c:v>
                </c:pt>
                <c:pt idx="19465">
                  <c:v>0.66663300000000003</c:v>
                </c:pt>
                <c:pt idx="19466">
                  <c:v>0.66639999999999999</c:v>
                </c:pt>
                <c:pt idx="19467">
                  <c:v>0.66616699999999995</c:v>
                </c:pt>
                <c:pt idx="19468">
                  <c:v>0.66593599999999997</c:v>
                </c:pt>
                <c:pt idx="19469">
                  <c:v>0.66570499999999999</c:v>
                </c:pt>
                <c:pt idx="19470">
                  <c:v>0.66547400000000001</c:v>
                </c:pt>
                <c:pt idx="19471">
                  <c:v>0.66524499999999998</c:v>
                </c:pt>
                <c:pt idx="19472">
                  <c:v>0.66501600000000005</c:v>
                </c:pt>
                <c:pt idx="19473">
                  <c:v>0.66478700000000002</c:v>
                </c:pt>
                <c:pt idx="19474">
                  <c:v>0.66456000000000004</c:v>
                </c:pt>
                <c:pt idx="19475">
                  <c:v>0.66433299999999995</c:v>
                </c:pt>
                <c:pt idx="19476">
                  <c:v>0.66410599999999997</c:v>
                </c:pt>
                <c:pt idx="19477">
                  <c:v>0.66388000000000003</c:v>
                </c:pt>
                <c:pt idx="19478">
                  <c:v>0.66365499999999999</c:v>
                </c:pt>
                <c:pt idx="19479">
                  <c:v>0.66343099999999999</c:v>
                </c:pt>
                <c:pt idx="19480">
                  <c:v>0.66320699999999999</c:v>
                </c:pt>
                <c:pt idx="19481">
                  <c:v>0.66298299999999999</c:v>
                </c:pt>
                <c:pt idx="19482">
                  <c:v>0.66276100000000004</c:v>
                </c:pt>
                <c:pt idx="19483">
                  <c:v>0.66253899999999999</c:v>
                </c:pt>
                <c:pt idx="19484">
                  <c:v>0.66231700000000004</c:v>
                </c:pt>
                <c:pt idx="19485">
                  <c:v>0.66209600000000002</c:v>
                </c:pt>
                <c:pt idx="19486">
                  <c:v>0.66187600000000002</c:v>
                </c:pt>
                <c:pt idx="19487">
                  <c:v>0.66165700000000005</c:v>
                </c:pt>
                <c:pt idx="19488">
                  <c:v>0.66143799999999997</c:v>
                </c:pt>
                <c:pt idx="19489">
                  <c:v>0.661219</c:v>
                </c:pt>
                <c:pt idx="19490">
                  <c:v>0.66100099999999995</c:v>
                </c:pt>
                <c:pt idx="19491">
                  <c:v>0.66078400000000004</c:v>
                </c:pt>
                <c:pt idx="19492">
                  <c:v>0.66056800000000004</c:v>
                </c:pt>
                <c:pt idx="19493">
                  <c:v>0.66035200000000005</c:v>
                </c:pt>
                <c:pt idx="19494">
                  <c:v>0.66013599999999995</c:v>
                </c:pt>
                <c:pt idx="19495">
                  <c:v>0.65992200000000001</c:v>
                </c:pt>
                <c:pt idx="19496">
                  <c:v>0.65970700000000004</c:v>
                </c:pt>
                <c:pt idx="19497">
                  <c:v>0.65949400000000002</c:v>
                </c:pt>
                <c:pt idx="19498">
                  <c:v>0.65928100000000001</c:v>
                </c:pt>
                <c:pt idx="19499">
                  <c:v>0.65906799999999999</c:v>
                </c:pt>
                <c:pt idx="19500">
                  <c:v>0.65885700000000003</c:v>
                </c:pt>
                <c:pt idx="19501">
                  <c:v>0.65864500000000004</c:v>
                </c:pt>
                <c:pt idx="19502">
                  <c:v>0.65843499999999999</c:v>
                </c:pt>
                <c:pt idx="19503">
                  <c:v>0.65822400000000003</c:v>
                </c:pt>
                <c:pt idx="19504">
                  <c:v>0.65801500000000002</c:v>
                </c:pt>
                <c:pt idx="19505">
                  <c:v>0.657806</c:v>
                </c:pt>
                <c:pt idx="19506">
                  <c:v>0.65759800000000002</c:v>
                </c:pt>
                <c:pt idx="19507">
                  <c:v>0.65739000000000003</c:v>
                </c:pt>
                <c:pt idx="19508">
                  <c:v>0.65718299999999996</c:v>
                </c:pt>
                <c:pt idx="19509">
                  <c:v>0.656976</c:v>
                </c:pt>
                <c:pt idx="19510">
                  <c:v>0.65676999999999996</c:v>
                </c:pt>
                <c:pt idx="19511">
                  <c:v>0.65656400000000004</c:v>
                </c:pt>
                <c:pt idx="19512">
                  <c:v>0.65635900000000003</c:v>
                </c:pt>
                <c:pt idx="19513">
                  <c:v>0.65615500000000004</c:v>
                </c:pt>
                <c:pt idx="19514">
                  <c:v>0.65595099999999995</c:v>
                </c:pt>
                <c:pt idx="19515">
                  <c:v>0.655748</c:v>
                </c:pt>
                <c:pt idx="19516">
                  <c:v>0.65554500000000004</c:v>
                </c:pt>
                <c:pt idx="19517">
                  <c:v>0.65534300000000001</c:v>
                </c:pt>
                <c:pt idx="19518">
                  <c:v>0.65514099999999997</c:v>
                </c:pt>
                <c:pt idx="19519">
                  <c:v>0.65493999999999997</c:v>
                </c:pt>
                <c:pt idx="19520">
                  <c:v>0.65473899999999996</c:v>
                </c:pt>
                <c:pt idx="19521">
                  <c:v>0.65453899999999998</c:v>
                </c:pt>
                <c:pt idx="19522">
                  <c:v>0.65434000000000003</c:v>
                </c:pt>
                <c:pt idx="19523">
                  <c:v>0.65414099999999997</c:v>
                </c:pt>
                <c:pt idx="19524">
                  <c:v>0.65394200000000002</c:v>
                </c:pt>
                <c:pt idx="19525">
                  <c:v>0.65374399999999999</c:v>
                </c:pt>
                <c:pt idx="19526">
                  <c:v>0.65354699999999999</c:v>
                </c:pt>
                <c:pt idx="19527">
                  <c:v>0.65334999999999999</c:v>
                </c:pt>
                <c:pt idx="19528">
                  <c:v>0.65315400000000001</c:v>
                </c:pt>
                <c:pt idx="19529">
                  <c:v>0.65295800000000004</c:v>
                </c:pt>
                <c:pt idx="19530">
                  <c:v>0.65276299999999998</c:v>
                </c:pt>
                <c:pt idx="19531">
                  <c:v>0.65256800000000004</c:v>
                </c:pt>
                <c:pt idx="19532">
                  <c:v>0.65237400000000001</c:v>
                </c:pt>
                <c:pt idx="19533">
                  <c:v>0.65217999999999998</c:v>
                </c:pt>
                <c:pt idx="19534">
                  <c:v>0.65198699999999998</c:v>
                </c:pt>
                <c:pt idx="19535">
                  <c:v>0.65179399999999998</c:v>
                </c:pt>
                <c:pt idx="19536">
                  <c:v>0.65160200000000001</c:v>
                </c:pt>
                <c:pt idx="19537">
                  <c:v>0.65141099999999996</c:v>
                </c:pt>
                <c:pt idx="19538">
                  <c:v>0.65122000000000002</c:v>
                </c:pt>
                <c:pt idx="19539">
                  <c:v>0.65102899999999997</c:v>
                </c:pt>
                <c:pt idx="19540">
                  <c:v>0.65083899999999995</c:v>
                </c:pt>
                <c:pt idx="19541">
                  <c:v>0.65064900000000003</c:v>
                </c:pt>
                <c:pt idx="19542">
                  <c:v>0.65046000000000004</c:v>
                </c:pt>
                <c:pt idx="19543">
                  <c:v>0.65027199999999996</c:v>
                </c:pt>
                <c:pt idx="19544">
                  <c:v>0.650084</c:v>
                </c:pt>
                <c:pt idx="19545">
                  <c:v>0.64989600000000003</c:v>
                </c:pt>
                <c:pt idx="19546">
                  <c:v>0.64970899999999998</c:v>
                </c:pt>
                <c:pt idx="19547">
                  <c:v>0.64952200000000004</c:v>
                </c:pt>
                <c:pt idx="19548">
                  <c:v>0.64933600000000002</c:v>
                </c:pt>
                <c:pt idx="19549">
                  <c:v>0.64915100000000003</c:v>
                </c:pt>
                <c:pt idx="19550">
                  <c:v>0.64896600000000004</c:v>
                </c:pt>
                <c:pt idx="19551">
                  <c:v>0.64878100000000005</c:v>
                </c:pt>
                <c:pt idx="19552">
                  <c:v>0.64859699999999998</c:v>
                </c:pt>
                <c:pt idx="19553">
                  <c:v>0.64841300000000002</c:v>
                </c:pt>
                <c:pt idx="19554">
                  <c:v>0.64822999999999997</c:v>
                </c:pt>
                <c:pt idx="19555">
                  <c:v>0.64804700000000004</c:v>
                </c:pt>
                <c:pt idx="19556">
                  <c:v>0.64786500000000002</c:v>
                </c:pt>
                <c:pt idx="19557">
                  <c:v>0.64768400000000004</c:v>
                </c:pt>
                <c:pt idx="19558">
                  <c:v>0.64750200000000002</c:v>
                </c:pt>
                <c:pt idx="19559">
                  <c:v>0.64732199999999995</c:v>
                </c:pt>
                <c:pt idx="19560">
                  <c:v>0.64714099999999997</c:v>
                </c:pt>
                <c:pt idx="19561">
                  <c:v>0.64696100000000001</c:v>
                </c:pt>
                <c:pt idx="19562">
                  <c:v>0.64678199999999997</c:v>
                </c:pt>
                <c:pt idx="19563">
                  <c:v>0.64660300000000004</c:v>
                </c:pt>
                <c:pt idx="19564">
                  <c:v>0.64642500000000003</c:v>
                </c:pt>
                <c:pt idx="19565">
                  <c:v>0.64624700000000002</c:v>
                </c:pt>
                <c:pt idx="19566">
                  <c:v>0.646069</c:v>
                </c:pt>
                <c:pt idx="19567">
                  <c:v>0.64589200000000002</c:v>
                </c:pt>
                <c:pt idx="19568">
                  <c:v>0.64571599999999996</c:v>
                </c:pt>
                <c:pt idx="19569">
                  <c:v>0.64554</c:v>
                </c:pt>
                <c:pt idx="19570">
                  <c:v>0.64536400000000005</c:v>
                </c:pt>
                <c:pt idx="19571">
                  <c:v>0.64518900000000001</c:v>
                </c:pt>
                <c:pt idx="19572">
                  <c:v>0.64501399999999998</c:v>
                </c:pt>
                <c:pt idx="19573">
                  <c:v>0.64483999999999997</c:v>
                </c:pt>
                <c:pt idx="19574">
                  <c:v>0.64466599999999996</c:v>
                </c:pt>
                <c:pt idx="19575">
                  <c:v>0.64449299999999998</c:v>
                </c:pt>
                <c:pt idx="19576">
                  <c:v>0.64432</c:v>
                </c:pt>
                <c:pt idx="19577">
                  <c:v>0.64414800000000005</c:v>
                </c:pt>
                <c:pt idx="19578">
                  <c:v>0.64397599999999999</c:v>
                </c:pt>
                <c:pt idx="19579">
                  <c:v>0.64380400000000004</c:v>
                </c:pt>
                <c:pt idx="19580">
                  <c:v>0.64363300000000001</c:v>
                </c:pt>
                <c:pt idx="19581">
                  <c:v>0.64346199999999998</c:v>
                </c:pt>
                <c:pt idx="19582">
                  <c:v>0.64329199999999997</c:v>
                </c:pt>
                <c:pt idx="19583">
                  <c:v>0.64312199999999997</c:v>
                </c:pt>
                <c:pt idx="19584">
                  <c:v>0.642953</c:v>
                </c:pt>
                <c:pt idx="19585">
                  <c:v>0.64278400000000002</c:v>
                </c:pt>
                <c:pt idx="19586">
                  <c:v>0.64261599999999997</c:v>
                </c:pt>
                <c:pt idx="19587">
                  <c:v>0.64244800000000002</c:v>
                </c:pt>
                <c:pt idx="19588">
                  <c:v>0.64227999999999996</c:v>
                </c:pt>
                <c:pt idx="19589">
                  <c:v>0.64211300000000004</c:v>
                </c:pt>
                <c:pt idx="19590">
                  <c:v>0.64194600000000002</c:v>
                </c:pt>
                <c:pt idx="19591">
                  <c:v>0.64178000000000002</c:v>
                </c:pt>
                <c:pt idx="19592">
                  <c:v>0.64161400000000002</c:v>
                </c:pt>
                <c:pt idx="19593">
                  <c:v>0.64144900000000005</c:v>
                </c:pt>
                <c:pt idx="19594">
                  <c:v>0.64128399999999997</c:v>
                </c:pt>
                <c:pt idx="19595">
                  <c:v>0.64111899999999999</c:v>
                </c:pt>
                <c:pt idx="19596">
                  <c:v>0.64095500000000005</c:v>
                </c:pt>
                <c:pt idx="19597">
                  <c:v>0.640791</c:v>
                </c:pt>
                <c:pt idx="19598">
                  <c:v>0.64062799999999998</c:v>
                </c:pt>
                <c:pt idx="19599">
                  <c:v>0.64046499999999995</c:v>
                </c:pt>
                <c:pt idx="19600">
                  <c:v>0.64030299999999996</c:v>
                </c:pt>
                <c:pt idx="19601">
                  <c:v>0.64014000000000004</c:v>
                </c:pt>
                <c:pt idx="19602">
                  <c:v>0.63997899999999996</c:v>
                </c:pt>
                <c:pt idx="19603">
                  <c:v>0.639818</c:v>
                </c:pt>
                <c:pt idx="19604">
                  <c:v>0.63965700000000003</c:v>
                </c:pt>
                <c:pt idx="19605">
                  <c:v>0.63949599999999995</c:v>
                </c:pt>
                <c:pt idx="19606">
                  <c:v>0.63933600000000002</c:v>
                </c:pt>
                <c:pt idx="19607">
                  <c:v>0.639177</c:v>
                </c:pt>
                <c:pt idx="19608">
                  <c:v>0.63901699999999995</c:v>
                </c:pt>
                <c:pt idx="19609">
                  <c:v>0.63885899999999995</c:v>
                </c:pt>
                <c:pt idx="19610">
                  <c:v>0.63870000000000005</c:v>
                </c:pt>
                <c:pt idx="19611">
                  <c:v>0.63854200000000005</c:v>
                </c:pt>
                <c:pt idx="19612">
                  <c:v>0.63838499999999998</c:v>
                </c:pt>
                <c:pt idx="19613">
                  <c:v>0.63822800000000002</c:v>
                </c:pt>
                <c:pt idx="19614">
                  <c:v>0.63807100000000005</c:v>
                </c:pt>
                <c:pt idx="19615">
                  <c:v>0.63791399999999998</c:v>
                </c:pt>
                <c:pt idx="19616">
                  <c:v>0.63775800000000005</c:v>
                </c:pt>
                <c:pt idx="19617">
                  <c:v>0.63760300000000003</c:v>
                </c:pt>
                <c:pt idx="19618">
                  <c:v>0.63744800000000001</c:v>
                </c:pt>
                <c:pt idx="19619">
                  <c:v>0.637293</c:v>
                </c:pt>
                <c:pt idx="19620">
                  <c:v>0.63713799999999998</c:v>
                </c:pt>
                <c:pt idx="19621">
                  <c:v>0.63698399999999999</c:v>
                </c:pt>
                <c:pt idx="19622">
                  <c:v>0.63683100000000004</c:v>
                </c:pt>
                <c:pt idx="19623">
                  <c:v>0.63667799999999997</c:v>
                </c:pt>
                <c:pt idx="19624">
                  <c:v>0.63652500000000001</c:v>
                </c:pt>
                <c:pt idx="19625">
                  <c:v>0.63637200000000005</c:v>
                </c:pt>
                <c:pt idx="19626">
                  <c:v>0.63622000000000001</c:v>
                </c:pt>
                <c:pt idx="19627">
                  <c:v>0.636069</c:v>
                </c:pt>
                <c:pt idx="19628">
                  <c:v>0.63591699999999995</c:v>
                </c:pt>
                <c:pt idx="19629">
                  <c:v>0.63576600000000005</c:v>
                </c:pt>
                <c:pt idx="19630">
                  <c:v>0.63561599999999996</c:v>
                </c:pt>
                <c:pt idx="19631">
                  <c:v>0.63546599999999998</c:v>
                </c:pt>
                <c:pt idx="19632">
                  <c:v>0.63531599999999999</c:v>
                </c:pt>
                <c:pt idx="19633">
                  <c:v>0.63516600000000001</c:v>
                </c:pt>
                <c:pt idx="19634">
                  <c:v>0.63501700000000005</c:v>
                </c:pt>
                <c:pt idx="19635">
                  <c:v>0.63486900000000002</c:v>
                </c:pt>
                <c:pt idx="19636">
                  <c:v>0.63471999999999995</c:v>
                </c:pt>
                <c:pt idx="19637">
                  <c:v>0.63457200000000002</c:v>
                </c:pt>
                <c:pt idx="19638">
                  <c:v>0.63442500000000002</c:v>
                </c:pt>
                <c:pt idx="19639">
                  <c:v>0.63427800000000001</c:v>
                </c:pt>
                <c:pt idx="19640">
                  <c:v>0.634131</c:v>
                </c:pt>
                <c:pt idx="19641">
                  <c:v>0.63398399999999999</c:v>
                </c:pt>
                <c:pt idx="19642">
                  <c:v>0.63383800000000001</c:v>
                </c:pt>
                <c:pt idx="19643">
                  <c:v>0.63369299999999995</c:v>
                </c:pt>
                <c:pt idx="19644">
                  <c:v>0.63354699999999997</c:v>
                </c:pt>
                <c:pt idx="19645">
                  <c:v>0.63340200000000002</c:v>
                </c:pt>
                <c:pt idx="19646">
                  <c:v>0.63325799999999999</c:v>
                </c:pt>
                <c:pt idx="19647">
                  <c:v>0.63311300000000004</c:v>
                </c:pt>
                <c:pt idx="19648">
                  <c:v>0.63297000000000003</c:v>
                </c:pt>
                <c:pt idx="19649">
                  <c:v>0.632826</c:v>
                </c:pt>
                <c:pt idx="19650">
                  <c:v>0.632683</c:v>
                </c:pt>
                <c:pt idx="19651">
                  <c:v>0.63253999999999999</c:v>
                </c:pt>
                <c:pt idx="19652">
                  <c:v>0.63239800000000002</c:v>
                </c:pt>
                <c:pt idx="19653">
                  <c:v>0.63225500000000001</c:v>
                </c:pt>
                <c:pt idx="19654">
                  <c:v>0.63211399999999995</c:v>
                </c:pt>
                <c:pt idx="19655">
                  <c:v>0.63197199999999998</c:v>
                </c:pt>
                <c:pt idx="19656">
                  <c:v>0.63183100000000003</c:v>
                </c:pt>
                <c:pt idx="19657">
                  <c:v>0.631691</c:v>
                </c:pt>
                <c:pt idx="19658">
                  <c:v>0.63154999999999994</c:v>
                </c:pt>
                <c:pt idx="19659">
                  <c:v>0.63141000000000003</c:v>
                </c:pt>
                <c:pt idx="19660">
                  <c:v>0.63127</c:v>
                </c:pt>
                <c:pt idx="19661">
                  <c:v>0.631131</c:v>
                </c:pt>
                <c:pt idx="19662">
                  <c:v>0.630992</c:v>
                </c:pt>
                <c:pt idx="19663">
                  <c:v>0.63085400000000003</c:v>
                </c:pt>
                <c:pt idx="19664">
                  <c:v>0.63071500000000003</c:v>
                </c:pt>
                <c:pt idx="19665">
                  <c:v>0.63057700000000005</c:v>
                </c:pt>
                <c:pt idx="19666">
                  <c:v>0.63044</c:v>
                </c:pt>
                <c:pt idx="19667">
                  <c:v>0.63030299999999995</c:v>
                </c:pt>
                <c:pt idx="19668">
                  <c:v>0.630166</c:v>
                </c:pt>
                <c:pt idx="19669">
                  <c:v>0.63002899999999995</c:v>
                </c:pt>
                <c:pt idx="19670">
                  <c:v>0.62989300000000004</c:v>
                </c:pt>
                <c:pt idx="19671">
                  <c:v>0.62975700000000001</c:v>
                </c:pt>
                <c:pt idx="19672">
                  <c:v>0.62962099999999999</c:v>
                </c:pt>
                <c:pt idx="19673">
                  <c:v>0.62948599999999999</c:v>
                </c:pt>
                <c:pt idx="19674">
                  <c:v>0.62935099999999999</c:v>
                </c:pt>
                <c:pt idx="19675">
                  <c:v>0.62921700000000003</c:v>
                </c:pt>
                <c:pt idx="19676">
                  <c:v>0.62908200000000003</c:v>
                </c:pt>
                <c:pt idx="19677">
                  <c:v>0.62894799999999995</c:v>
                </c:pt>
                <c:pt idx="19678">
                  <c:v>0.62881500000000001</c:v>
                </c:pt>
                <c:pt idx="19679">
                  <c:v>0.62868199999999996</c:v>
                </c:pt>
                <c:pt idx="19680">
                  <c:v>0.62854900000000002</c:v>
                </c:pt>
                <c:pt idx="19681">
                  <c:v>0.62841599999999997</c:v>
                </c:pt>
                <c:pt idx="19682">
                  <c:v>0.62828399999999995</c:v>
                </c:pt>
                <c:pt idx="19683">
                  <c:v>0.62815200000000004</c:v>
                </c:pt>
                <c:pt idx="19684">
                  <c:v>0.62802000000000002</c:v>
                </c:pt>
                <c:pt idx="19685">
                  <c:v>0.62788900000000003</c:v>
                </c:pt>
                <c:pt idx="19686">
                  <c:v>0.62775800000000004</c:v>
                </c:pt>
                <c:pt idx="19687">
                  <c:v>0.62762700000000005</c:v>
                </c:pt>
                <c:pt idx="19688">
                  <c:v>0.62749699999999997</c:v>
                </c:pt>
                <c:pt idx="19689">
                  <c:v>0.62736700000000001</c:v>
                </c:pt>
                <c:pt idx="19690">
                  <c:v>0.62723700000000004</c:v>
                </c:pt>
                <c:pt idx="19691">
                  <c:v>0.627108</c:v>
                </c:pt>
                <c:pt idx="19692">
                  <c:v>0.62697899999999995</c:v>
                </c:pt>
                <c:pt idx="19693">
                  <c:v>0.62685000000000002</c:v>
                </c:pt>
                <c:pt idx="19694">
                  <c:v>0.626722</c:v>
                </c:pt>
                <c:pt idx="19695">
                  <c:v>0.62659299999999996</c:v>
                </c:pt>
                <c:pt idx="19696">
                  <c:v>0.62646599999999997</c:v>
                </c:pt>
                <c:pt idx="19697">
                  <c:v>0.62633799999999995</c:v>
                </c:pt>
                <c:pt idx="19698">
                  <c:v>0.62621099999999996</c:v>
                </c:pt>
                <c:pt idx="19699">
                  <c:v>0.62608399999999997</c:v>
                </c:pt>
                <c:pt idx="19700">
                  <c:v>0.62595699999999999</c:v>
                </c:pt>
                <c:pt idx="19701">
                  <c:v>0.62583100000000003</c:v>
                </c:pt>
                <c:pt idx="19702">
                  <c:v>0.62570499999999996</c:v>
                </c:pt>
                <c:pt idx="19703">
                  <c:v>0.62558000000000002</c:v>
                </c:pt>
                <c:pt idx="19704">
                  <c:v>0.62545399999999995</c:v>
                </c:pt>
                <c:pt idx="19705">
                  <c:v>0.62532900000000002</c:v>
                </c:pt>
                <c:pt idx="19706">
                  <c:v>0.62520399999999998</c:v>
                </c:pt>
                <c:pt idx="19707">
                  <c:v>0.62507999999999997</c:v>
                </c:pt>
                <c:pt idx="19708">
                  <c:v>0.62495599999999996</c:v>
                </c:pt>
                <c:pt idx="19709">
                  <c:v>0.62483200000000005</c:v>
                </c:pt>
                <c:pt idx="19710">
                  <c:v>0.62470899999999996</c:v>
                </c:pt>
                <c:pt idx="19711">
                  <c:v>0.62458499999999995</c:v>
                </c:pt>
                <c:pt idx="19712">
                  <c:v>0.62446199999999996</c:v>
                </c:pt>
                <c:pt idx="19713">
                  <c:v>0.62434000000000001</c:v>
                </c:pt>
                <c:pt idx="19714">
                  <c:v>0.62421700000000002</c:v>
                </c:pt>
                <c:pt idx="19715">
                  <c:v>0.62409499999999996</c:v>
                </c:pt>
                <c:pt idx="19716">
                  <c:v>0.62397400000000003</c:v>
                </c:pt>
                <c:pt idx="19717">
                  <c:v>0.62385199999999996</c:v>
                </c:pt>
                <c:pt idx="19718">
                  <c:v>0.62373100000000004</c:v>
                </c:pt>
                <c:pt idx="19719">
                  <c:v>0.62361</c:v>
                </c:pt>
                <c:pt idx="19720">
                  <c:v>0.62348999999999999</c:v>
                </c:pt>
                <c:pt idx="19721">
                  <c:v>0.62336899999999995</c:v>
                </c:pt>
                <c:pt idx="19722">
                  <c:v>0.62324900000000005</c:v>
                </c:pt>
                <c:pt idx="19723">
                  <c:v>0.62312999999999996</c:v>
                </c:pt>
                <c:pt idx="19724">
                  <c:v>0.62300999999999995</c:v>
                </c:pt>
                <c:pt idx="19725">
                  <c:v>0.62289099999999997</c:v>
                </c:pt>
                <c:pt idx="19726">
                  <c:v>0.62277199999999999</c:v>
                </c:pt>
                <c:pt idx="19727">
                  <c:v>0.62265400000000004</c:v>
                </c:pt>
                <c:pt idx="19728">
                  <c:v>0.62253499999999995</c:v>
                </c:pt>
                <c:pt idx="19729">
                  <c:v>0.622417</c:v>
                </c:pt>
                <c:pt idx="19730">
                  <c:v>0.62229999999999996</c:v>
                </c:pt>
                <c:pt idx="19731">
                  <c:v>0.62218200000000001</c:v>
                </c:pt>
                <c:pt idx="19732">
                  <c:v>0.62206499999999998</c:v>
                </c:pt>
                <c:pt idx="19733">
                  <c:v>0.62194799999999995</c:v>
                </c:pt>
                <c:pt idx="19734">
                  <c:v>0.62183200000000005</c:v>
                </c:pt>
                <c:pt idx="19735">
                  <c:v>0.62171500000000002</c:v>
                </c:pt>
                <c:pt idx="19736">
                  <c:v>0.62159900000000001</c:v>
                </c:pt>
                <c:pt idx="19737">
                  <c:v>0.62148400000000004</c:v>
                </c:pt>
                <c:pt idx="19738">
                  <c:v>0.62136800000000003</c:v>
                </c:pt>
                <c:pt idx="19739">
                  <c:v>0.62125300000000006</c:v>
                </c:pt>
                <c:pt idx="19740">
                  <c:v>0.62113799999999997</c:v>
                </c:pt>
                <c:pt idx="19741">
                  <c:v>0.62102400000000002</c:v>
                </c:pt>
                <c:pt idx="19742">
                  <c:v>0.62090900000000004</c:v>
                </c:pt>
                <c:pt idx="19743">
                  <c:v>0.62079499999999999</c:v>
                </c:pt>
                <c:pt idx="19744">
                  <c:v>0.62068100000000004</c:v>
                </c:pt>
                <c:pt idx="19745">
                  <c:v>0.62056800000000001</c:v>
                </c:pt>
                <c:pt idx="19746">
                  <c:v>0.62045399999999995</c:v>
                </c:pt>
                <c:pt idx="19747">
                  <c:v>0.62034100000000003</c:v>
                </c:pt>
                <c:pt idx="19748">
                  <c:v>0.62022900000000003</c:v>
                </c:pt>
                <c:pt idx="19749">
                  <c:v>0.620116</c:v>
                </c:pt>
                <c:pt idx="19750">
                  <c:v>0.620004</c:v>
                </c:pt>
                <c:pt idx="19751">
                  <c:v>0.619892</c:v>
                </c:pt>
                <c:pt idx="19752">
                  <c:v>0.61978100000000003</c:v>
                </c:pt>
                <c:pt idx="19753">
                  <c:v>0.61966900000000003</c:v>
                </c:pt>
                <c:pt idx="19754">
                  <c:v>0.61955800000000005</c:v>
                </c:pt>
                <c:pt idx="19755">
                  <c:v>0.61944699999999997</c:v>
                </c:pt>
                <c:pt idx="19756">
                  <c:v>0.61933700000000003</c:v>
                </c:pt>
                <c:pt idx="19757">
                  <c:v>0.61922600000000005</c:v>
                </c:pt>
                <c:pt idx="19758">
                  <c:v>0.619116</c:v>
                </c:pt>
                <c:pt idx="19759">
                  <c:v>0.61900599999999995</c:v>
                </c:pt>
                <c:pt idx="19760">
                  <c:v>0.61889700000000003</c:v>
                </c:pt>
                <c:pt idx="19761">
                  <c:v>0.61878699999999998</c:v>
                </c:pt>
                <c:pt idx="19762">
                  <c:v>0.61867799999999995</c:v>
                </c:pt>
                <c:pt idx="19763">
                  <c:v>0.61856999999999995</c:v>
                </c:pt>
                <c:pt idx="19764">
                  <c:v>0.61846100000000004</c:v>
                </c:pt>
                <c:pt idx="19765">
                  <c:v>0.61835300000000004</c:v>
                </c:pt>
                <c:pt idx="19766">
                  <c:v>0.61824500000000004</c:v>
                </c:pt>
                <c:pt idx="19767">
                  <c:v>0.61813700000000005</c:v>
                </c:pt>
                <c:pt idx="19768">
                  <c:v>0.61802999999999997</c:v>
                </c:pt>
                <c:pt idx="19769">
                  <c:v>0.61792199999999997</c:v>
                </c:pt>
                <c:pt idx="19770">
                  <c:v>0.61781600000000003</c:v>
                </c:pt>
                <c:pt idx="19771">
                  <c:v>0.61770899999999995</c:v>
                </c:pt>
                <c:pt idx="19772">
                  <c:v>0.61760199999999998</c:v>
                </c:pt>
                <c:pt idx="19773">
                  <c:v>0.61749600000000004</c:v>
                </c:pt>
                <c:pt idx="19774">
                  <c:v>0.61738999999999999</c:v>
                </c:pt>
                <c:pt idx="19775">
                  <c:v>0.61728400000000005</c:v>
                </c:pt>
                <c:pt idx="19776">
                  <c:v>0.61717900000000003</c:v>
                </c:pt>
                <c:pt idx="19777">
                  <c:v>0.61707400000000001</c:v>
                </c:pt>
                <c:pt idx="19778">
                  <c:v>0.61696899999999999</c:v>
                </c:pt>
                <c:pt idx="19779">
                  <c:v>0.61686399999999997</c:v>
                </c:pt>
                <c:pt idx="19780">
                  <c:v>0.61675999999999997</c:v>
                </c:pt>
                <c:pt idx="19781">
                  <c:v>0.61665499999999995</c:v>
                </c:pt>
                <c:pt idx="19782">
                  <c:v>0.61655099999999996</c:v>
                </c:pt>
                <c:pt idx="19783">
                  <c:v>0.616448</c:v>
                </c:pt>
                <c:pt idx="19784">
                  <c:v>0.616344</c:v>
                </c:pt>
                <c:pt idx="19785">
                  <c:v>0.61624100000000004</c:v>
                </c:pt>
                <c:pt idx="19786">
                  <c:v>0.61613799999999996</c:v>
                </c:pt>
                <c:pt idx="19787">
                  <c:v>0.616035</c:v>
                </c:pt>
                <c:pt idx="19788">
                  <c:v>0.61593299999999995</c:v>
                </c:pt>
                <c:pt idx="19789">
                  <c:v>0.61582999999999999</c:v>
                </c:pt>
                <c:pt idx="19790">
                  <c:v>0.61572800000000005</c:v>
                </c:pt>
                <c:pt idx="19791">
                  <c:v>0.61562600000000001</c:v>
                </c:pt>
                <c:pt idx="19792">
                  <c:v>0.61552499999999999</c:v>
                </c:pt>
                <c:pt idx="19793">
                  <c:v>0.61542399999999997</c:v>
                </c:pt>
                <c:pt idx="19794">
                  <c:v>0.61532299999999995</c:v>
                </c:pt>
                <c:pt idx="19795">
                  <c:v>0.61522200000000005</c:v>
                </c:pt>
                <c:pt idx="19796">
                  <c:v>0.61512100000000003</c:v>
                </c:pt>
                <c:pt idx="19797">
                  <c:v>0.61502100000000004</c:v>
                </c:pt>
                <c:pt idx="19798">
                  <c:v>0.61492100000000005</c:v>
                </c:pt>
                <c:pt idx="19799">
                  <c:v>0.61482099999999995</c:v>
                </c:pt>
                <c:pt idx="19800">
                  <c:v>0.61472099999999996</c:v>
                </c:pt>
                <c:pt idx="19801">
                  <c:v>0.614622</c:v>
                </c:pt>
                <c:pt idx="19802">
                  <c:v>0.61452200000000001</c:v>
                </c:pt>
                <c:pt idx="19803">
                  <c:v>0.61442300000000005</c:v>
                </c:pt>
                <c:pt idx="19804">
                  <c:v>0.61432500000000001</c:v>
                </c:pt>
                <c:pt idx="19805">
                  <c:v>0.61422600000000005</c:v>
                </c:pt>
                <c:pt idx="19806">
                  <c:v>0.61412800000000001</c:v>
                </c:pt>
                <c:pt idx="19807">
                  <c:v>0.61402999999999996</c:v>
                </c:pt>
                <c:pt idx="19808">
                  <c:v>0.61393200000000003</c:v>
                </c:pt>
                <c:pt idx="19809">
                  <c:v>0.61383399999999999</c:v>
                </c:pt>
                <c:pt idx="19810">
                  <c:v>0.61373699999999998</c:v>
                </c:pt>
                <c:pt idx="19811">
                  <c:v>0.61363999999999996</c:v>
                </c:pt>
                <c:pt idx="19812">
                  <c:v>0.61354299999999995</c:v>
                </c:pt>
                <c:pt idx="19813">
                  <c:v>0.61344600000000005</c:v>
                </c:pt>
                <c:pt idx="19814">
                  <c:v>0.61334999999999995</c:v>
                </c:pt>
                <c:pt idx="19815">
                  <c:v>0.61325399999999997</c:v>
                </c:pt>
                <c:pt idx="19816">
                  <c:v>0.61315799999999998</c:v>
                </c:pt>
                <c:pt idx="19817">
                  <c:v>0.613062</c:v>
                </c:pt>
                <c:pt idx="19818">
                  <c:v>0.61296600000000001</c:v>
                </c:pt>
                <c:pt idx="19819">
                  <c:v>0.61287100000000005</c:v>
                </c:pt>
                <c:pt idx="19820">
                  <c:v>0.61277599999999999</c:v>
                </c:pt>
                <c:pt idx="19821">
                  <c:v>0.61268100000000003</c:v>
                </c:pt>
                <c:pt idx="19822">
                  <c:v>0.61258599999999996</c:v>
                </c:pt>
                <c:pt idx="19823">
                  <c:v>0.61249200000000004</c:v>
                </c:pt>
                <c:pt idx="19824">
                  <c:v>0.612398</c:v>
                </c:pt>
                <c:pt idx="19825">
                  <c:v>0.61230399999999996</c:v>
                </c:pt>
                <c:pt idx="19826">
                  <c:v>0.61221000000000003</c:v>
                </c:pt>
                <c:pt idx="19827">
                  <c:v>0.61211599999999999</c:v>
                </c:pt>
                <c:pt idx="19828">
                  <c:v>0.61202299999999998</c:v>
                </c:pt>
                <c:pt idx="19829">
                  <c:v>0.61192999999999997</c:v>
                </c:pt>
                <c:pt idx="19830">
                  <c:v>0.61183699999999996</c:v>
                </c:pt>
                <c:pt idx="19831">
                  <c:v>0.61174399999999995</c:v>
                </c:pt>
                <c:pt idx="19832">
                  <c:v>0.61165199999999997</c:v>
                </c:pt>
                <c:pt idx="19833">
                  <c:v>0.61155899999999996</c:v>
                </c:pt>
                <c:pt idx="19834">
                  <c:v>0.61146699999999998</c:v>
                </c:pt>
                <c:pt idx="19835">
                  <c:v>0.611375</c:v>
                </c:pt>
                <c:pt idx="19836">
                  <c:v>0.61128400000000005</c:v>
                </c:pt>
                <c:pt idx="19837">
                  <c:v>0.61119199999999996</c:v>
                </c:pt>
                <c:pt idx="19838">
                  <c:v>0.61110100000000001</c:v>
                </c:pt>
                <c:pt idx="19839">
                  <c:v>0.61101000000000005</c:v>
                </c:pt>
                <c:pt idx="19840">
                  <c:v>0.61091899999999999</c:v>
                </c:pt>
                <c:pt idx="19841">
                  <c:v>0.61082899999999996</c:v>
                </c:pt>
                <c:pt idx="19842">
                  <c:v>0.610738</c:v>
                </c:pt>
                <c:pt idx="19843">
                  <c:v>0.61064799999999997</c:v>
                </c:pt>
                <c:pt idx="19844">
                  <c:v>0.61055800000000005</c:v>
                </c:pt>
                <c:pt idx="19845">
                  <c:v>0.61046800000000001</c:v>
                </c:pt>
                <c:pt idx="19846">
                  <c:v>0.610379</c:v>
                </c:pt>
                <c:pt idx="19847">
                  <c:v>0.61028899999999997</c:v>
                </c:pt>
                <c:pt idx="19848">
                  <c:v>0.61019999999999996</c:v>
                </c:pt>
                <c:pt idx="19849">
                  <c:v>0.61011099999999996</c:v>
                </c:pt>
                <c:pt idx="19850">
                  <c:v>0.61002299999999998</c:v>
                </c:pt>
                <c:pt idx="19851">
                  <c:v>0.60993399999999998</c:v>
                </c:pt>
                <c:pt idx="19852">
                  <c:v>0.609846</c:v>
                </c:pt>
                <c:pt idx="19853">
                  <c:v>0.60975800000000002</c:v>
                </c:pt>
                <c:pt idx="19854">
                  <c:v>0.60967000000000005</c:v>
                </c:pt>
                <c:pt idx="19855">
                  <c:v>0.60958199999999996</c:v>
                </c:pt>
                <c:pt idx="19856">
                  <c:v>0.60949500000000001</c:v>
                </c:pt>
                <c:pt idx="19857">
                  <c:v>0.60940700000000003</c:v>
                </c:pt>
                <c:pt idx="19858">
                  <c:v>0.60931999999999997</c:v>
                </c:pt>
                <c:pt idx="19859">
                  <c:v>0.60923300000000002</c:v>
                </c:pt>
                <c:pt idx="19860">
                  <c:v>0.60914699999999999</c:v>
                </c:pt>
                <c:pt idx="19861">
                  <c:v>0.60906000000000005</c:v>
                </c:pt>
                <c:pt idx="19862">
                  <c:v>0.60897400000000002</c:v>
                </c:pt>
                <c:pt idx="19863">
                  <c:v>0.60888799999999998</c:v>
                </c:pt>
                <c:pt idx="19864">
                  <c:v>0.60880199999999995</c:v>
                </c:pt>
                <c:pt idx="19865">
                  <c:v>0.60871600000000003</c:v>
                </c:pt>
                <c:pt idx="19866">
                  <c:v>0.60863100000000003</c:v>
                </c:pt>
                <c:pt idx="19867">
                  <c:v>0.608545</c:v>
                </c:pt>
                <c:pt idx="19868">
                  <c:v>0.60846</c:v>
                </c:pt>
                <c:pt idx="19869">
                  <c:v>0.608375</c:v>
                </c:pt>
                <c:pt idx="19870">
                  <c:v>0.60829100000000003</c:v>
                </c:pt>
                <c:pt idx="19871">
                  <c:v>0.60820600000000002</c:v>
                </c:pt>
                <c:pt idx="19872">
                  <c:v>0.60812200000000005</c:v>
                </c:pt>
                <c:pt idx="19873">
                  <c:v>0.60803799999999997</c:v>
                </c:pt>
                <c:pt idx="19874">
                  <c:v>0.60795399999999999</c:v>
                </c:pt>
                <c:pt idx="19875">
                  <c:v>0.60787000000000002</c:v>
                </c:pt>
                <c:pt idx="19876">
                  <c:v>0.60778600000000005</c:v>
                </c:pt>
                <c:pt idx="19877">
                  <c:v>0.60770299999999999</c:v>
                </c:pt>
                <c:pt idx="19878">
                  <c:v>0.60762000000000005</c:v>
                </c:pt>
                <c:pt idx="19879">
                  <c:v>0.60753699999999999</c:v>
                </c:pt>
                <c:pt idx="19880">
                  <c:v>0.60745400000000005</c:v>
                </c:pt>
                <c:pt idx="19881">
                  <c:v>0.60737099999999999</c:v>
                </c:pt>
                <c:pt idx="19882">
                  <c:v>0.60728899999999997</c:v>
                </c:pt>
                <c:pt idx="19883">
                  <c:v>0.60720700000000005</c:v>
                </c:pt>
                <c:pt idx="19884">
                  <c:v>0.60712500000000003</c:v>
                </c:pt>
                <c:pt idx="19885">
                  <c:v>0.607043</c:v>
                </c:pt>
                <c:pt idx="19886">
                  <c:v>0.60696099999999997</c:v>
                </c:pt>
                <c:pt idx="19887">
                  <c:v>0.60687999999999998</c:v>
                </c:pt>
                <c:pt idx="19888">
                  <c:v>0.60679799999999995</c:v>
                </c:pt>
                <c:pt idx="19889">
                  <c:v>0.60671699999999995</c:v>
                </c:pt>
                <c:pt idx="19890">
                  <c:v>0.60663599999999995</c:v>
                </c:pt>
                <c:pt idx="19891">
                  <c:v>0.60655599999999998</c:v>
                </c:pt>
                <c:pt idx="19892">
                  <c:v>0.60647499999999999</c:v>
                </c:pt>
                <c:pt idx="19893">
                  <c:v>0.60639500000000002</c:v>
                </c:pt>
                <c:pt idx="19894">
                  <c:v>0.60631400000000002</c:v>
                </c:pt>
                <c:pt idx="19895">
                  <c:v>0.60623400000000005</c:v>
                </c:pt>
                <c:pt idx="19896">
                  <c:v>0.606155</c:v>
                </c:pt>
                <c:pt idx="19897">
                  <c:v>0.60607500000000003</c:v>
                </c:pt>
                <c:pt idx="19898">
                  <c:v>0.60599499999999995</c:v>
                </c:pt>
                <c:pt idx="19899">
                  <c:v>0.60591600000000001</c:v>
                </c:pt>
                <c:pt idx="19900">
                  <c:v>0.60583699999999996</c:v>
                </c:pt>
                <c:pt idx="19901">
                  <c:v>0.60575800000000002</c:v>
                </c:pt>
                <c:pt idx="19902">
                  <c:v>0.60567899999999997</c:v>
                </c:pt>
                <c:pt idx="19903">
                  <c:v>0.60560099999999994</c:v>
                </c:pt>
                <c:pt idx="19904">
                  <c:v>0.605522</c:v>
                </c:pt>
                <c:pt idx="19905">
                  <c:v>0.60544399999999998</c:v>
                </c:pt>
                <c:pt idx="19906">
                  <c:v>0.60536599999999996</c:v>
                </c:pt>
                <c:pt idx="19907">
                  <c:v>0.60528800000000005</c:v>
                </c:pt>
                <c:pt idx="19908">
                  <c:v>0.60521100000000005</c:v>
                </c:pt>
                <c:pt idx="19909">
                  <c:v>0.60513300000000003</c:v>
                </c:pt>
                <c:pt idx="19910">
                  <c:v>0.60505600000000004</c:v>
                </c:pt>
                <c:pt idx="19911">
                  <c:v>0.60497900000000004</c:v>
                </c:pt>
                <c:pt idx="19912">
                  <c:v>0.60490200000000005</c:v>
                </c:pt>
                <c:pt idx="19913">
                  <c:v>0.60482499999999995</c:v>
                </c:pt>
                <c:pt idx="19914">
                  <c:v>0.60474799999999995</c:v>
                </c:pt>
                <c:pt idx="19915">
                  <c:v>0.60467199999999999</c:v>
                </c:pt>
                <c:pt idx="19916">
                  <c:v>0.60459600000000002</c:v>
                </c:pt>
                <c:pt idx="19917">
                  <c:v>0.60451900000000003</c:v>
                </c:pt>
                <c:pt idx="19918">
                  <c:v>0.60444299999999995</c:v>
                </c:pt>
                <c:pt idx="19919">
                  <c:v>0.60436800000000002</c:v>
                </c:pt>
                <c:pt idx="19920">
                  <c:v>0.60429200000000005</c:v>
                </c:pt>
                <c:pt idx="19921">
                  <c:v>0.604217</c:v>
                </c:pt>
                <c:pt idx="19922">
                  <c:v>0.60414100000000004</c:v>
                </c:pt>
                <c:pt idx="19923">
                  <c:v>0.60406599999999999</c:v>
                </c:pt>
                <c:pt idx="19924">
                  <c:v>0.60399099999999994</c:v>
                </c:pt>
                <c:pt idx="19925">
                  <c:v>0.60391700000000004</c:v>
                </c:pt>
                <c:pt idx="19926">
                  <c:v>0.60384199999999999</c:v>
                </c:pt>
                <c:pt idx="19927">
                  <c:v>0.60376799999999997</c:v>
                </c:pt>
                <c:pt idx="19928">
                  <c:v>0.60369399999999995</c:v>
                </c:pt>
                <c:pt idx="19929">
                  <c:v>0.60361900000000002</c:v>
                </c:pt>
                <c:pt idx="19930">
                  <c:v>0.60354600000000003</c:v>
                </c:pt>
                <c:pt idx="19931">
                  <c:v>0.60347200000000001</c:v>
                </c:pt>
                <c:pt idx="19932">
                  <c:v>0.60339799999999999</c:v>
                </c:pt>
                <c:pt idx="19933">
                  <c:v>0.603325</c:v>
                </c:pt>
                <c:pt idx="19934">
                  <c:v>0.60325200000000001</c:v>
                </c:pt>
                <c:pt idx="19935">
                  <c:v>0.60317900000000002</c:v>
                </c:pt>
                <c:pt idx="19936">
                  <c:v>0.60310600000000003</c:v>
                </c:pt>
                <c:pt idx="19937">
                  <c:v>0.60303300000000004</c:v>
                </c:pt>
                <c:pt idx="19938">
                  <c:v>0.60296000000000005</c:v>
                </c:pt>
                <c:pt idx="19939">
                  <c:v>0.60288799999999998</c:v>
                </c:pt>
                <c:pt idx="19940">
                  <c:v>0.60281600000000002</c:v>
                </c:pt>
                <c:pt idx="19941">
                  <c:v>0.60274399999999995</c:v>
                </c:pt>
                <c:pt idx="19942">
                  <c:v>0.60267199999999999</c:v>
                </c:pt>
                <c:pt idx="19943">
                  <c:v>0.60260000000000002</c:v>
                </c:pt>
                <c:pt idx="19944">
                  <c:v>0.60252799999999995</c:v>
                </c:pt>
                <c:pt idx="19945">
                  <c:v>0.60245700000000002</c:v>
                </c:pt>
                <c:pt idx="19946">
                  <c:v>0.60238599999999998</c:v>
                </c:pt>
                <c:pt idx="19947">
                  <c:v>0.60231500000000004</c:v>
                </c:pt>
                <c:pt idx="19948">
                  <c:v>0.602244</c:v>
                </c:pt>
                <c:pt idx="19949">
                  <c:v>0.60217299999999996</c:v>
                </c:pt>
                <c:pt idx="19950">
                  <c:v>0.60210200000000003</c:v>
                </c:pt>
                <c:pt idx="19951">
                  <c:v>0.60203200000000001</c:v>
                </c:pt>
                <c:pt idx="19952">
                  <c:v>0.60196099999999997</c:v>
                </c:pt>
                <c:pt idx="19953">
                  <c:v>0.60189099999999995</c:v>
                </c:pt>
                <c:pt idx="19954">
                  <c:v>0.60182100000000005</c:v>
                </c:pt>
                <c:pt idx="19955">
                  <c:v>0.60175100000000004</c:v>
                </c:pt>
                <c:pt idx="19956">
                  <c:v>0.60168200000000005</c:v>
                </c:pt>
                <c:pt idx="19957">
                  <c:v>0.60161200000000004</c:v>
                </c:pt>
                <c:pt idx="19958">
                  <c:v>0.60154300000000005</c:v>
                </c:pt>
                <c:pt idx="19959">
                  <c:v>0.60147399999999995</c:v>
                </c:pt>
                <c:pt idx="19960">
                  <c:v>0.60140400000000005</c:v>
                </c:pt>
                <c:pt idx="19961">
                  <c:v>0.60133599999999998</c:v>
                </c:pt>
                <c:pt idx="19962">
                  <c:v>0.601267</c:v>
                </c:pt>
                <c:pt idx="19963">
                  <c:v>0.60119800000000001</c:v>
                </c:pt>
                <c:pt idx="19964">
                  <c:v>0.60113000000000005</c:v>
                </c:pt>
                <c:pt idx="19965">
                  <c:v>0.60106099999999996</c:v>
                </c:pt>
                <c:pt idx="19966">
                  <c:v>0.600993</c:v>
                </c:pt>
                <c:pt idx="19967">
                  <c:v>0.60092500000000004</c:v>
                </c:pt>
                <c:pt idx="19968">
                  <c:v>0.60085699999999997</c:v>
                </c:pt>
                <c:pt idx="19969">
                  <c:v>0.60079000000000005</c:v>
                </c:pt>
                <c:pt idx="19970">
                  <c:v>0.60072199999999998</c:v>
                </c:pt>
                <c:pt idx="19971">
                  <c:v>0.60065500000000005</c:v>
                </c:pt>
                <c:pt idx="19972">
                  <c:v>0.60058800000000001</c:v>
                </c:pt>
                <c:pt idx="19973">
                  <c:v>0.60052099999999997</c:v>
                </c:pt>
                <c:pt idx="19974">
                  <c:v>0.60045400000000004</c:v>
                </c:pt>
                <c:pt idx="19975">
                  <c:v>0.600387</c:v>
                </c:pt>
                <c:pt idx="19976">
                  <c:v>0.60031999999999996</c:v>
                </c:pt>
                <c:pt idx="19977">
                  <c:v>0.60025399999999995</c:v>
                </c:pt>
                <c:pt idx="19978">
                  <c:v>0.60018700000000003</c:v>
                </c:pt>
                <c:pt idx="19979">
                  <c:v>0.60012100000000002</c:v>
                </c:pt>
                <c:pt idx="19980">
                  <c:v>0.60005500000000001</c:v>
                </c:pt>
                <c:pt idx="19981">
                  <c:v>0.59998899999999999</c:v>
                </c:pt>
                <c:pt idx="19982">
                  <c:v>0.59992400000000001</c:v>
                </c:pt>
                <c:pt idx="19983">
                  <c:v>0.599858</c:v>
                </c:pt>
                <c:pt idx="19984">
                  <c:v>0.59979199999999999</c:v>
                </c:pt>
                <c:pt idx="19985">
                  <c:v>0.59972700000000001</c:v>
                </c:pt>
                <c:pt idx="19986">
                  <c:v>0.59966200000000003</c:v>
                </c:pt>
                <c:pt idx="19987">
                  <c:v>0.59959700000000005</c:v>
                </c:pt>
                <c:pt idx="19988">
                  <c:v>0.59953199999999995</c:v>
                </c:pt>
                <c:pt idx="19989">
                  <c:v>0.59946699999999997</c:v>
                </c:pt>
                <c:pt idx="19990">
                  <c:v>0.59940300000000002</c:v>
                </c:pt>
                <c:pt idx="19991">
                  <c:v>0.59933800000000004</c:v>
                </c:pt>
                <c:pt idx="19992">
                  <c:v>0.59927399999999997</c:v>
                </c:pt>
                <c:pt idx="19993">
                  <c:v>0.59921000000000002</c:v>
                </c:pt>
                <c:pt idx="19994">
                  <c:v>0.59914599999999996</c:v>
                </c:pt>
                <c:pt idx="19995">
                  <c:v>0.599082</c:v>
                </c:pt>
                <c:pt idx="19996">
                  <c:v>0.59901800000000005</c:v>
                </c:pt>
                <c:pt idx="19997">
                  <c:v>0.59895500000000002</c:v>
                </c:pt>
                <c:pt idx="19998">
                  <c:v>0.59889099999999995</c:v>
                </c:pt>
                <c:pt idx="19999">
                  <c:v>0.59882800000000003</c:v>
                </c:pt>
                <c:pt idx="20000">
                  <c:v>0.59876499999999999</c:v>
                </c:pt>
                <c:pt idx="20001">
                  <c:v>0.59870299999999999</c:v>
                </c:pt>
                <c:pt idx="20002">
                  <c:v>0.59885600000000005</c:v>
                </c:pt>
                <c:pt idx="20003">
                  <c:v>0.59904000000000002</c:v>
                </c:pt>
                <c:pt idx="20004">
                  <c:v>0.59923000000000004</c:v>
                </c:pt>
                <c:pt idx="20005">
                  <c:v>0.59942099999999998</c:v>
                </c:pt>
                <c:pt idx="20006">
                  <c:v>0.59961100000000001</c:v>
                </c:pt>
                <c:pt idx="20007">
                  <c:v>0.59980199999999995</c:v>
                </c:pt>
                <c:pt idx="20008">
                  <c:v>0.59999199999999997</c:v>
                </c:pt>
                <c:pt idx="20009">
                  <c:v>0.60018199999999999</c:v>
                </c:pt>
                <c:pt idx="20010">
                  <c:v>0.60037200000000002</c:v>
                </c:pt>
                <c:pt idx="20011">
                  <c:v>0.60056100000000001</c:v>
                </c:pt>
                <c:pt idx="20012">
                  <c:v>0.60075100000000003</c:v>
                </c:pt>
                <c:pt idx="20013">
                  <c:v>0.60094000000000003</c:v>
                </c:pt>
                <c:pt idx="20014">
                  <c:v>0.60112900000000002</c:v>
                </c:pt>
                <c:pt idx="20015">
                  <c:v>0.60131800000000002</c:v>
                </c:pt>
                <c:pt idx="20016">
                  <c:v>0.60150599999999999</c:v>
                </c:pt>
                <c:pt idx="20017">
                  <c:v>0.60169499999999998</c:v>
                </c:pt>
                <c:pt idx="20018">
                  <c:v>0.60188299999999995</c:v>
                </c:pt>
                <c:pt idx="20019">
                  <c:v>0.60207100000000002</c:v>
                </c:pt>
                <c:pt idx="20020">
                  <c:v>0.60225899999999999</c:v>
                </c:pt>
                <c:pt idx="20021">
                  <c:v>0.60244699999999995</c:v>
                </c:pt>
                <c:pt idx="20022">
                  <c:v>0.602634</c:v>
                </c:pt>
                <c:pt idx="20023">
                  <c:v>0.60282199999999997</c:v>
                </c:pt>
                <c:pt idx="20024">
                  <c:v>0.60300900000000002</c:v>
                </c:pt>
                <c:pt idx="20025">
                  <c:v>0.60319599999999995</c:v>
                </c:pt>
                <c:pt idx="20026">
                  <c:v>0.603383</c:v>
                </c:pt>
                <c:pt idx="20027">
                  <c:v>0.60356900000000002</c:v>
                </c:pt>
                <c:pt idx="20028">
                  <c:v>0.60375599999999996</c:v>
                </c:pt>
                <c:pt idx="20029">
                  <c:v>0.60394199999999998</c:v>
                </c:pt>
                <c:pt idx="20030">
                  <c:v>0.604128</c:v>
                </c:pt>
                <c:pt idx="20031">
                  <c:v>0.60431400000000002</c:v>
                </c:pt>
                <c:pt idx="20032">
                  <c:v>0.60450000000000004</c:v>
                </c:pt>
                <c:pt idx="20033">
                  <c:v>0.60468500000000003</c:v>
                </c:pt>
                <c:pt idx="20034">
                  <c:v>0.60487100000000005</c:v>
                </c:pt>
                <c:pt idx="20035">
                  <c:v>0.60505600000000004</c:v>
                </c:pt>
                <c:pt idx="20036">
                  <c:v>0.60524100000000003</c:v>
                </c:pt>
                <c:pt idx="20037">
                  <c:v>0.60542600000000002</c:v>
                </c:pt>
                <c:pt idx="20038">
                  <c:v>0.60560999999999998</c:v>
                </c:pt>
                <c:pt idx="20039">
                  <c:v>0.60579499999999997</c:v>
                </c:pt>
                <c:pt idx="20040">
                  <c:v>0.60597900000000005</c:v>
                </c:pt>
                <c:pt idx="20041">
                  <c:v>0.60616300000000001</c:v>
                </c:pt>
                <c:pt idx="20042">
                  <c:v>0.60634699999999997</c:v>
                </c:pt>
                <c:pt idx="20043">
                  <c:v>0.60653100000000004</c:v>
                </c:pt>
                <c:pt idx="20044">
                  <c:v>0.606715</c:v>
                </c:pt>
                <c:pt idx="20045">
                  <c:v>0.60689800000000005</c:v>
                </c:pt>
                <c:pt idx="20046">
                  <c:v>0.60708099999999998</c:v>
                </c:pt>
                <c:pt idx="20047">
                  <c:v>0.60726400000000003</c:v>
                </c:pt>
                <c:pt idx="20048">
                  <c:v>0.60744699999999996</c:v>
                </c:pt>
                <c:pt idx="20049">
                  <c:v>0.60763</c:v>
                </c:pt>
                <c:pt idx="20050">
                  <c:v>0.60781200000000002</c:v>
                </c:pt>
                <c:pt idx="20051">
                  <c:v>0.60799499999999995</c:v>
                </c:pt>
                <c:pt idx="20052">
                  <c:v>0.60817699999999997</c:v>
                </c:pt>
                <c:pt idx="20053">
                  <c:v>0.60835899999999998</c:v>
                </c:pt>
                <c:pt idx="20054">
                  <c:v>0.60853999999999997</c:v>
                </c:pt>
                <c:pt idx="20055">
                  <c:v>0.60872199999999999</c:v>
                </c:pt>
                <c:pt idx="20056">
                  <c:v>0.60890299999999997</c:v>
                </c:pt>
                <c:pt idx="20057">
                  <c:v>0.60908499999999999</c:v>
                </c:pt>
                <c:pt idx="20058">
                  <c:v>0.60926599999999997</c:v>
                </c:pt>
                <c:pt idx="20059">
                  <c:v>0.60944699999999996</c:v>
                </c:pt>
                <c:pt idx="20060">
                  <c:v>0.60962700000000003</c:v>
                </c:pt>
                <c:pt idx="20061">
                  <c:v>0.60980800000000002</c:v>
                </c:pt>
                <c:pt idx="20062">
                  <c:v>0.60998799999999997</c:v>
                </c:pt>
                <c:pt idx="20063">
                  <c:v>0.61016899999999996</c:v>
                </c:pt>
                <c:pt idx="20064">
                  <c:v>0.61034900000000003</c:v>
                </c:pt>
                <c:pt idx="20065">
                  <c:v>0.61052799999999996</c:v>
                </c:pt>
                <c:pt idx="20066">
                  <c:v>0.61070800000000003</c:v>
                </c:pt>
                <c:pt idx="20067">
                  <c:v>0.61088799999999999</c:v>
                </c:pt>
                <c:pt idx="20068">
                  <c:v>0.61106700000000003</c:v>
                </c:pt>
                <c:pt idx="20069">
                  <c:v>0.61124599999999996</c:v>
                </c:pt>
                <c:pt idx="20070">
                  <c:v>0.611425</c:v>
                </c:pt>
                <c:pt idx="20071">
                  <c:v>0.61160400000000004</c:v>
                </c:pt>
                <c:pt idx="20072">
                  <c:v>0.61178200000000005</c:v>
                </c:pt>
                <c:pt idx="20073">
                  <c:v>0.61196099999999998</c:v>
                </c:pt>
                <c:pt idx="20074">
                  <c:v>0.61213899999999999</c:v>
                </c:pt>
                <c:pt idx="20075">
                  <c:v>0.612317</c:v>
                </c:pt>
                <c:pt idx="20076">
                  <c:v>0.61249500000000001</c:v>
                </c:pt>
                <c:pt idx="20077">
                  <c:v>0.61267300000000002</c:v>
                </c:pt>
                <c:pt idx="20078">
                  <c:v>0.61285000000000001</c:v>
                </c:pt>
                <c:pt idx="20079">
                  <c:v>0.61302800000000002</c:v>
                </c:pt>
                <c:pt idx="20080">
                  <c:v>0.613205</c:v>
                </c:pt>
                <c:pt idx="20081">
                  <c:v>0.61338199999999998</c:v>
                </c:pt>
                <c:pt idx="20082">
                  <c:v>0.61355899999999997</c:v>
                </c:pt>
                <c:pt idx="20083">
                  <c:v>0.61373599999999995</c:v>
                </c:pt>
                <c:pt idx="20084">
                  <c:v>0.61391200000000001</c:v>
                </c:pt>
                <c:pt idx="20085">
                  <c:v>0.614089</c:v>
                </c:pt>
                <c:pt idx="20086">
                  <c:v>0.61426499999999995</c:v>
                </c:pt>
                <c:pt idx="20087">
                  <c:v>0.61444100000000001</c:v>
                </c:pt>
                <c:pt idx="20088">
                  <c:v>0.61461699999999997</c:v>
                </c:pt>
                <c:pt idx="20089">
                  <c:v>0.61479200000000001</c:v>
                </c:pt>
                <c:pt idx="20090">
                  <c:v>0.61496799999999996</c:v>
                </c:pt>
                <c:pt idx="20091">
                  <c:v>0.615143</c:v>
                </c:pt>
                <c:pt idx="20092">
                  <c:v>0.61531800000000003</c:v>
                </c:pt>
                <c:pt idx="20093">
                  <c:v>0.61549299999999996</c:v>
                </c:pt>
                <c:pt idx="20094">
                  <c:v>0.61566799999999999</c:v>
                </c:pt>
                <c:pt idx="20095">
                  <c:v>0.61584300000000003</c:v>
                </c:pt>
                <c:pt idx="20096">
                  <c:v>0.61601700000000004</c:v>
                </c:pt>
                <c:pt idx="20097">
                  <c:v>0.61619100000000004</c:v>
                </c:pt>
                <c:pt idx="20098">
                  <c:v>0.61636599999999997</c:v>
                </c:pt>
                <c:pt idx="20099">
                  <c:v>0.61653999999999998</c:v>
                </c:pt>
                <c:pt idx="20100">
                  <c:v>0.61671299999999996</c:v>
                </c:pt>
                <c:pt idx="20101">
                  <c:v>0.61688699999999996</c:v>
                </c:pt>
                <c:pt idx="20102">
                  <c:v>0.61706000000000005</c:v>
                </c:pt>
                <c:pt idx="20103">
                  <c:v>0.61723399999999995</c:v>
                </c:pt>
                <c:pt idx="20104">
                  <c:v>0.61740700000000004</c:v>
                </c:pt>
                <c:pt idx="20105">
                  <c:v>0.61758000000000002</c:v>
                </c:pt>
                <c:pt idx="20106">
                  <c:v>0.617753</c:v>
                </c:pt>
                <c:pt idx="20107">
                  <c:v>0.61792499999999995</c:v>
                </c:pt>
                <c:pt idx="20108">
                  <c:v>0.61809800000000004</c:v>
                </c:pt>
                <c:pt idx="20109">
                  <c:v>0.61826999999999999</c:v>
                </c:pt>
                <c:pt idx="20110">
                  <c:v>0.61844200000000005</c:v>
                </c:pt>
                <c:pt idx="20111">
                  <c:v>0.618614</c:v>
                </c:pt>
                <c:pt idx="20112">
                  <c:v>0.61878599999999995</c:v>
                </c:pt>
                <c:pt idx="20113">
                  <c:v>0.61895699999999998</c:v>
                </c:pt>
                <c:pt idx="20114">
                  <c:v>0.61912900000000004</c:v>
                </c:pt>
                <c:pt idx="20115">
                  <c:v>0.61929999999999996</c:v>
                </c:pt>
                <c:pt idx="20116">
                  <c:v>0.61947099999999999</c:v>
                </c:pt>
                <c:pt idx="20117">
                  <c:v>0.61964200000000003</c:v>
                </c:pt>
                <c:pt idx="20118">
                  <c:v>0.61981299999999995</c:v>
                </c:pt>
                <c:pt idx="20119">
                  <c:v>0.61998299999999995</c:v>
                </c:pt>
                <c:pt idx="20120">
                  <c:v>0.62015399999999998</c:v>
                </c:pt>
                <c:pt idx="20121">
                  <c:v>0.62032399999999999</c:v>
                </c:pt>
                <c:pt idx="20122">
                  <c:v>0.62049399999999999</c:v>
                </c:pt>
                <c:pt idx="20123">
                  <c:v>0.62066399999999999</c:v>
                </c:pt>
                <c:pt idx="20124">
                  <c:v>0.620834</c:v>
                </c:pt>
                <c:pt idx="20125">
                  <c:v>0.62100299999999997</c:v>
                </c:pt>
                <c:pt idx="20126">
                  <c:v>0.62117299999999998</c:v>
                </c:pt>
                <c:pt idx="20127">
                  <c:v>0.62134199999999995</c:v>
                </c:pt>
                <c:pt idx="20128">
                  <c:v>0.62151100000000004</c:v>
                </c:pt>
                <c:pt idx="20129">
                  <c:v>0.62168000000000001</c:v>
                </c:pt>
                <c:pt idx="20130">
                  <c:v>0.62184899999999999</c:v>
                </c:pt>
                <c:pt idx="20131">
                  <c:v>0.62201799999999996</c:v>
                </c:pt>
                <c:pt idx="20132">
                  <c:v>0.62218600000000002</c:v>
                </c:pt>
                <c:pt idx="20133">
                  <c:v>0.62235399999999996</c:v>
                </c:pt>
                <c:pt idx="20134">
                  <c:v>0.62252200000000002</c:v>
                </c:pt>
                <c:pt idx="20135">
                  <c:v>0.62268999999999997</c:v>
                </c:pt>
                <c:pt idx="20136">
                  <c:v>0.62285800000000002</c:v>
                </c:pt>
                <c:pt idx="20137">
                  <c:v>0.62302599999999997</c:v>
                </c:pt>
                <c:pt idx="20138">
                  <c:v>0.623193</c:v>
                </c:pt>
                <c:pt idx="20139">
                  <c:v>0.62336100000000005</c:v>
                </c:pt>
                <c:pt idx="20140">
                  <c:v>0.62352799999999997</c:v>
                </c:pt>
                <c:pt idx="20141">
                  <c:v>0.623695</c:v>
                </c:pt>
                <c:pt idx="20142">
                  <c:v>0.623861</c:v>
                </c:pt>
                <c:pt idx="20143">
                  <c:v>0.62402800000000003</c:v>
                </c:pt>
                <c:pt idx="20144">
                  <c:v>0.62419500000000006</c:v>
                </c:pt>
                <c:pt idx="20145">
                  <c:v>0.62436100000000005</c:v>
                </c:pt>
                <c:pt idx="20146">
                  <c:v>0.62452700000000005</c:v>
                </c:pt>
                <c:pt idx="20147">
                  <c:v>0.62469300000000005</c:v>
                </c:pt>
                <c:pt idx="20148">
                  <c:v>0.62485900000000005</c:v>
                </c:pt>
                <c:pt idx="20149">
                  <c:v>0.62502500000000005</c:v>
                </c:pt>
                <c:pt idx="20150">
                  <c:v>0.62519000000000002</c:v>
                </c:pt>
                <c:pt idx="20151">
                  <c:v>0.62535499999999999</c:v>
                </c:pt>
                <c:pt idx="20152">
                  <c:v>0.62552099999999999</c:v>
                </c:pt>
                <c:pt idx="20153">
                  <c:v>0.62568599999999996</c:v>
                </c:pt>
                <c:pt idx="20154">
                  <c:v>0.62585000000000002</c:v>
                </c:pt>
                <c:pt idx="20155">
                  <c:v>0.62601499999999999</c:v>
                </c:pt>
                <c:pt idx="20156">
                  <c:v>0.62617999999999996</c:v>
                </c:pt>
                <c:pt idx="20157">
                  <c:v>0.62634400000000001</c:v>
                </c:pt>
                <c:pt idx="20158">
                  <c:v>0.62650799999999995</c:v>
                </c:pt>
                <c:pt idx="20159">
                  <c:v>0.62667200000000001</c:v>
                </c:pt>
                <c:pt idx="20160">
                  <c:v>0.62683599999999995</c:v>
                </c:pt>
                <c:pt idx="20161">
                  <c:v>0.627</c:v>
                </c:pt>
                <c:pt idx="20162">
                  <c:v>0.62716300000000003</c:v>
                </c:pt>
                <c:pt idx="20163">
                  <c:v>0.62732699999999997</c:v>
                </c:pt>
                <c:pt idx="20164">
                  <c:v>0.62748999999999999</c:v>
                </c:pt>
                <c:pt idx="20165">
                  <c:v>0.62765300000000002</c:v>
                </c:pt>
                <c:pt idx="20166">
                  <c:v>0.62781600000000004</c:v>
                </c:pt>
                <c:pt idx="20167">
                  <c:v>0.62797899999999995</c:v>
                </c:pt>
                <c:pt idx="20168">
                  <c:v>0.62814199999999998</c:v>
                </c:pt>
                <c:pt idx="20169">
                  <c:v>0.62830399999999997</c:v>
                </c:pt>
                <c:pt idx="20170">
                  <c:v>0.62846599999999997</c:v>
                </c:pt>
                <c:pt idx="20171">
                  <c:v>0.62862799999999996</c:v>
                </c:pt>
                <c:pt idx="20172">
                  <c:v>0.62878999999999996</c:v>
                </c:pt>
                <c:pt idx="20173">
                  <c:v>0.62895199999999996</c:v>
                </c:pt>
                <c:pt idx="20174">
                  <c:v>0.62911399999999995</c:v>
                </c:pt>
                <c:pt idx="20175">
                  <c:v>0.62927500000000003</c:v>
                </c:pt>
                <c:pt idx="20176">
                  <c:v>0.62943700000000002</c:v>
                </c:pt>
                <c:pt idx="20177">
                  <c:v>0.62959799999999999</c:v>
                </c:pt>
                <c:pt idx="20178">
                  <c:v>0.62975899999999996</c:v>
                </c:pt>
                <c:pt idx="20179">
                  <c:v>0.62992000000000004</c:v>
                </c:pt>
                <c:pt idx="20180">
                  <c:v>0.630081</c:v>
                </c:pt>
                <c:pt idx="20181">
                  <c:v>0.63024100000000005</c:v>
                </c:pt>
                <c:pt idx="20182">
                  <c:v>0.63040200000000002</c:v>
                </c:pt>
                <c:pt idx="20183">
                  <c:v>0.63056199999999996</c:v>
                </c:pt>
                <c:pt idx="20184">
                  <c:v>0.630722</c:v>
                </c:pt>
                <c:pt idx="20185">
                  <c:v>0.63088200000000005</c:v>
                </c:pt>
                <c:pt idx="20186">
                  <c:v>0.63104199999999999</c:v>
                </c:pt>
                <c:pt idx="20187">
                  <c:v>0.63120100000000001</c:v>
                </c:pt>
                <c:pt idx="20188">
                  <c:v>0.63136099999999995</c:v>
                </c:pt>
                <c:pt idx="20189">
                  <c:v>0.63151999999999997</c:v>
                </c:pt>
                <c:pt idx="20190">
                  <c:v>0.63167899999999999</c:v>
                </c:pt>
                <c:pt idx="20191">
                  <c:v>0.63183800000000001</c:v>
                </c:pt>
                <c:pt idx="20192">
                  <c:v>0.63199700000000003</c:v>
                </c:pt>
                <c:pt idx="20193">
                  <c:v>0.63215600000000005</c:v>
                </c:pt>
                <c:pt idx="20194">
                  <c:v>0.63231400000000004</c:v>
                </c:pt>
                <c:pt idx="20195">
                  <c:v>0.63247299999999995</c:v>
                </c:pt>
                <c:pt idx="20196">
                  <c:v>0.63263100000000005</c:v>
                </c:pt>
                <c:pt idx="20197">
                  <c:v>0.63278900000000005</c:v>
                </c:pt>
                <c:pt idx="20198">
                  <c:v>0.63294700000000004</c:v>
                </c:pt>
                <c:pt idx="20199">
                  <c:v>0.63310500000000003</c:v>
                </c:pt>
                <c:pt idx="20200">
                  <c:v>0.63326199999999999</c:v>
                </c:pt>
                <c:pt idx="20201">
                  <c:v>0.63341999999999998</c:v>
                </c:pt>
                <c:pt idx="20202">
                  <c:v>0.63357699999999995</c:v>
                </c:pt>
                <c:pt idx="20203">
                  <c:v>0.63373400000000002</c:v>
                </c:pt>
                <c:pt idx="20204">
                  <c:v>0.63389099999999998</c:v>
                </c:pt>
                <c:pt idx="20205">
                  <c:v>0.63404799999999994</c:v>
                </c:pt>
                <c:pt idx="20206">
                  <c:v>0.63420500000000002</c:v>
                </c:pt>
                <c:pt idx="20207">
                  <c:v>0.63436099999999995</c:v>
                </c:pt>
                <c:pt idx="20208">
                  <c:v>0.63451800000000003</c:v>
                </c:pt>
                <c:pt idx="20209">
                  <c:v>0.63467399999999996</c:v>
                </c:pt>
                <c:pt idx="20210">
                  <c:v>0.63483000000000001</c:v>
                </c:pt>
                <c:pt idx="20211">
                  <c:v>0.63498600000000005</c:v>
                </c:pt>
                <c:pt idx="20212">
                  <c:v>0.63514199999999998</c:v>
                </c:pt>
                <c:pt idx="20213">
                  <c:v>0.635297</c:v>
                </c:pt>
                <c:pt idx="20214">
                  <c:v>0.63545300000000005</c:v>
                </c:pt>
                <c:pt idx="20215">
                  <c:v>0.63560799999999995</c:v>
                </c:pt>
                <c:pt idx="20216">
                  <c:v>0.63576299999999997</c:v>
                </c:pt>
                <c:pt idx="20217">
                  <c:v>0.63591799999999998</c:v>
                </c:pt>
                <c:pt idx="20218">
                  <c:v>0.636073</c:v>
                </c:pt>
                <c:pt idx="20219">
                  <c:v>0.63622800000000002</c:v>
                </c:pt>
                <c:pt idx="20220">
                  <c:v>0.636382</c:v>
                </c:pt>
                <c:pt idx="20221">
                  <c:v>0.63653700000000002</c:v>
                </c:pt>
                <c:pt idx="20222">
                  <c:v>0.63669100000000001</c:v>
                </c:pt>
                <c:pt idx="20223">
                  <c:v>0.63684499999999999</c:v>
                </c:pt>
                <c:pt idx="20224">
                  <c:v>0.63699899999999998</c:v>
                </c:pt>
                <c:pt idx="20225">
                  <c:v>0.63715299999999997</c:v>
                </c:pt>
                <c:pt idx="20226">
                  <c:v>0.63730600000000004</c:v>
                </c:pt>
                <c:pt idx="20227">
                  <c:v>0.63746000000000003</c:v>
                </c:pt>
                <c:pt idx="20228">
                  <c:v>0.63761299999999999</c:v>
                </c:pt>
                <c:pt idx="20229">
                  <c:v>0.63776600000000006</c:v>
                </c:pt>
                <c:pt idx="20230">
                  <c:v>0.63792000000000004</c:v>
                </c:pt>
                <c:pt idx="20231">
                  <c:v>0.63807199999999997</c:v>
                </c:pt>
                <c:pt idx="20232">
                  <c:v>0.63822500000000004</c:v>
                </c:pt>
                <c:pt idx="20233">
                  <c:v>0.638378</c:v>
                </c:pt>
                <c:pt idx="20234">
                  <c:v>0.63853000000000004</c:v>
                </c:pt>
                <c:pt idx="20235">
                  <c:v>0.638683</c:v>
                </c:pt>
                <c:pt idx="20236">
                  <c:v>0.63883500000000004</c:v>
                </c:pt>
                <c:pt idx="20237">
                  <c:v>0.63898699999999997</c:v>
                </c:pt>
                <c:pt idx="20238">
                  <c:v>0.63913900000000001</c:v>
                </c:pt>
                <c:pt idx="20239">
                  <c:v>0.63929000000000002</c:v>
                </c:pt>
                <c:pt idx="20240">
                  <c:v>0.63944199999999995</c:v>
                </c:pt>
                <c:pt idx="20241">
                  <c:v>0.63959299999999997</c:v>
                </c:pt>
                <c:pt idx="20242">
                  <c:v>0.63974399999999998</c:v>
                </c:pt>
                <c:pt idx="20243">
                  <c:v>0.63989600000000002</c:v>
                </c:pt>
                <c:pt idx="20244">
                  <c:v>0.64004700000000003</c:v>
                </c:pt>
                <c:pt idx="20245">
                  <c:v>0.64019700000000002</c:v>
                </c:pt>
                <c:pt idx="20246">
                  <c:v>0.64034800000000003</c:v>
                </c:pt>
                <c:pt idx="20247">
                  <c:v>0.64049900000000004</c:v>
                </c:pt>
                <c:pt idx="20248">
                  <c:v>0.64064900000000002</c:v>
                </c:pt>
                <c:pt idx="20249">
                  <c:v>0.64079900000000001</c:v>
                </c:pt>
                <c:pt idx="20250">
                  <c:v>0.64094899999999999</c:v>
                </c:pt>
                <c:pt idx="20251">
                  <c:v>0.64109899999999997</c:v>
                </c:pt>
                <c:pt idx="20252">
                  <c:v>0.64124899999999996</c:v>
                </c:pt>
                <c:pt idx="20253">
                  <c:v>0.64139900000000005</c:v>
                </c:pt>
                <c:pt idx="20254">
                  <c:v>0.64154800000000001</c:v>
                </c:pt>
                <c:pt idx="20255">
                  <c:v>0.64169799999999999</c:v>
                </c:pt>
                <c:pt idx="20256">
                  <c:v>0.64184699999999995</c:v>
                </c:pt>
                <c:pt idx="20257">
                  <c:v>0.64199600000000001</c:v>
                </c:pt>
                <c:pt idx="20258">
                  <c:v>0.64214499999999997</c:v>
                </c:pt>
                <c:pt idx="20259">
                  <c:v>0.642293</c:v>
                </c:pt>
                <c:pt idx="20260">
                  <c:v>0.64244199999999996</c:v>
                </c:pt>
                <c:pt idx="20261">
                  <c:v>0.64259100000000002</c:v>
                </c:pt>
                <c:pt idx="20262">
                  <c:v>0.64273899999999995</c:v>
                </c:pt>
                <c:pt idx="20263">
                  <c:v>0.64288699999999999</c:v>
                </c:pt>
                <c:pt idx="20264">
                  <c:v>0.64303500000000002</c:v>
                </c:pt>
                <c:pt idx="20265">
                  <c:v>0.64318299999999995</c:v>
                </c:pt>
                <c:pt idx="20266">
                  <c:v>0.64333099999999999</c:v>
                </c:pt>
                <c:pt idx="20267">
                  <c:v>0.64347799999999999</c:v>
                </c:pt>
                <c:pt idx="20268">
                  <c:v>0.64362600000000003</c:v>
                </c:pt>
                <c:pt idx="20269">
                  <c:v>0.64377300000000004</c:v>
                </c:pt>
                <c:pt idx="20270">
                  <c:v>0.64392000000000005</c:v>
                </c:pt>
                <c:pt idx="20271">
                  <c:v>0.64406699999999995</c:v>
                </c:pt>
                <c:pt idx="20272">
                  <c:v>0.64421399999999995</c:v>
                </c:pt>
                <c:pt idx="20273">
                  <c:v>0.64436099999999996</c:v>
                </c:pt>
                <c:pt idx="20274">
                  <c:v>0.64450799999999997</c:v>
                </c:pt>
                <c:pt idx="20275">
                  <c:v>0.64465399999999995</c:v>
                </c:pt>
                <c:pt idx="20276">
                  <c:v>0.64480000000000004</c:v>
                </c:pt>
                <c:pt idx="20277">
                  <c:v>0.64494700000000005</c:v>
                </c:pt>
                <c:pt idx="20278">
                  <c:v>0.64509300000000003</c:v>
                </c:pt>
                <c:pt idx="20279">
                  <c:v>0.64523900000000001</c:v>
                </c:pt>
                <c:pt idx="20280">
                  <c:v>0.64538399999999996</c:v>
                </c:pt>
                <c:pt idx="20281">
                  <c:v>0.64553000000000005</c:v>
                </c:pt>
                <c:pt idx="20282">
                  <c:v>0.645675</c:v>
                </c:pt>
                <c:pt idx="20283">
                  <c:v>0.64582099999999998</c:v>
                </c:pt>
                <c:pt idx="20284">
                  <c:v>0.64596600000000004</c:v>
                </c:pt>
                <c:pt idx="20285">
                  <c:v>0.64611099999999999</c:v>
                </c:pt>
                <c:pt idx="20286">
                  <c:v>0.64625600000000005</c:v>
                </c:pt>
                <c:pt idx="20287">
                  <c:v>0.64639999999999997</c:v>
                </c:pt>
                <c:pt idx="20288">
                  <c:v>0.64654500000000004</c:v>
                </c:pt>
                <c:pt idx="20289">
                  <c:v>0.64668999999999999</c:v>
                </c:pt>
                <c:pt idx="20290">
                  <c:v>0.64683400000000002</c:v>
                </c:pt>
                <c:pt idx="20291">
                  <c:v>0.64697800000000005</c:v>
                </c:pt>
                <c:pt idx="20292">
                  <c:v>0.64712199999999998</c:v>
                </c:pt>
                <c:pt idx="20293">
                  <c:v>0.64726600000000001</c:v>
                </c:pt>
                <c:pt idx="20294">
                  <c:v>0.64741000000000004</c:v>
                </c:pt>
                <c:pt idx="20295">
                  <c:v>0.64755300000000005</c:v>
                </c:pt>
                <c:pt idx="20296">
                  <c:v>0.64769699999999997</c:v>
                </c:pt>
                <c:pt idx="20297">
                  <c:v>0.64783999999999997</c:v>
                </c:pt>
                <c:pt idx="20298">
                  <c:v>0.64798299999999998</c:v>
                </c:pt>
                <c:pt idx="20299">
                  <c:v>0.64812599999999998</c:v>
                </c:pt>
                <c:pt idx="20300">
                  <c:v>0.64826899999999998</c:v>
                </c:pt>
                <c:pt idx="20301">
                  <c:v>0.64841199999999999</c:v>
                </c:pt>
                <c:pt idx="20302">
                  <c:v>0.64855499999999999</c:v>
                </c:pt>
                <c:pt idx="20303">
                  <c:v>0.64869699999999997</c:v>
                </c:pt>
                <c:pt idx="20304">
                  <c:v>0.64883999999999997</c:v>
                </c:pt>
                <c:pt idx="20305">
                  <c:v>0.64898199999999995</c:v>
                </c:pt>
                <c:pt idx="20306">
                  <c:v>0.64912400000000003</c:v>
                </c:pt>
                <c:pt idx="20307">
                  <c:v>0.64926600000000001</c:v>
                </c:pt>
                <c:pt idx="20308">
                  <c:v>0.64940799999999999</c:v>
                </c:pt>
                <c:pt idx="20309">
                  <c:v>0.64954900000000004</c:v>
                </c:pt>
                <c:pt idx="20310">
                  <c:v>0.64969100000000002</c:v>
                </c:pt>
                <c:pt idx="20311">
                  <c:v>0.64983199999999997</c:v>
                </c:pt>
                <c:pt idx="20312">
                  <c:v>0.64997400000000005</c:v>
                </c:pt>
                <c:pt idx="20313">
                  <c:v>0.650115</c:v>
                </c:pt>
                <c:pt idx="20314">
                  <c:v>0.65025599999999995</c:v>
                </c:pt>
                <c:pt idx="20315">
                  <c:v>0.65039599999999997</c:v>
                </c:pt>
                <c:pt idx="20316">
                  <c:v>0.65053700000000003</c:v>
                </c:pt>
                <c:pt idx="20317">
                  <c:v>0.65067799999999998</c:v>
                </c:pt>
                <c:pt idx="20318">
                  <c:v>0.65081800000000001</c:v>
                </c:pt>
                <c:pt idx="20319">
                  <c:v>0.65095800000000004</c:v>
                </c:pt>
                <c:pt idx="20320">
                  <c:v>0.65109899999999998</c:v>
                </c:pt>
                <c:pt idx="20321">
                  <c:v>0.65123900000000001</c:v>
                </c:pt>
                <c:pt idx="20322">
                  <c:v>0.65137800000000001</c:v>
                </c:pt>
                <c:pt idx="20323">
                  <c:v>0.65151800000000004</c:v>
                </c:pt>
                <c:pt idx="20324">
                  <c:v>0.65165799999999996</c:v>
                </c:pt>
                <c:pt idx="20325">
                  <c:v>0.65179699999999996</c:v>
                </c:pt>
                <c:pt idx="20326">
                  <c:v>0.65193699999999999</c:v>
                </c:pt>
                <c:pt idx="20327">
                  <c:v>0.65207599999999999</c:v>
                </c:pt>
                <c:pt idx="20328">
                  <c:v>0.65221499999999999</c:v>
                </c:pt>
                <c:pt idx="20329">
                  <c:v>0.65235399999999999</c:v>
                </c:pt>
                <c:pt idx="20330">
                  <c:v>0.65249299999999999</c:v>
                </c:pt>
                <c:pt idx="20331">
                  <c:v>0.65263099999999996</c:v>
                </c:pt>
                <c:pt idx="20332">
                  <c:v>0.65276999999999996</c:v>
                </c:pt>
                <c:pt idx="20333">
                  <c:v>0.65290800000000004</c:v>
                </c:pt>
                <c:pt idx="20334">
                  <c:v>0.65304600000000002</c:v>
                </c:pt>
                <c:pt idx="20335">
                  <c:v>0.65318399999999999</c:v>
                </c:pt>
                <c:pt idx="20336">
                  <c:v>0.65332199999999996</c:v>
                </c:pt>
                <c:pt idx="20337">
                  <c:v>0.65346000000000004</c:v>
                </c:pt>
                <c:pt idx="20338">
                  <c:v>0.65359800000000001</c:v>
                </c:pt>
                <c:pt idx="20339">
                  <c:v>0.65373599999999998</c:v>
                </c:pt>
                <c:pt idx="20340">
                  <c:v>0.65387300000000004</c:v>
                </c:pt>
                <c:pt idx="20341">
                  <c:v>0.65400999999999998</c:v>
                </c:pt>
                <c:pt idx="20342">
                  <c:v>0.65414700000000003</c:v>
                </c:pt>
                <c:pt idx="20343">
                  <c:v>0.65428399999999998</c:v>
                </c:pt>
                <c:pt idx="20344">
                  <c:v>0.65442100000000003</c:v>
                </c:pt>
                <c:pt idx="20345">
                  <c:v>0.65455799999999997</c:v>
                </c:pt>
                <c:pt idx="20346">
                  <c:v>0.65469500000000003</c:v>
                </c:pt>
                <c:pt idx="20347">
                  <c:v>0.65483100000000005</c:v>
                </c:pt>
                <c:pt idx="20348">
                  <c:v>0.65496799999999999</c:v>
                </c:pt>
                <c:pt idx="20349">
                  <c:v>0.65510400000000002</c:v>
                </c:pt>
                <c:pt idx="20350">
                  <c:v>0.65524000000000004</c:v>
                </c:pt>
                <c:pt idx="20351">
                  <c:v>0.65537599999999996</c:v>
                </c:pt>
                <c:pt idx="20352">
                  <c:v>0.65551199999999998</c:v>
                </c:pt>
                <c:pt idx="20353">
                  <c:v>0.65564699999999998</c:v>
                </c:pt>
                <c:pt idx="20354">
                  <c:v>0.655783</c:v>
                </c:pt>
                <c:pt idx="20355">
                  <c:v>0.655918</c:v>
                </c:pt>
                <c:pt idx="20356">
                  <c:v>0.65605400000000003</c:v>
                </c:pt>
                <c:pt idx="20357">
                  <c:v>0.65618900000000002</c:v>
                </c:pt>
                <c:pt idx="20358">
                  <c:v>0.65632400000000002</c:v>
                </c:pt>
                <c:pt idx="20359">
                  <c:v>0.65645900000000001</c:v>
                </c:pt>
                <c:pt idx="20360">
                  <c:v>0.65659400000000001</c:v>
                </c:pt>
                <c:pt idx="20361">
                  <c:v>0.65672799999999998</c:v>
                </c:pt>
                <c:pt idx="20362">
                  <c:v>0.65686299999999997</c:v>
                </c:pt>
                <c:pt idx="20363">
                  <c:v>0.65699700000000005</c:v>
                </c:pt>
                <c:pt idx="20364">
                  <c:v>0.65713100000000002</c:v>
                </c:pt>
                <c:pt idx="20365">
                  <c:v>0.65726499999999999</c:v>
                </c:pt>
                <c:pt idx="20366">
                  <c:v>0.65739899999999996</c:v>
                </c:pt>
                <c:pt idx="20367">
                  <c:v>0.65753300000000003</c:v>
                </c:pt>
                <c:pt idx="20368">
                  <c:v>0.657667</c:v>
                </c:pt>
                <c:pt idx="20369">
                  <c:v>0.65780099999999997</c:v>
                </c:pt>
                <c:pt idx="20370">
                  <c:v>0.65793400000000002</c:v>
                </c:pt>
                <c:pt idx="20371">
                  <c:v>0.65806699999999996</c:v>
                </c:pt>
                <c:pt idx="20372">
                  <c:v>0.65820100000000004</c:v>
                </c:pt>
                <c:pt idx="20373">
                  <c:v>0.65833399999999997</c:v>
                </c:pt>
                <c:pt idx="20374">
                  <c:v>0.65846700000000002</c:v>
                </c:pt>
                <c:pt idx="20375">
                  <c:v>0.65859900000000005</c:v>
                </c:pt>
                <c:pt idx="20376">
                  <c:v>0.65873199999999998</c:v>
                </c:pt>
                <c:pt idx="20377">
                  <c:v>0.65886500000000003</c:v>
                </c:pt>
                <c:pt idx="20378">
                  <c:v>0.65899700000000005</c:v>
                </c:pt>
                <c:pt idx="20379">
                  <c:v>0.65912899999999996</c:v>
                </c:pt>
                <c:pt idx="20380">
                  <c:v>0.65926099999999999</c:v>
                </c:pt>
                <c:pt idx="20381">
                  <c:v>0.65939300000000001</c:v>
                </c:pt>
                <c:pt idx="20382">
                  <c:v>0.65952500000000003</c:v>
                </c:pt>
                <c:pt idx="20383">
                  <c:v>0.65965700000000005</c:v>
                </c:pt>
                <c:pt idx="20384">
                  <c:v>0.65978899999999996</c:v>
                </c:pt>
                <c:pt idx="20385">
                  <c:v>0.65991999999999995</c:v>
                </c:pt>
                <c:pt idx="20386">
                  <c:v>0.66005199999999997</c:v>
                </c:pt>
                <c:pt idx="20387">
                  <c:v>0.66018299999999996</c:v>
                </c:pt>
                <c:pt idx="20388">
                  <c:v>0.66031399999999996</c:v>
                </c:pt>
                <c:pt idx="20389">
                  <c:v>0.66044499999999995</c:v>
                </c:pt>
                <c:pt idx="20390">
                  <c:v>0.66057600000000005</c:v>
                </c:pt>
                <c:pt idx="20391">
                  <c:v>0.66070700000000004</c:v>
                </c:pt>
                <c:pt idx="20392">
                  <c:v>0.66083700000000001</c:v>
                </c:pt>
                <c:pt idx="20393">
                  <c:v>0.660968</c:v>
                </c:pt>
                <c:pt idx="20394">
                  <c:v>0.66109799999999996</c:v>
                </c:pt>
                <c:pt idx="20395">
                  <c:v>0.66122800000000004</c:v>
                </c:pt>
                <c:pt idx="20396">
                  <c:v>0.661358</c:v>
                </c:pt>
                <c:pt idx="20397">
                  <c:v>0.66148799999999996</c:v>
                </c:pt>
                <c:pt idx="20398">
                  <c:v>0.66161800000000004</c:v>
                </c:pt>
                <c:pt idx="20399">
                  <c:v>0.661748</c:v>
                </c:pt>
                <c:pt idx="20400">
                  <c:v>0.66187700000000005</c:v>
                </c:pt>
                <c:pt idx="20401">
                  <c:v>0.66200700000000001</c:v>
                </c:pt>
                <c:pt idx="20402">
                  <c:v>0.66213599999999995</c:v>
                </c:pt>
                <c:pt idx="20403">
                  <c:v>0.66226600000000002</c:v>
                </c:pt>
                <c:pt idx="20404">
                  <c:v>0.66239499999999996</c:v>
                </c:pt>
                <c:pt idx="20405">
                  <c:v>0.662524</c:v>
                </c:pt>
                <c:pt idx="20406">
                  <c:v>0.66265200000000002</c:v>
                </c:pt>
                <c:pt idx="20407">
                  <c:v>0.66278099999999995</c:v>
                </c:pt>
                <c:pt idx="20408">
                  <c:v>0.66291</c:v>
                </c:pt>
                <c:pt idx="20409">
                  <c:v>0.66303800000000002</c:v>
                </c:pt>
                <c:pt idx="20410">
                  <c:v>0.66316600000000003</c:v>
                </c:pt>
                <c:pt idx="20411">
                  <c:v>0.66329499999999997</c:v>
                </c:pt>
                <c:pt idx="20412">
                  <c:v>0.66342299999999998</c:v>
                </c:pt>
                <c:pt idx="20413">
                  <c:v>0.663551</c:v>
                </c:pt>
                <c:pt idx="20414">
                  <c:v>0.66367900000000002</c:v>
                </c:pt>
                <c:pt idx="20415">
                  <c:v>0.66380600000000001</c:v>
                </c:pt>
                <c:pt idx="20416">
                  <c:v>0.66393400000000002</c:v>
                </c:pt>
                <c:pt idx="20417">
                  <c:v>0.66406100000000001</c:v>
                </c:pt>
                <c:pt idx="20418">
                  <c:v>0.66418900000000003</c:v>
                </c:pt>
                <c:pt idx="20419">
                  <c:v>0.66431600000000002</c:v>
                </c:pt>
                <c:pt idx="20420">
                  <c:v>0.66444300000000001</c:v>
                </c:pt>
                <c:pt idx="20421">
                  <c:v>0.66456999999999999</c:v>
                </c:pt>
                <c:pt idx="20422">
                  <c:v>0.66469699999999998</c:v>
                </c:pt>
                <c:pt idx="20423">
                  <c:v>0.66482300000000005</c:v>
                </c:pt>
                <c:pt idx="20424">
                  <c:v>0.66495000000000004</c:v>
                </c:pt>
                <c:pt idx="20425">
                  <c:v>0.665076</c:v>
                </c:pt>
                <c:pt idx="20426">
                  <c:v>0.66520299999999999</c:v>
                </c:pt>
                <c:pt idx="20427">
                  <c:v>0.66532899999999995</c:v>
                </c:pt>
                <c:pt idx="20428">
                  <c:v>0.66545500000000002</c:v>
                </c:pt>
                <c:pt idx="20429">
                  <c:v>0.66558099999999998</c:v>
                </c:pt>
                <c:pt idx="20430">
                  <c:v>0.66570700000000005</c:v>
                </c:pt>
                <c:pt idx="20431">
                  <c:v>0.66583300000000001</c:v>
                </c:pt>
                <c:pt idx="20432">
                  <c:v>0.66595800000000005</c:v>
                </c:pt>
                <c:pt idx="20433">
                  <c:v>0.66608400000000001</c:v>
                </c:pt>
                <c:pt idx="20434">
                  <c:v>0.66620900000000005</c:v>
                </c:pt>
                <c:pt idx="20435">
                  <c:v>0.66633399999999998</c:v>
                </c:pt>
                <c:pt idx="20436">
                  <c:v>0.66645900000000002</c:v>
                </c:pt>
                <c:pt idx="20437">
                  <c:v>0.66658399999999995</c:v>
                </c:pt>
                <c:pt idx="20438">
                  <c:v>0.666709</c:v>
                </c:pt>
                <c:pt idx="20439">
                  <c:v>0.66683400000000004</c:v>
                </c:pt>
                <c:pt idx="20440">
                  <c:v>0.66695800000000005</c:v>
                </c:pt>
                <c:pt idx="20441">
                  <c:v>0.66708299999999998</c:v>
                </c:pt>
                <c:pt idx="20442">
                  <c:v>0.66720699999999999</c:v>
                </c:pt>
                <c:pt idx="20443">
                  <c:v>0.66733200000000004</c:v>
                </c:pt>
                <c:pt idx="20444">
                  <c:v>0.66745600000000005</c:v>
                </c:pt>
                <c:pt idx="20445">
                  <c:v>0.66757999999999995</c:v>
                </c:pt>
                <c:pt idx="20446">
                  <c:v>0.66770399999999996</c:v>
                </c:pt>
                <c:pt idx="20447">
                  <c:v>0.66782699999999995</c:v>
                </c:pt>
                <c:pt idx="20448">
                  <c:v>0.66795099999999996</c:v>
                </c:pt>
                <c:pt idx="20449">
                  <c:v>0.66807499999999997</c:v>
                </c:pt>
                <c:pt idx="20450">
                  <c:v>0.66819799999999996</c:v>
                </c:pt>
                <c:pt idx="20451">
                  <c:v>0.66832100000000005</c:v>
                </c:pt>
                <c:pt idx="20452">
                  <c:v>0.66844400000000004</c:v>
                </c:pt>
                <c:pt idx="20453">
                  <c:v>0.66856700000000002</c:v>
                </c:pt>
                <c:pt idx="20454">
                  <c:v>0.66869000000000001</c:v>
                </c:pt>
                <c:pt idx="20455">
                  <c:v>0.66881299999999999</c:v>
                </c:pt>
                <c:pt idx="20456">
                  <c:v>0.66893599999999998</c:v>
                </c:pt>
                <c:pt idx="20457">
                  <c:v>0.66905800000000004</c:v>
                </c:pt>
                <c:pt idx="20458">
                  <c:v>0.66918100000000003</c:v>
                </c:pt>
                <c:pt idx="20459">
                  <c:v>0.66930299999999998</c:v>
                </c:pt>
                <c:pt idx="20460">
                  <c:v>0.66942500000000005</c:v>
                </c:pt>
                <c:pt idx="20461">
                  <c:v>0.669547</c:v>
                </c:pt>
                <c:pt idx="20462">
                  <c:v>0.66966899999999996</c:v>
                </c:pt>
                <c:pt idx="20463">
                  <c:v>0.66979100000000003</c:v>
                </c:pt>
                <c:pt idx="20464">
                  <c:v>0.66991299999999998</c:v>
                </c:pt>
                <c:pt idx="20465">
                  <c:v>0.67003400000000002</c:v>
                </c:pt>
                <c:pt idx="20466">
                  <c:v>0.67015599999999997</c:v>
                </c:pt>
                <c:pt idx="20467">
                  <c:v>0.67027700000000001</c:v>
                </c:pt>
                <c:pt idx="20468">
                  <c:v>0.67039899999999997</c:v>
                </c:pt>
                <c:pt idx="20469">
                  <c:v>0.67052</c:v>
                </c:pt>
                <c:pt idx="20470">
                  <c:v>0.67064100000000004</c:v>
                </c:pt>
                <c:pt idx="20471">
                  <c:v>0.67076199999999997</c:v>
                </c:pt>
                <c:pt idx="20472">
                  <c:v>0.67088199999999998</c:v>
                </c:pt>
                <c:pt idx="20473">
                  <c:v>0.67100300000000002</c:v>
                </c:pt>
                <c:pt idx="20474">
                  <c:v>0.67112400000000005</c:v>
                </c:pt>
                <c:pt idx="20475">
                  <c:v>0.67124399999999995</c:v>
                </c:pt>
                <c:pt idx="20476">
                  <c:v>0.67136399999999996</c:v>
                </c:pt>
                <c:pt idx="20477">
                  <c:v>0.67148399999999997</c:v>
                </c:pt>
                <c:pt idx="20478">
                  <c:v>0.67160500000000001</c:v>
                </c:pt>
                <c:pt idx="20479">
                  <c:v>0.67172399999999999</c:v>
                </c:pt>
                <c:pt idx="20480">
                  <c:v>0.671844</c:v>
                </c:pt>
                <c:pt idx="20481">
                  <c:v>0.67196400000000001</c:v>
                </c:pt>
                <c:pt idx="20482">
                  <c:v>0.67208400000000001</c:v>
                </c:pt>
                <c:pt idx="20483">
                  <c:v>0.67220299999999999</c:v>
                </c:pt>
                <c:pt idx="20484">
                  <c:v>0.67232199999999998</c:v>
                </c:pt>
                <c:pt idx="20485">
                  <c:v>0.67244199999999998</c:v>
                </c:pt>
                <c:pt idx="20486">
                  <c:v>0.67256099999999996</c:v>
                </c:pt>
                <c:pt idx="20487">
                  <c:v>0.67267999999999994</c:v>
                </c:pt>
                <c:pt idx="20488">
                  <c:v>0.67279900000000004</c:v>
                </c:pt>
                <c:pt idx="20489">
                  <c:v>0.67291699999999999</c:v>
                </c:pt>
                <c:pt idx="20490">
                  <c:v>0.67303599999999997</c:v>
                </c:pt>
                <c:pt idx="20491">
                  <c:v>0.67315499999999995</c:v>
                </c:pt>
                <c:pt idx="20492">
                  <c:v>0.67327300000000001</c:v>
                </c:pt>
                <c:pt idx="20493">
                  <c:v>0.67339099999999996</c:v>
                </c:pt>
                <c:pt idx="20494">
                  <c:v>0.67351000000000005</c:v>
                </c:pt>
                <c:pt idx="20495">
                  <c:v>0.673628</c:v>
                </c:pt>
                <c:pt idx="20496">
                  <c:v>0.67374599999999996</c:v>
                </c:pt>
                <c:pt idx="20497">
                  <c:v>0.67386299999999999</c:v>
                </c:pt>
                <c:pt idx="20498">
                  <c:v>0.67398100000000005</c:v>
                </c:pt>
                <c:pt idx="20499">
                  <c:v>0.674099</c:v>
                </c:pt>
                <c:pt idx="20500">
                  <c:v>0.67421600000000004</c:v>
                </c:pt>
                <c:pt idx="20501">
                  <c:v>0.67433399999999999</c:v>
                </c:pt>
                <c:pt idx="20502">
                  <c:v>0.67445100000000002</c:v>
                </c:pt>
                <c:pt idx="20503">
                  <c:v>0.67456799999999995</c:v>
                </c:pt>
                <c:pt idx="20504">
                  <c:v>0.67468499999999998</c:v>
                </c:pt>
                <c:pt idx="20505">
                  <c:v>0.67480200000000001</c:v>
                </c:pt>
                <c:pt idx="20506">
                  <c:v>0.67491900000000005</c:v>
                </c:pt>
                <c:pt idx="20507">
                  <c:v>0.67503599999999997</c:v>
                </c:pt>
                <c:pt idx="20508">
                  <c:v>0.67515199999999997</c:v>
                </c:pt>
                <c:pt idx="20509">
                  <c:v>0.67526900000000001</c:v>
                </c:pt>
                <c:pt idx="20510">
                  <c:v>0.67538500000000001</c:v>
                </c:pt>
                <c:pt idx="20511">
                  <c:v>0.67550100000000002</c:v>
                </c:pt>
                <c:pt idx="20512">
                  <c:v>0.67561700000000002</c:v>
                </c:pt>
                <c:pt idx="20513">
                  <c:v>0.67573300000000003</c:v>
                </c:pt>
                <c:pt idx="20514">
                  <c:v>0.67584900000000003</c:v>
                </c:pt>
                <c:pt idx="20515">
                  <c:v>0.67596500000000004</c:v>
                </c:pt>
                <c:pt idx="20516">
                  <c:v>0.67608100000000004</c:v>
                </c:pt>
                <c:pt idx="20517">
                  <c:v>0.67619600000000002</c:v>
                </c:pt>
                <c:pt idx="20518">
                  <c:v>0.67631200000000002</c:v>
                </c:pt>
                <c:pt idx="20519">
                  <c:v>0.676427</c:v>
                </c:pt>
                <c:pt idx="20520">
                  <c:v>0.67654199999999998</c:v>
                </c:pt>
                <c:pt idx="20521">
                  <c:v>0.67665699999999995</c:v>
                </c:pt>
                <c:pt idx="20522">
                  <c:v>0.67677200000000004</c:v>
                </c:pt>
                <c:pt idx="20523">
                  <c:v>0.67688700000000002</c:v>
                </c:pt>
                <c:pt idx="20524">
                  <c:v>0.67700199999999999</c:v>
                </c:pt>
                <c:pt idx="20525">
                  <c:v>0.67711699999999997</c:v>
                </c:pt>
                <c:pt idx="20526">
                  <c:v>0.67723100000000003</c:v>
                </c:pt>
                <c:pt idx="20527">
                  <c:v>0.677346</c:v>
                </c:pt>
                <c:pt idx="20528">
                  <c:v>0.67745999999999995</c:v>
                </c:pt>
                <c:pt idx="20529">
                  <c:v>0.67757400000000001</c:v>
                </c:pt>
                <c:pt idx="20530">
                  <c:v>0.67768799999999996</c:v>
                </c:pt>
                <c:pt idx="20531">
                  <c:v>0.67780200000000002</c:v>
                </c:pt>
                <c:pt idx="20532">
                  <c:v>0.67791599999999996</c:v>
                </c:pt>
                <c:pt idx="20533">
                  <c:v>0.67803000000000002</c:v>
                </c:pt>
                <c:pt idx="20534">
                  <c:v>0.67814399999999997</c:v>
                </c:pt>
                <c:pt idx="20535">
                  <c:v>0.678257</c:v>
                </c:pt>
                <c:pt idx="20536">
                  <c:v>0.67837099999999995</c:v>
                </c:pt>
                <c:pt idx="20537">
                  <c:v>0.67848399999999998</c:v>
                </c:pt>
                <c:pt idx="20538">
                  <c:v>0.67859700000000001</c:v>
                </c:pt>
                <c:pt idx="20539">
                  <c:v>0.67871000000000004</c:v>
                </c:pt>
                <c:pt idx="20540">
                  <c:v>0.67882299999999995</c:v>
                </c:pt>
                <c:pt idx="20541">
                  <c:v>0.67893599999999998</c:v>
                </c:pt>
                <c:pt idx="20542">
                  <c:v>0.67904900000000001</c:v>
                </c:pt>
                <c:pt idx="20543">
                  <c:v>0.67916200000000004</c:v>
                </c:pt>
                <c:pt idx="20544">
                  <c:v>0.67927400000000004</c:v>
                </c:pt>
                <c:pt idx="20545">
                  <c:v>0.67938600000000005</c:v>
                </c:pt>
                <c:pt idx="20546">
                  <c:v>0.67949899999999996</c:v>
                </c:pt>
                <c:pt idx="20547">
                  <c:v>0.67961099999999997</c:v>
                </c:pt>
                <c:pt idx="20548">
                  <c:v>0.67972299999999997</c:v>
                </c:pt>
                <c:pt idx="20549">
                  <c:v>0.67983499999999997</c:v>
                </c:pt>
                <c:pt idx="20550">
                  <c:v>0.67994699999999997</c:v>
                </c:pt>
                <c:pt idx="20551">
                  <c:v>0.68005899999999997</c:v>
                </c:pt>
                <c:pt idx="20552">
                  <c:v>0.68017000000000005</c:v>
                </c:pt>
                <c:pt idx="20553">
                  <c:v>0.68028200000000005</c:v>
                </c:pt>
                <c:pt idx="20554">
                  <c:v>0.68039300000000003</c:v>
                </c:pt>
                <c:pt idx="20555">
                  <c:v>0.68050500000000003</c:v>
                </c:pt>
                <c:pt idx="20556">
                  <c:v>0.680616</c:v>
                </c:pt>
                <c:pt idx="20557">
                  <c:v>0.68072699999999997</c:v>
                </c:pt>
                <c:pt idx="20558">
                  <c:v>0.68083800000000005</c:v>
                </c:pt>
                <c:pt idx="20559">
                  <c:v>0.68094900000000003</c:v>
                </c:pt>
                <c:pt idx="20560">
                  <c:v>0.68106</c:v>
                </c:pt>
                <c:pt idx="20561">
                  <c:v>0.68117099999999997</c:v>
                </c:pt>
                <c:pt idx="20562">
                  <c:v>0.68128100000000003</c:v>
                </c:pt>
                <c:pt idx="20563">
                  <c:v>0.681392</c:v>
                </c:pt>
                <c:pt idx="20564">
                  <c:v>0.68150200000000005</c:v>
                </c:pt>
                <c:pt idx="20565">
                  <c:v>0.681612</c:v>
                </c:pt>
                <c:pt idx="20566">
                  <c:v>0.68172200000000005</c:v>
                </c:pt>
                <c:pt idx="20567">
                  <c:v>0.68183199999999999</c:v>
                </c:pt>
                <c:pt idx="20568">
                  <c:v>0.68194200000000005</c:v>
                </c:pt>
                <c:pt idx="20569">
                  <c:v>0.68205199999999999</c:v>
                </c:pt>
                <c:pt idx="20570">
                  <c:v>0.68216200000000005</c:v>
                </c:pt>
                <c:pt idx="20571">
                  <c:v>0.68227099999999996</c:v>
                </c:pt>
                <c:pt idx="20572">
                  <c:v>0.68238100000000002</c:v>
                </c:pt>
                <c:pt idx="20573">
                  <c:v>0.68249000000000004</c:v>
                </c:pt>
                <c:pt idx="20574">
                  <c:v>0.68259999999999998</c:v>
                </c:pt>
                <c:pt idx="20575">
                  <c:v>0.68270900000000001</c:v>
                </c:pt>
                <c:pt idx="20576">
                  <c:v>0.68281800000000004</c:v>
                </c:pt>
                <c:pt idx="20577">
                  <c:v>0.68292699999999995</c:v>
                </c:pt>
                <c:pt idx="20578">
                  <c:v>0.68303599999999998</c:v>
                </c:pt>
                <c:pt idx="20579">
                  <c:v>0.68314399999999997</c:v>
                </c:pt>
                <c:pt idx="20580">
                  <c:v>0.683253</c:v>
                </c:pt>
                <c:pt idx="20581">
                  <c:v>0.68336200000000002</c:v>
                </c:pt>
                <c:pt idx="20582">
                  <c:v>0.68347000000000002</c:v>
                </c:pt>
                <c:pt idx="20583">
                  <c:v>0.68357800000000002</c:v>
                </c:pt>
                <c:pt idx="20584">
                  <c:v>0.68368700000000004</c:v>
                </c:pt>
                <c:pt idx="20585">
                  <c:v>0.68379500000000004</c:v>
                </c:pt>
                <c:pt idx="20586">
                  <c:v>0.68390300000000004</c:v>
                </c:pt>
                <c:pt idx="20587">
                  <c:v>0.68401100000000004</c:v>
                </c:pt>
                <c:pt idx="20588">
                  <c:v>0.684118</c:v>
                </c:pt>
                <c:pt idx="20589">
                  <c:v>0.684226</c:v>
                </c:pt>
                <c:pt idx="20590">
                  <c:v>0.684334</c:v>
                </c:pt>
                <c:pt idx="20591">
                  <c:v>0.68444099999999997</c:v>
                </c:pt>
                <c:pt idx="20592">
                  <c:v>0.68454800000000005</c:v>
                </c:pt>
                <c:pt idx="20593">
                  <c:v>0.68465600000000004</c:v>
                </c:pt>
                <c:pt idx="20594">
                  <c:v>0.68476300000000001</c:v>
                </c:pt>
                <c:pt idx="20595">
                  <c:v>0.68486999999999998</c:v>
                </c:pt>
                <c:pt idx="20596">
                  <c:v>0.68497699999999995</c:v>
                </c:pt>
                <c:pt idx="20597">
                  <c:v>0.68508400000000003</c:v>
                </c:pt>
                <c:pt idx="20598">
                  <c:v>0.68518999999999997</c:v>
                </c:pt>
                <c:pt idx="20599">
                  <c:v>0.68529700000000005</c:v>
                </c:pt>
                <c:pt idx="20600">
                  <c:v>0.68540400000000001</c:v>
                </c:pt>
                <c:pt idx="20601">
                  <c:v>0.68550999999999995</c:v>
                </c:pt>
                <c:pt idx="20602">
                  <c:v>0.685616</c:v>
                </c:pt>
                <c:pt idx="20603">
                  <c:v>0.68572299999999997</c:v>
                </c:pt>
                <c:pt idx="20604">
                  <c:v>0.68582900000000002</c:v>
                </c:pt>
                <c:pt idx="20605">
                  <c:v>0.68593499999999996</c:v>
                </c:pt>
                <c:pt idx="20606">
                  <c:v>0.68604100000000001</c:v>
                </c:pt>
                <c:pt idx="20607">
                  <c:v>0.68614600000000003</c:v>
                </c:pt>
                <c:pt idx="20608">
                  <c:v>0.68625199999999997</c:v>
                </c:pt>
                <c:pt idx="20609">
                  <c:v>0.68635800000000002</c:v>
                </c:pt>
                <c:pt idx="20610">
                  <c:v>0.68646300000000005</c:v>
                </c:pt>
                <c:pt idx="20611">
                  <c:v>0.68656899999999998</c:v>
                </c:pt>
                <c:pt idx="20612">
                  <c:v>0.68667400000000001</c:v>
                </c:pt>
                <c:pt idx="20613">
                  <c:v>0.68677900000000003</c:v>
                </c:pt>
                <c:pt idx="20614">
                  <c:v>0.68688400000000005</c:v>
                </c:pt>
                <c:pt idx="20615">
                  <c:v>0.68698899999999996</c:v>
                </c:pt>
                <c:pt idx="20616">
                  <c:v>0.68709399999999998</c:v>
                </c:pt>
                <c:pt idx="20617">
                  <c:v>0.687199</c:v>
                </c:pt>
                <c:pt idx="20618">
                  <c:v>0.68730400000000003</c:v>
                </c:pt>
                <c:pt idx="20619">
                  <c:v>0.68740800000000002</c:v>
                </c:pt>
                <c:pt idx="20620">
                  <c:v>0.68751300000000004</c:v>
                </c:pt>
                <c:pt idx="20621">
                  <c:v>0.68761700000000003</c:v>
                </c:pt>
                <c:pt idx="20622">
                  <c:v>0.68772100000000003</c:v>
                </c:pt>
                <c:pt idx="20623">
                  <c:v>0.68782500000000002</c:v>
                </c:pt>
                <c:pt idx="20624">
                  <c:v>0.68792900000000001</c:v>
                </c:pt>
                <c:pt idx="20625">
                  <c:v>0.68803300000000001</c:v>
                </c:pt>
                <c:pt idx="20626">
                  <c:v>0.688137</c:v>
                </c:pt>
                <c:pt idx="20627">
                  <c:v>0.68824099999999999</c:v>
                </c:pt>
                <c:pt idx="20628">
                  <c:v>0.68834499999999998</c:v>
                </c:pt>
                <c:pt idx="20629">
                  <c:v>0.68844799999999995</c:v>
                </c:pt>
                <c:pt idx="20630">
                  <c:v>0.68855200000000005</c:v>
                </c:pt>
                <c:pt idx="20631">
                  <c:v>0.68865500000000002</c:v>
                </c:pt>
                <c:pt idx="20632">
                  <c:v>0.68875799999999998</c:v>
                </c:pt>
                <c:pt idx="20633">
                  <c:v>0.68886099999999995</c:v>
                </c:pt>
                <c:pt idx="20634">
                  <c:v>0.68896400000000002</c:v>
                </c:pt>
                <c:pt idx="20635">
                  <c:v>0.68906699999999999</c:v>
                </c:pt>
                <c:pt idx="20636">
                  <c:v>0.68916999999999995</c:v>
                </c:pt>
                <c:pt idx="20637">
                  <c:v>0.68927300000000002</c:v>
                </c:pt>
                <c:pt idx="20638">
                  <c:v>0.68937599999999999</c:v>
                </c:pt>
                <c:pt idx="20639">
                  <c:v>0.68947800000000004</c:v>
                </c:pt>
                <c:pt idx="20640">
                  <c:v>0.68957999999999997</c:v>
                </c:pt>
                <c:pt idx="20641">
                  <c:v>0.68968300000000005</c:v>
                </c:pt>
                <c:pt idx="20642">
                  <c:v>0.68978499999999998</c:v>
                </c:pt>
                <c:pt idx="20643">
                  <c:v>0.68988700000000003</c:v>
                </c:pt>
                <c:pt idx="20644">
                  <c:v>0.68998899999999996</c:v>
                </c:pt>
                <c:pt idx="20645">
                  <c:v>0.69009100000000001</c:v>
                </c:pt>
                <c:pt idx="20646">
                  <c:v>0.69019299999999995</c:v>
                </c:pt>
                <c:pt idx="20647">
                  <c:v>0.69029499999999999</c:v>
                </c:pt>
                <c:pt idx="20648">
                  <c:v>0.69039600000000001</c:v>
                </c:pt>
                <c:pt idx="20649">
                  <c:v>0.69049799999999995</c:v>
                </c:pt>
                <c:pt idx="20650">
                  <c:v>0.69059899999999996</c:v>
                </c:pt>
                <c:pt idx="20651">
                  <c:v>0.69070100000000001</c:v>
                </c:pt>
                <c:pt idx="20652">
                  <c:v>0.69080200000000003</c:v>
                </c:pt>
                <c:pt idx="20653">
                  <c:v>0.69090300000000004</c:v>
                </c:pt>
                <c:pt idx="20654">
                  <c:v>0.69100399999999995</c:v>
                </c:pt>
                <c:pt idx="20655">
                  <c:v>0.69110499999999997</c:v>
                </c:pt>
                <c:pt idx="20656">
                  <c:v>0.69120599999999999</c:v>
                </c:pt>
                <c:pt idx="20657">
                  <c:v>0.691307</c:v>
                </c:pt>
                <c:pt idx="20658">
                  <c:v>0.69140699999999999</c:v>
                </c:pt>
                <c:pt idx="20659">
                  <c:v>0.69150800000000001</c:v>
                </c:pt>
                <c:pt idx="20660">
                  <c:v>0.691608</c:v>
                </c:pt>
                <c:pt idx="20661">
                  <c:v>0.69170900000000002</c:v>
                </c:pt>
                <c:pt idx="20662">
                  <c:v>0.69180900000000001</c:v>
                </c:pt>
                <c:pt idx="20663">
                  <c:v>0.691909</c:v>
                </c:pt>
                <c:pt idx="20664">
                  <c:v>0.69200899999999999</c:v>
                </c:pt>
                <c:pt idx="20665">
                  <c:v>0.69210899999999997</c:v>
                </c:pt>
                <c:pt idx="20666">
                  <c:v>0.69220899999999996</c:v>
                </c:pt>
                <c:pt idx="20667">
                  <c:v>0.69230899999999995</c:v>
                </c:pt>
                <c:pt idx="20668">
                  <c:v>0.69240800000000002</c:v>
                </c:pt>
                <c:pt idx="20669">
                  <c:v>0.69250800000000001</c:v>
                </c:pt>
                <c:pt idx="20670">
                  <c:v>0.69260699999999997</c:v>
                </c:pt>
                <c:pt idx="20671">
                  <c:v>0.69270699999999996</c:v>
                </c:pt>
                <c:pt idx="20672">
                  <c:v>0.69280600000000003</c:v>
                </c:pt>
                <c:pt idx="20673">
                  <c:v>0.69290499999999999</c:v>
                </c:pt>
                <c:pt idx="20674">
                  <c:v>0.69300399999999995</c:v>
                </c:pt>
                <c:pt idx="20675">
                  <c:v>0.69310300000000002</c:v>
                </c:pt>
                <c:pt idx="20676">
                  <c:v>0.69320199999999998</c:v>
                </c:pt>
                <c:pt idx="20677">
                  <c:v>0.69330099999999995</c:v>
                </c:pt>
                <c:pt idx="20678">
                  <c:v>0.69340000000000002</c:v>
                </c:pt>
                <c:pt idx="20679">
                  <c:v>0.69349799999999995</c:v>
                </c:pt>
                <c:pt idx="20680">
                  <c:v>0.69359700000000002</c:v>
                </c:pt>
                <c:pt idx="20681">
                  <c:v>0.69369499999999995</c:v>
                </c:pt>
                <c:pt idx="20682">
                  <c:v>0.69379299999999999</c:v>
                </c:pt>
                <c:pt idx="20683">
                  <c:v>0.69389199999999995</c:v>
                </c:pt>
                <c:pt idx="20684">
                  <c:v>0.69399</c:v>
                </c:pt>
                <c:pt idx="20685">
                  <c:v>0.69408800000000004</c:v>
                </c:pt>
                <c:pt idx="20686">
                  <c:v>0.69418599999999997</c:v>
                </c:pt>
                <c:pt idx="20687">
                  <c:v>0.69428299999999998</c:v>
                </c:pt>
                <c:pt idx="20688">
                  <c:v>0.69438100000000003</c:v>
                </c:pt>
                <c:pt idx="20689">
                  <c:v>0.69447899999999996</c:v>
                </c:pt>
                <c:pt idx="20690">
                  <c:v>0.69457599999999997</c:v>
                </c:pt>
                <c:pt idx="20691">
                  <c:v>0.69467400000000001</c:v>
                </c:pt>
                <c:pt idx="20692">
                  <c:v>0.69477100000000003</c:v>
                </c:pt>
                <c:pt idx="20693">
                  <c:v>0.69486800000000004</c:v>
                </c:pt>
                <c:pt idx="20694">
                  <c:v>0.69496599999999997</c:v>
                </c:pt>
                <c:pt idx="20695">
                  <c:v>0.69506299999999999</c:v>
                </c:pt>
                <c:pt idx="20696">
                  <c:v>0.69516</c:v>
                </c:pt>
                <c:pt idx="20697">
                  <c:v>0.69525599999999999</c:v>
                </c:pt>
                <c:pt idx="20698">
                  <c:v>0.695353</c:v>
                </c:pt>
                <c:pt idx="20699">
                  <c:v>0.69545000000000001</c:v>
                </c:pt>
                <c:pt idx="20700">
                  <c:v>0.695546</c:v>
                </c:pt>
                <c:pt idx="20701">
                  <c:v>0.69564300000000001</c:v>
                </c:pt>
                <c:pt idx="20702">
                  <c:v>0.695739</c:v>
                </c:pt>
                <c:pt idx="20703">
                  <c:v>0.69583600000000001</c:v>
                </c:pt>
                <c:pt idx="20704">
                  <c:v>0.695932</c:v>
                </c:pt>
                <c:pt idx="20705">
                  <c:v>0.69602799999999998</c:v>
                </c:pt>
                <c:pt idx="20706">
                  <c:v>0.69612399999999997</c:v>
                </c:pt>
                <c:pt idx="20707">
                  <c:v>0.69621999999999995</c:v>
                </c:pt>
                <c:pt idx="20708">
                  <c:v>0.69631600000000005</c:v>
                </c:pt>
                <c:pt idx="20709">
                  <c:v>0.69641200000000003</c:v>
                </c:pt>
                <c:pt idx="20710">
                  <c:v>0.69650699999999999</c:v>
                </c:pt>
                <c:pt idx="20711">
                  <c:v>0.69660299999999997</c:v>
                </c:pt>
                <c:pt idx="20712">
                  <c:v>0.69669800000000004</c:v>
                </c:pt>
                <c:pt idx="20713">
                  <c:v>0.69679400000000002</c:v>
                </c:pt>
                <c:pt idx="20714">
                  <c:v>0.69688899999999998</c:v>
                </c:pt>
                <c:pt idx="20715">
                  <c:v>0.69698400000000005</c:v>
                </c:pt>
                <c:pt idx="20716">
                  <c:v>0.697079</c:v>
                </c:pt>
                <c:pt idx="20717">
                  <c:v>0.69717399999999996</c:v>
                </c:pt>
                <c:pt idx="20718">
                  <c:v>0.69726900000000003</c:v>
                </c:pt>
                <c:pt idx="20719">
                  <c:v>0.69736399999999998</c:v>
                </c:pt>
                <c:pt idx="20720">
                  <c:v>0.69745800000000002</c:v>
                </c:pt>
                <c:pt idx="20721">
                  <c:v>0.69755299999999998</c:v>
                </c:pt>
                <c:pt idx="20722">
                  <c:v>0.69764800000000005</c:v>
                </c:pt>
                <c:pt idx="20723">
                  <c:v>0.69774199999999997</c:v>
                </c:pt>
                <c:pt idx="20724">
                  <c:v>0.69783600000000001</c:v>
                </c:pt>
                <c:pt idx="20725">
                  <c:v>0.69793099999999997</c:v>
                </c:pt>
                <c:pt idx="20726">
                  <c:v>0.69802500000000001</c:v>
                </c:pt>
                <c:pt idx="20727">
                  <c:v>0.69811900000000005</c:v>
                </c:pt>
                <c:pt idx="20728">
                  <c:v>0.69821299999999997</c:v>
                </c:pt>
                <c:pt idx="20729">
                  <c:v>0.69830700000000001</c:v>
                </c:pt>
                <c:pt idx="20730">
                  <c:v>0.69840000000000002</c:v>
                </c:pt>
                <c:pt idx="20731">
                  <c:v>0.69849399999999995</c:v>
                </c:pt>
                <c:pt idx="20732">
                  <c:v>0.69858799999999999</c:v>
                </c:pt>
                <c:pt idx="20733">
                  <c:v>0.698681</c:v>
                </c:pt>
                <c:pt idx="20734">
                  <c:v>0.69877500000000003</c:v>
                </c:pt>
                <c:pt idx="20735">
                  <c:v>0.69886800000000004</c:v>
                </c:pt>
                <c:pt idx="20736">
                  <c:v>0.69896100000000005</c:v>
                </c:pt>
                <c:pt idx="20737">
                  <c:v>0.69905399999999995</c:v>
                </c:pt>
                <c:pt idx="20738">
                  <c:v>0.69914699999999996</c:v>
                </c:pt>
                <c:pt idx="20739">
                  <c:v>0.69923999999999997</c:v>
                </c:pt>
                <c:pt idx="20740">
                  <c:v>0.69933299999999998</c:v>
                </c:pt>
                <c:pt idx="20741">
                  <c:v>0.69942599999999999</c:v>
                </c:pt>
                <c:pt idx="20742">
                  <c:v>0.699519</c:v>
                </c:pt>
                <c:pt idx="20743">
                  <c:v>0.69961099999999998</c:v>
                </c:pt>
                <c:pt idx="20744">
                  <c:v>0.69970399999999999</c:v>
                </c:pt>
                <c:pt idx="20745">
                  <c:v>0.69979599999999997</c:v>
                </c:pt>
                <c:pt idx="20746">
                  <c:v>0.69988899999999998</c:v>
                </c:pt>
                <c:pt idx="20747">
                  <c:v>0.69998099999999996</c:v>
                </c:pt>
                <c:pt idx="20748">
                  <c:v>0.70007299999999995</c:v>
                </c:pt>
                <c:pt idx="20749">
                  <c:v>0.70016500000000004</c:v>
                </c:pt>
                <c:pt idx="20750">
                  <c:v>0.70025700000000002</c:v>
                </c:pt>
                <c:pt idx="20751">
                  <c:v>0.700349</c:v>
                </c:pt>
                <c:pt idx="20752">
                  <c:v>0.70044099999999998</c:v>
                </c:pt>
                <c:pt idx="20753">
                  <c:v>0.70053200000000004</c:v>
                </c:pt>
                <c:pt idx="20754">
                  <c:v>0.70062400000000002</c:v>
                </c:pt>
                <c:pt idx="20755">
                  <c:v>0.70071499999999998</c:v>
                </c:pt>
                <c:pt idx="20756">
                  <c:v>0.70080699999999996</c:v>
                </c:pt>
                <c:pt idx="20757">
                  <c:v>0.70089800000000002</c:v>
                </c:pt>
                <c:pt idx="20758">
                  <c:v>0.70098899999999997</c:v>
                </c:pt>
                <c:pt idx="20759">
                  <c:v>0.70108099999999995</c:v>
                </c:pt>
                <c:pt idx="20760">
                  <c:v>0.70117200000000002</c:v>
                </c:pt>
                <c:pt idx="20761">
                  <c:v>0.70126299999999997</c:v>
                </c:pt>
                <c:pt idx="20762">
                  <c:v>0.701353</c:v>
                </c:pt>
                <c:pt idx="20763">
                  <c:v>0.70144399999999996</c:v>
                </c:pt>
                <c:pt idx="20764">
                  <c:v>0.70153500000000002</c:v>
                </c:pt>
                <c:pt idx="20765">
                  <c:v>0.70162599999999997</c:v>
                </c:pt>
                <c:pt idx="20766">
                  <c:v>0.70171600000000001</c:v>
                </c:pt>
                <c:pt idx="20767">
                  <c:v>0.70180699999999996</c:v>
                </c:pt>
                <c:pt idx="20768">
                  <c:v>0.70189699999999999</c:v>
                </c:pt>
                <c:pt idx="20769">
                  <c:v>0.70198700000000003</c:v>
                </c:pt>
                <c:pt idx="20770">
                  <c:v>0.70207699999999995</c:v>
                </c:pt>
                <c:pt idx="20771">
                  <c:v>0.70216699999999999</c:v>
                </c:pt>
                <c:pt idx="20772">
                  <c:v>0.70225700000000002</c:v>
                </c:pt>
                <c:pt idx="20773">
                  <c:v>0.70234700000000005</c:v>
                </c:pt>
                <c:pt idx="20774">
                  <c:v>0.70243699999999998</c:v>
                </c:pt>
                <c:pt idx="20775">
                  <c:v>0.70252700000000001</c:v>
                </c:pt>
                <c:pt idx="20776">
                  <c:v>0.70261700000000005</c:v>
                </c:pt>
                <c:pt idx="20777">
                  <c:v>0.70270600000000005</c:v>
                </c:pt>
                <c:pt idx="20778">
                  <c:v>0.70279599999999998</c:v>
                </c:pt>
                <c:pt idx="20779">
                  <c:v>0.70288499999999998</c:v>
                </c:pt>
                <c:pt idx="20780">
                  <c:v>0.70297399999999999</c:v>
                </c:pt>
                <c:pt idx="20781">
                  <c:v>0.70306299999999999</c:v>
                </c:pt>
                <c:pt idx="20782">
                  <c:v>0.70315300000000003</c:v>
                </c:pt>
                <c:pt idx="20783">
                  <c:v>0.70324200000000003</c:v>
                </c:pt>
                <c:pt idx="20784">
                  <c:v>0.70333100000000004</c:v>
                </c:pt>
                <c:pt idx="20785">
                  <c:v>0.70341900000000002</c:v>
                </c:pt>
                <c:pt idx="20786">
                  <c:v>0.70350800000000002</c:v>
                </c:pt>
                <c:pt idx="20787">
                  <c:v>0.70359700000000003</c:v>
                </c:pt>
                <c:pt idx="20788">
                  <c:v>0.70368600000000003</c:v>
                </c:pt>
                <c:pt idx="20789">
                  <c:v>0.70377400000000001</c:v>
                </c:pt>
                <c:pt idx="20790">
                  <c:v>0.70386199999999999</c:v>
                </c:pt>
                <c:pt idx="20791">
                  <c:v>0.70395099999999999</c:v>
                </c:pt>
                <c:pt idx="20792">
                  <c:v>0.70403899999999997</c:v>
                </c:pt>
                <c:pt idx="20793">
                  <c:v>0.70412699999999995</c:v>
                </c:pt>
                <c:pt idx="20794">
                  <c:v>0.70421500000000004</c:v>
                </c:pt>
                <c:pt idx="20795">
                  <c:v>0.70430300000000001</c:v>
                </c:pt>
                <c:pt idx="20796">
                  <c:v>0.70439099999999999</c:v>
                </c:pt>
                <c:pt idx="20797">
                  <c:v>0.70447899999999997</c:v>
                </c:pt>
                <c:pt idx="20798">
                  <c:v>0.70456700000000005</c:v>
                </c:pt>
                <c:pt idx="20799">
                  <c:v>0.704654</c:v>
                </c:pt>
                <c:pt idx="20800">
                  <c:v>0.70474199999999998</c:v>
                </c:pt>
                <c:pt idx="20801">
                  <c:v>0.70482900000000004</c:v>
                </c:pt>
                <c:pt idx="20802">
                  <c:v>0.70491700000000002</c:v>
                </c:pt>
                <c:pt idx="20803">
                  <c:v>0.70500399999999996</c:v>
                </c:pt>
                <c:pt idx="20804">
                  <c:v>0.70509100000000002</c:v>
                </c:pt>
                <c:pt idx="20805">
                  <c:v>0.70517799999999997</c:v>
                </c:pt>
                <c:pt idx="20806">
                  <c:v>0.70526500000000003</c:v>
                </c:pt>
                <c:pt idx="20807">
                  <c:v>0.70535199999999998</c:v>
                </c:pt>
                <c:pt idx="20808">
                  <c:v>0.70543900000000004</c:v>
                </c:pt>
                <c:pt idx="20809">
                  <c:v>0.70552599999999999</c:v>
                </c:pt>
                <c:pt idx="20810">
                  <c:v>0.70561300000000005</c:v>
                </c:pt>
                <c:pt idx="20811">
                  <c:v>0.70569899999999997</c:v>
                </c:pt>
                <c:pt idx="20812">
                  <c:v>0.70578600000000002</c:v>
                </c:pt>
                <c:pt idx="20813">
                  <c:v>0.70587200000000005</c:v>
                </c:pt>
                <c:pt idx="20814">
                  <c:v>0.705959</c:v>
                </c:pt>
                <c:pt idx="20815">
                  <c:v>0.70604500000000003</c:v>
                </c:pt>
                <c:pt idx="20816">
                  <c:v>0.70613099999999995</c:v>
                </c:pt>
                <c:pt idx="20817">
                  <c:v>0.70621699999999998</c:v>
                </c:pt>
                <c:pt idx="20818">
                  <c:v>0.70630300000000001</c:v>
                </c:pt>
                <c:pt idx="20819">
                  <c:v>0.70638900000000004</c:v>
                </c:pt>
                <c:pt idx="20820">
                  <c:v>0.70647499999999996</c:v>
                </c:pt>
                <c:pt idx="20821">
                  <c:v>0.70656099999999999</c:v>
                </c:pt>
                <c:pt idx="20822">
                  <c:v>0.70664700000000003</c:v>
                </c:pt>
                <c:pt idx="20823">
                  <c:v>0.70673200000000003</c:v>
                </c:pt>
                <c:pt idx="20824">
                  <c:v>0.70681799999999995</c:v>
                </c:pt>
                <c:pt idx="20825">
                  <c:v>0.70690299999999995</c:v>
                </c:pt>
                <c:pt idx="20826">
                  <c:v>0.70698899999999998</c:v>
                </c:pt>
                <c:pt idx="20827">
                  <c:v>0.70707399999999998</c:v>
                </c:pt>
                <c:pt idx="20828">
                  <c:v>0.70715899999999998</c:v>
                </c:pt>
                <c:pt idx="20829">
                  <c:v>0.70724399999999998</c:v>
                </c:pt>
                <c:pt idx="20830">
                  <c:v>0.70732899999999999</c:v>
                </c:pt>
                <c:pt idx="20831">
                  <c:v>0.70741399999999999</c:v>
                </c:pt>
                <c:pt idx="20832">
                  <c:v>0.70749899999999999</c:v>
                </c:pt>
                <c:pt idx="20833">
                  <c:v>0.70758399999999999</c:v>
                </c:pt>
                <c:pt idx="20834">
                  <c:v>0.70766799999999996</c:v>
                </c:pt>
                <c:pt idx="20835">
                  <c:v>0.70775299999999997</c:v>
                </c:pt>
                <c:pt idx="20836">
                  <c:v>0.70783799999999997</c:v>
                </c:pt>
                <c:pt idx="20837">
                  <c:v>0.70792200000000005</c:v>
                </c:pt>
                <c:pt idx="20838">
                  <c:v>0.70800600000000002</c:v>
                </c:pt>
                <c:pt idx="20839">
                  <c:v>0.70809100000000003</c:v>
                </c:pt>
                <c:pt idx="20840">
                  <c:v>0.708175</c:v>
                </c:pt>
                <c:pt idx="20841">
                  <c:v>0.70825899999999997</c:v>
                </c:pt>
                <c:pt idx="20842">
                  <c:v>0.70834299999999994</c:v>
                </c:pt>
                <c:pt idx="20843">
                  <c:v>0.70842700000000003</c:v>
                </c:pt>
                <c:pt idx="20844">
                  <c:v>0.708511</c:v>
                </c:pt>
                <c:pt idx="20845">
                  <c:v>0.70859499999999997</c:v>
                </c:pt>
                <c:pt idx="20846">
                  <c:v>0.70867800000000003</c:v>
                </c:pt>
                <c:pt idx="20847">
                  <c:v>0.708762</c:v>
                </c:pt>
                <c:pt idx="20848">
                  <c:v>0.70884499999999995</c:v>
                </c:pt>
                <c:pt idx="20849">
                  <c:v>0.70892900000000003</c:v>
                </c:pt>
                <c:pt idx="20850">
                  <c:v>0.70901199999999998</c:v>
                </c:pt>
                <c:pt idx="20851">
                  <c:v>0.70909599999999995</c:v>
                </c:pt>
                <c:pt idx="20852">
                  <c:v>0.709179</c:v>
                </c:pt>
                <c:pt idx="20853">
                  <c:v>0.70926199999999995</c:v>
                </c:pt>
                <c:pt idx="20854">
                  <c:v>0.709345</c:v>
                </c:pt>
                <c:pt idx="20855">
                  <c:v>0.70942799999999995</c:v>
                </c:pt>
                <c:pt idx="20856">
                  <c:v>0.709511</c:v>
                </c:pt>
                <c:pt idx="20857">
                  <c:v>0.70959399999999995</c:v>
                </c:pt>
                <c:pt idx="20858">
                  <c:v>0.70967599999999997</c:v>
                </c:pt>
                <c:pt idx="20859">
                  <c:v>0.70975900000000003</c:v>
                </c:pt>
                <c:pt idx="20860">
                  <c:v>0.70984100000000006</c:v>
                </c:pt>
                <c:pt idx="20861">
                  <c:v>0.709924</c:v>
                </c:pt>
                <c:pt idx="20862">
                  <c:v>0.71000600000000003</c:v>
                </c:pt>
                <c:pt idx="20863">
                  <c:v>0.71008899999999997</c:v>
                </c:pt>
                <c:pt idx="20864">
                  <c:v>0.710171</c:v>
                </c:pt>
                <c:pt idx="20865">
                  <c:v>0.71025300000000002</c:v>
                </c:pt>
                <c:pt idx="20866">
                  <c:v>0.71033500000000005</c:v>
                </c:pt>
                <c:pt idx="20867">
                  <c:v>0.71041699999999997</c:v>
                </c:pt>
                <c:pt idx="20868">
                  <c:v>0.71049899999999999</c:v>
                </c:pt>
                <c:pt idx="20869">
                  <c:v>0.71058100000000002</c:v>
                </c:pt>
                <c:pt idx="20870">
                  <c:v>0.71066300000000004</c:v>
                </c:pt>
                <c:pt idx="20871">
                  <c:v>0.71074400000000004</c:v>
                </c:pt>
                <c:pt idx="20872">
                  <c:v>0.71082599999999996</c:v>
                </c:pt>
                <c:pt idx="20873">
                  <c:v>0.71090699999999996</c:v>
                </c:pt>
                <c:pt idx="20874">
                  <c:v>0.71098899999999998</c:v>
                </c:pt>
                <c:pt idx="20875">
                  <c:v>0.71106999999999998</c:v>
                </c:pt>
                <c:pt idx="20876">
                  <c:v>0.71115099999999998</c:v>
                </c:pt>
                <c:pt idx="20877">
                  <c:v>0.711233</c:v>
                </c:pt>
                <c:pt idx="20878">
                  <c:v>0.711314</c:v>
                </c:pt>
                <c:pt idx="20879">
                  <c:v>0.711395</c:v>
                </c:pt>
                <c:pt idx="20880">
                  <c:v>0.711476</c:v>
                </c:pt>
                <c:pt idx="20881">
                  <c:v>0.711557</c:v>
                </c:pt>
                <c:pt idx="20882">
                  <c:v>0.71163699999999996</c:v>
                </c:pt>
                <c:pt idx="20883">
                  <c:v>0.71171799999999996</c:v>
                </c:pt>
                <c:pt idx="20884">
                  <c:v>0.71179899999999996</c:v>
                </c:pt>
                <c:pt idx="20885">
                  <c:v>0.71187900000000004</c:v>
                </c:pt>
                <c:pt idx="20886">
                  <c:v>0.71196000000000004</c:v>
                </c:pt>
                <c:pt idx="20887">
                  <c:v>0.71204000000000001</c:v>
                </c:pt>
                <c:pt idx="20888">
                  <c:v>0.71211999999999998</c:v>
                </c:pt>
                <c:pt idx="20889">
                  <c:v>0.71220099999999997</c:v>
                </c:pt>
                <c:pt idx="20890">
                  <c:v>0.71228100000000005</c:v>
                </c:pt>
                <c:pt idx="20891">
                  <c:v>0.71236100000000002</c:v>
                </c:pt>
                <c:pt idx="20892">
                  <c:v>0.71244099999999999</c:v>
                </c:pt>
                <c:pt idx="20893">
                  <c:v>0.71252099999999996</c:v>
                </c:pt>
                <c:pt idx="20894">
                  <c:v>0.71260100000000004</c:v>
                </c:pt>
                <c:pt idx="20895">
                  <c:v>0.71267999999999998</c:v>
                </c:pt>
                <c:pt idx="20896">
                  <c:v>0.71275999999999995</c:v>
                </c:pt>
                <c:pt idx="20897">
                  <c:v>0.71284000000000003</c:v>
                </c:pt>
                <c:pt idx="20898">
                  <c:v>0.71291899999999997</c:v>
                </c:pt>
                <c:pt idx="20899">
                  <c:v>0.71299900000000005</c:v>
                </c:pt>
                <c:pt idx="20900">
                  <c:v>0.71307799999999999</c:v>
                </c:pt>
                <c:pt idx="20901">
                  <c:v>0.71315700000000004</c:v>
                </c:pt>
                <c:pt idx="20902">
                  <c:v>0.71323700000000001</c:v>
                </c:pt>
                <c:pt idx="20903">
                  <c:v>0.71331599999999995</c:v>
                </c:pt>
                <c:pt idx="20904">
                  <c:v>0.713395</c:v>
                </c:pt>
                <c:pt idx="20905">
                  <c:v>0.71347400000000005</c:v>
                </c:pt>
                <c:pt idx="20906">
                  <c:v>0.71355299999999999</c:v>
                </c:pt>
                <c:pt idx="20907">
                  <c:v>0.71363200000000004</c:v>
                </c:pt>
                <c:pt idx="20908">
                  <c:v>0.71370999999999996</c:v>
                </c:pt>
                <c:pt idx="20909">
                  <c:v>0.71378900000000001</c:v>
                </c:pt>
                <c:pt idx="20910">
                  <c:v>0.71386799999999995</c:v>
                </c:pt>
                <c:pt idx="20911">
                  <c:v>0.71394599999999997</c:v>
                </c:pt>
                <c:pt idx="20912">
                  <c:v>0.71402500000000002</c:v>
                </c:pt>
                <c:pt idx="20913">
                  <c:v>0.71410300000000004</c:v>
                </c:pt>
                <c:pt idx="20914">
                  <c:v>0.71418099999999995</c:v>
                </c:pt>
                <c:pt idx="20915">
                  <c:v>0.71425899999999998</c:v>
                </c:pt>
                <c:pt idx="20916">
                  <c:v>0.71433800000000003</c:v>
                </c:pt>
                <c:pt idx="20917">
                  <c:v>0.71441600000000005</c:v>
                </c:pt>
                <c:pt idx="20918">
                  <c:v>0.71449399999999996</c:v>
                </c:pt>
                <c:pt idx="20919">
                  <c:v>0.71457199999999998</c:v>
                </c:pt>
                <c:pt idx="20920">
                  <c:v>0.71464899999999998</c:v>
                </c:pt>
                <c:pt idx="20921">
                  <c:v>0.714727</c:v>
                </c:pt>
                <c:pt idx="20922">
                  <c:v>0.71480500000000002</c:v>
                </c:pt>
                <c:pt idx="20923">
                  <c:v>0.71488200000000002</c:v>
                </c:pt>
                <c:pt idx="20924">
                  <c:v>0.71496000000000004</c:v>
                </c:pt>
                <c:pt idx="20925">
                  <c:v>0.71503700000000003</c:v>
                </c:pt>
                <c:pt idx="20926">
                  <c:v>0.71511499999999995</c:v>
                </c:pt>
                <c:pt idx="20927">
                  <c:v>0.71519200000000005</c:v>
                </c:pt>
                <c:pt idx="20928">
                  <c:v>0.71526900000000004</c:v>
                </c:pt>
                <c:pt idx="20929">
                  <c:v>0.71534699999999996</c:v>
                </c:pt>
                <c:pt idx="20930">
                  <c:v>0.71542399999999995</c:v>
                </c:pt>
                <c:pt idx="20931">
                  <c:v>0.71550100000000005</c:v>
                </c:pt>
                <c:pt idx="20932">
                  <c:v>0.71557800000000005</c:v>
                </c:pt>
                <c:pt idx="20933">
                  <c:v>0.71565400000000001</c:v>
                </c:pt>
                <c:pt idx="20934">
                  <c:v>0.71573100000000001</c:v>
                </c:pt>
                <c:pt idx="20935">
                  <c:v>0.715808</c:v>
                </c:pt>
                <c:pt idx="20936">
                  <c:v>0.71588399999999996</c:v>
                </c:pt>
                <c:pt idx="20937">
                  <c:v>0.71596099999999996</c:v>
                </c:pt>
                <c:pt idx="20938">
                  <c:v>0.71603700000000003</c:v>
                </c:pt>
                <c:pt idx="20939">
                  <c:v>0.71611400000000003</c:v>
                </c:pt>
                <c:pt idx="20940">
                  <c:v>0.71618999999999999</c:v>
                </c:pt>
                <c:pt idx="20941">
                  <c:v>0.71626599999999996</c:v>
                </c:pt>
                <c:pt idx="20942">
                  <c:v>0.71634299999999995</c:v>
                </c:pt>
                <c:pt idx="20943">
                  <c:v>0.71641900000000003</c:v>
                </c:pt>
                <c:pt idx="20944">
                  <c:v>0.71649499999999999</c:v>
                </c:pt>
                <c:pt idx="20945">
                  <c:v>0.71657099999999996</c:v>
                </c:pt>
                <c:pt idx="20946">
                  <c:v>0.71664700000000003</c:v>
                </c:pt>
                <c:pt idx="20947">
                  <c:v>0.71672199999999997</c:v>
                </c:pt>
                <c:pt idx="20948">
                  <c:v>0.71679800000000005</c:v>
                </c:pt>
                <c:pt idx="20949">
                  <c:v>0.71687400000000001</c:v>
                </c:pt>
                <c:pt idx="20950">
                  <c:v>0.71694899999999995</c:v>
                </c:pt>
                <c:pt idx="20951">
                  <c:v>0.71702500000000002</c:v>
                </c:pt>
                <c:pt idx="20952">
                  <c:v>0.71709999999999996</c:v>
                </c:pt>
                <c:pt idx="20953">
                  <c:v>0.71717600000000004</c:v>
                </c:pt>
                <c:pt idx="20954">
                  <c:v>0.71725099999999997</c:v>
                </c:pt>
                <c:pt idx="20955">
                  <c:v>0.71732600000000002</c:v>
                </c:pt>
                <c:pt idx="20956">
                  <c:v>0.71740099999999996</c:v>
                </c:pt>
                <c:pt idx="20957">
                  <c:v>0.717476</c:v>
                </c:pt>
                <c:pt idx="20958">
                  <c:v>0.71755100000000005</c:v>
                </c:pt>
                <c:pt idx="20959">
                  <c:v>0.71762599999999999</c:v>
                </c:pt>
                <c:pt idx="20960">
                  <c:v>0.71770100000000003</c:v>
                </c:pt>
                <c:pt idx="20961">
                  <c:v>0.71777599999999997</c:v>
                </c:pt>
                <c:pt idx="20962">
                  <c:v>0.71784999999999999</c:v>
                </c:pt>
                <c:pt idx="20963">
                  <c:v>0.71792500000000004</c:v>
                </c:pt>
                <c:pt idx="20964">
                  <c:v>0.71799999999999997</c:v>
                </c:pt>
                <c:pt idx="20965">
                  <c:v>0.71807399999999999</c:v>
                </c:pt>
                <c:pt idx="20966">
                  <c:v>0.71814800000000001</c:v>
                </c:pt>
                <c:pt idx="20967">
                  <c:v>0.71822299999999994</c:v>
                </c:pt>
                <c:pt idx="20968">
                  <c:v>0.71829699999999996</c:v>
                </c:pt>
                <c:pt idx="20969">
                  <c:v>0.71837099999999998</c:v>
                </c:pt>
                <c:pt idx="20970">
                  <c:v>0.718445</c:v>
                </c:pt>
                <c:pt idx="20971">
                  <c:v>0.71851900000000002</c:v>
                </c:pt>
                <c:pt idx="20972">
                  <c:v>0.71859300000000004</c:v>
                </c:pt>
                <c:pt idx="20973">
                  <c:v>0.71866699999999994</c:v>
                </c:pt>
                <c:pt idx="20974">
                  <c:v>0.71874099999999996</c:v>
                </c:pt>
                <c:pt idx="20975">
                  <c:v>0.71881499999999998</c:v>
                </c:pt>
                <c:pt idx="20976">
                  <c:v>0.71888799999999997</c:v>
                </c:pt>
                <c:pt idx="20977">
                  <c:v>0.71896199999999999</c:v>
                </c:pt>
                <c:pt idx="20978">
                  <c:v>0.71903600000000001</c:v>
                </c:pt>
                <c:pt idx="20979">
                  <c:v>0.719109</c:v>
                </c:pt>
                <c:pt idx="20980">
                  <c:v>0.71918199999999999</c:v>
                </c:pt>
                <c:pt idx="20981">
                  <c:v>0.71925600000000001</c:v>
                </c:pt>
                <c:pt idx="20982">
                  <c:v>0.719329</c:v>
                </c:pt>
                <c:pt idx="20983">
                  <c:v>0.71940199999999999</c:v>
                </c:pt>
                <c:pt idx="20984">
                  <c:v>0.71947499999999998</c:v>
                </c:pt>
                <c:pt idx="20985">
                  <c:v>0.71954799999999997</c:v>
                </c:pt>
                <c:pt idx="20986">
                  <c:v>0.71962099999999996</c:v>
                </c:pt>
                <c:pt idx="20987">
                  <c:v>0.71969399999999994</c:v>
                </c:pt>
                <c:pt idx="20988">
                  <c:v>0.71976700000000005</c:v>
                </c:pt>
                <c:pt idx="20989">
                  <c:v>0.71984000000000004</c:v>
                </c:pt>
                <c:pt idx="20990">
                  <c:v>0.719912</c:v>
                </c:pt>
                <c:pt idx="20991">
                  <c:v>0.71998499999999999</c:v>
                </c:pt>
                <c:pt idx="20992">
                  <c:v>0.72005699999999995</c:v>
                </c:pt>
                <c:pt idx="20993">
                  <c:v>0.72013000000000005</c:v>
                </c:pt>
                <c:pt idx="20994">
                  <c:v>0.72020200000000001</c:v>
                </c:pt>
                <c:pt idx="20995">
                  <c:v>0.720275</c:v>
                </c:pt>
                <c:pt idx="20996">
                  <c:v>0.72034699999999996</c:v>
                </c:pt>
                <c:pt idx="20997">
                  <c:v>0.72041900000000003</c:v>
                </c:pt>
                <c:pt idx="20998">
                  <c:v>0.72049099999999999</c:v>
                </c:pt>
                <c:pt idx="20999">
                  <c:v>0.72056299999999995</c:v>
                </c:pt>
                <c:pt idx="21000">
                  <c:v>0.72063500000000003</c:v>
                </c:pt>
                <c:pt idx="21001">
                  <c:v>0.72070699999999999</c:v>
                </c:pt>
                <c:pt idx="21002">
                  <c:v>0.72077899999999995</c:v>
                </c:pt>
                <c:pt idx="21003">
                  <c:v>0.72085100000000002</c:v>
                </c:pt>
                <c:pt idx="21004">
                  <c:v>0.72092199999999995</c:v>
                </c:pt>
                <c:pt idx="21005">
                  <c:v>0.72099400000000002</c:v>
                </c:pt>
                <c:pt idx="21006">
                  <c:v>0.72106499999999996</c:v>
                </c:pt>
                <c:pt idx="21007">
                  <c:v>0.72113700000000003</c:v>
                </c:pt>
                <c:pt idx="21008">
                  <c:v>0.72120799999999996</c:v>
                </c:pt>
                <c:pt idx="21009">
                  <c:v>0.72128000000000003</c:v>
                </c:pt>
                <c:pt idx="21010">
                  <c:v>0.72135099999999996</c:v>
                </c:pt>
                <c:pt idx="21011">
                  <c:v>0.72142200000000001</c:v>
                </c:pt>
                <c:pt idx="21012">
                  <c:v>0.72149300000000005</c:v>
                </c:pt>
                <c:pt idx="21013">
                  <c:v>0.72156399999999998</c:v>
                </c:pt>
                <c:pt idx="21014">
                  <c:v>0.72163500000000003</c:v>
                </c:pt>
                <c:pt idx="21015">
                  <c:v>0.72170599999999996</c:v>
                </c:pt>
                <c:pt idx="21016">
                  <c:v>0.721777</c:v>
                </c:pt>
                <c:pt idx="21017">
                  <c:v>0.72184800000000005</c:v>
                </c:pt>
                <c:pt idx="21018">
                  <c:v>0.72191799999999995</c:v>
                </c:pt>
                <c:pt idx="21019">
                  <c:v>0.72198899999999999</c:v>
                </c:pt>
                <c:pt idx="21020">
                  <c:v>0.72205900000000001</c:v>
                </c:pt>
                <c:pt idx="21021">
                  <c:v>0.72213000000000005</c:v>
                </c:pt>
                <c:pt idx="21022">
                  <c:v>0.72219999999999995</c:v>
                </c:pt>
                <c:pt idx="21023">
                  <c:v>0.722271</c:v>
                </c:pt>
                <c:pt idx="21024">
                  <c:v>0.72234100000000001</c:v>
                </c:pt>
                <c:pt idx="21025">
                  <c:v>0.72241100000000003</c:v>
                </c:pt>
                <c:pt idx="21026">
                  <c:v>0.72248100000000004</c:v>
                </c:pt>
                <c:pt idx="21027">
                  <c:v>0.72255100000000005</c:v>
                </c:pt>
                <c:pt idx="21028">
                  <c:v>0.72262099999999996</c:v>
                </c:pt>
                <c:pt idx="21029">
                  <c:v>0.72269099999999997</c:v>
                </c:pt>
                <c:pt idx="21030">
                  <c:v>0.72276099999999999</c:v>
                </c:pt>
                <c:pt idx="21031">
                  <c:v>0.722831</c:v>
                </c:pt>
                <c:pt idx="21032">
                  <c:v>0.72290100000000002</c:v>
                </c:pt>
                <c:pt idx="21033">
                  <c:v>0.72297</c:v>
                </c:pt>
                <c:pt idx="21034">
                  <c:v>0.72304000000000002</c:v>
                </c:pt>
                <c:pt idx="21035">
                  <c:v>0.72311000000000003</c:v>
                </c:pt>
                <c:pt idx="21036">
                  <c:v>0.72317900000000002</c:v>
                </c:pt>
                <c:pt idx="21037">
                  <c:v>0.723248</c:v>
                </c:pt>
                <c:pt idx="21038">
                  <c:v>0.72331800000000002</c:v>
                </c:pt>
                <c:pt idx="21039">
                  <c:v>0.723387</c:v>
                </c:pt>
                <c:pt idx="21040">
                  <c:v>0.72345599999999999</c:v>
                </c:pt>
                <c:pt idx="21041">
                  <c:v>0.72352499999999997</c:v>
                </c:pt>
                <c:pt idx="21042">
                  <c:v>0.72359399999999996</c:v>
                </c:pt>
                <c:pt idx="21043">
                  <c:v>0.72366299999999995</c:v>
                </c:pt>
                <c:pt idx="21044">
                  <c:v>0.72373200000000004</c:v>
                </c:pt>
                <c:pt idx="21045">
                  <c:v>0.72380100000000003</c:v>
                </c:pt>
                <c:pt idx="21046">
                  <c:v>0.72387000000000001</c:v>
                </c:pt>
                <c:pt idx="21047">
                  <c:v>0.723939</c:v>
                </c:pt>
                <c:pt idx="21048">
                  <c:v>0.72400699999999996</c:v>
                </c:pt>
                <c:pt idx="21049">
                  <c:v>0.72407600000000005</c:v>
                </c:pt>
                <c:pt idx="21050">
                  <c:v>0.72414400000000001</c:v>
                </c:pt>
                <c:pt idx="21051">
                  <c:v>0.724213</c:v>
                </c:pt>
                <c:pt idx="21052">
                  <c:v>0.72428099999999995</c:v>
                </c:pt>
                <c:pt idx="21053">
                  <c:v>0.72434900000000002</c:v>
                </c:pt>
                <c:pt idx="21054">
                  <c:v>0.72441800000000001</c:v>
                </c:pt>
                <c:pt idx="21055">
                  <c:v>0.72448599999999996</c:v>
                </c:pt>
                <c:pt idx="21056">
                  <c:v>0.72455400000000003</c:v>
                </c:pt>
                <c:pt idx="21057">
                  <c:v>0.72462199999999999</c:v>
                </c:pt>
                <c:pt idx="21058">
                  <c:v>0.72468999999999995</c:v>
                </c:pt>
                <c:pt idx="21059">
                  <c:v>0.72475800000000001</c:v>
                </c:pt>
                <c:pt idx="21060">
                  <c:v>0.72482599999999997</c:v>
                </c:pt>
                <c:pt idx="21061">
                  <c:v>0.72489300000000001</c:v>
                </c:pt>
                <c:pt idx="21062">
                  <c:v>0.72496099999999997</c:v>
                </c:pt>
                <c:pt idx="21063">
                  <c:v>0.72502900000000003</c:v>
                </c:pt>
                <c:pt idx="21064">
                  <c:v>0.72509599999999996</c:v>
                </c:pt>
                <c:pt idx="21065">
                  <c:v>0.72516400000000003</c:v>
                </c:pt>
                <c:pt idx="21066">
                  <c:v>0.72523099999999996</c:v>
                </c:pt>
                <c:pt idx="21067">
                  <c:v>0.72529900000000003</c:v>
                </c:pt>
                <c:pt idx="21068">
                  <c:v>0.72536599999999996</c:v>
                </c:pt>
                <c:pt idx="21069">
                  <c:v>0.72543299999999999</c:v>
                </c:pt>
                <c:pt idx="21070">
                  <c:v>0.72550000000000003</c:v>
                </c:pt>
                <c:pt idx="21071">
                  <c:v>0.72556799999999999</c:v>
                </c:pt>
                <c:pt idx="21072">
                  <c:v>0.72563500000000003</c:v>
                </c:pt>
                <c:pt idx="21073">
                  <c:v>0.72570199999999996</c:v>
                </c:pt>
                <c:pt idx="21074">
                  <c:v>0.725769</c:v>
                </c:pt>
                <c:pt idx="21075">
                  <c:v>0.72583500000000001</c:v>
                </c:pt>
                <c:pt idx="21076">
                  <c:v>0.72590200000000005</c:v>
                </c:pt>
                <c:pt idx="21077">
                  <c:v>0.72596899999999998</c:v>
                </c:pt>
                <c:pt idx="21078">
                  <c:v>0.72603600000000001</c:v>
                </c:pt>
                <c:pt idx="21079">
                  <c:v>0.72610200000000003</c:v>
                </c:pt>
                <c:pt idx="21080">
                  <c:v>0.72616899999999995</c:v>
                </c:pt>
                <c:pt idx="21081">
                  <c:v>0.72623499999999996</c:v>
                </c:pt>
                <c:pt idx="21082">
                  <c:v>0.72630099999999997</c:v>
                </c:pt>
                <c:pt idx="21083">
                  <c:v>0.72636800000000001</c:v>
                </c:pt>
                <c:pt idx="21084">
                  <c:v>0.72643400000000002</c:v>
                </c:pt>
                <c:pt idx="21085">
                  <c:v>0.72650000000000003</c:v>
                </c:pt>
                <c:pt idx="21086">
                  <c:v>0.72656600000000005</c:v>
                </c:pt>
                <c:pt idx="21087">
                  <c:v>0.72663199999999994</c:v>
                </c:pt>
                <c:pt idx="21088">
                  <c:v>0.72669799999999996</c:v>
                </c:pt>
                <c:pt idx="21089">
                  <c:v>0.72676399999999997</c:v>
                </c:pt>
                <c:pt idx="21090">
                  <c:v>0.72682999999999998</c:v>
                </c:pt>
                <c:pt idx="21091">
                  <c:v>0.72689599999999999</c:v>
                </c:pt>
                <c:pt idx="21092">
                  <c:v>0.726962</c:v>
                </c:pt>
                <c:pt idx="21093">
                  <c:v>0.72702699999999998</c:v>
                </c:pt>
                <c:pt idx="21094">
                  <c:v>0.72709299999999999</c:v>
                </c:pt>
                <c:pt idx="21095">
                  <c:v>0.727159</c:v>
                </c:pt>
                <c:pt idx="21096">
                  <c:v>0.72722399999999998</c:v>
                </c:pt>
                <c:pt idx="21097">
                  <c:v>0.72728999999999999</c:v>
                </c:pt>
                <c:pt idx="21098">
                  <c:v>0.72735499999999997</c:v>
                </c:pt>
                <c:pt idx="21099">
                  <c:v>0.72741999999999996</c:v>
                </c:pt>
                <c:pt idx="21100">
                  <c:v>0.72748500000000005</c:v>
                </c:pt>
                <c:pt idx="21101">
                  <c:v>0.72755099999999995</c:v>
                </c:pt>
                <c:pt idx="21102">
                  <c:v>0.72761600000000004</c:v>
                </c:pt>
                <c:pt idx="21103">
                  <c:v>0.72768100000000002</c:v>
                </c:pt>
                <c:pt idx="21104">
                  <c:v>0.727746</c:v>
                </c:pt>
                <c:pt idx="21105">
                  <c:v>0.72781099999999999</c:v>
                </c:pt>
                <c:pt idx="21106">
                  <c:v>0.72787500000000005</c:v>
                </c:pt>
                <c:pt idx="21107">
                  <c:v>0.72794000000000003</c:v>
                </c:pt>
                <c:pt idx="21108">
                  <c:v>0.72800500000000001</c:v>
                </c:pt>
                <c:pt idx="21109">
                  <c:v>0.72806999999999999</c:v>
                </c:pt>
                <c:pt idx="21110">
                  <c:v>0.72813399999999995</c:v>
                </c:pt>
                <c:pt idx="21111">
                  <c:v>0.72819900000000004</c:v>
                </c:pt>
                <c:pt idx="21112">
                  <c:v>0.72826299999999999</c:v>
                </c:pt>
                <c:pt idx="21113">
                  <c:v>0.72832799999999998</c:v>
                </c:pt>
                <c:pt idx="21114">
                  <c:v>0.72839200000000004</c:v>
                </c:pt>
                <c:pt idx="21115">
                  <c:v>0.72845599999999999</c:v>
                </c:pt>
                <c:pt idx="21116">
                  <c:v>0.72851999999999995</c:v>
                </c:pt>
                <c:pt idx="21117">
                  <c:v>0.72858500000000004</c:v>
                </c:pt>
                <c:pt idx="21118">
                  <c:v>0.72864899999999999</c:v>
                </c:pt>
                <c:pt idx="21119">
                  <c:v>0.72871300000000006</c:v>
                </c:pt>
                <c:pt idx="21120">
                  <c:v>0.72877700000000001</c:v>
                </c:pt>
                <c:pt idx="21121">
                  <c:v>0.72884000000000004</c:v>
                </c:pt>
                <c:pt idx="21122">
                  <c:v>0.728904</c:v>
                </c:pt>
                <c:pt idx="21123">
                  <c:v>0.72896799999999995</c:v>
                </c:pt>
                <c:pt idx="21124">
                  <c:v>0.72903200000000001</c:v>
                </c:pt>
                <c:pt idx="21125">
                  <c:v>0.72909500000000005</c:v>
                </c:pt>
                <c:pt idx="21126">
                  <c:v>0.729159</c:v>
                </c:pt>
                <c:pt idx="21127">
                  <c:v>0.72922299999999995</c:v>
                </c:pt>
                <c:pt idx="21128">
                  <c:v>0.72928599999999999</c:v>
                </c:pt>
                <c:pt idx="21129">
                  <c:v>0.72934900000000003</c:v>
                </c:pt>
                <c:pt idx="21130">
                  <c:v>0.72941299999999998</c:v>
                </c:pt>
                <c:pt idx="21131">
                  <c:v>0.72947600000000001</c:v>
                </c:pt>
                <c:pt idx="21132">
                  <c:v>0.72953900000000005</c:v>
                </c:pt>
                <c:pt idx="21133">
                  <c:v>0.72960199999999997</c:v>
                </c:pt>
                <c:pt idx="21134">
                  <c:v>0.72966500000000001</c:v>
                </c:pt>
                <c:pt idx="21135">
                  <c:v>0.72972800000000004</c:v>
                </c:pt>
                <c:pt idx="21136">
                  <c:v>0.72979099999999997</c:v>
                </c:pt>
                <c:pt idx="21137">
                  <c:v>0.729854</c:v>
                </c:pt>
                <c:pt idx="21138">
                  <c:v>0.72991700000000004</c:v>
                </c:pt>
                <c:pt idx="21139">
                  <c:v>0.72997999999999996</c:v>
                </c:pt>
                <c:pt idx="21140">
                  <c:v>0.730043</c:v>
                </c:pt>
                <c:pt idx="21141">
                  <c:v>0.730105</c:v>
                </c:pt>
                <c:pt idx="21142">
                  <c:v>0.73016800000000004</c:v>
                </c:pt>
                <c:pt idx="21143">
                  <c:v>0.73023000000000005</c:v>
                </c:pt>
                <c:pt idx="21144">
                  <c:v>0.73029299999999997</c:v>
                </c:pt>
                <c:pt idx="21145">
                  <c:v>0.73035499999999998</c:v>
                </c:pt>
                <c:pt idx="21146">
                  <c:v>0.73041800000000001</c:v>
                </c:pt>
                <c:pt idx="21147">
                  <c:v>0.73048000000000002</c:v>
                </c:pt>
                <c:pt idx="21148">
                  <c:v>0.73054200000000002</c:v>
                </c:pt>
                <c:pt idx="21149">
                  <c:v>0.73060400000000003</c:v>
                </c:pt>
                <c:pt idx="21150">
                  <c:v>0.73066600000000004</c:v>
                </c:pt>
                <c:pt idx="21151">
                  <c:v>0.73072800000000004</c:v>
                </c:pt>
                <c:pt idx="21152">
                  <c:v>0.73079000000000005</c:v>
                </c:pt>
                <c:pt idx="21153">
                  <c:v>0.73085199999999995</c:v>
                </c:pt>
                <c:pt idx="21154">
                  <c:v>0.73091399999999995</c:v>
                </c:pt>
                <c:pt idx="21155">
                  <c:v>0.73097599999999996</c:v>
                </c:pt>
                <c:pt idx="21156">
                  <c:v>0.73103799999999997</c:v>
                </c:pt>
                <c:pt idx="21157">
                  <c:v>0.73109900000000005</c:v>
                </c:pt>
                <c:pt idx="21158">
                  <c:v>0.73116099999999995</c:v>
                </c:pt>
                <c:pt idx="21159">
                  <c:v>0.73122299999999996</c:v>
                </c:pt>
                <c:pt idx="21160">
                  <c:v>0.73128400000000005</c:v>
                </c:pt>
                <c:pt idx="21161">
                  <c:v>0.73134600000000005</c:v>
                </c:pt>
                <c:pt idx="21162">
                  <c:v>0.73140700000000003</c:v>
                </c:pt>
                <c:pt idx="21163">
                  <c:v>0.73146800000000001</c:v>
                </c:pt>
                <c:pt idx="21164">
                  <c:v>0.73152899999999998</c:v>
                </c:pt>
                <c:pt idx="21165">
                  <c:v>0.73159099999999999</c:v>
                </c:pt>
                <c:pt idx="21166">
                  <c:v>0.73165199999999997</c:v>
                </c:pt>
                <c:pt idx="21167">
                  <c:v>0.73171299999999995</c:v>
                </c:pt>
                <c:pt idx="21168">
                  <c:v>0.73177400000000004</c:v>
                </c:pt>
                <c:pt idx="21169">
                  <c:v>0.73183500000000001</c:v>
                </c:pt>
                <c:pt idx="21170">
                  <c:v>0.73189599999999999</c:v>
                </c:pt>
                <c:pt idx="21171">
                  <c:v>0.73195699999999997</c:v>
                </c:pt>
                <c:pt idx="21172">
                  <c:v>0.73201700000000003</c:v>
                </c:pt>
                <c:pt idx="21173">
                  <c:v>0.73207800000000001</c:v>
                </c:pt>
                <c:pt idx="21174">
                  <c:v>0.73213899999999998</c:v>
                </c:pt>
                <c:pt idx="21175">
                  <c:v>0.73219900000000004</c:v>
                </c:pt>
                <c:pt idx="21176">
                  <c:v>0.73226000000000002</c:v>
                </c:pt>
                <c:pt idx="21177">
                  <c:v>0.73231999999999997</c:v>
                </c:pt>
                <c:pt idx="21178">
                  <c:v>0.73238099999999995</c:v>
                </c:pt>
                <c:pt idx="21179">
                  <c:v>0.73244100000000001</c:v>
                </c:pt>
                <c:pt idx="21180">
                  <c:v>0.73250099999999996</c:v>
                </c:pt>
                <c:pt idx="21181">
                  <c:v>0.73256200000000005</c:v>
                </c:pt>
                <c:pt idx="21182">
                  <c:v>0.732622</c:v>
                </c:pt>
                <c:pt idx="21183">
                  <c:v>0.73268200000000006</c:v>
                </c:pt>
                <c:pt idx="21184">
                  <c:v>0.732742</c:v>
                </c:pt>
                <c:pt idx="21185">
                  <c:v>0.73280199999999995</c:v>
                </c:pt>
                <c:pt idx="21186">
                  <c:v>0.73286200000000001</c:v>
                </c:pt>
                <c:pt idx="21187">
                  <c:v>0.73292199999999996</c:v>
                </c:pt>
                <c:pt idx="21188">
                  <c:v>0.73298200000000002</c:v>
                </c:pt>
                <c:pt idx="21189">
                  <c:v>0.73304100000000005</c:v>
                </c:pt>
                <c:pt idx="21190">
                  <c:v>0.733101</c:v>
                </c:pt>
                <c:pt idx="21191">
                  <c:v>0.73316099999999995</c:v>
                </c:pt>
                <c:pt idx="21192">
                  <c:v>0.73321999999999998</c:v>
                </c:pt>
                <c:pt idx="21193">
                  <c:v>0.73328000000000004</c:v>
                </c:pt>
                <c:pt idx="21194">
                  <c:v>0.73333899999999996</c:v>
                </c:pt>
                <c:pt idx="21195">
                  <c:v>0.73339900000000002</c:v>
                </c:pt>
                <c:pt idx="21196">
                  <c:v>0.73345800000000005</c:v>
                </c:pt>
                <c:pt idx="21197">
                  <c:v>0.73351699999999997</c:v>
                </c:pt>
                <c:pt idx="21198">
                  <c:v>0.73357700000000003</c:v>
                </c:pt>
                <c:pt idx="21199">
                  <c:v>0.73363599999999995</c:v>
                </c:pt>
                <c:pt idx="21200">
                  <c:v>0.73369499999999999</c:v>
                </c:pt>
                <c:pt idx="21201">
                  <c:v>0.73375400000000002</c:v>
                </c:pt>
                <c:pt idx="21202">
                  <c:v>0.73381300000000005</c:v>
                </c:pt>
                <c:pt idx="21203">
                  <c:v>0.73387199999999997</c:v>
                </c:pt>
                <c:pt idx="21204">
                  <c:v>0.733931</c:v>
                </c:pt>
                <c:pt idx="21205">
                  <c:v>0.73399000000000003</c:v>
                </c:pt>
                <c:pt idx="21206">
                  <c:v>0.73404899999999995</c:v>
                </c:pt>
                <c:pt idx="21207">
                  <c:v>0.73410699999999995</c:v>
                </c:pt>
                <c:pt idx="21208">
                  <c:v>0.73416599999999999</c:v>
                </c:pt>
                <c:pt idx="21209">
                  <c:v>0.73422500000000002</c:v>
                </c:pt>
                <c:pt idx="21210">
                  <c:v>0.73428300000000002</c:v>
                </c:pt>
                <c:pt idx="21211">
                  <c:v>0.73434200000000005</c:v>
                </c:pt>
                <c:pt idx="21212">
                  <c:v>0.73440000000000005</c:v>
                </c:pt>
                <c:pt idx="21213">
                  <c:v>0.73445800000000006</c:v>
                </c:pt>
                <c:pt idx="21214">
                  <c:v>0.73451699999999998</c:v>
                </c:pt>
                <c:pt idx="21215">
                  <c:v>0.73457499999999998</c:v>
                </c:pt>
                <c:pt idx="21216">
                  <c:v>0.73463299999999998</c:v>
                </c:pt>
                <c:pt idx="21217">
                  <c:v>0.73469099999999998</c:v>
                </c:pt>
                <c:pt idx="21218">
                  <c:v>0.73474899999999999</c:v>
                </c:pt>
                <c:pt idx="21219">
                  <c:v>0.73480699999999999</c:v>
                </c:pt>
                <c:pt idx="21220">
                  <c:v>0.73486499999999999</c:v>
                </c:pt>
                <c:pt idx="21221">
                  <c:v>0.73492299999999999</c:v>
                </c:pt>
                <c:pt idx="21222">
                  <c:v>0.734981</c:v>
                </c:pt>
                <c:pt idx="21223">
                  <c:v>0.735039</c:v>
                </c:pt>
                <c:pt idx="21224">
                  <c:v>0.735097</c:v>
                </c:pt>
                <c:pt idx="21225">
                  <c:v>0.73515399999999997</c:v>
                </c:pt>
                <c:pt idx="21226">
                  <c:v>0.73521199999999998</c:v>
                </c:pt>
                <c:pt idx="21227">
                  <c:v>0.73526999999999998</c:v>
                </c:pt>
                <c:pt idx="21228">
                  <c:v>0.73532699999999995</c:v>
                </c:pt>
                <c:pt idx="21229">
                  <c:v>0.73538499999999996</c:v>
                </c:pt>
                <c:pt idx="21230">
                  <c:v>0.73544200000000004</c:v>
                </c:pt>
                <c:pt idx="21231">
                  <c:v>0.73549900000000001</c:v>
                </c:pt>
                <c:pt idx="21232">
                  <c:v>0.73555700000000002</c:v>
                </c:pt>
                <c:pt idx="21233">
                  <c:v>0.73561399999999999</c:v>
                </c:pt>
                <c:pt idx="21234">
                  <c:v>0.73567099999999996</c:v>
                </c:pt>
                <c:pt idx="21235">
                  <c:v>0.73572800000000005</c:v>
                </c:pt>
                <c:pt idx="21236">
                  <c:v>0.73578500000000002</c:v>
                </c:pt>
                <c:pt idx="21237">
                  <c:v>0.735842</c:v>
                </c:pt>
                <c:pt idx="21238">
                  <c:v>0.73589899999999997</c:v>
                </c:pt>
                <c:pt idx="21239">
                  <c:v>0.73595600000000005</c:v>
                </c:pt>
                <c:pt idx="21240">
                  <c:v>0.73601300000000003</c:v>
                </c:pt>
                <c:pt idx="21241">
                  <c:v>0.73607</c:v>
                </c:pt>
                <c:pt idx="21242">
                  <c:v>0.73612699999999998</c:v>
                </c:pt>
                <c:pt idx="21243">
                  <c:v>0.73618300000000003</c:v>
                </c:pt>
                <c:pt idx="21244">
                  <c:v>0.73624000000000001</c:v>
                </c:pt>
                <c:pt idx="21245">
                  <c:v>0.73629599999999995</c:v>
                </c:pt>
                <c:pt idx="21246">
                  <c:v>0.73635300000000004</c:v>
                </c:pt>
                <c:pt idx="21247">
                  <c:v>0.73640899999999998</c:v>
                </c:pt>
                <c:pt idx="21248">
                  <c:v>0.73646599999999995</c:v>
                </c:pt>
                <c:pt idx="21249">
                  <c:v>0.73652200000000001</c:v>
                </c:pt>
                <c:pt idx="21250">
                  <c:v>0.73657799999999995</c:v>
                </c:pt>
                <c:pt idx="21251">
                  <c:v>0.73663500000000004</c:v>
                </c:pt>
                <c:pt idx="21252">
                  <c:v>0.73669099999999998</c:v>
                </c:pt>
                <c:pt idx="21253">
                  <c:v>0.73674700000000004</c:v>
                </c:pt>
                <c:pt idx="21254">
                  <c:v>0.73680299999999999</c:v>
                </c:pt>
                <c:pt idx="21255">
                  <c:v>0.73685900000000004</c:v>
                </c:pt>
                <c:pt idx="21256">
                  <c:v>0.73691499999999999</c:v>
                </c:pt>
                <c:pt idx="21257">
                  <c:v>0.73697100000000004</c:v>
                </c:pt>
                <c:pt idx="21258">
                  <c:v>0.73702699999999999</c:v>
                </c:pt>
                <c:pt idx="21259">
                  <c:v>0.73708300000000004</c:v>
                </c:pt>
                <c:pt idx="21260">
                  <c:v>0.73713799999999996</c:v>
                </c:pt>
                <c:pt idx="21261">
                  <c:v>0.73719400000000002</c:v>
                </c:pt>
                <c:pt idx="21262">
                  <c:v>0.73724999999999996</c:v>
                </c:pt>
                <c:pt idx="21263">
                  <c:v>0.73730499999999999</c:v>
                </c:pt>
                <c:pt idx="21264">
                  <c:v>0.73736100000000004</c:v>
                </c:pt>
                <c:pt idx="21265">
                  <c:v>0.73741599999999996</c:v>
                </c:pt>
                <c:pt idx="21266">
                  <c:v>0.73747200000000002</c:v>
                </c:pt>
                <c:pt idx="21267">
                  <c:v>0.73752700000000004</c:v>
                </c:pt>
                <c:pt idx="21268">
                  <c:v>0.73758199999999996</c:v>
                </c:pt>
                <c:pt idx="21269">
                  <c:v>0.73763699999999999</c:v>
                </c:pt>
                <c:pt idx="21270">
                  <c:v>0.73769300000000004</c:v>
                </c:pt>
                <c:pt idx="21271">
                  <c:v>0.73774799999999996</c:v>
                </c:pt>
                <c:pt idx="21272">
                  <c:v>0.73780299999999999</c:v>
                </c:pt>
                <c:pt idx="21273">
                  <c:v>0.73785800000000001</c:v>
                </c:pt>
                <c:pt idx="21274">
                  <c:v>0.73791300000000004</c:v>
                </c:pt>
                <c:pt idx="21275">
                  <c:v>0.73796799999999996</c:v>
                </c:pt>
                <c:pt idx="21276">
                  <c:v>0.73802299999999998</c:v>
                </c:pt>
                <c:pt idx="21277">
                  <c:v>0.73807800000000001</c:v>
                </c:pt>
                <c:pt idx="21278">
                  <c:v>0.73813200000000001</c:v>
                </c:pt>
                <c:pt idx="21279">
                  <c:v>0.73818700000000004</c:v>
                </c:pt>
                <c:pt idx="21280">
                  <c:v>0.73824199999999995</c:v>
                </c:pt>
                <c:pt idx="21281">
                  <c:v>0.73829599999999995</c:v>
                </c:pt>
                <c:pt idx="21282">
                  <c:v>0.73835099999999998</c:v>
                </c:pt>
                <c:pt idx="21283">
                  <c:v>0.73840499999999998</c:v>
                </c:pt>
                <c:pt idx="21284">
                  <c:v>0.73846000000000001</c:v>
                </c:pt>
                <c:pt idx="21285">
                  <c:v>0.738514</c:v>
                </c:pt>
                <c:pt idx="21286">
                  <c:v>0.738568</c:v>
                </c:pt>
                <c:pt idx="21287">
                  <c:v>0.73862300000000003</c:v>
                </c:pt>
                <c:pt idx="21288">
                  <c:v>0.73867700000000003</c:v>
                </c:pt>
                <c:pt idx="21289">
                  <c:v>0.73873100000000003</c:v>
                </c:pt>
                <c:pt idx="21290">
                  <c:v>0.73878500000000003</c:v>
                </c:pt>
                <c:pt idx="21291">
                  <c:v>0.73883900000000002</c:v>
                </c:pt>
                <c:pt idx="21292">
                  <c:v>0.73889300000000002</c:v>
                </c:pt>
                <c:pt idx="21293">
                  <c:v>0.73894700000000002</c:v>
                </c:pt>
                <c:pt idx="21294">
                  <c:v>0.73900100000000002</c:v>
                </c:pt>
                <c:pt idx="21295">
                  <c:v>0.73905500000000002</c:v>
                </c:pt>
                <c:pt idx="21296">
                  <c:v>0.73910900000000002</c:v>
                </c:pt>
                <c:pt idx="21297">
                  <c:v>0.73916300000000001</c:v>
                </c:pt>
                <c:pt idx="21298">
                  <c:v>0.73921599999999998</c:v>
                </c:pt>
                <c:pt idx="21299">
                  <c:v>0.73926999999999998</c:v>
                </c:pt>
                <c:pt idx="21300">
                  <c:v>0.73932399999999998</c:v>
                </c:pt>
                <c:pt idx="21301">
                  <c:v>0.73937699999999995</c:v>
                </c:pt>
                <c:pt idx="21302">
                  <c:v>0.73943099999999995</c:v>
                </c:pt>
                <c:pt idx="21303">
                  <c:v>0.73948400000000003</c:v>
                </c:pt>
                <c:pt idx="21304">
                  <c:v>0.739537</c:v>
                </c:pt>
                <c:pt idx="21305">
                  <c:v>0.739591</c:v>
                </c:pt>
                <c:pt idx="21306">
                  <c:v>0.73964399999999997</c:v>
                </c:pt>
                <c:pt idx="21307">
                  <c:v>0.73969700000000005</c:v>
                </c:pt>
                <c:pt idx="21308">
                  <c:v>0.73975000000000002</c:v>
                </c:pt>
                <c:pt idx="21309">
                  <c:v>0.73980400000000002</c:v>
                </c:pt>
                <c:pt idx="21310">
                  <c:v>0.73985699999999999</c:v>
                </c:pt>
                <c:pt idx="21311">
                  <c:v>0.73990999999999996</c:v>
                </c:pt>
                <c:pt idx="21312">
                  <c:v>0.73996300000000004</c:v>
                </c:pt>
                <c:pt idx="21313">
                  <c:v>0.74001600000000001</c:v>
                </c:pt>
                <c:pt idx="21314">
                  <c:v>0.74006799999999995</c:v>
                </c:pt>
                <c:pt idx="21315">
                  <c:v>0.74012100000000003</c:v>
                </c:pt>
                <c:pt idx="21316">
                  <c:v>0.740174</c:v>
                </c:pt>
                <c:pt idx="21317">
                  <c:v>0.74022699999999997</c:v>
                </c:pt>
                <c:pt idx="21318">
                  <c:v>0.74027900000000002</c:v>
                </c:pt>
                <c:pt idx="21319">
                  <c:v>0.74033199999999999</c:v>
                </c:pt>
                <c:pt idx="21320">
                  <c:v>0.74038400000000004</c:v>
                </c:pt>
                <c:pt idx="21321">
                  <c:v>0.74043700000000001</c:v>
                </c:pt>
                <c:pt idx="21322">
                  <c:v>0.74048899999999995</c:v>
                </c:pt>
                <c:pt idx="21323">
                  <c:v>0.74054200000000003</c:v>
                </c:pt>
                <c:pt idx="21324">
                  <c:v>0.74059399999999997</c:v>
                </c:pt>
                <c:pt idx="21325">
                  <c:v>0.74064600000000003</c:v>
                </c:pt>
                <c:pt idx="21326">
                  <c:v>0.740699</c:v>
                </c:pt>
                <c:pt idx="21327">
                  <c:v>0.74075100000000005</c:v>
                </c:pt>
                <c:pt idx="21328">
                  <c:v>0.74080299999999999</c:v>
                </c:pt>
                <c:pt idx="21329">
                  <c:v>0.74085500000000004</c:v>
                </c:pt>
                <c:pt idx="21330">
                  <c:v>0.74090699999999998</c:v>
                </c:pt>
                <c:pt idx="21331">
                  <c:v>0.74095900000000003</c:v>
                </c:pt>
                <c:pt idx="21332">
                  <c:v>0.74101099999999998</c:v>
                </c:pt>
                <c:pt idx="21333">
                  <c:v>0.74106300000000003</c:v>
                </c:pt>
                <c:pt idx="21334">
                  <c:v>0.74111499999999997</c:v>
                </c:pt>
                <c:pt idx="21335">
                  <c:v>0.74116700000000002</c:v>
                </c:pt>
                <c:pt idx="21336">
                  <c:v>0.74121800000000004</c:v>
                </c:pt>
                <c:pt idx="21337">
                  <c:v>0.74126999999999998</c:v>
                </c:pt>
                <c:pt idx="21338">
                  <c:v>0.74132200000000004</c:v>
                </c:pt>
                <c:pt idx="21339">
                  <c:v>0.74137299999999995</c:v>
                </c:pt>
                <c:pt idx="21340">
                  <c:v>0.741425</c:v>
                </c:pt>
                <c:pt idx="21341">
                  <c:v>0.74147600000000002</c:v>
                </c:pt>
                <c:pt idx="21342">
                  <c:v>0.74152799999999996</c:v>
                </c:pt>
                <c:pt idx="21343">
                  <c:v>0.74157899999999999</c:v>
                </c:pt>
                <c:pt idx="21344">
                  <c:v>0.74163000000000001</c:v>
                </c:pt>
                <c:pt idx="21345">
                  <c:v>0.74168199999999995</c:v>
                </c:pt>
                <c:pt idx="21346">
                  <c:v>0.74173299999999998</c:v>
                </c:pt>
                <c:pt idx="21347">
                  <c:v>0.741784</c:v>
                </c:pt>
                <c:pt idx="21348">
                  <c:v>0.74183500000000002</c:v>
                </c:pt>
                <c:pt idx="21349">
                  <c:v>0.74188600000000005</c:v>
                </c:pt>
                <c:pt idx="21350">
                  <c:v>0.74193699999999996</c:v>
                </c:pt>
                <c:pt idx="21351">
                  <c:v>0.74198799999999998</c:v>
                </c:pt>
                <c:pt idx="21352">
                  <c:v>0.742039</c:v>
                </c:pt>
                <c:pt idx="21353">
                  <c:v>0.74209000000000003</c:v>
                </c:pt>
                <c:pt idx="21354">
                  <c:v>0.74214100000000005</c:v>
                </c:pt>
                <c:pt idx="21355">
                  <c:v>0.74219199999999996</c:v>
                </c:pt>
                <c:pt idx="21356">
                  <c:v>0.74224199999999996</c:v>
                </c:pt>
                <c:pt idx="21357">
                  <c:v>0.74229299999999998</c:v>
                </c:pt>
                <c:pt idx="21358">
                  <c:v>0.742344</c:v>
                </c:pt>
                <c:pt idx="21359">
                  <c:v>0.742394</c:v>
                </c:pt>
                <c:pt idx="21360">
                  <c:v>0.74244500000000002</c:v>
                </c:pt>
                <c:pt idx="21361">
                  <c:v>0.74249500000000002</c:v>
                </c:pt>
                <c:pt idx="21362">
                  <c:v>0.74254600000000004</c:v>
                </c:pt>
                <c:pt idx="21363">
                  <c:v>0.74259600000000003</c:v>
                </c:pt>
                <c:pt idx="21364">
                  <c:v>0.74264600000000003</c:v>
                </c:pt>
                <c:pt idx="21365">
                  <c:v>0.74269700000000005</c:v>
                </c:pt>
                <c:pt idx="21366">
                  <c:v>0.74274700000000005</c:v>
                </c:pt>
                <c:pt idx="21367">
                  <c:v>0.74279700000000004</c:v>
                </c:pt>
                <c:pt idx="21368">
                  <c:v>0.74284700000000004</c:v>
                </c:pt>
                <c:pt idx="21369">
                  <c:v>0.74289700000000003</c:v>
                </c:pt>
                <c:pt idx="21370">
                  <c:v>0.74294700000000002</c:v>
                </c:pt>
                <c:pt idx="21371">
                  <c:v>0.74299700000000002</c:v>
                </c:pt>
                <c:pt idx="21372">
                  <c:v>0.74304700000000001</c:v>
                </c:pt>
                <c:pt idx="21373">
                  <c:v>0.74309700000000001</c:v>
                </c:pt>
                <c:pt idx="21374">
                  <c:v>0.743147</c:v>
                </c:pt>
                <c:pt idx="21375">
                  <c:v>0.743197</c:v>
                </c:pt>
                <c:pt idx="21376">
                  <c:v>0.74324599999999996</c:v>
                </c:pt>
                <c:pt idx="21377">
                  <c:v>0.74329599999999996</c:v>
                </c:pt>
                <c:pt idx="21378">
                  <c:v>0.74334599999999995</c:v>
                </c:pt>
                <c:pt idx="21379">
                  <c:v>0.74339500000000003</c:v>
                </c:pt>
                <c:pt idx="21380">
                  <c:v>0.74344500000000002</c:v>
                </c:pt>
                <c:pt idx="21381">
                  <c:v>0.74349399999999999</c:v>
                </c:pt>
                <c:pt idx="21382">
                  <c:v>0.74354399999999998</c:v>
                </c:pt>
                <c:pt idx="21383">
                  <c:v>0.74359299999999995</c:v>
                </c:pt>
                <c:pt idx="21384">
                  <c:v>0.74364200000000003</c:v>
                </c:pt>
                <c:pt idx="21385">
                  <c:v>0.74369200000000002</c:v>
                </c:pt>
                <c:pt idx="21386">
                  <c:v>0.74374099999999999</c:v>
                </c:pt>
                <c:pt idx="21387">
                  <c:v>0.74378999999999995</c:v>
                </c:pt>
                <c:pt idx="21388">
                  <c:v>0.74383900000000003</c:v>
                </c:pt>
                <c:pt idx="21389">
                  <c:v>0.74388799999999999</c:v>
                </c:pt>
                <c:pt idx="21390">
                  <c:v>0.74393799999999999</c:v>
                </c:pt>
                <c:pt idx="21391">
                  <c:v>0.74398699999999995</c:v>
                </c:pt>
                <c:pt idx="21392">
                  <c:v>0.744035</c:v>
                </c:pt>
                <c:pt idx="21393">
                  <c:v>0.74408399999999997</c:v>
                </c:pt>
                <c:pt idx="21394">
                  <c:v>0.74413300000000004</c:v>
                </c:pt>
                <c:pt idx="21395">
                  <c:v>0.74418200000000001</c:v>
                </c:pt>
                <c:pt idx="21396">
                  <c:v>0.74423099999999998</c:v>
                </c:pt>
                <c:pt idx="21397">
                  <c:v>0.74428000000000005</c:v>
                </c:pt>
                <c:pt idx="21398">
                  <c:v>0.74432799999999999</c:v>
                </c:pt>
                <c:pt idx="21399">
                  <c:v>0.74437699999999996</c:v>
                </c:pt>
                <c:pt idx="21400">
                  <c:v>0.744425</c:v>
                </c:pt>
                <c:pt idx="21401">
                  <c:v>0.74447399999999997</c:v>
                </c:pt>
                <c:pt idx="21402">
                  <c:v>0.74452200000000002</c:v>
                </c:pt>
                <c:pt idx="21403">
                  <c:v>0.74457099999999998</c:v>
                </c:pt>
                <c:pt idx="21404">
                  <c:v>0.74461900000000003</c:v>
                </c:pt>
                <c:pt idx="21405">
                  <c:v>0.744668</c:v>
                </c:pt>
                <c:pt idx="21406">
                  <c:v>0.74471600000000004</c:v>
                </c:pt>
                <c:pt idx="21407">
                  <c:v>0.74476399999999998</c:v>
                </c:pt>
                <c:pt idx="21408">
                  <c:v>0.74481200000000003</c:v>
                </c:pt>
                <c:pt idx="21409">
                  <c:v>0.744861</c:v>
                </c:pt>
                <c:pt idx="21410">
                  <c:v>0.74490900000000004</c:v>
                </c:pt>
                <c:pt idx="21411">
                  <c:v>0.74495699999999998</c:v>
                </c:pt>
                <c:pt idx="21412">
                  <c:v>0.74500500000000003</c:v>
                </c:pt>
                <c:pt idx="21413">
                  <c:v>0.74505299999999997</c:v>
                </c:pt>
                <c:pt idx="21414">
                  <c:v>0.74510100000000001</c:v>
                </c:pt>
                <c:pt idx="21415">
                  <c:v>0.74514800000000003</c:v>
                </c:pt>
                <c:pt idx="21416">
                  <c:v>0.74519599999999997</c:v>
                </c:pt>
                <c:pt idx="21417">
                  <c:v>0.74524400000000002</c:v>
                </c:pt>
                <c:pt idx="21418">
                  <c:v>0.74529199999999995</c:v>
                </c:pt>
                <c:pt idx="21419">
                  <c:v>0.74533899999999997</c:v>
                </c:pt>
                <c:pt idx="21420">
                  <c:v>0.74538700000000002</c:v>
                </c:pt>
                <c:pt idx="21421">
                  <c:v>0.74543499999999996</c:v>
                </c:pt>
                <c:pt idx="21422">
                  <c:v>0.74548199999999998</c:v>
                </c:pt>
                <c:pt idx="21423">
                  <c:v>0.74553000000000003</c:v>
                </c:pt>
                <c:pt idx="21424">
                  <c:v>0.74557700000000005</c:v>
                </c:pt>
                <c:pt idx="21425">
                  <c:v>0.74562399999999995</c:v>
                </c:pt>
                <c:pt idx="21426">
                  <c:v>0.745672</c:v>
                </c:pt>
                <c:pt idx="21427">
                  <c:v>0.74571900000000002</c:v>
                </c:pt>
                <c:pt idx="21428">
                  <c:v>0.74576600000000004</c:v>
                </c:pt>
                <c:pt idx="21429">
                  <c:v>0.74581399999999998</c:v>
                </c:pt>
                <c:pt idx="21430">
                  <c:v>0.745861</c:v>
                </c:pt>
                <c:pt idx="21431">
                  <c:v>0.74590800000000002</c:v>
                </c:pt>
                <c:pt idx="21432">
                  <c:v>0.74595500000000003</c:v>
                </c:pt>
                <c:pt idx="21433">
                  <c:v>0.74600200000000005</c:v>
                </c:pt>
                <c:pt idx="21434">
                  <c:v>0.74604899999999996</c:v>
                </c:pt>
                <c:pt idx="21435">
                  <c:v>0.74609599999999998</c:v>
                </c:pt>
                <c:pt idx="21436">
                  <c:v>0.746143</c:v>
                </c:pt>
                <c:pt idx="21437">
                  <c:v>0.74619000000000002</c:v>
                </c:pt>
                <c:pt idx="21438">
                  <c:v>0.74623600000000001</c:v>
                </c:pt>
                <c:pt idx="21439">
                  <c:v>0.74628300000000003</c:v>
                </c:pt>
                <c:pt idx="21440">
                  <c:v>0.74633000000000005</c:v>
                </c:pt>
                <c:pt idx="21441">
                  <c:v>0.74637699999999996</c:v>
                </c:pt>
                <c:pt idx="21442">
                  <c:v>0.74642299999999995</c:v>
                </c:pt>
                <c:pt idx="21443">
                  <c:v>0.74646999999999997</c:v>
                </c:pt>
                <c:pt idx="21444">
                  <c:v>0.74651599999999996</c:v>
                </c:pt>
                <c:pt idx="21445">
                  <c:v>0.74656299999999998</c:v>
                </c:pt>
                <c:pt idx="21446">
                  <c:v>0.74660899999999997</c:v>
                </c:pt>
                <c:pt idx="21447">
                  <c:v>0.74665599999999999</c:v>
                </c:pt>
                <c:pt idx="21448">
                  <c:v>0.74670199999999998</c:v>
                </c:pt>
                <c:pt idx="21449">
                  <c:v>0.74674799999999997</c:v>
                </c:pt>
                <c:pt idx="21450">
                  <c:v>0.74679399999999996</c:v>
                </c:pt>
                <c:pt idx="21451">
                  <c:v>0.74684099999999998</c:v>
                </c:pt>
                <c:pt idx="21452">
                  <c:v>0.74688699999999997</c:v>
                </c:pt>
                <c:pt idx="21453">
                  <c:v>0.74693299999999996</c:v>
                </c:pt>
                <c:pt idx="21454">
                  <c:v>0.74697899999999995</c:v>
                </c:pt>
                <c:pt idx="21455">
                  <c:v>0.74702500000000005</c:v>
                </c:pt>
                <c:pt idx="21456">
                  <c:v>0.74707100000000004</c:v>
                </c:pt>
                <c:pt idx="21457">
                  <c:v>0.74711700000000003</c:v>
                </c:pt>
                <c:pt idx="21458">
                  <c:v>0.74716300000000002</c:v>
                </c:pt>
                <c:pt idx="21459">
                  <c:v>0.74720900000000001</c:v>
                </c:pt>
                <c:pt idx="21460">
                  <c:v>0.74725399999999997</c:v>
                </c:pt>
                <c:pt idx="21461">
                  <c:v>0.74729999999999996</c:v>
                </c:pt>
                <c:pt idx="21462">
                  <c:v>0.74734599999999995</c:v>
                </c:pt>
                <c:pt idx="21463">
                  <c:v>0.74739199999999995</c:v>
                </c:pt>
                <c:pt idx="21464">
                  <c:v>0.74743700000000002</c:v>
                </c:pt>
                <c:pt idx="21465">
                  <c:v>0.74748300000000001</c:v>
                </c:pt>
                <c:pt idx="21466">
                  <c:v>0.74752799999999997</c:v>
                </c:pt>
                <c:pt idx="21467">
                  <c:v>0.74757399999999996</c:v>
                </c:pt>
                <c:pt idx="21468">
                  <c:v>0.74761900000000003</c:v>
                </c:pt>
                <c:pt idx="21469">
                  <c:v>0.74766500000000002</c:v>
                </c:pt>
                <c:pt idx="21470">
                  <c:v>0.74770999999999999</c:v>
                </c:pt>
                <c:pt idx="21471">
                  <c:v>0.74775499999999995</c:v>
                </c:pt>
                <c:pt idx="21472">
                  <c:v>0.74780000000000002</c:v>
                </c:pt>
                <c:pt idx="21473">
                  <c:v>0.74784600000000001</c:v>
                </c:pt>
                <c:pt idx="21474">
                  <c:v>0.74789099999999997</c:v>
                </c:pt>
                <c:pt idx="21475">
                  <c:v>0.74793600000000005</c:v>
                </c:pt>
                <c:pt idx="21476">
                  <c:v>0.74798100000000001</c:v>
                </c:pt>
                <c:pt idx="21477">
                  <c:v>0.74802599999999997</c:v>
                </c:pt>
                <c:pt idx="21478">
                  <c:v>0.74807100000000004</c:v>
                </c:pt>
                <c:pt idx="21479">
                  <c:v>0.748116</c:v>
                </c:pt>
                <c:pt idx="21480">
                  <c:v>0.74816099999999996</c:v>
                </c:pt>
                <c:pt idx="21481">
                  <c:v>0.74820600000000004</c:v>
                </c:pt>
                <c:pt idx="21482">
                  <c:v>0.748251</c:v>
                </c:pt>
                <c:pt idx="21483">
                  <c:v>0.74829500000000004</c:v>
                </c:pt>
                <c:pt idx="21484">
                  <c:v>0.74834000000000001</c:v>
                </c:pt>
                <c:pt idx="21485">
                  <c:v>0.74838499999999997</c:v>
                </c:pt>
                <c:pt idx="21486">
                  <c:v>0.74842900000000001</c:v>
                </c:pt>
                <c:pt idx="21487">
                  <c:v>0.74847399999999997</c:v>
                </c:pt>
                <c:pt idx="21488">
                  <c:v>0.74851900000000005</c:v>
                </c:pt>
                <c:pt idx="21489">
                  <c:v>0.74856299999999998</c:v>
                </c:pt>
                <c:pt idx="21490">
                  <c:v>0.74860800000000005</c:v>
                </c:pt>
                <c:pt idx="21491">
                  <c:v>0.74865199999999998</c:v>
                </c:pt>
                <c:pt idx="21492">
                  <c:v>0.74869600000000003</c:v>
                </c:pt>
                <c:pt idx="21493">
                  <c:v>0.74874099999999999</c:v>
                </c:pt>
                <c:pt idx="21494">
                  <c:v>0.74878500000000003</c:v>
                </c:pt>
                <c:pt idx="21495">
                  <c:v>0.74882899999999997</c:v>
                </c:pt>
                <c:pt idx="21496">
                  <c:v>0.74887300000000001</c:v>
                </c:pt>
                <c:pt idx="21497">
                  <c:v>0.74891799999999997</c:v>
                </c:pt>
                <c:pt idx="21498">
                  <c:v>0.74896200000000002</c:v>
                </c:pt>
                <c:pt idx="21499">
                  <c:v>0.74900599999999995</c:v>
                </c:pt>
                <c:pt idx="21500">
                  <c:v>0.74904999999999999</c:v>
                </c:pt>
                <c:pt idx="21501">
                  <c:v>0.74909400000000004</c:v>
                </c:pt>
                <c:pt idx="21502">
                  <c:v>0.74913799999999997</c:v>
                </c:pt>
                <c:pt idx="21503">
                  <c:v>0.74918200000000001</c:v>
                </c:pt>
                <c:pt idx="21504">
                  <c:v>0.74922500000000003</c:v>
                </c:pt>
                <c:pt idx="21505">
                  <c:v>0.74926899999999996</c:v>
                </c:pt>
                <c:pt idx="21506">
                  <c:v>0.74931300000000001</c:v>
                </c:pt>
                <c:pt idx="21507">
                  <c:v>0.74935700000000005</c:v>
                </c:pt>
                <c:pt idx="21508">
                  <c:v>0.74939999999999996</c:v>
                </c:pt>
                <c:pt idx="21509">
                  <c:v>0.749444</c:v>
                </c:pt>
                <c:pt idx="21510">
                  <c:v>0.74948800000000004</c:v>
                </c:pt>
                <c:pt idx="21511">
                  <c:v>0.74953099999999995</c:v>
                </c:pt>
                <c:pt idx="21512">
                  <c:v>0.74957499999999999</c:v>
                </c:pt>
                <c:pt idx="21513">
                  <c:v>0.74961800000000001</c:v>
                </c:pt>
                <c:pt idx="21514">
                  <c:v>0.74966200000000005</c:v>
                </c:pt>
                <c:pt idx="21515">
                  <c:v>0.74970499999999995</c:v>
                </c:pt>
                <c:pt idx="21516">
                  <c:v>0.74974799999999997</c:v>
                </c:pt>
                <c:pt idx="21517">
                  <c:v>0.74979200000000001</c:v>
                </c:pt>
                <c:pt idx="21518">
                  <c:v>0.74983500000000003</c:v>
                </c:pt>
                <c:pt idx="21519">
                  <c:v>0.74987800000000004</c:v>
                </c:pt>
                <c:pt idx="21520">
                  <c:v>0.74992099999999995</c:v>
                </c:pt>
                <c:pt idx="21521">
                  <c:v>0.74996399999999996</c:v>
                </c:pt>
                <c:pt idx="21522">
                  <c:v>0.75000800000000001</c:v>
                </c:pt>
                <c:pt idx="21523">
                  <c:v>0.75005100000000002</c:v>
                </c:pt>
                <c:pt idx="21524">
                  <c:v>0.75009400000000004</c:v>
                </c:pt>
                <c:pt idx="21525">
                  <c:v>0.75013700000000005</c:v>
                </c:pt>
                <c:pt idx="21526">
                  <c:v>0.75017900000000004</c:v>
                </c:pt>
                <c:pt idx="21527">
                  <c:v>0.75022200000000006</c:v>
                </c:pt>
                <c:pt idx="21528">
                  <c:v>0.75026499999999996</c:v>
                </c:pt>
                <c:pt idx="21529">
                  <c:v>0.75030799999999997</c:v>
                </c:pt>
                <c:pt idx="21530">
                  <c:v>0.75035099999999999</c:v>
                </c:pt>
                <c:pt idx="21531">
                  <c:v>0.75039299999999998</c:v>
                </c:pt>
                <c:pt idx="21532">
                  <c:v>0.75043599999999999</c:v>
                </c:pt>
                <c:pt idx="21533">
                  <c:v>0.75047900000000001</c:v>
                </c:pt>
                <c:pt idx="21534">
                  <c:v>0.75052099999999999</c:v>
                </c:pt>
                <c:pt idx="21535">
                  <c:v>0.75056400000000001</c:v>
                </c:pt>
                <c:pt idx="21536">
                  <c:v>0.750606</c:v>
                </c:pt>
                <c:pt idx="21537">
                  <c:v>0.75064900000000001</c:v>
                </c:pt>
                <c:pt idx="21538">
                  <c:v>0.750691</c:v>
                </c:pt>
                <c:pt idx="21539">
                  <c:v>0.75073400000000001</c:v>
                </c:pt>
                <c:pt idx="21540">
                  <c:v>0.750776</c:v>
                </c:pt>
                <c:pt idx="21541">
                  <c:v>0.75081799999999999</c:v>
                </c:pt>
                <c:pt idx="21542">
                  <c:v>0.75085999999999997</c:v>
                </c:pt>
                <c:pt idx="21543">
                  <c:v>0.75090299999999999</c:v>
                </c:pt>
                <c:pt idx="21544">
                  <c:v>0.75094499999999997</c:v>
                </c:pt>
                <c:pt idx="21545">
                  <c:v>0.75098699999999996</c:v>
                </c:pt>
                <c:pt idx="21546">
                  <c:v>0.75102899999999995</c:v>
                </c:pt>
                <c:pt idx="21547">
                  <c:v>0.75107100000000004</c:v>
                </c:pt>
                <c:pt idx="21548">
                  <c:v>0.75111300000000003</c:v>
                </c:pt>
                <c:pt idx="21549">
                  <c:v>0.75115500000000002</c:v>
                </c:pt>
                <c:pt idx="21550">
                  <c:v>0.751197</c:v>
                </c:pt>
                <c:pt idx="21551">
                  <c:v>0.75123899999999999</c:v>
                </c:pt>
                <c:pt idx="21552">
                  <c:v>0.75128099999999998</c:v>
                </c:pt>
                <c:pt idx="21553">
                  <c:v>0.75132200000000005</c:v>
                </c:pt>
                <c:pt idx="21554">
                  <c:v>0.75136400000000003</c:v>
                </c:pt>
                <c:pt idx="21555">
                  <c:v>0.75140600000000002</c:v>
                </c:pt>
                <c:pt idx="21556">
                  <c:v>0.751448</c:v>
                </c:pt>
                <c:pt idx="21557">
                  <c:v>0.75148899999999996</c:v>
                </c:pt>
                <c:pt idx="21558">
                  <c:v>0.75153099999999995</c:v>
                </c:pt>
                <c:pt idx="21559">
                  <c:v>0.75157200000000002</c:v>
                </c:pt>
                <c:pt idx="21560">
                  <c:v>0.751614</c:v>
                </c:pt>
                <c:pt idx="21561">
                  <c:v>0.75165499999999996</c:v>
                </c:pt>
                <c:pt idx="21562">
                  <c:v>0.75169699999999995</c:v>
                </c:pt>
                <c:pt idx="21563">
                  <c:v>0.75173800000000002</c:v>
                </c:pt>
                <c:pt idx="21564">
                  <c:v>0.75177899999999998</c:v>
                </c:pt>
                <c:pt idx="21565">
                  <c:v>0.75182099999999996</c:v>
                </c:pt>
                <c:pt idx="21566">
                  <c:v>0.75186200000000003</c:v>
                </c:pt>
                <c:pt idx="21567">
                  <c:v>0.75190299999999999</c:v>
                </c:pt>
                <c:pt idx="21568">
                  <c:v>0.75194399999999995</c:v>
                </c:pt>
                <c:pt idx="21569">
                  <c:v>0.75198600000000004</c:v>
                </c:pt>
                <c:pt idx="21570">
                  <c:v>0.752027</c:v>
                </c:pt>
                <c:pt idx="21571">
                  <c:v>0.75206799999999996</c:v>
                </c:pt>
                <c:pt idx="21572">
                  <c:v>0.75210900000000003</c:v>
                </c:pt>
                <c:pt idx="21573">
                  <c:v>0.75214999999999999</c:v>
                </c:pt>
                <c:pt idx="21574">
                  <c:v>0.75219100000000005</c:v>
                </c:pt>
                <c:pt idx="21575">
                  <c:v>0.75223200000000001</c:v>
                </c:pt>
                <c:pt idx="21576">
                  <c:v>0.75227200000000005</c:v>
                </c:pt>
                <c:pt idx="21577">
                  <c:v>0.75231300000000001</c:v>
                </c:pt>
                <c:pt idx="21578">
                  <c:v>0.75235399999999997</c:v>
                </c:pt>
                <c:pt idx="21579">
                  <c:v>0.75239500000000004</c:v>
                </c:pt>
                <c:pt idx="21580">
                  <c:v>0.75243499999999996</c:v>
                </c:pt>
                <c:pt idx="21581">
                  <c:v>0.75247600000000003</c:v>
                </c:pt>
                <c:pt idx="21582">
                  <c:v>0.75251699999999999</c:v>
                </c:pt>
                <c:pt idx="21583">
                  <c:v>0.75255700000000003</c:v>
                </c:pt>
                <c:pt idx="21584">
                  <c:v>0.75259799999999999</c:v>
                </c:pt>
                <c:pt idx="21585">
                  <c:v>0.75263800000000003</c:v>
                </c:pt>
                <c:pt idx="21586">
                  <c:v>0.75267899999999999</c:v>
                </c:pt>
                <c:pt idx="21587">
                  <c:v>0.75271900000000003</c:v>
                </c:pt>
                <c:pt idx="21588">
                  <c:v>0.75275999999999998</c:v>
                </c:pt>
                <c:pt idx="21589">
                  <c:v>0.75280000000000002</c:v>
                </c:pt>
                <c:pt idx="21590">
                  <c:v>0.75283999999999995</c:v>
                </c:pt>
                <c:pt idx="21591">
                  <c:v>0.75288100000000002</c:v>
                </c:pt>
                <c:pt idx="21592">
                  <c:v>0.75292099999999995</c:v>
                </c:pt>
                <c:pt idx="21593">
                  <c:v>0.75296099999999999</c:v>
                </c:pt>
                <c:pt idx="21594">
                  <c:v>0.75300100000000003</c:v>
                </c:pt>
                <c:pt idx="21595">
                  <c:v>0.75304099999999996</c:v>
                </c:pt>
                <c:pt idx="21596">
                  <c:v>0.753081</c:v>
                </c:pt>
                <c:pt idx="21597">
                  <c:v>0.75312100000000004</c:v>
                </c:pt>
                <c:pt idx="21598">
                  <c:v>0.75316099999999997</c:v>
                </c:pt>
                <c:pt idx="21599">
                  <c:v>0.75320100000000001</c:v>
                </c:pt>
                <c:pt idx="21600">
                  <c:v>0.75324100000000005</c:v>
                </c:pt>
                <c:pt idx="21601">
                  <c:v>0.75328099999999998</c:v>
                </c:pt>
                <c:pt idx="21602">
                  <c:v>0.75332100000000002</c:v>
                </c:pt>
                <c:pt idx="21603">
                  <c:v>0.75333099999999997</c:v>
                </c:pt>
                <c:pt idx="21604">
                  <c:v>0.75331300000000001</c:v>
                </c:pt>
                <c:pt idx="21605">
                  <c:v>0.75326700000000002</c:v>
                </c:pt>
                <c:pt idx="21606">
                  <c:v>0.75319599999999998</c:v>
                </c:pt>
                <c:pt idx="21607">
                  <c:v>0.75309899999999996</c:v>
                </c:pt>
                <c:pt idx="21608">
                  <c:v>0.75297899999999995</c:v>
                </c:pt>
                <c:pt idx="21609">
                  <c:v>0.75283500000000003</c:v>
                </c:pt>
                <c:pt idx="21610">
                  <c:v>0.75267099999999998</c:v>
                </c:pt>
                <c:pt idx="21611">
                  <c:v>0.75248499999999996</c:v>
                </c:pt>
                <c:pt idx="21612">
                  <c:v>0.75227999999999995</c:v>
                </c:pt>
                <c:pt idx="21613">
                  <c:v>0.75205699999999998</c:v>
                </c:pt>
                <c:pt idx="21614">
                  <c:v>0.75181600000000004</c:v>
                </c:pt>
                <c:pt idx="21615">
                  <c:v>0.75155899999999998</c:v>
                </c:pt>
                <c:pt idx="21616">
                  <c:v>0.75128700000000004</c:v>
                </c:pt>
                <c:pt idx="21617">
                  <c:v>0.751</c:v>
                </c:pt>
                <c:pt idx="21618">
                  <c:v>0.75069900000000001</c:v>
                </c:pt>
                <c:pt idx="21619">
                  <c:v>0.750386</c:v>
                </c:pt>
                <c:pt idx="21620">
                  <c:v>0.75006099999999998</c:v>
                </c:pt>
                <c:pt idx="21621">
                  <c:v>0.74972499999999997</c:v>
                </c:pt>
                <c:pt idx="21622">
                  <c:v>0.74937799999999999</c:v>
                </c:pt>
                <c:pt idx="21623">
                  <c:v>0.74902199999999997</c:v>
                </c:pt>
                <c:pt idx="21624">
                  <c:v>0.74865700000000002</c:v>
                </c:pt>
                <c:pt idx="21625">
                  <c:v>0.74828399999999995</c:v>
                </c:pt>
                <c:pt idx="21626">
                  <c:v>0.74790299999999998</c:v>
                </c:pt>
                <c:pt idx="21627">
                  <c:v>0.74751500000000004</c:v>
                </c:pt>
                <c:pt idx="21628">
                  <c:v>0.74712000000000001</c:v>
                </c:pt>
                <c:pt idx="21629">
                  <c:v>0.74672000000000005</c:v>
                </c:pt>
                <c:pt idx="21630">
                  <c:v>0.74631400000000003</c:v>
                </c:pt>
                <c:pt idx="21631">
                  <c:v>0.74590400000000001</c:v>
                </c:pt>
                <c:pt idx="21632">
                  <c:v>0.74548800000000004</c:v>
                </c:pt>
                <c:pt idx="21633">
                  <c:v>0.74506899999999998</c:v>
                </c:pt>
                <c:pt idx="21634">
                  <c:v>0.74464600000000003</c:v>
                </c:pt>
                <c:pt idx="21635">
                  <c:v>0.74421899999999996</c:v>
                </c:pt>
                <c:pt idx="21636">
                  <c:v>0.74378999999999995</c:v>
                </c:pt>
                <c:pt idx="21637">
                  <c:v>0.74335799999999996</c:v>
                </c:pt>
                <c:pt idx="21638">
                  <c:v>0.742923</c:v>
                </c:pt>
                <c:pt idx="21639">
                  <c:v>0.74248700000000001</c:v>
                </c:pt>
                <c:pt idx="21640">
                  <c:v>0.74204800000000004</c:v>
                </c:pt>
                <c:pt idx="21641">
                  <c:v>0.74160800000000004</c:v>
                </c:pt>
                <c:pt idx="21642">
                  <c:v>0.74116700000000002</c:v>
                </c:pt>
                <c:pt idx="21643">
                  <c:v>0.74072400000000005</c:v>
                </c:pt>
                <c:pt idx="21644">
                  <c:v>0.74028099999999997</c:v>
                </c:pt>
                <c:pt idx="21645">
                  <c:v>0.73983600000000005</c:v>
                </c:pt>
                <c:pt idx="21646">
                  <c:v>0.73939100000000002</c:v>
                </c:pt>
                <c:pt idx="21647">
                  <c:v>0.73894599999999999</c:v>
                </c:pt>
                <c:pt idx="21648">
                  <c:v>0.73850000000000005</c:v>
                </c:pt>
                <c:pt idx="21649">
                  <c:v>0.73805399999999999</c:v>
                </c:pt>
                <c:pt idx="21650">
                  <c:v>0.73760800000000004</c:v>
                </c:pt>
                <c:pt idx="21651">
                  <c:v>0.73716300000000001</c:v>
                </c:pt>
                <c:pt idx="21652">
                  <c:v>0.73671699999999996</c:v>
                </c:pt>
                <c:pt idx="21653">
                  <c:v>0.73627200000000004</c:v>
                </c:pt>
                <c:pt idx="21654">
                  <c:v>0.73582700000000001</c:v>
                </c:pt>
                <c:pt idx="21655">
                  <c:v>0.73538300000000001</c:v>
                </c:pt>
                <c:pt idx="21656">
                  <c:v>0.73493900000000001</c:v>
                </c:pt>
                <c:pt idx="21657">
                  <c:v>0.73449600000000004</c:v>
                </c:pt>
                <c:pt idx="21658">
                  <c:v>0.73405299999999996</c:v>
                </c:pt>
                <c:pt idx="21659">
                  <c:v>0.73361100000000001</c:v>
                </c:pt>
                <c:pt idx="21660">
                  <c:v>0.73316999999999999</c:v>
                </c:pt>
                <c:pt idx="21661">
                  <c:v>0.73272999999999999</c:v>
                </c:pt>
                <c:pt idx="21662">
                  <c:v>0.73229100000000003</c:v>
                </c:pt>
                <c:pt idx="21663">
                  <c:v>0.73185299999999998</c:v>
                </c:pt>
                <c:pt idx="21664">
                  <c:v>0.73141599999999996</c:v>
                </c:pt>
                <c:pt idx="21665">
                  <c:v>0.73097999999999996</c:v>
                </c:pt>
                <c:pt idx="21666">
                  <c:v>0.730545</c:v>
                </c:pt>
                <c:pt idx="21667">
                  <c:v>0.73011099999999995</c:v>
                </c:pt>
                <c:pt idx="21668">
                  <c:v>0.72967899999999997</c:v>
                </c:pt>
                <c:pt idx="21669">
                  <c:v>0.72924699999999998</c:v>
                </c:pt>
                <c:pt idx="21670">
                  <c:v>0.72881700000000005</c:v>
                </c:pt>
                <c:pt idx="21671">
                  <c:v>0.72838800000000004</c:v>
                </c:pt>
                <c:pt idx="21672">
                  <c:v>0.72796000000000005</c:v>
                </c:pt>
                <c:pt idx="21673">
                  <c:v>0.72753299999999999</c:v>
                </c:pt>
                <c:pt idx="21674">
                  <c:v>0.72710799999999998</c:v>
                </c:pt>
                <c:pt idx="21675">
                  <c:v>0.726684</c:v>
                </c:pt>
                <c:pt idx="21676">
                  <c:v>0.72626100000000005</c:v>
                </c:pt>
                <c:pt idx="21677">
                  <c:v>0.72584000000000004</c:v>
                </c:pt>
                <c:pt idx="21678">
                  <c:v>0.72541999999999995</c:v>
                </c:pt>
                <c:pt idx="21679">
                  <c:v>0.72500100000000001</c:v>
                </c:pt>
                <c:pt idx="21680">
                  <c:v>0.72458299999999998</c:v>
                </c:pt>
                <c:pt idx="21681">
                  <c:v>0.72416700000000001</c:v>
                </c:pt>
                <c:pt idx="21682">
                  <c:v>0.72375199999999995</c:v>
                </c:pt>
                <c:pt idx="21683">
                  <c:v>0.72333899999999995</c:v>
                </c:pt>
                <c:pt idx="21684">
                  <c:v>0.72292699999999999</c:v>
                </c:pt>
                <c:pt idx="21685">
                  <c:v>0.72251600000000005</c:v>
                </c:pt>
                <c:pt idx="21686">
                  <c:v>0.72210700000000005</c:v>
                </c:pt>
                <c:pt idx="21687">
                  <c:v>0.72169899999999998</c:v>
                </c:pt>
                <c:pt idx="21688">
                  <c:v>0.72129200000000004</c:v>
                </c:pt>
                <c:pt idx="21689">
                  <c:v>0.72088700000000006</c:v>
                </c:pt>
                <c:pt idx="21690">
                  <c:v>0.72048299999999998</c:v>
                </c:pt>
                <c:pt idx="21691">
                  <c:v>0.72008000000000005</c:v>
                </c:pt>
                <c:pt idx="21692">
                  <c:v>0.71967899999999996</c:v>
                </c:pt>
                <c:pt idx="21693">
                  <c:v>0.719279</c:v>
                </c:pt>
                <c:pt idx="21694">
                  <c:v>0.71887999999999996</c:v>
                </c:pt>
                <c:pt idx="21695">
                  <c:v>0.71848299999999998</c:v>
                </c:pt>
                <c:pt idx="21696">
                  <c:v>0.71808700000000003</c:v>
                </c:pt>
                <c:pt idx="21697">
                  <c:v>0.71769300000000003</c:v>
                </c:pt>
                <c:pt idx="21698">
                  <c:v>0.71730000000000005</c:v>
                </c:pt>
                <c:pt idx="21699">
                  <c:v>0.71690799999999999</c:v>
                </c:pt>
                <c:pt idx="21700">
                  <c:v>0.71651699999999996</c:v>
                </c:pt>
                <c:pt idx="21701">
                  <c:v>0.71612799999999999</c:v>
                </c:pt>
                <c:pt idx="21702">
                  <c:v>0.71574000000000004</c:v>
                </c:pt>
                <c:pt idx="21703">
                  <c:v>0.71535400000000005</c:v>
                </c:pt>
                <c:pt idx="21704">
                  <c:v>0.71496800000000005</c:v>
                </c:pt>
                <c:pt idx="21705">
                  <c:v>0.714584</c:v>
                </c:pt>
                <c:pt idx="21706">
                  <c:v>0.714202</c:v>
                </c:pt>
                <c:pt idx="21707">
                  <c:v>0.71382000000000001</c:v>
                </c:pt>
                <c:pt idx="21708">
                  <c:v>0.71343999999999996</c:v>
                </c:pt>
                <c:pt idx="21709">
                  <c:v>0.71306199999999997</c:v>
                </c:pt>
                <c:pt idx="21710">
                  <c:v>0.71268399999999998</c:v>
                </c:pt>
                <c:pt idx="21711">
                  <c:v>0.71230800000000005</c:v>
                </c:pt>
                <c:pt idx="21712">
                  <c:v>0.71193300000000004</c:v>
                </c:pt>
                <c:pt idx="21713">
                  <c:v>0.71155900000000005</c:v>
                </c:pt>
                <c:pt idx="21714">
                  <c:v>0.71118700000000001</c:v>
                </c:pt>
                <c:pt idx="21715">
                  <c:v>0.710816</c:v>
                </c:pt>
                <c:pt idx="21716">
                  <c:v>0.71044600000000002</c:v>
                </c:pt>
                <c:pt idx="21717">
                  <c:v>0.71007699999999996</c:v>
                </c:pt>
                <c:pt idx="21718">
                  <c:v>0.70970999999999995</c:v>
                </c:pt>
                <c:pt idx="21719">
                  <c:v>0.70934399999999997</c:v>
                </c:pt>
                <c:pt idx="21720">
                  <c:v>0.70897900000000003</c:v>
                </c:pt>
                <c:pt idx="21721">
                  <c:v>0.70861499999999999</c:v>
                </c:pt>
                <c:pt idx="21722">
                  <c:v>0.70825300000000002</c:v>
                </c:pt>
                <c:pt idx="21723">
                  <c:v>0.70789100000000005</c:v>
                </c:pt>
                <c:pt idx="21724">
                  <c:v>0.70753100000000002</c:v>
                </c:pt>
                <c:pt idx="21725">
                  <c:v>0.70717300000000005</c:v>
                </c:pt>
                <c:pt idx="21726">
                  <c:v>0.70681499999999997</c:v>
                </c:pt>
                <c:pt idx="21727">
                  <c:v>0.70645800000000003</c:v>
                </c:pt>
                <c:pt idx="21728">
                  <c:v>0.70610300000000004</c:v>
                </c:pt>
                <c:pt idx="21729">
                  <c:v>0.70574899999999996</c:v>
                </c:pt>
                <c:pt idx="21730">
                  <c:v>0.70539600000000002</c:v>
                </c:pt>
                <c:pt idx="21731">
                  <c:v>0.705044</c:v>
                </c:pt>
                <c:pt idx="21732">
                  <c:v>0.70469400000000004</c:v>
                </c:pt>
                <c:pt idx="21733">
                  <c:v>0.70434399999999997</c:v>
                </c:pt>
                <c:pt idx="21734">
                  <c:v>0.70399599999999996</c:v>
                </c:pt>
                <c:pt idx="21735">
                  <c:v>0.70364899999999997</c:v>
                </c:pt>
                <c:pt idx="21736">
                  <c:v>0.70330300000000001</c:v>
                </c:pt>
                <c:pt idx="21737">
                  <c:v>0.70295799999999997</c:v>
                </c:pt>
                <c:pt idx="21738">
                  <c:v>0.70261399999999996</c:v>
                </c:pt>
                <c:pt idx="21739">
                  <c:v>0.70227200000000001</c:v>
                </c:pt>
                <c:pt idx="21740">
                  <c:v>0.70193000000000005</c:v>
                </c:pt>
                <c:pt idx="21741">
                  <c:v>0.70159000000000005</c:v>
                </c:pt>
                <c:pt idx="21742">
                  <c:v>0.70125099999999996</c:v>
                </c:pt>
                <c:pt idx="21743">
                  <c:v>0.70091300000000001</c:v>
                </c:pt>
                <c:pt idx="21744">
                  <c:v>0.70057599999999998</c:v>
                </c:pt>
                <c:pt idx="21745">
                  <c:v>0.70023999999999997</c:v>
                </c:pt>
                <c:pt idx="21746">
                  <c:v>0.699905</c:v>
                </c:pt>
                <c:pt idx="21747">
                  <c:v>0.69957100000000005</c:v>
                </c:pt>
                <c:pt idx="21748">
                  <c:v>0.69923900000000005</c:v>
                </c:pt>
                <c:pt idx="21749">
                  <c:v>0.69890699999999994</c:v>
                </c:pt>
                <c:pt idx="21750">
                  <c:v>0.69857599999999997</c:v>
                </c:pt>
                <c:pt idx="21751">
                  <c:v>0.69824699999999995</c:v>
                </c:pt>
                <c:pt idx="21752">
                  <c:v>0.69791899999999996</c:v>
                </c:pt>
                <c:pt idx="21753">
                  <c:v>0.69759099999999996</c:v>
                </c:pt>
                <c:pt idx="21754">
                  <c:v>0.69726500000000002</c:v>
                </c:pt>
                <c:pt idx="21755">
                  <c:v>0.69694</c:v>
                </c:pt>
                <c:pt idx="21756">
                  <c:v>0.69661600000000001</c:v>
                </c:pt>
                <c:pt idx="21757">
                  <c:v>0.69629200000000002</c:v>
                </c:pt>
                <c:pt idx="21758">
                  <c:v>0.69596999999999998</c:v>
                </c:pt>
                <c:pt idx="21759">
                  <c:v>0.69564899999999996</c:v>
                </c:pt>
                <c:pt idx="21760">
                  <c:v>0.69532899999999997</c:v>
                </c:pt>
                <c:pt idx="21761">
                  <c:v>0.69501000000000002</c:v>
                </c:pt>
                <c:pt idx="21762">
                  <c:v>0.69469199999999998</c:v>
                </c:pt>
                <c:pt idx="21763">
                  <c:v>0.69437499999999996</c:v>
                </c:pt>
                <c:pt idx="21764">
                  <c:v>0.69405899999999998</c:v>
                </c:pt>
                <c:pt idx="21765">
                  <c:v>0.69374400000000003</c:v>
                </c:pt>
                <c:pt idx="21766">
                  <c:v>0.69342999999999999</c:v>
                </c:pt>
                <c:pt idx="21767">
                  <c:v>0.69311699999999998</c:v>
                </c:pt>
                <c:pt idx="21768">
                  <c:v>0.692805</c:v>
                </c:pt>
                <c:pt idx="21769">
                  <c:v>0.69249400000000005</c:v>
                </c:pt>
                <c:pt idx="21770">
                  <c:v>0.69218400000000002</c:v>
                </c:pt>
                <c:pt idx="21771">
                  <c:v>0.69187500000000002</c:v>
                </c:pt>
                <c:pt idx="21772">
                  <c:v>0.69156700000000004</c:v>
                </c:pt>
                <c:pt idx="21773">
                  <c:v>0.69125899999999996</c:v>
                </c:pt>
                <c:pt idx="21774">
                  <c:v>0.69095300000000004</c:v>
                </c:pt>
                <c:pt idx="21775">
                  <c:v>0.69064800000000004</c:v>
                </c:pt>
                <c:pt idx="21776">
                  <c:v>0.69034399999999996</c:v>
                </c:pt>
                <c:pt idx="21777">
                  <c:v>0.69003999999999999</c:v>
                </c:pt>
                <c:pt idx="21778">
                  <c:v>0.68973799999999996</c:v>
                </c:pt>
                <c:pt idx="21779">
                  <c:v>0.68943600000000005</c:v>
                </c:pt>
                <c:pt idx="21780">
                  <c:v>0.68913599999999997</c:v>
                </c:pt>
                <c:pt idx="21781">
                  <c:v>0.688836</c:v>
                </c:pt>
                <c:pt idx="21782">
                  <c:v>0.68853799999999998</c:v>
                </c:pt>
                <c:pt idx="21783">
                  <c:v>0.68823999999999996</c:v>
                </c:pt>
                <c:pt idx="21784">
                  <c:v>0.68794299999999997</c:v>
                </c:pt>
                <c:pt idx="21785">
                  <c:v>0.68764700000000001</c:v>
                </c:pt>
                <c:pt idx="21786">
                  <c:v>0.68735199999999996</c:v>
                </c:pt>
                <c:pt idx="21787">
                  <c:v>0.68705799999999995</c:v>
                </c:pt>
                <c:pt idx="21788">
                  <c:v>0.68676499999999996</c:v>
                </c:pt>
                <c:pt idx="21789">
                  <c:v>0.686473</c:v>
                </c:pt>
                <c:pt idx="21790">
                  <c:v>0.68618100000000004</c:v>
                </c:pt>
                <c:pt idx="21791">
                  <c:v>0.68589100000000003</c:v>
                </c:pt>
                <c:pt idx="21792">
                  <c:v>0.68560100000000002</c:v>
                </c:pt>
                <c:pt idx="21793">
                  <c:v>0.68531299999999995</c:v>
                </c:pt>
                <c:pt idx="21794">
                  <c:v>0.685025</c:v>
                </c:pt>
                <c:pt idx="21795">
                  <c:v>0.68473799999999996</c:v>
                </c:pt>
                <c:pt idx="21796">
                  <c:v>0.68445199999999995</c:v>
                </c:pt>
                <c:pt idx="21797">
                  <c:v>0.68416699999999997</c:v>
                </c:pt>
                <c:pt idx="21798">
                  <c:v>0.68388199999999999</c:v>
                </c:pt>
                <c:pt idx="21799">
                  <c:v>0.68359899999999996</c:v>
                </c:pt>
                <c:pt idx="21800">
                  <c:v>0.68331600000000003</c:v>
                </c:pt>
                <c:pt idx="21801">
                  <c:v>0.68303400000000003</c:v>
                </c:pt>
                <c:pt idx="21802">
                  <c:v>0.68275300000000005</c:v>
                </c:pt>
                <c:pt idx="21803">
                  <c:v>0.682473</c:v>
                </c:pt>
                <c:pt idx="21804">
                  <c:v>0.68219399999999997</c:v>
                </c:pt>
                <c:pt idx="21805">
                  <c:v>0.68191599999999997</c:v>
                </c:pt>
                <c:pt idx="21806">
                  <c:v>0.68163799999999997</c:v>
                </c:pt>
                <c:pt idx="21807">
                  <c:v>0.68136200000000002</c:v>
                </c:pt>
                <c:pt idx="21808">
                  <c:v>0.68108599999999997</c:v>
                </c:pt>
                <c:pt idx="21809">
                  <c:v>0.68081100000000006</c:v>
                </c:pt>
                <c:pt idx="21810">
                  <c:v>0.68053699999999995</c:v>
                </c:pt>
                <c:pt idx="21811">
                  <c:v>0.68026299999999995</c:v>
                </c:pt>
                <c:pt idx="21812">
                  <c:v>0.67999100000000001</c:v>
                </c:pt>
                <c:pt idx="21813">
                  <c:v>0.67971899999999996</c:v>
                </c:pt>
                <c:pt idx="21814">
                  <c:v>0.67944800000000005</c:v>
                </c:pt>
                <c:pt idx="21815">
                  <c:v>0.67917799999999995</c:v>
                </c:pt>
                <c:pt idx="21816">
                  <c:v>0.67890799999999996</c:v>
                </c:pt>
                <c:pt idx="21817">
                  <c:v>0.67864000000000002</c:v>
                </c:pt>
                <c:pt idx="21818">
                  <c:v>0.67837199999999998</c:v>
                </c:pt>
                <c:pt idx="21819">
                  <c:v>0.67810499999999996</c:v>
                </c:pt>
                <c:pt idx="21820">
                  <c:v>0.67783899999999997</c:v>
                </c:pt>
                <c:pt idx="21821">
                  <c:v>0.67757400000000001</c:v>
                </c:pt>
                <c:pt idx="21822">
                  <c:v>0.67730900000000005</c:v>
                </c:pt>
                <c:pt idx="21823">
                  <c:v>0.67704500000000001</c:v>
                </c:pt>
                <c:pt idx="21824">
                  <c:v>0.67678199999999999</c:v>
                </c:pt>
                <c:pt idx="21825">
                  <c:v>0.67652000000000001</c:v>
                </c:pt>
                <c:pt idx="21826">
                  <c:v>0.67625900000000005</c:v>
                </c:pt>
                <c:pt idx="21827">
                  <c:v>0.67599799999999999</c:v>
                </c:pt>
                <c:pt idx="21828">
                  <c:v>0.67573799999999995</c:v>
                </c:pt>
                <c:pt idx="21829">
                  <c:v>0.67547900000000005</c:v>
                </c:pt>
                <c:pt idx="21830">
                  <c:v>0.67522000000000004</c:v>
                </c:pt>
                <c:pt idx="21831">
                  <c:v>0.67496299999999998</c:v>
                </c:pt>
                <c:pt idx="21832">
                  <c:v>0.67470600000000003</c:v>
                </c:pt>
                <c:pt idx="21833">
                  <c:v>0.67444999999999999</c:v>
                </c:pt>
                <c:pt idx="21834">
                  <c:v>0.67419399999999996</c:v>
                </c:pt>
                <c:pt idx="21835">
                  <c:v>0.67393999999999998</c:v>
                </c:pt>
                <c:pt idx="21836">
                  <c:v>0.67368600000000001</c:v>
                </c:pt>
                <c:pt idx="21837">
                  <c:v>0.67343299999999995</c:v>
                </c:pt>
                <c:pt idx="21838">
                  <c:v>0.67318</c:v>
                </c:pt>
                <c:pt idx="21839">
                  <c:v>0.67292799999999997</c:v>
                </c:pt>
                <c:pt idx="21840">
                  <c:v>0.67267699999999997</c:v>
                </c:pt>
                <c:pt idx="21841">
                  <c:v>0.672427</c:v>
                </c:pt>
                <c:pt idx="21842">
                  <c:v>0.67217800000000005</c:v>
                </c:pt>
                <c:pt idx="21843">
                  <c:v>0.671929</c:v>
                </c:pt>
                <c:pt idx="21844">
                  <c:v>0.67168099999999997</c:v>
                </c:pt>
                <c:pt idx="21845">
                  <c:v>0.67143299999999995</c:v>
                </c:pt>
                <c:pt idx="21846">
                  <c:v>0.67118699999999998</c:v>
                </c:pt>
                <c:pt idx="21847">
                  <c:v>0.67094100000000001</c:v>
                </c:pt>
                <c:pt idx="21848">
                  <c:v>0.67069599999999996</c:v>
                </c:pt>
                <c:pt idx="21849">
                  <c:v>0.67045100000000002</c:v>
                </c:pt>
                <c:pt idx="21850">
                  <c:v>0.670207</c:v>
                </c:pt>
                <c:pt idx="21851">
                  <c:v>0.669964</c:v>
                </c:pt>
                <c:pt idx="21852">
                  <c:v>0.66972200000000004</c:v>
                </c:pt>
                <c:pt idx="21853">
                  <c:v>0.66947999999999996</c:v>
                </c:pt>
                <c:pt idx="21854">
                  <c:v>0.66923900000000003</c:v>
                </c:pt>
                <c:pt idx="21855">
                  <c:v>0.66899900000000001</c:v>
                </c:pt>
                <c:pt idx="21856">
                  <c:v>0.66875899999999999</c:v>
                </c:pt>
                <c:pt idx="21857">
                  <c:v>0.66852</c:v>
                </c:pt>
                <c:pt idx="21858">
                  <c:v>0.66828200000000004</c:v>
                </c:pt>
                <c:pt idx="21859">
                  <c:v>0.66804399999999997</c:v>
                </c:pt>
                <c:pt idx="21860">
                  <c:v>0.66780700000000004</c:v>
                </c:pt>
                <c:pt idx="21861">
                  <c:v>0.66757100000000003</c:v>
                </c:pt>
                <c:pt idx="21862">
                  <c:v>0.66733500000000001</c:v>
                </c:pt>
                <c:pt idx="21863">
                  <c:v>0.66710000000000003</c:v>
                </c:pt>
                <c:pt idx="21864">
                  <c:v>0.66686599999999996</c:v>
                </c:pt>
                <c:pt idx="21865">
                  <c:v>0.66663300000000003</c:v>
                </c:pt>
                <c:pt idx="21866">
                  <c:v>0.66639999999999999</c:v>
                </c:pt>
                <c:pt idx="21867">
                  <c:v>0.66616699999999995</c:v>
                </c:pt>
                <c:pt idx="21868">
                  <c:v>0.66593599999999997</c:v>
                </c:pt>
                <c:pt idx="21869">
                  <c:v>0.66570499999999999</c:v>
                </c:pt>
                <c:pt idx="21870">
                  <c:v>0.66547400000000001</c:v>
                </c:pt>
                <c:pt idx="21871">
                  <c:v>0.66524499999999998</c:v>
                </c:pt>
                <c:pt idx="21872">
                  <c:v>0.66501600000000005</c:v>
                </c:pt>
                <c:pt idx="21873">
                  <c:v>0.66478700000000002</c:v>
                </c:pt>
                <c:pt idx="21874">
                  <c:v>0.66456000000000004</c:v>
                </c:pt>
                <c:pt idx="21875">
                  <c:v>0.66433299999999995</c:v>
                </c:pt>
                <c:pt idx="21876">
                  <c:v>0.66410599999999997</c:v>
                </c:pt>
                <c:pt idx="21877">
                  <c:v>0.66388000000000003</c:v>
                </c:pt>
                <c:pt idx="21878">
                  <c:v>0.66365499999999999</c:v>
                </c:pt>
                <c:pt idx="21879">
                  <c:v>0.66343099999999999</c:v>
                </c:pt>
                <c:pt idx="21880">
                  <c:v>0.66320699999999999</c:v>
                </c:pt>
                <c:pt idx="21881">
                  <c:v>0.66298299999999999</c:v>
                </c:pt>
                <c:pt idx="21882">
                  <c:v>0.66276100000000004</c:v>
                </c:pt>
                <c:pt idx="21883">
                  <c:v>0.66253899999999999</c:v>
                </c:pt>
                <c:pt idx="21884">
                  <c:v>0.66231700000000004</c:v>
                </c:pt>
                <c:pt idx="21885">
                  <c:v>0.66209600000000002</c:v>
                </c:pt>
                <c:pt idx="21886">
                  <c:v>0.66187600000000002</c:v>
                </c:pt>
                <c:pt idx="21887">
                  <c:v>0.66165700000000005</c:v>
                </c:pt>
                <c:pt idx="21888">
                  <c:v>0.66143799999999997</c:v>
                </c:pt>
                <c:pt idx="21889">
                  <c:v>0.661219</c:v>
                </c:pt>
                <c:pt idx="21890">
                  <c:v>0.66100099999999995</c:v>
                </c:pt>
                <c:pt idx="21891">
                  <c:v>0.66078400000000004</c:v>
                </c:pt>
                <c:pt idx="21892">
                  <c:v>0.66056800000000004</c:v>
                </c:pt>
                <c:pt idx="21893">
                  <c:v>0.66035200000000005</c:v>
                </c:pt>
                <c:pt idx="21894">
                  <c:v>0.66013599999999995</c:v>
                </c:pt>
                <c:pt idx="21895">
                  <c:v>0.65992200000000001</c:v>
                </c:pt>
                <c:pt idx="21896">
                  <c:v>0.65970700000000004</c:v>
                </c:pt>
                <c:pt idx="21897">
                  <c:v>0.65949400000000002</c:v>
                </c:pt>
                <c:pt idx="21898">
                  <c:v>0.65928100000000001</c:v>
                </c:pt>
                <c:pt idx="21899">
                  <c:v>0.65906799999999999</c:v>
                </c:pt>
                <c:pt idx="21900">
                  <c:v>0.65885700000000003</c:v>
                </c:pt>
                <c:pt idx="21901">
                  <c:v>0.65864500000000004</c:v>
                </c:pt>
                <c:pt idx="21902">
                  <c:v>0.65843499999999999</c:v>
                </c:pt>
                <c:pt idx="21903">
                  <c:v>0.65822400000000003</c:v>
                </c:pt>
                <c:pt idx="21904">
                  <c:v>0.65801500000000002</c:v>
                </c:pt>
                <c:pt idx="21905">
                  <c:v>0.657806</c:v>
                </c:pt>
                <c:pt idx="21906">
                  <c:v>0.65759800000000002</c:v>
                </c:pt>
                <c:pt idx="21907">
                  <c:v>0.65739000000000003</c:v>
                </c:pt>
                <c:pt idx="21908">
                  <c:v>0.65718299999999996</c:v>
                </c:pt>
                <c:pt idx="21909">
                  <c:v>0.656976</c:v>
                </c:pt>
                <c:pt idx="21910">
                  <c:v>0.65676999999999996</c:v>
                </c:pt>
                <c:pt idx="21911">
                  <c:v>0.65656400000000004</c:v>
                </c:pt>
                <c:pt idx="21912">
                  <c:v>0.65635900000000003</c:v>
                </c:pt>
                <c:pt idx="21913">
                  <c:v>0.65615500000000004</c:v>
                </c:pt>
                <c:pt idx="21914">
                  <c:v>0.65595099999999995</c:v>
                </c:pt>
                <c:pt idx="21915">
                  <c:v>0.655748</c:v>
                </c:pt>
                <c:pt idx="21916">
                  <c:v>0.65554500000000004</c:v>
                </c:pt>
                <c:pt idx="21917">
                  <c:v>0.65534300000000001</c:v>
                </c:pt>
                <c:pt idx="21918">
                  <c:v>0.65514099999999997</c:v>
                </c:pt>
                <c:pt idx="21919">
                  <c:v>0.65493999999999997</c:v>
                </c:pt>
                <c:pt idx="21920">
                  <c:v>0.65473899999999996</c:v>
                </c:pt>
                <c:pt idx="21921">
                  <c:v>0.65453899999999998</c:v>
                </c:pt>
                <c:pt idx="21922">
                  <c:v>0.65434000000000003</c:v>
                </c:pt>
                <c:pt idx="21923">
                  <c:v>0.65414099999999997</c:v>
                </c:pt>
                <c:pt idx="21924">
                  <c:v>0.65394200000000002</c:v>
                </c:pt>
                <c:pt idx="21925">
                  <c:v>0.65374399999999999</c:v>
                </c:pt>
                <c:pt idx="21926">
                  <c:v>0.65354699999999999</c:v>
                </c:pt>
                <c:pt idx="21927">
                  <c:v>0.65334999999999999</c:v>
                </c:pt>
                <c:pt idx="21928">
                  <c:v>0.65315400000000001</c:v>
                </c:pt>
                <c:pt idx="21929">
                  <c:v>0.65295800000000004</c:v>
                </c:pt>
                <c:pt idx="21930">
                  <c:v>0.65276299999999998</c:v>
                </c:pt>
                <c:pt idx="21931">
                  <c:v>0.65256800000000004</c:v>
                </c:pt>
                <c:pt idx="21932">
                  <c:v>0.65237400000000001</c:v>
                </c:pt>
                <c:pt idx="21933">
                  <c:v>0.65217999999999998</c:v>
                </c:pt>
                <c:pt idx="21934">
                  <c:v>0.65198699999999998</c:v>
                </c:pt>
                <c:pt idx="21935">
                  <c:v>0.65179399999999998</c:v>
                </c:pt>
                <c:pt idx="21936">
                  <c:v>0.65160200000000001</c:v>
                </c:pt>
                <c:pt idx="21937">
                  <c:v>0.65141099999999996</c:v>
                </c:pt>
                <c:pt idx="21938">
                  <c:v>0.65122000000000002</c:v>
                </c:pt>
                <c:pt idx="21939">
                  <c:v>0.65102899999999997</c:v>
                </c:pt>
                <c:pt idx="21940">
                  <c:v>0.65083899999999995</c:v>
                </c:pt>
                <c:pt idx="21941">
                  <c:v>0.65064900000000003</c:v>
                </c:pt>
                <c:pt idx="21942">
                  <c:v>0.65046000000000004</c:v>
                </c:pt>
                <c:pt idx="21943">
                  <c:v>0.65027199999999996</c:v>
                </c:pt>
                <c:pt idx="21944">
                  <c:v>0.650084</c:v>
                </c:pt>
                <c:pt idx="21945">
                  <c:v>0.64989600000000003</c:v>
                </c:pt>
                <c:pt idx="21946">
                  <c:v>0.64970899999999998</c:v>
                </c:pt>
                <c:pt idx="21947">
                  <c:v>0.64952200000000004</c:v>
                </c:pt>
                <c:pt idx="21948">
                  <c:v>0.64933600000000002</c:v>
                </c:pt>
                <c:pt idx="21949">
                  <c:v>0.64915100000000003</c:v>
                </c:pt>
                <c:pt idx="21950">
                  <c:v>0.64896600000000004</c:v>
                </c:pt>
                <c:pt idx="21951">
                  <c:v>0.64878100000000005</c:v>
                </c:pt>
                <c:pt idx="21952">
                  <c:v>0.64859699999999998</c:v>
                </c:pt>
                <c:pt idx="21953">
                  <c:v>0.64841300000000002</c:v>
                </c:pt>
                <c:pt idx="21954">
                  <c:v>0.64822999999999997</c:v>
                </c:pt>
                <c:pt idx="21955">
                  <c:v>0.64804700000000004</c:v>
                </c:pt>
                <c:pt idx="21956">
                  <c:v>0.64786500000000002</c:v>
                </c:pt>
                <c:pt idx="21957">
                  <c:v>0.64768400000000004</c:v>
                </c:pt>
                <c:pt idx="21958">
                  <c:v>0.64750200000000002</c:v>
                </c:pt>
                <c:pt idx="21959">
                  <c:v>0.64732199999999995</c:v>
                </c:pt>
                <c:pt idx="21960">
                  <c:v>0.64714099999999997</c:v>
                </c:pt>
                <c:pt idx="21961">
                  <c:v>0.64696100000000001</c:v>
                </c:pt>
                <c:pt idx="21962">
                  <c:v>0.64678199999999997</c:v>
                </c:pt>
                <c:pt idx="21963">
                  <c:v>0.64660300000000004</c:v>
                </c:pt>
                <c:pt idx="21964">
                  <c:v>0.64642500000000003</c:v>
                </c:pt>
                <c:pt idx="21965">
                  <c:v>0.64624700000000002</c:v>
                </c:pt>
                <c:pt idx="21966">
                  <c:v>0.646069</c:v>
                </c:pt>
                <c:pt idx="21967">
                  <c:v>0.64589200000000002</c:v>
                </c:pt>
                <c:pt idx="21968">
                  <c:v>0.64571599999999996</c:v>
                </c:pt>
                <c:pt idx="21969">
                  <c:v>0.64554</c:v>
                </c:pt>
                <c:pt idx="21970">
                  <c:v>0.64536400000000005</c:v>
                </c:pt>
                <c:pt idx="21971">
                  <c:v>0.64518900000000001</c:v>
                </c:pt>
                <c:pt idx="21972">
                  <c:v>0.64501399999999998</c:v>
                </c:pt>
                <c:pt idx="21973">
                  <c:v>0.64483999999999997</c:v>
                </c:pt>
                <c:pt idx="21974">
                  <c:v>0.64466599999999996</c:v>
                </c:pt>
                <c:pt idx="21975">
                  <c:v>0.64449299999999998</c:v>
                </c:pt>
                <c:pt idx="21976">
                  <c:v>0.64432</c:v>
                </c:pt>
                <c:pt idx="21977">
                  <c:v>0.64414800000000005</c:v>
                </c:pt>
                <c:pt idx="21978">
                  <c:v>0.64397599999999999</c:v>
                </c:pt>
                <c:pt idx="21979">
                  <c:v>0.64380400000000004</c:v>
                </c:pt>
                <c:pt idx="21980">
                  <c:v>0.64363300000000001</c:v>
                </c:pt>
                <c:pt idx="21981">
                  <c:v>0.64346199999999998</c:v>
                </c:pt>
                <c:pt idx="21982">
                  <c:v>0.64329199999999997</c:v>
                </c:pt>
                <c:pt idx="21983">
                  <c:v>0.64312199999999997</c:v>
                </c:pt>
                <c:pt idx="21984">
                  <c:v>0.642953</c:v>
                </c:pt>
                <c:pt idx="21985">
                  <c:v>0.64278400000000002</c:v>
                </c:pt>
                <c:pt idx="21986">
                  <c:v>0.64261599999999997</c:v>
                </c:pt>
                <c:pt idx="21987">
                  <c:v>0.64244800000000002</c:v>
                </c:pt>
                <c:pt idx="21988">
                  <c:v>0.64227999999999996</c:v>
                </c:pt>
                <c:pt idx="21989">
                  <c:v>0.64211300000000004</c:v>
                </c:pt>
                <c:pt idx="21990">
                  <c:v>0.64194600000000002</c:v>
                </c:pt>
                <c:pt idx="21991">
                  <c:v>0.64178000000000002</c:v>
                </c:pt>
                <c:pt idx="21992">
                  <c:v>0.64161400000000002</c:v>
                </c:pt>
                <c:pt idx="21993">
                  <c:v>0.64144900000000005</c:v>
                </c:pt>
                <c:pt idx="21994">
                  <c:v>0.64128399999999997</c:v>
                </c:pt>
                <c:pt idx="21995">
                  <c:v>0.64111899999999999</c:v>
                </c:pt>
                <c:pt idx="21996">
                  <c:v>0.64095500000000005</c:v>
                </c:pt>
                <c:pt idx="21997">
                  <c:v>0.640791</c:v>
                </c:pt>
                <c:pt idx="21998">
                  <c:v>0.64062799999999998</c:v>
                </c:pt>
                <c:pt idx="21999">
                  <c:v>0.64046499999999995</c:v>
                </c:pt>
                <c:pt idx="22000">
                  <c:v>0.64030299999999996</c:v>
                </c:pt>
                <c:pt idx="22001">
                  <c:v>0.64014000000000004</c:v>
                </c:pt>
                <c:pt idx="22002">
                  <c:v>0.63997899999999996</c:v>
                </c:pt>
                <c:pt idx="22003">
                  <c:v>0.639818</c:v>
                </c:pt>
                <c:pt idx="22004">
                  <c:v>0.63965700000000003</c:v>
                </c:pt>
                <c:pt idx="22005">
                  <c:v>0.63949599999999995</c:v>
                </c:pt>
                <c:pt idx="22006">
                  <c:v>0.63933600000000002</c:v>
                </c:pt>
                <c:pt idx="22007">
                  <c:v>0.639177</c:v>
                </c:pt>
                <c:pt idx="22008">
                  <c:v>0.63901699999999995</c:v>
                </c:pt>
                <c:pt idx="22009">
                  <c:v>0.63885899999999995</c:v>
                </c:pt>
                <c:pt idx="22010">
                  <c:v>0.63870000000000005</c:v>
                </c:pt>
                <c:pt idx="22011">
                  <c:v>0.63854200000000005</c:v>
                </c:pt>
                <c:pt idx="22012">
                  <c:v>0.63838499999999998</c:v>
                </c:pt>
                <c:pt idx="22013">
                  <c:v>0.63822800000000002</c:v>
                </c:pt>
                <c:pt idx="22014">
                  <c:v>0.63807100000000005</c:v>
                </c:pt>
                <c:pt idx="22015">
                  <c:v>0.63791399999999998</c:v>
                </c:pt>
                <c:pt idx="22016">
                  <c:v>0.63775800000000005</c:v>
                </c:pt>
                <c:pt idx="22017">
                  <c:v>0.63760300000000003</c:v>
                </c:pt>
                <c:pt idx="22018">
                  <c:v>0.63744800000000001</c:v>
                </c:pt>
                <c:pt idx="22019">
                  <c:v>0.637293</c:v>
                </c:pt>
                <c:pt idx="22020">
                  <c:v>0.63713799999999998</c:v>
                </c:pt>
                <c:pt idx="22021">
                  <c:v>0.63698399999999999</c:v>
                </c:pt>
                <c:pt idx="22022">
                  <c:v>0.63683100000000004</c:v>
                </c:pt>
                <c:pt idx="22023">
                  <c:v>0.63667799999999997</c:v>
                </c:pt>
                <c:pt idx="22024">
                  <c:v>0.63652500000000001</c:v>
                </c:pt>
                <c:pt idx="22025">
                  <c:v>0.63637200000000005</c:v>
                </c:pt>
                <c:pt idx="22026">
                  <c:v>0.63622000000000001</c:v>
                </c:pt>
                <c:pt idx="22027">
                  <c:v>0.636069</c:v>
                </c:pt>
                <c:pt idx="22028">
                  <c:v>0.63591699999999995</c:v>
                </c:pt>
                <c:pt idx="22029">
                  <c:v>0.63576600000000005</c:v>
                </c:pt>
                <c:pt idx="22030">
                  <c:v>0.63561599999999996</c:v>
                </c:pt>
                <c:pt idx="22031">
                  <c:v>0.63546599999999998</c:v>
                </c:pt>
                <c:pt idx="22032">
                  <c:v>0.63531599999999999</c:v>
                </c:pt>
                <c:pt idx="22033">
                  <c:v>0.63516600000000001</c:v>
                </c:pt>
                <c:pt idx="22034">
                  <c:v>0.63501700000000005</c:v>
                </c:pt>
                <c:pt idx="22035">
                  <c:v>0.63486900000000002</c:v>
                </c:pt>
                <c:pt idx="22036">
                  <c:v>0.63471999999999995</c:v>
                </c:pt>
                <c:pt idx="22037">
                  <c:v>0.63457200000000002</c:v>
                </c:pt>
                <c:pt idx="22038">
                  <c:v>0.63442500000000002</c:v>
                </c:pt>
                <c:pt idx="22039">
                  <c:v>0.63427800000000001</c:v>
                </c:pt>
                <c:pt idx="22040">
                  <c:v>0.634131</c:v>
                </c:pt>
                <c:pt idx="22041">
                  <c:v>0.63398399999999999</c:v>
                </c:pt>
                <c:pt idx="22042">
                  <c:v>0.63383800000000001</c:v>
                </c:pt>
                <c:pt idx="22043">
                  <c:v>0.63369299999999995</c:v>
                </c:pt>
                <c:pt idx="22044">
                  <c:v>0.63354699999999997</c:v>
                </c:pt>
                <c:pt idx="22045">
                  <c:v>0.63340200000000002</c:v>
                </c:pt>
                <c:pt idx="22046">
                  <c:v>0.63325799999999999</c:v>
                </c:pt>
                <c:pt idx="22047">
                  <c:v>0.63311300000000004</c:v>
                </c:pt>
                <c:pt idx="22048">
                  <c:v>0.63297000000000003</c:v>
                </c:pt>
                <c:pt idx="22049">
                  <c:v>0.632826</c:v>
                </c:pt>
                <c:pt idx="22050">
                  <c:v>0.632683</c:v>
                </c:pt>
                <c:pt idx="22051">
                  <c:v>0.63253999999999999</c:v>
                </c:pt>
                <c:pt idx="22052">
                  <c:v>0.63239800000000002</c:v>
                </c:pt>
                <c:pt idx="22053">
                  <c:v>0.63225500000000001</c:v>
                </c:pt>
                <c:pt idx="22054">
                  <c:v>0.63211399999999995</c:v>
                </c:pt>
                <c:pt idx="22055">
                  <c:v>0.63197199999999998</c:v>
                </c:pt>
                <c:pt idx="22056">
                  <c:v>0.63183100000000003</c:v>
                </c:pt>
                <c:pt idx="22057">
                  <c:v>0.631691</c:v>
                </c:pt>
                <c:pt idx="22058">
                  <c:v>0.63154999999999994</c:v>
                </c:pt>
                <c:pt idx="22059">
                  <c:v>0.63141000000000003</c:v>
                </c:pt>
                <c:pt idx="22060">
                  <c:v>0.63127</c:v>
                </c:pt>
                <c:pt idx="22061">
                  <c:v>0.631131</c:v>
                </c:pt>
                <c:pt idx="22062">
                  <c:v>0.630992</c:v>
                </c:pt>
                <c:pt idx="22063">
                  <c:v>0.63085400000000003</c:v>
                </c:pt>
                <c:pt idx="22064">
                  <c:v>0.63071500000000003</c:v>
                </c:pt>
                <c:pt idx="22065">
                  <c:v>0.63057700000000005</c:v>
                </c:pt>
                <c:pt idx="22066">
                  <c:v>0.63044</c:v>
                </c:pt>
                <c:pt idx="22067">
                  <c:v>0.63030299999999995</c:v>
                </c:pt>
                <c:pt idx="22068">
                  <c:v>0.630166</c:v>
                </c:pt>
                <c:pt idx="22069">
                  <c:v>0.63002899999999995</c:v>
                </c:pt>
                <c:pt idx="22070">
                  <c:v>0.62989300000000004</c:v>
                </c:pt>
                <c:pt idx="22071">
                  <c:v>0.62975700000000001</c:v>
                </c:pt>
                <c:pt idx="22072">
                  <c:v>0.62962099999999999</c:v>
                </c:pt>
                <c:pt idx="22073">
                  <c:v>0.62948599999999999</c:v>
                </c:pt>
                <c:pt idx="22074">
                  <c:v>0.62935099999999999</c:v>
                </c:pt>
                <c:pt idx="22075">
                  <c:v>0.62921700000000003</c:v>
                </c:pt>
                <c:pt idx="22076">
                  <c:v>0.62908200000000003</c:v>
                </c:pt>
                <c:pt idx="22077">
                  <c:v>0.62894799999999995</c:v>
                </c:pt>
                <c:pt idx="22078">
                  <c:v>0.62881500000000001</c:v>
                </c:pt>
                <c:pt idx="22079">
                  <c:v>0.62868199999999996</c:v>
                </c:pt>
                <c:pt idx="22080">
                  <c:v>0.62854900000000002</c:v>
                </c:pt>
                <c:pt idx="22081">
                  <c:v>0.62841599999999997</c:v>
                </c:pt>
                <c:pt idx="22082">
                  <c:v>0.62828399999999995</c:v>
                </c:pt>
                <c:pt idx="22083">
                  <c:v>0.62815200000000004</c:v>
                </c:pt>
                <c:pt idx="22084">
                  <c:v>0.62802000000000002</c:v>
                </c:pt>
                <c:pt idx="22085">
                  <c:v>0.62788900000000003</c:v>
                </c:pt>
                <c:pt idx="22086">
                  <c:v>0.62775800000000004</c:v>
                </c:pt>
                <c:pt idx="22087">
                  <c:v>0.62762700000000005</c:v>
                </c:pt>
                <c:pt idx="22088">
                  <c:v>0.62749699999999997</c:v>
                </c:pt>
                <c:pt idx="22089">
                  <c:v>0.62736700000000001</c:v>
                </c:pt>
                <c:pt idx="22090">
                  <c:v>0.62723700000000004</c:v>
                </c:pt>
                <c:pt idx="22091">
                  <c:v>0.627108</c:v>
                </c:pt>
                <c:pt idx="22092">
                  <c:v>0.62697899999999995</c:v>
                </c:pt>
                <c:pt idx="22093">
                  <c:v>0.62685000000000002</c:v>
                </c:pt>
                <c:pt idx="22094">
                  <c:v>0.626722</c:v>
                </c:pt>
                <c:pt idx="22095">
                  <c:v>0.62659299999999996</c:v>
                </c:pt>
                <c:pt idx="22096">
                  <c:v>0.62646599999999997</c:v>
                </c:pt>
                <c:pt idx="22097">
                  <c:v>0.62633799999999995</c:v>
                </c:pt>
                <c:pt idx="22098">
                  <c:v>0.62621099999999996</c:v>
                </c:pt>
                <c:pt idx="22099">
                  <c:v>0.62608399999999997</c:v>
                </c:pt>
                <c:pt idx="22100">
                  <c:v>0.62595699999999999</c:v>
                </c:pt>
                <c:pt idx="22101">
                  <c:v>0.62583100000000003</c:v>
                </c:pt>
                <c:pt idx="22102">
                  <c:v>0.62570499999999996</c:v>
                </c:pt>
                <c:pt idx="22103">
                  <c:v>0.62558000000000002</c:v>
                </c:pt>
                <c:pt idx="22104">
                  <c:v>0.62545399999999995</c:v>
                </c:pt>
                <c:pt idx="22105">
                  <c:v>0.62532900000000002</c:v>
                </c:pt>
                <c:pt idx="22106">
                  <c:v>0.62520399999999998</c:v>
                </c:pt>
                <c:pt idx="22107">
                  <c:v>0.62507999999999997</c:v>
                </c:pt>
                <c:pt idx="22108">
                  <c:v>0.62495599999999996</c:v>
                </c:pt>
                <c:pt idx="22109">
                  <c:v>0.62483200000000005</c:v>
                </c:pt>
                <c:pt idx="22110">
                  <c:v>0.62470899999999996</c:v>
                </c:pt>
                <c:pt idx="22111">
                  <c:v>0.62458499999999995</c:v>
                </c:pt>
                <c:pt idx="22112">
                  <c:v>0.62446199999999996</c:v>
                </c:pt>
                <c:pt idx="22113">
                  <c:v>0.62434000000000001</c:v>
                </c:pt>
                <c:pt idx="22114">
                  <c:v>0.62421700000000002</c:v>
                </c:pt>
                <c:pt idx="22115">
                  <c:v>0.62409499999999996</c:v>
                </c:pt>
                <c:pt idx="22116">
                  <c:v>0.62397400000000003</c:v>
                </c:pt>
                <c:pt idx="22117">
                  <c:v>0.62385199999999996</c:v>
                </c:pt>
                <c:pt idx="22118">
                  <c:v>0.62373100000000004</c:v>
                </c:pt>
                <c:pt idx="22119">
                  <c:v>0.62361</c:v>
                </c:pt>
                <c:pt idx="22120">
                  <c:v>0.62348999999999999</c:v>
                </c:pt>
                <c:pt idx="22121">
                  <c:v>0.62336899999999995</c:v>
                </c:pt>
                <c:pt idx="22122">
                  <c:v>0.62324900000000005</c:v>
                </c:pt>
                <c:pt idx="22123">
                  <c:v>0.62312999999999996</c:v>
                </c:pt>
                <c:pt idx="22124">
                  <c:v>0.62300999999999995</c:v>
                </c:pt>
                <c:pt idx="22125">
                  <c:v>0.62289099999999997</c:v>
                </c:pt>
                <c:pt idx="22126">
                  <c:v>0.62277199999999999</c:v>
                </c:pt>
                <c:pt idx="22127">
                  <c:v>0.62265400000000004</c:v>
                </c:pt>
                <c:pt idx="22128">
                  <c:v>0.62253499999999995</c:v>
                </c:pt>
                <c:pt idx="22129">
                  <c:v>0.622417</c:v>
                </c:pt>
                <c:pt idx="22130">
                  <c:v>0.62229999999999996</c:v>
                </c:pt>
                <c:pt idx="22131">
                  <c:v>0.62218200000000001</c:v>
                </c:pt>
                <c:pt idx="22132">
                  <c:v>0.62206499999999998</c:v>
                </c:pt>
                <c:pt idx="22133">
                  <c:v>0.62194799999999995</c:v>
                </c:pt>
                <c:pt idx="22134">
                  <c:v>0.62183200000000005</c:v>
                </c:pt>
                <c:pt idx="22135">
                  <c:v>0.62171500000000002</c:v>
                </c:pt>
                <c:pt idx="22136">
                  <c:v>0.62159900000000001</c:v>
                </c:pt>
                <c:pt idx="22137">
                  <c:v>0.62148400000000004</c:v>
                </c:pt>
                <c:pt idx="22138">
                  <c:v>0.62136800000000003</c:v>
                </c:pt>
                <c:pt idx="22139">
                  <c:v>0.62125300000000006</c:v>
                </c:pt>
                <c:pt idx="22140">
                  <c:v>0.62113799999999997</c:v>
                </c:pt>
                <c:pt idx="22141">
                  <c:v>0.62102400000000002</c:v>
                </c:pt>
                <c:pt idx="22142">
                  <c:v>0.62090900000000004</c:v>
                </c:pt>
                <c:pt idx="22143">
                  <c:v>0.62079499999999999</c:v>
                </c:pt>
                <c:pt idx="22144">
                  <c:v>0.62068100000000004</c:v>
                </c:pt>
                <c:pt idx="22145">
                  <c:v>0.62056800000000001</c:v>
                </c:pt>
                <c:pt idx="22146">
                  <c:v>0.62045399999999995</c:v>
                </c:pt>
                <c:pt idx="22147">
                  <c:v>0.62034100000000003</c:v>
                </c:pt>
                <c:pt idx="22148">
                  <c:v>0.62022900000000003</c:v>
                </c:pt>
                <c:pt idx="22149">
                  <c:v>0.620116</c:v>
                </c:pt>
                <c:pt idx="22150">
                  <c:v>0.620004</c:v>
                </c:pt>
                <c:pt idx="22151">
                  <c:v>0.619892</c:v>
                </c:pt>
                <c:pt idx="22152">
                  <c:v>0.61978100000000003</c:v>
                </c:pt>
                <c:pt idx="22153">
                  <c:v>0.61966900000000003</c:v>
                </c:pt>
                <c:pt idx="22154">
                  <c:v>0.61955800000000005</c:v>
                </c:pt>
                <c:pt idx="22155">
                  <c:v>0.61944699999999997</c:v>
                </c:pt>
                <c:pt idx="22156">
                  <c:v>0.61933700000000003</c:v>
                </c:pt>
                <c:pt idx="22157">
                  <c:v>0.61922600000000005</c:v>
                </c:pt>
                <c:pt idx="22158">
                  <c:v>0.619116</c:v>
                </c:pt>
                <c:pt idx="22159">
                  <c:v>0.61900599999999995</c:v>
                </c:pt>
                <c:pt idx="22160">
                  <c:v>0.61889700000000003</c:v>
                </c:pt>
                <c:pt idx="22161">
                  <c:v>0.61878699999999998</c:v>
                </c:pt>
                <c:pt idx="22162">
                  <c:v>0.61867799999999995</c:v>
                </c:pt>
                <c:pt idx="22163">
                  <c:v>0.61856999999999995</c:v>
                </c:pt>
                <c:pt idx="22164">
                  <c:v>0.61846100000000004</c:v>
                </c:pt>
                <c:pt idx="22165">
                  <c:v>0.61835300000000004</c:v>
                </c:pt>
                <c:pt idx="22166">
                  <c:v>0.61824500000000004</c:v>
                </c:pt>
                <c:pt idx="22167">
                  <c:v>0.61813700000000005</c:v>
                </c:pt>
                <c:pt idx="22168">
                  <c:v>0.61802999999999997</c:v>
                </c:pt>
                <c:pt idx="22169">
                  <c:v>0.61792199999999997</c:v>
                </c:pt>
                <c:pt idx="22170">
                  <c:v>0.61781600000000003</c:v>
                </c:pt>
                <c:pt idx="22171">
                  <c:v>0.61770899999999995</c:v>
                </c:pt>
                <c:pt idx="22172">
                  <c:v>0.61760199999999998</c:v>
                </c:pt>
                <c:pt idx="22173">
                  <c:v>0.61749600000000004</c:v>
                </c:pt>
                <c:pt idx="22174">
                  <c:v>0.61738999999999999</c:v>
                </c:pt>
                <c:pt idx="22175">
                  <c:v>0.61728400000000005</c:v>
                </c:pt>
                <c:pt idx="22176">
                  <c:v>0.61717900000000003</c:v>
                </c:pt>
                <c:pt idx="22177">
                  <c:v>0.61707400000000001</c:v>
                </c:pt>
                <c:pt idx="22178">
                  <c:v>0.61696899999999999</c:v>
                </c:pt>
                <c:pt idx="22179">
                  <c:v>0.61686399999999997</c:v>
                </c:pt>
                <c:pt idx="22180">
                  <c:v>0.61675999999999997</c:v>
                </c:pt>
                <c:pt idx="22181">
                  <c:v>0.61665499999999995</c:v>
                </c:pt>
                <c:pt idx="22182">
                  <c:v>0.61655099999999996</c:v>
                </c:pt>
                <c:pt idx="22183">
                  <c:v>0.616448</c:v>
                </c:pt>
                <c:pt idx="22184">
                  <c:v>0.616344</c:v>
                </c:pt>
                <c:pt idx="22185">
                  <c:v>0.61624100000000004</c:v>
                </c:pt>
                <c:pt idx="22186">
                  <c:v>0.61613799999999996</c:v>
                </c:pt>
                <c:pt idx="22187">
                  <c:v>0.616035</c:v>
                </c:pt>
                <c:pt idx="22188">
                  <c:v>0.61593299999999995</c:v>
                </c:pt>
                <c:pt idx="22189">
                  <c:v>0.61582999999999999</c:v>
                </c:pt>
                <c:pt idx="22190">
                  <c:v>0.61572800000000005</c:v>
                </c:pt>
                <c:pt idx="22191">
                  <c:v>0.61562600000000001</c:v>
                </c:pt>
                <c:pt idx="22192">
                  <c:v>0.61552499999999999</c:v>
                </c:pt>
                <c:pt idx="22193">
                  <c:v>0.61542399999999997</c:v>
                </c:pt>
                <c:pt idx="22194">
                  <c:v>0.61532299999999995</c:v>
                </c:pt>
                <c:pt idx="22195">
                  <c:v>0.61522200000000005</c:v>
                </c:pt>
                <c:pt idx="22196">
                  <c:v>0.61512100000000003</c:v>
                </c:pt>
                <c:pt idx="22197">
                  <c:v>0.61502100000000004</c:v>
                </c:pt>
                <c:pt idx="22198">
                  <c:v>0.61492100000000005</c:v>
                </c:pt>
                <c:pt idx="22199">
                  <c:v>0.61482099999999995</c:v>
                </c:pt>
                <c:pt idx="22200">
                  <c:v>0.61472099999999996</c:v>
                </c:pt>
                <c:pt idx="22201">
                  <c:v>0.614622</c:v>
                </c:pt>
                <c:pt idx="22202">
                  <c:v>0.61452200000000001</c:v>
                </c:pt>
                <c:pt idx="22203">
                  <c:v>0.61442300000000005</c:v>
                </c:pt>
                <c:pt idx="22204">
                  <c:v>0.61432500000000001</c:v>
                </c:pt>
                <c:pt idx="22205">
                  <c:v>0.61422600000000005</c:v>
                </c:pt>
                <c:pt idx="22206">
                  <c:v>0.61412800000000001</c:v>
                </c:pt>
                <c:pt idx="22207">
                  <c:v>0.61402999999999996</c:v>
                </c:pt>
                <c:pt idx="22208">
                  <c:v>0.61393200000000003</c:v>
                </c:pt>
                <c:pt idx="22209">
                  <c:v>0.61383399999999999</c:v>
                </c:pt>
                <c:pt idx="22210">
                  <c:v>0.61373699999999998</c:v>
                </c:pt>
                <c:pt idx="22211">
                  <c:v>0.61363999999999996</c:v>
                </c:pt>
                <c:pt idx="22212">
                  <c:v>0.61354299999999995</c:v>
                </c:pt>
                <c:pt idx="22213">
                  <c:v>0.61344600000000005</c:v>
                </c:pt>
                <c:pt idx="22214">
                  <c:v>0.61334999999999995</c:v>
                </c:pt>
                <c:pt idx="22215">
                  <c:v>0.61325399999999997</c:v>
                </c:pt>
                <c:pt idx="22216">
                  <c:v>0.61315799999999998</c:v>
                </c:pt>
                <c:pt idx="22217">
                  <c:v>0.613062</c:v>
                </c:pt>
                <c:pt idx="22218">
                  <c:v>0.61296600000000001</c:v>
                </c:pt>
                <c:pt idx="22219">
                  <c:v>0.61287100000000005</c:v>
                </c:pt>
                <c:pt idx="22220">
                  <c:v>0.61277599999999999</c:v>
                </c:pt>
                <c:pt idx="22221">
                  <c:v>0.61268100000000003</c:v>
                </c:pt>
                <c:pt idx="22222">
                  <c:v>0.61258599999999996</c:v>
                </c:pt>
                <c:pt idx="22223">
                  <c:v>0.61249200000000004</c:v>
                </c:pt>
                <c:pt idx="22224">
                  <c:v>0.612398</c:v>
                </c:pt>
                <c:pt idx="22225">
                  <c:v>0.61230399999999996</c:v>
                </c:pt>
                <c:pt idx="22226">
                  <c:v>0.61221000000000003</c:v>
                </c:pt>
                <c:pt idx="22227">
                  <c:v>0.61211599999999999</c:v>
                </c:pt>
                <c:pt idx="22228">
                  <c:v>0.61202299999999998</c:v>
                </c:pt>
                <c:pt idx="22229">
                  <c:v>0.61192999999999997</c:v>
                </c:pt>
                <c:pt idx="22230">
                  <c:v>0.61183699999999996</c:v>
                </c:pt>
                <c:pt idx="22231">
                  <c:v>0.61174399999999995</c:v>
                </c:pt>
                <c:pt idx="22232">
                  <c:v>0.61165199999999997</c:v>
                </c:pt>
                <c:pt idx="22233">
                  <c:v>0.61155899999999996</c:v>
                </c:pt>
                <c:pt idx="22234">
                  <c:v>0.61146699999999998</c:v>
                </c:pt>
                <c:pt idx="22235">
                  <c:v>0.611375</c:v>
                </c:pt>
                <c:pt idx="22236">
                  <c:v>0.61128400000000005</c:v>
                </c:pt>
                <c:pt idx="22237">
                  <c:v>0.61119199999999996</c:v>
                </c:pt>
                <c:pt idx="22238">
                  <c:v>0.61110100000000001</c:v>
                </c:pt>
                <c:pt idx="22239">
                  <c:v>0.61101000000000005</c:v>
                </c:pt>
                <c:pt idx="22240">
                  <c:v>0.61091899999999999</c:v>
                </c:pt>
                <c:pt idx="22241">
                  <c:v>0.61082899999999996</c:v>
                </c:pt>
                <c:pt idx="22242">
                  <c:v>0.610738</c:v>
                </c:pt>
                <c:pt idx="22243">
                  <c:v>0.61064799999999997</c:v>
                </c:pt>
                <c:pt idx="22244">
                  <c:v>0.61055800000000005</c:v>
                </c:pt>
                <c:pt idx="22245">
                  <c:v>0.61046800000000001</c:v>
                </c:pt>
                <c:pt idx="22246">
                  <c:v>0.610379</c:v>
                </c:pt>
                <c:pt idx="22247">
                  <c:v>0.61028899999999997</c:v>
                </c:pt>
                <c:pt idx="22248">
                  <c:v>0.61019999999999996</c:v>
                </c:pt>
                <c:pt idx="22249">
                  <c:v>0.61011099999999996</c:v>
                </c:pt>
                <c:pt idx="22250">
                  <c:v>0.61002299999999998</c:v>
                </c:pt>
                <c:pt idx="22251">
                  <c:v>0.60993399999999998</c:v>
                </c:pt>
                <c:pt idx="22252">
                  <c:v>0.609846</c:v>
                </c:pt>
                <c:pt idx="22253">
                  <c:v>0.60975800000000002</c:v>
                </c:pt>
                <c:pt idx="22254">
                  <c:v>0.60967000000000005</c:v>
                </c:pt>
                <c:pt idx="22255">
                  <c:v>0.60958199999999996</c:v>
                </c:pt>
                <c:pt idx="22256">
                  <c:v>0.60949500000000001</c:v>
                </c:pt>
                <c:pt idx="22257">
                  <c:v>0.60940700000000003</c:v>
                </c:pt>
                <c:pt idx="22258">
                  <c:v>0.60931999999999997</c:v>
                </c:pt>
                <c:pt idx="22259">
                  <c:v>0.60923300000000002</c:v>
                </c:pt>
                <c:pt idx="22260">
                  <c:v>0.60914699999999999</c:v>
                </c:pt>
                <c:pt idx="22261">
                  <c:v>0.60906000000000005</c:v>
                </c:pt>
                <c:pt idx="22262">
                  <c:v>0.60897400000000002</c:v>
                </c:pt>
                <c:pt idx="22263">
                  <c:v>0.60888799999999998</c:v>
                </c:pt>
                <c:pt idx="22264">
                  <c:v>0.60880199999999995</c:v>
                </c:pt>
                <c:pt idx="22265">
                  <c:v>0.60871600000000003</c:v>
                </c:pt>
                <c:pt idx="22266">
                  <c:v>0.60863100000000003</c:v>
                </c:pt>
                <c:pt idx="22267">
                  <c:v>0.608545</c:v>
                </c:pt>
                <c:pt idx="22268">
                  <c:v>0.60846</c:v>
                </c:pt>
                <c:pt idx="22269">
                  <c:v>0.608375</c:v>
                </c:pt>
                <c:pt idx="22270">
                  <c:v>0.60829100000000003</c:v>
                </c:pt>
                <c:pt idx="22271">
                  <c:v>0.60820600000000002</c:v>
                </c:pt>
                <c:pt idx="22272">
                  <c:v>0.60812200000000005</c:v>
                </c:pt>
                <c:pt idx="22273">
                  <c:v>0.60803799999999997</c:v>
                </c:pt>
                <c:pt idx="22274">
                  <c:v>0.60795399999999999</c:v>
                </c:pt>
                <c:pt idx="22275">
                  <c:v>0.60787000000000002</c:v>
                </c:pt>
                <c:pt idx="22276">
                  <c:v>0.60778600000000005</c:v>
                </c:pt>
                <c:pt idx="22277">
                  <c:v>0.60770299999999999</c:v>
                </c:pt>
                <c:pt idx="22278">
                  <c:v>0.60762000000000005</c:v>
                </c:pt>
                <c:pt idx="22279">
                  <c:v>0.60753699999999999</c:v>
                </c:pt>
                <c:pt idx="22280">
                  <c:v>0.60745400000000005</c:v>
                </c:pt>
                <c:pt idx="22281">
                  <c:v>0.60737099999999999</c:v>
                </c:pt>
                <c:pt idx="22282">
                  <c:v>0.60728899999999997</c:v>
                </c:pt>
                <c:pt idx="22283">
                  <c:v>0.60720700000000005</c:v>
                </c:pt>
                <c:pt idx="22284">
                  <c:v>0.60712500000000003</c:v>
                </c:pt>
                <c:pt idx="22285">
                  <c:v>0.607043</c:v>
                </c:pt>
                <c:pt idx="22286">
                  <c:v>0.60696099999999997</c:v>
                </c:pt>
                <c:pt idx="22287">
                  <c:v>0.60687999999999998</c:v>
                </c:pt>
                <c:pt idx="22288">
                  <c:v>0.60679799999999995</c:v>
                </c:pt>
                <c:pt idx="22289">
                  <c:v>0.60671699999999995</c:v>
                </c:pt>
                <c:pt idx="22290">
                  <c:v>0.60663599999999995</c:v>
                </c:pt>
                <c:pt idx="22291">
                  <c:v>0.60655599999999998</c:v>
                </c:pt>
                <c:pt idx="22292">
                  <c:v>0.60647499999999999</c:v>
                </c:pt>
                <c:pt idx="22293">
                  <c:v>0.60639500000000002</c:v>
                </c:pt>
                <c:pt idx="22294">
                  <c:v>0.60631400000000002</c:v>
                </c:pt>
                <c:pt idx="22295">
                  <c:v>0.60623400000000005</c:v>
                </c:pt>
                <c:pt idx="22296">
                  <c:v>0.606155</c:v>
                </c:pt>
                <c:pt idx="22297">
                  <c:v>0.60607500000000003</c:v>
                </c:pt>
                <c:pt idx="22298">
                  <c:v>0.60599499999999995</c:v>
                </c:pt>
                <c:pt idx="22299">
                  <c:v>0.60591600000000001</c:v>
                </c:pt>
                <c:pt idx="22300">
                  <c:v>0.60583699999999996</c:v>
                </c:pt>
                <c:pt idx="22301">
                  <c:v>0.60575800000000002</c:v>
                </c:pt>
                <c:pt idx="22302">
                  <c:v>0.60567899999999997</c:v>
                </c:pt>
                <c:pt idx="22303">
                  <c:v>0.60560099999999994</c:v>
                </c:pt>
                <c:pt idx="22304">
                  <c:v>0.605522</c:v>
                </c:pt>
                <c:pt idx="22305">
                  <c:v>0.60544399999999998</c:v>
                </c:pt>
                <c:pt idx="22306">
                  <c:v>0.60536599999999996</c:v>
                </c:pt>
                <c:pt idx="22307">
                  <c:v>0.60528800000000005</c:v>
                </c:pt>
                <c:pt idx="22308">
                  <c:v>0.60521100000000005</c:v>
                </c:pt>
                <c:pt idx="22309">
                  <c:v>0.60513300000000003</c:v>
                </c:pt>
                <c:pt idx="22310">
                  <c:v>0.60505600000000004</c:v>
                </c:pt>
                <c:pt idx="22311">
                  <c:v>0.60497900000000004</c:v>
                </c:pt>
                <c:pt idx="22312">
                  <c:v>0.60490200000000005</c:v>
                </c:pt>
                <c:pt idx="22313">
                  <c:v>0.60482499999999995</c:v>
                </c:pt>
                <c:pt idx="22314">
                  <c:v>0.60474799999999995</c:v>
                </c:pt>
                <c:pt idx="22315">
                  <c:v>0.60467199999999999</c:v>
                </c:pt>
                <c:pt idx="22316">
                  <c:v>0.60459600000000002</c:v>
                </c:pt>
                <c:pt idx="22317">
                  <c:v>0.60451900000000003</c:v>
                </c:pt>
                <c:pt idx="22318">
                  <c:v>0.60444299999999995</c:v>
                </c:pt>
                <c:pt idx="22319">
                  <c:v>0.60436800000000002</c:v>
                </c:pt>
                <c:pt idx="22320">
                  <c:v>0.60429200000000005</c:v>
                </c:pt>
                <c:pt idx="22321">
                  <c:v>0.604217</c:v>
                </c:pt>
                <c:pt idx="22322">
                  <c:v>0.60414100000000004</c:v>
                </c:pt>
                <c:pt idx="22323">
                  <c:v>0.60406599999999999</c:v>
                </c:pt>
                <c:pt idx="22324">
                  <c:v>0.60399099999999994</c:v>
                </c:pt>
                <c:pt idx="22325">
                  <c:v>0.60391700000000004</c:v>
                </c:pt>
                <c:pt idx="22326">
                  <c:v>0.60384199999999999</c:v>
                </c:pt>
                <c:pt idx="22327">
                  <c:v>0.60376799999999997</c:v>
                </c:pt>
                <c:pt idx="22328">
                  <c:v>0.60369399999999995</c:v>
                </c:pt>
                <c:pt idx="22329">
                  <c:v>0.60361900000000002</c:v>
                </c:pt>
                <c:pt idx="22330">
                  <c:v>0.60354600000000003</c:v>
                </c:pt>
                <c:pt idx="22331">
                  <c:v>0.60347200000000001</c:v>
                </c:pt>
                <c:pt idx="22332">
                  <c:v>0.60339799999999999</c:v>
                </c:pt>
                <c:pt idx="22333">
                  <c:v>0.603325</c:v>
                </c:pt>
                <c:pt idx="22334">
                  <c:v>0.60325200000000001</c:v>
                </c:pt>
                <c:pt idx="22335">
                  <c:v>0.60317900000000002</c:v>
                </c:pt>
                <c:pt idx="22336">
                  <c:v>0.60310600000000003</c:v>
                </c:pt>
                <c:pt idx="22337">
                  <c:v>0.60303300000000004</c:v>
                </c:pt>
                <c:pt idx="22338">
                  <c:v>0.60296000000000005</c:v>
                </c:pt>
                <c:pt idx="22339">
                  <c:v>0.60288799999999998</c:v>
                </c:pt>
                <c:pt idx="22340">
                  <c:v>0.60281600000000002</c:v>
                </c:pt>
                <c:pt idx="22341">
                  <c:v>0.60274399999999995</c:v>
                </c:pt>
                <c:pt idx="22342">
                  <c:v>0.60267199999999999</c:v>
                </c:pt>
                <c:pt idx="22343">
                  <c:v>0.60260000000000002</c:v>
                </c:pt>
                <c:pt idx="22344">
                  <c:v>0.60252799999999995</c:v>
                </c:pt>
                <c:pt idx="22345">
                  <c:v>0.60245700000000002</c:v>
                </c:pt>
                <c:pt idx="22346">
                  <c:v>0.60238599999999998</c:v>
                </c:pt>
                <c:pt idx="22347">
                  <c:v>0.60231500000000004</c:v>
                </c:pt>
                <c:pt idx="22348">
                  <c:v>0.602244</c:v>
                </c:pt>
                <c:pt idx="22349">
                  <c:v>0.60217299999999996</c:v>
                </c:pt>
                <c:pt idx="22350">
                  <c:v>0.60210200000000003</c:v>
                </c:pt>
                <c:pt idx="22351">
                  <c:v>0.60203200000000001</c:v>
                </c:pt>
                <c:pt idx="22352">
                  <c:v>0.60196099999999997</c:v>
                </c:pt>
                <c:pt idx="22353">
                  <c:v>0.60189099999999995</c:v>
                </c:pt>
                <c:pt idx="22354">
                  <c:v>0.60182100000000005</c:v>
                </c:pt>
                <c:pt idx="22355">
                  <c:v>0.60175100000000004</c:v>
                </c:pt>
                <c:pt idx="22356">
                  <c:v>0.60168200000000005</c:v>
                </c:pt>
                <c:pt idx="22357">
                  <c:v>0.60161200000000004</c:v>
                </c:pt>
                <c:pt idx="22358">
                  <c:v>0.60154300000000005</c:v>
                </c:pt>
                <c:pt idx="22359">
                  <c:v>0.60147399999999995</c:v>
                </c:pt>
                <c:pt idx="22360">
                  <c:v>0.60140400000000005</c:v>
                </c:pt>
                <c:pt idx="22361">
                  <c:v>0.60133599999999998</c:v>
                </c:pt>
                <c:pt idx="22362">
                  <c:v>0.601267</c:v>
                </c:pt>
                <c:pt idx="22363">
                  <c:v>0.60119800000000001</c:v>
                </c:pt>
                <c:pt idx="22364">
                  <c:v>0.60113000000000005</c:v>
                </c:pt>
                <c:pt idx="22365">
                  <c:v>0.60106099999999996</c:v>
                </c:pt>
                <c:pt idx="22366">
                  <c:v>0.600993</c:v>
                </c:pt>
                <c:pt idx="22367">
                  <c:v>0.60092500000000004</c:v>
                </c:pt>
                <c:pt idx="22368">
                  <c:v>0.60085699999999997</c:v>
                </c:pt>
                <c:pt idx="22369">
                  <c:v>0.60079000000000005</c:v>
                </c:pt>
                <c:pt idx="22370">
                  <c:v>0.60072199999999998</c:v>
                </c:pt>
                <c:pt idx="22371">
                  <c:v>0.60065500000000005</c:v>
                </c:pt>
                <c:pt idx="22372">
                  <c:v>0.60058800000000001</c:v>
                </c:pt>
                <c:pt idx="22373">
                  <c:v>0.60052099999999997</c:v>
                </c:pt>
                <c:pt idx="22374">
                  <c:v>0.60045400000000004</c:v>
                </c:pt>
                <c:pt idx="22375">
                  <c:v>0.600387</c:v>
                </c:pt>
                <c:pt idx="22376">
                  <c:v>0.60031999999999996</c:v>
                </c:pt>
                <c:pt idx="22377">
                  <c:v>0.60025399999999995</c:v>
                </c:pt>
                <c:pt idx="22378">
                  <c:v>0.60018700000000003</c:v>
                </c:pt>
                <c:pt idx="22379">
                  <c:v>0.60012100000000002</c:v>
                </c:pt>
                <c:pt idx="22380">
                  <c:v>0.60005500000000001</c:v>
                </c:pt>
                <c:pt idx="22381">
                  <c:v>0.59998899999999999</c:v>
                </c:pt>
                <c:pt idx="22382">
                  <c:v>0.59992400000000001</c:v>
                </c:pt>
                <c:pt idx="22383">
                  <c:v>0.599858</c:v>
                </c:pt>
                <c:pt idx="22384">
                  <c:v>0.59979199999999999</c:v>
                </c:pt>
                <c:pt idx="22385">
                  <c:v>0.59972700000000001</c:v>
                </c:pt>
                <c:pt idx="22386">
                  <c:v>0.59966200000000003</c:v>
                </c:pt>
                <c:pt idx="22387">
                  <c:v>0.59959700000000005</c:v>
                </c:pt>
                <c:pt idx="22388">
                  <c:v>0.59953199999999995</c:v>
                </c:pt>
                <c:pt idx="22389">
                  <c:v>0.59946699999999997</c:v>
                </c:pt>
                <c:pt idx="22390">
                  <c:v>0.59940300000000002</c:v>
                </c:pt>
                <c:pt idx="22391">
                  <c:v>0.59933800000000004</c:v>
                </c:pt>
                <c:pt idx="22392">
                  <c:v>0.59927399999999997</c:v>
                </c:pt>
                <c:pt idx="22393">
                  <c:v>0.59921000000000002</c:v>
                </c:pt>
                <c:pt idx="22394">
                  <c:v>0.59914599999999996</c:v>
                </c:pt>
                <c:pt idx="22395">
                  <c:v>0.599082</c:v>
                </c:pt>
                <c:pt idx="22396">
                  <c:v>0.59901800000000005</c:v>
                </c:pt>
                <c:pt idx="22397">
                  <c:v>0.59895500000000002</c:v>
                </c:pt>
                <c:pt idx="22398">
                  <c:v>0.59889099999999995</c:v>
                </c:pt>
                <c:pt idx="22399">
                  <c:v>0.59882800000000003</c:v>
                </c:pt>
                <c:pt idx="22400">
                  <c:v>0.59876499999999999</c:v>
                </c:pt>
                <c:pt idx="22401">
                  <c:v>0.59870299999999999</c:v>
                </c:pt>
                <c:pt idx="22402">
                  <c:v>0.59885600000000005</c:v>
                </c:pt>
                <c:pt idx="22403">
                  <c:v>0.59904000000000002</c:v>
                </c:pt>
                <c:pt idx="22404">
                  <c:v>0.59923000000000004</c:v>
                </c:pt>
                <c:pt idx="22405">
                  <c:v>0.59942099999999998</c:v>
                </c:pt>
                <c:pt idx="22406">
                  <c:v>0.59961100000000001</c:v>
                </c:pt>
                <c:pt idx="22407">
                  <c:v>0.59980199999999995</c:v>
                </c:pt>
                <c:pt idx="22408">
                  <c:v>0.59999199999999997</c:v>
                </c:pt>
                <c:pt idx="22409">
                  <c:v>0.60018199999999999</c:v>
                </c:pt>
                <c:pt idx="22410">
                  <c:v>0.60037200000000002</c:v>
                </c:pt>
                <c:pt idx="22411">
                  <c:v>0.60056100000000001</c:v>
                </c:pt>
                <c:pt idx="22412">
                  <c:v>0.60075100000000003</c:v>
                </c:pt>
                <c:pt idx="22413">
                  <c:v>0.60094000000000003</c:v>
                </c:pt>
                <c:pt idx="22414">
                  <c:v>0.60112900000000002</c:v>
                </c:pt>
                <c:pt idx="22415">
                  <c:v>0.60131800000000002</c:v>
                </c:pt>
                <c:pt idx="22416">
                  <c:v>0.60150599999999999</c:v>
                </c:pt>
                <c:pt idx="22417">
                  <c:v>0.60169499999999998</c:v>
                </c:pt>
                <c:pt idx="22418">
                  <c:v>0.60188299999999995</c:v>
                </c:pt>
                <c:pt idx="22419">
                  <c:v>0.60207100000000002</c:v>
                </c:pt>
                <c:pt idx="22420">
                  <c:v>0.60225899999999999</c:v>
                </c:pt>
                <c:pt idx="22421">
                  <c:v>0.60244699999999995</c:v>
                </c:pt>
                <c:pt idx="22422">
                  <c:v>0.602634</c:v>
                </c:pt>
                <c:pt idx="22423">
                  <c:v>0.60282199999999997</c:v>
                </c:pt>
                <c:pt idx="22424">
                  <c:v>0.60300900000000002</c:v>
                </c:pt>
                <c:pt idx="22425">
                  <c:v>0.60319599999999995</c:v>
                </c:pt>
                <c:pt idx="22426">
                  <c:v>0.603383</c:v>
                </c:pt>
                <c:pt idx="22427">
                  <c:v>0.60356900000000002</c:v>
                </c:pt>
                <c:pt idx="22428">
                  <c:v>0.60375599999999996</c:v>
                </c:pt>
                <c:pt idx="22429">
                  <c:v>0.60394199999999998</c:v>
                </c:pt>
                <c:pt idx="22430">
                  <c:v>0.604128</c:v>
                </c:pt>
                <c:pt idx="22431">
                  <c:v>0.60431400000000002</c:v>
                </c:pt>
                <c:pt idx="22432">
                  <c:v>0.60450000000000004</c:v>
                </c:pt>
                <c:pt idx="22433">
                  <c:v>0.60468500000000003</c:v>
                </c:pt>
                <c:pt idx="22434">
                  <c:v>0.60487100000000005</c:v>
                </c:pt>
                <c:pt idx="22435">
                  <c:v>0.60505600000000004</c:v>
                </c:pt>
                <c:pt idx="22436">
                  <c:v>0.60524100000000003</c:v>
                </c:pt>
                <c:pt idx="22437">
                  <c:v>0.60542600000000002</c:v>
                </c:pt>
                <c:pt idx="22438">
                  <c:v>0.60560999999999998</c:v>
                </c:pt>
                <c:pt idx="22439">
                  <c:v>0.60579499999999997</c:v>
                </c:pt>
                <c:pt idx="22440">
                  <c:v>0.60597900000000005</c:v>
                </c:pt>
                <c:pt idx="22441">
                  <c:v>0.60616300000000001</c:v>
                </c:pt>
                <c:pt idx="22442">
                  <c:v>0.60634699999999997</c:v>
                </c:pt>
                <c:pt idx="22443">
                  <c:v>0.60653100000000004</c:v>
                </c:pt>
                <c:pt idx="22444">
                  <c:v>0.606715</c:v>
                </c:pt>
                <c:pt idx="22445">
                  <c:v>0.60689800000000005</c:v>
                </c:pt>
                <c:pt idx="22446">
                  <c:v>0.60708099999999998</c:v>
                </c:pt>
                <c:pt idx="22447">
                  <c:v>0.60726400000000003</c:v>
                </c:pt>
                <c:pt idx="22448">
                  <c:v>0.60744699999999996</c:v>
                </c:pt>
                <c:pt idx="22449">
                  <c:v>0.60763</c:v>
                </c:pt>
                <c:pt idx="22450">
                  <c:v>0.60781200000000002</c:v>
                </c:pt>
                <c:pt idx="22451">
                  <c:v>0.60799499999999995</c:v>
                </c:pt>
                <c:pt idx="22452">
                  <c:v>0.60817699999999997</c:v>
                </c:pt>
                <c:pt idx="22453">
                  <c:v>0.60835899999999998</c:v>
                </c:pt>
                <c:pt idx="22454">
                  <c:v>0.60853999999999997</c:v>
                </c:pt>
                <c:pt idx="22455">
                  <c:v>0.60872199999999999</c:v>
                </c:pt>
                <c:pt idx="22456">
                  <c:v>0.60890299999999997</c:v>
                </c:pt>
                <c:pt idx="22457">
                  <c:v>0.60908499999999999</c:v>
                </c:pt>
                <c:pt idx="22458">
                  <c:v>0.60926599999999997</c:v>
                </c:pt>
                <c:pt idx="22459">
                  <c:v>0.60944699999999996</c:v>
                </c:pt>
                <c:pt idx="22460">
                  <c:v>0.60962700000000003</c:v>
                </c:pt>
                <c:pt idx="22461">
                  <c:v>0.60980800000000002</c:v>
                </c:pt>
                <c:pt idx="22462">
                  <c:v>0.60998799999999997</c:v>
                </c:pt>
                <c:pt idx="22463">
                  <c:v>0.61016899999999996</c:v>
                </c:pt>
                <c:pt idx="22464">
                  <c:v>0.61034900000000003</c:v>
                </c:pt>
                <c:pt idx="22465">
                  <c:v>0.61052799999999996</c:v>
                </c:pt>
                <c:pt idx="22466">
                  <c:v>0.61070800000000003</c:v>
                </c:pt>
                <c:pt idx="22467">
                  <c:v>0.61088799999999999</c:v>
                </c:pt>
                <c:pt idx="22468">
                  <c:v>0.61106700000000003</c:v>
                </c:pt>
                <c:pt idx="22469">
                  <c:v>0.61124599999999996</c:v>
                </c:pt>
                <c:pt idx="22470">
                  <c:v>0.611425</c:v>
                </c:pt>
                <c:pt idx="22471">
                  <c:v>0.61160400000000004</c:v>
                </c:pt>
                <c:pt idx="22472">
                  <c:v>0.61178200000000005</c:v>
                </c:pt>
                <c:pt idx="22473">
                  <c:v>0.61196099999999998</c:v>
                </c:pt>
                <c:pt idx="22474">
                  <c:v>0.61213899999999999</c:v>
                </c:pt>
                <c:pt idx="22475">
                  <c:v>0.612317</c:v>
                </c:pt>
                <c:pt idx="22476">
                  <c:v>0.61249500000000001</c:v>
                </c:pt>
                <c:pt idx="22477">
                  <c:v>0.61267300000000002</c:v>
                </c:pt>
                <c:pt idx="22478">
                  <c:v>0.61285000000000001</c:v>
                </c:pt>
                <c:pt idx="22479">
                  <c:v>0.61302800000000002</c:v>
                </c:pt>
                <c:pt idx="22480">
                  <c:v>0.613205</c:v>
                </c:pt>
                <c:pt idx="22481">
                  <c:v>0.61338199999999998</c:v>
                </c:pt>
                <c:pt idx="22482">
                  <c:v>0.61355899999999997</c:v>
                </c:pt>
                <c:pt idx="22483">
                  <c:v>0.61373599999999995</c:v>
                </c:pt>
                <c:pt idx="22484">
                  <c:v>0.61391200000000001</c:v>
                </c:pt>
                <c:pt idx="22485">
                  <c:v>0.614089</c:v>
                </c:pt>
                <c:pt idx="22486">
                  <c:v>0.61426499999999995</c:v>
                </c:pt>
                <c:pt idx="22487">
                  <c:v>0.61444100000000001</c:v>
                </c:pt>
                <c:pt idx="22488">
                  <c:v>0.61461699999999997</c:v>
                </c:pt>
                <c:pt idx="22489">
                  <c:v>0.61479200000000001</c:v>
                </c:pt>
                <c:pt idx="22490">
                  <c:v>0.61496799999999996</c:v>
                </c:pt>
                <c:pt idx="22491">
                  <c:v>0.615143</c:v>
                </c:pt>
                <c:pt idx="22492">
                  <c:v>0.61531800000000003</c:v>
                </c:pt>
                <c:pt idx="22493">
                  <c:v>0.61549299999999996</c:v>
                </c:pt>
                <c:pt idx="22494">
                  <c:v>0.61566799999999999</c:v>
                </c:pt>
                <c:pt idx="22495">
                  <c:v>0.61584300000000003</c:v>
                </c:pt>
                <c:pt idx="22496">
                  <c:v>0.61601700000000004</c:v>
                </c:pt>
                <c:pt idx="22497">
                  <c:v>0.61619100000000004</c:v>
                </c:pt>
                <c:pt idx="22498">
                  <c:v>0.61636599999999997</c:v>
                </c:pt>
                <c:pt idx="22499">
                  <c:v>0.61653999999999998</c:v>
                </c:pt>
                <c:pt idx="22500">
                  <c:v>0.61671299999999996</c:v>
                </c:pt>
                <c:pt idx="22501">
                  <c:v>0.61688699999999996</c:v>
                </c:pt>
                <c:pt idx="22502">
                  <c:v>0.61706000000000005</c:v>
                </c:pt>
                <c:pt idx="22503">
                  <c:v>0.61723399999999995</c:v>
                </c:pt>
                <c:pt idx="22504">
                  <c:v>0.61740700000000004</c:v>
                </c:pt>
                <c:pt idx="22505">
                  <c:v>0.61758000000000002</c:v>
                </c:pt>
                <c:pt idx="22506">
                  <c:v>0.617753</c:v>
                </c:pt>
                <c:pt idx="22507">
                  <c:v>0.61792499999999995</c:v>
                </c:pt>
                <c:pt idx="22508">
                  <c:v>0.61809800000000004</c:v>
                </c:pt>
                <c:pt idx="22509">
                  <c:v>0.61826999999999999</c:v>
                </c:pt>
                <c:pt idx="22510">
                  <c:v>0.61844200000000005</c:v>
                </c:pt>
                <c:pt idx="22511">
                  <c:v>0.618614</c:v>
                </c:pt>
                <c:pt idx="22512">
                  <c:v>0.61878599999999995</c:v>
                </c:pt>
                <c:pt idx="22513">
                  <c:v>0.61895699999999998</c:v>
                </c:pt>
                <c:pt idx="22514">
                  <c:v>0.61912900000000004</c:v>
                </c:pt>
                <c:pt idx="22515">
                  <c:v>0.61929999999999996</c:v>
                </c:pt>
                <c:pt idx="22516">
                  <c:v>0.61947099999999999</c:v>
                </c:pt>
                <c:pt idx="22517">
                  <c:v>0.61964200000000003</c:v>
                </c:pt>
                <c:pt idx="22518">
                  <c:v>0.61981299999999995</c:v>
                </c:pt>
                <c:pt idx="22519">
                  <c:v>0.61998299999999995</c:v>
                </c:pt>
                <c:pt idx="22520">
                  <c:v>0.62015399999999998</c:v>
                </c:pt>
                <c:pt idx="22521">
                  <c:v>0.62032399999999999</c:v>
                </c:pt>
                <c:pt idx="22522">
                  <c:v>0.62049399999999999</c:v>
                </c:pt>
                <c:pt idx="22523">
                  <c:v>0.62066399999999999</c:v>
                </c:pt>
                <c:pt idx="22524">
                  <c:v>0.620834</c:v>
                </c:pt>
                <c:pt idx="22525">
                  <c:v>0.62100299999999997</c:v>
                </c:pt>
                <c:pt idx="22526">
                  <c:v>0.62117299999999998</c:v>
                </c:pt>
                <c:pt idx="22527">
                  <c:v>0.62134199999999995</c:v>
                </c:pt>
                <c:pt idx="22528">
                  <c:v>0.62151100000000004</c:v>
                </c:pt>
                <c:pt idx="22529">
                  <c:v>0.62168000000000001</c:v>
                </c:pt>
                <c:pt idx="22530">
                  <c:v>0.62184899999999999</c:v>
                </c:pt>
                <c:pt idx="22531">
                  <c:v>0.62201799999999996</c:v>
                </c:pt>
                <c:pt idx="22532">
                  <c:v>0.62218600000000002</c:v>
                </c:pt>
                <c:pt idx="22533">
                  <c:v>0.62235399999999996</c:v>
                </c:pt>
                <c:pt idx="22534">
                  <c:v>0.62252200000000002</c:v>
                </c:pt>
                <c:pt idx="22535">
                  <c:v>0.62268999999999997</c:v>
                </c:pt>
                <c:pt idx="22536">
                  <c:v>0.62285800000000002</c:v>
                </c:pt>
                <c:pt idx="22537">
                  <c:v>0.62302599999999997</c:v>
                </c:pt>
                <c:pt idx="22538">
                  <c:v>0.623193</c:v>
                </c:pt>
                <c:pt idx="22539">
                  <c:v>0.62336100000000005</c:v>
                </c:pt>
                <c:pt idx="22540">
                  <c:v>0.62352799999999997</c:v>
                </c:pt>
                <c:pt idx="22541">
                  <c:v>0.623695</c:v>
                </c:pt>
                <c:pt idx="22542">
                  <c:v>0.623861</c:v>
                </c:pt>
                <c:pt idx="22543">
                  <c:v>0.62402800000000003</c:v>
                </c:pt>
                <c:pt idx="22544">
                  <c:v>0.62419500000000006</c:v>
                </c:pt>
                <c:pt idx="22545">
                  <c:v>0.62436100000000005</c:v>
                </c:pt>
                <c:pt idx="22546">
                  <c:v>0.62452700000000005</c:v>
                </c:pt>
                <c:pt idx="22547">
                  <c:v>0.62469300000000005</c:v>
                </c:pt>
                <c:pt idx="22548">
                  <c:v>0.62485900000000005</c:v>
                </c:pt>
                <c:pt idx="22549">
                  <c:v>0.62502500000000005</c:v>
                </c:pt>
                <c:pt idx="22550">
                  <c:v>0.62519000000000002</c:v>
                </c:pt>
                <c:pt idx="22551">
                  <c:v>0.62535499999999999</c:v>
                </c:pt>
                <c:pt idx="22552">
                  <c:v>0.62552099999999999</c:v>
                </c:pt>
                <c:pt idx="22553">
                  <c:v>0.62568599999999996</c:v>
                </c:pt>
                <c:pt idx="22554">
                  <c:v>0.62585000000000002</c:v>
                </c:pt>
                <c:pt idx="22555">
                  <c:v>0.62601499999999999</c:v>
                </c:pt>
                <c:pt idx="22556">
                  <c:v>0.62617999999999996</c:v>
                </c:pt>
                <c:pt idx="22557">
                  <c:v>0.62634400000000001</c:v>
                </c:pt>
                <c:pt idx="22558">
                  <c:v>0.62650799999999995</c:v>
                </c:pt>
                <c:pt idx="22559">
                  <c:v>0.62667200000000001</c:v>
                </c:pt>
                <c:pt idx="22560">
                  <c:v>0.62683599999999995</c:v>
                </c:pt>
                <c:pt idx="22561">
                  <c:v>0.627</c:v>
                </c:pt>
                <c:pt idx="22562">
                  <c:v>0.62716300000000003</c:v>
                </c:pt>
                <c:pt idx="22563">
                  <c:v>0.62732699999999997</c:v>
                </c:pt>
                <c:pt idx="22564">
                  <c:v>0.62748999999999999</c:v>
                </c:pt>
                <c:pt idx="22565">
                  <c:v>0.62765300000000002</c:v>
                </c:pt>
                <c:pt idx="22566">
                  <c:v>0.62781600000000004</c:v>
                </c:pt>
                <c:pt idx="22567">
                  <c:v>0.62797899999999995</c:v>
                </c:pt>
                <c:pt idx="22568">
                  <c:v>0.62814199999999998</c:v>
                </c:pt>
                <c:pt idx="22569">
                  <c:v>0.62830399999999997</c:v>
                </c:pt>
                <c:pt idx="22570">
                  <c:v>0.62846599999999997</c:v>
                </c:pt>
                <c:pt idx="22571">
                  <c:v>0.62862799999999996</c:v>
                </c:pt>
                <c:pt idx="22572">
                  <c:v>0.62878999999999996</c:v>
                </c:pt>
                <c:pt idx="22573">
                  <c:v>0.62895199999999996</c:v>
                </c:pt>
                <c:pt idx="22574">
                  <c:v>0.62911399999999995</c:v>
                </c:pt>
                <c:pt idx="22575">
                  <c:v>0.62927500000000003</c:v>
                </c:pt>
                <c:pt idx="22576">
                  <c:v>0.62943700000000002</c:v>
                </c:pt>
                <c:pt idx="22577">
                  <c:v>0.62959799999999999</c:v>
                </c:pt>
                <c:pt idx="22578">
                  <c:v>0.62975899999999996</c:v>
                </c:pt>
                <c:pt idx="22579">
                  <c:v>0.62992000000000004</c:v>
                </c:pt>
                <c:pt idx="22580">
                  <c:v>0.630081</c:v>
                </c:pt>
                <c:pt idx="22581">
                  <c:v>0.63024100000000005</c:v>
                </c:pt>
                <c:pt idx="22582">
                  <c:v>0.63040200000000002</c:v>
                </c:pt>
                <c:pt idx="22583">
                  <c:v>0.63056199999999996</c:v>
                </c:pt>
                <c:pt idx="22584">
                  <c:v>0.630722</c:v>
                </c:pt>
                <c:pt idx="22585">
                  <c:v>0.63088200000000005</c:v>
                </c:pt>
                <c:pt idx="22586">
                  <c:v>0.63104199999999999</c:v>
                </c:pt>
                <c:pt idx="22587">
                  <c:v>0.63120100000000001</c:v>
                </c:pt>
                <c:pt idx="22588">
                  <c:v>0.63136099999999995</c:v>
                </c:pt>
                <c:pt idx="22589">
                  <c:v>0.63151999999999997</c:v>
                </c:pt>
                <c:pt idx="22590">
                  <c:v>0.63167899999999999</c:v>
                </c:pt>
                <c:pt idx="22591">
                  <c:v>0.63183800000000001</c:v>
                </c:pt>
                <c:pt idx="22592">
                  <c:v>0.63199700000000003</c:v>
                </c:pt>
                <c:pt idx="22593">
                  <c:v>0.63215600000000005</c:v>
                </c:pt>
                <c:pt idx="22594">
                  <c:v>0.63231400000000004</c:v>
                </c:pt>
                <c:pt idx="22595">
                  <c:v>0.63247299999999995</c:v>
                </c:pt>
                <c:pt idx="22596">
                  <c:v>0.63263100000000005</c:v>
                </c:pt>
                <c:pt idx="22597">
                  <c:v>0.63278900000000005</c:v>
                </c:pt>
                <c:pt idx="22598">
                  <c:v>0.63294700000000004</c:v>
                </c:pt>
                <c:pt idx="22599">
                  <c:v>0.63310500000000003</c:v>
                </c:pt>
                <c:pt idx="22600">
                  <c:v>0.63326199999999999</c:v>
                </c:pt>
                <c:pt idx="22601">
                  <c:v>0.63341999999999998</c:v>
                </c:pt>
                <c:pt idx="22602">
                  <c:v>0.63357699999999995</c:v>
                </c:pt>
                <c:pt idx="22603">
                  <c:v>0.63373400000000002</c:v>
                </c:pt>
                <c:pt idx="22604">
                  <c:v>0.63389099999999998</c:v>
                </c:pt>
                <c:pt idx="22605">
                  <c:v>0.63404799999999994</c:v>
                </c:pt>
                <c:pt idx="22606">
                  <c:v>0.63420500000000002</c:v>
                </c:pt>
                <c:pt idx="22607">
                  <c:v>0.63436099999999995</c:v>
                </c:pt>
                <c:pt idx="22608">
                  <c:v>0.63451800000000003</c:v>
                </c:pt>
                <c:pt idx="22609">
                  <c:v>0.63467399999999996</c:v>
                </c:pt>
                <c:pt idx="22610">
                  <c:v>0.63483000000000001</c:v>
                </c:pt>
                <c:pt idx="22611">
                  <c:v>0.63498600000000005</c:v>
                </c:pt>
                <c:pt idx="22612">
                  <c:v>0.63514199999999998</c:v>
                </c:pt>
                <c:pt idx="22613">
                  <c:v>0.635297</c:v>
                </c:pt>
                <c:pt idx="22614">
                  <c:v>0.63545300000000005</c:v>
                </c:pt>
                <c:pt idx="22615">
                  <c:v>0.63560799999999995</c:v>
                </c:pt>
                <c:pt idx="22616">
                  <c:v>0.63576299999999997</c:v>
                </c:pt>
                <c:pt idx="22617">
                  <c:v>0.63591799999999998</c:v>
                </c:pt>
                <c:pt idx="22618">
                  <c:v>0.636073</c:v>
                </c:pt>
                <c:pt idx="22619">
                  <c:v>0.63622800000000002</c:v>
                </c:pt>
                <c:pt idx="22620">
                  <c:v>0.636382</c:v>
                </c:pt>
                <c:pt idx="22621">
                  <c:v>0.63653700000000002</c:v>
                </c:pt>
                <c:pt idx="22622">
                  <c:v>0.63669100000000001</c:v>
                </c:pt>
                <c:pt idx="22623">
                  <c:v>0.63684499999999999</c:v>
                </c:pt>
                <c:pt idx="22624">
                  <c:v>0.63699899999999998</c:v>
                </c:pt>
                <c:pt idx="22625">
                  <c:v>0.63715299999999997</c:v>
                </c:pt>
                <c:pt idx="22626">
                  <c:v>0.63730600000000004</c:v>
                </c:pt>
                <c:pt idx="22627">
                  <c:v>0.63746000000000003</c:v>
                </c:pt>
                <c:pt idx="22628">
                  <c:v>0.63761299999999999</c:v>
                </c:pt>
                <c:pt idx="22629">
                  <c:v>0.63776600000000006</c:v>
                </c:pt>
                <c:pt idx="22630">
                  <c:v>0.63792000000000004</c:v>
                </c:pt>
                <c:pt idx="22631">
                  <c:v>0.63807199999999997</c:v>
                </c:pt>
                <c:pt idx="22632">
                  <c:v>0.63822500000000004</c:v>
                </c:pt>
                <c:pt idx="22633">
                  <c:v>0.638378</c:v>
                </c:pt>
                <c:pt idx="22634">
                  <c:v>0.63853000000000004</c:v>
                </c:pt>
                <c:pt idx="22635">
                  <c:v>0.638683</c:v>
                </c:pt>
                <c:pt idx="22636">
                  <c:v>0.63883500000000004</c:v>
                </c:pt>
                <c:pt idx="22637">
                  <c:v>0.63898699999999997</c:v>
                </c:pt>
                <c:pt idx="22638">
                  <c:v>0.63913900000000001</c:v>
                </c:pt>
                <c:pt idx="22639">
                  <c:v>0.63929000000000002</c:v>
                </c:pt>
                <c:pt idx="22640">
                  <c:v>0.63944199999999995</c:v>
                </c:pt>
                <c:pt idx="22641">
                  <c:v>0.63959299999999997</c:v>
                </c:pt>
                <c:pt idx="22642">
                  <c:v>0.63974399999999998</c:v>
                </c:pt>
                <c:pt idx="22643">
                  <c:v>0.63989600000000002</c:v>
                </c:pt>
                <c:pt idx="22644">
                  <c:v>0.64004700000000003</c:v>
                </c:pt>
                <c:pt idx="22645">
                  <c:v>0.64019700000000002</c:v>
                </c:pt>
                <c:pt idx="22646">
                  <c:v>0.64034800000000003</c:v>
                </c:pt>
                <c:pt idx="22647">
                  <c:v>0.64049900000000004</c:v>
                </c:pt>
                <c:pt idx="22648">
                  <c:v>0.64064900000000002</c:v>
                </c:pt>
                <c:pt idx="22649">
                  <c:v>0.64079900000000001</c:v>
                </c:pt>
                <c:pt idx="22650">
                  <c:v>0.64094899999999999</c:v>
                </c:pt>
                <c:pt idx="22651">
                  <c:v>0.64109899999999997</c:v>
                </c:pt>
                <c:pt idx="22652">
                  <c:v>0.64124899999999996</c:v>
                </c:pt>
                <c:pt idx="22653">
                  <c:v>0.64139900000000005</c:v>
                </c:pt>
                <c:pt idx="22654">
                  <c:v>0.64154800000000001</c:v>
                </c:pt>
                <c:pt idx="22655">
                  <c:v>0.64169799999999999</c:v>
                </c:pt>
                <c:pt idx="22656">
                  <c:v>0.64184699999999995</c:v>
                </c:pt>
                <c:pt idx="22657">
                  <c:v>0.64199600000000001</c:v>
                </c:pt>
                <c:pt idx="22658">
                  <c:v>0.64214499999999997</c:v>
                </c:pt>
                <c:pt idx="22659">
                  <c:v>0.642293</c:v>
                </c:pt>
                <c:pt idx="22660">
                  <c:v>0.64244199999999996</c:v>
                </c:pt>
                <c:pt idx="22661">
                  <c:v>0.64259100000000002</c:v>
                </c:pt>
                <c:pt idx="22662">
                  <c:v>0.64273899999999995</c:v>
                </c:pt>
                <c:pt idx="22663">
                  <c:v>0.64288699999999999</c:v>
                </c:pt>
                <c:pt idx="22664">
                  <c:v>0.64303500000000002</c:v>
                </c:pt>
                <c:pt idx="22665">
                  <c:v>0.64318299999999995</c:v>
                </c:pt>
                <c:pt idx="22666">
                  <c:v>0.64333099999999999</c:v>
                </c:pt>
                <c:pt idx="22667">
                  <c:v>0.64347799999999999</c:v>
                </c:pt>
                <c:pt idx="22668">
                  <c:v>0.64362600000000003</c:v>
                </c:pt>
                <c:pt idx="22669">
                  <c:v>0.64377300000000004</c:v>
                </c:pt>
                <c:pt idx="22670">
                  <c:v>0.64392000000000005</c:v>
                </c:pt>
                <c:pt idx="22671">
                  <c:v>0.64406699999999995</c:v>
                </c:pt>
                <c:pt idx="22672">
                  <c:v>0.64421399999999995</c:v>
                </c:pt>
                <c:pt idx="22673">
                  <c:v>0.64436099999999996</c:v>
                </c:pt>
                <c:pt idx="22674">
                  <c:v>0.64450799999999997</c:v>
                </c:pt>
                <c:pt idx="22675">
                  <c:v>0.64465399999999995</c:v>
                </c:pt>
                <c:pt idx="22676">
                  <c:v>0.64480000000000004</c:v>
                </c:pt>
                <c:pt idx="22677">
                  <c:v>0.64494700000000005</c:v>
                </c:pt>
                <c:pt idx="22678">
                  <c:v>0.64509300000000003</c:v>
                </c:pt>
                <c:pt idx="22679">
                  <c:v>0.64523900000000001</c:v>
                </c:pt>
                <c:pt idx="22680">
                  <c:v>0.64538399999999996</c:v>
                </c:pt>
                <c:pt idx="22681">
                  <c:v>0.64553000000000005</c:v>
                </c:pt>
                <c:pt idx="22682">
                  <c:v>0.645675</c:v>
                </c:pt>
                <c:pt idx="22683">
                  <c:v>0.64582099999999998</c:v>
                </c:pt>
                <c:pt idx="22684">
                  <c:v>0.64596600000000004</c:v>
                </c:pt>
                <c:pt idx="22685">
                  <c:v>0.64611099999999999</c:v>
                </c:pt>
                <c:pt idx="22686">
                  <c:v>0.64625600000000005</c:v>
                </c:pt>
                <c:pt idx="22687">
                  <c:v>0.64639999999999997</c:v>
                </c:pt>
                <c:pt idx="22688">
                  <c:v>0.64654500000000004</c:v>
                </c:pt>
                <c:pt idx="22689">
                  <c:v>0.64668999999999999</c:v>
                </c:pt>
                <c:pt idx="22690">
                  <c:v>0.64683400000000002</c:v>
                </c:pt>
                <c:pt idx="22691">
                  <c:v>0.64697800000000005</c:v>
                </c:pt>
                <c:pt idx="22692">
                  <c:v>0.64712199999999998</c:v>
                </c:pt>
                <c:pt idx="22693">
                  <c:v>0.64726600000000001</c:v>
                </c:pt>
                <c:pt idx="22694">
                  <c:v>0.64741000000000004</c:v>
                </c:pt>
                <c:pt idx="22695">
                  <c:v>0.64755300000000005</c:v>
                </c:pt>
                <c:pt idx="22696">
                  <c:v>0.64769699999999997</c:v>
                </c:pt>
                <c:pt idx="22697">
                  <c:v>0.64783999999999997</c:v>
                </c:pt>
                <c:pt idx="22698">
                  <c:v>0.64798299999999998</c:v>
                </c:pt>
                <c:pt idx="22699">
                  <c:v>0.64812599999999998</c:v>
                </c:pt>
                <c:pt idx="22700">
                  <c:v>0.64826899999999998</c:v>
                </c:pt>
                <c:pt idx="22701">
                  <c:v>0.64841199999999999</c:v>
                </c:pt>
                <c:pt idx="22702">
                  <c:v>0.64855499999999999</c:v>
                </c:pt>
                <c:pt idx="22703">
                  <c:v>0.64869699999999997</c:v>
                </c:pt>
                <c:pt idx="22704">
                  <c:v>0.64883999999999997</c:v>
                </c:pt>
                <c:pt idx="22705">
                  <c:v>0.64898199999999995</c:v>
                </c:pt>
                <c:pt idx="22706">
                  <c:v>0.64912400000000003</c:v>
                </c:pt>
                <c:pt idx="22707">
                  <c:v>0.64926600000000001</c:v>
                </c:pt>
                <c:pt idx="22708">
                  <c:v>0.64940799999999999</c:v>
                </c:pt>
                <c:pt idx="22709">
                  <c:v>0.64954900000000004</c:v>
                </c:pt>
                <c:pt idx="22710">
                  <c:v>0.64969100000000002</c:v>
                </c:pt>
                <c:pt idx="22711">
                  <c:v>0.64983199999999997</c:v>
                </c:pt>
                <c:pt idx="22712">
                  <c:v>0.64997400000000005</c:v>
                </c:pt>
                <c:pt idx="22713">
                  <c:v>0.650115</c:v>
                </c:pt>
                <c:pt idx="22714">
                  <c:v>0.65025599999999995</c:v>
                </c:pt>
                <c:pt idx="22715">
                  <c:v>0.65039599999999997</c:v>
                </c:pt>
                <c:pt idx="22716">
                  <c:v>0.65053700000000003</c:v>
                </c:pt>
                <c:pt idx="22717">
                  <c:v>0.65067799999999998</c:v>
                </c:pt>
                <c:pt idx="22718">
                  <c:v>0.65081800000000001</c:v>
                </c:pt>
                <c:pt idx="22719">
                  <c:v>0.65095800000000004</c:v>
                </c:pt>
                <c:pt idx="22720">
                  <c:v>0.65109899999999998</c:v>
                </c:pt>
                <c:pt idx="22721">
                  <c:v>0.65123900000000001</c:v>
                </c:pt>
                <c:pt idx="22722">
                  <c:v>0.65137800000000001</c:v>
                </c:pt>
                <c:pt idx="22723">
                  <c:v>0.65151800000000004</c:v>
                </c:pt>
                <c:pt idx="22724">
                  <c:v>0.65165799999999996</c:v>
                </c:pt>
                <c:pt idx="22725">
                  <c:v>0.65179699999999996</c:v>
                </c:pt>
                <c:pt idx="22726">
                  <c:v>0.65193699999999999</c:v>
                </c:pt>
                <c:pt idx="22727">
                  <c:v>0.65207599999999999</c:v>
                </c:pt>
                <c:pt idx="22728">
                  <c:v>0.65221499999999999</c:v>
                </c:pt>
                <c:pt idx="22729">
                  <c:v>0.65235399999999999</c:v>
                </c:pt>
                <c:pt idx="22730">
                  <c:v>0.65249299999999999</c:v>
                </c:pt>
                <c:pt idx="22731">
                  <c:v>0.65263099999999996</c:v>
                </c:pt>
                <c:pt idx="22732">
                  <c:v>0.65276999999999996</c:v>
                </c:pt>
                <c:pt idx="22733">
                  <c:v>0.65290800000000004</c:v>
                </c:pt>
                <c:pt idx="22734">
                  <c:v>0.65304600000000002</c:v>
                </c:pt>
                <c:pt idx="22735">
                  <c:v>0.65318399999999999</c:v>
                </c:pt>
                <c:pt idx="22736">
                  <c:v>0.65332199999999996</c:v>
                </c:pt>
                <c:pt idx="22737">
                  <c:v>0.65346000000000004</c:v>
                </c:pt>
                <c:pt idx="22738">
                  <c:v>0.65359800000000001</c:v>
                </c:pt>
                <c:pt idx="22739">
                  <c:v>0.65373599999999998</c:v>
                </c:pt>
                <c:pt idx="22740">
                  <c:v>0.65387300000000004</c:v>
                </c:pt>
                <c:pt idx="22741">
                  <c:v>0.65400999999999998</c:v>
                </c:pt>
                <c:pt idx="22742">
                  <c:v>0.65414700000000003</c:v>
                </c:pt>
                <c:pt idx="22743">
                  <c:v>0.65428399999999998</c:v>
                </c:pt>
                <c:pt idx="22744">
                  <c:v>0.65442100000000003</c:v>
                </c:pt>
                <c:pt idx="22745">
                  <c:v>0.65455799999999997</c:v>
                </c:pt>
                <c:pt idx="22746">
                  <c:v>0.65469500000000003</c:v>
                </c:pt>
                <c:pt idx="22747">
                  <c:v>0.65483100000000005</c:v>
                </c:pt>
                <c:pt idx="22748">
                  <c:v>0.65496799999999999</c:v>
                </c:pt>
                <c:pt idx="22749">
                  <c:v>0.65510400000000002</c:v>
                </c:pt>
                <c:pt idx="22750">
                  <c:v>0.65524000000000004</c:v>
                </c:pt>
                <c:pt idx="22751">
                  <c:v>0.65537599999999996</c:v>
                </c:pt>
                <c:pt idx="22752">
                  <c:v>0.65551199999999998</c:v>
                </c:pt>
                <c:pt idx="22753">
                  <c:v>0.65564699999999998</c:v>
                </c:pt>
                <c:pt idx="22754">
                  <c:v>0.655783</c:v>
                </c:pt>
                <c:pt idx="22755">
                  <c:v>0.655918</c:v>
                </c:pt>
                <c:pt idx="22756">
                  <c:v>0.65605400000000003</c:v>
                </c:pt>
                <c:pt idx="22757">
                  <c:v>0.65618900000000002</c:v>
                </c:pt>
                <c:pt idx="22758">
                  <c:v>0.65632400000000002</c:v>
                </c:pt>
                <c:pt idx="22759">
                  <c:v>0.65645900000000001</c:v>
                </c:pt>
                <c:pt idx="22760">
                  <c:v>0.65659400000000001</c:v>
                </c:pt>
                <c:pt idx="22761">
                  <c:v>0.65672799999999998</c:v>
                </c:pt>
                <c:pt idx="22762">
                  <c:v>0.65686299999999997</c:v>
                </c:pt>
                <c:pt idx="22763">
                  <c:v>0.65699700000000005</c:v>
                </c:pt>
                <c:pt idx="22764">
                  <c:v>0.65713100000000002</c:v>
                </c:pt>
                <c:pt idx="22765">
                  <c:v>0.65726499999999999</c:v>
                </c:pt>
                <c:pt idx="22766">
                  <c:v>0.65739899999999996</c:v>
                </c:pt>
                <c:pt idx="22767">
                  <c:v>0.65753300000000003</c:v>
                </c:pt>
                <c:pt idx="22768">
                  <c:v>0.657667</c:v>
                </c:pt>
                <c:pt idx="22769">
                  <c:v>0.65780099999999997</c:v>
                </c:pt>
                <c:pt idx="22770">
                  <c:v>0.65793400000000002</c:v>
                </c:pt>
                <c:pt idx="22771">
                  <c:v>0.65806699999999996</c:v>
                </c:pt>
                <c:pt idx="22772">
                  <c:v>0.65820100000000004</c:v>
                </c:pt>
                <c:pt idx="22773">
                  <c:v>0.65833399999999997</c:v>
                </c:pt>
                <c:pt idx="22774">
                  <c:v>0.65846700000000002</c:v>
                </c:pt>
                <c:pt idx="22775">
                  <c:v>0.65859900000000005</c:v>
                </c:pt>
                <c:pt idx="22776">
                  <c:v>0.65873199999999998</c:v>
                </c:pt>
                <c:pt idx="22777">
                  <c:v>0.65886500000000003</c:v>
                </c:pt>
                <c:pt idx="22778">
                  <c:v>0.65899700000000005</c:v>
                </c:pt>
                <c:pt idx="22779">
                  <c:v>0.65912899999999996</c:v>
                </c:pt>
                <c:pt idx="22780">
                  <c:v>0.65926099999999999</c:v>
                </c:pt>
                <c:pt idx="22781">
                  <c:v>0.65939300000000001</c:v>
                </c:pt>
                <c:pt idx="22782">
                  <c:v>0.65952500000000003</c:v>
                </c:pt>
                <c:pt idx="22783">
                  <c:v>0.65965700000000005</c:v>
                </c:pt>
                <c:pt idx="22784">
                  <c:v>0.65978899999999996</c:v>
                </c:pt>
                <c:pt idx="22785">
                  <c:v>0.65991999999999995</c:v>
                </c:pt>
                <c:pt idx="22786">
                  <c:v>0.66005199999999997</c:v>
                </c:pt>
                <c:pt idx="22787">
                  <c:v>0.66018299999999996</c:v>
                </c:pt>
                <c:pt idx="22788">
                  <c:v>0.66031399999999996</c:v>
                </c:pt>
                <c:pt idx="22789">
                  <c:v>0.66044499999999995</c:v>
                </c:pt>
                <c:pt idx="22790">
                  <c:v>0.66057600000000005</c:v>
                </c:pt>
                <c:pt idx="22791">
                  <c:v>0.66070700000000004</c:v>
                </c:pt>
                <c:pt idx="22792">
                  <c:v>0.66083700000000001</c:v>
                </c:pt>
                <c:pt idx="22793">
                  <c:v>0.660968</c:v>
                </c:pt>
                <c:pt idx="22794">
                  <c:v>0.66109799999999996</c:v>
                </c:pt>
                <c:pt idx="22795">
                  <c:v>0.66122800000000004</c:v>
                </c:pt>
                <c:pt idx="22796">
                  <c:v>0.661358</c:v>
                </c:pt>
                <c:pt idx="22797">
                  <c:v>0.66148799999999996</c:v>
                </c:pt>
                <c:pt idx="22798">
                  <c:v>0.66161800000000004</c:v>
                </c:pt>
                <c:pt idx="22799">
                  <c:v>0.661748</c:v>
                </c:pt>
                <c:pt idx="22800">
                  <c:v>0.66187700000000005</c:v>
                </c:pt>
                <c:pt idx="22801">
                  <c:v>0.66200700000000001</c:v>
                </c:pt>
                <c:pt idx="22802">
                  <c:v>0.66213599999999995</c:v>
                </c:pt>
                <c:pt idx="22803">
                  <c:v>0.66226600000000002</c:v>
                </c:pt>
                <c:pt idx="22804">
                  <c:v>0.66239499999999996</c:v>
                </c:pt>
                <c:pt idx="22805">
                  <c:v>0.662524</c:v>
                </c:pt>
                <c:pt idx="22806">
                  <c:v>0.66265200000000002</c:v>
                </c:pt>
                <c:pt idx="22807">
                  <c:v>0.66278099999999995</c:v>
                </c:pt>
                <c:pt idx="22808">
                  <c:v>0.66291</c:v>
                </c:pt>
                <c:pt idx="22809">
                  <c:v>0.66303800000000002</c:v>
                </c:pt>
                <c:pt idx="22810">
                  <c:v>0.66316600000000003</c:v>
                </c:pt>
                <c:pt idx="22811">
                  <c:v>0.66329499999999997</c:v>
                </c:pt>
                <c:pt idx="22812">
                  <c:v>0.66342299999999998</c:v>
                </c:pt>
                <c:pt idx="22813">
                  <c:v>0.663551</c:v>
                </c:pt>
                <c:pt idx="22814">
                  <c:v>0.66367900000000002</c:v>
                </c:pt>
                <c:pt idx="22815">
                  <c:v>0.66380600000000001</c:v>
                </c:pt>
                <c:pt idx="22816">
                  <c:v>0.66393400000000002</c:v>
                </c:pt>
                <c:pt idx="22817">
                  <c:v>0.66406100000000001</c:v>
                </c:pt>
                <c:pt idx="22818">
                  <c:v>0.66418900000000003</c:v>
                </c:pt>
                <c:pt idx="22819">
                  <c:v>0.66431600000000002</c:v>
                </c:pt>
                <c:pt idx="22820">
                  <c:v>0.66444300000000001</c:v>
                </c:pt>
                <c:pt idx="22821">
                  <c:v>0.66456999999999999</c:v>
                </c:pt>
                <c:pt idx="22822">
                  <c:v>0.66469699999999998</c:v>
                </c:pt>
                <c:pt idx="22823">
                  <c:v>0.66482300000000005</c:v>
                </c:pt>
                <c:pt idx="22824">
                  <c:v>0.66495000000000004</c:v>
                </c:pt>
                <c:pt idx="22825">
                  <c:v>0.665076</c:v>
                </c:pt>
                <c:pt idx="22826">
                  <c:v>0.66520299999999999</c:v>
                </c:pt>
                <c:pt idx="22827">
                  <c:v>0.66532899999999995</c:v>
                </c:pt>
                <c:pt idx="22828">
                  <c:v>0.66545500000000002</c:v>
                </c:pt>
                <c:pt idx="22829">
                  <c:v>0.66558099999999998</c:v>
                </c:pt>
                <c:pt idx="22830">
                  <c:v>0.66570700000000005</c:v>
                </c:pt>
                <c:pt idx="22831">
                  <c:v>0.66583300000000001</c:v>
                </c:pt>
                <c:pt idx="22832">
                  <c:v>0.66595800000000005</c:v>
                </c:pt>
                <c:pt idx="22833">
                  <c:v>0.66608400000000001</c:v>
                </c:pt>
                <c:pt idx="22834">
                  <c:v>0.66620900000000005</c:v>
                </c:pt>
                <c:pt idx="22835">
                  <c:v>0.66633399999999998</c:v>
                </c:pt>
                <c:pt idx="22836">
                  <c:v>0.66645900000000002</c:v>
                </c:pt>
                <c:pt idx="22837">
                  <c:v>0.66658399999999995</c:v>
                </c:pt>
                <c:pt idx="22838">
                  <c:v>0.666709</c:v>
                </c:pt>
                <c:pt idx="22839">
                  <c:v>0.66683400000000004</c:v>
                </c:pt>
                <c:pt idx="22840">
                  <c:v>0.66695800000000005</c:v>
                </c:pt>
                <c:pt idx="22841">
                  <c:v>0.66708299999999998</c:v>
                </c:pt>
                <c:pt idx="22842">
                  <c:v>0.66720699999999999</c:v>
                </c:pt>
                <c:pt idx="22843">
                  <c:v>0.66733200000000004</c:v>
                </c:pt>
                <c:pt idx="22844">
                  <c:v>0.66745600000000005</c:v>
                </c:pt>
                <c:pt idx="22845">
                  <c:v>0.66757999999999995</c:v>
                </c:pt>
                <c:pt idx="22846">
                  <c:v>0.66770399999999996</c:v>
                </c:pt>
                <c:pt idx="22847">
                  <c:v>0.66782699999999995</c:v>
                </c:pt>
                <c:pt idx="22848">
                  <c:v>0.66795099999999996</c:v>
                </c:pt>
                <c:pt idx="22849">
                  <c:v>0.66807499999999997</c:v>
                </c:pt>
                <c:pt idx="22850">
                  <c:v>0.66819799999999996</c:v>
                </c:pt>
                <c:pt idx="22851">
                  <c:v>0.66832100000000005</c:v>
                </c:pt>
                <c:pt idx="22852">
                  <c:v>0.66844400000000004</c:v>
                </c:pt>
                <c:pt idx="22853">
                  <c:v>0.66856700000000002</c:v>
                </c:pt>
                <c:pt idx="22854">
                  <c:v>0.66869000000000001</c:v>
                </c:pt>
                <c:pt idx="22855">
                  <c:v>0.66881299999999999</c:v>
                </c:pt>
                <c:pt idx="22856">
                  <c:v>0.66893599999999998</c:v>
                </c:pt>
                <c:pt idx="22857">
                  <c:v>0.66905800000000004</c:v>
                </c:pt>
                <c:pt idx="22858">
                  <c:v>0.66918100000000003</c:v>
                </c:pt>
                <c:pt idx="22859">
                  <c:v>0.66930299999999998</c:v>
                </c:pt>
                <c:pt idx="22860">
                  <c:v>0.66942500000000005</c:v>
                </c:pt>
                <c:pt idx="22861">
                  <c:v>0.669547</c:v>
                </c:pt>
                <c:pt idx="22862">
                  <c:v>0.66966899999999996</c:v>
                </c:pt>
                <c:pt idx="22863">
                  <c:v>0.66979100000000003</c:v>
                </c:pt>
                <c:pt idx="22864">
                  <c:v>0.66991299999999998</c:v>
                </c:pt>
                <c:pt idx="22865">
                  <c:v>0.67003400000000002</c:v>
                </c:pt>
                <c:pt idx="22866">
                  <c:v>0.67015599999999997</c:v>
                </c:pt>
                <c:pt idx="22867">
                  <c:v>0.67027700000000001</c:v>
                </c:pt>
                <c:pt idx="22868">
                  <c:v>0.67039899999999997</c:v>
                </c:pt>
                <c:pt idx="22869">
                  <c:v>0.67052</c:v>
                </c:pt>
                <c:pt idx="22870">
                  <c:v>0.67064100000000004</c:v>
                </c:pt>
                <c:pt idx="22871">
                  <c:v>0.67076199999999997</c:v>
                </c:pt>
                <c:pt idx="22872">
                  <c:v>0.67088199999999998</c:v>
                </c:pt>
                <c:pt idx="22873">
                  <c:v>0.67100300000000002</c:v>
                </c:pt>
                <c:pt idx="22874">
                  <c:v>0.67112400000000005</c:v>
                </c:pt>
                <c:pt idx="22875">
                  <c:v>0.67124399999999995</c:v>
                </c:pt>
                <c:pt idx="22876">
                  <c:v>0.67136399999999996</c:v>
                </c:pt>
                <c:pt idx="22877">
                  <c:v>0.67148399999999997</c:v>
                </c:pt>
                <c:pt idx="22878">
                  <c:v>0.67160500000000001</c:v>
                </c:pt>
                <c:pt idx="22879">
                  <c:v>0.67172399999999999</c:v>
                </c:pt>
                <c:pt idx="22880">
                  <c:v>0.671844</c:v>
                </c:pt>
                <c:pt idx="22881">
                  <c:v>0.67196400000000001</c:v>
                </c:pt>
                <c:pt idx="22882">
                  <c:v>0.67208400000000001</c:v>
                </c:pt>
                <c:pt idx="22883">
                  <c:v>0.67220299999999999</c:v>
                </c:pt>
                <c:pt idx="22884">
                  <c:v>0.67232199999999998</c:v>
                </c:pt>
                <c:pt idx="22885">
                  <c:v>0.67244199999999998</c:v>
                </c:pt>
                <c:pt idx="22886">
                  <c:v>0.67256099999999996</c:v>
                </c:pt>
                <c:pt idx="22887">
                  <c:v>0.67267999999999994</c:v>
                </c:pt>
                <c:pt idx="22888">
                  <c:v>0.67279900000000004</c:v>
                </c:pt>
                <c:pt idx="22889">
                  <c:v>0.67291699999999999</c:v>
                </c:pt>
                <c:pt idx="22890">
                  <c:v>0.67303599999999997</c:v>
                </c:pt>
                <c:pt idx="22891">
                  <c:v>0.67315499999999995</c:v>
                </c:pt>
                <c:pt idx="22892">
                  <c:v>0.67327300000000001</c:v>
                </c:pt>
                <c:pt idx="22893">
                  <c:v>0.67339099999999996</c:v>
                </c:pt>
                <c:pt idx="22894">
                  <c:v>0.67351000000000005</c:v>
                </c:pt>
                <c:pt idx="22895">
                  <c:v>0.673628</c:v>
                </c:pt>
                <c:pt idx="22896">
                  <c:v>0.67374599999999996</c:v>
                </c:pt>
                <c:pt idx="22897">
                  <c:v>0.67386299999999999</c:v>
                </c:pt>
                <c:pt idx="22898">
                  <c:v>0.67398100000000005</c:v>
                </c:pt>
                <c:pt idx="22899">
                  <c:v>0.674099</c:v>
                </c:pt>
                <c:pt idx="22900">
                  <c:v>0.67421600000000004</c:v>
                </c:pt>
                <c:pt idx="22901">
                  <c:v>0.67433399999999999</c:v>
                </c:pt>
                <c:pt idx="22902">
                  <c:v>0.67445100000000002</c:v>
                </c:pt>
                <c:pt idx="22903">
                  <c:v>0.67456799999999995</c:v>
                </c:pt>
                <c:pt idx="22904">
                  <c:v>0.67468499999999998</c:v>
                </c:pt>
                <c:pt idx="22905">
                  <c:v>0.67480200000000001</c:v>
                </c:pt>
                <c:pt idx="22906">
                  <c:v>0.67491900000000005</c:v>
                </c:pt>
                <c:pt idx="22907">
                  <c:v>0.67503599999999997</c:v>
                </c:pt>
                <c:pt idx="22908">
                  <c:v>0.67515199999999997</c:v>
                </c:pt>
                <c:pt idx="22909">
                  <c:v>0.67526900000000001</c:v>
                </c:pt>
                <c:pt idx="22910">
                  <c:v>0.67538500000000001</c:v>
                </c:pt>
                <c:pt idx="22911">
                  <c:v>0.67550100000000002</c:v>
                </c:pt>
                <c:pt idx="22912">
                  <c:v>0.67561700000000002</c:v>
                </c:pt>
                <c:pt idx="22913">
                  <c:v>0.67573300000000003</c:v>
                </c:pt>
                <c:pt idx="22914">
                  <c:v>0.67584900000000003</c:v>
                </c:pt>
                <c:pt idx="22915">
                  <c:v>0.67596500000000004</c:v>
                </c:pt>
                <c:pt idx="22916">
                  <c:v>0.67608100000000004</c:v>
                </c:pt>
                <c:pt idx="22917">
                  <c:v>0.67619600000000002</c:v>
                </c:pt>
                <c:pt idx="22918">
                  <c:v>0.67631200000000002</c:v>
                </c:pt>
                <c:pt idx="22919">
                  <c:v>0.676427</c:v>
                </c:pt>
                <c:pt idx="22920">
                  <c:v>0.67654199999999998</c:v>
                </c:pt>
                <c:pt idx="22921">
                  <c:v>0.67665699999999995</c:v>
                </c:pt>
                <c:pt idx="22922">
                  <c:v>0.67677200000000004</c:v>
                </c:pt>
                <c:pt idx="22923">
                  <c:v>0.67688700000000002</c:v>
                </c:pt>
                <c:pt idx="22924">
                  <c:v>0.67700199999999999</c:v>
                </c:pt>
                <c:pt idx="22925">
                  <c:v>0.67711699999999997</c:v>
                </c:pt>
                <c:pt idx="22926">
                  <c:v>0.67723100000000003</c:v>
                </c:pt>
                <c:pt idx="22927">
                  <c:v>0.677346</c:v>
                </c:pt>
                <c:pt idx="22928">
                  <c:v>0.67745999999999995</c:v>
                </c:pt>
                <c:pt idx="22929">
                  <c:v>0.67757400000000001</c:v>
                </c:pt>
                <c:pt idx="22930">
                  <c:v>0.67768799999999996</c:v>
                </c:pt>
                <c:pt idx="22931">
                  <c:v>0.67780200000000002</c:v>
                </c:pt>
                <c:pt idx="22932">
                  <c:v>0.67791599999999996</c:v>
                </c:pt>
                <c:pt idx="22933">
                  <c:v>0.67803000000000002</c:v>
                </c:pt>
                <c:pt idx="22934">
                  <c:v>0.67814399999999997</c:v>
                </c:pt>
                <c:pt idx="22935">
                  <c:v>0.678257</c:v>
                </c:pt>
                <c:pt idx="22936">
                  <c:v>0.67837099999999995</c:v>
                </c:pt>
                <c:pt idx="22937">
                  <c:v>0.67848399999999998</c:v>
                </c:pt>
                <c:pt idx="22938">
                  <c:v>0.67859700000000001</c:v>
                </c:pt>
                <c:pt idx="22939">
                  <c:v>0.67871000000000004</c:v>
                </c:pt>
                <c:pt idx="22940">
                  <c:v>0.67882299999999995</c:v>
                </c:pt>
                <c:pt idx="22941">
                  <c:v>0.67893599999999998</c:v>
                </c:pt>
                <c:pt idx="22942">
                  <c:v>0.67904900000000001</c:v>
                </c:pt>
                <c:pt idx="22943">
                  <c:v>0.67916200000000004</c:v>
                </c:pt>
                <c:pt idx="22944">
                  <c:v>0.67927400000000004</c:v>
                </c:pt>
                <c:pt idx="22945">
                  <c:v>0.67938600000000005</c:v>
                </c:pt>
                <c:pt idx="22946">
                  <c:v>0.67949899999999996</c:v>
                </c:pt>
                <c:pt idx="22947">
                  <c:v>0.67961099999999997</c:v>
                </c:pt>
                <c:pt idx="22948">
                  <c:v>0.67972299999999997</c:v>
                </c:pt>
                <c:pt idx="22949">
                  <c:v>0.67983499999999997</c:v>
                </c:pt>
                <c:pt idx="22950">
                  <c:v>0.67994699999999997</c:v>
                </c:pt>
                <c:pt idx="22951">
                  <c:v>0.68005899999999997</c:v>
                </c:pt>
                <c:pt idx="22952">
                  <c:v>0.68017000000000005</c:v>
                </c:pt>
                <c:pt idx="22953">
                  <c:v>0.68028200000000005</c:v>
                </c:pt>
                <c:pt idx="22954">
                  <c:v>0.68039300000000003</c:v>
                </c:pt>
                <c:pt idx="22955">
                  <c:v>0.68050500000000003</c:v>
                </c:pt>
                <c:pt idx="22956">
                  <c:v>0.680616</c:v>
                </c:pt>
                <c:pt idx="22957">
                  <c:v>0.68072699999999997</c:v>
                </c:pt>
                <c:pt idx="22958">
                  <c:v>0.68083800000000005</c:v>
                </c:pt>
                <c:pt idx="22959">
                  <c:v>0.68094900000000003</c:v>
                </c:pt>
                <c:pt idx="22960">
                  <c:v>0.68106</c:v>
                </c:pt>
                <c:pt idx="22961">
                  <c:v>0.68117099999999997</c:v>
                </c:pt>
                <c:pt idx="22962">
                  <c:v>0.68128100000000003</c:v>
                </c:pt>
                <c:pt idx="22963">
                  <c:v>0.681392</c:v>
                </c:pt>
                <c:pt idx="22964">
                  <c:v>0.68150200000000005</c:v>
                </c:pt>
                <c:pt idx="22965">
                  <c:v>0.681612</c:v>
                </c:pt>
                <c:pt idx="22966">
                  <c:v>0.68172200000000005</c:v>
                </c:pt>
                <c:pt idx="22967">
                  <c:v>0.68183199999999999</c:v>
                </c:pt>
                <c:pt idx="22968">
                  <c:v>0.68194200000000005</c:v>
                </c:pt>
                <c:pt idx="22969">
                  <c:v>0.68205199999999999</c:v>
                </c:pt>
                <c:pt idx="22970">
                  <c:v>0.68216200000000005</c:v>
                </c:pt>
                <c:pt idx="22971">
                  <c:v>0.68227099999999996</c:v>
                </c:pt>
                <c:pt idx="22972">
                  <c:v>0.68238100000000002</c:v>
                </c:pt>
                <c:pt idx="22973">
                  <c:v>0.68249000000000004</c:v>
                </c:pt>
                <c:pt idx="22974">
                  <c:v>0.68259999999999998</c:v>
                </c:pt>
                <c:pt idx="22975">
                  <c:v>0.68270900000000001</c:v>
                </c:pt>
                <c:pt idx="22976">
                  <c:v>0.68281800000000004</c:v>
                </c:pt>
                <c:pt idx="22977">
                  <c:v>0.68292699999999995</c:v>
                </c:pt>
                <c:pt idx="22978">
                  <c:v>0.68303599999999998</c:v>
                </c:pt>
                <c:pt idx="22979">
                  <c:v>0.68314399999999997</c:v>
                </c:pt>
                <c:pt idx="22980">
                  <c:v>0.683253</c:v>
                </c:pt>
                <c:pt idx="22981">
                  <c:v>0.68336200000000002</c:v>
                </c:pt>
                <c:pt idx="22982">
                  <c:v>0.68347000000000002</c:v>
                </c:pt>
                <c:pt idx="22983">
                  <c:v>0.68357800000000002</c:v>
                </c:pt>
                <c:pt idx="22984">
                  <c:v>0.68368700000000004</c:v>
                </c:pt>
                <c:pt idx="22985">
                  <c:v>0.68379500000000004</c:v>
                </c:pt>
                <c:pt idx="22986">
                  <c:v>0.68390300000000004</c:v>
                </c:pt>
                <c:pt idx="22987">
                  <c:v>0.68401100000000004</c:v>
                </c:pt>
                <c:pt idx="22988">
                  <c:v>0.684118</c:v>
                </c:pt>
                <c:pt idx="22989">
                  <c:v>0.684226</c:v>
                </c:pt>
                <c:pt idx="22990">
                  <c:v>0.684334</c:v>
                </c:pt>
                <c:pt idx="22991">
                  <c:v>0.68444099999999997</c:v>
                </c:pt>
                <c:pt idx="22992">
                  <c:v>0.68454800000000005</c:v>
                </c:pt>
                <c:pt idx="22993">
                  <c:v>0.68465600000000004</c:v>
                </c:pt>
                <c:pt idx="22994">
                  <c:v>0.68476300000000001</c:v>
                </c:pt>
                <c:pt idx="22995">
                  <c:v>0.68486999999999998</c:v>
                </c:pt>
                <c:pt idx="22996">
                  <c:v>0.68497699999999995</c:v>
                </c:pt>
                <c:pt idx="22997">
                  <c:v>0.68508400000000003</c:v>
                </c:pt>
                <c:pt idx="22998">
                  <c:v>0.68518999999999997</c:v>
                </c:pt>
                <c:pt idx="22999">
                  <c:v>0.68529700000000005</c:v>
                </c:pt>
                <c:pt idx="23000">
                  <c:v>0.68540400000000001</c:v>
                </c:pt>
                <c:pt idx="23001">
                  <c:v>0.68550999999999995</c:v>
                </c:pt>
                <c:pt idx="23002">
                  <c:v>0.685616</c:v>
                </c:pt>
                <c:pt idx="23003">
                  <c:v>0.68572299999999997</c:v>
                </c:pt>
                <c:pt idx="23004">
                  <c:v>0.68582900000000002</c:v>
                </c:pt>
                <c:pt idx="23005">
                  <c:v>0.68593499999999996</c:v>
                </c:pt>
                <c:pt idx="23006">
                  <c:v>0.68604100000000001</c:v>
                </c:pt>
                <c:pt idx="23007">
                  <c:v>0.68614600000000003</c:v>
                </c:pt>
                <c:pt idx="23008">
                  <c:v>0.68625199999999997</c:v>
                </c:pt>
                <c:pt idx="23009">
                  <c:v>0.68635800000000002</c:v>
                </c:pt>
                <c:pt idx="23010">
                  <c:v>0.68646300000000005</c:v>
                </c:pt>
                <c:pt idx="23011">
                  <c:v>0.68656899999999998</c:v>
                </c:pt>
                <c:pt idx="23012">
                  <c:v>0.68667400000000001</c:v>
                </c:pt>
                <c:pt idx="23013">
                  <c:v>0.68677900000000003</c:v>
                </c:pt>
                <c:pt idx="23014">
                  <c:v>0.68688400000000005</c:v>
                </c:pt>
                <c:pt idx="23015">
                  <c:v>0.68698899999999996</c:v>
                </c:pt>
                <c:pt idx="23016">
                  <c:v>0.68709399999999998</c:v>
                </c:pt>
                <c:pt idx="23017">
                  <c:v>0.687199</c:v>
                </c:pt>
                <c:pt idx="23018">
                  <c:v>0.68730400000000003</c:v>
                </c:pt>
                <c:pt idx="23019">
                  <c:v>0.68740800000000002</c:v>
                </c:pt>
                <c:pt idx="23020">
                  <c:v>0.68751300000000004</c:v>
                </c:pt>
                <c:pt idx="23021">
                  <c:v>0.68761700000000003</c:v>
                </c:pt>
                <c:pt idx="23022">
                  <c:v>0.68772100000000003</c:v>
                </c:pt>
                <c:pt idx="23023">
                  <c:v>0.68782500000000002</c:v>
                </c:pt>
                <c:pt idx="23024">
                  <c:v>0.68792900000000001</c:v>
                </c:pt>
                <c:pt idx="23025">
                  <c:v>0.68803300000000001</c:v>
                </c:pt>
                <c:pt idx="23026">
                  <c:v>0.688137</c:v>
                </c:pt>
                <c:pt idx="23027">
                  <c:v>0.68824099999999999</c:v>
                </c:pt>
                <c:pt idx="23028">
                  <c:v>0.68834499999999998</c:v>
                </c:pt>
                <c:pt idx="23029">
                  <c:v>0.68844799999999995</c:v>
                </c:pt>
                <c:pt idx="23030">
                  <c:v>0.68855200000000005</c:v>
                </c:pt>
                <c:pt idx="23031">
                  <c:v>0.68865500000000002</c:v>
                </c:pt>
                <c:pt idx="23032">
                  <c:v>0.68875799999999998</c:v>
                </c:pt>
                <c:pt idx="23033">
                  <c:v>0.68886099999999995</c:v>
                </c:pt>
                <c:pt idx="23034">
                  <c:v>0.68896400000000002</c:v>
                </c:pt>
                <c:pt idx="23035">
                  <c:v>0.68906699999999999</c:v>
                </c:pt>
                <c:pt idx="23036">
                  <c:v>0.68916999999999995</c:v>
                </c:pt>
                <c:pt idx="23037">
                  <c:v>0.68927300000000002</c:v>
                </c:pt>
                <c:pt idx="23038">
                  <c:v>0.68937599999999999</c:v>
                </c:pt>
                <c:pt idx="23039">
                  <c:v>0.68947800000000004</c:v>
                </c:pt>
                <c:pt idx="23040">
                  <c:v>0.68957999999999997</c:v>
                </c:pt>
                <c:pt idx="23041">
                  <c:v>0.68968300000000005</c:v>
                </c:pt>
                <c:pt idx="23042">
                  <c:v>0.68978499999999998</c:v>
                </c:pt>
                <c:pt idx="23043">
                  <c:v>0.68988700000000003</c:v>
                </c:pt>
                <c:pt idx="23044">
                  <c:v>0.68998899999999996</c:v>
                </c:pt>
                <c:pt idx="23045">
                  <c:v>0.69009100000000001</c:v>
                </c:pt>
                <c:pt idx="23046">
                  <c:v>0.69019299999999995</c:v>
                </c:pt>
                <c:pt idx="23047">
                  <c:v>0.69029499999999999</c:v>
                </c:pt>
                <c:pt idx="23048">
                  <c:v>0.69039600000000001</c:v>
                </c:pt>
                <c:pt idx="23049">
                  <c:v>0.69049799999999995</c:v>
                </c:pt>
                <c:pt idx="23050">
                  <c:v>0.69059899999999996</c:v>
                </c:pt>
                <c:pt idx="23051">
                  <c:v>0.69070100000000001</c:v>
                </c:pt>
                <c:pt idx="23052">
                  <c:v>0.69080200000000003</c:v>
                </c:pt>
                <c:pt idx="23053">
                  <c:v>0.69090300000000004</c:v>
                </c:pt>
                <c:pt idx="23054">
                  <c:v>0.69100399999999995</c:v>
                </c:pt>
                <c:pt idx="23055">
                  <c:v>0.69110499999999997</c:v>
                </c:pt>
                <c:pt idx="23056">
                  <c:v>0.69120599999999999</c:v>
                </c:pt>
                <c:pt idx="23057">
                  <c:v>0.691307</c:v>
                </c:pt>
                <c:pt idx="23058">
                  <c:v>0.69140699999999999</c:v>
                </c:pt>
                <c:pt idx="23059">
                  <c:v>0.69150800000000001</c:v>
                </c:pt>
                <c:pt idx="23060">
                  <c:v>0.691608</c:v>
                </c:pt>
                <c:pt idx="23061">
                  <c:v>0.69170900000000002</c:v>
                </c:pt>
                <c:pt idx="23062">
                  <c:v>0.69180900000000001</c:v>
                </c:pt>
                <c:pt idx="23063">
                  <c:v>0.691909</c:v>
                </c:pt>
                <c:pt idx="23064">
                  <c:v>0.69200899999999999</c:v>
                </c:pt>
                <c:pt idx="23065">
                  <c:v>0.69210899999999997</c:v>
                </c:pt>
                <c:pt idx="23066">
                  <c:v>0.69220899999999996</c:v>
                </c:pt>
                <c:pt idx="23067">
                  <c:v>0.69230899999999995</c:v>
                </c:pt>
                <c:pt idx="23068">
                  <c:v>0.69240800000000002</c:v>
                </c:pt>
                <c:pt idx="23069">
                  <c:v>0.69250800000000001</c:v>
                </c:pt>
                <c:pt idx="23070">
                  <c:v>0.69260699999999997</c:v>
                </c:pt>
                <c:pt idx="23071">
                  <c:v>0.69270699999999996</c:v>
                </c:pt>
                <c:pt idx="23072">
                  <c:v>0.69280600000000003</c:v>
                </c:pt>
                <c:pt idx="23073">
                  <c:v>0.69290499999999999</c:v>
                </c:pt>
                <c:pt idx="23074">
                  <c:v>0.69300399999999995</c:v>
                </c:pt>
                <c:pt idx="23075">
                  <c:v>0.69310300000000002</c:v>
                </c:pt>
                <c:pt idx="23076">
                  <c:v>0.69320199999999998</c:v>
                </c:pt>
                <c:pt idx="23077">
                  <c:v>0.69330099999999995</c:v>
                </c:pt>
                <c:pt idx="23078">
                  <c:v>0.69340000000000002</c:v>
                </c:pt>
                <c:pt idx="23079">
                  <c:v>0.69349799999999995</c:v>
                </c:pt>
                <c:pt idx="23080">
                  <c:v>0.69359700000000002</c:v>
                </c:pt>
                <c:pt idx="23081">
                  <c:v>0.69369499999999995</c:v>
                </c:pt>
                <c:pt idx="23082">
                  <c:v>0.69379299999999999</c:v>
                </c:pt>
                <c:pt idx="23083">
                  <c:v>0.69389199999999995</c:v>
                </c:pt>
                <c:pt idx="23084">
                  <c:v>0.69399</c:v>
                </c:pt>
                <c:pt idx="23085">
                  <c:v>0.69408800000000004</c:v>
                </c:pt>
                <c:pt idx="23086">
                  <c:v>0.69418599999999997</c:v>
                </c:pt>
                <c:pt idx="23087">
                  <c:v>0.69428299999999998</c:v>
                </c:pt>
                <c:pt idx="23088">
                  <c:v>0.69438100000000003</c:v>
                </c:pt>
                <c:pt idx="23089">
                  <c:v>0.69447899999999996</c:v>
                </c:pt>
                <c:pt idx="23090">
                  <c:v>0.69457599999999997</c:v>
                </c:pt>
                <c:pt idx="23091">
                  <c:v>0.69467400000000001</c:v>
                </c:pt>
                <c:pt idx="23092">
                  <c:v>0.69477100000000003</c:v>
                </c:pt>
                <c:pt idx="23093">
                  <c:v>0.69486800000000004</c:v>
                </c:pt>
                <c:pt idx="23094">
                  <c:v>0.69496599999999997</c:v>
                </c:pt>
                <c:pt idx="23095">
                  <c:v>0.69506299999999999</c:v>
                </c:pt>
                <c:pt idx="23096">
                  <c:v>0.69516</c:v>
                </c:pt>
                <c:pt idx="23097">
                  <c:v>0.69525599999999999</c:v>
                </c:pt>
                <c:pt idx="23098">
                  <c:v>0.695353</c:v>
                </c:pt>
                <c:pt idx="23099">
                  <c:v>0.69545000000000001</c:v>
                </c:pt>
                <c:pt idx="23100">
                  <c:v>0.695546</c:v>
                </c:pt>
                <c:pt idx="23101">
                  <c:v>0.69564300000000001</c:v>
                </c:pt>
                <c:pt idx="23102">
                  <c:v>0.695739</c:v>
                </c:pt>
                <c:pt idx="23103">
                  <c:v>0.69583600000000001</c:v>
                </c:pt>
                <c:pt idx="23104">
                  <c:v>0.695932</c:v>
                </c:pt>
                <c:pt idx="23105">
                  <c:v>0.69602799999999998</c:v>
                </c:pt>
                <c:pt idx="23106">
                  <c:v>0.69612399999999997</c:v>
                </c:pt>
                <c:pt idx="23107">
                  <c:v>0.69621999999999995</c:v>
                </c:pt>
                <c:pt idx="23108">
                  <c:v>0.69631600000000005</c:v>
                </c:pt>
                <c:pt idx="23109">
                  <c:v>0.69641200000000003</c:v>
                </c:pt>
                <c:pt idx="23110">
                  <c:v>0.69650699999999999</c:v>
                </c:pt>
                <c:pt idx="23111">
                  <c:v>0.69660299999999997</c:v>
                </c:pt>
                <c:pt idx="23112">
                  <c:v>0.69669800000000004</c:v>
                </c:pt>
                <c:pt idx="23113">
                  <c:v>0.69679400000000002</c:v>
                </c:pt>
                <c:pt idx="23114">
                  <c:v>0.69688899999999998</c:v>
                </c:pt>
                <c:pt idx="23115">
                  <c:v>0.69698400000000005</c:v>
                </c:pt>
                <c:pt idx="23116">
                  <c:v>0.697079</c:v>
                </c:pt>
                <c:pt idx="23117">
                  <c:v>0.69717399999999996</c:v>
                </c:pt>
                <c:pt idx="23118">
                  <c:v>0.69726900000000003</c:v>
                </c:pt>
                <c:pt idx="23119">
                  <c:v>0.69736399999999998</c:v>
                </c:pt>
                <c:pt idx="23120">
                  <c:v>0.69745800000000002</c:v>
                </c:pt>
                <c:pt idx="23121">
                  <c:v>0.69755299999999998</c:v>
                </c:pt>
                <c:pt idx="23122">
                  <c:v>0.69764800000000005</c:v>
                </c:pt>
                <c:pt idx="23123">
                  <c:v>0.69774199999999997</c:v>
                </c:pt>
                <c:pt idx="23124">
                  <c:v>0.69783600000000001</c:v>
                </c:pt>
                <c:pt idx="23125">
                  <c:v>0.69793099999999997</c:v>
                </c:pt>
                <c:pt idx="23126">
                  <c:v>0.69802500000000001</c:v>
                </c:pt>
                <c:pt idx="23127">
                  <c:v>0.69811900000000005</c:v>
                </c:pt>
                <c:pt idx="23128">
                  <c:v>0.69821299999999997</c:v>
                </c:pt>
                <c:pt idx="23129">
                  <c:v>0.69830700000000001</c:v>
                </c:pt>
                <c:pt idx="23130">
                  <c:v>0.69840000000000002</c:v>
                </c:pt>
                <c:pt idx="23131">
                  <c:v>0.69849399999999995</c:v>
                </c:pt>
                <c:pt idx="23132">
                  <c:v>0.69858799999999999</c:v>
                </c:pt>
                <c:pt idx="23133">
                  <c:v>0.698681</c:v>
                </c:pt>
                <c:pt idx="23134">
                  <c:v>0.69877500000000003</c:v>
                </c:pt>
                <c:pt idx="23135">
                  <c:v>0.69886800000000004</c:v>
                </c:pt>
                <c:pt idx="23136">
                  <c:v>0.69896100000000005</c:v>
                </c:pt>
                <c:pt idx="23137">
                  <c:v>0.69905399999999995</c:v>
                </c:pt>
                <c:pt idx="23138">
                  <c:v>0.69914699999999996</c:v>
                </c:pt>
                <c:pt idx="23139">
                  <c:v>0.69923999999999997</c:v>
                </c:pt>
                <c:pt idx="23140">
                  <c:v>0.69933299999999998</c:v>
                </c:pt>
                <c:pt idx="23141">
                  <c:v>0.69942599999999999</c:v>
                </c:pt>
                <c:pt idx="23142">
                  <c:v>0.699519</c:v>
                </c:pt>
                <c:pt idx="23143">
                  <c:v>0.69961099999999998</c:v>
                </c:pt>
                <c:pt idx="23144">
                  <c:v>0.69970399999999999</c:v>
                </c:pt>
                <c:pt idx="23145">
                  <c:v>0.69979599999999997</c:v>
                </c:pt>
                <c:pt idx="23146">
                  <c:v>0.69988899999999998</c:v>
                </c:pt>
                <c:pt idx="23147">
                  <c:v>0.69998099999999996</c:v>
                </c:pt>
                <c:pt idx="23148">
                  <c:v>0.70007299999999995</c:v>
                </c:pt>
                <c:pt idx="23149">
                  <c:v>0.70016500000000004</c:v>
                </c:pt>
                <c:pt idx="23150">
                  <c:v>0.70025700000000002</c:v>
                </c:pt>
                <c:pt idx="23151">
                  <c:v>0.700349</c:v>
                </c:pt>
                <c:pt idx="23152">
                  <c:v>0.70044099999999998</c:v>
                </c:pt>
                <c:pt idx="23153">
                  <c:v>0.70053200000000004</c:v>
                </c:pt>
                <c:pt idx="23154">
                  <c:v>0.70062400000000002</c:v>
                </c:pt>
                <c:pt idx="23155">
                  <c:v>0.70071499999999998</c:v>
                </c:pt>
                <c:pt idx="23156">
                  <c:v>0.70080699999999996</c:v>
                </c:pt>
                <c:pt idx="23157">
                  <c:v>0.70089800000000002</c:v>
                </c:pt>
                <c:pt idx="23158">
                  <c:v>0.70098899999999997</c:v>
                </c:pt>
                <c:pt idx="23159">
                  <c:v>0.70108099999999995</c:v>
                </c:pt>
                <c:pt idx="23160">
                  <c:v>0.70117200000000002</c:v>
                </c:pt>
                <c:pt idx="23161">
                  <c:v>0.70126299999999997</c:v>
                </c:pt>
                <c:pt idx="23162">
                  <c:v>0.701353</c:v>
                </c:pt>
                <c:pt idx="23163">
                  <c:v>0.70144399999999996</c:v>
                </c:pt>
                <c:pt idx="23164">
                  <c:v>0.70153500000000002</c:v>
                </c:pt>
                <c:pt idx="23165">
                  <c:v>0.70162599999999997</c:v>
                </c:pt>
                <c:pt idx="23166">
                  <c:v>0.70171600000000001</c:v>
                </c:pt>
                <c:pt idx="23167">
                  <c:v>0.70180699999999996</c:v>
                </c:pt>
                <c:pt idx="23168">
                  <c:v>0.70189699999999999</c:v>
                </c:pt>
                <c:pt idx="23169">
                  <c:v>0.70198700000000003</c:v>
                </c:pt>
                <c:pt idx="23170">
                  <c:v>0.70207699999999995</c:v>
                </c:pt>
                <c:pt idx="23171">
                  <c:v>0.70216699999999999</c:v>
                </c:pt>
                <c:pt idx="23172">
                  <c:v>0.70225700000000002</c:v>
                </c:pt>
                <c:pt idx="23173">
                  <c:v>0.70234700000000005</c:v>
                </c:pt>
                <c:pt idx="23174">
                  <c:v>0.70243699999999998</c:v>
                </c:pt>
                <c:pt idx="23175">
                  <c:v>0.70252700000000001</c:v>
                </c:pt>
                <c:pt idx="23176">
                  <c:v>0.70261700000000005</c:v>
                </c:pt>
                <c:pt idx="23177">
                  <c:v>0.70270600000000005</c:v>
                </c:pt>
                <c:pt idx="23178">
                  <c:v>0.70279599999999998</c:v>
                </c:pt>
                <c:pt idx="23179">
                  <c:v>0.70288499999999998</c:v>
                </c:pt>
                <c:pt idx="23180">
                  <c:v>0.70297399999999999</c:v>
                </c:pt>
                <c:pt idx="23181">
                  <c:v>0.70306299999999999</c:v>
                </c:pt>
                <c:pt idx="23182">
                  <c:v>0.70315300000000003</c:v>
                </c:pt>
                <c:pt idx="23183">
                  <c:v>0.70324200000000003</c:v>
                </c:pt>
                <c:pt idx="23184">
                  <c:v>0.70333100000000004</c:v>
                </c:pt>
                <c:pt idx="23185">
                  <c:v>0.70341900000000002</c:v>
                </c:pt>
                <c:pt idx="23186">
                  <c:v>0.70350800000000002</c:v>
                </c:pt>
                <c:pt idx="23187">
                  <c:v>0.70359700000000003</c:v>
                </c:pt>
                <c:pt idx="23188">
                  <c:v>0.70368600000000003</c:v>
                </c:pt>
                <c:pt idx="23189">
                  <c:v>0.70377400000000001</c:v>
                </c:pt>
                <c:pt idx="23190">
                  <c:v>0.70386199999999999</c:v>
                </c:pt>
                <c:pt idx="23191">
                  <c:v>0.70395099999999999</c:v>
                </c:pt>
                <c:pt idx="23192">
                  <c:v>0.70403899999999997</c:v>
                </c:pt>
                <c:pt idx="23193">
                  <c:v>0.70412699999999995</c:v>
                </c:pt>
                <c:pt idx="23194">
                  <c:v>0.70421500000000004</c:v>
                </c:pt>
                <c:pt idx="23195">
                  <c:v>0.70430300000000001</c:v>
                </c:pt>
                <c:pt idx="23196">
                  <c:v>0.70439099999999999</c:v>
                </c:pt>
                <c:pt idx="23197">
                  <c:v>0.70447899999999997</c:v>
                </c:pt>
                <c:pt idx="23198">
                  <c:v>0.70456700000000005</c:v>
                </c:pt>
                <c:pt idx="23199">
                  <c:v>0.704654</c:v>
                </c:pt>
                <c:pt idx="23200">
                  <c:v>0.70474199999999998</c:v>
                </c:pt>
                <c:pt idx="23201">
                  <c:v>0.70482900000000004</c:v>
                </c:pt>
                <c:pt idx="23202">
                  <c:v>0.70491700000000002</c:v>
                </c:pt>
                <c:pt idx="23203">
                  <c:v>0.70500399999999996</c:v>
                </c:pt>
                <c:pt idx="23204">
                  <c:v>0.70509100000000002</c:v>
                </c:pt>
                <c:pt idx="23205">
                  <c:v>0.70517799999999997</c:v>
                </c:pt>
                <c:pt idx="23206">
                  <c:v>0.70526500000000003</c:v>
                </c:pt>
                <c:pt idx="23207">
                  <c:v>0.70535199999999998</c:v>
                </c:pt>
                <c:pt idx="23208">
                  <c:v>0.70543900000000004</c:v>
                </c:pt>
                <c:pt idx="23209">
                  <c:v>0.70552599999999999</c:v>
                </c:pt>
                <c:pt idx="23210">
                  <c:v>0.70561300000000005</c:v>
                </c:pt>
                <c:pt idx="23211">
                  <c:v>0.70569899999999997</c:v>
                </c:pt>
                <c:pt idx="23212">
                  <c:v>0.70578600000000002</c:v>
                </c:pt>
                <c:pt idx="23213">
                  <c:v>0.70587200000000005</c:v>
                </c:pt>
                <c:pt idx="23214">
                  <c:v>0.705959</c:v>
                </c:pt>
                <c:pt idx="23215">
                  <c:v>0.70604500000000003</c:v>
                </c:pt>
                <c:pt idx="23216">
                  <c:v>0.70613099999999995</c:v>
                </c:pt>
                <c:pt idx="23217">
                  <c:v>0.70621699999999998</c:v>
                </c:pt>
                <c:pt idx="23218">
                  <c:v>0.70630300000000001</c:v>
                </c:pt>
                <c:pt idx="23219">
                  <c:v>0.70638900000000004</c:v>
                </c:pt>
                <c:pt idx="23220">
                  <c:v>0.70647499999999996</c:v>
                </c:pt>
                <c:pt idx="23221">
                  <c:v>0.70656099999999999</c:v>
                </c:pt>
                <c:pt idx="23222">
                  <c:v>0.70664700000000003</c:v>
                </c:pt>
                <c:pt idx="23223">
                  <c:v>0.70673200000000003</c:v>
                </c:pt>
                <c:pt idx="23224">
                  <c:v>0.70681799999999995</c:v>
                </c:pt>
                <c:pt idx="23225">
                  <c:v>0.70690299999999995</c:v>
                </c:pt>
                <c:pt idx="23226">
                  <c:v>0.70698899999999998</c:v>
                </c:pt>
                <c:pt idx="23227">
                  <c:v>0.70707399999999998</c:v>
                </c:pt>
                <c:pt idx="23228">
                  <c:v>0.70715899999999998</c:v>
                </c:pt>
                <c:pt idx="23229">
                  <c:v>0.70724399999999998</c:v>
                </c:pt>
                <c:pt idx="23230">
                  <c:v>0.70732899999999999</c:v>
                </c:pt>
                <c:pt idx="23231">
                  <c:v>0.70741399999999999</c:v>
                </c:pt>
                <c:pt idx="23232">
                  <c:v>0.70749899999999999</c:v>
                </c:pt>
                <c:pt idx="23233">
                  <c:v>0.70758399999999999</c:v>
                </c:pt>
                <c:pt idx="23234">
                  <c:v>0.70766799999999996</c:v>
                </c:pt>
                <c:pt idx="23235">
                  <c:v>0.70775299999999997</c:v>
                </c:pt>
                <c:pt idx="23236">
                  <c:v>0.70783799999999997</c:v>
                </c:pt>
                <c:pt idx="23237">
                  <c:v>0.70792200000000005</c:v>
                </c:pt>
                <c:pt idx="23238">
                  <c:v>0.70800600000000002</c:v>
                </c:pt>
                <c:pt idx="23239">
                  <c:v>0.70809100000000003</c:v>
                </c:pt>
                <c:pt idx="23240">
                  <c:v>0.708175</c:v>
                </c:pt>
                <c:pt idx="23241">
                  <c:v>0.70825899999999997</c:v>
                </c:pt>
                <c:pt idx="23242">
                  <c:v>0.70834299999999994</c:v>
                </c:pt>
                <c:pt idx="23243">
                  <c:v>0.70842700000000003</c:v>
                </c:pt>
                <c:pt idx="23244">
                  <c:v>0.708511</c:v>
                </c:pt>
                <c:pt idx="23245">
                  <c:v>0.70859499999999997</c:v>
                </c:pt>
                <c:pt idx="23246">
                  <c:v>0.70867800000000003</c:v>
                </c:pt>
                <c:pt idx="23247">
                  <c:v>0.708762</c:v>
                </c:pt>
                <c:pt idx="23248">
                  <c:v>0.70884499999999995</c:v>
                </c:pt>
                <c:pt idx="23249">
                  <c:v>0.70892900000000003</c:v>
                </c:pt>
                <c:pt idx="23250">
                  <c:v>0.70901199999999998</c:v>
                </c:pt>
                <c:pt idx="23251">
                  <c:v>0.70909599999999995</c:v>
                </c:pt>
                <c:pt idx="23252">
                  <c:v>0.709179</c:v>
                </c:pt>
                <c:pt idx="23253">
                  <c:v>0.70926199999999995</c:v>
                </c:pt>
                <c:pt idx="23254">
                  <c:v>0.709345</c:v>
                </c:pt>
                <c:pt idx="23255">
                  <c:v>0.70942799999999995</c:v>
                </c:pt>
                <c:pt idx="23256">
                  <c:v>0.709511</c:v>
                </c:pt>
                <c:pt idx="23257">
                  <c:v>0.70959399999999995</c:v>
                </c:pt>
                <c:pt idx="23258">
                  <c:v>0.70967599999999997</c:v>
                </c:pt>
                <c:pt idx="23259">
                  <c:v>0.70975900000000003</c:v>
                </c:pt>
                <c:pt idx="23260">
                  <c:v>0.70984100000000006</c:v>
                </c:pt>
                <c:pt idx="23261">
                  <c:v>0.709924</c:v>
                </c:pt>
                <c:pt idx="23262">
                  <c:v>0.71000600000000003</c:v>
                </c:pt>
                <c:pt idx="23263">
                  <c:v>0.71008899999999997</c:v>
                </c:pt>
                <c:pt idx="23264">
                  <c:v>0.710171</c:v>
                </c:pt>
                <c:pt idx="23265">
                  <c:v>0.71025300000000002</c:v>
                </c:pt>
                <c:pt idx="23266">
                  <c:v>0.71033500000000005</c:v>
                </c:pt>
                <c:pt idx="23267">
                  <c:v>0.71041699999999997</c:v>
                </c:pt>
                <c:pt idx="23268">
                  <c:v>0.71049899999999999</c:v>
                </c:pt>
                <c:pt idx="23269">
                  <c:v>0.71058100000000002</c:v>
                </c:pt>
                <c:pt idx="23270">
                  <c:v>0.71066300000000004</c:v>
                </c:pt>
                <c:pt idx="23271">
                  <c:v>0.71074400000000004</c:v>
                </c:pt>
                <c:pt idx="23272">
                  <c:v>0.71082599999999996</c:v>
                </c:pt>
                <c:pt idx="23273">
                  <c:v>0.71090699999999996</c:v>
                </c:pt>
                <c:pt idx="23274">
                  <c:v>0.71098899999999998</c:v>
                </c:pt>
                <c:pt idx="23275">
                  <c:v>0.71106999999999998</c:v>
                </c:pt>
                <c:pt idx="23276">
                  <c:v>0.71115099999999998</c:v>
                </c:pt>
                <c:pt idx="23277">
                  <c:v>0.711233</c:v>
                </c:pt>
                <c:pt idx="23278">
                  <c:v>0.711314</c:v>
                </c:pt>
                <c:pt idx="23279">
                  <c:v>0.711395</c:v>
                </c:pt>
                <c:pt idx="23280">
                  <c:v>0.711476</c:v>
                </c:pt>
                <c:pt idx="23281">
                  <c:v>0.711557</c:v>
                </c:pt>
                <c:pt idx="23282">
                  <c:v>0.71163699999999996</c:v>
                </c:pt>
                <c:pt idx="23283">
                  <c:v>0.71171799999999996</c:v>
                </c:pt>
                <c:pt idx="23284">
                  <c:v>0.71179899999999996</c:v>
                </c:pt>
                <c:pt idx="23285">
                  <c:v>0.71187900000000004</c:v>
                </c:pt>
                <c:pt idx="23286">
                  <c:v>0.71196000000000004</c:v>
                </c:pt>
                <c:pt idx="23287">
                  <c:v>0.71204000000000001</c:v>
                </c:pt>
                <c:pt idx="23288">
                  <c:v>0.71211999999999998</c:v>
                </c:pt>
                <c:pt idx="23289">
                  <c:v>0.71220099999999997</c:v>
                </c:pt>
                <c:pt idx="23290">
                  <c:v>0.71228100000000005</c:v>
                </c:pt>
                <c:pt idx="23291">
                  <c:v>0.71236100000000002</c:v>
                </c:pt>
                <c:pt idx="23292">
                  <c:v>0.71244099999999999</c:v>
                </c:pt>
                <c:pt idx="23293">
                  <c:v>0.71252099999999996</c:v>
                </c:pt>
                <c:pt idx="23294">
                  <c:v>0.71260100000000004</c:v>
                </c:pt>
                <c:pt idx="23295">
                  <c:v>0.71267999999999998</c:v>
                </c:pt>
                <c:pt idx="23296">
                  <c:v>0.71275999999999995</c:v>
                </c:pt>
                <c:pt idx="23297">
                  <c:v>0.71284000000000003</c:v>
                </c:pt>
                <c:pt idx="23298">
                  <c:v>0.71291899999999997</c:v>
                </c:pt>
                <c:pt idx="23299">
                  <c:v>0.71299900000000005</c:v>
                </c:pt>
                <c:pt idx="23300">
                  <c:v>0.71307799999999999</c:v>
                </c:pt>
                <c:pt idx="23301">
                  <c:v>0.71315700000000004</c:v>
                </c:pt>
                <c:pt idx="23302">
                  <c:v>0.71323700000000001</c:v>
                </c:pt>
                <c:pt idx="23303">
                  <c:v>0.71331599999999995</c:v>
                </c:pt>
                <c:pt idx="23304">
                  <c:v>0.713395</c:v>
                </c:pt>
                <c:pt idx="23305">
                  <c:v>0.71347400000000005</c:v>
                </c:pt>
                <c:pt idx="23306">
                  <c:v>0.71355299999999999</c:v>
                </c:pt>
                <c:pt idx="23307">
                  <c:v>0.71363200000000004</c:v>
                </c:pt>
                <c:pt idx="23308">
                  <c:v>0.71370999999999996</c:v>
                </c:pt>
                <c:pt idx="23309">
                  <c:v>0.71378900000000001</c:v>
                </c:pt>
                <c:pt idx="23310">
                  <c:v>0.71386799999999995</c:v>
                </c:pt>
                <c:pt idx="23311">
                  <c:v>0.71394599999999997</c:v>
                </c:pt>
                <c:pt idx="23312">
                  <c:v>0.71402500000000002</c:v>
                </c:pt>
                <c:pt idx="23313">
                  <c:v>0.71410300000000004</c:v>
                </c:pt>
                <c:pt idx="23314">
                  <c:v>0.71418099999999995</c:v>
                </c:pt>
                <c:pt idx="23315">
                  <c:v>0.71425899999999998</c:v>
                </c:pt>
                <c:pt idx="23316">
                  <c:v>0.71433800000000003</c:v>
                </c:pt>
                <c:pt idx="23317">
                  <c:v>0.71441600000000005</c:v>
                </c:pt>
                <c:pt idx="23318">
                  <c:v>0.71449399999999996</c:v>
                </c:pt>
                <c:pt idx="23319">
                  <c:v>0.71457199999999998</c:v>
                </c:pt>
                <c:pt idx="23320">
                  <c:v>0.71464899999999998</c:v>
                </c:pt>
                <c:pt idx="23321">
                  <c:v>0.714727</c:v>
                </c:pt>
                <c:pt idx="23322">
                  <c:v>0.71480500000000002</c:v>
                </c:pt>
                <c:pt idx="23323">
                  <c:v>0.71488200000000002</c:v>
                </c:pt>
                <c:pt idx="23324">
                  <c:v>0.71496000000000004</c:v>
                </c:pt>
                <c:pt idx="23325">
                  <c:v>0.71503700000000003</c:v>
                </c:pt>
                <c:pt idx="23326">
                  <c:v>0.71511499999999995</c:v>
                </c:pt>
                <c:pt idx="23327">
                  <c:v>0.71519200000000005</c:v>
                </c:pt>
                <c:pt idx="23328">
                  <c:v>0.71526900000000004</c:v>
                </c:pt>
                <c:pt idx="23329">
                  <c:v>0.71534699999999996</c:v>
                </c:pt>
                <c:pt idx="23330">
                  <c:v>0.71542399999999995</c:v>
                </c:pt>
                <c:pt idx="23331">
                  <c:v>0.71550100000000005</c:v>
                </c:pt>
                <c:pt idx="23332">
                  <c:v>0.71557800000000005</c:v>
                </c:pt>
                <c:pt idx="23333">
                  <c:v>0.71565400000000001</c:v>
                </c:pt>
                <c:pt idx="23334">
                  <c:v>0.71573100000000001</c:v>
                </c:pt>
                <c:pt idx="23335">
                  <c:v>0.715808</c:v>
                </c:pt>
                <c:pt idx="23336">
                  <c:v>0.71588399999999996</c:v>
                </c:pt>
                <c:pt idx="23337">
                  <c:v>0.71596099999999996</c:v>
                </c:pt>
                <c:pt idx="23338">
                  <c:v>0.71603700000000003</c:v>
                </c:pt>
                <c:pt idx="23339">
                  <c:v>0.71611400000000003</c:v>
                </c:pt>
                <c:pt idx="23340">
                  <c:v>0.71618999999999999</c:v>
                </c:pt>
                <c:pt idx="23341">
                  <c:v>0.71626599999999996</c:v>
                </c:pt>
                <c:pt idx="23342">
                  <c:v>0.71634299999999995</c:v>
                </c:pt>
                <c:pt idx="23343">
                  <c:v>0.71641900000000003</c:v>
                </c:pt>
                <c:pt idx="23344">
                  <c:v>0.71649499999999999</c:v>
                </c:pt>
                <c:pt idx="23345">
                  <c:v>0.71657099999999996</c:v>
                </c:pt>
                <c:pt idx="23346">
                  <c:v>0.71664700000000003</c:v>
                </c:pt>
                <c:pt idx="23347">
                  <c:v>0.71672199999999997</c:v>
                </c:pt>
                <c:pt idx="23348">
                  <c:v>0.71679800000000005</c:v>
                </c:pt>
                <c:pt idx="23349">
                  <c:v>0.71687400000000001</c:v>
                </c:pt>
                <c:pt idx="23350">
                  <c:v>0.71694899999999995</c:v>
                </c:pt>
                <c:pt idx="23351">
                  <c:v>0.71702500000000002</c:v>
                </c:pt>
                <c:pt idx="23352">
                  <c:v>0.71709999999999996</c:v>
                </c:pt>
                <c:pt idx="23353">
                  <c:v>0.71717600000000004</c:v>
                </c:pt>
                <c:pt idx="23354">
                  <c:v>0.71725099999999997</c:v>
                </c:pt>
                <c:pt idx="23355">
                  <c:v>0.71732600000000002</c:v>
                </c:pt>
                <c:pt idx="23356">
                  <c:v>0.71740099999999996</c:v>
                </c:pt>
                <c:pt idx="23357">
                  <c:v>0.717476</c:v>
                </c:pt>
                <c:pt idx="23358">
                  <c:v>0.71755100000000005</c:v>
                </c:pt>
                <c:pt idx="23359">
                  <c:v>0.71762599999999999</c:v>
                </c:pt>
                <c:pt idx="23360">
                  <c:v>0.71770100000000003</c:v>
                </c:pt>
                <c:pt idx="23361">
                  <c:v>0.71777599999999997</c:v>
                </c:pt>
                <c:pt idx="23362">
                  <c:v>0.71784999999999999</c:v>
                </c:pt>
                <c:pt idx="23363">
                  <c:v>0.71792500000000004</c:v>
                </c:pt>
                <c:pt idx="23364">
                  <c:v>0.71799999999999997</c:v>
                </c:pt>
                <c:pt idx="23365">
                  <c:v>0.71807399999999999</c:v>
                </c:pt>
                <c:pt idx="23366">
                  <c:v>0.71814800000000001</c:v>
                </c:pt>
                <c:pt idx="23367">
                  <c:v>0.71822299999999994</c:v>
                </c:pt>
                <c:pt idx="23368">
                  <c:v>0.71829699999999996</c:v>
                </c:pt>
                <c:pt idx="23369">
                  <c:v>0.71837099999999998</c:v>
                </c:pt>
                <c:pt idx="23370">
                  <c:v>0.718445</c:v>
                </c:pt>
                <c:pt idx="23371">
                  <c:v>0.71851900000000002</c:v>
                </c:pt>
                <c:pt idx="23372">
                  <c:v>0.71859300000000004</c:v>
                </c:pt>
                <c:pt idx="23373">
                  <c:v>0.71866699999999994</c:v>
                </c:pt>
                <c:pt idx="23374">
                  <c:v>0.71874099999999996</c:v>
                </c:pt>
                <c:pt idx="23375">
                  <c:v>0.71881499999999998</c:v>
                </c:pt>
                <c:pt idx="23376">
                  <c:v>0.71888799999999997</c:v>
                </c:pt>
                <c:pt idx="23377">
                  <c:v>0.71896199999999999</c:v>
                </c:pt>
                <c:pt idx="23378">
                  <c:v>0.71903600000000001</c:v>
                </c:pt>
                <c:pt idx="23379">
                  <c:v>0.719109</c:v>
                </c:pt>
                <c:pt idx="23380">
                  <c:v>0.71918199999999999</c:v>
                </c:pt>
                <c:pt idx="23381">
                  <c:v>0.71925600000000001</c:v>
                </c:pt>
                <c:pt idx="23382">
                  <c:v>0.719329</c:v>
                </c:pt>
                <c:pt idx="23383">
                  <c:v>0.71940199999999999</c:v>
                </c:pt>
                <c:pt idx="23384">
                  <c:v>0.71947499999999998</c:v>
                </c:pt>
                <c:pt idx="23385">
                  <c:v>0.71954799999999997</c:v>
                </c:pt>
                <c:pt idx="23386">
                  <c:v>0.71962099999999996</c:v>
                </c:pt>
                <c:pt idx="23387">
                  <c:v>0.71969399999999994</c:v>
                </c:pt>
                <c:pt idx="23388">
                  <c:v>0.71976700000000005</c:v>
                </c:pt>
                <c:pt idx="23389">
                  <c:v>0.71984000000000004</c:v>
                </c:pt>
                <c:pt idx="23390">
                  <c:v>0.719912</c:v>
                </c:pt>
                <c:pt idx="23391">
                  <c:v>0.71998499999999999</c:v>
                </c:pt>
                <c:pt idx="23392">
                  <c:v>0.72005699999999995</c:v>
                </c:pt>
                <c:pt idx="23393">
                  <c:v>0.72013000000000005</c:v>
                </c:pt>
                <c:pt idx="23394">
                  <c:v>0.72020200000000001</c:v>
                </c:pt>
                <c:pt idx="23395">
                  <c:v>0.720275</c:v>
                </c:pt>
                <c:pt idx="23396">
                  <c:v>0.72034699999999996</c:v>
                </c:pt>
                <c:pt idx="23397">
                  <c:v>0.72041900000000003</c:v>
                </c:pt>
                <c:pt idx="23398">
                  <c:v>0.72049099999999999</c:v>
                </c:pt>
                <c:pt idx="23399">
                  <c:v>0.72056299999999995</c:v>
                </c:pt>
                <c:pt idx="23400">
                  <c:v>0.72063500000000003</c:v>
                </c:pt>
                <c:pt idx="23401">
                  <c:v>0.72070699999999999</c:v>
                </c:pt>
                <c:pt idx="23402">
                  <c:v>0.72077899999999995</c:v>
                </c:pt>
                <c:pt idx="23403">
                  <c:v>0.72085100000000002</c:v>
                </c:pt>
                <c:pt idx="23404">
                  <c:v>0.72092199999999995</c:v>
                </c:pt>
                <c:pt idx="23405">
                  <c:v>0.72099400000000002</c:v>
                </c:pt>
                <c:pt idx="23406">
                  <c:v>0.72106499999999996</c:v>
                </c:pt>
                <c:pt idx="23407">
                  <c:v>0.72113700000000003</c:v>
                </c:pt>
                <c:pt idx="23408">
                  <c:v>0.72120799999999996</c:v>
                </c:pt>
                <c:pt idx="23409">
                  <c:v>0.72128000000000003</c:v>
                </c:pt>
                <c:pt idx="23410">
                  <c:v>0.72135099999999996</c:v>
                </c:pt>
                <c:pt idx="23411">
                  <c:v>0.72142200000000001</c:v>
                </c:pt>
                <c:pt idx="23412">
                  <c:v>0.72149300000000005</c:v>
                </c:pt>
                <c:pt idx="23413">
                  <c:v>0.72156399999999998</c:v>
                </c:pt>
                <c:pt idx="23414">
                  <c:v>0.72163500000000003</c:v>
                </c:pt>
                <c:pt idx="23415">
                  <c:v>0.72170599999999996</c:v>
                </c:pt>
                <c:pt idx="23416">
                  <c:v>0.721777</c:v>
                </c:pt>
                <c:pt idx="23417">
                  <c:v>0.72184800000000005</c:v>
                </c:pt>
                <c:pt idx="23418">
                  <c:v>0.72191799999999995</c:v>
                </c:pt>
                <c:pt idx="23419">
                  <c:v>0.72198899999999999</c:v>
                </c:pt>
                <c:pt idx="23420">
                  <c:v>0.72205900000000001</c:v>
                </c:pt>
                <c:pt idx="23421">
                  <c:v>0.72213000000000005</c:v>
                </c:pt>
                <c:pt idx="23422">
                  <c:v>0.72219999999999995</c:v>
                </c:pt>
                <c:pt idx="23423">
                  <c:v>0.722271</c:v>
                </c:pt>
                <c:pt idx="23424">
                  <c:v>0.72234100000000001</c:v>
                </c:pt>
                <c:pt idx="23425">
                  <c:v>0.72241100000000003</c:v>
                </c:pt>
                <c:pt idx="23426">
                  <c:v>0.72248100000000004</c:v>
                </c:pt>
                <c:pt idx="23427">
                  <c:v>0.72255100000000005</c:v>
                </c:pt>
                <c:pt idx="23428">
                  <c:v>0.72262099999999996</c:v>
                </c:pt>
                <c:pt idx="23429">
                  <c:v>0.72269099999999997</c:v>
                </c:pt>
                <c:pt idx="23430">
                  <c:v>0.72276099999999999</c:v>
                </c:pt>
                <c:pt idx="23431">
                  <c:v>0.722831</c:v>
                </c:pt>
                <c:pt idx="23432">
                  <c:v>0.72290100000000002</c:v>
                </c:pt>
                <c:pt idx="23433">
                  <c:v>0.72297</c:v>
                </c:pt>
                <c:pt idx="23434">
                  <c:v>0.72304000000000002</c:v>
                </c:pt>
                <c:pt idx="23435">
                  <c:v>0.72311000000000003</c:v>
                </c:pt>
                <c:pt idx="23436">
                  <c:v>0.72317900000000002</c:v>
                </c:pt>
                <c:pt idx="23437">
                  <c:v>0.723248</c:v>
                </c:pt>
                <c:pt idx="23438">
                  <c:v>0.72331800000000002</c:v>
                </c:pt>
                <c:pt idx="23439">
                  <c:v>0.723387</c:v>
                </c:pt>
                <c:pt idx="23440">
                  <c:v>0.72345599999999999</c:v>
                </c:pt>
                <c:pt idx="23441">
                  <c:v>0.72352499999999997</c:v>
                </c:pt>
                <c:pt idx="23442">
                  <c:v>0.72359399999999996</c:v>
                </c:pt>
                <c:pt idx="23443">
                  <c:v>0.72366299999999995</c:v>
                </c:pt>
                <c:pt idx="23444">
                  <c:v>0.72373200000000004</c:v>
                </c:pt>
                <c:pt idx="23445">
                  <c:v>0.72380100000000003</c:v>
                </c:pt>
                <c:pt idx="23446">
                  <c:v>0.72387000000000001</c:v>
                </c:pt>
                <c:pt idx="23447">
                  <c:v>0.723939</c:v>
                </c:pt>
                <c:pt idx="23448">
                  <c:v>0.72400699999999996</c:v>
                </c:pt>
                <c:pt idx="23449">
                  <c:v>0.72407600000000005</c:v>
                </c:pt>
                <c:pt idx="23450">
                  <c:v>0.72414400000000001</c:v>
                </c:pt>
                <c:pt idx="23451">
                  <c:v>0.724213</c:v>
                </c:pt>
                <c:pt idx="23452">
                  <c:v>0.72428099999999995</c:v>
                </c:pt>
                <c:pt idx="23453">
                  <c:v>0.72434900000000002</c:v>
                </c:pt>
                <c:pt idx="23454">
                  <c:v>0.72441800000000001</c:v>
                </c:pt>
                <c:pt idx="23455">
                  <c:v>0.72448599999999996</c:v>
                </c:pt>
                <c:pt idx="23456">
                  <c:v>0.72455400000000003</c:v>
                </c:pt>
                <c:pt idx="23457">
                  <c:v>0.72462199999999999</c:v>
                </c:pt>
                <c:pt idx="23458">
                  <c:v>0.72468999999999995</c:v>
                </c:pt>
                <c:pt idx="23459">
                  <c:v>0.72475800000000001</c:v>
                </c:pt>
                <c:pt idx="23460">
                  <c:v>0.72482599999999997</c:v>
                </c:pt>
                <c:pt idx="23461">
                  <c:v>0.72489300000000001</c:v>
                </c:pt>
                <c:pt idx="23462">
                  <c:v>0.72496099999999997</c:v>
                </c:pt>
                <c:pt idx="23463">
                  <c:v>0.72502900000000003</c:v>
                </c:pt>
                <c:pt idx="23464">
                  <c:v>0.72509599999999996</c:v>
                </c:pt>
                <c:pt idx="23465">
                  <c:v>0.72516400000000003</c:v>
                </c:pt>
                <c:pt idx="23466">
                  <c:v>0.72523099999999996</c:v>
                </c:pt>
                <c:pt idx="23467">
                  <c:v>0.72529900000000003</c:v>
                </c:pt>
                <c:pt idx="23468">
                  <c:v>0.72536599999999996</c:v>
                </c:pt>
                <c:pt idx="23469">
                  <c:v>0.72543299999999999</c:v>
                </c:pt>
                <c:pt idx="23470">
                  <c:v>0.72550000000000003</c:v>
                </c:pt>
                <c:pt idx="23471">
                  <c:v>0.72556799999999999</c:v>
                </c:pt>
                <c:pt idx="23472">
                  <c:v>0.72563500000000003</c:v>
                </c:pt>
                <c:pt idx="23473">
                  <c:v>0.72570199999999996</c:v>
                </c:pt>
                <c:pt idx="23474">
                  <c:v>0.725769</c:v>
                </c:pt>
                <c:pt idx="23475">
                  <c:v>0.72583500000000001</c:v>
                </c:pt>
                <c:pt idx="23476">
                  <c:v>0.72590200000000005</c:v>
                </c:pt>
                <c:pt idx="23477">
                  <c:v>0.72596899999999998</c:v>
                </c:pt>
                <c:pt idx="23478">
                  <c:v>0.72603600000000001</c:v>
                </c:pt>
                <c:pt idx="23479">
                  <c:v>0.72610200000000003</c:v>
                </c:pt>
                <c:pt idx="23480">
                  <c:v>0.72616899999999995</c:v>
                </c:pt>
                <c:pt idx="23481">
                  <c:v>0.72623499999999996</c:v>
                </c:pt>
                <c:pt idx="23482">
                  <c:v>0.72630099999999997</c:v>
                </c:pt>
                <c:pt idx="23483">
                  <c:v>0.72636800000000001</c:v>
                </c:pt>
                <c:pt idx="23484">
                  <c:v>0.72643400000000002</c:v>
                </c:pt>
                <c:pt idx="23485">
                  <c:v>0.72650000000000003</c:v>
                </c:pt>
                <c:pt idx="23486">
                  <c:v>0.72656600000000005</c:v>
                </c:pt>
                <c:pt idx="23487">
                  <c:v>0.72663199999999994</c:v>
                </c:pt>
                <c:pt idx="23488">
                  <c:v>0.72669799999999996</c:v>
                </c:pt>
                <c:pt idx="23489">
                  <c:v>0.72676399999999997</c:v>
                </c:pt>
                <c:pt idx="23490">
                  <c:v>0.72682999999999998</c:v>
                </c:pt>
                <c:pt idx="23491">
                  <c:v>0.72689599999999999</c:v>
                </c:pt>
                <c:pt idx="23492">
                  <c:v>0.726962</c:v>
                </c:pt>
                <c:pt idx="23493">
                  <c:v>0.72702699999999998</c:v>
                </c:pt>
                <c:pt idx="23494">
                  <c:v>0.72709299999999999</c:v>
                </c:pt>
                <c:pt idx="23495">
                  <c:v>0.727159</c:v>
                </c:pt>
                <c:pt idx="23496">
                  <c:v>0.72722399999999998</c:v>
                </c:pt>
                <c:pt idx="23497">
                  <c:v>0.72728999999999999</c:v>
                </c:pt>
                <c:pt idx="23498">
                  <c:v>0.72735499999999997</c:v>
                </c:pt>
                <c:pt idx="23499">
                  <c:v>0.72741999999999996</c:v>
                </c:pt>
                <c:pt idx="23500">
                  <c:v>0.72748500000000005</c:v>
                </c:pt>
                <c:pt idx="23501">
                  <c:v>0.72755099999999995</c:v>
                </c:pt>
                <c:pt idx="23502">
                  <c:v>0.72761600000000004</c:v>
                </c:pt>
                <c:pt idx="23503">
                  <c:v>0.72768100000000002</c:v>
                </c:pt>
                <c:pt idx="23504">
                  <c:v>0.727746</c:v>
                </c:pt>
                <c:pt idx="23505">
                  <c:v>0.72781099999999999</c:v>
                </c:pt>
                <c:pt idx="23506">
                  <c:v>0.72787500000000005</c:v>
                </c:pt>
                <c:pt idx="23507">
                  <c:v>0.72794000000000003</c:v>
                </c:pt>
                <c:pt idx="23508">
                  <c:v>0.72800500000000001</c:v>
                </c:pt>
                <c:pt idx="23509">
                  <c:v>0.72806999999999999</c:v>
                </c:pt>
                <c:pt idx="23510">
                  <c:v>0.72813399999999995</c:v>
                </c:pt>
                <c:pt idx="23511">
                  <c:v>0.72819900000000004</c:v>
                </c:pt>
                <c:pt idx="23512">
                  <c:v>0.72826299999999999</c:v>
                </c:pt>
                <c:pt idx="23513">
                  <c:v>0.72832799999999998</c:v>
                </c:pt>
                <c:pt idx="23514">
                  <c:v>0.72839200000000004</c:v>
                </c:pt>
                <c:pt idx="23515">
                  <c:v>0.72845599999999999</c:v>
                </c:pt>
                <c:pt idx="23516">
                  <c:v>0.72851999999999995</c:v>
                </c:pt>
                <c:pt idx="23517">
                  <c:v>0.72858500000000004</c:v>
                </c:pt>
                <c:pt idx="23518">
                  <c:v>0.72864899999999999</c:v>
                </c:pt>
                <c:pt idx="23519">
                  <c:v>0.72871300000000006</c:v>
                </c:pt>
                <c:pt idx="23520">
                  <c:v>0.72877700000000001</c:v>
                </c:pt>
                <c:pt idx="23521">
                  <c:v>0.72884000000000004</c:v>
                </c:pt>
                <c:pt idx="23522">
                  <c:v>0.728904</c:v>
                </c:pt>
                <c:pt idx="23523">
                  <c:v>0.72896799999999995</c:v>
                </c:pt>
                <c:pt idx="23524">
                  <c:v>0.72903200000000001</c:v>
                </c:pt>
                <c:pt idx="23525">
                  <c:v>0.72909500000000005</c:v>
                </c:pt>
                <c:pt idx="23526">
                  <c:v>0.729159</c:v>
                </c:pt>
                <c:pt idx="23527">
                  <c:v>0.72922299999999995</c:v>
                </c:pt>
                <c:pt idx="23528">
                  <c:v>0.72928599999999999</c:v>
                </c:pt>
                <c:pt idx="23529">
                  <c:v>0.72934900000000003</c:v>
                </c:pt>
                <c:pt idx="23530">
                  <c:v>0.72941299999999998</c:v>
                </c:pt>
                <c:pt idx="23531">
                  <c:v>0.72947600000000001</c:v>
                </c:pt>
                <c:pt idx="23532">
                  <c:v>0.72953900000000005</c:v>
                </c:pt>
                <c:pt idx="23533">
                  <c:v>0.72960199999999997</c:v>
                </c:pt>
                <c:pt idx="23534">
                  <c:v>0.72966500000000001</c:v>
                </c:pt>
                <c:pt idx="23535">
                  <c:v>0.72972800000000004</c:v>
                </c:pt>
                <c:pt idx="23536">
                  <c:v>0.72979099999999997</c:v>
                </c:pt>
                <c:pt idx="23537">
                  <c:v>0.729854</c:v>
                </c:pt>
                <c:pt idx="23538">
                  <c:v>0.72991700000000004</c:v>
                </c:pt>
                <c:pt idx="23539">
                  <c:v>0.72997999999999996</c:v>
                </c:pt>
                <c:pt idx="23540">
                  <c:v>0.730043</c:v>
                </c:pt>
                <c:pt idx="23541">
                  <c:v>0.730105</c:v>
                </c:pt>
                <c:pt idx="23542">
                  <c:v>0.73016800000000004</c:v>
                </c:pt>
                <c:pt idx="23543">
                  <c:v>0.73023000000000005</c:v>
                </c:pt>
                <c:pt idx="23544">
                  <c:v>0.73029299999999997</c:v>
                </c:pt>
                <c:pt idx="23545">
                  <c:v>0.73035499999999998</c:v>
                </c:pt>
                <c:pt idx="23546">
                  <c:v>0.73041800000000001</c:v>
                </c:pt>
                <c:pt idx="23547">
                  <c:v>0.73048000000000002</c:v>
                </c:pt>
                <c:pt idx="23548">
                  <c:v>0.73054200000000002</c:v>
                </c:pt>
                <c:pt idx="23549">
                  <c:v>0.73060400000000003</c:v>
                </c:pt>
                <c:pt idx="23550">
                  <c:v>0.73066600000000004</c:v>
                </c:pt>
                <c:pt idx="23551">
                  <c:v>0.73072800000000004</c:v>
                </c:pt>
                <c:pt idx="23552">
                  <c:v>0.73079000000000005</c:v>
                </c:pt>
                <c:pt idx="23553">
                  <c:v>0.73085199999999995</c:v>
                </c:pt>
                <c:pt idx="23554">
                  <c:v>0.73091399999999995</c:v>
                </c:pt>
                <c:pt idx="23555">
                  <c:v>0.73097599999999996</c:v>
                </c:pt>
                <c:pt idx="23556">
                  <c:v>0.73103799999999997</c:v>
                </c:pt>
                <c:pt idx="23557">
                  <c:v>0.73109900000000005</c:v>
                </c:pt>
                <c:pt idx="23558">
                  <c:v>0.73116099999999995</c:v>
                </c:pt>
                <c:pt idx="23559">
                  <c:v>0.73122299999999996</c:v>
                </c:pt>
                <c:pt idx="23560">
                  <c:v>0.73128400000000005</c:v>
                </c:pt>
                <c:pt idx="23561">
                  <c:v>0.73134600000000005</c:v>
                </c:pt>
                <c:pt idx="23562">
                  <c:v>0.73140700000000003</c:v>
                </c:pt>
                <c:pt idx="23563">
                  <c:v>0.73146800000000001</c:v>
                </c:pt>
                <c:pt idx="23564">
                  <c:v>0.73152899999999998</c:v>
                </c:pt>
                <c:pt idx="23565">
                  <c:v>0.73159099999999999</c:v>
                </c:pt>
                <c:pt idx="23566">
                  <c:v>0.73165199999999997</c:v>
                </c:pt>
                <c:pt idx="23567">
                  <c:v>0.73171299999999995</c:v>
                </c:pt>
                <c:pt idx="23568">
                  <c:v>0.73177400000000004</c:v>
                </c:pt>
                <c:pt idx="23569">
                  <c:v>0.73183500000000001</c:v>
                </c:pt>
                <c:pt idx="23570">
                  <c:v>0.73189599999999999</c:v>
                </c:pt>
                <c:pt idx="23571">
                  <c:v>0.73195699999999997</c:v>
                </c:pt>
                <c:pt idx="23572">
                  <c:v>0.73201700000000003</c:v>
                </c:pt>
                <c:pt idx="23573">
                  <c:v>0.73207800000000001</c:v>
                </c:pt>
                <c:pt idx="23574">
                  <c:v>0.73213899999999998</c:v>
                </c:pt>
                <c:pt idx="23575">
                  <c:v>0.73219900000000004</c:v>
                </c:pt>
                <c:pt idx="23576">
                  <c:v>0.73226000000000002</c:v>
                </c:pt>
                <c:pt idx="23577">
                  <c:v>0.73231999999999997</c:v>
                </c:pt>
                <c:pt idx="23578">
                  <c:v>0.73238099999999995</c:v>
                </c:pt>
                <c:pt idx="23579">
                  <c:v>0.73244100000000001</c:v>
                </c:pt>
                <c:pt idx="23580">
                  <c:v>0.73250099999999996</c:v>
                </c:pt>
                <c:pt idx="23581">
                  <c:v>0.73256200000000005</c:v>
                </c:pt>
                <c:pt idx="23582">
                  <c:v>0.732622</c:v>
                </c:pt>
                <c:pt idx="23583">
                  <c:v>0.73268200000000006</c:v>
                </c:pt>
                <c:pt idx="23584">
                  <c:v>0.732742</c:v>
                </c:pt>
                <c:pt idx="23585">
                  <c:v>0.73280199999999995</c:v>
                </c:pt>
                <c:pt idx="23586">
                  <c:v>0.73286200000000001</c:v>
                </c:pt>
                <c:pt idx="23587">
                  <c:v>0.73292199999999996</c:v>
                </c:pt>
                <c:pt idx="23588">
                  <c:v>0.73298200000000002</c:v>
                </c:pt>
                <c:pt idx="23589">
                  <c:v>0.73304100000000005</c:v>
                </c:pt>
                <c:pt idx="23590">
                  <c:v>0.733101</c:v>
                </c:pt>
                <c:pt idx="23591">
                  <c:v>0.73316099999999995</c:v>
                </c:pt>
                <c:pt idx="23592">
                  <c:v>0.73321999999999998</c:v>
                </c:pt>
                <c:pt idx="23593">
                  <c:v>0.73328000000000004</c:v>
                </c:pt>
                <c:pt idx="23594">
                  <c:v>0.73333899999999996</c:v>
                </c:pt>
                <c:pt idx="23595">
                  <c:v>0.73339900000000002</c:v>
                </c:pt>
                <c:pt idx="23596">
                  <c:v>0.73345800000000005</c:v>
                </c:pt>
                <c:pt idx="23597">
                  <c:v>0.73351699999999997</c:v>
                </c:pt>
                <c:pt idx="23598">
                  <c:v>0.73357700000000003</c:v>
                </c:pt>
                <c:pt idx="23599">
                  <c:v>0.73363599999999995</c:v>
                </c:pt>
                <c:pt idx="23600">
                  <c:v>0.73369499999999999</c:v>
                </c:pt>
                <c:pt idx="23601">
                  <c:v>0.73375400000000002</c:v>
                </c:pt>
                <c:pt idx="23602">
                  <c:v>0.73381300000000005</c:v>
                </c:pt>
                <c:pt idx="23603">
                  <c:v>0.73387199999999997</c:v>
                </c:pt>
                <c:pt idx="23604">
                  <c:v>0.733931</c:v>
                </c:pt>
                <c:pt idx="23605">
                  <c:v>0.73399000000000003</c:v>
                </c:pt>
                <c:pt idx="23606">
                  <c:v>0.73404899999999995</c:v>
                </c:pt>
                <c:pt idx="23607">
                  <c:v>0.73410699999999995</c:v>
                </c:pt>
                <c:pt idx="23608">
                  <c:v>0.73416599999999999</c:v>
                </c:pt>
                <c:pt idx="23609">
                  <c:v>0.73422500000000002</c:v>
                </c:pt>
                <c:pt idx="23610">
                  <c:v>0.73428300000000002</c:v>
                </c:pt>
                <c:pt idx="23611">
                  <c:v>0.73434200000000005</c:v>
                </c:pt>
                <c:pt idx="23612">
                  <c:v>0.73440000000000005</c:v>
                </c:pt>
                <c:pt idx="23613">
                  <c:v>0.73445800000000006</c:v>
                </c:pt>
                <c:pt idx="23614">
                  <c:v>0.73451699999999998</c:v>
                </c:pt>
                <c:pt idx="23615">
                  <c:v>0.73457499999999998</c:v>
                </c:pt>
                <c:pt idx="23616">
                  <c:v>0.73463299999999998</c:v>
                </c:pt>
                <c:pt idx="23617">
                  <c:v>0.73469099999999998</c:v>
                </c:pt>
                <c:pt idx="23618">
                  <c:v>0.73474899999999999</c:v>
                </c:pt>
                <c:pt idx="23619">
                  <c:v>0.73480699999999999</c:v>
                </c:pt>
                <c:pt idx="23620">
                  <c:v>0.73486499999999999</c:v>
                </c:pt>
                <c:pt idx="23621">
                  <c:v>0.73492299999999999</c:v>
                </c:pt>
                <c:pt idx="23622">
                  <c:v>0.734981</c:v>
                </c:pt>
                <c:pt idx="23623">
                  <c:v>0.735039</c:v>
                </c:pt>
                <c:pt idx="23624">
                  <c:v>0.735097</c:v>
                </c:pt>
                <c:pt idx="23625">
                  <c:v>0.73515399999999997</c:v>
                </c:pt>
                <c:pt idx="23626">
                  <c:v>0.73521199999999998</c:v>
                </c:pt>
                <c:pt idx="23627">
                  <c:v>0.73526999999999998</c:v>
                </c:pt>
                <c:pt idx="23628">
                  <c:v>0.73532699999999995</c:v>
                </c:pt>
                <c:pt idx="23629">
                  <c:v>0.73538499999999996</c:v>
                </c:pt>
                <c:pt idx="23630">
                  <c:v>0.73544200000000004</c:v>
                </c:pt>
                <c:pt idx="23631">
                  <c:v>0.73549900000000001</c:v>
                </c:pt>
                <c:pt idx="23632">
                  <c:v>0.73555700000000002</c:v>
                </c:pt>
                <c:pt idx="23633">
                  <c:v>0.73561399999999999</c:v>
                </c:pt>
                <c:pt idx="23634">
                  <c:v>0.73567099999999996</c:v>
                </c:pt>
                <c:pt idx="23635">
                  <c:v>0.73572800000000005</c:v>
                </c:pt>
                <c:pt idx="23636">
                  <c:v>0.73578500000000002</c:v>
                </c:pt>
                <c:pt idx="23637">
                  <c:v>0.735842</c:v>
                </c:pt>
                <c:pt idx="23638">
                  <c:v>0.73589899999999997</c:v>
                </c:pt>
                <c:pt idx="23639">
                  <c:v>0.73595600000000005</c:v>
                </c:pt>
                <c:pt idx="23640">
                  <c:v>0.73601300000000003</c:v>
                </c:pt>
                <c:pt idx="23641">
                  <c:v>0.73607</c:v>
                </c:pt>
                <c:pt idx="23642">
                  <c:v>0.73612699999999998</c:v>
                </c:pt>
                <c:pt idx="23643">
                  <c:v>0.73618300000000003</c:v>
                </c:pt>
                <c:pt idx="23644">
                  <c:v>0.73624000000000001</c:v>
                </c:pt>
                <c:pt idx="23645">
                  <c:v>0.73629599999999995</c:v>
                </c:pt>
                <c:pt idx="23646">
                  <c:v>0.73635300000000004</c:v>
                </c:pt>
                <c:pt idx="23647">
                  <c:v>0.73640899999999998</c:v>
                </c:pt>
                <c:pt idx="23648">
                  <c:v>0.73646599999999995</c:v>
                </c:pt>
                <c:pt idx="23649">
                  <c:v>0.73652200000000001</c:v>
                </c:pt>
                <c:pt idx="23650">
                  <c:v>0.73657799999999995</c:v>
                </c:pt>
                <c:pt idx="23651">
                  <c:v>0.73663500000000004</c:v>
                </c:pt>
                <c:pt idx="23652">
                  <c:v>0.73669099999999998</c:v>
                </c:pt>
                <c:pt idx="23653">
                  <c:v>0.73674700000000004</c:v>
                </c:pt>
                <c:pt idx="23654">
                  <c:v>0.73680299999999999</c:v>
                </c:pt>
                <c:pt idx="23655">
                  <c:v>0.73685900000000004</c:v>
                </c:pt>
                <c:pt idx="23656">
                  <c:v>0.73691499999999999</c:v>
                </c:pt>
                <c:pt idx="23657">
                  <c:v>0.73697100000000004</c:v>
                </c:pt>
                <c:pt idx="23658">
                  <c:v>0.73702699999999999</c:v>
                </c:pt>
                <c:pt idx="23659">
                  <c:v>0.73708300000000004</c:v>
                </c:pt>
                <c:pt idx="23660">
                  <c:v>0.73713799999999996</c:v>
                </c:pt>
                <c:pt idx="23661">
                  <c:v>0.73719400000000002</c:v>
                </c:pt>
                <c:pt idx="23662">
                  <c:v>0.73724999999999996</c:v>
                </c:pt>
                <c:pt idx="23663">
                  <c:v>0.73730499999999999</c:v>
                </c:pt>
                <c:pt idx="23664">
                  <c:v>0.73736100000000004</c:v>
                </c:pt>
                <c:pt idx="23665">
                  <c:v>0.73741599999999996</c:v>
                </c:pt>
                <c:pt idx="23666">
                  <c:v>0.73747200000000002</c:v>
                </c:pt>
                <c:pt idx="23667">
                  <c:v>0.73752700000000004</c:v>
                </c:pt>
                <c:pt idx="23668">
                  <c:v>0.73758199999999996</c:v>
                </c:pt>
                <c:pt idx="23669">
                  <c:v>0.73763699999999999</c:v>
                </c:pt>
                <c:pt idx="23670">
                  <c:v>0.73769300000000004</c:v>
                </c:pt>
                <c:pt idx="23671">
                  <c:v>0.73774799999999996</c:v>
                </c:pt>
                <c:pt idx="23672">
                  <c:v>0.73780299999999999</c:v>
                </c:pt>
                <c:pt idx="23673">
                  <c:v>0.73785800000000001</c:v>
                </c:pt>
                <c:pt idx="23674">
                  <c:v>0.73791300000000004</c:v>
                </c:pt>
                <c:pt idx="23675">
                  <c:v>0.73796799999999996</c:v>
                </c:pt>
                <c:pt idx="23676">
                  <c:v>0.73802299999999998</c:v>
                </c:pt>
                <c:pt idx="23677">
                  <c:v>0.73807800000000001</c:v>
                </c:pt>
                <c:pt idx="23678">
                  <c:v>0.73813200000000001</c:v>
                </c:pt>
                <c:pt idx="23679">
                  <c:v>0.73818700000000004</c:v>
                </c:pt>
                <c:pt idx="23680">
                  <c:v>0.73824199999999995</c:v>
                </c:pt>
                <c:pt idx="23681">
                  <c:v>0.73829599999999995</c:v>
                </c:pt>
                <c:pt idx="23682">
                  <c:v>0.73835099999999998</c:v>
                </c:pt>
                <c:pt idx="23683">
                  <c:v>0.73840499999999998</c:v>
                </c:pt>
                <c:pt idx="23684">
                  <c:v>0.73846000000000001</c:v>
                </c:pt>
                <c:pt idx="23685">
                  <c:v>0.738514</c:v>
                </c:pt>
                <c:pt idx="23686">
                  <c:v>0.738568</c:v>
                </c:pt>
                <c:pt idx="23687">
                  <c:v>0.73862300000000003</c:v>
                </c:pt>
                <c:pt idx="23688">
                  <c:v>0.73867700000000003</c:v>
                </c:pt>
                <c:pt idx="23689">
                  <c:v>0.73873100000000003</c:v>
                </c:pt>
                <c:pt idx="23690">
                  <c:v>0.73878500000000003</c:v>
                </c:pt>
                <c:pt idx="23691">
                  <c:v>0.73883900000000002</c:v>
                </c:pt>
                <c:pt idx="23692">
                  <c:v>0.73889300000000002</c:v>
                </c:pt>
                <c:pt idx="23693">
                  <c:v>0.73894700000000002</c:v>
                </c:pt>
                <c:pt idx="23694">
                  <c:v>0.73900100000000002</c:v>
                </c:pt>
                <c:pt idx="23695">
                  <c:v>0.73905500000000002</c:v>
                </c:pt>
                <c:pt idx="23696">
                  <c:v>0.73910900000000002</c:v>
                </c:pt>
                <c:pt idx="23697">
                  <c:v>0.73916300000000001</c:v>
                </c:pt>
                <c:pt idx="23698">
                  <c:v>0.73921599999999998</c:v>
                </c:pt>
                <c:pt idx="23699">
                  <c:v>0.73926999999999998</c:v>
                </c:pt>
                <c:pt idx="23700">
                  <c:v>0.73932399999999998</c:v>
                </c:pt>
                <c:pt idx="23701">
                  <c:v>0.73937699999999995</c:v>
                </c:pt>
                <c:pt idx="23702">
                  <c:v>0.73943099999999995</c:v>
                </c:pt>
                <c:pt idx="23703">
                  <c:v>0.73948400000000003</c:v>
                </c:pt>
                <c:pt idx="23704">
                  <c:v>0.739537</c:v>
                </c:pt>
                <c:pt idx="23705">
                  <c:v>0.739591</c:v>
                </c:pt>
                <c:pt idx="23706">
                  <c:v>0.73964399999999997</c:v>
                </c:pt>
                <c:pt idx="23707">
                  <c:v>0.73969700000000005</c:v>
                </c:pt>
                <c:pt idx="23708">
                  <c:v>0.73975000000000002</c:v>
                </c:pt>
                <c:pt idx="23709">
                  <c:v>0.73980400000000002</c:v>
                </c:pt>
                <c:pt idx="23710">
                  <c:v>0.73985699999999999</c:v>
                </c:pt>
                <c:pt idx="23711">
                  <c:v>0.73990999999999996</c:v>
                </c:pt>
                <c:pt idx="23712">
                  <c:v>0.73996300000000004</c:v>
                </c:pt>
                <c:pt idx="23713">
                  <c:v>0.74001600000000001</c:v>
                </c:pt>
                <c:pt idx="23714">
                  <c:v>0.74006799999999995</c:v>
                </c:pt>
                <c:pt idx="23715">
                  <c:v>0.74012100000000003</c:v>
                </c:pt>
                <c:pt idx="23716">
                  <c:v>0.740174</c:v>
                </c:pt>
                <c:pt idx="23717">
                  <c:v>0.74022699999999997</c:v>
                </c:pt>
                <c:pt idx="23718">
                  <c:v>0.74027900000000002</c:v>
                </c:pt>
                <c:pt idx="23719">
                  <c:v>0.74033199999999999</c:v>
                </c:pt>
                <c:pt idx="23720">
                  <c:v>0.74038400000000004</c:v>
                </c:pt>
                <c:pt idx="23721">
                  <c:v>0.74043700000000001</c:v>
                </c:pt>
                <c:pt idx="23722">
                  <c:v>0.74048899999999995</c:v>
                </c:pt>
                <c:pt idx="23723">
                  <c:v>0.74054200000000003</c:v>
                </c:pt>
                <c:pt idx="23724">
                  <c:v>0.74059399999999997</c:v>
                </c:pt>
                <c:pt idx="23725">
                  <c:v>0.74064600000000003</c:v>
                </c:pt>
                <c:pt idx="23726">
                  <c:v>0.740699</c:v>
                </c:pt>
                <c:pt idx="23727">
                  <c:v>0.74075100000000005</c:v>
                </c:pt>
                <c:pt idx="23728">
                  <c:v>0.74080299999999999</c:v>
                </c:pt>
                <c:pt idx="23729">
                  <c:v>0.74085500000000004</c:v>
                </c:pt>
                <c:pt idx="23730">
                  <c:v>0.74090699999999998</c:v>
                </c:pt>
                <c:pt idx="23731">
                  <c:v>0.74095900000000003</c:v>
                </c:pt>
                <c:pt idx="23732">
                  <c:v>0.74101099999999998</c:v>
                </c:pt>
                <c:pt idx="23733">
                  <c:v>0.74106300000000003</c:v>
                </c:pt>
                <c:pt idx="23734">
                  <c:v>0.74111499999999997</c:v>
                </c:pt>
                <c:pt idx="23735">
                  <c:v>0.74116700000000002</c:v>
                </c:pt>
                <c:pt idx="23736">
                  <c:v>0.74121800000000004</c:v>
                </c:pt>
                <c:pt idx="23737">
                  <c:v>0.74126999999999998</c:v>
                </c:pt>
                <c:pt idx="23738">
                  <c:v>0.74132200000000004</c:v>
                </c:pt>
                <c:pt idx="23739">
                  <c:v>0.74137299999999995</c:v>
                </c:pt>
                <c:pt idx="23740">
                  <c:v>0.741425</c:v>
                </c:pt>
                <c:pt idx="23741">
                  <c:v>0.74147600000000002</c:v>
                </c:pt>
                <c:pt idx="23742">
                  <c:v>0.74152799999999996</c:v>
                </c:pt>
                <c:pt idx="23743">
                  <c:v>0.74157899999999999</c:v>
                </c:pt>
                <c:pt idx="23744">
                  <c:v>0.74163000000000001</c:v>
                </c:pt>
                <c:pt idx="23745">
                  <c:v>0.74168199999999995</c:v>
                </c:pt>
                <c:pt idx="23746">
                  <c:v>0.74173299999999998</c:v>
                </c:pt>
                <c:pt idx="23747">
                  <c:v>0.741784</c:v>
                </c:pt>
                <c:pt idx="23748">
                  <c:v>0.74183500000000002</c:v>
                </c:pt>
                <c:pt idx="23749">
                  <c:v>0.74188600000000005</c:v>
                </c:pt>
                <c:pt idx="23750">
                  <c:v>0.74193699999999996</c:v>
                </c:pt>
                <c:pt idx="23751">
                  <c:v>0.74198799999999998</c:v>
                </c:pt>
                <c:pt idx="23752">
                  <c:v>0.742039</c:v>
                </c:pt>
                <c:pt idx="23753">
                  <c:v>0.74209000000000003</c:v>
                </c:pt>
                <c:pt idx="23754">
                  <c:v>0.74214100000000005</c:v>
                </c:pt>
                <c:pt idx="23755">
                  <c:v>0.74219199999999996</c:v>
                </c:pt>
                <c:pt idx="23756">
                  <c:v>0.74224199999999996</c:v>
                </c:pt>
                <c:pt idx="23757">
                  <c:v>0.74229299999999998</c:v>
                </c:pt>
                <c:pt idx="23758">
                  <c:v>0.742344</c:v>
                </c:pt>
                <c:pt idx="23759">
                  <c:v>0.742394</c:v>
                </c:pt>
                <c:pt idx="23760">
                  <c:v>0.74244500000000002</c:v>
                </c:pt>
                <c:pt idx="23761">
                  <c:v>0.74249500000000002</c:v>
                </c:pt>
                <c:pt idx="23762">
                  <c:v>0.74254600000000004</c:v>
                </c:pt>
                <c:pt idx="23763">
                  <c:v>0.74259600000000003</c:v>
                </c:pt>
                <c:pt idx="23764">
                  <c:v>0.74264600000000003</c:v>
                </c:pt>
                <c:pt idx="23765">
                  <c:v>0.74269700000000005</c:v>
                </c:pt>
                <c:pt idx="23766">
                  <c:v>0.74274700000000005</c:v>
                </c:pt>
                <c:pt idx="23767">
                  <c:v>0.74279700000000004</c:v>
                </c:pt>
                <c:pt idx="23768">
                  <c:v>0.74284700000000004</c:v>
                </c:pt>
                <c:pt idx="23769">
                  <c:v>0.74289700000000003</c:v>
                </c:pt>
                <c:pt idx="23770">
                  <c:v>0.74294700000000002</c:v>
                </c:pt>
                <c:pt idx="23771">
                  <c:v>0.74299700000000002</c:v>
                </c:pt>
                <c:pt idx="23772">
                  <c:v>0.74304700000000001</c:v>
                </c:pt>
                <c:pt idx="23773">
                  <c:v>0.74309700000000001</c:v>
                </c:pt>
                <c:pt idx="23774">
                  <c:v>0.743147</c:v>
                </c:pt>
                <c:pt idx="23775">
                  <c:v>0.743197</c:v>
                </c:pt>
                <c:pt idx="23776">
                  <c:v>0.74324599999999996</c:v>
                </c:pt>
                <c:pt idx="23777">
                  <c:v>0.74329599999999996</c:v>
                </c:pt>
                <c:pt idx="23778">
                  <c:v>0.74334599999999995</c:v>
                </c:pt>
                <c:pt idx="23779">
                  <c:v>0.74339500000000003</c:v>
                </c:pt>
                <c:pt idx="23780">
                  <c:v>0.74344500000000002</c:v>
                </c:pt>
                <c:pt idx="23781">
                  <c:v>0.74349399999999999</c:v>
                </c:pt>
                <c:pt idx="23782">
                  <c:v>0.74354399999999998</c:v>
                </c:pt>
                <c:pt idx="23783">
                  <c:v>0.74359299999999995</c:v>
                </c:pt>
                <c:pt idx="23784">
                  <c:v>0.74364200000000003</c:v>
                </c:pt>
                <c:pt idx="23785">
                  <c:v>0.74369200000000002</c:v>
                </c:pt>
                <c:pt idx="23786">
                  <c:v>0.74374099999999999</c:v>
                </c:pt>
                <c:pt idx="23787">
                  <c:v>0.74378999999999995</c:v>
                </c:pt>
                <c:pt idx="23788">
                  <c:v>0.74383900000000003</c:v>
                </c:pt>
                <c:pt idx="23789">
                  <c:v>0.74388799999999999</c:v>
                </c:pt>
                <c:pt idx="23790">
                  <c:v>0.74393799999999999</c:v>
                </c:pt>
                <c:pt idx="23791">
                  <c:v>0.74398699999999995</c:v>
                </c:pt>
                <c:pt idx="23792">
                  <c:v>0.744035</c:v>
                </c:pt>
                <c:pt idx="23793">
                  <c:v>0.74408399999999997</c:v>
                </c:pt>
                <c:pt idx="23794">
                  <c:v>0.74413300000000004</c:v>
                </c:pt>
                <c:pt idx="23795">
                  <c:v>0.74418200000000001</c:v>
                </c:pt>
                <c:pt idx="23796">
                  <c:v>0.74423099999999998</c:v>
                </c:pt>
                <c:pt idx="23797">
                  <c:v>0.74428000000000005</c:v>
                </c:pt>
                <c:pt idx="23798">
                  <c:v>0.74432799999999999</c:v>
                </c:pt>
                <c:pt idx="23799">
                  <c:v>0.74437699999999996</c:v>
                </c:pt>
                <c:pt idx="23800">
                  <c:v>0.744425</c:v>
                </c:pt>
                <c:pt idx="23801">
                  <c:v>0.74447399999999997</c:v>
                </c:pt>
                <c:pt idx="23802">
                  <c:v>0.74452200000000002</c:v>
                </c:pt>
                <c:pt idx="23803">
                  <c:v>0.74457099999999998</c:v>
                </c:pt>
                <c:pt idx="23804">
                  <c:v>0.74461900000000003</c:v>
                </c:pt>
                <c:pt idx="23805">
                  <c:v>0.744668</c:v>
                </c:pt>
                <c:pt idx="23806">
                  <c:v>0.74471600000000004</c:v>
                </c:pt>
                <c:pt idx="23807">
                  <c:v>0.74476399999999998</c:v>
                </c:pt>
                <c:pt idx="23808">
                  <c:v>0.74481200000000003</c:v>
                </c:pt>
                <c:pt idx="23809">
                  <c:v>0.744861</c:v>
                </c:pt>
                <c:pt idx="23810">
                  <c:v>0.74490900000000004</c:v>
                </c:pt>
                <c:pt idx="23811">
                  <c:v>0.74495699999999998</c:v>
                </c:pt>
                <c:pt idx="23812">
                  <c:v>0.74500500000000003</c:v>
                </c:pt>
                <c:pt idx="23813">
                  <c:v>0.74505299999999997</c:v>
                </c:pt>
                <c:pt idx="23814">
                  <c:v>0.74510100000000001</c:v>
                </c:pt>
                <c:pt idx="23815">
                  <c:v>0.74514800000000003</c:v>
                </c:pt>
                <c:pt idx="23816">
                  <c:v>0.74519599999999997</c:v>
                </c:pt>
                <c:pt idx="23817">
                  <c:v>0.74524400000000002</c:v>
                </c:pt>
                <c:pt idx="23818">
                  <c:v>0.74529199999999995</c:v>
                </c:pt>
                <c:pt idx="23819">
                  <c:v>0.74533899999999997</c:v>
                </c:pt>
                <c:pt idx="23820">
                  <c:v>0.74538700000000002</c:v>
                </c:pt>
                <c:pt idx="23821">
                  <c:v>0.74543499999999996</c:v>
                </c:pt>
                <c:pt idx="23822">
                  <c:v>0.74548199999999998</c:v>
                </c:pt>
                <c:pt idx="23823">
                  <c:v>0.74553000000000003</c:v>
                </c:pt>
                <c:pt idx="23824">
                  <c:v>0.74557700000000005</c:v>
                </c:pt>
                <c:pt idx="23825">
                  <c:v>0.74562399999999995</c:v>
                </c:pt>
                <c:pt idx="23826">
                  <c:v>0.745672</c:v>
                </c:pt>
                <c:pt idx="23827">
                  <c:v>0.74571900000000002</c:v>
                </c:pt>
                <c:pt idx="23828">
                  <c:v>0.74576600000000004</c:v>
                </c:pt>
                <c:pt idx="23829">
                  <c:v>0.74581399999999998</c:v>
                </c:pt>
                <c:pt idx="23830">
                  <c:v>0.745861</c:v>
                </c:pt>
                <c:pt idx="23831">
                  <c:v>0.74590800000000002</c:v>
                </c:pt>
                <c:pt idx="23832">
                  <c:v>0.74595500000000003</c:v>
                </c:pt>
                <c:pt idx="23833">
                  <c:v>0.74600200000000005</c:v>
                </c:pt>
                <c:pt idx="23834">
                  <c:v>0.74604899999999996</c:v>
                </c:pt>
                <c:pt idx="23835">
                  <c:v>0.74609599999999998</c:v>
                </c:pt>
                <c:pt idx="23836">
                  <c:v>0.746143</c:v>
                </c:pt>
                <c:pt idx="23837">
                  <c:v>0.74619000000000002</c:v>
                </c:pt>
                <c:pt idx="23838">
                  <c:v>0.74623600000000001</c:v>
                </c:pt>
                <c:pt idx="23839">
                  <c:v>0.74628300000000003</c:v>
                </c:pt>
                <c:pt idx="23840">
                  <c:v>0.74633000000000005</c:v>
                </c:pt>
                <c:pt idx="23841">
                  <c:v>0.74637699999999996</c:v>
                </c:pt>
                <c:pt idx="23842">
                  <c:v>0.74642299999999995</c:v>
                </c:pt>
                <c:pt idx="23843">
                  <c:v>0.74646999999999997</c:v>
                </c:pt>
                <c:pt idx="23844">
                  <c:v>0.74651599999999996</c:v>
                </c:pt>
                <c:pt idx="23845">
                  <c:v>0.74656299999999998</c:v>
                </c:pt>
                <c:pt idx="23846">
                  <c:v>0.74660899999999997</c:v>
                </c:pt>
                <c:pt idx="23847">
                  <c:v>0.74665599999999999</c:v>
                </c:pt>
                <c:pt idx="23848">
                  <c:v>0.74670199999999998</c:v>
                </c:pt>
                <c:pt idx="23849">
                  <c:v>0.74674799999999997</c:v>
                </c:pt>
                <c:pt idx="23850">
                  <c:v>0.74679399999999996</c:v>
                </c:pt>
                <c:pt idx="23851">
                  <c:v>0.74684099999999998</c:v>
                </c:pt>
                <c:pt idx="23852">
                  <c:v>0.74688699999999997</c:v>
                </c:pt>
                <c:pt idx="23853">
                  <c:v>0.74693299999999996</c:v>
                </c:pt>
                <c:pt idx="23854">
                  <c:v>0.74697899999999995</c:v>
                </c:pt>
                <c:pt idx="23855">
                  <c:v>0.74702500000000005</c:v>
                </c:pt>
                <c:pt idx="23856">
                  <c:v>0.74707100000000004</c:v>
                </c:pt>
                <c:pt idx="23857">
                  <c:v>0.74711700000000003</c:v>
                </c:pt>
                <c:pt idx="23858">
                  <c:v>0.74716300000000002</c:v>
                </c:pt>
                <c:pt idx="23859">
                  <c:v>0.74720900000000001</c:v>
                </c:pt>
                <c:pt idx="23860">
                  <c:v>0.74725399999999997</c:v>
                </c:pt>
                <c:pt idx="23861">
                  <c:v>0.74729999999999996</c:v>
                </c:pt>
                <c:pt idx="23862">
                  <c:v>0.74734599999999995</c:v>
                </c:pt>
                <c:pt idx="23863">
                  <c:v>0.74739199999999995</c:v>
                </c:pt>
                <c:pt idx="23864">
                  <c:v>0.74743700000000002</c:v>
                </c:pt>
                <c:pt idx="23865">
                  <c:v>0.74748300000000001</c:v>
                </c:pt>
                <c:pt idx="23866">
                  <c:v>0.74752799999999997</c:v>
                </c:pt>
                <c:pt idx="23867">
                  <c:v>0.74757399999999996</c:v>
                </c:pt>
                <c:pt idx="23868">
                  <c:v>0.74761900000000003</c:v>
                </c:pt>
                <c:pt idx="23869">
                  <c:v>0.74766500000000002</c:v>
                </c:pt>
                <c:pt idx="23870">
                  <c:v>0.74770999999999999</c:v>
                </c:pt>
                <c:pt idx="23871">
                  <c:v>0.74775499999999995</c:v>
                </c:pt>
                <c:pt idx="23872">
                  <c:v>0.74780000000000002</c:v>
                </c:pt>
                <c:pt idx="23873">
                  <c:v>0.74784600000000001</c:v>
                </c:pt>
                <c:pt idx="23874">
                  <c:v>0.74789099999999997</c:v>
                </c:pt>
                <c:pt idx="23875">
                  <c:v>0.74793600000000005</c:v>
                </c:pt>
                <c:pt idx="23876">
                  <c:v>0.74798100000000001</c:v>
                </c:pt>
                <c:pt idx="23877">
                  <c:v>0.74802599999999997</c:v>
                </c:pt>
                <c:pt idx="23878">
                  <c:v>0.74807100000000004</c:v>
                </c:pt>
                <c:pt idx="23879">
                  <c:v>0.748116</c:v>
                </c:pt>
                <c:pt idx="23880">
                  <c:v>0.74816099999999996</c:v>
                </c:pt>
                <c:pt idx="23881">
                  <c:v>0.74820600000000004</c:v>
                </c:pt>
                <c:pt idx="23882">
                  <c:v>0.748251</c:v>
                </c:pt>
                <c:pt idx="23883">
                  <c:v>0.74829500000000004</c:v>
                </c:pt>
                <c:pt idx="23884">
                  <c:v>0.74834000000000001</c:v>
                </c:pt>
                <c:pt idx="23885">
                  <c:v>0.74838499999999997</c:v>
                </c:pt>
                <c:pt idx="23886">
                  <c:v>0.74842900000000001</c:v>
                </c:pt>
                <c:pt idx="23887">
                  <c:v>0.74847399999999997</c:v>
                </c:pt>
                <c:pt idx="23888">
                  <c:v>0.74851900000000005</c:v>
                </c:pt>
                <c:pt idx="23889">
                  <c:v>0.74856299999999998</c:v>
                </c:pt>
                <c:pt idx="23890">
                  <c:v>0.74860800000000005</c:v>
                </c:pt>
                <c:pt idx="23891">
                  <c:v>0.74865199999999998</c:v>
                </c:pt>
                <c:pt idx="23892">
                  <c:v>0.74869600000000003</c:v>
                </c:pt>
                <c:pt idx="23893">
                  <c:v>0.74874099999999999</c:v>
                </c:pt>
                <c:pt idx="23894">
                  <c:v>0.74878500000000003</c:v>
                </c:pt>
                <c:pt idx="23895">
                  <c:v>0.74882899999999997</c:v>
                </c:pt>
                <c:pt idx="23896">
                  <c:v>0.74887300000000001</c:v>
                </c:pt>
                <c:pt idx="23897">
                  <c:v>0.74891799999999997</c:v>
                </c:pt>
                <c:pt idx="23898">
                  <c:v>0.74896200000000002</c:v>
                </c:pt>
                <c:pt idx="23899">
                  <c:v>0.74900599999999995</c:v>
                </c:pt>
                <c:pt idx="23900">
                  <c:v>0.74904999999999999</c:v>
                </c:pt>
                <c:pt idx="23901">
                  <c:v>0.74909400000000004</c:v>
                </c:pt>
                <c:pt idx="23902">
                  <c:v>0.74913799999999997</c:v>
                </c:pt>
                <c:pt idx="23903">
                  <c:v>0.74918200000000001</c:v>
                </c:pt>
                <c:pt idx="23904">
                  <c:v>0.74922500000000003</c:v>
                </c:pt>
                <c:pt idx="23905">
                  <c:v>0.74926899999999996</c:v>
                </c:pt>
                <c:pt idx="23906">
                  <c:v>0.74931300000000001</c:v>
                </c:pt>
                <c:pt idx="23907">
                  <c:v>0.74935700000000005</c:v>
                </c:pt>
                <c:pt idx="23908">
                  <c:v>0.74939999999999996</c:v>
                </c:pt>
                <c:pt idx="23909">
                  <c:v>0.749444</c:v>
                </c:pt>
                <c:pt idx="23910">
                  <c:v>0.74948800000000004</c:v>
                </c:pt>
                <c:pt idx="23911">
                  <c:v>0.74953099999999995</c:v>
                </c:pt>
                <c:pt idx="23912">
                  <c:v>0.74957499999999999</c:v>
                </c:pt>
                <c:pt idx="23913">
                  <c:v>0.74961800000000001</c:v>
                </c:pt>
                <c:pt idx="23914">
                  <c:v>0.74966200000000005</c:v>
                </c:pt>
                <c:pt idx="23915">
                  <c:v>0.74970499999999995</c:v>
                </c:pt>
                <c:pt idx="23916">
                  <c:v>0.74974799999999997</c:v>
                </c:pt>
                <c:pt idx="23917">
                  <c:v>0.74979200000000001</c:v>
                </c:pt>
                <c:pt idx="23918">
                  <c:v>0.74983500000000003</c:v>
                </c:pt>
                <c:pt idx="23919">
                  <c:v>0.74987800000000004</c:v>
                </c:pt>
                <c:pt idx="23920">
                  <c:v>0.74992099999999995</c:v>
                </c:pt>
                <c:pt idx="23921">
                  <c:v>0.74996399999999996</c:v>
                </c:pt>
                <c:pt idx="23922">
                  <c:v>0.75000800000000001</c:v>
                </c:pt>
                <c:pt idx="23923">
                  <c:v>0.75005100000000002</c:v>
                </c:pt>
                <c:pt idx="23924">
                  <c:v>0.75009400000000004</c:v>
                </c:pt>
                <c:pt idx="23925">
                  <c:v>0.75013700000000005</c:v>
                </c:pt>
                <c:pt idx="23926">
                  <c:v>0.75017900000000004</c:v>
                </c:pt>
                <c:pt idx="23927">
                  <c:v>0.75022200000000006</c:v>
                </c:pt>
                <c:pt idx="23928">
                  <c:v>0.75026499999999996</c:v>
                </c:pt>
                <c:pt idx="23929">
                  <c:v>0.75030799999999997</c:v>
                </c:pt>
                <c:pt idx="23930">
                  <c:v>0.75035099999999999</c:v>
                </c:pt>
                <c:pt idx="23931">
                  <c:v>0.75039299999999998</c:v>
                </c:pt>
                <c:pt idx="23932">
                  <c:v>0.75043599999999999</c:v>
                </c:pt>
                <c:pt idx="23933">
                  <c:v>0.75047900000000001</c:v>
                </c:pt>
                <c:pt idx="23934">
                  <c:v>0.75052099999999999</c:v>
                </c:pt>
                <c:pt idx="23935">
                  <c:v>0.75056400000000001</c:v>
                </c:pt>
                <c:pt idx="23936">
                  <c:v>0.750606</c:v>
                </c:pt>
                <c:pt idx="23937">
                  <c:v>0.75064900000000001</c:v>
                </c:pt>
                <c:pt idx="23938">
                  <c:v>0.750691</c:v>
                </c:pt>
                <c:pt idx="23939">
                  <c:v>0.75073400000000001</c:v>
                </c:pt>
                <c:pt idx="23940">
                  <c:v>0.750776</c:v>
                </c:pt>
                <c:pt idx="23941">
                  <c:v>0.75081799999999999</c:v>
                </c:pt>
                <c:pt idx="23942">
                  <c:v>0.75085999999999997</c:v>
                </c:pt>
                <c:pt idx="23943">
                  <c:v>0.75090299999999999</c:v>
                </c:pt>
                <c:pt idx="23944">
                  <c:v>0.75094499999999997</c:v>
                </c:pt>
                <c:pt idx="23945">
                  <c:v>0.75098699999999996</c:v>
                </c:pt>
                <c:pt idx="23946">
                  <c:v>0.75102899999999995</c:v>
                </c:pt>
                <c:pt idx="23947">
                  <c:v>0.75107100000000004</c:v>
                </c:pt>
                <c:pt idx="23948">
                  <c:v>0.75111300000000003</c:v>
                </c:pt>
                <c:pt idx="23949">
                  <c:v>0.75115500000000002</c:v>
                </c:pt>
                <c:pt idx="23950">
                  <c:v>0.751197</c:v>
                </c:pt>
                <c:pt idx="23951">
                  <c:v>0.75123899999999999</c:v>
                </c:pt>
                <c:pt idx="23952">
                  <c:v>0.75128099999999998</c:v>
                </c:pt>
                <c:pt idx="23953">
                  <c:v>0.75132200000000005</c:v>
                </c:pt>
                <c:pt idx="23954">
                  <c:v>0.75136400000000003</c:v>
                </c:pt>
                <c:pt idx="23955">
                  <c:v>0.75140600000000002</c:v>
                </c:pt>
                <c:pt idx="23956">
                  <c:v>0.751448</c:v>
                </c:pt>
                <c:pt idx="23957">
                  <c:v>0.75148899999999996</c:v>
                </c:pt>
                <c:pt idx="23958">
                  <c:v>0.75153099999999995</c:v>
                </c:pt>
                <c:pt idx="23959">
                  <c:v>0.75157200000000002</c:v>
                </c:pt>
                <c:pt idx="23960">
                  <c:v>0.751614</c:v>
                </c:pt>
                <c:pt idx="23961">
                  <c:v>0.75165499999999996</c:v>
                </c:pt>
                <c:pt idx="23962">
                  <c:v>0.75169699999999995</c:v>
                </c:pt>
                <c:pt idx="23963">
                  <c:v>0.75173800000000002</c:v>
                </c:pt>
                <c:pt idx="23964">
                  <c:v>0.75177899999999998</c:v>
                </c:pt>
                <c:pt idx="23965">
                  <c:v>0.75182099999999996</c:v>
                </c:pt>
                <c:pt idx="23966">
                  <c:v>0.75186200000000003</c:v>
                </c:pt>
                <c:pt idx="23967">
                  <c:v>0.75190299999999999</c:v>
                </c:pt>
                <c:pt idx="23968">
                  <c:v>0.75194399999999995</c:v>
                </c:pt>
                <c:pt idx="23969">
                  <c:v>0.75198600000000004</c:v>
                </c:pt>
                <c:pt idx="23970">
                  <c:v>0.752027</c:v>
                </c:pt>
                <c:pt idx="23971">
                  <c:v>0.75206799999999996</c:v>
                </c:pt>
                <c:pt idx="23972">
                  <c:v>0.75210900000000003</c:v>
                </c:pt>
                <c:pt idx="23973">
                  <c:v>0.75214999999999999</c:v>
                </c:pt>
                <c:pt idx="23974">
                  <c:v>0.75219100000000005</c:v>
                </c:pt>
                <c:pt idx="23975">
                  <c:v>0.75223200000000001</c:v>
                </c:pt>
                <c:pt idx="23976">
                  <c:v>0.75227200000000005</c:v>
                </c:pt>
                <c:pt idx="23977">
                  <c:v>0.75231300000000001</c:v>
                </c:pt>
                <c:pt idx="23978">
                  <c:v>0.75235399999999997</c:v>
                </c:pt>
                <c:pt idx="23979">
                  <c:v>0.75239500000000004</c:v>
                </c:pt>
                <c:pt idx="23980">
                  <c:v>0.75243499999999996</c:v>
                </c:pt>
                <c:pt idx="23981">
                  <c:v>0.75247600000000003</c:v>
                </c:pt>
                <c:pt idx="23982">
                  <c:v>0.75251699999999999</c:v>
                </c:pt>
                <c:pt idx="23983">
                  <c:v>0.75255700000000003</c:v>
                </c:pt>
                <c:pt idx="23984">
                  <c:v>0.75259799999999999</c:v>
                </c:pt>
                <c:pt idx="23985">
                  <c:v>0.75263800000000003</c:v>
                </c:pt>
                <c:pt idx="23986">
                  <c:v>0.75267899999999999</c:v>
                </c:pt>
                <c:pt idx="23987">
                  <c:v>0.75271900000000003</c:v>
                </c:pt>
                <c:pt idx="23988">
                  <c:v>0.75275999999999998</c:v>
                </c:pt>
                <c:pt idx="23989">
                  <c:v>0.75280000000000002</c:v>
                </c:pt>
                <c:pt idx="23990">
                  <c:v>0.75283999999999995</c:v>
                </c:pt>
                <c:pt idx="23991">
                  <c:v>0.75288100000000002</c:v>
                </c:pt>
                <c:pt idx="23992">
                  <c:v>0.75292099999999995</c:v>
                </c:pt>
                <c:pt idx="23993">
                  <c:v>0.75296099999999999</c:v>
                </c:pt>
                <c:pt idx="23994">
                  <c:v>0.75300100000000003</c:v>
                </c:pt>
                <c:pt idx="23995">
                  <c:v>0.75304099999999996</c:v>
                </c:pt>
                <c:pt idx="23996">
                  <c:v>0.753081</c:v>
                </c:pt>
                <c:pt idx="23997">
                  <c:v>0.75312100000000004</c:v>
                </c:pt>
                <c:pt idx="23998">
                  <c:v>0.75316099999999997</c:v>
                </c:pt>
                <c:pt idx="23999">
                  <c:v>0.75320100000000001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D17-4A2C-825E-713E4F91766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9021528"/>
        <c:axId val="359014472"/>
      </c:scatterChart>
      <c:valAx>
        <c:axId val="359021528"/>
        <c:scaling>
          <c:orientation val="minMax"/>
          <c:max val="240"/>
          <c:min val="0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9014472"/>
        <c:crosses val="autoZero"/>
        <c:crossBetween val="midCat"/>
        <c:majorUnit val="24"/>
      </c:valAx>
      <c:valAx>
        <c:axId val="359014472"/>
        <c:scaling>
          <c:orientation val="minMax"/>
          <c:min val="0.5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9021528"/>
        <c:crosses val="autoZero"/>
        <c:crossBetween val="midCat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output!$B$1</c:f>
              <c:strCache>
                <c:ptCount val="1"/>
                <c:pt idx="0">
                  <c:v>이론</c:v>
                </c:pt>
              </c:strCache>
            </c:strRef>
          </c:tx>
          <c:spPr>
            <a:ln w="19050" cap="rnd">
              <a:solidFill>
                <a:schemeClr val="accent1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output!$A$2:$A$24002</c:f>
              <c:numCache>
                <c:formatCode>General</c:formatCode>
                <c:ptCount val="24001"/>
                <c:pt idx="0">
                  <c:v>1200</c:v>
                </c:pt>
                <c:pt idx="1">
                  <c:v>1200.01</c:v>
                </c:pt>
                <c:pt idx="2">
                  <c:v>1200.02</c:v>
                </c:pt>
                <c:pt idx="3">
                  <c:v>1200.03</c:v>
                </c:pt>
                <c:pt idx="4">
                  <c:v>1200.04</c:v>
                </c:pt>
                <c:pt idx="5">
                  <c:v>1200.05</c:v>
                </c:pt>
                <c:pt idx="6">
                  <c:v>1200.06</c:v>
                </c:pt>
                <c:pt idx="7">
                  <c:v>1200.07</c:v>
                </c:pt>
                <c:pt idx="8">
                  <c:v>1200.08</c:v>
                </c:pt>
                <c:pt idx="9">
                  <c:v>1200.0899999999999</c:v>
                </c:pt>
                <c:pt idx="10">
                  <c:v>1200.0999999999999</c:v>
                </c:pt>
                <c:pt idx="11">
                  <c:v>1200.1099999999999</c:v>
                </c:pt>
                <c:pt idx="12">
                  <c:v>1200.1199999999999</c:v>
                </c:pt>
                <c:pt idx="13">
                  <c:v>1200.1300000000001</c:v>
                </c:pt>
                <c:pt idx="14">
                  <c:v>1200.1400000000001</c:v>
                </c:pt>
                <c:pt idx="15">
                  <c:v>1200.1500000000001</c:v>
                </c:pt>
                <c:pt idx="16">
                  <c:v>1200.1600000000001</c:v>
                </c:pt>
                <c:pt idx="17">
                  <c:v>1200.17</c:v>
                </c:pt>
                <c:pt idx="18">
                  <c:v>1200.18</c:v>
                </c:pt>
                <c:pt idx="19">
                  <c:v>1200.19</c:v>
                </c:pt>
                <c:pt idx="20">
                  <c:v>1200.2</c:v>
                </c:pt>
                <c:pt idx="21">
                  <c:v>1200.21</c:v>
                </c:pt>
                <c:pt idx="22">
                  <c:v>1200.22</c:v>
                </c:pt>
                <c:pt idx="23">
                  <c:v>1200.23</c:v>
                </c:pt>
                <c:pt idx="24">
                  <c:v>1200.24</c:v>
                </c:pt>
                <c:pt idx="25">
                  <c:v>1200.25</c:v>
                </c:pt>
                <c:pt idx="26">
                  <c:v>1200.26</c:v>
                </c:pt>
                <c:pt idx="27">
                  <c:v>1200.27</c:v>
                </c:pt>
                <c:pt idx="28">
                  <c:v>1200.28</c:v>
                </c:pt>
                <c:pt idx="29">
                  <c:v>1200.29</c:v>
                </c:pt>
                <c:pt idx="30">
                  <c:v>1200.3</c:v>
                </c:pt>
                <c:pt idx="31">
                  <c:v>1200.31</c:v>
                </c:pt>
                <c:pt idx="32">
                  <c:v>1200.32</c:v>
                </c:pt>
                <c:pt idx="33">
                  <c:v>1200.33</c:v>
                </c:pt>
                <c:pt idx="34">
                  <c:v>1200.3399999999999</c:v>
                </c:pt>
                <c:pt idx="35">
                  <c:v>1200.3499999999999</c:v>
                </c:pt>
                <c:pt idx="36">
                  <c:v>1200.3599999999999</c:v>
                </c:pt>
                <c:pt idx="37">
                  <c:v>1200.3699999999999</c:v>
                </c:pt>
                <c:pt idx="38">
                  <c:v>1200.3800000000001</c:v>
                </c:pt>
                <c:pt idx="39">
                  <c:v>1200.3900000000001</c:v>
                </c:pt>
                <c:pt idx="40">
                  <c:v>1200.4000000000001</c:v>
                </c:pt>
                <c:pt idx="41">
                  <c:v>1200.4100000000001</c:v>
                </c:pt>
                <c:pt idx="42">
                  <c:v>1200.42</c:v>
                </c:pt>
                <c:pt idx="43">
                  <c:v>1200.43</c:v>
                </c:pt>
                <c:pt idx="44">
                  <c:v>1200.44</c:v>
                </c:pt>
                <c:pt idx="45">
                  <c:v>1200.45</c:v>
                </c:pt>
                <c:pt idx="46">
                  <c:v>1200.46</c:v>
                </c:pt>
                <c:pt idx="47">
                  <c:v>1200.47</c:v>
                </c:pt>
                <c:pt idx="48">
                  <c:v>1200.48</c:v>
                </c:pt>
                <c:pt idx="49">
                  <c:v>1200.49</c:v>
                </c:pt>
                <c:pt idx="50">
                  <c:v>1200.5</c:v>
                </c:pt>
                <c:pt idx="51">
                  <c:v>1200.51</c:v>
                </c:pt>
                <c:pt idx="52">
                  <c:v>1200.52</c:v>
                </c:pt>
                <c:pt idx="53">
                  <c:v>1200.53</c:v>
                </c:pt>
                <c:pt idx="54">
                  <c:v>1200.54</c:v>
                </c:pt>
                <c:pt idx="55">
                  <c:v>1200.55</c:v>
                </c:pt>
                <c:pt idx="56">
                  <c:v>1200.56</c:v>
                </c:pt>
                <c:pt idx="57">
                  <c:v>1200.57</c:v>
                </c:pt>
                <c:pt idx="58">
                  <c:v>1200.58</c:v>
                </c:pt>
                <c:pt idx="59">
                  <c:v>1200.5899999999999</c:v>
                </c:pt>
                <c:pt idx="60">
                  <c:v>1200.5999999999999</c:v>
                </c:pt>
                <c:pt idx="61">
                  <c:v>1200.6099999999999</c:v>
                </c:pt>
                <c:pt idx="62">
                  <c:v>1200.6199999999999</c:v>
                </c:pt>
                <c:pt idx="63">
                  <c:v>1200.6300000000001</c:v>
                </c:pt>
                <c:pt idx="64">
                  <c:v>1200.6400000000001</c:v>
                </c:pt>
                <c:pt idx="65">
                  <c:v>1200.6500000000001</c:v>
                </c:pt>
                <c:pt idx="66">
                  <c:v>1200.6600000000001</c:v>
                </c:pt>
                <c:pt idx="67">
                  <c:v>1200.67</c:v>
                </c:pt>
                <c:pt idx="68">
                  <c:v>1200.68</c:v>
                </c:pt>
                <c:pt idx="69">
                  <c:v>1200.69</c:v>
                </c:pt>
                <c:pt idx="70">
                  <c:v>1200.7</c:v>
                </c:pt>
                <c:pt idx="71">
                  <c:v>1200.71</c:v>
                </c:pt>
                <c:pt idx="72">
                  <c:v>1200.72</c:v>
                </c:pt>
                <c:pt idx="73">
                  <c:v>1200.73</c:v>
                </c:pt>
                <c:pt idx="74">
                  <c:v>1200.74</c:v>
                </c:pt>
                <c:pt idx="75">
                  <c:v>1200.75</c:v>
                </c:pt>
                <c:pt idx="76">
                  <c:v>1200.76</c:v>
                </c:pt>
                <c:pt idx="77">
                  <c:v>1200.77</c:v>
                </c:pt>
                <c:pt idx="78">
                  <c:v>1200.78</c:v>
                </c:pt>
                <c:pt idx="79">
                  <c:v>1200.79</c:v>
                </c:pt>
                <c:pt idx="80">
                  <c:v>1200.8</c:v>
                </c:pt>
                <c:pt idx="81">
                  <c:v>1200.81</c:v>
                </c:pt>
                <c:pt idx="82">
                  <c:v>1200.82</c:v>
                </c:pt>
                <c:pt idx="83">
                  <c:v>1200.83</c:v>
                </c:pt>
                <c:pt idx="84">
                  <c:v>1200.8399999999999</c:v>
                </c:pt>
                <c:pt idx="85">
                  <c:v>1200.8499999999999</c:v>
                </c:pt>
                <c:pt idx="86">
                  <c:v>1200.8599999999999</c:v>
                </c:pt>
                <c:pt idx="87">
                  <c:v>1200.8699999999999</c:v>
                </c:pt>
                <c:pt idx="88">
                  <c:v>1200.8800000000001</c:v>
                </c:pt>
                <c:pt idx="89">
                  <c:v>1200.8900000000001</c:v>
                </c:pt>
                <c:pt idx="90">
                  <c:v>1200.9000000000001</c:v>
                </c:pt>
                <c:pt idx="91">
                  <c:v>1200.9100000000001</c:v>
                </c:pt>
                <c:pt idx="92">
                  <c:v>1200.92</c:v>
                </c:pt>
                <c:pt idx="93">
                  <c:v>1200.93</c:v>
                </c:pt>
                <c:pt idx="94">
                  <c:v>1200.94</c:v>
                </c:pt>
                <c:pt idx="95">
                  <c:v>1200.95</c:v>
                </c:pt>
                <c:pt idx="96">
                  <c:v>1200.96</c:v>
                </c:pt>
                <c:pt idx="97">
                  <c:v>1200.97</c:v>
                </c:pt>
                <c:pt idx="98">
                  <c:v>1200.98</c:v>
                </c:pt>
                <c:pt idx="99">
                  <c:v>1200.99</c:v>
                </c:pt>
                <c:pt idx="100">
                  <c:v>1201</c:v>
                </c:pt>
                <c:pt idx="101">
                  <c:v>1201.01</c:v>
                </c:pt>
                <c:pt idx="102">
                  <c:v>1201.02</c:v>
                </c:pt>
                <c:pt idx="103">
                  <c:v>1201.03</c:v>
                </c:pt>
                <c:pt idx="104">
                  <c:v>1201.04</c:v>
                </c:pt>
                <c:pt idx="105">
                  <c:v>1201.05</c:v>
                </c:pt>
                <c:pt idx="106">
                  <c:v>1201.06</c:v>
                </c:pt>
                <c:pt idx="107">
                  <c:v>1201.07</c:v>
                </c:pt>
                <c:pt idx="108">
                  <c:v>1201.08</c:v>
                </c:pt>
                <c:pt idx="109">
                  <c:v>1201.0899999999999</c:v>
                </c:pt>
                <c:pt idx="110">
                  <c:v>1201.0999999999999</c:v>
                </c:pt>
                <c:pt idx="111">
                  <c:v>1201.1099999999999</c:v>
                </c:pt>
                <c:pt idx="112">
                  <c:v>1201.1199999999999</c:v>
                </c:pt>
                <c:pt idx="113">
                  <c:v>1201.1300000000001</c:v>
                </c:pt>
                <c:pt idx="114">
                  <c:v>1201.1400000000001</c:v>
                </c:pt>
                <c:pt idx="115">
                  <c:v>1201.1500000000001</c:v>
                </c:pt>
                <c:pt idx="116">
                  <c:v>1201.1600000000001</c:v>
                </c:pt>
                <c:pt idx="117">
                  <c:v>1201.17</c:v>
                </c:pt>
                <c:pt idx="118">
                  <c:v>1201.18</c:v>
                </c:pt>
                <c:pt idx="119">
                  <c:v>1201.19</c:v>
                </c:pt>
                <c:pt idx="120">
                  <c:v>1201.2</c:v>
                </c:pt>
                <c:pt idx="121">
                  <c:v>1201.21</c:v>
                </c:pt>
                <c:pt idx="122">
                  <c:v>1201.22</c:v>
                </c:pt>
                <c:pt idx="123">
                  <c:v>1201.23</c:v>
                </c:pt>
                <c:pt idx="124">
                  <c:v>1201.24</c:v>
                </c:pt>
                <c:pt idx="125">
                  <c:v>1201.25</c:v>
                </c:pt>
                <c:pt idx="126">
                  <c:v>1201.26</c:v>
                </c:pt>
                <c:pt idx="127">
                  <c:v>1201.27</c:v>
                </c:pt>
                <c:pt idx="128">
                  <c:v>1201.28</c:v>
                </c:pt>
                <c:pt idx="129">
                  <c:v>1201.29</c:v>
                </c:pt>
                <c:pt idx="130">
                  <c:v>1201.3</c:v>
                </c:pt>
                <c:pt idx="131">
                  <c:v>1201.31</c:v>
                </c:pt>
                <c:pt idx="132">
                  <c:v>1201.32</c:v>
                </c:pt>
                <c:pt idx="133">
                  <c:v>1201.33</c:v>
                </c:pt>
                <c:pt idx="134">
                  <c:v>1201.3399999999999</c:v>
                </c:pt>
                <c:pt idx="135">
                  <c:v>1201.3499999999999</c:v>
                </c:pt>
                <c:pt idx="136">
                  <c:v>1201.3599999999999</c:v>
                </c:pt>
                <c:pt idx="137">
                  <c:v>1201.3699999999999</c:v>
                </c:pt>
                <c:pt idx="138">
                  <c:v>1201.3800000000001</c:v>
                </c:pt>
                <c:pt idx="139">
                  <c:v>1201.3900000000001</c:v>
                </c:pt>
                <c:pt idx="140">
                  <c:v>1201.4000000000001</c:v>
                </c:pt>
                <c:pt idx="141">
                  <c:v>1201.4100000000001</c:v>
                </c:pt>
                <c:pt idx="142">
                  <c:v>1201.42</c:v>
                </c:pt>
                <c:pt idx="143">
                  <c:v>1201.43</c:v>
                </c:pt>
                <c:pt idx="144">
                  <c:v>1201.44</c:v>
                </c:pt>
                <c:pt idx="145">
                  <c:v>1201.45</c:v>
                </c:pt>
                <c:pt idx="146">
                  <c:v>1201.46</c:v>
                </c:pt>
                <c:pt idx="147">
                  <c:v>1201.47</c:v>
                </c:pt>
                <c:pt idx="148">
                  <c:v>1201.48</c:v>
                </c:pt>
                <c:pt idx="149">
                  <c:v>1201.49</c:v>
                </c:pt>
                <c:pt idx="150">
                  <c:v>1201.5</c:v>
                </c:pt>
                <c:pt idx="151">
                  <c:v>1201.51</c:v>
                </c:pt>
                <c:pt idx="152">
                  <c:v>1201.52</c:v>
                </c:pt>
                <c:pt idx="153">
                  <c:v>1201.53</c:v>
                </c:pt>
                <c:pt idx="154">
                  <c:v>1201.54</c:v>
                </c:pt>
                <c:pt idx="155">
                  <c:v>1201.55</c:v>
                </c:pt>
                <c:pt idx="156">
                  <c:v>1201.56</c:v>
                </c:pt>
                <c:pt idx="157">
                  <c:v>1201.57</c:v>
                </c:pt>
                <c:pt idx="158">
                  <c:v>1201.58</c:v>
                </c:pt>
                <c:pt idx="159">
                  <c:v>1201.5899999999999</c:v>
                </c:pt>
                <c:pt idx="160">
                  <c:v>1201.5999999999999</c:v>
                </c:pt>
                <c:pt idx="161">
                  <c:v>1201.6099999999999</c:v>
                </c:pt>
                <c:pt idx="162">
                  <c:v>1201.6199999999999</c:v>
                </c:pt>
                <c:pt idx="163">
                  <c:v>1201.6300000000001</c:v>
                </c:pt>
                <c:pt idx="164">
                  <c:v>1201.6400000000001</c:v>
                </c:pt>
                <c:pt idx="165">
                  <c:v>1201.6500000000001</c:v>
                </c:pt>
                <c:pt idx="166">
                  <c:v>1201.6600000000001</c:v>
                </c:pt>
                <c:pt idx="167">
                  <c:v>1201.67</c:v>
                </c:pt>
                <c:pt idx="168">
                  <c:v>1201.68</c:v>
                </c:pt>
                <c:pt idx="169">
                  <c:v>1201.69</c:v>
                </c:pt>
                <c:pt idx="170">
                  <c:v>1201.7</c:v>
                </c:pt>
                <c:pt idx="171">
                  <c:v>1201.71</c:v>
                </c:pt>
                <c:pt idx="172">
                  <c:v>1201.72</c:v>
                </c:pt>
                <c:pt idx="173">
                  <c:v>1201.73</c:v>
                </c:pt>
                <c:pt idx="174">
                  <c:v>1201.74</c:v>
                </c:pt>
                <c:pt idx="175">
                  <c:v>1201.75</c:v>
                </c:pt>
                <c:pt idx="176">
                  <c:v>1201.76</c:v>
                </c:pt>
                <c:pt idx="177">
                  <c:v>1201.77</c:v>
                </c:pt>
                <c:pt idx="178">
                  <c:v>1201.78</c:v>
                </c:pt>
                <c:pt idx="179">
                  <c:v>1201.79</c:v>
                </c:pt>
                <c:pt idx="180">
                  <c:v>1201.8</c:v>
                </c:pt>
                <c:pt idx="181">
                  <c:v>1201.81</c:v>
                </c:pt>
                <c:pt idx="182">
                  <c:v>1201.82</c:v>
                </c:pt>
                <c:pt idx="183">
                  <c:v>1201.83</c:v>
                </c:pt>
                <c:pt idx="184">
                  <c:v>1201.8399999999999</c:v>
                </c:pt>
                <c:pt idx="185">
                  <c:v>1201.8499999999999</c:v>
                </c:pt>
                <c:pt idx="186">
                  <c:v>1201.8599999999999</c:v>
                </c:pt>
                <c:pt idx="187">
                  <c:v>1201.8699999999999</c:v>
                </c:pt>
                <c:pt idx="188">
                  <c:v>1201.8800000000001</c:v>
                </c:pt>
                <c:pt idx="189">
                  <c:v>1201.8900000000001</c:v>
                </c:pt>
                <c:pt idx="190">
                  <c:v>1201.9000000000001</c:v>
                </c:pt>
                <c:pt idx="191">
                  <c:v>1201.9100000000001</c:v>
                </c:pt>
                <c:pt idx="192">
                  <c:v>1201.92</c:v>
                </c:pt>
                <c:pt idx="193">
                  <c:v>1201.93</c:v>
                </c:pt>
                <c:pt idx="194">
                  <c:v>1201.94</c:v>
                </c:pt>
                <c:pt idx="195">
                  <c:v>1201.95</c:v>
                </c:pt>
                <c:pt idx="196">
                  <c:v>1201.96</c:v>
                </c:pt>
                <c:pt idx="197">
                  <c:v>1201.97</c:v>
                </c:pt>
                <c:pt idx="198">
                  <c:v>1201.98</c:v>
                </c:pt>
                <c:pt idx="199">
                  <c:v>1201.99</c:v>
                </c:pt>
                <c:pt idx="200">
                  <c:v>1202</c:v>
                </c:pt>
                <c:pt idx="201">
                  <c:v>1202.01</c:v>
                </c:pt>
                <c:pt idx="202">
                  <c:v>1202.02</c:v>
                </c:pt>
                <c:pt idx="203">
                  <c:v>1202.03</c:v>
                </c:pt>
                <c:pt idx="204">
                  <c:v>1202.04</c:v>
                </c:pt>
                <c:pt idx="205">
                  <c:v>1202.05</c:v>
                </c:pt>
                <c:pt idx="206">
                  <c:v>1202.06</c:v>
                </c:pt>
                <c:pt idx="207">
                  <c:v>1202.07</c:v>
                </c:pt>
                <c:pt idx="208">
                  <c:v>1202.08</c:v>
                </c:pt>
                <c:pt idx="209">
                  <c:v>1202.0899999999999</c:v>
                </c:pt>
                <c:pt idx="210">
                  <c:v>1202.0999999999999</c:v>
                </c:pt>
                <c:pt idx="211">
                  <c:v>1202.1099999999999</c:v>
                </c:pt>
                <c:pt idx="212">
                  <c:v>1202.1199999999999</c:v>
                </c:pt>
                <c:pt idx="213">
                  <c:v>1202.1300000000001</c:v>
                </c:pt>
                <c:pt idx="214">
                  <c:v>1202.1400000000001</c:v>
                </c:pt>
                <c:pt idx="215">
                  <c:v>1202.1500000000001</c:v>
                </c:pt>
                <c:pt idx="216">
                  <c:v>1202.1600000000001</c:v>
                </c:pt>
                <c:pt idx="217">
                  <c:v>1202.17</c:v>
                </c:pt>
                <c:pt idx="218">
                  <c:v>1202.18</c:v>
                </c:pt>
                <c:pt idx="219">
                  <c:v>1202.19</c:v>
                </c:pt>
                <c:pt idx="220">
                  <c:v>1202.2</c:v>
                </c:pt>
                <c:pt idx="221">
                  <c:v>1202.21</c:v>
                </c:pt>
                <c:pt idx="222">
                  <c:v>1202.22</c:v>
                </c:pt>
                <c:pt idx="223">
                  <c:v>1202.23</c:v>
                </c:pt>
                <c:pt idx="224">
                  <c:v>1202.24</c:v>
                </c:pt>
                <c:pt idx="225">
                  <c:v>1202.25</c:v>
                </c:pt>
                <c:pt idx="226">
                  <c:v>1202.26</c:v>
                </c:pt>
                <c:pt idx="227">
                  <c:v>1202.27</c:v>
                </c:pt>
                <c:pt idx="228">
                  <c:v>1202.28</c:v>
                </c:pt>
                <c:pt idx="229">
                  <c:v>1202.29</c:v>
                </c:pt>
                <c:pt idx="230">
                  <c:v>1202.3</c:v>
                </c:pt>
                <c:pt idx="231">
                  <c:v>1202.31</c:v>
                </c:pt>
                <c:pt idx="232">
                  <c:v>1202.32</c:v>
                </c:pt>
                <c:pt idx="233">
                  <c:v>1202.33</c:v>
                </c:pt>
                <c:pt idx="234">
                  <c:v>1202.3399999999999</c:v>
                </c:pt>
                <c:pt idx="235">
                  <c:v>1202.3499999999999</c:v>
                </c:pt>
                <c:pt idx="236">
                  <c:v>1202.3599999999999</c:v>
                </c:pt>
                <c:pt idx="237">
                  <c:v>1202.3699999999999</c:v>
                </c:pt>
                <c:pt idx="238">
                  <c:v>1202.3800000000001</c:v>
                </c:pt>
                <c:pt idx="239">
                  <c:v>1202.3900000000001</c:v>
                </c:pt>
                <c:pt idx="240">
                  <c:v>1202.4000000000001</c:v>
                </c:pt>
                <c:pt idx="241">
                  <c:v>1202.4100000000001</c:v>
                </c:pt>
                <c:pt idx="242">
                  <c:v>1202.42</c:v>
                </c:pt>
                <c:pt idx="243">
                  <c:v>1202.43</c:v>
                </c:pt>
                <c:pt idx="244">
                  <c:v>1202.44</c:v>
                </c:pt>
                <c:pt idx="245">
                  <c:v>1202.45</c:v>
                </c:pt>
                <c:pt idx="246">
                  <c:v>1202.46</c:v>
                </c:pt>
                <c:pt idx="247">
                  <c:v>1202.47</c:v>
                </c:pt>
                <c:pt idx="248">
                  <c:v>1202.48</c:v>
                </c:pt>
                <c:pt idx="249">
                  <c:v>1202.49</c:v>
                </c:pt>
                <c:pt idx="250">
                  <c:v>1202.5</c:v>
                </c:pt>
                <c:pt idx="251">
                  <c:v>1202.51</c:v>
                </c:pt>
                <c:pt idx="252">
                  <c:v>1202.52</c:v>
                </c:pt>
                <c:pt idx="253">
                  <c:v>1202.53</c:v>
                </c:pt>
                <c:pt idx="254">
                  <c:v>1202.54</c:v>
                </c:pt>
                <c:pt idx="255">
                  <c:v>1202.55</c:v>
                </c:pt>
                <c:pt idx="256">
                  <c:v>1202.56</c:v>
                </c:pt>
                <c:pt idx="257">
                  <c:v>1202.57</c:v>
                </c:pt>
                <c:pt idx="258">
                  <c:v>1202.58</c:v>
                </c:pt>
                <c:pt idx="259">
                  <c:v>1202.5899999999999</c:v>
                </c:pt>
                <c:pt idx="260">
                  <c:v>1202.5999999999999</c:v>
                </c:pt>
                <c:pt idx="261">
                  <c:v>1202.6099999999999</c:v>
                </c:pt>
                <c:pt idx="262">
                  <c:v>1202.6199999999999</c:v>
                </c:pt>
                <c:pt idx="263">
                  <c:v>1202.6300000000001</c:v>
                </c:pt>
                <c:pt idx="264">
                  <c:v>1202.6400000000001</c:v>
                </c:pt>
                <c:pt idx="265">
                  <c:v>1202.6500000000001</c:v>
                </c:pt>
                <c:pt idx="266">
                  <c:v>1202.6600000000001</c:v>
                </c:pt>
                <c:pt idx="267">
                  <c:v>1202.67</c:v>
                </c:pt>
                <c:pt idx="268">
                  <c:v>1202.68</c:v>
                </c:pt>
                <c:pt idx="269">
                  <c:v>1202.69</c:v>
                </c:pt>
                <c:pt idx="270">
                  <c:v>1202.7</c:v>
                </c:pt>
                <c:pt idx="271">
                  <c:v>1202.71</c:v>
                </c:pt>
                <c:pt idx="272">
                  <c:v>1202.72</c:v>
                </c:pt>
                <c:pt idx="273">
                  <c:v>1202.73</c:v>
                </c:pt>
                <c:pt idx="274">
                  <c:v>1202.74</c:v>
                </c:pt>
                <c:pt idx="275">
                  <c:v>1202.75</c:v>
                </c:pt>
                <c:pt idx="276">
                  <c:v>1202.76</c:v>
                </c:pt>
                <c:pt idx="277">
                  <c:v>1202.77</c:v>
                </c:pt>
                <c:pt idx="278">
                  <c:v>1202.78</c:v>
                </c:pt>
                <c:pt idx="279">
                  <c:v>1202.79</c:v>
                </c:pt>
                <c:pt idx="280">
                  <c:v>1202.8</c:v>
                </c:pt>
                <c:pt idx="281">
                  <c:v>1202.81</c:v>
                </c:pt>
                <c:pt idx="282">
                  <c:v>1202.82</c:v>
                </c:pt>
                <c:pt idx="283">
                  <c:v>1202.83</c:v>
                </c:pt>
                <c:pt idx="284">
                  <c:v>1202.8399999999999</c:v>
                </c:pt>
                <c:pt idx="285">
                  <c:v>1202.8499999999999</c:v>
                </c:pt>
                <c:pt idx="286">
                  <c:v>1202.8599999999999</c:v>
                </c:pt>
                <c:pt idx="287">
                  <c:v>1202.8699999999999</c:v>
                </c:pt>
                <c:pt idx="288">
                  <c:v>1202.8800000000001</c:v>
                </c:pt>
                <c:pt idx="289">
                  <c:v>1202.8900000000001</c:v>
                </c:pt>
                <c:pt idx="290">
                  <c:v>1202.9000000000001</c:v>
                </c:pt>
                <c:pt idx="291">
                  <c:v>1202.9100000000001</c:v>
                </c:pt>
                <c:pt idx="292">
                  <c:v>1202.92</c:v>
                </c:pt>
                <c:pt idx="293">
                  <c:v>1202.93</c:v>
                </c:pt>
                <c:pt idx="294">
                  <c:v>1202.94</c:v>
                </c:pt>
                <c:pt idx="295">
                  <c:v>1202.95</c:v>
                </c:pt>
                <c:pt idx="296">
                  <c:v>1202.96</c:v>
                </c:pt>
                <c:pt idx="297">
                  <c:v>1202.97</c:v>
                </c:pt>
                <c:pt idx="298">
                  <c:v>1202.98</c:v>
                </c:pt>
                <c:pt idx="299">
                  <c:v>1202.99</c:v>
                </c:pt>
                <c:pt idx="300">
                  <c:v>1203</c:v>
                </c:pt>
                <c:pt idx="301">
                  <c:v>1203.01</c:v>
                </c:pt>
                <c:pt idx="302">
                  <c:v>1203.02</c:v>
                </c:pt>
                <c:pt idx="303">
                  <c:v>1203.03</c:v>
                </c:pt>
                <c:pt idx="304">
                  <c:v>1203.04</c:v>
                </c:pt>
                <c:pt idx="305">
                  <c:v>1203.05</c:v>
                </c:pt>
                <c:pt idx="306">
                  <c:v>1203.06</c:v>
                </c:pt>
                <c:pt idx="307">
                  <c:v>1203.07</c:v>
                </c:pt>
                <c:pt idx="308">
                  <c:v>1203.08</c:v>
                </c:pt>
                <c:pt idx="309">
                  <c:v>1203.0899999999999</c:v>
                </c:pt>
                <c:pt idx="310">
                  <c:v>1203.0999999999999</c:v>
                </c:pt>
                <c:pt idx="311">
                  <c:v>1203.1099999999999</c:v>
                </c:pt>
                <c:pt idx="312">
                  <c:v>1203.1199999999999</c:v>
                </c:pt>
                <c:pt idx="313">
                  <c:v>1203.1300000000001</c:v>
                </c:pt>
                <c:pt idx="314">
                  <c:v>1203.1400000000001</c:v>
                </c:pt>
                <c:pt idx="315">
                  <c:v>1203.1500000000001</c:v>
                </c:pt>
                <c:pt idx="316">
                  <c:v>1203.1600000000001</c:v>
                </c:pt>
                <c:pt idx="317">
                  <c:v>1203.17</c:v>
                </c:pt>
                <c:pt idx="318">
                  <c:v>1203.18</c:v>
                </c:pt>
                <c:pt idx="319">
                  <c:v>1203.19</c:v>
                </c:pt>
                <c:pt idx="320">
                  <c:v>1203.2</c:v>
                </c:pt>
                <c:pt idx="321">
                  <c:v>1203.21</c:v>
                </c:pt>
                <c:pt idx="322">
                  <c:v>1203.22</c:v>
                </c:pt>
                <c:pt idx="323">
                  <c:v>1203.23</c:v>
                </c:pt>
                <c:pt idx="324">
                  <c:v>1203.24</c:v>
                </c:pt>
                <c:pt idx="325">
                  <c:v>1203.25</c:v>
                </c:pt>
                <c:pt idx="326">
                  <c:v>1203.26</c:v>
                </c:pt>
                <c:pt idx="327">
                  <c:v>1203.27</c:v>
                </c:pt>
                <c:pt idx="328">
                  <c:v>1203.28</c:v>
                </c:pt>
                <c:pt idx="329">
                  <c:v>1203.29</c:v>
                </c:pt>
                <c:pt idx="330">
                  <c:v>1203.3</c:v>
                </c:pt>
                <c:pt idx="331">
                  <c:v>1203.31</c:v>
                </c:pt>
                <c:pt idx="332">
                  <c:v>1203.32</c:v>
                </c:pt>
                <c:pt idx="333">
                  <c:v>1203.33</c:v>
                </c:pt>
                <c:pt idx="334">
                  <c:v>1203.3399999999999</c:v>
                </c:pt>
                <c:pt idx="335">
                  <c:v>1203.3499999999999</c:v>
                </c:pt>
                <c:pt idx="336">
                  <c:v>1203.3599999999999</c:v>
                </c:pt>
                <c:pt idx="337">
                  <c:v>1203.3699999999999</c:v>
                </c:pt>
                <c:pt idx="338">
                  <c:v>1203.3800000000001</c:v>
                </c:pt>
                <c:pt idx="339">
                  <c:v>1203.3900000000001</c:v>
                </c:pt>
                <c:pt idx="340">
                  <c:v>1203.4000000000001</c:v>
                </c:pt>
                <c:pt idx="341">
                  <c:v>1203.4100000000001</c:v>
                </c:pt>
                <c:pt idx="342">
                  <c:v>1203.42</c:v>
                </c:pt>
                <c:pt idx="343">
                  <c:v>1203.43</c:v>
                </c:pt>
                <c:pt idx="344">
                  <c:v>1203.44</c:v>
                </c:pt>
                <c:pt idx="345">
                  <c:v>1203.45</c:v>
                </c:pt>
                <c:pt idx="346">
                  <c:v>1203.46</c:v>
                </c:pt>
                <c:pt idx="347">
                  <c:v>1203.47</c:v>
                </c:pt>
                <c:pt idx="348">
                  <c:v>1203.48</c:v>
                </c:pt>
                <c:pt idx="349">
                  <c:v>1203.49</c:v>
                </c:pt>
                <c:pt idx="350">
                  <c:v>1203.5</c:v>
                </c:pt>
                <c:pt idx="351">
                  <c:v>1203.51</c:v>
                </c:pt>
                <c:pt idx="352">
                  <c:v>1203.52</c:v>
                </c:pt>
                <c:pt idx="353">
                  <c:v>1203.53</c:v>
                </c:pt>
                <c:pt idx="354">
                  <c:v>1203.54</c:v>
                </c:pt>
                <c:pt idx="355">
                  <c:v>1203.55</c:v>
                </c:pt>
                <c:pt idx="356">
                  <c:v>1203.56</c:v>
                </c:pt>
                <c:pt idx="357">
                  <c:v>1203.57</c:v>
                </c:pt>
                <c:pt idx="358">
                  <c:v>1203.58</c:v>
                </c:pt>
                <c:pt idx="359">
                  <c:v>1203.5899999999999</c:v>
                </c:pt>
                <c:pt idx="360">
                  <c:v>1203.5999999999999</c:v>
                </c:pt>
                <c:pt idx="361">
                  <c:v>1203.6099999999999</c:v>
                </c:pt>
                <c:pt idx="362">
                  <c:v>1203.6199999999999</c:v>
                </c:pt>
                <c:pt idx="363">
                  <c:v>1203.6300000000001</c:v>
                </c:pt>
                <c:pt idx="364">
                  <c:v>1203.6400000000001</c:v>
                </c:pt>
                <c:pt idx="365">
                  <c:v>1203.6500000000001</c:v>
                </c:pt>
                <c:pt idx="366">
                  <c:v>1203.6600000000001</c:v>
                </c:pt>
                <c:pt idx="367">
                  <c:v>1203.67</c:v>
                </c:pt>
                <c:pt idx="368">
                  <c:v>1203.68</c:v>
                </c:pt>
                <c:pt idx="369">
                  <c:v>1203.69</c:v>
                </c:pt>
                <c:pt idx="370">
                  <c:v>1203.7</c:v>
                </c:pt>
                <c:pt idx="371">
                  <c:v>1203.71</c:v>
                </c:pt>
                <c:pt idx="372">
                  <c:v>1203.72</c:v>
                </c:pt>
                <c:pt idx="373">
                  <c:v>1203.73</c:v>
                </c:pt>
                <c:pt idx="374">
                  <c:v>1203.74</c:v>
                </c:pt>
                <c:pt idx="375">
                  <c:v>1203.75</c:v>
                </c:pt>
                <c:pt idx="376">
                  <c:v>1203.76</c:v>
                </c:pt>
                <c:pt idx="377">
                  <c:v>1203.77</c:v>
                </c:pt>
                <c:pt idx="378">
                  <c:v>1203.78</c:v>
                </c:pt>
                <c:pt idx="379">
                  <c:v>1203.79</c:v>
                </c:pt>
                <c:pt idx="380">
                  <c:v>1203.8</c:v>
                </c:pt>
                <c:pt idx="381">
                  <c:v>1203.81</c:v>
                </c:pt>
                <c:pt idx="382">
                  <c:v>1203.82</c:v>
                </c:pt>
                <c:pt idx="383">
                  <c:v>1203.83</c:v>
                </c:pt>
                <c:pt idx="384">
                  <c:v>1203.8399999999999</c:v>
                </c:pt>
                <c:pt idx="385">
                  <c:v>1203.8499999999999</c:v>
                </c:pt>
                <c:pt idx="386">
                  <c:v>1203.8599999999999</c:v>
                </c:pt>
                <c:pt idx="387">
                  <c:v>1203.8699999999999</c:v>
                </c:pt>
                <c:pt idx="388">
                  <c:v>1203.8800000000001</c:v>
                </c:pt>
                <c:pt idx="389">
                  <c:v>1203.8900000000001</c:v>
                </c:pt>
                <c:pt idx="390">
                  <c:v>1203.9000000000001</c:v>
                </c:pt>
                <c:pt idx="391">
                  <c:v>1203.9100000000001</c:v>
                </c:pt>
                <c:pt idx="392">
                  <c:v>1203.92</c:v>
                </c:pt>
                <c:pt idx="393">
                  <c:v>1203.93</c:v>
                </c:pt>
                <c:pt idx="394">
                  <c:v>1203.94</c:v>
                </c:pt>
                <c:pt idx="395">
                  <c:v>1203.95</c:v>
                </c:pt>
                <c:pt idx="396">
                  <c:v>1203.96</c:v>
                </c:pt>
                <c:pt idx="397">
                  <c:v>1203.97</c:v>
                </c:pt>
                <c:pt idx="398">
                  <c:v>1203.98</c:v>
                </c:pt>
                <c:pt idx="399">
                  <c:v>1203.99</c:v>
                </c:pt>
                <c:pt idx="400">
                  <c:v>1204</c:v>
                </c:pt>
                <c:pt idx="401">
                  <c:v>1204.01</c:v>
                </c:pt>
                <c:pt idx="402">
                  <c:v>1204.02</c:v>
                </c:pt>
                <c:pt idx="403">
                  <c:v>1204.03</c:v>
                </c:pt>
                <c:pt idx="404">
                  <c:v>1204.04</c:v>
                </c:pt>
                <c:pt idx="405">
                  <c:v>1204.05</c:v>
                </c:pt>
                <c:pt idx="406">
                  <c:v>1204.06</c:v>
                </c:pt>
                <c:pt idx="407">
                  <c:v>1204.07</c:v>
                </c:pt>
                <c:pt idx="408">
                  <c:v>1204.08</c:v>
                </c:pt>
                <c:pt idx="409">
                  <c:v>1204.0899999999999</c:v>
                </c:pt>
                <c:pt idx="410">
                  <c:v>1204.0999999999999</c:v>
                </c:pt>
                <c:pt idx="411">
                  <c:v>1204.1099999999999</c:v>
                </c:pt>
                <c:pt idx="412">
                  <c:v>1204.1199999999999</c:v>
                </c:pt>
                <c:pt idx="413">
                  <c:v>1204.1300000000001</c:v>
                </c:pt>
                <c:pt idx="414">
                  <c:v>1204.1400000000001</c:v>
                </c:pt>
                <c:pt idx="415">
                  <c:v>1204.1500000000001</c:v>
                </c:pt>
                <c:pt idx="416">
                  <c:v>1204.1600000000001</c:v>
                </c:pt>
                <c:pt idx="417">
                  <c:v>1204.17</c:v>
                </c:pt>
                <c:pt idx="418">
                  <c:v>1204.18</c:v>
                </c:pt>
                <c:pt idx="419">
                  <c:v>1204.19</c:v>
                </c:pt>
                <c:pt idx="420">
                  <c:v>1204.2</c:v>
                </c:pt>
                <c:pt idx="421">
                  <c:v>1204.21</c:v>
                </c:pt>
                <c:pt idx="422">
                  <c:v>1204.22</c:v>
                </c:pt>
                <c:pt idx="423">
                  <c:v>1204.23</c:v>
                </c:pt>
                <c:pt idx="424">
                  <c:v>1204.24</c:v>
                </c:pt>
                <c:pt idx="425">
                  <c:v>1204.25</c:v>
                </c:pt>
                <c:pt idx="426">
                  <c:v>1204.26</c:v>
                </c:pt>
                <c:pt idx="427">
                  <c:v>1204.27</c:v>
                </c:pt>
                <c:pt idx="428">
                  <c:v>1204.28</c:v>
                </c:pt>
                <c:pt idx="429">
                  <c:v>1204.29</c:v>
                </c:pt>
                <c:pt idx="430">
                  <c:v>1204.3</c:v>
                </c:pt>
                <c:pt idx="431">
                  <c:v>1204.31</c:v>
                </c:pt>
                <c:pt idx="432">
                  <c:v>1204.32</c:v>
                </c:pt>
                <c:pt idx="433">
                  <c:v>1204.33</c:v>
                </c:pt>
                <c:pt idx="434">
                  <c:v>1204.3399999999999</c:v>
                </c:pt>
                <c:pt idx="435">
                  <c:v>1204.3499999999999</c:v>
                </c:pt>
                <c:pt idx="436">
                  <c:v>1204.3599999999999</c:v>
                </c:pt>
                <c:pt idx="437">
                  <c:v>1204.3699999999999</c:v>
                </c:pt>
                <c:pt idx="438">
                  <c:v>1204.3800000000001</c:v>
                </c:pt>
                <c:pt idx="439">
                  <c:v>1204.3900000000001</c:v>
                </c:pt>
                <c:pt idx="440">
                  <c:v>1204.4000000000001</c:v>
                </c:pt>
                <c:pt idx="441">
                  <c:v>1204.4100000000001</c:v>
                </c:pt>
                <c:pt idx="442">
                  <c:v>1204.42</c:v>
                </c:pt>
                <c:pt idx="443">
                  <c:v>1204.43</c:v>
                </c:pt>
                <c:pt idx="444">
                  <c:v>1204.44</c:v>
                </c:pt>
                <c:pt idx="445">
                  <c:v>1204.45</c:v>
                </c:pt>
                <c:pt idx="446">
                  <c:v>1204.46</c:v>
                </c:pt>
                <c:pt idx="447">
                  <c:v>1204.47</c:v>
                </c:pt>
                <c:pt idx="448">
                  <c:v>1204.48</c:v>
                </c:pt>
                <c:pt idx="449">
                  <c:v>1204.49</c:v>
                </c:pt>
                <c:pt idx="450">
                  <c:v>1204.5</c:v>
                </c:pt>
                <c:pt idx="451">
                  <c:v>1204.51</c:v>
                </c:pt>
                <c:pt idx="452">
                  <c:v>1204.52</c:v>
                </c:pt>
                <c:pt idx="453">
                  <c:v>1204.53</c:v>
                </c:pt>
                <c:pt idx="454">
                  <c:v>1204.54</c:v>
                </c:pt>
                <c:pt idx="455">
                  <c:v>1204.55</c:v>
                </c:pt>
                <c:pt idx="456">
                  <c:v>1204.56</c:v>
                </c:pt>
                <c:pt idx="457">
                  <c:v>1204.57</c:v>
                </c:pt>
                <c:pt idx="458">
                  <c:v>1204.58</c:v>
                </c:pt>
                <c:pt idx="459">
                  <c:v>1204.5899999999999</c:v>
                </c:pt>
                <c:pt idx="460">
                  <c:v>1204.5999999999999</c:v>
                </c:pt>
                <c:pt idx="461">
                  <c:v>1204.6099999999999</c:v>
                </c:pt>
                <c:pt idx="462">
                  <c:v>1204.6199999999999</c:v>
                </c:pt>
                <c:pt idx="463">
                  <c:v>1204.6300000000001</c:v>
                </c:pt>
                <c:pt idx="464">
                  <c:v>1204.6400000000001</c:v>
                </c:pt>
                <c:pt idx="465">
                  <c:v>1204.6500000000001</c:v>
                </c:pt>
                <c:pt idx="466">
                  <c:v>1204.6600000000001</c:v>
                </c:pt>
                <c:pt idx="467">
                  <c:v>1204.67</c:v>
                </c:pt>
                <c:pt idx="468">
                  <c:v>1204.68</c:v>
                </c:pt>
                <c:pt idx="469">
                  <c:v>1204.69</c:v>
                </c:pt>
                <c:pt idx="470">
                  <c:v>1204.7</c:v>
                </c:pt>
                <c:pt idx="471">
                  <c:v>1204.71</c:v>
                </c:pt>
                <c:pt idx="472">
                  <c:v>1204.72</c:v>
                </c:pt>
                <c:pt idx="473">
                  <c:v>1204.73</c:v>
                </c:pt>
                <c:pt idx="474">
                  <c:v>1204.74</c:v>
                </c:pt>
                <c:pt idx="475">
                  <c:v>1204.75</c:v>
                </c:pt>
                <c:pt idx="476">
                  <c:v>1204.76</c:v>
                </c:pt>
                <c:pt idx="477">
                  <c:v>1204.77</c:v>
                </c:pt>
                <c:pt idx="478">
                  <c:v>1204.78</c:v>
                </c:pt>
                <c:pt idx="479">
                  <c:v>1204.79</c:v>
                </c:pt>
                <c:pt idx="480">
                  <c:v>1204.8</c:v>
                </c:pt>
                <c:pt idx="481">
                  <c:v>1204.81</c:v>
                </c:pt>
                <c:pt idx="482">
                  <c:v>1204.82</c:v>
                </c:pt>
                <c:pt idx="483">
                  <c:v>1204.83</c:v>
                </c:pt>
                <c:pt idx="484">
                  <c:v>1204.8399999999999</c:v>
                </c:pt>
                <c:pt idx="485">
                  <c:v>1204.8499999999999</c:v>
                </c:pt>
                <c:pt idx="486">
                  <c:v>1204.8599999999999</c:v>
                </c:pt>
                <c:pt idx="487">
                  <c:v>1204.8699999999999</c:v>
                </c:pt>
                <c:pt idx="488">
                  <c:v>1204.8800000000001</c:v>
                </c:pt>
                <c:pt idx="489">
                  <c:v>1204.8900000000001</c:v>
                </c:pt>
                <c:pt idx="490">
                  <c:v>1204.9000000000001</c:v>
                </c:pt>
                <c:pt idx="491">
                  <c:v>1204.9100000000001</c:v>
                </c:pt>
                <c:pt idx="492">
                  <c:v>1204.92</c:v>
                </c:pt>
                <c:pt idx="493">
                  <c:v>1204.93</c:v>
                </c:pt>
                <c:pt idx="494">
                  <c:v>1204.94</c:v>
                </c:pt>
                <c:pt idx="495">
                  <c:v>1204.95</c:v>
                </c:pt>
                <c:pt idx="496">
                  <c:v>1204.96</c:v>
                </c:pt>
                <c:pt idx="497">
                  <c:v>1204.97</c:v>
                </c:pt>
                <c:pt idx="498">
                  <c:v>1204.98</c:v>
                </c:pt>
                <c:pt idx="499">
                  <c:v>1204.99</c:v>
                </c:pt>
                <c:pt idx="500">
                  <c:v>1205</c:v>
                </c:pt>
                <c:pt idx="501">
                  <c:v>1205.01</c:v>
                </c:pt>
                <c:pt idx="502">
                  <c:v>1205.02</c:v>
                </c:pt>
                <c:pt idx="503">
                  <c:v>1205.03</c:v>
                </c:pt>
                <c:pt idx="504">
                  <c:v>1205.04</c:v>
                </c:pt>
                <c:pt idx="505">
                  <c:v>1205.05</c:v>
                </c:pt>
                <c:pt idx="506">
                  <c:v>1205.06</c:v>
                </c:pt>
                <c:pt idx="507">
                  <c:v>1205.07</c:v>
                </c:pt>
                <c:pt idx="508">
                  <c:v>1205.08</c:v>
                </c:pt>
                <c:pt idx="509">
                  <c:v>1205.0899999999999</c:v>
                </c:pt>
                <c:pt idx="510">
                  <c:v>1205.0999999999999</c:v>
                </c:pt>
                <c:pt idx="511">
                  <c:v>1205.1099999999999</c:v>
                </c:pt>
                <c:pt idx="512">
                  <c:v>1205.1199999999999</c:v>
                </c:pt>
                <c:pt idx="513">
                  <c:v>1205.1300000000001</c:v>
                </c:pt>
                <c:pt idx="514">
                  <c:v>1205.1400000000001</c:v>
                </c:pt>
                <c:pt idx="515">
                  <c:v>1205.1500000000001</c:v>
                </c:pt>
                <c:pt idx="516">
                  <c:v>1205.1600000000001</c:v>
                </c:pt>
                <c:pt idx="517">
                  <c:v>1205.17</c:v>
                </c:pt>
                <c:pt idx="518">
                  <c:v>1205.18</c:v>
                </c:pt>
                <c:pt idx="519">
                  <c:v>1205.19</c:v>
                </c:pt>
                <c:pt idx="520">
                  <c:v>1205.2</c:v>
                </c:pt>
                <c:pt idx="521">
                  <c:v>1205.21</c:v>
                </c:pt>
                <c:pt idx="522">
                  <c:v>1205.22</c:v>
                </c:pt>
                <c:pt idx="523">
                  <c:v>1205.23</c:v>
                </c:pt>
                <c:pt idx="524">
                  <c:v>1205.24</c:v>
                </c:pt>
                <c:pt idx="525">
                  <c:v>1205.25</c:v>
                </c:pt>
                <c:pt idx="526">
                  <c:v>1205.26</c:v>
                </c:pt>
                <c:pt idx="527">
                  <c:v>1205.27</c:v>
                </c:pt>
                <c:pt idx="528">
                  <c:v>1205.28</c:v>
                </c:pt>
                <c:pt idx="529">
                  <c:v>1205.29</c:v>
                </c:pt>
                <c:pt idx="530">
                  <c:v>1205.3</c:v>
                </c:pt>
                <c:pt idx="531">
                  <c:v>1205.31</c:v>
                </c:pt>
                <c:pt idx="532">
                  <c:v>1205.32</c:v>
                </c:pt>
                <c:pt idx="533">
                  <c:v>1205.33</c:v>
                </c:pt>
                <c:pt idx="534">
                  <c:v>1205.3399999999999</c:v>
                </c:pt>
                <c:pt idx="535">
                  <c:v>1205.3499999999999</c:v>
                </c:pt>
                <c:pt idx="536">
                  <c:v>1205.3599999999999</c:v>
                </c:pt>
                <c:pt idx="537">
                  <c:v>1205.3699999999999</c:v>
                </c:pt>
                <c:pt idx="538">
                  <c:v>1205.3800000000001</c:v>
                </c:pt>
                <c:pt idx="539">
                  <c:v>1205.3900000000001</c:v>
                </c:pt>
                <c:pt idx="540">
                  <c:v>1205.4000000000001</c:v>
                </c:pt>
                <c:pt idx="541">
                  <c:v>1205.4100000000001</c:v>
                </c:pt>
                <c:pt idx="542">
                  <c:v>1205.42</c:v>
                </c:pt>
                <c:pt idx="543">
                  <c:v>1205.43</c:v>
                </c:pt>
                <c:pt idx="544">
                  <c:v>1205.44</c:v>
                </c:pt>
                <c:pt idx="545">
                  <c:v>1205.45</c:v>
                </c:pt>
                <c:pt idx="546">
                  <c:v>1205.46</c:v>
                </c:pt>
                <c:pt idx="547">
                  <c:v>1205.47</c:v>
                </c:pt>
                <c:pt idx="548">
                  <c:v>1205.48</c:v>
                </c:pt>
                <c:pt idx="549">
                  <c:v>1205.49</c:v>
                </c:pt>
                <c:pt idx="550">
                  <c:v>1205.5</c:v>
                </c:pt>
                <c:pt idx="551">
                  <c:v>1205.51</c:v>
                </c:pt>
                <c:pt idx="552">
                  <c:v>1205.52</c:v>
                </c:pt>
                <c:pt idx="553">
                  <c:v>1205.53</c:v>
                </c:pt>
                <c:pt idx="554">
                  <c:v>1205.54</c:v>
                </c:pt>
                <c:pt idx="555">
                  <c:v>1205.55</c:v>
                </c:pt>
                <c:pt idx="556">
                  <c:v>1205.56</c:v>
                </c:pt>
                <c:pt idx="557">
                  <c:v>1205.57</c:v>
                </c:pt>
                <c:pt idx="558">
                  <c:v>1205.58</c:v>
                </c:pt>
                <c:pt idx="559">
                  <c:v>1205.5899999999999</c:v>
                </c:pt>
                <c:pt idx="560">
                  <c:v>1205.5999999999999</c:v>
                </c:pt>
                <c:pt idx="561">
                  <c:v>1205.6099999999999</c:v>
                </c:pt>
                <c:pt idx="562">
                  <c:v>1205.6199999999999</c:v>
                </c:pt>
                <c:pt idx="563">
                  <c:v>1205.6300000000001</c:v>
                </c:pt>
                <c:pt idx="564">
                  <c:v>1205.6400000000001</c:v>
                </c:pt>
                <c:pt idx="565">
                  <c:v>1205.6500000000001</c:v>
                </c:pt>
                <c:pt idx="566">
                  <c:v>1205.6600000000001</c:v>
                </c:pt>
                <c:pt idx="567">
                  <c:v>1205.67</c:v>
                </c:pt>
                <c:pt idx="568">
                  <c:v>1205.68</c:v>
                </c:pt>
                <c:pt idx="569">
                  <c:v>1205.69</c:v>
                </c:pt>
                <c:pt idx="570">
                  <c:v>1205.7</c:v>
                </c:pt>
                <c:pt idx="571">
                  <c:v>1205.71</c:v>
                </c:pt>
                <c:pt idx="572">
                  <c:v>1205.72</c:v>
                </c:pt>
                <c:pt idx="573">
                  <c:v>1205.73</c:v>
                </c:pt>
                <c:pt idx="574">
                  <c:v>1205.74</c:v>
                </c:pt>
                <c:pt idx="575">
                  <c:v>1205.75</c:v>
                </c:pt>
                <c:pt idx="576">
                  <c:v>1205.76</c:v>
                </c:pt>
                <c:pt idx="577">
                  <c:v>1205.77</c:v>
                </c:pt>
                <c:pt idx="578">
                  <c:v>1205.78</c:v>
                </c:pt>
                <c:pt idx="579">
                  <c:v>1205.79</c:v>
                </c:pt>
                <c:pt idx="580">
                  <c:v>1205.8</c:v>
                </c:pt>
                <c:pt idx="581">
                  <c:v>1205.81</c:v>
                </c:pt>
                <c:pt idx="582">
                  <c:v>1205.82</c:v>
                </c:pt>
                <c:pt idx="583">
                  <c:v>1205.83</c:v>
                </c:pt>
                <c:pt idx="584">
                  <c:v>1205.8399999999999</c:v>
                </c:pt>
                <c:pt idx="585">
                  <c:v>1205.8499999999999</c:v>
                </c:pt>
                <c:pt idx="586">
                  <c:v>1205.8599999999999</c:v>
                </c:pt>
                <c:pt idx="587">
                  <c:v>1205.8699999999999</c:v>
                </c:pt>
                <c:pt idx="588">
                  <c:v>1205.8800000000001</c:v>
                </c:pt>
                <c:pt idx="589">
                  <c:v>1205.8900000000001</c:v>
                </c:pt>
                <c:pt idx="590">
                  <c:v>1205.9000000000001</c:v>
                </c:pt>
                <c:pt idx="591">
                  <c:v>1205.9100000000001</c:v>
                </c:pt>
                <c:pt idx="592">
                  <c:v>1205.92</c:v>
                </c:pt>
                <c:pt idx="593">
                  <c:v>1205.93</c:v>
                </c:pt>
                <c:pt idx="594">
                  <c:v>1205.94</c:v>
                </c:pt>
                <c:pt idx="595">
                  <c:v>1205.95</c:v>
                </c:pt>
                <c:pt idx="596">
                  <c:v>1205.96</c:v>
                </c:pt>
                <c:pt idx="597">
                  <c:v>1205.97</c:v>
                </c:pt>
                <c:pt idx="598">
                  <c:v>1205.98</c:v>
                </c:pt>
                <c:pt idx="599">
                  <c:v>1205.99</c:v>
                </c:pt>
                <c:pt idx="600">
                  <c:v>1206</c:v>
                </c:pt>
                <c:pt idx="601">
                  <c:v>1206.01</c:v>
                </c:pt>
                <c:pt idx="602">
                  <c:v>1206.02</c:v>
                </c:pt>
                <c:pt idx="603">
                  <c:v>1206.03</c:v>
                </c:pt>
                <c:pt idx="604">
                  <c:v>1206.04</c:v>
                </c:pt>
                <c:pt idx="605">
                  <c:v>1206.05</c:v>
                </c:pt>
                <c:pt idx="606">
                  <c:v>1206.06</c:v>
                </c:pt>
                <c:pt idx="607">
                  <c:v>1206.07</c:v>
                </c:pt>
                <c:pt idx="608">
                  <c:v>1206.08</c:v>
                </c:pt>
                <c:pt idx="609">
                  <c:v>1206.0899999999999</c:v>
                </c:pt>
                <c:pt idx="610">
                  <c:v>1206.0999999999999</c:v>
                </c:pt>
                <c:pt idx="611">
                  <c:v>1206.1099999999999</c:v>
                </c:pt>
                <c:pt idx="612">
                  <c:v>1206.1199999999999</c:v>
                </c:pt>
                <c:pt idx="613">
                  <c:v>1206.1300000000001</c:v>
                </c:pt>
                <c:pt idx="614">
                  <c:v>1206.1400000000001</c:v>
                </c:pt>
                <c:pt idx="615">
                  <c:v>1206.1500000000001</c:v>
                </c:pt>
                <c:pt idx="616">
                  <c:v>1206.1600000000001</c:v>
                </c:pt>
                <c:pt idx="617">
                  <c:v>1206.17</c:v>
                </c:pt>
                <c:pt idx="618">
                  <c:v>1206.18</c:v>
                </c:pt>
                <c:pt idx="619">
                  <c:v>1206.19</c:v>
                </c:pt>
                <c:pt idx="620">
                  <c:v>1206.2</c:v>
                </c:pt>
                <c:pt idx="621">
                  <c:v>1206.21</c:v>
                </c:pt>
                <c:pt idx="622">
                  <c:v>1206.22</c:v>
                </c:pt>
                <c:pt idx="623">
                  <c:v>1206.23</c:v>
                </c:pt>
                <c:pt idx="624">
                  <c:v>1206.24</c:v>
                </c:pt>
                <c:pt idx="625">
                  <c:v>1206.25</c:v>
                </c:pt>
                <c:pt idx="626">
                  <c:v>1206.26</c:v>
                </c:pt>
                <c:pt idx="627">
                  <c:v>1206.27</c:v>
                </c:pt>
                <c:pt idx="628">
                  <c:v>1206.28</c:v>
                </c:pt>
                <c:pt idx="629">
                  <c:v>1206.29</c:v>
                </c:pt>
                <c:pt idx="630">
                  <c:v>1206.3</c:v>
                </c:pt>
                <c:pt idx="631">
                  <c:v>1206.31</c:v>
                </c:pt>
                <c:pt idx="632">
                  <c:v>1206.32</c:v>
                </c:pt>
                <c:pt idx="633">
                  <c:v>1206.33</c:v>
                </c:pt>
                <c:pt idx="634">
                  <c:v>1206.3399999999999</c:v>
                </c:pt>
                <c:pt idx="635">
                  <c:v>1206.3499999999999</c:v>
                </c:pt>
                <c:pt idx="636">
                  <c:v>1206.3599999999999</c:v>
                </c:pt>
                <c:pt idx="637">
                  <c:v>1206.3699999999999</c:v>
                </c:pt>
                <c:pt idx="638">
                  <c:v>1206.3800000000001</c:v>
                </c:pt>
                <c:pt idx="639">
                  <c:v>1206.3900000000001</c:v>
                </c:pt>
                <c:pt idx="640">
                  <c:v>1206.4000000000001</c:v>
                </c:pt>
                <c:pt idx="641">
                  <c:v>1206.4100000000001</c:v>
                </c:pt>
                <c:pt idx="642">
                  <c:v>1206.42</c:v>
                </c:pt>
                <c:pt idx="643">
                  <c:v>1206.43</c:v>
                </c:pt>
                <c:pt idx="644">
                  <c:v>1206.44</c:v>
                </c:pt>
                <c:pt idx="645">
                  <c:v>1206.45</c:v>
                </c:pt>
                <c:pt idx="646">
                  <c:v>1206.46</c:v>
                </c:pt>
                <c:pt idx="647">
                  <c:v>1206.47</c:v>
                </c:pt>
                <c:pt idx="648">
                  <c:v>1206.48</c:v>
                </c:pt>
                <c:pt idx="649">
                  <c:v>1206.49</c:v>
                </c:pt>
                <c:pt idx="650">
                  <c:v>1206.5</c:v>
                </c:pt>
                <c:pt idx="651">
                  <c:v>1206.51</c:v>
                </c:pt>
                <c:pt idx="652">
                  <c:v>1206.52</c:v>
                </c:pt>
                <c:pt idx="653">
                  <c:v>1206.53</c:v>
                </c:pt>
                <c:pt idx="654">
                  <c:v>1206.54</c:v>
                </c:pt>
                <c:pt idx="655">
                  <c:v>1206.55</c:v>
                </c:pt>
                <c:pt idx="656">
                  <c:v>1206.56</c:v>
                </c:pt>
                <c:pt idx="657">
                  <c:v>1206.57</c:v>
                </c:pt>
                <c:pt idx="658">
                  <c:v>1206.58</c:v>
                </c:pt>
                <c:pt idx="659">
                  <c:v>1206.5899999999999</c:v>
                </c:pt>
                <c:pt idx="660">
                  <c:v>1206.5999999999999</c:v>
                </c:pt>
                <c:pt idx="661">
                  <c:v>1206.6099999999999</c:v>
                </c:pt>
                <c:pt idx="662">
                  <c:v>1206.6199999999999</c:v>
                </c:pt>
                <c:pt idx="663">
                  <c:v>1206.6300000000001</c:v>
                </c:pt>
                <c:pt idx="664">
                  <c:v>1206.6400000000001</c:v>
                </c:pt>
                <c:pt idx="665">
                  <c:v>1206.6500000000001</c:v>
                </c:pt>
                <c:pt idx="666">
                  <c:v>1206.6600000000001</c:v>
                </c:pt>
                <c:pt idx="667">
                  <c:v>1206.67</c:v>
                </c:pt>
                <c:pt idx="668">
                  <c:v>1206.68</c:v>
                </c:pt>
                <c:pt idx="669">
                  <c:v>1206.69</c:v>
                </c:pt>
                <c:pt idx="670">
                  <c:v>1206.7</c:v>
                </c:pt>
                <c:pt idx="671">
                  <c:v>1206.71</c:v>
                </c:pt>
                <c:pt idx="672">
                  <c:v>1206.72</c:v>
                </c:pt>
                <c:pt idx="673">
                  <c:v>1206.73</c:v>
                </c:pt>
                <c:pt idx="674">
                  <c:v>1206.74</c:v>
                </c:pt>
                <c:pt idx="675">
                  <c:v>1206.75</c:v>
                </c:pt>
                <c:pt idx="676">
                  <c:v>1206.76</c:v>
                </c:pt>
                <c:pt idx="677">
                  <c:v>1206.77</c:v>
                </c:pt>
                <c:pt idx="678">
                  <c:v>1206.78</c:v>
                </c:pt>
                <c:pt idx="679">
                  <c:v>1206.79</c:v>
                </c:pt>
                <c:pt idx="680">
                  <c:v>1206.8</c:v>
                </c:pt>
                <c:pt idx="681">
                  <c:v>1206.81</c:v>
                </c:pt>
                <c:pt idx="682">
                  <c:v>1206.82</c:v>
                </c:pt>
                <c:pt idx="683">
                  <c:v>1206.83</c:v>
                </c:pt>
                <c:pt idx="684">
                  <c:v>1206.8399999999999</c:v>
                </c:pt>
                <c:pt idx="685">
                  <c:v>1206.8499999999999</c:v>
                </c:pt>
                <c:pt idx="686">
                  <c:v>1206.8599999999999</c:v>
                </c:pt>
                <c:pt idx="687">
                  <c:v>1206.8699999999999</c:v>
                </c:pt>
                <c:pt idx="688">
                  <c:v>1206.8800000000001</c:v>
                </c:pt>
                <c:pt idx="689">
                  <c:v>1206.8900000000001</c:v>
                </c:pt>
                <c:pt idx="690">
                  <c:v>1206.9000000000001</c:v>
                </c:pt>
                <c:pt idx="691">
                  <c:v>1206.9100000000001</c:v>
                </c:pt>
                <c:pt idx="692">
                  <c:v>1206.92</c:v>
                </c:pt>
                <c:pt idx="693">
                  <c:v>1206.93</c:v>
                </c:pt>
                <c:pt idx="694">
                  <c:v>1206.94</c:v>
                </c:pt>
                <c:pt idx="695">
                  <c:v>1206.95</c:v>
                </c:pt>
                <c:pt idx="696">
                  <c:v>1206.96</c:v>
                </c:pt>
                <c:pt idx="697">
                  <c:v>1206.97</c:v>
                </c:pt>
                <c:pt idx="698">
                  <c:v>1206.98</c:v>
                </c:pt>
                <c:pt idx="699">
                  <c:v>1206.99</c:v>
                </c:pt>
                <c:pt idx="700">
                  <c:v>1207</c:v>
                </c:pt>
                <c:pt idx="701">
                  <c:v>1207.01</c:v>
                </c:pt>
                <c:pt idx="702">
                  <c:v>1207.02</c:v>
                </c:pt>
                <c:pt idx="703">
                  <c:v>1207.03</c:v>
                </c:pt>
                <c:pt idx="704">
                  <c:v>1207.04</c:v>
                </c:pt>
                <c:pt idx="705">
                  <c:v>1207.05</c:v>
                </c:pt>
                <c:pt idx="706">
                  <c:v>1207.06</c:v>
                </c:pt>
                <c:pt idx="707">
                  <c:v>1207.07</c:v>
                </c:pt>
                <c:pt idx="708">
                  <c:v>1207.08</c:v>
                </c:pt>
                <c:pt idx="709">
                  <c:v>1207.0899999999999</c:v>
                </c:pt>
                <c:pt idx="710">
                  <c:v>1207.0999999999999</c:v>
                </c:pt>
                <c:pt idx="711">
                  <c:v>1207.1099999999999</c:v>
                </c:pt>
                <c:pt idx="712">
                  <c:v>1207.1199999999999</c:v>
                </c:pt>
                <c:pt idx="713">
                  <c:v>1207.1300000000001</c:v>
                </c:pt>
                <c:pt idx="714">
                  <c:v>1207.1400000000001</c:v>
                </c:pt>
                <c:pt idx="715">
                  <c:v>1207.1500000000001</c:v>
                </c:pt>
                <c:pt idx="716">
                  <c:v>1207.1600000000001</c:v>
                </c:pt>
                <c:pt idx="717">
                  <c:v>1207.17</c:v>
                </c:pt>
                <c:pt idx="718">
                  <c:v>1207.18</c:v>
                </c:pt>
                <c:pt idx="719">
                  <c:v>1207.19</c:v>
                </c:pt>
                <c:pt idx="720">
                  <c:v>1207.2</c:v>
                </c:pt>
                <c:pt idx="721">
                  <c:v>1207.21</c:v>
                </c:pt>
                <c:pt idx="722">
                  <c:v>1207.22</c:v>
                </c:pt>
                <c:pt idx="723">
                  <c:v>1207.23</c:v>
                </c:pt>
                <c:pt idx="724">
                  <c:v>1207.24</c:v>
                </c:pt>
                <c:pt idx="725">
                  <c:v>1207.25</c:v>
                </c:pt>
                <c:pt idx="726">
                  <c:v>1207.26</c:v>
                </c:pt>
                <c:pt idx="727">
                  <c:v>1207.27</c:v>
                </c:pt>
                <c:pt idx="728">
                  <c:v>1207.28</c:v>
                </c:pt>
                <c:pt idx="729">
                  <c:v>1207.29</c:v>
                </c:pt>
                <c:pt idx="730">
                  <c:v>1207.3</c:v>
                </c:pt>
                <c:pt idx="731">
                  <c:v>1207.31</c:v>
                </c:pt>
                <c:pt idx="732">
                  <c:v>1207.32</c:v>
                </c:pt>
                <c:pt idx="733">
                  <c:v>1207.33</c:v>
                </c:pt>
                <c:pt idx="734">
                  <c:v>1207.3399999999999</c:v>
                </c:pt>
                <c:pt idx="735">
                  <c:v>1207.3499999999999</c:v>
                </c:pt>
                <c:pt idx="736">
                  <c:v>1207.3599999999999</c:v>
                </c:pt>
                <c:pt idx="737">
                  <c:v>1207.3699999999999</c:v>
                </c:pt>
                <c:pt idx="738">
                  <c:v>1207.3800000000001</c:v>
                </c:pt>
                <c:pt idx="739">
                  <c:v>1207.3900000000001</c:v>
                </c:pt>
                <c:pt idx="740">
                  <c:v>1207.4000000000001</c:v>
                </c:pt>
                <c:pt idx="741">
                  <c:v>1207.4100000000001</c:v>
                </c:pt>
                <c:pt idx="742">
                  <c:v>1207.42</c:v>
                </c:pt>
                <c:pt idx="743">
                  <c:v>1207.43</c:v>
                </c:pt>
                <c:pt idx="744">
                  <c:v>1207.44</c:v>
                </c:pt>
                <c:pt idx="745">
                  <c:v>1207.45</c:v>
                </c:pt>
                <c:pt idx="746">
                  <c:v>1207.46</c:v>
                </c:pt>
                <c:pt idx="747">
                  <c:v>1207.47</c:v>
                </c:pt>
                <c:pt idx="748">
                  <c:v>1207.48</c:v>
                </c:pt>
                <c:pt idx="749">
                  <c:v>1207.49</c:v>
                </c:pt>
                <c:pt idx="750">
                  <c:v>1207.5</c:v>
                </c:pt>
                <c:pt idx="751">
                  <c:v>1207.51</c:v>
                </c:pt>
                <c:pt idx="752">
                  <c:v>1207.52</c:v>
                </c:pt>
                <c:pt idx="753">
                  <c:v>1207.53</c:v>
                </c:pt>
                <c:pt idx="754">
                  <c:v>1207.54</c:v>
                </c:pt>
                <c:pt idx="755">
                  <c:v>1207.55</c:v>
                </c:pt>
                <c:pt idx="756">
                  <c:v>1207.56</c:v>
                </c:pt>
                <c:pt idx="757">
                  <c:v>1207.57</c:v>
                </c:pt>
                <c:pt idx="758">
                  <c:v>1207.58</c:v>
                </c:pt>
                <c:pt idx="759">
                  <c:v>1207.5899999999999</c:v>
                </c:pt>
                <c:pt idx="760">
                  <c:v>1207.5999999999999</c:v>
                </c:pt>
                <c:pt idx="761">
                  <c:v>1207.6099999999999</c:v>
                </c:pt>
                <c:pt idx="762">
                  <c:v>1207.6199999999999</c:v>
                </c:pt>
                <c:pt idx="763">
                  <c:v>1207.6300000000001</c:v>
                </c:pt>
                <c:pt idx="764">
                  <c:v>1207.6400000000001</c:v>
                </c:pt>
                <c:pt idx="765">
                  <c:v>1207.6500000000001</c:v>
                </c:pt>
                <c:pt idx="766">
                  <c:v>1207.6600000000001</c:v>
                </c:pt>
                <c:pt idx="767">
                  <c:v>1207.67</c:v>
                </c:pt>
                <c:pt idx="768">
                  <c:v>1207.68</c:v>
                </c:pt>
                <c:pt idx="769">
                  <c:v>1207.69</c:v>
                </c:pt>
                <c:pt idx="770">
                  <c:v>1207.7</c:v>
                </c:pt>
                <c:pt idx="771">
                  <c:v>1207.71</c:v>
                </c:pt>
                <c:pt idx="772">
                  <c:v>1207.72</c:v>
                </c:pt>
                <c:pt idx="773">
                  <c:v>1207.73</c:v>
                </c:pt>
                <c:pt idx="774">
                  <c:v>1207.74</c:v>
                </c:pt>
                <c:pt idx="775">
                  <c:v>1207.75</c:v>
                </c:pt>
                <c:pt idx="776">
                  <c:v>1207.76</c:v>
                </c:pt>
                <c:pt idx="777">
                  <c:v>1207.77</c:v>
                </c:pt>
                <c:pt idx="778">
                  <c:v>1207.78</c:v>
                </c:pt>
                <c:pt idx="779">
                  <c:v>1207.79</c:v>
                </c:pt>
                <c:pt idx="780">
                  <c:v>1207.8</c:v>
                </c:pt>
                <c:pt idx="781">
                  <c:v>1207.81</c:v>
                </c:pt>
                <c:pt idx="782">
                  <c:v>1207.82</c:v>
                </c:pt>
                <c:pt idx="783">
                  <c:v>1207.83</c:v>
                </c:pt>
                <c:pt idx="784">
                  <c:v>1207.8399999999999</c:v>
                </c:pt>
                <c:pt idx="785">
                  <c:v>1207.8499999999999</c:v>
                </c:pt>
                <c:pt idx="786">
                  <c:v>1207.8599999999999</c:v>
                </c:pt>
                <c:pt idx="787">
                  <c:v>1207.8699999999999</c:v>
                </c:pt>
                <c:pt idx="788">
                  <c:v>1207.8800000000001</c:v>
                </c:pt>
                <c:pt idx="789">
                  <c:v>1207.8900000000001</c:v>
                </c:pt>
                <c:pt idx="790">
                  <c:v>1207.9000000000001</c:v>
                </c:pt>
                <c:pt idx="791">
                  <c:v>1207.9100000000001</c:v>
                </c:pt>
                <c:pt idx="792">
                  <c:v>1207.92</c:v>
                </c:pt>
                <c:pt idx="793">
                  <c:v>1207.93</c:v>
                </c:pt>
                <c:pt idx="794">
                  <c:v>1207.94</c:v>
                </c:pt>
                <c:pt idx="795">
                  <c:v>1207.95</c:v>
                </c:pt>
                <c:pt idx="796">
                  <c:v>1207.96</c:v>
                </c:pt>
                <c:pt idx="797">
                  <c:v>1207.97</c:v>
                </c:pt>
                <c:pt idx="798">
                  <c:v>1207.98</c:v>
                </c:pt>
                <c:pt idx="799">
                  <c:v>1207.99</c:v>
                </c:pt>
                <c:pt idx="800">
                  <c:v>1208</c:v>
                </c:pt>
                <c:pt idx="801">
                  <c:v>1208.01</c:v>
                </c:pt>
                <c:pt idx="802">
                  <c:v>1208.02</c:v>
                </c:pt>
                <c:pt idx="803">
                  <c:v>1208.03</c:v>
                </c:pt>
                <c:pt idx="804">
                  <c:v>1208.04</c:v>
                </c:pt>
                <c:pt idx="805">
                  <c:v>1208.05</c:v>
                </c:pt>
                <c:pt idx="806">
                  <c:v>1208.06</c:v>
                </c:pt>
                <c:pt idx="807">
                  <c:v>1208.07</c:v>
                </c:pt>
                <c:pt idx="808">
                  <c:v>1208.08</c:v>
                </c:pt>
                <c:pt idx="809">
                  <c:v>1208.0899999999999</c:v>
                </c:pt>
                <c:pt idx="810">
                  <c:v>1208.0999999999999</c:v>
                </c:pt>
                <c:pt idx="811">
                  <c:v>1208.1099999999999</c:v>
                </c:pt>
                <c:pt idx="812">
                  <c:v>1208.1199999999999</c:v>
                </c:pt>
                <c:pt idx="813">
                  <c:v>1208.1300000000001</c:v>
                </c:pt>
                <c:pt idx="814">
                  <c:v>1208.1400000000001</c:v>
                </c:pt>
                <c:pt idx="815">
                  <c:v>1208.1500000000001</c:v>
                </c:pt>
                <c:pt idx="816">
                  <c:v>1208.1600000000001</c:v>
                </c:pt>
                <c:pt idx="817">
                  <c:v>1208.17</c:v>
                </c:pt>
                <c:pt idx="818">
                  <c:v>1208.18</c:v>
                </c:pt>
                <c:pt idx="819">
                  <c:v>1208.19</c:v>
                </c:pt>
                <c:pt idx="820">
                  <c:v>1208.2</c:v>
                </c:pt>
                <c:pt idx="821">
                  <c:v>1208.21</c:v>
                </c:pt>
                <c:pt idx="822">
                  <c:v>1208.22</c:v>
                </c:pt>
                <c:pt idx="823">
                  <c:v>1208.23</c:v>
                </c:pt>
                <c:pt idx="824">
                  <c:v>1208.24</c:v>
                </c:pt>
                <c:pt idx="825">
                  <c:v>1208.25</c:v>
                </c:pt>
                <c:pt idx="826">
                  <c:v>1208.26</c:v>
                </c:pt>
                <c:pt idx="827">
                  <c:v>1208.27</c:v>
                </c:pt>
                <c:pt idx="828">
                  <c:v>1208.28</c:v>
                </c:pt>
                <c:pt idx="829">
                  <c:v>1208.29</c:v>
                </c:pt>
                <c:pt idx="830">
                  <c:v>1208.3</c:v>
                </c:pt>
                <c:pt idx="831">
                  <c:v>1208.31</c:v>
                </c:pt>
                <c:pt idx="832">
                  <c:v>1208.32</c:v>
                </c:pt>
                <c:pt idx="833">
                  <c:v>1208.33</c:v>
                </c:pt>
                <c:pt idx="834">
                  <c:v>1208.3399999999999</c:v>
                </c:pt>
                <c:pt idx="835">
                  <c:v>1208.3499999999999</c:v>
                </c:pt>
                <c:pt idx="836">
                  <c:v>1208.3599999999999</c:v>
                </c:pt>
                <c:pt idx="837">
                  <c:v>1208.3699999999999</c:v>
                </c:pt>
                <c:pt idx="838">
                  <c:v>1208.3800000000001</c:v>
                </c:pt>
                <c:pt idx="839">
                  <c:v>1208.3900000000001</c:v>
                </c:pt>
                <c:pt idx="840">
                  <c:v>1208.4000000000001</c:v>
                </c:pt>
                <c:pt idx="841">
                  <c:v>1208.4100000000001</c:v>
                </c:pt>
                <c:pt idx="842">
                  <c:v>1208.42</c:v>
                </c:pt>
                <c:pt idx="843">
                  <c:v>1208.43</c:v>
                </c:pt>
                <c:pt idx="844">
                  <c:v>1208.44</c:v>
                </c:pt>
                <c:pt idx="845">
                  <c:v>1208.45</c:v>
                </c:pt>
                <c:pt idx="846">
                  <c:v>1208.46</c:v>
                </c:pt>
                <c:pt idx="847">
                  <c:v>1208.47</c:v>
                </c:pt>
                <c:pt idx="848">
                  <c:v>1208.48</c:v>
                </c:pt>
                <c:pt idx="849">
                  <c:v>1208.49</c:v>
                </c:pt>
                <c:pt idx="850">
                  <c:v>1208.5</c:v>
                </c:pt>
                <c:pt idx="851">
                  <c:v>1208.51</c:v>
                </c:pt>
                <c:pt idx="852">
                  <c:v>1208.52</c:v>
                </c:pt>
                <c:pt idx="853">
                  <c:v>1208.53</c:v>
                </c:pt>
                <c:pt idx="854">
                  <c:v>1208.54</c:v>
                </c:pt>
                <c:pt idx="855">
                  <c:v>1208.55</c:v>
                </c:pt>
                <c:pt idx="856">
                  <c:v>1208.56</c:v>
                </c:pt>
                <c:pt idx="857">
                  <c:v>1208.57</c:v>
                </c:pt>
                <c:pt idx="858">
                  <c:v>1208.58</c:v>
                </c:pt>
                <c:pt idx="859">
                  <c:v>1208.5899999999999</c:v>
                </c:pt>
                <c:pt idx="860">
                  <c:v>1208.5999999999999</c:v>
                </c:pt>
                <c:pt idx="861">
                  <c:v>1208.6099999999999</c:v>
                </c:pt>
                <c:pt idx="862">
                  <c:v>1208.6199999999999</c:v>
                </c:pt>
                <c:pt idx="863">
                  <c:v>1208.6300000000001</c:v>
                </c:pt>
                <c:pt idx="864">
                  <c:v>1208.6400000000001</c:v>
                </c:pt>
                <c:pt idx="865">
                  <c:v>1208.6500000000001</c:v>
                </c:pt>
                <c:pt idx="866">
                  <c:v>1208.6600000000001</c:v>
                </c:pt>
                <c:pt idx="867">
                  <c:v>1208.67</c:v>
                </c:pt>
                <c:pt idx="868">
                  <c:v>1208.68</c:v>
                </c:pt>
                <c:pt idx="869">
                  <c:v>1208.69</c:v>
                </c:pt>
                <c:pt idx="870">
                  <c:v>1208.7</c:v>
                </c:pt>
                <c:pt idx="871">
                  <c:v>1208.71</c:v>
                </c:pt>
                <c:pt idx="872">
                  <c:v>1208.72</c:v>
                </c:pt>
                <c:pt idx="873">
                  <c:v>1208.73</c:v>
                </c:pt>
                <c:pt idx="874">
                  <c:v>1208.74</c:v>
                </c:pt>
                <c:pt idx="875">
                  <c:v>1208.75</c:v>
                </c:pt>
                <c:pt idx="876">
                  <c:v>1208.76</c:v>
                </c:pt>
                <c:pt idx="877">
                  <c:v>1208.77</c:v>
                </c:pt>
                <c:pt idx="878">
                  <c:v>1208.78</c:v>
                </c:pt>
                <c:pt idx="879">
                  <c:v>1208.79</c:v>
                </c:pt>
                <c:pt idx="880">
                  <c:v>1208.8</c:v>
                </c:pt>
                <c:pt idx="881">
                  <c:v>1208.81</c:v>
                </c:pt>
                <c:pt idx="882">
                  <c:v>1208.82</c:v>
                </c:pt>
                <c:pt idx="883">
                  <c:v>1208.83</c:v>
                </c:pt>
                <c:pt idx="884">
                  <c:v>1208.8399999999999</c:v>
                </c:pt>
                <c:pt idx="885">
                  <c:v>1208.8499999999999</c:v>
                </c:pt>
                <c:pt idx="886">
                  <c:v>1208.8599999999999</c:v>
                </c:pt>
                <c:pt idx="887">
                  <c:v>1208.8699999999999</c:v>
                </c:pt>
                <c:pt idx="888">
                  <c:v>1208.8800000000001</c:v>
                </c:pt>
                <c:pt idx="889">
                  <c:v>1208.8900000000001</c:v>
                </c:pt>
                <c:pt idx="890">
                  <c:v>1208.9000000000001</c:v>
                </c:pt>
                <c:pt idx="891">
                  <c:v>1208.9100000000001</c:v>
                </c:pt>
                <c:pt idx="892">
                  <c:v>1208.92</c:v>
                </c:pt>
                <c:pt idx="893">
                  <c:v>1208.93</c:v>
                </c:pt>
                <c:pt idx="894">
                  <c:v>1208.94</c:v>
                </c:pt>
                <c:pt idx="895">
                  <c:v>1208.95</c:v>
                </c:pt>
                <c:pt idx="896">
                  <c:v>1208.96</c:v>
                </c:pt>
                <c:pt idx="897">
                  <c:v>1208.97</c:v>
                </c:pt>
                <c:pt idx="898">
                  <c:v>1208.98</c:v>
                </c:pt>
                <c:pt idx="899">
                  <c:v>1208.99</c:v>
                </c:pt>
                <c:pt idx="900">
                  <c:v>1209</c:v>
                </c:pt>
                <c:pt idx="901">
                  <c:v>1209.01</c:v>
                </c:pt>
                <c:pt idx="902">
                  <c:v>1209.02</c:v>
                </c:pt>
                <c:pt idx="903">
                  <c:v>1209.03</c:v>
                </c:pt>
                <c:pt idx="904">
                  <c:v>1209.04</c:v>
                </c:pt>
                <c:pt idx="905">
                  <c:v>1209.05</c:v>
                </c:pt>
                <c:pt idx="906">
                  <c:v>1209.06</c:v>
                </c:pt>
                <c:pt idx="907">
                  <c:v>1209.07</c:v>
                </c:pt>
                <c:pt idx="908">
                  <c:v>1209.08</c:v>
                </c:pt>
                <c:pt idx="909">
                  <c:v>1209.0899999999999</c:v>
                </c:pt>
                <c:pt idx="910">
                  <c:v>1209.0999999999999</c:v>
                </c:pt>
                <c:pt idx="911">
                  <c:v>1209.1099999999999</c:v>
                </c:pt>
                <c:pt idx="912">
                  <c:v>1209.1199999999999</c:v>
                </c:pt>
                <c:pt idx="913">
                  <c:v>1209.1300000000001</c:v>
                </c:pt>
                <c:pt idx="914">
                  <c:v>1209.1400000000001</c:v>
                </c:pt>
                <c:pt idx="915">
                  <c:v>1209.1500000000001</c:v>
                </c:pt>
                <c:pt idx="916">
                  <c:v>1209.1600000000001</c:v>
                </c:pt>
                <c:pt idx="917">
                  <c:v>1209.17</c:v>
                </c:pt>
                <c:pt idx="918">
                  <c:v>1209.18</c:v>
                </c:pt>
                <c:pt idx="919">
                  <c:v>1209.19</c:v>
                </c:pt>
                <c:pt idx="920">
                  <c:v>1209.2</c:v>
                </c:pt>
                <c:pt idx="921">
                  <c:v>1209.21</c:v>
                </c:pt>
                <c:pt idx="922">
                  <c:v>1209.22</c:v>
                </c:pt>
                <c:pt idx="923">
                  <c:v>1209.23</c:v>
                </c:pt>
                <c:pt idx="924">
                  <c:v>1209.24</c:v>
                </c:pt>
                <c:pt idx="925">
                  <c:v>1209.25</c:v>
                </c:pt>
                <c:pt idx="926">
                  <c:v>1209.26</c:v>
                </c:pt>
                <c:pt idx="927">
                  <c:v>1209.27</c:v>
                </c:pt>
                <c:pt idx="928">
                  <c:v>1209.28</c:v>
                </c:pt>
                <c:pt idx="929">
                  <c:v>1209.29</c:v>
                </c:pt>
                <c:pt idx="930">
                  <c:v>1209.3</c:v>
                </c:pt>
                <c:pt idx="931">
                  <c:v>1209.31</c:v>
                </c:pt>
                <c:pt idx="932">
                  <c:v>1209.32</c:v>
                </c:pt>
                <c:pt idx="933">
                  <c:v>1209.33</c:v>
                </c:pt>
                <c:pt idx="934">
                  <c:v>1209.3399999999999</c:v>
                </c:pt>
                <c:pt idx="935">
                  <c:v>1209.3499999999999</c:v>
                </c:pt>
                <c:pt idx="936">
                  <c:v>1209.3599999999999</c:v>
                </c:pt>
                <c:pt idx="937">
                  <c:v>1209.3699999999999</c:v>
                </c:pt>
                <c:pt idx="938">
                  <c:v>1209.3800000000001</c:v>
                </c:pt>
                <c:pt idx="939">
                  <c:v>1209.3900000000001</c:v>
                </c:pt>
                <c:pt idx="940">
                  <c:v>1209.4000000000001</c:v>
                </c:pt>
                <c:pt idx="941">
                  <c:v>1209.4100000000001</c:v>
                </c:pt>
                <c:pt idx="942">
                  <c:v>1209.42</c:v>
                </c:pt>
                <c:pt idx="943">
                  <c:v>1209.43</c:v>
                </c:pt>
                <c:pt idx="944">
                  <c:v>1209.44</c:v>
                </c:pt>
                <c:pt idx="945">
                  <c:v>1209.45</c:v>
                </c:pt>
                <c:pt idx="946">
                  <c:v>1209.46</c:v>
                </c:pt>
                <c:pt idx="947">
                  <c:v>1209.47</c:v>
                </c:pt>
                <c:pt idx="948">
                  <c:v>1209.48</c:v>
                </c:pt>
                <c:pt idx="949">
                  <c:v>1209.49</c:v>
                </c:pt>
                <c:pt idx="950">
                  <c:v>1209.5</c:v>
                </c:pt>
                <c:pt idx="951">
                  <c:v>1209.51</c:v>
                </c:pt>
                <c:pt idx="952">
                  <c:v>1209.52</c:v>
                </c:pt>
                <c:pt idx="953">
                  <c:v>1209.53</c:v>
                </c:pt>
                <c:pt idx="954">
                  <c:v>1209.54</c:v>
                </c:pt>
                <c:pt idx="955">
                  <c:v>1209.55</c:v>
                </c:pt>
                <c:pt idx="956">
                  <c:v>1209.56</c:v>
                </c:pt>
                <c:pt idx="957">
                  <c:v>1209.57</c:v>
                </c:pt>
                <c:pt idx="958">
                  <c:v>1209.58</c:v>
                </c:pt>
                <c:pt idx="959">
                  <c:v>1209.5899999999999</c:v>
                </c:pt>
                <c:pt idx="960">
                  <c:v>1209.5999999999999</c:v>
                </c:pt>
                <c:pt idx="961">
                  <c:v>1209.6099999999999</c:v>
                </c:pt>
                <c:pt idx="962">
                  <c:v>1209.6199999999999</c:v>
                </c:pt>
                <c:pt idx="963">
                  <c:v>1209.6300000000001</c:v>
                </c:pt>
                <c:pt idx="964">
                  <c:v>1209.6400000000001</c:v>
                </c:pt>
                <c:pt idx="965">
                  <c:v>1209.6500000000001</c:v>
                </c:pt>
                <c:pt idx="966">
                  <c:v>1209.6600000000001</c:v>
                </c:pt>
                <c:pt idx="967">
                  <c:v>1209.67</c:v>
                </c:pt>
                <c:pt idx="968">
                  <c:v>1209.68</c:v>
                </c:pt>
                <c:pt idx="969">
                  <c:v>1209.69</c:v>
                </c:pt>
                <c:pt idx="970">
                  <c:v>1209.7</c:v>
                </c:pt>
                <c:pt idx="971">
                  <c:v>1209.71</c:v>
                </c:pt>
                <c:pt idx="972">
                  <c:v>1209.72</c:v>
                </c:pt>
                <c:pt idx="973">
                  <c:v>1209.73</c:v>
                </c:pt>
                <c:pt idx="974">
                  <c:v>1209.74</c:v>
                </c:pt>
                <c:pt idx="975">
                  <c:v>1209.75</c:v>
                </c:pt>
                <c:pt idx="976">
                  <c:v>1209.76</c:v>
                </c:pt>
                <c:pt idx="977">
                  <c:v>1209.77</c:v>
                </c:pt>
                <c:pt idx="978">
                  <c:v>1209.78</c:v>
                </c:pt>
                <c:pt idx="979">
                  <c:v>1209.79</c:v>
                </c:pt>
                <c:pt idx="980">
                  <c:v>1209.8</c:v>
                </c:pt>
                <c:pt idx="981">
                  <c:v>1209.81</c:v>
                </c:pt>
                <c:pt idx="982">
                  <c:v>1209.82</c:v>
                </c:pt>
                <c:pt idx="983">
                  <c:v>1209.83</c:v>
                </c:pt>
                <c:pt idx="984">
                  <c:v>1209.8399999999999</c:v>
                </c:pt>
                <c:pt idx="985">
                  <c:v>1209.8499999999999</c:v>
                </c:pt>
                <c:pt idx="986">
                  <c:v>1209.8599999999999</c:v>
                </c:pt>
                <c:pt idx="987">
                  <c:v>1209.8699999999999</c:v>
                </c:pt>
                <c:pt idx="988">
                  <c:v>1209.8800000000001</c:v>
                </c:pt>
                <c:pt idx="989">
                  <c:v>1209.8900000000001</c:v>
                </c:pt>
                <c:pt idx="990">
                  <c:v>1209.9000000000001</c:v>
                </c:pt>
                <c:pt idx="991">
                  <c:v>1209.9100000000001</c:v>
                </c:pt>
                <c:pt idx="992">
                  <c:v>1209.92</c:v>
                </c:pt>
                <c:pt idx="993">
                  <c:v>1209.93</c:v>
                </c:pt>
                <c:pt idx="994">
                  <c:v>1209.94</c:v>
                </c:pt>
                <c:pt idx="995">
                  <c:v>1209.95</c:v>
                </c:pt>
                <c:pt idx="996">
                  <c:v>1209.96</c:v>
                </c:pt>
                <c:pt idx="997">
                  <c:v>1209.97</c:v>
                </c:pt>
                <c:pt idx="998">
                  <c:v>1209.98</c:v>
                </c:pt>
                <c:pt idx="999">
                  <c:v>1209.99</c:v>
                </c:pt>
                <c:pt idx="1000">
                  <c:v>1210</c:v>
                </c:pt>
                <c:pt idx="1001">
                  <c:v>1210.01</c:v>
                </c:pt>
                <c:pt idx="1002">
                  <c:v>1210.02</c:v>
                </c:pt>
                <c:pt idx="1003">
                  <c:v>1210.03</c:v>
                </c:pt>
                <c:pt idx="1004">
                  <c:v>1210.04</c:v>
                </c:pt>
                <c:pt idx="1005">
                  <c:v>1210.05</c:v>
                </c:pt>
                <c:pt idx="1006">
                  <c:v>1210.06</c:v>
                </c:pt>
                <c:pt idx="1007">
                  <c:v>1210.07</c:v>
                </c:pt>
                <c:pt idx="1008">
                  <c:v>1210.08</c:v>
                </c:pt>
                <c:pt idx="1009">
                  <c:v>1210.0899999999999</c:v>
                </c:pt>
                <c:pt idx="1010">
                  <c:v>1210.0999999999999</c:v>
                </c:pt>
                <c:pt idx="1011">
                  <c:v>1210.1099999999999</c:v>
                </c:pt>
                <c:pt idx="1012">
                  <c:v>1210.1199999999999</c:v>
                </c:pt>
                <c:pt idx="1013">
                  <c:v>1210.1300000000001</c:v>
                </c:pt>
                <c:pt idx="1014">
                  <c:v>1210.1400000000001</c:v>
                </c:pt>
                <c:pt idx="1015">
                  <c:v>1210.1500000000001</c:v>
                </c:pt>
                <c:pt idx="1016">
                  <c:v>1210.1600000000001</c:v>
                </c:pt>
                <c:pt idx="1017">
                  <c:v>1210.17</c:v>
                </c:pt>
                <c:pt idx="1018">
                  <c:v>1210.18</c:v>
                </c:pt>
                <c:pt idx="1019">
                  <c:v>1210.19</c:v>
                </c:pt>
                <c:pt idx="1020">
                  <c:v>1210.2</c:v>
                </c:pt>
                <c:pt idx="1021">
                  <c:v>1210.21</c:v>
                </c:pt>
                <c:pt idx="1022">
                  <c:v>1210.22</c:v>
                </c:pt>
                <c:pt idx="1023">
                  <c:v>1210.23</c:v>
                </c:pt>
                <c:pt idx="1024">
                  <c:v>1210.24</c:v>
                </c:pt>
                <c:pt idx="1025">
                  <c:v>1210.25</c:v>
                </c:pt>
                <c:pt idx="1026">
                  <c:v>1210.26</c:v>
                </c:pt>
                <c:pt idx="1027">
                  <c:v>1210.27</c:v>
                </c:pt>
                <c:pt idx="1028">
                  <c:v>1210.28</c:v>
                </c:pt>
                <c:pt idx="1029">
                  <c:v>1210.29</c:v>
                </c:pt>
                <c:pt idx="1030">
                  <c:v>1210.3</c:v>
                </c:pt>
                <c:pt idx="1031">
                  <c:v>1210.31</c:v>
                </c:pt>
                <c:pt idx="1032">
                  <c:v>1210.32</c:v>
                </c:pt>
                <c:pt idx="1033">
                  <c:v>1210.33</c:v>
                </c:pt>
                <c:pt idx="1034">
                  <c:v>1210.3399999999999</c:v>
                </c:pt>
                <c:pt idx="1035">
                  <c:v>1210.3499999999999</c:v>
                </c:pt>
                <c:pt idx="1036">
                  <c:v>1210.3599999999999</c:v>
                </c:pt>
                <c:pt idx="1037">
                  <c:v>1210.3699999999999</c:v>
                </c:pt>
                <c:pt idx="1038">
                  <c:v>1210.3800000000001</c:v>
                </c:pt>
                <c:pt idx="1039">
                  <c:v>1210.3900000000001</c:v>
                </c:pt>
                <c:pt idx="1040">
                  <c:v>1210.4000000000001</c:v>
                </c:pt>
                <c:pt idx="1041">
                  <c:v>1210.4100000000001</c:v>
                </c:pt>
                <c:pt idx="1042">
                  <c:v>1210.42</c:v>
                </c:pt>
                <c:pt idx="1043">
                  <c:v>1210.43</c:v>
                </c:pt>
                <c:pt idx="1044">
                  <c:v>1210.44</c:v>
                </c:pt>
                <c:pt idx="1045">
                  <c:v>1210.45</c:v>
                </c:pt>
                <c:pt idx="1046">
                  <c:v>1210.46</c:v>
                </c:pt>
                <c:pt idx="1047">
                  <c:v>1210.47</c:v>
                </c:pt>
                <c:pt idx="1048">
                  <c:v>1210.48</c:v>
                </c:pt>
                <c:pt idx="1049">
                  <c:v>1210.49</c:v>
                </c:pt>
                <c:pt idx="1050">
                  <c:v>1210.5</c:v>
                </c:pt>
                <c:pt idx="1051">
                  <c:v>1210.51</c:v>
                </c:pt>
                <c:pt idx="1052">
                  <c:v>1210.52</c:v>
                </c:pt>
                <c:pt idx="1053">
                  <c:v>1210.53</c:v>
                </c:pt>
                <c:pt idx="1054">
                  <c:v>1210.54</c:v>
                </c:pt>
                <c:pt idx="1055">
                  <c:v>1210.55</c:v>
                </c:pt>
                <c:pt idx="1056">
                  <c:v>1210.56</c:v>
                </c:pt>
                <c:pt idx="1057">
                  <c:v>1210.57</c:v>
                </c:pt>
                <c:pt idx="1058">
                  <c:v>1210.58</c:v>
                </c:pt>
                <c:pt idx="1059">
                  <c:v>1210.5899999999999</c:v>
                </c:pt>
                <c:pt idx="1060">
                  <c:v>1210.5999999999999</c:v>
                </c:pt>
                <c:pt idx="1061">
                  <c:v>1210.6099999999999</c:v>
                </c:pt>
                <c:pt idx="1062">
                  <c:v>1210.6199999999999</c:v>
                </c:pt>
                <c:pt idx="1063">
                  <c:v>1210.6300000000001</c:v>
                </c:pt>
                <c:pt idx="1064">
                  <c:v>1210.6400000000001</c:v>
                </c:pt>
                <c:pt idx="1065">
                  <c:v>1210.6500000000001</c:v>
                </c:pt>
                <c:pt idx="1066">
                  <c:v>1210.6600000000001</c:v>
                </c:pt>
                <c:pt idx="1067">
                  <c:v>1210.67</c:v>
                </c:pt>
                <c:pt idx="1068">
                  <c:v>1210.68</c:v>
                </c:pt>
                <c:pt idx="1069">
                  <c:v>1210.69</c:v>
                </c:pt>
                <c:pt idx="1070">
                  <c:v>1210.7</c:v>
                </c:pt>
                <c:pt idx="1071">
                  <c:v>1210.71</c:v>
                </c:pt>
                <c:pt idx="1072">
                  <c:v>1210.72</c:v>
                </c:pt>
                <c:pt idx="1073">
                  <c:v>1210.73</c:v>
                </c:pt>
                <c:pt idx="1074">
                  <c:v>1210.74</c:v>
                </c:pt>
                <c:pt idx="1075">
                  <c:v>1210.75</c:v>
                </c:pt>
                <c:pt idx="1076">
                  <c:v>1210.76</c:v>
                </c:pt>
                <c:pt idx="1077">
                  <c:v>1210.77</c:v>
                </c:pt>
                <c:pt idx="1078">
                  <c:v>1210.78</c:v>
                </c:pt>
                <c:pt idx="1079">
                  <c:v>1210.79</c:v>
                </c:pt>
                <c:pt idx="1080">
                  <c:v>1210.8</c:v>
                </c:pt>
                <c:pt idx="1081">
                  <c:v>1210.81</c:v>
                </c:pt>
                <c:pt idx="1082">
                  <c:v>1210.82</c:v>
                </c:pt>
                <c:pt idx="1083">
                  <c:v>1210.83</c:v>
                </c:pt>
                <c:pt idx="1084">
                  <c:v>1210.8399999999999</c:v>
                </c:pt>
                <c:pt idx="1085">
                  <c:v>1210.8499999999999</c:v>
                </c:pt>
                <c:pt idx="1086">
                  <c:v>1210.8599999999999</c:v>
                </c:pt>
                <c:pt idx="1087">
                  <c:v>1210.8699999999999</c:v>
                </c:pt>
                <c:pt idx="1088">
                  <c:v>1210.8800000000001</c:v>
                </c:pt>
                <c:pt idx="1089">
                  <c:v>1210.8900000000001</c:v>
                </c:pt>
                <c:pt idx="1090">
                  <c:v>1210.9000000000001</c:v>
                </c:pt>
                <c:pt idx="1091">
                  <c:v>1210.9100000000001</c:v>
                </c:pt>
                <c:pt idx="1092">
                  <c:v>1210.92</c:v>
                </c:pt>
                <c:pt idx="1093">
                  <c:v>1210.93</c:v>
                </c:pt>
                <c:pt idx="1094">
                  <c:v>1210.94</c:v>
                </c:pt>
                <c:pt idx="1095">
                  <c:v>1210.95</c:v>
                </c:pt>
                <c:pt idx="1096">
                  <c:v>1210.96</c:v>
                </c:pt>
                <c:pt idx="1097">
                  <c:v>1210.97</c:v>
                </c:pt>
                <c:pt idx="1098">
                  <c:v>1210.98</c:v>
                </c:pt>
                <c:pt idx="1099">
                  <c:v>1210.99</c:v>
                </c:pt>
                <c:pt idx="1100">
                  <c:v>1211</c:v>
                </c:pt>
                <c:pt idx="1101">
                  <c:v>1211.01</c:v>
                </c:pt>
                <c:pt idx="1102">
                  <c:v>1211.02</c:v>
                </c:pt>
                <c:pt idx="1103">
                  <c:v>1211.03</c:v>
                </c:pt>
                <c:pt idx="1104">
                  <c:v>1211.04</c:v>
                </c:pt>
                <c:pt idx="1105">
                  <c:v>1211.05</c:v>
                </c:pt>
                <c:pt idx="1106">
                  <c:v>1211.06</c:v>
                </c:pt>
                <c:pt idx="1107">
                  <c:v>1211.07</c:v>
                </c:pt>
                <c:pt idx="1108">
                  <c:v>1211.08</c:v>
                </c:pt>
                <c:pt idx="1109">
                  <c:v>1211.0899999999999</c:v>
                </c:pt>
                <c:pt idx="1110">
                  <c:v>1211.0999999999999</c:v>
                </c:pt>
                <c:pt idx="1111">
                  <c:v>1211.1099999999999</c:v>
                </c:pt>
                <c:pt idx="1112">
                  <c:v>1211.1199999999999</c:v>
                </c:pt>
                <c:pt idx="1113">
                  <c:v>1211.1300000000001</c:v>
                </c:pt>
                <c:pt idx="1114">
                  <c:v>1211.1400000000001</c:v>
                </c:pt>
                <c:pt idx="1115">
                  <c:v>1211.1500000000001</c:v>
                </c:pt>
                <c:pt idx="1116">
                  <c:v>1211.1600000000001</c:v>
                </c:pt>
                <c:pt idx="1117">
                  <c:v>1211.17</c:v>
                </c:pt>
                <c:pt idx="1118">
                  <c:v>1211.18</c:v>
                </c:pt>
                <c:pt idx="1119">
                  <c:v>1211.19</c:v>
                </c:pt>
                <c:pt idx="1120">
                  <c:v>1211.2</c:v>
                </c:pt>
                <c:pt idx="1121">
                  <c:v>1211.21</c:v>
                </c:pt>
                <c:pt idx="1122">
                  <c:v>1211.22</c:v>
                </c:pt>
                <c:pt idx="1123">
                  <c:v>1211.23</c:v>
                </c:pt>
                <c:pt idx="1124">
                  <c:v>1211.24</c:v>
                </c:pt>
                <c:pt idx="1125">
                  <c:v>1211.25</c:v>
                </c:pt>
                <c:pt idx="1126">
                  <c:v>1211.26</c:v>
                </c:pt>
                <c:pt idx="1127">
                  <c:v>1211.27</c:v>
                </c:pt>
                <c:pt idx="1128">
                  <c:v>1211.28</c:v>
                </c:pt>
                <c:pt idx="1129">
                  <c:v>1211.29</c:v>
                </c:pt>
                <c:pt idx="1130">
                  <c:v>1211.3</c:v>
                </c:pt>
                <c:pt idx="1131">
                  <c:v>1211.31</c:v>
                </c:pt>
                <c:pt idx="1132">
                  <c:v>1211.32</c:v>
                </c:pt>
                <c:pt idx="1133">
                  <c:v>1211.33</c:v>
                </c:pt>
                <c:pt idx="1134">
                  <c:v>1211.3399999999999</c:v>
                </c:pt>
                <c:pt idx="1135">
                  <c:v>1211.3499999999999</c:v>
                </c:pt>
                <c:pt idx="1136">
                  <c:v>1211.3599999999999</c:v>
                </c:pt>
                <c:pt idx="1137">
                  <c:v>1211.3699999999999</c:v>
                </c:pt>
                <c:pt idx="1138">
                  <c:v>1211.3800000000001</c:v>
                </c:pt>
                <c:pt idx="1139">
                  <c:v>1211.3900000000001</c:v>
                </c:pt>
                <c:pt idx="1140">
                  <c:v>1211.4000000000001</c:v>
                </c:pt>
                <c:pt idx="1141">
                  <c:v>1211.4100000000001</c:v>
                </c:pt>
                <c:pt idx="1142">
                  <c:v>1211.42</c:v>
                </c:pt>
                <c:pt idx="1143">
                  <c:v>1211.43</c:v>
                </c:pt>
                <c:pt idx="1144">
                  <c:v>1211.44</c:v>
                </c:pt>
                <c:pt idx="1145">
                  <c:v>1211.45</c:v>
                </c:pt>
                <c:pt idx="1146">
                  <c:v>1211.46</c:v>
                </c:pt>
                <c:pt idx="1147">
                  <c:v>1211.47</c:v>
                </c:pt>
                <c:pt idx="1148">
                  <c:v>1211.48</c:v>
                </c:pt>
                <c:pt idx="1149">
                  <c:v>1211.49</c:v>
                </c:pt>
                <c:pt idx="1150">
                  <c:v>1211.5</c:v>
                </c:pt>
                <c:pt idx="1151">
                  <c:v>1211.51</c:v>
                </c:pt>
                <c:pt idx="1152">
                  <c:v>1211.52</c:v>
                </c:pt>
                <c:pt idx="1153">
                  <c:v>1211.53</c:v>
                </c:pt>
                <c:pt idx="1154">
                  <c:v>1211.54</c:v>
                </c:pt>
                <c:pt idx="1155">
                  <c:v>1211.55</c:v>
                </c:pt>
                <c:pt idx="1156">
                  <c:v>1211.56</c:v>
                </c:pt>
                <c:pt idx="1157">
                  <c:v>1211.57</c:v>
                </c:pt>
                <c:pt idx="1158">
                  <c:v>1211.58</c:v>
                </c:pt>
                <c:pt idx="1159">
                  <c:v>1211.5899999999999</c:v>
                </c:pt>
                <c:pt idx="1160">
                  <c:v>1211.5999999999999</c:v>
                </c:pt>
                <c:pt idx="1161">
                  <c:v>1211.6099999999999</c:v>
                </c:pt>
                <c:pt idx="1162">
                  <c:v>1211.6199999999999</c:v>
                </c:pt>
                <c:pt idx="1163">
                  <c:v>1211.6300000000001</c:v>
                </c:pt>
                <c:pt idx="1164">
                  <c:v>1211.6400000000001</c:v>
                </c:pt>
                <c:pt idx="1165">
                  <c:v>1211.6500000000001</c:v>
                </c:pt>
                <c:pt idx="1166">
                  <c:v>1211.6600000000001</c:v>
                </c:pt>
                <c:pt idx="1167">
                  <c:v>1211.67</c:v>
                </c:pt>
                <c:pt idx="1168">
                  <c:v>1211.68</c:v>
                </c:pt>
                <c:pt idx="1169">
                  <c:v>1211.69</c:v>
                </c:pt>
                <c:pt idx="1170">
                  <c:v>1211.7</c:v>
                </c:pt>
                <c:pt idx="1171">
                  <c:v>1211.71</c:v>
                </c:pt>
                <c:pt idx="1172">
                  <c:v>1211.72</c:v>
                </c:pt>
                <c:pt idx="1173">
                  <c:v>1211.73</c:v>
                </c:pt>
                <c:pt idx="1174">
                  <c:v>1211.74</c:v>
                </c:pt>
                <c:pt idx="1175">
                  <c:v>1211.75</c:v>
                </c:pt>
                <c:pt idx="1176">
                  <c:v>1211.76</c:v>
                </c:pt>
                <c:pt idx="1177">
                  <c:v>1211.77</c:v>
                </c:pt>
                <c:pt idx="1178">
                  <c:v>1211.78</c:v>
                </c:pt>
                <c:pt idx="1179">
                  <c:v>1211.79</c:v>
                </c:pt>
                <c:pt idx="1180">
                  <c:v>1211.8</c:v>
                </c:pt>
                <c:pt idx="1181">
                  <c:v>1211.81</c:v>
                </c:pt>
                <c:pt idx="1182">
                  <c:v>1211.82</c:v>
                </c:pt>
                <c:pt idx="1183">
                  <c:v>1211.83</c:v>
                </c:pt>
                <c:pt idx="1184">
                  <c:v>1211.8399999999999</c:v>
                </c:pt>
                <c:pt idx="1185">
                  <c:v>1211.8499999999999</c:v>
                </c:pt>
                <c:pt idx="1186">
                  <c:v>1211.8599999999999</c:v>
                </c:pt>
                <c:pt idx="1187">
                  <c:v>1211.8699999999999</c:v>
                </c:pt>
                <c:pt idx="1188">
                  <c:v>1211.8800000000001</c:v>
                </c:pt>
                <c:pt idx="1189">
                  <c:v>1211.8900000000001</c:v>
                </c:pt>
                <c:pt idx="1190">
                  <c:v>1211.9000000000001</c:v>
                </c:pt>
                <c:pt idx="1191">
                  <c:v>1211.9100000000001</c:v>
                </c:pt>
                <c:pt idx="1192">
                  <c:v>1211.92</c:v>
                </c:pt>
                <c:pt idx="1193">
                  <c:v>1211.93</c:v>
                </c:pt>
                <c:pt idx="1194">
                  <c:v>1211.94</c:v>
                </c:pt>
                <c:pt idx="1195">
                  <c:v>1211.95</c:v>
                </c:pt>
                <c:pt idx="1196">
                  <c:v>1211.96</c:v>
                </c:pt>
                <c:pt idx="1197">
                  <c:v>1211.97</c:v>
                </c:pt>
                <c:pt idx="1198">
                  <c:v>1211.98</c:v>
                </c:pt>
                <c:pt idx="1199">
                  <c:v>1211.99</c:v>
                </c:pt>
                <c:pt idx="1200">
                  <c:v>1212</c:v>
                </c:pt>
                <c:pt idx="1201">
                  <c:v>1212.01</c:v>
                </c:pt>
                <c:pt idx="1202">
                  <c:v>1212.02</c:v>
                </c:pt>
                <c:pt idx="1203">
                  <c:v>1212.03</c:v>
                </c:pt>
                <c:pt idx="1204">
                  <c:v>1212.04</c:v>
                </c:pt>
                <c:pt idx="1205">
                  <c:v>1212.05</c:v>
                </c:pt>
                <c:pt idx="1206">
                  <c:v>1212.06</c:v>
                </c:pt>
                <c:pt idx="1207">
                  <c:v>1212.07</c:v>
                </c:pt>
                <c:pt idx="1208">
                  <c:v>1212.08</c:v>
                </c:pt>
                <c:pt idx="1209">
                  <c:v>1212.0899999999999</c:v>
                </c:pt>
                <c:pt idx="1210">
                  <c:v>1212.0999999999999</c:v>
                </c:pt>
                <c:pt idx="1211">
                  <c:v>1212.1099999999999</c:v>
                </c:pt>
                <c:pt idx="1212">
                  <c:v>1212.1199999999999</c:v>
                </c:pt>
                <c:pt idx="1213">
                  <c:v>1212.1300000000001</c:v>
                </c:pt>
                <c:pt idx="1214">
                  <c:v>1212.1400000000001</c:v>
                </c:pt>
                <c:pt idx="1215">
                  <c:v>1212.1500000000001</c:v>
                </c:pt>
                <c:pt idx="1216">
                  <c:v>1212.1600000000001</c:v>
                </c:pt>
                <c:pt idx="1217">
                  <c:v>1212.17</c:v>
                </c:pt>
                <c:pt idx="1218">
                  <c:v>1212.18</c:v>
                </c:pt>
                <c:pt idx="1219">
                  <c:v>1212.19</c:v>
                </c:pt>
                <c:pt idx="1220">
                  <c:v>1212.2</c:v>
                </c:pt>
                <c:pt idx="1221">
                  <c:v>1212.21</c:v>
                </c:pt>
                <c:pt idx="1222">
                  <c:v>1212.22</c:v>
                </c:pt>
                <c:pt idx="1223">
                  <c:v>1212.23</c:v>
                </c:pt>
                <c:pt idx="1224">
                  <c:v>1212.24</c:v>
                </c:pt>
                <c:pt idx="1225">
                  <c:v>1212.25</c:v>
                </c:pt>
                <c:pt idx="1226">
                  <c:v>1212.26</c:v>
                </c:pt>
                <c:pt idx="1227">
                  <c:v>1212.27</c:v>
                </c:pt>
                <c:pt idx="1228">
                  <c:v>1212.28</c:v>
                </c:pt>
                <c:pt idx="1229">
                  <c:v>1212.29</c:v>
                </c:pt>
                <c:pt idx="1230">
                  <c:v>1212.3</c:v>
                </c:pt>
                <c:pt idx="1231">
                  <c:v>1212.31</c:v>
                </c:pt>
                <c:pt idx="1232">
                  <c:v>1212.32</c:v>
                </c:pt>
                <c:pt idx="1233">
                  <c:v>1212.33</c:v>
                </c:pt>
                <c:pt idx="1234">
                  <c:v>1212.3399999999999</c:v>
                </c:pt>
                <c:pt idx="1235">
                  <c:v>1212.3499999999999</c:v>
                </c:pt>
                <c:pt idx="1236">
                  <c:v>1212.3599999999999</c:v>
                </c:pt>
                <c:pt idx="1237">
                  <c:v>1212.3699999999999</c:v>
                </c:pt>
                <c:pt idx="1238">
                  <c:v>1212.3800000000001</c:v>
                </c:pt>
                <c:pt idx="1239">
                  <c:v>1212.3900000000001</c:v>
                </c:pt>
                <c:pt idx="1240">
                  <c:v>1212.4000000000001</c:v>
                </c:pt>
                <c:pt idx="1241">
                  <c:v>1212.4100000000001</c:v>
                </c:pt>
                <c:pt idx="1242">
                  <c:v>1212.42</c:v>
                </c:pt>
                <c:pt idx="1243">
                  <c:v>1212.43</c:v>
                </c:pt>
                <c:pt idx="1244">
                  <c:v>1212.44</c:v>
                </c:pt>
                <c:pt idx="1245">
                  <c:v>1212.45</c:v>
                </c:pt>
                <c:pt idx="1246">
                  <c:v>1212.46</c:v>
                </c:pt>
                <c:pt idx="1247">
                  <c:v>1212.47</c:v>
                </c:pt>
                <c:pt idx="1248">
                  <c:v>1212.48</c:v>
                </c:pt>
                <c:pt idx="1249">
                  <c:v>1212.49</c:v>
                </c:pt>
                <c:pt idx="1250">
                  <c:v>1212.5</c:v>
                </c:pt>
                <c:pt idx="1251">
                  <c:v>1212.51</c:v>
                </c:pt>
                <c:pt idx="1252">
                  <c:v>1212.52</c:v>
                </c:pt>
                <c:pt idx="1253">
                  <c:v>1212.53</c:v>
                </c:pt>
                <c:pt idx="1254">
                  <c:v>1212.54</c:v>
                </c:pt>
                <c:pt idx="1255">
                  <c:v>1212.55</c:v>
                </c:pt>
                <c:pt idx="1256">
                  <c:v>1212.56</c:v>
                </c:pt>
                <c:pt idx="1257">
                  <c:v>1212.57</c:v>
                </c:pt>
                <c:pt idx="1258">
                  <c:v>1212.58</c:v>
                </c:pt>
                <c:pt idx="1259">
                  <c:v>1212.5899999999999</c:v>
                </c:pt>
                <c:pt idx="1260">
                  <c:v>1212.5999999999999</c:v>
                </c:pt>
                <c:pt idx="1261">
                  <c:v>1212.6099999999999</c:v>
                </c:pt>
                <c:pt idx="1262">
                  <c:v>1212.6199999999999</c:v>
                </c:pt>
                <c:pt idx="1263">
                  <c:v>1212.6300000000001</c:v>
                </c:pt>
                <c:pt idx="1264">
                  <c:v>1212.6400000000001</c:v>
                </c:pt>
                <c:pt idx="1265">
                  <c:v>1212.6500000000001</c:v>
                </c:pt>
                <c:pt idx="1266">
                  <c:v>1212.6600000000001</c:v>
                </c:pt>
                <c:pt idx="1267">
                  <c:v>1212.67</c:v>
                </c:pt>
                <c:pt idx="1268">
                  <c:v>1212.68</c:v>
                </c:pt>
                <c:pt idx="1269">
                  <c:v>1212.69</c:v>
                </c:pt>
                <c:pt idx="1270">
                  <c:v>1212.7</c:v>
                </c:pt>
                <c:pt idx="1271">
                  <c:v>1212.71</c:v>
                </c:pt>
                <c:pt idx="1272">
                  <c:v>1212.72</c:v>
                </c:pt>
                <c:pt idx="1273">
                  <c:v>1212.73</c:v>
                </c:pt>
                <c:pt idx="1274">
                  <c:v>1212.74</c:v>
                </c:pt>
                <c:pt idx="1275">
                  <c:v>1212.75</c:v>
                </c:pt>
                <c:pt idx="1276">
                  <c:v>1212.76</c:v>
                </c:pt>
                <c:pt idx="1277">
                  <c:v>1212.77</c:v>
                </c:pt>
                <c:pt idx="1278">
                  <c:v>1212.78</c:v>
                </c:pt>
                <c:pt idx="1279">
                  <c:v>1212.79</c:v>
                </c:pt>
                <c:pt idx="1280">
                  <c:v>1212.8</c:v>
                </c:pt>
                <c:pt idx="1281">
                  <c:v>1212.81</c:v>
                </c:pt>
                <c:pt idx="1282">
                  <c:v>1212.82</c:v>
                </c:pt>
                <c:pt idx="1283">
                  <c:v>1212.83</c:v>
                </c:pt>
                <c:pt idx="1284">
                  <c:v>1212.8399999999999</c:v>
                </c:pt>
                <c:pt idx="1285">
                  <c:v>1212.8499999999999</c:v>
                </c:pt>
                <c:pt idx="1286">
                  <c:v>1212.8599999999999</c:v>
                </c:pt>
                <c:pt idx="1287">
                  <c:v>1212.8699999999999</c:v>
                </c:pt>
                <c:pt idx="1288">
                  <c:v>1212.8800000000001</c:v>
                </c:pt>
                <c:pt idx="1289">
                  <c:v>1212.8900000000001</c:v>
                </c:pt>
                <c:pt idx="1290">
                  <c:v>1212.9000000000001</c:v>
                </c:pt>
                <c:pt idx="1291">
                  <c:v>1212.9100000000001</c:v>
                </c:pt>
                <c:pt idx="1292">
                  <c:v>1212.92</c:v>
                </c:pt>
                <c:pt idx="1293">
                  <c:v>1212.93</c:v>
                </c:pt>
                <c:pt idx="1294">
                  <c:v>1212.94</c:v>
                </c:pt>
                <c:pt idx="1295">
                  <c:v>1212.95</c:v>
                </c:pt>
                <c:pt idx="1296">
                  <c:v>1212.96</c:v>
                </c:pt>
                <c:pt idx="1297">
                  <c:v>1212.97</c:v>
                </c:pt>
                <c:pt idx="1298">
                  <c:v>1212.98</c:v>
                </c:pt>
                <c:pt idx="1299">
                  <c:v>1212.99</c:v>
                </c:pt>
                <c:pt idx="1300">
                  <c:v>1213</c:v>
                </c:pt>
                <c:pt idx="1301">
                  <c:v>1213.01</c:v>
                </c:pt>
                <c:pt idx="1302">
                  <c:v>1213.02</c:v>
                </c:pt>
                <c:pt idx="1303">
                  <c:v>1213.03</c:v>
                </c:pt>
                <c:pt idx="1304">
                  <c:v>1213.04</c:v>
                </c:pt>
                <c:pt idx="1305">
                  <c:v>1213.05</c:v>
                </c:pt>
                <c:pt idx="1306">
                  <c:v>1213.06</c:v>
                </c:pt>
                <c:pt idx="1307">
                  <c:v>1213.07</c:v>
                </c:pt>
                <c:pt idx="1308">
                  <c:v>1213.08</c:v>
                </c:pt>
                <c:pt idx="1309">
                  <c:v>1213.0899999999999</c:v>
                </c:pt>
                <c:pt idx="1310">
                  <c:v>1213.0999999999999</c:v>
                </c:pt>
                <c:pt idx="1311">
                  <c:v>1213.1099999999999</c:v>
                </c:pt>
                <c:pt idx="1312">
                  <c:v>1213.1199999999999</c:v>
                </c:pt>
                <c:pt idx="1313">
                  <c:v>1213.1300000000001</c:v>
                </c:pt>
                <c:pt idx="1314">
                  <c:v>1213.1400000000001</c:v>
                </c:pt>
                <c:pt idx="1315">
                  <c:v>1213.1500000000001</c:v>
                </c:pt>
                <c:pt idx="1316">
                  <c:v>1213.1600000000001</c:v>
                </c:pt>
                <c:pt idx="1317">
                  <c:v>1213.17</c:v>
                </c:pt>
                <c:pt idx="1318">
                  <c:v>1213.18</c:v>
                </c:pt>
                <c:pt idx="1319">
                  <c:v>1213.19</c:v>
                </c:pt>
                <c:pt idx="1320">
                  <c:v>1213.2</c:v>
                </c:pt>
                <c:pt idx="1321">
                  <c:v>1213.21</c:v>
                </c:pt>
                <c:pt idx="1322">
                  <c:v>1213.22</c:v>
                </c:pt>
                <c:pt idx="1323">
                  <c:v>1213.23</c:v>
                </c:pt>
                <c:pt idx="1324">
                  <c:v>1213.24</c:v>
                </c:pt>
                <c:pt idx="1325">
                  <c:v>1213.25</c:v>
                </c:pt>
                <c:pt idx="1326">
                  <c:v>1213.26</c:v>
                </c:pt>
                <c:pt idx="1327">
                  <c:v>1213.27</c:v>
                </c:pt>
                <c:pt idx="1328">
                  <c:v>1213.28</c:v>
                </c:pt>
                <c:pt idx="1329">
                  <c:v>1213.29</c:v>
                </c:pt>
                <c:pt idx="1330">
                  <c:v>1213.3</c:v>
                </c:pt>
                <c:pt idx="1331">
                  <c:v>1213.31</c:v>
                </c:pt>
                <c:pt idx="1332">
                  <c:v>1213.32</c:v>
                </c:pt>
                <c:pt idx="1333">
                  <c:v>1213.33</c:v>
                </c:pt>
                <c:pt idx="1334">
                  <c:v>1213.3399999999999</c:v>
                </c:pt>
                <c:pt idx="1335">
                  <c:v>1213.3499999999999</c:v>
                </c:pt>
                <c:pt idx="1336">
                  <c:v>1213.3599999999999</c:v>
                </c:pt>
                <c:pt idx="1337">
                  <c:v>1213.3699999999999</c:v>
                </c:pt>
                <c:pt idx="1338">
                  <c:v>1213.3800000000001</c:v>
                </c:pt>
                <c:pt idx="1339">
                  <c:v>1213.3900000000001</c:v>
                </c:pt>
                <c:pt idx="1340">
                  <c:v>1213.4000000000001</c:v>
                </c:pt>
                <c:pt idx="1341">
                  <c:v>1213.4100000000001</c:v>
                </c:pt>
                <c:pt idx="1342">
                  <c:v>1213.42</c:v>
                </c:pt>
                <c:pt idx="1343">
                  <c:v>1213.43</c:v>
                </c:pt>
                <c:pt idx="1344">
                  <c:v>1213.44</c:v>
                </c:pt>
                <c:pt idx="1345">
                  <c:v>1213.45</c:v>
                </c:pt>
                <c:pt idx="1346">
                  <c:v>1213.46</c:v>
                </c:pt>
                <c:pt idx="1347">
                  <c:v>1213.47</c:v>
                </c:pt>
                <c:pt idx="1348">
                  <c:v>1213.48</c:v>
                </c:pt>
                <c:pt idx="1349">
                  <c:v>1213.49</c:v>
                </c:pt>
                <c:pt idx="1350">
                  <c:v>1213.5</c:v>
                </c:pt>
                <c:pt idx="1351">
                  <c:v>1213.51</c:v>
                </c:pt>
                <c:pt idx="1352">
                  <c:v>1213.52</c:v>
                </c:pt>
                <c:pt idx="1353">
                  <c:v>1213.53</c:v>
                </c:pt>
                <c:pt idx="1354">
                  <c:v>1213.54</c:v>
                </c:pt>
                <c:pt idx="1355">
                  <c:v>1213.55</c:v>
                </c:pt>
                <c:pt idx="1356">
                  <c:v>1213.56</c:v>
                </c:pt>
                <c:pt idx="1357">
                  <c:v>1213.57</c:v>
                </c:pt>
                <c:pt idx="1358">
                  <c:v>1213.58</c:v>
                </c:pt>
                <c:pt idx="1359">
                  <c:v>1213.5899999999999</c:v>
                </c:pt>
                <c:pt idx="1360">
                  <c:v>1213.5999999999999</c:v>
                </c:pt>
                <c:pt idx="1361">
                  <c:v>1213.6099999999999</c:v>
                </c:pt>
                <c:pt idx="1362">
                  <c:v>1213.6199999999999</c:v>
                </c:pt>
                <c:pt idx="1363">
                  <c:v>1213.6300000000001</c:v>
                </c:pt>
                <c:pt idx="1364">
                  <c:v>1213.6400000000001</c:v>
                </c:pt>
                <c:pt idx="1365">
                  <c:v>1213.6500000000001</c:v>
                </c:pt>
                <c:pt idx="1366">
                  <c:v>1213.6600000000001</c:v>
                </c:pt>
                <c:pt idx="1367">
                  <c:v>1213.67</c:v>
                </c:pt>
                <c:pt idx="1368">
                  <c:v>1213.68</c:v>
                </c:pt>
                <c:pt idx="1369">
                  <c:v>1213.69</c:v>
                </c:pt>
                <c:pt idx="1370">
                  <c:v>1213.7</c:v>
                </c:pt>
                <c:pt idx="1371">
                  <c:v>1213.71</c:v>
                </c:pt>
                <c:pt idx="1372">
                  <c:v>1213.72</c:v>
                </c:pt>
                <c:pt idx="1373">
                  <c:v>1213.73</c:v>
                </c:pt>
                <c:pt idx="1374">
                  <c:v>1213.74</c:v>
                </c:pt>
                <c:pt idx="1375">
                  <c:v>1213.75</c:v>
                </c:pt>
                <c:pt idx="1376">
                  <c:v>1213.76</c:v>
                </c:pt>
                <c:pt idx="1377">
                  <c:v>1213.77</c:v>
                </c:pt>
                <c:pt idx="1378">
                  <c:v>1213.78</c:v>
                </c:pt>
                <c:pt idx="1379">
                  <c:v>1213.79</c:v>
                </c:pt>
                <c:pt idx="1380">
                  <c:v>1213.8</c:v>
                </c:pt>
                <c:pt idx="1381">
                  <c:v>1213.81</c:v>
                </c:pt>
                <c:pt idx="1382">
                  <c:v>1213.82</c:v>
                </c:pt>
                <c:pt idx="1383">
                  <c:v>1213.83</c:v>
                </c:pt>
                <c:pt idx="1384">
                  <c:v>1213.8399999999999</c:v>
                </c:pt>
                <c:pt idx="1385">
                  <c:v>1213.8499999999999</c:v>
                </c:pt>
                <c:pt idx="1386">
                  <c:v>1213.8599999999999</c:v>
                </c:pt>
                <c:pt idx="1387">
                  <c:v>1213.8699999999999</c:v>
                </c:pt>
                <c:pt idx="1388">
                  <c:v>1213.8800000000001</c:v>
                </c:pt>
                <c:pt idx="1389">
                  <c:v>1213.8900000000001</c:v>
                </c:pt>
                <c:pt idx="1390">
                  <c:v>1213.9000000000001</c:v>
                </c:pt>
                <c:pt idx="1391">
                  <c:v>1213.9100000000001</c:v>
                </c:pt>
                <c:pt idx="1392">
                  <c:v>1213.92</c:v>
                </c:pt>
                <c:pt idx="1393">
                  <c:v>1213.93</c:v>
                </c:pt>
                <c:pt idx="1394">
                  <c:v>1213.94</c:v>
                </c:pt>
                <c:pt idx="1395">
                  <c:v>1213.95</c:v>
                </c:pt>
                <c:pt idx="1396">
                  <c:v>1213.96</c:v>
                </c:pt>
                <c:pt idx="1397">
                  <c:v>1213.97</c:v>
                </c:pt>
                <c:pt idx="1398">
                  <c:v>1213.98</c:v>
                </c:pt>
                <c:pt idx="1399">
                  <c:v>1213.99</c:v>
                </c:pt>
                <c:pt idx="1400">
                  <c:v>1214</c:v>
                </c:pt>
                <c:pt idx="1401">
                  <c:v>1214.01</c:v>
                </c:pt>
                <c:pt idx="1402">
                  <c:v>1214.02</c:v>
                </c:pt>
                <c:pt idx="1403">
                  <c:v>1214.03</c:v>
                </c:pt>
                <c:pt idx="1404">
                  <c:v>1214.04</c:v>
                </c:pt>
                <c:pt idx="1405">
                  <c:v>1214.05</c:v>
                </c:pt>
                <c:pt idx="1406">
                  <c:v>1214.06</c:v>
                </c:pt>
                <c:pt idx="1407">
                  <c:v>1214.07</c:v>
                </c:pt>
                <c:pt idx="1408">
                  <c:v>1214.08</c:v>
                </c:pt>
                <c:pt idx="1409">
                  <c:v>1214.0899999999999</c:v>
                </c:pt>
                <c:pt idx="1410">
                  <c:v>1214.0999999999999</c:v>
                </c:pt>
                <c:pt idx="1411">
                  <c:v>1214.1099999999999</c:v>
                </c:pt>
                <c:pt idx="1412">
                  <c:v>1214.1199999999999</c:v>
                </c:pt>
                <c:pt idx="1413">
                  <c:v>1214.1300000000001</c:v>
                </c:pt>
                <c:pt idx="1414">
                  <c:v>1214.1400000000001</c:v>
                </c:pt>
                <c:pt idx="1415">
                  <c:v>1214.1500000000001</c:v>
                </c:pt>
                <c:pt idx="1416">
                  <c:v>1214.1600000000001</c:v>
                </c:pt>
                <c:pt idx="1417">
                  <c:v>1214.17</c:v>
                </c:pt>
                <c:pt idx="1418">
                  <c:v>1214.18</c:v>
                </c:pt>
                <c:pt idx="1419">
                  <c:v>1214.19</c:v>
                </c:pt>
                <c:pt idx="1420">
                  <c:v>1214.2</c:v>
                </c:pt>
                <c:pt idx="1421">
                  <c:v>1214.21</c:v>
                </c:pt>
                <c:pt idx="1422">
                  <c:v>1214.22</c:v>
                </c:pt>
                <c:pt idx="1423">
                  <c:v>1214.23</c:v>
                </c:pt>
                <c:pt idx="1424">
                  <c:v>1214.24</c:v>
                </c:pt>
                <c:pt idx="1425">
                  <c:v>1214.25</c:v>
                </c:pt>
                <c:pt idx="1426">
                  <c:v>1214.26</c:v>
                </c:pt>
                <c:pt idx="1427">
                  <c:v>1214.27</c:v>
                </c:pt>
                <c:pt idx="1428">
                  <c:v>1214.28</c:v>
                </c:pt>
                <c:pt idx="1429">
                  <c:v>1214.29</c:v>
                </c:pt>
                <c:pt idx="1430">
                  <c:v>1214.3</c:v>
                </c:pt>
                <c:pt idx="1431">
                  <c:v>1214.31</c:v>
                </c:pt>
                <c:pt idx="1432">
                  <c:v>1214.32</c:v>
                </c:pt>
                <c:pt idx="1433">
                  <c:v>1214.33</c:v>
                </c:pt>
                <c:pt idx="1434">
                  <c:v>1214.3399999999999</c:v>
                </c:pt>
                <c:pt idx="1435">
                  <c:v>1214.3499999999999</c:v>
                </c:pt>
                <c:pt idx="1436">
                  <c:v>1214.3599999999999</c:v>
                </c:pt>
                <c:pt idx="1437">
                  <c:v>1214.3699999999999</c:v>
                </c:pt>
                <c:pt idx="1438">
                  <c:v>1214.3800000000001</c:v>
                </c:pt>
                <c:pt idx="1439">
                  <c:v>1214.3900000000001</c:v>
                </c:pt>
                <c:pt idx="1440">
                  <c:v>1214.4000000000001</c:v>
                </c:pt>
                <c:pt idx="1441">
                  <c:v>1214.4100000000001</c:v>
                </c:pt>
                <c:pt idx="1442">
                  <c:v>1214.42</c:v>
                </c:pt>
                <c:pt idx="1443">
                  <c:v>1214.43</c:v>
                </c:pt>
                <c:pt idx="1444">
                  <c:v>1214.44</c:v>
                </c:pt>
                <c:pt idx="1445">
                  <c:v>1214.45</c:v>
                </c:pt>
                <c:pt idx="1446">
                  <c:v>1214.46</c:v>
                </c:pt>
                <c:pt idx="1447">
                  <c:v>1214.47</c:v>
                </c:pt>
                <c:pt idx="1448">
                  <c:v>1214.48</c:v>
                </c:pt>
                <c:pt idx="1449">
                  <c:v>1214.49</c:v>
                </c:pt>
                <c:pt idx="1450">
                  <c:v>1214.5</c:v>
                </c:pt>
                <c:pt idx="1451">
                  <c:v>1214.51</c:v>
                </c:pt>
                <c:pt idx="1452">
                  <c:v>1214.52</c:v>
                </c:pt>
                <c:pt idx="1453">
                  <c:v>1214.53</c:v>
                </c:pt>
                <c:pt idx="1454">
                  <c:v>1214.54</c:v>
                </c:pt>
                <c:pt idx="1455">
                  <c:v>1214.55</c:v>
                </c:pt>
                <c:pt idx="1456">
                  <c:v>1214.56</c:v>
                </c:pt>
                <c:pt idx="1457">
                  <c:v>1214.57</c:v>
                </c:pt>
                <c:pt idx="1458">
                  <c:v>1214.58</c:v>
                </c:pt>
                <c:pt idx="1459">
                  <c:v>1214.5899999999999</c:v>
                </c:pt>
                <c:pt idx="1460">
                  <c:v>1214.5999999999999</c:v>
                </c:pt>
                <c:pt idx="1461">
                  <c:v>1214.6099999999999</c:v>
                </c:pt>
                <c:pt idx="1462">
                  <c:v>1214.6199999999999</c:v>
                </c:pt>
                <c:pt idx="1463">
                  <c:v>1214.6300000000001</c:v>
                </c:pt>
                <c:pt idx="1464">
                  <c:v>1214.6400000000001</c:v>
                </c:pt>
                <c:pt idx="1465">
                  <c:v>1214.6500000000001</c:v>
                </c:pt>
                <c:pt idx="1466">
                  <c:v>1214.6600000000001</c:v>
                </c:pt>
                <c:pt idx="1467">
                  <c:v>1214.67</c:v>
                </c:pt>
                <c:pt idx="1468">
                  <c:v>1214.68</c:v>
                </c:pt>
                <c:pt idx="1469">
                  <c:v>1214.69</c:v>
                </c:pt>
                <c:pt idx="1470">
                  <c:v>1214.7</c:v>
                </c:pt>
                <c:pt idx="1471">
                  <c:v>1214.71</c:v>
                </c:pt>
                <c:pt idx="1472">
                  <c:v>1214.72</c:v>
                </c:pt>
                <c:pt idx="1473">
                  <c:v>1214.73</c:v>
                </c:pt>
                <c:pt idx="1474">
                  <c:v>1214.74</c:v>
                </c:pt>
                <c:pt idx="1475">
                  <c:v>1214.75</c:v>
                </c:pt>
                <c:pt idx="1476">
                  <c:v>1214.76</c:v>
                </c:pt>
                <c:pt idx="1477">
                  <c:v>1214.77</c:v>
                </c:pt>
                <c:pt idx="1478">
                  <c:v>1214.78</c:v>
                </c:pt>
                <c:pt idx="1479">
                  <c:v>1214.79</c:v>
                </c:pt>
                <c:pt idx="1480">
                  <c:v>1214.8</c:v>
                </c:pt>
                <c:pt idx="1481">
                  <c:v>1214.81</c:v>
                </c:pt>
                <c:pt idx="1482">
                  <c:v>1214.82</c:v>
                </c:pt>
                <c:pt idx="1483">
                  <c:v>1214.83</c:v>
                </c:pt>
                <c:pt idx="1484">
                  <c:v>1214.8399999999999</c:v>
                </c:pt>
                <c:pt idx="1485">
                  <c:v>1214.8499999999999</c:v>
                </c:pt>
                <c:pt idx="1486">
                  <c:v>1214.8599999999999</c:v>
                </c:pt>
                <c:pt idx="1487">
                  <c:v>1214.8699999999999</c:v>
                </c:pt>
                <c:pt idx="1488">
                  <c:v>1214.8800000000001</c:v>
                </c:pt>
                <c:pt idx="1489">
                  <c:v>1214.8900000000001</c:v>
                </c:pt>
                <c:pt idx="1490">
                  <c:v>1214.9000000000001</c:v>
                </c:pt>
                <c:pt idx="1491">
                  <c:v>1214.9100000000001</c:v>
                </c:pt>
                <c:pt idx="1492">
                  <c:v>1214.92</c:v>
                </c:pt>
                <c:pt idx="1493">
                  <c:v>1214.93</c:v>
                </c:pt>
                <c:pt idx="1494">
                  <c:v>1214.94</c:v>
                </c:pt>
                <c:pt idx="1495">
                  <c:v>1214.95</c:v>
                </c:pt>
                <c:pt idx="1496">
                  <c:v>1214.96</c:v>
                </c:pt>
                <c:pt idx="1497">
                  <c:v>1214.97</c:v>
                </c:pt>
                <c:pt idx="1498">
                  <c:v>1214.98</c:v>
                </c:pt>
                <c:pt idx="1499">
                  <c:v>1214.99</c:v>
                </c:pt>
                <c:pt idx="1500">
                  <c:v>1215</c:v>
                </c:pt>
                <c:pt idx="1501">
                  <c:v>1215.01</c:v>
                </c:pt>
                <c:pt idx="1502">
                  <c:v>1215.02</c:v>
                </c:pt>
                <c:pt idx="1503">
                  <c:v>1215.03</c:v>
                </c:pt>
                <c:pt idx="1504">
                  <c:v>1215.04</c:v>
                </c:pt>
                <c:pt idx="1505">
                  <c:v>1215.05</c:v>
                </c:pt>
                <c:pt idx="1506">
                  <c:v>1215.06</c:v>
                </c:pt>
                <c:pt idx="1507">
                  <c:v>1215.07</c:v>
                </c:pt>
                <c:pt idx="1508">
                  <c:v>1215.08</c:v>
                </c:pt>
                <c:pt idx="1509">
                  <c:v>1215.0899999999999</c:v>
                </c:pt>
                <c:pt idx="1510">
                  <c:v>1215.0999999999999</c:v>
                </c:pt>
                <c:pt idx="1511">
                  <c:v>1215.1099999999999</c:v>
                </c:pt>
                <c:pt idx="1512">
                  <c:v>1215.1199999999999</c:v>
                </c:pt>
                <c:pt idx="1513">
                  <c:v>1215.1300000000001</c:v>
                </c:pt>
                <c:pt idx="1514">
                  <c:v>1215.1400000000001</c:v>
                </c:pt>
                <c:pt idx="1515">
                  <c:v>1215.1500000000001</c:v>
                </c:pt>
                <c:pt idx="1516">
                  <c:v>1215.1600000000001</c:v>
                </c:pt>
                <c:pt idx="1517">
                  <c:v>1215.17</c:v>
                </c:pt>
                <c:pt idx="1518">
                  <c:v>1215.18</c:v>
                </c:pt>
                <c:pt idx="1519">
                  <c:v>1215.19</c:v>
                </c:pt>
                <c:pt idx="1520">
                  <c:v>1215.2</c:v>
                </c:pt>
                <c:pt idx="1521">
                  <c:v>1215.21</c:v>
                </c:pt>
                <c:pt idx="1522">
                  <c:v>1215.22</c:v>
                </c:pt>
                <c:pt idx="1523">
                  <c:v>1215.23</c:v>
                </c:pt>
                <c:pt idx="1524">
                  <c:v>1215.24</c:v>
                </c:pt>
                <c:pt idx="1525">
                  <c:v>1215.25</c:v>
                </c:pt>
                <c:pt idx="1526">
                  <c:v>1215.26</c:v>
                </c:pt>
                <c:pt idx="1527">
                  <c:v>1215.27</c:v>
                </c:pt>
                <c:pt idx="1528">
                  <c:v>1215.28</c:v>
                </c:pt>
                <c:pt idx="1529">
                  <c:v>1215.29</c:v>
                </c:pt>
                <c:pt idx="1530">
                  <c:v>1215.3</c:v>
                </c:pt>
                <c:pt idx="1531">
                  <c:v>1215.31</c:v>
                </c:pt>
                <c:pt idx="1532">
                  <c:v>1215.32</c:v>
                </c:pt>
                <c:pt idx="1533">
                  <c:v>1215.33</c:v>
                </c:pt>
                <c:pt idx="1534">
                  <c:v>1215.3399999999999</c:v>
                </c:pt>
                <c:pt idx="1535">
                  <c:v>1215.3499999999999</c:v>
                </c:pt>
                <c:pt idx="1536">
                  <c:v>1215.3599999999999</c:v>
                </c:pt>
                <c:pt idx="1537">
                  <c:v>1215.3699999999999</c:v>
                </c:pt>
                <c:pt idx="1538">
                  <c:v>1215.3800000000001</c:v>
                </c:pt>
                <c:pt idx="1539">
                  <c:v>1215.3900000000001</c:v>
                </c:pt>
                <c:pt idx="1540">
                  <c:v>1215.4000000000001</c:v>
                </c:pt>
                <c:pt idx="1541">
                  <c:v>1215.4100000000001</c:v>
                </c:pt>
                <c:pt idx="1542">
                  <c:v>1215.42</c:v>
                </c:pt>
                <c:pt idx="1543">
                  <c:v>1215.43</c:v>
                </c:pt>
                <c:pt idx="1544">
                  <c:v>1215.44</c:v>
                </c:pt>
                <c:pt idx="1545">
                  <c:v>1215.45</c:v>
                </c:pt>
                <c:pt idx="1546">
                  <c:v>1215.46</c:v>
                </c:pt>
                <c:pt idx="1547">
                  <c:v>1215.47</c:v>
                </c:pt>
                <c:pt idx="1548">
                  <c:v>1215.48</c:v>
                </c:pt>
                <c:pt idx="1549">
                  <c:v>1215.49</c:v>
                </c:pt>
                <c:pt idx="1550">
                  <c:v>1215.5</c:v>
                </c:pt>
                <c:pt idx="1551">
                  <c:v>1215.51</c:v>
                </c:pt>
                <c:pt idx="1552">
                  <c:v>1215.52</c:v>
                </c:pt>
                <c:pt idx="1553">
                  <c:v>1215.53</c:v>
                </c:pt>
                <c:pt idx="1554">
                  <c:v>1215.54</c:v>
                </c:pt>
                <c:pt idx="1555">
                  <c:v>1215.55</c:v>
                </c:pt>
                <c:pt idx="1556">
                  <c:v>1215.56</c:v>
                </c:pt>
                <c:pt idx="1557">
                  <c:v>1215.57</c:v>
                </c:pt>
                <c:pt idx="1558">
                  <c:v>1215.58</c:v>
                </c:pt>
                <c:pt idx="1559">
                  <c:v>1215.5899999999999</c:v>
                </c:pt>
                <c:pt idx="1560">
                  <c:v>1215.5999999999999</c:v>
                </c:pt>
                <c:pt idx="1561">
                  <c:v>1215.6099999999999</c:v>
                </c:pt>
                <c:pt idx="1562">
                  <c:v>1215.6199999999999</c:v>
                </c:pt>
                <c:pt idx="1563">
                  <c:v>1215.6300000000001</c:v>
                </c:pt>
                <c:pt idx="1564">
                  <c:v>1215.6400000000001</c:v>
                </c:pt>
                <c:pt idx="1565">
                  <c:v>1215.6500000000001</c:v>
                </c:pt>
                <c:pt idx="1566">
                  <c:v>1215.6600000000001</c:v>
                </c:pt>
                <c:pt idx="1567">
                  <c:v>1215.67</c:v>
                </c:pt>
                <c:pt idx="1568">
                  <c:v>1215.68</c:v>
                </c:pt>
                <c:pt idx="1569">
                  <c:v>1215.69</c:v>
                </c:pt>
                <c:pt idx="1570">
                  <c:v>1215.7</c:v>
                </c:pt>
                <c:pt idx="1571">
                  <c:v>1215.71</c:v>
                </c:pt>
                <c:pt idx="1572">
                  <c:v>1215.72</c:v>
                </c:pt>
                <c:pt idx="1573">
                  <c:v>1215.73</c:v>
                </c:pt>
                <c:pt idx="1574">
                  <c:v>1215.74</c:v>
                </c:pt>
                <c:pt idx="1575">
                  <c:v>1215.75</c:v>
                </c:pt>
                <c:pt idx="1576">
                  <c:v>1215.76</c:v>
                </c:pt>
                <c:pt idx="1577">
                  <c:v>1215.77</c:v>
                </c:pt>
                <c:pt idx="1578">
                  <c:v>1215.78</c:v>
                </c:pt>
                <c:pt idx="1579">
                  <c:v>1215.79</c:v>
                </c:pt>
                <c:pt idx="1580">
                  <c:v>1215.8</c:v>
                </c:pt>
                <c:pt idx="1581">
                  <c:v>1215.81</c:v>
                </c:pt>
                <c:pt idx="1582">
                  <c:v>1215.82</c:v>
                </c:pt>
                <c:pt idx="1583">
                  <c:v>1215.83</c:v>
                </c:pt>
                <c:pt idx="1584">
                  <c:v>1215.8399999999999</c:v>
                </c:pt>
                <c:pt idx="1585">
                  <c:v>1215.8499999999999</c:v>
                </c:pt>
                <c:pt idx="1586">
                  <c:v>1215.8599999999999</c:v>
                </c:pt>
                <c:pt idx="1587">
                  <c:v>1215.8699999999999</c:v>
                </c:pt>
                <c:pt idx="1588">
                  <c:v>1215.8800000000001</c:v>
                </c:pt>
                <c:pt idx="1589">
                  <c:v>1215.8900000000001</c:v>
                </c:pt>
                <c:pt idx="1590">
                  <c:v>1215.9000000000001</c:v>
                </c:pt>
                <c:pt idx="1591">
                  <c:v>1215.9100000000001</c:v>
                </c:pt>
                <c:pt idx="1592">
                  <c:v>1215.92</c:v>
                </c:pt>
                <c:pt idx="1593">
                  <c:v>1215.93</c:v>
                </c:pt>
                <c:pt idx="1594">
                  <c:v>1215.94</c:v>
                </c:pt>
                <c:pt idx="1595">
                  <c:v>1215.95</c:v>
                </c:pt>
                <c:pt idx="1596">
                  <c:v>1215.96</c:v>
                </c:pt>
                <c:pt idx="1597">
                  <c:v>1215.97</c:v>
                </c:pt>
                <c:pt idx="1598">
                  <c:v>1215.98</c:v>
                </c:pt>
                <c:pt idx="1599">
                  <c:v>1215.99</c:v>
                </c:pt>
                <c:pt idx="1600">
                  <c:v>1216</c:v>
                </c:pt>
                <c:pt idx="1601">
                  <c:v>1216.01</c:v>
                </c:pt>
                <c:pt idx="1602">
                  <c:v>1216.02</c:v>
                </c:pt>
                <c:pt idx="1603">
                  <c:v>1216.03</c:v>
                </c:pt>
                <c:pt idx="1604">
                  <c:v>1216.04</c:v>
                </c:pt>
                <c:pt idx="1605">
                  <c:v>1216.05</c:v>
                </c:pt>
                <c:pt idx="1606">
                  <c:v>1216.06</c:v>
                </c:pt>
                <c:pt idx="1607">
                  <c:v>1216.07</c:v>
                </c:pt>
                <c:pt idx="1608">
                  <c:v>1216.08</c:v>
                </c:pt>
                <c:pt idx="1609">
                  <c:v>1216.0899999999999</c:v>
                </c:pt>
                <c:pt idx="1610">
                  <c:v>1216.0999999999999</c:v>
                </c:pt>
                <c:pt idx="1611">
                  <c:v>1216.1099999999999</c:v>
                </c:pt>
                <c:pt idx="1612">
                  <c:v>1216.1199999999999</c:v>
                </c:pt>
                <c:pt idx="1613">
                  <c:v>1216.1300000000001</c:v>
                </c:pt>
                <c:pt idx="1614">
                  <c:v>1216.1400000000001</c:v>
                </c:pt>
                <c:pt idx="1615">
                  <c:v>1216.1500000000001</c:v>
                </c:pt>
                <c:pt idx="1616">
                  <c:v>1216.1600000000001</c:v>
                </c:pt>
                <c:pt idx="1617">
                  <c:v>1216.17</c:v>
                </c:pt>
                <c:pt idx="1618">
                  <c:v>1216.18</c:v>
                </c:pt>
                <c:pt idx="1619">
                  <c:v>1216.19</c:v>
                </c:pt>
                <c:pt idx="1620">
                  <c:v>1216.2</c:v>
                </c:pt>
                <c:pt idx="1621">
                  <c:v>1216.21</c:v>
                </c:pt>
                <c:pt idx="1622">
                  <c:v>1216.22</c:v>
                </c:pt>
                <c:pt idx="1623">
                  <c:v>1216.23</c:v>
                </c:pt>
                <c:pt idx="1624">
                  <c:v>1216.24</c:v>
                </c:pt>
                <c:pt idx="1625">
                  <c:v>1216.25</c:v>
                </c:pt>
                <c:pt idx="1626">
                  <c:v>1216.26</c:v>
                </c:pt>
                <c:pt idx="1627">
                  <c:v>1216.27</c:v>
                </c:pt>
                <c:pt idx="1628">
                  <c:v>1216.28</c:v>
                </c:pt>
                <c:pt idx="1629">
                  <c:v>1216.29</c:v>
                </c:pt>
                <c:pt idx="1630">
                  <c:v>1216.3</c:v>
                </c:pt>
                <c:pt idx="1631">
                  <c:v>1216.31</c:v>
                </c:pt>
                <c:pt idx="1632">
                  <c:v>1216.32</c:v>
                </c:pt>
                <c:pt idx="1633">
                  <c:v>1216.33</c:v>
                </c:pt>
                <c:pt idx="1634">
                  <c:v>1216.3399999999999</c:v>
                </c:pt>
                <c:pt idx="1635">
                  <c:v>1216.3499999999999</c:v>
                </c:pt>
                <c:pt idx="1636">
                  <c:v>1216.3599999999999</c:v>
                </c:pt>
                <c:pt idx="1637">
                  <c:v>1216.3699999999999</c:v>
                </c:pt>
                <c:pt idx="1638">
                  <c:v>1216.3800000000001</c:v>
                </c:pt>
                <c:pt idx="1639">
                  <c:v>1216.3900000000001</c:v>
                </c:pt>
                <c:pt idx="1640">
                  <c:v>1216.4000000000001</c:v>
                </c:pt>
                <c:pt idx="1641">
                  <c:v>1216.4100000000001</c:v>
                </c:pt>
                <c:pt idx="1642">
                  <c:v>1216.42</c:v>
                </c:pt>
                <c:pt idx="1643">
                  <c:v>1216.43</c:v>
                </c:pt>
                <c:pt idx="1644">
                  <c:v>1216.44</c:v>
                </c:pt>
                <c:pt idx="1645">
                  <c:v>1216.45</c:v>
                </c:pt>
                <c:pt idx="1646">
                  <c:v>1216.46</c:v>
                </c:pt>
                <c:pt idx="1647">
                  <c:v>1216.47</c:v>
                </c:pt>
                <c:pt idx="1648">
                  <c:v>1216.48</c:v>
                </c:pt>
                <c:pt idx="1649">
                  <c:v>1216.49</c:v>
                </c:pt>
                <c:pt idx="1650">
                  <c:v>1216.5</c:v>
                </c:pt>
                <c:pt idx="1651">
                  <c:v>1216.51</c:v>
                </c:pt>
                <c:pt idx="1652">
                  <c:v>1216.52</c:v>
                </c:pt>
                <c:pt idx="1653">
                  <c:v>1216.53</c:v>
                </c:pt>
                <c:pt idx="1654">
                  <c:v>1216.54</c:v>
                </c:pt>
                <c:pt idx="1655">
                  <c:v>1216.55</c:v>
                </c:pt>
                <c:pt idx="1656">
                  <c:v>1216.56</c:v>
                </c:pt>
                <c:pt idx="1657">
                  <c:v>1216.57</c:v>
                </c:pt>
                <c:pt idx="1658">
                  <c:v>1216.58</c:v>
                </c:pt>
                <c:pt idx="1659">
                  <c:v>1216.5899999999999</c:v>
                </c:pt>
                <c:pt idx="1660">
                  <c:v>1216.5999999999999</c:v>
                </c:pt>
                <c:pt idx="1661">
                  <c:v>1216.6099999999999</c:v>
                </c:pt>
                <c:pt idx="1662">
                  <c:v>1216.6199999999999</c:v>
                </c:pt>
                <c:pt idx="1663">
                  <c:v>1216.6300000000001</c:v>
                </c:pt>
                <c:pt idx="1664">
                  <c:v>1216.6400000000001</c:v>
                </c:pt>
                <c:pt idx="1665">
                  <c:v>1216.6500000000001</c:v>
                </c:pt>
                <c:pt idx="1666">
                  <c:v>1216.6600000000001</c:v>
                </c:pt>
                <c:pt idx="1667">
                  <c:v>1216.67</c:v>
                </c:pt>
                <c:pt idx="1668">
                  <c:v>1216.68</c:v>
                </c:pt>
                <c:pt idx="1669">
                  <c:v>1216.69</c:v>
                </c:pt>
                <c:pt idx="1670">
                  <c:v>1216.7</c:v>
                </c:pt>
                <c:pt idx="1671">
                  <c:v>1216.71</c:v>
                </c:pt>
                <c:pt idx="1672">
                  <c:v>1216.72</c:v>
                </c:pt>
                <c:pt idx="1673">
                  <c:v>1216.73</c:v>
                </c:pt>
                <c:pt idx="1674">
                  <c:v>1216.74</c:v>
                </c:pt>
                <c:pt idx="1675">
                  <c:v>1216.75</c:v>
                </c:pt>
                <c:pt idx="1676">
                  <c:v>1216.76</c:v>
                </c:pt>
                <c:pt idx="1677">
                  <c:v>1216.77</c:v>
                </c:pt>
                <c:pt idx="1678">
                  <c:v>1216.78</c:v>
                </c:pt>
                <c:pt idx="1679">
                  <c:v>1216.79</c:v>
                </c:pt>
                <c:pt idx="1680">
                  <c:v>1216.8</c:v>
                </c:pt>
                <c:pt idx="1681">
                  <c:v>1216.81</c:v>
                </c:pt>
                <c:pt idx="1682">
                  <c:v>1216.82</c:v>
                </c:pt>
                <c:pt idx="1683">
                  <c:v>1216.83</c:v>
                </c:pt>
                <c:pt idx="1684">
                  <c:v>1216.8399999999999</c:v>
                </c:pt>
                <c:pt idx="1685">
                  <c:v>1216.8499999999999</c:v>
                </c:pt>
                <c:pt idx="1686">
                  <c:v>1216.8599999999999</c:v>
                </c:pt>
                <c:pt idx="1687">
                  <c:v>1216.8699999999999</c:v>
                </c:pt>
                <c:pt idx="1688">
                  <c:v>1216.8800000000001</c:v>
                </c:pt>
                <c:pt idx="1689">
                  <c:v>1216.8900000000001</c:v>
                </c:pt>
                <c:pt idx="1690">
                  <c:v>1216.9000000000001</c:v>
                </c:pt>
                <c:pt idx="1691">
                  <c:v>1216.9100000000001</c:v>
                </c:pt>
                <c:pt idx="1692">
                  <c:v>1216.92</c:v>
                </c:pt>
                <c:pt idx="1693">
                  <c:v>1216.93</c:v>
                </c:pt>
                <c:pt idx="1694">
                  <c:v>1216.94</c:v>
                </c:pt>
                <c:pt idx="1695">
                  <c:v>1216.95</c:v>
                </c:pt>
                <c:pt idx="1696">
                  <c:v>1216.96</c:v>
                </c:pt>
                <c:pt idx="1697">
                  <c:v>1216.97</c:v>
                </c:pt>
                <c:pt idx="1698">
                  <c:v>1216.98</c:v>
                </c:pt>
                <c:pt idx="1699">
                  <c:v>1216.99</c:v>
                </c:pt>
                <c:pt idx="1700">
                  <c:v>1217</c:v>
                </c:pt>
                <c:pt idx="1701">
                  <c:v>1217.01</c:v>
                </c:pt>
                <c:pt idx="1702">
                  <c:v>1217.02</c:v>
                </c:pt>
                <c:pt idx="1703">
                  <c:v>1217.03</c:v>
                </c:pt>
                <c:pt idx="1704">
                  <c:v>1217.04</c:v>
                </c:pt>
                <c:pt idx="1705">
                  <c:v>1217.05</c:v>
                </c:pt>
                <c:pt idx="1706">
                  <c:v>1217.06</c:v>
                </c:pt>
                <c:pt idx="1707">
                  <c:v>1217.07</c:v>
                </c:pt>
                <c:pt idx="1708">
                  <c:v>1217.08</c:v>
                </c:pt>
                <c:pt idx="1709">
                  <c:v>1217.0899999999999</c:v>
                </c:pt>
                <c:pt idx="1710">
                  <c:v>1217.0999999999999</c:v>
                </c:pt>
                <c:pt idx="1711">
                  <c:v>1217.1099999999999</c:v>
                </c:pt>
                <c:pt idx="1712">
                  <c:v>1217.1199999999999</c:v>
                </c:pt>
                <c:pt idx="1713">
                  <c:v>1217.1300000000001</c:v>
                </c:pt>
                <c:pt idx="1714">
                  <c:v>1217.1400000000001</c:v>
                </c:pt>
                <c:pt idx="1715">
                  <c:v>1217.1500000000001</c:v>
                </c:pt>
                <c:pt idx="1716">
                  <c:v>1217.1600000000001</c:v>
                </c:pt>
                <c:pt idx="1717">
                  <c:v>1217.17</c:v>
                </c:pt>
                <c:pt idx="1718">
                  <c:v>1217.18</c:v>
                </c:pt>
                <c:pt idx="1719">
                  <c:v>1217.19</c:v>
                </c:pt>
                <c:pt idx="1720">
                  <c:v>1217.2</c:v>
                </c:pt>
                <c:pt idx="1721">
                  <c:v>1217.21</c:v>
                </c:pt>
                <c:pt idx="1722">
                  <c:v>1217.22</c:v>
                </c:pt>
                <c:pt idx="1723">
                  <c:v>1217.23</c:v>
                </c:pt>
                <c:pt idx="1724">
                  <c:v>1217.24</c:v>
                </c:pt>
                <c:pt idx="1725">
                  <c:v>1217.25</c:v>
                </c:pt>
                <c:pt idx="1726">
                  <c:v>1217.26</c:v>
                </c:pt>
                <c:pt idx="1727">
                  <c:v>1217.27</c:v>
                </c:pt>
                <c:pt idx="1728">
                  <c:v>1217.28</c:v>
                </c:pt>
                <c:pt idx="1729">
                  <c:v>1217.29</c:v>
                </c:pt>
                <c:pt idx="1730">
                  <c:v>1217.3</c:v>
                </c:pt>
                <c:pt idx="1731">
                  <c:v>1217.31</c:v>
                </c:pt>
                <c:pt idx="1732">
                  <c:v>1217.32</c:v>
                </c:pt>
                <c:pt idx="1733">
                  <c:v>1217.33</c:v>
                </c:pt>
                <c:pt idx="1734">
                  <c:v>1217.3399999999999</c:v>
                </c:pt>
                <c:pt idx="1735">
                  <c:v>1217.3499999999999</c:v>
                </c:pt>
                <c:pt idx="1736">
                  <c:v>1217.3599999999999</c:v>
                </c:pt>
                <c:pt idx="1737">
                  <c:v>1217.3699999999999</c:v>
                </c:pt>
                <c:pt idx="1738">
                  <c:v>1217.3800000000001</c:v>
                </c:pt>
                <c:pt idx="1739">
                  <c:v>1217.3900000000001</c:v>
                </c:pt>
                <c:pt idx="1740">
                  <c:v>1217.4000000000001</c:v>
                </c:pt>
                <c:pt idx="1741">
                  <c:v>1217.4100000000001</c:v>
                </c:pt>
                <c:pt idx="1742">
                  <c:v>1217.42</c:v>
                </c:pt>
                <c:pt idx="1743">
                  <c:v>1217.43</c:v>
                </c:pt>
                <c:pt idx="1744">
                  <c:v>1217.44</c:v>
                </c:pt>
                <c:pt idx="1745">
                  <c:v>1217.45</c:v>
                </c:pt>
                <c:pt idx="1746">
                  <c:v>1217.46</c:v>
                </c:pt>
                <c:pt idx="1747">
                  <c:v>1217.47</c:v>
                </c:pt>
                <c:pt idx="1748">
                  <c:v>1217.48</c:v>
                </c:pt>
                <c:pt idx="1749">
                  <c:v>1217.49</c:v>
                </c:pt>
                <c:pt idx="1750">
                  <c:v>1217.5</c:v>
                </c:pt>
                <c:pt idx="1751">
                  <c:v>1217.51</c:v>
                </c:pt>
                <c:pt idx="1752">
                  <c:v>1217.52</c:v>
                </c:pt>
                <c:pt idx="1753">
                  <c:v>1217.53</c:v>
                </c:pt>
                <c:pt idx="1754">
                  <c:v>1217.54</c:v>
                </c:pt>
                <c:pt idx="1755">
                  <c:v>1217.55</c:v>
                </c:pt>
                <c:pt idx="1756">
                  <c:v>1217.56</c:v>
                </c:pt>
                <c:pt idx="1757">
                  <c:v>1217.57</c:v>
                </c:pt>
                <c:pt idx="1758">
                  <c:v>1217.58</c:v>
                </c:pt>
                <c:pt idx="1759">
                  <c:v>1217.5899999999999</c:v>
                </c:pt>
                <c:pt idx="1760">
                  <c:v>1217.5999999999999</c:v>
                </c:pt>
                <c:pt idx="1761">
                  <c:v>1217.6099999999999</c:v>
                </c:pt>
                <c:pt idx="1762">
                  <c:v>1217.6199999999999</c:v>
                </c:pt>
                <c:pt idx="1763">
                  <c:v>1217.6300000000001</c:v>
                </c:pt>
                <c:pt idx="1764">
                  <c:v>1217.6400000000001</c:v>
                </c:pt>
                <c:pt idx="1765">
                  <c:v>1217.6500000000001</c:v>
                </c:pt>
                <c:pt idx="1766">
                  <c:v>1217.6600000000001</c:v>
                </c:pt>
                <c:pt idx="1767">
                  <c:v>1217.67</c:v>
                </c:pt>
                <c:pt idx="1768">
                  <c:v>1217.68</c:v>
                </c:pt>
                <c:pt idx="1769">
                  <c:v>1217.69</c:v>
                </c:pt>
                <c:pt idx="1770">
                  <c:v>1217.7</c:v>
                </c:pt>
                <c:pt idx="1771">
                  <c:v>1217.71</c:v>
                </c:pt>
                <c:pt idx="1772">
                  <c:v>1217.72</c:v>
                </c:pt>
                <c:pt idx="1773">
                  <c:v>1217.73</c:v>
                </c:pt>
                <c:pt idx="1774">
                  <c:v>1217.74</c:v>
                </c:pt>
                <c:pt idx="1775">
                  <c:v>1217.75</c:v>
                </c:pt>
                <c:pt idx="1776">
                  <c:v>1217.76</c:v>
                </c:pt>
                <c:pt idx="1777">
                  <c:v>1217.77</c:v>
                </c:pt>
                <c:pt idx="1778">
                  <c:v>1217.78</c:v>
                </c:pt>
                <c:pt idx="1779">
                  <c:v>1217.79</c:v>
                </c:pt>
                <c:pt idx="1780">
                  <c:v>1217.8</c:v>
                </c:pt>
                <c:pt idx="1781">
                  <c:v>1217.81</c:v>
                </c:pt>
                <c:pt idx="1782">
                  <c:v>1217.82</c:v>
                </c:pt>
                <c:pt idx="1783">
                  <c:v>1217.83</c:v>
                </c:pt>
                <c:pt idx="1784">
                  <c:v>1217.8399999999999</c:v>
                </c:pt>
                <c:pt idx="1785">
                  <c:v>1217.8499999999999</c:v>
                </c:pt>
                <c:pt idx="1786">
                  <c:v>1217.8599999999999</c:v>
                </c:pt>
                <c:pt idx="1787">
                  <c:v>1217.8699999999999</c:v>
                </c:pt>
                <c:pt idx="1788">
                  <c:v>1217.8800000000001</c:v>
                </c:pt>
                <c:pt idx="1789">
                  <c:v>1217.8900000000001</c:v>
                </c:pt>
                <c:pt idx="1790">
                  <c:v>1217.9000000000001</c:v>
                </c:pt>
                <c:pt idx="1791">
                  <c:v>1217.9100000000001</c:v>
                </c:pt>
                <c:pt idx="1792">
                  <c:v>1217.92</c:v>
                </c:pt>
                <c:pt idx="1793">
                  <c:v>1217.93</c:v>
                </c:pt>
                <c:pt idx="1794">
                  <c:v>1217.94</c:v>
                </c:pt>
                <c:pt idx="1795">
                  <c:v>1217.95</c:v>
                </c:pt>
                <c:pt idx="1796">
                  <c:v>1217.96</c:v>
                </c:pt>
                <c:pt idx="1797">
                  <c:v>1217.97</c:v>
                </c:pt>
                <c:pt idx="1798">
                  <c:v>1217.98</c:v>
                </c:pt>
                <c:pt idx="1799">
                  <c:v>1217.99</c:v>
                </c:pt>
                <c:pt idx="1800">
                  <c:v>1218</c:v>
                </c:pt>
                <c:pt idx="1801">
                  <c:v>1218.01</c:v>
                </c:pt>
                <c:pt idx="1802">
                  <c:v>1218.02</c:v>
                </c:pt>
                <c:pt idx="1803">
                  <c:v>1218.03</c:v>
                </c:pt>
                <c:pt idx="1804">
                  <c:v>1218.04</c:v>
                </c:pt>
                <c:pt idx="1805">
                  <c:v>1218.05</c:v>
                </c:pt>
                <c:pt idx="1806">
                  <c:v>1218.06</c:v>
                </c:pt>
                <c:pt idx="1807">
                  <c:v>1218.07</c:v>
                </c:pt>
                <c:pt idx="1808">
                  <c:v>1218.08</c:v>
                </c:pt>
                <c:pt idx="1809">
                  <c:v>1218.0899999999999</c:v>
                </c:pt>
                <c:pt idx="1810">
                  <c:v>1218.0999999999999</c:v>
                </c:pt>
                <c:pt idx="1811">
                  <c:v>1218.1099999999999</c:v>
                </c:pt>
                <c:pt idx="1812">
                  <c:v>1218.1199999999999</c:v>
                </c:pt>
                <c:pt idx="1813">
                  <c:v>1218.1300000000001</c:v>
                </c:pt>
                <c:pt idx="1814">
                  <c:v>1218.1400000000001</c:v>
                </c:pt>
                <c:pt idx="1815">
                  <c:v>1218.1500000000001</c:v>
                </c:pt>
                <c:pt idx="1816">
                  <c:v>1218.1600000000001</c:v>
                </c:pt>
                <c:pt idx="1817">
                  <c:v>1218.17</c:v>
                </c:pt>
                <c:pt idx="1818">
                  <c:v>1218.18</c:v>
                </c:pt>
                <c:pt idx="1819">
                  <c:v>1218.19</c:v>
                </c:pt>
                <c:pt idx="1820">
                  <c:v>1218.2</c:v>
                </c:pt>
                <c:pt idx="1821">
                  <c:v>1218.21</c:v>
                </c:pt>
                <c:pt idx="1822">
                  <c:v>1218.22</c:v>
                </c:pt>
                <c:pt idx="1823">
                  <c:v>1218.23</c:v>
                </c:pt>
                <c:pt idx="1824">
                  <c:v>1218.24</c:v>
                </c:pt>
                <c:pt idx="1825">
                  <c:v>1218.25</c:v>
                </c:pt>
                <c:pt idx="1826">
                  <c:v>1218.26</c:v>
                </c:pt>
                <c:pt idx="1827">
                  <c:v>1218.27</c:v>
                </c:pt>
                <c:pt idx="1828">
                  <c:v>1218.28</c:v>
                </c:pt>
                <c:pt idx="1829">
                  <c:v>1218.29</c:v>
                </c:pt>
                <c:pt idx="1830">
                  <c:v>1218.3</c:v>
                </c:pt>
                <c:pt idx="1831">
                  <c:v>1218.31</c:v>
                </c:pt>
                <c:pt idx="1832">
                  <c:v>1218.32</c:v>
                </c:pt>
                <c:pt idx="1833">
                  <c:v>1218.33</c:v>
                </c:pt>
                <c:pt idx="1834">
                  <c:v>1218.3399999999999</c:v>
                </c:pt>
                <c:pt idx="1835">
                  <c:v>1218.3499999999999</c:v>
                </c:pt>
                <c:pt idx="1836">
                  <c:v>1218.3599999999999</c:v>
                </c:pt>
                <c:pt idx="1837">
                  <c:v>1218.3699999999999</c:v>
                </c:pt>
                <c:pt idx="1838">
                  <c:v>1218.3800000000001</c:v>
                </c:pt>
                <c:pt idx="1839">
                  <c:v>1218.3900000000001</c:v>
                </c:pt>
                <c:pt idx="1840">
                  <c:v>1218.4000000000001</c:v>
                </c:pt>
                <c:pt idx="1841">
                  <c:v>1218.4100000000001</c:v>
                </c:pt>
                <c:pt idx="1842">
                  <c:v>1218.42</c:v>
                </c:pt>
                <c:pt idx="1843">
                  <c:v>1218.43</c:v>
                </c:pt>
                <c:pt idx="1844">
                  <c:v>1218.44</c:v>
                </c:pt>
                <c:pt idx="1845">
                  <c:v>1218.45</c:v>
                </c:pt>
                <c:pt idx="1846">
                  <c:v>1218.46</c:v>
                </c:pt>
                <c:pt idx="1847">
                  <c:v>1218.47</c:v>
                </c:pt>
                <c:pt idx="1848">
                  <c:v>1218.48</c:v>
                </c:pt>
                <c:pt idx="1849">
                  <c:v>1218.49</c:v>
                </c:pt>
                <c:pt idx="1850">
                  <c:v>1218.5</c:v>
                </c:pt>
                <c:pt idx="1851">
                  <c:v>1218.51</c:v>
                </c:pt>
                <c:pt idx="1852">
                  <c:v>1218.52</c:v>
                </c:pt>
                <c:pt idx="1853">
                  <c:v>1218.53</c:v>
                </c:pt>
                <c:pt idx="1854">
                  <c:v>1218.54</c:v>
                </c:pt>
                <c:pt idx="1855">
                  <c:v>1218.55</c:v>
                </c:pt>
                <c:pt idx="1856">
                  <c:v>1218.56</c:v>
                </c:pt>
                <c:pt idx="1857">
                  <c:v>1218.57</c:v>
                </c:pt>
                <c:pt idx="1858">
                  <c:v>1218.58</c:v>
                </c:pt>
                <c:pt idx="1859">
                  <c:v>1218.5899999999999</c:v>
                </c:pt>
                <c:pt idx="1860">
                  <c:v>1218.5999999999999</c:v>
                </c:pt>
                <c:pt idx="1861">
                  <c:v>1218.6099999999999</c:v>
                </c:pt>
                <c:pt idx="1862">
                  <c:v>1218.6199999999999</c:v>
                </c:pt>
                <c:pt idx="1863">
                  <c:v>1218.6300000000001</c:v>
                </c:pt>
                <c:pt idx="1864">
                  <c:v>1218.6400000000001</c:v>
                </c:pt>
                <c:pt idx="1865">
                  <c:v>1218.6500000000001</c:v>
                </c:pt>
                <c:pt idx="1866">
                  <c:v>1218.6600000000001</c:v>
                </c:pt>
                <c:pt idx="1867">
                  <c:v>1218.67</c:v>
                </c:pt>
                <c:pt idx="1868">
                  <c:v>1218.68</c:v>
                </c:pt>
                <c:pt idx="1869">
                  <c:v>1218.69</c:v>
                </c:pt>
                <c:pt idx="1870">
                  <c:v>1218.7</c:v>
                </c:pt>
                <c:pt idx="1871">
                  <c:v>1218.71</c:v>
                </c:pt>
                <c:pt idx="1872">
                  <c:v>1218.72</c:v>
                </c:pt>
                <c:pt idx="1873">
                  <c:v>1218.73</c:v>
                </c:pt>
                <c:pt idx="1874">
                  <c:v>1218.74</c:v>
                </c:pt>
                <c:pt idx="1875">
                  <c:v>1218.75</c:v>
                </c:pt>
                <c:pt idx="1876">
                  <c:v>1218.76</c:v>
                </c:pt>
                <c:pt idx="1877">
                  <c:v>1218.77</c:v>
                </c:pt>
                <c:pt idx="1878">
                  <c:v>1218.78</c:v>
                </c:pt>
                <c:pt idx="1879">
                  <c:v>1218.79</c:v>
                </c:pt>
                <c:pt idx="1880">
                  <c:v>1218.8</c:v>
                </c:pt>
                <c:pt idx="1881">
                  <c:v>1218.81</c:v>
                </c:pt>
                <c:pt idx="1882">
                  <c:v>1218.82</c:v>
                </c:pt>
                <c:pt idx="1883">
                  <c:v>1218.83</c:v>
                </c:pt>
                <c:pt idx="1884">
                  <c:v>1218.8399999999999</c:v>
                </c:pt>
                <c:pt idx="1885">
                  <c:v>1218.8499999999999</c:v>
                </c:pt>
                <c:pt idx="1886">
                  <c:v>1218.8599999999999</c:v>
                </c:pt>
                <c:pt idx="1887">
                  <c:v>1218.8699999999999</c:v>
                </c:pt>
                <c:pt idx="1888">
                  <c:v>1218.8800000000001</c:v>
                </c:pt>
                <c:pt idx="1889">
                  <c:v>1218.8900000000001</c:v>
                </c:pt>
                <c:pt idx="1890">
                  <c:v>1218.9000000000001</c:v>
                </c:pt>
                <c:pt idx="1891">
                  <c:v>1218.9100000000001</c:v>
                </c:pt>
                <c:pt idx="1892">
                  <c:v>1218.92</c:v>
                </c:pt>
                <c:pt idx="1893">
                  <c:v>1218.93</c:v>
                </c:pt>
                <c:pt idx="1894">
                  <c:v>1218.94</c:v>
                </c:pt>
                <c:pt idx="1895">
                  <c:v>1218.95</c:v>
                </c:pt>
                <c:pt idx="1896">
                  <c:v>1218.96</c:v>
                </c:pt>
                <c:pt idx="1897">
                  <c:v>1218.97</c:v>
                </c:pt>
                <c:pt idx="1898">
                  <c:v>1218.98</c:v>
                </c:pt>
                <c:pt idx="1899">
                  <c:v>1218.99</c:v>
                </c:pt>
                <c:pt idx="1900">
                  <c:v>1219</c:v>
                </c:pt>
                <c:pt idx="1901">
                  <c:v>1219.01</c:v>
                </c:pt>
                <c:pt idx="1902">
                  <c:v>1219.02</c:v>
                </c:pt>
                <c:pt idx="1903">
                  <c:v>1219.03</c:v>
                </c:pt>
                <c:pt idx="1904">
                  <c:v>1219.04</c:v>
                </c:pt>
                <c:pt idx="1905">
                  <c:v>1219.05</c:v>
                </c:pt>
                <c:pt idx="1906">
                  <c:v>1219.06</c:v>
                </c:pt>
                <c:pt idx="1907">
                  <c:v>1219.07</c:v>
                </c:pt>
                <c:pt idx="1908">
                  <c:v>1219.08</c:v>
                </c:pt>
                <c:pt idx="1909">
                  <c:v>1219.0899999999999</c:v>
                </c:pt>
                <c:pt idx="1910">
                  <c:v>1219.0999999999999</c:v>
                </c:pt>
                <c:pt idx="1911">
                  <c:v>1219.1099999999999</c:v>
                </c:pt>
                <c:pt idx="1912">
                  <c:v>1219.1199999999999</c:v>
                </c:pt>
                <c:pt idx="1913">
                  <c:v>1219.1300000000001</c:v>
                </c:pt>
                <c:pt idx="1914">
                  <c:v>1219.1400000000001</c:v>
                </c:pt>
                <c:pt idx="1915">
                  <c:v>1219.1500000000001</c:v>
                </c:pt>
                <c:pt idx="1916">
                  <c:v>1219.1600000000001</c:v>
                </c:pt>
                <c:pt idx="1917">
                  <c:v>1219.17</c:v>
                </c:pt>
                <c:pt idx="1918">
                  <c:v>1219.18</c:v>
                </c:pt>
                <c:pt idx="1919">
                  <c:v>1219.19</c:v>
                </c:pt>
                <c:pt idx="1920">
                  <c:v>1219.2</c:v>
                </c:pt>
                <c:pt idx="1921">
                  <c:v>1219.21</c:v>
                </c:pt>
                <c:pt idx="1922">
                  <c:v>1219.22</c:v>
                </c:pt>
                <c:pt idx="1923">
                  <c:v>1219.23</c:v>
                </c:pt>
                <c:pt idx="1924">
                  <c:v>1219.24</c:v>
                </c:pt>
                <c:pt idx="1925">
                  <c:v>1219.25</c:v>
                </c:pt>
                <c:pt idx="1926">
                  <c:v>1219.26</c:v>
                </c:pt>
                <c:pt idx="1927">
                  <c:v>1219.27</c:v>
                </c:pt>
                <c:pt idx="1928">
                  <c:v>1219.28</c:v>
                </c:pt>
                <c:pt idx="1929">
                  <c:v>1219.29</c:v>
                </c:pt>
                <c:pt idx="1930">
                  <c:v>1219.3</c:v>
                </c:pt>
                <c:pt idx="1931">
                  <c:v>1219.31</c:v>
                </c:pt>
                <c:pt idx="1932">
                  <c:v>1219.32</c:v>
                </c:pt>
                <c:pt idx="1933">
                  <c:v>1219.33</c:v>
                </c:pt>
                <c:pt idx="1934">
                  <c:v>1219.3399999999999</c:v>
                </c:pt>
                <c:pt idx="1935">
                  <c:v>1219.3499999999999</c:v>
                </c:pt>
                <c:pt idx="1936">
                  <c:v>1219.3599999999999</c:v>
                </c:pt>
                <c:pt idx="1937">
                  <c:v>1219.3699999999999</c:v>
                </c:pt>
                <c:pt idx="1938">
                  <c:v>1219.3800000000001</c:v>
                </c:pt>
                <c:pt idx="1939">
                  <c:v>1219.3900000000001</c:v>
                </c:pt>
                <c:pt idx="1940">
                  <c:v>1219.4000000000001</c:v>
                </c:pt>
                <c:pt idx="1941">
                  <c:v>1219.4100000000001</c:v>
                </c:pt>
                <c:pt idx="1942">
                  <c:v>1219.42</c:v>
                </c:pt>
                <c:pt idx="1943">
                  <c:v>1219.43</c:v>
                </c:pt>
                <c:pt idx="1944">
                  <c:v>1219.44</c:v>
                </c:pt>
                <c:pt idx="1945">
                  <c:v>1219.45</c:v>
                </c:pt>
                <c:pt idx="1946">
                  <c:v>1219.46</c:v>
                </c:pt>
                <c:pt idx="1947">
                  <c:v>1219.47</c:v>
                </c:pt>
                <c:pt idx="1948">
                  <c:v>1219.48</c:v>
                </c:pt>
                <c:pt idx="1949">
                  <c:v>1219.49</c:v>
                </c:pt>
                <c:pt idx="1950">
                  <c:v>1219.5</c:v>
                </c:pt>
                <c:pt idx="1951">
                  <c:v>1219.51</c:v>
                </c:pt>
                <c:pt idx="1952">
                  <c:v>1219.52</c:v>
                </c:pt>
                <c:pt idx="1953">
                  <c:v>1219.53</c:v>
                </c:pt>
                <c:pt idx="1954">
                  <c:v>1219.54</c:v>
                </c:pt>
                <c:pt idx="1955">
                  <c:v>1219.55</c:v>
                </c:pt>
                <c:pt idx="1956">
                  <c:v>1219.56</c:v>
                </c:pt>
                <c:pt idx="1957">
                  <c:v>1219.57</c:v>
                </c:pt>
                <c:pt idx="1958">
                  <c:v>1219.58</c:v>
                </c:pt>
                <c:pt idx="1959">
                  <c:v>1219.5899999999999</c:v>
                </c:pt>
                <c:pt idx="1960">
                  <c:v>1219.5999999999999</c:v>
                </c:pt>
                <c:pt idx="1961">
                  <c:v>1219.6099999999999</c:v>
                </c:pt>
                <c:pt idx="1962">
                  <c:v>1219.6199999999999</c:v>
                </c:pt>
                <c:pt idx="1963">
                  <c:v>1219.6300000000001</c:v>
                </c:pt>
                <c:pt idx="1964">
                  <c:v>1219.6400000000001</c:v>
                </c:pt>
                <c:pt idx="1965">
                  <c:v>1219.6500000000001</c:v>
                </c:pt>
                <c:pt idx="1966">
                  <c:v>1219.6600000000001</c:v>
                </c:pt>
                <c:pt idx="1967">
                  <c:v>1219.67</c:v>
                </c:pt>
                <c:pt idx="1968">
                  <c:v>1219.68</c:v>
                </c:pt>
                <c:pt idx="1969">
                  <c:v>1219.69</c:v>
                </c:pt>
                <c:pt idx="1970">
                  <c:v>1219.7</c:v>
                </c:pt>
                <c:pt idx="1971">
                  <c:v>1219.71</c:v>
                </c:pt>
                <c:pt idx="1972">
                  <c:v>1219.72</c:v>
                </c:pt>
                <c:pt idx="1973">
                  <c:v>1219.73</c:v>
                </c:pt>
                <c:pt idx="1974">
                  <c:v>1219.74</c:v>
                </c:pt>
                <c:pt idx="1975">
                  <c:v>1219.75</c:v>
                </c:pt>
                <c:pt idx="1976">
                  <c:v>1219.76</c:v>
                </c:pt>
                <c:pt idx="1977">
                  <c:v>1219.77</c:v>
                </c:pt>
                <c:pt idx="1978">
                  <c:v>1219.78</c:v>
                </c:pt>
                <c:pt idx="1979">
                  <c:v>1219.79</c:v>
                </c:pt>
                <c:pt idx="1980">
                  <c:v>1219.8</c:v>
                </c:pt>
                <c:pt idx="1981">
                  <c:v>1219.81</c:v>
                </c:pt>
                <c:pt idx="1982">
                  <c:v>1219.82</c:v>
                </c:pt>
                <c:pt idx="1983">
                  <c:v>1219.83</c:v>
                </c:pt>
                <c:pt idx="1984">
                  <c:v>1219.8399999999999</c:v>
                </c:pt>
                <c:pt idx="1985">
                  <c:v>1219.8499999999999</c:v>
                </c:pt>
                <c:pt idx="1986">
                  <c:v>1219.8599999999999</c:v>
                </c:pt>
                <c:pt idx="1987">
                  <c:v>1219.8699999999999</c:v>
                </c:pt>
                <c:pt idx="1988">
                  <c:v>1219.8800000000001</c:v>
                </c:pt>
                <c:pt idx="1989">
                  <c:v>1219.8900000000001</c:v>
                </c:pt>
                <c:pt idx="1990">
                  <c:v>1219.9000000000001</c:v>
                </c:pt>
                <c:pt idx="1991">
                  <c:v>1219.9100000000001</c:v>
                </c:pt>
                <c:pt idx="1992">
                  <c:v>1219.92</c:v>
                </c:pt>
                <c:pt idx="1993">
                  <c:v>1219.93</c:v>
                </c:pt>
                <c:pt idx="1994">
                  <c:v>1219.94</c:v>
                </c:pt>
                <c:pt idx="1995">
                  <c:v>1219.95</c:v>
                </c:pt>
                <c:pt idx="1996">
                  <c:v>1219.96</c:v>
                </c:pt>
                <c:pt idx="1997">
                  <c:v>1219.97</c:v>
                </c:pt>
                <c:pt idx="1998">
                  <c:v>1219.98</c:v>
                </c:pt>
                <c:pt idx="1999">
                  <c:v>1219.99</c:v>
                </c:pt>
                <c:pt idx="2000">
                  <c:v>1220</c:v>
                </c:pt>
                <c:pt idx="2001">
                  <c:v>1220.01</c:v>
                </c:pt>
                <c:pt idx="2002">
                  <c:v>1220.02</c:v>
                </c:pt>
                <c:pt idx="2003">
                  <c:v>1220.03</c:v>
                </c:pt>
                <c:pt idx="2004">
                  <c:v>1220.04</c:v>
                </c:pt>
                <c:pt idx="2005">
                  <c:v>1220.05</c:v>
                </c:pt>
                <c:pt idx="2006">
                  <c:v>1220.06</c:v>
                </c:pt>
                <c:pt idx="2007">
                  <c:v>1220.07</c:v>
                </c:pt>
                <c:pt idx="2008">
                  <c:v>1220.08</c:v>
                </c:pt>
                <c:pt idx="2009">
                  <c:v>1220.0899999999999</c:v>
                </c:pt>
                <c:pt idx="2010">
                  <c:v>1220.0999999999999</c:v>
                </c:pt>
                <c:pt idx="2011">
                  <c:v>1220.1099999999999</c:v>
                </c:pt>
                <c:pt idx="2012">
                  <c:v>1220.1199999999999</c:v>
                </c:pt>
                <c:pt idx="2013">
                  <c:v>1220.1300000000001</c:v>
                </c:pt>
                <c:pt idx="2014">
                  <c:v>1220.1400000000001</c:v>
                </c:pt>
                <c:pt idx="2015">
                  <c:v>1220.1500000000001</c:v>
                </c:pt>
                <c:pt idx="2016">
                  <c:v>1220.1600000000001</c:v>
                </c:pt>
                <c:pt idx="2017">
                  <c:v>1220.17</c:v>
                </c:pt>
                <c:pt idx="2018">
                  <c:v>1220.18</c:v>
                </c:pt>
                <c:pt idx="2019">
                  <c:v>1220.19</c:v>
                </c:pt>
                <c:pt idx="2020">
                  <c:v>1220.2</c:v>
                </c:pt>
                <c:pt idx="2021">
                  <c:v>1220.21</c:v>
                </c:pt>
                <c:pt idx="2022">
                  <c:v>1220.22</c:v>
                </c:pt>
                <c:pt idx="2023">
                  <c:v>1220.23</c:v>
                </c:pt>
                <c:pt idx="2024">
                  <c:v>1220.24</c:v>
                </c:pt>
                <c:pt idx="2025">
                  <c:v>1220.25</c:v>
                </c:pt>
                <c:pt idx="2026">
                  <c:v>1220.26</c:v>
                </c:pt>
                <c:pt idx="2027">
                  <c:v>1220.27</c:v>
                </c:pt>
                <c:pt idx="2028">
                  <c:v>1220.28</c:v>
                </c:pt>
                <c:pt idx="2029">
                  <c:v>1220.29</c:v>
                </c:pt>
                <c:pt idx="2030">
                  <c:v>1220.3</c:v>
                </c:pt>
                <c:pt idx="2031">
                  <c:v>1220.31</c:v>
                </c:pt>
                <c:pt idx="2032">
                  <c:v>1220.32</c:v>
                </c:pt>
                <c:pt idx="2033">
                  <c:v>1220.33</c:v>
                </c:pt>
                <c:pt idx="2034">
                  <c:v>1220.3399999999999</c:v>
                </c:pt>
                <c:pt idx="2035">
                  <c:v>1220.3499999999999</c:v>
                </c:pt>
                <c:pt idx="2036">
                  <c:v>1220.3599999999999</c:v>
                </c:pt>
                <c:pt idx="2037">
                  <c:v>1220.3699999999999</c:v>
                </c:pt>
                <c:pt idx="2038">
                  <c:v>1220.3800000000001</c:v>
                </c:pt>
                <c:pt idx="2039">
                  <c:v>1220.3900000000001</c:v>
                </c:pt>
                <c:pt idx="2040">
                  <c:v>1220.4000000000001</c:v>
                </c:pt>
                <c:pt idx="2041">
                  <c:v>1220.4100000000001</c:v>
                </c:pt>
                <c:pt idx="2042">
                  <c:v>1220.42</c:v>
                </c:pt>
                <c:pt idx="2043">
                  <c:v>1220.43</c:v>
                </c:pt>
                <c:pt idx="2044">
                  <c:v>1220.44</c:v>
                </c:pt>
                <c:pt idx="2045">
                  <c:v>1220.45</c:v>
                </c:pt>
                <c:pt idx="2046">
                  <c:v>1220.46</c:v>
                </c:pt>
                <c:pt idx="2047">
                  <c:v>1220.47</c:v>
                </c:pt>
                <c:pt idx="2048">
                  <c:v>1220.48</c:v>
                </c:pt>
                <c:pt idx="2049">
                  <c:v>1220.49</c:v>
                </c:pt>
                <c:pt idx="2050">
                  <c:v>1220.5</c:v>
                </c:pt>
                <c:pt idx="2051">
                  <c:v>1220.51</c:v>
                </c:pt>
                <c:pt idx="2052">
                  <c:v>1220.52</c:v>
                </c:pt>
                <c:pt idx="2053">
                  <c:v>1220.53</c:v>
                </c:pt>
                <c:pt idx="2054">
                  <c:v>1220.54</c:v>
                </c:pt>
                <c:pt idx="2055">
                  <c:v>1220.55</c:v>
                </c:pt>
                <c:pt idx="2056">
                  <c:v>1220.56</c:v>
                </c:pt>
                <c:pt idx="2057">
                  <c:v>1220.57</c:v>
                </c:pt>
                <c:pt idx="2058">
                  <c:v>1220.58</c:v>
                </c:pt>
                <c:pt idx="2059">
                  <c:v>1220.5899999999999</c:v>
                </c:pt>
                <c:pt idx="2060">
                  <c:v>1220.5999999999999</c:v>
                </c:pt>
                <c:pt idx="2061">
                  <c:v>1220.6099999999999</c:v>
                </c:pt>
                <c:pt idx="2062">
                  <c:v>1220.6199999999999</c:v>
                </c:pt>
                <c:pt idx="2063">
                  <c:v>1220.6300000000001</c:v>
                </c:pt>
                <c:pt idx="2064">
                  <c:v>1220.6400000000001</c:v>
                </c:pt>
                <c:pt idx="2065">
                  <c:v>1220.6500000000001</c:v>
                </c:pt>
                <c:pt idx="2066">
                  <c:v>1220.6600000000001</c:v>
                </c:pt>
                <c:pt idx="2067">
                  <c:v>1220.67</c:v>
                </c:pt>
                <c:pt idx="2068">
                  <c:v>1220.68</c:v>
                </c:pt>
                <c:pt idx="2069">
                  <c:v>1220.69</c:v>
                </c:pt>
                <c:pt idx="2070">
                  <c:v>1220.7</c:v>
                </c:pt>
                <c:pt idx="2071">
                  <c:v>1220.71</c:v>
                </c:pt>
                <c:pt idx="2072">
                  <c:v>1220.72</c:v>
                </c:pt>
                <c:pt idx="2073">
                  <c:v>1220.73</c:v>
                </c:pt>
                <c:pt idx="2074">
                  <c:v>1220.74</c:v>
                </c:pt>
                <c:pt idx="2075">
                  <c:v>1220.75</c:v>
                </c:pt>
                <c:pt idx="2076">
                  <c:v>1220.76</c:v>
                </c:pt>
                <c:pt idx="2077">
                  <c:v>1220.77</c:v>
                </c:pt>
                <c:pt idx="2078">
                  <c:v>1220.78</c:v>
                </c:pt>
                <c:pt idx="2079">
                  <c:v>1220.79</c:v>
                </c:pt>
                <c:pt idx="2080">
                  <c:v>1220.8</c:v>
                </c:pt>
                <c:pt idx="2081">
                  <c:v>1220.81</c:v>
                </c:pt>
                <c:pt idx="2082">
                  <c:v>1220.82</c:v>
                </c:pt>
                <c:pt idx="2083">
                  <c:v>1220.83</c:v>
                </c:pt>
                <c:pt idx="2084">
                  <c:v>1220.8399999999999</c:v>
                </c:pt>
                <c:pt idx="2085">
                  <c:v>1220.8499999999999</c:v>
                </c:pt>
                <c:pt idx="2086">
                  <c:v>1220.8599999999999</c:v>
                </c:pt>
                <c:pt idx="2087">
                  <c:v>1220.8699999999999</c:v>
                </c:pt>
                <c:pt idx="2088">
                  <c:v>1220.8800000000001</c:v>
                </c:pt>
                <c:pt idx="2089">
                  <c:v>1220.8900000000001</c:v>
                </c:pt>
                <c:pt idx="2090">
                  <c:v>1220.9000000000001</c:v>
                </c:pt>
                <c:pt idx="2091">
                  <c:v>1220.9100000000001</c:v>
                </c:pt>
                <c:pt idx="2092">
                  <c:v>1220.92</c:v>
                </c:pt>
                <c:pt idx="2093">
                  <c:v>1220.93</c:v>
                </c:pt>
                <c:pt idx="2094">
                  <c:v>1220.94</c:v>
                </c:pt>
                <c:pt idx="2095">
                  <c:v>1220.95</c:v>
                </c:pt>
                <c:pt idx="2096">
                  <c:v>1220.96</c:v>
                </c:pt>
                <c:pt idx="2097">
                  <c:v>1220.97</c:v>
                </c:pt>
                <c:pt idx="2098">
                  <c:v>1220.98</c:v>
                </c:pt>
                <c:pt idx="2099">
                  <c:v>1220.99</c:v>
                </c:pt>
                <c:pt idx="2100">
                  <c:v>1221</c:v>
                </c:pt>
                <c:pt idx="2101">
                  <c:v>1221.01</c:v>
                </c:pt>
                <c:pt idx="2102">
                  <c:v>1221.02</c:v>
                </c:pt>
                <c:pt idx="2103">
                  <c:v>1221.03</c:v>
                </c:pt>
                <c:pt idx="2104">
                  <c:v>1221.04</c:v>
                </c:pt>
                <c:pt idx="2105">
                  <c:v>1221.05</c:v>
                </c:pt>
                <c:pt idx="2106">
                  <c:v>1221.06</c:v>
                </c:pt>
                <c:pt idx="2107">
                  <c:v>1221.07</c:v>
                </c:pt>
                <c:pt idx="2108">
                  <c:v>1221.08</c:v>
                </c:pt>
                <c:pt idx="2109">
                  <c:v>1221.0899999999999</c:v>
                </c:pt>
                <c:pt idx="2110">
                  <c:v>1221.0999999999999</c:v>
                </c:pt>
                <c:pt idx="2111">
                  <c:v>1221.1099999999999</c:v>
                </c:pt>
                <c:pt idx="2112">
                  <c:v>1221.1199999999999</c:v>
                </c:pt>
                <c:pt idx="2113">
                  <c:v>1221.1300000000001</c:v>
                </c:pt>
                <c:pt idx="2114">
                  <c:v>1221.1400000000001</c:v>
                </c:pt>
                <c:pt idx="2115">
                  <c:v>1221.1500000000001</c:v>
                </c:pt>
                <c:pt idx="2116">
                  <c:v>1221.1600000000001</c:v>
                </c:pt>
                <c:pt idx="2117">
                  <c:v>1221.17</c:v>
                </c:pt>
                <c:pt idx="2118">
                  <c:v>1221.18</c:v>
                </c:pt>
                <c:pt idx="2119">
                  <c:v>1221.19</c:v>
                </c:pt>
                <c:pt idx="2120">
                  <c:v>1221.2</c:v>
                </c:pt>
                <c:pt idx="2121">
                  <c:v>1221.21</c:v>
                </c:pt>
                <c:pt idx="2122">
                  <c:v>1221.22</c:v>
                </c:pt>
                <c:pt idx="2123">
                  <c:v>1221.23</c:v>
                </c:pt>
                <c:pt idx="2124">
                  <c:v>1221.24</c:v>
                </c:pt>
                <c:pt idx="2125">
                  <c:v>1221.25</c:v>
                </c:pt>
                <c:pt idx="2126">
                  <c:v>1221.26</c:v>
                </c:pt>
                <c:pt idx="2127">
                  <c:v>1221.27</c:v>
                </c:pt>
                <c:pt idx="2128">
                  <c:v>1221.28</c:v>
                </c:pt>
                <c:pt idx="2129">
                  <c:v>1221.29</c:v>
                </c:pt>
                <c:pt idx="2130">
                  <c:v>1221.3</c:v>
                </c:pt>
                <c:pt idx="2131">
                  <c:v>1221.31</c:v>
                </c:pt>
                <c:pt idx="2132">
                  <c:v>1221.32</c:v>
                </c:pt>
                <c:pt idx="2133">
                  <c:v>1221.33</c:v>
                </c:pt>
                <c:pt idx="2134">
                  <c:v>1221.3399999999999</c:v>
                </c:pt>
                <c:pt idx="2135">
                  <c:v>1221.3499999999999</c:v>
                </c:pt>
                <c:pt idx="2136">
                  <c:v>1221.3599999999999</c:v>
                </c:pt>
                <c:pt idx="2137">
                  <c:v>1221.3699999999999</c:v>
                </c:pt>
                <c:pt idx="2138">
                  <c:v>1221.3800000000001</c:v>
                </c:pt>
                <c:pt idx="2139">
                  <c:v>1221.3900000000001</c:v>
                </c:pt>
                <c:pt idx="2140">
                  <c:v>1221.4000000000001</c:v>
                </c:pt>
                <c:pt idx="2141">
                  <c:v>1221.4100000000001</c:v>
                </c:pt>
                <c:pt idx="2142">
                  <c:v>1221.42</c:v>
                </c:pt>
                <c:pt idx="2143">
                  <c:v>1221.43</c:v>
                </c:pt>
                <c:pt idx="2144">
                  <c:v>1221.44</c:v>
                </c:pt>
                <c:pt idx="2145">
                  <c:v>1221.45</c:v>
                </c:pt>
                <c:pt idx="2146">
                  <c:v>1221.46</c:v>
                </c:pt>
                <c:pt idx="2147">
                  <c:v>1221.47</c:v>
                </c:pt>
                <c:pt idx="2148">
                  <c:v>1221.48</c:v>
                </c:pt>
                <c:pt idx="2149">
                  <c:v>1221.49</c:v>
                </c:pt>
                <c:pt idx="2150">
                  <c:v>1221.5</c:v>
                </c:pt>
                <c:pt idx="2151">
                  <c:v>1221.51</c:v>
                </c:pt>
                <c:pt idx="2152">
                  <c:v>1221.52</c:v>
                </c:pt>
                <c:pt idx="2153">
                  <c:v>1221.53</c:v>
                </c:pt>
                <c:pt idx="2154">
                  <c:v>1221.54</c:v>
                </c:pt>
                <c:pt idx="2155">
                  <c:v>1221.55</c:v>
                </c:pt>
                <c:pt idx="2156">
                  <c:v>1221.56</c:v>
                </c:pt>
                <c:pt idx="2157">
                  <c:v>1221.57</c:v>
                </c:pt>
                <c:pt idx="2158">
                  <c:v>1221.58</c:v>
                </c:pt>
                <c:pt idx="2159">
                  <c:v>1221.5899999999999</c:v>
                </c:pt>
                <c:pt idx="2160">
                  <c:v>1221.5999999999999</c:v>
                </c:pt>
                <c:pt idx="2161">
                  <c:v>1221.6099999999999</c:v>
                </c:pt>
                <c:pt idx="2162">
                  <c:v>1221.6199999999999</c:v>
                </c:pt>
                <c:pt idx="2163">
                  <c:v>1221.6300000000001</c:v>
                </c:pt>
                <c:pt idx="2164">
                  <c:v>1221.6400000000001</c:v>
                </c:pt>
                <c:pt idx="2165">
                  <c:v>1221.6500000000001</c:v>
                </c:pt>
                <c:pt idx="2166">
                  <c:v>1221.6600000000001</c:v>
                </c:pt>
                <c:pt idx="2167">
                  <c:v>1221.67</c:v>
                </c:pt>
                <c:pt idx="2168">
                  <c:v>1221.68</c:v>
                </c:pt>
                <c:pt idx="2169">
                  <c:v>1221.69</c:v>
                </c:pt>
                <c:pt idx="2170">
                  <c:v>1221.7</c:v>
                </c:pt>
                <c:pt idx="2171">
                  <c:v>1221.71</c:v>
                </c:pt>
                <c:pt idx="2172">
                  <c:v>1221.72</c:v>
                </c:pt>
                <c:pt idx="2173">
                  <c:v>1221.73</c:v>
                </c:pt>
                <c:pt idx="2174">
                  <c:v>1221.74</c:v>
                </c:pt>
                <c:pt idx="2175">
                  <c:v>1221.75</c:v>
                </c:pt>
                <c:pt idx="2176">
                  <c:v>1221.76</c:v>
                </c:pt>
                <c:pt idx="2177">
                  <c:v>1221.77</c:v>
                </c:pt>
                <c:pt idx="2178">
                  <c:v>1221.78</c:v>
                </c:pt>
                <c:pt idx="2179">
                  <c:v>1221.79</c:v>
                </c:pt>
                <c:pt idx="2180">
                  <c:v>1221.8</c:v>
                </c:pt>
                <c:pt idx="2181">
                  <c:v>1221.81</c:v>
                </c:pt>
                <c:pt idx="2182">
                  <c:v>1221.82</c:v>
                </c:pt>
                <c:pt idx="2183">
                  <c:v>1221.83</c:v>
                </c:pt>
                <c:pt idx="2184">
                  <c:v>1221.8399999999999</c:v>
                </c:pt>
                <c:pt idx="2185">
                  <c:v>1221.8499999999999</c:v>
                </c:pt>
                <c:pt idx="2186">
                  <c:v>1221.8599999999999</c:v>
                </c:pt>
                <c:pt idx="2187">
                  <c:v>1221.8699999999999</c:v>
                </c:pt>
                <c:pt idx="2188">
                  <c:v>1221.8800000000001</c:v>
                </c:pt>
                <c:pt idx="2189">
                  <c:v>1221.8900000000001</c:v>
                </c:pt>
                <c:pt idx="2190">
                  <c:v>1221.9000000000001</c:v>
                </c:pt>
                <c:pt idx="2191">
                  <c:v>1221.9100000000001</c:v>
                </c:pt>
                <c:pt idx="2192">
                  <c:v>1221.92</c:v>
                </c:pt>
                <c:pt idx="2193">
                  <c:v>1221.93</c:v>
                </c:pt>
                <c:pt idx="2194">
                  <c:v>1221.94</c:v>
                </c:pt>
                <c:pt idx="2195">
                  <c:v>1221.95</c:v>
                </c:pt>
                <c:pt idx="2196">
                  <c:v>1221.96</c:v>
                </c:pt>
                <c:pt idx="2197">
                  <c:v>1221.97</c:v>
                </c:pt>
                <c:pt idx="2198">
                  <c:v>1221.98</c:v>
                </c:pt>
                <c:pt idx="2199">
                  <c:v>1221.99</c:v>
                </c:pt>
                <c:pt idx="2200">
                  <c:v>1222</c:v>
                </c:pt>
                <c:pt idx="2201">
                  <c:v>1222.01</c:v>
                </c:pt>
                <c:pt idx="2202">
                  <c:v>1222.02</c:v>
                </c:pt>
                <c:pt idx="2203">
                  <c:v>1222.03</c:v>
                </c:pt>
                <c:pt idx="2204">
                  <c:v>1222.04</c:v>
                </c:pt>
                <c:pt idx="2205">
                  <c:v>1222.05</c:v>
                </c:pt>
                <c:pt idx="2206">
                  <c:v>1222.06</c:v>
                </c:pt>
                <c:pt idx="2207">
                  <c:v>1222.07</c:v>
                </c:pt>
                <c:pt idx="2208">
                  <c:v>1222.08</c:v>
                </c:pt>
                <c:pt idx="2209">
                  <c:v>1222.0899999999999</c:v>
                </c:pt>
                <c:pt idx="2210">
                  <c:v>1222.0999999999999</c:v>
                </c:pt>
                <c:pt idx="2211">
                  <c:v>1222.1099999999999</c:v>
                </c:pt>
                <c:pt idx="2212">
                  <c:v>1222.1199999999999</c:v>
                </c:pt>
                <c:pt idx="2213">
                  <c:v>1222.1300000000001</c:v>
                </c:pt>
                <c:pt idx="2214">
                  <c:v>1222.1400000000001</c:v>
                </c:pt>
                <c:pt idx="2215">
                  <c:v>1222.1500000000001</c:v>
                </c:pt>
                <c:pt idx="2216">
                  <c:v>1222.1600000000001</c:v>
                </c:pt>
                <c:pt idx="2217">
                  <c:v>1222.17</c:v>
                </c:pt>
                <c:pt idx="2218">
                  <c:v>1222.18</c:v>
                </c:pt>
                <c:pt idx="2219">
                  <c:v>1222.19</c:v>
                </c:pt>
                <c:pt idx="2220">
                  <c:v>1222.2</c:v>
                </c:pt>
                <c:pt idx="2221">
                  <c:v>1222.21</c:v>
                </c:pt>
                <c:pt idx="2222">
                  <c:v>1222.22</c:v>
                </c:pt>
                <c:pt idx="2223">
                  <c:v>1222.23</c:v>
                </c:pt>
                <c:pt idx="2224">
                  <c:v>1222.24</c:v>
                </c:pt>
                <c:pt idx="2225">
                  <c:v>1222.25</c:v>
                </c:pt>
                <c:pt idx="2226">
                  <c:v>1222.26</c:v>
                </c:pt>
                <c:pt idx="2227">
                  <c:v>1222.27</c:v>
                </c:pt>
                <c:pt idx="2228">
                  <c:v>1222.28</c:v>
                </c:pt>
                <c:pt idx="2229">
                  <c:v>1222.29</c:v>
                </c:pt>
                <c:pt idx="2230">
                  <c:v>1222.3</c:v>
                </c:pt>
                <c:pt idx="2231">
                  <c:v>1222.31</c:v>
                </c:pt>
                <c:pt idx="2232">
                  <c:v>1222.32</c:v>
                </c:pt>
                <c:pt idx="2233">
                  <c:v>1222.33</c:v>
                </c:pt>
                <c:pt idx="2234">
                  <c:v>1222.3399999999999</c:v>
                </c:pt>
                <c:pt idx="2235">
                  <c:v>1222.3499999999999</c:v>
                </c:pt>
                <c:pt idx="2236">
                  <c:v>1222.3599999999999</c:v>
                </c:pt>
                <c:pt idx="2237">
                  <c:v>1222.3699999999999</c:v>
                </c:pt>
                <c:pt idx="2238">
                  <c:v>1222.3800000000001</c:v>
                </c:pt>
                <c:pt idx="2239">
                  <c:v>1222.3900000000001</c:v>
                </c:pt>
                <c:pt idx="2240">
                  <c:v>1222.4000000000001</c:v>
                </c:pt>
                <c:pt idx="2241">
                  <c:v>1222.4100000000001</c:v>
                </c:pt>
                <c:pt idx="2242">
                  <c:v>1222.42</c:v>
                </c:pt>
                <c:pt idx="2243">
                  <c:v>1222.43</c:v>
                </c:pt>
                <c:pt idx="2244">
                  <c:v>1222.44</c:v>
                </c:pt>
                <c:pt idx="2245">
                  <c:v>1222.45</c:v>
                </c:pt>
                <c:pt idx="2246">
                  <c:v>1222.46</c:v>
                </c:pt>
                <c:pt idx="2247">
                  <c:v>1222.47</c:v>
                </c:pt>
                <c:pt idx="2248">
                  <c:v>1222.48</c:v>
                </c:pt>
                <c:pt idx="2249">
                  <c:v>1222.49</c:v>
                </c:pt>
                <c:pt idx="2250">
                  <c:v>1222.5</c:v>
                </c:pt>
                <c:pt idx="2251">
                  <c:v>1222.51</c:v>
                </c:pt>
                <c:pt idx="2252">
                  <c:v>1222.52</c:v>
                </c:pt>
                <c:pt idx="2253">
                  <c:v>1222.53</c:v>
                </c:pt>
                <c:pt idx="2254">
                  <c:v>1222.54</c:v>
                </c:pt>
                <c:pt idx="2255">
                  <c:v>1222.55</c:v>
                </c:pt>
                <c:pt idx="2256">
                  <c:v>1222.56</c:v>
                </c:pt>
                <c:pt idx="2257">
                  <c:v>1222.57</c:v>
                </c:pt>
                <c:pt idx="2258">
                  <c:v>1222.58</c:v>
                </c:pt>
                <c:pt idx="2259">
                  <c:v>1222.5899999999999</c:v>
                </c:pt>
                <c:pt idx="2260">
                  <c:v>1222.5999999999999</c:v>
                </c:pt>
                <c:pt idx="2261">
                  <c:v>1222.6099999999999</c:v>
                </c:pt>
                <c:pt idx="2262">
                  <c:v>1222.6199999999999</c:v>
                </c:pt>
                <c:pt idx="2263">
                  <c:v>1222.6300000000001</c:v>
                </c:pt>
                <c:pt idx="2264">
                  <c:v>1222.6400000000001</c:v>
                </c:pt>
                <c:pt idx="2265">
                  <c:v>1222.6500000000001</c:v>
                </c:pt>
                <c:pt idx="2266">
                  <c:v>1222.6600000000001</c:v>
                </c:pt>
                <c:pt idx="2267">
                  <c:v>1222.67</c:v>
                </c:pt>
                <c:pt idx="2268">
                  <c:v>1222.68</c:v>
                </c:pt>
                <c:pt idx="2269">
                  <c:v>1222.69</c:v>
                </c:pt>
                <c:pt idx="2270">
                  <c:v>1222.7</c:v>
                </c:pt>
                <c:pt idx="2271">
                  <c:v>1222.71</c:v>
                </c:pt>
                <c:pt idx="2272">
                  <c:v>1222.72</c:v>
                </c:pt>
                <c:pt idx="2273">
                  <c:v>1222.73</c:v>
                </c:pt>
                <c:pt idx="2274">
                  <c:v>1222.74</c:v>
                </c:pt>
                <c:pt idx="2275">
                  <c:v>1222.75</c:v>
                </c:pt>
                <c:pt idx="2276">
                  <c:v>1222.76</c:v>
                </c:pt>
                <c:pt idx="2277">
                  <c:v>1222.77</c:v>
                </c:pt>
                <c:pt idx="2278">
                  <c:v>1222.78</c:v>
                </c:pt>
                <c:pt idx="2279">
                  <c:v>1222.79</c:v>
                </c:pt>
                <c:pt idx="2280">
                  <c:v>1222.8</c:v>
                </c:pt>
                <c:pt idx="2281">
                  <c:v>1222.81</c:v>
                </c:pt>
                <c:pt idx="2282">
                  <c:v>1222.82</c:v>
                </c:pt>
                <c:pt idx="2283">
                  <c:v>1222.83</c:v>
                </c:pt>
                <c:pt idx="2284">
                  <c:v>1222.8399999999999</c:v>
                </c:pt>
                <c:pt idx="2285">
                  <c:v>1222.8499999999999</c:v>
                </c:pt>
                <c:pt idx="2286">
                  <c:v>1222.8599999999999</c:v>
                </c:pt>
                <c:pt idx="2287">
                  <c:v>1222.8699999999999</c:v>
                </c:pt>
                <c:pt idx="2288">
                  <c:v>1222.8800000000001</c:v>
                </c:pt>
                <c:pt idx="2289">
                  <c:v>1222.8900000000001</c:v>
                </c:pt>
                <c:pt idx="2290">
                  <c:v>1222.9000000000001</c:v>
                </c:pt>
                <c:pt idx="2291">
                  <c:v>1222.9100000000001</c:v>
                </c:pt>
                <c:pt idx="2292">
                  <c:v>1222.92</c:v>
                </c:pt>
                <c:pt idx="2293">
                  <c:v>1222.93</c:v>
                </c:pt>
                <c:pt idx="2294">
                  <c:v>1222.94</c:v>
                </c:pt>
                <c:pt idx="2295">
                  <c:v>1222.95</c:v>
                </c:pt>
                <c:pt idx="2296">
                  <c:v>1222.96</c:v>
                </c:pt>
                <c:pt idx="2297">
                  <c:v>1222.97</c:v>
                </c:pt>
                <c:pt idx="2298">
                  <c:v>1222.98</c:v>
                </c:pt>
                <c:pt idx="2299">
                  <c:v>1222.99</c:v>
                </c:pt>
                <c:pt idx="2300">
                  <c:v>1223</c:v>
                </c:pt>
                <c:pt idx="2301">
                  <c:v>1223.01</c:v>
                </c:pt>
                <c:pt idx="2302">
                  <c:v>1223.02</c:v>
                </c:pt>
                <c:pt idx="2303">
                  <c:v>1223.03</c:v>
                </c:pt>
                <c:pt idx="2304">
                  <c:v>1223.04</c:v>
                </c:pt>
                <c:pt idx="2305">
                  <c:v>1223.05</c:v>
                </c:pt>
                <c:pt idx="2306">
                  <c:v>1223.06</c:v>
                </c:pt>
                <c:pt idx="2307">
                  <c:v>1223.07</c:v>
                </c:pt>
                <c:pt idx="2308">
                  <c:v>1223.08</c:v>
                </c:pt>
                <c:pt idx="2309">
                  <c:v>1223.0899999999999</c:v>
                </c:pt>
                <c:pt idx="2310">
                  <c:v>1223.0999999999999</c:v>
                </c:pt>
                <c:pt idx="2311">
                  <c:v>1223.1099999999999</c:v>
                </c:pt>
                <c:pt idx="2312">
                  <c:v>1223.1199999999999</c:v>
                </c:pt>
                <c:pt idx="2313">
                  <c:v>1223.1300000000001</c:v>
                </c:pt>
                <c:pt idx="2314">
                  <c:v>1223.1400000000001</c:v>
                </c:pt>
                <c:pt idx="2315">
                  <c:v>1223.1500000000001</c:v>
                </c:pt>
                <c:pt idx="2316">
                  <c:v>1223.1600000000001</c:v>
                </c:pt>
                <c:pt idx="2317">
                  <c:v>1223.17</c:v>
                </c:pt>
                <c:pt idx="2318">
                  <c:v>1223.18</c:v>
                </c:pt>
                <c:pt idx="2319">
                  <c:v>1223.19</c:v>
                </c:pt>
                <c:pt idx="2320">
                  <c:v>1223.2</c:v>
                </c:pt>
                <c:pt idx="2321">
                  <c:v>1223.21</c:v>
                </c:pt>
                <c:pt idx="2322">
                  <c:v>1223.22</c:v>
                </c:pt>
                <c:pt idx="2323">
                  <c:v>1223.23</c:v>
                </c:pt>
                <c:pt idx="2324">
                  <c:v>1223.24</c:v>
                </c:pt>
                <c:pt idx="2325">
                  <c:v>1223.25</c:v>
                </c:pt>
                <c:pt idx="2326">
                  <c:v>1223.26</c:v>
                </c:pt>
                <c:pt idx="2327">
                  <c:v>1223.27</c:v>
                </c:pt>
                <c:pt idx="2328">
                  <c:v>1223.28</c:v>
                </c:pt>
                <c:pt idx="2329">
                  <c:v>1223.29</c:v>
                </c:pt>
                <c:pt idx="2330">
                  <c:v>1223.3</c:v>
                </c:pt>
                <c:pt idx="2331">
                  <c:v>1223.31</c:v>
                </c:pt>
                <c:pt idx="2332">
                  <c:v>1223.32</c:v>
                </c:pt>
                <c:pt idx="2333">
                  <c:v>1223.33</c:v>
                </c:pt>
                <c:pt idx="2334">
                  <c:v>1223.3399999999999</c:v>
                </c:pt>
                <c:pt idx="2335">
                  <c:v>1223.3499999999999</c:v>
                </c:pt>
                <c:pt idx="2336">
                  <c:v>1223.3599999999999</c:v>
                </c:pt>
                <c:pt idx="2337">
                  <c:v>1223.3699999999999</c:v>
                </c:pt>
                <c:pt idx="2338">
                  <c:v>1223.3800000000001</c:v>
                </c:pt>
                <c:pt idx="2339">
                  <c:v>1223.3900000000001</c:v>
                </c:pt>
                <c:pt idx="2340">
                  <c:v>1223.4000000000001</c:v>
                </c:pt>
                <c:pt idx="2341">
                  <c:v>1223.4100000000001</c:v>
                </c:pt>
                <c:pt idx="2342">
                  <c:v>1223.42</c:v>
                </c:pt>
                <c:pt idx="2343">
                  <c:v>1223.43</c:v>
                </c:pt>
                <c:pt idx="2344">
                  <c:v>1223.44</c:v>
                </c:pt>
                <c:pt idx="2345">
                  <c:v>1223.45</c:v>
                </c:pt>
                <c:pt idx="2346">
                  <c:v>1223.46</c:v>
                </c:pt>
                <c:pt idx="2347">
                  <c:v>1223.47</c:v>
                </c:pt>
                <c:pt idx="2348">
                  <c:v>1223.48</c:v>
                </c:pt>
                <c:pt idx="2349">
                  <c:v>1223.49</c:v>
                </c:pt>
                <c:pt idx="2350">
                  <c:v>1223.5</c:v>
                </c:pt>
                <c:pt idx="2351">
                  <c:v>1223.51</c:v>
                </c:pt>
                <c:pt idx="2352">
                  <c:v>1223.52</c:v>
                </c:pt>
                <c:pt idx="2353">
                  <c:v>1223.53</c:v>
                </c:pt>
                <c:pt idx="2354">
                  <c:v>1223.54</c:v>
                </c:pt>
                <c:pt idx="2355">
                  <c:v>1223.55</c:v>
                </c:pt>
                <c:pt idx="2356">
                  <c:v>1223.56</c:v>
                </c:pt>
                <c:pt idx="2357">
                  <c:v>1223.57</c:v>
                </c:pt>
                <c:pt idx="2358">
                  <c:v>1223.58</c:v>
                </c:pt>
                <c:pt idx="2359">
                  <c:v>1223.5899999999999</c:v>
                </c:pt>
                <c:pt idx="2360">
                  <c:v>1223.5999999999999</c:v>
                </c:pt>
                <c:pt idx="2361">
                  <c:v>1223.6099999999999</c:v>
                </c:pt>
                <c:pt idx="2362">
                  <c:v>1223.6199999999999</c:v>
                </c:pt>
                <c:pt idx="2363">
                  <c:v>1223.6300000000001</c:v>
                </c:pt>
                <c:pt idx="2364">
                  <c:v>1223.6400000000001</c:v>
                </c:pt>
                <c:pt idx="2365">
                  <c:v>1223.6500000000001</c:v>
                </c:pt>
                <c:pt idx="2366">
                  <c:v>1223.6600000000001</c:v>
                </c:pt>
                <c:pt idx="2367">
                  <c:v>1223.67</c:v>
                </c:pt>
                <c:pt idx="2368">
                  <c:v>1223.68</c:v>
                </c:pt>
                <c:pt idx="2369">
                  <c:v>1223.69</c:v>
                </c:pt>
                <c:pt idx="2370">
                  <c:v>1223.7</c:v>
                </c:pt>
                <c:pt idx="2371">
                  <c:v>1223.71</c:v>
                </c:pt>
                <c:pt idx="2372">
                  <c:v>1223.72</c:v>
                </c:pt>
                <c:pt idx="2373">
                  <c:v>1223.73</c:v>
                </c:pt>
                <c:pt idx="2374">
                  <c:v>1223.74</c:v>
                </c:pt>
                <c:pt idx="2375">
                  <c:v>1223.75</c:v>
                </c:pt>
                <c:pt idx="2376">
                  <c:v>1223.76</c:v>
                </c:pt>
                <c:pt idx="2377">
                  <c:v>1223.77</c:v>
                </c:pt>
                <c:pt idx="2378">
                  <c:v>1223.78</c:v>
                </c:pt>
                <c:pt idx="2379">
                  <c:v>1223.79</c:v>
                </c:pt>
                <c:pt idx="2380">
                  <c:v>1223.8</c:v>
                </c:pt>
                <c:pt idx="2381">
                  <c:v>1223.81</c:v>
                </c:pt>
                <c:pt idx="2382">
                  <c:v>1223.82</c:v>
                </c:pt>
                <c:pt idx="2383">
                  <c:v>1223.83</c:v>
                </c:pt>
                <c:pt idx="2384">
                  <c:v>1223.8399999999999</c:v>
                </c:pt>
                <c:pt idx="2385">
                  <c:v>1223.8499999999999</c:v>
                </c:pt>
                <c:pt idx="2386">
                  <c:v>1223.8599999999999</c:v>
                </c:pt>
                <c:pt idx="2387">
                  <c:v>1223.8699999999999</c:v>
                </c:pt>
                <c:pt idx="2388">
                  <c:v>1223.8800000000001</c:v>
                </c:pt>
                <c:pt idx="2389">
                  <c:v>1223.8900000000001</c:v>
                </c:pt>
                <c:pt idx="2390">
                  <c:v>1223.9000000000001</c:v>
                </c:pt>
                <c:pt idx="2391">
                  <c:v>1223.9100000000001</c:v>
                </c:pt>
                <c:pt idx="2392">
                  <c:v>1223.92</c:v>
                </c:pt>
                <c:pt idx="2393">
                  <c:v>1223.93</c:v>
                </c:pt>
                <c:pt idx="2394">
                  <c:v>1223.94</c:v>
                </c:pt>
                <c:pt idx="2395">
                  <c:v>1223.95</c:v>
                </c:pt>
                <c:pt idx="2396">
                  <c:v>1223.96</c:v>
                </c:pt>
                <c:pt idx="2397">
                  <c:v>1223.97</c:v>
                </c:pt>
                <c:pt idx="2398">
                  <c:v>1223.98</c:v>
                </c:pt>
                <c:pt idx="2399">
                  <c:v>1223.99</c:v>
                </c:pt>
                <c:pt idx="2400">
                  <c:v>1224</c:v>
                </c:pt>
                <c:pt idx="2401">
                  <c:v>1224.01</c:v>
                </c:pt>
                <c:pt idx="2402">
                  <c:v>1224.02</c:v>
                </c:pt>
                <c:pt idx="2403">
                  <c:v>1224.03</c:v>
                </c:pt>
                <c:pt idx="2404">
                  <c:v>1224.04</c:v>
                </c:pt>
                <c:pt idx="2405">
                  <c:v>1224.05</c:v>
                </c:pt>
                <c:pt idx="2406">
                  <c:v>1224.06</c:v>
                </c:pt>
                <c:pt idx="2407">
                  <c:v>1224.07</c:v>
                </c:pt>
                <c:pt idx="2408">
                  <c:v>1224.08</c:v>
                </c:pt>
                <c:pt idx="2409">
                  <c:v>1224.0899999999999</c:v>
                </c:pt>
                <c:pt idx="2410">
                  <c:v>1224.0999999999999</c:v>
                </c:pt>
                <c:pt idx="2411">
                  <c:v>1224.1099999999999</c:v>
                </c:pt>
                <c:pt idx="2412">
                  <c:v>1224.1199999999999</c:v>
                </c:pt>
                <c:pt idx="2413">
                  <c:v>1224.1300000000001</c:v>
                </c:pt>
                <c:pt idx="2414">
                  <c:v>1224.1400000000001</c:v>
                </c:pt>
                <c:pt idx="2415">
                  <c:v>1224.1500000000001</c:v>
                </c:pt>
                <c:pt idx="2416">
                  <c:v>1224.1600000000001</c:v>
                </c:pt>
                <c:pt idx="2417">
                  <c:v>1224.17</c:v>
                </c:pt>
                <c:pt idx="2418">
                  <c:v>1224.18</c:v>
                </c:pt>
                <c:pt idx="2419">
                  <c:v>1224.19</c:v>
                </c:pt>
                <c:pt idx="2420">
                  <c:v>1224.2</c:v>
                </c:pt>
                <c:pt idx="2421">
                  <c:v>1224.21</c:v>
                </c:pt>
                <c:pt idx="2422">
                  <c:v>1224.22</c:v>
                </c:pt>
                <c:pt idx="2423">
                  <c:v>1224.23</c:v>
                </c:pt>
                <c:pt idx="2424">
                  <c:v>1224.24</c:v>
                </c:pt>
                <c:pt idx="2425">
                  <c:v>1224.25</c:v>
                </c:pt>
                <c:pt idx="2426">
                  <c:v>1224.26</c:v>
                </c:pt>
                <c:pt idx="2427">
                  <c:v>1224.27</c:v>
                </c:pt>
                <c:pt idx="2428">
                  <c:v>1224.28</c:v>
                </c:pt>
                <c:pt idx="2429">
                  <c:v>1224.29</c:v>
                </c:pt>
                <c:pt idx="2430">
                  <c:v>1224.3</c:v>
                </c:pt>
                <c:pt idx="2431">
                  <c:v>1224.31</c:v>
                </c:pt>
                <c:pt idx="2432">
                  <c:v>1224.32</c:v>
                </c:pt>
                <c:pt idx="2433">
                  <c:v>1224.33</c:v>
                </c:pt>
                <c:pt idx="2434">
                  <c:v>1224.3399999999999</c:v>
                </c:pt>
                <c:pt idx="2435">
                  <c:v>1224.3499999999999</c:v>
                </c:pt>
                <c:pt idx="2436">
                  <c:v>1224.3599999999999</c:v>
                </c:pt>
                <c:pt idx="2437">
                  <c:v>1224.3699999999999</c:v>
                </c:pt>
                <c:pt idx="2438">
                  <c:v>1224.3800000000001</c:v>
                </c:pt>
                <c:pt idx="2439">
                  <c:v>1224.3900000000001</c:v>
                </c:pt>
                <c:pt idx="2440">
                  <c:v>1224.4000000000001</c:v>
                </c:pt>
                <c:pt idx="2441">
                  <c:v>1224.4100000000001</c:v>
                </c:pt>
                <c:pt idx="2442">
                  <c:v>1224.42</c:v>
                </c:pt>
                <c:pt idx="2443">
                  <c:v>1224.43</c:v>
                </c:pt>
                <c:pt idx="2444">
                  <c:v>1224.44</c:v>
                </c:pt>
                <c:pt idx="2445">
                  <c:v>1224.45</c:v>
                </c:pt>
                <c:pt idx="2446">
                  <c:v>1224.46</c:v>
                </c:pt>
                <c:pt idx="2447">
                  <c:v>1224.47</c:v>
                </c:pt>
                <c:pt idx="2448">
                  <c:v>1224.48</c:v>
                </c:pt>
                <c:pt idx="2449">
                  <c:v>1224.49</c:v>
                </c:pt>
                <c:pt idx="2450">
                  <c:v>1224.5</c:v>
                </c:pt>
                <c:pt idx="2451">
                  <c:v>1224.51</c:v>
                </c:pt>
                <c:pt idx="2452">
                  <c:v>1224.52</c:v>
                </c:pt>
                <c:pt idx="2453">
                  <c:v>1224.53</c:v>
                </c:pt>
                <c:pt idx="2454">
                  <c:v>1224.54</c:v>
                </c:pt>
                <c:pt idx="2455">
                  <c:v>1224.55</c:v>
                </c:pt>
                <c:pt idx="2456">
                  <c:v>1224.56</c:v>
                </c:pt>
                <c:pt idx="2457">
                  <c:v>1224.57</c:v>
                </c:pt>
                <c:pt idx="2458">
                  <c:v>1224.58</c:v>
                </c:pt>
                <c:pt idx="2459">
                  <c:v>1224.5899999999999</c:v>
                </c:pt>
                <c:pt idx="2460">
                  <c:v>1224.5999999999999</c:v>
                </c:pt>
                <c:pt idx="2461">
                  <c:v>1224.6099999999999</c:v>
                </c:pt>
                <c:pt idx="2462">
                  <c:v>1224.6199999999999</c:v>
                </c:pt>
                <c:pt idx="2463">
                  <c:v>1224.6300000000001</c:v>
                </c:pt>
                <c:pt idx="2464">
                  <c:v>1224.6400000000001</c:v>
                </c:pt>
                <c:pt idx="2465">
                  <c:v>1224.6500000000001</c:v>
                </c:pt>
                <c:pt idx="2466">
                  <c:v>1224.6600000000001</c:v>
                </c:pt>
                <c:pt idx="2467">
                  <c:v>1224.67</c:v>
                </c:pt>
                <c:pt idx="2468">
                  <c:v>1224.68</c:v>
                </c:pt>
                <c:pt idx="2469">
                  <c:v>1224.69</c:v>
                </c:pt>
                <c:pt idx="2470">
                  <c:v>1224.7</c:v>
                </c:pt>
                <c:pt idx="2471">
                  <c:v>1224.71</c:v>
                </c:pt>
                <c:pt idx="2472">
                  <c:v>1224.72</c:v>
                </c:pt>
                <c:pt idx="2473">
                  <c:v>1224.73</c:v>
                </c:pt>
                <c:pt idx="2474">
                  <c:v>1224.74</c:v>
                </c:pt>
                <c:pt idx="2475">
                  <c:v>1224.75</c:v>
                </c:pt>
                <c:pt idx="2476">
                  <c:v>1224.76</c:v>
                </c:pt>
                <c:pt idx="2477">
                  <c:v>1224.77</c:v>
                </c:pt>
                <c:pt idx="2478">
                  <c:v>1224.78</c:v>
                </c:pt>
                <c:pt idx="2479">
                  <c:v>1224.79</c:v>
                </c:pt>
                <c:pt idx="2480">
                  <c:v>1224.8</c:v>
                </c:pt>
                <c:pt idx="2481">
                  <c:v>1224.81</c:v>
                </c:pt>
                <c:pt idx="2482">
                  <c:v>1224.82</c:v>
                </c:pt>
                <c:pt idx="2483">
                  <c:v>1224.83</c:v>
                </c:pt>
                <c:pt idx="2484">
                  <c:v>1224.8399999999999</c:v>
                </c:pt>
                <c:pt idx="2485">
                  <c:v>1224.8499999999999</c:v>
                </c:pt>
                <c:pt idx="2486">
                  <c:v>1224.8599999999999</c:v>
                </c:pt>
                <c:pt idx="2487">
                  <c:v>1224.8699999999999</c:v>
                </c:pt>
                <c:pt idx="2488">
                  <c:v>1224.8800000000001</c:v>
                </c:pt>
                <c:pt idx="2489">
                  <c:v>1224.8900000000001</c:v>
                </c:pt>
                <c:pt idx="2490">
                  <c:v>1224.9000000000001</c:v>
                </c:pt>
                <c:pt idx="2491">
                  <c:v>1224.9100000000001</c:v>
                </c:pt>
                <c:pt idx="2492">
                  <c:v>1224.92</c:v>
                </c:pt>
                <c:pt idx="2493">
                  <c:v>1224.93</c:v>
                </c:pt>
                <c:pt idx="2494">
                  <c:v>1224.94</c:v>
                </c:pt>
                <c:pt idx="2495">
                  <c:v>1224.95</c:v>
                </c:pt>
                <c:pt idx="2496">
                  <c:v>1224.96</c:v>
                </c:pt>
                <c:pt idx="2497">
                  <c:v>1224.97</c:v>
                </c:pt>
                <c:pt idx="2498">
                  <c:v>1224.98</c:v>
                </c:pt>
                <c:pt idx="2499">
                  <c:v>1224.99</c:v>
                </c:pt>
                <c:pt idx="2500">
                  <c:v>1225</c:v>
                </c:pt>
                <c:pt idx="2501">
                  <c:v>1225.01</c:v>
                </c:pt>
                <c:pt idx="2502">
                  <c:v>1225.02</c:v>
                </c:pt>
                <c:pt idx="2503">
                  <c:v>1225.03</c:v>
                </c:pt>
                <c:pt idx="2504">
                  <c:v>1225.04</c:v>
                </c:pt>
                <c:pt idx="2505">
                  <c:v>1225.05</c:v>
                </c:pt>
                <c:pt idx="2506">
                  <c:v>1225.06</c:v>
                </c:pt>
                <c:pt idx="2507">
                  <c:v>1225.07</c:v>
                </c:pt>
                <c:pt idx="2508">
                  <c:v>1225.08</c:v>
                </c:pt>
                <c:pt idx="2509">
                  <c:v>1225.0899999999999</c:v>
                </c:pt>
                <c:pt idx="2510">
                  <c:v>1225.0999999999999</c:v>
                </c:pt>
                <c:pt idx="2511">
                  <c:v>1225.1099999999999</c:v>
                </c:pt>
                <c:pt idx="2512">
                  <c:v>1225.1199999999999</c:v>
                </c:pt>
                <c:pt idx="2513">
                  <c:v>1225.1300000000001</c:v>
                </c:pt>
                <c:pt idx="2514">
                  <c:v>1225.1400000000001</c:v>
                </c:pt>
                <c:pt idx="2515">
                  <c:v>1225.1500000000001</c:v>
                </c:pt>
                <c:pt idx="2516">
                  <c:v>1225.1600000000001</c:v>
                </c:pt>
                <c:pt idx="2517">
                  <c:v>1225.17</c:v>
                </c:pt>
                <c:pt idx="2518">
                  <c:v>1225.18</c:v>
                </c:pt>
                <c:pt idx="2519">
                  <c:v>1225.19</c:v>
                </c:pt>
                <c:pt idx="2520">
                  <c:v>1225.2</c:v>
                </c:pt>
                <c:pt idx="2521">
                  <c:v>1225.21</c:v>
                </c:pt>
                <c:pt idx="2522">
                  <c:v>1225.22</c:v>
                </c:pt>
                <c:pt idx="2523">
                  <c:v>1225.23</c:v>
                </c:pt>
                <c:pt idx="2524">
                  <c:v>1225.24</c:v>
                </c:pt>
                <c:pt idx="2525">
                  <c:v>1225.25</c:v>
                </c:pt>
                <c:pt idx="2526">
                  <c:v>1225.26</c:v>
                </c:pt>
                <c:pt idx="2527">
                  <c:v>1225.27</c:v>
                </c:pt>
                <c:pt idx="2528">
                  <c:v>1225.28</c:v>
                </c:pt>
                <c:pt idx="2529">
                  <c:v>1225.29</c:v>
                </c:pt>
                <c:pt idx="2530">
                  <c:v>1225.3</c:v>
                </c:pt>
                <c:pt idx="2531">
                  <c:v>1225.31</c:v>
                </c:pt>
                <c:pt idx="2532">
                  <c:v>1225.32</c:v>
                </c:pt>
                <c:pt idx="2533">
                  <c:v>1225.33</c:v>
                </c:pt>
                <c:pt idx="2534">
                  <c:v>1225.3399999999999</c:v>
                </c:pt>
                <c:pt idx="2535">
                  <c:v>1225.3499999999999</c:v>
                </c:pt>
                <c:pt idx="2536">
                  <c:v>1225.3599999999999</c:v>
                </c:pt>
                <c:pt idx="2537">
                  <c:v>1225.3699999999999</c:v>
                </c:pt>
                <c:pt idx="2538">
                  <c:v>1225.3800000000001</c:v>
                </c:pt>
                <c:pt idx="2539">
                  <c:v>1225.3900000000001</c:v>
                </c:pt>
                <c:pt idx="2540">
                  <c:v>1225.4000000000001</c:v>
                </c:pt>
                <c:pt idx="2541">
                  <c:v>1225.4100000000001</c:v>
                </c:pt>
                <c:pt idx="2542">
                  <c:v>1225.42</c:v>
                </c:pt>
                <c:pt idx="2543">
                  <c:v>1225.43</c:v>
                </c:pt>
                <c:pt idx="2544">
                  <c:v>1225.44</c:v>
                </c:pt>
                <c:pt idx="2545">
                  <c:v>1225.45</c:v>
                </c:pt>
                <c:pt idx="2546">
                  <c:v>1225.46</c:v>
                </c:pt>
                <c:pt idx="2547">
                  <c:v>1225.47</c:v>
                </c:pt>
                <c:pt idx="2548">
                  <c:v>1225.48</c:v>
                </c:pt>
                <c:pt idx="2549">
                  <c:v>1225.49</c:v>
                </c:pt>
                <c:pt idx="2550">
                  <c:v>1225.5</c:v>
                </c:pt>
                <c:pt idx="2551">
                  <c:v>1225.51</c:v>
                </c:pt>
                <c:pt idx="2552">
                  <c:v>1225.52</c:v>
                </c:pt>
                <c:pt idx="2553">
                  <c:v>1225.53</c:v>
                </c:pt>
                <c:pt idx="2554">
                  <c:v>1225.54</c:v>
                </c:pt>
                <c:pt idx="2555">
                  <c:v>1225.55</c:v>
                </c:pt>
                <c:pt idx="2556">
                  <c:v>1225.56</c:v>
                </c:pt>
                <c:pt idx="2557">
                  <c:v>1225.57</c:v>
                </c:pt>
                <c:pt idx="2558">
                  <c:v>1225.58</c:v>
                </c:pt>
                <c:pt idx="2559">
                  <c:v>1225.5899999999999</c:v>
                </c:pt>
                <c:pt idx="2560">
                  <c:v>1225.5999999999999</c:v>
                </c:pt>
                <c:pt idx="2561">
                  <c:v>1225.6099999999999</c:v>
                </c:pt>
                <c:pt idx="2562">
                  <c:v>1225.6199999999999</c:v>
                </c:pt>
                <c:pt idx="2563">
                  <c:v>1225.6300000000001</c:v>
                </c:pt>
                <c:pt idx="2564">
                  <c:v>1225.6400000000001</c:v>
                </c:pt>
                <c:pt idx="2565">
                  <c:v>1225.6500000000001</c:v>
                </c:pt>
                <c:pt idx="2566">
                  <c:v>1225.6600000000001</c:v>
                </c:pt>
                <c:pt idx="2567">
                  <c:v>1225.67</c:v>
                </c:pt>
                <c:pt idx="2568">
                  <c:v>1225.68</c:v>
                </c:pt>
                <c:pt idx="2569">
                  <c:v>1225.69</c:v>
                </c:pt>
                <c:pt idx="2570">
                  <c:v>1225.7</c:v>
                </c:pt>
                <c:pt idx="2571">
                  <c:v>1225.71</c:v>
                </c:pt>
                <c:pt idx="2572">
                  <c:v>1225.72</c:v>
                </c:pt>
                <c:pt idx="2573">
                  <c:v>1225.73</c:v>
                </c:pt>
                <c:pt idx="2574">
                  <c:v>1225.74</c:v>
                </c:pt>
                <c:pt idx="2575">
                  <c:v>1225.75</c:v>
                </c:pt>
                <c:pt idx="2576">
                  <c:v>1225.76</c:v>
                </c:pt>
                <c:pt idx="2577">
                  <c:v>1225.77</c:v>
                </c:pt>
                <c:pt idx="2578">
                  <c:v>1225.78</c:v>
                </c:pt>
                <c:pt idx="2579">
                  <c:v>1225.79</c:v>
                </c:pt>
                <c:pt idx="2580">
                  <c:v>1225.8</c:v>
                </c:pt>
                <c:pt idx="2581">
                  <c:v>1225.81</c:v>
                </c:pt>
                <c:pt idx="2582">
                  <c:v>1225.82</c:v>
                </c:pt>
                <c:pt idx="2583">
                  <c:v>1225.83</c:v>
                </c:pt>
                <c:pt idx="2584">
                  <c:v>1225.8399999999999</c:v>
                </c:pt>
                <c:pt idx="2585">
                  <c:v>1225.8499999999999</c:v>
                </c:pt>
                <c:pt idx="2586">
                  <c:v>1225.8599999999999</c:v>
                </c:pt>
                <c:pt idx="2587">
                  <c:v>1225.8699999999999</c:v>
                </c:pt>
                <c:pt idx="2588">
                  <c:v>1225.8800000000001</c:v>
                </c:pt>
                <c:pt idx="2589">
                  <c:v>1225.8900000000001</c:v>
                </c:pt>
                <c:pt idx="2590">
                  <c:v>1225.9000000000001</c:v>
                </c:pt>
                <c:pt idx="2591">
                  <c:v>1225.9100000000001</c:v>
                </c:pt>
                <c:pt idx="2592">
                  <c:v>1225.92</c:v>
                </c:pt>
                <c:pt idx="2593">
                  <c:v>1225.93</c:v>
                </c:pt>
                <c:pt idx="2594">
                  <c:v>1225.94</c:v>
                </c:pt>
                <c:pt idx="2595">
                  <c:v>1225.95</c:v>
                </c:pt>
                <c:pt idx="2596">
                  <c:v>1225.96</c:v>
                </c:pt>
                <c:pt idx="2597">
                  <c:v>1225.97</c:v>
                </c:pt>
                <c:pt idx="2598">
                  <c:v>1225.98</c:v>
                </c:pt>
                <c:pt idx="2599">
                  <c:v>1225.99</c:v>
                </c:pt>
                <c:pt idx="2600">
                  <c:v>1226</c:v>
                </c:pt>
                <c:pt idx="2601">
                  <c:v>1226.01</c:v>
                </c:pt>
                <c:pt idx="2602">
                  <c:v>1226.02</c:v>
                </c:pt>
                <c:pt idx="2603">
                  <c:v>1226.03</c:v>
                </c:pt>
                <c:pt idx="2604">
                  <c:v>1226.04</c:v>
                </c:pt>
                <c:pt idx="2605">
                  <c:v>1226.05</c:v>
                </c:pt>
                <c:pt idx="2606">
                  <c:v>1226.06</c:v>
                </c:pt>
                <c:pt idx="2607">
                  <c:v>1226.07</c:v>
                </c:pt>
                <c:pt idx="2608">
                  <c:v>1226.08</c:v>
                </c:pt>
                <c:pt idx="2609">
                  <c:v>1226.0899999999999</c:v>
                </c:pt>
                <c:pt idx="2610">
                  <c:v>1226.0999999999999</c:v>
                </c:pt>
                <c:pt idx="2611">
                  <c:v>1226.1099999999999</c:v>
                </c:pt>
                <c:pt idx="2612">
                  <c:v>1226.1199999999999</c:v>
                </c:pt>
                <c:pt idx="2613">
                  <c:v>1226.1300000000001</c:v>
                </c:pt>
                <c:pt idx="2614">
                  <c:v>1226.1400000000001</c:v>
                </c:pt>
                <c:pt idx="2615">
                  <c:v>1226.1500000000001</c:v>
                </c:pt>
                <c:pt idx="2616">
                  <c:v>1226.1600000000001</c:v>
                </c:pt>
                <c:pt idx="2617">
                  <c:v>1226.17</c:v>
                </c:pt>
                <c:pt idx="2618">
                  <c:v>1226.18</c:v>
                </c:pt>
                <c:pt idx="2619">
                  <c:v>1226.19</c:v>
                </c:pt>
                <c:pt idx="2620">
                  <c:v>1226.2</c:v>
                </c:pt>
                <c:pt idx="2621">
                  <c:v>1226.21</c:v>
                </c:pt>
                <c:pt idx="2622">
                  <c:v>1226.22</c:v>
                </c:pt>
                <c:pt idx="2623">
                  <c:v>1226.23</c:v>
                </c:pt>
                <c:pt idx="2624">
                  <c:v>1226.24</c:v>
                </c:pt>
                <c:pt idx="2625">
                  <c:v>1226.25</c:v>
                </c:pt>
                <c:pt idx="2626">
                  <c:v>1226.26</c:v>
                </c:pt>
                <c:pt idx="2627">
                  <c:v>1226.27</c:v>
                </c:pt>
                <c:pt idx="2628">
                  <c:v>1226.28</c:v>
                </c:pt>
                <c:pt idx="2629">
                  <c:v>1226.29</c:v>
                </c:pt>
                <c:pt idx="2630">
                  <c:v>1226.3</c:v>
                </c:pt>
                <c:pt idx="2631">
                  <c:v>1226.31</c:v>
                </c:pt>
                <c:pt idx="2632">
                  <c:v>1226.32</c:v>
                </c:pt>
                <c:pt idx="2633">
                  <c:v>1226.33</c:v>
                </c:pt>
                <c:pt idx="2634">
                  <c:v>1226.3399999999999</c:v>
                </c:pt>
                <c:pt idx="2635">
                  <c:v>1226.3499999999999</c:v>
                </c:pt>
                <c:pt idx="2636">
                  <c:v>1226.3599999999999</c:v>
                </c:pt>
                <c:pt idx="2637">
                  <c:v>1226.3699999999999</c:v>
                </c:pt>
                <c:pt idx="2638">
                  <c:v>1226.3800000000001</c:v>
                </c:pt>
                <c:pt idx="2639">
                  <c:v>1226.3900000000001</c:v>
                </c:pt>
                <c:pt idx="2640">
                  <c:v>1226.4000000000001</c:v>
                </c:pt>
                <c:pt idx="2641">
                  <c:v>1226.4100000000001</c:v>
                </c:pt>
                <c:pt idx="2642">
                  <c:v>1226.42</c:v>
                </c:pt>
                <c:pt idx="2643">
                  <c:v>1226.43</c:v>
                </c:pt>
                <c:pt idx="2644">
                  <c:v>1226.44</c:v>
                </c:pt>
                <c:pt idx="2645">
                  <c:v>1226.45</c:v>
                </c:pt>
                <c:pt idx="2646">
                  <c:v>1226.46</c:v>
                </c:pt>
                <c:pt idx="2647">
                  <c:v>1226.47</c:v>
                </c:pt>
                <c:pt idx="2648">
                  <c:v>1226.48</c:v>
                </c:pt>
                <c:pt idx="2649">
                  <c:v>1226.49</c:v>
                </c:pt>
                <c:pt idx="2650">
                  <c:v>1226.5</c:v>
                </c:pt>
                <c:pt idx="2651">
                  <c:v>1226.51</c:v>
                </c:pt>
                <c:pt idx="2652">
                  <c:v>1226.52</c:v>
                </c:pt>
                <c:pt idx="2653">
                  <c:v>1226.53</c:v>
                </c:pt>
                <c:pt idx="2654">
                  <c:v>1226.54</c:v>
                </c:pt>
                <c:pt idx="2655">
                  <c:v>1226.55</c:v>
                </c:pt>
                <c:pt idx="2656">
                  <c:v>1226.56</c:v>
                </c:pt>
                <c:pt idx="2657">
                  <c:v>1226.57</c:v>
                </c:pt>
                <c:pt idx="2658">
                  <c:v>1226.58</c:v>
                </c:pt>
                <c:pt idx="2659">
                  <c:v>1226.5899999999999</c:v>
                </c:pt>
                <c:pt idx="2660">
                  <c:v>1226.5999999999999</c:v>
                </c:pt>
                <c:pt idx="2661">
                  <c:v>1226.6099999999999</c:v>
                </c:pt>
                <c:pt idx="2662">
                  <c:v>1226.6199999999999</c:v>
                </c:pt>
                <c:pt idx="2663">
                  <c:v>1226.6300000000001</c:v>
                </c:pt>
                <c:pt idx="2664">
                  <c:v>1226.6400000000001</c:v>
                </c:pt>
                <c:pt idx="2665">
                  <c:v>1226.6500000000001</c:v>
                </c:pt>
                <c:pt idx="2666">
                  <c:v>1226.6600000000001</c:v>
                </c:pt>
                <c:pt idx="2667">
                  <c:v>1226.67</c:v>
                </c:pt>
                <c:pt idx="2668">
                  <c:v>1226.68</c:v>
                </c:pt>
                <c:pt idx="2669">
                  <c:v>1226.69</c:v>
                </c:pt>
                <c:pt idx="2670">
                  <c:v>1226.7</c:v>
                </c:pt>
                <c:pt idx="2671">
                  <c:v>1226.71</c:v>
                </c:pt>
                <c:pt idx="2672">
                  <c:v>1226.72</c:v>
                </c:pt>
                <c:pt idx="2673">
                  <c:v>1226.73</c:v>
                </c:pt>
                <c:pt idx="2674">
                  <c:v>1226.74</c:v>
                </c:pt>
                <c:pt idx="2675">
                  <c:v>1226.75</c:v>
                </c:pt>
                <c:pt idx="2676">
                  <c:v>1226.76</c:v>
                </c:pt>
                <c:pt idx="2677">
                  <c:v>1226.77</c:v>
                </c:pt>
                <c:pt idx="2678">
                  <c:v>1226.78</c:v>
                </c:pt>
                <c:pt idx="2679">
                  <c:v>1226.79</c:v>
                </c:pt>
                <c:pt idx="2680">
                  <c:v>1226.8</c:v>
                </c:pt>
                <c:pt idx="2681">
                  <c:v>1226.81</c:v>
                </c:pt>
                <c:pt idx="2682">
                  <c:v>1226.82</c:v>
                </c:pt>
                <c:pt idx="2683">
                  <c:v>1226.83</c:v>
                </c:pt>
                <c:pt idx="2684">
                  <c:v>1226.8399999999999</c:v>
                </c:pt>
                <c:pt idx="2685">
                  <c:v>1226.8499999999999</c:v>
                </c:pt>
                <c:pt idx="2686">
                  <c:v>1226.8599999999999</c:v>
                </c:pt>
                <c:pt idx="2687">
                  <c:v>1226.8699999999999</c:v>
                </c:pt>
                <c:pt idx="2688">
                  <c:v>1226.8800000000001</c:v>
                </c:pt>
                <c:pt idx="2689">
                  <c:v>1226.8900000000001</c:v>
                </c:pt>
                <c:pt idx="2690">
                  <c:v>1226.9000000000001</c:v>
                </c:pt>
                <c:pt idx="2691">
                  <c:v>1226.9100000000001</c:v>
                </c:pt>
                <c:pt idx="2692">
                  <c:v>1226.92</c:v>
                </c:pt>
                <c:pt idx="2693">
                  <c:v>1226.93</c:v>
                </c:pt>
                <c:pt idx="2694">
                  <c:v>1226.94</c:v>
                </c:pt>
                <c:pt idx="2695">
                  <c:v>1226.95</c:v>
                </c:pt>
                <c:pt idx="2696">
                  <c:v>1226.96</c:v>
                </c:pt>
                <c:pt idx="2697">
                  <c:v>1226.97</c:v>
                </c:pt>
                <c:pt idx="2698">
                  <c:v>1226.98</c:v>
                </c:pt>
                <c:pt idx="2699">
                  <c:v>1226.99</c:v>
                </c:pt>
                <c:pt idx="2700">
                  <c:v>1227</c:v>
                </c:pt>
                <c:pt idx="2701">
                  <c:v>1227.01</c:v>
                </c:pt>
                <c:pt idx="2702">
                  <c:v>1227.02</c:v>
                </c:pt>
                <c:pt idx="2703">
                  <c:v>1227.03</c:v>
                </c:pt>
                <c:pt idx="2704">
                  <c:v>1227.04</c:v>
                </c:pt>
                <c:pt idx="2705">
                  <c:v>1227.05</c:v>
                </c:pt>
                <c:pt idx="2706">
                  <c:v>1227.06</c:v>
                </c:pt>
                <c:pt idx="2707">
                  <c:v>1227.07</c:v>
                </c:pt>
                <c:pt idx="2708">
                  <c:v>1227.08</c:v>
                </c:pt>
                <c:pt idx="2709">
                  <c:v>1227.0899999999999</c:v>
                </c:pt>
                <c:pt idx="2710">
                  <c:v>1227.0999999999999</c:v>
                </c:pt>
                <c:pt idx="2711">
                  <c:v>1227.1099999999999</c:v>
                </c:pt>
                <c:pt idx="2712">
                  <c:v>1227.1199999999999</c:v>
                </c:pt>
                <c:pt idx="2713">
                  <c:v>1227.1300000000001</c:v>
                </c:pt>
                <c:pt idx="2714">
                  <c:v>1227.1400000000001</c:v>
                </c:pt>
                <c:pt idx="2715">
                  <c:v>1227.1500000000001</c:v>
                </c:pt>
                <c:pt idx="2716">
                  <c:v>1227.1600000000001</c:v>
                </c:pt>
                <c:pt idx="2717">
                  <c:v>1227.17</c:v>
                </c:pt>
                <c:pt idx="2718">
                  <c:v>1227.18</c:v>
                </c:pt>
                <c:pt idx="2719">
                  <c:v>1227.19</c:v>
                </c:pt>
                <c:pt idx="2720">
                  <c:v>1227.2</c:v>
                </c:pt>
                <c:pt idx="2721">
                  <c:v>1227.21</c:v>
                </c:pt>
                <c:pt idx="2722">
                  <c:v>1227.22</c:v>
                </c:pt>
                <c:pt idx="2723">
                  <c:v>1227.23</c:v>
                </c:pt>
                <c:pt idx="2724">
                  <c:v>1227.24</c:v>
                </c:pt>
                <c:pt idx="2725">
                  <c:v>1227.25</c:v>
                </c:pt>
                <c:pt idx="2726">
                  <c:v>1227.26</c:v>
                </c:pt>
                <c:pt idx="2727">
                  <c:v>1227.27</c:v>
                </c:pt>
                <c:pt idx="2728">
                  <c:v>1227.28</c:v>
                </c:pt>
                <c:pt idx="2729">
                  <c:v>1227.29</c:v>
                </c:pt>
                <c:pt idx="2730">
                  <c:v>1227.3</c:v>
                </c:pt>
                <c:pt idx="2731">
                  <c:v>1227.31</c:v>
                </c:pt>
                <c:pt idx="2732">
                  <c:v>1227.32</c:v>
                </c:pt>
                <c:pt idx="2733">
                  <c:v>1227.33</c:v>
                </c:pt>
                <c:pt idx="2734">
                  <c:v>1227.3399999999999</c:v>
                </c:pt>
                <c:pt idx="2735">
                  <c:v>1227.3499999999999</c:v>
                </c:pt>
                <c:pt idx="2736">
                  <c:v>1227.3599999999999</c:v>
                </c:pt>
                <c:pt idx="2737">
                  <c:v>1227.3699999999999</c:v>
                </c:pt>
                <c:pt idx="2738">
                  <c:v>1227.3800000000001</c:v>
                </c:pt>
                <c:pt idx="2739">
                  <c:v>1227.3900000000001</c:v>
                </c:pt>
                <c:pt idx="2740">
                  <c:v>1227.4000000000001</c:v>
                </c:pt>
                <c:pt idx="2741">
                  <c:v>1227.4100000000001</c:v>
                </c:pt>
                <c:pt idx="2742">
                  <c:v>1227.42</c:v>
                </c:pt>
                <c:pt idx="2743">
                  <c:v>1227.43</c:v>
                </c:pt>
                <c:pt idx="2744">
                  <c:v>1227.44</c:v>
                </c:pt>
                <c:pt idx="2745">
                  <c:v>1227.45</c:v>
                </c:pt>
                <c:pt idx="2746">
                  <c:v>1227.46</c:v>
                </c:pt>
                <c:pt idx="2747">
                  <c:v>1227.47</c:v>
                </c:pt>
                <c:pt idx="2748">
                  <c:v>1227.48</c:v>
                </c:pt>
                <c:pt idx="2749">
                  <c:v>1227.49</c:v>
                </c:pt>
                <c:pt idx="2750">
                  <c:v>1227.5</c:v>
                </c:pt>
                <c:pt idx="2751">
                  <c:v>1227.51</c:v>
                </c:pt>
                <c:pt idx="2752">
                  <c:v>1227.52</c:v>
                </c:pt>
                <c:pt idx="2753">
                  <c:v>1227.53</c:v>
                </c:pt>
                <c:pt idx="2754">
                  <c:v>1227.54</c:v>
                </c:pt>
                <c:pt idx="2755">
                  <c:v>1227.55</c:v>
                </c:pt>
                <c:pt idx="2756">
                  <c:v>1227.56</c:v>
                </c:pt>
                <c:pt idx="2757">
                  <c:v>1227.57</c:v>
                </c:pt>
                <c:pt idx="2758">
                  <c:v>1227.58</c:v>
                </c:pt>
                <c:pt idx="2759">
                  <c:v>1227.5899999999999</c:v>
                </c:pt>
                <c:pt idx="2760">
                  <c:v>1227.5999999999999</c:v>
                </c:pt>
                <c:pt idx="2761">
                  <c:v>1227.6099999999999</c:v>
                </c:pt>
                <c:pt idx="2762">
                  <c:v>1227.6199999999999</c:v>
                </c:pt>
                <c:pt idx="2763">
                  <c:v>1227.6300000000001</c:v>
                </c:pt>
                <c:pt idx="2764">
                  <c:v>1227.6400000000001</c:v>
                </c:pt>
                <c:pt idx="2765">
                  <c:v>1227.6500000000001</c:v>
                </c:pt>
                <c:pt idx="2766">
                  <c:v>1227.6600000000001</c:v>
                </c:pt>
                <c:pt idx="2767">
                  <c:v>1227.67</c:v>
                </c:pt>
                <c:pt idx="2768">
                  <c:v>1227.68</c:v>
                </c:pt>
                <c:pt idx="2769">
                  <c:v>1227.69</c:v>
                </c:pt>
                <c:pt idx="2770">
                  <c:v>1227.7</c:v>
                </c:pt>
                <c:pt idx="2771">
                  <c:v>1227.71</c:v>
                </c:pt>
                <c:pt idx="2772">
                  <c:v>1227.72</c:v>
                </c:pt>
                <c:pt idx="2773">
                  <c:v>1227.73</c:v>
                </c:pt>
                <c:pt idx="2774">
                  <c:v>1227.74</c:v>
                </c:pt>
                <c:pt idx="2775">
                  <c:v>1227.75</c:v>
                </c:pt>
                <c:pt idx="2776">
                  <c:v>1227.76</c:v>
                </c:pt>
                <c:pt idx="2777">
                  <c:v>1227.77</c:v>
                </c:pt>
                <c:pt idx="2778">
                  <c:v>1227.78</c:v>
                </c:pt>
                <c:pt idx="2779">
                  <c:v>1227.79</c:v>
                </c:pt>
                <c:pt idx="2780">
                  <c:v>1227.8</c:v>
                </c:pt>
                <c:pt idx="2781">
                  <c:v>1227.81</c:v>
                </c:pt>
                <c:pt idx="2782">
                  <c:v>1227.82</c:v>
                </c:pt>
                <c:pt idx="2783">
                  <c:v>1227.83</c:v>
                </c:pt>
                <c:pt idx="2784">
                  <c:v>1227.8399999999999</c:v>
                </c:pt>
                <c:pt idx="2785">
                  <c:v>1227.8499999999999</c:v>
                </c:pt>
                <c:pt idx="2786">
                  <c:v>1227.8599999999999</c:v>
                </c:pt>
                <c:pt idx="2787">
                  <c:v>1227.8699999999999</c:v>
                </c:pt>
                <c:pt idx="2788">
                  <c:v>1227.8800000000001</c:v>
                </c:pt>
                <c:pt idx="2789">
                  <c:v>1227.8900000000001</c:v>
                </c:pt>
                <c:pt idx="2790">
                  <c:v>1227.9000000000001</c:v>
                </c:pt>
                <c:pt idx="2791">
                  <c:v>1227.9100000000001</c:v>
                </c:pt>
                <c:pt idx="2792">
                  <c:v>1227.92</c:v>
                </c:pt>
                <c:pt idx="2793">
                  <c:v>1227.93</c:v>
                </c:pt>
                <c:pt idx="2794">
                  <c:v>1227.94</c:v>
                </c:pt>
                <c:pt idx="2795">
                  <c:v>1227.95</c:v>
                </c:pt>
                <c:pt idx="2796">
                  <c:v>1227.96</c:v>
                </c:pt>
                <c:pt idx="2797">
                  <c:v>1227.97</c:v>
                </c:pt>
                <c:pt idx="2798">
                  <c:v>1227.98</c:v>
                </c:pt>
                <c:pt idx="2799">
                  <c:v>1227.99</c:v>
                </c:pt>
                <c:pt idx="2800">
                  <c:v>1228</c:v>
                </c:pt>
                <c:pt idx="2801">
                  <c:v>1228.01</c:v>
                </c:pt>
                <c:pt idx="2802">
                  <c:v>1228.02</c:v>
                </c:pt>
                <c:pt idx="2803">
                  <c:v>1228.03</c:v>
                </c:pt>
                <c:pt idx="2804">
                  <c:v>1228.04</c:v>
                </c:pt>
                <c:pt idx="2805">
                  <c:v>1228.05</c:v>
                </c:pt>
                <c:pt idx="2806">
                  <c:v>1228.06</c:v>
                </c:pt>
                <c:pt idx="2807">
                  <c:v>1228.07</c:v>
                </c:pt>
                <c:pt idx="2808">
                  <c:v>1228.08</c:v>
                </c:pt>
                <c:pt idx="2809">
                  <c:v>1228.0899999999999</c:v>
                </c:pt>
                <c:pt idx="2810">
                  <c:v>1228.0999999999999</c:v>
                </c:pt>
                <c:pt idx="2811">
                  <c:v>1228.1099999999999</c:v>
                </c:pt>
                <c:pt idx="2812">
                  <c:v>1228.1199999999999</c:v>
                </c:pt>
                <c:pt idx="2813">
                  <c:v>1228.1300000000001</c:v>
                </c:pt>
                <c:pt idx="2814">
                  <c:v>1228.1400000000001</c:v>
                </c:pt>
                <c:pt idx="2815">
                  <c:v>1228.1500000000001</c:v>
                </c:pt>
                <c:pt idx="2816">
                  <c:v>1228.1600000000001</c:v>
                </c:pt>
                <c:pt idx="2817">
                  <c:v>1228.17</c:v>
                </c:pt>
                <c:pt idx="2818">
                  <c:v>1228.18</c:v>
                </c:pt>
                <c:pt idx="2819">
                  <c:v>1228.19</c:v>
                </c:pt>
                <c:pt idx="2820">
                  <c:v>1228.2</c:v>
                </c:pt>
                <c:pt idx="2821">
                  <c:v>1228.21</c:v>
                </c:pt>
                <c:pt idx="2822">
                  <c:v>1228.22</c:v>
                </c:pt>
                <c:pt idx="2823">
                  <c:v>1228.23</c:v>
                </c:pt>
                <c:pt idx="2824">
                  <c:v>1228.24</c:v>
                </c:pt>
                <c:pt idx="2825">
                  <c:v>1228.25</c:v>
                </c:pt>
                <c:pt idx="2826">
                  <c:v>1228.26</c:v>
                </c:pt>
                <c:pt idx="2827">
                  <c:v>1228.27</c:v>
                </c:pt>
                <c:pt idx="2828">
                  <c:v>1228.28</c:v>
                </c:pt>
                <c:pt idx="2829">
                  <c:v>1228.29</c:v>
                </c:pt>
                <c:pt idx="2830">
                  <c:v>1228.3</c:v>
                </c:pt>
                <c:pt idx="2831">
                  <c:v>1228.31</c:v>
                </c:pt>
                <c:pt idx="2832">
                  <c:v>1228.32</c:v>
                </c:pt>
                <c:pt idx="2833">
                  <c:v>1228.33</c:v>
                </c:pt>
                <c:pt idx="2834">
                  <c:v>1228.3399999999999</c:v>
                </c:pt>
                <c:pt idx="2835">
                  <c:v>1228.3499999999999</c:v>
                </c:pt>
                <c:pt idx="2836">
                  <c:v>1228.3599999999999</c:v>
                </c:pt>
                <c:pt idx="2837">
                  <c:v>1228.3699999999999</c:v>
                </c:pt>
                <c:pt idx="2838">
                  <c:v>1228.3800000000001</c:v>
                </c:pt>
                <c:pt idx="2839">
                  <c:v>1228.3900000000001</c:v>
                </c:pt>
                <c:pt idx="2840">
                  <c:v>1228.4000000000001</c:v>
                </c:pt>
                <c:pt idx="2841">
                  <c:v>1228.4100000000001</c:v>
                </c:pt>
                <c:pt idx="2842">
                  <c:v>1228.42</c:v>
                </c:pt>
                <c:pt idx="2843">
                  <c:v>1228.43</c:v>
                </c:pt>
                <c:pt idx="2844">
                  <c:v>1228.44</c:v>
                </c:pt>
                <c:pt idx="2845">
                  <c:v>1228.45</c:v>
                </c:pt>
                <c:pt idx="2846">
                  <c:v>1228.46</c:v>
                </c:pt>
                <c:pt idx="2847">
                  <c:v>1228.47</c:v>
                </c:pt>
                <c:pt idx="2848">
                  <c:v>1228.48</c:v>
                </c:pt>
                <c:pt idx="2849">
                  <c:v>1228.49</c:v>
                </c:pt>
                <c:pt idx="2850">
                  <c:v>1228.5</c:v>
                </c:pt>
                <c:pt idx="2851">
                  <c:v>1228.51</c:v>
                </c:pt>
                <c:pt idx="2852">
                  <c:v>1228.52</c:v>
                </c:pt>
                <c:pt idx="2853">
                  <c:v>1228.53</c:v>
                </c:pt>
                <c:pt idx="2854">
                  <c:v>1228.54</c:v>
                </c:pt>
                <c:pt idx="2855">
                  <c:v>1228.55</c:v>
                </c:pt>
                <c:pt idx="2856">
                  <c:v>1228.56</c:v>
                </c:pt>
                <c:pt idx="2857">
                  <c:v>1228.57</c:v>
                </c:pt>
                <c:pt idx="2858">
                  <c:v>1228.58</c:v>
                </c:pt>
                <c:pt idx="2859">
                  <c:v>1228.5899999999999</c:v>
                </c:pt>
                <c:pt idx="2860">
                  <c:v>1228.5999999999999</c:v>
                </c:pt>
                <c:pt idx="2861">
                  <c:v>1228.6099999999999</c:v>
                </c:pt>
                <c:pt idx="2862">
                  <c:v>1228.6199999999999</c:v>
                </c:pt>
                <c:pt idx="2863">
                  <c:v>1228.6300000000001</c:v>
                </c:pt>
                <c:pt idx="2864">
                  <c:v>1228.6400000000001</c:v>
                </c:pt>
                <c:pt idx="2865">
                  <c:v>1228.6500000000001</c:v>
                </c:pt>
                <c:pt idx="2866">
                  <c:v>1228.6600000000001</c:v>
                </c:pt>
                <c:pt idx="2867">
                  <c:v>1228.67</c:v>
                </c:pt>
                <c:pt idx="2868">
                  <c:v>1228.68</c:v>
                </c:pt>
                <c:pt idx="2869">
                  <c:v>1228.69</c:v>
                </c:pt>
                <c:pt idx="2870">
                  <c:v>1228.7</c:v>
                </c:pt>
                <c:pt idx="2871">
                  <c:v>1228.71</c:v>
                </c:pt>
                <c:pt idx="2872">
                  <c:v>1228.72</c:v>
                </c:pt>
                <c:pt idx="2873">
                  <c:v>1228.73</c:v>
                </c:pt>
                <c:pt idx="2874">
                  <c:v>1228.74</c:v>
                </c:pt>
                <c:pt idx="2875">
                  <c:v>1228.75</c:v>
                </c:pt>
                <c:pt idx="2876">
                  <c:v>1228.76</c:v>
                </c:pt>
                <c:pt idx="2877">
                  <c:v>1228.77</c:v>
                </c:pt>
                <c:pt idx="2878">
                  <c:v>1228.78</c:v>
                </c:pt>
                <c:pt idx="2879">
                  <c:v>1228.79</c:v>
                </c:pt>
                <c:pt idx="2880">
                  <c:v>1228.8</c:v>
                </c:pt>
                <c:pt idx="2881">
                  <c:v>1228.81</c:v>
                </c:pt>
                <c:pt idx="2882">
                  <c:v>1228.82</c:v>
                </c:pt>
                <c:pt idx="2883">
                  <c:v>1228.83</c:v>
                </c:pt>
                <c:pt idx="2884">
                  <c:v>1228.8399999999999</c:v>
                </c:pt>
                <c:pt idx="2885">
                  <c:v>1228.8499999999999</c:v>
                </c:pt>
                <c:pt idx="2886">
                  <c:v>1228.8599999999999</c:v>
                </c:pt>
                <c:pt idx="2887">
                  <c:v>1228.8699999999999</c:v>
                </c:pt>
                <c:pt idx="2888">
                  <c:v>1228.8800000000001</c:v>
                </c:pt>
                <c:pt idx="2889">
                  <c:v>1228.8900000000001</c:v>
                </c:pt>
                <c:pt idx="2890">
                  <c:v>1228.9000000000001</c:v>
                </c:pt>
                <c:pt idx="2891">
                  <c:v>1228.9100000000001</c:v>
                </c:pt>
                <c:pt idx="2892">
                  <c:v>1228.92</c:v>
                </c:pt>
                <c:pt idx="2893">
                  <c:v>1228.93</c:v>
                </c:pt>
                <c:pt idx="2894">
                  <c:v>1228.94</c:v>
                </c:pt>
                <c:pt idx="2895">
                  <c:v>1228.95</c:v>
                </c:pt>
                <c:pt idx="2896">
                  <c:v>1228.96</c:v>
                </c:pt>
                <c:pt idx="2897">
                  <c:v>1228.97</c:v>
                </c:pt>
                <c:pt idx="2898">
                  <c:v>1228.98</c:v>
                </c:pt>
                <c:pt idx="2899">
                  <c:v>1228.99</c:v>
                </c:pt>
                <c:pt idx="2900">
                  <c:v>1229</c:v>
                </c:pt>
                <c:pt idx="2901">
                  <c:v>1229.01</c:v>
                </c:pt>
                <c:pt idx="2902">
                  <c:v>1229.02</c:v>
                </c:pt>
                <c:pt idx="2903">
                  <c:v>1229.03</c:v>
                </c:pt>
                <c:pt idx="2904">
                  <c:v>1229.04</c:v>
                </c:pt>
                <c:pt idx="2905">
                  <c:v>1229.05</c:v>
                </c:pt>
                <c:pt idx="2906">
                  <c:v>1229.06</c:v>
                </c:pt>
                <c:pt idx="2907">
                  <c:v>1229.07</c:v>
                </c:pt>
                <c:pt idx="2908">
                  <c:v>1229.08</c:v>
                </c:pt>
                <c:pt idx="2909">
                  <c:v>1229.0899999999999</c:v>
                </c:pt>
                <c:pt idx="2910">
                  <c:v>1229.0999999999999</c:v>
                </c:pt>
                <c:pt idx="2911">
                  <c:v>1229.1099999999999</c:v>
                </c:pt>
                <c:pt idx="2912">
                  <c:v>1229.1199999999999</c:v>
                </c:pt>
                <c:pt idx="2913">
                  <c:v>1229.1300000000001</c:v>
                </c:pt>
                <c:pt idx="2914">
                  <c:v>1229.1400000000001</c:v>
                </c:pt>
                <c:pt idx="2915">
                  <c:v>1229.1500000000001</c:v>
                </c:pt>
                <c:pt idx="2916">
                  <c:v>1229.1600000000001</c:v>
                </c:pt>
                <c:pt idx="2917">
                  <c:v>1229.17</c:v>
                </c:pt>
                <c:pt idx="2918">
                  <c:v>1229.18</c:v>
                </c:pt>
                <c:pt idx="2919">
                  <c:v>1229.19</c:v>
                </c:pt>
                <c:pt idx="2920">
                  <c:v>1229.2</c:v>
                </c:pt>
                <c:pt idx="2921">
                  <c:v>1229.21</c:v>
                </c:pt>
                <c:pt idx="2922">
                  <c:v>1229.22</c:v>
                </c:pt>
                <c:pt idx="2923">
                  <c:v>1229.23</c:v>
                </c:pt>
                <c:pt idx="2924">
                  <c:v>1229.24</c:v>
                </c:pt>
                <c:pt idx="2925">
                  <c:v>1229.25</c:v>
                </c:pt>
                <c:pt idx="2926">
                  <c:v>1229.26</c:v>
                </c:pt>
                <c:pt idx="2927">
                  <c:v>1229.27</c:v>
                </c:pt>
                <c:pt idx="2928">
                  <c:v>1229.28</c:v>
                </c:pt>
                <c:pt idx="2929">
                  <c:v>1229.29</c:v>
                </c:pt>
                <c:pt idx="2930">
                  <c:v>1229.3</c:v>
                </c:pt>
                <c:pt idx="2931">
                  <c:v>1229.31</c:v>
                </c:pt>
                <c:pt idx="2932">
                  <c:v>1229.32</c:v>
                </c:pt>
                <c:pt idx="2933">
                  <c:v>1229.33</c:v>
                </c:pt>
                <c:pt idx="2934">
                  <c:v>1229.3399999999999</c:v>
                </c:pt>
                <c:pt idx="2935">
                  <c:v>1229.3499999999999</c:v>
                </c:pt>
                <c:pt idx="2936">
                  <c:v>1229.3599999999999</c:v>
                </c:pt>
                <c:pt idx="2937">
                  <c:v>1229.3699999999999</c:v>
                </c:pt>
                <c:pt idx="2938">
                  <c:v>1229.3800000000001</c:v>
                </c:pt>
                <c:pt idx="2939">
                  <c:v>1229.3900000000001</c:v>
                </c:pt>
                <c:pt idx="2940">
                  <c:v>1229.4000000000001</c:v>
                </c:pt>
                <c:pt idx="2941">
                  <c:v>1229.4100000000001</c:v>
                </c:pt>
                <c:pt idx="2942">
                  <c:v>1229.42</c:v>
                </c:pt>
                <c:pt idx="2943">
                  <c:v>1229.43</c:v>
                </c:pt>
                <c:pt idx="2944">
                  <c:v>1229.44</c:v>
                </c:pt>
                <c:pt idx="2945">
                  <c:v>1229.45</c:v>
                </c:pt>
                <c:pt idx="2946">
                  <c:v>1229.46</c:v>
                </c:pt>
                <c:pt idx="2947">
                  <c:v>1229.47</c:v>
                </c:pt>
                <c:pt idx="2948">
                  <c:v>1229.48</c:v>
                </c:pt>
                <c:pt idx="2949">
                  <c:v>1229.49</c:v>
                </c:pt>
                <c:pt idx="2950">
                  <c:v>1229.5</c:v>
                </c:pt>
                <c:pt idx="2951">
                  <c:v>1229.51</c:v>
                </c:pt>
                <c:pt idx="2952">
                  <c:v>1229.52</c:v>
                </c:pt>
                <c:pt idx="2953">
                  <c:v>1229.53</c:v>
                </c:pt>
                <c:pt idx="2954">
                  <c:v>1229.54</c:v>
                </c:pt>
                <c:pt idx="2955">
                  <c:v>1229.55</c:v>
                </c:pt>
                <c:pt idx="2956">
                  <c:v>1229.56</c:v>
                </c:pt>
                <c:pt idx="2957">
                  <c:v>1229.57</c:v>
                </c:pt>
                <c:pt idx="2958">
                  <c:v>1229.58</c:v>
                </c:pt>
                <c:pt idx="2959">
                  <c:v>1229.5899999999999</c:v>
                </c:pt>
                <c:pt idx="2960">
                  <c:v>1229.5999999999999</c:v>
                </c:pt>
                <c:pt idx="2961">
                  <c:v>1229.6099999999999</c:v>
                </c:pt>
                <c:pt idx="2962">
                  <c:v>1229.6199999999999</c:v>
                </c:pt>
                <c:pt idx="2963">
                  <c:v>1229.6300000000001</c:v>
                </c:pt>
                <c:pt idx="2964">
                  <c:v>1229.6400000000001</c:v>
                </c:pt>
                <c:pt idx="2965">
                  <c:v>1229.6500000000001</c:v>
                </c:pt>
                <c:pt idx="2966">
                  <c:v>1229.6600000000001</c:v>
                </c:pt>
                <c:pt idx="2967">
                  <c:v>1229.67</c:v>
                </c:pt>
                <c:pt idx="2968">
                  <c:v>1229.68</c:v>
                </c:pt>
                <c:pt idx="2969">
                  <c:v>1229.69</c:v>
                </c:pt>
                <c:pt idx="2970">
                  <c:v>1229.7</c:v>
                </c:pt>
                <c:pt idx="2971">
                  <c:v>1229.71</c:v>
                </c:pt>
                <c:pt idx="2972">
                  <c:v>1229.72</c:v>
                </c:pt>
                <c:pt idx="2973">
                  <c:v>1229.73</c:v>
                </c:pt>
                <c:pt idx="2974">
                  <c:v>1229.74</c:v>
                </c:pt>
                <c:pt idx="2975">
                  <c:v>1229.75</c:v>
                </c:pt>
                <c:pt idx="2976">
                  <c:v>1229.76</c:v>
                </c:pt>
                <c:pt idx="2977">
                  <c:v>1229.77</c:v>
                </c:pt>
                <c:pt idx="2978">
                  <c:v>1229.78</c:v>
                </c:pt>
                <c:pt idx="2979">
                  <c:v>1229.79</c:v>
                </c:pt>
                <c:pt idx="2980">
                  <c:v>1229.8</c:v>
                </c:pt>
                <c:pt idx="2981">
                  <c:v>1229.81</c:v>
                </c:pt>
                <c:pt idx="2982">
                  <c:v>1229.82</c:v>
                </c:pt>
                <c:pt idx="2983">
                  <c:v>1229.83</c:v>
                </c:pt>
                <c:pt idx="2984">
                  <c:v>1229.8399999999999</c:v>
                </c:pt>
                <c:pt idx="2985">
                  <c:v>1229.8499999999999</c:v>
                </c:pt>
                <c:pt idx="2986">
                  <c:v>1229.8599999999999</c:v>
                </c:pt>
                <c:pt idx="2987">
                  <c:v>1229.8699999999999</c:v>
                </c:pt>
                <c:pt idx="2988">
                  <c:v>1229.8800000000001</c:v>
                </c:pt>
                <c:pt idx="2989">
                  <c:v>1229.8900000000001</c:v>
                </c:pt>
                <c:pt idx="2990">
                  <c:v>1229.9000000000001</c:v>
                </c:pt>
                <c:pt idx="2991">
                  <c:v>1229.9100000000001</c:v>
                </c:pt>
                <c:pt idx="2992">
                  <c:v>1229.92</c:v>
                </c:pt>
                <c:pt idx="2993">
                  <c:v>1229.93</c:v>
                </c:pt>
                <c:pt idx="2994">
                  <c:v>1229.94</c:v>
                </c:pt>
                <c:pt idx="2995">
                  <c:v>1229.95</c:v>
                </c:pt>
                <c:pt idx="2996">
                  <c:v>1229.96</c:v>
                </c:pt>
                <c:pt idx="2997">
                  <c:v>1229.97</c:v>
                </c:pt>
                <c:pt idx="2998">
                  <c:v>1229.98</c:v>
                </c:pt>
                <c:pt idx="2999">
                  <c:v>1229.99</c:v>
                </c:pt>
                <c:pt idx="3000">
                  <c:v>1230</c:v>
                </c:pt>
                <c:pt idx="3001">
                  <c:v>1230.01</c:v>
                </c:pt>
                <c:pt idx="3002">
                  <c:v>1230.02</c:v>
                </c:pt>
                <c:pt idx="3003">
                  <c:v>1230.03</c:v>
                </c:pt>
                <c:pt idx="3004">
                  <c:v>1230.04</c:v>
                </c:pt>
                <c:pt idx="3005">
                  <c:v>1230.05</c:v>
                </c:pt>
                <c:pt idx="3006">
                  <c:v>1230.06</c:v>
                </c:pt>
                <c:pt idx="3007">
                  <c:v>1230.07</c:v>
                </c:pt>
                <c:pt idx="3008">
                  <c:v>1230.08</c:v>
                </c:pt>
                <c:pt idx="3009">
                  <c:v>1230.0899999999999</c:v>
                </c:pt>
                <c:pt idx="3010">
                  <c:v>1230.0999999999999</c:v>
                </c:pt>
                <c:pt idx="3011">
                  <c:v>1230.1099999999999</c:v>
                </c:pt>
                <c:pt idx="3012">
                  <c:v>1230.1199999999999</c:v>
                </c:pt>
                <c:pt idx="3013">
                  <c:v>1230.1300000000001</c:v>
                </c:pt>
                <c:pt idx="3014">
                  <c:v>1230.1400000000001</c:v>
                </c:pt>
                <c:pt idx="3015">
                  <c:v>1230.1500000000001</c:v>
                </c:pt>
                <c:pt idx="3016">
                  <c:v>1230.1600000000001</c:v>
                </c:pt>
                <c:pt idx="3017">
                  <c:v>1230.17</c:v>
                </c:pt>
                <c:pt idx="3018">
                  <c:v>1230.18</c:v>
                </c:pt>
                <c:pt idx="3019">
                  <c:v>1230.19</c:v>
                </c:pt>
                <c:pt idx="3020">
                  <c:v>1230.2</c:v>
                </c:pt>
                <c:pt idx="3021">
                  <c:v>1230.21</c:v>
                </c:pt>
                <c:pt idx="3022">
                  <c:v>1230.22</c:v>
                </c:pt>
                <c:pt idx="3023">
                  <c:v>1230.23</c:v>
                </c:pt>
                <c:pt idx="3024">
                  <c:v>1230.24</c:v>
                </c:pt>
                <c:pt idx="3025">
                  <c:v>1230.25</c:v>
                </c:pt>
                <c:pt idx="3026">
                  <c:v>1230.26</c:v>
                </c:pt>
                <c:pt idx="3027">
                  <c:v>1230.27</c:v>
                </c:pt>
                <c:pt idx="3028">
                  <c:v>1230.28</c:v>
                </c:pt>
                <c:pt idx="3029">
                  <c:v>1230.29</c:v>
                </c:pt>
                <c:pt idx="3030">
                  <c:v>1230.3</c:v>
                </c:pt>
                <c:pt idx="3031">
                  <c:v>1230.31</c:v>
                </c:pt>
                <c:pt idx="3032">
                  <c:v>1230.32</c:v>
                </c:pt>
                <c:pt idx="3033">
                  <c:v>1230.33</c:v>
                </c:pt>
                <c:pt idx="3034">
                  <c:v>1230.3399999999999</c:v>
                </c:pt>
                <c:pt idx="3035">
                  <c:v>1230.3499999999999</c:v>
                </c:pt>
                <c:pt idx="3036">
                  <c:v>1230.3599999999999</c:v>
                </c:pt>
                <c:pt idx="3037">
                  <c:v>1230.3699999999999</c:v>
                </c:pt>
                <c:pt idx="3038">
                  <c:v>1230.3800000000001</c:v>
                </c:pt>
                <c:pt idx="3039">
                  <c:v>1230.3900000000001</c:v>
                </c:pt>
                <c:pt idx="3040">
                  <c:v>1230.4000000000001</c:v>
                </c:pt>
                <c:pt idx="3041">
                  <c:v>1230.4100000000001</c:v>
                </c:pt>
                <c:pt idx="3042">
                  <c:v>1230.42</c:v>
                </c:pt>
                <c:pt idx="3043">
                  <c:v>1230.43</c:v>
                </c:pt>
                <c:pt idx="3044">
                  <c:v>1230.44</c:v>
                </c:pt>
                <c:pt idx="3045">
                  <c:v>1230.45</c:v>
                </c:pt>
                <c:pt idx="3046">
                  <c:v>1230.46</c:v>
                </c:pt>
                <c:pt idx="3047">
                  <c:v>1230.47</c:v>
                </c:pt>
                <c:pt idx="3048">
                  <c:v>1230.48</c:v>
                </c:pt>
                <c:pt idx="3049">
                  <c:v>1230.49</c:v>
                </c:pt>
                <c:pt idx="3050">
                  <c:v>1230.5</c:v>
                </c:pt>
                <c:pt idx="3051">
                  <c:v>1230.51</c:v>
                </c:pt>
                <c:pt idx="3052">
                  <c:v>1230.52</c:v>
                </c:pt>
                <c:pt idx="3053">
                  <c:v>1230.53</c:v>
                </c:pt>
                <c:pt idx="3054">
                  <c:v>1230.54</c:v>
                </c:pt>
                <c:pt idx="3055">
                  <c:v>1230.55</c:v>
                </c:pt>
                <c:pt idx="3056">
                  <c:v>1230.56</c:v>
                </c:pt>
                <c:pt idx="3057">
                  <c:v>1230.57</c:v>
                </c:pt>
                <c:pt idx="3058">
                  <c:v>1230.58</c:v>
                </c:pt>
                <c:pt idx="3059">
                  <c:v>1230.5899999999999</c:v>
                </c:pt>
                <c:pt idx="3060">
                  <c:v>1230.5999999999999</c:v>
                </c:pt>
                <c:pt idx="3061">
                  <c:v>1230.6099999999999</c:v>
                </c:pt>
                <c:pt idx="3062">
                  <c:v>1230.6199999999999</c:v>
                </c:pt>
                <c:pt idx="3063">
                  <c:v>1230.6300000000001</c:v>
                </c:pt>
                <c:pt idx="3064">
                  <c:v>1230.6400000000001</c:v>
                </c:pt>
                <c:pt idx="3065">
                  <c:v>1230.6500000000001</c:v>
                </c:pt>
                <c:pt idx="3066">
                  <c:v>1230.6600000000001</c:v>
                </c:pt>
                <c:pt idx="3067">
                  <c:v>1230.67</c:v>
                </c:pt>
                <c:pt idx="3068">
                  <c:v>1230.68</c:v>
                </c:pt>
                <c:pt idx="3069">
                  <c:v>1230.69</c:v>
                </c:pt>
                <c:pt idx="3070">
                  <c:v>1230.7</c:v>
                </c:pt>
                <c:pt idx="3071">
                  <c:v>1230.71</c:v>
                </c:pt>
                <c:pt idx="3072">
                  <c:v>1230.72</c:v>
                </c:pt>
                <c:pt idx="3073">
                  <c:v>1230.73</c:v>
                </c:pt>
                <c:pt idx="3074">
                  <c:v>1230.74</c:v>
                </c:pt>
                <c:pt idx="3075">
                  <c:v>1230.75</c:v>
                </c:pt>
                <c:pt idx="3076">
                  <c:v>1230.76</c:v>
                </c:pt>
                <c:pt idx="3077">
                  <c:v>1230.77</c:v>
                </c:pt>
                <c:pt idx="3078">
                  <c:v>1230.78</c:v>
                </c:pt>
                <c:pt idx="3079">
                  <c:v>1230.79</c:v>
                </c:pt>
                <c:pt idx="3080">
                  <c:v>1230.8</c:v>
                </c:pt>
                <c:pt idx="3081">
                  <c:v>1230.81</c:v>
                </c:pt>
                <c:pt idx="3082">
                  <c:v>1230.82</c:v>
                </c:pt>
                <c:pt idx="3083">
                  <c:v>1230.83</c:v>
                </c:pt>
                <c:pt idx="3084">
                  <c:v>1230.8399999999999</c:v>
                </c:pt>
                <c:pt idx="3085">
                  <c:v>1230.8499999999999</c:v>
                </c:pt>
                <c:pt idx="3086">
                  <c:v>1230.8599999999999</c:v>
                </c:pt>
                <c:pt idx="3087">
                  <c:v>1230.8699999999999</c:v>
                </c:pt>
                <c:pt idx="3088">
                  <c:v>1230.8800000000001</c:v>
                </c:pt>
                <c:pt idx="3089">
                  <c:v>1230.8900000000001</c:v>
                </c:pt>
                <c:pt idx="3090">
                  <c:v>1230.9000000000001</c:v>
                </c:pt>
                <c:pt idx="3091">
                  <c:v>1230.9100000000001</c:v>
                </c:pt>
                <c:pt idx="3092">
                  <c:v>1230.92</c:v>
                </c:pt>
                <c:pt idx="3093">
                  <c:v>1230.93</c:v>
                </c:pt>
                <c:pt idx="3094">
                  <c:v>1230.94</c:v>
                </c:pt>
                <c:pt idx="3095">
                  <c:v>1230.95</c:v>
                </c:pt>
                <c:pt idx="3096">
                  <c:v>1230.96</c:v>
                </c:pt>
                <c:pt idx="3097">
                  <c:v>1230.97</c:v>
                </c:pt>
                <c:pt idx="3098">
                  <c:v>1230.98</c:v>
                </c:pt>
                <c:pt idx="3099">
                  <c:v>1230.99</c:v>
                </c:pt>
                <c:pt idx="3100">
                  <c:v>1231</c:v>
                </c:pt>
                <c:pt idx="3101">
                  <c:v>1231.01</c:v>
                </c:pt>
                <c:pt idx="3102">
                  <c:v>1231.02</c:v>
                </c:pt>
                <c:pt idx="3103">
                  <c:v>1231.03</c:v>
                </c:pt>
                <c:pt idx="3104">
                  <c:v>1231.04</c:v>
                </c:pt>
                <c:pt idx="3105">
                  <c:v>1231.05</c:v>
                </c:pt>
                <c:pt idx="3106">
                  <c:v>1231.06</c:v>
                </c:pt>
                <c:pt idx="3107">
                  <c:v>1231.07</c:v>
                </c:pt>
                <c:pt idx="3108">
                  <c:v>1231.08</c:v>
                </c:pt>
                <c:pt idx="3109">
                  <c:v>1231.0899999999999</c:v>
                </c:pt>
                <c:pt idx="3110">
                  <c:v>1231.0999999999999</c:v>
                </c:pt>
                <c:pt idx="3111">
                  <c:v>1231.1099999999999</c:v>
                </c:pt>
                <c:pt idx="3112">
                  <c:v>1231.1199999999999</c:v>
                </c:pt>
                <c:pt idx="3113">
                  <c:v>1231.1300000000001</c:v>
                </c:pt>
                <c:pt idx="3114">
                  <c:v>1231.1400000000001</c:v>
                </c:pt>
                <c:pt idx="3115">
                  <c:v>1231.1500000000001</c:v>
                </c:pt>
                <c:pt idx="3116">
                  <c:v>1231.1600000000001</c:v>
                </c:pt>
                <c:pt idx="3117">
                  <c:v>1231.17</c:v>
                </c:pt>
                <c:pt idx="3118">
                  <c:v>1231.18</c:v>
                </c:pt>
                <c:pt idx="3119">
                  <c:v>1231.19</c:v>
                </c:pt>
                <c:pt idx="3120">
                  <c:v>1231.2</c:v>
                </c:pt>
                <c:pt idx="3121">
                  <c:v>1231.21</c:v>
                </c:pt>
                <c:pt idx="3122">
                  <c:v>1231.22</c:v>
                </c:pt>
                <c:pt idx="3123">
                  <c:v>1231.23</c:v>
                </c:pt>
                <c:pt idx="3124">
                  <c:v>1231.24</c:v>
                </c:pt>
                <c:pt idx="3125">
                  <c:v>1231.25</c:v>
                </c:pt>
                <c:pt idx="3126">
                  <c:v>1231.26</c:v>
                </c:pt>
                <c:pt idx="3127">
                  <c:v>1231.27</c:v>
                </c:pt>
                <c:pt idx="3128">
                  <c:v>1231.28</c:v>
                </c:pt>
                <c:pt idx="3129">
                  <c:v>1231.29</c:v>
                </c:pt>
                <c:pt idx="3130">
                  <c:v>1231.3</c:v>
                </c:pt>
                <c:pt idx="3131">
                  <c:v>1231.31</c:v>
                </c:pt>
                <c:pt idx="3132">
                  <c:v>1231.32</c:v>
                </c:pt>
                <c:pt idx="3133">
                  <c:v>1231.33</c:v>
                </c:pt>
                <c:pt idx="3134">
                  <c:v>1231.3399999999999</c:v>
                </c:pt>
                <c:pt idx="3135">
                  <c:v>1231.3499999999999</c:v>
                </c:pt>
                <c:pt idx="3136">
                  <c:v>1231.3599999999999</c:v>
                </c:pt>
                <c:pt idx="3137">
                  <c:v>1231.3699999999999</c:v>
                </c:pt>
                <c:pt idx="3138">
                  <c:v>1231.3800000000001</c:v>
                </c:pt>
                <c:pt idx="3139">
                  <c:v>1231.3900000000001</c:v>
                </c:pt>
                <c:pt idx="3140">
                  <c:v>1231.4000000000001</c:v>
                </c:pt>
                <c:pt idx="3141">
                  <c:v>1231.4100000000001</c:v>
                </c:pt>
                <c:pt idx="3142">
                  <c:v>1231.42</c:v>
                </c:pt>
                <c:pt idx="3143">
                  <c:v>1231.43</c:v>
                </c:pt>
                <c:pt idx="3144">
                  <c:v>1231.44</c:v>
                </c:pt>
                <c:pt idx="3145">
                  <c:v>1231.45</c:v>
                </c:pt>
                <c:pt idx="3146">
                  <c:v>1231.46</c:v>
                </c:pt>
                <c:pt idx="3147">
                  <c:v>1231.47</c:v>
                </c:pt>
                <c:pt idx="3148">
                  <c:v>1231.48</c:v>
                </c:pt>
                <c:pt idx="3149">
                  <c:v>1231.49</c:v>
                </c:pt>
                <c:pt idx="3150">
                  <c:v>1231.5</c:v>
                </c:pt>
                <c:pt idx="3151">
                  <c:v>1231.51</c:v>
                </c:pt>
                <c:pt idx="3152">
                  <c:v>1231.52</c:v>
                </c:pt>
                <c:pt idx="3153">
                  <c:v>1231.53</c:v>
                </c:pt>
                <c:pt idx="3154">
                  <c:v>1231.54</c:v>
                </c:pt>
                <c:pt idx="3155">
                  <c:v>1231.55</c:v>
                </c:pt>
                <c:pt idx="3156">
                  <c:v>1231.56</c:v>
                </c:pt>
                <c:pt idx="3157">
                  <c:v>1231.57</c:v>
                </c:pt>
                <c:pt idx="3158">
                  <c:v>1231.58</c:v>
                </c:pt>
                <c:pt idx="3159">
                  <c:v>1231.5899999999999</c:v>
                </c:pt>
                <c:pt idx="3160">
                  <c:v>1231.5999999999999</c:v>
                </c:pt>
                <c:pt idx="3161">
                  <c:v>1231.6099999999999</c:v>
                </c:pt>
                <c:pt idx="3162">
                  <c:v>1231.6199999999999</c:v>
                </c:pt>
                <c:pt idx="3163">
                  <c:v>1231.6300000000001</c:v>
                </c:pt>
                <c:pt idx="3164">
                  <c:v>1231.6400000000001</c:v>
                </c:pt>
                <c:pt idx="3165">
                  <c:v>1231.6500000000001</c:v>
                </c:pt>
                <c:pt idx="3166">
                  <c:v>1231.6600000000001</c:v>
                </c:pt>
                <c:pt idx="3167">
                  <c:v>1231.67</c:v>
                </c:pt>
                <c:pt idx="3168">
                  <c:v>1231.68</c:v>
                </c:pt>
                <c:pt idx="3169">
                  <c:v>1231.69</c:v>
                </c:pt>
                <c:pt idx="3170">
                  <c:v>1231.7</c:v>
                </c:pt>
                <c:pt idx="3171">
                  <c:v>1231.71</c:v>
                </c:pt>
                <c:pt idx="3172">
                  <c:v>1231.72</c:v>
                </c:pt>
                <c:pt idx="3173">
                  <c:v>1231.73</c:v>
                </c:pt>
                <c:pt idx="3174">
                  <c:v>1231.74</c:v>
                </c:pt>
                <c:pt idx="3175">
                  <c:v>1231.75</c:v>
                </c:pt>
                <c:pt idx="3176">
                  <c:v>1231.76</c:v>
                </c:pt>
                <c:pt idx="3177">
                  <c:v>1231.77</c:v>
                </c:pt>
                <c:pt idx="3178">
                  <c:v>1231.78</c:v>
                </c:pt>
                <c:pt idx="3179">
                  <c:v>1231.79</c:v>
                </c:pt>
                <c:pt idx="3180">
                  <c:v>1231.8</c:v>
                </c:pt>
                <c:pt idx="3181">
                  <c:v>1231.81</c:v>
                </c:pt>
                <c:pt idx="3182">
                  <c:v>1231.82</c:v>
                </c:pt>
                <c:pt idx="3183">
                  <c:v>1231.83</c:v>
                </c:pt>
                <c:pt idx="3184">
                  <c:v>1231.8399999999999</c:v>
                </c:pt>
                <c:pt idx="3185">
                  <c:v>1231.8499999999999</c:v>
                </c:pt>
                <c:pt idx="3186">
                  <c:v>1231.8599999999999</c:v>
                </c:pt>
                <c:pt idx="3187">
                  <c:v>1231.8699999999999</c:v>
                </c:pt>
                <c:pt idx="3188">
                  <c:v>1231.8800000000001</c:v>
                </c:pt>
                <c:pt idx="3189">
                  <c:v>1231.8900000000001</c:v>
                </c:pt>
                <c:pt idx="3190">
                  <c:v>1231.9000000000001</c:v>
                </c:pt>
                <c:pt idx="3191">
                  <c:v>1231.9100000000001</c:v>
                </c:pt>
                <c:pt idx="3192">
                  <c:v>1231.92</c:v>
                </c:pt>
                <c:pt idx="3193">
                  <c:v>1231.93</c:v>
                </c:pt>
                <c:pt idx="3194">
                  <c:v>1231.94</c:v>
                </c:pt>
                <c:pt idx="3195">
                  <c:v>1231.95</c:v>
                </c:pt>
                <c:pt idx="3196">
                  <c:v>1231.96</c:v>
                </c:pt>
                <c:pt idx="3197">
                  <c:v>1231.97</c:v>
                </c:pt>
                <c:pt idx="3198">
                  <c:v>1231.98</c:v>
                </c:pt>
                <c:pt idx="3199">
                  <c:v>1231.99</c:v>
                </c:pt>
                <c:pt idx="3200">
                  <c:v>1232</c:v>
                </c:pt>
                <c:pt idx="3201">
                  <c:v>1232.01</c:v>
                </c:pt>
                <c:pt idx="3202">
                  <c:v>1232.02</c:v>
                </c:pt>
                <c:pt idx="3203">
                  <c:v>1232.03</c:v>
                </c:pt>
                <c:pt idx="3204">
                  <c:v>1232.04</c:v>
                </c:pt>
                <c:pt idx="3205">
                  <c:v>1232.05</c:v>
                </c:pt>
                <c:pt idx="3206">
                  <c:v>1232.06</c:v>
                </c:pt>
                <c:pt idx="3207">
                  <c:v>1232.07</c:v>
                </c:pt>
                <c:pt idx="3208">
                  <c:v>1232.08</c:v>
                </c:pt>
                <c:pt idx="3209">
                  <c:v>1232.0899999999999</c:v>
                </c:pt>
                <c:pt idx="3210">
                  <c:v>1232.0999999999999</c:v>
                </c:pt>
                <c:pt idx="3211">
                  <c:v>1232.1099999999999</c:v>
                </c:pt>
                <c:pt idx="3212">
                  <c:v>1232.1199999999999</c:v>
                </c:pt>
                <c:pt idx="3213">
                  <c:v>1232.1300000000001</c:v>
                </c:pt>
                <c:pt idx="3214">
                  <c:v>1232.1400000000001</c:v>
                </c:pt>
                <c:pt idx="3215">
                  <c:v>1232.1500000000001</c:v>
                </c:pt>
                <c:pt idx="3216">
                  <c:v>1232.1600000000001</c:v>
                </c:pt>
                <c:pt idx="3217">
                  <c:v>1232.17</c:v>
                </c:pt>
                <c:pt idx="3218">
                  <c:v>1232.18</c:v>
                </c:pt>
                <c:pt idx="3219">
                  <c:v>1232.19</c:v>
                </c:pt>
                <c:pt idx="3220">
                  <c:v>1232.2</c:v>
                </c:pt>
                <c:pt idx="3221">
                  <c:v>1232.21</c:v>
                </c:pt>
                <c:pt idx="3222">
                  <c:v>1232.22</c:v>
                </c:pt>
                <c:pt idx="3223">
                  <c:v>1232.23</c:v>
                </c:pt>
                <c:pt idx="3224">
                  <c:v>1232.24</c:v>
                </c:pt>
                <c:pt idx="3225">
                  <c:v>1232.25</c:v>
                </c:pt>
                <c:pt idx="3226">
                  <c:v>1232.26</c:v>
                </c:pt>
                <c:pt idx="3227">
                  <c:v>1232.27</c:v>
                </c:pt>
                <c:pt idx="3228">
                  <c:v>1232.28</c:v>
                </c:pt>
                <c:pt idx="3229">
                  <c:v>1232.29</c:v>
                </c:pt>
                <c:pt idx="3230">
                  <c:v>1232.3</c:v>
                </c:pt>
                <c:pt idx="3231">
                  <c:v>1232.31</c:v>
                </c:pt>
                <c:pt idx="3232">
                  <c:v>1232.32</c:v>
                </c:pt>
                <c:pt idx="3233">
                  <c:v>1232.33</c:v>
                </c:pt>
                <c:pt idx="3234">
                  <c:v>1232.3399999999999</c:v>
                </c:pt>
                <c:pt idx="3235">
                  <c:v>1232.3499999999999</c:v>
                </c:pt>
                <c:pt idx="3236">
                  <c:v>1232.3599999999999</c:v>
                </c:pt>
                <c:pt idx="3237">
                  <c:v>1232.3699999999999</c:v>
                </c:pt>
                <c:pt idx="3238">
                  <c:v>1232.3800000000001</c:v>
                </c:pt>
                <c:pt idx="3239">
                  <c:v>1232.3900000000001</c:v>
                </c:pt>
                <c:pt idx="3240">
                  <c:v>1232.4000000000001</c:v>
                </c:pt>
                <c:pt idx="3241">
                  <c:v>1232.4100000000001</c:v>
                </c:pt>
                <c:pt idx="3242">
                  <c:v>1232.42</c:v>
                </c:pt>
                <c:pt idx="3243">
                  <c:v>1232.43</c:v>
                </c:pt>
                <c:pt idx="3244">
                  <c:v>1232.44</c:v>
                </c:pt>
                <c:pt idx="3245">
                  <c:v>1232.45</c:v>
                </c:pt>
                <c:pt idx="3246">
                  <c:v>1232.46</c:v>
                </c:pt>
                <c:pt idx="3247">
                  <c:v>1232.47</c:v>
                </c:pt>
                <c:pt idx="3248">
                  <c:v>1232.48</c:v>
                </c:pt>
                <c:pt idx="3249">
                  <c:v>1232.49</c:v>
                </c:pt>
                <c:pt idx="3250">
                  <c:v>1232.5</c:v>
                </c:pt>
                <c:pt idx="3251">
                  <c:v>1232.51</c:v>
                </c:pt>
                <c:pt idx="3252">
                  <c:v>1232.52</c:v>
                </c:pt>
                <c:pt idx="3253">
                  <c:v>1232.53</c:v>
                </c:pt>
                <c:pt idx="3254">
                  <c:v>1232.54</c:v>
                </c:pt>
                <c:pt idx="3255">
                  <c:v>1232.55</c:v>
                </c:pt>
                <c:pt idx="3256">
                  <c:v>1232.56</c:v>
                </c:pt>
                <c:pt idx="3257">
                  <c:v>1232.57</c:v>
                </c:pt>
                <c:pt idx="3258">
                  <c:v>1232.58</c:v>
                </c:pt>
                <c:pt idx="3259">
                  <c:v>1232.5899999999999</c:v>
                </c:pt>
                <c:pt idx="3260">
                  <c:v>1232.5999999999999</c:v>
                </c:pt>
                <c:pt idx="3261">
                  <c:v>1232.6099999999999</c:v>
                </c:pt>
                <c:pt idx="3262">
                  <c:v>1232.6199999999999</c:v>
                </c:pt>
                <c:pt idx="3263">
                  <c:v>1232.6300000000001</c:v>
                </c:pt>
                <c:pt idx="3264">
                  <c:v>1232.6400000000001</c:v>
                </c:pt>
                <c:pt idx="3265">
                  <c:v>1232.6500000000001</c:v>
                </c:pt>
                <c:pt idx="3266">
                  <c:v>1232.6600000000001</c:v>
                </c:pt>
                <c:pt idx="3267">
                  <c:v>1232.67</c:v>
                </c:pt>
                <c:pt idx="3268">
                  <c:v>1232.68</c:v>
                </c:pt>
                <c:pt idx="3269">
                  <c:v>1232.69</c:v>
                </c:pt>
                <c:pt idx="3270">
                  <c:v>1232.7</c:v>
                </c:pt>
                <c:pt idx="3271">
                  <c:v>1232.71</c:v>
                </c:pt>
                <c:pt idx="3272">
                  <c:v>1232.72</c:v>
                </c:pt>
                <c:pt idx="3273">
                  <c:v>1232.73</c:v>
                </c:pt>
                <c:pt idx="3274">
                  <c:v>1232.74</c:v>
                </c:pt>
                <c:pt idx="3275">
                  <c:v>1232.75</c:v>
                </c:pt>
                <c:pt idx="3276">
                  <c:v>1232.76</c:v>
                </c:pt>
                <c:pt idx="3277">
                  <c:v>1232.77</c:v>
                </c:pt>
                <c:pt idx="3278">
                  <c:v>1232.78</c:v>
                </c:pt>
                <c:pt idx="3279">
                  <c:v>1232.79</c:v>
                </c:pt>
                <c:pt idx="3280">
                  <c:v>1232.8</c:v>
                </c:pt>
                <c:pt idx="3281">
                  <c:v>1232.81</c:v>
                </c:pt>
                <c:pt idx="3282">
                  <c:v>1232.82</c:v>
                </c:pt>
                <c:pt idx="3283">
                  <c:v>1232.83</c:v>
                </c:pt>
                <c:pt idx="3284">
                  <c:v>1232.8399999999999</c:v>
                </c:pt>
                <c:pt idx="3285">
                  <c:v>1232.8499999999999</c:v>
                </c:pt>
                <c:pt idx="3286">
                  <c:v>1232.8599999999999</c:v>
                </c:pt>
                <c:pt idx="3287">
                  <c:v>1232.8699999999999</c:v>
                </c:pt>
                <c:pt idx="3288">
                  <c:v>1232.8800000000001</c:v>
                </c:pt>
                <c:pt idx="3289">
                  <c:v>1232.8900000000001</c:v>
                </c:pt>
                <c:pt idx="3290">
                  <c:v>1232.9000000000001</c:v>
                </c:pt>
                <c:pt idx="3291">
                  <c:v>1232.9100000000001</c:v>
                </c:pt>
                <c:pt idx="3292">
                  <c:v>1232.92</c:v>
                </c:pt>
                <c:pt idx="3293">
                  <c:v>1232.93</c:v>
                </c:pt>
                <c:pt idx="3294">
                  <c:v>1232.94</c:v>
                </c:pt>
                <c:pt idx="3295">
                  <c:v>1232.95</c:v>
                </c:pt>
                <c:pt idx="3296">
                  <c:v>1232.96</c:v>
                </c:pt>
                <c:pt idx="3297">
                  <c:v>1232.97</c:v>
                </c:pt>
                <c:pt idx="3298">
                  <c:v>1232.98</c:v>
                </c:pt>
                <c:pt idx="3299">
                  <c:v>1232.99</c:v>
                </c:pt>
                <c:pt idx="3300">
                  <c:v>1233</c:v>
                </c:pt>
                <c:pt idx="3301">
                  <c:v>1233.01</c:v>
                </c:pt>
                <c:pt idx="3302">
                  <c:v>1233.02</c:v>
                </c:pt>
                <c:pt idx="3303">
                  <c:v>1233.03</c:v>
                </c:pt>
                <c:pt idx="3304">
                  <c:v>1233.04</c:v>
                </c:pt>
                <c:pt idx="3305">
                  <c:v>1233.05</c:v>
                </c:pt>
                <c:pt idx="3306">
                  <c:v>1233.06</c:v>
                </c:pt>
                <c:pt idx="3307">
                  <c:v>1233.07</c:v>
                </c:pt>
                <c:pt idx="3308">
                  <c:v>1233.08</c:v>
                </c:pt>
                <c:pt idx="3309">
                  <c:v>1233.0899999999999</c:v>
                </c:pt>
                <c:pt idx="3310">
                  <c:v>1233.0999999999999</c:v>
                </c:pt>
                <c:pt idx="3311">
                  <c:v>1233.1099999999999</c:v>
                </c:pt>
                <c:pt idx="3312">
                  <c:v>1233.1199999999999</c:v>
                </c:pt>
                <c:pt idx="3313">
                  <c:v>1233.1300000000001</c:v>
                </c:pt>
                <c:pt idx="3314">
                  <c:v>1233.1400000000001</c:v>
                </c:pt>
                <c:pt idx="3315">
                  <c:v>1233.1500000000001</c:v>
                </c:pt>
                <c:pt idx="3316">
                  <c:v>1233.1600000000001</c:v>
                </c:pt>
                <c:pt idx="3317">
                  <c:v>1233.17</c:v>
                </c:pt>
                <c:pt idx="3318">
                  <c:v>1233.18</c:v>
                </c:pt>
                <c:pt idx="3319">
                  <c:v>1233.19</c:v>
                </c:pt>
                <c:pt idx="3320">
                  <c:v>1233.2</c:v>
                </c:pt>
                <c:pt idx="3321">
                  <c:v>1233.21</c:v>
                </c:pt>
                <c:pt idx="3322">
                  <c:v>1233.22</c:v>
                </c:pt>
                <c:pt idx="3323">
                  <c:v>1233.23</c:v>
                </c:pt>
                <c:pt idx="3324">
                  <c:v>1233.24</c:v>
                </c:pt>
                <c:pt idx="3325">
                  <c:v>1233.25</c:v>
                </c:pt>
                <c:pt idx="3326">
                  <c:v>1233.26</c:v>
                </c:pt>
                <c:pt idx="3327">
                  <c:v>1233.27</c:v>
                </c:pt>
                <c:pt idx="3328">
                  <c:v>1233.28</c:v>
                </c:pt>
                <c:pt idx="3329">
                  <c:v>1233.29</c:v>
                </c:pt>
                <c:pt idx="3330">
                  <c:v>1233.3</c:v>
                </c:pt>
                <c:pt idx="3331">
                  <c:v>1233.31</c:v>
                </c:pt>
                <c:pt idx="3332">
                  <c:v>1233.32</c:v>
                </c:pt>
                <c:pt idx="3333">
                  <c:v>1233.33</c:v>
                </c:pt>
                <c:pt idx="3334">
                  <c:v>1233.3399999999999</c:v>
                </c:pt>
                <c:pt idx="3335">
                  <c:v>1233.3499999999999</c:v>
                </c:pt>
                <c:pt idx="3336">
                  <c:v>1233.3599999999999</c:v>
                </c:pt>
                <c:pt idx="3337">
                  <c:v>1233.3699999999999</c:v>
                </c:pt>
                <c:pt idx="3338">
                  <c:v>1233.3800000000001</c:v>
                </c:pt>
                <c:pt idx="3339">
                  <c:v>1233.3900000000001</c:v>
                </c:pt>
                <c:pt idx="3340">
                  <c:v>1233.4000000000001</c:v>
                </c:pt>
                <c:pt idx="3341">
                  <c:v>1233.4100000000001</c:v>
                </c:pt>
                <c:pt idx="3342">
                  <c:v>1233.42</c:v>
                </c:pt>
                <c:pt idx="3343">
                  <c:v>1233.43</c:v>
                </c:pt>
                <c:pt idx="3344">
                  <c:v>1233.44</c:v>
                </c:pt>
                <c:pt idx="3345">
                  <c:v>1233.45</c:v>
                </c:pt>
                <c:pt idx="3346">
                  <c:v>1233.46</c:v>
                </c:pt>
                <c:pt idx="3347">
                  <c:v>1233.47</c:v>
                </c:pt>
                <c:pt idx="3348">
                  <c:v>1233.48</c:v>
                </c:pt>
                <c:pt idx="3349">
                  <c:v>1233.49</c:v>
                </c:pt>
                <c:pt idx="3350">
                  <c:v>1233.5</c:v>
                </c:pt>
                <c:pt idx="3351">
                  <c:v>1233.51</c:v>
                </c:pt>
                <c:pt idx="3352">
                  <c:v>1233.52</c:v>
                </c:pt>
                <c:pt idx="3353">
                  <c:v>1233.53</c:v>
                </c:pt>
                <c:pt idx="3354">
                  <c:v>1233.54</c:v>
                </c:pt>
                <c:pt idx="3355">
                  <c:v>1233.55</c:v>
                </c:pt>
                <c:pt idx="3356">
                  <c:v>1233.56</c:v>
                </c:pt>
                <c:pt idx="3357">
                  <c:v>1233.57</c:v>
                </c:pt>
                <c:pt idx="3358">
                  <c:v>1233.58</c:v>
                </c:pt>
                <c:pt idx="3359">
                  <c:v>1233.5899999999999</c:v>
                </c:pt>
                <c:pt idx="3360">
                  <c:v>1233.5999999999999</c:v>
                </c:pt>
                <c:pt idx="3361">
                  <c:v>1233.6099999999999</c:v>
                </c:pt>
                <c:pt idx="3362">
                  <c:v>1233.6199999999999</c:v>
                </c:pt>
                <c:pt idx="3363">
                  <c:v>1233.6300000000001</c:v>
                </c:pt>
                <c:pt idx="3364">
                  <c:v>1233.6400000000001</c:v>
                </c:pt>
                <c:pt idx="3365">
                  <c:v>1233.6500000000001</c:v>
                </c:pt>
                <c:pt idx="3366">
                  <c:v>1233.6600000000001</c:v>
                </c:pt>
                <c:pt idx="3367">
                  <c:v>1233.67</c:v>
                </c:pt>
                <c:pt idx="3368">
                  <c:v>1233.68</c:v>
                </c:pt>
                <c:pt idx="3369">
                  <c:v>1233.69</c:v>
                </c:pt>
                <c:pt idx="3370">
                  <c:v>1233.7</c:v>
                </c:pt>
                <c:pt idx="3371">
                  <c:v>1233.71</c:v>
                </c:pt>
                <c:pt idx="3372">
                  <c:v>1233.72</c:v>
                </c:pt>
                <c:pt idx="3373">
                  <c:v>1233.73</c:v>
                </c:pt>
                <c:pt idx="3374">
                  <c:v>1233.74</c:v>
                </c:pt>
                <c:pt idx="3375">
                  <c:v>1233.75</c:v>
                </c:pt>
                <c:pt idx="3376">
                  <c:v>1233.76</c:v>
                </c:pt>
                <c:pt idx="3377">
                  <c:v>1233.77</c:v>
                </c:pt>
                <c:pt idx="3378">
                  <c:v>1233.78</c:v>
                </c:pt>
                <c:pt idx="3379">
                  <c:v>1233.79</c:v>
                </c:pt>
                <c:pt idx="3380">
                  <c:v>1233.8</c:v>
                </c:pt>
                <c:pt idx="3381">
                  <c:v>1233.81</c:v>
                </c:pt>
                <c:pt idx="3382">
                  <c:v>1233.82</c:v>
                </c:pt>
                <c:pt idx="3383">
                  <c:v>1233.83</c:v>
                </c:pt>
                <c:pt idx="3384">
                  <c:v>1233.8399999999999</c:v>
                </c:pt>
                <c:pt idx="3385">
                  <c:v>1233.8499999999999</c:v>
                </c:pt>
                <c:pt idx="3386">
                  <c:v>1233.8599999999999</c:v>
                </c:pt>
                <c:pt idx="3387">
                  <c:v>1233.8699999999999</c:v>
                </c:pt>
                <c:pt idx="3388">
                  <c:v>1233.8800000000001</c:v>
                </c:pt>
                <c:pt idx="3389">
                  <c:v>1233.8900000000001</c:v>
                </c:pt>
                <c:pt idx="3390">
                  <c:v>1233.9000000000001</c:v>
                </c:pt>
                <c:pt idx="3391">
                  <c:v>1233.9100000000001</c:v>
                </c:pt>
                <c:pt idx="3392">
                  <c:v>1233.92</c:v>
                </c:pt>
                <c:pt idx="3393">
                  <c:v>1233.93</c:v>
                </c:pt>
                <c:pt idx="3394">
                  <c:v>1233.94</c:v>
                </c:pt>
                <c:pt idx="3395">
                  <c:v>1233.95</c:v>
                </c:pt>
                <c:pt idx="3396">
                  <c:v>1233.96</c:v>
                </c:pt>
                <c:pt idx="3397">
                  <c:v>1233.97</c:v>
                </c:pt>
                <c:pt idx="3398">
                  <c:v>1233.98</c:v>
                </c:pt>
                <c:pt idx="3399">
                  <c:v>1233.99</c:v>
                </c:pt>
                <c:pt idx="3400">
                  <c:v>1234</c:v>
                </c:pt>
                <c:pt idx="3401">
                  <c:v>1234.01</c:v>
                </c:pt>
                <c:pt idx="3402">
                  <c:v>1234.02</c:v>
                </c:pt>
                <c:pt idx="3403">
                  <c:v>1234.03</c:v>
                </c:pt>
                <c:pt idx="3404">
                  <c:v>1234.04</c:v>
                </c:pt>
                <c:pt idx="3405">
                  <c:v>1234.05</c:v>
                </c:pt>
                <c:pt idx="3406">
                  <c:v>1234.06</c:v>
                </c:pt>
                <c:pt idx="3407">
                  <c:v>1234.07</c:v>
                </c:pt>
                <c:pt idx="3408">
                  <c:v>1234.08</c:v>
                </c:pt>
                <c:pt idx="3409">
                  <c:v>1234.0899999999999</c:v>
                </c:pt>
                <c:pt idx="3410">
                  <c:v>1234.0999999999999</c:v>
                </c:pt>
                <c:pt idx="3411">
                  <c:v>1234.1099999999999</c:v>
                </c:pt>
                <c:pt idx="3412">
                  <c:v>1234.1199999999999</c:v>
                </c:pt>
                <c:pt idx="3413">
                  <c:v>1234.1300000000001</c:v>
                </c:pt>
                <c:pt idx="3414">
                  <c:v>1234.1400000000001</c:v>
                </c:pt>
                <c:pt idx="3415">
                  <c:v>1234.1500000000001</c:v>
                </c:pt>
                <c:pt idx="3416">
                  <c:v>1234.1600000000001</c:v>
                </c:pt>
                <c:pt idx="3417">
                  <c:v>1234.17</c:v>
                </c:pt>
                <c:pt idx="3418">
                  <c:v>1234.18</c:v>
                </c:pt>
                <c:pt idx="3419">
                  <c:v>1234.19</c:v>
                </c:pt>
                <c:pt idx="3420">
                  <c:v>1234.2</c:v>
                </c:pt>
                <c:pt idx="3421">
                  <c:v>1234.21</c:v>
                </c:pt>
                <c:pt idx="3422">
                  <c:v>1234.22</c:v>
                </c:pt>
                <c:pt idx="3423">
                  <c:v>1234.23</c:v>
                </c:pt>
                <c:pt idx="3424">
                  <c:v>1234.24</c:v>
                </c:pt>
                <c:pt idx="3425">
                  <c:v>1234.25</c:v>
                </c:pt>
                <c:pt idx="3426">
                  <c:v>1234.26</c:v>
                </c:pt>
                <c:pt idx="3427">
                  <c:v>1234.27</c:v>
                </c:pt>
                <c:pt idx="3428">
                  <c:v>1234.28</c:v>
                </c:pt>
                <c:pt idx="3429">
                  <c:v>1234.29</c:v>
                </c:pt>
                <c:pt idx="3430">
                  <c:v>1234.3</c:v>
                </c:pt>
                <c:pt idx="3431">
                  <c:v>1234.31</c:v>
                </c:pt>
                <c:pt idx="3432">
                  <c:v>1234.32</c:v>
                </c:pt>
                <c:pt idx="3433">
                  <c:v>1234.33</c:v>
                </c:pt>
                <c:pt idx="3434">
                  <c:v>1234.3399999999999</c:v>
                </c:pt>
                <c:pt idx="3435">
                  <c:v>1234.3499999999999</c:v>
                </c:pt>
                <c:pt idx="3436">
                  <c:v>1234.3599999999999</c:v>
                </c:pt>
                <c:pt idx="3437">
                  <c:v>1234.3699999999999</c:v>
                </c:pt>
                <c:pt idx="3438">
                  <c:v>1234.3800000000001</c:v>
                </c:pt>
                <c:pt idx="3439">
                  <c:v>1234.3900000000001</c:v>
                </c:pt>
                <c:pt idx="3440">
                  <c:v>1234.4000000000001</c:v>
                </c:pt>
                <c:pt idx="3441">
                  <c:v>1234.4100000000001</c:v>
                </c:pt>
                <c:pt idx="3442">
                  <c:v>1234.42</c:v>
                </c:pt>
                <c:pt idx="3443">
                  <c:v>1234.43</c:v>
                </c:pt>
                <c:pt idx="3444">
                  <c:v>1234.44</c:v>
                </c:pt>
                <c:pt idx="3445">
                  <c:v>1234.45</c:v>
                </c:pt>
                <c:pt idx="3446">
                  <c:v>1234.46</c:v>
                </c:pt>
                <c:pt idx="3447">
                  <c:v>1234.47</c:v>
                </c:pt>
                <c:pt idx="3448">
                  <c:v>1234.48</c:v>
                </c:pt>
                <c:pt idx="3449">
                  <c:v>1234.49</c:v>
                </c:pt>
                <c:pt idx="3450">
                  <c:v>1234.5</c:v>
                </c:pt>
                <c:pt idx="3451">
                  <c:v>1234.51</c:v>
                </c:pt>
                <c:pt idx="3452">
                  <c:v>1234.52</c:v>
                </c:pt>
                <c:pt idx="3453">
                  <c:v>1234.53</c:v>
                </c:pt>
                <c:pt idx="3454">
                  <c:v>1234.54</c:v>
                </c:pt>
                <c:pt idx="3455">
                  <c:v>1234.55</c:v>
                </c:pt>
                <c:pt idx="3456">
                  <c:v>1234.56</c:v>
                </c:pt>
                <c:pt idx="3457">
                  <c:v>1234.57</c:v>
                </c:pt>
                <c:pt idx="3458">
                  <c:v>1234.58</c:v>
                </c:pt>
                <c:pt idx="3459">
                  <c:v>1234.5899999999999</c:v>
                </c:pt>
                <c:pt idx="3460">
                  <c:v>1234.5999999999999</c:v>
                </c:pt>
                <c:pt idx="3461">
                  <c:v>1234.6099999999999</c:v>
                </c:pt>
                <c:pt idx="3462">
                  <c:v>1234.6199999999999</c:v>
                </c:pt>
                <c:pt idx="3463">
                  <c:v>1234.6300000000001</c:v>
                </c:pt>
                <c:pt idx="3464">
                  <c:v>1234.6400000000001</c:v>
                </c:pt>
                <c:pt idx="3465">
                  <c:v>1234.6500000000001</c:v>
                </c:pt>
                <c:pt idx="3466">
                  <c:v>1234.6600000000001</c:v>
                </c:pt>
                <c:pt idx="3467">
                  <c:v>1234.67</c:v>
                </c:pt>
                <c:pt idx="3468">
                  <c:v>1234.68</c:v>
                </c:pt>
                <c:pt idx="3469">
                  <c:v>1234.69</c:v>
                </c:pt>
                <c:pt idx="3470">
                  <c:v>1234.7</c:v>
                </c:pt>
                <c:pt idx="3471">
                  <c:v>1234.71</c:v>
                </c:pt>
                <c:pt idx="3472">
                  <c:v>1234.72</c:v>
                </c:pt>
                <c:pt idx="3473">
                  <c:v>1234.73</c:v>
                </c:pt>
                <c:pt idx="3474">
                  <c:v>1234.74</c:v>
                </c:pt>
                <c:pt idx="3475">
                  <c:v>1234.75</c:v>
                </c:pt>
                <c:pt idx="3476">
                  <c:v>1234.76</c:v>
                </c:pt>
                <c:pt idx="3477">
                  <c:v>1234.77</c:v>
                </c:pt>
                <c:pt idx="3478">
                  <c:v>1234.78</c:v>
                </c:pt>
                <c:pt idx="3479">
                  <c:v>1234.79</c:v>
                </c:pt>
                <c:pt idx="3480">
                  <c:v>1234.8</c:v>
                </c:pt>
                <c:pt idx="3481">
                  <c:v>1234.81</c:v>
                </c:pt>
                <c:pt idx="3482">
                  <c:v>1234.82</c:v>
                </c:pt>
                <c:pt idx="3483">
                  <c:v>1234.83</c:v>
                </c:pt>
                <c:pt idx="3484">
                  <c:v>1234.8399999999999</c:v>
                </c:pt>
                <c:pt idx="3485">
                  <c:v>1234.8499999999999</c:v>
                </c:pt>
                <c:pt idx="3486">
                  <c:v>1234.8599999999999</c:v>
                </c:pt>
                <c:pt idx="3487">
                  <c:v>1234.8699999999999</c:v>
                </c:pt>
                <c:pt idx="3488">
                  <c:v>1234.8800000000001</c:v>
                </c:pt>
                <c:pt idx="3489">
                  <c:v>1234.8900000000001</c:v>
                </c:pt>
                <c:pt idx="3490">
                  <c:v>1234.9000000000001</c:v>
                </c:pt>
                <c:pt idx="3491">
                  <c:v>1234.9100000000001</c:v>
                </c:pt>
                <c:pt idx="3492">
                  <c:v>1234.92</c:v>
                </c:pt>
                <c:pt idx="3493">
                  <c:v>1234.93</c:v>
                </c:pt>
                <c:pt idx="3494">
                  <c:v>1234.94</c:v>
                </c:pt>
                <c:pt idx="3495">
                  <c:v>1234.95</c:v>
                </c:pt>
                <c:pt idx="3496">
                  <c:v>1234.96</c:v>
                </c:pt>
                <c:pt idx="3497">
                  <c:v>1234.97</c:v>
                </c:pt>
                <c:pt idx="3498">
                  <c:v>1234.98</c:v>
                </c:pt>
                <c:pt idx="3499">
                  <c:v>1234.99</c:v>
                </c:pt>
                <c:pt idx="3500">
                  <c:v>1235</c:v>
                </c:pt>
                <c:pt idx="3501">
                  <c:v>1235.01</c:v>
                </c:pt>
                <c:pt idx="3502">
                  <c:v>1235.02</c:v>
                </c:pt>
                <c:pt idx="3503">
                  <c:v>1235.03</c:v>
                </c:pt>
                <c:pt idx="3504">
                  <c:v>1235.04</c:v>
                </c:pt>
                <c:pt idx="3505">
                  <c:v>1235.05</c:v>
                </c:pt>
                <c:pt idx="3506">
                  <c:v>1235.06</c:v>
                </c:pt>
                <c:pt idx="3507">
                  <c:v>1235.07</c:v>
                </c:pt>
                <c:pt idx="3508">
                  <c:v>1235.08</c:v>
                </c:pt>
                <c:pt idx="3509">
                  <c:v>1235.0899999999999</c:v>
                </c:pt>
                <c:pt idx="3510">
                  <c:v>1235.0999999999999</c:v>
                </c:pt>
                <c:pt idx="3511">
                  <c:v>1235.1099999999999</c:v>
                </c:pt>
                <c:pt idx="3512">
                  <c:v>1235.1199999999999</c:v>
                </c:pt>
                <c:pt idx="3513">
                  <c:v>1235.1300000000001</c:v>
                </c:pt>
                <c:pt idx="3514">
                  <c:v>1235.1400000000001</c:v>
                </c:pt>
                <c:pt idx="3515">
                  <c:v>1235.1500000000001</c:v>
                </c:pt>
                <c:pt idx="3516">
                  <c:v>1235.1600000000001</c:v>
                </c:pt>
                <c:pt idx="3517">
                  <c:v>1235.17</c:v>
                </c:pt>
                <c:pt idx="3518">
                  <c:v>1235.18</c:v>
                </c:pt>
                <c:pt idx="3519">
                  <c:v>1235.19</c:v>
                </c:pt>
                <c:pt idx="3520">
                  <c:v>1235.2</c:v>
                </c:pt>
                <c:pt idx="3521">
                  <c:v>1235.21</c:v>
                </c:pt>
                <c:pt idx="3522">
                  <c:v>1235.22</c:v>
                </c:pt>
                <c:pt idx="3523">
                  <c:v>1235.23</c:v>
                </c:pt>
                <c:pt idx="3524">
                  <c:v>1235.24</c:v>
                </c:pt>
                <c:pt idx="3525">
                  <c:v>1235.25</c:v>
                </c:pt>
                <c:pt idx="3526">
                  <c:v>1235.26</c:v>
                </c:pt>
                <c:pt idx="3527">
                  <c:v>1235.27</c:v>
                </c:pt>
                <c:pt idx="3528">
                  <c:v>1235.28</c:v>
                </c:pt>
                <c:pt idx="3529">
                  <c:v>1235.29</c:v>
                </c:pt>
                <c:pt idx="3530">
                  <c:v>1235.3</c:v>
                </c:pt>
                <c:pt idx="3531">
                  <c:v>1235.31</c:v>
                </c:pt>
                <c:pt idx="3532">
                  <c:v>1235.32</c:v>
                </c:pt>
                <c:pt idx="3533">
                  <c:v>1235.33</c:v>
                </c:pt>
                <c:pt idx="3534">
                  <c:v>1235.3399999999999</c:v>
                </c:pt>
                <c:pt idx="3535">
                  <c:v>1235.3499999999999</c:v>
                </c:pt>
                <c:pt idx="3536">
                  <c:v>1235.3599999999999</c:v>
                </c:pt>
                <c:pt idx="3537">
                  <c:v>1235.3699999999999</c:v>
                </c:pt>
                <c:pt idx="3538">
                  <c:v>1235.3800000000001</c:v>
                </c:pt>
                <c:pt idx="3539">
                  <c:v>1235.3900000000001</c:v>
                </c:pt>
                <c:pt idx="3540">
                  <c:v>1235.4000000000001</c:v>
                </c:pt>
                <c:pt idx="3541">
                  <c:v>1235.4100000000001</c:v>
                </c:pt>
                <c:pt idx="3542">
                  <c:v>1235.42</c:v>
                </c:pt>
                <c:pt idx="3543">
                  <c:v>1235.43</c:v>
                </c:pt>
                <c:pt idx="3544">
                  <c:v>1235.44</c:v>
                </c:pt>
                <c:pt idx="3545">
                  <c:v>1235.45</c:v>
                </c:pt>
                <c:pt idx="3546">
                  <c:v>1235.46</c:v>
                </c:pt>
                <c:pt idx="3547">
                  <c:v>1235.47</c:v>
                </c:pt>
                <c:pt idx="3548">
                  <c:v>1235.48</c:v>
                </c:pt>
                <c:pt idx="3549">
                  <c:v>1235.49</c:v>
                </c:pt>
                <c:pt idx="3550">
                  <c:v>1235.5</c:v>
                </c:pt>
                <c:pt idx="3551">
                  <c:v>1235.51</c:v>
                </c:pt>
                <c:pt idx="3552">
                  <c:v>1235.52</c:v>
                </c:pt>
                <c:pt idx="3553">
                  <c:v>1235.53</c:v>
                </c:pt>
                <c:pt idx="3554">
                  <c:v>1235.54</c:v>
                </c:pt>
                <c:pt idx="3555">
                  <c:v>1235.55</c:v>
                </c:pt>
                <c:pt idx="3556">
                  <c:v>1235.56</c:v>
                </c:pt>
                <c:pt idx="3557">
                  <c:v>1235.57</c:v>
                </c:pt>
                <c:pt idx="3558">
                  <c:v>1235.58</c:v>
                </c:pt>
                <c:pt idx="3559">
                  <c:v>1235.5899999999999</c:v>
                </c:pt>
                <c:pt idx="3560">
                  <c:v>1235.5999999999999</c:v>
                </c:pt>
                <c:pt idx="3561">
                  <c:v>1235.6099999999999</c:v>
                </c:pt>
                <c:pt idx="3562">
                  <c:v>1235.6199999999999</c:v>
                </c:pt>
                <c:pt idx="3563">
                  <c:v>1235.6300000000001</c:v>
                </c:pt>
                <c:pt idx="3564">
                  <c:v>1235.6400000000001</c:v>
                </c:pt>
                <c:pt idx="3565">
                  <c:v>1235.6500000000001</c:v>
                </c:pt>
                <c:pt idx="3566">
                  <c:v>1235.6600000000001</c:v>
                </c:pt>
                <c:pt idx="3567">
                  <c:v>1235.67</c:v>
                </c:pt>
                <c:pt idx="3568">
                  <c:v>1235.68</c:v>
                </c:pt>
                <c:pt idx="3569">
                  <c:v>1235.69</c:v>
                </c:pt>
                <c:pt idx="3570">
                  <c:v>1235.7</c:v>
                </c:pt>
                <c:pt idx="3571">
                  <c:v>1235.71</c:v>
                </c:pt>
                <c:pt idx="3572">
                  <c:v>1235.72</c:v>
                </c:pt>
                <c:pt idx="3573">
                  <c:v>1235.73</c:v>
                </c:pt>
                <c:pt idx="3574">
                  <c:v>1235.74</c:v>
                </c:pt>
                <c:pt idx="3575">
                  <c:v>1235.75</c:v>
                </c:pt>
                <c:pt idx="3576">
                  <c:v>1235.76</c:v>
                </c:pt>
                <c:pt idx="3577">
                  <c:v>1235.77</c:v>
                </c:pt>
                <c:pt idx="3578">
                  <c:v>1235.78</c:v>
                </c:pt>
                <c:pt idx="3579">
                  <c:v>1235.79</c:v>
                </c:pt>
                <c:pt idx="3580">
                  <c:v>1235.8</c:v>
                </c:pt>
                <c:pt idx="3581">
                  <c:v>1235.81</c:v>
                </c:pt>
                <c:pt idx="3582">
                  <c:v>1235.82</c:v>
                </c:pt>
                <c:pt idx="3583">
                  <c:v>1235.83</c:v>
                </c:pt>
                <c:pt idx="3584">
                  <c:v>1235.8399999999999</c:v>
                </c:pt>
                <c:pt idx="3585">
                  <c:v>1235.8499999999999</c:v>
                </c:pt>
                <c:pt idx="3586">
                  <c:v>1235.8599999999999</c:v>
                </c:pt>
                <c:pt idx="3587">
                  <c:v>1235.8699999999999</c:v>
                </c:pt>
                <c:pt idx="3588">
                  <c:v>1235.8800000000001</c:v>
                </c:pt>
                <c:pt idx="3589">
                  <c:v>1235.8900000000001</c:v>
                </c:pt>
                <c:pt idx="3590">
                  <c:v>1235.9000000000001</c:v>
                </c:pt>
                <c:pt idx="3591">
                  <c:v>1235.9100000000001</c:v>
                </c:pt>
                <c:pt idx="3592">
                  <c:v>1235.92</c:v>
                </c:pt>
                <c:pt idx="3593">
                  <c:v>1235.93</c:v>
                </c:pt>
                <c:pt idx="3594">
                  <c:v>1235.94</c:v>
                </c:pt>
                <c:pt idx="3595">
                  <c:v>1235.95</c:v>
                </c:pt>
                <c:pt idx="3596">
                  <c:v>1235.96</c:v>
                </c:pt>
                <c:pt idx="3597">
                  <c:v>1235.97</c:v>
                </c:pt>
                <c:pt idx="3598">
                  <c:v>1235.98</c:v>
                </c:pt>
                <c:pt idx="3599">
                  <c:v>1235.99</c:v>
                </c:pt>
                <c:pt idx="3600">
                  <c:v>1236</c:v>
                </c:pt>
                <c:pt idx="3601">
                  <c:v>1236.01</c:v>
                </c:pt>
                <c:pt idx="3602">
                  <c:v>1236.02</c:v>
                </c:pt>
                <c:pt idx="3603">
                  <c:v>1236.03</c:v>
                </c:pt>
                <c:pt idx="3604">
                  <c:v>1236.04</c:v>
                </c:pt>
                <c:pt idx="3605">
                  <c:v>1236.05</c:v>
                </c:pt>
                <c:pt idx="3606">
                  <c:v>1236.06</c:v>
                </c:pt>
                <c:pt idx="3607">
                  <c:v>1236.07</c:v>
                </c:pt>
                <c:pt idx="3608">
                  <c:v>1236.08</c:v>
                </c:pt>
                <c:pt idx="3609">
                  <c:v>1236.0899999999999</c:v>
                </c:pt>
                <c:pt idx="3610">
                  <c:v>1236.0999999999999</c:v>
                </c:pt>
                <c:pt idx="3611">
                  <c:v>1236.1099999999999</c:v>
                </c:pt>
                <c:pt idx="3612">
                  <c:v>1236.1199999999999</c:v>
                </c:pt>
                <c:pt idx="3613">
                  <c:v>1236.1300000000001</c:v>
                </c:pt>
                <c:pt idx="3614">
                  <c:v>1236.1400000000001</c:v>
                </c:pt>
                <c:pt idx="3615">
                  <c:v>1236.1500000000001</c:v>
                </c:pt>
                <c:pt idx="3616">
                  <c:v>1236.1600000000001</c:v>
                </c:pt>
                <c:pt idx="3617">
                  <c:v>1236.17</c:v>
                </c:pt>
                <c:pt idx="3618">
                  <c:v>1236.18</c:v>
                </c:pt>
                <c:pt idx="3619">
                  <c:v>1236.19</c:v>
                </c:pt>
                <c:pt idx="3620">
                  <c:v>1236.2</c:v>
                </c:pt>
                <c:pt idx="3621">
                  <c:v>1236.21</c:v>
                </c:pt>
                <c:pt idx="3622">
                  <c:v>1236.22</c:v>
                </c:pt>
                <c:pt idx="3623">
                  <c:v>1236.23</c:v>
                </c:pt>
                <c:pt idx="3624">
                  <c:v>1236.24</c:v>
                </c:pt>
                <c:pt idx="3625">
                  <c:v>1236.25</c:v>
                </c:pt>
                <c:pt idx="3626">
                  <c:v>1236.26</c:v>
                </c:pt>
                <c:pt idx="3627">
                  <c:v>1236.27</c:v>
                </c:pt>
                <c:pt idx="3628">
                  <c:v>1236.28</c:v>
                </c:pt>
                <c:pt idx="3629">
                  <c:v>1236.29</c:v>
                </c:pt>
                <c:pt idx="3630">
                  <c:v>1236.3</c:v>
                </c:pt>
                <c:pt idx="3631">
                  <c:v>1236.31</c:v>
                </c:pt>
                <c:pt idx="3632">
                  <c:v>1236.32</c:v>
                </c:pt>
                <c:pt idx="3633">
                  <c:v>1236.33</c:v>
                </c:pt>
                <c:pt idx="3634">
                  <c:v>1236.3399999999999</c:v>
                </c:pt>
                <c:pt idx="3635">
                  <c:v>1236.3499999999999</c:v>
                </c:pt>
                <c:pt idx="3636">
                  <c:v>1236.3599999999999</c:v>
                </c:pt>
                <c:pt idx="3637">
                  <c:v>1236.3699999999999</c:v>
                </c:pt>
                <c:pt idx="3638">
                  <c:v>1236.3800000000001</c:v>
                </c:pt>
                <c:pt idx="3639">
                  <c:v>1236.3900000000001</c:v>
                </c:pt>
                <c:pt idx="3640">
                  <c:v>1236.4000000000001</c:v>
                </c:pt>
                <c:pt idx="3641">
                  <c:v>1236.4100000000001</c:v>
                </c:pt>
                <c:pt idx="3642">
                  <c:v>1236.42</c:v>
                </c:pt>
                <c:pt idx="3643">
                  <c:v>1236.43</c:v>
                </c:pt>
                <c:pt idx="3644">
                  <c:v>1236.44</c:v>
                </c:pt>
                <c:pt idx="3645">
                  <c:v>1236.45</c:v>
                </c:pt>
                <c:pt idx="3646">
                  <c:v>1236.46</c:v>
                </c:pt>
                <c:pt idx="3647">
                  <c:v>1236.47</c:v>
                </c:pt>
                <c:pt idx="3648">
                  <c:v>1236.48</c:v>
                </c:pt>
                <c:pt idx="3649">
                  <c:v>1236.49</c:v>
                </c:pt>
                <c:pt idx="3650">
                  <c:v>1236.5</c:v>
                </c:pt>
                <c:pt idx="3651">
                  <c:v>1236.51</c:v>
                </c:pt>
                <c:pt idx="3652">
                  <c:v>1236.52</c:v>
                </c:pt>
                <c:pt idx="3653">
                  <c:v>1236.53</c:v>
                </c:pt>
                <c:pt idx="3654">
                  <c:v>1236.54</c:v>
                </c:pt>
                <c:pt idx="3655">
                  <c:v>1236.55</c:v>
                </c:pt>
                <c:pt idx="3656">
                  <c:v>1236.56</c:v>
                </c:pt>
                <c:pt idx="3657">
                  <c:v>1236.57</c:v>
                </c:pt>
                <c:pt idx="3658">
                  <c:v>1236.58</c:v>
                </c:pt>
                <c:pt idx="3659">
                  <c:v>1236.5899999999999</c:v>
                </c:pt>
                <c:pt idx="3660">
                  <c:v>1236.5999999999999</c:v>
                </c:pt>
                <c:pt idx="3661">
                  <c:v>1236.6099999999999</c:v>
                </c:pt>
                <c:pt idx="3662">
                  <c:v>1236.6199999999999</c:v>
                </c:pt>
                <c:pt idx="3663">
                  <c:v>1236.6300000000001</c:v>
                </c:pt>
                <c:pt idx="3664">
                  <c:v>1236.6400000000001</c:v>
                </c:pt>
                <c:pt idx="3665">
                  <c:v>1236.6500000000001</c:v>
                </c:pt>
                <c:pt idx="3666">
                  <c:v>1236.6600000000001</c:v>
                </c:pt>
                <c:pt idx="3667">
                  <c:v>1236.67</c:v>
                </c:pt>
                <c:pt idx="3668">
                  <c:v>1236.68</c:v>
                </c:pt>
                <c:pt idx="3669">
                  <c:v>1236.69</c:v>
                </c:pt>
                <c:pt idx="3670">
                  <c:v>1236.7</c:v>
                </c:pt>
                <c:pt idx="3671">
                  <c:v>1236.71</c:v>
                </c:pt>
                <c:pt idx="3672">
                  <c:v>1236.72</c:v>
                </c:pt>
                <c:pt idx="3673">
                  <c:v>1236.73</c:v>
                </c:pt>
                <c:pt idx="3674">
                  <c:v>1236.74</c:v>
                </c:pt>
                <c:pt idx="3675">
                  <c:v>1236.75</c:v>
                </c:pt>
                <c:pt idx="3676">
                  <c:v>1236.76</c:v>
                </c:pt>
                <c:pt idx="3677">
                  <c:v>1236.77</c:v>
                </c:pt>
                <c:pt idx="3678">
                  <c:v>1236.78</c:v>
                </c:pt>
                <c:pt idx="3679">
                  <c:v>1236.79</c:v>
                </c:pt>
                <c:pt idx="3680">
                  <c:v>1236.8</c:v>
                </c:pt>
                <c:pt idx="3681">
                  <c:v>1236.81</c:v>
                </c:pt>
                <c:pt idx="3682">
                  <c:v>1236.82</c:v>
                </c:pt>
                <c:pt idx="3683">
                  <c:v>1236.83</c:v>
                </c:pt>
                <c:pt idx="3684">
                  <c:v>1236.8399999999999</c:v>
                </c:pt>
                <c:pt idx="3685">
                  <c:v>1236.8499999999999</c:v>
                </c:pt>
                <c:pt idx="3686">
                  <c:v>1236.8599999999999</c:v>
                </c:pt>
                <c:pt idx="3687">
                  <c:v>1236.8699999999999</c:v>
                </c:pt>
                <c:pt idx="3688">
                  <c:v>1236.8800000000001</c:v>
                </c:pt>
                <c:pt idx="3689">
                  <c:v>1236.8900000000001</c:v>
                </c:pt>
                <c:pt idx="3690">
                  <c:v>1236.9000000000001</c:v>
                </c:pt>
                <c:pt idx="3691">
                  <c:v>1236.9100000000001</c:v>
                </c:pt>
                <c:pt idx="3692">
                  <c:v>1236.92</c:v>
                </c:pt>
                <c:pt idx="3693">
                  <c:v>1236.93</c:v>
                </c:pt>
                <c:pt idx="3694">
                  <c:v>1236.94</c:v>
                </c:pt>
                <c:pt idx="3695">
                  <c:v>1236.95</c:v>
                </c:pt>
                <c:pt idx="3696">
                  <c:v>1236.96</c:v>
                </c:pt>
                <c:pt idx="3697">
                  <c:v>1236.97</c:v>
                </c:pt>
                <c:pt idx="3698">
                  <c:v>1236.98</c:v>
                </c:pt>
                <c:pt idx="3699">
                  <c:v>1236.99</c:v>
                </c:pt>
                <c:pt idx="3700">
                  <c:v>1237</c:v>
                </c:pt>
                <c:pt idx="3701">
                  <c:v>1237.01</c:v>
                </c:pt>
                <c:pt idx="3702">
                  <c:v>1237.02</c:v>
                </c:pt>
                <c:pt idx="3703">
                  <c:v>1237.03</c:v>
                </c:pt>
                <c:pt idx="3704">
                  <c:v>1237.04</c:v>
                </c:pt>
                <c:pt idx="3705">
                  <c:v>1237.05</c:v>
                </c:pt>
                <c:pt idx="3706">
                  <c:v>1237.06</c:v>
                </c:pt>
                <c:pt idx="3707">
                  <c:v>1237.07</c:v>
                </c:pt>
                <c:pt idx="3708">
                  <c:v>1237.08</c:v>
                </c:pt>
                <c:pt idx="3709">
                  <c:v>1237.0899999999999</c:v>
                </c:pt>
                <c:pt idx="3710">
                  <c:v>1237.0999999999999</c:v>
                </c:pt>
                <c:pt idx="3711">
                  <c:v>1237.1099999999999</c:v>
                </c:pt>
                <c:pt idx="3712">
                  <c:v>1237.1199999999999</c:v>
                </c:pt>
                <c:pt idx="3713">
                  <c:v>1237.1300000000001</c:v>
                </c:pt>
                <c:pt idx="3714">
                  <c:v>1237.1400000000001</c:v>
                </c:pt>
                <c:pt idx="3715">
                  <c:v>1237.1500000000001</c:v>
                </c:pt>
                <c:pt idx="3716">
                  <c:v>1237.1600000000001</c:v>
                </c:pt>
                <c:pt idx="3717">
                  <c:v>1237.17</c:v>
                </c:pt>
                <c:pt idx="3718">
                  <c:v>1237.18</c:v>
                </c:pt>
                <c:pt idx="3719">
                  <c:v>1237.19</c:v>
                </c:pt>
                <c:pt idx="3720">
                  <c:v>1237.2</c:v>
                </c:pt>
                <c:pt idx="3721">
                  <c:v>1237.21</c:v>
                </c:pt>
                <c:pt idx="3722">
                  <c:v>1237.22</c:v>
                </c:pt>
                <c:pt idx="3723">
                  <c:v>1237.23</c:v>
                </c:pt>
                <c:pt idx="3724">
                  <c:v>1237.24</c:v>
                </c:pt>
                <c:pt idx="3725">
                  <c:v>1237.25</c:v>
                </c:pt>
                <c:pt idx="3726">
                  <c:v>1237.26</c:v>
                </c:pt>
                <c:pt idx="3727">
                  <c:v>1237.27</c:v>
                </c:pt>
                <c:pt idx="3728">
                  <c:v>1237.28</c:v>
                </c:pt>
                <c:pt idx="3729">
                  <c:v>1237.29</c:v>
                </c:pt>
                <c:pt idx="3730">
                  <c:v>1237.3</c:v>
                </c:pt>
                <c:pt idx="3731">
                  <c:v>1237.31</c:v>
                </c:pt>
                <c:pt idx="3732">
                  <c:v>1237.32</c:v>
                </c:pt>
                <c:pt idx="3733">
                  <c:v>1237.33</c:v>
                </c:pt>
                <c:pt idx="3734">
                  <c:v>1237.3399999999999</c:v>
                </c:pt>
                <c:pt idx="3735">
                  <c:v>1237.3499999999999</c:v>
                </c:pt>
                <c:pt idx="3736">
                  <c:v>1237.3599999999999</c:v>
                </c:pt>
                <c:pt idx="3737">
                  <c:v>1237.3699999999999</c:v>
                </c:pt>
                <c:pt idx="3738">
                  <c:v>1237.3800000000001</c:v>
                </c:pt>
                <c:pt idx="3739">
                  <c:v>1237.3900000000001</c:v>
                </c:pt>
                <c:pt idx="3740">
                  <c:v>1237.4000000000001</c:v>
                </c:pt>
                <c:pt idx="3741">
                  <c:v>1237.4100000000001</c:v>
                </c:pt>
                <c:pt idx="3742">
                  <c:v>1237.42</c:v>
                </c:pt>
                <c:pt idx="3743">
                  <c:v>1237.43</c:v>
                </c:pt>
                <c:pt idx="3744">
                  <c:v>1237.44</c:v>
                </c:pt>
                <c:pt idx="3745">
                  <c:v>1237.45</c:v>
                </c:pt>
                <c:pt idx="3746">
                  <c:v>1237.46</c:v>
                </c:pt>
                <c:pt idx="3747">
                  <c:v>1237.47</c:v>
                </c:pt>
                <c:pt idx="3748">
                  <c:v>1237.48</c:v>
                </c:pt>
                <c:pt idx="3749">
                  <c:v>1237.49</c:v>
                </c:pt>
                <c:pt idx="3750">
                  <c:v>1237.5</c:v>
                </c:pt>
                <c:pt idx="3751">
                  <c:v>1237.51</c:v>
                </c:pt>
                <c:pt idx="3752">
                  <c:v>1237.52</c:v>
                </c:pt>
                <c:pt idx="3753">
                  <c:v>1237.53</c:v>
                </c:pt>
                <c:pt idx="3754">
                  <c:v>1237.54</c:v>
                </c:pt>
                <c:pt idx="3755">
                  <c:v>1237.55</c:v>
                </c:pt>
                <c:pt idx="3756">
                  <c:v>1237.56</c:v>
                </c:pt>
                <c:pt idx="3757">
                  <c:v>1237.57</c:v>
                </c:pt>
                <c:pt idx="3758">
                  <c:v>1237.58</c:v>
                </c:pt>
                <c:pt idx="3759">
                  <c:v>1237.5899999999999</c:v>
                </c:pt>
                <c:pt idx="3760">
                  <c:v>1237.5999999999999</c:v>
                </c:pt>
                <c:pt idx="3761">
                  <c:v>1237.6099999999999</c:v>
                </c:pt>
                <c:pt idx="3762">
                  <c:v>1237.6199999999999</c:v>
                </c:pt>
                <c:pt idx="3763">
                  <c:v>1237.6300000000001</c:v>
                </c:pt>
                <c:pt idx="3764">
                  <c:v>1237.6400000000001</c:v>
                </c:pt>
                <c:pt idx="3765">
                  <c:v>1237.6500000000001</c:v>
                </c:pt>
                <c:pt idx="3766">
                  <c:v>1237.6600000000001</c:v>
                </c:pt>
                <c:pt idx="3767">
                  <c:v>1237.67</c:v>
                </c:pt>
                <c:pt idx="3768">
                  <c:v>1237.68</c:v>
                </c:pt>
                <c:pt idx="3769">
                  <c:v>1237.69</c:v>
                </c:pt>
                <c:pt idx="3770">
                  <c:v>1237.7</c:v>
                </c:pt>
                <c:pt idx="3771">
                  <c:v>1237.71</c:v>
                </c:pt>
                <c:pt idx="3772">
                  <c:v>1237.72</c:v>
                </c:pt>
                <c:pt idx="3773">
                  <c:v>1237.73</c:v>
                </c:pt>
                <c:pt idx="3774">
                  <c:v>1237.74</c:v>
                </c:pt>
                <c:pt idx="3775">
                  <c:v>1237.75</c:v>
                </c:pt>
                <c:pt idx="3776">
                  <c:v>1237.76</c:v>
                </c:pt>
                <c:pt idx="3777">
                  <c:v>1237.77</c:v>
                </c:pt>
                <c:pt idx="3778">
                  <c:v>1237.78</c:v>
                </c:pt>
                <c:pt idx="3779">
                  <c:v>1237.79</c:v>
                </c:pt>
                <c:pt idx="3780">
                  <c:v>1237.8</c:v>
                </c:pt>
                <c:pt idx="3781">
                  <c:v>1237.81</c:v>
                </c:pt>
                <c:pt idx="3782">
                  <c:v>1237.82</c:v>
                </c:pt>
                <c:pt idx="3783">
                  <c:v>1237.83</c:v>
                </c:pt>
                <c:pt idx="3784">
                  <c:v>1237.8399999999999</c:v>
                </c:pt>
                <c:pt idx="3785">
                  <c:v>1237.8499999999999</c:v>
                </c:pt>
                <c:pt idx="3786">
                  <c:v>1237.8599999999999</c:v>
                </c:pt>
                <c:pt idx="3787">
                  <c:v>1237.8699999999999</c:v>
                </c:pt>
                <c:pt idx="3788">
                  <c:v>1237.8800000000001</c:v>
                </c:pt>
                <c:pt idx="3789">
                  <c:v>1237.8900000000001</c:v>
                </c:pt>
                <c:pt idx="3790">
                  <c:v>1237.9000000000001</c:v>
                </c:pt>
                <c:pt idx="3791">
                  <c:v>1237.9100000000001</c:v>
                </c:pt>
                <c:pt idx="3792">
                  <c:v>1237.92</c:v>
                </c:pt>
                <c:pt idx="3793">
                  <c:v>1237.93</c:v>
                </c:pt>
                <c:pt idx="3794">
                  <c:v>1237.94</c:v>
                </c:pt>
                <c:pt idx="3795">
                  <c:v>1237.95</c:v>
                </c:pt>
                <c:pt idx="3796">
                  <c:v>1237.96</c:v>
                </c:pt>
                <c:pt idx="3797">
                  <c:v>1237.97</c:v>
                </c:pt>
                <c:pt idx="3798">
                  <c:v>1237.98</c:v>
                </c:pt>
                <c:pt idx="3799">
                  <c:v>1237.99</c:v>
                </c:pt>
                <c:pt idx="3800">
                  <c:v>1238</c:v>
                </c:pt>
                <c:pt idx="3801">
                  <c:v>1238.01</c:v>
                </c:pt>
                <c:pt idx="3802">
                  <c:v>1238.02</c:v>
                </c:pt>
                <c:pt idx="3803">
                  <c:v>1238.03</c:v>
                </c:pt>
                <c:pt idx="3804">
                  <c:v>1238.04</c:v>
                </c:pt>
                <c:pt idx="3805">
                  <c:v>1238.05</c:v>
                </c:pt>
                <c:pt idx="3806">
                  <c:v>1238.06</c:v>
                </c:pt>
                <c:pt idx="3807">
                  <c:v>1238.07</c:v>
                </c:pt>
                <c:pt idx="3808">
                  <c:v>1238.08</c:v>
                </c:pt>
                <c:pt idx="3809">
                  <c:v>1238.0899999999999</c:v>
                </c:pt>
                <c:pt idx="3810">
                  <c:v>1238.0999999999999</c:v>
                </c:pt>
                <c:pt idx="3811">
                  <c:v>1238.1099999999999</c:v>
                </c:pt>
                <c:pt idx="3812">
                  <c:v>1238.1199999999999</c:v>
                </c:pt>
                <c:pt idx="3813">
                  <c:v>1238.1300000000001</c:v>
                </c:pt>
                <c:pt idx="3814">
                  <c:v>1238.1400000000001</c:v>
                </c:pt>
                <c:pt idx="3815">
                  <c:v>1238.1500000000001</c:v>
                </c:pt>
                <c:pt idx="3816">
                  <c:v>1238.1600000000001</c:v>
                </c:pt>
                <c:pt idx="3817">
                  <c:v>1238.17</c:v>
                </c:pt>
                <c:pt idx="3818">
                  <c:v>1238.18</c:v>
                </c:pt>
                <c:pt idx="3819">
                  <c:v>1238.19</c:v>
                </c:pt>
                <c:pt idx="3820">
                  <c:v>1238.2</c:v>
                </c:pt>
                <c:pt idx="3821">
                  <c:v>1238.21</c:v>
                </c:pt>
                <c:pt idx="3822">
                  <c:v>1238.22</c:v>
                </c:pt>
                <c:pt idx="3823">
                  <c:v>1238.23</c:v>
                </c:pt>
                <c:pt idx="3824">
                  <c:v>1238.24</c:v>
                </c:pt>
                <c:pt idx="3825">
                  <c:v>1238.25</c:v>
                </c:pt>
                <c:pt idx="3826">
                  <c:v>1238.26</c:v>
                </c:pt>
                <c:pt idx="3827">
                  <c:v>1238.27</c:v>
                </c:pt>
                <c:pt idx="3828">
                  <c:v>1238.28</c:v>
                </c:pt>
                <c:pt idx="3829">
                  <c:v>1238.29</c:v>
                </c:pt>
                <c:pt idx="3830">
                  <c:v>1238.3</c:v>
                </c:pt>
                <c:pt idx="3831">
                  <c:v>1238.31</c:v>
                </c:pt>
                <c:pt idx="3832">
                  <c:v>1238.32</c:v>
                </c:pt>
                <c:pt idx="3833">
                  <c:v>1238.33</c:v>
                </c:pt>
                <c:pt idx="3834">
                  <c:v>1238.3399999999999</c:v>
                </c:pt>
                <c:pt idx="3835">
                  <c:v>1238.3499999999999</c:v>
                </c:pt>
                <c:pt idx="3836">
                  <c:v>1238.3599999999999</c:v>
                </c:pt>
                <c:pt idx="3837">
                  <c:v>1238.3699999999999</c:v>
                </c:pt>
                <c:pt idx="3838">
                  <c:v>1238.3800000000001</c:v>
                </c:pt>
                <c:pt idx="3839">
                  <c:v>1238.3900000000001</c:v>
                </c:pt>
                <c:pt idx="3840">
                  <c:v>1238.4000000000001</c:v>
                </c:pt>
                <c:pt idx="3841">
                  <c:v>1238.4100000000001</c:v>
                </c:pt>
                <c:pt idx="3842">
                  <c:v>1238.42</c:v>
                </c:pt>
                <c:pt idx="3843">
                  <c:v>1238.43</c:v>
                </c:pt>
                <c:pt idx="3844">
                  <c:v>1238.44</c:v>
                </c:pt>
                <c:pt idx="3845">
                  <c:v>1238.45</c:v>
                </c:pt>
                <c:pt idx="3846">
                  <c:v>1238.46</c:v>
                </c:pt>
                <c:pt idx="3847">
                  <c:v>1238.47</c:v>
                </c:pt>
                <c:pt idx="3848">
                  <c:v>1238.48</c:v>
                </c:pt>
                <c:pt idx="3849">
                  <c:v>1238.49</c:v>
                </c:pt>
                <c:pt idx="3850">
                  <c:v>1238.5</c:v>
                </c:pt>
                <c:pt idx="3851">
                  <c:v>1238.51</c:v>
                </c:pt>
                <c:pt idx="3852">
                  <c:v>1238.52</c:v>
                </c:pt>
                <c:pt idx="3853">
                  <c:v>1238.53</c:v>
                </c:pt>
                <c:pt idx="3854">
                  <c:v>1238.54</c:v>
                </c:pt>
                <c:pt idx="3855">
                  <c:v>1238.55</c:v>
                </c:pt>
                <c:pt idx="3856">
                  <c:v>1238.56</c:v>
                </c:pt>
                <c:pt idx="3857">
                  <c:v>1238.57</c:v>
                </c:pt>
                <c:pt idx="3858">
                  <c:v>1238.58</c:v>
                </c:pt>
                <c:pt idx="3859">
                  <c:v>1238.5899999999999</c:v>
                </c:pt>
                <c:pt idx="3860">
                  <c:v>1238.5999999999999</c:v>
                </c:pt>
                <c:pt idx="3861">
                  <c:v>1238.6099999999999</c:v>
                </c:pt>
                <c:pt idx="3862">
                  <c:v>1238.6199999999999</c:v>
                </c:pt>
                <c:pt idx="3863">
                  <c:v>1238.6300000000001</c:v>
                </c:pt>
                <c:pt idx="3864">
                  <c:v>1238.6400000000001</c:v>
                </c:pt>
                <c:pt idx="3865">
                  <c:v>1238.6500000000001</c:v>
                </c:pt>
                <c:pt idx="3866">
                  <c:v>1238.6600000000001</c:v>
                </c:pt>
                <c:pt idx="3867">
                  <c:v>1238.67</c:v>
                </c:pt>
                <c:pt idx="3868">
                  <c:v>1238.68</c:v>
                </c:pt>
                <c:pt idx="3869">
                  <c:v>1238.69</c:v>
                </c:pt>
                <c:pt idx="3870">
                  <c:v>1238.7</c:v>
                </c:pt>
                <c:pt idx="3871">
                  <c:v>1238.71</c:v>
                </c:pt>
                <c:pt idx="3872">
                  <c:v>1238.72</c:v>
                </c:pt>
                <c:pt idx="3873">
                  <c:v>1238.73</c:v>
                </c:pt>
                <c:pt idx="3874">
                  <c:v>1238.74</c:v>
                </c:pt>
                <c:pt idx="3875">
                  <c:v>1238.75</c:v>
                </c:pt>
                <c:pt idx="3876">
                  <c:v>1238.76</c:v>
                </c:pt>
                <c:pt idx="3877">
                  <c:v>1238.77</c:v>
                </c:pt>
                <c:pt idx="3878">
                  <c:v>1238.78</c:v>
                </c:pt>
                <c:pt idx="3879">
                  <c:v>1238.79</c:v>
                </c:pt>
                <c:pt idx="3880">
                  <c:v>1238.8</c:v>
                </c:pt>
                <c:pt idx="3881">
                  <c:v>1238.81</c:v>
                </c:pt>
                <c:pt idx="3882">
                  <c:v>1238.82</c:v>
                </c:pt>
                <c:pt idx="3883">
                  <c:v>1238.83</c:v>
                </c:pt>
                <c:pt idx="3884">
                  <c:v>1238.8399999999999</c:v>
                </c:pt>
                <c:pt idx="3885">
                  <c:v>1238.8499999999999</c:v>
                </c:pt>
                <c:pt idx="3886">
                  <c:v>1238.8599999999999</c:v>
                </c:pt>
                <c:pt idx="3887">
                  <c:v>1238.8699999999999</c:v>
                </c:pt>
                <c:pt idx="3888">
                  <c:v>1238.8800000000001</c:v>
                </c:pt>
                <c:pt idx="3889">
                  <c:v>1238.8900000000001</c:v>
                </c:pt>
                <c:pt idx="3890">
                  <c:v>1238.9000000000001</c:v>
                </c:pt>
                <c:pt idx="3891">
                  <c:v>1238.9100000000001</c:v>
                </c:pt>
                <c:pt idx="3892">
                  <c:v>1238.92</c:v>
                </c:pt>
                <c:pt idx="3893">
                  <c:v>1238.93</c:v>
                </c:pt>
                <c:pt idx="3894">
                  <c:v>1238.94</c:v>
                </c:pt>
                <c:pt idx="3895">
                  <c:v>1238.95</c:v>
                </c:pt>
                <c:pt idx="3896">
                  <c:v>1238.96</c:v>
                </c:pt>
                <c:pt idx="3897">
                  <c:v>1238.97</c:v>
                </c:pt>
                <c:pt idx="3898">
                  <c:v>1238.98</c:v>
                </c:pt>
                <c:pt idx="3899">
                  <c:v>1238.99</c:v>
                </c:pt>
                <c:pt idx="3900">
                  <c:v>1239</c:v>
                </c:pt>
                <c:pt idx="3901">
                  <c:v>1239.01</c:v>
                </c:pt>
                <c:pt idx="3902">
                  <c:v>1239.02</c:v>
                </c:pt>
                <c:pt idx="3903">
                  <c:v>1239.03</c:v>
                </c:pt>
                <c:pt idx="3904">
                  <c:v>1239.04</c:v>
                </c:pt>
                <c:pt idx="3905">
                  <c:v>1239.05</c:v>
                </c:pt>
                <c:pt idx="3906">
                  <c:v>1239.06</c:v>
                </c:pt>
                <c:pt idx="3907">
                  <c:v>1239.07</c:v>
                </c:pt>
                <c:pt idx="3908">
                  <c:v>1239.08</c:v>
                </c:pt>
                <c:pt idx="3909">
                  <c:v>1239.0899999999999</c:v>
                </c:pt>
                <c:pt idx="3910">
                  <c:v>1239.0999999999999</c:v>
                </c:pt>
                <c:pt idx="3911">
                  <c:v>1239.1099999999999</c:v>
                </c:pt>
                <c:pt idx="3912">
                  <c:v>1239.1199999999999</c:v>
                </c:pt>
                <c:pt idx="3913">
                  <c:v>1239.1300000000001</c:v>
                </c:pt>
                <c:pt idx="3914">
                  <c:v>1239.1400000000001</c:v>
                </c:pt>
                <c:pt idx="3915">
                  <c:v>1239.1500000000001</c:v>
                </c:pt>
                <c:pt idx="3916">
                  <c:v>1239.1600000000001</c:v>
                </c:pt>
                <c:pt idx="3917">
                  <c:v>1239.17</c:v>
                </c:pt>
                <c:pt idx="3918">
                  <c:v>1239.18</c:v>
                </c:pt>
                <c:pt idx="3919">
                  <c:v>1239.19</c:v>
                </c:pt>
                <c:pt idx="3920">
                  <c:v>1239.2</c:v>
                </c:pt>
                <c:pt idx="3921">
                  <c:v>1239.21</c:v>
                </c:pt>
                <c:pt idx="3922">
                  <c:v>1239.22</c:v>
                </c:pt>
                <c:pt idx="3923">
                  <c:v>1239.23</c:v>
                </c:pt>
                <c:pt idx="3924">
                  <c:v>1239.24</c:v>
                </c:pt>
                <c:pt idx="3925">
                  <c:v>1239.25</c:v>
                </c:pt>
                <c:pt idx="3926">
                  <c:v>1239.26</c:v>
                </c:pt>
                <c:pt idx="3927">
                  <c:v>1239.27</c:v>
                </c:pt>
                <c:pt idx="3928">
                  <c:v>1239.28</c:v>
                </c:pt>
                <c:pt idx="3929">
                  <c:v>1239.29</c:v>
                </c:pt>
                <c:pt idx="3930">
                  <c:v>1239.3</c:v>
                </c:pt>
                <c:pt idx="3931">
                  <c:v>1239.31</c:v>
                </c:pt>
                <c:pt idx="3932">
                  <c:v>1239.32</c:v>
                </c:pt>
                <c:pt idx="3933">
                  <c:v>1239.33</c:v>
                </c:pt>
                <c:pt idx="3934">
                  <c:v>1239.3399999999999</c:v>
                </c:pt>
                <c:pt idx="3935">
                  <c:v>1239.3499999999999</c:v>
                </c:pt>
                <c:pt idx="3936">
                  <c:v>1239.3599999999999</c:v>
                </c:pt>
                <c:pt idx="3937">
                  <c:v>1239.3699999999999</c:v>
                </c:pt>
                <c:pt idx="3938">
                  <c:v>1239.3800000000001</c:v>
                </c:pt>
                <c:pt idx="3939">
                  <c:v>1239.3900000000001</c:v>
                </c:pt>
                <c:pt idx="3940">
                  <c:v>1239.4000000000001</c:v>
                </c:pt>
                <c:pt idx="3941">
                  <c:v>1239.4100000000001</c:v>
                </c:pt>
                <c:pt idx="3942">
                  <c:v>1239.42</c:v>
                </c:pt>
                <c:pt idx="3943">
                  <c:v>1239.43</c:v>
                </c:pt>
                <c:pt idx="3944">
                  <c:v>1239.44</c:v>
                </c:pt>
                <c:pt idx="3945">
                  <c:v>1239.45</c:v>
                </c:pt>
                <c:pt idx="3946">
                  <c:v>1239.46</c:v>
                </c:pt>
                <c:pt idx="3947">
                  <c:v>1239.47</c:v>
                </c:pt>
                <c:pt idx="3948">
                  <c:v>1239.48</c:v>
                </c:pt>
                <c:pt idx="3949">
                  <c:v>1239.49</c:v>
                </c:pt>
                <c:pt idx="3950">
                  <c:v>1239.5</c:v>
                </c:pt>
                <c:pt idx="3951">
                  <c:v>1239.51</c:v>
                </c:pt>
                <c:pt idx="3952">
                  <c:v>1239.52</c:v>
                </c:pt>
                <c:pt idx="3953">
                  <c:v>1239.53</c:v>
                </c:pt>
                <c:pt idx="3954">
                  <c:v>1239.54</c:v>
                </c:pt>
                <c:pt idx="3955">
                  <c:v>1239.55</c:v>
                </c:pt>
                <c:pt idx="3956">
                  <c:v>1239.56</c:v>
                </c:pt>
                <c:pt idx="3957">
                  <c:v>1239.57</c:v>
                </c:pt>
                <c:pt idx="3958">
                  <c:v>1239.58</c:v>
                </c:pt>
                <c:pt idx="3959">
                  <c:v>1239.5899999999999</c:v>
                </c:pt>
                <c:pt idx="3960">
                  <c:v>1239.5999999999999</c:v>
                </c:pt>
                <c:pt idx="3961">
                  <c:v>1239.6099999999999</c:v>
                </c:pt>
                <c:pt idx="3962">
                  <c:v>1239.6199999999999</c:v>
                </c:pt>
                <c:pt idx="3963">
                  <c:v>1239.6300000000001</c:v>
                </c:pt>
                <c:pt idx="3964">
                  <c:v>1239.6400000000001</c:v>
                </c:pt>
                <c:pt idx="3965">
                  <c:v>1239.6500000000001</c:v>
                </c:pt>
                <c:pt idx="3966">
                  <c:v>1239.6600000000001</c:v>
                </c:pt>
                <c:pt idx="3967">
                  <c:v>1239.67</c:v>
                </c:pt>
                <c:pt idx="3968">
                  <c:v>1239.68</c:v>
                </c:pt>
                <c:pt idx="3969">
                  <c:v>1239.69</c:v>
                </c:pt>
                <c:pt idx="3970">
                  <c:v>1239.7</c:v>
                </c:pt>
                <c:pt idx="3971">
                  <c:v>1239.71</c:v>
                </c:pt>
                <c:pt idx="3972">
                  <c:v>1239.72</c:v>
                </c:pt>
                <c:pt idx="3973">
                  <c:v>1239.73</c:v>
                </c:pt>
                <c:pt idx="3974">
                  <c:v>1239.74</c:v>
                </c:pt>
                <c:pt idx="3975">
                  <c:v>1239.75</c:v>
                </c:pt>
                <c:pt idx="3976">
                  <c:v>1239.76</c:v>
                </c:pt>
                <c:pt idx="3977">
                  <c:v>1239.77</c:v>
                </c:pt>
                <c:pt idx="3978">
                  <c:v>1239.78</c:v>
                </c:pt>
                <c:pt idx="3979">
                  <c:v>1239.79</c:v>
                </c:pt>
                <c:pt idx="3980">
                  <c:v>1239.8</c:v>
                </c:pt>
                <c:pt idx="3981">
                  <c:v>1239.81</c:v>
                </c:pt>
                <c:pt idx="3982">
                  <c:v>1239.82</c:v>
                </c:pt>
                <c:pt idx="3983">
                  <c:v>1239.83</c:v>
                </c:pt>
                <c:pt idx="3984">
                  <c:v>1239.8399999999999</c:v>
                </c:pt>
                <c:pt idx="3985">
                  <c:v>1239.8499999999999</c:v>
                </c:pt>
                <c:pt idx="3986">
                  <c:v>1239.8599999999999</c:v>
                </c:pt>
                <c:pt idx="3987">
                  <c:v>1239.8699999999999</c:v>
                </c:pt>
                <c:pt idx="3988">
                  <c:v>1239.8800000000001</c:v>
                </c:pt>
                <c:pt idx="3989">
                  <c:v>1239.8900000000001</c:v>
                </c:pt>
                <c:pt idx="3990">
                  <c:v>1239.9000000000001</c:v>
                </c:pt>
                <c:pt idx="3991">
                  <c:v>1239.9100000000001</c:v>
                </c:pt>
                <c:pt idx="3992">
                  <c:v>1239.92</c:v>
                </c:pt>
                <c:pt idx="3993">
                  <c:v>1239.93</c:v>
                </c:pt>
                <c:pt idx="3994">
                  <c:v>1239.94</c:v>
                </c:pt>
                <c:pt idx="3995">
                  <c:v>1239.95</c:v>
                </c:pt>
                <c:pt idx="3996">
                  <c:v>1239.96</c:v>
                </c:pt>
                <c:pt idx="3997">
                  <c:v>1239.97</c:v>
                </c:pt>
                <c:pt idx="3998">
                  <c:v>1239.98</c:v>
                </c:pt>
                <c:pt idx="3999">
                  <c:v>1239.99</c:v>
                </c:pt>
                <c:pt idx="4000">
                  <c:v>1240</c:v>
                </c:pt>
                <c:pt idx="4001">
                  <c:v>1240.01</c:v>
                </c:pt>
                <c:pt idx="4002">
                  <c:v>1240.02</c:v>
                </c:pt>
                <c:pt idx="4003">
                  <c:v>1240.03</c:v>
                </c:pt>
                <c:pt idx="4004">
                  <c:v>1240.04</c:v>
                </c:pt>
                <c:pt idx="4005">
                  <c:v>1240.05</c:v>
                </c:pt>
                <c:pt idx="4006">
                  <c:v>1240.06</c:v>
                </c:pt>
                <c:pt idx="4007">
                  <c:v>1240.07</c:v>
                </c:pt>
                <c:pt idx="4008">
                  <c:v>1240.08</c:v>
                </c:pt>
                <c:pt idx="4009">
                  <c:v>1240.0899999999999</c:v>
                </c:pt>
                <c:pt idx="4010">
                  <c:v>1240.0999999999999</c:v>
                </c:pt>
                <c:pt idx="4011">
                  <c:v>1240.1099999999999</c:v>
                </c:pt>
                <c:pt idx="4012">
                  <c:v>1240.1199999999999</c:v>
                </c:pt>
                <c:pt idx="4013">
                  <c:v>1240.1300000000001</c:v>
                </c:pt>
                <c:pt idx="4014">
                  <c:v>1240.1400000000001</c:v>
                </c:pt>
                <c:pt idx="4015">
                  <c:v>1240.1500000000001</c:v>
                </c:pt>
                <c:pt idx="4016">
                  <c:v>1240.1600000000001</c:v>
                </c:pt>
                <c:pt idx="4017">
                  <c:v>1240.17</c:v>
                </c:pt>
                <c:pt idx="4018">
                  <c:v>1240.18</c:v>
                </c:pt>
                <c:pt idx="4019">
                  <c:v>1240.19</c:v>
                </c:pt>
                <c:pt idx="4020">
                  <c:v>1240.2</c:v>
                </c:pt>
                <c:pt idx="4021">
                  <c:v>1240.21</c:v>
                </c:pt>
                <c:pt idx="4022">
                  <c:v>1240.22</c:v>
                </c:pt>
                <c:pt idx="4023">
                  <c:v>1240.23</c:v>
                </c:pt>
                <c:pt idx="4024">
                  <c:v>1240.24</c:v>
                </c:pt>
                <c:pt idx="4025">
                  <c:v>1240.25</c:v>
                </c:pt>
                <c:pt idx="4026">
                  <c:v>1240.26</c:v>
                </c:pt>
                <c:pt idx="4027">
                  <c:v>1240.27</c:v>
                </c:pt>
                <c:pt idx="4028">
                  <c:v>1240.28</c:v>
                </c:pt>
                <c:pt idx="4029">
                  <c:v>1240.29</c:v>
                </c:pt>
                <c:pt idx="4030">
                  <c:v>1240.3</c:v>
                </c:pt>
                <c:pt idx="4031">
                  <c:v>1240.31</c:v>
                </c:pt>
                <c:pt idx="4032">
                  <c:v>1240.32</c:v>
                </c:pt>
                <c:pt idx="4033">
                  <c:v>1240.33</c:v>
                </c:pt>
                <c:pt idx="4034">
                  <c:v>1240.3399999999999</c:v>
                </c:pt>
                <c:pt idx="4035">
                  <c:v>1240.3499999999999</c:v>
                </c:pt>
                <c:pt idx="4036">
                  <c:v>1240.3599999999999</c:v>
                </c:pt>
                <c:pt idx="4037">
                  <c:v>1240.3699999999999</c:v>
                </c:pt>
                <c:pt idx="4038">
                  <c:v>1240.3800000000001</c:v>
                </c:pt>
                <c:pt idx="4039">
                  <c:v>1240.3900000000001</c:v>
                </c:pt>
                <c:pt idx="4040">
                  <c:v>1240.4000000000001</c:v>
                </c:pt>
                <c:pt idx="4041">
                  <c:v>1240.4100000000001</c:v>
                </c:pt>
                <c:pt idx="4042">
                  <c:v>1240.42</c:v>
                </c:pt>
                <c:pt idx="4043">
                  <c:v>1240.43</c:v>
                </c:pt>
                <c:pt idx="4044">
                  <c:v>1240.44</c:v>
                </c:pt>
                <c:pt idx="4045">
                  <c:v>1240.45</c:v>
                </c:pt>
                <c:pt idx="4046">
                  <c:v>1240.46</c:v>
                </c:pt>
                <c:pt idx="4047">
                  <c:v>1240.47</c:v>
                </c:pt>
                <c:pt idx="4048">
                  <c:v>1240.48</c:v>
                </c:pt>
                <c:pt idx="4049">
                  <c:v>1240.49</c:v>
                </c:pt>
                <c:pt idx="4050">
                  <c:v>1240.5</c:v>
                </c:pt>
                <c:pt idx="4051">
                  <c:v>1240.51</c:v>
                </c:pt>
                <c:pt idx="4052">
                  <c:v>1240.52</c:v>
                </c:pt>
                <c:pt idx="4053">
                  <c:v>1240.53</c:v>
                </c:pt>
                <c:pt idx="4054">
                  <c:v>1240.54</c:v>
                </c:pt>
                <c:pt idx="4055">
                  <c:v>1240.55</c:v>
                </c:pt>
                <c:pt idx="4056">
                  <c:v>1240.56</c:v>
                </c:pt>
                <c:pt idx="4057">
                  <c:v>1240.57</c:v>
                </c:pt>
                <c:pt idx="4058">
                  <c:v>1240.58</c:v>
                </c:pt>
                <c:pt idx="4059">
                  <c:v>1240.5899999999999</c:v>
                </c:pt>
                <c:pt idx="4060">
                  <c:v>1240.5999999999999</c:v>
                </c:pt>
                <c:pt idx="4061">
                  <c:v>1240.6099999999999</c:v>
                </c:pt>
                <c:pt idx="4062">
                  <c:v>1240.6199999999999</c:v>
                </c:pt>
                <c:pt idx="4063">
                  <c:v>1240.6300000000001</c:v>
                </c:pt>
                <c:pt idx="4064">
                  <c:v>1240.6400000000001</c:v>
                </c:pt>
                <c:pt idx="4065">
                  <c:v>1240.6500000000001</c:v>
                </c:pt>
                <c:pt idx="4066">
                  <c:v>1240.6600000000001</c:v>
                </c:pt>
                <c:pt idx="4067">
                  <c:v>1240.67</c:v>
                </c:pt>
                <c:pt idx="4068">
                  <c:v>1240.68</c:v>
                </c:pt>
                <c:pt idx="4069">
                  <c:v>1240.69</c:v>
                </c:pt>
                <c:pt idx="4070">
                  <c:v>1240.7</c:v>
                </c:pt>
                <c:pt idx="4071">
                  <c:v>1240.71</c:v>
                </c:pt>
                <c:pt idx="4072">
                  <c:v>1240.72</c:v>
                </c:pt>
                <c:pt idx="4073">
                  <c:v>1240.73</c:v>
                </c:pt>
                <c:pt idx="4074">
                  <c:v>1240.74</c:v>
                </c:pt>
                <c:pt idx="4075">
                  <c:v>1240.75</c:v>
                </c:pt>
                <c:pt idx="4076">
                  <c:v>1240.76</c:v>
                </c:pt>
                <c:pt idx="4077">
                  <c:v>1240.77</c:v>
                </c:pt>
                <c:pt idx="4078">
                  <c:v>1240.78</c:v>
                </c:pt>
                <c:pt idx="4079">
                  <c:v>1240.79</c:v>
                </c:pt>
                <c:pt idx="4080">
                  <c:v>1240.8</c:v>
                </c:pt>
                <c:pt idx="4081">
                  <c:v>1240.81</c:v>
                </c:pt>
                <c:pt idx="4082">
                  <c:v>1240.82</c:v>
                </c:pt>
                <c:pt idx="4083">
                  <c:v>1240.83</c:v>
                </c:pt>
                <c:pt idx="4084">
                  <c:v>1240.8399999999999</c:v>
                </c:pt>
                <c:pt idx="4085">
                  <c:v>1240.8499999999999</c:v>
                </c:pt>
                <c:pt idx="4086">
                  <c:v>1240.8599999999999</c:v>
                </c:pt>
                <c:pt idx="4087">
                  <c:v>1240.8699999999999</c:v>
                </c:pt>
                <c:pt idx="4088">
                  <c:v>1240.8800000000001</c:v>
                </c:pt>
                <c:pt idx="4089">
                  <c:v>1240.8900000000001</c:v>
                </c:pt>
                <c:pt idx="4090">
                  <c:v>1240.9000000000001</c:v>
                </c:pt>
                <c:pt idx="4091">
                  <c:v>1240.9100000000001</c:v>
                </c:pt>
                <c:pt idx="4092">
                  <c:v>1240.92</c:v>
                </c:pt>
                <c:pt idx="4093">
                  <c:v>1240.93</c:v>
                </c:pt>
                <c:pt idx="4094">
                  <c:v>1240.94</c:v>
                </c:pt>
                <c:pt idx="4095">
                  <c:v>1240.95</c:v>
                </c:pt>
                <c:pt idx="4096">
                  <c:v>1240.96</c:v>
                </c:pt>
                <c:pt idx="4097">
                  <c:v>1240.97</c:v>
                </c:pt>
                <c:pt idx="4098">
                  <c:v>1240.98</c:v>
                </c:pt>
                <c:pt idx="4099">
                  <c:v>1240.99</c:v>
                </c:pt>
                <c:pt idx="4100">
                  <c:v>1241</c:v>
                </c:pt>
                <c:pt idx="4101">
                  <c:v>1241.01</c:v>
                </c:pt>
                <c:pt idx="4102">
                  <c:v>1241.02</c:v>
                </c:pt>
                <c:pt idx="4103">
                  <c:v>1241.03</c:v>
                </c:pt>
                <c:pt idx="4104">
                  <c:v>1241.04</c:v>
                </c:pt>
                <c:pt idx="4105">
                  <c:v>1241.05</c:v>
                </c:pt>
                <c:pt idx="4106">
                  <c:v>1241.06</c:v>
                </c:pt>
                <c:pt idx="4107">
                  <c:v>1241.07</c:v>
                </c:pt>
                <c:pt idx="4108">
                  <c:v>1241.08</c:v>
                </c:pt>
                <c:pt idx="4109">
                  <c:v>1241.0899999999999</c:v>
                </c:pt>
                <c:pt idx="4110">
                  <c:v>1241.0999999999999</c:v>
                </c:pt>
                <c:pt idx="4111">
                  <c:v>1241.1099999999999</c:v>
                </c:pt>
                <c:pt idx="4112">
                  <c:v>1241.1199999999999</c:v>
                </c:pt>
                <c:pt idx="4113">
                  <c:v>1241.1300000000001</c:v>
                </c:pt>
                <c:pt idx="4114">
                  <c:v>1241.1400000000001</c:v>
                </c:pt>
                <c:pt idx="4115">
                  <c:v>1241.1500000000001</c:v>
                </c:pt>
                <c:pt idx="4116">
                  <c:v>1241.1600000000001</c:v>
                </c:pt>
                <c:pt idx="4117">
                  <c:v>1241.17</c:v>
                </c:pt>
                <c:pt idx="4118">
                  <c:v>1241.18</c:v>
                </c:pt>
                <c:pt idx="4119">
                  <c:v>1241.19</c:v>
                </c:pt>
                <c:pt idx="4120">
                  <c:v>1241.2</c:v>
                </c:pt>
                <c:pt idx="4121">
                  <c:v>1241.21</c:v>
                </c:pt>
                <c:pt idx="4122">
                  <c:v>1241.22</c:v>
                </c:pt>
                <c:pt idx="4123">
                  <c:v>1241.23</c:v>
                </c:pt>
                <c:pt idx="4124">
                  <c:v>1241.24</c:v>
                </c:pt>
                <c:pt idx="4125">
                  <c:v>1241.25</c:v>
                </c:pt>
                <c:pt idx="4126">
                  <c:v>1241.26</c:v>
                </c:pt>
                <c:pt idx="4127">
                  <c:v>1241.27</c:v>
                </c:pt>
                <c:pt idx="4128">
                  <c:v>1241.28</c:v>
                </c:pt>
                <c:pt idx="4129">
                  <c:v>1241.29</c:v>
                </c:pt>
                <c:pt idx="4130">
                  <c:v>1241.3</c:v>
                </c:pt>
                <c:pt idx="4131">
                  <c:v>1241.31</c:v>
                </c:pt>
                <c:pt idx="4132">
                  <c:v>1241.32</c:v>
                </c:pt>
                <c:pt idx="4133">
                  <c:v>1241.33</c:v>
                </c:pt>
                <c:pt idx="4134">
                  <c:v>1241.3399999999999</c:v>
                </c:pt>
                <c:pt idx="4135">
                  <c:v>1241.3499999999999</c:v>
                </c:pt>
                <c:pt idx="4136">
                  <c:v>1241.3599999999999</c:v>
                </c:pt>
                <c:pt idx="4137">
                  <c:v>1241.3699999999999</c:v>
                </c:pt>
                <c:pt idx="4138">
                  <c:v>1241.3800000000001</c:v>
                </c:pt>
                <c:pt idx="4139">
                  <c:v>1241.3900000000001</c:v>
                </c:pt>
                <c:pt idx="4140">
                  <c:v>1241.4000000000001</c:v>
                </c:pt>
                <c:pt idx="4141">
                  <c:v>1241.4100000000001</c:v>
                </c:pt>
                <c:pt idx="4142">
                  <c:v>1241.42</c:v>
                </c:pt>
                <c:pt idx="4143">
                  <c:v>1241.43</c:v>
                </c:pt>
                <c:pt idx="4144">
                  <c:v>1241.44</c:v>
                </c:pt>
                <c:pt idx="4145">
                  <c:v>1241.45</c:v>
                </c:pt>
                <c:pt idx="4146">
                  <c:v>1241.46</c:v>
                </c:pt>
                <c:pt idx="4147">
                  <c:v>1241.47</c:v>
                </c:pt>
                <c:pt idx="4148">
                  <c:v>1241.48</c:v>
                </c:pt>
                <c:pt idx="4149">
                  <c:v>1241.49</c:v>
                </c:pt>
                <c:pt idx="4150">
                  <c:v>1241.5</c:v>
                </c:pt>
                <c:pt idx="4151">
                  <c:v>1241.51</c:v>
                </c:pt>
                <c:pt idx="4152">
                  <c:v>1241.52</c:v>
                </c:pt>
                <c:pt idx="4153">
                  <c:v>1241.53</c:v>
                </c:pt>
                <c:pt idx="4154">
                  <c:v>1241.54</c:v>
                </c:pt>
                <c:pt idx="4155">
                  <c:v>1241.55</c:v>
                </c:pt>
                <c:pt idx="4156">
                  <c:v>1241.56</c:v>
                </c:pt>
                <c:pt idx="4157">
                  <c:v>1241.57</c:v>
                </c:pt>
                <c:pt idx="4158">
                  <c:v>1241.58</c:v>
                </c:pt>
                <c:pt idx="4159">
                  <c:v>1241.5899999999999</c:v>
                </c:pt>
                <c:pt idx="4160">
                  <c:v>1241.5999999999999</c:v>
                </c:pt>
                <c:pt idx="4161">
                  <c:v>1241.6099999999999</c:v>
                </c:pt>
                <c:pt idx="4162">
                  <c:v>1241.6199999999999</c:v>
                </c:pt>
                <c:pt idx="4163">
                  <c:v>1241.6300000000001</c:v>
                </c:pt>
                <c:pt idx="4164">
                  <c:v>1241.6400000000001</c:v>
                </c:pt>
                <c:pt idx="4165">
                  <c:v>1241.6500000000001</c:v>
                </c:pt>
                <c:pt idx="4166">
                  <c:v>1241.6600000000001</c:v>
                </c:pt>
                <c:pt idx="4167">
                  <c:v>1241.67</c:v>
                </c:pt>
                <c:pt idx="4168">
                  <c:v>1241.68</c:v>
                </c:pt>
                <c:pt idx="4169">
                  <c:v>1241.69</c:v>
                </c:pt>
                <c:pt idx="4170">
                  <c:v>1241.7</c:v>
                </c:pt>
                <c:pt idx="4171">
                  <c:v>1241.71</c:v>
                </c:pt>
                <c:pt idx="4172">
                  <c:v>1241.72</c:v>
                </c:pt>
                <c:pt idx="4173">
                  <c:v>1241.73</c:v>
                </c:pt>
                <c:pt idx="4174">
                  <c:v>1241.74</c:v>
                </c:pt>
                <c:pt idx="4175">
                  <c:v>1241.75</c:v>
                </c:pt>
                <c:pt idx="4176">
                  <c:v>1241.76</c:v>
                </c:pt>
                <c:pt idx="4177">
                  <c:v>1241.77</c:v>
                </c:pt>
                <c:pt idx="4178">
                  <c:v>1241.78</c:v>
                </c:pt>
                <c:pt idx="4179">
                  <c:v>1241.79</c:v>
                </c:pt>
                <c:pt idx="4180">
                  <c:v>1241.8</c:v>
                </c:pt>
                <c:pt idx="4181">
                  <c:v>1241.81</c:v>
                </c:pt>
                <c:pt idx="4182">
                  <c:v>1241.82</c:v>
                </c:pt>
                <c:pt idx="4183">
                  <c:v>1241.83</c:v>
                </c:pt>
                <c:pt idx="4184">
                  <c:v>1241.8399999999999</c:v>
                </c:pt>
                <c:pt idx="4185">
                  <c:v>1241.8499999999999</c:v>
                </c:pt>
                <c:pt idx="4186">
                  <c:v>1241.8599999999999</c:v>
                </c:pt>
                <c:pt idx="4187">
                  <c:v>1241.8699999999999</c:v>
                </c:pt>
                <c:pt idx="4188">
                  <c:v>1241.8800000000001</c:v>
                </c:pt>
                <c:pt idx="4189">
                  <c:v>1241.8900000000001</c:v>
                </c:pt>
                <c:pt idx="4190">
                  <c:v>1241.9000000000001</c:v>
                </c:pt>
                <c:pt idx="4191">
                  <c:v>1241.9100000000001</c:v>
                </c:pt>
                <c:pt idx="4192">
                  <c:v>1241.92</c:v>
                </c:pt>
                <c:pt idx="4193">
                  <c:v>1241.93</c:v>
                </c:pt>
                <c:pt idx="4194">
                  <c:v>1241.94</c:v>
                </c:pt>
                <c:pt idx="4195">
                  <c:v>1241.95</c:v>
                </c:pt>
                <c:pt idx="4196">
                  <c:v>1241.96</c:v>
                </c:pt>
                <c:pt idx="4197">
                  <c:v>1241.97</c:v>
                </c:pt>
                <c:pt idx="4198">
                  <c:v>1241.98</c:v>
                </c:pt>
                <c:pt idx="4199">
                  <c:v>1241.99</c:v>
                </c:pt>
                <c:pt idx="4200">
                  <c:v>1242</c:v>
                </c:pt>
                <c:pt idx="4201">
                  <c:v>1242.01</c:v>
                </c:pt>
                <c:pt idx="4202">
                  <c:v>1242.02</c:v>
                </c:pt>
                <c:pt idx="4203">
                  <c:v>1242.03</c:v>
                </c:pt>
                <c:pt idx="4204">
                  <c:v>1242.04</c:v>
                </c:pt>
                <c:pt idx="4205">
                  <c:v>1242.05</c:v>
                </c:pt>
                <c:pt idx="4206">
                  <c:v>1242.06</c:v>
                </c:pt>
                <c:pt idx="4207">
                  <c:v>1242.07</c:v>
                </c:pt>
                <c:pt idx="4208">
                  <c:v>1242.08</c:v>
                </c:pt>
                <c:pt idx="4209">
                  <c:v>1242.0899999999999</c:v>
                </c:pt>
                <c:pt idx="4210">
                  <c:v>1242.0999999999999</c:v>
                </c:pt>
                <c:pt idx="4211">
                  <c:v>1242.1099999999999</c:v>
                </c:pt>
                <c:pt idx="4212">
                  <c:v>1242.1199999999999</c:v>
                </c:pt>
                <c:pt idx="4213">
                  <c:v>1242.1300000000001</c:v>
                </c:pt>
                <c:pt idx="4214">
                  <c:v>1242.1400000000001</c:v>
                </c:pt>
                <c:pt idx="4215">
                  <c:v>1242.1500000000001</c:v>
                </c:pt>
                <c:pt idx="4216">
                  <c:v>1242.1600000000001</c:v>
                </c:pt>
                <c:pt idx="4217">
                  <c:v>1242.17</c:v>
                </c:pt>
                <c:pt idx="4218">
                  <c:v>1242.18</c:v>
                </c:pt>
                <c:pt idx="4219">
                  <c:v>1242.19</c:v>
                </c:pt>
                <c:pt idx="4220">
                  <c:v>1242.2</c:v>
                </c:pt>
                <c:pt idx="4221">
                  <c:v>1242.21</c:v>
                </c:pt>
                <c:pt idx="4222">
                  <c:v>1242.22</c:v>
                </c:pt>
                <c:pt idx="4223">
                  <c:v>1242.23</c:v>
                </c:pt>
                <c:pt idx="4224">
                  <c:v>1242.24</c:v>
                </c:pt>
                <c:pt idx="4225">
                  <c:v>1242.25</c:v>
                </c:pt>
                <c:pt idx="4226">
                  <c:v>1242.26</c:v>
                </c:pt>
                <c:pt idx="4227">
                  <c:v>1242.27</c:v>
                </c:pt>
                <c:pt idx="4228">
                  <c:v>1242.28</c:v>
                </c:pt>
                <c:pt idx="4229">
                  <c:v>1242.29</c:v>
                </c:pt>
                <c:pt idx="4230">
                  <c:v>1242.3</c:v>
                </c:pt>
                <c:pt idx="4231">
                  <c:v>1242.31</c:v>
                </c:pt>
                <c:pt idx="4232">
                  <c:v>1242.32</c:v>
                </c:pt>
                <c:pt idx="4233">
                  <c:v>1242.33</c:v>
                </c:pt>
                <c:pt idx="4234">
                  <c:v>1242.3399999999999</c:v>
                </c:pt>
                <c:pt idx="4235">
                  <c:v>1242.3499999999999</c:v>
                </c:pt>
                <c:pt idx="4236">
                  <c:v>1242.3599999999999</c:v>
                </c:pt>
                <c:pt idx="4237">
                  <c:v>1242.3699999999999</c:v>
                </c:pt>
                <c:pt idx="4238">
                  <c:v>1242.3800000000001</c:v>
                </c:pt>
                <c:pt idx="4239">
                  <c:v>1242.3900000000001</c:v>
                </c:pt>
                <c:pt idx="4240">
                  <c:v>1242.4000000000001</c:v>
                </c:pt>
                <c:pt idx="4241">
                  <c:v>1242.4100000000001</c:v>
                </c:pt>
                <c:pt idx="4242">
                  <c:v>1242.42</c:v>
                </c:pt>
                <c:pt idx="4243">
                  <c:v>1242.43</c:v>
                </c:pt>
                <c:pt idx="4244">
                  <c:v>1242.44</c:v>
                </c:pt>
                <c:pt idx="4245">
                  <c:v>1242.45</c:v>
                </c:pt>
                <c:pt idx="4246">
                  <c:v>1242.46</c:v>
                </c:pt>
                <c:pt idx="4247">
                  <c:v>1242.47</c:v>
                </c:pt>
                <c:pt idx="4248">
                  <c:v>1242.48</c:v>
                </c:pt>
                <c:pt idx="4249">
                  <c:v>1242.49</c:v>
                </c:pt>
                <c:pt idx="4250">
                  <c:v>1242.5</c:v>
                </c:pt>
                <c:pt idx="4251">
                  <c:v>1242.51</c:v>
                </c:pt>
                <c:pt idx="4252">
                  <c:v>1242.52</c:v>
                </c:pt>
                <c:pt idx="4253">
                  <c:v>1242.53</c:v>
                </c:pt>
                <c:pt idx="4254">
                  <c:v>1242.54</c:v>
                </c:pt>
                <c:pt idx="4255">
                  <c:v>1242.55</c:v>
                </c:pt>
                <c:pt idx="4256">
                  <c:v>1242.56</c:v>
                </c:pt>
                <c:pt idx="4257">
                  <c:v>1242.57</c:v>
                </c:pt>
                <c:pt idx="4258">
                  <c:v>1242.58</c:v>
                </c:pt>
                <c:pt idx="4259">
                  <c:v>1242.5899999999999</c:v>
                </c:pt>
                <c:pt idx="4260">
                  <c:v>1242.5999999999999</c:v>
                </c:pt>
                <c:pt idx="4261">
                  <c:v>1242.6099999999999</c:v>
                </c:pt>
                <c:pt idx="4262">
                  <c:v>1242.6199999999999</c:v>
                </c:pt>
                <c:pt idx="4263">
                  <c:v>1242.6300000000001</c:v>
                </c:pt>
                <c:pt idx="4264">
                  <c:v>1242.6400000000001</c:v>
                </c:pt>
                <c:pt idx="4265">
                  <c:v>1242.6500000000001</c:v>
                </c:pt>
                <c:pt idx="4266">
                  <c:v>1242.6600000000001</c:v>
                </c:pt>
                <c:pt idx="4267">
                  <c:v>1242.67</c:v>
                </c:pt>
                <c:pt idx="4268">
                  <c:v>1242.68</c:v>
                </c:pt>
                <c:pt idx="4269">
                  <c:v>1242.69</c:v>
                </c:pt>
                <c:pt idx="4270">
                  <c:v>1242.7</c:v>
                </c:pt>
                <c:pt idx="4271">
                  <c:v>1242.71</c:v>
                </c:pt>
                <c:pt idx="4272">
                  <c:v>1242.72</c:v>
                </c:pt>
                <c:pt idx="4273">
                  <c:v>1242.73</c:v>
                </c:pt>
                <c:pt idx="4274">
                  <c:v>1242.74</c:v>
                </c:pt>
                <c:pt idx="4275">
                  <c:v>1242.75</c:v>
                </c:pt>
                <c:pt idx="4276">
                  <c:v>1242.76</c:v>
                </c:pt>
                <c:pt idx="4277">
                  <c:v>1242.77</c:v>
                </c:pt>
                <c:pt idx="4278">
                  <c:v>1242.78</c:v>
                </c:pt>
                <c:pt idx="4279">
                  <c:v>1242.79</c:v>
                </c:pt>
                <c:pt idx="4280">
                  <c:v>1242.8</c:v>
                </c:pt>
                <c:pt idx="4281">
                  <c:v>1242.81</c:v>
                </c:pt>
                <c:pt idx="4282">
                  <c:v>1242.82</c:v>
                </c:pt>
                <c:pt idx="4283">
                  <c:v>1242.83</c:v>
                </c:pt>
                <c:pt idx="4284">
                  <c:v>1242.8399999999999</c:v>
                </c:pt>
                <c:pt idx="4285">
                  <c:v>1242.8499999999999</c:v>
                </c:pt>
                <c:pt idx="4286">
                  <c:v>1242.8599999999999</c:v>
                </c:pt>
                <c:pt idx="4287">
                  <c:v>1242.8699999999999</c:v>
                </c:pt>
                <c:pt idx="4288">
                  <c:v>1242.8800000000001</c:v>
                </c:pt>
                <c:pt idx="4289">
                  <c:v>1242.8900000000001</c:v>
                </c:pt>
                <c:pt idx="4290">
                  <c:v>1242.9000000000001</c:v>
                </c:pt>
                <c:pt idx="4291">
                  <c:v>1242.9100000000001</c:v>
                </c:pt>
                <c:pt idx="4292">
                  <c:v>1242.92</c:v>
                </c:pt>
                <c:pt idx="4293">
                  <c:v>1242.93</c:v>
                </c:pt>
                <c:pt idx="4294">
                  <c:v>1242.94</c:v>
                </c:pt>
                <c:pt idx="4295">
                  <c:v>1242.95</c:v>
                </c:pt>
                <c:pt idx="4296">
                  <c:v>1242.96</c:v>
                </c:pt>
                <c:pt idx="4297">
                  <c:v>1242.97</c:v>
                </c:pt>
                <c:pt idx="4298">
                  <c:v>1242.98</c:v>
                </c:pt>
                <c:pt idx="4299">
                  <c:v>1242.99</c:v>
                </c:pt>
                <c:pt idx="4300">
                  <c:v>1243</c:v>
                </c:pt>
                <c:pt idx="4301">
                  <c:v>1243.01</c:v>
                </c:pt>
                <c:pt idx="4302">
                  <c:v>1243.02</c:v>
                </c:pt>
                <c:pt idx="4303">
                  <c:v>1243.03</c:v>
                </c:pt>
                <c:pt idx="4304">
                  <c:v>1243.04</c:v>
                </c:pt>
                <c:pt idx="4305">
                  <c:v>1243.05</c:v>
                </c:pt>
                <c:pt idx="4306">
                  <c:v>1243.06</c:v>
                </c:pt>
                <c:pt idx="4307">
                  <c:v>1243.07</c:v>
                </c:pt>
                <c:pt idx="4308">
                  <c:v>1243.08</c:v>
                </c:pt>
                <c:pt idx="4309">
                  <c:v>1243.0899999999999</c:v>
                </c:pt>
                <c:pt idx="4310">
                  <c:v>1243.0999999999999</c:v>
                </c:pt>
                <c:pt idx="4311">
                  <c:v>1243.1099999999999</c:v>
                </c:pt>
                <c:pt idx="4312">
                  <c:v>1243.1199999999999</c:v>
                </c:pt>
                <c:pt idx="4313">
                  <c:v>1243.1300000000001</c:v>
                </c:pt>
                <c:pt idx="4314">
                  <c:v>1243.1400000000001</c:v>
                </c:pt>
                <c:pt idx="4315">
                  <c:v>1243.1500000000001</c:v>
                </c:pt>
                <c:pt idx="4316">
                  <c:v>1243.1600000000001</c:v>
                </c:pt>
                <c:pt idx="4317">
                  <c:v>1243.17</c:v>
                </c:pt>
                <c:pt idx="4318">
                  <c:v>1243.18</c:v>
                </c:pt>
                <c:pt idx="4319">
                  <c:v>1243.19</c:v>
                </c:pt>
                <c:pt idx="4320">
                  <c:v>1243.2</c:v>
                </c:pt>
                <c:pt idx="4321">
                  <c:v>1243.21</c:v>
                </c:pt>
                <c:pt idx="4322">
                  <c:v>1243.22</c:v>
                </c:pt>
                <c:pt idx="4323">
                  <c:v>1243.23</c:v>
                </c:pt>
                <c:pt idx="4324">
                  <c:v>1243.24</c:v>
                </c:pt>
                <c:pt idx="4325">
                  <c:v>1243.25</c:v>
                </c:pt>
                <c:pt idx="4326">
                  <c:v>1243.26</c:v>
                </c:pt>
                <c:pt idx="4327">
                  <c:v>1243.27</c:v>
                </c:pt>
                <c:pt idx="4328">
                  <c:v>1243.28</c:v>
                </c:pt>
                <c:pt idx="4329">
                  <c:v>1243.29</c:v>
                </c:pt>
                <c:pt idx="4330">
                  <c:v>1243.3</c:v>
                </c:pt>
                <c:pt idx="4331">
                  <c:v>1243.31</c:v>
                </c:pt>
                <c:pt idx="4332">
                  <c:v>1243.32</c:v>
                </c:pt>
                <c:pt idx="4333">
                  <c:v>1243.33</c:v>
                </c:pt>
                <c:pt idx="4334">
                  <c:v>1243.3399999999999</c:v>
                </c:pt>
                <c:pt idx="4335">
                  <c:v>1243.3499999999999</c:v>
                </c:pt>
                <c:pt idx="4336">
                  <c:v>1243.3599999999999</c:v>
                </c:pt>
                <c:pt idx="4337">
                  <c:v>1243.3699999999999</c:v>
                </c:pt>
                <c:pt idx="4338">
                  <c:v>1243.3800000000001</c:v>
                </c:pt>
                <c:pt idx="4339">
                  <c:v>1243.3900000000001</c:v>
                </c:pt>
                <c:pt idx="4340">
                  <c:v>1243.4000000000001</c:v>
                </c:pt>
                <c:pt idx="4341">
                  <c:v>1243.4100000000001</c:v>
                </c:pt>
                <c:pt idx="4342">
                  <c:v>1243.42</c:v>
                </c:pt>
                <c:pt idx="4343">
                  <c:v>1243.43</c:v>
                </c:pt>
                <c:pt idx="4344">
                  <c:v>1243.44</c:v>
                </c:pt>
                <c:pt idx="4345">
                  <c:v>1243.45</c:v>
                </c:pt>
                <c:pt idx="4346">
                  <c:v>1243.46</c:v>
                </c:pt>
                <c:pt idx="4347">
                  <c:v>1243.47</c:v>
                </c:pt>
                <c:pt idx="4348">
                  <c:v>1243.48</c:v>
                </c:pt>
                <c:pt idx="4349">
                  <c:v>1243.49</c:v>
                </c:pt>
                <c:pt idx="4350">
                  <c:v>1243.5</c:v>
                </c:pt>
                <c:pt idx="4351">
                  <c:v>1243.51</c:v>
                </c:pt>
                <c:pt idx="4352">
                  <c:v>1243.52</c:v>
                </c:pt>
                <c:pt idx="4353">
                  <c:v>1243.53</c:v>
                </c:pt>
                <c:pt idx="4354">
                  <c:v>1243.54</c:v>
                </c:pt>
                <c:pt idx="4355">
                  <c:v>1243.55</c:v>
                </c:pt>
                <c:pt idx="4356">
                  <c:v>1243.56</c:v>
                </c:pt>
                <c:pt idx="4357">
                  <c:v>1243.57</c:v>
                </c:pt>
                <c:pt idx="4358">
                  <c:v>1243.58</c:v>
                </c:pt>
                <c:pt idx="4359">
                  <c:v>1243.5899999999999</c:v>
                </c:pt>
                <c:pt idx="4360">
                  <c:v>1243.5999999999999</c:v>
                </c:pt>
                <c:pt idx="4361">
                  <c:v>1243.6099999999999</c:v>
                </c:pt>
                <c:pt idx="4362">
                  <c:v>1243.6199999999999</c:v>
                </c:pt>
                <c:pt idx="4363">
                  <c:v>1243.6300000000001</c:v>
                </c:pt>
                <c:pt idx="4364">
                  <c:v>1243.6400000000001</c:v>
                </c:pt>
                <c:pt idx="4365">
                  <c:v>1243.6500000000001</c:v>
                </c:pt>
                <c:pt idx="4366">
                  <c:v>1243.6600000000001</c:v>
                </c:pt>
                <c:pt idx="4367">
                  <c:v>1243.67</c:v>
                </c:pt>
                <c:pt idx="4368">
                  <c:v>1243.68</c:v>
                </c:pt>
                <c:pt idx="4369">
                  <c:v>1243.69</c:v>
                </c:pt>
                <c:pt idx="4370">
                  <c:v>1243.7</c:v>
                </c:pt>
                <c:pt idx="4371">
                  <c:v>1243.71</c:v>
                </c:pt>
                <c:pt idx="4372">
                  <c:v>1243.72</c:v>
                </c:pt>
                <c:pt idx="4373">
                  <c:v>1243.73</c:v>
                </c:pt>
                <c:pt idx="4374">
                  <c:v>1243.74</c:v>
                </c:pt>
                <c:pt idx="4375">
                  <c:v>1243.75</c:v>
                </c:pt>
                <c:pt idx="4376">
                  <c:v>1243.76</c:v>
                </c:pt>
                <c:pt idx="4377">
                  <c:v>1243.77</c:v>
                </c:pt>
                <c:pt idx="4378">
                  <c:v>1243.78</c:v>
                </c:pt>
                <c:pt idx="4379">
                  <c:v>1243.79</c:v>
                </c:pt>
                <c:pt idx="4380">
                  <c:v>1243.8</c:v>
                </c:pt>
                <c:pt idx="4381">
                  <c:v>1243.81</c:v>
                </c:pt>
                <c:pt idx="4382">
                  <c:v>1243.82</c:v>
                </c:pt>
                <c:pt idx="4383">
                  <c:v>1243.83</c:v>
                </c:pt>
                <c:pt idx="4384">
                  <c:v>1243.8399999999999</c:v>
                </c:pt>
                <c:pt idx="4385">
                  <c:v>1243.8499999999999</c:v>
                </c:pt>
                <c:pt idx="4386">
                  <c:v>1243.8599999999999</c:v>
                </c:pt>
                <c:pt idx="4387">
                  <c:v>1243.8699999999999</c:v>
                </c:pt>
                <c:pt idx="4388">
                  <c:v>1243.8800000000001</c:v>
                </c:pt>
                <c:pt idx="4389">
                  <c:v>1243.8900000000001</c:v>
                </c:pt>
                <c:pt idx="4390">
                  <c:v>1243.9000000000001</c:v>
                </c:pt>
                <c:pt idx="4391">
                  <c:v>1243.9100000000001</c:v>
                </c:pt>
                <c:pt idx="4392">
                  <c:v>1243.92</c:v>
                </c:pt>
                <c:pt idx="4393">
                  <c:v>1243.93</c:v>
                </c:pt>
                <c:pt idx="4394">
                  <c:v>1243.94</c:v>
                </c:pt>
                <c:pt idx="4395">
                  <c:v>1243.95</c:v>
                </c:pt>
                <c:pt idx="4396">
                  <c:v>1243.96</c:v>
                </c:pt>
                <c:pt idx="4397">
                  <c:v>1243.97</c:v>
                </c:pt>
                <c:pt idx="4398">
                  <c:v>1243.98</c:v>
                </c:pt>
                <c:pt idx="4399">
                  <c:v>1243.99</c:v>
                </c:pt>
                <c:pt idx="4400">
                  <c:v>1244</c:v>
                </c:pt>
                <c:pt idx="4401">
                  <c:v>1244.01</c:v>
                </c:pt>
                <c:pt idx="4402">
                  <c:v>1244.02</c:v>
                </c:pt>
                <c:pt idx="4403">
                  <c:v>1244.03</c:v>
                </c:pt>
                <c:pt idx="4404">
                  <c:v>1244.04</c:v>
                </c:pt>
                <c:pt idx="4405">
                  <c:v>1244.05</c:v>
                </c:pt>
                <c:pt idx="4406">
                  <c:v>1244.06</c:v>
                </c:pt>
                <c:pt idx="4407">
                  <c:v>1244.07</c:v>
                </c:pt>
                <c:pt idx="4408">
                  <c:v>1244.08</c:v>
                </c:pt>
                <c:pt idx="4409">
                  <c:v>1244.0899999999999</c:v>
                </c:pt>
                <c:pt idx="4410">
                  <c:v>1244.0999999999999</c:v>
                </c:pt>
                <c:pt idx="4411">
                  <c:v>1244.1099999999999</c:v>
                </c:pt>
                <c:pt idx="4412">
                  <c:v>1244.1199999999999</c:v>
                </c:pt>
                <c:pt idx="4413">
                  <c:v>1244.1300000000001</c:v>
                </c:pt>
                <c:pt idx="4414">
                  <c:v>1244.1400000000001</c:v>
                </c:pt>
                <c:pt idx="4415">
                  <c:v>1244.1500000000001</c:v>
                </c:pt>
                <c:pt idx="4416">
                  <c:v>1244.1600000000001</c:v>
                </c:pt>
                <c:pt idx="4417">
                  <c:v>1244.17</c:v>
                </c:pt>
                <c:pt idx="4418">
                  <c:v>1244.18</c:v>
                </c:pt>
                <c:pt idx="4419">
                  <c:v>1244.19</c:v>
                </c:pt>
                <c:pt idx="4420">
                  <c:v>1244.2</c:v>
                </c:pt>
                <c:pt idx="4421">
                  <c:v>1244.21</c:v>
                </c:pt>
                <c:pt idx="4422">
                  <c:v>1244.22</c:v>
                </c:pt>
                <c:pt idx="4423">
                  <c:v>1244.23</c:v>
                </c:pt>
                <c:pt idx="4424">
                  <c:v>1244.24</c:v>
                </c:pt>
                <c:pt idx="4425">
                  <c:v>1244.25</c:v>
                </c:pt>
                <c:pt idx="4426">
                  <c:v>1244.26</c:v>
                </c:pt>
                <c:pt idx="4427">
                  <c:v>1244.27</c:v>
                </c:pt>
                <c:pt idx="4428">
                  <c:v>1244.28</c:v>
                </c:pt>
                <c:pt idx="4429">
                  <c:v>1244.29</c:v>
                </c:pt>
                <c:pt idx="4430">
                  <c:v>1244.3</c:v>
                </c:pt>
                <c:pt idx="4431">
                  <c:v>1244.31</c:v>
                </c:pt>
                <c:pt idx="4432">
                  <c:v>1244.32</c:v>
                </c:pt>
                <c:pt idx="4433">
                  <c:v>1244.33</c:v>
                </c:pt>
                <c:pt idx="4434">
                  <c:v>1244.3399999999999</c:v>
                </c:pt>
                <c:pt idx="4435">
                  <c:v>1244.3499999999999</c:v>
                </c:pt>
                <c:pt idx="4436">
                  <c:v>1244.3599999999999</c:v>
                </c:pt>
                <c:pt idx="4437">
                  <c:v>1244.3699999999999</c:v>
                </c:pt>
                <c:pt idx="4438">
                  <c:v>1244.3800000000001</c:v>
                </c:pt>
                <c:pt idx="4439">
                  <c:v>1244.3900000000001</c:v>
                </c:pt>
                <c:pt idx="4440">
                  <c:v>1244.4000000000001</c:v>
                </c:pt>
                <c:pt idx="4441">
                  <c:v>1244.4100000000001</c:v>
                </c:pt>
                <c:pt idx="4442">
                  <c:v>1244.42</c:v>
                </c:pt>
                <c:pt idx="4443">
                  <c:v>1244.43</c:v>
                </c:pt>
                <c:pt idx="4444">
                  <c:v>1244.44</c:v>
                </c:pt>
                <c:pt idx="4445">
                  <c:v>1244.45</c:v>
                </c:pt>
                <c:pt idx="4446">
                  <c:v>1244.46</c:v>
                </c:pt>
                <c:pt idx="4447">
                  <c:v>1244.47</c:v>
                </c:pt>
                <c:pt idx="4448">
                  <c:v>1244.48</c:v>
                </c:pt>
                <c:pt idx="4449">
                  <c:v>1244.49</c:v>
                </c:pt>
                <c:pt idx="4450">
                  <c:v>1244.5</c:v>
                </c:pt>
                <c:pt idx="4451">
                  <c:v>1244.51</c:v>
                </c:pt>
                <c:pt idx="4452">
                  <c:v>1244.52</c:v>
                </c:pt>
                <c:pt idx="4453">
                  <c:v>1244.53</c:v>
                </c:pt>
                <c:pt idx="4454">
                  <c:v>1244.54</c:v>
                </c:pt>
                <c:pt idx="4455">
                  <c:v>1244.55</c:v>
                </c:pt>
                <c:pt idx="4456">
                  <c:v>1244.56</c:v>
                </c:pt>
                <c:pt idx="4457">
                  <c:v>1244.57</c:v>
                </c:pt>
                <c:pt idx="4458">
                  <c:v>1244.58</c:v>
                </c:pt>
                <c:pt idx="4459">
                  <c:v>1244.5899999999999</c:v>
                </c:pt>
                <c:pt idx="4460">
                  <c:v>1244.5999999999999</c:v>
                </c:pt>
                <c:pt idx="4461">
                  <c:v>1244.6099999999999</c:v>
                </c:pt>
                <c:pt idx="4462">
                  <c:v>1244.6199999999999</c:v>
                </c:pt>
                <c:pt idx="4463">
                  <c:v>1244.6300000000001</c:v>
                </c:pt>
                <c:pt idx="4464">
                  <c:v>1244.6400000000001</c:v>
                </c:pt>
                <c:pt idx="4465">
                  <c:v>1244.6500000000001</c:v>
                </c:pt>
                <c:pt idx="4466">
                  <c:v>1244.6600000000001</c:v>
                </c:pt>
                <c:pt idx="4467">
                  <c:v>1244.67</c:v>
                </c:pt>
                <c:pt idx="4468">
                  <c:v>1244.68</c:v>
                </c:pt>
                <c:pt idx="4469">
                  <c:v>1244.69</c:v>
                </c:pt>
                <c:pt idx="4470">
                  <c:v>1244.7</c:v>
                </c:pt>
                <c:pt idx="4471">
                  <c:v>1244.71</c:v>
                </c:pt>
                <c:pt idx="4472">
                  <c:v>1244.72</c:v>
                </c:pt>
                <c:pt idx="4473">
                  <c:v>1244.73</c:v>
                </c:pt>
                <c:pt idx="4474">
                  <c:v>1244.74</c:v>
                </c:pt>
                <c:pt idx="4475">
                  <c:v>1244.75</c:v>
                </c:pt>
                <c:pt idx="4476">
                  <c:v>1244.76</c:v>
                </c:pt>
                <c:pt idx="4477">
                  <c:v>1244.77</c:v>
                </c:pt>
                <c:pt idx="4478">
                  <c:v>1244.78</c:v>
                </c:pt>
                <c:pt idx="4479">
                  <c:v>1244.79</c:v>
                </c:pt>
                <c:pt idx="4480">
                  <c:v>1244.8</c:v>
                </c:pt>
                <c:pt idx="4481">
                  <c:v>1244.81</c:v>
                </c:pt>
                <c:pt idx="4482">
                  <c:v>1244.82</c:v>
                </c:pt>
                <c:pt idx="4483">
                  <c:v>1244.83</c:v>
                </c:pt>
                <c:pt idx="4484">
                  <c:v>1244.8399999999999</c:v>
                </c:pt>
                <c:pt idx="4485">
                  <c:v>1244.8499999999999</c:v>
                </c:pt>
                <c:pt idx="4486">
                  <c:v>1244.8599999999999</c:v>
                </c:pt>
                <c:pt idx="4487">
                  <c:v>1244.8699999999999</c:v>
                </c:pt>
                <c:pt idx="4488">
                  <c:v>1244.8800000000001</c:v>
                </c:pt>
                <c:pt idx="4489">
                  <c:v>1244.8900000000001</c:v>
                </c:pt>
                <c:pt idx="4490">
                  <c:v>1244.9000000000001</c:v>
                </c:pt>
                <c:pt idx="4491">
                  <c:v>1244.9100000000001</c:v>
                </c:pt>
                <c:pt idx="4492">
                  <c:v>1244.92</c:v>
                </c:pt>
                <c:pt idx="4493">
                  <c:v>1244.93</c:v>
                </c:pt>
                <c:pt idx="4494">
                  <c:v>1244.94</c:v>
                </c:pt>
                <c:pt idx="4495">
                  <c:v>1244.95</c:v>
                </c:pt>
                <c:pt idx="4496">
                  <c:v>1244.96</c:v>
                </c:pt>
                <c:pt idx="4497">
                  <c:v>1244.97</c:v>
                </c:pt>
                <c:pt idx="4498">
                  <c:v>1244.98</c:v>
                </c:pt>
                <c:pt idx="4499">
                  <c:v>1244.99</c:v>
                </c:pt>
                <c:pt idx="4500">
                  <c:v>1245</c:v>
                </c:pt>
                <c:pt idx="4501">
                  <c:v>1245.01</c:v>
                </c:pt>
                <c:pt idx="4502">
                  <c:v>1245.02</c:v>
                </c:pt>
                <c:pt idx="4503">
                  <c:v>1245.03</c:v>
                </c:pt>
                <c:pt idx="4504">
                  <c:v>1245.04</c:v>
                </c:pt>
                <c:pt idx="4505">
                  <c:v>1245.05</c:v>
                </c:pt>
                <c:pt idx="4506">
                  <c:v>1245.06</c:v>
                </c:pt>
                <c:pt idx="4507">
                  <c:v>1245.07</c:v>
                </c:pt>
                <c:pt idx="4508">
                  <c:v>1245.08</c:v>
                </c:pt>
                <c:pt idx="4509">
                  <c:v>1245.0899999999999</c:v>
                </c:pt>
                <c:pt idx="4510">
                  <c:v>1245.0999999999999</c:v>
                </c:pt>
                <c:pt idx="4511">
                  <c:v>1245.1099999999999</c:v>
                </c:pt>
                <c:pt idx="4512">
                  <c:v>1245.1199999999999</c:v>
                </c:pt>
                <c:pt idx="4513">
                  <c:v>1245.1300000000001</c:v>
                </c:pt>
                <c:pt idx="4514">
                  <c:v>1245.1400000000001</c:v>
                </c:pt>
                <c:pt idx="4515">
                  <c:v>1245.1500000000001</c:v>
                </c:pt>
                <c:pt idx="4516">
                  <c:v>1245.1600000000001</c:v>
                </c:pt>
                <c:pt idx="4517">
                  <c:v>1245.17</c:v>
                </c:pt>
                <c:pt idx="4518">
                  <c:v>1245.18</c:v>
                </c:pt>
                <c:pt idx="4519">
                  <c:v>1245.19</c:v>
                </c:pt>
                <c:pt idx="4520">
                  <c:v>1245.2</c:v>
                </c:pt>
                <c:pt idx="4521">
                  <c:v>1245.21</c:v>
                </c:pt>
                <c:pt idx="4522">
                  <c:v>1245.22</c:v>
                </c:pt>
                <c:pt idx="4523">
                  <c:v>1245.23</c:v>
                </c:pt>
                <c:pt idx="4524">
                  <c:v>1245.24</c:v>
                </c:pt>
                <c:pt idx="4525">
                  <c:v>1245.25</c:v>
                </c:pt>
                <c:pt idx="4526">
                  <c:v>1245.26</c:v>
                </c:pt>
                <c:pt idx="4527">
                  <c:v>1245.27</c:v>
                </c:pt>
                <c:pt idx="4528">
                  <c:v>1245.28</c:v>
                </c:pt>
                <c:pt idx="4529">
                  <c:v>1245.29</c:v>
                </c:pt>
                <c:pt idx="4530">
                  <c:v>1245.3</c:v>
                </c:pt>
                <c:pt idx="4531">
                  <c:v>1245.31</c:v>
                </c:pt>
                <c:pt idx="4532">
                  <c:v>1245.32</c:v>
                </c:pt>
                <c:pt idx="4533">
                  <c:v>1245.33</c:v>
                </c:pt>
                <c:pt idx="4534">
                  <c:v>1245.3399999999999</c:v>
                </c:pt>
                <c:pt idx="4535">
                  <c:v>1245.3499999999999</c:v>
                </c:pt>
                <c:pt idx="4536">
                  <c:v>1245.3599999999999</c:v>
                </c:pt>
                <c:pt idx="4537">
                  <c:v>1245.3699999999999</c:v>
                </c:pt>
                <c:pt idx="4538">
                  <c:v>1245.3800000000001</c:v>
                </c:pt>
                <c:pt idx="4539">
                  <c:v>1245.3900000000001</c:v>
                </c:pt>
                <c:pt idx="4540">
                  <c:v>1245.4000000000001</c:v>
                </c:pt>
                <c:pt idx="4541">
                  <c:v>1245.4100000000001</c:v>
                </c:pt>
                <c:pt idx="4542">
                  <c:v>1245.42</c:v>
                </c:pt>
                <c:pt idx="4543">
                  <c:v>1245.43</c:v>
                </c:pt>
                <c:pt idx="4544">
                  <c:v>1245.44</c:v>
                </c:pt>
                <c:pt idx="4545">
                  <c:v>1245.45</c:v>
                </c:pt>
                <c:pt idx="4546">
                  <c:v>1245.46</c:v>
                </c:pt>
                <c:pt idx="4547">
                  <c:v>1245.47</c:v>
                </c:pt>
                <c:pt idx="4548">
                  <c:v>1245.48</c:v>
                </c:pt>
                <c:pt idx="4549">
                  <c:v>1245.49</c:v>
                </c:pt>
                <c:pt idx="4550">
                  <c:v>1245.5</c:v>
                </c:pt>
                <c:pt idx="4551">
                  <c:v>1245.51</c:v>
                </c:pt>
                <c:pt idx="4552">
                  <c:v>1245.52</c:v>
                </c:pt>
                <c:pt idx="4553">
                  <c:v>1245.53</c:v>
                </c:pt>
                <c:pt idx="4554">
                  <c:v>1245.54</c:v>
                </c:pt>
                <c:pt idx="4555">
                  <c:v>1245.55</c:v>
                </c:pt>
                <c:pt idx="4556">
                  <c:v>1245.56</c:v>
                </c:pt>
                <c:pt idx="4557">
                  <c:v>1245.57</c:v>
                </c:pt>
                <c:pt idx="4558">
                  <c:v>1245.58</c:v>
                </c:pt>
                <c:pt idx="4559">
                  <c:v>1245.5899999999999</c:v>
                </c:pt>
                <c:pt idx="4560">
                  <c:v>1245.5999999999999</c:v>
                </c:pt>
                <c:pt idx="4561">
                  <c:v>1245.6099999999999</c:v>
                </c:pt>
                <c:pt idx="4562">
                  <c:v>1245.6199999999999</c:v>
                </c:pt>
                <c:pt idx="4563">
                  <c:v>1245.6300000000001</c:v>
                </c:pt>
                <c:pt idx="4564">
                  <c:v>1245.6400000000001</c:v>
                </c:pt>
                <c:pt idx="4565">
                  <c:v>1245.6500000000001</c:v>
                </c:pt>
                <c:pt idx="4566">
                  <c:v>1245.6600000000001</c:v>
                </c:pt>
                <c:pt idx="4567">
                  <c:v>1245.67</c:v>
                </c:pt>
                <c:pt idx="4568">
                  <c:v>1245.68</c:v>
                </c:pt>
                <c:pt idx="4569">
                  <c:v>1245.69</c:v>
                </c:pt>
                <c:pt idx="4570">
                  <c:v>1245.7</c:v>
                </c:pt>
                <c:pt idx="4571">
                  <c:v>1245.71</c:v>
                </c:pt>
                <c:pt idx="4572">
                  <c:v>1245.72</c:v>
                </c:pt>
                <c:pt idx="4573">
                  <c:v>1245.73</c:v>
                </c:pt>
                <c:pt idx="4574">
                  <c:v>1245.74</c:v>
                </c:pt>
                <c:pt idx="4575">
                  <c:v>1245.75</c:v>
                </c:pt>
                <c:pt idx="4576">
                  <c:v>1245.76</c:v>
                </c:pt>
                <c:pt idx="4577">
                  <c:v>1245.77</c:v>
                </c:pt>
                <c:pt idx="4578">
                  <c:v>1245.78</c:v>
                </c:pt>
                <c:pt idx="4579">
                  <c:v>1245.79</c:v>
                </c:pt>
                <c:pt idx="4580">
                  <c:v>1245.8</c:v>
                </c:pt>
                <c:pt idx="4581">
                  <c:v>1245.81</c:v>
                </c:pt>
                <c:pt idx="4582">
                  <c:v>1245.82</c:v>
                </c:pt>
                <c:pt idx="4583">
                  <c:v>1245.83</c:v>
                </c:pt>
                <c:pt idx="4584">
                  <c:v>1245.8399999999999</c:v>
                </c:pt>
                <c:pt idx="4585">
                  <c:v>1245.8499999999999</c:v>
                </c:pt>
                <c:pt idx="4586">
                  <c:v>1245.8599999999999</c:v>
                </c:pt>
                <c:pt idx="4587">
                  <c:v>1245.8699999999999</c:v>
                </c:pt>
                <c:pt idx="4588">
                  <c:v>1245.8800000000001</c:v>
                </c:pt>
                <c:pt idx="4589">
                  <c:v>1245.8900000000001</c:v>
                </c:pt>
                <c:pt idx="4590">
                  <c:v>1245.9000000000001</c:v>
                </c:pt>
                <c:pt idx="4591">
                  <c:v>1245.9100000000001</c:v>
                </c:pt>
                <c:pt idx="4592">
                  <c:v>1245.92</c:v>
                </c:pt>
                <c:pt idx="4593">
                  <c:v>1245.93</c:v>
                </c:pt>
                <c:pt idx="4594">
                  <c:v>1245.94</c:v>
                </c:pt>
                <c:pt idx="4595">
                  <c:v>1245.95</c:v>
                </c:pt>
                <c:pt idx="4596">
                  <c:v>1245.96</c:v>
                </c:pt>
                <c:pt idx="4597">
                  <c:v>1245.97</c:v>
                </c:pt>
                <c:pt idx="4598">
                  <c:v>1245.98</c:v>
                </c:pt>
                <c:pt idx="4599">
                  <c:v>1245.99</c:v>
                </c:pt>
                <c:pt idx="4600">
                  <c:v>1246</c:v>
                </c:pt>
                <c:pt idx="4601">
                  <c:v>1246.01</c:v>
                </c:pt>
                <c:pt idx="4602">
                  <c:v>1246.02</c:v>
                </c:pt>
                <c:pt idx="4603">
                  <c:v>1246.03</c:v>
                </c:pt>
                <c:pt idx="4604">
                  <c:v>1246.04</c:v>
                </c:pt>
                <c:pt idx="4605">
                  <c:v>1246.05</c:v>
                </c:pt>
                <c:pt idx="4606">
                  <c:v>1246.06</c:v>
                </c:pt>
                <c:pt idx="4607">
                  <c:v>1246.07</c:v>
                </c:pt>
                <c:pt idx="4608">
                  <c:v>1246.08</c:v>
                </c:pt>
                <c:pt idx="4609">
                  <c:v>1246.0899999999999</c:v>
                </c:pt>
                <c:pt idx="4610">
                  <c:v>1246.0999999999999</c:v>
                </c:pt>
                <c:pt idx="4611">
                  <c:v>1246.1099999999999</c:v>
                </c:pt>
                <c:pt idx="4612">
                  <c:v>1246.1199999999999</c:v>
                </c:pt>
                <c:pt idx="4613">
                  <c:v>1246.1300000000001</c:v>
                </c:pt>
                <c:pt idx="4614">
                  <c:v>1246.1400000000001</c:v>
                </c:pt>
                <c:pt idx="4615">
                  <c:v>1246.1500000000001</c:v>
                </c:pt>
                <c:pt idx="4616">
                  <c:v>1246.1600000000001</c:v>
                </c:pt>
                <c:pt idx="4617">
                  <c:v>1246.17</c:v>
                </c:pt>
                <c:pt idx="4618">
                  <c:v>1246.18</c:v>
                </c:pt>
                <c:pt idx="4619">
                  <c:v>1246.19</c:v>
                </c:pt>
                <c:pt idx="4620">
                  <c:v>1246.2</c:v>
                </c:pt>
                <c:pt idx="4621">
                  <c:v>1246.21</c:v>
                </c:pt>
                <c:pt idx="4622">
                  <c:v>1246.22</c:v>
                </c:pt>
                <c:pt idx="4623">
                  <c:v>1246.23</c:v>
                </c:pt>
                <c:pt idx="4624">
                  <c:v>1246.24</c:v>
                </c:pt>
                <c:pt idx="4625">
                  <c:v>1246.25</c:v>
                </c:pt>
                <c:pt idx="4626">
                  <c:v>1246.26</c:v>
                </c:pt>
                <c:pt idx="4627">
                  <c:v>1246.27</c:v>
                </c:pt>
                <c:pt idx="4628">
                  <c:v>1246.28</c:v>
                </c:pt>
                <c:pt idx="4629">
                  <c:v>1246.29</c:v>
                </c:pt>
                <c:pt idx="4630">
                  <c:v>1246.3</c:v>
                </c:pt>
                <c:pt idx="4631">
                  <c:v>1246.31</c:v>
                </c:pt>
                <c:pt idx="4632">
                  <c:v>1246.32</c:v>
                </c:pt>
                <c:pt idx="4633">
                  <c:v>1246.33</c:v>
                </c:pt>
                <c:pt idx="4634">
                  <c:v>1246.3399999999999</c:v>
                </c:pt>
                <c:pt idx="4635">
                  <c:v>1246.3499999999999</c:v>
                </c:pt>
                <c:pt idx="4636">
                  <c:v>1246.3599999999999</c:v>
                </c:pt>
                <c:pt idx="4637">
                  <c:v>1246.3699999999999</c:v>
                </c:pt>
                <c:pt idx="4638">
                  <c:v>1246.3800000000001</c:v>
                </c:pt>
                <c:pt idx="4639">
                  <c:v>1246.3900000000001</c:v>
                </c:pt>
                <c:pt idx="4640">
                  <c:v>1246.4000000000001</c:v>
                </c:pt>
                <c:pt idx="4641">
                  <c:v>1246.4100000000001</c:v>
                </c:pt>
                <c:pt idx="4642">
                  <c:v>1246.42</c:v>
                </c:pt>
                <c:pt idx="4643">
                  <c:v>1246.43</c:v>
                </c:pt>
                <c:pt idx="4644">
                  <c:v>1246.44</c:v>
                </c:pt>
                <c:pt idx="4645">
                  <c:v>1246.45</c:v>
                </c:pt>
                <c:pt idx="4646">
                  <c:v>1246.46</c:v>
                </c:pt>
                <c:pt idx="4647">
                  <c:v>1246.47</c:v>
                </c:pt>
                <c:pt idx="4648">
                  <c:v>1246.48</c:v>
                </c:pt>
                <c:pt idx="4649">
                  <c:v>1246.49</c:v>
                </c:pt>
                <c:pt idx="4650">
                  <c:v>1246.5</c:v>
                </c:pt>
                <c:pt idx="4651">
                  <c:v>1246.51</c:v>
                </c:pt>
                <c:pt idx="4652">
                  <c:v>1246.52</c:v>
                </c:pt>
                <c:pt idx="4653">
                  <c:v>1246.53</c:v>
                </c:pt>
                <c:pt idx="4654">
                  <c:v>1246.54</c:v>
                </c:pt>
                <c:pt idx="4655">
                  <c:v>1246.55</c:v>
                </c:pt>
                <c:pt idx="4656">
                  <c:v>1246.56</c:v>
                </c:pt>
                <c:pt idx="4657">
                  <c:v>1246.57</c:v>
                </c:pt>
                <c:pt idx="4658">
                  <c:v>1246.58</c:v>
                </c:pt>
                <c:pt idx="4659">
                  <c:v>1246.5899999999999</c:v>
                </c:pt>
                <c:pt idx="4660">
                  <c:v>1246.5999999999999</c:v>
                </c:pt>
                <c:pt idx="4661">
                  <c:v>1246.6099999999999</c:v>
                </c:pt>
                <c:pt idx="4662">
                  <c:v>1246.6199999999999</c:v>
                </c:pt>
                <c:pt idx="4663">
                  <c:v>1246.6300000000001</c:v>
                </c:pt>
                <c:pt idx="4664">
                  <c:v>1246.6400000000001</c:v>
                </c:pt>
                <c:pt idx="4665">
                  <c:v>1246.6500000000001</c:v>
                </c:pt>
                <c:pt idx="4666">
                  <c:v>1246.6600000000001</c:v>
                </c:pt>
                <c:pt idx="4667">
                  <c:v>1246.67</c:v>
                </c:pt>
                <c:pt idx="4668">
                  <c:v>1246.68</c:v>
                </c:pt>
                <c:pt idx="4669">
                  <c:v>1246.69</c:v>
                </c:pt>
                <c:pt idx="4670">
                  <c:v>1246.7</c:v>
                </c:pt>
                <c:pt idx="4671">
                  <c:v>1246.71</c:v>
                </c:pt>
                <c:pt idx="4672">
                  <c:v>1246.72</c:v>
                </c:pt>
                <c:pt idx="4673">
                  <c:v>1246.73</c:v>
                </c:pt>
                <c:pt idx="4674">
                  <c:v>1246.74</c:v>
                </c:pt>
                <c:pt idx="4675">
                  <c:v>1246.75</c:v>
                </c:pt>
                <c:pt idx="4676">
                  <c:v>1246.76</c:v>
                </c:pt>
                <c:pt idx="4677">
                  <c:v>1246.77</c:v>
                </c:pt>
                <c:pt idx="4678">
                  <c:v>1246.78</c:v>
                </c:pt>
                <c:pt idx="4679">
                  <c:v>1246.79</c:v>
                </c:pt>
                <c:pt idx="4680">
                  <c:v>1246.8</c:v>
                </c:pt>
                <c:pt idx="4681">
                  <c:v>1246.81</c:v>
                </c:pt>
                <c:pt idx="4682">
                  <c:v>1246.82</c:v>
                </c:pt>
                <c:pt idx="4683">
                  <c:v>1246.83</c:v>
                </c:pt>
                <c:pt idx="4684">
                  <c:v>1246.8399999999999</c:v>
                </c:pt>
                <c:pt idx="4685">
                  <c:v>1246.8499999999999</c:v>
                </c:pt>
                <c:pt idx="4686">
                  <c:v>1246.8599999999999</c:v>
                </c:pt>
                <c:pt idx="4687">
                  <c:v>1246.8699999999999</c:v>
                </c:pt>
                <c:pt idx="4688">
                  <c:v>1246.8800000000001</c:v>
                </c:pt>
                <c:pt idx="4689">
                  <c:v>1246.8900000000001</c:v>
                </c:pt>
                <c:pt idx="4690">
                  <c:v>1246.9000000000001</c:v>
                </c:pt>
                <c:pt idx="4691">
                  <c:v>1246.9100000000001</c:v>
                </c:pt>
                <c:pt idx="4692">
                  <c:v>1246.92</c:v>
                </c:pt>
                <c:pt idx="4693">
                  <c:v>1246.93</c:v>
                </c:pt>
                <c:pt idx="4694">
                  <c:v>1246.94</c:v>
                </c:pt>
                <c:pt idx="4695">
                  <c:v>1246.95</c:v>
                </c:pt>
                <c:pt idx="4696">
                  <c:v>1246.96</c:v>
                </c:pt>
                <c:pt idx="4697">
                  <c:v>1246.97</c:v>
                </c:pt>
                <c:pt idx="4698">
                  <c:v>1246.98</c:v>
                </c:pt>
                <c:pt idx="4699">
                  <c:v>1246.99</c:v>
                </c:pt>
                <c:pt idx="4700">
                  <c:v>1247</c:v>
                </c:pt>
                <c:pt idx="4701">
                  <c:v>1247.01</c:v>
                </c:pt>
                <c:pt idx="4702">
                  <c:v>1247.02</c:v>
                </c:pt>
                <c:pt idx="4703">
                  <c:v>1247.03</c:v>
                </c:pt>
                <c:pt idx="4704">
                  <c:v>1247.04</c:v>
                </c:pt>
                <c:pt idx="4705">
                  <c:v>1247.05</c:v>
                </c:pt>
                <c:pt idx="4706">
                  <c:v>1247.06</c:v>
                </c:pt>
                <c:pt idx="4707">
                  <c:v>1247.07</c:v>
                </c:pt>
                <c:pt idx="4708">
                  <c:v>1247.08</c:v>
                </c:pt>
                <c:pt idx="4709">
                  <c:v>1247.0899999999999</c:v>
                </c:pt>
                <c:pt idx="4710">
                  <c:v>1247.0999999999999</c:v>
                </c:pt>
                <c:pt idx="4711">
                  <c:v>1247.1099999999999</c:v>
                </c:pt>
                <c:pt idx="4712">
                  <c:v>1247.1199999999999</c:v>
                </c:pt>
                <c:pt idx="4713">
                  <c:v>1247.1300000000001</c:v>
                </c:pt>
                <c:pt idx="4714">
                  <c:v>1247.1400000000001</c:v>
                </c:pt>
                <c:pt idx="4715">
                  <c:v>1247.1500000000001</c:v>
                </c:pt>
                <c:pt idx="4716">
                  <c:v>1247.1600000000001</c:v>
                </c:pt>
                <c:pt idx="4717">
                  <c:v>1247.17</c:v>
                </c:pt>
                <c:pt idx="4718">
                  <c:v>1247.18</c:v>
                </c:pt>
                <c:pt idx="4719">
                  <c:v>1247.19</c:v>
                </c:pt>
                <c:pt idx="4720">
                  <c:v>1247.2</c:v>
                </c:pt>
                <c:pt idx="4721">
                  <c:v>1247.21</c:v>
                </c:pt>
                <c:pt idx="4722">
                  <c:v>1247.22</c:v>
                </c:pt>
                <c:pt idx="4723">
                  <c:v>1247.23</c:v>
                </c:pt>
                <c:pt idx="4724">
                  <c:v>1247.24</c:v>
                </c:pt>
                <c:pt idx="4725">
                  <c:v>1247.25</c:v>
                </c:pt>
                <c:pt idx="4726">
                  <c:v>1247.26</c:v>
                </c:pt>
                <c:pt idx="4727">
                  <c:v>1247.27</c:v>
                </c:pt>
                <c:pt idx="4728">
                  <c:v>1247.28</c:v>
                </c:pt>
                <c:pt idx="4729">
                  <c:v>1247.29</c:v>
                </c:pt>
                <c:pt idx="4730">
                  <c:v>1247.3</c:v>
                </c:pt>
                <c:pt idx="4731">
                  <c:v>1247.31</c:v>
                </c:pt>
                <c:pt idx="4732">
                  <c:v>1247.32</c:v>
                </c:pt>
                <c:pt idx="4733">
                  <c:v>1247.33</c:v>
                </c:pt>
                <c:pt idx="4734">
                  <c:v>1247.3399999999999</c:v>
                </c:pt>
                <c:pt idx="4735">
                  <c:v>1247.3499999999999</c:v>
                </c:pt>
                <c:pt idx="4736">
                  <c:v>1247.3599999999999</c:v>
                </c:pt>
                <c:pt idx="4737">
                  <c:v>1247.3699999999999</c:v>
                </c:pt>
                <c:pt idx="4738">
                  <c:v>1247.3800000000001</c:v>
                </c:pt>
                <c:pt idx="4739">
                  <c:v>1247.3900000000001</c:v>
                </c:pt>
                <c:pt idx="4740">
                  <c:v>1247.4000000000001</c:v>
                </c:pt>
                <c:pt idx="4741">
                  <c:v>1247.4100000000001</c:v>
                </c:pt>
                <c:pt idx="4742">
                  <c:v>1247.42</c:v>
                </c:pt>
                <c:pt idx="4743">
                  <c:v>1247.43</c:v>
                </c:pt>
                <c:pt idx="4744">
                  <c:v>1247.44</c:v>
                </c:pt>
                <c:pt idx="4745">
                  <c:v>1247.45</c:v>
                </c:pt>
                <c:pt idx="4746">
                  <c:v>1247.46</c:v>
                </c:pt>
                <c:pt idx="4747">
                  <c:v>1247.47</c:v>
                </c:pt>
                <c:pt idx="4748">
                  <c:v>1247.48</c:v>
                </c:pt>
                <c:pt idx="4749">
                  <c:v>1247.49</c:v>
                </c:pt>
                <c:pt idx="4750">
                  <c:v>1247.5</c:v>
                </c:pt>
                <c:pt idx="4751">
                  <c:v>1247.51</c:v>
                </c:pt>
                <c:pt idx="4752">
                  <c:v>1247.52</c:v>
                </c:pt>
                <c:pt idx="4753">
                  <c:v>1247.53</c:v>
                </c:pt>
                <c:pt idx="4754">
                  <c:v>1247.54</c:v>
                </c:pt>
                <c:pt idx="4755">
                  <c:v>1247.55</c:v>
                </c:pt>
                <c:pt idx="4756">
                  <c:v>1247.56</c:v>
                </c:pt>
                <c:pt idx="4757">
                  <c:v>1247.57</c:v>
                </c:pt>
                <c:pt idx="4758">
                  <c:v>1247.58</c:v>
                </c:pt>
                <c:pt idx="4759">
                  <c:v>1247.5899999999999</c:v>
                </c:pt>
                <c:pt idx="4760">
                  <c:v>1247.5999999999999</c:v>
                </c:pt>
                <c:pt idx="4761">
                  <c:v>1247.6099999999999</c:v>
                </c:pt>
                <c:pt idx="4762">
                  <c:v>1247.6199999999999</c:v>
                </c:pt>
                <c:pt idx="4763">
                  <c:v>1247.6300000000001</c:v>
                </c:pt>
                <c:pt idx="4764">
                  <c:v>1247.6400000000001</c:v>
                </c:pt>
                <c:pt idx="4765">
                  <c:v>1247.6500000000001</c:v>
                </c:pt>
                <c:pt idx="4766">
                  <c:v>1247.6600000000001</c:v>
                </c:pt>
                <c:pt idx="4767">
                  <c:v>1247.67</c:v>
                </c:pt>
                <c:pt idx="4768">
                  <c:v>1247.68</c:v>
                </c:pt>
                <c:pt idx="4769">
                  <c:v>1247.69</c:v>
                </c:pt>
                <c:pt idx="4770">
                  <c:v>1247.7</c:v>
                </c:pt>
                <c:pt idx="4771">
                  <c:v>1247.71</c:v>
                </c:pt>
                <c:pt idx="4772">
                  <c:v>1247.72</c:v>
                </c:pt>
                <c:pt idx="4773">
                  <c:v>1247.73</c:v>
                </c:pt>
                <c:pt idx="4774">
                  <c:v>1247.74</c:v>
                </c:pt>
                <c:pt idx="4775">
                  <c:v>1247.75</c:v>
                </c:pt>
                <c:pt idx="4776">
                  <c:v>1247.76</c:v>
                </c:pt>
                <c:pt idx="4777">
                  <c:v>1247.77</c:v>
                </c:pt>
                <c:pt idx="4778">
                  <c:v>1247.78</c:v>
                </c:pt>
                <c:pt idx="4779">
                  <c:v>1247.79</c:v>
                </c:pt>
                <c:pt idx="4780">
                  <c:v>1247.8</c:v>
                </c:pt>
                <c:pt idx="4781">
                  <c:v>1247.81</c:v>
                </c:pt>
                <c:pt idx="4782">
                  <c:v>1247.82</c:v>
                </c:pt>
                <c:pt idx="4783">
                  <c:v>1247.83</c:v>
                </c:pt>
                <c:pt idx="4784">
                  <c:v>1247.8399999999999</c:v>
                </c:pt>
                <c:pt idx="4785">
                  <c:v>1247.8499999999999</c:v>
                </c:pt>
                <c:pt idx="4786">
                  <c:v>1247.8599999999999</c:v>
                </c:pt>
                <c:pt idx="4787">
                  <c:v>1247.8699999999999</c:v>
                </c:pt>
                <c:pt idx="4788">
                  <c:v>1247.8800000000001</c:v>
                </c:pt>
                <c:pt idx="4789">
                  <c:v>1247.8900000000001</c:v>
                </c:pt>
                <c:pt idx="4790">
                  <c:v>1247.9000000000001</c:v>
                </c:pt>
                <c:pt idx="4791">
                  <c:v>1247.9100000000001</c:v>
                </c:pt>
                <c:pt idx="4792">
                  <c:v>1247.92</c:v>
                </c:pt>
                <c:pt idx="4793">
                  <c:v>1247.93</c:v>
                </c:pt>
                <c:pt idx="4794">
                  <c:v>1247.94</c:v>
                </c:pt>
                <c:pt idx="4795">
                  <c:v>1247.95</c:v>
                </c:pt>
                <c:pt idx="4796">
                  <c:v>1247.96</c:v>
                </c:pt>
                <c:pt idx="4797">
                  <c:v>1247.97</c:v>
                </c:pt>
                <c:pt idx="4798">
                  <c:v>1247.98</c:v>
                </c:pt>
                <c:pt idx="4799">
                  <c:v>1247.99</c:v>
                </c:pt>
                <c:pt idx="4800">
                  <c:v>1248</c:v>
                </c:pt>
                <c:pt idx="4801">
                  <c:v>1248.01</c:v>
                </c:pt>
                <c:pt idx="4802">
                  <c:v>1248.02</c:v>
                </c:pt>
                <c:pt idx="4803">
                  <c:v>1248.03</c:v>
                </c:pt>
                <c:pt idx="4804">
                  <c:v>1248.04</c:v>
                </c:pt>
                <c:pt idx="4805">
                  <c:v>1248.05</c:v>
                </c:pt>
                <c:pt idx="4806">
                  <c:v>1248.06</c:v>
                </c:pt>
                <c:pt idx="4807">
                  <c:v>1248.07</c:v>
                </c:pt>
                <c:pt idx="4808">
                  <c:v>1248.08</c:v>
                </c:pt>
                <c:pt idx="4809">
                  <c:v>1248.0899999999999</c:v>
                </c:pt>
                <c:pt idx="4810">
                  <c:v>1248.0999999999999</c:v>
                </c:pt>
                <c:pt idx="4811">
                  <c:v>1248.1099999999999</c:v>
                </c:pt>
                <c:pt idx="4812">
                  <c:v>1248.1199999999999</c:v>
                </c:pt>
                <c:pt idx="4813">
                  <c:v>1248.1300000000001</c:v>
                </c:pt>
                <c:pt idx="4814">
                  <c:v>1248.1400000000001</c:v>
                </c:pt>
                <c:pt idx="4815">
                  <c:v>1248.1500000000001</c:v>
                </c:pt>
                <c:pt idx="4816">
                  <c:v>1248.1600000000001</c:v>
                </c:pt>
                <c:pt idx="4817">
                  <c:v>1248.17</c:v>
                </c:pt>
                <c:pt idx="4818">
                  <c:v>1248.18</c:v>
                </c:pt>
                <c:pt idx="4819">
                  <c:v>1248.19</c:v>
                </c:pt>
                <c:pt idx="4820">
                  <c:v>1248.2</c:v>
                </c:pt>
                <c:pt idx="4821">
                  <c:v>1248.21</c:v>
                </c:pt>
                <c:pt idx="4822">
                  <c:v>1248.22</c:v>
                </c:pt>
                <c:pt idx="4823">
                  <c:v>1248.23</c:v>
                </c:pt>
                <c:pt idx="4824">
                  <c:v>1248.24</c:v>
                </c:pt>
                <c:pt idx="4825">
                  <c:v>1248.25</c:v>
                </c:pt>
                <c:pt idx="4826">
                  <c:v>1248.26</c:v>
                </c:pt>
                <c:pt idx="4827">
                  <c:v>1248.27</c:v>
                </c:pt>
                <c:pt idx="4828">
                  <c:v>1248.28</c:v>
                </c:pt>
                <c:pt idx="4829">
                  <c:v>1248.29</c:v>
                </c:pt>
                <c:pt idx="4830">
                  <c:v>1248.3</c:v>
                </c:pt>
                <c:pt idx="4831">
                  <c:v>1248.31</c:v>
                </c:pt>
                <c:pt idx="4832">
                  <c:v>1248.32</c:v>
                </c:pt>
                <c:pt idx="4833">
                  <c:v>1248.33</c:v>
                </c:pt>
                <c:pt idx="4834">
                  <c:v>1248.3399999999999</c:v>
                </c:pt>
                <c:pt idx="4835">
                  <c:v>1248.3499999999999</c:v>
                </c:pt>
                <c:pt idx="4836">
                  <c:v>1248.3599999999999</c:v>
                </c:pt>
                <c:pt idx="4837">
                  <c:v>1248.3699999999999</c:v>
                </c:pt>
                <c:pt idx="4838">
                  <c:v>1248.3800000000001</c:v>
                </c:pt>
                <c:pt idx="4839">
                  <c:v>1248.3900000000001</c:v>
                </c:pt>
                <c:pt idx="4840">
                  <c:v>1248.4000000000001</c:v>
                </c:pt>
                <c:pt idx="4841">
                  <c:v>1248.4100000000001</c:v>
                </c:pt>
                <c:pt idx="4842">
                  <c:v>1248.42</c:v>
                </c:pt>
                <c:pt idx="4843">
                  <c:v>1248.43</c:v>
                </c:pt>
                <c:pt idx="4844">
                  <c:v>1248.44</c:v>
                </c:pt>
                <c:pt idx="4845">
                  <c:v>1248.45</c:v>
                </c:pt>
                <c:pt idx="4846">
                  <c:v>1248.46</c:v>
                </c:pt>
                <c:pt idx="4847">
                  <c:v>1248.47</c:v>
                </c:pt>
                <c:pt idx="4848">
                  <c:v>1248.48</c:v>
                </c:pt>
                <c:pt idx="4849">
                  <c:v>1248.49</c:v>
                </c:pt>
                <c:pt idx="4850">
                  <c:v>1248.5</c:v>
                </c:pt>
                <c:pt idx="4851">
                  <c:v>1248.51</c:v>
                </c:pt>
                <c:pt idx="4852">
                  <c:v>1248.52</c:v>
                </c:pt>
                <c:pt idx="4853">
                  <c:v>1248.53</c:v>
                </c:pt>
                <c:pt idx="4854">
                  <c:v>1248.54</c:v>
                </c:pt>
                <c:pt idx="4855">
                  <c:v>1248.55</c:v>
                </c:pt>
                <c:pt idx="4856">
                  <c:v>1248.56</c:v>
                </c:pt>
                <c:pt idx="4857">
                  <c:v>1248.57</c:v>
                </c:pt>
                <c:pt idx="4858">
                  <c:v>1248.58</c:v>
                </c:pt>
                <c:pt idx="4859">
                  <c:v>1248.5899999999999</c:v>
                </c:pt>
                <c:pt idx="4860">
                  <c:v>1248.5999999999999</c:v>
                </c:pt>
                <c:pt idx="4861">
                  <c:v>1248.6099999999999</c:v>
                </c:pt>
                <c:pt idx="4862">
                  <c:v>1248.6199999999999</c:v>
                </c:pt>
                <c:pt idx="4863">
                  <c:v>1248.6300000000001</c:v>
                </c:pt>
                <c:pt idx="4864">
                  <c:v>1248.6400000000001</c:v>
                </c:pt>
                <c:pt idx="4865">
                  <c:v>1248.6500000000001</c:v>
                </c:pt>
                <c:pt idx="4866">
                  <c:v>1248.6600000000001</c:v>
                </c:pt>
                <c:pt idx="4867">
                  <c:v>1248.67</c:v>
                </c:pt>
                <c:pt idx="4868">
                  <c:v>1248.68</c:v>
                </c:pt>
                <c:pt idx="4869">
                  <c:v>1248.69</c:v>
                </c:pt>
                <c:pt idx="4870">
                  <c:v>1248.7</c:v>
                </c:pt>
                <c:pt idx="4871">
                  <c:v>1248.71</c:v>
                </c:pt>
                <c:pt idx="4872">
                  <c:v>1248.72</c:v>
                </c:pt>
                <c:pt idx="4873">
                  <c:v>1248.73</c:v>
                </c:pt>
                <c:pt idx="4874">
                  <c:v>1248.74</c:v>
                </c:pt>
                <c:pt idx="4875">
                  <c:v>1248.75</c:v>
                </c:pt>
                <c:pt idx="4876">
                  <c:v>1248.76</c:v>
                </c:pt>
                <c:pt idx="4877">
                  <c:v>1248.77</c:v>
                </c:pt>
                <c:pt idx="4878">
                  <c:v>1248.78</c:v>
                </c:pt>
                <c:pt idx="4879">
                  <c:v>1248.79</c:v>
                </c:pt>
                <c:pt idx="4880">
                  <c:v>1248.8</c:v>
                </c:pt>
                <c:pt idx="4881">
                  <c:v>1248.81</c:v>
                </c:pt>
                <c:pt idx="4882">
                  <c:v>1248.82</c:v>
                </c:pt>
                <c:pt idx="4883">
                  <c:v>1248.83</c:v>
                </c:pt>
                <c:pt idx="4884">
                  <c:v>1248.8399999999999</c:v>
                </c:pt>
                <c:pt idx="4885">
                  <c:v>1248.8499999999999</c:v>
                </c:pt>
                <c:pt idx="4886">
                  <c:v>1248.8599999999999</c:v>
                </c:pt>
                <c:pt idx="4887">
                  <c:v>1248.8699999999999</c:v>
                </c:pt>
                <c:pt idx="4888">
                  <c:v>1248.8800000000001</c:v>
                </c:pt>
                <c:pt idx="4889">
                  <c:v>1248.8900000000001</c:v>
                </c:pt>
                <c:pt idx="4890">
                  <c:v>1248.9000000000001</c:v>
                </c:pt>
                <c:pt idx="4891">
                  <c:v>1248.9100000000001</c:v>
                </c:pt>
                <c:pt idx="4892">
                  <c:v>1248.92</c:v>
                </c:pt>
                <c:pt idx="4893">
                  <c:v>1248.93</c:v>
                </c:pt>
                <c:pt idx="4894">
                  <c:v>1248.94</c:v>
                </c:pt>
                <c:pt idx="4895">
                  <c:v>1248.95</c:v>
                </c:pt>
                <c:pt idx="4896">
                  <c:v>1248.96</c:v>
                </c:pt>
                <c:pt idx="4897">
                  <c:v>1248.97</c:v>
                </c:pt>
                <c:pt idx="4898">
                  <c:v>1248.98</c:v>
                </c:pt>
                <c:pt idx="4899">
                  <c:v>1248.99</c:v>
                </c:pt>
                <c:pt idx="4900">
                  <c:v>1249</c:v>
                </c:pt>
                <c:pt idx="4901">
                  <c:v>1249.01</c:v>
                </c:pt>
                <c:pt idx="4902">
                  <c:v>1249.02</c:v>
                </c:pt>
                <c:pt idx="4903">
                  <c:v>1249.03</c:v>
                </c:pt>
                <c:pt idx="4904">
                  <c:v>1249.04</c:v>
                </c:pt>
                <c:pt idx="4905">
                  <c:v>1249.05</c:v>
                </c:pt>
                <c:pt idx="4906">
                  <c:v>1249.06</c:v>
                </c:pt>
                <c:pt idx="4907">
                  <c:v>1249.07</c:v>
                </c:pt>
                <c:pt idx="4908">
                  <c:v>1249.08</c:v>
                </c:pt>
                <c:pt idx="4909">
                  <c:v>1249.0899999999999</c:v>
                </c:pt>
                <c:pt idx="4910">
                  <c:v>1249.0999999999999</c:v>
                </c:pt>
                <c:pt idx="4911">
                  <c:v>1249.1099999999999</c:v>
                </c:pt>
                <c:pt idx="4912">
                  <c:v>1249.1199999999999</c:v>
                </c:pt>
                <c:pt idx="4913">
                  <c:v>1249.1300000000001</c:v>
                </c:pt>
                <c:pt idx="4914">
                  <c:v>1249.1400000000001</c:v>
                </c:pt>
                <c:pt idx="4915">
                  <c:v>1249.1500000000001</c:v>
                </c:pt>
                <c:pt idx="4916">
                  <c:v>1249.1600000000001</c:v>
                </c:pt>
                <c:pt idx="4917">
                  <c:v>1249.17</c:v>
                </c:pt>
                <c:pt idx="4918">
                  <c:v>1249.18</c:v>
                </c:pt>
                <c:pt idx="4919">
                  <c:v>1249.19</c:v>
                </c:pt>
                <c:pt idx="4920">
                  <c:v>1249.2</c:v>
                </c:pt>
                <c:pt idx="4921">
                  <c:v>1249.21</c:v>
                </c:pt>
                <c:pt idx="4922">
                  <c:v>1249.22</c:v>
                </c:pt>
                <c:pt idx="4923">
                  <c:v>1249.23</c:v>
                </c:pt>
                <c:pt idx="4924">
                  <c:v>1249.24</c:v>
                </c:pt>
                <c:pt idx="4925">
                  <c:v>1249.25</c:v>
                </c:pt>
                <c:pt idx="4926">
                  <c:v>1249.26</c:v>
                </c:pt>
                <c:pt idx="4927">
                  <c:v>1249.27</c:v>
                </c:pt>
                <c:pt idx="4928">
                  <c:v>1249.28</c:v>
                </c:pt>
                <c:pt idx="4929">
                  <c:v>1249.29</c:v>
                </c:pt>
                <c:pt idx="4930">
                  <c:v>1249.3</c:v>
                </c:pt>
                <c:pt idx="4931">
                  <c:v>1249.31</c:v>
                </c:pt>
                <c:pt idx="4932">
                  <c:v>1249.32</c:v>
                </c:pt>
                <c:pt idx="4933">
                  <c:v>1249.33</c:v>
                </c:pt>
                <c:pt idx="4934">
                  <c:v>1249.3399999999999</c:v>
                </c:pt>
                <c:pt idx="4935">
                  <c:v>1249.3499999999999</c:v>
                </c:pt>
                <c:pt idx="4936">
                  <c:v>1249.3599999999999</c:v>
                </c:pt>
                <c:pt idx="4937">
                  <c:v>1249.3699999999999</c:v>
                </c:pt>
                <c:pt idx="4938">
                  <c:v>1249.3800000000001</c:v>
                </c:pt>
                <c:pt idx="4939">
                  <c:v>1249.3900000000001</c:v>
                </c:pt>
                <c:pt idx="4940">
                  <c:v>1249.4000000000001</c:v>
                </c:pt>
                <c:pt idx="4941">
                  <c:v>1249.4100000000001</c:v>
                </c:pt>
                <c:pt idx="4942">
                  <c:v>1249.42</c:v>
                </c:pt>
                <c:pt idx="4943">
                  <c:v>1249.43</c:v>
                </c:pt>
                <c:pt idx="4944">
                  <c:v>1249.44</c:v>
                </c:pt>
                <c:pt idx="4945">
                  <c:v>1249.45</c:v>
                </c:pt>
                <c:pt idx="4946">
                  <c:v>1249.46</c:v>
                </c:pt>
                <c:pt idx="4947">
                  <c:v>1249.47</c:v>
                </c:pt>
                <c:pt idx="4948">
                  <c:v>1249.48</c:v>
                </c:pt>
                <c:pt idx="4949">
                  <c:v>1249.49</c:v>
                </c:pt>
                <c:pt idx="4950">
                  <c:v>1249.5</c:v>
                </c:pt>
                <c:pt idx="4951">
                  <c:v>1249.51</c:v>
                </c:pt>
                <c:pt idx="4952">
                  <c:v>1249.52</c:v>
                </c:pt>
                <c:pt idx="4953">
                  <c:v>1249.53</c:v>
                </c:pt>
                <c:pt idx="4954">
                  <c:v>1249.54</c:v>
                </c:pt>
                <c:pt idx="4955">
                  <c:v>1249.55</c:v>
                </c:pt>
                <c:pt idx="4956">
                  <c:v>1249.56</c:v>
                </c:pt>
                <c:pt idx="4957">
                  <c:v>1249.57</c:v>
                </c:pt>
                <c:pt idx="4958">
                  <c:v>1249.58</c:v>
                </c:pt>
                <c:pt idx="4959">
                  <c:v>1249.5899999999999</c:v>
                </c:pt>
                <c:pt idx="4960">
                  <c:v>1249.5999999999999</c:v>
                </c:pt>
                <c:pt idx="4961">
                  <c:v>1249.6099999999999</c:v>
                </c:pt>
                <c:pt idx="4962">
                  <c:v>1249.6199999999999</c:v>
                </c:pt>
                <c:pt idx="4963">
                  <c:v>1249.6300000000001</c:v>
                </c:pt>
                <c:pt idx="4964">
                  <c:v>1249.6400000000001</c:v>
                </c:pt>
                <c:pt idx="4965">
                  <c:v>1249.6500000000001</c:v>
                </c:pt>
                <c:pt idx="4966">
                  <c:v>1249.6600000000001</c:v>
                </c:pt>
                <c:pt idx="4967">
                  <c:v>1249.67</c:v>
                </c:pt>
                <c:pt idx="4968">
                  <c:v>1249.68</c:v>
                </c:pt>
                <c:pt idx="4969">
                  <c:v>1249.69</c:v>
                </c:pt>
                <c:pt idx="4970">
                  <c:v>1249.7</c:v>
                </c:pt>
                <c:pt idx="4971">
                  <c:v>1249.71</c:v>
                </c:pt>
                <c:pt idx="4972">
                  <c:v>1249.72</c:v>
                </c:pt>
                <c:pt idx="4973">
                  <c:v>1249.73</c:v>
                </c:pt>
                <c:pt idx="4974">
                  <c:v>1249.74</c:v>
                </c:pt>
                <c:pt idx="4975">
                  <c:v>1249.75</c:v>
                </c:pt>
                <c:pt idx="4976">
                  <c:v>1249.76</c:v>
                </c:pt>
                <c:pt idx="4977">
                  <c:v>1249.77</c:v>
                </c:pt>
                <c:pt idx="4978">
                  <c:v>1249.78</c:v>
                </c:pt>
                <c:pt idx="4979">
                  <c:v>1249.79</c:v>
                </c:pt>
                <c:pt idx="4980">
                  <c:v>1249.8</c:v>
                </c:pt>
                <c:pt idx="4981">
                  <c:v>1249.81</c:v>
                </c:pt>
                <c:pt idx="4982">
                  <c:v>1249.82</c:v>
                </c:pt>
                <c:pt idx="4983">
                  <c:v>1249.83</c:v>
                </c:pt>
                <c:pt idx="4984">
                  <c:v>1249.8399999999999</c:v>
                </c:pt>
                <c:pt idx="4985">
                  <c:v>1249.8499999999999</c:v>
                </c:pt>
                <c:pt idx="4986">
                  <c:v>1249.8599999999999</c:v>
                </c:pt>
                <c:pt idx="4987">
                  <c:v>1249.8699999999999</c:v>
                </c:pt>
                <c:pt idx="4988">
                  <c:v>1249.8800000000001</c:v>
                </c:pt>
                <c:pt idx="4989">
                  <c:v>1249.8900000000001</c:v>
                </c:pt>
                <c:pt idx="4990">
                  <c:v>1249.9000000000001</c:v>
                </c:pt>
                <c:pt idx="4991">
                  <c:v>1249.9100000000001</c:v>
                </c:pt>
                <c:pt idx="4992">
                  <c:v>1249.92</c:v>
                </c:pt>
                <c:pt idx="4993">
                  <c:v>1249.93</c:v>
                </c:pt>
                <c:pt idx="4994">
                  <c:v>1249.94</c:v>
                </c:pt>
                <c:pt idx="4995">
                  <c:v>1249.95</c:v>
                </c:pt>
                <c:pt idx="4996">
                  <c:v>1249.96</c:v>
                </c:pt>
                <c:pt idx="4997">
                  <c:v>1249.97</c:v>
                </c:pt>
                <c:pt idx="4998">
                  <c:v>1249.98</c:v>
                </c:pt>
                <c:pt idx="4999">
                  <c:v>1249.99</c:v>
                </c:pt>
                <c:pt idx="5000">
                  <c:v>1250</c:v>
                </c:pt>
                <c:pt idx="5001">
                  <c:v>1250.01</c:v>
                </c:pt>
                <c:pt idx="5002">
                  <c:v>1250.02</c:v>
                </c:pt>
                <c:pt idx="5003">
                  <c:v>1250.03</c:v>
                </c:pt>
                <c:pt idx="5004">
                  <c:v>1250.04</c:v>
                </c:pt>
                <c:pt idx="5005">
                  <c:v>1250.05</c:v>
                </c:pt>
                <c:pt idx="5006">
                  <c:v>1250.06</c:v>
                </c:pt>
                <c:pt idx="5007">
                  <c:v>1250.07</c:v>
                </c:pt>
                <c:pt idx="5008">
                  <c:v>1250.08</c:v>
                </c:pt>
                <c:pt idx="5009">
                  <c:v>1250.0899999999999</c:v>
                </c:pt>
                <c:pt idx="5010">
                  <c:v>1250.0999999999999</c:v>
                </c:pt>
                <c:pt idx="5011">
                  <c:v>1250.1099999999999</c:v>
                </c:pt>
                <c:pt idx="5012">
                  <c:v>1250.1199999999999</c:v>
                </c:pt>
                <c:pt idx="5013">
                  <c:v>1250.1300000000001</c:v>
                </c:pt>
                <c:pt idx="5014">
                  <c:v>1250.1400000000001</c:v>
                </c:pt>
                <c:pt idx="5015">
                  <c:v>1250.1500000000001</c:v>
                </c:pt>
                <c:pt idx="5016">
                  <c:v>1250.1600000000001</c:v>
                </c:pt>
                <c:pt idx="5017">
                  <c:v>1250.17</c:v>
                </c:pt>
                <c:pt idx="5018">
                  <c:v>1250.18</c:v>
                </c:pt>
                <c:pt idx="5019">
                  <c:v>1250.19</c:v>
                </c:pt>
                <c:pt idx="5020">
                  <c:v>1250.2</c:v>
                </c:pt>
                <c:pt idx="5021">
                  <c:v>1250.21</c:v>
                </c:pt>
                <c:pt idx="5022">
                  <c:v>1250.22</c:v>
                </c:pt>
                <c:pt idx="5023">
                  <c:v>1250.23</c:v>
                </c:pt>
                <c:pt idx="5024">
                  <c:v>1250.24</c:v>
                </c:pt>
                <c:pt idx="5025">
                  <c:v>1250.25</c:v>
                </c:pt>
                <c:pt idx="5026">
                  <c:v>1250.26</c:v>
                </c:pt>
                <c:pt idx="5027">
                  <c:v>1250.27</c:v>
                </c:pt>
                <c:pt idx="5028">
                  <c:v>1250.28</c:v>
                </c:pt>
                <c:pt idx="5029">
                  <c:v>1250.29</c:v>
                </c:pt>
                <c:pt idx="5030">
                  <c:v>1250.3</c:v>
                </c:pt>
                <c:pt idx="5031">
                  <c:v>1250.31</c:v>
                </c:pt>
                <c:pt idx="5032">
                  <c:v>1250.32</c:v>
                </c:pt>
                <c:pt idx="5033">
                  <c:v>1250.33</c:v>
                </c:pt>
                <c:pt idx="5034">
                  <c:v>1250.3399999999999</c:v>
                </c:pt>
                <c:pt idx="5035">
                  <c:v>1250.3499999999999</c:v>
                </c:pt>
                <c:pt idx="5036">
                  <c:v>1250.3599999999999</c:v>
                </c:pt>
                <c:pt idx="5037">
                  <c:v>1250.3699999999999</c:v>
                </c:pt>
                <c:pt idx="5038">
                  <c:v>1250.3800000000001</c:v>
                </c:pt>
                <c:pt idx="5039">
                  <c:v>1250.3900000000001</c:v>
                </c:pt>
                <c:pt idx="5040">
                  <c:v>1250.4000000000001</c:v>
                </c:pt>
                <c:pt idx="5041">
                  <c:v>1250.4100000000001</c:v>
                </c:pt>
                <c:pt idx="5042">
                  <c:v>1250.42</c:v>
                </c:pt>
                <c:pt idx="5043">
                  <c:v>1250.43</c:v>
                </c:pt>
                <c:pt idx="5044">
                  <c:v>1250.44</c:v>
                </c:pt>
                <c:pt idx="5045">
                  <c:v>1250.45</c:v>
                </c:pt>
                <c:pt idx="5046">
                  <c:v>1250.46</c:v>
                </c:pt>
                <c:pt idx="5047">
                  <c:v>1250.47</c:v>
                </c:pt>
                <c:pt idx="5048">
                  <c:v>1250.48</c:v>
                </c:pt>
                <c:pt idx="5049">
                  <c:v>1250.49</c:v>
                </c:pt>
                <c:pt idx="5050">
                  <c:v>1250.5</c:v>
                </c:pt>
                <c:pt idx="5051">
                  <c:v>1250.51</c:v>
                </c:pt>
                <c:pt idx="5052">
                  <c:v>1250.52</c:v>
                </c:pt>
                <c:pt idx="5053">
                  <c:v>1250.53</c:v>
                </c:pt>
                <c:pt idx="5054">
                  <c:v>1250.54</c:v>
                </c:pt>
                <c:pt idx="5055">
                  <c:v>1250.55</c:v>
                </c:pt>
                <c:pt idx="5056">
                  <c:v>1250.56</c:v>
                </c:pt>
                <c:pt idx="5057">
                  <c:v>1250.57</c:v>
                </c:pt>
                <c:pt idx="5058">
                  <c:v>1250.58</c:v>
                </c:pt>
                <c:pt idx="5059">
                  <c:v>1250.5899999999999</c:v>
                </c:pt>
                <c:pt idx="5060">
                  <c:v>1250.5999999999999</c:v>
                </c:pt>
                <c:pt idx="5061">
                  <c:v>1250.6099999999999</c:v>
                </c:pt>
                <c:pt idx="5062">
                  <c:v>1250.6199999999999</c:v>
                </c:pt>
                <c:pt idx="5063">
                  <c:v>1250.6300000000001</c:v>
                </c:pt>
                <c:pt idx="5064">
                  <c:v>1250.6400000000001</c:v>
                </c:pt>
                <c:pt idx="5065">
                  <c:v>1250.6500000000001</c:v>
                </c:pt>
                <c:pt idx="5066">
                  <c:v>1250.6600000000001</c:v>
                </c:pt>
                <c:pt idx="5067">
                  <c:v>1250.67</c:v>
                </c:pt>
                <c:pt idx="5068">
                  <c:v>1250.68</c:v>
                </c:pt>
                <c:pt idx="5069">
                  <c:v>1250.69</c:v>
                </c:pt>
                <c:pt idx="5070">
                  <c:v>1250.7</c:v>
                </c:pt>
                <c:pt idx="5071">
                  <c:v>1250.71</c:v>
                </c:pt>
                <c:pt idx="5072">
                  <c:v>1250.72</c:v>
                </c:pt>
                <c:pt idx="5073">
                  <c:v>1250.73</c:v>
                </c:pt>
                <c:pt idx="5074">
                  <c:v>1250.74</c:v>
                </c:pt>
                <c:pt idx="5075">
                  <c:v>1250.75</c:v>
                </c:pt>
                <c:pt idx="5076">
                  <c:v>1250.76</c:v>
                </c:pt>
                <c:pt idx="5077">
                  <c:v>1250.77</c:v>
                </c:pt>
                <c:pt idx="5078">
                  <c:v>1250.78</c:v>
                </c:pt>
                <c:pt idx="5079">
                  <c:v>1250.79</c:v>
                </c:pt>
                <c:pt idx="5080">
                  <c:v>1250.8</c:v>
                </c:pt>
                <c:pt idx="5081">
                  <c:v>1250.81</c:v>
                </c:pt>
                <c:pt idx="5082">
                  <c:v>1250.82</c:v>
                </c:pt>
                <c:pt idx="5083">
                  <c:v>1250.83</c:v>
                </c:pt>
                <c:pt idx="5084">
                  <c:v>1250.8399999999999</c:v>
                </c:pt>
                <c:pt idx="5085">
                  <c:v>1250.8499999999999</c:v>
                </c:pt>
                <c:pt idx="5086">
                  <c:v>1250.8599999999999</c:v>
                </c:pt>
                <c:pt idx="5087">
                  <c:v>1250.8699999999999</c:v>
                </c:pt>
                <c:pt idx="5088">
                  <c:v>1250.8800000000001</c:v>
                </c:pt>
                <c:pt idx="5089">
                  <c:v>1250.8900000000001</c:v>
                </c:pt>
                <c:pt idx="5090">
                  <c:v>1250.9000000000001</c:v>
                </c:pt>
                <c:pt idx="5091">
                  <c:v>1250.9100000000001</c:v>
                </c:pt>
                <c:pt idx="5092">
                  <c:v>1250.92</c:v>
                </c:pt>
                <c:pt idx="5093">
                  <c:v>1250.93</c:v>
                </c:pt>
                <c:pt idx="5094">
                  <c:v>1250.94</c:v>
                </c:pt>
                <c:pt idx="5095">
                  <c:v>1250.95</c:v>
                </c:pt>
                <c:pt idx="5096">
                  <c:v>1250.96</c:v>
                </c:pt>
                <c:pt idx="5097">
                  <c:v>1250.97</c:v>
                </c:pt>
                <c:pt idx="5098">
                  <c:v>1250.98</c:v>
                </c:pt>
                <c:pt idx="5099">
                  <c:v>1250.99</c:v>
                </c:pt>
                <c:pt idx="5100">
                  <c:v>1251</c:v>
                </c:pt>
                <c:pt idx="5101">
                  <c:v>1251.01</c:v>
                </c:pt>
                <c:pt idx="5102">
                  <c:v>1251.02</c:v>
                </c:pt>
                <c:pt idx="5103">
                  <c:v>1251.03</c:v>
                </c:pt>
                <c:pt idx="5104">
                  <c:v>1251.04</c:v>
                </c:pt>
                <c:pt idx="5105">
                  <c:v>1251.05</c:v>
                </c:pt>
                <c:pt idx="5106">
                  <c:v>1251.06</c:v>
                </c:pt>
                <c:pt idx="5107">
                  <c:v>1251.07</c:v>
                </c:pt>
                <c:pt idx="5108">
                  <c:v>1251.08</c:v>
                </c:pt>
                <c:pt idx="5109">
                  <c:v>1251.0899999999999</c:v>
                </c:pt>
                <c:pt idx="5110">
                  <c:v>1251.0999999999999</c:v>
                </c:pt>
                <c:pt idx="5111">
                  <c:v>1251.1099999999999</c:v>
                </c:pt>
                <c:pt idx="5112">
                  <c:v>1251.1199999999999</c:v>
                </c:pt>
                <c:pt idx="5113">
                  <c:v>1251.1300000000001</c:v>
                </c:pt>
                <c:pt idx="5114">
                  <c:v>1251.1400000000001</c:v>
                </c:pt>
                <c:pt idx="5115">
                  <c:v>1251.1500000000001</c:v>
                </c:pt>
                <c:pt idx="5116">
                  <c:v>1251.1600000000001</c:v>
                </c:pt>
                <c:pt idx="5117">
                  <c:v>1251.17</c:v>
                </c:pt>
                <c:pt idx="5118">
                  <c:v>1251.18</c:v>
                </c:pt>
                <c:pt idx="5119">
                  <c:v>1251.19</c:v>
                </c:pt>
                <c:pt idx="5120">
                  <c:v>1251.2</c:v>
                </c:pt>
                <c:pt idx="5121">
                  <c:v>1251.21</c:v>
                </c:pt>
                <c:pt idx="5122">
                  <c:v>1251.22</c:v>
                </c:pt>
                <c:pt idx="5123">
                  <c:v>1251.23</c:v>
                </c:pt>
                <c:pt idx="5124">
                  <c:v>1251.24</c:v>
                </c:pt>
                <c:pt idx="5125">
                  <c:v>1251.25</c:v>
                </c:pt>
                <c:pt idx="5126">
                  <c:v>1251.26</c:v>
                </c:pt>
                <c:pt idx="5127">
                  <c:v>1251.27</c:v>
                </c:pt>
                <c:pt idx="5128">
                  <c:v>1251.28</c:v>
                </c:pt>
                <c:pt idx="5129">
                  <c:v>1251.29</c:v>
                </c:pt>
                <c:pt idx="5130">
                  <c:v>1251.3</c:v>
                </c:pt>
                <c:pt idx="5131">
                  <c:v>1251.31</c:v>
                </c:pt>
                <c:pt idx="5132">
                  <c:v>1251.32</c:v>
                </c:pt>
                <c:pt idx="5133">
                  <c:v>1251.33</c:v>
                </c:pt>
                <c:pt idx="5134">
                  <c:v>1251.3399999999999</c:v>
                </c:pt>
                <c:pt idx="5135">
                  <c:v>1251.3499999999999</c:v>
                </c:pt>
                <c:pt idx="5136">
                  <c:v>1251.3599999999999</c:v>
                </c:pt>
                <c:pt idx="5137">
                  <c:v>1251.3699999999999</c:v>
                </c:pt>
                <c:pt idx="5138">
                  <c:v>1251.3800000000001</c:v>
                </c:pt>
                <c:pt idx="5139">
                  <c:v>1251.3900000000001</c:v>
                </c:pt>
                <c:pt idx="5140">
                  <c:v>1251.4000000000001</c:v>
                </c:pt>
                <c:pt idx="5141">
                  <c:v>1251.4100000000001</c:v>
                </c:pt>
                <c:pt idx="5142">
                  <c:v>1251.42</c:v>
                </c:pt>
                <c:pt idx="5143">
                  <c:v>1251.43</c:v>
                </c:pt>
                <c:pt idx="5144">
                  <c:v>1251.44</c:v>
                </c:pt>
                <c:pt idx="5145">
                  <c:v>1251.45</c:v>
                </c:pt>
                <c:pt idx="5146">
                  <c:v>1251.46</c:v>
                </c:pt>
                <c:pt idx="5147">
                  <c:v>1251.47</c:v>
                </c:pt>
                <c:pt idx="5148">
                  <c:v>1251.48</c:v>
                </c:pt>
                <c:pt idx="5149">
                  <c:v>1251.49</c:v>
                </c:pt>
                <c:pt idx="5150">
                  <c:v>1251.5</c:v>
                </c:pt>
                <c:pt idx="5151">
                  <c:v>1251.51</c:v>
                </c:pt>
                <c:pt idx="5152">
                  <c:v>1251.52</c:v>
                </c:pt>
                <c:pt idx="5153">
                  <c:v>1251.53</c:v>
                </c:pt>
                <c:pt idx="5154">
                  <c:v>1251.54</c:v>
                </c:pt>
                <c:pt idx="5155">
                  <c:v>1251.55</c:v>
                </c:pt>
                <c:pt idx="5156">
                  <c:v>1251.56</c:v>
                </c:pt>
                <c:pt idx="5157">
                  <c:v>1251.57</c:v>
                </c:pt>
                <c:pt idx="5158">
                  <c:v>1251.58</c:v>
                </c:pt>
                <c:pt idx="5159">
                  <c:v>1251.5899999999999</c:v>
                </c:pt>
                <c:pt idx="5160">
                  <c:v>1251.5999999999999</c:v>
                </c:pt>
                <c:pt idx="5161">
                  <c:v>1251.6099999999999</c:v>
                </c:pt>
                <c:pt idx="5162">
                  <c:v>1251.6199999999999</c:v>
                </c:pt>
                <c:pt idx="5163">
                  <c:v>1251.6300000000001</c:v>
                </c:pt>
                <c:pt idx="5164">
                  <c:v>1251.6400000000001</c:v>
                </c:pt>
                <c:pt idx="5165">
                  <c:v>1251.6500000000001</c:v>
                </c:pt>
                <c:pt idx="5166">
                  <c:v>1251.6600000000001</c:v>
                </c:pt>
                <c:pt idx="5167">
                  <c:v>1251.67</c:v>
                </c:pt>
                <c:pt idx="5168">
                  <c:v>1251.68</c:v>
                </c:pt>
                <c:pt idx="5169">
                  <c:v>1251.69</c:v>
                </c:pt>
                <c:pt idx="5170">
                  <c:v>1251.7</c:v>
                </c:pt>
                <c:pt idx="5171">
                  <c:v>1251.71</c:v>
                </c:pt>
                <c:pt idx="5172">
                  <c:v>1251.72</c:v>
                </c:pt>
                <c:pt idx="5173">
                  <c:v>1251.73</c:v>
                </c:pt>
                <c:pt idx="5174">
                  <c:v>1251.74</c:v>
                </c:pt>
                <c:pt idx="5175">
                  <c:v>1251.75</c:v>
                </c:pt>
                <c:pt idx="5176">
                  <c:v>1251.76</c:v>
                </c:pt>
                <c:pt idx="5177">
                  <c:v>1251.77</c:v>
                </c:pt>
                <c:pt idx="5178">
                  <c:v>1251.78</c:v>
                </c:pt>
                <c:pt idx="5179">
                  <c:v>1251.79</c:v>
                </c:pt>
                <c:pt idx="5180">
                  <c:v>1251.8</c:v>
                </c:pt>
                <c:pt idx="5181">
                  <c:v>1251.81</c:v>
                </c:pt>
                <c:pt idx="5182">
                  <c:v>1251.82</c:v>
                </c:pt>
                <c:pt idx="5183">
                  <c:v>1251.83</c:v>
                </c:pt>
                <c:pt idx="5184">
                  <c:v>1251.8399999999999</c:v>
                </c:pt>
                <c:pt idx="5185">
                  <c:v>1251.8499999999999</c:v>
                </c:pt>
                <c:pt idx="5186">
                  <c:v>1251.8599999999999</c:v>
                </c:pt>
                <c:pt idx="5187">
                  <c:v>1251.8699999999999</c:v>
                </c:pt>
                <c:pt idx="5188">
                  <c:v>1251.8800000000001</c:v>
                </c:pt>
                <c:pt idx="5189">
                  <c:v>1251.8900000000001</c:v>
                </c:pt>
                <c:pt idx="5190">
                  <c:v>1251.9000000000001</c:v>
                </c:pt>
                <c:pt idx="5191">
                  <c:v>1251.9100000000001</c:v>
                </c:pt>
                <c:pt idx="5192">
                  <c:v>1251.92</c:v>
                </c:pt>
                <c:pt idx="5193">
                  <c:v>1251.93</c:v>
                </c:pt>
                <c:pt idx="5194">
                  <c:v>1251.94</c:v>
                </c:pt>
                <c:pt idx="5195">
                  <c:v>1251.95</c:v>
                </c:pt>
                <c:pt idx="5196">
                  <c:v>1251.96</c:v>
                </c:pt>
                <c:pt idx="5197">
                  <c:v>1251.97</c:v>
                </c:pt>
                <c:pt idx="5198">
                  <c:v>1251.98</c:v>
                </c:pt>
                <c:pt idx="5199">
                  <c:v>1251.99</c:v>
                </c:pt>
                <c:pt idx="5200">
                  <c:v>1252</c:v>
                </c:pt>
                <c:pt idx="5201">
                  <c:v>1252.01</c:v>
                </c:pt>
                <c:pt idx="5202">
                  <c:v>1252.02</c:v>
                </c:pt>
                <c:pt idx="5203">
                  <c:v>1252.03</c:v>
                </c:pt>
                <c:pt idx="5204">
                  <c:v>1252.04</c:v>
                </c:pt>
                <c:pt idx="5205">
                  <c:v>1252.05</c:v>
                </c:pt>
                <c:pt idx="5206">
                  <c:v>1252.06</c:v>
                </c:pt>
                <c:pt idx="5207">
                  <c:v>1252.07</c:v>
                </c:pt>
                <c:pt idx="5208">
                  <c:v>1252.08</c:v>
                </c:pt>
                <c:pt idx="5209">
                  <c:v>1252.0899999999999</c:v>
                </c:pt>
                <c:pt idx="5210">
                  <c:v>1252.0999999999999</c:v>
                </c:pt>
                <c:pt idx="5211">
                  <c:v>1252.1099999999999</c:v>
                </c:pt>
                <c:pt idx="5212">
                  <c:v>1252.1199999999999</c:v>
                </c:pt>
                <c:pt idx="5213">
                  <c:v>1252.1300000000001</c:v>
                </c:pt>
                <c:pt idx="5214">
                  <c:v>1252.1400000000001</c:v>
                </c:pt>
                <c:pt idx="5215">
                  <c:v>1252.1500000000001</c:v>
                </c:pt>
                <c:pt idx="5216">
                  <c:v>1252.1600000000001</c:v>
                </c:pt>
                <c:pt idx="5217">
                  <c:v>1252.17</c:v>
                </c:pt>
                <c:pt idx="5218">
                  <c:v>1252.18</c:v>
                </c:pt>
                <c:pt idx="5219">
                  <c:v>1252.19</c:v>
                </c:pt>
                <c:pt idx="5220">
                  <c:v>1252.2</c:v>
                </c:pt>
                <c:pt idx="5221">
                  <c:v>1252.21</c:v>
                </c:pt>
                <c:pt idx="5222">
                  <c:v>1252.22</c:v>
                </c:pt>
                <c:pt idx="5223">
                  <c:v>1252.23</c:v>
                </c:pt>
                <c:pt idx="5224">
                  <c:v>1252.24</c:v>
                </c:pt>
                <c:pt idx="5225">
                  <c:v>1252.25</c:v>
                </c:pt>
                <c:pt idx="5226">
                  <c:v>1252.26</c:v>
                </c:pt>
                <c:pt idx="5227">
                  <c:v>1252.27</c:v>
                </c:pt>
                <c:pt idx="5228">
                  <c:v>1252.28</c:v>
                </c:pt>
                <c:pt idx="5229">
                  <c:v>1252.29</c:v>
                </c:pt>
                <c:pt idx="5230">
                  <c:v>1252.3</c:v>
                </c:pt>
                <c:pt idx="5231">
                  <c:v>1252.31</c:v>
                </c:pt>
                <c:pt idx="5232">
                  <c:v>1252.32</c:v>
                </c:pt>
                <c:pt idx="5233">
                  <c:v>1252.33</c:v>
                </c:pt>
                <c:pt idx="5234">
                  <c:v>1252.3399999999999</c:v>
                </c:pt>
                <c:pt idx="5235">
                  <c:v>1252.3499999999999</c:v>
                </c:pt>
                <c:pt idx="5236">
                  <c:v>1252.3599999999999</c:v>
                </c:pt>
                <c:pt idx="5237">
                  <c:v>1252.3699999999999</c:v>
                </c:pt>
                <c:pt idx="5238">
                  <c:v>1252.3800000000001</c:v>
                </c:pt>
                <c:pt idx="5239">
                  <c:v>1252.3900000000001</c:v>
                </c:pt>
                <c:pt idx="5240">
                  <c:v>1252.4000000000001</c:v>
                </c:pt>
                <c:pt idx="5241">
                  <c:v>1252.4100000000001</c:v>
                </c:pt>
                <c:pt idx="5242">
                  <c:v>1252.42</c:v>
                </c:pt>
                <c:pt idx="5243">
                  <c:v>1252.43</c:v>
                </c:pt>
                <c:pt idx="5244">
                  <c:v>1252.44</c:v>
                </c:pt>
                <c:pt idx="5245">
                  <c:v>1252.45</c:v>
                </c:pt>
                <c:pt idx="5246">
                  <c:v>1252.46</c:v>
                </c:pt>
                <c:pt idx="5247">
                  <c:v>1252.47</c:v>
                </c:pt>
                <c:pt idx="5248">
                  <c:v>1252.48</c:v>
                </c:pt>
                <c:pt idx="5249">
                  <c:v>1252.49</c:v>
                </c:pt>
                <c:pt idx="5250">
                  <c:v>1252.5</c:v>
                </c:pt>
                <c:pt idx="5251">
                  <c:v>1252.51</c:v>
                </c:pt>
                <c:pt idx="5252">
                  <c:v>1252.52</c:v>
                </c:pt>
                <c:pt idx="5253">
                  <c:v>1252.53</c:v>
                </c:pt>
                <c:pt idx="5254">
                  <c:v>1252.54</c:v>
                </c:pt>
                <c:pt idx="5255">
                  <c:v>1252.55</c:v>
                </c:pt>
                <c:pt idx="5256">
                  <c:v>1252.56</c:v>
                </c:pt>
                <c:pt idx="5257">
                  <c:v>1252.57</c:v>
                </c:pt>
                <c:pt idx="5258">
                  <c:v>1252.58</c:v>
                </c:pt>
                <c:pt idx="5259">
                  <c:v>1252.5899999999999</c:v>
                </c:pt>
                <c:pt idx="5260">
                  <c:v>1252.5999999999999</c:v>
                </c:pt>
                <c:pt idx="5261">
                  <c:v>1252.6099999999999</c:v>
                </c:pt>
                <c:pt idx="5262">
                  <c:v>1252.6199999999999</c:v>
                </c:pt>
                <c:pt idx="5263">
                  <c:v>1252.6300000000001</c:v>
                </c:pt>
                <c:pt idx="5264">
                  <c:v>1252.6400000000001</c:v>
                </c:pt>
                <c:pt idx="5265">
                  <c:v>1252.6500000000001</c:v>
                </c:pt>
                <c:pt idx="5266">
                  <c:v>1252.6600000000001</c:v>
                </c:pt>
                <c:pt idx="5267">
                  <c:v>1252.67</c:v>
                </c:pt>
                <c:pt idx="5268">
                  <c:v>1252.68</c:v>
                </c:pt>
                <c:pt idx="5269">
                  <c:v>1252.69</c:v>
                </c:pt>
                <c:pt idx="5270">
                  <c:v>1252.7</c:v>
                </c:pt>
                <c:pt idx="5271">
                  <c:v>1252.71</c:v>
                </c:pt>
                <c:pt idx="5272">
                  <c:v>1252.72</c:v>
                </c:pt>
                <c:pt idx="5273">
                  <c:v>1252.73</c:v>
                </c:pt>
                <c:pt idx="5274">
                  <c:v>1252.74</c:v>
                </c:pt>
                <c:pt idx="5275">
                  <c:v>1252.75</c:v>
                </c:pt>
                <c:pt idx="5276">
                  <c:v>1252.76</c:v>
                </c:pt>
                <c:pt idx="5277">
                  <c:v>1252.77</c:v>
                </c:pt>
                <c:pt idx="5278">
                  <c:v>1252.78</c:v>
                </c:pt>
                <c:pt idx="5279">
                  <c:v>1252.79</c:v>
                </c:pt>
                <c:pt idx="5280">
                  <c:v>1252.8</c:v>
                </c:pt>
                <c:pt idx="5281">
                  <c:v>1252.81</c:v>
                </c:pt>
                <c:pt idx="5282">
                  <c:v>1252.82</c:v>
                </c:pt>
                <c:pt idx="5283">
                  <c:v>1252.83</c:v>
                </c:pt>
                <c:pt idx="5284">
                  <c:v>1252.8399999999999</c:v>
                </c:pt>
                <c:pt idx="5285">
                  <c:v>1252.8499999999999</c:v>
                </c:pt>
                <c:pt idx="5286">
                  <c:v>1252.8599999999999</c:v>
                </c:pt>
                <c:pt idx="5287">
                  <c:v>1252.8699999999999</c:v>
                </c:pt>
                <c:pt idx="5288">
                  <c:v>1252.8800000000001</c:v>
                </c:pt>
                <c:pt idx="5289">
                  <c:v>1252.8900000000001</c:v>
                </c:pt>
                <c:pt idx="5290">
                  <c:v>1252.9000000000001</c:v>
                </c:pt>
                <c:pt idx="5291">
                  <c:v>1252.9100000000001</c:v>
                </c:pt>
                <c:pt idx="5292">
                  <c:v>1252.92</c:v>
                </c:pt>
                <c:pt idx="5293">
                  <c:v>1252.93</c:v>
                </c:pt>
                <c:pt idx="5294">
                  <c:v>1252.94</c:v>
                </c:pt>
                <c:pt idx="5295">
                  <c:v>1252.95</c:v>
                </c:pt>
                <c:pt idx="5296">
                  <c:v>1252.96</c:v>
                </c:pt>
                <c:pt idx="5297">
                  <c:v>1252.97</c:v>
                </c:pt>
                <c:pt idx="5298">
                  <c:v>1252.98</c:v>
                </c:pt>
                <c:pt idx="5299">
                  <c:v>1252.99</c:v>
                </c:pt>
                <c:pt idx="5300">
                  <c:v>1253</c:v>
                </c:pt>
                <c:pt idx="5301">
                  <c:v>1253.01</c:v>
                </c:pt>
                <c:pt idx="5302">
                  <c:v>1253.02</c:v>
                </c:pt>
                <c:pt idx="5303">
                  <c:v>1253.03</c:v>
                </c:pt>
                <c:pt idx="5304">
                  <c:v>1253.04</c:v>
                </c:pt>
                <c:pt idx="5305">
                  <c:v>1253.05</c:v>
                </c:pt>
                <c:pt idx="5306">
                  <c:v>1253.06</c:v>
                </c:pt>
                <c:pt idx="5307">
                  <c:v>1253.07</c:v>
                </c:pt>
                <c:pt idx="5308">
                  <c:v>1253.08</c:v>
                </c:pt>
                <c:pt idx="5309">
                  <c:v>1253.0899999999999</c:v>
                </c:pt>
                <c:pt idx="5310">
                  <c:v>1253.0999999999999</c:v>
                </c:pt>
                <c:pt idx="5311">
                  <c:v>1253.1099999999999</c:v>
                </c:pt>
                <c:pt idx="5312">
                  <c:v>1253.1199999999999</c:v>
                </c:pt>
                <c:pt idx="5313">
                  <c:v>1253.1300000000001</c:v>
                </c:pt>
                <c:pt idx="5314">
                  <c:v>1253.1400000000001</c:v>
                </c:pt>
                <c:pt idx="5315">
                  <c:v>1253.1500000000001</c:v>
                </c:pt>
                <c:pt idx="5316">
                  <c:v>1253.1600000000001</c:v>
                </c:pt>
                <c:pt idx="5317">
                  <c:v>1253.17</c:v>
                </c:pt>
                <c:pt idx="5318">
                  <c:v>1253.18</c:v>
                </c:pt>
                <c:pt idx="5319">
                  <c:v>1253.19</c:v>
                </c:pt>
                <c:pt idx="5320">
                  <c:v>1253.2</c:v>
                </c:pt>
                <c:pt idx="5321">
                  <c:v>1253.21</c:v>
                </c:pt>
                <c:pt idx="5322">
                  <c:v>1253.22</c:v>
                </c:pt>
                <c:pt idx="5323">
                  <c:v>1253.23</c:v>
                </c:pt>
                <c:pt idx="5324">
                  <c:v>1253.24</c:v>
                </c:pt>
                <c:pt idx="5325">
                  <c:v>1253.25</c:v>
                </c:pt>
                <c:pt idx="5326">
                  <c:v>1253.26</c:v>
                </c:pt>
                <c:pt idx="5327">
                  <c:v>1253.27</c:v>
                </c:pt>
                <c:pt idx="5328">
                  <c:v>1253.28</c:v>
                </c:pt>
                <c:pt idx="5329">
                  <c:v>1253.29</c:v>
                </c:pt>
                <c:pt idx="5330">
                  <c:v>1253.3</c:v>
                </c:pt>
                <c:pt idx="5331">
                  <c:v>1253.31</c:v>
                </c:pt>
                <c:pt idx="5332">
                  <c:v>1253.32</c:v>
                </c:pt>
                <c:pt idx="5333">
                  <c:v>1253.33</c:v>
                </c:pt>
                <c:pt idx="5334">
                  <c:v>1253.3399999999999</c:v>
                </c:pt>
                <c:pt idx="5335">
                  <c:v>1253.3499999999999</c:v>
                </c:pt>
                <c:pt idx="5336">
                  <c:v>1253.3599999999999</c:v>
                </c:pt>
                <c:pt idx="5337">
                  <c:v>1253.3699999999999</c:v>
                </c:pt>
                <c:pt idx="5338">
                  <c:v>1253.3800000000001</c:v>
                </c:pt>
                <c:pt idx="5339">
                  <c:v>1253.3900000000001</c:v>
                </c:pt>
                <c:pt idx="5340">
                  <c:v>1253.4000000000001</c:v>
                </c:pt>
                <c:pt idx="5341">
                  <c:v>1253.4100000000001</c:v>
                </c:pt>
                <c:pt idx="5342">
                  <c:v>1253.42</c:v>
                </c:pt>
                <c:pt idx="5343">
                  <c:v>1253.43</c:v>
                </c:pt>
                <c:pt idx="5344">
                  <c:v>1253.44</c:v>
                </c:pt>
                <c:pt idx="5345">
                  <c:v>1253.45</c:v>
                </c:pt>
                <c:pt idx="5346">
                  <c:v>1253.46</c:v>
                </c:pt>
                <c:pt idx="5347">
                  <c:v>1253.47</c:v>
                </c:pt>
                <c:pt idx="5348">
                  <c:v>1253.48</c:v>
                </c:pt>
                <c:pt idx="5349">
                  <c:v>1253.49</c:v>
                </c:pt>
                <c:pt idx="5350">
                  <c:v>1253.5</c:v>
                </c:pt>
                <c:pt idx="5351">
                  <c:v>1253.51</c:v>
                </c:pt>
                <c:pt idx="5352">
                  <c:v>1253.52</c:v>
                </c:pt>
                <c:pt idx="5353">
                  <c:v>1253.53</c:v>
                </c:pt>
                <c:pt idx="5354">
                  <c:v>1253.54</c:v>
                </c:pt>
                <c:pt idx="5355">
                  <c:v>1253.55</c:v>
                </c:pt>
                <c:pt idx="5356">
                  <c:v>1253.56</c:v>
                </c:pt>
                <c:pt idx="5357">
                  <c:v>1253.57</c:v>
                </c:pt>
                <c:pt idx="5358">
                  <c:v>1253.58</c:v>
                </c:pt>
                <c:pt idx="5359">
                  <c:v>1253.5899999999999</c:v>
                </c:pt>
                <c:pt idx="5360">
                  <c:v>1253.5999999999999</c:v>
                </c:pt>
                <c:pt idx="5361">
                  <c:v>1253.6099999999999</c:v>
                </c:pt>
                <c:pt idx="5362">
                  <c:v>1253.6199999999999</c:v>
                </c:pt>
                <c:pt idx="5363">
                  <c:v>1253.6300000000001</c:v>
                </c:pt>
                <c:pt idx="5364">
                  <c:v>1253.6400000000001</c:v>
                </c:pt>
                <c:pt idx="5365">
                  <c:v>1253.6500000000001</c:v>
                </c:pt>
                <c:pt idx="5366">
                  <c:v>1253.6600000000001</c:v>
                </c:pt>
                <c:pt idx="5367">
                  <c:v>1253.67</c:v>
                </c:pt>
                <c:pt idx="5368">
                  <c:v>1253.68</c:v>
                </c:pt>
                <c:pt idx="5369">
                  <c:v>1253.69</c:v>
                </c:pt>
                <c:pt idx="5370">
                  <c:v>1253.7</c:v>
                </c:pt>
                <c:pt idx="5371">
                  <c:v>1253.71</c:v>
                </c:pt>
                <c:pt idx="5372">
                  <c:v>1253.72</c:v>
                </c:pt>
                <c:pt idx="5373">
                  <c:v>1253.73</c:v>
                </c:pt>
                <c:pt idx="5374">
                  <c:v>1253.74</c:v>
                </c:pt>
                <c:pt idx="5375">
                  <c:v>1253.75</c:v>
                </c:pt>
                <c:pt idx="5376">
                  <c:v>1253.76</c:v>
                </c:pt>
                <c:pt idx="5377">
                  <c:v>1253.77</c:v>
                </c:pt>
                <c:pt idx="5378">
                  <c:v>1253.78</c:v>
                </c:pt>
                <c:pt idx="5379">
                  <c:v>1253.79</c:v>
                </c:pt>
                <c:pt idx="5380">
                  <c:v>1253.8</c:v>
                </c:pt>
                <c:pt idx="5381">
                  <c:v>1253.81</c:v>
                </c:pt>
                <c:pt idx="5382">
                  <c:v>1253.82</c:v>
                </c:pt>
                <c:pt idx="5383">
                  <c:v>1253.83</c:v>
                </c:pt>
                <c:pt idx="5384">
                  <c:v>1253.8399999999999</c:v>
                </c:pt>
                <c:pt idx="5385">
                  <c:v>1253.8499999999999</c:v>
                </c:pt>
                <c:pt idx="5386">
                  <c:v>1253.8599999999999</c:v>
                </c:pt>
                <c:pt idx="5387">
                  <c:v>1253.8699999999999</c:v>
                </c:pt>
                <c:pt idx="5388">
                  <c:v>1253.8800000000001</c:v>
                </c:pt>
                <c:pt idx="5389">
                  <c:v>1253.8900000000001</c:v>
                </c:pt>
                <c:pt idx="5390">
                  <c:v>1253.9000000000001</c:v>
                </c:pt>
                <c:pt idx="5391">
                  <c:v>1253.9100000000001</c:v>
                </c:pt>
                <c:pt idx="5392">
                  <c:v>1253.92</c:v>
                </c:pt>
                <c:pt idx="5393">
                  <c:v>1253.93</c:v>
                </c:pt>
                <c:pt idx="5394">
                  <c:v>1253.94</c:v>
                </c:pt>
                <c:pt idx="5395">
                  <c:v>1253.95</c:v>
                </c:pt>
                <c:pt idx="5396">
                  <c:v>1253.96</c:v>
                </c:pt>
                <c:pt idx="5397">
                  <c:v>1253.97</c:v>
                </c:pt>
                <c:pt idx="5398">
                  <c:v>1253.98</c:v>
                </c:pt>
                <c:pt idx="5399">
                  <c:v>1253.99</c:v>
                </c:pt>
                <c:pt idx="5400">
                  <c:v>1254</c:v>
                </c:pt>
                <c:pt idx="5401">
                  <c:v>1254.01</c:v>
                </c:pt>
                <c:pt idx="5402">
                  <c:v>1254.02</c:v>
                </c:pt>
                <c:pt idx="5403">
                  <c:v>1254.03</c:v>
                </c:pt>
                <c:pt idx="5404">
                  <c:v>1254.04</c:v>
                </c:pt>
                <c:pt idx="5405">
                  <c:v>1254.05</c:v>
                </c:pt>
                <c:pt idx="5406">
                  <c:v>1254.06</c:v>
                </c:pt>
                <c:pt idx="5407">
                  <c:v>1254.07</c:v>
                </c:pt>
                <c:pt idx="5408">
                  <c:v>1254.08</c:v>
                </c:pt>
                <c:pt idx="5409">
                  <c:v>1254.0899999999999</c:v>
                </c:pt>
                <c:pt idx="5410">
                  <c:v>1254.0999999999999</c:v>
                </c:pt>
                <c:pt idx="5411">
                  <c:v>1254.1099999999999</c:v>
                </c:pt>
                <c:pt idx="5412">
                  <c:v>1254.1199999999999</c:v>
                </c:pt>
                <c:pt idx="5413">
                  <c:v>1254.1300000000001</c:v>
                </c:pt>
                <c:pt idx="5414">
                  <c:v>1254.1400000000001</c:v>
                </c:pt>
                <c:pt idx="5415">
                  <c:v>1254.1500000000001</c:v>
                </c:pt>
                <c:pt idx="5416">
                  <c:v>1254.1600000000001</c:v>
                </c:pt>
                <c:pt idx="5417">
                  <c:v>1254.17</c:v>
                </c:pt>
                <c:pt idx="5418">
                  <c:v>1254.18</c:v>
                </c:pt>
                <c:pt idx="5419">
                  <c:v>1254.19</c:v>
                </c:pt>
                <c:pt idx="5420">
                  <c:v>1254.2</c:v>
                </c:pt>
                <c:pt idx="5421">
                  <c:v>1254.21</c:v>
                </c:pt>
                <c:pt idx="5422">
                  <c:v>1254.22</c:v>
                </c:pt>
                <c:pt idx="5423">
                  <c:v>1254.23</c:v>
                </c:pt>
                <c:pt idx="5424">
                  <c:v>1254.24</c:v>
                </c:pt>
                <c:pt idx="5425">
                  <c:v>1254.25</c:v>
                </c:pt>
                <c:pt idx="5426">
                  <c:v>1254.26</c:v>
                </c:pt>
                <c:pt idx="5427">
                  <c:v>1254.27</c:v>
                </c:pt>
                <c:pt idx="5428">
                  <c:v>1254.28</c:v>
                </c:pt>
                <c:pt idx="5429">
                  <c:v>1254.29</c:v>
                </c:pt>
                <c:pt idx="5430">
                  <c:v>1254.3</c:v>
                </c:pt>
                <c:pt idx="5431">
                  <c:v>1254.31</c:v>
                </c:pt>
                <c:pt idx="5432">
                  <c:v>1254.32</c:v>
                </c:pt>
                <c:pt idx="5433">
                  <c:v>1254.33</c:v>
                </c:pt>
                <c:pt idx="5434">
                  <c:v>1254.3399999999999</c:v>
                </c:pt>
                <c:pt idx="5435">
                  <c:v>1254.3499999999999</c:v>
                </c:pt>
                <c:pt idx="5436">
                  <c:v>1254.3599999999999</c:v>
                </c:pt>
                <c:pt idx="5437">
                  <c:v>1254.3699999999999</c:v>
                </c:pt>
                <c:pt idx="5438">
                  <c:v>1254.3800000000001</c:v>
                </c:pt>
                <c:pt idx="5439">
                  <c:v>1254.3900000000001</c:v>
                </c:pt>
                <c:pt idx="5440">
                  <c:v>1254.4000000000001</c:v>
                </c:pt>
                <c:pt idx="5441">
                  <c:v>1254.4100000000001</c:v>
                </c:pt>
                <c:pt idx="5442">
                  <c:v>1254.42</c:v>
                </c:pt>
                <c:pt idx="5443">
                  <c:v>1254.43</c:v>
                </c:pt>
                <c:pt idx="5444">
                  <c:v>1254.44</c:v>
                </c:pt>
                <c:pt idx="5445">
                  <c:v>1254.45</c:v>
                </c:pt>
                <c:pt idx="5446">
                  <c:v>1254.46</c:v>
                </c:pt>
                <c:pt idx="5447">
                  <c:v>1254.47</c:v>
                </c:pt>
                <c:pt idx="5448">
                  <c:v>1254.48</c:v>
                </c:pt>
                <c:pt idx="5449">
                  <c:v>1254.49</c:v>
                </c:pt>
                <c:pt idx="5450">
                  <c:v>1254.5</c:v>
                </c:pt>
                <c:pt idx="5451">
                  <c:v>1254.51</c:v>
                </c:pt>
                <c:pt idx="5452">
                  <c:v>1254.52</c:v>
                </c:pt>
                <c:pt idx="5453">
                  <c:v>1254.53</c:v>
                </c:pt>
                <c:pt idx="5454">
                  <c:v>1254.54</c:v>
                </c:pt>
                <c:pt idx="5455">
                  <c:v>1254.55</c:v>
                </c:pt>
                <c:pt idx="5456">
                  <c:v>1254.56</c:v>
                </c:pt>
                <c:pt idx="5457">
                  <c:v>1254.57</c:v>
                </c:pt>
                <c:pt idx="5458">
                  <c:v>1254.58</c:v>
                </c:pt>
                <c:pt idx="5459">
                  <c:v>1254.5899999999999</c:v>
                </c:pt>
                <c:pt idx="5460">
                  <c:v>1254.5999999999999</c:v>
                </c:pt>
                <c:pt idx="5461">
                  <c:v>1254.6099999999999</c:v>
                </c:pt>
                <c:pt idx="5462">
                  <c:v>1254.6199999999999</c:v>
                </c:pt>
                <c:pt idx="5463">
                  <c:v>1254.6300000000001</c:v>
                </c:pt>
                <c:pt idx="5464">
                  <c:v>1254.6400000000001</c:v>
                </c:pt>
                <c:pt idx="5465">
                  <c:v>1254.6500000000001</c:v>
                </c:pt>
                <c:pt idx="5466">
                  <c:v>1254.6600000000001</c:v>
                </c:pt>
                <c:pt idx="5467">
                  <c:v>1254.67</c:v>
                </c:pt>
                <c:pt idx="5468">
                  <c:v>1254.68</c:v>
                </c:pt>
                <c:pt idx="5469">
                  <c:v>1254.69</c:v>
                </c:pt>
                <c:pt idx="5470">
                  <c:v>1254.7</c:v>
                </c:pt>
                <c:pt idx="5471">
                  <c:v>1254.71</c:v>
                </c:pt>
                <c:pt idx="5472">
                  <c:v>1254.72</c:v>
                </c:pt>
                <c:pt idx="5473">
                  <c:v>1254.73</c:v>
                </c:pt>
                <c:pt idx="5474">
                  <c:v>1254.74</c:v>
                </c:pt>
                <c:pt idx="5475">
                  <c:v>1254.75</c:v>
                </c:pt>
                <c:pt idx="5476">
                  <c:v>1254.76</c:v>
                </c:pt>
                <c:pt idx="5477">
                  <c:v>1254.77</c:v>
                </c:pt>
                <c:pt idx="5478">
                  <c:v>1254.78</c:v>
                </c:pt>
                <c:pt idx="5479">
                  <c:v>1254.79</c:v>
                </c:pt>
                <c:pt idx="5480">
                  <c:v>1254.8</c:v>
                </c:pt>
                <c:pt idx="5481">
                  <c:v>1254.81</c:v>
                </c:pt>
                <c:pt idx="5482">
                  <c:v>1254.82</c:v>
                </c:pt>
                <c:pt idx="5483">
                  <c:v>1254.83</c:v>
                </c:pt>
                <c:pt idx="5484">
                  <c:v>1254.8399999999999</c:v>
                </c:pt>
                <c:pt idx="5485">
                  <c:v>1254.8499999999999</c:v>
                </c:pt>
                <c:pt idx="5486">
                  <c:v>1254.8599999999999</c:v>
                </c:pt>
                <c:pt idx="5487">
                  <c:v>1254.8699999999999</c:v>
                </c:pt>
                <c:pt idx="5488">
                  <c:v>1254.8800000000001</c:v>
                </c:pt>
                <c:pt idx="5489">
                  <c:v>1254.8900000000001</c:v>
                </c:pt>
                <c:pt idx="5490">
                  <c:v>1254.9000000000001</c:v>
                </c:pt>
                <c:pt idx="5491">
                  <c:v>1254.9100000000001</c:v>
                </c:pt>
                <c:pt idx="5492">
                  <c:v>1254.92</c:v>
                </c:pt>
                <c:pt idx="5493">
                  <c:v>1254.93</c:v>
                </c:pt>
                <c:pt idx="5494">
                  <c:v>1254.94</c:v>
                </c:pt>
                <c:pt idx="5495">
                  <c:v>1254.95</c:v>
                </c:pt>
                <c:pt idx="5496">
                  <c:v>1254.96</c:v>
                </c:pt>
                <c:pt idx="5497">
                  <c:v>1254.97</c:v>
                </c:pt>
                <c:pt idx="5498">
                  <c:v>1254.98</c:v>
                </c:pt>
                <c:pt idx="5499">
                  <c:v>1254.99</c:v>
                </c:pt>
                <c:pt idx="5500">
                  <c:v>1255</c:v>
                </c:pt>
                <c:pt idx="5501">
                  <c:v>1255.01</c:v>
                </c:pt>
                <c:pt idx="5502">
                  <c:v>1255.02</c:v>
                </c:pt>
                <c:pt idx="5503">
                  <c:v>1255.03</c:v>
                </c:pt>
                <c:pt idx="5504">
                  <c:v>1255.04</c:v>
                </c:pt>
                <c:pt idx="5505">
                  <c:v>1255.05</c:v>
                </c:pt>
                <c:pt idx="5506">
                  <c:v>1255.06</c:v>
                </c:pt>
                <c:pt idx="5507">
                  <c:v>1255.07</c:v>
                </c:pt>
                <c:pt idx="5508">
                  <c:v>1255.08</c:v>
                </c:pt>
                <c:pt idx="5509">
                  <c:v>1255.0899999999999</c:v>
                </c:pt>
                <c:pt idx="5510">
                  <c:v>1255.0999999999999</c:v>
                </c:pt>
                <c:pt idx="5511">
                  <c:v>1255.1099999999999</c:v>
                </c:pt>
                <c:pt idx="5512">
                  <c:v>1255.1199999999999</c:v>
                </c:pt>
                <c:pt idx="5513">
                  <c:v>1255.1300000000001</c:v>
                </c:pt>
                <c:pt idx="5514">
                  <c:v>1255.1400000000001</c:v>
                </c:pt>
                <c:pt idx="5515">
                  <c:v>1255.1500000000001</c:v>
                </c:pt>
                <c:pt idx="5516">
                  <c:v>1255.1600000000001</c:v>
                </c:pt>
                <c:pt idx="5517">
                  <c:v>1255.17</c:v>
                </c:pt>
                <c:pt idx="5518">
                  <c:v>1255.18</c:v>
                </c:pt>
                <c:pt idx="5519">
                  <c:v>1255.19</c:v>
                </c:pt>
                <c:pt idx="5520">
                  <c:v>1255.2</c:v>
                </c:pt>
                <c:pt idx="5521">
                  <c:v>1255.21</c:v>
                </c:pt>
                <c:pt idx="5522">
                  <c:v>1255.22</c:v>
                </c:pt>
                <c:pt idx="5523">
                  <c:v>1255.23</c:v>
                </c:pt>
                <c:pt idx="5524">
                  <c:v>1255.24</c:v>
                </c:pt>
                <c:pt idx="5525">
                  <c:v>1255.25</c:v>
                </c:pt>
                <c:pt idx="5526">
                  <c:v>1255.26</c:v>
                </c:pt>
                <c:pt idx="5527">
                  <c:v>1255.27</c:v>
                </c:pt>
                <c:pt idx="5528">
                  <c:v>1255.28</c:v>
                </c:pt>
                <c:pt idx="5529">
                  <c:v>1255.29</c:v>
                </c:pt>
                <c:pt idx="5530">
                  <c:v>1255.3</c:v>
                </c:pt>
                <c:pt idx="5531">
                  <c:v>1255.31</c:v>
                </c:pt>
                <c:pt idx="5532">
                  <c:v>1255.32</c:v>
                </c:pt>
                <c:pt idx="5533">
                  <c:v>1255.33</c:v>
                </c:pt>
                <c:pt idx="5534">
                  <c:v>1255.3399999999999</c:v>
                </c:pt>
                <c:pt idx="5535">
                  <c:v>1255.3499999999999</c:v>
                </c:pt>
                <c:pt idx="5536">
                  <c:v>1255.3599999999999</c:v>
                </c:pt>
                <c:pt idx="5537">
                  <c:v>1255.3699999999999</c:v>
                </c:pt>
                <c:pt idx="5538">
                  <c:v>1255.3800000000001</c:v>
                </c:pt>
                <c:pt idx="5539">
                  <c:v>1255.3900000000001</c:v>
                </c:pt>
                <c:pt idx="5540">
                  <c:v>1255.4000000000001</c:v>
                </c:pt>
                <c:pt idx="5541">
                  <c:v>1255.4100000000001</c:v>
                </c:pt>
                <c:pt idx="5542">
                  <c:v>1255.42</c:v>
                </c:pt>
                <c:pt idx="5543">
                  <c:v>1255.43</c:v>
                </c:pt>
                <c:pt idx="5544">
                  <c:v>1255.44</c:v>
                </c:pt>
                <c:pt idx="5545">
                  <c:v>1255.45</c:v>
                </c:pt>
                <c:pt idx="5546">
                  <c:v>1255.46</c:v>
                </c:pt>
                <c:pt idx="5547">
                  <c:v>1255.47</c:v>
                </c:pt>
                <c:pt idx="5548">
                  <c:v>1255.48</c:v>
                </c:pt>
                <c:pt idx="5549">
                  <c:v>1255.49</c:v>
                </c:pt>
                <c:pt idx="5550">
                  <c:v>1255.5</c:v>
                </c:pt>
                <c:pt idx="5551">
                  <c:v>1255.51</c:v>
                </c:pt>
                <c:pt idx="5552">
                  <c:v>1255.52</c:v>
                </c:pt>
                <c:pt idx="5553">
                  <c:v>1255.53</c:v>
                </c:pt>
                <c:pt idx="5554">
                  <c:v>1255.54</c:v>
                </c:pt>
                <c:pt idx="5555">
                  <c:v>1255.55</c:v>
                </c:pt>
                <c:pt idx="5556">
                  <c:v>1255.56</c:v>
                </c:pt>
                <c:pt idx="5557">
                  <c:v>1255.57</c:v>
                </c:pt>
                <c:pt idx="5558">
                  <c:v>1255.58</c:v>
                </c:pt>
                <c:pt idx="5559">
                  <c:v>1255.5899999999999</c:v>
                </c:pt>
                <c:pt idx="5560">
                  <c:v>1255.5999999999999</c:v>
                </c:pt>
                <c:pt idx="5561">
                  <c:v>1255.6099999999999</c:v>
                </c:pt>
                <c:pt idx="5562">
                  <c:v>1255.6199999999999</c:v>
                </c:pt>
                <c:pt idx="5563">
                  <c:v>1255.6300000000001</c:v>
                </c:pt>
                <c:pt idx="5564">
                  <c:v>1255.6400000000001</c:v>
                </c:pt>
                <c:pt idx="5565">
                  <c:v>1255.6500000000001</c:v>
                </c:pt>
                <c:pt idx="5566">
                  <c:v>1255.6600000000001</c:v>
                </c:pt>
                <c:pt idx="5567">
                  <c:v>1255.67</c:v>
                </c:pt>
                <c:pt idx="5568">
                  <c:v>1255.68</c:v>
                </c:pt>
                <c:pt idx="5569">
                  <c:v>1255.69</c:v>
                </c:pt>
                <c:pt idx="5570">
                  <c:v>1255.7</c:v>
                </c:pt>
                <c:pt idx="5571">
                  <c:v>1255.71</c:v>
                </c:pt>
                <c:pt idx="5572">
                  <c:v>1255.72</c:v>
                </c:pt>
                <c:pt idx="5573">
                  <c:v>1255.73</c:v>
                </c:pt>
                <c:pt idx="5574">
                  <c:v>1255.74</c:v>
                </c:pt>
                <c:pt idx="5575">
                  <c:v>1255.75</c:v>
                </c:pt>
                <c:pt idx="5576">
                  <c:v>1255.76</c:v>
                </c:pt>
                <c:pt idx="5577">
                  <c:v>1255.77</c:v>
                </c:pt>
                <c:pt idx="5578">
                  <c:v>1255.78</c:v>
                </c:pt>
                <c:pt idx="5579">
                  <c:v>1255.79</c:v>
                </c:pt>
                <c:pt idx="5580">
                  <c:v>1255.8</c:v>
                </c:pt>
                <c:pt idx="5581">
                  <c:v>1255.81</c:v>
                </c:pt>
                <c:pt idx="5582">
                  <c:v>1255.82</c:v>
                </c:pt>
                <c:pt idx="5583">
                  <c:v>1255.83</c:v>
                </c:pt>
                <c:pt idx="5584">
                  <c:v>1255.8399999999999</c:v>
                </c:pt>
                <c:pt idx="5585">
                  <c:v>1255.8499999999999</c:v>
                </c:pt>
                <c:pt idx="5586">
                  <c:v>1255.8599999999999</c:v>
                </c:pt>
                <c:pt idx="5587">
                  <c:v>1255.8699999999999</c:v>
                </c:pt>
                <c:pt idx="5588">
                  <c:v>1255.8800000000001</c:v>
                </c:pt>
                <c:pt idx="5589">
                  <c:v>1255.8900000000001</c:v>
                </c:pt>
                <c:pt idx="5590">
                  <c:v>1255.9000000000001</c:v>
                </c:pt>
                <c:pt idx="5591">
                  <c:v>1255.9100000000001</c:v>
                </c:pt>
                <c:pt idx="5592">
                  <c:v>1255.92</c:v>
                </c:pt>
                <c:pt idx="5593">
                  <c:v>1255.93</c:v>
                </c:pt>
                <c:pt idx="5594">
                  <c:v>1255.94</c:v>
                </c:pt>
                <c:pt idx="5595">
                  <c:v>1255.95</c:v>
                </c:pt>
                <c:pt idx="5596">
                  <c:v>1255.96</c:v>
                </c:pt>
                <c:pt idx="5597">
                  <c:v>1255.97</c:v>
                </c:pt>
                <c:pt idx="5598">
                  <c:v>1255.98</c:v>
                </c:pt>
                <c:pt idx="5599">
                  <c:v>1255.99</c:v>
                </c:pt>
                <c:pt idx="5600">
                  <c:v>1256</c:v>
                </c:pt>
                <c:pt idx="5601">
                  <c:v>1256.01</c:v>
                </c:pt>
                <c:pt idx="5602">
                  <c:v>1256.02</c:v>
                </c:pt>
                <c:pt idx="5603">
                  <c:v>1256.03</c:v>
                </c:pt>
                <c:pt idx="5604">
                  <c:v>1256.04</c:v>
                </c:pt>
                <c:pt idx="5605">
                  <c:v>1256.05</c:v>
                </c:pt>
                <c:pt idx="5606">
                  <c:v>1256.06</c:v>
                </c:pt>
                <c:pt idx="5607">
                  <c:v>1256.07</c:v>
                </c:pt>
                <c:pt idx="5608">
                  <c:v>1256.08</c:v>
                </c:pt>
                <c:pt idx="5609">
                  <c:v>1256.0899999999999</c:v>
                </c:pt>
                <c:pt idx="5610">
                  <c:v>1256.0999999999999</c:v>
                </c:pt>
                <c:pt idx="5611">
                  <c:v>1256.1099999999999</c:v>
                </c:pt>
                <c:pt idx="5612">
                  <c:v>1256.1199999999999</c:v>
                </c:pt>
                <c:pt idx="5613">
                  <c:v>1256.1300000000001</c:v>
                </c:pt>
                <c:pt idx="5614">
                  <c:v>1256.1400000000001</c:v>
                </c:pt>
                <c:pt idx="5615">
                  <c:v>1256.1500000000001</c:v>
                </c:pt>
                <c:pt idx="5616">
                  <c:v>1256.1600000000001</c:v>
                </c:pt>
                <c:pt idx="5617">
                  <c:v>1256.17</c:v>
                </c:pt>
                <c:pt idx="5618">
                  <c:v>1256.18</c:v>
                </c:pt>
                <c:pt idx="5619">
                  <c:v>1256.19</c:v>
                </c:pt>
                <c:pt idx="5620">
                  <c:v>1256.2</c:v>
                </c:pt>
                <c:pt idx="5621">
                  <c:v>1256.21</c:v>
                </c:pt>
                <c:pt idx="5622">
                  <c:v>1256.22</c:v>
                </c:pt>
                <c:pt idx="5623">
                  <c:v>1256.23</c:v>
                </c:pt>
                <c:pt idx="5624">
                  <c:v>1256.24</c:v>
                </c:pt>
                <c:pt idx="5625">
                  <c:v>1256.25</c:v>
                </c:pt>
                <c:pt idx="5626">
                  <c:v>1256.26</c:v>
                </c:pt>
                <c:pt idx="5627">
                  <c:v>1256.27</c:v>
                </c:pt>
                <c:pt idx="5628">
                  <c:v>1256.28</c:v>
                </c:pt>
                <c:pt idx="5629">
                  <c:v>1256.29</c:v>
                </c:pt>
                <c:pt idx="5630">
                  <c:v>1256.3</c:v>
                </c:pt>
                <c:pt idx="5631">
                  <c:v>1256.31</c:v>
                </c:pt>
                <c:pt idx="5632">
                  <c:v>1256.32</c:v>
                </c:pt>
                <c:pt idx="5633">
                  <c:v>1256.33</c:v>
                </c:pt>
                <c:pt idx="5634">
                  <c:v>1256.3399999999999</c:v>
                </c:pt>
                <c:pt idx="5635">
                  <c:v>1256.3499999999999</c:v>
                </c:pt>
                <c:pt idx="5636">
                  <c:v>1256.3599999999999</c:v>
                </c:pt>
                <c:pt idx="5637">
                  <c:v>1256.3699999999999</c:v>
                </c:pt>
                <c:pt idx="5638">
                  <c:v>1256.3800000000001</c:v>
                </c:pt>
                <c:pt idx="5639">
                  <c:v>1256.3900000000001</c:v>
                </c:pt>
                <c:pt idx="5640">
                  <c:v>1256.4000000000001</c:v>
                </c:pt>
                <c:pt idx="5641">
                  <c:v>1256.4100000000001</c:v>
                </c:pt>
                <c:pt idx="5642">
                  <c:v>1256.42</c:v>
                </c:pt>
                <c:pt idx="5643">
                  <c:v>1256.43</c:v>
                </c:pt>
                <c:pt idx="5644">
                  <c:v>1256.44</c:v>
                </c:pt>
                <c:pt idx="5645">
                  <c:v>1256.45</c:v>
                </c:pt>
                <c:pt idx="5646">
                  <c:v>1256.46</c:v>
                </c:pt>
                <c:pt idx="5647">
                  <c:v>1256.47</c:v>
                </c:pt>
                <c:pt idx="5648">
                  <c:v>1256.48</c:v>
                </c:pt>
                <c:pt idx="5649">
                  <c:v>1256.49</c:v>
                </c:pt>
                <c:pt idx="5650">
                  <c:v>1256.5</c:v>
                </c:pt>
                <c:pt idx="5651">
                  <c:v>1256.51</c:v>
                </c:pt>
                <c:pt idx="5652">
                  <c:v>1256.52</c:v>
                </c:pt>
                <c:pt idx="5653">
                  <c:v>1256.53</c:v>
                </c:pt>
                <c:pt idx="5654">
                  <c:v>1256.54</c:v>
                </c:pt>
                <c:pt idx="5655">
                  <c:v>1256.55</c:v>
                </c:pt>
                <c:pt idx="5656">
                  <c:v>1256.56</c:v>
                </c:pt>
                <c:pt idx="5657">
                  <c:v>1256.57</c:v>
                </c:pt>
                <c:pt idx="5658">
                  <c:v>1256.58</c:v>
                </c:pt>
                <c:pt idx="5659">
                  <c:v>1256.5899999999999</c:v>
                </c:pt>
                <c:pt idx="5660">
                  <c:v>1256.5999999999999</c:v>
                </c:pt>
                <c:pt idx="5661">
                  <c:v>1256.6099999999999</c:v>
                </c:pt>
                <c:pt idx="5662">
                  <c:v>1256.6199999999999</c:v>
                </c:pt>
                <c:pt idx="5663">
                  <c:v>1256.6300000000001</c:v>
                </c:pt>
                <c:pt idx="5664">
                  <c:v>1256.6400000000001</c:v>
                </c:pt>
                <c:pt idx="5665">
                  <c:v>1256.6500000000001</c:v>
                </c:pt>
                <c:pt idx="5666">
                  <c:v>1256.6600000000001</c:v>
                </c:pt>
                <c:pt idx="5667">
                  <c:v>1256.67</c:v>
                </c:pt>
                <c:pt idx="5668">
                  <c:v>1256.68</c:v>
                </c:pt>
                <c:pt idx="5669">
                  <c:v>1256.69</c:v>
                </c:pt>
                <c:pt idx="5670">
                  <c:v>1256.7</c:v>
                </c:pt>
                <c:pt idx="5671">
                  <c:v>1256.71</c:v>
                </c:pt>
                <c:pt idx="5672">
                  <c:v>1256.72</c:v>
                </c:pt>
                <c:pt idx="5673">
                  <c:v>1256.73</c:v>
                </c:pt>
                <c:pt idx="5674">
                  <c:v>1256.74</c:v>
                </c:pt>
                <c:pt idx="5675">
                  <c:v>1256.75</c:v>
                </c:pt>
                <c:pt idx="5676">
                  <c:v>1256.76</c:v>
                </c:pt>
                <c:pt idx="5677">
                  <c:v>1256.77</c:v>
                </c:pt>
                <c:pt idx="5678">
                  <c:v>1256.78</c:v>
                </c:pt>
                <c:pt idx="5679">
                  <c:v>1256.79</c:v>
                </c:pt>
                <c:pt idx="5680">
                  <c:v>1256.8</c:v>
                </c:pt>
                <c:pt idx="5681">
                  <c:v>1256.81</c:v>
                </c:pt>
                <c:pt idx="5682">
                  <c:v>1256.82</c:v>
                </c:pt>
                <c:pt idx="5683">
                  <c:v>1256.83</c:v>
                </c:pt>
                <c:pt idx="5684">
                  <c:v>1256.8399999999999</c:v>
                </c:pt>
                <c:pt idx="5685">
                  <c:v>1256.8499999999999</c:v>
                </c:pt>
                <c:pt idx="5686">
                  <c:v>1256.8599999999999</c:v>
                </c:pt>
                <c:pt idx="5687">
                  <c:v>1256.8699999999999</c:v>
                </c:pt>
                <c:pt idx="5688">
                  <c:v>1256.8800000000001</c:v>
                </c:pt>
                <c:pt idx="5689">
                  <c:v>1256.8900000000001</c:v>
                </c:pt>
                <c:pt idx="5690">
                  <c:v>1256.9000000000001</c:v>
                </c:pt>
                <c:pt idx="5691">
                  <c:v>1256.9100000000001</c:v>
                </c:pt>
                <c:pt idx="5692">
                  <c:v>1256.92</c:v>
                </c:pt>
                <c:pt idx="5693">
                  <c:v>1256.93</c:v>
                </c:pt>
                <c:pt idx="5694">
                  <c:v>1256.94</c:v>
                </c:pt>
                <c:pt idx="5695">
                  <c:v>1256.95</c:v>
                </c:pt>
                <c:pt idx="5696">
                  <c:v>1256.96</c:v>
                </c:pt>
                <c:pt idx="5697">
                  <c:v>1256.97</c:v>
                </c:pt>
                <c:pt idx="5698">
                  <c:v>1256.98</c:v>
                </c:pt>
                <c:pt idx="5699">
                  <c:v>1256.99</c:v>
                </c:pt>
                <c:pt idx="5700">
                  <c:v>1257</c:v>
                </c:pt>
                <c:pt idx="5701">
                  <c:v>1257.01</c:v>
                </c:pt>
                <c:pt idx="5702">
                  <c:v>1257.02</c:v>
                </c:pt>
                <c:pt idx="5703">
                  <c:v>1257.03</c:v>
                </c:pt>
                <c:pt idx="5704">
                  <c:v>1257.04</c:v>
                </c:pt>
                <c:pt idx="5705">
                  <c:v>1257.05</c:v>
                </c:pt>
                <c:pt idx="5706">
                  <c:v>1257.06</c:v>
                </c:pt>
                <c:pt idx="5707">
                  <c:v>1257.07</c:v>
                </c:pt>
                <c:pt idx="5708">
                  <c:v>1257.08</c:v>
                </c:pt>
                <c:pt idx="5709">
                  <c:v>1257.0899999999999</c:v>
                </c:pt>
                <c:pt idx="5710">
                  <c:v>1257.0999999999999</c:v>
                </c:pt>
                <c:pt idx="5711">
                  <c:v>1257.1099999999999</c:v>
                </c:pt>
                <c:pt idx="5712">
                  <c:v>1257.1199999999999</c:v>
                </c:pt>
                <c:pt idx="5713">
                  <c:v>1257.1300000000001</c:v>
                </c:pt>
                <c:pt idx="5714">
                  <c:v>1257.1400000000001</c:v>
                </c:pt>
                <c:pt idx="5715">
                  <c:v>1257.1500000000001</c:v>
                </c:pt>
                <c:pt idx="5716">
                  <c:v>1257.1600000000001</c:v>
                </c:pt>
                <c:pt idx="5717">
                  <c:v>1257.17</c:v>
                </c:pt>
                <c:pt idx="5718">
                  <c:v>1257.18</c:v>
                </c:pt>
                <c:pt idx="5719">
                  <c:v>1257.19</c:v>
                </c:pt>
                <c:pt idx="5720">
                  <c:v>1257.2</c:v>
                </c:pt>
                <c:pt idx="5721">
                  <c:v>1257.21</c:v>
                </c:pt>
                <c:pt idx="5722">
                  <c:v>1257.22</c:v>
                </c:pt>
                <c:pt idx="5723">
                  <c:v>1257.23</c:v>
                </c:pt>
                <c:pt idx="5724">
                  <c:v>1257.24</c:v>
                </c:pt>
                <c:pt idx="5725">
                  <c:v>1257.25</c:v>
                </c:pt>
                <c:pt idx="5726">
                  <c:v>1257.26</c:v>
                </c:pt>
                <c:pt idx="5727">
                  <c:v>1257.27</c:v>
                </c:pt>
                <c:pt idx="5728">
                  <c:v>1257.28</c:v>
                </c:pt>
                <c:pt idx="5729">
                  <c:v>1257.29</c:v>
                </c:pt>
                <c:pt idx="5730">
                  <c:v>1257.3</c:v>
                </c:pt>
                <c:pt idx="5731">
                  <c:v>1257.31</c:v>
                </c:pt>
                <c:pt idx="5732">
                  <c:v>1257.32</c:v>
                </c:pt>
                <c:pt idx="5733">
                  <c:v>1257.33</c:v>
                </c:pt>
                <c:pt idx="5734">
                  <c:v>1257.3399999999999</c:v>
                </c:pt>
                <c:pt idx="5735">
                  <c:v>1257.3499999999999</c:v>
                </c:pt>
                <c:pt idx="5736">
                  <c:v>1257.3599999999999</c:v>
                </c:pt>
                <c:pt idx="5737">
                  <c:v>1257.3699999999999</c:v>
                </c:pt>
                <c:pt idx="5738">
                  <c:v>1257.3800000000001</c:v>
                </c:pt>
                <c:pt idx="5739">
                  <c:v>1257.3900000000001</c:v>
                </c:pt>
                <c:pt idx="5740">
                  <c:v>1257.4000000000001</c:v>
                </c:pt>
                <c:pt idx="5741">
                  <c:v>1257.4100000000001</c:v>
                </c:pt>
                <c:pt idx="5742">
                  <c:v>1257.42</c:v>
                </c:pt>
                <c:pt idx="5743">
                  <c:v>1257.43</c:v>
                </c:pt>
                <c:pt idx="5744">
                  <c:v>1257.44</c:v>
                </c:pt>
                <c:pt idx="5745">
                  <c:v>1257.45</c:v>
                </c:pt>
                <c:pt idx="5746">
                  <c:v>1257.46</c:v>
                </c:pt>
                <c:pt idx="5747">
                  <c:v>1257.47</c:v>
                </c:pt>
                <c:pt idx="5748">
                  <c:v>1257.48</c:v>
                </c:pt>
                <c:pt idx="5749">
                  <c:v>1257.49</c:v>
                </c:pt>
                <c:pt idx="5750">
                  <c:v>1257.5</c:v>
                </c:pt>
                <c:pt idx="5751">
                  <c:v>1257.51</c:v>
                </c:pt>
                <c:pt idx="5752">
                  <c:v>1257.52</c:v>
                </c:pt>
                <c:pt idx="5753">
                  <c:v>1257.53</c:v>
                </c:pt>
                <c:pt idx="5754">
                  <c:v>1257.54</c:v>
                </c:pt>
                <c:pt idx="5755">
                  <c:v>1257.55</c:v>
                </c:pt>
                <c:pt idx="5756">
                  <c:v>1257.56</c:v>
                </c:pt>
                <c:pt idx="5757">
                  <c:v>1257.57</c:v>
                </c:pt>
                <c:pt idx="5758">
                  <c:v>1257.58</c:v>
                </c:pt>
                <c:pt idx="5759">
                  <c:v>1257.5899999999999</c:v>
                </c:pt>
                <c:pt idx="5760">
                  <c:v>1257.5999999999999</c:v>
                </c:pt>
                <c:pt idx="5761">
                  <c:v>1257.6099999999999</c:v>
                </c:pt>
                <c:pt idx="5762">
                  <c:v>1257.6199999999999</c:v>
                </c:pt>
                <c:pt idx="5763">
                  <c:v>1257.6300000000001</c:v>
                </c:pt>
                <c:pt idx="5764">
                  <c:v>1257.6400000000001</c:v>
                </c:pt>
                <c:pt idx="5765">
                  <c:v>1257.6500000000001</c:v>
                </c:pt>
                <c:pt idx="5766">
                  <c:v>1257.6600000000001</c:v>
                </c:pt>
                <c:pt idx="5767">
                  <c:v>1257.67</c:v>
                </c:pt>
                <c:pt idx="5768">
                  <c:v>1257.68</c:v>
                </c:pt>
                <c:pt idx="5769">
                  <c:v>1257.69</c:v>
                </c:pt>
                <c:pt idx="5770">
                  <c:v>1257.7</c:v>
                </c:pt>
                <c:pt idx="5771">
                  <c:v>1257.71</c:v>
                </c:pt>
                <c:pt idx="5772">
                  <c:v>1257.72</c:v>
                </c:pt>
                <c:pt idx="5773">
                  <c:v>1257.73</c:v>
                </c:pt>
                <c:pt idx="5774">
                  <c:v>1257.74</c:v>
                </c:pt>
                <c:pt idx="5775">
                  <c:v>1257.75</c:v>
                </c:pt>
                <c:pt idx="5776">
                  <c:v>1257.76</c:v>
                </c:pt>
                <c:pt idx="5777">
                  <c:v>1257.77</c:v>
                </c:pt>
                <c:pt idx="5778">
                  <c:v>1257.78</c:v>
                </c:pt>
                <c:pt idx="5779">
                  <c:v>1257.79</c:v>
                </c:pt>
                <c:pt idx="5780">
                  <c:v>1257.8</c:v>
                </c:pt>
                <c:pt idx="5781">
                  <c:v>1257.81</c:v>
                </c:pt>
                <c:pt idx="5782">
                  <c:v>1257.82</c:v>
                </c:pt>
                <c:pt idx="5783">
                  <c:v>1257.83</c:v>
                </c:pt>
                <c:pt idx="5784">
                  <c:v>1257.8399999999999</c:v>
                </c:pt>
                <c:pt idx="5785">
                  <c:v>1257.8499999999999</c:v>
                </c:pt>
                <c:pt idx="5786">
                  <c:v>1257.8599999999999</c:v>
                </c:pt>
                <c:pt idx="5787">
                  <c:v>1257.8699999999999</c:v>
                </c:pt>
                <c:pt idx="5788">
                  <c:v>1257.8800000000001</c:v>
                </c:pt>
                <c:pt idx="5789">
                  <c:v>1257.8900000000001</c:v>
                </c:pt>
                <c:pt idx="5790">
                  <c:v>1257.9000000000001</c:v>
                </c:pt>
                <c:pt idx="5791">
                  <c:v>1257.9100000000001</c:v>
                </c:pt>
                <c:pt idx="5792">
                  <c:v>1257.92</c:v>
                </c:pt>
                <c:pt idx="5793">
                  <c:v>1257.93</c:v>
                </c:pt>
                <c:pt idx="5794">
                  <c:v>1257.94</c:v>
                </c:pt>
                <c:pt idx="5795">
                  <c:v>1257.95</c:v>
                </c:pt>
                <c:pt idx="5796">
                  <c:v>1257.96</c:v>
                </c:pt>
                <c:pt idx="5797">
                  <c:v>1257.97</c:v>
                </c:pt>
                <c:pt idx="5798">
                  <c:v>1257.98</c:v>
                </c:pt>
                <c:pt idx="5799">
                  <c:v>1257.99</c:v>
                </c:pt>
                <c:pt idx="5800">
                  <c:v>1258</c:v>
                </c:pt>
                <c:pt idx="5801">
                  <c:v>1258.01</c:v>
                </c:pt>
                <c:pt idx="5802">
                  <c:v>1258.02</c:v>
                </c:pt>
                <c:pt idx="5803">
                  <c:v>1258.03</c:v>
                </c:pt>
                <c:pt idx="5804">
                  <c:v>1258.04</c:v>
                </c:pt>
                <c:pt idx="5805">
                  <c:v>1258.05</c:v>
                </c:pt>
                <c:pt idx="5806">
                  <c:v>1258.06</c:v>
                </c:pt>
                <c:pt idx="5807">
                  <c:v>1258.07</c:v>
                </c:pt>
                <c:pt idx="5808">
                  <c:v>1258.08</c:v>
                </c:pt>
                <c:pt idx="5809">
                  <c:v>1258.0899999999999</c:v>
                </c:pt>
                <c:pt idx="5810">
                  <c:v>1258.0999999999999</c:v>
                </c:pt>
                <c:pt idx="5811">
                  <c:v>1258.1099999999999</c:v>
                </c:pt>
                <c:pt idx="5812">
                  <c:v>1258.1199999999999</c:v>
                </c:pt>
                <c:pt idx="5813">
                  <c:v>1258.1300000000001</c:v>
                </c:pt>
                <c:pt idx="5814">
                  <c:v>1258.1400000000001</c:v>
                </c:pt>
                <c:pt idx="5815">
                  <c:v>1258.1500000000001</c:v>
                </c:pt>
                <c:pt idx="5816">
                  <c:v>1258.1600000000001</c:v>
                </c:pt>
                <c:pt idx="5817">
                  <c:v>1258.17</c:v>
                </c:pt>
                <c:pt idx="5818">
                  <c:v>1258.18</c:v>
                </c:pt>
                <c:pt idx="5819">
                  <c:v>1258.19</c:v>
                </c:pt>
                <c:pt idx="5820">
                  <c:v>1258.2</c:v>
                </c:pt>
                <c:pt idx="5821">
                  <c:v>1258.21</c:v>
                </c:pt>
                <c:pt idx="5822">
                  <c:v>1258.22</c:v>
                </c:pt>
                <c:pt idx="5823">
                  <c:v>1258.23</c:v>
                </c:pt>
                <c:pt idx="5824">
                  <c:v>1258.24</c:v>
                </c:pt>
                <c:pt idx="5825">
                  <c:v>1258.25</c:v>
                </c:pt>
                <c:pt idx="5826">
                  <c:v>1258.26</c:v>
                </c:pt>
                <c:pt idx="5827">
                  <c:v>1258.27</c:v>
                </c:pt>
                <c:pt idx="5828">
                  <c:v>1258.28</c:v>
                </c:pt>
                <c:pt idx="5829">
                  <c:v>1258.29</c:v>
                </c:pt>
                <c:pt idx="5830">
                  <c:v>1258.3</c:v>
                </c:pt>
                <c:pt idx="5831">
                  <c:v>1258.31</c:v>
                </c:pt>
                <c:pt idx="5832">
                  <c:v>1258.32</c:v>
                </c:pt>
                <c:pt idx="5833">
                  <c:v>1258.33</c:v>
                </c:pt>
                <c:pt idx="5834">
                  <c:v>1258.3399999999999</c:v>
                </c:pt>
                <c:pt idx="5835">
                  <c:v>1258.3499999999999</c:v>
                </c:pt>
                <c:pt idx="5836">
                  <c:v>1258.3599999999999</c:v>
                </c:pt>
                <c:pt idx="5837">
                  <c:v>1258.3699999999999</c:v>
                </c:pt>
                <c:pt idx="5838">
                  <c:v>1258.3800000000001</c:v>
                </c:pt>
                <c:pt idx="5839">
                  <c:v>1258.3900000000001</c:v>
                </c:pt>
                <c:pt idx="5840">
                  <c:v>1258.4000000000001</c:v>
                </c:pt>
                <c:pt idx="5841">
                  <c:v>1258.4100000000001</c:v>
                </c:pt>
                <c:pt idx="5842">
                  <c:v>1258.42</c:v>
                </c:pt>
                <c:pt idx="5843">
                  <c:v>1258.43</c:v>
                </c:pt>
                <c:pt idx="5844">
                  <c:v>1258.44</c:v>
                </c:pt>
                <c:pt idx="5845">
                  <c:v>1258.45</c:v>
                </c:pt>
                <c:pt idx="5846">
                  <c:v>1258.46</c:v>
                </c:pt>
                <c:pt idx="5847">
                  <c:v>1258.47</c:v>
                </c:pt>
                <c:pt idx="5848">
                  <c:v>1258.48</c:v>
                </c:pt>
                <c:pt idx="5849">
                  <c:v>1258.49</c:v>
                </c:pt>
                <c:pt idx="5850">
                  <c:v>1258.5</c:v>
                </c:pt>
                <c:pt idx="5851">
                  <c:v>1258.51</c:v>
                </c:pt>
                <c:pt idx="5852">
                  <c:v>1258.52</c:v>
                </c:pt>
                <c:pt idx="5853">
                  <c:v>1258.53</c:v>
                </c:pt>
                <c:pt idx="5854">
                  <c:v>1258.54</c:v>
                </c:pt>
                <c:pt idx="5855">
                  <c:v>1258.55</c:v>
                </c:pt>
                <c:pt idx="5856">
                  <c:v>1258.56</c:v>
                </c:pt>
                <c:pt idx="5857">
                  <c:v>1258.57</c:v>
                </c:pt>
                <c:pt idx="5858">
                  <c:v>1258.58</c:v>
                </c:pt>
                <c:pt idx="5859">
                  <c:v>1258.5899999999999</c:v>
                </c:pt>
                <c:pt idx="5860">
                  <c:v>1258.5999999999999</c:v>
                </c:pt>
                <c:pt idx="5861">
                  <c:v>1258.6099999999999</c:v>
                </c:pt>
                <c:pt idx="5862">
                  <c:v>1258.6199999999999</c:v>
                </c:pt>
                <c:pt idx="5863">
                  <c:v>1258.6300000000001</c:v>
                </c:pt>
                <c:pt idx="5864">
                  <c:v>1258.6400000000001</c:v>
                </c:pt>
                <c:pt idx="5865">
                  <c:v>1258.6500000000001</c:v>
                </c:pt>
                <c:pt idx="5866">
                  <c:v>1258.6600000000001</c:v>
                </c:pt>
                <c:pt idx="5867">
                  <c:v>1258.67</c:v>
                </c:pt>
                <c:pt idx="5868">
                  <c:v>1258.68</c:v>
                </c:pt>
                <c:pt idx="5869">
                  <c:v>1258.69</c:v>
                </c:pt>
                <c:pt idx="5870">
                  <c:v>1258.7</c:v>
                </c:pt>
                <c:pt idx="5871">
                  <c:v>1258.71</c:v>
                </c:pt>
                <c:pt idx="5872">
                  <c:v>1258.72</c:v>
                </c:pt>
                <c:pt idx="5873">
                  <c:v>1258.73</c:v>
                </c:pt>
                <c:pt idx="5874">
                  <c:v>1258.74</c:v>
                </c:pt>
                <c:pt idx="5875">
                  <c:v>1258.75</c:v>
                </c:pt>
                <c:pt idx="5876">
                  <c:v>1258.76</c:v>
                </c:pt>
                <c:pt idx="5877">
                  <c:v>1258.77</c:v>
                </c:pt>
                <c:pt idx="5878">
                  <c:v>1258.78</c:v>
                </c:pt>
                <c:pt idx="5879">
                  <c:v>1258.79</c:v>
                </c:pt>
                <c:pt idx="5880">
                  <c:v>1258.8</c:v>
                </c:pt>
                <c:pt idx="5881">
                  <c:v>1258.81</c:v>
                </c:pt>
                <c:pt idx="5882">
                  <c:v>1258.82</c:v>
                </c:pt>
                <c:pt idx="5883">
                  <c:v>1258.83</c:v>
                </c:pt>
                <c:pt idx="5884">
                  <c:v>1258.8399999999999</c:v>
                </c:pt>
                <c:pt idx="5885">
                  <c:v>1258.8499999999999</c:v>
                </c:pt>
                <c:pt idx="5886">
                  <c:v>1258.8599999999999</c:v>
                </c:pt>
                <c:pt idx="5887">
                  <c:v>1258.8699999999999</c:v>
                </c:pt>
                <c:pt idx="5888">
                  <c:v>1258.8800000000001</c:v>
                </c:pt>
                <c:pt idx="5889">
                  <c:v>1258.8900000000001</c:v>
                </c:pt>
                <c:pt idx="5890">
                  <c:v>1258.9000000000001</c:v>
                </c:pt>
                <c:pt idx="5891">
                  <c:v>1258.9100000000001</c:v>
                </c:pt>
                <c:pt idx="5892">
                  <c:v>1258.92</c:v>
                </c:pt>
                <c:pt idx="5893">
                  <c:v>1258.93</c:v>
                </c:pt>
                <c:pt idx="5894">
                  <c:v>1258.94</c:v>
                </c:pt>
                <c:pt idx="5895">
                  <c:v>1258.95</c:v>
                </c:pt>
                <c:pt idx="5896">
                  <c:v>1258.96</c:v>
                </c:pt>
                <c:pt idx="5897">
                  <c:v>1258.97</c:v>
                </c:pt>
                <c:pt idx="5898">
                  <c:v>1258.98</c:v>
                </c:pt>
                <c:pt idx="5899">
                  <c:v>1258.99</c:v>
                </c:pt>
                <c:pt idx="5900">
                  <c:v>1259</c:v>
                </c:pt>
                <c:pt idx="5901">
                  <c:v>1259.01</c:v>
                </c:pt>
                <c:pt idx="5902">
                  <c:v>1259.02</c:v>
                </c:pt>
                <c:pt idx="5903">
                  <c:v>1259.03</c:v>
                </c:pt>
                <c:pt idx="5904">
                  <c:v>1259.04</c:v>
                </c:pt>
                <c:pt idx="5905">
                  <c:v>1259.05</c:v>
                </c:pt>
                <c:pt idx="5906">
                  <c:v>1259.06</c:v>
                </c:pt>
                <c:pt idx="5907">
                  <c:v>1259.07</c:v>
                </c:pt>
                <c:pt idx="5908">
                  <c:v>1259.08</c:v>
                </c:pt>
                <c:pt idx="5909">
                  <c:v>1259.0899999999999</c:v>
                </c:pt>
                <c:pt idx="5910">
                  <c:v>1259.0999999999999</c:v>
                </c:pt>
                <c:pt idx="5911">
                  <c:v>1259.1099999999999</c:v>
                </c:pt>
                <c:pt idx="5912">
                  <c:v>1259.1199999999999</c:v>
                </c:pt>
                <c:pt idx="5913">
                  <c:v>1259.1300000000001</c:v>
                </c:pt>
                <c:pt idx="5914">
                  <c:v>1259.1400000000001</c:v>
                </c:pt>
                <c:pt idx="5915">
                  <c:v>1259.1500000000001</c:v>
                </c:pt>
                <c:pt idx="5916">
                  <c:v>1259.1600000000001</c:v>
                </c:pt>
                <c:pt idx="5917">
                  <c:v>1259.17</c:v>
                </c:pt>
                <c:pt idx="5918">
                  <c:v>1259.18</c:v>
                </c:pt>
                <c:pt idx="5919">
                  <c:v>1259.19</c:v>
                </c:pt>
                <c:pt idx="5920">
                  <c:v>1259.2</c:v>
                </c:pt>
                <c:pt idx="5921">
                  <c:v>1259.21</c:v>
                </c:pt>
                <c:pt idx="5922">
                  <c:v>1259.22</c:v>
                </c:pt>
                <c:pt idx="5923">
                  <c:v>1259.23</c:v>
                </c:pt>
                <c:pt idx="5924">
                  <c:v>1259.24</c:v>
                </c:pt>
                <c:pt idx="5925">
                  <c:v>1259.25</c:v>
                </c:pt>
                <c:pt idx="5926">
                  <c:v>1259.26</c:v>
                </c:pt>
                <c:pt idx="5927">
                  <c:v>1259.27</c:v>
                </c:pt>
                <c:pt idx="5928">
                  <c:v>1259.28</c:v>
                </c:pt>
                <c:pt idx="5929">
                  <c:v>1259.29</c:v>
                </c:pt>
                <c:pt idx="5930">
                  <c:v>1259.3</c:v>
                </c:pt>
                <c:pt idx="5931">
                  <c:v>1259.31</c:v>
                </c:pt>
                <c:pt idx="5932">
                  <c:v>1259.32</c:v>
                </c:pt>
                <c:pt idx="5933">
                  <c:v>1259.33</c:v>
                </c:pt>
                <c:pt idx="5934">
                  <c:v>1259.3399999999999</c:v>
                </c:pt>
                <c:pt idx="5935">
                  <c:v>1259.3499999999999</c:v>
                </c:pt>
                <c:pt idx="5936">
                  <c:v>1259.3599999999999</c:v>
                </c:pt>
                <c:pt idx="5937">
                  <c:v>1259.3699999999999</c:v>
                </c:pt>
                <c:pt idx="5938">
                  <c:v>1259.3800000000001</c:v>
                </c:pt>
                <c:pt idx="5939">
                  <c:v>1259.3900000000001</c:v>
                </c:pt>
                <c:pt idx="5940">
                  <c:v>1259.4000000000001</c:v>
                </c:pt>
                <c:pt idx="5941">
                  <c:v>1259.4100000000001</c:v>
                </c:pt>
                <c:pt idx="5942">
                  <c:v>1259.42</c:v>
                </c:pt>
                <c:pt idx="5943">
                  <c:v>1259.43</c:v>
                </c:pt>
                <c:pt idx="5944">
                  <c:v>1259.44</c:v>
                </c:pt>
                <c:pt idx="5945">
                  <c:v>1259.45</c:v>
                </c:pt>
                <c:pt idx="5946">
                  <c:v>1259.46</c:v>
                </c:pt>
                <c:pt idx="5947">
                  <c:v>1259.47</c:v>
                </c:pt>
                <c:pt idx="5948">
                  <c:v>1259.48</c:v>
                </c:pt>
                <c:pt idx="5949">
                  <c:v>1259.49</c:v>
                </c:pt>
                <c:pt idx="5950">
                  <c:v>1259.5</c:v>
                </c:pt>
                <c:pt idx="5951">
                  <c:v>1259.51</c:v>
                </c:pt>
                <c:pt idx="5952">
                  <c:v>1259.52</c:v>
                </c:pt>
                <c:pt idx="5953">
                  <c:v>1259.53</c:v>
                </c:pt>
                <c:pt idx="5954">
                  <c:v>1259.54</c:v>
                </c:pt>
                <c:pt idx="5955">
                  <c:v>1259.55</c:v>
                </c:pt>
                <c:pt idx="5956">
                  <c:v>1259.56</c:v>
                </c:pt>
                <c:pt idx="5957">
                  <c:v>1259.57</c:v>
                </c:pt>
                <c:pt idx="5958">
                  <c:v>1259.58</c:v>
                </c:pt>
                <c:pt idx="5959">
                  <c:v>1259.5899999999999</c:v>
                </c:pt>
                <c:pt idx="5960">
                  <c:v>1259.5999999999999</c:v>
                </c:pt>
                <c:pt idx="5961">
                  <c:v>1259.6099999999999</c:v>
                </c:pt>
                <c:pt idx="5962">
                  <c:v>1259.6199999999999</c:v>
                </c:pt>
                <c:pt idx="5963">
                  <c:v>1259.6300000000001</c:v>
                </c:pt>
                <c:pt idx="5964">
                  <c:v>1259.6400000000001</c:v>
                </c:pt>
                <c:pt idx="5965">
                  <c:v>1259.6500000000001</c:v>
                </c:pt>
                <c:pt idx="5966">
                  <c:v>1259.6600000000001</c:v>
                </c:pt>
                <c:pt idx="5967">
                  <c:v>1259.67</c:v>
                </c:pt>
                <c:pt idx="5968">
                  <c:v>1259.68</c:v>
                </c:pt>
                <c:pt idx="5969">
                  <c:v>1259.69</c:v>
                </c:pt>
                <c:pt idx="5970">
                  <c:v>1259.7</c:v>
                </c:pt>
                <c:pt idx="5971">
                  <c:v>1259.71</c:v>
                </c:pt>
                <c:pt idx="5972">
                  <c:v>1259.72</c:v>
                </c:pt>
                <c:pt idx="5973">
                  <c:v>1259.73</c:v>
                </c:pt>
                <c:pt idx="5974">
                  <c:v>1259.74</c:v>
                </c:pt>
                <c:pt idx="5975">
                  <c:v>1259.75</c:v>
                </c:pt>
                <c:pt idx="5976">
                  <c:v>1259.76</c:v>
                </c:pt>
                <c:pt idx="5977">
                  <c:v>1259.77</c:v>
                </c:pt>
                <c:pt idx="5978">
                  <c:v>1259.78</c:v>
                </c:pt>
                <c:pt idx="5979">
                  <c:v>1259.79</c:v>
                </c:pt>
                <c:pt idx="5980">
                  <c:v>1259.8</c:v>
                </c:pt>
                <c:pt idx="5981">
                  <c:v>1259.81</c:v>
                </c:pt>
                <c:pt idx="5982">
                  <c:v>1259.82</c:v>
                </c:pt>
                <c:pt idx="5983">
                  <c:v>1259.83</c:v>
                </c:pt>
                <c:pt idx="5984">
                  <c:v>1259.8399999999999</c:v>
                </c:pt>
                <c:pt idx="5985">
                  <c:v>1259.8499999999999</c:v>
                </c:pt>
                <c:pt idx="5986">
                  <c:v>1259.8599999999999</c:v>
                </c:pt>
                <c:pt idx="5987">
                  <c:v>1259.8699999999999</c:v>
                </c:pt>
                <c:pt idx="5988">
                  <c:v>1259.8800000000001</c:v>
                </c:pt>
                <c:pt idx="5989">
                  <c:v>1259.8900000000001</c:v>
                </c:pt>
                <c:pt idx="5990">
                  <c:v>1259.9000000000001</c:v>
                </c:pt>
                <c:pt idx="5991">
                  <c:v>1259.9100000000001</c:v>
                </c:pt>
                <c:pt idx="5992">
                  <c:v>1259.92</c:v>
                </c:pt>
                <c:pt idx="5993">
                  <c:v>1259.93</c:v>
                </c:pt>
                <c:pt idx="5994">
                  <c:v>1259.94</c:v>
                </c:pt>
                <c:pt idx="5995">
                  <c:v>1259.95</c:v>
                </c:pt>
                <c:pt idx="5996">
                  <c:v>1259.96</c:v>
                </c:pt>
                <c:pt idx="5997">
                  <c:v>1259.97</c:v>
                </c:pt>
                <c:pt idx="5998">
                  <c:v>1259.98</c:v>
                </c:pt>
                <c:pt idx="5999">
                  <c:v>1259.99</c:v>
                </c:pt>
                <c:pt idx="6000">
                  <c:v>1260</c:v>
                </c:pt>
                <c:pt idx="6001">
                  <c:v>1260.01</c:v>
                </c:pt>
                <c:pt idx="6002">
                  <c:v>1260.02</c:v>
                </c:pt>
                <c:pt idx="6003">
                  <c:v>1260.03</c:v>
                </c:pt>
                <c:pt idx="6004">
                  <c:v>1260.04</c:v>
                </c:pt>
                <c:pt idx="6005">
                  <c:v>1260.05</c:v>
                </c:pt>
                <c:pt idx="6006">
                  <c:v>1260.06</c:v>
                </c:pt>
                <c:pt idx="6007">
                  <c:v>1260.07</c:v>
                </c:pt>
                <c:pt idx="6008">
                  <c:v>1260.08</c:v>
                </c:pt>
                <c:pt idx="6009">
                  <c:v>1260.0899999999999</c:v>
                </c:pt>
                <c:pt idx="6010">
                  <c:v>1260.0999999999999</c:v>
                </c:pt>
                <c:pt idx="6011">
                  <c:v>1260.1099999999999</c:v>
                </c:pt>
                <c:pt idx="6012">
                  <c:v>1260.1199999999999</c:v>
                </c:pt>
                <c:pt idx="6013">
                  <c:v>1260.1300000000001</c:v>
                </c:pt>
                <c:pt idx="6014">
                  <c:v>1260.1400000000001</c:v>
                </c:pt>
                <c:pt idx="6015">
                  <c:v>1260.1500000000001</c:v>
                </c:pt>
                <c:pt idx="6016">
                  <c:v>1260.1600000000001</c:v>
                </c:pt>
                <c:pt idx="6017">
                  <c:v>1260.17</c:v>
                </c:pt>
                <c:pt idx="6018">
                  <c:v>1260.18</c:v>
                </c:pt>
                <c:pt idx="6019">
                  <c:v>1260.19</c:v>
                </c:pt>
                <c:pt idx="6020">
                  <c:v>1260.2</c:v>
                </c:pt>
                <c:pt idx="6021">
                  <c:v>1260.21</c:v>
                </c:pt>
                <c:pt idx="6022">
                  <c:v>1260.22</c:v>
                </c:pt>
                <c:pt idx="6023">
                  <c:v>1260.23</c:v>
                </c:pt>
                <c:pt idx="6024">
                  <c:v>1260.24</c:v>
                </c:pt>
                <c:pt idx="6025">
                  <c:v>1260.25</c:v>
                </c:pt>
                <c:pt idx="6026">
                  <c:v>1260.26</c:v>
                </c:pt>
                <c:pt idx="6027">
                  <c:v>1260.27</c:v>
                </c:pt>
                <c:pt idx="6028">
                  <c:v>1260.28</c:v>
                </c:pt>
                <c:pt idx="6029">
                  <c:v>1260.29</c:v>
                </c:pt>
                <c:pt idx="6030">
                  <c:v>1260.3</c:v>
                </c:pt>
                <c:pt idx="6031">
                  <c:v>1260.31</c:v>
                </c:pt>
                <c:pt idx="6032">
                  <c:v>1260.32</c:v>
                </c:pt>
                <c:pt idx="6033">
                  <c:v>1260.33</c:v>
                </c:pt>
                <c:pt idx="6034">
                  <c:v>1260.3399999999999</c:v>
                </c:pt>
                <c:pt idx="6035">
                  <c:v>1260.3499999999999</c:v>
                </c:pt>
                <c:pt idx="6036">
                  <c:v>1260.3599999999999</c:v>
                </c:pt>
                <c:pt idx="6037">
                  <c:v>1260.3699999999999</c:v>
                </c:pt>
                <c:pt idx="6038">
                  <c:v>1260.3800000000001</c:v>
                </c:pt>
                <c:pt idx="6039">
                  <c:v>1260.3900000000001</c:v>
                </c:pt>
                <c:pt idx="6040">
                  <c:v>1260.4000000000001</c:v>
                </c:pt>
                <c:pt idx="6041">
                  <c:v>1260.4100000000001</c:v>
                </c:pt>
                <c:pt idx="6042">
                  <c:v>1260.42</c:v>
                </c:pt>
                <c:pt idx="6043">
                  <c:v>1260.43</c:v>
                </c:pt>
                <c:pt idx="6044">
                  <c:v>1260.44</c:v>
                </c:pt>
                <c:pt idx="6045">
                  <c:v>1260.45</c:v>
                </c:pt>
                <c:pt idx="6046">
                  <c:v>1260.46</c:v>
                </c:pt>
                <c:pt idx="6047">
                  <c:v>1260.47</c:v>
                </c:pt>
                <c:pt idx="6048">
                  <c:v>1260.48</c:v>
                </c:pt>
                <c:pt idx="6049">
                  <c:v>1260.49</c:v>
                </c:pt>
                <c:pt idx="6050">
                  <c:v>1260.5</c:v>
                </c:pt>
                <c:pt idx="6051">
                  <c:v>1260.51</c:v>
                </c:pt>
                <c:pt idx="6052">
                  <c:v>1260.52</c:v>
                </c:pt>
                <c:pt idx="6053">
                  <c:v>1260.53</c:v>
                </c:pt>
                <c:pt idx="6054">
                  <c:v>1260.54</c:v>
                </c:pt>
                <c:pt idx="6055">
                  <c:v>1260.55</c:v>
                </c:pt>
                <c:pt idx="6056">
                  <c:v>1260.56</c:v>
                </c:pt>
                <c:pt idx="6057">
                  <c:v>1260.57</c:v>
                </c:pt>
                <c:pt idx="6058">
                  <c:v>1260.58</c:v>
                </c:pt>
                <c:pt idx="6059">
                  <c:v>1260.5899999999999</c:v>
                </c:pt>
                <c:pt idx="6060">
                  <c:v>1260.5999999999999</c:v>
                </c:pt>
                <c:pt idx="6061">
                  <c:v>1260.6099999999999</c:v>
                </c:pt>
                <c:pt idx="6062">
                  <c:v>1260.6199999999999</c:v>
                </c:pt>
                <c:pt idx="6063">
                  <c:v>1260.6300000000001</c:v>
                </c:pt>
                <c:pt idx="6064">
                  <c:v>1260.6400000000001</c:v>
                </c:pt>
                <c:pt idx="6065">
                  <c:v>1260.6500000000001</c:v>
                </c:pt>
                <c:pt idx="6066">
                  <c:v>1260.6600000000001</c:v>
                </c:pt>
                <c:pt idx="6067">
                  <c:v>1260.67</c:v>
                </c:pt>
                <c:pt idx="6068">
                  <c:v>1260.68</c:v>
                </c:pt>
                <c:pt idx="6069">
                  <c:v>1260.69</c:v>
                </c:pt>
                <c:pt idx="6070">
                  <c:v>1260.7</c:v>
                </c:pt>
                <c:pt idx="6071">
                  <c:v>1260.71</c:v>
                </c:pt>
                <c:pt idx="6072">
                  <c:v>1260.72</c:v>
                </c:pt>
                <c:pt idx="6073">
                  <c:v>1260.73</c:v>
                </c:pt>
                <c:pt idx="6074">
                  <c:v>1260.74</c:v>
                </c:pt>
                <c:pt idx="6075">
                  <c:v>1260.75</c:v>
                </c:pt>
                <c:pt idx="6076">
                  <c:v>1260.76</c:v>
                </c:pt>
                <c:pt idx="6077">
                  <c:v>1260.77</c:v>
                </c:pt>
                <c:pt idx="6078">
                  <c:v>1260.78</c:v>
                </c:pt>
                <c:pt idx="6079">
                  <c:v>1260.79</c:v>
                </c:pt>
                <c:pt idx="6080">
                  <c:v>1260.8</c:v>
                </c:pt>
                <c:pt idx="6081">
                  <c:v>1260.81</c:v>
                </c:pt>
                <c:pt idx="6082">
                  <c:v>1260.82</c:v>
                </c:pt>
                <c:pt idx="6083">
                  <c:v>1260.83</c:v>
                </c:pt>
                <c:pt idx="6084">
                  <c:v>1260.8399999999999</c:v>
                </c:pt>
                <c:pt idx="6085">
                  <c:v>1260.8499999999999</c:v>
                </c:pt>
                <c:pt idx="6086">
                  <c:v>1260.8599999999999</c:v>
                </c:pt>
                <c:pt idx="6087">
                  <c:v>1260.8699999999999</c:v>
                </c:pt>
                <c:pt idx="6088">
                  <c:v>1260.8800000000001</c:v>
                </c:pt>
                <c:pt idx="6089">
                  <c:v>1260.8900000000001</c:v>
                </c:pt>
                <c:pt idx="6090">
                  <c:v>1260.9000000000001</c:v>
                </c:pt>
                <c:pt idx="6091">
                  <c:v>1260.9100000000001</c:v>
                </c:pt>
                <c:pt idx="6092">
                  <c:v>1260.92</c:v>
                </c:pt>
                <c:pt idx="6093">
                  <c:v>1260.93</c:v>
                </c:pt>
                <c:pt idx="6094">
                  <c:v>1260.94</c:v>
                </c:pt>
                <c:pt idx="6095">
                  <c:v>1260.95</c:v>
                </c:pt>
                <c:pt idx="6096">
                  <c:v>1260.96</c:v>
                </c:pt>
                <c:pt idx="6097">
                  <c:v>1260.97</c:v>
                </c:pt>
                <c:pt idx="6098">
                  <c:v>1260.98</c:v>
                </c:pt>
                <c:pt idx="6099">
                  <c:v>1260.99</c:v>
                </c:pt>
                <c:pt idx="6100">
                  <c:v>1261</c:v>
                </c:pt>
                <c:pt idx="6101">
                  <c:v>1261.01</c:v>
                </c:pt>
                <c:pt idx="6102">
                  <c:v>1261.02</c:v>
                </c:pt>
                <c:pt idx="6103">
                  <c:v>1261.03</c:v>
                </c:pt>
                <c:pt idx="6104">
                  <c:v>1261.04</c:v>
                </c:pt>
                <c:pt idx="6105">
                  <c:v>1261.05</c:v>
                </c:pt>
                <c:pt idx="6106">
                  <c:v>1261.06</c:v>
                </c:pt>
                <c:pt idx="6107">
                  <c:v>1261.07</c:v>
                </c:pt>
                <c:pt idx="6108">
                  <c:v>1261.08</c:v>
                </c:pt>
                <c:pt idx="6109">
                  <c:v>1261.0899999999999</c:v>
                </c:pt>
                <c:pt idx="6110">
                  <c:v>1261.0999999999999</c:v>
                </c:pt>
                <c:pt idx="6111">
                  <c:v>1261.1099999999999</c:v>
                </c:pt>
                <c:pt idx="6112">
                  <c:v>1261.1199999999999</c:v>
                </c:pt>
                <c:pt idx="6113">
                  <c:v>1261.1300000000001</c:v>
                </c:pt>
                <c:pt idx="6114">
                  <c:v>1261.1400000000001</c:v>
                </c:pt>
                <c:pt idx="6115">
                  <c:v>1261.1500000000001</c:v>
                </c:pt>
                <c:pt idx="6116">
                  <c:v>1261.1600000000001</c:v>
                </c:pt>
                <c:pt idx="6117">
                  <c:v>1261.17</c:v>
                </c:pt>
                <c:pt idx="6118">
                  <c:v>1261.18</c:v>
                </c:pt>
                <c:pt idx="6119">
                  <c:v>1261.19</c:v>
                </c:pt>
                <c:pt idx="6120">
                  <c:v>1261.2</c:v>
                </c:pt>
                <c:pt idx="6121">
                  <c:v>1261.21</c:v>
                </c:pt>
                <c:pt idx="6122">
                  <c:v>1261.22</c:v>
                </c:pt>
                <c:pt idx="6123">
                  <c:v>1261.23</c:v>
                </c:pt>
                <c:pt idx="6124">
                  <c:v>1261.24</c:v>
                </c:pt>
                <c:pt idx="6125">
                  <c:v>1261.25</c:v>
                </c:pt>
                <c:pt idx="6126">
                  <c:v>1261.26</c:v>
                </c:pt>
                <c:pt idx="6127">
                  <c:v>1261.27</c:v>
                </c:pt>
                <c:pt idx="6128">
                  <c:v>1261.28</c:v>
                </c:pt>
                <c:pt idx="6129">
                  <c:v>1261.29</c:v>
                </c:pt>
                <c:pt idx="6130">
                  <c:v>1261.3</c:v>
                </c:pt>
                <c:pt idx="6131">
                  <c:v>1261.31</c:v>
                </c:pt>
                <c:pt idx="6132">
                  <c:v>1261.32</c:v>
                </c:pt>
                <c:pt idx="6133">
                  <c:v>1261.33</c:v>
                </c:pt>
                <c:pt idx="6134">
                  <c:v>1261.3399999999999</c:v>
                </c:pt>
                <c:pt idx="6135">
                  <c:v>1261.3499999999999</c:v>
                </c:pt>
                <c:pt idx="6136">
                  <c:v>1261.3599999999999</c:v>
                </c:pt>
                <c:pt idx="6137">
                  <c:v>1261.3699999999999</c:v>
                </c:pt>
                <c:pt idx="6138">
                  <c:v>1261.3800000000001</c:v>
                </c:pt>
                <c:pt idx="6139">
                  <c:v>1261.3900000000001</c:v>
                </c:pt>
                <c:pt idx="6140">
                  <c:v>1261.4000000000001</c:v>
                </c:pt>
                <c:pt idx="6141">
                  <c:v>1261.4100000000001</c:v>
                </c:pt>
                <c:pt idx="6142">
                  <c:v>1261.42</c:v>
                </c:pt>
                <c:pt idx="6143">
                  <c:v>1261.43</c:v>
                </c:pt>
                <c:pt idx="6144">
                  <c:v>1261.44</c:v>
                </c:pt>
                <c:pt idx="6145">
                  <c:v>1261.45</c:v>
                </c:pt>
                <c:pt idx="6146">
                  <c:v>1261.46</c:v>
                </c:pt>
                <c:pt idx="6147">
                  <c:v>1261.47</c:v>
                </c:pt>
                <c:pt idx="6148">
                  <c:v>1261.48</c:v>
                </c:pt>
                <c:pt idx="6149">
                  <c:v>1261.49</c:v>
                </c:pt>
                <c:pt idx="6150">
                  <c:v>1261.5</c:v>
                </c:pt>
                <c:pt idx="6151">
                  <c:v>1261.51</c:v>
                </c:pt>
                <c:pt idx="6152">
                  <c:v>1261.52</c:v>
                </c:pt>
                <c:pt idx="6153">
                  <c:v>1261.53</c:v>
                </c:pt>
                <c:pt idx="6154">
                  <c:v>1261.54</c:v>
                </c:pt>
                <c:pt idx="6155">
                  <c:v>1261.55</c:v>
                </c:pt>
                <c:pt idx="6156">
                  <c:v>1261.56</c:v>
                </c:pt>
                <c:pt idx="6157">
                  <c:v>1261.57</c:v>
                </c:pt>
                <c:pt idx="6158">
                  <c:v>1261.58</c:v>
                </c:pt>
                <c:pt idx="6159">
                  <c:v>1261.5899999999999</c:v>
                </c:pt>
                <c:pt idx="6160">
                  <c:v>1261.5999999999999</c:v>
                </c:pt>
                <c:pt idx="6161">
                  <c:v>1261.6099999999999</c:v>
                </c:pt>
                <c:pt idx="6162">
                  <c:v>1261.6199999999999</c:v>
                </c:pt>
                <c:pt idx="6163">
                  <c:v>1261.6300000000001</c:v>
                </c:pt>
                <c:pt idx="6164">
                  <c:v>1261.6400000000001</c:v>
                </c:pt>
                <c:pt idx="6165">
                  <c:v>1261.6500000000001</c:v>
                </c:pt>
                <c:pt idx="6166">
                  <c:v>1261.6600000000001</c:v>
                </c:pt>
                <c:pt idx="6167">
                  <c:v>1261.67</c:v>
                </c:pt>
                <c:pt idx="6168">
                  <c:v>1261.68</c:v>
                </c:pt>
                <c:pt idx="6169">
                  <c:v>1261.69</c:v>
                </c:pt>
                <c:pt idx="6170">
                  <c:v>1261.7</c:v>
                </c:pt>
                <c:pt idx="6171">
                  <c:v>1261.71</c:v>
                </c:pt>
                <c:pt idx="6172">
                  <c:v>1261.72</c:v>
                </c:pt>
                <c:pt idx="6173">
                  <c:v>1261.73</c:v>
                </c:pt>
                <c:pt idx="6174">
                  <c:v>1261.74</c:v>
                </c:pt>
                <c:pt idx="6175">
                  <c:v>1261.75</c:v>
                </c:pt>
                <c:pt idx="6176">
                  <c:v>1261.76</c:v>
                </c:pt>
                <c:pt idx="6177">
                  <c:v>1261.77</c:v>
                </c:pt>
                <c:pt idx="6178">
                  <c:v>1261.78</c:v>
                </c:pt>
                <c:pt idx="6179">
                  <c:v>1261.79</c:v>
                </c:pt>
                <c:pt idx="6180">
                  <c:v>1261.8</c:v>
                </c:pt>
                <c:pt idx="6181">
                  <c:v>1261.81</c:v>
                </c:pt>
                <c:pt idx="6182">
                  <c:v>1261.82</c:v>
                </c:pt>
                <c:pt idx="6183">
                  <c:v>1261.83</c:v>
                </c:pt>
                <c:pt idx="6184">
                  <c:v>1261.8399999999999</c:v>
                </c:pt>
                <c:pt idx="6185">
                  <c:v>1261.8499999999999</c:v>
                </c:pt>
                <c:pt idx="6186">
                  <c:v>1261.8599999999999</c:v>
                </c:pt>
                <c:pt idx="6187">
                  <c:v>1261.8699999999999</c:v>
                </c:pt>
                <c:pt idx="6188">
                  <c:v>1261.8800000000001</c:v>
                </c:pt>
                <c:pt idx="6189">
                  <c:v>1261.8900000000001</c:v>
                </c:pt>
                <c:pt idx="6190">
                  <c:v>1261.9000000000001</c:v>
                </c:pt>
                <c:pt idx="6191">
                  <c:v>1261.9100000000001</c:v>
                </c:pt>
                <c:pt idx="6192">
                  <c:v>1261.92</c:v>
                </c:pt>
                <c:pt idx="6193">
                  <c:v>1261.93</c:v>
                </c:pt>
                <c:pt idx="6194">
                  <c:v>1261.94</c:v>
                </c:pt>
                <c:pt idx="6195">
                  <c:v>1261.95</c:v>
                </c:pt>
                <c:pt idx="6196">
                  <c:v>1261.96</c:v>
                </c:pt>
                <c:pt idx="6197">
                  <c:v>1261.97</c:v>
                </c:pt>
                <c:pt idx="6198">
                  <c:v>1261.98</c:v>
                </c:pt>
                <c:pt idx="6199">
                  <c:v>1261.99</c:v>
                </c:pt>
                <c:pt idx="6200">
                  <c:v>1262</c:v>
                </c:pt>
                <c:pt idx="6201">
                  <c:v>1262.01</c:v>
                </c:pt>
                <c:pt idx="6202">
                  <c:v>1262.02</c:v>
                </c:pt>
                <c:pt idx="6203">
                  <c:v>1262.03</c:v>
                </c:pt>
                <c:pt idx="6204">
                  <c:v>1262.04</c:v>
                </c:pt>
                <c:pt idx="6205">
                  <c:v>1262.05</c:v>
                </c:pt>
                <c:pt idx="6206">
                  <c:v>1262.06</c:v>
                </c:pt>
                <c:pt idx="6207">
                  <c:v>1262.07</c:v>
                </c:pt>
                <c:pt idx="6208">
                  <c:v>1262.08</c:v>
                </c:pt>
                <c:pt idx="6209">
                  <c:v>1262.0899999999999</c:v>
                </c:pt>
                <c:pt idx="6210">
                  <c:v>1262.0999999999999</c:v>
                </c:pt>
                <c:pt idx="6211">
                  <c:v>1262.1099999999999</c:v>
                </c:pt>
                <c:pt idx="6212">
                  <c:v>1262.1199999999999</c:v>
                </c:pt>
                <c:pt idx="6213">
                  <c:v>1262.1300000000001</c:v>
                </c:pt>
                <c:pt idx="6214">
                  <c:v>1262.1400000000001</c:v>
                </c:pt>
                <c:pt idx="6215">
                  <c:v>1262.1500000000001</c:v>
                </c:pt>
                <c:pt idx="6216">
                  <c:v>1262.1600000000001</c:v>
                </c:pt>
                <c:pt idx="6217">
                  <c:v>1262.17</c:v>
                </c:pt>
                <c:pt idx="6218">
                  <c:v>1262.18</c:v>
                </c:pt>
                <c:pt idx="6219">
                  <c:v>1262.19</c:v>
                </c:pt>
                <c:pt idx="6220">
                  <c:v>1262.2</c:v>
                </c:pt>
                <c:pt idx="6221">
                  <c:v>1262.21</c:v>
                </c:pt>
                <c:pt idx="6222">
                  <c:v>1262.22</c:v>
                </c:pt>
                <c:pt idx="6223">
                  <c:v>1262.23</c:v>
                </c:pt>
                <c:pt idx="6224">
                  <c:v>1262.24</c:v>
                </c:pt>
                <c:pt idx="6225">
                  <c:v>1262.25</c:v>
                </c:pt>
                <c:pt idx="6226">
                  <c:v>1262.26</c:v>
                </c:pt>
                <c:pt idx="6227">
                  <c:v>1262.27</c:v>
                </c:pt>
                <c:pt idx="6228">
                  <c:v>1262.28</c:v>
                </c:pt>
                <c:pt idx="6229">
                  <c:v>1262.29</c:v>
                </c:pt>
                <c:pt idx="6230">
                  <c:v>1262.3</c:v>
                </c:pt>
                <c:pt idx="6231">
                  <c:v>1262.31</c:v>
                </c:pt>
                <c:pt idx="6232">
                  <c:v>1262.32</c:v>
                </c:pt>
                <c:pt idx="6233">
                  <c:v>1262.33</c:v>
                </c:pt>
                <c:pt idx="6234">
                  <c:v>1262.3399999999999</c:v>
                </c:pt>
                <c:pt idx="6235">
                  <c:v>1262.3499999999999</c:v>
                </c:pt>
                <c:pt idx="6236">
                  <c:v>1262.3599999999999</c:v>
                </c:pt>
                <c:pt idx="6237">
                  <c:v>1262.3699999999999</c:v>
                </c:pt>
                <c:pt idx="6238">
                  <c:v>1262.3800000000001</c:v>
                </c:pt>
                <c:pt idx="6239">
                  <c:v>1262.3900000000001</c:v>
                </c:pt>
                <c:pt idx="6240">
                  <c:v>1262.4000000000001</c:v>
                </c:pt>
                <c:pt idx="6241">
                  <c:v>1262.4100000000001</c:v>
                </c:pt>
                <c:pt idx="6242">
                  <c:v>1262.42</c:v>
                </c:pt>
                <c:pt idx="6243">
                  <c:v>1262.43</c:v>
                </c:pt>
                <c:pt idx="6244">
                  <c:v>1262.44</c:v>
                </c:pt>
                <c:pt idx="6245">
                  <c:v>1262.45</c:v>
                </c:pt>
                <c:pt idx="6246">
                  <c:v>1262.46</c:v>
                </c:pt>
                <c:pt idx="6247">
                  <c:v>1262.47</c:v>
                </c:pt>
                <c:pt idx="6248">
                  <c:v>1262.48</c:v>
                </c:pt>
                <c:pt idx="6249">
                  <c:v>1262.49</c:v>
                </c:pt>
                <c:pt idx="6250">
                  <c:v>1262.5</c:v>
                </c:pt>
                <c:pt idx="6251">
                  <c:v>1262.51</c:v>
                </c:pt>
                <c:pt idx="6252">
                  <c:v>1262.52</c:v>
                </c:pt>
                <c:pt idx="6253">
                  <c:v>1262.53</c:v>
                </c:pt>
                <c:pt idx="6254">
                  <c:v>1262.54</c:v>
                </c:pt>
                <c:pt idx="6255">
                  <c:v>1262.55</c:v>
                </c:pt>
                <c:pt idx="6256">
                  <c:v>1262.56</c:v>
                </c:pt>
                <c:pt idx="6257">
                  <c:v>1262.57</c:v>
                </c:pt>
                <c:pt idx="6258">
                  <c:v>1262.58</c:v>
                </c:pt>
                <c:pt idx="6259">
                  <c:v>1262.5899999999999</c:v>
                </c:pt>
                <c:pt idx="6260">
                  <c:v>1262.5999999999999</c:v>
                </c:pt>
                <c:pt idx="6261">
                  <c:v>1262.6099999999999</c:v>
                </c:pt>
                <c:pt idx="6262">
                  <c:v>1262.6199999999999</c:v>
                </c:pt>
                <c:pt idx="6263">
                  <c:v>1262.6300000000001</c:v>
                </c:pt>
                <c:pt idx="6264">
                  <c:v>1262.6400000000001</c:v>
                </c:pt>
                <c:pt idx="6265">
                  <c:v>1262.6500000000001</c:v>
                </c:pt>
                <c:pt idx="6266">
                  <c:v>1262.6600000000001</c:v>
                </c:pt>
                <c:pt idx="6267">
                  <c:v>1262.67</c:v>
                </c:pt>
                <c:pt idx="6268">
                  <c:v>1262.68</c:v>
                </c:pt>
                <c:pt idx="6269">
                  <c:v>1262.69</c:v>
                </c:pt>
                <c:pt idx="6270">
                  <c:v>1262.7</c:v>
                </c:pt>
                <c:pt idx="6271">
                  <c:v>1262.71</c:v>
                </c:pt>
                <c:pt idx="6272">
                  <c:v>1262.72</c:v>
                </c:pt>
                <c:pt idx="6273">
                  <c:v>1262.73</c:v>
                </c:pt>
                <c:pt idx="6274">
                  <c:v>1262.74</c:v>
                </c:pt>
                <c:pt idx="6275">
                  <c:v>1262.75</c:v>
                </c:pt>
                <c:pt idx="6276">
                  <c:v>1262.76</c:v>
                </c:pt>
                <c:pt idx="6277">
                  <c:v>1262.77</c:v>
                </c:pt>
                <c:pt idx="6278">
                  <c:v>1262.78</c:v>
                </c:pt>
                <c:pt idx="6279">
                  <c:v>1262.79</c:v>
                </c:pt>
                <c:pt idx="6280">
                  <c:v>1262.8</c:v>
                </c:pt>
                <c:pt idx="6281">
                  <c:v>1262.81</c:v>
                </c:pt>
                <c:pt idx="6282">
                  <c:v>1262.82</c:v>
                </c:pt>
                <c:pt idx="6283">
                  <c:v>1262.83</c:v>
                </c:pt>
                <c:pt idx="6284">
                  <c:v>1262.8399999999999</c:v>
                </c:pt>
                <c:pt idx="6285">
                  <c:v>1262.8499999999999</c:v>
                </c:pt>
                <c:pt idx="6286">
                  <c:v>1262.8599999999999</c:v>
                </c:pt>
                <c:pt idx="6287">
                  <c:v>1262.8699999999999</c:v>
                </c:pt>
                <c:pt idx="6288">
                  <c:v>1262.8800000000001</c:v>
                </c:pt>
                <c:pt idx="6289">
                  <c:v>1262.8900000000001</c:v>
                </c:pt>
                <c:pt idx="6290">
                  <c:v>1262.9000000000001</c:v>
                </c:pt>
                <c:pt idx="6291">
                  <c:v>1262.9100000000001</c:v>
                </c:pt>
                <c:pt idx="6292">
                  <c:v>1262.92</c:v>
                </c:pt>
                <c:pt idx="6293">
                  <c:v>1262.93</c:v>
                </c:pt>
                <c:pt idx="6294">
                  <c:v>1262.94</c:v>
                </c:pt>
                <c:pt idx="6295">
                  <c:v>1262.95</c:v>
                </c:pt>
                <c:pt idx="6296">
                  <c:v>1262.96</c:v>
                </c:pt>
                <c:pt idx="6297">
                  <c:v>1262.97</c:v>
                </c:pt>
                <c:pt idx="6298">
                  <c:v>1262.98</c:v>
                </c:pt>
                <c:pt idx="6299">
                  <c:v>1262.99</c:v>
                </c:pt>
                <c:pt idx="6300">
                  <c:v>1263</c:v>
                </c:pt>
                <c:pt idx="6301">
                  <c:v>1263.01</c:v>
                </c:pt>
                <c:pt idx="6302">
                  <c:v>1263.02</c:v>
                </c:pt>
                <c:pt idx="6303">
                  <c:v>1263.03</c:v>
                </c:pt>
                <c:pt idx="6304">
                  <c:v>1263.04</c:v>
                </c:pt>
                <c:pt idx="6305">
                  <c:v>1263.05</c:v>
                </c:pt>
                <c:pt idx="6306">
                  <c:v>1263.06</c:v>
                </c:pt>
                <c:pt idx="6307">
                  <c:v>1263.07</c:v>
                </c:pt>
                <c:pt idx="6308">
                  <c:v>1263.08</c:v>
                </c:pt>
                <c:pt idx="6309">
                  <c:v>1263.0899999999999</c:v>
                </c:pt>
                <c:pt idx="6310">
                  <c:v>1263.0999999999999</c:v>
                </c:pt>
                <c:pt idx="6311">
                  <c:v>1263.1099999999999</c:v>
                </c:pt>
                <c:pt idx="6312">
                  <c:v>1263.1199999999999</c:v>
                </c:pt>
                <c:pt idx="6313">
                  <c:v>1263.1300000000001</c:v>
                </c:pt>
                <c:pt idx="6314">
                  <c:v>1263.1400000000001</c:v>
                </c:pt>
                <c:pt idx="6315">
                  <c:v>1263.1500000000001</c:v>
                </c:pt>
                <c:pt idx="6316">
                  <c:v>1263.1600000000001</c:v>
                </c:pt>
                <c:pt idx="6317">
                  <c:v>1263.17</c:v>
                </c:pt>
                <c:pt idx="6318">
                  <c:v>1263.18</c:v>
                </c:pt>
                <c:pt idx="6319">
                  <c:v>1263.19</c:v>
                </c:pt>
                <c:pt idx="6320">
                  <c:v>1263.2</c:v>
                </c:pt>
                <c:pt idx="6321">
                  <c:v>1263.21</c:v>
                </c:pt>
                <c:pt idx="6322">
                  <c:v>1263.22</c:v>
                </c:pt>
                <c:pt idx="6323">
                  <c:v>1263.23</c:v>
                </c:pt>
                <c:pt idx="6324">
                  <c:v>1263.24</c:v>
                </c:pt>
                <c:pt idx="6325">
                  <c:v>1263.25</c:v>
                </c:pt>
                <c:pt idx="6326">
                  <c:v>1263.26</c:v>
                </c:pt>
                <c:pt idx="6327">
                  <c:v>1263.27</c:v>
                </c:pt>
                <c:pt idx="6328">
                  <c:v>1263.28</c:v>
                </c:pt>
                <c:pt idx="6329">
                  <c:v>1263.29</c:v>
                </c:pt>
                <c:pt idx="6330">
                  <c:v>1263.3</c:v>
                </c:pt>
                <c:pt idx="6331">
                  <c:v>1263.31</c:v>
                </c:pt>
                <c:pt idx="6332">
                  <c:v>1263.32</c:v>
                </c:pt>
                <c:pt idx="6333">
                  <c:v>1263.33</c:v>
                </c:pt>
                <c:pt idx="6334">
                  <c:v>1263.3399999999999</c:v>
                </c:pt>
                <c:pt idx="6335">
                  <c:v>1263.3499999999999</c:v>
                </c:pt>
                <c:pt idx="6336">
                  <c:v>1263.3599999999999</c:v>
                </c:pt>
                <c:pt idx="6337">
                  <c:v>1263.3699999999999</c:v>
                </c:pt>
                <c:pt idx="6338">
                  <c:v>1263.3800000000001</c:v>
                </c:pt>
                <c:pt idx="6339">
                  <c:v>1263.3900000000001</c:v>
                </c:pt>
                <c:pt idx="6340">
                  <c:v>1263.4000000000001</c:v>
                </c:pt>
                <c:pt idx="6341">
                  <c:v>1263.4100000000001</c:v>
                </c:pt>
                <c:pt idx="6342">
                  <c:v>1263.42</c:v>
                </c:pt>
                <c:pt idx="6343">
                  <c:v>1263.43</c:v>
                </c:pt>
                <c:pt idx="6344">
                  <c:v>1263.44</c:v>
                </c:pt>
                <c:pt idx="6345">
                  <c:v>1263.45</c:v>
                </c:pt>
                <c:pt idx="6346">
                  <c:v>1263.46</c:v>
                </c:pt>
                <c:pt idx="6347">
                  <c:v>1263.47</c:v>
                </c:pt>
                <c:pt idx="6348">
                  <c:v>1263.48</c:v>
                </c:pt>
                <c:pt idx="6349">
                  <c:v>1263.49</c:v>
                </c:pt>
                <c:pt idx="6350">
                  <c:v>1263.5</c:v>
                </c:pt>
                <c:pt idx="6351">
                  <c:v>1263.51</c:v>
                </c:pt>
                <c:pt idx="6352">
                  <c:v>1263.52</c:v>
                </c:pt>
                <c:pt idx="6353">
                  <c:v>1263.53</c:v>
                </c:pt>
                <c:pt idx="6354">
                  <c:v>1263.54</c:v>
                </c:pt>
                <c:pt idx="6355">
                  <c:v>1263.55</c:v>
                </c:pt>
                <c:pt idx="6356">
                  <c:v>1263.56</c:v>
                </c:pt>
                <c:pt idx="6357">
                  <c:v>1263.57</c:v>
                </c:pt>
                <c:pt idx="6358">
                  <c:v>1263.58</c:v>
                </c:pt>
                <c:pt idx="6359">
                  <c:v>1263.5899999999999</c:v>
                </c:pt>
                <c:pt idx="6360">
                  <c:v>1263.5999999999999</c:v>
                </c:pt>
                <c:pt idx="6361">
                  <c:v>1263.6099999999999</c:v>
                </c:pt>
                <c:pt idx="6362">
                  <c:v>1263.6199999999999</c:v>
                </c:pt>
                <c:pt idx="6363">
                  <c:v>1263.6300000000001</c:v>
                </c:pt>
                <c:pt idx="6364">
                  <c:v>1263.6400000000001</c:v>
                </c:pt>
                <c:pt idx="6365">
                  <c:v>1263.6500000000001</c:v>
                </c:pt>
                <c:pt idx="6366">
                  <c:v>1263.6600000000001</c:v>
                </c:pt>
                <c:pt idx="6367">
                  <c:v>1263.67</c:v>
                </c:pt>
                <c:pt idx="6368">
                  <c:v>1263.68</c:v>
                </c:pt>
                <c:pt idx="6369">
                  <c:v>1263.69</c:v>
                </c:pt>
                <c:pt idx="6370">
                  <c:v>1263.7</c:v>
                </c:pt>
                <c:pt idx="6371">
                  <c:v>1263.71</c:v>
                </c:pt>
                <c:pt idx="6372">
                  <c:v>1263.72</c:v>
                </c:pt>
                <c:pt idx="6373">
                  <c:v>1263.73</c:v>
                </c:pt>
                <c:pt idx="6374">
                  <c:v>1263.74</c:v>
                </c:pt>
                <c:pt idx="6375">
                  <c:v>1263.75</c:v>
                </c:pt>
                <c:pt idx="6376">
                  <c:v>1263.76</c:v>
                </c:pt>
                <c:pt idx="6377">
                  <c:v>1263.77</c:v>
                </c:pt>
                <c:pt idx="6378">
                  <c:v>1263.78</c:v>
                </c:pt>
                <c:pt idx="6379">
                  <c:v>1263.79</c:v>
                </c:pt>
                <c:pt idx="6380">
                  <c:v>1263.8</c:v>
                </c:pt>
                <c:pt idx="6381">
                  <c:v>1263.81</c:v>
                </c:pt>
                <c:pt idx="6382">
                  <c:v>1263.82</c:v>
                </c:pt>
                <c:pt idx="6383">
                  <c:v>1263.83</c:v>
                </c:pt>
                <c:pt idx="6384">
                  <c:v>1263.8399999999999</c:v>
                </c:pt>
                <c:pt idx="6385">
                  <c:v>1263.8499999999999</c:v>
                </c:pt>
                <c:pt idx="6386">
                  <c:v>1263.8599999999999</c:v>
                </c:pt>
                <c:pt idx="6387">
                  <c:v>1263.8699999999999</c:v>
                </c:pt>
                <c:pt idx="6388">
                  <c:v>1263.8800000000001</c:v>
                </c:pt>
                <c:pt idx="6389">
                  <c:v>1263.8900000000001</c:v>
                </c:pt>
                <c:pt idx="6390">
                  <c:v>1263.9000000000001</c:v>
                </c:pt>
                <c:pt idx="6391">
                  <c:v>1263.9100000000001</c:v>
                </c:pt>
                <c:pt idx="6392">
                  <c:v>1263.92</c:v>
                </c:pt>
                <c:pt idx="6393">
                  <c:v>1263.93</c:v>
                </c:pt>
                <c:pt idx="6394">
                  <c:v>1263.94</c:v>
                </c:pt>
                <c:pt idx="6395">
                  <c:v>1263.95</c:v>
                </c:pt>
                <c:pt idx="6396">
                  <c:v>1263.96</c:v>
                </c:pt>
                <c:pt idx="6397">
                  <c:v>1263.97</c:v>
                </c:pt>
                <c:pt idx="6398">
                  <c:v>1263.98</c:v>
                </c:pt>
                <c:pt idx="6399">
                  <c:v>1263.99</c:v>
                </c:pt>
                <c:pt idx="6400">
                  <c:v>1264</c:v>
                </c:pt>
                <c:pt idx="6401">
                  <c:v>1264.01</c:v>
                </c:pt>
                <c:pt idx="6402">
                  <c:v>1264.02</c:v>
                </c:pt>
                <c:pt idx="6403">
                  <c:v>1264.03</c:v>
                </c:pt>
                <c:pt idx="6404">
                  <c:v>1264.04</c:v>
                </c:pt>
                <c:pt idx="6405">
                  <c:v>1264.05</c:v>
                </c:pt>
                <c:pt idx="6406">
                  <c:v>1264.06</c:v>
                </c:pt>
                <c:pt idx="6407">
                  <c:v>1264.07</c:v>
                </c:pt>
                <c:pt idx="6408">
                  <c:v>1264.08</c:v>
                </c:pt>
                <c:pt idx="6409">
                  <c:v>1264.0899999999999</c:v>
                </c:pt>
                <c:pt idx="6410">
                  <c:v>1264.0999999999999</c:v>
                </c:pt>
                <c:pt idx="6411">
                  <c:v>1264.1099999999999</c:v>
                </c:pt>
                <c:pt idx="6412">
                  <c:v>1264.1199999999999</c:v>
                </c:pt>
                <c:pt idx="6413">
                  <c:v>1264.1300000000001</c:v>
                </c:pt>
                <c:pt idx="6414">
                  <c:v>1264.1400000000001</c:v>
                </c:pt>
                <c:pt idx="6415">
                  <c:v>1264.1500000000001</c:v>
                </c:pt>
                <c:pt idx="6416">
                  <c:v>1264.1600000000001</c:v>
                </c:pt>
                <c:pt idx="6417">
                  <c:v>1264.17</c:v>
                </c:pt>
                <c:pt idx="6418">
                  <c:v>1264.18</c:v>
                </c:pt>
                <c:pt idx="6419">
                  <c:v>1264.19</c:v>
                </c:pt>
                <c:pt idx="6420">
                  <c:v>1264.2</c:v>
                </c:pt>
                <c:pt idx="6421">
                  <c:v>1264.21</c:v>
                </c:pt>
                <c:pt idx="6422">
                  <c:v>1264.22</c:v>
                </c:pt>
                <c:pt idx="6423">
                  <c:v>1264.23</c:v>
                </c:pt>
                <c:pt idx="6424">
                  <c:v>1264.24</c:v>
                </c:pt>
                <c:pt idx="6425">
                  <c:v>1264.25</c:v>
                </c:pt>
                <c:pt idx="6426">
                  <c:v>1264.26</c:v>
                </c:pt>
                <c:pt idx="6427">
                  <c:v>1264.27</c:v>
                </c:pt>
                <c:pt idx="6428">
                  <c:v>1264.28</c:v>
                </c:pt>
                <c:pt idx="6429">
                  <c:v>1264.29</c:v>
                </c:pt>
                <c:pt idx="6430">
                  <c:v>1264.3</c:v>
                </c:pt>
                <c:pt idx="6431">
                  <c:v>1264.31</c:v>
                </c:pt>
                <c:pt idx="6432">
                  <c:v>1264.32</c:v>
                </c:pt>
                <c:pt idx="6433">
                  <c:v>1264.33</c:v>
                </c:pt>
                <c:pt idx="6434">
                  <c:v>1264.3399999999999</c:v>
                </c:pt>
                <c:pt idx="6435">
                  <c:v>1264.3499999999999</c:v>
                </c:pt>
                <c:pt idx="6436">
                  <c:v>1264.3599999999999</c:v>
                </c:pt>
                <c:pt idx="6437">
                  <c:v>1264.3699999999999</c:v>
                </c:pt>
                <c:pt idx="6438">
                  <c:v>1264.3800000000001</c:v>
                </c:pt>
                <c:pt idx="6439">
                  <c:v>1264.3900000000001</c:v>
                </c:pt>
                <c:pt idx="6440">
                  <c:v>1264.4000000000001</c:v>
                </c:pt>
                <c:pt idx="6441">
                  <c:v>1264.4100000000001</c:v>
                </c:pt>
                <c:pt idx="6442">
                  <c:v>1264.42</c:v>
                </c:pt>
                <c:pt idx="6443">
                  <c:v>1264.43</c:v>
                </c:pt>
                <c:pt idx="6444">
                  <c:v>1264.44</c:v>
                </c:pt>
                <c:pt idx="6445">
                  <c:v>1264.45</c:v>
                </c:pt>
                <c:pt idx="6446">
                  <c:v>1264.46</c:v>
                </c:pt>
                <c:pt idx="6447">
                  <c:v>1264.47</c:v>
                </c:pt>
                <c:pt idx="6448">
                  <c:v>1264.48</c:v>
                </c:pt>
                <c:pt idx="6449">
                  <c:v>1264.49</c:v>
                </c:pt>
                <c:pt idx="6450">
                  <c:v>1264.5</c:v>
                </c:pt>
                <c:pt idx="6451">
                  <c:v>1264.51</c:v>
                </c:pt>
                <c:pt idx="6452">
                  <c:v>1264.52</c:v>
                </c:pt>
                <c:pt idx="6453">
                  <c:v>1264.53</c:v>
                </c:pt>
                <c:pt idx="6454">
                  <c:v>1264.54</c:v>
                </c:pt>
                <c:pt idx="6455">
                  <c:v>1264.55</c:v>
                </c:pt>
                <c:pt idx="6456">
                  <c:v>1264.56</c:v>
                </c:pt>
                <c:pt idx="6457">
                  <c:v>1264.57</c:v>
                </c:pt>
                <c:pt idx="6458">
                  <c:v>1264.58</c:v>
                </c:pt>
                <c:pt idx="6459">
                  <c:v>1264.5899999999999</c:v>
                </c:pt>
                <c:pt idx="6460">
                  <c:v>1264.5999999999999</c:v>
                </c:pt>
                <c:pt idx="6461">
                  <c:v>1264.6099999999999</c:v>
                </c:pt>
                <c:pt idx="6462">
                  <c:v>1264.6199999999999</c:v>
                </c:pt>
                <c:pt idx="6463">
                  <c:v>1264.6300000000001</c:v>
                </c:pt>
                <c:pt idx="6464">
                  <c:v>1264.6400000000001</c:v>
                </c:pt>
                <c:pt idx="6465">
                  <c:v>1264.6500000000001</c:v>
                </c:pt>
                <c:pt idx="6466">
                  <c:v>1264.6600000000001</c:v>
                </c:pt>
                <c:pt idx="6467">
                  <c:v>1264.67</c:v>
                </c:pt>
                <c:pt idx="6468">
                  <c:v>1264.68</c:v>
                </c:pt>
                <c:pt idx="6469">
                  <c:v>1264.69</c:v>
                </c:pt>
                <c:pt idx="6470">
                  <c:v>1264.7</c:v>
                </c:pt>
                <c:pt idx="6471">
                  <c:v>1264.71</c:v>
                </c:pt>
                <c:pt idx="6472">
                  <c:v>1264.72</c:v>
                </c:pt>
                <c:pt idx="6473">
                  <c:v>1264.73</c:v>
                </c:pt>
                <c:pt idx="6474">
                  <c:v>1264.74</c:v>
                </c:pt>
                <c:pt idx="6475">
                  <c:v>1264.75</c:v>
                </c:pt>
                <c:pt idx="6476">
                  <c:v>1264.76</c:v>
                </c:pt>
                <c:pt idx="6477">
                  <c:v>1264.77</c:v>
                </c:pt>
                <c:pt idx="6478">
                  <c:v>1264.78</c:v>
                </c:pt>
                <c:pt idx="6479">
                  <c:v>1264.79</c:v>
                </c:pt>
                <c:pt idx="6480">
                  <c:v>1264.8</c:v>
                </c:pt>
                <c:pt idx="6481">
                  <c:v>1264.81</c:v>
                </c:pt>
                <c:pt idx="6482">
                  <c:v>1264.82</c:v>
                </c:pt>
                <c:pt idx="6483">
                  <c:v>1264.83</c:v>
                </c:pt>
                <c:pt idx="6484">
                  <c:v>1264.8399999999999</c:v>
                </c:pt>
                <c:pt idx="6485">
                  <c:v>1264.8499999999999</c:v>
                </c:pt>
                <c:pt idx="6486">
                  <c:v>1264.8599999999999</c:v>
                </c:pt>
                <c:pt idx="6487">
                  <c:v>1264.8699999999999</c:v>
                </c:pt>
                <c:pt idx="6488">
                  <c:v>1264.8800000000001</c:v>
                </c:pt>
                <c:pt idx="6489">
                  <c:v>1264.8900000000001</c:v>
                </c:pt>
                <c:pt idx="6490">
                  <c:v>1264.9000000000001</c:v>
                </c:pt>
                <c:pt idx="6491">
                  <c:v>1264.9100000000001</c:v>
                </c:pt>
                <c:pt idx="6492">
                  <c:v>1264.92</c:v>
                </c:pt>
                <c:pt idx="6493">
                  <c:v>1264.93</c:v>
                </c:pt>
                <c:pt idx="6494">
                  <c:v>1264.94</c:v>
                </c:pt>
                <c:pt idx="6495">
                  <c:v>1264.95</c:v>
                </c:pt>
                <c:pt idx="6496">
                  <c:v>1264.96</c:v>
                </c:pt>
                <c:pt idx="6497">
                  <c:v>1264.97</c:v>
                </c:pt>
                <c:pt idx="6498">
                  <c:v>1264.98</c:v>
                </c:pt>
                <c:pt idx="6499">
                  <c:v>1264.99</c:v>
                </c:pt>
                <c:pt idx="6500">
                  <c:v>1265</c:v>
                </c:pt>
                <c:pt idx="6501">
                  <c:v>1265.01</c:v>
                </c:pt>
                <c:pt idx="6502">
                  <c:v>1265.02</c:v>
                </c:pt>
                <c:pt idx="6503">
                  <c:v>1265.03</c:v>
                </c:pt>
                <c:pt idx="6504">
                  <c:v>1265.04</c:v>
                </c:pt>
                <c:pt idx="6505">
                  <c:v>1265.05</c:v>
                </c:pt>
                <c:pt idx="6506">
                  <c:v>1265.06</c:v>
                </c:pt>
                <c:pt idx="6507">
                  <c:v>1265.07</c:v>
                </c:pt>
                <c:pt idx="6508">
                  <c:v>1265.08</c:v>
                </c:pt>
                <c:pt idx="6509">
                  <c:v>1265.0899999999999</c:v>
                </c:pt>
                <c:pt idx="6510">
                  <c:v>1265.0999999999999</c:v>
                </c:pt>
                <c:pt idx="6511">
                  <c:v>1265.1099999999999</c:v>
                </c:pt>
                <c:pt idx="6512">
                  <c:v>1265.1199999999999</c:v>
                </c:pt>
                <c:pt idx="6513">
                  <c:v>1265.1300000000001</c:v>
                </c:pt>
                <c:pt idx="6514">
                  <c:v>1265.1400000000001</c:v>
                </c:pt>
                <c:pt idx="6515">
                  <c:v>1265.1500000000001</c:v>
                </c:pt>
                <c:pt idx="6516">
                  <c:v>1265.1600000000001</c:v>
                </c:pt>
                <c:pt idx="6517">
                  <c:v>1265.17</c:v>
                </c:pt>
                <c:pt idx="6518">
                  <c:v>1265.18</c:v>
                </c:pt>
                <c:pt idx="6519">
                  <c:v>1265.19</c:v>
                </c:pt>
                <c:pt idx="6520">
                  <c:v>1265.2</c:v>
                </c:pt>
                <c:pt idx="6521">
                  <c:v>1265.21</c:v>
                </c:pt>
                <c:pt idx="6522">
                  <c:v>1265.22</c:v>
                </c:pt>
                <c:pt idx="6523">
                  <c:v>1265.23</c:v>
                </c:pt>
                <c:pt idx="6524">
                  <c:v>1265.24</c:v>
                </c:pt>
                <c:pt idx="6525">
                  <c:v>1265.25</c:v>
                </c:pt>
                <c:pt idx="6526">
                  <c:v>1265.26</c:v>
                </c:pt>
                <c:pt idx="6527">
                  <c:v>1265.27</c:v>
                </c:pt>
                <c:pt idx="6528">
                  <c:v>1265.28</c:v>
                </c:pt>
                <c:pt idx="6529">
                  <c:v>1265.29</c:v>
                </c:pt>
                <c:pt idx="6530">
                  <c:v>1265.3</c:v>
                </c:pt>
                <c:pt idx="6531">
                  <c:v>1265.31</c:v>
                </c:pt>
                <c:pt idx="6532">
                  <c:v>1265.32</c:v>
                </c:pt>
                <c:pt idx="6533">
                  <c:v>1265.33</c:v>
                </c:pt>
                <c:pt idx="6534">
                  <c:v>1265.3399999999999</c:v>
                </c:pt>
                <c:pt idx="6535">
                  <c:v>1265.3499999999999</c:v>
                </c:pt>
                <c:pt idx="6536">
                  <c:v>1265.3599999999999</c:v>
                </c:pt>
                <c:pt idx="6537">
                  <c:v>1265.3699999999999</c:v>
                </c:pt>
                <c:pt idx="6538">
                  <c:v>1265.3800000000001</c:v>
                </c:pt>
                <c:pt idx="6539">
                  <c:v>1265.3900000000001</c:v>
                </c:pt>
                <c:pt idx="6540">
                  <c:v>1265.4000000000001</c:v>
                </c:pt>
                <c:pt idx="6541">
                  <c:v>1265.4100000000001</c:v>
                </c:pt>
                <c:pt idx="6542">
                  <c:v>1265.42</c:v>
                </c:pt>
                <c:pt idx="6543">
                  <c:v>1265.43</c:v>
                </c:pt>
                <c:pt idx="6544">
                  <c:v>1265.44</c:v>
                </c:pt>
                <c:pt idx="6545">
                  <c:v>1265.45</c:v>
                </c:pt>
                <c:pt idx="6546">
                  <c:v>1265.46</c:v>
                </c:pt>
                <c:pt idx="6547">
                  <c:v>1265.47</c:v>
                </c:pt>
                <c:pt idx="6548">
                  <c:v>1265.48</c:v>
                </c:pt>
                <c:pt idx="6549">
                  <c:v>1265.49</c:v>
                </c:pt>
                <c:pt idx="6550">
                  <c:v>1265.5</c:v>
                </c:pt>
                <c:pt idx="6551">
                  <c:v>1265.51</c:v>
                </c:pt>
                <c:pt idx="6552">
                  <c:v>1265.52</c:v>
                </c:pt>
                <c:pt idx="6553">
                  <c:v>1265.53</c:v>
                </c:pt>
                <c:pt idx="6554">
                  <c:v>1265.54</c:v>
                </c:pt>
                <c:pt idx="6555">
                  <c:v>1265.55</c:v>
                </c:pt>
                <c:pt idx="6556">
                  <c:v>1265.56</c:v>
                </c:pt>
                <c:pt idx="6557">
                  <c:v>1265.57</c:v>
                </c:pt>
                <c:pt idx="6558">
                  <c:v>1265.58</c:v>
                </c:pt>
                <c:pt idx="6559">
                  <c:v>1265.5899999999999</c:v>
                </c:pt>
                <c:pt idx="6560">
                  <c:v>1265.5999999999999</c:v>
                </c:pt>
                <c:pt idx="6561">
                  <c:v>1265.6099999999999</c:v>
                </c:pt>
                <c:pt idx="6562">
                  <c:v>1265.6199999999999</c:v>
                </c:pt>
                <c:pt idx="6563">
                  <c:v>1265.6300000000001</c:v>
                </c:pt>
                <c:pt idx="6564">
                  <c:v>1265.6400000000001</c:v>
                </c:pt>
                <c:pt idx="6565">
                  <c:v>1265.6500000000001</c:v>
                </c:pt>
                <c:pt idx="6566">
                  <c:v>1265.6600000000001</c:v>
                </c:pt>
                <c:pt idx="6567">
                  <c:v>1265.67</c:v>
                </c:pt>
                <c:pt idx="6568">
                  <c:v>1265.68</c:v>
                </c:pt>
                <c:pt idx="6569">
                  <c:v>1265.69</c:v>
                </c:pt>
                <c:pt idx="6570">
                  <c:v>1265.7</c:v>
                </c:pt>
                <c:pt idx="6571">
                  <c:v>1265.71</c:v>
                </c:pt>
                <c:pt idx="6572">
                  <c:v>1265.72</c:v>
                </c:pt>
                <c:pt idx="6573">
                  <c:v>1265.73</c:v>
                </c:pt>
                <c:pt idx="6574">
                  <c:v>1265.74</c:v>
                </c:pt>
                <c:pt idx="6575">
                  <c:v>1265.75</c:v>
                </c:pt>
                <c:pt idx="6576">
                  <c:v>1265.76</c:v>
                </c:pt>
                <c:pt idx="6577">
                  <c:v>1265.77</c:v>
                </c:pt>
                <c:pt idx="6578">
                  <c:v>1265.78</c:v>
                </c:pt>
                <c:pt idx="6579">
                  <c:v>1265.79</c:v>
                </c:pt>
                <c:pt idx="6580">
                  <c:v>1265.8</c:v>
                </c:pt>
                <c:pt idx="6581">
                  <c:v>1265.81</c:v>
                </c:pt>
                <c:pt idx="6582">
                  <c:v>1265.82</c:v>
                </c:pt>
                <c:pt idx="6583">
                  <c:v>1265.83</c:v>
                </c:pt>
                <c:pt idx="6584">
                  <c:v>1265.8399999999999</c:v>
                </c:pt>
                <c:pt idx="6585">
                  <c:v>1265.8499999999999</c:v>
                </c:pt>
                <c:pt idx="6586">
                  <c:v>1265.8599999999999</c:v>
                </c:pt>
                <c:pt idx="6587">
                  <c:v>1265.8699999999999</c:v>
                </c:pt>
                <c:pt idx="6588">
                  <c:v>1265.8800000000001</c:v>
                </c:pt>
                <c:pt idx="6589">
                  <c:v>1265.8900000000001</c:v>
                </c:pt>
                <c:pt idx="6590">
                  <c:v>1265.9000000000001</c:v>
                </c:pt>
                <c:pt idx="6591">
                  <c:v>1265.9100000000001</c:v>
                </c:pt>
                <c:pt idx="6592">
                  <c:v>1265.92</c:v>
                </c:pt>
                <c:pt idx="6593">
                  <c:v>1265.93</c:v>
                </c:pt>
                <c:pt idx="6594">
                  <c:v>1265.94</c:v>
                </c:pt>
                <c:pt idx="6595">
                  <c:v>1265.95</c:v>
                </c:pt>
                <c:pt idx="6596">
                  <c:v>1265.96</c:v>
                </c:pt>
                <c:pt idx="6597">
                  <c:v>1265.97</c:v>
                </c:pt>
                <c:pt idx="6598">
                  <c:v>1265.98</c:v>
                </c:pt>
                <c:pt idx="6599">
                  <c:v>1265.99</c:v>
                </c:pt>
                <c:pt idx="6600">
                  <c:v>1266</c:v>
                </c:pt>
                <c:pt idx="6601">
                  <c:v>1266.01</c:v>
                </c:pt>
                <c:pt idx="6602">
                  <c:v>1266.02</c:v>
                </c:pt>
                <c:pt idx="6603">
                  <c:v>1266.03</c:v>
                </c:pt>
                <c:pt idx="6604">
                  <c:v>1266.04</c:v>
                </c:pt>
                <c:pt idx="6605">
                  <c:v>1266.05</c:v>
                </c:pt>
                <c:pt idx="6606">
                  <c:v>1266.06</c:v>
                </c:pt>
                <c:pt idx="6607">
                  <c:v>1266.07</c:v>
                </c:pt>
                <c:pt idx="6608">
                  <c:v>1266.08</c:v>
                </c:pt>
                <c:pt idx="6609">
                  <c:v>1266.0899999999999</c:v>
                </c:pt>
                <c:pt idx="6610">
                  <c:v>1266.0999999999999</c:v>
                </c:pt>
                <c:pt idx="6611">
                  <c:v>1266.1099999999999</c:v>
                </c:pt>
                <c:pt idx="6612">
                  <c:v>1266.1199999999999</c:v>
                </c:pt>
                <c:pt idx="6613">
                  <c:v>1266.1300000000001</c:v>
                </c:pt>
                <c:pt idx="6614">
                  <c:v>1266.1400000000001</c:v>
                </c:pt>
                <c:pt idx="6615">
                  <c:v>1266.1500000000001</c:v>
                </c:pt>
                <c:pt idx="6616">
                  <c:v>1266.1600000000001</c:v>
                </c:pt>
                <c:pt idx="6617">
                  <c:v>1266.17</c:v>
                </c:pt>
                <c:pt idx="6618">
                  <c:v>1266.18</c:v>
                </c:pt>
                <c:pt idx="6619">
                  <c:v>1266.19</c:v>
                </c:pt>
                <c:pt idx="6620">
                  <c:v>1266.2</c:v>
                </c:pt>
                <c:pt idx="6621">
                  <c:v>1266.21</c:v>
                </c:pt>
                <c:pt idx="6622">
                  <c:v>1266.22</c:v>
                </c:pt>
                <c:pt idx="6623">
                  <c:v>1266.23</c:v>
                </c:pt>
                <c:pt idx="6624">
                  <c:v>1266.24</c:v>
                </c:pt>
                <c:pt idx="6625">
                  <c:v>1266.25</c:v>
                </c:pt>
                <c:pt idx="6626">
                  <c:v>1266.26</c:v>
                </c:pt>
                <c:pt idx="6627">
                  <c:v>1266.27</c:v>
                </c:pt>
                <c:pt idx="6628">
                  <c:v>1266.28</c:v>
                </c:pt>
                <c:pt idx="6629">
                  <c:v>1266.29</c:v>
                </c:pt>
                <c:pt idx="6630">
                  <c:v>1266.3</c:v>
                </c:pt>
                <c:pt idx="6631">
                  <c:v>1266.31</c:v>
                </c:pt>
                <c:pt idx="6632">
                  <c:v>1266.32</c:v>
                </c:pt>
                <c:pt idx="6633">
                  <c:v>1266.33</c:v>
                </c:pt>
                <c:pt idx="6634">
                  <c:v>1266.3399999999999</c:v>
                </c:pt>
                <c:pt idx="6635">
                  <c:v>1266.3499999999999</c:v>
                </c:pt>
                <c:pt idx="6636">
                  <c:v>1266.3599999999999</c:v>
                </c:pt>
                <c:pt idx="6637">
                  <c:v>1266.3699999999999</c:v>
                </c:pt>
                <c:pt idx="6638">
                  <c:v>1266.3800000000001</c:v>
                </c:pt>
                <c:pt idx="6639">
                  <c:v>1266.3900000000001</c:v>
                </c:pt>
                <c:pt idx="6640">
                  <c:v>1266.4000000000001</c:v>
                </c:pt>
                <c:pt idx="6641">
                  <c:v>1266.4100000000001</c:v>
                </c:pt>
                <c:pt idx="6642">
                  <c:v>1266.42</c:v>
                </c:pt>
                <c:pt idx="6643">
                  <c:v>1266.43</c:v>
                </c:pt>
                <c:pt idx="6644">
                  <c:v>1266.44</c:v>
                </c:pt>
                <c:pt idx="6645">
                  <c:v>1266.45</c:v>
                </c:pt>
                <c:pt idx="6646">
                  <c:v>1266.46</c:v>
                </c:pt>
                <c:pt idx="6647">
                  <c:v>1266.47</c:v>
                </c:pt>
                <c:pt idx="6648">
                  <c:v>1266.48</c:v>
                </c:pt>
                <c:pt idx="6649">
                  <c:v>1266.49</c:v>
                </c:pt>
                <c:pt idx="6650">
                  <c:v>1266.5</c:v>
                </c:pt>
                <c:pt idx="6651">
                  <c:v>1266.51</c:v>
                </c:pt>
                <c:pt idx="6652">
                  <c:v>1266.52</c:v>
                </c:pt>
                <c:pt idx="6653">
                  <c:v>1266.53</c:v>
                </c:pt>
                <c:pt idx="6654">
                  <c:v>1266.54</c:v>
                </c:pt>
                <c:pt idx="6655">
                  <c:v>1266.55</c:v>
                </c:pt>
                <c:pt idx="6656">
                  <c:v>1266.56</c:v>
                </c:pt>
                <c:pt idx="6657">
                  <c:v>1266.57</c:v>
                </c:pt>
                <c:pt idx="6658">
                  <c:v>1266.58</c:v>
                </c:pt>
                <c:pt idx="6659">
                  <c:v>1266.5899999999999</c:v>
                </c:pt>
                <c:pt idx="6660">
                  <c:v>1266.5999999999999</c:v>
                </c:pt>
                <c:pt idx="6661">
                  <c:v>1266.6099999999999</c:v>
                </c:pt>
                <c:pt idx="6662">
                  <c:v>1266.6199999999999</c:v>
                </c:pt>
                <c:pt idx="6663">
                  <c:v>1266.6300000000001</c:v>
                </c:pt>
                <c:pt idx="6664">
                  <c:v>1266.6400000000001</c:v>
                </c:pt>
                <c:pt idx="6665">
                  <c:v>1266.6500000000001</c:v>
                </c:pt>
                <c:pt idx="6666">
                  <c:v>1266.6600000000001</c:v>
                </c:pt>
                <c:pt idx="6667">
                  <c:v>1266.67</c:v>
                </c:pt>
                <c:pt idx="6668">
                  <c:v>1266.68</c:v>
                </c:pt>
                <c:pt idx="6669">
                  <c:v>1266.69</c:v>
                </c:pt>
                <c:pt idx="6670">
                  <c:v>1266.7</c:v>
                </c:pt>
                <c:pt idx="6671">
                  <c:v>1266.71</c:v>
                </c:pt>
                <c:pt idx="6672">
                  <c:v>1266.72</c:v>
                </c:pt>
                <c:pt idx="6673">
                  <c:v>1266.73</c:v>
                </c:pt>
                <c:pt idx="6674">
                  <c:v>1266.74</c:v>
                </c:pt>
                <c:pt idx="6675">
                  <c:v>1266.75</c:v>
                </c:pt>
                <c:pt idx="6676">
                  <c:v>1266.76</c:v>
                </c:pt>
                <c:pt idx="6677">
                  <c:v>1266.77</c:v>
                </c:pt>
                <c:pt idx="6678">
                  <c:v>1266.78</c:v>
                </c:pt>
                <c:pt idx="6679">
                  <c:v>1266.79</c:v>
                </c:pt>
                <c:pt idx="6680">
                  <c:v>1266.8</c:v>
                </c:pt>
                <c:pt idx="6681">
                  <c:v>1266.81</c:v>
                </c:pt>
                <c:pt idx="6682">
                  <c:v>1266.82</c:v>
                </c:pt>
                <c:pt idx="6683">
                  <c:v>1266.83</c:v>
                </c:pt>
                <c:pt idx="6684">
                  <c:v>1266.8399999999999</c:v>
                </c:pt>
                <c:pt idx="6685">
                  <c:v>1266.8499999999999</c:v>
                </c:pt>
                <c:pt idx="6686">
                  <c:v>1266.8599999999999</c:v>
                </c:pt>
                <c:pt idx="6687">
                  <c:v>1266.8699999999999</c:v>
                </c:pt>
                <c:pt idx="6688">
                  <c:v>1266.8800000000001</c:v>
                </c:pt>
                <c:pt idx="6689">
                  <c:v>1266.8900000000001</c:v>
                </c:pt>
                <c:pt idx="6690">
                  <c:v>1266.9000000000001</c:v>
                </c:pt>
                <c:pt idx="6691">
                  <c:v>1266.9100000000001</c:v>
                </c:pt>
                <c:pt idx="6692">
                  <c:v>1266.92</c:v>
                </c:pt>
                <c:pt idx="6693">
                  <c:v>1266.93</c:v>
                </c:pt>
                <c:pt idx="6694">
                  <c:v>1266.94</c:v>
                </c:pt>
                <c:pt idx="6695">
                  <c:v>1266.95</c:v>
                </c:pt>
                <c:pt idx="6696">
                  <c:v>1266.96</c:v>
                </c:pt>
                <c:pt idx="6697">
                  <c:v>1266.97</c:v>
                </c:pt>
                <c:pt idx="6698">
                  <c:v>1266.98</c:v>
                </c:pt>
                <c:pt idx="6699">
                  <c:v>1266.99</c:v>
                </c:pt>
                <c:pt idx="6700">
                  <c:v>1267</c:v>
                </c:pt>
                <c:pt idx="6701">
                  <c:v>1267.01</c:v>
                </c:pt>
                <c:pt idx="6702">
                  <c:v>1267.02</c:v>
                </c:pt>
                <c:pt idx="6703">
                  <c:v>1267.03</c:v>
                </c:pt>
                <c:pt idx="6704">
                  <c:v>1267.04</c:v>
                </c:pt>
                <c:pt idx="6705">
                  <c:v>1267.05</c:v>
                </c:pt>
                <c:pt idx="6706">
                  <c:v>1267.06</c:v>
                </c:pt>
                <c:pt idx="6707">
                  <c:v>1267.07</c:v>
                </c:pt>
                <c:pt idx="6708">
                  <c:v>1267.08</c:v>
                </c:pt>
                <c:pt idx="6709">
                  <c:v>1267.0899999999999</c:v>
                </c:pt>
                <c:pt idx="6710">
                  <c:v>1267.0999999999999</c:v>
                </c:pt>
                <c:pt idx="6711">
                  <c:v>1267.1099999999999</c:v>
                </c:pt>
                <c:pt idx="6712">
                  <c:v>1267.1199999999999</c:v>
                </c:pt>
                <c:pt idx="6713">
                  <c:v>1267.1300000000001</c:v>
                </c:pt>
                <c:pt idx="6714">
                  <c:v>1267.1400000000001</c:v>
                </c:pt>
                <c:pt idx="6715">
                  <c:v>1267.1500000000001</c:v>
                </c:pt>
                <c:pt idx="6716">
                  <c:v>1267.1600000000001</c:v>
                </c:pt>
                <c:pt idx="6717">
                  <c:v>1267.17</c:v>
                </c:pt>
                <c:pt idx="6718">
                  <c:v>1267.18</c:v>
                </c:pt>
                <c:pt idx="6719">
                  <c:v>1267.19</c:v>
                </c:pt>
                <c:pt idx="6720">
                  <c:v>1267.2</c:v>
                </c:pt>
                <c:pt idx="6721">
                  <c:v>1267.21</c:v>
                </c:pt>
                <c:pt idx="6722">
                  <c:v>1267.22</c:v>
                </c:pt>
                <c:pt idx="6723">
                  <c:v>1267.23</c:v>
                </c:pt>
                <c:pt idx="6724">
                  <c:v>1267.24</c:v>
                </c:pt>
                <c:pt idx="6725">
                  <c:v>1267.25</c:v>
                </c:pt>
                <c:pt idx="6726">
                  <c:v>1267.26</c:v>
                </c:pt>
                <c:pt idx="6727">
                  <c:v>1267.27</c:v>
                </c:pt>
                <c:pt idx="6728">
                  <c:v>1267.28</c:v>
                </c:pt>
                <c:pt idx="6729">
                  <c:v>1267.29</c:v>
                </c:pt>
                <c:pt idx="6730">
                  <c:v>1267.3</c:v>
                </c:pt>
                <c:pt idx="6731">
                  <c:v>1267.31</c:v>
                </c:pt>
                <c:pt idx="6732">
                  <c:v>1267.32</c:v>
                </c:pt>
                <c:pt idx="6733">
                  <c:v>1267.33</c:v>
                </c:pt>
                <c:pt idx="6734">
                  <c:v>1267.3399999999999</c:v>
                </c:pt>
                <c:pt idx="6735">
                  <c:v>1267.3499999999999</c:v>
                </c:pt>
                <c:pt idx="6736">
                  <c:v>1267.3599999999999</c:v>
                </c:pt>
                <c:pt idx="6737">
                  <c:v>1267.3699999999999</c:v>
                </c:pt>
                <c:pt idx="6738">
                  <c:v>1267.3800000000001</c:v>
                </c:pt>
                <c:pt idx="6739">
                  <c:v>1267.3900000000001</c:v>
                </c:pt>
                <c:pt idx="6740">
                  <c:v>1267.4000000000001</c:v>
                </c:pt>
                <c:pt idx="6741">
                  <c:v>1267.4100000000001</c:v>
                </c:pt>
                <c:pt idx="6742">
                  <c:v>1267.42</c:v>
                </c:pt>
                <c:pt idx="6743">
                  <c:v>1267.43</c:v>
                </c:pt>
                <c:pt idx="6744">
                  <c:v>1267.44</c:v>
                </c:pt>
                <c:pt idx="6745">
                  <c:v>1267.45</c:v>
                </c:pt>
                <c:pt idx="6746">
                  <c:v>1267.46</c:v>
                </c:pt>
                <c:pt idx="6747">
                  <c:v>1267.47</c:v>
                </c:pt>
                <c:pt idx="6748">
                  <c:v>1267.48</c:v>
                </c:pt>
                <c:pt idx="6749">
                  <c:v>1267.49</c:v>
                </c:pt>
                <c:pt idx="6750">
                  <c:v>1267.5</c:v>
                </c:pt>
                <c:pt idx="6751">
                  <c:v>1267.51</c:v>
                </c:pt>
                <c:pt idx="6752">
                  <c:v>1267.52</c:v>
                </c:pt>
                <c:pt idx="6753">
                  <c:v>1267.53</c:v>
                </c:pt>
                <c:pt idx="6754">
                  <c:v>1267.54</c:v>
                </c:pt>
                <c:pt idx="6755">
                  <c:v>1267.55</c:v>
                </c:pt>
                <c:pt idx="6756">
                  <c:v>1267.56</c:v>
                </c:pt>
                <c:pt idx="6757">
                  <c:v>1267.57</c:v>
                </c:pt>
                <c:pt idx="6758">
                  <c:v>1267.58</c:v>
                </c:pt>
                <c:pt idx="6759">
                  <c:v>1267.5899999999999</c:v>
                </c:pt>
                <c:pt idx="6760">
                  <c:v>1267.5999999999999</c:v>
                </c:pt>
                <c:pt idx="6761">
                  <c:v>1267.6099999999999</c:v>
                </c:pt>
                <c:pt idx="6762">
                  <c:v>1267.6199999999999</c:v>
                </c:pt>
                <c:pt idx="6763">
                  <c:v>1267.6300000000001</c:v>
                </c:pt>
                <c:pt idx="6764">
                  <c:v>1267.6400000000001</c:v>
                </c:pt>
                <c:pt idx="6765">
                  <c:v>1267.6500000000001</c:v>
                </c:pt>
                <c:pt idx="6766">
                  <c:v>1267.6600000000001</c:v>
                </c:pt>
                <c:pt idx="6767">
                  <c:v>1267.67</c:v>
                </c:pt>
                <c:pt idx="6768">
                  <c:v>1267.68</c:v>
                </c:pt>
                <c:pt idx="6769">
                  <c:v>1267.69</c:v>
                </c:pt>
                <c:pt idx="6770">
                  <c:v>1267.7</c:v>
                </c:pt>
                <c:pt idx="6771">
                  <c:v>1267.71</c:v>
                </c:pt>
                <c:pt idx="6772">
                  <c:v>1267.72</c:v>
                </c:pt>
                <c:pt idx="6773">
                  <c:v>1267.73</c:v>
                </c:pt>
                <c:pt idx="6774">
                  <c:v>1267.74</c:v>
                </c:pt>
                <c:pt idx="6775">
                  <c:v>1267.75</c:v>
                </c:pt>
                <c:pt idx="6776">
                  <c:v>1267.76</c:v>
                </c:pt>
                <c:pt idx="6777">
                  <c:v>1267.77</c:v>
                </c:pt>
                <c:pt idx="6778">
                  <c:v>1267.78</c:v>
                </c:pt>
                <c:pt idx="6779">
                  <c:v>1267.79</c:v>
                </c:pt>
                <c:pt idx="6780">
                  <c:v>1267.8</c:v>
                </c:pt>
                <c:pt idx="6781">
                  <c:v>1267.81</c:v>
                </c:pt>
                <c:pt idx="6782">
                  <c:v>1267.82</c:v>
                </c:pt>
                <c:pt idx="6783">
                  <c:v>1267.83</c:v>
                </c:pt>
                <c:pt idx="6784">
                  <c:v>1267.8399999999999</c:v>
                </c:pt>
                <c:pt idx="6785">
                  <c:v>1267.8499999999999</c:v>
                </c:pt>
                <c:pt idx="6786">
                  <c:v>1267.8599999999999</c:v>
                </c:pt>
                <c:pt idx="6787">
                  <c:v>1267.8699999999999</c:v>
                </c:pt>
                <c:pt idx="6788">
                  <c:v>1267.8800000000001</c:v>
                </c:pt>
                <c:pt idx="6789">
                  <c:v>1267.8900000000001</c:v>
                </c:pt>
                <c:pt idx="6790">
                  <c:v>1267.9000000000001</c:v>
                </c:pt>
                <c:pt idx="6791">
                  <c:v>1267.9100000000001</c:v>
                </c:pt>
                <c:pt idx="6792">
                  <c:v>1267.92</c:v>
                </c:pt>
                <c:pt idx="6793">
                  <c:v>1267.93</c:v>
                </c:pt>
                <c:pt idx="6794">
                  <c:v>1267.94</c:v>
                </c:pt>
                <c:pt idx="6795">
                  <c:v>1267.95</c:v>
                </c:pt>
                <c:pt idx="6796">
                  <c:v>1267.96</c:v>
                </c:pt>
                <c:pt idx="6797">
                  <c:v>1267.97</c:v>
                </c:pt>
                <c:pt idx="6798">
                  <c:v>1267.98</c:v>
                </c:pt>
                <c:pt idx="6799">
                  <c:v>1267.99</c:v>
                </c:pt>
                <c:pt idx="6800">
                  <c:v>1268</c:v>
                </c:pt>
                <c:pt idx="6801">
                  <c:v>1268.01</c:v>
                </c:pt>
                <c:pt idx="6802">
                  <c:v>1268.02</c:v>
                </c:pt>
                <c:pt idx="6803">
                  <c:v>1268.03</c:v>
                </c:pt>
                <c:pt idx="6804">
                  <c:v>1268.04</c:v>
                </c:pt>
                <c:pt idx="6805">
                  <c:v>1268.05</c:v>
                </c:pt>
                <c:pt idx="6806">
                  <c:v>1268.06</c:v>
                </c:pt>
                <c:pt idx="6807">
                  <c:v>1268.07</c:v>
                </c:pt>
                <c:pt idx="6808">
                  <c:v>1268.08</c:v>
                </c:pt>
                <c:pt idx="6809">
                  <c:v>1268.0899999999999</c:v>
                </c:pt>
                <c:pt idx="6810">
                  <c:v>1268.0999999999999</c:v>
                </c:pt>
                <c:pt idx="6811">
                  <c:v>1268.1099999999999</c:v>
                </c:pt>
                <c:pt idx="6812">
                  <c:v>1268.1199999999999</c:v>
                </c:pt>
                <c:pt idx="6813">
                  <c:v>1268.1300000000001</c:v>
                </c:pt>
                <c:pt idx="6814">
                  <c:v>1268.1400000000001</c:v>
                </c:pt>
                <c:pt idx="6815">
                  <c:v>1268.1500000000001</c:v>
                </c:pt>
                <c:pt idx="6816">
                  <c:v>1268.1600000000001</c:v>
                </c:pt>
                <c:pt idx="6817">
                  <c:v>1268.17</c:v>
                </c:pt>
                <c:pt idx="6818">
                  <c:v>1268.18</c:v>
                </c:pt>
                <c:pt idx="6819">
                  <c:v>1268.19</c:v>
                </c:pt>
                <c:pt idx="6820">
                  <c:v>1268.2</c:v>
                </c:pt>
                <c:pt idx="6821">
                  <c:v>1268.21</c:v>
                </c:pt>
                <c:pt idx="6822">
                  <c:v>1268.22</c:v>
                </c:pt>
                <c:pt idx="6823">
                  <c:v>1268.23</c:v>
                </c:pt>
                <c:pt idx="6824">
                  <c:v>1268.24</c:v>
                </c:pt>
                <c:pt idx="6825">
                  <c:v>1268.25</c:v>
                </c:pt>
                <c:pt idx="6826">
                  <c:v>1268.26</c:v>
                </c:pt>
                <c:pt idx="6827">
                  <c:v>1268.27</c:v>
                </c:pt>
                <c:pt idx="6828">
                  <c:v>1268.28</c:v>
                </c:pt>
                <c:pt idx="6829">
                  <c:v>1268.29</c:v>
                </c:pt>
                <c:pt idx="6830">
                  <c:v>1268.3</c:v>
                </c:pt>
                <c:pt idx="6831">
                  <c:v>1268.31</c:v>
                </c:pt>
                <c:pt idx="6832">
                  <c:v>1268.32</c:v>
                </c:pt>
                <c:pt idx="6833">
                  <c:v>1268.33</c:v>
                </c:pt>
                <c:pt idx="6834">
                  <c:v>1268.3399999999999</c:v>
                </c:pt>
                <c:pt idx="6835">
                  <c:v>1268.3499999999999</c:v>
                </c:pt>
                <c:pt idx="6836">
                  <c:v>1268.3599999999999</c:v>
                </c:pt>
                <c:pt idx="6837">
                  <c:v>1268.3699999999999</c:v>
                </c:pt>
                <c:pt idx="6838">
                  <c:v>1268.3800000000001</c:v>
                </c:pt>
                <c:pt idx="6839">
                  <c:v>1268.3900000000001</c:v>
                </c:pt>
                <c:pt idx="6840">
                  <c:v>1268.4000000000001</c:v>
                </c:pt>
                <c:pt idx="6841">
                  <c:v>1268.4100000000001</c:v>
                </c:pt>
                <c:pt idx="6842">
                  <c:v>1268.42</c:v>
                </c:pt>
                <c:pt idx="6843">
                  <c:v>1268.43</c:v>
                </c:pt>
                <c:pt idx="6844">
                  <c:v>1268.44</c:v>
                </c:pt>
                <c:pt idx="6845">
                  <c:v>1268.45</c:v>
                </c:pt>
                <c:pt idx="6846">
                  <c:v>1268.46</c:v>
                </c:pt>
                <c:pt idx="6847">
                  <c:v>1268.47</c:v>
                </c:pt>
                <c:pt idx="6848">
                  <c:v>1268.48</c:v>
                </c:pt>
                <c:pt idx="6849">
                  <c:v>1268.49</c:v>
                </c:pt>
                <c:pt idx="6850">
                  <c:v>1268.5</c:v>
                </c:pt>
                <c:pt idx="6851">
                  <c:v>1268.51</c:v>
                </c:pt>
                <c:pt idx="6852">
                  <c:v>1268.52</c:v>
                </c:pt>
                <c:pt idx="6853">
                  <c:v>1268.53</c:v>
                </c:pt>
                <c:pt idx="6854">
                  <c:v>1268.54</c:v>
                </c:pt>
                <c:pt idx="6855">
                  <c:v>1268.55</c:v>
                </c:pt>
                <c:pt idx="6856">
                  <c:v>1268.56</c:v>
                </c:pt>
                <c:pt idx="6857">
                  <c:v>1268.57</c:v>
                </c:pt>
                <c:pt idx="6858">
                  <c:v>1268.58</c:v>
                </c:pt>
                <c:pt idx="6859">
                  <c:v>1268.5899999999999</c:v>
                </c:pt>
                <c:pt idx="6860">
                  <c:v>1268.5999999999999</c:v>
                </c:pt>
                <c:pt idx="6861">
                  <c:v>1268.6099999999999</c:v>
                </c:pt>
                <c:pt idx="6862">
                  <c:v>1268.6199999999999</c:v>
                </c:pt>
                <c:pt idx="6863">
                  <c:v>1268.6300000000001</c:v>
                </c:pt>
                <c:pt idx="6864">
                  <c:v>1268.6400000000001</c:v>
                </c:pt>
                <c:pt idx="6865">
                  <c:v>1268.6500000000001</c:v>
                </c:pt>
                <c:pt idx="6866">
                  <c:v>1268.6600000000001</c:v>
                </c:pt>
                <c:pt idx="6867">
                  <c:v>1268.67</c:v>
                </c:pt>
                <c:pt idx="6868">
                  <c:v>1268.68</c:v>
                </c:pt>
                <c:pt idx="6869">
                  <c:v>1268.69</c:v>
                </c:pt>
                <c:pt idx="6870">
                  <c:v>1268.7</c:v>
                </c:pt>
                <c:pt idx="6871">
                  <c:v>1268.71</c:v>
                </c:pt>
                <c:pt idx="6872">
                  <c:v>1268.72</c:v>
                </c:pt>
                <c:pt idx="6873">
                  <c:v>1268.73</c:v>
                </c:pt>
                <c:pt idx="6874">
                  <c:v>1268.74</c:v>
                </c:pt>
                <c:pt idx="6875">
                  <c:v>1268.75</c:v>
                </c:pt>
                <c:pt idx="6876">
                  <c:v>1268.76</c:v>
                </c:pt>
                <c:pt idx="6877">
                  <c:v>1268.77</c:v>
                </c:pt>
                <c:pt idx="6878">
                  <c:v>1268.78</c:v>
                </c:pt>
                <c:pt idx="6879">
                  <c:v>1268.79</c:v>
                </c:pt>
                <c:pt idx="6880">
                  <c:v>1268.8</c:v>
                </c:pt>
                <c:pt idx="6881">
                  <c:v>1268.81</c:v>
                </c:pt>
                <c:pt idx="6882">
                  <c:v>1268.82</c:v>
                </c:pt>
                <c:pt idx="6883">
                  <c:v>1268.83</c:v>
                </c:pt>
                <c:pt idx="6884">
                  <c:v>1268.8399999999999</c:v>
                </c:pt>
                <c:pt idx="6885">
                  <c:v>1268.8499999999999</c:v>
                </c:pt>
                <c:pt idx="6886">
                  <c:v>1268.8599999999999</c:v>
                </c:pt>
                <c:pt idx="6887">
                  <c:v>1268.8699999999999</c:v>
                </c:pt>
                <c:pt idx="6888">
                  <c:v>1268.8800000000001</c:v>
                </c:pt>
                <c:pt idx="6889">
                  <c:v>1268.8900000000001</c:v>
                </c:pt>
                <c:pt idx="6890">
                  <c:v>1268.9000000000001</c:v>
                </c:pt>
                <c:pt idx="6891">
                  <c:v>1268.9100000000001</c:v>
                </c:pt>
                <c:pt idx="6892">
                  <c:v>1268.92</c:v>
                </c:pt>
                <c:pt idx="6893">
                  <c:v>1268.93</c:v>
                </c:pt>
                <c:pt idx="6894">
                  <c:v>1268.94</c:v>
                </c:pt>
                <c:pt idx="6895">
                  <c:v>1268.95</c:v>
                </c:pt>
                <c:pt idx="6896">
                  <c:v>1268.96</c:v>
                </c:pt>
                <c:pt idx="6897">
                  <c:v>1268.97</c:v>
                </c:pt>
                <c:pt idx="6898">
                  <c:v>1268.98</c:v>
                </c:pt>
                <c:pt idx="6899">
                  <c:v>1268.99</c:v>
                </c:pt>
                <c:pt idx="6900">
                  <c:v>1269</c:v>
                </c:pt>
                <c:pt idx="6901">
                  <c:v>1269.01</c:v>
                </c:pt>
                <c:pt idx="6902">
                  <c:v>1269.02</c:v>
                </c:pt>
                <c:pt idx="6903">
                  <c:v>1269.03</c:v>
                </c:pt>
                <c:pt idx="6904">
                  <c:v>1269.04</c:v>
                </c:pt>
                <c:pt idx="6905">
                  <c:v>1269.05</c:v>
                </c:pt>
                <c:pt idx="6906">
                  <c:v>1269.06</c:v>
                </c:pt>
                <c:pt idx="6907">
                  <c:v>1269.07</c:v>
                </c:pt>
                <c:pt idx="6908">
                  <c:v>1269.08</c:v>
                </c:pt>
                <c:pt idx="6909">
                  <c:v>1269.0899999999999</c:v>
                </c:pt>
                <c:pt idx="6910">
                  <c:v>1269.0999999999999</c:v>
                </c:pt>
                <c:pt idx="6911">
                  <c:v>1269.1099999999999</c:v>
                </c:pt>
                <c:pt idx="6912">
                  <c:v>1269.1199999999999</c:v>
                </c:pt>
                <c:pt idx="6913">
                  <c:v>1269.1300000000001</c:v>
                </c:pt>
                <c:pt idx="6914">
                  <c:v>1269.1400000000001</c:v>
                </c:pt>
                <c:pt idx="6915">
                  <c:v>1269.1500000000001</c:v>
                </c:pt>
                <c:pt idx="6916">
                  <c:v>1269.1600000000001</c:v>
                </c:pt>
                <c:pt idx="6917">
                  <c:v>1269.17</c:v>
                </c:pt>
                <c:pt idx="6918">
                  <c:v>1269.18</c:v>
                </c:pt>
                <c:pt idx="6919">
                  <c:v>1269.19</c:v>
                </c:pt>
                <c:pt idx="6920">
                  <c:v>1269.2</c:v>
                </c:pt>
                <c:pt idx="6921">
                  <c:v>1269.21</c:v>
                </c:pt>
                <c:pt idx="6922">
                  <c:v>1269.22</c:v>
                </c:pt>
                <c:pt idx="6923">
                  <c:v>1269.23</c:v>
                </c:pt>
                <c:pt idx="6924">
                  <c:v>1269.24</c:v>
                </c:pt>
                <c:pt idx="6925">
                  <c:v>1269.25</c:v>
                </c:pt>
                <c:pt idx="6926">
                  <c:v>1269.26</c:v>
                </c:pt>
                <c:pt idx="6927">
                  <c:v>1269.27</c:v>
                </c:pt>
                <c:pt idx="6928">
                  <c:v>1269.28</c:v>
                </c:pt>
                <c:pt idx="6929">
                  <c:v>1269.29</c:v>
                </c:pt>
                <c:pt idx="6930">
                  <c:v>1269.3</c:v>
                </c:pt>
                <c:pt idx="6931">
                  <c:v>1269.31</c:v>
                </c:pt>
                <c:pt idx="6932">
                  <c:v>1269.32</c:v>
                </c:pt>
                <c:pt idx="6933">
                  <c:v>1269.33</c:v>
                </c:pt>
                <c:pt idx="6934">
                  <c:v>1269.3399999999999</c:v>
                </c:pt>
                <c:pt idx="6935">
                  <c:v>1269.3499999999999</c:v>
                </c:pt>
                <c:pt idx="6936">
                  <c:v>1269.3599999999999</c:v>
                </c:pt>
                <c:pt idx="6937">
                  <c:v>1269.3699999999999</c:v>
                </c:pt>
                <c:pt idx="6938">
                  <c:v>1269.3800000000001</c:v>
                </c:pt>
                <c:pt idx="6939">
                  <c:v>1269.3900000000001</c:v>
                </c:pt>
                <c:pt idx="6940">
                  <c:v>1269.4000000000001</c:v>
                </c:pt>
                <c:pt idx="6941">
                  <c:v>1269.4100000000001</c:v>
                </c:pt>
                <c:pt idx="6942">
                  <c:v>1269.42</c:v>
                </c:pt>
                <c:pt idx="6943">
                  <c:v>1269.43</c:v>
                </c:pt>
                <c:pt idx="6944">
                  <c:v>1269.44</c:v>
                </c:pt>
                <c:pt idx="6945">
                  <c:v>1269.45</c:v>
                </c:pt>
                <c:pt idx="6946">
                  <c:v>1269.46</c:v>
                </c:pt>
                <c:pt idx="6947">
                  <c:v>1269.47</c:v>
                </c:pt>
                <c:pt idx="6948">
                  <c:v>1269.48</c:v>
                </c:pt>
                <c:pt idx="6949">
                  <c:v>1269.49</c:v>
                </c:pt>
                <c:pt idx="6950">
                  <c:v>1269.5</c:v>
                </c:pt>
                <c:pt idx="6951">
                  <c:v>1269.51</c:v>
                </c:pt>
                <c:pt idx="6952">
                  <c:v>1269.52</c:v>
                </c:pt>
                <c:pt idx="6953">
                  <c:v>1269.53</c:v>
                </c:pt>
                <c:pt idx="6954">
                  <c:v>1269.54</c:v>
                </c:pt>
                <c:pt idx="6955">
                  <c:v>1269.55</c:v>
                </c:pt>
                <c:pt idx="6956">
                  <c:v>1269.56</c:v>
                </c:pt>
                <c:pt idx="6957">
                  <c:v>1269.57</c:v>
                </c:pt>
                <c:pt idx="6958">
                  <c:v>1269.58</c:v>
                </c:pt>
                <c:pt idx="6959">
                  <c:v>1269.5899999999999</c:v>
                </c:pt>
                <c:pt idx="6960">
                  <c:v>1269.5999999999999</c:v>
                </c:pt>
                <c:pt idx="6961">
                  <c:v>1269.6099999999999</c:v>
                </c:pt>
                <c:pt idx="6962">
                  <c:v>1269.6199999999999</c:v>
                </c:pt>
                <c:pt idx="6963">
                  <c:v>1269.6300000000001</c:v>
                </c:pt>
                <c:pt idx="6964">
                  <c:v>1269.6400000000001</c:v>
                </c:pt>
                <c:pt idx="6965">
                  <c:v>1269.6500000000001</c:v>
                </c:pt>
                <c:pt idx="6966">
                  <c:v>1269.6600000000001</c:v>
                </c:pt>
                <c:pt idx="6967">
                  <c:v>1269.67</c:v>
                </c:pt>
                <c:pt idx="6968">
                  <c:v>1269.68</c:v>
                </c:pt>
                <c:pt idx="6969">
                  <c:v>1269.69</c:v>
                </c:pt>
                <c:pt idx="6970">
                  <c:v>1269.7</c:v>
                </c:pt>
                <c:pt idx="6971">
                  <c:v>1269.71</c:v>
                </c:pt>
                <c:pt idx="6972">
                  <c:v>1269.72</c:v>
                </c:pt>
                <c:pt idx="6973">
                  <c:v>1269.73</c:v>
                </c:pt>
                <c:pt idx="6974">
                  <c:v>1269.74</c:v>
                </c:pt>
                <c:pt idx="6975">
                  <c:v>1269.75</c:v>
                </c:pt>
                <c:pt idx="6976">
                  <c:v>1269.76</c:v>
                </c:pt>
                <c:pt idx="6977">
                  <c:v>1269.77</c:v>
                </c:pt>
                <c:pt idx="6978">
                  <c:v>1269.78</c:v>
                </c:pt>
                <c:pt idx="6979">
                  <c:v>1269.79</c:v>
                </c:pt>
                <c:pt idx="6980">
                  <c:v>1269.8</c:v>
                </c:pt>
                <c:pt idx="6981">
                  <c:v>1269.81</c:v>
                </c:pt>
                <c:pt idx="6982">
                  <c:v>1269.82</c:v>
                </c:pt>
                <c:pt idx="6983">
                  <c:v>1269.83</c:v>
                </c:pt>
                <c:pt idx="6984">
                  <c:v>1269.8399999999999</c:v>
                </c:pt>
                <c:pt idx="6985">
                  <c:v>1269.8499999999999</c:v>
                </c:pt>
                <c:pt idx="6986">
                  <c:v>1269.8599999999999</c:v>
                </c:pt>
                <c:pt idx="6987">
                  <c:v>1269.8699999999999</c:v>
                </c:pt>
                <c:pt idx="6988">
                  <c:v>1269.8800000000001</c:v>
                </c:pt>
                <c:pt idx="6989">
                  <c:v>1269.8900000000001</c:v>
                </c:pt>
                <c:pt idx="6990">
                  <c:v>1269.9000000000001</c:v>
                </c:pt>
                <c:pt idx="6991">
                  <c:v>1269.9100000000001</c:v>
                </c:pt>
                <c:pt idx="6992">
                  <c:v>1269.92</c:v>
                </c:pt>
                <c:pt idx="6993">
                  <c:v>1269.93</c:v>
                </c:pt>
                <c:pt idx="6994">
                  <c:v>1269.94</c:v>
                </c:pt>
                <c:pt idx="6995">
                  <c:v>1269.95</c:v>
                </c:pt>
                <c:pt idx="6996">
                  <c:v>1269.96</c:v>
                </c:pt>
                <c:pt idx="6997">
                  <c:v>1269.97</c:v>
                </c:pt>
                <c:pt idx="6998">
                  <c:v>1269.98</c:v>
                </c:pt>
                <c:pt idx="6999">
                  <c:v>1269.99</c:v>
                </c:pt>
                <c:pt idx="7000">
                  <c:v>1270</c:v>
                </c:pt>
                <c:pt idx="7001">
                  <c:v>1270.01</c:v>
                </c:pt>
                <c:pt idx="7002">
                  <c:v>1270.02</c:v>
                </c:pt>
                <c:pt idx="7003">
                  <c:v>1270.03</c:v>
                </c:pt>
                <c:pt idx="7004">
                  <c:v>1270.04</c:v>
                </c:pt>
                <c:pt idx="7005">
                  <c:v>1270.05</c:v>
                </c:pt>
                <c:pt idx="7006">
                  <c:v>1270.06</c:v>
                </c:pt>
                <c:pt idx="7007">
                  <c:v>1270.07</c:v>
                </c:pt>
                <c:pt idx="7008">
                  <c:v>1270.08</c:v>
                </c:pt>
                <c:pt idx="7009">
                  <c:v>1270.0899999999999</c:v>
                </c:pt>
                <c:pt idx="7010">
                  <c:v>1270.0999999999999</c:v>
                </c:pt>
                <c:pt idx="7011">
                  <c:v>1270.1099999999999</c:v>
                </c:pt>
                <c:pt idx="7012">
                  <c:v>1270.1199999999999</c:v>
                </c:pt>
                <c:pt idx="7013">
                  <c:v>1270.1300000000001</c:v>
                </c:pt>
                <c:pt idx="7014">
                  <c:v>1270.1400000000001</c:v>
                </c:pt>
                <c:pt idx="7015">
                  <c:v>1270.1500000000001</c:v>
                </c:pt>
                <c:pt idx="7016">
                  <c:v>1270.1600000000001</c:v>
                </c:pt>
                <c:pt idx="7017">
                  <c:v>1270.17</c:v>
                </c:pt>
                <c:pt idx="7018">
                  <c:v>1270.18</c:v>
                </c:pt>
                <c:pt idx="7019">
                  <c:v>1270.19</c:v>
                </c:pt>
                <c:pt idx="7020">
                  <c:v>1270.2</c:v>
                </c:pt>
                <c:pt idx="7021">
                  <c:v>1270.21</c:v>
                </c:pt>
                <c:pt idx="7022">
                  <c:v>1270.22</c:v>
                </c:pt>
                <c:pt idx="7023">
                  <c:v>1270.23</c:v>
                </c:pt>
                <c:pt idx="7024">
                  <c:v>1270.24</c:v>
                </c:pt>
                <c:pt idx="7025">
                  <c:v>1270.25</c:v>
                </c:pt>
                <c:pt idx="7026">
                  <c:v>1270.26</c:v>
                </c:pt>
                <c:pt idx="7027">
                  <c:v>1270.27</c:v>
                </c:pt>
                <c:pt idx="7028">
                  <c:v>1270.28</c:v>
                </c:pt>
                <c:pt idx="7029">
                  <c:v>1270.29</c:v>
                </c:pt>
                <c:pt idx="7030">
                  <c:v>1270.3</c:v>
                </c:pt>
                <c:pt idx="7031">
                  <c:v>1270.31</c:v>
                </c:pt>
                <c:pt idx="7032">
                  <c:v>1270.32</c:v>
                </c:pt>
                <c:pt idx="7033">
                  <c:v>1270.33</c:v>
                </c:pt>
                <c:pt idx="7034">
                  <c:v>1270.3399999999999</c:v>
                </c:pt>
                <c:pt idx="7035">
                  <c:v>1270.3499999999999</c:v>
                </c:pt>
                <c:pt idx="7036">
                  <c:v>1270.3599999999999</c:v>
                </c:pt>
                <c:pt idx="7037">
                  <c:v>1270.3699999999999</c:v>
                </c:pt>
                <c:pt idx="7038">
                  <c:v>1270.3800000000001</c:v>
                </c:pt>
                <c:pt idx="7039">
                  <c:v>1270.3900000000001</c:v>
                </c:pt>
                <c:pt idx="7040">
                  <c:v>1270.4000000000001</c:v>
                </c:pt>
                <c:pt idx="7041">
                  <c:v>1270.4100000000001</c:v>
                </c:pt>
                <c:pt idx="7042">
                  <c:v>1270.42</c:v>
                </c:pt>
                <c:pt idx="7043">
                  <c:v>1270.43</c:v>
                </c:pt>
                <c:pt idx="7044">
                  <c:v>1270.44</c:v>
                </c:pt>
                <c:pt idx="7045">
                  <c:v>1270.45</c:v>
                </c:pt>
                <c:pt idx="7046">
                  <c:v>1270.46</c:v>
                </c:pt>
                <c:pt idx="7047">
                  <c:v>1270.47</c:v>
                </c:pt>
                <c:pt idx="7048">
                  <c:v>1270.48</c:v>
                </c:pt>
                <c:pt idx="7049">
                  <c:v>1270.49</c:v>
                </c:pt>
                <c:pt idx="7050">
                  <c:v>1270.5</c:v>
                </c:pt>
                <c:pt idx="7051">
                  <c:v>1270.51</c:v>
                </c:pt>
                <c:pt idx="7052">
                  <c:v>1270.52</c:v>
                </c:pt>
                <c:pt idx="7053">
                  <c:v>1270.53</c:v>
                </c:pt>
                <c:pt idx="7054">
                  <c:v>1270.54</c:v>
                </c:pt>
                <c:pt idx="7055">
                  <c:v>1270.55</c:v>
                </c:pt>
                <c:pt idx="7056">
                  <c:v>1270.56</c:v>
                </c:pt>
                <c:pt idx="7057">
                  <c:v>1270.57</c:v>
                </c:pt>
                <c:pt idx="7058">
                  <c:v>1270.58</c:v>
                </c:pt>
                <c:pt idx="7059">
                  <c:v>1270.5899999999999</c:v>
                </c:pt>
                <c:pt idx="7060">
                  <c:v>1270.5999999999999</c:v>
                </c:pt>
                <c:pt idx="7061">
                  <c:v>1270.6099999999999</c:v>
                </c:pt>
                <c:pt idx="7062">
                  <c:v>1270.6199999999999</c:v>
                </c:pt>
                <c:pt idx="7063">
                  <c:v>1270.6300000000001</c:v>
                </c:pt>
                <c:pt idx="7064">
                  <c:v>1270.6400000000001</c:v>
                </c:pt>
                <c:pt idx="7065">
                  <c:v>1270.6500000000001</c:v>
                </c:pt>
                <c:pt idx="7066">
                  <c:v>1270.6600000000001</c:v>
                </c:pt>
                <c:pt idx="7067">
                  <c:v>1270.67</c:v>
                </c:pt>
                <c:pt idx="7068">
                  <c:v>1270.68</c:v>
                </c:pt>
                <c:pt idx="7069">
                  <c:v>1270.69</c:v>
                </c:pt>
                <c:pt idx="7070">
                  <c:v>1270.7</c:v>
                </c:pt>
                <c:pt idx="7071">
                  <c:v>1270.71</c:v>
                </c:pt>
                <c:pt idx="7072">
                  <c:v>1270.72</c:v>
                </c:pt>
                <c:pt idx="7073">
                  <c:v>1270.73</c:v>
                </c:pt>
                <c:pt idx="7074">
                  <c:v>1270.74</c:v>
                </c:pt>
                <c:pt idx="7075">
                  <c:v>1270.75</c:v>
                </c:pt>
                <c:pt idx="7076">
                  <c:v>1270.76</c:v>
                </c:pt>
                <c:pt idx="7077">
                  <c:v>1270.77</c:v>
                </c:pt>
                <c:pt idx="7078">
                  <c:v>1270.78</c:v>
                </c:pt>
                <c:pt idx="7079">
                  <c:v>1270.79</c:v>
                </c:pt>
                <c:pt idx="7080">
                  <c:v>1270.8</c:v>
                </c:pt>
                <c:pt idx="7081">
                  <c:v>1270.81</c:v>
                </c:pt>
                <c:pt idx="7082">
                  <c:v>1270.82</c:v>
                </c:pt>
                <c:pt idx="7083">
                  <c:v>1270.83</c:v>
                </c:pt>
                <c:pt idx="7084">
                  <c:v>1270.8399999999999</c:v>
                </c:pt>
                <c:pt idx="7085">
                  <c:v>1270.8499999999999</c:v>
                </c:pt>
                <c:pt idx="7086">
                  <c:v>1270.8599999999999</c:v>
                </c:pt>
                <c:pt idx="7087">
                  <c:v>1270.8699999999999</c:v>
                </c:pt>
                <c:pt idx="7088">
                  <c:v>1270.8800000000001</c:v>
                </c:pt>
                <c:pt idx="7089">
                  <c:v>1270.8900000000001</c:v>
                </c:pt>
                <c:pt idx="7090">
                  <c:v>1270.9000000000001</c:v>
                </c:pt>
                <c:pt idx="7091">
                  <c:v>1270.9100000000001</c:v>
                </c:pt>
                <c:pt idx="7092">
                  <c:v>1270.92</c:v>
                </c:pt>
                <c:pt idx="7093">
                  <c:v>1270.93</c:v>
                </c:pt>
                <c:pt idx="7094">
                  <c:v>1270.94</c:v>
                </c:pt>
                <c:pt idx="7095">
                  <c:v>1270.95</c:v>
                </c:pt>
                <c:pt idx="7096">
                  <c:v>1270.96</c:v>
                </c:pt>
                <c:pt idx="7097">
                  <c:v>1270.97</c:v>
                </c:pt>
                <c:pt idx="7098">
                  <c:v>1270.98</c:v>
                </c:pt>
                <c:pt idx="7099">
                  <c:v>1270.99</c:v>
                </c:pt>
                <c:pt idx="7100">
                  <c:v>1271</c:v>
                </c:pt>
                <c:pt idx="7101">
                  <c:v>1271.01</c:v>
                </c:pt>
                <c:pt idx="7102">
                  <c:v>1271.02</c:v>
                </c:pt>
                <c:pt idx="7103">
                  <c:v>1271.03</c:v>
                </c:pt>
                <c:pt idx="7104">
                  <c:v>1271.04</c:v>
                </c:pt>
                <c:pt idx="7105">
                  <c:v>1271.05</c:v>
                </c:pt>
                <c:pt idx="7106">
                  <c:v>1271.06</c:v>
                </c:pt>
                <c:pt idx="7107">
                  <c:v>1271.07</c:v>
                </c:pt>
                <c:pt idx="7108">
                  <c:v>1271.08</c:v>
                </c:pt>
                <c:pt idx="7109">
                  <c:v>1271.0899999999999</c:v>
                </c:pt>
                <c:pt idx="7110">
                  <c:v>1271.0999999999999</c:v>
                </c:pt>
                <c:pt idx="7111">
                  <c:v>1271.1099999999999</c:v>
                </c:pt>
                <c:pt idx="7112">
                  <c:v>1271.1199999999999</c:v>
                </c:pt>
                <c:pt idx="7113">
                  <c:v>1271.1300000000001</c:v>
                </c:pt>
                <c:pt idx="7114">
                  <c:v>1271.1400000000001</c:v>
                </c:pt>
                <c:pt idx="7115">
                  <c:v>1271.1500000000001</c:v>
                </c:pt>
                <c:pt idx="7116">
                  <c:v>1271.1600000000001</c:v>
                </c:pt>
                <c:pt idx="7117">
                  <c:v>1271.17</c:v>
                </c:pt>
                <c:pt idx="7118">
                  <c:v>1271.18</c:v>
                </c:pt>
                <c:pt idx="7119">
                  <c:v>1271.19</c:v>
                </c:pt>
                <c:pt idx="7120">
                  <c:v>1271.2</c:v>
                </c:pt>
                <c:pt idx="7121">
                  <c:v>1271.21</c:v>
                </c:pt>
                <c:pt idx="7122">
                  <c:v>1271.22</c:v>
                </c:pt>
                <c:pt idx="7123">
                  <c:v>1271.23</c:v>
                </c:pt>
                <c:pt idx="7124">
                  <c:v>1271.24</c:v>
                </c:pt>
                <c:pt idx="7125">
                  <c:v>1271.25</c:v>
                </c:pt>
                <c:pt idx="7126">
                  <c:v>1271.26</c:v>
                </c:pt>
                <c:pt idx="7127">
                  <c:v>1271.27</c:v>
                </c:pt>
                <c:pt idx="7128">
                  <c:v>1271.28</c:v>
                </c:pt>
                <c:pt idx="7129">
                  <c:v>1271.29</c:v>
                </c:pt>
                <c:pt idx="7130">
                  <c:v>1271.3</c:v>
                </c:pt>
                <c:pt idx="7131">
                  <c:v>1271.31</c:v>
                </c:pt>
                <c:pt idx="7132">
                  <c:v>1271.32</c:v>
                </c:pt>
                <c:pt idx="7133">
                  <c:v>1271.33</c:v>
                </c:pt>
                <c:pt idx="7134">
                  <c:v>1271.3399999999999</c:v>
                </c:pt>
                <c:pt idx="7135">
                  <c:v>1271.3499999999999</c:v>
                </c:pt>
                <c:pt idx="7136">
                  <c:v>1271.3599999999999</c:v>
                </c:pt>
                <c:pt idx="7137">
                  <c:v>1271.3699999999999</c:v>
                </c:pt>
                <c:pt idx="7138">
                  <c:v>1271.3800000000001</c:v>
                </c:pt>
                <c:pt idx="7139">
                  <c:v>1271.3900000000001</c:v>
                </c:pt>
                <c:pt idx="7140">
                  <c:v>1271.4000000000001</c:v>
                </c:pt>
                <c:pt idx="7141">
                  <c:v>1271.4100000000001</c:v>
                </c:pt>
                <c:pt idx="7142">
                  <c:v>1271.42</c:v>
                </c:pt>
                <c:pt idx="7143">
                  <c:v>1271.43</c:v>
                </c:pt>
                <c:pt idx="7144">
                  <c:v>1271.44</c:v>
                </c:pt>
                <c:pt idx="7145">
                  <c:v>1271.45</c:v>
                </c:pt>
                <c:pt idx="7146">
                  <c:v>1271.46</c:v>
                </c:pt>
                <c:pt idx="7147">
                  <c:v>1271.47</c:v>
                </c:pt>
                <c:pt idx="7148">
                  <c:v>1271.48</c:v>
                </c:pt>
                <c:pt idx="7149">
                  <c:v>1271.49</c:v>
                </c:pt>
                <c:pt idx="7150">
                  <c:v>1271.5</c:v>
                </c:pt>
                <c:pt idx="7151">
                  <c:v>1271.51</c:v>
                </c:pt>
                <c:pt idx="7152">
                  <c:v>1271.52</c:v>
                </c:pt>
                <c:pt idx="7153">
                  <c:v>1271.53</c:v>
                </c:pt>
                <c:pt idx="7154">
                  <c:v>1271.54</c:v>
                </c:pt>
                <c:pt idx="7155">
                  <c:v>1271.55</c:v>
                </c:pt>
                <c:pt idx="7156">
                  <c:v>1271.56</c:v>
                </c:pt>
                <c:pt idx="7157">
                  <c:v>1271.57</c:v>
                </c:pt>
                <c:pt idx="7158">
                  <c:v>1271.58</c:v>
                </c:pt>
                <c:pt idx="7159">
                  <c:v>1271.5899999999999</c:v>
                </c:pt>
                <c:pt idx="7160">
                  <c:v>1271.5999999999999</c:v>
                </c:pt>
                <c:pt idx="7161">
                  <c:v>1271.6099999999999</c:v>
                </c:pt>
                <c:pt idx="7162">
                  <c:v>1271.6199999999999</c:v>
                </c:pt>
                <c:pt idx="7163">
                  <c:v>1271.6300000000001</c:v>
                </c:pt>
                <c:pt idx="7164">
                  <c:v>1271.6400000000001</c:v>
                </c:pt>
                <c:pt idx="7165">
                  <c:v>1271.6500000000001</c:v>
                </c:pt>
                <c:pt idx="7166">
                  <c:v>1271.6600000000001</c:v>
                </c:pt>
                <c:pt idx="7167">
                  <c:v>1271.67</c:v>
                </c:pt>
                <c:pt idx="7168">
                  <c:v>1271.68</c:v>
                </c:pt>
                <c:pt idx="7169">
                  <c:v>1271.69</c:v>
                </c:pt>
                <c:pt idx="7170">
                  <c:v>1271.7</c:v>
                </c:pt>
                <c:pt idx="7171">
                  <c:v>1271.71</c:v>
                </c:pt>
                <c:pt idx="7172">
                  <c:v>1271.72</c:v>
                </c:pt>
                <c:pt idx="7173">
                  <c:v>1271.73</c:v>
                </c:pt>
                <c:pt idx="7174">
                  <c:v>1271.74</c:v>
                </c:pt>
                <c:pt idx="7175">
                  <c:v>1271.75</c:v>
                </c:pt>
                <c:pt idx="7176">
                  <c:v>1271.76</c:v>
                </c:pt>
                <c:pt idx="7177">
                  <c:v>1271.77</c:v>
                </c:pt>
                <c:pt idx="7178">
                  <c:v>1271.78</c:v>
                </c:pt>
                <c:pt idx="7179">
                  <c:v>1271.79</c:v>
                </c:pt>
                <c:pt idx="7180">
                  <c:v>1271.8</c:v>
                </c:pt>
                <c:pt idx="7181">
                  <c:v>1271.81</c:v>
                </c:pt>
                <c:pt idx="7182">
                  <c:v>1271.82</c:v>
                </c:pt>
                <c:pt idx="7183">
                  <c:v>1271.83</c:v>
                </c:pt>
                <c:pt idx="7184">
                  <c:v>1271.8399999999999</c:v>
                </c:pt>
                <c:pt idx="7185">
                  <c:v>1271.8499999999999</c:v>
                </c:pt>
                <c:pt idx="7186">
                  <c:v>1271.8599999999999</c:v>
                </c:pt>
                <c:pt idx="7187">
                  <c:v>1271.8699999999999</c:v>
                </c:pt>
                <c:pt idx="7188">
                  <c:v>1271.8800000000001</c:v>
                </c:pt>
                <c:pt idx="7189">
                  <c:v>1271.8900000000001</c:v>
                </c:pt>
                <c:pt idx="7190">
                  <c:v>1271.9000000000001</c:v>
                </c:pt>
                <c:pt idx="7191">
                  <c:v>1271.9100000000001</c:v>
                </c:pt>
                <c:pt idx="7192">
                  <c:v>1271.92</c:v>
                </c:pt>
                <c:pt idx="7193">
                  <c:v>1271.93</c:v>
                </c:pt>
                <c:pt idx="7194">
                  <c:v>1271.94</c:v>
                </c:pt>
                <c:pt idx="7195">
                  <c:v>1271.95</c:v>
                </c:pt>
                <c:pt idx="7196">
                  <c:v>1271.96</c:v>
                </c:pt>
                <c:pt idx="7197">
                  <c:v>1271.97</c:v>
                </c:pt>
                <c:pt idx="7198">
                  <c:v>1271.98</c:v>
                </c:pt>
                <c:pt idx="7199">
                  <c:v>1271.99</c:v>
                </c:pt>
                <c:pt idx="7200">
                  <c:v>1272</c:v>
                </c:pt>
                <c:pt idx="7201">
                  <c:v>1272.01</c:v>
                </c:pt>
                <c:pt idx="7202">
                  <c:v>1272.02</c:v>
                </c:pt>
                <c:pt idx="7203">
                  <c:v>1272.03</c:v>
                </c:pt>
                <c:pt idx="7204">
                  <c:v>1272.04</c:v>
                </c:pt>
                <c:pt idx="7205">
                  <c:v>1272.05</c:v>
                </c:pt>
                <c:pt idx="7206">
                  <c:v>1272.06</c:v>
                </c:pt>
                <c:pt idx="7207">
                  <c:v>1272.07</c:v>
                </c:pt>
                <c:pt idx="7208">
                  <c:v>1272.08</c:v>
                </c:pt>
                <c:pt idx="7209">
                  <c:v>1272.0899999999999</c:v>
                </c:pt>
                <c:pt idx="7210">
                  <c:v>1272.0999999999999</c:v>
                </c:pt>
                <c:pt idx="7211">
                  <c:v>1272.1099999999999</c:v>
                </c:pt>
                <c:pt idx="7212">
                  <c:v>1272.1199999999999</c:v>
                </c:pt>
                <c:pt idx="7213">
                  <c:v>1272.1300000000001</c:v>
                </c:pt>
                <c:pt idx="7214">
                  <c:v>1272.1400000000001</c:v>
                </c:pt>
                <c:pt idx="7215">
                  <c:v>1272.1500000000001</c:v>
                </c:pt>
                <c:pt idx="7216">
                  <c:v>1272.1600000000001</c:v>
                </c:pt>
                <c:pt idx="7217">
                  <c:v>1272.17</c:v>
                </c:pt>
                <c:pt idx="7218">
                  <c:v>1272.18</c:v>
                </c:pt>
                <c:pt idx="7219">
                  <c:v>1272.19</c:v>
                </c:pt>
                <c:pt idx="7220">
                  <c:v>1272.2</c:v>
                </c:pt>
                <c:pt idx="7221">
                  <c:v>1272.21</c:v>
                </c:pt>
                <c:pt idx="7222">
                  <c:v>1272.22</c:v>
                </c:pt>
                <c:pt idx="7223">
                  <c:v>1272.23</c:v>
                </c:pt>
                <c:pt idx="7224">
                  <c:v>1272.24</c:v>
                </c:pt>
                <c:pt idx="7225">
                  <c:v>1272.25</c:v>
                </c:pt>
                <c:pt idx="7226">
                  <c:v>1272.26</c:v>
                </c:pt>
                <c:pt idx="7227">
                  <c:v>1272.27</c:v>
                </c:pt>
                <c:pt idx="7228">
                  <c:v>1272.28</c:v>
                </c:pt>
                <c:pt idx="7229">
                  <c:v>1272.29</c:v>
                </c:pt>
                <c:pt idx="7230">
                  <c:v>1272.3</c:v>
                </c:pt>
                <c:pt idx="7231">
                  <c:v>1272.31</c:v>
                </c:pt>
                <c:pt idx="7232">
                  <c:v>1272.32</c:v>
                </c:pt>
                <c:pt idx="7233">
                  <c:v>1272.33</c:v>
                </c:pt>
                <c:pt idx="7234">
                  <c:v>1272.3399999999999</c:v>
                </c:pt>
                <c:pt idx="7235">
                  <c:v>1272.3499999999999</c:v>
                </c:pt>
                <c:pt idx="7236">
                  <c:v>1272.3599999999999</c:v>
                </c:pt>
                <c:pt idx="7237">
                  <c:v>1272.3699999999999</c:v>
                </c:pt>
                <c:pt idx="7238">
                  <c:v>1272.3800000000001</c:v>
                </c:pt>
                <c:pt idx="7239">
                  <c:v>1272.3900000000001</c:v>
                </c:pt>
                <c:pt idx="7240">
                  <c:v>1272.4000000000001</c:v>
                </c:pt>
                <c:pt idx="7241">
                  <c:v>1272.4100000000001</c:v>
                </c:pt>
                <c:pt idx="7242">
                  <c:v>1272.42</c:v>
                </c:pt>
                <c:pt idx="7243">
                  <c:v>1272.43</c:v>
                </c:pt>
                <c:pt idx="7244">
                  <c:v>1272.44</c:v>
                </c:pt>
                <c:pt idx="7245">
                  <c:v>1272.45</c:v>
                </c:pt>
                <c:pt idx="7246">
                  <c:v>1272.46</c:v>
                </c:pt>
                <c:pt idx="7247">
                  <c:v>1272.47</c:v>
                </c:pt>
                <c:pt idx="7248">
                  <c:v>1272.48</c:v>
                </c:pt>
                <c:pt idx="7249">
                  <c:v>1272.49</c:v>
                </c:pt>
                <c:pt idx="7250">
                  <c:v>1272.5</c:v>
                </c:pt>
                <c:pt idx="7251">
                  <c:v>1272.51</c:v>
                </c:pt>
                <c:pt idx="7252">
                  <c:v>1272.52</c:v>
                </c:pt>
                <c:pt idx="7253">
                  <c:v>1272.53</c:v>
                </c:pt>
                <c:pt idx="7254">
                  <c:v>1272.54</c:v>
                </c:pt>
                <c:pt idx="7255">
                  <c:v>1272.55</c:v>
                </c:pt>
                <c:pt idx="7256">
                  <c:v>1272.56</c:v>
                </c:pt>
                <c:pt idx="7257">
                  <c:v>1272.57</c:v>
                </c:pt>
                <c:pt idx="7258">
                  <c:v>1272.58</c:v>
                </c:pt>
                <c:pt idx="7259">
                  <c:v>1272.5899999999999</c:v>
                </c:pt>
                <c:pt idx="7260">
                  <c:v>1272.5999999999999</c:v>
                </c:pt>
                <c:pt idx="7261">
                  <c:v>1272.6099999999999</c:v>
                </c:pt>
                <c:pt idx="7262">
                  <c:v>1272.6199999999999</c:v>
                </c:pt>
                <c:pt idx="7263">
                  <c:v>1272.6300000000001</c:v>
                </c:pt>
                <c:pt idx="7264">
                  <c:v>1272.6400000000001</c:v>
                </c:pt>
                <c:pt idx="7265">
                  <c:v>1272.6500000000001</c:v>
                </c:pt>
                <c:pt idx="7266">
                  <c:v>1272.6600000000001</c:v>
                </c:pt>
                <c:pt idx="7267">
                  <c:v>1272.67</c:v>
                </c:pt>
                <c:pt idx="7268">
                  <c:v>1272.68</c:v>
                </c:pt>
                <c:pt idx="7269">
                  <c:v>1272.69</c:v>
                </c:pt>
                <c:pt idx="7270">
                  <c:v>1272.7</c:v>
                </c:pt>
                <c:pt idx="7271">
                  <c:v>1272.71</c:v>
                </c:pt>
                <c:pt idx="7272">
                  <c:v>1272.72</c:v>
                </c:pt>
                <c:pt idx="7273">
                  <c:v>1272.73</c:v>
                </c:pt>
                <c:pt idx="7274">
                  <c:v>1272.74</c:v>
                </c:pt>
                <c:pt idx="7275">
                  <c:v>1272.75</c:v>
                </c:pt>
                <c:pt idx="7276">
                  <c:v>1272.76</c:v>
                </c:pt>
                <c:pt idx="7277">
                  <c:v>1272.77</c:v>
                </c:pt>
                <c:pt idx="7278">
                  <c:v>1272.78</c:v>
                </c:pt>
                <c:pt idx="7279">
                  <c:v>1272.79</c:v>
                </c:pt>
                <c:pt idx="7280">
                  <c:v>1272.8</c:v>
                </c:pt>
                <c:pt idx="7281">
                  <c:v>1272.81</c:v>
                </c:pt>
                <c:pt idx="7282">
                  <c:v>1272.82</c:v>
                </c:pt>
                <c:pt idx="7283">
                  <c:v>1272.83</c:v>
                </c:pt>
                <c:pt idx="7284">
                  <c:v>1272.8399999999999</c:v>
                </c:pt>
                <c:pt idx="7285">
                  <c:v>1272.8499999999999</c:v>
                </c:pt>
                <c:pt idx="7286">
                  <c:v>1272.8599999999999</c:v>
                </c:pt>
                <c:pt idx="7287">
                  <c:v>1272.8699999999999</c:v>
                </c:pt>
                <c:pt idx="7288">
                  <c:v>1272.8800000000001</c:v>
                </c:pt>
                <c:pt idx="7289">
                  <c:v>1272.8900000000001</c:v>
                </c:pt>
                <c:pt idx="7290">
                  <c:v>1272.9000000000001</c:v>
                </c:pt>
                <c:pt idx="7291">
                  <c:v>1272.9100000000001</c:v>
                </c:pt>
                <c:pt idx="7292">
                  <c:v>1272.92</c:v>
                </c:pt>
                <c:pt idx="7293">
                  <c:v>1272.93</c:v>
                </c:pt>
                <c:pt idx="7294">
                  <c:v>1272.94</c:v>
                </c:pt>
                <c:pt idx="7295">
                  <c:v>1272.95</c:v>
                </c:pt>
                <c:pt idx="7296">
                  <c:v>1272.96</c:v>
                </c:pt>
                <c:pt idx="7297">
                  <c:v>1272.97</c:v>
                </c:pt>
                <c:pt idx="7298">
                  <c:v>1272.98</c:v>
                </c:pt>
                <c:pt idx="7299">
                  <c:v>1272.99</c:v>
                </c:pt>
                <c:pt idx="7300">
                  <c:v>1273</c:v>
                </c:pt>
                <c:pt idx="7301">
                  <c:v>1273.01</c:v>
                </c:pt>
                <c:pt idx="7302">
                  <c:v>1273.02</c:v>
                </c:pt>
                <c:pt idx="7303">
                  <c:v>1273.03</c:v>
                </c:pt>
                <c:pt idx="7304">
                  <c:v>1273.04</c:v>
                </c:pt>
                <c:pt idx="7305">
                  <c:v>1273.05</c:v>
                </c:pt>
                <c:pt idx="7306">
                  <c:v>1273.06</c:v>
                </c:pt>
                <c:pt idx="7307">
                  <c:v>1273.07</c:v>
                </c:pt>
                <c:pt idx="7308">
                  <c:v>1273.08</c:v>
                </c:pt>
                <c:pt idx="7309">
                  <c:v>1273.0899999999999</c:v>
                </c:pt>
                <c:pt idx="7310">
                  <c:v>1273.0999999999999</c:v>
                </c:pt>
                <c:pt idx="7311">
                  <c:v>1273.1099999999999</c:v>
                </c:pt>
                <c:pt idx="7312">
                  <c:v>1273.1199999999999</c:v>
                </c:pt>
                <c:pt idx="7313">
                  <c:v>1273.1300000000001</c:v>
                </c:pt>
                <c:pt idx="7314">
                  <c:v>1273.1400000000001</c:v>
                </c:pt>
                <c:pt idx="7315">
                  <c:v>1273.1500000000001</c:v>
                </c:pt>
                <c:pt idx="7316">
                  <c:v>1273.1600000000001</c:v>
                </c:pt>
                <c:pt idx="7317">
                  <c:v>1273.17</c:v>
                </c:pt>
                <c:pt idx="7318">
                  <c:v>1273.18</c:v>
                </c:pt>
                <c:pt idx="7319">
                  <c:v>1273.19</c:v>
                </c:pt>
                <c:pt idx="7320">
                  <c:v>1273.2</c:v>
                </c:pt>
                <c:pt idx="7321">
                  <c:v>1273.21</c:v>
                </c:pt>
                <c:pt idx="7322">
                  <c:v>1273.22</c:v>
                </c:pt>
                <c:pt idx="7323">
                  <c:v>1273.23</c:v>
                </c:pt>
                <c:pt idx="7324">
                  <c:v>1273.24</c:v>
                </c:pt>
                <c:pt idx="7325">
                  <c:v>1273.25</c:v>
                </c:pt>
                <c:pt idx="7326">
                  <c:v>1273.26</c:v>
                </c:pt>
                <c:pt idx="7327">
                  <c:v>1273.27</c:v>
                </c:pt>
                <c:pt idx="7328">
                  <c:v>1273.28</c:v>
                </c:pt>
                <c:pt idx="7329">
                  <c:v>1273.29</c:v>
                </c:pt>
                <c:pt idx="7330">
                  <c:v>1273.3</c:v>
                </c:pt>
                <c:pt idx="7331">
                  <c:v>1273.31</c:v>
                </c:pt>
                <c:pt idx="7332">
                  <c:v>1273.32</c:v>
                </c:pt>
                <c:pt idx="7333">
                  <c:v>1273.33</c:v>
                </c:pt>
                <c:pt idx="7334">
                  <c:v>1273.3399999999999</c:v>
                </c:pt>
                <c:pt idx="7335">
                  <c:v>1273.3499999999999</c:v>
                </c:pt>
                <c:pt idx="7336">
                  <c:v>1273.3599999999999</c:v>
                </c:pt>
                <c:pt idx="7337">
                  <c:v>1273.3699999999999</c:v>
                </c:pt>
                <c:pt idx="7338">
                  <c:v>1273.3800000000001</c:v>
                </c:pt>
                <c:pt idx="7339">
                  <c:v>1273.3900000000001</c:v>
                </c:pt>
                <c:pt idx="7340">
                  <c:v>1273.4000000000001</c:v>
                </c:pt>
                <c:pt idx="7341">
                  <c:v>1273.4100000000001</c:v>
                </c:pt>
                <c:pt idx="7342">
                  <c:v>1273.42</c:v>
                </c:pt>
                <c:pt idx="7343">
                  <c:v>1273.43</c:v>
                </c:pt>
                <c:pt idx="7344">
                  <c:v>1273.44</c:v>
                </c:pt>
                <c:pt idx="7345">
                  <c:v>1273.45</c:v>
                </c:pt>
                <c:pt idx="7346">
                  <c:v>1273.46</c:v>
                </c:pt>
                <c:pt idx="7347">
                  <c:v>1273.47</c:v>
                </c:pt>
                <c:pt idx="7348">
                  <c:v>1273.48</c:v>
                </c:pt>
                <c:pt idx="7349">
                  <c:v>1273.49</c:v>
                </c:pt>
                <c:pt idx="7350">
                  <c:v>1273.5</c:v>
                </c:pt>
                <c:pt idx="7351">
                  <c:v>1273.51</c:v>
                </c:pt>
                <c:pt idx="7352">
                  <c:v>1273.52</c:v>
                </c:pt>
                <c:pt idx="7353">
                  <c:v>1273.53</c:v>
                </c:pt>
                <c:pt idx="7354">
                  <c:v>1273.54</c:v>
                </c:pt>
                <c:pt idx="7355">
                  <c:v>1273.55</c:v>
                </c:pt>
                <c:pt idx="7356">
                  <c:v>1273.56</c:v>
                </c:pt>
                <c:pt idx="7357">
                  <c:v>1273.57</c:v>
                </c:pt>
                <c:pt idx="7358">
                  <c:v>1273.58</c:v>
                </c:pt>
                <c:pt idx="7359">
                  <c:v>1273.5899999999999</c:v>
                </c:pt>
                <c:pt idx="7360">
                  <c:v>1273.5999999999999</c:v>
                </c:pt>
                <c:pt idx="7361">
                  <c:v>1273.6099999999999</c:v>
                </c:pt>
                <c:pt idx="7362">
                  <c:v>1273.6199999999999</c:v>
                </c:pt>
                <c:pt idx="7363">
                  <c:v>1273.6300000000001</c:v>
                </c:pt>
                <c:pt idx="7364">
                  <c:v>1273.6400000000001</c:v>
                </c:pt>
                <c:pt idx="7365">
                  <c:v>1273.6500000000001</c:v>
                </c:pt>
                <c:pt idx="7366">
                  <c:v>1273.6600000000001</c:v>
                </c:pt>
                <c:pt idx="7367">
                  <c:v>1273.67</c:v>
                </c:pt>
                <c:pt idx="7368">
                  <c:v>1273.68</c:v>
                </c:pt>
                <c:pt idx="7369">
                  <c:v>1273.69</c:v>
                </c:pt>
                <c:pt idx="7370">
                  <c:v>1273.7</c:v>
                </c:pt>
                <c:pt idx="7371">
                  <c:v>1273.71</c:v>
                </c:pt>
                <c:pt idx="7372">
                  <c:v>1273.72</c:v>
                </c:pt>
                <c:pt idx="7373">
                  <c:v>1273.73</c:v>
                </c:pt>
                <c:pt idx="7374">
                  <c:v>1273.74</c:v>
                </c:pt>
                <c:pt idx="7375">
                  <c:v>1273.75</c:v>
                </c:pt>
                <c:pt idx="7376">
                  <c:v>1273.76</c:v>
                </c:pt>
                <c:pt idx="7377">
                  <c:v>1273.77</c:v>
                </c:pt>
                <c:pt idx="7378">
                  <c:v>1273.78</c:v>
                </c:pt>
                <c:pt idx="7379">
                  <c:v>1273.79</c:v>
                </c:pt>
                <c:pt idx="7380">
                  <c:v>1273.8</c:v>
                </c:pt>
                <c:pt idx="7381">
                  <c:v>1273.81</c:v>
                </c:pt>
                <c:pt idx="7382">
                  <c:v>1273.82</c:v>
                </c:pt>
                <c:pt idx="7383">
                  <c:v>1273.83</c:v>
                </c:pt>
                <c:pt idx="7384">
                  <c:v>1273.8399999999999</c:v>
                </c:pt>
                <c:pt idx="7385">
                  <c:v>1273.8499999999999</c:v>
                </c:pt>
                <c:pt idx="7386">
                  <c:v>1273.8599999999999</c:v>
                </c:pt>
                <c:pt idx="7387">
                  <c:v>1273.8699999999999</c:v>
                </c:pt>
                <c:pt idx="7388">
                  <c:v>1273.8800000000001</c:v>
                </c:pt>
                <c:pt idx="7389">
                  <c:v>1273.8900000000001</c:v>
                </c:pt>
                <c:pt idx="7390">
                  <c:v>1273.9000000000001</c:v>
                </c:pt>
                <c:pt idx="7391">
                  <c:v>1273.9100000000001</c:v>
                </c:pt>
                <c:pt idx="7392">
                  <c:v>1273.92</c:v>
                </c:pt>
                <c:pt idx="7393">
                  <c:v>1273.93</c:v>
                </c:pt>
                <c:pt idx="7394">
                  <c:v>1273.94</c:v>
                </c:pt>
                <c:pt idx="7395">
                  <c:v>1273.95</c:v>
                </c:pt>
                <c:pt idx="7396">
                  <c:v>1273.96</c:v>
                </c:pt>
                <c:pt idx="7397">
                  <c:v>1273.97</c:v>
                </c:pt>
                <c:pt idx="7398">
                  <c:v>1273.98</c:v>
                </c:pt>
                <c:pt idx="7399">
                  <c:v>1273.99</c:v>
                </c:pt>
                <c:pt idx="7400">
                  <c:v>1274</c:v>
                </c:pt>
                <c:pt idx="7401">
                  <c:v>1274.01</c:v>
                </c:pt>
                <c:pt idx="7402">
                  <c:v>1274.02</c:v>
                </c:pt>
                <c:pt idx="7403">
                  <c:v>1274.03</c:v>
                </c:pt>
                <c:pt idx="7404">
                  <c:v>1274.04</c:v>
                </c:pt>
                <c:pt idx="7405">
                  <c:v>1274.05</c:v>
                </c:pt>
                <c:pt idx="7406">
                  <c:v>1274.06</c:v>
                </c:pt>
                <c:pt idx="7407">
                  <c:v>1274.07</c:v>
                </c:pt>
                <c:pt idx="7408">
                  <c:v>1274.08</c:v>
                </c:pt>
                <c:pt idx="7409">
                  <c:v>1274.0899999999999</c:v>
                </c:pt>
                <c:pt idx="7410">
                  <c:v>1274.0999999999999</c:v>
                </c:pt>
                <c:pt idx="7411">
                  <c:v>1274.1099999999999</c:v>
                </c:pt>
                <c:pt idx="7412">
                  <c:v>1274.1199999999999</c:v>
                </c:pt>
                <c:pt idx="7413">
                  <c:v>1274.1300000000001</c:v>
                </c:pt>
                <c:pt idx="7414">
                  <c:v>1274.1400000000001</c:v>
                </c:pt>
                <c:pt idx="7415">
                  <c:v>1274.1500000000001</c:v>
                </c:pt>
                <c:pt idx="7416">
                  <c:v>1274.1600000000001</c:v>
                </c:pt>
                <c:pt idx="7417">
                  <c:v>1274.17</c:v>
                </c:pt>
                <c:pt idx="7418">
                  <c:v>1274.18</c:v>
                </c:pt>
                <c:pt idx="7419">
                  <c:v>1274.19</c:v>
                </c:pt>
                <c:pt idx="7420">
                  <c:v>1274.2</c:v>
                </c:pt>
                <c:pt idx="7421">
                  <c:v>1274.21</c:v>
                </c:pt>
                <c:pt idx="7422">
                  <c:v>1274.22</c:v>
                </c:pt>
                <c:pt idx="7423">
                  <c:v>1274.23</c:v>
                </c:pt>
                <c:pt idx="7424">
                  <c:v>1274.24</c:v>
                </c:pt>
                <c:pt idx="7425">
                  <c:v>1274.25</c:v>
                </c:pt>
                <c:pt idx="7426">
                  <c:v>1274.26</c:v>
                </c:pt>
                <c:pt idx="7427">
                  <c:v>1274.27</c:v>
                </c:pt>
                <c:pt idx="7428">
                  <c:v>1274.28</c:v>
                </c:pt>
                <c:pt idx="7429">
                  <c:v>1274.29</c:v>
                </c:pt>
                <c:pt idx="7430">
                  <c:v>1274.3</c:v>
                </c:pt>
                <c:pt idx="7431">
                  <c:v>1274.31</c:v>
                </c:pt>
                <c:pt idx="7432">
                  <c:v>1274.32</c:v>
                </c:pt>
                <c:pt idx="7433">
                  <c:v>1274.33</c:v>
                </c:pt>
                <c:pt idx="7434">
                  <c:v>1274.3399999999999</c:v>
                </c:pt>
                <c:pt idx="7435">
                  <c:v>1274.3499999999999</c:v>
                </c:pt>
                <c:pt idx="7436">
                  <c:v>1274.3599999999999</c:v>
                </c:pt>
                <c:pt idx="7437">
                  <c:v>1274.3699999999999</c:v>
                </c:pt>
                <c:pt idx="7438">
                  <c:v>1274.3800000000001</c:v>
                </c:pt>
                <c:pt idx="7439">
                  <c:v>1274.3900000000001</c:v>
                </c:pt>
                <c:pt idx="7440">
                  <c:v>1274.4000000000001</c:v>
                </c:pt>
                <c:pt idx="7441">
                  <c:v>1274.4100000000001</c:v>
                </c:pt>
                <c:pt idx="7442">
                  <c:v>1274.42</c:v>
                </c:pt>
                <c:pt idx="7443">
                  <c:v>1274.43</c:v>
                </c:pt>
                <c:pt idx="7444">
                  <c:v>1274.44</c:v>
                </c:pt>
                <c:pt idx="7445">
                  <c:v>1274.45</c:v>
                </c:pt>
                <c:pt idx="7446">
                  <c:v>1274.46</c:v>
                </c:pt>
                <c:pt idx="7447">
                  <c:v>1274.47</c:v>
                </c:pt>
                <c:pt idx="7448">
                  <c:v>1274.48</c:v>
                </c:pt>
                <c:pt idx="7449">
                  <c:v>1274.49</c:v>
                </c:pt>
                <c:pt idx="7450">
                  <c:v>1274.5</c:v>
                </c:pt>
                <c:pt idx="7451">
                  <c:v>1274.51</c:v>
                </c:pt>
                <c:pt idx="7452">
                  <c:v>1274.52</c:v>
                </c:pt>
                <c:pt idx="7453">
                  <c:v>1274.53</c:v>
                </c:pt>
                <c:pt idx="7454">
                  <c:v>1274.54</c:v>
                </c:pt>
                <c:pt idx="7455">
                  <c:v>1274.55</c:v>
                </c:pt>
                <c:pt idx="7456">
                  <c:v>1274.56</c:v>
                </c:pt>
                <c:pt idx="7457">
                  <c:v>1274.57</c:v>
                </c:pt>
                <c:pt idx="7458">
                  <c:v>1274.58</c:v>
                </c:pt>
                <c:pt idx="7459">
                  <c:v>1274.5899999999999</c:v>
                </c:pt>
                <c:pt idx="7460">
                  <c:v>1274.5999999999999</c:v>
                </c:pt>
                <c:pt idx="7461">
                  <c:v>1274.6099999999999</c:v>
                </c:pt>
                <c:pt idx="7462">
                  <c:v>1274.6199999999999</c:v>
                </c:pt>
                <c:pt idx="7463">
                  <c:v>1274.6300000000001</c:v>
                </c:pt>
                <c:pt idx="7464">
                  <c:v>1274.6400000000001</c:v>
                </c:pt>
                <c:pt idx="7465">
                  <c:v>1274.6500000000001</c:v>
                </c:pt>
                <c:pt idx="7466">
                  <c:v>1274.6600000000001</c:v>
                </c:pt>
                <c:pt idx="7467">
                  <c:v>1274.67</c:v>
                </c:pt>
                <c:pt idx="7468">
                  <c:v>1274.68</c:v>
                </c:pt>
                <c:pt idx="7469">
                  <c:v>1274.69</c:v>
                </c:pt>
                <c:pt idx="7470">
                  <c:v>1274.7</c:v>
                </c:pt>
                <c:pt idx="7471">
                  <c:v>1274.71</c:v>
                </c:pt>
                <c:pt idx="7472">
                  <c:v>1274.72</c:v>
                </c:pt>
                <c:pt idx="7473">
                  <c:v>1274.73</c:v>
                </c:pt>
                <c:pt idx="7474">
                  <c:v>1274.74</c:v>
                </c:pt>
                <c:pt idx="7475">
                  <c:v>1274.75</c:v>
                </c:pt>
                <c:pt idx="7476">
                  <c:v>1274.76</c:v>
                </c:pt>
                <c:pt idx="7477">
                  <c:v>1274.77</c:v>
                </c:pt>
                <c:pt idx="7478">
                  <c:v>1274.78</c:v>
                </c:pt>
                <c:pt idx="7479">
                  <c:v>1274.79</c:v>
                </c:pt>
                <c:pt idx="7480">
                  <c:v>1274.8</c:v>
                </c:pt>
                <c:pt idx="7481">
                  <c:v>1274.81</c:v>
                </c:pt>
                <c:pt idx="7482">
                  <c:v>1274.82</c:v>
                </c:pt>
                <c:pt idx="7483">
                  <c:v>1274.83</c:v>
                </c:pt>
                <c:pt idx="7484">
                  <c:v>1274.8399999999999</c:v>
                </c:pt>
                <c:pt idx="7485">
                  <c:v>1274.8499999999999</c:v>
                </c:pt>
                <c:pt idx="7486">
                  <c:v>1274.8599999999999</c:v>
                </c:pt>
                <c:pt idx="7487">
                  <c:v>1274.8699999999999</c:v>
                </c:pt>
                <c:pt idx="7488">
                  <c:v>1274.8800000000001</c:v>
                </c:pt>
                <c:pt idx="7489">
                  <c:v>1274.8900000000001</c:v>
                </c:pt>
                <c:pt idx="7490">
                  <c:v>1274.9000000000001</c:v>
                </c:pt>
                <c:pt idx="7491">
                  <c:v>1274.9100000000001</c:v>
                </c:pt>
                <c:pt idx="7492">
                  <c:v>1274.92</c:v>
                </c:pt>
                <c:pt idx="7493">
                  <c:v>1274.93</c:v>
                </c:pt>
                <c:pt idx="7494">
                  <c:v>1274.94</c:v>
                </c:pt>
                <c:pt idx="7495">
                  <c:v>1274.95</c:v>
                </c:pt>
                <c:pt idx="7496">
                  <c:v>1274.96</c:v>
                </c:pt>
                <c:pt idx="7497">
                  <c:v>1274.97</c:v>
                </c:pt>
                <c:pt idx="7498">
                  <c:v>1274.98</c:v>
                </c:pt>
                <c:pt idx="7499">
                  <c:v>1274.99</c:v>
                </c:pt>
                <c:pt idx="7500">
                  <c:v>1275</c:v>
                </c:pt>
                <c:pt idx="7501">
                  <c:v>1275.01</c:v>
                </c:pt>
                <c:pt idx="7502">
                  <c:v>1275.02</c:v>
                </c:pt>
                <c:pt idx="7503">
                  <c:v>1275.03</c:v>
                </c:pt>
                <c:pt idx="7504">
                  <c:v>1275.04</c:v>
                </c:pt>
                <c:pt idx="7505">
                  <c:v>1275.05</c:v>
                </c:pt>
                <c:pt idx="7506">
                  <c:v>1275.06</c:v>
                </c:pt>
                <c:pt idx="7507">
                  <c:v>1275.07</c:v>
                </c:pt>
                <c:pt idx="7508">
                  <c:v>1275.08</c:v>
                </c:pt>
                <c:pt idx="7509">
                  <c:v>1275.0899999999999</c:v>
                </c:pt>
                <c:pt idx="7510">
                  <c:v>1275.0999999999999</c:v>
                </c:pt>
                <c:pt idx="7511">
                  <c:v>1275.1099999999999</c:v>
                </c:pt>
                <c:pt idx="7512">
                  <c:v>1275.1199999999999</c:v>
                </c:pt>
                <c:pt idx="7513">
                  <c:v>1275.1300000000001</c:v>
                </c:pt>
                <c:pt idx="7514">
                  <c:v>1275.1400000000001</c:v>
                </c:pt>
                <c:pt idx="7515">
                  <c:v>1275.1500000000001</c:v>
                </c:pt>
                <c:pt idx="7516">
                  <c:v>1275.1600000000001</c:v>
                </c:pt>
                <c:pt idx="7517">
                  <c:v>1275.17</c:v>
                </c:pt>
                <c:pt idx="7518">
                  <c:v>1275.18</c:v>
                </c:pt>
                <c:pt idx="7519">
                  <c:v>1275.19</c:v>
                </c:pt>
                <c:pt idx="7520">
                  <c:v>1275.2</c:v>
                </c:pt>
                <c:pt idx="7521">
                  <c:v>1275.21</c:v>
                </c:pt>
                <c:pt idx="7522">
                  <c:v>1275.22</c:v>
                </c:pt>
                <c:pt idx="7523">
                  <c:v>1275.23</c:v>
                </c:pt>
                <c:pt idx="7524">
                  <c:v>1275.24</c:v>
                </c:pt>
                <c:pt idx="7525">
                  <c:v>1275.25</c:v>
                </c:pt>
                <c:pt idx="7526">
                  <c:v>1275.26</c:v>
                </c:pt>
                <c:pt idx="7527">
                  <c:v>1275.27</c:v>
                </c:pt>
                <c:pt idx="7528">
                  <c:v>1275.28</c:v>
                </c:pt>
                <c:pt idx="7529">
                  <c:v>1275.29</c:v>
                </c:pt>
                <c:pt idx="7530">
                  <c:v>1275.3</c:v>
                </c:pt>
                <c:pt idx="7531">
                  <c:v>1275.31</c:v>
                </c:pt>
                <c:pt idx="7532">
                  <c:v>1275.32</c:v>
                </c:pt>
                <c:pt idx="7533">
                  <c:v>1275.33</c:v>
                </c:pt>
                <c:pt idx="7534">
                  <c:v>1275.3399999999999</c:v>
                </c:pt>
                <c:pt idx="7535">
                  <c:v>1275.3499999999999</c:v>
                </c:pt>
                <c:pt idx="7536">
                  <c:v>1275.3599999999999</c:v>
                </c:pt>
                <c:pt idx="7537">
                  <c:v>1275.3699999999999</c:v>
                </c:pt>
                <c:pt idx="7538">
                  <c:v>1275.3800000000001</c:v>
                </c:pt>
                <c:pt idx="7539">
                  <c:v>1275.3900000000001</c:v>
                </c:pt>
                <c:pt idx="7540">
                  <c:v>1275.4000000000001</c:v>
                </c:pt>
                <c:pt idx="7541">
                  <c:v>1275.4100000000001</c:v>
                </c:pt>
                <c:pt idx="7542">
                  <c:v>1275.42</c:v>
                </c:pt>
                <c:pt idx="7543">
                  <c:v>1275.43</c:v>
                </c:pt>
                <c:pt idx="7544">
                  <c:v>1275.44</c:v>
                </c:pt>
                <c:pt idx="7545">
                  <c:v>1275.45</c:v>
                </c:pt>
                <c:pt idx="7546">
                  <c:v>1275.46</c:v>
                </c:pt>
                <c:pt idx="7547">
                  <c:v>1275.47</c:v>
                </c:pt>
                <c:pt idx="7548">
                  <c:v>1275.48</c:v>
                </c:pt>
                <c:pt idx="7549">
                  <c:v>1275.49</c:v>
                </c:pt>
                <c:pt idx="7550">
                  <c:v>1275.5</c:v>
                </c:pt>
                <c:pt idx="7551">
                  <c:v>1275.51</c:v>
                </c:pt>
                <c:pt idx="7552">
                  <c:v>1275.52</c:v>
                </c:pt>
                <c:pt idx="7553">
                  <c:v>1275.53</c:v>
                </c:pt>
                <c:pt idx="7554">
                  <c:v>1275.54</c:v>
                </c:pt>
                <c:pt idx="7555">
                  <c:v>1275.55</c:v>
                </c:pt>
                <c:pt idx="7556">
                  <c:v>1275.56</c:v>
                </c:pt>
                <c:pt idx="7557">
                  <c:v>1275.57</c:v>
                </c:pt>
                <c:pt idx="7558">
                  <c:v>1275.58</c:v>
                </c:pt>
                <c:pt idx="7559">
                  <c:v>1275.5899999999999</c:v>
                </c:pt>
                <c:pt idx="7560">
                  <c:v>1275.5999999999999</c:v>
                </c:pt>
                <c:pt idx="7561">
                  <c:v>1275.6099999999999</c:v>
                </c:pt>
                <c:pt idx="7562">
                  <c:v>1275.6199999999999</c:v>
                </c:pt>
                <c:pt idx="7563">
                  <c:v>1275.6300000000001</c:v>
                </c:pt>
                <c:pt idx="7564">
                  <c:v>1275.6400000000001</c:v>
                </c:pt>
                <c:pt idx="7565">
                  <c:v>1275.6500000000001</c:v>
                </c:pt>
                <c:pt idx="7566">
                  <c:v>1275.6600000000001</c:v>
                </c:pt>
                <c:pt idx="7567">
                  <c:v>1275.67</c:v>
                </c:pt>
                <c:pt idx="7568">
                  <c:v>1275.68</c:v>
                </c:pt>
                <c:pt idx="7569">
                  <c:v>1275.69</c:v>
                </c:pt>
                <c:pt idx="7570">
                  <c:v>1275.7</c:v>
                </c:pt>
                <c:pt idx="7571">
                  <c:v>1275.71</c:v>
                </c:pt>
                <c:pt idx="7572">
                  <c:v>1275.72</c:v>
                </c:pt>
                <c:pt idx="7573">
                  <c:v>1275.73</c:v>
                </c:pt>
                <c:pt idx="7574">
                  <c:v>1275.74</c:v>
                </c:pt>
                <c:pt idx="7575">
                  <c:v>1275.75</c:v>
                </c:pt>
                <c:pt idx="7576">
                  <c:v>1275.76</c:v>
                </c:pt>
                <c:pt idx="7577">
                  <c:v>1275.77</c:v>
                </c:pt>
                <c:pt idx="7578">
                  <c:v>1275.78</c:v>
                </c:pt>
                <c:pt idx="7579">
                  <c:v>1275.79</c:v>
                </c:pt>
                <c:pt idx="7580">
                  <c:v>1275.8</c:v>
                </c:pt>
                <c:pt idx="7581">
                  <c:v>1275.81</c:v>
                </c:pt>
                <c:pt idx="7582">
                  <c:v>1275.82</c:v>
                </c:pt>
                <c:pt idx="7583">
                  <c:v>1275.83</c:v>
                </c:pt>
                <c:pt idx="7584">
                  <c:v>1275.8399999999999</c:v>
                </c:pt>
                <c:pt idx="7585">
                  <c:v>1275.8499999999999</c:v>
                </c:pt>
                <c:pt idx="7586">
                  <c:v>1275.8599999999999</c:v>
                </c:pt>
                <c:pt idx="7587">
                  <c:v>1275.8699999999999</c:v>
                </c:pt>
                <c:pt idx="7588">
                  <c:v>1275.8800000000001</c:v>
                </c:pt>
                <c:pt idx="7589">
                  <c:v>1275.8900000000001</c:v>
                </c:pt>
                <c:pt idx="7590">
                  <c:v>1275.9000000000001</c:v>
                </c:pt>
                <c:pt idx="7591">
                  <c:v>1275.9100000000001</c:v>
                </c:pt>
                <c:pt idx="7592">
                  <c:v>1275.92</c:v>
                </c:pt>
                <c:pt idx="7593">
                  <c:v>1275.93</c:v>
                </c:pt>
                <c:pt idx="7594">
                  <c:v>1275.94</c:v>
                </c:pt>
                <c:pt idx="7595">
                  <c:v>1275.95</c:v>
                </c:pt>
                <c:pt idx="7596">
                  <c:v>1275.96</c:v>
                </c:pt>
                <c:pt idx="7597">
                  <c:v>1275.97</c:v>
                </c:pt>
                <c:pt idx="7598">
                  <c:v>1275.98</c:v>
                </c:pt>
                <c:pt idx="7599">
                  <c:v>1275.99</c:v>
                </c:pt>
                <c:pt idx="7600">
                  <c:v>1276</c:v>
                </c:pt>
                <c:pt idx="7601">
                  <c:v>1276.01</c:v>
                </c:pt>
                <c:pt idx="7602">
                  <c:v>1276.02</c:v>
                </c:pt>
                <c:pt idx="7603">
                  <c:v>1276.03</c:v>
                </c:pt>
                <c:pt idx="7604">
                  <c:v>1276.04</c:v>
                </c:pt>
                <c:pt idx="7605">
                  <c:v>1276.05</c:v>
                </c:pt>
                <c:pt idx="7606">
                  <c:v>1276.06</c:v>
                </c:pt>
                <c:pt idx="7607">
                  <c:v>1276.07</c:v>
                </c:pt>
                <c:pt idx="7608">
                  <c:v>1276.08</c:v>
                </c:pt>
                <c:pt idx="7609">
                  <c:v>1276.0899999999999</c:v>
                </c:pt>
                <c:pt idx="7610">
                  <c:v>1276.0999999999999</c:v>
                </c:pt>
                <c:pt idx="7611">
                  <c:v>1276.1099999999999</c:v>
                </c:pt>
                <c:pt idx="7612">
                  <c:v>1276.1199999999999</c:v>
                </c:pt>
                <c:pt idx="7613">
                  <c:v>1276.1300000000001</c:v>
                </c:pt>
                <c:pt idx="7614">
                  <c:v>1276.1400000000001</c:v>
                </c:pt>
                <c:pt idx="7615">
                  <c:v>1276.1500000000001</c:v>
                </c:pt>
                <c:pt idx="7616">
                  <c:v>1276.1600000000001</c:v>
                </c:pt>
                <c:pt idx="7617">
                  <c:v>1276.17</c:v>
                </c:pt>
                <c:pt idx="7618">
                  <c:v>1276.18</c:v>
                </c:pt>
                <c:pt idx="7619">
                  <c:v>1276.19</c:v>
                </c:pt>
                <c:pt idx="7620">
                  <c:v>1276.2</c:v>
                </c:pt>
                <c:pt idx="7621">
                  <c:v>1276.21</c:v>
                </c:pt>
                <c:pt idx="7622">
                  <c:v>1276.22</c:v>
                </c:pt>
                <c:pt idx="7623">
                  <c:v>1276.23</c:v>
                </c:pt>
                <c:pt idx="7624">
                  <c:v>1276.24</c:v>
                </c:pt>
                <c:pt idx="7625">
                  <c:v>1276.25</c:v>
                </c:pt>
                <c:pt idx="7626">
                  <c:v>1276.26</c:v>
                </c:pt>
                <c:pt idx="7627">
                  <c:v>1276.27</c:v>
                </c:pt>
                <c:pt idx="7628">
                  <c:v>1276.28</c:v>
                </c:pt>
                <c:pt idx="7629">
                  <c:v>1276.29</c:v>
                </c:pt>
                <c:pt idx="7630">
                  <c:v>1276.3</c:v>
                </c:pt>
                <c:pt idx="7631">
                  <c:v>1276.31</c:v>
                </c:pt>
                <c:pt idx="7632">
                  <c:v>1276.32</c:v>
                </c:pt>
                <c:pt idx="7633">
                  <c:v>1276.33</c:v>
                </c:pt>
                <c:pt idx="7634">
                  <c:v>1276.3399999999999</c:v>
                </c:pt>
                <c:pt idx="7635">
                  <c:v>1276.3499999999999</c:v>
                </c:pt>
                <c:pt idx="7636">
                  <c:v>1276.3599999999999</c:v>
                </c:pt>
                <c:pt idx="7637">
                  <c:v>1276.3699999999999</c:v>
                </c:pt>
                <c:pt idx="7638">
                  <c:v>1276.3800000000001</c:v>
                </c:pt>
                <c:pt idx="7639">
                  <c:v>1276.3900000000001</c:v>
                </c:pt>
                <c:pt idx="7640">
                  <c:v>1276.4000000000001</c:v>
                </c:pt>
                <c:pt idx="7641">
                  <c:v>1276.4100000000001</c:v>
                </c:pt>
                <c:pt idx="7642">
                  <c:v>1276.42</c:v>
                </c:pt>
                <c:pt idx="7643">
                  <c:v>1276.43</c:v>
                </c:pt>
                <c:pt idx="7644">
                  <c:v>1276.44</c:v>
                </c:pt>
                <c:pt idx="7645">
                  <c:v>1276.45</c:v>
                </c:pt>
                <c:pt idx="7646">
                  <c:v>1276.46</c:v>
                </c:pt>
                <c:pt idx="7647">
                  <c:v>1276.47</c:v>
                </c:pt>
                <c:pt idx="7648">
                  <c:v>1276.48</c:v>
                </c:pt>
                <c:pt idx="7649">
                  <c:v>1276.49</c:v>
                </c:pt>
                <c:pt idx="7650">
                  <c:v>1276.5</c:v>
                </c:pt>
                <c:pt idx="7651">
                  <c:v>1276.51</c:v>
                </c:pt>
                <c:pt idx="7652">
                  <c:v>1276.52</c:v>
                </c:pt>
                <c:pt idx="7653">
                  <c:v>1276.53</c:v>
                </c:pt>
                <c:pt idx="7654">
                  <c:v>1276.54</c:v>
                </c:pt>
                <c:pt idx="7655">
                  <c:v>1276.55</c:v>
                </c:pt>
                <c:pt idx="7656">
                  <c:v>1276.56</c:v>
                </c:pt>
                <c:pt idx="7657">
                  <c:v>1276.57</c:v>
                </c:pt>
                <c:pt idx="7658">
                  <c:v>1276.58</c:v>
                </c:pt>
                <c:pt idx="7659">
                  <c:v>1276.5899999999999</c:v>
                </c:pt>
                <c:pt idx="7660">
                  <c:v>1276.5999999999999</c:v>
                </c:pt>
                <c:pt idx="7661">
                  <c:v>1276.6099999999999</c:v>
                </c:pt>
                <c:pt idx="7662">
                  <c:v>1276.6199999999999</c:v>
                </c:pt>
                <c:pt idx="7663">
                  <c:v>1276.6300000000001</c:v>
                </c:pt>
                <c:pt idx="7664">
                  <c:v>1276.6400000000001</c:v>
                </c:pt>
                <c:pt idx="7665">
                  <c:v>1276.6500000000001</c:v>
                </c:pt>
                <c:pt idx="7666">
                  <c:v>1276.6600000000001</c:v>
                </c:pt>
                <c:pt idx="7667">
                  <c:v>1276.67</c:v>
                </c:pt>
                <c:pt idx="7668">
                  <c:v>1276.68</c:v>
                </c:pt>
                <c:pt idx="7669">
                  <c:v>1276.69</c:v>
                </c:pt>
                <c:pt idx="7670">
                  <c:v>1276.7</c:v>
                </c:pt>
                <c:pt idx="7671">
                  <c:v>1276.71</c:v>
                </c:pt>
                <c:pt idx="7672">
                  <c:v>1276.72</c:v>
                </c:pt>
                <c:pt idx="7673">
                  <c:v>1276.73</c:v>
                </c:pt>
                <c:pt idx="7674">
                  <c:v>1276.74</c:v>
                </c:pt>
                <c:pt idx="7675">
                  <c:v>1276.75</c:v>
                </c:pt>
                <c:pt idx="7676">
                  <c:v>1276.76</c:v>
                </c:pt>
                <c:pt idx="7677">
                  <c:v>1276.77</c:v>
                </c:pt>
                <c:pt idx="7678">
                  <c:v>1276.78</c:v>
                </c:pt>
                <c:pt idx="7679">
                  <c:v>1276.79</c:v>
                </c:pt>
                <c:pt idx="7680">
                  <c:v>1276.8</c:v>
                </c:pt>
                <c:pt idx="7681">
                  <c:v>1276.81</c:v>
                </c:pt>
                <c:pt idx="7682">
                  <c:v>1276.82</c:v>
                </c:pt>
                <c:pt idx="7683">
                  <c:v>1276.83</c:v>
                </c:pt>
                <c:pt idx="7684">
                  <c:v>1276.8399999999999</c:v>
                </c:pt>
                <c:pt idx="7685">
                  <c:v>1276.8499999999999</c:v>
                </c:pt>
                <c:pt idx="7686">
                  <c:v>1276.8599999999999</c:v>
                </c:pt>
                <c:pt idx="7687">
                  <c:v>1276.8699999999999</c:v>
                </c:pt>
                <c:pt idx="7688">
                  <c:v>1276.8800000000001</c:v>
                </c:pt>
                <c:pt idx="7689">
                  <c:v>1276.8900000000001</c:v>
                </c:pt>
                <c:pt idx="7690">
                  <c:v>1276.9000000000001</c:v>
                </c:pt>
                <c:pt idx="7691">
                  <c:v>1276.9100000000001</c:v>
                </c:pt>
                <c:pt idx="7692">
                  <c:v>1276.92</c:v>
                </c:pt>
                <c:pt idx="7693">
                  <c:v>1276.93</c:v>
                </c:pt>
                <c:pt idx="7694">
                  <c:v>1276.94</c:v>
                </c:pt>
                <c:pt idx="7695">
                  <c:v>1276.95</c:v>
                </c:pt>
                <c:pt idx="7696">
                  <c:v>1276.96</c:v>
                </c:pt>
                <c:pt idx="7697">
                  <c:v>1276.97</c:v>
                </c:pt>
                <c:pt idx="7698">
                  <c:v>1276.98</c:v>
                </c:pt>
                <c:pt idx="7699">
                  <c:v>1276.99</c:v>
                </c:pt>
                <c:pt idx="7700">
                  <c:v>1277</c:v>
                </c:pt>
                <c:pt idx="7701">
                  <c:v>1277.01</c:v>
                </c:pt>
                <c:pt idx="7702">
                  <c:v>1277.02</c:v>
                </c:pt>
                <c:pt idx="7703">
                  <c:v>1277.03</c:v>
                </c:pt>
                <c:pt idx="7704">
                  <c:v>1277.04</c:v>
                </c:pt>
                <c:pt idx="7705">
                  <c:v>1277.05</c:v>
                </c:pt>
                <c:pt idx="7706">
                  <c:v>1277.06</c:v>
                </c:pt>
                <c:pt idx="7707">
                  <c:v>1277.07</c:v>
                </c:pt>
                <c:pt idx="7708">
                  <c:v>1277.08</c:v>
                </c:pt>
                <c:pt idx="7709">
                  <c:v>1277.0899999999999</c:v>
                </c:pt>
                <c:pt idx="7710">
                  <c:v>1277.0999999999999</c:v>
                </c:pt>
                <c:pt idx="7711">
                  <c:v>1277.1099999999999</c:v>
                </c:pt>
                <c:pt idx="7712">
                  <c:v>1277.1199999999999</c:v>
                </c:pt>
                <c:pt idx="7713">
                  <c:v>1277.1300000000001</c:v>
                </c:pt>
                <c:pt idx="7714">
                  <c:v>1277.1400000000001</c:v>
                </c:pt>
                <c:pt idx="7715">
                  <c:v>1277.1500000000001</c:v>
                </c:pt>
                <c:pt idx="7716">
                  <c:v>1277.1600000000001</c:v>
                </c:pt>
                <c:pt idx="7717">
                  <c:v>1277.17</c:v>
                </c:pt>
                <c:pt idx="7718">
                  <c:v>1277.18</c:v>
                </c:pt>
                <c:pt idx="7719">
                  <c:v>1277.19</c:v>
                </c:pt>
                <c:pt idx="7720">
                  <c:v>1277.2</c:v>
                </c:pt>
                <c:pt idx="7721">
                  <c:v>1277.21</c:v>
                </c:pt>
                <c:pt idx="7722">
                  <c:v>1277.22</c:v>
                </c:pt>
                <c:pt idx="7723">
                  <c:v>1277.23</c:v>
                </c:pt>
                <c:pt idx="7724">
                  <c:v>1277.24</c:v>
                </c:pt>
                <c:pt idx="7725">
                  <c:v>1277.25</c:v>
                </c:pt>
                <c:pt idx="7726">
                  <c:v>1277.26</c:v>
                </c:pt>
                <c:pt idx="7727">
                  <c:v>1277.27</c:v>
                </c:pt>
                <c:pt idx="7728">
                  <c:v>1277.28</c:v>
                </c:pt>
                <c:pt idx="7729">
                  <c:v>1277.29</c:v>
                </c:pt>
                <c:pt idx="7730">
                  <c:v>1277.3</c:v>
                </c:pt>
                <c:pt idx="7731">
                  <c:v>1277.31</c:v>
                </c:pt>
                <c:pt idx="7732">
                  <c:v>1277.32</c:v>
                </c:pt>
                <c:pt idx="7733">
                  <c:v>1277.33</c:v>
                </c:pt>
                <c:pt idx="7734">
                  <c:v>1277.3399999999999</c:v>
                </c:pt>
                <c:pt idx="7735">
                  <c:v>1277.3499999999999</c:v>
                </c:pt>
                <c:pt idx="7736">
                  <c:v>1277.3599999999999</c:v>
                </c:pt>
                <c:pt idx="7737">
                  <c:v>1277.3699999999999</c:v>
                </c:pt>
                <c:pt idx="7738">
                  <c:v>1277.3800000000001</c:v>
                </c:pt>
                <c:pt idx="7739">
                  <c:v>1277.3900000000001</c:v>
                </c:pt>
                <c:pt idx="7740">
                  <c:v>1277.4000000000001</c:v>
                </c:pt>
                <c:pt idx="7741">
                  <c:v>1277.4100000000001</c:v>
                </c:pt>
                <c:pt idx="7742">
                  <c:v>1277.42</c:v>
                </c:pt>
                <c:pt idx="7743">
                  <c:v>1277.43</c:v>
                </c:pt>
                <c:pt idx="7744">
                  <c:v>1277.44</c:v>
                </c:pt>
                <c:pt idx="7745">
                  <c:v>1277.45</c:v>
                </c:pt>
                <c:pt idx="7746">
                  <c:v>1277.46</c:v>
                </c:pt>
                <c:pt idx="7747">
                  <c:v>1277.47</c:v>
                </c:pt>
                <c:pt idx="7748">
                  <c:v>1277.48</c:v>
                </c:pt>
                <c:pt idx="7749">
                  <c:v>1277.49</c:v>
                </c:pt>
                <c:pt idx="7750">
                  <c:v>1277.5</c:v>
                </c:pt>
                <c:pt idx="7751">
                  <c:v>1277.51</c:v>
                </c:pt>
                <c:pt idx="7752">
                  <c:v>1277.52</c:v>
                </c:pt>
                <c:pt idx="7753">
                  <c:v>1277.53</c:v>
                </c:pt>
                <c:pt idx="7754">
                  <c:v>1277.54</c:v>
                </c:pt>
                <c:pt idx="7755">
                  <c:v>1277.55</c:v>
                </c:pt>
                <c:pt idx="7756">
                  <c:v>1277.56</c:v>
                </c:pt>
                <c:pt idx="7757">
                  <c:v>1277.57</c:v>
                </c:pt>
                <c:pt idx="7758">
                  <c:v>1277.58</c:v>
                </c:pt>
                <c:pt idx="7759">
                  <c:v>1277.5899999999999</c:v>
                </c:pt>
                <c:pt idx="7760">
                  <c:v>1277.5999999999999</c:v>
                </c:pt>
                <c:pt idx="7761">
                  <c:v>1277.6099999999999</c:v>
                </c:pt>
                <c:pt idx="7762">
                  <c:v>1277.6199999999999</c:v>
                </c:pt>
                <c:pt idx="7763">
                  <c:v>1277.6300000000001</c:v>
                </c:pt>
                <c:pt idx="7764">
                  <c:v>1277.6400000000001</c:v>
                </c:pt>
                <c:pt idx="7765">
                  <c:v>1277.6500000000001</c:v>
                </c:pt>
                <c:pt idx="7766">
                  <c:v>1277.6600000000001</c:v>
                </c:pt>
                <c:pt idx="7767">
                  <c:v>1277.67</c:v>
                </c:pt>
                <c:pt idx="7768">
                  <c:v>1277.68</c:v>
                </c:pt>
                <c:pt idx="7769">
                  <c:v>1277.69</c:v>
                </c:pt>
                <c:pt idx="7770">
                  <c:v>1277.7</c:v>
                </c:pt>
                <c:pt idx="7771">
                  <c:v>1277.71</c:v>
                </c:pt>
                <c:pt idx="7772">
                  <c:v>1277.72</c:v>
                </c:pt>
                <c:pt idx="7773">
                  <c:v>1277.73</c:v>
                </c:pt>
                <c:pt idx="7774">
                  <c:v>1277.74</c:v>
                </c:pt>
                <c:pt idx="7775">
                  <c:v>1277.75</c:v>
                </c:pt>
                <c:pt idx="7776">
                  <c:v>1277.76</c:v>
                </c:pt>
                <c:pt idx="7777">
                  <c:v>1277.77</c:v>
                </c:pt>
                <c:pt idx="7778">
                  <c:v>1277.78</c:v>
                </c:pt>
                <c:pt idx="7779">
                  <c:v>1277.79</c:v>
                </c:pt>
                <c:pt idx="7780">
                  <c:v>1277.8</c:v>
                </c:pt>
                <c:pt idx="7781">
                  <c:v>1277.81</c:v>
                </c:pt>
                <c:pt idx="7782">
                  <c:v>1277.82</c:v>
                </c:pt>
                <c:pt idx="7783">
                  <c:v>1277.83</c:v>
                </c:pt>
                <c:pt idx="7784">
                  <c:v>1277.8399999999999</c:v>
                </c:pt>
                <c:pt idx="7785">
                  <c:v>1277.8499999999999</c:v>
                </c:pt>
                <c:pt idx="7786">
                  <c:v>1277.8599999999999</c:v>
                </c:pt>
                <c:pt idx="7787">
                  <c:v>1277.8699999999999</c:v>
                </c:pt>
                <c:pt idx="7788">
                  <c:v>1277.8800000000001</c:v>
                </c:pt>
                <c:pt idx="7789">
                  <c:v>1277.8900000000001</c:v>
                </c:pt>
                <c:pt idx="7790">
                  <c:v>1277.9000000000001</c:v>
                </c:pt>
                <c:pt idx="7791">
                  <c:v>1277.9100000000001</c:v>
                </c:pt>
                <c:pt idx="7792">
                  <c:v>1277.92</c:v>
                </c:pt>
                <c:pt idx="7793">
                  <c:v>1277.93</c:v>
                </c:pt>
                <c:pt idx="7794">
                  <c:v>1277.94</c:v>
                </c:pt>
                <c:pt idx="7795">
                  <c:v>1277.95</c:v>
                </c:pt>
                <c:pt idx="7796">
                  <c:v>1277.96</c:v>
                </c:pt>
                <c:pt idx="7797">
                  <c:v>1277.97</c:v>
                </c:pt>
                <c:pt idx="7798">
                  <c:v>1277.98</c:v>
                </c:pt>
                <c:pt idx="7799">
                  <c:v>1277.99</c:v>
                </c:pt>
                <c:pt idx="7800">
                  <c:v>1278</c:v>
                </c:pt>
                <c:pt idx="7801">
                  <c:v>1278.01</c:v>
                </c:pt>
                <c:pt idx="7802">
                  <c:v>1278.02</c:v>
                </c:pt>
                <c:pt idx="7803">
                  <c:v>1278.03</c:v>
                </c:pt>
                <c:pt idx="7804">
                  <c:v>1278.04</c:v>
                </c:pt>
                <c:pt idx="7805">
                  <c:v>1278.05</c:v>
                </c:pt>
                <c:pt idx="7806">
                  <c:v>1278.06</c:v>
                </c:pt>
                <c:pt idx="7807">
                  <c:v>1278.07</c:v>
                </c:pt>
                <c:pt idx="7808">
                  <c:v>1278.08</c:v>
                </c:pt>
                <c:pt idx="7809">
                  <c:v>1278.0899999999999</c:v>
                </c:pt>
                <c:pt idx="7810">
                  <c:v>1278.0999999999999</c:v>
                </c:pt>
                <c:pt idx="7811">
                  <c:v>1278.1099999999999</c:v>
                </c:pt>
                <c:pt idx="7812">
                  <c:v>1278.1199999999999</c:v>
                </c:pt>
                <c:pt idx="7813">
                  <c:v>1278.1300000000001</c:v>
                </c:pt>
                <c:pt idx="7814">
                  <c:v>1278.1400000000001</c:v>
                </c:pt>
                <c:pt idx="7815">
                  <c:v>1278.1500000000001</c:v>
                </c:pt>
                <c:pt idx="7816">
                  <c:v>1278.1600000000001</c:v>
                </c:pt>
                <c:pt idx="7817">
                  <c:v>1278.17</c:v>
                </c:pt>
                <c:pt idx="7818">
                  <c:v>1278.18</c:v>
                </c:pt>
                <c:pt idx="7819">
                  <c:v>1278.19</c:v>
                </c:pt>
                <c:pt idx="7820">
                  <c:v>1278.2</c:v>
                </c:pt>
                <c:pt idx="7821">
                  <c:v>1278.21</c:v>
                </c:pt>
                <c:pt idx="7822">
                  <c:v>1278.22</c:v>
                </c:pt>
                <c:pt idx="7823">
                  <c:v>1278.23</c:v>
                </c:pt>
                <c:pt idx="7824">
                  <c:v>1278.24</c:v>
                </c:pt>
                <c:pt idx="7825">
                  <c:v>1278.25</c:v>
                </c:pt>
                <c:pt idx="7826">
                  <c:v>1278.26</c:v>
                </c:pt>
                <c:pt idx="7827">
                  <c:v>1278.27</c:v>
                </c:pt>
                <c:pt idx="7828">
                  <c:v>1278.28</c:v>
                </c:pt>
                <c:pt idx="7829">
                  <c:v>1278.29</c:v>
                </c:pt>
                <c:pt idx="7830">
                  <c:v>1278.3</c:v>
                </c:pt>
                <c:pt idx="7831">
                  <c:v>1278.31</c:v>
                </c:pt>
                <c:pt idx="7832">
                  <c:v>1278.32</c:v>
                </c:pt>
                <c:pt idx="7833">
                  <c:v>1278.33</c:v>
                </c:pt>
                <c:pt idx="7834">
                  <c:v>1278.3399999999999</c:v>
                </c:pt>
                <c:pt idx="7835">
                  <c:v>1278.3499999999999</c:v>
                </c:pt>
                <c:pt idx="7836">
                  <c:v>1278.3599999999999</c:v>
                </c:pt>
                <c:pt idx="7837">
                  <c:v>1278.3699999999999</c:v>
                </c:pt>
                <c:pt idx="7838">
                  <c:v>1278.3800000000001</c:v>
                </c:pt>
                <c:pt idx="7839">
                  <c:v>1278.3900000000001</c:v>
                </c:pt>
                <c:pt idx="7840">
                  <c:v>1278.4000000000001</c:v>
                </c:pt>
                <c:pt idx="7841">
                  <c:v>1278.4100000000001</c:v>
                </c:pt>
                <c:pt idx="7842">
                  <c:v>1278.42</c:v>
                </c:pt>
                <c:pt idx="7843">
                  <c:v>1278.43</c:v>
                </c:pt>
                <c:pt idx="7844">
                  <c:v>1278.44</c:v>
                </c:pt>
                <c:pt idx="7845">
                  <c:v>1278.45</c:v>
                </c:pt>
                <c:pt idx="7846">
                  <c:v>1278.46</c:v>
                </c:pt>
                <c:pt idx="7847">
                  <c:v>1278.47</c:v>
                </c:pt>
                <c:pt idx="7848">
                  <c:v>1278.48</c:v>
                </c:pt>
                <c:pt idx="7849">
                  <c:v>1278.49</c:v>
                </c:pt>
                <c:pt idx="7850">
                  <c:v>1278.5</c:v>
                </c:pt>
                <c:pt idx="7851">
                  <c:v>1278.51</c:v>
                </c:pt>
                <c:pt idx="7852">
                  <c:v>1278.52</c:v>
                </c:pt>
                <c:pt idx="7853">
                  <c:v>1278.53</c:v>
                </c:pt>
                <c:pt idx="7854">
                  <c:v>1278.54</c:v>
                </c:pt>
                <c:pt idx="7855">
                  <c:v>1278.55</c:v>
                </c:pt>
                <c:pt idx="7856">
                  <c:v>1278.56</c:v>
                </c:pt>
                <c:pt idx="7857">
                  <c:v>1278.57</c:v>
                </c:pt>
                <c:pt idx="7858">
                  <c:v>1278.58</c:v>
                </c:pt>
                <c:pt idx="7859">
                  <c:v>1278.5899999999999</c:v>
                </c:pt>
                <c:pt idx="7860">
                  <c:v>1278.5999999999999</c:v>
                </c:pt>
                <c:pt idx="7861">
                  <c:v>1278.6099999999999</c:v>
                </c:pt>
                <c:pt idx="7862">
                  <c:v>1278.6199999999999</c:v>
                </c:pt>
                <c:pt idx="7863">
                  <c:v>1278.6300000000001</c:v>
                </c:pt>
                <c:pt idx="7864">
                  <c:v>1278.6400000000001</c:v>
                </c:pt>
                <c:pt idx="7865">
                  <c:v>1278.6500000000001</c:v>
                </c:pt>
                <c:pt idx="7866">
                  <c:v>1278.6600000000001</c:v>
                </c:pt>
                <c:pt idx="7867">
                  <c:v>1278.67</c:v>
                </c:pt>
                <c:pt idx="7868">
                  <c:v>1278.68</c:v>
                </c:pt>
                <c:pt idx="7869">
                  <c:v>1278.69</c:v>
                </c:pt>
                <c:pt idx="7870">
                  <c:v>1278.7</c:v>
                </c:pt>
                <c:pt idx="7871">
                  <c:v>1278.71</c:v>
                </c:pt>
                <c:pt idx="7872">
                  <c:v>1278.72</c:v>
                </c:pt>
                <c:pt idx="7873">
                  <c:v>1278.73</c:v>
                </c:pt>
                <c:pt idx="7874">
                  <c:v>1278.74</c:v>
                </c:pt>
                <c:pt idx="7875">
                  <c:v>1278.75</c:v>
                </c:pt>
                <c:pt idx="7876">
                  <c:v>1278.76</c:v>
                </c:pt>
                <c:pt idx="7877">
                  <c:v>1278.77</c:v>
                </c:pt>
                <c:pt idx="7878">
                  <c:v>1278.78</c:v>
                </c:pt>
                <c:pt idx="7879">
                  <c:v>1278.79</c:v>
                </c:pt>
                <c:pt idx="7880">
                  <c:v>1278.8</c:v>
                </c:pt>
                <c:pt idx="7881">
                  <c:v>1278.81</c:v>
                </c:pt>
                <c:pt idx="7882">
                  <c:v>1278.82</c:v>
                </c:pt>
                <c:pt idx="7883">
                  <c:v>1278.83</c:v>
                </c:pt>
                <c:pt idx="7884">
                  <c:v>1278.8399999999999</c:v>
                </c:pt>
                <c:pt idx="7885">
                  <c:v>1278.8499999999999</c:v>
                </c:pt>
                <c:pt idx="7886">
                  <c:v>1278.8599999999999</c:v>
                </c:pt>
                <c:pt idx="7887">
                  <c:v>1278.8699999999999</c:v>
                </c:pt>
                <c:pt idx="7888">
                  <c:v>1278.8800000000001</c:v>
                </c:pt>
                <c:pt idx="7889">
                  <c:v>1278.8900000000001</c:v>
                </c:pt>
                <c:pt idx="7890">
                  <c:v>1278.9000000000001</c:v>
                </c:pt>
                <c:pt idx="7891">
                  <c:v>1278.9100000000001</c:v>
                </c:pt>
                <c:pt idx="7892">
                  <c:v>1278.92</c:v>
                </c:pt>
                <c:pt idx="7893">
                  <c:v>1278.93</c:v>
                </c:pt>
                <c:pt idx="7894">
                  <c:v>1278.94</c:v>
                </c:pt>
                <c:pt idx="7895">
                  <c:v>1278.95</c:v>
                </c:pt>
                <c:pt idx="7896">
                  <c:v>1278.96</c:v>
                </c:pt>
                <c:pt idx="7897">
                  <c:v>1278.97</c:v>
                </c:pt>
                <c:pt idx="7898">
                  <c:v>1278.98</c:v>
                </c:pt>
                <c:pt idx="7899">
                  <c:v>1278.99</c:v>
                </c:pt>
                <c:pt idx="7900">
                  <c:v>1279</c:v>
                </c:pt>
                <c:pt idx="7901">
                  <c:v>1279.01</c:v>
                </c:pt>
                <c:pt idx="7902">
                  <c:v>1279.02</c:v>
                </c:pt>
                <c:pt idx="7903">
                  <c:v>1279.03</c:v>
                </c:pt>
                <c:pt idx="7904">
                  <c:v>1279.04</c:v>
                </c:pt>
                <c:pt idx="7905">
                  <c:v>1279.05</c:v>
                </c:pt>
                <c:pt idx="7906">
                  <c:v>1279.06</c:v>
                </c:pt>
                <c:pt idx="7907">
                  <c:v>1279.07</c:v>
                </c:pt>
                <c:pt idx="7908">
                  <c:v>1279.08</c:v>
                </c:pt>
                <c:pt idx="7909">
                  <c:v>1279.0899999999999</c:v>
                </c:pt>
                <c:pt idx="7910">
                  <c:v>1279.0999999999999</c:v>
                </c:pt>
                <c:pt idx="7911">
                  <c:v>1279.1099999999999</c:v>
                </c:pt>
                <c:pt idx="7912">
                  <c:v>1279.1199999999999</c:v>
                </c:pt>
                <c:pt idx="7913">
                  <c:v>1279.1300000000001</c:v>
                </c:pt>
                <c:pt idx="7914">
                  <c:v>1279.1400000000001</c:v>
                </c:pt>
                <c:pt idx="7915">
                  <c:v>1279.1500000000001</c:v>
                </c:pt>
                <c:pt idx="7916">
                  <c:v>1279.1600000000001</c:v>
                </c:pt>
                <c:pt idx="7917">
                  <c:v>1279.17</c:v>
                </c:pt>
                <c:pt idx="7918">
                  <c:v>1279.18</c:v>
                </c:pt>
                <c:pt idx="7919">
                  <c:v>1279.19</c:v>
                </c:pt>
                <c:pt idx="7920">
                  <c:v>1279.2</c:v>
                </c:pt>
                <c:pt idx="7921">
                  <c:v>1279.21</c:v>
                </c:pt>
                <c:pt idx="7922">
                  <c:v>1279.22</c:v>
                </c:pt>
                <c:pt idx="7923">
                  <c:v>1279.23</c:v>
                </c:pt>
                <c:pt idx="7924">
                  <c:v>1279.24</c:v>
                </c:pt>
                <c:pt idx="7925">
                  <c:v>1279.25</c:v>
                </c:pt>
                <c:pt idx="7926">
                  <c:v>1279.26</c:v>
                </c:pt>
                <c:pt idx="7927">
                  <c:v>1279.27</c:v>
                </c:pt>
                <c:pt idx="7928">
                  <c:v>1279.28</c:v>
                </c:pt>
                <c:pt idx="7929">
                  <c:v>1279.29</c:v>
                </c:pt>
                <c:pt idx="7930">
                  <c:v>1279.3</c:v>
                </c:pt>
                <c:pt idx="7931">
                  <c:v>1279.31</c:v>
                </c:pt>
                <c:pt idx="7932">
                  <c:v>1279.32</c:v>
                </c:pt>
                <c:pt idx="7933">
                  <c:v>1279.33</c:v>
                </c:pt>
                <c:pt idx="7934">
                  <c:v>1279.3399999999999</c:v>
                </c:pt>
                <c:pt idx="7935">
                  <c:v>1279.3499999999999</c:v>
                </c:pt>
                <c:pt idx="7936">
                  <c:v>1279.3599999999999</c:v>
                </c:pt>
                <c:pt idx="7937">
                  <c:v>1279.3699999999999</c:v>
                </c:pt>
                <c:pt idx="7938">
                  <c:v>1279.3800000000001</c:v>
                </c:pt>
                <c:pt idx="7939">
                  <c:v>1279.3900000000001</c:v>
                </c:pt>
                <c:pt idx="7940">
                  <c:v>1279.4000000000001</c:v>
                </c:pt>
                <c:pt idx="7941">
                  <c:v>1279.4100000000001</c:v>
                </c:pt>
                <c:pt idx="7942">
                  <c:v>1279.42</c:v>
                </c:pt>
                <c:pt idx="7943">
                  <c:v>1279.43</c:v>
                </c:pt>
                <c:pt idx="7944">
                  <c:v>1279.44</c:v>
                </c:pt>
                <c:pt idx="7945">
                  <c:v>1279.45</c:v>
                </c:pt>
                <c:pt idx="7946">
                  <c:v>1279.46</c:v>
                </c:pt>
                <c:pt idx="7947">
                  <c:v>1279.47</c:v>
                </c:pt>
                <c:pt idx="7948">
                  <c:v>1279.48</c:v>
                </c:pt>
                <c:pt idx="7949">
                  <c:v>1279.49</c:v>
                </c:pt>
                <c:pt idx="7950">
                  <c:v>1279.5</c:v>
                </c:pt>
                <c:pt idx="7951">
                  <c:v>1279.51</c:v>
                </c:pt>
                <c:pt idx="7952">
                  <c:v>1279.52</c:v>
                </c:pt>
                <c:pt idx="7953">
                  <c:v>1279.53</c:v>
                </c:pt>
                <c:pt idx="7954">
                  <c:v>1279.54</c:v>
                </c:pt>
                <c:pt idx="7955">
                  <c:v>1279.55</c:v>
                </c:pt>
                <c:pt idx="7956">
                  <c:v>1279.56</c:v>
                </c:pt>
                <c:pt idx="7957">
                  <c:v>1279.57</c:v>
                </c:pt>
                <c:pt idx="7958">
                  <c:v>1279.58</c:v>
                </c:pt>
                <c:pt idx="7959">
                  <c:v>1279.5899999999999</c:v>
                </c:pt>
                <c:pt idx="7960">
                  <c:v>1279.5999999999999</c:v>
                </c:pt>
                <c:pt idx="7961">
                  <c:v>1279.6099999999999</c:v>
                </c:pt>
                <c:pt idx="7962">
                  <c:v>1279.6199999999999</c:v>
                </c:pt>
                <c:pt idx="7963">
                  <c:v>1279.6300000000001</c:v>
                </c:pt>
                <c:pt idx="7964">
                  <c:v>1279.6400000000001</c:v>
                </c:pt>
                <c:pt idx="7965">
                  <c:v>1279.6500000000001</c:v>
                </c:pt>
                <c:pt idx="7966">
                  <c:v>1279.6600000000001</c:v>
                </c:pt>
                <c:pt idx="7967">
                  <c:v>1279.67</c:v>
                </c:pt>
                <c:pt idx="7968">
                  <c:v>1279.68</c:v>
                </c:pt>
                <c:pt idx="7969">
                  <c:v>1279.69</c:v>
                </c:pt>
                <c:pt idx="7970">
                  <c:v>1279.7</c:v>
                </c:pt>
                <c:pt idx="7971">
                  <c:v>1279.71</c:v>
                </c:pt>
                <c:pt idx="7972">
                  <c:v>1279.72</c:v>
                </c:pt>
                <c:pt idx="7973">
                  <c:v>1279.73</c:v>
                </c:pt>
                <c:pt idx="7974">
                  <c:v>1279.74</c:v>
                </c:pt>
                <c:pt idx="7975">
                  <c:v>1279.75</c:v>
                </c:pt>
                <c:pt idx="7976">
                  <c:v>1279.76</c:v>
                </c:pt>
                <c:pt idx="7977">
                  <c:v>1279.77</c:v>
                </c:pt>
                <c:pt idx="7978">
                  <c:v>1279.78</c:v>
                </c:pt>
                <c:pt idx="7979">
                  <c:v>1279.79</c:v>
                </c:pt>
                <c:pt idx="7980">
                  <c:v>1279.8</c:v>
                </c:pt>
                <c:pt idx="7981">
                  <c:v>1279.81</c:v>
                </c:pt>
                <c:pt idx="7982">
                  <c:v>1279.82</c:v>
                </c:pt>
                <c:pt idx="7983">
                  <c:v>1279.83</c:v>
                </c:pt>
                <c:pt idx="7984">
                  <c:v>1279.8399999999999</c:v>
                </c:pt>
                <c:pt idx="7985">
                  <c:v>1279.8499999999999</c:v>
                </c:pt>
                <c:pt idx="7986">
                  <c:v>1279.8599999999999</c:v>
                </c:pt>
                <c:pt idx="7987">
                  <c:v>1279.8699999999999</c:v>
                </c:pt>
                <c:pt idx="7988">
                  <c:v>1279.8800000000001</c:v>
                </c:pt>
                <c:pt idx="7989">
                  <c:v>1279.8900000000001</c:v>
                </c:pt>
                <c:pt idx="7990">
                  <c:v>1279.9000000000001</c:v>
                </c:pt>
                <c:pt idx="7991">
                  <c:v>1279.9100000000001</c:v>
                </c:pt>
                <c:pt idx="7992">
                  <c:v>1279.92</c:v>
                </c:pt>
                <c:pt idx="7993">
                  <c:v>1279.93</c:v>
                </c:pt>
                <c:pt idx="7994">
                  <c:v>1279.94</c:v>
                </c:pt>
                <c:pt idx="7995">
                  <c:v>1279.95</c:v>
                </c:pt>
                <c:pt idx="7996">
                  <c:v>1279.96</c:v>
                </c:pt>
                <c:pt idx="7997">
                  <c:v>1279.97</c:v>
                </c:pt>
                <c:pt idx="7998">
                  <c:v>1279.98</c:v>
                </c:pt>
                <c:pt idx="7999">
                  <c:v>1279.99</c:v>
                </c:pt>
                <c:pt idx="8000">
                  <c:v>1280</c:v>
                </c:pt>
                <c:pt idx="8001">
                  <c:v>1280.01</c:v>
                </c:pt>
                <c:pt idx="8002">
                  <c:v>1280.02</c:v>
                </c:pt>
                <c:pt idx="8003">
                  <c:v>1280.03</c:v>
                </c:pt>
                <c:pt idx="8004">
                  <c:v>1280.04</c:v>
                </c:pt>
                <c:pt idx="8005">
                  <c:v>1280.05</c:v>
                </c:pt>
                <c:pt idx="8006">
                  <c:v>1280.06</c:v>
                </c:pt>
                <c:pt idx="8007">
                  <c:v>1280.07</c:v>
                </c:pt>
                <c:pt idx="8008">
                  <c:v>1280.08</c:v>
                </c:pt>
                <c:pt idx="8009">
                  <c:v>1280.0899999999999</c:v>
                </c:pt>
                <c:pt idx="8010">
                  <c:v>1280.0999999999999</c:v>
                </c:pt>
                <c:pt idx="8011">
                  <c:v>1280.1099999999999</c:v>
                </c:pt>
                <c:pt idx="8012">
                  <c:v>1280.1199999999999</c:v>
                </c:pt>
                <c:pt idx="8013">
                  <c:v>1280.1300000000001</c:v>
                </c:pt>
                <c:pt idx="8014">
                  <c:v>1280.1400000000001</c:v>
                </c:pt>
                <c:pt idx="8015">
                  <c:v>1280.1500000000001</c:v>
                </c:pt>
                <c:pt idx="8016">
                  <c:v>1280.1600000000001</c:v>
                </c:pt>
                <c:pt idx="8017">
                  <c:v>1280.17</c:v>
                </c:pt>
                <c:pt idx="8018">
                  <c:v>1280.18</c:v>
                </c:pt>
                <c:pt idx="8019">
                  <c:v>1280.19</c:v>
                </c:pt>
                <c:pt idx="8020">
                  <c:v>1280.2</c:v>
                </c:pt>
                <c:pt idx="8021">
                  <c:v>1280.21</c:v>
                </c:pt>
                <c:pt idx="8022">
                  <c:v>1280.22</c:v>
                </c:pt>
                <c:pt idx="8023">
                  <c:v>1280.23</c:v>
                </c:pt>
                <c:pt idx="8024">
                  <c:v>1280.24</c:v>
                </c:pt>
                <c:pt idx="8025">
                  <c:v>1280.25</c:v>
                </c:pt>
                <c:pt idx="8026">
                  <c:v>1280.26</c:v>
                </c:pt>
                <c:pt idx="8027">
                  <c:v>1280.27</c:v>
                </c:pt>
                <c:pt idx="8028">
                  <c:v>1280.28</c:v>
                </c:pt>
                <c:pt idx="8029">
                  <c:v>1280.29</c:v>
                </c:pt>
                <c:pt idx="8030">
                  <c:v>1280.3</c:v>
                </c:pt>
                <c:pt idx="8031">
                  <c:v>1280.31</c:v>
                </c:pt>
                <c:pt idx="8032">
                  <c:v>1280.32</c:v>
                </c:pt>
                <c:pt idx="8033">
                  <c:v>1280.33</c:v>
                </c:pt>
                <c:pt idx="8034">
                  <c:v>1280.3399999999999</c:v>
                </c:pt>
                <c:pt idx="8035">
                  <c:v>1280.3499999999999</c:v>
                </c:pt>
                <c:pt idx="8036">
                  <c:v>1280.3599999999999</c:v>
                </c:pt>
                <c:pt idx="8037">
                  <c:v>1280.3699999999999</c:v>
                </c:pt>
                <c:pt idx="8038">
                  <c:v>1280.3800000000001</c:v>
                </c:pt>
                <c:pt idx="8039">
                  <c:v>1280.3900000000001</c:v>
                </c:pt>
                <c:pt idx="8040">
                  <c:v>1280.4000000000001</c:v>
                </c:pt>
                <c:pt idx="8041">
                  <c:v>1280.4100000000001</c:v>
                </c:pt>
                <c:pt idx="8042">
                  <c:v>1280.42</c:v>
                </c:pt>
                <c:pt idx="8043">
                  <c:v>1280.43</c:v>
                </c:pt>
                <c:pt idx="8044">
                  <c:v>1280.44</c:v>
                </c:pt>
                <c:pt idx="8045">
                  <c:v>1280.45</c:v>
                </c:pt>
                <c:pt idx="8046">
                  <c:v>1280.46</c:v>
                </c:pt>
                <c:pt idx="8047">
                  <c:v>1280.47</c:v>
                </c:pt>
                <c:pt idx="8048">
                  <c:v>1280.48</c:v>
                </c:pt>
                <c:pt idx="8049">
                  <c:v>1280.49</c:v>
                </c:pt>
                <c:pt idx="8050">
                  <c:v>1280.5</c:v>
                </c:pt>
                <c:pt idx="8051">
                  <c:v>1280.51</c:v>
                </c:pt>
                <c:pt idx="8052">
                  <c:v>1280.52</c:v>
                </c:pt>
                <c:pt idx="8053">
                  <c:v>1280.53</c:v>
                </c:pt>
                <c:pt idx="8054">
                  <c:v>1280.54</c:v>
                </c:pt>
                <c:pt idx="8055">
                  <c:v>1280.55</c:v>
                </c:pt>
                <c:pt idx="8056">
                  <c:v>1280.56</c:v>
                </c:pt>
                <c:pt idx="8057">
                  <c:v>1280.57</c:v>
                </c:pt>
                <c:pt idx="8058">
                  <c:v>1280.58</c:v>
                </c:pt>
                <c:pt idx="8059">
                  <c:v>1280.5899999999999</c:v>
                </c:pt>
                <c:pt idx="8060">
                  <c:v>1280.5999999999999</c:v>
                </c:pt>
                <c:pt idx="8061">
                  <c:v>1280.6099999999999</c:v>
                </c:pt>
                <c:pt idx="8062">
                  <c:v>1280.6199999999999</c:v>
                </c:pt>
                <c:pt idx="8063">
                  <c:v>1280.6300000000001</c:v>
                </c:pt>
                <c:pt idx="8064">
                  <c:v>1280.6400000000001</c:v>
                </c:pt>
                <c:pt idx="8065">
                  <c:v>1280.6500000000001</c:v>
                </c:pt>
                <c:pt idx="8066">
                  <c:v>1280.6600000000001</c:v>
                </c:pt>
                <c:pt idx="8067">
                  <c:v>1280.67</c:v>
                </c:pt>
                <c:pt idx="8068">
                  <c:v>1280.68</c:v>
                </c:pt>
                <c:pt idx="8069">
                  <c:v>1280.69</c:v>
                </c:pt>
                <c:pt idx="8070">
                  <c:v>1280.7</c:v>
                </c:pt>
                <c:pt idx="8071">
                  <c:v>1280.71</c:v>
                </c:pt>
                <c:pt idx="8072">
                  <c:v>1280.72</c:v>
                </c:pt>
                <c:pt idx="8073">
                  <c:v>1280.73</c:v>
                </c:pt>
                <c:pt idx="8074">
                  <c:v>1280.74</c:v>
                </c:pt>
                <c:pt idx="8075">
                  <c:v>1280.75</c:v>
                </c:pt>
                <c:pt idx="8076">
                  <c:v>1280.76</c:v>
                </c:pt>
                <c:pt idx="8077">
                  <c:v>1280.77</c:v>
                </c:pt>
                <c:pt idx="8078">
                  <c:v>1280.78</c:v>
                </c:pt>
                <c:pt idx="8079">
                  <c:v>1280.79</c:v>
                </c:pt>
                <c:pt idx="8080">
                  <c:v>1280.8</c:v>
                </c:pt>
                <c:pt idx="8081">
                  <c:v>1280.81</c:v>
                </c:pt>
                <c:pt idx="8082">
                  <c:v>1280.82</c:v>
                </c:pt>
                <c:pt idx="8083">
                  <c:v>1280.83</c:v>
                </c:pt>
                <c:pt idx="8084">
                  <c:v>1280.8399999999999</c:v>
                </c:pt>
                <c:pt idx="8085">
                  <c:v>1280.8499999999999</c:v>
                </c:pt>
                <c:pt idx="8086">
                  <c:v>1280.8599999999999</c:v>
                </c:pt>
                <c:pt idx="8087">
                  <c:v>1280.8699999999999</c:v>
                </c:pt>
                <c:pt idx="8088">
                  <c:v>1280.8800000000001</c:v>
                </c:pt>
                <c:pt idx="8089">
                  <c:v>1280.8900000000001</c:v>
                </c:pt>
                <c:pt idx="8090">
                  <c:v>1280.9000000000001</c:v>
                </c:pt>
                <c:pt idx="8091">
                  <c:v>1280.9100000000001</c:v>
                </c:pt>
                <c:pt idx="8092">
                  <c:v>1280.92</c:v>
                </c:pt>
                <c:pt idx="8093">
                  <c:v>1280.93</c:v>
                </c:pt>
                <c:pt idx="8094">
                  <c:v>1280.94</c:v>
                </c:pt>
                <c:pt idx="8095">
                  <c:v>1280.95</c:v>
                </c:pt>
                <c:pt idx="8096">
                  <c:v>1280.96</c:v>
                </c:pt>
                <c:pt idx="8097">
                  <c:v>1280.97</c:v>
                </c:pt>
                <c:pt idx="8098">
                  <c:v>1280.98</c:v>
                </c:pt>
                <c:pt idx="8099">
                  <c:v>1280.99</c:v>
                </c:pt>
                <c:pt idx="8100">
                  <c:v>1281</c:v>
                </c:pt>
                <c:pt idx="8101">
                  <c:v>1281.01</c:v>
                </c:pt>
                <c:pt idx="8102">
                  <c:v>1281.02</c:v>
                </c:pt>
                <c:pt idx="8103">
                  <c:v>1281.03</c:v>
                </c:pt>
                <c:pt idx="8104">
                  <c:v>1281.04</c:v>
                </c:pt>
                <c:pt idx="8105">
                  <c:v>1281.05</c:v>
                </c:pt>
                <c:pt idx="8106">
                  <c:v>1281.06</c:v>
                </c:pt>
                <c:pt idx="8107">
                  <c:v>1281.07</c:v>
                </c:pt>
                <c:pt idx="8108">
                  <c:v>1281.08</c:v>
                </c:pt>
                <c:pt idx="8109">
                  <c:v>1281.0899999999999</c:v>
                </c:pt>
                <c:pt idx="8110">
                  <c:v>1281.0999999999999</c:v>
                </c:pt>
                <c:pt idx="8111">
                  <c:v>1281.1099999999999</c:v>
                </c:pt>
                <c:pt idx="8112">
                  <c:v>1281.1199999999999</c:v>
                </c:pt>
                <c:pt idx="8113">
                  <c:v>1281.1300000000001</c:v>
                </c:pt>
                <c:pt idx="8114">
                  <c:v>1281.1400000000001</c:v>
                </c:pt>
                <c:pt idx="8115">
                  <c:v>1281.1500000000001</c:v>
                </c:pt>
                <c:pt idx="8116">
                  <c:v>1281.1600000000001</c:v>
                </c:pt>
                <c:pt idx="8117">
                  <c:v>1281.17</c:v>
                </c:pt>
                <c:pt idx="8118">
                  <c:v>1281.18</c:v>
                </c:pt>
                <c:pt idx="8119">
                  <c:v>1281.19</c:v>
                </c:pt>
                <c:pt idx="8120">
                  <c:v>1281.2</c:v>
                </c:pt>
                <c:pt idx="8121">
                  <c:v>1281.21</c:v>
                </c:pt>
                <c:pt idx="8122">
                  <c:v>1281.22</c:v>
                </c:pt>
                <c:pt idx="8123">
                  <c:v>1281.23</c:v>
                </c:pt>
                <c:pt idx="8124">
                  <c:v>1281.24</c:v>
                </c:pt>
                <c:pt idx="8125">
                  <c:v>1281.25</c:v>
                </c:pt>
                <c:pt idx="8126">
                  <c:v>1281.26</c:v>
                </c:pt>
                <c:pt idx="8127">
                  <c:v>1281.27</c:v>
                </c:pt>
                <c:pt idx="8128">
                  <c:v>1281.28</c:v>
                </c:pt>
                <c:pt idx="8129">
                  <c:v>1281.29</c:v>
                </c:pt>
                <c:pt idx="8130">
                  <c:v>1281.3</c:v>
                </c:pt>
                <c:pt idx="8131">
                  <c:v>1281.31</c:v>
                </c:pt>
                <c:pt idx="8132">
                  <c:v>1281.32</c:v>
                </c:pt>
                <c:pt idx="8133">
                  <c:v>1281.33</c:v>
                </c:pt>
                <c:pt idx="8134">
                  <c:v>1281.3399999999999</c:v>
                </c:pt>
                <c:pt idx="8135">
                  <c:v>1281.3499999999999</c:v>
                </c:pt>
                <c:pt idx="8136">
                  <c:v>1281.3599999999999</c:v>
                </c:pt>
                <c:pt idx="8137">
                  <c:v>1281.3699999999999</c:v>
                </c:pt>
                <c:pt idx="8138">
                  <c:v>1281.3800000000001</c:v>
                </c:pt>
                <c:pt idx="8139">
                  <c:v>1281.3900000000001</c:v>
                </c:pt>
                <c:pt idx="8140">
                  <c:v>1281.4000000000001</c:v>
                </c:pt>
                <c:pt idx="8141">
                  <c:v>1281.4100000000001</c:v>
                </c:pt>
                <c:pt idx="8142">
                  <c:v>1281.42</c:v>
                </c:pt>
                <c:pt idx="8143">
                  <c:v>1281.43</c:v>
                </c:pt>
                <c:pt idx="8144">
                  <c:v>1281.44</c:v>
                </c:pt>
                <c:pt idx="8145">
                  <c:v>1281.45</c:v>
                </c:pt>
                <c:pt idx="8146">
                  <c:v>1281.46</c:v>
                </c:pt>
                <c:pt idx="8147">
                  <c:v>1281.47</c:v>
                </c:pt>
                <c:pt idx="8148">
                  <c:v>1281.48</c:v>
                </c:pt>
                <c:pt idx="8149">
                  <c:v>1281.49</c:v>
                </c:pt>
                <c:pt idx="8150">
                  <c:v>1281.5</c:v>
                </c:pt>
                <c:pt idx="8151">
                  <c:v>1281.51</c:v>
                </c:pt>
                <c:pt idx="8152">
                  <c:v>1281.52</c:v>
                </c:pt>
                <c:pt idx="8153">
                  <c:v>1281.53</c:v>
                </c:pt>
                <c:pt idx="8154">
                  <c:v>1281.54</c:v>
                </c:pt>
                <c:pt idx="8155">
                  <c:v>1281.55</c:v>
                </c:pt>
                <c:pt idx="8156">
                  <c:v>1281.56</c:v>
                </c:pt>
                <c:pt idx="8157">
                  <c:v>1281.57</c:v>
                </c:pt>
                <c:pt idx="8158">
                  <c:v>1281.58</c:v>
                </c:pt>
                <c:pt idx="8159">
                  <c:v>1281.5899999999999</c:v>
                </c:pt>
                <c:pt idx="8160">
                  <c:v>1281.5999999999999</c:v>
                </c:pt>
                <c:pt idx="8161">
                  <c:v>1281.6099999999999</c:v>
                </c:pt>
                <c:pt idx="8162">
                  <c:v>1281.6199999999999</c:v>
                </c:pt>
                <c:pt idx="8163">
                  <c:v>1281.6300000000001</c:v>
                </c:pt>
                <c:pt idx="8164">
                  <c:v>1281.6400000000001</c:v>
                </c:pt>
                <c:pt idx="8165">
                  <c:v>1281.6500000000001</c:v>
                </c:pt>
                <c:pt idx="8166">
                  <c:v>1281.6600000000001</c:v>
                </c:pt>
                <c:pt idx="8167">
                  <c:v>1281.67</c:v>
                </c:pt>
                <c:pt idx="8168">
                  <c:v>1281.68</c:v>
                </c:pt>
                <c:pt idx="8169">
                  <c:v>1281.69</c:v>
                </c:pt>
                <c:pt idx="8170">
                  <c:v>1281.7</c:v>
                </c:pt>
                <c:pt idx="8171">
                  <c:v>1281.71</c:v>
                </c:pt>
                <c:pt idx="8172">
                  <c:v>1281.72</c:v>
                </c:pt>
                <c:pt idx="8173">
                  <c:v>1281.73</c:v>
                </c:pt>
                <c:pt idx="8174">
                  <c:v>1281.74</c:v>
                </c:pt>
                <c:pt idx="8175">
                  <c:v>1281.75</c:v>
                </c:pt>
                <c:pt idx="8176">
                  <c:v>1281.76</c:v>
                </c:pt>
                <c:pt idx="8177">
                  <c:v>1281.77</c:v>
                </c:pt>
                <c:pt idx="8178">
                  <c:v>1281.78</c:v>
                </c:pt>
                <c:pt idx="8179">
                  <c:v>1281.79</c:v>
                </c:pt>
                <c:pt idx="8180">
                  <c:v>1281.8</c:v>
                </c:pt>
                <c:pt idx="8181">
                  <c:v>1281.81</c:v>
                </c:pt>
                <c:pt idx="8182">
                  <c:v>1281.82</c:v>
                </c:pt>
                <c:pt idx="8183">
                  <c:v>1281.83</c:v>
                </c:pt>
                <c:pt idx="8184">
                  <c:v>1281.8399999999999</c:v>
                </c:pt>
                <c:pt idx="8185">
                  <c:v>1281.8499999999999</c:v>
                </c:pt>
                <c:pt idx="8186">
                  <c:v>1281.8599999999999</c:v>
                </c:pt>
                <c:pt idx="8187">
                  <c:v>1281.8699999999999</c:v>
                </c:pt>
                <c:pt idx="8188">
                  <c:v>1281.8800000000001</c:v>
                </c:pt>
                <c:pt idx="8189">
                  <c:v>1281.8900000000001</c:v>
                </c:pt>
                <c:pt idx="8190">
                  <c:v>1281.9000000000001</c:v>
                </c:pt>
                <c:pt idx="8191">
                  <c:v>1281.9100000000001</c:v>
                </c:pt>
                <c:pt idx="8192">
                  <c:v>1281.92</c:v>
                </c:pt>
                <c:pt idx="8193">
                  <c:v>1281.93</c:v>
                </c:pt>
                <c:pt idx="8194">
                  <c:v>1281.94</c:v>
                </c:pt>
                <c:pt idx="8195">
                  <c:v>1281.95</c:v>
                </c:pt>
                <c:pt idx="8196">
                  <c:v>1281.96</c:v>
                </c:pt>
                <c:pt idx="8197">
                  <c:v>1281.97</c:v>
                </c:pt>
                <c:pt idx="8198">
                  <c:v>1281.98</c:v>
                </c:pt>
                <c:pt idx="8199">
                  <c:v>1281.99</c:v>
                </c:pt>
                <c:pt idx="8200">
                  <c:v>1282</c:v>
                </c:pt>
                <c:pt idx="8201">
                  <c:v>1282.01</c:v>
                </c:pt>
                <c:pt idx="8202">
                  <c:v>1282.02</c:v>
                </c:pt>
                <c:pt idx="8203">
                  <c:v>1282.03</c:v>
                </c:pt>
                <c:pt idx="8204">
                  <c:v>1282.04</c:v>
                </c:pt>
                <c:pt idx="8205">
                  <c:v>1282.05</c:v>
                </c:pt>
                <c:pt idx="8206">
                  <c:v>1282.06</c:v>
                </c:pt>
                <c:pt idx="8207">
                  <c:v>1282.07</c:v>
                </c:pt>
                <c:pt idx="8208">
                  <c:v>1282.08</c:v>
                </c:pt>
                <c:pt idx="8209">
                  <c:v>1282.0899999999999</c:v>
                </c:pt>
                <c:pt idx="8210">
                  <c:v>1282.0999999999999</c:v>
                </c:pt>
                <c:pt idx="8211">
                  <c:v>1282.1099999999999</c:v>
                </c:pt>
                <c:pt idx="8212">
                  <c:v>1282.1199999999999</c:v>
                </c:pt>
                <c:pt idx="8213">
                  <c:v>1282.1300000000001</c:v>
                </c:pt>
                <c:pt idx="8214">
                  <c:v>1282.1400000000001</c:v>
                </c:pt>
                <c:pt idx="8215">
                  <c:v>1282.1500000000001</c:v>
                </c:pt>
                <c:pt idx="8216">
                  <c:v>1282.1600000000001</c:v>
                </c:pt>
                <c:pt idx="8217">
                  <c:v>1282.17</c:v>
                </c:pt>
                <c:pt idx="8218">
                  <c:v>1282.18</c:v>
                </c:pt>
                <c:pt idx="8219">
                  <c:v>1282.19</c:v>
                </c:pt>
                <c:pt idx="8220">
                  <c:v>1282.2</c:v>
                </c:pt>
                <c:pt idx="8221">
                  <c:v>1282.21</c:v>
                </c:pt>
                <c:pt idx="8222">
                  <c:v>1282.22</c:v>
                </c:pt>
                <c:pt idx="8223">
                  <c:v>1282.23</c:v>
                </c:pt>
                <c:pt idx="8224">
                  <c:v>1282.24</c:v>
                </c:pt>
                <c:pt idx="8225">
                  <c:v>1282.25</c:v>
                </c:pt>
                <c:pt idx="8226">
                  <c:v>1282.26</c:v>
                </c:pt>
                <c:pt idx="8227">
                  <c:v>1282.27</c:v>
                </c:pt>
                <c:pt idx="8228">
                  <c:v>1282.28</c:v>
                </c:pt>
                <c:pt idx="8229">
                  <c:v>1282.29</c:v>
                </c:pt>
                <c:pt idx="8230">
                  <c:v>1282.3</c:v>
                </c:pt>
                <c:pt idx="8231">
                  <c:v>1282.31</c:v>
                </c:pt>
                <c:pt idx="8232">
                  <c:v>1282.32</c:v>
                </c:pt>
                <c:pt idx="8233">
                  <c:v>1282.33</c:v>
                </c:pt>
                <c:pt idx="8234">
                  <c:v>1282.3399999999999</c:v>
                </c:pt>
                <c:pt idx="8235">
                  <c:v>1282.3499999999999</c:v>
                </c:pt>
                <c:pt idx="8236">
                  <c:v>1282.3599999999999</c:v>
                </c:pt>
                <c:pt idx="8237">
                  <c:v>1282.3699999999999</c:v>
                </c:pt>
                <c:pt idx="8238">
                  <c:v>1282.3800000000001</c:v>
                </c:pt>
                <c:pt idx="8239">
                  <c:v>1282.3900000000001</c:v>
                </c:pt>
                <c:pt idx="8240">
                  <c:v>1282.4000000000001</c:v>
                </c:pt>
                <c:pt idx="8241">
                  <c:v>1282.4100000000001</c:v>
                </c:pt>
                <c:pt idx="8242">
                  <c:v>1282.42</c:v>
                </c:pt>
                <c:pt idx="8243">
                  <c:v>1282.43</c:v>
                </c:pt>
                <c:pt idx="8244">
                  <c:v>1282.44</c:v>
                </c:pt>
                <c:pt idx="8245">
                  <c:v>1282.45</c:v>
                </c:pt>
                <c:pt idx="8246">
                  <c:v>1282.46</c:v>
                </c:pt>
                <c:pt idx="8247">
                  <c:v>1282.47</c:v>
                </c:pt>
                <c:pt idx="8248">
                  <c:v>1282.48</c:v>
                </c:pt>
                <c:pt idx="8249">
                  <c:v>1282.49</c:v>
                </c:pt>
                <c:pt idx="8250">
                  <c:v>1282.5</c:v>
                </c:pt>
                <c:pt idx="8251">
                  <c:v>1282.51</c:v>
                </c:pt>
                <c:pt idx="8252">
                  <c:v>1282.52</c:v>
                </c:pt>
                <c:pt idx="8253">
                  <c:v>1282.53</c:v>
                </c:pt>
                <c:pt idx="8254">
                  <c:v>1282.54</c:v>
                </c:pt>
                <c:pt idx="8255">
                  <c:v>1282.55</c:v>
                </c:pt>
                <c:pt idx="8256">
                  <c:v>1282.56</c:v>
                </c:pt>
                <c:pt idx="8257">
                  <c:v>1282.57</c:v>
                </c:pt>
                <c:pt idx="8258">
                  <c:v>1282.58</c:v>
                </c:pt>
                <c:pt idx="8259">
                  <c:v>1282.5899999999999</c:v>
                </c:pt>
                <c:pt idx="8260">
                  <c:v>1282.5999999999999</c:v>
                </c:pt>
                <c:pt idx="8261">
                  <c:v>1282.6099999999999</c:v>
                </c:pt>
                <c:pt idx="8262">
                  <c:v>1282.6199999999999</c:v>
                </c:pt>
                <c:pt idx="8263">
                  <c:v>1282.6300000000001</c:v>
                </c:pt>
                <c:pt idx="8264">
                  <c:v>1282.6400000000001</c:v>
                </c:pt>
                <c:pt idx="8265">
                  <c:v>1282.6500000000001</c:v>
                </c:pt>
                <c:pt idx="8266">
                  <c:v>1282.6600000000001</c:v>
                </c:pt>
                <c:pt idx="8267">
                  <c:v>1282.67</c:v>
                </c:pt>
                <c:pt idx="8268">
                  <c:v>1282.68</c:v>
                </c:pt>
                <c:pt idx="8269">
                  <c:v>1282.69</c:v>
                </c:pt>
                <c:pt idx="8270">
                  <c:v>1282.7</c:v>
                </c:pt>
                <c:pt idx="8271">
                  <c:v>1282.71</c:v>
                </c:pt>
                <c:pt idx="8272">
                  <c:v>1282.72</c:v>
                </c:pt>
                <c:pt idx="8273">
                  <c:v>1282.73</c:v>
                </c:pt>
                <c:pt idx="8274">
                  <c:v>1282.74</c:v>
                </c:pt>
                <c:pt idx="8275">
                  <c:v>1282.75</c:v>
                </c:pt>
                <c:pt idx="8276">
                  <c:v>1282.76</c:v>
                </c:pt>
                <c:pt idx="8277">
                  <c:v>1282.77</c:v>
                </c:pt>
                <c:pt idx="8278">
                  <c:v>1282.78</c:v>
                </c:pt>
                <c:pt idx="8279">
                  <c:v>1282.79</c:v>
                </c:pt>
                <c:pt idx="8280">
                  <c:v>1282.8</c:v>
                </c:pt>
                <c:pt idx="8281">
                  <c:v>1282.81</c:v>
                </c:pt>
                <c:pt idx="8282">
                  <c:v>1282.82</c:v>
                </c:pt>
                <c:pt idx="8283">
                  <c:v>1282.83</c:v>
                </c:pt>
                <c:pt idx="8284">
                  <c:v>1282.8399999999999</c:v>
                </c:pt>
                <c:pt idx="8285">
                  <c:v>1282.8499999999999</c:v>
                </c:pt>
                <c:pt idx="8286">
                  <c:v>1282.8599999999999</c:v>
                </c:pt>
                <c:pt idx="8287">
                  <c:v>1282.8699999999999</c:v>
                </c:pt>
                <c:pt idx="8288">
                  <c:v>1282.8800000000001</c:v>
                </c:pt>
                <c:pt idx="8289">
                  <c:v>1282.8900000000001</c:v>
                </c:pt>
                <c:pt idx="8290">
                  <c:v>1282.9000000000001</c:v>
                </c:pt>
                <c:pt idx="8291">
                  <c:v>1282.9100000000001</c:v>
                </c:pt>
                <c:pt idx="8292">
                  <c:v>1282.92</c:v>
                </c:pt>
                <c:pt idx="8293">
                  <c:v>1282.93</c:v>
                </c:pt>
                <c:pt idx="8294">
                  <c:v>1282.94</c:v>
                </c:pt>
                <c:pt idx="8295">
                  <c:v>1282.95</c:v>
                </c:pt>
                <c:pt idx="8296">
                  <c:v>1282.96</c:v>
                </c:pt>
                <c:pt idx="8297">
                  <c:v>1282.97</c:v>
                </c:pt>
                <c:pt idx="8298">
                  <c:v>1282.98</c:v>
                </c:pt>
                <c:pt idx="8299">
                  <c:v>1282.99</c:v>
                </c:pt>
                <c:pt idx="8300">
                  <c:v>1283</c:v>
                </c:pt>
                <c:pt idx="8301">
                  <c:v>1283.01</c:v>
                </c:pt>
                <c:pt idx="8302">
                  <c:v>1283.02</c:v>
                </c:pt>
                <c:pt idx="8303">
                  <c:v>1283.03</c:v>
                </c:pt>
                <c:pt idx="8304">
                  <c:v>1283.04</c:v>
                </c:pt>
                <c:pt idx="8305">
                  <c:v>1283.05</c:v>
                </c:pt>
                <c:pt idx="8306">
                  <c:v>1283.06</c:v>
                </c:pt>
                <c:pt idx="8307">
                  <c:v>1283.07</c:v>
                </c:pt>
                <c:pt idx="8308">
                  <c:v>1283.08</c:v>
                </c:pt>
                <c:pt idx="8309">
                  <c:v>1283.0899999999999</c:v>
                </c:pt>
                <c:pt idx="8310">
                  <c:v>1283.0999999999999</c:v>
                </c:pt>
                <c:pt idx="8311">
                  <c:v>1283.1099999999999</c:v>
                </c:pt>
                <c:pt idx="8312">
                  <c:v>1283.1199999999999</c:v>
                </c:pt>
                <c:pt idx="8313">
                  <c:v>1283.1300000000001</c:v>
                </c:pt>
                <c:pt idx="8314">
                  <c:v>1283.1400000000001</c:v>
                </c:pt>
                <c:pt idx="8315">
                  <c:v>1283.1500000000001</c:v>
                </c:pt>
                <c:pt idx="8316">
                  <c:v>1283.1600000000001</c:v>
                </c:pt>
                <c:pt idx="8317">
                  <c:v>1283.17</c:v>
                </c:pt>
                <c:pt idx="8318">
                  <c:v>1283.18</c:v>
                </c:pt>
                <c:pt idx="8319">
                  <c:v>1283.19</c:v>
                </c:pt>
                <c:pt idx="8320">
                  <c:v>1283.2</c:v>
                </c:pt>
                <c:pt idx="8321">
                  <c:v>1283.21</c:v>
                </c:pt>
                <c:pt idx="8322">
                  <c:v>1283.22</c:v>
                </c:pt>
                <c:pt idx="8323">
                  <c:v>1283.23</c:v>
                </c:pt>
                <c:pt idx="8324">
                  <c:v>1283.24</c:v>
                </c:pt>
                <c:pt idx="8325">
                  <c:v>1283.25</c:v>
                </c:pt>
                <c:pt idx="8326">
                  <c:v>1283.26</c:v>
                </c:pt>
                <c:pt idx="8327">
                  <c:v>1283.27</c:v>
                </c:pt>
                <c:pt idx="8328">
                  <c:v>1283.28</c:v>
                </c:pt>
                <c:pt idx="8329">
                  <c:v>1283.29</c:v>
                </c:pt>
                <c:pt idx="8330">
                  <c:v>1283.3</c:v>
                </c:pt>
                <c:pt idx="8331">
                  <c:v>1283.31</c:v>
                </c:pt>
                <c:pt idx="8332">
                  <c:v>1283.32</c:v>
                </c:pt>
                <c:pt idx="8333">
                  <c:v>1283.33</c:v>
                </c:pt>
                <c:pt idx="8334">
                  <c:v>1283.3399999999999</c:v>
                </c:pt>
                <c:pt idx="8335">
                  <c:v>1283.3499999999999</c:v>
                </c:pt>
                <c:pt idx="8336">
                  <c:v>1283.3599999999999</c:v>
                </c:pt>
                <c:pt idx="8337">
                  <c:v>1283.3699999999999</c:v>
                </c:pt>
                <c:pt idx="8338">
                  <c:v>1283.3800000000001</c:v>
                </c:pt>
                <c:pt idx="8339">
                  <c:v>1283.3900000000001</c:v>
                </c:pt>
                <c:pt idx="8340">
                  <c:v>1283.4000000000001</c:v>
                </c:pt>
                <c:pt idx="8341">
                  <c:v>1283.4100000000001</c:v>
                </c:pt>
                <c:pt idx="8342">
                  <c:v>1283.42</c:v>
                </c:pt>
                <c:pt idx="8343">
                  <c:v>1283.43</c:v>
                </c:pt>
                <c:pt idx="8344">
                  <c:v>1283.44</c:v>
                </c:pt>
                <c:pt idx="8345">
                  <c:v>1283.45</c:v>
                </c:pt>
                <c:pt idx="8346">
                  <c:v>1283.46</c:v>
                </c:pt>
                <c:pt idx="8347">
                  <c:v>1283.47</c:v>
                </c:pt>
                <c:pt idx="8348">
                  <c:v>1283.48</c:v>
                </c:pt>
                <c:pt idx="8349">
                  <c:v>1283.49</c:v>
                </c:pt>
                <c:pt idx="8350">
                  <c:v>1283.5</c:v>
                </c:pt>
                <c:pt idx="8351">
                  <c:v>1283.51</c:v>
                </c:pt>
                <c:pt idx="8352">
                  <c:v>1283.52</c:v>
                </c:pt>
                <c:pt idx="8353">
                  <c:v>1283.53</c:v>
                </c:pt>
                <c:pt idx="8354">
                  <c:v>1283.54</c:v>
                </c:pt>
                <c:pt idx="8355">
                  <c:v>1283.55</c:v>
                </c:pt>
                <c:pt idx="8356">
                  <c:v>1283.56</c:v>
                </c:pt>
                <c:pt idx="8357">
                  <c:v>1283.57</c:v>
                </c:pt>
                <c:pt idx="8358">
                  <c:v>1283.58</c:v>
                </c:pt>
                <c:pt idx="8359">
                  <c:v>1283.5899999999999</c:v>
                </c:pt>
                <c:pt idx="8360">
                  <c:v>1283.5999999999999</c:v>
                </c:pt>
                <c:pt idx="8361">
                  <c:v>1283.6099999999999</c:v>
                </c:pt>
                <c:pt idx="8362">
                  <c:v>1283.6199999999999</c:v>
                </c:pt>
                <c:pt idx="8363">
                  <c:v>1283.6300000000001</c:v>
                </c:pt>
                <c:pt idx="8364">
                  <c:v>1283.6400000000001</c:v>
                </c:pt>
                <c:pt idx="8365">
                  <c:v>1283.6500000000001</c:v>
                </c:pt>
                <c:pt idx="8366">
                  <c:v>1283.6600000000001</c:v>
                </c:pt>
                <c:pt idx="8367">
                  <c:v>1283.67</c:v>
                </c:pt>
                <c:pt idx="8368">
                  <c:v>1283.68</c:v>
                </c:pt>
                <c:pt idx="8369">
                  <c:v>1283.69</c:v>
                </c:pt>
                <c:pt idx="8370">
                  <c:v>1283.7</c:v>
                </c:pt>
                <c:pt idx="8371">
                  <c:v>1283.71</c:v>
                </c:pt>
                <c:pt idx="8372">
                  <c:v>1283.72</c:v>
                </c:pt>
                <c:pt idx="8373">
                  <c:v>1283.73</c:v>
                </c:pt>
                <c:pt idx="8374">
                  <c:v>1283.74</c:v>
                </c:pt>
                <c:pt idx="8375">
                  <c:v>1283.75</c:v>
                </c:pt>
                <c:pt idx="8376">
                  <c:v>1283.76</c:v>
                </c:pt>
                <c:pt idx="8377">
                  <c:v>1283.77</c:v>
                </c:pt>
                <c:pt idx="8378">
                  <c:v>1283.78</c:v>
                </c:pt>
                <c:pt idx="8379">
                  <c:v>1283.79</c:v>
                </c:pt>
                <c:pt idx="8380">
                  <c:v>1283.8</c:v>
                </c:pt>
                <c:pt idx="8381">
                  <c:v>1283.81</c:v>
                </c:pt>
                <c:pt idx="8382">
                  <c:v>1283.82</c:v>
                </c:pt>
                <c:pt idx="8383">
                  <c:v>1283.83</c:v>
                </c:pt>
                <c:pt idx="8384">
                  <c:v>1283.8399999999999</c:v>
                </c:pt>
                <c:pt idx="8385">
                  <c:v>1283.8499999999999</c:v>
                </c:pt>
                <c:pt idx="8386">
                  <c:v>1283.8599999999999</c:v>
                </c:pt>
                <c:pt idx="8387">
                  <c:v>1283.8699999999999</c:v>
                </c:pt>
                <c:pt idx="8388">
                  <c:v>1283.8800000000001</c:v>
                </c:pt>
                <c:pt idx="8389">
                  <c:v>1283.8900000000001</c:v>
                </c:pt>
                <c:pt idx="8390">
                  <c:v>1283.9000000000001</c:v>
                </c:pt>
                <c:pt idx="8391">
                  <c:v>1283.9100000000001</c:v>
                </c:pt>
                <c:pt idx="8392">
                  <c:v>1283.92</c:v>
                </c:pt>
                <c:pt idx="8393">
                  <c:v>1283.93</c:v>
                </c:pt>
                <c:pt idx="8394">
                  <c:v>1283.94</c:v>
                </c:pt>
                <c:pt idx="8395">
                  <c:v>1283.95</c:v>
                </c:pt>
                <c:pt idx="8396">
                  <c:v>1283.96</c:v>
                </c:pt>
                <c:pt idx="8397">
                  <c:v>1283.97</c:v>
                </c:pt>
                <c:pt idx="8398">
                  <c:v>1283.98</c:v>
                </c:pt>
                <c:pt idx="8399">
                  <c:v>1283.99</c:v>
                </c:pt>
                <c:pt idx="8400">
                  <c:v>1284</c:v>
                </c:pt>
                <c:pt idx="8401">
                  <c:v>1284.01</c:v>
                </c:pt>
                <c:pt idx="8402">
                  <c:v>1284.02</c:v>
                </c:pt>
                <c:pt idx="8403">
                  <c:v>1284.03</c:v>
                </c:pt>
                <c:pt idx="8404">
                  <c:v>1284.04</c:v>
                </c:pt>
                <c:pt idx="8405">
                  <c:v>1284.05</c:v>
                </c:pt>
                <c:pt idx="8406">
                  <c:v>1284.06</c:v>
                </c:pt>
                <c:pt idx="8407">
                  <c:v>1284.07</c:v>
                </c:pt>
                <c:pt idx="8408">
                  <c:v>1284.08</c:v>
                </c:pt>
                <c:pt idx="8409">
                  <c:v>1284.0899999999999</c:v>
                </c:pt>
                <c:pt idx="8410">
                  <c:v>1284.0999999999999</c:v>
                </c:pt>
                <c:pt idx="8411">
                  <c:v>1284.1099999999999</c:v>
                </c:pt>
                <c:pt idx="8412">
                  <c:v>1284.1199999999999</c:v>
                </c:pt>
                <c:pt idx="8413">
                  <c:v>1284.1300000000001</c:v>
                </c:pt>
                <c:pt idx="8414">
                  <c:v>1284.1400000000001</c:v>
                </c:pt>
                <c:pt idx="8415">
                  <c:v>1284.1500000000001</c:v>
                </c:pt>
                <c:pt idx="8416">
                  <c:v>1284.1600000000001</c:v>
                </c:pt>
                <c:pt idx="8417">
                  <c:v>1284.17</c:v>
                </c:pt>
                <c:pt idx="8418">
                  <c:v>1284.18</c:v>
                </c:pt>
                <c:pt idx="8419">
                  <c:v>1284.19</c:v>
                </c:pt>
                <c:pt idx="8420">
                  <c:v>1284.2</c:v>
                </c:pt>
                <c:pt idx="8421">
                  <c:v>1284.21</c:v>
                </c:pt>
                <c:pt idx="8422">
                  <c:v>1284.22</c:v>
                </c:pt>
                <c:pt idx="8423">
                  <c:v>1284.23</c:v>
                </c:pt>
                <c:pt idx="8424">
                  <c:v>1284.24</c:v>
                </c:pt>
                <c:pt idx="8425">
                  <c:v>1284.25</c:v>
                </c:pt>
                <c:pt idx="8426">
                  <c:v>1284.26</c:v>
                </c:pt>
                <c:pt idx="8427">
                  <c:v>1284.27</c:v>
                </c:pt>
                <c:pt idx="8428">
                  <c:v>1284.28</c:v>
                </c:pt>
                <c:pt idx="8429">
                  <c:v>1284.29</c:v>
                </c:pt>
                <c:pt idx="8430">
                  <c:v>1284.3</c:v>
                </c:pt>
                <c:pt idx="8431">
                  <c:v>1284.31</c:v>
                </c:pt>
                <c:pt idx="8432">
                  <c:v>1284.32</c:v>
                </c:pt>
                <c:pt idx="8433">
                  <c:v>1284.33</c:v>
                </c:pt>
                <c:pt idx="8434">
                  <c:v>1284.3399999999999</c:v>
                </c:pt>
                <c:pt idx="8435">
                  <c:v>1284.3499999999999</c:v>
                </c:pt>
                <c:pt idx="8436">
                  <c:v>1284.3599999999999</c:v>
                </c:pt>
                <c:pt idx="8437">
                  <c:v>1284.3699999999999</c:v>
                </c:pt>
                <c:pt idx="8438">
                  <c:v>1284.3800000000001</c:v>
                </c:pt>
                <c:pt idx="8439">
                  <c:v>1284.3900000000001</c:v>
                </c:pt>
                <c:pt idx="8440">
                  <c:v>1284.4000000000001</c:v>
                </c:pt>
                <c:pt idx="8441">
                  <c:v>1284.4100000000001</c:v>
                </c:pt>
                <c:pt idx="8442">
                  <c:v>1284.42</c:v>
                </c:pt>
                <c:pt idx="8443">
                  <c:v>1284.43</c:v>
                </c:pt>
                <c:pt idx="8444">
                  <c:v>1284.44</c:v>
                </c:pt>
                <c:pt idx="8445">
                  <c:v>1284.45</c:v>
                </c:pt>
                <c:pt idx="8446">
                  <c:v>1284.46</c:v>
                </c:pt>
                <c:pt idx="8447">
                  <c:v>1284.47</c:v>
                </c:pt>
                <c:pt idx="8448">
                  <c:v>1284.48</c:v>
                </c:pt>
                <c:pt idx="8449">
                  <c:v>1284.49</c:v>
                </c:pt>
                <c:pt idx="8450">
                  <c:v>1284.5</c:v>
                </c:pt>
                <c:pt idx="8451">
                  <c:v>1284.51</c:v>
                </c:pt>
                <c:pt idx="8452">
                  <c:v>1284.52</c:v>
                </c:pt>
                <c:pt idx="8453">
                  <c:v>1284.53</c:v>
                </c:pt>
                <c:pt idx="8454">
                  <c:v>1284.54</c:v>
                </c:pt>
                <c:pt idx="8455">
                  <c:v>1284.55</c:v>
                </c:pt>
                <c:pt idx="8456">
                  <c:v>1284.56</c:v>
                </c:pt>
                <c:pt idx="8457">
                  <c:v>1284.57</c:v>
                </c:pt>
                <c:pt idx="8458">
                  <c:v>1284.58</c:v>
                </c:pt>
                <c:pt idx="8459">
                  <c:v>1284.5899999999999</c:v>
                </c:pt>
                <c:pt idx="8460">
                  <c:v>1284.5999999999999</c:v>
                </c:pt>
                <c:pt idx="8461">
                  <c:v>1284.6099999999999</c:v>
                </c:pt>
                <c:pt idx="8462">
                  <c:v>1284.6199999999999</c:v>
                </c:pt>
                <c:pt idx="8463">
                  <c:v>1284.6300000000001</c:v>
                </c:pt>
                <c:pt idx="8464">
                  <c:v>1284.6400000000001</c:v>
                </c:pt>
                <c:pt idx="8465">
                  <c:v>1284.6500000000001</c:v>
                </c:pt>
                <c:pt idx="8466">
                  <c:v>1284.6600000000001</c:v>
                </c:pt>
                <c:pt idx="8467">
                  <c:v>1284.67</c:v>
                </c:pt>
                <c:pt idx="8468">
                  <c:v>1284.68</c:v>
                </c:pt>
                <c:pt idx="8469">
                  <c:v>1284.69</c:v>
                </c:pt>
                <c:pt idx="8470">
                  <c:v>1284.7</c:v>
                </c:pt>
                <c:pt idx="8471">
                  <c:v>1284.71</c:v>
                </c:pt>
                <c:pt idx="8472">
                  <c:v>1284.72</c:v>
                </c:pt>
                <c:pt idx="8473">
                  <c:v>1284.73</c:v>
                </c:pt>
                <c:pt idx="8474">
                  <c:v>1284.74</c:v>
                </c:pt>
                <c:pt idx="8475">
                  <c:v>1284.75</c:v>
                </c:pt>
                <c:pt idx="8476">
                  <c:v>1284.76</c:v>
                </c:pt>
                <c:pt idx="8477">
                  <c:v>1284.77</c:v>
                </c:pt>
                <c:pt idx="8478">
                  <c:v>1284.78</c:v>
                </c:pt>
                <c:pt idx="8479">
                  <c:v>1284.79</c:v>
                </c:pt>
                <c:pt idx="8480">
                  <c:v>1284.8</c:v>
                </c:pt>
                <c:pt idx="8481">
                  <c:v>1284.81</c:v>
                </c:pt>
                <c:pt idx="8482">
                  <c:v>1284.82</c:v>
                </c:pt>
                <c:pt idx="8483">
                  <c:v>1284.83</c:v>
                </c:pt>
                <c:pt idx="8484">
                  <c:v>1284.8399999999999</c:v>
                </c:pt>
                <c:pt idx="8485">
                  <c:v>1284.8499999999999</c:v>
                </c:pt>
                <c:pt idx="8486">
                  <c:v>1284.8599999999999</c:v>
                </c:pt>
                <c:pt idx="8487">
                  <c:v>1284.8699999999999</c:v>
                </c:pt>
                <c:pt idx="8488">
                  <c:v>1284.8800000000001</c:v>
                </c:pt>
                <c:pt idx="8489">
                  <c:v>1284.8900000000001</c:v>
                </c:pt>
                <c:pt idx="8490">
                  <c:v>1284.9000000000001</c:v>
                </c:pt>
                <c:pt idx="8491">
                  <c:v>1284.9100000000001</c:v>
                </c:pt>
                <c:pt idx="8492">
                  <c:v>1284.92</c:v>
                </c:pt>
                <c:pt idx="8493">
                  <c:v>1284.93</c:v>
                </c:pt>
                <c:pt idx="8494">
                  <c:v>1284.94</c:v>
                </c:pt>
                <c:pt idx="8495">
                  <c:v>1284.95</c:v>
                </c:pt>
                <c:pt idx="8496">
                  <c:v>1284.96</c:v>
                </c:pt>
                <c:pt idx="8497">
                  <c:v>1284.97</c:v>
                </c:pt>
                <c:pt idx="8498">
                  <c:v>1284.98</c:v>
                </c:pt>
                <c:pt idx="8499">
                  <c:v>1284.99</c:v>
                </c:pt>
                <c:pt idx="8500">
                  <c:v>1285</c:v>
                </c:pt>
                <c:pt idx="8501">
                  <c:v>1285.01</c:v>
                </c:pt>
                <c:pt idx="8502">
                  <c:v>1285.02</c:v>
                </c:pt>
                <c:pt idx="8503">
                  <c:v>1285.03</c:v>
                </c:pt>
                <c:pt idx="8504">
                  <c:v>1285.04</c:v>
                </c:pt>
                <c:pt idx="8505">
                  <c:v>1285.05</c:v>
                </c:pt>
                <c:pt idx="8506">
                  <c:v>1285.06</c:v>
                </c:pt>
                <c:pt idx="8507">
                  <c:v>1285.07</c:v>
                </c:pt>
                <c:pt idx="8508">
                  <c:v>1285.08</c:v>
                </c:pt>
                <c:pt idx="8509">
                  <c:v>1285.0899999999999</c:v>
                </c:pt>
                <c:pt idx="8510">
                  <c:v>1285.0999999999999</c:v>
                </c:pt>
                <c:pt idx="8511">
                  <c:v>1285.1099999999999</c:v>
                </c:pt>
                <c:pt idx="8512">
                  <c:v>1285.1199999999999</c:v>
                </c:pt>
                <c:pt idx="8513">
                  <c:v>1285.1300000000001</c:v>
                </c:pt>
                <c:pt idx="8514">
                  <c:v>1285.1400000000001</c:v>
                </c:pt>
                <c:pt idx="8515">
                  <c:v>1285.1500000000001</c:v>
                </c:pt>
                <c:pt idx="8516">
                  <c:v>1285.1600000000001</c:v>
                </c:pt>
                <c:pt idx="8517">
                  <c:v>1285.17</c:v>
                </c:pt>
                <c:pt idx="8518">
                  <c:v>1285.18</c:v>
                </c:pt>
                <c:pt idx="8519">
                  <c:v>1285.19</c:v>
                </c:pt>
                <c:pt idx="8520">
                  <c:v>1285.2</c:v>
                </c:pt>
                <c:pt idx="8521">
                  <c:v>1285.21</c:v>
                </c:pt>
                <c:pt idx="8522">
                  <c:v>1285.22</c:v>
                </c:pt>
                <c:pt idx="8523">
                  <c:v>1285.23</c:v>
                </c:pt>
                <c:pt idx="8524">
                  <c:v>1285.24</c:v>
                </c:pt>
                <c:pt idx="8525">
                  <c:v>1285.25</c:v>
                </c:pt>
                <c:pt idx="8526">
                  <c:v>1285.26</c:v>
                </c:pt>
                <c:pt idx="8527">
                  <c:v>1285.27</c:v>
                </c:pt>
                <c:pt idx="8528">
                  <c:v>1285.28</c:v>
                </c:pt>
                <c:pt idx="8529">
                  <c:v>1285.29</c:v>
                </c:pt>
                <c:pt idx="8530">
                  <c:v>1285.3</c:v>
                </c:pt>
                <c:pt idx="8531">
                  <c:v>1285.31</c:v>
                </c:pt>
                <c:pt idx="8532">
                  <c:v>1285.32</c:v>
                </c:pt>
                <c:pt idx="8533">
                  <c:v>1285.33</c:v>
                </c:pt>
                <c:pt idx="8534">
                  <c:v>1285.3399999999999</c:v>
                </c:pt>
                <c:pt idx="8535">
                  <c:v>1285.3499999999999</c:v>
                </c:pt>
                <c:pt idx="8536">
                  <c:v>1285.3599999999999</c:v>
                </c:pt>
                <c:pt idx="8537">
                  <c:v>1285.3699999999999</c:v>
                </c:pt>
                <c:pt idx="8538">
                  <c:v>1285.3800000000001</c:v>
                </c:pt>
                <c:pt idx="8539">
                  <c:v>1285.3900000000001</c:v>
                </c:pt>
                <c:pt idx="8540">
                  <c:v>1285.4000000000001</c:v>
                </c:pt>
                <c:pt idx="8541">
                  <c:v>1285.4100000000001</c:v>
                </c:pt>
                <c:pt idx="8542">
                  <c:v>1285.42</c:v>
                </c:pt>
                <c:pt idx="8543">
                  <c:v>1285.43</c:v>
                </c:pt>
                <c:pt idx="8544">
                  <c:v>1285.44</c:v>
                </c:pt>
                <c:pt idx="8545">
                  <c:v>1285.45</c:v>
                </c:pt>
                <c:pt idx="8546">
                  <c:v>1285.46</c:v>
                </c:pt>
                <c:pt idx="8547">
                  <c:v>1285.47</c:v>
                </c:pt>
                <c:pt idx="8548">
                  <c:v>1285.48</c:v>
                </c:pt>
                <c:pt idx="8549">
                  <c:v>1285.49</c:v>
                </c:pt>
                <c:pt idx="8550">
                  <c:v>1285.5</c:v>
                </c:pt>
                <c:pt idx="8551">
                  <c:v>1285.51</c:v>
                </c:pt>
                <c:pt idx="8552">
                  <c:v>1285.52</c:v>
                </c:pt>
                <c:pt idx="8553">
                  <c:v>1285.53</c:v>
                </c:pt>
                <c:pt idx="8554">
                  <c:v>1285.54</c:v>
                </c:pt>
                <c:pt idx="8555">
                  <c:v>1285.55</c:v>
                </c:pt>
                <c:pt idx="8556">
                  <c:v>1285.56</c:v>
                </c:pt>
                <c:pt idx="8557">
                  <c:v>1285.57</c:v>
                </c:pt>
                <c:pt idx="8558">
                  <c:v>1285.58</c:v>
                </c:pt>
                <c:pt idx="8559">
                  <c:v>1285.5899999999999</c:v>
                </c:pt>
                <c:pt idx="8560">
                  <c:v>1285.5999999999999</c:v>
                </c:pt>
                <c:pt idx="8561">
                  <c:v>1285.6099999999999</c:v>
                </c:pt>
                <c:pt idx="8562">
                  <c:v>1285.6199999999999</c:v>
                </c:pt>
                <c:pt idx="8563">
                  <c:v>1285.6300000000001</c:v>
                </c:pt>
                <c:pt idx="8564">
                  <c:v>1285.6400000000001</c:v>
                </c:pt>
                <c:pt idx="8565">
                  <c:v>1285.6500000000001</c:v>
                </c:pt>
                <c:pt idx="8566">
                  <c:v>1285.6600000000001</c:v>
                </c:pt>
                <c:pt idx="8567">
                  <c:v>1285.67</c:v>
                </c:pt>
                <c:pt idx="8568">
                  <c:v>1285.68</c:v>
                </c:pt>
                <c:pt idx="8569">
                  <c:v>1285.69</c:v>
                </c:pt>
                <c:pt idx="8570">
                  <c:v>1285.7</c:v>
                </c:pt>
                <c:pt idx="8571">
                  <c:v>1285.71</c:v>
                </c:pt>
                <c:pt idx="8572">
                  <c:v>1285.72</c:v>
                </c:pt>
                <c:pt idx="8573">
                  <c:v>1285.73</c:v>
                </c:pt>
                <c:pt idx="8574">
                  <c:v>1285.74</c:v>
                </c:pt>
                <c:pt idx="8575">
                  <c:v>1285.75</c:v>
                </c:pt>
                <c:pt idx="8576">
                  <c:v>1285.76</c:v>
                </c:pt>
                <c:pt idx="8577">
                  <c:v>1285.77</c:v>
                </c:pt>
                <c:pt idx="8578">
                  <c:v>1285.78</c:v>
                </c:pt>
                <c:pt idx="8579">
                  <c:v>1285.79</c:v>
                </c:pt>
                <c:pt idx="8580">
                  <c:v>1285.8</c:v>
                </c:pt>
                <c:pt idx="8581">
                  <c:v>1285.81</c:v>
                </c:pt>
                <c:pt idx="8582">
                  <c:v>1285.82</c:v>
                </c:pt>
                <c:pt idx="8583">
                  <c:v>1285.83</c:v>
                </c:pt>
                <c:pt idx="8584">
                  <c:v>1285.8399999999999</c:v>
                </c:pt>
                <c:pt idx="8585">
                  <c:v>1285.8499999999999</c:v>
                </c:pt>
                <c:pt idx="8586">
                  <c:v>1285.8599999999999</c:v>
                </c:pt>
                <c:pt idx="8587">
                  <c:v>1285.8699999999999</c:v>
                </c:pt>
                <c:pt idx="8588">
                  <c:v>1285.8800000000001</c:v>
                </c:pt>
                <c:pt idx="8589">
                  <c:v>1285.8900000000001</c:v>
                </c:pt>
                <c:pt idx="8590">
                  <c:v>1285.9000000000001</c:v>
                </c:pt>
                <c:pt idx="8591">
                  <c:v>1285.9100000000001</c:v>
                </c:pt>
                <c:pt idx="8592">
                  <c:v>1285.92</c:v>
                </c:pt>
                <c:pt idx="8593">
                  <c:v>1285.93</c:v>
                </c:pt>
                <c:pt idx="8594">
                  <c:v>1285.94</c:v>
                </c:pt>
                <c:pt idx="8595">
                  <c:v>1285.95</c:v>
                </c:pt>
                <c:pt idx="8596">
                  <c:v>1285.96</c:v>
                </c:pt>
                <c:pt idx="8597">
                  <c:v>1285.97</c:v>
                </c:pt>
                <c:pt idx="8598">
                  <c:v>1285.98</c:v>
                </c:pt>
                <c:pt idx="8599">
                  <c:v>1285.99</c:v>
                </c:pt>
                <c:pt idx="8600">
                  <c:v>1286</c:v>
                </c:pt>
                <c:pt idx="8601">
                  <c:v>1286.01</c:v>
                </c:pt>
                <c:pt idx="8602">
                  <c:v>1286.02</c:v>
                </c:pt>
                <c:pt idx="8603">
                  <c:v>1286.03</c:v>
                </c:pt>
                <c:pt idx="8604">
                  <c:v>1286.04</c:v>
                </c:pt>
                <c:pt idx="8605">
                  <c:v>1286.05</c:v>
                </c:pt>
                <c:pt idx="8606">
                  <c:v>1286.06</c:v>
                </c:pt>
                <c:pt idx="8607">
                  <c:v>1286.07</c:v>
                </c:pt>
                <c:pt idx="8608">
                  <c:v>1286.08</c:v>
                </c:pt>
                <c:pt idx="8609">
                  <c:v>1286.0899999999999</c:v>
                </c:pt>
                <c:pt idx="8610">
                  <c:v>1286.0999999999999</c:v>
                </c:pt>
                <c:pt idx="8611">
                  <c:v>1286.1099999999999</c:v>
                </c:pt>
                <c:pt idx="8612">
                  <c:v>1286.1199999999999</c:v>
                </c:pt>
                <c:pt idx="8613">
                  <c:v>1286.1300000000001</c:v>
                </c:pt>
                <c:pt idx="8614">
                  <c:v>1286.1400000000001</c:v>
                </c:pt>
                <c:pt idx="8615">
                  <c:v>1286.1500000000001</c:v>
                </c:pt>
                <c:pt idx="8616">
                  <c:v>1286.1600000000001</c:v>
                </c:pt>
                <c:pt idx="8617">
                  <c:v>1286.17</c:v>
                </c:pt>
                <c:pt idx="8618">
                  <c:v>1286.18</c:v>
                </c:pt>
                <c:pt idx="8619">
                  <c:v>1286.19</c:v>
                </c:pt>
                <c:pt idx="8620">
                  <c:v>1286.2</c:v>
                </c:pt>
                <c:pt idx="8621">
                  <c:v>1286.21</c:v>
                </c:pt>
                <c:pt idx="8622">
                  <c:v>1286.22</c:v>
                </c:pt>
                <c:pt idx="8623">
                  <c:v>1286.23</c:v>
                </c:pt>
                <c:pt idx="8624">
                  <c:v>1286.24</c:v>
                </c:pt>
                <c:pt idx="8625">
                  <c:v>1286.25</c:v>
                </c:pt>
                <c:pt idx="8626">
                  <c:v>1286.26</c:v>
                </c:pt>
                <c:pt idx="8627">
                  <c:v>1286.27</c:v>
                </c:pt>
                <c:pt idx="8628">
                  <c:v>1286.28</c:v>
                </c:pt>
                <c:pt idx="8629">
                  <c:v>1286.29</c:v>
                </c:pt>
                <c:pt idx="8630">
                  <c:v>1286.3</c:v>
                </c:pt>
                <c:pt idx="8631">
                  <c:v>1286.31</c:v>
                </c:pt>
                <c:pt idx="8632">
                  <c:v>1286.32</c:v>
                </c:pt>
                <c:pt idx="8633">
                  <c:v>1286.33</c:v>
                </c:pt>
                <c:pt idx="8634">
                  <c:v>1286.3399999999999</c:v>
                </c:pt>
                <c:pt idx="8635">
                  <c:v>1286.3499999999999</c:v>
                </c:pt>
                <c:pt idx="8636">
                  <c:v>1286.3599999999999</c:v>
                </c:pt>
                <c:pt idx="8637">
                  <c:v>1286.3699999999999</c:v>
                </c:pt>
                <c:pt idx="8638">
                  <c:v>1286.3800000000001</c:v>
                </c:pt>
                <c:pt idx="8639">
                  <c:v>1286.3900000000001</c:v>
                </c:pt>
                <c:pt idx="8640">
                  <c:v>1286.4000000000001</c:v>
                </c:pt>
                <c:pt idx="8641">
                  <c:v>1286.4100000000001</c:v>
                </c:pt>
                <c:pt idx="8642">
                  <c:v>1286.42</c:v>
                </c:pt>
                <c:pt idx="8643">
                  <c:v>1286.43</c:v>
                </c:pt>
                <c:pt idx="8644">
                  <c:v>1286.44</c:v>
                </c:pt>
                <c:pt idx="8645">
                  <c:v>1286.45</c:v>
                </c:pt>
                <c:pt idx="8646">
                  <c:v>1286.46</c:v>
                </c:pt>
                <c:pt idx="8647">
                  <c:v>1286.47</c:v>
                </c:pt>
                <c:pt idx="8648">
                  <c:v>1286.48</c:v>
                </c:pt>
                <c:pt idx="8649">
                  <c:v>1286.49</c:v>
                </c:pt>
                <c:pt idx="8650">
                  <c:v>1286.5</c:v>
                </c:pt>
                <c:pt idx="8651">
                  <c:v>1286.51</c:v>
                </c:pt>
                <c:pt idx="8652">
                  <c:v>1286.52</c:v>
                </c:pt>
                <c:pt idx="8653">
                  <c:v>1286.53</c:v>
                </c:pt>
                <c:pt idx="8654">
                  <c:v>1286.54</c:v>
                </c:pt>
                <c:pt idx="8655">
                  <c:v>1286.55</c:v>
                </c:pt>
                <c:pt idx="8656">
                  <c:v>1286.56</c:v>
                </c:pt>
                <c:pt idx="8657">
                  <c:v>1286.57</c:v>
                </c:pt>
                <c:pt idx="8658">
                  <c:v>1286.58</c:v>
                </c:pt>
                <c:pt idx="8659">
                  <c:v>1286.5899999999999</c:v>
                </c:pt>
                <c:pt idx="8660">
                  <c:v>1286.5999999999999</c:v>
                </c:pt>
                <c:pt idx="8661">
                  <c:v>1286.6099999999999</c:v>
                </c:pt>
                <c:pt idx="8662">
                  <c:v>1286.6199999999999</c:v>
                </c:pt>
                <c:pt idx="8663">
                  <c:v>1286.6300000000001</c:v>
                </c:pt>
                <c:pt idx="8664">
                  <c:v>1286.6400000000001</c:v>
                </c:pt>
                <c:pt idx="8665">
                  <c:v>1286.6500000000001</c:v>
                </c:pt>
                <c:pt idx="8666">
                  <c:v>1286.6600000000001</c:v>
                </c:pt>
                <c:pt idx="8667">
                  <c:v>1286.67</c:v>
                </c:pt>
                <c:pt idx="8668">
                  <c:v>1286.68</c:v>
                </c:pt>
                <c:pt idx="8669">
                  <c:v>1286.69</c:v>
                </c:pt>
                <c:pt idx="8670">
                  <c:v>1286.7</c:v>
                </c:pt>
                <c:pt idx="8671">
                  <c:v>1286.71</c:v>
                </c:pt>
                <c:pt idx="8672">
                  <c:v>1286.72</c:v>
                </c:pt>
                <c:pt idx="8673">
                  <c:v>1286.73</c:v>
                </c:pt>
                <c:pt idx="8674">
                  <c:v>1286.74</c:v>
                </c:pt>
                <c:pt idx="8675">
                  <c:v>1286.75</c:v>
                </c:pt>
                <c:pt idx="8676">
                  <c:v>1286.76</c:v>
                </c:pt>
                <c:pt idx="8677">
                  <c:v>1286.77</c:v>
                </c:pt>
                <c:pt idx="8678">
                  <c:v>1286.78</c:v>
                </c:pt>
                <c:pt idx="8679">
                  <c:v>1286.79</c:v>
                </c:pt>
                <c:pt idx="8680">
                  <c:v>1286.8</c:v>
                </c:pt>
                <c:pt idx="8681">
                  <c:v>1286.81</c:v>
                </c:pt>
                <c:pt idx="8682">
                  <c:v>1286.82</c:v>
                </c:pt>
                <c:pt idx="8683">
                  <c:v>1286.83</c:v>
                </c:pt>
                <c:pt idx="8684">
                  <c:v>1286.8399999999999</c:v>
                </c:pt>
                <c:pt idx="8685">
                  <c:v>1286.8499999999999</c:v>
                </c:pt>
                <c:pt idx="8686">
                  <c:v>1286.8599999999999</c:v>
                </c:pt>
                <c:pt idx="8687">
                  <c:v>1286.8699999999999</c:v>
                </c:pt>
                <c:pt idx="8688">
                  <c:v>1286.8800000000001</c:v>
                </c:pt>
                <c:pt idx="8689">
                  <c:v>1286.8900000000001</c:v>
                </c:pt>
                <c:pt idx="8690">
                  <c:v>1286.9000000000001</c:v>
                </c:pt>
                <c:pt idx="8691">
                  <c:v>1286.9100000000001</c:v>
                </c:pt>
                <c:pt idx="8692">
                  <c:v>1286.92</c:v>
                </c:pt>
                <c:pt idx="8693">
                  <c:v>1286.93</c:v>
                </c:pt>
                <c:pt idx="8694">
                  <c:v>1286.94</c:v>
                </c:pt>
                <c:pt idx="8695">
                  <c:v>1286.95</c:v>
                </c:pt>
                <c:pt idx="8696">
                  <c:v>1286.96</c:v>
                </c:pt>
                <c:pt idx="8697">
                  <c:v>1286.97</c:v>
                </c:pt>
                <c:pt idx="8698">
                  <c:v>1286.98</c:v>
                </c:pt>
                <c:pt idx="8699">
                  <c:v>1286.99</c:v>
                </c:pt>
                <c:pt idx="8700">
                  <c:v>1287</c:v>
                </c:pt>
                <c:pt idx="8701">
                  <c:v>1287.01</c:v>
                </c:pt>
                <c:pt idx="8702">
                  <c:v>1287.02</c:v>
                </c:pt>
                <c:pt idx="8703">
                  <c:v>1287.03</c:v>
                </c:pt>
                <c:pt idx="8704">
                  <c:v>1287.04</c:v>
                </c:pt>
                <c:pt idx="8705">
                  <c:v>1287.05</c:v>
                </c:pt>
                <c:pt idx="8706">
                  <c:v>1287.06</c:v>
                </c:pt>
                <c:pt idx="8707">
                  <c:v>1287.07</c:v>
                </c:pt>
                <c:pt idx="8708">
                  <c:v>1287.08</c:v>
                </c:pt>
                <c:pt idx="8709">
                  <c:v>1287.0899999999999</c:v>
                </c:pt>
                <c:pt idx="8710">
                  <c:v>1287.0999999999999</c:v>
                </c:pt>
                <c:pt idx="8711">
                  <c:v>1287.1099999999999</c:v>
                </c:pt>
                <c:pt idx="8712">
                  <c:v>1287.1199999999999</c:v>
                </c:pt>
                <c:pt idx="8713">
                  <c:v>1287.1300000000001</c:v>
                </c:pt>
                <c:pt idx="8714">
                  <c:v>1287.1400000000001</c:v>
                </c:pt>
                <c:pt idx="8715">
                  <c:v>1287.1500000000001</c:v>
                </c:pt>
                <c:pt idx="8716">
                  <c:v>1287.1600000000001</c:v>
                </c:pt>
                <c:pt idx="8717">
                  <c:v>1287.17</c:v>
                </c:pt>
                <c:pt idx="8718">
                  <c:v>1287.18</c:v>
                </c:pt>
                <c:pt idx="8719">
                  <c:v>1287.19</c:v>
                </c:pt>
                <c:pt idx="8720">
                  <c:v>1287.2</c:v>
                </c:pt>
                <c:pt idx="8721">
                  <c:v>1287.21</c:v>
                </c:pt>
                <c:pt idx="8722">
                  <c:v>1287.22</c:v>
                </c:pt>
                <c:pt idx="8723">
                  <c:v>1287.23</c:v>
                </c:pt>
                <c:pt idx="8724">
                  <c:v>1287.24</c:v>
                </c:pt>
                <c:pt idx="8725">
                  <c:v>1287.25</c:v>
                </c:pt>
                <c:pt idx="8726">
                  <c:v>1287.26</c:v>
                </c:pt>
                <c:pt idx="8727">
                  <c:v>1287.27</c:v>
                </c:pt>
                <c:pt idx="8728">
                  <c:v>1287.28</c:v>
                </c:pt>
                <c:pt idx="8729">
                  <c:v>1287.29</c:v>
                </c:pt>
                <c:pt idx="8730">
                  <c:v>1287.3</c:v>
                </c:pt>
                <c:pt idx="8731">
                  <c:v>1287.31</c:v>
                </c:pt>
                <c:pt idx="8732">
                  <c:v>1287.32</c:v>
                </c:pt>
                <c:pt idx="8733">
                  <c:v>1287.33</c:v>
                </c:pt>
                <c:pt idx="8734">
                  <c:v>1287.3399999999999</c:v>
                </c:pt>
                <c:pt idx="8735">
                  <c:v>1287.3499999999999</c:v>
                </c:pt>
                <c:pt idx="8736">
                  <c:v>1287.3599999999999</c:v>
                </c:pt>
                <c:pt idx="8737">
                  <c:v>1287.3699999999999</c:v>
                </c:pt>
                <c:pt idx="8738">
                  <c:v>1287.3800000000001</c:v>
                </c:pt>
                <c:pt idx="8739">
                  <c:v>1287.3900000000001</c:v>
                </c:pt>
                <c:pt idx="8740">
                  <c:v>1287.4000000000001</c:v>
                </c:pt>
                <c:pt idx="8741">
                  <c:v>1287.4100000000001</c:v>
                </c:pt>
                <c:pt idx="8742">
                  <c:v>1287.42</c:v>
                </c:pt>
                <c:pt idx="8743">
                  <c:v>1287.43</c:v>
                </c:pt>
                <c:pt idx="8744">
                  <c:v>1287.44</c:v>
                </c:pt>
                <c:pt idx="8745">
                  <c:v>1287.45</c:v>
                </c:pt>
                <c:pt idx="8746">
                  <c:v>1287.46</c:v>
                </c:pt>
                <c:pt idx="8747">
                  <c:v>1287.47</c:v>
                </c:pt>
                <c:pt idx="8748">
                  <c:v>1287.48</c:v>
                </c:pt>
                <c:pt idx="8749">
                  <c:v>1287.49</c:v>
                </c:pt>
                <c:pt idx="8750">
                  <c:v>1287.5</c:v>
                </c:pt>
                <c:pt idx="8751">
                  <c:v>1287.51</c:v>
                </c:pt>
                <c:pt idx="8752">
                  <c:v>1287.52</c:v>
                </c:pt>
                <c:pt idx="8753">
                  <c:v>1287.53</c:v>
                </c:pt>
                <c:pt idx="8754">
                  <c:v>1287.54</c:v>
                </c:pt>
                <c:pt idx="8755">
                  <c:v>1287.55</c:v>
                </c:pt>
                <c:pt idx="8756">
                  <c:v>1287.56</c:v>
                </c:pt>
                <c:pt idx="8757">
                  <c:v>1287.57</c:v>
                </c:pt>
                <c:pt idx="8758">
                  <c:v>1287.58</c:v>
                </c:pt>
                <c:pt idx="8759">
                  <c:v>1287.5899999999999</c:v>
                </c:pt>
                <c:pt idx="8760">
                  <c:v>1287.5999999999999</c:v>
                </c:pt>
                <c:pt idx="8761">
                  <c:v>1287.6099999999999</c:v>
                </c:pt>
                <c:pt idx="8762">
                  <c:v>1287.6199999999999</c:v>
                </c:pt>
                <c:pt idx="8763">
                  <c:v>1287.6300000000001</c:v>
                </c:pt>
                <c:pt idx="8764">
                  <c:v>1287.6400000000001</c:v>
                </c:pt>
                <c:pt idx="8765">
                  <c:v>1287.6500000000001</c:v>
                </c:pt>
                <c:pt idx="8766">
                  <c:v>1287.6600000000001</c:v>
                </c:pt>
                <c:pt idx="8767">
                  <c:v>1287.67</c:v>
                </c:pt>
                <c:pt idx="8768">
                  <c:v>1287.68</c:v>
                </c:pt>
                <c:pt idx="8769">
                  <c:v>1287.69</c:v>
                </c:pt>
                <c:pt idx="8770">
                  <c:v>1287.7</c:v>
                </c:pt>
                <c:pt idx="8771">
                  <c:v>1287.71</c:v>
                </c:pt>
                <c:pt idx="8772">
                  <c:v>1287.72</c:v>
                </c:pt>
                <c:pt idx="8773">
                  <c:v>1287.73</c:v>
                </c:pt>
                <c:pt idx="8774">
                  <c:v>1287.74</c:v>
                </c:pt>
                <c:pt idx="8775">
                  <c:v>1287.75</c:v>
                </c:pt>
                <c:pt idx="8776">
                  <c:v>1287.76</c:v>
                </c:pt>
                <c:pt idx="8777">
                  <c:v>1287.77</c:v>
                </c:pt>
                <c:pt idx="8778">
                  <c:v>1287.78</c:v>
                </c:pt>
                <c:pt idx="8779">
                  <c:v>1287.79</c:v>
                </c:pt>
                <c:pt idx="8780">
                  <c:v>1287.8</c:v>
                </c:pt>
                <c:pt idx="8781">
                  <c:v>1287.81</c:v>
                </c:pt>
                <c:pt idx="8782">
                  <c:v>1287.82</c:v>
                </c:pt>
                <c:pt idx="8783">
                  <c:v>1287.83</c:v>
                </c:pt>
                <c:pt idx="8784">
                  <c:v>1287.8399999999999</c:v>
                </c:pt>
                <c:pt idx="8785">
                  <c:v>1287.8499999999999</c:v>
                </c:pt>
                <c:pt idx="8786">
                  <c:v>1287.8599999999999</c:v>
                </c:pt>
                <c:pt idx="8787">
                  <c:v>1287.8699999999999</c:v>
                </c:pt>
                <c:pt idx="8788">
                  <c:v>1287.8800000000001</c:v>
                </c:pt>
                <c:pt idx="8789">
                  <c:v>1287.8900000000001</c:v>
                </c:pt>
                <c:pt idx="8790">
                  <c:v>1287.9000000000001</c:v>
                </c:pt>
                <c:pt idx="8791">
                  <c:v>1287.9100000000001</c:v>
                </c:pt>
                <c:pt idx="8792">
                  <c:v>1287.92</c:v>
                </c:pt>
                <c:pt idx="8793">
                  <c:v>1287.93</c:v>
                </c:pt>
                <c:pt idx="8794">
                  <c:v>1287.94</c:v>
                </c:pt>
                <c:pt idx="8795">
                  <c:v>1287.95</c:v>
                </c:pt>
                <c:pt idx="8796">
                  <c:v>1287.96</c:v>
                </c:pt>
                <c:pt idx="8797">
                  <c:v>1287.97</c:v>
                </c:pt>
                <c:pt idx="8798">
                  <c:v>1287.98</c:v>
                </c:pt>
                <c:pt idx="8799">
                  <c:v>1287.99</c:v>
                </c:pt>
                <c:pt idx="8800">
                  <c:v>1288</c:v>
                </c:pt>
                <c:pt idx="8801">
                  <c:v>1288.01</c:v>
                </c:pt>
                <c:pt idx="8802">
                  <c:v>1288.02</c:v>
                </c:pt>
                <c:pt idx="8803">
                  <c:v>1288.03</c:v>
                </c:pt>
                <c:pt idx="8804">
                  <c:v>1288.04</c:v>
                </c:pt>
                <c:pt idx="8805">
                  <c:v>1288.05</c:v>
                </c:pt>
                <c:pt idx="8806">
                  <c:v>1288.06</c:v>
                </c:pt>
                <c:pt idx="8807">
                  <c:v>1288.07</c:v>
                </c:pt>
                <c:pt idx="8808">
                  <c:v>1288.08</c:v>
                </c:pt>
                <c:pt idx="8809">
                  <c:v>1288.0899999999999</c:v>
                </c:pt>
                <c:pt idx="8810">
                  <c:v>1288.0999999999999</c:v>
                </c:pt>
                <c:pt idx="8811">
                  <c:v>1288.1099999999999</c:v>
                </c:pt>
                <c:pt idx="8812">
                  <c:v>1288.1199999999999</c:v>
                </c:pt>
                <c:pt idx="8813">
                  <c:v>1288.1300000000001</c:v>
                </c:pt>
                <c:pt idx="8814">
                  <c:v>1288.1400000000001</c:v>
                </c:pt>
                <c:pt idx="8815">
                  <c:v>1288.1500000000001</c:v>
                </c:pt>
                <c:pt idx="8816">
                  <c:v>1288.1600000000001</c:v>
                </c:pt>
                <c:pt idx="8817">
                  <c:v>1288.17</c:v>
                </c:pt>
                <c:pt idx="8818">
                  <c:v>1288.18</c:v>
                </c:pt>
                <c:pt idx="8819">
                  <c:v>1288.19</c:v>
                </c:pt>
                <c:pt idx="8820">
                  <c:v>1288.2</c:v>
                </c:pt>
                <c:pt idx="8821">
                  <c:v>1288.21</c:v>
                </c:pt>
                <c:pt idx="8822">
                  <c:v>1288.22</c:v>
                </c:pt>
                <c:pt idx="8823">
                  <c:v>1288.23</c:v>
                </c:pt>
                <c:pt idx="8824">
                  <c:v>1288.24</c:v>
                </c:pt>
                <c:pt idx="8825">
                  <c:v>1288.25</c:v>
                </c:pt>
                <c:pt idx="8826">
                  <c:v>1288.26</c:v>
                </c:pt>
                <c:pt idx="8827">
                  <c:v>1288.27</c:v>
                </c:pt>
                <c:pt idx="8828">
                  <c:v>1288.28</c:v>
                </c:pt>
                <c:pt idx="8829">
                  <c:v>1288.29</c:v>
                </c:pt>
                <c:pt idx="8830">
                  <c:v>1288.3</c:v>
                </c:pt>
                <c:pt idx="8831">
                  <c:v>1288.31</c:v>
                </c:pt>
                <c:pt idx="8832">
                  <c:v>1288.32</c:v>
                </c:pt>
                <c:pt idx="8833">
                  <c:v>1288.33</c:v>
                </c:pt>
                <c:pt idx="8834">
                  <c:v>1288.3399999999999</c:v>
                </c:pt>
                <c:pt idx="8835">
                  <c:v>1288.3499999999999</c:v>
                </c:pt>
                <c:pt idx="8836">
                  <c:v>1288.3599999999999</c:v>
                </c:pt>
                <c:pt idx="8837">
                  <c:v>1288.3699999999999</c:v>
                </c:pt>
                <c:pt idx="8838">
                  <c:v>1288.3800000000001</c:v>
                </c:pt>
                <c:pt idx="8839">
                  <c:v>1288.3900000000001</c:v>
                </c:pt>
                <c:pt idx="8840">
                  <c:v>1288.4000000000001</c:v>
                </c:pt>
                <c:pt idx="8841">
                  <c:v>1288.4100000000001</c:v>
                </c:pt>
                <c:pt idx="8842">
                  <c:v>1288.42</c:v>
                </c:pt>
                <c:pt idx="8843">
                  <c:v>1288.43</c:v>
                </c:pt>
                <c:pt idx="8844">
                  <c:v>1288.44</c:v>
                </c:pt>
                <c:pt idx="8845">
                  <c:v>1288.45</c:v>
                </c:pt>
                <c:pt idx="8846">
                  <c:v>1288.46</c:v>
                </c:pt>
                <c:pt idx="8847">
                  <c:v>1288.47</c:v>
                </c:pt>
                <c:pt idx="8848">
                  <c:v>1288.48</c:v>
                </c:pt>
                <c:pt idx="8849">
                  <c:v>1288.49</c:v>
                </c:pt>
                <c:pt idx="8850">
                  <c:v>1288.5</c:v>
                </c:pt>
                <c:pt idx="8851">
                  <c:v>1288.51</c:v>
                </c:pt>
                <c:pt idx="8852">
                  <c:v>1288.52</c:v>
                </c:pt>
                <c:pt idx="8853">
                  <c:v>1288.53</c:v>
                </c:pt>
                <c:pt idx="8854">
                  <c:v>1288.54</c:v>
                </c:pt>
                <c:pt idx="8855">
                  <c:v>1288.55</c:v>
                </c:pt>
                <c:pt idx="8856">
                  <c:v>1288.56</c:v>
                </c:pt>
                <c:pt idx="8857">
                  <c:v>1288.57</c:v>
                </c:pt>
                <c:pt idx="8858">
                  <c:v>1288.58</c:v>
                </c:pt>
                <c:pt idx="8859">
                  <c:v>1288.5899999999999</c:v>
                </c:pt>
                <c:pt idx="8860">
                  <c:v>1288.5999999999999</c:v>
                </c:pt>
                <c:pt idx="8861">
                  <c:v>1288.6099999999999</c:v>
                </c:pt>
                <c:pt idx="8862">
                  <c:v>1288.6199999999999</c:v>
                </c:pt>
                <c:pt idx="8863">
                  <c:v>1288.6300000000001</c:v>
                </c:pt>
                <c:pt idx="8864">
                  <c:v>1288.6400000000001</c:v>
                </c:pt>
                <c:pt idx="8865">
                  <c:v>1288.6500000000001</c:v>
                </c:pt>
                <c:pt idx="8866">
                  <c:v>1288.6600000000001</c:v>
                </c:pt>
                <c:pt idx="8867">
                  <c:v>1288.67</c:v>
                </c:pt>
                <c:pt idx="8868">
                  <c:v>1288.68</c:v>
                </c:pt>
                <c:pt idx="8869">
                  <c:v>1288.69</c:v>
                </c:pt>
                <c:pt idx="8870">
                  <c:v>1288.7</c:v>
                </c:pt>
                <c:pt idx="8871">
                  <c:v>1288.71</c:v>
                </c:pt>
                <c:pt idx="8872">
                  <c:v>1288.72</c:v>
                </c:pt>
                <c:pt idx="8873">
                  <c:v>1288.73</c:v>
                </c:pt>
                <c:pt idx="8874">
                  <c:v>1288.74</c:v>
                </c:pt>
                <c:pt idx="8875">
                  <c:v>1288.75</c:v>
                </c:pt>
                <c:pt idx="8876">
                  <c:v>1288.76</c:v>
                </c:pt>
                <c:pt idx="8877">
                  <c:v>1288.77</c:v>
                </c:pt>
                <c:pt idx="8878">
                  <c:v>1288.78</c:v>
                </c:pt>
                <c:pt idx="8879">
                  <c:v>1288.79</c:v>
                </c:pt>
                <c:pt idx="8880">
                  <c:v>1288.8</c:v>
                </c:pt>
                <c:pt idx="8881">
                  <c:v>1288.81</c:v>
                </c:pt>
                <c:pt idx="8882">
                  <c:v>1288.82</c:v>
                </c:pt>
                <c:pt idx="8883">
                  <c:v>1288.83</c:v>
                </c:pt>
                <c:pt idx="8884">
                  <c:v>1288.8399999999999</c:v>
                </c:pt>
                <c:pt idx="8885">
                  <c:v>1288.8499999999999</c:v>
                </c:pt>
                <c:pt idx="8886">
                  <c:v>1288.8599999999999</c:v>
                </c:pt>
                <c:pt idx="8887">
                  <c:v>1288.8699999999999</c:v>
                </c:pt>
                <c:pt idx="8888">
                  <c:v>1288.8800000000001</c:v>
                </c:pt>
                <c:pt idx="8889">
                  <c:v>1288.8900000000001</c:v>
                </c:pt>
                <c:pt idx="8890">
                  <c:v>1288.9000000000001</c:v>
                </c:pt>
                <c:pt idx="8891">
                  <c:v>1288.9100000000001</c:v>
                </c:pt>
                <c:pt idx="8892">
                  <c:v>1288.92</c:v>
                </c:pt>
                <c:pt idx="8893">
                  <c:v>1288.93</c:v>
                </c:pt>
                <c:pt idx="8894">
                  <c:v>1288.94</c:v>
                </c:pt>
                <c:pt idx="8895">
                  <c:v>1288.95</c:v>
                </c:pt>
                <c:pt idx="8896">
                  <c:v>1288.96</c:v>
                </c:pt>
                <c:pt idx="8897">
                  <c:v>1288.97</c:v>
                </c:pt>
                <c:pt idx="8898">
                  <c:v>1288.98</c:v>
                </c:pt>
                <c:pt idx="8899">
                  <c:v>1288.99</c:v>
                </c:pt>
                <c:pt idx="8900">
                  <c:v>1289</c:v>
                </c:pt>
                <c:pt idx="8901">
                  <c:v>1289.01</c:v>
                </c:pt>
                <c:pt idx="8902">
                  <c:v>1289.02</c:v>
                </c:pt>
                <c:pt idx="8903">
                  <c:v>1289.03</c:v>
                </c:pt>
                <c:pt idx="8904">
                  <c:v>1289.04</c:v>
                </c:pt>
                <c:pt idx="8905">
                  <c:v>1289.05</c:v>
                </c:pt>
                <c:pt idx="8906">
                  <c:v>1289.06</c:v>
                </c:pt>
                <c:pt idx="8907">
                  <c:v>1289.07</c:v>
                </c:pt>
                <c:pt idx="8908">
                  <c:v>1289.08</c:v>
                </c:pt>
                <c:pt idx="8909">
                  <c:v>1289.0899999999999</c:v>
                </c:pt>
                <c:pt idx="8910">
                  <c:v>1289.0999999999999</c:v>
                </c:pt>
                <c:pt idx="8911">
                  <c:v>1289.1099999999999</c:v>
                </c:pt>
                <c:pt idx="8912">
                  <c:v>1289.1199999999999</c:v>
                </c:pt>
                <c:pt idx="8913">
                  <c:v>1289.1300000000001</c:v>
                </c:pt>
                <c:pt idx="8914">
                  <c:v>1289.1400000000001</c:v>
                </c:pt>
                <c:pt idx="8915">
                  <c:v>1289.1500000000001</c:v>
                </c:pt>
                <c:pt idx="8916">
                  <c:v>1289.1600000000001</c:v>
                </c:pt>
                <c:pt idx="8917">
                  <c:v>1289.17</c:v>
                </c:pt>
                <c:pt idx="8918">
                  <c:v>1289.18</c:v>
                </c:pt>
                <c:pt idx="8919">
                  <c:v>1289.19</c:v>
                </c:pt>
                <c:pt idx="8920">
                  <c:v>1289.2</c:v>
                </c:pt>
                <c:pt idx="8921">
                  <c:v>1289.21</c:v>
                </c:pt>
                <c:pt idx="8922">
                  <c:v>1289.22</c:v>
                </c:pt>
                <c:pt idx="8923">
                  <c:v>1289.23</c:v>
                </c:pt>
                <c:pt idx="8924">
                  <c:v>1289.24</c:v>
                </c:pt>
                <c:pt idx="8925">
                  <c:v>1289.25</c:v>
                </c:pt>
                <c:pt idx="8926">
                  <c:v>1289.26</c:v>
                </c:pt>
                <c:pt idx="8927">
                  <c:v>1289.27</c:v>
                </c:pt>
                <c:pt idx="8928">
                  <c:v>1289.28</c:v>
                </c:pt>
                <c:pt idx="8929">
                  <c:v>1289.29</c:v>
                </c:pt>
                <c:pt idx="8930">
                  <c:v>1289.3</c:v>
                </c:pt>
                <c:pt idx="8931">
                  <c:v>1289.31</c:v>
                </c:pt>
                <c:pt idx="8932">
                  <c:v>1289.32</c:v>
                </c:pt>
                <c:pt idx="8933">
                  <c:v>1289.33</c:v>
                </c:pt>
                <c:pt idx="8934">
                  <c:v>1289.3399999999999</c:v>
                </c:pt>
                <c:pt idx="8935">
                  <c:v>1289.3499999999999</c:v>
                </c:pt>
                <c:pt idx="8936">
                  <c:v>1289.3599999999999</c:v>
                </c:pt>
                <c:pt idx="8937">
                  <c:v>1289.3699999999999</c:v>
                </c:pt>
                <c:pt idx="8938">
                  <c:v>1289.3800000000001</c:v>
                </c:pt>
                <c:pt idx="8939">
                  <c:v>1289.3900000000001</c:v>
                </c:pt>
                <c:pt idx="8940">
                  <c:v>1289.4000000000001</c:v>
                </c:pt>
                <c:pt idx="8941">
                  <c:v>1289.4100000000001</c:v>
                </c:pt>
                <c:pt idx="8942">
                  <c:v>1289.42</c:v>
                </c:pt>
                <c:pt idx="8943">
                  <c:v>1289.43</c:v>
                </c:pt>
                <c:pt idx="8944">
                  <c:v>1289.44</c:v>
                </c:pt>
                <c:pt idx="8945">
                  <c:v>1289.45</c:v>
                </c:pt>
                <c:pt idx="8946">
                  <c:v>1289.46</c:v>
                </c:pt>
                <c:pt idx="8947">
                  <c:v>1289.47</c:v>
                </c:pt>
                <c:pt idx="8948">
                  <c:v>1289.48</c:v>
                </c:pt>
                <c:pt idx="8949">
                  <c:v>1289.49</c:v>
                </c:pt>
                <c:pt idx="8950">
                  <c:v>1289.5</c:v>
                </c:pt>
                <c:pt idx="8951">
                  <c:v>1289.51</c:v>
                </c:pt>
                <c:pt idx="8952">
                  <c:v>1289.52</c:v>
                </c:pt>
                <c:pt idx="8953">
                  <c:v>1289.53</c:v>
                </c:pt>
                <c:pt idx="8954">
                  <c:v>1289.54</c:v>
                </c:pt>
                <c:pt idx="8955">
                  <c:v>1289.55</c:v>
                </c:pt>
                <c:pt idx="8956">
                  <c:v>1289.56</c:v>
                </c:pt>
                <c:pt idx="8957">
                  <c:v>1289.57</c:v>
                </c:pt>
                <c:pt idx="8958">
                  <c:v>1289.58</c:v>
                </c:pt>
                <c:pt idx="8959">
                  <c:v>1289.5899999999999</c:v>
                </c:pt>
                <c:pt idx="8960">
                  <c:v>1289.5999999999999</c:v>
                </c:pt>
                <c:pt idx="8961">
                  <c:v>1289.6099999999999</c:v>
                </c:pt>
                <c:pt idx="8962">
                  <c:v>1289.6199999999999</c:v>
                </c:pt>
                <c:pt idx="8963">
                  <c:v>1289.6300000000001</c:v>
                </c:pt>
                <c:pt idx="8964">
                  <c:v>1289.6400000000001</c:v>
                </c:pt>
                <c:pt idx="8965">
                  <c:v>1289.6500000000001</c:v>
                </c:pt>
                <c:pt idx="8966">
                  <c:v>1289.6600000000001</c:v>
                </c:pt>
                <c:pt idx="8967">
                  <c:v>1289.67</c:v>
                </c:pt>
                <c:pt idx="8968">
                  <c:v>1289.68</c:v>
                </c:pt>
                <c:pt idx="8969">
                  <c:v>1289.69</c:v>
                </c:pt>
                <c:pt idx="8970">
                  <c:v>1289.7</c:v>
                </c:pt>
                <c:pt idx="8971">
                  <c:v>1289.71</c:v>
                </c:pt>
                <c:pt idx="8972">
                  <c:v>1289.72</c:v>
                </c:pt>
                <c:pt idx="8973">
                  <c:v>1289.73</c:v>
                </c:pt>
                <c:pt idx="8974">
                  <c:v>1289.74</c:v>
                </c:pt>
                <c:pt idx="8975">
                  <c:v>1289.75</c:v>
                </c:pt>
                <c:pt idx="8976">
                  <c:v>1289.76</c:v>
                </c:pt>
                <c:pt idx="8977">
                  <c:v>1289.77</c:v>
                </c:pt>
                <c:pt idx="8978">
                  <c:v>1289.78</c:v>
                </c:pt>
                <c:pt idx="8979">
                  <c:v>1289.79</c:v>
                </c:pt>
                <c:pt idx="8980">
                  <c:v>1289.8</c:v>
                </c:pt>
                <c:pt idx="8981">
                  <c:v>1289.81</c:v>
                </c:pt>
                <c:pt idx="8982">
                  <c:v>1289.82</c:v>
                </c:pt>
                <c:pt idx="8983">
                  <c:v>1289.83</c:v>
                </c:pt>
                <c:pt idx="8984">
                  <c:v>1289.8399999999999</c:v>
                </c:pt>
                <c:pt idx="8985">
                  <c:v>1289.8499999999999</c:v>
                </c:pt>
                <c:pt idx="8986">
                  <c:v>1289.8599999999999</c:v>
                </c:pt>
                <c:pt idx="8987">
                  <c:v>1289.8699999999999</c:v>
                </c:pt>
                <c:pt idx="8988">
                  <c:v>1289.8800000000001</c:v>
                </c:pt>
                <c:pt idx="8989">
                  <c:v>1289.8900000000001</c:v>
                </c:pt>
                <c:pt idx="8990">
                  <c:v>1289.9000000000001</c:v>
                </c:pt>
                <c:pt idx="8991">
                  <c:v>1289.9100000000001</c:v>
                </c:pt>
                <c:pt idx="8992">
                  <c:v>1289.92</c:v>
                </c:pt>
                <c:pt idx="8993">
                  <c:v>1289.93</c:v>
                </c:pt>
                <c:pt idx="8994">
                  <c:v>1289.94</c:v>
                </c:pt>
                <c:pt idx="8995">
                  <c:v>1289.95</c:v>
                </c:pt>
                <c:pt idx="8996">
                  <c:v>1289.96</c:v>
                </c:pt>
                <c:pt idx="8997">
                  <c:v>1289.97</c:v>
                </c:pt>
                <c:pt idx="8998">
                  <c:v>1289.98</c:v>
                </c:pt>
                <c:pt idx="8999">
                  <c:v>1289.99</c:v>
                </c:pt>
                <c:pt idx="9000">
                  <c:v>1290</c:v>
                </c:pt>
                <c:pt idx="9001">
                  <c:v>1290.01</c:v>
                </c:pt>
                <c:pt idx="9002">
                  <c:v>1290.02</c:v>
                </c:pt>
                <c:pt idx="9003">
                  <c:v>1290.03</c:v>
                </c:pt>
                <c:pt idx="9004">
                  <c:v>1290.04</c:v>
                </c:pt>
                <c:pt idx="9005">
                  <c:v>1290.05</c:v>
                </c:pt>
                <c:pt idx="9006">
                  <c:v>1290.06</c:v>
                </c:pt>
                <c:pt idx="9007">
                  <c:v>1290.07</c:v>
                </c:pt>
                <c:pt idx="9008">
                  <c:v>1290.08</c:v>
                </c:pt>
                <c:pt idx="9009">
                  <c:v>1290.0899999999999</c:v>
                </c:pt>
                <c:pt idx="9010">
                  <c:v>1290.0999999999999</c:v>
                </c:pt>
                <c:pt idx="9011">
                  <c:v>1290.1099999999999</c:v>
                </c:pt>
                <c:pt idx="9012">
                  <c:v>1290.1199999999999</c:v>
                </c:pt>
                <c:pt idx="9013">
                  <c:v>1290.1300000000001</c:v>
                </c:pt>
                <c:pt idx="9014">
                  <c:v>1290.1400000000001</c:v>
                </c:pt>
                <c:pt idx="9015">
                  <c:v>1290.1500000000001</c:v>
                </c:pt>
                <c:pt idx="9016">
                  <c:v>1290.1600000000001</c:v>
                </c:pt>
                <c:pt idx="9017">
                  <c:v>1290.17</c:v>
                </c:pt>
                <c:pt idx="9018">
                  <c:v>1290.18</c:v>
                </c:pt>
                <c:pt idx="9019">
                  <c:v>1290.19</c:v>
                </c:pt>
                <c:pt idx="9020">
                  <c:v>1290.2</c:v>
                </c:pt>
                <c:pt idx="9021">
                  <c:v>1290.21</c:v>
                </c:pt>
                <c:pt idx="9022">
                  <c:v>1290.22</c:v>
                </c:pt>
                <c:pt idx="9023">
                  <c:v>1290.23</c:v>
                </c:pt>
                <c:pt idx="9024">
                  <c:v>1290.24</c:v>
                </c:pt>
                <c:pt idx="9025">
                  <c:v>1290.25</c:v>
                </c:pt>
                <c:pt idx="9026">
                  <c:v>1290.26</c:v>
                </c:pt>
                <c:pt idx="9027">
                  <c:v>1290.27</c:v>
                </c:pt>
                <c:pt idx="9028">
                  <c:v>1290.28</c:v>
                </c:pt>
                <c:pt idx="9029">
                  <c:v>1290.29</c:v>
                </c:pt>
                <c:pt idx="9030">
                  <c:v>1290.3</c:v>
                </c:pt>
                <c:pt idx="9031">
                  <c:v>1290.31</c:v>
                </c:pt>
                <c:pt idx="9032">
                  <c:v>1290.32</c:v>
                </c:pt>
                <c:pt idx="9033">
                  <c:v>1290.33</c:v>
                </c:pt>
                <c:pt idx="9034">
                  <c:v>1290.3399999999999</c:v>
                </c:pt>
                <c:pt idx="9035">
                  <c:v>1290.3499999999999</c:v>
                </c:pt>
                <c:pt idx="9036">
                  <c:v>1290.3599999999999</c:v>
                </c:pt>
                <c:pt idx="9037">
                  <c:v>1290.3699999999999</c:v>
                </c:pt>
                <c:pt idx="9038">
                  <c:v>1290.3800000000001</c:v>
                </c:pt>
                <c:pt idx="9039">
                  <c:v>1290.3900000000001</c:v>
                </c:pt>
                <c:pt idx="9040">
                  <c:v>1290.4000000000001</c:v>
                </c:pt>
                <c:pt idx="9041">
                  <c:v>1290.4100000000001</c:v>
                </c:pt>
                <c:pt idx="9042">
                  <c:v>1290.42</c:v>
                </c:pt>
                <c:pt idx="9043">
                  <c:v>1290.43</c:v>
                </c:pt>
                <c:pt idx="9044">
                  <c:v>1290.44</c:v>
                </c:pt>
                <c:pt idx="9045">
                  <c:v>1290.45</c:v>
                </c:pt>
                <c:pt idx="9046">
                  <c:v>1290.46</c:v>
                </c:pt>
                <c:pt idx="9047">
                  <c:v>1290.47</c:v>
                </c:pt>
                <c:pt idx="9048">
                  <c:v>1290.48</c:v>
                </c:pt>
                <c:pt idx="9049">
                  <c:v>1290.49</c:v>
                </c:pt>
                <c:pt idx="9050">
                  <c:v>1290.5</c:v>
                </c:pt>
                <c:pt idx="9051">
                  <c:v>1290.51</c:v>
                </c:pt>
                <c:pt idx="9052">
                  <c:v>1290.52</c:v>
                </c:pt>
                <c:pt idx="9053">
                  <c:v>1290.53</c:v>
                </c:pt>
                <c:pt idx="9054">
                  <c:v>1290.54</c:v>
                </c:pt>
                <c:pt idx="9055">
                  <c:v>1290.55</c:v>
                </c:pt>
                <c:pt idx="9056">
                  <c:v>1290.56</c:v>
                </c:pt>
                <c:pt idx="9057">
                  <c:v>1290.57</c:v>
                </c:pt>
                <c:pt idx="9058">
                  <c:v>1290.58</c:v>
                </c:pt>
                <c:pt idx="9059">
                  <c:v>1290.5899999999999</c:v>
                </c:pt>
                <c:pt idx="9060">
                  <c:v>1290.5999999999999</c:v>
                </c:pt>
                <c:pt idx="9061">
                  <c:v>1290.6099999999999</c:v>
                </c:pt>
                <c:pt idx="9062">
                  <c:v>1290.6199999999999</c:v>
                </c:pt>
                <c:pt idx="9063">
                  <c:v>1290.6300000000001</c:v>
                </c:pt>
                <c:pt idx="9064">
                  <c:v>1290.6400000000001</c:v>
                </c:pt>
                <c:pt idx="9065">
                  <c:v>1290.6500000000001</c:v>
                </c:pt>
                <c:pt idx="9066">
                  <c:v>1290.6600000000001</c:v>
                </c:pt>
                <c:pt idx="9067">
                  <c:v>1290.67</c:v>
                </c:pt>
                <c:pt idx="9068">
                  <c:v>1290.68</c:v>
                </c:pt>
                <c:pt idx="9069">
                  <c:v>1290.69</c:v>
                </c:pt>
                <c:pt idx="9070">
                  <c:v>1290.7</c:v>
                </c:pt>
                <c:pt idx="9071">
                  <c:v>1290.71</c:v>
                </c:pt>
                <c:pt idx="9072">
                  <c:v>1290.72</c:v>
                </c:pt>
                <c:pt idx="9073">
                  <c:v>1290.73</c:v>
                </c:pt>
                <c:pt idx="9074">
                  <c:v>1290.74</c:v>
                </c:pt>
                <c:pt idx="9075">
                  <c:v>1290.75</c:v>
                </c:pt>
                <c:pt idx="9076">
                  <c:v>1290.76</c:v>
                </c:pt>
                <c:pt idx="9077">
                  <c:v>1290.77</c:v>
                </c:pt>
                <c:pt idx="9078">
                  <c:v>1290.78</c:v>
                </c:pt>
                <c:pt idx="9079">
                  <c:v>1290.79</c:v>
                </c:pt>
                <c:pt idx="9080">
                  <c:v>1290.8</c:v>
                </c:pt>
                <c:pt idx="9081">
                  <c:v>1290.81</c:v>
                </c:pt>
                <c:pt idx="9082">
                  <c:v>1290.82</c:v>
                </c:pt>
                <c:pt idx="9083">
                  <c:v>1290.83</c:v>
                </c:pt>
                <c:pt idx="9084">
                  <c:v>1290.8399999999999</c:v>
                </c:pt>
                <c:pt idx="9085">
                  <c:v>1290.8499999999999</c:v>
                </c:pt>
                <c:pt idx="9086">
                  <c:v>1290.8599999999999</c:v>
                </c:pt>
                <c:pt idx="9087">
                  <c:v>1290.8699999999999</c:v>
                </c:pt>
                <c:pt idx="9088">
                  <c:v>1290.8800000000001</c:v>
                </c:pt>
                <c:pt idx="9089">
                  <c:v>1290.8900000000001</c:v>
                </c:pt>
                <c:pt idx="9090">
                  <c:v>1290.9000000000001</c:v>
                </c:pt>
                <c:pt idx="9091">
                  <c:v>1290.9100000000001</c:v>
                </c:pt>
                <c:pt idx="9092">
                  <c:v>1290.92</c:v>
                </c:pt>
                <c:pt idx="9093">
                  <c:v>1290.93</c:v>
                </c:pt>
                <c:pt idx="9094">
                  <c:v>1290.94</c:v>
                </c:pt>
                <c:pt idx="9095">
                  <c:v>1290.95</c:v>
                </c:pt>
                <c:pt idx="9096">
                  <c:v>1290.96</c:v>
                </c:pt>
                <c:pt idx="9097">
                  <c:v>1290.97</c:v>
                </c:pt>
                <c:pt idx="9098">
                  <c:v>1290.98</c:v>
                </c:pt>
                <c:pt idx="9099">
                  <c:v>1290.99</c:v>
                </c:pt>
                <c:pt idx="9100">
                  <c:v>1291</c:v>
                </c:pt>
                <c:pt idx="9101">
                  <c:v>1291.01</c:v>
                </c:pt>
                <c:pt idx="9102">
                  <c:v>1291.02</c:v>
                </c:pt>
                <c:pt idx="9103">
                  <c:v>1291.03</c:v>
                </c:pt>
                <c:pt idx="9104">
                  <c:v>1291.04</c:v>
                </c:pt>
                <c:pt idx="9105">
                  <c:v>1291.05</c:v>
                </c:pt>
                <c:pt idx="9106">
                  <c:v>1291.06</c:v>
                </c:pt>
                <c:pt idx="9107">
                  <c:v>1291.07</c:v>
                </c:pt>
                <c:pt idx="9108">
                  <c:v>1291.08</c:v>
                </c:pt>
                <c:pt idx="9109">
                  <c:v>1291.0899999999999</c:v>
                </c:pt>
                <c:pt idx="9110">
                  <c:v>1291.0999999999999</c:v>
                </c:pt>
                <c:pt idx="9111">
                  <c:v>1291.1099999999999</c:v>
                </c:pt>
                <c:pt idx="9112">
                  <c:v>1291.1199999999999</c:v>
                </c:pt>
                <c:pt idx="9113">
                  <c:v>1291.1300000000001</c:v>
                </c:pt>
                <c:pt idx="9114">
                  <c:v>1291.1400000000001</c:v>
                </c:pt>
                <c:pt idx="9115">
                  <c:v>1291.1500000000001</c:v>
                </c:pt>
                <c:pt idx="9116">
                  <c:v>1291.1600000000001</c:v>
                </c:pt>
                <c:pt idx="9117">
                  <c:v>1291.17</c:v>
                </c:pt>
                <c:pt idx="9118">
                  <c:v>1291.18</c:v>
                </c:pt>
                <c:pt idx="9119">
                  <c:v>1291.19</c:v>
                </c:pt>
                <c:pt idx="9120">
                  <c:v>1291.2</c:v>
                </c:pt>
                <c:pt idx="9121">
                  <c:v>1291.21</c:v>
                </c:pt>
                <c:pt idx="9122">
                  <c:v>1291.22</c:v>
                </c:pt>
                <c:pt idx="9123">
                  <c:v>1291.23</c:v>
                </c:pt>
                <c:pt idx="9124">
                  <c:v>1291.24</c:v>
                </c:pt>
                <c:pt idx="9125">
                  <c:v>1291.25</c:v>
                </c:pt>
                <c:pt idx="9126">
                  <c:v>1291.26</c:v>
                </c:pt>
                <c:pt idx="9127">
                  <c:v>1291.27</c:v>
                </c:pt>
                <c:pt idx="9128">
                  <c:v>1291.28</c:v>
                </c:pt>
                <c:pt idx="9129">
                  <c:v>1291.29</c:v>
                </c:pt>
                <c:pt idx="9130">
                  <c:v>1291.3</c:v>
                </c:pt>
                <c:pt idx="9131">
                  <c:v>1291.31</c:v>
                </c:pt>
                <c:pt idx="9132">
                  <c:v>1291.32</c:v>
                </c:pt>
                <c:pt idx="9133">
                  <c:v>1291.33</c:v>
                </c:pt>
                <c:pt idx="9134">
                  <c:v>1291.3399999999999</c:v>
                </c:pt>
                <c:pt idx="9135">
                  <c:v>1291.3499999999999</c:v>
                </c:pt>
                <c:pt idx="9136">
                  <c:v>1291.3599999999999</c:v>
                </c:pt>
                <c:pt idx="9137">
                  <c:v>1291.3699999999999</c:v>
                </c:pt>
                <c:pt idx="9138">
                  <c:v>1291.3800000000001</c:v>
                </c:pt>
                <c:pt idx="9139">
                  <c:v>1291.3900000000001</c:v>
                </c:pt>
                <c:pt idx="9140">
                  <c:v>1291.4000000000001</c:v>
                </c:pt>
                <c:pt idx="9141">
                  <c:v>1291.4100000000001</c:v>
                </c:pt>
                <c:pt idx="9142">
                  <c:v>1291.42</c:v>
                </c:pt>
                <c:pt idx="9143">
                  <c:v>1291.43</c:v>
                </c:pt>
                <c:pt idx="9144">
                  <c:v>1291.44</c:v>
                </c:pt>
                <c:pt idx="9145">
                  <c:v>1291.45</c:v>
                </c:pt>
                <c:pt idx="9146">
                  <c:v>1291.46</c:v>
                </c:pt>
                <c:pt idx="9147">
                  <c:v>1291.47</c:v>
                </c:pt>
                <c:pt idx="9148">
                  <c:v>1291.48</c:v>
                </c:pt>
                <c:pt idx="9149">
                  <c:v>1291.49</c:v>
                </c:pt>
                <c:pt idx="9150">
                  <c:v>1291.5</c:v>
                </c:pt>
                <c:pt idx="9151">
                  <c:v>1291.51</c:v>
                </c:pt>
                <c:pt idx="9152">
                  <c:v>1291.52</c:v>
                </c:pt>
                <c:pt idx="9153">
                  <c:v>1291.53</c:v>
                </c:pt>
                <c:pt idx="9154">
                  <c:v>1291.54</c:v>
                </c:pt>
                <c:pt idx="9155">
                  <c:v>1291.55</c:v>
                </c:pt>
                <c:pt idx="9156">
                  <c:v>1291.56</c:v>
                </c:pt>
                <c:pt idx="9157">
                  <c:v>1291.57</c:v>
                </c:pt>
                <c:pt idx="9158">
                  <c:v>1291.58</c:v>
                </c:pt>
                <c:pt idx="9159">
                  <c:v>1291.5899999999999</c:v>
                </c:pt>
                <c:pt idx="9160">
                  <c:v>1291.5999999999999</c:v>
                </c:pt>
                <c:pt idx="9161">
                  <c:v>1291.6099999999999</c:v>
                </c:pt>
                <c:pt idx="9162">
                  <c:v>1291.6199999999999</c:v>
                </c:pt>
                <c:pt idx="9163">
                  <c:v>1291.6300000000001</c:v>
                </c:pt>
                <c:pt idx="9164">
                  <c:v>1291.6400000000001</c:v>
                </c:pt>
                <c:pt idx="9165">
                  <c:v>1291.6500000000001</c:v>
                </c:pt>
                <c:pt idx="9166">
                  <c:v>1291.6600000000001</c:v>
                </c:pt>
                <c:pt idx="9167">
                  <c:v>1291.67</c:v>
                </c:pt>
                <c:pt idx="9168">
                  <c:v>1291.68</c:v>
                </c:pt>
                <c:pt idx="9169">
                  <c:v>1291.69</c:v>
                </c:pt>
                <c:pt idx="9170">
                  <c:v>1291.7</c:v>
                </c:pt>
                <c:pt idx="9171">
                  <c:v>1291.71</c:v>
                </c:pt>
                <c:pt idx="9172">
                  <c:v>1291.72</c:v>
                </c:pt>
                <c:pt idx="9173">
                  <c:v>1291.73</c:v>
                </c:pt>
                <c:pt idx="9174">
                  <c:v>1291.74</c:v>
                </c:pt>
                <c:pt idx="9175">
                  <c:v>1291.75</c:v>
                </c:pt>
                <c:pt idx="9176">
                  <c:v>1291.76</c:v>
                </c:pt>
                <c:pt idx="9177">
                  <c:v>1291.77</c:v>
                </c:pt>
                <c:pt idx="9178">
                  <c:v>1291.78</c:v>
                </c:pt>
                <c:pt idx="9179">
                  <c:v>1291.79</c:v>
                </c:pt>
                <c:pt idx="9180">
                  <c:v>1291.8</c:v>
                </c:pt>
                <c:pt idx="9181">
                  <c:v>1291.81</c:v>
                </c:pt>
                <c:pt idx="9182">
                  <c:v>1291.82</c:v>
                </c:pt>
                <c:pt idx="9183">
                  <c:v>1291.83</c:v>
                </c:pt>
                <c:pt idx="9184">
                  <c:v>1291.8399999999999</c:v>
                </c:pt>
                <c:pt idx="9185">
                  <c:v>1291.8499999999999</c:v>
                </c:pt>
                <c:pt idx="9186">
                  <c:v>1291.8599999999999</c:v>
                </c:pt>
                <c:pt idx="9187">
                  <c:v>1291.8699999999999</c:v>
                </c:pt>
                <c:pt idx="9188">
                  <c:v>1291.8800000000001</c:v>
                </c:pt>
                <c:pt idx="9189">
                  <c:v>1291.8900000000001</c:v>
                </c:pt>
                <c:pt idx="9190">
                  <c:v>1291.9000000000001</c:v>
                </c:pt>
                <c:pt idx="9191">
                  <c:v>1291.9100000000001</c:v>
                </c:pt>
                <c:pt idx="9192">
                  <c:v>1291.92</c:v>
                </c:pt>
                <c:pt idx="9193">
                  <c:v>1291.93</c:v>
                </c:pt>
                <c:pt idx="9194">
                  <c:v>1291.94</c:v>
                </c:pt>
                <c:pt idx="9195">
                  <c:v>1291.95</c:v>
                </c:pt>
                <c:pt idx="9196">
                  <c:v>1291.96</c:v>
                </c:pt>
                <c:pt idx="9197">
                  <c:v>1291.97</c:v>
                </c:pt>
                <c:pt idx="9198">
                  <c:v>1291.98</c:v>
                </c:pt>
                <c:pt idx="9199">
                  <c:v>1291.99</c:v>
                </c:pt>
                <c:pt idx="9200">
                  <c:v>1292</c:v>
                </c:pt>
                <c:pt idx="9201">
                  <c:v>1292.01</c:v>
                </c:pt>
                <c:pt idx="9202">
                  <c:v>1292.02</c:v>
                </c:pt>
                <c:pt idx="9203">
                  <c:v>1292.03</c:v>
                </c:pt>
                <c:pt idx="9204">
                  <c:v>1292.04</c:v>
                </c:pt>
                <c:pt idx="9205">
                  <c:v>1292.05</c:v>
                </c:pt>
                <c:pt idx="9206">
                  <c:v>1292.06</c:v>
                </c:pt>
                <c:pt idx="9207">
                  <c:v>1292.07</c:v>
                </c:pt>
                <c:pt idx="9208">
                  <c:v>1292.08</c:v>
                </c:pt>
                <c:pt idx="9209">
                  <c:v>1292.0899999999999</c:v>
                </c:pt>
                <c:pt idx="9210">
                  <c:v>1292.0999999999999</c:v>
                </c:pt>
                <c:pt idx="9211">
                  <c:v>1292.1099999999999</c:v>
                </c:pt>
                <c:pt idx="9212">
                  <c:v>1292.1199999999999</c:v>
                </c:pt>
                <c:pt idx="9213">
                  <c:v>1292.1300000000001</c:v>
                </c:pt>
                <c:pt idx="9214">
                  <c:v>1292.1400000000001</c:v>
                </c:pt>
                <c:pt idx="9215">
                  <c:v>1292.1500000000001</c:v>
                </c:pt>
                <c:pt idx="9216">
                  <c:v>1292.1600000000001</c:v>
                </c:pt>
                <c:pt idx="9217">
                  <c:v>1292.17</c:v>
                </c:pt>
                <c:pt idx="9218">
                  <c:v>1292.18</c:v>
                </c:pt>
                <c:pt idx="9219">
                  <c:v>1292.19</c:v>
                </c:pt>
                <c:pt idx="9220">
                  <c:v>1292.2</c:v>
                </c:pt>
                <c:pt idx="9221">
                  <c:v>1292.21</c:v>
                </c:pt>
                <c:pt idx="9222">
                  <c:v>1292.22</c:v>
                </c:pt>
                <c:pt idx="9223">
                  <c:v>1292.23</c:v>
                </c:pt>
                <c:pt idx="9224">
                  <c:v>1292.24</c:v>
                </c:pt>
                <c:pt idx="9225">
                  <c:v>1292.25</c:v>
                </c:pt>
                <c:pt idx="9226">
                  <c:v>1292.26</c:v>
                </c:pt>
                <c:pt idx="9227">
                  <c:v>1292.27</c:v>
                </c:pt>
                <c:pt idx="9228">
                  <c:v>1292.28</c:v>
                </c:pt>
                <c:pt idx="9229">
                  <c:v>1292.29</c:v>
                </c:pt>
                <c:pt idx="9230">
                  <c:v>1292.3</c:v>
                </c:pt>
                <c:pt idx="9231">
                  <c:v>1292.31</c:v>
                </c:pt>
                <c:pt idx="9232">
                  <c:v>1292.32</c:v>
                </c:pt>
                <c:pt idx="9233">
                  <c:v>1292.33</c:v>
                </c:pt>
                <c:pt idx="9234">
                  <c:v>1292.3399999999999</c:v>
                </c:pt>
                <c:pt idx="9235">
                  <c:v>1292.3499999999999</c:v>
                </c:pt>
                <c:pt idx="9236">
                  <c:v>1292.3599999999999</c:v>
                </c:pt>
                <c:pt idx="9237">
                  <c:v>1292.3699999999999</c:v>
                </c:pt>
                <c:pt idx="9238">
                  <c:v>1292.3800000000001</c:v>
                </c:pt>
                <c:pt idx="9239">
                  <c:v>1292.3900000000001</c:v>
                </c:pt>
                <c:pt idx="9240">
                  <c:v>1292.4000000000001</c:v>
                </c:pt>
                <c:pt idx="9241">
                  <c:v>1292.4100000000001</c:v>
                </c:pt>
                <c:pt idx="9242">
                  <c:v>1292.42</c:v>
                </c:pt>
                <c:pt idx="9243">
                  <c:v>1292.43</c:v>
                </c:pt>
                <c:pt idx="9244">
                  <c:v>1292.44</c:v>
                </c:pt>
                <c:pt idx="9245">
                  <c:v>1292.45</c:v>
                </c:pt>
                <c:pt idx="9246">
                  <c:v>1292.46</c:v>
                </c:pt>
                <c:pt idx="9247">
                  <c:v>1292.47</c:v>
                </c:pt>
                <c:pt idx="9248">
                  <c:v>1292.48</c:v>
                </c:pt>
                <c:pt idx="9249">
                  <c:v>1292.49</c:v>
                </c:pt>
                <c:pt idx="9250">
                  <c:v>1292.5</c:v>
                </c:pt>
                <c:pt idx="9251">
                  <c:v>1292.51</c:v>
                </c:pt>
                <c:pt idx="9252">
                  <c:v>1292.52</c:v>
                </c:pt>
                <c:pt idx="9253">
                  <c:v>1292.53</c:v>
                </c:pt>
                <c:pt idx="9254">
                  <c:v>1292.54</c:v>
                </c:pt>
                <c:pt idx="9255">
                  <c:v>1292.55</c:v>
                </c:pt>
                <c:pt idx="9256">
                  <c:v>1292.56</c:v>
                </c:pt>
                <c:pt idx="9257">
                  <c:v>1292.57</c:v>
                </c:pt>
                <c:pt idx="9258">
                  <c:v>1292.58</c:v>
                </c:pt>
                <c:pt idx="9259">
                  <c:v>1292.5899999999999</c:v>
                </c:pt>
                <c:pt idx="9260">
                  <c:v>1292.5999999999999</c:v>
                </c:pt>
                <c:pt idx="9261">
                  <c:v>1292.6099999999999</c:v>
                </c:pt>
                <c:pt idx="9262">
                  <c:v>1292.6199999999999</c:v>
                </c:pt>
                <c:pt idx="9263">
                  <c:v>1292.6300000000001</c:v>
                </c:pt>
                <c:pt idx="9264">
                  <c:v>1292.6400000000001</c:v>
                </c:pt>
                <c:pt idx="9265">
                  <c:v>1292.6500000000001</c:v>
                </c:pt>
                <c:pt idx="9266">
                  <c:v>1292.6600000000001</c:v>
                </c:pt>
                <c:pt idx="9267">
                  <c:v>1292.67</c:v>
                </c:pt>
                <c:pt idx="9268">
                  <c:v>1292.68</c:v>
                </c:pt>
                <c:pt idx="9269">
                  <c:v>1292.69</c:v>
                </c:pt>
                <c:pt idx="9270">
                  <c:v>1292.7</c:v>
                </c:pt>
                <c:pt idx="9271">
                  <c:v>1292.71</c:v>
                </c:pt>
                <c:pt idx="9272">
                  <c:v>1292.72</c:v>
                </c:pt>
                <c:pt idx="9273">
                  <c:v>1292.73</c:v>
                </c:pt>
                <c:pt idx="9274">
                  <c:v>1292.74</c:v>
                </c:pt>
                <c:pt idx="9275">
                  <c:v>1292.75</c:v>
                </c:pt>
                <c:pt idx="9276">
                  <c:v>1292.76</c:v>
                </c:pt>
                <c:pt idx="9277">
                  <c:v>1292.77</c:v>
                </c:pt>
                <c:pt idx="9278">
                  <c:v>1292.78</c:v>
                </c:pt>
                <c:pt idx="9279">
                  <c:v>1292.79</c:v>
                </c:pt>
                <c:pt idx="9280">
                  <c:v>1292.8</c:v>
                </c:pt>
                <c:pt idx="9281">
                  <c:v>1292.81</c:v>
                </c:pt>
                <c:pt idx="9282">
                  <c:v>1292.82</c:v>
                </c:pt>
                <c:pt idx="9283">
                  <c:v>1292.83</c:v>
                </c:pt>
                <c:pt idx="9284">
                  <c:v>1292.8399999999999</c:v>
                </c:pt>
                <c:pt idx="9285">
                  <c:v>1292.8499999999999</c:v>
                </c:pt>
                <c:pt idx="9286">
                  <c:v>1292.8599999999999</c:v>
                </c:pt>
                <c:pt idx="9287">
                  <c:v>1292.8699999999999</c:v>
                </c:pt>
                <c:pt idx="9288">
                  <c:v>1292.8800000000001</c:v>
                </c:pt>
                <c:pt idx="9289">
                  <c:v>1292.8900000000001</c:v>
                </c:pt>
                <c:pt idx="9290">
                  <c:v>1292.9000000000001</c:v>
                </c:pt>
                <c:pt idx="9291">
                  <c:v>1292.9100000000001</c:v>
                </c:pt>
                <c:pt idx="9292">
                  <c:v>1292.92</c:v>
                </c:pt>
                <c:pt idx="9293">
                  <c:v>1292.93</c:v>
                </c:pt>
                <c:pt idx="9294">
                  <c:v>1292.94</c:v>
                </c:pt>
                <c:pt idx="9295">
                  <c:v>1292.95</c:v>
                </c:pt>
                <c:pt idx="9296">
                  <c:v>1292.96</c:v>
                </c:pt>
                <c:pt idx="9297">
                  <c:v>1292.97</c:v>
                </c:pt>
                <c:pt idx="9298">
                  <c:v>1292.98</c:v>
                </c:pt>
                <c:pt idx="9299">
                  <c:v>1292.99</c:v>
                </c:pt>
                <c:pt idx="9300">
                  <c:v>1293</c:v>
                </c:pt>
                <c:pt idx="9301">
                  <c:v>1293.01</c:v>
                </c:pt>
                <c:pt idx="9302">
                  <c:v>1293.02</c:v>
                </c:pt>
                <c:pt idx="9303">
                  <c:v>1293.03</c:v>
                </c:pt>
                <c:pt idx="9304">
                  <c:v>1293.04</c:v>
                </c:pt>
                <c:pt idx="9305">
                  <c:v>1293.05</c:v>
                </c:pt>
                <c:pt idx="9306">
                  <c:v>1293.06</c:v>
                </c:pt>
                <c:pt idx="9307">
                  <c:v>1293.07</c:v>
                </c:pt>
                <c:pt idx="9308">
                  <c:v>1293.08</c:v>
                </c:pt>
                <c:pt idx="9309">
                  <c:v>1293.0899999999999</c:v>
                </c:pt>
                <c:pt idx="9310">
                  <c:v>1293.0999999999999</c:v>
                </c:pt>
                <c:pt idx="9311">
                  <c:v>1293.1099999999999</c:v>
                </c:pt>
                <c:pt idx="9312">
                  <c:v>1293.1199999999999</c:v>
                </c:pt>
                <c:pt idx="9313">
                  <c:v>1293.1300000000001</c:v>
                </c:pt>
                <c:pt idx="9314">
                  <c:v>1293.1400000000001</c:v>
                </c:pt>
                <c:pt idx="9315">
                  <c:v>1293.1500000000001</c:v>
                </c:pt>
                <c:pt idx="9316">
                  <c:v>1293.1600000000001</c:v>
                </c:pt>
                <c:pt idx="9317">
                  <c:v>1293.17</c:v>
                </c:pt>
                <c:pt idx="9318">
                  <c:v>1293.18</c:v>
                </c:pt>
                <c:pt idx="9319">
                  <c:v>1293.19</c:v>
                </c:pt>
                <c:pt idx="9320">
                  <c:v>1293.2</c:v>
                </c:pt>
                <c:pt idx="9321">
                  <c:v>1293.21</c:v>
                </c:pt>
                <c:pt idx="9322">
                  <c:v>1293.22</c:v>
                </c:pt>
                <c:pt idx="9323">
                  <c:v>1293.23</c:v>
                </c:pt>
                <c:pt idx="9324">
                  <c:v>1293.24</c:v>
                </c:pt>
                <c:pt idx="9325">
                  <c:v>1293.25</c:v>
                </c:pt>
                <c:pt idx="9326">
                  <c:v>1293.26</c:v>
                </c:pt>
                <c:pt idx="9327">
                  <c:v>1293.27</c:v>
                </c:pt>
                <c:pt idx="9328">
                  <c:v>1293.28</c:v>
                </c:pt>
                <c:pt idx="9329">
                  <c:v>1293.29</c:v>
                </c:pt>
                <c:pt idx="9330">
                  <c:v>1293.3</c:v>
                </c:pt>
                <c:pt idx="9331">
                  <c:v>1293.31</c:v>
                </c:pt>
                <c:pt idx="9332">
                  <c:v>1293.32</c:v>
                </c:pt>
                <c:pt idx="9333">
                  <c:v>1293.33</c:v>
                </c:pt>
                <c:pt idx="9334">
                  <c:v>1293.3399999999999</c:v>
                </c:pt>
                <c:pt idx="9335">
                  <c:v>1293.3499999999999</c:v>
                </c:pt>
                <c:pt idx="9336">
                  <c:v>1293.3599999999999</c:v>
                </c:pt>
                <c:pt idx="9337">
                  <c:v>1293.3699999999999</c:v>
                </c:pt>
                <c:pt idx="9338">
                  <c:v>1293.3800000000001</c:v>
                </c:pt>
                <c:pt idx="9339">
                  <c:v>1293.3900000000001</c:v>
                </c:pt>
                <c:pt idx="9340">
                  <c:v>1293.4000000000001</c:v>
                </c:pt>
                <c:pt idx="9341">
                  <c:v>1293.4100000000001</c:v>
                </c:pt>
                <c:pt idx="9342">
                  <c:v>1293.42</c:v>
                </c:pt>
                <c:pt idx="9343">
                  <c:v>1293.43</c:v>
                </c:pt>
                <c:pt idx="9344">
                  <c:v>1293.44</c:v>
                </c:pt>
                <c:pt idx="9345">
                  <c:v>1293.45</c:v>
                </c:pt>
                <c:pt idx="9346">
                  <c:v>1293.46</c:v>
                </c:pt>
                <c:pt idx="9347">
                  <c:v>1293.47</c:v>
                </c:pt>
                <c:pt idx="9348">
                  <c:v>1293.48</c:v>
                </c:pt>
                <c:pt idx="9349">
                  <c:v>1293.49</c:v>
                </c:pt>
                <c:pt idx="9350">
                  <c:v>1293.5</c:v>
                </c:pt>
                <c:pt idx="9351">
                  <c:v>1293.51</c:v>
                </c:pt>
                <c:pt idx="9352">
                  <c:v>1293.52</c:v>
                </c:pt>
                <c:pt idx="9353">
                  <c:v>1293.53</c:v>
                </c:pt>
                <c:pt idx="9354">
                  <c:v>1293.54</c:v>
                </c:pt>
                <c:pt idx="9355">
                  <c:v>1293.55</c:v>
                </c:pt>
                <c:pt idx="9356">
                  <c:v>1293.56</c:v>
                </c:pt>
                <c:pt idx="9357">
                  <c:v>1293.57</c:v>
                </c:pt>
                <c:pt idx="9358">
                  <c:v>1293.58</c:v>
                </c:pt>
                <c:pt idx="9359">
                  <c:v>1293.5899999999999</c:v>
                </c:pt>
                <c:pt idx="9360">
                  <c:v>1293.5999999999999</c:v>
                </c:pt>
                <c:pt idx="9361">
                  <c:v>1293.6099999999999</c:v>
                </c:pt>
                <c:pt idx="9362">
                  <c:v>1293.6199999999999</c:v>
                </c:pt>
                <c:pt idx="9363">
                  <c:v>1293.6300000000001</c:v>
                </c:pt>
                <c:pt idx="9364">
                  <c:v>1293.6400000000001</c:v>
                </c:pt>
                <c:pt idx="9365">
                  <c:v>1293.6500000000001</c:v>
                </c:pt>
                <c:pt idx="9366">
                  <c:v>1293.6600000000001</c:v>
                </c:pt>
                <c:pt idx="9367">
                  <c:v>1293.67</c:v>
                </c:pt>
                <c:pt idx="9368">
                  <c:v>1293.68</c:v>
                </c:pt>
                <c:pt idx="9369">
                  <c:v>1293.69</c:v>
                </c:pt>
                <c:pt idx="9370">
                  <c:v>1293.7</c:v>
                </c:pt>
                <c:pt idx="9371">
                  <c:v>1293.71</c:v>
                </c:pt>
                <c:pt idx="9372">
                  <c:v>1293.72</c:v>
                </c:pt>
                <c:pt idx="9373">
                  <c:v>1293.73</c:v>
                </c:pt>
                <c:pt idx="9374">
                  <c:v>1293.74</c:v>
                </c:pt>
                <c:pt idx="9375">
                  <c:v>1293.75</c:v>
                </c:pt>
                <c:pt idx="9376">
                  <c:v>1293.76</c:v>
                </c:pt>
                <c:pt idx="9377">
                  <c:v>1293.77</c:v>
                </c:pt>
                <c:pt idx="9378">
                  <c:v>1293.78</c:v>
                </c:pt>
                <c:pt idx="9379">
                  <c:v>1293.79</c:v>
                </c:pt>
                <c:pt idx="9380">
                  <c:v>1293.8</c:v>
                </c:pt>
                <c:pt idx="9381">
                  <c:v>1293.81</c:v>
                </c:pt>
                <c:pt idx="9382">
                  <c:v>1293.82</c:v>
                </c:pt>
                <c:pt idx="9383">
                  <c:v>1293.83</c:v>
                </c:pt>
                <c:pt idx="9384">
                  <c:v>1293.8399999999999</c:v>
                </c:pt>
                <c:pt idx="9385">
                  <c:v>1293.8499999999999</c:v>
                </c:pt>
                <c:pt idx="9386">
                  <c:v>1293.8599999999999</c:v>
                </c:pt>
                <c:pt idx="9387">
                  <c:v>1293.8699999999999</c:v>
                </c:pt>
                <c:pt idx="9388">
                  <c:v>1293.8800000000001</c:v>
                </c:pt>
                <c:pt idx="9389">
                  <c:v>1293.8900000000001</c:v>
                </c:pt>
                <c:pt idx="9390">
                  <c:v>1293.9000000000001</c:v>
                </c:pt>
                <c:pt idx="9391">
                  <c:v>1293.9100000000001</c:v>
                </c:pt>
                <c:pt idx="9392">
                  <c:v>1293.92</c:v>
                </c:pt>
                <c:pt idx="9393">
                  <c:v>1293.93</c:v>
                </c:pt>
                <c:pt idx="9394">
                  <c:v>1293.94</c:v>
                </c:pt>
                <c:pt idx="9395">
                  <c:v>1293.95</c:v>
                </c:pt>
                <c:pt idx="9396">
                  <c:v>1293.96</c:v>
                </c:pt>
                <c:pt idx="9397">
                  <c:v>1293.97</c:v>
                </c:pt>
                <c:pt idx="9398">
                  <c:v>1293.98</c:v>
                </c:pt>
                <c:pt idx="9399">
                  <c:v>1293.99</c:v>
                </c:pt>
                <c:pt idx="9400">
                  <c:v>1294</c:v>
                </c:pt>
                <c:pt idx="9401">
                  <c:v>1294.01</c:v>
                </c:pt>
                <c:pt idx="9402">
                  <c:v>1294.02</c:v>
                </c:pt>
                <c:pt idx="9403">
                  <c:v>1294.03</c:v>
                </c:pt>
                <c:pt idx="9404">
                  <c:v>1294.04</c:v>
                </c:pt>
                <c:pt idx="9405">
                  <c:v>1294.05</c:v>
                </c:pt>
                <c:pt idx="9406">
                  <c:v>1294.06</c:v>
                </c:pt>
                <c:pt idx="9407">
                  <c:v>1294.07</c:v>
                </c:pt>
                <c:pt idx="9408">
                  <c:v>1294.08</c:v>
                </c:pt>
                <c:pt idx="9409">
                  <c:v>1294.0899999999999</c:v>
                </c:pt>
                <c:pt idx="9410">
                  <c:v>1294.0999999999999</c:v>
                </c:pt>
                <c:pt idx="9411">
                  <c:v>1294.1099999999999</c:v>
                </c:pt>
                <c:pt idx="9412">
                  <c:v>1294.1199999999999</c:v>
                </c:pt>
                <c:pt idx="9413">
                  <c:v>1294.1300000000001</c:v>
                </c:pt>
                <c:pt idx="9414">
                  <c:v>1294.1400000000001</c:v>
                </c:pt>
                <c:pt idx="9415">
                  <c:v>1294.1500000000001</c:v>
                </c:pt>
                <c:pt idx="9416">
                  <c:v>1294.1600000000001</c:v>
                </c:pt>
                <c:pt idx="9417">
                  <c:v>1294.17</c:v>
                </c:pt>
                <c:pt idx="9418">
                  <c:v>1294.18</c:v>
                </c:pt>
                <c:pt idx="9419">
                  <c:v>1294.19</c:v>
                </c:pt>
                <c:pt idx="9420">
                  <c:v>1294.2</c:v>
                </c:pt>
                <c:pt idx="9421">
                  <c:v>1294.21</c:v>
                </c:pt>
                <c:pt idx="9422">
                  <c:v>1294.22</c:v>
                </c:pt>
                <c:pt idx="9423">
                  <c:v>1294.23</c:v>
                </c:pt>
                <c:pt idx="9424">
                  <c:v>1294.24</c:v>
                </c:pt>
                <c:pt idx="9425">
                  <c:v>1294.25</c:v>
                </c:pt>
                <c:pt idx="9426">
                  <c:v>1294.26</c:v>
                </c:pt>
                <c:pt idx="9427">
                  <c:v>1294.27</c:v>
                </c:pt>
                <c:pt idx="9428">
                  <c:v>1294.28</c:v>
                </c:pt>
                <c:pt idx="9429">
                  <c:v>1294.29</c:v>
                </c:pt>
                <c:pt idx="9430">
                  <c:v>1294.3</c:v>
                </c:pt>
                <c:pt idx="9431">
                  <c:v>1294.31</c:v>
                </c:pt>
                <c:pt idx="9432">
                  <c:v>1294.32</c:v>
                </c:pt>
                <c:pt idx="9433">
                  <c:v>1294.33</c:v>
                </c:pt>
                <c:pt idx="9434">
                  <c:v>1294.3399999999999</c:v>
                </c:pt>
                <c:pt idx="9435">
                  <c:v>1294.3499999999999</c:v>
                </c:pt>
                <c:pt idx="9436">
                  <c:v>1294.3599999999999</c:v>
                </c:pt>
                <c:pt idx="9437">
                  <c:v>1294.3699999999999</c:v>
                </c:pt>
                <c:pt idx="9438">
                  <c:v>1294.3800000000001</c:v>
                </c:pt>
                <c:pt idx="9439">
                  <c:v>1294.3900000000001</c:v>
                </c:pt>
                <c:pt idx="9440">
                  <c:v>1294.4000000000001</c:v>
                </c:pt>
                <c:pt idx="9441">
                  <c:v>1294.4100000000001</c:v>
                </c:pt>
                <c:pt idx="9442">
                  <c:v>1294.42</c:v>
                </c:pt>
                <c:pt idx="9443">
                  <c:v>1294.43</c:v>
                </c:pt>
                <c:pt idx="9444">
                  <c:v>1294.44</c:v>
                </c:pt>
                <c:pt idx="9445">
                  <c:v>1294.45</c:v>
                </c:pt>
                <c:pt idx="9446">
                  <c:v>1294.46</c:v>
                </c:pt>
                <c:pt idx="9447">
                  <c:v>1294.47</c:v>
                </c:pt>
                <c:pt idx="9448">
                  <c:v>1294.48</c:v>
                </c:pt>
                <c:pt idx="9449">
                  <c:v>1294.49</c:v>
                </c:pt>
                <c:pt idx="9450">
                  <c:v>1294.5</c:v>
                </c:pt>
                <c:pt idx="9451">
                  <c:v>1294.51</c:v>
                </c:pt>
                <c:pt idx="9452">
                  <c:v>1294.52</c:v>
                </c:pt>
                <c:pt idx="9453">
                  <c:v>1294.53</c:v>
                </c:pt>
                <c:pt idx="9454">
                  <c:v>1294.54</c:v>
                </c:pt>
                <c:pt idx="9455">
                  <c:v>1294.55</c:v>
                </c:pt>
                <c:pt idx="9456">
                  <c:v>1294.56</c:v>
                </c:pt>
                <c:pt idx="9457">
                  <c:v>1294.57</c:v>
                </c:pt>
                <c:pt idx="9458">
                  <c:v>1294.58</c:v>
                </c:pt>
                <c:pt idx="9459">
                  <c:v>1294.5899999999999</c:v>
                </c:pt>
                <c:pt idx="9460">
                  <c:v>1294.5999999999999</c:v>
                </c:pt>
                <c:pt idx="9461">
                  <c:v>1294.6099999999999</c:v>
                </c:pt>
                <c:pt idx="9462">
                  <c:v>1294.6199999999999</c:v>
                </c:pt>
                <c:pt idx="9463">
                  <c:v>1294.6300000000001</c:v>
                </c:pt>
                <c:pt idx="9464">
                  <c:v>1294.6400000000001</c:v>
                </c:pt>
                <c:pt idx="9465">
                  <c:v>1294.6500000000001</c:v>
                </c:pt>
                <c:pt idx="9466">
                  <c:v>1294.6600000000001</c:v>
                </c:pt>
                <c:pt idx="9467">
                  <c:v>1294.67</c:v>
                </c:pt>
                <c:pt idx="9468">
                  <c:v>1294.68</c:v>
                </c:pt>
                <c:pt idx="9469">
                  <c:v>1294.69</c:v>
                </c:pt>
                <c:pt idx="9470">
                  <c:v>1294.7</c:v>
                </c:pt>
                <c:pt idx="9471">
                  <c:v>1294.71</c:v>
                </c:pt>
                <c:pt idx="9472">
                  <c:v>1294.72</c:v>
                </c:pt>
                <c:pt idx="9473">
                  <c:v>1294.73</c:v>
                </c:pt>
                <c:pt idx="9474">
                  <c:v>1294.74</c:v>
                </c:pt>
                <c:pt idx="9475">
                  <c:v>1294.75</c:v>
                </c:pt>
                <c:pt idx="9476">
                  <c:v>1294.76</c:v>
                </c:pt>
                <c:pt idx="9477">
                  <c:v>1294.77</c:v>
                </c:pt>
                <c:pt idx="9478">
                  <c:v>1294.78</c:v>
                </c:pt>
                <c:pt idx="9479">
                  <c:v>1294.79</c:v>
                </c:pt>
                <c:pt idx="9480">
                  <c:v>1294.8</c:v>
                </c:pt>
                <c:pt idx="9481">
                  <c:v>1294.81</c:v>
                </c:pt>
                <c:pt idx="9482">
                  <c:v>1294.82</c:v>
                </c:pt>
                <c:pt idx="9483">
                  <c:v>1294.83</c:v>
                </c:pt>
                <c:pt idx="9484">
                  <c:v>1294.8399999999999</c:v>
                </c:pt>
                <c:pt idx="9485">
                  <c:v>1294.8499999999999</c:v>
                </c:pt>
                <c:pt idx="9486">
                  <c:v>1294.8599999999999</c:v>
                </c:pt>
                <c:pt idx="9487">
                  <c:v>1294.8699999999999</c:v>
                </c:pt>
                <c:pt idx="9488">
                  <c:v>1294.8800000000001</c:v>
                </c:pt>
                <c:pt idx="9489">
                  <c:v>1294.8900000000001</c:v>
                </c:pt>
                <c:pt idx="9490">
                  <c:v>1294.9000000000001</c:v>
                </c:pt>
                <c:pt idx="9491">
                  <c:v>1294.9100000000001</c:v>
                </c:pt>
                <c:pt idx="9492">
                  <c:v>1294.92</c:v>
                </c:pt>
                <c:pt idx="9493">
                  <c:v>1294.93</c:v>
                </c:pt>
                <c:pt idx="9494">
                  <c:v>1294.94</c:v>
                </c:pt>
                <c:pt idx="9495">
                  <c:v>1294.95</c:v>
                </c:pt>
                <c:pt idx="9496">
                  <c:v>1294.96</c:v>
                </c:pt>
                <c:pt idx="9497">
                  <c:v>1294.97</c:v>
                </c:pt>
                <c:pt idx="9498">
                  <c:v>1294.98</c:v>
                </c:pt>
                <c:pt idx="9499">
                  <c:v>1294.99</c:v>
                </c:pt>
                <c:pt idx="9500">
                  <c:v>1295</c:v>
                </c:pt>
                <c:pt idx="9501">
                  <c:v>1295.01</c:v>
                </c:pt>
                <c:pt idx="9502">
                  <c:v>1295.02</c:v>
                </c:pt>
                <c:pt idx="9503">
                  <c:v>1295.03</c:v>
                </c:pt>
                <c:pt idx="9504">
                  <c:v>1295.04</c:v>
                </c:pt>
                <c:pt idx="9505">
                  <c:v>1295.05</c:v>
                </c:pt>
                <c:pt idx="9506">
                  <c:v>1295.06</c:v>
                </c:pt>
                <c:pt idx="9507">
                  <c:v>1295.07</c:v>
                </c:pt>
                <c:pt idx="9508">
                  <c:v>1295.08</c:v>
                </c:pt>
                <c:pt idx="9509">
                  <c:v>1295.0899999999999</c:v>
                </c:pt>
                <c:pt idx="9510">
                  <c:v>1295.0999999999999</c:v>
                </c:pt>
                <c:pt idx="9511">
                  <c:v>1295.1099999999999</c:v>
                </c:pt>
                <c:pt idx="9512">
                  <c:v>1295.1199999999999</c:v>
                </c:pt>
                <c:pt idx="9513">
                  <c:v>1295.1300000000001</c:v>
                </c:pt>
                <c:pt idx="9514">
                  <c:v>1295.1400000000001</c:v>
                </c:pt>
                <c:pt idx="9515">
                  <c:v>1295.1500000000001</c:v>
                </c:pt>
                <c:pt idx="9516">
                  <c:v>1295.1600000000001</c:v>
                </c:pt>
                <c:pt idx="9517">
                  <c:v>1295.17</c:v>
                </c:pt>
                <c:pt idx="9518">
                  <c:v>1295.18</c:v>
                </c:pt>
                <c:pt idx="9519">
                  <c:v>1295.19</c:v>
                </c:pt>
                <c:pt idx="9520">
                  <c:v>1295.2</c:v>
                </c:pt>
                <c:pt idx="9521">
                  <c:v>1295.21</c:v>
                </c:pt>
                <c:pt idx="9522">
                  <c:v>1295.22</c:v>
                </c:pt>
                <c:pt idx="9523">
                  <c:v>1295.23</c:v>
                </c:pt>
                <c:pt idx="9524">
                  <c:v>1295.24</c:v>
                </c:pt>
                <c:pt idx="9525">
                  <c:v>1295.25</c:v>
                </c:pt>
                <c:pt idx="9526">
                  <c:v>1295.26</c:v>
                </c:pt>
                <c:pt idx="9527">
                  <c:v>1295.27</c:v>
                </c:pt>
                <c:pt idx="9528">
                  <c:v>1295.28</c:v>
                </c:pt>
                <c:pt idx="9529">
                  <c:v>1295.29</c:v>
                </c:pt>
                <c:pt idx="9530">
                  <c:v>1295.3</c:v>
                </c:pt>
                <c:pt idx="9531">
                  <c:v>1295.31</c:v>
                </c:pt>
                <c:pt idx="9532">
                  <c:v>1295.32</c:v>
                </c:pt>
                <c:pt idx="9533">
                  <c:v>1295.33</c:v>
                </c:pt>
                <c:pt idx="9534">
                  <c:v>1295.3399999999999</c:v>
                </c:pt>
                <c:pt idx="9535">
                  <c:v>1295.3499999999999</c:v>
                </c:pt>
                <c:pt idx="9536">
                  <c:v>1295.3599999999999</c:v>
                </c:pt>
                <c:pt idx="9537">
                  <c:v>1295.3699999999999</c:v>
                </c:pt>
                <c:pt idx="9538">
                  <c:v>1295.3800000000001</c:v>
                </c:pt>
                <c:pt idx="9539">
                  <c:v>1295.3900000000001</c:v>
                </c:pt>
                <c:pt idx="9540">
                  <c:v>1295.4000000000001</c:v>
                </c:pt>
                <c:pt idx="9541">
                  <c:v>1295.4100000000001</c:v>
                </c:pt>
                <c:pt idx="9542">
                  <c:v>1295.42</c:v>
                </c:pt>
                <c:pt idx="9543">
                  <c:v>1295.43</c:v>
                </c:pt>
                <c:pt idx="9544">
                  <c:v>1295.44</c:v>
                </c:pt>
                <c:pt idx="9545">
                  <c:v>1295.45</c:v>
                </c:pt>
                <c:pt idx="9546">
                  <c:v>1295.46</c:v>
                </c:pt>
                <c:pt idx="9547">
                  <c:v>1295.47</c:v>
                </c:pt>
                <c:pt idx="9548">
                  <c:v>1295.48</c:v>
                </c:pt>
                <c:pt idx="9549">
                  <c:v>1295.49</c:v>
                </c:pt>
                <c:pt idx="9550">
                  <c:v>1295.5</c:v>
                </c:pt>
                <c:pt idx="9551">
                  <c:v>1295.51</c:v>
                </c:pt>
                <c:pt idx="9552">
                  <c:v>1295.52</c:v>
                </c:pt>
                <c:pt idx="9553">
                  <c:v>1295.53</c:v>
                </c:pt>
                <c:pt idx="9554">
                  <c:v>1295.54</c:v>
                </c:pt>
                <c:pt idx="9555">
                  <c:v>1295.55</c:v>
                </c:pt>
                <c:pt idx="9556">
                  <c:v>1295.56</c:v>
                </c:pt>
                <c:pt idx="9557">
                  <c:v>1295.57</c:v>
                </c:pt>
                <c:pt idx="9558">
                  <c:v>1295.58</c:v>
                </c:pt>
                <c:pt idx="9559">
                  <c:v>1295.5899999999999</c:v>
                </c:pt>
                <c:pt idx="9560">
                  <c:v>1295.5999999999999</c:v>
                </c:pt>
                <c:pt idx="9561">
                  <c:v>1295.6099999999999</c:v>
                </c:pt>
                <c:pt idx="9562">
                  <c:v>1295.6199999999999</c:v>
                </c:pt>
                <c:pt idx="9563">
                  <c:v>1295.6300000000001</c:v>
                </c:pt>
                <c:pt idx="9564">
                  <c:v>1295.6400000000001</c:v>
                </c:pt>
                <c:pt idx="9565">
                  <c:v>1295.6500000000001</c:v>
                </c:pt>
                <c:pt idx="9566">
                  <c:v>1295.6600000000001</c:v>
                </c:pt>
                <c:pt idx="9567">
                  <c:v>1295.67</c:v>
                </c:pt>
                <c:pt idx="9568">
                  <c:v>1295.68</c:v>
                </c:pt>
                <c:pt idx="9569">
                  <c:v>1295.69</c:v>
                </c:pt>
                <c:pt idx="9570">
                  <c:v>1295.7</c:v>
                </c:pt>
                <c:pt idx="9571">
                  <c:v>1295.71</c:v>
                </c:pt>
                <c:pt idx="9572">
                  <c:v>1295.72</c:v>
                </c:pt>
                <c:pt idx="9573">
                  <c:v>1295.73</c:v>
                </c:pt>
                <c:pt idx="9574">
                  <c:v>1295.74</c:v>
                </c:pt>
                <c:pt idx="9575">
                  <c:v>1295.75</c:v>
                </c:pt>
                <c:pt idx="9576">
                  <c:v>1295.76</c:v>
                </c:pt>
                <c:pt idx="9577">
                  <c:v>1295.77</c:v>
                </c:pt>
                <c:pt idx="9578">
                  <c:v>1295.78</c:v>
                </c:pt>
                <c:pt idx="9579">
                  <c:v>1295.79</c:v>
                </c:pt>
                <c:pt idx="9580">
                  <c:v>1295.8</c:v>
                </c:pt>
                <c:pt idx="9581">
                  <c:v>1295.81</c:v>
                </c:pt>
                <c:pt idx="9582">
                  <c:v>1295.82</c:v>
                </c:pt>
                <c:pt idx="9583">
                  <c:v>1295.83</c:v>
                </c:pt>
                <c:pt idx="9584">
                  <c:v>1295.8399999999999</c:v>
                </c:pt>
                <c:pt idx="9585">
                  <c:v>1295.8499999999999</c:v>
                </c:pt>
                <c:pt idx="9586">
                  <c:v>1295.8599999999999</c:v>
                </c:pt>
                <c:pt idx="9587">
                  <c:v>1295.8699999999999</c:v>
                </c:pt>
                <c:pt idx="9588">
                  <c:v>1295.8800000000001</c:v>
                </c:pt>
                <c:pt idx="9589">
                  <c:v>1295.8900000000001</c:v>
                </c:pt>
                <c:pt idx="9590">
                  <c:v>1295.9000000000001</c:v>
                </c:pt>
                <c:pt idx="9591">
                  <c:v>1295.9100000000001</c:v>
                </c:pt>
                <c:pt idx="9592">
                  <c:v>1295.92</c:v>
                </c:pt>
                <c:pt idx="9593">
                  <c:v>1295.93</c:v>
                </c:pt>
                <c:pt idx="9594">
                  <c:v>1295.94</c:v>
                </c:pt>
                <c:pt idx="9595">
                  <c:v>1295.95</c:v>
                </c:pt>
                <c:pt idx="9596">
                  <c:v>1295.96</c:v>
                </c:pt>
                <c:pt idx="9597">
                  <c:v>1295.97</c:v>
                </c:pt>
                <c:pt idx="9598">
                  <c:v>1295.98</c:v>
                </c:pt>
                <c:pt idx="9599">
                  <c:v>1295.99</c:v>
                </c:pt>
                <c:pt idx="9600">
                  <c:v>1296</c:v>
                </c:pt>
                <c:pt idx="9601">
                  <c:v>1296.01</c:v>
                </c:pt>
                <c:pt idx="9602">
                  <c:v>1296.02</c:v>
                </c:pt>
                <c:pt idx="9603">
                  <c:v>1296.03</c:v>
                </c:pt>
                <c:pt idx="9604">
                  <c:v>1296.04</c:v>
                </c:pt>
                <c:pt idx="9605">
                  <c:v>1296.05</c:v>
                </c:pt>
                <c:pt idx="9606">
                  <c:v>1296.06</c:v>
                </c:pt>
                <c:pt idx="9607">
                  <c:v>1296.07</c:v>
                </c:pt>
                <c:pt idx="9608">
                  <c:v>1296.08</c:v>
                </c:pt>
                <c:pt idx="9609">
                  <c:v>1296.0899999999999</c:v>
                </c:pt>
                <c:pt idx="9610">
                  <c:v>1296.0999999999999</c:v>
                </c:pt>
                <c:pt idx="9611">
                  <c:v>1296.1099999999999</c:v>
                </c:pt>
                <c:pt idx="9612">
                  <c:v>1296.1199999999999</c:v>
                </c:pt>
                <c:pt idx="9613">
                  <c:v>1296.1300000000001</c:v>
                </c:pt>
                <c:pt idx="9614">
                  <c:v>1296.1400000000001</c:v>
                </c:pt>
                <c:pt idx="9615">
                  <c:v>1296.1500000000001</c:v>
                </c:pt>
                <c:pt idx="9616">
                  <c:v>1296.1600000000001</c:v>
                </c:pt>
                <c:pt idx="9617">
                  <c:v>1296.17</c:v>
                </c:pt>
                <c:pt idx="9618">
                  <c:v>1296.18</c:v>
                </c:pt>
                <c:pt idx="9619">
                  <c:v>1296.19</c:v>
                </c:pt>
                <c:pt idx="9620">
                  <c:v>1296.2</c:v>
                </c:pt>
                <c:pt idx="9621">
                  <c:v>1296.21</c:v>
                </c:pt>
                <c:pt idx="9622">
                  <c:v>1296.22</c:v>
                </c:pt>
                <c:pt idx="9623">
                  <c:v>1296.23</c:v>
                </c:pt>
                <c:pt idx="9624">
                  <c:v>1296.24</c:v>
                </c:pt>
                <c:pt idx="9625">
                  <c:v>1296.25</c:v>
                </c:pt>
                <c:pt idx="9626">
                  <c:v>1296.26</c:v>
                </c:pt>
                <c:pt idx="9627">
                  <c:v>1296.27</c:v>
                </c:pt>
                <c:pt idx="9628">
                  <c:v>1296.28</c:v>
                </c:pt>
                <c:pt idx="9629">
                  <c:v>1296.29</c:v>
                </c:pt>
                <c:pt idx="9630">
                  <c:v>1296.3</c:v>
                </c:pt>
                <c:pt idx="9631">
                  <c:v>1296.31</c:v>
                </c:pt>
                <c:pt idx="9632">
                  <c:v>1296.32</c:v>
                </c:pt>
                <c:pt idx="9633">
                  <c:v>1296.33</c:v>
                </c:pt>
                <c:pt idx="9634">
                  <c:v>1296.3399999999999</c:v>
                </c:pt>
                <c:pt idx="9635">
                  <c:v>1296.3499999999999</c:v>
                </c:pt>
                <c:pt idx="9636">
                  <c:v>1296.3599999999999</c:v>
                </c:pt>
                <c:pt idx="9637">
                  <c:v>1296.3699999999999</c:v>
                </c:pt>
                <c:pt idx="9638">
                  <c:v>1296.3800000000001</c:v>
                </c:pt>
                <c:pt idx="9639">
                  <c:v>1296.3900000000001</c:v>
                </c:pt>
                <c:pt idx="9640">
                  <c:v>1296.4000000000001</c:v>
                </c:pt>
                <c:pt idx="9641">
                  <c:v>1296.4100000000001</c:v>
                </c:pt>
                <c:pt idx="9642">
                  <c:v>1296.42</c:v>
                </c:pt>
                <c:pt idx="9643">
                  <c:v>1296.43</c:v>
                </c:pt>
                <c:pt idx="9644">
                  <c:v>1296.44</c:v>
                </c:pt>
                <c:pt idx="9645">
                  <c:v>1296.45</c:v>
                </c:pt>
                <c:pt idx="9646">
                  <c:v>1296.46</c:v>
                </c:pt>
                <c:pt idx="9647">
                  <c:v>1296.47</c:v>
                </c:pt>
                <c:pt idx="9648">
                  <c:v>1296.48</c:v>
                </c:pt>
                <c:pt idx="9649">
                  <c:v>1296.49</c:v>
                </c:pt>
                <c:pt idx="9650">
                  <c:v>1296.5</c:v>
                </c:pt>
                <c:pt idx="9651">
                  <c:v>1296.51</c:v>
                </c:pt>
                <c:pt idx="9652">
                  <c:v>1296.52</c:v>
                </c:pt>
                <c:pt idx="9653">
                  <c:v>1296.53</c:v>
                </c:pt>
                <c:pt idx="9654">
                  <c:v>1296.54</c:v>
                </c:pt>
                <c:pt idx="9655">
                  <c:v>1296.55</c:v>
                </c:pt>
                <c:pt idx="9656">
                  <c:v>1296.56</c:v>
                </c:pt>
                <c:pt idx="9657">
                  <c:v>1296.57</c:v>
                </c:pt>
                <c:pt idx="9658">
                  <c:v>1296.58</c:v>
                </c:pt>
                <c:pt idx="9659">
                  <c:v>1296.5899999999999</c:v>
                </c:pt>
                <c:pt idx="9660">
                  <c:v>1296.5999999999999</c:v>
                </c:pt>
                <c:pt idx="9661">
                  <c:v>1296.6099999999999</c:v>
                </c:pt>
                <c:pt idx="9662">
                  <c:v>1296.6199999999999</c:v>
                </c:pt>
                <c:pt idx="9663">
                  <c:v>1296.6300000000001</c:v>
                </c:pt>
                <c:pt idx="9664">
                  <c:v>1296.6400000000001</c:v>
                </c:pt>
                <c:pt idx="9665">
                  <c:v>1296.6500000000001</c:v>
                </c:pt>
                <c:pt idx="9666">
                  <c:v>1296.6600000000001</c:v>
                </c:pt>
                <c:pt idx="9667">
                  <c:v>1296.67</c:v>
                </c:pt>
                <c:pt idx="9668">
                  <c:v>1296.68</c:v>
                </c:pt>
                <c:pt idx="9669">
                  <c:v>1296.69</c:v>
                </c:pt>
                <c:pt idx="9670">
                  <c:v>1296.7</c:v>
                </c:pt>
                <c:pt idx="9671">
                  <c:v>1296.71</c:v>
                </c:pt>
                <c:pt idx="9672">
                  <c:v>1296.72</c:v>
                </c:pt>
                <c:pt idx="9673">
                  <c:v>1296.73</c:v>
                </c:pt>
                <c:pt idx="9674">
                  <c:v>1296.74</c:v>
                </c:pt>
                <c:pt idx="9675">
                  <c:v>1296.75</c:v>
                </c:pt>
                <c:pt idx="9676">
                  <c:v>1296.76</c:v>
                </c:pt>
                <c:pt idx="9677">
                  <c:v>1296.77</c:v>
                </c:pt>
                <c:pt idx="9678">
                  <c:v>1296.78</c:v>
                </c:pt>
                <c:pt idx="9679">
                  <c:v>1296.79</c:v>
                </c:pt>
                <c:pt idx="9680">
                  <c:v>1296.8</c:v>
                </c:pt>
                <c:pt idx="9681">
                  <c:v>1296.81</c:v>
                </c:pt>
                <c:pt idx="9682">
                  <c:v>1296.82</c:v>
                </c:pt>
                <c:pt idx="9683">
                  <c:v>1296.83</c:v>
                </c:pt>
                <c:pt idx="9684">
                  <c:v>1296.8399999999999</c:v>
                </c:pt>
                <c:pt idx="9685">
                  <c:v>1296.8499999999999</c:v>
                </c:pt>
                <c:pt idx="9686">
                  <c:v>1296.8599999999999</c:v>
                </c:pt>
                <c:pt idx="9687">
                  <c:v>1296.8699999999999</c:v>
                </c:pt>
                <c:pt idx="9688">
                  <c:v>1296.8800000000001</c:v>
                </c:pt>
                <c:pt idx="9689">
                  <c:v>1296.8900000000001</c:v>
                </c:pt>
                <c:pt idx="9690">
                  <c:v>1296.9000000000001</c:v>
                </c:pt>
                <c:pt idx="9691">
                  <c:v>1296.9100000000001</c:v>
                </c:pt>
                <c:pt idx="9692">
                  <c:v>1296.92</c:v>
                </c:pt>
                <c:pt idx="9693">
                  <c:v>1296.93</c:v>
                </c:pt>
                <c:pt idx="9694">
                  <c:v>1296.94</c:v>
                </c:pt>
                <c:pt idx="9695">
                  <c:v>1296.95</c:v>
                </c:pt>
                <c:pt idx="9696">
                  <c:v>1296.96</c:v>
                </c:pt>
                <c:pt idx="9697">
                  <c:v>1296.97</c:v>
                </c:pt>
                <c:pt idx="9698">
                  <c:v>1296.98</c:v>
                </c:pt>
                <c:pt idx="9699">
                  <c:v>1296.99</c:v>
                </c:pt>
                <c:pt idx="9700">
                  <c:v>1297</c:v>
                </c:pt>
                <c:pt idx="9701">
                  <c:v>1297.01</c:v>
                </c:pt>
                <c:pt idx="9702">
                  <c:v>1297.02</c:v>
                </c:pt>
                <c:pt idx="9703">
                  <c:v>1297.03</c:v>
                </c:pt>
                <c:pt idx="9704">
                  <c:v>1297.04</c:v>
                </c:pt>
                <c:pt idx="9705">
                  <c:v>1297.05</c:v>
                </c:pt>
                <c:pt idx="9706">
                  <c:v>1297.06</c:v>
                </c:pt>
                <c:pt idx="9707">
                  <c:v>1297.07</c:v>
                </c:pt>
                <c:pt idx="9708">
                  <c:v>1297.08</c:v>
                </c:pt>
                <c:pt idx="9709">
                  <c:v>1297.0899999999999</c:v>
                </c:pt>
                <c:pt idx="9710">
                  <c:v>1297.0999999999999</c:v>
                </c:pt>
                <c:pt idx="9711">
                  <c:v>1297.1099999999999</c:v>
                </c:pt>
                <c:pt idx="9712">
                  <c:v>1297.1199999999999</c:v>
                </c:pt>
                <c:pt idx="9713">
                  <c:v>1297.1300000000001</c:v>
                </c:pt>
                <c:pt idx="9714">
                  <c:v>1297.1400000000001</c:v>
                </c:pt>
                <c:pt idx="9715">
                  <c:v>1297.1500000000001</c:v>
                </c:pt>
                <c:pt idx="9716">
                  <c:v>1297.1600000000001</c:v>
                </c:pt>
                <c:pt idx="9717">
                  <c:v>1297.17</c:v>
                </c:pt>
                <c:pt idx="9718">
                  <c:v>1297.18</c:v>
                </c:pt>
                <c:pt idx="9719">
                  <c:v>1297.19</c:v>
                </c:pt>
                <c:pt idx="9720">
                  <c:v>1297.2</c:v>
                </c:pt>
                <c:pt idx="9721">
                  <c:v>1297.21</c:v>
                </c:pt>
                <c:pt idx="9722">
                  <c:v>1297.22</c:v>
                </c:pt>
                <c:pt idx="9723">
                  <c:v>1297.23</c:v>
                </c:pt>
                <c:pt idx="9724">
                  <c:v>1297.24</c:v>
                </c:pt>
                <c:pt idx="9725">
                  <c:v>1297.25</c:v>
                </c:pt>
                <c:pt idx="9726">
                  <c:v>1297.26</c:v>
                </c:pt>
                <c:pt idx="9727">
                  <c:v>1297.27</c:v>
                </c:pt>
                <c:pt idx="9728">
                  <c:v>1297.28</c:v>
                </c:pt>
                <c:pt idx="9729">
                  <c:v>1297.29</c:v>
                </c:pt>
                <c:pt idx="9730">
                  <c:v>1297.3</c:v>
                </c:pt>
                <c:pt idx="9731">
                  <c:v>1297.31</c:v>
                </c:pt>
                <c:pt idx="9732">
                  <c:v>1297.32</c:v>
                </c:pt>
                <c:pt idx="9733">
                  <c:v>1297.33</c:v>
                </c:pt>
                <c:pt idx="9734">
                  <c:v>1297.3399999999999</c:v>
                </c:pt>
                <c:pt idx="9735">
                  <c:v>1297.3499999999999</c:v>
                </c:pt>
                <c:pt idx="9736">
                  <c:v>1297.3599999999999</c:v>
                </c:pt>
                <c:pt idx="9737">
                  <c:v>1297.3699999999999</c:v>
                </c:pt>
                <c:pt idx="9738">
                  <c:v>1297.3800000000001</c:v>
                </c:pt>
                <c:pt idx="9739">
                  <c:v>1297.3900000000001</c:v>
                </c:pt>
                <c:pt idx="9740">
                  <c:v>1297.4000000000001</c:v>
                </c:pt>
                <c:pt idx="9741">
                  <c:v>1297.4100000000001</c:v>
                </c:pt>
                <c:pt idx="9742">
                  <c:v>1297.42</c:v>
                </c:pt>
                <c:pt idx="9743">
                  <c:v>1297.43</c:v>
                </c:pt>
                <c:pt idx="9744">
                  <c:v>1297.44</c:v>
                </c:pt>
                <c:pt idx="9745">
                  <c:v>1297.45</c:v>
                </c:pt>
                <c:pt idx="9746">
                  <c:v>1297.46</c:v>
                </c:pt>
                <c:pt idx="9747">
                  <c:v>1297.47</c:v>
                </c:pt>
                <c:pt idx="9748">
                  <c:v>1297.48</c:v>
                </c:pt>
                <c:pt idx="9749">
                  <c:v>1297.49</c:v>
                </c:pt>
                <c:pt idx="9750">
                  <c:v>1297.5</c:v>
                </c:pt>
                <c:pt idx="9751">
                  <c:v>1297.51</c:v>
                </c:pt>
                <c:pt idx="9752">
                  <c:v>1297.52</c:v>
                </c:pt>
                <c:pt idx="9753">
                  <c:v>1297.53</c:v>
                </c:pt>
                <c:pt idx="9754">
                  <c:v>1297.54</c:v>
                </c:pt>
                <c:pt idx="9755">
                  <c:v>1297.55</c:v>
                </c:pt>
                <c:pt idx="9756">
                  <c:v>1297.56</c:v>
                </c:pt>
                <c:pt idx="9757">
                  <c:v>1297.57</c:v>
                </c:pt>
                <c:pt idx="9758">
                  <c:v>1297.58</c:v>
                </c:pt>
                <c:pt idx="9759">
                  <c:v>1297.5899999999999</c:v>
                </c:pt>
                <c:pt idx="9760">
                  <c:v>1297.5999999999999</c:v>
                </c:pt>
                <c:pt idx="9761">
                  <c:v>1297.6099999999999</c:v>
                </c:pt>
                <c:pt idx="9762">
                  <c:v>1297.6199999999999</c:v>
                </c:pt>
                <c:pt idx="9763">
                  <c:v>1297.6300000000001</c:v>
                </c:pt>
                <c:pt idx="9764">
                  <c:v>1297.6400000000001</c:v>
                </c:pt>
                <c:pt idx="9765">
                  <c:v>1297.6500000000001</c:v>
                </c:pt>
                <c:pt idx="9766">
                  <c:v>1297.6600000000001</c:v>
                </c:pt>
                <c:pt idx="9767">
                  <c:v>1297.67</c:v>
                </c:pt>
                <c:pt idx="9768">
                  <c:v>1297.68</c:v>
                </c:pt>
                <c:pt idx="9769">
                  <c:v>1297.69</c:v>
                </c:pt>
                <c:pt idx="9770">
                  <c:v>1297.7</c:v>
                </c:pt>
                <c:pt idx="9771">
                  <c:v>1297.71</c:v>
                </c:pt>
                <c:pt idx="9772">
                  <c:v>1297.72</c:v>
                </c:pt>
                <c:pt idx="9773">
                  <c:v>1297.73</c:v>
                </c:pt>
                <c:pt idx="9774">
                  <c:v>1297.74</c:v>
                </c:pt>
                <c:pt idx="9775">
                  <c:v>1297.75</c:v>
                </c:pt>
                <c:pt idx="9776">
                  <c:v>1297.76</c:v>
                </c:pt>
                <c:pt idx="9777">
                  <c:v>1297.77</c:v>
                </c:pt>
                <c:pt idx="9778">
                  <c:v>1297.78</c:v>
                </c:pt>
                <c:pt idx="9779">
                  <c:v>1297.79</c:v>
                </c:pt>
                <c:pt idx="9780">
                  <c:v>1297.8</c:v>
                </c:pt>
                <c:pt idx="9781">
                  <c:v>1297.81</c:v>
                </c:pt>
                <c:pt idx="9782">
                  <c:v>1297.82</c:v>
                </c:pt>
                <c:pt idx="9783">
                  <c:v>1297.83</c:v>
                </c:pt>
                <c:pt idx="9784">
                  <c:v>1297.8399999999999</c:v>
                </c:pt>
                <c:pt idx="9785">
                  <c:v>1297.8499999999999</c:v>
                </c:pt>
                <c:pt idx="9786">
                  <c:v>1297.8599999999999</c:v>
                </c:pt>
                <c:pt idx="9787">
                  <c:v>1297.8699999999999</c:v>
                </c:pt>
                <c:pt idx="9788">
                  <c:v>1297.8800000000001</c:v>
                </c:pt>
                <c:pt idx="9789">
                  <c:v>1297.8900000000001</c:v>
                </c:pt>
                <c:pt idx="9790">
                  <c:v>1297.9000000000001</c:v>
                </c:pt>
                <c:pt idx="9791">
                  <c:v>1297.9100000000001</c:v>
                </c:pt>
                <c:pt idx="9792">
                  <c:v>1297.92</c:v>
                </c:pt>
                <c:pt idx="9793">
                  <c:v>1297.93</c:v>
                </c:pt>
                <c:pt idx="9794">
                  <c:v>1297.94</c:v>
                </c:pt>
                <c:pt idx="9795">
                  <c:v>1297.95</c:v>
                </c:pt>
                <c:pt idx="9796">
                  <c:v>1297.96</c:v>
                </c:pt>
                <c:pt idx="9797">
                  <c:v>1297.97</c:v>
                </c:pt>
                <c:pt idx="9798">
                  <c:v>1297.98</c:v>
                </c:pt>
                <c:pt idx="9799">
                  <c:v>1297.99</c:v>
                </c:pt>
                <c:pt idx="9800">
                  <c:v>1298</c:v>
                </c:pt>
                <c:pt idx="9801">
                  <c:v>1298.01</c:v>
                </c:pt>
                <c:pt idx="9802">
                  <c:v>1298.02</c:v>
                </c:pt>
                <c:pt idx="9803">
                  <c:v>1298.03</c:v>
                </c:pt>
                <c:pt idx="9804">
                  <c:v>1298.04</c:v>
                </c:pt>
                <c:pt idx="9805">
                  <c:v>1298.05</c:v>
                </c:pt>
                <c:pt idx="9806">
                  <c:v>1298.06</c:v>
                </c:pt>
                <c:pt idx="9807">
                  <c:v>1298.07</c:v>
                </c:pt>
                <c:pt idx="9808">
                  <c:v>1298.08</c:v>
                </c:pt>
                <c:pt idx="9809">
                  <c:v>1298.0899999999999</c:v>
                </c:pt>
                <c:pt idx="9810">
                  <c:v>1298.0999999999999</c:v>
                </c:pt>
                <c:pt idx="9811">
                  <c:v>1298.1099999999999</c:v>
                </c:pt>
                <c:pt idx="9812">
                  <c:v>1298.1199999999999</c:v>
                </c:pt>
                <c:pt idx="9813">
                  <c:v>1298.1300000000001</c:v>
                </c:pt>
                <c:pt idx="9814">
                  <c:v>1298.1400000000001</c:v>
                </c:pt>
                <c:pt idx="9815">
                  <c:v>1298.1500000000001</c:v>
                </c:pt>
                <c:pt idx="9816">
                  <c:v>1298.1600000000001</c:v>
                </c:pt>
                <c:pt idx="9817">
                  <c:v>1298.17</c:v>
                </c:pt>
                <c:pt idx="9818">
                  <c:v>1298.18</c:v>
                </c:pt>
                <c:pt idx="9819">
                  <c:v>1298.19</c:v>
                </c:pt>
                <c:pt idx="9820">
                  <c:v>1298.2</c:v>
                </c:pt>
                <c:pt idx="9821">
                  <c:v>1298.21</c:v>
                </c:pt>
                <c:pt idx="9822">
                  <c:v>1298.22</c:v>
                </c:pt>
                <c:pt idx="9823">
                  <c:v>1298.23</c:v>
                </c:pt>
                <c:pt idx="9824">
                  <c:v>1298.24</c:v>
                </c:pt>
                <c:pt idx="9825">
                  <c:v>1298.25</c:v>
                </c:pt>
                <c:pt idx="9826">
                  <c:v>1298.26</c:v>
                </c:pt>
                <c:pt idx="9827">
                  <c:v>1298.27</c:v>
                </c:pt>
                <c:pt idx="9828">
                  <c:v>1298.28</c:v>
                </c:pt>
                <c:pt idx="9829">
                  <c:v>1298.29</c:v>
                </c:pt>
                <c:pt idx="9830">
                  <c:v>1298.3</c:v>
                </c:pt>
                <c:pt idx="9831">
                  <c:v>1298.31</c:v>
                </c:pt>
                <c:pt idx="9832">
                  <c:v>1298.32</c:v>
                </c:pt>
                <c:pt idx="9833">
                  <c:v>1298.33</c:v>
                </c:pt>
                <c:pt idx="9834">
                  <c:v>1298.3399999999999</c:v>
                </c:pt>
                <c:pt idx="9835">
                  <c:v>1298.3499999999999</c:v>
                </c:pt>
                <c:pt idx="9836">
                  <c:v>1298.3599999999999</c:v>
                </c:pt>
                <c:pt idx="9837">
                  <c:v>1298.3699999999999</c:v>
                </c:pt>
                <c:pt idx="9838">
                  <c:v>1298.3800000000001</c:v>
                </c:pt>
                <c:pt idx="9839">
                  <c:v>1298.3900000000001</c:v>
                </c:pt>
                <c:pt idx="9840">
                  <c:v>1298.4000000000001</c:v>
                </c:pt>
                <c:pt idx="9841">
                  <c:v>1298.4100000000001</c:v>
                </c:pt>
                <c:pt idx="9842">
                  <c:v>1298.42</c:v>
                </c:pt>
                <c:pt idx="9843">
                  <c:v>1298.43</c:v>
                </c:pt>
                <c:pt idx="9844">
                  <c:v>1298.44</c:v>
                </c:pt>
                <c:pt idx="9845">
                  <c:v>1298.45</c:v>
                </c:pt>
                <c:pt idx="9846">
                  <c:v>1298.46</c:v>
                </c:pt>
                <c:pt idx="9847">
                  <c:v>1298.47</c:v>
                </c:pt>
                <c:pt idx="9848">
                  <c:v>1298.48</c:v>
                </c:pt>
                <c:pt idx="9849">
                  <c:v>1298.49</c:v>
                </c:pt>
                <c:pt idx="9850">
                  <c:v>1298.5</c:v>
                </c:pt>
                <c:pt idx="9851">
                  <c:v>1298.51</c:v>
                </c:pt>
                <c:pt idx="9852">
                  <c:v>1298.52</c:v>
                </c:pt>
                <c:pt idx="9853">
                  <c:v>1298.53</c:v>
                </c:pt>
                <c:pt idx="9854">
                  <c:v>1298.54</c:v>
                </c:pt>
                <c:pt idx="9855">
                  <c:v>1298.55</c:v>
                </c:pt>
                <c:pt idx="9856">
                  <c:v>1298.56</c:v>
                </c:pt>
                <c:pt idx="9857">
                  <c:v>1298.57</c:v>
                </c:pt>
                <c:pt idx="9858">
                  <c:v>1298.58</c:v>
                </c:pt>
                <c:pt idx="9859">
                  <c:v>1298.5899999999999</c:v>
                </c:pt>
                <c:pt idx="9860">
                  <c:v>1298.5999999999999</c:v>
                </c:pt>
                <c:pt idx="9861">
                  <c:v>1298.6099999999999</c:v>
                </c:pt>
                <c:pt idx="9862">
                  <c:v>1298.6199999999999</c:v>
                </c:pt>
                <c:pt idx="9863">
                  <c:v>1298.6300000000001</c:v>
                </c:pt>
                <c:pt idx="9864">
                  <c:v>1298.6400000000001</c:v>
                </c:pt>
                <c:pt idx="9865">
                  <c:v>1298.6500000000001</c:v>
                </c:pt>
                <c:pt idx="9866">
                  <c:v>1298.6600000000001</c:v>
                </c:pt>
                <c:pt idx="9867">
                  <c:v>1298.67</c:v>
                </c:pt>
                <c:pt idx="9868">
                  <c:v>1298.68</c:v>
                </c:pt>
                <c:pt idx="9869">
                  <c:v>1298.69</c:v>
                </c:pt>
                <c:pt idx="9870">
                  <c:v>1298.7</c:v>
                </c:pt>
                <c:pt idx="9871">
                  <c:v>1298.71</c:v>
                </c:pt>
                <c:pt idx="9872">
                  <c:v>1298.72</c:v>
                </c:pt>
                <c:pt idx="9873">
                  <c:v>1298.73</c:v>
                </c:pt>
                <c:pt idx="9874">
                  <c:v>1298.74</c:v>
                </c:pt>
                <c:pt idx="9875">
                  <c:v>1298.75</c:v>
                </c:pt>
                <c:pt idx="9876">
                  <c:v>1298.76</c:v>
                </c:pt>
                <c:pt idx="9877">
                  <c:v>1298.77</c:v>
                </c:pt>
                <c:pt idx="9878">
                  <c:v>1298.78</c:v>
                </c:pt>
                <c:pt idx="9879">
                  <c:v>1298.79</c:v>
                </c:pt>
                <c:pt idx="9880">
                  <c:v>1298.8</c:v>
                </c:pt>
                <c:pt idx="9881">
                  <c:v>1298.81</c:v>
                </c:pt>
                <c:pt idx="9882">
                  <c:v>1298.82</c:v>
                </c:pt>
                <c:pt idx="9883">
                  <c:v>1298.83</c:v>
                </c:pt>
                <c:pt idx="9884">
                  <c:v>1298.8399999999999</c:v>
                </c:pt>
                <c:pt idx="9885">
                  <c:v>1298.8499999999999</c:v>
                </c:pt>
                <c:pt idx="9886">
                  <c:v>1298.8599999999999</c:v>
                </c:pt>
                <c:pt idx="9887">
                  <c:v>1298.8699999999999</c:v>
                </c:pt>
                <c:pt idx="9888">
                  <c:v>1298.8800000000001</c:v>
                </c:pt>
                <c:pt idx="9889">
                  <c:v>1298.8900000000001</c:v>
                </c:pt>
                <c:pt idx="9890">
                  <c:v>1298.9000000000001</c:v>
                </c:pt>
                <c:pt idx="9891">
                  <c:v>1298.9100000000001</c:v>
                </c:pt>
                <c:pt idx="9892">
                  <c:v>1298.92</c:v>
                </c:pt>
                <c:pt idx="9893">
                  <c:v>1298.93</c:v>
                </c:pt>
                <c:pt idx="9894">
                  <c:v>1298.94</c:v>
                </c:pt>
                <c:pt idx="9895">
                  <c:v>1298.95</c:v>
                </c:pt>
                <c:pt idx="9896">
                  <c:v>1298.96</c:v>
                </c:pt>
                <c:pt idx="9897">
                  <c:v>1298.97</c:v>
                </c:pt>
                <c:pt idx="9898">
                  <c:v>1298.98</c:v>
                </c:pt>
                <c:pt idx="9899">
                  <c:v>1298.99</c:v>
                </c:pt>
                <c:pt idx="9900">
                  <c:v>1299</c:v>
                </c:pt>
                <c:pt idx="9901">
                  <c:v>1299.01</c:v>
                </c:pt>
                <c:pt idx="9902">
                  <c:v>1299.02</c:v>
                </c:pt>
                <c:pt idx="9903">
                  <c:v>1299.03</c:v>
                </c:pt>
                <c:pt idx="9904">
                  <c:v>1299.04</c:v>
                </c:pt>
                <c:pt idx="9905">
                  <c:v>1299.05</c:v>
                </c:pt>
                <c:pt idx="9906">
                  <c:v>1299.06</c:v>
                </c:pt>
                <c:pt idx="9907">
                  <c:v>1299.07</c:v>
                </c:pt>
                <c:pt idx="9908">
                  <c:v>1299.08</c:v>
                </c:pt>
                <c:pt idx="9909">
                  <c:v>1299.0899999999999</c:v>
                </c:pt>
                <c:pt idx="9910">
                  <c:v>1299.0999999999999</c:v>
                </c:pt>
                <c:pt idx="9911">
                  <c:v>1299.1099999999999</c:v>
                </c:pt>
                <c:pt idx="9912">
                  <c:v>1299.1199999999999</c:v>
                </c:pt>
                <c:pt idx="9913">
                  <c:v>1299.1300000000001</c:v>
                </c:pt>
                <c:pt idx="9914">
                  <c:v>1299.1400000000001</c:v>
                </c:pt>
                <c:pt idx="9915">
                  <c:v>1299.1500000000001</c:v>
                </c:pt>
                <c:pt idx="9916">
                  <c:v>1299.1600000000001</c:v>
                </c:pt>
                <c:pt idx="9917">
                  <c:v>1299.17</c:v>
                </c:pt>
                <c:pt idx="9918">
                  <c:v>1299.18</c:v>
                </c:pt>
                <c:pt idx="9919">
                  <c:v>1299.19</c:v>
                </c:pt>
                <c:pt idx="9920">
                  <c:v>1299.2</c:v>
                </c:pt>
                <c:pt idx="9921">
                  <c:v>1299.21</c:v>
                </c:pt>
                <c:pt idx="9922">
                  <c:v>1299.22</c:v>
                </c:pt>
                <c:pt idx="9923">
                  <c:v>1299.23</c:v>
                </c:pt>
                <c:pt idx="9924">
                  <c:v>1299.24</c:v>
                </c:pt>
                <c:pt idx="9925">
                  <c:v>1299.25</c:v>
                </c:pt>
                <c:pt idx="9926">
                  <c:v>1299.26</c:v>
                </c:pt>
                <c:pt idx="9927">
                  <c:v>1299.27</c:v>
                </c:pt>
                <c:pt idx="9928">
                  <c:v>1299.28</c:v>
                </c:pt>
                <c:pt idx="9929">
                  <c:v>1299.29</c:v>
                </c:pt>
                <c:pt idx="9930">
                  <c:v>1299.3</c:v>
                </c:pt>
                <c:pt idx="9931">
                  <c:v>1299.31</c:v>
                </c:pt>
                <c:pt idx="9932">
                  <c:v>1299.32</c:v>
                </c:pt>
                <c:pt idx="9933">
                  <c:v>1299.33</c:v>
                </c:pt>
                <c:pt idx="9934">
                  <c:v>1299.3399999999999</c:v>
                </c:pt>
                <c:pt idx="9935">
                  <c:v>1299.3499999999999</c:v>
                </c:pt>
                <c:pt idx="9936">
                  <c:v>1299.3599999999999</c:v>
                </c:pt>
                <c:pt idx="9937">
                  <c:v>1299.3699999999999</c:v>
                </c:pt>
                <c:pt idx="9938">
                  <c:v>1299.3800000000001</c:v>
                </c:pt>
                <c:pt idx="9939">
                  <c:v>1299.3900000000001</c:v>
                </c:pt>
                <c:pt idx="9940">
                  <c:v>1299.4000000000001</c:v>
                </c:pt>
                <c:pt idx="9941">
                  <c:v>1299.4100000000001</c:v>
                </c:pt>
                <c:pt idx="9942">
                  <c:v>1299.42</c:v>
                </c:pt>
                <c:pt idx="9943">
                  <c:v>1299.43</c:v>
                </c:pt>
                <c:pt idx="9944">
                  <c:v>1299.44</c:v>
                </c:pt>
                <c:pt idx="9945">
                  <c:v>1299.45</c:v>
                </c:pt>
                <c:pt idx="9946">
                  <c:v>1299.46</c:v>
                </c:pt>
                <c:pt idx="9947">
                  <c:v>1299.47</c:v>
                </c:pt>
                <c:pt idx="9948">
                  <c:v>1299.48</c:v>
                </c:pt>
                <c:pt idx="9949">
                  <c:v>1299.49</c:v>
                </c:pt>
                <c:pt idx="9950">
                  <c:v>1299.5</c:v>
                </c:pt>
                <c:pt idx="9951">
                  <c:v>1299.51</c:v>
                </c:pt>
                <c:pt idx="9952">
                  <c:v>1299.52</c:v>
                </c:pt>
                <c:pt idx="9953">
                  <c:v>1299.53</c:v>
                </c:pt>
                <c:pt idx="9954">
                  <c:v>1299.54</c:v>
                </c:pt>
                <c:pt idx="9955">
                  <c:v>1299.55</c:v>
                </c:pt>
                <c:pt idx="9956">
                  <c:v>1299.56</c:v>
                </c:pt>
                <c:pt idx="9957">
                  <c:v>1299.57</c:v>
                </c:pt>
                <c:pt idx="9958">
                  <c:v>1299.58</c:v>
                </c:pt>
                <c:pt idx="9959">
                  <c:v>1299.5899999999999</c:v>
                </c:pt>
                <c:pt idx="9960">
                  <c:v>1299.5999999999999</c:v>
                </c:pt>
                <c:pt idx="9961">
                  <c:v>1299.6099999999999</c:v>
                </c:pt>
                <c:pt idx="9962">
                  <c:v>1299.6199999999999</c:v>
                </c:pt>
                <c:pt idx="9963">
                  <c:v>1299.6300000000001</c:v>
                </c:pt>
                <c:pt idx="9964">
                  <c:v>1299.6400000000001</c:v>
                </c:pt>
                <c:pt idx="9965">
                  <c:v>1299.6500000000001</c:v>
                </c:pt>
                <c:pt idx="9966">
                  <c:v>1299.6600000000001</c:v>
                </c:pt>
                <c:pt idx="9967">
                  <c:v>1299.67</c:v>
                </c:pt>
                <c:pt idx="9968">
                  <c:v>1299.68</c:v>
                </c:pt>
                <c:pt idx="9969">
                  <c:v>1299.69</c:v>
                </c:pt>
                <c:pt idx="9970">
                  <c:v>1299.7</c:v>
                </c:pt>
                <c:pt idx="9971">
                  <c:v>1299.71</c:v>
                </c:pt>
                <c:pt idx="9972">
                  <c:v>1299.72</c:v>
                </c:pt>
                <c:pt idx="9973">
                  <c:v>1299.73</c:v>
                </c:pt>
                <c:pt idx="9974">
                  <c:v>1299.74</c:v>
                </c:pt>
                <c:pt idx="9975">
                  <c:v>1299.75</c:v>
                </c:pt>
                <c:pt idx="9976">
                  <c:v>1299.76</c:v>
                </c:pt>
                <c:pt idx="9977">
                  <c:v>1299.77</c:v>
                </c:pt>
                <c:pt idx="9978">
                  <c:v>1299.78</c:v>
                </c:pt>
                <c:pt idx="9979">
                  <c:v>1299.79</c:v>
                </c:pt>
                <c:pt idx="9980">
                  <c:v>1299.8</c:v>
                </c:pt>
                <c:pt idx="9981">
                  <c:v>1299.81</c:v>
                </c:pt>
                <c:pt idx="9982">
                  <c:v>1299.82</c:v>
                </c:pt>
                <c:pt idx="9983">
                  <c:v>1299.83</c:v>
                </c:pt>
                <c:pt idx="9984">
                  <c:v>1299.8399999999999</c:v>
                </c:pt>
                <c:pt idx="9985">
                  <c:v>1299.8499999999999</c:v>
                </c:pt>
                <c:pt idx="9986">
                  <c:v>1299.8599999999999</c:v>
                </c:pt>
                <c:pt idx="9987">
                  <c:v>1299.8699999999999</c:v>
                </c:pt>
                <c:pt idx="9988">
                  <c:v>1299.8800000000001</c:v>
                </c:pt>
                <c:pt idx="9989">
                  <c:v>1299.8900000000001</c:v>
                </c:pt>
                <c:pt idx="9990">
                  <c:v>1299.9000000000001</c:v>
                </c:pt>
                <c:pt idx="9991">
                  <c:v>1299.9100000000001</c:v>
                </c:pt>
                <c:pt idx="9992">
                  <c:v>1299.92</c:v>
                </c:pt>
                <c:pt idx="9993">
                  <c:v>1299.93</c:v>
                </c:pt>
                <c:pt idx="9994">
                  <c:v>1299.94</c:v>
                </c:pt>
                <c:pt idx="9995">
                  <c:v>1299.95</c:v>
                </c:pt>
                <c:pt idx="9996">
                  <c:v>1299.96</c:v>
                </c:pt>
                <c:pt idx="9997">
                  <c:v>1299.97</c:v>
                </c:pt>
                <c:pt idx="9998">
                  <c:v>1299.98</c:v>
                </c:pt>
                <c:pt idx="9999">
                  <c:v>1299.99</c:v>
                </c:pt>
                <c:pt idx="10000">
                  <c:v>1300</c:v>
                </c:pt>
                <c:pt idx="10001">
                  <c:v>1300.01</c:v>
                </c:pt>
                <c:pt idx="10002">
                  <c:v>1300.02</c:v>
                </c:pt>
                <c:pt idx="10003">
                  <c:v>1300.03</c:v>
                </c:pt>
                <c:pt idx="10004">
                  <c:v>1300.04</c:v>
                </c:pt>
                <c:pt idx="10005">
                  <c:v>1300.05</c:v>
                </c:pt>
                <c:pt idx="10006">
                  <c:v>1300.06</c:v>
                </c:pt>
                <c:pt idx="10007">
                  <c:v>1300.07</c:v>
                </c:pt>
                <c:pt idx="10008">
                  <c:v>1300.08</c:v>
                </c:pt>
                <c:pt idx="10009">
                  <c:v>1300.0899999999999</c:v>
                </c:pt>
                <c:pt idx="10010">
                  <c:v>1300.0999999999999</c:v>
                </c:pt>
                <c:pt idx="10011">
                  <c:v>1300.1099999999999</c:v>
                </c:pt>
                <c:pt idx="10012">
                  <c:v>1300.1199999999999</c:v>
                </c:pt>
                <c:pt idx="10013">
                  <c:v>1300.1300000000001</c:v>
                </c:pt>
                <c:pt idx="10014">
                  <c:v>1300.1400000000001</c:v>
                </c:pt>
                <c:pt idx="10015">
                  <c:v>1300.1500000000001</c:v>
                </c:pt>
                <c:pt idx="10016">
                  <c:v>1300.1600000000001</c:v>
                </c:pt>
                <c:pt idx="10017">
                  <c:v>1300.17</c:v>
                </c:pt>
                <c:pt idx="10018">
                  <c:v>1300.18</c:v>
                </c:pt>
                <c:pt idx="10019">
                  <c:v>1300.19</c:v>
                </c:pt>
                <c:pt idx="10020">
                  <c:v>1300.2</c:v>
                </c:pt>
                <c:pt idx="10021">
                  <c:v>1300.21</c:v>
                </c:pt>
                <c:pt idx="10022">
                  <c:v>1300.22</c:v>
                </c:pt>
                <c:pt idx="10023">
                  <c:v>1300.23</c:v>
                </c:pt>
                <c:pt idx="10024">
                  <c:v>1300.24</c:v>
                </c:pt>
                <c:pt idx="10025">
                  <c:v>1300.25</c:v>
                </c:pt>
                <c:pt idx="10026">
                  <c:v>1300.26</c:v>
                </c:pt>
                <c:pt idx="10027">
                  <c:v>1300.27</c:v>
                </c:pt>
                <c:pt idx="10028">
                  <c:v>1300.28</c:v>
                </c:pt>
                <c:pt idx="10029">
                  <c:v>1300.29</c:v>
                </c:pt>
                <c:pt idx="10030">
                  <c:v>1300.3</c:v>
                </c:pt>
                <c:pt idx="10031">
                  <c:v>1300.31</c:v>
                </c:pt>
                <c:pt idx="10032">
                  <c:v>1300.32</c:v>
                </c:pt>
                <c:pt idx="10033">
                  <c:v>1300.33</c:v>
                </c:pt>
                <c:pt idx="10034">
                  <c:v>1300.3399999999999</c:v>
                </c:pt>
                <c:pt idx="10035">
                  <c:v>1300.3499999999999</c:v>
                </c:pt>
                <c:pt idx="10036">
                  <c:v>1300.3599999999999</c:v>
                </c:pt>
                <c:pt idx="10037">
                  <c:v>1300.3699999999999</c:v>
                </c:pt>
                <c:pt idx="10038">
                  <c:v>1300.3800000000001</c:v>
                </c:pt>
                <c:pt idx="10039">
                  <c:v>1300.3900000000001</c:v>
                </c:pt>
                <c:pt idx="10040">
                  <c:v>1300.4000000000001</c:v>
                </c:pt>
                <c:pt idx="10041">
                  <c:v>1300.4100000000001</c:v>
                </c:pt>
                <c:pt idx="10042">
                  <c:v>1300.42</c:v>
                </c:pt>
                <c:pt idx="10043">
                  <c:v>1300.43</c:v>
                </c:pt>
                <c:pt idx="10044">
                  <c:v>1300.44</c:v>
                </c:pt>
                <c:pt idx="10045">
                  <c:v>1300.45</c:v>
                </c:pt>
                <c:pt idx="10046">
                  <c:v>1300.46</c:v>
                </c:pt>
                <c:pt idx="10047">
                  <c:v>1300.47</c:v>
                </c:pt>
                <c:pt idx="10048">
                  <c:v>1300.48</c:v>
                </c:pt>
                <c:pt idx="10049">
                  <c:v>1300.49</c:v>
                </c:pt>
                <c:pt idx="10050">
                  <c:v>1300.5</c:v>
                </c:pt>
                <c:pt idx="10051">
                  <c:v>1300.51</c:v>
                </c:pt>
                <c:pt idx="10052">
                  <c:v>1300.52</c:v>
                </c:pt>
                <c:pt idx="10053">
                  <c:v>1300.53</c:v>
                </c:pt>
                <c:pt idx="10054">
                  <c:v>1300.54</c:v>
                </c:pt>
                <c:pt idx="10055">
                  <c:v>1300.55</c:v>
                </c:pt>
                <c:pt idx="10056">
                  <c:v>1300.56</c:v>
                </c:pt>
                <c:pt idx="10057">
                  <c:v>1300.57</c:v>
                </c:pt>
                <c:pt idx="10058">
                  <c:v>1300.58</c:v>
                </c:pt>
                <c:pt idx="10059">
                  <c:v>1300.5899999999999</c:v>
                </c:pt>
                <c:pt idx="10060">
                  <c:v>1300.5999999999999</c:v>
                </c:pt>
                <c:pt idx="10061">
                  <c:v>1300.6099999999999</c:v>
                </c:pt>
                <c:pt idx="10062">
                  <c:v>1300.6199999999999</c:v>
                </c:pt>
                <c:pt idx="10063">
                  <c:v>1300.6300000000001</c:v>
                </c:pt>
                <c:pt idx="10064">
                  <c:v>1300.6400000000001</c:v>
                </c:pt>
                <c:pt idx="10065">
                  <c:v>1300.6500000000001</c:v>
                </c:pt>
                <c:pt idx="10066">
                  <c:v>1300.6600000000001</c:v>
                </c:pt>
                <c:pt idx="10067">
                  <c:v>1300.67</c:v>
                </c:pt>
                <c:pt idx="10068">
                  <c:v>1300.68</c:v>
                </c:pt>
                <c:pt idx="10069">
                  <c:v>1300.69</c:v>
                </c:pt>
                <c:pt idx="10070">
                  <c:v>1300.7</c:v>
                </c:pt>
                <c:pt idx="10071">
                  <c:v>1300.71</c:v>
                </c:pt>
                <c:pt idx="10072">
                  <c:v>1300.72</c:v>
                </c:pt>
                <c:pt idx="10073">
                  <c:v>1300.73</c:v>
                </c:pt>
                <c:pt idx="10074">
                  <c:v>1300.74</c:v>
                </c:pt>
                <c:pt idx="10075">
                  <c:v>1300.75</c:v>
                </c:pt>
                <c:pt idx="10076">
                  <c:v>1300.76</c:v>
                </c:pt>
                <c:pt idx="10077">
                  <c:v>1300.77</c:v>
                </c:pt>
                <c:pt idx="10078">
                  <c:v>1300.78</c:v>
                </c:pt>
                <c:pt idx="10079">
                  <c:v>1300.79</c:v>
                </c:pt>
                <c:pt idx="10080">
                  <c:v>1300.8</c:v>
                </c:pt>
                <c:pt idx="10081">
                  <c:v>1300.81</c:v>
                </c:pt>
                <c:pt idx="10082">
                  <c:v>1300.82</c:v>
                </c:pt>
                <c:pt idx="10083">
                  <c:v>1300.83</c:v>
                </c:pt>
                <c:pt idx="10084">
                  <c:v>1300.8399999999999</c:v>
                </c:pt>
                <c:pt idx="10085">
                  <c:v>1300.8499999999999</c:v>
                </c:pt>
                <c:pt idx="10086">
                  <c:v>1300.8599999999999</c:v>
                </c:pt>
                <c:pt idx="10087">
                  <c:v>1300.8699999999999</c:v>
                </c:pt>
                <c:pt idx="10088">
                  <c:v>1300.8800000000001</c:v>
                </c:pt>
                <c:pt idx="10089">
                  <c:v>1300.8900000000001</c:v>
                </c:pt>
                <c:pt idx="10090">
                  <c:v>1300.9000000000001</c:v>
                </c:pt>
                <c:pt idx="10091">
                  <c:v>1300.9100000000001</c:v>
                </c:pt>
                <c:pt idx="10092">
                  <c:v>1300.92</c:v>
                </c:pt>
                <c:pt idx="10093">
                  <c:v>1300.93</c:v>
                </c:pt>
                <c:pt idx="10094">
                  <c:v>1300.94</c:v>
                </c:pt>
                <c:pt idx="10095">
                  <c:v>1300.95</c:v>
                </c:pt>
                <c:pt idx="10096">
                  <c:v>1300.96</c:v>
                </c:pt>
                <c:pt idx="10097">
                  <c:v>1300.97</c:v>
                </c:pt>
                <c:pt idx="10098">
                  <c:v>1300.98</c:v>
                </c:pt>
                <c:pt idx="10099">
                  <c:v>1300.99</c:v>
                </c:pt>
                <c:pt idx="10100">
                  <c:v>1301</c:v>
                </c:pt>
                <c:pt idx="10101">
                  <c:v>1301.01</c:v>
                </c:pt>
                <c:pt idx="10102">
                  <c:v>1301.02</c:v>
                </c:pt>
                <c:pt idx="10103">
                  <c:v>1301.03</c:v>
                </c:pt>
                <c:pt idx="10104">
                  <c:v>1301.04</c:v>
                </c:pt>
                <c:pt idx="10105">
                  <c:v>1301.05</c:v>
                </c:pt>
                <c:pt idx="10106">
                  <c:v>1301.06</c:v>
                </c:pt>
                <c:pt idx="10107">
                  <c:v>1301.07</c:v>
                </c:pt>
                <c:pt idx="10108">
                  <c:v>1301.08</c:v>
                </c:pt>
                <c:pt idx="10109">
                  <c:v>1301.0899999999999</c:v>
                </c:pt>
                <c:pt idx="10110">
                  <c:v>1301.0999999999999</c:v>
                </c:pt>
                <c:pt idx="10111">
                  <c:v>1301.1099999999999</c:v>
                </c:pt>
                <c:pt idx="10112">
                  <c:v>1301.1199999999999</c:v>
                </c:pt>
                <c:pt idx="10113">
                  <c:v>1301.1300000000001</c:v>
                </c:pt>
                <c:pt idx="10114">
                  <c:v>1301.1400000000001</c:v>
                </c:pt>
                <c:pt idx="10115">
                  <c:v>1301.1500000000001</c:v>
                </c:pt>
                <c:pt idx="10116">
                  <c:v>1301.1600000000001</c:v>
                </c:pt>
                <c:pt idx="10117">
                  <c:v>1301.17</c:v>
                </c:pt>
                <c:pt idx="10118">
                  <c:v>1301.18</c:v>
                </c:pt>
                <c:pt idx="10119">
                  <c:v>1301.19</c:v>
                </c:pt>
                <c:pt idx="10120">
                  <c:v>1301.2</c:v>
                </c:pt>
                <c:pt idx="10121">
                  <c:v>1301.21</c:v>
                </c:pt>
                <c:pt idx="10122">
                  <c:v>1301.22</c:v>
                </c:pt>
                <c:pt idx="10123">
                  <c:v>1301.23</c:v>
                </c:pt>
                <c:pt idx="10124">
                  <c:v>1301.24</c:v>
                </c:pt>
                <c:pt idx="10125">
                  <c:v>1301.25</c:v>
                </c:pt>
                <c:pt idx="10126">
                  <c:v>1301.26</c:v>
                </c:pt>
                <c:pt idx="10127">
                  <c:v>1301.27</c:v>
                </c:pt>
                <c:pt idx="10128">
                  <c:v>1301.28</c:v>
                </c:pt>
                <c:pt idx="10129">
                  <c:v>1301.29</c:v>
                </c:pt>
                <c:pt idx="10130">
                  <c:v>1301.3</c:v>
                </c:pt>
                <c:pt idx="10131">
                  <c:v>1301.31</c:v>
                </c:pt>
                <c:pt idx="10132">
                  <c:v>1301.32</c:v>
                </c:pt>
                <c:pt idx="10133">
                  <c:v>1301.33</c:v>
                </c:pt>
                <c:pt idx="10134">
                  <c:v>1301.3399999999999</c:v>
                </c:pt>
                <c:pt idx="10135">
                  <c:v>1301.3499999999999</c:v>
                </c:pt>
                <c:pt idx="10136">
                  <c:v>1301.3599999999999</c:v>
                </c:pt>
                <c:pt idx="10137">
                  <c:v>1301.3699999999999</c:v>
                </c:pt>
                <c:pt idx="10138">
                  <c:v>1301.3800000000001</c:v>
                </c:pt>
                <c:pt idx="10139">
                  <c:v>1301.3900000000001</c:v>
                </c:pt>
                <c:pt idx="10140">
                  <c:v>1301.4000000000001</c:v>
                </c:pt>
                <c:pt idx="10141">
                  <c:v>1301.4100000000001</c:v>
                </c:pt>
                <c:pt idx="10142">
                  <c:v>1301.42</c:v>
                </c:pt>
                <c:pt idx="10143">
                  <c:v>1301.43</c:v>
                </c:pt>
                <c:pt idx="10144">
                  <c:v>1301.44</c:v>
                </c:pt>
                <c:pt idx="10145">
                  <c:v>1301.45</c:v>
                </c:pt>
                <c:pt idx="10146">
                  <c:v>1301.46</c:v>
                </c:pt>
                <c:pt idx="10147">
                  <c:v>1301.47</c:v>
                </c:pt>
                <c:pt idx="10148">
                  <c:v>1301.48</c:v>
                </c:pt>
                <c:pt idx="10149">
                  <c:v>1301.49</c:v>
                </c:pt>
                <c:pt idx="10150">
                  <c:v>1301.5</c:v>
                </c:pt>
                <c:pt idx="10151">
                  <c:v>1301.51</c:v>
                </c:pt>
                <c:pt idx="10152">
                  <c:v>1301.52</c:v>
                </c:pt>
                <c:pt idx="10153">
                  <c:v>1301.53</c:v>
                </c:pt>
                <c:pt idx="10154">
                  <c:v>1301.54</c:v>
                </c:pt>
                <c:pt idx="10155">
                  <c:v>1301.55</c:v>
                </c:pt>
                <c:pt idx="10156">
                  <c:v>1301.56</c:v>
                </c:pt>
                <c:pt idx="10157">
                  <c:v>1301.57</c:v>
                </c:pt>
                <c:pt idx="10158">
                  <c:v>1301.58</c:v>
                </c:pt>
                <c:pt idx="10159">
                  <c:v>1301.5899999999999</c:v>
                </c:pt>
                <c:pt idx="10160">
                  <c:v>1301.5999999999999</c:v>
                </c:pt>
                <c:pt idx="10161">
                  <c:v>1301.6099999999999</c:v>
                </c:pt>
                <c:pt idx="10162">
                  <c:v>1301.6199999999999</c:v>
                </c:pt>
                <c:pt idx="10163">
                  <c:v>1301.6300000000001</c:v>
                </c:pt>
                <c:pt idx="10164">
                  <c:v>1301.6400000000001</c:v>
                </c:pt>
                <c:pt idx="10165">
                  <c:v>1301.6500000000001</c:v>
                </c:pt>
                <c:pt idx="10166">
                  <c:v>1301.6600000000001</c:v>
                </c:pt>
                <c:pt idx="10167">
                  <c:v>1301.67</c:v>
                </c:pt>
                <c:pt idx="10168">
                  <c:v>1301.68</c:v>
                </c:pt>
                <c:pt idx="10169">
                  <c:v>1301.69</c:v>
                </c:pt>
                <c:pt idx="10170">
                  <c:v>1301.7</c:v>
                </c:pt>
                <c:pt idx="10171">
                  <c:v>1301.71</c:v>
                </c:pt>
                <c:pt idx="10172">
                  <c:v>1301.72</c:v>
                </c:pt>
                <c:pt idx="10173">
                  <c:v>1301.73</c:v>
                </c:pt>
                <c:pt idx="10174">
                  <c:v>1301.74</c:v>
                </c:pt>
                <c:pt idx="10175">
                  <c:v>1301.75</c:v>
                </c:pt>
                <c:pt idx="10176">
                  <c:v>1301.76</c:v>
                </c:pt>
                <c:pt idx="10177">
                  <c:v>1301.77</c:v>
                </c:pt>
                <c:pt idx="10178">
                  <c:v>1301.78</c:v>
                </c:pt>
                <c:pt idx="10179">
                  <c:v>1301.79</c:v>
                </c:pt>
                <c:pt idx="10180">
                  <c:v>1301.8</c:v>
                </c:pt>
                <c:pt idx="10181">
                  <c:v>1301.81</c:v>
                </c:pt>
                <c:pt idx="10182">
                  <c:v>1301.82</c:v>
                </c:pt>
                <c:pt idx="10183">
                  <c:v>1301.83</c:v>
                </c:pt>
                <c:pt idx="10184">
                  <c:v>1301.8399999999999</c:v>
                </c:pt>
                <c:pt idx="10185">
                  <c:v>1301.8499999999999</c:v>
                </c:pt>
                <c:pt idx="10186">
                  <c:v>1301.8599999999999</c:v>
                </c:pt>
                <c:pt idx="10187">
                  <c:v>1301.8699999999999</c:v>
                </c:pt>
                <c:pt idx="10188">
                  <c:v>1301.8800000000001</c:v>
                </c:pt>
                <c:pt idx="10189">
                  <c:v>1301.8900000000001</c:v>
                </c:pt>
                <c:pt idx="10190">
                  <c:v>1301.9000000000001</c:v>
                </c:pt>
                <c:pt idx="10191">
                  <c:v>1301.9100000000001</c:v>
                </c:pt>
                <c:pt idx="10192">
                  <c:v>1301.92</c:v>
                </c:pt>
                <c:pt idx="10193">
                  <c:v>1301.93</c:v>
                </c:pt>
                <c:pt idx="10194">
                  <c:v>1301.94</c:v>
                </c:pt>
                <c:pt idx="10195">
                  <c:v>1301.95</c:v>
                </c:pt>
                <c:pt idx="10196">
                  <c:v>1301.96</c:v>
                </c:pt>
                <c:pt idx="10197">
                  <c:v>1301.97</c:v>
                </c:pt>
                <c:pt idx="10198">
                  <c:v>1301.98</c:v>
                </c:pt>
                <c:pt idx="10199">
                  <c:v>1301.99</c:v>
                </c:pt>
                <c:pt idx="10200">
                  <c:v>1302</c:v>
                </c:pt>
                <c:pt idx="10201">
                  <c:v>1302.01</c:v>
                </c:pt>
                <c:pt idx="10202">
                  <c:v>1302.02</c:v>
                </c:pt>
                <c:pt idx="10203">
                  <c:v>1302.03</c:v>
                </c:pt>
                <c:pt idx="10204">
                  <c:v>1302.04</c:v>
                </c:pt>
                <c:pt idx="10205">
                  <c:v>1302.05</c:v>
                </c:pt>
                <c:pt idx="10206">
                  <c:v>1302.06</c:v>
                </c:pt>
                <c:pt idx="10207">
                  <c:v>1302.07</c:v>
                </c:pt>
                <c:pt idx="10208">
                  <c:v>1302.08</c:v>
                </c:pt>
                <c:pt idx="10209">
                  <c:v>1302.0899999999999</c:v>
                </c:pt>
                <c:pt idx="10210">
                  <c:v>1302.0999999999999</c:v>
                </c:pt>
                <c:pt idx="10211">
                  <c:v>1302.1099999999999</c:v>
                </c:pt>
                <c:pt idx="10212">
                  <c:v>1302.1199999999999</c:v>
                </c:pt>
                <c:pt idx="10213">
                  <c:v>1302.1300000000001</c:v>
                </c:pt>
                <c:pt idx="10214">
                  <c:v>1302.1400000000001</c:v>
                </c:pt>
                <c:pt idx="10215">
                  <c:v>1302.1500000000001</c:v>
                </c:pt>
                <c:pt idx="10216">
                  <c:v>1302.1600000000001</c:v>
                </c:pt>
                <c:pt idx="10217">
                  <c:v>1302.17</c:v>
                </c:pt>
                <c:pt idx="10218">
                  <c:v>1302.18</c:v>
                </c:pt>
                <c:pt idx="10219">
                  <c:v>1302.19</c:v>
                </c:pt>
                <c:pt idx="10220">
                  <c:v>1302.2</c:v>
                </c:pt>
                <c:pt idx="10221">
                  <c:v>1302.21</c:v>
                </c:pt>
                <c:pt idx="10222">
                  <c:v>1302.22</c:v>
                </c:pt>
                <c:pt idx="10223">
                  <c:v>1302.23</c:v>
                </c:pt>
                <c:pt idx="10224">
                  <c:v>1302.24</c:v>
                </c:pt>
                <c:pt idx="10225">
                  <c:v>1302.25</c:v>
                </c:pt>
                <c:pt idx="10226">
                  <c:v>1302.26</c:v>
                </c:pt>
                <c:pt idx="10227">
                  <c:v>1302.27</c:v>
                </c:pt>
                <c:pt idx="10228">
                  <c:v>1302.28</c:v>
                </c:pt>
                <c:pt idx="10229">
                  <c:v>1302.29</c:v>
                </c:pt>
                <c:pt idx="10230">
                  <c:v>1302.3</c:v>
                </c:pt>
                <c:pt idx="10231">
                  <c:v>1302.31</c:v>
                </c:pt>
                <c:pt idx="10232">
                  <c:v>1302.32</c:v>
                </c:pt>
                <c:pt idx="10233">
                  <c:v>1302.33</c:v>
                </c:pt>
                <c:pt idx="10234">
                  <c:v>1302.3399999999999</c:v>
                </c:pt>
                <c:pt idx="10235">
                  <c:v>1302.3499999999999</c:v>
                </c:pt>
                <c:pt idx="10236">
                  <c:v>1302.3599999999999</c:v>
                </c:pt>
                <c:pt idx="10237">
                  <c:v>1302.3699999999999</c:v>
                </c:pt>
                <c:pt idx="10238">
                  <c:v>1302.3800000000001</c:v>
                </c:pt>
                <c:pt idx="10239">
                  <c:v>1302.3900000000001</c:v>
                </c:pt>
                <c:pt idx="10240">
                  <c:v>1302.4000000000001</c:v>
                </c:pt>
                <c:pt idx="10241">
                  <c:v>1302.4100000000001</c:v>
                </c:pt>
                <c:pt idx="10242">
                  <c:v>1302.42</c:v>
                </c:pt>
                <c:pt idx="10243">
                  <c:v>1302.43</c:v>
                </c:pt>
                <c:pt idx="10244">
                  <c:v>1302.44</c:v>
                </c:pt>
                <c:pt idx="10245">
                  <c:v>1302.45</c:v>
                </c:pt>
                <c:pt idx="10246">
                  <c:v>1302.46</c:v>
                </c:pt>
                <c:pt idx="10247">
                  <c:v>1302.47</c:v>
                </c:pt>
                <c:pt idx="10248">
                  <c:v>1302.48</c:v>
                </c:pt>
                <c:pt idx="10249">
                  <c:v>1302.49</c:v>
                </c:pt>
                <c:pt idx="10250">
                  <c:v>1302.5</c:v>
                </c:pt>
                <c:pt idx="10251">
                  <c:v>1302.51</c:v>
                </c:pt>
                <c:pt idx="10252">
                  <c:v>1302.52</c:v>
                </c:pt>
                <c:pt idx="10253">
                  <c:v>1302.53</c:v>
                </c:pt>
                <c:pt idx="10254">
                  <c:v>1302.54</c:v>
                </c:pt>
                <c:pt idx="10255">
                  <c:v>1302.55</c:v>
                </c:pt>
                <c:pt idx="10256">
                  <c:v>1302.56</c:v>
                </c:pt>
                <c:pt idx="10257">
                  <c:v>1302.57</c:v>
                </c:pt>
                <c:pt idx="10258">
                  <c:v>1302.58</c:v>
                </c:pt>
                <c:pt idx="10259">
                  <c:v>1302.5899999999999</c:v>
                </c:pt>
                <c:pt idx="10260">
                  <c:v>1302.5999999999999</c:v>
                </c:pt>
                <c:pt idx="10261">
                  <c:v>1302.6099999999999</c:v>
                </c:pt>
                <c:pt idx="10262">
                  <c:v>1302.6199999999999</c:v>
                </c:pt>
                <c:pt idx="10263">
                  <c:v>1302.6300000000001</c:v>
                </c:pt>
                <c:pt idx="10264">
                  <c:v>1302.6400000000001</c:v>
                </c:pt>
                <c:pt idx="10265">
                  <c:v>1302.6500000000001</c:v>
                </c:pt>
                <c:pt idx="10266">
                  <c:v>1302.6600000000001</c:v>
                </c:pt>
                <c:pt idx="10267">
                  <c:v>1302.67</c:v>
                </c:pt>
                <c:pt idx="10268">
                  <c:v>1302.68</c:v>
                </c:pt>
                <c:pt idx="10269">
                  <c:v>1302.69</c:v>
                </c:pt>
                <c:pt idx="10270">
                  <c:v>1302.7</c:v>
                </c:pt>
                <c:pt idx="10271">
                  <c:v>1302.71</c:v>
                </c:pt>
                <c:pt idx="10272">
                  <c:v>1302.72</c:v>
                </c:pt>
                <c:pt idx="10273">
                  <c:v>1302.73</c:v>
                </c:pt>
                <c:pt idx="10274">
                  <c:v>1302.74</c:v>
                </c:pt>
                <c:pt idx="10275">
                  <c:v>1302.75</c:v>
                </c:pt>
                <c:pt idx="10276">
                  <c:v>1302.76</c:v>
                </c:pt>
                <c:pt idx="10277">
                  <c:v>1302.77</c:v>
                </c:pt>
                <c:pt idx="10278">
                  <c:v>1302.78</c:v>
                </c:pt>
                <c:pt idx="10279">
                  <c:v>1302.79</c:v>
                </c:pt>
                <c:pt idx="10280">
                  <c:v>1302.8</c:v>
                </c:pt>
                <c:pt idx="10281">
                  <c:v>1302.81</c:v>
                </c:pt>
                <c:pt idx="10282">
                  <c:v>1302.82</c:v>
                </c:pt>
                <c:pt idx="10283">
                  <c:v>1302.83</c:v>
                </c:pt>
                <c:pt idx="10284">
                  <c:v>1302.8399999999999</c:v>
                </c:pt>
                <c:pt idx="10285">
                  <c:v>1302.8499999999999</c:v>
                </c:pt>
                <c:pt idx="10286">
                  <c:v>1302.8599999999999</c:v>
                </c:pt>
                <c:pt idx="10287">
                  <c:v>1302.8699999999999</c:v>
                </c:pt>
                <c:pt idx="10288">
                  <c:v>1302.8800000000001</c:v>
                </c:pt>
                <c:pt idx="10289">
                  <c:v>1302.8900000000001</c:v>
                </c:pt>
                <c:pt idx="10290">
                  <c:v>1302.9000000000001</c:v>
                </c:pt>
                <c:pt idx="10291">
                  <c:v>1302.9100000000001</c:v>
                </c:pt>
                <c:pt idx="10292">
                  <c:v>1302.92</c:v>
                </c:pt>
                <c:pt idx="10293">
                  <c:v>1302.93</c:v>
                </c:pt>
                <c:pt idx="10294">
                  <c:v>1302.94</c:v>
                </c:pt>
                <c:pt idx="10295">
                  <c:v>1302.95</c:v>
                </c:pt>
                <c:pt idx="10296">
                  <c:v>1302.96</c:v>
                </c:pt>
                <c:pt idx="10297">
                  <c:v>1302.97</c:v>
                </c:pt>
                <c:pt idx="10298">
                  <c:v>1302.98</c:v>
                </c:pt>
                <c:pt idx="10299">
                  <c:v>1302.99</c:v>
                </c:pt>
                <c:pt idx="10300">
                  <c:v>1303</c:v>
                </c:pt>
                <c:pt idx="10301">
                  <c:v>1303.01</c:v>
                </c:pt>
                <c:pt idx="10302">
                  <c:v>1303.02</c:v>
                </c:pt>
                <c:pt idx="10303">
                  <c:v>1303.03</c:v>
                </c:pt>
                <c:pt idx="10304">
                  <c:v>1303.04</c:v>
                </c:pt>
                <c:pt idx="10305">
                  <c:v>1303.05</c:v>
                </c:pt>
                <c:pt idx="10306">
                  <c:v>1303.06</c:v>
                </c:pt>
                <c:pt idx="10307">
                  <c:v>1303.07</c:v>
                </c:pt>
                <c:pt idx="10308">
                  <c:v>1303.08</c:v>
                </c:pt>
                <c:pt idx="10309">
                  <c:v>1303.0899999999999</c:v>
                </c:pt>
                <c:pt idx="10310">
                  <c:v>1303.0999999999999</c:v>
                </c:pt>
                <c:pt idx="10311">
                  <c:v>1303.1099999999999</c:v>
                </c:pt>
                <c:pt idx="10312">
                  <c:v>1303.1199999999999</c:v>
                </c:pt>
                <c:pt idx="10313">
                  <c:v>1303.1300000000001</c:v>
                </c:pt>
                <c:pt idx="10314">
                  <c:v>1303.1400000000001</c:v>
                </c:pt>
                <c:pt idx="10315">
                  <c:v>1303.1500000000001</c:v>
                </c:pt>
                <c:pt idx="10316">
                  <c:v>1303.1600000000001</c:v>
                </c:pt>
                <c:pt idx="10317">
                  <c:v>1303.17</c:v>
                </c:pt>
                <c:pt idx="10318">
                  <c:v>1303.18</c:v>
                </c:pt>
                <c:pt idx="10319">
                  <c:v>1303.19</c:v>
                </c:pt>
                <c:pt idx="10320">
                  <c:v>1303.2</c:v>
                </c:pt>
                <c:pt idx="10321">
                  <c:v>1303.21</c:v>
                </c:pt>
                <c:pt idx="10322">
                  <c:v>1303.22</c:v>
                </c:pt>
                <c:pt idx="10323">
                  <c:v>1303.23</c:v>
                </c:pt>
                <c:pt idx="10324">
                  <c:v>1303.24</c:v>
                </c:pt>
                <c:pt idx="10325">
                  <c:v>1303.25</c:v>
                </c:pt>
                <c:pt idx="10326">
                  <c:v>1303.26</c:v>
                </c:pt>
                <c:pt idx="10327">
                  <c:v>1303.27</c:v>
                </c:pt>
                <c:pt idx="10328">
                  <c:v>1303.28</c:v>
                </c:pt>
                <c:pt idx="10329">
                  <c:v>1303.29</c:v>
                </c:pt>
                <c:pt idx="10330">
                  <c:v>1303.3</c:v>
                </c:pt>
                <c:pt idx="10331">
                  <c:v>1303.31</c:v>
                </c:pt>
                <c:pt idx="10332">
                  <c:v>1303.32</c:v>
                </c:pt>
                <c:pt idx="10333">
                  <c:v>1303.33</c:v>
                </c:pt>
                <c:pt idx="10334">
                  <c:v>1303.3399999999999</c:v>
                </c:pt>
                <c:pt idx="10335">
                  <c:v>1303.3499999999999</c:v>
                </c:pt>
                <c:pt idx="10336">
                  <c:v>1303.3599999999999</c:v>
                </c:pt>
                <c:pt idx="10337">
                  <c:v>1303.3699999999999</c:v>
                </c:pt>
                <c:pt idx="10338">
                  <c:v>1303.3800000000001</c:v>
                </c:pt>
                <c:pt idx="10339">
                  <c:v>1303.3900000000001</c:v>
                </c:pt>
                <c:pt idx="10340">
                  <c:v>1303.4000000000001</c:v>
                </c:pt>
                <c:pt idx="10341">
                  <c:v>1303.4100000000001</c:v>
                </c:pt>
                <c:pt idx="10342">
                  <c:v>1303.42</c:v>
                </c:pt>
                <c:pt idx="10343">
                  <c:v>1303.43</c:v>
                </c:pt>
                <c:pt idx="10344">
                  <c:v>1303.44</c:v>
                </c:pt>
                <c:pt idx="10345">
                  <c:v>1303.45</c:v>
                </c:pt>
                <c:pt idx="10346">
                  <c:v>1303.46</c:v>
                </c:pt>
                <c:pt idx="10347">
                  <c:v>1303.47</c:v>
                </c:pt>
                <c:pt idx="10348">
                  <c:v>1303.48</c:v>
                </c:pt>
                <c:pt idx="10349">
                  <c:v>1303.49</c:v>
                </c:pt>
                <c:pt idx="10350">
                  <c:v>1303.5</c:v>
                </c:pt>
                <c:pt idx="10351">
                  <c:v>1303.51</c:v>
                </c:pt>
                <c:pt idx="10352">
                  <c:v>1303.52</c:v>
                </c:pt>
                <c:pt idx="10353">
                  <c:v>1303.53</c:v>
                </c:pt>
                <c:pt idx="10354">
                  <c:v>1303.54</c:v>
                </c:pt>
                <c:pt idx="10355">
                  <c:v>1303.55</c:v>
                </c:pt>
                <c:pt idx="10356">
                  <c:v>1303.56</c:v>
                </c:pt>
                <c:pt idx="10357">
                  <c:v>1303.57</c:v>
                </c:pt>
                <c:pt idx="10358">
                  <c:v>1303.58</c:v>
                </c:pt>
                <c:pt idx="10359">
                  <c:v>1303.5899999999999</c:v>
                </c:pt>
                <c:pt idx="10360">
                  <c:v>1303.5999999999999</c:v>
                </c:pt>
                <c:pt idx="10361">
                  <c:v>1303.6099999999999</c:v>
                </c:pt>
                <c:pt idx="10362">
                  <c:v>1303.6199999999999</c:v>
                </c:pt>
                <c:pt idx="10363">
                  <c:v>1303.6300000000001</c:v>
                </c:pt>
                <c:pt idx="10364">
                  <c:v>1303.6400000000001</c:v>
                </c:pt>
                <c:pt idx="10365">
                  <c:v>1303.6500000000001</c:v>
                </c:pt>
                <c:pt idx="10366">
                  <c:v>1303.6600000000001</c:v>
                </c:pt>
                <c:pt idx="10367">
                  <c:v>1303.67</c:v>
                </c:pt>
                <c:pt idx="10368">
                  <c:v>1303.68</c:v>
                </c:pt>
                <c:pt idx="10369">
                  <c:v>1303.69</c:v>
                </c:pt>
                <c:pt idx="10370">
                  <c:v>1303.7</c:v>
                </c:pt>
                <c:pt idx="10371">
                  <c:v>1303.71</c:v>
                </c:pt>
                <c:pt idx="10372">
                  <c:v>1303.72</c:v>
                </c:pt>
                <c:pt idx="10373">
                  <c:v>1303.73</c:v>
                </c:pt>
                <c:pt idx="10374">
                  <c:v>1303.74</c:v>
                </c:pt>
                <c:pt idx="10375">
                  <c:v>1303.75</c:v>
                </c:pt>
                <c:pt idx="10376">
                  <c:v>1303.76</c:v>
                </c:pt>
                <c:pt idx="10377">
                  <c:v>1303.77</c:v>
                </c:pt>
                <c:pt idx="10378">
                  <c:v>1303.78</c:v>
                </c:pt>
                <c:pt idx="10379">
                  <c:v>1303.79</c:v>
                </c:pt>
                <c:pt idx="10380">
                  <c:v>1303.8</c:v>
                </c:pt>
                <c:pt idx="10381">
                  <c:v>1303.81</c:v>
                </c:pt>
                <c:pt idx="10382">
                  <c:v>1303.82</c:v>
                </c:pt>
                <c:pt idx="10383">
                  <c:v>1303.83</c:v>
                </c:pt>
                <c:pt idx="10384">
                  <c:v>1303.8399999999999</c:v>
                </c:pt>
                <c:pt idx="10385">
                  <c:v>1303.8499999999999</c:v>
                </c:pt>
                <c:pt idx="10386">
                  <c:v>1303.8599999999999</c:v>
                </c:pt>
                <c:pt idx="10387">
                  <c:v>1303.8699999999999</c:v>
                </c:pt>
                <c:pt idx="10388">
                  <c:v>1303.8800000000001</c:v>
                </c:pt>
                <c:pt idx="10389">
                  <c:v>1303.8900000000001</c:v>
                </c:pt>
                <c:pt idx="10390">
                  <c:v>1303.9000000000001</c:v>
                </c:pt>
                <c:pt idx="10391">
                  <c:v>1303.9100000000001</c:v>
                </c:pt>
                <c:pt idx="10392">
                  <c:v>1303.92</c:v>
                </c:pt>
                <c:pt idx="10393">
                  <c:v>1303.93</c:v>
                </c:pt>
                <c:pt idx="10394">
                  <c:v>1303.94</c:v>
                </c:pt>
                <c:pt idx="10395">
                  <c:v>1303.95</c:v>
                </c:pt>
                <c:pt idx="10396">
                  <c:v>1303.96</c:v>
                </c:pt>
                <c:pt idx="10397">
                  <c:v>1303.97</c:v>
                </c:pt>
                <c:pt idx="10398">
                  <c:v>1303.98</c:v>
                </c:pt>
                <c:pt idx="10399">
                  <c:v>1303.99</c:v>
                </c:pt>
                <c:pt idx="10400">
                  <c:v>1304</c:v>
                </c:pt>
                <c:pt idx="10401">
                  <c:v>1304.01</c:v>
                </c:pt>
                <c:pt idx="10402">
                  <c:v>1304.02</c:v>
                </c:pt>
                <c:pt idx="10403">
                  <c:v>1304.03</c:v>
                </c:pt>
                <c:pt idx="10404">
                  <c:v>1304.04</c:v>
                </c:pt>
                <c:pt idx="10405">
                  <c:v>1304.05</c:v>
                </c:pt>
                <c:pt idx="10406">
                  <c:v>1304.06</c:v>
                </c:pt>
                <c:pt idx="10407">
                  <c:v>1304.07</c:v>
                </c:pt>
                <c:pt idx="10408">
                  <c:v>1304.08</c:v>
                </c:pt>
                <c:pt idx="10409">
                  <c:v>1304.0899999999999</c:v>
                </c:pt>
                <c:pt idx="10410">
                  <c:v>1304.0999999999999</c:v>
                </c:pt>
                <c:pt idx="10411">
                  <c:v>1304.1099999999999</c:v>
                </c:pt>
                <c:pt idx="10412">
                  <c:v>1304.1199999999999</c:v>
                </c:pt>
                <c:pt idx="10413">
                  <c:v>1304.1300000000001</c:v>
                </c:pt>
                <c:pt idx="10414">
                  <c:v>1304.1400000000001</c:v>
                </c:pt>
                <c:pt idx="10415">
                  <c:v>1304.1500000000001</c:v>
                </c:pt>
                <c:pt idx="10416">
                  <c:v>1304.1600000000001</c:v>
                </c:pt>
                <c:pt idx="10417">
                  <c:v>1304.17</c:v>
                </c:pt>
                <c:pt idx="10418">
                  <c:v>1304.18</c:v>
                </c:pt>
                <c:pt idx="10419">
                  <c:v>1304.19</c:v>
                </c:pt>
                <c:pt idx="10420">
                  <c:v>1304.2</c:v>
                </c:pt>
                <c:pt idx="10421">
                  <c:v>1304.21</c:v>
                </c:pt>
                <c:pt idx="10422">
                  <c:v>1304.22</c:v>
                </c:pt>
                <c:pt idx="10423">
                  <c:v>1304.23</c:v>
                </c:pt>
                <c:pt idx="10424">
                  <c:v>1304.24</c:v>
                </c:pt>
                <c:pt idx="10425">
                  <c:v>1304.25</c:v>
                </c:pt>
                <c:pt idx="10426">
                  <c:v>1304.26</c:v>
                </c:pt>
                <c:pt idx="10427">
                  <c:v>1304.27</c:v>
                </c:pt>
                <c:pt idx="10428">
                  <c:v>1304.28</c:v>
                </c:pt>
                <c:pt idx="10429">
                  <c:v>1304.29</c:v>
                </c:pt>
                <c:pt idx="10430">
                  <c:v>1304.3</c:v>
                </c:pt>
                <c:pt idx="10431">
                  <c:v>1304.31</c:v>
                </c:pt>
                <c:pt idx="10432">
                  <c:v>1304.32</c:v>
                </c:pt>
                <c:pt idx="10433">
                  <c:v>1304.33</c:v>
                </c:pt>
                <c:pt idx="10434">
                  <c:v>1304.3399999999999</c:v>
                </c:pt>
                <c:pt idx="10435">
                  <c:v>1304.3499999999999</c:v>
                </c:pt>
                <c:pt idx="10436">
                  <c:v>1304.3599999999999</c:v>
                </c:pt>
                <c:pt idx="10437">
                  <c:v>1304.3699999999999</c:v>
                </c:pt>
                <c:pt idx="10438">
                  <c:v>1304.3800000000001</c:v>
                </c:pt>
                <c:pt idx="10439">
                  <c:v>1304.3900000000001</c:v>
                </c:pt>
                <c:pt idx="10440">
                  <c:v>1304.4000000000001</c:v>
                </c:pt>
                <c:pt idx="10441">
                  <c:v>1304.4100000000001</c:v>
                </c:pt>
                <c:pt idx="10442">
                  <c:v>1304.42</c:v>
                </c:pt>
                <c:pt idx="10443">
                  <c:v>1304.43</c:v>
                </c:pt>
                <c:pt idx="10444">
                  <c:v>1304.44</c:v>
                </c:pt>
                <c:pt idx="10445">
                  <c:v>1304.45</c:v>
                </c:pt>
                <c:pt idx="10446">
                  <c:v>1304.46</c:v>
                </c:pt>
                <c:pt idx="10447">
                  <c:v>1304.47</c:v>
                </c:pt>
                <c:pt idx="10448">
                  <c:v>1304.48</c:v>
                </c:pt>
                <c:pt idx="10449">
                  <c:v>1304.49</c:v>
                </c:pt>
                <c:pt idx="10450">
                  <c:v>1304.5</c:v>
                </c:pt>
                <c:pt idx="10451">
                  <c:v>1304.51</c:v>
                </c:pt>
                <c:pt idx="10452">
                  <c:v>1304.52</c:v>
                </c:pt>
                <c:pt idx="10453">
                  <c:v>1304.53</c:v>
                </c:pt>
                <c:pt idx="10454">
                  <c:v>1304.54</c:v>
                </c:pt>
                <c:pt idx="10455">
                  <c:v>1304.55</c:v>
                </c:pt>
                <c:pt idx="10456">
                  <c:v>1304.56</c:v>
                </c:pt>
                <c:pt idx="10457">
                  <c:v>1304.57</c:v>
                </c:pt>
                <c:pt idx="10458">
                  <c:v>1304.58</c:v>
                </c:pt>
                <c:pt idx="10459">
                  <c:v>1304.5899999999999</c:v>
                </c:pt>
                <c:pt idx="10460">
                  <c:v>1304.5999999999999</c:v>
                </c:pt>
                <c:pt idx="10461">
                  <c:v>1304.6099999999999</c:v>
                </c:pt>
                <c:pt idx="10462">
                  <c:v>1304.6199999999999</c:v>
                </c:pt>
                <c:pt idx="10463">
                  <c:v>1304.6300000000001</c:v>
                </c:pt>
                <c:pt idx="10464">
                  <c:v>1304.6400000000001</c:v>
                </c:pt>
                <c:pt idx="10465">
                  <c:v>1304.6500000000001</c:v>
                </c:pt>
                <c:pt idx="10466">
                  <c:v>1304.6600000000001</c:v>
                </c:pt>
                <c:pt idx="10467">
                  <c:v>1304.67</c:v>
                </c:pt>
                <c:pt idx="10468">
                  <c:v>1304.68</c:v>
                </c:pt>
                <c:pt idx="10469">
                  <c:v>1304.69</c:v>
                </c:pt>
                <c:pt idx="10470">
                  <c:v>1304.7</c:v>
                </c:pt>
                <c:pt idx="10471">
                  <c:v>1304.71</c:v>
                </c:pt>
                <c:pt idx="10472">
                  <c:v>1304.72</c:v>
                </c:pt>
                <c:pt idx="10473">
                  <c:v>1304.73</c:v>
                </c:pt>
                <c:pt idx="10474">
                  <c:v>1304.74</c:v>
                </c:pt>
                <c:pt idx="10475">
                  <c:v>1304.75</c:v>
                </c:pt>
                <c:pt idx="10476">
                  <c:v>1304.76</c:v>
                </c:pt>
                <c:pt idx="10477">
                  <c:v>1304.77</c:v>
                </c:pt>
                <c:pt idx="10478">
                  <c:v>1304.78</c:v>
                </c:pt>
                <c:pt idx="10479">
                  <c:v>1304.79</c:v>
                </c:pt>
                <c:pt idx="10480">
                  <c:v>1304.8</c:v>
                </c:pt>
                <c:pt idx="10481">
                  <c:v>1304.81</c:v>
                </c:pt>
                <c:pt idx="10482">
                  <c:v>1304.82</c:v>
                </c:pt>
                <c:pt idx="10483">
                  <c:v>1304.83</c:v>
                </c:pt>
                <c:pt idx="10484">
                  <c:v>1304.8399999999999</c:v>
                </c:pt>
                <c:pt idx="10485">
                  <c:v>1304.8499999999999</c:v>
                </c:pt>
                <c:pt idx="10486">
                  <c:v>1304.8599999999999</c:v>
                </c:pt>
                <c:pt idx="10487">
                  <c:v>1304.8699999999999</c:v>
                </c:pt>
                <c:pt idx="10488">
                  <c:v>1304.8800000000001</c:v>
                </c:pt>
                <c:pt idx="10489">
                  <c:v>1304.8900000000001</c:v>
                </c:pt>
                <c:pt idx="10490">
                  <c:v>1304.9000000000001</c:v>
                </c:pt>
                <c:pt idx="10491">
                  <c:v>1304.9100000000001</c:v>
                </c:pt>
                <c:pt idx="10492">
                  <c:v>1304.92</c:v>
                </c:pt>
                <c:pt idx="10493">
                  <c:v>1304.93</c:v>
                </c:pt>
                <c:pt idx="10494">
                  <c:v>1304.94</c:v>
                </c:pt>
                <c:pt idx="10495">
                  <c:v>1304.95</c:v>
                </c:pt>
                <c:pt idx="10496">
                  <c:v>1304.96</c:v>
                </c:pt>
                <c:pt idx="10497">
                  <c:v>1304.97</c:v>
                </c:pt>
                <c:pt idx="10498">
                  <c:v>1304.98</c:v>
                </c:pt>
                <c:pt idx="10499">
                  <c:v>1304.99</c:v>
                </c:pt>
                <c:pt idx="10500">
                  <c:v>1305</c:v>
                </c:pt>
                <c:pt idx="10501">
                  <c:v>1305.01</c:v>
                </c:pt>
                <c:pt idx="10502">
                  <c:v>1305.02</c:v>
                </c:pt>
                <c:pt idx="10503">
                  <c:v>1305.03</c:v>
                </c:pt>
                <c:pt idx="10504">
                  <c:v>1305.04</c:v>
                </c:pt>
                <c:pt idx="10505">
                  <c:v>1305.05</c:v>
                </c:pt>
                <c:pt idx="10506">
                  <c:v>1305.06</c:v>
                </c:pt>
                <c:pt idx="10507">
                  <c:v>1305.07</c:v>
                </c:pt>
                <c:pt idx="10508">
                  <c:v>1305.08</c:v>
                </c:pt>
                <c:pt idx="10509">
                  <c:v>1305.0899999999999</c:v>
                </c:pt>
                <c:pt idx="10510">
                  <c:v>1305.0999999999999</c:v>
                </c:pt>
                <c:pt idx="10511">
                  <c:v>1305.1099999999999</c:v>
                </c:pt>
                <c:pt idx="10512">
                  <c:v>1305.1199999999999</c:v>
                </c:pt>
                <c:pt idx="10513">
                  <c:v>1305.1300000000001</c:v>
                </c:pt>
                <c:pt idx="10514">
                  <c:v>1305.1400000000001</c:v>
                </c:pt>
                <c:pt idx="10515">
                  <c:v>1305.1500000000001</c:v>
                </c:pt>
                <c:pt idx="10516">
                  <c:v>1305.1600000000001</c:v>
                </c:pt>
                <c:pt idx="10517">
                  <c:v>1305.17</c:v>
                </c:pt>
                <c:pt idx="10518">
                  <c:v>1305.18</c:v>
                </c:pt>
                <c:pt idx="10519">
                  <c:v>1305.19</c:v>
                </c:pt>
                <c:pt idx="10520">
                  <c:v>1305.2</c:v>
                </c:pt>
                <c:pt idx="10521">
                  <c:v>1305.21</c:v>
                </c:pt>
                <c:pt idx="10522">
                  <c:v>1305.22</c:v>
                </c:pt>
                <c:pt idx="10523">
                  <c:v>1305.23</c:v>
                </c:pt>
                <c:pt idx="10524">
                  <c:v>1305.24</c:v>
                </c:pt>
                <c:pt idx="10525">
                  <c:v>1305.25</c:v>
                </c:pt>
                <c:pt idx="10526">
                  <c:v>1305.26</c:v>
                </c:pt>
                <c:pt idx="10527">
                  <c:v>1305.27</c:v>
                </c:pt>
                <c:pt idx="10528">
                  <c:v>1305.28</c:v>
                </c:pt>
                <c:pt idx="10529">
                  <c:v>1305.29</c:v>
                </c:pt>
                <c:pt idx="10530">
                  <c:v>1305.3</c:v>
                </c:pt>
                <c:pt idx="10531">
                  <c:v>1305.31</c:v>
                </c:pt>
                <c:pt idx="10532">
                  <c:v>1305.32</c:v>
                </c:pt>
                <c:pt idx="10533">
                  <c:v>1305.33</c:v>
                </c:pt>
                <c:pt idx="10534">
                  <c:v>1305.3399999999999</c:v>
                </c:pt>
                <c:pt idx="10535">
                  <c:v>1305.3499999999999</c:v>
                </c:pt>
                <c:pt idx="10536">
                  <c:v>1305.3599999999999</c:v>
                </c:pt>
                <c:pt idx="10537">
                  <c:v>1305.3699999999999</c:v>
                </c:pt>
                <c:pt idx="10538">
                  <c:v>1305.3800000000001</c:v>
                </c:pt>
                <c:pt idx="10539">
                  <c:v>1305.3900000000001</c:v>
                </c:pt>
                <c:pt idx="10540">
                  <c:v>1305.4000000000001</c:v>
                </c:pt>
                <c:pt idx="10541">
                  <c:v>1305.4100000000001</c:v>
                </c:pt>
                <c:pt idx="10542">
                  <c:v>1305.42</c:v>
                </c:pt>
                <c:pt idx="10543">
                  <c:v>1305.43</c:v>
                </c:pt>
                <c:pt idx="10544">
                  <c:v>1305.44</c:v>
                </c:pt>
                <c:pt idx="10545">
                  <c:v>1305.45</c:v>
                </c:pt>
                <c:pt idx="10546">
                  <c:v>1305.46</c:v>
                </c:pt>
                <c:pt idx="10547">
                  <c:v>1305.47</c:v>
                </c:pt>
                <c:pt idx="10548">
                  <c:v>1305.48</c:v>
                </c:pt>
                <c:pt idx="10549">
                  <c:v>1305.49</c:v>
                </c:pt>
                <c:pt idx="10550">
                  <c:v>1305.5</c:v>
                </c:pt>
                <c:pt idx="10551">
                  <c:v>1305.51</c:v>
                </c:pt>
                <c:pt idx="10552">
                  <c:v>1305.52</c:v>
                </c:pt>
                <c:pt idx="10553">
                  <c:v>1305.53</c:v>
                </c:pt>
                <c:pt idx="10554">
                  <c:v>1305.54</c:v>
                </c:pt>
                <c:pt idx="10555">
                  <c:v>1305.55</c:v>
                </c:pt>
                <c:pt idx="10556">
                  <c:v>1305.56</c:v>
                </c:pt>
                <c:pt idx="10557">
                  <c:v>1305.57</c:v>
                </c:pt>
                <c:pt idx="10558">
                  <c:v>1305.58</c:v>
                </c:pt>
                <c:pt idx="10559">
                  <c:v>1305.5899999999999</c:v>
                </c:pt>
                <c:pt idx="10560">
                  <c:v>1305.5999999999999</c:v>
                </c:pt>
                <c:pt idx="10561">
                  <c:v>1305.6099999999999</c:v>
                </c:pt>
                <c:pt idx="10562">
                  <c:v>1305.6199999999999</c:v>
                </c:pt>
                <c:pt idx="10563">
                  <c:v>1305.6300000000001</c:v>
                </c:pt>
                <c:pt idx="10564">
                  <c:v>1305.6400000000001</c:v>
                </c:pt>
                <c:pt idx="10565">
                  <c:v>1305.6500000000001</c:v>
                </c:pt>
                <c:pt idx="10566">
                  <c:v>1305.6600000000001</c:v>
                </c:pt>
                <c:pt idx="10567">
                  <c:v>1305.67</c:v>
                </c:pt>
                <c:pt idx="10568">
                  <c:v>1305.68</c:v>
                </c:pt>
                <c:pt idx="10569">
                  <c:v>1305.69</c:v>
                </c:pt>
                <c:pt idx="10570">
                  <c:v>1305.7</c:v>
                </c:pt>
                <c:pt idx="10571">
                  <c:v>1305.71</c:v>
                </c:pt>
                <c:pt idx="10572">
                  <c:v>1305.72</c:v>
                </c:pt>
                <c:pt idx="10573">
                  <c:v>1305.73</c:v>
                </c:pt>
                <c:pt idx="10574">
                  <c:v>1305.74</c:v>
                </c:pt>
                <c:pt idx="10575">
                  <c:v>1305.75</c:v>
                </c:pt>
                <c:pt idx="10576">
                  <c:v>1305.76</c:v>
                </c:pt>
                <c:pt idx="10577">
                  <c:v>1305.77</c:v>
                </c:pt>
                <c:pt idx="10578">
                  <c:v>1305.78</c:v>
                </c:pt>
                <c:pt idx="10579">
                  <c:v>1305.79</c:v>
                </c:pt>
                <c:pt idx="10580">
                  <c:v>1305.8</c:v>
                </c:pt>
                <c:pt idx="10581">
                  <c:v>1305.81</c:v>
                </c:pt>
                <c:pt idx="10582">
                  <c:v>1305.82</c:v>
                </c:pt>
                <c:pt idx="10583">
                  <c:v>1305.83</c:v>
                </c:pt>
                <c:pt idx="10584">
                  <c:v>1305.8399999999999</c:v>
                </c:pt>
                <c:pt idx="10585">
                  <c:v>1305.8499999999999</c:v>
                </c:pt>
                <c:pt idx="10586">
                  <c:v>1305.8599999999999</c:v>
                </c:pt>
                <c:pt idx="10587">
                  <c:v>1305.8699999999999</c:v>
                </c:pt>
                <c:pt idx="10588">
                  <c:v>1305.8800000000001</c:v>
                </c:pt>
                <c:pt idx="10589">
                  <c:v>1305.8900000000001</c:v>
                </c:pt>
                <c:pt idx="10590">
                  <c:v>1305.9000000000001</c:v>
                </c:pt>
                <c:pt idx="10591">
                  <c:v>1305.9100000000001</c:v>
                </c:pt>
                <c:pt idx="10592">
                  <c:v>1305.92</c:v>
                </c:pt>
                <c:pt idx="10593">
                  <c:v>1305.93</c:v>
                </c:pt>
                <c:pt idx="10594">
                  <c:v>1305.94</c:v>
                </c:pt>
                <c:pt idx="10595">
                  <c:v>1305.95</c:v>
                </c:pt>
                <c:pt idx="10596">
                  <c:v>1305.96</c:v>
                </c:pt>
                <c:pt idx="10597">
                  <c:v>1305.97</c:v>
                </c:pt>
                <c:pt idx="10598">
                  <c:v>1305.98</c:v>
                </c:pt>
                <c:pt idx="10599">
                  <c:v>1305.99</c:v>
                </c:pt>
                <c:pt idx="10600">
                  <c:v>1306</c:v>
                </c:pt>
                <c:pt idx="10601">
                  <c:v>1306.01</c:v>
                </c:pt>
                <c:pt idx="10602">
                  <c:v>1306.02</c:v>
                </c:pt>
                <c:pt idx="10603">
                  <c:v>1306.03</c:v>
                </c:pt>
                <c:pt idx="10604">
                  <c:v>1306.04</c:v>
                </c:pt>
                <c:pt idx="10605">
                  <c:v>1306.05</c:v>
                </c:pt>
                <c:pt idx="10606">
                  <c:v>1306.06</c:v>
                </c:pt>
                <c:pt idx="10607">
                  <c:v>1306.07</c:v>
                </c:pt>
                <c:pt idx="10608">
                  <c:v>1306.08</c:v>
                </c:pt>
                <c:pt idx="10609">
                  <c:v>1306.0899999999999</c:v>
                </c:pt>
                <c:pt idx="10610">
                  <c:v>1306.0999999999999</c:v>
                </c:pt>
                <c:pt idx="10611">
                  <c:v>1306.1099999999999</c:v>
                </c:pt>
                <c:pt idx="10612">
                  <c:v>1306.1199999999999</c:v>
                </c:pt>
                <c:pt idx="10613">
                  <c:v>1306.1300000000001</c:v>
                </c:pt>
                <c:pt idx="10614">
                  <c:v>1306.1400000000001</c:v>
                </c:pt>
                <c:pt idx="10615">
                  <c:v>1306.1500000000001</c:v>
                </c:pt>
                <c:pt idx="10616">
                  <c:v>1306.1600000000001</c:v>
                </c:pt>
                <c:pt idx="10617">
                  <c:v>1306.17</c:v>
                </c:pt>
                <c:pt idx="10618">
                  <c:v>1306.18</c:v>
                </c:pt>
                <c:pt idx="10619">
                  <c:v>1306.19</c:v>
                </c:pt>
                <c:pt idx="10620">
                  <c:v>1306.2</c:v>
                </c:pt>
                <c:pt idx="10621">
                  <c:v>1306.21</c:v>
                </c:pt>
                <c:pt idx="10622">
                  <c:v>1306.22</c:v>
                </c:pt>
                <c:pt idx="10623">
                  <c:v>1306.23</c:v>
                </c:pt>
                <c:pt idx="10624">
                  <c:v>1306.24</c:v>
                </c:pt>
                <c:pt idx="10625">
                  <c:v>1306.25</c:v>
                </c:pt>
                <c:pt idx="10626">
                  <c:v>1306.26</c:v>
                </c:pt>
                <c:pt idx="10627">
                  <c:v>1306.27</c:v>
                </c:pt>
                <c:pt idx="10628">
                  <c:v>1306.28</c:v>
                </c:pt>
                <c:pt idx="10629">
                  <c:v>1306.29</c:v>
                </c:pt>
                <c:pt idx="10630">
                  <c:v>1306.3</c:v>
                </c:pt>
                <c:pt idx="10631">
                  <c:v>1306.31</c:v>
                </c:pt>
                <c:pt idx="10632">
                  <c:v>1306.32</c:v>
                </c:pt>
                <c:pt idx="10633">
                  <c:v>1306.33</c:v>
                </c:pt>
                <c:pt idx="10634">
                  <c:v>1306.3399999999999</c:v>
                </c:pt>
                <c:pt idx="10635">
                  <c:v>1306.3499999999999</c:v>
                </c:pt>
                <c:pt idx="10636">
                  <c:v>1306.3599999999999</c:v>
                </c:pt>
                <c:pt idx="10637">
                  <c:v>1306.3699999999999</c:v>
                </c:pt>
                <c:pt idx="10638">
                  <c:v>1306.3800000000001</c:v>
                </c:pt>
                <c:pt idx="10639">
                  <c:v>1306.3900000000001</c:v>
                </c:pt>
                <c:pt idx="10640">
                  <c:v>1306.4000000000001</c:v>
                </c:pt>
                <c:pt idx="10641">
                  <c:v>1306.4100000000001</c:v>
                </c:pt>
                <c:pt idx="10642">
                  <c:v>1306.42</c:v>
                </c:pt>
                <c:pt idx="10643">
                  <c:v>1306.43</c:v>
                </c:pt>
                <c:pt idx="10644">
                  <c:v>1306.44</c:v>
                </c:pt>
                <c:pt idx="10645">
                  <c:v>1306.45</c:v>
                </c:pt>
                <c:pt idx="10646">
                  <c:v>1306.46</c:v>
                </c:pt>
                <c:pt idx="10647">
                  <c:v>1306.47</c:v>
                </c:pt>
                <c:pt idx="10648">
                  <c:v>1306.48</c:v>
                </c:pt>
                <c:pt idx="10649">
                  <c:v>1306.49</c:v>
                </c:pt>
                <c:pt idx="10650">
                  <c:v>1306.5</c:v>
                </c:pt>
                <c:pt idx="10651">
                  <c:v>1306.51</c:v>
                </c:pt>
                <c:pt idx="10652">
                  <c:v>1306.52</c:v>
                </c:pt>
                <c:pt idx="10653">
                  <c:v>1306.53</c:v>
                </c:pt>
                <c:pt idx="10654">
                  <c:v>1306.54</c:v>
                </c:pt>
                <c:pt idx="10655">
                  <c:v>1306.55</c:v>
                </c:pt>
                <c:pt idx="10656">
                  <c:v>1306.56</c:v>
                </c:pt>
                <c:pt idx="10657">
                  <c:v>1306.57</c:v>
                </c:pt>
                <c:pt idx="10658">
                  <c:v>1306.58</c:v>
                </c:pt>
                <c:pt idx="10659">
                  <c:v>1306.5899999999999</c:v>
                </c:pt>
                <c:pt idx="10660">
                  <c:v>1306.5999999999999</c:v>
                </c:pt>
                <c:pt idx="10661">
                  <c:v>1306.6099999999999</c:v>
                </c:pt>
                <c:pt idx="10662">
                  <c:v>1306.6199999999999</c:v>
                </c:pt>
                <c:pt idx="10663">
                  <c:v>1306.6300000000001</c:v>
                </c:pt>
                <c:pt idx="10664">
                  <c:v>1306.6400000000001</c:v>
                </c:pt>
                <c:pt idx="10665">
                  <c:v>1306.6500000000001</c:v>
                </c:pt>
                <c:pt idx="10666">
                  <c:v>1306.6600000000001</c:v>
                </c:pt>
                <c:pt idx="10667">
                  <c:v>1306.67</c:v>
                </c:pt>
                <c:pt idx="10668">
                  <c:v>1306.68</c:v>
                </c:pt>
                <c:pt idx="10669">
                  <c:v>1306.69</c:v>
                </c:pt>
                <c:pt idx="10670">
                  <c:v>1306.7</c:v>
                </c:pt>
                <c:pt idx="10671">
                  <c:v>1306.71</c:v>
                </c:pt>
                <c:pt idx="10672">
                  <c:v>1306.72</c:v>
                </c:pt>
                <c:pt idx="10673">
                  <c:v>1306.73</c:v>
                </c:pt>
                <c:pt idx="10674">
                  <c:v>1306.74</c:v>
                </c:pt>
                <c:pt idx="10675">
                  <c:v>1306.75</c:v>
                </c:pt>
                <c:pt idx="10676">
                  <c:v>1306.76</c:v>
                </c:pt>
                <c:pt idx="10677">
                  <c:v>1306.77</c:v>
                </c:pt>
                <c:pt idx="10678">
                  <c:v>1306.78</c:v>
                </c:pt>
                <c:pt idx="10679">
                  <c:v>1306.79</c:v>
                </c:pt>
                <c:pt idx="10680">
                  <c:v>1306.8</c:v>
                </c:pt>
                <c:pt idx="10681">
                  <c:v>1306.81</c:v>
                </c:pt>
                <c:pt idx="10682">
                  <c:v>1306.82</c:v>
                </c:pt>
                <c:pt idx="10683">
                  <c:v>1306.83</c:v>
                </c:pt>
                <c:pt idx="10684">
                  <c:v>1306.8399999999999</c:v>
                </c:pt>
                <c:pt idx="10685">
                  <c:v>1306.8499999999999</c:v>
                </c:pt>
                <c:pt idx="10686">
                  <c:v>1306.8599999999999</c:v>
                </c:pt>
                <c:pt idx="10687">
                  <c:v>1306.8699999999999</c:v>
                </c:pt>
                <c:pt idx="10688">
                  <c:v>1306.8800000000001</c:v>
                </c:pt>
                <c:pt idx="10689">
                  <c:v>1306.8900000000001</c:v>
                </c:pt>
                <c:pt idx="10690">
                  <c:v>1306.9000000000001</c:v>
                </c:pt>
                <c:pt idx="10691">
                  <c:v>1306.9100000000001</c:v>
                </c:pt>
                <c:pt idx="10692">
                  <c:v>1306.92</c:v>
                </c:pt>
                <c:pt idx="10693">
                  <c:v>1306.93</c:v>
                </c:pt>
                <c:pt idx="10694">
                  <c:v>1306.94</c:v>
                </c:pt>
                <c:pt idx="10695">
                  <c:v>1306.95</c:v>
                </c:pt>
                <c:pt idx="10696">
                  <c:v>1306.96</c:v>
                </c:pt>
                <c:pt idx="10697">
                  <c:v>1306.97</c:v>
                </c:pt>
                <c:pt idx="10698">
                  <c:v>1306.98</c:v>
                </c:pt>
                <c:pt idx="10699">
                  <c:v>1306.99</c:v>
                </c:pt>
                <c:pt idx="10700">
                  <c:v>1307</c:v>
                </c:pt>
                <c:pt idx="10701">
                  <c:v>1307.01</c:v>
                </c:pt>
                <c:pt idx="10702">
                  <c:v>1307.02</c:v>
                </c:pt>
                <c:pt idx="10703">
                  <c:v>1307.03</c:v>
                </c:pt>
                <c:pt idx="10704">
                  <c:v>1307.04</c:v>
                </c:pt>
                <c:pt idx="10705">
                  <c:v>1307.05</c:v>
                </c:pt>
                <c:pt idx="10706">
                  <c:v>1307.06</c:v>
                </c:pt>
                <c:pt idx="10707">
                  <c:v>1307.07</c:v>
                </c:pt>
                <c:pt idx="10708">
                  <c:v>1307.08</c:v>
                </c:pt>
                <c:pt idx="10709">
                  <c:v>1307.0899999999999</c:v>
                </c:pt>
                <c:pt idx="10710">
                  <c:v>1307.0999999999999</c:v>
                </c:pt>
                <c:pt idx="10711">
                  <c:v>1307.1099999999999</c:v>
                </c:pt>
                <c:pt idx="10712">
                  <c:v>1307.1199999999999</c:v>
                </c:pt>
                <c:pt idx="10713">
                  <c:v>1307.1300000000001</c:v>
                </c:pt>
                <c:pt idx="10714">
                  <c:v>1307.1400000000001</c:v>
                </c:pt>
                <c:pt idx="10715">
                  <c:v>1307.1500000000001</c:v>
                </c:pt>
                <c:pt idx="10716">
                  <c:v>1307.1600000000001</c:v>
                </c:pt>
                <c:pt idx="10717">
                  <c:v>1307.17</c:v>
                </c:pt>
                <c:pt idx="10718">
                  <c:v>1307.18</c:v>
                </c:pt>
                <c:pt idx="10719">
                  <c:v>1307.19</c:v>
                </c:pt>
                <c:pt idx="10720">
                  <c:v>1307.2</c:v>
                </c:pt>
                <c:pt idx="10721">
                  <c:v>1307.21</c:v>
                </c:pt>
                <c:pt idx="10722">
                  <c:v>1307.22</c:v>
                </c:pt>
                <c:pt idx="10723">
                  <c:v>1307.23</c:v>
                </c:pt>
                <c:pt idx="10724">
                  <c:v>1307.24</c:v>
                </c:pt>
                <c:pt idx="10725">
                  <c:v>1307.25</c:v>
                </c:pt>
                <c:pt idx="10726">
                  <c:v>1307.26</c:v>
                </c:pt>
                <c:pt idx="10727">
                  <c:v>1307.27</c:v>
                </c:pt>
                <c:pt idx="10728">
                  <c:v>1307.28</c:v>
                </c:pt>
                <c:pt idx="10729">
                  <c:v>1307.29</c:v>
                </c:pt>
                <c:pt idx="10730">
                  <c:v>1307.3</c:v>
                </c:pt>
                <c:pt idx="10731">
                  <c:v>1307.31</c:v>
                </c:pt>
                <c:pt idx="10732">
                  <c:v>1307.32</c:v>
                </c:pt>
                <c:pt idx="10733">
                  <c:v>1307.33</c:v>
                </c:pt>
                <c:pt idx="10734">
                  <c:v>1307.3399999999999</c:v>
                </c:pt>
                <c:pt idx="10735">
                  <c:v>1307.3499999999999</c:v>
                </c:pt>
                <c:pt idx="10736">
                  <c:v>1307.3599999999999</c:v>
                </c:pt>
                <c:pt idx="10737">
                  <c:v>1307.3699999999999</c:v>
                </c:pt>
                <c:pt idx="10738">
                  <c:v>1307.3800000000001</c:v>
                </c:pt>
                <c:pt idx="10739">
                  <c:v>1307.3900000000001</c:v>
                </c:pt>
                <c:pt idx="10740">
                  <c:v>1307.4000000000001</c:v>
                </c:pt>
                <c:pt idx="10741">
                  <c:v>1307.4100000000001</c:v>
                </c:pt>
                <c:pt idx="10742">
                  <c:v>1307.42</c:v>
                </c:pt>
                <c:pt idx="10743">
                  <c:v>1307.43</c:v>
                </c:pt>
                <c:pt idx="10744">
                  <c:v>1307.44</c:v>
                </c:pt>
                <c:pt idx="10745">
                  <c:v>1307.45</c:v>
                </c:pt>
                <c:pt idx="10746">
                  <c:v>1307.46</c:v>
                </c:pt>
                <c:pt idx="10747">
                  <c:v>1307.47</c:v>
                </c:pt>
                <c:pt idx="10748">
                  <c:v>1307.48</c:v>
                </c:pt>
                <c:pt idx="10749">
                  <c:v>1307.49</c:v>
                </c:pt>
                <c:pt idx="10750">
                  <c:v>1307.5</c:v>
                </c:pt>
                <c:pt idx="10751">
                  <c:v>1307.51</c:v>
                </c:pt>
                <c:pt idx="10752">
                  <c:v>1307.52</c:v>
                </c:pt>
                <c:pt idx="10753">
                  <c:v>1307.53</c:v>
                </c:pt>
                <c:pt idx="10754">
                  <c:v>1307.54</c:v>
                </c:pt>
                <c:pt idx="10755">
                  <c:v>1307.55</c:v>
                </c:pt>
                <c:pt idx="10756">
                  <c:v>1307.56</c:v>
                </c:pt>
                <c:pt idx="10757">
                  <c:v>1307.57</c:v>
                </c:pt>
                <c:pt idx="10758">
                  <c:v>1307.58</c:v>
                </c:pt>
                <c:pt idx="10759">
                  <c:v>1307.5899999999999</c:v>
                </c:pt>
                <c:pt idx="10760">
                  <c:v>1307.5999999999999</c:v>
                </c:pt>
                <c:pt idx="10761">
                  <c:v>1307.6099999999999</c:v>
                </c:pt>
                <c:pt idx="10762">
                  <c:v>1307.6199999999999</c:v>
                </c:pt>
                <c:pt idx="10763">
                  <c:v>1307.6300000000001</c:v>
                </c:pt>
                <c:pt idx="10764">
                  <c:v>1307.6400000000001</c:v>
                </c:pt>
                <c:pt idx="10765">
                  <c:v>1307.6500000000001</c:v>
                </c:pt>
                <c:pt idx="10766">
                  <c:v>1307.6600000000001</c:v>
                </c:pt>
                <c:pt idx="10767">
                  <c:v>1307.67</c:v>
                </c:pt>
                <c:pt idx="10768">
                  <c:v>1307.68</c:v>
                </c:pt>
                <c:pt idx="10769">
                  <c:v>1307.69</c:v>
                </c:pt>
                <c:pt idx="10770">
                  <c:v>1307.7</c:v>
                </c:pt>
                <c:pt idx="10771">
                  <c:v>1307.71</c:v>
                </c:pt>
                <c:pt idx="10772">
                  <c:v>1307.72</c:v>
                </c:pt>
                <c:pt idx="10773">
                  <c:v>1307.73</c:v>
                </c:pt>
                <c:pt idx="10774">
                  <c:v>1307.74</c:v>
                </c:pt>
                <c:pt idx="10775">
                  <c:v>1307.75</c:v>
                </c:pt>
                <c:pt idx="10776">
                  <c:v>1307.76</c:v>
                </c:pt>
                <c:pt idx="10777">
                  <c:v>1307.77</c:v>
                </c:pt>
                <c:pt idx="10778">
                  <c:v>1307.78</c:v>
                </c:pt>
                <c:pt idx="10779">
                  <c:v>1307.79</c:v>
                </c:pt>
                <c:pt idx="10780">
                  <c:v>1307.8</c:v>
                </c:pt>
                <c:pt idx="10781">
                  <c:v>1307.81</c:v>
                </c:pt>
                <c:pt idx="10782">
                  <c:v>1307.82</c:v>
                </c:pt>
                <c:pt idx="10783">
                  <c:v>1307.83</c:v>
                </c:pt>
                <c:pt idx="10784">
                  <c:v>1307.8399999999999</c:v>
                </c:pt>
                <c:pt idx="10785">
                  <c:v>1307.8499999999999</c:v>
                </c:pt>
                <c:pt idx="10786">
                  <c:v>1307.8599999999999</c:v>
                </c:pt>
                <c:pt idx="10787">
                  <c:v>1307.8699999999999</c:v>
                </c:pt>
                <c:pt idx="10788">
                  <c:v>1307.8800000000001</c:v>
                </c:pt>
                <c:pt idx="10789">
                  <c:v>1307.8900000000001</c:v>
                </c:pt>
                <c:pt idx="10790">
                  <c:v>1307.9000000000001</c:v>
                </c:pt>
                <c:pt idx="10791">
                  <c:v>1307.9100000000001</c:v>
                </c:pt>
                <c:pt idx="10792">
                  <c:v>1307.92</c:v>
                </c:pt>
                <c:pt idx="10793">
                  <c:v>1307.93</c:v>
                </c:pt>
                <c:pt idx="10794">
                  <c:v>1307.94</c:v>
                </c:pt>
                <c:pt idx="10795">
                  <c:v>1307.95</c:v>
                </c:pt>
                <c:pt idx="10796">
                  <c:v>1307.96</c:v>
                </c:pt>
                <c:pt idx="10797">
                  <c:v>1307.97</c:v>
                </c:pt>
                <c:pt idx="10798">
                  <c:v>1307.98</c:v>
                </c:pt>
                <c:pt idx="10799">
                  <c:v>1307.99</c:v>
                </c:pt>
                <c:pt idx="10800">
                  <c:v>1308</c:v>
                </c:pt>
                <c:pt idx="10801">
                  <c:v>1308.01</c:v>
                </c:pt>
                <c:pt idx="10802">
                  <c:v>1308.02</c:v>
                </c:pt>
                <c:pt idx="10803">
                  <c:v>1308.03</c:v>
                </c:pt>
                <c:pt idx="10804">
                  <c:v>1308.04</c:v>
                </c:pt>
                <c:pt idx="10805">
                  <c:v>1308.05</c:v>
                </c:pt>
                <c:pt idx="10806">
                  <c:v>1308.06</c:v>
                </c:pt>
                <c:pt idx="10807">
                  <c:v>1308.07</c:v>
                </c:pt>
                <c:pt idx="10808">
                  <c:v>1308.08</c:v>
                </c:pt>
                <c:pt idx="10809">
                  <c:v>1308.0899999999999</c:v>
                </c:pt>
                <c:pt idx="10810">
                  <c:v>1308.0999999999999</c:v>
                </c:pt>
                <c:pt idx="10811">
                  <c:v>1308.1099999999999</c:v>
                </c:pt>
                <c:pt idx="10812">
                  <c:v>1308.1199999999999</c:v>
                </c:pt>
                <c:pt idx="10813">
                  <c:v>1308.1300000000001</c:v>
                </c:pt>
                <c:pt idx="10814">
                  <c:v>1308.1400000000001</c:v>
                </c:pt>
                <c:pt idx="10815">
                  <c:v>1308.1500000000001</c:v>
                </c:pt>
                <c:pt idx="10816">
                  <c:v>1308.1600000000001</c:v>
                </c:pt>
                <c:pt idx="10817">
                  <c:v>1308.17</c:v>
                </c:pt>
                <c:pt idx="10818">
                  <c:v>1308.18</c:v>
                </c:pt>
                <c:pt idx="10819">
                  <c:v>1308.19</c:v>
                </c:pt>
                <c:pt idx="10820">
                  <c:v>1308.2</c:v>
                </c:pt>
                <c:pt idx="10821">
                  <c:v>1308.21</c:v>
                </c:pt>
                <c:pt idx="10822">
                  <c:v>1308.22</c:v>
                </c:pt>
                <c:pt idx="10823">
                  <c:v>1308.23</c:v>
                </c:pt>
                <c:pt idx="10824">
                  <c:v>1308.24</c:v>
                </c:pt>
                <c:pt idx="10825">
                  <c:v>1308.25</c:v>
                </c:pt>
                <c:pt idx="10826">
                  <c:v>1308.26</c:v>
                </c:pt>
                <c:pt idx="10827">
                  <c:v>1308.27</c:v>
                </c:pt>
                <c:pt idx="10828">
                  <c:v>1308.28</c:v>
                </c:pt>
                <c:pt idx="10829">
                  <c:v>1308.29</c:v>
                </c:pt>
                <c:pt idx="10830">
                  <c:v>1308.3</c:v>
                </c:pt>
                <c:pt idx="10831">
                  <c:v>1308.31</c:v>
                </c:pt>
                <c:pt idx="10832">
                  <c:v>1308.32</c:v>
                </c:pt>
                <c:pt idx="10833">
                  <c:v>1308.33</c:v>
                </c:pt>
                <c:pt idx="10834">
                  <c:v>1308.3399999999999</c:v>
                </c:pt>
                <c:pt idx="10835">
                  <c:v>1308.3499999999999</c:v>
                </c:pt>
                <c:pt idx="10836">
                  <c:v>1308.3599999999999</c:v>
                </c:pt>
                <c:pt idx="10837">
                  <c:v>1308.3699999999999</c:v>
                </c:pt>
                <c:pt idx="10838">
                  <c:v>1308.3800000000001</c:v>
                </c:pt>
                <c:pt idx="10839">
                  <c:v>1308.3900000000001</c:v>
                </c:pt>
                <c:pt idx="10840">
                  <c:v>1308.4000000000001</c:v>
                </c:pt>
                <c:pt idx="10841">
                  <c:v>1308.4100000000001</c:v>
                </c:pt>
                <c:pt idx="10842">
                  <c:v>1308.42</c:v>
                </c:pt>
                <c:pt idx="10843">
                  <c:v>1308.43</c:v>
                </c:pt>
                <c:pt idx="10844">
                  <c:v>1308.44</c:v>
                </c:pt>
                <c:pt idx="10845">
                  <c:v>1308.45</c:v>
                </c:pt>
                <c:pt idx="10846">
                  <c:v>1308.46</c:v>
                </c:pt>
                <c:pt idx="10847">
                  <c:v>1308.47</c:v>
                </c:pt>
                <c:pt idx="10848">
                  <c:v>1308.48</c:v>
                </c:pt>
                <c:pt idx="10849">
                  <c:v>1308.49</c:v>
                </c:pt>
                <c:pt idx="10850">
                  <c:v>1308.5</c:v>
                </c:pt>
                <c:pt idx="10851">
                  <c:v>1308.51</c:v>
                </c:pt>
                <c:pt idx="10852">
                  <c:v>1308.52</c:v>
                </c:pt>
                <c:pt idx="10853">
                  <c:v>1308.53</c:v>
                </c:pt>
                <c:pt idx="10854">
                  <c:v>1308.54</c:v>
                </c:pt>
                <c:pt idx="10855">
                  <c:v>1308.55</c:v>
                </c:pt>
                <c:pt idx="10856">
                  <c:v>1308.56</c:v>
                </c:pt>
                <c:pt idx="10857">
                  <c:v>1308.57</c:v>
                </c:pt>
                <c:pt idx="10858">
                  <c:v>1308.58</c:v>
                </c:pt>
                <c:pt idx="10859">
                  <c:v>1308.5899999999999</c:v>
                </c:pt>
                <c:pt idx="10860">
                  <c:v>1308.5999999999999</c:v>
                </c:pt>
                <c:pt idx="10861">
                  <c:v>1308.6099999999999</c:v>
                </c:pt>
                <c:pt idx="10862">
                  <c:v>1308.6199999999999</c:v>
                </c:pt>
                <c:pt idx="10863">
                  <c:v>1308.6300000000001</c:v>
                </c:pt>
                <c:pt idx="10864">
                  <c:v>1308.6400000000001</c:v>
                </c:pt>
                <c:pt idx="10865">
                  <c:v>1308.6500000000001</c:v>
                </c:pt>
                <c:pt idx="10866">
                  <c:v>1308.6600000000001</c:v>
                </c:pt>
                <c:pt idx="10867">
                  <c:v>1308.67</c:v>
                </c:pt>
                <c:pt idx="10868">
                  <c:v>1308.68</c:v>
                </c:pt>
                <c:pt idx="10869">
                  <c:v>1308.69</c:v>
                </c:pt>
                <c:pt idx="10870">
                  <c:v>1308.7</c:v>
                </c:pt>
                <c:pt idx="10871">
                  <c:v>1308.71</c:v>
                </c:pt>
                <c:pt idx="10872">
                  <c:v>1308.72</c:v>
                </c:pt>
                <c:pt idx="10873">
                  <c:v>1308.73</c:v>
                </c:pt>
                <c:pt idx="10874">
                  <c:v>1308.74</c:v>
                </c:pt>
                <c:pt idx="10875">
                  <c:v>1308.75</c:v>
                </c:pt>
                <c:pt idx="10876">
                  <c:v>1308.76</c:v>
                </c:pt>
                <c:pt idx="10877">
                  <c:v>1308.77</c:v>
                </c:pt>
                <c:pt idx="10878">
                  <c:v>1308.78</c:v>
                </c:pt>
                <c:pt idx="10879">
                  <c:v>1308.79</c:v>
                </c:pt>
                <c:pt idx="10880">
                  <c:v>1308.8</c:v>
                </c:pt>
                <c:pt idx="10881">
                  <c:v>1308.81</c:v>
                </c:pt>
                <c:pt idx="10882">
                  <c:v>1308.82</c:v>
                </c:pt>
                <c:pt idx="10883">
                  <c:v>1308.83</c:v>
                </c:pt>
                <c:pt idx="10884">
                  <c:v>1308.8399999999999</c:v>
                </c:pt>
                <c:pt idx="10885">
                  <c:v>1308.8499999999999</c:v>
                </c:pt>
                <c:pt idx="10886">
                  <c:v>1308.8599999999999</c:v>
                </c:pt>
                <c:pt idx="10887">
                  <c:v>1308.8699999999999</c:v>
                </c:pt>
                <c:pt idx="10888">
                  <c:v>1308.8800000000001</c:v>
                </c:pt>
                <c:pt idx="10889">
                  <c:v>1308.8900000000001</c:v>
                </c:pt>
                <c:pt idx="10890">
                  <c:v>1308.9000000000001</c:v>
                </c:pt>
                <c:pt idx="10891">
                  <c:v>1308.9100000000001</c:v>
                </c:pt>
                <c:pt idx="10892">
                  <c:v>1308.92</c:v>
                </c:pt>
                <c:pt idx="10893">
                  <c:v>1308.93</c:v>
                </c:pt>
                <c:pt idx="10894">
                  <c:v>1308.94</c:v>
                </c:pt>
                <c:pt idx="10895">
                  <c:v>1308.95</c:v>
                </c:pt>
                <c:pt idx="10896">
                  <c:v>1308.96</c:v>
                </c:pt>
                <c:pt idx="10897">
                  <c:v>1308.97</c:v>
                </c:pt>
                <c:pt idx="10898">
                  <c:v>1308.98</c:v>
                </c:pt>
                <c:pt idx="10899">
                  <c:v>1308.99</c:v>
                </c:pt>
                <c:pt idx="10900">
                  <c:v>1309</c:v>
                </c:pt>
                <c:pt idx="10901">
                  <c:v>1309.01</c:v>
                </c:pt>
                <c:pt idx="10902">
                  <c:v>1309.02</c:v>
                </c:pt>
                <c:pt idx="10903">
                  <c:v>1309.03</c:v>
                </c:pt>
                <c:pt idx="10904">
                  <c:v>1309.04</c:v>
                </c:pt>
                <c:pt idx="10905">
                  <c:v>1309.05</c:v>
                </c:pt>
                <c:pt idx="10906">
                  <c:v>1309.06</c:v>
                </c:pt>
                <c:pt idx="10907">
                  <c:v>1309.07</c:v>
                </c:pt>
                <c:pt idx="10908">
                  <c:v>1309.08</c:v>
                </c:pt>
                <c:pt idx="10909">
                  <c:v>1309.0899999999999</c:v>
                </c:pt>
                <c:pt idx="10910">
                  <c:v>1309.0999999999999</c:v>
                </c:pt>
                <c:pt idx="10911">
                  <c:v>1309.1099999999999</c:v>
                </c:pt>
                <c:pt idx="10912">
                  <c:v>1309.1199999999999</c:v>
                </c:pt>
                <c:pt idx="10913">
                  <c:v>1309.1300000000001</c:v>
                </c:pt>
                <c:pt idx="10914">
                  <c:v>1309.1400000000001</c:v>
                </c:pt>
                <c:pt idx="10915">
                  <c:v>1309.1500000000001</c:v>
                </c:pt>
                <c:pt idx="10916">
                  <c:v>1309.1600000000001</c:v>
                </c:pt>
                <c:pt idx="10917">
                  <c:v>1309.17</c:v>
                </c:pt>
                <c:pt idx="10918">
                  <c:v>1309.18</c:v>
                </c:pt>
                <c:pt idx="10919">
                  <c:v>1309.19</c:v>
                </c:pt>
                <c:pt idx="10920">
                  <c:v>1309.2</c:v>
                </c:pt>
                <c:pt idx="10921">
                  <c:v>1309.21</c:v>
                </c:pt>
                <c:pt idx="10922">
                  <c:v>1309.22</c:v>
                </c:pt>
                <c:pt idx="10923">
                  <c:v>1309.23</c:v>
                </c:pt>
                <c:pt idx="10924">
                  <c:v>1309.24</c:v>
                </c:pt>
                <c:pt idx="10925">
                  <c:v>1309.25</c:v>
                </c:pt>
                <c:pt idx="10926">
                  <c:v>1309.26</c:v>
                </c:pt>
                <c:pt idx="10927">
                  <c:v>1309.27</c:v>
                </c:pt>
                <c:pt idx="10928">
                  <c:v>1309.28</c:v>
                </c:pt>
                <c:pt idx="10929">
                  <c:v>1309.29</c:v>
                </c:pt>
                <c:pt idx="10930">
                  <c:v>1309.3</c:v>
                </c:pt>
                <c:pt idx="10931">
                  <c:v>1309.31</c:v>
                </c:pt>
                <c:pt idx="10932">
                  <c:v>1309.32</c:v>
                </c:pt>
                <c:pt idx="10933">
                  <c:v>1309.33</c:v>
                </c:pt>
                <c:pt idx="10934">
                  <c:v>1309.3399999999999</c:v>
                </c:pt>
                <c:pt idx="10935">
                  <c:v>1309.3499999999999</c:v>
                </c:pt>
                <c:pt idx="10936">
                  <c:v>1309.3599999999999</c:v>
                </c:pt>
                <c:pt idx="10937">
                  <c:v>1309.3699999999999</c:v>
                </c:pt>
                <c:pt idx="10938">
                  <c:v>1309.3800000000001</c:v>
                </c:pt>
                <c:pt idx="10939">
                  <c:v>1309.3900000000001</c:v>
                </c:pt>
                <c:pt idx="10940">
                  <c:v>1309.4000000000001</c:v>
                </c:pt>
                <c:pt idx="10941">
                  <c:v>1309.4100000000001</c:v>
                </c:pt>
                <c:pt idx="10942">
                  <c:v>1309.42</c:v>
                </c:pt>
                <c:pt idx="10943">
                  <c:v>1309.43</c:v>
                </c:pt>
                <c:pt idx="10944">
                  <c:v>1309.44</c:v>
                </c:pt>
                <c:pt idx="10945">
                  <c:v>1309.45</c:v>
                </c:pt>
                <c:pt idx="10946">
                  <c:v>1309.46</c:v>
                </c:pt>
                <c:pt idx="10947">
                  <c:v>1309.47</c:v>
                </c:pt>
                <c:pt idx="10948">
                  <c:v>1309.48</c:v>
                </c:pt>
                <c:pt idx="10949">
                  <c:v>1309.49</c:v>
                </c:pt>
                <c:pt idx="10950">
                  <c:v>1309.5</c:v>
                </c:pt>
                <c:pt idx="10951">
                  <c:v>1309.51</c:v>
                </c:pt>
                <c:pt idx="10952">
                  <c:v>1309.52</c:v>
                </c:pt>
                <c:pt idx="10953">
                  <c:v>1309.53</c:v>
                </c:pt>
                <c:pt idx="10954">
                  <c:v>1309.54</c:v>
                </c:pt>
                <c:pt idx="10955">
                  <c:v>1309.55</c:v>
                </c:pt>
                <c:pt idx="10956">
                  <c:v>1309.56</c:v>
                </c:pt>
                <c:pt idx="10957">
                  <c:v>1309.57</c:v>
                </c:pt>
                <c:pt idx="10958">
                  <c:v>1309.58</c:v>
                </c:pt>
                <c:pt idx="10959">
                  <c:v>1309.5899999999999</c:v>
                </c:pt>
                <c:pt idx="10960">
                  <c:v>1309.5999999999999</c:v>
                </c:pt>
                <c:pt idx="10961">
                  <c:v>1309.6099999999999</c:v>
                </c:pt>
                <c:pt idx="10962">
                  <c:v>1309.6199999999999</c:v>
                </c:pt>
                <c:pt idx="10963">
                  <c:v>1309.6300000000001</c:v>
                </c:pt>
                <c:pt idx="10964">
                  <c:v>1309.6400000000001</c:v>
                </c:pt>
                <c:pt idx="10965">
                  <c:v>1309.6500000000001</c:v>
                </c:pt>
                <c:pt idx="10966">
                  <c:v>1309.6600000000001</c:v>
                </c:pt>
                <c:pt idx="10967">
                  <c:v>1309.67</c:v>
                </c:pt>
                <c:pt idx="10968">
                  <c:v>1309.68</c:v>
                </c:pt>
                <c:pt idx="10969">
                  <c:v>1309.69</c:v>
                </c:pt>
                <c:pt idx="10970">
                  <c:v>1309.7</c:v>
                </c:pt>
                <c:pt idx="10971">
                  <c:v>1309.71</c:v>
                </c:pt>
                <c:pt idx="10972">
                  <c:v>1309.72</c:v>
                </c:pt>
                <c:pt idx="10973">
                  <c:v>1309.73</c:v>
                </c:pt>
                <c:pt idx="10974">
                  <c:v>1309.74</c:v>
                </c:pt>
                <c:pt idx="10975">
                  <c:v>1309.75</c:v>
                </c:pt>
                <c:pt idx="10976">
                  <c:v>1309.76</c:v>
                </c:pt>
                <c:pt idx="10977">
                  <c:v>1309.77</c:v>
                </c:pt>
                <c:pt idx="10978">
                  <c:v>1309.78</c:v>
                </c:pt>
                <c:pt idx="10979">
                  <c:v>1309.79</c:v>
                </c:pt>
                <c:pt idx="10980">
                  <c:v>1309.8</c:v>
                </c:pt>
                <c:pt idx="10981">
                  <c:v>1309.81</c:v>
                </c:pt>
                <c:pt idx="10982">
                  <c:v>1309.82</c:v>
                </c:pt>
                <c:pt idx="10983">
                  <c:v>1309.83</c:v>
                </c:pt>
                <c:pt idx="10984">
                  <c:v>1309.8399999999999</c:v>
                </c:pt>
                <c:pt idx="10985">
                  <c:v>1309.8499999999999</c:v>
                </c:pt>
                <c:pt idx="10986">
                  <c:v>1309.8599999999999</c:v>
                </c:pt>
                <c:pt idx="10987">
                  <c:v>1309.8699999999999</c:v>
                </c:pt>
                <c:pt idx="10988">
                  <c:v>1309.8800000000001</c:v>
                </c:pt>
                <c:pt idx="10989">
                  <c:v>1309.8900000000001</c:v>
                </c:pt>
                <c:pt idx="10990">
                  <c:v>1309.9000000000001</c:v>
                </c:pt>
                <c:pt idx="10991">
                  <c:v>1309.9100000000001</c:v>
                </c:pt>
                <c:pt idx="10992">
                  <c:v>1309.92</c:v>
                </c:pt>
                <c:pt idx="10993">
                  <c:v>1309.93</c:v>
                </c:pt>
                <c:pt idx="10994">
                  <c:v>1309.94</c:v>
                </c:pt>
                <c:pt idx="10995">
                  <c:v>1309.95</c:v>
                </c:pt>
                <c:pt idx="10996">
                  <c:v>1309.96</c:v>
                </c:pt>
                <c:pt idx="10997">
                  <c:v>1309.97</c:v>
                </c:pt>
                <c:pt idx="10998">
                  <c:v>1309.98</c:v>
                </c:pt>
                <c:pt idx="10999">
                  <c:v>1309.99</c:v>
                </c:pt>
                <c:pt idx="11000">
                  <c:v>1310</c:v>
                </c:pt>
                <c:pt idx="11001">
                  <c:v>1310.01</c:v>
                </c:pt>
                <c:pt idx="11002">
                  <c:v>1310.02</c:v>
                </c:pt>
                <c:pt idx="11003">
                  <c:v>1310.03</c:v>
                </c:pt>
                <c:pt idx="11004">
                  <c:v>1310.04</c:v>
                </c:pt>
                <c:pt idx="11005">
                  <c:v>1310.05</c:v>
                </c:pt>
                <c:pt idx="11006">
                  <c:v>1310.06</c:v>
                </c:pt>
                <c:pt idx="11007">
                  <c:v>1310.07</c:v>
                </c:pt>
                <c:pt idx="11008">
                  <c:v>1310.08</c:v>
                </c:pt>
                <c:pt idx="11009">
                  <c:v>1310.0899999999999</c:v>
                </c:pt>
                <c:pt idx="11010">
                  <c:v>1310.0999999999999</c:v>
                </c:pt>
                <c:pt idx="11011">
                  <c:v>1310.1099999999999</c:v>
                </c:pt>
                <c:pt idx="11012">
                  <c:v>1310.1199999999999</c:v>
                </c:pt>
                <c:pt idx="11013">
                  <c:v>1310.1300000000001</c:v>
                </c:pt>
                <c:pt idx="11014">
                  <c:v>1310.1400000000001</c:v>
                </c:pt>
                <c:pt idx="11015">
                  <c:v>1310.1500000000001</c:v>
                </c:pt>
                <c:pt idx="11016">
                  <c:v>1310.1600000000001</c:v>
                </c:pt>
                <c:pt idx="11017">
                  <c:v>1310.17</c:v>
                </c:pt>
                <c:pt idx="11018">
                  <c:v>1310.18</c:v>
                </c:pt>
                <c:pt idx="11019">
                  <c:v>1310.19</c:v>
                </c:pt>
                <c:pt idx="11020">
                  <c:v>1310.2</c:v>
                </c:pt>
                <c:pt idx="11021">
                  <c:v>1310.21</c:v>
                </c:pt>
                <c:pt idx="11022">
                  <c:v>1310.22</c:v>
                </c:pt>
                <c:pt idx="11023">
                  <c:v>1310.23</c:v>
                </c:pt>
                <c:pt idx="11024">
                  <c:v>1310.24</c:v>
                </c:pt>
                <c:pt idx="11025">
                  <c:v>1310.25</c:v>
                </c:pt>
                <c:pt idx="11026">
                  <c:v>1310.26</c:v>
                </c:pt>
                <c:pt idx="11027">
                  <c:v>1310.27</c:v>
                </c:pt>
                <c:pt idx="11028">
                  <c:v>1310.28</c:v>
                </c:pt>
                <c:pt idx="11029">
                  <c:v>1310.29</c:v>
                </c:pt>
                <c:pt idx="11030">
                  <c:v>1310.3</c:v>
                </c:pt>
                <c:pt idx="11031">
                  <c:v>1310.31</c:v>
                </c:pt>
                <c:pt idx="11032">
                  <c:v>1310.32</c:v>
                </c:pt>
                <c:pt idx="11033">
                  <c:v>1310.33</c:v>
                </c:pt>
                <c:pt idx="11034">
                  <c:v>1310.3399999999999</c:v>
                </c:pt>
                <c:pt idx="11035">
                  <c:v>1310.3499999999999</c:v>
                </c:pt>
                <c:pt idx="11036">
                  <c:v>1310.3599999999999</c:v>
                </c:pt>
                <c:pt idx="11037">
                  <c:v>1310.3699999999999</c:v>
                </c:pt>
                <c:pt idx="11038">
                  <c:v>1310.3800000000001</c:v>
                </c:pt>
                <c:pt idx="11039">
                  <c:v>1310.3900000000001</c:v>
                </c:pt>
                <c:pt idx="11040">
                  <c:v>1310.4000000000001</c:v>
                </c:pt>
                <c:pt idx="11041">
                  <c:v>1310.4100000000001</c:v>
                </c:pt>
                <c:pt idx="11042">
                  <c:v>1310.42</c:v>
                </c:pt>
                <c:pt idx="11043">
                  <c:v>1310.43</c:v>
                </c:pt>
                <c:pt idx="11044">
                  <c:v>1310.44</c:v>
                </c:pt>
                <c:pt idx="11045">
                  <c:v>1310.45</c:v>
                </c:pt>
                <c:pt idx="11046">
                  <c:v>1310.46</c:v>
                </c:pt>
                <c:pt idx="11047">
                  <c:v>1310.47</c:v>
                </c:pt>
                <c:pt idx="11048">
                  <c:v>1310.48</c:v>
                </c:pt>
                <c:pt idx="11049">
                  <c:v>1310.49</c:v>
                </c:pt>
                <c:pt idx="11050">
                  <c:v>1310.5</c:v>
                </c:pt>
                <c:pt idx="11051">
                  <c:v>1310.51</c:v>
                </c:pt>
                <c:pt idx="11052">
                  <c:v>1310.52</c:v>
                </c:pt>
                <c:pt idx="11053">
                  <c:v>1310.53</c:v>
                </c:pt>
                <c:pt idx="11054">
                  <c:v>1310.54</c:v>
                </c:pt>
                <c:pt idx="11055">
                  <c:v>1310.55</c:v>
                </c:pt>
                <c:pt idx="11056">
                  <c:v>1310.56</c:v>
                </c:pt>
                <c:pt idx="11057">
                  <c:v>1310.57</c:v>
                </c:pt>
                <c:pt idx="11058">
                  <c:v>1310.58</c:v>
                </c:pt>
                <c:pt idx="11059">
                  <c:v>1310.5899999999999</c:v>
                </c:pt>
                <c:pt idx="11060">
                  <c:v>1310.5999999999999</c:v>
                </c:pt>
                <c:pt idx="11061">
                  <c:v>1310.6099999999999</c:v>
                </c:pt>
                <c:pt idx="11062">
                  <c:v>1310.6199999999999</c:v>
                </c:pt>
                <c:pt idx="11063">
                  <c:v>1310.6300000000001</c:v>
                </c:pt>
                <c:pt idx="11064">
                  <c:v>1310.6400000000001</c:v>
                </c:pt>
                <c:pt idx="11065">
                  <c:v>1310.6500000000001</c:v>
                </c:pt>
                <c:pt idx="11066">
                  <c:v>1310.6600000000001</c:v>
                </c:pt>
                <c:pt idx="11067">
                  <c:v>1310.67</c:v>
                </c:pt>
                <c:pt idx="11068">
                  <c:v>1310.68</c:v>
                </c:pt>
                <c:pt idx="11069">
                  <c:v>1310.69</c:v>
                </c:pt>
                <c:pt idx="11070">
                  <c:v>1310.7</c:v>
                </c:pt>
                <c:pt idx="11071">
                  <c:v>1310.71</c:v>
                </c:pt>
                <c:pt idx="11072">
                  <c:v>1310.72</c:v>
                </c:pt>
                <c:pt idx="11073">
                  <c:v>1310.73</c:v>
                </c:pt>
                <c:pt idx="11074">
                  <c:v>1310.74</c:v>
                </c:pt>
                <c:pt idx="11075">
                  <c:v>1310.75</c:v>
                </c:pt>
                <c:pt idx="11076">
                  <c:v>1310.76</c:v>
                </c:pt>
                <c:pt idx="11077">
                  <c:v>1310.77</c:v>
                </c:pt>
                <c:pt idx="11078">
                  <c:v>1310.78</c:v>
                </c:pt>
                <c:pt idx="11079">
                  <c:v>1310.79</c:v>
                </c:pt>
                <c:pt idx="11080">
                  <c:v>1310.8</c:v>
                </c:pt>
                <c:pt idx="11081">
                  <c:v>1310.81</c:v>
                </c:pt>
                <c:pt idx="11082">
                  <c:v>1310.82</c:v>
                </c:pt>
                <c:pt idx="11083">
                  <c:v>1310.83</c:v>
                </c:pt>
                <c:pt idx="11084">
                  <c:v>1310.84</c:v>
                </c:pt>
                <c:pt idx="11085">
                  <c:v>1310.85</c:v>
                </c:pt>
                <c:pt idx="11086">
                  <c:v>1310.86</c:v>
                </c:pt>
                <c:pt idx="11087">
                  <c:v>1310.87</c:v>
                </c:pt>
                <c:pt idx="11088">
                  <c:v>1310.88</c:v>
                </c:pt>
                <c:pt idx="11089">
                  <c:v>1310.89</c:v>
                </c:pt>
                <c:pt idx="11090">
                  <c:v>1310.9</c:v>
                </c:pt>
                <c:pt idx="11091">
                  <c:v>1310.91</c:v>
                </c:pt>
                <c:pt idx="11092">
                  <c:v>1310.92</c:v>
                </c:pt>
                <c:pt idx="11093">
                  <c:v>1310.93</c:v>
                </c:pt>
                <c:pt idx="11094">
                  <c:v>1310.94</c:v>
                </c:pt>
                <c:pt idx="11095">
                  <c:v>1310.95</c:v>
                </c:pt>
                <c:pt idx="11096">
                  <c:v>1310.96</c:v>
                </c:pt>
                <c:pt idx="11097">
                  <c:v>1310.97</c:v>
                </c:pt>
                <c:pt idx="11098">
                  <c:v>1310.98</c:v>
                </c:pt>
                <c:pt idx="11099">
                  <c:v>1310.99</c:v>
                </c:pt>
                <c:pt idx="11100">
                  <c:v>1311</c:v>
                </c:pt>
                <c:pt idx="11101">
                  <c:v>1311.01</c:v>
                </c:pt>
                <c:pt idx="11102">
                  <c:v>1311.02</c:v>
                </c:pt>
                <c:pt idx="11103">
                  <c:v>1311.03</c:v>
                </c:pt>
                <c:pt idx="11104">
                  <c:v>1311.04</c:v>
                </c:pt>
                <c:pt idx="11105">
                  <c:v>1311.05</c:v>
                </c:pt>
                <c:pt idx="11106">
                  <c:v>1311.06</c:v>
                </c:pt>
                <c:pt idx="11107">
                  <c:v>1311.07</c:v>
                </c:pt>
                <c:pt idx="11108">
                  <c:v>1311.08</c:v>
                </c:pt>
                <c:pt idx="11109">
                  <c:v>1311.09</c:v>
                </c:pt>
                <c:pt idx="11110">
                  <c:v>1311.1</c:v>
                </c:pt>
                <c:pt idx="11111">
                  <c:v>1311.11</c:v>
                </c:pt>
                <c:pt idx="11112">
                  <c:v>1311.12</c:v>
                </c:pt>
                <c:pt idx="11113">
                  <c:v>1311.13</c:v>
                </c:pt>
                <c:pt idx="11114">
                  <c:v>1311.14</c:v>
                </c:pt>
                <c:pt idx="11115">
                  <c:v>1311.15</c:v>
                </c:pt>
                <c:pt idx="11116">
                  <c:v>1311.16</c:v>
                </c:pt>
                <c:pt idx="11117">
                  <c:v>1311.17</c:v>
                </c:pt>
                <c:pt idx="11118">
                  <c:v>1311.18</c:v>
                </c:pt>
                <c:pt idx="11119">
                  <c:v>1311.19</c:v>
                </c:pt>
                <c:pt idx="11120">
                  <c:v>1311.2</c:v>
                </c:pt>
                <c:pt idx="11121">
                  <c:v>1311.21</c:v>
                </c:pt>
                <c:pt idx="11122">
                  <c:v>1311.22</c:v>
                </c:pt>
                <c:pt idx="11123">
                  <c:v>1311.23</c:v>
                </c:pt>
                <c:pt idx="11124">
                  <c:v>1311.24</c:v>
                </c:pt>
                <c:pt idx="11125">
                  <c:v>1311.25</c:v>
                </c:pt>
                <c:pt idx="11126">
                  <c:v>1311.26</c:v>
                </c:pt>
                <c:pt idx="11127">
                  <c:v>1311.27</c:v>
                </c:pt>
                <c:pt idx="11128">
                  <c:v>1311.28</c:v>
                </c:pt>
                <c:pt idx="11129">
                  <c:v>1311.29</c:v>
                </c:pt>
                <c:pt idx="11130">
                  <c:v>1311.3</c:v>
                </c:pt>
                <c:pt idx="11131">
                  <c:v>1311.31</c:v>
                </c:pt>
                <c:pt idx="11132">
                  <c:v>1311.32</c:v>
                </c:pt>
                <c:pt idx="11133">
                  <c:v>1311.33</c:v>
                </c:pt>
                <c:pt idx="11134">
                  <c:v>1311.34</c:v>
                </c:pt>
                <c:pt idx="11135">
                  <c:v>1311.35</c:v>
                </c:pt>
                <c:pt idx="11136">
                  <c:v>1311.36</c:v>
                </c:pt>
                <c:pt idx="11137">
                  <c:v>1311.37</c:v>
                </c:pt>
                <c:pt idx="11138">
                  <c:v>1311.38</c:v>
                </c:pt>
                <c:pt idx="11139">
                  <c:v>1311.39</c:v>
                </c:pt>
                <c:pt idx="11140">
                  <c:v>1311.4</c:v>
                </c:pt>
                <c:pt idx="11141">
                  <c:v>1311.41</c:v>
                </c:pt>
                <c:pt idx="11142">
                  <c:v>1311.42</c:v>
                </c:pt>
                <c:pt idx="11143">
                  <c:v>1311.43</c:v>
                </c:pt>
                <c:pt idx="11144">
                  <c:v>1311.44</c:v>
                </c:pt>
                <c:pt idx="11145">
                  <c:v>1311.45</c:v>
                </c:pt>
                <c:pt idx="11146">
                  <c:v>1311.46</c:v>
                </c:pt>
                <c:pt idx="11147">
                  <c:v>1311.47</c:v>
                </c:pt>
                <c:pt idx="11148">
                  <c:v>1311.48</c:v>
                </c:pt>
                <c:pt idx="11149">
                  <c:v>1311.49</c:v>
                </c:pt>
                <c:pt idx="11150">
                  <c:v>1311.5</c:v>
                </c:pt>
                <c:pt idx="11151">
                  <c:v>1311.51</c:v>
                </c:pt>
                <c:pt idx="11152">
                  <c:v>1311.52</c:v>
                </c:pt>
                <c:pt idx="11153">
                  <c:v>1311.53</c:v>
                </c:pt>
                <c:pt idx="11154">
                  <c:v>1311.54</c:v>
                </c:pt>
                <c:pt idx="11155">
                  <c:v>1311.55</c:v>
                </c:pt>
                <c:pt idx="11156">
                  <c:v>1311.56</c:v>
                </c:pt>
                <c:pt idx="11157">
                  <c:v>1311.57</c:v>
                </c:pt>
                <c:pt idx="11158">
                  <c:v>1311.58</c:v>
                </c:pt>
                <c:pt idx="11159">
                  <c:v>1311.59</c:v>
                </c:pt>
                <c:pt idx="11160">
                  <c:v>1311.6</c:v>
                </c:pt>
                <c:pt idx="11161">
                  <c:v>1311.61</c:v>
                </c:pt>
                <c:pt idx="11162">
                  <c:v>1311.62</c:v>
                </c:pt>
                <c:pt idx="11163">
                  <c:v>1311.63</c:v>
                </c:pt>
                <c:pt idx="11164">
                  <c:v>1311.64</c:v>
                </c:pt>
                <c:pt idx="11165">
                  <c:v>1311.65</c:v>
                </c:pt>
                <c:pt idx="11166">
                  <c:v>1311.66</c:v>
                </c:pt>
                <c:pt idx="11167">
                  <c:v>1311.67</c:v>
                </c:pt>
                <c:pt idx="11168">
                  <c:v>1311.68</c:v>
                </c:pt>
                <c:pt idx="11169">
                  <c:v>1311.69</c:v>
                </c:pt>
                <c:pt idx="11170">
                  <c:v>1311.7</c:v>
                </c:pt>
                <c:pt idx="11171">
                  <c:v>1311.71</c:v>
                </c:pt>
                <c:pt idx="11172">
                  <c:v>1311.72</c:v>
                </c:pt>
                <c:pt idx="11173">
                  <c:v>1311.73</c:v>
                </c:pt>
                <c:pt idx="11174">
                  <c:v>1311.74</c:v>
                </c:pt>
                <c:pt idx="11175">
                  <c:v>1311.75</c:v>
                </c:pt>
                <c:pt idx="11176">
                  <c:v>1311.76</c:v>
                </c:pt>
                <c:pt idx="11177">
                  <c:v>1311.77</c:v>
                </c:pt>
                <c:pt idx="11178">
                  <c:v>1311.78</c:v>
                </c:pt>
                <c:pt idx="11179">
                  <c:v>1311.79</c:v>
                </c:pt>
                <c:pt idx="11180">
                  <c:v>1311.8</c:v>
                </c:pt>
                <c:pt idx="11181">
                  <c:v>1311.81</c:v>
                </c:pt>
                <c:pt idx="11182">
                  <c:v>1311.82</c:v>
                </c:pt>
                <c:pt idx="11183">
                  <c:v>1311.83</c:v>
                </c:pt>
                <c:pt idx="11184">
                  <c:v>1311.84</c:v>
                </c:pt>
                <c:pt idx="11185">
                  <c:v>1311.85</c:v>
                </c:pt>
                <c:pt idx="11186">
                  <c:v>1311.86</c:v>
                </c:pt>
                <c:pt idx="11187">
                  <c:v>1311.87</c:v>
                </c:pt>
                <c:pt idx="11188">
                  <c:v>1311.88</c:v>
                </c:pt>
                <c:pt idx="11189">
                  <c:v>1311.89</c:v>
                </c:pt>
                <c:pt idx="11190">
                  <c:v>1311.9</c:v>
                </c:pt>
                <c:pt idx="11191">
                  <c:v>1311.91</c:v>
                </c:pt>
                <c:pt idx="11192">
                  <c:v>1311.92</c:v>
                </c:pt>
                <c:pt idx="11193">
                  <c:v>1311.93</c:v>
                </c:pt>
                <c:pt idx="11194">
                  <c:v>1311.94</c:v>
                </c:pt>
                <c:pt idx="11195">
                  <c:v>1311.95</c:v>
                </c:pt>
                <c:pt idx="11196">
                  <c:v>1311.96</c:v>
                </c:pt>
                <c:pt idx="11197">
                  <c:v>1311.97</c:v>
                </c:pt>
                <c:pt idx="11198">
                  <c:v>1311.98</c:v>
                </c:pt>
                <c:pt idx="11199">
                  <c:v>1311.99</c:v>
                </c:pt>
                <c:pt idx="11200">
                  <c:v>1312</c:v>
                </c:pt>
                <c:pt idx="11201">
                  <c:v>1312.01</c:v>
                </c:pt>
                <c:pt idx="11202">
                  <c:v>1312.02</c:v>
                </c:pt>
                <c:pt idx="11203">
                  <c:v>1312.03</c:v>
                </c:pt>
                <c:pt idx="11204">
                  <c:v>1312.04</c:v>
                </c:pt>
                <c:pt idx="11205">
                  <c:v>1312.05</c:v>
                </c:pt>
                <c:pt idx="11206">
                  <c:v>1312.06</c:v>
                </c:pt>
                <c:pt idx="11207">
                  <c:v>1312.07</c:v>
                </c:pt>
                <c:pt idx="11208">
                  <c:v>1312.08</c:v>
                </c:pt>
                <c:pt idx="11209">
                  <c:v>1312.09</c:v>
                </c:pt>
                <c:pt idx="11210">
                  <c:v>1312.1</c:v>
                </c:pt>
                <c:pt idx="11211">
                  <c:v>1312.11</c:v>
                </c:pt>
                <c:pt idx="11212">
                  <c:v>1312.12</c:v>
                </c:pt>
                <c:pt idx="11213">
                  <c:v>1312.13</c:v>
                </c:pt>
                <c:pt idx="11214">
                  <c:v>1312.14</c:v>
                </c:pt>
                <c:pt idx="11215">
                  <c:v>1312.15</c:v>
                </c:pt>
                <c:pt idx="11216">
                  <c:v>1312.16</c:v>
                </c:pt>
                <c:pt idx="11217">
                  <c:v>1312.17</c:v>
                </c:pt>
                <c:pt idx="11218">
                  <c:v>1312.18</c:v>
                </c:pt>
                <c:pt idx="11219">
                  <c:v>1312.19</c:v>
                </c:pt>
                <c:pt idx="11220">
                  <c:v>1312.2</c:v>
                </c:pt>
                <c:pt idx="11221">
                  <c:v>1312.21</c:v>
                </c:pt>
                <c:pt idx="11222">
                  <c:v>1312.22</c:v>
                </c:pt>
                <c:pt idx="11223">
                  <c:v>1312.23</c:v>
                </c:pt>
                <c:pt idx="11224">
                  <c:v>1312.24</c:v>
                </c:pt>
                <c:pt idx="11225">
                  <c:v>1312.25</c:v>
                </c:pt>
                <c:pt idx="11226">
                  <c:v>1312.26</c:v>
                </c:pt>
                <c:pt idx="11227">
                  <c:v>1312.27</c:v>
                </c:pt>
                <c:pt idx="11228">
                  <c:v>1312.28</c:v>
                </c:pt>
                <c:pt idx="11229">
                  <c:v>1312.29</c:v>
                </c:pt>
                <c:pt idx="11230">
                  <c:v>1312.3</c:v>
                </c:pt>
                <c:pt idx="11231">
                  <c:v>1312.31</c:v>
                </c:pt>
                <c:pt idx="11232">
                  <c:v>1312.32</c:v>
                </c:pt>
                <c:pt idx="11233">
                  <c:v>1312.33</c:v>
                </c:pt>
                <c:pt idx="11234">
                  <c:v>1312.34</c:v>
                </c:pt>
                <c:pt idx="11235">
                  <c:v>1312.35</c:v>
                </c:pt>
                <c:pt idx="11236">
                  <c:v>1312.36</c:v>
                </c:pt>
                <c:pt idx="11237">
                  <c:v>1312.37</c:v>
                </c:pt>
                <c:pt idx="11238">
                  <c:v>1312.38</c:v>
                </c:pt>
                <c:pt idx="11239">
                  <c:v>1312.39</c:v>
                </c:pt>
                <c:pt idx="11240">
                  <c:v>1312.4</c:v>
                </c:pt>
                <c:pt idx="11241">
                  <c:v>1312.41</c:v>
                </c:pt>
                <c:pt idx="11242">
                  <c:v>1312.42</c:v>
                </c:pt>
                <c:pt idx="11243">
                  <c:v>1312.43</c:v>
                </c:pt>
                <c:pt idx="11244">
                  <c:v>1312.44</c:v>
                </c:pt>
                <c:pt idx="11245">
                  <c:v>1312.45</c:v>
                </c:pt>
                <c:pt idx="11246">
                  <c:v>1312.46</c:v>
                </c:pt>
                <c:pt idx="11247">
                  <c:v>1312.47</c:v>
                </c:pt>
                <c:pt idx="11248">
                  <c:v>1312.48</c:v>
                </c:pt>
                <c:pt idx="11249">
                  <c:v>1312.49</c:v>
                </c:pt>
                <c:pt idx="11250">
                  <c:v>1312.5</c:v>
                </c:pt>
                <c:pt idx="11251">
                  <c:v>1312.51</c:v>
                </c:pt>
                <c:pt idx="11252">
                  <c:v>1312.52</c:v>
                </c:pt>
                <c:pt idx="11253">
                  <c:v>1312.53</c:v>
                </c:pt>
                <c:pt idx="11254">
                  <c:v>1312.54</c:v>
                </c:pt>
                <c:pt idx="11255">
                  <c:v>1312.55</c:v>
                </c:pt>
                <c:pt idx="11256">
                  <c:v>1312.56</c:v>
                </c:pt>
                <c:pt idx="11257">
                  <c:v>1312.57</c:v>
                </c:pt>
                <c:pt idx="11258">
                  <c:v>1312.58</c:v>
                </c:pt>
                <c:pt idx="11259">
                  <c:v>1312.59</c:v>
                </c:pt>
                <c:pt idx="11260">
                  <c:v>1312.6</c:v>
                </c:pt>
                <c:pt idx="11261">
                  <c:v>1312.61</c:v>
                </c:pt>
                <c:pt idx="11262">
                  <c:v>1312.62</c:v>
                </c:pt>
                <c:pt idx="11263">
                  <c:v>1312.63</c:v>
                </c:pt>
                <c:pt idx="11264">
                  <c:v>1312.64</c:v>
                </c:pt>
                <c:pt idx="11265">
                  <c:v>1312.65</c:v>
                </c:pt>
                <c:pt idx="11266">
                  <c:v>1312.66</c:v>
                </c:pt>
                <c:pt idx="11267">
                  <c:v>1312.67</c:v>
                </c:pt>
                <c:pt idx="11268">
                  <c:v>1312.68</c:v>
                </c:pt>
                <c:pt idx="11269">
                  <c:v>1312.69</c:v>
                </c:pt>
                <c:pt idx="11270">
                  <c:v>1312.7</c:v>
                </c:pt>
                <c:pt idx="11271">
                  <c:v>1312.71</c:v>
                </c:pt>
                <c:pt idx="11272">
                  <c:v>1312.72</c:v>
                </c:pt>
                <c:pt idx="11273">
                  <c:v>1312.73</c:v>
                </c:pt>
                <c:pt idx="11274">
                  <c:v>1312.74</c:v>
                </c:pt>
                <c:pt idx="11275">
                  <c:v>1312.75</c:v>
                </c:pt>
                <c:pt idx="11276">
                  <c:v>1312.76</c:v>
                </c:pt>
                <c:pt idx="11277">
                  <c:v>1312.77</c:v>
                </c:pt>
                <c:pt idx="11278">
                  <c:v>1312.78</c:v>
                </c:pt>
                <c:pt idx="11279">
                  <c:v>1312.79</c:v>
                </c:pt>
                <c:pt idx="11280">
                  <c:v>1312.8</c:v>
                </c:pt>
                <c:pt idx="11281">
                  <c:v>1312.81</c:v>
                </c:pt>
                <c:pt idx="11282">
                  <c:v>1312.82</c:v>
                </c:pt>
                <c:pt idx="11283">
                  <c:v>1312.83</c:v>
                </c:pt>
                <c:pt idx="11284">
                  <c:v>1312.84</c:v>
                </c:pt>
                <c:pt idx="11285">
                  <c:v>1312.85</c:v>
                </c:pt>
                <c:pt idx="11286">
                  <c:v>1312.86</c:v>
                </c:pt>
                <c:pt idx="11287">
                  <c:v>1312.87</c:v>
                </c:pt>
                <c:pt idx="11288">
                  <c:v>1312.88</c:v>
                </c:pt>
                <c:pt idx="11289">
                  <c:v>1312.89</c:v>
                </c:pt>
                <c:pt idx="11290">
                  <c:v>1312.9</c:v>
                </c:pt>
                <c:pt idx="11291">
                  <c:v>1312.91</c:v>
                </c:pt>
                <c:pt idx="11292">
                  <c:v>1312.92</c:v>
                </c:pt>
                <c:pt idx="11293">
                  <c:v>1312.93</c:v>
                </c:pt>
                <c:pt idx="11294">
                  <c:v>1312.94</c:v>
                </c:pt>
                <c:pt idx="11295">
                  <c:v>1312.95</c:v>
                </c:pt>
                <c:pt idx="11296">
                  <c:v>1312.96</c:v>
                </c:pt>
                <c:pt idx="11297">
                  <c:v>1312.97</c:v>
                </c:pt>
                <c:pt idx="11298">
                  <c:v>1312.98</c:v>
                </c:pt>
                <c:pt idx="11299">
                  <c:v>1312.99</c:v>
                </c:pt>
                <c:pt idx="11300">
                  <c:v>1313</c:v>
                </c:pt>
                <c:pt idx="11301">
                  <c:v>1313.01</c:v>
                </c:pt>
                <c:pt idx="11302">
                  <c:v>1313.02</c:v>
                </c:pt>
                <c:pt idx="11303">
                  <c:v>1313.03</c:v>
                </c:pt>
                <c:pt idx="11304">
                  <c:v>1313.04</c:v>
                </c:pt>
                <c:pt idx="11305">
                  <c:v>1313.05</c:v>
                </c:pt>
                <c:pt idx="11306">
                  <c:v>1313.06</c:v>
                </c:pt>
                <c:pt idx="11307">
                  <c:v>1313.07</c:v>
                </c:pt>
                <c:pt idx="11308">
                  <c:v>1313.08</c:v>
                </c:pt>
                <c:pt idx="11309">
                  <c:v>1313.09</c:v>
                </c:pt>
                <c:pt idx="11310">
                  <c:v>1313.1</c:v>
                </c:pt>
                <c:pt idx="11311">
                  <c:v>1313.11</c:v>
                </c:pt>
                <c:pt idx="11312">
                  <c:v>1313.12</c:v>
                </c:pt>
                <c:pt idx="11313">
                  <c:v>1313.13</c:v>
                </c:pt>
                <c:pt idx="11314">
                  <c:v>1313.14</c:v>
                </c:pt>
                <c:pt idx="11315">
                  <c:v>1313.15</c:v>
                </c:pt>
                <c:pt idx="11316">
                  <c:v>1313.16</c:v>
                </c:pt>
                <c:pt idx="11317">
                  <c:v>1313.17</c:v>
                </c:pt>
                <c:pt idx="11318">
                  <c:v>1313.18</c:v>
                </c:pt>
                <c:pt idx="11319">
                  <c:v>1313.19</c:v>
                </c:pt>
                <c:pt idx="11320">
                  <c:v>1313.2</c:v>
                </c:pt>
                <c:pt idx="11321">
                  <c:v>1313.21</c:v>
                </c:pt>
                <c:pt idx="11322">
                  <c:v>1313.22</c:v>
                </c:pt>
                <c:pt idx="11323">
                  <c:v>1313.23</c:v>
                </c:pt>
                <c:pt idx="11324">
                  <c:v>1313.24</c:v>
                </c:pt>
                <c:pt idx="11325">
                  <c:v>1313.25</c:v>
                </c:pt>
                <c:pt idx="11326">
                  <c:v>1313.26</c:v>
                </c:pt>
                <c:pt idx="11327">
                  <c:v>1313.27</c:v>
                </c:pt>
                <c:pt idx="11328">
                  <c:v>1313.28</c:v>
                </c:pt>
                <c:pt idx="11329">
                  <c:v>1313.29</c:v>
                </c:pt>
                <c:pt idx="11330">
                  <c:v>1313.3</c:v>
                </c:pt>
                <c:pt idx="11331">
                  <c:v>1313.31</c:v>
                </c:pt>
                <c:pt idx="11332">
                  <c:v>1313.32</c:v>
                </c:pt>
                <c:pt idx="11333">
                  <c:v>1313.33</c:v>
                </c:pt>
                <c:pt idx="11334">
                  <c:v>1313.34</c:v>
                </c:pt>
                <c:pt idx="11335">
                  <c:v>1313.35</c:v>
                </c:pt>
                <c:pt idx="11336">
                  <c:v>1313.36</c:v>
                </c:pt>
                <c:pt idx="11337">
                  <c:v>1313.37</c:v>
                </c:pt>
                <c:pt idx="11338">
                  <c:v>1313.38</c:v>
                </c:pt>
                <c:pt idx="11339">
                  <c:v>1313.39</c:v>
                </c:pt>
                <c:pt idx="11340">
                  <c:v>1313.4</c:v>
                </c:pt>
                <c:pt idx="11341">
                  <c:v>1313.41</c:v>
                </c:pt>
                <c:pt idx="11342">
                  <c:v>1313.42</c:v>
                </c:pt>
                <c:pt idx="11343">
                  <c:v>1313.43</c:v>
                </c:pt>
                <c:pt idx="11344">
                  <c:v>1313.44</c:v>
                </c:pt>
                <c:pt idx="11345">
                  <c:v>1313.45</c:v>
                </c:pt>
                <c:pt idx="11346">
                  <c:v>1313.46</c:v>
                </c:pt>
                <c:pt idx="11347">
                  <c:v>1313.47</c:v>
                </c:pt>
                <c:pt idx="11348">
                  <c:v>1313.48</c:v>
                </c:pt>
                <c:pt idx="11349">
                  <c:v>1313.49</c:v>
                </c:pt>
                <c:pt idx="11350">
                  <c:v>1313.5</c:v>
                </c:pt>
                <c:pt idx="11351">
                  <c:v>1313.51</c:v>
                </c:pt>
                <c:pt idx="11352">
                  <c:v>1313.52</c:v>
                </c:pt>
                <c:pt idx="11353">
                  <c:v>1313.53</c:v>
                </c:pt>
                <c:pt idx="11354">
                  <c:v>1313.54</c:v>
                </c:pt>
                <c:pt idx="11355">
                  <c:v>1313.55</c:v>
                </c:pt>
                <c:pt idx="11356">
                  <c:v>1313.56</c:v>
                </c:pt>
                <c:pt idx="11357">
                  <c:v>1313.57</c:v>
                </c:pt>
                <c:pt idx="11358">
                  <c:v>1313.58</c:v>
                </c:pt>
                <c:pt idx="11359">
                  <c:v>1313.59</c:v>
                </c:pt>
                <c:pt idx="11360">
                  <c:v>1313.6</c:v>
                </c:pt>
                <c:pt idx="11361">
                  <c:v>1313.61</c:v>
                </c:pt>
                <c:pt idx="11362">
                  <c:v>1313.62</c:v>
                </c:pt>
                <c:pt idx="11363">
                  <c:v>1313.63</c:v>
                </c:pt>
                <c:pt idx="11364">
                  <c:v>1313.64</c:v>
                </c:pt>
                <c:pt idx="11365">
                  <c:v>1313.65</c:v>
                </c:pt>
                <c:pt idx="11366">
                  <c:v>1313.66</c:v>
                </c:pt>
                <c:pt idx="11367">
                  <c:v>1313.67</c:v>
                </c:pt>
                <c:pt idx="11368">
                  <c:v>1313.68</c:v>
                </c:pt>
                <c:pt idx="11369">
                  <c:v>1313.69</c:v>
                </c:pt>
                <c:pt idx="11370">
                  <c:v>1313.7</c:v>
                </c:pt>
                <c:pt idx="11371">
                  <c:v>1313.71</c:v>
                </c:pt>
                <c:pt idx="11372">
                  <c:v>1313.72</c:v>
                </c:pt>
                <c:pt idx="11373">
                  <c:v>1313.73</c:v>
                </c:pt>
                <c:pt idx="11374">
                  <c:v>1313.74</c:v>
                </c:pt>
                <c:pt idx="11375">
                  <c:v>1313.75</c:v>
                </c:pt>
                <c:pt idx="11376">
                  <c:v>1313.76</c:v>
                </c:pt>
                <c:pt idx="11377">
                  <c:v>1313.77</c:v>
                </c:pt>
                <c:pt idx="11378">
                  <c:v>1313.78</c:v>
                </c:pt>
                <c:pt idx="11379">
                  <c:v>1313.79</c:v>
                </c:pt>
                <c:pt idx="11380">
                  <c:v>1313.8</c:v>
                </c:pt>
                <c:pt idx="11381">
                  <c:v>1313.81</c:v>
                </c:pt>
                <c:pt idx="11382">
                  <c:v>1313.82</c:v>
                </c:pt>
                <c:pt idx="11383">
                  <c:v>1313.83</c:v>
                </c:pt>
                <c:pt idx="11384">
                  <c:v>1313.84</c:v>
                </c:pt>
                <c:pt idx="11385">
                  <c:v>1313.85</c:v>
                </c:pt>
                <c:pt idx="11386">
                  <c:v>1313.86</c:v>
                </c:pt>
                <c:pt idx="11387">
                  <c:v>1313.87</c:v>
                </c:pt>
                <c:pt idx="11388">
                  <c:v>1313.88</c:v>
                </c:pt>
                <c:pt idx="11389">
                  <c:v>1313.89</c:v>
                </c:pt>
                <c:pt idx="11390">
                  <c:v>1313.9</c:v>
                </c:pt>
                <c:pt idx="11391">
                  <c:v>1313.91</c:v>
                </c:pt>
                <c:pt idx="11392">
                  <c:v>1313.92</c:v>
                </c:pt>
                <c:pt idx="11393">
                  <c:v>1313.93</c:v>
                </c:pt>
                <c:pt idx="11394">
                  <c:v>1313.94</c:v>
                </c:pt>
                <c:pt idx="11395">
                  <c:v>1313.95</c:v>
                </c:pt>
                <c:pt idx="11396">
                  <c:v>1313.96</c:v>
                </c:pt>
                <c:pt idx="11397">
                  <c:v>1313.97</c:v>
                </c:pt>
                <c:pt idx="11398">
                  <c:v>1313.98</c:v>
                </c:pt>
                <c:pt idx="11399">
                  <c:v>1313.99</c:v>
                </c:pt>
                <c:pt idx="11400">
                  <c:v>1314</c:v>
                </c:pt>
                <c:pt idx="11401">
                  <c:v>1314.01</c:v>
                </c:pt>
                <c:pt idx="11402">
                  <c:v>1314.02</c:v>
                </c:pt>
                <c:pt idx="11403">
                  <c:v>1314.03</c:v>
                </c:pt>
                <c:pt idx="11404">
                  <c:v>1314.04</c:v>
                </c:pt>
                <c:pt idx="11405">
                  <c:v>1314.05</c:v>
                </c:pt>
                <c:pt idx="11406">
                  <c:v>1314.06</c:v>
                </c:pt>
                <c:pt idx="11407">
                  <c:v>1314.07</c:v>
                </c:pt>
                <c:pt idx="11408">
                  <c:v>1314.08</c:v>
                </c:pt>
                <c:pt idx="11409">
                  <c:v>1314.09</c:v>
                </c:pt>
                <c:pt idx="11410">
                  <c:v>1314.1</c:v>
                </c:pt>
                <c:pt idx="11411">
                  <c:v>1314.11</c:v>
                </c:pt>
                <c:pt idx="11412">
                  <c:v>1314.12</c:v>
                </c:pt>
                <c:pt idx="11413">
                  <c:v>1314.13</c:v>
                </c:pt>
                <c:pt idx="11414">
                  <c:v>1314.14</c:v>
                </c:pt>
                <c:pt idx="11415">
                  <c:v>1314.15</c:v>
                </c:pt>
                <c:pt idx="11416">
                  <c:v>1314.16</c:v>
                </c:pt>
                <c:pt idx="11417">
                  <c:v>1314.17</c:v>
                </c:pt>
                <c:pt idx="11418">
                  <c:v>1314.18</c:v>
                </c:pt>
                <c:pt idx="11419">
                  <c:v>1314.19</c:v>
                </c:pt>
                <c:pt idx="11420">
                  <c:v>1314.2</c:v>
                </c:pt>
                <c:pt idx="11421">
                  <c:v>1314.21</c:v>
                </c:pt>
                <c:pt idx="11422">
                  <c:v>1314.22</c:v>
                </c:pt>
                <c:pt idx="11423">
                  <c:v>1314.23</c:v>
                </c:pt>
                <c:pt idx="11424">
                  <c:v>1314.24</c:v>
                </c:pt>
                <c:pt idx="11425">
                  <c:v>1314.25</c:v>
                </c:pt>
                <c:pt idx="11426">
                  <c:v>1314.26</c:v>
                </c:pt>
                <c:pt idx="11427">
                  <c:v>1314.27</c:v>
                </c:pt>
                <c:pt idx="11428">
                  <c:v>1314.28</c:v>
                </c:pt>
                <c:pt idx="11429">
                  <c:v>1314.29</c:v>
                </c:pt>
                <c:pt idx="11430">
                  <c:v>1314.3</c:v>
                </c:pt>
                <c:pt idx="11431">
                  <c:v>1314.31</c:v>
                </c:pt>
                <c:pt idx="11432">
                  <c:v>1314.32</c:v>
                </c:pt>
                <c:pt idx="11433">
                  <c:v>1314.33</c:v>
                </c:pt>
                <c:pt idx="11434">
                  <c:v>1314.34</c:v>
                </c:pt>
                <c:pt idx="11435">
                  <c:v>1314.35</c:v>
                </c:pt>
                <c:pt idx="11436">
                  <c:v>1314.36</c:v>
                </c:pt>
                <c:pt idx="11437">
                  <c:v>1314.37</c:v>
                </c:pt>
                <c:pt idx="11438">
                  <c:v>1314.38</c:v>
                </c:pt>
                <c:pt idx="11439">
                  <c:v>1314.39</c:v>
                </c:pt>
                <c:pt idx="11440">
                  <c:v>1314.4</c:v>
                </c:pt>
                <c:pt idx="11441">
                  <c:v>1314.41</c:v>
                </c:pt>
                <c:pt idx="11442">
                  <c:v>1314.42</c:v>
                </c:pt>
                <c:pt idx="11443">
                  <c:v>1314.43</c:v>
                </c:pt>
                <c:pt idx="11444">
                  <c:v>1314.44</c:v>
                </c:pt>
                <c:pt idx="11445">
                  <c:v>1314.45</c:v>
                </c:pt>
                <c:pt idx="11446">
                  <c:v>1314.46</c:v>
                </c:pt>
                <c:pt idx="11447">
                  <c:v>1314.47</c:v>
                </c:pt>
                <c:pt idx="11448">
                  <c:v>1314.48</c:v>
                </c:pt>
                <c:pt idx="11449">
                  <c:v>1314.49</c:v>
                </c:pt>
                <c:pt idx="11450">
                  <c:v>1314.5</c:v>
                </c:pt>
                <c:pt idx="11451">
                  <c:v>1314.51</c:v>
                </c:pt>
                <c:pt idx="11452">
                  <c:v>1314.52</c:v>
                </c:pt>
                <c:pt idx="11453">
                  <c:v>1314.53</c:v>
                </c:pt>
                <c:pt idx="11454">
                  <c:v>1314.54</c:v>
                </c:pt>
                <c:pt idx="11455">
                  <c:v>1314.55</c:v>
                </c:pt>
                <c:pt idx="11456">
                  <c:v>1314.56</c:v>
                </c:pt>
                <c:pt idx="11457">
                  <c:v>1314.57</c:v>
                </c:pt>
                <c:pt idx="11458">
                  <c:v>1314.58</c:v>
                </c:pt>
                <c:pt idx="11459">
                  <c:v>1314.59</c:v>
                </c:pt>
                <c:pt idx="11460">
                  <c:v>1314.6</c:v>
                </c:pt>
                <c:pt idx="11461">
                  <c:v>1314.61</c:v>
                </c:pt>
                <c:pt idx="11462">
                  <c:v>1314.62</c:v>
                </c:pt>
                <c:pt idx="11463">
                  <c:v>1314.63</c:v>
                </c:pt>
                <c:pt idx="11464">
                  <c:v>1314.64</c:v>
                </c:pt>
                <c:pt idx="11465">
                  <c:v>1314.65</c:v>
                </c:pt>
                <c:pt idx="11466">
                  <c:v>1314.66</c:v>
                </c:pt>
                <c:pt idx="11467">
                  <c:v>1314.67</c:v>
                </c:pt>
                <c:pt idx="11468">
                  <c:v>1314.68</c:v>
                </c:pt>
                <c:pt idx="11469">
                  <c:v>1314.69</c:v>
                </c:pt>
                <c:pt idx="11470">
                  <c:v>1314.7</c:v>
                </c:pt>
                <c:pt idx="11471">
                  <c:v>1314.71</c:v>
                </c:pt>
                <c:pt idx="11472">
                  <c:v>1314.72</c:v>
                </c:pt>
                <c:pt idx="11473">
                  <c:v>1314.73</c:v>
                </c:pt>
                <c:pt idx="11474">
                  <c:v>1314.74</c:v>
                </c:pt>
                <c:pt idx="11475">
                  <c:v>1314.75</c:v>
                </c:pt>
                <c:pt idx="11476">
                  <c:v>1314.76</c:v>
                </c:pt>
                <c:pt idx="11477">
                  <c:v>1314.77</c:v>
                </c:pt>
                <c:pt idx="11478">
                  <c:v>1314.78</c:v>
                </c:pt>
                <c:pt idx="11479">
                  <c:v>1314.79</c:v>
                </c:pt>
                <c:pt idx="11480">
                  <c:v>1314.8</c:v>
                </c:pt>
                <c:pt idx="11481">
                  <c:v>1314.81</c:v>
                </c:pt>
                <c:pt idx="11482">
                  <c:v>1314.82</c:v>
                </c:pt>
                <c:pt idx="11483">
                  <c:v>1314.83</c:v>
                </c:pt>
                <c:pt idx="11484">
                  <c:v>1314.84</c:v>
                </c:pt>
                <c:pt idx="11485">
                  <c:v>1314.85</c:v>
                </c:pt>
                <c:pt idx="11486">
                  <c:v>1314.86</c:v>
                </c:pt>
                <c:pt idx="11487">
                  <c:v>1314.87</c:v>
                </c:pt>
                <c:pt idx="11488">
                  <c:v>1314.88</c:v>
                </c:pt>
                <c:pt idx="11489">
                  <c:v>1314.89</c:v>
                </c:pt>
                <c:pt idx="11490">
                  <c:v>1314.9</c:v>
                </c:pt>
                <c:pt idx="11491">
                  <c:v>1314.91</c:v>
                </c:pt>
                <c:pt idx="11492">
                  <c:v>1314.92</c:v>
                </c:pt>
                <c:pt idx="11493">
                  <c:v>1314.93</c:v>
                </c:pt>
                <c:pt idx="11494">
                  <c:v>1314.94</c:v>
                </c:pt>
                <c:pt idx="11495">
                  <c:v>1314.95</c:v>
                </c:pt>
                <c:pt idx="11496">
                  <c:v>1314.96</c:v>
                </c:pt>
                <c:pt idx="11497">
                  <c:v>1314.97</c:v>
                </c:pt>
                <c:pt idx="11498">
                  <c:v>1314.98</c:v>
                </c:pt>
                <c:pt idx="11499">
                  <c:v>1314.99</c:v>
                </c:pt>
                <c:pt idx="11500">
                  <c:v>1315</c:v>
                </c:pt>
                <c:pt idx="11501">
                  <c:v>1315.01</c:v>
                </c:pt>
                <c:pt idx="11502">
                  <c:v>1315.02</c:v>
                </c:pt>
                <c:pt idx="11503">
                  <c:v>1315.03</c:v>
                </c:pt>
                <c:pt idx="11504">
                  <c:v>1315.04</c:v>
                </c:pt>
                <c:pt idx="11505">
                  <c:v>1315.05</c:v>
                </c:pt>
                <c:pt idx="11506">
                  <c:v>1315.06</c:v>
                </c:pt>
                <c:pt idx="11507">
                  <c:v>1315.07</c:v>
                </c:pt>
                <c:pt idx="11508">
                  <c:v>1315.08</c:v>
                </c:pt>
                <c:pt idx="11509">
                  <c:v>1315.09</c:v>
                </c:pt>
                <c:pt idx="11510">
                  <c:v>1315.1</c:v>
                </c:pt>
                <c:pt idx="11511">
                  <c:v>1315.11</c:v>
                </c:pt>
                <c:pt idx="11512">
                  <c:v>1315.12</c:v>
                </c:pt>
                <c:pt idx="11513">
                  <c:v>1315.13</c:v>
                </c:pt>
                <c:pt idx="11514">
                  <c:v>1315.14</c:v>
                </c:pt>
                <c:pt idx="11515">
                  <c:v>1315.15</c:v>
                </c:pt>
                <c:pt idx="11516">
                  <c:v>1315.16</c:v>
                </c:pt>
                <c:pt idx="11517">
                  <c:v>1315.17</c:v>
                </c:pt>
                <c:pt idx="11518">
                  <c:v>1315.18</c:v>
                </c:pt>
                <c:pt idx="11519">
                  <c:v>1315.19</c:v>
                </c:pt>
                <c:pt idx="11520">
                  <c:v>1315.2</c:v>
                </c:pt>
                <c:pt idx="11521">
                  <c:v>1315.21</c:v>
                </c:pt>
                <c:pt idx="11522">
                  <c:v>1315.22</c:v>
                </c:pt>
                <c:pt idx="11523">
                  <c:v>1315.23</c:v>
                </c:pt>
                <c:pt idx="11524">
                  <c:v>1315.24</c:v>
                </c:pt>
                <c:pt idx="11525">
                  <c:v>1315.25</c:v>
                </c:pt>
                <c:pt idx="11526">
                  <c:v>1315.26</c:v>
                </c:pt>
                <c:pt idx="11527">
                  <c:v>1315.27</c:v>
                </c:pt>
                <c:pt idx="11528">
                  <c:v>1315.28</c:v>
                </c:pt>
                <c:pt idx="11529">
                  <c:v>1315.29</c:v>
                </c:pt>
                <c:pt idx="11530">
                  <c:v>1315.3</c:v>
                </c:pt>
                <c:pt idx="11531">
                  <c:v>1315.31</c:v>
                </c:pt>
                <c:pt idx="11532">
                  <c:v>1315.32</c:v>
                </c:pt>
                <c:pt idx="11533">
                  <c:v>1315.33</c:v>
                </c:pt>
                <c:pt idx="11534">
                  <c:v>1315.34</c:v>
                </c:pt>
                <c:pt idx="11535">
                  <c:v>1315.35</c:v>
                </c:pt>
                <c:pt idx="11536">
                  <c:v>1315.36</c:v>
                </c:pt>
                <c:pt idx="11537">
                  <c:v>1315.37</c:v>
                </c:pt>
                <c:pt idx="11538">
                  <c:v>1315.38</c:v>
                </c:pt>
                <c:pt idx="11539">
                  <c:v>1315.39</c:v>
                </c:pt>
                <c:pt idx="11540">
                  <c:v>1315.4</c:v>
                </c:pt>
                <c:pt idx="11541">
                  <c:v>1315.41</c:v>
                </c:pt>
                <c:pt idx="11542">
                  <c:v>1315.42</c:v>
                </c:pt>
                <c:pt idx="11543">
                  <c:v>1315.43</c:v>
                </c:pt>
                <c:pt idx="11544">
                  <c:v>1315.44</c:v>
                </c:pt>
                <c:pt idx="11545">
                  <c:v>1315.45</c:v>
                </c:pt>
                <c:pt idx="11546">
                  <c:v>1315.46</c:v>
                </c:pt>
                <c:pt idx="11547">
                  <c:v>1315.47</c:v>
                </c:pt>
                <c:pt idx="11548">
                  <c:v>1315.48</c:v>
                </c:pt>
                <c:pt idx="11549">
                  <c:v>1315.49</c:v>
                </c:pt>
                <c:pt idx="11550">
                  <c:v>1315.5</c:v>
                </c:pt>
                <c:pt idx="11551">
                  <c:v>1315.51</c:v>
                </c:pt>
                <c:pt idx="11552">
                  <c:v>1315.52</c:v>
                </c:pt>
                <c:pt idx="11553">
                  <c:v>1315.53</c:v>
                </c:pt>
                <c:pt idx="11554">
                  <c:v>1315.54</c:v>
                </c:pt>
                <c:pt idx="11555">
                  <c:v>1315.55</c:v>
                </c:pt>
                <c:pt idx="11556">
                  <c:v>1315.56</c:v>
                </c:pt>
                <c:pt idx="11557">
                  <c:v>1315.57</c:v>
                </c:pt>
                <c:pt idx="11558">
                  <c:v>1315.58</c:v>
                </c:pt>
                <c:pt idx="11559">
                  <c:v>1315.59</c:v>
                </c:pt>
                <c:pt idx="11560">
                  <c:v>1315.6</c:v>
                </c:pt>
                <c:pt idx="11561">
                  <c:v>1315.61</c:v>
                </c:pt>
                <c:pt idx="11562">
                  <c:v>1315.62</c:v>
                </c:pt>
                <c:pt idx="11563">
                  <c:v>1315.63</c:v>
                </c:pt>
                <c:pt idx="11564">
                  <c:v>1315.64</c:v>
                </c:pt>
                <c:pt idx="11565">
                  <c:v>1315.65</c:v>
                </c:pt>
                <c:pt idx="11566">
                  <c:v>1315.66</c:v>
                </c:pt>
                <c:pt idx="11567">
                  <c:v>1315.67</c:v>
                </c:pt>
                <c:pt idx="11568">
                  <c:v>1315.68</c:v>
                </c:pt>
                <c:pt idx="11569">
                  <c:v>1315.69</c:v>
                </c:pt>
                <c:pt idx="11570">
                  <c:v>1315.7</c:v>
                </c:pt>
                <c:pt idx="11571">
                  <c:v>1315.71</c:v>
                </c:pt>
                <c:pt idx="11572">
                  <c:v>1315.72</c:v>
                </c:pt>
                <c:pt idx="11573">
                  <c:v>1315.73</c:v>
                </c:pt>
                <c:pt idx="11574">
                  <c:v>1315.74</c:v>
                </c:pt>
                <c:pt idx="11575">
                  <c:v>1315.75</c:v>
                </c:pt>
                <c:pt idx="11576">
                  <c:v>1315.76</c:v>
                </c:pt>
                <c:pt idx="11577">
                  <c:v>1315.77</c:v>
                </c:pt>
                <c:pt idx="11578">
                  <c:v>1315.78</c:v>
                </c:pt>
                <c:pt idx="11579">
                  <c:v>1315.79</c:v>
                </c:pt>
                <c:pt idx="11580">
                  <c:v>1315.8</c:v>
                </c:pt>
                <c:pt idx="11581">
                  <c:v>1315.81</c:v>
                </c:pt>
                <c:pt idx="11582">
                  <c:v>1315.82</c:v>
                </c:pt>
                <c:pt idx="11583">
                  <c:v>1315.83</c:v>
                </c:pt>
                <c:pt idx="11584">
                  <c:v>1315.84</c:v>
                </c:pt>
                <c:pt idx="11585">
                  <c:v>1315.85</c:v>
                </c:pt>
                <c:pt idx="11586">
                  <c:v>1315.86</c:v>
                </c:pt>
                <c:pt idx="11587">
                  <c:v>1315.87</c:v>
                </c:pt>
                <c:pt idx="11588">
                  <c:v>1315.88</c:v>
                </c:pt>
                <c:pt idx="11589">
                  <c:v>1315.89</c:v>
                </c:pt>
                <c:pt idx="11590">
                  <c:v>1315.9</c:v>
                </c:pt>
                <c:pt idx="11591">
                  <c:v>1315.91</c:v>
                </c:pt>
                <c:pt idx="11592">
                  <c:v>1315.92</c:v>
                </c:pt>
                <c:pt idx="11593">
                  <c:v>1315.93</c:v>
                </c:pt>
                <c:pt idx="11594">
                  <c:v>1315.94</c:v>
                </c:pt>
                <c:pt idx="11595">
                  <c:v>1315.95</c:v>
                </c:pt>
                <c:pt idx="11596">
                  <c:v>1315.96</c:v>
                </c:pt>
                <c:pt idx="11597">
                  <c:v>1315.97</c:v>
                </c:pt>
                <c:pt idx="11598">
                  <c:v>1315.98</c:v>
                </c:pt>
                <c:pt idx="11599">
                  <c:v>1315.99</c:v>
                </c:pt>
                <c:pt idx="11600">
                  <c:v>1316</c:v>
                </c:pt>
                <c:pt idx="11601">
                  <c:v>1316.01</c:v>
                </c:pt>
                <c:pt idx="11602">
                  <c:v>1316.02</c:v>
                </c:pt>
                <c:pt idx="11603">
                  <c:v>1316.03</c:v>
                </c:pt>
                <c:pt idx="11604">
                  <c:v>1316.04</c:v>
                </c:pt>
                <c:pt idx="11605">
                  <c:v>1316.05</c:v>
                </c:pt>
                <c:pt idx="11606">
                  <c:v>1316.06</c:v>
                </c:pt>
                <c:pt idx="11607">
                  <c:v>1316.07</c:v>
                </c:pt>
                <c:pt idx="11608">
                  <c:v>1316.08</c:v>
                </c:pt>
                <c:pt idx="11609">
                  <c:v>1316.09</c:v>
                </c:pt>
                <c:pt idx="11610">
                  <c:v>1316.1</c:v>
                </c:pt>
                <c:pt idx="11611">
                  <c:v>1316.11</c:v>
                </c:pt>
                <c:pt idx="11612">
                  <c:v>1316.12</c:v>
                </c:pt>
                <c:pt idx="11613">
                  <c:v>1316.13</c:v>
                </c:pt>
                <c:pt idx="11614">
                  <c:v>1316.14</c:v>
                </c:pt>
                <c:pt idx="11615">
                  <c:v>1316.15</c:v>
                </c:pt>
                <c:pt idx="11616">
                  <c:v>1316.16</c:v>
                </c:pt>
                <c:pt idx="11617">
                  <c:v>1316.17</c:v>
                </c:pt>
                <c:pt idx="11618">
                  <c:v>1316.18</c:v>
                </c:pt>
                <c:pt idx="11619">
                  <c:v>1316.19</c:v>
                </c:pt>
                <c:pt idx="11620">
                  <c:v>1316.2</c:v>
                </c:pt>
                <c:pt idx="11621">
                  <c:v>1316.21</c:v>
                </c:pt>
                <c:pt idx="11622">
                  <c:v>1316.22</c:v>
                </c:pt>
                <c:pt idx="11623">
                  <c:v>1316.23</c:v>
                </c:pt>
                <c:pt idx="11624">
                  <c:v>1316.24</c:v>
                </c:pt>
                <c:pt idx="11625">
                  <c:v>1316.25</c:v>
                </c:pt>
                <c:pt idx="11626">
                  <c:v>1316.26</c:v>
                </c:pt>
                <c:pt idx="11627">
                  <c:v>1316.27</c:v>
                </c:pt>
                <c:pt idx="11628">
                  <c:v>1316.28</c:v>
                </c:pt>
                <c:pt idx="11629">
                  <c:v>1316.29</c:v>
                </c:pt>
                <c:pt idx="11630">
                  <c:v>1316.3</c:v>
                </c:pt>
                <c:pt idx="11631">
                  <c:v>1316.31</c:v>
                </c:pt>
                <c:pt idx="11632">
                  <c:v>1316.32</c:v>
                </c:pt>
                <c:pt idx="11633">
                  <c:v>1316.33</c:v>
                </c:pt>
                <c:pt idx="11634">
                  <c:v>1316.34</c:v>
                </c:pt>
                <c:pt idx="11635">
                  <c:v>1316.35</c:v>
                </c:pt>
                <c:pt idx="11636">
                  <c:v>1316.36</c:v>
                </c:pt>
                <c:pt idx="11637">
                  <c:v>1316.37</c:v>
                </c:pt>
                <c:pt idx="11638">
                  <c:v>1316.38</c:v>
                </c:pt>
                <c:pt idx="11639">
                  <c:v>1316.39</c:v>
                </c:pt>
                <c:pt idx="11640">
                  <c:v>1316.4</c:v>
                </c:pt>
                <c:pt idx="11641">
                  <c:v>1316.41</c:v>
                </c:pt>
                <c:pt idx="11642">
                  <c:v>1316.42</c:v>
                </c:pt>
                <c:pt idx="11643">
                  <c:v>1316.43</c:v>
                </c:pt>
                <c:pt idx="11644">
                  <c:v>1316.44</c:v>
                </c:pt>
                <c:pt idx="11645">
                  <c:v>1316.45</c:v>
                </c:pt>
                <c:pt idx="11646">
                  <c:v>1316.46</c:v>
                </c:pt>
                <c:pt idx="11647">
                  <c:v>1316.47</c:v>
                </c:pt>
                <c:pt idx="11648">
                  <c:v>1316.48</c:v>
                </c:pt>
                <c:pt idx="11649">
                  <c:v>1316.49</c:v>
                </c:pt>
                <c:pt idx="11650">
                  <c:v>1316.5</c:v>
                </c:pt>
                <c:pt idx="11651">
                  <c:v>1316.51</c:v>
                </c:pt>
                <c:pt idx="11652">
                  <c:v>1316.52</c:v>
                </c:pt>
                <c:pt idx="11653">
                  <c:v>1316.53</c:v>
                </c:pt>
                <c:pt idx="11654">
                  <c:v>1316.54</c:v>
                </c:pt>
                <c:pt idx="11655">
                  <c:v>1316.55</c:v>
                </c:pt>
                <c:pt idx="11656">
                  <c:v>1316.56</c:v>
                </c:pt>
                <c:pt idx="11657">
                  <c:v>1316.57</c:v>
                </c:pt>
                <c:pt idx="11658">
                  <c:v>1316.58</c:v>
                </c:pt>
                <c:pt idx="11659">
                  <c:v>1316.59</c:v>
                </c:pt>
                <c:pt idx="11660">
                  <c:v>1316.6</c:v>
                </c:pt>
                <c:pt idx="11661">
                  <c:v>1316.61</c:v>
                </c:pt>
                <c:pt idx="11662">
                  <c:v>1316.62</c:v>
                </c:pt>
                <c:pt idx="11663">
                  <c:v>1316.63</c:v>
                </c:pt>
                <c:pt idx="11664">
                  <c:v>1316.64</c:v>
                </c:pt>
                <c:pt idx="11665">
                  <c:v>1316.65</c:v>
                </c:pt>
                <c:pt idx="11666">
                  <c:v>1316.66</c:v>
                </c:pt>
                <c:pt idx="11667">
                  <c:v>1316.67</c:v>
                </c:pt>
                <c:pt idx="11668">
                  <c:v>1316.68</c:v>
                </c:pt>
                <c:pt idx="11669">
                  <c:v>1316.69</c:v>
                </c:pt>
                <c:pt idx="11670">
                  <c:v>1316.7</c:v>
                </c:pt>
                <c:pt idx="11671">
                  <c:v>1316.71</c:v>
                </c:pt>
                <c:pt idx="11672">
                  <c:v>1316.72</c:v>
                </c:pt>
                <c:pt idx="11673">
                  <c:v>1316.73</c:v>
                </c:pt>
                <c:pt idx="11674">
                  <c:v>1316.74</c:v>
                </c:pt>
                <c:pt idx="11675">
                  <c:v>1316.75</c:v>
                </c:pt>
                <c:pt idx="11676">
                  <c:v>1316.76</c:v>
                </c:pt>
                <c:pt idx="11677">
                  <c:v>1316.77</c:v>
                </c:pt>
                <c:pt idx="11678">
                  <c:v>1316.78</c:v>
                </c:pt>
                <c:pt idx="11679">
                  <c:v>1316.79</c:v>
                </c:pt>
                <c:pt idx="11680">
                  <c:v>1316.8</c:v>
                </c:pt>
                <c:pt idx="11681">
                  <c:v>1316.81</c:v>
                </c:pt>
                <c:pt idx="11682">
                  <c:v>1316.82</c:v>
                </c:pt>
                <c:pt idx="11683">
                  <c:v>1316.83</c:v>
                </c:pt>
                <c:pt idx="11684">
                  <c:v>1316.84</c:v>
                </c:pt>
                <c:pt idx="11685">
                  <c:v>1316.85</c:v>
                </c:pt>
                <c:pt idx="11686">
                  <c:v>1316.86</c:v>
                </c:pt>
                <c:pt idx="11687">
                  <c:v>1316.87</c:v>
                </c:pt>
                <c:pt idx="11688">
                  <c:v>1316.88</c:v>
                </c:pt>
                <c:pt idx="11689">
                  <c:v>1316.89</c:v>
                </c:pt>
                <c:pt idx="11690">
                  <c:v>1316.9</c:v>
                </c:pt>
                <c:pt idx="11691">
                  <c:v>1316.91</c:v>
                </c:pt>
                <c:pt idx="11692">
                  <c:v>1316.92</c:v>
                </c:pt>
                <c:pt idx="11693">
                  <c:v>1316.93</c:v>
                </c:pt>
                <c:pt idx="11694">
                  <c:v>1316.94</c:v>
                </c:pt>
                <c:pt idx="11695">
                  <c:v>1316.95</c:v>
                </c:pt>
                <c:pt idx="11696">
                  <c:v>1316.96</c:v>
                </c:pt>
                <c:pt idx="11697">
                  <c:v>1316.97</c:v>
                </c:pt>
                <c:pt idx="11698">
                  <c:v>1316.98</c:v>
                </c:pt>
                <c:pt idx="11699">
                  <c:v>1316.99</c:v>
                </c:pt>
                <c:pt idx="11700">
                  <c:v>1317</c:v>
                </c:pt>
                <c:pt idx="11701">
                  <c:v>1317.01</c:v>
                </c:pt>
                <c:pt idx="11702">
                  <c:v>1317.02</c:v>
                </c:pt>
                <c:pt idx="11703">
                  <c:v>1317.03</c:v>
                </c:pt>
                <c:pt idx="11704">
                  <c:v>1317.04</c:v>
                </c:pt>
                <c:pt idx="11705">
                  <c:v>1317.05</c:v>
                </c:pt>
                <c:pt idx="11706">
                  <c:v>1317.06</c:v>
                </c:pt>
                <c:pt idx="11707">
                  <c:v>1317.07</c:v>
                </c:pt>
                <c:pt idx="11708">
                  <c:v>1317.08</c:v>
                </c:pt>
                <c:pt idx="11709">
                  <c:v>1317.09</c:v>
                </c:pt>
                <c:pt idx="11710">
                  <c:v>1317.1</c:v>
                </c:pt>
                <c:pt idx="11711">
                  <c:v>1317.11</c:v>
                </c:pt>
                <c:pt idx="11712">
                  <c:v>1317.12</c:v>
                </c:pt>
                <c:pt idx="11713">
                  <c:v>1317.13</c:v>
                </c:pt>
                <c:pt idx="11714">
                  <c:v>1317.14</c:v>
                </c:pt>
                <c:pt idx="11715">
                  <c:v>1317.15</c:v>
                </c:pt>
                <c:pt idx="11716">
                  <c:v>1317.16</c:v>
                </c:pt>
                <c:pt idx="11717">
                  <c:v>1317.17</c:v>
                </c:pt>
                <c:pt idx="11718">
                  <c:v>1317.18</c:v>
                </c:pt>
                <c:pt idx="11719">
                  <c:v>1317.19</c:v>
                </c:pt>
                <c:pt idx="11720">
                  <c:v>1317.2</c:v>
                </c:pt>
                <c:pt idx="11721">
                  <c:v>1317.21</c:v>
                </c:pt>
                <c:pt idx="11722">
                  <c:v>1317.22</c:v>
                </c:pt>
                <c:pt idx="11723">
                  <c:v>1317.23</c:v>
                </c:pt>
                <c:pt idx="11724">
                  <c:v>1317.24</c:v>
                </c:pt>
                <c:pt idx="11725">
                  <c:v>1317.25</c:v>
                </c:pt>
                <c:pt idx="11726">
                  <c:v>1317.26</c:v>
                </c:pt>
                <c:pt idx="11727">
                  <c:v>1317.27</c:v>
                </c:pt>
                <c:pt idx="11728">
                  <c:v>1317.28</c:v>
                </c:pt>
                <c:pt idx="11729">
                  <c:v>1317.29</c:v>
                </c:pt>
                <c:pt idx="11730">
                  <c:v>1317.3</c:v>
                </c:pt>
                <c:pt idx="11731">
                  <c:v>1317.31</c:v>
                </c:pt>
                <c:pt idx="11732">
                  <c:v>1317.32</c:v>
                </c:pt>
                <c:pt idx="11733">
                  <c:v>1317.33</c:v>
                </c:pt>
                <c:pt idx="11734">
                  <c:v>1317.34</c:v>
                </c:pt>
                <c:pt idx="11735">
                  <c:v>1317.35</c:v>
                </c:pt>
                <c:pt idx="11736">
                  <c:v>1317.36</c:v>
                </c:pt>
                <c:pt idx="11737">
                  <c:v>1317.37</c:v>
                </c:pt>
                <c:pt idx="11738">
                  <c:v>1317.38</c:v>
                </c:pt>
                <c:pt idx="11739">
                  <c:v>1317.39</c:v>
                </c:pt>
                <c:pt idx="11740">
                  <c:v>1317.4</c:v>
                </c:pt>
                <c:pt idx="11741">
                  <c:v>1317.41</c:v>
                </c:pt>
                <c:pt idx="11742">
                  <c:v>1317.42</c:v>
                </c:pt>
                <c:pt idx="11743">
                  <c:v>1317.43</c:v>
                </c:pt>
                <c:pt idx="11744">
                  <c:v>1317.44</c:v>
                </c:pt>
                <c:pt idx="11745">
                  <c:v>1317.45</c:v>
                </c:pt>
                <c:pt idx="11746">
                  <c:v>1317.46</c:v>
                </c:pt>
                <c:pt idx="11747">
                  <c:v>1317.47</c:v>
                </c:pt>
                <c:pt idx="11748">
                  <c:v>1317.48</c:v>
                </c:pt>
                <c:pt idx="11749">
                  <c:v>1317.49</c:v>
                </c:pt>
                <c:pt idx="11750">
                  <c:v>1317.5</c:v>
                </c:pt>
                <c:pt idx="11751">
                  <c:v>1317.51</c:v>
                </c:pt>
                <c:pt idx="11752">
                  <c:v>1317.52</c:v>
                </c:pt>
                <c:pt idx="11753">
                  <c:v>1317.53</c:v>
                </c:pt>
                <c:pt idx="11754">
                  <c:v>1317.54</c:v>
                </c:pt>
                <c:pt idx="11755">
                  <c:v>1317.55</c:v>
                </c:pt>
                <c:pt idx="11756">
                  <c:v>1317.56</c:v>
                </c:pt>
                <c:pt idx="11757">
                  <c:v>1317.57</c:v>
                </c:pt>
                <c:pt idx="11758">
                  <c:v>1317.58</c:v>
                </c:pt>
                <c:pt idx="11759">
                  <c:v>1317.59</c:v>
                </c:pt>
                <c:pt idx="11760">
                  <c:v>1317.6</c:v>
                </c:pt>
                <c:pt idx="11761">
                  <c:v>1317.61</c:v>
                </c:pt>
                <c:pt idx="11762">
                  <c:v>1317.62</c:v>
                </c:pt>
                <c:pt idx="11763">
                  <c:v>1317.63</c:v>
                </c:pt>
                <c:pt idx="11764">
                  <c:v>1317.64</c:v>
                </c:pt>
                <c:pt idx="11765">
                  <c:v>1317.65</c:v>
                </c:pt>
                <c:pt idx="11766">
                  <c:v>1317.66</c:v>
                </c:pt>
                <c:pt idx="11767">
                  <c:v>1317.67</c:v>
                </c:pt>
                <c:pt idx="11768">
                  <c:v>1317.68</c:v>
                </c:pt>
                <c:pt idx="11769">
                  <c:v>1317.69</c:v>
                </c:pt>
                <c:pt idx="11770">
                  <c:v>1317.7</c:v>
                </c:pt>
                <c:pt idx="11771">
                  <c:v>1317.71</c:v>
                </c:pt>
                <c:pt idx="11772">
                  <c:v>1317.72</c:v>
                </c:pt>
                <c:pt idx="11773">
                  <c:v>1317.73</c:v>
                </c:pt>
                <c:pt idx="11774">
                  <c:v>1317.74</c:v>
                </c:pt>
                <c:pt idx="11775">
                  <c:v>1317.75</c:v>
                </c:pt>
                <c:pt idx="11776">
                  <c:v>1317.76</c:v>
                </c:pt>
                <c:pt idx="11777">
                  <c:v>1317.77</c:v>
                </c:pt>
                <c:pt idx="11778">
                  <c:v>1317.78</c:v>
                </c:pt>
                <c:pt idx="11779">
                  <c:v>1317.79</c:v>
                </c:pt>
                <c:pt idx="11780">
                  <c:v>1317.8</c:v>
                </c:pt>
                <c:pt idx="11781">
                  <c:v>1317.81</c:v>
                </c:pt>
                <c:pt idx="11782">
                  <c:v>1317.82</c:v>
                </c:pt>
                <c:pt idx="11783">
                  <c:v>1317.83</c:v>
                </c:pt>
                <c:pt idx="11784">
                  <c:v>1317.84</c:v>
                </c:pt>
                <c:pt idx="11785">
                  <c:v>1317.85</c:v>
                </c:pt>
                <c:pt idx="11786">
                  <c:v>1317.86</c:v>
                </c:pt>
                <c:pt idx="11787">
                  <c:v>1317.87</c:v>
                </c:pt>
                <c:pt idx="11788">
                  <c:v>1317.88</c:v>
                </c:pt>
                <c:pt idx="11789">
                  <c:v>1317.89</c:v>
                </c:pt>
                <c:pt idx="11790">
                  <c:v>1317.9</c:v>
                </c:pt>
                <c:pt idx="11791">
                  <c:v>1317.91</c:v>
                </c:pt>
                <c:pt idx="11792">
                  <c:v>1317.92</c:v>
                </c:pt>
                <c:pt idx="11793">
                  <c:v>1317.93</c:v>
                </c:pt>
                <c:pt idx="11794">
                  <c:v>1317.94</c:v>
                </c:pt>
                <c:pt idx="11795">
                  <c:v>1317.95</c:v>
                </c:pt>
                <c:pt idx="11796">
                  <c:v>1317.96</c:v>
                </c:pt>
                <c:pt idx="11797">
                  <c:v>1317.97</c:v>
                </c:pt>
                <c:pt idx="11798">
                  <c:v>1317.98</c:v>
                </c:pt>
                <c:pt idx="11799">
                  <c:v>1317.99</c:v>
                </c:pt>
                <c:pt idx="11800">
                  <c:v>1318</c:v>
                </c:pt>
                <c:pt idx="11801">
                  <c:v>1318.01</c:v>
                </c:pt>
                <c:pt idx="11802">
                  <c:v>1318.02</c:v>
                </c:pt>
                <c:pt idx="11803">
                  <c:v>1318.03</c:v>
                </c:pt>
                <c:pt idx="11804">
                  <c:v>1318.04</c:v>
                </c:pt>
                <c:pt idx="11805">
                  <c:v>1318.05</c:v>
                </c:pt>
                <c:pt idx="11806">
                  <c:v>1318.06</c:v>
                </c:pt>
                <c:pt idx="11807">
                  <c:v>1318.07</c:v>
                </c:pt>
                <c:pt idx="11808">
                  <c:v>1318.08</c:v>
                </c:pt>
                <c:pt idx="11809">
                  <c:v>1318.09</c:v>
                </c:pt>
                <c:pt idx="11810">
                  <c:v>1318.1</c:v>
                </c:pt>
                <c:pt idx="11811">
                  <c:v>1318.11</c:v>
                </c:pt>
                <c:pt idx="11812">
                  <c:v>1318.12</c:v>
                </c:pt>
                <c:pt idx="11813">
                  <c:v>1318.13</c:v>
                </c:pt>
                <c:pt idx="11814">
                  <c:v>1318.14</c:v>
                </c:pt>
                <c:pt idx="11815">
                  <c:v>1318.15</c:v>
                </c:pt>
                <c:pt idx="11816">
                  <c:v>1318.16</c:v>
                </c:pt>
                <c:pt idx="11817">
                  <c:v>1318.17</c:v>
                </c:pt>
                <c:pt idx="11818">
                  <c:v>1318.18</c:v>
                </c:pt>
                <c:pt idx="11819">
                  <c:v>1318.19</c:v>
                </c:pt>
                <c:pt idx="11820">
                  <c:v>1318.2</c:v>
                </c:pt>
                <c:pt idx="11821">
                  <c:v>1318.21</c:v>
                </c:pt>
                <c:pt idx="11822">
                  <c:v>1318.22</c:v>
                </c:pt>
                <c:pt idx="11823">
                  <c:v>1318.23</c:v>
                </c:pt>
                <c:pt idx="11824">
                  <c:v>1318.24</c:v>
                </c:pt>
                <c:pt idx="11825">
                  <c:v>1318.25</c:v>
                </c:pt>
                <c:pt idx="11826">
                  <c:v>1318.26</c:v>
                </c:pt>
                <c:pt idx="11827">
                  <c:v>1318.27</c:v>
                </c:pt>
                <c:pt idx="11828">
                  <c:v>1318.28</c:v>
                </c:pt>
                <c:pt idx="11829">
                  <c:v>1318.29</c:v>
                </c:pt>
                <c:pt idx="11830">
                  <c:v>1318.3</c:v>
                </c:pt>
                <c:pt idx="11831">
                  <c:v>1318.31</c:v>
                </c:pt>
                <c:pt idx="11832">
                  <c:v>1318.32</c:v>
                </c:pt>
                <c:pt idx="11833">
                  <c:v>1318.33</c:v>
                </c:pt>
                <c:pt idx="11834">
                  <c:v>1318.34</c:v>
                </c:pt>
                <c:pt idx="11835">
                  <c:v>1318.35</c:v>
                </c:pt>
                <c:pt idx="11836">
                  <c:v>1318.36</c:v>
                </c:pt>
                <c:pt idx="11837">
                  <c:v>1318.37</c:v>
                </c:pt>
                <c:pt idx="11838">
                  <c:v>1318.38</c:v>
                </c:pt>
                <c:pt idx="11839">
                  <c:v>1318.39</c:v>
                </c:pt>
                <c:pt idx="11840">
                  <c:v>1318.4</c:v>
                </c:pt>
                <c:pt idx="11841">
                  <c:v>1318.41</c:v>
                </c:pt>
                <c:pt idx="11842">
                  <c:v>1318.42</c:v>
                </c:pt>
                <c:pt idx="11843">
                  <c:v>1318.43</c:v>
                </c:pt>
                <c:pt idx="11844">
                  <c:v>1318.44</c:v>
                </c:pt>
                <c:pt idx="11845">
                  <c:v>1318.45</c:v>
                </c:pt>
                <c:pt idx="11846">
                  <c:v>1318.46</c:v>
                </c:pt>
                <c:pt idx="11847">
                  <c:v>1318.47</c:v>
                </c:pt>
                <c:pt idx="11848">
                  <c:v>1318.48</c:v>
                </c:pt>
                <c:pt idx="11849">
                  <c:v>1318.49</c:v>
                </c:pt>
                <c:pt idx="11850">
                  <c:v>1318.5</c:v>
                </c:pt>
                <c:pt idx="11851">
                  <c:v>1318.51</c:v>
                </c:pt>
                <c:pt idx="11852">
                  <c:v>1318.52</c:v>
                </c:pt>
                <c:pt idx="11853">
                  <c:v>1318.53</c:v>
                </c:pt>
                <c:pt idx="11854">
                  <c:v>1318.54</c:v>
                </c:pt>
                <c:pt idx="11855">
                  <c:v>1318.55</c:v>
                </c:pt>
                <c:pt idx="11856">
                  <c:v>1318.56</c:v>
                </c:pt>
                <c:pt idx="11857">
                  <c:v>1318.57</c:v>
                </c:pt>
                <c:pt idx="11858">
                  <c:v>1318.58</c:v>
                </c:pt>
                <c:pt idx="11859">
                  <c:v>1318.59</c:v>
                </c:pt>
                <c:pt idx="11860">
                  <c:v>1318.6</c:v>
                </c:pt>
                <c:pt idx="11861">
                  <c:v>1318.61</c:v>
                </c:pt>
                <c:pt idx="11862">
                  <c:v>1318.62</c:v>
                </c:pt>
                <c:pt idx="11863">
                  <c:v>1318.63</c:v>
                </c:pt>
                <c:pt idx="11864">
                  <c:v>1318.64</c:v>
                </c:pt>
                <c:pt idx="11865">
                  <c:v>1318.65</c:v>
                </c:pt>
                <c:pt idx="11866">
                  <c:v>1318.66</c:v>
                </c:pt>
                <c:pt idx="11867">
                  <c:v>1318.67</c:v>
                </c:pt>
                <c:pt idx="11868">
                  <c:v>1318.68</c:v>
                </c:pt>
                <c:pt idx="11869">
                  <c:v>1318.69</c:v>
                </c:pt>
                <c:pt idx="11870">
                  <c:v>1318.7</c:v>
                </c:pt>
                <c:pt idx="11871">
                  <c:v>1318.71</c:v>
                </c:pt>
                <c:pt idx="11872">
                  <c:v>1318.72</c:v>
                </c:pt>
                <c:pt idx="11873">
                  <c:v>1318.73</c:v>
                </c:pt>
                <c:pt idx="11874">
                  <c:v>1318.74</c:v>
                </c:pt>
                <c:pt idx="11875">
                  <c:v>1318.75</c:v>
                </c:pt>
                <c:pt idx="11876">
                  <c:v>1318.76</c:v>
                </c:pt>
                <c:pt idx="11877">
                  <c:v>1318.77</c:v>
                </c:pt>
                <c:pt idx="11878">
                  <c:v>1318.78</c:v>
                </c:pt>
                <c:pt idx="11879">
                  <c:v>1318.79</c:v>
                </c:pt>
                <c:pt idx="11880">
                  <c:v>1318.8</c:v>
                </c:pt>
                <c:pt idx="11881">
                  <c:v>1318.81</c:v>
                </c:pt>
                <c:pt idx="11882">
                  <c:v>1318.82</c:v>
                </c:pt>
                <c:pt idx="11883">
                  <c:v>1318.83</c:v>
                </c:pt>
                <c:pt idx="11884">
                  <c:v>1318.84</c:v>
                </c:pt>
                <c:pt idx="11885">
                  <c:v>1318.85</c:v>
                </c:pt>
                <c:pt idx="11886">
                  <c:v>1318.86</c:v>
                </c:pt>
                <c:pt idx="11887">
                  <c:v>1318.87</c:v>
                </c:pt>
                <c:pt idx="11888">
                  <c:v>1318.88</c:v>
                </c:pt>
                <c:pt idx="11889">
                  <c:v>1318.89</c:v>
                </c:pt>
                <c:pt idx="11890">
                  <c:v>1318.9</c:v>
                </c:pt>
                <c:pt idx="11891">
                  <c:v>1318.91</c:v>
                </c:pt>
                <c:pt idx="11892">
                  <c:v>1318.92</c:v>
                </c:pt>
                <c:pt idx="11893">
                  <c:v>1318.93</c:v>
                </c:pt>
                <c:pt idx="11894">
                  <c:v>1318.94</c:v>
                </c:pt>
                <c:pt idx="11895">
                  <c:v>1318.95</c:v>
                </c:pt>
                <c:pt idx="11896">
                  <c:v>1318.96</c:v>
                </c:pt>
                <c:pt idx="11897">
                  <c:v>1318.97</c:v>
                </c:pt>
                <c:pt idx="11898">
                  <c:v>1318.98</c:v>
                </c:pt>
                <c:pt idx="11899">
                  <c:v>1318.99</c:v>
                </c:pt>
                <c:pt idx="11900">
                  <c:v>1319</c:v>
                </c:pt>
                <c:pt idx="11901">
                  <c:v>1319.01</c:v>
                </c:pt>
                <c:pt idx="11902">
                  <c:v>1319.02</c:v>
                </c:pt>
                <c:pt idx="11903">
                  <c:v>1319.03</c:v>
                </c:pt>
                <c:pt idx="11904">
                  <c:v>1319.04</c:v>
                </c:pt>
                <c:pt idx="11905">
                  <c:v>1319.05</c:v>
                </c:pt>
                <c:pt idx="11906">
                  <c:v>1319.06</c:v>
                </c:pt>
                <c:pt idx="11907">
                  <c:v>1319.07</c:v>
                </c:pt>
                <c:pt idx="11908">
                  <c:v>1319.08</c:v>
                </c:pt>
                <c:pt idx="11909">
                  <c:v>1319.09</c:v>
                </c:pt>
                <c:pt idx="11910">
                  <c:v>1319.1</c:v>
                </c:pt>
                <c:pt idx="11911">
                  <c:v>1319.11</c:v>
                </c:pt>
                <c:pt idx="11912">
                  <c:v>1319.12</c:v>
                </c:pt>
                <c:pt idx="11913">
                  <c:v>1319.13</c:v>
                </c:pt>
                <c:pt idx="11914">
                  <c:v>1319.14</c:v>
                </c:pt>
                <c:pt idx="11915">
                  <c:v>1319.15</c:v>
                </c:pt>
                <c:pt idx="11916">
                  <c:v>1319.16</c:v>
                </c:pt>
                <c:pt idx="11917">
                  <c:v>1319.17</c:v>
                </c:pt>
                <c:pt idx="11918">
                  <c:v>1319.18</c:v>
                </c:pt>
                <c:pt idx="11919">
                  <c:v>1319.19</c:v>
                </c:pt>
                <c:pt idx="11920">
                  <c:v>1319.2</c:v>
                </c:pt>
                <c:pt idx="11921">
                  <c:v>1319.21</c:v>
                </c:pt>
                <c:pt idx="11922">
                  <c:v>1319.22</c:v>
                </c:pt>
                <c:pt idx="11923">
                  <c:v>1319.23</c:v>
                </c:pt>
                <c:pt idx="11924">
                  <c:v>1319.24</c:v>
                </c:pt>
                <c:pt idx="11925">
                  <c:v>1319.25</c:v>
                </c:pt>
                <c:pt idx="11926">
                  <c:v>1319.26</c:v>
                </c:pt>
                <c:pt idx="11927">
                  <c:v>1319.27</c:v>
                </c:pt>
                <c:pt idx="11928">
                  <c:v>1319.28</c:v>
                </c:pt>
                <c:pt idx="11929">
                  <c:v>1319.29</c:v>
                </c:pt>
                <c:pt idx="11930">
                  <c:v>1319.3</c:v>
                </c:pt>
                <c:pt idx="11931">
                  <c:v>1319.31</c:v>
                </c:pt>
                <c:pt idx="11932">
                  <c:v>1319.32</c:v>
                </c:pt>
                <c:pt idx="11933">
                  <c:v>1319.33</c:v>
                </c:pt>
                <c:pt idx="11934">
                  <c:v>1319.34</c:v>
                </c:pt>
                <c:pt idx="11935">
                  <c:v>1319.35</c:v>
                </c:pt>
                <c:pt idx="11936">
                  <c:v>1319.36</c:v>
                </c:pt>
                <c:pt idx="11937">
                  <c:v>1319.37</c:v>
                </c:pt>
                <c:pt idx="11938">
                  <c:v>1319.38</c:v>
                </c:pt>
                <c:pt idx="11939">
                  <c:v>1319.39</c:v>
                </c:pt>
                <c:pt idx="11940">
                  <c:v>1319.4</c:v>
                </c:pt>
                <c:pt idx="11941">
                  <c:v>1319.41</c:v>
                </c:pt>
                <c:pt idx="11942">
                  <c:v>1319.42</c:v>
                </c:pt>
                <c:pt idx="11943">
                  <c:v>1319.43</c:v>
                </c:pt>
                <c:pt idx="11944">
                  <c:v>1319.44</c:v>
                </c:pt>
                <c:pt idx="11945">
                  <c:v>1319.45</c:v>
                </c:pt>
                <c:pt idx="11946">
                  <c:v>1319.46</c:v>
                </c:pt>
                <c:pt idx="11947">
                  <c:v>1319.47</c:v>
                </c:pt>
                <c:pt idx="11948">
                  <c:v>1319.48</c:v>
                </c:pt>
                <c:pt idx="11949">
                  <c:v>1319.49</c:v>
                </c:pt>
                <c:pt idx="11950">
                  <c:v>1319.5</c:v>
                </c:pt>
                <c:pt idx="11951">
                  <c:v>1319.51</c:v>
                </c:pt>
                <c:pt idx="11952">
                  <c:v>1319.52</c:v>
                </c:pt>
                <c:pt idx="11953">
                  <c:v>1319.53</c:v>
                </c:pt>
                <c:pt idx="11954">
                  <c:v>1319.54</c:v>
                </c:pt>
                <c:pt idx="11955">
                  <c:v>1319.55</c:v>
                </c:pt>
                <c:pt idx="11956">
                  <c:v>1319.56</c:v>
                </c:pt>
                <c:pt idx="11957">
                  <c:v>1319.57</c:v>
                </c:pt>
                <c:pt idx="11958">
                  <c:v>1319.58</c:v>
                </c:pt>
                <c:pt idx="11959">
                  <c:v>1319.59</c:v>
                </c:pt>
                <c:pt idx="11960">
                  <c:v>1319.6</c:v>
                </c:pt>
                <c:pt idx="11961">
                  <c:v>1319.61</c:v>
                </c:pt>
                <c:pt idx="11962">
                  <c:v>1319.62</c:v>
                </c:pt>
                <c:pt idx="11963">
                  <c:v>1319.63</c:v>
                </c:pt>
                <c:pt idx="11964">
                  <c:v>1319.64</c:v>
                </c:pt>
                <c:pt idx="11965">
                  <c:v>1319.65</c:v>
                </c:pt>
                <c:pt idx="11966">
                  <c:v>1319.66</c:v>
                </c:pt>
                <c:pt idx="11967">
                  <c:v>1319.67</c:v>
                </c:pt>
                <c:pt idx="11968">
                  <c:v>1319.68</c:v>
                </c:pt>
                <c:pt idx="11969">
                  <c:v>1319.69</c:v>
                </c:pt>
                <c:pt idx="11970">
                  <c:v>1319.7</c:v>
                </c:pt>
                <c:pt idx="11971">
                  <c:v>1319.71</c:v>
                </c:pt>
                <c:pt idx="11972">
                  <c:v>1319.72</c:v>
                </c:pt>
                <c:pt idx="11973">
                  <c:v>1319.73</c:v>
                </c:pt>
                <c:pt idx="11974">
                  <c:v>1319.74</c:v>
                </c:pt>
                <c:pt idx="11975">
                  <c:v>1319.75</c:v>
                </c:pt>
                <c:pt idx="11976">
                  <c:v>1319.76</c:v>
                </c:pt>
                <c:pt idx="11977">
                  <c:v>1319.77</c:v>
                </c:pt>
                <c:pt idx="11978">
                  <c:v>1319.78</c:v>
                </c:pt>
                <c:pt idx="11979">
                  <c:v>1319.79</c:v>
                </c:pt>
                <c:pt idx="11980">
                  <c:v>1319.8</c:v>
                </c:pt>
                <c:pt idx="11981">
                  <c:v>1319.81</c:v>
                </c:pt>
                <c:pt idx="11982">
                  <c:v>1319.82</c:v>
                </c:pt>
                <c:pt idx="11983">
                  <c:v>1319.83</c:v>
                </c:pt>
                <c:pt idx="11984">
                  <c:v>1319.84</c:v>
                </c:pt>
                <c:pt idx="11985">
                  <c:v>1319.85</c:v>
                </c:pt>
                <c:pt idx="11986">
                  <c:v>1319.86</c:v>
                </c:pt>
                <c:pt idx="11987">
                  <c:v>1319.87</c:v>
                </c:pt>
                <c:pt idx="11988">
                  <c:v>1319.88</c:v>
                </c:pt>
                <c:pt idx="11989">
                  <c:v>1319.89</c:v>
                </c:pt>
                <c:pt idx="11990">
                  <c:v>1319.9</c:v>
                </c:pt>
                <c:pt idx="11991">
                  <c:v>1319.91</c:v>
                </c:pt>
                <c:pt idx="11992">
                  <c:v>1319.92</c:v>
                </c:pt>
                <c:pt idx="11993">
                  <c:v>1319.93</c:v>
                </c:pt>
                <c:pt idx="11994">
                  <c:v>1319.94</c:v>
                </c:pt>
                <c:pt idx="11995">
                  <c:v>1319.95</c:v>
                </c:pt>
                <c:pt idx="11996">
                  <c:v>1319.96</c:v>
                </c:pt>
                <c:pt idx="11997">
                  <c:v>1319.97</c:v>
                </c:pt>
                <c:pt idx="11998">
                  <c:v>1319.98</c:v>
                </c:pt>
                <c:pt idx="11999">
                  <c:v>1319.99</c:v>
                </c:pt>
                <c:pt idx="12000">
                  <c:v>1320</c:v>
                </c:pt>
                <c:pt idx="12001">
                  <c:v>1320.01</c:v>
                </c:pt>
                <c:pt idx="12002">
                  <c:v>1320.02</c:v>
                </c:pt>
                <c:pt idx="12003">
                  <c:v>1320.03</c:v>
                </c:pt>
                <c:pt idx="12004">
                  <c:v>1320.04</c:v>
                </c:pt>
                <c:pt idx="12005">
                  <c:v>1320.05</c:v>
                </c:pt>
                <c:pt idx="12006">
                  <c:v>1320.06</c:v>
                </c:pt>
                <c:pt idx="12007">
                  <c:v>1320.07</c:v>
                </c:pt>
                <c:pt idx="12008">
                  <c:v>1320.08</c:v>
                </c:pt>
                <c:pt idx="12009">
                  <c:v>1320.09</c:v>
                </c:pt>
                <c:pt idx="12010">
                  <c:v>1320.1</c:v>
                </c:pt>
                <c:pt idx="12011">
                  <c:v>1320.11</c:v>
                </c:pt>
                <c:pt idx="12012">
                  <c:v>1320.12</c:v>
                </c:pt>
                <c:pt idx="12013">
                  <c:v>1320.13</c:v>
                </c:pt>
                <c:pt idx="12014">
                  <c:v>1320.14</c:v>
                </c:pt>
                <c:pt idx="12015">
                  <c:v>1320.15</c:v>
                </c:pt>
                <c:pt idx="12016">
                  <c:v>1320.16</c:v>
                </c:pt>
                <c:pt idx="12017">
                  <c:v>1320.17</c:v>
                </c:pt>
                <c:pt idx="12018">
                  <c:v>1320.18</c:v>
                </c:pt>
                <c:pt idx="12019">
                  <c:v>1320.19</c:v>
                </c:pt>
                <c:pt idx="12020">
                  <c:v>1320.2</c:v>
                </c:pt>
                <c:pt idx="12021">
                  <c:v>1320.21</c:v>
                </c:pt>
                <c:pt idx="12022">
                  <c:v>1320.22</c:v>
                </c:pt>
                <c:pt idx="12023">
                  <c:v>1320.23</c:v>
                </c:pt>
                <c:pt idx="12024">
                  <c:v>1320.24</c:v>
                </c:pt>
                <c:pt idx="12025">
                  <c:v>1320.25</c:v>
                </c:pt>
                <c:pt idx="12026">
                  <c:v>1320.26</c:v>
                </c:pt>
                <c:pt idx="12027">
                  <c:v>1320.27</c:v>
                </c:pt>
                <c:pt idx="12028">
                  <c:v>1320.28</c:v>
                </c:pt>
                <c:pt idx="12029">
                  <c:v>1320.29</c:v>
                </c:pt>
                <c:pt idx="12030">
                  <c:v>1320.3</c:v>
                </c:pt>
                <c:pt idx="12031">
                  <c:v>1320.31</c:v>
                </c:pt>
                <c:pt idx="12032">
                  <c:v>1320.32</c:v>
                </c:pt>
                <c:pt idx="12033">
                  <c:v>1320.33</c:v>
                </c:pt>
                <c:pt idx="12034">
                  <c:v>1320.34</c:v>
                </c:pt>
                <c:pt idx="12035">
                  <c:v>1320.35</c:v>
                </c:pt>
                <c:pt idx="12036">
                  <c:v>1320.36</c:v>
                </c:pt>
                <c:pt idx="12037">
                  <c:v>1320.37</c:v>
                </c:pt>
                <c:pt idx="12038">
                  <c:v>1320.38</c:v>
                </c:pt>
                <c:pt idx="12039">
                  <c:v>1320.39</c:v>
                </c:pt>
                <c:pt idx="12040">
                  <c:v>1320.4</c:v>
                </c:pt>
                <c:pt idx="12041">
                  <c:v>1320.41</c:v>
                </c:pt>
                <c:pt idx="12042">
                  <c:v>1320.42</c:v>
                </c:pt>
                <c:pt idx="12043">
                  <c:v>1320.43</c:v>
                </c:pt>
                <c:pt idx="12044">
                  <c:v>1320.44</c:v>
                </c:pt>
                <c:pt idx="12045">
                  <c:v>1320.45</c:v>
                </c:pt>
                <c:pt idx="12046">
                  <c:v>1320.46</c:v>
                </c:pt>
                <c:pt idx="12047">
                  <c:v>1320.47</c:v>
                </c:pt>
                <c:pt idx="12048">
                  <c:v>1320.48</c:v>
                </c:pt>
                <c:pt idx="12049">
                  <c:v>1320.49</c:v>
                </c:pt>
                <c:pt idx="12050">
                  <c:v>1320.5</c:v>
                </c:pt>
                <c:pt idx="12051">
                  <c:v>1320.51</c:v>
                </c:pt>
                <c:pt idx="12052">
                  <c:v>1320.52</c:v>
                </c:pt>
                <c:pt idx="12053">
                  <c:v>1320.53</c:v>
                </c:pt>
                <c:pt idx="12054">
                  <c:v>1320.54</c:v>
                </c:pt>
                <c:pt idx="12055">
                  <c:v>1320.55</c:v>
                </c:pt>
                <c:pt idx="12056">
                  <c:v>1320.56</c:v>
                </c:pt>
                <c:pt idx="12057">
                  <c:v>1320.57</c:v>
                </c:pt>
                <c:pt idx="12058">
                  <c:v>1320.58</c:v>
                </c:pt>
                <c:pt idx="12059">
                  <c:v>1320.59</c:v>
                </c:pt>
                <c:pt idx="12060">
                  <c:v>1320.6</c:v>
                </c:pt>
                <c:pt idx="12061">
                  <c:v>1320.61</c:v>
                </c:pt>
                <c:pt idx="12062">
                  <c:v>1320.62</c:v>
                </c:pt>
                <c:pt idx="12063">
                  <c:v>1320.63</c:v>
                </c:pt>
                <c:pt idx="12064">
                  <c:v>1320.64</c:v>
                </c:pt>
                <c:pt idx="12065">
                  <c:v>1320.65</c:v>
                </c:pt>
                <c:pt idx="12066">
                  <c:v>1320.66</c:v>
                </c:pt>
                <c:pt idx="12067">
                  <c:v>1320.67</c:v>
                </c:pt>
                <c:pt idx="12068">
                  <c:v>1320.68</c:v>
                </c:pt>
                <c:pt idx="12069">
                  <c:v>1320.69</c:v>
                </c:pt>
                <c:pt idx="12070">
                  <c:v>1320.7</c:v>
                </c:pt>
                <c:pt idx="12071">
                  <c:v>1320.71</c:v>
                </c:pt>
                <c:pt idx="12072">
                  <c:v>1320.72</c:v>
                </c:pt>
                <c:pt idx="12073">
                  <c:v>1320.73</c:v>
                </c:pt>
                <c:pt idx="12074">
                  <c:v>1320.74</c:v>
                </c:pt>
                <c:pt idx="12075">
                  <c:v>1320.75</c:v>
                </c:pt>
                <c:pt idx="12076">
                  <c:v>1320.76</c:v>
                </c:pt>
                <c:pt idx="12077">
                  <c:v>1320.77</c:v>
                </c:pt>
                <c:pt idx="12078">
                  <c:v>1320.78</c:v>
                </c:pt>
                <c:pt idx="12079">
                  <c:v>1320.79</c:v>
                </c:pt>
                <c:pt idx="12080">
                  <c:v>1320.8</c:v>
                </c:pt>
                <c:pt idx="12081">
                  <c:v>1320.81</c:v>
                </c:pt>
                <c:pt idx="12082">
                  <c:v>1320.82</c:v>
                </c:pt>
                <c:pt idx="12083">
                  <c:v>1320.83</c:v>
                </c:pt>
                <c:pt idx="12084">
                  <c:v>1320.84</c:v>
                </c:pt>
                <c:pt idx="12085">
                  <c:v>1320.85</c:v>
                </c:pt>
                <c:pt idx="12086">
                  <c:v>1320.86</c:v>
                </c:pt>
                <c:pt idx="12087">
                  <c:v>1320.87</c:v>
                </c:pt>
                <c:pt idx="12088">
                  <c:v>1320.88</c:v>
                </c:pt>
                <c:pt idx="12089">
                  <c:v>1320.89</c:v>
                </c:pt>
                <c:pt idx="12090">
                  <c:v>1320.9</c:v>
                </c:pt>
                <c:pt idx="12091">
                  <c:v>1320.91</c:v>
                </c:pt>
                <c:pt idx="12092">
                  <c:v>1320.92</c:v>
                </c:pt>
                <c:pt idx="12093">
                  <c:v>1320.93</c:v>
                </c:pt>
                <c:pt idx="12094">
                  <c:v>1320.94</c:v>
                </c:pt>
                <c:pt idx="12095">
                  <c:v>1320.95</c:v>
                </c:pt>
                <c:pt idx="12096">
                  <c:v>1320.96</c:v>
                </c:pt>
                <c:pt idx="12097">
                  <c:v>1320.97</c:v>
                </c:pt>
                <c:pt idx="12098">
                  <c:v>1320.98</c:v>
                </c:pt>
                <c:pt idx="12099">
                  <c:v>1320.99</c:v>
                </c:pt>
                <c:pt idx="12100">
                  <c:v>1321</c:v>
                </c:pt>
                <c:pt idx="12101">
                  <c:v>1321.01</c:v>
                </c:pt>
                <c:pt idx="12102">
                  <c:v>1321.02</c:v>
                </c:pt>
                <c:pt idx="12103">
                  <c:v>1321.03</c:v>
                </c:pt>
                <c:pt idx="12104">
                  <c:v>1321.04</c:v>
                </c:pt>
                <c:pt idx="12105">
                  <c:v>1321.05</c:v>
                </c:pt>
                <c:pt idx="12106">
                  <c:v>1321.06</c:v>
                </c:pt>
                <c:pt idx="12107">
                  <c:v>1321.07</c:v>
                </c:pt>
                <c:pt idx="12108">
                  <c:v>1321.08</c:v>
                </c:pt>
                <c:pt idx="12109">
                  <c:v>1321.09</c:v>
                </c:pt>
                <c:pt idx="12110">
                  <c:v>1321.1</c:v>
                </c:pt>
                <c:pt idx="12111">
                  <c:v>1321.11</c:v>
                </c:pt>
                <c:pt idx="12112">
                  <c:v>1321.12</c:v>
                </c:pt>
                <c:pt idx="12113">
                  <c:v>1321.13</c:v>
                </c:pt>
                <c:pt idx="12114">
                  <c:v>1321.14</c:v>
                </c:pt>
                <c:pt idx="12115">
                  <c:v>1321.15</c:v>
                </c:pt>
                <c:pt idx="12116">
                  <c:v>1321.16</c:v>
                </c:pt>
                <c:pt idx="12117">
                  <c:v>1321.17</c:v>
                </c:pt>
                <c:pt idx="12118">
                  <c:v>1321.18</c:v>
                </c:pt>
                <c:pt idx="12119">
                  <c:v>1321.19</c:v>
                </c:pt>
                <c:pt idx="12120">
                  <c:v>1321.2</c:v>
                </c:pt>
                <c:pt idx="12121">
                  <c:v>1321.21</c:v>
                </c:pt>
                <c:pt idx="12122">
                  <c:v>1321.22</c:v>
                </c:pt>
                <c:pt idx="12123">
                  <c:v>1321.23</c:v>
                </c:pt>
                <c:pt idx="12124">
                  <c:v>1321.24</c:v>
                </c:pt>
                <c:pt idx="12125">
                  <c:v>1321.25</c:v>
                </c:pt>
                <c:pt idx="12126">
                  <c:v>1321.26</c:v>
                </c:pt>
                <c:pt idx="12127">
                  <c:v>1321.27</c:v>
                </c:pt>
                <c:pt idx="12128">
                  <c:v>1321.28</c:v>
                </c:pt>
                <c:pt idx="12129">
                  <c:v>1321.29</c:v>
                </c:pt>
                <c:pt idx="12130">
                  <c:v>1321.3</c:v>
                </c:pt>
                <c:pt idx="12131">
                  <c:v>1321.31</c:v>
                </c:pt>
                <c:pt idx="12132">
                  <c:v>1321.32</c:v>
                </c:pt>
                <c:pt idx="12133">
                  <c:v>1321.33</c:v>
                </c:pt>
                <c:pt idx="12134">
                  <c:v>1321.34</c:v>
                </c:pt>
                <c:pt idx="12135">
                  <c:v>1321.35</c:v>
                </c:pt>
                <c:pt idx="12136">
                  <c:v>1321.36</c:v>
                </c:pt>
                <c:pt idx="12137">
                  <c:v>1321.37</c:v>
                </c:pt>
                <c:pt idx="12138">
                  <c:v>1321.38</c:v>
                </c:pt>
                <c:pt idx="12139">
                  <c:v>1321.39</c:v>
                </c:pt>
                <c:pt idx="12140">
                  <c:v>1321.4</c:v>
                </c:pt>
                <c:pt idx="12141">
                  <c:v>1321.41</c:v>
                </c:pt>
                <c:pt idx="12142">
                  <c:v>1321.42</c:v>
                </c:pt>
                <c:pt idx="12143">
                  <c:v>1321.43</c:v>
                </c:pt>
                <c:pt idx="12144">
                  <c:v>1321.44</c:v>
                </c:pt>
                <c:pt idx="12145">
                  <c:v>1321.45</c:v>
                </c:pt>
                <c:pt idx="12146">
                  <c:v>1321.46</c:v>
                </c:pt>
                <c:pt idx="12147">
                  <c:v>1321.47</c:v>
                </c:pt>
                <c:pt idx="12148">
                  <c:v>1321.48</c:v>
                </c:pt>
                <c:pt idx="12149">
                  <c:v>1321.49</c:v>
                </c:pt>
                <c:pt idx="12150">
                  <c:v>1321.5</c:v>
                </c:pt>
                <c:pt idx="12151">
                  <c:v>1321.51</c:v>
                </c:pt>
                <c:pt idx="12152">
                  <c:v>1321.52</c:v>
                </c:pt>
                <c:pt idx="12153">
                  <c:v>1321.53</c:v>
                </c:pt>
                <c:pt idx="12154">
                  <c:v>1321.54</c:v>
                </c:pt>
                <c:pt idx="12155">
                  <c:v>1321.55</c:v>
                </c:pt>
                <c:pt idx="12156">
                  <c:v>1321.56</c:v>
                </c:pt>
                <c:pt idx="12157">
                  <c:v>1321.57</c:v>
                </c:pt>
                <c:pt idx="12158">
                  <c:v>1321.58</c:v>
                </c:pt>
                <c:pt idx="12159">
                  <c:v>1321.59</c:v>
                </c:pt>
                <c:pt idx="12160">
                  <c:v>1321.6</c:v>
                </c:pt>
                <c:pt idx="12161">
                  <c:v>1321.61</c:v>
                </c:pt>
                <c:pt idx="12162">
                  <c:v>1321.62</c:v>
                </c:pt>
                <c:pt idx="12163">
                  <c:v>1321.63</c:v>
                </c:pt>
                <c:pt idx="12164">
                  <c:v>1321.64</c:v>
                </c:pt>
                <c:pt idx="12165">
                  <c:v>1321.65</c:v>
                </c:pt>
                <c:pt idx="12166">
                  <c:v>1321.66</c:v>
                </c:pt>
                <c:pt idx="12167">
                  <c:v>1321.67</c:v>
                </c:pt>
                <c:pt idx="12168">
                  <c:v>1321.68</c:v>
                </c:pt>
                <c:pt idx="12169">
                  <c:v>1321.69</c:v>
                </c:pt>
                <c:pt idx="12170">
                  <c:v>1321.7</c:v>
                </c:pt>
                <c:pt idx="12171">
                  <c:v>1321.71</c:v>
                </c:pt>
                <c:pt idx="12172">
                  <c:v>1321.72</c:v>
                </c:pt>
                <c:pt idx="12173">
                  <c:v>1321.73</c:v>
                </c:pt>
                <c:pt idx="12174">
                  <c:v>1321.74</c:v>
                </c:pt>
                <c:pt idx="12175">
                  <c:v>1321.75</c:v>
                </c:pt>
                <c:pt idx="12176">
                  <c:v>1321.76</c:v>
                </c:pt>
                <c:pt idx="12177">
                  <c:v>1321.77</c:v>
                </c:pt>
                <c:pt idx="12178">
                  <c:v>1321.78</c:v>
                </c:pt>
                <c:pt idx="12179">
                  <c:v>1321.79</c:v>
                </c:pt>
                <c:pt idx="12180">
                  <c:v>1321.8</c:v>
                </c:pt>
                <c:pt idx="12181">
                  <c:v>1321.81</c:v>
                </c:pt>
                <c:pt idx="12182">
                  <c:v>1321.82</c:v>
                </c:pt>
                <c:pt idx="12183">
                  <c:v>1321.83</c:v>
                </c:pt>
                <c:pt idx="12184">
                  <c:v>1321.84</c:v>
                </c:pt>
                <c:pt idx="12185">
                  <c:v>1321.85</c:v>
                </c:pt>
                <c:pt idx="12186">
                  <c:v>1321.86</c:v>
                </c:pt>
                <c:pt idx="12187">
                  <c:v>1321.87</c:v>
                </c:pt>
                <c:pt idx="12188">
                  <c:v>1321.88</c:v>
                </c:pt>
                <c:pt idx="12189">
                  <c:v>1321.89</c:v>
                </c:pt>
                <c:pt idx="12190">
                  <c:v>1321.9</c:v>
                </c:pt>
                <c:pt idx="12191">
                  <c:v>1321.91</c:v>
                </c:pt>
                <c:pt idx="12192">
                  <c:v>1321.92</c:v>
                </c:pt>
                <c:pt idx="12193">
                  <c:v>1321.93</c:v>
                </c:pt>
                <c:pt idx="12194">
                  <c:v>1321.94</c:v>
                </c:pt>
                <c:pt idx="12195">
                  <c:v>1321.95</c:v>
                </c:pt>
                <c:pt idx="12196">
                  <c:v>1321.96</c:v>
                </c:pt>
                <c:pt idx="12197">
                  <c:v>1321.97</c:v>
                </c:pt>
                <c:pt idx="12198">
                  <c:v>1321.98</c:v>
                </c:pt>
                <c:pt idx="12199">
                  <c:v>1321.99</c:v>
                </c:pt>
                <c:pt idx="12200">
                  <c:v>1322</c:v>
                </c:pt>
                <c:pt idx="12201">
                  <c:v>1322.01</c:v>
                </c:pt>
                <c:pt idx="12202">
                  <c:v>1322.02</c:v>
                </c:pt>
                <c:pt idx="12203">
                  <c:v>1322.03</c:v>
                </c:pt>
                <c:pt idx="12204">
                  <c:v>1322.04</c:v>
                </c:pt>
                <c:pt idx="12205">
                  <c:v>1322.05</c:v>
                </c:pt>
                <c:pt idx="12206">
                  <c:v>1322.06</c:v>
                </c:pt>
                <c:pt idx="12207">
                  <c:v>1322.07</c:v>
                </c:pt>
                <c:pt idx="12208">
                  <c:v>1322.08</c:v>
                </c:pt>
                <c:pt idx="12209">
                  <c:v>1322.09</c:v>
                </c:pt>
                <c:pt idx="12210">
                  <c:v>1322.1</c:v>
                </c:pt>
                <c:pt idx="12211">
                  <c:v>1322.11</c:v>
                </c:pt>
                <c:pt idx="12212">
                  <c:v>1322.12</c:v>
                </c:pt>
                <c:pt idx="12213">
                  <c:v>1322.13</c:v>
                </c:pt>
                <c:pt idx="12214">
                  <c:v>1322.14</c:v>
                </c:pt>
                <c:pt idx="12215">
                  <c:v>1322.15</c:v>
                </c:pt>
                <c:pt idx="12216">
                  <c:v>1322.16</c:v>
                </c:pt>
                <c:pt idx="12217">
                  <c:v>1322.17</c:v>
                </c:pt>
                <c:pt idx="12218">
                  <c:v>1322.18</c:v>
                </c:pt>
                <c:pt idx="12219">
                  <c:v>1322.19</c:v>
                </c:pt>
                <c:pt idx="12220">
                  <c:v>1322.2</c:v>
                </c:pt>
                <c:pt idx="12221">
                  <c:v>1322.21</c:v>
                </c:pt>
                <c:pt idx="12222">
                  <c:v>1322.22</c:v>
                </c:pt>
                <c:pt idx="12223">
                  <c:v>1322.23</c:v>
                </c:pt>
                <c:pt idx="12224">
                  <c:v>1322.24</c:v>
                </c:pt>
                <c:pt idx="12225">
                  <c:v>1322.25</c:v>
                </c:pt>
                <c:pt idx="12226">
                  <c:v>1322.26</c:v>
                </c:pt>
                <c:pt idx="12227">
                  <c:v>1322.27</c:v>
                </c:pt>
                <c:pt idx="12228">
                  <c:v>1322.28</c:v>
                </c:pt>
                <c:pt idx="12229">
                  <c:v>1322.29</c:v>
                </c:pt>
                <c:pt idx="12230">
                  <c:v>1322.3</c:v>
                </c:pt>
                <c:pt idx="12231">
                  <c:v>1322.31</c:v>
                </c:pt>
                <c:pt idx="12232">
                  <c:v>1322.32</c:v>
                </c:pt>
                <c:pt idx="12233">
                  <c:v>1322.33</c:v>
                </c:pt>
                <c:pt idx="12234">
                  <c:v>1322.34</c:v>
                </c:pt>
                <c:pt idx="12235">
                  <c:v>1322.35</c:v>
                </c:pt>
                <c:pt idx="12236">
                  <c:v>1322.36</c:v>
                </c:pt>
                <c:pt idx="12237">
                  <c:v>1322.37</c:v>
                </c:pt>
                <c:pt idx="12238">
                  <c:v>1322.38</c:v>
                </c:pt>
                <c:pt idx="12239">
                  <c:v>1322.39</c:v>
                </c:pt>
                <c:pt idx="12240">
                  <c:v>1322.4</c:v>
                </c:pt>
                <c:pt idx="12241">
                  <c:v>1322.41</c:v>
                </c:pt>
                <c:pt idx="12242">
                  <c:v>1322.42</c:v>
                </c:pt>
                <c:pt idx="12243">
                  <c:v>1322.43</c:v>
                </c:pt>
                <c:pt idx="12244">
                  <c:v>1322.44</c:v>
                </c:pt>
                <c:pt idx="12245">
                  <c:v>1322.45</c:v>
                </c:pt>
                <c:pt idx="12246">
                  <c:v>1322.46</c:v>
                </c:pt>
                <c:pt idx="12247">
                  <c:v>1322.47</c:v>
                </c:pt>
                <c:pt idx="12248">
                  <c:v>1322.48</c:v>
                </c:pt>
                <c:pt idx="12249">
                  <c:v>1322.49</c:v>
                </c:pt>
                <c:pt idx="12250">
                  <c:v>1322.5</c:v>
                </c:pt>
                <c:pt idx="12251">
                  <c:v>1322.51</c:v>
                </c:pt>
                <c:pt idx="12252">
                  <c:v>1322.52</c:v>
                </c:pt>
                <c:pt idx="12253">
                  <c:v>1322.53</c:v>
                </c:pt>
                <c:pt idx="12254">
                  <c:v>1322.54</c:v>
                </c:pt>
                <c:pt idx="12255">
                  <c:v>1322.55</c:v>
                </c:pt>
                <c:pt idx="12256">
                  <c:v>1322.56</c:v>
                </c:pt>
                <c:pt idx="12257">
                  <c:v>1322.57</c:v>
                </c:pt>
                <c:pt idx="12258">
                  <c:v>1322.58</c:v>
                </c:pt>
                <c:pt idx="12259">
                  <c:v>1322.59</c:v>
                </c:pt>
                <c:pt idx="12260">
                  <c:v>1322.6</c:v>
                </c:pt>
                <c:pt idx="12261">
                  <c:v>1322.61</c:v>
                </c:pt>
                <c:pt idx="12262">
                  <c:v>1322.62</c:v>
                </c:pt>
                <c:pt idx="12263">
                  <c:v>1322.63</c:v>
                </c:pt>
                <c:pt idx="12264">
                  <c:v>1322.64</c:v>
                </c:pt>
                <c:pt idx="12265">
                  <c:v>1322.65</c:v>
                </c:pt>
                <c:pt idx="12266">
                  <c:v>1322.66</c:v>
                </c:pt>
                <c:pt idx="12267">
                  <c:v>1322.67</c:v>
                </c:pt>
                <c:pt idx="12268">
                  <c:v>1322.68</c:v>
                </c:pt>
                <c:pt idx="12269">
                  <c:v>1322.69</c:v>
                </c:pt>
                <c:pt idx="12270">
                  <c:v>1322.7</c:v>
                </c:pt>
                <c:pt idx="12271">
                  <c:v>1322.71</c:v>
                </c:pt>
                <c:pt idx="12272">
                  <c:v>1322.72</c:v>
                </c:pt>
                <c:pt idx="12273">
                  <c:v>1322.73</c:v>
                </c:pt>
                <c:pt idx="12274">
                  <c:v>1322.74</c:v>
                </c:pt>
                <c:pt idx="12275">
                  <c:v>1322.75</c:v>
                </c:pt>
                <c:pt idx="12276">
                  <c:v>1322.76</c:v>
                </c:pt>
                <c:pt idx="12277">
                  <c:v>1322.77</c:v>
                </c:pt>
                <c:pt idx="12278">
                  <c:v>1322.78</c:v>
                </c:pt>
                <c:pt idx="12279">
                  <c:v>1322.79</c:v>
                </c:pt>
                <c:pt idx="12280">
                  <c:v>1322.8</c:v>
                </c:pt>
                <c:pt idx="12281">
                  <c:v>1322.81</c:v>
                </c:pt>
                <c:pt idx="12282">
                  <c:v>1322.82</c:v>
                </c:pt>
                <c:pt idx="12283">
                  <c:v>1322.83</c:v>
                </c:pt>
                <c:pt idx="12284">
                  <c:v>1322.84</c:v>
                </c:pt>
                <c:pt idx="12285">
                  <c:v>1322.85</c:v>
                </c:pt>
                <c:pt idx="12286">
                  <c:v>1322.86</c:v>
                </c:pt>
                <c:pt idx="12287">
                  <c:v>1322.87</c:v>
                </c:pt>
                <c:pt idx="12288">
                  <c:v>1322.88</c:v>
                </c:pt>
                <c:pt idx="12289">
                  <c:v>1322.89</c:v>
                </c:pt>
                <c:pt idx="12290">
                  <c:v>1322.9</c:v>
                </c:pt>
                <c:pt idx="12291">
                  <c:v>1322.91</c:v>
                </c:pt>
                <c:pt idx="12292">
                  <c:v>1322.92</c:v>
                </c:pt>
                <c:pt idx="12293">
                  <c:v>1322.93</c:v>
                </c:pt>
                <c:pt idx="12294">
                  <c:v>1322.94</c:v>
                </c:pt>
                <c:pt idx="12295">
                  <c:v>1322.95</c:v>
                </c:pt>
                <c:pt idx="12296">
                  <c:v>1322.96</c:v>
                </c:pt>
                <c:pt idx="12297">
                  <c:v>1322.97</c:v>
                </c:pt>
                <c:pt idx="12298">
                  <c:v>1322.98</c:v>
                </c:pt>
                <c:pt idx="12299">
                  <c:v>1322.99</c:v>
                </c:pt>
                <c:pt idx="12300">
                  <c:v>1323</c:v>
                </c:pt>
                <c:pt idx="12301">
                  <c:v>1323.01</c:v>
                </c:pt>
                <c:pt idx="12302">
                  <c:v>1323.02</c:v>
                </c:pt>
                <c:pt idx="12303">
                  <c:v>1323.03</c:v>
                </c:pt>
                <c:pt idx="12304">
                  <c:v>1323.04</c:v>
                </c:pt>
                <c:pt idx="12305">
                  <c:v>1323.05</c:v>
                </c:pt>
                <c:pt idx="12306">
                  <c:v>1323.06</c:v>
                </c:pt>
                <c:pt idx="12307">
                  <c:v>1323.07</c:v>
                </c:pt>
                <c:pt idx="12308">
                  <c:v>1323.08</c:v>
                </c:pt>
                <c:pt idx="12309">
                  <c:v>1323.09</c:v>
                </c:pt>
                <c:pt idx="12310">
                  <c:v>1323.1</c:v>
                </c:pt>
                <c:pt idx="12311">
                  <c:v>1323.11</c:v>
                </c:pt>
                <c:pt idx="12312">
                  <c:v>1323.12</c:v>
                </c:pt>
                <c:pt idx="12313">
                  <c:v>1323.13</c:v>
                </c:pt>
                <c:pt idx="12314">
                  <c:v>1323.14</c:v>
                </c:pt>
                <c:pt idx="12315">
                  <c:v>1323.15</c:v>
                </c:pt>
                <c:pt idx="12316">
                  <c:v>1323.16</c:v>
                </c:pt>
                <c:pt idx="12317">
                  <c:v>1323.17</c:v>
                </c:pt>
                <c:pt idx="12318">
                  <c:v>1323.18</c:v>
                </c:pt>
                <c:pt idx="12319">
                  <c:v>1323.19</c:v>
                </c:pt>
                <c:pt idx="12320">
                  <c:v>1323.2</c:v>
                </c:pt>
                <c:pt idx="12321">
                  <c:v>1323.21</c:v>
                </c:pt>
                <c:pt idx="12322">
                  <c:v>1323.22</c:v>
                </c:pt>
                <c:pt idx="12323">
                  <c:v>1323.23</c:v>
                </c:pt>
                <c:pt idx="12324">
                  <c:v>1323.24</c:v>
                </c:pt>
                <c:pt idx="12325">
                  <c:v>1323.25</c:v>
                </c:pt>
                <c:pt idx="12326">
                  <c:v>1323.26</c:v>
                </c:pt>
                <c:pt idx="12327">
                  <c:v>1323.27</c:v>
                </c:pt>
                <c:pt idx="12328">
                  <c:v>1323.28</c:v>
                </c:pt>
                <c:pt idx="12329">
                  <c:v>1323.29</c:v>
                </c:pt>
                <c:pt idx="12330">
                  <c:v>1323.3</c:v>
                </c:pt>
                <c:pt idx="12331">
                  <c:v>1323.31</c:v>
                </c:pt>
                <c:pt idx="12332">
                  <c:v>1323.32</c:v>
                </c:pt>
                <c:pt idx="12333">
                  <c:v>1323.33</c:v>
                </c:pt>
                <c:pt idx="12334">
                  <c:v>1323.34</c:v>
                </c:pt>
                <c:pt idx="12335">
                  <c:v>1323.35</c:v>
                </c:pt>
                <c:pt idx="12336">
                  <c:v>1323.36</c:v>
                </c:pt>
                <c:pt idx="12337">
                  <c:v>1323.37</c:v>
                </c:pt>
                <c:pt idx="12338">
                  <c:v>1323.38</c:v>
                </c:pt>
                <c:pt idx="12339">
                  <c:v>1323.39</c:v>
                </c:pt>
                <c:pt idx="12340">
                  <c:v>1323.4</c:v>
                </c:pt>
                <c:pt idx="12341">
                  <c:v>1323.41</c:v>
                </c:pt>
                <c:pt idx="12342">
                  <c:v>1323.42</c:v>
                </c:pt>
                <c:pt idx="12343">
                  <c:v>1323.43</c:v>
                </c:pt>
                <c:pt idx="12344">
                  <c:v>1323.44</c:v>
                </c:pt>
                <c:pt idx="12345">
                  <c:v>1323.45</c:v>
                </c:pt>
                <c:pt idx="12346">
                  <c:v>1323.46</c:v>
                </c:pt>
                <c:pt idx="12347">
                  <c:v>1323.47</c:v>
                </c:pt>
                <c:pt idx="12348">
                  <c:v>1323.48</c:v>
                </c:pt>
                <c:pt idx="12349">
                  <c:v>1323.49</c:v>
                </c:pt>
                <c:pt idx="12350">
                  <c:v>1323.5</c:v>
                </c:pt>
                <c:pt idx="12351">
                  <c:v>1323.51</c:v>
                </c:pt>
                <c:pt idx="12352">
                  <c:v>1323.52</c:v>
                </c:pt>
                <c:pt idx="12353">
                  <c:v>1323.53</c:v>
                </c:pt>
                <c:pt idx="12354">
                  <c:v>1323.54</c:v>
                </c:pt>
                <c:pt idx="12355">
                  <c:v>1323.55</c:v>
                </c:pt>
                <c:pt idx="12356">
                  <c:v>1323.56</c:v>
                </c:pt>
                <c:pt idx="12357">
                  <c:v>1323.57</c:v>
                </c:pt>
                <c:pt idx="12358">
                  <c:v>1323.58</c:v>
                </c:pt>
                <c:pt idx="12359">
                  <c:v>1323.59</c:v>
                </c:pt>
                <c:pt idx="12360">
                  <c:v>1323.6</c:v>
                </c:pt>
                <c:pt idx="12361">
                  <c:v>1323.61</c:v>
                </c:pt>
                <c:pt idx="12362">
                  <c:v>1323.62</c:v>
                </c:pt>
                <c:pt idx="12363">
                  <c:v>1323.63</c:v>
                </c:pt>
                <c:pt idx="12364">
                  <c:v>1323.64</c:v>
                </c:pt>
                <c:pt idx="12365">
                  <c:v>1323.65</c:v>
                </c:pt>
                <c:pt idx="12366">
                  <c:v>1323.66</c:v>
                </c:pt>
                <c:pt idx="12367">
                  <c:v>1323.67</c:v>
                </c:pt>
                <c:pt idx="12368">
                  <c:v>1323.68</c:v>
                </c:pt>
                <c:pt idx="12369">
                  <c:v>1323.69</c:v>
                </c:pt>
                <c:pt idx="12370">
                  <c:v>1323.7</c:v>
                </c:pt>
                <c:pt idx="12371">
                  <c:v>1323.71</c:v>
                </c:pt>
                <c:pt idx="12372">
                  <c:v>1323.72</c:v>
                </c:pt>
                <c:pt idx="12373">
                  <c:v>1323.73</c:v>
                </c:pt>
                <c:pt idx="12374">
                  <c:v>1323.74</c:v>
                </c:pt>
                <c:pt idx="12375">
                  <c:v>1323.75</c:v>
                </c:pt>
                <c:pt idx="12376">
                  <c:v>1323.76</c:v>
                </c:pt>
                <c:pt idx="12377">
                  <c:v>1323.77</c:v>
                </c:pt>
                <c:pt idx="12378">
                  <c:v>1323.78</c:v>
                </c:pt>
                <c:pt idx="12379">
                  <c:v>1323.79</c:v>
                </c:pt>
                <c:pt idx="12380">
                  <c:v>1323.8</c:v>
                </c:pt>
                <c:pt idx="12381">
                  <c:v>1323.81</c:v>
                </c:pt>
                <c:pt idx="12382">
                  <c:v>1323.82</c:v>
                </c:pt>
                <c:pt idx="12383">
                  <c:v>1323.83</c:v>
                </c:pt>
                <c:pt idx="12384">
                  <c:v>1323.84</c:v>
                </c:pt>
                <c:pt idx="12385">
                  <c:v>1323.85</c:v>
                </c:pt>
                <c:pt idx="12386">
                  <c:v>1323.86</c:v>
                </c:pt>
                <c:pt idx="12387">
                  <c:v>1323.87</c:v>
                </c:pt>
                <c:pt idx="12388">
                  <c:v>1323.88</c:v>
                </c:pt>
                <c:pt idx="12389">
                  <c:v>1323.89</c:v>
                </c:pt>
                <c:pt idx="12390">
                  <c:v>1323.9</c:v>
                </c:pt>
                <c:pt idx="12391">
                  <c:v>1323.91</c:v>
                </c:pt>
                <c:pt idx="12392">
                  <c:v>1323.92</c:v>
                </c:pt>
                <c:pt idx="12393">
                  <c:v>1323.93</c:v>
                </c:pt>
                <c:pt idx="12394">
                  <c:v>1323.94</c:v>
                </c:pt>
                <c:pt idx="12395">
                  <c:v>1323.95</c:v>
                </c:pt>
                <c:pt idx="12396">
                  <c:v>1323.96</c:v>
                </c:pt>
                <c:pt idx="12397">
                  <c:v>1323.97</c:v>
                </c:pt>
                <c:pt idx="12398">
                  <c:v>1323.98</c:v>
                </c:pt>
                <c:pt idx="12399">
                  <c:v>1323.99</c:v>
                </c:pt>
                <c:pt idx="12400">
                  <c:v>1324</c:v>
                </c:pt>
                <c:pt idx="12401">
                  <c:v>1324.01</c:v>
                </c:pt>
                <c:pt idx="12402">
                  <c:v>1324.02</c:v>
                </c:pt>
                <c:pt idx="12403">
                  <c:v>1324.03</c:v>
                </c:pt>
                <c:pt idx="12404">
                  <c:v>1324.04</c:v>
                </c:pt>
                <c:pt idx="12405">
                  <c:v>1324.05</c:v>
                </c:pt>
                <c:pt idx="12406">
                  <c:v>1324.06</c:v>
                </c:pt>
                <c:pt idx="12407">
                  <c:v>1324.07</c:v>
                </c:pt>
                <c:pt idx="12408">
                  <c:v>1324.08</c:v>
                </c:pt>
                <c:pt idx="12409">
                  <c:v>1324.09</c:v>
                </c:pt>
                <c:pt idx="12410">
                  <c:v>1324.1</c:v>
                </c:pt>
                <c:pt idx="12411">
                  <c:v>1324.11</c:v>
                </c:pt>
                <c:pt idx="12412">
                  <c:v>1324.12</c:v>
                </c:pt>
                <c:pt idx="12413">
                  <c:v>1324.13</c:v>
                </c:pt>
                <c:pt idx="12414">
                  <c:v>1324.14</c:v>
                </c:pt>
                <c:pt idx="12415">
                  <c:v>1324.15</c:v>
                </c:pt>
                <c:pt idx="12416">
                  <c:v>1324.16</c:v>
                </c:pt>
                <c:pt idx="12417">
                  <c:v>1324.17</c:v>
                </c:pt>
                <c:pt idx="12418">
                  <c:v>1324.18</c:v>
                </c:pt>
                <c:pt idx="12419">
                  <c:v>1324.19</c:v>
                </c:pt>
                <c:pt idx="12420">
                  <c:v>1324.2</c:v>
                </c:pt>
                <c:pt idx="12421">
                  <c:v>1324.21</c:v>
                </c:pt>
                <c:pt idx="12422">
                  <c:v>1324.22</c:v>
                </c:pt>
                <c:pt idx="12423">
                  <c:v>1324.23</c:v>
                </c:pt>
                <c:pt idx="12424">
                  <c:v>1324.24</c:v>
                </c:pt>
                <c:pt idx="12425">
                  <c:v>1324.25</c:v>
                </c:pt>
                <c:pt idx="12426">
                  <c:v>1324.26</c:v>
                </c:pt>
                <c:pt idx="12427">
                  <c:v>1324.27</c:v>
                </c:pt>
                <c:pt idx="12428">
                  <c:v>1324.28</c:v>
                </c:pt>
                <c:pt idx="12429">
                  <c:v>1324.29</c:v>
                </c:pt>
                <c:pt idx="12430">
                  <c:v>1324.3</c:v>
                </c:pt>
                <c:pt idx="12431">
                  <c:v>1324.31</c:v>
                </c:pt>
                <c:pt idx="12432">
                  <c:v>1324.32</c:v>
                </c:pt>
                <c:pt idx="12433">
                  <c:v>1324.33</c:v>
                </c:pt>
                <c:pt idx="12434">
                  <c:v>1324.34</c:v>
                </c:pt>
                <c:pt idx="12435">
                  <c:v>1324.35</c:v>
                </c:pt>
                <c:pt idx="12436">
                  <c:v>1324.36</c:v>
                </c:pt>
                <c:pt idx="12437">
                  <c:v>1324.37</c:v>
                </c:pt>
                <c:pt idx="12438">
                  <c:v>1324.38</c:v>
                </c:pt>
                <c:pt idx="12439">
                  <c:v>1324.39</c:v>
                </c:pt>
                <c:pt idx="12440">
                  <c:v>1324.4</c:v>
                </c:pt>
                <c:pt idx="12441">
                  <c:v>1324.41</c:v>
                </c:pt>
                <c:pt idx="12442">
                  <c:v>1324.42</c:v>
                </c:pt>
                <c:pt idx="12443">
                  <c:v>1324.43</c:v>
                </c:pt>
                <c:pt idx="12444">
                  <c:v>1324.44</c:v>
                </c:pt>
                <c:pt idx="12445">
                  <c:v>1324.45</c:v>
                </c:pt>
                <c:pt idx="12446">
                  <c:v>1324.46</c:v>
                </c:pt>
                <c:pt idx="12447">
                  <c:v>1324.47</c:v>
                </c:pt>
                <c:pt idx="12448">
                  <c:v>1324.48</c:v>
                </c:pt>
                <c:pt idx="12449">
                  <c:v>1324.49</c:v>
                </c:pt>
                <c:pt idx="12450">
                  <c:v>1324.5</c:v>
                </c:pt>
                <c:pt idx="12451">
                  <c:v>1324.51</c:v>
                </c:pt>
                <c:pt idx="12452">
                  <c:v>1324.52</c:v>
                </c:pt>
                <c:pt idx="12453">
                  <c:v>1324.53</c:v>
                </c:pt>
                <c:pt idx="12454">
                  <c:v>1324.54</c:v>
                </c:pt>
                <c:pt idx="12455">
                  <c:v>1324.55</c:v>
                </c:pt>
                <c:pt idx="12456">
                  <c:v>1324.56</c:v>
                </c:pt>
                <c:pt idx="12457">
                  <c:v>1324.57</c:v>
                </c:pt>
                <c:pt idx="12458">
                  <c:v>1324.58</c:v>
                </c:pt>
                <c:pt idx="12459">
                  <c:v>1324.59</c:v>
                </c:pt>
                <c:pt idx="12460">
                  <c:v>1324.6</c:v>
                </c:pt>
                <c:pt idx="12461">
                  <c:v>1324.61</c:v>
                </c:pt>
                <c:pt idx="12462">
                  <c:v>1324.62</c:v>
                </c:pt>
                <c:pt idx="12463">
                  <c:v>1324.63</c:v>
                </c:pt>
                <c:pt idx="12464">
                  <c:v>1324.64</c:v>
                </c:pt>
                <c:pt idx="12465">
                  <c:v>1324.65</c:v>
                </c:pt>
                <c:pt idx="12466">
                  <c:v>1324.66</c:v>
                </c:pt>
                <c:pt idx="12467">
                  <c:v>1324.67</c:v>
                </c:pt>
                <c:pt idx="12468">
                  <c:v>1324.68</c:v>
                </c:pt>
                <c:pt idx="12469">
                  <c:v>1324.69</c:v>
                </c:pt>
                <c:pt idx="12470">
                  <c:v>1324.7</c:v>
                </c:pt>
                <c:pt idx="12471">
                  <c:v>1324.71</c:v>
                </c:pt>
                <c:pt idx="12472">
                  <c:v>1324.72</c:v>
                </c:pt>
                <c:pt idx="12473">
                  <c:v>1324.73</c:v>
                </c:pt>
                <c:pt idx="12474">
                  <c:v>1324.74</c:v>
                </c:pt>
                <c:pt idx="12475">
                  <c:v>1324.75</c:v>
                </c:pt>
                <c:pt idx="12476">
                  <c:v>1324.76</c:v>
                </c:pt>
                <c:pt idx="12477">
                  <c:v>1324.77</c:v>
                </c:pt>
                <c:pt idx="12478">
                  <c:v>1324.78</c:v>
                </c:pt>
                <c:pt idx="12479">
                  <c:v>1324.79</c:v>
                </c:pt>
                <c:pt idx="12480">
                  <c:v>1324.8</c:v>
                </c:pt>
                <c:pt idx="12481">
                  <c:v>1324.81</c:v>
                </c:pt>
                <c:pt idx="12482">
                  <c:v>1324.82</c:v>
                </c:pt>
                <c:pt idx="12483">
                  <c:v>1324.83</c:v>
                </c:pt>
                <c:pt idx="12484">
                  <c:v>1324.84</c:v>
                </c:pt>
                <c:pt idx="12485">
                  <c:v>1324.85</c:v>
                </c:pt>
                <c:pt idx="12486">
                  <c:v>1324.86</c:v>
                </c:pt>
                <c:pt idx="12487">
                  <c:v>1324.87</c:v>
                </c:pt>
                <c:pt idx="12488">
                  <c:v>1324.88</c:v>
                </c:pt>
                <c:pt idx="12489">
                  <c:v>1324.89</c:v>
                </c:pt>
                <c:pt idx="12490">
                  <c:v>1324.9</c:v>
                </c:pt>
                <c:pt idx="12491">
                  <c:v>1324.91</c:v>
                </c:pt>
                <c:pt idx="12492">
                  <c:v>1324.92</c:v>
                </c:pt>
                <c:pt idx="12493">
                  <c:v>1324.93</c:v>
                </c:pt>
                <c:pt idx="12494">
                  <c:v>1324.94</c:v>
                </c:pt>
                <c:pt idx="12495">
                  <c:v>1324.95</c:v>
                </c:pt>
                <c:pt idx="12496">
                  <c:v>1324.96</c:v>
                </c:pt>
                <c:pt idx="12497">
                  <c:v>1324.97</c:v>
                </c:pt>
                <c:pt idx="12498">
                  <c:v>1324.98</c:v>
                </c:pt>
                <c:pt idx="12499">
                  <c:v>1324.99</c:v>
                </c:pt>
                <c:pt idx="12500">
                  <c:v>1325</c:v>
                </c:pt>
                <c:pt idx="12501">
                  <c:v>1325.01</c:v>
                </c:pt>
                <c:pt idx="12502">
                  <c:v>1325.02</c:v>
                </c:pt>
                <c:pt idx="12503">
                  <c:v>1325.03</c:v>
                </c:pt>
                <c:pt idx="12504">
                  <c:v>1325.04</c:v>
                </c:pt>
                <c:pt idx="12505">
                  <c:v>1325.05</c:v>
                </c:pt>
                <c:pt idx="12506">
                  <c:v>1325.06</c:v>
                </c:pt>
                <c:pt idx="12507">
                  <c:v>1325.07</c:v>
                </c:pt>
                <c:pt idx="12508">
                  <c:v>1325.08</c:v>
                </c:pt>
                <c:pt idx="12509">
                  <c:v>1325.09</c:v>
                </c:pt>
                <c:pt idx="12510">
                  <c:v>1325.1</c:v>
                </c:pt>
                <c:pt idx="12511">
                  <c:v>1325.11</c:v>
                </c:pt>
                <c:pt idx="12512">
                  <c:v>1325.12</c:v>
                </c:pt>
                <c:pt idx="12513">
                  <c:v>1325.13</c:v>
                </c:pt>
                <c:pt idx="12514">
                  <c:v>1325.14</c:v>
                </c:pt>
                <c:pt idx="12515">
                  <c:v>1325.15</c:v>
                </c:pt>
                <c:pt idx="12516">
                  <c:v>1325.16</c:v>
                </c:pt>
                <c:pt idx="12517">
                  <c:v>1325.17</c:v>
                </c:pt>
                <c:pt idx="12518">
                  <c:v>1325.18</c:v>
                </c:pt>
                <c:pt idx="12519">
                  <c:v>1325.19</c:v>
                </c:pt>
                <c:pt idx="12520">
                  <c:v>1325.2</c:v>
                </c:pt>
                <c:pt idx="12521">
                  <c:v>1325.21</c:v>
                </c:pt>
                <c:pt idx="12522">
                  <c:v>1325.22</c:v>
                </c:pt>
                <c:pt idx="12523">
                  <c:v>1325.23</c:v>
                </c:pt>
                <c:pt idx="12524">
                  <c:v>1325.24</c:v>
                </c:pt>
                <c:pt idx="12525">
                  <c:v>1325.25</c:v>
                </c:pt>
                <c:pt idx="12526">
                  <c:v>1325.26</c:v>
                </c:pt>
                <c:pt idx="12527">
                  <c:v>1325.27</c:v>
                </c:pt>
                <c:pt idx="12528">
                  <c:v>1325.28</c:v>
                </c:pt>
                <c:pt idx="12529">
                  <c:v>1325.29</c:v>
                </c:pt>
                <c:pt idx="12530">
                  <c:v>1325.3</c:v>
                </c:pt>
                <c:pt idx="12531">
                  <c:v>1325.31</c:v>
                </c:pt>
                <c:pt idx="12532">
                  <c:v>1325.32</c:v>
                </c:pt>
                <c:pt idx="12533">
                  <c:v>1325.33</c:v>
                </c:pt>
                <c:pt idx="12534">
                  <c:v>1325.34</c:v>
                </c:pt>
                <c:pt idx="12535">
                  <c:v>1325.35</c:v>
                </c:pt>
                <c:pt idx="12536">
                  <c:v>1325.36</c:v>
                </c:pt>
                <c:pt idx="12537">
                  <c:v>1325.37</c:v>
                </c:pt>
                <c:pt idx="12538">
                  <c:v>1325.38</c:v>
                </c:pt>
                <c:pt idx="12539">
                  <c:v>1325.39</c:v>
                </c:pt>
                <c:pt idx="12540">
                  <c:v>1325.4</c:v>
                </c:pt>
                <c:pt idx="12541">
                  <c:v>1325.41</c:v>
                </c:pt>
                <c:pt idx="12542">
                  <c:v>1325.42</c:v>
                </c:pt>
                <c:pt idx="12543">
                  <c:v>1325.43</c:v>
                </c:pt>
                <c:pt idx="12544">
                  <c:v>1325.44</c:v>
                </c:pt>
                <c:pt idx="12545">
                  <c:v>1325.45</c:v>
                </c:pt>
                <c:pt idx="12546">
                  <c:v>1325.46</c:v>
                </c:pt>
                <c:pt idx="12547">
                  <c:v>1325.47</c:v>
                </c:pt>
                <c:pt idx="12548">
                  <c:v>1325.48</c:v>
                </c:pt>
                <c:pt idx="12549">
                  <c:v>1325.49</c:v>
                </c:pt>
                <c:pt idx="12550">
                  <c:v>1325.5</c:v>
                </c:pt>
                <c:pt idx="12551">
                  <c:v>1325.51</c:v>
                </c:pt>
                <c:pt idx="12552">
                  <c:v>1325.52</c:v>
                </c:pt>
                <c:pt idx="12553">
                  <c:v>1325.53</c:v>
                </c:pt>
                <c:pt idx="12554">
                  <c:v>1325.54</c:v>
                </c:pt>
                <c:pt idx="12555">
                  <c:v>1325.55</c:v>
                </c:pt>
                <c:pt idx="12556">
                  <c:v>1325.56</c:v>
                </c:pt>
                <c:pt idx="12557">
                  <c:v>1325.57</c:v>
                </c:pt>
                <c:pt idx="12558">
                  <c:v>1325.58</c:v>
                </c:pt>
                <c:pt idx="12559">
                  <c:v>1325.59</c:v>
                </c:pt>
                <c:pt idx="12560">
                  <c:v>1325.6</c:v>
                </c:pt>
                <c:pt idx="12561">
                  <c:v>1325.61</c:v>
                </c:pt>
                <c:pt idx="12562">
                  <c:v>1325.62</c:v>
                </c:pt>
                <c:pt idx="12563">
                  <c:v>1325.63</c:v>
                </c:pt>
                <c:pt idx="12564">
                  <c:v>1325.64</c:v>
                </c:pt>
                <c:pt idx="12565">
                  <c:v>1325.65</c:v>
                </c:pt>
                <c:pt idx="12566">
                  <c:v>1325.66</c:v>
                </c:pt>
                <c:pt idx="12567">
                  <c:v>1325.67</c:v>
                </c:pt>
                <c:pt idx="12568">
                  <c:v>1325.68</c:v>
                </c:pt>
                <c:pt idx="12569">
                  <c:v>1325.69</c:v>
                </c:pt>
                <c:pt idx="12570">
                  <c:v>1325.7</c:v>
                </c:pt>
                <c:pt idx="12571">
                  <c:v>1325.71</c:v>
                </c:pt>
                <c:pt idx="12572">
                  <c:v>1325.72</c:v>
                </c:pt>
                <c:pt idx="12573">
                  <c:v>1325.73</c:v>
                </c:pt>
                <c:pt idx="12574">
                  <c:v>1325.74</c:v>
                </c:pt>
                <c:pt idx="12575">
                  <c:v>1325.75</c:v>
                </c:pt>
                <c:pt idx="12576">
                  <c:v>1325.76</c:v>
                </c:pt>
                <c:pt idx="12577">
                  <c:v>1325.77</c:v>
                </c:pt>
                <c:pt idx="12578">
                  <c:v>1325.78</c:v>
                </c:pt>
                <c:pt idx="12579">
                  <c:v>1325.79</c:v>
                </c:pt>
                <c:pt idx="12580">
                  <c:v>1325.8</c:v>
                </c:pt>
                <c:pt idx="12581">
                  <c:v>1325.81</c:v>
                </c:pt>
                <c:pt idx="12582">
                  <c:v>1325.82</c:v>
                </c:pt>
                <c:pt idx="12583">
                  <c:v>1325.83</c:v>
                </c:pt>
                <c:pt idx="12584">
                  <c:v>1325.84</c:v>
                </c:pt>
                <c:pt idx="12585">
                  <c:v>1325.85</c:v>
                </c:pt>
                <c:pt idx="12586">
                  <c:v>1325.86</c:v>
                </c:pt>
                <c:pt idx="12587">
                  <c:v>1325.87</c:v>
                </c:pt>
                <c:pt idx="12588">
                  <c:v>1325.88</c:v>
                </c:pt>
                <c:pt idx="12589">
                  <c:v>1325.89</c:v>
                </c:pt>
                <c:pt idx="12590">
                  <c:v>1325.9</c:v>
                </c:pt>
                <c:pt idx="12591">
                  <c:v>1325.91</c:v>
                </c:pt>
                <c:pt idx="12592">
                  <c:v>1325.92</c:v>
                </c:pt>
                <c:pt idx="12593">
                  <c:v>1325.93</c:v>
                </c:pt>
                <c:pt idx="12594">
                  <c:v>1325.94</c:v>
                </c:pt>
                <c:pt idx="12595">
                  <c:v>1325.95</c:v>
                </c:pt>
                <c:pt idx="12596">
                  <c:v>1325.96</c:v>
                </c:pt>
                <c:pt idx="12597">
                  <c:v>1325.97</c:v>
                </c:pt>
                <c:pt idx="12598">
                  <c:v>1325.98</c:v>
                </c:pt>
                <c:pt idx="12599">
                  <c:v>1325.99</c:v>
                </c:pt>
                <c:pt idx="12600">
                  <c:v>1326</c:v>
                </c:pt>
                <c:pt idx="12601">
                  <c:v>1326.01</c:v>
                </c:pt>
                <c:pt idx="12602">
                  <c:v>1326.02</c:v>
                </c:pt>
                <c:pt idx="12603">
                  <c:v>1326.03</c:v>
                </c:pt>
                <c:pt idx="12604">
                  <c:v>1326.04</c:v>
                </c:pt>
                <c:pt idx="12605">
                  <c:v>1326.05</c:v>
                </c:pt>
                <c:pt idx="12606">
                  <c:v>1326.06</c:v>
                </c:pt>
                <c:pt idx="12607">
                  <c:v>1326.07</c:v>
                </c:pt>
                <c:pt idx="12608">
                  <c:v>1326.08</c:v>
                </c:pt>
                <c:pt idx="12609">
                  <c:v>1326.09</c:v>
                </c:pt>
                <c:pt idx="12610">
                  <c:v>1326.1</c:v>
                </c:pt>
                <c:pt idx="12611">
                  <c:v>1326.11</c:v>
                </c:pt>
                <c:pt idx="12612">
                  <c:v>1326.12</c:v>
                </c:pt>
                <c:pt idx="12613">
                  <c:v>1326.13</c:v>
                </c:pt>
                <c:pt idx="12614">
                  <c:v>1326.14</c:v>
                </c:pt>
                <c:pt idx="12615">
                  <c:v>1326.15</c:v>
                </c:pt>
                <c:pt idx="12616">
                  <c:v>1326.16</c:v>
                </c:pt>
                <c:pt idx="12617">
                  <c:v>1326.17</c:v>
                </c:pt>
                <c:pt idx="12618">
                  <c:v>1326.18</c:v>
                </c:pt>
                <c:pt idx="12619">
                  <c:v>1326.19</c:v>
                </c:pt>
                <c:pt idx="12620">
                  <c:v>1326.2</c:v>
                </c:pt>
                <c:pt idx="12621">
                  <c:v>1326.21</c:v>
                </c:pt>
                <c:pt idx="12622">
                  <c:v>1326.22</c:v>
                </c:pt>
                <c:pt idx="12623">
                  <c:v>1326.23</c:v>
                </c:pt>
                <c:pt idx="12624">
                  <c:v>1326.24</c:v>
                </c:pt>
                <c:pt idx="12625">
                  <c:v>1326.25</c:v>
                </c:pt>
                <c:pt idx="12626">
                  <c:v>1326.26</c:v>
                </c:pt>
                <c:pt idx="12627">
                  <c:v>1326.27</c:v>
                </c:pt>
                <c:pt idx="12628">
                  <c:v>1326.28</c:v>
                </c:pt>
                <c:pt idx="12629">
                  <c:v>1326.29</c:v>
                </c:pt>
                <c:pt idx="12630">
                  <c:v>1326.3</c:v>
                </c:pt>
                <c:pt idx="12631">
                  <c:v>1326.31</c:v>
                </c:pt>
                <c:pt idx="12632">
                  <c:v>1326.32</c:v>
                </c:pt>
                <c:pt idx="12633">
                  <c:v>1326.33</c:v>
                </c:pt>
                <c:pt idx="12634">
                  <c:v>1326.34</c:v>
                </c:pt>
                <c:pt idx="12635">
                  <c:v>1326.35</c:v>
                </c:pt>
                <c:pt idx="12636">
                  <c:v>1326.36</c:v>
                </c:pt>
                <c:pt idx="12637">
                  <c:v>1326.37</c:v>
                </c:pt>
                <c:pt idx="12638">
                  <c:v>1326.38</c:v>
                </c:pt>
                <c:pt idx="12639">
                  <c:v>1326.39</c:v>
                </c:pt>
                <c:pt idx="12640">
                  <c:v>1326.4</c:v>
                </c:pt>
                <c:pt idx="12641">
                  <c:v>1326.41</c:v>
                </c:pt>
                <c:pt idx="12642">
                  <c:v>1326.42</c:v>
                </c:pt>
                <c:pt idx="12643">
                  <c:v>1326.43</c:v>
                </c:pt>
                <c:pt idx="12644">
                  <c:v>1326.44</c:v>
                </c:pt>
                <c:pt idx="12645">
                  <c:v>1326.45</c:v>
                </c:pt>
                <c:pt idx="12646">
                  <c:v>1326.46</c:v>
                </c:pt>
                <c:pt idx="12647">
                  <c:v>1326.47</c:v>
                </c:pt>
                <c:pt idx="12648">
                  <c:v>1326.48</c:v>
                </c:pt>
                <c:pt idx="12649">
                  <c:v>1326.49</c:v>
                </c:pt>
                <c:pt idx="12650">
                  <c:v>1326.5</c:v>
                </c:pt>
                <c:pt idx="12651">
                  <c:v>1326.51</c:v>
                </c:pt>
                <c:pt idx="12652">
                  <c:v>1326.52</c:v>
                </c:pt>
                <c:pt idx="12653">
                  <c:v>1326.53</c:v>
                </c:pt>
                <c:pt idx="12654">
                  <c:v>1326.54</c:v>
                </c:pt>
                <c:pt idx="12655">
                  <c:v>1326.55</c:v>
                </c:pt>
                <c:pt idx="12656">
                  <c:v>1326.56</c:v>
                </c:pt>
                <c:pt idx="12657">
                  <c:v>1326.57</c:v>
                </c:pt>
                <c:pt idx="12658">
                  <c:v>1326.58</c:v>
                </c:pt>
                <c:pt idx="12659">
                  <c:v>1326.59</c:v>
                </c:pt>
                <c:pt idx="12660">
                  <c:v>1326.6</c:v>
                </c:pt>
                <c:pt idx="12661">
                  <c:v>1326.61</c:v>
                </c:pt>
                <c:pt idx="12662">
                  <c:v>1326.62</c:v>
                </c:pt>
                <c:pt idx="12663">
                  <c:v>1326.63</c:v>
                </c:pt>
                <c:pt idx="12664">
                  <c:v>1326.64</c:v>
                </c:pt>
                <c:pt idx="12665">
                  <c:v>1326.65</c:v>
                </c:pt>
                <c:pt idx="12666">
                  <c:v>1326.66</c:v>
                </c:pt>
                <c:pt idx="12667">
                  <c:v>1326.67</c:v>
                </c:pt>
                <c:pt idx="12668">
                  <c:v>1326.68</c:v>
                </c:pt>
                <c:pt idx="12669">
                  <c:v>1326.69</c:v>
                </c:pt>
                <c:pt idx="12670">
                  <c:v>1326.7</c:v>
                </c:pt>
                <c:pt idx="12671">
                  <c:v>1326.71</c:v>
                </c:pt>
                <c:pt idx="12672">
                  <c:v>1326.72</c:v>
                </c:pt>
                <c:pt idx="12673">
                  <c:v>1326.73</c:v>
                </c:pt>
                <c:pt idx="12674">
                  <c:v>1326.74</c:v>
                </c:pt>
                <c:pt idx="12675">
                  <c:v>1326.75</c:v>
                </c:pt>
                <c:pt idx="12676">
                  <c:v>1326.76</c:v>
                </c:pt>
                <c:pt idx="12677">
                  <c:v>1326.77</c:v>
                </c:pt>
                <c:pt idx="12678">
                  <c:v>1326.78</c:v>
                </c:pt>
                <c:pt idx="12679">
                  <c:v>1326.79</c:v>
                </c:pt>
                <c:pt idx="12680">
                  <c:v>1326.8</c:v>
                </c:pt>
                <c:pt idx="12681">
                  <c:v>1326.81</c:v>
                </c:pt>
                <c:pt idx="12682">
                  <c:v>1326.82</c:v>
                </c:pt>
                <c:pt idx="12683">
                  <c:v>1326.83</c:v>
                </c:pt>
                <c:pt idx="12684">
                  <c:v>1326.84</c:v>
                </c:pt>
                <c:pt idx="12685">
                  <c:v>1326.85</c:v>
                </c:pt>
                <c:pt idx="12686">
                  <c:v>1326.86</c:v>
                </c:pt>
                <c:pt idx="12687">
                  <c:v>1326.87</c:v>
                </c:pt>
                <c:pt idx="12688">
                  <c:v>1326.88</c:v>
                </c:pt>
                <c:pt idx="12689">
                  <c:v>1326.89</c:v>
                </c:pt>
                <c:pt idx="12690">
                  <c:v>1326.9</c:v>
                </c:pt>
                <c:pt idx="12691">
                  <c:v>1326.91</c:v>
                </c:pt>
                <c:pt idx="12692">
                  <c:v>1326.92</c:v>
                </c:pt>
                <c:pt idx="12693">
                  <c:v>1326.93</c:v>
                </c:pt>
                <c:pt idx="12694">
                  <c:v>1326.94</c:v>
                </c:pt>
                <c:pt idx="12695">
                  <c:v>1326.95</c:v>
                </c:pt>
                <c:pt idx="12696">
                  <c:v>1326.96</c:v>
                </c:pt>
                <c:pt idx="12697">
                  <c:v>1326.97</c:v>
                </c:pt>
                <c:pt idx="12698">
                  <c:v>1326.98</c:v>
                </c:pt>
                <c:pt idx="12699">
                  <c:v>1326.99</c:v>
                </c:pt>
                <c:pt idx="12700">
                  <c:v>1327</c:v>
                </c:pt>
                <c:pt idx="12701">
                  <c:v>1327.01</c:v>
                </c:pt>
                <c:pt idx="12702">
                  <c:v>1327.02</c:v>
                </c:pt>
                <c:pt idx="12703">
                  <c:v>1327.03</c:v>
                </c:pt>
                <c:pt idx="12704">
                  <c:v>1327.04</c:v>
                </c:pt>
                <c:pt idx="12705">
                  <c:v>1327.05</c:v>
                </c:pt>
                <c:pt idx="12706">
                  <c:v>1327.06</c:v>
                </c:pt>
                <c:pt idx="12707">
                  <c:v>1327.07</c:v>
                </c:pt>
                <c:pt idx="12708">
                  <c:v>1327.08</c:v>
                </c:pt>
                <c:pt idx="12709">
                  <c:v>1327.09</c:v>
                </c:pt>
                <c:pt idx="12710">
                  <c:v>1327.1</c:v>
                </c:pt>
                <c:pt idx="12711">
                  <c:v>1327.11</c:v>
                </c:pt>
                <c:pt idx="12712">
                  <c:v>1327.12</c:v>
                </c:pt>
                <c:pt idx="12713">
                  <c:v>1327.13</c:v>
                </c:pt>
                <c:pt idx="12714">
                  <c:v>1327.14</c:v>
                </c:pt>
                <c:pt idx="12715">
                  <c:v>1327.15</c:v>
                </c:pt>
                <c:pt idx="12716">
                  <c:v>1327.16</c:v>
                </c:pt>
                <c:pt idx="12717">
                  <c:v>1327.17</c:v>
                </c:pt>
                <c:pt idx="12718">
                  <c:v>1327.18</c:v>
                </c:pt>
                <c:pt idx="12719">
                  <c:v>1327.19</c:v>
                </c:pt>
                <c:pt idx="12720">
                  <c:v>1327.2</c:v>
                </c:pt>
                <c:pt idx="12721">
                  <c:v>1327.21</c:v>
                </c:pt>
                <c:pt idx="12722">
                  <c:v>1327.22</c:v>
                </c:pt>
                <c:pt idx="12723">
                  <c:v>1327.23</c:v>
                </c:pt>
                <c:pt idx="12724">
                  <c:v>1327.24</c:v>
                </c:pt>
                <c:pt idx="12725">
                  <c:v>1327.25</c:v>
                </c:pt>
                <c:pt idx="12726">
                  <c:v>1327.26</c:v>
                </c:pt>
                <c:pt idx="12727">
                  <c:v>1327.27</c:v>
                </c:pt>
                <c:pt idx="12728">
                  <c:v>1327.28</c:v>
                </c:pt>
                <c:pt idx="12729">
                  <c:v>1327.29</c:v>
                </c:pt>
                <c:pt idx="12730">
                  <c:v>1327.3</c:v>
                </c:pt>
                <c:pt idx="12731">
                  <c:v>1327.31</c:v>
                </c:pt>
                <c:pt idx="12732">
                  <c:v>1327.32</c:v>
                </c:pt>
                <c:pt idx="12733">
                  <c:v>1327.33</c:v>
                </c:pt>
                <c:pt idx="12734">
                  <c:v>1327.34</c:v>
                </c:pt>
                <c:pt idx="12735">
                  <c:v>1327.35</c:v>
                </c:pt>
                <c:pt idx="12736">
                  <c:v>1327.36</c:v>
                </c:pt>
                <c:pt idx="12737">
                  <c:v>1327.37</c:v>
                </c:pt>
                <c:pt idx="12738">
                  <c:v>1327.38</c:v>
                </c:pt>
                <c:pt idx="12739">
                  <c:v>1327.39</c:v>
                </c:pt>
                <c:pt idx="12740">
                  <c:v>1327.4</c:v>
                </c:pt>
                <c:pt idx="12741">
                  <c:v>1327.41</c:v>
                </c:pt>
                <c:pt idx="12742">
                  <c:v>1327.42</c:v>
                </c:pt>
                <c:pt idx="12743">
                  <c:v>1327.43</c:v>
                </c:pt>
                <c:pt idx="12744">
                  <c:v>1327.44</c:v>
                </c:pt>
                <c:pt idx="12745">
                  <c:v>1327.45</c:v>
                </c:pt>
                <c:pt idx="12746">
                  <c:v>1327.46</c:v>
                </c:pt>
                <c:pt idx="12747">
                  <c:v>1327.47</c:v>
                </c:pt>
                <c:pt idx="12748">
                  <c:v>1327.48</c:v>
                </c:pt>
                <c:pt idx="12749">
                  <c:v>1327.49</c:v>
                </c:pt>
                <c:pt idx="12750">
                  <c:v>1327.5</c:v>
                </c:pt>
                <c:pt idx="12751">
                  <c:v>1327.51</c:v>
                </c:pt>
                <c:pt idx="12752">
                  <c:v>1327.52</c:v>
                </c:pt>
                <c:pt idx="12753">
                  <c:v>1327.53</c:v>
                </c:pt>
                <c:pt idx="12754">
                  <c:v>1327.54</c:v>
                </c:pt>
                <c:pt idx="12755">
                  <c:v>1327.55</c:v>
                </c:pt>
                <c:pt idx="12756">
                  <c:v>1327.56</c:v>
                </c:pt>
                <c:pt idx="12757">
                  <c:v>1327.57</c:v>
                </c:pt>
                <c:pt idx="12758">
                  <c:v>1327.58</c:v>
                </c:pt>
                <c:pt idx="12759">
                  <c:v>1327.59</c:v>
                </c:pt>
                <c:pt idx="12760">
                  <c:v>1327.6</c:v>
                </c:pt>
                <c:pt idx="12761">
                  <c:v>1327.61</c:v>
                </c:pt>
                <c:pt idx="12762">
                  <c:v>1327.62</c:v>
                </c:pt>
                <c:pt idx="12763">
                  <c:v>1327.63</c:v>
                </c:pt>
                <c:pt idx="12764">
                  <c:v>1327.64</c:v>
                </c:pt>
                <c:pt idx="12765">
                  <c:v>1327.65</c:v>
                </c:pt>
                <c:pt idx="12766">
                  <c:v>1327.66</c:v>
                </c:pt>
                <c:pt idx="12767">
                  <c:v>1327.67</c:v>
                </c:pt>
                <c:pt idx="12768">
                  <c:v>1327.68</c:v>
                </c:pt>
                <c:pt idx="12769">
                  <c:v>1327.69</c:v>
                </c:pt>
                <c:pt idx="12770">
                  <c:v>1327.7</c:v>
                </c:pt>
                <c:pt idx="12771">
                  <c:v>1327.71</c:v>
                </c:pt>
                <c:pt idx="12772">
                  <c:v>1327.72</c:v>
                </c:pt>
                <c:pt idx="12773">
                  <c:v>1327.73</c:v>
                </c:pt>
                <c:pt idx="12774">
                  <c:v>1327.74</c:v>
                </c:pt>
                <c:pt idx="12775">
                  <c:v>1327.75</c:v>
                </c:pt>
                <c:pt idx="12776">
                  <c:v>1327.76</c:v>
                </c:pt>
                <c:pt idx="12777">
                  <c:v>1327.77</c:v>
                </c:pt>
                <c:pt idx="12778">
                  <c:v>1327.78</c:v>
                </c:pt>
                <c:pt idx="12779">
                  <c:v>1327.79</c:v>
                </c:pt>
                <c:pt idx="12780">
                  <c:v>1327.8</c:v>
                </c:pt>
                <c:pt idx="12781">
                  <c:v>1327.81</c:v>
                </c:pt>
                <c:pt idx="12782">
                  <c:v>1327.82</c:v>
                </c:pt>
                <c:pt idx="12783">
                  <c:v>1327.83</c:v>
                </c:pt>
                <c:pt idx="12784">
                  <c:v>1327.84</c:v>
                </c:pt>
                <c:pt idx="12785">
                  <c:v>1327.85</c:v>
                </c:pt>
                <c:pt idx="12786">
                  <c:v>1327.86</c:v>
                </c:pt>
                <c:pt idx="12787">
                  <c:v>1327.87</c:v>
                </c:pt>
                <c:pt idx="12788">
                  <c:v>1327.88</c:v>
                </c:pt>
                <c:pt idx="12789">
                  <c:v>1327.89</c:v>
                </c:pt>
                <c:pt idx="12790">
                  <c:v>1327.9</c:v>
                </c:pt>
                <c:pt idx="12791">
                  <c:v>1327.91</c:v>
                </c:pt>
                <c:pt idx="12792">
                  <c:v>1327.92</c:v>
                </c:pt>
                <c:pt idx="12793">
                  <c:v>1327.93</c:v>
                </c:pt>
                <c:pt idx="12794">
                  <c:v>1327.94</c:v>
                </c:pt>
                <c:pt idx="12795">
                  <c:v>1327.95</c:v>
                </c:pt>
                <c:pt idx="12796">
                  <c:v>1327.96</c:v>
                </c:pt>
                <c:pt idx="12797">
                  <c:v>1327.97</c:v>
                </c:pt>
                <c:pt idx="12798">
                  <c:v>1327.98</c:v>
                </c:pt>
                <c:pt idx="12799">
                  <c:v>1327.99</c:v>
                </c:pt>
                <c:pt idx="12800">
                  <c:v>1328</c:v>
                </c:pt>
                <c:pt idx="12801">
                  <c:v>1328.01</c:v>
                </c:pt>
                <c:pt idx="12802">
                  <c:v>1328.02</c:v>
                </c:pt>
                <c:pt idx="12803">
                  <c:v>1328.03</c:v>
                </c:pt>
                <c:pt idx="12804">
                  <c:v>1328.04</c:v>
                </c:pt>
                <c:pt idx="12805">
                  <c:v>1328.05</c:v>
                </c:pt>
                <c:pt idx="12806">
                  <c:v>1328.06</c:v>
                </c:pt>
                <c:pt idx="12807">
                  <c:v>1328.07</c:v>
                </c:pt>
                <c:pt idx="12808">
                  <c:v>1328.08</c:v>
                </c:pt>
                <c:pt idx="12809">
                  <c:v>1328.09</c:v>
                </c:pt>
                <c:pt idx="12810">
                  <c:v>1328.1</c:v>
                </c:pt>
                <c:pt idx="12811">
                  <c:v>1328.11</c:v>
                </c:pt>
                <c:pt idx="12812">
                  <c:v>1328.12</c:v>
                </c:pt>
                <c:pt idx="12813">
                  <c:v>1328.13</c:v>
                </c:pt>
                <c:pt idx="12814">
                  <c:v>1328.14</c:v>
                </c:pt>
                <c:pt idx="12815">
                  <c:v>1328.15</c:v>
                </c:pt>
                <c:pt idx="12816">
                  <c:v>1328.16</c:v>
                </c:pt>
                <c:pt idx="12817">
                  <c:v>1328.17</c:v>
                </c:pt>
                <c:pt idx="12818">
                  <c:v>1328.18</c:v>
                </c:pt>
                <c:pt idx="12819">
                  <c:v>1328.19</c:v>
                </c:pt>
                <c:pt idx="12820">
                  <c:v>1328.2</c:v>
                </c:pt>
                <c:pt idx="12821">
                  <c:v>1328.21</c:v>
                </c:pt>
                <c:pt idx="12822">
                  <c:v>1328.22</c:v>
                </c:pt>
                <c:pt idx="12823">
                  <c:v>1328.23</c:v>
                </c:pt>
                <c:pt idx="12824">
                  <c:v>1328.24</c:v>
                </c:pt>
                <c:pt idx="12825">
                  <c:v>1328.25</c:v>
                </c:pt>
                <c:pt idx="12826">
                  <c:v>1328.26</c:v>
                </c:pt>
                <c:pt idx="12827">
                  <c:v>1328.27</c:v>
                </c:pt>
                <c:pt idx="12828">
                  <c:v>1328.28</c:v>
                </c:pt>
                <c:pt idx="12829">
                  <c:v>1328.29</c:v>
                </c:pt>
                <c:pt idx="12830">
                  <c:v>1328.3</c:v>
                </c:pt>
                <c:pt idx="12831">
                  <c:v>1328.31</c:v>
                </c:pt>
                <c:pt idx="12832">
                  <c:v>1328.32</c:v>
                </c:pt>
                <c:pt idx="12833">
                  <c:v>1328.33</c:v>
                </c:pt>
                <c:pt idx="12834">
                  <c:v>1328.34</c:v>
                </c:pt>
                <c:pt idx="12835">
                  <c:v>1328.35</c:v>
                </c:pt>
                <c:pt idx="12836">
                  <c:v>1328.36</c:v>
                </c:pt>
                <c:pt idx="12837">
                  <c:v>1328.37</c:v>
                </c:pt>
                <c:pt idx="12838">
                  <c:v>1328.38</c:v>
                </c:pt>
                <c:pt idx="12839">
                  <c:v>1328.39</c:v>
                </c:pt>
                <c:pt idx="12840">
                  <c:v>1328.4</c:v>
                </c:pt>
                <c:pt idx="12841">
                  <c:v>1328.41</c:v>
                </c:pt>
                <c:pt idx="12842">
                  <c:v>1328.42</c:v>
                </c:pt>
                <c:pt idx="12843">
                  <c:v>1328.43</c:v>
                </c:pt>
                <c:pt idx="12844">
                  <c:v>1328.44</c:v>
                </c:pt>
                <c:pt idx="12845">
                  <c:v>1328.45</c:v>
                </c:pt>
                <c:pt idx="12846">
                  <c:v>1328.46</c:v>
                </c:pt>
                <c:pt idx="12847">
                  <c:v>1328.47</c:v>
                </c:pt>
                <c:pt idx="12848">
                  <c:v>1328.48</c:v>
                </c:pt>
                <c:pt idx="12849">
                  <c:v>1328.49</c:v>
                </c:pt>
                <c:pt idx="12850">
                  <c:v>1328.5</c:v>
                </c:pt>
                <c:pt idx="12851">
                  <c:v>1328.51</c:v>
                </c:pt>
                <c:pt idx="12852">
                  <c:v>1328.52</c:v>
                </c:pt>
                <c:pt idx="12853">
                  <c:v>1328.53</c:v>
                </c:pt>
                <c:pt idx="12854">
                  <c:v>1328.54</c:v>
                </c:pt>
                <c:pt idx="12855">
                  <c:v>1328.55</c:v>
                </c:pt>
                <c:pt idx="12856">
                  <c:v>1328.56</c:v>
                </c:pt>
                <c:pt idx="12857">
                  <c:v>1328.57</c:v>
                </c:pt>
                <c:pt idx="12858">
                  <c:v>1328.58</c:v>
                </c:pt>
                <c:pt idx="12859">
                  <c:v>1328.59</c:v>
                </c:pt>
                <c:pt idx="12860">
                  <c:v>1328.6</c:v>
                </c:pt>
                <c:pt idx="12861">
                  <c:v>1328.61</c:v>
                </c:pt>
                <c:pt idx="12862">
                  <c:v>1328.62</c:v>
                </c:pt>
                <c:pt idx="12863">
                  <c:v>1328.63</c:v>
                </c:pt>
                <c:pt idx="12864">
                  <c:v>1328.64</c:v>
                </c:pt>
                <c:pt idx="12865">
                  <c:v>1328.65</c:v>
                </c:pt>
                <c:pt idx="12866">
                  <c:v>1328.66</c:v>
                </c:pt>
                <c:pt idx="12867">
                  <c:v>1328.67</c:v>
                </c:pt>
                <c:pt idx="12868">
                  <c:v>1328.68</c:v>
                </c:pt>
                <c:pt idx="12869">
                  <c:v>1328.69</c:v>
                </c:pt>
                <c:pt idx="12870">
                  <c:v>1328.7</c:v>
                </c:pt>
                <c:pt idx="12871">
                  <c:v>1328.71</c:v>
                </c:pt>
                <c:pt idx="12872">
                  <c:v>1328.72</c:v>
                </c:pt>
                <c:pt idx="12873">
                  <c:v>1328.73</c:v>
                </c:pt>
                <c:pt idx="12874">
                  <c:v>1328.74</c:v>
                </c:pt>
                <c:pt idx="12875">
                  <c:v>1328.75</c:v>
                </c:pt>
                <c:pt idx="12876">
                  <c:v>1328.76</c:v>
                </c:pt>
                <c:pt idx="12877">
                  <c:v>1328.77</c:v>
                </c:pt>
                <c:pt idx="12878">
                  <c:v>1328.78</c:v>
                </c:pt>
                <c:pt idx="12879">
                  <c:v>1328.79</c:v>
                </c:pt>
                <c:pt idx="12880">
                  <c:v>1328.8</c:v>
                </c:pt>
                <c:pt idx="12881">
                  <c:v>1328.81</c:v>
                </c:pt>
                <c:pt idx="12882">
                  <c:v>1328.82</c:v>
                </c:pt>
                <c:pt idx="12883">
                  <c:v>1328.83</c:v>
                </c:pt>
                <c:pt idx="12884">
                  <c:v>1328.84</c:v>
                </c:pt>
                <c:pt idx="12885">
                  <c:v>1328.85</c:v>
                </c:pt>
                <c:pt idx="12886">
                  <c:v>1328.86</c:v>
                </c:pt>
                <c:pt idx="12887">
                  <c:v>1328.87</c:v>
                </c:pt>
                <c:pt idx="12888">
                  <c:v>1328.88</c:v>
                </c:pt>
                <c:pt idx="12889">
                  <c:v>1328.89</c:v>
                </c:pt>
                <c:pt idx="12890">
                  <c:v>1328.9</c:v>
                </c:pt>
                <c:pt idx="12891">
                  <c:v>1328.91</c:v>
                </c:pt>
                <c:pt idx="12892">
                  <c:v>1328.92</c:v>
                </c:pt>
                <c:pt idx="12893">
                  <c:v>1328.93</c:v>
                </c:pt>
                <c:pt idx="12894">
                  <c:v>1328.94</c:v>
                </c:pt>
                <c:pt idx="12895">
                  <c:v>1328.95</c:v>
                </c:pt>
                <c:pt idx="12896">
                  <c:v>1328.96</c:v>
                </c:pt>
                <c:pt idx="12897">
                  <c:v>1328.97</c:v>
                </c:pt>
                <c:pt idx="12898">
                  <c:v>1328.98</c:v>
                </c:pt>
                <c:pt idx="12899">
                  <c:v>1328.99</c:v>
                </c:pt>
                <c:pt idx="12900">
                  <c:v>1329</c:v>
                </c:pt>
                <c:pt idx="12901">
                  <c:v>1329.01</c:v>
                </c:pt>
                <c:pt idx="12902">
                  <c:v>1329.02</c:v>
                </c:pt>
                <c:pt idx="12903">
                  <c:v>1329.03</c:v>
                </c:pt>
                <c:pt idx="12904">
                  <c:v>1329.04</c:v>
                </c:pt>
                <c:pt idx="12905">
                  <c:v>1329.05</c:v>
                </c:pt>
                <c:pt idx="12906">
                  <c:v>1329.06</c:v>
                </c:pt>
                <c:pt idx="12907">
                  <c:v>1329.07</c:v>
                </c:pt>
                <c:pt idx="12908">
                  <c:v>1329.08</c:v>
                </c:pt>
                <c:pt idx="12909">
                  <c:v>1329.09</c:v>
                </c:pt>
                <c:pt idx="12910">
                  <c:v>1329.1</c:v>
                </c:pt>
                <c:pt idx="12911">
                  <c:v>1329.11</c:v>
                </c:pt>
                <c:pt idx="12912">
                  <c:v>1329.12</c:v>
                </c:pt>
                <c:pt idx="12913">
                  <c:v>1329.13</c:v>
                </c:pt>
                <c:pt idx="12914">
                  <c:v>1329.14</c:v>
                </c:pt>
                <c:pt idx="12915">
                  <c:v>1329.15</c:v>
                </c:pt>
                <c:pt idx="12916">
                  <c:v>1329.16</c:v>
                </c:pt>
                <c:pt idx="12917">
                  <c:v>1329.17</c:v>
                </c:pt>
                <c:pt idx="12918">
                  <c:v>1329.18</c:v>
                </c:pt>
                <c:pt idx="12919">
                  <c:v>1329.19</c:v>
                </c:pt>
                <c:pt idx="12920">
                  <c:v>1329.2</c:v>
                </c:pt>
                <c:pt idx="12921">
                  <c:v>1329.21</c:v>
                </c:pt>
                <c:pt idx="12922">
                  <c:v>1329.22</c:v>
                </c:pt>
                <c:pt idx="12923">
                  <c:v>1329.23</c:v>
                </c:pt>
                <c:pt idx="12924">
                  <c:v>1329.24</c:v>
                </c:pt>
                <c:pt idx="12925">
                  <c:v>1329.25</c:v>
                </c:pt>
                <c:pt idx="12926">
                  <c:v>1329.26</c:v>
                </c:pt>
                <c:pt idx="12927">
                  <c:v>1329.27</c:v>
                </c:pt>
                <c:pt idx="12928">
                  <c:v>1329.28</c:v>
                </c:pt>
                <c:pt idx="12929">
                  <c:v>1329.29</c:v>
                </c:pt>
                <c:pt idx="12930">
                  <c:v>1329.3</c:v>
                </c:pt>
                <c:pt idx="12931">
                  <c:v>1329.31</c:v>
                </c:pt>
                <c:pt idx="12932">
                  <c:v>1329.32</c:v>
                </c:pt>
                <c:pt idx="12933">
                  <c:v>1329.33</c:v>
                </c:pt>
                <c:pt idx="12934">
                  <c:v>1329.34</c:v>
                </c:pt>
                <c:pt idx="12935">
                  <c:v>1329.35</c:v>
                </c:pt>
                <c:pt idx="12936">
                  <c:v>1329.36</c:v>
                </c:pt>
                <c:pt idx="12937">
                  <c:v>1329.37</c:v>
                </c:pt>
                <c:pt idx="12938">
                  <c:v>1329.38</c:v>
                </c:pt>
                <c:pt idx="12939">
                  <c:v>1329.39</c:v>
                </c:pt>
                <c:pt idx="12940">
                  <c:v>1329.4</c:v>
                </c:pt>
                <c:pt idx="12941">
                  <c:v>1329.41</c:v>
                </c:pt>
                <c:pt idx="12942">
                  <c:v>1329.42</c:v>
                </c:pt>
                <c:pt idx="12943">
                  <c:v>1329.43</c:v>
                </c:pt>
                <c:pt idx="12944">
                  <c:v>1329.44</c:v>
                </c:pt>
                <c:pt idx="12945">
                  <c:v>1329.45</c:v>
                </c:pt>
                <c:pt idx="12946">
                  <c:v>1329.46</c:v>
                </c:pt>
                <c:pt idx="12947">
                  <c:v>1329.47</c:v>
                </c:pt>
                <c:pt idx="12948">
                  <c:v>1329.48</c:v>
                </c:pt>
                <c:pt idx="12949">
                  <c:v>1329.49</c:v>
                </c:pt>
                <c:pt idx="12950">
                  <c:v>1329.5</c:v>
                </c:pt>
                <c:pt idx="12951">
                  <c:v>1329.51</c:v>
                </c:pt>
                <c:pt idx="12952">
                  <c:v>1329.52</c:v>
                </c:pt>
                <c:pt idx="12953">
                  <c:v>1329.53</c:v>
                </c:pt>
                <c:pt idx="12954">
                  <c:v>1329.54</c:v>
                </c:pt>
                <c:pt idx="12955">
                  <c:v>1329.55</c:v>
                </c:pt>
                <c:pt idx="12956">
                  <c:v>1329.56</c:v>
                </c:pt>
                <c:pt idx="12957">
                  <c:v>1329.57</c:v>
                </c:pt>
                <c:pt idx="12958">
                  <c:v>1329.58</c:v>
                </c:pt>
                <c:pt idx="12959">
                  <c:v>1329.59</c:v>
                </c:pt>
                <c:pt idx="12960">
                  <c:v>1329.6</c:v>
                </c:pt>
                <c:pt idx="12961">
                  <c:v>1329.61</c:v>
                </c:pt>
                <c:pt idx="12962">
                  <c:v>1329.62</c:v>
                </c:pt>
                <c:pt idx="12963">
                  <c:v>1329.63</c:v>
                </c:pt>
                <c:pt idx="12964">
                  <c:v>1329.64</c:v>
                </c:pt>
                <c:pt idx="12965">
                  <c:v>1329.65</c:v>
                </c:pt>
                <c:pt idx="12966">
                  <c:v>1329.66</c:v>
                </c:pt>
                <c:pt idx="12967">
                  <c:v>1329.67</c:v>
                </c:pt>
                <c:pt idx="12968">
                  <c:v>1329.68</c:v>
                </c:pt>
                <c:pt idx="12969">
                  <c:v>1329.69</c:v>
                </c:pt>
                <c:pt idx="12970">
                  <c:v>1329.7</c:v>
                </c:pt>
                <c:pt idx="12971">
                  <c:v>1329.71</c:v>
                </c:pt>
                <c:pt idx="12972">
                  <c:v>1329.72</c:v>
                </c:pt>
                <c:pt idx="12973">
                  <c:v>1329.73</c:v>
                </c:pt>
                <c:pt idx="12974">
                  <c:v>1329.74</c:v>
                </c:pt>
                <c:pt idx="12975">
                  <c:v>1329.75</c:v>
                </c:pt>
                <c:pt idx="12976">
                  <c:v>1329.76</c:v>
                </c:pt>
                <c:pt idx="12977">
                  <c:v>1329.77</c:v>
                </c:pt>
                <c:pt idx="12978">
                  <c:v>1329.78</c:v>
                </c:pt>
                <c:pt idx="12979">
                  <c:v>1329.79</c:v>
                </c:pt>
                <c:pt idx="12980">
                  <c:v>1329.8</c:v>
                </c:pt>
                <c:pt idx="12981">
                  <c:v>1329.81</c:v>
                </c:pt>
                <c:pt idx="12982">
                  <c:v>1329.82</c:v>
                </c:pt>
                <c:pt idx="12983">
                  <c:v>1329.83</c:v>
                </c:pt>
                <c:pt idx="12984">
                  <c:v>1329.84</c:v>
                </c:pt>
                <c:pt idx="12985">
                  <c:v>1329.85</c:v>
                </c:pt>
                <c:pt idx="12986">
                  <c:v>1329.86</c:v>
                </c:pt>
                <c:pt idx="12987">
                  <c:v>1329.87</c:v>
                </c:pt>
                <c:pt idx="12988">
                  <c:v>1329.88</c:v>
                </c:pt>
                <c:pt idx="12989">
                  <c:v>1329.89</c:v>
                </c:pt>
                <c:pt idx="12990">
                  <c:v>1329.9</c:v>
                </c:pt>
                <c:pt idx="12991">
                  <c:v>1329.91</c:v>
                </c:pt>
                <c:pt idx="12992">
                  <c:v>1329.92</c:v>
                </c:pt>
                <c:pt idx="12993">
                  <c:v>1329.93</c:v>
                </c:pt>
                <c:pt idx="12994">
                  <c:v>1329.94</c:v>
                </c:pt>
                <c:pt idx="12995">
                  <c:v>1329.95</c:v>
                </c:pt>
                <c:pt idx="12996">
                  <c:v>1329.96</c:v>
                </c:pt>
                <c:pt idx="12997">
                  <c:v>1329.97</c:v>
                </c:pt>
                <c:pt idx="12998">
                  <c:v>1329.98</c:v>
                </c:pt>
                <c:pt idx="12999">
                  <c:v>1329.99</c:v>
                </c:pt>
                <c:pt idx="13000">
                  <c:v>1330</c:v>
                </c:pt>
                <c:pt idx="13001">
                  <c:v>1330.01</c:v>
                </c:pt>
                <c:pt idx="13002">
                  <c:v>1330.02</c:v>
                </c:pt>
                <c:pt idx="13003">
                  <c:v>1330.03</c:v>
                </c:pt>
                <c:pt idx="13004">
                  <c:v>1330.04</c:v>
                </c:pt>
                <c:pt idx="13005">
                  <c:v>1330.05</c:v>
                </c:pt>
                <c:pt idx="13006">
                  <c:v>1330.06</c:v>
                </c:pt>
                <c:pt idx="13007">
                  <c:v>1330.07</c:v>
                </c:pt>
                <c:pt idx="13008">
                  <c:v>1330.08</c:v>
                </c:pt>
                <c:pt idx="13009">
                  <c:v>1330.09</c:v>
                </c:pt>
                <c:pt idx="13010">
                  <c:v>1330.1</c:v>
                </c:pt>
                <c:pt idx="13011">
                  <c:v>1330.11</c:v>
                </c:pt>
                <c:pt idx="13012">
                  <c:v>1330.12</c:v>
                </c:pt>
                <c:pt idx="13013">
                  <c:v>1330.13</c:v>
                </c:pt>
                <c:pt idx="13014">
                  <c:v>1330.14</c:v>
                </c:pt>
                <c:pt idx="13015">
                  <c:v>1330.15</c:v>
                </c:pt>
                <c:pt idx="13016">
                  <c:v>1330.16</c:v>
                </c:pt>
                <c:pt idx="13017">
                  <c:v>1330.17</c:v>
                </c:pt>
                <c:pt idx="13018">
                  <c:v>1330.18</c:v>
                </c:pt>
                <c:pt idx="13019">
                  <c:v>1330.19</c:v>
                </c:pt>
                <c:pt idx="13020">
                  <c:v>1330.2</c:v>
                </c:pt>
                <c:pt idx="13021">
                  <c:v>1330.21</c:v>
                </c:pt>
                <c:pt idx="13022">
                  <c:v>1330.22</c:v>
                </c:pt>
                <c:pt idx="13023">
                  <c:v>1330.23</c:v>
                </c:pt>
                <c:pt idx="13024">
                  <c:v>1330.24</c:v>
                </c:pt>
                <c:pt idx="13025">
                  <c:v>1330.25</c:v>
                </c:pt>
                <c:pt idx="13026">
                  <c:v>1330.26</c:v>
                </c:pt>
                <c:pt idx="13027">
                  <c:v>1330.27</c:v>
                </c:pt>
                <c:pt idx="13028">
                  <c:v>1330.28</c:v>
                </c:pt>
                <c:pt idx="13029">
                  <c:v>1330.29</c:v>
                </c:pt>
                <c:pt idx="13030">
                  <c:v>1330.3</c:v>
                </c:pt>
                <c:pt idx="13031">
                  <c:v>1330.31</c:v>
                </c:pt>
                <c:pt idx="13032">
                  <c:v>1330.32</c:v>
                </c:pt>
                <c:pt idx="13033">
                  <c:v>1330.33</c:v>
                </c:pt>
                <c:pt idx="13034">
                  <c:v>1330.34</c:v>
                </c:pt>
                <c:pt idx="13035">
                  <c:v>1330.35</c:v>
                </c:pt>
                <c:pt idx="13036">
                  <c:v>1330.36</c:v>
                </c:pt>
                <c:pt idx="13037">
                  <c:v>1330.37</c:v>
                </c:pt>
                <c:pt idx="13038">
                  <c:v>1330.38</c:v>
                </c:pt>
                <c:pt idx="13039">
                  <c:v>1330.39</c:v>
                </c:pt>
                <c:pt idx="13040">
                  <c:v>1330.4</c:v>
                </c:pt>
                <c:pt idx="13041">
                  <c:v>1330.41</c:v>
                </c:pt>
                <c:pt idx="13042">
                  <c:v>1330.42</c:v>
                </c:pt>
                <c:pt idx="13043">
                  <c:v>1330.43</c:v>
                </c:pt>
                <c:pt idx="13044">
                  <c:v>1330.44</c:v>
                </c:pt>
                <c:pt idx="13045">
                  <c:v>1330.45</c:v>
                </c:pt>
                <c:pt idx="13046">
                  <c:v>1330.46</c:v>
                </c:pt>
                <c:pt idx="13047">
                  <c:v>1330.47</c:v>
                </c:pt>
                <c:pt idx="13048">
                  <c:v>1330.48</c:v>
                </c:pt>
                <c:pt idx="13049">
                  <c:v>1330.49</c:v>
                </c:pt>
                <c:pt idx="13050">
                  <c:v>1330.5</c:v>
                </c:pt>
                <c:pt idx="13051">
                  <c:v>1330.51</c:v>
                </c:pt>
                <c:pt idx="13052">
                  <c:v>1330.52</c:v>
                </c:pt>
                <c:pt idx="13053">
                  <c:v>1330.53</c:v>
                </c:pt>
                <c:pt idx="13054">
                  <c:v>1330.54</c:v>
                </c:pt>
                <c:pt idx="13055">
                  <c:v>1330.55</c:v>
                </c:pt>
                <c:pt idx="13056">
                  <c:v>1330.56</c:v>
                </c:pt>
                <c:pt idx="13057">
                  <c:v>1330.57</c:v>
                </c:pt>
                <c:pt idx="13058">
                  <c:v>1330.58</c:v>
                </c:pt>
                <c:pt idx="13059">
                  <c:v>1330.59</c:v>
                </c:pt>
                <c:pt idx="13060">
                  <c:v>1330.6</c:v>
                </c:pt>
                <c:pt idx="13061">
                  <c:v>1330.61</c:v>
                </c:pt>
                <c:pt idx="13062">
                  <c:v>1330.62</c:v>
                </c:pt>
                <c:pt idx="13063">
                  <c:v>1330.63</c:v>
                </c:pt>
                <c:pt idx="13064">
                  <c:v>1330.64</c:v>
                </c:pt>
                <c:pt idx="13065">
                  <c:v>1330.65</c:v>
                </c:pt>
                <c:pt idx="13066">
                  <c:v>1330.66</c:v>
                </c:pt>
                <c:pt idx="13067">
                  <c:v>1330.67</c:v>
                </c:pt>
                <c:pt idx="13068">
                  <c:v>1330.68</c:v>
                </c:pt>
                <c:pt idx="13069">
                  <c:v>1330.69</c:v>
                </c:pt>
                <c:pt idx="13070">
                  <c:v>1330.7</c:v>
                </c:pt>
                <c:pt idx="13071">
                  <c:v>1330.71</c:v>
                </c:pt>
                <c:pt idx="13072">
                  <c:v>1330.72</c:v>
                </c:pt>
                <c:pt idx="13073">
                  <c:v>1330.73</c:v>
                </c:pt>
                <c:pt idx="13074">
                  <c:v>1330.74</c:v>
                </c:pt>
                <c:pt idx="13075">
                  <c:v>1330.75</c:v>
                </c:pt>
                <c:pt idx="13076">
                  <c:v>1330.76</c:v>
                </c:pt>
                <c:pt idx="13077">
                  <c:v>1330.77</c:v>
                </c:pt>
                <c:pt idx="13078">
                  <c:v>1330.78</c:v>
                </c:pt>
                <c:pt idx="13079">
                  <c:v>1330.79</c:v>
                </c:pt>
                <c:pt idx="13080">
                  <c:v>1330.8</c:v>
                </c:pt>
                <c:pt idx="13081">
                  <c:v>1330.81</c:v>
                </c:pt>
                <c:pt idx="13082">
                  <c:v>1330.82</c:v>
                </c:pt>
                <c:pt idx="13083">
                  <c:v>1330.83</c:v>
                </c:pt>
                <c:pt idx="13084">
                  <c:v>1330.84</c:v>
                </c:pt>
                <c:pt idx="13085">
                  <c:v>1330.85</c:v>
                </c:pt>
                <c:pt idx="13086">
                  <c:v>1330.86</c:v>
                </c:pt>
                <c:pt idx="13087">
                  <c:v>1330.87</c:v>
                </c:pt>
                <c:pt idx="13088">
                  <c:v>1330.88</c:v>
                </c:pt>
                <c:pt idx="13089">
                  <c:v>1330.89</c:v>
                </c:pt>
                <c:pt idx="13090">
                  <c:v>1330.9</c:v>
                </c:pt>
                <c:pt idx="13091">
                  <c:v>1330.91</c:v>
                </c:pt>
                <c:pt idx="13092">
                  <c:v>1330.92</c:v>
                </c:pt>
                <c:pt idx="13093">
                  <c:v>1330.93</c:v>
                </c:pt>
                <c:pt idx="13094">
                  <c:v>1330.94</c:v>
                </c:pt>
                <c:pt idx="13095">
                  <c:v>1330.95</c:v>
                </c:pt>
                <c:pt idx="13096">
                  <c:v>1330.96</c:v>
                </c:pt>
                <c:pt idx="13097">
                  <c:v>1330.97</c:v>
                </c:pt>
                <c:pt idx="13098">
                  <c:v>1330.98</c:v>
                </c:pt>
                <c:pt idx="13099">
                  <c:v>1330.99</c:v>
                </c:pt>
                <c:pt idx="13100">
                  <c:v>1331</c:v>
                </c:pt>
                <c:pt idx="13101">
                  <c:v>1331.01</c:v>
                </c:pt>
                <c:pt idx="13102">
                  <c:v>1331.02</c:v>
                </c:pt>
                <c:pt idx="13103">
                  <c:v>1331.03</c:v>
                </c:pt>
                <c:pt idx="13104">
                  <c:v>1331.04</c:v>
                </c:pt>
                <c:pt idx="13105">
                  <c:v>1331.05</c:v>
                </c:pt>
                <c:pt idx="13106">
                  <c:v>1331.06</c:v>
                </c:pt>
                <c:pt idx="13107">
                  <c:v>1331.07</c:v>
                </c:pt>
                <c:pt idx="13108">
                  <c:v>1331.08</c:v>
                </c:pt>
                <c:pt idx="13109">
                  <c:v>1331.09</c:v>
                </c:pt>
                <c:pt idx="13110">
                  <c:v>1331.1</c:v>
                </c:pt>
                <c:pt idx="13111">
                  <c:v>1331.11</c:v>
                </c:pt>
                <c:pt idx="13112">
                  <c:v>1331.12</c:v>
                </c:pt>
                <c:pt idx="13113">
                  <c:v>1331.13</c:v>
                </c:pt>
                <c:pt idx="13114">
                  <c:v>1331.14</c:v>
                </c:pt>
                <c:pt idx="13115">
                  <c:v>1331.15</c:v>
                </c:pt>
                <c:pt idx="13116">
                  <c:v>1331.16</c:v>
                </c:pt>
                <c:pt idx="13117">
                  <c:v>1331.17</c:v>
                </c:pt>
                <c:pt idx="13118">
                  <c:v>1331.18</c:v>
                </c:pt>
                <c:pt idx="13119">
                  <c:v>1331.19</c:v>
                </c:pt>
                <c:pt idx="13120">
                  <c:v>1331.2</c:v>
                </c:pt>
                <c:pt idx="13121">
                  <c:v>1331.21</c:v>
                </c:pt>
                <c:pt idx="13122">
                  <c:v>1331.22</c:v>
                </c:pt>
                <c:pt idx="13123">
                  <c:v>1331.23</c:v>
                </c:pt>
                <c:pt idx="13124">
                  <c:v>1331.24</c:v>
                </c:pt>
                <c:pt idx="13125">
                  <c:v>1331.25</c:v>
                </c:pt>
                <c:pt idx="13126">
                  <c:v>1331.26</c:v>
                </c:pt>
                <c:pt idx="13127">
                  <c:v>1331.27</c:v>
                </c:pt>
                <c:pt idx="13128">
                  <c:v>1331.28</c:v>
                </c:pt>
                <c:pt idx="13129">
                  <c:v>1331.29</c:v>
                </c:pt>
                <c:pt idx="13130">
                  <c:v>1331.3</c:v>
                </c:pt>
                <c:pt idx="13131">
                  <c:v>1331.31</c:v>
                </c:pt>
                <c:pt idx="13132">
                  <c:v>1331.32</c:v>
                </c:pt>
                <c:pt idx="13133">
                  <c:v>1331.33</c:v>
                </c:pt>
                <c:pt idx="13134">
                  <c:v>1331.34</c:v>
                </c:pt>
                <c:pt idx="13135">
                  <c:v>1331.35</c:v>
                </c:pt>
                <c:pt idx="13136">
                  <c:v>1331.36</c:v>
                </c:pt>
                <c:pt idx="13137">
                  <c:v>1331.37</c:v>
                </c:pt>
                <c:pt idx="13138">
                  <c:v>1331.38</c:v>
                </c:pt>
                <c:pt idx="13139">
                  <c:v>1331.39</c:v>
                </c:pt>
                <c:pt idx="13140">
                  <c:v>1331.4</c:v>
                </c:pt>
                <c:pt idx="13141">
                  <c:v>1331.41</c:v>
                </c:pt>
                <c:pt idx="13142">
                  <c:v>1331.42</c:v>
                </c:pt>
                <c:pt idx="13143">
                  <c:v>1331.43</c:v>
                </c:pt>
                <c:pt idx="13144">
                  <c:v>1331.44</c:v>
                </c:pt>
                <c:pt idx="13145">
                  <c:v>1331.45</c:v>
                </c:pt>
                <c:pt idx="13146">
                  <c:v>1331.46</c:v>
                </c:pt>
                <c:pt idx="13147">
                  <c:v>1331.47</c:v>
                </c:pt>
                <c:pt idx="13148">
                  <c:v>1331.48</c:v>
                </c:pt>
                <c:pt idx="13149">
                  <c:v>1331.49</c:v>
                </c:pt>
                <c:pt idx="13150">
                  <c:v>1331.5</c:v>
                </c:pt>
                <c:pt idx="13151">
                  <c:v>1331.51</c:v>
                </c:pt>
                <c:pt idx="13152">
                  <c:v>1331.52</c:v>
                </c:pt>
                <c:pt idx="13153">
                  <c:v>1331.53</c:v>
                </c:pt>
                <c:pt idx="13154">
                  <c:v>1331.54</c:v>
                </c:pt>
                <c:pt idx="13155">
                  <c:v>1331.55</c:v>
                </c:pt>
                <c:pt idx="13156">
                  <c:v>1331.56</c:v>
                </c:pt>
                <c:pt idx="13157">
                  <c:v>1331.57</c:v>
                </c:pt>
                <c:pt idx="13158">
                  <c:v>1331.58</c:v>
                </c:pt>
                <c:pt idx="13159">
                  <c:v>1331.59</c:v>
                </c:pt>
                <c:pt idx="13160">
                  <c:v>1331.6</c:v>
                </c:pt>
                <c:pt idx="13161">
                  <c:v>1331.61</c:v>
                </c:pt>
                <c:pt idx="13162">
                  <c:v>1331.62</c:v>
                </c:pt>
                <c:pt idx="13163">
                  <c:v>1331.63</c:v>
                </c:pt>
                <c:pt idx="13164">
                  <c:v>1331.64</c:v>
                </c:pt>
                <c:pt idx="13165">
                  <c:v>1331.65</c:v>
                </c:pt>
                <c:pt idx="13166">
                  <c:v>1331.66</c:v>
                </c:pt>
                <c:pt idx="13167">
                  <c:v>1331.67</c:v>
                </c:pt>
                <c:pt idx="13168">
                  <c:v>1331.68</c:v>
                </c:pt>
                <c:pt idx="13169">
                  <c:v>1331.69</c:v>
                </c:pt>
                <c:pt idx="13170">
                  <c:v>1331.7</c:v>
                </c:pt>
                <c:pt idx="13171">
                  <c:v>1331.71</c:v>
                </c:pt>
                <c:pt idx="13172">
                  <c:v>1331.72</c:v>
                </c:pt>
                <c:pt idx="13173">
                  <c:v>1331.73</c:v>
                </c:pt>
                <c:pt idx="13174">
                  <c:v>1331.74</c:v>
                </c:pt>
                <c:pt idx="13175">
                  <c:v>1331.75</c:v>
                </c:pt>
                <c:pt idx="13176">
                  <c:v>1331.76</c:v>
                </c:pt>
                <c:pt idx="13177">
                  <c:v>1331.77</c:v>
                </c:pt>
                <c:pt idx="13178">
                  <c:v>1331.78</c:v>
                </c:pt>
                <c:pt idx="13179">
                  <c:v>1331.79</c:v>
                </c:pt>
                <c:pt idx="13180">
                  <c:v>1331.8</c:v>
                </c:pt>
                <c:pt idx="13181">
                  <c:v>1331.81</c:v>
                </c:pt>
                <c:pt idx="13182">
                  <c:v>1331.82</c:v>
                </c:pt>
                <c:pt idx="13183">
                  <c:v>1331.83</c:v>
                </c:pt>
                <c:pt idx="13184">
                  <c:v>1331.84</c:v>
                </c:pt>
                <c:pt idx="13185">
                  <c:v>1331.85</c:v>
                </c:pt>
                <c:pt idx="13186">
                  <c:v>1331.86</c:v>
                </c:pt>
                <c:pt idx="13187">
                  <c:v>1331.87</c:v>
                </c:pt>
                <c:pt idx="13188">
                  <c:v>1331.88</c:v>
                </c:pt>
                <c:pt idx="13189">
                  <c:v>1331.89</c:v>
                </c:pt>
                <c:pt idx="13190">
                  <c:v>1331.9</c:v>
                </c:pt>
                <c:pt idx="13191">
                  <c:v>1331.91</c:v>
                </c:pt>
                <c:pt idx="13192">
                  <c:v>1331.92</c:v>
                </c:pt>
                <c:pt idx="13193">
                  <c:v>1331.93</c:v>
                </c:pt>
                <c:pt idx="13194">
                  <c:v>1331.94</c:v>
                </c:pt>
                <c:pt idx="13195">
                  <c:v>1331.95</c:v>
                </c:pt>
                <c:pt idx="13196">
                  <c:v>1331.96</c:v>
                </c:pt>
                <c:pt idx="13197">
                  <c:v>1331.97</c:v>
                </c:pt>
                <c:pt idx="13198">
                  <c:v>1331.98</c:v>
                </c:pt>
                <c:pt idx="13199">
                  <c:v>1331.99</c:v>
                </c:pt>
                <c:pt idx="13200">
                  <c:v>1332</c:v>
                </c:pt>
                <c:pt idx="13201">
                  <c:v>1332.01</c:v>
                </c:pt>
                <c:pt idx="13202">
                  <c:v>1332.02</c:v>
                </c:pt>
                <c:pt idx="13203">
                  <c:v>1332.03</c:v>
                </c:pt>
                <c:pt idx="13204">
                  <c:v>1332.04</c:v>
                </c:pt>
                <c:pt idx="13205">
                  <c:v>1332.05</c:v>
                </c:pt>
                <c:pt idx="13206">
                  <c:v>1332.06</c:v>
                </c:pt>
                <c:pt idx="13207">
                  <c:v>1332.07</c:v>
                </c:pt>
                <c:pt idx="13208">
                  <c:v>1332.08</c:v>
                </c:pt>
                <c:pt idx="13209">
                  <c:v>1332.09</c:v>
                </c:pt>
                <c:pt idx="13210">
                  <c:v>1332.1</c:v>
                </c:pt>
                <c:pt idx="13211">
                  <c:v>1332.11</c:v>
                </c:pt>
                <c:pt idx="13212">
                  <c:v>1332.12</c:v>
                </c:pt>
                <c:pt idx="13213">
                  <c:v>1332.13</c:v>
                </c:pt>
                <c:pt idx="13214">
                  <c:v>1332.14</c:v>
                </c:pt>
                <c:pt idx="13215">
                  <c:v>1332.15</c:v>
                </c:pt>
                <c:pt idx="13216">
                  <c:v>1332.16</c:v>
                </c:pt>
                <c:pt idx="13217">
                  <c:v>1332.17</c:v>
                </c:pt>
                <c:pt idx="13218">
                  <c:v>1332.18</c:v>
                </c:pt>
                <c:pt idx="13219">
                  <c:v>1332.19</c:v>
                </c:pt>
                <c:pt idx="13220">
                  <c:v>1332.2</c:v>
                </c:pt>
                <c:pt idx="13221">
                  <c:v>1332.21</c:v>
                </c:pt>
                <c:pt idx="13222">
                  <c:v>1332.22</c:v>
                </c:pt>
                <c:pt idx="13223">
                  <c:v>1332.23</c:v>
                </c:pt>
                <c:pt idx="13224">
                  <c:v>1332.24</c:v>
                </c:pt>
                <c:pt idx="13225">
                  <c:v>1332.25</c:v>
                </c:pt>
                <c:pt idx="13226">
                  <c:v>1332.26</c:v>
                </c:pt>
                <c:pt idx="13227">
                  <c:v>1332.27</c:v>
                </c:pt>
                <c:pt idx="13228">
                  <c:v>1332.28</c:v>
                </c:pt>
                <c:pt idx="13229">
                  <c:v>1332.29</c:v>
                </c:pt>
                <c:pt idx="13230">
                  <c:v>1332.3</c:v>
                </c:pt>
                <c:pt idx="13231">
                  <c:v>1332.31</c:v>
                </c:pt>
                <c:pt idx="13232">
                  <c:v>1332.32</c:v>
                </c:pt>
                <c:pt idx="13233">
                  <c:v>1332.33</c:v>
                </c:pt>
                <c:pt idx="13234">
                  <c:v>1332.34</c:v>
                </c:pt>
                <c:pt idx="13235">
                  <c:v>1332.35</c:v>
                </c:pt>
                <c:pt idx="13236">
                  <c:v>1332.36</c:v>
                </c:pt>
                <c:pt idx="13237">
                  <c:v>1332.37</c:v>
                </c:pt>
                <c:pt idx="13238">
                  <c:v>1332.38</c:v>
                </c:pt>
                <c:pt idx="13239">
                  <c:v>1332.39</c:v>
                </c:pt>
                <c:pt idx="13240">
                  <c:v>1332.4</c:v>
                </c:pt>
                <c:pt idx="13241">
                  <c:v>1332.41</c:v>
                </c:pt>
                <c:pt idx="13242">
                  <c:v>1332.42</c:v>
                </c:pt>
                <c:pt idx="13243">
                  <c:v>1332.43</c:v>
                </c:pt>
                <c:pt idx="13244">
                  <c:v>1332.44</c:v>
                </c:pt>
                <c:pt idx="13245">
                  <c:v>1332.45</c:v>
                </c:pt>
                <c:pt idx="13246">
                  <c:v>1332.46</c:v>
                </c:pt>
                <c:pt idx="13247">
                  <c:v>1332.47</c:v>
                </c:pt>
                <c:pt idx="13248">
                  <c:v>1332.48</c:v>
                </c:pt>
                <c:pt idx="13249">
                  <c:v>1332.49</c:v>
                </c:pt>
                <c:pt idx="13250">
                  <c:v>1332.5</c:v>
                </c:pt>
                <c:pt idx="13251">
                  <c:v>1332.51</c:v>
                </c:pt>
                <c:pt idx="13252">
                  <c:v>1332.52</c:v>
                </c:pt>
                <c:pt idx="13253">
                  <c:v>1332.53</c:v>
                </c:pt>
                <c:pt idx="13254">
                  <c:v>1332.54</c:v>
                </c:pt>
                <c:pt idx="13255">
                  <c:v>1332.55</c:v>
                </c:pt>
                <c:pt idx="13256">
                  <c:v>1332.56</c:v>
                </c:pt>
                <c:pt idx="13257">
                  <c:v>1332.57</c:v>
                </c:pt>
                <c:pt idx="13258">
                  <c:v>1332.58</c:v>
                </c:pt>
                <c:pt idx="13259">
                  <c:v>1332.59</c:v>
                </c:pt>
                <c:pt idx="13260">
                  <c:v>1332.6</c:v>
                </c:pt>
                <c:pt idx="13261">
                  <c:v>1332.61</c:v>
                </c:pt>
                <c:pt idx="13262">
                  <c:v>1332.62</c:v>
                </c:pt>
                <c:pt idx="13263">
                  <c:v>1332.63</c:v>
                </c:pt>
                <c:pt idx="13264">
                  <c:v>1332.64</c:v>
                </c:pt>
                <c:pt idx="13265">
                  <c:v>1332.65</c:v>
                </c:pt>
                <c:pt idx="13266">
                  <c:v>1332.66</c:v>
                </c:pt>
                <c:pt idx="13267">
                  <c:v>1332.67</c:v>
                </c:pt>
                <c:pt idx="13268">
                  <c:v>1332.68</c:v>
                </c:pt>
                <c:pt idx="13269">
                  <c:v>1332.69</c:v>
                </c:pt>
                <c:pt idx="13270">
                  <c:v>1332.7</c:v>
                </c:pt>
                <c:pt idx="13271">
                  <c:v>1332.71</c:v>
                </c:pt>
                <c:pt idx="13272">
                  <c:v>1332.72</c:v>
                </c:pt>
                <c:pt idx="13273">
                  <c:v>1332.73</c:v>
                </c:pt>
                <c:pt idx="13274">
                  <c:v>1332.74</c:v>
                </c:pt>
                <c:pt idx="13275">
                  <c:v>1332.75</c:v>
                </c:pt>
                <c:pt idx="13276">
                  <c:v>1332.76</c:v>
                </c:pt>
                <c:pt idx="13277">
                  <c:v>1332.77</c:v>
                </c:pt>
                <c:pt idx="13278">
                  <c:v>1332.78</c:v>
                </c:pt>
                <c:pt idx="13279">
                  <c:v>1332.79</c:v>
                </c:pt>
                <c:pt idx="13280">
                  <c:v>1332.8</c:v>
                </c:pt>
                <c:pt idx="13281">
                  <c:v>1332.81</c:v>
                </c:pt>
                <c:pt idx="13282">
                  <c:v>1332.82</c:v>
                </c:pt>
                <c:pt idx="13283">
                  <c:v>1332.83</c:v>
                </c:pt>
                <c:pt idx="13284">
                  <c:v>1332.84</c:v>
                </c:pt>
                <c:pt idx="13285">
                  <c:v>1332.85</c:v>
                </c:pt>
                <c:pt idx="13286">
                  <c:v>1332.86</c:v>
                </c:pt>
                <c:pt idx="13287">
                  <c:v>1332.87</c:v>
                </c:pt>
                <c:pt idx="13288">
                  <c:v>1332.88</c:v>
                </c:pt>
                <c:pt idx="13289">
                  <c:v>1332.89</c:v>
                </c:pt>
                <c:pt idx="13290">
                  <c:v>1332.9</c:v>
                </c:pt>
                <c:pt idx="13291">
                  <c:v>1332.91</c:v>
                </c:pt>
                <c:pt idx="13292">
                  <c:v>1332.92</c:v>
                </c:pt>
                <c:pt idx="13293">
                  <c:v>1332.93</c:v>
                </c:pt>
                <c:pt idx="13294">
                  <c:v>1332.94</c:v>
                </c:pt>
                <c:pt idx="13295">
                  <c:v>1332.95</c:v>
                </c:pt>
                <c:pt idx="13296">
                  <c:v>1332.96</c:v>
                </c:pt>
                <c:pt idx="13297">
                  <c:v>1332.97</c:v>
                </c:pt>
                <c:pt idx="13298">
                  <c:v>1332.98</c:v>
                </c:pt>
                <c:pt idx="13299">
                  <c:v>1332.99</c:v>
                </c:pt>
                <c:pt idx="13300">
                  <c:v>1333</c:v>
                </c:pt>
                <c:pt idx="13301">
                  <c:v>1333.01</c:v>
                </c:pt>
                <c:pt idx="13302">
                  <c:v>1333.02</c:v>
                </c:pt>
                <c:pt idx="13303">
                  <c:v>1333.03</c:v>
                </c:pt>
                <c:pt idx="13304">
                  <c:v>1333.04</c:v>
                </c:pt>
                <c:pt idx="13305">
                  <c:v>1333.05</c:v>
                </c:pt>
                <c:pt idx="13306">
                  <c:v>1333.06</c:v>
                </c:pt>
                <c:pt idx="13307">
                  <c:v>1333.07</c:v>
                </c:pt>
                <c:pt idx="13308">
                  <c:v>1333.08</c:v>
                </c:pt>
                <c:pt idx="13309">
                  <c:v>1333.09</c:v>
                </c:pt>
                <c:pt idx="13310">
                  <c:v>1333.1</c:v>
                </c:pt>
                <c:pt idx="13311">
                  <c:v>1333.11</c:v>
                </c:pt>
                <c:pt idx="13312">
                  <c:v>1333.12</c:v>
                </c:pt>
                <c:pt idx="13313">
                  <c:v>1333.13</c:v>
                </c:pt>
                <c:pt idx="13314">
                  <c:v>1333.14</c:v>
                </c:pt>
                <c:pt idx="13315">
                  <c:v>1333.15</c:v>
                </c:pt>
                <c:pt idx="13316">
                  <c:v>1333.16</c:v>
                </c:pt>
                <c:pt idx="13317">
                  <c:v>1333.17</c:v>
                </c:pt>
                <c:pt idx="13318">
                  <c:v>1333.18</c:v>
                </c:pt>
                <c:pt idx="13319">
                  <c:v>1333.19</c:v>
                </c:pt>
                <c:pt idx="13320">
                  <c:v>1333.2</c:v>
                </c:pt>
                <c:pt idx="13321">
                  <c:v>1333.21</c:v>
                </c:pt>
                <c:pt idx="13322">
                  <c:v>1333.22</c:v>
                </c:pt>
                <c:pt idx="13323">
                  <c:v>1333.23</c:v>
                </c:pt>
                <c:pt idx="13324">
                  <c:v>1333.24</c:v>
                </c:pt>
                <c:pt idx="13325">
                  <c:v>1333.25</c:v>
                </c:pt>
                <c:pt idx="13326">
                  <c:v>1333.26</c:v>
                </c:pt>
                <c:pt idx="13327">
                  <c:v>1333.27</c:v>
                </c:pt>
                <c:pt idx="13328">
                  <c:v>1333.28</c:v>
                </c:pt>
                <c:pt idx="13329">
                  <c:v>1333.29</c:v>
                </c:pt>
                <c:pt idx="13330">
                  <c:v>1333.3</c:v>
                </c:pt>
                <c:pt idx="13331">
                  <c:v>1333.31</c:v>
                </c:pt>
                <c:pt idx="13332">
                  <c:v>1333.32</c:v>
                </c:pt>
                <c:pt idx="13333">
                  <c:v>1333.33</c:v>
                </c:pt>
                <c:pt idx="13334">
                  <c:v>1333.34</c:v>
                </c:pt>
                <c:pt idx="13335">
                  <c:v>1333.35</c:v>
                </c:pt>
                <c:pt idx="13336">
                  <c:v>1333.36</c:v>
                </c:pt>
                <c:pt idx="13337">
                  <c:v>1333.37</c:v>
                </c:pt>
                <c:pt idx="13338">
                  <c:v>1333.38</c:v>
                </c:pt>
                <c:pt idx="13339">
                  <c:v>1333.39</c:v>
                </c:pt>
                <c:pt idx="13340">
                  <c:v>1333.4</c:v>
                </c:pt>
                <c:pt idx="13341">
                  <c:v>1333.41</c:v>
                </c:pt>
                <c:pt idx="13342">
                  <c:v>1333.42</c:v>
                </c:pt>
                <c:pt idx="13343">
                  <c:v>1333.43</c:v>
                </c:pt>
                <c:pt idx="13344">
                  <c:v>1333.44</c:v>
                </c:pt>
                <c:pt idx="13345">
                  <c:v>1333.45</c:v>
                </c:pt>
                <c:pt idx="13346">
                  <c:v>1333.46</c:v>
                </c:pt>
                <c:pt idx="13347">
                  <c:v>1333.47</c:v>
                </c:pt>
                <c:pt idx="13348">
                  <c:v>1333.48</c:v>
                </c:pt>
                <c:pt idx="13349">
                  <c:v>1333.49</c:v>
                </c:pt>
                <c:pt idx="13350">
                  <c:v>1333.5</c:v>
                </c:pt>
                <c:pt idx="13351">
                  <c:v>1333.51</c:v>
                </c:pt>
                <c:pt idx="13352">
                  <c:v>1333.52</c:v>
                </c:pt>
                <c:pt idx="13353">
                  <c:v>1333.53</c:v>
                </c:pt>
                <c:pt idx="13354">
                  <c:v>1333.54</c:v>
                </c:pt>
                <c:pt idx="13355">
                  <c:v>1333.55</c:v>
                </c:pt>
                <c:pt idx="13356">
                  <c:v>1333.56</c:v>
                </c:pt>
                <c:pt idx="13357">
                  <c:v>1333.57</c:v>
                </c:pt>
                <c:pt idx="13358">
                  <c:v>1333.58</c:v>
                </c:pt>
                <c:pt idx="13359">
                  <c:v>1333.59</c:v>
                </c:pt>
                <c:pt idx="13360">
                  <c:v>1333.6</c:v>
                </c:pt>
                <c:pt idx="13361">
                  <c:v>1333.61</c:v>
                </c:pt>
                <c:pt idx="13362">
                  <c:v>1333.62</c:v>
                </c:pt>
                <c:pt idx="13363">
                  <c:v>1333.63</c:v>
                </c:pt>
                <c:pt idx="13364">
                  <c:v>1333.64</c:v>
                </c:pt>
                <c:pt idx="13365">
                  <c:v>1333.65</c:v>
                </c:pt>
                <c:pt idx="13366">
                  <c:v>1333.66</c:v>
                </c:pt>
                <c:pt idx="13367">
                  <c:v>1333.67</c:v>
                </c:pt>
                <c:pt idx="13368">
                  <c:v>1333.68</c:v>
                </c:pt>
                <c:pt idx="13369">
                  <c:v>1333.69</c:v>
                </c:pt>
                <c:pt idx="13370">
                  <c:v>1333.7</c:v>
                </c:pt>
                <c:pt idx="13371">
                  <c:v>1333.71</c:v>
                </c:pt>
                <c:pt idx="13372">
                  <c:v>1333.72</c:v>
                </c:pt>
                <c:pt idx="13373">
                  <c:v>1333.73</c:v>
                </c:pt>
                <c:pt idx="13374">
                  <c:v>1333.74</c:v>
                </c:pt>
                <c:pt idx="13375">
                  <c:v>1333.75</c:v>
                </c:pt>
                <c:pt idx="13376">
                  <c:v>1333.76</c:v>
                </c:pt>
                <c:pt idx="13377">
                  <c:v>1333.77</c:v>
                </c:pt>
                <c:pt idx="13378">
                  <c:v>1333.78</c:v>
                </c:pt>
                <c:pt idx="13379">
                  <c:v>1333.79</c:v>
                </c:pt>
                <c:pt idx="13380">
                  <c:v>1333.8</c:v>
                </c:pt>
                <c:pt idx="13381">
                  <c:v>1333.81</c:v>
                </c:pt>
                <c:pt idx="13382">
                  <c:v>1333.82</c:v>
                </c:pt>
                <c:pt idx="13383">
                  <c:v>1333.83</c:v>
                </c:pt>
                <c:pt idx="13384">
                  <c:v>1333.84</c:v>
                </c:pt>
                <c:pt idx="13385">
                  <c:v>1333.85</c:v>
                </c:pt>
                <c:pt idx="13386">
                  <c:v>1333.86</c:v>
                </c:pt>
                <c:pt idx="13387">
                  <c:v>1333.87</c:v>
                </c:pt>
                <c:pt idx="13388">
                  <c:v>1333.88</c:v>
                </c:pt>
                <c:pt idx="13389">
                  <c:v>1333.89</c:v>
                </c:pt>
                <c:pt idx="13390">
                  <c:v>1333.9</c:v>
                </c:pt>
                <c:pt idx="13391">
                  <c:v>1333.91</c:v>
                </c:pt>
                <c:pt idx="13392">
                  <c:v>1333.92</c:v>
                </c:pt>
                <c:pt idx="13393">
                  <c:v>1333.93</c:v>
                </c:pt>
                <c:pt idx="13394">
                  <c:v>1333.94</c:v>
                </c:pt>
                <c:pt idx="13395">
                  <c:v>1333.95</c:v>
                </c:pt>
                <c:pt idx="13396">
                  <c:v>1333.96</c:v>
                </c:pt>
                <c:pt idx="13397">
                  <c:v>1333.97</c:v>
                </c:pt>
                <c:pt idx="13398">
                  <c:v>1333.98</c:v>
                </c:pt>
                <c:pt idx="13399">
                  <c:v>1333.99</c:v>
                </c:pt>
                <c:pt idx="13400">
                  <c:v>1334</c:v>
                </c:pt>
                <c:pt idx="13401">
                  <c:v>1334.01</c:v>
                </c:pt>
                <c:pt idx="13402">
                  <c:v>1334.02</c:v>
                </c:pt>
                <c:pt idx="13403">
                  <c:v>1334.03</c:v>
                </c:pt>
                <c:pt idx="13404">
                  <c:v>1334.04</c:v>
                </c:pt>
                <c:pt idx="13405">
                  <c:v>1334.05</c:v>
                </c:pt>
                <c:pt idx="13406">
                  <c:v>1334.06</c:v>
                </c:pt>
                <c:pt idx="13407">
                  <c:v>1334.07</c:v>
                </c:pt>
                <c:pt idx="13408">
                  <c:v>1334.08</c:v>
                </c:pt>
                <c:pt idx="13409">
                  <c:v>1334.09</c:v>
                </c:pt>
                <c:pt idx="13410">
                  <c:v>1334.1</c:v>
                </c:pt>
                <c:pt idx="13411">
                  <c:v>1334.11</c:v>
                </c:pt>
                <c:pt idx="13412">
                  <c:v>1334.12</c:v>
                </c:pt>
                <c:pt idx="13413">
                  <c:v>1334.13</c:v>
                </c:pt>
                <c:pt idx="13414">
                  <c:v>1334.14</c:v>
                </c:pt>
                <c:pt idx="13415">
                  <c:v>1334.15</c:v>
                </c:pt>
                <c:pt idx="13416">
                  <c:v>1334.16</c:v>
                </c:pt>
                <c:pt idx="13417">
                  <c:v>1334.17</c:v>
                </c:pt>
                <c:pt idx="13418">
                  <c:v>1334.18</c:v>
                </c:pt>
                <c:pt idx="13419">
                  <c:v>1334.19</c:v>
                </c:pt>
                <c:pt idx="13420">
                  <c:v>1334.2</c:v>
                </c:pt>
                <c:pt idx="13421">
                  <c:v>1334.21</c:v>
                </c:pt>
                <c:pt idx="13422">
                  <c:v>1334.22</c:v>
                </c:pt>
                <c:pt idx="13423">
                  <c:v>1334.23</c:v>
                </c:pt>
                <c:pt idx="13424">
                  <c:v>1334.24</c:v>
                </c:pt>
                <c:pt idx="13425">
                  <c:v>1334.25</c:v>
                </c:pt>
                <c:pt idx="13426">
                  <c:v>1334.26</c:v>
                </c:pt>
                <c:pt idx="13427">
                  <c:v>1334.27</c:v>
                </c:pt>
                <c:pt idx="13428">
                  <c:v>1334.28</c:v>
                </c:pt>
                <c:pt idx="13429">
                  <c:v>1334.29</c:v>
                </c:pt>
                <c:pt idx="13430">
                  <c:v>1334.3</c:v>
                </c:pt>
                <c:pt idx="13431">
                  <c:v>1334.31</c:v>
                </c:pt>
                <c:pt idx="13432">
                  <c:v>1334.32</c:v>
                </c:pt>
                <c:pt idx="13433">
                  <c:v>1334.33</c:v>
                </c:pt>
                <c:pt idx="13434">
                  <c:v>1334.34</c:v>
                </c:pt>
                <c:pt idx="13435">
                  <c:v>1334.35</c:v>
                </c:pt>
                <c:pt idx="13436">
                  <c:v>1334.36</c:v>
                </c:pt>
                <c:pt idx="13437">
                  <c:v>1334.37</c:v>
                </c:pt>
                <c:pt idx="13438">
                  <c:v>1334.38</c:v>
                </c:pt>
                <c:pt idx="13439">
                  <c:v>1334.39</c:v>
                </c:pt>
                <c:pt idx="13440">
                  <c:v>1334.4</c:v>
                </c:pt>
                <c:pt idx="13441">
                  <c:v>1334.41</c:v>
                </c:pt>
                <c:pt idx="13442">
                  <c:v>1334.42</c:v>
                </c:pt>
                <c:pt idx="13443">
                  <c:v>1334.43</c:v>
                </c:pt>
                <c:pt idx="13444">
                  <c:v>1334.44</c:v>
                </c:pt>
                <c:pt idx="13445">
                  <c:v>1334.45</c:v>
                </c:pt>
                <c:pt idx="13446">
                  <c:v>1334.46</c:v>
                </c:pt>
                <c:pt idx="13447">
                  <c:v>1334.47</c:v>
                </c:pt>
                <c:pt idx="13448">
                  <c:v>1334.48</c:v>
                </c:pt>
                <c:pt idx="13449">
                  <c:v>1334.49</c:v>
                </c:pt>
                <c:pt idx="13450">
                  <c:v>1334.5</c:v>
                </c:pt>
                <c:pt idx="13451">
                  <c:v>1334.51</c:v>
                </c:pt>
                <c:pt idx="13452">
                  <c:v>1334.52</c:v>
                </c:pt>
                <c:pt idx="13453">
                  <c:v>1334.53</c:v>
                </c:pt>
                <c:pt idx="13454">
                  <c:v>1334.54</c:v>
                </c:pt>
                <c:pt idx="13455">
                  <c:v>1334.55</c:v>
                </c:pt>
                <c:pt idx="13456">
                  <c:v>1334.56</c:v>
                </c:pt>
                <c:pt idx="13457">
                  <c:v>1334.57</c:v>
                </c:pt>
                <c:pt idx="13458">
                  <c:v>1334.58</c:v>
                </c:pt>
                <c:pt idx="13459">
                  <c:v>1334.59</c:v>
                </c:pt>
                <c:pt idx="13460">
                  <c:v>1334.6</c:v>
                </c:pt>
                <c:pt idx="13461">
                  <c:v>1334.61</c:v>
                </c:pt>
                <c:pt idx="13462">
                  <c:v>1334.62</c:v>
                </c:pt>
                <c:pt idx="13463">
                  <c:v>1334.63</c:v>
                </c:pt>
                <c:pt idx="13464">
                  <c:v>1334.64</c:v>
                </c:pt>
                <c:pt idx="13465">
                  <c:v>1334.65</c:v>
                </c:pt>
                <c:pt idx="13466">
                  <c:v>1334.66</c:v>
                </c:pt>
                <c:pt idx="13467">
                  <c:v>1334.67</c:v>
                </c:pt>
                <c:pt idx="13468">
                  <c:v>1334.68</c:v>
                </c:pt>
                <c:pt idx="13469">
                  <c:v>1334.69</c:v>
                </c:pt>
                <c:pt idx="13470">
                  <c:v>1334.7</c:v>
                </c:pt>
                <c:pt idx="13471">
                  <c:v>1334.71</c:v>
                </c:pt>
                <c:pt idx="13472">
                  <c:v>1334.72</c:v>
                </c:pt>
                <c:pt idx="13473">
                  <c:v>1334.73</c:v>
                </c:pt>
                <c:pt idx="13474">
                  <c:v>1334.74</c:v>
                </c:pt>
                <c:pt idx="13475">
                  <c:v>1334.75</c:v>
                </c:pt>
                <c:pt idx="13476">
                  <c:v>1334.76</c:v>
                </c:pt>
                <c:pt idx="13477">
                  <c:v>1334.77</c:v>
                </c:pt>
                <c:pt idx="13478">
                  <c:v>1334.78</c:v>
                </c:pt>
                <c:pt idx="13479">
                  <c:v>1334.79</c:v>
                </c:pt>
                <c:pt idx="13480">
                  <c:v>1334.8</c:v>
                </c:pt>
                <c:pt idx="13481">
                  <c:v>1334.81</c:v>
                </c:pt>
                <c:pt idx="13482">
                  <c:v>1334.82</c:v>
                </c:pt>
                <c:pt idx="13483">
                  <c:v>1334.83</c:v>
                </c:pt>
                <c:pt idx="13484">
                  <c:v>1334.84</c:v>
                </c:pt>
                <c:pt idx="13485">
                  <c:v>1334.85</c:v>
                </c:pt>
                <c:pt idx="13486">
                  <c:v>1334.86</c:v>
                </c:pt>
                <c:pt idx="13487">
                  <c:v>1334.87</c:v>
                </c:pt>
                <c:pt idx="13488">
                  <c:v>1334.88</c:v>
                </c:pt>
                <c:pt idx="13489">
                  <c:v>1334.89</c:v>
                </c:pt>
                <c:pt idx="13490">
                  <c:v>1334.9</c:v>
                </c:pt>
                <c:pt idx="13491">
                  <c:v>1334.91</c:v>
                </c:pt>
                <c:pt idx="13492">
                  <c:v>1334.92</c:v>
                </c:pt>
                <c:pt idx="13493">
                  <c:v>1334.93</c:v>
                </c:pt>
                <c:pt idx="13494">
                  <c:v>1334.94</c:v>
                </c:pt>
                <c:pt idx="13495">
                  <c:v>1334.95</c:v>
                </c:pt>
                <c:pt idx="13496">
                  <c:v>1334.96</c:v>
                </c:pt>
                <c:pt idx="13497">
                  <c:v>1334.97</c:v>
                </c:pt>
                <c:pt idx="13498">
                  <c:v>1334.98</c:v>
                </c:pt>
                <c:pt idx="13499">
                  <c:v>1334.99</c:v>
                </c:pt>
                <c:pt idx="13500">
                  <c:v>1335</c:v>
                </c:pt>
                <c:pt idx="13501">
                  <c:v>1335.01</c:v>
                </c:pt>
                <c:pt idx="13502">
                  <c:v>1335.02</c:v>
                </c:pt>
                <c:pt idx="13503">
                  <c:v>1335.03</c:v>
                </c:pt>
                <c:pt idx="13504">
                  <c:v>1335.04</c:v>
                </c:pt>
                <c:pt idx="13505">
                  <c:v>1335.05</c:v>
                </c:pt>
                <c:pt idx="13506">
                  <c:v>1335.06</c:v>
                </c:pt>
                <c:pt idx="13507">
                  <c:v>1335.07</c:v>
                </c:pt>
                <c:pt idx="13508">
                  <c:v>1335.08</c:v>
                </c:pt>
                <c:pt idx="13509">
                  <c:v>1335.09</c:v>
                </c:pt>
                <c:pt idx="13510">
                  <c:v>1335.1</c:v>
                </c:pt>
                <c:pt idx="13511">
                  <c:v>1335.11</c:v>
                </c:pt>
                <c:pt idx="13512">
                  <c:v>1335.12</c:v>
                </c:pt>
                <c:pt idx="13513">
                  <c:v>1335.13</c:v>
                </c:pt>
                <c:pt idx="13514">
                  <c:v>1335.14</c:v>
                </c:pt>
                <c:pt idx="13515">
                  <c:v>1335.15</c:v>
                </c:pt>
                <c:pt idx="13516">
                  <c:v>1335.16</c:v>
                </c:pt>
                <c:pt idx="13517">
                  <c:v>1335.17</c:v>
                </c:pt>
                <c:pt idx="13518">
                  <c:v>1335.18</c:v>
                </c:pt>
                <c:pt idx="13519">
                  <c:v>1335.19</c:v>
                </c:pt>
                <c:pt idx="13520">
                  <c:v>1335.2</c:v>
                </c:pt>
                <c:pt idx="13521">
                  <c:v>1335.21</c:v>
                </c:pt>
                <c:pt idx="13522">
                  <c:v>1335.22</c:v>
                </c:pt>
                <c:pt idx="13523">
                  <c:v>1335.23</c:v>
                </c:pt>
                <c:pt idx="13524">
                  <c:v>1335.24</c:v>
                </c:pt>
                <c:pt idx="13525">
                  <c:v>1335.25</c:v>
                </c:pt>
                <c:pt idx="13526">
                  <c:v>1335.26</c:v>
                </c:pt>
                <c:pt idx="13527">
                  <c:v>1335.27</c:v>
                </c:pt>
                <c:pt idx="13528">
                  <c:v>1335.28</c:v>
                </c:pt>
                <c:pt idx="13529">
                  <c:v>1335.29</c:v>
                </c:pt>
                <c:pt idx="13530">
                  <c:v>1335.3</c:v>
                </c:pt>
                <c:pt idx="13531">
                  <c:v>1335.31</c:v>
                </c:pt>
                <c:pt idx="13532">
                  <c:v>1335.32</c:v>
                </c:pt>
                <c:pt idx="13533">
                  <c:v>1335.33</c:v>
                </c:pt>
                <c:pt idx="13534">
                  <c:v>1335.34</c:v>
                </c:pt>
                <c:pt idx="13535">
                  <c:v>1335.35</c:v>
                </c:pt>
                <c:pt idx="13536">
                  <c:v>1335.36</c:v>
                </c:pt>
                <c:pt idx="13537">
                  <c:v>1335.37</c:v>
                </c:pt>
                <c:pt idx="13538">
                  <c:v>1335.38</c:v>
                </c:pt>
                <c:pt idx="13539">
                  <c:v>1335.39</c:v>
                </c:pt>
                <c:pt idx="13540">
                  <c:v>1335.4</c:v>
                </c:pt>
                <c:pt idx="13541">
                  <c:v>1335.41</c:v>
                </c:pt>
                <c:pt idx="13542">
                  <c:v>1335.42</c:v>
                </c:pt>
                <c:pt idx="13543">
                  <c:v>1335.43</c:v>
                </c:pt>
                <c:pt idx="13544">
                  <c:v>1335.44</c:v>
                </c:pt>
                <c:pt idx="13545">
                  <c:v>1335.45</c:v>
                </c:pt>
                <c:pt idx="13546">
                  <c:v>1335.46</c:v>
                </c:pt>
                <c:pt idx="13547">
                  <c:v>1335.47</c:v>
                </c:pt>
                <c:pt idx="13548">
                  <c:v>1335.48</c:v>
                </c:pt>
                <c:pt idx="13549">
                  <c:v>1335.49</c:v>
                </c:pt>
                <c:pt idx="13550">
                  <c:v>1335.5</c:v>
                </c:pt>
                <c:pt idx="13551">
                  <c:v>1335.51</c:v>
                </c:pt>
                <c:pt idx="13552">
                  <c:v>1335.52</c:v>
                </c:pt>
                <c:pt idx="13553">
                  <c:v>1335.53</c:v>
                </c:pt>
                <c:pt idx="13554">
                  <c:v>1335.54</c:v>
                </c:pt>
                <c:pt idx="13555">
                  <c:v>1335.55</c:v>
                </c:pt>
                <c:pt idx="13556">
                  <c:v>1335.56</c:v>
                </c:pt>
                <c:pt idx="13557">
                  <c:v>1335.57</c:v>
                </c:pt>
                <c:pt idx="13558">
                  <c:v>1335.58</c:v>
                </c:pt>
                <c:pt idx="13559">
                  <c:v>1335.59</c:v>
                </c:pt>
                <c:pt idx="13560">
                  <c:v>1335.6</c:v>
                </c:pt>
                <c:pt idx="13561">
                  <c:v>1335.61</c:v>
                </c:pt>
                <c:pt idx="13562">
                  <c:v>1335.62</c:v>
                </c:pt>
                <c:pt idx="13563">
                  <c:v>1335.63</c:v>
                </c:pt>
                <c:pt idx="13564">
                  <c:v>1335.64</c:v>
                </c:pt>
                <c:pt idx="13565">
                  <c:v>1335.65</c:v>
                </c:pt>
                <c:pt idx="13566">
                  <c:v>1335.66</c:v>
                </c:pt>
                <c:pt idx="13567">
                  <c:v>1335.67</c:v>
                </c:pt>
                <c:pt idx="13568">
                  <c:v>1335.68</c:v>
                </c:pt>
                <c:pt idx="13569">
                  <c:v>1335.69</c:v>
                </c:pt>
                <c:pt idx="13570">
                  <c:v>1335.7</c:v>
                </c:pt>
                <c:pt idx="13571">
                  <c:v>1335.71</c:v>
                </c:pt>
                <c:pt idx="13572">
                  <c:v>1335.72</c:v>
                </c:pt>
                <c:pt idx="13573">
                  <c:v>1335.73</c:v>
                </c:pt>
                <c:pt idx="13574">
                  <c:v>1335.74</c:v>
                </c:pt>
                <c:pt idx="13575">
                  <c:v>1335.75</c:v>
                </c:pt>
                <c:pt idx="13576">
                  <c:v>1335.76</c:v>
                </c:pt>
                <c:pt idx="13577">
                  <c:v>1335.77</c:v>
                </c:pt>
                <c:pt idx="13578">
                  <c:v>1335.78</c:v>
                </c:pt>
                <c:pt idx="13579">
                  <c:v>1335.79</c:v>
                </c:pt>
                <c:pt idx="13580">
                  <c:v>1335.8</c:v>
                </c:pt>
                <c:pt idx="13581">
                  <c:v>1335.81</c:v>
                </c:pt>
                <c:pt idx="13582">
                  <c:v>1335.82</c:v>
                </c:pt>
                <c:pt idx="13583">
                  <c:v>1335.83</c:v>
                </c:pt>
                <c:pt idx="13584">
                  <c:v>1335.84</c:v>
                </c:pt>
                <c:pt idx="13585">
                  <c:v>1335.85</c:v>
                </c:pt>
                <c:pt idx="13586">
                  <c:v>1335.86</c:v>
                </c:pt>
                <c:pt idx="13587">
                  <c:v>1335.87</c:v>
                </c:pt>
                <c:pt idx="13588">
                  <c:v>1335.88</c:v>
                </c:pt>
                <c:pt idx="13589">
                  <c:v>1335.89</c:v>
                </c:pt>
                <c:pt idx="13590">
                  <c:v>1335.9</c:v>
                </c:pt>
                <c:pt idx="13591">
                  <c:v>1335.91</c:v>
                </c:pt>
                <c:pt idx="13592">
                  <c:v>1335.92</c:v>
                </c:pt>
                <c:pt idx="13593">
                  <c:v>1335.93</c:v>
                </c:pt>
                <c:pt idx="13594">
                  <c:v>1335.94</c:v>
                </c:pt>
                <c:pt idx="13595">
                  <c:v>1335.95</c:v>
                </c:pt>
                <c:pt idx="13596">
                  <c:v>1335.96</c:v>
                </c:pt>
                <c:pt idx="13597">
                  <c:v>1335.97</c:v>
                </c:pt>
                <c:pt idx="13598">
                  <c:v>1335.98</c:v>
                </c:pt>
                <c:pt idx="13599">
                  <c:v>1335.99</c:v>
                </c:pt>
                <c:pt idx="13600">
                  <c:v>1336</c:v>
                </c:pt>
                <c:pt idx="13601">
                  <c:v>1336.01</c:v>
                </c:pt>
                <c:pt idx="13602">
                  <c:v>1336.02</c:v>
                </c:pt>
                <c:pt idx="13603">
                  <c:v>1336.03</c:v>
                </c:pt>
                <c:pt idx="13604">
                  <c:v>1336.04</c:v>
                </c:pt>
                <c:pt idx="13605">
                  <c:v>1336.05</c:v>
                </c:pt>
                <c:pt idx="13606">
                  <c:v>1336.06</c:v>
                </c:pt>
                <c:pt idx="13607">
                  <c:v>1336.07</c:v>
                </c:pt>
                <c:pt idx="13608">
                  <c:v>1336.08</c:v>
                </c:pt>
                <c:pt idx="13609">
                  <c:v>1336.09</c:v>
                </c:pt>
                <c:pt idx="13610">
                  <c:v>1336.1</c:v>
                </c:pt>
                <c:pt idx="13611">
                  <c:v>1336.11</c:v>
                </c:pt>
                <c:pt idx="13612">
                  <c:v>1336.12</c:v>
                </c:pt>
                <c:pt idx="13613">
                  <c:v>1336.13</c:v>
                </c:pt>
                <c:pt idx="13614">
                  <c:v>1336.14</c:v>
                </c:pt>
                <c:pt idx="13615">
                  <c:v>1336.15</c:v>
                </c:pt>
                <c:pt idx="13616">
                  <c:v>1336.16</c:v>
                </c:pt>
                <c:pt idx="13617">
                  <c:v>1336.17</c:v>
                </c:pt>
                <c:pt idx="13618">
                  <c:v>1336.18</c:v>
                </c:pt>
                <c:pt idx="13619">
                  <c:v>1336.19</c:v>
                </c:pt>
                <c:pt idx="13620">
                  <c:v>1336.2</c:v>
                </c:pt>
                <c:pt idx="13621">
                  <c:v>1336.21</c:v>
                </c:pt>
                <c:pt idx="13622">
                  <c:v>1336.22</c:v>
                </c:pt>
                <c:pt idx="13623">
                  <c:v>1336.23</c:v>
                </c:pt>
                <c:pt idx="13624">
                  <c:v>1336.24</c:v>
                </c:pt>
                <c:pt idx="13625">
                  <c:v>1336.25</c:v>
                </c:pt>
                <c:pt idx="13626">
                  <c:v>1336.26</c:v>
                </c:pt>
                <c:pt idx="13627">
                  <c:v>1336.27</c:v>
                </c:pt>
                <c:pt idx="13628">
                  <c:v>1336.28</c:v>
                </c:pt>
                <c:pt idx="13629">
                  <c:v>1336.29</c:v>
                </c:pt>
                <c:pt idx="13630">
                  <c:v>1336.3</c:v>
                </c:pt>
                <c:pt idx="13631">
                  <c:v>1336.31</c:v>
                </c:pt>
                <c:pt idx="13632">
                  <c:v>1336.32</c:v>
                </c:pt>
                <c:pt idx="13633">
                  <c:v>1336.33</c:v>
                </c:pt>
                <c:pt idx="13634">
                  <c:v>1336.34</c:v>
                </c:pt>
                <c:pt idx="13635">
                  <c:v>1336.35</c:v>
                </c:pt>
                <c:pt idx="13636">
                  <c:v>1336.36</c:v>
                </c:pt>
                <c:pt idx="13637">
                  <c:v>1336.37</c:v>
                </c:pt>
                <c:pt idx="13638">
                  <c:v>1336.38</c:v>
                </c:pt>
                <c:pt idx="13639">
                  <c:v>1336.39</c:v>
                </c:pt>
                <c:pt idx="13640">
                  <c:v>1336.4</c:v>
                </c:pt>
                <c:pt idx="13641">
                  <c:v>1336.41</c:v>
                </c:pt>
                <c:pt idx="13642">
                  <c:v>1336.42</c:v>
                </c:pt>
                <c:pt idx="13643">
                  <c:v>1336.43</c:v>
                </c:pt>
                <c:pt idx="13644">
                  <c:v>1336.44</c:v>
                </c:pt>
                <c:pt idx="13645">
                  <c:v>1336.45</c:v>
                </c:pt>
                <c:pt idx="13646">
                  <c:v>1336.46</c:v>
                </c:pt>
                <c:pt idx="13647">
                  <c:v>1336.47</c:v>
                </c:pt>
                <c:pt idx="13648">
                  <c:v>1336.48</c:v>
                </c:pt>
                <c:pt idx="13649">
                  <c:v>1336.49</c:v>
                </c:pt>
                <c:pt idx="13650">
                  <c:v>1336.5</c:v>
                </c:pt>
                <c:pt idx="13651">
                  <c:v>1336.51</c:v>
                </c:pt>
                <c:pt idx="13652">
                  <c:v>1336.52</c:v>
                </c:pt>
                <c:pt idx="13653">
                  <c:v>1336.53</c:v>
                </c:pt>
                <c:pt idx="13654">
                  <c:v>1336.54</c:v>
                </c:pt>
                <c:pt idx="13655">
                  <c:v>1336.55</c:v>
                </c:pt>
                <c:pt idx="13656">
                  <c:v>1336.56</c:v>
                </c:pt>
                <c:pt idx="13657">
                  <c:v>1336.57</c:v>
                </c:pt>
                <c:pt idx="13658">
                  <c:v>1336.58</c:v>
                </c:pt>
                <c:pt idx="13659">
                  <c:v>1336.59</c:v>
                </c:pt>
                <c:pt idx="13660">
                  <c:v>1336.6</c:v>
                </c:pt>
                <c:pt idx="13661">
                  <c:v>1336.61</c:v>
                </c:pt>
                <c:pt idx="13662">
                  <c:v>1336.62</c:v>
                </c:pt>
                <c:pt idx="13663">
                  <c:v>1336.63</c:v>
                </c:pt>
                <c:pt idx="13664">
                  <c:v>1336.64</c:v>
                </c:pt>
                <c:pt idx="13665">
                  <c:v>1336.65</c:v>
                </c:pt>
                <c:pt idx="13666">
                  <c:v>1336.66</c:v>
                </c:pt>
                <c:pt idx="13667">
                  <c:v>1336.67</c:v>
                </c:pt>
                <c:pt idx="13668">
                  <c:v>1336.68</c:v>
                </c:pt>
                <c:pt idx="13669">
                  <c:v>1336.69</c:v>
                </c:pt>
                <c:pt idx="13670">
                  <c:v>1336.7</c:v>
                </c:pt>
                <c:pt idx="13671">
                  <c:v>1336.71</c:v>
                </c:pt>
                <c:pt idx="13672">
                  <c:v>1336.72</c:v>
                </c:pt>
                <c:pt idx="13673">
                  <c:v>1336.73</c:v>
                </c:pt>
                <c:pt idx="13674">
                  <c:v>1336.74</c:v>
                </c:pt>
                <c:pt idx="13675">
                  <c:v>1336.75</c:v>
                </c:pt>
                <c:pt idx="13676">
                  <c:v>1336.76</c:v>
                </c:pt>
                <c:pt idx="13677">
                  <c:v>1336.77</c:v>
                </c:pt>
                <c:pt idx="13678">
                  <c:v>1336.78</c:v>
                </c:pt>
                <c:pt idx="13679">
                  <c:v>1336.79</c:v>
                </c:pt>
                <c:pt idx="13680">
                  <c:v>1336.8</c:v>
                </c:pt>
                <c:pt idx="13681">
                  <c:v>1336.81</c:v>
                </c:pt>
                <c:pt idx="13682">
                  <c:v>1336.82</c:v>
                </c:pt>
                <c:pt idx="13683">
                  <c:v>1336.83</c:v>
                </c:pt>
                <c:pt idx="13684">
                  <c:v>1336.84</c:v>
                </c:pt>
                <c:pt idx="13685">
                  <c:v>1336.85</c:v>
                </c:pt>
                <c:pt idx="13686">
                  <c:v>1336.86</c:v>
                </c:pt>
                <c:pt idx="13687">
                  <c:v>1336.87</c:v>
                </c:pt>
                <c:pt idx="13688">
                  <c:v>1336.88</c:v>
                </c:pt>
                <c:pt idx="13689">
                  <c:v>1336.89</c:v>
                </c:pt>
                <c:pt idx="13690">
                  <c:v>1336.9</c:v>
                </c:pt>
                <c:pt idx="13691">
                  <c:v>1336.91</c:v>
                </c:pt>
                <c:pt idx="13692">
                  <c:v>1336.92</c:v>
                </c:pt>
                <c:pt idx="13693">
                  <c:v>1336.93</c:v>
                </c:pt>
                <c:pt idx="13694">
                  <c:v>1336.94</c:v>
                </c:pt>
                <c:pt idx="13695">
                  <c:v>1336.95</c:v>
                </c:pt>
                <c:pt idx="13696">
                  <c:v>1336.96</c:v>
                </c:pt>
                <c:pt idx="13697">
                  <c:v>1336.97</c:v>
                </c:pt>
                <c:pt idx="13698">
                  <c:v>1336.98</c:v>
                </c:pt>
                <c:pt idx="13699">
                  <c:v>1336.99</c:v>
                </c:pt>
                <c:pt idx="13700">
                  <c:v>1337</c:v>
                </c:pt>
                <c:pt idx="13701">
                  <c:v>1337.01</c:v>
                </c:pt>
                <c:pt idx="13702">
                  <c:v>1337.02</c:v>
                </c:pt>
                <c:pt idx="13703">
                  <c:v>1337.03</c:v>
                </c:pt>
                <c:pt idx="13704">
                  <c:v>1337.04</c:v>
                </c:pt>
                <c:pt idx="13705">
                  <c:v>1337.05</c:v>
                </c:pt>
                <c:pt idx="13706">
                  <c:v>1337.06</c:v>
                </c:pt>
                <c:pt idx="13707">
                  <c:v>1337.07</c:v>
                </c:pt>
                <c:pt idx="13708">
                  <c:v>1337.08</c:v>
                </c:pt>
                <c:pt idx="13709">
                  <c:v>1337.09</c:v>
                </c:pt>
                <c:pt idx="13710">
                  <c:v>1337.1</c:v>
                </c:pt>
                <c:pt idx="13711">
                  <c:v>1337.11</c:v>
                </c:pt>
                <c:pt idx="13712">
                  <c:v>1337.12</c:v>
                </c:pt>
                <c:pt idx="13713">
                  <c:v>1337.13</c:v>
                </c:pt>
                <c:pt idx="13714">
                  <c:v>1337.14</c:v>
                </c:pt>
                <c:pt idx="13715">
                  <c:v>1337.15</c:v>
                </c:pt>
                <c:pt idx="13716">
                  <c:v>1337.16</c:v>
                </c:pt>
                <c:pt idx="13717">
                  <c:v>1337.17</c:v>
                </c:pt>
                <c:pt idx="13718">
                  <c:v>1337.18</c:v>
                </c:pt>
                <c:pt idx="13719">
                  <c:v>1337.19</c:v>
                </c:pt>
                <c:pt idx="13720">
                  <c:v>1337.2</c:v>
                </c:pt>
                <c:pt idx="13721">
                  <c:v>1337.21</c:v>
                </c:pt>
                <c:pt idx="13722">
                  <c:v>1337.22</c:v>
                </c:pt>
                <c:pt idx="13723">
                  <c:v>1337.23</c:v>
                </c:pt>
                <c:pt idx="13724">
                  <c:v>1337.24</c:v>
                </c:pt>
                <c:pt idx="13725">
                  <c:v>1337.25</c:v>
                </c:pt>
                <c:pt idx="13726">
                  <c:v>1337.26</c:v>
                </c:pt>
                <c:pt idx="13727">
                  <c:v>1337.27</c:v>
                </c:pt>
                <c:pt idx="13728">
                  <c:v>1337.28</c:v>
                </c:pt>
                <c:pt idx="13729">
                  <c:v>1337.29</c:v>
                </c:pt>
                <c:pt idx="13730">
                  <c:v>1337.3</c:v>
                </c:pt>
                <c:pt idx="13731">
                  <c:v>1337.31</c:v>
                </c:pt>
                <c:pt idx="13732">
                  <c:v>1337.32</c:v>
                </c:pt>
                <c:pt idx="13733">
                  <c:v>1337.33</c:v>
                </c:pt>
                <c:pt idx="13734">
                  <c:v>1337.34</c:v>
                </c:pt>
                <c:pt idx="13735">
                  <c:v>1337.35</c:v>
                </c:pt>
                <c:pt idx="13736">
                  <c:v>1337.36</c:v>
                </c:pt>
                <c:pt idx="13737">
                  <c:v>1337.37</c:v>
                </c:pt>
                <c:pt idx="13738">
                  <c:v>1337.38</c:v>
                </c:pt>
                <c:pt idx="13739">
                  <c:v>1337.39</c:v>
                </c:pt>
                <c:pt idx="13740">
                  <c:v>1337.4</c:v>
                </c:pt>
                <c:pt idx="13741">
                  <c:v>1337.41</c:v>
                </c:pt>
                <c:pt idx="13742">
                  <c:v>1337.42</c:v>
                </c:pt>
                <c:pt idx="13743">
                  <c:v>1337.43</c:v>
                </c:pt>
                <c:pt idx="13744">
                  <c:v>1337.44</c:v>
                </c:pt>
                <c:pt idx="13745">
                  <c:v>1337.45</c:v>
                </c:pt>
                <c:pt idx="13746">
                  <c:v>1337.46</c:v>
                </c:pt>
                <c:pt idx="13747">
                  <c:v>1337.47</c:v>
                </c:pt>
                <c:pt idx="13748">
                  <c:v>1337.48</c:v>
                </c:pt>
                <c:pt idx="13749">
                  <c:v>1337.49</c:v>
                </c:pt>
                <c:pt idx="13750">
                  <c:v>1337.5</c:v>
                </c:pt>
                <c:pt idx="13751">
                  <c:v>1337.51</c:v>
                </c:pt>
                <c:pt idx="13752">
                  <c:v>1337.52</c:v>
                </c:pt>
                <c:pt idx="13753">
                  <c:v>1337.53</c:v>
                </c:pt>
                <c:pt idx="13754">
                  <c:v>1337.54</c:v>
                </c:pt>
                <c:pt idx="13755">
                  <c:v>1337.55</c:v>
                </c:pt>
                <c:pt idx="13756">
                  <c:v>1337.56</c:v>
                </c:pt>
                <c:pt idx="13757">
                  <c:v>1337.57</c:v>
                </c:pt>
                <c:pt idx="13758">
                  <c:v>1337.58</c:v>
                </c:pt>
                <c:pt idx="13759">
                  <c:v>1337.59</c:v>
                </c:pt>
                <c:pt idx="13760">
                  <c:v>1337.6</c:v>
                </c:pt>
                <c:pt idx="13761">
                  <c:v>1337.61</c:v>
                </c:pt>
                <c:pt idx="13762">
                  <c:v>1337.62</c:v>
                </c:pt>
                <c:pt idx="13763">
                  <c:v>1337.63</c:v>
                </c:pt>
                <c:pt idx="13764">
                  <c:v>1337.64</c:v>
                </c:pt>
                <c:pt idx="13765">
                  <c:v>1337.65</c:v>
                </c:pt>
                <c:pt idx="13766">
                  <c:v>1337.66</c:v>
                </c:pt>
                <c:pt idx="13767">
                  <c:v>1337.67</c:v>
                </c:pt>
                <c:pt idx="13768">
                  <c:v>1337.68</c:v>
                </c:pt>
                <c:pt idx="13769">
                  <c:v>1337.69</c:v>
                </c:pt>
                <c:pt idx="13770">
                  <c:v>1337.7</c:v>
                </c:pt>
                <c:pt idx="13771">
                  <c:v>1337.71</c:v>
                </c:pt>
                <c:pt idx="13772">
                  <c:v>1337.72</c:v>
                </c:pt>
                <c:pt idx="13773">
                  <c:v>1337.73</c:v>
                </c:pt>
                <c:pt idx="13774">
                  <c:v>1337.74</c:v>
                </c:pt>
                <c:pt idx="13775">
                  <c:v>1337.75</c:v>
                </c:pt>
                <c:pt idx="13776">
                  <c:v>1337.76</c:v>
                </c:pt>
                <c:pt idx="13777">
                  <c:v>1337.77</c:v>
                </c:pt>
                <c:pt idx="13778">
                  <c:v>1337.78</c:v>
                </c:pt>
                <c:pt idx="13779">
                  <c:v>1337.79</c:v>
                </c:pt>
                <c:pt idx="13780">
                  <c:v>1337.8</c:v>
                </c:pt>
                <c:pt idx="13781">
                  <c:v>1337.81</c:v>
                </c:pt>
                <c:pt idx="13782">
                  <c:v>1337.82</c:v>
                </c:pt>
                <c:pt idx="13783">
                  <c:v>1337.83</c:v>
                </c:pt>
                <c:pt idx="13784">
                  <c:v>1337.84</c:v>
                </c:pt>
                <c:pt idx="13785">
                  <c:v>1337.85</c:v>
                </c:pt>
                <c:pt idx="13786">
                  <c:v>1337.86</c:v>
                </c:pt>
                <c:pt idx="13787">
                  <c:v>1337.87</c:v>
                </c:pt>
                <c:pt idx="13788">
                  <c:v>1337.88</c:v>
                </c:pt>
                <c:pt idx="13789">
                  <c:v>1337.89</c:v>
                </c:pt>
                <c:pt idx="13790">
                  <c:v>1337.9</c:v>
                </c:pt>
                <c:pt idx="13791">
                  <c:v>1337.91</c:v>
                </c:pt>
                <c:pt idx="13792">
                  <c:v>1337.92</c:v>
                </c:pt>
                <c:pt idx="13793">
                  <c:v>1337.93</c:v>
                </c:pt>
                <c:pt idx="13794">
                  <c:v>1337.94</c:v>
                </c:pt>
                <c:pt idx="13795">
                  <c:v>1337.95</c:v>
                </c:pt>
                <c:pt idx="13796">
                  <c:v>1337.96</c:v>
                </c:pt>
                <c:pt idx="13797">
                  <c:v>1337.97</c:v>
                </c:pt>
                <c:pt idx="13798">
                  <c:v>1337.98</c:v>
                </c:pt>
                <c:pt idx="13799">
                  <c:v>1337.99</c:v>
                </c:pt>
                <c:pt idx="13800">
                  <c:v>1338</c:v>
                </c:pt>
                <c:pt idx="13801">
                  <c:v>1338.01</c:v>
                </c:pt>
                <c:pt idx="13802">
                  <c:v>1338.02</c:v>
                </c:pt>
                <c:pt idx="13803">
                  <c:v>1338.03</c:v>
                </c:pt>
                <c:pt idx="13804">
                  <c:v>1338.04</c:v>
                </c:pt>
                <c:pt idx="13805">
                  <c:v>1338.05</c:v>
                </c:pt>
                <c:pt idx="13806">
                  <c:v>1338.06</c:v>
                </c:pt>
                <c:pt idx="13807">
                  <c:v>1338.07</c:v>
                </c:pt>
                <c:pt idx="13808">
                  <c:v>1338.08</c:v>
                </c:pt>
                <c:pt idx="13809">
                  <c:v>1338.09</c:v>
                </c:pt>
                <c:pt idx="13810">
                  <c:v>1338.1</c:v>
                </c:pt>
                <c:pt idx="13811">
                  <c:v>1338.11</c:v>
                </c:pt>
                <c:pt idx="13812">
                  <c:v>1338.12</c:v>
                </c:pt>
                <c:pt idx="13813">
                  <c:v>1338.13</c:v>
                </c:pt>
                <c:pt idx="13814">
                  <c:v>1338.14</c:v>
                </c:pt>
                <c:pt idx="13815">
                  <c:v>1338.15</c:v>
                </c:pt>
                <c:pt idx="13816">
                  <c:v>1338.16</c:v>
                </c:pt>
                <c:pt idx="13817">
                  <c:v>1338.17</c:v>
                </c:pt>
                <c:pt idx="13818">
                  <c:v>1338.18</c:v>
                </c:pt>
                <c:pt idx="13819">
                  <c:v>1338.19</c:v>
                </c:pt>
                <c:pt idx="13820">
                  <c:v>1338.2</c:v>
                </c:pt>
                <c:pt idx="13821">
                  <c:v>1338.21</c:v>
                </c:pt>
                <c:pt idx="13822">
                  <c:v>1338.22</c:v>
                </c:pt>
                <c:pt idx="13823">
                  <c:v>1338.23</c:v>
                </c:pt>
                <c:pt idx="13824">
                  <c:v>1338.24</c:v>
                </c:pt>
                <c:pt idx="13825">
                  <c:v>1338.25</c:v>
                </c:pt>
                <c:pt idx="13826">
                  <c:v>1338.26</c:v>
                </c:pt>
                <c:pt idx="13827">
                  <c:v>1338.27</c:v>
                </c:pt>
                <c:pt idx="13828">
                  <c:v>1338.28</c:v>
                </c:pt>
                <c:pt idx="13829">
                  <c:v>1338.29</c:v>
                </c:pt>
                <c:pt idx="13830">
                  <c:v>1338.3</c:v>
                </c:pt>
                <c:pt idx="13831">
                  <c:v>1338.31</c:v>
                </c:pt>
                <c:pt idx="13832">
                  <c:v>1338.32</c:v>
                </c:pt>
                <c:pt idx="13833">
                  <c:v>1338.33</c:v>
                </c:pt>
                <c:pt idx="13834">
                  <c:v>1338.34</c:v>
                </c:pt>
                <c:pt idx="13835">
                  <c:v>1338.35</c:v>
                </c:pt>
                <c:pt idx="13836">
                  <c:v>1338.36</c:v>
                </c:pt>
                <c:pt idx="13837">
                  <c:v>1338.37</c:v>
                </c:pt>
                <c:pt idx="13838">
                  <c:v>1338.38</c:v>
                </c:pt>
                <c:pt idx="13839">
                  <c:v>1338.39</c:v>
                </c:pt>
                <c:pt idx="13840">
                  <c:v>1338.4</c:v>
                </c:pt>
                <c:pt idx="13841">
                  <c:v>1338.41</c:v>
                </c:pt>
                <c:pt idx="13842">
                  <c:v>1338.42</c:v>
                </c:pt>
                <c:pt idx="13843">
                  <c:v>1338.43</c:v>
                </c:pt>
                <c:pt idx="13844">
                  <c:v>1338.44</c:v>
                </c:pt>
                <c:pt idx="13845">
                  <c:v>1338.45</c:v>
                </c:pt>
                <c:pt idx="13846">
                  <c:v>1338.46</c:v>
                </c:pt>
                <c:pt idx="13847">
                  <c:v>1338.47</c:v>
                </c:pt>
                <c:pt idx="13848">
                  <c:v>1338.48</c:v>
                </c:pt>
                <c:pt idx="13849">
                  <c:v>1338.49</c:v>
                </c:pt>
                <c:pt idx="13850">
                  <c:v>1338.5</c:v>
                </c:pt>
                <c:pt idx="13851">
                  <c:v>1338.51</c:v>
                </c:pt>
                <c:pt idx="13852">
                  <c:v>1338.52</c:v>
                </c:pt>
                <c:pt idx="13853">
                  <c:v>1338.53</c:v>
                </c:pt>
                <c:pt idx="13854">
                  <c:v>1338.54</c:v>
                </c:pt>
                <c:pt idx="13855">
                  <c:v>1338.55</c:v>
                </c:pt>
                <c:pt idx="13856">
                  <c:v>1338.56</c:v>
                </c:pt>
                <c:pt idx="13857">
                  <c:v>1338.57</c:v>
                </c:pt>
                <c:pt idx="13858">
                  <c:v>1338.58</c:v>
                </c:pt>
                <c:pt idx="13859">
                  <c:v>1338.59</c:v>
                </c:pt>
                <c:pt idx="13860">
                  <c:v>1338.6</c:v>
                </c:pt>
                <c:pt idx="13861">
                  <c:v>1338.61</c:v>
                </c:pt>
                <c:pt idx="13862">
                  <c:v>1338.62</c:v>
                </c:pt>
                <c:pt idx="13863">
                  <c:v>1338.63</c:v>
                </c:pt>
                <c:pt idx="13864">
                  <c:v>1338.64</c:v>
                </c:pt>
                <c:pt idx="13865">
                  <c:v>1338.65</c:v>
                </c:pt>
                <c:pt idx="13866">
                  <c:v>1338.66</c:v>
                </c:pt>
                <c:pt idx="13867">
                  <c:v>1338.67</c:v>
                </c:pt>
                <c:pt idx="13868">
                  <c:v>1338.68</c:v>
                </c:pt>
                <c:pt idx="13869">
                  <c:v>1338.69</c:v>
                </c:pt>
                <c:pt idx="13870">
                  <c:v>1338.7</c:v>
                </c:pt>
                <c:pt idx="13871">
                  <c:v>1338.71</c:v>
                </c:pt>
                <c:pt idx="13872">
                  <c:v>1338.72</c:v>
                </c:pt>
                <c:pt idx="13873">
                  <c:v>1338.73</c:v>
                </c:pt>
                <c:pt idx="13874">
                  <c:v>1338.74</c:v>
                </c:pt>
                <c:pt idx="13875">
                  <c:v>1338.75</c:v>
                </c:pt>
                <c:pt idx="13876">
                  <c:v>1338.76</c:v>
                </c:pt>
                <c:pt idx="13877">
                  <c:v>1338.77</c:v>
                </c:pt>
                <c:pt idx="13878">
                  <c:v>1338.78</c:v>
                </c:pt>
                <c:pt idx="13879">
                  <c:v>1338.79</c:v>
                </c:pt>
                <c:pt idx="13880">
                  <c:v>1338.8</c:v>
                </c:pt>
                <c:pt idx="13881">
                  <c:v>1338.81</c:v>
                </c:pt>
                <c:pt idx="13882">
                  <c:v>1338.82</c:v>
                </c:pt>
                <c:pt idx="13883">
                  <c:v>1338.83</c:v>
                </c:pt>
                <c:pt idx="13884">
                  <c:v>1338.84</c:v>
                </c:pt>
                <c:pt idx="13885">
                  <c:v>1338.85</c:v>
                </c:pt>
                <c:pt idx="13886">
                  <c:v>1338.86</c:v>
                </c:pt>
                <c:pt idx="13887">
                  <c:v>1338.87</c:v>
                </c:pt>
                <c:pt idx="13888">
                  <c:v>1338.88</c:v>
                </c:pt>
                <c:pt idx="13889">
                  <c:v>1338.89</c:v>
                </c:pt>
                <c:pt idx="13890">
                  <c:v>1338.9</c:v>
                </c:pt>
                <c:pt idx="13891">
                  <c:v>1338.91</c:v>
                </c:pt>
                <c:pt idx="13892">
                  <c:v>1338.92</c:v>
                </c:pt>
                <c:pt idx="13893">
                  <c:v>1338.93</c:v>
                </c:pt>
                <c:pt idx="13894">
                  <c:v>1338.94</c:v>
                </c:pt>
                <c:pt idx="13895">
                  <c:v>1338.95</c:v>
                </c:pt>
                <c:pt idx="13896">
                  <c:v>1338.96</c:v>
                </c:pt>
                <c:pt idx="13897">
                  <c:v>1338.97</c:v>
                </c:pt>
                <c:pt idx="13898">
                  <c:v>1338.98</c:v>
                </c:pt>
                <c:pt idx="13899">
                  <c:v>1338.99</c:v>
                </c:pt>
                <c:pt idx="13900">
                  <c:v>1339</c:v>
                </c:pt>
                <c:pt idx="13901">
                  <c:v>1339.01</c:v>
                </c:pt>
                <c:pt idx="13902">
                  <c:v>1339.02</c:v>
                </c:pt>
                <c:pt idx="13903">
                  <c:v>1339.03</c:v>
                </c:pt>
                <c:pt idx="13904">
                  <c:v>1339.04</c:v>
                </c:pt>
                <c:pt idx="13905">
                  <c:v>1339.05</c:v>
                </c:pt>
                <c:pt idx="13906">
                  <c:v>1339.06</c:v>
                </c:pt>
                <c:pt idx="13907">
                  <c:v>1339.07</c:v>
                </c:pt>
                <c:pt idx="13908">
                  <c:v>1339.08</c:v>
                </c:pt>
                <c:pt idx="13909">
                  <c:v>1339.09</c:v>
                </c:pt>
                <c:pt idx="13910">
                  <c:v>1339.1</c:v>
                </c:pt>
                <c:pt idx="13911">
                  <c:v>1339.11</c:v>
                </c:pt>
                <c:pt idx="13912">
                  <c:v>1339.12</c:v>
                </c:pt>
                <c:pt idx="13913">
                  <c:v>1339.13</c:v>
                </c:pt>
                <c:pt idx="13914">
                  <c:v>1339.14</c:v>
                </c:pt>
                <c:pt idx="13915">
                  <c:v>1339.15</c:v>
                </c:pt>
                <c:pt idx="13916">
                  <c:v>1339.16</c:v>
                </c:pt>
                <c:pt idx="13917">
                  <c:v>1339.17</c:v>
                </c:pt>
                <c:pt idx="13918">
                  <c:v>1339.18</c:v>
                </c:pt>
                <c:pt idx="13919">
                  <c:v>1339.19</c:v>
                </c:pt>
                <c:pt idx="13920">
                  <c:v>1339.2</c:v>
                </c:pt>
                <c:pt idx="13921">
                  <c:v>1339.21</c:v>
                </c:pt>
                <c:pt idx="13922">
                  <c:v>1339.22</c:v>
                </c:pt>
                <c:pt idx="13923">
                  <c:v>1339.23</c:v>
                </c:pt>
                <c:pt idx="13924">
                  <c:v>1339.24</c:v>
                </c:pt>
                <c:pt idx="13925">
                  <c:v>1339.25</c:v>
                </c:pt>
                <c:pt idx="13926">
                  <c:v>1339.26</c:v>
                </c:pt>
                <c:pt idx="13927">
                  <c:v>1339.27</c:v>
                </c:pt>
                <c:pt idx="13928">
                  <c:v>1339.28</c:v>
                </c:pt>
                <c:pt idx="13929">
                  <c:v>1339.29</c:v>
                </c:pt>
                <c:pt idx="13930">
                  <c:v>1339.3</c:v>
                </c:pt>
                <c:pt idx="13931">
                  <c:v>1339.31</c:v>
                </c:pt>
                <c:pt idx="13932">
                  <c:v>1339.32</c:v>
                </c:pt>
                <c:pt idx="13933">
                  <c:v>1339.33</c:v>
                </c:pt>
                <c:pt idx="13934">
                  <c:v>1339.34</c:v>
                </c:pt>
                <c:pt idx="13935">
                  <c:v>1339.35</c:v>
                </c:pt>
                <c:pt idx="13936">
                  <c:v>1339.36</c:v>
                </c:pt>
                <c:pt idx="13937">
                  <c:v>1339.37</c:v>
                </c:pt>
                <c:pt idx="13938">
                  <c:v>1339.38</c:v>
                </c:pt>
                <c:pt idx="13939">
                  <c:v>1339.39</c:v>
                </c:pt>
                <c:pt idx="13940">
                  <c:v>1339.4</c:v>
                </c:pt>
                <c:pt idx="13941">
                  <c:v>1339.41</c:v>
                </c:pt>
                <c:pt idx="13942">
                  <c:v>1339.42</c:v>
                </c:pt>
                <c:pt idx="13943">
                  <c:v>1339.43</c:v>
                </c:pt>
                <c:pt idx="13944">
                  <c:v>1339.44</c:v>
                </c:pt>
                <c:pt idx="13945">
                  <c:v>1339.45</c:v>
                </c:pt>
                <c:pt idx="13946">
                  <c:v>1339.46</c:v>
                </c:pt>
                <c:pt idx="13947">
                  <c:v>1339.47</c:v>
                </c:pt>
                <c:pt idx="13948">
                  <c:v>1339.48</c:v>
                </c:pt>
                <c:pt idx="13949">
                  <c:v>1339.49</c:v>
                </c:pt>
                <c:pt idx="13950">
                  <c:v>1339.5</c:v>
                </c:pt>
                <c:pt idx="13951">
                  <c:v>1339.51</c:v>
                </c:pt>
                <c:pt idx="13952">
                  <c:v>1339.52</c:v>
                </c:pt>
                <c:pt idx="13953">
                  <c:v>1339.53</c:v>
                </c:pt>
                <c:pt idx="13954">
                  <c:v>1339.54</c:v>
                </c:pt>
                <c:pt idx="13955">
                  <c:v>1339.55</c:v>
                </c:pt>
                <c:pt idx="13956">
                  <c:v>1339.56</c:v>
                </c:pt>
                <c:pt idx="13957">
                  <c:v>1339.57</c:v>
                </c:pt>
                <c:pt idx="13958">
                  <c:v>1339.58</c:v>
                </c:pt>
                <c:pt idx="13959">
                  <c:v>1339.59</c:v>
                </c:pt>
                <c:pt idx="13960">
                  <c:v>1339.6</c:v>
                </c:pt>
                <c:pt idx="13961">
                  <c:v>1339.61</c:v>
                </c:pt>
                <c:pt idx="13962">
                  <c:v>1339.62</c:v>
                </c:pt>
                <c:pt idx="13963">
                  <c:v>1339.63</c:v>
                </c:pt>
                <c:pt idx="13964">
                  <c:v>1339.64</c:v>
                </c:pt>
                <c:pt idx="13965">
                  <c:v>1339.65</c:v>
                </c:pt>
                <c:pt idx="13966">
                  <c:v>1339.66</c:v>
                </c:pt>
                <c:pt idx="13967">
                  <c:v>1339.67</c:v>
                </c:pt>
                <c:pt idx="13968">
                  <c:v>1339.68</c:v>
                </c:pt>
                <c:pt idx="13969">
                  <c:v>1339.69</c:v>
                </c:pt>
                <c:pt idx="13970">
                  <c:v>1339.7</c:v>
                </c:pt>
                <c:pt idx="13971">
                  <c:v>1339.71</c:v>
                </c:pt>
                <c:pt idx="13972">
                  <c:v>1339.72</c:v>
                </c:pt>
                <c:pt idx="13973">
                  <c:v>1339.73</c:v>
                </c:pt>
                <c:pt idx="13974">
                  <c:v>1339.74</c:v>
                </c:pt>
                <c:pt idx="13975">
                  <c:v>1339.75</c:v>
                </c:pt>
                <c:pt idx="13976">
                  <c:v>1339.76</c:v>
                </c:pt>
                <c:pt idx="13977">
                  <c:v>1339.77</c:v>
                </c:pt>
                <c:pt idx="13978">
                  <c:v>1339.78</c:v>
                </c:pt>
                <c:pt idx="13979">
                  <c:v>1339.79</c:v>
                </c:pt>
                <c:pt idx="13980">
                  <c:v>1339.8</c:v>
                </c:pt>
                <c:pt idx="13981">
                  <c:v>1339.81</c:v>
                </c:pt>
                <c:pt idx="13982">
                  <c:v>1339.82</c:v>
                </c:pt>
                <c:pt idx="13983">
                  <c:v>1339.83</c:v>
                </c:pt>
                <c:pt idx="13984">
                  <c:v>1339.84</c:v>
                </c:pt>
                <c:pt idx="13985">
                  <c:v>1339.85</c:v>
                </c:pt>
                <c:pt idx="13986">
                  <c:v>1339.86</c:v>
                </c:pt>
                <c:pt idx="13987">
                  <c:v>1339.87</c:v>
                </c:pt>
                <c:pt idx="13988">
                  <c:v>1339.88</c:v>
                </c:pt>
                <c:pt idx="13989">
                  <c:v>1339.89</c:v>
                </c:pt>
                <c:pt idx="13990">
                  <c:v>1339.9</c:v>
                </c:pt>
                <c:pt idx="13991">
                  <c:v>1339.91</c:v>
                </c:pt>
                <c:pt idx="13992">
                  <c:v>1339.92</c:v>
                </c:pt>
                <c:pt idx="13993">
                  <c:v>1339.93</c:v>
                </c:pt>
                <c:pt idx="13994">
                  <c:v>1339.94</c:v>
                </c:pt>
                <c:pt idx="13995">
                  <c:v>1339.95</c:v>
                </c:pt>
                <c:pt idx="13996">
                  <c:v>1339.96</c:v>
                </c:pt>
                <c:pt idx="13997">
                  <c:v>1339.97</c:v>
                </c:pt>
                <c:pt idx="13998">
                  <c:v>1339.98</c:v>
                </c:pt>
                <c:pt idx="13999">
                  <c:v>1339.99</c:v>
                </c:pt>
                <c:pt idx="14000">
                  <c:v>1340</c:v>
                </c:pt>
                <c:pt idx="14001">
                  <c:v>1340.01</c:v>
                </c:pt>
                <c:pt idx="14002">
                  <c:v>1340.02</c:v>
                </c:pt>
                <c:pt idx="14003">
                  <c:v>1340.03</c:v>
                </c:pt>
                <c:pt idx="14004">
                  <c:v>1340.04</c:v>
                </c:pt>
                <c:pt idx="14005">
                  <c:v>1340.05</c:v>
                </c:pt>
                <c:pt idx="14006">
                  <c:v>1340.06</c:v>
                </c:pt>
                <c:pt idx="14007">
                  <c:v>1340.07</c:v>
                </c:pt>
                <c:pt idx="14008">
                  <c:v>1340.08</c:v>
                </c:pt>
                <c:pt idx="14009">
                  <c:v>1340.09</c:v>
                </c:pt>
                <c:pt idx="14010">
                  <c:v>1340.1</c:v>
                </c:pt>
                <c:pt idx="14011">
                  <c:v>1340.11</c:v>
                </c:pt>
                <c:pt idx="14012">
                  <c:v>1340.12</c:v>
                </c:pt>
                <c:pt idx="14013">
                  <c:v>1340.13</c:v>
                </c:pt>
                <c:pt idx="14014">
                  <c:v>1340.14</c:v>
                </c:pt>
                <c:pt idx="14015">
                  <c:v>1340.15</c:v>
                </c:pt>
                <c:pt idx="14016">
                  <c:v>1340.16</c:v>
                </c:pt>
                <c:pt idx="14017">
                  <c:v>1340.17</c:v>
                </c:pt>
                <c:pt idx="14018">
                  <c:v>1340.18</c:v>
                </c:pt>
                <c:pt idx="14019">
                  <c:v>1340.19</c:v>
                </c:pt>
                <c:pt idx="14020">
                  <c:v>1340.2</c:v>
                </c:pt>
                <c:pt idx="14021">
                  <c:v>1340.21</c:v>
                </c:pt>
                <c:pt idx="14022">
                  <c:v>1340.22</c:v>
                </c:pt>
                <c:pt idx="14023">
                  <c:v>1340.23</c:v>
                </c:pt>
                <c:pt idx="14024">
                  <c:v>1340.24</c:v>
                </c:pt>
                <c:pt idx="14025">
                  <c:v>1340.25</c:v>
                </c:pt>
                <c:pt idx="14026">
                  <c:v>1340.26</c:v>
                </c:pt>
                <c:pt idx="14027">
                  <c:v>1340.27</c:v>
                </c:pt>
                <c:pt idx="14028">
                  <c:v>1340.28</c:v>
                </c:pt>
                <c:pt idx="14029">
                  <c:v>1340.29</c:v>
                </c:pt>
                <c:pt idx="14030">
                  <c:v>1340.3</c:v>
                </c:pt>
                <c:pt idx="14031">
                  <c:v>1340.31</c:v>
                </c:pt>
                <c:pt idx="14032">
                  <c:v>1340.32</c:v>
                </c:pt>
                <c:pt idx="14033">
                  <c:v>1340.33</c:v>
                </c:pt>
                <c:pt idx="14034">
                  <c:v>1340.34</c:v>
                </c:pt>
                <c:pt idx="14035">
                  <c:v>1340.35</c:v>
                </c:pt>
                <c:pt idx="14036">
                  <c:v>1340.36</c:v>
                </c:pt>
                <c:pt idx="14037">
                  <c:v>1340.37</c:v>
                </c:pt>
                <c:pt idx="14038">
                  <c:v>1340.38</c:v>
                </c:pt>
                <c:pt idx="14039">
                  <c:v>1340.39</c:v>
                </c:pt>
                <c:pt idx="14040">
                  <c:v>1340.4</c:v>
                </c:pt>
                <c:pt idx="14041">
                  <c:v>1340.41</c:v>
                </c:pt>
                <c:pt idx="14042">
                  <c:v>1340.42</c:v>
                </c:pt>
                <c:pt idx="14043">
                  <c:v>1340.43</c:v>
                </c:pt>
                <c:pt idx="14044">
                  <c:v>1340.44</c:v>
                </c:pt>
                <c:pt idx="14045">
                  <c:v>1340.45</c:v>
                </c:pt>
                <c:pt idx="14046">
                  <c:v>1340.46</c:v>
                </c:pt>
                <c:pt idx="14047">
                  <c:v>1340.47</c:v>
                </c:pt>
                <c:pt idx="14048">
                  <c:v>1340.48</c:v>
                </c:pt>
                <c:pt idx="14049">
                  <c:v>1340.49</c:v>
                </c:pt>
                <c:pt idx="14050">
                  <c:v>1340.5</c:v>
                </c:pt>
                <c:pt idx="14051">
                  <c:v>1340.51</c:v>
                </c:pt>
                <c:pt idx="14052">
                  <c:v>1340.52</c:v>
                </c:pt>
                <c:pt idx="14053">
                  <c:v>1340.53</c:v>
                </c:pt>
                <c:pt idx="14054">
                  <c:v>1340.54</c:v>
                </c:pt>
                <c:pt idx="14055">
                  <c:v>1340.55</c:v>
                </c:pt>
                <c:pt idx="14056">
                  <c:v>1340.56</c:v>
                </c:pt>
                <c:pt idx="14057">
                  <c:v>1340.57</c:v>
                </c:pt>
                <c:pt idx="14058">
                  <c:v>1340.58</c:v>
                </c:pt>
                <c:pt idx="14059">
                  <c:v>1340.59</c:v>
                </c:pt>
                <c:pt idx="14060">
                  <c:v>1340.6</c:v>
                </c:pt>
                <c:pt idx="14061">
                  <c:v>1340.61</c:v>
                </c:pt>
                <c:pt idx="14062">
                  <c:v>1340.62</c:v>
                </c:pt>
                <c:pt idx="14063">
                  <c:v>1340.63</c:v>
                </c:pt>
                <c:pt idx="14064">
                  <c:v>1340.64</c:v>
                </c:pt>
                <c:pt idx="14065">
                  <c:v>1340.65</c:v>
                </c:pt>
                <c:pt idx="14066">
                  <c:v>1340.66</c:v>
                </c:pt>
                <c:pt idx="14067">
                  <c:v>1340.67</c:v>
                </c:pt>
                <c:pt idx="14068">
                  <c:v>1340.68</c:v>
                </c:pt>
                <c:pt idx="14069">
                  <c:v>1340.69</c:v>
                </c:pt>
                <c:pt idx="14070">
                  <c:v>1340.7</c:v>
                </c:pt>
                <c:pt idx="14071">
                  <c:v>1340.71</c:v>
                </c:pt>
                <c:pt idx="14072">
                  <c:v>1340.72</c:v>
                </c:pt>
                <c:pt idx="14073">
                  <c:v>1340.73</c:v>
                </c:pt>
                <c:pt idx="14074">
                  <c:v>1340.74</c:v>
                </c:pt>
                <c:pt idx="14075">
                  <c:v>1340.75</c:v>
                </c:pt>
                <c:pt idx="14076">
                  <c:v>1340.76</c:v>
                </c:pt>
                <c:pt idx="14077">
                  <c:v>1340.77</c:v>
                </c:pt>
                <c:pt idx="14078">
                  <c:v>1340.78</c:v>
                </c:pt>
                <c:pt idx="14079">
                  <c:v>1340.79</c:v>
                </c:pt>
                <c:pt idx="14080">
                  <c:v>1340.8</c:v>
                </c:pt>
                <c:pt idx="14081">
                  <c:v>1340.81</c:v>
                </c:pt>
                <c:pt idx="14082">
                  <c:v>1340.82</c:v>
                </c:pt>
                <c:pt idx="14083">
                  <c:v>1340.83</c:v>
                </c:pt>
                <c:pt idx="14084">
                  <c:v>1340.84</c:v>
                </c:pt>
                <c:pt idx="14085">
                  <c:v>1340.85</c:v>
                </c:pt>
                <c:pt idx="14086">
                  <c:v>1340.86</c:v>
                </c:pt>
                <c:pt idx="14087">
                  <c:v>1340.87</c:v>
                </c:pt>
                <c:pt idx="14088">
                  <c:v>1340.88</c:v>
                </c:pt>
                <c:pt idx="14089">
                  <c:v>1340.89</c:v>
                </c:pt>
                <c:pt idx="14090">
                  <c:v>1340.9</c:v>
                </c:pt>
                <c:pt idx="14091">
                  <c:v>1340.91</c:v>
                </c:pt>
                <c:pt idx="14092">
                  <c:v>1340.92</c:v>
                </c:pt>
                <c:pt idx="14093">
                  <c:v>1340.93</c:v>
                </c:pt>
                <c:pt idx="14094">
                  <c:v>1340.94</c:v>
                </c:pt>
                <c:pt idx="14095">
                  <c:v>1340.95</c:v>
                </c:pt>
                <c:pt idx="14096">
                  <c:v>1340.96</c:v>
                </c:pt>
                <c:pt idx="14097">
                  <c:v>1340.97</c:v>
                </c:pt>
                <c:pt idx="14098">
                  <c:v>1340.98</c:v>
                </c:pt>
                <c:pt idx="14099">
                  <c:v>1340.99</c:v>
                </c:pt>
                <c:pt idx="14100">
                  <c:v>1341</c:v>
                </c:pt>
                <c:pt idx="14101">
                  <c:v>1341.01</c:v>
                </c:pt>
                <c:pt idx="14102">
                  <c:v>1341.02</c:v>
                </c:pt>
                <c:pt idx="14103">
                  <c:v>1341.03</c:v>
                </c:pt>
                <c:pt idx="14104">
                  <c:v>1341.04</c:v>
                </c:pt>
                <c:pt idx="14105">
                  <c:v>1341.05</c:v>
                </c:pt>
                <c:pt idx="14106">
                  <c:v>1341.06</c:v>
                </c:pt>
                <c:pt idx="14107">
                  <c:v>1341.07</c:v>
                </c:pt>
                <c:pt idx="14108">
                  <c:v>1341.08</c:v>
                </c:pt>
                <c:pt idx="14109">
                  <c:v>1341.09</c:v>
                </c:pt>
                <c:pt idx="14110">
                  <c:v>1341.1</c:v>
                </c:pt>
                <c:pt idx="14111">
                  <c:v>1341.11</c:v>
                </c:pt>
                <c:pt idx="14112">
                  <c:v>1341.12</c:v>
                </c:pt>
                <c:pt idx="14113">
                  <c:v>1341.13</c:v>
                </c:pt>
                <c:pt idx="14114">
                  <c:v>1341.14</c:v>
                </c:pt>
                <c:pt idx="14115">
                  <c:v>1341.15</c:v>
                </c:pt>
                <c:pt idx="14116">
                  <c:v>1341.16</c:v>
                </c:pt>
                <c:pt idx="14117">
                  <c:v>1341.17</c:v>
                </c:pt>
                <c:pt idx="14118">
                  <c:v>1341.18</c:v>
                </c:pt>
                <c:pt idx="14119">
                  <c:v>1341.19</c:v>
                </c:pt>
                <c:pt idx="14120">
                  <c:v>1341.2</c:v>
                </c:pt>
                <c:pt idx="14121">
                  <c:v>1341.21</c:v>
                </c:pt>
                <c:pt idx="14122">
                  <c:v>1341.22</c:v>
                </c:pt>
                <c:pt idx="14123">
                  <c:v>1341.23</c:v>
                </c:pt>
                <c:pt idx="14124">
                  <c:v>1341.24</c:v>
                </c:pt>
                <c:pt idx="14125">
                  <c:v>1341.25</c:v>
                </c:pt>
                <c:pt idx="14126">
                  <c:v>1341.26</c:v>
                </c:pt>
                <c:pt idx="14127">
                  <c:v>1341.27</c:v>
                </c:pt>
                <c:pt idx="14128">
                  <c:v>1341.28</c:v>
                </c:pt>
                <c:pt idx="14129">
                  <c:v>1341.29</c:v>
                </c:pt>
                <c:pt idx="14130">
                  <c:v>1341.3</c:v>
                </c:pt>
                <c:pt idx="14131">
                  <c:v>1341.31</c:v>
                </c:pt>
                <c:pt idx="14132">
                  <c:v>1341.32</c:v>
                </c:pt>
                <c:pt idx="14133">
                  <c:v>1341.33</c:v>
                </c:pt>
                <c:pt idx="14134">
                  <c:v>1341.34</c:v>
                </c:pt>
                <c:pt idx="14135">
                  <c:v>1341.35</c:v>
                </c:pt>
                <c:pt idx="14136">
                  <c:v>1341.36</c:v>
                </c:pt>
                <c:pt idx="14137">
                  <c:v>1341.37</c:v>
                </c:pt>
                <c:pt idx="14138">
                  <c:v>1341.38</c:v>
                </c:pt>
                <c:pt idx="14139">
                  <c:v>1341.39</c:v>
                </c:pt>
                <c:pt idx="14140">
                  <c:v>1341.4</c:v>
                </c:pt>
                <c:pt idx="14141">
                  <c:v>1341.41</c:v>
                </c:pt>
                <c:pt idx="14142">
                  <c:v>1341.42</c:v>
                </c:pt>
                <c:pt idx="14143">
                  <c:v>1341.43</c:v>
                </c:pt>
                <c:pt idx="14144">
                  <c:v>1341.44</c:v>
                </c:pt>
                <c:pt idx="14145">
                  <c:v>1341.45</c:v>
                </c:pt>
                <c:pt idx="14146">
                  <c:v>1341.46</c:v>
                </c:pt>
                <c:pt idx="14147">
                  <c:v>1341.47</c:v>
                </c:pt>
                <c:pt idx="14148">
                  <c:v>1341.48</c:v>
                </c:pt>
                <c:pt idx="14149">
                  <c:v>1341.49</c:v>
                </c:pt>
                <c:pt idx="14150">
                  <c:v>1341.5</c:v>
                </c:pt>
                <c:pt idx="14151">
                  <c:v>1341.51</c:v>
                </c:pt>
                <c:pt idx="14152">
                  <c:v>1341.52</c:v>
                </c:pt>
                <c:pt idx="14153">
                  <c:v>1341.53</c:v>
                </c:pt>
                <c:pt idx="14154">
                  <c:v>1341.54</c:v>
                </c:pt>
                <c:pt idx="14155">
                  <c:v>1341.55</c:v>
                </c:pt>
                <c:pt idx="14156">
                  <c:v>1341.56</c:v>
                </c:pt>
                <c:pt idx="14157">
                  <c:v>1341.57</c:v>
                </c:pt>
                <c:pt idx="14158">
                  <c:v>1341.58</c:v>
                </c:pt>
                <c:pt idx="14159">
                  <c:v>1341.59</c:v>
                </c:pt>
                <c:pt idx="14160">
                  <c:v>1341.6</c:v>
                </c:pt>
                <c:pt idx="14161">
                  <c:v>1341.61</c:v>
                </c:pt>
                <c:pt idx="14162">
                  <c:v>1341.62</c:v>
                </c:pt>
                <c:pt idx="14163">
                  <c:v>1341.63</c:v>
                </c:pt>
                <c:pt idx="14164">
                  <c:v>1341.64</c:v>
                </c:pt>
                <c:pt idx="14165">
                  <c:v>1341.65</c:v>
                </c:pt>
                <c:pt idx="14166">
                  <c:v>1341.66</c:v>
                </c:pt>
                <c:pt idx="14167">
                  <c:v>1341.67</c:v>
                </c:pt>
                <c:pt idx="14168">
                  <c:v>1341.68</c:v>
                </c:pt>
                <c:pt idx="14169">
                  <c:v>1341.69</c:v>
                </c:pt>
                <c:pt idx="14170">
                  <c:v>1341.7</c:v>
                </c:pt>
                <c:pt idx="14171">
                  <c:v>1341.71</c:v>
                </c:pt>
                <c:pt idx="14172">
                  <c:v>1341.72</c:v>
                </c:pt>
                <c:pt idx="14173">
                  <c:v>1341.73</c:v>
                </c:pt>
                <c:pt idx="14174">
                  <c:v>1341.74</c:v>
                </c:pt>
                <c:pt idx="14175">
                  <c:v>1341.75</c:v>
                </c:pt>
                <c:pt idx="14176">
                  <c:v>1341.76</c:v>
                </c:pt>
                <c:pt idx="14177">
                  <c:v>1341.77</c:v>
                </c:pt>
                <c:pt idx="14178">
                  <c:v>1341.78</c:v>
                </c:pt>
                <c:pt idx="14179">
                  <c:v>1341.79</c:v>
                </c:pt>
                <c:pt idx="14180">
                  <c:v>1341.8</c:v>
                </c:pt>
                <c:pt idx="14181">
                  <c:v>1341.81</c:v>
                </c:pt>
                <c:pt idx="14182">
                  <c:v>1341.82</c:v>
                </c:pt>
                <c:pt idx="14183">
                  <c:v>1341.83</c:v>
                </c:pt>
                <c:pt idx="14184">
                  <c:v>1341.84</c:v>
                </c:pt>
                <c:pt idx="14185">
                  <c:v>1341.85</c:v>
                </c:pt>
                <c:pt idx="14186">
                  <c:v>1341.86</c:v>
                </c:pt>
                <c:pt idx="14187">
                  <c:v>1341.87</c:v>
                </c:pt>
                <c:pt idx="14188">
                  <c:v>1341.88</c:v>
                </c:pt>
                <c:pt idx="14189">
                  <c:v>1341.89</c:v>
                </c:pt>
                <c:pt idx="14190">
                  <c:v>1341.9</c:v>
                </c:pt>
                <c:pt idx="14191">
                  <c:v>1341.91</c:v>
                </c:pt>
                <c:pt idx="14192">
                  <c:v>1341.92</c:v>
                </c:pt>
                <c:pt idx="14193">
                  <c:v>1341.93</c:v>
                </c:pt>
                <c:pt idx="14194">
                  <c:v>1341.94</c:v>
                </c:pt>
                <c:pt idx="14195">
                  <c:v>1341.95</c:v>
                </c:pt>
                <c:pt idx="14196">
                  <c:v>1341.96</c:v>
                </c:pt>
                <c:pt idx="14197">
                  <c:v>1341.97</c:v>
                </c:pt>
                <c:pt idx="14198">
                  <c:v>1341.98</c:v>
                </c:pt>
                <c:pt idx="14199">
                  <c:v>1341.99</c:v>
                </c:pt>
                <c:pt idx="14200">
                  <c:v>1342</c:v>
                </c:pt>
                <c:pt idx="14201">
                  <c:v>1342.01</c:v>
                </c:pt>
                <c:pt idx="14202">
                  <c:v>1342.02</c:v>
                </c:pt>
                <c:pt idx="14203">
                  <c:v>1342.03</c:v>
                </c:pt>
                <c:pt idx="14204">
                  <c:v>1342.04</c:v>
                </c:pt>
                <c:pt idx="14205">
                  <c:v>1342.05</c:v>
                </c:pt>
                <c:pt idx="14206">
                  <c:v>1342.06</c:v>
                </c:pt>
                <c:pt idx="14207">
                  <c:v>1342.07</c:v>
                </c:pt>
                <c:pt idx="14208">
                  <c:v>1342.08</c:v>
                </c:pt>
                <c:pt idx="14209">
                  <c:v>1342.09</c:v>
                </c:pt>
                <c:pt idx="14210">
                  <c:v>1342.1</c:v>
                </c:pt>
                <c:pt idx="14211">
                  <c:v>1342.11</c:v>
                </c:pt>
                <c:pt idx="14212">
                  <c:v>1342.12</c:v>
                </c:pt>
                <c:pt idx="14213">
                  <c:v>1342.13</c:v>
                </c:pt>
                <c:pt idx="14214">
                  <c:v>1342.14</c:v>
                </c:pt>
                <c:pt idx="14215">
                  <c:v>1342.15</c:v>
                </c:pt>
                <c:pt idx="14216">
                  <c:v>1342.16</c:v>
                </c:pt>
                <c:pt idx="14217">
                  <c:v>1342.17</c:v>
                </c:pt>
                <c:pt idx="14218">
                  <c:v>1342.18</c:v>
                </c:pt>
                <c:pt idx="14219">
                  <c:v>1342.19</c:v>
                </c:pt>
                <c:pt idx="14220">
                  <c:v>1342.2</c:v>
                </c:pt>
                <c:pt idx="14221">
                  <c:v>1342.21</c:v>
                </c:pt>
                <c:pt idx="14222">
                  <c:v>1342.22</c:v>
                </c:pt>
                <c:pt idx="14223">
                  <c:v>1342.23</c:v>
                </c:pt>
                <c:pt idx="14224">
                  <c:v>1342.24</c:v>
                </c:pt>
                <c:pt idx="14225">
                  <c:v>1342.25</c:v>
                </c:pt>
                <c:pt idx="14226">
                  <c:v>1342.26</c:v>
                </c:pt>
                <c:pt idx="14227">
                  <c:v>1342.27</c:v>
                </c:pt>
                <c:pt idx="14228">
                  <c:v>1342.28</c:v>
                </c:pt>
                <c:pt idx="14229">
                  <c:v>1342.29</c:v>
                </c:pt>
                <c:pt idx="14230">
                  <c:v>1342.3</c:v>
                </c:pt>
                <c:pt idx="14231">
                  <c:v>1342.31</c:v>
                </c:pt>
                <c:pt idx="14232">
                  <c:v>1342.32</c:v>
                </c:pt>
                <c:pt idx="14233">
                  <c:v>1342.33</c:v>
                </c:pt>
                <c:pt idx="14234">
                  <c:v>1342.34</c:v>
                </c:pt>
                <c:pt idx="14235">
                  <c:v>1342.35</c:v>
                </c:pt>
                <c:pt idx="14236">
                  <c:v>1342.36</c:v>
                </c:pt>
                <c:pt idx="14237">
                  <c:v>1342.37</c:v>
                </c:pt>
                <c:pt idx="14238">
                  <c:v>1342.38</c:v>
                </c:pt>
                <c:pt idx="14239">
                  <c:v>1342.39</c:v>
                </c:pt>
                <c:pt idx="14240">
                  <c:v>1342.4</c:v>
                </c:pt>
                <c:pt idx="14241">
                  <c:v>1342.41</c:v>
                </c:pt>
                <c:pt idx="14242">
                  <c:v>1342.42</c:v>
                </c:pt>
                <c:pt idx="14243">
                  <c:v>1342.43</c:v>
                </c:pt>
                <c:pt idx="14244">
                  <c:v>1342.44</c:v>
                </c:pt>
                <c:pt idx="14245">
                  <c:v>1342.45</c:v>
                </c:pt>
                <c:pt idx="14246">
                  <c:v>1342.46</c:v>
                </c:pt>
                <c:pt idx="14247">
                  <c:v>1342.47</c:v>
                </c:pt>
                <c:pt idx="14248">
                  <c:v>1342.48</c:v>
                </c:pt>
                <c:pt idx="14249">
                  <c:v>1342.49</c:v>
                </c:pt>
                <c:pt idx="14250">
                  <c:v>1342.5</c:v>
                </c:pt>
                <c:pt idx="14251">
                  <c:v>1342.51</c:v>
                </c:pt>
                <c:pt idx="14252">
                  <c:v>1342.52</c:v>
                </c:pt>
                <c:pt idx="14253">
                  <c:v>1342.53</c:v>
                </c:pt>
                <c:pt idx="14254">
                  <c:v>1342.54</c:v>
                </c:pt>
                <c:pt idx="14255">
                  <c:v>1342.55</c:v>
                </c:pt>
                <c:pt idx="14256">
                  <c:v>1342.56</c:v>
                </c:pt>
                <c:pt idx="14257">
                  <c:v>1342.57</c:v>
                </c:pt>
                <c:pt idx="14258">
                  <c:v>1342.58</c:v>
                </c:pt>
                <c:pt idx="14259">
                  <c:v>1342.59</c:v>
                </c:pt>
                <c:pt idx="14260">
                  <c:v>1342.6</c:v>
                </c:pt>
                <c:pt idx="14261">
                  <c:v>1342.61</c:v>
                </c:pt>
                <c:pt idx="14262">
                  <c:v>1342.62</c:v>
                </c:pt>
                <c:pt idx="14263">
                  <c:v>1342.63</c:v>
                </c:pt>
                <c:pt idx="14264">
                  <c:v>1342.64</c:v>
                </c:pt>
                <c:pt idx="14265">
                  <c:v>1342.65</c:v>
                </c:pt>
                <c:pt idx="14266">
                  <c:v>1342.66</c:v>
                </c:pt>
                <c:pt idx="14267">
                  <c:v>1342.67</c:v>
                </c:pt>
                <c:pt idx="14268">
                  <c:v>1342.68</c:v>
                </c:pt>
                <c:pt idx="14269">
                  <c:v>1342.69</c:v>
                </c:pt>
                <c:pt idx="14270">
                  <c:v>1342.7</c:v>
                </c:pt>
                <c:pt idx="14271">
                  <c:v>1342.71</c:v>
                </c:pt>
                <c:pt idx="14272">
                  <c:v>1342.72</c:v>
                </c:pt>
                <c:pt idx="14273">
                  <c:v>1342.73</c:v>
                </c:pt>
                <c:pt idx="14274">
                  <c:v>1342.74</c:v>
                </c:pt>
                <c:pt idx="14275">
                  <c:v>1342.75</c:v>
                </c:pt>
                <c:pt idx="14276">
                  <c:v>1342.76</c:v>
                </c:pt>
                <c:pt idx="14277">
                  <c:v>1342.77</c:v>
                </c:pt>
                <c:pt idx="14278">
                  <c:v>1342.78</c:v>
                </c:pt>
                <c:pt idx="14279">
                  <c:v>1342.79</c:v>
                </c:pt>
                <c:pt idx="14280">
                  <c:v>1342.8</c:v>
                </c:pt>
                <c:pt idx="14281">
                  <c:v>1342.81</c:v>
                </c:pt>
                <c:pt idx="14282">
                  <c:v>1342.82</c:v>
                </c:pt>
                <c:pt idx="14283">
                  <c:v>1342.83</c:v>
                </c:pt>
                <c:pt idx="14284">
                  <c:v>1342.84</c:v>
                </c:pt>
                <c:pt idx="14285">
                  <c:v>1342.85</c:v>
                </c:pt>
                <c:pt idx="14286">
                  <c:v>1342.86</c:v>
                </c:pt>
                <c:pt idx="14287">
                  <c:v>1342.87</c:v>
                </c:pt>
                <c:pt idx="14288">
                  <c:v>1342.88</c:v>
                </c:pt>
                <c:pt idx="14289">
                  <c:v>1342.89</c:v>
                </c:pt>
                <c:pt idx="14290">
                  <c:v>1342.9</c:v>
                </c:pt>
                <c:pt idx="14291">
                  <c:v>1342.91</c:v>
                </c:pt>
                <c:pt idx="14292">
                  <c:v>1342.92</c:v>
                </c:pt>
                <c:pt idx="14293">
                  <c:v>1342.93</c:v>
                </c:pt>
                <c:pt idx="14294">
                  <c:v>1342.94</c:v>
                </c:pt>
                <c:pt idx="14295">
                  <c:v>1342.95</c:v>
                </c:pt>
                <c:pt idx="14296">
                  <c:v>1342.96</c:v>
                </c:pt>
                <c:pt idx="14297">
                  <c:v>1342.97</c:v>
                </c:pt>
                <c:pt idx="14298">
                  <c:v>1342.98</c:v>
                </c:pt>
                <c:pt idx="14299">
                  <c:v>1342.99</c:v>
                </c:pt>
                <c:pt idx="14300">
                  <c:v>1343</c:v>
                </c:pt>
                <c:pt idx="14301">
                  <c:v>1343.01</c:v>
                </c:pt>
                <c:pt idx="14302">
                  <c:v>1343.02</c:v>
                </c:pt>
                <c:pt idx="14303">
                  <c:v>1343.03</c:v>
                </c:pt>
                <c:pt idx="14304">
                  <c:v>1343.04</c:v>
                </c:pt>
                <c:pt idx="14305">
                  <c:v>1343.05</c:v>
                </c:pt>
                <c:pt idx="14306">
                  <c:v>1343.06</c:v>
                </c:pt>
                <c:pt idx="14307">
                  <c:v>1343.07</c:v>
                </c:pt>
                <c:pt idx="14308">
                  <c:v>1343.08</c:v>
                </c:pt>
                <c:pt idx="14309">
                  <c:v>1343.09</c:v>
                </c:pt>
                <c:pt idx="14310">
                  <c:v>1343.1</c:v>
                </c:pt>
                <c:pt idx="14311">
                  <c:v>1343.11</c:v>
                </c:pt>
                <c:pt idx="14312">
                  <c:v>1343.12</c:v>
                </c:pt>
                <c:pt idx="14313">
                  <c:v>1343.13</c:v>
                </c:pt>
                <c:pt idx="14314">
                  <c:v>1343.14</c:v>
                </c:pt>
                <c:pt idx="14315">
                  <c:v>1343.15</c:v>
                </c:pt>
                <c:pt idx="14316">
                  <c:v>1343.16</c:v>
                </c:pt>
                <c:pt idx="14317">
                  <c:v>1343.17</c:v>
                </c:pt>
                <c:pt idx="14318">
                  <c:v>1343.18</c:v>
                </c:pt>
                <c:pt idx="14319">
                  <c:v>1343.19</c:v>
                </c:pt>
                <c:pt idx="14320">
                  <c:v>1343.2</c:v>
                </c:pt>
                <c:pt idx="14321">
                  <c:v>1343.21</c:v>
                </c:pt>
                <c:pt idx="14322">
                  <c:v>1343.22</c:v>
                </c:pt>
                <c:pt idx="14323">
                  <c:v>1343.23</c:v>
                </c:pt>
                <c:pt idx="14324">
                  <c:v>1343.24</c:v>
                </c:pt>
                <c:pt idx="14325">
                  <c:v>1343.25</c:v>
                </c:pt>
                <c:pt idx="14326">
                  <c:v>1343.26</c:v>
                </c:pt>
                <c:pt idx="14327">
                  <c:v>1343.27</c:v>
                </c:pt>
                <c:pt idx="14328">
                  <c:v>1343.28</c:v>
                </c:pt>
                <c:pt idx="14329">
                  <c:v>1343.29</c:v>
                </c:pt>
                <c:pt idx="14330">
                  <c:v>1343.3</c:v>
                </c:pt>
                <c:pt idx="14331">
                  <c:v>1343.31</c:v>
                </c:pt>
                <c:pt idx="14332">
                  <c:v>1343.32</c:v>
                </c:pt>
                <c:pt idx="14333">
                  <c:v>1343.33</c:v>
                </c:pt>
                <c:pt idx="14334">
                  <c:v>1343.34</c:v>
                </c:pt>
                <c:pt idx="14335">
                  <c:v>1343.35</c:v>
                </c:pt>
                <c:pt idx="14336">
                  <c:v>1343.36</c:v>
                </c:pt>
                <c:pt idx="14337">
                  <c:v>1343.37</c:v>
                </c:pt>
                <c:pt idx="14338">
                  <c:v>1343.38</c:v>
                </c:pt>
                <c:pt idx="14339">
                  <c:v>1343.39</c:v>
                </c:pt>
                <c:pt idx="14340">
                  <c:v>1343.4</c:v>
                </c:pt>
                <c:pt idx="14341">
                  <c:v>1343.41</c:v>
                </c:pt>
                <c:pt idx="14342">
                  <c:v>1343.42</c:v>
                </c:pt>
                <c:pt idx="14343">
                  <c:v>1343.43</c:v>
                </c:pt>
                <c:pt idx="14344">
                  <c:v>1343.44</c:v>
                </c:pt>
                <c:pt idx="14345">
                  <c:v>1343.45</c:v>
                </c:pt>
                <c:pt idx="14346">
                  <c:v>1343.46</c:v>
                </c:pt>
                <c:pt idx="14347">
                  <c:v>1343.47</c:v>
                </c:pt>
                <c:pt idx="14348">
                  <c:v>1343.48</c:v>
                </c:pt>
                <c:pt idx="14349">
                  <c:v>1343.49</c:v>
                </c:pt>
                <c:pt idx="14350">
                  <c:v>1343.5</c:v>
                </c:pt>
                <c:pt idx="14351">
                  <c:v>1343.51</c:v>
                </c:pt>
                <c:pt idx="14352">
                  <c:v>1343.52</c:v>
                </c:pt>
                <c:pt idx="14353">
                  <c:v>1343.53</c:v>
                </c:pt>
                <c:pt idx="14354">
                  <c:v>1343.54</c:v>
                </c:pt>
                <c:pt idx="14355">
                  <c:v>1343.55</c:v>
                </c:pt>
                <c:pt idx="14356">
                  <c:v>1343.56</c:v>
                </c:pt>
                <c:pt idx="14357">
                  <c:v>1343.57</c:v>
                </c:pt>
                <c:pt idx="14358">
                  <c:v>1343.58</c:v>
                </c:pt>
                <c:pt idx="14359">
                  <c:v>1343.59</c:v>
                </c:pt>
                <c:pt idx="14360">
                  <c:v>1343.6</c:v>
                </c:pt>
                <c:pt idx="14361">
                  <c:v>1343.61</c:v>
                </c:pt>
                <c:pt idx="14362">
                  <c:v>1343.62</c:v>
                </c:pt>
                <c:pt idx="14363">
                  <c:v>1343.63</c:v>
                </c:pt>
                <c:pt idx="14364">
                  <c:v>1343.64</c:v>
                </c:pt>
                <c:pt idx="14365">
                  <c:v>1343.65</c:v>
                </c:pt>
                <c:pt idx="14366">
                  <c:v>1343.66</c:v>
                </c:pt>
                <c:pt idx="14367">
                  <c:v>1343.67</c:v>
                </c:pt>
                <c:pt idx="14368">
                  <c:v>1343.68</c:v>
                </c:pt>
                <c:pt idx="14369">
                  <c:v>1343.69</c:v>
                </c:pt>
                <c:pt idx="14370">
                  <c:v>1343.7</c:v>
                </c:pt>
                <c:pt idx="14371">
                  <c:v>1343.71</c:v>
                </c:pt>
                <c:pt idx="14372">
                  <c:v>1343.72</c:v>
                </c:pt>
                <c:pt idx="14373">
                  <c:v>1343.73</c:v>
                </c:pt>
                <c:pt idx="14374">
                  <c:v>1343.74</c:v>
                </c:pt>
                <c:pt idx="14375">
                  <c:v>1343.75</c:v>
                </c:pt>
                <c:pt idx="14376">
                  <c:v>1343.76</c:v>
                </c:pt>
                <c:pt idx="14377">
                  <c:v>1343.77</c:v>
                </c:pt>
                <c:pt idx="14378">
                  <c:v>1343.78</c:v>
                </c:pt>
                <c:pt idx="14379">
                  <c:v>1343.79</c:v>
                </c:pt>
                <c:pt idx="14380">
                  <c:v>1343.8</c:v>
                </c:pt>
                <c:pt idx="14381">
                  <c:v>1343.81</c:v>
                </c:pt>
                <c:pt idx="14382">
                  <c:v>1343.82</c:v>
                </c:pt>
                <c:pt idx="14383">
                  <c:v>1343.83</c:v>
                </c:pt>
                <c:pt idx="14384">
                  <c:v>1343.84</c:v>
                </c:pt>
                <c:pt idx="14385">
                  <c:v>1343.85</c:v>
                </c:pt>
                <c:pt idx="14386">
                  <c:v>1343.86</c:v>
                </c:pt>
                <c:pt idx="14387">
                  <c:v>1343.87</c:v>
                </c:pt>
                <c:pt idx="14388">
                  <c:v>1343.88</c:v>
                </c:pt>
                <c:pt idx="14389">
                  <c:v>1343.89</c:v>
                </c:pt>
                <c:pt idx="14390">
                  <c:v>1343.9</c:v>
                </c:pt>
                <c:pt idx="14391">
                  <c:v>1343.91</c:v>
                </c:pt>
                <c:pt idx="14392">
                  <c:v>1343.92</c:v>
                </c:pt>
                <c:pt idx="14393">
                  <c:v>1343.93</c:v>
                </c:pt>
                <c:pt idx="14394">
                  <c:v>1343.94</c:v>
                </c:pt>
                <c:pt idx="14395">
                  <c:v>1343.95</c:v>
                </c:pt>
                <c:pt idx="14396">
                  <c:v>1343.96</c:v>
                </c:pt>
                <c:pt idx="14397">
                  <c:v>1343.97</c:v>
                </c:pt>
                <c:pt idx="14398">
                  <c:v>1343.98</c:v>
                </c:pt>
                <c:pt idx="14399">
                  <c:v>1343.99</c:v>
                </c:pt>
                <c:pt idx="14400">
                  <c:v>1344</c:v>
                </c:pt>
                <c:pt idx="14401">
                  <c:v>1344.01</c:v>
                </c:pt>
                <c:pt idx="14402">
                  <c:v>1344.02</c:v>
                </c:pt>
                <c:pt idx="14403">
                  <c:v>1344.03</c:v>
                </c:pt>
                <c:pt idx="14404">
                  <c:v>1344.04</c:v>
                </c:pt>
                <c:pt idx="14405">
                  <c:v>1344.05</c:v>
                </c:pt>
                <c:pt idx="14406">
                  <c:v>1344.06</c:v>
                </c:pt>
                <c:pt idx="14407">
                  <c:v>1344.07</c:v>
                </c:pt>
                <c:pt idx="14408">
                  <c:v>1344.08</c:v>
                </c:pt>
                <c:pt idx="14409">
                  <c:v>1344.09</c:v>
                </c:pt>
                <c:pt idx="14410">
                  <c:v>1344.1</c:v>
                </c:pt>
                <c:pt idx="14411">
                  <c:v>1344.11</c:v>
                </c:pt>
                <c:pt idx="14412">
                  <c:v>1344.12</c:v>
                </c:pt>
                <c:pt idx="14413">
                  <c:v>1344.13</c:v>
                </c:pt>
                <c:pt idx="14414">
                  <c:v>1344.14</c:v>
                </c:pt>
                <c:pt idx="14415">
                  <c:v>1344.15</c:v>
                </c:pt>
                <c:pt idx="14416">
                  <c:v>1344.16</c:v>
                </c:pt>
                <c:pt idx="14417">
                  <c:v>1344.17</c:v>
                </c:pt>
                <c:pt idx="14418">
                  <c:v>1344.18</c:v>
                </c:pt>
                <c:pt idx="14419">
                  <c:v>1344.19</c:v>
                </c:pt>
                <c:pt idx="14420">
                  <c:v>1344.2</c:v>
                </c:pt>
                <c:pt idx="14421">
                  <c:v>1344.21</c:v>
                </c:pt>
                <c:pt idx="14422">
                  <c:v>1344.22</c:v>
                </c:pt>
                <c:pt idx="14423">
                  <c:v>1344.23</c:v>
                </c:pt>
                <c:pt idx="14424">
                  <c:v>1344.24</c:v>
                </c:pt>
                <c:pt idx="14425">
                  <c:v>1344.25</c:v>
                </c:pt>
                <c:pt idx="14426">
                  <c:v>1344.26</c:v>
                </c:pt>
                <c:pt idx="14427">
                  <c:v>1344.27</c:v>
                </c:pt>
                <c:pt idx="14428">
                  <c:v>1344.28</c:v>
                </c:pt>
                <c:pt idx="14429">
                  <c:v>1344.29</c:v>
                </c:pt>
                <c:pt idx="14430">
                  <c:v>1344.3</c:v>
                </c:pt>
                <c:pt idx="14431">
                  <c:v>1344.31</c:v>
                </c:pt>
                <c:pt idx="14432">
                  <c:v>1344.32</c:v>
                </c:pt>
                <c:pt idx="14433">
                  <c:v>1344.33</c:v>
                </c:pt>
                <c:pt idx="14434">
                  <c:v>1344.34</c:v>
                </c:pt>
                <c:pt idx="14435">
                  <c:v>1344.35</c:v>
                </c:pt>
                <c:pt idx="14436">
                  <c:v>1344.36</c:v>
                </c:pt>
                <c:pt idx="14437">
                  <c:v>1344.37</c:v>
                </c:pt>
                <c:pt idx="14438">
                  <c:v>1344.38</c:v>
                </c:pt>
                <c:pt idx="14439">
                  <c:v>1344.39</c:v>
                </c:pt>
                <c:pt idx="14440">
                  <c:v>1344.4</c:v>
                </c:pt>
                <c:pt idx="14441">
                  <c:v>1344.41</c:v>
                </c:pt>
                <c:pt idx="14442">
                  <c:v>1344.42</c:v>
                </c:pt>
                <c:pt idx="14443">
                  <c:v>1344.43</c:v>
                </c:pt>
                <c:pt idx="14444">
                  <c:v>1344.44</c:v>
                </c:pt>
                <c:pt idx="14445">
                  <c:v>1344.45</c:v>
                </c:pt>
                <c:pt idx="14446">
                  <c:v>1344.46</c:v>
                </c:pt>
                <c:pt idx="14447">
                  <c:v>1344.47</c:v>
                </c:pt>
                <c:pt idx="14448">
                  <c:v>1344.48</c:v>
                </c:pt>
                <c:pt idx="14449">
                  <c:v>1344.49</c:v>
                </c:pt>
                <c:pt idx="14450">
                  <c:v>1344.5</c:v>
                </c:pt>
                <c:pt idx="14451">
                  <c:v>1344.51</c:v>
                </c:pt>
                <c:pt idx="14452">
                  <c:v>1344.52</c:v>
                </c:pt>
                <c:pt idx="14453">
                  <c:v>1344.53</c:v>
                </c:pt>
                <c:pt idx="14454">
                  <c:v>1344.54</c:v>
                </c:pt>
                <c:pt idx="14455">
                  <c:v>1344.55</c:v>
                </c:pt>
                <c:pt idx="14456">
                  <c:v>1344.56</c:v>
                </c:pt>
                <c:pt idx="14457">
                  <c:v>1344.57</c:v>
                </c:pt>
                <c:pt idx="14458">
                  <c:v>1344.58</c:v>
                </c:pt>
                <c:pt idx="14459">
                  <c:v>1344.59</c:v>
                </c:pt>
                <c:pt idx="14460">
                  <c:v>1344.6</c:v>
                </c:pt>
                <c:pt idx="14461">
                  <c:v>1344.61</c:v>
                </c:pt>
                <c:pt idx="14462">
                  <c:v>1344.62</c:v>
                </c:pt>
                <c:pt idx="14463">
                  <c:v>1344.63</c:v>
                </c:pt>
                <c:pt idx="14464">
                  <c:v>1344.64</c:v>
                </c:pt>
                <c:pt idx="14465">
                  <c:v>1344.65</c:v>
                </c:pt>
                <c:pt idx="14466">
                  <c:v>1344.66</c:v>
                </c:pt>
                <c:pt idx="14467">
                  <c:v>1344.67</c:v>
                </c:pt>
                <c:pt idx="14468">
                  <c:v>1344.68</c:v>
                </c:pt>
                <c:pt idx="14469">
                  <c:v>1344.69</c:v>
                </c:pt>
                <c:pt idx="14470">
                  <c:v>1344.7</c:v>
                </c:pt>
                <c:pt idx="14471">
                  <c:v>1344.71</c:v>
                </c:pt>
                <c:pt idx="14472">
                  <c:v>1344.72</c:v>
                </c:pt>
                <c:pt idx="14473">
                  <c:v>1344.73</c:v>
                </c:pt>
                <c:pt idx="14474">
                  <c:v>1344.74</c:v>
                </c:pt>
                <c:pt idx="14475">
                  <c:v>1344.75</c:v>
                </c:pt>
                <c:pt idx="14476">
                  <c:v>1344.76</c:v>
                </c:pt>
                <c:pt idx="14477">
                  <c:v>1344.77</c:v>
                </c:pt>
                <c:pt idx="14478">
                  <c:v>1344.78</c:v>
                </c:pt>
                <c:pt idx="14479">
                  <c:v>1344.79</c:v>
                </c:pt>
                <c:pt idx="14480">
                  <c:v>1344.8</c:v>
                </c:pt>
                <c:pt idx="14481">
                  <c:v>1344.81</c:v>
                </c:pt>
                <c:pt idx="14482">
                  <c:v>1344.82</c:v>
                </c:pt>
                <c:pt idx="14483">
                  <c:v>1344.83</c:v>
                </c:pt>
                <c:pt idx="14484">
                  <c:v>1344.84</c:v>
                </c:pt>
                <c:pt idx="14485">
                  <c:v>1344.85</c:v>
                </c:pt>
                <c:pt idx="14486">
                  <c:v>1344.86</c:v>
                </c:pt>
                <c:pt idx="14487">
                  <c:v>1344.87</c:v>
                </c:pt>
                <c:pt idx="14488">
                  <c:v>1344.88</c:v>
                </c:pt>
                <c:pt idx="14489">
                  <c:v>1344.89</c:v>
                </c:pt>
                <c:pt idx="14490">
                  <c:v>1344.9</c:v>
                </c:pt>
                <c:pt idx="14491">
                  <c:v>1344.91</c:v>
                </c:pt>
                <c:pt idx="14492">
                  <c:v>1344.92</c:v>
                </c:pt>
                <c:pt idx="14493">
                  <c:v>1344.93</c:v>
                </c:pt>
                <c:pt idx="14494">
                  <c:v>1344.94</c:v>
                </c:pt>
                <c:pt idx="14495">
                  <c:v>1344.95</c:v>
                </c:pt>
                <c:pt idx="14496">
                  <c:v>1344.96</c:v>
                </c:pt>
                <c:pt idx="14497">
                  <c:v>1344.97</c:v>
                </c:pt>
                <c:pt idx="14498">
                  <c:v>1344.98</c:v>
                </c:pt>
                <c:pt idx="14499">
                  <c:v>1344.99</c:v>
                </c:pt>
                <c:pt idx="14500">
                  <c:v>1345</c:v>
                </c:pt>
                <c:pt idx="14501">
                  <c:v>1345.01</c:v>
                </c:pt>
                <c:pt idx="14502">
                  <c:v>1345.02</c:v>
                </c:pt>
                <c:pt idx="14503">
                  <c:v>1345.03</c:v>
                </c:pt>
                <c:pt idx="14504">
                  <c:v>1345.04</c:v>
                </c:pt>
                <c:pt idx="14505">
                  <c:v>1345.05</c:v>
                </c:pt>
                <c:pt idx="14506">
                  <c:v>1345.06</c:v>
                </c:pt>
                <c:pt idx="14507">
                  <c:v>1345.07</c:v>
                </c:pt>
                <c:pt idx="14508">
                  <c:v>1345.08</c:v>
                </c:pt>
                <c:pt idx="14509">
                  <c:v>1345.09</c:v>
                </c:pt>
                <c:pt idx="14510">
                  <c:v>1345.1</c:v>
                </c:pt>
                <c:pt idx="14511">
                  <c:v>1345.11</c:v>
                </c:pt>
                <c:pt idx="14512">
                  <c:v>1345.12</c:v>
                </c:pt>
                <c:pt idx="14513">
                  <c:v>1345.13</c:v>
                </c:pt>
                <c:pt idx="14514">
                  <c:v>1345.14</c:v>
                </c:pt>
                <c:pt idx="14515">
                  <c:v>1345.15</c:v>
                </c:pt>
                <c:pt idx="14516">
                  <c:v>1345.16</c:v>
                </c:pt>
                <c:pt idx="14517">
                  <c:v>1345.17</c:v>
                </c:pt>
                <c:pt idx="14518">
                  <c:v>1345.18</c:v>
                </c:pt>
                <c:pt idx="14519">
                  <c:v>1345.19</c:v>
                </c:pt>
                <c:pt idx="14520">
                  <c:v>1345.2</c:v>
                </c:pt>
                <c:pt idx="14521">
                  <c:v>1345.21</c:v>
                </c:pt>
                <c:pt idx="14522">
                  <c:v>1345.22</c:v>
                </c:pt>
                <c:pt idx="14523">
                  <c:v>1345.23</c:v>
                </c:pt>
                <c:pt idx="14524">
                  <c:v>1345.24</c:v>
                </c:pt>
                <c:pt idx="14525">
                  <c:v>1345.25</c:v>
                </c:pt>
                <c:pt idx="14526">
                  <c:v>1345.26</c:v>
                </c:pt>
                <c:pt idx="14527">
                  <c:v>1345.27</c:v>
                </c:pt>
                <c:pt idx="14528">
                  <c:v>1345.28</c:v>
                </c:pt>
                <c:pt idx="14529">
                  <c:v>1345.29</c:v>
                </c:pt>
                <c:pt idx="14530">
                  <c:v>1345.3</c:v>
                </c:pt>
                <c:pt idx="14531">
                  <c:v>1345.31</c:v>
                </c:pt>
                <c:pt idx="14532">
                  <c:v>1345.32</c:v>
                </c:pt>
                <c:pt idx="14533">
                  <c:v>1345.33</c:v>
                </c:pt>
                <c:pt idx="14534">
                  <c:v>1345.34</c:v>
                </c:pt>
                <c:pt idx="14535">
                  <c:v>1345.35</c:v>
                </c:pt>
                <c:pt idx="14536">
                  <c:v>1345.36</c:v>
                </c:pt>
                <c:pt idx="14537">
                  <c:v>1345.37</c:v>
                </c:pt>
                <c:pt idx="14538">
                  <c:v>1345.38</c:v>
                </c:pt>
                <c:pt idx="14539">
                  <c:v>1345.39</c:v>
                </c:pt>
                <c:pt idx="14540">
                  <c:v>1345.4</c:v>
                </c:pt>
                <c:pt idx="14541">
                  <c:v>1345.41</c:v>
                </c:pt>
                <c:pt idx="14542">
                  <c:v>1345.42</c:v>
                </c:pt>
                <c:pt idx="14543">
                  <c:v>1345.43</c:v>
                </c:pt>
                <c:pt idx="14544">
                  <c:v>1345.44</c:v>
                </c:pt>
                <c:pt idx="14545">
                  <c:v>1345.45</c:v>
                </c:pt>
                <c:pt idx="14546">
                  <c:v>1345.46</c:v>
                </c:pt>
                <c:pt idx="14547">
                  <c:v>1345.47</c:v>
                </c:pt>
                <c:pt idx="14548">
                  <c:v>1345.48</c:v>
                </c:pt>
                <c:pt idx="14549">
                  <c:v>1345.49</c:v>
                </c:pt>
                <c:pt idx="14550">
                  <c:v>1345.5</c:v>
                </c:pt>
                <c:pt idx="14551">
                  <c:v>1345.51</c:v>
                </c:pt>
                <c:pt idx="14552">
                  <c:v>1345.52</c:v>
                </c:pt>
                <c:pt idx="14553">
                  <c:v>1345.53</c:v>
                </c:pt>
                <c:pt idx="14554">
                  <c:v>1345.54</c:v>
                </c:pt>
                <c:pt idx="14555">
                  <c:v>1345.55</c:v>
                </c:pt>
                <c:pt idx="14556">
                  <c:v>1345.56</c:v>
                </c:pt>
                <c:pt idx="14557">
                  <c:v>1345.57</c:v>
                </c:pt>
                <c:pt idx="14558">
                  <c:v>1345.58</c:v>
                </c:pt>
                <c:pt idx="14559">
                  <c:v>1345.59</c:v>
                </c:pt>
                <c:pt idx="14560">
                  <c:v>1345.6</c:v>
                </c:pt>
                <c:pt idx="14561">
                  <c:v>1345.61</c:v>
                </c:pt>
                <c:pt idx="14562">
                  <c:v>1345.62</c:v>
                </c:pt>
                <c:pt idx="14563">
                  <c:v>1345.63</c:v>
                </c:pt>
                <c:pt idx="14564">
                  <c:v>1345.64</c:v>
                </c:pt>
                <c:pt idx="14565">
                  <c:v>1345.65</c:v>
                </c:pt>
                <c:pt idx="14566">
                  <c:v>1345.66</c:v>
                </c:pt>
                <c:pt idx="14567">
                  <c:v>1345.67</c:v>
                </c:pt>
                <c:pt idx="14568">
                  <c:v>1345.68</c:v>
                </c:pt>
                <c:pt idx="14569">
                  <c:v>1345.69</c:v>
                </c:pt>
                <c:pt idx="14570">
                  <c:v>1345.7</c:v>
                </c:pt>
                <c:pt idx="14571">
                  <c:v>1345.71</c:v>
                </c:pt>
                <c:pt idx="14572">
                  <c:v>1345.72</c:v>
                </c:pt>
                <c:pt idx="14573">
                  <c:v>1345.73</c:v>
                </c:pt>
                <c:pt idx="14574">
                  <c:v>1345.74</c:v>
                </c:pt>
                <c:pt idx="14575">
                  <c:v>1345.75</c:v>
                </c:pt>
                <c:pt idx="14576">
                  <c:v>1345.76</c:v>
                </c:pt>
                <c:pt idx="14577">
                  <c:v>1345.77</c:v>
                </c:pt>
                <c:pt idx="14578">
                  <c:v>1345.78</c:v>
                </c:pt>
                <c:pt idx="14579">
                  <c:v>1345.79</c:v>
                </c:pt>
                <c:pt idx="14580">
                  <c:v>1345.8</c:v>
                </c:pt>
                <c:pt idx="14581">
                  <c:v>1345.81</c:v>
                </c:pt>
                <c:pt idx="14582">
                  <c:v>1345.82</c:v>
                </c:pt>
                <c:pt idx="14583">
                  <c:v>1345.83</c:v>
                </c:pt>
                <c:pt idx="14584">
                  <c:v>1345.84</c:v>
                </c:pt>
                <c:pt idx="14585">
                  <c:v>1345.85</c:v>
                </c:pt>
                <c:pt idx="14586">
                  <c:v>1345.86</c:v>
                </c:pt>
                <c:pt idx="14587">
                  <c:v>1345.87</c:v>
                </c:pt>
                <c:pt idx="14588">
                  <c:v>1345.88</c:v>
                </c:pt>
                <c:pt idx="14589">
                  <c:v>1345.89</c:v>
                </c:pt>
                <c:pt idx="14590">
                  <c:v>1345.9</c:v>
                </c:pt>
                <c:pt idx="14591">
                  <c:v>1345.91</c:v>
                </c:pt>
                <c:pt idx="14592">
                  <c:v>1345.92</c:v>
                </c:pt>
                <c:pt idx="14593">
                  <c:v>1345.93</c:v>
                </c:pt>
                <c:pt idx="14594">
                  <c:v>1345.94</c:v>
                </c:pt>
                <c:pt idx="14595">
                  <c:v>1345.95</c:v>
                </c:pt>
                <c:pt idx="14596">
                  <c:v>1345.96</c:v>
                </c:pt>
                <c:pt idx="14597">
                  <c:v>1345.97</c:v>
                </c:pt>
                <c:pt idx="14598">
                  <c:v>1345.98</c:v>
                </c:pt>
                <c:pt idx="14599">
                  <c:v>1345.99</c:v>
                </c:pt>
                <c:pt idx="14600">
                  <c:v>1346</c:v>
                </c:pt>
                <c:pt idx="14601">
                  <c:v>1346.01</c:v>
                </c:pt>
                <c:pt idx="14602">
                  <c:v>1346.02</c:v>
                </c:pt>
                <c:pt idx="14603">
                  <c:v>1346.03</c:v>
                </c:pt>
                <c:pt idx="14604">
                  <c:v>1346.04</c:v>
                </c:pt>
                <c:pt idx="14605">
                  <c:v>1346.05</c:v>
                </c:pt>
                <c:pt idx="14606">
                  <c:v>1346.06</c:v>
                </c:pt>
                <c:pt idx="14607">
                  <c:v>1346.07</c:v>
                </c:pt>
                <c:pt idx="14608">
                  <c:v>1346.08</c:v>
                </c:pt>
                <c:pt idx="14609">
                  <c:v>1346.09</c:v>
                </c:pt>
                <c:pt idx="14610">
                  <c:v>1346.1</c:v>
                </c:pt>
                <c:pt idx="14611">
                  <c:v>1346.11</c:v>
                </c:pt>
                <c:pt idx="14612">
                  <c:v>1346.12</c:v>
                </c:pt>
                <c:pt idx="14613">
                  <c:v>1346.13</c:v>
                </c:pt>
                <c:pt idx="14614">
                  <c:v>1346.14</c:v>
                </c:pt>
                <c:pt idx="14615">
                  <c:v>1346.15</c:v>
                </c:pt>
                <c:pt idx="14616">
                  <c:v>1346.16</c:v>
                </c:pt>
                <c:pt idx="14617">
                  <c:v>1346.17</c:v>
                </c:pt>
                <c:pt idx="14618">
                  <c:v>1346.18</c:v>
                </c:pt>
                <c:pt idx="14619">
                  <c:v>1346.19</c:v>
                </c:pt>
                <c:pt idx="14620">
                  <c:v>1346.2</c:v>
                </c:pt>
                <c:pt idx="14621">
                  <c:v>1346.21</c:v>
                </c:pt>
                <c:pt idx="14622">
                  <c:v>1346.22</c:v>
                </c:pt>
                <c:pt idx="14623">
                  <c:v>1346.23</c:v>
                </c:pt>
                <c:pt idx="14624">
                  <c:v>1346.24</c:v>
                </c:pt>
                <c:pt idx="14625">
                  <c:v>1346.25</c:v>
                </c:pt>
                <c:pt idx="14626">
                  <c:v>1346.26</c:v>
                </c:pt>
                <c:pt idx="14627">
                  <c:v>1346.27</c:v>
                </c:pt>
                <c:pt idx="14628">
                  <c:v>1346.28</c:v>
                </c:pt>
                <c:pt idx="14629">
                  <c:v>1346.29</c:v>
                </c:pt>
                <c:pt idx="14630">
                  <c:v>1346.3</c:v>
                </c:pt>
                <c:pt idx="14631">
                  <c:v>1346.31</c:v>
                </c:pt>
                <c:pt idx="14632">
                  <c:v>1346.32</c:v>
                </c:pt>
                <c:pt idx="14633">
                  <c:v>1346.33</c:v>
                </c:pt>
                <c:pt idx="14634">
                  <c:v>1346.34</c:v>
                </c:pt>
                <c:pt idx="14635">
                  <c:v>1346.35</c:v>
                </c:pt>
                <c:pt idx="14636">
                  <c:v>1346.36</c:v>
                </c:pt>
                <c:pt idx="14637">
                  <c:v>1346.37</c:v>
                </c:pt>
                <c:pt idx="14638">
                  <c:v>1346.38</c:v>
                </c:pt>
                <c:pt idx="14639">
                  <c:v>1346.39</c:v>
                </c:pt>
                <c:pt idx="14640">
                  <c:v>1346.4</c:v>
                </c:pt>
                <c:pt idx="14641">
                  <c:v>1346.41</c:v>
                </c:pt>
                <c:pt idx="14642">
                  <c:v>1346.42</c:v>
                </c:pt>
                <c:pt idx="14643">
                  <c:v>1346.43</c:v>
                </c:pt>
                <c:pt idx="14644">
                  <c:v>1346.44</c:v>
                </c:pt>
                <c:pt idx="14645">
                  <c:v>1346.45</c:v>
                </c:pt>
                <c:pt idx="14646">
                  <c:v>1346.46</c:v>
                </c:pt>
                <c:pt idx="14647">
                  <c:v>1346.47</c:v>
                </c:pt>
                <c:pt idx="14648">
                  <c:v>1346.48</c:v>
                </c:pt>
                <c:pt idx="14649">
                  <c:v>1346.49</c:v>
                </c:pt>
                <c:pt idx="14650">
                  <c:v>1346.5</c:v>
                </c:pt>
                <c:pt idx="14651">
                  <c:v>1346.51</c:v>
                </c:pt>
                <c:pt idx="14652">
                  <c:v>1346.52</c:v>
                </c:pt>
                <c:pt idx="14653">
                  <c:v>1346.53</c:v>
                </c:pt>
                <c:pt idx="14654">
                  <c:v>1346.54</c:v>
                </c:pt>
                <c:pt idx="14655">
                  <c:v>1346.55</c:v>
                </c:pt>
                <c:pt idx="14656">
                  <c:v>1346.56</c:v>
                </c:pt>
                <c:pt idx="14657">
                  <c:v>1346.57</c:v>
                </c:pt>
                <c:pt idx="14658">
                  <c:v>1346.58</c:v>
                </c:pt>
                <c:pt idx="14659">
                  <c:v>1346.59</c:v>
                </c:pt>
                <c:pt idx="14660">
                  <c:v>1346.6</c:v>
                </c:pt>
                <c:pt idx="14661">
                  <c:v>1346.61</c:v>
                </c:pt>
                <c:pt idx="14662">
                  <c:v>1346.62</c:v>
                </c:pt>
                <c:pt idx="14663">
                  <c:v>1346.63</c:v>
                </c:pt>
                <c:pt idx="14664">
                  <c:v>1346.64</c:v>
                </c:pt>
                <c:pt idx="14665">
                  <c:v>1346.65</c:v>
                </c:pt>
                <c:pt idx="14666">
                  <c:v>1346.66</c:v>
                </c:pt>
                <c:pt idx="14667">
                  <c:v>1346.67</c:v>
                </c:pt>
                <c:pt idx="14668">
                  <c:v>1346.68</c:v>
                </c:pt>
                <c:pt idx="14669">
                  <c:v>1346.69</c:v>
                </c:pt>
                <c:pt idx="14670">
                  <c:v>1346.7</c:v>
                </c:pt>
                <c:pt idx="14671">
                  <c:v>1346.71</c:v>
                </c:pt>
                <c:pt idx="14672">
                  <c:v>1346.72</c:v>
                </c:pt>
                <c:pt idx="14673">
                  <c:v>1346.73</c:v>
                </c:pt>
                <c:pt idx="14674">
                  <c:v>1346.74</c:v>
                </c:pt>
                <c:pt idx="14675">
                  <c:v>1346.75</c:v>
                </c:pt>
                <c:pt idx="14676">
                  <c:v>1346.76</c:v>
                </c:pt>
                <c:pt idx="14677">
                  <c:v>1346.77</c:v>
                </c:pt>
                <c:pt idx="14678">
                  <c:v>1346.78</c:v>
                </c:pt>
                <c:pt idx="14679">
                  <c:v>1346.79</c:v>
                </c:pt>
                <c:pt idx="14680">
                  <c:v>1346.8</c:v>
                </c:pt>
                <c:pt idx="14681">
                  <c:v>1346.81</c:v>
                </c:pt>
                <c:pt idx="14682">
                  <c:v>1346.82</c:v>
                </c:pt>
                <c:pt idx="14683">
                  <c:v>1346.83</c:v>
                </c:pt>
                <c:pt idx="14684">
                  <c:v>1346.84</c:v>
                </c:pt>
                <c:pt idx="14685">
                  <c:v>1346.85</c:v>
                </c:pt>
                <c:pt idx="14686">
                  <c:v>1346.86</c:v>
                </c:pt>
                <c:pt idx="14687">
                  <c:v>1346.87</c:v>
                </c:pt>
                <c:pt idx="14688">
                  <c:v>1346.88</c:v>
                </c:pt>
                <c:pt idx="14689">
                  <c:v>1346.89</c:v>
                </c:pt>
                <c:pt idx="14690">
                  <c:v>1346.9</c:v>
                </c:pt>
                <c:pt idx="14691">
                  <c:v>1346.91</c:v>
                </c:pt>
                <c:pt idx="14692">
                  <c:v>1346.92</c:v>
                </c:pt>
                <c:pt idx="14693">
                  <c:v>1346.93</c:v>
                </c:pt>
                <c:pt idx="14694">
                  <c:v>1346.94</c:v>
                </c:pt>
                <c:pt idx="14695">
                  <c:v>1346.95</c:v>
                </c:pt>
                <c:pt idx="14696">
                  <c:v>1346.96</c:v>
                </c:pt>
                <c:pt idx="14697">
                  <c:v>1346.97</c:v>
                </c:pt>
                <c:pt idx="14698">
                  <c:v>1346.98</c:v>
                </c:pt>
                <c:pt idx="14699">
                  <c:v>1346.99</c:v>
                </c:pt>
                <c:pt idx="14700">
                  <c:v>1347</c:v>
                </c:pt>
                <c:pt idx="14701">
                  <c:v>1347.01</c:v>
                </c:pt>
                <c:pt idx="14702">
                  <c:v>1347.02</c:v>
                </c:pt>
                <c:pt idx="14703">
                  <c:v>1347.03</c:v>
                </c:pt>
                <c:pt idx="14704">
                  <c:v>1347.04</c:v>
                </c:pt>
                <c:pt idx="14705">
                  <c:v>1347.05</c:v>
                </c:pt>
                <c:pt idx="14706">
                  <c:v>1347.06</c:v>
                </c:pt>
                <c:pt idx="14707">
                  <c:v>1347.07</c:v>
                </c:pt>
                <c:pt idx="14708">
                  <c:v>1347.08</c:v>
                </c:pt>
                <c:pt idx="14709">
                  <c:v>1347.09</c:v>
                </c:pt>
                <c:pt idx="14710">
                  <c:v>1347.1</c:v>
                </c:pt>
                <c:pt idx="14711">
                  <c:v>1347.11</c:v>
                </c:pt>
                <c:pt idx="14712">
                  <c:v>1347.12</c:v>
                </c:pt>
                <c:pt idx="14713">
                  <c:v>1347.13</c:v>
                </c:pt>
                <c:pt idx="14714">
                  <c:v>1347.14</c:v>
                </c:pt>
                <c:pt idx="14715">
                  <c:v>1347.15</c:v>
                </c:pt>
                <c:pt idx="14716">
                  <c:v>1347.16</c:v>
                </c:pt>
                <c:pt idx="14717">
                  <c:v>1347.17</c:v>
                </c:pt>
                <c:pt idx="14718">
                  <c:v>1347.18</c:v>
                </c:pt>
                <c:pt idx="14719">
                  <c:v>1347.19</c:v>
                </c:pt>
                <c:pt idx="14720">
                  <c:v>1347.2</c:v>
                </c:pt>
                <c:pt idx="14721">
                  <c:v>1347.21</c:v>
                </c:pt>
                <c:pt idx="14722">
                  <c:v>1347.22</c:v>
                </c:pt>
                <c:pt idx="14723">
                  <c:v>1347.23</c:v>
                </c:pt>
                <c:pt idx="14724">
                  <c:v>1347.24</c:v>
                </c:pt>
                <c:pt idx="14725">
                  <c:v>1347.25</c:v>
                </c:pt>
                <c:pt idx="14726">
                  <c:v>1347.26</c:v>
                </c:pt>
                <c:pt idx="14727">
                  <c:v>1347.27</c:v>
                </c:pt>
                <c:pt idx="14728">
                  <c:v>1347.28</c:v>
                </c:pt>
                <c:pt idx="14729">
                  <c:v>1347.29</c:v>
                </c:pt>
                <c:pt idx="14730">
                  <c:v>1347.3</c:v>
                </c:pt>
                <c:pt idx="14731">
                  <c:v>1347.31</c:v>
                </c:pt>
                <c:pt idx="14732">
                  <c:v>1347.32</c:v>
                </c:pt>
                <c:pt idx="14733">
                  <c:v>1347.33</c:v>
                </c:pt>
                <c:pt idx="14734">
                  <c:v>1347.34</c:v>
                </c:pt>
                <c:pt idx="14735">
                  <c:v>1347.35</c:v>
                </c:pt>
                <c:pt idx="14736">
                  <c:v>1347.36</c:v>
                </c:pt>
                <c:pt idx="14737">
                  <c:v>1347.37</c:v>
                </c:pt>
                <c:pt idx="14738">
                  <c:v>1347.38</c:v>
                </c:pt>
                <c:pt idx="14739">
                  <c:v>1347.39</c:v>
                </c:pt>
                <c:pt idx="14740">
                  <c:v>1347.4</c:v>
                </c:pt>
                <c:pt idx="14741">
                  <c:v>1347.41</c:v>
                </c:pt>
                <c:pt idx="14742">
                  <c:v>1347.42</c:v>
                </c:pt>
                <c:pt idx="14743">
                  <c:v>1347.43</c:v>
                </c:pt>
                <c:pt idx="14744">
                  <c:v>1347.44</c:v>
                </c:pt>
                <c:pt idx="14745">
                  <c:v>1347.45</c:v>
                </c:pt>
                <c:pt idx="14746">
                  <c:v>1347.46</c:v>
                </c:pt>
                <c:pt idx="14747">
                  <c:v>1347.47</c:v>
                </c:pt>
                <c:pt idx="14748">
                  <c:v>1347.48</c:v>
                </c:pt>
                <c:pt idx="14749">
                  <c:v>1347.49</c:v>
                </c:pt>
                <c:pt idx="14750">
                  <c:v>1347.5</c:v>
                </c:pt>
                <c:pt idx="14751">
                  <c:v>1347.51</c:v>
                </c:pt>
                <c:pt idx="14752">
                  <c:v>1347.52</c:v>
                </c:pt>
                <c:pt idx="14753">
                  <c:v>1347.53</c:v>
                </c:pt>
                <c:pt idx="14754">
                  <c:v>1347.54</c:v>
                </c:pt>
                <c:pt idx="14755">
                  <c:v>1347.55</c:v>
                </c:pt>
                <c:pt idx="14756">
                  <c:v>1347.56</c:v>
                </c:pt>
                <c:pt idx="14757">
                  <c:v>1347.57</c:v>
                </c:pt>
                <c:pt idx="14758">
                  <c:v>1347.58</c:v>
                </c:pt>
                <c:pt idx="14759">
                  <c:v>1347.59</c:v>
                </c:pt>
                <c:pt idx="14760">
                  <c:v>1347.6</c:v>
                </c:pt>
                <c:pt idx="14761">
                  <c:v>1347.61</c:v>
                </c:pt>
                <c:pt idx="14762">
                  <c:v>1347.62</c:v>
                </c:pt>
                <c:pt idx="14763">
                  <c:v>1347.63</c:v>
                </c:pt>
                <c:pt idx="14764">
                  <c:v>1347.64</c:v>
                </c:pt>
                <c:pt idx="14765">
                  <c:v>1347.65</c:v>
                </c:pt>
                <c:pt idx="14766">
                  <c:v>1347.66</c:v>
                </c:pt>
                <c:pt idx="14767">
                  <c:v>1347.67</c:v>
                </c:pt>
                <c:pt idx="14768">
                  <c:v>1347.68</c:v>
                </c:pt>
                <c:pt idx="14769">
                  <c:v>1347.69</c:v>
                </c:pt>
                <c:pt idx="14770">
                  <c:v>1347.7</c:v>
                </c:pt>
                <c:pt idx="14771">
                  <c:v>1347.71</c:v>
                </c:pt>
                <c:pt idx="14772">
                  <c:v>1347.72</c:v>
                </c:pt>
                <c:pt idx="14773">
                  <c:v>1347.73</c:v>
                </c:pt>
                <c:pt idx="14774">
                  <c:v>1347.74</c:v>
                </c:pt>
                <c:pt idx="14775">
                  <c:v>1347.75</c:v>
                </c:pt>
                <c:pt idx="14776">
                  <c:v>1347.76</c:v>
                </c:pt>
                <c:pt idx="14777">
                  <c:v>1347.77</c:v>
                </c:pt>
                <c:pt idx="14778">
                  <c:v>1347.78</c:v>
                </c:pt>
                <c:pt idx="14779">
                  <c:v>1347.79</c:v>
                </c:pt>
                <c:pt idx="14780">
                  <c:v>1347.8</c:v>
                </c:pt>
                <c:pt idx="14781">
                  <c:v>1347.81</c:v>
                </c:pt>
                <c:pt idx="14782">
                  <c:v>1347.82</c:v>
                </c:pt>
                <c:pt idx="14783">
                  <c:v>1347.83</c:v>
                </c:pt>
                <c:pt idx="14784">
                  <c:v>1347.84</c:v>
                </c:pt>
                <c:pt idx="14785">
                  <c:v>1347.85</c:v>
                </c:pt>
                <c:pt idx="14786">
                  <c:v>1347.86</c:v>
                </c:pt>
                <c:pt idx="14787">
                  <c:v>1347.87</c:v>
                </c:pt>
                <c:pt idx="14788">
                  <c:v>1347.88</c:v>
                </c:pt>
                <c:pt idx="14789">
                  <c:v>1347.89</c:v>
                </c:pt>
                <c:pt idx="14790">
                  <c:v>1347.9</c:v>
                </c:pt>
                <c:pt idx="14791">
                  <c:v>1347.91</c:v>
                </c:pt>
                <c:pt idx="14792">
                  <c:v>1347.92</c:v>
                </c:pt>
                <c:pt idx="14793">
                  <c:v>1347.93</c:v>
                </c:pt>
                <c:pt idx="14794">
                  <c:v>1347.94</c:v>
                </c:pt>
                <c:pt idx="14795">
                  <c:v>1347.95</c:v>
                </c:pt>
                <c:pt idx="14796">
                  <c:v>1347.96</c:v>
                </c:pt>
                <c:pt idx="14797">
                  <c:v>1347.97</c:v>
                </c:pt>
                <c:pt idx="14798">
                  <c:v>1347.98</c:v>
                </c:pt>
                <c:pt idx="14799">
                  <c:v>1347.99</c:v>
                </c:pt>
                <c:pt idx="14800">
                  <c:v>1348</c:v>
                </c:pt>
                <c:pt idx="14801">
                  <c:v>1348.01</c:v>
                </c:pt>
                <c:pt idx="14802">
                  <c:v>1348.02</c:v>
                </c:pt>
                <c:pt idx="14803">
                  <c:v>1348.03</c:v>
                </c:pt>
                <c:pt idx="14804">
                  <c:v>1348.04</c:v>
                </c:pt>
                <c:pt idx="14805">
                  <c:v>1348.05</c:v>
                </c:pt>
                <c:pt idx="14806">
                  <c:v>1348.06</c:v>
                </c:pt>
                <c:pt idx="14807">
                  <c:v>1348.07</c:v>
                </c:pt>
                <c:pt idx="14808">
                  <c:v>1348.08</c:v>
                </c:pt>
                <c:pt idx="14809">
                  <c:v>1348.09</c:v>
                </c:pt>
                <c:pt idx="14810">
                  <c:v>1348.1</c:v>
                </c:pt>
                <c:pt idx="14811">
                  <c:v>1348.11</c:v>
                </c:pt>
                <c:pt idx="14812">
                  <c:v>1348.12</c:v>
                </c:pt>
                <c:pt idx="14813">
                  <c:v>1348.13</c:v>
                </c:pt>
                <c:pt idx="14814">
                  <c:v>1348.14</c:v>
                </c:pt>
                <c:pt idx="14815">
                  <c:v>1348.15</c:v>
                </c:pt>
                <c:pt idx="14816">
                  <c:v>1348.16</c:v>
                </c:pt>
                <c:pt idx="14817">
                  <c:v>1348.17</c:v>
                </c:pt>
                <c:pt idx="14818">
                  <c:v>1348.18</c:v>
                </c:pt>
                <c:pt idx="14819">
                  <c:v>1348.19</c:v>
                </c:pt>
                <c:pt idx="14820">
                  <c:v>1348.2</c:v>
                </c:pt>
                <c:pt idx="14821">
                  <c:v>1348.21</c:v>
                </c:pt>
                <c:pt idx="14822">
                  <c:v>1348.22</c:v>
                </c:pt>
                <c:pt idx="14823">
                  <c:v>1348.23</c:v>
                </c:pt>
                <c:pt idx="14824">
                  <c:v>1348.24</c:v>
                </c:pt>
                <c:pt idx="14825">
                  <c:v>1348.25</c:v>
                </c:pt>
                <c:pt idx="14826">
                  <c:v>1348.26</c:v>
                </c:pt>
                <c:pt idx="14827">
                  <c:v>1348.27</c:v>
                </c:pt>
                <c:pt idx="14828">
                  <c:v>1348.28</c:v>
                </c:pt>
                <c:pt idx="14829">
                  <c:v>1348.29</c:v>
                </c:pt>
                <c:pt idx="14830">
                  <c:v>1348.3</c:v>
                </c:pt>
                <c:pt idx="14831">
                  <c:v>1348.31</c:v>
                </c:pt>
                <c:pt idx="14832">
                  <c:v>1348.32</c:v>
                </c:pt>
                <c:pt idx="14833">
                  <c:v>1348.33</c:v>
                </c:pt>
                <c:pt idx="14834">
                  <c:v>1348.34</c:v>
                </c:pt>
                <c:pt idx="14835">
                  <c:v>1348.35</c:v>
                </c:pt>
                <c:pt idx="14836">
                  <c:v>1348.36</c:v>
                </c:pt>
                <c:pt idx="14837">
                  <c:v>1348.37</c:v>
                </c:pt>
                <c:pt idx="14838">
                  <c:v>1348.38</c:v>
                </c:pt>
                <c:pt idx="14839">
                  <c:v>1348.39</c:v>
                </c:pt>
                <c:pt idx="14840">
                  <c:v>1348.4</c:v>
                </c:pt>
                <c:pt idx="14841">
                  <c:v>1348.41</c:v>
                </c:pt>
                <c:pt idx="14842">
                  <c:v>1348.42</c:v>
                </c:pt>
                <c:pt idx="14843">
                  <c:v>1348.43</c:v>
                </c:pt>
                <c:pt idx="14844">
                  <c:v>1348.44</c:v>
                </c:pt>
                <c:pt idx="14845">
                  <c:v>1348.45</c:v>
                </c:pt>
                <c:pt idx="14846">
                  <c:v>1348.46</c:v>
                </c:pt>
                <c:pt idx="14847">
                  <c:v>1348.47</c:v>
                </c:pt>
                <c:pt idx="14848">
                  <c:v>1348.48</c:v>
                </c:pt>
                <c:pt idx="14849">
                  <c:v>1348.49</c:v>
                </c:pt>
                <c:pt idx="14850">
                  <c:v>1348.5</c:v>
                </c:pt>
                <c:pt idx="14851">
                  <c:v>1348.51</c:v>
                </c:pt>
                <c:pt idx="14852">
                  <c:v>1348.52</c:v>
                </c:pt>
                <c:pt idx="14853">
                  <c:v>1348.53</c:v>
                </c:pt>
                <c:pt idx="14854">
                  <c:v>1348.54</c:v>
                </c:pt>
                <c:pt idx="14855">
                  <c:v>1348.55</c:v>
                </c:pt>
                <c:pt idx="14856">
                  <c:v>1348.56</c:v>
                </c:pt>
                <c:pt idx="14857">
                  <c:v>1348.57</c:v>
                </c:pt>
                <c:pt idx="14858">
                  <c:v>1348.58</c:v>
                </c:pt>
                <c:pt idx="14859">
                  <c:v>1348.59</c:v>
                </c:pt>
                <c:pt idx="14860">
                  <c:v>1348.6</c:v>
                </c:pt>
                <c:pt idx="14861">
                  <c:v>1348.61</c:v>
                </c:pt>
                <c:pt idx="14862">
                  <c:v>1348.62</c:v>
                </c:pt>
                <c:pt idx="14863">
                  <c:v>1348.63</c:v>
                </c:pt>
                <c:pt idx="14864">
                  <c:v>1348.64</c:v>
                </c:pt>
                <c:pt idx="14865">
                  <c:v>1348.65</c:v>
                </c:pt>
                <c:pt idx="14866">
                  <c:v>1348.66</c:v>
                </c:pt>
                <c:pt idx="14867">
                  <c:v>1348.67</c:v>
                </c:pt>
                <c:pt idx="14868">
                  <c:v>1348.68</c:v>
                </c:pt>
                <c:pt idx="14869">
                  <c:v>1348.69</c:v>
                </c:pt>
                <c:pt idx="14870">
                  <c:v>1348.7</c:v>
                </c:pt>
                <c:pt idx="14871">
                  <c:v>1348.71</c:v>
                </c:pt>
                <c:pt idx="14872">
                  <c:v>1348.72</c:v>
                </c:pt>
                <c:pt idx="14873">
                  <c:v>1348.73</c:v>
                </c:pt>
                <c:pt idx="14874">
                  <c:v>1348.74</c:v>
                </c:pt>
                <c:pt idx="14875">
                  <c:v>1348.75</c:v>
                </c:pt>
                <c:pt idx="14876">
                  <c:v>1348.76</c:v>
                </c:pt>
                <c:pt idx="14877">
                  <c:v>1348.77</c:v>
                </c:pt>
                <c:pt idx="14878">
                  <c:v>1348.78</c:v>
                </c:pt>
                <c:pt idx="14879">
                  <c:v>1348.79</c:v>
                </c:pt>
                <c:pt idx="14880">
                  <c:v>1348.8</c:v>
                </c:pt>
                <c:pt idx="14881">
                  <c:v>1348.81</c:v>
                </c:pt>
                <c:pt idx="14882">
                  <c:v>1348.82</c:v>
                </c:pt>
                <c:pt idx="14883">
                  <c:v>1348.83</c:v>
                </c:pt>
                <c:pt idx="14884">
                  <c:v>1348.84</c:v>
                </c:pt>
                <c:pt idx="14885">
                  <c:v>1348.85</c:v>
                </c:pt>
                <c:pt idx="14886">
                  <c:v>1348.86</c:v>
                </c:pt>
                <c:pt idx="14887">
                  <c:v>1348.87</c:v>
                </c:pt>
                <c:pt idx="14888">
                  <c:v>1348.88</c:v>
                </c:pt>
                <c:pt idx="14889">
                  <c:v>1348.89</c:v>
                </c:pt>
                <c:pt idx="14890">
                  <c:v>1348.9</c:v>
                </c:pt>
                <c:pt idx="14891">
                  <c:v>1348.91</c:v>
                </c:pt>
                <c:pt idx="14892">
                  <c:v>1348.92</c:v>
                </c:pt>
                <c:pt idx="14893">
                  <c:v>1348.93</c:v>
                </c:pt>
                <c:pt idx="14894">
                  <c:v>1348.94</c:v>
                </c:pt>
                <c:pt idx="14895">
                  <c:v>1348.95</c:v>
                </c:pt>
                <c:pt idx="14896">
                  <c:v>1348.96</c:v>
                </c:pt>
                <c:pt idx="14897">
                  <c:v>1348.97</c:v>
                </c:pt>
                <c:pt idx="14898">
                  <c:v>1348.98</c:v>
                </c:pt>
                <c:pt idx="14899">
                  <c:v>1348.99</c:v>
                </c:pt>
                <c:pt idx="14900">
                  <c:v>1349</c:v>
                </c:pt>
                <c:pt idx="14901">
                  <c:v>1349.01</c:v>
                </c:pt>
                <c:pt idx="14902">
                  <c:v>1349.02</c:v>
                </c:pt>
                <c:pt idx="14903">
                  <c:v>1349.03</c:v>
                </c:pt>
                <c:pt idx="14904">
                  <c:v>1349.04</c:v>
                </c:pt>
                <c:pt idx="14905">
                  <c:v>1349.05</c:v>
                </c:pt>
                <c:pt idx="14906">
                  <c:v>1349.06</c:v>
                </c:pt>
                <c:pt idx="14907">
                  <c:v>1349.07</c:v>
                </c:pt>
                <c:pt idx="14908">
                  <c:v>1349.08</c:v>
                </c:pt>
                <c:pt idx="14909">
                  <c:v>1349.09</c:v>
                </c:pt>
                <c:pt idx="14910">
                  <c:v>1349.1</c:v>
                </c:pt>
                <c:pt idx="14911">
                  <c:v>1349.11</c:v>
                </c:pt>
                <c:pt idx="14912">
                  <c:v>1349.12</c:v>
                </c:pt>
                <c:pt idx="14913">
                  <c:v>1349.13</c:v>
                </c:pt>
                <c:pt idx="14914">
                  <c:v>1349.14</c:v>
                </c:pt>
                <c:pt idx="14915">
                  <c:v>1349.15</c:v>
                </c:pt>
                <c:pt idx="14916">
                  <c:v>1349.16</c:v>
                </c:pt>
                <c:pt idx="14917">
                  <c:v>1349.17</c:v>
                </c:pt>
                <c:pt idx="14918">
                  <c:v>1349.18</c:v>
                </c:pt>
                <c:pt idx="14919">
                  <c:v>1349.19</c:v>
                </c:pt>
                <c:pt idx="14920">
                  <c:v>1349.2</c:v>
                </c:pt>
                <c:pt idx="14921">
                  <c:v>1349.21</c:v>
                </c:pt>
                <c:pt idx="14922">
                  <c:v>1349.22</c:v>
                </c:pt>
                <c:pt idx="14923">
                  <c:v>1349.23</c:v>
                </c:pt>
                <c:pt idx="14924">
                  <c:v>1349.24</c:v>
                </c:pt>
                <c:pt idx="14925">
                  <c:v>1349.25</c:v>
                </c:pt>
                <c:pt idx="14926">
                  <c:v>1349.26</c:v>
                </c:pt>
                <c:pt idx="14927">
                  <c:v>1349.27</c:v>
                </c:pt>
                <c:pt idx="14928">
                  <c:v>1349.28</c:v>
                </c:pt>
                <c:pt idx="14929">
                  <c:v>1349.29</c:v>
                </c:pt>
                <c:pt idx="14930">
                  <c:v>1349.3</c:v>
                </c:pt>
                <c:pt idx="14931">
                  <c:v>1349.31</c:v>
                </c:pt>
                <c:pt idx="14932">
                  <c:v>1349.32</c:v>
                </c:pt>
                <c:pt idx="14933">
                  <c:v>1349.33</c:v>
                </c:pt>
                <c:pt idx="14934">
                  <c:v>1349.34</c:v>
                </c:pt>
                <c:pt idx="14935">
                  <c:v>1349.35</c:v>
                </c:pt>
                <c:pt idx="14936">
                  <c:v>1349.36</c:v>
                </c:pt>
                <c:pt idx="14937">
                  <c:v>1349.37</c:v>
                </c:pt>
                <c:pt idx="14938">
                  <c:v>1349.38</c:v>
                </c:pt>
                <c:pt idx="14939">
                  <c:v>1349.39</c:v>
                </c:pt>
                <c:pt idx="14940">
                  <c:v>1349.4</c:v>
                </c:pt>
                <c:pt idx="14941">
                  <c:v>1349.41</c:v>
                </c:pt>
                <c:pt idx="14942">
                  <c:v>1349.42</c:v>
                </c:pt>
                <c:pt idx="14943">
                  <c:v>1349.43</c:v>
                </c:pt>
                <c:pt idx="14944">
                  <c:v>1349.44</c:v>
                </c:pt>
                <c:pt idx="14945">
                  <c:v>1349.45</c:v>
                </c:pt>
                <c:pt idx="14946">
                  <c:v>1349.46</c:v>
                </c:pt>
                <c:pt idx="14947">
                  <c:v>1349.47</c:v>
                </c:pt>
                <c:pt idx="14948">
                  <c:v>1349.48</c:v>
                </c:pt>
                <c:pt idx="14949">
                  <c:v>1349.49</c:v>
                </c:pt>
                <c:pt idx="14950">
                  <c:v>1349.5</c:v>
                </c:pt>
                <c:pt idx="14951">
                  <c:v>1349.51</c:v>
                </c:pt>
                <c:pt idx="14952">
                  <c:v>1349.52</c:v>
                </c:pt>
                <c:pt idx="14953">
                  <c:v>1349.53</c:v>
                </c:pt>
                <c:pt idx="14954">
                  <c:v>1349.54</c:v>
                </c:pt>
                <c:pt idx="14955">
                  <c:v>1349.55</c:v>
                </c:pt>
                <c:pt idx="14956">
                  <c:v>1349.56</c:v>
                </c:pt>
                <c:pt idx="14957">
                  <c:v>1349.57</c:v>
                </c:pt>
                <c:pt idx="14958">
                  <c:v>1349.58</c:v>
                </c:pt>
                <c:pt idx="14959">
                  <c:v>1349.59</c:v>
                </c:pt>
                <c:pt idx="14960">
                  <c:v>1349.6</c:v>
                </c:pt>
                <c:pt idx="14961">
                  <c:v>1349.61</c:v>
                </c:pt>
                <c:pt idx="14962">
                  <c:v>1349.62</c:v>
                </c:pt>
                <c:pt idx="14963">
                  <c:v>1349.63</c:v>
                </c:pt>
                <c:pt idx="14964">
                  <c:v>1349.64</c:v>
                </c:pt>
                <c:pt idx="14965">
                  <c:v>1349.65</c:v>
                </c:pt>
                <c:pt idx="14966">
                  <c:v>1349.66</c:v>
                </c:pt>
                <c:pt idx="14967">
                  <c:v>1349.67</c:v>
                </c:pt>
                <c:pt idx="14968">
                  <c:v>1349.68</c:v>
                </c:pt>
                <c:pt idx="14969">
                  <c:v>1349.69</c:v>
                </c:pt>
                <c:pt idx="14970">
                  <c:v>1349.7</c:v>
                </c:pt>
                <c:pt idx="14971">
                  <c:v>1349.71</c:v>
                </c:pt>
                <c:pt idx="14972">
                  <c:v>1349.72</c:v>
                </c:pt>
                <c:pt idx="14973">
                  <c:v>1349.73</c:v>
                </c:pt>
                <c:pt idx="14974">
                  <c:v>1349.74</c:v>
                </c:pt>
                <c:pt idx="14975">
                  <c:v>1349.75</c:v>
                </c:pt>
                <c:pt idx="14976">
                  <c:v>1349.76</c:v>
                </c:pt>
                <c:pt idx="14977">
                  <c:v>1349.77</c:v>
                </c:pt>
                <c:pt idx="14978">
                  <c:v>1349.78</c:v>
                </c:pt>
                <c:pt idx="14979">
                  <c:v>1349.79</c:v>
                </c:pt>
                <c:pt idx="14980">
                  <c:v>1349.8</c:v>
                </c:pt>
                <c:pt idx="14981">
                  <c:v>1349.81</c:v>
                </c:pt>
                <c:pt idx="14982">
                  <c:v>1349.82</c:v>
                </c:pt>
                <c:pt idx="14983">
                  <c:v>1349.83</c:v>
                </c:pt>
                <c:pt idx="14984">
                  <c:v>1349.84</c:v>
                </c:pt>
                <c:pt idx="14985">
                  <c:v>1349.85</c:v>
                </c:pt>
                <c:pt idx="14986">
                  <c:v>1349.86</c:v>
                </c:pt>
                <c:pt idx="14987">
                  <c:v>1349.87</c:v>
                </c:pt>
                <c:pt idx="14988">
                  <c:v>1349.88</c:v>
                </c:pt>
                <c:pt idx="14989">
                  <c:v>1349.89</c:v>
                </c:pt>
                <c:pt idx="14990">
                  <c:v>1349.9</c:v>
                </c:pt>
                <c:pt idx="14991">
                  <c:v>1349.91</c:v>
                </c:pt>
                <c:pt idx="14992">
                  <c:v>1349.92</c:v>
                </c:pt>
                <c:pt idx="14993">
                  <c:v>1349.93</c:v>
                </c:pt>
                <c:pt idx="14994">
                  <c:v>1349.94</c:v>
                </c:pt>
                <c:pt idx="14995">
                  <c:v>1349.95</c:v>
                </c:pt>
                <c:pt idx="14996">
                  <c:v>1349.96</c:v>
                </c:pt>
                <c:pt idx="14997">
                  <c:v>1349.97</c:v>
                </c:pt>
                <c:pt idx="14998">
                  <c:v>1349.98</c:v>
                </c:pt>
                <c:pt idx="14999">
                  <c:v>1349.99</c:v>
                </c:pt>
                <c:pt idx="15000">
                  <c:v>1350</c:v>
                </c:pt>
                <c:pt idx="15001">
                  <c:v>1350.01</c:v>
                </c:pt>
                <c:pt idx="15002">
                  <c:v>1350.02</c:v>
                </c:pt>
                <c:pt idx="15003">
                  <c:v>1350.03</c:v>
                </c:pt>
                <c:pt idx="15004">
                  <c:v>1350.04</c:v>
                </c:pt>
                <c:pt idx="15005">
                  <c:v>1350.05</c:v>
                </c:pt>
                <c:pt idx="15006">
                  <c:v>1350.06</c:v>
                </c:pt>
                <c:pt idx="15007">
                  <c:v>1350.07</c:v>
                </c:pt>
                <c:pt idx="15008">
                  <c:v>1350.08</c:v>
                </c:pt>
                <c:pt idx="15009">
                  <c:v>1350.09</c:v>
                </c:pt>
                <c:pt idx="15010">
                  <c:v>1350.1</c:v>
                </c:pt>
                <c:pt idx="15011">
                  <c:v>1350.11</c:v>
                </c:pt>
                <c:pt idx="15012">
                  <c:v>1350.12</c:v>
                </c:pt>
                <c:pt idx="15013">
                  <c:v>1350.13</c:v>
                </c:pt>
                <c:pt idx="15014">
                  <c:v>1350.14</c:v>
                </c:pt>
                <c:pt idx="15015">
                  <c:v>1350.15</c:v>
                </c:pt>
                <c:pt idx="15016">
                  <c:v>1350.16</c:v>
                </c:pt>
                <c:pt idx="15017">
                  <c:v>1350.17</c:v>
                </c:pt>
                <c:pt idx="15018">
                  <c:v>1350.18</c:v>
                </c:pt>
                <c:pt idx="15019">
                  <c:v>1350.19</c:v>
                </c:pt>
                <c:pt idx="15020">
                  <c:v>1350.2</c:v>
                </c:pt>
                <c:pt idx="15021">
                  <c:v>1350.21</c:v>
                </c:pt>
                <c:pt idx="15022">
                  <c:v>1350.22</c:v>
                </c:pt>
                <c:pt idx="15023">
                  <c:v>1350.23</c:v>
                </c:pt>
                <c:pt idx="15024">
                  <c:v>1350.24</c:v>
                </c:pt>
                <c:pt idx="15025">
                  <c:v>1350.25</c:v>
                </c:pt>
                <c:pt idx="15026">
                  <c:v>1350.26</c:v>
                </c:pt>
                <c:pt idx="15027">
                  <c:v>1350.27</c:v>
                </c:pt>
                <c:pt idx="15028">
                  <c:v>1350.28</c:v>
                </c:pt>
                <c:pt idx="15029">
                  <c:v>1350.29</c:v>
                </c:pt>
                <c:pt idx="15030">
                  <c:v>1350.3</c:v>
                </c:pt>
                <c:pt idx="15031">
                  <c:v>1350.31</c:v>
                </c:pt>
                <c:pt idx="15032">
                  <c:v>1350.32</c:v>
                </c:pt>
                <c:pt idx="15033">
                  <c:v>1350.33</c:v>
                </c:pt>
                <c:pt idx="15034">
                  <c:v>1350.34</c:v>
                </c:pt>
                <c:pt idx="15035">
                  <c:v>1350.35</c:v>
                </c:pt>
                <c:pt idx="15036">
                  <c:v>1350.36</c:v>
                </c:pt>
                <c:pt idx="15037">
                  <c:v>1350.37</c:v>
                </c:pt>
                <c:pt idx="15038">
                  <c:v>1350.38</c:v>
                </c:pt>
                <c:pt idx="15039">
                  <c:v>1350.39</c:v>
                </c:pt>
                <c:pt idx="15040">
                  <c:v>1350.4</c:v>
                </c:pt>
                <c:pt idx="15041">
                  <c:v>1350.41</c:v>
                </c:pt>
                <c:pt idx="15042">
                  <c:v>1350.42</c:v>
                </c:pt>
                <c:pt idx="15043">
                  <c:v>1350.43</c:v>
                </c:pt>
                <c:pt idx="15044">
                  <c:v>1350.44</c:v>
                </c:pt>
                <c:pt idx="15045">
                  <c:v>1350.45</c:v>
                </c:pt>
                <c:pt idx="15046">
                  <c:v>1350.46</c:v>
                </c:pt>
                <c:pt idx="15047">
                  <c:v>1350.47</c:v>
                </c:pt>
                <c:pt idx="15048">
                  <c:v>1350.48</c:v>
                </c:pt>
                <c:pt idx="15049">
                  <c:v>1350.49</c:v>
                </c:pt>
                <c:pt idx="15050">
                  <c:v>1350.5</c:v>
                </c:pt>
                <c:pt idx="15051">
                  <c:v>1350.51</c:v>
                </c:pt>
                <c:pt idx="15052">
                  <c:v>1350.52</c:v>
                </c:pt>
                <c:pt idx="15053">
                  <c:v>1350.53</c:v>
                </c:pt>
                <c:pt idx="15054">
                  <c:v>1350.54</c:v>
                </c:pt>
                <c:pt idx="15055">
                  <c:v>1350.55</c:v>
                </c:pt>
                <c:pt idx="15056">
                  <c:v>1350.56</c:v>
                </c:pt>
                <c:pt idx="15057">
                  <c:v>1350.57</c:v>
                </c:pt>
                <c:pt idx="15058">
                  <c:v>1350.58</c:v>
                </c:pt>
                <c:pt idx="15059">
                  <c:v>1350.59</c:v>
                </c:pt>
                <c:pt idx="15060">
                  <c:v>1350.6</c:v>
                </c:pt>
                <c:pt idx="15061">
                  <c:v>1350.61</c:v>
                </c:pt>
                <c:pt idx="15062">
                  <c:v>1350.62</c:v>
                </c:pt>
                <c:pt idx="15063">
                  <c:v>1350.63</c:v>
                </c:pt>
                <c:pt idx="15064">
                  <c:v>1350.64</c:v>
                </c:pt>
                <c:pt idx="15065">
                  <c:v>1350.65</c:v>
                </c:pt>
                <c:pt idx="15066">
                  <c:v>1350.66</c:v>
                </c:pt>
                <c:pt idx="15067">
                  <c:v>1350.67</c:v>
                </c:pt>
                <c:pt idx="15068">
                  <c:v>1350.68</c:v>
                </c:pt>
                <c:pt idx="15069">
                  <c:v>1350.69</c:v>
                </c:pt>
                <c:pt idx="15070">
                  <c:v>1350.7</c:v>
                </c:pt>
                <c:pt idx="15071">
                  <c:v>1350.71</c:v>
                </c:pt>
                <c:pt idx="15072">
                  <c:v>1350.72</c:v>
                </c:pt>
                <c:pt idx="15073">
                  <c:v>1350.73</c:v>
                </c:pt>
                <c:pt idx="15074">
                  <c:v>1350.74</c:v>
                </c:pt>
                <c:pt idx="15075">
                  <c:v>1350.75</c:v>
                </c:pt>
                <c:pt idx="15076">
                  <c:v>1350.76</c:v>
                </c:pt>
                <c:pt idx="15077">
                  <c:v>1350.77</c:v>
                </c:pt>
                <c:pt idx="15078">
                  <c:v>1350.78</c:v>
                </c:pt>
                <c:pt idx="15079">
                  <c:v>1350.79</c:v>
                </c:pt>
                <c:pt idx="15080">
                  <c:v>1350.8</c:v>
                </c:pt>
                <c:pt idx="15081">
                  <c:v>1350.81</c:v>
                </c:pt>
                <c:pt idx="15082">
                  <c:v>1350.82</c:v>
                </c:pt>
                <c:pt idx="15083">
                  <c:v>1350.83</c:v>
                </c:pt>
                <c:pt idx="15084">
                  <c:v>1350.84</c:v>
                </c:pt>
                <c:pt idx="15085">
                  <c:v>1350.85</c:v>
                </c:pt>
                <c:pt idx="15086">
                  <c:v>1350.86</c:v>
                </c:pt>
                <c:pt idx="15087">
                  <c:v>1350.87</c:v>
                </c:pt>
                <c:pt idx="15088">
                  <c:v>1350.88</c:v>
                </c:pt>
                <c:pt idx="15089">
                  <c:v>1350.89</c:v>
                </c:pt>
                <c:pt idx="15090">
                  <c:v>1350.9</c:v>
                </c:pt>
                <c:pt idx="15091">
                  <c:v>1350.91</c:v>
                </c:pt>
                <c:pt idx="15092">
                  <c:v>1350.92</c:v>
                </c:pt>
                <c:pt idx="15093">
                  <c:v>1350.93</c:v>
                </c:pt>
                <c:pt idx="15094">
                  <c:v>1350.94</c:v>
                </c:pt>
                <c:pt idx="15095">
                  <c:v>1350.95</c:v>
                </c:pt>
                <c:pt idx="15096">
                  <c:v>1350.96</c:v>
                </c:pt>
                <c:pt idx="15097">
                  <c:v>1350.97</c:v>
                </c:pt>
                <c:pt idx="15098">
                  <c:v>1350.98</c:v>
                </c:pt>
                <c:pt idx="15099">
                  <c:v>1350.99</c:v>
                </c:pt>
                <c:pt idx="15100">
                  <c:v>1351</c:v>
                </c:pt>
                <c:pt idx="15101">
                  <c:v>1351.01</c:v>
                </c:pt>
                <c:pt idx="15102">
                  <c:v>1351.02</c:v>
                </c:pt>
                <c:pt idx="15103">
                  <c:v>1351.03</c:v>
                </c:pt>
                <c:pt idx="15104">
                  <c:v>1351.04</c:v>
                </c:pt>
                <c:pt idx="15105">
                  <c:v>1351.05</c:v>
                </c:pt>
                <c:pt idx="15106">
                  <c:v>1351.06</c:v>
                </c:pt>
                <c:pt idx="15107">
                  <c:v>1351.07</c:v>
                </c:pt>
                <c:pt idx="15108">
                  <c:v>1351.08</c:v>
                </c:pt>
                <c:pt idx="15109">
                  <c:v>1351.09</c:v>
                </c:pt>
                <c:pt idx="15110">
                  <c:v>1351.1</c:v>
                </c:pt>
                <c:pt idx="15111">
                  <c:v>1351.11</c:v>
                </c:pt>
                <c:pt idx="15112">
                  <c:v>1351.12</c:v>
                </c:pt>
                <c:pt idx="15113">
                  <c:v>1351.13</c:v>
                </c:pt>
                <c:pt idx="15114">
                  <c:v>1351.14</c:v>
                </c:pt>
                <c:pt idx="15115">
                  <c:v>1351.15</c:v>
                </c:pt>
                <c:pt idx="15116">
                  <c:v>1351.16</c:v>
                </c:pt>
                <c:pt idx="15117">
                  <c:v>1351.17</c:v>
                </c:pt>
                <c:pt idx="15118">
                  <c:v>1351.18</c:v>
                </c:pt>
                <c:pt idx="15119">
                  <c:v>1351.19</c:v>
                </c:pt>
                <c:pt idx="15120">
                  <c:v>1351.2</c:v>
                </c:pt>
                <c:pt idx="15121">
                  <c:v>1351.21</c:v>
                </c:pt>
                <c:pt idx="15122">
                  <c:v>1351.22</c:v>
                </c:pt>
                <c:pt idx="15123">
                  <c:v>1351.23</c:v>
                </c:pt>
                <c:pt idx="15124">
                  <c:v>1351.24</c:v>
                </c:pt>
                <c:pt idx="15125">
                  <c:v>1351.25</c:v>
                </c:pt>
                <c:pt idx="15126">
                  <c:v>1351.26</c:v>
                </c:pt>
                <c:pt idx="15127">
                  <c:v>1351.27</c:v>
                </c:pt>
                <c:pt idx="15128">
                  <c:v>1351.28</c:v>
                </c:pt>
                <c:pt idx="15129">
                  <c:v>1351.29</c:v>
                </c:pt>
                <c:pt idx="15130">
                  <c:v>1351.3</c:v>
                </c:pt>
                <c:pt idx="15131">
                  <c:v>1351.31</c:v>
                </c:pt>
                <c:pt idx="15132">
                  <c:v>1351.32</c:v>
                </c:pt>
                <c:pt idx="15133">
                  <c:v>1351.33</c:v>
                </c:pt>
                <c:pt idx="15134">
                  <c:v>1351.34</c:v>
                </c:pt>
                <c:pt idx="15135">
                  <c:v>1351.35</c:v>
                </c:pt>
                <c:pt idx="15136">
                  <c:v>1351.36</c:v>
                </c:pt>
                <c:pt idx="15137">
                  <c:v>1351.37</c:v>
                </c:pt>
                <c:pt idx="15138">
                  <c:v>1351.38</c:v>
                </c:pt>
                <c:pt idx="15139">
                  <c:v>1351.39</c:v>
                </c:pt>
                <c:pt idx="15140">
                  <c:v>1351.4</c:v>
                </c:pt>
                <c:pt idx="15141">
                  <c:v>1351.41</c:v>
                </c:pt>
                <c:pt idx="15142">
                  <c:v>1351.42</c:v>
                </c:pt>
                <c:pt idx="15143">
                  <c:v>1351.43</c:v>
                </c:pt>
                <c:pt idx="15144">
                  <c:v>1351.44</c:v>
                </c:pt>
                <c:pt idx="15145">
                  <c:v>1351.45</c:v>
                </c:pt>
                <c:pt idx="15146">
                  <c:v>1351.46</c:v>
                </c:pt>
                <c:pt idx="15147">
                  <c:v>1351.47</c:v>
                </c:pt>
                <c:pt idx="15148">
                  <c:v>1351.48</c:v>
                </c:pt>
                <c:pt idx="15149">
                  <c:v>1351.49</c:v>
                </c:pt>
                <c:pt idx="15150">
                  <c:v>1351.5</c:v>
                </c:pt>
                <c:pt idx="15151">
                  <c:v>1351.51</c:v>
                </c:pt>
                <c:pt idx="15152">
                  <c:v>1351.52</c:v>
                </c:pt>
                <c:pt idx="15153">
                  <c:v>1351.53</c:v>
                </c:pt>
                <c:pt idx="15154">
                  <c:v>1351.54</c:v>
                </c:pt>
                <c:pt idx="15155">
                  <c:v>1351.55</c:v>
                </c:pt>
                <c:pt idx="15156">
                  <c:v>1351.56</c:v>
                </c:pt>
                <c:pt idx="15157">
                  <c:v>1351.57</c:v>
                </c:pt>
                <c:pt idx="15158">
                  <c:v>1351.58</c:v>
                </c:pt>
                <c:pt idx="15159">
                  <c:v>1351.59</c:v>
                </c:pt>
                <c:pt idx="15160">
                  <c:v>1351.6</c:v>
                </c:pt>
                <c:pt idx="15161">
                  <c:v>1351.61</c:v>
                </c:pt>
                <c:pt idx="15162">
                  <c:v>1351.62</c:v>
                </c:pt>
                <c:pt idx="15163">
                  <c:v>1351.63</c:v>
                </c:pt>
                <c:pt idx="15164">
                  <c:v>1351.64</c:v>
                </c:pt>
                <c:pt idx="15165">
                  <c:v>1351.65</c:v>
                </c:pt>
                <c:pt idx="15166">
                  <c:v>1351.66</c:v>
                </c:pt>
                <c:pt idx="15167">
                  <c:v>1351.67</c:v>
                </c:pt>
                <c:pt idx="15168">
                  <c:v>1351.68</c:v>
                </c:pt>
                <c:pt idx="15169">
                  <c:v>1351.69</c:v>
                </c:pt>
                <c:pt idx="15170">
                  <c:v>1351.7</c:v>
                </c:pt>
                <c:pt idx="15171">
                  <c:v>1351.71</c:v>
                </c:pt>
                <c:pt idx="15172">
                  <c:v>1351.72</c:v>
                </c:pt>
                <c:pt idx="15173">
                  <c:v>1351.73</c:v>
                </c:pt>
                <c:pt idx="15174">
                  <c:v>1351.74</c:v>
                </c:pt>
                <c:pt idx="15175">
                  <c:v>1351.75</c:v>
                </c:pt>
                <c:pt idx="15176">
                  <c:v>1351.76</c:v>
                </c:pt>
                <c:pt idx="15177">
                  <c:v>1351.77</c:v>
                </c:pt>
                <c:pt idx="15178">
                  <c:v>1351.78</c:v>
                </c:pt>
                <c:pt idx="15179">
                  <c:v>1351.79</c:v>
                </c:pt>
                <c:pt idx="15180">
                  <c:v>1351.8</c:v>
                </c:pt>
                <c:pt idx="15181">
                  <c:v>1351.81</c:v>
                </c:pt>
                <c:pt idx="15182">
                  <c:v>1351.82</c:v>
                </c:pt>
                <c:pt idx="15183">
                  <c:v>1351.83</c:v>
                </c:pt>
                <c:pt idx="15184">
                  <c:v>1351.84</c:v>
                </c:pt>
                <c:pt idx="15185">
                  <c:v>1351.85</c:v>
                </c:pt>
                <c:pt idx="15186">
                  <c:v>1351.86</c:v>
                </c:pt>
                <c:pt idx="15187">
                  <c:v>1351.87</c:v>
                </c:pt>
                <c:pt idx="15188">
                  <c:v>1351.88</c:v>
                </c:pt>
                <c:pt idx="15189">
                  <c:v>1351.89</c:v>
                </c:pt>
                <c:pt idx="15190">
                  <c:v>1351.9</c:v>
                </c:pt>
                <c:pt idx="15191">
                  <c:v>1351.91</c:v>
                </c:pt>
                <c:pt idx="15192">
                  <c:v>1351.92</c:v>
                </c:pt>
                <c:pt idx="15193">
                  <c:v>1351.93</c:v>
                </c:pt>
                <c:pt idx="15194">
                  <c:v>1351.94</c:v>
                </c:pt>
                <c:pt idx="15195">
                  <c:v>1351.95</c:v>
                </c:pt>
                <c:pt idx="15196">
                  <c:v>1351.96</c:v>
                </c:pt>
                <c:pt idx="15197">
                  <c:v>1351.97</c:v>
                </c:pt>
                <c:pt idx="15198">
                  <c:v>1351.98</c:v>
                </c:pt>
                <c:pt idx="15199">
                  <c:v>1351.99</c:v>
                </c:pt>
                <c:pt idx="15200">
                  <c:v>1352</c:v>
                </c:pt>
                <c:pt idx="15201">
                  <c:v>1352.01</c:v>
                </c:pt>
                <c:pt idx="15202">
                  <c:v>1352.02</c:v>
                </c:pt>
                <c:pt idx="15203">
                  <c:v>1352.03</c:v>
                </c:pt>
                <c:pt idx="15204">
                  <c:v>1352.04</c:v>
                </c:pt>
                <c:pt idx="15205">
                  <c:v>1352.05</c:v>
                </c:pt>
                <c:pt idx="15206">
                  <c:v>1352.06</c:v>
                </c:pt>
                <c:pt idx="15207">
                  <c:v>1352.07</c:v>
                </c:pt>
                <c:pt idx="15208">
                  <c:v>1352.08</c:v>
                </c:pt>
                <c:pt idx="15209">
                  <c:v>1352.09</c:v>
                </c:pt>
                <c:pt idx="15210">
                  <c:v>1352.1</c:v>
                </c:pt>
                <c:pt idx="15211">
                  <c:v>1352.11</c:v>
                </c:pt>
                <c:pt idx="15212">
                  <c:v>1352.12</c:v>
                </c:pt>
                <c:pt idx="15213">
                  <c:v>1352.13</c:v>
                </c:pt>
                <c:pt idx="15214">
                  <c:v>1352.14</c:v>
                </c:pt>
                <c:pt idx="15215">
                  <c:v>1352.15</c:v>
                </c:pt>
                <c:pt idx="15216">
                  <c:v>1352.16</c:v>
                </c:pt>
                <c:pt idx="15217">
                  <c:v>1352.17</c:v>
                </c:pt>
                <c:pt idx="15218">
                  <c:v>1352.18</c:v>
                </c:pt>
                <c:pt idx="15219">
                  <c:v>1352.19</c:v>
                </c:pt>
                <c:pt idx="15220">
                  <c:v>1352.2</c:v>
                </c:pt>
                <c:pt idx="15221">
                  <c:v>1352.21</c:v>
                </c:pt>
                <c:pt idx="15222">
                  <c:v>1352.22</c:v>
                </c:pt>
                <c:pt idx="15223">
                  <c:v>1352.23</c:v>
                </c:pt>
                <c:pt idx="15224">
                  <c:v>1352.24</c:v>
                </c:pt>
                <c:pt idx="15225">
                  <c:v>1352.25</c:v>
                </c:pt>
                <c:pt idx="15226">
                  <c:v>1352.26</c:v>
                </c:pt>
                <c:pt idx="15227">
                  <c:v>1352.27</c:v>
                </c:pt>
                <c:pt idx="15228">
                  <c:v>1352.28</c:v>
                </c:pt>
                <c:pt idx="15229">
                  <c:v>1352.29</c:v>
                </c:pt>
                <c:pt idx="15230">
                  <c:v>1352.3</c:v>
                </c:pt>
                <c:pt idx="15231">
                  <c:v>1352.31</c:v>
                </c:pt>
                <c:pt idx="15232">
                  <c:v>1352.32</c:v>
                </c:pt>
                <c:pt idx="15233">
                  <c:v>1352.33</c:v>
                </c:pt>
                <c:pt idx="15234">
                  <c:v>1352.34</c:v>
                </c:pt>
                <c:pt idx="15235">
                  <c:v>1352.35</c:v>
                </c:pt>
                <c:pt idx="15236">
                  <c:v>1352.36</c:v>
                </c:pt>
                <c:pt idx="15237">
                  <c:v>1352.37</c:v>
                </c:pt>
                <c:pt idx="15238">
                  <c:v>1352.38</c:v>
                </c:pt>
                <c:pt idx="15239">
                  <c:v>1352.39</c:v>
                </c:pt>
                <c:pt idx="15240">
                  <c:v>1352.4</c:v>
                </c:pt>
                <c:pt idx="15241">
                  <c:v>1352.41</c:v>
                </c:pt>
                <c:pt idx="15242">
                  <c:v>1352.42</c:v>
                </c:pt>
                <c:pt idx="15243">
                  <c:v>1352.43</c:v>
                </c:pt>
                <c:pt idx="15244">
                  <c:v>1352.44</c:v>
                </c:pt>
                <c:pt idx="15245">
                  <c:v>1352.45</c:v>
                </c:pt>
                <c:pt idx="15246">
                  <c:v>1352.46</c:v>
                </c:pt>
                <c:pt idx="15247">
                  <c:v>1352.47</c:v>
                </c:pt>
                <c:pt idx="15248">
                  <c:v>1352.48</c:v>
                </c:pt>
                <c:pt idx="15249">
                  <c:v>1352.49</c:v>
                </c:pt>
                <c:pt idx="15250">
                  <c:v>1352.5</c:v>
                </c:pt>
                <c:pt idx="15251">
                  <c:v>1352.51</c:v>
                </c:pt>
                <c:pt idx="15252">
                  <c:v>1352.52</c:v>
                </c:pt>
                <c:pt idx="15253">
                  <c:v>1352.53</c:v>
                </c:pt>
                <c:pt idx="15254">
                  <c:v>1352.54</c:v>
                </c:pt>
                <c:pt idx="15255">
                  <c:v>1352.55</c:v>
                </c:pt>
                <c:pt idx="15256">
                  <c:v>1352.56</c:v>
                </c:pt>
                <c:pt idx="15257">
                  <c:v>1352.57</c:v>
                </c:pt>
                <c:pt idx="15258">
                  <c:v>1352.58</c:v>
                </c:pt>
                <c:pt idx="15259">
                  <c:v>1352.59</c:v>
                </c:pt>
                <c:pt idx="15260">
                  <c:v>1352.6</c:v>
                </c:pt>
                <c:pt idx="15261">
                  <c:v>1352.61</c:v>
                </c:pt>
                <c:pt idx="15262">
                  <c:v>1352.62</c:v>
                </c:pt>
                <c:pt idx="15263">
                  <c:v>1352.63</c:v>
                </c:pt>
                <c:pt idx="15264">
                  <c:v>1352.64</c:v>
                </c:pt>
                <c:pt idx="15265">
                  <c:v>1352.65</c:v>
                </c:pt>
                <c:pt idx="15266">
                  <c:v>1352.66</c:v>
                </c:pt>
                <c:pt idx="15267">
                  <c:v>1352.67</c:v>
                </c:pt>
                <c:pt idx="15268">
                  <c:v>1352.68</c:v>
                </c:pt>
                <c:pt idx="15269">
                  <c:v>1352.69</c:v>
                </c:pt>
                <c:pt idx="15270">
                  <c:v>1352.7</c:v>
                </c:pt>
                <c:pt idx="15271">
                  <c:v>1352.71</c:v>
                </c:pt>
                <c:pt idx="15272">
                  <c:v>1352.72</c:v>
                </c:pt>
                <c:pt idx="15273">
                  <c:v>1352.73</c:v>
                </c:pt>
                <c:pt idx="15274">
                  <c:v>1352.74</c:v>
                </c:pt>
                <c:pt idx="15275">
                  <c:v>1352.75</c:v>
                </c:pt>
                <c:pt idx="15276">
                  <c:v>1352.76</c:v>
                </c:pt>
                <c:pt idx="15277">
                  <c:v>1352.77</c:v>
                </c:pt>
                <c:pt idx="15278">
                  <c:v>1352.78</c:v>
                </c:pt>
                <c:pt idx="15279">
                  <c:v>1352.79</c:v>
                </c:pt>
                <c:pt idx="15280">
                  <c:v>1352.8</c:v>
                </c:pt>
                <c:pt idx="15281">
                  <c:v>1352.81</c:v>
                </c:pt>
                <c:pt idx="15282">
                  <c:v>1352.82</c:v>
                </c:pt>
                <c:pt idx="15283">
                  <c:v>1352.83</c:v>
                </c:pt>
                <c:pt idx="15284">
                  <c:v>1352.84</c:v>
                </c:pt>
                <c:pt idx="15285">
                  <c:v>1352.85</c:v>
                </c:pt>
                <c:pt idx="15286">
                  <c:v>1352.86</c:v>
                </c:pt>
                <c:pt idx="15287">
                  <c:v>1352.87</c:v>
                </c:pt>
                <c:pt idx="15288">
                  <c:v>1352.88</c:v>
                </c:pt>
                <c:pt idx="15289">
                  <c:v>1352.89</c:v>
                </c:pt>
                <c:pt idx="15290">
                  <c:v>1352.9</c:v>
                </c:pt>
                <c:pt idx="15291">
                  <c:v>1352.91</c:v>
                </c:pt>
                <c:pt idx="15292">
                  <c:v>1352.92</c:v>
                </c:pt>
                <c:pt idx="15293">
                  <c:v>1352.93</c:v>
                </c:pt>
                <c:pt idx="15294">
                  <c:v>1352.94</c:v>
                </c:pt>
                <c:pt idx="15295">
                  <c:v>1352.95</c:v>
                </c:pt>
                <c:pt idx="15296">
                  <c:v>1352.96</c:v>
                </c:pt>
                <c:pt idx="15297">
                  <c:v>1352.97</c:v>
                </c:pt>
                <c:pt idx="15298">
                  <c:v>1352.98</c:v>
                </c:pt>
                <c:pt idx="15299">
                  <c:v>1352.99</c:v>
                </c:pt>
                <c:pt idx="15300">
                  <c:v>1353</c:v>
                </c:pt>
                <c:pt idx="15301">
                  <c:v>1353.01</c:v>
                </c:pt>
                <c:pt idx="15302">
                  <c:v>1353.02</c:v>
                </c:pt>
                <c:pt idx="15303">
                  <c:v>1353.03</c:v>
                </c:pt>
                <c:pt idx="15304">
                  <c:v>1353.04</c:v>
                </c:pt>
                <c:pt idx="15305">
                  <c:v>1353.05</c:v>
                </c:pt>
                <c:pt idx="15306">
                  <c:v>1353.06</c:v>
                </c:pt>
                <c:pt idx="15307">
                  <c:v>1353.07</c:v>
                </c:pt>
                <c:pt idx="15308">
                  <c:v>1353.08</c:v>
                </c:pt>
                <c:pt idx="15309">
                  <c:v>1353.09</c:v>
                </c:pt>
                <c:pt idx="15310">
                  <c:v>1353.1</c:v>
                </c:pt>
                <c:pt idx="15311">
                  <c:v>1353.11</c:v>
                </c:pt>
                <c:pt idx="15312">
                  <c:v>1353.12</c:v>
                </c:pt>
                <c:pt idx="15313">
                  <c:v>1353.13</c:v>
                </c:pt>
                <c:pt idx="15314">
                  <c:v>1353.14</c:v>
                </c:pt>
                <c:pt idx="15315">
                  <c:v>1353.15</c:v>
                </c:pt>
                <c:pt idx="15316">
                  <c:v>1353.16</c:v>
                </c:pt>
                <c:pt idx="15317">
                  <c:v>1353.17</c:v>
                </c:pt>
                <c:pt idx="15318">
                  <c:v>1353.18</c:v>
                </c:pt>
                <c:pt idx="15319">
                  <c:v>1353.19</c:v>
                </c:pt>
                <c:pt idx="15320">
                  <c:v>1353.2</c:v>
                </c:pt>
                <c:pt idx="15321">
                  <c:v>1353.21</c:v>
                </c:pt>
                <c:pt idx="15322">
                  <c:v>1353.22</c:v>
                </c:pt>
                <c:pt idx="15323">
                  <c:v>1353.23</c:v>
                </c:pt>
                <c:pt idx="15324">
                  <c:v>1353.24</c:v>
                </c:pt>
                <c:pt idx="15325">
                  <c:v>1353.25</c:v>
                </c:pt>
                <c:pt idx="15326">
                  <c:v>1353.26</c:v>
                </c:pt>
                <c:pt idx="15327">
                  <c:v>1353.27</c:v>
                </c:pt>
                <c:pt idx="15328">
                  <c:v>1353.28</c:v>
                </c:pt>
                <c:pt idx="15329">
                  <c:v>1353.29</c:v>
                </c:pt>
                <c:pt idx="15330">
                  <c:v>1353.3</c:v>
                </c:pt>
                <c:pt idx="15331">
                  <c:v>1353.31</c:v>
                </c:pt>
                <c:pt idx="15332">
                  <c:v>1353.32</c:v>
                </c:pt>
                <c:pt idx="15333">
                  <c:v>1353.33</c:v>
                </c:pt>
                <c:pt idx="15334">
                  <c:v>1353.34</c:v>
                </c:pt>
                <c:pt idx="15335">
                  <c:v>1353.35</c:v>
                </c:pt>
                <c:pt idx="15336">
                  <c:v>1353.36</c:v>
                </c:pt>
                <c:pt idx="15337">
                  <c:v>1353.37</c:v>
                </c:pt>
                <c:pt idx="15338">
                  <c:v>1353.38</c:v>
                </c:pt>
                <c:pt idx="15339">
                  <c:v>1353.39</c:v>
                </c:pt>
                <c:pt idx="15340">
                  <c:v>1353.4</c:v>
                </c:pt>
                <c:pt idx="15341">
                  <c:v>1353.41</c:v>
                </c:pt>
                <c:pt idx="15342">
                  <c:v>1353.42</c:v>
                </c:pt>
                <c:pt idx="15343">
                  <c:v>1353.43</c:v>
                </c:pt>
                <c:pt idx="15344">
                  <c:v>1353.44</c:v>
                </c:pt>
                <c:pt idx="15345">
                  <c:v>1353.45</c:v>
                </c:pt>
                <c:pt idx="15346">
                  <c:v>1353.46</c:v>
                </c:pt>
                <c:pt idx="15347">
                  <c:v>1353.47</c:v>
                </c:pt>
                <c:pt idx="15348">
                  <c:v>1353.48</c:v>
                </c:pt>
                <c:pt idx="15349">
                  <c:v>1353.49</c:v>
                </c:pt>
                <c:pt idx="15350">
                  <c:v>1353.5</c:v>
                </c:pt>
                <c:pt idx="15351">
                  <c:v>1353.51</c:v>
                </c:pt>
                <c:pt idx="15352">
                  <c:v>1353.52</c:v>
                </c:pt>
                <c:pt idx="15353">
                  <c:v>1353.53</c:v>
                </c:pt>
                <c:pt idx="15354">
                  <c:v>1353.54</c:v>
                </c:pt>
                <c:pt idx="15355">
                  <c:v>1353.55</c:v>
                </c:pt>
                <c:pt idx="15356">
                  <c:v>1353.56</c:v>
                </c:pt>
                <c:pt idx="15357">
                  <c:v>1353.57</c:v>
                </c:pt>
                <c:pt idx="15358">
                  <c:v>1353.58</c:v>
                </c:pt>
                <c:pt idx="15359">
                  <c:v>1353.59</c:v>
                </c:pt>
                <c:pt idx="15360">
                  <c:v>1353.6</c:v>
                </c:pt>
                <c:pt idx="15361">
                  <c:v>1353.61</c:v>
                </c:pt>
                <c:pt idx="15362">
                  <c:v>1353.62</c:v>
                </c:pt>
                <c:pt idx="15363">
                  <c:v>1353.63</c:v>
                </c:pt>
                <c:pt idx="15364">
                  <c:v>1353.64</c:v>
                </c:pt>
                <c:pt idx="15365">
                  <c:v>1353.65</c:v>
                </c:pt>
                <c:pt idx="15366">
                  <c:v>1353.66</c:v>
                </c:pt>
                <c:pt idx="15367">
                  <c:v>1353.67</c:v>
                </c:pt>
                <c:pt idx="15368">
                  <c:v>1353.68</c:v>
                </c:pt>
                <c:pt idx="15369">
                  <c:v>1353.69</c:v>
                </c:pt>
                <c:pt idx="15370">
                  <c:v>1353.7</c:v>
                </c:pt>
                <c:pt idx="15371">
                  <c:v>1353.71</c:v>
                </c:pt>
                <c:pt idx="15372">
                  <c:v>1353.72</c:v>
                </c:pt>
                <c:pt idx="15373">
                  <c:v>1353.73</c:v>
                </c:pt>
                <c:pt idx="15374">
                  <c:v>1353.74</c:v>
                </c:pt>
                <c:pt idx="15375">
                  <c:v>1353.75</c:v>
                </c:pt>
                <c:pt idx="15376">
                  <c:v>1353.76</c:v>
                </c:pt>
                <c:pt idx="15377">
                  <c:v>1353.77</c:v>
                </c:pt>
                <c:pt idx="15378">
                  <c:v>1353.78</c:v>
                </c:pt>
                <c:pt idx="15379">
                  <c:v>1353.79</c:v>
                </c:pt>
                <c:pt idx="15380">
                  <c:v>1353.8</c:v>
                </c:pt>
                <c:pt idx="15381">
                  <c:v>1353.81</c:v>
                </c:pt>
                <c:pt idx="15382">
                  <c:v>1353.82</c:v>
                </c:pt>
                <c:pt idx="15383">
                  <c:v>1353.83</c:v>
                </c:pt>
                <c:pt idx="15384">
                  <c:v>1353.84</c:v>
                </c:pt>
                <c:pt idx="15385">
                  <c:v>1353.85</c:v>
                </c:pt>
                <c:pt idx="15386">
                  <c:v>1353.86</c:v>
                </c:pt>
                <c:pt idx="15387">
                  <c:v>1353.87</c:v>
                </c:pt>
                <c:pt idx="15388">
                  <c:v>1353.88</c:v>
                </c:pt>
                <c:pt idx="15389">
                  <c:v>1353.89</c:v>
                </c:pt>
                <c:pt idx="15390">
                  <c:v>1353.9</c:v>
                </c:pt>
                <c:pt idx="15391">
                  <c:v>1353.91</c:v>
                </c:pt>
                <c:pt idx="15392">
                  <c:v>1353.92</c:v>
                </c:pt>
                <c:pt idx="15393">
                  <c:v>1353.93</c:v>
                </c:pt>
                <c:pt idx="15394">
                  <c:v>1353.94</c:v>
                </c:pt>
                <c:pt idx="15395">
                  <c:v>1353.95</c:v>
                </c:pt>
                <c:pt idx="15396">
                  <c:v>1353.96</c:v>
                </c:pt>
                <c:pt idx="15397">
                  <c:v>1353.97</c:v>
                </c:pt>
                <c:pt idx="15398">
                  <c:v>1353.98</c:v>
                </c:pt>
                <c:pt idx="15399">
                  <c:v>1353.99</c:v>
                </c:pt>
                <c:pt idx="15400">
                  <c:v>1354</c:v>
                </c:pt>
                <c:pt idx="15401">
                  <c:v>1354.01</c:v>
                </c:pt>
                <c:pt idx="15402">
                  <c:v>1354.02</c:v>
                </c:pt>
                <c:pt idx="15403">
                  <c:v>1354.03</c:v>
                </c:pt>
                <c:pt idx="15404">
                  <c:v>1354.04</c:v>
                </c:pt>
                <c:pt idx="15405">
                  <c:v>1354.05</c:v>
                </c:pt>
                <c:pt idx="15406">
                  <c:v>1354.06</c:v>
                </c:pt>
                <c:pt idx="15407">
                  <c:v>1354.07</c:v>
                </c:pt>
                <c:pt idx="15408">
                  <c:v>1354.08</c:v>
                </c:pt>
                <c:pt idx="15409">
                  <c:v>1354.09</c:v>
                </c:pt>
                <c:pt idx="15410">
                  <c:v>1354.1</c:v>
                </c:pt>
                <c:pt idx="15411">
                  <c:v>1354.11</c:v>
                </c:pt>
                <c:pt idx="15412">
                  <c:v>1354.12</c:v>
                </c:pt>
                <c:pt idx="15413">
                  <c:v>1354.13</c:v>
                </c:pt>
                <c:pt idx="15414">
                  <c:v>1354.14</c:v>
                </c:pt>
                <c:pt idx="15415">
                  <c:v>1354.15</c:v>
                </c:pt>
                <c:pt idx="15416">
                  <c:v>1354.16</c:v>
                </c:pt>
                <c:pt idx="15417">
                  <c:v>1354.17</c:v>
                </c:pt>
                <c:pt idx="15418">
                  <c:v>1354.18</c:v>
                </c:pt>
                <c:pt idx="15419">
                  <c:v>1354.19</c:v>
                </c:pt>
                <c:pt idx="15420">
                  <c:v>1354.2</c:v>
                </c:pt>
                <c:pt idx="15421">
                  <c:v>1354.21</c:v>
                </c:pt>
                <c:pt idx="15422">
                  <c:v>1354.22</c:v>
                </c:pt>
                <c:pt idx="15423">
                  <c:v>1354.23</c:v>
                </c:pt>
                <c:pt idx="15424">
                  <c:v>1354.24</c:v>
                </c:pt>
                <c:pt idx="15425">
                  <c:v>1354.25</c:v>
                </c:pt>
                <c:pt idx="15426">
                  <c:v>1354.26</c:v>
                </c:pt>
                <c:pt idx="15427">
                  <c:v>1354.27</c:v>
                </c:pt>
                <c:pt idx="15428">
                  <c:v>1354.28</c:v>
                </c:pt>
                <c:pt idx="15429">
                  <c:v>1354.29</c:v>
                </c:pt>
                <c:pt idx="15430">
                  <c:v>1354.3</c:v>
                </c:pt>
                <c:pt idx="15431">
                  <c:v>1354.31</c:v>
                </c:pt>
                <c:pt idx="15432">
                  <c:v>1354.32</c:v>
                </c:pt>
                <c:pt idx="15433">
                  <c:v>1354.33</c:v>
                </c:pt>
                <c:pt idx="15434">
                  <c:v>1354.34</c:v>
                </c:pt>
                <c:pt idx="15435">
                  <c:v>1354.35</c:v>
                </c:pt>
                <c:pt idx="15436">
                  <c:v>1354.36</c:v>
                </c:pt>
                <c:pt idx="15437">
                  <c:v>1354.37</c:v>
                </c:pt>
                <c:pt idx="15438">
                  <c:v>1354.38</c:v>
                </c:pt>
                <c:pt idx="15439">
                  <c:v>1354.39</c:v>
                </c:pt>
                <c:pt idx="15440">
                  <c:v>1354.4</c:v>
                </c:pt>
                <c:pt idx="15441">
                  <c:v>1354.41</c:v>
                </c:pt>
                <c:pt idx="15442">
                  <c:v>1354.42</c:v>
                </c:pt>
                <c:pt idx="15443">
                  <c:v>1354.43</c:v>
                </c:pt>
                <c:pt idx="15444">
                  <c:v>1354.44</c:v>
                </c:pt>
                <c:pt idx="15445">
                  <c:v>1354.45</c:v>
                </c:pt>
                <c:pt idx="15446">
                  <c:v>1354.46</c:v>
                </c:pt>
                <c:pt idx="15447">
                  <c:v>1354.47</c:v>
                </c:pt>
                <c:pt idx="15448">
                  <c:v>1354.48</c:v>
                </c:pt>
                <c:pt idx="15449">
                  <c:v>1354.49</c:v>
                </c:pt>
                <c:pt idx="15450">
                  <c:v>1354.5</c:v>
                </c:pt>
                <c:pt idx="15451">
                  <c:v>1354.51</c:v>
                </c:pt>
                <c:pt idx="15452">
                  <c:v>1354.52</c:v>
                </c:pt>
                <c:pt idx="15453">
                  <c:v>1354.53</c:v>
                </c:pt>
                <c:pt idx="15454">
                  <c:v>1354.54</c:v>
                </c:pt>
                <c:pt idx="15455">
                  <c:v>1354.55</c:v>
                </c:pt>
                <c:pt idx="15456">
                  <c:v>1354.56</c:v>
                </c:pt>
                <c:pt idx="15457">
                  <c:v>1354.57</c:v>
                </c:pt>
                <c:pt idx="15458">
                  <c:v>1354.58</c:v>
                </c:pt>
                <c:pt idx="15459">
                  <c:v>1354.59</c:v>
                </c:pt>
                <c:pt idx="15460">
                  <c:v>1354.6</c:v>
                </c:pt>
                <c:pt idx="15461">
                  <c:v>1354.61</c:v>
                </c:pt>
                <c:pt idx="15462">
                  <c:v>1354.62</c:v>
                </c:pt>
                <c:pt idx="15463">
                  <c:v>1354.63</c:v>
                </c:pt>
                <c:pt idx="15464">
                  <c:v>1354.64</c:v>
                </c:pt>
                <c:pt idx="15465">
                  <c:v>1354.65</c:v>
                </c:pt>
                <c:pt idx="15466">
                  <c:v>1354.66</c:v>
                </c:pt>
                <c:pt idx="15467">
                  <c:v>1354.67</c:v>
                </c:pt>
                <c:pt idx="15468">
                  <c:v>1354.68</c:v>
                </c:pt>
                <c:pt idx="15469">
                  <c:v>1354.69</c:v>
                </c:pt>
                <c:pt idx="15470">
                  <c:v>1354.7</c:v>
                </c:pt>
                <c:pt idx="15471">
                  <c:v>1354.71</c:v>
                </c:pt>
                <c:pt idx="15472">
                  <c:v>1354.72</c:v>
                </c:pt>
                <c:pt idx="15473">
                  <c:v>1354.73</c:v>
                </c:pt>
                <c:pt idx="15474">
                  <c:v>1354.74</c:v>
                </c:pt>
                <c:pt idx="15475">
                  <c:v>1354.75</c:v>
                </c:pt>
                <c:pt idx="15476">
                  <c:v>1354.76</c:v>
                </c:pt>
                <c:pt idx="15477">
                  <c:v>1354.77</c:v>
                </c:pt>
                <c:pt idx="15478">
                  <c:v>1354.78</c:v>
                </c:pt>
                <c:pt idx="15479">
                  <c:v>1354.79</c:v>
                </c:pt>
                <c:pt idx="15480">
                  <c:v>1354.8</c:v>
                </c:pt>
                <c:pt idx="15481">
                  <c:v>1354.81</c:v>
                </c:pt>
                <c:pt idx="15482">
                  <c:v>1354.82</c:v>
                </c:pt>
                <c:pt idx="15483">
                  <c:v>1354.83</c:v>
                </c:pt>
                <c:pt idx="15484">
                  <c:v>1354.84</c:v>
                </c:pt>
                <c:pt idx="15485">
                  <c:v>1354.85</c:v>
                </c:pt>
                <c:pt idx="15486">
                  <c:v>1354.86</c:v>
                </c:pt>
                <c:pt idx="15487">
                  <c:v>1354.87</c:v>
                </c:pt>
                <c:pt idx="15488">
                  <c:v>1354.88</c:v>
                </c:pt>
                <c:pt idx="15489">
                  <c:v>1354.89</c:v>
                </c:pt>
                <c:pt idx="15490">
                  <c:v>1354.9</c:v>
                </c:pt>
                <c:pt idx="15491">
                  <c:v>1354.91</c:v>
                </c:pt>
                <c:pt idx="15492">
                  <c:v>1354.92</c:v>
                </c:pt>
                <c:pt idx="15493">
                  <c:v>1354.93</c:v>
                </c:pt>
                <c:pt idx="15494">
                  <c:v>1354.94</c:v>
                </c:pt>
                <c:pt idx="15495">
                  <c:v>1354.95</c:v>
                </c:pt>
                <c:pt idx="15496">
                  <c:v>1354.96</c:v>
                </c:pt>
                <c:pt idx="15497">
                  <c:v>1354.97</c:v>
                </c:pt>
                <c:pt idx="15498">
                  <c:v>1354.98</c:v>
                </c:pt>
                <c:pt idx="15499">
                  <c:v>1354.99</c:v>
                </c:pt>
                <c:pt idx="15500">
                  <c:v>1355</c:v>
                </c:pt>
                <c:pt idx="15501">
                  <c:v>1355.01</c:v>
                </c:pt>
                <c:pt idx="15502">
                  <c:v>1355.02</c:v>
                </c:pt>
                <c:pt idx="15503">
                  <c:v>1355.03</c:v>
                </c:pt>
                <c:pt idx="15504">
                  <c:v>1355.04</c:v>
                </c:pt>
                <c:pt idx="15505">
                  <c:v>1355.05</c:v>
                </c:pt>
                <c:pt idx="15506">
                  <c:v>1355.06</c:v>
                </c:pt>
                <c:pt idx="15507">
                  <c:v>1355.07</c:v>
                </c:pt>
                <c:pt idx="15508">
                  <c:v>1355.08</c:v>
                </c:pt>
                <c:pt idx="15509">
                  <c:v>1355.09</c:v>
                </c:pt>
                <c:pt idx="15510">
                  <c:v>1355.1</c:v>
                </c:pt>
                <c:pt idx="15511">
                  <c:v>1355.11</c:v>
                </c:pt>
                <c:pt idx="15512">
                  <c:v>1355.12</c:v>
                </c:pt>
                <c:pt idx="15513">
                  <c:v>1355.13</c:v>
                </c:pt>
                <c:pt idx="15514">
                  <c:v>1355.14</c:v>
                </c:pt>
                <c:pt idx="15515">
                  <c:v>1355.15</c:v>
                </c:pt>
                <c:pt idx="15516">
                  <c:v>1355.16</c:v>
                </c:pt>
                <c:pt idx="15517">
                  <c:v>1355.17</c:v>
                </c:pt>
                <c:pt idx="15518">
                  <c:v>1355.18</c:v>
                </c:pt>
                <c:pt idx="15519">
                  <c:v>1355.19</c:v>
                </c:pt>
                <c:pt idx="15520">
                  <c:v>1355.2</c:v>
                </c:pt>
                <c:pt idx="15521">
                  <c:v>1355.21</c:v>
                </c:pt>
                <c:pt idx="15522">
                  <c:v>1355.22</c:v>
                </c:pt>
                <c:pt idx="15523">
                  <c:v>1355.23</c:v>
                </c:pt>
                <c:pt idx="15524">
                  <c:v>1355.24</c:v>
                </c:pt>
                <c:pt idx="15525">
                  <c:v>1355.25</c:v>
                </c:pt>
                <c:pt idx="15526">
                  <c:v>1355.26</c:v>
                </c:pt>
                <c:pt idx="15527">
                  <c:v>1355.27</c:v>
                </c:pt>
                <c:pt idx="15528">
                  <c:v>1355.28</c:v>
                </c:pt>
                <c:pt idx="15529">
                  <c:v>1355.29</c:v>
                </c:pt>
                <c:pt idx="15530">
                  <c:v>1355.3</c:v>
                </c:pt>
                <c:pt idx="15531">
                  <c:v>1355.31</c:v>
                </c:pt>
                <c:pt idx="15532">
                  <c:v>1355.32</c:v>
                </c:pt>
                <c:pt idx="15533">
                  <c:v>1355.33</c:v>
                </c:pt>
                <c:pt idx="15534">
                  <c:v>1355.34</c:v>
                </c:pt>
                <c:pt idx="15535">
                  <c:v>1355.35</c:v>
                </c:pt>
                <c:pt idx="15536">
                  <c:v>1355.36</c:v>
                </c:pt>
                <c:pt idx="15537">
                  <c:v>1355.37</c:v>
                </c:pt>
                <c:pt idx="15538">
                  <c:v>1355.38</c:v>
                </c:pt>
                <c:pt idx="15539">
                  <c:v>1355.39</c:v>
                </c:pt>
                <c:pt idx="15540">
                  <c:v>1355.4</c:v>
                </c:pt>
                <c:pt idx="15541">
                  <c:v>1355.41</c:v>
                </c:pt>
                <c:pt idx="15542">
                  <c:v>1355.42</c:v>
                </c:pt>
                <c:pt idx="15543">
                  <c:v>1355.43</c:v>
                </c:pt>
                <c:pt idx="15544">
                  <c:v>1355.44</c:v>
                </c:pt>
                <c:pt idx="15545">
                  <c:v>1355.45</c:v>
                </c:pt>
                <c:pt idx="15546">
                  <c:v>1355.46</c:v>
                </c:pt>
                <c:pt idx="15547">
                  <c:v>1355.47</c:v>
                </c:pt>
                <c:pt idx="15548">
                  <c:v>1355.48</c:v>
                </c:pt>
                <c:pt idx="15549">
                  <c:v>1355.49</c:v>
                </c:pt>
                <c:pt idx="15550">
                  <c:v>1355.5</c:v>
                </c:pt>
                <c:pt idx="15551">
                  <c:v>1355.51</c:v>
                </c:pt>
                <c:pt idx="15552">
                  <c:v>1355.52</c:v>
                </c:pt>
                <c:pt idx="15553">
                  <c:v>1355.53</c:v>
                </c:pt>
                <c:pt idx="15554">
                  <c:v>1355.54</c:v>
                </c:pt>
                <c:pt idx="15555">
                  <c:v>1355.55</c:v>
                </c:pt>
                <c:pt idx="15556">
                  <c:v>1355.56</c:v>
                </c:pt>
                <c:pt idx="15557">
                  <c:v>1355.57</c:v>
                </c:pt>
                <c:pt idx="15558">
                  <c:v>1355.58</c:v>
                </c:pt>
                <c:pt idx="15559">
                  <c:v>1355.59</c:v>
                </c:pt>
                <c:pt idx="15560">
                  <c:v>1355.6</c:v>
                </c:pt>
                <c:pt idx="15561">
                  <c:v>1355.61</c:v>
                </c:pt>
                <c:pt idx="15562">
                  <c:v>1355.62</c:v>
                </c:pt>
                <c:pt idx="15563">
                  <c:v>1355.63</c:v>
                </c:pt>
                <c:pt idx="15564">
                  <c:v>1355.64</c:v>
                </c:pt>
                <c:pt idx="15565">
                  <c:v>1355.65</c:v>
                </c:pt>
                <c:pt idx="15566">
                  <c:v>1355.66</c:v>
                </c:pt>
                <c:pt idx="15567">
                  <c:v>1355.67</c:v>
                </c:pt>
                <c:pt idx="15568">
                  <c:v>1355.68</c:v>
                </c:pt>
                <c:pt idx="15569">
                  <c:v>1355.69</c:v>
                </c:pt>
                <c:pt idx="15570">
                  <c:v>1355.7</c:v>
                </c:pt>
                <c:pt idx="15571">
                  <c:v>1355.71</c:v>
                </c:pt>
                <c:pt idx="15572">
                  <c:v>1355.72</c:v>
                </c:pt>
                <c:pt idx="15573">
                  <c:v>1355.73</c:v>
                </c:pt>
                <c:pt idx="15574">
                  <c:v>1355.74</c:v>
                </c:pt>
                <c:pt idx="15575">
                  <c:v>1355.75</c:v>
                </c:pt>
                <c:pt idx="15576">
                  <c:v>1355.76</c:v>
                </c:pt>
                <c:pt idx="15577">
                  <c:v>1355.77</c:v>
                </c:pt>
                <c:pt idx="15578">
                  <c:v>1355.78</c:v>
                </c:pt>
                <c:pt idx="15579">
                  <c:v>1355.79</c:v>
                </c:pt>
                <c:pt idx="15580">
                  <c:v>1355.8</c:v>
                </c:pt>
                <c:pt idx="15581">
                  <c:v>1355.81</c:v>
                </c:pt>
                <c:pt idx="15582">
                  <c:v>1355.82</c:v>
                </c:pt>
                <c:pt idx="15583">
                  <c:v>1355.83</c:v>
                </c:pt>
                <c:pt idx="15584">
                  <c:v>1355.84</c:v>
                </c:pt>
                <c:pt idx="15585">
                  <c:v>1355.85</c:v>
                </c:pt>
                <c:pt idx="15586">
                  <c:v>1355.86</c:v>
                </c:pt>
                <c:pt idx="15587">
                  <c:v>1355.87</c:v>
                </c:pt>
                <c:pt idx="15588">
                  <c:v>1355.88</c:v>
                </c:pt>
                <c:pt idx="15589">
                  <c:v>1355.89</c:v>
                </c:pt>
                <c:pt idx="15590">
                  <c:v>1355.9</c:v>
                </c:pt>
                <c:pt idx="15591">
                  <c:v>1355.91</c:v>
                </c:pt>
                <c:pt idx="15592">
                  <c:v>1355.92</c:v>
                </c:pt>
                <c:pt idx="15593">
                  <c:v>1355.93</c:v>
                </c:pt>
                <c:pt idx="15594">
                  <c:v>1355.94</c:v>
                </c:pt>
                <c:pt idx="15595">
                  <c:v>1355.95</c:v>
                </c:pt>
                <c:pt idx="15596">
                  <c:v>1355.96</c:v>
                </c:pt>
                <c:pt idx="15597">
                  <c:v>1355.97</c:v>
                </c:pt>
                <c:pt idx="15598">
                  <c:v>1355.98</c:v>
                </c:pt>
                <c:pt idx="15599">
                  <c:v>1355.99</c:v>
                </c:pt>
                <c:pt idx="15600">
                  <c:v>1356</c:v>
                </c:pt>
                <c:pt idx="15601">
                  <c:v>1356.01</c:v>
                </c:pt>
                <c:pt idx="15602">
                  <c:v>1356.02</c:v>
                </c:pt>
                <c:pt idx="15603">
                  <c:v>1356.03</c:v>
                </c:pt>
                <c:pt idx="15604">
                  <c:v>1356.04</c:v>
                </c:pt>
                <c:pt idx="15605">
                  <c:v>1356.05</c:v>
                </c:pt>
                <c:pt idx="15606">
                  <c:v>1356.06</c:v>
                </c:pt>
                <c:pt idx="15607">
                  <c:v>1356.07</c:v>
                </c:pt>
                <c:pt idx="15608">
                  <c:v>1356.08</c:v>
                </c:pt>
                <c:pt idx="15609">
                  <c:v>1356.09</c:v>
                </c:pt>
                <c:pt idx="15610">
                  <c:v>1356.1</c:v>
                </c:pt>
                <c:pt idx="15611">
                  <c:v>1356.11</c:v>
                </c:pt>
                <c:pt idx="15612">
                  <c:v>1356.12</c:v>
                </c:pt>
                <c:pt idx="15613">
                  <c:v>1356.13</c:v>
                </c:pt>
                <c:pt idx="15614">
                  <c:v>1356.14</c:v>
                </c:pt>
                <c:pt idx="15615">
                  <c:v>1356.15</c:v>
                </c:pt>
                <c:pt idx="15616">
                  <c:v>1356.16</c:v>
                </c:pt>
                <c:pt idx="15617">
                  <c:v>1356.17</c:v>
                </c:pt>
                <c:pt idx="15618">
                  <c:v>1356.18</c:v>
                </c:pt>
                <c:pt idx="15619">
                  <c:v>1356.19</c:v>
                </c:pt>
                <c:pt idx="15620">
                  <c:v>1356.2</c:v>
                </c:pt>
                <c:pt idx="15621">
                  <c:v>1356.21</c:v>
                </c:pt>
                <c:pt idx="15622">
                  <c:v>1356.22</c:v>
                </c:pt>
                <c:pt idx="15623">
                  <c:v>1356.23</c:v>
                </c:pt>
                <c:pt idx="15624">
                  <c:v>1356.24</c:v>
                </c:pt>
                <c:pt idx="15625">
                  <c:v>1356.25</c:v>
                </c:pt>
                <c:pt idx="15626">
                  <c:v>1356.26</c:v>
                </c:pt>
                <c:pt idx="15627">
                  <c:v>1356.27</c:v>
                </c:pt>
                <c:pt idx="15628">
                  <c:v>1356.28</c:v>
                </c:pt>
                <c:pt idx="15629">
                  <c:v>1356.29</c:v>
                </c:pt>
                <c:pt idx="15630">
                  <c:v>1356.3</c:v>
                </c:pt>
                <c:pt idx="15631">
                  <c:v>1356.31</c:v>
                </c:pt>
                <c:pt idx="15632">
                  <c:v>1356.32</c:v>
                </c:pt>
                <c:pt idx="15633">
                  <c:v>1356.33</c:v>
                </c:pt>
                <c:pt idx="15634">
                  <c:v>1356.34</c:v>
                </c:pt>
                <c:pt idx="15635">
                  <c:v>1356.35</c:v>
                </c:pt>
                <c:pt idx="15636">
                  <c:v>1356.36</c:v>
                </c:pt>
                <c:pt idx="15637">
                  <c:v>1356.37</c:v>
                </c:pt>
                <c:pt idx="15638">
                  <c:v>1356.38</c:v>
                </c:pt>
                <c:pt idx="15639">
                  <c:v>1356.39</c:v>
                </c:pt>
                <c:pt idx="15640">
                  <c:v>1356.4</c:v>
                </c:pt>
                <c:pt idx="15641">
                  <c:v>1356.41</c:v>
                </c:pt>
                <c:pt idx="15642">
                  <c:v>1356.42</c:v>
                </c:pt>
                <c:pt idx="15643">
                  <c:v>1356.43</c:v>
                </c:pt>
                <c:pt idx="15644">
                  <c:v>1356.44</c:v>
                </c:pt>
                <c:pt idx="15645">
                  <c:v>1356.45</c:v>
                </c:pt>
                <c:pt idx="15646">
                  <c:v>1356.46</c:v>
                </c:pt>
                <c:pt idx="15647">
                  <c:v>1356.47</c:v>
                </c:pt>
                <c:pt idx="15648">
                  <c:v>1356.48</c:v>
                </c:pt>
                <c:pt idx="15649">
                  <c:v>1356.49</c:v>
                </c:pt>
                <c:pt idx="15650">
                  <c:v>1356.5</c:v>
                </c:pt>
                <c:pt idx="15651">
                  <c:v>1356.51</c:v>
                </c:pt>
                <c:pt idx="15652">
                  <c:v>1356.52</c:v>
                </c:pt>
                <c:pt idx="15653">
                  <c:v>1356.53</c:v>
                </c:pt>
                <c:pt idx="15654">
                  <c:v>1356.54</c:v>
                </c:pt>
                <c:pt idx="15655">
                  <c:v>1356.55</c:v>
                </c:pt>
                <c:pt idx="15656">
                  <c:v>1356.56</c:v>
                </c:pt>
                <c:pt idx="15657">
                  <c:v>1356.57</c:v>
                </c:pt>
                <c:pt idx="15658">
                  <c:v>1356.58</c:v>
                </c:pt>
                <c:pt idx="15659">
                  <c:v>1356.59</c:v>
                </c:pt>
                <c:pt idx="15660">
                  <c:v>1356.6</c:v>
                </c:pt>
                <c:pt idx="15661">
                  <c:v>1356.61</c:v>
                </c:pt>
                <c:pt idx="15662">
                  <c:v>1356.62</c:v>
                </c:pt>
                <c:pt idx="15663">
                  <c:v>1356.63</c:v>
                </c:pt>
                <c:pt idx="15664">
                  <c:v>1356.64</c:v>
                </c:pt>
                <c:pt idx="15665">
                  <c:v>1356.65</c:v>
                </c:pt>
                <c:pt idx="15666">
                  <c:v>1356.66</c:v>
                </c:pt>
                <c:pt idx="15667">
                  <c:v>1356.67</c:v>
                </c:pt>
                <c:pt idx="15668">
                  <c:v>1356.68</c:v>
                </c:pt>
                <c:pt idx="15669">
                  <c:v>1356.69</c:v>
                </c:pt>
                <c:pt idx="15670">
                  <c:v>1356.7</c:v>
                </c:pt>
                <c:pt idx="15671">
                  <c:v>1356.71</c:v>
                </c:pt>
                <c:pt idx="15672">
                  <c:v>1356.72</c:v>
                </c:pt>
                <c:pt idx="15673">
                  <c:v>1356.73</c:v>
                </c:pt>
                <c:pt idx="15674">
                  <c:v>1356.74</c:v>
                </c:pt>
                <c:pt idx="15675">
                  <c:v>1356.75</c:v>
                </c:pt>
                <c:pt idx="15676">
                  <c:v>1356.76</c:v>
                </c:pt>
                <c:pt idx="15677">
                  <c:v>1356.77</c:v>
                </c:pt>
                <c:pt idx="15678">
                  <c:v>1356.78</c:v>
                </c:pt>
                <c:pt idx="15679">
                  <c:v>1356.79</c:v>
                </c:pt>
                <c:pt idx="15680">
                  <c:v>1356.8</c:v>
                </c:pt>
                <c:pt idx="15681">
                  <c:v>1356.81</c:v>
                </c:pt>
                <c:pt idx="15682">
                  <c:v>1356.82</c:v>
                </c:pt>
                <c:pt idx="15683">
                  <c:v>1356.83</c:v>
                </c:pt>
                <c:pt idx="15684">
                  <c:v>1356.84</c:v>
                </c:pt>
                <c:pt idx="15685">
                  <c:v>1356.85</c:v>
                </c:pt>
                <c:pt idx="15686">
                  <c:v>1356.86</c:v>
                </c:pt>
                <c:pt idx="15687">
                  <c:v>1356.87</c:v>
                </c:pt>
                <c:pt idx="15688">
                  <c:v>1356.88</c:v>
                </c:pt>
                <c:pt idx="15689">
                  <c:v>1356.89</c:v>
                </c:pt>
                <c:pt idx="15690">
                  <c:v>1356.9</c:v>
                </c:pt>
                <c:pt idx="15691">
                  <c:v>1356.91</c:v>
                </c:pt>
                <c:pt idx="15692">
                  <c:v>1356.92</c:v>
                </c:pt>
                <c:pt idx="15693">
                  <c:v>1356.93</c:v>
                </c:pt>
                <c:pt idx="15694">
                  <c:v>1356.94</c:v>
                </c:pt>
                <c:pt idx="15695">
                  <c:v>1356.95</c:v>
                </c:pt>
                <c:pt idx="15696">
                  <c:v>1356.96</c:v>
                </c:pt>
                <c:pt idx="15697">
                  <c:v>1356.97</c:v>
                </c:pt>
                <c:pt idx="15698">
                  <c:v>1356.98</c:v>
                </c:pt>
                <c:pt idx="15699">
                  <c:v>1356.99</c:v>
                </c:pt>
                <c:pt idx="15700">
                  <c:v>1357</c:v>
                </c:pt>
                <c:pt idx="15701">
                  <c:v>1357.01</c:v>
                </c:pt>
                <c:pt idx="15702">
                  <c:v>1357.02</c:v>
                </c:pt>
                <c:pt idx="15703">
                  <c:v>1357.03</c:v>
                </c:pt>
                <c:pt idx="15704">
                  <c:v>1357.04</c:v>
                </c:pt>
                <c:pt idx="15705">
                  <c:v>1357.05</c:v>
                </c:pt>
                <c:pt idx="15706">
                  <c:v>1357.06</c:v>
                </c:pt>
                <c:pt idx="15707">
                  <c:v>1357.07</c:v>
                </c:pt>
                <c:pt idx="15708">
                  <c:v>1357.08</c:v>
                </c:pt>
                <c:pt idx="15709">
                  <c:v>1357.09</c:v>
                </c:pt>
                <c:pt idx="15710">
                  <c:v>1357.1</c:v>
                </c:pt>
                <c:pt idx="15711">
                  <c:v>1357.11</c:v>
                </c:pt>
                <c:pt idx="15712">
                  <c:v>1357.12</c:v>
                </c:pt>
                <c:pt idx="15713">
                  <c:v>1357.13</c:v>
                </c:pt>
                <c:pt idx="15714">
                  <c:v>1357.14</c:v>
                </c:pt>
                <c:pt idx="15715">
                  <c:v>1357.15</c:v>
                </c:pt>
                <c:pt idx="15716">
                  <c:v>1357.16</c:v>
                </c:pt>
                <c:pt idx="15717">
                  <c:v>1357.17</c:v>
                </c:pt>
                <c:pt idx="15718">
                  <c:v>1357.18</c:v>
                </c:pt>
                <c:pt idx="15719">
                  <c:v>1357.19</c:v>
                </c:pt>
                <c:pt idx="15720">
                  <c:v>1357.2</c:v>
                </c:pt>
                <c:pt idx="15721">
                  <c:v>1357.21</c:v>
                </c:pt>
                <c:pt idx="15722">
                  <c:v>1357.22</c:v>
                </c:pt>
                <c:pt idx="15723">
                  <c:v>1357.23</c:v>
                </c:pt>
                <c:pt idx="15724">
                  <c:v>1357.24</c:v>
                </c:pt>
                <c:pt idx="15725">
                  <c:v>1357.25</c:v>
                </c:pt>
                <c:pt idx="15726">
                  <c:v>1357.26</c:v>
                </c:pt>
                <c:pt idx="15727">
                  <c:v>1357.27</c:v>
                </c:pt>
                <c:pt idx="15728">
                  <c:v>1357.28</c:v>
                </c:pt>
                <c:pt idx="15729">
                  <c:v>1357.29</c:v>
                </c:pt>
                <c:pt idx="15730">
                  <c:v>1357.3</c:v>
                </c:pt>
                <c:pt idx="15731">
                  <c:v>1357.31</c:v>
                </c:pt>
                <c:pt idx="15732">
                  <c:v>1357.32</c:v>
                </c:pt>
                <c:pt idx="15733">
                  <c:v>1357.33</c:v>
                </c:pt>
                <c:pt idx="15734">
                  <c:v>1357.34</c:v>
                </c:pt>
                <c:pt idx="15735">
                  <c:v>1357.35</c:v>
                </c:pt>
                <c:pt idx="15736">
                  <c:v>1357.36</c:v>
                </c:pt>
                <c:pt idx="15737">
                  <c:v>1357.37</c:v>
                </c:pt>
                <c:pt idx="15738">
                  <c:v>1357.38</c:v>
                </c:pt>
                <c:pt idx="15739">
                  <c:v>1357.39</c:v>
                </c:pt>
                <c:pt idx="15740">
                  <c:v>1357.4</c:v>
                </c:pt>
                <c:pt idx="15741">
                  <c:v>1357.41</c:v>
                </c:pt>
                <c:pt idx="15742">
                  <c:v>1357.42</c:v>
                </c:pt>
                <c:pt idx="15743">
                  <c:v>1357.43</c:v>
                </c:pt>
                <c:pt idx="15744">
                  <c:v>1357.44</c:v>
                </c:pt>
                <c:pt idx="15745">
                  <c:v>1357.45</c:v>
                </c:pt>
                <c:pt idx="15746">
                  <c:v>1357.46</c:v>
                </c:pt>
                <c:pt idx="15747">
                  <c:v>1357.47</c:v>
                </c:pt>
                <c:pt idx="15748">
                  <c:v>1357.48</c:v>
                </c:pt>
                <c:pt idx="15749">
                  <c:v>1357.49</c:v>
                </c:pt>
                <c:pt idx="15750">
                  <c:v>1357.5</c:v>
                </c:pt>
                <c:pt idx="15751">
                  <c:v>1357.51</c:v>
                </c:pt>
                <c:pt idx="15752">
                  <c:v>1357.52</c:v>
                </c:pt>
                <c:pt idx="15753">
                  <c:v>1357.53</c:v>
                </c:pt>
                <c:pt idx="15754">
                  <c:v>1357.54</c:v>
                </c:pt>
                <c:pt idx="15755">
                  <c:v>1357.55</c:v>
                </c:pt>
                <c:pt idx="15756">
                  <c:v>1357.56</c:v>
                </c:pt>
                <c:pt idx="15757">
                  <c:v>1357.57</c:v>
                </c:pt>
                <c:pt idx="15758">
                  <c:v>1357.58</c:v>
                </c:pt>
                <c:pt idx="15759">
                  <c:v>1357.59</c:v>
                </c:pt>
                <c:pt idx="15760">
                  <c:v>1357.6</c:v>
                </c:pt>
                <c:pt idx="15761">
                  <c:v>1357.61</c:v>
                </c:pt>
                <c:pt idx="15762">
                  <c:v>1357.62</c:v>
                </c:pt>
                <c:pt idx="15763">
                  <c:v>1357.63</c:v>
                </c:pt>
                <c:pt idx="15764">
                  <c:v>1357.64</c:v>
                </c:pt>
                <c:pt idx="15765">
                  <c:v>1357.65</c:v>
                </c:pt>
                <c:pt idx="15766">
                  <c:v>1357.66</c:v>
                </c:pt>
                <c:pt idx="15767">
                  <c:v>1357.67</c:v>
                </c:pt>
                <c:pt idx="15768">
                  <c:v>1357.68</c:v>
                </c:pt>
                <c:pt idx="15769">
                  <c:v>1357.69</c:v>
                </c:pt>
                <c:pt idx="15770">
                  <c:v>1357.7</c:v>
                </c:pt>
                <c:pt idx="15771">
                  <c:v>1357.71</c:v>
                </c:pt>
                <c:pt idx="15772">
                  <c:v>1357.72</c:v>
                </c:pt>
                <c:pt idx="15773">
                  <c:v>1357.73</c:v>
                </c:pt>
                <c:pt idx="15774">
                  <c:v>1357.74</c:v>
                </c:pt>
                <c:pt idx="15775">
                  <c:v>1357.75</c:v>
                </c:pt>
                <c:pt idx="15776">
                  <c:v>1357.76</c:v>
                </c:pt>
                <c:pt idx="15777">
                  <c:v>1357.77</c:v>
                </c:pt>
                <c:pt idx="15778">
                  <c:v>1357.78</c:v>
                </c:pt>
                <c:pt idx="15779">
                  <c:v>1357.79</c:v>
                </c:pt>
                <c:pt idx="15780">
                  <c:v>1357.8</c:v>
                </c:pt>
                <c:pt idx="15781">
                  <c:v>1357.81</c:v>
                </c:pt>
                <c:pt idx="15782">
                  <c:v>1357.82</c:v>
                </c:pt>
                <c:pt idx="15783">
                  <c:v>1357.83</c:v>
                </c:pt>
                <c:pt idx="15784">
                  <c:v>1357.84</c:v>
                </c:pt>
                <c:pt idx="15785">
                  <c:v>1357.85</c:v>
                </c:pt>
                <c:pt idx="15786">
                  <c:v>1357.86</c:v>
                </c:pt>
                <c:pt idx="15787">
                  <c:v>1357.87</c:v>
                </c:pt>
                <c:pt idx="15788">
                  <c:v>1357.88</c:v>
                </c:pt>
                <c:pt idx="15789">
                  <c:v>1357.89</c:v>
                </c:pt>
                <c:pt idx="15790">
                  <c:v>1357.9</c:v>
                </c:pt>
                <c:pt idx="15791">
                  <c:v>1357.91</c:v>
                </c:pt>
                <c:pt idx="15792">
                  <c:v>1357.92</c:v>
                </c:pt>
                <c:pt idx="15793">
                  <c:v>1357.93</c:v>
                </c:pt>
                <c:pt idx="15794">
                  <c:v>1357.94</c:v>
                </c:pt>
                <c:pt idx="15795">
                  <c:v>1357.95</c:v>
                </c:pt>
                <c:pt idx="15796">
                  <c:v>1357.96</c:v>
                </c:pt>
                <c:pt idx="15797">
                  <c:v>1357.97</c:v>
                </c:pt>
                <c:pt idx="15798">
                  <c:v>1357.98</c:v>
                </c:pt>
                <c:pt idx="15799">
                  <c:v>1357.99</c:v>
                </c:pt>
                <c:pt idx="15800">
                  <c:v>1358</c:v>
                </c:pt>
                <c:pt idx="15801">
                  <c:v>1358.01</c:v>
                </c:pt>
                <c:pt idx="15802">
                  <c:v>1358.02</c:v>
                </c:pt>
                <c:pt idx="15803">
                  <c:v>1358.03</c:v>
                </c:pt>
                <c:pt idx="15804">
                  <c:v>1358.04</c:v>
                </c:pt>
                <c:pt idx="15805">
                  <c:v>1358.05</c:v>
                </c:pt>
                <c:pt idx="15806">
                  <c:v>1358.06</c:v>
                </c:pt>
                <c:pt idx="15807">
                  <c:v>1358.07</c:v>
                </c:pt>
                <c:pt idx="15808">
                  <c:v>1358.08</c:v>
                </c:pt>
                <c:pt idx="15809">
                  <c:v>1358.09</c:v>
                </c:pt>
                <c:pt idx="15810">
                  <c:v>1358.1</c:v>
                </c:pt>
                <c:pt idx="15811">
                  <c:v>1358.11</c:v>
                </c:pt>
                <c:pt idx="15812">
                  <c:v>1358.12</c:v>
                </c:pt>
                <c:pt idx="15813">
                  <c:v>1358.13</c:v>
                </c:pt>
                <c:pt idx="15814">
                  <c:v>1358.14</c:v>
                </c:pt>
                <c:pt idx="15815">
                  <c:v>1358.15</c:v>
                </c:pt>
                <c:pt idx="15816">
                  <c:v>1358.16</c:v>
                </c:pt>
                <c:pt idx="15817">
                  <c:v>1358.17</c:v>
                </c:pt>
                <c:pt idx="15818">
                  <c:v>1358.18</c:v>
                </c:pt>
                <c:pt idx="15819">
                  <c:v>1358.19</c:v>
                </c:pt>
                <c:pt idx="15820">
                  <c:v>1358.2</c:v>
                </c:pt>
                <c:pt idx="15821">
                  <c:v>1358.21</c:v>
                </c:pt>
                <c:pt idx="15822">
                  <c:v>1358.22</c:v>
                </c:pt>
                <c:pt idx="15823">
                  <c:v>1358.23</c:v>
                </c:pt>
                <c:pt idx="15824">
                  <c:v>1358.24</c:v>
                </c:pt>
                <c:pt idx="15825">
                  <c:v>1358.25</c:v>
                </c:pt>
                <c:pt idx="15826">
                  <c:v>1358.26</c:v>
                </c:pt>
                <c:pt idx="15827">
                  <c:v>1358.27</c:v>
                </c:pt>
                <c:pt idx="15828">
                  <c:v>1358.28</c:v>
                </c:pt>
                <c:pt idx="15829">
                  <c:v>1358.29</c:v>
                </c:pt>
                <c:pt idx="15830">
                  <c:v>1358.3</c:v>
                </c:pt>
                <c:pt idx="15831">
                  <c:v>1358.31</c:v>
                </c:pt>
                <c:pt idx="15832">
                  <c:v>1358.32</c:v>
                </c:pt>
                <c:pt idx="15833">
                  <c:v>1358.33</c:v>
                </c:pt>
                <c:pt idx="15834">
                  <c:v>1358.34</c:v>
                </c:pt>
                <c:pt idx="15835">
                  <c:v>1358.35</c:v>
                </c:pt>
                <c:pt idx="15836">
                  <c:v>1358.36</c:v>
                </c:pt>
                <c:pt idx="15837">
                  <c:v>1358.37</c:v>
                </c:pt>
                <c:pt idx="15838">
                  <c:v>1358.38</c:v>
                </c:pt>
                <c:pt idx="15839">
                  <c:v>1358.39</c:v>
                </c:pt>
                <c:pt idx="15840">
                  <c:v>1358.4</c:v>
                </c:pt>
                <c:pt idx="15841">
                  <c:v>1358.41</c:v>
                </c:pt>
                <c:pt idx="15842">
                  <c:v>1358.42</c:v>
                </c:pt>
                <c:pt idx="15843">
                  <c:v>1358.43</c:v>
                </c:pt>
                <c:pt idx="15844">
                  <c:v>1358.44</c:v>
                </c:pt>
                <c:pt idx="15845">
                  <c:v>1358.45</c:v>
                </c:pt>
                <c:pt idx="15846">
                  <c:v>1358.46</c:v>
                </c:pt>
                <c:pt idx="15847">
                  <c:v>1358.47</c:v>
                </c:pt>
                <c:pt idx="15848">
                  <c:v>1358.48</c:v>
                </c:pt>
                <c:pt idx="15849">
                  <c:v>1358.49</c:v>
                </c:pt>
                <c:pt idx="15850">
                  <c:v>1358.5</c:v>
                </c:pt>
                <c:pt idx="15851">
                  <c:v>1358.51</c:v>
                </c:pt>
                <c:pt idx="15852">
                  <c:v>1358.52</c:v>
                </c:pt>
                <c:pt idx="15853">
                  <c:v>1358.53</c:v>
                </c:pt>
                <c:pt idx="15854">
                  <c:v>1358.54</c:v>
                </c:pt>
                <c:pt idx="15855">
                  <c:v>1358.55</c:v>
                </c:pt>
                <c:pt idx="15856">
                  <c:v>1358.56</c:v>
                </c:pt>
                <c:pt idx="15857">
                  <c:v>1358.57</c:v>
                </c:pt>
                <c:pt idx="15858">
                  <c:v>1358.58</c:v>
                </c:pt>
                <c:pt idx="15859">
                  <c:v>1358.59</c:v>
                </c:pt>
                <c:pt idx="15860">
                  <c:v>1358.6</c:v>
                </c:pt>
                <c:pt idx="15861">
                  <c:v>1358.61</c:v>
                </c:pt>
                <c:pt idx="15862">
                  <c:v>1358.62</c:v>
                </c:pt>
                <c:pt idx="15863">
                  <c:v>1358.63</c:v>
                </c:pt>
                <c:pt idx="15864">
                  <c:v>1358.64</c:v>
                </c:pt>
                <c:pt idx="15865">
                  <c:v>1358.65</c:v>
                </c:pt>
                <c:pt idx="15866">
                  <c:v>1358.66</c:v>
                </c:pt>
                <c:pt idx="15867">
                  <c:v>1358.67</c:v>
                </c:pt>
                <c:pt idx="15868">
                  <c:v>1358.68</c:v>
                </c:pt>
                <c:pt idx="15869">
                  <c:v>1358.69</c:v>
                </c:pt>
                <c:pt idx="15870">
                  <c:v>1358.7</c:v>
                </c:pt>
                <c:pt idx="15871">
                  <c:v>1358.71</c:v>
                </c:pt>
                <c:pt idx="15872">
                  <c:v>1358.72</c:v>
                </c:pt>
                <c:pt idx="15873">
                  <c:v>1358.73</c:v>
                </c:pt>
                <c:pt idx="15874">
                  <c:v>1358.74</c:v>
                </c:pt>
                <c:pt idx="15875">
                  <c:v>1358.75</c:v>
                </c:pt>
                <c:pt idx="15876">
                  <c:v>1358.76</c:v>
                </c:pt>
                <c:pt idx="15877">
                  <c:v>1358.77</c:v>
                </c:pt>
                <c:pt idx="15878">
                  <c:v>1358.78</c:v>
                </c:pt>
                <c:pt idx="15879">
                  <c:v>1358.79</c:v>
                </c:pt>
                <c:pt idx="15880">
                  <c:v>1358.8</c:v>
                </c:pt>
                <c:pt idx="15881">
                  <c:v>1358.81</c:v>
                </c:pt>
                <c:pt idx="15882">
                  <c:v>1358.82</c:v>
                </c:pt>
                <c:pt idx="15883">
                  <c:v>1358.83</c:v>
                </c:pt>
                <c:pt idx="15884">
                  <c:v>1358.84</c:v>
                </c:pt>
                <c:pt idx="15885">
                  <c:v>1358.85</c:v>
                </c:pt>
                <c:pt idx="15886">
                  <c:v>1358.86</c:v>
                </c:pt>
                <c:pt idx="15887">
                  <c:v>1358.87</c:v>
                </c:pt>
                <c:pt idx="15888">
                  <c:v>1358.88</c:v>
                </c:pt>
                <c:pt idx="15889">
                  <c:v>1358.89</c:v>
                </c:pt>
                <c:pt idx="15890">
                  <c:v>1358.9</c:v>
                </c:pt>
                <c:pt idx="15891">
                  <c:v>1358.91</c:v>
                </c:pt>
                <c:pt idx="15892">
                  <c:v>1358.92</c:v>
                </c:pt>
                <c:pt idx="15893">
                  <c:v>1358.93</c:v>
                </c:pt>
                <c:pt idx="15894">
                  <c:v>1358.94</c:v>
                </c:pt>
                <c:pt idx="15895">
                  <c:v>1358.95</c:v>
                </c:pt>
                <c:pt idx="15896">
                  <c:v>1358.96</c:v>
                </c:pt>
                <c:pt idx="15897">
                  <c:v>1358.97</c:v>
                </c:pt>
                <c:pt idx="15898">
                  <c:v>1358.98</c:v>
                </c:pt>
                <c:pt idx="15899">
                  <c:v>1358.99</c:v>
                </c:pt>
                <c:pt idx="15900">
                  <c:v>1359</c:v>
                </c:pt>
                <c:pt idx="15901">
                  <c:v>1359.01</c:v>
                </c:pt>
                <c:pt idx="15902">
                  <c:v>1359.02</c:v>
                </c:pt>
                <c:pt idx="15903">
                  <c:v>1359.03</c:v>
                </c:pt>
                <c:pt idx="15904">
                  <c:v>1359.04</c:v>
                </c:pt>
                <c:pt idx="15905">
                  <c:v>1359.05</c:v>
                </c:pt>
                <c:pt idx="15906">
                  <c:v>1359.06</c:v>
                </c:pt>
                <c:pt idx="15907">
                  <c:v>1359.07</c:v>
                </c:pt>
                <c:pt idx="15908">
                  <c:v>1359.08</c:v>
                </c:pt>
                <c:pt idx="15909">
                  <c:v>1359.09</c:v>
                </c:pt>
                <c:pt idx="15910">
                  <c:v>1359.1</c:v>
                </c:pt>
                <c:pt idx="15911">
                  <c:v>1359.11</c:v>
                </c:pt>
                <c:pt idx="15912">
                  <c:v>1359.12</c:v>
                </c:pt>
                <c:pt idx="15913">
                  <c:v>1359.13</c:v>
                </c:pt>
                <c:pt idx="15914">
                  <c:v>1359.14</c:v>
                </c:pt>
                <c:pt idx="15915">
                  <c:v>1359.15</c:v>
                </c:pt>
                <c:pt idx="15916">
                  <c:v>1359.16</c:v>
                </c:pt>
                <c:pt idx="15917">
                  <c:v>1359.17</c:v>
                </c:pt>
                <c:pt idx="15918">
                  <c:v>1359.18</c:v>
                </c:pt>
                <c:pt idx="15919">
                  <c:v>1359.19</c:v>
                </c:pt>
                <c:pt idx="15920">
                  <c:v>1359.2</c:v>
                </c:pt>
                <c:pt idx="15921">
                  <c:v>1359.21</c:v>
                </c:pt>
                <c:pt idx="15922">
                  <c:v>1359.22</c:v>
                </c:pt>
                <c:pt idx="15923">
                  <c:v>1359.23</c:v>
                </c:pt>
                <c:pt idx="15924">
                  <c:v>1359.24</c:v>
                </c:pt>
                <c:pt idx="15925">
                  <c:v>1359.25</c:v>
                </c:pt>
                <c:pt idx="15926">
                  <c:v>1359.26</c:v>
                </c:pt>
                <c:pt idx="15927">
                  <c:v>1359.27</c:v>
                </c:pt>
                <c:pt idx="15928">
                  <c:v>1359.28</c:v>
                </c:pt>
                <c:pt idx="15929">
                  <c:v>1359.29</c:v>
                </c:pt>
                <c:pt idx="15930">
                  <c:v>1359.3</c:v>
                </c:pt>
                <c:pt idx="15931">
                  <c:v>1359.31</c:v>
                </c:pt>
                <c:pt idx="15932">
                  <c:v>1359.32</c:v>
                </c:pt>
                <c:pt idx="15933">
                  <c:v>1359.33</c:v>
                </c:pt>
                <c:pt idx="15934">
                  <c:v>1359.34</c:v>
                </c:pt>
                <c:pt idx="15935">
                  <c:v>1359.35</c:v>
                </c:pt>
                <c:pt idx="15936">
                  <c:v>1359.36</c:v>
                </c:pt>
                <c:pt idx="15937">
                  <c:v>1359.37</c:v>
                </c:pt>
                <c:pt idx="15938">
                  <c:v>1359.38</c:v>
                </c:pt>
                <c:pt idx="15939">
                  <c:v>1359.39</c:v>
                </c:pt>
                <c:pt idx="15940">
                  <c:v>1359.4</c:v>
                </c:pt>
                <c:pt idx="15941">
                  <c:v>1359.41</c:v>
                </c:pt>
                <c:pt idx="15942">
                  <c:v>1359.42</c:v>
                </c:pt>
                <c:pt idx="15943">
                  <c:v>1359.43</c:v>
                </c:pt>
                <c:pt idx="15944">
                  <c:v>1359.44</c:v>
                </c:pt>
                <c:pt idx="15945">
                  <c:v>1359.45</c:v>
                </c:pt>
                <c:pt idx="15946">
                  <c:v>1359.46</c:v>
                </c:pt>
                <c:pt idx="15947">
                  <c:v>1359.47</c:v>
                </c:pt>
                <c:pt idx="15948">
                  <c:v>1359.48</c:v>
                </c:pt>
                <c:pt idx="15949">
                  <c:v>1359.49</c:v>
                </c:pt>
                <c:pt idx="15950">
                  <c:v>1359.5</c:v>
                </c:pt>
                <c:pt idx="15951">
                  <c:v>1359.51</c:v>
                </c:pt>
                <c:pt idx="15952">
                  <c:v>1359.52</c:v>
                </c:pt>
                <c:pt idx="15953">
                  <c:v>1359.53</c:v>
                </c:pt>
                <c:pt idx="15954">
                  <c:v>1359.54</c:v>
                </c:pt>
                <c:pt idx="15955">
                  <c:v>1359.55</c:v>
                </c:pt>
                <c:pt idx="15956">
                  <c:v>1359.56</c:v>
                </c:pt>
                <c:pt idx="15957">
                  <c:v>1359.57</c:v>
                </c:pt>
                <c:pt idx="15958">
                  <c:v>1359.58</c:v>
                </c:pt>
                <c:pt idx="15959">
                  <c:v>1359.59</c:v>
                </c:pt>
                <c:pt idx="15960">
                  <c:v>1359.6</c:v>
                </c:pt>
                <c:pt idx="15961">
                  <c:v>1359.61</c:v>
                </c:pt>
                <c:pt idx="15962">
                  <c:v>1359.62</c:v>
                </c:pt>
                <c:pt idx="15963">
                  <c:v>1359.63</c:v>
                </c:pt>
                <c:pt idx="15964">
                  <c:v>1359.64</c:v>
                </c:pt>
                <c:pt idx="15965">
                  <c:v>1359.65</c:v>
                </c:pt>
                <c:pt idx="15966">
                  <c:v>1359.66</c:v>
                </c:pt>
                <c:pt idx="15967">
                  <c:v>1359.67</c:v>
                </c:pt>
                <c:pt idx="15968">
                  <c:v>1359.68</c:v>
                </c:pt>
                <c:pt idx="15969">
                  <c:v>1359.69</c:v>
                </c:pt>
                <c:pt idx="15970">
                  <c:v>1359.7</c:v>
                </c:pt>
                <c:pt idx="15971">
                  <c:v>1359.71</c:v>
                </c:pt>
                <c:pt idx="15972">
                  <c:v>1359.72</c:v>
                </c:pt>
                <c:pt idx="15973">
                  <c:v>1359.73</c:v>
                </c:pt>
                <c:pt idx="15974">
                  <c:v>1359.74</c:v>
                </c:pt>
                <c:pt idx="15975">
                  <c:v>1359.75</c:v>
                </c:pt>
                <c:pt idx="15976">
                  <c:v>1359.76</c:v>
                </c:pt>
                <c:pt idx="15977">
                  <c:v>1359.77</c:v>
                </c:pt>
                <c:pt idx="15978">
                  <c:v>1359.78</c:v>
                </c:pt>
                <c:pt idx="15979">
                  <c:v>1359.79</c:v>
                </c:pt>
                <c:pt idx="15980">
                  <c:v>1359.8</c:v>
                </c:pt>
                <c:pt idx="15981">
                  <c:v>1359.81</c:v>
                </c:pt>
                <c:pt idx="15982">
                  <c:v>1359.82</c:v>
                </c:pt>
                <c:pt idx="15983">
                  <c:v>1359.83</c:v>
                </c:pt>
                <c:pt idx="15984">
                  <c:v>1359.84</c:v>
                </c:pt>
                <c:pt idx="15985">
                  <c:v>1359.85</c:v>
                </c:pt>
                <c:pt idx="15986">
                  <c:v>1359.86</c:v>
                </c:pt>
                <c:pt idx="15987">
                  <c:v>1359.87</c:v>
                </c:pt>
                <c:pt idx="15988">
                  <c:v>1359.88</c:v>
                </c:pt>
                <c:pt idx="15989">
                  <c:v>1359.89</c:v>
                </c:pt>
                <c:pt idx="15990">
                  <c:v>1359.9</c:v>
                </c:pt>
                <c:pt idx="15991">
                  <c:v>1359.91</c:v>
                </c:pt>
                <c:pt idx="15992">
                  <c:v>1359.92</c:v>
                </c:pt>
                <c:pt idx="15993">
                  <c:v>1359.93</c:v>
                </c:pt>
                <c:pt idx="15994">
                  <c:v>1359.94</c:v>
                </c:pt>
                <c:pt idx="15995">
                  <c:v>1359.95</c:v>
                </c:pt>
                <c:pt idx="15996">
                  <c:v>1359.96</c:v>
                </c:pt>
                <c:pt idx="15997">
                  <c:v>1359.97</c:v>
                </c:pt>
                <c:pt idx="15998">
                  <c:v>1359.98</c:v>
                </c:pt>
                <c:pt idx="15999">
                  <c:v>1359.99</c:v>
                </c:pt>
                <c:pt idx="16000">
                  <c:v>1360</c:v>
                </c:pt>
                <c:pt idx="16001">
                  <c:v>1360.01</c:v>
                </c:pt>
                <c:pt idx="16002">
                  <c:v>1360.02</c:v>
                </c:pt>
                <c:pt idx="16003">
                  <c:v>1360.03</c:v>
                </c:pt>
                <c:pt idx="16004">
                  <c:v>1360.04</c:v>
                </c:pt>
                <c:pt idx="16005">
                  <c:v>1360.05</c:v>
                </c:pt>
                <c:pt idx="16006">
                  <c:v>1360.06</c:v>
                </c:pt>
                <c:pt idx="16007">
                  <c:v>1360.07</c:v>
                </c:pt>
                <c:pt idx="16008">
                  <c:v>1360.08</c:v>
                </c:pt>
                <c:pt idx="16009">
                  <c:v>1360.09</c:v>
                </c:pt>
                <c:pt idx="16010">
                  <c:v>1360.1</c:v>
                </c:pt>
                <c:pt idx="16011">
                  <c:v>1360.11</c:v>
                </c:pt>
                <c:pt idx="16012">
                  <c:v>1360.12</c:v>
                </c:pt>
                <c:pt idx="16013">
                  <c:v>1360.13</c:v>
                </c:pt>
                <c:pt idx="16014">
                  <c:v>1360.14</c:v>
                </c:pt>
                <c:pt idx="16015">
                  <c:v>1360.15</c:v>
                </c:pt>
                <c:pt idx="16016">
                  <c:v>1360.16</c:v>
                </c:pt>
                <c:pt idx="16017">
                  <c:v>1360.17</c:v>
                </c:pt>
                <c:pt idx="16018">
                  <c:v>1360.18</c:v>
                </c:pt>
                <c:pt idx="16019">
                  <c:v>1360.19</c:v>
                </c:pt>
                <c:pt idx="16020">
                  <c:v>1360.2</c:v>
                </c:pt>
                <c:pt idx="16021">
                  <c:v>1360.21</c:v>
                </c:pt>
                <c:pt idx="16022">
                  <c:v>1360.22</c:v>
                </c:pt>
                <c:pt idx="16023">
                  <c:v>1360.23</c:v>
                </c:pt>
                <c:pt idx="16024">
                  <c:v>1360.24</c:v>
                </c:pt>
                <c:pt idx="16025">
                  <c:v>1360.25</c:v>
                </c:pt>
                <c:pt idx="16026">
                  <c:v>1360.26</c:v>
                </c:pt>
                <c:pt idx="16027">
                  <c:v>1360.27</c:v>
                </c:pt>
                <c:pt idx="16028">
                  <c:v>1360.28</c:v>
                </c:pt>
                <c:pt idx="16029">
                  <c:v>1360.29</c:v>
                </c:pt>
                <c:pt idx="16030">
                  <c:v>1360.3</c:v>
                </c:pt>
                <c:pt idx="16031">
                  <c:v>1360.31</c:v>
                </c:pt>
                <c:pt idx="16032">
                  <c:v>1360.32</c:v>
                </c:pt>
                <c:pt idx="16033">
                  <c:v>1360.33</c:v>
                </c:pt>
                <c:pt idx="16034">
                  <c:v>1360.34</c:v>
                </c:pt>
                <c:pt idx="16035">
                  <c:v>1360.35</c:v>
                </c:pt>
                <c:pt idx="16036">
                  <c:v>1360.36</c:v>
                </c:pt>
                <c:pt idx="16037">
                  <c:v>1360.37</c:v>
                </c:pt>
                <c:pt idx="16038">
                  <c:v>1360.38</c:v>
                </c:pt>
                <c:pt idx="16039">
                  <c:v>1360.39</c:v>
                </c:pt>
                <c:pt idx="16040">
                  <c:v>1360.4</c:v>
                </c:pt>
                <c:pt idx="16041">
                  <c:v>1360.41</c:v>
                </c:pt>
                <c:pt idx="16042">
                  <c:v>1360.42</c:v>
                </c:pt>
                <c:pt idx="16043">
                  <c:v>1360.43</c:v>
                </c:pt>
                <c:pt idx="16044">
                  <c:v>1360.44</c:v>
                </c:pt>
                <c:pt idx="16045">
                  <c:v>1360.45</c:v>
                </c:pt>
                <c:pt idx="16046">
                  <c:v>1360.46</c:v>
                </c:pt>
                <c:pt idx="16047">
                  <c:v>1360.47</c:v>
                </c:pt>
                <c:pt idx="16048">
                  <c:v>1360.48</c:v>
                </c:pt>
                <c:pt idx="16049">
                  <c:v>1360.49</c:v>
                </c:pt>
                <c:pt idx="16050">
                  <c:v>1360.5</c:v>
                </c:pt>
                <c:pt idx="16051">
                  <c:v>1360.51</c:v>
                </c:pt>
                <c:pt idx="16052">
                  <c:v>1360.52</c:v>
                </c:pt>
                <c:pt idx="16053">
                  <c:v>1360.53</c:v>
                </c:pt>
                <c:pt idx="16054">
                  <c:v>1360.54</c:v>
                </c:pt>
                <c:pt idx="16055">
                  <c:v>1360.55</c:v>
                </c:pt>
                <c:pt idx="16056">
                  <c:v>1360.56</c:v>
                </c:pt>
                <c:pt idx="16057">
                  <c:v>1360.57</c:v>
                </c:pt>
                <c:pt idx="16058">
                  <c:v>1360.58</c:v>
                </c:pt>
                <c:pt idx="16059">
                  <c:v>1360.59</c:v>
                </c:pt>
                <c:pt idx="16060">
                  <c:v>1360.6</c:v>
                </c:pt>
                <c:pt idx="16061">
                  <c:v>1360.61</c:v>
                </c:pt>
                <c:pt idx="16062">
                  <c:v>1360.62</c:v>
                </c:pt>
                <c:pt idx="16063">
                  <c:v>1360.63</c:v>
                </c:pt>
                <c:pt idx="16064">
                  <c:v>1360.64</c:v>
                </c:pt>
                <c:pt idx="16065">
                  <c:v>1360.65</c:v>
                </c:pt>
                <c:pt idx="16066">
                  <c:v>1360.66</c:v>
                </c:pt>
                <c:pt idx="16067">
                  <c:v>1360.67</c:v>
                </c:pt>
                <c:pt idx="16068">
                  <c:v>1360.68</c:v>
                </c:pt>
                <c:pt idx="16069">
                  <c:v>1360.69</c:v>
                </c:pt>
                <c:pt idx="16070">
                  <c:v>1360.7</c:v>
                </c:pt>
                <c:pt idx="16071">
                  <c:v>1360.71</c:v>
                </c:pt>
                <c:pt idx="16072">
                  <c:v>1360.72</c:v>
                </c:pt>
                <c:pt idx="16073">
                  <c:v>1360.73</c:v>
                </c:pt>
                <c:pt idx="16074">
                  <c:v>1360.74</c:v>
                </c:pt>
                <c:pt idx="16075">
                  <c:v>1360.75</c:v>
                </c:pt>
                <c:pt idx="16076">
                  <c:v>1360.76</c:v>
                </c:pt>
                <c:pt idx="16077">
                  <c:v>1360.77</c:v>
                </c:pt>
                <c:pt idx="16078">
                  <c:v>1360.78</c:v>
                </c:pt>
                <c:pt idx="16079">
                  <c:v>1360.79</c:v>
                </c:pt>
                <c:pt idx="16080">
                  <c:v>1360.8</c:v>
                </c:pt>
                <c:pt idx="16081">
                  <c:v>1360.81</c:v>
                </c:pt>
                <c:pt idx="16082">
                  <c:v>1360.82</c:v>
                </c:pt>
                <c:pt idx="16083">
                  <c:v>1360.83</c:v>
                </c:pt>
                <c:pt idx="16084">
                  <c:v>1360.84</c:v>
                </c:pt>
                <c:pt idx="16085">
                  <c:v>1360.85</c:v>
                </c:pt>
                <c:pt idx="16086">
                  <c:v>1360.86</c:v>
                </c:pt>
                <c:pt idx="16087">
                  <c:v>1360.87</c:v>
                </c:pt>
                <c:pt idx="16088">
                  <c:v>1360.88</c:v>
                </c:pt>
                <c:pt idx="16089">
                  <c:v>1360.89</c:v>
                </c:pt>
                <c:pt idx="16090">
                  <c:v>1360.9</c:v>
                </c:pt>
                <c:pt idx="16091">
                  <c:v>1360.91</c:v>
                </c:pt>
                <c:pt idx="16092">
                  <c:v>1360.92</c:v>
                </c:pt>
                <c:pt idx="16093">
                  <c:v>1360.93</c:v>
                </c:pt>
                <c:pt idx="16094">
                  <c:v>1360.94</c:v>
                </c:pt>
                <c:pt idx="16095">
                  <c:v>1360.95</c:v>
                </c:pt>
                <c:pt idx="16096">
                  <c:v>1360.96</c:v>
                </c:pt>
                <c:pt idx="16097">
                  <c:v>1360.97</c:v>
                </c:pt>
                <c:pt idx="16098">
                  <c:v>1360.98</c:v>
                </c:pt>
                <c:pt idx="16099">
                  <c:v>1360.99</c:v>
                </c:pt>
                <c:pt idx="16100">
                  <c:v>1361</c:v>
                </c:pt>
                <c:pt idx="16101">
                  <c:v>1361.01</c:v>
                </c:pt>
                <c:pt idx="16102">
                  <c:v>1361.02</c:v>
                </c:pt>
                <c:pt idx="16103">
                  <c:v>1361.03</c:v>
                </c:pt>
                <c:pt idx="16104">
                  <c:v>1361.04</c:v>
                </c:pt>
                <c:pt idx="16105">
                  <c:v>1361.05</c:v>
                </c:pt>
                <c:pt idx="16106">
                  <c:v>1361.06</c:v>
                </c:pt>
                <c:pt idx="16107">
                  <c:v>1361.07</c:v>
                </c:pt>
                <c:pt idx="16108">
                  <c:v>1361.08</c:v>
                </c:pt>
                <c:pt idx="16109">
                  <c:v>1361.09</c:v>
                </c:pt>
                <c:pt idx="16110">
                  <c:v>1361.1</c:v>
                </c:pt>
                <c:pt idx="16111">
                  <c:v>1361.11</c:v>
                </c:pt>
                <c:pt idx="16112">
                  <c:v>1361.12</c:v>
                </c:pt>
                <c:pt idx="16113">
                  <c:v>1361.13</c:v>
                </c:pt>
                <c:pt idx="16114">
                  <c:v>1361.14</c:v>
                </c:pt>
                <c:pt idx="16115">
                  <c:v>1361.15</c:v>
                </c:pt>
                <c:pt idx="16116">
                  <c:v>1361.16</c:v>
                </c:pt>
                <c:pt idx="16117">
                  <c:v>1361.17</c:v>
                </c:pt>
                <c:pt idx="16118">
                  <c:v>1361.18</c:v>
                </c:pt>
                <c:pt idx="16119">
                  <c:v>1361.19</c:v>
                </c:pt>
                <c:pt idx="16120">
                  <c:v>1361.2</c:v>
                </c:pt>
                <c:pt idx="16121">
                  <c:v>1361.21</c:v>
                </c:pt>
                <c:pt idx="16122">
                  <c:v>1361.22</c:v>
                </c:pt>
                <c:pt idx="16123">
                  <c:v>1361.23</c:v>
                </c:pt>
                <c:pt idx="16124">
                  <c:v>1361.24</c:v>
                </c:pt>
                <c:pt idx="16125">
                  <c:v>1361.25</c:v>
                </c:pt>
                <c:pt idx="16126">
                  <c:v>1361.26</c:v>
                </c:pt>
                <c:pt idx="16127">
                  <c:v>1361.27</c:v>
                </c:pt>
                <c:pt idx="16128">
                  <c:v>1361.28</c:v>
                </c:pt>
                <c:pt idx="16129">
                  <c:v>1361.29</c:v>
                </c:pt>
                <c:pt idx="16130">
                  <c:v>1361.3</c:v>
                </c:pt>
                <c:pt idx="16131">
                  <c:v>1361.31</c:v>
                </c:pt>
                <c:pt idx="16132">
                  <c:v>1361.32</c:v>
                </c:pt>
                <c:pt idx="16133">
                  <c:v>1361.33</c:v>
                </c:pt>
                <c:pt idx="16134">
                  <c:v>1361.34</c:v>
                </c:pt>
                <c:pt idx="16135">
                  <c:v>1361.35</c:v>
                </c:pt>
                <c:pt idx="16136">
                  <c:v>1361.36</c:v>
                </c:pt>
                <c:pt idx="16137">
                  <c:v>1361.37</c:v>
                </c:pt>
                <c:pt idx="16138">
                  <c:v>1361.38</c:v>
                </c:pt>
                <c:pt idx="16139">
                  <c:v>1361.39</c:v>
                </c:pt>
                <c:pt idx="16140">
                  <c:v>1361.4</c:v>
                </c:pt>
                <c:pt idx="16141">
                  <c:v>1361.41</c:v>
                </c:pt>
                <c:pt idx="16142">
                  <c:v>1361.42</c:v>
                </c:pt>
                <c:pt idx="16143">
                  <c:v>1361.43</c:v>
                </c:pt>
                <c:pt idx="16144">
                  <c:v>1361.44</c:v>
                </c:pt>
                <c:pt idx="16145">
                  <c:v>1361.45</c:v>
                </c:pt>
                <c:pt idx="16146">
                  <c:v>1361.46</c:v>
                </c:pt>
                <c:pt idx="16147">
                  <c:v>1361.47</c:v>
                </c:pt>
                <c:pt idx="16148">
                  <c:v>1361.48</c:v>
                </c:pt>
                <c:pt idx="16149">
                  <c:v>1361.49</c:v>
                </c:pt>
                <c:pt idx="16150">
                  <c:v>1361.5</c:v>
                </c:pt>
                <c:pt idx="16151">
                  <c:v>1361.51</c:v>
                </c:pt>
                <c:pt idx="16152">
                  <c:v>1361.52</c:v>
                </c:pt>
                <c:pt idx="16153">
                  <c:v>1361.53</c:v>
                </c:pt>
                <c:pt idx="16154">
                  <c:v>1361.54</c:v>
                </c:pt>
                <c:pt idx="16155">
                  <c:v>1361.55</c:v>
                </c:pt>
                <c:pt idx="16156">
                  <c:v>1361.56</c:v>
                </c:pt>
                <c:pt idx="16157">
                  <c:v>1361.57</c:v>
                </c:pt>
                <c:pt idx="16158">
                  <c:v>1361.58</c:v>
                </c:pt>
                <c:pt idx="16159">
                  <c:v>1361.59</c:v>
                </c:pt>
                <c:pt idx="16160">
                  <c:v>1361.6</c:v>
                </c:pt>
                <c:pt idx="16161">
                  <c:v>1361.61</c:v>
                </c:pt>
                <c:pt idx="16162">
                  <c:v>1361.62</c:v>
                </c:pt>
                <c:pt idx="16163">
                  <c:v>1361.63</c:v>
                </c:pt>
                <c:pt idx="16164">
                  <c:v>1361.64</c:v>
                </c:pt>
                <c:pt idx="16165">
                  <c:v>1361.65</c:v>
                </c:pt>
                <c:pt idx="16166">
                  <c:v>1361.66</c:v>
                </c:pt>
                <c:pt idx="16167">
                  <c:v>1361.67</c:v>
                </c:pt>
                <c:pt idx="16168">
                  <c:v>1361.68</c:v>
                </c:pt>
                <c:pt idx="16169">
                  <c:v>1361.69</c:v>
                </c:pt>
                <c:pt idx="16170">
                  <c:v>1361.7</c:v>
                </c:pt>
                <c:pt idx="16171">
                  <c:v>1361.71</c:v>
                </c:pt>
                <c:pt idx="16172">
                  <c:v>1361.72</c:v>
                </c:pt>
                <c:pt idx="16173">
                  <c:v>1361.73</c:v>
                </c:pt>
                <c:pt idx="16174">
                  <c:v>1361.74</c:v>
                </c:pt>
                <c:pt idx="16175">
                  <c:v>1361.75</c:v>
                </c:pt>
                <c:pt idx="16176">
                  <c:v>1361.76</c:v>
                </c:pt>
                <c:pt idx="16177">
                  <c:v>1361.77</c:v>
                </c:pt>
                <c:pt idx="16178">
                  <c:v>1361.78</c:v>
                </c:pt>
                <c:pt idx="16179">
                  <c:v>1361.79</c:v>
                </c:pt>
                <c:pt idx="16180">
                  <c:v>1361.8</c:v>
                </c:pt>
                <c:pt idx="16181">
                  <c:v>1361.81</c:v>
                </c:pt>
                <c:pt idx="16182">
                  <c:v>1361.82</c:v>
                </c:pt>
                <c:pt idx="16183">
                  <c:v>1361.83</c:v>
                </c:pt>
                <c:pt idx="16184">
                  <c:v>1361.84</c:v>
                </c:pt>
                <c:pt idx="16185">
                  <c:v>1361.85</c:v>
                </c:pt>
                <c:pt idx="16186">
                  <c:v>1361.86</c:v>
                </c:pt>
                <c:pt idx="16187">
                  <c:v>1361.87</c:v>
                </c:pt>
                <c:pt idx="16188">
                  <c:v>1361.88</c:v>
                </c:pt>
                <c:pt idx="16189">
                  <c:v>1361.89</c:v>
                </c:pt>
                <c:pt idx="16190">
                  <c:v>1361.9</c:v>
                </c:pt>
                <c:pt idx="16191">
                  <c:v>1361.91</c:v>
                </c:pt>
                <c:pt idx="16192">
                  <c:v>1361.92</c:v>
                </c:pt>
                <c:pt idx="16193">
                  <c:v>1361.93</c:v>
                </c:pt>
                <c:pt idx="16194">
                  <c:v>1361.94</c:v>
                </c:pt>
                <c:pt idx="16195">
                  <c:v>1361.95</c:v>
                </c:pt>
                <c:pt idx="16196">
                  <c:v>1361.96</c:v>
                </c:pt>
                <c:pt idx="16197">
                  <c:v>1361.97</c:v>
                </c:pt>
                <c:pt idx="16198">
                  <c:v>1361.98</c:v>
                </c:pt>
                <c:pt idx="16199">
                  <c:v>1361.99</c:v>
                </c:pt>
                <c:pt idx="16200">
                  <c:v>1362</c:v>
                </c:pt>
                <c:pt idx="16201">
                  <c:v>1362.01</c:v>
                </c:pt>
                <c:pt idx="16202">
                  <c:v>1362.02</c:v>
                </c:pt>
                <c:pt idx="16203">
                  <c:v>1362.03</c:v>
                </c:pt>
                <c:pt idx="16204">
                  <c:v>1362.04</c:v>
                </c:pt>
                <c:pt idx="16205">
                  <c:v>1362.05</c:v>
                </c:pt>
                <c:pt idx="16206">
                  <c:v>1362.06</c:v>
                </c:pt>
                <c:pt idx="16207">
                  <c:v>1362.07</c:v>
                </c:pt>
                <c:pt idx="16208">
                  <c:v>1362.08</c:v>
                </c:pt>
                <c:pt idx="16209">
                  <c:v>1362.09</c:v>
                </c:pt>
                <c:pt idx="16210">
                  <c:v>1362.1</c:v>
                </c:pt>
                <c:pt idx="16211">
                  <c:v>1362.11</c:v>
                </c:pt>
                <c:pt idx="16212">
                  <c:v>1362.12</c:v>
                </c:pt>
                <c:pt idx="16213">
                  <c:v>1362.13</c:v>
                </c:pt>
                <c:pt idx="16214">
                  <c:v>1362.14</c:v>
                </c:pt>
                <c:pt idx="16215">
                  <c:v>1362.15</c:v>
                </c:pt>
                <c:pt idx="16216">
                  <c:v>1362.16</c:v>
                </c:pt>
                <c:pt idx="16217">
                  <c:v>1362.17</c:v>
                </c:pt>
                <c:pt idx="16218">
                  <c:v>1362.18</c:v>
                </c:pt>
                <c:pt idx="16219">
                  <c:v>1362.19</c:v>
                </c:pt>
                <c:pt idx="16220">
                  <c:v>1362.2</c:v>
                </c:pt>
                <c:pt idx="16221">
                  <c:v>1362.21</c:v>
                </c:pt>
                <c:pt idx="16222">
                  <c:v>1362.22</c:v>
                </c:pt>
                <c:pt idx="16223">
                  <c:v>1362.23</c:v>
                </c:pt>
                <c:pt idx="16224">
                  <c:v>1362.24</c:v>
                </c:pt>
                <c:pt idx="16225">
                  <c:v>1362.25</c:v>
                </c:pt>
                <c:pt idx="16226">
                  <c:v>1362.26</c:v>
                </c:pt>
                <c:pt idx="16227">
                  <c:v>1362.27</c:v>
                </c:pt>
                <c:pt idx="16228">
                  <c:v>1362.28</c:v>
                </c:pt>
                <c:pt idx="16229">
                  <c:v>1362.29</c:v>
                </c:pt>
                <c:pt idx="16230">
                  <c:v>1362.3</c:v>
                </c:pt>
                <c:pt idx="16231">
                  <c:v>1362.31</c:v>
                </c:pt>
                <c:pt idx="16232">
                  <c:v>1362.32</c:v>
                </c:pt>
                <c:pt idx="16233">
                  <c:v>1362.33</c:v>
                </c:pt>
                <c:pt idx="16234">
                  <c:v>1362.34</c:v>
                </c:pt>
                <c:pt idx="16235">
                  <c:v>1362.35</c:v>
                </c:pt>
                <c:pt idx="16236">
                  <c:v>1362.36</c:v>
                </c:pt>
                <c:pt idx="16237">
                  <c:v>1362.37</c:v>
                </c:pt>
                <c:pt idx="16238">
                  <c:v>1362.38</c:v>
                </c:pt>
                <c:pt idx="16239">
                  <c:v>1362.39</c:v>
                </c:pt>
                <c:pt idx="16240">
                  <c:v>1362.4</c:v>
                </c:pt>
                <c:pt idx="16241">
                  <c:v>1362.41</c:v>
                </c:pt>
                <c:pt idx="16242">
                  <c:v>1362.42</c:v>
                </c:pt>
                <c:pt idx="16243">
                  <c:v>1362.43</c:v>
                </c:pt>
                <c:pt idx="16244">
                  <c:v>1362.44</c:v>
                </c:pt>
                <c:pt idx="16245">
                  <c:v>1362.45</c:v>
                </c:pt>
                <c:pt idx="16246">
                  <c:v>1362.46</c:v>
                </c:pt>
                <c:pt idx="16247">
                  <c:v>1362.47</c:v>
                </c:pt>
                <c:pt idx="16248">
                  <c:v>1362.48</c:v>
                </c:pt>
                <c:pt idx="16249">
                  <c:v>1362.49</c:v>
                </c:pt>
                <c:pt idx="16250">
                  <c:v>1362.5</c:v>
                </c:pt>
                <c:pt idx="16251">
                  <c:v>1362.51</c:v>
                </c:pt>
                <c:pt idx="16252">
                  <c:v>1362.52</c:v>
                </c:pt>
                <c:pt idx="16253">
                  <c:v>1362.53</c:v>
                </c:pt>
                <c:pt idx="16254">
                  <c:v>1362.54</c:v>
                </c:pt>
                <c:pt idx="16255">
                  <c:v>1362.55</c:v>
                </c:pt>
                <c:pt idx="16256">
                  <c:v>1362.56</c:v>
                </c:pt>
                <c:pt idx="16257">
                  <c:v>1362.57</c:v>
                </c:pt>
                <c:pt idx="16258">
                  <c:v>1362.58</c:v>
                </c:pt>
                <c:pt idx="16259">
                  <c:v>1362.59</c:v>
                </c:pt>
                <c:pt idx="16260">
                  <c:v>1362.6</c:v>
                </c:pt>
                <c:pt idx="16261">
                  <c:v>1362.61</c:v>
                </c:pt>
                <c:pt idx="16262">
                  <c:v>1362.62</c:v>
                </c:pt>
                <c:pt idx="16263">
                  <c:v>1362.63</c:v>
                </c:pt>
                <c:pt idx="16264">
                  <c:v>1362.64</c:v>
                </c:pt>
                <c:pt idx="16265">
                  <c:v>1362.65</c:v>
                </c:pt>
                <c:pt idx="16266">
                  <c:v>1362.66</c:v>
                </c:pt>
                <c:pt idx="16267">
                  <c:v>1362.67</c:v>
                </c:pt>
                <c:pt idx="16268">
                  <c:v>1362.68</c:v>
                </c:pt>
                <c:pt idx="16269">
                  <c:v>1362.69</c:v>
                </c:pt>
                <c:pt idx="16270">
                  <c:v>1362.7</c:v>
                </c:pt>
                <c:pt idx="16271">
                  <c:v>1362.71</c:v>
                </c:pt>
                <c:pt idx="16272">
                  <c:v>1362.72</c:v>
                </c:pt>
                <c:pt idx="16273">
                  <c:v>1362.73</c:v>
                </c:pt>
                <c:pt idx="16274">
                  <c:v>1362.74</c:v>
                </c:pt>
                <c:pt idx="16275">
                  <c:v>1362.75</c:v>
                </c:pt>
                <c:pt idx="16276">
                  <c:v>1362.76</c:v>
                </c:pt>
                <c:pt idx="16277">
                  <c:v>1362.77</c:v>
                </c:pt>
                <c:pt idx="16278">
                  <c:v>1362.78</c:v>
                </c:pt>
                <c:pt idx="16279">
                  <c:v>1362.79</c:v>
                </c:pt>
                <c:pt idx="16280">
                  <c:v>1362.8</c:v>
                </c:pt>
                <c:pt idx="16281">
                  <c:v>1362.81</c:v>
                </c:pt>
                <c:pt idx="16282">
                  <c:v>1362.82</c:v>
                </c:pt>
                <c:pt idx="16283">
                  <c:v>1362.83</c:v>
                </c:pt>
                <c:pt idx="16284">
                  <c:v>1362.84</c:v>
                </c:pt>
                <c:pt idx="16285">
                  <c:v>1362.85</c:v>
                </c:pt>
                <c:pt idx="16286">
                  <c:v>1362.86</c:v>
                </c:pt>
                <c:pt idx="16287">
                  <c:v>1362.87</c:v>
                </c:pt>
                <c:pt idx="16288">
                  <c:v>1362.88</c:v>
                </c:pt>
                <c:pt idx="16289">
                  <c:v>1362.89</c:v>
                </c:pt>
                <c:pt idx="16290">
                  <c:v>1362.9</c:v>
                </c:pt>
                <c:pt idx="16291">
                  <c:v>1362.91</c:v>
                </c:pt>
                <c:pt idx="16292">
                  <c:v>1362.92</c:v>
                </c:pt>
                <c:pt idx="16293">
                  <c:v>1362.93</c:v>
                </c:pt>
                <c:pt idx="16294">
                  <c:v>1362.94</c:v>
                </c:pt>
                <c:pt idx="16295">
                  <c:v>1362.95</c:v>
                </c:pt>
                <c:pt idx="16296">
                  <c:v>1362.96</c:v>
                </c:pt>
                <c:pt idx="16297">
                  <c:v>1362.97</c:v>
                </c:pt>
                <c:pt idx="16298">
                  <c:v>1362.98</c:v>
                </c:pt>
                <c:pt idx="16299">
                  <c:v>1362.99</c:v>
                </c:pt>
                <c:pt idx="16300">
                  <c:v>1363</c:v>
                </c:pt>
                <c:pt idx="16301">
                  <c:v>1363.01</c:v>
                </c:pt>
                <c:pt idx="16302">
                  <c:v>1363.02</c:v>
                </c:pt>
                <c:pt idx="16303">
                  <c:v>1363.03</c:v>
                </c:pt>
                <c:pt idx="16304">
                  <c:v>1363.04</c:v>
                </c:pt>
                <c:pt idx="16305">
                  <c:v>1363.05</c:v>
                </c:pt>
                <c:pt idx="16306">
                  <c:v>1363.06</c:v>
                </c:pt>
                <c:pt idx="16307">
                  <c:v>1363.07</c:v>
                </c:pt>
                <c:pt idx="16308">
                  <c:v>1363.08</c:v>
                </c:pt>
                <c:pt idx="16309">
                  <c:v>1363.09</c:v>
                </c:pt>
                <c:pt idx="16310">
                  <c:v>1363.1</c:v>
                </c:pt>
                <c:pt idx="16311">
                  <c:v>1363.11</c:v>
                </c:pt>
                <c:pt idx="16312">
                  <c:v>1363.12</c:v>
                </c:pt>
                <c:pt idx="16313">
                  <c:v>1363.13</c:v>
                </c:pt>
                <c:pt idx="16314">
                  <c:v>1363.14</c:v>
                </c:pt>
                <c:pt idx="16315">
                  <c:v>1363.15</c:v>
                </c:pt>
                <c:pt idx="16316">
                  <c:v>1363.16</c:v>
                </c:pt>
                <c:pt idx="16317">
                  <c:v>1363.17</c:v>
                </c:pt>
                <c:pt idx="16318">
                  <c:v>1363.18</c:v>
                </c:pt>
                <c:pt idx="16319">
                  <c:v>1363.19</c:v>
                </c:pt>
                <c:pt idx="16320">
                  <c:v>1363.2</c:v>
                </c:pt>
                <c:pt idx="16321">
                  <c:v>1363.21</c:v>
                </c:pt>
                <c:pt idx="16322">
                  <c:v>1363.22</c:v>
                </c:pt>
                <c:pt idx="16323">
                  <c:v>1363.23</c:v>
                </c:pt>
                <c:pt idx="16324">
                  <c:v>1363.24</c:v>
                </c:pt>
                <c:pt idx="16325">
                  <c:v>1363.25</c:v>
                </c:pt>
                <c:pt idx="16326">
                  <c:v>1363.26</c:v>
                </c:pt>
                <c:pt idx="16327">
                  <c:v>1363.27</c:v>
                </c:pt>
                <c:pt idx="16328">
                  <c:v>1363.28</c:v>
                </c:pt>
                <c:pt idx="16329">
                  <c:v>1363.29</c:v>
                </c:pt>
                <c:pt idx="16330">
                  <c:v>1363.3</c:v>
                </c:pt>
                <c:pt idx="16331">
                  <c:v>1363.31</c:v>
                </c:pt>
                <c:pt idx="16332">
                  <c:v>1363.32</c:v>
                </c:pt>
                <c:pt idx="16333">
                  <c:v>1363.33</c:v>
                </c:pt>
                <c:pt idx="16334">
                  <c:v>1363.34</c:v>
                </c:pt>
                <c:pt idx="16335">
                  <c:v>1363.35</c:v>
                </c:pt>
                <c:pt idx="16336">
                  <c:v>1363.36</c:v>
                </c:pt>
                <c:pt idx="16337">
                  <c:v>1363.37</c:v>
                </c:pt>
                <c:pt idx="16338">
                  <c:v>1363.38</c:v>
                </c:pt>
                <c:pt idx="16339">
                  <c:v>1363.39</c:v>
                </c:pt>
                <c:pt idx="16340">
                  <c:v>1363.4</c:v>
                </c:pt>
                <c:pt idx="16341">
                  <c:v>1363.41</c:v>
                </c:pt>
                <c:pt idx="16342">
                  <c:v>1363.42</c:v>
                </c:pt>
                <c:pt idx="16343">
                  <c:v>1363.43</c:v>
                </c:pt>
                <c:pt idx="16344">
                  <c:v>1363.44</c:v>
                </c:pt>
                <c:pt idx="16345">
                  <c:v>1363.45</c:v>
                </c:pt>
                <c:pt idx="16346">
                  <c:v>1363.46</c:v>
                </c:pt>
                <c:pt idx="16347">
                  <c:v>1363.47</c:v>
                </c:pt>
                <c:pt idx="16348">
                  <c:v>1363.48</c:v>
                </c:pt>
                <c:pt idx="16349">
                  <c:v>1363.49</c:v>
                </c:pt>
                <c:pt idx="16350">
                  <c:v>1363.5</c:v>
                </c:pt>
                <c:pt idx="16351">
                  <c:v>1363.51</c:v>
                </c:pt>
                <c:pt idx="16352">
                  <c:v>1363.52</c:v>
                </c:pt>
                <c:pt idx="16353">
                  <c:v>1363.53</c:v>
                </c:pt>
                <c:pt idx="16354">
                  <c:v>1363.54</c:v>
                </c:pt>
                <c:pt idx="16355">
                  <c:v>1363.55</c:v>
                </c:pt>
                <c:pt idx="16356">
                  <c:v>1363.56</c:v>
                </c:pt>
                <c:pt idx="16357">
                  <c:v>1363.57</c:v>
                </c:pt>
                <c:pt idx="16358">
                  <c:v>1363.58</c:v>
                </c:pt>
                <c:pt idx="16359">
                  <c:v>1363.59</c:v>
                </c:pt>
                <c:pt idx="16360">
                  <c:v>1363.6</c:v>
                </c:pt>
                <c:pt idx="16361">
                  <c:v>1363.61</c:v>
                </c:pt>
                <c:pt idx="16362">
                  <c:v>1363.62</c:v>
                </c:pt>
                <c:pt idx="16363">
                  <c:v>1363.63</c:v>
                </c:pt>
                <c:pt idx="16364">
                  <c:v>1363.64</c:v>
                </c:pt>
                <c:pt idx="16365">
                  <c:v>1363.65</c:v>
                </c:pt>
                <c:pt idx="16366">
                  <c:v>1363.66</c:v>
                </c:pt>
                <c:pt idx="16367">
                  <c:v>1363.67</c:v>
                </c:pt>
                <c:pt idx="16368">
                  <c:v>1363.68</c:v>
                </c:pt>
                <c:pt idx="16369">
                  <c:v>1363.69</c:v>
                </c:pt>
                <c:pt idx="16370">
                  <c:v>1363.7</c:v>
                </c:pt>
                <c:pt idx="16371">
                  <c:v>1363.71</c:v>
                </c:pt>
                <c:pt idx="16372">
                  <c:v>1363.72</c:v>
                </c:pt>
                <c:pt idx="16373">
                  <c:v>1363.73</c:v>
                </c:pt>
                <c:pt idx="16374">
                  <c:v>1363.74</c:v>
                </c:pt>
                <c:pt idx="16375">
                  <c:v>1363.75</c:v>
                </c:pt>
                <c:pt idx="16376">
                  <c:v>1363.76</c:v>
                </c:pt>
                <c:pt idx="16377">
                  <c:v>1363.77</c:v>
                </c:pt>
                <c:pt idx="16378">
                  <c:v>1363.78</c:v>
                </c:pt>
                <c:pt idx="16379">
                  <c:v>1363.79</c:v>
                </c:pt>
                <c:pt idx="16380">
                  <c:v>1363.8</c:v>
                </c:pt>
                <c:pt idx="16381">
                  <c:v>1363.81</c:v>
                </c:pt>
                <c:pt idx="16382">
                  <c:v>1363.82</c:v>
                </c:pt>
                <c:pt idx="16383">
                  <c:v>1363.83</c:v>
                </c:pt>
                <c:pt idx="16384">
                  <c:v>1363.84</c:v>
                </c:pt>
                <c:pt idx="16385">
                  <c:v>1363.85</c:v>
                </c:pt>
                <c:pt idx="16386">
                  <c:v>1363.86</c:v>
                </c:pt>
                <c:pt idx="16387">
                  <c:v>1363.87</c:v>
                </c:pt>
                <c:pt idx="16388">
                  <c:v>1363.88</c:v>
                </c:pt>
                <c:pt idx="16389">
                  <c:v>1363.89</c:v>
                </c:pt>
                <c:pt idx="16390">
                  <c:v>1363.9</c:v>
                </c:pt>
                <c:pt idx="16391">
                  <c:v>1363.91</c:v>
                </c:pt>
                <c:pt idx="16392">
                  <c:v>1363.92</c:v>
                </c:pt>
                <c:pt idx="16393">
                  <c:v>1363.93</c:v>
                </c:pt>
                <c:pt idx="16394">
                  <c:v>1363.94</c:v>
                </c:pt>
                <c:pt idx="16395">
                  <c:v>1363.95</c:v>
                </c:pt>
                <c:pt idx="16396">
                  <c:v>1363.96</c:v>
                </c:pt>
                <c:pt idx="16397">
                  <c:v>1363.97</c:v>
                </c:pt>
                <c:pt idx="16398">
                  <c:v>1363.98</c:v>
                </c:pt>
                <c:pt idx="16399">
                  <c:v>1363.99</c:v>
                </c:pt>
                <c:pt idx="16400">
                  <c:v>1364</c:v>
                </c:pt>
                <c:pt idx="16401">
                  <c:v>1364.01</c:v>
                </c:pt>
                <c:pt idx="16402">
                  <c:v>1364.02</c:v>
                </c:pt>
                <c:pt idx="16403">
                  <c:v>1364.03</c:v>
                </c:pt>
                <c:pt idx="16404">
                  <c:v>1364.04</c:v>
                </c:pt>
                <c:pt idx="16405">
                  <c:v>1364.05</c:v>
                </c:pt>
                <c:pt idx="16406">
                  <c:v>1364.06</c:v>
                </c:pt>
                <c:pt idx="16407">
                  <c:v>1364.07</c:v>
                </c:pt>
                <c:pt idx="16408">
                  <c:v>1364.08</c:v>
                </c:pt>
                <c:pt idx="16409">
                  <c:v>1364.09</c:v>
                </c:pt>
                <c:pt idx="16410">
                  <c:v>1364.1</c:v>
                </c:pt>
                <c:pt idx="16411">
                  <c:v>1364.11</c:v>
                </c:pt>
                <c:pt idx="16412">
                  <c:v>1364.12</c:v>
                </c:pt>
                <c:pt idx="16413">
                  <c:v>1364.13</c:v>
                </c:pt>
                <c:pt idx="16414">
                  <c:v>1364.14</c:v>
                </c:pt>
                <c:pt idx="16415">
                  <c:v>1364.15</c:v>
                </c:pt>
                <c:pt idx="16416">
                  <c:v>1364.16</c:v>
                </c:pt>
                <c:pt idx="16417">
                  <c:v>1364.17</c:v>
                </c:pt>
                <c:pt idx="16418">
                  <c:v>1364.18</c:v>
                </c:pt>
                <c:pt idx="16419">
                  <c:v>1364.19</c:v>
                </c:pt>
                <c:pt idx="16420">
                  <c:v>1364.2</c:v>
                </c:pt>
                <c:pt idx="16421">
                  <c:v>1364.21</c:v>
                </c:pt>
                <c:pt idx="16422">
                  <c:v>1364.22</c:v>
                </c:pt>
                <c:pt idx="16423">
                  <c:v>1364.23</c:v>
                </c:pt>
                <c:pt idx="16424">
                  <c:v>1364.24</c:v>
                </c:pt>
                <c:pt idx="16425">
                  <c:v>1364.25</c:v>
                </c:pt>
                <c:pt idx="16426">
                  <c:v>1364.26</c:v>
                </c:pt>
                <c:pt idx="16427">
                  <c:v>1364.27</c:v>
                </c:pt>
                <c:pt idx="16428">
                  <c:v>1364.28</c:v>
                </c:pt>
                <c:pt idx="16429">
                  <c:v>1364.29</c:v>
                </c:pt>
                <c:pt idx="16430">
                  <c:v>1364.3</c:v>
                </c:pt>
                <c:pt idx="16431">
                  <c:v>1364.31</c:v>
                </c:pt>
                <c:pt idx="16432">
                  <c:v>1364.32</c:v>
                </c:pt>
                <c:pt idx="16433">
                  <c:v>1364.33</c:v>
                </c:pt>
                <c:pt idx="16434">
                  <c:v>1364.34</c:v>
                </c:pt>
                <c:pt idx="16435">
                  <c:v>1364.35</c:v>
                </c:pt>
                <c:pt idx="16436">
                  <c:v>1364.36</c:v>
                </c:pt>
                <c:pt idx="16437">
                  <c:v>1364.37</c:v>
                </c:pt>
                <c:pt idx="16438">
                  <c:v>1364.38</c:v>
                </c:pt>
                <c:pt idx="16439">
                  <c:v>1364.39</c:v>
                </c:pt>
                <c:pt idx="16440">
                  <c:v>1364.4</c:v>
                </c:pt>
                <c:pt idx="16441">
                  <c:v>1364.41</c:v>
                </c:pt>
                <c:pt idx="16442">
                  <c:v>1364.42</c:v>
                </c:pt>
                <c:pt idx="16443">
                  <c:v>1364.43</c:v>
                </c:pt>
                <c:pt idx="16444">
                  <c:v>1364.44</c:v>
                </c:pt>
                <c:pt idx="16445">
                  <c:v>1364.45</c:v>
                </c:pt>
                <c:pt idx="16446">
                  <c:v>1364.46</c:v>
                </c:pt>
                <c:pt idx="16447">
                  <c:v>1364.47</c:v>
                </c:pt>
                <c:pt idx="16448">
                  <c:v>1364.48</c:v>
                </c:pt>
                <c:pt idx="16449">
                  <c:v>1364.49</c:v>
                </c:pt>
                <c:pt idx="16450">
                  <c:v>1364.5</c:v>
                </c:pt>
                <c:pt idx="16451">
                  <c:v>1364.51</c:v>
                </c:pt>
                <c:pt idx="16452">
                  <c:v>1364.52</c:v>
                </c:pt>
                <c:pt idx="16453">
                  <c:v>1364.53</c:v>
                </c:pt>
                <c:pt idx="16454">
                  <c:v>1364.54</c:v>
                </c:pt>
                <c:pt idx="16455">
                  <c:v>1364.55</c:v>
                </c:pt>
                <c:pt idx="16456">
                  <c:v>1364.56</c:v>
                </c:pt>
                <c:pt idx="16457">
                  <c:v>1364.57</c:v>
                </c:pt>
                <c:pt idx="16458">
                  <c:v>1364.58</c:v>
                </c:pt>
                <c:pt idx="16459">
                  <c:v>1364.59</c:v>
                </c:pt>
                <c:pt idx="16460">
                  <c:v>1364.6</c:v>
                </c:pt>
                <c:pt idx="16461">
                  <c:v>1364.61</c:v>
                </c:pt>
                <c:pt idx="16462">
                  <c:v>1364.62</c:v>
                </c:pt>
                <c:pt idx="16463">
                  <c:v>1364.63</c:v>
                </c:pt>
                <c:pt idx="16464">
                  <c:v>1364.64</c:v>
                </c:pt>
                <c:pt idx="16465">
                  <c:v>1364.65</c:v>
                </c:pt>
                <c:pt idx="16466">
                  <c:v>1364.66</c:v>
                </c:pt>
                <c:pt idx="16467">
                  <c:v>1364.67</c:v>
                </c:pt>
                <c:pt idx="16468">
                  <c:v>1364.68</c:v>
                </c:pt>
                <c:pt idx="16469">
                  <c:v>1364.69</c:v>
                </c:pt>
                <c:pt idx="16470">
                  <c:v>1364.7</c:v>
                </c:pt>
                <c:pt idx="16471">
                  <c:v>1364.71</c:v>
                </c:pt>
                <c:pt idx="16472">
                  <c:v>1364.72</c:v>
                </c:pt>
                <c:pt idx="16473">
                  <c:v>1364.73</c:v>
                </c:pt>
                <c:pt idx="16474">
                  <c:v>1364.74</c:v>
                </c:pt>
                <c:pt idx="16475">
                  <c:v>1364.75</c:v>
                </c:pt>
                <c:pt idx="16476">
                  <c:v>1364.76</c:v>
                </c:pt>
                <c:pt idx="16477">
                  <c:v>1364.77</c:v>
                </c:pt>
                <c:pt idx="16478">
                  <c:v>1364.78</c:v>
                </c:pt>
                <c:pt idx="16479">
                  <c:v>1364.79</c:v>
                </c:pt>
                <c:pt idx="16480">
                  <c:v>1364.8</c:v>
                </c:pt>
                <c:pt idx="16481">
                  <c:v>1364.81</c:v>
                </c:pt>
                <c:pt idx="16482">
                  <c:v>1364.82</c:v>
                </c:pt>
                <c:pt idx="16483">
                  <c:v>1364.83</c:v>
                </c:pt>
                <c:pt idx="16484">
                  <c:v>1364.84</c:v>
                </c:pt>
                <c:pt idx="16485">
                  <c:v>1364.85</c:v>
                </c:pt>
                <c:pt idx="16486">
                  <c:v>1364.86</c:v>
                </c:pt>
                <c:pt idx="16487">
                  <c:v>1364.87</c:v>
                </c:pt>
                <c:pt idx="16488">
                  <c:v>1364.88</c:v>
                </c:pt>
                <c:pt idx="16489">
                  <c:v>1364.89</c:v>
                </c:pt>
                <c:pt idx="16490">
                  <c:v>1364.9</c:v>
                </c:pt>
                <c:pt idx="16491">
                  <c:v>1364.91</c:v>
                </c:pt>
                <c:pt idx="16492">
                  <c:v>1364.92</c:v>
                </c:pt>
                <c:pt idx="16493">
                  <c:v>1364.93</c:v>
                </c:pt>
                <c:pt idx="16494">
                  <c:v>1364.94</c:v>
                </c:pt>
                <c:pt idx="16495">
                  <c:v>1364.95</c:v>
                </c:pt>
                <c:pt idx="16496">
                  <c:v>1364.96</c:v>
                </c:pt>
                <c:pt idx="16497">
                  <c:v>1364.97</c:v>
                </c:pt>
                <c:pt idx="16498">
                  <c:v>1364.98</c:v>
                </c:pt>
                <c:pt idx="16499">
                  <c:v>1364.99</c:v>
                </c:pt>
                <c:pt idx="16500">
                  <c:v>1365</c:v>
                </c:pt>
                <c:pt idx="16501">
                  <c:v>1365.01</c:v>
                </c:pt>
                <c:pt idx="16502">
                  <c:v>1365.02</c:v>
                </c:pt>
                <c:pt idx="16503">
                  <c:v>1365.03</c:v>
                </c:pt>
                <c:pt idx="16504">
                  <c:v>1365.04</c:v>
                </c:pt>
                <c:pt idx="16505">
                  <c:v>1365.05</c:v>
                </c:pt>
                <c:pt idx="16506">
                  <c:v>1365.06</c:v>
                </c:pt>
                <c:pt idx="16507">
                  <c:v>1365.07</c:v>
                </c:pt>
                <c:pt idx="16508">
                  <c:v>1365.08</c:v>
                </c:pt>
                <c:pt idx="16509">
                  <c:v>1365.09</c:v>
                </c:pt>
                <c:pt idx="16510">
                  <c:v>1365.1</c:v>
                </c:pt>
                <c:pt idx="16511">
                  <c:v>1365.11</c:v>
                </c:pt>
                <c:pt idx="16512">
                  <c:v>1365.12</c:v>
                </c:pt>
                <c:pt idx="16513">
                  <c:v>1365.13</c:v>
                </c:pt>
                <c:pt idx="16514">
                  <c:v>1365.14</c:v>
                </c:pt>
                <c:pt idx="16515">
                  <c:v>1365.15</c:v>
                </c:pt>
                <c:pt idx="16516">
                  <c:v>1365.16</c:v>
                </c:pt>
                <c:pt idx="16517">
                  <c:v>1365.17</c:v>
                </c:pt>
                <c:pt idx="16518">
                  <c:v>1365.18</c:v>
                </c:pt>
                <c:pt idx="16519">
                  <c:v>1365.19</c:v>
                </c:pt>
                <c:pt idx="16520">
                  <c:v>1365.2</c:v>
                </c:pt>
                <c:pt idx="16521">
                  <c:v>1365.21</c:v>
                </c:pt>
                <c:pt idx="16522">
                  <c:v>1365.22</c:v>
                </c:pt>
                <c:pt idx="16523">
                  <c:v>1365.23</c:v>
                </c:pt>
                <c:pt idx="16524">
                  <c:v>1365.24</c:v>
                </c:pt>
                <c:pt idx="16525">
                  <c:v>1365.25</c:v>
                </c:pt>
                <c:pt idx="16526">
                  <c:v>1365.26</c:v>
                </c:pt>
                <c:pt idx="16527">
                  <c:v>1365.27</c:v>
                </c:pt>
                <c:pt idx="16528">
                  <c:v>1365.28</c:v>
                </c:pt>
                <c:pt idx="16529">
                  <c:v>1365.29</c:v>
                </c:pt>
                <c:pt idx="16530">
                  <c:v>1365.3</c:v>
                </c:pt>
                <c:pt idx="16531">
                  <c:v>1365.31</c:v>
                </c:pt>
                <c:pt idx="16532">
                  <c:v>1365.32</c:v>
                </c:pt>
                <c:pt idx="16533">
                  <c:v>1365.33</c:v>
                </c:pt>
                <c:pt idx="16534">
                  <c:v>1365.34</c:v>
                </c:pt>
                <c:pt idx="16535">
                  <c:v>1365.35</c:v>
                </c:pt>
                <c:pt idx="16536">
                  <c:v>1365.36</c:v>
                </c:pt>
                <c:pt idx="16537">
                  <c:v>1365.37</c:v>
                </c:pt>
                <c:pt idx="16538">
                  <c:v>1365.38</c:v>
                </c:pt>
                <c:pt idx="16539">
                  <c:v>1365.39</c:v>
                </c:pt>
                <c:pt idx="16540">
                  <c:v>1365.4</c:v>
                </c:pt>
                <c:pt idx="16541">
                  <c:v>1365.41</c:v>
                </c:pt>
                <c:pt idx="16542">
                  <c:v>1365.42</c:v>
                </c:pt>
                <c:pt idx="16543">
                  <c:v>1365.43</c:v>
                </c:pt>
                <c:pt idx="16544">
                  <c:v>1365.44</c:v>
                </c:pt>
                <c:pt idx="16545">
                  <c:v>1365.45</c:v>
                </c:pt>
                <c:pt idx="16546">
                  <c:v>1365.46</c:v>
                </c:pt>
                <c:pt idx="16547">
                  <c:v>1365.47</c:v>
                </c:pt>
                <c:pt idx="16548">
                  <c:v>1365.48</c:v>
                </c:pt>
                <c:pt idx="16549">
                  <c:v>1365.49</c:v>
                </c:pt>
                <c:pt idx="16550">
                  <c:v>1365.5</c:v>
                </c:pt>
                <c:pt idx="16551">
                  <c:v>1365.51</c:v>
                </c:pt>
                <c:pt idx="16552">
                  <c:v>1365.52</c:v>
                </c:pt>
                <c:pt idx="16553">
                  <c:v>1365.53</c:v>
                </c:pt>
                <c:pt idx="16554">
                  <c:v>1365.54</c:v>
                </c:pt>
                <c:pt idx="16555">
                  <c:v>1365.55</c:v>
                </c:pt>
                <c:pt idx="16556">
                  <c:v>1365.56</c:v>
                </c:pt>
                <c:pt idx="16557">
                  <c:v>1365.57</c:v>
                </c:pt>
                <c:pt idx="16558">
                  <c:v>1365.58</c:v>
                </c:pt>
                <c:pt idx="16559">
                  <c:v>1365.59</c:v>
                </c:pt>
                <c:pt idx="16560">
                  <c:v>1365.6</c:v>
                </c:pt>
                <c:pt idx="16561">
                  <c:v>1365.61</c:v>
                </c:pt>
                <c:pt idx="16562">
                  <c:v>1365.62</c:v>
                </c:pt>
                <c:pt idx="16563">
                  <c:v>1365.63</c:v>
                </c:pt>
                <c:pt idx="16564">
                  <c:v>1365.64</c:v>
                </c:pt>
                <c:pt idx="16565">
                  <c:v>1365.65</c:v>
                </c:pt>
                <c:pt idx="16566">
                  <c:v>1365.66</c:v>
                </c:pt>
                <c:pt idx="16567">
                  <c:v>1365.67</c:v>
                </c:pt>
                <c:pt idx="16568">
                  <c:v>1365.68</c:v>
                </c:pt>
                <c:pt idx="16569">
                  <c:v>1365.69</c:v>
                </c:pt>
                <c:pt idx="16570">
                  <c:v>1365.7</c:v>
                </c:pt>
                <c:pt idx="16571">
                  <c:v>1365.71</c:v>
                </c:pt>
                <c:pt idx="16572">
                  <c:v>1365.72</c:v>
                </c:pt>
                <c:pt idx="16573">
                  <c:v>1365.73</c:v>
                </c:pt>
                <c:pt idx="16574">
                  <c:v>1365.74</c:v>
                </c:pt>
                <c:pt idx="16575">
                  <c:v>1365.75</c:v>
                </c:pt>
                <c:pt idx="16576">
                  <c:v>1365.76</c:v>
                </c:pt>
                <c:pt idx="16577">
                  <c:v>1365.77</c:v>
                </c:pt>
                <c:pt idx="16578">
                  <c:v>1365.78</c:v>
                </c:pt>
                <c:pt idx="16579">
                  <c:v>1365.79</c:v>
                </c:pt>
                <c:pt idx="16580">
                  <c:v>1365.8</c:v>
                </c:pt>
                <c:pt idx="16581">
                  <c:v>1365.81</c:v>
                </c:pt>
                <c:pt idx="16582">
                  <c:v>1365.82</c:v>
                </c:pt>
                <c:pt idx="16583">
                  <c:v>1365.83</c:v>
                </c:pt>
                <c:pt idx="16584">
                  <c:v>1365.84</c:v>
                </c:pt>
                <c:pt idx="16585">
                  <c:v>1365.85</c:v>
                </c:pt>
                <c:pt idx="16586">
                  <c:v>1365.86</c:v>
                </c:pt>
                <c:pt idx="16587">
                  <c:v>1365.87</c:v>
                </c:pt>
                <c:pt idx="16588">
                  <c:v>1365.88</c:v>
                </c:pt>
                <c:pt idx="16589">
                  <c:v>1365.89</c:v>
                </c:pt>
                <c:pt idx="16590">
                  <c:v>1365.9</c:v>
                </c:pt>
                <c:pt idx="16591">
                  <c:v>1365.91</c:v>
                </c:pt>
                <c:pt idx="16592">
                  <c:v>1365.92</c:v>
                </c:pt>
                <c:pt idx="16593">
                  <c:v>1365.93</c:v>
                </c:pt>
                <c:pt idx="16594">
                  <c:v>1365.94</c:v>
                </c:pt>
                <c:pt idx="16595">
                  <c:v>1365.95</c:v>
                </c:pt>
                <c:pt idx="16596">
                  <c:v>1365.96</c:v>
                </c:pt>
                <c:pt idx="16597">
                  <c:v>1365.97</c:v>
                </c:pt>
                <c:pt idx="16598">
                  <c:v>1365.98</c:v>
                </c:pt>
                <c:pt idx="16599">
                  <c:v>1365.99</c:v>
                </c:pt>
                <c:pt idx="16600">
                  <c:v>1366</c:v>
                </c:pt>
                <c:pt idx="16601">
                  <c:v>1366.01</c:v>
                </c:pt>
                <c:pt idx="16602">
                  <c:v>1366.02</c:v>
                </c:pt>
                <c:pt idx="16603">
                  <c:v>1366.03</c:v>
                </c:pt>
                <c:pt idx="16604">
                  <c:v>1366.04</c:v>
                </c:pt>
                <c:pt idx="16605">
                  <c:v>1366.05</c:v>
                </c:pt>
                <c:pt idx="16606">
                  <c:v>1366.06</c:v>
                </c:pt>
                <c:pt idx="16607">
                  <c:v>1366.07</c:v>
                </c:pt>
                <c:pt idx="16608">
                  <c:v>1366.08</c:v>
                </c:pt>
                <c:pt idx="16609">
                  <c:v>1366.09</c:v>
                </c:pt>
                <c:pt idx="16610">
                  <c:v>1366.1</c:v>
                </c:pt>
                <c:pt idx="16611">
                  <c:v>1366.11</c:v>
                </c:pt>
                <c:pt idx="16612">
                  <c:v>1366.12</c:v>
                </c:pt>
                <c:pt idx="16613">
                  <c:v>1366.13</c:v>
                </c:pt>
                <c:pt idx="16614">
                  <c:v>1366.14</c:v>
                </c:pt>
                <c:pt idx="16615">
                  <c:v>1366.15</c:v>
                </c:pt>
                <c:pt idx="16616">
                  <c:v>1366.16</c:v>
                </c:pt>
                <c:pt idx="16617">
                  <c:v>1366.17</c:v>
                </c:pt>
                <c:pt idx="16618">
                  <c:v>1366.18</c:v>
                </c:pt>
                <c:pt idx="16619">
                  <c:v>1366.19</c:v>
                </c:pt>
                <c:pt idx="16620">
                  <c:v>1366.2</c:v>
                </c:pt>
                <c:pt idx="16621">
                  <c:v>1366.21</c:v>
                </c:pt>
                <c:pt idx="16622">
                  <c:v>1366.22</c:v>
                </c:pt>
                <c:pt idx="16623">
                  <c:v>1366.23</c:v>
                </c:pt>
                <c:pt idx="16624">
                  <c:v>1366.24</c:v>
                </c:pt>
                <c:pt idx="16625">
                  <c:v>1366.25</c:v>
                </c:pt>
                <c:pt idx="16626">
                  <c:v>1366.26</c:v>
                </c:pt>
                <c:pt idx="16627">
                  <c:v>1366.27</c:v>
                </c:pt>
                <c:pt idx="16628">
                  <c:v>1366.28</c:v>
                </c:pt>
                <c:pt idx="16629">
                  <c:v>1366.29</c:v>
                </c:pt>
                <c:pt idx="16630">
                  <c:v>1366.3</c:v>
                </c:pt>
                <c:pt idx="16631">
                  <c:v>1366.31</c:v>
                </c:pt>
                <c:pt idx="16632">
                  <c:v>1366.32</c:v>
                </c:pt>
                <c:pt idx="16633">
                  <c:v>1366.33</c:v>
                </c:pt>
                <c:pt idx="16634">
                  <c:v>1366.34</c:v>
                </c:pt>
                <c:pt idx="16635">
                  <c:v>1366.35</c:v>
                </c:pt>
                <c:pt idx="16636">
                  <c:v>1366.36</c:v>
                </c:pt>
                <c:pt idx="16637">
                  <c:v>1366.37</c:v>
                </c:pt>
                <c:pt idx="16638">
                  <c:v>1366.38</c:v>
                </c:pt>
                <c:pt idx="16639">
                  <c:v>1366.39</c:v>
                </c:pt>
                <c:pt idx="16640">
                  <c:v>1366.4</c:v>
                </c:pt>
                <c:pt idx="16641">
                  <c:v>1366.41</c:v>
                </c:pt>
                <c:pt idx="16642">
                  <c:v>1366.42</c:v>
                </c:pt>
                <c:pt idx="16643">
                  <c:v>1366.43</c:v>
                </c:pt>
                <c:pt idx="16644">
                  <c:v>1366.44</c:v>
                </c:pt>
                <c:pt idx="16645">
                  <c:v>1366.45</c:v>
                </c:pt>
                <c:pt idx="16646">
                  <c:v>1366.46</c:v>
                </c:pt>
                <c:pt idx="16647">
                  <c:v>1366.47</c:v>
                </c:pt>
                <c:pt idx="16648">
                  <c:v>1366.48</c:v>
                </c:pt>
                <c:pt idx="16649">
                  <c:v>1366.49</c:v>
                </c:pt>
                <c:pt idx="16650">
                  <c:v>1366.5</c:v>
                </c:pt>
                <c:pt idx="16651">
                  <c:v>1366.51</c:v>
                </c:pt>
                <c:pt idx="16652">
                  <c:v>1366.52</c:v>
                </c:pt>
                <c:pt idx="16653">
                  <c:v>1366.53</c:v>
                </c:pt>
                <c:pt idx="16654">
                  <c:v>1366.54</c:v>
                </c:pt>
                <c:pt idx="16655">
                  <c:v>1366.55</c:v>
                </c:pt>
                <c:pt idx="16656">
                  <c:v>1366.56</c:v>
                </c:pt>
                <c:pt idx="16657">
                  <c:v>1366.57</c:v>
                </c:pt>
                <c:pt idx="16658">
                  <c:v>1366.58</c:v>
                </c:pt>
                <c:pt idx="16659">
                  <c:v>1366.59</c:v>
                </c:pt>
                <c:pt idx="16660">
                  <c:v>1366.6</c:v>
                </c:pt>
                <c:pt idx="16661">
                  <c:v>1366.61</c:v>
                </c:pt>
                <c:pt idx="16662">
                  <c:v>1366.62</c:v>
                </c:pt>
                <c:pt idx="16663">
                  <c:v>1366.63</c:v>
                </c:pt>
                <c:pt idx="16664">
                  <c:v>1366.64</c:v>
                </c:pt>
                <c:pt idx="16665">
                  <c:v>1366.65</c:v>
                </c:pt>
                <c:pt idx="16666">
                  <c:v>1366.66</c:v>
                </c:pt>
                <c:pt idx="16667">
                  <c:v>1366.67</c:v>
                </c:pt>
                <c:pt idx="16668">
                  <c:v>1366.68</c:v>
                </c:pt>
                <c:pt idx="16669">
                  <c:v>1366.69</c:v>
                </c:pt>
                <c:pt idx="16670">
                  <c:v>1366.7</c:v>
                </c:pt>
                <c:pt idx="16671">
                  <c:v>1366.71</c:v>
                </c:pt>
                <c:pt idx="16672">
                  <c:v>1366.72</c:v>
                </c:pt>
                <c:pt idx="16673">
                  <c:v>1366.73</c:v>
                </c:pt>
                <c:pt idx="16674">
                  <c:v>1366.74</c:v>
                </c:pt>
                <c:pt idx="16675">
                  <c:v>1366.75</c:v>
                </c:pt>
                <c:pt idx="16676">
                  <c:v>1366.76</c:v>
                </c:pt>
                <c:pt idx="16677">
                  <c:v>1366.77</c:v>
                </c:pt>
                <c:pt idx="16678">
                  <c:v>1366.78</c:v>
                </c:pt>
                <c:pt idx="16679">
                  <c:v>1366.79</c:v>
                </c:pt>
                <c:pt idx="16680">
                  <c:v>1366.8</c:v>
                </c:pt>
                <c:pt idx="16681">
                  <c:v>1366.81</c:v>
                </c:pt>
                <c:pt idx="16682">
                  <c:v>1366.82</c:v>
                </c:pt>
                <c:pt idx="16683">
                  <c:v>1366.83</c:v>
                </c:pt>
                <c:pt idx="16684">
                  <c:v>1366.84</c:v>
                </c:pt>
                <c:pt idx="16685">
                  <c:v>1366.85</c:v>
                </c:pt>
                <c:pt idx="16686">
                  <c:v>1366.86</c:v>
                </c:pt>
                <c:pt idx="16687">
                  <c:v>1366.87</c:v>
                </c:pt>
                <c:pt idx="16688">
                  <c:v>1366.88</c:v>
                </c:pt>
                <c:pt idx="16689">
                  <c:v>1366.89</c:v>
                </c:pt>
                <c:pt idx="16690">
                  <c:v>1366.9</c:v>
                </c:pt>
                <c:pt idx="16691">
                  <c:v>1366.91</c:v>
                </c:pt>
                <c:pt idx="16692">
                  <c:v>1366.92</c:v>
                </c:pt>
                <c:pt idx="16693">
                  <c:v>1366.93</c:v>
                </c:pt>
                <c:pt idx="16694">
                  <c:v>1366.94</c:v>
                </c:pt>
                <c:pt idx="16695">
                  <c:v>1366.95</c:v>
                </c:pt>
                <c:pt idx="16696">
                  <c:v>1366.96</c:v>
                </c:pt>
                <c:pt idx="16697">
                  <c:v>1366.97</c:v>
                </c:pt>
                <c:pt idx="16698">
                  <c:v>1366.98</c:v>
                </c:pt>
                <c:pt idx="16699">
                  <c:v>1366.99</c:v>
                </c:pt>
                <c:pt idx="16700">
                  <c:v>1367</c:v>
                </c:pt>
                <c:pt idx="16701">
                  <c:v>1367.01</c:v>
                </c:pt>
                <c:pt idx="16702">
                  <c:v>1367.02</c:v>
                </c:pt>
                <c:pt idx="16703">
                  <c:v>1367.03</c:v>
                </c:pt>
                <c:pt idx="16704">
                  <c:v>1367.04</c:v>
                </c:pt>
                <c:pt idx="16705">
                  <c:v>1367.05</c:v>
                </c:pt>
                <c:pt idx="16706">
                  <c:v>1367.06</c:v>
                </c:pt>
                <c:pt idx="16707">
                  <c:v>1367.07</c:v>
                </c:pt>
                <c:pt idx="16708">
                  <c:v>1367.08</c:v>
                </c:pt>
                <c:pt idx="16709">
                  <c:v>1367.09</c:v>
                </c:pt>
                <c:pt idx="16710">
                  <c:v>1367.1</c:v>
                </c:pt>
                <c:pt idx="16711">
                  <c:v>1367.11</c:v>
                </c:pt>
                <c:pt idx="16712">
                  <c:v>1367.12</c:v>
                </c:pt>
                <c:pt idx="16713">
                  <c:v>1367.13</c:v>
                </c:pt>
                <c:pt idx="16714">
                  <c:v>1367.14</c:v>
                </c:pt>
                <c:pt idx="16715">
                  <c:v>1367.15</c:v>
                </c:pt>
                <c:pt idx="16716">
                  <c:v>1367.16</c:v>
                </c:pt>
                <c:pt idx="16717">
                  <c:v>1367.17</c:v>
                </c:pt>
                <c:pt idx="16718">
                  <c:v>1367.18</c:v>
                </c:pt>
                <c:pt idx="16719">
                  <c:v>1367.19</c:v>
                </c:pt>
                <c:pt idx="16720">
                  <c:v>1367.2</c:v>
                </c:pt>
                <c:pt idx="16721">
                  <c:v>1367.21</c:v>
                </c:pt>
                <c:pt idx="16722">
                  <c:v>1367.22</c:v>
                </c:pt>
                <c:pt idx="16723">
                  <c:v>1367.23</c:v>
                </c:pt>
                <c:pt idx="16724">
                  <c:v>1367.24</c:v>
                </c:pt>
                <c:pt idx="16725">
                  <c:v>1367.25</c:v>
                </c:pt>
                <c:pt idx="16726">
                  <c:v>1367.26</c:v>
                </c:pt>
                <c:pt idx="16727">
                  <c:v>1367.27</c:v>
                </c:pt>
                <c:pt idx="16728">
                  <c:v>1367.28</c:v>
                </c:pt>
                <c:pt idx="16729">
                  <c:v>1367.29</c:v>
                </c:pt>
                <c:pt idx="16730">
                  <c:v>1367.3</c:v>
                </c:pt>
                <c:pt idx="16731">
                  <c:v>1367.31</c:v>
                </c:pt>
                <c:pt idx="16732">
                  <c:v>1367.32</c:v>
                </c:pt>
                <c:pt idx="16733">
                  <c:v>1367.33</c:v>
                </c:pt>
                <c:pt idx="16734">
                  <c:v>1367.34</c:v>
                </c:pt>
                <c:pt idx="16735">
                  <c:v>1367.35</c:v>
                </c:pt>
                <c:pt idx="16736">
                  <c:v>1367.36</c:v>
                </c:pt>
                <c:pt idx="16737">
                  <c:v>1367.37</c:v>
                </c:pt>
                <c:pt idx="16738">
                  <c:v>1367.38</c:v>
                </c:pt>
                <c:pt idx="16739">
                  <c:v>1367.39</c:v>
                </c:pt>
                <c:pt idx="16740">
                  <c:v>1367.4</c:v>
                </c:pt>
                <c:pt idx="16741">
                  <c:v>1367.41</c:v>
                </c:pt>
                <c:pt idx="16742">
                  <c:v>1367.42</c:v>
                </c:pt>
                <c:pt idx="16743">
                  <c:v>1367.43</c:v>
                </c:pt>
                <c:pt idx="16744">
                  <c:v>1367.44</c:v>
                </c:pt>
                <c:pt idx="16745">
                  <c:v>1367.45</c:v>
                </c:pt>
                <c:pt idx="16746">
                  <c:v>1367.46</c:v>
                </c:pt>
                <c:pt idx="16747">
                  <c:v>1367.47</c:v>
                </c:pt>
                <c:pt idx="16748">
                  <c:v>1367.48</c:v>
                </c:pt>
                <c:pt idx="16749">
                  <c:v>1367.49</c:v>
                </c:pt>
                <c:pt idx="16750">
                  <c:v>1367.5</c:v>
                </c:pt>
                <c:pt idx="16751">
                  <c:v>1367.51</c:v>
                </c:pt>
                <c:pt idx="16752">
                  <c:v>1367.52</c:v>
                </c:pt>
                <c:pt idx="16753">
                  <c:v>1367.53</c:v>
                </c:pt>
                <c:pt idx="16754">
                  <c:v>1367.54</c:v>
                </c:pt>
                <c:pt idx="16755">
                  <c:v>1367.55</c:v>
                </c:pt>
                <c:pt idx="16756">
                  <c:v>1367.56</c:v>
                </c:pt>
                <c:pt idx="16757">
                  <c:v>1367.57</c:v>
                </c:pt>
                <c:pt idx="16758">
                  <c:v>1367.58</c:v>
                </c:pt>
                <c:pt idx="16759">
                  <c:v>1367.59</c:v>
                </c:pt>
                <c:pt idx="16760">
                  <c:v>1367.6</c:v>
                </c:pt>
                <c:pt idx="16761">
                  <c:v>1367.61</c:v>
                </c:pt>
                <c:pt idx="16762">
                  <c:v>1367.62</c:v>
                </c:pt>
                <c:pt idx="16763">
                  <c:v>1367.63</c:v>
                </c:pt>
                <c:pt idx="16764">
                  <c:v>1367.64</c:v>
                </c:pt>
                <c:pt idx="16765">
                  <c:v>1367.65</c:v>
                </c:pt>
                <c:pt idx="16766">
                  <c:v>1367.66</c:v>
                </c:pt>
                <c:pt idx="16767">
                  <c:v>1367.67</c:v>
                </c:pt>
                <c:pt idx="16768">
                  <c:v>1367.68</c:v>
                </c:pt>
                <c:pt idx="16769">
                  <c:v>1367.69</c:v>
                </c:pt>
                <c:pt idx="16770">
                  <c:v>1367.7</c:v>
                </c:pt>
                <c:pt idx="16771">
                  <c:v>1367.71</c:v>
                </c:pt>
                <c:pt idx="16772">
                  <c:v>1367.72</c:v>
                </c:pt>
                <c:pt idx="16773">
                  <c:v>1367.73</c:v>
                </c:pt>
                <c:pt idx="16774">
                  <c:v>1367.74</c:v>
                </c:pt>
                <c:pt idx="16775">
                  <c:v>1367.75</c:v>
                </c:pt>
                <c:pt idx="16776">
                  <c:v>1367.76</c:v>
                </c:pt>
                <c:pt idx="16777">
                  <c:v>1367.77</c:v>
                </c:pt>
                <c:pt idx="16778">
                  <c:v>1367.78</c:v>
                </c:pt>
                <c:pt idx="16779">
                  <c:v>1367.79</c:v>
                </c:pt>
                <c:pt idx="16780">
                  <c:v>1367.8</c:v>
                </c:pt>
                <c:pt idx="16781">
                  <c:v>1367.81</c:v>
                </c:pt>
                <c:pt idx="16782">
                  <c:v>1367.82</c:v>
                </c:pt>
                <c:pt idx="16783">
                  <c:v>1367.83</c:v>
                </c:pt>
                <c:pt idx="16784">
                  <c:v>1367.84</c:v>
                </c:pt>
                <c:pt idx="16785">
                  <c:v>1367.85</c:v>
                </c:pt>
                <c:pt idx="16786">
                  <c:v>1367.86</c:v>
                </c:pt>
                <c:pt idx="16787">
                  <c:v>1367.87</c:v>
                </c:pt>
                <c:pt idx="16788">
                  <c:v>1367.88</c:v>
                </c:pt>
                <c:pt idx="16789">
                  <c:v>1367.89</c:v>
                </c:pt>
                <c:pt idx="16790">
                  <c:v>1367.9</c:v>
                </c:pt>
                <c:pt idx="16791">
                  <c:v>1367.91</c:v>
                </c:pt>
                <c:pt idx="16792">
                  <c:v>1367.92</c:v>
                </c:pt>
                <c:pt idx="16793">
                  <c:v>1367.93</c:v>
                </c:pt>
                <c:pt idx="16794">
                  <c:v>1367.94</c:v>
                </c:pt>
                <c:pt idx="16795">
                  <c:v>1367.95</c:v>
                </c:pt>
                <c:pt idx="16796">
                  <c:v>1367.96</c:v>
                </c:pt>
                <c:pt idx="16797">
                  <c:v>1367.97</c:v>
                </c:pt>
                <c:pt idx="16798">
                  <c:v>1367.98</c:v>
                </c:pt>
                <c:pt idx="16799">
                  <c:v>1367.99</c:v>
                </c:pt>
                <c:pt idx="16800">
                  <c:v>1368</c:v>
                </c:pt>
                <c:pt idx="16801">
                  <c:v>1368.01</c:v>
                </c:pt>
                <c:pt idx="16802">
                  <c:v>1368.02</c:v>
                </c:pt>
                <c:pt idx="16803">
                  <c:v>1368.03</c:v>
                </c:pt>
                <c:pt idx="16804">
                  <c:v>1368.04</c:v>
                </c:pt>
                <c:pt idx="16805">
                  <c:v>1368.05</c:v>
                </c:pt>
                <c:pt idx="16806">
                  <c:v>1368.06</c:v>
                </c:pt>
                <c:pt idx="16807">
                  <c:v>1368.07</c:v>
                </c:pt>
                <c:pt idx="16808">
                  <c:v>1368.08</c:v>
                </c:pt>
                <c:pt idx="16809">
                  <c:v>1368.09</c:v>
                </c:pt>
                <c:pt idx="16810">
                  <c:v>1368.1</c:v>
                </c:pt>
                <c:pt idx="16811">
                  <c:v>1368.11</c:v>
                </c:pt>
                <c:pt idx="16812">
                  <c:v>1368.12</c:v>
                </c:pt>
                <c:pt idx="16813">
                  <c:v>1368.13</c:v>
                </c:pt>
                <c:pt idx="16814">
                  <c:v>1368.14</c:v>
                </c:pt>
                <c:pt idx="16815">
                  <c:v>1368.15</c:v>
                </c:pt>
                <c:pt idx="16816">
                  <c:v>1368.16</c:v>
                </c:pt>
                <c:pt idx="16817">
                  <c:v>1368.17</c:v>
                </c:pt>
                <c:pt idx="16818">
                  <c:v>1368.18</c:v>
                </c:pt>
                <c:pt idx="16819">
                  <c:v>1368.19</c:v>
                </c:pt>
                <c:pt idx="16820">
                  <c:v>1368.2</c:v>
                </c:pt>
                <c:pt idx="16821">
                  <c:v>1368.21</c:v>
                </c:pt>
                <c:pt idx="16822">
                  <c:v>1368.22</c:v>
                </c:pt>
                <c:pt idx="16823">
                  <c:v>1368.23</c:v>
                </c:pt>
                <c:pt idx="16824">
                  <c:v>1368.24</c:v>
                </c:pt>
                <c:pt idx="16825">
                  <c:v>1368.25</c:v>
                </c:pt>
                <c:pt idx="16826">
                  <c:v>1368.26</c:v>
                </c:pt>
                <c:pt idx="16827">
                  <c:v>1368.27</c:v>
                </c:pt>
                <c:pt idx="16828">
                  <c:v>1368.28</c:v>
                </c:pt>
                <c:pt idx="16829">
                  <c:v>1368.29</c:v>
                </c:pt>
                <c:pt idx="16830">
                  <c:v>1368.3</c:v>
                </c:pt>
                <c:pt idx="16831">
                  <c:v>1368.31</c:v>
                </c:pt>
                <c:pt idx="16832">
                  <c:v>1368.32</c:v>
                </c:pt>
                <c:pt idx="16833">
                  <c:v>1368.33</c:v>
                </c:pt>
                <c:pt idx="16834">
                  <c:v>1368.34</c:v>
                </c:pt>
                <c:pt idx="16835">
                  <c:v>1368.35</c:v>
                </c:pt>
                <c:pt idx="16836">
                  <c:v>1368.36</c:v>
                </c:pt>
                <c:pt idx="16837">
                  <c:v>1368.37</c:v>
                </c:pt>
                <c:pt idx="16838">
                  <c:v>1368.38</c:v>
                </c:pt>
                <c:pt idx="16839">
                  <c:v>1368.39</c:v>
                </c:pt>
                <c:pt idx="16840">
                  <c:v>1368.4</c:v>
                </c:pt>
                <c:pt idx="16841">
                  <c:v>1368.41</c:v>
                </c:pt>
                <c:pt idx="16842">
                  <c:v>1368.42</c:v>
                </c:pt>
                <c:pt idx="16843">
                  <c:v>1368.43</c:v>
                </c:pt>
                <c:pt idx="16844">
                  <c:v>1368.44</c:v>
                </c:pt>
                <c:pt idx="16845">
                  <c:v>1368.45</c:v>
                </c:pt>
                <c:pt idx="16846">
                  <c:v>1368.46</c:v>
                </c:pt>
                <c:pt idx="16847">
                  <c:v>1368.47</c:v>
                </c:pt>
                <c:pt idx="16848">
                  <c:v>1368.48</c:v>
                </c:pt>
                <c:pt idx="16849">
                  <c:v>1368.49</c:v>
                </c:pt>
                <c:pt idx="16850">
                  <c:v>1368.5</c:v>
                </c:pt>
                <c:pt idx="16851">
                  <c:v>1368.51</c:v>
                </c:pt>
                <c:pt idx="16852">
                  <c:v>1368.52</c:v>
                </c:pt>
                <c:pt idx="16853">
                  <c:v>1368.53</c:v>
                </c:pt>
                <c:pt idx="16854">
                  <c:v>1368.54</c:v>
                </c:pt>
                <c:pt idx="16855">
                  <c:v>1368.55</c:v>
                </c:pt>
                <c:pt idx="16856">
                  <c:v>1368.56</c:v>
                </c:pt>
                <c:pt idx="16857">
                  <c:v>1368.57</c:v>
                </c:pt>
                <c:pt idx="16858">
                  <c:v>1368.58</c:v>
                </c:pt>
                <c:pt idx="16859">
                  <c:v>1368.59</c:v>
                </c:pt>
                <c:pt idx="16860">
                  <c:v>1368.6</c:v>
                </c:pt>
                <c:pt idx="16861">
                  <c:v>1368.61</c:v>
                </c:pt>
                <c:pt idx="16862">
                  <c:v>1368.62</c:v>
                </c:pt>
                <c:pt idx="16863">
                  <c:v>1368.63</c:v>
                </c:pt>
                <c:pt idx="16864">
                  <c:v>1368.64</c:v>
                </c:pt>
                <c:pt idx="16865">
                  <c:v>1368.65</c:v>
                </c:pt>
                <c:pt idx="16866">
                  <c:v>1368.66</c:v>
                </c:pt>
                <c:pt idx="16867">
                  <c:v>1368.67</c:v>
                </c:pt>
                <c:pt idx="16868">
                  <c:v>1368.68</c:v>
                </c:pt>
                <c:pt idx="16869">
                  <c:v>1368.69</c:v>
                </c:pt>
                <c:pt idx="16870">
                  <c:v>1368.7</c:v>
                </c:pt>
                <c:pt idx="16871">
                  <c:v>1368.71</c:v>
                </c:pt>
                <c:pt idx="16872">
                  <c:v>1368.72</c:v>
                </c:pt>
                <c:pt idx="16873">
                  <c:v>1368.73</c:v>
                </c:pt>
                <c:pt idx="16874">
                  <c:v>1368.74</c:v>
                </c:pt>
                <c:pt idx="16875">
                  <c:v>1368.75</c:v>
                </c:pt>
                <c:pt idx="16876">
                  <c:v>1368.76</c:v>
                </c:pt>
                <c:pt idx="16877">
                  <c:v>1368.77</c:v>
                </c:pt>
                <c:pt idx="16878">
                  <c:v>1368.78</c:v>
                </c:pt>
                <c:pt idx="16879">
                  <c:v>1368.79</c:v>
                </c:pt>
                <c:pt idx="16880">
                  <c:v>1368.8</c:v>
                </c:pt>
                <c:pt idx="16881">
                  <c:v>1368.81</c:v>
                </c:pt>
                <c:pt idx="16882">
                  <c:v>1368.82</c:v>
                </c:pt>
                <c:pt idx="16883">
                  <c:v>1368.83</c:v>
                </c:pt>
                <c:pt idx="16884">
                  <c:v>1368.84</c:v>
                </c:pt>
                <c:pt idx="16885">
                  <c:v>1368.85</c:v>
                </c:pt>
                <c:pt idx="16886">
                  <c:v>1368.86</c:v>
                </c:pt>
                <c:pt idx="16887">
                  <c:v>1368.87</c:v>
                </c:pt>
                <c:pt idx="16888">
                  <c:v>1368.88</c:v>
                </c:pt>
                <c:pt idx="16889">
                  <c:v>1368.89</c:v>
                </c:pt>
                <c:pt idx="16890">
                  <c:v>1368.9</c:v>
                </c:pt>
                <c:pt idx="16891">
                  <c:v>1368.91</c:v>
                </c:pt>
                <c:pt idx="16892">
                  <c:v>1368.92</c:v>
                </c:pt>
                <c:pt idx="16893">
                  <c:v>1368.93</c:v>
                </c:pt>
                <c:pt idx="16894">
                  <c:v>1368.94</c:v>
                </c:pt>
                <c:pt idx="16895">
                  <c:v>1368.95</c:v>
                </c:pt>
                <c:pt idx="16896">
                  <c:v>1368.96</c:v>
                </c:pt>
                <c:pt idx="16897">
                  <c:v>1368.97</c:v>
                </c:pt>
                <c:pt idx="16898">
                  <c:v>1368.98</c:v>
                </c:pt>
                <c:pt idx="16899">
                  <c:v>1368.99</c:v>
                </c:pt>
                <c:pt idx="16900">
                  <c:v>1369</c:v>
                </c:pt>
                <c:pt idx="16901">
                  <c:v>1369.01</c:v>
                </c:pt>
                <c:pt idx="16902">
                  <c:v>1369.02</c:v>
                </c:pt>
                <c:pt idx="16903">
                  <c:v>1369.03</c:v>
                </c:pt>
                <c:pt idx="16904">
                  <c:v>1369.04</c:v>
                </c:pt>
                <c:pt idx="16905">
                  <c:v>1369.05</c:v>
                </c:pt>
                <c:pt idx="16906">
                  <c:v>1369.06</c:v>
                </c:pt>
                <c:pt idx="16907">
                  <c:v>1369.07</c:v>
                </c:pt>
                <c:pt idx="16908">
                  <c:v>1369.08</c:v>
                </c:pt>
                <c:pt idx="16909">
                  <c:v>1369.09</c:v>
                </c:pt>
                <c:pt idx="16910">
                  <c:v>1369.1</c:v>
                </c:pt>
                <c:pt idx="16911">
                  <c:v>1369.11</c:v>
                </c:pt>
                <c:pt idx="16912">
                  <c:v>1369.12</c:v>
                </c:pt>
                <c:pt idx="16913">
                  <c:v>1369.13</c:v>
                </c:pt>
                <c:pt idx="16914">
                  <c:v>1369.14</c:v>
                </c:pt>
                <c:pt idx="16915">
                  <c:v>1369.15</c:v>
                </c:pt>
                <c:pt idx="16916">
                  <c:v>1369.16</c:v>
                </c:pt>
                <c:pt idx="16917">
                  <c:v>1369.17</c:v>
                </c:pt>
                <c:pt idx="16918">
                  <c:v>1369.18</c:v>
                </c:pt>
                <c:pt idx="16919">
                  <c:v>1369.19</c:v>
                </c:pt>
                <c:pt idx="16920">
                  <c:v>1369.2</c:v>
                </c:pt>
                <c:pt idx="16921">
                  <c:v>1369.21</c:v>
                </c:pt>
                <c:pt idx="16922">
                  <c:v>1369.22</c:v>
                </c:pt>
                <c:pt idx="16923">
                  <c:v>1369.23</c:v>
                </c:pt>
                <c:pt idx="16924">
                  <c:v>1369.24</c:v>
                </c:pt>
                <c:pt idx="16925">
                  <c:v>1369.25</c:v>
                </c:pt>
                <c:pt idx="16926">
                  <c:v>1369.26</c:v>
                </c:pt>
                <c:pt idx="16927">
                  <c:v>1369.27</c:v>
                </c:pt>
                <c:pt idx="16928">
                  <c:v>1369.28</c:v>
                </c:pt>
                <c:pt idx="16929">
                  <c:v>1369.29</c:v>
                </c:pt>
                <c:pt idx="16930">
                  <c:v>1369.3</c:v>
                </c:pt>
                <c:pt idx="16931">
                  <c:v>1369.31</c:v>
                </c:pt>
                <c:pt idx="16932">
                  <c:v>1369.32</c:v>
                </c:pt>
                <c:pt idx="16933">
                  <c:v>1369.33</c:v>
                </c:pt>
                <c:pt idx="16934">
                  <c:v>1369.34</c:v>
                </c:pt>
                <c:pt idx="16935">
                  <c:v>1369.35</c:v>
                </c:pt>
                <c:pt idx="16936">
                  <c:v>1369.36</c:v>
                </c:pt>
                <c:pt idx="16937">
                  <c:v>1369.37</c:v>
                </c:pt>
                <c:pt idx="16938">
                  <c:v>1369.38</c:v>
                </c:pt>
                <c:pt idx="16939">
                  <c:v>1369.39</c:v>
                </c:pt>
                <c:pt idx="16940">
                  <c:v>1369.4</c:v>
                </c:pt>
                <c:pt idx="16941">
                  <c:v>1369.41</c:v>
                </c:pt>
                <c:pt idx="16942">
                  <c:v>1369.42</c:v>
                </c:pt>
                <c:pt idx="16943">
                  <c:v>1369.43</c:v>
                </c:pt>
                <c:pt idx="16944">
                  <c:v>1369.44</c:v>
                </c:pt>
                <c:pt idx="16945">
                  <c:v>1369.45</c:v>
                </c:pt>
                <c:pt idx="16946">
                  <c:v>1369.46</c:v>
                </c:pt>
                <c:pt idx="16947">
                  <c:v>1369.47</c:v>
                </c:pt>
                <c:pt idx="16948">
                  <c:v>1369.48</c:v>
                </c:pt>
                <c:pt idx="16949">
                  <c:v>1369.49</c:v>
                </c:pt>
                <c:pt idx="16950">
                  <c:v>1369.5</c:v>
                </c:pt>
                <c:pt idx="16951">
                  <c:v>1369.51</c:v>
                </c:pt>
                <c:pt idx="16952">
                  <c:v>1369.52</c:v>
                </c:pt>
                <c:pt idx="16953">
                  <c:v>1369.53</c:v>
                </c:pt>
                <c:pt idx="16954">
                  <c:v>1369.54</c:v>
                </c:pt>
                <c:pt idx="16955">
                  <c:v>1369.55</c:v>
                </c:pt>
                <c:pt idx="16956">
                  <c:v>1369.56</c:v>
                </c:pt>
                <c:pt idx="16957">
                  <c:v>1369.57</c:v>
                </c:pt>
                <c:pt idx="16958">
                  <c:v>1369.58</c:v>
                </c:pt>
                <c:pt idx="16959">
                  <c:v>1369.59</c:v>
                </c:pt>
                <c:pt idx="16960">
                  <c:v>1369.6</c:v>
                </c:pt>
                <c:pt idx="16961">
                  <c:v>1369.61</c:v>
                </c:pt>
                <c:pt idx="16962">
                  <c:v>1369.62</c:v>
                </c:pt>
                <c:pt idx="16963">
                  <c:v>1369.63</c:v>
                </c:pt>
                <c:pt idx="16964">
                  <c:v>1369.64</c:v>
                </c:pt>
                <c:pt idx="16965">
                  <c:v>1369.65</c:v>
                </c:pt>
                <c:pt idx="16966">
                  <c:v>1369.66</c:v>
                </c:pt>
                <c:pt idx="16967">
                  <c:v>1369.67</c:v>
                </c:pt>
                <c:pt idx="16968">
                  <c:v>1369.68</c:v>
                </c:pt>
                <c:pt idx="16969">
                  <c:v>1369.69</c:v>
                </c:pt>
                <c:pt idx="16970">
                  <c:v>1369.7</c:v>
                </c:pt>
                <c:pt idx="16971">
                  <c:v>1369.71</c:v>
                </c:pt>
                <c:pt idx="16972">
                  <c:v>1369.72</c:v>
                </c:pt>
                <c:pt idx="16973">
                  <c:v>1369.73</c:v>
                </c:pt>
                <c:pt idx="16974">
                  <c:v>1369.74</c:v>
                </c:pt>
                <c:pt idx="16975">
                  <c:v>1369.75</c:v>
                </c:pt>
                <c:pt idx="16976">
                  <c:v>1369.76</c:v>
                </c:pt>
                <c:pt idx="16977">
                  <c:v>1369.77</c:v>
                </c:pt>
                <c:pt idx="16978">
                  <c:v>1369.78</c:v>
                </c:pt>
                <c:pt idx="16979">
                  <c:v>1369.79</c:v>
                </c:pt>
                <c:pt idx="16980">
                  <c:v>1369.8</c:v>
                </c:pt>
                <c:pt idx="16981">
                  <c:v>1369.81</c:v>
                </c:pt>
                <c:pt idx="16982">
                  <c:v>1369.82</c:v>
                </c:pt>
                <c:pt idx="16983">
                  <c:v>1369.83</c:v>
                </c:pt>
                <c:pt idx="16984">
                  <c:v>1369.84</c:v>
                </c:pt>
                <c:pt idx="16985">
                  <c:v>1369.85</c:v>
                </c:pt>
                <c:pt idx="16986">
                  <c:v>1369.86</c:v>
                </c:pt>
                <c:pt idx="16987">
                  <c:v>1369.87</c:v>
                </c:pt>
                <c:pt idx="16988">
                  <c:v>1369.88</c:v>
                </c:pt>
                <c:pt idx="16989">
                  <c:v>1369.89</c:v>
                </c:pt>
                <c:pt idx="16990">
                  <c:v>1369.9</c:v>
                </c:pt>
                <c:pt idx="16991">
                  <c:v>1369.91</c:v>
                </c:pt>
                <c:pt idx="16992">
                  <c:v>1369.92</c:v>
                </c:pt>
                <c:pt idx="16993">
                  <c:v>1369.93</c:v>
                </c:pt>
                <c:pt idx="16994">
                  <c:v>1369.94</c:v>
                </c:pt>
                <c:pt idx="16995">
                  <c:v>1369.95</c:v>
                </c:pt>
                <c:pt idx="16996">
                  <c:v>1369.96</c:v>
                </c:pt>
                <c:pt idx="16997">
                  <c:v>1369.97</c:v>
                </c:pt>
                <c:pt idx="16998">
                  <c:v>1369.98</c:v>
                </c:pt>
                <c:pt idx="16999">
                  <c:v>1369.99</c:v>
                </c:pt>
                <c:pt idx="17000">
                  <c:v>1370</c:v>
                </c:pt>
                <c:pt idx="17001">
                  <c:v>1370.01</c:v>
                </c:pt>
                <c:pt idx="17002">
                  <c:v>1370.02</c:v>
                </c:pt>
                <c:pt idx="17003">
                  <c:v>1370.03</c:v>
                </c:pt>
                <c:pt idx="17004">
                  <c:v>1370.04</c:v>
                </c:pt>
                <c:pt idx="17005">
                  <c:v>1370.05</c:v>
                </c:pt>
                <c:pt idx="17006">
                  <c:v>1370.06</c:v>
                </c:pt>
                <c:pt idx="17007">
                  <c:v>1370.07</c:v>
                </c:pt>
                <c:pt idx="17008">
                  <c:v>1370.08</c:v>
                </c:pt>
                <c:pt idx="17009">
                  <c:v>1370.09</c:v>
                </c:pt>
                <c:pt idx="17010">
                  <c:v>1370.1</c:v>
                </c:pt>
                <c:pt idx="17011">
                  <c:v>1370.11</c:v>
                </c:pt>
                <c:pt idx="17012">
                  <c:v>1370.12</c:v>
                </c:pt>
                <c:pt idx="17013">
                  <c:v>1370.13</c:v>
                </c:pt>
                <c:pt idx="17014">
                  <c:v>1370.14</c:v>
                </c:pt>
                <c:pt idx="17015">
                  <c:v>1370.15</c:v>
                </c:pt>
                <c:pt idx="17016">
                  <c:v>1370.16</c:v>
                </c:pt>
                <c:pt idx="17017">
                  <c:v>1370.17</c:v>
                </c:pt>
                <c:pt idx="17018">
                  <c:v>1370.18</c:v>
                </c:pt>
                <c:pt idx="17019">
                  <c:v>1370.19</c:v>
                </c:pt>
                <c:pt idx="17020">
                  <c:v>1370.2</c:v>
                </c:pt>
                <c:pt idx="17021">
                  <c:v>1370.21</c:v>
                </c:pt>
                <c:pt idx="17022">
                  <c:v>1370.22</c:v>
                </c:pt>
                <c:pt idx="17023">
                  <c:v>1370.23</c:v>
                </c:pt>
                <c:pt idx="17024">
                  <c:v>1370.24</c:v>
                </c:pt>
                <c:pt idx="17025">
                  <c:v>1370.25</c:v>
                </c:pt>
                <c:pt idx="17026">
                  <c:v>1370.26</c:v>
                </c:pt>
                <c:pt idx="17027">
                  <c:v>1370.27</c:v>
                </c:pt>
                <c:pt idx="17028">
                  <c:v>1370.28</c:v>
                </c:pt>
                <c:pt idx="17029">
                  <c:v>1370.29</c:v>
                </c:pt>
                <c:pt idx="17030">
                  <c:v>1370.3</c:v>
                </c:pt>
                <c:pt idx="17031">
                  <c:v>1370.31</c:v>
                </c:pt>
                <c:pt idx="17032">
                  <c:v>1370.32</c:v>
                </c:pt>
                <c:pt idx="17033">
                  <c:v>1370.33</c:v>
                </c:pt>
                <c:pt idx="17034">
                  <c:v>1370.34</c:v>
                </c:pt>
                <c:pt idx="17035">
                  <c:v>1370.35</c:v>
                </c:pt>
                <c:pt idx="17036">
                  <c:v>1370.36</c:v>
                </c:pt>
                <c:pt idx="17037">
                  <c:v>1370.37</c:v>
                </c:pt>
                <c:pt idx="17038">
                  <c:v>1370.38</c:v>
                </c:pt>
                <c:pt idx="17039">
                  <c:v>1370.39</c:v>
                </c:pt>
                <c:pt idx="17040">
                  <c:v>1370.4</c:v>
                </c:pt>
                <c:pt idx="17041">
                  <c:v>1370.41</c:v>
                </c:pt>
                <c:pt idx="17042">
                  <c:v>1370.42</c:v>
                </c:pt>
                <c:pt idx="17043">
                  <c:v>1370.43</c:v>
                </c:pt>
                <c:pt idx="17044">
                  <c:v>1370.44</c:v>
                </c:pt>
                <c:pt idx="17045">
                  <c:v>1370.45</c:v>
                </c:pt>
                <c:pt idx="17046">
                  <c:v>1370.46</c:v>
                </c:pt>
                <c:pt idx="17047">
                  <c:v>1370.47</c:v>
                </c:pt>
                <c:pt idx="17048">
                  <c:v>1370.48</c:v>
                </c:pt>
                <c:pt idx="17049">
                  <c:v>1370.49</c:v>
                </c:pt>
                <c:pt idx="17050">
                  <c:v>1370.5</c:v>
                </c:pt>
                <c:pt idx="17051">
                  <c:v>1370.51</c:v>
                </c:pt>
                <c:pt idx="17052">
                  <c:v>1370.52</c:v>
                </c:pt>
                <c:pt idx="17053">
                  <c:v>1370.53</c:v>
                </c:pt>
                <c:pt idx="17054">
                  <c:v>1370.54</c:v>
                </c:pt>
                <c:pt idx="17055">
                  <c:v>1370.55</c:v>
                </c:pt>
                <c:pt idx="17056">
                  <c:v>1370.56</c:v>
                </c:pt>
                <c:pt idx="17057">
                  <c:v>1370.57</c:v>
                </c:pt>
                <c:pt idx="17058">
                  <c:v>1370.58</c:v>
                </c:pt>
                <c:pt idx="17059">
                  <c:v>1370.59</c:v>
                </c:pt>
                <c:pt idx="17060">
                  <c:v>1370.6</c:v>
                </c:pt>
                <c:pt idx="17061">
                  <c:v>1370.61</c:v>
                </c:pt>
                <c:pt idx="17062">
                  <c:v>1370.62</c:v>
                </c:pt>
                <c:pt idx="17063">
                  <c:v>1370.63</c:v>
                </c:pt>
                <c:pt idx="17064">
                  <c:v>1370.64</c:v>
                </c:pt>
                <c:pt idx="17065">
                  <c:v>1370.65</c:v>
                </c:pt>
                <c:pt idx="17066">
                  <c:v>1370.66</c:v>
                </c:pt>
                <c:pt idx="17067">
                  <c:v>1370.67</c:v>
                </c:pt>
                <c:pt idx="17068">
                  <c:v>1370.68</c:v>
                </c:pt>
                <c:pt idx="17069">
                  <c:v>1370.69</c:v>
                </c:pt>
                <c:pt idx="17070">
                  <c:v>1370.7</c:v>
                </c:pt>
                <c:pt idx="17071">
                  <c:v>1370.71</c:v>
                </c:pt>
                <c:pt idx="17072">
                  <c:v>1370.72</c:v>
                </c:pt>
                <c:pt idx="17073">
                  <c:v>1370.73</c:v>
                </c:pt>
                <c:pt idx="17074">
                  <c:v>1370.74</c:v>
                </c:pt>
                <c:pt idx="17075">
                  <c:v>1370.75</c:v>
                </c:pt>
                <c:pt idx="17076">
                  <c:v>1370.76</c:v>
                </c:pt>
                <c:pt idx="17077">
                  <c:v>1370.77</c:v>
                </c:pt>
                <c:pt idx="17078">
                  <c:v>1370.78</c:v>
                </c:pt>
                <c:pt idx="17079">
                  <c:v>1370.79</c:v>
                </c:pt>
                <c:pt idx="17080">
                  <c:v>1370.8</c:v>
                </c:pt>
                <c:pt idx="17081">
                  <c:v>1370.81</c:v>
                </c:pt>
                <c:pt idx="17082">
                  <c:v>1370.82</c:v>
                </c:pt>
                <c:pt idx="17083">
                  <c:v>1370.83</c:v>
                </c:pt>
                <c:pt idx="17084">
                  <c:v>1370.84</c:v>
                </c:pt>
                <c:pt idx="17085">
                  <c:v>1370.85</c:v>
                </c:pt>
                <c:pt idx="17086">
                  <c:v>1370.86</c:v>
                </c:pt>
                <c:pt idx="17087">
                  <c:v>1370.87</c:v>
                </c:pt>
                <c:pt idx="17088">
                  <c:v>1370.88</c:v>
                </c:pt>
                <c:pt idx="17089">
                  <c:v>1370.89</c:v>
                </c:pt>
                <c:pt idx="17090">
                  <c:v>1370.9</c:v>
                </c:pt>
                <c:pt idx="17091">
                  <c:v>1370.91</c:v>
                </c:pt>
                <c:pt idx="17092">
                  <c:v>1370.92</c:v>
                </c:pt>
                <c:pt idx="17093">
                  <c:v>1370.93</c:v>
                </c:pt>
                <c:pt idx="17094">
                  <c:v>1370.94</c:v>
                </c:pt>
                <c:pt idx="17095">
                  <c:v>1370.95</c:v>
                </c:pt>
                <c:pt idx="17096">
                  <c:v>1370.96</c:v>
                </c:pt>
                <c:pt idx="17097">
                  <c:v>1370.97</c:v>
                </c:pt>
                <c:pt idx="17098">
                  <c:v>1370.98</c:v>
                </c:pt>
                <c:pt idx="17099">
                  <c:v>1370.99</c:v>
                </c:pt>
                <c:pt idx="17100">
                  <c:v>1371</c:v>
                </c:pt>
                <c:pt idx="17101">
                  <c:v>1371.01</c:v>
                </c:pt>
                <c:pt idx="17102">
                  <c:v>1371.02</c:v>
                </c:pt>
                <c:pt idx="17103">
                  <c:v>1371.03</c:v>
                </c:pt>
                <c:pt idx="17104">
                  <c:v>1371.04</c:v>
                </c:pt>
                <c:pt idx="17105">
                  <c:v>1371.05</c:v>
                </c:pt>
                <c:pt idx="17106">
                  <c:v>1371.06</c:v>
                </c:pt>
                <c:pt idx="17107">
                  <c:v>1371.07</c:v>
                </c:pt>
                <c:pt idx="17108">
                  <c:v>1371.08</c:v>
                </c:pt>
                <c:pt idx="17109">
                  <c:v>1371.09</c:v>
                </c:pt>
                <c:pt idx="17110">
                  <c:v>1371.1</c:v>
                </c:pt>
                <c:pt idx="17111">
                  <c:v>1371.11</c:v>
                </c:pt>
                <c:pt idx="17112">
                  <c:v>1371.12</c:v>
                </c:pt>
                <c:pt idx="17113">
                  <c:v>1371.13</c:v>
                </c:pt>
                <c:pt idx="17114">
                  <c:v>1371.14</c:v>
                </c:pt>
                <c:pt idx="17115">
                  <c:v>1371.15</c:v>
                </c:pt>
                <c:pt idx="17116">
                  <c:v>1371.16</c:v>
                </c:pt>
                <c:pt idx="17117">
                  <c:v>1371.17</c:v>
                </c:pt>
                <c:pt idx="17118">
                  <c:v>1371.18</c:v>
                </c:pt>
                <c:pt idx="17119">
                  <c:v>1371.19</c:v>
                </c:pt>
                <c:pt idx="17120">
                  <c:v>1371.2</c:v>
                </c:pt>
                <c:pt idx="17121">
                  <c:v>1371.21</c:v>
                </c:pt>
                <c:pt idx="17122">
                  <c:v>1371.22</c:v>
                </c:pt>
                <c:pt idx="17123">
                  <c:v>1371.23</c:v>
                </c:pt>
                <c:pt idx="17124">
                  <c:v>1371.24</c:v>
                </c:pt>
                <c:pt idx="17125">
                  <c:v>1371.25</c:v>
                </c:pt>
                <c:pt idx="17126">
                  <c:v>1371.26</c:v>
                </c:pt>
                <c:pt idx="17127">
                  <c:v>1371.27</c:v>
                </c:pt>
                <c:pt idx="17128">
                  <c:v>1371.28</c:v>
                </c:pt>
                <c:pt idx="17129">
                  <c:v>1371.29</c:v>
                </c:pt>
                <c:pt idx="17130">
                  <c:v>1371.3</c:v>
                </c:pt>
                <c:pt idx="17131">
                  <c:v>1371.31</c:v>
                </c:pt>
                <c:pt idx="17132">
                  <c:v>1371.32</c:v>
                </c:pt>
                <c:pt idx="17133">
                  <c:v>1371.33</c:v>
                </c:pt>
                <c:pt idx="17134">
                  <c:v>1371.34</c:v>
                </c:pt>
                <c:pt idx="17135">
                  <c:v>1371.35</c:v>
                </c:pt>
                <c:pt idx="17136">
                  <c:v>1371.36</c:v>
                </c:pt>
                <c:pt idx="17137">
                  <c:v>1371.37</c:v>
                </c:pt>
                <c:pt idx="17138">
                  <c:v>1371.38</c:v>
                </c:pt>
                <c:pt idx="17139">
                  <c:v>1371.39</c:v>
                </c:pt>
                <c:pt idx="17140">
                  <c:v>1371.4</c:v>
                </c:pt>
                <c:pt idx="17141">
                  <c:v>1371.41</c:v>
                </c:pt>
                <c:pt idx="17142">
                  <c:v>1371.42</c:v>
                </c:pt>
                <c:pt idx="17143">
                  <c:v>1371.43</c:v>
                </c:pt>
                <c:pt idx="17144">
                  <c:v>1371.44</c:v>
                </c:pt>
                <c:pt idx="17145">
                  <c:v>1371.45</c:v>
                </c:pt>
                <c:pt idx="17146">
                  <c:v>1371.46</c:v>
                </c:pt>
                <c:pt idx="17147">
                  <c:v>1371.47</c:v>
                </c:pt>
                <c:pt idx="17148">
                  <c:v>1371.48</c:v>
                </c:pt>
                <c:pt idx="17149">
                  <c:v>1371.49</c:v>
                </c:pt>
                <c:pt idx="17150">
                  <c:v>1371.5</c:v>
                </c:pt>
                <c:pt idx="17151">
                  <c:v>1371.51</c:v>
                </c:pt>
                <c:pt idx="17152">
                  <c:v>1371.52</c:v>
                </c:pt>
                <c:pt idx="17153">
                  <c:v>1371.53</c:v>
                </c:pt>
                <c:pt idx="17154">
                  <c:v>1371.54</c:v>
                </c:pt>
                <c:pt idx="17155">
                  <c:v>1371.55</c:v>
                </c:pt>
                <c:pt idx="17156">
                  <c:v>1371.56</c:v>
                </c:pt>
                <c:pt idx="17157">
                  <c:v>1371.57</c:v>
                </c:pt>
                <c:pt idx="17158">
                  <c:v>1371.58</c:v>
                </c:pt>
                <c:pt idx="17159">
                  <c:v>1371.59</c:v>
                </c:pt>
                <c:pt idx="17160">
                  <c:v>1371.6</c:v>
                </c:pt>
                <c:pt idx="17161">
                  <c:v>1371.61</c:v>
                </c:pt>
                <c:pt idx="17162">
                  <c:v>1371.62</c:v>
                </c:pt>
                <c:pt idx="17163">
                  <c:v>1371.63</c:v>
                </c:pt>
                <c:pt idx="17164">
                  <c:v>1371.64</c:v>
                </c:pt>
                <c:pt idx="17165">
                  <c:v>1371.65</c:v>
                </c:pt>
                <c:pt idx="17166">
                  <c:v>1371.66</c:v>
                </c:pt>
                <c:pt idx="17167">
                  <c:v>1371.67</c:v>
                </c:pt>
                <c:pt idx="17168">
                  <c:v>1371.68</c:v>
                </c:pt>
                <c:pt idx="17169">
                  <c:v>1371.69</c:v>
                </c:pt>
                <c:pt idx="17170">
                  <c:v>1371.7</c:v>
                </c:pt>
                <c:pt idx="17171">
                  <c:v>1371.71</c:v>
                </c:pt>
                <c:pt idx="17172">
                  <c:v>1371.72</c:v>
                </c:pt>
                <c:pt idx="17173">
                  <c:v>1371.73</c:v>
                </c:pt>
                <c:pt idx="17174">
                  <c:v>1371.74</c:v>
                </c:pt>
                <c:pt idx="17175">
                  <c:v>1371.75</c:v>
                </c:pt>
                <c:pt idx="17176">
                  <c:v>1371.76</c:v>
                </c:pt>
                <c:pt idx="17177">
                  <c:v>1371.77</c:v>
                </c:pt>
                <c:pt idx="17178">
                  <c:v>1371.78</c:v>
                </c:pt>
                <c:pt idx="17179">
                  <c:v>1371.79</c:v>
                </c:pt>
                <c:pt idx="17180">
                  <c:v>1371.8</c:v>
                </c:pt>
                <c:pt idx="17181">
                  <c:v>1371.81</c:v>
                </c:pt>
                <c:pt idx="17182">
                  <c:v>1371.82</c:v>
                </c:pt>
                <c:pt idx="17183">
                  <c:v>1371.83</c:v>
                </c:pt>
                <c:pt idx="17184">
                  <c:v>1371.84</c:v>
                </c:pt>
                <c:pt idx="17185">
                  <c:v>1371.85</c:v>
                </c:pt>
                <c:pt idx="17186">
                  <c:v>1371.86</c:v>
                </c:pt>
                <c:pt idx="17187">
                  <c:v>1371.87</c:v>
                </c:pt>
                <c:pt idx="17188">
                  <c:v>1371.88</c:v>
                </c:pt>
                <c:pt idx="17189">
                  <c:v>1371.89</c:v>
                </c:pt>
                <c:pt idx="17190">
                  <c:v>1371.9</c:v>
                </c:pt>
                <c:pt idx="17191">
                  <c:v>1371.91</c:v>
                </c:pt>
                <c:pt idx="17192">
                  <c:v>1371.92</c:v>
                </c:pt>
                <c:pt idx="17193">
                  <c:v>1371.93</c:v>
                </c:pt>
                <c:pt idx="17194">
                  <c:v>1371.94</c:v>
                </c:pt>
                <c:pt idx="17195">
                  <c:v>1371.95</c:v>
                </c:pt>
                <c:pt idx="17196">
                  <c:v>1371.96</c:v>
                </c:pt>
                <c:pt idx="17197">
                  <c:v>1371.97</c:v>
                </c:pt>
                <c:pt idx="17198">
                  <c:v>1371.98</c:v>
                </c:pt>
                <c:pt idx="17199">
                  <c:v>1371.99</c:v>
                </c:pt>
                <c:pt idx="17200">
                  <c:v>1372</c:v>
                </c:pt>
                <c:pt idx="17201">
                  <c:v>1372.01</c:v>
                </c:pt>
                <c:pt idx="17202">
                  <c:v>1372.02</c:v>
                </c:pt>
                <c:pt idx="17203">
                  <c:v>1372.03</c:v>
                </c:pt>
                <c:pt idx="17204">
                  <c:v>1372.04</c:v>
                </c:pt>
                <c:pt idx="17205">
                  <c:v>1372.05</c:v>
                </c:pt>
                <c:pt idx="17206">
                  <c:v>1372.06</c:v>
                </c:pt>
                <c:pt idx="17207">
                  <c:v>1372.07</c:v>
                </c:pt>
                <c:pt idx="17208">
                  <c:v>1372.08</c:v>
                </c:pt>
                <c:pt idx="17209">
                  <c:v>1372.09</c:v>
                </c:pt>
                <c:pt idx="17210">
                  <c:v>1372.1</c:v>
                </c:pt>
                <c:pt idx="17211">
                  <c:v>1372.11</c:v>
                </c:pt>
                <c:pt idx="17212">
                  <c:v>1372.12</c:v>
                </c:pt>
                <c:pt idx="17213">
                  <c:v>1372.13</c:v>
                </c:pt>
                <c:pt idx="17214">
                  <c:v>1372.14</c:v>
                </c:pt>
                <c:pt idx="17215">
                  <c:v>1372.15</c:v>
                </c:pt>
                <c:pt idx="17216">
                  <c:v>1372.16</c:v>
                </c:pt>
                <c:pt idx="17217">
                  <c:v>1372.17</c:v>
                </c:pt>
                <c:pt idx="17218">
                  <c:v>1372.18</c:v>
                </c:pt>
                <c:pt idx="17219">
                  <c:v>1372.19</c:v>
                </c:pt>
                <c:pt idx="17220">
                  <c:v>1372.2</c:v>
                </c:pt>
                <c:pt idx="17221">
                  <c:v>1372.21</c:v>
                </c:pt>
                <c:pt idx="17222">
                  <c:v>1372.22</c:v>
                </c:pt>
                <c:pt idx="17223">
                  <c:v>1372.23</c:v>
                </c:pt>
                <c:pt idx="17224">
                  <c:v>1372.24</c:v>
                </c:pt>
                <c:pt idx="17225">
                  <c:v>1372.25</c:v>
                </c:pt>
                <c:pt idx="17226">
                  <c:v>1372.26</c:v>
                </c:pt>
                <c:pt idx="17227">
                  <c:v>1372.27</c:v>
                </c:pt>
                <c:pt idx="17228">
                  <c:v>1372.28</c:v>
                </c:pt>
                <c:pt idx="17229">
                  <c:v>1372.29</c:v>
                </c:pt>
                <c:pt idx="17230">
                  <c:v>1372.3</c:v>
                </c:pt>
                <c:pt idx="17231">
                  <c:v>1372.31</c:v>
                </c:pt>
                <c:pt idx="17232">
                  <c:v>1372.32</c:v>
                </c:pt>
                <c:pt idx="17233">
                  <c:v>1372.33</c:v>
                </c:pt>
                <c:pt idx="17234">
                  <c:v>1372.34</c:v>
                </c:pt>
                <c:pt idx="17235">
                  <c:v>1372.35</c:v>
                </c:pt>
                <c:pt idx="17236">
                  <c:v>1372.36</c:v>
                </c:pt>
                <c:pt idx="17237">
                  <c:v>1372.37</c:v>
                </c:pt>
                <c:pt idx="17238">
                  <c:v>1372.38</c:v>
                </c:pt>
                <c:pt idx="17239">
                  <c:v>1372.39</c:v>
                </c:pt>
                <c:pt idx="17240">
                  <c:v>1372.4</c:v>
                </c:pt>
                <c:pt idx="17241">
                  <c:v>1372.41</c:v>
                </c:pt>
                <c:pt idx="17242">
                  <c:v>1372.42</c:v>
                </c:pt>
                <c:pt idx="17243">
                  <c:v>1372.43</c:v>
                </c:pt>
                <c:pt idx="17244">
                  <c:v>1372.44</c:v>
                </c:pt>
                <c:pt idx="17245">
                  <c:v>1372.45</c:v>
                </c:pt>
                <c:pt idx="17246">
                  <c:v>1372.46</c:v>
                </c:pt>
                <c:pt idx="17247">
                  <c:v>1372.47</c:v>
                </c:pt>
                <c:pt idx="17248">
                  <c:v>1372.48</c:v>
                </c:pt>
                <c:pt idx="17249">
                  <c:v>1372.49</c:v>
                </c:pt>
                <c:pt idx="17250">
                  <c:v>1372.5</c:v>
                </c:pt>
                <c:pt idx="17251">
                  <c:v>1372.51</c:v>
                </c:pt>
                <c:pt idx="17252">
                  <c:v>1372.52</c:v>
                </c:pt>
                <c:pt idx="17253">
                  <c:v>1372.53</c:v>
                </c:pt>
                <c:pt idx="17254">
                  <c:v>1372.54</c:v>
                </c:pt>
                <c:pt idx="17255">
                  <c:v>1372.55</c:v>
                </c:pt>
                <c:pt idx="17256">
                  <c:v>1372.56</c:v>
                </c:pt>
                <c:pt idx="17257">
                  <c:v>1372.57</c:v>
                </c:pt>
                <c:pt idx="17258">
                  <c:v>1372.58</c:v>
                </c:pt>
                <c:pt idx="17259">
                  <c:v>1372.59</c:v>
                </c:pt>
                <c:pt idx="17260">
                  <c:v>1372.6</c:v>
                </c:pt>
                <c:pt idx="17261">
                  <c:v>1372.61</c:v>
                </c:pt>
                <c:pt idx="17262">
                  <c:v>1372.62</c:v>
                </c:pt>
                <c:pt idx="17263">
                  <c:v>1372.63</c:v>
                </c:pt>
                <c:pt idx="17264">
                  <c:v>1372.64</c:v>
                </c:pt>
                <c:pt idx="17265">
                  <c:v>1372.65</c:v>
                </c:pt>
                <c:pt idx="17266">
                  <c:v>1372.66</c:v>
                </c:pt>
                <c:pt idx="17267">
                  <c:v>1372.67</c:v>
                </c:pt>
                <c:pt idx="17268">
                  <c:v>1372.68</c:v>
                </c:pt>
                <c:pt idx="17269">
                  <c:v>1372.69</c:v>
                </c:pt>
                <c:pt idx="17270">
                  <c:v>1372.7</c:v>
                </c:pt>
                <c:pt idx="17271">
                  <c:v>1372.71</c:v>
                </c:pt>
                <c:pt idx="17272">
                  <c:v>1372.72</c:v>
                </c:pt>
                <c:pt idx="17273">
                  <c:v>1372.73</c:v>
                </c:pt>
                <c:pt idx="17274">
                  <c:v>1372.74</c:v>
                </c:pt>
                <c:pt idx="17275">
                  <c:v>1372.75</c:v>
                </c:pt>
                <c:pt idx="17276">
                  <c:v>1372.76</c:v>
                </c:pt>
                <c:pt idx="17277">
                  <c:v>1372.77</c:v>
                </c:pt>
                <c:pt idx="17278">
                  <c:v>1372.78</c:v>
                </c:pt>
                <c:pt idx="17279">
                  <c:v>1372.79</c:v>
                </c:pt>
                <c:pt idx="17280">
                  <c:v>1372.8</c:v>
                </c:pt>
                <c:pt idx="17281">
                  <c:v>1372.81</c:v>
                </c:pt>
                <c:pt idx="17282">
                  <c:v>1372.82</c:v>
                </c:pt>
                <c:pt idx="17283">
                  <c:v>1372.83</c:v>
                </c:pt>
                <c:pt idx="17284">
                  <c:v>1372.84</c:v>
                </c:pt>
                <c:pt idx="17285">
                  <c:v>1372.85</c:v>
                </c:pt>
                <c:pt idx="17286">
                  <c:v>1372.86</c:v>
                </c:pt>
                <c:pt idx="17287">
                  <c:v>1372.87</c:v>
                </c:pt>
                <c:pt idx="17288">
                  <c:v>1372.88</c:v>
                </c:pt>
                <c:pt idx="17289">
                  <c:v>1372.89</c:v>
                </c:pt>
                <c:pt idx="17290">
                  <c:v>1372.9</c:v>
                </c:pt>
                <c:pt idx="17291">
                  <c:v>1372.91</c:v>
                </c:pt>
                <c:pt idx="17292">
                  <c:v>1372.92</c:v>
                </c:pt>
                <c:pt idx="17293">
                  <c:v>1372.93</c:v>
                </c:pt>
                <c:pt idx="17294">
                  <c:v>1372.94</c:v>
                </c:pt>
                <c:pt idx="17295">
                  <c:v>1372.95</c:v>
                </c:pt>
                <c:pt idx="17296">
                  <c:v>1372.96</c:v>
                </c:pt>
                <c:pt idx="17297">
                  <c:v>1372.97</c:v>
                </c:pt>
                <c:pt idx="17298">
                  <c:v>1372.98</c:v>
                </c:pt>
                <c:pt idx="17299">
                  <c:v>1372.99</c:v>
                </c:pt>
                <c:pt idx="17300">
                  <c:v>1373</c:v>
                </c:pt>
                <c:pt idx="17301">
                  <c:v>1373.01</c:v>
                </c:pt>
                <c:pt idx="17302">
                  <c:v>1373.02</c:v>
                </c:pt>
                <c:pt idx="17303">
                  <c:v>1373.03</c:v>
                </c:pt>
                <c:pt idx="17304">
                  <c:v>1373.04</c:v>
                </c:pt>
                <c:pt idx="17305">
                  <c:v>1373.05</c:v>
                </c:pt>
                <c:pt idx="17306">
                  <c:v>1373.06</c:v>
                </c:pt>
                <c:pt idx="17307">
                  <c:v>1373.07</c:v>
                </c:pt>
                <c:pt idx="17308">
                  <c:v>1373.08</c:v>
                </c:pt>
                <c:pt idx="17309">
                  <c:v>1373.09</c:v>
                </c:pt>
                <c:pt idx="17310">
                  <c:v>1373.1</c:v>
                </c:pt>
                <c:pt idx="17311">
                  <c:v>1373.11</c:v>
                </c:pt>
                <c:pt idx="17312">
                  <c:v>1373.12</c:v>
                </c:pt>
                <c:pt idx="17313">
                  <c:v>1373.13</c:v>
                </c:pt>
                <c:pt idx="17314">
                  <c:v>1373.14</c:v>
                </c:pt>
                <c:pt idx="17315">
                  <c:v>1373.15</c:v>
                </c:pt>
                <c:pt idx="17316">
                  <c:v>1373.16</c:v>
                </c:pt>
                <c:pt idx="17317">
                  <c:v>1373.17</c:v>
                </c:pt>
                <c:pt idx="17318">
                  <c:v>1373.18</c:v>
                </c:pt>
                <c:pt idx="17319">
                  <c:v>1373.19</c:v>
                </c:pt>
                <c:pt idx="17320">
                  <c:v>1373.2</c:v>
                </c:pt>
                <c:pt idx="17321">
                  <c:v>1373.21</c:v>
                </c:pt>
                <c:pt idx="17322">
                  <c:v>1373.22</c:v>
                </c:pt>
                <c:pt idx="17323">
                  <c:v>1373.23</c:v>
                </c:pt>
                <c:pt idx="17324">
                  <c:v>1373.24</c:v>
                </c:pt>
                <c:pt idx="17325">
                  <c:v>1373.25</c:v>
                </c:pt>
                <c:pt idx="17326">
                  <c:v>1373.26</c:v>
                </c:pt>
                <c:pt idx="17327">
                  <c:v>1373.27</c:v>
                </c:pt>
                <c:pt idx="17328">
                  <c:v>1373.28</c:v>
                </c:pt>
                <c:pt idx="17329">
                  <c:v>1373.29</c:v>
                </c:pt>
                <c:pt idx="17330">
                  <c:v>1373.3</c:v>
                </c:pt>
                <c:pt idx="17331">
                  <c:v>1373.31</c:v>
                </c:pt>
                <c:pt idx="17332">
                  <c:v>1373.32</c:v>
                </c:pt>
                <c:pt idx="17333">
                  <c:v>1373.33</c:v>
                </c:pt>
                <c:pt idx="17334">
                  <c:v>1373.34</c:v>
                </c:pt>
                <c:pt idx="17335">
                  <c:v>1373.35</c:v>
                </c:pt>
                <c:pt idx="17336">
                  <c:v>1373.36</c:v>
                </c:pt>
                <c:pt idx="17337">
                  <c:v>1373.37</c:v>
                </c:pt>
                <c:pt idx="17338">
                  <c:v>1373.38</c:v>
                </c:pt>
                <c:pt idx="17339">
                  <c:v>1373.39</c:v>
                </c:pt>
                <c:pt idx="17340">
                  <c:v>1373.4</c:v>
                </c:pt>
                <c:pt idx="17341">
                  <c:v>1373.41</c:v>
                </c:pt>
                <c:pt idx="17342">
                  <c:v>1373.42</c:v>
                </c:pt>
                <c:pt idx="17343">
                  <c:v>1373.43</c:v>
                </c:pt>
                <c:pt idx="17344">
                  <c:v>1373.44</c:v>
                </c:pt>
                <c:pt idx="17345">
                  <c:v>1373.45</c:v>
                </c:pt>
                <c:pt idx="17346">
                  <c:v>1373.46</c:v>
                </c:pt>
                <c:pt idx="17347">
                  <c:v>1373.47</c:v>
                </c:pt>
                <c:pt idx="17348">
                  <c:v>1373.48</c:v>
                </c:pt>
                <c:pt idx="17349">
                  <c:v>1373.49</c:v>
                </c:pt>
                <c:pt idx="17350">
                  <c:v>1373.5</c:v>
                </c:pt>
                <c:pt idx="17351">
                  <c:v>1373.51</c:v>
                </c:pt>
                <c:pt idx="17352">
                  <c:v>1373.52</c:v>
                </c:pt>
                <c:pt idx="17353">
                  <c:v>1373.53</c:v>
                </c:pt>
                <c:pt idx="17354">
                  <c:v>1373.54</c:v>
                </c:pt>
                <c:pt idx="17355">
                  <c:v>1373.55</c:v>
                </c:pt>
                <c:pt idx="17356">
                  <c:v>1373.56</c:v>
                </c:pt>
                <c:pt idx="17357">
                  <c:v>1373.57</c:v>
                </c:pt>
                <c:pt idx="17358">
                  <c:v>1373.58</c:v>
                </c:pt>
                <c:pt idx="17359">
                  <c:v>1373.59</c:v>
                </c:pt>
                <c:pt idx="17360">
                  <c:v>1373.6</c:v>
                </c:pt>
                <c:pt idx="17361">
                  <c:v>1373.61</c:v>
                </c:pt>
                <c:pt idx="17362">
                  <c:v>1373.62</c:v>
                </c:pt>
                <c:pt idx="17363">
                  <c:v>1373.63</c:v>
                </c:pt>
                <c:pt idx="17364">
                  <c:v>1373.64</c:v>
                </c:pt>
                <c:pt idx="17365">
                  <c:v>1373.65</c:v>
                </c:pt>
                <c:pt idx="17366">
                  <c:v>1373.66</c:v>
                </c:pt>
                <c:pt idx="17367">
                  <c:v>1373.67</c:v>
                </c:pt>
                <c:pt idx="17368">
                  <c:v>1373.68</c:v>
                </c:pt>
                <c:pt idx="17369">
                  <c:v>1373.69</c:v>
                </c:pt>
                <c:pt idx="17370">
                  <c:v>1373.7</c:v>
                </c:pt>
                <c:pt idx="17371">
                  <c:v>1373.71</c:v>
                </c:pt>
                <c:pt idx="17372">
                  <c:v>1373.72</c:v>
                </c:pt>
                <c:pt idx="17373">
                  <c:v>1373.73</c:v>
                </c:pt>
                <c:pt idx="17374">
                  <c:v>1373.74</c:v>
                </c:pt>
                <c:pt idx="17375">
                  <c:v>1373.75</c:v>
                </c:pt>
                <c:pt idx="17376">
                  <c:v>1373.76</c:v>
                </c:pt>
                <c:pt idx="17377">
                  <c:v>1373.77</c:v>
                </c:pt>
                <c:pt idx="17378">
                  <c:v>1373.78</c:v>
                </c:pt>
                <c:pt idx="17379">
                  <c:v>1373.79</c:v>
                </c:pt>
                <c:pt idx="17380">
                  <c:v>1373.8</c:v>
                </c:pt>
                <c:pt idx="17381">
                  <c:v>1373.81</c:v>
                </c:pt>
                <c:pt idx="17382">
                  <c:v>1373.82</c:v>
                </c:pt>
                <c:pt idx="17383">
                  <c:v>1373.83</c:v>
                </c:pt>
                <c:pt idx="17384">
                  <c:v>1373.84</c:v>
                </c:pt>
                <c:pt idx="17385">
                  <c:v>1373.85</c:v>
                </c:pt>
                <c:pt idx="17386">
                  <c:v>1373.86</c:v>
                </c:pt>
                <c:pt idx="17387">
                  <c:v>1373.87</c:v>
                </c:pt>
                <c:pt idx="17388">
                  <c:v>1373.88</c:v>
                </c:pt>
                <c:pt idx="17389">
                  <c:v>1373.89</c:v>
                </c:pt>
                <c:pt idx="17390">
                  <c:v>1373.9</c:v>
                </c:pt>
                <c:pt idx="17391">
                  <c:v>1373.91</c:v>
                </c:pt>
                <c:pt idx="17392">
                  <c:v>1373.92</c:v>
                </c:pt>
                <c:pt idx="17393">
                  <c:v>1373.93</c:v>
                </c:pt>
                <c:pt idx="17394">
                  <c:v>1373.94</c:v>
                </c:pt>
                <c:pt idx="17395">
                  <c:v>1373.95</c:v>
                </c:pt>
                <c:pt idx="17396">
                  <c:v>1373.96</c:v>
                </c:pt>
                <c:pt idx="17397">
                  <c:v>1373.97</c:v>
                </c:pt>
                <c:pt idx="17398">
                  <c:v>1373.98</c:v>
                </c:pt>
                <c:pt idx="17399">
                  <c:v>1373.99</c:v>
                </c:pt>
                <c:pt idx="17400">
                  <c:v>1374</c:v>
                </c:pt>
                <c:pt idx="17401">
                  <c:v>1374.01</c:v>
                </c:pt>
                <c:pt idx="17402">
                  <c:v>1374.02</c:v>
                </c:pt>
                <c:pt idx="17403">
                  <c:v>1374.03</c:v>
                </c:pt>
                <c:pt idx="17404">
                  <c:v>1374.04</c:v>
                </c:pt>
                <c:pt idx="17405">
                  <c:v>1374.05</c:v>
                </c:pt>
                <c:pt idx="17406">
                  <c:v>1374.06</c:v>
                </c:pt>
                <c:pt idx="17407">
                  <c:v>1374.07</c:v>
                </c:pt>
                <c:pt idx="17408">
                  <c:v>1374.08</c:v>
                </c:pt>
                <c:pt idx="17409">
                  <c:v>1374.09</c:v>
                </c:pt>
                <c:pt idx="17410">
                  <c:v>1374.1</c:v>
                </c:pt>
                <c:pt idx="17411">
                  <c:v>1374.11</c:v>
                </c:pt>
                <c:pt idx="17412">
                  <c:v>1374.12</c:v>
                </c:pt>
                <c:pt idx="17413">
                  <c:v>1374.13</c:v>
                </c:pt>
                <c:pt idx="17414">
                  <c:v>1374.14</c:v>
                </c:pt>
                <c:pt idx="17415">
                  <c:v>1374.15</c:v>
                </c:pt>
                <c:pt idx="17416">
                  <c:v>1374.16</c:v>
                </c:pt>
                <c:pt idx="17417">
                  <c:v>1374.17</c:v>
                </c:pt>
                <c:pt idx="17418">
                  <c:v>1374.18</c:v>
                </c:pt>
                <c:pt idx="17419">
                  <c:v>1374.19</c:v>
                </c:pt>
                <c:pt idx="17420">
                  <c:v>1374.2</c:v>
                </c:pt>
                <c:pt idx="17421">
                  <c:v>1374.21</c:v>
                </c:pt>
                <c:pt idx="17422">
                  <c:v>1374.22</c:v>
                </c:pt>
                <c:pt idx="17423">
                  <c:v>1374.23</c:v>
                </c:pt>
                <c:pt idx="17424">
                  <c:v>1374.24</c:v>
                </c:pt>
                <c:pt idx="17425">
                  <c:v>1374.25</c:v>
                </c:pt>
                <c:pt idx="17426">
                  <c:v>1374.26</c:v>
                </c:pt>
                <c:pt idx="17427">
                  <c:v>1374.27</c:v>
                </c:pt>
                <c:pt idx="17428">
                  <c:v>1374.28</c:v>
                </c:pt>
                <c:pt idx="17429">
                  <c:v>1374.29</c:v>
                </c:pt>
                <c:pt idx="17430">
                  <c:v>1374.3</c:v>
                </c:pt>
                <c:pt idx="17431">
                  <c:v>1374.31</c:v>
                </c:pt>
                <c:pt idx="17432">
                  <c:v>1374.32</c:v>
                </c:pt>
                <c:pt idx="17433">
                  <c:v>1374.33</c:v>
                </c:pt>
                <c:pt idx="17434">
                  <c:v>1374.34</c:v>
                </c:pt>
                <c:pt idx="17435">
                  <c:v>1374.35</c:v>
                </c:pt>
                <c:pt idx="17436">
                  <c:v>1374.36</c:v>
                </c:pt>
                <c:pt idx="17437">
                  <c:v>1374.37</c:v>
                </c:pt>
                <c:pt idx="17438">
                  <c:v>1374.38</c:v>
                </c:pt>
                <c:pt idx="17439">
                  <c:v>1374.39</c:v>
                </c:pt>
                <c:pt idx="17440">
                  <c:v>1374.4</c:v>
                </c:pt>
                <c:pt idx="17441">
                  <c:v>1374.41</c:v>
                </c:pt>
                <c:pt idx="17442">
                  <c:v>1374.42</c:v>
                </c:pt>
                <c:pt idx="17443">
                  <c:v>1374.43</c:v>
                </c:pt>
                <c:pt idx="17444">
                  <c:v>1374.44</c:v>
                </c:pt>
                <c:pt idx="17445">
                  <c:v>1374.45</c:v>
                </c:pt>
                <c:pt idx="17446">
                  <c:v>1374.46</c:v>
                </c:pt>
                <c:pt idx="17447">
                  <c:v>1374.47</c:v>
                </c:pt>
                <c:pt idx="17448">
                  <c:v>1374.48</c:v>
                </c:pt>
                <c:pt idx="17449">
                  <c:v>1374.49</c:v>
                </c:pt>
                <c:pt idx="17450">
                  <c:v>1374.5</c:v>
                </c:pt>
                <c:pt idx="17451">
                  <c:v>1374.51</c:v>
                </c:pt>
                <c:pt idx="17452">
                  <c:v>1374.52</c:v>
                </c:pt>
                <c:pt idx="17453">
                  <c:v>1374.53</c:v>
                </c:pt>
                <c:pt idx="17454">
                  <c:v>1374.54</c:v>
                </c:pt>
                <c:pt idx="17455">
                  <c:v>1374.55</c:v>
                </c:pt>
                <c:pt idx="17456">
                  <c:v>1374.56</c:v>
                </c:pt>
                <c:pt idx="17457">
                  <c:v>1374.57</c:v>
                </c:pt>
                <c:pt idx="17458">
                  <c:v>1374.58</c:v>
                </c:pt>
                <c:pt idx="17459">
                  <c:v>1374.59</c:v>
                </c:pt>
                <c:pt idx="17460">
                  <c:v>1374.6</c:v>
                </c:pt>
                <c:pt idx="17461">
                  <c:v>1374.61</c:v>
                </c:pt>
                <c:pt idx="17462">
                  <c:v>1374.62</c:v>
                </c:pt>
                <c:pt idx="17463">
                  <c:v>1374.63</c:v>
                </c:pt>
                <c:pt idx="17464">
                  <c:v>1374.64</c:v>
                </c:pt>
                <c:pt idx="17465">
                  <c:v>1374.65</c:v>
                </c:pt>
                <c:pt idx="17466">
                  <c:v>1374.66</c:v>
                </c:pt>
                <c:pt idx="17467">
                  <c:v>1374.67</c:v>
                </c:pt>
                <c:pt idx="17468">
                  <c:v>1374.68</c:v>
                </c:pt>
                <c:pt idx="17469">
                  <c:v>1374.69</c:v>
                </c:pt>
                <c:pt idx="17470">
                  <c:v>1374.7</c:v>
                </c:pt>
                <c:pt idx="17471">
                  <c:v>1374.71</c:v>
                </c:pt>
                <c:pt idx="17472">
                  <c:v>1374.72</c:v>
                </c:pt>
                <c:pt idx="17473">
                  <c:v>1374.73</c:v>
                </c:pt>
                <c:pt idx="17474">
                  <c:v>1374.74</c:v>
                </c:pt>
                <c:pt idx="17475">
                  <c:v>1374.75</c:v>
                </c:pt>
                <c:pt idx="17476">
                  <c:v>1374.76</c:v>
                </c:pt>
                <c:pt idx="17477">
                  <c:v>1374.77</c:v>
                </c:pt>
                <c:pt idx="17478">
                  <c:v>1374.78</c:v>
                </c:pt>
                <c:pt idx="17479">
                  <c:v>1374.79</c:v>
                </c:pt>
                <c:pt idx="17480">
                  <c:v>1374.8</c:v>
                </c:pt>
                <c:pt idx="17481">
                  <c:v>1374.81</c:v>
                </c:pt>
                <c:pt idx="17482">
                  <c:v>1374.82</c:v>
                </c:pt>
                <c:pt idx="17483">
                  <c:v>1374.83</c:v>
                </c:pt>
                <c:pt idx="17484">
                  <c:v>1374.84</c:v>
                </c:pt>
                <c:pt idx="17485">
                  <c:v>1374.85</c:v>
                </c:pt>
                <c:pt idx="17486">
                  <c:v>1374.86</c:v>
                </c:pt>
                <c:pt idx="17487">
                  <c:v>1374.87</c:v>
                </c:pt>
                <c:pt idx="17488">
                  <c:v>1374.88</c:v>
                </c:pt>
                <c:pt idx="17489">
                  <c:v>1374.89</c:v>
                </c:pt>
                <c:pt idx="17490">
                  <c:v>1374.9</c:v>
                </c:pt>
                <c:pt idx="17491">
                  <c:v>1374.91</c:v>
                </c:pt>
                <c:pt idx="17492">
                  <c:v>1374.92</c:v>
                </c:pt>
                <c:pt idx="17493">
                  <c:v>1374.93</c:v>
                </c:pt>
                <c:pt idx="17494">
                  <c:v>1374.94</c:v>
                </c:pt>
                <c:pt idx="17495">
                  <c:v>1374.95</c:v>
                </c:pt>
                <c:pt idx="17496">
                  <c:v>1374.96</c:v>
                </c:pt>
                <c:pt idx="17497">
                  <c:v>1374.97</c:v>
                </c:pt>
                <c:pt idx="17498">
                  <c:v>1374.98</c:v>
                </c:pt>
                <c:pt idx="17499">
                  <c:v>1374.99</c:v>
                </c:pt>
                <c:pt idx="17500">
                  <c:v>1375</c:v>
                </c:pt>
                <c:pt idx="17501">
                  <c:v>1375.01</c:v>
                </c:pt>
                <c:pt idx="17502">
                  <c:v>1375.02</c:v>
                </c:pt>
                <c:pt idx="17503">
                  <c:v>1375.03</c:v>
                </c:pt>
                <c:pt idx="17504">
                  <c:v>1375.04</c:v>
                </c:pt>
                <c:pt idx="17505">
                  <c:v>1375.05</c:v>
                </c:pt>
                <c:pt idx="17506">
                  <c:v>1375.06</c:v>
                </c:pt>
                <c:pt idx="17507">
                  <c:v>1375.07</c:v>
                </c:pt>
                <c:pt idx="17508">
                  <c:v>1375.08</c:v>
                </c:pt>
                <c:pt idx="17509">
                  <c:v>1375.09</c:v>
                </c:pt>
                <c:pt idx="17510">
                  <c:v>1375.1</c:v>
                </c:pt>
                <c:pt idx="17511">
                  <c:v>1375.11</c:v>
                </c:pt>
                <c:pt idx="17512">
                  <c:v>1375.12</c:v>
                </c:pt>
                <c:pt idx="17513">
                  <c:v>1375.13</c:v>
                </c:pt>
                <c:pt idx="17514">
                  <c:v>1375.14</c:v>
                </c:pt>
                <c:pt idx="17515">
                  <c:v>1375.15</c:v>
                </c:pt>
                <c:pt idx="17516">
                  <c:v>1375.16</c:v>
                </c:pt>
                <c:pt idx="17517">
                  <c:v>1375.17</c:v>
                </c:pt>
                <c:pt idx="17518">
                  <c:v>1375.18</c:v>
                </c:pt>
                <c:pt idx="17519">
                  <c:v>1375.19</c:v>
                </c:pt>
                <c:pt idx="17520">
                  <c:v>1375.2</c:v>
                </c:pt>
                <c:pt idx="17521">
                  <c:v>1375.21</c:v>
                </c:pt>
                <c:pt idx="17522">
                  <c:v>1375.22</c:v>
                </c:pt>
                <c:pt idx="17523">
                  <c:v>1375.23</c:v>
                </c:pt>
                <c:pt idx="17524">
                  <c:v>1375.24</c:v>
                </c:pt>
                <c:pt idx="17525">
                  <c:v>1375.25</c:v>
                </c:pt>
                <c:pt idx="17526">
                  <c:v>1375.26</c:v>
                </c:pt>
                <c:pt idx="17527">
                  <c:v>1375.27</c:v>
                </c:pt>
                <c:pt idx="17528">
                  <c:v>1375.28</c:v>
                </c:pt>
                <c:pt idx="17529">
                  <c:v>1375.29</c:v>
                </c:pt>
                <c:pt idx="17530">
                  <c:v>1375.3</c:v>
                </c:pt>
                <c:pt idx="17531">
                  <c:v>1375.31</c:v>
                </c:pt>
                <c:pt idx="17532">
                  <c:v>1375.32</c:v>
                </c:pt>
                <c:pt idx="17533">
                  <c:v>1375.33</c:v>
                </c:pt>
                <c:pt idx="17534">
                  <c:v>1375.34</c:v>
                </c:pt>
                <c:pt idx="17535">
                  <c:v>1375.35</c:v>
                </c:pt>
                <c:pt idx="17536">
                  <c:v>1375.36</c:v>
                </c:pt>
                <c:pt idx="17537">
                  <c:v>1375.37</c:v>
                </c:pt>
                <c:pt idx="17538">
                  <c:v>1375.38</c:v>
                </c:pt>
                <c:pt idx="17539">
                  <c:v>1375.39</c:v>
                </c:pt>
                <c:pt idx="17540">
                  <c:v>1375.4</c:v>
                </c:pt>
                <c:pt idx="17541">
                  <c:v>1375.41</c:v>
                </c:pt>
                <c:pt idx="17542">
                  <c:v>1375.42</c:v>
                </c:pt>
                <c:pt idx="17543">
                  <c:v>1375.43</c:v>
                </c:pt>
                <c:pt idx="17544">
                  <c:v>1375.44</c:v>
                </c:pt>
                <c:pt idx="17545">
                  <c:v>1375.45</c:v>
                </c:pt>
                <c:pt idx="17546">
                  <c:v>1375.46</c:v>
                </c:pt>
                <c:pt idx="17547">
                  <c:v>1375.47</c:v>
                </c:pt>
                <c:pt idx="17548">
                  <c:v>1375.48</c:v>
                </c:pt>
                <c:pt idx="17549">
                  <c:v>1375.49</c:v>
                </c:pt>
                <c:pt idx="17550">
                  <c:v>1375.5</c:v>
                </c:pt>
                <c:pt idx="17551">
                  <c:v>1375.51</c:v>
                </c:pt>
                <c:pt idx="17552">
                  <c:v>1375.52</c:v>
                </c:pt>
                <c:pt idx="17553">
                  <c:v>1375.53</c:v>
                </c:pt>
                <c:pt idx="17554">
                  <c:v>1375.54</c:v>
                </c:pt>
                <c:pt idx="17555">
                  <c:v>1375.55</c:v>
                </c:pt>
                <c:pt idx="17556">
                  <c:v>1375.56</c:v>
                </c:pt>
                <c:pt idx="17557">
                  <c:v>1375.57</c:v>
                </c:pt>
                <c:pt idx="17558">
                  <c:v>1375.58</c:v>
                </c:pt>
                <c:pt idx="17559">
                  <c:v>1375.59</c:v>
                </c:pt>
                <c:pt idx="17560">
                  <c:v>1375.6</c:v>
                </c:pt>
                <c:pt idx="17561">
                  <c:v>1375.61</c:v>
                </c:pt>
                <c:pt idx="17562">
                  <c:v>1375.62</c:v>
                </c:pt>
                <c:pt idx="17563">
                  <c:v>1375.63</c:v>
                </c:pt>
                <c:pt idx="17564">
                  <c:v>1375.64</c:v>
                </c:pt>
                <c:pt idx="17565">
                  <c:v>1375.65</c:v>
                </c:pt>
                <c:pt idx="17566">
                  <c:v>1375.66</c:v>
                </c:pt>
                <c:pt idx="17567">
                  <c:v>1375.67</c:v>
                </c:pt>
                <c:pt idx="17568">
                  <c:v>1375.68</c:v>
                </c:pt>
                <c:pt idx="17569">
                  <c:v>1375.69</c:v>
                </c:pt>
                <c:pt idx="17570">
                  <c:v>1375.7</c:v>
                </c:pt>
                <c:pt idx="17571">
                  <c:v>1375.71</c:v>
                </c:pt>
                <c:pt idx="17572">
                  <c:v>1375.72</c:v>
                </c:pt>
                <c:pt idx="17573">
                  <c:v>1375.73</c:v>
                </c:pt>
                <c:pt idx="17574">
                  <c:v>1375.74</c:v>
                </c:pt>
                <c:pt idx="17575">
                  <c:v>1375.75</c:v>
                </c:pt>
                <c:pt idx="17576">
                  <c:v>1375.76</c:v>
                </c:pt>
                <c:pt idx="17577">
                  <c:v>1375.77</c:v>
                </c:pt>
                <c:pt idx="17578">
                  <c:v>1375.78</c:v>
                </c:pt>
                <c:pt idx="17579">
                  <c:v>1375.79</c:v>
                </c:pt>
                <c:pt idx="17580">
                  <c:v>1375.8</c:v>
                </c:pt>
                <c:pt idx="17581">
                  <c:v>1375.81</c:v>
                </c:pt>
                <c:pt idx="17582">
                  <c:v>1375.82</c:v>
                </c:pt>
                <c:pt idx="17583">
                  <c:v>1375.83</c:v>
                </c:pt>
                <c:pt idx="17584">
                  <c:v>1375.84</c:v>
                </c:pt>
                <c:pt idx="17585">
                  <c:v>1375.85</c:v>
                </c:pt>
                <c:pt idx="17586">
                  <c:v>1375.86</c:v>
                </c:pt>
                <c:pt idx="17587">
                  <c:v>1375.87</c:v>
                </c:pt>
                <c:pt idx="17588">
                  <c:v>1375.88</c:v>
                </c:pt>
                <c:pt idx="17589">
                  <c:v>1375.89</c:v>
                </c:pt>
                <c:pt idx="17590">
                  <c:v>1375.9</c:v>
                </c:pt>
                <c:pt idx="17591">
                  <c:v>1375.91</c:v>
                </c:pt>
                <c:pt idx="17592">
                  <c:v>1375.92</c:v>
                </c:pt>
                <c:pt idx="17593">
                  <c:v>1375.93</c:v>
                </c:pt>
                <c:pt idx="17594">
                  <c:v>1375.94</c:v>
                </c:pt>
                <c:pt idx="17595">
                  <c:v>1375.95</c:v>
                </c:pt>
                <c:pt idx="17596">
                  <c:v>1375.96</c:v>
                </c:pt>
                <c:pt idx="17597">
                  <c:v>1375.97</c:v>
                </c:pt>
                <c:pt idx="17598">
                  <c:v>1375.98</c:v>
                </c:pt>
                <c:pt idx="17599">
                  <c:v>1375.99</c:v>
                </c:pt>
                <c:pt idx="17600">
                  <c:v>1376</c:v>
                </c:pt>
                <c:pt idx="17601">
                  <c:v>1376.01</c:v>
                </c:pt>
                <c:pt idx="17602">
                  <c:v>1376.02</c:v>
                </c:pt>
                <c:pt idx="17603">
                  <c:v>1376.03</c:v>
                </c:pt>
                <c:pt idx="17604">
                  <c:v>1376.04</c:v>
                </c:pt>
                <c:pt idx="17605">
                  <c:v>1376.05</c:v>
                </c:pt>
                <c:pt idx="17606">
                  <c:v>1376.06</c:v>
                </c:pt>
                <c:pt idx="17607">
                  <c:v>1376.07</c:v>
                </c:pt>
                <c:pt idx="17608">
                  <c:v>1376.08</c:v>
                </c:pt>
                <c:pt idx="17609">
                  <c:v>1376.09</c:v>
                </c:pt>
                <c:pt idx="17610">
                  <c:v>1376.1</c:v>
                </c:pt>
                <c:pt idx="17611">
                  <c:v>1376.11</c:v>
                </c:pt>
                <c:pt idx="17612">
                  <c:v>1376.12</c:v>
                </c:pt>
                <c:pt idx="17613">
                  <c:v>1376.13</c:v>
                </c:pt>
                <c:pt idx="17614">
                  <c:v>1376.14</c:v>
                </c:pt>
                <c:pt idx="17615">
                  <c:v>1376.15</c:v>
                </c:pt>
                <c:pt idx="17616">
                  <c:v>1376.16</c:v>
                </c:pt>
                <c:pt idx="17617">
                  <c:v>1376.17</c:v>
                </c:pt>
                <c:pt idx="17618">
                  <c:v>1376.18</c:v>
                </c:pt>
                <c:pt idx="17619">
                  <c:v>1376.19</c:v>
                </c:pt>
                <c:pt idx="17620">
                  <c:v>1376.2</c:v>
                </c:pt>
                <c:pt idx="17621">
                  <c:v>1376.21</c:v>
                </c:pt>
                <c:pt idx="17622">
                  <c:v>1376.22</c:v>
                </c:pt>
                <c:pt idx="17623">
                  <c:v>1376.23</c:v>
                </c:pt>
                <c:pt idx="17624">
                  <c:v>1376.24</c:v>
                </c:pt>
                <c:pt idx="17625">
                  <c:v>1376.25</c:v>
                </c:pt>
                <c:pt idx="17626">
                  <c:v>1376.26</c:v>
                </c:pt>
                <c:pt idx="17627">
                  <c:v>1376.27</c:v>
                </c:pt>
                <c:pt idx="17628">
                  <c:v>1376.28</c:v>
                </c:pt>
                <c:pt idx="17629">
                  <c:v>1376.29</c:v>
                </c:pt>
                <c:pt idx="17630">
                  <c:v>1376.3</c:v>
                </c:pt>
                <c:pt idx="17631">
                  <c:v>1376.31</c:v>
                </c:pt>
                <c:pt idx="17632">
                  <c:v>1376.32</c:v>
                </c:pt>
                <c:pt idx="17633">
                  <c:v>1376.33</c:v>
                </c:pt>
                <c:pt idx="17634">
                  <c:v>1376.34</c:v>
                </c:pt>
                <c:pt idx="17635">
                  <c:v>1376.35</c:v>
                </c:pt>
                <c:pt idx="17636">
                  <c:v>1376.36</c:v>
                </c:pt>
                <c:pt idx="17637">
                  <c:v>1376.37</c:v>
                </c:pt>
                <c:pt idx="17638">
                  <c:v>1376.38</c:v>
                </c:pt>
                <c:pt idx="17639">
                  <c:v>1376.39</c:v>
                </c:pt>
                <c:pt idx="17640">
                  <c:v>1376.4</c:v>
                </c:pt>
                <c:pt idx="17641">
                  <c:v>1376.41</c:v>
                </c:pt>
                <c:pt idx="17642">
                  <c:v>1376.42</c:v>
                </c:pt>
                <c:pt idx="17643">
                  <c:v>1376.43</c:v>
                </c:pt>
                <c:pt idx="17644">
                  <c:v>1376.44</c:v>
                </c:pt>
                <c:pt idx="17645">
                  <c:v>1376.45</c:v>
                </c:pt>
                <c:pt idx="17646">
                  <c:v>1376.46</c:v>
                </c:pt>
                <c:pt idx="17647">
                  <c:v>1376.47</c:v>
                </c:pt>
                <c:pt idx="17648">
                  <c:v>1376.48</c:v>
                </c:pt>
                <c:pt idx="17649">
                  <c:v>1376.49</c:v>
                </c:pt>
                <c:pt idx="17650">
                  <c:v>1376.5</c:v>
                </c:pt>
                <c:pt idx="17651">
                  <c:v>1376.51</c:v>
                </c:pt>
                <c:pt idx="17652">
                  <c:v>1376.52</c:v>
                </c:pt>
                <c:pt idx="17653">
                  <c:v>1376.53</c:v>
                </c:pt>
                <c:pt idx="17654">
                  <c:v>1376.54</c:v>
                </c:pt>
                <c:pt idx="17655">
                  <c:v>1376.55</c:v>
                </c:pt>
                <c:pt idx="17656">
                  <c:v>1376.56</c:v>
                </c:pt>
                <c:pt idx="17657">
                  <c:v>1376.57</c:v>
                </c:pt>
                <c:pt idx="17658">
                  <c:v>1376.58</c:v>
                </c:pt>
                <c:pt idx="17659">
                  <c:v>1376.59</c:v>
                </c:pt>
                <c:pt idx="17660">
                  <c:v>1376.6</c:v>
                </c:pt>
                <c:pt idx="17661">
                  <c:v>1376.61</c:v>
                </c:pt>
                <c:pt idx="17662">
                  <c:v>1376.62</c:v>
                </c:pt>
                <c:pt idx="17663">
                  <c:v>1376.63</c:v>
                </c:pt>
                <c:pt idx="17664">
                  <c:v>1376.64</c:v>
                </c:pt>
                <c:pt idx="17665">
                  <c:v>1376.65</c:v>
                </c:pt>
                <c:pt idx="17666">
                  <c:v>1376.66</c:v>
                </c:pt>
                <c:pt idx="17667">
                  <c:v>1376.67</c:v>
                </c:pt>
                <c:pt idx="17668">
                  <c:v>1376.68</c:v>
                </c:pt>
                <c:pt idx="17669">
                  <c:v>1376.69</c:v>
                </c:pt>
                <c:pt idx="17670">
                  <c:v>1376.7</c:v>
                </c:pt>
                <c:pt idx="17671">
                  <c:v>1376.71</c:v>
                </c:pt>
                <c:pt idx="17672">
                  <c:v>1376.72</c:v>
                </c:pt>
                <c:pt idx="17673">
                  <c:v>1376.73</c:v>
                </c:pt>
                <c:pt idx="17674">
                  <c:v>1376.74</c:v>
                </c:pt>
                <c:pt idx="17675">
                  <c:v>1376.75</c:v>
                </c:pt>
                <c:pt idx="17676">
                  <c:v>1376.76</c:v>
                </c:pt>
                <c:pt idx="17677">
                  <c:v>1376.77</c:v>
                </c:pt>
                <c:pt idx="17678">
                  <c:v>1376.78</c:v>
                </c:pt>
                <c:pt idx="17679">
                  <c:v>1376.79</c:v>
                </c:pt>
                <c:pt idx="17680">
                  <c:v>1376.8</c:v>
                </c:pt>
                <c:pt idx="17681">
                  <c:v>1376.81</c:v>
                </c:pt>
                <c:pt idx="17682">
                  <c:v>1376.82</c:v>
                </c:pt>
                <c:pt idx="17683">
                  <c:v>1376.83</c:v>
                </c:pt>
                <c:pt idx="17684">
                  <c:v>1376.84</c:v>
                </c:pt>
                <c:pt idx="17685">
                  <c:v>1376.85</c:v>
                </c:pt>
                <c:pt idx="17686">
                  <c:v>1376.86</c:v>
                </c:pt>
                <c:pt idx="17687">
                  <c:v>1376.87</c:v>
                </c:pt>
                <c:pt idx="17688">
                  <c:v>1376.88</c:v>
                </c:pt>
                <c:pt idx="17689">
                  <c:v>1376.89</c:v>
                </c:pt>
                <c:pt idx="17690">
                  <c:v>1376.9</c:v>
                </c:pt>
                <c:pt idx="17691">
                  <c:v>1376.91</c:v>
                </c:pt>
                <c:pt idx="17692">
                  <c:v>1376.92</c:v>
                </c:pt>
                <c:pt idx="17693">
                  <c:v>1376.93</c:v>
                </c:pt>
                <c:pt idx="17694">
                  <c:v>1376.94</c:v>
                </c:pt>
                <c:pt idx="17695">
                  <c:v>1376.95</c:v>
                </c:pt>
                <c:pt idx="17696">
                  <c:v>1376.96</c:v>
                </c:pt>
                <c:pt idx="17697">
                  <c:v>1376.97</c:v>
                </c:pt>
                <c:pt idx="17698">
                  <c:v>1376.98</c:v>
                </c:pt>
                <c:pt idx="17699">
                  <c:v>1376.99</c:v>
                </c:pt>
                <c:pt idx="17700">
                  <c:v>1377</c:v>
                </c:pt>
                <c:pt idx="17701">
                  <c:v>1377.01</c:v>
                </c:pt>
                <c:pt idx="17702">
                  <c:v>1377.02</c:v>
                </c:pt>
                <c:pt idx="17703">
                  <c:v>1377.03</c:v>
                </c:pt>
                <c:pt idx="17704">
                  <c:v>1377.04</c:v>
                </c:pt>
                <c:pt idx="17705">
                  <c:v>1377.05</c:v>
                </c:pt>
                <c:pt idx="17706">
                  <c:v>1377.06</c:v>
                </c:pt>
                <c:pt idx="17707">
                  <c:v>1377.07</c:v>
                </c:pt>
                <c:pt idx="17708">
                  <c:v>1377.08</c:v>
                </c:pt>
                <c:pt idx="17709">
                  <c:v>1377.09</c:v>
                </c:pt>
                <c:pt idx="17710">
                  <c:v>1377.1</c:v>
                </c:pt>
                <c:pt idx="17711">
                  <c:v>1377.11</c:v>
                </c:pt>
                <c:pt idx="17712">
                  <c:v>1377.12</c:v>
                </c:pt>
                <c:pt idx="17713">
                  <c:v>1377.13</c:v>
                </c:pt>
                <c:pt idx="17714">
                  <c:v>1377.14</c:v>
                </c:pt>
                <c:pt idx="17715">
                  <c:v>1377.15</c:v>
                </c:pt>
                <c:pt idx="17716">
                  <c:v>1377.16</c:v>
                </c:pt>
                <c:pt idx="17717">
                  <c:v>1377.17</c:v>
                </c:pt>
                <c:pt idx="17718">
                  <c:v>1377.18</c:v>
                </c:pt>
                <c:pt idx="17719">
                  <c:v>1377.19</c:v>
                </c:pt>
                <c:pt idx="17720">
                  <c:v>1377.2</c:v>
                </c:pt>
                <c:pt idx="17721">
                  <c:v>1377.21</c:v>
                </c:pt>
                <c:pt idx="17722">
                  <c:v>1377.22</c:v>
                </c:pt>
                <c:pt idx="17723">
                  <c:v>1377.23</c:v>
                </c:pt>
                <c:pt idx="17724">
                  <c:v>1377.24</c:v>
                </c:pt>
                <c:pt idx="17725">
                  <c:v>1377.25</c:v>
                </c:pt>
                <c:pt idx="17726">
                  <c:v>1377.26</c:v>
                </c:pt>
                <c:pt idx="17727">
                  <c:v>1377.27</c:v>
                </c:pt>
                <c:pt idx="17728">
                  <c:v>1377.28</c:v>
                </c:pt>
                <c:pt idx="17729">
                  <c:v>1377.29</c:v>
                </c:pt>
                <c:pt idx="17730">
                  <c:v>1377.3</c:v>
                </c:pt>
                <c:pt idx="17731">
                  <c:v>1377.31</c:v>
                </c:pt>
                <c:pt idx="17732">
                  <c:v>1377.32</c:v>
                </c:pt>
                <c:pt idx="17733">
                  <c:v>1377.33</c:v>
                </c:pt>
                <c:pt idx="17734">
                  <c:v>1377.34</c:v>
                </c:pt>
                <c:pt idx="17735">
                  <c:v>1377.35</c:v>
                </c:pt>
                <c:pt idx="17736">
                  <c:v>1377.36</c:v>
                </c:pt>
                <c:pt idx="17737">
                  <c:v>1377.37</c:v>
                </c:pt>
                <c:pt idx="17738">
                  <c:v>1377.38</c:v>
                </c:pt>
                <c:pt idx="17739">
                  <c:v>1377.39</c:v>
                </c:pt>
                <c:pt idx="17740">
                  <c:v>1377.4</c:v>
                </c:pt>
                <c:pt idx="17741">
                  <c:v>1377.41</c:v>
                </c:pt>
                <c:pt idx="17742">
                  <c:v>1377.42</c:v>
                </c:pt>
                <c:pt idx="17743">
                  <c:v>1377.43</c:v>
                </c:pt>
                <c:pt idx="17744">
                  <c:v>1377.44</c:v>
                </c:pt>
                <c:pt idx="17745">
                  <c:v>1377.45</c:v>
                </c:pt>
                <c:pt idx="17746">
                  <c:v>1377.46</c:v>
                </c:pt>
                <c:pt idx="17747">
                  <c:v>1377.47</c:v>
                </c:pt>
                <c:pt idx="17748">
                  <c:v>1377.48</c:v>
                </c:pt>
                <c:pt idx="17749">
                  <c:v>1377.49</c:v>
                </c:pt>
                <c:pt idx="17750">
                  <c:v>1377.5</c:v>
                </c:pt>
                <c:pt idx="17751">
                  <c:v>1377.51</c:v>
                </c:pt>
                <c:pt idx="17752">
                  <c:v>1377.52</c:v>
                </c:pt>
                <c:pt idx="17753">
                  <c:v>1377.53</c:v>
                </c:pt>
                <c:pt idx="17754">
                  <c:v>1377.54</c:v>
                </c:pt>
                <c:pt idx="17755">
                  <c:v>1377.55</c:v>
                </c:pt>
                <c:pt idx="17756">
                  <c:v>1377.56</c:v>
                </c:pt>
                <c:pt idx="17757">
                  <c:v>1377.57</c:v>
                </c:pt>
                <c:pt idx="17758">
                  <c:v>1377.58</c:v>
                </c:pt>
                <c:pt idx="17759">
                  <c:v>1377.59</c:v>
                </c:pt>
                <c:pt idx="17760">
                  <c:v>1377.6</c:v>
                </c:pt>
                <c:pt idx="17761">
                  <c:v>1377.61</c:v>
                </c:pt>
                <c:pt idx="17762">
                  <c:v>1377.62</c:v>
                </c:pt>
                <c:pt idx="17763">
                  <c:v>1377.63</c:v>
                </c:pt>
                <c:pt idx="17764">
                  <c:v>1377.64</c:v>
                </c:pt>
                <c:pt idx="17765">
                  <c:v>1377.65</c:v>
                </c:pt>
                <c:pt idx="17766">
                  <c:v>1377.66</c:v>
                </c:pt>
                <c:pt idx="17767">
                  <c:v>1377.67</c:v>
                </c:pt>
                <c:pt idx="17768">
                  <c:v>1377.68</c:v>
                </c:pt>
                <c:pt idx="17769">
                  <c:v>1377.69</c:v>
                </c:pt>
                <c:pt idx="17770">
                  <c:v>1377.7</c:v>
                </c:pt>
                <c:pt idx="17771">
                  <c:v>1377.71</c:v>
                </c:pt>
                <c:pt idx="17772">
                  <c:v>1377.72</c:v>
                </c:pt>
                <c:pt idx="17773">
                  <c:v>1377.73</c:v>
                </c:pt>
                <c:pt idx="17774">
                  <c:v>1377.74</c:v>
                </c:pt>
                <c:pt idx="17775">
                  <c:v>1377.75</c:v>
                </c:pt>
                <c:pt idx="17776">
                  <c:v>1377.76</c:v>
                </c:pt>
                <c:pt idx="17777">
                  <c:v>1377.77</c:v>
                </c:pt>
                <c:pt idx="17778">
                  <c:v>1377.78</c:v>
                </c:pt>
                <c:pt idx="17779">
                  <c:v>1377.79</c:v>
                </c:pt>
                <c:pt idx="17780">
                  <c:v>1377.8</c:v>
                </c:pt>
                <c:pt idx="17781">
                  <c:v>1377.81</c:v>
                </c:pt>
                <c:pt idx="17782">
                  <c:v>1377.82</c:v>
                </c:pt>
                <c:pt idx="17783">
                  <c:v>1377.83</c:v>
                </c:pt>
                <c:pt idx="17784">
                  <c:v>1377.84</c:v>
                </c:pt>
                <c:pt idx="17785">
                  <c:v>1377.85</c:v>
                </c:pt>
                <c:pt idx="17786">
                  <c:v>1377.86</c:v>
                </c:pt>
                <c:pt idx="17787">
                  <c:v>1377.87</c:v>
                </c:pt>
                <c:pt idx="17788">
                  <c:v>1377.88</c:v>
                </c:pt>
                <c:pt idx="17789">
                  <c:v>1377.89</c:v>
                </c:pt>
                <c:pt idx="17790">
                  <c:v>1377.9</c:v>
                </c:pt>
                <c:pt idx="17791">
                  <c:v>1377.91</c:v>
                </c:pt>
                <c:pt idx="17792">
                  <c:v>1377.92</c:v>
                </c:pt>
                <c:pt idx="17793">
                  <c:v>1377.93</c:v>
                </c:pt>
                <c:pt idx="17794">
                  <c:v>1377.94</c:v>
                </c:pt>
                <c:pt idx="17795">
                  <c:v>1377.95</c:v>
                </c:pt>
                <c:pt idx="17796">
                  <c:v>1377.96</c:v>
                </c:pt>
                <c:pt idx="17797">
                  <c:v>1377.97</c:v>
                </c:pt>
                <c:pt idx="17798">
                  <c:v>1377.98</c:v>
                </c:pt>
                <c:pt idx="17799">
                  <c:v>1377.99</c:v>
                </c:pt>
                <c:pt idx="17800">
                  <c:v>1378</c:v>
                </c:pt>
                <c:pt idx="17801">
                  <c:v>1378.01</c:v>
                </c:pt>
                <c:pt idx="17802">
                  <c:v>1378.02</c:v>
                </c:pt>
                <c:pt idx="17803">
                  <c:v>1378.03</c:v>
                </c:pt>
                <c:pt idx="17804">
                  <c:v>1378.04</c:v>
                </c:pt>
                <c:pt idx="17805">
                  <c:v>1378.05</c:v>
                </c:pt>
                <c:pt idx="17806">
                  <c:v>1378.06</c:v>
                </c:pt>
                <c:pt idx="17807">
                  <c:v>1378.07</c:v>
                </c:pt>
                <c:pt idx="17808">
                  <c:v>1378.08</c:v>
                </c:pt>
                <c:pt idx="17809">
                  <c:v>1378.09</c:v>
                </c:pt>
                <c:pt idx="17810">
                  <c:v>1378.1</c:v>
                </c:pt>
                <c:pt idx="17811">
                  <c:v>1378.11</c:v>
                </c:pt>
                <c:pt idx="17812">
                  <c:v>1378.12</c:v>
                </c:pt>
                <c:pt idx="17813">
                  <c:v>1378.13</c:v>
                </c:pt>
                <c:pt idx="17814">
                  <c:v>1378.14</c:v>
                </c:pt>
                <c:pt idx="17815">
                  <c:v>1378.15</c:v>
                </c:pt>
                <c:pt idx="17816">
                  <c:v>1378.16</c:v>
                </c:pt>
                <c:pt idx="17817">
                  <c:v>1378.17</c:v>
                </c:pt>
                <c:pt idx="17818">
                  <c:v>1378.18</c:v>
                </c:pt>
                <c:pt idx="17819">
                  <c:v>1378.19</c:v>
                </c:pt>
                <c:pt idx="17820">
                  <c:v>1378.2</c:v>
                </c:pt>
                <c:pt idx="17821">
                  <c:v>1378.21</c:v>
                </c:pt>
                <c:pt idx="17822">
                  <c:v>1378.22</c:v>
                </c:pt>
                <c:pt idx="17823">
                  <c:v>1378.23</c:v>
                </c:pt>
                <c:pt idx="17824">
                  <c:v>1378.24</c:v>
                </c:pt>
                <c:pt idx="17825">
                  <c:v>1378.25</c:v>
                </c:pt>
                <c:pt idx="17826">
                  <c:v>1378.26</c:v>
                </c:pt>
                <c:pt idx="17827">
                  <c:v>1378.27</c:v>
                </c:pt>
                <c:pt idx="17828">
                  <c:v>1378.28</c:v>
                </c:pt>
                <c:pt idx="17829">
                  <c:v>1378.29</c:v>
                </c:pt>
                <c:pt idx="17830">
                  <c:v>1378.3</c:v>
                </c:pt>
                <c:pt idx="17831">
                  <c:v>1378.31</c:v>
                </c:pt>
                <c:pt idx="17832">
                  <c:v>1378.32</c:v>
                </c:pt>
                <c:pt idx="17833">
                  <c:v>1378.33</c:v>
                </c:pt>
                <c:pt idx="17834">
                  <c:v>1378.34</c:v>
                </c:pt>
                <c:pt idx="17835">
                  <c:v>1378.35</c:v>
                </c:pt>
                <c:pt idx="17836">
                  <c:v>1378.36</c:v>
                </c:pt>
                <c:pt idx="17837">
                  <c:v>1378.37</c:v>
                </c:pt>
                <c:pt idx="17838">
                  <c:v>1378.38</c:v>
                </c:pt>
                <c:pt idx="17839">
                  <c:v>1378.39</c:v>
                </c:pt>
                <c:pt idx="17840">
                  <c:v>1378.4</c:v>
                </c:pt>
                <c:pt idx="17841">
                  <c:v>1378.41</c:v>
                </c:pt>
                <c:pt idx="17842">
                  <c:v>1378.42</c:v>
                </c:pt>
                <c:pt idx="17843">
                  <c:v>1378.43</c:v>
                </c:pt>
                <c:pt idx="17844">
                  <c:v>1378.44</c:v>
                </c:pt>
                <c:pt idx="17845">
                  <c:v>1378.45</c:v>
                </c:pt>
                <c:pt idx="17846">
                  <c:v>1378.46</c:v>
                </c:pt>
                <c:pt idx="17847">
                  <c:v>1378.47</c:v>
                </c:pt>
                <c:pt idx="17848">
                  <c:v>1378.48</c:v>
                </c:pt>
                <c:pt idx="17849">
                  <c:v>1378.49</c:v>
                </c:pt>
                <c:pt idx="17850">
                  <c:v>1378.5</c:v>
                </c:pt>
                <c:pt idx="17851">
                  <c:v>1378.51</c:v>
                </c:pt>
                <c:pt idx="17852">
                  <c:v>1378.52</c:v>
                </c:pt>
                <c:pt idx="17853">
                  <c:v>1378.53</c:v>
                </c:pt>
                <c:pt idx="17854">
                  <c:v>1378.54</c:v>
                </c:pt>
                <c:pt idx="17855">
                  <c:v>1378.55</c:v>
                </c:pt>
                <c:pt idx="17856">
                  <c:v>1378.56</c:v>
                </c:pt>
                <c:pt idx="17857">
                  <c:v>1378.57</c:v>
                </c:pt>
                <c:pt idx="17858">
                  <c:v>1378.58</c:v>
                </c:pt>
                <c:pt idx="17859">
                  <c:v>1378.59</c:v>
                </c:pt>
                <c:pt idx="17860">
                  <c:v>1378.6</c:v>
                </c:pt>
                <c:pt idx="17861">
                  <c:v>1378.61</c:v>
                </c:pt>
                <c:pt idx="17862">
                  <c:v>1378.62</c:v>
                </c:pt>
                <c:pt idx="17863">
                  <c:v>1378.63</c:v>
                </c:pt>
                <c:pt idx="17864">
                  <c:v>1378.64</c:v>
                </c:pt>
                <c:pt idx="17865">
                  <c:v>1378.65</c:v>
                </c:pt>
                <c:pt idx="17866">
                  <c:v>1378.66</c:v>
                </c:pt>
                <c:pt idx="17867">
                  <c:v>1378.67</c:v>
                </c:pt>
                <c:pt idx="17868">
                  <c:v>1378.68</c:v>
                </c:pt>
                <c:pt idx="17869">
                  <c:v>1378.69</c:v>
                </c:pt>
                <c:pt idx="17870">
                  <c:v>1378.7</c:v>
                </c:pt>
                <c:pt idx="17871">
                  <c:v>1378.71</c:v>
                </c:pt>
                <c:pt idx="17872">
                  <c:v>1378.72</c:v>
                </c:pt>
                <c:pt idx="17873">
                  <c:v>1378.73</c:v>
                </c:pt>
                <c:pt idx="17874">
                  <c:v>1378.74</c:v>
                </c:pt>
                <c:pt idx="17875">
                  <c:v>1378.75</c:v>
                </c:pt>
                <c:pt idx="17876">
                  <c:v>1378.76</c:v>
                </c:pt>
                <c:pt idx="17877">
                  <c:v>1378.77</c:v>
                </c:pt>
                <c:pt idx="17878">
                  <c:v>1378.78</c:v>
                </c:pt>
                <c:pt idx="17879">
                  <c:v>1378.79</c:v>
                </c:pt>
                <c:pt idx="17880">
                  <c:v>1378.8</c:v>
                </c:pt>
                <c:pt idx="17881">
                  <c:v>1378.81</c:v>
                </c:pt>
                <c:pt idx="17882">
                  <c:v>1378.82</c:v>
                </c:pt>
                <c:pt idx="17883">
                  <c:v>1378.83</c:v>
                </c:pt>
                <c:pt idx="17884">
                  <c:v>1378.84</c:v>
                </c:pt>
                <c:pt idx="17885">
                  <c:v>1378.85</c:v>
                </c:pt>
                <c:pt idx="17886">
                  <c:v>1378.86</c:v>
                </c:pt>
                <c:pt idx="17887">
                  <c:v>1378.87</c:v>
                </c:pt>
                <c:pt idx="17888">
                  <c:v>1378.88</c:v>
                </c:pt>
                <c:pt idx="17889">
                  <c:v>1378.89</c:v>
                </c:pt>
                <c:pt idx="17890">
                  <c:v>1378.9</c:v>
                </c:pt>
                <c:pt idx="17891">
                  <c:v>1378.91</c:v>
                </c:pt>
                <c:pt idx="17892">
                  <c:v>1378.92</c:v>
                </c:pt>
                <c:pt idx="17893">
                  <c:v>1378.93</c:v>
                </c:pt>
                <c:pt idx="17894">
                  <c:v>1378.94</c:v>
                </c:pt>
                <c:pt idx="17895">
                  <c:v>1378.95</c:v>
                </c:pt>
                <c:pt idx="17896">
                  <c:v>1378.96</c:v>
                </c:pt>
                <c:pt idx="17897">
                  <c:v>1378.97</c:v>
                </c:pt>
                <c:pt idx="17898">
                  <c:v>1378.98</c:v>
                </c:pt>
                <c:pt idx="17899">
                  <c:v>1378.99</c:v>
                </c:pt>
                <c:pt idx="17900">
                  <c:v>1379</c:v>
                </c:pt>
                <c:pt idx="17901">
                  <c:v>1379.01</c:v>
                </c:pt>
                <c:pt idx="17902">
                  <c:v>1379.02</c:v>
                </c:pt>
                <c:pt idx="17903">
                  <c:v>1379.03</c:v>
                </c:pt>
                <c:pt idx="17904">
                  <c:v>1379.04</c:v>
                </c:pt>
                <c:pt idx="17905">
                  <c:v>1379.05</c:v>
                </c:pt>
                <c:pt idx="17906">
                  <c:v>1379.06</c:v>
                </c:pt>
                <c:pt idx="17907">
                  <c:v>1379.07</c:v>
                </c:pt>
                <c:pt idx="17908">
                  <c:v>1379.08</c:v>
                </c:pt>
                <c:pt idx="17909">
                  <c:v>1379.09</c:v>
                </c:pt>
                <c:pt idx="17910">
                  <c:v>1379.1</c:v>
                </c:pt>
                <c:pt idx="17911">
                  <c:v>1379.11</c:v>
                </c:pt>
                <c:pt idx="17912">
                  <c:v>1379.12</c:v>
                </c:pt>
                <c:pt idx="17913">
                  <c:v>1379.13</c:v>
                </c:pt>
                <c:pt idx="17914">
                  <c:v>1379.14</c:v>
                </c:pt>
                <c:pt idx="17915">
                  <c:v>1379.15</c:v>
                </c:pt>
                <c:pt idx="17916">
                  <c:v>1379.16</c:v>
                </c:pt>
                <c:pt idx="17917">
                  <c:v>1379.17</c:v>
                </c:pt>
                <c:pt idx="17918">
                  <c:v>1379.18</c:v>
                </c:pt>
                <c:pt idx="17919">
                  <c:v>1379.19</c:v>
                </c:pt>
                <c:pt idx="17920">
                  <c:v>1379.2</c:v>
                </c:pt>
                <c:pt idx="17921">
                  <c:v>1379.21</c:v>
                </c:pt>
                <c:pt idx="17922">
                  <c:v>1379.22</c:v>
                </c:pt>
                <c:pt idx="17923">
                  <c:v>1379.23</c:v>
                </c:pt>
                <c:pt idx="17924">
                  <c:v>1379.24</c:v>
                </c:pt>
                <c:pt idx="17925">
                  <c:v>1379.25</c:v>
                </c:pt>
                <c:pt idx="17926">
                  <c:v>1379.26</c:v>
                </c:pt>
                <c:pt idx="17927">
                  <c:v>1379.27</c:v>
                </c:pt>
                <c:pt idx="17928">
                  <c:v>1379.28</c:v>
                </c:pt>
                <c:pt idx="17929">
                  <c:v>1379.29</c:v>
                </c:pt>
                <c:pt idx="17930">
                  <c:v>1379.3</c:v>
                </c:pt>
                <c:pt idx="17931">
                  <c:v>1379.31</c:v>
                </c:pt>
                <c:pt idx="17932">
                  <c:v>1379.32</c:v>
                </c:pt>
                <c:pt idx="17933">
                  <c:v>1379.33</c:v>
                </c:pt>
                <c:pt idx="17934">
                  <c:v>1379.34</c:v>
                </c:pt>
                <c:pt idx="17935">
                  <c:v>1379.35</c:v>
                </c:pt>
                <c:pt idx="17936">
                  <c:v>1379.36</c:v>
                </c:pt>
                <c:pt idx="17937">
                  <c:v>1379.37</c:v>
                </c:pt>
                <c:pt idx="17938">
                  <c:v>1379.38</c:v>
                </c:pt>
                <c:pt idx="17939">
                  <c:v>1379.39</c:v>
                </c:pt>
                <c:pt idx="17940">
                  <c:v>1379.4</c:v>
                </c:pt>
                <c:pt idx="17941">
                  <c:v>1379.41</c:v>
                </c:pt>
                <c:pt idx="17942">
                  <c:v>1379.42</c:v>
                </c:pt>
                <c:pt idx="17943">
                  <c:v>1379.43</c:v>
                </c:pt>
                <c:pt idx="17944">
                  <c:v>1379.44</c:v>
                </c:pt>
                <c:pt idx="17945">
                  <c:v>1379.45</c:v>
                </c:pt>
                <c:pt idx="17946">
                  <c:v>1379.46</c:v>
                </c:pt>
                <c:pt idx="17947">
                  <c:v>1379.47</c:v>
                </c:pt>
                <c:pt idx="17948">
                  <c:v>1379.48</c:v>
                </c:pt>
                <c:pt idx="17949">
                  <c:v>1379.49</c:v>
                </c:pt>
                <c:pt idx="17950">
                  <c:v>1379.5</c:v>
                </c:pt>
                <c:pt idx="17951">
                  <c:v>1379.51</c:v>
                </c:pt>
                <c:pt idx="17952">
                  <c:v>1379.52</c:v>
                </c:pt>
                <c:pt idx="17953">
                  <c:v>1379.53</c:v>
                </c:pt>
                <c:pt idx="17954">
                  <c:v>1379.54</c:v>
                </c:pt>
                <c:pt idx="17955">
                  <c:v>1379.55</c:v>
                </c:pt>
                <c:pt idx="17956">
                  <c:v>1379.56</c:v>
                </c:pt>
                <c:pt idx="17957">
                  <c:v>1379.57</c:v>
                </c:pt>
                <c:pt idx="17958">
                  <c:v>1379.58</c:v>
                </c:pt>
                <c:pt idx="17959">
                  <c:v>1379.59</c:v>
                </c:pt>
                <c:pt idx="17960">
                  <c:v>1379.6</c:v>
                </c:pt>
                <c:pt idx="17961">
                  <c:v>1379.61</c:v>
                </c:pt>
                <c:pt idx="17962">
                  <c:v>1379.62</c:v>
                </c:pt>
                <c:pt idx="17963">
                  <c:v>1379.63</c:v>
                </c:pt>
                <c:pt idx="17964">
                  <c:v>1379.64</c:v>
                </c:pt>
                <c:pt idx="17965">
                  <c:v>1379.65</c:v>
                </c:pt>
                <c:pt idx="17966">
                  <c:v>1379.66</c:v>
                </c:pt>
                <c:pt idx="17967">
                  <c:v>1379.67</c:v>
                </c:pt>
                <c:pt idx="17968">
                  <c:v>1379.68</c:v>
                </c:pt>
                <c:pt idx="17969">
                  <c:v>1379.69</c:v>
                </c:pt>
                <c:pt idx="17970">
                  <c:v>1379.7</c:v>
                </c:pt>
                <c:pt idx="17971">
                  <c:v>1379.71</c:v>
                </c:pt>
                <c:pt idx="17972">
                  <c:v>1379.72</c:v>
                </c:pt>
                <c:pt idx="17973">
                  <c:v>1379.73</c:v>
                </c:pt>
                <c:pt idx="17974">
                  <c:v>1379.74</c:v>
                </c:pt>
                <c:pt idx="17975">
                  <c:v>1379.75</c:v>
                </c:pt>
                <c:pt idx="17976">
                  <c:v>1379.76</c:v>
                </c:pt>
                <c:pt idx="17977">
                  <c:v>1379.77</c:v>
                </c:pt>
                <c:pt idx="17978">
                  <c:v>1379.78</c:v>
                </c:pt>
                <c:pt idx="17979">
                  <c:v>1379.79</c:v>
                </c:pt>
                <c:pt idx="17980">
                  <c:v>1379.8</c:v>
                </c:pt>
                <c:pt idx="17981">
                  <c:v>1379.81</c:v>
                </c:pt>
                <c:pt idx="17982">
                  <c:v>1379.82</c:v>
                </c:pt>
                <c:pt idx="17983">
                  <c:v>1379.83</c:v>
                </c:pt>
                <c:pt idx="17984">
                  <c:v>1379.84</c:v>
                </c:pt>
                <c:pt idx="17985">
                  <c:v>1379.85</c:v>
                </c:pt>
                <c:pt idx="17986">
                  <c:v>1379.86</c:v>
                </c:pt>
                <c:pt idx="17987">
                  <c:v>1379.87</c:v>
                </c:pt>
                <c:pt idx="17988">
                  <c:v>1379.88</c:v>
                </c:pt>
                <c:pt idx="17989">
                  <c:v>1379.89</c:v>
                </c:pt>
                <c:pt idx="17990">
                  <c:v>1379.9</c:v>
                </c:pt>
                <c:pt idx="17991">
                  <c:v>1379.91</c:v>
                </c:pt>
                <c:pt idx="17992">
                  <c:v>1379.92</c:v>
                </c:pt>
                <c:pt idx="17993">
                  <c:v>1379.93</c:v>
                </c:pt>
                <c:pt idx="17994">
                  <c:v>1379.94</c:v>
                </c:pt>
                <c:pt idx="17995">
                  <c:v>1379.95</c:v>
                </c:pt>
                <c:pt idx="17996">
                  <c:v>1379.96</c:v>
                </c:pt>
                <c:pt idx="17997">
                  <c:v>1379.97</c:v>
                </c:pt>
                <c:pt idx="17998">
                  <c:v>1379.98</c:v>
                </c:pt>
                <c:pt idx="17999">
                  <c:v>1379.99</c:v>
                </c:pt>
                <c:pt idx="18000">
                  <c:v>1380</c:v>
                </c:pt>
                <c:pt idx="18001">
                  <c:v>1380.01</c:v>
                </c:pt>
                <c:pt idx="18002">
                  <c:v>1380.02</c:v>
                </c:pt>
                <c:pt idx="18003">
                  <c:v>1380.03</c:v>
                </c:pt>
                <c:pt idx="18004">
                  <c:v>1380.04</c:v>
                </c:pt>
                <c:pt idx="18005">
                  <c:v>1380.05</c:v>
                </c:pt>
                <c:pt idx="18006">
                  <c:v>1380.06</c:v>
                </c:pt>
                <c:pt idx="18007">
                  <c:v>1380.07</c:v>
                </c:pt>
                <c:pt idx="18008">
                  <c:v>1380.08</c:v>
                </c:pt>
                <c:pt idx="18009">
                  <c:v>1380.09</c:v>
                </c:pt>
                <c:pt idx="18010">
                  <c:v>1380.1</c:v>
                </c:pt>
                <c:pt idx="18011">
                  <c:v>1380.11</c:v>
                </c:pt>
                <c:pt idx="18012">
                  <c:v>1380.12</c:v>
                </c:pt>
                <c:pt idx="18013">
                  <c:v>1380.13</c:v>
                </c:pt>
                <c:pt idx="18014">
                  <c:v>1380.14</c:v>
                </c:pt>
                <c:pt idx="18015">
                  <c:v>1380.15</c:v>
                </c:pt>
                <c:pt idx="18016">
                  <c:v>1380.16</c:v>
                </c:pt>
                <c:pt idx="18017">
                  <c:v>1380.17</c:v>
                </c:pt>
                <c:pt idx="18018">
                  <c:v>1380.18</c:v>
                </c:pt>
                <c:pt idx="18019">
                  <c:v>1380.19</c:v>
                </c:pt>
                <c:pt idx="18020">
                  <c:v>1380.2</c:v>
                </c:pt>
                <c:pt idx="18021">
                  <c:v>1380.21</c:v>
                </c:pt>
                <c:pt idx="18022">
                  <c:v>1380.22</c:v>
                </c:pt>
                <c:pt idx="18023">
                  <c:v>1380.23</c:v>
                </c:pt>
                <c:pt idx="18024">
                  <c:v>1380.24</c:v>
                </c:pt>
                <c:pt idx="18025">
                  <c:v>1380.25</c:v>
                </c:pt>
                <c:pt idx="18026">
                  <c:v>1380.26</c:v>
                </c:pt>
                <c:pt idx="18027">
                  <c:v>1380.27</c:v>
                </c:pt>
                <c:pt idx="18028">
                  <c:v>1380.28</c:v>
                </c:pt>
                <c:pt idx="18029">
                  <c:v>1380.29</c:v>
                </c:pt>
                <c:pt idx="18030">
                  <c:v>1380.3</c:v>
                </c:pt>
                <c:pt idx="18031">
                  <c:v>1380.31</c:v>
                </c:pt>
                <c:pt idx="18032">
                  <c:v>1380.32</c:v>
                </c:pt>
                <c:pt idx="18033">
                  <c:v>1380.33</c:v>
                </c:pt>
                <c:pt idx="18034">
                  <c:v>1380.34</c:v>
                </c:pt>
                <c:pt idx="18035">
                  <c:v>1380.35</c:v>
                </c:pt>
                <c:pt idx="18036">
                  <c:v>1380.36</c:v>
                </c:pt>
                <c:pt idx="18037">
                  <c:v>1380.37</c:v>
                </c:pt>
                <c:pt idx="18038">
                  <c:v>1380.38</c:v>
                </c:pt>
                <c:pt idx="18039">
                  <c:v>1380.39</c:v>
                </c:pt>
                <c:pt idx="18040">
                  <c:v>1380.4</c:v>
                </c:pt>
                <c:pt idx="18041">
                  <c:v>1380.41</c:v>
                </c:pt>
                <c:pt idx="18042">
                  <c:v>1380.42</c:v>
                </c:pt>
                <c:pt idx="18043">
                  <c:v>1380.43</c:v>
                </c:pt>
                <c:pt idx="18044">
                  <c:v>1380.44</c:v>
                </c:pt>
                <c:pt idx="18045">
                  <c:v>1380.45</c:v>
                </c:pt>
                <c:pt idx="18046">
                  <c:v>1380.46</c:v>
                </c:pt>
                <c:pt idx="18047">
                  <c:v>1380.47</c:v>
                </c:pt>
                <c:pt idx="18048">
                  <c:v>1380.48</c:v>
                </c:pt>
                <c:pt idx="18049">
                  <c:v>1380.49</c:v>
                </c:pt>
                <c:pt idx="18050">
                  <c:v>1380.5</c:v>
                </c:pt>
                <c:pt idx="18051">
                  <c:v>1380.51</c:v>
                </c:pt>
                <c:pt idx="18052">
                  <c:v>1380.52</c:v>
                </c:pt>
                <c:pt idx="18053">
                  <c:v>1380.53</c:v>
                </c:pt>
                <c:pt idx="18054">
                  <c:v>1380.54</c:v>
                </c:pt>
                <c:pt idx="18055">
                  <c:v>1380.55</c:v>
                </c:pt>
                <c:pt idx="18056">
                  <c:v>1380.56</c:v>
                </c:pt>
                <c:pt idx="18057">
                  <c:v>1380.57</c:v>
                </c:pt>
                <c:pt idx="18058">
                  <c:v>1380.58</c:v>
                </c:pt>
                <c:pt idx="18059">
                  <c:v>1380.59</c:v>
                </c:pt>
                <c:pt idx="18060">
                  <c:v>1380.6</c:v>
                </c:pt>
                <c:pt idx="18061">
                  <c:v>1380.61</c:v>
                </c:pt>
                <c:pt idx="18062">
                  <c:v>1380.62</c:v>
                </c:pt>
                <c:pt idx="18063">
                  <c:v>1380.63</c:v>
                </c:pt>
                <c:pt idx="18064">
                  <c:v>1380.64</c:v>
                </c:pt>
                <c:pt idx="18065">
                  <c:v>1380.65</c:v>
                </c:pt>
                <c:pt idx="18066">
                  <c:v>1380.66</c:v>
                </c:pt>
                <c:pt idx="18067">
                  <c:v>1380.67</c:v>
                </c:pt>
                <c:pt idx="18068">
                  <c:v>1380.68</c:v>
                </c:pt>
                <c:pt idx="18069">
                  <c:v>1380.69</c:v>
                </c:pt>
                <c:pt idx="18070">
                  <c:v>1380.7</c:v>
                </c:pt>
                <c:pt idx="18071">
                  <c:v>1380.71</c:v>
                </c:pt>
                <c:pt idx="18072">
                  <c:v>1380.72</c:v>
                </c:pt>
                <c:pt idx="18073">
                  <c:v>1380.73</c:v>
                </c:pt>
                <c:pt idx="18074">
                  <c:v>1380.74</c:v>
                </c:pt>
                <c:pt idx="18075">
                  <c:v>1380.75</c:v>
                </c:pt>
                <c:pt idx="18076">
                  <c:v>1380.76</c:v>
                </c:pt>
                <c:pt idx="18077">
                  <c:v>1380.77</c:v>
                </c:pt>
                <c:pt idx="18078">
                  <c:v>1380.78</c:v>
                </c:pt>
                <c:pt idx="18079">
                  <c:v>1380.79</c:v>
                </c:pt>
                <c:pt idx="18080">
                  <c:v>1380.8</c:v>
                </c:pt>
                <c:pt idx="18081">
                  <c:v>1380.81</c:v>
                </c:pt>
                <c:pt idx="18082">
                  <c:v>1380.82</c:v>
                </c:pt>
                <c:pt idx="18083">
                  <c:v>1380.83</c:v>
                </c:pt>
                <c:pt idx="18084">
                  <c:v>1380.84</c:v>
                </c:pt>
                <c:pt idx="18085">
                  <c:v>1380.85</c:v>
                </c:pt>
                <c:pt idx="18086">
                  <c:v>1380.86</c:v>
                </c:pt>
                <c:pt idx="18087">
                  <c:v>1380.87</c:v>
                </c:pt>
                <c:pt idx="18088">
                  <c:v>1380.88</c:v>
                </c:pt>
                <c:pt idx="18089">
                  <c:v>1380.89</c:v>
                </c:pt>
                <c:pt idx="18090">
                  <c:v>1380.9</c:v>
                </c:pt>
                <c:pt idx="18091">
                  <c:v>1380.91</c:v>
                </c:pt>
                <c:pt idx="18092">
                  <c:v>1380.92</c:v>
                </c:pt>
                <c:pt idx="18093">
                  <c:v>1380.93</c:v>
                </c:pt>
                <c:pt idx="18094">
                  <c:v>1380.94</c:v>
                </c:pt>
                <c:pt idx="18095">
                  <c:v>1380.95</c:v>
                </c:pt>
                <c:pt idx="18096">
                  <c:v>1380.96</c:v>
                </c:pt>
                <c:pt idx="18097">
                  <c:v>1380.97</c:v>
                </c:pt>
                <c:pt idx="18098">
                  <c:v>1380.98</c:v>
                </c:pt>
                <c:pt idx="18099">
                  <c:v>1380.99</c:v>
                </c:pt>
                <c:pt idx="18100">
                  <c:v>1381</c:v>
                </c:pt>
                <c:pt idx="18101">
                  <c:v>1381.01</c:v>
                </c:pt>
                <c:pt idx="18102">
                  <c:v>1381.02</c:v>
                </c:pt>
                <c:pt idx="18103">
                  <c:v>1381.03</c:v>
                </c:pt>
                <c:pt idx="18104">
                  <c:v>1381.04</c:v>
                </c:pt>
                <c:pt idx="18105">
                  <c:v>1381.05</c:v>
                </c:pt>
                <c:pt idx="18106">
                  <c:v>1381.06</c:v>
                </c:pt>
                <c:pt idx="18107">
                  <c:v>1381.07</c:v>
                </c:pt>
                <c:pt idx="18108">
                  <c:v>1381.08</c:v>
                </c:pt>
                <c:pt idx="18109">
                  <c:v>1381.09</c:v>
                </c:pt>
                <c:pt idx="18110">
                  <c:v>1381.1</c:v>
                </c:pt>
                <c:pt idx="18111">
                  <c:v>1381.11</c:v>
                </c:pt>
                <c:pt idx="18112">
                  <c:v>1381.12</c:v>
                </c:pt>
                <c:pt idx="18113">
                  <c:v>1381.13</c:v>
                </c:pt>
                <c:pt idx="18114">
                  <c:v>1381.14</c:v>
                </c:pt>
                <c:pt idx="18115">
                  <c:v>1381.15</c:v>
                </c:pt>
                <c:pt idx="18116">
                  <c:v>1381.16</c:v>
                </c:pt>
                <c:pt idx="18117">
                  <c:v>1381.17</c:v>
                </c:pt>
                <c:pt idx="18118">
                  <c:v>1381.18</c:v>
                </c:pt>
                <c:pt idx="18119">
                  <c:v>1381.19</c:v>
                </c:pt>
                <c:pt idx="18120">
                  <c:v>1381.2</c:v>
                </c:pt>
                <c:pt idx="18121">
                  <c:v>1381.21</c:v>
                </c:pt>
                <c:pt idx="18122">
                  <c:v>1381.22</c:v>
                </c:pt>
                <c:pt idx="18123">
                  <c:v>1381.23</c:v>
                </c:pt>
                <c:pt idx="18124">
                  <c:v>1381.24</c:v>
                </c:pt>
                <c:pt idx="18125">
                  <c:v>1381.25</c:v>
                </c:pt>
                <c:pt idx="18126">
                  <c:v>1381.26</c:v>
                </c:pt>
                <c:pt idx="18127">
                  <c:v>1381.27</c:v>
                </c:pt>
                <c:pt idx="18128">
                  <c:v>1381.28</c:v>
                </c:pt>
                <c:pt idx="18129">
                  <c:v>1381.29</c:v>
                </c:pt>
                <c:pt idx="18130">
                  <c:v>1381.3</c:v>
                </c:pt>
                <c:pt idx="18131">
                  <c:v>1381.31</c:v>
                </c:pt>
                <c:pt idx="18132">
                  <c:v>1381.32</c:v>
                </c:pt>
                <c:pt idx="18133">
                  <c:v>1381.33</c:v>
                </c:pt>
                <c:pt idx="18134">
                  <c:v>1381.34</c:v>
                </c:pt>
                <c:pt idx="18135">
                  <c:v>1381.35</c:v>
                </c:pt>
                <c:pt idx="18136">
                  <c:v>1381.36</c:v>
                </c:pt>
                <c:pt idx="18137">
                  <c:v>1381.37</c:v>
                </c:pt>
                <c:pt idx="18138">
                  <c:v>1381.38</c:v>
                </c:pt>
                <c:pt idx="18139">
                  <c:v>1381.39</c:v>
                </c:pt>
                <c:pt idx="18140">
                  <c:v>1381.4</c:v>
                </c:pt>
                <c:pt idx="18141">
                  <c:v>1381.41</c:v>
                </c:pt>
                <c:pt idx="18142">
                  <c:v>1381.42</c:v>
                </c:pt>
                <c:pt idx="18143">
                  <c:v>1381.43</c:v>
                </c:pt>
                <c:pt idx="18144">
                  <c:v>1381.44</c:v>
                </c:pt>
                <c:pt idx="18145">
                  <c:v>1381.45</c:v>
                </c:pt>
                <c:pt idx="18146">
                  <c:v>1381.46</c:v>
                </c:pt>
                <c:pt idx="18147">
                  <c:v>1381.47</c:v>
                </c:pt>
                <c:pt idx="18148">
                  <c:v>1381.48</c:v>
                </c:pt>
                <c:pt idx="18149">
                  <c:v>1381.49</c:v>
                </c:pt>
                <c:pt idx="18150">
                  <c:v>1381.5</c:v>
                </c:pt>
                <c:pt idx="18151">
                  <c:v>1381.51</c:v>
                </c:pt>
                <c:pt idx="18152">
                  <c:v>1381.52</c:v>
                </c:pt>
                <c:pt idx="18153">
                  <c:v>1381.53</c:v>
                </c:pt>
                <c:pt idx="18154">
                  <c:v>1381.54</c:v>
                </c:pt>
                <c:pt idx="18155">
                  <c:v>1381.55</c:v>
                </c:pt>
                <c:pt idx="18156">
                  <c:v>1381.56</c:v>
                </c:pt>
                <c:pt idx="18157">
                  <c:v>1381.57</c:v>
                </c:pt>
                <c:pt idx="18158">
                  <c:v>1381.58</c:v>
                </c:pt>
                <c:pt idx="18159">
                  <c:v>1381.59</c:v>
                </c:pt>
                <c:pt idx="18160">
                  <c:v>1381.6</c:v>
                </c:pt>
                <c:pt idx="18161">
                  <c:v>1381.61</c:v>
                </c:pt>
                <c:pt idx="18162">
                  <c:v>1381.62</c:v>
                </c:pt>
                <c:pt idx="18163">
                  <c:v>1381.63</c:v>
                </c:pt>
                <c:pt idx="18164">
                  <c:v>1381.64</c:v>
                </c:pt>
                <c:pt idx="18165">
                  <c:v>1381.65</c:v>
                </c:pt>
                <c:pt idx="18166">
                  <c:v>1381.66</c:v>
                </c:pt>
                <c:pt idx="18167">
                  <c:v>1381.67</c:v>
                </c:pt>
                <c:pt idx="18168">
                  <c:v>1381.68</c:v>
                </c:pt>
                <c:pt idx="18169">
                  <c:v>1381.69</c:v>
                </c:pt>
                <c:pt idx="18170">
                  <c:v>1381.7</c:v>
                </c:pt>
                <c:pt idx="18171">
                  <c:v>1381.71</c:v>
                </c:pt>
                <c:pt idx="18172">
                  <c:v>1381.72</c:v>
                </c:pt>
                <c:pt idx="18173">
                  <c:v>1381.73</c:v>
                </c:pt>
                <c:pt idx="18174">
                  <c:v>1381.74</c:v>
                </c:pt>
                <c:pt idx="18175">
                  <c:v>1381.75</c:v>
                </c:pt>
                <c:pt idx="18176">
                  <c:v>1381.76</c:v>
                </c:pt>
                <c:pt idx="18177">
                  <c:v>1381.77</c:v>
                </c:pt>
                <c:pt idx="18178">
                  <c:v>1381.78</c:v>
                </c:pt>
                <c:pt idx="18179">
                  <c:v>1381.79</c:v>
                </c:pt>
                <c:pt idx="18180">
                  <c:v>1381.8</c:v>
                </c:pt>
                <c:pt idx="18181">
                  <c:v>1381.81</c:v>
                </c:pt>
                <c:pt idx="18182">
                  <c:v>1381.82</c:v>
                </c:pt>
                <c:pt idx="18183">
                  <c:v>1381.83</c:v>
                </c:pt>
                <c:pt idx="18184">
                  <c:v>1381.84</c:v>
                </c:pt>
                <c:pt idx="18185">
                  <c:v>1381.85</c:v>
                </c:pt>
                <c:pt idx="18186">
                  <c:v>1381.86</c:v>
                </c:pt>
                <c:pt idx="18187">
                  <c:v>1381.87</c:v>
                </c:pt>
                <c:pt idx="18188">
                  <c:v>1381.88</c:v>
                </c:pt>
                <c:pt idx="18189">
                  <c:v>1381.89</c:v>
                </c:pt>
                <c:pt idx="18190">
                  <c:v>1381.9</c:v>
                </c:pt>
                <c:pt idx="18191">
                  <c:v>1381.91</c:v>
                </c:pt>
                <c:pt idx="18192">
                  <c:v>1381.92</c:v>
                </c:pt>
                <c:pt idx="18193">
                  <c:v>1381.93</c:v>
                </c:pt>
                <c:pt idx="18194">
                  <c:v>1381.94</c:v>
                </c:pt>
                <c:pt idx="18195">
                  <c:v>1381.95</c:v>
                </c:pt>
                <c:pt idx="18196">
                  <c:v>1381.96</c:v>
                </c:pt>
                <c:pt idx="18197">
                  <c:v>1381.97</c:v>
                </c:pt>
                <c:pt idx="18198">
                  <c:v>1381.98</c:v>
                </c:pt>
                <c:pt idx="18199">
                  <c:v>1381.99</c:v>
                </c:pt>
                <c:pt idx="18200">
                  <c:v>1382</c:v>
                </c:pt>
                <c:pt idx="18201">
                  <c:v>1382.01</c:v>
                </c:pt>
                <c:pt idx="18202">
                  <c:v>1382.02</c:v>
                </c:pt>
                <c:pt idx="18203">
                  <c:v>1382.03</c:v>
                </c:pt>
                <c:pt idx="18204">
                  <c:v>1382.04</c:v>
                </c:pt>
                <c:pt idx="18205">
                  <c:v>1382.05</c:v>
                </c:pt>
                <c:pt idx="18206">
                  <c:v>1382.06</c:v>
                </c:pt>
                <c:pt idx="18207">
                  <c:v>1382.07</c:v>
                </c:pt>
                <c:pt idx="18208">
                  <c:v>1382.08</c:v>
                </c:pt>
                <c:pt idx="18209">
                  <c:v>1382.09</c:v>
                </c:pt>
                <c:pt idx="18210">
                  <c:v>1382.1</c:v>
                </c:pt>
                <c:pt idx="18211">
                  <c:v>1382.11</c:v>
                </c:pt>
                <c:pt idx="18212">
                  <c:v>1382.12</c:v>
                </c:pt>
                <c:pt idx="18213">
                  <c:v>1382.13</c:v>
                </c:pt>
                <c:pt idx="18214">
                  <c:v>1382.14</c:v>
                </c:pt>
                <c:pt idx="18215">
                  <c:v>1382.15</c:v>
                </c:pt>
                <c:pt idx="18216">
                  <c:v>1382.16</c:v>
                </c:pt>
                <c:pt idx="18217">
                  <c:v>1382.17</c:v>
                </c:pt>
                <c:pt idx="18218">
                  <c:v>1382.18</c:v>
                </c:pt>
                <c:pt idx="18219">
                  <c:v>1382.19</c:v>
                </c:pt>
                <c:pt idx="18220">
                  <c:v>1382.2</c:v>
                </c:pt>
                <c:pt idx="18221">
                  <c:v>1382.21</c:v>
                </c:pt>
                <c:pt idx="18222">
                  <c:v>1382.22</c:v>
                </c:pt>
                <c:pt idx="18223">
                  <c:v>1382.23</c:v>
                </c:pt>
                <c:pt idx="18224">
                  <c:v>1382.24</c:v>
                </c:pt>
                <c:pt idx="18225">
                  <c:v>1382.25</c:v>
                </c:pt>
                <c:pt idx="18226">
                  <c:v>1382.26</c:v>
                </c:pt>
                <c:pt idx="18227">
                  <c:v>1382.27</c:v>
                </c:pt>
                <c:pt idx="18228">
                  <c:v>1382.28</c:v>
                </c:pt>
                <c:pt idx="18229">
                  <c:v>1382.29</c:v>
                </c:pt>
                <c:pt idx="18230">
                  <c:v>1382.3</c:v>
                </c:pt>
                <c:pt idx="18231">
                  <c:v>1382.31</c:v>
                </c:pt>
                <c:pt idx="18232">
                  <c:v>1382.32</c:v>
                </c:pt>
                <c:pt idx="18233">
                  <c:v>1382.33</c:v>
                </c:pt>
                <c:pt idx="18234">
                  <c:v>1382.34</c:v>
                </c:pt>
                <c:pt idx="18235">
                  <c:v>1382.35</c:v>
                </c:pt>
                <c:pt idx="18236">
                  <c:v>1382.36</c:v>
                </c:pt>
                <c:pt idx="18237">
                  <c:v>1382.37</c:v>
                </c:pt>
                <c:pt idx="18238">
                  <c:v>1382.38</c:v>
                </c:pt>
                <c:pt idx="18239">
                  <c:v>1382.39</c:v>
                </c:pt>
                <c:pt idx="18240">
                  <c:v>1382.4</c:v>
                </c:pt>
                <c:pt idx="18241">
                  <c:v>1382.41</c:v>
                </c:pt>
                <c:pt idx="18242">
                  <c:v>1382.42</c:v>
                </c:pt>
                <c:pt idx="18243">
                  <c:v>1382.43</c:v>
                </c:pt>
                <c:pt idx="18244">
                  <c:v>1382.44</c:v>
                </c:pt>
                <c:pt idx="18245">
                  <c:v>1382.45</c:v>
                </c:pt>
                <c:pt idx="18246">
                  <c:v>1382.46</c:v>
                </c:pt>
                <c:pt idx="18247">
                  <c:v>1382.47</c:v>
                </c:pt>
                <c:pt idx="18248">
                  <c:v>1382.48</c:v>
                </c:pt>
                <c:pt idx="18249">
                  <c:v>1382.49</c:v>
                </c:pt>
                <c:pt idx="18250">
                  <c:v>1382.5</c:v>
                </c:pt>
                <c:pt idx="18251">
                  <c:v>1382.51</c:v>
                </c:pt>
                <c:pt idx="18252">
                  <c:v>1382.52</c:v>
                </c:pt>
                <c:pt idx="18253">
                  <c:v>1382.53</c:v>
                </c:pt>
                <c:pt idx="18254">
                  <c:v>1382.54</c:v>
                </c:pt>
                <c:pt idx="18255">
                  <c:v>1382.55</c:v>
                </c:pt>
                <c:pt idx="18256">
                  <c:v>1382.56</c:v>
                </c:pt>
                <c:pt idx="18257">
                  <c:v>1382.57</c:v>
                </c:pt>
                <c:pt idx="18258">
                  <c:v>1382.58</c:v>
                </c:pt>
                <c:pt idx="18259">
                  <c:v>1382.59</c:v>
                </c:pt>
                <c:pt idx="18260">
                  <c:v>1382.6</c:v>
                </c:pt>
                <c:pt idx="18261">
                  <c:v>1382.61</c:v>
                </c:pt>
                <c:pt idx="18262">
                  <c:v>1382.62</c:v>
                </c:pt>
                <c:pt idx="18263">
                  <c:v>1382.63</c:v>
                </c:pt>
                <c:pt idx="18264">
                  <c:v>1382.64</c:v>
                </c:pt>
                <c:pt idx="18265">
                  <c:v>1382.65</c:v>
                </c:pt>
                <c:pt idx="18266">
                  <c:v>1382.66</c:v>
                </c:pt>
                <c:pt idx="18267">
                  <c:v>1382.67</c:v>
                </c:pt>
                <c:pt idx="18268">
                  <c:v>1382.68</c:v>
                </c:pt>
                <c:pt idx="18269">
                  <c:v>1382.69</c:v>
                </c:pt>
                <c:pt idx="18270">
                  <c:v>1382.7</c:v>
                </c:pt>
                <c:pt idx="18271">
                  <c:v>1382.71</c:v>
                </c:pt>
                <c:pt idx="18272">
                  <c:v>1382.72</c:v>
                </c:pt>
                <c:pt idx="18273">
                  <c:v>1382.73</c:v>
                </c:pt>
                <c:pt idx="18274">
                  <c:v>1382.74</c:v>
                </c:pt>
                <c:pt idx="18275">
                  <c:v>1382.75</c:v>
                </c:pt>
                <c:pt idx="18276">
                  <c:v>1382.76</c:v>
                </c:pt>
                <c:pt idx="18277">
                  <c:v>1382.77</c:v>
                </c:pt>
                <c:pt idx="18278">
                  <c:v>1382.78</c:v>
                </c:pt>
                <c:pt idx="18279">
                  <c:v>1382.79</c:v>
                </c:pt>
                <c:pt idx="18280">
                  <c:v>1382.8</c:v>
                </c:pt>
                <c:pt idx="18281">
                  <c:v>1382.81</c:v>
                </c:pt>
                <c:pt idx="18282">
                  <c:v>1382.82</c:v>
                </c:pt>
                <c:pt idx="18283">
                  <c:v>1382.83</c:v>
                </c:pt>
                <c:pt idx="18284">
                  <c:v>1382.84</c:v>
                </c:pt>
                <c:pt idx="18285">
                  <c:v>1382.85</c:v>
                </c:pt>
                <c:pt idx="18286">
                  <c:v>1382.86</c:v>
                </c:pt>
                <c:pt idx="18287">
                  <c:v>1382.87</c:v>
                </c:pt>
                <c:pt idx="18288">
                  <c:v>1382.88</c:v>
                </c:pt>
                <c:pt idx="18289">
                  <c:v>1382.89</c:v>
                </c:pt>
                <c:pt idx="18290">
                  <c:v>1382.9</c:v>
                </c:pt>
                <c:pt idx="18291">
                  <c:v>1382.91</c:v>
                </c:pt>
                <c:pt idx="18292">
                  <c:v>1382.92</c:v>
                </c:pt>
                <c:pt idx="18293">
                  <c:v>1382.93</c:v>
                </c:pt>
                <c:pt idx="18294">
                  <c:v>1382.94</c:v>
                </c:pt>
                <c:pt idx="18295">
                  <c:v>1382.95</c:v>
                </c:pt>
                <c:pt idx="18296">
                  <c:v>1382.96</c:v>
                </c:pt>
                <c:pt idx="18297">
                  <c:v>1382.97</c:v>
                </c:pt>
                <c:pt idx="18298">
                  <c:v>1382.98</c:v>
                </c:pt>
                <c:pt idx="18299">
                  <c:v>1382.99</c:v>
                </c:pt>
                <c:pt idx="18300">
                  <c:v>1383</c:v>
                </c:pt>
                <c:pt idx="18301">
                  <c:v>1383.01</c:v>
                </c:pt>
                <c:pt idx="18302">
                  <c:v>1383.02</c:v>
                </c:pt>
                <c:pt idx="18303">
                  <c:v>1383.03</c:v>
                </c:pt>
                <c:pt idx="18304">
                  <c:v>1383.04</c:v>
                </c:pt>
                <c:pt idx="18305">
                  <c:v>1383.05</c:v>
                </c:pt>
                <c:pt idx="18306">
                  <c:v>1383.06</c:v>
                </c:pt>
                <c:pt idx="18307">
                  <c:v>1383.07</c:v>
                </c:pt>
                <c:pt idx="18308">
                  <c:v>1383.08</c:v>
                </c:pt>
                <c:pt idx="18309">
                  <c:v>1383.09</c:v>
                </c:pt>
                <c:pt idx="18310">
                  <c:v>1383.1</c:v>
                </c:pt>
                <c:pt idx="18311">
                  <c:v>1383.11</c:v>
                </c:pt>
                <c:pt idx="18312">
                  <c:v>1383.12</c:v>
                </c:pt>
                <c:pt idx="18313">
                  <c:v>1383.13</c:v>
                </c:pt>
                <c:pt idx="18314">
                  <c:v>1383.14</c:v>
                </c:pt>
                <c:pt idx="18315">
                  <c:v>1383.15</c:v>
                </c:pt>
                <c:pt idx="18316">
                  <c:v>1383.16</c:v>
                </c:pt>
                <c:pt idx="18317">
                  <c:v>1383.17</c:v>
                </c:pt>
                <c:pt idx="18318">
                  <c:v>1383.18</c:v>
                </c:pt>
                <c:pt idx="18319">
                  <c:v>1383.19</c:v>
                </c:pt>
                <c:pt idx="18320">
                  <c:v>1383.2</c:v>
                </c:pt>
                <c:pt idx="18321">
                  <c:v>1383.21</c:v>
                </c:pt>
                <c:pt idx="18322">
                  <c:v>1383.22</c:v>
                </c:pt>
                <c:pt idx="18323">
                  <c:v>1383.23</c:v>
                </c:pt>
                <c:pt idx="18324">
                  <c:v>1383.24</c:v>
                </c:pt>
                <c:pt idx="18325">
                  <c:v>1383.25</c:v>
                </c:pt>
                <c:pt idx="18326">
                  <c:v>1383.26</c:v>
                </c:pt>
                <c:pt idx="18327">
                  <c:v>1383.27</c:v>
                </c:pt>
                <c:pt idx="18328">
                  <c:v>1383.28</c:v>
                </c:pt>
                <c:pt idx="18329">
                  <c:v>1383.29</c:v>
                </c:pt>
                <c:pt idx="18330">
                  <c:v>1383.3</c:v>
                </c:pt>
                <c:pt idx="18331">
                  <c:v>1383.31</c:v>
                </c:pt>
                <c:pt idx="18332">
                  <c:v>1383.32</c:v>
                </c:pt>
                <c:pt idx="18333">
                  <c:v>1383.33</c:v>
                </c:pt>
                <c:pt idx="18334">
                  <c:v>1383.34</c:v>
                </c:pt>
                <c:pt idx="18335">
                  <c:v>1383.35</c:v>
                </c:pt>
                <c:pt idx="18336">
                  <c:v>1383.36</c:v>
                </c:pt>
                <c:pt idx="18337">
                  <c:v>1383.37</c:v>
                </c:pt>
                <c:pt idx="18338">
                  <c:v>1383.38</c:v>
                </c:pt>
                <c:pt idx="18339">
                  <c:v>1383.39</c:v>
                </c:pt>
                <c:pt idx="18340">
                  <c:v>1383.4</c:v>
                </c:pt>
                <c:pt idx="18341">
                  <c:v>1383.41</c:v>
                </c:pt>
                <c:pt idx="18342">
                  <c:v>1383.42</c:v>
                </c:pt>
                <c:pt idx="18343">
                  <c:v>1383.43</c:v>
                </c:pt>
                <c:pt idx="18344">
                  <c:v>1383.44</c:v>
                </c:pt>
                <c:pt idx="18345">
                  <c:v>1383.45</c:v>
                </c:pt>
                <c:pt idx="18346">
                  <c:v>1383.46</c:v>
                </c:pt>
                <c:pt idx="18347">
                  <c:v>1383.47</c:v>
                </c:pt>
                <c:pt idx="18348">
                  <c:v>1383.48</c:v>
                </c:pt>
                <c:pt idx="18349">
                  <c:v>1383.49</c:v>
                </c:pt>
                <c:pt idx="18350">
                  <c:v>1383.5</c:v>
                </c:pt>
                <c:pt idx="18351">
                  <c:v>1383.51</c:v>
                </c:pt>
                <c:pt idx="18352">
                  <c:v>1383.52</c:v>
                </c:pt>
                <c:pt idx="18353">
                  <c:v>1383.53</c:v>
                </c:pt>
                <c:pt idx="18354">
                  <c:v>1383.54</c:v>
                </c:pt>
                <c:pt idx="18355">
                  <c:v>1383.55</c:v>
                </c:pt>
                <c:pt idx="18356">
                  <c:v>1383.56</c:v>
                </c:pt>
                <c:pt idx="18357">
                  <c:v>1383.57</c:v>
                </c:pt>
                <c:pt idx="18358">
                  <c:v>1383.58</c:v>
                </c:pt>
                <c:pt idx="18359">
                  <c:v>1383.59</c:v>
                </c:pt>
                <c:pt idx="18360">
                  <c:v>1383.6</c:v>
                </c:pt>
                <c:pt idx="18361">
                  <c:v>1383.61</c:v>
                </c:pt>
                <c:pt idx="18362">
                  <c:v>1383.62</c:v>
                </c:pt>
                <c:pt idx="18363">
                  <c:v>1383.63</c:v>
                </c:pt>
                <c:pt idx="18364">
                  <c:v>1383.64</c:v>
                </c:pt>
                <c:pt idx="18365">
                  <c:v>1383.65</c:v>
                </c:pt>
                <c:pt idx="18366">
                  <c:v>1383.66</c:v>
                </c:pt>
                <c:pt idx="18367">
                  <c:v>1383.67</c:v>
                </c:pt>
                <c:pt idx="18368">
                  <c:v>1383.68</c:v>
                </c:pt>
                <c:pt idx="18369">
                  <c:v>1383.69</c:v>
                </c:pt>
                <c:pt idx="18370">
                  <c:v>1383.7</c:v>
                </c:pt>
                <c:pt idx="18371">
                  <c:v>1383.71</c:v>
                </c:pt>
                <c:pt idx="18372">
                  <c:v>1383.72</c:v>
                </c:pt>
                <c:pt idx="18373">
                  <c:v>1383.73</c:v>
                </c:pt>
                <c:pt idx="18374">
                  <c:v>1383.74</c:v>
                </c:pt>
                <c:pt idx="18375">
                  <c:v>1383.75</c:v>
                </c:pt>
                <c:pt idx="18376">
                  <c:v>1383.76</c:v>
                </c:pt>
                <c:pt idx="18377">
                  <c:v>1383.77</c:v>
                </c:pt>
                <c:pt idx="18378">
                  <c:v>1383.78</c:v>
                </c:pt>
                <c:pt idx="18379">
                  <c:v>1383.79</c:v>
                </c:pt>
                <c:pt idx="18380">
                  <c:v>1383.8</c:v>
                </c:pt>
                <c:pt idx="18381">
                  <c:v>1383.81</c:v>
                </c:pt>
                <c:pt idx="18382">
                  <c:v>1383.82</c:v>
                </c:pt>
                <c:pt idx="18383">
                  <c:v>1383.83</c:v>
                </c:pt>
                <c:pt idx="18384">
                  <c:v>1383.84</c:v>
                </c:pt>
                <c:pt idx="18385">
                  <c:v>1383.85</c:v>
                </c:pt>
                <c:pt idx="18386">
                  <c:v>1383.86</c:v>
                </c:pt>
                <c:pt idx="18387">
                  <c:v>1383.87</c:v>
                </c:pt>
                <c:pt idx="18388">
                  <c:v>1383.88</c:v>
                </c:pt>
                <c:pt idx="18389">
                  <c:v>1383.89</c:v>
                </c:pt>
                <c:pt idx="18390">
                  <c:v>1383.9</c:v>
                </c:pt>
                <c:pt idx="18391">
                  <c:v>1383.91</c:v>
                </c:pt>
                <c:pt idx="18392">
                  <c:v>1383.92</c:v>
                </c:pt>
                <c:pt idx="18393">
                  <c:v>1383.93</c:v>
                </c:pt>
                <c:pt idx="18394">
                  <c:v>1383.94</c:v>
                </c:pt>
                <c:pt idx="18395">
                  <c:v>1383.95</c:v>
                </c:pt>
                <c:pt idx="18396">
                  <c:v>1383.96</c:v>
                </c:pt>
                <c:pt idx="18397">
                  <c:v>1383.97</c:v>
                </c:pt>
                <c:pt idx="18398">
                  <c:v>1383.98</c:v>
                </c:pt>
                <c:pt idx="18399">
                  <c:v>1383.99</c:v>
                </c:pt>
                <c:pt idx="18400">
                  <c:v>1384</c:v>
                </c:pt>
                <c:pt idx="18401">
                  <c:v>1384.01</c:v>
                </c:pt>
                <c:pt idx="18402">
                  <c:v>1384.02</c:v>
                </c:pt>
                <c:pt idx="18403">
                  <c:v>1384.03</c:v>
                </c:pt>
                <c:pt idx="18404">
                  <c:v>1384.04</c:v>
                </c:pt>
                <c:pt idx="18405">
                  <c:v>1384.05</c:v>
                </c:pt>
                <c:pt idx="18406">
                  <c:v>1384.06</c:v>
                </c:pt>
                <c:pt idx="18407">
                  <c:v>1384.07</c:v>
                </c:pt>
                <c:pt idx="18408">
                  <c:v>1384.08</c:v>
                </c:pt>
                <c:pt idx="18409">
                  <c:v>1384.09</c:v>
                </c:pt>
                <c:pt idx="18410">
                  <c:v>1384.1</c:v>
                </c:pt>
                <c:pt idx="18411">
                  <c:v>1384.11</c:v>
                </c:pt>
                <c:pt idx="18412">
                  <c:v>1384.12</c:v>
                </c:pt>
                <c:pt idx="18413">
                  <c:v>1384.13</c:v>
                </c:pt>
                <c:pt idx="18414">
                  <c:v>1384.14</c:v>
                </c:pt>
                <c:pt idx="18415">
                  <c:v>1384.15</c:v>
                </c:pt>
                <c:pt idx="18416">
                  <c:v>1384.16</c:v>
                </c:pt>
                <c:pt idx="18417">
                  <c:v>1384.17</c:v>
                </c:pt>
                <c:pt idx="18418">
                  <c:v>1384.18</c:v>
                </c:pt>
                <c:pt idx="18419">
                  <c:v>1384.19</c:v>
                </c:pt>
                <c:pt idx="18420">
                  <c:v>1384.2</c:v>
                </c:pt>
                <c:pt idx="18421">
                  <c:v>1384.21</c:v>
                </c:pt>
                <c:pt idx="18422">
                  <c:v>1384.22</c:v>
                </c:pt>
                <c:pt idx="18423">
                  <c:v>1384.23</c:v>
                </c:pt>
                <c:pt idx="18424">
                  <c:v>1384.24</c:v>
                </c:pt>
                <c:pt idx="18425">
                  <c:v>1384.25</c:v>
                </c:pt>
                <c:pt idx="18426">
                  <c:v>1384.26</c:v>
                </c:pt>
                <c:pt idx="18427">
                  <c:v>1384.27</c:v>
                </c:pt>
                <c:pt idx="18428">
                  <c:v>1384.28</c:v>
                </c:pt>
                <c:pt idx="18429">
                  <c:v>1384.29</c:v>
                </c:pt>
                <c:pt idx="18430">
                  <c:v>1384.3</c:v>
                </c:pt>
                <c:pt idx="18431">
                  <c:v>1384.31</c:v>
                </c:pt>
                <c:pt idx="18432">
                  <c:v>1384.32</c:v>
                </c:pt>
                <c:pt idx="18433">
                  <c:v>1384.33</c:v>
                </c:pt>
                <c:pt idx="18434">
                  <c:v>1384.34</c:v>
                </c:pt>
                <c:pt idx="18435">
                  <c:v>1384.35</c:v>
                </c:pt>
                <c:pt idx="18436">
                  <c:v>1384.36</c:v>
                </c:pt>
                <c:pt idx="18437">
                  <c:v>1384.37</c:v>
                </c:pt>
                <c:pt idx="18438">
                  <c:v>1384.38</c:v>
                </c:pt>
                <c:pt idx="18439">
                  <c:v>1384.39</c:v>
                </c:pt>
                <c:pt idx="18440">
                  <c:v>1384.4</c:v>
                </c:pt>
                <c:pt idx="18441">
                  <c:v>1384.41</c:v>
                </c:pt>
                <c:pt idx="18442">
                  <c:v>1384.42</c:v>
                </c:pt>
                <c:pt idx="18443">
                  <c:v>1384.43</c:v>
                </c:pt>
                <c:pt idx="18444">
                  <c:v>1384.44</c:v>
                </c:pt>
                <c:pt idx="18445">
                  <c:v>1384.45</c:v>
                </c:pt>
                <c:pt idx="18446">
                  <c:v>1384.46</c:v>
                </c:pt>
                <c:pt idx="18447">
                  <c:v>1384.47</c:v>
                </c:pt>
                <c:pt idx="18448">
                  <c:v>1384.48</c:v>
                </c:pt>
                <c:pt idx="18449">
                  <c:v>1384.49</c:v>
                </c:pt>
                <c:pt idx="18450">
                  <c:v>1384.5</c:v>
                </c:pt>
                <c:pt idx="18451">
                  <c:v>1384.51</c:v>
                </c:pt>
                <c:pt idx="18452">
                  <c:v>1384.52</c:v>
                </c:pt>
                <c:pt idx="18453">
                  <c:v>1384.53</c:v>
                </c:pt>
                <c:pt idx="18454">
                  <c:v>1384.54</c:v>
                </c:pt>
                <c:pt idx="18455">
                  <c:v>1384.55</c:v>
                </c:pt>
                <c:pt idx="18456">
                  <c:v>1384.56</c:v>
                </c:pt>
                <c:pt idx="18457">
                  <c:v>1384.57</c:v>
                </c:pt>
                <c:pt idx="18458">
                  <c:v>1384.58</c:v>
                </c:pt>
                <c:pt idx="18459">
                  <c:v>1384.59</c:v>
                </c:pt>
                <c:pt idx="18460">
                  <c:v>1384.6</c:v>
                </c:pt>
                <c:pt idx="18461">
                  <c:v>1384.61</c:v>
                </c:pt>
                <c:pt idx="18462">
                  <c:v>1384.62</c:v>
                </c:pt>
                <c:pt idx="18463">
                  <c:v>1384.63</c:v>
                </c:pt>
                <c:pt idx="18464">
                  <c:v>1384.64</c:v>
                </c:pt>
                <c:pt idx="18465">
                  <c:v>1384.65</c:v>
                </c:pt>
                <c:pt idx="18466">
                  <c:v>1384.66</c:v>
                </c:pt>
                <c:pt idx="18467">
                  <c:v>1384.67</c:v>
                </c:pt>
                <c:pt idx="18468">
                  <c:v>1384.68</c:v>
                </c:pt>
                <c:pt idx="18469">
                  <c:v>1384.69</c:v>
                </c:pt>
                <c:pt idx="18470">
                  <c:v>1384.7</c:v>
                </c:pt>
                <c:pt idx="18471">
                  <c:v>1384.71</c:v>
                </c:pt>
                <c:pt idx="18472">
                  <c:v>1384.72</c:v>
                </c:pt>
                <c:pt idx="18473">
                  <c:v>1384.73</c:v>
                </c:pt>
                <c:pt idx="18474">
                  <c:v>1384.74</c:v>
                </c:pt>
                <c:pt idx="18475">
                  <c:v>1384.75</c:v>
                </c:pt>
                <c:pt idx="18476">
                  <c:v>1384.76</c:v>
                </c:pt>
                <c:pt idx="18477">
                  <c:v>1384.77</c:v>
                </c:pt>
                <c:pt idx="18478">
                  <c:v>1384.78</c:v>
                </c:pt>
                <c:pt idx="18479">
                  <c:v>1384.79</c:v>
                </c:pt>
                <c:pt idx="18480">
                  <c:v>1384.8</c:v>
                </c:pt>
                <c:pt idx="18481">
                  <c:v>1384.81</c:v>
                </c:pt>
                <c:pt idx="18482">
                  <c:v>1384.82</c:v>
                </c:pt>
                <c:pt idx="18483">
                  <c:v>1384.83</c:v>
                </c:pt>
                <c:pt idx="18484">
                  <c:v>1384.84</c:v>
                </c:pt>
                <c:pt idx="18485">
                  <c:v>1384.85</c:v>
                </c:pt>
                <c:pt idx="18486">
                  <c:v>1384.86</c:v>
                </c:pt>
                <c:pt idx="18487">
                  <c:v>1384.87</c:v>
                </c:pt>
                <c:pt idx="18488">
                  <c:v>1384.88</c:v>
                </c:pt>
                <c:pt idx="18489">
                  <c:v>1384.89</c:v>
                </c:pt>
                <c:pt idx="18490">
                  <c:v>1384.9</c:v>
                </c:pt>
                <c:pt idx="18491">
                  <c:v>1384.91</c:v>
                </c:pt>
                <c:pt idx="18492">
                  <c:v>1384.92</c:v>
                </c:pt>
                <c:pt idx="18493">
                  <c:v>1384.93</c:v>
                </c:pt>
                <c:pt idx="18494">
                  <c:v>1384.94</c:v>
                </c:pt>
                <c:pt idx="18495">
                  <c:v>1384.95</c:v>
                </c:pt>
                <c:pt idx="18496">
                  <c:v>1384.96</c:v>
                </c:pt>
                <c:pt idx="18497">
                  <c:v>1384.97</c:v>
                </c:pt>
                <c:pt idx="18498">
                  <c:v>1384.98</c:v>
                </c:pt>
                <c:pt idx="18499">
                  <c:v>1384.99</c:v>
                </c:pt>
                <c:pt idx="18500">
                  <c:v>1385</c:v>
                </c:pt>
                <c:pt idx="18501">
                  <c:v>1385.01</c:v>
                </c:pt>
                <c:pt idx="18502">
                  <c:v>1385.02</c:v>
                </c:pt>
                <c:pt idx="18503">
                  <c:v>1385.03</c:v>
                </c:pt>
                <c:pt idx="18504">
                  <c:v>1385.04</c:v>
                </c:pt>
                <c:pt idx="18505">
                  <c:v>1385.05</c:v>
                </c:pt>
                <c:pt idx="18506">
                  <c:v>1385.06</c:v>
                </c:pt>
                <c:pt idx="18507">
                  <c:v>1385.07</c:v>
                </c:pt>
                <c:pt idx="18508">
                  <c:v>1385.08</c:v>
                </c:pt>
                <c:pt idx="18509">
                  <c:v>1385.09</c:v>
                </c:pt>
                <c:pt idx="18510">
                  <c:v>1385.1</c:v>
                </c:pt>
                <c:pt idx="18511">
                  <c:v>1385.11</c:v>
                </c:pt>
                <c:pt idx="18512">
                  <c:v>1385.12</c:v>
                </c:pt>
                <c:pt idx="18513">
                  <c:v>1385.13</c:v>
                </c:pt>
                <c:pt idx="18514">
                  <c:v>1385.14</c:v>
                </c:pt>
                <c:pt idx="18515">
                  <c:v>1385.15</c:v>
                </c:pt>
                <c:pt idx="18516">
                  <c:v>1385.16</c:v>
                </c:pt>
                <c:pt idx="18517">
                  <c:v>1385.17</c:v>
                </c:pt>
                <c:pt idx="18518">
                  <c:v>1385.18</c:v>
                </c:pt>
                <c:pt idx="18519">
                  <c:v>1385.19</c:v>
                </c:pt>
                <c:pt idx="18520">
                  <c:v>1385.2</c:v>
                </c:pt>
                <c:pt idx="18521">
                  <c:v>1385.21</c:v>
                </c:pt>
                <c:pt idx="18522">
                  <c:v>1385.22</c:v>
                </c:pt>
                <c:pt idx="18523">
                  <c:v>1385.23</c:v>
                </c:pt>
                <c:pt idx="18524">
                  <c:v>1385.24</c:v>
                </c:pt>
                <c:pt idx="18525">
                  <c:v>1385.25</c:v>
                </c:pt>
                <c:pt idx="18526">
                  <c:v>1385.26</c:v>
                </c:pt>
                <c:pt idx="18527">
                  <c:v>1385.27</c:v>
                </c:pt>
                <c:pt idx="18528">
                  <c:v>1385.28</c:v>
                </c:pt>
                <c:pt idx="18529">
                  <c:v>1385.29</c:v>
                </c:pt>
                <c:pt idx="18530">
                  <c:v>1385.3</c:v>
                </c:pt>
                <c:pt idx="18531">
                  <c:v>1385.31</c:v>
                </c:pt>
                <c:pt idx="18532">
                  <c:v>1385.32</c:v>
                </c:pt>
                <c:pt idx="18533">
                  <c:v>1385.33</c:v>
                </c:pt>
                <c:pt idx="18534">
                  <c:v>1385.34</c:v>
                </c:pt>
                <c:pt idx="18535">
                  <c:v>1385.35</c:v>
                </c:pt>
                <c:pt idx="18536">
                  <c:v>1385.36</c:v>
                </c:pt>
                <c:pt idx="18537">
                  <c:v>1385.37</c:v>
                </c:pt>
                <c:pt idx="18538">
                  <c:v>1385.38</c:v>
                </c:pt>
                <c:pt idx="18539">
                  <c:v>1385.39</c:v>
                </c:pt>
                <c:pt idx="18540">
                  <c:v>1385.4</c:v>
                </c:pt>
                <c:pt idx="18541">
                  <c:v>1385.41</c:v>
                </c:pt>
                <c:pt idx="18542">
                  <c:v>1385.42</c:v>
                </c:pt>
                <c:pt idx="18543">
                  <c:v>1385.43</c:v>
                </c:pt>
                <c:pt idx="18544">
                  <c:v>1385.44</c:v>
                </c:pt>
                <c:pt idx="18545">
                  <c:v>1385.45</c:v>
                </c:pt>
                <c:pt idx="18546">
                  <c:v>1385.46</c:v>
                </c:pt>
                <c:pt idx="18547">
                  <c:v>1385.47</c:v>
                </c:pt>
                <c:pt idx="18548">
                  <c:v>1385.48</c:v>
                </c:pt>
                <c:pt idx="18549">
                  <c:v>1385.49</c:v>
                </c:pt>
                <c:pt idx="18550">
                  <c:v>1385.5</c:v>
                </c:pt>
                <c:pt idx="18551">
                  <c:v>1385.51</c:v>
                </c:pt>
                <c:pt idx="18552">
                  <c:v>1385.52</c:v>
                </c:pt>
                <c:pt idx="18553">
                  <c:v>1385.53</c:v>
                </c:pt>
                <c:pt idx="18554">
                  <c:v>1385.54</c:v>
                </c:pt>
                <c:pt idx="18555">
                  <c:v>1385.55</c:v>
                </c:pt>
                <c:pt idx="18556">
                  <c:v>1385.56</c:v>
                </c:pt>
                <c:pt idx="18557">
                  <c:v>1385.57</c:v>
                </c:pt>
                <c:pt idx="18558">
                  <c:v>1385.58</c:v>
                </c:pt>
                <c:pt idx="18559">
                  <c:v>1385.59</c:v>
                </c:pt>
                <c:pt idx="18560">
                  <c:v>1385.6</c:v>
                </c:pt>
                <c:pt idx="18561">
                  <c:v>1385.61</c:v>
                </c:pt>
                <c:pt idx="18562">
                  <c:v>1385.62</c:v>
                </c:pt>
                <c:pt idx="18563">
                  <c:v>1385.63</c:v>
                </c:pt>
                <c:pt idx="18564">
                  <c:v>1385.64</c:v>
                </c:pt>
                <c:pt idx="18565">
                  <c:v>1385.65</c:v>
                </c:pt>
                <c:pt idx="18566">
                  <c:v>1385.66</c:v>
                </c:pt>
                <c:pt idx="18567">
                  <c:v>1385.67</c:v>
                </c:pt>
                <c:pt idx="18568">
                  <c:v>1385.68</c:v>
                </c:pt>
                <c:pt idx="18569">
                  <c:v>1385.69</c:v>
                </c:pt>
                <c:pt idx="18570">
                  <c:v>1385.7</c:v>
                </c:pt>
                <c:pt idx="18571">
                  <c:v>1385.71</c:v>
                </c:pt>
                <c:pt idx="18572">
                  <c:v>1385.72</c:v>
                </c:pt>
                <c:pt idx="18573">
                  <c:v>1385.73</c:v>
                </c:pt>
                <c:pt idx="18574">
                  <c:v>1385.74</c:v>
                </c:pt>
                <c:pt idx="18575">
                  <c:v>1385.75</c:v>
                </c:pt>
                <c:pt idx="18576">
                  <c:v>1385.76</c:v>
                </c:pt>
                <c:pt idx="18577">
                  <c:v>1385.77</c:v>
                </c:pt>
                <c:pt idx="18578">
                  <c:v>1385.78</c:v>
                </c:pt>
                <c:pt idx="18579">
                  <c:v>1385.79</c:v>
                </c:pt>
                <c:pt idx="18580">
                  <c:v>1385.8</c:v>
                </c:pt>
                <c:pt idx="18581">
                  <c:v>1385.81</c:v>
                </c:pt>
                <c:pt idx="18582">
                  <c:v>1385.82</c:v>
                </c:pt>
                <c:pt idx="18583">
                  <c:v>1385.83</c:v>
                </c:pt>
                <c:pt idx="18584">
                  <c:v>1385.84</c:v>
                </c:pt>
                <c:pt idx="18585">
                  <c:v>1385.85</c:v>
                </c:pt>
                <c:pt idx="18586">
                  <c:v>1385.86</c:v>
                </c:pt>
                <c:pt idx="18587">
                  <c:v>1385.87</c:v>
                </c:pt>
                <c:pt idx="18588">
                  <c:v>1385.88</c:v>
                </c:pt>
                <c:pt idx="18589">
                  <c:v>1385.89</c:v>
                </c:pt>
                <c:pt idx="18590">
                  <c:v>1385.9</c:v>
                </c:pt>
                <c:pt idx="18591">
                  <c:v>1385.91</c:v>
                </c:pt>
                <c:pt idx="18592">
                  <c:v>1385.92</c:v>
                </c:pt>
                <c:pt idx="18593">
                  <c:v>1385.93</c:v>
                </c:pt>
                <c:pt idx="18594">
                  <c:v>1385.94</c:v>
                </c:pt>
                <c:pt idx="18595">
                  <c:v>1385.95</c:v>
                </c:pt>
                <c:pt idx="18596">
                  <c:v>1385.96</c:v>
                </c:pt>
                <c:pt idx="18597">
                  <c:v>1385.97</c:v>
                </c:pt>
                <c:pt idx="18598">
                  <c:v>1385.98</c:v>
                </c:pt>
                <c:pt idx="18599">
                  <c:v>1385.99</c:v>
                </c:pt>
                <c:pt idx="18600">
                  <c:v>1386</c:v>
                </c:pt>
                <c:pt idx="18601">
                  <c:v>1386.01</c:v>
                </c:pt>
                <c:pt idx="18602">
                  <c:v>1386.02</c:v>
                </c:pt>
                <c:pt idx="18603">
                  <c:v>1386.03</c:v>
                </c:pt>
                <c:pt idx="18604">
                  <c:v>1386.04</c:v>
                </c:pt>
                <c:pt idx="18605">
                  <c:v>1386.05</c:v>
                </c:pt>
                <c:pt idx="18606">
                  <c:v>1386.06</c:v>
                </c:pt>
                <c:pt idx="18607">
                  <c:v>1386.07</c:v>
                </c:pt>
                <c:pt idx="18608">
                  <c:v>1386.08</c:v>
                </c:pt>
                <c:pt idx="18609">
                  <c:v>1386.09</c:v>
                </c:pt>
                <c:pt idx="18610">
                  <c:v>1386.1</c:v>
                </c:pt>
                <c:pt idx="18611">
                  <c:v>1386.11</c:v>
                </c:pt>
                <c:pt idx="18612">
                  <c:v>1386.12</c:v>
                </c:pt>
                <c:pt idx="18613">
                  <c:v>1386.13</c:v>
                </c:pt>
                <c:pt idx="18614">
                  <c:v>1386.14</c:v>
                </c:pt>
                <c:pt idx="18615">
                  <c:v>1386.15</c:v>
                </c:pt>
                <c:pt idx="18616">
                  <c:v>1386.16</c:v>
                </c:pt>
                <c:pt idx="18617">
                  <c:v>1386.17</c:v>
                </c:pt>
                <c:pt idx="18618">
                  <c:v>1386.18</c:v>
                </c:pt>
                <c:pt idx="18619">
                  <c:v>1386.19</c:v>
                </c:pt>
                <c:pt idx="18620">
                  <c:v>1386.2</c:v>
                </c:pt>
                <c:pt idx="18621">
                  <c:v>1386.21</c:v>
                </c:pt>
                <c:pt idx="18622">
                  <c:v>1386.22</c:v>
                </c:pt>
                <c:pt idx="18623">
                  <c:v>1386.23</c:v>
                </c:pt>
                <c:pt idx="18624">
                  <c:v>1386.24</c:v>
                </c:pt>
                <c:pt idx="18625">
                  <c:v>1386.25</c:v>
                </c:pt>
                <c:pt idx="18626">
                  <c:v>1386.26</c:v>
                </c:pt>
                <c:pt idx="18627">
                  <c:v>1386.27</c:v>
                </c:pt>
                <c:pt idx="18628">
                  <c:v>1386.28</c:v>
                </c:pt>
                <c:pt idx="18629">
                  <c:v>1386.29</c:v>
                </c:pt>
                <c:pt idx="18630">
                  <c:v>1386.3</c:v>
                </c:pt>
                <c:pt idx="18631">
                  <c:v>1386.31</c:v>
                </c:pt>
                <c:pt idx="18632">
                  <c:v>1386.32</c:v>
                </c:pt>
                <c:pt idx="18633">
                  <c:v>1386.33</c:v>
                </c:pt>
                <c:pt idx="18634">
                  <c:v>1386.34</c:v>
                </c:pt>
                <c:pt idx="18635">
                  <c:v>1386.35</c:v>
                </c:pt>
                <c:pt idx="18636">
                  <c:v>1386.36</c:v>
                </c:pt>
                <c:pt idx="18637">
                  <c:v>1386.37</c:v>
                </c:pt>
                <c:pt idx="18638">
                  <c:v>1386.38</c:v>
                </c:pt>
                <c:pt idx="18639">
                  <c:v>1386.39</c:v>
                </c:pt>
                <c:pt idx="18640">
                  <c:v>1386.4</c:v>
                </c:pt>
                <c:pt idx="18641">
                  <c:v>1386.41</c:v>
                </c:pt>
                <c:pt idx="18642">
                  <c:v>1386.42</c:v>
                </c:pt>
                <c:pt idx="18643">
                  <c:v>1386.43</c:v>
                </c:pt>
                <c:pt idx="18644">
                  <c:v>1386.44</c:v>
                </c:pt>
                <c:pt idx="18645">
                  <c:v>1386.45</c:v>
                </c:pt>
                <c:pt idx="18646">
                  <c:v>1386.46</c:v>
                </c:pt>
                <c:pt idx="18647">
                  <c:v>1386.47</c:v>
                </c:pt>
                <c:pt idx="18648">
                  <c:v>1386.48</c:v>
                </c:pt>
                <c:pt idx="18649">
                  <c:v>1386.49</c:v>
                </c:pt>
                <c:pt idx="18650">
                  <c:v>1386.5</c:v>
                </c:pt>
                <c:pt idx="18651">
                  <c:v>1386.51</c:v>
                </c:pt>
                <c:pt idx="18652">
                  <c:v>1386.52</c:v>
                </c:pt>
                <c:pt idx="18653">
                  <c:v>1386.53</c:v>
                </c:pt>
                <c:pt idx="18654">
                  <c:v>1386.54</c:v>
                </c:pt>
                <c:pt idx="18655">
                  <c:v>1386.55</c:v>
                </c:pt>
                <c:pt idx="18656">
                  <c:v>1386.56</c:v>
                </c:pt>
                <c:pt idx="18657">
                  <c:v>1386.57</c:v>
                </c:pt>
                <c:pt idx="18658">
                  <c:v>1386.58</c:v>
                </c:pt>
                <c:pt idx="18659">
                  <c:v>1386.59</c:v>
                </c:pt>
                <c:pt idx="18660">
                  <c:v>1386.6</c:v>
                </c:pt>
                <c:pt idx="18661">
                  <c:v>1386.61</c:v>
                </c:pt>
                <c:pt idx="18662">
                  <c:v>1386.62</c:v>
                </c:pt>
                <c:pt idx="18663">
                  <c:v>1386.63</c:v>
                </c:pt>
                <c:pt idx="18664">
                  <c:v>1386.64</c:v>
                </c:pt>
                <c:pt idx="18665">
                  <c:v>1386.65</c:v>
                </c:pt>
                <c:pt idx="18666">
                  <c:v>1386.66</c:v>
                </c:pt>
                <c:pt idx="18667">
                  <c:v>1386.67</c:v>
                </c:pt>
                <c:pt idx="18668">
                  <c:v>1386.68</c:v>
                </c:pt>
                <c:pt idx="18669">
                  <c:v>1386.69</c:v>
                </c:pt>
                <c:pt idx="18670">
                  <c:v>1386.7</c:v>
                </c:pt>
                <c:pt idx="18671">
                  <c:v>1386.71</c:v>
                </c:pt>
                <c:pt idx="18672">
                  <c:v>1386.72</c:v>
                </c:pt>
                <c:pt idx="18673">
                  <c:v>1386.73</c:v>
                </c:pt>
                <c:pt idx="18674">
                  <c:v>1386.74</c:v>
                </c:pt>
                <c:pt idx="18675">
                  <c:v>1386.75</c:v>
                </c:pt>
                <c:pt idx="18676">
                  <c:v>1386.76</c:v>
                </c:pt>
                <c:pt idx="18677">
                  <c:v>1386.77</c:v>
                </c:pt>
                <c:pt idx="18678">
                  <c:v>1386.78</c:v>
                </c:pt>
                <c:pt idx="18679">
                  <c:v>1386.79</c:v>
                </c:pt>
                <c:pt idx="18680">
                  <c:v>1386.8</c:v>
                </c:pt>
                <c:pt idx="18681">
                  <c:v>1386.81</c:v>
                </c:pt>
                <c:pt idx="18682">
                  <c:v>1386.82</c:v>
                </c:pt>
                <c:pt idx="18683">
                  <c:v>1386.83</c:v>
                </c:pt>
                <c:pt idx="18684">
                  <c:v>1386.84</c:v>
                </c:pt>
                <c:pt idx="18685">
                  <c:v>1386.85</c:v>
                </c:pt>
                <c:pt idx="18686">
                  <c:v>1386.86</c:v>
                </c:pt>
                <c:pt idx="18687">
                  <c:v>1386.87</c:v>
                </c:pt>
                <c:pt idx="18688">
                  <c:v>1386.88</c:v>
                </c:pt>
                <c:pt idx="18689">
                  <c:v>1386.89</c:v>
                </c:pt>
                <c:pt idx="18690">
                  <c:v>1386.9</c:v>
                </c:pt>
                <c:pt idx="18691">
                  <c:v>1386.91</c:v>
                </c:pt>
                <c:pt idx="18692">
                  <c:v>1386.92</c:v>
                </c:pt>
                <c:pt idx="18693">
                  <c:v>1386.93</c:v>
                </c:pt>
                <c:pt idx="18694">
                  <c:v>1386.94</c:v>
                </c:pt>
                <c:pt idx="18695">
                  <c:v>1386.95</c:v>
                </c:pt>
                <c:pt idx="18696">
                  <c:v>1386.96</c:v>
                </c:pt>
                <c:pt idx="18697">
                  <c:v>1386.97</c:v>
                </c:pt>
                <c:pt idx="18698">
                  <c:v>1386.98</c:v>
                </c:pt>
                <c:pt idx="18699">
                  <c:v>1386.99</c:v>
                </c:pt>
                <c:pt idx="18700">
                  <c:v>1387</c:v>
                </c:pt>
                <c:pt idx="18701">
                  <c:v>1387.01</c:v>
                </c:pt>
                <c:pt idx="18702">
                  <c:v>1387.02</c:v>
                </c:pt>
                <c:pt idx="18703">
                  <c:v>1387.03</c:v>
                </c:pt>
                <c:pt idx="18704">
                  <c:v>1387.04</c:v>
                </c:pt>
                <c:pt idx="18705">
                  <c:v>1387.05</c:v>
                </c:pt>
                <c:pt idx="18706">
                  <c:v>1387.06</c:v>
                </c:pt>
                <c:pt idx="18707">
                  <c:v>1387.07</c:v>
                </c:pt>
                <c:pt idx="18708">
                  <c:v>1387.08</c:v>
                </c:pt>
                <c:pt idx="18709">
                  <c:v>1387.09</c:v>
                </c:pt>
                <c:pt idx="18710">
                  <c:v>1387.1</c:v>
                </c:pt>
                <c:pt idx="18711">
                  <c:v>1387.11</c:v>
                </c:pt>
                <c:pt idx="18712">
                  <c:v>1387.12</c:v>
                </c:pt>
                <c:pt idx="18713">
                  <c:v>1387.13</c:v>
                </c:pt>
                <c:pt idx="18714">
                  <c:v>1387.14</c:v>
                </c:pt>
                <c:pt idx="18715">
                  <c:v>1387.15</c:v>
                </c:pt>
                <c:pt idx="18716">
                  <c:v>1387.16</c:v>
                </c:pt>
                <c:pt idx="18717">
                  <c:v>1387.17</c:v>
                </c:pt>
                <c:pt idx="18718">
                  <c:v>1387.18</c:v>
                </c:pt>
                <c:pt idx="18719">
                  <c:v>1387.19</c:v>
                </c:pt>
                <c:pt idx="18720">
                  <c:v>1387.2</c:v>
                </c:pt>
                <c:pt idx="18721">
                  <c:v>1387.21</c:v>
                </c:pt>
                <c:pt idx="18722">
                  <c:v>1387.22</c:v>
                </c:pt>
                <c:pt idx="18723">
                  <c:v>1387.23</c:v>
                </c:pt>
                <c:pt idx="18724">
                  <c:v>1387.24</c:v>
                </c:pt>
                <c:pt idx="18725">
                  <c:v>1387.25</c:v>
                </c:pt>
                <c:pt idx="18726">
                  <c:v>1387.26</c:v>
                </c:pt>
                <c:pt idx="18727">
                  <c:v>1387.27</c:v>
                </c:pt>
                <c:pt idx="18728">
                  <c:v>1387.28</c:v>
                </c:pt>
                <c:pt idx="18729">
                  <c:v>1387.29</c:v>
                </c:pt>
                <c:pt idx="18730">
                  <c:v>1387.3</c:v>
                </c:pt>
                <c:pt idx="18731">
                  <c:v>1387.31</c:v>
                </c:pt>
                <c:pt idx="18732">
                  <c:v>1387.32</c:v>
                </c:pt>
                <c:pt idx="18733">
                  <c:v>1387.33</c:v>
                </c:pt>
                <c:pt idx="18734">
                  <c:v>1387.34</c:v>
                </c:pt>
                <c:pt idx="18735">
                  <c:v>1387.35</c:v>
                </c:pt>
                <c:pt idx="18736">
                  <c:v>1387.36</c:v>
                </c:pt>
                <c:pt idx="18737">
                  <c:v>1387.37</c:v>
                </c:pt>
                <c:pt idx="18738">
                  <c:v>1387.38</c:v>
                </c:pt>
                <c:pt idx="18739">
                  <c:v>1387.39</c:v>
                </c:pt>
                <c:pt idx="18740">
                  <c:v>1387.4</c:v>
                </c:pt>
                <c:pt idx="18741">
                  <c:v>1387.41</c:v>
                </c:pt>
                <c:pt idx="18742">
                  <c:v>1387.42</c:v>
                </c:pt>
                <c:pt idx="18743">
                  <c:v>1387.43</c:v>
                </c:pt>
                <c:pt idx="18744">
                  <c:v>1387.44</c:v>
                </c:pt>
                <c:pt idx="18745">
                  <c:v>1387.45</c:v>
                </c:pt>
                <c:pt idx="18746">
                  <c:v>1387.46</c:v>
                </c:pt>
                <c:pt idx="18747">
                  <c:v>1387.47</c:v>
                </c:pt>
                <c:pt idx="18748">
                  <c:v>1387.48</c:v>
                </c:pt>
                <c:pt idx="18749">
                  <c:v>1387.49</c:v>
                </c:pt>
                <c:pt idx="18750">
                  <c:v>1387.5</c:v>
                </c:pt>
                <c:pt idx="18751">
                  <c:v>1387.51</c:v>
                </c:pt>
                <c:pt idx="18752">
                  <c:v>1387.52</c:v>
                </c:pt>
                <c:pt idx="18753">
                  <c:v>1387.53</c:v>
                </c:pt>
                <c:pt idx="18754">
                  <c:v>1387.54</c:v>
                </c:pt>
                <c:pt idx="18755">
                  <c:v>1387.55</c:v>
                </c:pt>
                <c:pt idx="18756">
                  <c:v>1387.56</c:v>
                </c:pt>
                <c:pt idx="18757">
                  <c:v>1387.57</c:v>
                </c:pt>
                <c:pt idx="18758">
                  <c:v>1387.58</c:v>
                </c:pt>
                <c:pt idx="18759">
                  <c:v>1387.59</c:v>
                </c:pt>
                <c:pt idx="18760">
                  <c:v>1387.6</c:v>
                </c:pt>
                <c:pt idx="18761">
                  <c:v>1387.61</c:v>
                </c:pt>
                <c:pt idx="18762">
                  <c:v>1387.62</c:v>
                </c:pt>
                <c:pt idx="18763">
                  <c:v>1387.63</c:v>
                </c:pt>
                <c:pt idx="18764">
                  <c:v>1387.64</c:v>
                </c:pt>
                <c:pt idx="18765">
                  <c:v>1387.65</c:v>
                </c:pt>
                <c:pt idx="18766">
                  <c:v>1387.66</c:v>
                </c:pt>
                <c:pt idx="18767">
                  <c:v>1387.67</c:v>
                </c:pt>
                <c:pt idx="18768">
                  <c:v>1387.68</c:v>
                </c:pt>
                <c:pt idx="18769">
                  <c:v>1387.69</c:v>
                </c:pt>
                <c:pt idx="18770">
                  <c:v>1387.7</c:v>
                </c:pt>
                <c:pt idx="18771">
                  <c:v>1387.71</c:v>
                </c:pt>
                <c:pt idx="18772">
                  <c:v>1387.72</c:v>
                </c:pt>
                <c:pt idx="18773">
                  <c:v>1387.73</c:v>
                </c:pt>
                <c:pt idx="18774">
                  <c:v>1387.74</c:v>
                </c:pt>
                <c:pt idx="18775">
                  <c:v>1387.75</c:v>
                </c:pt>
                <c:pt idx="18776">
                  <c:v>1387.76</c:v>
                </c:pt>
                <c:pt idx="18777">
                  <c:v>1387.77</c:v>
                </c:pt>
                <c:pt idx="18778">
                  <c:v>1387.78</c:v>
                </c:pt>
                <c:pt idx="18779">
                  <c:v>1387.79</c:v>
                </c:pt>
                <c:pt idx="18780">
                  <c:v>1387.8</c:v>
                </c:pt>
                <c:pt idx="18781">
                  <c:v>1387.81</c:v>
                </c:pt>
                <c:pt idx="18782">
                  <c:v>1387.82</c:v>
                </c:pt>
                <c:pt idx="18783">
                  <c:v>1387.83</c:v>
                </c:pt>
                <c:pt idx="18784">
                  <c:v>1387.84</c:v>
                </c:pt>
                <c:pt idx="18785">
                  <c:v>1387.85</c:v>
                </c:pt>
                <c:pt idx="18786">
                  <c:v>1387.86</c:v>
                </c:pt>
                <c:pt idx="18787">
                  <c:v>1387.87</c:v>
                </c:pt>
                <c:pt idx="18788">
                  <c:v>1387.88</c:v>
                </c:pt>
                <c:pt idx="18789">
                  <c:v>1387.89</c:v>
                </c:pt>
                <c:pt idx="18790">
                  <c:v>1387.9</c:v>
                </c:pt>
                <c:pt idx="18791">
                  <c:v>1387.91</c:v>
                </c:pt>
                <c:pt idx="18792">
                  <c:v>1387.92</c:v>
                </c:pt>
                <c:pt idx="18793">
                  <c:v>1387.93</c:v>
                </c:pt>
                <c:pt idx="18794">
                  <c:v>1387.94</c:v>
                </c:pt>
                <c:pt idx="18795">
                  <c:v>1387.95</c:v>
                </c:pt>
                <c:pt idx="18796">
                  <c:v>1387.96</c:v>
                </c:pt>
                <c:pt idx="18797">
                  <c:v>1387.97</c:v>
                </c:pt>
                <c:pt idx="18798">
                  <c:v>1387.98</c:v>
                </c:pt>
                <c:pt idx="18799">
                  <c:v>1387.99</c:v>
                </c:pt>
                <c:pt idx="18800">
                  <c:v>1388</c:v>
                </c:pt>
                <c:pt idx="18801">
                  <c:v>1388.01</c:v>
                </c:pt>
                <c:pt idx="18802">
                  <c:v>1388.02</c:v>
                </c:pt>
                <c:pt idx="18803">
                  <c:v>1388.03</c:v>
                </c:pt>
                <c:pt idx="18804">
                  <c:v>1388.04</c:v>
                </c:pt>
                <c:pt idx="18805">
                  <c:v>1388.05</c:v>
                </c:pt>
                <c:pt idx="18806">
                  <c:v>1388.06</c:v>
                </c:pt>
                <c:pt idx="18807">
                  <c:v>1388.07</c:v>
                </c:pt>
                <c:pt idx="18808">
                  <c:v>1388.08</c:v>
                </c:pt>
                <c:pt idx="18809">
                  <c:v>1388.09</c:v>
                </c:pt>
                <c:pt idx="18810">
                  <c:v>1388.1</c:v>
                </c:pt>
                <c:pt idx="18811">
                  <c:v>1388.11</c:v>
                </c:pt>
                <c:pt idx="18812">
                  <c:v>1388.12</c:v>
                </c:pt>
                <c:pt idx="18813">
                  <c:v>1388.13</c:v>
                </c:pt>
                <c:pt idx="18814">
                  <c:v>1388.14</c:v>
                </c:pt>
                <c:pt idx="18815">
                  <c:v>1388.15</c:v>
                </c:pt>
                <c:pt idx="18816">
                  <c:v>1388.16</c:v>
                </c:pt>
                <c:pt idx="18817">
                  <c:v>1388.17</c:v>
                </c:pt>
                <c:pt idx="18818">
                  <c:v>1388.18</c:v>
                </c:pt>
                <c:pt idx="18819">
                  <c:v>1388.19</c:v>
                </c:pt>
                <c:pt idx="18820">
                  <c:v>1388.2</c:v>
                </c:pt>
                <c:pt idx="18821">
                  <c:v>1388.21</c:v>
                </c:pt>
                <c:pt idx="18822">
                  <c:v>1388.22</c:v>
                </c:pt>
                <c:pt idx="18823">
                  <c:v>1388.23</c:v>
                </c:pt>
                <c:pt idx="18824">
                  <c:v>1388.24</c:v>
                </c:pt>
                <c:pt idx="18825">
                  <c:v>1388.25</c:v>
                </c:pt>
                <c:pt idx="18826">
                  <c:v>1388.26</c:v>
                </c:pt>
                <c:pt idx="18827">
                  <c:v>1388.27</c:v>
                </c:pt>
                <c:pt idx="18828">
                  <c:v>1388.28</c:v>
                </c:pt>
                <c:pt idx="18829">
                  <c:v>1388.29</c:v>
                </c:pt>
                <c:pt idx="18830">
                  <c:v>1388.3</c:v>
                </c:pt>
                <c:pt idx="18831">
                  <c:v>1388.31</c:v>
                </c:pt>
                <c:pt idx="18832">
                  <c:v>1388.32</c:v>
                </c:pt>
                <c:pt idx="18833">
                  <c:v>1388.33</c:v>
                </c:pt>
                <c:pt idx="18834">
                  <c:v>1388.34</c:v>
                </c:pt>
                <c:pt idx="18835">
                  <c:v>1388.35</c:v>
                </c:pt>
                <c:pt idx="18836">
                  <c:v>1388.36</c:v>
                </c:pt>
                <c:pt idx="18837">
                  <c:v>1388.37</c:v>
                </c:pt>
                <c:pt idx="18838">
                  <c:v>1388.38</c:v>
                </c:pt>
                <c:pt idx="18839">
                  <c:v>1388.39</c:v>
                </c:pt>
                <c:pt idx="18840">
                  <c:v>1388.4</c:v>
                </c:pt>
                <c:pt idx="18841">
                  <c:v>1388.41</c:v>
                </c:pt>
                <c:pt idx="18842">
                  <c:v>1388.42</c:v>
                </c:pt>
                <c:pt idx="18843">
                  <c:v>1388.43</c:v>
                </c:pt>
                <c:pt idx="18844">
                  <c:v>1388.44</c:v>
                </c:pt>
                <c:pt idx="18845">
                  <c:v>1388.45</c:v>
                </c:pt>
                <c:pt idx="18846">
                  <c:v>1388.46</c:v>
                </c:pt>
                <c:pt idx="18847">
                  <c:v>1388.47</c:v>
                </c:pt>
                <c:pt idx="18848">
                  <c:v>1388.48</c:v>
                </c:pt>
                <c:pt idx="18849">
                  <c:v>1388.49</c:v>
                </c:pt>
                <c:pt idx="18850">
                  <c:v>1388.5</c:v>
                </c:pt>
                <c:pt idx="18851">
                  <c:v>1388.51</c:v>
                </c:pt>
                <c:pt idx="18852">
                  <c:v>1388.52</c:v>
                </c:pt>
                <c:pt idx="18853">
                  <c:v>1388.53</c:v>
                </c:pt>
                <c:pt idx="18854">
                  <c:v>1388.54</c:v>
                </c:pt>
                <c:pt idx="18855">
                  <c:v>1388.55</c:v>
                </c:pt>
                <c:pt idx="18856">
                  <c:v>1388.56</c:v>
                </c:pt>
                <c:pt idx="18857">
                  <c:v>1388.57</c:v>
                </c:pt>
                <c:pt idx="18858">
                  <c:v>1388.58</c:v>
                </c:pt>
                <c:pt idx="18859">
                  <c:v>1388.59</c:v>
                </c:pt>
                <c:pt idx="18860">
                  <c:v>1388.6</c:v>
                </c:pt>
                <c:pt idx="18861">
                  <c:v>1388.61</c:v>
                </c:pt>
                <c:pt idx="18862">
                  <c:v>1388.62</c:v>
                </c:pt>
                <c:pt idx="18863">
                  <c:v>1388.63</c:v>
                </c:pt>
                <c:pt idx="18864">
                  <c:v>1388.64</c:v>
                </c:pt>
                <c:pt idx="18865">
                  <c:v>1388.65</c:v>
                </c:pt>
                <c:pt idx="18866">
                  <c:v>1388.66</c:v>
                </c:pt>
                <c:pt idx="18867">
                  <c:v>1388.67</c:v>
                </c:pt>
                <c:pt idx="18868">
                  <c:v>1388.68</c:v>
                </c:pt>
                <c:pt idx="18869">
                  <c:v>1388.69</c:v>
                </c:pt>
                <c:pt idx="18870">
                  <c:v>1388.7</c:v>
                </c:pt>
                <c:pt idx="18871">
                  <c:v>1388.71</c:v>
                </c:pt>
                <c:pt idx="18872">
                  <c:v>1388.72</c:v>
                </c:pt>
                <c:pt idx="18873">
                  <c:v>1388.73</c:v>
                </c:pt>
                <c:pt idx="18874">
                  <c:v>1388.74</c:v>
                </c:pt>
                <c:pt idx="18875">
                  <c:v>1388.75</c:v>
                </c:pt>
                <c:pt idx="18876">
                  <c:v>1388.76</c:v>
                </c:pt>
                <c:pt idx="18877">
                  <c:v>1388.77</c:v>
                </c:pt>
                <c:pt idx="18878">
                  <c:v>1388.78</c:v>
                </c:pt>
                <c:pt idx="18879">
                  <c:v>1388.79</c:v>
                </c:pt>
                <c:pt idx="18880">
                  <c:v>1388.8</c:v>
                </c:pt>
                <c:pt idx="18881">
                  <c:v>1388.81</c:v>
                </c:pt>
                <c:pt idx="18882">
                  <c:v>1388.82</c:v>
                </c:pt>
                <c:pt idx="18883">
                  <c:v>1388.83</c:v>
                </c:pt>
                <c:pt idx="18884">
                  <c:v>1388.84</c:v>
                </c:pt>
                <c:pt idx="18885">
                  <c:v>1388.85</c:v>
                </c:pt>
                <c:pt idx="18886">
                  <c:v>1388.86</c:v>
                </c:pt>
                <c:pt idx="18887">
                  <c:v>1388.87</c:v>
                </c:pt>
                <c:pt idx="18888">
                  <c:v>1388.88</c:v>
                </c:pt>
                <c:pt idx="18889">
                  <c:v>1388.89</c:v>
                </c:pt>
                <c:pt idx="18890">
                  <c:v>1388.9</c:v>
                </c:pt>
                <c:pt idx="18891">
                  <c:v>1388.91</c:v>
                </c:pt>
                <c:pt idx="18892">
                  <c:v>1388.92</c:v>
                </c:pt>
                <c:pt idx="18893">
                  <c:v>1388.93</c:v>
                </c:pt>
                <c:pt idx="18894">
                  <c:v>1388.94</c:v>
                </c:pt>
                <c:pt idx="18895">
                  <c:v>1388.95</c:v>
                </c:pt>
                <c:pt idx="18896">
                  <c:v>1388.96</c:v>
                </c:pt>
                <c:pt idx="18897">
                  <c:v>1388.97</c:v>
                </c:pt>
                <c:pt idx="18898">
                  <c:v>1388.98</c:v>
                </c:pt>
                <c:pt idx="18899">
                  <c:v>1388.99</c:v>
                </c:pt>
                <c:pt idx="18900">
                  <c:v>1389</c:v>
                </c:pt>
                <c:pt idx="18901">
                  <c:v>1389.01</c:v>
                </c:pt>
                <c:pt idx="18902">
                  <c:v>1389.02</c:v>
                </c:pt>
                <c:pt idx="18903">
                  <c:v>1389.03</c:v>
                </c:pt>
                <c:pt idx="18904">
                  <c:v>1389.04</c:v>
                </c:pt>
                <c:pt idx="18905">
                  <c:v>1389.05</c:v>
                </c:pt>
                <c:pt idx="18906">
                  <c:v>1389.06</c:v>
                </c:pt>
                <c:pt idx="18907">
                  <c:v>1389.07</c:v>
                </c:pt>
                <c:pt idx="18908">
                  <c:v>1389.08</c:v>
                </c:pt>
                <c:pt idx="18909">
                  <c:v>1389.09</c:v>
                </c:pt>
                <c:pt idx="18910">
                  <c:v>1389.1</c:v>
                </c:pt>
                <c:pt idx="18911">
                  <c:v>1389.11</c:v>
                </c:pt>
                <c:pt idx="18912">
                  <c:v>1389.12</c:v>
                </c:pt>
                <c:pt idx="18913">
                  <c:v>1389.13</c:v>
                </c:pt>
                <c:pt idx="18914">
                  <c:v>1389.14</c:v>
                </c:pt>
                <c:pt idx="18915">
                  <c:v>1389.15</c:v>
                </c:pt>
                <c:pt idx="18916">
                  <c:v>1389.16</c:v>
                </c:pt>
                <c:pt idx="18917">
                  <c:v>1389.17</c:v>
                </c:pt>
                <c:pt idx="18918">
                  <c:v>1389.18</c:v>
                </c:pt>
                <c:pt idx="18919">
                  <c:v>1389.19</c:v>
                </c:pt>
                <c:pt idx="18920">
                  <c:v>1389.2</c:v>
                </c:pt>
                <c:pt idx="18921">
                  <c:v>1389.21</c:v>
                </c:pt>
                <c:pt idx="18922">
                  <c:v>1389.22</c:v>
                </c:pt>
                <c:pt idx="18923">
                  <c:v>1389.23</c:v>
                </c:pt>
                <c:pt idx="18924">
                  <c:v>1389.24</c:v>
                </c:pt>
                <c:pt idx="18925">
                  <c:v>1389.25</c:v>
                </c:pt>
                <c:pt idx="18926">
                  <c:v>1389.26</c:v>
                </c:pt>
                <c:pt idx="18927">
                  <c:v>1389.27</c:v>
                </c:pt>
                <c:pt idx="18928">
                  <c:v>1389.28</c:v>
                </c:pt>
                <c:pt idx="18929">
                  <c:v>1389.29</c:v>
                </c:pt>
                <c:pt idx="18930">
                  <c:v>1389.3</c:v>
                </c:pt>
                <c:pt idx="18931">
                  <c:v>1389.31</c:v>
                </c:pt>
                <c:pt idx="18932">
                  <c:v>1389.32</c:v>
                </c:pt>
                <c:pt idx="18933">
                  <c:v>1389.33</c:v>
                </c:pt>
                <c:pt idx="18934">
                  <c:v>1389.34</c:v>
                </c:pt>
                <c:pt idx="18935">
                  <c:v>1389.35</c:v>
                </c:pt>
                <c:pt idx="18936">
                  <c:v>1389.36</c:v>
                </c:pt>
                <c:pt idx="18937">
                  <c:v>1389.37</c:v>
                </c:pt>
                <c:pt idx="18938">
                  <c:v>1389.38</c:v>
                </c:pt>
                <c:pt idx="18939">
                  <c:v>1389.39</c:v>
                </c:pt>
                <c:pt idx="18940">
                  <c:v>1389.4</c:v>
                </c:pt>
                <c:pt idx="18941">
                  <c:v>1389.41</c:v>
                </c:pt>
                <c:pt idx="18942">
                  <c:v>1389.42</c:v>
                </c:pt>
                <c:pt idx="18943">
                  <c:v>1389.43</c:v>
                </c:pt>
                <c:pt idx="18944">
                  <c:v>1389.44</c:v>
                </c:pt>
                <c:pt idx="18945">
                  <c:v>1389.45</c:v>
                </c:pt>
                <c:pt idx="18946">
                  <c:v>1389.46</c:v>
                </c:pt>
                <c:pt idx="18947">
                  <c:v>1389.47</c:v>
                </c:pt>
                <c:pt idx="18948">
                  <c:v>1389.48</c:v>
                </c:pt>
                <c:pt idx="18949">
                  <c:v>1389.49</c:v>
                </c:pt>
                <c:pt idx="18950">
                  <c:v>1389.5</c:v>
                </c:pt>
                <c:pt idx="18951">
                  <c:v>1389.51</c:v>
                </c:pt>
                <c:pt idx="18952">
                  <c:v>1389.52</c:v>
                </c:pt>
                <c:pt idx="18953">
                  <c:v>1389.53</c:v>
                </c:pt>
                <c:pt idx="18954">
                  <c:v>1389.54</c:v>
                </c:pt>
                <c:pt idx="18955">
                  <c:v>1389.55</c:v>
                </c:pt>
                <c:pt idx="18956">
                  <c:v>1389.56</c:v>
                </c:pt>
                <c:pt idx="18957">
                  <c:v>1389.57</c:v>
                </c:pt>
                <c:pt idx="18958">
                  <c:v>1389.58</c:v>
                </c:pt>
                <c:pt idx="18959">
                  <c:v>1389.59</c:v>
                </c:pt>
                <c:pt idx="18960">
                  <c:v>1389.6</c:v>
                </c:pt>
                <c:pt idx="18961">
                  <c:v>1389.61</c:v>
                </c:pt>
                <c:pt idx="18962">
                  <c:v>1389.62</c:v>
                </c:pt>
                <c:pt idx="18963">
                  <c:v>1389.63</c:v>
                </c:pt>
                <c:pt idx="18964">
                  <c:v>1389.64</c:v>
                </c:pt>
                <c:pt idx="18965">
                  <c:v>1389.65</c:v>
                </c:pt>
                <c:pt idx="18966">
                  <c:v>1389.66</c:v>
                </c:pt>
                <c:pt idx="18967">
                  <c:v>1389.67</c:v>
                </c:pt>
                <c:pt idx="18968">
                  <c:v>1389.68</c:v>
                </c:pt>
                <c:pt idx="18969">
                  <c:v>1389.69</c:v>
                </c:pt>
                <c:pt idx="18970">
                  <c:v>1389.7</c:v>
                </c:pt>
                <c:pt idx="18971">
                  <c:v>1389.71</c:v>
                </c:pt>
                <c:pt idx="18972">
                  <c:v>1389.72</c:v>
                </c:pt>
                <c:pt idx="18973">
                  <c:v>1389.73</c:v>
                </c:pt>
                <c:pt idx="18974">
                  <c:v>1389.74</c:v>
                </c:pt>
                <c:pt idx="18975">
                  <c:v>1389.75</c:v>
                </c:pt>
                <c:pt idx="18976">
                  <c:v>1389.76</c:v>
                </c:pt>
                <c:pt idx="18977">
                  <c:v>1389.77</c:v>
                </c:pt>
                <c:pt idx="18978">
                  <c:v>1389.78</c:v>
                </c:pt>
                <c:pt idx="18979">
                  <c:v>1389.79</c:v>
                </c:pt>
                <c:pt idx="18980">
                  <c:v>1389.8</c:v>
                </c:pt>
                <c:pt idx="18981">
                  <c:v>1389.81</c:v>
                </c:pt>
                <c:pt idx="18982">
                  <c:v>1389.82</c:v>
                </c:pt>
                <c:pt idx="18983">
                  <c:v>1389.83</c:v>
                </c:pt>
                <c:pt idx="18984">
                  <c:v>1389.84</c:v>
                </c:pt>
                <c:pt idx="18985">
                  <c:v>1389.85</c:v>
                </c:pt>
                <c:pt idx="18986">
                  <c:v>1389.86</c:v>
                </c:pt>
                <c:pt idx="18987">
                  <c:v>1389.87</c:v>
                </c:pt>
                <c:pt idx="18988">
                  <c:v>1389.88</c:v>
                </c:pt>
                <c:pt idx="18989">
                  <c:v>1389.89</c:v>
                </c:pt>
                <c:pt idx="18990">
                  <c:v>1389.9</c:v>
                </c:pt>
                <c:pt idx="18991">
                  <c:v>1389.91</c:v>
                </c:pt>
                <c:pt idx="18992">
                  <c:v>1389.92</c:v>
                </c:pt>
                <c:pt idx="18993">
                  <c:v>1389.93</c:v>
                </c:pt>
                <c:pt idx="18994">
                  <c:v>1389.94</c:v>
                </c:pt>
                <c:pt idx="18995">
                  <c:v>1389.95</c:v>
                </c:pt>
                <c:pt idx="18996">
                  <c:v>1389.96</c:v>
                </c:pt>
                <c:pt idx="18997">
                  <c:v>1389.97</c:v>
                </c:pt>
                <c:pt idx="18998">
                  <c:v>1389.98</c:v>
                </c:pt>
                <c:pt idx="18999">
                  <c:v>1389.99</c:v>
                </c:pt>
                <c:pt idx="19000">
                  <c:v>1390</c:v>
                </c:pt>
                <c:pt idx="19001">
                  <c:v>1390.01</c:v>
                </c:pt>
                <c:pt idx="19002">
                  <c:v>1390.02</c:v>
                </c:pt>
                <c:pt idx="19003">
                  <c:v>1390.03</c:v>
                </c:pt>
                <c:pt idx="19004">
                  <c:v>1390.04</c:v>
                </c:pt>
                <c:pt idx="19005">
                  <c:v>1390.05</c:v>
                </c:pt>
                <c:pt idx="19006">
                  <c:v>1390.06</c:v>
                </c:pt>
                <c:pt idx="19007">
                  <c:v>1390.07</c:v>
                </c:pt>
                <c:pt idx="19008">
                  <c:v>1390.08</c:v>
                </c:pt>
                <c:pt idx="19009">
                  <c:v>1390.09</c:v>
                </c:pt>
                <c:pt idx="19010">
                  <c:v>1390.1</c:v>
                </c:pt>
                <c:pt idx="19011">
                  <c:v>1390.11</c:v>
                </c:pt>
                <c:pt idx="19012">
                  <c:v>1390.12</c:v>
                </c:pt>
                <c:pt idx="19013">
                  <c:v>1390.13</c:v>
                </c:pt>
                <c:pt idx="19014">
                  <c:v>1390.14</c:v>
                </c:pt>
                <c:pt idx="19015">
                  <c:v>1390.15</c:v>
                </c:pt>
                <c:pt idx="19016">
                  <c:v>1390.16</c:v>
                </c:pt>
                <c:pt idx="19017">
                  <c:v>1390.17</c:v>
                </c:pt>
                <c:pt idx="19018">
                  <c:v>1390.18</c:v>
                </c:pt>
                <c:pt idx="19019">
                  <c:v>1390.19</c:v>
                </c:pt>
                <c:pt idx="19020">
                  <c:v>1390.2</c:v>
                </c:pt>
                <c:pt idx="19021">
                  <c:v>1390.21</c:v>
                </c:pt>
                <c:pt idx="19022">
                  <c:v>1390.22</c:v>
                </c:pt>
                <c:pt idx="19023">
                  <c:v>1390.23</c:v>
                </c:pt>
                <c:pt idx="19024">
                  <c:v>1390.24</c:v>
                </c:pt>
                <c:pt idx="19025">
                  <c:v>1390.25</c:v>
                </c:pt>
                <c:pt idx="19026">
                  <c:v>1390.26</c:v>
                </c:pt>
                <c:pt idx="19027">
                  <c:v>1390.27</c:v>
                </c:pt>
                <c:pt idx="19028">
                  <c:v>1390.28</c:v>
                </c:pt>
                <c:pt idx="19029">
                  <c:v>1390.29</c:v>
                </c:pt>
                <c:pt idx="19030">
                  <c:v>1390.3</c:v>
                </c:pt>
                <c:pt idx="19031">
                  <c:v>1390.31</c:v>
                </c:pt>
                <c:pt idx="19032">
                  <c:v>1390.32</c:v>
                </c:pt>
                <c:pt idx="19033">
                  <c:v>1390.33</c:v>
                </c:pt>
                <c:pt idx="19034">
                  <c:v>1390.34</c:v>
                </c:pt>
                <c:pt idx="19035">
                  <c:v>1390.35</c:v>
                </c:pt>
                <c:pt idx="19036">
                  <c:v>1390.36</c:v>
                </c:pt>
                <c:pt idx="19037">
                  <c:v>1390.37</c:v>
                </c:pt>
                <c:pt idx="19038">
                  <c:v>1390.38</c:v>
                </c:pt>
                <c:pt idx="19039">
                  <c:v>1390.39</c:v>
                </c:pt>
                <c:pt idx="19040">
                  <c:v>1390.4</c:v>
                </c:pt>
                <c:pt idx="19041">
                  <c:v>1390.41</c:v>
                </c:pt>
                <c:pt idx="19042">
                  <c:v>1390.42</c:v>
                </c:pt>
                <c:pt idx="19043">
                  <c:v>1390.43</c:v>
                </c:pt>
                <c:pt idx="19044">
                  <c:v>1390.44</c:v>
                </c:pt>
                <c:pt idx="19045">
                  <c:v>1390.45</c:v>
                </c:pt>
                <c:pt idx="19046">
                  <c:v>1390.46</c:v>
                </c:pt>
                <c:pt idx="19047">
                  <c:v>1390.47</c:v>
                </c:pt>
                <c:pt idx="19048">
                  <c:v>1390.48</c:v>
                </c:pt>
                <c:pt idx="19049">
                  <c:v>1390.49</c:v>
                </c:pt>
                <c:pt idx="19050">
                  <c:v>1390.5</c:v>
                </c:pt>
                <c:pt idx="19051">
                  <c:v>1390.51</c:v>
                </c:pt>
                <c:pt idx="19052">
                  <c:v>1390.52</c:v>
                </c:pt>
                <c:pt idx="19053">
                  <c:v>1390.53</c:v>
                </c:pt>
                <c:pt idx="19054">
                  <c:v>1390.54</c:v>
                </c:pt>
                <c:pt idx="19055">
                  <c:v>1390.55</c:v>
                </c:pt>
                <c:pt idx="19056">
                  <c:v>1390.56</c:v>
                </c:pt>
                <c:pt idx="19057">
                  <c:v>1390.57</c:v>
                </c:pt>
                <c:pt idx="19058">
                  <c:v>1390.58</c:v>
                </c:pt>
                <c:pt idx="19059">
                  <c:v>1390.59</c:v>
                </c:pt>
                <c:pt idx="19060">
                  <c:v>1390.6</c:v>
                </c:pt>
                <c:pt idx="19061">
                  <c:v>1390.61</c:v>
                </c:pt>
                <c:pt idx="19062">
                  <c:v>1390.62</c:v>
                </c:pt>
                <c:pt idx="19063">
                  <c:v>1390.63</c:v>
                </c:pt>
                <c:pt idx="19064">
                  <c:v>1390.64</c:v>
                </c:pt>
                <c:pt idx="19065">
                  <c:v>1390.65</c:v>
                </c:pt>
                <c:pt idx="19066">
                  <c:v>1390.66</c:v>
                </c:pt>
                <c:pt idx="19067">
                  <c:v>1390.67</c:v>
                </c:pt>
                <c:pt idx="19068">
                  <c:v>1390.68</c:v>
                </c:pt>
                <c:pt idx="19069">
                  <c:v>1390.69</c:v>
                </c:pt>
                <c:pt idx="19070">
                  <c:v>1390.7</c:v>
                </c:pt>
                <c:pt idx="19071">
                  <c:v>1390.71</c:v>
                </c:pt>
                <c:pt idx="19072">
                  <c:v>1390.72</c:v>
                </c:pt>
                <c:pt idx="19073">
                  <c:v>1390.73</c:v>
                </c:pt>
                <c:pt idx="19074">
                  <c:v>1390.74</c:v>
                </c:pt>
                <c:pt idx="19075">
                  <c:v>1390.75</c:v>
                </c:pt>
                <c:pt idx="19076">
                  <c:v>1390.76</c:v>
                </c:pt>
                <c:pt idx="19077">
                  <c:v>1390.77</c:v>
                </c:pt>
                <c:pt idx="19078">
                  <c:v>1390.78</c:v>
                </c:pt>
                <c:pt idx="19079">
                  <c:v>1390.79</c:v>
                </c:pt>
                <c:pt idx="19080">
                  <c:v>1390.8</c:v>
                </c:pt>
                <c:pt idx="19081">
                  <c:v>1390.81</c:v>
                </c:pt>
                <c:pt idx="19082">
                  <c:v>1390.82</c:v>
                </c:pt>
                <c:pt idx="19083">
                  <c:v>1390.83</c:v>
                </c:pt>
                <c:pt idx="19084">
                  <c:v>1390.84</c:v>
                </c:pt>
                <c:pt idx="19085">
                  <c:v>1390.85</c:v>
                </c:pt>
                <c:pt idx="19086">
                  <c:v>1390.86</c:v>
                </c:pt>
                <c:pt idx="19087">
                  <c:v>1390.87</c:v>
                </c:pt>
                <c:pt idx="19088">
                  <c:v>1390.88</c:v>
                </c:pt>
                <c:pt idx="19089">
                  <c:v>1390.89</c:v>
                </c:pt>
                <c:pt idx="19090">
                  <c:v>1390.9</c:v>
                </c:pt>
                <c:pt idx="19091">
                  <c:v>1390.91</c:v>
                </c:pt>
                <c:pt idx="19092">
                  <c:v>1390.92</c:v>
                </c:pt>
                <c:pt idx="19093">
                  <c:v>1390.93</c:v>
                </c:pt>
                <c:pt idx="19094">
                  <c:v>1390.94</c:v>
                </c:pt>
                <c:pt idx="19095">
                  <c:v>1390.95</c:v>
                </c:pt>
                <c:pt idx="19096">
                  <c:v>1390.96</c:v>
                </c:pt>
                <c:pt idx="19097">
                  <c:v>1390.97</c:v>
                </c:pt>
                <c:pt idx="19098">
                  <c:v>1390.98</c:v>
                </c:pt>
                <c:pt idx="19099">
                  <c:v>1390.99</c:v>
                </c:pt>
                <c:pt idx="19100">
                  <c:v>1391</c:v>
                </c:pt>
                <c:pt idx="19101">
                  <c:v>1391.01</c:v>
                </c:pt>
                <c:pt idx="19102">
                  <c:v>1391.02</c:v>
                </c:pt>
                <c:pt idx="19103">
                  <c:v>1391.03</c:v>
                </c:pt>
                <c:pt idx="19104">
                  <c:v>1391.04</c:v>
                </c:pt>
                <c:pt idx="19105">
                  <c:v>1391.05</c:v>
                </c:pt>
                <c:pt idx="19106">
                  <c:v>1391.06</c:v>
                </c:pt>
                <c:pt idx="19107">
                  <c:v>1391.07</c:v>
                </c:pt>
                <c:pt idx="19108">
                  <c:v>1391.08</c:v>
                </c:pt>
                <c:pt idx="19109">
                  <c:v>1391.09</c:v>
                </c:pt>
                <c:pt idx="19110">
                  <c:v>1391.1</c:v>
                </c:pt>
                <c:pt idx="19111">
                  <c:v>1391.11</c:v>
                </c:pt>
                <c:pt idx="19112">
                  <c:v>1391.12</c:v>
                </c:pt>
                <c:pt idx="19113">
                  <c:v>1391.13</c:v>
                </c:pt>
                <c:pt idx="19114">
                  <c:v>1391.14</c:v>
                </c:pt>
                <c:pt idx="19115">
                  <c:v>1391.15</c:v>
                </c:pt>
                <c:pt idx="19116">
                  <c:v>1391.16</c:v>
                </c:pt>
                <c:pt idx="19117">
                  <c:v>1391.17</c:v>
                </c:pt>
                <c:pt idx="19118">
                  <c:v>1391.18</c:v>
                </c:pt>
                <c:pt idx="19119">
                  <c:v>1391.19</c:v>
                </c:pt>
                <c:pt idx="19120">
                  <c:v>1391.2</c:v>
                </c:pt>
                <c:pt idx="19121">
                  <c:v>1391.21</c:v>
                </c:pt>
                <c:pt idx="19122">
                  <c:v>1391.22</c:v>
                </c:pt>
                <c:pt idx="19123">
                  <c:v>1391.23</c:v>
                </c:pt>
                <c:pt idx="19124">
                  <c:v>1391.24</c:v>
                </c:pt>
                <c:pt idx="19125">
                  <c:v>1391.25</c:v>
                </c:pt>
                <c:pt idx="19126">
                  <c:v>1391.26</c:v>
                </c:pt>
                <c:pt idx="19127">
                  <c:v>1391.27</c:v>
                </c:pt>
                <c:pt idx="19128">
                  <c:v>1391.28</c:v>
                </c:pt>
                <c:pt idx="19129">
                  <c:v>1391.29</c:v>
                </c:pt>
                <c:pt idx="19130">
                  <c:v>1391.3</c:v>
                </c:pt>
                <c:pt idx="19131">
                  <c:v>1391.31</c:v>
                </c:pt>
                <c:pt idx="19132">
                  <c:v>1391.32</c:v>
                </c:pt>
                <c:pt idx="19133">
                  <c:v>1391.33</c:v>
                </c:pt>
                <c:pt idx="19134">
                  <c:v>1391.34</c:v>
                </c:pt>
                <c:pt idx="19135">
                  <c:v>1391.35</c:v>
                </c:pt>
                <c:pt idx="19136">
                  <c:v>1391.36</c:v>
                </c:pt>
                <c:pt idx="19137">
                  <c:v>1391.37</c:v>
                </c:pt>
                <c:pt idx="19138">
                  <c:v>1391.38</c:v>
                </c:pt>
                <c:pt idx="19139">
                  <c:v>1391.39</c:v>
                </c:pt>
                <c:pt idx="19140">
                  <c:v>1391.4</c:v>
                </c:pt>
                <c:pt idx="19141">
                  <c:v>1391.41</c:v>
                </c:pt>
                <c:pt idx="19142">
                  <c:v>1391.42</c:v>
                </c:pt>
                <c:pt idx="19143">
                  <c:v>1391.43</c:v>
                </c:pt>
                <c:pt idx="19144">
                  <c:v>1391.44</c:v>
                </c:pt>
                <c:pt idx="19145">
                  <c:v>1391.45</c:v>
                </c:pt>
                <c:pt idx="19146">
                  <c:v>1391.46</c:v>
                </c:pt>
                <c:pt idx="19147">
                  <c:v>1391.47</c:v>
                </c:pt>
                <c:pt idx="19148">
                  <c:v>1391.48</c:v>
                </c:pt>
                <c:pt idx="19149">
                  <c:v>1391.49</c:v>
                </c:pt>
                <c:pt idx="19150">
                  <c:v>1391.5</c:v>
                </c:pt>
                <c:pt idx="19151">
                  <c:v>1391.51</c:v>
                </c:pt>
                <c:pt idx="19152">
                  <c:v>1391.52</c:v>
                </c:pt>
                <c:pt idx="19153">
                  <c:v>1391.53</c:v>
                </c:pt>
                <c:pt idx="19154">
                  <c:v>1391.54</c:v>
                </c:pt>
                <c:pt idx="19155">
                  <c:v>1391.55</c:v>
                </c:pt>
                <c:pt idx="19156">
                  <c:v>1391.56</c:v>
                </c:pt>
                <c:pt idx="19157">
                  <c:v>1391.57</c:v>
                </c:pt>
                <c:pt idx="19158">
                  <c:v>1391.58</c:v>
                </c:pt>
                <c:pt idx="19159">
                  <c:v>1391.59</c:v>
                </c:pt>
                <c:pt idx="19160">
                  <c:v>1391.6</c:v>
                </c:pt>
                <c:pt idx="19161">
                  <c:v>1391.61</c:v>
                </c:pt>
                <c:pt idx="19162">
                  <c:v>1391.62</c:v>
                </c:pt>
                <c:pt idx="19163">
                  <c:v>1391.63</c:v>
                </c:pt>
                <c:pt idx="19164">
                  <c:v>1391.64</c:v>
                </c:pt>
                <c:pt idx="19165">
                  <c:v>1391.65</c:v>
                </c:pt>
                <c:pt idx="19166">
                  <c:v>1391.66</c:v>
                </c:pt>
                <c:pt idx="19167">
                  <c:v>1391.67</c:v>
                </c:pt>
                <c:pt idx="19168">
                  <c:v>1391.68</c:v>
                </c:pt>
                <c:pt idx="19169">
                  <c:v>1391.69</c:v>
                </c:pt>
                <c:pt idx="19170">
                  <c:v>1391.7</c:v>
                </c:pt>
                <c:pt idx="19171">
                  <c:v>1391.71</c:v>
                </c:pt>
                <c:pt idx="19172">
                  <c:v>1391.72</c:v>
                </c:pt>
                <c:pt idx="19173">
                  <c:v>1391.73</c:v>
                </c:pt>
                <c:pt idx="19174">
                  <c:v>1391.74</c:v>
                </c:pt>
                <c:pt idx="19175">
                  <c:v>1391.75</c:v>
                </c:pt>
                <c:pt idx="19176">
                  <c:v>1391.76</c:v>
                </c:pt>
                <c:pt idx="19177">
                  <c:v>1391.77</c:v>
                </c:pt>
                <c:pt idx="19178">
                  <c:v>1391.78</c:v>
                </c:pt>
                <c:pt idx="19179">
                  <c:v>1391.79</c:v>
                </c:pt>
                <c:pt idx="19180">
                  <c:v>1391.8</c:v>
                </c:pt>
                <c:pt idx="19181">
                  <c:v>1391.81</c:v>
                </c:pt>
                <c:pt idx="19182">
                  <c:v>1391.82</c:v>
                </c:pt>
                <c:pt idx="19183">
                  <c:v>1391.83</c:v>
                </c:pt>
                <c:pt idx="19184">
                  <c:v>1391.84</c:v>
                </c:pt>
                <c:pt idx="19185">
                  <c:v>1391.85</c:v>
                </c:pt>
                <c:pt idx="19186">
                  <c:v>1391.86</c:v>
                </c:pt>
                <c:pt idx="19187">
                  <c:v>1391.87</c:v>
                </c:pt>
                <c:pt idx="19188">
                  <c:v>1391.88</c:v>
                </c:pt>
                <c:pt idx="19189">
                  <c:v>1391.89</c:v>
                </c:pt>
                <c:pt idx="19190">
                  <c:v>1391.9</c:v>
                </c:pt>
                <c:pt idx="19191">
                  <c:v>1391.91</c:v>
                </c:pt>
                <c:pt idx="19192">
                  <c:v>1391.92</c:v>
                </c:pt>
                <c:pt idx="19193">
                  <c:v>1391.93</c:v>
                </c:pt>
                <c:pt idx="19194">
                  <c:v>1391.94</c:v>
                </c:pt>
                <c:pt idx="19195">
                  <c:v>1391.95</c:v>
                </c:pt>
                <c:pt idx="19196">
                  <c:v>1391.96</c:v>
                </c:pt>
                <c:pt idx="19197">
                  <c:v>1391.97</c:v>
                </c:pt>
                <c:pt idx="19198">
                  <c:v>1391.98</c:v>
                </c:pt>
                <c:pt idx="19199">
                  <c:v>1391.99</c:v>
                </c:pt>
                <c:pt idx="19200">
                  <c:v>1392</c:v>
                </c:pt>
                <c:pt idx="19201">
                  <c:v>1392.01</c:v>
                </c:pt>
                <c:pt idx="19202">
                  <c:v>1392.02</c:v>
                </c:pt>
                <c:pt idx="19203">
                  <c:v>1392.03</c:v>
                </c:pt>
                <c:pt idx="19204">
                  <c:v>1392.04</c:v>
                </c:pt>
                <c:pt idx="19205">
                  <c:v>1392.05</c:v>
                </c:pt>
                <c:pt idx="19206">
                  <c:v>1392.06</c:v>
                </c:pt>
                <c:pt idx="19207">
                  <c:v>1392.07</c:v>
                </c:pt>
                <c:pt idx="19208">
                  <c:v>1392.08</c:v>
                </c:pt>
                <c:pt idx="19209">
                  <c:v>1392.09</c:v>
                </c:pt>
                <c:pt idx="19210">
                  <c:v>1392.1</c:v>
                </c:pt>
                <c:pt idx="19211">
                  <c:v>1392.11</c:v>
                </c:pt>
                <c:pt idx="19212">
                  <c:v>1392.12</c:v>
                </c:pt>
                <c:pt idx="19213">
                  <c:v>1392.13</c:v>
                </c:pt>
                <c:pt idx="19214">
                  <c:v>1392.14</c:v>
                </c:pt>
                <c:pt idx="19215">
                  <c:v>1392.15</c:v>
                </c:pt>
                <c:pt idx="19216">
                  <c:v>1392.16</c:v>
                </c:pt>
                <c:pt idx="19217">
                  <c:v>1392.17</c:v>
                </c:pt>
                <c:pt idx="19218">
                  <c:v>1392.18</c:v>
                </c:pt>
                <c:pt idx="19219">
                  <c:v>1392.19</c:v>
                </c:pt>
                <c:pt idx="19220">
                  <c:v>1392.2</c:v>
                </c:pt>
                <c:pt idx="19221">
                  <c:v>1392.21</c:v>
                </c:pt>
                <c:pt idx="19222">
                  <c:v>1392.22</c:v>
                </c:pt>
                <c:pt idx="19223">
                  <c:v>1392.23</c:v>
                </c:pt>
                <c:pt idx="19224">
                  <c:v>1392.24</c:v>
                </c:pt>
                <c:pt idx="19225">
                  <c:v>1392.25</c:v>
                </c:pt>
                <c:pt idx="19226">
                  <c:v>1392.26</c:v>
                </c:pt>
                <c:pt idx="19227">
                  <c:v>1392.27</c:v>
                </c:pt>
                <c:pt idx="19228">
                  <c:v>1392.28</c:v>
                </c:pt>
                <c:pt idx="19229">
                  <c:v>1392.29</c:v>
                </c:pt>
                <c:pt idx="19230">
                  <c:v>1392.3</c:v>
                </c:pt>
                <c:pt idx="19231">
                  <c:v>1392.31</c:v>
                </c:pt>
                <c:pt idx="19232">
                  <c:v>1392.32</c:v>
                </c:pt>
                <c:pt idx="19233">
                  <c:v>1392.33</c:v>
                </c:pt>
                <c:pt idx="19234">
                  <c:v>1392.34</c:v>
                </c:pt>
                <c:pt idx="19235">
                  <c:v>1392.35</c:v>
                </c:pt>
                <c:pt idx="19236">
                  <c:v>1392.36</c:v>
                </c:pt>
                <c:pt idx="19237">
                  <c:v>1392.37</c:v>
                </c:pt>
                <c:pt idx="19238">
                  <c:v>1392.38</c:v>
                </c:pt>
                <c:pt idx="19239">
                  <c:v>1392.39</c:v>
                </c:pt>
                <c:pt idx="19240">
                  <c:v>1392.4</c:v>
                </c:pt>
                <c:pt idx="19241">
                  <c:v>1392.41</c:v>
                </c:pt>
                <c:pt idx="19242">
                  <c:v>1392.42</c:v>
                </c:pt>
                <c:pt idx="19243">
                  <c:v>1392.43</c:v>
                </c:pt>
                <c:pt idx="19244">
                  <c:v>1392.44</c:v>
                </c:pt>
                <c:pt idx="19245">
                  <c:v>1392.45</c:v>
                </c:pt>
                <c:pt idx="19246">
                  <c:v>1392.46</c:v>
                </c:pt>
                <c:pt idx="19247">
                  <c:v>1392.47</c:v>
                </c:pt>
                <c:pt idx="19248">
                  <c:v>1392.48</c:v>
                </c:pt>
                <c:pt idx="19249">
                  <c:v>1392.49</c:v>
                </c:pt>
                <c:pt idx="19250">
                  <c:v>1392.5</c:v>
                </c:pt>
                <c:pt idx="19251">
                  <c:v>1392.51</c:v>
                </c:pt>
                <c:pt idx="19252">
                  <c:v>1392.52</c:v>
                </c:pt>
                <c:pt idx="19253">
                  <c:v>1392.53</c:v>
                </c:pt>
                <c:pt idx="19254">
                  <c:v>1392.54</c:v>
                </c:pt>
                <c:pt idx="19255">
                  <c:v>1392.55</c:v>
                </c:pt>
                <c:pt idx="19256">
                  <c:v>1392.56</c:v>
                </c:pt>
                <c:pt idx="19257">
                  <c:v>1392.57</c:v>
                </c:pt>
                <c:pt idx="19258">
                  <c:v>1392.58</c:v>
                </c:pt>
                <c:pt idx="19259">
                  <c:v>1392.59</c:v>
                </c:pt>
                <c:pt idx="19260">
                  <c:v>1392.6</c:v>
                </c:pt>
                <c:pt idx="19261">
                  <c:v>1392.61</c:v>
                </c:pt>
                <c:pt idx="19262">
                  <c:v>1392.62</c:v>
                </c:pt>
                <c:pt idx="19263">
                  <c:v>1392.63</c:v>
                </c:pt>
                <c:pt idx="19264">
                  <c:v>1392.64</c:v>
                </c:pt>
                <c:pt idx="19265">
                  <c:v>1392.65</c:v>
                </c:pt>
                <c:pt idx="19266">
                  <c:v>1392.66</c:v>
                </c:pt>
                <c:pt idx="19267">
                  <c:v>1392.67</c:v>
                </c:pt>
                <c:pt idx="19268">
                  <c:v>1392.68</c:v>
                </c:pt>
                <c:pt idx="19269">
                  <c:v>1392.69</c:v>
                </c:pt>
                <c:pt idx="19270">
                  <c:v>1392.7</c:v>
                </c:pt>
                <c:pt idx="19271">
                  <c:v>1392.71</c:v>
                </c:pt>
                <c:pt idx="19272">
                  <c:v>1392.72</c:v>
                </c:pt>
                <c:pt idx="19273">
                  <c:v>1392.73</c:v>
                </c:pt>
                <c:pt idx="19274">
                  <c:v>1392.74</c:v>
                </c:pt>
                <c:pt idx="19275">
                  <c:v>1392.75</c:v>
                </c:pt>
                <c:pt idx="19276">
                  <c:v>1392.76</c:v>
                </c:pt>
                <c:pt idx="19277">
                  <c:v>1392.77</c:v>
                </c:pt>
                <c:pt idx="19278">
                  <c:v>1392.78</c:v>
                </c:pt>
                <c:pt idx="19279">
                  <c:v>1392.79</c:v>
                </c:pt>
                <c:pt idx="19280">
                  <c:v>1392.8</c:v>
                </c:pt>
                <c:pt idx="19281">
                  <c:v>1392.81</c:v>
                </c:pt>
                <c:pt idx="19282">
                  <c:v>1392.82</c:v>
                </c:pt>
                <c:pt idx="19283">
                  <c:v>1392.83</c:v>
                </c:pt>
                <c:pt idx="19284">
                  <c:v>1392.84</c:v>
                </c:pt>
                <c:pt idx="19285">
                  <c:v>1392.85</c:v>
                </c:pt>
                <c:pt idx="19286">
                  <c:v>1392.86</c:v>
                </c:pt>
                <c:pt idx="19287">
                  <c:v>1392.87</c:v>
                </c:pt>
                <c:pt idx="19288">
                  <c:v>1392.88</c:v>
                </c:pt>
                <c:pt idx="19289">
                  <c:v>1392.89</c:v>
                </c:pt>
                <c:pt idx="19290">
                  <c:v>1392.9</c:v>
                </c:pt>
                <c:pt idx="19291">
                  <c:v>1392.91</c:v>
                </c:pt>
                <c:pt idx="19292">
                  <c:v>1392.92</c:v>
                </c:pt>
                <c:pt idx="19293">
                  <c:v>1392.93</c:v>
                </c:pt>
                <c:pt idx="19294">
                  <c:v>1392.94</c:v>
                </c:pt>
                <c:pt idx="19295">
                  <c:v>1392.95</c:v>
                </c:pt>
                <c:pt idx="19296">
                  <c:v>1392.96</c:v>
                </c:pt>
                <c:pt idx="19297">
                  <c:v>1392.97</c:v>
                </c:pt>
                <c:pt idx="19298">
                  <c:v>1392.98</c:v>
                </c:pt>
                <c:pt idx="19299">
                  <c:v>1392.99</c:v>
                </c:pt>
                <c:pt idx="19300">
                  <c:v>1393</c:v>
                </c:pt>
                <c:pt idx="19301">
                  <c:v>1393.01</c:v>
                </c:pt>
                <c:pt idx="19302">
                  <c:v>1393.02</c:v>
                </c:pt>
                <c:pt idx="19303">
                  <c:v>1393.03</c:v>
                </c:pt>
                <c:pt idx="19304">
                  <c:v>1393.04</c:v>
                </c:pt>
                <c:pt idx="19305">
                  <c:v>1393.05</c:v>
                </c:pt>
                <c:pt idx="19306">
                  <c:v>1393.06</c:v>
                </c:pt>
                <c:pt idx="19307">
                  <c:v>1393.07</c:v>
                </c:pt>
                <c:pt idx="19308">
                  <c:v>1393.08</c:v>
                </c:pt>
                <c:pt idx="19309">
                  <c:v>1393.09</c:v>
                </c:pt>
                <c:pt idx="19310">
                  <c:v>1393.1</c:v>
                </c:pt>
                <c:pt idx="19311">
                  <c:v>1393.11</c:v>
                </c:pt>
                <c:pt idx="19312">
                  <c:v>1393.12</c:v>
                </c:pt>
                <c:pt idx="19313">
                  <c:v>1393.13</c:v>
                </c:pt>
                <c:pt idx="19314">
                  <c:v>1393.14</c:v>
                </c:pt>
                <c:pt idx="19315">
                  <c:v>1393.15</c:v>
                </c:pt>
                <c:pt idx="19316">
                  <c:v>1393.16</c:v>
                </c:pt>
                <c:pt idx="19317">
                  <c:v>1393.17</c:v>
                </c:pt>
                <c:pt idx="19318">
                  <c:v>1393.18</c:v>
                </c:pt>
                <c:pt idx="19319">
                  <c:v>1393.19</c:v>
                </c:pt>
                <c:pt idx="19320">
                  <c:v>1393.2</c:v>
                </c:pt>
                <c:pt idx="19321">
                  <c:v>1393.21</c:v>
                </c:pt>
                <c:pt idx="19322">
                  <c:v>1393.22</c:v>
                </c:pt>
                <c:pt idx="19323">
                  <c:v>1393.23</c:v>
                </c:pt>
                <c:pt idx="19324">
                  <c:v>1393.24</c:v>
                </c:pt>
                <c:pt idx="19325">
                  <c:v>1393.25</c:v>
                </c:pt>
                <c:pt idx="19326">
                  <c:v>1393.26</c:v>
                </c:pt>
                <c:pt idx="19327">
                  <c:v>1393.27</c:v>
                </c:pt>
                <c:pt idx="19328">
                  <c:v>1393.28</c:v>
                </c:pt>
                <c:pt idx="19329">
                  <c:v>1393.29</c:v>
                </c:pt>
                <c:pt idx="19330">
                  <c:v>1393.3</c:v>
                </c:pt>
                <c:pt idx="19331">
                  <c:v>1393.31</c:v>
                </c:pt>
                <c:pt idx="19332">
                  <c:v>1393.32</c:v>
                </c:pt>
                <c:pt idx="19333">
                  <c:v>1393.33</c:v>
                </c:pt>
                <c:pt idx="19334">
                  <c:v>1393.34</c:v>
                </c:pt>
                <c:pt idx="19335">
                  <c:v>1393.35</c:v>
                </c:pt>
                <c:pt idx="19336">
                  <c:v>1393.36</c:v>
                </c:pt>
                <c:pt idx="19337">
                  <c:v>1393.37</c:v>
                </c:pt>
                <c:pt idx="19338">
                  <c:v>1393.38</c:v>
                </c:pt>
                <c:pt idx="19339">
                  <c:v>1393.39</c:v>
                </c:pt>
                <c:pt idx="19340">
                  <c:v>1393.4</c:v>
                </c:pt>
                <c:pt idx="19341">
                  <c:v>1393.41</c:v>
                </c:pt>
                <c:pt idx="19342">
                  <c:v>1393.42</c:v>
                </c:pt>
                <c:pt idx="19343">
                  <c:v>1393.43</c:v>
                </c:pt>
                <c:pt idx="19344">
                  <c:v>1393.44</c:v>
                </c:pt>
                <c:pt idx="19345">
                  <c:v>1393.45</c:v>
                </c:pt>
                <c:pt idx="19346">
                  <c:v>1393.46</c:v>
                </c:pt>
                <c:pt idx="19347">
                  <c:v>1393.47</c:v>
                </c:pt>
                <c:pt idx="19348">
                  <c:v>1393.48</c:v>
                </c:pt>
                <c:pt idx="19349">
                  <c:v>1393.49</c:v>
                </c:pt>
                <c:pt idx="19350">
                  <c:v>1393.5</c:v>
                </c:pt>
                <c:pt idx="19351">
                  <c:v>1393.51</c:v>
                </c:pt>
                <c:pt idx="19352">
                  <c:v>1393.52</c:v>
                </c:pt>
                <c:pt idx="19353">
                  <c:v>1393.53</c:v>
                </c:pt>
                <c:pt idx="19354">
                  <c:v>1393.54</c:v>
                </c:pt>
                <c:pt idx="19355">
                  <c:v>1393.55</c:v>
                </c:pt>
                <c:pt idx="19356">
                  <c:v>1393.56</c:v>
                </c:pt>
                <c:pt idx="19357">
                  <c:v>1393.57</c:v>
                </c:pt>
                <c:pt idx="19358">
                  <c:v>1393.58</c:v>
                </c:pt>
                <c:pt idx="19359">
                  <c:v>1393.59</c:v>
                </c:pt>
                <c:pt idx="19360">
                  <c:v>1393.6</c:v>
                </c:pt>
                <c:pt idx="19361">
                  <c:v>1393.61</c:v>
                </c:pt>
                <c:pt idx="19362">
                  <c:v>1393.62</c:v>
                </c:pt>
                <c:pt idx="19363">
                  <c:v>1393.63</c:v>
                </c:pt>
                <c:pt idx="19364">
                  <c:v>1393.64</c:v>
                </c:pt>
                <c:pt idx="19365">
                  <c:v>1393.65</c:v>
                </c:pt>
                <c:pt idx="19366">
                  <c:v>1393.66</c:v>
                </c:pt>
                <c:pt idx="19367">
                  <c:v>1393.67</c:v>
                </c:pt>
                <c:pt idx="19368">
                  <c:v>1393.68</c:v>
                </c:pt>
                <c:pt idx="19369">
                  <c:v>1393.69</c:v>
                </c:pt>
                <c:pt idx="19370">
                  <c:v>1393.7</c:v>
                </c:pt>
                <c:pt idx="19371">
                  <c:v>1393.71</c:v>
                </c:pt>
                <c:pt idx="19372">
                  <c:v>1393.72</c:v>
                </c:pt>
                <c:pt idx="19373">
                  <c:v>1393.73</c:v>
                </c:pt>
                <c:pt idx="19374">
                  <c:v>1393.74</c:v>
                </c:pt>
                <c:pt idx="19375">
                  <c:v>1393.75</c:v>
                </c:pt>
                <c:pt idx="19376">
                  <c:v>1393.76</c:v>
                </c:pt>
                <c:pt idx="19377">
                  <c:v>1393.77</c:v>
                </c:pt>
                <c:pt idx="19378">
                  <c:v>1393.78</c:v>
                </c:pt>
                <c:pt idx="19379">
                  <c:v>1393.79</c:v>
                </c:pt>
                <c:pt idx="19380">
                  <c:v>1393.8</c:v>
                </c:pt>
                <c:pt idx="19381">
                  <c:v>1393.81</c:v>
                </c:pt>
                <c:pt idx="19382">
                  <c:v>1393.82</c:v>
                </c:pt>
                <c:pt idx="19383">
                  <c:v>1393.83</c:v>
                </c:pt>
                <c:pt idx="19384">
                  <c:v>1393.84</c:v>
                </c:pt>
                <c:pt idx="19385">
                  <c:v>1393.85</c:v>
                </c:pt>
                <c:pt idx="19386">
                  <c:v>1393.86</c:v>
                </c:pt>
                <c:pt idx="19387">
                  <c:v>1393.87</c:v>
                </c:pt>
                <c:pt idx="19388">
                  <c:v>1393.88</c:v>
                </c:pt>
                <c:pt idx="19389">
                  <c:v>1393.89</c:v>
                </c:pt>
                <c:pt idx="19390">
                  <c:v>1393.9</c:v>
                </c:pt>
                <c:pt idx="19391">
                  <c:v>1393.91</c:v>
                </c:pt>
                <c:pt idx="19392">
                  <c:v>1393.92</c:v>
                </c:pt>
                <c:pt idx="19393">
                  <c:v>1393.93</c:v>
                </c:pt>
                <c:pt idx="19394">
                  <c:v>1393.94</c:v>
                </c:pt>
                <c:pt idx="19395">
                  <c:v>1393.95</c:v>
                </c:pt>
                <c:pt idx="19396">
                  <c:v>1393.96</c:v>
                </c:pt>
                <c:pt idx="19397">
                  <c:v>1393.97</c:v>
                </c:pt>
                <c:pt idx="19398">
                  <c:v>1393.98</c:v>
                </c:pt>
                <c:pt idx="19399">
                  <c:v>1393.99</c:v>
                </c:pt>
                <c:pt idx="19400">
                  <c:v>1394</c:v>
                </c:pt>
                <c:pt idx="19401">
                  <c:v>1394.01</c:v>
                </c:pt>
                <c:pt idx="19402">
                  <c:v>1394.02</c:v>
                </c:pt>
                <c:pt idx="19403">
                  <c:v>1394.03</c:v>
                </c:pt>
                <c:pt idx="19404">
                  <c:v>1394.04</c:v>
                </c:pt>
                <c:pt idx="19405">
                  <c:v>1394.05</c:v>
                </c:pt>
                <c:pt idx="19406">
                  <c:v>1394.06</c:v>
                </c:pt>
                <c:pt idx="19407">
                  <c:v>1394.07</c:v>
                </c:pt>
                <c:pt idx="19408">
                  <c:v>1394.08</c:v>
                </c:pt>
                <c:pt idx="19409">
                  <c:v>1394.09</c:v>
                </c:pt>
                <c:pt idx="19410">
                  <c:v>1394.1</c:v>
                </c:pt>
                <c:pt idx="19411">
                  <c:v>1394.11</c:v>
                </c:pt>
                <c:pt idx="19412">
                  <c:v>1394.12</c:v>
                </c:pt>
                <c:pt idx="19413">
                  <c:v>1394.13</c:v>
                </c:pt>
                <c:pt idx="19414">
                  <c:v>1394.14</c:v>
                </c:pt>
                <c:pt idx="19415">
                  <c:v>1394.15</c:v>
                </c:pt>
                <c:pt idx="19416">
                  <c:v>1394.16</c:v>
                </c:pt>
                <c:pt idx="19417">
                  <c:v>1394.17</c:v>
                </c:pt>
                <c:pt idx="19418">
                  <c:v>1394.18</c:v>
                </c:pt>
                <c:pt idx="19419">
                  <c:v>1394.19</c:v>
                </c:pt>
                <c:pt idx="19420">
                  <c:v>1394.2</c:v>
                </c:pt>
                <c:pt idx="19421">
                  <c:v>1394.21</c:v>
                </c:pt>
                <c:pt idx="19422">
                  <c:v>1394.22</c:v>
                </c:pt>
                <c:pt idx="19423">
                  <c:v>1394.23</c:v>
                </c:pt>
                <c:pt idx="19424">
                  <c:v>1394.24</c:v>
                </c:pt>
                <c:pt idx="19425">
                  <c:v>1394.25</c:v>
                </c:pt>
                <c:pt idx="19426">
                  <c:v>1394.26</c:v>
                </c:pt>
                <c:pt idx="19427">
                  <c:v>1394.27</c:v>
                </c:pt>
                <c:pt idx="19428">
                  <c:v>1394.28</c:v>
                </c:pt>
                <c:pt idx="19429">
                  <c:v>1394.29</c:v>
                </c:pt>
                <c:pt idx="19430">
                  <c:v>1394.3</c:v>
                </c:pt>
                <c:pt idx="19431">
                  <c:v>1394.31</c:v>
                </c:pt>
                <c:pt idx="19432">
                  <c:v>1394.32</c:v>
                </c:pt>
                <c:pt idx="19433">
                  <c:v>1394.33</c:v>
                </c:pt>
                <c:pt idx="19434">
                  <c:v>1394.34</c:v>
                </c:pt>
                <c:pt idx="19435">
                  <c:v>1394.35</c:v>
                </c:pt>
                <c:pt idx="19436">
                  <c:v>1394.36</c:v>
                </c:pt>
                <c:pt idx="19437">
                  <c:v>1394.37</c:v>
                </c:pt>
                <c:pt idx="19438">
                  <c:v>1394.38</c:v>
                </c:pt>
                <c:pt idx="19439">
                  <c:v>1394.39</c:v>
                </c:pt>
                <c:pt idx="19440">
                  <c:v>1394.4</c:v>
                </c:pt>
                <c:pt idx="19441">
                  <c:v>1394.41</c:v>
                </c:pt>
                <c:pt idx="19442">
                  <c:v>1394.42</c:v>
                </c:pt>
                <c:pt idx="19443">
                  <c:v>1394.43</c:v>
                </c:pt>
                <c:pt idx="19444">
                  <c:v>1394.44</c:v>
                </c:pt>
                <c:pt idx="19445">
                  <c:v>1394.45</c:v>
                </c:pt>
                <c:pt idx="19446">
                  <c:v>1394.46</c:v>
                </c:pt>
                <c:pt idx="19447">
                  <c:v>1394.47</c:v>
                </c:pt>
                <c:pt idx="19448">
                  <c:v>1394.48</c:v>
                </c:pt>
                <c:pt idx="19449">
                  <c:v>1394.49</c:v>
                </c:pt>
                <c:pt idx="19450">
                  <c:v>1394.5</c:v>
                </c:pt>
                <c:pt idx="19451">
                  <c:v>1394.51</c:v>
                </c:pt>
                <c:pt idx="19452">
                  <c:v>1394.52</c:v>
                </c:pt>
                <c:pt idx="19453">
                  <c:v>1394.53</c:v>
                </c:pt>
                <c:pt idx="19454">
                  <c:v>1394.54</c:v>
                </c:pt>
                <c:pt idx="19455">
                  <c:v>1394.55</c:v>
                </c:pt>
                <c:pt idx="19456">
                  <c:v>1394.56</c:v>
                </c:pt>
                <c:pt idx="19457">
                  <c:v>1394.57</c:v>
                </c:pt>
                <c:pt idx="19458">
                  <c:v>1394.58</c:v>
                </c:pt>
                <c:pt idx="19459">
                  <c:v>1394.59</c:v>
                </c:pt>
                <c:pt idx="19460">
                  <c:v>1394.6</c:v>
                </c:pt>
                <c:pt idx="19461">
                  <c:v>1394.61</c:v>
                </c:pt>
                <c:pt idx="19462">
                  <c:v>1394.62</c:v>
                </c:pt>
                <c:pt idx="19463">
                  <c:v>1394.63</c:v>
                </c:pt>
                <c:pt idx="19464">
                  <c:v>1394.64</c:v>
                </c:pt>
                <c:pt idx="19465">
                  <c:v>1394.65</c:v>
                </c:pt>
                <c:pt idx="19466">
                  <c:v>1394.66</c:v>
                </c:pt>
                <c:pt idx="19467">
                  <c:v>1394.67</c:v>
                </c:pt>
                <c:pt idx="19468">
                  <c:v>1394.68</c:v>
                </c:pt>
                <c:pt idx="19469">
                  <c:v>1394.69</c:v>
                </c:pt>
                <c:pt idx="19470">
                  <c:v>1394.7</c:v>
                </c:pt>
                <c:pt idx="19471">
                  <c:v>1394.71</c:v>
                </c:pt>
                <c:pt idx="19472">
                  <c:v>1394.72</c:v>
                </c:pt>
                <c:pt idx="19473">
                  <c:v>1394.73</c:v>
                </c:pt>
                <c:pt idx="19474">
                  <c:v>1394.74</c:v>
                </c:pt>
                <c:pt idx="19475">
                  <c:v>1394.75</c:v>
                </c:pt>
                <c:pt idx="19476">
                  <c:v>1394.76</c:v>
                </c:pt>
                <c:pt idx="19477">
                  <c:v>1394.77</c:v>
                </c:pt>
                <c:pt idx="19478">
                  <c:v>1394.78</c:v>
                </c:pt>
                <c:pt idx="19479">
                  <c:v>1394.79</c:v>
                </c:pt>
                <c:pt idx="19480">
                  <c:v>1394.8</c:v>
                </c:pt>
                <c:pt idx="19481">
                  <c:v>1394.81</c:v>
                </c:pt>
                <c:pt idx="19482">
                  <c:v>1394.82</c:v>
                </c:pt>
                <c:pt idx="19483">
                  <c:v>1394.83</c:v>
                </c:pt>
                <c:pt idx="19484">
                  <c:v>1394.84</c:v>
                </c:pt>
                <c:pt idx="19485">
                  <c:v>1394.85</c:v>
                </c:pt>
                <c:pt idx="19486">
                  <c:v>1394.86</c:v>
                </c:pt>
                <c:pt idx="19487">
                  <c:v>1394.87</c:v>
                </c:pt>
                <c:pt idx="19488">
                  <c:v>1394.88</c:v>
                </c:pt>
                <c:pt idx="19489">
                  <c:v>1394.89</c:v>
                </c:pt>
                <c:pt idx="19490">
                  <c:v>1394.9</c:v>
                </c:pt>
                <c:pt idx="19491">
                  <c:v>1394.91</c:v>
                </c:pt>
                <c:pt idx="19492">
                  <c:v>1394.92</c:v>
                </c:pt>
                <c:pt idx="19493">
                  <c:v>1394.93</c:v>
                </c:pt>
                <c:pt idx="19494">
                  <c:v>1394.94</c:v>
                </c:pt>
                <c:pt idx="19495">
                  <c:v>1394.95</c:v>
                </c:pt>
                <c:pt idx="19496">
                  <c:v>1394.96</c:v>
                </c:pt>
                <c:pt idx="19497">
                  <c:v>1394.97</c:v>
                </c:pt>
                <c:pt idx="19498">
                  <c:v>1394.98</c:v>
                </c:pt>
                <c:pt idx="19499">
                  <c:v>1394.99</c:v>
                </c:pt>
                <c:pt idx="19500">
                  <c:v>1395</c:v>
                </c:pt>
                <c:pt idx="19501">
                  <c:v>1395.01</c:v>
                </c:pt>
                <c:pt idx="19502">
                  <c:v>1395.02</c:v>
                </c:pt>
                <c:pt idx="19503">
                  <c:v>1395.03</c:v>
                </c:pt>
                <c:pt idx="19504">
                  <c:v>1395.04</c:v>
                </c:pt>
                <c:pt idx="19505">
                  <c:v>1395.05</c:v>
                </c:pt>
                <c:pt idx="19506">
                  <c:v>1395.06</c:v>
                </c:pt>
                <c:pt idx="19507">
                  <c:v>1395.07</c:v>
                </c:pt>
                <c:pt idx="19508">
                  <c:v>1395.08</c:v>
                </c:pt>
                <c:pt idx="19509">
                  <c:v>1395.09</c:v>
                </c:pt>
                <c:pt idx="19510">
                  <c:v>1395.1</c:v>
                </c:pt>
                <c:pt idx="19511">
                  <c:v>1395.11</c:v>
                </c:pt>
                <c:pt idx="19512">
                  <c:v>1395.12</c:v>
                </c:pt>
                <c:pt idx="19513">
                  <c:v>1395.13</c:v>
                </c:pt>
                <c:pt idx="19514">
                  <c:v>1395.14</c:v>
                </c:pt>
                <c:pt idx="19515">
                  <c:v>1395.15</c:v>
                </c:pt>
                <c:pt idx="19516">
                  <c:v>1395.16</c:v>
                </c:pt>
                <c:pt idx="19517">
                  <c:v>1395.17</c:v>
                </c:pt>
                <c:pt idx="19518">
                  <c:v>1395.18</c:v>
                </c:pt>
                <c:pt idx="19519">
                  <c:v>1395.19</c:v>
                </c:pt>
                <c:pt idx="19520">
                  <c:v>1395.2</c:v>
                </c:pt>
                <c:pt idx="19521">
                  <c:v>1395.21</c:v>
                </c:pt>
                <c:pt idx="19522">
                  <c:v>1395.22</c:v>
                </c:pt>
                <c:pt idx="19523">
                  <c:v>1395.23</c:v>
                </c:pt>
                <c:pt idx="19524">
                  <c:v>1395.24</c:v>
                </c:pt>
                <c:pt idx="19525">
                  <c:v>1395.25</c:v>
                </c:pt>
                <c:pt idx="19526">
                  <c:v>1395.26</c:v>
                </c:pt>
                <c:pt idx="19527">
                  <c:v>1395.27</c:v>
                </c:pt>
                <c:pt idx="19528">
                  <c:v>1395.28</c:v>
                </c:pt>
                <c:pt idx="19529">
                  <c:v>1395.29</c:v>
                </c:pt>
                <c:pt idx="19530">
                  <c:v>1395.3</c:v>
                </c:pt>
                <c:pt idx="19531">
                  <c:v>1395.31</c:v>
                </c:pt>
                <c:pt idx="19532">
                  <c:v>1395.32</c:v>
                </c:pt>
                <c:pt idx="19533">
                  <c:v>1395.33</c:v>
                </c:pt>
                <c:pt idx="19534">
                  <c:v>1395.34</c:v>
                </c:pt>
                <c:pt idx="19535">
                  <c:v>1395.35</c:v>
                </c:pt>
                <c:pt idx="19536">
                  <c:v>1395.36</c:v>
                </c:pt>
                <c:pt idx="19537">
                  <c:v>1395.37</c:v>
                </c:pt>
                <c:pt idx="19538">
                  <c:v>1395.38</c:v>
                </c:pt>
                <c:pt idx="19539">
                  <c:v>1395.39</c:v>
                </c:pt>
                <c:pt idx="19540">
                  <c:v>1395.4</c:v>
                </c:pt>
                <c:pt idx="19541">
                  <c:v>1395.41</c:v>
                </c:pt>
                <c:pt idx="19542">
                  <c:v>1395.42</c:v>
                </c:pt>
                <c:pt idx="19543">
                  <c:v>1395.43</c:v>
                </c:pt>
                <c:pt idx="19544">
                  <c:v>1395.44</c:v>
                </c:pt>
                <c:pt idx="19545">
                  <c:v>1395.45</c:v>
                </c:pt>
                <c:pt idx="19546">
                  <c:v>1395.46</c:v>
                </c:pt>
                <c:pt idx="19547">
                  <c:v>1395.47</c:v>
                </c:pt>
                <c:pt idx="19548">
                  <c:v>1395.48</c:v>
                </c:pt>
                <c:pt idx="19549">
                  <c:v>1395.49</c:v>
                </c:pt>
                <c:pt idx="19550">
                  <c:v>1395.5</c:v>
                </c:pt>
                <c:pt idx="19551">
                  <c:v>1395.51</c:v>
                </c:pt>
                <c:pt idx="19552">
                  <c:v>1395.52</c:v>
                </c:pt>
                <c:pt idx="19553">
                  <c:v>1395.53</c:v>
                </c:pt>
                <c:pt idx="19554">
                  <c:v>1395.54</c:v>
                </c:pt>
                <c:pt idx="19555">
                  <c:v>1395.55</c:v>
                </c:pt>
                <c:pt idx="19556">
                  <c:v>1395.56</c:v>
                </c:pt>
                <c:pt idx="19557">
                  <c:v>1395.57</c:v>
                </c:pt>
                <c:pt idx="19558">
                  <c:v>1395.58</c:v>
                </c:pt>
                <c:pt idx="19559">
                  <c:v>1395.59</c:v>
                </c:pt>
                <c:pt idx="19560">
                  <c:v>1395.6</c:v>
                </c:pt>
                <c:pt idx="19561">
                  <c:v>1395.61</c:v>
                </c:pt>
                <c:pt idx="19562">
                  <c:v>1395.62</c:v>
                </c:pt>
                <c:pt idx="19563">
                  <c:v>1395.63</c:v>
                </c:pt>
                <c:pt idx="19564">
                  <c:v>1395.64</c:v>
                </c:pt>
                <c:pt idx="19565">
                  <c:v>1395.65</c:v>
                </c:pt>
                <c:pt idx="19566">
                  <c:v>1395.66</c:v>
                </c:pt>
                <c:pt idx="19567">
                  <c:v>1395.67</c:v>
                </c:pt>
                <c:pt idx="19568">
                  <c:v>1395.68</c:v>
                </c:pt>
                <c:pt idx="19569">
                  <c:v>1395.69</c:v>
                </c:pt>
                <c:pt idx="19570">
                  <c:v>1395.7</c:v>
                </c:pt>
                <c:pt idx="19571">
                  <c:v>1395.71</c:v>
                </c:pt>
                <c:pt idx="19572">
                  <c:v>1395.72</c:v>
                </c:pt>
                <c:pt idx="19573">
                  <c:v>1395.73</c:v>
                </c:pt>
                <c:pt idx="19574">
                  <c:v>1395.74</c:v>
                </c:pt>
                <c:pt idx="19575">
                  <c:v>1395.75</c:v>
                </c:pt>
                <c:pt idx="19576">
                  <c:v>1395.76</c:v>
                </c:pt>
                <c:pt idx="19577">
                  <c:v>1395.77</c:v>
                </c:pt>
                <c:pt idx="19578">
                  <c:v>1395.78</c:v>
                </c:pt>
                <c:pt idx="19579">
                  <c:v>1395.79</c:v>
                </c:pt>
                <c:pt idx="19580">
                  <c:v>1395.8</c:v>
                </c:pt>
                <c:pt idx="19581">
                  <c:v>1395.81</c:v>
                </c:pt>
                <c:pt idx="19582">
                  <c:v>1395.82</c:v>
                </c:pt>
                <c:pt idx="19583">
                  <c:v>1395.83</c:v>
                </c:pt>
                <c:pt idx="19584">
                  <c:v>1395.84</c:v>
                </c:pt>
                <c:pt idx="19585">
                  <c:v>1395.85</c:v>
                </c:pt>
                <c:pt idx="19586">
                  <c:v>1395.86</c:v>
                </c:pt>
                <c:pt idx="19587">
                  <c:v>1395.87</c:v>
                </c:pt>
                <c:pt idx="19588">
                  <c:v>1395.88</c:v>
                </c:pt>
                <c:pt idx="19589">
                  <c:v>1395.89</c:v>
                </c:pt>
                <c:pt idx="19590">
                  <c:v>1395.9</c:v>
                </c:pt>
                <c:pt idx="19591">
                  <c:v>1395.91</c:v>
                </c:pt>
                <c:pt idx="19592">
                  <c:v>1395.92</c:v>
                </c:pt>
                <c:pt idx="19593">
                  <c:v>1395.93</c:v>
                </c:pt>
                <c:pt idx="19594">
                  <c:v>1395.94</c:v>
                </c:pt>
                <c:pt idx="19595">
                  <c:v>1395.95</c:v>
                </c:pt>
                <c:pt idx="19596">
                  <c:v>1395.96</c:v>
                </c:pt>
                <c:pt idx="19597">
                  <c:v>1395.97</c:v>
                </c:pt>
                <c:pt idx="19598">
                  <c:v>1395.98</c:v>
                </c:pt>
                <c:pt idx="19599">
                  <c:v>1395.99</c:v>
                </c:pt>
                <c:pt idx="19600">
                  <c:v>1396</c:v>
                </c:pt>
                <c:pt idx="19601">
                  <c:v>1396.01</c:v>
                </c:pt>
                <c:pt idx="19602">
                  <c:v>1396.02</c:v>
                </c:pt>
                <c:pt idx="19603">
                  <c:v>1396.03</c:v>
                </c:pt>
                <c:pt idx="19604">
                  <c:v>1396.04</c:v>
                </c:pt>
                <c:pt idx="19605">
                  <c:v>1396.05</c:v>
                </c:pt>
                <c:pt idx="19606">
                  <c:v>1396.06</c:v>
                </c:pt>
                <c:pt idx="19607">
                  <c:v>1396.07</c:v>
                </c:pt>
                <c:pt idx="19608">
                  <c:v>1396.08</c:v>
                </c:pt>
                <c:pt idx="19609">
                  <c:v>1396.09</c:v>
                </c:pt>
                <c:pt idx="19610">
                  <c:v>1396.1</c:v>
                </c:pt>
                <c:pt idx="19611">
                  <c:v>1396.11</c:v>
                </c:pt>
                <c:pt idx="19612">
                  <c:v>1396.12</c:v>
                </c:pt>
                <c:pt idx="19613">
                  <c:v>1396.13</c:v>
                </c:pt>
                <c:pt idx="19614">
                  <c:v>1396.14</c:v>
                </c:pt>
                <c:pt idx="19615">
                  <c:v>1396.15</c:v>
                </c:pt>
                <c:pt idx="19616">
                  <c:v>1396.16</c:v>
                </c:pt>
                <c:pt idx="19617">
                  <c:v>1396.17</c:v>
                </c:pt>
                <c:pt idx="19618">
                  <c:v>1396.18</c:v>
                </c:pt>
                <c:pt idx="19619">
                  <c:v>1396.19</c:v>
                </c:pt>
                <c:pt idx="19620">
                  <c:v>1396.2</c:v>
                </c:pt>
                <c:pt idx="19621">
                  <c:v>1396.21</c:v>
                </c:pt>
                <c:pt idx="19622">
                  <c:v>1396.22</c:v>
                </c:pt>
                <c:pt idx="19623">
                  <c:v>1396.23</c:v>
                </c:pt>
                <c:pt idx="19624">
                  <c:v>1396.24</c:v>
                </c:pt>
                <c:pt idx="19625">
                  <c:v>1396.25</c:v>
                </c:pt>
                <c:pt idx="19626">
                  <c:v>1396.26</c:v>
                </c:pt>
                <c:pt idx="19627">
                  <c:v>1396.27</c:v>
                </c:pt>
                <c:pt idx="19628">
                  <c:v>1396.28</c:v>
                </c:pt>
                <c:pt idx="19629">
                  <c:v>1396.29</c:v>
                </c:pt>
                <c:pt idx="19630">
                  <c:v>1396.3</c:v>
                </c:pt>
                <c:pt idx="19631">
                  <c:v>1396.31</c:v>
                </c:pt>
                <c:pt idx="19632">
                  <c:v>1396.32</c:v>
                </c:pt>
                <c:pt idx="19633">
                  <c:v>1396.33</c:v>
                </c:pt>
                <c:pt idx="19634">
                  <c:v>1396.34</c:v>
                </c:pt>
                <c:pt idx="19635">
                  <c:v>1396.35</c:v>
                </c:pt>
                <c:pt idx="19636">
                  <c:v>1396.36</c:v>
                </c:pt>
                <c:pt idx="19637">
                  <c:v>1396.37</c:v>
                </c:pt>
                <c:pt idx="19638">
                  <c:v>1396.38</c:v>
                </c:pt>
                <c:pt idx="19639">
                  <c:v>1396.39</c:v>
                </c:pt>
                <c:pt idx="19640">
                  <c:v>1396.4</c:v>
                </c:pt>
                <c:pt idx="19641">
                  <c:v>1396.41</c:v>
                </c:pt>
                <c:pt idx="19642">
                  <c:v>1396.42</c:v>
                </c:pt>
                <c:pt idx="19643">
                  <c:v>1396.43</c:v>
                </c:pt>
                <c:pt idx="19644">
                  <c:v>1396.44</c:v>
                </c:pt>
                <c:pt idx="19645">
                  <c:v>1396.45</c:v>
                </c:pt>
                <c:pt idx="19646">
                  <c:v>1396.46</c:v>
                </c:pt>
                <c:pt idx="19647">
                  <c:v>1396.47</c:v>
                </c:pt>
                <c:pt idx="19648">
                  <c:v>1396.48</c:v>
                </c:pt>
                <c:pt idx="19649">
                  <c:v>1396.49</c:v>
                </c:pt>
                <c:pt idx="19650">
                  <c:v>1396.5</c:v>
                </c:pt>
                <c:pt idx="19651">
                  <c:v>1396.51</c:v>
                </c:pt>
                <c:pt idx="19652">
                  <c:v>1396.52</c:v>
                </c:pt>
                <c:pt idx="19653">
                  <c:v>1396.53</c:v>
                </c:pt>
                <c:pt idx="19654">
                  <c:v>1396.54</c:v>
                </c:pt>
                <c:pt idx="19655">
                  <c:v>1396.55</c:v>
                </c:pt>
                <c:pt idx="19656">
                  <c:v>1396.56</c:v>
                </c:pt>
                <c:pt idx="19657">
                  <c:v>1396.57</c:v>
                </c:pt>
                <c:pt idx="19658">
                  <c:v>1396.58</c:v>
                </c:pt>
                <c:pt idx="19659">
                  <c:v>1396.59</c:v>
                </c:pt>
                <c:pt idx="19660">
                  <c:v>1396.6</c:v>
                </c:pt>
                <c:pt idx="19661">
                  <c:v>1396.61</c:v>
                </c:pt>
                <c:pt idx="19662">
                  <c:v>1396.62</c:v>
                </c:pt>
                <c:pt idx="19663">
                  <c:v>1396.63</c:v>
                </c:pt>
                <c:pt idx="19664">
                  <c:v>1396.64</c:v>
                </c:pt>
                <c:pt idx="19665">
                  <c:v>1396.65</c:v>
                </c:pt>
                <c:pt idx="19666">
                  <c:v>1396.66</c:v>
                </c:pt>
                <c:pt idx="19667">
                  <c:v>1396.67</c:v>
                </c:pt>
                <c:pt idx="19668">
                  <c:v>1396.68</c:v>
                </c:pt>
                <c:pt idx="19669">
                  <c:v>1396.69</c:v>
                </c:pt>
                <c:pt idx="19670">
                  <c:v>1396.7</c:v>
                </c:pt>
                <c:pt idx="19671">
                  <c:v>1396.71</c:v>
                </c:pt>
                <c:pt idx="19672">
                  <c:v>1396.72</c:v>
                </c:pt>
                <c:pt idx="19673">
                  <c:v>1396.73</c:v>
                </c:pt>
                <c:pt idx="19674">
                  <c:v>1396.74</c:v>
                </c:pt>
                <c:pt idx="19675">
                  <c:v>1396.75</c:v>
                </c:pt>
                <c:pt idx="19676">
                  <c:v>1396.76</c:v>
                </c:pt>
                <c:pt idx="19677">
                  <c:v>1396.77</c:v>
                </c:pt>
                <c:pt idx="19678">
                  <c:v>1396.78</c:v>
                </c:pt>
                <c:pt idx="19679">
                  <c:v>1396.79</c:v>
                </c:pt>
                <c:pt idx="19680">
                  <c:v>1396.8</c:v>
                </c:pt>
                <c:pt idx="19681">
                  <c:v>1396.81</c:v>
                </c:pt>
                <c:pt idx="19682">
                  <c:v>1396.82</c:v>
                </c:pt>
                <c:pt idx="19683">
                  <c:v>1396.83</c:v>
                </c:pt>
                <c:pt idx="19684">
                  <c:v>1396.84</c:v>
                </c:pt>
                <c:pt idx="19685">
                  <c:v>1396.85</c:v>
                </c:pt>
                <c:pt idx="19686">
                  <c:v>1396.86</c:v>
                </c:pt>
                <c:pt idx="19687">
                  <c:v>1396.87</c:v>
                </c:pt>
                <c:pt idx="19688">
                  <c:v>1396.88</c:v>
                </c:pt>
                <c:pt idx="19689">
                  <c:v>1396.89</c:v>
                </c:pt>
                <c:pt idx="19690">
                  <c:v>1396.9</c:v>
                </c:pt>
                <c:pt idx="19691">
                  <c:v>1396.91</c:v>
                </c:pt>
                <c:pt idx="19692">
                  <c:v>1396.92</c:v>
                </c:pt>
                <c:pt idx="19693">
                  <c:v>1396.93</c:v>
                </c:pt>
                <c:pt idx="19694">
                  <c:v>1396.94</c:v>
                </c:pt>
                <c:pt idx="19695">
                  <c:v>1396.95</c:v>
                </c:pt>
                <c:pt idx="19696">
                  <c:v>1396.96</c:v>
                </c:pt>
                <c:pt idx="19697">
                  <c:v>1396.97</c:v>
                </c:pt>
                <c:pt idx="19698">
                  <c:v>1396.98</c:v>
                </c:pt>
                <c:pt idx="19699">
                  <c:v>1396.99</c:v>
                </c:pt>
                <c:pt idx="19700">
                  <c:v>1397</c:v>
                </c:pt>
                <c:pt idx="19701">
                  <c:v>1397.01</c:v>
                </c:pt>
                <c:pt idx="19702">
                  <c:v>1397.02</c:v>
                </c:pt>
                <c:pt idx="19703">
                  <c:v>1397.03</c:v>
                </c:pt>
                <c:pt idx="19704">
                  <c:v>1397.04</c:v>
                </c:pt>
                <c:pt idx="19705">
                  <c:v>1397.05</c:v>
                </c:pt>
                <c:pt idx="19706">
                  <c:v>1397.06</c:v>
                </c:pt>
                <c:pt idx="19707">
                  <c:v>1397.07</c:v>
                </c:pt>
                <c:pt idx="19708">
                  <c:v>1397.08</c:v>
                </c:pt>
                <c:pt idx="19709">
                  <c:v>1397.09</c:v>
                </c:pt>
                <c:pt idx="19710">
                  <c:v>1397.1</c:v>
                </c:pt>
                <c:pt idx="19711">
                  <c:v>1397.11</c:v>
                </c:pt>
                <c:pt idx="19712">
                  <c:v>1397.12</c:v>
                </c:pt>
                <c:pt idx="19713">
                  <c:v>1397.13</c:v>
                </c:pt>
                <c:pt idx="19714">
                  <c:v>1397.14</c:v>
                </c:pt>
                <c:pt idx="19715">
                  <c:v>1397.15</c:v>
                </c:pt>
                <c:pt idx="19716">
                  <c:v>1397.16</c:v>
                </c:pt>
                <c:pt idx="19717">
                  <c:v>1397.17</c:v>
                </c:pt>
                <c:pt idx="19718">
                  <c:v>1397.18</c:v>
                </c:pt>
                <c:pt idx="19719">
                  <c:v>1397.19</c:v>
                </c:pt>
                <c:pt idx="19720">
                  <c:v>1397.2</c:v>
                </c:pt>
                <c:pt idx="19721">
                  <c:v>1397.21</c:v>
                </c:pt>
                <c:pt idx="19722">
                  <c:v>1397.22</c:v>
                </c:pt>
                <c:pt idx="19723">
                  <c:v>1397.23</c:v>
                </c:pt>
                <c:pt idx="19724">
                  <c:v>1397.24</c:v>
                </c:pt>
                <c:pt idx="19725">
                  <c:v>1397.25</c:v>
                </c:pt>
                <c:pt idx="19726">
                  <c:v>1397.26</c:v>
                </c:pt>
                <c:pt idx="19727">
                  <c:v>1397.27</c:v>
                </c:pt>
                <c:pt idx="19728">
                  <c:v>1397.28</c:v>
                </c:pt>
                <c:pt idx="19729">
                  <c:v>1397.29</c:v>
                </c:pt>
                <c:pt idx="19730">
                  <c:v>1397.3</c:v>
                </c:pt>
                <c:pt idx="19731">
                  <c:v>1397.31</c:v>
                </c:pt>
                <c:pt idx="19732">
                  <c:v>1397.32</c:v>
                </c:pt>
                <c:pt idx="19733">
                  <c:v>1397.33</c:v>
                </c:pt>
                <c:pt idx="19734">
                  <c:v>1397.34</c:v>
                </c:pt>
                <c:pt idx="19735">
                  <c:v>1397.35</c:v>
                </c:pt>
                <c:pt idx="19736">
                  <c:v>1397.36</c:v>
                </c:pt>
                <c:pt idx="19737">
                  <c:v>1397.37</c:v>
                </c:pt>
                <c:pt idx="19738">
                  <c:v>1397.38</c:v>
                </c:pt>
                <c:pt idx="19739">
                  <c:v>1397.39</c:v>
                </c:pt>
                <c:pt idx="19740">
                  <c:v>1397.4</c:v>
                </c:pt>
                <c:pt idx="19741">
                  <c:v>1397.41</c:v>
                </c:pt>
                <c:pt idx="19742">
                  <c:v>1397.42</c:v>
                </c:pt>
                <c:pt idx="19743">
                  <c:v>1397.43</c:v>
                </c:pt>
                <c:pt idx="19744">
                  <c:v>1397.44</c:v>
                </c:pt>
                <c:pt idx="19745">
                  <c:v>1397.45</c:v>
                </c:pt>
                <c:pt idx="19746">
                  <c:v>1397.46</c:v>
                </c:pt>
                <c:pt idx="19747">
                  <c:v>1397.47</c:v>
                </c:pt>
                <c:pt idx="19748">
                  <c:v>1397.48</c:v>
                </c:pt>
                <c:pt idx="19749">
                  <c:v>1397.49</c:v>
                </c:pt>
                <c:pt idx="19750">
                  <c:v>1397.5</c:v>
                </c:pt>
                <c:pt idx="19751">
                  <c:v>1397.51</c:v>
                </c:pt>
                <c:pt idx="19752">
                  <c:v>1397.52</c:v>
                </c:pt>
                <c:pt idx="19753">
                  <c:v>1397.53</c:v>
                </c:pt>
                <c:pt idx="19754">
                  <c:v>1397.54</c:v>
                </c:pt>
                <c:pt idx="19755">
                  <c:v>1397.55</c:v>
                </c:pt>
                <c:pt idx="19756">
                  <c:v>1397.56</c:v>
                </c:pt>
                <c:pt idx="19757">
                  <c:v>1397.57</c:v>
                </c:pt>
                <c:pt idx="19758">
                  <c:v>1397.58</c:v>
                </c:pt>
                <c:pt idx="19759">
                  <c:v>1397.59</c:v>
                </c:pt>
                <c:pt idx="19760">
                  <c:v>1397.6</c:v>
                </c:pt>
                <c:pt idx="19761">
                  <c:v>1397.61</c:v>
                </c:pt>
                <c:pt idx="19762">
                  <c:v>1397.62</c:v>
                </c:pt>
                <c:pt idx="19763">
                  <c:v>1397.63</c:v>
                </c:pt>
                <c:pt idx="19764">
                  <c:v>1397.64</c:v>
                </c:pt>
                <c:pt idx="19765">
                  <c:v>1397.65</c:v>
                </c:pt>
                <c:pt idx="19766">
                  <c:v>1397.66</c:v>
                </c:pt>
                <c:pt idx="19767">
                  <c:v>1397.67</c:v>
                </c:pt>
                <c:pt idx="19768">
                  <c:v>1397.68</c:v>
                </c:pt>
                <c:pt idx="19769">
                  <c:v>1397.69</c:v>
                </c:pt>
                <c:pt idx="19770">
                  <c:v>1397.7</c:v>
                </c:pt>
                <c:pt idx="19771">
                  <c:v>1397.71</c:v>
                </c:pt>
                <c:pt idx="19772">
                  <c:v>1397.72</c:v>
                </c:pt>
                <c:pt idx="19773">
                  <c:v>1397.73</c:v>
                </c:pt>
                <c:pt idx="19774">
                  <c:v>1397.74</c:v>
                </c:pt>
                <c:pt idx="19775">
                  <c:v>1397.75</c:v>
                </c:pt>
                <c:pt idx="19776">
                  <c:v>1397.76</c:v>
                </c:pt>
                <c:pt idx="19777">
                  <c:v>1397.77</c:v>
                </c:pt>
                <c:pt idx="19778">
                  <c:v>1397.78</c:v>
                </c:pt>
                <c:pt idx="19779">
                  <c:v>1397.79</c:v>
                </c:pt>
                <c:pt idx="19780">
                  <c:v>1397.8</c:v>
                </c:pt>
                <c:pt idx="19781">
                  <c:v>1397.81</c:v>
                </c:pt>
                <c:pt idx="19782">
                  <c:v>1397.82</c:v>
                </c:pt>
                <c:pt idx="19783">
                  <c:v>1397.83</c:v>
                </c:pt>
                <c:pt idx="19784">
                  <c:v>1397.84</c:v>
                </c:pt>
                <c:pt idx="19785">
                  <c:v>1397.85</c:v>
                </c:pt>
                <c:pt idx="19786">
                  <c:v>1397.86</c:v>
                </c:pt>
                <c:pt idx="19787">
                  <c:v>1397.87</c:v>
                </c:pt>
                <c:pt idx="19788">
                  <c:v>1397.88</c:v>
                </c:pt>
                <c:pt idx="19789">
                  <c:v>1397.89</c:v>
                </c:pt>
                <c:pt idx="19790">
                  <c:v>1397.9</c:v>
                </c:pt>
                <c:pt idx="19791">
                  <c:v>1397.91</c:v>
                </c:pt>
                <c:pt idx="19792">
                  <c:v>1397.92</c:v>
                </c:pt>
                <c:pt idx="19793">
                  <c:v>1397.93</c:v>
                </c:pt>
                <c:pt idx="19794">
                  <c:v>1397.94</c:v>
                </c:pt>
                <c:pt idx="19795">
                  <c:v>1397.95</c:v>
                </c:pt>
                <c:pt idx="19796">
                  <c:v>1397.96</c:v>
                </c:pt>
                <c:pt idx="19797">
                  <c:v>1397.97</c:v>
                </c:pt>
                <c:pt idx="19798">
                  <c:v>1397.98</c:v>
                </c:pt>
                <c:pt idx="19799">
                  <c:v>1397.99</c:v>
                </c:pt>
                <c:pt idx="19800">
                  <c:v>1398</c:v>
                </c:pt>
                <c:pt idx="19801">
                  <c:v>1398.01</c:v>
                </c:pt>
                <c:pt idx="19802">
                  <c:v>1398.02</c:v>
                </c:pt>
                <c:pt idx="19803">
                  <c:v>1398.03</c:v>
                </c:pt>
                <c:pt idx="19804">
                  <c:v>1398.04</c:v>
                </c:pt>
                <c:pt idx="19805">
                  <c:v>1398.05</c:v>
                </c:pt>
                <c:pt idx="19806">
                  <c:v>1398.06</c:v>
                </c:pt>
                <c:pt idx="19807">
                  <c:v>1398.07</c:v>
                </c:pt>
                <c:pt idx="19808">
                  <c:v>1398.08</c:v>
                </c:pt>
                <c:pt idx="19809">
                  <c:v>1398.09</c:v>
                </c:pt>
                <c:pt idx="19810">
                  <c:v>1398.1</c:v>
                </c:pt>
                <c:pt idx="19811">
                  <c:v>1398.11</c:v>
                </c:pt>
                <c:pt idx="19812">
                  <c:v>1398.12</c:v>
                </c:pt>
                <c:pt idx="19813">
                  <c:v>1398.13</c:v>
                </c:pt>
                <c:pt idx="19814">
                  <c:v>1398.14</c:v>
                </c:pt>
                <c:pt idx="19815">
                  <c:v>1398.15</c:v>
                </c:pt>
                <c:pt idx="19816">
                  <c:v>1398.16</c:v>
                </c:pt>
                <c:pt idx="19817">
                  <c:v>1398.17</c:v>
                </c:pt>
                <c:pt idx="19818">
                  <c:v>1398.18</c:v>
                </c:pt>
                <c:pt idx="19819">
                  <c:v>1398.19</c:v>
                </c:pt>
                <c:pt idx="19820">
                  <c:v>1398.2</c:v>
                </c:pt>
                <c:pt idx="19821">
                  <c:v>1398.21</c:v>
                </c:pt>
                <c:pt idx="19822">
                  <c:v>1398.22</c:v>
                </c:pt>
                <c:pt idx="19823">
                  <c:v>1398.23</c:v>
                </c:pt>
                <c:pt idx="19824">
                  <c:v>1398.24</c:v>
                </c:pt>
                <c:pt idx="19825">
                  <c:v>1398.25</c:v>
                </c:pt>
                <c:pt idx="19826">
                  <c:v>1398.26</c:v>
                </c:pt>
                <c:pt idx="19827">
                  <c:v>1398.27</c:v>
                </c:pt>
                <c:pt idx="19828">
                  <c:v>1398.28</c:v>
                </c:pt>
                <c:pt idx="19829">
                  <c:v>1398.29</c:v>
                </c:pt>
                <c:pt idx="19830">
                  <c:v>1398.3</c:v>
                </c:pt>
                <c:pt idx="19831">
                  <c:v>1398.31</c:v>
                </c:pt>
                <c:pt idx="19832">
                  <c:v>1398.32</c:v>
                </c:pt>
                <c:pt idx="19833">
                  <c:v>1398.33</c:v>
                </c:pt>
                <c:pt idx="19834">
                  <c:v>1398.34</c:v>
                </c:pt>
                <c:pt idx="19835">
                  <c:v>1398.35</c:v>
                </c:pt>
                <c:pt idx="19836">
                  <c:v>1398.36</c:v>
                </c:pt>
                <c:pt idx="19837">
                  <c:v>1398.37</c:v>
                </c:pt>
                <c:pt idx="19838">
                  <c:v>1398.38</c:v>
                </c:pt>
                <c:pt idx="19839">
                  <c:v>1398.39</c:v>
                </c:pt>
                <c:pt idx="19840">
                  <c:v>1398.4</c:v>
                </c:pt>
                <c:pt idx="19841">
                  <c:v>1398.41</c:v>
                </c:pt>
                <c:pt idx="19842">
                  <c:v>1398.42</c:v>
                </c:pt>
                <c:pt idx="19843">
                  <c:v>1398.43</c:v>
                </c:pt>
                <c:pt idx="19844">
                  <c:v>1398.44</c:v>
                </c:pt>
                <c:pt idx="19845">
                  <c:v>1398.45</c:v>
                </c:pt>
                <c:pt idx="19846">
                  <c:v>1398.46</c:v>
                </c:pt>
                <c:pt idx="19847">
                  <c:v>1398.47</c:v>
                </c:pt>
                <c:pt idx="19848">
                  <c:v>1398.48</c:v>
                </c:pt>
                <c:pt idx="19849">
                  <c:v>1398.49</c:v>
                </c:pt>
                <c:pt idx="19850">
                  <c:v>1398.5</c:v>
                </c:pt>
                <c:pt idx="19851">
                  <c:v>1398.51</c:v>
                </c:pt>
                <c:pt idx="19852">
                  <c:v>1398.52</c:v>
                </c:pt>
                <c:pt idx="19853">
                  <c:v>1398.53</c:v>
                </c:pt>
                <c:pt idx="19854">
                  <c:v>1398.54</c:v>
                </c:pt>
                <c:pt idx="19855">
                  <c:v>1398.55</c:v>
                </c:pt>
                <c:pt idx="19856">
                  <c:v>1398.56</c:v>
                </c:pt>
                <c:pt idx="19857">
                  <c:v>1398.57</c:v>
                </c:pt>
                <c:pt idx="19858">
                  <c:v>1398.58</c:v>
                </c:pt>
                <c:pt idx="19859">
                  <c:v>1398.59</c:v>
                </c:pt>
                <c:pt idx="19860">
                  <c:v>1398.6</c:v>
                </c:pt>
                <c:pt idx="19861">
                  <c:v>1398.61</c:v>
                </c:pt>
                <c:pt idx="19862">
                  <c:v>1398.62</c:v>
                </c:pt>
                <c:pt idx="19863">
                  <c:v>1398.63</c:v>
                </c:pt>
                <c:pt idx="19864">
                  <c:v>1398.64</c:v>
                </c:pt>
                <c:pt idx="19865">
                  <c:v>1398.65</c:v>
                </c:pt>
                <c:pt idx="19866">
                  <c:v>1398.66</c:v>
                </c:pt>
                <c:pt idx="19867">
                  <c:v>1398.67</c:v>
                </c:pt>
                <c:pt idx="19868">
                  <c:v>1398.68</c:v>
                </c:pt>
                <c:pt idx="19869">
                  <c:v>1398.69</c:v>
                </c:pt>
                <c:pt idx="19870">
                  <c:v>1398.7</c:v>
                </c:pt>
                <c:pt idx="19871">
                  <c:v>1398.71</c:v>
                </c:pt>
                <c:pt idx="19872">
                  <c:v>1398.72</c:v>
                </c:pt>
                <c:pt idx="19873">
                  <c:v>1398.73</c:v>
                </c:pt>
                <c:pt idx="19874">
                  <c:v>1398.74</c:v>
                </c:pt>
                <c:pt idx="19875">
                  <c:v>1398.75</c:v>
                </c:pt>
                <c:pt idx="19876">
                  <c:v>1398.76</c:v>
                </c:pt>
                <c:pt idx="19877">
                  <c:v>1398.77</c:v>
                </c:pt>
                <c:pt idx="19878">
                  <c:v>1398.78</c:v>
                </c:pt>
                <c:pt idx="19879">
                  <c:v>1398.79</c:v>
                </c:pt>
                <c:pt idx="19880">
                  <c:v>1398.8</c:v>
                </c:pt>
                <c:pt idx="19881">
                  <c:v>1398.81</c:v>
                </c:pt>
                <c:pt idx="19882">
                  <c:v>1398.82</c:v>
                </c:pt>
                <c:pt idx="19883">
                  <c:v>1398.83</c:v>
                </c:pt>
                <c:pt idx="19884">
                  <c:v>1398.84</c:v>
                </c:pt>
                <c:pt idx="19885">
                  <c:v>1398.85</c:v>
                </c:pt>
                <c:pt idx="19886">
                  <c:v>1398.86</c:v>
                </c:pt>
                <c:pt idx="19887">
                  <c:v>1398.87</c:v>
                </c:pt>
                <c:pt idx="19888">
                  <c:v>1398.88</c:v>
                </c:pt>
                <c:pt idx="19889">
                  <c:v>1398.89</c:v>
                </c:pt>
                <c:pt idx="19890">
                  <c:v>1398.9</c:v>
                </c:pt>
                <c:pt idx="19891">
                  <c:v>1398.91</c:v>
                </c:pt>
                <c:pt idx="19892">
                  <c:v>1398.92</c:v>
                </c:pt>
                <c:pt idx="19893">
                  <c:v>1398.93</c:v>
                </c:pt>
                <c:pt idx="19894">
                  <c:v>1398.94</c:v>
                </c:pt>
                <c:pt idx="19895">
                  <c:v>1398.95</c:v>
                </c:pt>
                <c:pt idx="19896">
                  <c:v>1398.96</c:v>
                </c:pt>
                <c:pt idx="19897">
                  <c:v>1398.97</c:v>
                </c:pt>
                <c:pt idx="19898">
                  <c:v>1398.98</c:v>
                </c:pt>
                <c:pt idx="19899">
                  <c:v>1398.99</c:v>
                </c:pt>
                <c:pt idx="19900">
                  <c:v>1399</c:v>
                </c:pt>
                <c:pt idx="19901">
                  <c:v>1399.01</c:v>
                </c:pt>
                <c:pt idx="19902">
                  <c:v>1399.02</c:v>
                </c:pt>
                <c:pt idx="19903">
                  <c:v>1399.03</c:v>
                </c:pt>
                <c:pt idx="19904">
                  <c:v>1399.04</c:v>
                </c:pt>
                <c:pt idx="19905">
                  <c:v>1399.05</c:v>
                </c:pt>
                <c:pt idx="19906">
                  <c:v>1399.06</c:v>
                </c:pt>
                <c:pt idx="19907">
                  <c:v>1399.07</c:v>
                </c:pt>
                <c:pt idx="19908">
                  <c:v>1399.08</c:v>
                </c:pt>
                <c:pt idx="19909">
                  <c:v>1399.09</c:v>
                </c:pt>
                <c:pt idx="19910">
                  <c:v>1399.1</c:v>
                </c:pt>
                <c:pt idx="19911">
                  <c:v>1399.11</c:v>
                </c:pt>
                <c:pt idx="19912">
                  <c:v>1399.12</c:v>
                </c:pt>
                <c:pt idx="19913">
                  <c:v>1399.13</c:v>
                </c:pt>
                <c:pt idx="19914">
                  <c:v>1399.14</c:v>
                </c:pt>
                <c:pt idx="19915">
                  <c:v>1399.15</c:v>
                </c:pt>
                <c:pt idx="19916">
                  <c:v>1399.16</c:v>
                </c:pt>
                <c:pt idx="19917">
                  <c:v>1399.17</c:v>
                </c:pt>
                <c:pt idx="19918">
                  <c:v>1399.18</c:v>
                </c:pt>
                <c:pt idx="19919">
                  <c:v>1399.19</c:v>
                </c:pt>
                <c:pt idx="19920">
                  <c:v>1399.2</c:v>
                </c:pt>
                <c:pt idx="19921">
                  <c:v>1399.21</c:v>
                </c:pt>
                <c:pt idx="19922">
                  <c:v>1399.22</c:v>
                </c:pt>
                <c:pt idx="19923">
                  <c:v>1399.23</c:v>
                </c:pt>
                <c:pt idx="19924">
                  <c:v>1399.24</c:v>
                </c:pt>
                <c:pt idx="19925">
                  <c:v>1399.25</c:v>
                </c:pt>
                <c:pt idx="19926">
                  <c:v>1399.26</c:v>
                </c:pt>
                <c:pt idx="19927">
                  <c:v>1399.27</c:v>
                </c:pt>
                <c:pt idx="19928">
                  <c:v>1399.28</c:v>
                </c:pt>
                <c:pt idx="19929">
                  <c:v>1399.29</c:v>
                </c:pt>
                <c:pt idx="19930">
                  <c:v>1399.3</c:v>
                </c:pt>
                <c:pt idx="19931">
                  <c:v>1399.31</c:v>
                </c:pt>
                <c:pt idx="19932">
                  <c:v>1399.32</c:v>
                </c:pt>
                <c:pt idx="19933">
                  <c:v>1399.33</c:v>
                </c:pt>
                <c:pt idx="19934">
                  <c:v>1399.34</c:v>
                </c:pt>
                <c:pt idx="19935">
                  <c:v>1399.35</c:v>
                </c:pt>
                <c:pt idx="19936">
                  <c:v>1399.36</c:v>
                </c:pt>
                <c:pt idx="19937">
                  <c:v>1399.37</c:v>
                </c:pt>
                <c:pt idx="19938">
                  <c:v>1399.38</c:v>
                </c:pt>
                <c:pt idx="19939">
                  <c:v>1399.39</c:v>
                </c:pt>
                <c:pt idx="19940">
                  <c:v>1399.4</c:v>
                </c:pt>
                <c:pt idx="19941">
                  <c:v>1399.41</c:v>
                </c:pt>
                <c:pt idx="19942">
                  <c:v>1399.42</c:v>
                </c:pt>
                <c:pt idx="19943">
                  <c:v>1399.43</c:v>
                </c:pt>
                <c:pt idx="19944">
                  <c:v>1399.44</c:v>
                </c:pt>
                <c:pt idx="19945">
                  <c:v>1399.45</c:v>
                </c:pt>
                <c:pt idx="19946">
                  <c:v>1399.46</c:v>
                </c:pt>
                <c:pt idx="19947">
                  <c:v>1399.47</c:v>
                </c:pt>
                <c:pt idx="19948">
                  <c:v>1399.48</c:v>
                </c:pt>
                <c:pt idx="19949">
                  <c:v>1399.49</c:v>
                </c:pt>
                <c:pt idx="19950">
                  <c:v>1399.5</c:v>
                </c:pt>
                <c:pt idx="19951">
                  <c:v>1399.51</c:v>
                </c:pt>
                <c:pt idx="19952">
                  <c:v>1399.52</c:v>
                </c:pt>
                <c:pt idx="19953">
                  <c:v>1399.53</c:v>
                </c:pt>
                <c:pt idx="19954">
                  <c:v>1399.54</c:v>
                </c:pt>
                <c:pt idx="19955">
                  <c:v>1399.55</c:v>
                </c:pt>
                <c:pt idx="19956">
                  <c:v>1399.56</c:v>
                </c:pt>
                <c:pt idx="19957">
                  <c:v>1399.57</c:v>
                </c:pt>
                <c:pt idx="19958">
                  <c:v>1399.58</c:v>
                </c:pt>
                <c:pt idx="19959">
                  <c:v>1399.59</c:v>
                </c:pt>
                <c:pt idx="19960">
                  <c:v>1399.6</c:v>
                </c:pt>
                <c:pt idx="19961">
                  <c:v>1399.61</c:v>
                </c:pt>
                <c:pt idx="19962">
                  <c:v>1399.62</c:v>
                </c:pt>
                <c:pt idx="19963">
                  <c:v>1399.63</c:v>
                </c:pt>
                <c:pt idx="19964">
                  <c:v>1399.64</c:v>
                </c:pt>
                <c:pt idx="19965">
                  <c:v>1399.65</c:v>
                </c:pt>
                <c:pt idx="19966">
                  <c:v>1399.66</c:v>
                </c:pt>
                <c:pt idx="19967">
                  <c:v>1399.67</c:v>
                </c:pt>
                <c:pt idx="19968">
                  <c:v>1399.68</c:v>
                </c:pt>
                <c:pt idx="19969">
                  <c:v>1399.69</c:v>
                </c:pt>
                <c:pt idx="19970">
                  <c:v>1399.7</c:v>
                </c:pt>
                <c:pt idx="19971">
                  <c:v>1399.71</c:v>
                </c:pt>
                <c:pt idx="19972">
                  <c:v>1399.72</c:v>
                </c:pt>
                <c:pt idx="19973">
                  <c:v>1399.73</c:v>
                </c:pt>
                <c:pt idx="19974">
                  <c:v>1399.74</c:v>
                </c:pt>
                <c:pt idx="19975">
                  <c:v>1399.75</c:v>
                </c:pt>
                <c:pt idx="19976">
                  <c:v>1399.76</c:v>
                </c:pt>
                <c:pt idx="19977">
                  <c:v>1399.77</c:v>
                </c:pt>
                <c:pt idx="19978">
                  <c:v>1399.78</c:v>
                </c:pt>
                <c:pt idx="19979">
                  <c:v>1399.79</c:v>
                </c:pt>
                <c:pt idx="19980">
                  <c:v>1399.8</c:v>
                </c:pt>
                <c:pt idx="19981">
                  <c:v>1399.81</c:v>
                </c:pt>
                <c:pt idx="19982">
                  <c:v>1399.82</c:v>
                </c:pt>
                <c:pt idx="19983">
                  <c:v>1399.83</c:v>
                </c:pt>
                <c:pt idx="19984">
                  <c:v>1399.84</c:v>
                </c:pt>
                <c:pt idx="19985">
                  <c:v>1399.85</c:v>
                </c:pt>
                <c:pt idx="19986">
                  <c:v>1399.86</c:v>
                </c:pt>
                <c:pt idx="19987">
                  <c:v>1399.87</c:v>
                </c:pt>
                <c:pt idx="19988">
                  <c:v>1399.88</c:v>
                </c:pt>
                <c:pt idx="19989">
                  <c:v>1399.89</c:v>
                </c:pt>
                <c:pt idx="19990">
                  <c:v>1399.9</c:v>
                </c:pt>
                <c:pt idx="19991">
                  <c:v>1399.91</c:v>
                </c:pt>
                <c:pt idx="19992">
                  <c:v>1399.92</c:v>
                </c:pt>
                <c:pt idx="19993">
                  <c:v>1399.93</c:v>
                </c:pt>
                <c:pt idx="19994">
                  <c:v>1399.94</c:v>
                </c:pt>
                <c:pt idx="19995">
                  <c:v>1399.95</c:v>
                </c:pt>
                <c:pt idx="19996">
                  <c:v>1399.96</c:v>
                </c:pt>
                <c:pt idx="19997">
                  <c:v>1399.97</c:v>
                </c:pt>
                <c:pt idx="19998">
                  <c:v>1399.98</c:v>
                </c:pt>
                <c:pt idx="19999">
                  <c:v>1399.99</c:v>
                </c:pt>
                <c:pt idx="20000">
                  <c:v>1400</c:v>
                </c:pt>
                <c:pt idx="20001">
                  <c:v>1400.01</c:v>
                </c:pt>
                <c:pt idx="20002">
                  <c:v>1400.02</c:v>
                </c:pt>
                <c:pt idx="20003">
                  <c:v>1400.03</c:v>
                </c:pt>
                <c:pt idx="20004">
                  <c:v>1400.04</c:v>
                </c:pt>
                <c:pt idx="20005">
                  <c:v>1400.05</c:v>
                </c:pt>
                <c:pt idx="20006">
                  <c:v>1400.06</c:v>
                </c:pt>
                <c:pt idx="20007">
                  <c:v>1400.07</c:v>
                </c:pt>
                <c:pt idx="20008">
                  <c:v>1400.08</c:v>
                </c:pt>
                <c:pt idx="20009">
                  <c:v>1400.09</c:v>
                </c:pt>
                <c:pt idx="20010">
                  <c:v>1400.1</c:v>
                </c:pt>
                <c:pt idx="20011">
                  <c:v>1400.11</c:v>
                </c:pt>
                <c:pt idx="20012">
                  <c:v>1400.12</c:v>
                </c:pt>
                <c:pt idx="20013">
                  <c:v>1400.13</c:v>
                </c:pt>
                <c:pt idx="20014">
                  <c:v>1400.14</c:v>
                </c:pt>
                <c:pt idx="20015">
                  <c:v>1400.15</c:v>
                </c:pt>
                <c:pt idx="20016">
                  <c:v>1400.16</c:v>
                </c:pt>
                <c:pt idx="20017">
                  <c:v>1400.17</c:v>
                </c:pt>
                <c:pt idx="20018">
                  <c:v>1400.18</c:v>
                </c:pt>
                <c:pt idx="20019">
                  <c:v>1400.19</c:v>
                </c:pt>
                <c:pt idx="20020">
                  <c:v>1400.2</c:v>
                </c:pt>
                <c:pt idx="20021">
                  <c:v>1400.21</c:v>
                </c:pt>
                <c:pt idx="20022">
                  <c:v>1400.22</c:v>
                </c:pt>
                <c:pt idx="20023">
                  <c:v>1400.23</c:v>
                </c:pt>
                <c:pt idx="20024">
                  <c:v>1400.24</c:v>
                </c:pt>
                <c:pt idx="20025">
                  <c:v>1400.25</c:v>
                </c:pt>
                <c:pt idx="20026">
                  <c:v>1400.26</c:v>
                </c:pt>
                <c:pt idx="20027">
                  <c:v>1400.27</c:v>
                </c:pt>
                <c:pt idx="20028">
                  <c:v>1400.28</c:v>
                </c:pt>
                <c:pt idx="20029">
                  <c:v>1400.29</c:v>
                </c:pt>
                <c:pt idx="20030">
                  <c:v>1400.3</c:v>
                </c:pt>
                <c:pt idx="20031">
                  <c:v>1400.31</c:v>
                </c:pt>
                <c:pt idx="20032">
                  <c:v>1400.32</c:v>
                </c:pt>
                <c:pt idx="20033">
                  <c:v>1400.33</c:v>
                </c:pt>
                <c:pt idx="20034">
                  <c:v>1400.34</c:v>
                </c:pt>
                <c:pt idx="20035">
                  <c:v>1400.35</c:v>
                </c:pt>
                <c:pt idx="20036">
                  <c:v>1400.36</c:v>
                </c:pt>
                <c:pt idx="20037">
                  <c:v>1400.37</c:v>
                </c:pt>
                <c:pt idx="20038">
                  <c:v>1400.38</c:v>
                </c:pt>
                <c:pt idx="20039">
                  <c:v>1400.39</c:v>
                </c:pt>
                <c:pt idx="20040">
                  <c:v>1400.4</c:v>
                </c:pt>
                <c:pt idx="20041">
                  <c:v>1400.41</c:v>
                </c:pt>
                <c:pt idx="20042">
                  <c:v>1400.42</c:v>
                </c:pt>
                <c:pt idx="20043">
                  <c:v>1400.43</c:v>
                </c:pt>
                <c:pt idx="20044">
                  <c:v>1400.44</c:v>
                </c:pt>
                <c:pt idx="20045">
                  <c:v>1400.45</c:v>
                </c:pt>
                <c:pt idx="20046">
                  <c:v>1400.46</c:v>
                </c:pt>
                <c:pt idx="20047">
                  <c:v>1400.47</c:v>
                </c:pt>
                <c:pt idx="20048">
                  <c:v>1400.48</c:v>
                </c:pt>
                <c:pt idx="20049">
                  <c:v>1400.49</c:v>
                </c:pt>
                <c:pt idx="20050">
                  <c:v>1400.5</c:v>
                </c:pt>
                <c:pt idx="20051">
                  <c:v>1400.51</c:v>
                </c:pt>
                <c:pt idx="20052">
                  <c:v>1400.52</c:v>
                </c:pt>
                <c:pt idx="20053">
                  <c:v>1400.53</c:v>
                </c:pt>
                <c:pt idx="20054">
                  <c:v>1400.54</c:v>
                </c:pt>
                <c:pt idx="20055">
                  <c:v>1400.55</c:v>
                </c:pt>
                <c:pt idx="20056">
                  <c:v>1400.56</c:v>
                </c:pt>
                <c:pt idx="20057">
                  <c:v>1400.57</c:v>
                </c:pt>
                <c:pt idx="20058">
                  <c:v>1400.58</c:v>
                </c:pt>
                <c:pt idx="20059">
                  <c:v>1400.59</c:v>
                </c:pt>
                <c:pt idx="20060">
                  <c:v>1400.6</c:v>
                </c:pt>
                <c:pt idx="20061">
                  <c:v>1400.61</c:v>
                </c:pt>
                <c:pt idx="20062">
                  <c:v>1400.62</c:v>
                </c:pt>
                <c:pt idx="20063">
                  <c:v>1400.63</c:v>
                </c:pt>
                <c:pt idx="20064">
                  <c:v>1400.64</c:v>
                </c:pt>
                <c:pt idx="20065">
                  <c:v>1400.65</c:v>
                </c:pt>
                <c:pt idx="20066">
                  <c:v>1400.66</c:v>
                </c:pt>
                <c:pt idx="20067">
                  <c:v>1400.67</c:v>
                </c:pt>
                <c:pt idx="20068">
                  <c:v>1400.68</c:v>
                </c:pt>
                <c:pt idx="20069">
                  <c:v>1400.69</c:v>
                </c:pt>
                <c:pt idx="20070">
                  <c:v>1400.7</c:v>
                </c:pt>
                <c:pt idx="20071">
                  <c:v>1400.71</c:v>
                </c:pt>
                <c:pt idx="20072">
                  <c:v>1400.72</c:v>
                </c:pt>
                <c:pt idx="20073">
                  <c:v>1400.73</c:v>
                </c:pt>
                <c:pt idx="20074">
                  <c:v>1400.74</c:v>
                </c:pt>
                <c:pt idx="20075">
                  <c:v>1400.75</c:v>
                </c:pt>
                <c:pt idx="20076">
                  <c:v>1400.76</c:v>
                </c:pt>
                <c:pt idx="20077">
                  <c:v>1400.77</c:v>
                </c:pt>
                <c:pt idx="20078">
                  <c:v>1400.78</c:v>
                </c:pt>
                <c:pt idx="20079">
                  <c:v>1400.79</c:v>
                </c:pt>
                <c:pt idx="20080">
                  <c:v>1400.8</c:v>
                </c:pt>
                <c:pt idx="20081">
                  <c:v>1400.81</c:v>
                </c:pt>
                <c:pt idx="20082">
                  <c:v>1400.82</c:v>
                </c:pt>
                <c:pt idx="20083">
                  <c:v>1400.83</c:v>
                </c:pt>
                <c:pt idx="20084">
                  <c:v>1400.84</c:v>
                </c:pt>
                <c:pt idx="20085">
                  <c:v>1400.85</c:v>
                </c:pt>
                <c:pt idx="20086">
                  <c:v>1400.86</c:v>
                </c:pt>
                <c:pt idx="20087">
                  <c:v>1400.87</c:v>
                </c:pt>
                <c:pt idx="20088">
                  <c:v>1400.88</c:v>
                </c:pt>
                <c:pt idx="20089">
                  <c:v>1400.89</c:v>
                </c:pt>
                <c:pt idx="20090">
                  <c:v>1400.9</c:v>
                </c:pt>
                <c:pt idx="20091">
                  <c:v>1400.91</c:v>
                </c:pt>
                <c:pt idx="20092">
                  <c:v>1400.92</c:v>
                </c:pt>
                <c:pt idx="20093">
                  <c:v>1400.93</c:v>
                </c:pt>
                <c:pt idx="20094">
                  <c:v>1400.94</c:v>
                </c:pt>
                <c:pt idx="20095">
                  <c:v>1400.95</c:v>
                </c:pt>
                <c:pt idx="20096">
                  <c:v>1400.96</c:v>
                </c:pt>
                <c:pt idx="20097">
                  <c:v>1400.97</c:v>
                </c:pt>
                <c:pt idx="20098">
                  <c:v>1400.98</c:v>
                </c:pt>
                <c:pt idx="20099">
                  <c:v>1400.99</c:v>
                </c:pt>
                <c:pt idx="20100">
                  <c:v>1401</c:v>
                </c:pt>
                <c:pt idx="20101">
                  <c:v>1401.01</c:v>
                </c:pt>
                <c:pt idx="20102">
                  <c:v>1401.02</c:v>
                </c:pt>
                <c:pt idx="20103">
                  <c:v>1401.03</c:v>
                </c:pt>
                <c:pt idx="20104">
                  <c:v>1401.04</c:v>
                </c:pt>
                <c:pt idx="20105">
                  <c:v>1401.05</c:v>
                </c:pt>
                <c:pt idx="20106">
                  <c:v>1401.06</c:v>
                </c:pt>
                <c:pt idx="20107">
                  <c:v>1401.07</c:v>
                </c:pt>
                <c:pt idx="20108">
                  <c:v>1401.08</c:v>
                </c:pt>
                <c:pt idx="20109">
                  <c:v>1401.09</c:v>
                </c:pt>
                <c:pt idx="20110">
                  <c:v>1401.1</c:v>
                </c:pt>
                <c:pt idx="20111">
                  <c:v>1401.11</c:v>
                </c:pt>
                <c:pt idx="20112">
                  <c:v>1401.12</c:v>
                </c:pt>
                <c:pt idx="20113">
                  <c:v>1401.13</c:v>
                </c:pt>
                <c:pt idx="20114">
                  <c:v>1401.14</c:v>
                </c:pt>
                <c:pt idx="20115">
                  <c:v>1401.15</c:v>
                </c:pt>
                <c:pt idx="20116">
                  <c:v>1401.16</c:v>
                </c:pt>
                <c:pt idx="20117">
                  <c:v>1401.17</c:v>
                </c:pt>
                <c:pt idx="20118">
                  <c:v>1401.18</c:v>
                </c:pt>
                <c:pt idx="20119">
                  <c:v>1401.19</c:v>
                </c:pt>
                <c:pt idx="20120">
                  <c:v>1401.2</c:v>
                </c:pt>
                <c:pt idx="20121">
                  <c:v>1401.21</c:v>
                </c:pt>
                <c:pt idx="20122">
                  <c:v>1401.22</c:v>
                </c:pt>
                <c:pt idx="20123">
                  <c:v>1401.23</c:v>
                </c:pt>
                <c:pt idx="20124">
                  <c:v>1401.24</c:v>
                </c:pt>
                <c:pt idx="20125">
                  <c:v>1401.25</c:v>
                </c:pt>
                <c:pt idx="20126">
                  <c:v>1401.26</c:v>
                </c:pt>
                <c:pt idx="20127">
                  <c:v>1401.27</c:v>
                </c:pt>
                <c:pt idx="20128">
                  <c:v>1401.28</c:v>
                </c:pt>
                <c:pt idx="20129">
                  <c:v>1401.29</c:v>
                </c:pt>
                <c:pt idx="20130">
                  <c:v>1401.3</c:v>
                </c:pt>
                <c:pt idx="20131">
                  <c:v>1401.31</c:v>
                </c:pt>
                <c:pt idx="20132">
                  <c:v>1401.32</c:v>
                </c:pt>
                <c:pt idx="20133">
                  <c:v>1401.33</c:v>
                </c:pt>
                <c:pt idx="20134">
                  <c:v>1401.34</c:v>
                </c:pt>
                <c:pt idx="20135">
                  <c:v>1401.35</c:v>
                </c:pt>
                <c:pt idx="20136">
                  <c:v>1401.36</c:v>
                </c:pt>
                <c:pt idx="20137">
                  <c:v>1401.37</c:v>
                </c:pt>
                <c:pt idx="20138">
                  <c:v>1401.38</c:v>
                </c:pt>
                <c:pt idx="20139">
                  <c:v>1401.39</c:v>
                </c:pt>
                <c:pt idx="20140">
                  <c:v>1401.4</c:v>
                </c:pt>
                <c:pt idx="20141">
                  <c:v>1401.41</c:v>
                </c:pt>
                <c:pt idx="20142">
                  <c:v>1401.42</c:v>
                </c:pt>
                <c:pt idx="20143">
                  <c:v>1401.43</c:v>
                </c:pt>
                <c:pt idx="20144">
                  <c:v>1401.44</c:v>
                </c:pt>
                <c:pt idx="20145">
                  <c:v>1401.45</c:v>
                </c:pt>
                <c:pt idx="20146">
                  <c:v>1401.46</c:v>
                </c:pt>
                <c:pt idx="20147">
                  <c:v>1401.47</c:v>
                </c:pt>
                <c:pt idx="20148">
                  <c:v>1401.48</c:v>
                </c:pt>
                <c:pt idx="20149">
                  <c:v>1401.49</c:v>
                </c:pt>
                <c:pt idx="20150">
                  <c:v>1401.5</c:v>
                </c:pt>
                <c:pt idx="20151">
                  <c:v>1401.51</c:v>
                </c:pt>
                <c:pt idx="20152">
                  <c:v>1401.52</c:v>
                </c:pt>
                <c:pt idx="20153">
                  <c:v>1401.53</c:v>
                </c:pt>
                <c:pt idx="20154">
                  <c:v>1401.54</c:v>
                </c:pt>
                <c:pt idx="20155">
                  <c:v>1401.55</c:v>
                </c:pt>
                <c:pt idx="20156">
                  <c:v>1401.56</c:v>
                </c:pt>
                <c:pt idx="20157">
                  <c:v>1401.57</c:v>
                </c:pt>
                <c:pt idx="20158">
                  <c:v>1401.58</c:v>
                </c:pt>
                <c:pt idx="20159">
                  <c:v>1401.59</c:v>
                </c:pt>
                <c:pt idx="20160">
                  <c:v>1401.6</c:v>
                </c:pt>
                <c:pt idx="20161">
                  <c:v>1401.61</c:v>
                </c:pt>
                <c:pt idx="20162">
                  <c:v>1401.62</c:v>
                </c:pt>
                <c:pt idx="20163">
                  <c:v>1401.63</c:v>
                </c:pt>
                <c:pt idx="20164">
                  <c:v>1401.64</c:v>
                </c:pt>
                <c:pt idx="20165">
                  <c:v>1401.65</c:v>
                </c:pt>
                <c:pt idx="20166">
                  <c:v>1401.66</c:v>
                </c:pt>
                <c:pt idx="20167">
                  <c:v>1401.67</c:v>
                </c:pt>
                <c:pt idx="20168">
                  <c:v>1401.68</c:v>
                </c:pt>
                <c:pt idx="20169">
                  <c:v>1401.69</c:v>
                </c:pt>
                <c:pt idx="20170">
                  <c:v>1401.7</c:v>
                </c:pt>
                <c:pt idx="20171">
                  <c:v>1401.71</c:v>
                </c:pt>
                <c:pt idx="20172">
                  <c:v>1401.72</c:v>
                </c:pt>
                <c:pt idx="20173">
                  <c:v>1401.73</c:v>
                </c:pt>
                <c:pt idx="20174">
                  <c:v>1401.74</c:v>
                </c:pt>
                <c:pt idx="20175">
                  <c:v>1401.75</c:v>
                </c:pt>
                <c:pt idx="20176">
                  <c:v>1401.76</c:v>
                </c:pt>
                <c:pt idx="20177">
                  <c:v>1401.77</c:v>
                </c:pt>
                <c:pt idx="20178">
                  <c:v>1401.78</c:v>
                </c:pt>
                <c:pt idx="20179">
                  <c:v>1401.79</c:v>
                </c:pt>
                <c:pt idx="20180">
                  <c:v>1401.8</c:v>
                </c:pt>
                <c:pt idx="20181">
                  <c:v>1401.81</c:v>
                </c:pt>
                <c:pt idx="20182">
                  <c:v>1401.82</c:v>
                </c:pt>
                <c:pt idx="20183">
                  <c:v>1401.83</c:v>
                </c:pt>
                <c:pt idx="20184">
                  <c:v>1401.84</c:v>
                </c:pt>
                <c:pt idx="20185">
                  <c:v>1401.85</c:v>
                </c:pt>
                <c:pt idx="20186">
                  <c:v>1401.86</c:v>
                </c:pt>
                <c:pt idx="20187">
                  <c:v>1401.87</c:v>
                </c:pt>
                <c:pt idx="20188">
                  <c:v>1401.88</c:v>
                </c:pt>
                <c:pt idx="20189">
                  <c:v>1401.89</c:v>
                </c:pt>
                <c:pt idx="20190">
                  <c:v>1401.9</c:v>
                </c:pt>
                <c:pt idx="20191">
                  <c:v>1401.91</c:v>
                </c:pt>
                <c:pt idx="20192">
                  <c:v>1401.92</c:v>
                </c:pt>
                <c:pt idx="20193">
                  <c:v>1401.93</c:v>
                </c:pt>
                <c:pt idx="20194">
                  <c:v>1401.94</c:v>
                </c:pt>
                <c:pt idx="20195">
                  <c:v>1401.95</c:v>
                </c:pt>
                <c:pt idx="20196">
                  <c:v>1401.96</c:v>
                </c:pt>
                <c:pt idx="20197">
                  <c:v>1401.97</c:v>
                </c:pt>
                <c:pt idx="20198">
                  <c:v>1401.98</c:v>
                </c:pt>
                <c:pt idx="20199">
                  <c:v>1401.99</c:v>
                </c:pt>
                <c:pt idx="20200">
                  <c:v>1402</c:v>
                </c:pt>
                <c:pt idx="20201">
                  <c:v>1402.01</c:v>
                </c:pt>
                <c:pt idx="20202">
                  <c:v>1402.02</c:v>
                </c:pt>
                <c:pt idx="20203">
                  <c:v>1402.03</c:v>
                </c:pt>
                <c:pt idx="20204">
                  <c:v>1402.04</c:v>
                </c:pt>
                <c:pt idx="20205">
                  <c:v>1402.05</c:v>
                </c:pt>
                <c:pt idx="20206">
                  <c:v>1402.06</c:v>
                </c:pt>
                <c:pt idx="20207">
                  <c:v>1402.07</c:v>
                </c:pt>
                <c:pt idx="20208">
                  <c:v>1402.08</c:v>
                </c:pt>
                <c:pt idx="20209">
                  <c:v>1402.09</c:v>
                </c:pt>
                <c:pt idx="20210">
                  <c:v>1402.1</c:v>
                </c:pt>
                <c:pt idx="20211">
                  <c:v>1402.11</c:v>
                </c:pt>
                <c:pt idx="20212">
                  <c:v>1402.12</c:v>
                </c:pt>
                <c:pt idx="20213">
                  <c:v>1402.13</c:v>
                </c:pt>
                <c:pt idx="20214">
                  <c:v>1402.14</c:v>
                </c:pt>
                <c:pt idx="20215">
                  <c:v>1402.15</c:v>
                </c:pt>
                <c:pt idx="20216">
                  <c:v>1402.16</c:v>
                </c:pt>
                <c:pt idx="20217">
                  <c:v>1402.17</c:v>
                </c:pt>
                <c:pt idx="20218">
                  <c:v>1402.18</c:v>
                </c:pt>
                <c:pt idx="20219">
                  <c:v>1402.19</c:v>
                </c:pt>
                <c:pt idx="20220">
                  <c:v>1402.2</c:v>
                </c:pt>
                <c:pt idx="20221">
                  <c:v>1402.21</c:v>
                </c:pt>
                <c:pt idx="20222">
                  <c:v>1402.22</c:v>
                </c:pt>
                <c:pt idx="20223">
                  <c:v>1402.23</c:v>
                </c:pt>
                <c:pt idx="20224">
                  <c:v>1402.24</c:v>
                </c:pt>
                <c:pt idx="20225">
                  <c:v>1402.25</c:v>
                </c:pt>
                <c:pt idx="20226">
                  <c:v>1402.26</c:v>
                </c:pt>
                <c:pt idx="20227">
                  <c:v>1402.27</c:v>
                </c:pt>
                <c:pt idx="20228">
                  <c:v>1402.28</c:v>
                </c:pt>
                <c:pt idx="20229">
                  <c:v>1402.29</c:v>
                </c:pt>
                <c:pt idx="20230">
                  <c:v>1402.3</c:v>
                </c:pt>
                <c:pt idx="20231">
                  <c:v>1402.31</c:v>
                </c:pt>
                <c:pt idx="20232">
                  <c:v>1402.32</c:v>
                </c:pt>
                <c:pt idx="20233">
                  <c:v>1402.33</c:v>
                </c:pt>
                <c:pt idx="20234">
                  <c:v>1402.34</c:v>
                </c:pt>
                <c:pt idx="20235">
                  <c:v>1402.35</c:v>
                </c:pt>
                <c:pt idx="20236">
                  <c:v>1402.36</c:v>
                </c:pt>
                <c:pt idx="20237">
                  <c:v>1402.37</c:v>
                </c:pt>
                <c:pt idx="20238">
                  <c:v>1402.38</c:v>
                </c:pt>
                <c:pt idx="20239">
                  <c:v>1402.39</c:v>
                </c:pt>
                <c:pt idx="20240">
                  <c:v>1402.4</c:v>
                </c:pt>
                <c:pt idx="20241">
                  <c:v>1402.41</c:v>
                </c:pt>
                <c:pt idx="20242">
                  <c:v>1402.42</c:v>
                </c:pt>
                <c:pt idx="20243">
                  <c:v>1402.43</c:v>
                </c:pt>
                <c:pt idx="20244">
                  <c:v>1402.44</c:v>
                </c:pt>
                <c:pt idx="20245">
                  <c:v>1402.45</c:v>
                </c:pt>
                <c:pt idx="20246">
                  <c:v>1402.46</c:v>
                </c:pt>
                <c:pt idx="20247">
                  <c:v>1402.47</c:v>
                </c:pt>
                <c:pt idx="20248">
                  <c:v>1402.48</c:v>
                </c:pt>
                <c:pt idx="20249">
                  <c:v>1402.49</c:v>
                </c:pt>
                <c:pt idx="20250">
                  <c:v>1402.5</c:v>
                </c:pt>
                <c:pt idx="20251">
                  <c:v>1402.51</c:v>
                </c:pt>
                <c:pt idx="20252">
                  <c:v>1402.52</c:v>
                </c:pt>
                <c:pt idx="20253">
                  <c:v>1402.53</c:v>
                </c:pt>
                <c:pt idx="20254">
                  <c:v>1402.54</c:v>
                </c:pt>
                <c:pt idx="20255">
                  <c:v>1402.55</c:v>
                </c:pt>
                <c:pt idx="20256">
                  <c:v>1402.56</c:v>
                </c:pt>
                <c:pt idx="20257">
                  <c:v>1402.57</c:v>
                </c:pt>
                <c:pt idx="20258">
                  <c:v>1402.58</c:v>
                </c:pt>
                <c:pt idx="20259">
                  <c:v>1402.59</c:v>
                </c:pt>
                <c:pt idx="20260">
                  <c:v>1402.6</c:v>
                </c:pt>
                <c:pt idx="20261">
                  <c:v>1402.61</c:v>
                </c:pt>
                <c:pt idx="20262">
                  <c:v>1402.62</c:v>
                </c:pt>
                <c:pt idx="20263">
                  <c:v>1402.63</c:v>
                </c:pt>
                <c:pt idx="20264">
                  <c:v>1402.64</c:v>
                </c:pt>
                <c:pt idx="20265">
                  <c:v>1402.65</c:v>
                </c:pt>
                <c:pt idx="20266">
                  <c:v>1402.66</c:v>
                </c:pt>
                <c:pt idx="20267">
                  <c:v>1402.67</c:v>
                </c:pt>
                <c:pt idx="20268">
                  <c:v>1402.68</c:v>
                </c:pt>
                <c:pt idx="20269">
                  <c:v>1402.69</c:v>
                </c:pt>
                <c:pt idx="20270">
                  <c:v>1402.7</c:v>
                </c:pt>
                <c:pt idx="20271">
                  <c:v>1402.71</c:v>
                </c:pt>
                <c:pt idx="20272">
                  <c:v>1402.72</c:v>
                </c:pt>
                <c:pt idx="20273">
                  <c:v>1402.73</c:v>
                </c:pt>
                <c:pt idx="20274">
                  <c:v>1402.74</c:v>
                </c:pt>
                <c:pt idx="20275">
                  <c:v>1402.75</c:v>
                </c:pt>
                <c:pt idx="20276">
                  <c:v>1402.76</c:v>
                </c:pt>
                <c:pt idx="20277">
                  <c:v>1402.77</c:v>
                </c:pt>
                <c:pt idx="20278">
                  <c:v>1402.78</c:v>
                </c:pt>
                <c:pt idx="20279">
                  <c:v>1402.79</c:v>
                </c:pt>
                <c:pt idx="20280">
                  <c:v>1402.8</c:v>
                </c:pt>
                <c:pt idx="20281">
                  <c:v>1402.81</c:v>
                </c:pt>
                <c:pt idx="20282">
                  <c:v>1402.82</c:v>
                </c:pt>
                <c:pt idx="20283">
                  <c:v>1402.83</c:v>
                </c:pt>
                <c:pt idx="20284">
                  <c:v>1402.84</c:v>
                </c:pt>
                <c:pt idx="20285">
                  <c:v>1402.85</c:v>
                </c:pt>
                <c:pt idx="20286">
                  <c:v>1402.86</c:v>
                </c:pt>
                <c:pt idx="20287">
                  <c:v>1402.87</c:v>
                </c:pt>
                <c:pt idx="20288">
                  <c:v>1402.88</c:v>
                </c:pt>
                <c:pt idx="20289">
                  <c:v>1402.89</c:v>
                </c:pt>
                <c:pt idx="20290">
                  <c:v>1402.9</c:v>
                </c:pt>
                <c:pt idx="20291">
                  <c:v>1402.91</c:v>
                </c:pt>
                <c:pt idx="20292">
                  <c:v>1402.92</c:v>
                </c:pt>
                <c:pt idx="20293">
                  <c:v>1402.93</c:v>
                </c:pt>
                <c:pt idx="20294">
                  <c:v>1402.94</c:v>
                </c:pt>
                <c:pt idx="20295">
                  <c:v>1402.95</c:v>
                </c:pt>
                <c:pt idx="20296">
                  <c:v>1402.96</c:v>
                </c:pt>
                <c:pt idx="20297">
                  <c:v>1402.97</c:v>
                </c:pt>
                <c:pt idx="20298">
                  <c:v>1402.98</c:v>
                </c:pt>
                <c:pt idx="20299">
                  <c:v>1402.99</c:v>
                </c:pt>
                <c:pt idx="20300">
                  <c:v>1403</c:v>
                </c:pt>
                <c:pt idx="20301">
                  <c:v>1403.01</c:v>
                </c:pt>
                <c:pt idx="20302">
                  <c:v>1403.02</c:v>
                </c:pt>
                <c:pt idx="20303">
                  <c:v>1403.03</c:v>
                </c:pt>
                <c:pt idx="20304">
                  <c:v>1403.04</c:v>
                </c:pt>
                <c:pt idx="20305">
                  <c:v>1403.05</c:v>
                </c:pt>
                <c:pt idx="20306">
                  <c:v>1403.06</c:v>
                </c:pt>
                <c:pt idx="20307">
                  <c:v>1403.07</c:v>
                </c:pt>
                <c:pt idx="20308">
                  <c:v>1403.08</c:v>
                </c:pt>
                <c:pt idx="20309">
                  <c:v>1403.09</c:v>
                </c:pt>
                <c:pt idx="20310">
                  <c:v>1403.1</c:v>
                </c:pt>
                <c:pt idx="20311">
                  <c:v>1403.11</c:v>
                </c:pt>
                <c:pt idx="20312">
                  <c:v>1403.12</c:v>
                </c:pt>
                <c:pt idx="20313">
                  <c:v>1403.13</c:v>
                </c:pt>
                <c:pt idx="20314">
                  <c:v>1403.14</c:v>
                </c:pt>
                <c:pt idx="20315">
                  <c:v>1403.15</c:v>
                </c:pt>
                <c:pt idx="20316">
                  <c:v>1403.16</c:v>
                </c:pt>
                <c:pt idx="20317">
                  <c:v>1403.17</c:v>
                </c:pt>
                <c:pt idx="20318">
                  <c:v>1403.18</c:v>
                </c:pt>
                <c:pt idx="20319">
                  <c:v>1403.19</c:v>
                </c:pt>
                <c:pt idx="20320">
                  <c:v>1403.2</c:v>
                </c:pt>
                <c:pt idx="20321">
                  <c:v>1403.21</c:v>
                </c:pt>
                <c:pt idx="20322">
                  <c:v>1403.22</c:v>
                </c:pt>
                <c:pt idx="20323">
                  <c:v>1403.23</c:v>
                </c:pt>
                <c:pt idx="20324">
                  <c:v>1403.24</c:v>
                </c:pt>
                <c:pt idx="20325">
                  <c:v>1403.25</c:v>
                </c:pt>
                <c:pt idx="20326">
                  <c:v>1403.26</c:v>
                </c:pt>
                <c:pt idx="20327">
                  <c:v>1403.27</c:v>
                </c:pt>
                <c:pt idx="20328">
                  <c:v>1403.28</c:v>
                </c:pt>
                <c:pt idx="20329">
                  <c:v>1403.29</c:v>
                </c:pt>
                <c:pt idx="20330">
                  <c:v>1403.3</c:v>
                </c:pt>
                <c:pt idx="20331">
                  <c:v>1403.31</c:v>
                </c:pt>
                <c:pt idx="20332">
                  <c:v>1403.32</c:v>
                </c:pt>
                <c:pt idx="20333">
                  <c:v>1403.33</c:v>
                </c:pt>
                <c:pt idx="20334">
                  <c:v>1403.34</c:v>
                </c:pt>
                <c:pt idx="20335">
                  <c:v>1403.35</c:v>
                </c:pt>
                <c:pt idx="20336">
                  <c:v>1403.36</c:v>
                </c:pt>
                <c:pt idx="20337">
                  <c:v>1403.37</c:v>
                </c:pt>
                <c:pt idx="20338">
                  <c:v>1403.38</c:v>
                </c:pt>
                <c:pt idx="20339">
                  <c:v>1403.39</c:v>
                </c:pt>
                <c:pt idx="20340">
                  <c:v>1403.4</c:v>
                </c:pt>
                <c:pt idx="20341">
                  <c:v>1403.41</c:v>
                </c:pt>
                <c:pt idx="20342">
                  <c:v>1403.42</c:v>
                </c:pt>
                <c:pt idx="20343">
                  <c:v>1403.43</c:v>
                </c:pt>
                <c:pt idx="20344">
                  <c:v>1403.44</c:v>
                </c:pt>
                <c:pt idx="20345">
                  <c:v>1403.45</c:v>
                </c:pt>
                <c:pt idx="20346">
                  <c:v>1403.46</c:v>
                </c:pt>
                <c:pt idx="20347">
                  <c:v>1403.47</c:v>
                </c:pt>
                <c:pt idx="20348">
                  <c:v>1403.48</c:v>
                </c:pt>
                <c:pt idx="20349">
                  <c:v>1403.49</c:v>
                </c:pt>
                <c:pt idx="20350">
                  <c:v>1403.5</c:v>
                </c:pt>
                <c:pt idx="20351">
                  <c:v>1403.51</c:v>
                </c:pt>
                <c:pt idx="20352">
                  <c:v>1403.52</c:v>
                </c:pt>
                <c:pt idx="20353">
                  <c:v>1403.53</c:v>
                </c:pt>
                <c:pt idx="20354">
                  <c:v>1403.54</c:v>
                </c:pt>
                <c:pt idx="20355">
                  <c:v>1403.55</c:v>
                </c:pt>
                <c:pt idx="20356">
                  <c:v>1403.56</c:v>
                </c:pt>
                <c:pt idx="20357">
                  <c:v>1403.57</c:v>
                </c:pt>
                <c:pt idx="20358">
                  <c:v>1403.58</c:v>
                </c:pt>
                <c:pt idx="20359">
                  <c:v>1403.59</c:v>
                </c:pt>
                <c:pt idx="20360">
                  <c:v>1403.6</c:v>
                </c:pt>
                <c:pt idx="20361">
                  <c:v>1403.61</c:v>
                </c:pt>
                <c:pt idx="20362">
                  <c:v>1403.62</c:v>
                </c:pt>
                <c:pt idx="20363">
                  <c:v>1403.63</c:v>
                </c:pt>
                <c:pt idx="20364">
                  <c:v>1403.64</c:v>
                </c:pt>
                <c:pt idx="20365">
                  <c:v>1403.65</c:v>
                </c:pt>
                <c:pt idx="20366">
                  <c:v>1403.66</c:v>
                </c:pt>
                <c:pt idx="20367">
                  <c:v>1403.67</c:v>
                </c:pt>
                <c:pt idx="20368">
                  <c:v>1403.68</c:v>
                </c:pt>
                <c:pt idx="20369">
                  <c:v>1403.69</c:v>
                </c:pt>
                <c:pt idx="20370">
                  <c:v>1403.7</c:v>
                </c:pt>
                <c:pt idx="20371">
                  <c:v>1403.71</c:v>
                </c:pt>
                <c:pt idx="20372">
                  <c:v>1403.72</c:v>
                </c:pt>
                <c:pt idx="20373">
                  <c:v>1403.73</c:v>
                </c:pt>
                <c:pt idx="20374">
                  <c:v>1403.74</c:v>
                </c:pt>
                <c:pt idx="20375">
                  <c:v>1403.75</c:v>
                </c:pt>
                <c:pt idx="20376">
                  <c:v>1403.76</c:v>
                </c:pt>
                <c:pt idx="20377">
                  <c:v>1403.77</c:v>
                </c:pt>
                <c:pt idx="20378">
                  <c:v>1403.78</c:v>
                </c:pt>
                <c:pt idx="20379">
                  <c:v>1403.79</c:v>
                </c:pt>
                <c:pt idx="20380">
                  <c:v>1403.8</c:v>
                </c:pt>
                <c:pt idx="20381">
                  <c:v>1403.81</c:v>
                </c:pt>
                <c:pt idx="20382">
                  <c:v>1403.82</c:v>
                </c:pt>
                <c:pt idx="20383">
                  <c:v>1403.83</c:v>
                </c:pt>
                <c:pt idx="20384">
                  <c:v>1403.84</c:v>
                </c:pt>
                <c:pt idx="20385">
                  <c:v>1403.85</c:v>
                </c:pt>
                <c:pt idx="20386">
                  <c:v>1403.86</c:v>
                </c:pt>
                <c:pt idx="20387">
                  <c:v>1403.87</c:v>
                </c:pt>
                <c:pt idx="20388">
                  <c:v>1403.88</c:v>
                </c:pt>
                <c:pt idx="20389">
                  <c:v>1403.89</c:v>
                </c:pt>
                <c:pt idx="20390">
                  <c:v>1403.9</c:v>
                </c:pt>
                <c:pt idx="20391">
                  <c:v>1403.91</c:v>
                </c:pt>
                <c:pt idx="20392">
                  <c:v>1403.92</c:v>
                </c:pt>
                <c:pt idx="20393">
                  <c:v>1403.93</c:v>
                </c:pt>
                <c:pt idx="20394">
                  <c:v>1403.94</c:v>
                </c:pt>
                <c:pt idx="20395">
                  <c:v>1403.95</c:v>
                </c:pt>
                <c:pt idx="20396">
                  <c:v>1403.96</c:v>
                </c:pt>
                <c:pt idx="20397">
                  <c:v>1403.97</c:v>
                </c:pt>
                <c:pt idx="20398">
                  <c:v>1403.98</c:v>
                </c:pt>
                <c:pt idx="20399">
                  <c:v>1403.99</c:v>
                </c:pt>
                <c:pt idx="20400">
                  <c:v>1404</c:v>
                </c:pt>
                <c:pt idx="20401">
                  <c:v>1404.01</c:v>
                </c:pt>
                <c:pt idx="20402">
                  <c:v>1404.02</c:v>
                </c:pt>
                <c:pt idx="20403">
                  <c:v>1404.03</c:v>
                </c:pt>
                <c:pt idx="20404">
                  <c:v>1404.04</c:v>
                </c:pt>
                <c:pt idx="20405">
                  <c:v>1404.05</c:v>
                </c:pt>
                <c:pt idx="20406">
                  <c:v>1404.06</c:v>
                </c:pt>
                <c:pt idx="20407">
                  <c:v>1404.07</c:v>
                </c:pt>
                <c:pt idx="20408">
                  <c:v>1404.08</c:v>
                </c:pt>
                <c:pt idx="20409">
                  <c:v>1404.09</c:v>
                </c:pt>
                <c:pt idx="20410">
                  <c:v>1404.1</c:v>
                </c:pt>
                <c:pt idx="20411">
                  <c:v>1404.11</c:v>
                </c:pt>
                <c:pt idx="20412">
                  <c:v>1404.12</c:v>
                </c:pt>
                <c:pt idx="20413">
                  <c:v>1404.13</c:v>
                </c:pt>
                <c:pt idx="20414">
                  <c:v>1404.14</c:v>
                </c:pt>
                <c:pt idx="20415">
                  <c:v>1404.15</c:v>
                </c:pt>
                <c:pt idx="20416">
                  <c:v>1404.16</c:v>
                </c:pt>
                <c:pt idx="20417">
                  <c:v>1404.17</c:v>
                </c:pt>
                <c:pt idx="20418">
                  <c:v>1404.18</c:v>
                </c:pt>
                <c:pt idx="20419">
                  <c:v>1404.19</c:v>
                </c:pt>
                <c:pt idx="20420">
                  <c:v>1404.2</c:v>
                </c:pt>
                <c:pt idx="20421">
                  <c:v>1404.21</c:v>
                </c:pt>
                <c:pt idx="20422">
                  <c:v>1404.22</c:v>
                </c:pt>
                <c:pt idx="20423">
                  <c:v>1404.23</c:v>
                </c:pt>
                <c:pt idx="20424">
                  <c:v>1404.24</c:v>
                </c:pt>
                <c:pt idx="20425">
                  <c:v>1404.25</c:v>
                </c:pt>
                <c:pt idx="20426">
                  <c:v>1404.26</c:v>
                </c:pt>
                <c:pt idx="20427">
                  <c:v>1404.27</c:v>
                </c:pt>
                <c:pt idx="20428">
                  <c:v>1404.28</c:v>
                </c:pt>
                <c:pt idx="20429">
                  <c:v>1404.29</c:v>
                </c:pt>
                <c:pt idx="20430">
                  <c:v>1404.3</c:v>
                </c:pt>
                <c:pt idx="20431">
                  <c:v>1404.31</c:v>
                </c:pt>
                <c:pt idx="20432">
                  <c:v>1404.32</c:v>
                </c:pt>
                <c:pt idx="20433">
                  <c:v>1404.33</c:v>
                </c:pt>
                <c:pt idx="20434">
                  <c:v>1404.34</c:v>
                </c:pt>
                <c:pt idx="20435">
                  <c:v>1404.35</c:v>
                </c:pt>
                <c:pt idx="20436">
                  <c:v>1404.36</c:v>
                </c:pt>
                <c:pt idx="20437">
                  <c:v>1404.37</c:v>
                </c:pt>
                <c:pt idx="20438">
                  <c:v>1404.38</c:v>
                </c:pt>
                <c:pt idx="20439">
                  <c:v>1404.39</c:v>
                </c:pt>
                <c:pt idx="20440">
                  <c:v>1404.4</c:v>
                </c:pt>
                <c:pt idx="20441">
                  <c:v>1404.41</c:v>
                </c:pt>
                <c:pt idx="20442">
                  <c:v>1404.42</c:v>
                </c:pt>
                <c:pt idx="20443">
                  <c:v>1404.43</c:v>
                </c:pt>
                <c:pt idx="20444">
                  <c:v>1404.44</c:v>
                </c:pt>
                <c:pt idx="20445">
                  <c:v>1404.45</c:v>
                </c:pt>
                <c:pt idx="20446">
                  <c:v>1404.46</c:v>
                </c:pt>
                <c:pt idx="20447">
                  <c:v>1404.47</c:v>
                </c:pt>
                <c:pt idx="20448">
                  <c:v>1404.48</c:v>
                </c:pt>
                <c:pt idx="20449">
                  <c:v>1404.49</c:v>
                </c:pt>
                <c:pt idx="20450">
                  <c:v>1404.5</c:v>
                </c:pt>
                <c:pt idx="20451">
                  <c:v>1404.51</c:v>
                </c:pt>
                <c:pt idx="20452">
                  <c:v>1404.52</c:v>
                </c:pt>
                <c:pt idx="20453">
                  <c:v>1404.53</c:v>
                </c:pt>
                <c:pt idx="20454">
                  <c:v>1404.54</c:v>
                </c:pt>
                <c:pt idx="20455">
                  <c:v>1404.55</c:v>
                </c:pt>
                <c:pt idx="20456">
                  <c:v>1404.56</c:v>
                </c:pt>
                <c:pt idx="20457">
                  <c:v>1404.57</c:v>
                </c:pt>
                <c:pt idx="20458">
                  <c:v>1404.58</c:v>
                </c:pt>
                <c:pt idx="20459">
                  <c:v>1404.59</c:v>
                </c:pt>
                <c:pt idx="20460">
                  <c:v>1404.6</c:v>
                </c:pt>
                <c:pt idx="20461">
                  <c:v>1404.61</c:v>
                </c:pt>
                <c:pt idx="20462">
                  <c:v>1404.62</c:v>
                </c:pt>
                <c:pt idx="20463">
                  <c:v>1404.63</c:v>
                </c:pt>
                <c:pt idx="20464">
                  <c:v>1404.64</c:v>
                </c:pt>
                <c:pt idx="20465">
                  <c:v>1404.65</c:v>
                </c:pt>
                <c:pt idx="20466">
                  <c:v>1404.66</c:v>
                </c:pt>
                <c:pt idx="20467">
                  <c:v>1404.67</c:v>
                </c:pt>
                <c:pt idx="20468">
                  <c:v>1404.68</c:v>
                </c:pt>
                <c:pt idx="20469">
                  <c:v>1404.69</c:v>
                </c:pt>
                <c:pt idx="20470">
                  <c:v>1404.7</c:v>
                </c:pt>
                <c:pt idx="20471">
                  <c:v>1404.71</c:v>
                </c:pt>
                <c:pt idx="20472">
                  <c:v>1404.72</c:v>
                </c:pt>
                <c:pt idx="20473">
                  <c:v>1404.73</c:v>
                </c:pt>
                <c:pt idx="20474">
                  <c:v>1404.74</c:v>
                </c:pt>
                <c:pt idx="20475">
                  <c:v>1404.75</c:v>
                </c:pt>
                <c:pt idx="20476">
                  <c:v>1404.76</c:v>
                </c:pt>
                <c:pt idx="20477">
                  <c:v>1404.77</c:v>
                </c:pt>
                <c:pt idx="20478">
                  <c:v>1404.78</c:v>
                </c:pt>
                <c:pt idx="20479">
                  <c:v>1404.79</c:v>
                </c:pt>
                <c:pt idx="20480">
                  <c:v>1404.8</c:v>
                </c:pt>
                <c:pt idx="20481">
                  <c:v>1404.81</c:v>
                </c:pt>
                <c:pt idx="20482">
                  <c:v>1404.82</c:v>
                </c:pt>
                <c:pt idx="20483">
                  <c:v>1404.83</c:v>
                </c:pt>
                <c:pt idx="20484">
                  <c:v>1404.84</c:v>
                </c:pt>
                <c:pt idx="20485">
                  <c:v>1404.85</c:v>
                </c:pt>
                <c:pt idx="20486">
                  <c:v>1404.86</c:v>
                </c:pt>
                <c:pt idx="20487">
                  <c:v>1404.87</c:v>
                </c:pt>
                <c:pt idx="20488">
                  <c:v>1404.88</c:v>
                </c:pt>
                <c:pt idx="20489">
                  <c:v>1404.89</c:v>
                </c:pt>
                <c:pt idx="20490">
                  <c:v>1404.9</c:v>
                </c:pt>
                <c:pt idx="20491">
                  <c:v>1404.91</c:v>
                </c:pt>
                <c:pt idx="20492">
                  <c:v>1404.92</c:v>
                </c:pt>
                <c:pt idx="20493">
                  <c:v>1404.93</c:v>
                </c:pt>
                <c:pt idx="20494">
                  <c:v>1404.94</c:v>
                </c:pt>
                <c:pt idx="20495">
                  <c:v>1404.95</c:v>
                </c:pt>
                <c:pt idx="20496">
                  <c:v>1404.96</c:v>
                </c:pt>
                <c:pt idx="20497">
                  <c:v>1404.97</c:v>
                </c:pt>
                <c:pt idx="20498">
                  <c:v>1404.98</c:v>
                </c:pt>
                <c:pt idx="20499">
                  <c:v>1404.99</c:v>
                </c:pt>
                <c:pt idx="20500">
                  <c:v>1405</c:v>
                </c:pt>
                <c:pt idx="20501">
                  <c:v>1405.01</c:v>
                </c:pt>
                <c:pt idx="20502">
                  <c:v>1405.02</c:v>
                </c:pt>
                <c:pt idx="20503">
                  <c:v>1405.03</c:v>
                </c:pt>
                <c:pt idx="20504">
                  <c:v>1405.04</c:v>
                </c:pt>
                <c:pt idx="20505">
                  <c:v>1405.05</c:v>
                </c:pt>
                <c:pt idx="20506">
                  <c:v>1405.06</c:v>
                </c:pt>
                <c:pt idx="20507">
                  <c:v>1405.07</c:v>
                </c:pt>
                <c:pt idx="20508">
                  <c:v>1405.08</c:v>
                </c:pt>
                <c:pt idx="20509">
                  <c:v>1405.09</c:v>
                </c:pt>
                <c:pt idx="20510">
                  <c:v>1405.1</c:v>
                </c:pt>
                <c:pt idx="20511">
                  <c:v>1405.11</c:v>
                </c:pt>
                <c:pt idx="20512">
                  <c:v>1405.12</c:v>
                </c:pt>
                <c:pt idx="20513">
                  <c:v>1405.13</c:v>
                </c:pt>
                <c:pt idx="20514">
                  <c:v>1405.14</c:v>
                </c:pt>
                <c:pt idx="20515">
                  <c:v>1405.15</c:v>
                </c:pt>
                <c:pt idx="20516">
                  <c:v>1405.16</c:v>
                </c:pt>
                <c:pt idx="20517">
                  <c:v>1405.17</c:v>
                </c:pt>
                <c:pt idx="20518">
                  <c:v>1405.18</c:v>
                </c:pt>
                <c:pt idx="20519">
                  <c:v>1405.19</c:v>
                </c:pt>
                <c:pt idx="20520">
                  <c:v>1405.2</c:v>
                </c:pt>
                <c:pt idx="20521">
                  <c:v>1405.21</c:v>
                </c:pt>
                <c:pt idx="20522">
                  <c:v>1405.22</c:v>
                </c:pt>
                <c:pt idx="20523">
                  <c:v>1405.23</c:v>
                </c:pt>
                <c:pt idx="20524">
                  <c:v>1405.24</c:v>
                </c:pt>
                <c:pt idx="20525">
                  <c:v>1405.25</c:v>
                </c:pt>
                <c:pt idx="20526">
                  <c:v>1405.26</c:v>
                </c:pt>
                <c:pt idx="20527">
                  <c:v>1405.27</c:v>
                </c:pt>
                <c:pt idx="20528">
                  <c:v>1405.28</c:v>
                </c:pt>
                <c:pt idx="20529">
                  <c:v>1405.29</c:v>
                </c:pt>
                <c:pt idx="20530">
                  <c:v>1405.3</c:v>
                </c:pt>
                <c:pt idx="20531">
                  <c:v>1405.31</c:v>
                </c:pt>
                <c:pt idx="20532">
                  <c:v>1405.32</c:v>
                </c:pt>
                <c:pt idx="20533">
                  <c:v>1405.33</c:v>
                </c:pt>
                <c:pt idx="20534">
                  <c:v>1405.34</c:v>
                </c:pt>
                <c:pt idx="20535">
                  <c:v>1405.35</c:v>
                </c:pt>
                <c:pt idx="20536">
                  <c:v>1405.36</c:v>
                </c:pt>
                <c:pt idx="20537">
                  <c:v>1405.37</c:v>
                </c:pt>
                <c:pt idx="20538">
                  <c:v>1405.38</c:v>
                </c:pt>
                <c:pt idx="20539">
                  <c:v>1405.39</c:v>
                </c:pt>
                <c:pt idx="20540">
                  <c:v>1405.4</c:v>
                </c:pt>
                <c:pt idx="20541">
                  <c:v>1405.41</c:v>
                </c:pt>
                <c:pt idx="20542">
                  <c:v>1405.42</c:v>
                </c:pt>
                <c:pt idx="20543">
                  <c:v>1405.43</c:v>
                </c:pt>
                <c:pt idx="20544">
                  <c:v>1405.44</c:v>
                </c:pt>
                <c:pt idx="20545">
                  <c:v>1405.45</c:v>
                </c:pt>
                <c:pt idx="20546">
                  <c:v>1405.46</c:v>
                </c:pt>
                <c:pt idx="20547">
                  <c:v>1405.47</c:v>
                </c:pt>
                <c:pt idx="20548">
                  <c:v>1405.48</c:v>
                </c:pt>
                <c:pt idx="20549">
                  <c:v>1405.49</c:v>
                </c:pt>
                <c:pt idx="20550">
                  <c:v>1405.5</c:v>
                </c:pt>
                <c:pt idx="20551">
                  <c:v>1405.51</c:v>
                </c:pt>
                <c:pt idx="20552">
                  <c:v>1405.52</c:v>
                </c:pt>
                <c:pt idx="20553">
                  <c:v>1405.53</c:v>
                </c:pt>
                <c:pt idx="20554">
                  <c:v>1405.54</c:v>
                </c:pt>
                <c:pt idx="20555">
                  <c:v>1405.55</c:v>
                </c:pt>
                <c:pt idx="20556">
                  <c:v>1405.56</c:v>
                </c:pt>
                <c:pt idx="20557">
                  <c:v>1405.57</c:v>
                </c:pt>
                <c:pt idx="20558">
                  <c:v>1405.58</c:v>
                </c:pt>
                <c:pt idx="20559">
                  <c:v>1405.59</c:v>
                </c:pt>
                <c:pt idx="20560">
                  <c:v>1405.6</c:v>
                </c:pt>
                <c:pt idx="20561">
                  <c:v>1405.61</c:v>
                </c:pt>
                <c:pt idx="20562">
                  <c:v>1405.62</c:v>
                </c:pt>
                <c:pt idx="20563">
                  <c:v>1405.63</c:v>
                </c:pt>
                <c:pt idx="20564">
                  <c:v>1405.64</c:v>
                </c:pt>
                <c:pt idx="20565">
                  <c:v>1405.65</c:v>
                </c:pt>
                <c:pt idx="20566">
                  <c:v>1405.66</c:v>
                </c:pt>
                <c:pt idx="20567">
                  <c:v>1405.67</c:v>
                </c:pt>
                <c:pt idx="20568">
                  <c:v>1405.68</c:v>
                </c:pt>
                <c:pt idx="20569">
                  <c:v>1405.69</c:v>
                </c:pt>
                <c:pt idx="20570">
                  <c:v>1405.7</c:v>
                </c:pt>
                <c:pt idx="20571">
                  <c:v>1405.71</c:v>
                </c:pt>
                <c:pt idx="20572">
                  <c:v>1405.72</c:v>
                </c:pt>
                <c:pt idx="20573">
                  <c:v>1405.73</c:v>
                </c:pt>
                <c:pt idx="20574">
                  <c:v>1405.74</c:v>
                </c:pt>
                <c:pt idx="20575">
                  <c:v>1405.75</c:v>
                </c:pt>
                <c:pt idx="20576">
                  <c:v>1405.76</c:v>
                </c:pt>
                <c:pt idx="20577">
                  <c:v>1405.77</c:v>
                </c:pt>
                <c:pt idx="20578">
                  <c:v>1405.78</c:v>
                </c:pt>
                <c:pt idx="20579">
                  <c:v>1405.79</c:v>
                </c:pt>
                <c:pt idx="20580">
                  <c:v>1405.8</c:v>
                </c:pt>
                <c:pt idx="20581">
                  <c:v>1405.81</c:v>
                </c:pt>
                <c:pt idx="20582">
                  <c:v>1405.82</c:v>
                </c:pt>
                <c:pt idx="20583">
                  <c:v>1405.83</c:v>
                </c:pt>
                <c:pt idx="20584">
                  <c:v>1405.84</c:v>
                </c:pt>
                <c:pt idx="20585">
                  <c:v>1405.85</c:v>
                </c:pt>
                <c:pt idx="20586">
                  <c:v>1405.86</c:v>
                </c:pt>
                <c:pt idx="20587">
                  <c:v>1405.87</c:v>
                </c:pt>
                <c:pt idx="20588">
                  <c:v>1405.88</c:v>
                </c:pt>
                <c:pt idx="20589">
                  <c:v>1405.89</c:v>
                </c:pt>
                <c:pt idx="20590">
                  <c:v>1405.9</c:v>
                </c:pt>
                <c:pt idx="20591">
                  <c:v>1405.91</c:v>
                </c:pt>
                <c:pt idx="20592">
                  <c:v>1405.92</c:v>
                </c:pt>
                <c:pt idx="20593">
                  <c:v>1405.93</c:v>
                </c:pt>
                <c:pt idx="20594">
                  <c:v>1405.94</c:v>
                </c:pt>
                <c:pt idx="20595">
                  <c:v>1405.95</c:v>
                </c:pt>
                <c:pt idx="20596">
                  <c:v>1405.96</c:v>
                </c:pt>
                <c:pt idx="20597">
                  <c:v>1405.97</c:v>
                </c:pt>
                <c:pt idx="20598">
                  <c:v>1405.98</c:v>
                </c:pt>
                <c:pt idx="20599">
                  <c:v>1405.99</c:v>
                </c:pt>
                <c:pt idx="20600">
                  <c:v>1406</c:v>
                </c:pt>
                <c:pt idx="20601">
                  <c:v>1406.01</c:v>
                </c:pt>
                <c:pt idx="20602">
                  <c:v>1406.02</c:v>
                </c:pt>
                <c:pt idx="20603">
                  <c:v>1406.03</c:v>
                </c:pt>
                <c:pt idx="20604">
                  <c:v>1406.04</c:v>
                </c:pt>
                <c:pt idx="20605">
                  <c:v>1406.05</c:v>
                </c:pt>
                <c:pt idx="20606">
                  <c:v>1406.06</c:v>
                </c:pt>
                <c:pt idx="20607">
                  <c:v>1406.07</c:v>
                </c:pt>
                <c:pt idx="20608">
                  <c:v>1406.08</c:v>
                </c:pt>
                <c:pt idx="20609">
                  <c:v>1406.09</c:v>
                </c:pt>
                <c:pt idx="20610">
                  <c:v>1406.1</c:v>
                </c:pt>
                <c:pt idx="20611">
                  <c:v>1406.11</c:v>
                </c:pt>
                <c:pt idx="20612">
                  <c:v>1406.12</c:v>
                </c:pt>
                <c:pt idx="20613">
                  <c:v>1406.13</c:v>
                </c:pt>
                <c:pt idx="20614">
                  <c:v>1406.14</c:v>
                </c:pt>
                <c:pt idx="20615">
                  <c:v>1406.15</c:v>
                </c:pt>
                <c:pt idx="20616">
                  <c:v>1406.16</c:v>
                </c:pt>
                <c:pt idx="20617">
                  <c:v>1406.17</c:v>
                </c:pt>
                <c:pt idx="20618">
                  <c:v>1406.18</c:v>
                </c:pt>
                <c:pt idx="20619">
                  <c:v>1406.19</c:v>
                </c:pt>
                <c:pt idx="20620">
                  <c:v>1406.2</c:v>
                </c:pt>
                <c:pt idx="20621">
                  <c:v>1406.21</c:v>
                </c:pt>
                <c:pt idx="20622">
                  <c:v>1406.22</c:v>
                </c:pt>
                <c:pt idx="20623">
                  <c:v>1406.23</c:v>
                </c:pt>
                <c:pt idx="20624">
                  <c:v>1406.24</c:v>
                </c:pt>
                <c:pt idx="20625">
                  <c:v>1406.25</c:v>
                </c:pt>
                <c:pt idx="20626">
                  <c:v>1406.26</c:v>
                </c:pt>
                <c:pt idx="20627">
                  <c:v>1406.27</c:v>
                </c:pt>
                <c:pt idx="20628">
                  <c:v>1406.28</c:v>
                </c:pt>
                <c:pt idx="20629">
                  <c:v>1406.29</c:v>
                </c:pt>
                <c:pt idx="20630">
                  <c:v>1406.3</c:v>
                </c:pt>
                <c:pt idx="20631">
                  <c:v>1406.31</c:v>
                </c:pt>
                <c:pt idx="20632">
                  <c:v>1406.32</c:v>
                </c:pt>
                <c:pt idx="20633">
                  <c:v>1406.33</c:v>
                </c:pt>
                <c:pt idx="20634">
                  <c:v>1406.34</c:v>
                </c:pt>
                <c:pt idx="20635">
                  <c:v>1406.35</c:v>
                </c:pt>
                <c:pt idx="20636">
                  <c:v>1406.36</c:v>
                </c:pt>
                <c:pt idx="20637">
                  <c:v>1406.37</c:v>
                </c:pt>
                <c:pt idx="20638">
                  <c:v>1406.38</c:v>
                </c:pt>
                <c:pt idx="20639">
                  <c:v>1406.39</c:v>
                </c:pt>
                <c:pt idx="20640">
                  <c:v>1406.4</c:v>
                </c:pt>
                <c:pt idx="20641">
                  <c:v>1406.41</c:v>
                </c:pt>
                <c:pt idx="20642">
                  <c:v>1406.42</c:v>
                </c:pt>
                <c:pt idx="20643">
                  <c:v>1406.43</c:v>
                </c:pt>
                <c:pt idx="20644">
                  <c:v>1406.44</c:v>
                </c:pt>
                <c:pt idx="20645">
                  <c:v>1406.45</c:v>
                </c:pt>
                <c:pt idx="20646">
                  <c:v>1406.46</c:v>
                </c:pt>
                <c:pt idx="20647">
                  <c:v>1406.47</c:v>
                </c:pt>
                <c:pt idx="20648">
                  <c:v>1406.48</c:v>
                </c:pt>
                <c:pt idx="20649">
                  <c:v>1406.49</c:v>
                </c:pt>
                <c:pt idx="20650">
                  <c:v>1406.5</c:v>
                </c:pt>
                <c:pt idx="20651">
                  <c:v>1406.51</c:v>
                </c:pt>
                <c:pt idx="20652">
                  <c:v>1406.52</c:v>
                </c:pt>
                <c:pt idx="20653">
                  <c:v>1406.53</c:v>
                </c:pt>
                <c:pt idx="20654">
                  <c:v>1406.54</c:v>
                </c:pt>
                <c:pt idx="20655">
                  <c:v>1406.55</c:v>
                </c:pt>
                <c:pt idx="20656">
                  <c:v>1406.56</c:v>
                </c:pt>
                <c:pt idx="20657">
                  <c:v>1406.57</c:v>
                </c:pt>
                <c:pt idx="20658">
                  <c:v>1406.58</c:v>
                </c:pt>
                <c:pt idx="20659">
                  <c:v>1406.59</c:v>
                </c:pt>
                <c:pt idx="20660">
                  <c:v>1406.6</c:v>
                </c:pt>
                <c:pt idx="20661">
                  <c:v>1406.61</c:v>
                </c:pt>
                <c:pt idx="20662">
                  <c:v>1406.62</c:v>
                </c:pt>
                <c:pt idx="20663">
                  <c:v>1406.63</c:v>
                </c:pt>
                <c:pt idx="20664">
                  <c:v>1406.64</c:v>
                </c:pt>
                <c:pt idx="20665">
                  <c:v>1406.65</c:v>
                </c:pt>
                <c:pt idx="20666">
                  <c:v>1406.66</c:v>
                </c:pt>
                <c:pt idx="20667">
                  <c:v>1406.67</c:v>
                </c:pt>
                <c:pt idx="20668">
                  <c:v>1406.68</c:v>
                </c:pt>
                <c:pt idx="20669">
                  <c:v>1406.69</c:v>
                </c:pt>
                <c:pt idx="20670">
                  <c:v>1406.7</c:v>
                </c:pt>
                <c:pt idx="20671">
                  <c:v>1406.71</c:v>
                </c:pt>
                <c:pt idx="20672">
                  <c:v>1406.72</c:v>
                </c:pt>
                <c:pt idx="20673">
                  <c:v>1406.73</c:v>
                </c:pt>
                <c:pt idx="20674">
                  <c:v>1406.74</c:v>
                </c:pt>
                <c:pt idx="20675">
                  <c:v>1406.75</c:v>
                </c:pt>
                <c:pt idx="20676">
                  <c:v>1406.76</c:v>
                </c:pt>
                <c:pt idx="20677">
                  <c:v>1406.77</c:v>
                </c:pt>
                <c:pt idx="20678">
                  <c:v>1406.78</c:v>
                </c:pt>
                <c:pt idx="20679">
                  <c:v>1406.79</c:v>
                </c:pt>
                <c:pt idx="20680">
                  <c:v>1406.8</c:v>
                </c:pt>
                <c:pt idx="20681">
                  <c:v>1406.81</c:v>
                </c:pt>
                <c:pt idx="20682">
                  <c:v>1406.82</c:v>
                </c:pt>
                <c:pt idx="20683">
                  <c:v>1406.83</c:v>
                </c:pt>
                <c:pt idx="20684">
                  <c:v>1406.84</c:v>
                </c:pt>
                <c:pt idx="20685">
                  <c:v>1406.85</c:v>
                </c:pt>
                <c:pt idx="20686">
                  <c:v>1406.86</c:v>
                </c:pt>
                <c:pt idx="20687">
                  <c:v>1406.87</c:v>
                </c:pt>
                <c:pt idx="20688">
                  <c:v>1406.88</c:v>
                </c:pt>
                <c:pt idx="20689">
                  <c:v>1406.89</c:v>
                </c:pt>
                <c:pt idx="20690">
                  <c:v>1406.9</c:v>
                </c:pt>
                <c:pt idx="20691">
                  <c:v>1406.91</c:v>
                </c:pt>
                <c:pt idx="20692">
                  <c:v>1406.92</c:v>
                </c:pt>
                <c:pt idx="20693">
                  <c:v>1406.93</c:v>
                </c:pt>
                <c:pt idx="20694">
                  <c:v>1406.94</c:v>
                </c:pt>
                <c:pt idx="20695">
                  <c:v>1406.95</c:v>
                </c:pt>
                <c:pt idx="20696">
                  <c:v>1406.96</c:v>
                </c:pt>
                <c:pt idx="20697">
                  <c:v>1406.97</c:v>
                </c:pt>
                <c:pt idx="20698">
                  <c:v>1406.98</c:v>
                </c:pt>
                <c:pt idx="20699">
                  <c:v>1406.99</c:v>
                </c:pt>
                <c:pt idx="20700">
                  <c:v>1407</c:v>
                </c:pt>
                <c:pt idx="20701">
                  <c:v>1407.01</c:v>
                </c:pt>
                <c:pt idx="20702">
                  <c:v>1407.02</c:v>
                </c:pt>
                <c:pt idx="20703">
                  <c:v>1407.03</c:v>
                </c:pt>
                <c:pt idx="20704">
                  <c:v>1407.04</c:v>
                </c:pt>
                <c:pt idx="20705">
                  <c:v>1407.05</c:v>
                </c:pt>
                <c:pt idx="20706">
                  <c:v>1407.06</c:v>
                </c:pt>
                <c:pt idx="20707">
                  <c:v>1407.07</c:v>
                </c:pt>
                <c:pt idx="20708">
                  <c:v>1407.08</c:v>
                </c:pt>
                <c:pt idx="20709">
                  <c:v>1407.09</c:v>
                </c:pt>
                <c:pt idx="20710">
                  <c:v>1407.1</c:v>
                </c:pt>
                <c:pt idx="20711">
                  <c:v>1407.11</c:v>
                </c:pt>
                <c:pt idx="20712">
                  <c:v>1407.12</c:v>
                </c:pt>
                <c:pt idx="20713">
                  <c:v>1407.13</c:v>
                </c:pt>
                <c:pt idx="20714">
                  <c:v>1407.14</c:v>
                </c:pt>
                <c:pt idx="20715">
                  <c:v>1407.15</c:v>
                </c:pt>
                <c:pt idx="20716">
                  <c:v>1407.16</c:v>
                </c:pt>
                <c:pt idx="20717">
                  <c:v>1407.17</c:v>
                </c:pt>
                <c:pt idx="20718">
                  <c:v>1407.18</c:v>
                </c:pt>
                <c:pt idx="20719">
                  <c:v>1407.19</c:v>
                </c:pt>
                <c:pt idx="20720">
                  <c:v>1407.2</c:v>
                </c:pt>
                <c:pt idx="20721">
                  <c:v>1407.21</c:v>
                </c:pt>
                <c:pt idx="20722">
                  <c:v>1407.22</c:v>
                </c:pt>
                <c:pt idx="20723">
                  <c:v>1407.23</c:v>
                </c:pt>
                <c:pt idx="20724">
                  <c:v>1407.24</c:v>
                </c:pt>
                <c:pt idx="20725">
                  <c:v>1407.25</c:v>
                </c:pt>
                <c:pt idx="20726">
                  <c:v>1407.26</c:v>
                </c:pt>
                <c:pt idx="20727">
                  <c:v>1407.27</c:v>
                </c:pt>
                <c:pt idx="20728">
                  <c:v>1407.28</c:v>
                </c:pt>
                <c:pt idx="20729">
                  <c:v>1407.29</c:v>
                </c:pt>
                <c:pt idx="20730">
                  <c:v>1407.3</c:v>
                </c:pt>
                <c:pt idx="20731">
                  <c:v>1407.31</c:v>
                </c:pt>
                <c:pt idx="20732">
                  <c:v>1407.32</c:v>
                </c:pt>
                <c:pt idx="20733">
                  <c:v>1407.33</c:v>
                </c:pt>
                <c:pt idx="20734">
                  <c:v>1407.34</c:v>
                </c:pt>
                <c:pt idx="20735">
                  <c:v>1407.35</c:v>
                </c:pt>
                <c:pt idx="20736">
                  <c:v>1407.36</c:v>
                </c:pt>
                <c:pt idx="20737">
                  <c:v>1407.37</c:v>
                </c:pt>
                <c:pt idx="20738">
                  <c:v>1407.38</c:v>
                </c:pt>
                <c:pt idx="20739">
                  <c:v>1407.39</c:v>
                </c:pt>
                <c:pt idx="20740">
                  <c:v>1407.4</c:v>
                </c:pt>
                <c:pt idx="20741">
                  <c:v>1407.41</c:v>
                </c:pt>
                <c:pt idx="20742">
                  <c:v>1407.42</c:v>
                </c:pt>
                <c:pt idx="20743">
                  <c:v>1407.43</c:v>
                </c:pt>
                <c:pt idx="20744">
                  <c:v>1407.44</c:v>
                </c:pt>
                <c:pt idx="20745">
                  <c:v>1407.45</c:v>
                </c:pt>
                <c:pt idx="20746">
                  <c:v>1407.46</c:v>
                </c:pt>
                <c:pt idx="20747">
                  <c:v>1407.47</c:v>
                </c:pt>
                <c:pt idx="20748">
                  <c:v>1407.48</c:v>
                </c:pt>
                <c:pt idx="20749">
                  <c:v>1407.49</c:v>
                </c:pt>
                <c:pt idx="20750">
                  <c:v>1407.5</c:v>
                </c:pt>
                <c:pt idx="20751">
                  <c:v>1407.51</c:v>
                </c:pt>
                <c:pt idx="20752">
                  <c:v>1407.52</c:v>
                </c:pt>
                <c:pt idx="20753">
                  <c:v>1407.53</c:v>
                </c:pt>
                <c:pt idx="20754">
                  <c:v>1407.54</c:v>
                </c:pt>
                <c:pt idx="20755">
                  <c:v>1407.55</c:v>
                </c:pt>
                <c:pt idx="20756">
                  <c:v>1407.56</c:v>
                </c:pt>
                <c:pt idx="20757">
                  <c:v>1407.57</c:v>
                </c:pt>
                <c:pt idx="20758">
                  <c:v>1407.58</c:v>
                </c:pt>
                <c:pt idx="20759">
                  <c:v>1407.59</c:v>
                </c:pt>
                <c:pt idx="20760">
                  <c:v>1407.6</c:v>
                </c:pt>
                <c:pt idx="20761">
                  <c:v>1407.61</c:v>
                </c:pt>
                <c:pt idx="20762">
                  <c:v>1407.62</c:v>
                </c:pt>
                <c:pt idx="20763">
                  <c:v>1407.63</c:v>
                </c:pt>
                <c:pt idx="20764">
                  <c:v>1407.64</c:v>
                </c:pt>
                <c:pt idx="20765">
                  <c:v>1407.65</c:v>
                </c:pt>
                <c:pt idx="20766">
                  <c:v>1407.66</c:v>
                </c:pt>
                <c:pt idx="20767">
                  <c:v>1407.67</c:v>
                </c:pt>
                <c:pt idx="20768">
                  <c:v>1407.68</c:v>
                </c:pt>
                <c:pt idx="20769">
                  <c:v>1407.69</c:v>
                </c:pt>
                <c:pt idx="20770">
                  <c:v>1407.7</c:v>
                </c:pt>
                <c:pt idx="20771">
                  <c:v>1407.71</c:v>
                </c:pt>
                <c:pt idx="20772">
                  <c:v>1407.72</c:v>
                </c:pt>
                <c:pt idx="20773">
                  <c:v>1407.73</c:v>
                </c:pt>
                <c:pt idx="20774">
                  <c:v>1407.74</c:v>
                </c:pt>
                <c:pt idx="20775">
                  <c:v>1407.75</c:v>
                </c:pt>
                <c:pt idx="20776">
                  <c:v>1407.76</c:v>
                </c:pt>
                <c:pt idx="20777">
                  <c:v>1407.77</c:v>
                </c:pt>
                <c:pt idx="20778">
                  <c:v>1407.78</c:v>
                </c:pt>
                <c:pt idx="20779">
                  <c:v>1407.79</c:v>
                </c:pt>
                <c:pt idx="20780">
                  <c:v>1407.8</c:v>
                </c:pt>
                <c:pt idx="20781">
                  <c:v>1407.81</c:v>
                </c:pt>
                <c:pt idx="20782">
                  <c:v>1407.82</c:v>
                </c:pt>
                <c:pt idx="20783">
                  <c:v>1407.83</c:v>
                </c:pt>
                <c:pt idx="20784">
                  <c:v>1407.84</c:v>
                </c:pt>
                <c:pt idx="20785">
                  <c:v>1407.85</c:v>
                </c:pt>
                <c:pt idx="20786">
                  <c:v>1407.86</c:v>
                </c:pt>
                <c:pt idx="20787">
                  <c:v>1407.87</c:v>
                </c:pt>
                <c:pt idx="20788">
                  <c:v>1407.88</c:v>
                </c:pt>
                <c:pt idx="20789">
                  <c:v>1407.89</c:v>
                </c:pt>
                <c:pt idx="20790">
                  <c:v>1407.9</c:v>
                </c:pt>
                <c:pt idx="20791">
                  <c:v>1407.91</c:v>
                </c:pt>
                <c:pt idx="20792">
                  <c:v>1407.92</c:v>
                </c:pt>
                <c:pt idx="20793">
                  <c:v>1407.93</c:v>
                </c:pt>
                <c:pt idx="20794">
                  <c:v>1407.94</c:v>
                </c:pt>
                <c:pt idx="20795">
                  <c:v>1407.95</c:v>
                </c:pt>
                <c:pt idx="20796">
                  <c:v>1407.96</c:v>
                </c:pt>
                <c:pt idx="20797">
                  <c:v>1407.97</c:v>
                </c:pt>
                <c:pt idx="20798">
                  <c:v>1407.98</c:v>
                </c:pt>
                <c:pt idx="20799">
                  <c:v>1407.99</c:v>
                </c:pt>
                <c:pt idx="20800">
                  <c:v>1408</c:v>
                </c:pt>
                <c:pt idx="20801">
                  <c:v>1408.01</c:v>
                </c:pt>
                <c:pt idx="20802">
                  <c:v>1408.02</c:v>
                </c:pt>
                <c:pt idx="20803">
                  <c:v>1408.03</c:v>
                </c:pt>
                <c:pt idx="20804">
                  <c:v>1408.04</c:v>
                </c:pt>
                <c:pt idx="20805">
                  <c:v>1408.05</c:v>
                </c:pt>
                <c:pt idx="20806">
                  <c:v>1408.06</c:v>
                </c:pt>
                <c:pt idx="20807">
                  <c:v>1408.07</c:v>
                </c:pt>
                <c:pt idx="20808">
                  <c:v>1408.08</c:v>
                </c:pt>
                <c:pt idx="20809">
                  <c:v>1408.09</c:v>
                </c:pt>
                <c:pt idx="20810">
                  <c:v>1408.1</c:v>
                </c:pt>
                <c:pt idx="20811">
                  <c:v>1408.11</c:v>
                </c:pt>
                <c:pt idx="20812">
                  <c:v>1408.12</c:v>
                </c:pt>
                <c:pt idx="20813">
                  <c:v>1408.13</c:v>
                </c:pt>
                <c:pt idx="20814">
                  <c:v>1408.14</c:v>
                </c:pt>
                <c:pt idx="20815">
                  <c:v>1408.15</c:v>
                </c:pt>
                <c:pt idx="20816">
                  <c:v>1408.16</c:v>
                </c:pt>
                <c:pt idx="20817">
                  <c:v>1408.17</c:v>
                </c:pt>
                <c:pt idx="20818">
                  <c:v>1408.18</c:v>
                </c:pt>
                <c:pt idx="20819">
                  <c:v>1408.19</c:v>
                </c:pt>
                <c:pt idx="20820">
                  <c:v>1408.2</c:v>
                </c:pt>
                <c:pt idx="20821">
                  <c:v>1408.21</c:v>
                </c:pt>
                <c:pt idx="20822">
                  <c:v>1408.22</c:v>
                </c:pt>
                <c:pt idx="20823">
                  <c:v>1408.23</c:v>
                </c:pt>
                <c:pt idx="20824">
                  <c:v>1408.24</c:v>
                </c:pt>
                <c:pt idx="20825">
                  <c:v>1408.25</c:v>
                </c:pt>
                <c:pt idx="20826">
                  <c:v>1408.26</c:v>
                </c:pt>
                <c:pt idx="20827">
                  <c:v>1408.27</c:v>
                </c:pt>
                <c:pt idx="20828">
                  <c:v>1408.28</c:v>
                </c:pt>
                <c:pt idx="20829">
                  <c:v>1408.29</c:v>
                </c:pt>
                <c:pt idx="20830">
                  <c:v>1408.3</c:v>
                </c:pt>
                <c:pt idx="20831">
                  <c:v>1408.31</c:v>
                </c:pt>
                <c:pt idx="20832">
                  <c:v>1408.32</c:v>
                </c:pt>
                <c:pt idx="20833">
                  <c:v>1408.33</c:v>
                </c:pt>
                <c:pt idx="20834">
                  <c:v>1408.34</c:v>
                </c:pt>
                <c:pt idx="20835">
                  <c:v>1408.35</c:v>
                </c:pt>
                <c:pt idx="20836">
                  <c:v>1408.36</c:v>
                </c:pt>
                <c:pt idx="20837">
                  <c:v>1408.37</c:v>
                </c:pt>
                <c:pt idx="20838">
                  <c:v>1408.38</c:v>
                </c:pt>
                <c:pt idx="20839">
                  <c:v>1408.39</c:v>
                </c:pt>
                <c:pt idx="20840">
                  <c:v>1408.4</c:v>
                </c:pt>
                <c:pt idx="20841">
                  <c:v>1408.41</c:v>
                </c:pt>
                <c:pt idx="20842">
                  <c:v>1408.42</c:v>
                </c:pt>
                <c:pt idx="20843">
                  <c:v>1408.43</c:v>
                </c:pt>
                <c:pt idx="20844">
                  <c:v>1408.44</c:v>
                </c:pt>
                <c:pt idx="20845">
                  <c:v>1408.45</c:v>
                </c:pt>
                <c:pt idx="20846">
                  <c:v>1408.46</c:v>
                </c:pt>
                <c:pt idx="20847">
                  <c:v>1408.47</c:v>
                </c:pt>
                <c:pt idx="20848">
                  <c:v>1408.48</c:v>
                </c:pt>
                <c:pt idx="20849">
                  <c:v>1408.49</c:v>
                </c:pt>
                <c:pt idx="20850">
                  <c:v>1408.5</c:v>
                </c:pt>
                <c:pt idx="20851">
                  <c:v>1408.51</c:v>
                </c:pt>
                <c:pt idx="20852">
                  <c:v>1408.52</c:v>
                </c:pt>
                <c:pt idx="20853">
                  <c:v>1408.53</c:v>
                </c:pt>
                <c:pt idx="20854">
                  <c:v>1408.54</c:v>
                </c:pt>
                <c:pt idx="20855">
                  <c:v>1408.55</c:v>
                </c:pt>
                <c:pt idx="20856">
                  <c:v>1408.56</c:v>
                </c:pt>
                <c:pt idx="20857">
                  <c:v>1408.57</c:v>
                </c:pt>
                <c:pt idx="20858">
                  <c:v>1408.58</c:v>
                </c:pt>
                <c:pt idx="20859">
                  <c:v>1408.59</c:v>
                </c:pt>
                <c:pt idx="20860">
                  <c:v>1408.6</c:v>
                </c:pt>
                <c:pt idx="20861">
                  <c:v>1408.61</c:v>
                </c:pt>
                <c:pt idx="20862">
                  <c:v>1408.62</c:v>
                </c:pt>
                <c:pt idx="20863">
                  <c:v>1408.63</c:v>
                </c:pt>
                <c:pt idx="20864">
                  <c:v>1408.64</c:v>
                </c:pt>
                <c:pt idx="20865">
                  <c:v>1408.65</c:v>
                </c:pt>
                <c:pt idx="20866">
                  <c:v>1408.66</c:v>
                </c:pt>
                <c:pt idx="20867">
                  <c:v>1408.67</c:v>
                </c:pt>
                <c:pt idx="20868">
                  <c:v>1408.68</c:v>
                </c:pt>
                <c:pt idx="20869">
                  <c:v>1408.69</c:v>
                </c:pt>
                <c:pt idx="20870">
                  <c:v>1408.7</c:v>
                </c:pt>
                <c:pt idx="20871">
                  <c:v>1408.71</c:v>
                </c:pt>
                <c:pt idx="20872">
                  <c:v>1408.72</c:v>
                </c:pt>
                <c:pt idx="20873">
                  <c:v>1408.73</c:v>
                </c:pt>
                <c:pt idx="20874">
                  <c:v>1408.74</c:v>
                </c:pt>
                <c:pt idx="20875">
                  <c:v>1408.75</c:v>
                </c:pt>
                <c:pt idx="20876">
                  <c:v>1408.76</c:v>
                </c:pt>
                <c:pt idx="20877">
                  <c:v>1408.77</c:v>
                </c:pt>
                <c:pt idx="20878">
                  <c:v>1408.78</c:v>
                </c:pt>
                <c:pt idx="20879">
                  <c:v>1408.79</c:v>
                </c:pt>
                <c:pt idx="20880">
                  <c:v>1408.8</c:v>
                </c:pt>
                <c:pt idx="20881">
                  <c:v>1408.81</c:v>
                </c:pt>
                <c:pt idx="20882">
                  <c:v>1408.82</c:v>
                </c:pt>
                <c:pt idx="20883">
                  <c:v>1408.83</c:v>
                </c:pt>
                <c:pt idx="20884">
                  <c:v>1408.84</c:v>
                </c:pt>
                <c:pt idx="20885">
                  <c:v>1408.85</c:v>
                </c:pt>
                <c:pt idx="20886">
                  <c:v>1408.86</c:v>
                </c:pt>
                <c:pt idx="20887">
                  <c:v>1408.87</c:v>
                </c:pt>
                <c:pt idx="20888">
                  <c:v>1408.88</c:v>
                </c:pt>
                <c:pt idx="20889">
                  <c:v>1408.89</c:v>
                </c:pt>
                <c:pt idx="20890">
                  <c:v>1408.9</c:v>
                </c:pt>
                <c:pt idx="20891">
                  <c:v>1408.91</c:v>
                </c:pt>
                <c:pt idx="20892">
                  <c:v>1408.92</c:v>
                </c:pt>
                <c:pt idx="20893">
                  <c:v>1408.93</c:v>
                </c:pt>
                <c:pt idx="20894">
                  <c:v>1408.94</c:v>
                </c:pt>
                <c:pt idx="20895">
                  <c:v>1408.95</c:v>
                </c:pt>
                <c:pt idx="20896">
                  <c:v>1408.96</c:v>
                </c:pt>
                <c:pt idx="20897">
                  <c:v>1408.97</c:v>
                </c:pt>
                <c:pt idx="20898">
                  <c:v>1408.98</c:v>
                </c:pt>
                <c:pt idx="20899">
                  <c:v>1408.99</c:v>
                </c:pt>
                <c:pt idx="20900">
                  <c:v>1409</c:v>
                </c:pt>
                <c:pt idx="20901">
                  <c:v>1409.01</c:v>
                </c:pt>
                <c:pt idx="20902">
                  <c:v>1409.02</c:v>
                </c:pt>
                <c:pt idx="20903">
                  <c:v>1409.03</c:v>
                </c:pt>
                <c:pt idx="20904">
                  <c:v>1409.04</c:v>
                </c:pt>
                <c:pt idx="20905">
                  <c:v>1409.05</c:v>
                </c:pt>
                <c:pt idx="20906">
                  <c:v>1409.06</c:v>
                </c:pt>
                <c:pt idx="20907">
                  <c:v>1409.07</c:v>
                </c:pt>
                <c:pt idx="20908">
                  <c:v>1409.08</c:v>
                </c:pt>
                <c:pt idx="20909">
                  <c:v>1409.09</c:v>
                </c:pt>
                <c:pt idx="20910">
                  <c:v>1409.1</c:v>
                </c:pt>
                <c:pt idx="20911">
                  <c:v>1409.11</c:v>
                </c:pt>
                <c:pt idx="20912">
                  <c:v>1409.12</c:v>
                </c:pt>
                <c:pt idx="20913">
                  <c:v>1409.13</c:v>
                </c:pt>
                <c:pt idx="20914">
                  <c:v>1409.14</c:v>
                </c:pt>
                <c:pt idx="20915">
                  <c:v>1409.15</c:v>
                </c:pt>
                <c:pt idx="20916">
                  <c:v>1409.16</c:v>
                </c:pt>
                <c:pt idx="20917">
                  <c:v>1409.17</c:v>
                </c:pt>
                <c:pt idx="20918">
                  <c:v>1409.18</c:v>
                </c:pt>
                <c:pt idx="20919">
                  <c:v>1409.19</c:v>
                </c:pt>
                <c:pt idx="20920">
                  <c:v>1409.2</c:v>
                </c:pt>
                <c:pt idx="20921">
                  <c:v>1409.21</c:v>
                </c:pt>
                <c:pt idx="20922">
                  <c:v>1409.22</c:v>
                </c:pt>
                <c:pt idx="20923">
                  <c:v>1409.23</c:v>
                </c:pt>
                <c:pt idx="20924">
                  <c:v>1409.24</c:v>
                </c:pt>
                <c:pt idx="20925">
                  <c:v>1409.25</c:v>
                </c:pt>
                <c:pt idx="20926">
                  <c:v>1409.26</c:v>
                </c:pt>
                <c:pt idx="20927">
                  <c:v>1409.27</c:v>
                </c:pt>
                <c:pt idx="20928">
                  <c:v>1409.28</c:v>
                </c:pt>
                <c:pt idx="20929">
                  <c:v>1409.29</c:v>
                </c:pt>
                <c:pt idx="20930">
                  <c:v>1409.3</c:v>
                </c:pt>
                <c:pt idx="20931">
                  <c:v>1409.31</c:v>
                </c:pt>
                <c:pt idx="20932">
                  <c:v>1409.32</c:v>
                </c:pt>
                <c:pt idx="20933">
                  <c:v>1409.33</c:v>
                </c:pt>
                <c:pt idx="20934">
                  <c:v>1409.34</c:v>
                </c:pt>
                <c:pt idx="20935">
                  <c:v>1409.35</c:v>
                </c:pt>
                <c:pt idx="20936">
                  <c:v>1409.36</c:v>
                </c:pt>
                <c:pt idx="20937">
                  <c:v>1409.37</c:v>
                </c:pt>
                <c:pt idx="20938">
                  <c:v>1409.38</c:v>
                </c:pt>
                <c:pt idx="20939">
                  <c:v>1409.39</c:v>
                </c:pt>
                <c:pt idx="20940">
                  <c:v>1409.4</c:v>
                </c:pt>
                <c:pt idx="20941">
                  <c:v>1409.41</c:v>
                </c:pt>
                <c:pt idx="20942">
                  <c:v>1409.42</c:v>
                </c:pt>
                <c:pt idx="20943">
                  <c:v>1409.43</c:v>
                </c:pt>
                <c:pt idx="20944">
                  <c:v>1409.44</c:v>
                </c:pt>
                <c:pt idx="20945">
                  <c:v>1409.45</c:v>
                </c:pt>
                <c:pt idx="20946">
                  <c:v>1409.46</c:v>
                </c:pt>
                <c:pt idx="20947">
                  <c:v>1409.47</c:v>
                </c:pt>
                <c:pt idx="20948">
                  <c:v>1409.48</c:v>
                </c:pt>
                <c:pt idx="20949">
                  <c:v>1409.49</c:v>
                </c:pt>
                <c:pt idx="20950">
                  <c:v>1409.5</c:v>
                </c:pt>
                <c:pt idx="20951">
                  <c:v>1409.51</c:v>
                </c:pt>
                <c:pt idx="20952">
                  <c:v>1409.52</c:v>
                </c:pt>
                <c:pt idx="20953">
                  <c:v>1409.53</c:v>
                </c:pt>
                <c:pt idx="20954">
                  <c:v>1409.54</c:v>
                </c:pt>
                <c:pt idx="20955">
                  <c:v>1409.55</c:v>
                </c:pt>
                <c:pt idx="20956">
                  <c:v>1409.56</c:v>
                </c:pt>
                <c:pt idx="20957">
                  <c:v>1409.57</c:v>
                </c:pt>
                <c:pt idx="20958">
                  <c:v>1409.58</c:v>
                </c:pt>
                <c:pt idx="20959">
                  <c:v>1409.59</c:v>
                </c:pt>
                <c:pt idx="20960">
                  <c:v>1409.6</c:v>
                </c:pt>
                <c:pt idx="20961">
                  <c:v>1409.61</c:v>
                </c:pt>
                <c:pt idx="20962">
                  <c:v>1409.62</c:v>
                </c:pt>
                <c:pt idx="20963">
                  <c:v>1409.63</c:v>
                </c:pt>
                <c:pt idx="20964">
                  <c:v>1409.64</c:v>
                </c:pt>
                <c:pt idx="20965">
                  <c:v>1409.65</c:v>
                </c:pt>
                <c:pt idx="20966">
                  <c:v>1409.66</c:v>
                </c:pt>
                <c:pt idx="20967">
                  <c:v>1409.67</c:v>
                </c:pt>
                <c:pt idx="20968">
                  <c:v>1409.68</c:v>
                </c:pt>
                <c:pt idx="20969">
                  <c:v>1409.69</c:v>
                </c:pt>
                <c:pt idx="20970">
                  <c:v>1409.7</c:v>
                </c:pt>
                <c:pt idx="20971">
                  <c:v>1409.71</c:v>
                </c:pt>
                <c:pt idx="20972">
                  <c:v>1409.72</c:v>
                </c:pt>
                <c:pt idx="20973">
                  <c:v>1409.73</c:v>
                </c:pt>
                <c:pt idx="20974">
                  <c:v>1409.74</c:v>
                </c:pt>
                <c:pt idx="20975">
                  <c:v>1409.75</c:v>
                </c:pt>
                <c:pt idx="20976">
                  <c:v>1409.76</c:v>
                </c:pt>
                <c:pt idx="20977">
                  <c:v>1409.77</c:v>
                </c:pt>
                <c:pt idx="20978">
                  <c:v>1409.78</c:v>
                </c:pt>
                <c:pt idx="20979">
                  <c:v>1409.79</c:v>
                </c:pt>
                <c:pt idx="20980">
                  <c:v>1409.8</c:v>
                </c:pt>
                <c:pt idx="20981">
                  <c:v>1409.81</c:v>
                </c:pt>
                <c:pt idx="20982">
                  <c:v>1409.82</c:v>
                </c:pt>
                <c:pt idx="20983">
                  <c:v>1409.83</c:v>
                </c:pt>
                <c:pt idx="20984">
                  <c:v>1409.84</c:v>
                </c:pt>
                <c:pt idx="20985">
                  <c:v>1409.85</c:v>
                </c:pt>
                <c:pt idx="20986">
                  <c:v>1409.86</c:v>
                </c:pt>
                <c:pt idx="20987">
                  <c:v>1409.87</c:v>
                </c:pt>
                <c:pt idx="20988">
                  <c:v>1409.88</c:v>
                </c:pt>
                <c:pt idx="20989">
                  <c:v>1409.89</c:v>
                </c:pt>
                <c:pt idx="20990">
                  <c:v>1409.9</c:v>
                </c:pt>
                <c:pt idx="20991">
                  <c:v>1409.91</c:v>
                </c:pt>
                <c:pt idx="20992">
                  <c:v>1409.92</c:v>
                </c:pt>
                <c:pt idx="20993">
                  <c:v>1409.93</c:v>
                </c:pt>
                <c:pt idx="20994">
                  <c:v>1409.94</c:v>
                </c:pt>
                <c:pt idx="20995">
                  <c:v>1409.95</c:v>
                </c:pt>
                <c:pt idx="20996">
                  <c:v>1409.96</c:v>
                </c:pt>
                <c:pt idx="20997">
                  <c:v>1409.97</c:v>
                </c:pt>
                <c:pt idx="20998">
                  <c:v>1409.98</c:v>
                </c:pt>
                <c:pt idx="20999">
                  <c:v>1409.99</c:v>
                </c:pt>
                <c:pt idx="21000">
                  <c:v>1410</c:v>
                </c:pt>
                <c:pt idx="21001">
                  <c:v>1410.01</c:v>
                </c:pt>
                <c:pt idx="21002">
                  <c:v>1410.02</c:v>
                </c:pt>
                <c:pt idx="21003">
                  <c:v>1410.03</c:v>
                </c:pt>
                <c:pt idx="21004">
                  <c:v>1410.04</c:v>
                </c:pt>
                <c:pt idx="21005">
                  <c:v>1410.05</c:v>
                </c:pt>
                <c:pt idx="21006">
                  <c:v>1410.06</c:v>
                </c:pt>
                <c:pt idx="21007">
                  <c:v>1410.07</c:v>
                </c:pt>
                <c:pt idx="21008">
                  <c:v>1410.08</c:v>
                </c:pt>
                <c:pt idx="21009">
                  <c:v>1410.09</c:v>
                </c:pt>
                <c:pt idx="21010">
                  <c:v>1410.1</c:v>
                </c:pt>
                <c:pt idx="21011">
                  <c:v>1410.11</c:v>
                </c:pt>
                <c:pt idx="21012">
                  <c:v>1410.12</c:v>
                </c:pt>
                <c:pt idx="21013">
                  <c:v>1410.13</c:v>
                </c:pt>
                <c:pt idx="21014">
                  <c:v>1410.14</c:v>
                </c:pt>
                <c:pt idx="21015">
                  <c:v>1410.15</c:v>
                </c:pt>
                <c:pt idx="21016">
                  <c:v>1410.16</c:v>
                </c:pt>
                <c:pt idx="21017">
                  <c:v>1410.17</c:v>
                </c:pt>
                <c:pt idx="21018">
                  <c:v>1410.18</c:v>
                </c:pt>
                <c:pt idx="21019">
                  <c:v>1410.19</c:v>
                </c:pt>
                <c:pt idx="21020">
                  <c:v>1410.2</c:v>
                </c:pt>
                <c:pt idx="21021">
                  <c:v>1410.21</c:v>
                </c:pt>
                <c:pt idx="21022">
                  <c:v>1410.22</c:v>
                </c:pt>
                <c:pt idx="21023">
                  <c:v>1410.23</c:v>
                </c:pt>
                <c:pt idx="21024">
                  <c:v>1410.24</c:v>
                </c:pt>
                <c:pt idx="21025">
                  <c:v>1410.25</c:v>
                </c:pt>
                <c:pt idx="21026">
                  <c:v>1410.26</c:v>
                </c:pt>
                <c:pt idx="21027">
                  <c:v>1410.27</c:v>
                </c:pt>
                <c:pt idx="21028">
                  <c:v>1410.28</c:v>
                </c:pt>
                <c:pt idx="21029">
                  <c:v>1410.29</c:v>
                </c:pt>
                <c:pt idx="21030">
                  <c:v>1410.3</c:v>
                </c:pt>
                <c:pt idx="21031">
                  <c:v>1410.31</c:v>
                </c:pt>
                <c:pt idx="21032">
                  <c:v>1410.32</c:v>
                </c:pt>
                <c:pt idx="21033">
                  <c:v>1410.33</c:v>
                </c:pt>
                <c:pt idx="21034">
                  <c:v>1410.34</c:v>
                </c:pt>
                <c:pt idx="21035">
                  <c:v>1410.35</c:v>
                </c:pt>
                <c:pt idx="21036">
                  <c:v>1410.36</c:v>
                </c:pt>
                <c:pt idx="21037">
                  <c:v>1410.37</c:v>
                </c:pt>
                <c:pt idx="21038">
                  <c:v>1410.38</c:v>
                </c:pt>
                <c:pt idx="21039">
                  <c:v>1410.39</c:v>
                </c:pt>
                <c:pt idx="21040">
                  <c:v>1410.4</c:v>
                </c:pt>
                <c:pt idx="21041">
                  <c:v>1410.41</c:v>
                </c:pt>
                <c:pt idx="21042">
                  <c:v>1410.42</c:v>
                </c:pt>
                <c:pt idx="21043">
                  <c:v>1410.43</c:v>
                </c:pt>
                <c:pt idx="21044">
                  <c:v>1410.44</c:v>
                </c:pt>
                <c:pt idx="21045">
                  <c:v>1410.45</c:v>
                </c:pt>
                <c:pt idx="21046">
                  <c:v>1410.46</c:v>
                </c:pt>
                <c:pt idx="21047">
                  <c:v>1410.47</c:v>
                </c:pt>
                <c:pt idx="21048">
                  <c:v>1410.48</c:v>
                </c:pt>
                <c:pt idx="21049">
                  <c:v>1410.49</c:v>
                </c:pt>
                <c:pt idx="21050">
                  <c:v>1410.5</c:v>
                </c:pt>
                <c:pt idx="21051">
                  <c:v>1410.51</c:v>
                </c:pt>
                <c:pt idx="21052">
                  <c:v>1410.52</c:v>
                </c:pt>
                <c:pt idx="21053">
                  <c:v>1410.53</c:v>
                </c:pt>
                <c:pt idx="21054">
                  <c:v>1410.54</c:v>
                </c:pt>
                <c:pt idx="21055">
                  <c:v>1410.55</c:v>
                </c:pt>
                <c:pt idx="21056">
                  <c:v>1410.56</c:v>
                </c:pt>
                <c:pt idx="21057">
                  <c:v>1410.57</c:v>
                </c:pt>
                <c:pt idx="21058">
                  <c:v>1410.58</c:v>
                </c:pt>
                <c:pt idx="21059">
                  <c:v>1410.59</c:v>
                </c:pt>
                <c:pt idx="21060">
                  <c:v>1410.6</c:v>
                </c:pt>
                <c:pt idx="21061">
                  <c:v>1410.61</c:v>
                </c:pt>
                <c:pt idx="21062">
                  <c:v>1410.62</c:v>
                </c:pt>
                <c:pt idx="21063">
                  <c:v>1410.63</c:v>
                </c:pt>
                <c:pt idx="21064">
                  <c:v>1410.64</c:v>
                </c:pt>
                <c:pt idx="21065">
                  <c:v>1410.65</c:v>
                </c:pt>
                <c:pt idx="21066">
                  <c:v>1410.66</c:v>
                </c:pt>
                <c:pt idx="21067">
                  <c:v>1410.67</c:v>
                </c:pt>
                <c:pt idx="21068">
                  <c:v>1410.68</c:v>
                </c:pt>
                <c:pt idx="21069">
                  <c:v>1410.69</c:v>
                </c:pt>
                <c:pt idx="21070">
                  <c:v>1410.7</c:v>
                </c:pt>
                <c:pt idx="21071">
                  <c:v>1410.71</c:v>
                </c:pt>
                <c:pt idx="21072">
                  <c:v>1410.72</c:v>
                </c:pt>
                <c:pt idx="21073">
                  <c:v>1410.73</c:v>
                </c:pt>
                <c:pt idx="21074">
                  <c:v>1410.74</c:v>
                </c:pt>
                <c:pt idx="21075">
                  <c:v>1410.75</c:v>
                </c:pt>
                <c:pt idx="21076">
                  <c:v>1410.76</c:v>
                </c:pt>
                <c:pt idx="21077">
                  <c:v>1410.77</c:v>
                </c:pt>
                <c:pt idx="21078">
                  <c:v>1410.78</c:v>
                </c:pt>
                <c:pt idx="21079">
                  <c:v>1410.79</c:v>
                </c:pt>
                <c:pt idx="21080">
                  <c:v>1410.8</c:v>
                </c:pt>
                <c:pt idx="21081">
                  <c:v>1410.81</c:v>
                </c:pt>
                <c:pt idx="21082">
                  <c:v>1410.82</c:v>
                </c:pt>
                <c:pt idx="21083">
                  <c:v>1410.83</c:v>
                </c:pt>
                <c:pt idx="21084">
                  <c:v>1410.84</c:v>
                </c:pt>
                <c:pt idx="21085">
                  <c:v>1410.85</c:v>
                </c:pt>
                <c:pt idx="21086">
                  <c:v>1410.86</c:v>
                </c:pt>
                <c:pt idx="21087">
                  <c:v>1410.87</c:v>
                </c:pt>
                <c:pt idx="21088">
                  <c:v>1410.88</c:v>
                </c:pt>
                <c:pt idx="21089">
                  <c:v>1410.89</c:v>
                </c:pt>
                <c:pt idx="21090">
                  <c:v>1410.9</c:v>
                </c:pt>
                <c:pt idx="21091">
                  <c:v>1410.91</c:v>
                </c:pt>
                <c:pt idx="21092">
                  <c:v>1410.92</c:v>
                </c:pt>
                <c:pt idx="21093">
                  <c:v>1410.93</c:v>
                </c:pt>
                <c:pt idx="21094">
                  <c:v>1410.94</c:v>
                </c:pt>
                <c:pt idx="21095">
                  <c:v>1410.95</c:v>
                </c:pt>
                <c:pt idx="21096">
                  <c:v>1410.96</c:v>
                </c:pt>
                <c:pt idx="21097">
                  <c:v>1410.97</c:v>
                </c:pt>
                <c:pt idx="21098">
                  <c:v>1410.98</c:v>
                </c:pt>
                <c:pt idx="21099">
                  <c:v>1410.99</c:v>
                </c:pt>
                <c:pt idx="21100">
                  <c:v>1411</c:v>
                </c:pt>
                <c:pt idx="21101">
                  <c:v>1411.01</c:v>
                </c:pt>
                <c:pt idx="21102">
                  <c:v>1411.02</c:v>
                </c:pt>
                <c:pt idx="21103">
                  <c:v>1411.03</c:v>
                </c:pt>
                <c:pt idx="21104">
                  <c:v>1411.04</c:v>
                </c:pt>
                <c:pt idx="21105">
                  <c:v>1411.05</c:v>
                </c:pt>
                <c:pt idx="21106">
                  <c:v>1411.06</c:v>
                </c:pt>
                <c:pt idx="21107">
                  <c:v>1411.07</c:v>
                </c:pt>
                <c:pt idx="21108">
                  <c:v>1411.08</c:v>
                </c:pt>
                <c:pt idx="21109">
                  <c:v>1411.09</c:v>
                </c:pt>
                <c:pt idx="21110">
                  <c:v>1411.1</c:v>
                </c:pt>
                <c:pt idx="21111">
                  <c:v>1411.11</c:v>
                </c:pt>
                <c:pt idx="21112">
                  <c:v>1411.12</c:v>
                </c:pt>
                <c:pt idx="21113">
                  <c:v>1411.13</c:v>
                </c:pt>
                <c:pt idx="21114">
                  <c:v>1411.14</c:v>
                </c:pt>
                <c:pt idx="21115">
                  <c:v>1411.15</c:v>
                </c:pt>
                <c:pt idx="21116">
                  <c:v>1411.16</c:v>
                </c:pt>
                <c:pt idx="21117">
                  <c:v>1411.17</c:v>
                </c:pt>
                <c:pt idx="21118">
                  <c:v>1411.18</c:v>
                </c:pt>
                <c:pt idx="21119">
                  <c:v>1411.19</c:v>
                </c:pt>
                <c:pt idx="21120">
                  <c:v>1411.2</c:v>
                </c:pt>
                <c:pt idx="21121">
                  <c:v>1411.21</c:v>
                </c:pt>
                <c:pt idx="21122">
                  <c:v>1411.22</c:v>
                </c:pt>
                <c:pt idx="21123">
                  <c:v>1411.23</c:v>
                </c:pt>
                <c:pt idx="21124">
                  <c:v>1411.24</c:v>
                </c:pt>
                <c:pt idx="21125">
                  <c:v>1411.25</c:v>
                </c:pt>
                <c:pt idx="21126">
                  <c:v>1411.26</c:v>
                </c:pt>
                <c:pt idx="21127">
                  <c:v>1411.27</c:v>
                </c:pt>
                <c:pt idx="21128">
                  <c:v>1411.28</c:v>
                </c:pt>
                <c:pt idx="21129">
                  <c:v>1411.29</c:v>
                </c:pt>
                <c:pt idx="21130">
                  <c:v>1411.3</c:v>
                </c:pt>
                <c:pt idx="21131">
                  <c:v>1411.31</c:v>
                </c:pt>
                <c:pt idx="21132">
                  <c:v>1411.32</c:v>
                </c:pt>
                <c:pt idx="21133">
                  <c:v>1411.33</c:v>
                </c:pt>
                <c:pt idx="21134">
                  <c:v>1411.34</c:v>
                </c:pt>
                <c:pt idx="21135">
                  <c:v>1411.35</c:v>
                </c:pt>
                <c:pt idx="21136">
                  <c:v>1411.36</c:v>
                </c:pt>
                <c:pt idx="21137">
                  <c:v>1411.37</c:v>
                </c:pt>
                <c:pt idx="21138">
                  <c:v>1411.38</c:v>
                </c:pt>
                <c:pt idx="21139">
                  <c:v>1411.39</c:v>
                </c:pt>
                <c:pt idx="21140">
                  <c:v>1411.4</c:v>
                </c:pt>
                <c:pt idx="21141">
                  <c:v>1411.41</c:v>
                </c:pt>
                <c:pt idx="21142">
                  <c:v>1411.42</c:v>
                </c:pt>
                <c:pt idx="21143">
                  <c:v>1411.43</c:v>
                </c:pt>
                <c:pt idx="21144">
                  <c:v>1411.44</c:v>
                </c:pt>
                <c:pt idx="21145">
                  <c:v>1411.45</c:v>
                </c:pt>
                <c:pt idx="21146">
                  <c:v>1411.46</c:v>
                </c:pt>
                <c:pt idx="21147">
                  <c:v>1411.47</c:v>
                </c:pt>
                <c:pt idx="21148">
                  <c:v>1411.48</c:v>
                </c:pt>
                <c:pt idx="21149">
                  <c:v>1411.49</c:v>
                </c:pt>
                <c:pt idx="21150">
                  <c:v>1411.5</c:v>
                </c:pt>
                <c:pt idx="21151">
                  <c:v>1411.51</c:v>
                </c:pt>
                <c:pt idx="21152">
                  <c:v>1411.52</c:v>
                </c:pt>
                <c:pt idx="21153">
                  <c:v>1411.53</c:v>
                </c:pt>
                <c:pt idx="21154">
                  <c:v>1411.54</c:v>
                </c:pt>
                <c:pt idx="21155">
                  <c:v>1411.55</c:v>
                </c:pt>
                <c:pt idx="21156">
                  <c:v>1411.56</c:v>
                </c:pt>
                <c:pt idx="21157">
                  <c:v>1411.57</c:v>
                </c:pt>
                <c:pt idx="21158">
                  <c:v>1411.58</c:v>
                </c:pt>
                <c:pt idx="21159">
                  <c:v>1411.59</c:v>
                </c:pt>
                <c:pt idx="21160">
                  <c:v>1411.6</c:v>
                </c:pt>
                <c:pt idx="21161">
                  <c:v>1411.61</c:v>
                </c:pt>
                <c:pt idx="21162">
                  <c:v>1411.62</c:v>
                </c:pt>
                <c:pt idx="21163">
                  <c:v>1411.63</c:v>
                </c:pt>
                <c:pt idx="21164">
                  <c:v>1411.64</c:v>
                </c:pt>
                <c:pt idx="21165">
                  <c:v>1411.65</c:v>
                </c:pt>
                <c:pt idx="21166">
                  <c:v>1411.66</c:v>
                </c:pt>
                <c:pt idx="21167">
                  <c:v>1411.67</c:v>
                </c:pt>
                <c:pt idx="21168">
                  <c:v>1411.68</c:v>
                </c:pt>
                <c:pt idx="21169">
                  <c:v>1411.69</c:v>
                </c:pt>
                <c:pt idx="21170">
                  <c:v>1411.7</c:v>
                </c:pt>
                <c:pt idx="21171">
                  <c:v>1411.71</c:v>
                </c:pt>
                <c:pt idx="21172">
                  <c:v>1411.72</c:v>
                </c:pt>
                <c:pt idx="21173">
                  <c:v>1411.73</c:v>
                </c:pt>
                <c:pt idx="21174">
                  <c:v>1411.74</c:v>
                </c:pt>
                <c:pt idx="21175">
                  <c:v>1411.75</c:v>
                </c:pt>
                <c:pt idx="21176">
                  <c:v>1411.76</c:v>
                </c:pt>
                <c:pt idx="21177">
                  <c:v>1411.77</c:v>
                </c:pt>
                <c:pt idx="21178">
                  <c:v>1411.78</c:v>
                </c:pt>
                <c:pt idx="21179">
                  <c:v>1411.79</c:v>
                </c:pt>
                <c:pt idx="21180">
                  <c:v>1411.8</c:v>
                </c:pt>
                <c:pt idx="21181">
                  <c:v>1411.81</c:v>
                </c:pt>
                <c:pt idx="21182">
                  <c:v>1411.82</c:v>
                </c:pt>
                <c:pt idx="21183">
                  <c:v>1411.83</c:v>
                </c:pt>
                <c:pt idx="21184">
                  <c:v>1411.84</c:v>
                </c:pt>
                <c:pt idx="21185">
                  <c:v>1411.85</c:v>
                </c:pt>
                <c:pt idx="21186">
                  <c:v>1411.86</c:v>
                </c:pt>
                <c:pt idx="21187">
                  <c:v>1411.87</c:v>
                </c:pt>
                <c:pt idx="21188">
                  <c:v>1411.88</c:v>
                </c:pt>
                <c:pt idx="21189">
                  <c:v>1411.89</c:v>
                </c:pt>
                <c:pt idx="21190">
                  <c:v>1411.9</c:v>
                </c:pt>
                <c:pt idx="21191">
                  <c:v>1411.91</c:v>
                </c:pt>
                <c:pt idx="21192">
                  <c:v>1411.92</c:v>
                </c:pt>
                <c:pt idx="21193">
                  <c:v>1411.93</c:v>
                </c:pt>
                <c:pt idx="21194">
                  <c:v>1411.94</c:v>
                </c:pt>
                <c:pt idx="21195">
                  <c:v>1411.95</c:v>
                </c:pt>
                <c:pt idx="21196">
                  <c:v>1411.96</c:v>
                </c:pt>
                <c:pt idx="21197">
                  <c:v>1411.97</c:v>
                </c:pt>
                <c:pt idx="21198">
                  <c:v>1411.98</c:v>
                </c:pt>
                <c:pt idx="21199">
                  <c:v>1411.99</c:v>
                </c:pt>
                <c:pt idx="21200">
                  <c:v>1412</c:v>
                </c:pt>
                <c:pt idx="21201">
                  <c:v>1412.01</c:v>
                </c:pt>
                <c:pt idx="21202">
                  <c:v>1412.02</c:v>
                </c:pt>
                <c:pt idx="21203">
                  <c:v>1412.03</c:v>
                </c:pt>
                <c:pt idx="21204">
                  <c:v>1412.04</c:v>
                </c:pt>
                <c:pt idx="21205">
                  <c:v>1412.05</c:v>
                </c:pt>
                <c:pt idx="21206">
                  <c:v>1412.06</c:v>
                </c:pt>
                <c:pt idx="21207">
                  <c:v>1412.07</c:v>
                </c:pt>
                <c:pt idx="21208">
                  <c:v>1412.08</c:v>
                </c:pt>
                <c:pt idx="21209">
                  <c:v>1412.09</c:v>
                </c:pt>
                <c:pt idx="21210">
                  <c:v>1412.1</c:v>
                </c:pt>
                <c:pt idx="21211">
                  <c:v>1412.11</c:v>
                </c:pt>
                <c:pt idx="21212">
                  <c:v>1412.12</c:v>
                </c:pt>
                <c:pt idx="21213">
                  <c:v>1412.13</c:v>
                </c:pt>
                <c:pt idx="21214">
                  <c:v>1412.14</c:v>
                </c:pt>
                <c:pt idx="21215">
                  <c:v>1412.15</c:v>
                </c:pt>
                <c:pt idx="21216">
                  <c:v>1412.16</c:v>
                </c:pt>
                <c:pt idx="21217">
                  <c:v>1412.17</c:v>
                </c:pt>
                <c:pt idx="21218">
                  <c:v>1412.18</c:v>
                </c:pt>
                <c:pt idx="21219">
                  <c:v>1412.19</c:v>
                </c:pt>
                <c:pt idx="21220">
                  <c:v>1412.2</c:v>
                </c:pt>
                <c:pt idx="21221">
                  <c:v>1412.21</c:v>
                </c:pt>
                <c:pt idx="21222">
                  <c:v>1412.22</c:v>
                </c:pt>
                <c:pt idx="21223">
                  <c:v>1412.23</c:v>
                </c:pt>
                <c:pt idx="21224">
                  <c:v>1412.24</c:v>
                </c:pt>
                <c:pt idx="21225">
                  <c:v>1412.25</c:v>
                </c:pt>
                <c:pt idx="21226">
                  <c:v>1412.26</c:v>
                </c:pt>
                <c:pt idx="21227">
                  <c:v>1412.27</c:v>
                </c:pt>
                <c:pt idx="21228">
                  <c:v>1412.28</c:v>
                </c:pt>
                <c:pt idx="21229">
                  <c:v>1412.29</c:v>
                </c:pt>
                <c:pt idx="21230">
                  <c:v>1412.3</c:v>
                </c:pt>
                <c:pt idx="21231">
                  <c:v>1412.31</c:v>
                </c:pt>
                <c:pt idx="21232">
                  <c:v>1412.32</c:v>
                </c:pt>
                <c:pt idx="21233">
                  <c:v>1412.33</c:v>
                </c:pt>
                <c:pt idx="21234">
                  <c:v>1412.34</c:v>
                </c:pt>
                <c:pt idx="21235">
                  <c:v>1412.35</c:v>
                </c:pt>
                <c:pt idx="21236">
                  <c:v>1412.36</c:v>
                </c:pt>
                <c:pt idx="21237">
                  <c:v>1412.37</c:v>
                </c:pt>
                <c:pt idx="21238">
                  <c:v>1412.38</c:v>
                </c:pt>
                <c:pt idx="21239">
                  <c:v>1412.39</c:v>
                </c:pt>
                <c:pt idx="21240">
                  <c:v>1412.4</c:v>
                </c:pt>
                <c:pt idx="21241">
                  <c:v>1412.41</c:v>
                </c:pt>
                <c:pt idx="21242">
                  <c:v>1412.42</c:v>
                </c:pt>
                <c:pt idx="21243">
                  <c:v>1412.43</c:v>
                </c:pt>
                <c:pt idx="21244">
                  <c:v>1412.44</c:v>
                </c:pt>
                <c:pt idx="21245">
                  <c:v>1412.45</c:v>
                </c:pt>
                <c:pt idx="21246">
                  <c:v>1412.46</c:v>
                </c:pt>
                <c:pt idx="21247">
                  <c:v>1412.47</c:v>
                </c:pt>
                <c:pt idx="21248">
                  <c:v>1412.48</c:v>
                </c:pt>
                <c:pt idx="21249">
                  <c:v>1412.49</c:v>
                </c:pt>
                <c:pt idx="21250">
                  <c:v>1412.5</c:v>
                </c:pt>
                <c:pt idx="21251">
                  <c:v>1412.51</c:v>
                </c:pt>
                <c:pt idx="21252">
                  <c:v>1412.52</c:v>
                </c:pt>
                <c:pt idx="21253">
                  <c:v>1412.53</c:v>
                </c:pt>
                <c:pt idx="21254">
                  <c:v>1412.54</c:v>
                </c:pt>
                <c:pt idx="21255">
                  <c:v>1412.55</c:v>
                </c:pt>
                <c:pt idx="21256">
                  <c:v>1412.56</c:v>
                </c:pt>
                <c:pt idx="21257">
                  <c:v>1412.57</c:v>
                </c:pt>
                <c:pt idx="21258">
                  <c:v>1412.58</c:v>
                </c:pt>
                <c:pt idx="21259">
                  <c:v>1412.59</c:v>
                </c:pt>
                <c:pt idx="21260">
                  <c:v>1412.6</c:v>
                </c:pt>
                <c:pt idx="21261">
                  <c:v>1412.61</c:v>
                </c:pt>
                <c:pt idx="21262">
                  <c:v>1412.62</c:v>
                </c:pt>
                <c:pt idx="21263">
                  <c:v>1412.63</c:v>
                </c:pt>
                <c:pt idx="21264">
                  <c:v>1412.64</c:v>
                </c:pt>
                <c:pt idx="21265">
                  <c:v>1412.65</c:v>
                </c:pt>
                <c:pt idx="21266">
                  <c:v>1412.66</c:v>
                </c:pt>
                <c:pt idx="21267">
                  <c:v>1412.67</c:v>
                </c:pt>
                <c:pt idx="21268">
                  <c:v>1412.68</c:v>
                </c:pt>
                <c:pt idx="21269">
                  <c:v>1412.69</c:v>
                </c:pt>
                <c:pt idx="21270">
                  <c:v>1412.7</c:v>
                </c:pt>
                <c:pt idx="21271">
                  <c:v>1412.71</c:v>
                </c:pt>
                <c:pt idx="21272">
                  <c:v>1412.72</c:v>
                </c:pt>
                <c:pt idx="21273">
                  <c:v>1412.73</c:v>
                </c:pt>
                <c:pt idx="21274">
                  <c:v>1412.74</c:v>
                </c:pt>
                <c:pt idx="21275">
                  <c:v>1412.75</c:v>
                </c:pt>
                <c:pt idx="21276">
                  <c:v>1412.76</c:v>
                </c:pt>
                <c:pt idx="21277">
                  <c:v>1412.77</c:v>
                </c:pt>
                <c:pt idx="21278">
                  <c:v>1412.78</c:v>
                </c:pt>
                <c:pt idx="21279">
                  <c:v>1412.79</c:v>
                </c:pt>
                <c:pt idx="21280">
                  <c:v>1412.8</c:v>
                </c:pt>
                <c:pt idx="21281">
                  <c:v>1412.81</c:v>
                </c:pt>
                <c:pt idx="21282">
                  <c:v>1412.82</c:v>
                </c:pt>
                <c:pt idx="21283">
                  <c:v>1412.83</c:v>
                </c:pt>
                <c:pt idx="21284">
                  <c:v>1412.84</c:v>
                </c:pt>
                <c:pt idx="21285">
                  <c:v>1412.85</c:v>
                </c:pt>
                <c:pt idx="21286">
                  <c:v>1412.86</c:v>
                </c:pt>
                <c:pt idx="21287">
                  <c:v>1412.87</c:v>
                </c:pt>
                <c:pt idx="21288">
                  <c:v>1412.88</c:v>
                </c:pt>
                <c:pt idx="21289">
                  <c:v>1412.89</c:v>
                </c:pt>
                <c:pt idx="21290">
                  <c:v>1412.9</c:v>
                </c:pt>
                <c:pt idx="21291">
                  <c:v>1412.91</c:v>
                </c:pt>
                <c:pt idx="21292">
                  <c:v>1412.92</c:v>
                </c:pt>
                <c:pt idx="21293">
                  <c:v>1412.93</c:v>
                </c:pt>
                <c:pt idx="21294">
                  <c:v>1412.94</c:v>
                </c:pt>
                <c:pt idx="21295">
                  <c:v>1412.95</c:v>
                </c:pt>
                <c:pt idx="21296">
                  <c:v>1412.96</c:v>
                </c:pt>
                <c:pt idx="21297">
                  <c:v>1412.97</c:v>
                </c:pt>
                <c:pt idx="21298">
                  <c:v>1412.98</c:v>
                </c:pt>
                <c:pt idx="21299">
                  <c:v>1412.99</c:v>
                </c:pt>
                <c:pt idx="21300">
                  <c:v>1413</c:v>
                </c:pt>
                <c:pt idx="21301">
                  <c:v>1413.01</c:v>
                </c:pt>
                <c:pt idx="21302">
                  <c:v>1413.02</c:v>
                </c:pt>
                <c:pt idx="21303">
                  <c:v>1413.03</c:v>
                </c:pt>
                <c:pt idx="21304">
                  <c:v>1413.04</c:v>
                </c:pt>
                <c:pt idx="21305">
                  <c:v>1413.05</c:v>
                </c:pt>
                <c:pt idx="21306">
                  <c:v>1413.06</c:v>
                </c:pt>
                <c:pt idx="21307">
                  <c:v>1413.07</c:v>
                </c:pt>
                <c:pt idx="21308">
                  <c:v>1413.08</c:v>
                </c:pt>
                <c:pt idx="21309">
                  <c:v>1413.09</c:v>
                </c:pt>
                <c:pt idx="21310">
                  <c:v>1413.1</c:v>
                </c:pt>
                <c:pt idx="21311">
                  <c:v>1413.11</c:v>
                </c:pt>
                <c:pt idx="21312">
                  <c:v>1413.12</c:v>
                </c:pt>
                <c:pt idx="21313">
                  <c:v>1413.13</c:v>
                </c:pt>
                <c:pt idx="21314">
                  <c:v>1413.14</c:v>
                </c:pt>
                <c:pt idx="21315">
                  <c:v>1413.15</c:v>
                </c:pt>
                <c:pt idx="21316">
                  <c:v>1413.16</c:v>
                </c:pt>
                <c:pt idx="21317">
                  <c:v>1413.17</c:v>
                </c:pt>
                <c:pt idx="21318">
                  <c:v>1413.18</c:v>
                </c:pt>
                <c:pt idx="21319">
                  <c:v>1413.19</c:v>
                </c:pt>
                <c:pt idx="21320">
                  <c:v>1413.2</c:v>
                </c:pt>
                <c:pt idx="21321">
                  <c:v>1413.21</c:v>
                </c:pt>
                <c:pt idx="21322">
                  <c:v>1413.22</c:v>
                </c:pt>
                <c:pt idx="21323">
                  <c:v>1413.23</c:v>
                </c:pt>
                <c:pt idx="21324">
                  <c:v>1413.24</c:v>
                </c:pt>
                <c:pt idx="21325">
                  <c:v>1413.25</c:v>
                </c:pt>
                <c:pt idx="21326">
                  <c:v>1413.26</c:v>
                </c:pt>
                <c:pt idx="21327">
                  <c:v>1413.27</c:v>
                </c:pt>
                <c:pt idx="21328">
                  <c:v>1413.28</c:v>
                </c:pt>
                <c:pt idx="21329">
                  <c:v>1413.29</c:v>
                </c:pt>
                <c:pt idx="21330">
                  <c:v>1413.3</c:v>
                </c:pt>
                <c:pt idx="21331">
                  <c:v>1413.31</c:v>
                </c:pt>
                <c:pt idx="21332">
                  <c:v>1413.32</c:v>
                </c:pt>
                <c:pt idx="21333">
                  <c:v>1413.33</c:v>
                </c:pt>
                <c:pt idx="21334">
                  <c:v>1413.34</c:v>
                </c:pt>
                <c:pt idx="21335">
                  <c:v>1413.35</c:v>
                </c:pt>
                <c:pt idx="21336">
                  <c:v>1413.36</c:v>
                </c:pt>
                <c:pt idx="21337">
                  <c:v>1413.37</c:v>
                </c:pt>
                <c:pt idx="21338">
                  <c:v>1413.38</c:v>
                </c:pt>
                <c:pt idx="21339">
                  <c:v>1413.39</c:v>
                </c:pt>
                <c:pt idx="21340">
                  <c:v>1413.4</c:v>
                </c:pt>
                <c:pt idx="21341">
                  <c:v>1413.41</c:v>
                </c:pt>
                <c:pt idx="21342">
                  <c:v>1413.42</c:v>
                </c:pt>
                <c:pt idx="21343">
                  <c:v>1413.43</c:v>
                </c:pt>
                <c:pt idx="21344">
                  <c:v>1413.44</c:v>
                </c:pt>
                <c:pt idx="21345">
                  <c:v>1413.45</c:v>
                </c:pt>
                <c:pt idx="21346">
                  <c:v>1413.46</c:v>
                </c:pt>
                <c:pt idx="21347">
                  <c:v>1413.47</c:v>
                </c:pt>
                <c:pt idx="21348">
                  <c:v>1413.48</c:v>
                </c:pt>
                <c:pt idx="21349">
                  <c:v>1413.49</c:v>
                </c:pt>
                <c:pt idx="21350">
                  <c:v>1413.5</c:v>
                </c:pt>
                <c:pt idx="21351">
                  <c:v>1413.51</c:v>
                </c:pt>
                <c:pt idx="21352">
                  <c:v>1413.52</c:v>
                </c:pt>
                <c:pt idx="21353">
                  <c:v>1413.53</c:v>
                </c:pt>
                <c:pt idx="21354">
                  <c:v>1413.54</c:v>
                </c:pt>
                <c:pt idx="21355">
                  <c:v>1413.55</c:v>
                </c:pt>
                <c:pt idx="21356">
                  <c:v>1413.56</c:v>
                </c:pt>
                <c:pt idx="21357">
                  <c:v>1413.57</c:v>
                </c:pt>
                <c:pt idx="21358">
                  <c:v>1413.58</c:v>
                </c:pt>
                <c:pt idx="21359">
                  <c:v>1413.59</c:v>
                </c:pt>
                <c:pt idx="21360">
                  <c:v>1413.6</c:v>
                </c:pt>
                <c:pt idx="21361">
                  <c:v>1413.61</c:v>
                </c:pt>
                <c:pt idx="21362">
                  <c:v>1413.62</c:v>
                </c:pt>
                <c:pt idx="21363">
                  <c:v>1413.63</c:v>
                </c:pt>
                <c:pt idx="21364">
                  <c:v>1413.64</c:v>
                </c:pt>
                <c:pt idx="21365">
                  <c:v>1413.65</c:v>
                </c:pt>
                <c:pt idx="21366">
                  <c:v>1413.66</c:v>
                </c:pt>
                <c:pt idx="21367">
                  <c:v>1413.67</c:v>
                </c:pt>
                <c:pt idx="21368">
                  <c:v>1413.68</c:v>
                </c:pt>
                <c:pt idx="21369">
                  <c:v>1413.69</c:v>
                </c:pt>
                <c:pt idx="21370">
                  <c:v>1413.7</c:v>
                </c:pt>
                <c:pt idx="21371">
                  <c:v>1413.71</c:v>
                </c:pt>
                <c:pt idx="21372">
                  <c:v>1413.72</c:v>
                </c:pt>
                <c:pt idx="21373">
                  <c:v>1413.73</c:v>
                </c:pt>
                <c:pt idx="21374">
                  <c:v>1413.74</c:v>
                </c:pt>
                <c:pt idx="21375">
                  <c:v>1413.75</c:v>
                </c:pt>
                <c:pt idx="21376">
                  <c:v>1413.76</c:v>
                </c:pt>
                <c:pt idx="21377">
                  <c:v>1413.77</c:v>
                </c:pt>
                <c:pt idx="21378">
                  <c:v>1413.78</c:v>
                </c:pt>
                <c:pt idx="21379">
                  <c:v>1413.79</c:v>
                </c:pt>
                <c:pt idx="21380">
                  <c:v>1413.8</c:v>
                </c:pt>
                <c:pt idx="21381">
                  <c:v>1413.81</c:v>
                </c:pt>
                <c:pt idx="21382">
                  <c:v>1413.82</c:v>
                </c:pt>
                <c:pt idx="21383">
                  <c:v>1413.83</c:v>
                </c:pt>
                <c:pt idx="21384">
                  <c:v>1413.84</c:v>
                </c:pt>
                <c:pt idx="21385">
                  <c:v>1413.85</c:v>
                </c:pt>
                <c:pt idx="21386">
                  <c:v>1413.86</c:v>
                </c:pt>
                <c:pt idx="21387">
                  <c:v>1413.87</c:v>
                </c:pt>
                <c:pt idx="21388">
                  <c:v>1413.88</c:v>
                </c:pt>
                <c:pt idx="21389">
                  <c:v>1413.89</c:v>
                </c:pt>
                <c:pt idx="21390">
                  <c:v>1413.9</c:v>
                </c:pt>
                <c:pt idx="21391">
                  <c:v>1413.91</c:v>
                </c:pt>
                <c:pt idx="21392">
                  <c:v>1413.92</c:v>
                </c:pt>
                <c:pt idx="21393">
                  <c:v>1413.93</c:v>
                </c:pt>
                <c:pt idx="21394">
                  <c:v>1413.94</c:v>
                </c:pt>
                <c:pt idx="21395">
                  <c:v>1413.95</c:v>
                </c:pt>
                <c:pt idx="21396">
                  <c:v>1413.96</c:v>
                </c:pt>
                <c:pt idx="21397">
                  <c:v>1413.97</c:v>
                </c:pt>
                <c:pt idx="21398">
                  <c:v>1413.98</c:v>
                </c:pt>
                <c:pt idx="21399">
                  <c:v>1413.99</c:v>
                </c:pt>
                <c:pt idx="21400">
                  <c:v>1414</c:v>
                </c:pt>
                <c:pt idx="21401">
                  <c:v>1414.01</c:v>
                </c:pt>
                <c:pt idx="21402">
                  <c:v>1414.02</c:v>
                </c:pt>
                <c:pt idx="21403">
                  <c:v>1414.03</c:v>
                </c:pt>
                <c:pt idx="21404">
                  <c:v>1414.04</c:v>
                </c:pt>
                <c:pt idx="21405">
                  <c:v>1414.05</c:v>
                </c:pt>
                <c:pt idx="21406">
                  <c:v>1414.06</c:v>
                </c:pt>
                <c:pt idx="21407">
                  <c:v>1414.07</c:v>
                </c:pt>
                <c:pt idx="21408">
                  <c:v>1414.08</c:v>
                </c:pt>
                <c:pt idx="21409">
                  <c:v>1414.09</c:v>
                </c:pt>
                <c:pt idx="21410">
                  <c:v>1414.1</c:v>
                </c:pt>
                <c:pt idx="21411">
                  <c:v>1414.11</c:v>
                </c:pt>
                <c:pt idx="21412">
                  <c:v>1414.12</c:v>
                </c:pt>
                <c:pt idx="21413">
                  <c:v>1414.13</c:v>
                </c:pt>
                <c:pt idx="21414">
                  <c:v>1414.14</c:v>
                </c:pt>
                <c:pt idx="21415">
                  <c:v>1414.15</c:v>
                </c:pt>
                <c:pt idx="21416">
                  <c:v>1414.16</c:v>
                </c:pt>
                <c:pt idx="21417">
                  <c:v>1414.17</c:v>
                </c:pt>
                <c:pt idx="21418">
                  <c:v>1414.18</c:v>
                </c:pt>
                <c:pt idx="21419">
                  <c:v>1414.19</c:v>
                </c:pt>
                <c:pt idx="21420">
                  <c:v>1414.2</c:v>
                </c:pt>
                <c:pt idx="21421">
                  <c:v>1414.21</c:v>
                </c:pt>
                <c:pt idx="21422">
                  <c:v>1414.22</c:v>
                </c:pt>
                <c:pt idx="21423">
                  <c:v>1414.23</c:v>
                </c:pt>
                <c:pt idx="21424">
                  <c:v>1414.24</c:v>
                </c:pt>
                <c:pt idx="21425">
                  <c:v>1414.25</c:v>
                </c:pt>
                <c:pt idx="21426">
                  <c:v>1414.26</c:v>
                </c:pt>
                <c:pt idx="21427">
                  <c:v>1414.27</c:v>
                </c:pt>
                <c:pt idx="21428">
                  <c:v>1414.28</c:v>
                </c:pt>
                <c:pt idx="21429">
                  <c:v>1414.29</c:v>
                </c:pt>
                <c:pt idx="21430">
                  <c:v>1414.3</c:v>
                </c:pt>
                <c:pt idx="21431">
                  <c:v>1414.31</c:v>
                </c:pt>
                <c:pt idx="21432">
                  <c:v>1414.32</c:v>
                </c:pt>
                <c:pt idx="21433">
                  <c:v>1414.33</c:v>
                </c:pt>
                <c:pt idx="21434">
                  <c:v>1414.34</c:v>
                </c:pt>
                <c:pt idx="21435">
                  <c:v>1414.35</c:v>
                </c:pt>
                <c:pt idx="21436">
                  <c:v>1414.36</c:v>
                </c:pt>
                <c:pt idx="21437">
                  <c:v>1414.37</c:v>
                </c:pt>
                <c:pt idx="21438">
                  <c:v>1414.38</c:v>
                </c:pt>
                <c:pt idx="21439">
                  <c:v>1414.39</c:v>
                </c:pt>
                <c:pt idx="21440">
                  <c:v>1414.4</c:v>
                </c:pt>
                <c:pt idx="21441">
                  <c:v>1414.41</c:v>
                </c:pt>
                <c:pt idx="21442">
                  <c:v>1414.42</c:v>
                </c:pt>
                <c:pt idx="21443">
                  <c:v>1414.43</c:v>
                </c:pt>
                <c:pt idx="21444">
                  <c:v>1414.44</c:v>
                </c:pt>
                <c:pt idx="21445">
                  <c:v>1414.45</c:v>
                </c:pt>
                <c:pt idx="21446">
                  <c:v>1414.46</c:v>
                </c:pt>
                <c:pt idx="21447">
                  <c:v>1414.47</c:v>
                </c:pt>
                <c:pt idx="21448">
                  <c:v>1414.48</c:v>
                </c:pt>
                <c:pt idx="21449">
                  <c:v>1414.49</c:v>
                </c:pt>
                <c:pt idx="21450">
                  <c:v>1414.5</c:v>
                </c:pt>
                <c:pt idx="21451">
                  <c:v>1414.51</c:v>
                </c:pt>
                <c:pt idx="21452">
                  <c:v>1414.52</c:v>
                </c:pt>
                <c:pt idx="21453">
                  <c:v>1414.53</c:v>
                </c:pt>
                <c:pt idx="21454">
                  <c:v>1414.54</c:v>
                </c:pt>
                <c:pt idx="21455">
                  <c:v>1414.55</c:v>
                </c:pt>
                <c:pt idx="21456">
                  <c:v>1414.56</c:v>
                </c:pt>
                <c:pt idx="21457">
                  <c:v>1414.57</c:v>
                </c:pt>
                <c:pt idx="21458">
                  <c:v>1414.58</c:v>
                </c:pt>
                <c:pt idx="21459">
                  <c:v>1414.59</c:v>
                </c:pt>
                <c:pt idx="21460">
                  <c:v>1414.6</c:v>
                </c:pt>
                <c:pt idx="21461">
                  <c:v>1414.61</c:v>
                </c:pt>
                <c:pt idx="21462">
                  <c:v>1414.62</c:v>
                </c:pt>
                <c:pt idx="21463">
                  <c:v>1414.63</c:v>
                </c:pt>
                <c:pt idx="21464">
                  <c:v>1414.64</c:v>
                </c:pt>
                <c:pt idx="21465">
                  <c:v>1414.65</c:v>
                </c:pt>
                <c:pt idx="21466">
                  <c:v>1414.66</c:v>
                </c:pt>
                <c:pt idx="21467">
                  <c:v>1414.67</c:v>
                </c:pt>
                <c:pt idx="21468">
                  <c:v>1414.68</c:v>
                </c:pt>
                <c:pt idx="21469">
                  <c:v>1414.69</c:v>
                </c:pt>
                <c:pt idx="21470">
                  <c:v>1414.7</c:v>
                </c:pt>
                <c:pt idx="21471">
                  <c:v>1414.71</c:v>
                </c:pt>
                <c:pt idx="21472">
                  <c:v>1414.72</c:v>
                </c:pt>
                <c:pt idx="21473">
                  <c:v>1414.73</c:v>
                </c:pt>
                <c:pt idx="21474">
                  <c:v>1414.74</c:v>
                </c:pt>
                <c:pt idx="21475">
                  <c:v>1414.75</c:v>
                </c:pt>
                <c:pt idx="21476">
                  <c:v>1414.76</c:v>
                </c:pt>
                <c:pt idx="21477">
                  <c:v>1414.77</c:v>
                </c:pt>
                <c:pt idx="21478">
                  <c:v>1414.78</c:v>
                </c:pt>
                <c:pt idx="21479">
                  <c:v>1414.79</c:v>
                </c:pt>
                <c:pt idx="21480">
                  <c:v>1414.8</c:v>
                </c:pt>
                <c:pt idx="21481">
                  <c:v>1414.81</c:v>
                </c:pt>
                <c:pt idx="21482">
                  <c:v>1414.82</c:v>
                </c:pt>
                <c:pt idx="21483">
                  <c:v>1414.83</c:v>
                </c:pt>
                <c:pt idx="21484">
                  <c:v>1414.84</c:v>
                </c:pt>
                <c:pt idx="21485">
                  <c:v>1414.85</c:v>
                </c:pt>
                <c:pt idx="21486">
                  <c:v>1414.86</c:v>
                </c:pt>
                <c:pt idx="21487">
                  <c:v>1414.87</c:v>
                </c:pt>
                <c:pt idx="21488">
                  <c:v>1414.88</c:v>
                </c:pt>
                <c:pt idx="21489">
                  <c:v>1414.89</c:v>
                </c:pt>
                <c:pt idx="21490">
                  <c:v>1414.9</c:v>
                </c:pt>
                <c:pt idx="21491">
                  <c:v>1414.91</c:v>
                </c:pt>
                <c:pt idx="21492">
                  <c:v>1414.92</c:v>
                </c:pt>
                <c:pt idx="21493">
                  <c:v>1414.93</c:v>
                </c:pt>
                <c:pt idx="21494">
                  <c:v>1414.94</c:v>
                </c:pt>
                <c:pt idx="21495">
                  <c:v>1414.95</c:v>
                </c:pt>
                <c:pt idx="21496">
                  <c:v>1414.96</c:v>
                </c:pt>
                <c:pt idx="21497">
                  <c:v>1414.97</c:v>
                </c:pt>
                <c:pt idx="21498">
                  <c:v>1414.98</c:v>
                </c:pt>
                <c:pt idx="21499">
                  <c:v>1414.99</c:v>
                </c:pt>
                <c:pt idx="21500">
                  <c:v>1415</c:v>
                </c:pt>
                <c:pt idx="21501">
                  <c:v>1415.01</c:v>
                </c:pt>
                <c:pt idx="21502">
                  <c:v>1415.02</c:v>
                </c:pt>
                <c:pt idx="21503">
                  <c:v>1415.03</c:v>
                </c:pt>
                <c:pt idx="21504">
                  <c:v>1415.04</c:v>
                </c:pt>
                <c:pt idx="21505">
                  <c:v>1415.05</c:v>
                </c:pt>
                <c:pt idx="21506">
                  <c:v>1415.06</c:v>
                </c:pt>
                <c:pt idx="21507">
                  <c:v>1415.07</c:v>
                </c:pt>
                <c:pt idx="21508">
                  <c:v>1415.08</c:v>
                </c:pt>
                <c:pt idx="21509">
                  <c:v>1415.09</c:v>
                </c:pt>
                <c:pt idx="21510">
                  <c:v>1415.1</c:v>
                </c:pt>
                <c:pt idx="21511">
                  <c:v>1415.11</c:v>
                </c:pt>
                <c:pt idx="21512">
                  <c:v>1415.12</c:v>
                </c:pt>
                <c:pt idx="21513">
                  <c:v>1415.13</c:v>
                </c:pt>
                <c:pt idx="21514">
                  <c:v>1415.14</c:v>
                </c:pt>
                <c:pt idx="21515">
                  <c:v>1415.15</c:v>
                </c:pt>
                <c:pt idx="21516">
                  <c:v>1415.16</c:v>
                </c:pt>
                <c:pt idx="21517">
                  <c:v>1415.17</c:v>
                </c:pt>
                <c:pt idx="21518">
                  <c:v>1415.18</c:v>
                </c:pt>
                <c:pt idx="21519">
                  <c:v>1415.19</c:v>
                </c:pt>
                <c:pt idx="21520">
                  <c:v>1415.2</c:v>
                </c:pt>
                <c:pt idx="21521">
                  <c:v>1415.21</c:v>
                </c:pt>
                <c:pt idx="21522">
                  <c:v>1415.22</c:v>
                </c:pt>
                <c:pt idx="21523">
                  <c:v>1415.23</c:v>
                </c:pt>
                <c:pt idx="21524">
                  <c:v>1415.24</c:v>
                </c:pt>
                <c:pt idx="21525">
                  <c:v>1415.25</c:v>
                </c:pt>
                <c:pt idx="21526">
                  <c:v>1415.26</c:v>
                </c:pt>
                <c:pt idx="21527">
                  <c:v>1415.27</c:v>
                </c:pt>
                <c:pt idx="21528">
                  <c:v>1415.28</c:v>
                </c:pt>
                <c:pt idx="21529">
                  <c:v>1415.29</c:v>
                </c:pt>
                <c:pt idx="21530">
                  <c:v>1415.3</c:v>
                </c:pt>
                <c:pt idx="21531">
                  <c:v>1415.31</c:v>
                </c:pt>
                <c:pt idx="21532">
                  <c:v>1415.32</c:v>
                </c:pt>
                <c:pt idx="21533">
                  <c:v>1415.33</c:v>
                </c:pt>
                <c:pt idx="21534">
                  <c:v>1415.34</c:v>
                </c:pt>
                <c:pt idx="21535">
                  <c:v>1415.35</c:v>
                </c:pt>
                <c:pt idx="21536">
                  <c:v>1415.36</c:v>
                </c:pt>
                <c:pt idx="21537">
                  <c:v>1415.37</c:v>
                </c:pt>
                <c:pt idx="21538">
                  <c:v>1415.38</c:v>
                </c:pt>
                <c:pt idx="21539">
                  <c:v>1415.39</c:v>
                </c:pt>
                <c:pt idx="21540">
                  <c:v>1415.4</c:v>
                </c:pt>
                <c:pt idx="21541">
                  <c:v>1415.41</c:v>
                </c:pt>
                <c:pt idx="21542">
                  <c:v>1415.42</c:v>
                </c:pt>
                <c:pt idx="21543">
                  <c:v>1415.43</c:v>
                </c:pt>
                <c:pt idx="21544">
                  <c:v>1415.44</c:v>
                </c:pt>
                <c:pt idx="21545">
                  <c:v>1415.45</c:v>
                </c:pt>
                <c:pt idx="21546">
                  <c:v>1415.46</c:v>
                </c:pt>
                <c:pt idx="21547">
                  <c:v>1415.47</c:v>
                </c:pt>
                <c:pt idx="21548">
                  <c:v>1415.48</c:v>
                </c:pt>
                <c:pt idx="21549">
                  <c:v>1415.49</c:v>
                </c:pt>
                <c:pt idx="21550">
                  <c:v>1415.5</c:v>
                </c:pt>
                <c:pt idx="21551">
                  <c:v>1415.51</c:v>
                </c:pt>
                <c:pt idx="21552">
                  <c:v>1415.52</c:v>
                </c:pt>
                <c:pt idx="21553">
                  <c:v>1415.53</c:v>
                </c:pt>
                <c:pt idx="21554">
                  <c:v>1415.54</c:v>
                </c:pt>
                <c:pt idx="21555">
                  <c:v>1415.55</c:v>
                </c:pt>
                <c:pt idx="21556">
                  <c:v>1415.56</c:v>
                </c:pt>
                <c:pt idx="21557">
                  <c:v>1415.57</c:v>
                </c:pt>
                <c:pt idx="21558">
                  <c:v>1415.58</c:v>
                </c:pt>
                <c:pt idx="21559">
                  <c:v>1415.59</c:v>
                </c:pt>
                <c:pt idx="21560">
                  <c:v>1415.6</c:v>
                </c:pt>
                <c:pt idx="21561">
                  <c:v>1415.61</c:v>
                </c:pt>
                <c:pt idx="21562">
                  <c:v>1415.62</c:v>
                </c:pt>
                <c:pt idx="21563">
                  <c:v>1415.63</c:v>
                </c:pt>
                <c:pt idx="21564">
                  <c:v>1415.64</c:v>
                </c:pt>
                <c:pt idx="21565">
                  <c:v>1415.65</c:v>
                </c:pt>
                <c:pt idx="21566">
                  <c:v>1415.66</c:v>
                </c:pt>
                <c:pt idx="21567">
                  <c:v>1415.67</c:v>
                </c:pt>
                <c:pt idx="21568">
                  <c:v>1415.68</c:v>
                </c:pt>
                <c:pt idx="21569">
                  <c:v>1415.69</c:v>
                </c:pt>
                <c:pt idx="21570">
                  <c:v>1415.7</c:v>
                </c:pt>
                <c:pt idx="21571">
                  <c:v>1415.71</c:v>
                </c:pt>
                <c:pt idx="21572">
                  <c:v>1415.72</c:v>
                </c:pt>
                <c:pt idx="21573">
                  <c:v>1415.73</c:v>
                </c:pt>
                <c:pt idx="21574">
                  <c:v>1415.74</c:v>
                </c:pt>
                <c:pt idx="21575">
                  <c:v>1415.75</c:v>
                </c:pt>
                <c:pt idx="21576">
                  <c:v>1415.76</c:v>
                </c:pt>
                <c:pt idx="21577">
                  <c:v>1415.77</c:v>
                </c:pt>
                <c:pt idx="21578">
                  <c:v>1415.78</c:v>
                </c:pt>
                <c:pt idx="21579">
                  <c:v>1415.79</c:v>
                </c:pt>
                <c:pt idx="21580">
                  <c:v>1415.8</c:v>
                </c:pt>
                <c:pt idx="21581">
                  <c:v>1415.81</c:v>
                </c:pt>
                <c:pt idx="21582">
                  <c:v>1415.82</c:v>
                </c:pt>
                <c:pt idx="21583">
                  <c:v>1415.83</c:v>
                </c:pt>
                <c:pt idx="21584">
                  <c:v>1415.84</c:v>
                </c:pt>
                <c:pt idx="21585">
                  <c:v>1415.85</c:v>
                </c:pt>
                <c:pt idx="21586">
                  <c:v>1415.86</c:v>
                </c:pt>
                <c:pt idx="21587">
                  <c:v>1415.87</c:v>
                </c:pt>
                <c:pt idx="21588">
                  <c:v>1415.88</c:v>
                </c:pt>
                <c:pt idx="21589">
                  <c:v>1415.89</c:v>
                </c:pt>
                <c:pt idx="21590">
                  <c:v>1415.9</c:v>
                </c:pt>
                <c:pt idx="21591">
                  <c:v>1415.91</c:v>
                </c:pt>
                <c:pt idx="21592">
                  <c:v>1415.92</c:v>
                </c:pt>
                <c:pt idx="21593">
                  <c:v>1415.93</c:v>
                </c:pt>
                <c:pt idx="21594">
                  <c:v>1415.94</c:v>
                </c:pt>
                <c:pt idx="21595">
                  <c:v>1415.95</c:v>
                </c:pt>
                <c:pt idx="21596">
                  <c:v>1415.96</c:v>
                </c:pt>
                <c:pt idx="21597">
                  <c:v>1415.97</c:v>
                </c:pt>
                <c:pt idx="21598">
                  <c:v>1415.98</c:v>
                </c:pt>
                <c:pt idx="21599">
                  <c:v>1415.99</c:v>
                </c:pt>
                <c:pt idx="21600">
                  <c:v>1416</c:v>
                </c:pt>
                <c:pt idx="21601">
                  <c:v>1416.01</c:v>
                </c:pt>
                <c:pt idx="21602">
                  <c:v>1416.02</c:v>
                </c:pt>
                <c:pt idx="21603">
                  <c:v>1416.03</c:v>
                </c:pt>
                <c:pt idx="21604">
                  <c:v>1416.04</c:v>
                </c:pt>
                <c:pt idx="21605">
                  <c:v>1416.05</c:v>
                </c:pt>
                <c:pt idx="21606">
                  <c:v>1416.06</c:v>
                </c:pt>
                <c:pt idx="21607">
                  <c:v>1416.07</c:v>
                </c:pt>
                <c:pt idx="21608">
                  <c:v>1416.08</c:v>
                </c:pt>
                <c:pt idx="21609">
                  <c:v>1416.09</c:v>
                </c:pt>
                <c:pt idx="21610">
                  <c:v>1416.1</c:v>
                </c:pt>
                <c:pt idx="21611">
                  <c:v>1416.11</c:v>
                </c:pt>
                <c:pt idx="21612">
                  <c:v>1416.12</c:v>
                </c:pt>
                <c:pt idx="21613">
                  <c:v>1416.13</c:v>
                </c:pt>
                <c:pt idx="21614">
                  <c:v>1416.14</c:v>
                </c:pt>
                <c:pt idx="21615">
                  <c:v>1416.15</c:v>
                </c:pt>
                <c:pt idx="21616">
                  <c:v>1416.16</c:v>
                </c:pt>
                <c:pt idx="21617">
                  <c:v>1416.17</c:v>
                </c:pt>
                <c:pt idx="21618">
                  <c:v>1416.18</c:v>
                </c:pt>
                <c:pt idx="21619">
                  <c:v>1416.19</c:v>
                </c:pt>
                <c:pt idx="21620">
                  <c:v>1416.2</c:v>
                </c:pt>
                <c:pt idx="21621">
                  <c:v>1416.21</c:v>
                </c:pt>
                <c:pt idx="21622">
                  <c:v>1416.22</c:v>
                </c:pt>
                <c:pt idx="21623">
                  <c:v>1416.23</c:v>
                </c:pt>
                <c:pt idx="21624">
                  <c:v>1416.24</c:v>
                </c:pt>
                <c:pt idx="21625">
                  <c:v>1416.25</c:v>
                </c:pt>
                <c:pt idx="21626">
                  <c:v>1416.26</c:v>
                </c:pt>
                <c:pt idx="21627">
                  <c:v>1416.27</c:v>
                </c:pt>
                <c:pt idx="21628">
                  <c:v>1416.28</c:v>
                </c:pt>
                <c:pt idx="21629">
                  <c:v>1416.29</c:v>
                </c:pt>
                <c:pt idx="21630">
                  <c:v>1416.3</c:v>
                </c:pt>
                <c:pt idx="21631">
                  <c:v>1416.31</c:v>
                </c:pt>
                <c:pt idx="21632">
                  <c:v>1416.32</c:v>
                </c:pt>
                <c:pt idx="21633">
                  <c:v>1416.33</c:v>
                </c:pt>
                <c:pt idx="21634">
                  <c:v>1416.34</c:v>
                </c:pt>
                <c:pt idx="21635">
                  <c:v>1416.35</c:v>
                </c:pt>
                <c:pt idx="21636">
                  <c:v>1416.36</c:v>
                </c:pt>
                <c:pt idx="21637">
                  <c:v>1416.37</c:v>
                </c:pt>
                <c:pt idx="21638">
                  <c:v>1416.38</c:v>
                </c:pt>
                <c:pt idx="21639">
                  <c:v>1416.39</c:v>
                </c:pt>
                <c:pt idx="21640">
                  <c:v>1416.4</c:v>
                </c:pt>
                <c:pt idx="21641">
                  <c:v>1416.41</c:v>
                </c:pt>
                <c:pt idx="21642">
                  <c:v>1416.42</c:v>
                </c:pt>
                <c:pt idx="21643">
                  <c:v>1416.43</c:v>
                </c:pt>
                <c:pt idx="21644">
                  <c:v>1416.44</c:v>
                </c:pt>
                <c:pt idx="21645">
                  <c:v>1416.45</c:v>
                </c:pt>
                <c:pt idx="21646">
                  <c:v>1416.46</c:v>
                </c:pt>
                <c:pt idx="21647">
                  <c:v>1416.47</c:v>
                </c:pt>
                <c:pt idx="21648">
                  <c:v>1416.48</c:v>
                </c:pt>
                <c:pt idx="21649">
                  <c:v>1416.49</c:v>
                </c:pt>
                <c:pt idx="21650">
                  <c:v>1416.5</c:v>
                </c:pt>
                <c:pt idx="21651">
                  <c:v>1416.51</c:v>
                </c:pt>
                <c:pt idx="21652">
                  <c:v>1416.52</c:v>
                </c:pt>
                <c:pt idx="21653">
                  <c:v>1416.53</c:v>
                </c:pt>
                <c:pt idx="21654">
                  <c:v>1416.54</c:v>
                </c:pt>
                <c:pt idx="21655">
                  <c:v>1416.55</c:v>
                </c:pt>
                <c:pt idx="21656">
                  <c:v>1416.56</c:v>
                </c:pt>
                <c:pt idx="21657">
                  <c:v>1416.57</c:v>
                </c:pt>
                <c:pt idx="21658">
                  <c:v>1416.58</c:v>
                </c:pt>
                <c:pt idx="21659">
                  <c:v>1416.59</c:v>
                </c:pt>
                <c:pt idx="21660">
                  <c:v>1416.6</c:v>
                </c:pt>
                <c:pt idx="21661">
                  <c:v>1416.61</c:v>
                </c:pt>
                <c:pt idx="21662">
                  <c:v>1416.62</c:v>
                </c:pt>
                <c:pt idx="21663">
                  <c:v>1416.63</c:v>
                </c:pt>
                <c:pt idx="21664">
                  <c:v>1416.64</c:v>
                </c:pt>
                <c:pt idx="21665">
                  <c:v>1416.65</c:v>
                </c:pt>
                <c:pt idx="21666">
                  <c:v>1416.66</c:v>
                </c:pt>
                <c:pt idx="21667">
                  <c:v>1416.67</c:v>
                </c:pt>
                <c:pt idx="21668">
                  <c:v>1416.68</c:v>
                </c:pt>
                <c:pt idx="21669">
                  <c:v>1416.69</c:v>
                </c:pt>
                <c:pt idx="21670">
                  <c:v>1416.7</c:v>
                </c:pt>
                <c:pt idx="21671">
                  <c:v>1416.71</c:v>
                </c:pt>
                <c:pt idx="21672">
                  <c:v>1416.72</c:v>
                </c:pt>
                <c:pt idx="21673">
                  <c:v>1416.73</c:v>
                </c:pt>
                <c:pt idx="21674">
                  <c:v>1416.74</c:v>
                </c:pt>
                <c:pt idx="21675">
                  <c:v>1416.75</c:v>
                </c:pt>
                <c:pt idx="21676">
                  <c:v>1416.76</c:v>
                </c:pt>
                <c:pt idx="21677">
                  <c:v>1416.77</c:v>
                </c:pt>
                <c:pt idx="21678">
                  <c:v>1416.78</c:v>
                </c:pt>
                <c:pt idx="21679">
                  <c:v>1416.79</c:v>
                </c:pt>
                <c:pt idx="21680">
                  <c:v>1416.8</c:v>
                </c:pt>
                <c:pt idx="21681">
                  <c:v>1416.81</c:v>
                </c:pt>
                <c:pt idx="21682">
                  <c:v>1416.82</c:v>
                </c:pt>
                <c:pt idx="21683">
                  <c:v>1416.83</c:v>
                </c:pt>
                <c:pt idx="21684">
                  <c:v>1416.84</c:v>
                </c:pt>
                <c:pt idx="21685">
                  <c:v>1416.85</c:v>
                </c:pt>
                <c:pt idx="21686">
                  <c:v>1416.86</c:v>
                </c:pt>
                <c:pt idx="21687">
                  <c:v>1416.87</c:v>
                </c:pt>
                <c:pt idx="21688">
                  <c:v>1416.88</c:v>
                </c:pt>
                <c:pt idx="21689">
                  <c:v>1416.89</c:v>
                </c:pt>
                <c:pt idx="21690">
                  <c:v>1416.9</c:v>
                </c:pt>
                <c:pt idx="21691">
                  <c:v>1416.91</c:v>
                </c:pt>
                <c:pt idx="21692">
                  <c:v>1416.92</c:v>
                </c:pt>
                <c:pt idx="21693">
                  <c:v>1416.93</c:v>
                </c:pt>
                <c:pt idx="21694">
                  <c:v>1416.94</c:v>
                </c:pt>
                <c:pt idx="21695">
                  <c:v>1416.95</c:v>
                </c:pt>
                <c:pt idx="21696">
                  <c:v>1416.96</c:v>
                </c:pt>
                <c:pt idx="21697">
                  <c:v>1416.97</c:v>
                </c:pt>
                <c:pt idx="21698">
                  <c:v>1416.98</c:v>
                </c:pt>
                <c:pt idx="21699">
                  <c:v>1416.99</c:v>
                </c:pt>
                <c:pt idx="21700">
                  <c:v>1417</c:v>
                </c:pt>
                <c:pt idx="21701">
                  <c:v>1417.01</c:v>
                </c:pt>
                <c:pt idx="21702">
                  <c:v>1417.02</c:v>
                </c:pt>
                <c:pt idx="21703">
                  <c:v>1417.03</c:v>
                </c:pt>
                <c:pt idx="21704">
                  <c:v>1417.04</c:v>
                </c:pt>
                <c:pt idx="21705">
                  <c:v>1417.05</c:v>
                </c:pt>
                <c:pt idx="21706">
                  <c:v>1417.06</c:v>
                </c:pt>
                <c:pt idx="21707">
                  <c:v>1417.07</c:v>
                </c:pt>
                <c:pt idx="21708">
                  <c:v>1417.08</c:v>
                </c:pt>
                <c:pt idx="21709">
                  <c:v>1417.09</c:v>
                </c:pt>
                <c:pt idx="21710">
                  <c:v>1417.1</c:v>
                </c:pt>
                <c:pt idx="21711">
                  <c:v>1417.11</c:v>
                </c:pt>
                <c:pt idx="21712">
                  <c:v>1417.12</c:v>
                </c:pt>
                <c:pt idx="21713">
                  <c:v>1417.13</c:v>
                </c:pt>
                <c:pt idx="21714">
                  <c:v>1417.14</c:v>
                </c:pt>
                <c:pt idx="21715">
                  <c:v>1417.15</c:v>
                </c:pt>
                <c:pt idx="21716">
                  <c:v>1417.16</c:v>
                </c:pt>
                <c:pt idx="21717">
                  <c:v>1417.17</c:v>
                </c:pt>
                <c:pt idx="21718">
                  <c:v>1417.18</c:v>
                </c:pt>
                <c:pt idx="21719">
                  <c:v>1417.19</c:v>
                </c:pt>
                <c:pt idx="21720">
                  <c:v>1417.2</c:v>
                </c:pt>
                <c:pt idx="21721">
                  <c:v>1417.21</c:v>
                </c:pt>
                <c:pt idx="21722">
                  <c:v>1417.22</c:v>
                </c:pt>
                <c:pt idx="21723">
                  <c:v>1417.23</c:v>
                </c:pt>
                <c:pt idx="21724">
                  <c:v>1417.24</c:v>
                </c:pt>
                <c:pt idx="21725">
                  <c:v>1417.25</c:v>
                </c:pt>
                <c:pt idx="21726">
                  <c:v>1417.26</c:v>
                </c:pt>
                <c:pt idx="21727">
                  <c:v>1417.27</c:v>
                </c:pt>
                <c:pt idx="21728">
                  <c:v>1417.28</c:v>
                </c:pt>
                <c:pt idx="21729">
                  <c:v>1417.29</c:v>
                </c:pt>
                <c:pt idx="21730">
                  <c:v>1417.3</c:v>
                </c:pt>
                <c:pt idx="21731">
                  <c:v>1417.31</c:v>
                </c:pt>
                <c:pt idx="21732">
                  <c:v>1417.32</c:v>
                </c:pt>
                <c:pt idx="21733">
                  <c:v>1417.33</c:v>
                </c:pt>
                <c:pt idx="21734">
                  <c:v>1417.34</c:v>
                </c:pt>
                <c:pt idx="21735">
                  <c:v>1417.35</c:v>
                </c:pt>
                <c:pt idx="21736">
                  <c:v>1417.36</c:v>
                </c:pt>
                <c:pt idx="21737">
                  <c:v>1417.37</c:v>
                </c:pt>
                <c:pt idx="21738">
                  <c:v>1417.38</c:v>
                </c:pt>
                <c:pt idx="21739">
                  <c:v>1417.39</c:v>
                </c:pt>
                <c:pt idx="21740">
                  <c:v>1417.4</c:v>
                </c:pt>
                <c:pt idx="21741">
                  <c:v>1417.41</c:v>
                </c:pt>
                <c:pt idx="21742">
                  <c:v>1417.42</c:v>
                </c:pt>
                <c:pt idx="21743">
                  <c:v>1417.43</c:v>
                </c:pt>
                <c:pt idx="21744">
                  <c:v>1417.44</c:v>
                </c:pt>
                <c:pt idx="21745">
                  <c:v>1417.45</c:v>
                </c:pt>
                <c:pt idx="21746">
                  <c:v>1417.46</c:v>
                </c:pt>
                <c:pt idx="21747">
                  <c:v>1417.47</c:v>
                </c:pt>
                <c:pt idx="21748">
                  <c:v>1417.48</c:v>
                </c:pt>
                <c:pt idx="21749">
                  <c:v>1417.49</c:v>
                </c:pt>
                <c:pt idx="21750">
                  <c:v>1417.5</c:v>
                </c:pt>
                <c:pt idx="21751">
                  <c:v>1417.51</c:v>
                </c:pt>
                <c:pt idx="21752">
                  <c:v>1417.52</c:v>
                </c:pt>
                <c:pt idx="21753">
                  <c:v>1417.53</c:v>
                </c:pt>
                <c:pt idx="21754">
                  <c:v>1417.54</c:v>
                </c:pt>
                <c:pt idx="21755">
                  <c:v>1417.55</c:v>
                </c:pt>
                <c:pt idx="21756">
                  <c:v>1417.56</c:v>
                </c:pt>
                <c:pt idx="21757">
                  <c:v>1417.57</c:v>
                </c:pt>
                <c:pt idx="21758">
                  <c:v>1417.58</c:v>
                </c:pt>
                <c:pt idx="21759">
                  <c:v>1417.59</c:v>
                </c:pt>
                <c:pt idx="21760">
                  <c:v>1417.6</c:v>
                </c:pt>
                <c:pt idx="21761">
                  <c:v>1417.61</c:v>
                </c:pt>
                <c:pt idx="21762">
                  <c:v>1417.62</c:v>
                </c:pt>
                <c:pt idx="21763">
                  <c:v>1417.63</c:v>
                </c:pt>
                <c:pt idx="21764">
                  <c:v>1417.64</c:v>
                </c:pt>
                <c:pt idx="21765">
                  <c:v>1417.65</c:v>
                </c:pt>
                <c:pt idx="21766">
                  <c:v>1417.66</c:v>
                </c:pt>
                <c:pt idx="21767">
                  <c:v>1417.67</c:v>
                </c:pt>
                <c:pt idx="21768">
                  <c:v>1417.68</c:v>
                </c:pt>
                <c:pt idx="21769">
                  <c:v>1417.69</c:v>
                </c:pt>
                <c:pt idx="21770">
                  <c:v>1417.7</c:v>
                </c:pt>
                <c:pt idx="21771">
                  <c:v>1417.71</c:v>
                </c:pt>
                <c:pt idx="21772">
                  <c:v>1417.72</c:v>
                </c:pt>
                <c:pt idx="21773">
                  <c:v>1417.73</c:v>
                </c:pt>
                <c:pt idx="21774">
                  <c:v>1417.74</c:v>
                </c:pt>
                <c:pt idx="21775">
                  <c:v>1417.75</c:v>
                </c:pt>
                <c:pt idx="21776">
                  <c:v>1417.76</c:v>
                </c:pt>
                <c:pt idx="21777">
                  <c:v>1417.77</c:v>
                </c:pt>
                <c:pt idx="21778">
                  <c:v>1417.78</c:v>
                </c:pt>
                <c:pt idx="21779">
                  <c:v>1417.79</c:v>
                </c:pt>
                <c:pt idx="21780">
                  <c:v>1417.8</c:v>
                </c:pt>
                <c:pt idx="21781">
                  <c:v>1417.81</c:v>
                </c:pt>
                <c:pt idx="21782">
                  <c:v>1417.82</c:v>
                </c:pt>
                <c:pt idx="21783">
                  <c:v>1417.83</c:v>
                </c:pt>
                <c:pt idx="21784">
                  <c:v>1417.84</c:v>
                </c:pt>
                <c:pt idx="21785">
                  <c:v>1417.85</c:v>
                </c:pt>
                <c:pt idx="21786">
                  <c:v>1417.86</c:v>
                </c:pt>
                <c:pt idx="21787">
                  <c:v>1417.87</c:v>
                </c:pt>
                <c:pt idx="21788">
                  <c:v>1417.88</c:v>
                </c:pt>
                <c:pt idx="21789">
                  <c:v>1417.89</c:v>
                </c:pt>
                <c:pt idx="21790">
                  <c:v>1417.9</c:v>
                </c:pt>
                <c:pt idx="21791">
                  <c:v>1417.91</c:v>
                </c:pt>
                <c:pt idx="21792">
                  <c:v>1417.92</c:v>
                </c:pt>
                <c:pt idx="21793">
                  <c:v>1417.93</c:v>
                </c:pt>
                <c:pt idx="21794">
                  <c:v>1417.94</c:v>
                </c:pt>
                <c:pt idx="21795">
                  <c:v>1417.95</c:v>
                </c:pt>
                <c:pt idx="21796">
                  <c:v>1417.96</c:v>
                </c:pt>
                <c:pt idx="21797">
                  <c:v>1417.97</c:v>
                </c:pt>
                <c:pt idx="21798">
                  <c:v>1417.98</c:v>
                </c:pt>
                <c:pt idx="21799">
                  <c:v>1417.99</c:v>
                </c:pt>
                <c:pt idx="21800">
                  <c:v>1418</c:v>
                </c:pt>
                <c:pt idx="21801">
                  <c:v>1418.01</c:v>
                </c:pt>
                <c:pt idx="21802">
                  <c:v>1418.02</c:v>
                </c:pt>
                <c:pt idx="21803">
                  <c:v>1418.03</c:v>
                </c:pt>
                <c:pt idx="21804">
                  <c:v>1418.04</c:v>
                </c:pt>
                <c:pt idx="21805">
                  <c:v>1418.05</c:v>
                </c:pt>
                <c:pt idx="21806">
                  <c:v>1418.06</c:v>
                </c:pt>
                <c:pt idx="21807">
                  <c:v>1418.07</c:v>
                </c:pt>
                <c:pt idx="21808">
                  <c:v>1418.08</c:v>
                </c:pt>
                <c:pt idx="21809">
                  <c:v>1418.09</c:v>
                </c:pt>
                <c:pt idx="21810">
                  <c:v>1418.1</c:v>
                </c:pt>
                <c:pt idx="21811">
                  <c:v>1418.11</c:v>
                </c:pt>
                <c:pt idx="21812">
                  <c:v>1418.12</c:v>
                </c:pt>
                <c:pt idx="21813">
                  <c:v>1418.13</c:v>
                </c:pt>
                <c:pt idx="21814">
                  <c:v>1418.14</c:v>
                </c:pt>
                <c:pt idx="21815">
                  <c:v>1418.15</c:v>
                </c:pt>
                <c:pt idx="21816">
                  <c:v>1418.16</c:v>
                </c:pt>
                <c:pt idx="21817">
                  <c:v>1418.17</c:v>
                </c:pt>
                <c:pt idx="21818">
                  <c:v>1418.18</c:v>
                </c:pt>
                <c:pt idx="21819">
                  <c:v>1418.19</c:v>
                </c:pt>
                <c:pt idx="21820">
                  <c:v>1418.2</c:v>
                </c:pt>
                <c:pt idx="21821">
                  <c:v>1418.21</c:v>
                </c:pt>
                <c:pt idx="21822">
                  <c:v>1418.22</c:v>
                </c:pt>
                <c:pt idx="21823">
                  <c:v>1418.23</c:v>
                </c:pt>
                <c:pt idx="21824">
                  <c:v>1418.24</c:v>
                </c:pt>
                <c:pt idx="21825">
                  <c:v>1418.25</c:v>
                </c:pt>
                <c:pt idx="21826">
                  <c:v>1418.26</c:v>
                </c:pt>
                <c:pt idx="21827">
                  <c:v>1418.27</c:v>
                </c:pt>
                <c:pt idx="21828">
                  <c:v>1418.28</c:v>
                </c:pt>
                <c:pt idx="21829">
                  <c:v>1418.29</c:v>
                </c:pt>
                <c:pt idx="21830">
                  <c:v>1418.3</c:v>
                </c:pt>
                <c:pt idx="21831">
                  <c:v>1418.31</c:v>
                </c:pt>
                <c:pt idx="21832">
                  <c:v>1418.32</c:v>
                </c:pt>
                <c:pt idx="21833">
                  <c:v>1418.33</c:v>
                </c:pt>
                <c:pt idx="21834">
                  <c:v>1418.34</c:v>
                </c:pt>
                <c:pt idx="21835">
                  <c:v>1418.35</c:v>
                </c:pt>
                <c:pt idx="21836">
                  <c:v>1418.36</c:v>
                </c:pt>
                <c:pt idx="21837">
                  <c:v>1418.37</c:v>
                </c:pt>
                <c:pt idx="21838">
                  <c:v>1418.38</c:v>
                </c:pt>
                <c:pt idx="21839">
                  <c:v>1418.39</c:v>
                </c:pt>
                <c:pt idx="21840">
                  <c:v>1418.4</c:v>
                </c:pt>
                <c:pt idx="21841">
                  <c:v>1418.41</c:v>
                </c:pt>
                <c:pt idx="21842">
                  <c:v>1418.42</c:v>
                </c:pt>
                <c:pt idx="21843">
                  <c:v>1418.43</c:v>
                </c:pt>
                <c:pt idx="21844">
                  <c:v>1418.44</c:v>
                </c:pt>
                <c:pt idx="21845">
                  <c:v>1418.45</c:v>
                </c:pt>
                <c:pt idx="21846">
                  <c:v>1418.46</c:v>
                </c:pt>
                <c:pt idx="21847">
                  <c:v>1418.47</c:v>
                </c:pt>
                <c:pt idx="21848">
                  <c:v>1418.48</c:v>
                </c:pt>
                <c:pt idx="21849">
                  <c:v>1418.49</c:v>
                </c:pt>
                <c:pt idx="21850">
                  <c:v>1418.5</c:v>
                </c:pt>
                <c:pt idx="21851">
                  <c:v>1418.51</c:v>
                </c:pt>
                <c:pt idx="21852">
                  <c:v>1418.52</c:v>
                </c:pt>
                <c:pt idx="21853">
                  <c:v>1418.53</c:v>
                </c:pt>
                <c:pt idx="21854">
                  <c:v>1418.54</c:v>
                </c:pt>
                <c:pt idx="21855">
                  <c:v>1418.55</c:v>
                </c:pt>
                <c:pt idx="21856">
                  <c:v>1418.56</c:v>
                </c:pt>
                <c:pt idx="21857">
                  <c:v>1418.57</c:v>
                </c:pt>
                <c:pt idx="21858">
                  <c:v>1418.58</c:v>
                </c:pt>
                <c:pt idx="21859">
                  <c:v>1418.59</c:v>
                </c:pt>
                <c:pt idx="21860">
                  <c:v>1418.6</c:v>
                </c:pt>
                <c:pt idx="21861">
                  <c:v>1418.61</c:v>
                </c:pt>
                <c:pt idx="21862">
                  <c:v>1418.62</c:v>
                </c:pt>
                <c:pt idx="21863">
                  <c:v>1418.63</c:v>
                </c:pt>
                <c:pt idx="21864">
                  <c:v>1418.64</c:v>
                </c:pt>
                <c:pt idx="21865">
                  <c:v>1418.65</c:v>
                </c:pt>
                <c:pt idx="21866">
                  <c:v>1418.66</c:v>
                </c:pt>
                <c:pt idx="21867">
                  <c:v>1418.67</c:v>
                </c:pt>
                <c:pt idx="21868">
                  <c:v>1418.68</c:v>
                </c:pt>
                <c:pt idx="21869">
                  <c:v>1418.69</c:v>
                </c:pt>
                <c:pt idx="21870">
                  <c:v>1418.7</c:v>
                </c:pt>
                <c:pt idx="21871">
                  <c:v>1418.71</c:v>
                </c:pt>
                <c:pt idx="21872">
                  <c:v>1418.72</c:v>
                </c:pt>
                <c:pt idx="21873">
                  <c:v>1418.73</c:v>
                </c:pt>
                <c:pt idx="21874">
                  <c:v>1418.74</c:v>
                </c:pt>
                <c:pt idx="21875">
                  <c:v>1418.75</c:v>
                </c:pt>
                <c:pt idx="21876">
                  <c:v>1418.76</c:v>
                </c:pt>
                <c:pt idx="21877">
                  <c:v>1418.77</c:v>
                </c:pt>
                <c:pt idx="21878">
                  <c:v>1418.78</c:v>
                </c:pt>
                <c:pt idx="21879">
                  <c:v>1418.79</c:v>
                </c:pt>
                <c:pt idx="21880">
                  <c:v>1418.8</c:v>
                </c:pt>
                <c:pt idx="21881">
                  <c:v>1418.81</c:v>
                </c:pt>
                <c:pt idx="21882">
                  <c:v>1418.82</c:v>
                </c:pt>
                <c:pt idx="21883">
                  <c:v>1418.83</c:v>
                </c:pt>
                <c:pt idx="21884">
                  <c:v>1418.84</c:v>
                </c:pt>
                <c:pt idx="21885">
                  <c:v>1418.85</c:v>
                </c:pt>
                <c:pt idx="21886">
                  <c:v>1418.86</c:v>
                </c:pt>
                <c:pt idx="21887">
                  <c:v>1418.87</c:v>
                </c:pt>
                <c:pt idx="21888">
                  <c:v>1418.88</c:v>
                </c:pt>
                <c:pt idx="21889">
                  <c:v>1418.89</c:v>
                </c:pt>
                <c:pt idx="21890">
                  <c:v>1418.9</c:v>
                </c:pt>
                <c:pt idx="21891">
                  <c:v>1418.91</c:v>
                </c:pt>
                <c:pt idx="21892">
                  <c:v>1418.92</c:v>
                </c:pt>
                <c:pt idx="21893">
                  <c:v>1418.93</c:v>
                </c:pt>
                <c:pt idx="21894">
                  <c:v>1418.94</c:v>
                </c:pt>
                <c:pt idx="21895">
                  <c:v>1418.95</c:v>
                </c:pt>
                <c:pt idx="21896">
                  <c:v>1418.96</c:v>
                </c:pt>
                <c:pt idx="21897">
                  <c:v>1418.97</c:v>
                </c:pt>
                <c:pt idx="21898">
                  <c:v>1418.98</c:v>
                </c:pt>
                <c:pt idx="21899">
                  <c:v>1418.99</c:v>
                </c:pt>
                <c:pt idx="21900">
                  <c:v>1419</c:v>
                </c:pt>
                <c:pt idx="21901">
                  <c:v>1419.01</c:v>
                </c:pt>
                <c:pt idx="21902">
                  <c:v>1419.02</c:v>
                </c:pt>
                <c:pt idx="21903">
                  <c:v>1419.03</c:v>
                </c:pt>
                <c:pt idx="21904">
                  <c:v>1419.04</c:v>
                </c:pt>
                <c:pt idx="21905">
                  <c:v>1419.05</c:v>
                </c:pt>
                <c:pt idx="21906">
                  <c:v>1419.06</c:v>
                </c:pt>
                <c:pt idx="21907">
                  <c:v>1419.07</c:v>
                </c:pt>
                <c:pt idx="21908">
                  <c:v>1419.08</c:v>
                </c:pt>
                <c:pt idx="21909">
                  <c:v>1419.09</c:v>
                </c:pt>
                <c:pt idx="21910">
                  <c:v>1419.1</c:v>
                </c:pt>
                <c:pt idx="21911">
                  <c:v>1419.11</c:v>
                </c:pt>
                <c:pt idx="21912">
                  <c:v>1419.12</c:v>
                </c:pt>
                <c:pt idx="21913">
                  <c:v>1419.13</c:v>
                </c:pt>
                <c:pt idx="21914">
                  <c:v>1419.14</c:v>
                </c:pt>
                <c:pt idx="21915">
                  <c:v>1419.15</c:v>
                </c:pt>
                <c:pt idx="21916">
                  <c:v>1419.16</c:v>
                </c:pt>
                <c:pt idx="21917">
                  <c:v>1419.17</c:v>
                </c:pt>
                <c:pt idx="21918">
                  <c:v>1419.18</c:v>
                </c:pt>
                <c:pt idx="21919">
                  <c:v>1419.19</c:v>
                </c:pt>
                <c:pt idx="21920">
                  <c:v>1419.2</c:v>
                </c:pt>
                <c:pt idx="21921">
                  <c:v>1419.21</c:v>
                </c:pt>
                <c:pt idx="21922">
                  <c:v>1419.22</c:v>
                </c:pt>
                <c:pt idx="21923">
                  <c:v>1419.23</c:v>
                </c:pt>
                <c:pt idx="21924">
                  <c:v>1419.24</c:v>
                </c:pt>
                <c:pt idx="21925">
                  <c:v>1419.25</c:v>
                </c:pt>
                <c:pt idx="21926">
                  <c:v>1419.26</c:v>
                </c:pt>
                <c:pt idx="21927">
                  <c:v>1419.27</c:v>
                </c:pt>
                <c:pt idx="21928">
                  <c:v>1419.28</c:v>
                </c:pt>
                <c:pt idx="21929">
                  <c:v>1419.29</c:v>
                </c:pt>
                <c:pt idx="21930">
                  <c:v>1419.3</c:v>
                </c:pt>
                <c:pt idx="21931">
                  <c:v>1419.31</c:v>
                </c:pt>
                <c:pt idx="21932">
                  <c:v>1419.32</c:v>
                </c:pt>
                <c:pt idx="21933">
                  <c:v>1419.33</c:v>
                </c:pt>
                <c:pt idx="21934">
                  <c:v>1419.34</c:v>
                </c:pt>
                <c:pt idx="21935">
                  <c:v>1419.35</c:v>
                </c:pt>
                <c:pt idx="21936">
                  <c:v>1419.36</c:v>
                </c:pt>
                <c:pt idx="21937">
                  <c:v>1419.37</c:v>
                </c:pt>
                <c:pt idx="21938">
                  <c:v>1419.38</c:v>
                </c:pt>
                <c:pt idx="21939">
                  <c:v>1419.39</c:v>
                </c:pt>
                <c:pt idx="21940">
                  <c:v>1419.4</c:v>
                </c:pt>
                <c:pt idx="21941">
                  <c:v>1419.41</c:v>
                </c:pt>
                <c:pt idx="21942">
                  <c:v>1419.42</c:v>
                </c:pt>
                <c:pt idx="21943">
                  <c:v>1419.43</c:v>
                </c:pt>
                <c:pt idx="21944">
                  <c:v>1419.44</c:v>
                </c:pt>
                <c:pt idx="21945">
                  <c:v>1419.45</c:v>
                </c:pt>
                <c:pt idx="21946">
                  <c:v>1419.46</c:v>
                </c:pt>
                <c:pt idx="21947">
                  <c:v>1419.47</c:v>
                </c:pt>
                <c:pt idx="21948">
                  <c:v>1419.48</c:v>
                </c:pt>
                <c:pt idx="21949">
                  <c:v>1419.49</c:v>
                </c:pt>
                <c:pt idx="21950">
                  <c:v>1419.5</c:v>
                </c:pt>
                <c:pt idx="21951">
                  <c:v>1419.51</c:v>
                </c:pt>
                <c:pt idx="21952">
                  <c:v>1419.52</c:v>
                </c:pt>
                <c:pt idx="21953">
                  <c:v>1419.53</c:v>
                </c:pt>
                <c:pt idx="21954">
                  <c:v>1419.54</c:v>
                </c:pt>
                <c:pt idx="21955">
                  <c:v>1419.55</c:v>
                </c:pt>
                <c:pt idx="21956">
                  <c:v>1419.56</c:v>
                </c:pt>
                <c:pt idx="21957">
                  <c:v>1419.57</c:v>
                </c:pt>
                <c:pt idx="21958">
                  <c:v>1419.58</c:v>
                </c:pt>
                <c:pt idx="21959">
                  <c:v>1419.59</c:v>
                </c:pt>
                <c:pt idx="21960">
                  <c:v>1419.6</c:v>
                </c:pt>
                <c:pt idx="21961">
                  <c:v>1419.61</c:v>
                </c:pt>
                <c:pt idx="21962">
                  <c:v>1419.62</c:v>
                </c:pt>
                <c:pt idx="21963">
                  <c:v>1419.63</c:v>
                </c:pt>
                <c:pt idx="21964">
                  <c:v>1419.64</c:v>
                </c:pt>
                <c:pt idx="21965">
                  <c:v>1419.65</c:v>
                </c:pt>
                <c:pt idx="21966">
                  <c:v>1419.66</c:v>
                </c:pt>
                <c:pt idx="21967">
                  <c:v>1419.67</c:v>
                </c:pt>
                <c:pt idx="21968">
                  <c:v>1419.68</c:v>
                </c:pt>
                <c:pt idx="21969">
                  <c:v>1419.69</c:v>
                </c:pt>
                <c:pt idx="21970">
                  <c:v>1419.7</c:v>
                </c:pt>
                <c:pt idx="21971">
                  <c:v>1419.71</c:v>
                </c:pt>
                <c:pt idx="21972">
                  <c:v>1419.72</c:v>
                </c:pt>
                <c:pt idx="21973">
                  <c:v>1419.73</c:v>
                </c:pt>
                <c:pt idx="21974">
                  <c:v>1419.74</c:v>
                </c:pt>
                <c:pt idx="21975">
                  <c:v>1419.75</c:v>
                </c:pt>
                <c:pt idx="21976">
                  <c:v>1419.76</c:v>
                </c:pt>
                <c:pt idx="21977">
                  <c:v>1419.77</c:v>
                </c:pt>
                <c:pt idx="21978">
                  <c:v>1419.78</c:v>
                </c:pt>
                <c:pt idx="21979">
                  <c:v>1419.79</c:v>
                </c:pt>
                <c:pt idx="21980">
                  <c:v>1419.8</c:v>
                </c:pt>
                <c:pt idx="21981">
                  <c:v>1419.81</c:v>
                </c:pt>
                <c:pt idx="21982">
                  <c:v>1419.82</c:v>
                </c:pt>
                <c:pt idx="21983">
                  <c:v>1419.83</c:v>
                </c:pt>
                <c:pt idx="21984">
                  <c:v>1419.84</c:v>
                </c:pt>
                <c:pt idx="21985">
                  <c:v>1419.85</c:v>
                </c:pt>
                <c:pt idx="21986">
                  <c:v>1419.86</c:v>
                </c:pt>
                <c:pt idx="21987">
                  <c:v>1419.87</c:v>
                </c:pt>
                <c:pt idx="21988">
                  <c:v>1419.88</c:v>
                </c:pt>
                <c:pt idx="21989">
                  <c:v>1419.89</c:v>
                </c:pt>
                <c:pt idx="21990">
                  <c:v>1419.9</c:v>
                </c:pt>
                <c:pt idx="21991">
                  <c:v>1419.91</c:v>
                </c:pt>
                <c:pt idx="21992">
                  <c:v>1419.92</c:v>
                </c:pt>
                <c:pt idx="21993">
                  <c:v>1419.93</c:v>
                </c:pt>
                <c:pt idx="21994">
                  <c:v>1419.94</c:v>
                </c:pt>
                <c:pt idx="21995">
                  <c:v>1419.95</c:v>
                </c:pt>
                <c:pt idx="21996">
                  <c:v>1419.96</c:v>
                </c:pt>
                <c:pt idx="21997">
                  <c:v>1419.97</c:v>
                </c:pt>
                <c:pt idx="21998">
                  <c:v>1419.98</c:v>
                </c:pt>
                <c:pt idx="21999">
                  <c:v>1419.99</c:v>
                </c:pt>
                <c:pt idx="22000">
                  <c:v>1420</c:v>
                </c:pt>
                <c:pt idx="22001">
                  <c:v>1420.01</c:v>
                </c:pt>
                <c:pt idx="22002">
                  <c:v>1420.02</c:v>
                </c:pt>
                <c:pt idx="22003">
                  <c:v>1420.03</c:v>
                </c:pt>
                <c:pt idx="22004">
                  <c:v>1420.04</c:v>
                </c:pt>
                <c:pt idx="22005">
                  <c:v>1420.05</c:v>
                </c:pt>
                <c:pt idx="22006">
                  <c:v>1420.06</c:v>
                </c:pt>
                <c:pt idx="22007">
                  <c:v>1420.07</c:v>
                </c:pt>
                <c:pt idx="22008">
                  <c:v>1420.08</c:v>
                </c:pt>
                <c:pt idx="22009">
                  <c:v>1420.09</c:v>
                </c:pt>
                <c:pt idx="22010">
                  <c:v>1420.1</c:v>
                </c:pt>
                <c:pt idx="22011">
                  <c:v>1420.11</c:v>
                </c:pt>
                <c:pt idx="22012">
                  <c:v>1420.12</c:v>
                </c:pt>
                <c:pt idx="22013">
                  <c:v>1420.13</c:v>
                </c:pt>
                <c:pt idx="22014">
                  <c:v>1420.14</c:v>
                </c:pt>
                <c:pt idx="22015">
                  <c:v>1420.15</c:v>
                </c:pt>
                <c:pt idx="22016">
                  <c:v>1420.16</c:v>
                </c:pt>
                <c:pt idx="22017">
                  <c:v>1420.17</c:v>
                </c:pt>
                <c:pt idx="22018">
                  <c:v>1420.18</c:v>
                </c:pt>
                <c:pt idx="22019">
                  <c:v>1420.19</c:v>
                </c:pt>
                <c:pt idx="22020">
                  <c:v>1420.2</c:v>
                </c:pt>
                <c:pt idx="22021">
                  <c:v>1420.21</c:v>
                </c:pt>
                <c:pt idx="22022">
                  <c:v>1420.22</c:v>
                </c:pt>
                <c:pt idx="22023">
                  <c:v>1420.23</c:v>
                </c:pt>
                <c:pt idx="22024">
                  <c:v>1420.24</c:v>
                </c:pt>
                <c:pt idx="22025">
                  <c:v>1420.25</c:v>
                </c:pt>
                <c:pt idx="22026">
                  <c:v>1420.26</c:v>
                </c:pt>
                <c:pt idx="22027">
                  <c:v>1420.27</c:v>
                </c:pt>
                <c:pt idx="22028">
                  <c:v>1420.28</c:v>
                </c:pt>
                <c:pt idx="22029">
                  <c:v>1420.29</c:v>
                </c:pt>
                <c:pt idx="22030">
                  <c:v>1420.3</c:v>
                </c:pt>
                <c:pt idx="22031">
                  <c:v>1420.31</c:v>
                </c:pt>
                <c:pt idx="22032">
                  <c:v>1420.32</c:v>
                </c:pt>
                <c:pt idx="22033">
                  <c:v>1420.33</c:v>
                </c:pt>
                <c:pt idx="22034">
                  <c:v>1420.34</c:v>
                </c:pt>
                <c:pt idx="22035">
                  <c:v>1420.35</c:v>
                </c:pt>
                <c:pt idx="22036">
                  <c:v>1420.36</c:v>
                </c:pt>
                <c:pt idx="22037">
                  <c:v>1420.37</c:v>
                </c:pt>
                <c:pt idx="22038">
                  <c:v>1420.38</c:v>
                </c:pt>
                <c:pt idx="22039">
                  <c:v>1420.39</c:v>
                </c:pt>
                <c:pt idx="22040">
                  <c:v>1420.4</c:v>
                </c:pt>
                <c:pt idx="22041">
                  <c:v>1420.41</c:v>
                </c:pt>
                <c:pt idx="22042">
                  <c:v>1420.42</c:v>
                </c:pt>
                <c:pt idx="22043">
                  <c:v>1420.43</c:v>
                </c:pt>
                <c:pt idx="22044">
                  <c:v>1420.44</c:v>
                </c:pt>
                <c:pt idx="22045">
                  <c:v>1420.45</c:v>
                </c:pt>
                <c:pt idx="22046">
                  <c:v>1420.46</c:v>
                </c:pt>
                <c:pt idx="22047">
                  <c:v>1420.47</c:v>
                </c:pt>
                <c:pt idx="22048">
                  <c:v>1420.48</c:v>
                </c:pt>
                <c:pt idx="22049">
                  <c:v>1420.49</c:v>
                </c:pt>
                <c:pt idx="22050">
                  <c:v>1420.5</c:v>
                </c:pt>
                <c:pt idx="22051">
                  <c:v>1420.51</c:v>
                </c:pt>
                <c:pt idx="22052">
                  <c:v>1420.52</c:v>
                </c:pt>
                <c:pt idx="22053">
                  <c:v>1420.53</c:v>
                </c:pt>
                <c:pt idx="22054">
                  <c:v>1420.54</c:v>
                </c:pt>
                <c:pt idx="22055">
                  <c:v>1420.55</c:v>
                </c:pt>
                <c:pt idx="22056">
                  <c:v>1420.56</c:v>
                </c:pt>
                <c:pt idx="22057">
                  <c:v>1420.57</c:v>
                </c:pt>
                <c:pt idx="22058">
                  <c:v>1420.58</c:v>
                </c:pt>
                <c:pt idx="22059">
                  <c:v>1420.59</c:v>
                </c:pt>
                <c:pt idx="22060">
                  <c:v>1420.6</c:v>
                </c:pt>
                <c:pt idx="22061">
                  <c:v>1420.61</c:v>
                </c:pt>
                <c:pt idx="22062">
                  <c:v>1420.62</c:v>
                </c:pt>
                <c:pt idx="22063">
                  <c:v>1420.63</c:v>
                </c:pt>
                <c:pt idx="22064">
                  <c:v>1420.64</c:v>
                </c:pt>
                <c:pt idx="22065">
                  <c:v>1420.65</c:v>
                </c:pt>
                <c:pt idx="22066">
                  <c:v>1420.66</c:v>
                </c:pt>
                <c:pt idx="22067">
                  <c:v>1420.67</c:v>
                </c:pt>
                <c:pt idx="22068">
                  <c:v>1420.68</c:v>
                </c:pt>
                <c:pt idx="22069">
                  <c:v>1420.69</c:v>
                </c:pt>
                <c:pt idx="22070">
                  <c:v>1420.7</c:v>
                </c:pt>
                <c:pt idx="22071">
                  <c:v>1420.71</c:v>
                </c:pt>
                <c:pt idx="22072">
                  <c:v>1420.72</c:v>
                </c:pt>
                <c:pt idx="22073">
                  <c:v>1420.73</c:v>
                </c:pt>
                <c:pt idx="22074">
                  <c:v>1420.74</c:v>
                </c:pt>
                <c:pt idx="22075">
                  <c:v>1420.75</c:v>
                </c:pt>
                <c:pt idx="22076">
                  <c:v>1420.76</c:v>
                </c:pt>
                <c:pt idx="22077">
                  <c:v>1420.77</c:v>
                </c:pt>
                <c:pt idx="22078">
                  <c:v>1420.78</c:v>
                </c:pt>
                <c:pt idx="22079">
                  <c:v>1420.79</c:v>
                </c:pt>
                <c:pt idx="22080">
                  <c:v>1420.8</c:v>
                </c:pt>
                <c:pt idx="22081">
                  <c:v>1420.81</c:v>
                </c:pt>
                <c:pt idx="22082">
                  <c:v>1420.82</c:v>
                </c:pt>
                <c:pt idx="22083">
                  <c:v>1420.83</c:v>
                </c:pt>
                <c:pt idx="22084">
                  <c:v>1420.84</c:v>
                </c:pt>
                <c:pt idx="22085">
                  <c:v>1420.85</c:v>
                </c:pt>
                <c:pt idx="22086">
                  <c:v>1420.86</c:v>
                </c:pt>
                <c:pt idx="22087">
                  <c:v>1420.87</c:v>
                </c:pt>
                <c:pt idx="22088">
                  <c:v>1420.88</c:v>
                </c:pt>
                <c:pt idx="22089">
                  <c:v>1420.89</c:v>
                </c:pt>
                <c:pt idx="22090">
                  <c:v>1420.9</c:v>
                </c:pt>
                <c:pt idx="22091">
                  <c:v>1420.91</c:v>
                </c:pt>
                <c:pt idx="22092">
                  <c:v>1420.92</c:v>
                </c:pt>
                <c:pt idx="22093">
                  <c:v>1420.93</c:v>
                </c:pt>
                <c:pt idx="22094">
                  <c:v>1420.94</c:v>
                </c:pt>
                <c:pt idx="22095">
                  <c:v>1420.95</c:v>
                </c:pt>
                <c:pt idx="22096">
                  <c:v>1420.96</c:v>
                </c:pt>
                <c:pt idx="22097">
                  <c:v>1420.97</c:v>
                </c:pt>
                <c:pt idx="22098">
                  <c:v>1420.98</c:v>
                </c:pt>
                <c:pt idx="22099">
                  <c:v>1420.99</c:v>
                </c:pt>
                <c:pt idx="22100">
                  <c:v>1421</c:v>
                </c:pt>
                <c:pt idx="22101">
                  <c:v>1421.01</c:v>
                </c:pt>
                <c:pt idx="22102">
                  <c:v>1421.02</c:v>
                </c:pt>
                <c:pt idx="22103">
                  <c:v>1421.03</c:v>
                </c:pt>
                <c:pt idx="22104">
                  <c:v>1421.04</c:v>
                </c:pt>
                <c:pt idx="22105">
                  <c:v>1421.05</c:v>
                </c:pt>
                <c:pt idx="22106">
                  <c:v>1421.06</c:v>
                </c:pt>
                <c:pt idx="22107">
                  <c:v>1421.07</c:v>
                </c:pt>
                <c:pt idx="22108">
                  <c:v>1421.08</c:v>
                </c:pt>
                <c:pt idx="22109">
                  <c:v>1421.09</c:v>
                </c:pt>
                <c:pt idx="22110">
                  <c:v>1421.1</c:v>
                </c:pt>
                <c:pt idx="22111">
                  <c:v>1421.11</c:v>
                </c:pt>
                <c:pt idx="22112">
                  <c:v>1421.12</c:v>
                </c:pt>
                <c:pt idx="22113">
                  <c:v>1421.13</c:v>
                </c:pt>
                <c:pt idx="22114">
                  <c:v>1421.14</c:v>
                </c:pt>
                <c:pt idx="22115">
                  <c:v>1421.15</c:v>
                </c:pt>
                <c:pt idx="22116">
                  <c:v>1421.16</c:v>
                </c:pt>
                <c:pt idx="22117">
                  <c:v>1421.17</c:v>
                </c:pt>
                <c:pt idx="22118">
                  <c:v>1421.18</c:v>
                </c:pt>
                <c:pt idx="22119">
                  <c:v>1421.19</c:v>
                </c:pt>
                <c:pt idx="22120">
                  <c:v>1421.2</c:v>
                </c:pt>
                <c:pt idx="22121">
                  <c:v>1421.21</c:v>
                </c:pt>
                <c:pt idx="22122">
                  <c:v>1421.22</c:v>
                </c:pt>
                <c:pt idx="22123">
                  <c:v>1421.23</c:v>
                </c:pt>
                <c:pt idx="22124">
                  <c:v>1421.24</c:v>
                </c:pt>
                <c:pt idx="22125">
                  <c:v>1421.25</c:v>
                </c:pt>
                <c:pt idx="22126">
                  <c:v>1421.26</c:v>
                </c:pt>
                <c:pt idx="22127">
                  <c:v>1421.27</c:v>
                </c:pt>
                <c:pt idx="22128">
                  <c:v>1421.28</c:v>
                </c:pt>
                <c:pt idx="22129">
                  <c:v>1421.29</c:v>
                </c:pt>
                <c:pt idx="22130">
                  <c:v>1421.3</c:v>
                </c:pt>
                <c:pt idx="22131">
                  <c:v>1421.31</c:v>
                </c:pt>
                <c:pt idx="22132">
                  <c:v>1421.32</c:v>
                </c:pt>
                <c:pt idx="22133">
                  <c:v>1421.33</c:v>
                </c:pt>
                <c:pt idx="22134">
                  <c:v>1421.34</c:v>
                </c:pt>
                <c:pt idx="22135">
                  <c:v>1421.35</c:v>
                </c:pt>
                <c:pt idx="22136">
                  <c:v>1421.36</c:v>
                </c:pt>
                <c:pt idx="22137">
                  <c:v>1421.37</c:v>
                </c:pt>
                <c:pt idx="22138">
                  <c:v>1421.38</c:v>
                </c:pt>
                <c:pt idx="22139">
                  <c:v>1421.39</c:v>
                </c:pt>
                <c:pt idx="22140">
                  <c:v>1421.4</c:v>
                </c:pt>
                <c:pt idx="22141">
                  <c:v>1421.41</c:v>
                </c:pt>
                <c:pt idx="22142">
                  <c:v>1421.42</c:v>
                </c:pt>
                <c:pt idx="22143">
                  <c:v>1421.43</c:v>
                </c:pt>
                <c:pt idx="22144">
                  <c:v>1421.44</c:v>
                </c:pt>
                <c:pt idx="22145">
                  <c:v>1421.45</c:v>
                </c:pt>
                <c:pt idx="22146">
                  <c:v>1421.46</c:v>
                </c:pt>
                <c:pt idx="22147">
                  <c:v>1421.47</c:v>
                </c:pt>
                <c:pt idx="22148">
                  <c:v>1421.48</c:v>
                </c:pt>
                <c:pt idx="22149">
                  <c:v>1421.49</c:v>
                </c:pt>
                <c:pt idx="22150">
                  <c:v>1421.5</c:v>
                </c:pt>
                <c:pt idx="22151">
                  <c:v>1421.51</c:v>
                </c:pt>
                <c:pt idx="22152">
                  <c:v>1421.52</c:v>
                </c:pt>
                <c:pt idx="22153">
                  <c:v>1421.53</c:v>
                </c:pt>
                <c:pt idx="22154">
                  <c:v>1421.54</c:v>
                </c:pt>
                <c:pt idx="22155">
                  <c:v>1421.55</c:v>
                </c:pt>
                <c:pt idx="22156">
                  <c:v>1421.56</c:v>
                </c:pt>
                <c:pt idx="22157">
                  <c:v>1421.57</c:v>
                </c:pt>
                <c:pt idx="22158">
                  <c:v>1421.58</c:v>
                </c:pt>
                <c:pt idx="22159">
                  <c:v>1421.59</c:v>
                </c:pt>
                <c:pt idx="22160">
                  <c:v>1421.6</c:v>
                </c:pt>
                <c:pt idx="22161">
                  <c:v>1421.61</c:v>
                </c:pt>
                <c:pt idx="22162">
                  <c:v>1421.62</c:v>
                </c:pt>
                <c:pt idx="22163">
                  <c:v>1421.63</c:v>
                </c:pt>
                <c:pt idx="22164">
                  <c:v>1421.64</c:v>
                </c:pt>
                <c:pt idx="22165">
                  <c:v>1421.65</c:v>
                </c:pt>
                <c:pt idx="22166">
                  <c:v>1421.66</c:v>
                </c:pt>
                <c:pt idx="22167">
                  <c:v>1421.67</c:v>
                </c:pt>
                <c:pt idx="22168">
                  <c:v>1421.68</c:v>
                </c:pt>
                <c:pt idx="22169">
                  <c:v>1421.69</c:v>
                </c:pt>
                <c:pt idx="22170">
                  <c:v>1421.7</c:v>
                </c:pt>
                <c:pt idx="22171">
                  <c:v>1421.71</c:v>
                </c:pt>
                <c:pt idx="22172">
                  <c:v>1421.72</c:v>
                </c:pt>
                <c:pt idx="22173">
                  <c:v>1421.73</c:v>
                </c:pt>
                <c:pt idx="22174">
                  <c:v>1421.74</c:v>
                </c:pt>
                <c:pt idx="22175">
                  <c:v>1421.75</c:v>
                </c:pt>
                <c:pt idx="22176">
                  <c:v>1421.76</c:v>
                </c:pt>
                <c:pt idx="22177">
                  <c:v>1421.77</c:v>
                </c:pt>
                <c:pt idx="22178">
                  <c:v>1421.78</c:v>
                </c:pt>
                <c:pt idx="22179">
                  <c:v>1421.79</c:v>
                </c:pt>
                <c:pt idx="22180">
                  <c:v>1421.8</c:v>
                </c:pt>
                <c:pt idx="22181">
                  <c:v>1421.81</c:v>
                </c:pt>
                <c:pt idx="22182">
                  <c:v>1421.82</c:v>
                </c:pt>
                <c:pt idx="22183">
                  <c:v>1421.83</c:v>
                </c:pt>
                <c:pt idx="22184">
                  <c:v>1421.84</c:v>
                </c:pt>
                <c:pt idx="22185">
                  <c:v>1421.85</c:v>
                </c:pt>
                <c:pt idx="22186">
                  <c:v>1421.86</c:v>
                </c:pt>
                <c:pt idx="22187">
                  <c:v>1421.87</c:v>
                </c:pt>
                <c:pt idx="22188">
                  <c:v>1421.88</c:v>
                </c:pt>
                <c:pt idx="22189">
                  <c:v>1421.89</c:v>
                </c:pt>
                <c:pt idx="22190">
                  <c:v>1421.9</c:v>
                </c:pt>
                <c:pt idx="22191">
                  <c:v>1421.91</c:v>
                </c:pt>
                <c:pt idx="22192">
                  <c:v>1421.92</c:v>
                </c:pt>
                <c:pt idx="22193">
                  <c:v>1421.93</c:v>
                </c:pt>
                <c:pt idx="22194">
                  <c:v>1421.94</c:v>
                </c:pt>
                <c:pt idx="22195">
                  <c:v>1421.95</c:v>
                </c:pt>
                <c:pt idx="22196">
                  <c:v>1421.96</c:v>
                </c:pt>
                <c:pt idx="22197">
                  <c:v>1421.97</c:v>
                </c:pt>
                <c:pt idx="22198">
                  <c:v>1421.98</c:v>
                </c:pt>
                <c:pt idx="22199">
                  <c:v>1421.99</c:v>
                </c:pt>
                <c:pt idx="22200">
                  <c:v>1422</c:v>
                </c:pt>
                <c:pt idx="22201">
                  <c:v>1422.01</c:v>
                </c:pt>
                <c:pt idx="22202">
                  <c:v>1422.02</c:v>
                </c:pt>
                <c:pt idx="22203">
                  <c:v>1422.03</c:v>
                </c:pt>
                <c:pt idx="22204">
                  <c:v>1422.04</c:v>
                </c:pt>
                <c:pt idx="22205">
                  <c:v>1422.05</c:v>
                </c:pt>
                <c:pt idx="22206">
                  <c:v>1422.06</c:v>
                </c:pt>
                <c:pt idx="22207">
                  <c:v>1422.07</c:v>
                </c:pt>
                <c:pt idx="22208">
                  <c:v>1422.08</c:v>
                </c:pt>
                <c:pt idx="22209">
                  <c:v>1422.09</c:v>
                </c:pt>
                <c:pt idx="22210">
                  <c:v>1422.1</c:v>
                </c:pt>
                <c:pt idx="22211">
                  <c:v>1422.11</c:v>
                </c:pt>
                <c:pt idx="22212">
                  <c:v>1422.12</c:v>
                </c:pt>
                <c:pt idx="22213">
                  <c:v>1422.13</c:v>
                </c:pt>
                <c:pt idx="22214">
                  <c:v>1422.14</c:v>
                </c:pt>
                <c:pt idx="22215">
                  <c:v>1422.15</c:v>
                </c:pt>
                <c:pt idx="22216">
                  <c:v>1422.16</c:v>
                </c:pt>
                <c:pt idx="22217">
                  <c:v>1422.17</c:v>
                </c:pt>
                <c:pt idx="22218">
                  <c:v>1422.18</c:v>
                </c:pt>
                <c:pt idx="22219">
                  <c:v>1422.19</c:v>
                </c:pt>
                <c:pt idx="22220">
                  <c:v>1422.2</c:v>
                </c:pt>
                <c:pt idx="22221">
                  <c:v>1422.21</c:v>
                </c:pt>
                <c:pt idx="22222">
                  <c:v>1422.22</c:v>
                </c:pt>
                <c:pt idx="22223">
                  <c:v>1422.23</c:v>
                </c:pt>
                <c:pt idx="22224">
                  <c:v>1422.24</c:v>
                </c:pt>
                <c:pt idx="22225">
                  <c:v>1422.25</c:v>
                </c:pt>
                <c:pt idx="22226">
                  <c:v>1422.26</c:v>
                </c:pt>
                <c:pt idx="22227">
                  <c:v>1422.27</c:v>
                </c:pt>
                <c:pt idx="22228">
                  <c:v>1422.28</c:v>
                </c:pt>
                <c:pt idx="22229">
                  <c:v>1422.29</c:v>
                </c:pt>
                <c:pt idx="22230">
                  <c:v>1422.3</c:v>
                </c:pt>
                <c:pt idx="22231">
                  <c:v>1422.31</c:v>
                </c:pt>
                <c:pt idx="22232">
                  <c:v>1422.32</c:v>
                </c:pt>
                <c:pt idx="22233">
                  <c:v>1422.33</c:v>
                </c:pt>
                <c:pt idx="22234">
                  <c:v>1422.34</c:v>
                </c:pt>
                <c:pt idx="22235">
                  <c:v>1422.35</c:v>
                </c:pt>
                <c:pt idx="22236">
                  <c:v>1422.36</c:v>
                </c:pt>
                <c:pt idx="22237">
                  <c:v>1422.37</c:v>
                </c:pt>
                <c:pt idx="22238">
                  <c:v>1422.38</c:v>
                </c:pt>
                <c:pt idx="22239">
                  <c:v>1422.39</c:v>
                </c:pt>
                <c:pt idx="22240">
                  <c:v>1422.4</c:v>
                </c:pt>
                <c:pt idx="22241">
                  <c:v>1422.41</c:v>
                </c:pt>
                <c:pt idx="22242">
                  <c:v>1422.42</c:v>
                </c:pt>
                <c:pt idx="22243">
                  <c:v>1422.43</c:v>
                </c:pt>
                <c:pt idx="22244">
                  <c:v>1422.44</c:v>
                </c:pt>
                <c:pt idx="22245">
                  <c:v>1422.45</c:v>
                </c:pt>
                <c:pt idx="22246">
                  <c:v>1422.46</c:v>
                </c:pt>
                <c:pt idx="22247">
                  <c:v>1422.47</c:v>
                </c:pt>
                <c:pt idx="22248">
                  <c:v>1422.48</c:v>
                </c:pt>
                <c:pt idx="22249">
                  <c:v>1422.49</c:v>
                </c:pt>
                <c:pt idx="22250">
                  <c:v>1422.5</c:v>
                </c:pt>
                <c:pt idx="22251">
                  <c:v>1422.51</c:v>
                </c:pt>
                <c:pt idx="22252">
                  <c:v>1422.52</c:v>
                </c:pt>
                <c:pt idx="22253">
                  <c:v>1422.53</c:v>
                </c:pt>
                <c:pt idx="22254">
                  <c:v>1422.54</c:v>
                </c:pt>
                <c:pt idx="22255">
                  <c:v>1422.55</c:v>
                </c:pt>
                <c:pt idx="22256">
                  <c:v>1422.56</c:v>
                </c:pt>
                <c:pt idx="22257">
                  <c:v>1422.57</c:v>
                </c:pt>
                <c:pt idx="22258">
                  <c:v>1422.58</c:v>
                </c:pt>
                <c:pt idx="22259">
                  <c:v>1422.59</c:v>
                </c:pt>
                <c:pt idx="22260">
                  <c:v>1422.6</c:v>
                </c:pt>
                <c:pt idx="22261">
                  <c:v>1422.61</c:v>
                </c:pt>
                <c:pt idx="22262">
                  <c:v>1422.62</c:v>
                </c:pt>
                <c:pt idx="22263">
                  <c:v>1422.63</c:v>
                </c:pt>
                <c:pt idx="22264">
                  <c:v>1422.64</c:v>
                </c:pt>
                <c:pt idx="22265">
                  <c:v>1422.65</c:v>
                </c:pt>
                <c:pt idx="22266">
                  <c:v>1422.66</c:v>
                </c:pt>
                <c:pt idx="22267">
                  <c:v>1422.67</c:v>
                </c:pt>
                <c:pt idx="22268">
                  <c:v>1422.68</c:v>
                </c:pt>
                <c:pt idx="22269">
                  <c:v>1422.69</c:v>
                </c:pt>
                <c:pt idx="22270">
                  <c:v>1422.7</c:v>
                </c:pt>
                <c:pt idx="22271">
                  <c:v>1422.71</c:v>
                </c:pt>
                <c:pt idx="22272">
                  <c:v>1422.72</c:v>
                </c:pt>
                <c:pt idx="22273">
                  <c:v>1422.73</c:v>
                </c:pt>
                <c:pt idx="22274">
                  <c:v>1422.74</c:v>
                </c:pt>
                <c:pt idx="22275">
                  <c:v>1422.75</c:v>
                </c:pt>
                <c:pt idx="22276">
                  <c:v>1422.76</c:v>
                </c:pt>
                <c:pt idx="22277">
                  <c:v>1422.77</c:v>
                </c:pt>
                <c:pt idx="22278">
                  <c:v>1422.78</c:v>
                </c:pt>
                <c:pt idx="22279">
                  <c:v>1422.79</c:v>
                </c:pt>
                <c:pt idx="22280">
                  <c:v>1422.8</c:v>
                </c:pt>
                <c:pt idx="22281">
                  <c:v>1422.81</c:v>
                </c:pt>
                <c:pt idx="22282">
                  <c:v>1422.82</c:v>
                </c:pt>
                <c:pt idx="22283">
                  <c:v>1422.83</c:v>
                </c:pt>
                <c:pt idx="22284">
                  <c:v>1422.84</c:v>
                </c:pt>
                <c:pt idx="22285">
                  <c:v>1422.85</c:v>
                </c:pt>
                <c:pt idx="22286">
                  <c:v>1422.86</c:v>
                </c:pt>
                <c:pt idx="22287">
                  <c:v>1422.87</c:v>
                </c:pt>
                <c:pt idx="22288">
                  <c:v>1422.88</c:v>
                </c:pt>
                <c:pt idx="22289">
                  <c:v>1422.89</c:v>
                </c:pt>
                <c:pt idx="22290">
                  <c:v>1422.9</c:v>
                </c:pt>
                <c:pt idx="22291">
                  <c:v>1422.91</c:v>
                </c:pt>
                <c:pt idx="22292">
                  <c:v>1422.92</c:v>
                </c:pt>
                <c:pt idx="22293">
                  <c:v>1422.93</c:v>
                </c:pt>
                <c:pt idx="22294">
                  <c:v>1422.94</c:v>
                </c:pt>
                <c:pt idx="22295">
                  <c:v>1422.95</c:v>
                </c:pt>
                <c:pt idx="22296">
                  <c:v>1422.96</c:v>
                </c:pt>
                <c:pt idx="22297">
                  <c:v>1422.97</c:v>
                </c:pt>
                <c:pt idx="22298">
                  <c:v>1422.98</c:v>
                </c:pt>
                <c:pt idx="22299">
                  <c:v>1422.99</c:v>
                </c:pt>
                <c:pt idx="22300">
                  <c:v>1423</c:v>
                </c:pt>
                <c:pt idx="22301">
                  <c:v>1423.01</c:v>
                </c:pt>
                <c:pt idx="22302">
                  <c:v>1423.02</c:v>
                </c:pt>
                <c:pt idx="22303">
                  <c:v>1423.03</c:v>
                </c:pt>
                <c:pt idx="22304">
                  <c:v>1423.04</c:v>
                </c:pt>
                <c:pt idx="22305">
                  <c:v>1423.05</c:v>
                </c:pt>
                <c:pt idx="22306">
                  <c:v>1423.06</c:v>
                </c:pt>
                <c:pt idx="22307">
                  <c:v>1423.07</c:v>
                </c:pt>
                <c:pt idx="22308">
                  <c:v>1423.08</c:v>
                </c:pt>
                <c:pt idx="22309">
                  <c:v>1423.09</c:v>
                </c:pt>
                <c:pt idx="22310">
                  <c:v>1423.1</c:v>
                </c:pt>
                <c:pt idx="22311">
                  <c:v>1423.11</c:v>
                </c:pt>
                <c:pt idx="22312">
                  <c:v>1423.12</c:v>
                </c:pt>
                <c:pt idx="22313">
                  <c:v>1423.13</c:v>
                </c:pt>
                <c:pt idx="22314">
                  <c:v>1423.14</c:v>
                </c:pt>
                <c:pt idx="22315">
                  <c:v>1423.15</c:v>
                </c:pt>
                <c:pt idx="22316">
                  <c:v>1423.16</c:v>
                </c:pt>
                <c:pt idx="22317">
                  <c:v>1423.17</c:v>
                </c:pt>
                <c:pt idx="22318">
                  <c:v>1423.18</c:v>
                </c:pt>
                <c:pt idx="22319">
                  <c:v>1423.19</c:v>
                </c:pt>
                <c:pt idx="22320">
                  <c:v>1423.2</c:v>
                </c:pt>
                <c:pt idx="22321">
                  <c:v>1423.21</c:v>
                </c:pt>
                <c:pt idx="22322">
                  <c:v>1423.22</c:v>
                </c:pt>
                <c:pt idx="22323">
                  <c:v>1423.23</c:v>
                </c:pt>
                <c:pt idx="22324">
                  <c:v>1423.24</c:v>
                </c:pt>
                <c:pt idx="22325">
                  <c:v>1423.25</c:v>
                </c:pt>
                <c:pt idx="22326">
                  <c:v>1423.26</c:v>
                </c:pt>
                <c:pt idx="22327">
                  <c:v>1423.27</c:v>
                </c:pt>
                <c:pt idx="22328">
                  <c:v>1423.28</c:v>
                </c:pt>
                <c:pt idx="22329">
                  <c:v>1423.29</c:v>
                </c:pt>
                <c:pt idx="22330">
                  <c:v>1423.3</c:v>
                </c:pt>
                <c:pt idx="22331">
                  <c:v>1423.31</c:v>
                </c:pt>
                <c:pt idx="22332">
                  <c:v>1423.32</c:v>
                </c:pt>
                <c:pt idx="22333">
                  <c:v>1423.33</c:v>
                </c:pt>
                <c:pt idx="22334">
                  <c:v>1423.34</c:v>
                </c:pt>
                <c:pt idx="22335">
                  <c:v>1423.35</c:v>
                </c:pt>
                <c:pt idx="22336">
                  <c:v>1423.36</c:v>
                </c:pt>
                <c:pt idx="22337">
                  <c:v>1423.37</c:v>
                </c:pt>
                <c:pt idx="22338">
                  <c:v>1423.38</c:v>
                </c:pt>
                <c:pt idx="22339">
                  <c:v>1423.39</c:v>
                </c:pt>
                <c:pt idx="22340">
                  <c:v>1423.4</c:v>
                </c:pt>
                <c:pt idx="22341">
                  <c:v>1423.41</c:v>
                </c:pt>
                <c:pt idx="22342">
                  <c:v>1423.42</c:v>
                </c:pt>
                <c:pt idx="22343">
                  <c:v>1423.43</c:v>
                </c:pt>
                <c:pt idx="22344">
                  <c:v>1423.44</c:v>
                </c:pt>
                <c:pt idx="22345">
                  <c:v>1423.45</c:v>
                </c:pt>
                <c:pt idx="22346">
                  <c:v>1423.46</c:v>
                </c:pt>
                <c:pt idx="22347">
                  <c:v>1423.47</c:v>
                </c:pt>
                <c:pt idx="22348">
                  <c:v>1423.48</c:v>
                </c:pt>
                <c:pt idx="22349">
                  <c:v>1423.49</c:v>
                </c:pt>
                <c:pt idx="22350">
                  <c:v>1423.5</c:v>
                </c:pt>
                <c:pt idx="22351">
                  <c:v>1423.51</c:v>
                </c:pt>
                <c:pt idx="22352">
                  <c:v>1423.52</c:v>
                </c:pt>
                <c:pt idx="22353">
                  <c:v>1423.53</c:v>
                </c:pt>
                <c:pt idx="22354">
                  <c:v>1423.54</c:v>
                </c:pt>
                <c:pt idx="22355">
                  <c:v>1423.55</c:v>
                </c:pt>
                <c:pt idx="22356">
                  <c:v>1423.56</c:v>
                </c:pt>
                <c:pt idx="22357">
                  <c:v>1423.57</c:v>
                </c:pt>
                <c:pt idx="22358">
                  <c:v>1423.58</c:v>
                </c:pt>
                <c:pt idx="22359">
                  <c:v>1423.59</c:v>
                </c:pt>
                <c:pt idx="22360">
                  <c:v>1423.6</c:v>
                </c:pt>
                <c:pt idx="22361">
                  <c:v>1423.61</c:v>
                </c:pt>
                <c:pt idx="22362">
                  <c:v>1423.62</c:v>
                </c:pt>
                <c:pt idx="22363">
                  <c:v>1423.63</c:v>
                </c:pt>
                <c:pt idx="22364">
                  <c:v>1423.64</c:v>
                </c:pt>
                <c:pt idx="22365">
                  <c:v>1423.65</c:v>
                </c:pt>
                <c:pt idx="22366">
                  <c:v>1423.66</c:v>
                </c:pt>
                <c:pt idx="22367">
                  <c:v>1423.67</c:v>
                </c:pt>
                <c:pt idx="22368">
                  <c:v>1423.68</c:v>
                </c:pt>
                <c:pt idx="22369">
                  <c:v>1423.69</c:v>
                </c:pt>
                <c:pt idx="22370">
                  <c:v>1423.7</c:v>
                </c:pt>
                <c:pt idx="22371">
                  <c:v>1423.71</c:v>
                </c:pt>
                <c:pt idx="22372">
                  <c:v>1423.72</c:v>
                </c:pt>
                <c:pt idx="22373">
                  <c:v>1423.73</c:v>
                </c:pt>
                <c:pt idx="22374">
                  <c:v>1423.74</c:v>
                </c:pt>
                <c:pt idx="22375">
                  <c:v>1423.75</c:v>
                </c:pt>
                <c:pt idx="22376">
                  <c:v>1423.76</c:v>
                </c:pt>
                <c:pt idx="22377">
                  <c:v>1423.77</c:v>
                </c:pt>
                <c:pt idx="22378">
                  <c:v>1423.78</c:v>
                </c:pt>
                <c:pt idx="22379">
                  <c:v>1423.79</c:v>
                </c:pt>
                <c:pt idx="22380">
                  <c:v>1423.8</c:v>
                </c:pt>
                <c:pt idx="22381">
                  <c:v>1423.81</c:v>
                </c:pt>
                <c:pt idx="22382">
                  <c:v>1423.82</c:v>
                </c:pt>
                <c:pt idx="22383">
                  <c:v>1423.83</c:v>
                </c:pt>
                <c:pt idx="22384">
                  <c:v>1423.84</c:v>
                </c:pt>
                <c:pt idx="22385">
                  <c:v>1423.85</c:v>
                </c:pt>
                <c:pt idx="22386">
                  <c:v>1423.86</c:v>
                </c:pt>
                <c:pt idx="22387">
                  <c:v>1423.87</c:v>
                </c:pt>
                <c:pt idx="22388">
                  <c:v>1423.88</c:v>
                </c:pt>
                <c:pt idx="22389">
                  <c:v>1423.89</c:v>
                </c:pt>
                <c:pt idx="22390">
                  <c:v>1423.9</c:v>
                </c:pt>
                <c:pt idx="22391">
                  <c:v>1423.91</c:v>
                </c:pt>
                <c:pt idx="22392">
                  <c:v>1423.92</c:v>
                </c:pt>
                <c:pt idx="22393">
                  <c:v>1423.93</c:v>
                </c:pt>
                <c:pt idx="22394">
                  <c:v>1423.94</c:v>
                </c:pt>
                <c:pt idx="22395">
                  <c:v>1423.95</c:v>
                </c:pt>
                <c:pt idx="22396">
                  <c:v>1423.96</c:v>
                </c:pt>
                <c:pt idx="22397">
                  <c:v>1423.97</c:v>
                </c:pt>
                <c:pt idx="22398">
                  <c:v>1423.98</c:v>
                </c:pt>
                <c:pt idx="22399">
                  <c:v>1423.99</c:v>
                </c:pt>
                <c:pt idx="22400">
                  <c:v>1424</c:v>
                </c:pt>
                <c:pt idx="22401">
                  <c:v>1424.01</c:v>
                </c:pt>
                <c:pt idx="22402">
                  <c:v>1424.02</c:v>
                </c:pt>
                <c:pt idx="22403">
                  <c:v>1424.03</c:v>
                </c:pt>
                <c:pt idx="22404">
                  <c:v>1424.04</c:v>
                </c:pt>
                <c:pt idx="22405">
                  <c:v>1424.05</c:v>
                </c:pt>
                <c:pt idx="22406">
                  <c:v>1424.06</c:v>
                </c:pt>
                <c:pt idx="22407">
                  <c:v>1424.07</c:v>
                </c:pt>
                <c:pt idx="22408">
                  <c:v>1424.08</c:v>
                </c:pt>
                <c:pt idx="22409">
                  <c:v>1424.09</c:v>
                </c:pt>
                <c:pt idx="22410">
                  <c:v>1424.1</c:v>
                </c:pt>
                <c:pt idx="22411">
                  <c:v>1424.11</c:v>
                </c:pt>
                <c:pt idx="22412">
                  <c:v>1424.12</c:v>
                </c:pt>
                <c:pt idx="22413">
                  <c:v>1424.13</c:v>
                </c:pt>
                <c:pt idx="22414">
                  <c:v>1424.14</c:v>
                </c:pt>
                <c:pt idx="22415">
                  <c:v>1424.15</c:v>
                </c:pt>
                <c:pt idx="22416">
                  <c:v>1424.16</c:v>
                </c:pt>
                <c:pt idx="22417">
                  <c:v>1424.17</c:v>
                </c:pt>
                <c:pt idx="22418">
                  <c:v>1424.18</c:v>
                </c:pt>
                <c:pt idx="22419">
                  <c:v>1424.19</c:v>
                </c:pt>
                <c:pt idx="22420">
                  <c:v>1424.2</c:v>
                </c:pt>
                <c:pt idx="22421">
                  <c:v>1424.21</c:v>
                </c:pt>
                <c:pt idx="22422">
                  <c:v>1424.22</c:v>
                </c:pt>
                <c:pt idx="22423">
                  <c:v>1424.23</c:v>
                </c:pt>
                <c:pt idx="22424">
                  <c:v>1424.24</c:v>
                </c:pt>
                <c:pt idx="22425">
                  <c:v>1424.25</c:v>
                </c:pt>
                <c:pt idx="22426">
                  <c:v>1424.26</c:v>
                </c:pt>
                <c:pt idx="22427">
                  <c:v>1424.27</c:v>
                </c:pt>
                <c:pt idx="22428">
                  <c:v>1424.28</c:v>
                </c:pt>
                <c:pt idx="22429">
                  <c:v>1424.29</c:v>
                </c:pt>
                <c:pt idx="22430">
                  <c:v>1424.3</c:v>
                </c:pt>
                <c:pt idx="22431">
                  <c:v>1424.31</c:v>
                </c:pt>
                <c:pt idx="22432">
                  <c:v>1424.32</c:v>
                </c:pt>
                <c:pt idx="22433">
                  <c:v>1424.33</c:v>
                </c:pt>
                <c:pt idx="22434">
                  <c:v>1424.34</c:v>
                </c:pt>
                <c:pt idx="22435">
                  <c:v>1424.35</c:v>
                </c:pt>
                <c:pt idx="22436">
                  <c:v>1424.36</c:v>
                </c:pt>
                <c:pt idx="22437">
                  <c:v>1424.37</c:v>
                </c:pt>
                <c:pt idx="22438">
                  <c:v>1424.38</c:v>
                </c:pt>
                <c:pt idx="22439">
                  <c:v>1424.39</c:v>
                </c:pt>
                <c:pt idx="22440">
                  <c:v>1424.4</c:v>
                </c:pt>
                <c:pt idx="22441">
                  <c:v>1424.41</c:v>
                </c:pt>
                <c:pt idx="22442">
                  <c:v>1424.42</c:v>
                </c:pt>
                <c:pt idx="22443">
                  <c:v>1424.43</c:v>
                </c:pt>
                <c:pt idx="22444">
                  <c:v>1424.44</c:v>
                </c:pt>
                <c:pt idx="22445">
                  <c:v>1424.45</c:v>
                </c:pt>
                <c:pt idx="22446">
                  <c:v>1424.46</c:v>
                </c:pt>
                <c:pt idx="22447">
                  <c:v>1424.47</c:v>
                </c:pt>
                <c:pt idx="22448">
                  <c:v>1424.48</c:v>
                </c:pt>
                <c:pt idx="22449">
                  <c:v>1424.49</c:v>
                </c:pt>
                <c:pt idx="22450">
                  <c:v>1424.5</c:v>
                </c:pt>
                <c:pt idx="22451">
                  <c:v>1424.51</c:v>
                </c:pt>
                <c:pt idx="22452">
                  <c:v>1424.52</c:v>
                </c:pt>
                <c:pt idx="22453">
                  <c:v>1424.53</c:v>
                </c:pt>
                <c:pt idx="22454">
                  <c:v>1424.54</c:v>
                </c:pt>
                <c:pt idx="22455">
                  <c:v>1424.55</c:v>
                </c:pt>
                <c:pt idx="22456">
                  <c:v>1424.56</c:v>
                </c:pt>
                <c:pt idx="22457">
                  <c:v>1424.57</c:v>
                </c:pt>
                <c:pt idx="22458">
                  <c:v>1424.58</c:v>
                </c:pt>
                <c:pt idx="22459">
                  <c:v>1424.59</c:v>
                </c:pt>
                <c:pt idx="22460">
                  <c:v>1424.6</c:v>
                </c:pt>
                <c:pt idx="22461">
                  <c:v>1424.61</c:v>
                </c:pt>
                <c:pt idx="22462">
                  <c:v>1424.62</c:v>
                </c:pt>
                <c:pt idx="22463">
                  <c:v>1424.63</c:v>
                </c:pt>
                <c:pt idx="22464">
                  <c:v>1424.64</c:v>
                </c:pt>
                <c:pt idx="22465">
                  <c:v>1424.65</c:v>
                </c:pt>
                <c:pt idx="22466">
                  <c:v>1424.66</c:v>
                </c:pt>
                <c:pt idx="22467">
                  <c:v>1424.67</c:v>
                </c:pt>
                <c:pt idx="22468">
                  <c:v>1424.68</c:v>
                </c:pt>
                <c:pt idx="22469">
                  <c:v>1424.69</c:v>
                </c:pt>
                <c:pt idx="22470">
                  <c:v>1424.7</c:v>
                </c:pt>
                <c:pt idx="22471">
                  <c:v>1424.71</c:v>
                </c:pt>
                <c:pt idx="22472">
                  <c:v>1424.72</c:v>
                </c:pt>
                <c:pt idx="22473">
                  <c:v>1424.73</c:v>
                </c:pt>
                <c:pt idx="22474">
                  <c:v>1424.74</c:v>
                </c:pt>
                <c:pt idx="22475">
                  <c:v>1424.75</c:v>
                </c:pt>
                <c:pt idx="22476">
                  <c:v>1424.76</c:v>
                </c:pt>
                <c:pt idx="22477">
                  <c:v>1424.77</c:v>
                </c:pt>
                <c:pt idx="22478">
                  <c:v>1424.78</c:v>
                </c:pt>
                <c:pt idx="22479">
                  <c:v>1424.79</c:v>
                </c:pt>
                <c:pt idx="22480">
                  <c:v>1424.8</c:v>
                </c:pt>
                <c:pt idx="22481">
                  <c:v>1424.81</c:v>
                </c:pt>
                <c:pt idx="22482">
                  <c:v>1424.82</c:v>
                </c:pt>
                <c:pt idx="22483">
                  <c:v>1424.83</c:v>
                </c:pt>
                <c:pt idx="22484">
                  <c:v>1424.84</c:v>
                </c:pt>
                <c:pt idx="22485">
                  <c:v>1424.85</c:v>
                </c:pt>
                <c:pt idx="22486">
                  <c:v>1424.86</c:v>
                </c:pt>
                <c:pt idx="22487">
                  <c:v>1424.87</c:v>
                </c:pt>
                <c:pt idx="22488">
                  <c:v>1424.88</c:v>
                </c:pt>
                <c:pt idx="22489">
                  <c:v>1424.89</c:v>
                </c:pt>
                <c:pt idx="22490">
                  <c:v>1424.9</c:v>
                </c:pt>
                <c:pt idx="22491">
                  <c:v>1424.91</c:v>
                </c:pt>
                <c:pt idx="22492">
                  <c:v>1424.92</c:v>
                </c:pt>
                <c:pt idx="22493">
                  <c:v>1424.93</c:v>
                </c:pt>
                <c:pt idx="22494">
                  <c:v>1424.94</c:v>
                </c:pt>
                <c:pt idx="22495">
                  <c:v>1424.95</c:v>
                </c:pt>
                <c:pt idx="22496">
                  <c:v>1424.96</c:v>
                </c:pt>
                <c:pt idx="22497">
                  <c:v>1424.97</c:v>
                </c:pt>
                <c:pt idx="22498">
                  <c:v>1424.98</c:v>
                </c:pt>
                <c:pt idx="22499">
                  <c:v>1424.99</c:v>
                </c:pt>
                <c:pt idx="22500">
                  <c:v>1425</c:v>
                </c:pt>
                <c:pt idx="22501">
                  <c:v>1425.01</c:v>
                </c:pt>
                <c:pt idx="22502">
                  <c:v>1425.02</c:v>
                </c:pt>
                <c:pt idx="22503">
                  <c:v>1425.03</c:v>
                </c:pt>
                <c:pt idx="22504">
                  <c:v>1425.04</c:v>
                </c:pt>
                <c:pt idx="22505">
                  <c:v>1425.05</c:v>
                </c:pt>
                <c:pt idx="22506">
                  <c:v>1425.06</c:v>
                </c:pt>
                <c:pt idx="22507">
                  <c:v>1425.07</c:v>
                </c:pt>
                <c:pt idx="22508">
                  <c:v>1425.08</c:v>
                </c:pt>
                <c:pt idx="22509">
                  <c:v>1425.09</c:v>
                </c:pt>
                <c:pt idx="22510">
                  <c:v>1425.1</c:v>
                </c:pt>
                <c:pt idx="22511">
                  <c:v>1425.11</c:v>
                </c:pt>
                <c:pt idx="22512">
                  <c:v>1425.12</c:v>
                </c:pt>
                <c:pt idx="22513">
                  <c:v>1425.13</c:v>
                </c:pt>
                <c:pt idx="22514">
                  <c:v>1425.14</c:v>
                </c:pt>
                <c:pt idx="22515">
                  <c:v>1425.15</c:v>
                </c:pt>
                <c:pt idx="22516">
                  <c:v>1425.16</c:v>
                </c:pt>
                <c:pt idx="22517">
                  <c:v>1425.17</c:v>
                </c:pt>
                <c:pt idx="22518">
                  <c:v>1425.18</c:v>
                </c:pt>
                <c:pt idx="22519">
                  <c:v>1425.19</c:v>
                </c:pt>
                <c:pt idx="22520">
                  <c:v>1425.2</c:v>
                </c:pt>
                <c:pt idx="22521">
                  <c:v>1425.21</c:v>
                </c:pt>
                <c:pt idx="22522">
                  <c:v>1425.22</c:v>
                </c:pt>
                <c:pt idx="22523">
                  <c:v>1425.23</c:v>
                </c:pt>
                <c:pt idx="22524">
                  <c:v>1425.24</c:v>
                </c:pt>
                <c:pt idx="22525">
                  <c:v>1425.25</c:v>
                </c:pt>
                <c:pt idx="22526">
                  <c:v>1425.26</c:v>
                </c:pt>
                <c:pt idx="22527">
                  <c:v>1425.27</c:v>
                </c:pt>
                <c:pt idx="22528">
                  <c:v>1425.28</c:v>
                </c:pt>
                <c:pt idx="22529">
                  <c:v>1425.29</c:v>
                </c:pt>
                <c:pt idx="22530">
                  <c:v>1425.3</c:v>
                </c:pt>
                <c:pt idx="22531">
                  <c:v>1425.31</c:v>
                </c:pt>
                <c:pt idx="22532">
                  <c:v>1425.32</c:v>
                </c:pt>
                <c:pt idx="22533">
                  <c:v>1425.33</c:v>
                </c:pt>
                <c:pt idx="22534">
                  <c:v>1425.34</c:v>
                </c:pt>
                <c:pt idx="22535">
                  <c:v>1425.35</c:v>
                </c:pt>
                <c:pt idx="22536">
                  <c:v>1425.36</c:v>
                </c:pt>
                <c:pt idx="22537">
                  <c:v>1425.37</c:v>
                </c:pt>
                <c:pt idx="22538">
                  <c:v>1425.38</c:v>
                </c:pt>
                <c:pt idx="22539">
                  <c:v>1425.39</c:v>
                </c:pt>
                <c:pt idx="22540">
                  <c:v>1425.4</c:v>
                </c:pt>
                <c:pt idx="22541">
                  <c:v>1425.41</c:v>
                </c:pt>
                <c:pt idx="22542">
                  <c:v>1425.42</c:v>
                </c:pt>
                <c:pt idx="22543">
                  <c:v>1425.43</c:v>
                </c:pt>
                <c:pt idx="22544">
                  <c:v>1425.44</c:v>
                </c:pt>
                <c:pt idx="22545">
                  <c:v>1425.45</c:v>
                </c:pt>
                <c:pt idx="22546">
                  <c:v>1425.46</c:v>
                </c:pt>
                <c:pt idx="22547">
                  <c:v>1425.47</c:v>
                </c:pt>
                <c:pt idx="22548">
                  <c:v>1425.48</c:v>
                </c:pt>
                <c:pt idx="22549">
                  <c:v>1425.49</c:v>
                </c:pt>
                <c:pt idx="22550">
                  <c:v>1425.5</c:v>
                </c:pt>
                <c:pt idx="22551">
                  <c:v>1425.51</c:v>
                </c:pt>
                <c:pt idx="22552">
                  <c:v>1425.52</c:v>
                </c:pt>
                <c:pt idx="22553">
                  <c:v>1425.53</c:v>
                </c:pt>
                <c:pt idx="22554">
                  <c:v>1425.54</c:v>
                </c:pt>
                <c:pt idx="22555">
                  <c:v>1425.55</c:v>
                </c:pt>
                <c:pt idx="22556">
                  <c:v>1425.56</c:v>
                </c:pt>
                <c:pt idx="22557">
                  <c:v>1425.57</c:v>
                </c:pt>
                <c:pt idx="22558">
                  <c:v>1425.58</c:v>
                </c:pt>
                <c:pt idx="22559">
                  <c:v>1425.59</c:v>
                </c:pt>
                <c:pt idx="22560">
                  <c:v>1425.6</c:v>
                </c:pt>
                <c:pt idx="22561">
                  <c:v>1425.61</c:v>
                </c:pt>
                <c:pt idx="22562">
                  <c:v>1425.62</c:v>
                </c:pt>
                <c:pt idx="22563">
                  <c:v>1425.63</c:v>
                </c:pt>
                <c:pt idx="22564">
                  <c:v>1425.64</c:v>
                </c:pt>
                <c:pt idx="22565">
                  <c:v>1425.65</c:v>
                </c:pt>
                <c:pt idx="22566">
                  <c:v>1425.66</c:v>
                </c:pt>
                <c:pt idx="22567">
                  <c:v>1425.67</c:v>
                </c:pt>
                <c:pt idx="22568">
                  <c:v>1425.68</c:v>
                </c:pt>
                <c:pt idx="22569">
                  <c:v>1425.69</c:v>
                </c:pt>
                <c:pt idx="22570">
                  <c:v>1425.7</c:v>
                </c:pt>
                <c:pt idx="22571">
                  <c:v>1425.71</c:v>
                </c:pt>
                <c:pt idx="22572">
                  <c:v>1425.72</c:v>
                </c:pt>
                <c:pt idx="22573">
                  <c:v>1425.73</c:v>
                </c:pt>
                <c:pt idx="22574">
                  <c:v>1425.74</c:v>
                </c:pt>
                <c:pt idx="22575">
                  <c:v>1425.75</c:v>
                </c:pt>
                <c:pt idx="22576">
                  <c:v>1425.76</c:v>
                </c:pt>
                <c:pt idx="22577">
                  <c:v>1425.77</c:v>
                </c:pt>
                <c:pt idx="22578">
                  <c:v>1425.78</c:v>
                </c:pt>
                <c:pt idx="22579">
                  <c:v>1425.79</c:v>
                </c:pt>
                <c:pt idx="22580">
                  <c:v>1425.8</c:v>
                </c:pt>
                <c:pt idx="22581">
                  <c:v>1425.81</c:v>
                </c:pt>
                <c:pt idx="22582">
                  <c:v>1425.82</c:v>
                </c:pt>
                <c:pt idx="22583">
                  <c:v>1425.83</c:v>
                </c:pt>
                <c:pt idx="22584">
                  <c:v>1425.84</c:v>
                </c:pt>
                <c:pt idx="22585">
                  <c:v>1425.85</c:v>
                </c:pt>
                <c:pt idx="22586">
                  <c:v>1425.86</c:v>
                </c:pt>
                <c:pt idx="22587">
                  <c:v>1425.87</c:v>
                </c:pt>
                <c:pt idx="22588">
                  <c:v>1425.88</c:v>
                </c:pt>
                <c:pt idx="22589">
                  <c:v>1425.89</c:v>
                </c:pt>
                <c:pt idx="22590">
                  <c:v>1425.9</c:v>
                </c:pt>
                <c:pt idx="22591">
                  <c:v>1425.91</c:v>
                </c:pt>
                <c:pt idx="22592">
                  <c:v>1425.92</c:v>
                </c:pt>
                <c:pt idx="22593">
                  <c:v>1425.93</c:v>
                </c:pt>
                <c:pt idx="22594">
                  <c:v>1425.94</c:v>
                </c:pt>
                <c:pt idx="22595">
                  <c:v>1425.95</c:v>
                </c:pt>
                <c:pt idx="22596">
                  <c:v>1425.96</c:v>
                </c:pt>
                <c:pt idx="22597">
                  <c:v>1425.97</c:v>
                </c:pt>
                <c:pt idx="22598">
                  <c:v>1425.98</c:v>
                </c:pt>
                <c:pt idx="22599">
                  <c:v>1425.99</c:v>
                </c:pt>
                <c:pt idx="22600">
                  <c:v>1426</c:v>
                </c:pt>
                <c:pt idx="22601">
                  <c:v>1426.01</c:v>
                </c:pt>
                <c:pt idx="22602">
                  <c:v>1426.02</c:v>
                </c:pt>
                <c:pt idx="22603">
                  <c:v>1426.03</c:v>
                </c:pt>
                <c:pt idx="22604">
                  <c:v>1426.04</c:v>
                </c:pt>
                <c:pt idx="22605">
                  <c:v>1426.05</c:v>
                </c:pt>
                <c:pt idx="22606">
                  <c:v>1426.06</c:v>
                </c:pt>
                <c:pt idx="22607">
                  <c:v>1426.07</c:v>
                </c:pt>
                <c:pt idx="22608">
                  <c:v>1426.08</c:v>
                </c:pt>
                <c:pt idx="22609">
                  <c:v>1426.09</c:v>
                </c:pt>
                <c:pt idx="22610">
                  <c:v>1426.1</c:v>
                </c:pt>
                <c:pt idx="22611">
                  <c:v>1426.11</c:v>
                </c:pt>
                <c:pt idx="22612">
                  <c:v>1426.12</c:v>
                </c:pt>
                <c:pt idx="22613">
                  <c:v>1426.13</c:v>
                </c:pt>
                <c:pt idx="22614">
                  <c:v>1426.14</c:v>
                </c:pt>
                <c:pt idx="22615">
                  <c:v>1426.15</c:v>
                </c:pt>
                <c:pt idx="22616">
                  <c:v>1426.16</c:v>
                </c:pt>
                <c:pt idx="22617">
                  <c:v>1426.17</c:v>
                </c:pt>
                <c:pt idx="22618">
                  <c:v>1426.18</c:v>
                </c:pt>
                <c:pt idx="22619">
                  <c:v>1426.19</c:v>
                </c:pt>
                <c:pt idx="22620">
                  <c:v>1426.2</c:v>
                </c:pt>
                <c:pt idx="22621">
                  <c:v>1426.21</c:v>
                </c:pt>
                <c:pt idx="22622">
                  <c:v>1426.22</c:v>
                </c:pt>
                <c:pt idx="22623">
                  <c:v>1426.23</c:v>
                </c:pt>
                <c:pt idx="22624">
                  <c:v>1426.24</c:v>
                </c:pt>
                <c:pt idx="22625">
                  <c:v>1426.25</c:v>
                </c:pt>
                <c:pt idx="22626">
                  <c:v>1426.26</c:v>
                </c:pt>
                <c:pt idx="22627">
                  <c:v>1426.27</c:v>
                </c:pt>
                <c:pt idx="22628">
                  <c:v>1426.28</c:v>
                </c:pt>
                <c:pt idx="22629">
                  <c:v>1426.29</c:v>
                </c:pt>
                <c:pt idx="22630">
                  <c:v>1426.3</c:v>
                </c:pt>
                <c:pt idx="22631">
                  <c:v>1426.31</c:v>
                </c:pt>
                <c:pt idx="22632">
                  <c:v>1426.32</c:v>
                </c:pt>
                <c:pt idx="22633">
                  <c:v>1426.33</c:v>
                </c:pt>
                <c:pt idx="22634">
                  <c:v>1426.34</c:v>
                </c:pt>
                <c:pt idx="22635">
                  <c:v>1426.35</c:v>
                </c:pt>
                <c:pt idx="22636">
                  <c:v>1426.36</c:v>
                </c:pt>
                <c:pt idx="22637">
                  <c:v>1426.37</c:v>
                </c:pt>
                <c:pt idx="22638">
                  <c:v>1426.38</c:v>
                </c:pt>
                <c:pt idx="22639">
                  <c:v>1426.39</c:v>
                </c:pt>
                <c:pt idx="22640">
                  <c:v>1426.4</c:v>
                </c:pt>
                <c:pt idx="22641">
                  <c:v>1426.41</c:v>
                </c:pt>
                <c:pt idx="22642">
                  <c:v>1426.42</c:v>
                </c:pt>
                <c:pt idx="22643">
                  <c:v>1426.43</c:v>
                </c:pt>
                <c:pt idx="22644">
                  <c:v>1426.44</c:v>
                </c:pt>
                <c:pt idx="22645">
                  <c:v>1426.45</c:v>
                </c:pt>
                <c:pt idx="22646">
                  <c:v>1426.46</c:v>
                </c:pt>
                <c:pt idx="22647">
                  <c:v>1426.47</c:v>
                </c:pt>
                <c:pt idx="22648">
                  <c:v>1426.48</c:v>
                </c:pt>
                <c:pt idx="22649">
                  <c:v>1426.49</c:v>
                </c:pt>
                <c:pt idx="22650">
                  <c:v>1426.5</c:v>
                </c:pt>
                <c:pt idx="22651">
                  <c:v>1426.51</c:v>
                </c:pt>
                <c:pt idx="22652">
                  <c:v>1426.52</c:v>
                </c:pt>
                <c:pt idx="22653">
                  <c:v>1426.53</c:v>
                </c:pt>
                <c:pt idx="22654">
                  <c:v>1426.54</c:v>
                </c:pt>
                <c:pt idx="22655">
                  <c:v>1426.55</c:v>
                </c:pt>
                <c:pt idx="22656">
                  <c:v>1426.56</c:v>
                </c:pt>
                <c:pt idx="22657">
                  <c:v>1426.57</c:v>
                </c:pt>
                <c:pt idx="22658">
                  <c:v>1426.58</c:v>
                </c:pt>
                <c:pt idx="22659">
                  <c:v>1426.59</c:v>
                </c:pt>
                <c:pt idx="22660">
                  <c:v>1426.6</c:v>
                </c:pt>
                <c:pt idx="22661">
                  <c:v>1426.61</c:v>
                </c:pt>
                <c:pt idx="22662">
                  <c:v>1426.62</c:v>
                </c:pt>
                <c:pt idx="22663">
                  <c:v>1426.63</c:v>
                </c:pt>
                <c:pt idx="22664">
                  <c:v>1426.64</c:v>
                </c:pt>
                <c:pt idx="22665">
                  <c:v>1426.65</c:v>
                </c:pt>
                <c:pt idx="22666">
                  <c:v>1426.66</c:v>
                </c:pt>
                <c:pt idx="22667">
                  <c:v>1426.67</c:v>
                </c:pt>
                <c:pt idx="22668">
                  <c:v>1426.68</c:v>
                </c:pt>
                <c:pt idx="22669">
                  <c:v>1426.69</c:v>
                </c:pt>
                <c:pt idx="22670">
                  <c:v>1426.7</c:v>
                </c:pt>
                <c:pt idx="22671">
                  <c:v>1426.71</c:v>
                </c:pt>
                <c:pt idx="22672">
                  <c:v>1426.72</c:v>
                </c:pt>
                <c:pt idx="22673">
                  <c:v>1426.73</c:v>
                </c:pt>
                <c:pt idx="22674">
                  <c:v>1426.74</c:v>
                </c:pt>
                <c:pt idx="22675">
                  <c:v>1426.75</c:v>
                </c:pt>
                <c:pt idx="22676">
                  <c:v>1426.76</c:v>
                </c:pt>
                <c:pt idx="22677">
                  <c:v>1426.77</c:v>
                </c:pt>
                <c:pt idx="22678">
                  <c:v>1426.78</c:v>
                </c:pt>
                <c:pt idx="22679">
                  <c:v>1426.79</c:v>
                </c:pt>
                <c:pt idx="22680">
                  <c:v>1426.8</c:v>
                </c:pt>
                <c:pt idx="22681">
                  <c:v>1426.81</c:v>
                </c:pt>
                <c:pt idx="22682">
                  <c:v>1426.82</c:v>
                </c:pt>
                <c:pt idx="22683">
                  <c:v>1426.83</c:v>
                </c:pt>
                <c:pt idx="22684">
                  <c:v>1426.84</c:v>
                </c:pt>
                <c:pt idx="22685">
                  <c:v>1426.85</c:v>
                </c:pt>
                <c:pt idx="22686">
                  <c:v>1426.86</c:v>
                </c:pt>
                <c:pt idx="22687">
                  <c:v>1426.87</c:v>
                </c:pt>
                <c:pt idx="22688">
                  <c:v>1426.88</c:v>
                </c:pt>
                <c:pt idx="22689">
                  <c:v>1426.89</c:v>
                </c:pt>
                <c:pt idx="22690">
                  <c:v>1426.9</c:v>
                </c:pt>
                <c:pt idx="22691">
                  <c:v>1426.91</c:v>
                </c:pt>
                <c:pt idx="22692">
                  <c:v>1426.92</c:v>
                </c:pt>
                <c:pt idx="22693">
                  <c:v>1426.93</c:v>
                </c:pt>
                <c:pt idx="22694">
                  <c:v>1426.94</c:v>
                </c:pt>
                <c:pt idx="22695">
                  <c:v>1426.95</c:v>
                </c:pt>
                <c:pt idx="22696">
                  <c:v>1426.96</c:v>
                </c:pt>
                <c:pt idx="22697">
                  <c:v>1426.97</c:v>
                </c:pt>
                <c:pt idx="22698">
                  <c:v>1426.98</c:v>
                </c:pt>
                <c:pt idx="22699">
                  <c:v>1426.99</c:v>
                </c:pt>
                <c:pt idx="22700">
                  <c:v>1427</c:v>
                </c:pt>
                <c:pt idx="22701">
                  <c:v>1427.01</c:v>
                </c:pt>
                <c:pt idx="22702">
                  <c:v>1427.02</c:v>
                </c:pt>
                <c:pt idx="22703">
                  <c:v>1427.03</c:v>
                </c:pt>
                <c:pt idx="22704">
                  <c:v>1427.04</c:v>
                </c:pt>
                <c:pt idx="22705">
                  <c:v>1427.05</c:v>
                </c:pt>
                <c:pt idx="22706">
                  <c:v>1427.06</c:v>
                </c:pt>
                <c:pt idx="22707">
                  <c:v>1427.07</c:v>
                </c:pt>
                <c:pt idx="22708">
                  <c:v>1427.08</c:v>
                </c:pt>
                <c:pt idx="22709">
                  <c:v>1427.09</c:v>
                </c:pt>
                <c:pt idx="22710">
                  <c:v>1427.1</c:v>
                </c:pt>
                <c:pt idx="22711">
                  <c:v>1427.11</c:v>
                </c:pt>
                <c:pt idx="22712">
                  <c:v>1427.12</c:v>
                </c:pt>
                <c:pt idx="22713">
                  <c:v>1427.13</c:v>
                </c:pt>
                <c:pt idx="22714">
                  <c:v>1427.14</c:v>
                </c:pt>
                <c:pt idx="22715">
                  <c:v>1427.15</c:v>
                </c:pt>
                <c:pt idx="22716">
                  <c:v>1427.16</c:v>
                </c:pt>
                <c:pt idx="22717">
                  <c:v>1427.17</c:v>
                </c:pt>
                <c:pt idx="22718">
                  <c:v>1427.18</c:v>
                </c:pt>
                <c:pt idx="22719">
                  <c:v>1427.19</c:v>
                </c:pt>
                <c:pt idx="22720">
                  <c:v>1427.2</c:v>
                </c:pt>
                <c:pt idx="22721">
                  <c:v>1427.21</c:v>
                </c:pt>
                <c:pt idx="22722">
                  <c:v>1427.22</c:v>
                </c:pt>
                <c:pt idx="22723">
                  <c:v>1427.23</c:v>
                </c:pt>
                <c:pt idx="22724">
                  <c:v>1427.24</c:v>
                </c:pt>
                <c:pt idx="22725">
                  <c:v>1427.25</c:v>
                </c:pt>
                <c:pt idx="22726">
                  <c:v>1427.26</c:v>
                </c:pt>
                <c:pt idx="22727">
                  <c:v>1427.27</c:v>
                </c:pt>
                <c:pt idx="22728">
                  <c:v>1427.28</c:v>
                </c:pt>
                <c:pt idx="22729">
                  <c:v>1427.29</c:v>
                </c:pt>
                <c:pt idx="22730">
                  <c:v>1427.3</c:v>
                </c:pt>
                <c:pt idx="22731">
                  <c:v>1427.31</c:v>
                </c:pt>
                <c:pt idx="22732">
                  <c:v>1427.32</c:v>
                </c:pt>
                <c:pt idx="22733">
                  <c:v>1427.33</c:v>
                </c:pt>
                <c:pt idx="22734">
                  <c:v>1427.34</c:v>
                </c:pt>
                <c:pt idx="22735">
                  <c:v>1427.35</c:v>
                </c:pt>
                <c:pt idx="22736">
                  <c:v>1427.36</c:v>
                </c:pt>
                <c:pt idx="22737">
                  <c:v>1427.37</c:v>
                </c:pt>
                <c:pt idx="22738">
                  <c:v>1427.38</c:v>
                </c:pt>
                <c:pt idx="22739">
                  <c:v>1427.39</c:v>
                </c:pt>
                <c:pt idx="22740">
                  <c:v>1427.4</c:v>
                </c:pt>
                <c:pt idx="22741">
                  <c:v>1427.41</c:v>
                </c:pt>
                <c:pt idx="22742">
                  <c:v>1427.42</c:v>
                </c:pt>
                <c:pt idx="22743">
                  <c:v>1427.43</c:v>
                </c:pt>
                <c:pt idx="22744">
                  <c:v>1427.44</c:v>
                </c:pt>
                <c:pt idx="22745">
                  <c:v>1427.45</c:v>
                </c:pt>
                <c:pt idx="22746">
                  <c:v>1427.46</c:v>
                </c:pt>
                <c:pt idx="22747">
                  <c:v>1427.47</c:v>
                </c:pt>
                <c:pt idx="22748">
                  <c:v>1427.48</c:v>
                </c:pt>
                <c:pt idx="22749">
                  <c:v>1427.49</c:v>
                </c:pt>
                <c:pt idx="22750">
                  <c:v>1427.5</c:v>
                </c:pt>
                <c:pt idx="22751">
                  <c:v>1427.51</c:v>
                </c:pt>
                <c:pt idx="22752">
                  <c:v>1427.52</c:v>
                </c:pt>
                <c:pt idx="22753">
                  <c:v>1427.53</c:v>
                </c:pt>
                <c:pt idx="22754">
                  <c:v>1427.54</c:v>
                </c:pt>
                <c:pt idx="22755">
                  <c:v>1427.55</c:v>
                </c:pt>
                <c:pt idx="22756">
                  <c:v>1427.56</c:v>
                </c:pt>
                <c:pt idx="22757">
                  <c:v>1427.57</c:v>
                </c:pt>
                <c:pt idx="22758">
                  <c:v>1427.58</c:v>
                </c:pt>
                <c:pt idx="22759">
                  <c:v>1427.59</c:v>
                </c:pt>
                <c:pt idx="22760">
                  <c:v>1427.6</c:v>
                </c:pt>
                <c:pt idx="22761">
                  <c:v>1427.61</c:v>
                </c:pt>
                <c:pt idx="22762">
                  <c:v>1427.62</c:v>
                </c:pt>
                <c:pt idx="22763">
                  <c:v>1427.63</c:v>
                </c:pt>
                <c:pt idx="22764">
                  <c:v>1427.64</c:v>
                </c:pt>
                <c:pt idx="22765">
                  <c:v>1427.65</c:v>
                </c:pt>
                <c:pt idx="22766">
                  <c:v>1427.66</c:v>
                </c:pt>
                <c:pt idx="22767">
                  <c:v>1427.67</c:v>
                </c:pt>
                <c:pt idx="22768">
                  <c:v>1427.68</c:v>
                </c:pt>
                <c:pt idx="22769">
                  <c:v>1427.69</c:v>
                </c:pt>
                <c:pt idx="22770">
                  <c:v>1427.7</c:v>
                </c:pt>
                <c:pt idx="22771">
                  <c:v>1427.71</c:v>
                </c:pt>
                <c:pt idx="22772">
                  <c:v>1427.72</c:v>
                </c:pt>
                <c:pt idx="22773">
                  <c:v>1427.73</c:v>
                </c:pt>
                <c:pt idx="22774">
                  <c:v>1427.74</c:v>
                </c:pt>
                <c:pt idx="22775">
                  <c:v>1427.75</c:v>
                </c:pt>
                <c:pt idx="22776">
                  <c:v>1427.76</c:v>
                </c:pt>
                <c:pt idx="22777">
                  <c:v>1427.77</c:v>
                </c:pt>
                <c:pt idx="22778">
                  <c:v>1427.78</c:v>
                </c:pt>
                <c:pt idx="22779">
                  <c:v>1427.79</c:v>
                </c:pt>
                <c:pt idx="22780">
                  <c:v>1427.8</c:v>
                </c:pt>
                <c:pt idx="22781">
                  <c:v>1427.81</c:v>
                </c:pt>
                <c:pt idx="22782">
                  <c:v>1427.82</c:v>
                </c:pt>
                <c:pt idx="22783">
                  <c:v>1427.83</c:v>
                </c:pt>
                <c:pt idx="22784">
                  <c:v>1427.84</c:v>
                </c:pt>
                <c:pt idx="22785">
                  <c:v>1427.85</c:v>
                </c:pt>
                <c:pt idx="22786">
                  <c:v>1427.86</c:v>
                </c:pt>
                <c:pt idx="22787">
                  <c:v>1427.87</c:v>
                </c:pt>
                <c:pt idx="22788">
                  <c:v>1427.88</c:v>
                </c:pt>
                <c:pt idx="22789">
                  <c:v>1427.89</c:v>
                </c:pt>
                <c:pt idx="22790">
                  <c:v>1427.9</c:v>
                </c:pt>
                <c:pt idx="22791">
                  <c:v>1427.91</c:v>
                </c:pt>
                <c:pt idx="22792">
                  <c:v>1427.92</c:v>
                </c:pt>
                <c:pt idx="22793">
                  <c:v>1427.93</c:v>
                </c:pt>
                <c:pt idx="22794">
                  <c:v>1427.94</c:v>
                </c:pt>
                <c:pt idx="22795">
                  <c:v>1427.95</c:v>
                </c:pt>
                <c:pt idx="22796">
                  <c:v>1427.96</c:v>
                </c:pt>
                <c:pt idx="22797">
                  <c:v>1427.97</c:v>
                </c:pt>
                <c:pt idx="22798">
                  <c:v>1427.98</c:v>
                </c:pt>
                <c:pt idx="22799">
                  <c:v>1427.99</c:v>
                </c:pt>
                <c:pt idx="22800">
                  <c:v>1428</c:v>
                </c:pt>
                <c:pt idx="22801">
                  <c:v>1428.01</c:v>
                </c:pt>
                <c:pt idx="22802">
                  <c:v>1428.02</c:v>
                </c:pt>
                <c:pt idx="22803">
                  <c:v>1428.03</c:v>
                </c:pt>
                <c:pt idx="22804">
                  <c:v>1428.04</c:v>
                </c:pt>
                <c:pt idx="22805">
                  <c:v>1428.05</c:v>
                </c:pt>
                <c:pt idx="22806">
                  <c:v>1428.06</c:v>
                </c:pt>
                <c:pt idx="22807">
                  <c:v>1428.07</c:v>
                </c:pt>
                <c:pt idx="22808">
                  <c:v>1428.08</c:v>
                </c:pt>
                <c:pt idx="22809">
                  <c:v>1428.09</c:v>
                </c:pt>
                <c:pt idx="22810">
                  <c:v>1428.1</c:v>
                </c:pt>
                <c:pt idx="22811">
                  <c:v>1428.11</c:v>
                </c:pt>
                <c:pt idx="22812">
                  <c:v>1428.12</c:v>
                </c:pt>
                <c:pt idx="22813">
                  <c:v>1428.13</c:v>
                </c:pt>
                <c:pt idx="22814">
                  <c:v>1428.14</c:v>
                </c:pt>
                <c:pt idx="22815">
                  <c:v>1428.15</c:v>
                </c:pt>
                <c:pt idx="22816">
                  <c:v>1428.16</c:v>
                </c:pt>
                <c:pt idx="22817">
                  <c:v>1428.17</c:v>
                </c:pt>
                <c:pt idx="22818">
                  <c:v>1428.18</c:v>
                </c:pt>
                <c:pt idx="22819">
                  <c:v>1428.19</c:v>
                </c:pt>
                <c:pt idx="22820">
                  <c:v>1428.2</c:v>
                </c:pt>
                <c:pt idx="22821">
                  <c:v>1428.21</c:v>
                </c:pt>
                <c:pt idx="22822">
                  <c:v>1428.22</c:v>
                </c:pt>
                <c:pt idx="22823">
                  <c:v>1428.23</c:v>
                </c:pt>
                <c:pt idx="22824">
                  <c:v>1428.24</c:v>
                </c:pt>
                <c:pt idx="22825">
                  <c:v>1428.25</c:v>
                </c:pt>
                <c:pt idx="22826">
                  <c:v>1428.26</c:v>
                </c:pt>
                <c:pt idx="22827">
                  <c:v>1428.27</c:v>
                </c:pt>
                <c:pt idx="22828">
                  <c:v>1428.28</c:v>
                </c:pt>
                <c:pt idx="22829">
                  <c:v>1428.29</c:v>
                </c:pt>
                <c:pt idx="22830">
                  <c:v>1428.3</c:v>
                </c:pt>
                <c:pt idx="22831">
                  <c:v>1428.31</c:v>
                </c:pt>
                <c:pt idx="22832">
                  <c:v>1428.32</c:v>
                </c:pt>
                <c:pt idx="22833">
                  <c:v>1428.33</c:v>
                </c:pt>
                <c:pt idx="22834">
                  <c:v>1428.34</c:v>
                </c:pt>
                <c:pt idx="22835">
                  <c:v>1428.35</c:v>
                </c:pt>
                <c:pt idx="22836">
                  <c:v>1428.36</c:v>
                </c:pt>
                <c:pt idx="22837">
                  <c:v>1428.37</c:v>
                </c:pt>
                <c:pt idx="22838">
                  <c:v>1428.38</c:v>
                </c:pt>
                <c:pt idx="22839">
                  <c:v>1428.39</c:v>
                </c:pt>
                <c:pt idx="22840">
                  <c:v>1428.4</c:v>
                </c:pt>
                <c:pt idx="22841">
                  <c:v>1428.41</c:v>
                </c:pt>
                <c:pt idx="22842">
                  <c:v>1428.42</c:v>
                </c:pt>
                <c:pt idx="22843">
                  <c:v>1428.43</c:v>
                </c:pt>
                <c:pt idx="22844">
                  <c:v>1428.44</c:v>
                </c:pt>
                <c:pt idx="22845">
                  <c:v>1428.45</c:v>
                </c:pt>
                <c:pt idx="22846">
                  <c:v>1428.46</c:v>
                </c:pt>
                <c:pt idx="22847">
                  <c:v>1428.47</c:v>
                </c:pt>
                <c:pt idx="22848">
                  <c:v>1428.48</c:v>
                </c:pt>
                <c:pt idx="22849">
                  <c:v>1428.49</c:v>
                </c:pt>
                <c:pt idx="22850">
                  <c:v>1428.5</c:v>
                </c:pt>
                <c:pt idx="22851">
                  <c:v>1428.51</c:v>
                </c:pt>
                <c:pt idx="22852">
                  <c:v>1428.52</c:v>
                </c:pt>
                <c:pt idx="22853">
                  <c:v>1428.53</c:v>
                </c:pt>
                <c:pt idx="22854">
                  <c:v>1428.54</c:v>
                </c:pt>
                <c:pt idx="22855">
                  <c:v>1428.55</c:v>
                </c:pt>
                <c:pt idx="22856">
                  <c:v>1428.56</c:v>
                </c:pt>
                <c:pt idx="22857">
                  <c:v>1428.57</c:v>
                </c:pt>
                <c:pt idx="22858">
                  <c:v>1428.58</c:v>
                </c:pt>
                <c:pt idx="22859">
                  <c:v>1428.59</c:v>
                </c:pt>
                <c:pt idx="22860">
                  <c:v>1428.6</c:v>
                </c:pt>
                <c:pt idx="22861">
                  <c:v>1428.61</c:v>
                </c:pt>
                <c:pt idx="22862">
                  <c:v>1428.62</c:v>
                </c:pt>
                <c:pt idx="22863">
                  <c:v>1428.63</c:v>
                </c:pt>
                <c:pt idx="22864">
                  <c:v>1428.64</c:v>
                </c:pt>
                <c:pt idx="22865">
                  <c:v>1428.65</c:v>
                </c:pt>
                <c:pt idx="22866">
                  <c:v>1428.66</c:v>
                </c:pt>
                <c:pt idx="22867">
                  <c:v>1428.67</c:v>
                </c:pt>
                <c:pt idx="22868">
                  <c:v>1428.68</c:v>
                </c:pt>
                <c:pt idx="22869">
                  <c:v>1428.69</c:v>
                </c:pt>
                <c:pt idx="22870">
                  <c:v>1428.7</c:v>
                </c:pt>
                <c:pt idx="22871">
                  <c:v>1428.71</c:v>
                </c:pt>
                <c:pt idx="22872">
                  <c:v>1428.72</c:v>
                </c:pt>
                <c:pt idx="22873">
                  <c:v>1428.73</c:v>
                </c:pt>
                <c:pt idx="22874">
                  <c:v>1428.74</c:v>
                </c:pt>
                <c:pt idx="22875">
                  <c:v>1428.75</c:v>
                </c:pt>
                <c:pt idx="22876">
                  <c:v>1428.76</c:v>
                </c:pt>
                <c:pt idx="22877">
                  <c:v>1428.77</c:v>
                </c:pt>
                <c:pt idx="22878">
                  <c:v>1428.78</c:v>
                </c:pt>
                <c:pt idx="22879">
                  <c:v>1428.79</c:v>
                </c:pt>
                <c:pt idx="22880">
                  <c:v>1428.8</c:v>
                </c:pt>
                <c:pt idx="22881">
                  <c:v>1428.81</c:v>
                </c:pt>
                <c:pt idx="22882">
                  <c:v>1428.82</c:v>
                </c:pt>
                <c:pt idx="22883">
                  <c:v>1428.83</c:v>
                </c:pt>
                <c:pt idx="22884">
                  <c:v>1428.84</c:v>
                </c:pt>
                <c:pt idx="22885">
                  <c:v>1428.85</c:v>
                </c:pt>
                <c:pt idx="22886">
                  <c:v>1428.86</c:v>
                </c:pt>
                <c:pt idx="22887">
                  <c:v>1428.87</c:v>
                </c:pt>
                <c:pt idx="22888">
                  <c:v>1428.88</c:v>
                </c:pt>
                <c:pt idx="22889">
                  <c:v>1428.89</c:v>
                </c:pt>
                <c:pt idx="22890">
                  <c:v>1428.9</c:v>
                </c:pt>
                <c:pt idx="22891">
                  <c:v>1428.91</c:v>
                </c:pt>
                <c:pt idx="22892">
                  <c:v>1428.92</c:v>
                </c:pt>
                <c:pt idx="22893">
                  <c:v>1428.93</c:v>
                </c:pt>
                <c:pt idx="22894">
                  <c:v>1428.94</c:v>
                </c:pt>
                <c:pt idx="22895">
                  <c:v>1428.95</c:v>
                </c:pt>
                <c:pt idx="22896">
                  <c:v>1428.96</c:v>
                </c:pt>
                <c:pt idx="22897">
                  <c:v>1428.97</c:v>
                </c:pt>
                <c:pt idx="22898">
                  <c:v>1428.98</c:v>
                </c:pt>
                <c:pt idx="22899">
                  <c:v>1428.99</c:v>
                </c:pt>
                <c:pt idx="22900">
                  <c:v>1429</c:v>
                </c:pt>
                <c:pt idx="22901">
                  <c:v>1429.01</c:v>
                </c:pt>
                <c:pt idx="22902">
                  <c:v>1429.02</c:v>
                </c:pt>
                <c:pt idx="22903">
                  <c:v>1429.03</c:v>
                </c:pt>
                <c:pt idx="22904">
                  <c:v>1429.04</c:v>
                </c:pt>
                <c:pt idx="22905">
                  <c:v>1429.05</c:v>
                </c:pt>
                <c:pt idx="22906">
                  <c:v>1429.06</c:v>
                </c:pt>
                <c:pt idx="22907">
                  <c:v>1429.07</c:v>
                </c:pt>
                <c:pt idx="22908">
                  <c:v>1429.08</c:v>
                </c:pt>
                <c:pt idx="22909">
                  <c:v>1429.09</c:v>
                </c:pt>
                <c:pt idx="22910">
                  <c:v>1429.1</c:v>
                </c:pt>
                <c:pt idx="22911">
                  <c:v>1429.11</c:v>
                </c:pt>
                <c:pt idx="22912">
                  <c:v>1429.12</c:v>
                </c:pt>
                <c:pt idx="22913">
                  <c:v>1429.13</c:v>
                </c:pt>
                <c:pt idx="22914">
                  <c:v>1429.14</c:v>
                </c:pt>
                <c:pt idx="22915">
                  <c:v>1429.15</c:v>
                </c:pt>
                <c:pt idx="22916">
                  <c:v>1429.16</c:v>
                </c:pt>
                <c:pt idx="22917">
                  <c:v>1429.17</c:v>
                </c:pt>
                <c:pt idx="22918">
                  <c:v>1429.18</c:v>
                </c:pt>
                <c:pt idx="22919">
                  <c:v>1429.19</c:v>
                </c:pt>
                <c:pt idx="22920">
                  <c:v>1429.2</c:v>
                </c:pt>
                <c:pt idx="22921">
                  <c:v>1429.21</c:v>
                </c:pt>
                <c:pt idx="22922">
                  <c:v>1429.22</c:v>
                </c:pt>
                <c:pt idx="22923">
                  <c:v>1429.23</c:v>
                </c:pt>
                <c:pt idx="22924">
                  <c:v>1429.24</c:v>
                </c:pt>
                <c:pt idx="22925">
                  <c:v>1429.25</c:v>
                </c:pt>
                <c:pt idx="22926">
                  <c:v>1429.26</c:v>
                </c:pt>
                <c:pt idx="22927">
                  <c:v>1429.27</c:v>
                </c:pt>
                <c:pt idx="22928">
                  <c:v>1429.28</c:v>
                </c:pt>
                <c:pt idx="22929">
                  <c:v>1429.29</c:v>
                </c:pt>
                <c:pt idx="22930">
                  <c:v>1429.3</c:v>
                </c:pt>
                <c:pt idx="22931">
                  <c:v>1429.31</c:v>
                </c:pt>
                <c:pt idx="22932">
                  <c:v>1429.32</c:v>
                </c:pt>
                <c:pt idx="22933">
                  <c:v>1429.33</c:v>
                </c:pt>
                <c:pt idx="22934">
                  <c:v>1429.34</c:v>
                </c:pt>
                <c:pt idx="22935">
                  <c:v>1429.35</c:v>
                </c:pt>
                <c:pt idx="22936">
                  <c:v>1429.36</c:v>
                </c:pt>
                <c:pt idx="22937">
                  <c:v>1429.37</c:v>
                </c:pt>
                <c:pt idx="22938">
                  <c:v>1429.38</c:v>
                </c:pt>
                <c:pt idx="22939">
                  <c:v>1429.39</c:v>
                </c:pt>
                <c:pt idx="22940">
                  <c:v>1429.4</c:v>
                </c:pt>
                <c:pt idx="22941">
                  <c:v>1429.41</c:v>
                </c:pt>
                <c:pt idx="22942">
                  <c:v>1429.42</c:v>
                </c:pt>
                <c:pt idx="22943">
                  <c:v>1429.43</c:v>
                </c:pt>
                <c:pt idx="22944">
                  <c:v>1429.44</c:v>
                </c:pt>
                <c:pt idx="22945">
                  <c:v>1429.45</c:v>
                </c:pt>
                <c:pt idx="22946">
                  <c:v>1429.46</c:v>
                </c:pt>
                <c:pt idx="22947">
                  <c:v>1429.47</c:v>
                </c:pt>
                <c:pt idx="22948">
                  <c:v>1429.48</c:v>
                </c:pt>
                <c:pt idx="22949">
                  <c:v>1429.49</c:v>
                </c:pt>
                <c:pt idx="22950">
                  <c:v>1429.5</c:v>
                </c:pt>
                <c:pt idx="22951">
                  <c:v>1429.51</c:v>
                </c:pt>
                <c:pt idx="22952">
                  <c:v>1429.52</c:v>
                </c:pt>
                <c:pt idx="22953">
                  <c:v>1429.53</c:v>
                </c:pt>
                <c:pt idx="22954">
                  <c:v>1429.54</c:v>
                </c:pt>
                <c:pt idx="22955">
                  <c:v>1429.55</c:v>
                </c:pt>
                <c:pt idx="22956">
                  <c:v>1429.56</c:v>
                </c:pt>
                <c:pt idx="22957">
                  <c:v>1429.57</c:v>
                </c:pt>
                <c:pt idx="22958">
                  <c:v>1429.58</c:v>
                </c:pt>
                <c:pt idx="22959">
                  <c:v>1429.59</c:v>
                </c:pt>
                <c:pt idx="22960">
                  <c:v>1429.6</c:v>
                </c:pt>
                <c:pt idx="22961">
                  <c:v>1429.61</c:v>
                </c:pt>
                <c:pt idx="22962">
                  <c:v>1429.62</c:v>
                </c:pt>
                <c:pt idx="22963">
                  <c:v>1429.63</c:v>
                </c:pt>
                <c:pt idx="22964">
                  <c:v>1429.64</c:v>
                </c:pt>
                <c:pt idx="22965">
                  <c:v>1429.65</c:v>
                </c:pt>
                <c:pt idx="22966">
                  <c:v>1429.66</c:v>
                </c:pt>
                <c:pt idx="22967">
                  <c:v>1429.67</c:v>
                </c:pt>
                <c:pt idx="22968">
                  <c:v>1429.68</c:v>
                </c:pt>
                <c:pt idx="22969">
                  <c:v>1429.69</c:v>
                </c:pt>
                <c:pt idx="22970">
                  <c:v>1429.7</c:v>
                </c:pt>
                <c:pt idx="22971">
                  <c:v>1429.71</c:v>
                </c:pt>
                <c:pt idx="22972">
                  <c:v>1429.72</c:v>
                </c:pt>
                <c:pt idx="22973">
                  <c:v>1429.73</c:v>
                </c:pt>
                <c:pt idx="22974">
                  <c:v>1429.74</c:v>
                </c:pt>
                <c:pt idx="22975">
                  <c:v>1429.75</c:v>
                </c:pt>
                <c:pt idx="22976">
                  <c:v>1429.76</c:v>
                </c:pt>
                <c:pt idx="22977">
                  <c:v>1429.77</c:v>
                </c:pt>
                <c:pt idx="22978">
                  <c:v>1429.78</c:v>
                </c:pt>
                <c:pt idx="22979">
                  <c:v>1429.79</c:v>
                </c:pt>
                <c:pt idx="22980">
                  <c:v>1429.8</c:v>
                </c:pt>
                <c:pt idx="22981">
                  <c:v>1429.81</c:v>
                </c:pt>
                <c:pt idx="22982">
                  <c:v>1429.82</c:v>
                </c:pt>
                <c:pt idx="22983">
                  <c:v>1429.83</c:v>
                </c:pt>
                <c:pt idx="22984">
                  <c:v>1429.84</c:v>
                </c:pt>
                <c:pt idx="22985">
                  <c:v>1429.85</c:v>
                </c:pt>
                <c:pt idx="22986">
                  <c:v>1429.86</c:v>
                </c:pt>
                <c:pt idx="22987">
                  <c:v>1429.87</c:v>
                </c:pt>
                <c:pt idx="22988">
                  <c:v>1429.88</c:v>
                </c:pt>
                <c:pt idx="22989">
                  <c:v>1429.89</c:v>
                </c:pt>
                <c:pt idx="22990">
                  <c:v>1429.9</c:v>
                </c:pt>
                <c:pt idx="22991">
                  <c:v>1429.91</c:v>
                </c:pt>
                <c:pt idx="22992">
                  <c:v>1429.92</c:v>
                </c:pt>
                <c:pt idx="22993">
                  <c:v>1429.93</c:v>
                </c:pt>
                <c:pt idx="22994">
                  <c:v>1429.94</c:v>
                </c:pt>
                <c:pt idx="22995">
                  <c:v>1429.95</c:v>
                </c:pt>
                <c:pt idx="22996">
                  <c:v>1429.96</c:v>
                </c:pt>
                <c:pt idx="22997">
                  <c:v>1429.97</c:v>
                </c:pt>
                <c:pt idx="22998">
                  <c:v>1429.98</c:v>
                </c:pt>
                <c:pt idx="22999">
                  <c:v>1429.99</c:v>
                </c:pt>
                <c:pt idx="23000">
                  <c:v>1430</c:v>
                </c:pt>
                <c:pt idx="23001">
                  <c:v>1430.01</c:v>
                </c:pt>
                <c:pt idx="23002">
                  <c:v>1430.02</c:v>
                </c:pt>
                <c:pt idx="23003">
                  <c:v>1430.03</c:v>
                </c:pt>
                <c:pt idx="23004">
                  <c:v>1430.04</c:v>
                </c:pt>
                <c:pt idx="23005">
                  <c:v>1430.05</c:v>
                </c:pt>
                <c:pt idx="23006">
                  <c:v>1430.06</c:v>
                </c:pt>
                <c:pt idx="23007">
                  <c:v>1430.07</c:v>
                </c:pt>
                <c:pt idx="23008">
                  <c:v>1430.08</c:v>
                </c:pt>
                <c:pt idx="23009">
                  <c:v>1430.09</c:v>
                </c:pt>
                <c:pt idx="23010">
                  <c:v>1430.1</c:v>
                </c:pt>
                <c:pt idx="23011">
                  <c:v>1430.11</c:v>
                </c:pt>
                <c:pt idx="23012">
                  <c:v>1430.12</c:v>
                </c:pt>
                <c:pt idx="23013">
                  <c:v>1430.13</c:v>
                </c:pt>
                <c:pt idx="23014">
                  <c:v>1430.14</c:v>
                </c:pt>
                <c:pt idx="23015">
                  <c:v>1430.15</c:v>
                </c:pt>
                <c:pt idx="23016">
                  <c:v>1430.16</c:v>
                </c:pt>
                <c:pt idx="23017">
                  <c:v>1430.17</c:v>
                </c:pt>
                <c:pt idx="23018">
                  <c:v>1430.18</c:v>
                </c:pt>
                <c:pt idx="23019">
                  <c:v>1430.19</c:v>
                </c:pt>
                <c:pt idx="23020">
                  <c:v>1430.2</c:v>
                </c:pt>
                <c:pt idx="23021">
                  <c:v>1430.21</c:v>
                </c:pt>
                <c:pt idx="23022">
                  <c:v>1430.22</c:v>
                </c:pt>
                <c:pt idx="23023">
                  <c:v>1430.23</c:v>
                </c:pt>
                <c:pt idx="23024">
                  <c:v>1430.24</c:v>
                </c:pt>
                <c:pt idx="23025">
                  <c:v>1430.25</c:v>
                </c:pt>
                <c:pt idx="23026">
                  <c:v>1430.26</c:v>
                </c:pt>
                <c:pt idx="23027">
                  <c:v>1430.27</c:v>
                </c:pt>
                <c:pt idx="23028">
                  <c:v>1430.28</c:v>
                </c:pt>
                <c:pt idx="23029">
                  <c:v>1430.29</c:v>
                </c:pt>
                <c:pt idx="23030">
                  <c:v>1430.3</c:v>
                </c:pt>
                <c:pt idx="23031">
                  <c:v>1430.31</c:v>
                </c:pt>
                <c:pt idx="23032">
                  <c:v>1430.32</c:v>
                </c:pt>
                <c:pt idx="23033">
                  <c:v>1430.33</c:v>
                </c:pt>
                <c:pt idx="23034">
                  <c:v>1430.34</c:v>
                </c:pt>
                <c:pt idx="23035">
                  <c:v>1430.35</c:v>
                </c:pt>
                <c:pt idx="23036">
                  <c:v>1430.36</c:v>
                </c:pt>
                <c:pt idx="23037">
                  <c:v>1430.37</c:v>
                </c:pt>
                <c:pt idx="23038">
                  <c:v>1430.38</c:v>
                </c:pt>
                <c:pt idx="23039">
                  <c:v>1430.39</c:v>
                </c:pt>
                <c:pt idx="23040">
                  <c:v>1430.4</c:v>
                </c:pt>
                <c:pt idx="23041">
                  <c:v>1430.41</c:v>
                </c:pt>
                <c:pt idx="23042">
                  <c:v>1430.42</c:v>
                </c:pt>
                <c:pt idx="23043">
                  <c:v>1430.43</c:v>
                </c:pt>
                <c:pt idx="23044">
                  <c:v>1430.44</c:v>
                </c:pt>
                <c:pt idx="23045">
                  <c:v>1430.45</c:v>
                </c:pt>
                <c:pt idx="23046">
                  <c:v>1430.46</c:v>
                </c:pt>
                <c:pt idx="23047">
                  <c:v>1430.47</c:v>
                </c:pt>
                <c:pt idx="23048">
                  <c:v>1430.48</c:v>
                </c:pt>
                <c:pt idx="23049">
                  <c:v>1430.49</c:v>
                </c:pt>
                <c:pt idx="23050">
                  <c:v>1430.5</c:v>
                </c:pt>
                <c:pt idx="23051">
                  <c:v>1430.51</c:v>
                </c:pt>
                <c:pt idx="23052">
                  <c:v>1430.52</c:v>
                </c:pt>
                <c:pt idx="23053">
                  <c:v>1430.53</c:v>
                </c:pt>
                <c:pt idx="23054">
                  <c:v>1430.54</c:v>
                </c:pt>
                <c:pt idx="23055">
                  <c:v>1430.55</c:v>
                </c:pt>
                <c:pt idx="23056">
                  <c:v>1430.56</c:v>
                </c:pt>
                <c:pt idx="23057">
                  <c:v>1430.57</c:v>
                </c:pt>
                <c:pt idx="23058">
                  <c:v>1430.58</c:v>
                </c:pt>
                <c:pt idx="23059">
                  <c:v>1430.59</c:v>
                </c:pt>
                <c:pt idx="23060">
                  <c:v>1430.6</c:v>
                </c:pt>
                <c:pt idx="23061">
                  <c:v>1430.61</c:v>
                </c:pt>
                <c:pt idx="23062">
                  <c:v>1430.62</c:v>
                </c:pt>
                <c:pt idx="23063">
                  <c:v>1430.63</c:v>
                </c:pt>
                <c:pt idx="23064">
                  <c:v>1430.64</c:v>
                </c:pt>
                <c:pt idx="23065">
                  <c:v>1430.65</c:v>
                </c:pt>
                <c:pt idx="23066">
                  <c:v>1430.66</c:v>
                </c:pt>
                <c:pt idx="23067">
                  <c:v>1430.67</c:v>
                </c:pt>
                <c:pt idx="23068">
                  <c:v>1430.68</c:v>
                </c:pt>
                <c:pt idx="23069">
                  <c:v>1430.69</c:v>
                </c:pt>
                <c:pt idx="23070">
                  <c:v>1430.7</c:v>
                </c:pt>
                <c:pt idx="23071">
                  <c:v>1430.71</c:v>
                </c:pt>
                <c:pt idx="23072">
                  <c:v>1430.72</c:v>
                </c:pt>
                <c:pt idx="23073">
                  <c:v>1430.73</c:v>
                </c:pt>
                <c:pt idx="23074">
                  <c:v>1430.74</c:v>
                </c:pt>
                <c:pt idx="23075">
                  <c:v>1430.75</c:v>
                </c:pt>
                <c:pt idx="23076">
                  <c:v>1430.76</c:v>
                </c:pt>
                <c:pt idx="23077">
                  <c:v>1430.77</c:v>
                </c:pt>
                <c:pt idx="23078">
                  <c:v>1430.78</c:v>
                </c:pt>
                <c:pt idx="23079">
                  <c:v>1430.79</c:v>
                </c:pt>
                <c:pt idx="23080">
                  <c:v>1430.8</c:v>
                </c:pt>
                <c:pt idx="23081">
                  <c:v>1430.81</c:v>
                </c:pt>
                <c:pt idx="23082">
                  <c:v>1430.82</c:v>
                </c:pt>
                <c:pt idx="23083">
                  <c:v>1430.83</c:v>
                </c:pt>
                <c:pt idx="23084">
                  <c:v>1430.84</c:v>
                </c:pt>
                <c:pt idx="23085">
                  <c:v>1430.85</c:v>
                </c:pt>
                <c:pt idx="23086">
                  <c:v>1430.86</c:v>
                </c:pt>
                <c:pt idx="23087">
                  <c:v>1430.87</c:v>
                </c:pt>
                <c:pt idx="23088">
                  <c:v>1430.88</c:v>
                </c:pt>
                <c:pt idx="23089">
                  <c:v>1430.89</c:v>
                </c:pt>
                <c:pt idx="23090">
                  <c:v>1430.9</c:v>
                </c:pt>
                <c:pt idx="23091">
                  <c:v>1430.91</c:v>
                </c:pt>
                <c:pt idx="23092">
                  <c:v>1430.92</c:v>
                </c:pt>
                <c:pt idx="23093">
                  <c:v>1430.93</c:v>
                </c:pt>
                <c:pt idx="23094">
                  <c:v>1430.94</c:v>
                </c:pt>
                <c:pt idx="23095">
                  <c:v>1430.95</c:v>
                </c:pt>
                <c:pt idx="23096">
                  <c:v>1430.96</c:v>
                </c:pt>
                <c:pt idx="23097">
                  <c:v>1430.97</c:v>
                </c:pt>
                <c:pt idx="23098">
                  <c:v>1430.98</c:v>
                </c:pt>
                <c:pt idx="23099">
                  <c:v>1430.99</c:v>
                </c:pt>
                <c:pt idx="23100">
                  <c:v>1431</c:v>
                </c:pt>
                <c:pt idx="23101">
                  <c:v>1431.01</c:v>
                </c:pt>
                <c:pt idx="23102">
                  <c:v>1431.02</c:v>
                </c:pt>
                <c:pt idx="23103">
                  <c:v>1431.03</c:v>
                </c:pt>
                <c:pt idx="23104">
                  <c:v>1431.04</c:v>
                </c:pt>
                <c:pt idx="23105">
                  <c:v>1431.05</c:v>
                </c:pt>
                <c:pt idx="23106">
                  <c:v>1431.06</c:v>
                </c:pt>
                <c:pt idx="23107">
                  <c:v>1431.07</c:v>
                </c:pt>
                <c:pt idx="23108">
                  <c:v>1431.08</c:v>
                </c:pt>
                <c:pt idx="23109">
                  <c:v>1431.09</c:v>
                </c:pt>
                <c:pt idx="23110">
                  <c:v>1431.1</c:v>
                </c:pt>
                <c:pt idx="23111">
                  <c:v>1431.11</c:v>
                </c:pt>
                <c:pt idx="23112">
                  <c:v>1431.12</c:v>
                </c:pt>
                <c:pt idx="23113">
                  <c:v>1431.13</c:v>
                </c:pt>
                <c:pt idx="23114">
                  <c:v>1431.14</c:v>
                </c:pt>
                <c:pt idx="23115">
                  <c:v>1431.15</c:v>
                </c:pt>
                <c:pt idx="23116">
                  <c:v>1431.16</c:v>
                </c:pt>
                <c:pt idx="23117">
                  <c:v>1431.17</c:v>
                </c:pt>
                <c:pt idx="23118">
                  <c:v>1431.18</c:v>
                </c:pt>
                <c:pt idx="23119">
                  <c:v>1431.19</c:v>
                </c:pt>
                <c:pt idx="23120">
                  <c:v>1431.2</c:v>
                </c:pt>
                <c:pt idx="23121">
                  <c:v>1431.21</c:v>
                </c:pt>
                <c:pt idx="23122">
                  <c:v>1431.22</c:v>
                </c:pt>
                <c:pt idx="23123">
                  <c:v>1431.23</c:v>
                </c:pt>
                <c:pt idx="23124">
                  <c:v>1431.24</c:v>
                </c:pt>
                <c:pt idx="23125">
                  <c:v>1431.25</c:v>
                </c:pt>
                <c:pt idx="23126">
                  <c:v>1431.26</c:v>
                </c:pt>
                <c:pt idx="23127">
                  <c:v>1431.27</c:v>
                </c:pt>
                <c:pt idx="23128">
                  <c:v>1431.28</c:v>
                </c:pt>
                <c:pt idx="23129">
                  <c:v>1431.29</c:v>
                </c:pt>
                <c:pt idx="23130">
                  <c:v>1431.3</c:v>
                </c:pt>
                <c:pt idx="23131">
                  <c:v>1431.31</c:v>
                </c:pt>
                <c:pt idx="23132">
                  <c:v>1431.32</c:v>
                </c:pt>
                <c:pt idx="23133">
                  <c:v>1431.33</c:v>
                </c:pt>
                <c:pt idx="23134">
                  <c:v>1431.34</c:v>
                </c:pt>
                <c:pt idx="23135">
                  <c:v>1431.35</c:v>
                </c:pt>
                <c:pt idx="23136">
                  <c:v>1431.36</c:v>
                </c:pt>
                <c:pt idx="23137">
                  <c:v>1431.37</c:v>
                </c:pt>
                <c:pt idx="23138">
                  <c:v>1431.38</c:v>
                </c:pt>
                <c:pt idx="23139">
                  <c:v>1431.39</c:v>
                </c:pt>
                <c:pt idx="23140">
                  <c:v>1431.4</c:v>
                </c:pt>
                <c:pt idx="23141">
                  <c:v>1431.41</c:v>
                </c:pt>
                <c:pt idx="23142">
                  <c:v>1431.42</c:v>
                </c:pt>
                <c:pt idx="23143">
                  <c:v>1431.43</c:v>
                </c:pt>
                <c:pt idx="23144">
                  <c:v>1431.44</c:v>
                </c:pt>
                <c:pt idx="23145">
                  <c:v>1431.45</c:v>
                </c:pt>
                <c:pt idx="23146">
                  <c:v>1431.46</c:v>
                </c:pt>
                <c:pt idx="23147">
                  <c:v>1431.47</c:v>
                </c:pt>
                <c:pt idx="23148">
                  <c:v>1431.48</c:v>
                </c:pt>
                <c:pt idx="23149">
                  <c:v>1431.49</c:v>
                </c:pt>
                <c:pt idx="23150">
                  <c:v>1431.5</c:v>
                </c:pt>
                <c:pt idx="23151">
                  <c:v>1431.51</c:v>
                </c:pt>
                <c:pt idx="23152">
                  <c:v>1431.52</c:v>
                </c:pt>
                <c:pt idx="23153">
                  <c:v>1431.53</c:v>
                </c:pt>
                <c:pt idx="23154">
                  <c:v>1431.54</c:v>
                </c:pt>
                <c:pt idx="23155">
                  <c:v>1431.55</c:v>
                </c:pt>
                <c:pt idx="23156">
                  <c:v>1431.56</c:v>
                </c:pt>
                <c:pt idx="23157">
                  <c:v>1431.57</c:v>
                </c:pt>
                <c:pt idx="23158">
                  <c:v>1431.58</c:v>
                </c:pt>
                <c:pt idx="23159">
                  <c:v>1431.59</c:v>
                </c:pt>
                <c:pt idx="23160">
                  <c:v>1431.6</c:v>
                </c:pt>
                <c:pt idx="23161">
                  <c:v>1431.61</c:v>
                </c:pt>
                <c:pt idx="23162">
                  <c:v>1431.62</c:v>
                </c:pt>
                <c:pt idx="23163">
                  <c:v>1431.63</c:v>
                </c:pt>
                <c:pt idx="23164">
                  <c:v>1431.64</c:v>
                </c:pt>
                <c:pt idx="23165">
                  <c:v>1431.65</c:v>
                </c:pt>
                <c:pt idx="23166">
                  <c:v>1431.66</c:v>
                </c:pt>
                <c:pt idx="23167">
                  <c:v>1431.67</c:v>
                </c:pt>
                <c:pt idx="23168">
                  <c:v>1431.68</c:v>
                </c:pt>
                <c:pt idx="23169">
                  <c:v>1431.69</c:v>
                </c:pt>
                <c:pt idx="23170">
                  <c:v>1431.7</c:v>
                </c:pt>
                <c:pt idx="23171">
                  <c:v>1431.71</c:v>
                </c:pt>
                <c:pt idx="23172">
                  <c:v>1431.72</c:v>
                </c:pt>
                <c:pt idx="23173">
                  <c:v>1431.73</c:v>
                </c:pt>
                <c:pt idx="23174">
                  <c:v>1431.74</c:v>
                </c:pt>
                <c:pt idx="23175">
                  <c:v>1431.75</c:v>
                </c:pt>
                <c:pt idx="23176">
                  <c:v>1431.76</c:v>
                </c:pt>
                <c:pt idx="23177">
                  <c:v>1431.77</c:v>
                </c:pt>
                <c:pt idx="23178">
                  <c:v>1431.78</c:v>
                </c:pt>
                <c:pt idx="23179">
                  <c:v>1431.79</c:v>
                </c:pt>
                <c:pt idx="23180">
                  <c:v>1431.8</c:v>
                </c:pt>
                <c:pt idx="23181">
                  <c:v>1431.81</c:v>
                </c:pt>
                <c:pt idx="23182">
                  <c:v>1431.82</c:v>
                </c:pt>
                <c:pt idx="23183">
                  <c:v>1431.83</c:v>
                </c:pt>
                <c:pt idx="23184">
                  <c:v>1431.84</c:v>
                </c:pt>
                <c:pt idx="23185">
                  <c:v>1431.85</c:v>
                </c:pt>
                <c:pt idx="23186">
                  <c:v>1431.86</c:v>
                </c:pt>
                <c:pt idx="23187">
                  <c:v>1431.87</c:v>
                </c:pt>
                <c:pt idx="23188">
                  <c:v>1431.88</c:v>
                </c:pt>
                <c:pt idx="23189">
                  <c:v>1431.89</c:v>
                </c:pt>
                <c:pt idx="23190">
                  <c:v>1431.9</c:v>
                </c:pt>
                <c:pt idx="23191">
                  <c:v>1431.91</c:v>
                </c:pt>
                <c:pt idx="23192">
                  <c:v>1431.92</c:v>
                </c:pt>
                <c:pt idx="23193">
                  <c:v>1431.93</c:v>
                </c:pt>
                <c:pt idx="23194">
                  <c:v>1431.94</c:v>
                </c:pt>
                <c:pt idx="23195">
                  <c:v>1431.95</c:v>
                </c:pt>
                <c:pt idx="23196">
                  <c:v>1431.96</c:v>
                </c:pt>
                <c:pt idx="23197">
                  <c:v>1431.97</c:v>
                </c:pt>
                <c:pt idx="23198">
                  <c:v>1431.98</c:v>
                </c:pt>
                <c:pt idx="23199">
                  <c:v>1431.99</c:v>
                </c:pt>
                <c:pt idx="23200">
                  <c:v>1432</c:v>
                </c:pt>
                <c:pt idx="23201">
                  <c:v>1432.01</c:v>
                </c:pt>
                <c:pt idx="23202">
                  <c:v>1432.02</c:v>
                </c:pt>
                <c:pt idx="23203">
                  <c:v>1432.03</c:v>
                </c:pt>
                <c:pt idx="23204">
                  <c:v>1432.04</c:v>
                </c:pt>
                <c:pt idx="23205">
                  <c:v>1432.05</c:v>
                </c:pt>
                <c:pt idx="23206">
                  <c:v>1432.06</c:v>
                </c:pt>
                <c:pt idx="23207">
                  <c:v>1432.07</c:v>
                </c:pt>
                <c:pt idx="23208">
                  <c:v>1432.08</c:v>
                </c:pt>
                <c:pt idx="23209">
                  <c:v>1432.09</c:v>
                </c:pt>
                <c:pt idx="23210">
                  <c:v>1432.1</c:v>
                </c:pt>
                <c:pt idx="23211">
                  <c:v>1432.11</c:v>
                </c:pt>
                <c:pt idx="23212">
                  <c:v>1432.12</c:v>
                </c:pt>
                <c:pt idx="23213">
                  <c:v>1432.13</c:v>
                </c:pt>
                <c:pt idx="23214">
                  <c:v>1432.14</c:v>
                </c:pt>
                <c:pt idx="23215">
                  <c:v>1432.15</c:v>
                </c:pt>
                <c:pt idx="23216">
                  <c:v>1432.16</c:v>
                </c:pt>
                <c:pt idx="23217">
                  <c:v>1432.17</c:v>
                </c:pt>
                <c:pt idx="23218">
                  <c:v>1432.18</c:v>
                </c:pt>
                <c:pt idx="23219">
                  <c:v>1432.19</c:v>
                </c:pt>
                <c:pt idx="23220">
                  <c:v>1432.2</c:v>
                </c:pt>
                <c:pt idx="23221">
                  <c:v>1432.21</c:v>
                </c:pt>
                <c:pt idx="23222">
                  <c:v>1432.22</c:v>
                </c:pt>
                <c:pt idx="23223">
                  <c:v>1432.23</c:v>
                </c:pt>
                <c:pt idx="23224">
                  <c:v>1432.24</c:v>
                </c:pt>
                <c:pt idx="23225">
                  <c:v>1432.25</c:v>
                </c:pt>
                <c:pt idx="23226">
                  <c:v>1432.26</c:v>
                </c:pt>
                <c:pt idx="23227">
                  <c:v>1432.27</c:v>
                </c:pt>
                <c:pt idx="23228">
                  <c:v>1432.28</c:v>
                </c:pt>
                <c:pt idx="23229">
                  <c:v>1432.29</c:v>
                </c:pt>
                <c:pt idx="23230">
                  <c:v>1432.3</c:v>
                </c:pt>
                <c:pt idx="23231">
                  <c:v>1432.31</c:v>
                </c:pt>
                <c:pt idx="23232">
                  <c:v>1432.32</c:v>
                </c:pt>
                <c:pt idx="23233">
                  <c:v>1432.33</c:v>
                </c:pt>
                <c:pt idx="23234">
                  <c:v>1432.34</c:v>
                </c:pt>
                <c:pt idx="23235">
                  <c:v>1432.35</c:v>
                </c:pt>
                <c:pt idx="23236">
                  <c:v>1432.36</c:v>
                </c:pt>
                <c:pt idx="23237">
                  <c:v>1432.37</c:v>
                </c:pt>
                <c:pt idx="23238">
                  <c:v>1432.38</c:v>
                </c:pt>
                <c:pt idx="23239">
                  <c:v>1432.39</c:v>
                </c:pt>
                <c:pt idx="23240">
                  <c:v>1432.4</c:v>
                </c:pt>
                <c:pt idx="23241">
                  <c:v>1432.41</c:v>
                </c:pt>
                <c:pt idx="23242">
                  <c:v>1432.42</c:v>
                </c:pt>
                <c:pt idx="23243">
                  <c:v>1432.43</c:v>
                </c:pt>
                <c:pt idx="23244">
                  <c:v>1432.44</c:v>
                </c:pt>
                <c:pt idx="23245">
                  <c:v>1432.45</c:v>
                </c:pt>
                <c:pt idx="23246">
                  <c:v>1432.46</c:v>
                </c:pt>
                <c:pt idx="23247">
                  <c:v>1432.47</c:v>
                </c:pt>
                <c:pt idx="23248">
                  <c:v>1432.48</c:v>
                </c:pt>
                <c:pt idx="23249">
                  <c:v>1432.49</c:v>
                </c:pt>
                <c:pt idx="23250">
                  <c:v>1432.5</c:v>
                </c:pt>
                <c:pt idx="23251">
                  <c:v>1432.51</c:v>
                </c:pt>
                <c:pt idx="23252">
                  <c:v>1432.52</c:v>
                </c:pt>
                <c:pt idx="23253">
                  <c:v>1432.53</c:v>
                </c:pt>
                <c:pt idx="23254">
                  <c:v>1432.54</c:v>
                </c:pt>
                <c:pt idx="23255">
                  <c:v>1432.55</c:v>
                </c:pt>
                <c:pt idx="23256">
                  <c:v>1432.56</c:v>
                </c:pt>
                <c:pt idx="23257">
                  <c:v>1432.57</c:v>
                </c:pt>
                <c:pt idx="23258">
                  <c:v>1432.58</c:v>
                </c:pt>
                <c:pt idx="23259">
                  <c:v>1432.59</c:v>
                </c:pt>
                <c:pt idx="23260">
                  <c:v>1432.6</c:v>
                </c:pt>
                <c:pt idx="23261">
                  <c:v>1432.61</c:v>
                </c:pt>
                <c:pt idx="23262">
                  <c:v>1432.62</c:v>
                </c:pt>
                <c:pt idx="23263">
                  <c:v>1432.63</c:v>
                </c:pt>
                <c:pt idx="23264">
                  <c:v>1432.64</c:v>
                </c:pt>
                <c:pt idx="23265">
                  <c:v>1432.65</c:v>
                </c:pt>
                <c:pt idx="23266">
                  <c:v>1432.66</c:v>
                </c:pt>
                <c:pt idx="23267">
                  <c:v>1432.67</c:v>
                </c:pt>
                <c:pt idx="23268">
                  <c:v>1432.68</c:v>
                </c:pt>
                <c:pt idx="23269">
                  <c:v>1432.69</c:v>
                </c:pt>
                <c:pt idx="23270">
                  <c:v>1432.7</c:v>
                </c:pt>
                <c:pt idx="23271">
                  <c:v>1432.71</c:v>
                </c:pt>
                <c:pt idx="23272">
                  <c:v>1432.72</c:v>
                </c:pt>
                <c:pt idx="23273">
                  <c:v>1432.73</c:v>
                </c:pt>
                <c:pt idx="23274">
                  <c:v>1432.74</c:v>
                </c:pt>
                <c:pt idx="23275">
                  <c:v>1432.75</c:v>
                </c:pt>
                <c:pt idx="23276">
                  <c:v>1432.76</c:v>
                </c:pt>
                <c:pt idx="23277">
                  <c:v>1432.77</c:v>
                </c:pt>
                <c:pt idx="23278">
                  <c:v>1432.78</c:v>
                </c:pt>
                <c:pt idx="23279">
                  <c:v>1432.79</c:v>
                </c:pt>
                <c:pt idx="23280">
                  <c:v>1432.8</c:v>
                </c:pt>
                <c:pt idx="23281">
                  <c:v>1432.81</c:v>
                </c:pt>
                <c:pt idx="23282">
                  <c:v>1432.82</c:v>
                </c:pt>
                <c:pt idx="23283">
                  <c:v>1432.83</c:v>
                </c:pt>
                <c:pt idx="23284">
                  <c:v>1432.84</c:v>
                </c:pt>
                <c:pt idx="23285">
                  <c:v>1432.85</c:v>
                </c:pt>
                <c:pt idx="23286">
                  <c:v>1432.86</c:v>
                </c:pt>
                <c:pt idx="23287">
                  <c:v>1432.87</c:v>
                </c:pt>
                <c:pt idx="23288">
                  <c:v>1432.88</c:v>
                </c:pt>
                <c:pt idx="23289">
                  <c:v>1432.89</c:v>
                </c:pt>
                <c:pt idx="23290">
                  <c:v>1432.9</c:v>
                </c:pt>
                <c:pt idx="23291">
                  <c:v>1432.91</c:v>
                </c:pt>
                <c:pt idx="23292">
                  <c:v>1432.92</c:v>
                </c:pt>
                <c:pt idx="23293">
                  <c:v>1432.93</c:v>
                </c:pt>
                <c:pt idx="23294">
                  <c:v>1432.94</c:v>
                </c:pt>
                <c:pt idx="23295">
                  <c:v>1432.95</c:v>
                </c:pt>
                <c:pt idx="23296">
                  <c:v>1432.96</c:v>
                </c:pt>
                <c:pt idx="23297">
                  <c:v>1432.97</c:v>
                </c:pt>
                <c:pt idx="23298">
                  <c:v>1432.98</c:v>
                </c:pt>
                <c:pt idx="23299">
                  <c:v>1432.99</c:v>
                </c:pt>
                <c:pt idx="23300">
                  <c:v>1433</c:v>
                </c:pt>
                <c:pt idx="23301">
                  <c:v>1433.01</c:v>
                </c:pt>
                <c:pt idx="23302">
                  <c:v>1433.02</c:v>
                </c:pt>
                <c:pt idx="23303">
                  <c:v>1433.03</c:v>
                </c:pt>
                <c:pt idx="23304">
                  <c:v>1433.04</c:v>
                </c:pt>
                <c:pt idx="23305">
                  <c:v>1433.05</c:v>
                </c:pt>
                <c:pt idx="23306">
                  <c:v>1433.06</c:v>
                </c:pt>
                <c:pt idx="23307">
                  <c:v>1433.07</c:v>
                </c:pt>
                <c:pt idx="23308">
                  <c:v>1433.08</c:v>
                </c:pt>
                <c:pt idx="23309">
                  <c:v>1433.09</c:v>
                </c:pt>
                <c:pt idx="23310">
                  <c:v>1433.1</c:v>
                </c:pt>
                <c:pt idx="23311">
                  <c:v>1433.11</c:v>
                </c:pt>
                <c:pt idx="23312">
                  <c:v>1433.12</c:v>
                </c:pt>
                <c:pt idx="23313">
                  <c:v>1433.13</c:v>
                </c:pt>
                <c:pt idx="23314">
                  <c:v>1433.14</c:v>
                </c:pt>
                <c:pt idx="23315">
                  <c:v>1433.15</c:v>
                </c:pt>
                <c:pt idx="23316">
                  <c:v>1433.16</c:v>
                </c:pt>
                <c:pt idx="23317">
                  <c:v>1433.17</c:v>
                </c:pt>
                <c:pt idx="23318">
                  <c:v>1433.18</c:v>
                </c:pt>
                <c:pt idx="23319">
                  <c:v>1433.19</c:v>
                </c:pt>
                <c:pt idx="23320">
                  <c:v>1433.2</c:v>
                </c:pt>
                <c:pt idx="23321">
                  <c:v>1433.21</c:v>
                </c:pt>
                <c:pt idx="23322">
                  <c:v>1433.22</c:v>
                </c:pt>
                <c:pt idx="23323">
                  <c:v>1433.23</c:v>
                </c:pt>
                <c:pt idx="23324">
                  <c:v>1433.24</c:v>
                </c:pt>
                <c:pt idx="23325">
                  <c:v>1433.25</c:v>
                </c:pt>
                <c:pt idx="23326">
                  <c:v>1433.26</c:v>
                </c:pt>
                <c:pt idx="23327">
                  <c:v>1433.27</c:v>
                </c:pt>
                <c:pt idx="23328">
                  <c:v>1433.28</c:v>
                </c:pt>
                <c:pt idx="23329">
                  <c:v>1433.29</c:v>
                </c:pt>
                <c:pt idx="23330">
                  <c:v>1433.3</c:v>
                </c:pt>
                <c:pt idx="23331">
                  <c:v>1433.31</c:v>
                </c:pt>
                <c:pt idx="23332">
                  <c:v>1433.32</c:v>
                </c:pt>
                <c:pt idx="23333">
                  <c:v>1433.33</c:v>
                </c:pt>
                <c:pt idx="23334">
                  <c:v>1433.34</c:v>
                </c:pt>
                <c:pt idx="23335">
                  <c:v>1433.35</c:v>
                </c:pt>
                <c:pt idx="23336">
                  <c:v>1433.36</c:v>
                </c:pt>
                <c:pt idx="23337">
                  <c:v>1433.37</c:v>
                </c:pt>
                <c:pt idx="23338">
                  <c:v>1433.38</c:v>
                </c:pt>
                <c:pt idx="23339">
                  <c:v>1433.39</c:v>
                </c:pt>
                <c:pt idx="23340">
                  <c:v>1433.4</c:v>
                </c:pt>
                <c:pt idx="23341">
                  <c:v>1433.41</c:v>
                </c:pt>
                <c:pt idx="23342">
                  <c:v>1433.42</c:v>
                </c:pt>
                <c:pt idx="23343">
                  <c:v>1433.43</c:v>
                </c:pt>
                <c:pt idx="23344">
                  <c:v>1433.44</c:v>
                </c:pt>
                <c:pt idx="23345">
                  <c:v>1433.45</c:v>
                </c:pt>
                <c:pt idx="23346">
                  <c:v>1433.46</c:v>
                </c:pt>
                <c:pt idx="23347">
                  <c:v>1433.47</c:v>
                </c:pt>
                <c:pt idx="23348">
                  <c:v>1433.48</c:v>
                </c:pt>
                <c:pt idx="23349">
                  <c:v>1433.49</c:v>
                </c:pt>
                <c:pt idx="23350">
                  <c:v>1433.5</c:v>
                </c:pt>
                <c:pt idx="23351">
                  <c:v>1433.51</c:v>
                </c:pt>
                <c:pt idx="23352">
                  <c:v>1433.52</c:v>
                </c:pt>
                <c:pt idx="23353">
                  <c:v>1433.53</c:v>
                </c:pt>
                <c:pt idx="23354">
                  <c:v>1433.54</c:v>
                </c:pt>
                <c:pt idx="23355">
                  <c:v>1433.55</c:v>
                </c:pt>
                <c:pt idx="23356">
                  <c:v>1433.56</c:v>
                </c:pt>
                <c:pt idx="23357">
                  <c:v>1433.57</c:v>
                </c:pt>
                <c:pt idx="23358">
                  <c:v>1433.58</c:v>
                </c:pt>
                <c:pt idx="23359">
                  <c:v>1433.59</c:v>
                </c:pt>
                <c:pt idx="23360">
                  <c:v>1433.6</c:v>
                </c:pt>
                <c:pt idx="23361">
                  <c:v>1433.61</c:v>
                </c:pt>
                <c:pt idx="23362">
                  <c:v>1433.62</c:v>
                </c:pt>
                <c:pt idx="23363">
                  <c:v>1433.63</c:v>
                </c:pt>
                <c:pt idx="23364">
                  <c:v>1433.64</c:v>
                </c:pt>
                <c:pt idx="23365">
                  <c:v>1433.65</c:v>
                </c:pt>
                <c:pt idx="23366">
                  <c:v>1433.66</c:v>
                </c:pt>
                <c:pt idx="23367">
                  <c:v>1433.67</c:v>
                </c:pt>
                <c:pt idx="23368">
                  <c:v>1433.68</c:v>
                </c:pt>
                <c:pt idx="23369">
                  <c:v>1433.69</c:v>
                </c:pt>
                <c:pt idx="23370">
                  <c:v>1433.7</c:v>
                </c:pt>
                <c:pt idx="23371">
                  <c:v>1433.71</c:v>
                </c:pt>
                <c:pt idx="23372">
                  <c:v>1433.72</c:v>
                </c:pt>
                <c:pt idx="23373">
                  <c:v>1433.73</c:v>
                </c:pt>
                <c:pt idx="23374">
                  <c:v>1433.74</c:v>
                </c:pt>
                <c:pt idx="23375">
                  <c:v>1433.75</c:v>
                </c:pt>
                <c:pt idx="23376">
                  <c:v>1433.76</c:v>
                </c:pt>
                <c:pt idx="23377">
                  <c:v>1433.77</c:v>
                </c:pt>
                <c:pt idx="23378">
                  <c:v>1433.78</c:v>
                </c:pt>
                <c:pt idx="23379">
                  <c:v>1433.79</c:v>
                </c:pt>
                <c:pt idx="23380">
                  <c:v>1433.8</c:v>
                </c:pt>
                <c:pt idx="23381">
                  <c:v>1433.81</c:v>
                </c:pt>
                <c:pt idx="23382">
                  <c:v>1433.82</c:v>
                </c:pt>
                <c:pt idx="23383">
                  <c:v>1433.83</c:v>
                </c:pt>
                <c:pt idx="23384">
                  <c:v>1433.84</c:v>
                </c:pt>
                <c:pt idx="23385">
                  <c:v>1433.85</c:v>
                </c:pt>
                <c:pt idx="23386">
                  <c:v>1433.86</c:v>
                </c:pt>
                <c:pt idx="23387">
                  <c:v>1433.87</c:v>
                </c:pt>
                <c:pt idx="23388">
                  <c:v>1433.88</c:v>
                </c:pt>
                <c:pt idx="23389">
                  <c:v>1433.89</c:v>
                </c:pt>
                <c:pt idx="23390">
                  <c:v>1433.9</c:v>
                </c:pt>
                <c:pt idx="23391">
                  <c:v>1433.91</c:v>
                </c:pt>
                <c:pt idx="23392">
                  <c:v>1433.92</c:v>
                </c:pt>
                <c:pt idx="23393">
                  <c:v>1433.93</c:v>
                </c:pt>
                <c:pt idx="23394">
                  <c:v>1433.94</c:v>
                </c:pt>
                <c:pt idx="23395">
                  <c:v>1433.95</c:v>
                </c:pt>
                <c:pt idx="23396">
                  <c:v>1433.96</c:v>
                </c:pt>
                <c:pt idx="23397">
                  <c:v>1433.97</c:v>
                </c:pt>
                <c:pt idx="23398">
                  <c:v>1433.98</c:v>
                </c:pt>
                <c:pt idx="23399">
                  <c:v>1433.99</c:v>
                </c:pt>
                <c:pt idx="23400">
                  <c:v>1434</c:v>
                </c:pt>
                <c:pt idx="23401">
                  <c:v>1434.01</c:v>
                </c:pt>
                <c:pt idx="23402">
                  <c:v>1434.02</c:v>
                </c:pt>
                <c:pt idx="23403">
                  <c:v>1434.03</c:v>
                </c:pt>
                <c:pt idx="23404">
                  <c:v>1434.04</c:v>
                </c:pt>
                <c:pt idx="23405">
                  <c:v>1434.05</c:v>
                </c:pt>
                <c:pt idx="23406">
                  <c:v>1434.06</c:v>
                </c:pt>
                <c:pt idx="23407">
                  <c:v>1434.07</c:v>
                </c:pt>
                <c:pt idx="23408">
                  <c:v>1434.08</c:v>
                </c:pt>
                <c:pt idx="23409">
                  <c:v>1434.09</c:v>
                </c:pt>
                <c:pt idx="23410">
                  <c:v>1434.1</c:v>
                </c:pt>
                <c:pt idx="23411">
                  <c:v>1434.11</c:v>
                </c:pt>
                <c:pt idx="23412">
                  <c:v>1434.12</c:v>
                </c:pt>
                <c:pt idx="23413">
                  <c:v>1434.13</c:v>
                </c:pt>
                <c:pt idx="23414">
                  <c:v>1434.14</c:v>
                </c:pt>
                <c:pt idx="23415">
                  <c:v>1434.15</c:v>
                </c:pt>
                <c:pt idx="23416">
                  <c:v>1434.16</c:v>
                </c:pt>
                <c:pt idx="23417">
                  <c:v>1434.17</c:v>
                </c:pt>
                <c:pt idx="23418">
                  <c:v>1434.18</c:v>
                </c:pt>
                <c:pt idx="23419">
                  <c:v>1434.19</c:v>
                </c:pt>
                <c:pt idx="23420">
                  <c:v>1434.2</c:v>
                </c:pt>
                <c:pt idx="23421">
                  <c:v>1434.21</c:v>
                </c:pt>
                <c:pt idx="23422">
                  <c:v>1434.22</c:v>
                </c:pt>
                <c:pt idx="23423">
                  <c:v>1434.23</c:v>
                </c:pt>
                <c:pt idx="23424">
                  <c:v>1434.24</c:v>
                </c:pt>
                <c:pt idx="23425">
                  <c:v>1434.25</c:v>
                </c:pt>
                <c:pt idx="23426">
                  <c:v>1434.26</c:v>
                </c:pt>
                <c:pt idx="23427">
                  <c:v>1434.27</c:v>
                </c:pt>
                <c:pt idx="23428">
                  <c:v>1434.28</c:v>
                </c:pt>
                <c:pt idx="23429">
                  <c:v>1434.29</c:v>
                </c:pt>
                <c:pt idx="23430">
                  <c:v>1434.3</c:v>
                </c:pt>
                <c:pt idx="23431">
                  <c:v>1434.31</c:v>
                </c:pt>
                <c:pt idx="23432">
                  <c:v>1434.32</c:v>
                </c:pt>
                <c:pt idx="23433">
                  <c:v>1434.33</c:v>
                </c:pt>
                <c:pt idx="23434">
                  <c:v>1434.34</c:v>
                </c:pt>
                <c:pt idx="23435">
                  <c:v>1434.35</c:v>
                </c:pt>
                <c:pt idx="23436">
                  <c:v>1434.36</c:v>
                </c:pt>
                <c:pt idx="23437">
                  <c:v>1434.37</c:v>
                </c:pt>
                <c:pt idx="23438">
                  <c:v>1434.38</c:v>
                </c:pt>
                <c:pt idx="23439">
                  <c:v>1434.39</c:v>
                </c:pt>
                <c:pt idx="23440">
                  <c:v>1434.4</c:v>
                </c:pt>
                <c:pt idx="23441">
                  <c:v>1434.41</c:v>
                </c:pt>
                <c:pt idx="23442">
                  <c:v>1434.42</c:v>
                </c:pt>
                <c:pt idx="23443">
                  <c:v>1434.43</c:v>
                </c:pt>
                <c:pt idx="23444">
                  <c:v>1434.44</c:v>
                </c:pt>
                <c:pt idx="23445">
                  <c:v>1434.45</c:v>
                </c:pt>
                <c:pt idx="23446">
                  <c:v>1434.46</c:v>
                </c:pt>
                <c:pt idx="23447">
                  <c:v>1434.47</c:v>
                </c:pt>
                <c:pt idx="23448">
                  <c:v>1434.48</c:v>
                </c:pt>
                <c:pt idx="23449">
                  <c:v>1434.49</c:v>
                </c:pt>
                <c:pt idx="23450">
                  <c:v>1434.5</c:v>
                </c:pt>
                <c:pt idx="23451">
                  <c:v>1434.51</c:v>
                </c:pt>
                <c:pt idx="23452">
                  <c:v>1434.52</c:v>
                </c:pt>
                <c:pt idx="23453">
                  <c:v>1434.53</c:v>
                </c:pt>
                <c:pt idx="23454">
                  <c:v>1434.54</c:v>
                </c:pt>
                <c:pt idx="23455">
                  <c:v>1434.55</c:v>
                </c:pt>
                <c:pt idx="23456">
                  <c:v>1434.56</c:v>
                </c:pt>
                <c:pt idx="23457">
                  <c:v>1434.57</c:v>
                </c:pt>
                <c:pt idx="23458">
                  <c:v>1434.58</c:v>
                </c:pt>
                <c:pt idx="23459">
                  <c:v>1434.59</c:v>
                </c:pt>
                <c:pt idx="23460">
                  <c:v>1434.6</c:v>
                </c:pt>
                <c:pt idx="23461">
                  <c:v>1434.61</c:v>
                </c:pt>
                <c:pt idx="23462">
                  <c:v>1434.62</c:v>
                </c:pt>
                <c:pt idx="23463">
                  <c:v>1434.63</c:v>
                </c:pt>
                <c:pt idx="23464">
                  <c:v>1434.64</c:v>
                </c:pt>
                <c:pt idx="23465">
                  <c:v>1434.65</c:v>
                </c:pt>
                <c:pt idx="23466">
                  <c:v>1434.66</c:v>
                </c:pt>
                <c:pt idx="23467">
                  <c:v>1434.67</c:v>
                </c:pt>
                <c:pt idx="23468">
                  <c:v>1434.68</c:v>
                </c:pt>
                <c:pt idx="23469">
                  <c:v>1434.69</c:v>
                </c:pt>
                <c:pt idx="23470">
                  <c:v>1434.7</c:v>
                </c:pt>
                <c:pt idx="23471">
                  <c:v>1434.71</c:v>
                </c:pt>
                <c:pt idx="23472">
                  <c:v>1434.72</c:v>
                </c:pt>
                <c:pt idx="23473">
                  <c:v>1434.73</c:v>
                </c:pt>
                <c:pt idx="23474">
                  <c:v>1434.74</c:v>
                </c:pt>
                <c:pt idx="23475">
                  <c:v>1434.75</c:v>
                </c:pt>
                <c:pt idx="23476">
                  <c:v>1434.76</c:v>
                </c:pt>
                <c:pt idx="23477">
                  <c:v>1434.77</c:v>
                </c:pt>
                <c:pt idx="23478">
                  <c:v>1434.78</c:v>
                </c:pt>
                <c:pt idx="23479">
                  <c:v>1434.79</c:v>
                </c:pt>
                <c:pt idx="23480">
                  <c:v>1434.8</c:v>
                </c:pt>
                <c:pt idx="23481">
                  <c:v>1434.81</c:v>
                </c:pt>
                <c:pt idx="23482">
                  <c:v>1434.82</c:v>
                </c:pt>
                <c:pt idx="23483">
                  <c:v>1434.83</c:v>
                </c:pt>
                <c:pt idx="23484">
                  <c:v>1434.84</c:v>
                </c:pt>
                <c:pt idx="23485">
                  <c:v>1434.85</c:v>
                </c:pt>
                <c:pt idx="23486">
                  <c:v>1434.86</c:v>
                </c:pt>
                <c:pt idx="23487">
                  <c:v>1434.87</c:v>
                </c:pt>
                <c:pt idx="23488">
                  <c:v>1434.88</c:v>
                </c:pt>
                <c:pt idx="23489">
                  <c:v>1434.89</c:v>
                </c:pt>
                <c:pt idx="23490">
                  <c:v>1434.9</c:v>
                </c:pt>
                <c:pt idx="23491">
                  <c:v>1434.91</c:v>
                </c:pt>
                <c:pt idx="23492">
                  <c:v>1434.92</c:v>
                </c:pt>
                <c:pt idx="23493">
                  <c:v>1434.93</c:v>
                </c:pt>
                <c:pt idx="23494">
                  <c:v>1434.94</c:v>
                </c:pt>
                <c:pt idx="23495">
                  <c:v>1434.95</c:v>
                </c:pt>
                <c:pt idx="23496">
                  <c:v>1434.96</c:v>
                </c:pt>
                <c:pt idx="23497">
                  <c:v>1434.97</c:v>
                </c:pt>
                <c:pt idx="23498">
                  <c:v>1434.98</c:v>
                </c:pt>
                <c:pt idx="23499">
                  <c:v>1434.99</c:v>
                </c:pt>
                <c:pt idx="23500">
                  <c:v>1435</c:v>
                </c:pt>
                <c:pt idx="23501">
                  <c:v>1435.01</c:v>
                </c:pt>
                <c:pt idx="23502">
                  <c:v>1435.02</c:v>
                </c:pt>
                <c:pt idx="23503">
                  <c:v>1435.03</c:v>
                </c:pt>
                <c:pt idx="23504">
                  <c:v>1435.04</c:v>
                </c:pt>
                <c:pt idx="23505">
                  <c:v>1435.05</c:v>
                </c:pt>
                <c:pt idx="23506">
                  <c:v>1435.06</c:v>
                </c:pt>
                <c:pt idx="23507">
                  <c:v>1435.07</c:v>
                </c:pt>
                <c:pt idx="23508">
                  <c:v>1435.08</c:v>
                </c:pt>
                <c:pt idx="23509">
                  <c:v>1435.09</c:v>
                </c:pt>
                <c:pt idx="23510">
                  <c:v>1435.1</c:v>
                </c:pt>
                <c:pt idx="23511">
                  <c:v>1435.11</c:v>
                </c:pt>
                <c:pt idx="23512">
                  <c:v>1435.12</c:v>
                </c:pt>
                <c:pt idx="23513">
                  <c:v>1435.13</c:v>
                </c:pt>
                <c:pt idx="23514">
                  <c:v>1435.14</c:v>
                </c:pt>
                <c:pt idx="23515">
                  <c:v>1435.15</c:v>
                </c:pt>
                <c:pt idx="23516">
                  <c:v>1435.16</c:v>
                </c:pt>
                <c:pt idx="23517">
                  <c:v>1435.17</c:v>
                </c:pt>
                <c:pt idx="23518">
                  <c:v>1435.18</c:v>
                </c:pt>
                <c:pt idx="23519">
                  <c:v>1435.19</c:v>
                </c:pt>
                <c:pt idx="23520">
                  <c:v>1435.2</c:v>
                </c:pt>
                <c:pt idx="23521">
                  <c:v>1435.21</c:v>
                </c:pt>
                <c:pt idx="23522">
                  <c:v>1435.22</c:v>
                </c:pt>
                <c:pt idx="23523">
                  <c:v>1435.23</c:v>
                </c:pt>
                <c:pt idx="23524">
                  <c:v>1435.24</c:v>
                </c:pt>
                <c:pt idx="23525">
                  <c:v>1435.25</c:v>
                </c:pt>
                <c:pt idx="23526">
                  <c:v>1435.26</c:v>
                </c:pt>
                <c:pt idx="23527">
                  <c:v>1435.27</c:v>
                </c:pt>
                <c:pt idx="23528">
                  <c:v>1435.28</c:v>
                </c:pt>
                <c:pt idx="23529">
                  <c:v>1435.29</c:v>
                </c:pt>
                <c:pt idx="23530">
                  <c:v>1435.3</c:v>
                </c:pt>
                <c:pt idx="23531">
                  <c:v>1435.31</c:v>
                </c:pt>
                <c:pt idx="23532">
                  <c:v>1435.32</c:v>
                </c:pt>
                <c:pt idx="23533">
                  <c:v>1435.33</c:v>
                </c:pt>
                <c:pt idx="23534">
                  <c:v>1435.34</c:v>
                </c:pt>
                <c:pt idx="23535">
                  <c:v>1435.35</c:v>
                </c:pt>
                <c:pt idx="23536">
                  <c:v>1435.36</c:v>
                </c:pt>
                <c:pt idx="23537">
                  <c:v>1435.37</c:v>
                </c:pt>
                <c:pt idx="23538">
                  <c:v>1435.38</c:v>
                </c:pt>
                <c:pt idx="23539">
                  <c:v>1435.39</c:v>
                </c:pt>
                <c:pt idx="23540">
                  <c:v>1435.4</c:v>
                </c:pt>
                <c:pt idx="23541">
                  <c:v>1435.41</c:v>
                </c:pt>
                <c:pt idx="23542">
                  <c:v>1435.42</c:v>
                </c:pt>
                <c:pt idx="23543">
                  <c:v>1435.43</c:v>
                </c:pt>
                <c:pt idx="23544">
                  <c:v>1435.44</c:v>
                </c:pt>
                <c:pt idx="23545">
                  <c:v>1435.45</c:v>
                </c:pt>
                <c:pt idx="23546">
                  <c:v>1435.46</c:v>
                </c:pt>
                <c:pt idx="23547">
                  <c:v>1435.47</c:v>
                </c:pt>
                <c:pt idx="23548">
                  <c:v>1435.48</c:v>
                </c:pt>
                <c:pt idx="23549">
                  <c:v>1435.49</c:v>
                </c:pt>
                <c:pt idx="23550">
                  <c:v>1435.5</c:v>
                </c:pt>
                <c:pt idx="23551">
                  <c:v>1435.51</c:v>
                </c:pt>
                <c:pt idx="23552">
                  <c:v>1435.52</c:v>
                </c:pt>
                <c:pt idx="23553">
                  <c:v>1435.53</c:v>
                </c:pt>
                <c:pt idx="23554">
                  <c:v>1435.54</c:v>
                </c:pt>
                <c:pt idx="23555">
                  <c:v>1435.55</c:v>
                </c:pt>
                <c:pt idx="23556">
                  <c:v>1435.56</c:v>
                </c:pt>
                <c:pt idx="23557">
                  <c:v>1435.57</c:v>
                </c:pt>
                <c:pt idx="23558">
                  <c:v>1435.58</c:v>
                </c:pt>
                <c:pt idx="23559">
                  <c:v>1435.59</c:v>
                </c:pt>
                <c:pt idx="23560">
                  <c:v>1435.6</c:v>
                </c:pt>
                <c:pt idx="23561">
                  <c:v>1435.61</c:v>
                </c:pt>
                <c:pt idx="23562">
                  <c:v>1435.62</c:v>
                </c:pt>
                <c:pt idx="23563">
                  <c:v>1435.63</c:v>
                </c:pt>
                <c:pt idx="23564">
                  <c:v>1435.64</c:v>
                </c:pt>
                <c:pt idx="23565">
                  <c:v>1435.65</c:v>
                </c:pt>
                <c:pt idx="23566">
                  <c:v>1435.66</c:v>
                </c:pt>
                <c:pt idx="23567">
                  <c:v>1435.67</c:v>
                </c:pt>
                <c:pt idx="23568">
                  <c:v>1435.68</c:v>
                </c:pt>
                <c:pt idx="23569">
                  <c:v>1435.69</c:v>
                </c:pt>
                <c:pt idx="23570">
                  <c:v>1435.7</c:v>
                </c:pt>
                <c:pt idx="23571">
                  <c:v>1435.71</c:v>
                </c:pt>
                <c:pt idx="23572">
                  <c:v>1435.72</c:v>
                </c:pt>
                <c:pt idx="23573">
                  <c:v>1435.73</c:v>
                </c:pt>
                <c:pt idx="23574">
                  <c:v>1435.74</c:v>
                </c:pt>
                <c:pt idx="23575">
                  <c:v>1435.75</c:v>
                </c:pt>
                <c:pt idx="23576">
                  <c:v>1435.76</c:v>
                </c:pt>
                <c:pt idx="23577">
                  <c:v>1435.77</c:v>
                </c:pt>
                <c:pt idx="23578">
                  <c:v>1435.78</c:v>
                </c:pt>
                <c:pt idx="23579">
                  <c:v>1435.79</c:v>
                </c:pt>
                <c:pt idx="23580">
                  <c:v>1435.8</c:v>
                </c:pt>
                <c:pt idx="23581">
                  <c:v>1435.81</c:v>
                </c:pt>
                <c:pt idx="23582">
                  <c:v>1435.82</c:v>
                </c:pt>
                <c:pt idx="23583">
                  <c:v>1435.83</c:v>
                </c:pt>
                <c:pt idx="23584">
                  <c:v>1435.84</c:v>
                </c:pt>
                <c:pt idx="23585">
                  <c:v>1435.85</c:v>
                </c:pt>
                <c:pt idx="23586">
                  <c:v>1435.86</c:v>
                </c:pt>
                <c:pt idx="23587">
                  <c:v>1435.87</c:v>
                </c:pt>
                <c:pt idx="23588">
                  <c:v>1435.88</c:v>
                </c:pt>
                <c:pt idx="23589">
                  <c:v>1435.89</c:v>
                </c:pt>
                <c:pt idx="23590">
                  <c:v>1435.9</c:v>
                </c:pt>
                <c:pt idx="23591">
                  <c:v>1435.91</c:v>
                </c:pt>
                <c:pt idx="23592">
                  <c:v>1435.92</c:v>
                </c:pt>
                <c:pt idx="23593">
                  <c:v>1435.93</c:v>
                </c:pt>
                <c:pt idx="23594">
                  <c:v>1435.94</c:v>
                </c:pt>
                <c:pt idx="23595">
                  <c:v>1435.95</c:v>
                </c:pt>
                <c:pt idx="23596">
                  <c:v>1435.96</c:v>
                </c:pt>
                <c:pt idx="23597">
                  <c:v>1435.97</c:v>
                </c:pt>
                <c:pt idx="23598">
                  <c:v>1435.98</c:v>
                </c:pt>
                <c:pt idx="23599">
                  <c:v>1435.99</c:v>
                </c:pt>
                <c:pt idx="23600">
                  <c:v>1436</c:v>
                </c:pt>
                <c:pt idx="23601">
                  <c:v>1436.01</c:v>
                </c:pt>
                <c:pt idx="23602">
                  <c:v>1436.02</c:v>
                </c:pt>
                <c:pt idx="23603">
                  <c:v>1436.03</c:v>
                </c:pt>
                <c:pt idx="23604">
                  <c:v>1436.04</c:v>
                </c:pt>
                <c:pt idx="23605">
                  <c:v>1436.05</c:v>
                </c:pt>
                <c:pt idx="23606">
                  <c:v>1436.06</c:v>
                </c:pt>
                <c:pt idx="23607">
                  <c:v>1436.07</c:v>
                </c:pt>
                <c:pt idx="23608">
                  <c:v>1436.08</c:v>
                </c:pt>
                <c:pt idx="23609">
                  <c:v>1436.09</c:v>
                </c:pt>
                <c:pt idx="23610">
                  <c:v>1436.1</c:v>
                </c:pt>
                <c:pt idx="23611">
                  <c:v>1436.11</c:v>
                </c:pt>
                <c:pt idx="23612">
                  <c:v>1436.12</c:v>
                </c:pt>
                <c:pt idx="23613">
                  <c:v>1436.13</c:v>
                </c:pt>
                <c:pt idx="23614">
                  <c:v>1436.14</c:v>
                </c:pt>
                <c:pt idx="23615">
                  <c:v>1436.15</c:v>
                </c:pt>
                <c:pt idx="23616">
                  <c:v>1436.16</c:v>
                </c:pt>
                <c:pt idx="23617">
                  <c:v>1436.17</c:v>
                </c:pt>
                <c:pt idx="23618">
                  <c:v>1436.18</c:v>
                </c:pt>
                <c:pt idx="23619">
                  <c:v>1436.19</c:v>
                </c:pt>
                <c:pt idx="23620">
                  <c:v>1436.2</c:v>
                </c:pt>
                <c:pt idx="23621">
                  <c:v>1436.21</c:v>
                </c:pt>
                <c:pt idx="23622">
                  <c:v>1436.22</c:v>
                </c:pt>
                <c:pt idx="23623">
                  <c:v>1436.23</c:v>
                </c:pt>
                <c:pt idx="23624">
                  <c:v>1436.24</c:v>
                </c:pt>
                <c:pt idx="23625">
                  <c:v>1436.25</c:v>
                </c:pt>
                <c:pt idx="23626">
                  <c:v>1436.26</c:v>
                </c:pt>
                <c:pt idx="23627">
                  <c:v>1436.27</c:v>
                </c:pt>
                <c:pt idx="23628">
                  <c:v>1436.28</c:v>
                </c:pt>
                <c:pt idx="23629">
                  <c:v>1436.29</c:v>
                </c:pt>
                <c:pt idx="23630">
                  <c:v>1436.3</c:v>
                </c:pt>
                <c:pt idx="23631">
                  <c:v>1436.31</c:v>
                </c:pt>
                <c:pt idx="23632">
                  <c:v>1436.32</c:v>
                </c:pt>
                <c:pt idx="23633">
                  <c:v>1436.33</c:v>
                </c:pt>
                <c:pt idx="23634">
                  <c:v>1436.34</c:v>
                </c:pt>
                <c:pt idx="23635">
                  <c:v>1436.35</c:v>
                </c:pt>
                <c:pt idx="23636">
                  <c:v>1436.36</c:v>
                </c:pt>
                <c:pt idx="23637">
                  <c:v>1436.37</c:v>
                </c:pt>
                <c:pt idx="23638">
                  <c:v>1436.38</c:v>
                </c:pt>
                <c:pt idx="23639">
                  <c:v>1436.39</c:v>
                </c:pt>
                <c:pt idx="23640">
                  <c:v>1436.4</c:v>
                </c:pt>
                <c:pt idx="23641">
                  <c:v>1436.41</c:v>
                </c:pt>
                <c:pt idx="23642">
                  <c:v>1436.42</c:v>
                </c:pt>
                <c:pt idx="23643">
                  <c:v>1436.43</c:v>
                </c:pt>
                <c:pt idx="23644">
                  <c:v>1436.44</c:v>
                </c:pt>
                <c:pt idx="23645">
                  <c:v>1436.45</c:v>
                </c:pt>
                <c:pt idx="23646">
                  <c:v>1436.46</c:v>
                </c:pt>
                <c:pt idx="23647">
                  <c:v>1436.47</c:v>
                </c:pt>
                <c:pt idx="23648">
                  <c:v>1436.48</c:v>
                </c:pt>
                <c:pt idx="23649">
                  <c:v>1436.49</c:v>
                </c:pt>
                <c:pt idx="23650">
                  <c:v>1436.5</c:v>
                </c:pt>
                <c:pt idx="23651">
                  <c:v>1436.51</c:v>
                </c:pt>
                <c:pt idx="23652">
                  <c:v>1436.52</c:v>
                </c:pt>
                <c:pt idx="23653">
                  <c:v>1436.53</c:v>
                </c:pt>
                <c:pt idx="23654">
                  <c:v>1436.54</c:v>
                </c:pt>
                <c:pt idx="23655">
                  <c:v>1436.55</c:v>
                </c:pt>
                <c:pt idx="23656">
                  <c:v>1436.56</c:v>
                </c:pt>
                <c:pt idx="23657">
                  <c:v>1436.57</c:v>
                </c:pt>
                <c:pt idx="23658">
                  <c:v>1436.58</c:v>
                </c:pt>
                <c:pt idx="23659">
                  <c:v>1436.59</c:v>
                </c:pt>
                <c:pt idx="23660">
                  <c:v>1436.6</c:v>
                </c:pt>
                <c:pt idx="23661">
                  <c:v>1436.61</c:v>
                </c:pt>
                <c:pt idx="23662">
                  <c:v>1436.62</c:v>
                </c:pt>
                <c:pt idx="23663">
                  <c:v>1436.63</c:v>
                </c:pt>
                <c:pt idx="23664">
                  <c:v>1436.64</c:v>
                </c:pt>
                <c:pt idx="23665">
                  <c:v>1436.65</c:v>
                </c:pt>
                <c:pt idx="23666">
                  <c:v>1436.66</c:v>
                </c:pt>
                <c:pt idx="23667">
                  <c:v>1436.67</c:v>
                </c:pt>
                <c:pt idx="23668">
                  <c:v>1436.68</c:v>
                </c:pt>
                <c:pt idx="23669">
                  <c:v>1436.69</c:v>
                </c:pt>
                <c:pt idx="23670">
                  <c:v>1436.7</c:v>
                </c:pt>
                <c:pt idx="23671">
                  <c:v>1436.71</c:v>
                </c:pt>
                <c:pt idx="23672">
                  <c:v>1436.72</c:v>
                </c:pt>
                <c:pt idx="23673">
                  <c:v>1436.73</c:v>
                </c:pt>
                <c:pt idx="23674">
                  <c:v>1436.74</c:v>
                </c:pt>
                <c:pt idx="23675">
                  <c:v>1436.75</c:v>
                </c:pt>
                <c:pt idx="23676">
                  <c:v>1436.76</c:v>
                </c:pt>
                <c:pt idx="23677">
                  <c:v>1436.77</c:v>
                </c:pt>
                <c:pt idx="23678">
                  <c:v>1436.78</c:v>
                </c:pt>
                <c:pt idx="23679">
                  <c:v>1436.79</c:v>
                </c:pt>
                <c:pt idx="23680">
                  <c:v>1436.8</c:v>
                </c:pt>
                <c:pt idx="23681">
                  <c:v>1436.81</c:v>
                </c:pt>
                <c:pt idx="23682">
                  <c:v>1436.82</c:v>
                </c:pt>
                <c:pt idx="23683">
                  <c:v>1436.83</c:v>
                </c:pt>
                <c:pt idx="23684">
                  <c:v>1436.84</c:v>
                </c:pt>
                <c:pt idx="23685">
                  <c:v>1436.85</c:v>
                </c:pt>
                <c:pt idx="23686">
                  <c:v>1436.86</c:v>
                </c:pt>
                <c:pt idx="23687">
                  <c:v>1436.87</c:v>
                </c:pt>
                <c:pt idx="23688">
                  <c:v>1436.88</c:v>
                </c:pt>
                <c:pt idx="23689">
                  <c:v>1436.89</c:v>
                </c:pt>
                <c:pt idx="23690">
                  <c:v>1436.9</c:v>
                </c:pt>
                <c:pt idx="23691">
                  <c:v>1436.91</c:v>
                </c:pt>
                <c:pt idx="23692">
                  <c:v>1436.92</c:v>
                </c:pt>
                <c:pt idx="23693">
                  <c:v>1436.93</c:v>
                </c:pt>
                <c:pt idx="23694">
                  <c:v>1436.94</c:v>
                </c:pt>
                <c:pt idx="23695">
                  <c:v>1436.95</c:v>
                </c:pt>
                <c:pt idx="23696">
                  <c:v>1436.96</c:v>
                </c:pt>
                <c:pt idx="23697">
                  <c:v>1436.97</c:v>
                </c:pt>
                <c:pt idx="23698">
                  <c:v>1436.98</c:v>
                </c:pt>
                <c:pt idx="23699">
                  <c:v>1436.99</c:v>
                </c:pt>
                <c:pt idx="23700">
                  <c:v>1437</c:v>
                </c:pt>
                <c:pt idx="23701">
                  <c:v>1437.01</c:v>
                </c:pt>
                <c:pt idx="23702">
                  <c:v>1437.02</c:v>
                </c:pt>
                <c:pt idx="23703">
                  <c:v>1437.03</c:v>
                </c:pt>
                <c:pt idx="23704">
                  <c:v>1437.04</c:v>
                </c:pt>
                <c:pt idx="23705">
                  <c:v>1437.05</c:v>
                </c:pt>
                <c:pt idx="23706">
                  <c:v>1437.06</c:v>
                </c:pt>
                <c:pt idx="23707">
                  <c:v>1437.07</c:v>
                </c:pt>
                <c:pt idx="23708">
                  <c:v>1437.08</c:v>
                </c:pt>
                <c:pt idx="23709">
                  <c:v>1437.09</c:v>
                </c:pt>
                <c:pt idx="23710">
                  <c:v>1437.1</c:v>
                </c:pt>
                <c:pt idx="23711">
                  <c:v>1437.11</c:v>
                </c:pt>
                <c:pt idx="23712">
                  <c:v>1437.12</c:v>
                </c:pt>
                <c:pt idx="23713">
                  <c:v>1437.13</c:v>
                </c:pt>
                <c:pt idx="23714">
                  <c:v>1437.14</c:v>
                </c:pt>
                <c:pt idx="23715">
                  <c:v>1437.15</c:v>
                </c:pt>
                <c:pt idx="23716">
                  <c:v>1437.16</c:v>
                </c:pt>
                <c:pt idx="23717">
                  <c:v>1437.17</c:v>
                </c:pt>
                <c:pt idx="23718">
                  <c:v>1437.18</c:v>
                </c:pt>
                <c:pt idx="23719">
                  <c:v>1437.19</c:v>
                </c:pt>
                <c:pt idx="23720">
                  <c:v>1437.2</c:v>
                </c:pt>
                <c:pt idx="23721">
                  <c:v>1437.21</c:v>
                </c:pt>
                <c:pt idx="23722">
                  <c:v>1437.22</c:v>
                </c:pt>
                <c:pt idx="23723">
                  <c:v>1437.23</c:v>
                </c:pt>
                <c:pt idx="23724">
                  <c:v>1437.24</c:v>
                </c:pt>
                <c:pt idx="23725">
                  <c:v>1437.25</c:v>
                </c:pt>
                <c:pt idx="23726">
                  <c:v>1437.26</c:v>
                </c:pt>
                <c:pt idx="23727">
                  <c:v>1437.27</c:v>
                </c:pt>
                <c:pt idx="23728">
                  <c:v>1437.28</c:v>
                </c:pt>
                <c:pt idx="23729">
                  <c:v>1437.29</c:v>
                </c:pt>
                <c:pt idx="23730">
                  <c:v>1437.3</c:v>
                </c:pt>
                <c:pt idx="23731">
                  <c:v>1437.31</c:v>
                </c:pt>
                <c:pt idx="23732">
                  <c:v>1437.32</c:v>
                </c:pt>
                <c:pt idx="23733">
                  <c:v>1437.33</c:v>
                </c:pt>
                <c:pt idx="23734">
                  <c:v>1437.34</c:v>
                </c:pt>
                <c:pt idx="23735">
                  <c:v>1437.35</c:v>
                </c:pt>
                <c:pt idx="23736">
                  <c:v>1437.36</c:v>
                </c:pt>
                <c:pt idx="23737">
                  <c:v>1437.37</c:v>
                </c:pt>
                <c:pt idx="23738">
                  <c:v>1437.38</c:v>
                </c:pt>
                <c:pt idx="23739">
                  <c:v>1437.39</c:v>
                </c:pt>
                <c:pt idx="23740">
                  <c:v>1437.4</c:v>
                </c:pt>
                <c:pt idx="23741">
                  <c:v>1437.41</c:v>
                </c:pt>
                <c:pt idx="23742">
                  <c:v>1437.42</c:v>
                </c:pt>
                <c:pt idx="23743">
                  <c:v>1437.43</c:v>
                </c:pt>
                <c:pt idx="23744">
                  <c:v>1437.44</c:v>
                </c:pt>
                <c:pt idx="23745">
                  <c:v>1437.45</c:v>
                </c:pt>
                <c:pt idx="23746">
                  <c:v>1437.46</c:v>
                </c:pt>
                <c:pt idx="23747">
                  <c:v>1437.47</c:v>
                </c:pt>
                <c:pt idx="23748">
                  <c:v>1437.48</c:v>
                </c:pt>
                <c:pt idx="23749">
                  <c:v>1437.49</c:v>
                </c:pt>
                <c:pt idx="23750">
                  <c:v>1437.5</c:v>
                </c:pt>
                <c:pt idx="23751">
                  <c:v>1437.51</c:v>
                </c:pt>
                <c:pt idx="23752">
                  <c:v>1437.52</c:v>
                </c:pt>
                <c:pt idx="23753">
                  <c:v>1437.53</c:v>
                </c:pt>
                <c:pt idx="23754">
                  <c:v>1437.54</c:v>
                </c:pt>
                <c:pt idx="23755">
                  <c:v>1437.55</c:v>
                </c:pt>
                <c:pt idx="23756">
                  <c:v>1437.56</c:v>
                </c:pt>
                <c:pt idx="23757">
                  <c:v>1437.57</c:v>
                </c:pt>
                <c:pt idx="23758">
                  <c:v>1437.58</c:v>
                </c:pt>
                <c:pt idx="23759">
                  <c:v>1437.59</c:v>
                </c:pt>
                <c:pt idx="23760">
                  <c:v>1437.6</c:v>
                </c:pt>
                <c:pt idx="23761">
                  <c:v>1437.61</c:v>
                </c:pt>
                <c:pt idx="23762">
                  <c:v>1437.62</c:v>
                </c:pt>
                <c:pt idx="23763">
                  <c:v>1437.63</c:v>
                </c:pt>
                <c:pt idx="23764">
                  <c:v>1437.64</c:v>
                </c:pt>
                <c:pt idx="23765">
                  <c:v>1437.65</c:v>
                </c:pt>
                <c:pt idx="23766">
                  <c:v>1437.66</c:v>
                </c:pt>
                <c:pt idx="23767">
                  <c:v>1437.67</c:v>
                </c:pt>
                <c:pt idx="23768">
                  <c:v>1437.68</c:v>
                </c:pt>
                <c:pt idx="23769">
                  <c:v>1437.69</c:v>
                </c:pt>
                <c:pt idx="23770">
                  <c:v>1437.7</c:v>
                </c:pt>
                <c:pt idx="23771">
                  <c:v>1437.71</c:v>
                </c:pt>
                <c:pt idx="23772">
                  <c:v>1437.72</c:v>
                </c:pt>
                <c:pt idx="23773">
                  <c:v>1437.73</c:v>
                </c:pt>
                <c:pt idx="23774">
                  <c:v>1437.74</c:v>
                </c:pt>
                <c:pt idx="23775">
                  <c:v>1437.75</c:v>
                </c:pt>
                <c:pt idx="23776">
                  <c:v>1437.76</c:v>
                </c:pt>
                <c:pt idx="23777">
                  <c:v>1437.77</c:v>
                </c:pt>
                <c:pt idx="23778">
                  <c:v>1437.78</c:v>
                </c:pt>
                <c:pt idx="23779">
                  <c:v>1437.79</c:v>
                </c:pt>
                <c:pt idx="23780">
                  <c:v>1437.8</c:v>
                </c:pt>
                <c:pt idx="23781">
                  <c:v>1437.81</c:v>
                </c:pt>
                <c:pt idx="23782">
                  <c:v>1437.82</c:v>
                </c:pt>
                <c:pt idx="23783">
                  <c:v>1437.83</c:v>
                </c:pt>
                <c:pt idx="23784">
                  <c:v>1437.84</c:v>
                </c:pt>
                <c:pt idx="23785">
                  <c:v>1437.85</c:v>
                </c:pt>
                <c:pt idx="23786">
                  <c:v>1437.86</c:v>
                </c:pt>
                <c:pt idx="23787">
                  <c:v>1437.87</c:v>
                </c:pt>
                <c:pt idx="23788">
                  <c:v>1437.88</c:v>
                </c:pt>
                <c:pt idx="23789">
                  <c:v>1437.89</c:v>
                </c:pt>
                <c:pt idx="23790">
                  <c:v>1437.9</c:v>
                </c:pt>
                <c:pt idx="23791">
                  <c:v>1437.91</c:v>
                </c:pt>
                <c:pt idx="23792">
                  <c:v>1437.92</c:v>
                </c:pt>
                <c:pt idx="23793">
                  <c:v>1437.93</c:v>
                </c:pt>
                <c:pt idx="23794">
                  <c:v>1437.94</c:v>
                </c:pt>
                <c:pt idx="23795">
                  <c:v>1437.95</c:v>
                </c:pt>
                <c:pt idx="23796">
                  <c:v>1437.96</c:v>
                </c:pt>
                <c:pt idx="23797">
                  <c:v>1437.97</c:v>
                </c:pt>
                <c:pt idx="23798">
                  <c:v>1437.98</c:v>
                </c:pt>
                <c:pt idx="23799">
                  <c:v>1437.99</c:v>
                </c:pt>
                <c:pt idx="23800">
                  <c:v>1438</c:v>
                </c:pt>
                <c:pt idx="23801">
                  <c:v>1438.01</c:v>
                </c:pt>
                <c:pt idx="23802">
                  <c:v>1438.02</c:v>
                </c:pt>
                <c:pt idx="23803">
                  <c:v>1438.03</c:v>
                </c:pt>
                <c:pt idx="23804">
                  <c:v>1438.04</c:v>
                </c:pt>
                <c:pt idx="23805">
                  <c:v>1438.05</c:v>
                </c:pt>
                <c:pt idx="23806">
                  <c:v>1438.06</c:v>
                </c:pt>
                <c:pt idx="23807">
                  <c:v>1438.07</c:v>
                </c:pt>
                <c:pt idx="23808">
                  <c:v>1438.08</c:v>
                </c:pt>
                <c:pt idx="23809">
                  <c:v>1438.09</c:v>
                </c:pt>
                <c:pt idx="23810">
                  <c:v>1438.1</c:v>
                </c:pt>
                <c:pt idx="23811">
                  <c:v>1438.11</c:v>
                </c:pt>
                <c:pt idx="23812">
                  <c:v>1438.12</c:v>
                </c:pt>
                <c:pt idx="23813">
                  <c:v>1438.13</c:v>
                </c:pt>
                <c:pt idx="23814">
                  <c:v>1438.14</c:v>
                </c:pt>
                <c:pt idx="23815">
                  <c:v>1438.15</c:v>
                </c:pt>
                <c:pt idx="23816">
                  <c:v>1438.16</c:v>
                </c:pt>
                <c:pt idx="23817">
                  <c:v>1438.17</c:v>
                </c:pt>
                <c:pt idx="23818">
                  <c:v>1438.18</c:v>
                </c:pt>
                <c:pt idx="23819">
                  <c:v>1438.19</c:v>
                </c:pt>
                <c:pt idx="23820">
                  <c:v>1438.2</c:v>
                </c:pt>
                <c:pt idx="23821">
                  <c:v>1438.21</c:v>
                </c:pt>
                <c:pt idx="23822">
                  <c:v>1438.22</c:v>
                </c:pt>
                <c:pt idx="23823">
                  <c:v>1438.23</c:v>
                </c:pt>
                <c:pt idx="23824">
                  <c:v>1438.24</c:v>
                </c:pt>
                <c:pt idx="23825">
                  <c:v>1438.25</c:v>
                </c:pt>
                <c:pt idx="23826">
                  <c:v>1438.26</c:v>
                </c:pt>
                <c:pt idx="23827">
                  <c:v>1438.27</c:v>
                </c:pt>
                <c:pt idx="23828">
                  <c:v>1438.28</c:v>
                </c:pt>
                <c:pt idx="23829">
                  <c:v>1438.29</c:v>
                </c:pt>
                <c:pt idx="23830">
                  <c:v>1438.3</c:v>
                </c:pt>
                <c:pt idx="23831">
                  <c:v>1438.31</c:v>
                </c:pt>
                <c:pt idx="23832">
                  <c:v>1438.32</c:v>
                </c:pt>
                <c:pt idx="23833">
                  <c:v>1438.33</c:v>
                </c:pt>
                <c:pt idx="23834">
                  <c:v>1438.34</c:v>
                </c:pt>
                <c:pt idx="23835">
                  <c:v>1438.35</c:v>
                </c:pt>
                <c:pt idx="23836">
                  <c:v>1438.36</c:v>
                </c:pt>
                <c:pt idx="23837">
                  <c:v>1438.37</c:v>
                </c:pt>
                <c:pt idx="23838">
                  <c:v>1438.38</c:v>
                </c:pt>
                <c:pt idx="23839">
                  <c:v>1438.39</c:v>
                </c:pt>
                <c:pt idx="23840">
                  <c:v>1438.4</c:v>
                </c:pt>
                <c:pt idx="23841">
                  <c:v>1438.41</c:v>
                </c:pt>
                <c:pt idx="23842">
                  <c:v>1438.42</c:v>
                </c:pt>
                <c:pt idx="23843">
                  <c:v>1438.43</c:v>
                </c:pt>
                <c:pt idx="23844">
                  <c:v>1438.44</c:v>
                </c:pt>
                <c:pt idx="23845">
                  <c:v>1438.45</c:v>
                </c:pt>
                <c:pt idx="23846">
                  <c:v>1438.46</c:v>
                </c:pt>
                <c:pt idx="23847">
                  <c:v>1438.47</c:v>
                </c:pt>
                <c:pt idx="23848">
                  <c:v>1438.48</c:v>
                </c:pt>
                <c:pt idx="23849">
                  <c:v>1438.49</c:v>
                </c:pt>
                <c:pt idx="23850">
                  <c:v>1438.5</c:v>
                </c:pt>
                <c:pt idx="23851">
                  <c:v>1438.51</c:v>
                </c:pt>
                <c:pt idx="23852">
                  <c:v>1438.52</c:v>
                </c:pt>
                <c:pt idx="23853">
                  <c:v>1438.53</c:v>
                </c:pt>
                <c:pt idx="23854">
                  <c:v>1438.54</c:v>
                </c:pt>
                <c:pt idx="23855">
                  <c:v>1438.55</c:v>
                </c:pt>
                <c:pt idx="23856">
                  <c:v>1438.56</c:v>
                </c:pt>
                <c:pt idx="23857">
                  <c:v>1438.57</c:v>
                </c:pt>
                <c:pt idx="23858">
                  <c:v>1438.58</c:v>
                </c:pt>
                <c:pt idx="23859">
                  <c:v>1438.59</c:v>
                </c:pt>
                <c:pt idx="23860">
                  <c:v>1438.6</c:v>
                </c:pt>
                <c:pt idx="23861">
                  <c:v>1438.61</c:v>
                </c:pt>
                <c:pt idx="23862">
                  <c:v>1438.62</c:v>
                </c:pt>
                <c:pt idx="23863">
                  <c:v>1438.63</c:v>
                </c:pt>
                <c:pt idx="23864">
                  <c:v>1438.64</c:v>
                </c:pt>
                <c:pt idx="23865">
                  <c:v>1438.65</c:v>
                </c:pt>
                <c:pt idx="23866">
                  <c:v>1438.66</c:v>
                </c:pt>
                <c:pt idx="23867">
                  <c:v>1438.67</c:v>
                </c:pt>
                <c:pt idx="23868">
                  <c:v>1438.68</c:v>
                </c:pt>
                <c:pt idx="23869">
                  <c:v>1438.69</c:v>
                </c:pt>
                <c:pt idx="23870">
                  <c:v>1438.7</c:v>
                </c:pt>
                <c:pt idx="23871">
                  <c:v>1438.71</c:v>
                </c:pt>
                <c:pt idx="23872">
                  <c:v>1438.72</c:v>
                </c:pt>
                <c:pt idx="23873">
                  <c:v>1438.73</c:v>
                </c:pt>
                <c:pt idx="23874">
                  <c:v>1438.74</c:v>
                </c:pt>
                <c:pt idx="23875">
                  <c:v>1438.75</c:v>
                </c:pt>
                <c:pt idx="23876">
                  <c:v>1438.76</c:v>
                </c:pt>
                <c:pt idx="23877">
                  <c:v>1438.77</c:v>
                </c:pt>
                <c:pt idx="23878">
                  <c:v>1438.78</c:v>
                </c:pt>
                <c:pt idx="23879">
                  <c:v>1438.79</c:v>
                </c:pt>
                <c:pt idx="23880">
                  <c:v>1438.8</c:v>
                </c:pt>
                <c:pt idx="23881">
                  <c:v>1438.81</c:v>
                </c:pt>
                <c:pt idx="23882">
                  <c:v>1438.82</c:v>
                </c:pt>
                <c:pt idx="23883">
                  <c:v>1438.83</c:v>
                </c:pt>
                <c:pt idx="23884">
                  <c:v>1438.84</c:v>
                </c:pt>
                <c:pt idx="23885">
                  <c:v>1438.85</c:v>
                </c:pt>
                <c:pt idx="23886">
                  <c:v>1438.86</c:v>
                </c:pt>
                <c:pt idx="23887">
                  <c:v>1438.87</c:v>
                </c:pt>
                <c:pt idx="23888">
                  <c:v>1438.88</c:v>
                </c:pt>
                <c:pt idx="23889">
                  <c:v>1438.89</c:v>
                </c:pt>
                <c:pt idx="23890">
                  <c:v>1438.9</c:v>
                </c:pt>
                <c:pt idx="23891">
                  <c:v>1438.91</c:v>
                </c:pt>
                <c:pt idx="23892">
                  <c:v>1438.92</c:v>
                </c:pt>
                <c:pt idx="23893">
                  <c:v>1438.93</c:v>
                </c:pt>
                <c:pt idx="23894">
                  <c:v>1438.94</c:v>
                </c:pt>
                <c:pt idx="23895">
                  <c:v>1438.95</c:v>
                </c:pt>
                <c:pt idx="23896">
                  <c:v>1438.96</c:v>
                </c:pt>
                <c:pt idx="23897">
                  <c:v>1438.97</c:v>
                </c:pt>
                <c:pt idx="23898">
                  <c:v>1438.98</c:v>
                </c:pt>
                <c:pt idx="23899">
                  <c:v>1438.99</c:v>
                </c:pt>
                <c:pt idx="23900">
                  <c:v>1439</c:v>
                </c:pt>
                <c:pt idx="23901">
                  <c:v>1439.01</c:v>
                </c:pt>
                <c:pt idx="23902">
                  <c:v>1439.02</c:v>
                </c:pt>
                <c:pt idx="23903">
                  <c:v>1439.03</c:v>
                </c:pt>
                <c:pt idx="23904">
                  <c:v>1439.04</c:v>
                </c:pt>
                <c:pt idx="23905">
                  <c:v>1439.05</c:v>
                </c:pt>
                <c:pt idx="23906">
                  <c:v>1439.06</c:v>
                </c:pt>
                <c:pt idx="23907">
                  <c:v>1439.07</c:v>
                </c:pt>
                <c:pt idx="23908">
                  <c:v>1439.08</c:v>
                </c:pt>
                <c:pt idx="23909">
                  <c:v>1439.09</c:v>
                </c:pt>
                <c:pt idx="23910">
                  <c:v>1439.1</c:v>
                </c:pt>
                <c:pt idx="23911">
                  <c:v>1439.11</c:v>
                </c:pt>
                <c:pt idx="23912">
                  <c:v>1439.12</c:v>
                </c:pt>
                <c:pt idx="23913">
                  <c:v>1439.13</c:v>
                </c:pt>
                <c:pt idx="23914">
                  <c:v>1439.14</c:v>
                </c:pt>
                <c:pt idx="23915">
                  <c:v>1439.15</c:v>
                </c:pt>
                <c:pt idx="23916">
                  <c:v>1439.16</c:v>
                </c:pt>
                <c:pt idx="23917">
                  <c:v>1439.17</c:v>
                </c:pt>
                <c:pt idx="23918">
                  <c:v>1439.18</c:v>
                </c:pt>
                <c:pt idx="23919">
                  <c:v>1439.19</c:v>
                </c:pt>
                <c:pt idx="23920">
                  <c:v>1439.2</c:v>
                </c:pt>
                <c:pt idx="23921">
                  <c:v>1439.21</c:v>
                </c:pt>
                <c:pt idx="23922">
                  <c:v>1439.22</c:v>
                </c:pt>
                <c:pt idx="23923">
                  <c:v>1439.23</c:v>
                </c:pt>
                <c:pt idx="23924">
                  <c:v>1439.24</c:v>
                </c:pt>
                <c:pt idx="23925">
                  <c:v>1439.25</c:v>
                </c:pt>
                <c:pt idx="23926">
                  <c:v>1439.26</c:v>
                </c:pt>
                <c:pt idx="23927">
                  <c:v>1439.27</c:v>
                </c:pt>
                <c:pt idx="23928">
                  <c:v>1439.28</c:v>
                </c:pt>
                <c:pt idx="23929">
                  <c:v>1439.29</c:v>
                </c:pt>
                <c:pt idx="23930">
                  <c:v>1439.3</c:v>
                </c:pt>
                <c:pt idx="23931">
                  <c:v>1439.31</c:v>
                </c:pt>
                <c:pt idx="23932">
                  <c:v>1439.32</c:v>
                </c:pt>
                <c:pt idx="23933">
                  <c:v>1439.33</c:v>
                </c:pt>
                <c:pt idx="23934">
                  <c:v>1439.34</c:v>
                </c:pt>
                <c:pt idx="23935">
                  <c:v>1439.35</c:v>
                </c:pt>
                <c:pt idx="23936">
                  <c:v>1439.36</c:v>
                </c:pt>
                <c:pt idx="23937">
                  <c:v>1439.37</c:v>
                </c:pt>
                <c:pt idx="23938">
                  <c:v>1439.38</c:v>
                </c:pt>
                <c:pt idx="23939">
                  <c:v>1439.39</c:v>
                </c:pt>
                <c:pt idx="23940">
                  <c:v>1439.4</c:v>
                </c:pt>
                <c:pt idx="23941">
                  <c:v>1439.41</c:v>
                </c:pt>
                <c:pt idx="23942">
                  <c:v>1439.42</c:v>
                </c:pt>
                <c:pt idx="23943">
                  <c:v>1439.43</c:v>
                </c:pt>
                <c:pt idx="23944">
                  <c:v>1439.44</c:v>
                </c:pt>
                <c:pt idx="23945">
                  <c:v>1439.45</c:v>
                </c:pt>
                <c:pt idx="23946">
                  <c:v>1439.46</c:v>
                </c:pt>
                <c:pt idx="23947">
                  <c:v>1439.47</c:v>
                </c:pt>
                <c:pt idx="23948">
                  <c:v>1439.48</c:v>
                </c:pt>
                <c:pt idx="23949">
                  <c:v>1439.49</c:v>
                </c:pt>
                <c:pt idx="23950">
                  <c:v>1439.5</c:v>
                </c:pt>
                <c:pt idx="23951">
                  <c:v>1439.51</c:v>
                </c:pt>
                <c:pt idx="23952">
                  <c:v>1439.52</c:v>
                </c:pt>
                <c:pt idx="23953">
                  <c:v>1439.53</c:v>
                </c:pt>
                <c:pt idx="23954">
                  <c:v>1439.54</c:v>
                </c:pt>
                <c:pt idx="23955">
                  <c:v>1439.55</c:v>
                </c:pt>
                <c:pt idx="23956">
                  <c:v>1439.56</c:v>
                </c:pt>
                <c:pt idx="23957">
                  <c:v>1439.57</c:v>
                </c:pt>
                <c:pt idx="23958">
                  <c:v>1439.58</c:v>
                </c:pt>
                <c:pt idx="23959">
                  <c:v>1439.59</c:v>
                </c:pt>
                <c:pt idx="23960">
                  <c:v>1439.6</c:v>
                </c:pt>
                <c:pt idx="23961">
                  <c:v>1439.61</c:v>
                </c:pt>
                <c:pt idx="23962">
                  <c:v>1439.62</c:v>
                </c:pt>
                <c:pt idx="23963">
                  <c:v>1439.63</c:v>
                </c:pt>
                <c:pt idx="23964">
                  <c:v>1439.64</c:v>
                </c:pt>
                <c:pt idx="23965">
                  <c:v>1439.65</c:v>
                </c:pt>
                <c:pt idx="23966">
                  <c:v>1439.66</c:v>
                </c:pt>
                <c:pt idx="23967">
                  <c:v>1439.67</c:v>
                </c:pt>
                <c:pt idx="23968">
                  <c:v>1439.68</c:v>
                </c:pt>
                <c:pt idx="23969">
                  <c:v>1439.69</c:v>
                </c:pt>
                <c:pt idx="23970">
                  <c:v>1439.7</c:v>
                </c:pt>
                <c:pt idx="23971">
                  <c:v>1439.71</c:v>
                </c:pt>
                <c:pt idx="23972">
                  <c:v>1439.72</c:v>
                </c:pt>
                <c:pt idx="23973">
                  <c:v>1439.73</c:v>
                </c:pt>
                <c:pt idx="23974">
                  <c:v>1439.74</c:v>
                </c:pt>
                <c:pt idx="23975">
                  <c:v>1439.75</c:v>
                </c:pt>
                <c:pt idx="23976">
                  <c:v>1439.76</c:v>
                </c:pt>
                <c:pt idx="23977">
                  <c:v>1439.77</c:v>
                </c:pt>
                <c:pt idx="23978">
                  <c:v>1439.78</c:v>
                </c:pt>
                <c:pt idx="23979">
                  <c:v>1439.79</c:v>
                </c:pt>
                <c:pt idx="23980">
                  <c:v>1439.8</c:v>
                </c:pt>
                <c:pt idx="23981">
                  <c:v>1439.81</c:v>
                </c:pt>
                <c:pt idx="23982">
                  <c:v>1439.82</c:v>
                </c:pt>
                <c:pt idx="23983">
                  <c:v>1439.83</c:v>
                </c:pt>
                <c:pt idx="23984">
                  <c:v>1439.84</c:v>
                </c:pt>
                <c:pt idx="23985">
                  <c:v>1439.85</c:v>
                </c:pt>
                <c:pt idx="23986">
                  <c:v>1439.86</c:v>
                </c:pt>
                <c:pt idx="23987">
                  <c:v>1439.87</c:v>
                </c:pt>
                <c:pt idx="23988">
                  <c:v>1439.88</c:v>
                </c:pt>
                <c:pt idx="23989">
                  <c:v>1439.89</c:v>
                </c:pt>
                <c:pt idx="23990">
                  <c:v>1439.9</c:v>
                </c:pt>
                <c:pt idx="23991">
                  <c:v>1439.91</c:v>
                </c:pt>
                <c:pt idx="23992">
                  <c:v>1439.92</c:v>
                </c:pt>
                <c:pt idx="23993">
                  <c:v>1439.93</c:v>
                </c:pt>
                <c:pt idx="23994">
                  <c:v>1439.94</c:v>
                </c:pt>
                <c:pt idx="23995">
                  <c:v>1439.95</c:v>
                </c:pt>
                <c:pt idx="23996">
                  <c:v>1439.96</c:v>
                </c:pt>
                <c:pt idx="23997">
                  <c:v>1439.97</c:v>
                </c:pt>
                <c:pt idx="23998">
                  <c:v>1439.98</c:v>
                </c:pt>
                <c:pt idx="23999">
                  <c:v>1439.99</c:v>
                </c:pt>
                <c:pt idx="24000">
                  <c:v>1440</c:v>
                </c:pt>
              </c:numCache>
            </c:numRef>
          </c:xVal>
          <c:yVal>
            <c:numRef>
              <c:f>output!$B$2:$B$24002</c:f>
              <c:numCache>
                <c:formatCode>General</c:formatCode>
                <c:ptCount val="24001"/>
                <c:pt idx="0">
                  <c:v>0.75324100000000005</c:v>
                </c:pt>
                <c:pt idx="1">
                  <c:v>0.75328099999999998</c:v>
                </c:pt>
                <c:pt idx="2">
                  <c:v>0.75332100000000002</c:v>
                </c:pt>
                <c:pt idx="3">
                  <c:v>0.75333099999999997</c:v>
                </c:pt>
                <c:pt idx="4">
                  <c:v>0.75331300000000001</c:v>
                </c:pt>
                <c:pt idx="5">
                  <c:v>0.75326700000000002</c:v>
                </c:pt>
                <c:pt idx="6">
                  <c:v>0.75319599999999998</c:v>
                </c:pt>
                <c:pt idx="7">
                  <c:v>0.75309899999999996</c:v>
                </c:pt>
                <c:pt idx="8">
                  <c:v>0.75297899999999995</c:v>
                </c:pt>
                <c:pt idx="9">
                  <c:v>0.75283500000000003</c:v>
                </c:pt>
                <c:pt idx="10">
                  <c:v>0.75267099999999998</c:v>
                </c:pt>
                <c:pt idx="11">
                  <c:v>0.75248499999999996</c:v>
                </c:pt>
                <c:pt idx="12">
                  <c:v>0.75227999999999995</c:v>
                </c:pt>
                <c:pt idx="13">
                  <c:v>0.75205699999999998</c:v>
                </c:pt>
                <c:pt idx="14">
                  <c:v>0.75181600000000004</c:v>
                </c:pt>
                <c:pt idx="15">
                  <c:v>0.75155899999999998</c:v>
                </c:pt>
                <c:pt idx="16">
                  <c:v>0.75128700000000004</c:v>
                </c:pt>
                <c:pt idx="17">
                  <c:v>0.751</c:v>
                </c:pt>
                <c:pt idx="18">
                  <c:v>0.75069900000000001</c:v>
                </c:pt>
                <c:pt idx="19">
                  <c:v>0.750386</c:v>
                </c:pt>
                <c:pt idx="20">
                  <c:v>0.75006099999999998</c:v>
                </c:pt>
                <c:pt idx="21">
                  <c:v>0.74972499999999997</c:v>
                </c:pt>
                <c:pt idx="22">
                  <c:v>0.74937799999999999</c:v>
                </c:pt>
                <c:pt idx="23">
                  <c:v>0.74902199999999997</c:v>
                </c:pt>
                <c:pt idx="24">
                  <c:v>0.74865700000000002</c:v>
                </c:pt>
                <c:pt idx="25">
                  <c:v>0.74828399999999995</c:v>
                </c:pt>
                <c:pt idx="26">
                  <c:v>0.74790299999999998</c:v>
                </c:pt>
                <c:pt idx="27">
                  <c:v>0.74751500000000004</c:v>
                </c:pt>
                <c:pt idx="28">
                  <c:v>0.74712000000000001</c:v>
                </c:pt>
                <c:pt idx="29">
                  <c:v>0.74672000000000005</c:v>
                </c:pt>
                <c:pt idx="30">
                  <c:v>0.74631400000000003</c:v>
                </c:pt>
                <c:pt idx="31">
                  <c:v>0.74590400000000001</c:v>
                </c:pt>
                <c:pt idx="32">
                  <c:v>0.74548800000000004</c:v>
                </c:pt>
                <c:pt idx="33">
                  <c:v>0.74506899999999998</c:v>
                </c:pt>
                <c:pt idx="34">
                  <c:v>0.74464600000000003</c:v>
                </c:pt>
                <c:pt idx="35">
                  <c:v>0.74421899999999996</c:v>
                </c:pt>
                <c:pt idx="36">
                  <c:v>0.74378999999999995</c:v>
                </c:pt>
                <c:pt idx="37">
                  <c:v>0.74335799999999996</c:v>
                </c:pt>
                <c:pt idx="38">
                  <c:v>0.742923</c:v>
                </c:pt>
                <c:pt idx="39">
                  <c:v>0.74248700000000001</c:v>
                </c:pt>
                <c:pt idx="40">
                  <c:v>0.74204800000000004</c:v>
                </c:pt>
                <c:pt idx="41">
                  <c:v>0.74160800000000004</c:v>
                </c:pt>
                <c:pt idx="42">
                  <c:v>0.74116700000000002</c:v>
                </c:pt>
                <c:pt idx="43">
                  <c:v>0.74072400000000005</c:v>
                </c:pt>
                <c:pt idx="44">
                  <c:v>0.74028099999999997</c:v>
                </c:pt>
                <c:pt idx="45">
                  <c:v>0.73983600000000005</c:v>
                </c:pt>
                <c:pt idx="46">
                  <c:v>0.73939100000000002</c:v>
                </c:pt>
                <c:pt idx="47">
                  <c:v>0.73894599999999999</c:v>
                </c:pt>
                <c:pt idx="48">
                  <c:v>0.73850000000000005</c:v>
                </c:pt>
                <c:pt idx="49">
                  <c:v>0.73805399999999999</c:v>
                </c:pt>
                <c:pt idx="50">
                  <c:v>0.73760800000000004</c:v>
                </c:pt>
                <c:pt idx="51">
                  <c:v>0.73716300000000001</c:v>
                </c:pt>
                <c:pt idx="52">
                  <c:v>0.73671699999999996</c:v>
                </c:pt>
                <c:pt idx="53">
                  <c:v>0.73627200000000004</c:v>
                </c:pt>
                <c:pt idx="54">
                  <c:v>0.73582700000000001</c:v>
                </c:pt>
                <c:pt idx="55">
                  <c:v>0.73538300000000001</c:v>
                </c:pt>
                <c:pt idx="56">
                  <c:v>0.73493900000000001</c:v>
                </c:pt>
                <c:pt idx="57">
                  <c:v>0.73449600000000004</c:v>
                </c:pt>
                <c:pt idx="58">
                  <c:v>0.73405299999999996</c:v>
                </c:pt>
                <c:pt idx="59">
                  <c:v>0.73361100000000001</c:v>
                </c:pt>
                <c:pt idx="60">
                  <c:v>0.73316999999999999</c:v>
                </c:pt>
                <c:pt idx="61">
                  <c:v>0.73272999999999999</c:v>
                </c:pt>
                <c:pt idx="62">
                  <c:v>0.73229100000000003</c:v>
                </c:pt>
                <c:pt idx="63">
                  <c:v>0.73185299999999998</c:v>
                </c:pt>
                <c:pt idx="64">
                  <c:v>0.73141599999999996</c:v>
                </c:pt>
                <c:pt idx="65">
                  <c:v>0.73097999999999996</c:v>
                </c:pt>
                <c:pt idx="66">
                  <c:v>0.730545</c:v>
                </c:pt>
                <c:pt idx="67">
                  <c:v>0.73011099999999995</c:v>
                </c:pt>
                <c:pt idx="68">
                  <c:v>0.72967899999999997</c:v>
                </c:pt>
                <c:pt idx="69">
                  <c:v>0.72924699999999998</c:v>
                </c:pt>
                <c:pt idx="70">
                  <c:v>0.72881700000000005</c:v>
                </c:pt>
                <c:pt idx="71">
                  <c:v>0.72838800000000004</c:v>
                </c:pt>
                <c:pt idx="72">
                  <c:v>0.72796000000000005</c:v>
                </c:pt>
                <c:pt idx="73">
                  <c:v>0.72753299999999999</c:v>
                </c:pt>
                <c:pt idx="74">
                  <c:v>0.72710799999999998</c:v>
                </c:pt>
                <c:pt idx="75">
                  <c:v>0.726684</c:v>
                </c:pt>
                <c:pt idx="76">
                  <c:v>0.72626100000000005</c:v>
                </c:pt>
                <c:pt idx="77">
                  <c:v>0.72584000000000004</c:v>
                </c:pt>
                <c:pt idx="78">
                  <c:v>0.72541999999999995</c:v>
                </c:pt>
                <c:pt idx="79">
                  <c:v>0.72500100000000001</c:v>
                </c:pt>
                <c:pt idx="80">
                  <c:v>0.72458299999999998</c:v>
                </c:pt>
                <c:pt idx="81">
                  <c:v>0.72416700000000001</c:v>
                </c:pt>
                <c:pt idx="82">
                  <c:v>0.72375199999999995</c:v>
                </c:pt>
                <c:pt idx="83">
                  <c:v>0.72333899999999995</c:v>
                </c:pt>
                <c:pt idx="84">
                  <c:v>0.72292699999999999</c:v>
                </c:pt>
                <c:pt idx="85">
                  <c:v>0.72251600000000005</c:v>
                </c:pt>
                <c:pt idx="86">
                  <c:v>0.72210700000000005</c:v>
                </c:pt>
                <c:pt idx="87">
                  <c:v>0.72169899999999998</c:v>
                </c:pt>
                <c:pt idx="88">
                  <c:v>0.72129200000000004</c:v>
                </c:pt>
                <c:pt idx="89">
                  <c:v>0.72088700000000006</c:v>
                </c:pt>
                <c:pt idx="90">
                  <c:v>0.72048299999999998</c:v>
                </c:pt>
                <c:pt idx="91">
                  <c:v>0.72008000000000005</c:v>
                </c:pt>
                <c:pt idx="92">
                  <c:v>0.71967899999999996</c:v>
                </c:pt>
                <c:pt idx="93">
                  <c:v>0.719279</c:v>
                </c:pt>
                <c:pt idx="94">
                  <c:v>0.71887999999999996</c:v>
                </c:pt>
                <c:pt idx="95">
                  <c:v>0.71848299999999998</c:v>
                </c:pt>
                <c:pt idx="96">
                  <c:v>0.71808700000000003</c:v>
                </c:pt>
                <c:pt idx="97">
                  <c:v>0.71769300000000003</c:v>
                </c:pt>
                <c:pt idx="98">
                  <c:v>0.71730000000000005</c:v>
                </c:pt>
                <c:pt idx="99">
                  <c:v>0.71690799999999999</c:v>
                </c:pt>
                <c:pt idx="100">
                  <c:v>0.71651699999999996</c:v>
                </c:pt>
                <c:pt idx="101">
                  <c:v>0.71612799999999999</c:v>
                </c:pt>
                <c:pt idx="102">
                  <c:v>0.71574000000000004</c:v>
                </c:pt>
                <c:pt idx="103">
                  <c:v>0.71535400000000005</c:v>
                </c:pt>
                <c:pt idx="104">
                  <c:v>0.71496800000000005</c:v>
                </c:pt>
                <c:pt idx="105">
                  <c:v>0.714584</c:v>
                </c:pt>
                <c:pt idx="106">
                  <c:v>0.714202</c:v>
                </c:pt>
                <c:pt idx="107">
                  <c:v>0.71382000000000001</c:v>
                </c:pt>
                <c:pt idx="108">
                  <c:v>0.71343999999999996</c:v>
                </c:pt>
                <c:pt idx="109">
                  <c:v>0.71306199999999997</c:v>
                </c:pt>
                <c:pt idx="110">
                  <c:v>0.71268399999999998</c:v>
                </c:pt>
                <c:pt idx="111">
                  <c:v>0.71230800000000005</c:v>
                </c:pt>
                <c:pt idx="112">
                  <c:v>0.71193300000000004</c:v>
                </c:pt>
                <c:pt idx="113">
                  <c:v>0.71155900000000005</c:v>
                </c:pt>
                <c:pt idx="114">
                  <c:v>0.71118700000000001</c:v>
                </c:pt>
                <c:pt idx="115">
                  <c:v>0.710816</c:v>
                </c:pt>
                <c:pt idx="116">
                  <c:v>0.71044600000000002</c:v>
                </c:pt>
                <c:pt idx="117">
                  <c:v>0.71007699999999996</c:v>
                </c:pt>
                <c:pt idx="118">
                  <c:v>0.70970999999999995</c:v>
                </c:pt>
                <c:pt idx="119">
                  <c:v>0.70934399999999997</c:v>
                </c:pt>
                <c:pt idx="120">
                  <c:v>0.70897900000000003</c:v>
                </c:pt>
                <c:pt idx="121">
                  <c:v>0.70861499999999999</c:v>
                </c:pt>
                <c:pt idx="122">
                  <c:v>0.70825300000000002</c:v>
                </c:pt>
                <c:pt idx="123">
                  <c:v>0.70789100000000005</c:v>
                </c:pt>
                <c:pt idx="124">
                  <c:v>0.70753100000000002</c:v>
                </c:pt>
                <c:pt idx="125">
                  <c:v>0.70717300000000005</c:v>
                </c:pt>
                <c:pt idx="126">
                  <c:v>0.70681499999999997</c:v>
                </c:pt>
                <c:pt idx="127">
                  <c:v>0.70645800000000003</c:v>
                </c:pt>
                <c:pt idx="128">
                  <c:v>0.70610300000000004</c:v>
                </c:pt>
                <c:pt idx="129">
                  <c:v>0.70574899999999996</c:v>
                </c:pt>
                <c:pt idx="130">
                  <c:v>0.70539600000000002</c:v>
                </c:pt>
                <c:pt idx="131">
                  <c:v>0.705044</c:v>
                </c:pt>
                <c:pt idx="132">
                  <c:v>0.70469400000000004</c:v>
                </c:pt>
                <c:pt idx="133">
                  <c:v>0.70434399999999997</c:v>
                </c:pt>
                <c:pt idx="134">
                  <c:v>0.70399599999999996</c:v>
                </c:pt>
                <c:pt idx="135">
                  <c:v>0.70364899999999997</c:v>
                </c:pt>
                <c:pt idx="136">
                  <c:v>0.70330300000000001</c:v>
                </c:pt>
                <c:pt idx="137">
                  <c:v>0.70295799999999997</c:v>
                </c:pt>
                <c:pt idx="138">
                  <c:v>0.70261399999999996</c:v>
                </c:pt>
                <c:pt idx="139">
                  <c:v>0.70227200000000001</c:v>
                </c:pt>
                <c:pt idx="140">
                  <c:v>0.70193000000000005</c:v>
                </c:pt>
                <c:pt idx="141">
                  <c:v>0.70159000000000005</c:v>
                </c:pt>
                <c:pt idx="142">
                  <c:v>0.70125099999999996</c:v>
                </c:pt>
                <c:pt idx="143">
                  <c:v>0.70091300000000001</c:v>
                </c:pt>
                <c:pt idx="144">
                  <c:v>0.70057599999999998</c:v>
                </c:pt>
                <c:pt idx="145">
                  <c:v>0.70023999999999997</c:v>
                </c:pt>
                <c:pt idx="146">
                  <c:v>0.699905</c:v>
                </c:pt>
                <c:pt idx="147">
                  <c:v>0.69957100000000005</c:v>
                </c:pt>
                <c:pt idx="148">
                  <c:v>0.69923900000000005</c:v>
                </c:pt>
                <c:pt idx="149">
                  <c:v>0.69890699999999994</c:v>
                </c:pt>
                <c:pt idx="150">
                  <c:v>0.69857599999999997</c:v>
                </c:pt>
                <c:pt idx="151">
                  <c:v>0.69824699999999995</c:v>
                </c:pt>
                <c:pt idx="152">
                  <c:v>0.69791899999999996</c:v>
                </c:pt>
                <c:pt idx="153">
                  <c:v>0.69759099999999996</c:v>
                </c:pt>
                <c:pt idx="154">
                  <c:v>0.69726500000000002</c:v>
                </c:pt>
                <c:pt idx="155">
                  <c:v>0.69694</c:v>
                </c:pt>
                <c:pt idx="156">
                  <c:v>0.69661600000000001</c:v>
                </c:pt>
                <c:pt idx="157">
                  <c:v>0.69629200000000002</c:v>
                </c:pt>
                <c:pt idx="158">
                  <c:v>0.69596999999999998</c:v>
                </c:pt>
                <c:pt idx="159">
                  <c:v>0.69564899999999996</c:v>
                </c:pt>
                <c:pt idx="160">
                  <c:v>0.69532899999999997</c:v>
                </c:pt>
                <c:pt idx="161">
                  <c:v>0.69501000000000002</c:v>
                </c:pt>
                <c:pt idx="162">
                  <c:v>0.69469199999999998</c:v>
                </c:pt>
                <c:pt idx="163">
                  <c:v>0.69437499999999996</c:v>
                </c:pt>
                <c:pt idx="164">
                  <c:v>0.69405899999999998</c:v>
                </c:pt>
                <c:pt idx="165">
                  <c:v>0.69374400000000003</c:v>
                </c:pt>
                <c:pt idx="166">
                  <c:v>0.69342999999999999</c:v>
                </c:pt>
                <c:pt idx="167">
                  <c:v>0.69311699999999998</c:v>
                </c:pt>
                <c:pt idx="168">
                  <c:v>0.692805</c:v>
                </c:pt>
                <c:pt idx="169">
                  <c:v>0.69249400000000005</c:v>
                </c:pt>
                <c:pt idx="170">
                  <c:v>0.69218400000000002</c:v>
                </c:pt>
                <c:pt idx="171">
                  <c:v>0.69187500000000002</c:v>
                </c:pt>
                <c:pt idx="172">
                  <c:v>0.69156700000000004</c:v>
                </c:pt>
                <c:pt idx="173">
                  <c:v>0.69125899999999996</c:v>
                </c:pt>
                <c:pt idx="174">
                  <c:v>0.69095300000000004</c:v>
                </c:pt>
                <c:pt idx="175">
                  <c:v>0.69064800000000004</c:v>
                </c:pt>
                <c:pt idx="176">
                  <c:v>0.69034399999999996</c:v>
                </c:pt>
                <c:pt idx="177">
                  <c:v>0.69003999999999999</c:v>
                </c:pt>
                <c:pt idx="178">
                  <c:v>0.68973799999999996</c:v>
                </c:pt>
                <c:pt idx="179">
                  <c:v>0.68943600000000005</c:v>
                </c:pt>
                <c:pt idx="180">
                  <c:v>0.68913599999999997</c:v>
                </c:pt>
                <c:pt idx="181">
                  <c:v>0.688836</c:v>
                </c:pt>
                <c:pt idx="182">
                  <c:v>0.68853799999999998</c:v>
                </c:pt>
                <c:pt idx="183">
                  <c:v>0.68823999999999996</c:v>
                </c:pt>
                <c:pt idx="184">
                  <c:v>0.68794299999999997</c:v>
                </c:pt>
                <c:pt idx="185">
                  <c:v>0.68764700000000001</c:v>
                </c:pt>
                <c:pt idx="186">
                  <c:v>0.68735199999999996</c:v>
                </c:pt>
                <c:pt idx="187">
                  <c:v>0.68705799999999995</c:v>
                </c:pt>
                <c:pt idx="188">
                  <c:v>0.68676499999999996</c:v>
                </c:pt>
                <c:pt idx="189">
                  <c:v>0.686473</c:v>
                </c:pt>
                <c:pt idx="190">
                  <c:v>0.68618100000000004</c:v>
                </c:pt>
                <c:pt idx="191">
                  <c:v>0.68589100000000003</c:v>
                </c:pt>
                <c:pt idx="192">
                  <c:v>0.68560100000000002</c:v>
                </c:pt>
                <c:pt idx="193">
                  <c:v>0.68531299999999995</c:v>
                </c:pt>
                <c:pt idx="194">
                  <c:v>0.685025</c:v>
                </c:pt>
                <c:pt idx="195">
                  <c:v>0.68473799999999996</c:v>
                </c:pt>
                <c:pt idx="196">
                  <c:v>0.68445199999999995</c:v>
                </c:pt>
                <c:pt idx="197">
                  <c:v>0.68416699999999997</c:v>
                </c:pt>
                <c:pt idx="198">
                  <c:v>0.68388199999999999</c:v>
                </c:pt>
                <c:pt idx="199">
                  <c:v>0.68359899999999996</c:v>
                </c:pt>
                <c:pt idx="200">
                  <c:v>0.68331600000000003</c:v>
                </c:pt>
                <c:pt idx="201">
                  <c:v>0.68303400000000003</c:v>
                </c:pt>
                <c:pt idx="202">
                  <c:v>0.68275300000000005</c:v>
                </c:pt>
                <c:pt idx="203">
                  <c:v>0.682473</c:v>
                </c:pt>
                <c:pt idx="204">
                  <c:v>0.68219399999999997</c:v>
                </c:pt>
                <c:pt idx="205">
                  <c:v>0.68191599999999997</c:v>
                </c:pt>
                <c:pt idx="206">
                  <c:v>0.68163799999999997</c:v>
                </c:pt>
                <c:pt idx="207">
                  <c:v>0.68136200000000002</c:v>
                </c:pt>
                <c:pt idx="208">
                  <c:v>0.68108599999999997</c:v>
                </c:pt>
                <c:pt idx="209">
                  <c:v>0.68081100000000006</c:v>
                </c:pt>
                <c:pt idx="210">
                  <c:v>0.68053699999999995</c:v>
                </c:pt>
                <c:pt idx="211">
                  <c:v>0.68026299999999995</c:v>
                </c:pt>
                <c:pt idx="212">
                  <c:v>0.67999100000000001</c:v>
                </c:pt>
                <c:pt idx="213">
                  <c:v>0.67971899999999996</c:v>
                </c:pt>
                <c:pt idx="214">
                  <c:v>0.67944800000000005</c:v>
                </c:pt>
                <c:pt idx="215">
                  <c:v>0.67917799999999995</c:v>
                </c:pt>
                <c:pt idx="216">
                  <c:v>0.67890799999999996</c:v>
                </c:pt>
                <c:pt idx="217">
                  <c:v>0.67864000000000002</c:v>
                </c:pt>
                <c:pt idx="218">
                  <c:v>0.67837199999999998</c:v>
                </c:pt>
                <c:pt idx="219">
                  <c:v>0.67810499999999996</c:v>
                </c:pt>
                <c:pt idx="220">
                  <c:v>0.67783899999999997</c:v>
                </c:pt>
                <c:pt idx="221">
                  <c:v>0.67757400000000001</c:v>
                </c:pt>
                <c:pt idx="222">
                  <c:v>0.67730900000000005</c:v>
                </c:pt>
                <c:pt idx="223">
                  <c:v>0.67704500000000001</c:v>
                </c:pt>
                <c:pt idx="224">
                  <c:v>0.67678199999999999</c:v>
                </c:pt>
                <c:pt idx="225">
                  <c:v>0.67652000000000001</c:v>
                </c:pt>
                <c:pt idx="226">
                  <c:v>0.67625900000000005</c:v>
                </c:pt>
                <c:pt idx="227">
                  <c:v>0.67599799999999999</c:v>
                </c:pt>
                <c:pt idx="228">
                  <c:v>0.67573799999999995</c:v>
                </c:pt>
                <c:pt idx="229">
                  <c:v>0.67547900000000005</c:v>
                </c:pt>
                <c:pt idx="230">
                  <c:v>0.67522000000000004</c:v>
                </c:pt>
                <c:pt idx="231">
                  <c:v>0.67496299999999998</c:v>
                </c:pt>
                <c:pt idx="232">
                  <c:v>0.67470600000000003</c:v>
                </c:pt>
                <c:pt idx="233">
                  <c:v>0.67444999999999999</c:v>
                </c:pt>
                <c:pt idx="234">
                  <c:v>0.67419399999999996</c:v>
                </c:pt>
                <c:pt idx="235">
                  <c:v>0.67393999999999998</c:v>
                </c:pt>
                <c:pt idx="236">
                  <c:v>0.67368600000000001</c:v>
                </c:pt>
                <c:pt idx="237">
                  <c:v>0.67343299999999995</c:v>
                </c:pt>
                <c:pt idx="238">
                  <c:v>0.67318</c:v>
                </c:pt>
                <c:pt idx="239">
                  <c:v>0.67292799999999997</c:v>
                </c:pt>
                <c:pt idx="240">
                  <c:v>0.67267699999999997</c:v>
                </c:pt>
                <c:pt idx="241">
                  <c:v>0.672427</c:v>
                </c:pt>
                <c:pt idx="242">
                  <c:v>0.67217800000000005</c:v>
                </c:pt>
                <c:pt idx="243">
                  <c:v>0.671929</c:v>
                </c:pt>
                <c:pt idx="244">
                  <c:v>0.67168099999999997</c:v>
                </c:pt>
                <c:pt idx="245">
                  <c:v>0.67143299999999995</c:v>
                </c:pt>
                <c:pt idx="246">
                  <c:v>0.67118699999999998</c:v>
                </c:pt>
                <c:pt idx="247">
                  <c:v>0.67094100000000001</c:v>
                </c:pt>
                <c:pt idx="248">
                  <c:v>0.67069599999999996</c:v>
                </c:pt>
                <c:pt idx="249">
                  <c:v>0.67045100000000002</c:v>
                </c:pt>
                <c:pt idx="250">
                  <c:v>0.670207</c:v>
                </c:pt>
                <c:pt idx="251">
                  <c:v>0.669964</c:v>
                </c:pt>
                <c:pt idx="252">
                  <c:v>0.66972200000000004</c:v>
                </c:pt>
                <c:pt idx="253">
                  <c:v>0.66947999999999996</c:v>
                </c:pt>
                <c:pt idx="254">
                  <c:v>0.66923900000000003</c:v>
                </c:pt>
                <c:pt idx="255">
                  <c:v>0.66899900000000001</c:v>
                </c:pt>
                <c:pt idx="256">
                  <c:v>0.66875899999999999</c:v>
                </c:pt>
                <c:pt idx="257">
                  <c:v>0.66852</c:v>
                </c:pt>
                <c:pt idx="258">
                  <c:v>0.66828200000000004</c:v>
                </c:pt>
                <c:pt idx="259">
                  <c:v>0.66804399999999997</c:v>
                </c:pt>
                <c:pt idx="260">
                  <c:v>0.66780700000000004</c:v>
                </c:pt>
                <c:pt idx="261">
                  <c:v>0.66757100000000003</c:v>
                </c:pt>
                <c:pt idx="262">
                  <c:v>0.66733500000000001</c:v>
                </c:pt>
                <c:pt idx="263">
                  <c:v>0.66710000000000003</c:v>
                </c:pt>
                <c:pt idx="264">
                  <c:v>0.66686599999999996</c:v>
                </c:pt>
                <c:pt idx="265">
                  <c:v>0.66663300000000003</c:v>
                </c:pt>
                <c:pt idx="266">
                  <c:v>0.66639999999999999</c:v>
                </c:pt>
                <c:pt idx="267">
                  <c:v>0.66616699999999995</c:v>
                </c:pt>
                <c:pt idx="268">
                  <c:v>0.66593599999999997</c:v>
                </c:pt>
                <c:pt idx="269">
                  <c:v>0.66570499999999999</c:v>
                </c:pt>
                <c:pt idx="270">
                  <c:v>0.66547400000000001</c:v>
                </c:pt>
                <c:pt idx="271">
                  <c:v>0.66524499999999998</c:v>
                </c:pt>
                <c:pt idx="272">
                  <c:v>0.66501600000000005</c:v>
                </c:pt>
                <c:pt idx="273">
                  <c:v>0.66478700000000002</c:v>
                </c:pt>
                <c:pt idx="274">
                  <c:v>0.66456000000000004</c:v>
                </c:pt>
                <c:pt idx="275">
                  <c:v>0.66433299999999995</c:v>
                </c:pt>
                <c:pt idx="276">
                  <c:v>0.66410599999999997</c:v>
                </c:pt>
                <c:pt idx="277">
                  <c:v>0.66388000000000003</c:v>
                </c:pt>
                <c:pt idx="278">
                  <c:v>0.66365499999999999</c:v>
                </c:pt>
                <c:pt idx="279">
                  <c:v>0.66343099999999999</c:v>
                </c:pt>
                <c:pt idx="280">
                  <c:v>0.66320699999999999</c:v>
                </c:pt>
                <c:pt idx="281">
                  <c:v>0.66298299999999999</c:v>
                </c:pt>
                <c:pt idx="282">
                  <c:v>0.66276100000000004</c:v>
                </c:pt>
                <c:pt idx="283">
                  <c:v>0.66253899999999999</c:v>
                </c:pt>
                <c:pt idx="284">
                  <c:v>0.66231700000000004</c:v>
                </c:pt>
                <c:pt idx="285">
                  <c:v>0.66209600000000002</c:v>
                </c:pt>
                <c:pt idx="286">
                  <c:v>0.66187600000000002</c:v>
                </c:pt>
                <c:pt idx="287">
                  <c:v>0.66165700000000005</c:v>
                </c:pt>
                <c:pt idx="288">
                  <c:v>0.66143799999999997</c:v>
                </c:pt>
                <c:pt idx="289">
                  <c:v>0.661219</c:v>
                </c:pt>
                <c:pt idx="290">
                  <c:v>0.66100099999999995</c:v>
                </c:pt>
                <c:pt idx="291">
                  <c:v>0.66078400000000004</c:v>
                </c:pt>
                <c:pt idx="292">
                  <c:v>0.66056800000000004</c:v>
                </c:pt>
                <c:pt idx="293">
                  <c:v>0.66035200000000005</c:v>
                </c:pt>
                <c:pt idx="294">
                  <c:v>0.66013599999999995</c:v>
                </c:pt>
                <c:pt idx="295">
                  <c:v>0.65992200000000001</c:v>
                </c:pt>
                <c:pt idx="296">
                  <c:v>0.65970700000000004</c:v>
                </c:pt>
                <c:pt idx="297">
                  <c:v>0.65949400000000002</c:v>
                </c:pt>
                <c:pt idx="298">
                  <c:v>0.65928100000000001</c:v>
                </c:pt>
                <c:pt idx="299">
                  <c:v>0.65906799999999999</c:v>
                </c:pt>
                <c:pt idx="300">
                  <c:v>0.65885700000000003</c:v>
                </c:pt>
                <c:pt idx="301">
                  <c:v>0.65864500000000004</c:v>
                </c:pt>
                <c:pt idx="302">
                  <c:v>0.65843499999999999</c:v>
                </c:pt>
                <c:pt idx="303">
                  <c:v>0.65822400000000003</c:v>
                </c:pt>
                <c:pt idx="304">
                  <c:v>0.65801500000000002</c:v>
                </c:pt>
                <c:pt idx="305">
                  <c:v>0.657806</c:v>
                </c:pt>
                <c:pt idx="306">
                  <c:v>0.65759800000000002</c:v>
                </c:pt>
                <c:pt idx="307">
                  <c:v>0.65739000000000003</c:v>
                </c:pt>
                <c:pt idx="308">
                  <c:v>0.65718299999999996</c:v>
                </c:pt>
                <c:pt idx="309">
                  <c:v>0.656976</c:v>
                </c:pt>
                <c:pt idx="310">
                  <c:v>0.65676999999999996</c:v>
                </c:pt>
                <c:pt idx="311">
                  <c:v>0.65656400000000004</c:v>
                </c:pt>
                <c:pt idx="312">
                  <c:v>0.65635900000000003</c:v>
                </c:pt>
                <c:pt idx="313">
                  <c:v>0.65615500000000004</c:v>
                </c:pt>
                <c:pt idx="314">
                  <c:v>0.65595099999999995</c:v>
                </c:pt>
                <c:pt idx="315">
                  <c:v>0.655748</c:v>
                </c:pt>
                <c:pt idx="316">
                  <c:v>0.65554500000000004</c:v>
                </c:pt>
                <c:pt idx="317">
                  <c:v>0.65534300000000001</c:v>
                </c:pt>
                <c:pt idx="318">
                  <c:v>0.65514099999999997</c:v>
                </c:pt>
                <c:pt idx="319">
                  <c:v>0.65493999999999997</c:v>
                </c:pt>
                <c:pt idx="320">
                  <c:v>0.65473899999999996</c:v>
                </c:pt>
                <c:pt idx="321">
                  <c:v>0.65453899999999998</c:v>
                </c:pt>
                <c:pt idx="322">
                  <c:v>0.65434000000000003</c:v>
                </c:pt>
                <c:pt idx="323">
                  <c:v>0.65414099999999997</c:v>
                </c:pt>
                <c:pt idx="324">
                  <c:v>0.65394200000000002</c:v>
                </c:pt>
                <c:pt idx="325">
                  <c:v>0.65374399999999999</c:v>
                </c:pt>
                <c:pt idx="326">
                  <c:v>0.65354699999999999</c:v>
                </c:pt>
                <c:pt idx="327">
                  <c:v>0.65334999999999999</c:v>
                </c:pt>
                <c:pt idx="328">
                  <c:v>0.65315400000000001</c:v>
                </c:pt>
                <c:pt idx="329">
                  <c:v>0.65295800000000004</c:v>
                </c:pt>
                <c:pt idx="330">
                  <c:v>0.65276299999999998</c:v>
                </c:pt>
                <c:pt idx="331">
                  <c:v>0.65256800000000004</c:v>
                </c:pt>
                <c:pt idx="332">
                  <c:v>0.65237400000000001</c:v>
                </c:pt>
                <c:pt idx="333">
                  <c:v>0.65217999999999998</c:v>
                </c:pt>
                <c:pt idx="334">
                  <c:v>0.65198699999999998</c:v>
                </c:pt>
                <c:pt idx="335">
                  <c:v>0.65179399999999998</c:v>
                </c:pt>
                <c:pt idx="336">
                  <c:v>0.65160200000000001</c:v>
                </c:pt>
                <c:pt idx="337">
                  <c:v>0.65141099999999996</c:v>
                </c:pt>
                <c:pt idx="338">
                  <c:v>0.65122000000000002</c:v>
                </c:pt>
                <c:pt idx="339">
                  <c:v>0.65102899999999997</c:v>
                </c:pt>
                <c:pt idx="340">
                  <c:v>0.65083899999999995</c:v>
                </c:pt>
                <c:pt idx="341">
                  <c:v>0.65064900000000003</c:v>
                </c:pt>
                <c:pt idx="342">
                  <c:v>0.65046000000000004</c:v>
                </c:pt>
                <c:pt idx="343">
                  <c:v>0.65027199999999996</c:v>
                </c:pt>
                <c:pt idx="344">
                  <c:v>0.650084</c:v>
                </c:pt>
                <c:pt idx="345">
                  <c:v>0.64989600000000003</c:v>
                </c:pt>
                <c:pt idx="346">
                  <c:v>0.64970899999999998</c:v>
                </c:pt>
                <c:pt idx="347">
                  <c:v>0.64952200000000004</c:v>
                </c:pt>
                <c:pt idx="348">
                  <c:v>0.64933600000000002</c:v>
                </c:pt>
                <c:pt idx="349">
                  <c:v>0.64915100000000003</c:v>
                </c:pt>
                <c:pt idx="350">
                  <c:v>0.64896600000000004</c:v>
                </c:pt>
                <c:pt idx="351">
                  <c:v>0.64878100000000005</c:v>
                </c:pt>
                <c:pt idx="352">
                  <c:v>0.64859699999999998</c:v>
                </c:pt>
                <c:pt idx="353">
                  <c:v>0.64841300000000002</c:v>
                </c:pt>
                <c:pt idx="354">
                  <c:v>0.64822999999999997</c:v>
                </c:pt>
                <c:pt idx="355">
                  <c:v>0.64804700000000004</c:v>
                </c:pt>
                <c:pt idx="356">
                  <c:v>0.64786500000000002</c:v>
                </c:pt>
                <c:pt idx="357">
                  <c:v>0.64768400000000004</c:v>
                </c:pt>
                <c:pt idx="358">
                  <c:v>0.64750200000000002</c:v>
                </c:pt>
                <c:pt idx="359">
                  <c:v>0.64732199999999995</c:v>
                </c:pt>
                <c:pt idx="360">
                  <c:v>0.64714099999999997</c:v>
                </c:pt>
                <c:pt idx="361">
                  <c:v>0.64696100000000001</c:v>
                </c:pt>
                <c:pt idx="362">
                  <c:v>0.64678199999999997</c:v>
                </c:pt>
                <c:pt idx="363">
                  <c:v>0.64660300000000004</c:v>
                </c:pt>
                <c:pt idx="364">
                  <c:v>0.64642500000000003</c:v>
                </c:pt>
                <c:pt idx="365">
                  <c:v>0.64624700000000002</c:v>
                </c:pt>
                <c:pt idx="366">
                  <c:v>0.646069</c:v>
                </c:pt>
                <c:pt idx="367">
                  <c:v>0.64589200000000002</c:v>
                </c:pt>
                <c:pt idx="368">
                  <c:v>0.64571599999999996</c:v>
                </c:pt>
                <c:pt idx="369">
                  <c:v>0.64554</c:v>
                </c:pt>
                <c:pt idx="370">
                  <c:v>0.64536400000000005</c:v>
                </c:pt>
                <c:pt idx="371">
                  <c:v>0.64518900000000001</c:v>
                </c:pt>
                <c:pt idx="372">
                  <c:v>0.64501399999999998</c:v>
                </c:pt>
                <c:pt idx="373">
                  <c:v>0.64483999999999997</c:v>
                </c:pt>
                <c:pt idx="374">
                  <c:v>0.64466599999999996</c:v>
                </c:pt>
                <c:pt idx="375">
                  <c:v>0.64449299999999998</c:v>
                </c:pt>
                <c:pt idx="376">
                  <c:v>0.64432</c:v>
                </c:pt>
                <c:pt idx="377">
                  <c:v>0.64414800000000005</c:v>
                </c:pt>
                <c:pt idx="378">
                  <c:v>0.64397599999999999</c:v>
                </c:pt>
                <c:pt idx="379">
                  <c:v>0.64380400000000004</c:v>
                </c:pt>
                <c:pt idx="380">
                  <c:v>0.64363300000000001</c:v>
                </c:pt>
                <c:pt idx="381">
                  <c:v>0.64346199999999998</c:v>
                </c:pt>
                <c:pt idx="382">
                  <c:v>0.64329199999999997</c:v>
                </c:pt>
                <c:pt idx="383">
                  <c:v>0.64312199999999997</c:v>
                </c:pt>
                <c:pt idx="384">
                  <c:v>0.642953</c:v>
                </c:pt>
                <c:pt idx="385">
                  <c:v>0.64278400000000002</c:v>
                </c:pt>
                <c:pt idx="386">
                  <c:v>0.64261599999999997</c:v>
                </c:pt>
                <c:pt idx="387">
                  <c:v>0.64244800000000002</c:v>
                </c:pt>
                <c:pt idx="388">
                  <c:v>0.64227999999999996</c:v>
                </c:pt>
                <c:pt idx="389">
                  <c:v>0.64211300000000004</c:v>
                </c:pt>
                <c:pt idx="390">
                  <c:v>0.64194600000000002</c:v>
                </c:pt>
                <c:pt idx="391">
                  <c:v>0.64178000000000002</c:v>
                </c:pt>
                <c:pt idx="392">
                  <c:v>0.64161400000000002</c:v>
                </c:pt>
                <c:pt idx="393">
                  <c:v>0.64144900000000005</c:v>
                </c:pt>
                <c:pt idx="394">
                  <c:v>0.64128399999999997</c:v>
                </c:pt>
                <c:pt idx="395">
                  <c:v>0.64111899999999999</c:v>
                </c:pt>
                <c:pt idx="396">
                  <c:v>0.64095500000000005</c:v>
                </c:pt>
                <c:pt idx="397">
                  <c:v>0.640791</c:v>
                </c:pt>
                <c:pt idx="398">
                  <c:v>0.64062799999999998</c:v>
                </c:pt>
                <c:pt idx="399">
                  <c:v>0.64046499999999995</c:v>
                </c:pt>
                <c:pt idx="400">
                  <c:v>0.64030299999999996</c:v>
                </c:pt>
                <c:pt idx="401">
                  <c:v>0.64014000000000004</c:v>
                </c:pt>
                <c:pt idx="402">
                  <c:v>0.63997899999999996</c:v>
                </c:pt>
                <c:pt idx="403">
                  <c:v>0.639818</c:v>
                </c:pt>
                <c:pt idx="404">
                  <c:v>0.63965700000000003</c:v>
                </c:pt>
                <c:pt idx="405">
                  <c:v>0.63949599999999995</c:v>
                </c:pt>
                <c:pt idx="406">
                  <c:v>0.63933600000000002</c:v>
                </c:pt>
                <c:pt idx="407">
                  <c:v>0.639177</c:v>
                </c:pt>
                <c:pt idx="408">
                  <c:v>0.63901699999999995</c:v>
                </c:pt>
                <c:pt idx="409">
                  <c:v>0.63885899999999995</c:v>
                </c:pt>
                <c:pt idx="410">
                  <c:v>0.63870000000000005</c:v>
                </c:pt>
                <c:pt idx="411">
                  <c:v>0.63854200000000005</c:v>
                </c:pt>
                <c:pt idx="412">
                  <c:v>0.63838499999999998</c:v>
                </c:pt>
                <c:pt idx="413">
                  <c:v>0.63822800000000002</c:v>
                </c:pt>
                <c:pt idx="414">
                  <c:v>0.63807100000000005</c:v>
                </c:pt>
                <c:pt idx="415">
                  <c:v>0.63791399999999998</c:v>
                </c:pt>
                <c:pt idx="416">
                  <c:v>0.63775800000000005</c:v>
                </c:pt>
                <c:pt idx="417">
                  <c:v>0.63760300000000003</c:v>
                </c:pt>
                <c:pt idx="418">
                  <c:v>0.63744800000000001</c:v>
                </c:pt>
                <c:pt idx="419">
                  <c:v>0.637293</c:v>
                </c:pt>
                <c:pt idx="420">
                  <c:v>0.63713799999999998</c:v>
                </c:pt>
                <c:pt idx="421">
                  <c:v>0.63698399999999999</c:v>
                </c:pt>
                <c:pt idx="422">
                  <c:v>0.63683100000000004</c:v>
                </c:pt>
                <c:pt idx="423">
                  <c:v>0.63667799999999997</c:v>
                </c:pt>
                <c:pt idx="424">
                  <c:v>0.63652500000000001</c:v>
                </c:pt>
                <c:pt idx="425">
                  <c:v>0.63637200000000005</c:v>
                </c:pt>
                <c:pt idx="426">
                  <c:v>0.63622000000000001</c:v>
                </c:pt>
                <c:pt idx="427">
                  <c:v>0.636069</c:v>
                </c:pt>
                <c:pt idx="428">
                  <c:v>0.63591699999999995</c:v>
                </c:pt>
                <c:pt idx="429">
                  <c:v>0.63576600000000005</c:v>
                </c:pt>
                <c:pt idx="430">
                  <c:v>0.63561599999999996</c:v>
                </c:pt>
                <c:pt idx="431">
                  <c:v>0.63546599999999998</c:v>
                </c:pt>
                <c:pt idx="432">
                  <c:v>0.63531599999999999</c:v>
                </c:pt>
                <c:pt idx="433">
                  <c:v>0.63516600000000001</c:v>
                </c:pt>
                <c:pt idx="434">
                  <c:v>0.63501700000000005</c:v>
                </c:pt>
                <c:pt idx="435">
                  <c:v>0.63486900000000002</c:v>
                </c:pt>
                <c:pt idx="436">
                  <c:v>0.63471999999999995</c:v>
                </c:pt>
                <c:pt idx="437">
                  <c:v>0.63457200000000002</c:v>
                </c:pt>
                <c:pt idx="438">
                  <c:v>0.63442500000000002</c:v>
                </c:pt>
                <c:pt idx="439">
                  <c:v>0.63427800000000001</c:v>
                </c:pt>
                <c:pt idx="440">
                  <c:v>0.634131</c:v>
                </c:pt>
                <c:pt idx="441">
                  <c:v>0.63398399999999999</c:v>
                </c:pt>
                <c:pt idx="442">
                  <c:v>0.63383800000000001</c:v>
                </c:pt>
                <c:pt idx="443">
                  <c:v>0.63369299999999995</c:v>
                </c:pt>
                <c:pt idx="444">
                  <c:v>0.63354699999999997</c:v>
                </c:pt>
                <c:pt idx="445">
                  <c:v>0.63340200000000002</c:v>
                </c:pt>
                <c:pt idx="446">
                  <c:v>0.63325799999999999</c:v>
                </c:pt>
                <c:pt idx="447">
                  <c:v>0.63311300000000004</c:v>
                </c:pt>
                <c:pt idx="448">
                  <c:v>0.63297000000000003</c:v>
                </c:pt>
                <c:pt idx="449">
                  <c:v>0.632826</c:v>
                </c:pt>
                <c:pt idx="450">
                  <c:v>0.632683</c:v>
                </c:pt>
                <c:pt idx="451">
                  <c:v>0.63253999999999999</c:v>
                </c:pt>
                <c:pt idx="452">
                  <c:v>0.63239800000000002</c:v>
                </c:pt>
                <c:pt idx="453">
                  <c:v>0.63225500000000001</c:v>
                </c:pt>
                <c:pt idx="454">
                  <c:v>0.63211399999999995</c:v>
                </c:pt>
                <c:pt idx="455">
                  <c:v>0.63197199999999998</c:v>
                </c:pt>
                <c:pt idx="456">
                  <c:v>0.63183100000000003</c:v>
                </c:pt>
                <c:pt idx="457">
                  <c:v>0.631691</c:v>
                </c:pt>
                <c:pt idx="458">
                  <c:v>0.63154999999999994</c:v>
                </c:pt>
                <c:pt idx="459">
                  <c:v>0.63141000000000003</c:v>
                </c:pt>
                <c:pt idx="460">
                  <c:v>0.63127</c:v>
                </c:pt>
                <c:pt idx="461">
                  <c:v>0.631131</c:v>
                </c:pt>
                <c:pt idx="462">
                  <c:v>0.630992</c:v>
                </c:pt>
                <c:pt idx="463">
                  <c:v>0.63085400000000003</c:v>
                </c:pt>
                <c:pt idx="464">
                  <c:v>0.63071500000000003</c:v>
                </c:pt>
                <c:pt idx="465">
                  <c:v>0.63057700000000005</c:v>
                </c:pt>
                <c:pt idx="466">
                  <c:v>0.63044</c:v>
                </c:pt>
                <c:pt idx="467">
                  <c:v>0.63030299999999995</c:v>
                </c:pt>
                <c:pt idx="468">
                  <c:v>0.630166</c:v>
                </c:pt>
                <c:pt idx="469">
                  <c:v>0.63002899999999995</c:v>
                </c:pt>
                <c:pt idx="470">
                  <c:v>0.62989300000000004</c:v>
                </c:pt>
                <c:pt idx="471">
                  <c:v>0.62975700000000001</c:v>
                </c:pt>
                <c:pt idx="472">
                  <c:v>0.62962099999999999</c:v>
                </c:pt>
                <c:pt idx="473">
                  <c:v>0.62948599999999999</c:v>
                </c:pt>
                <c:pt idx="474">
                  <c:v>0.62935099999999999</c:v>
                </c:pt>
                <c:pt idx="475">
                  <c:v>0.62921700000000003</c:v>
                </c:pt>
                <c:pt idx="476">
                  <c:v>0.62908200000000003</c:v>
                </c:pt>
                <c:pt idx="477">
                  <c:v>0.62894799999999995</c:v>
                </c:pt>
                <c:pt idx="478">
                  <c:v>0.62881500000000001</c:v>
                </c:pt>
                <c:pt idx="479">
                  <c:v>0.62868199999999996</c:v>
                </c:pt>
                <c:pt idx="480">
                  <c:v>0.62854900000000002</c:v>
                </c:pt>
                <c:pt idx="481">
                  <c:v>0.62841599999999997</c:v>
                </c:pt>
                <c:pt idx="482">
                  <c:v>0.62828399999999995</c:v>
                </c:pt>
                <c:pt idx="483">
                  <c:v>0.62815200000000004</c:v>
                </c:pt>
                <c:pt idx="484">
                  <c:v>0.62802000000000002</c:v>
                </c:pt>
                <c:pt idx="485">
                  <c:v>0.62788900000000003</c:v>
                </c:pt>
                <c:pt idx="486">
                  <c:v>0.62775800000000004</c:v>
                </c:pt>
                <c:pt idx="487">
                  <c:v>0.62762700000000005</c:v>
                </c:pt>
                <c:pt idx="488">
                  <c:v>0.62749699999999997</c:v>
                </c:pt>
                <c:pt idx="489">
                  <c:v>0.62736700000000001</c:v>
                </c:pt>
                <c:pt idx="490">
                  <c:v>0.62723700000000004</c:v>
                </c:pt>
                <c:pt idx="491">
                  <c:v>0.627108</c:v>
                </c:pt>
                <c:pt idx="492">
                  <c:v>0.62697899999999995</c:v>
                </c:pt>
                <c:pt idx="493">
                  <c:v>0.62685000000000002</c:v>
                </c:pt>
                <c:pt idx="494">
                  <c:v>0.626722</c:v>
                </c:pt>
                <c:pt idx="495">
                  <c:v>0.62659299999999996</c:v>
                </c:pt>
                <c:pt idx="496">
                  <c:v>0.62646599999999997</c:v>
                </c:pt>
                <c:pt idx="497">
                  <c:v>0.62633799999999995</c:v>
                </c:pt>
                <c:pt idx="498">
                  <c:v>0.62621099999999996</c:v>
                </c:pt>
                <c:pt idx="499">
                  <c:v>0.62608399999999997</c:v>
                </c:pt>
                <c:pt idx="500">
                  <c:v>0.62595699999999999</c:v>
                </c:pt>
                <c:pt idx="501">
                  <c:v>0.62583100000000003</c:v>
                </c:pt>
                <c:pt idx="502">
                  <c:v>0.62570499999999996</c:v>
                </c:pt>
                <c:pt idx="503">
                  <c:v>0.62558000000000002</c:v>
                </c:pt>
                <c:pt idx="504">
                  <c:v>0.62545399999999995</c:v>
                </c:pt>
                <c:pt idx="505">
                  <c:v>0.62532900000000002</c:v>
                </c:pt>
                <c:pt idx="506">
                  <c:v>0.62520399999999998</c:v>
                </c:pt>
                <c:pt idx="507">
                  <c:v>0.62507999999999997</c:v>
                </c:pt>
                <c:pt idx="508">
                  <c:v>0.62495599999999996</c:v>
                </c:pt>
                <c:pt idx="509">
                  <c:v>0.62483200000000005</c:v>
                </c:pt>
                <c:pt idx="510">
                  <c:v>0.62470899999999996</c:v>
                </c:pt>
                <c:pt idx="511">
                  <c:v>0.62458499999999995</c:v>
                </c:pt>
                <c:pt idx="512">
                  <c:v>0.62446199999999996</c:v>
                </c:pt>
                <c:pt idx="513">
                  <c:v>0.62434000000000001</c:v>
                </c:pt>
                <c:pt idx="514">
                  <c:v>0.62421700000000002</c:v>
                </c:pt>
                <c:pt idx="515">
                  <c:v>0.62409499999999996</c:v>
                </c:pt>
                <c:pt idx="516">
                  <c:v>0.62397400000000003</c:v>
                </c:pt>
                <c:pt idx="517">
                  <c:v>0.62385199999999996</c:v>
                </c:pt>
                <c:pt idx="518">
                  <c:v>0.62373100000000004</c:v>
                </c:pt>
                <c:pt idx="519">
                  <c:v>0.62361</c:v>
                </c:pt>
                <c:pt idx="520">
                  <c:v>0.62348999999999999</c:v>
                </c:pt>
                <c:pt idx="521">
                  <c:v>0.62336899999999995</c:v>
                </c:pt>
                <c:pt idx="522">
                  <c:v>0.62324900000000005</c:v>
                </c:pt>
                <c:pt idx="523">
                  <c:v>0.62312999999999996</c:v>
                </c:pt>
                <c:pt idx="524">
                  <c:v>0.62300999999999995</c:v>
                </c:pt>
                <c:pt idx="525">
                  <c:v>0.62289099999999997</c:v>
                </c:pt>
                <c:pt idx="526">
                  <c:v>0.62277199999999999</c:v>
                </c:pt>
                <c:pt idx="527">
                  <c:v>0.62265400000000004</c:v>
                </c:pt>
                <c:pt idx="528">
                  <c:v>0.62253499999999995</c:v>
                </c:pt>
                <c:pt idx="529">
                  <c:v>0.622417</c:v>
                </c:pt>
                <c:pt idx="530">
                  <c:v>0.62229999999999996</c:v>
                </c:pt>
                <c:pt idx="531">
                  <c:v>0.62218200000000001</c:v>
                </c:pt>
                <c:pt idx="532">
                  <c:v>0.62206499999999998</c:v>
                </c:pt>
                <c:pt idx="533">
                  <c:v>0.62194799999999995</c:v>
                </c:pt>
                <c:pt idx="534">
                  <c:v>0.62183200000000005</c:v>
                </c:pt>
                <c:pt idx="535">
                  <c:v>0.62171500000000002</c:v>
                </c:pt>
                <c:pt idx="536">
                  <c:v>0.62159900000000001</c:v>
                </c:pt>
                <c:pt idx="537">
                  <c:v>0.62148400000000004</c:v>
                </c:pt>
                <c:pt idx="538">
                  <c:v>0.62136800000000003</c:v>
                </c:pt>
                <c:pt idx="539">
                  <c:v>0.62125300000000006</c:v>
                </c:pt>
                <c:pt idx="540">
                  <c:v>0.62113799999999997</c:v>
                </c:pt>
                <c:pt idx="541">
                  <c:v>0.62102400000000002</c:v>
                </c:pt>
                <c:pt idx="542">
                  <c:v>0.62090900000000004</c:v>
                </c:pt>
                <c:pt idx="543">
                  <c:v>0.62079499999999999</c:v>
                </c:pt>
                <c:pt idx="544">
                  <c:v>0.62068100000000004</c:v>
                </c:pt>
                <c:pt idx="545">
                  <c:v>0.62056800000000001</c:v>
                </c:pt>
                <c:pt idx="546">
                  <c:v>0.62045399999999995</c:v>
                </c:pt>
                <c:pt idx="547">
                  <c:v>0.62034100000000003</c:v>
                </c:pt>
                <c:pt idx="548">
                  <c:v>0.62022900000000003</c:v>
                </c:pt>
                <c:pt idx="549">
                  <c:v>0.620116</c:v>
                </c:pt>
                <c:pt idx="550">
                  <c:v>0.620004</c:v>
                </c:pt>
                <c:pt idx="551">
                  <c:v>0.619892</c:v>
                </c:pt>
                <c:pt idx="552">
                  <c:v>0.61978100000000003</c:v>
                </c:pt>
                <c:pt idx="553">
                  <c:v>0.61966900000000003</c:v>
                </c:pt>
                <c:pt idx="554">
                  <c:v>0.61955800000000005</c:v>
                </c:pt>
                <c:pt idx="555">
                  <c:v>0.61944699999999997</c:v>
                </c:pt>
                <c:pt idx="556">
                  <c:v>0.61933700000000003</c:v>
                </c:pt>
                <c:pt idx="557">
                  <c:v>0.61922600000000005</c:v>
                </c:pt>
                <c:pt idx="558">
                  <c:v>0.619116</c:v>
                </c:pt>
                <c:pt idx="559">
                  <c:v>0.61900599999999995</c:v>
                </c:pt>
                <c:pt idx="560">
                  <c:v>0.61889700000000003</c:v>
                </c:pt>
                <c:pt idx="561">
                  <c:v>0.61878699999999998</c:v>
                </c:pt>
                <c:pt idx="562">
                  <c:v>0.61867799999999995</c:v>
                </c:pt>
                <c:pt idx="563">
                  <c:v>0.61856999999999995</c:v>
                </c:pt>
                <c:pt idx="564">
                  <c:v>0.61846100000000004</c:v>
                </c:pt>
                <c:pt idx="565">
                  <c:v>0.61835300000000004</c:v>
                </c:pt>
                <c:pt idx="566">
                  <c:v>0.61824500000000004</c:v>
                </c:pt>
                <c:pt idx="567">
                  <c:v>0.61813700000000005</c:v>
                </c:pt>
                <c:pt idx="568">
                  <c:v>0.61802999999999997</c:v>
                </c:pt>
                <c:pt idx="569">
                  <c:v>0.61792199999999997</c:v>
                </c:pt>
                <c:pt idx="570">
                  <c:v>0.61781600000000003</c:v>
                </c:pt>
                <c:pt idx="571">
                  <c:v>0.61770899999999995</c:v>
                </c:pt>
                <c:pt idx="572">
                  <c:v>0.61760199999999998</c:v>
                </c:pt>
                <c:pt idx="573">
                  <c:v>0.61749600000000004</c:v>
                </c:pt>
                <c:pt idx="574">
                  <c:v>0.61738999999999999</c:v>
                </c:pt>
                <c:pt idx="575">
                  <c:v>0.61728400000000005</c:v>
                </c:pt>
                <c:pt idx="576">
                  <c:v>0.61717900000000003</c:v>
                </c:pt>
                <c:pt idx="577">
                  <c:v>0.61707400000000001</c:v>
                </c:pt>
                <c:pt idx="578">
                  <c:v>0.61696899999999999</c:v>
                </c:pt>
                <c:pt idx="579">
                  <c:v>0.61686399999999997</c:v>
                </c:pt>
                <c:pt idx="580">
                  <c:v>0.61675999999999997</c:v>
                </c:pt>
                <c:pt idx="581">
                  <c:v>0.61665499999999995</c:v>
                </c:pt>
                <c:pt idx="582">
                  <c:v>0.61655099999999996</c:v>
                </c:pt>
                <c:pt idx="583">
                  <c:v>0.616448</c:v>
                </c:pt>
                <c:pt idx="584">
                  <c:v>0.616344</c:v>
                </c:pt>
                <c:pt idx="585">
                  <c:v>0.61624100000000004</c:v>
                </c:pt>
                <c:pt idx="586">
                  <c:v>0.61613799999999996</c:v>
                </c:pt>
                <c:pt idx="587">
                  <c:v>0.616035</c:v>
                </c:pt>
                <c:pt idx="588">
                  <c:v>0.61593299999999995</c:v>
                </c:pt>
                <c:pt idx="589">
                  <c:v>0.61582999999999999</c:v>
                </c:pt>
                <c:pt idx="590">
                  <c:v>0.61572800000000005</c:v>
                </c:pt>
                <c:pt idx="591">
                  <c:v>0.61562600000000001</c:v>
                </c:pt>
                <c:pt idx="592">
                  <c:v>0.61552499999999999</c:v>
                </c:pt>
                <c:pt idx="593">
                  <c:v>0.61542399999999997</c:v>
                </c:pt>
                <c:pt idx="594">
                  <c:v>0.61532299999999995</c:v>
                </c:pt>
                <c:pt idx="595">
                  <c:v>0.61522200000000005</c:v>
                </c:pt>
                <c:pt idx="596">
                  <c:v>0.61512100000000003</c:v>
                </c:pt>
                <c:pt idx="597">
                  <c:v>0.61502100000000004</c:v>
                </c:pt>
                <c:pt idx="598">
                  <c:v>0.61492100000000005</c:v>
                </c:pt>
                <c:pt idx="599">
                  <c:v>0.61482099999999995</c:v>
                </c:pt>
                <c:pt idx="600">
                  <c:v>0.61472099999999996</c:v>
                </c:pt>
                <c:pt idx="601">
                  <c:v>0.614622</c:v>
                </c:pt>
                <c:pt idx="602">
                  <c:v>0.61452200000000001</c:v>
                </c:pt>
                <c:pt idx="603">
                  <c:v>0.61442300000000005</c:v>
                </c:pt>
                <c:pt idx="604">
                  <c:v>0.61432500000000001</c:v>
                </c:pt>
                <c:pt idx="605">
                  <c:v>0.61422600000000005</c:v>
                </c:pt>
                <c:pt idx="606">
                  <c:v>0.61412800000000001</c:v>
                </c:pt>
                <c:pt idx="607">
                  <c:v>0.61402999999999996</c:v>
                </c:pt>
                <c:pt idx="608">
                  <c:v>0.61393200000000003</c:v>
                </c:pt>
                <c:pt idx="609">
                  <c:v>0.61383399999999999</c:v>
                </c:pt>
                <c:pt idx="610">
                  <c:v>0.61373699999999998</c:v>
                </c:pt>
                <c:pt idx="611">
                  <c:v>0.61363999999999996</c:v>
                </c:pt>
                <c:pt idx="612">
                  <c:v>0.61354299999999995</c:v>
                </c:pt>
                <c:pt idx="613">
                  <c:v>0.61344600000000005</c:v>
                </c:pt>
                <c:pt idx="614">
                  <c:v>0.61334999999999995</c:v>
                </c:pt>
                <c:pt idx="615">
                  <c:v>0.61325399999999997</c:v>
                </c:pt>
                <c:pt idx="616">
                  <c:v>0.61315799999999998</c:v>
                </c:pt>
                <c:pt idx="617">
                  <c:v>0.613062</c:v>
                </c:pt>
                <c:pt idx="618">
                  <c:v>0.61296600000000001</c:v>
                </c:pt>
                <c:pt idx="619">
                  <c:v>0.61287100000000005</c:v>
                </c:pt>
                <c:pt idx="620">
                  <c:v>0.61277599999999999</c:v>
                </c:pt>
                <c:pt idx="621">
                  <c:v>0.61268100000000003</c:v>
                </c:pt>
                <c:pt idx="622">
                  <c:v>0.61258599999999996</c:v>
                </c:pt>
                <c:pt idx="623">
                  <c:v>0.61249200000000004</c:v>
                </c:pt>
                <c:pt idx="624">
                  <c:v>0.612398</c:v>
                </c:pt>
                <c:pt idx="625">
                  <c:v>0.61230399999999996</c:v>
                </c:pt>
                <c:pt idx="626">
                  <c:v>0.61221000000000003</c:v>
                </c:pt>
                <c:pt idx="627">
                  <c:v>0.61211599999999999</c:v>
                </c:pt>
                <c:pt idx="628">
                  <c:v>0.61202299999999998</c:v>
                </c:pt>
                <c:pt idx="629">
                  <c:v>0.61192999999999997</c:v>
                </c:pt>
                <c:pt idx="630">
                  <c:v>0.61183699999999996</c:v>
                </c:pt>
                <c:pt idx="631">
                  <c:v>0.61174399999999995</c:v>
                </c:pt>
                <c:pt idx="632">
                  <c:v>0.61165199999999997</c:v>
                </c:pt>
                <c:pt idx="633">
                  <c:v>0.61155899999999996</c:v>
                </c:pt>
                <c:pt idx="634">
                  <c:v>0.61146699999999998</c:v>
                </c:pt>
                <c:pt idx="635">
                  <c:v>0.611375</c:v>
                </c:pt>
                <c:pt idx="636">
                  <c:v>0.61128400000000005</c:v>
                </c:pt>
                <c:pt idx="637">
                  <c:v>0.61119199999999996</c:v>
                </c:pt>
                <c:pt idx="638">
                  <c:v>0.61110100000000001</c:v>
                </c:pt>
                <c:pt idx="639">
                  <c:v>0.61101000000000005</c:v>
                </c:pt>
                <c:pt idx="640">
                  <c:v>0.61091899999999999</c:v>
                </c:pt>
                <c:pt idx="641">
                  <c:v>0.61082899999999996</c:v>
                </c:pt>
                <c:pt idx="642">
                  <c:v>0.610738</c:v>
                </c:pt>
                <c:pt idx="643">
                  <c:v>0.61064799999999997</c:v>
                </c:pt>
                <c:pt idx="644">
                  <c:v>0.61055800000000005</c:v>
                </c:pt>
                <c:pt idx="645">
                  <c:v>0.61046800000000001</c:v>
                </c:pt>
                <c:pt idx="646">
                  <c:v>0.610379</c:v>
                </c:pt>
                <c:pt idx="647">
                  <c:v>0.61028899999999997</c:v>
                </c:pt>
                <c:pt idx="648">
                  <c:v>0.61019999999999996</c:v>
                </c:pt>
                <c:pt idx="649">
                  <c:v>0.61011099999999996</c:v>
                </c:pt>
                <c:pt idx="650">
                  <c:v>0.61002299999999998</c:v>
                </c:pt>
                <c:pt idx="651">
                  <c:v>0.60993399999999998</c:v>
                </c:pt>
                <c:pt idx="652">
                  <c:v>0.609846</c:v>
                </c:pt>
                <c:pt idx="653">
                  <c:v>0.60975800000000002</c:v>
                </c:pt>
                <c:pt idx="654">
                  <c:v>0.60967000000000005</c:v>
                </c:pt>
                <c:pt idx="655">
                  <c:v>0.60958199999999996</c:v>
                </c:pt>
                <c:pt idx="656">
                  <c:v>0.60949500000000001</c:v>
                </c:pt>
                <c:pt idx="657">
                  <c:v>0.60940700000000003</c:v>
                </c:pt>
                <c:pt idx="658">
                  <c:v>0.60931999999999997</c:v>
                </c:pt>
                <c:pt idx="659">
                  <c:v>0.60923300000000002</c:v>
                </c:pt>
                <c:pt idx="660">
                  <c:v>0.60914699999999999</c:v>
                </c:pt>
                <c:pt idx="661">
                  <c:v>0.60906000000000005</c:v>
                </c:pt>
                <c:pt idx="662">
                  <c:v>0.60897400000000002</c:v>
                </c:pt>
                <c:pt idx="663">
                  <c:v>0.60888799999999998</c:v>
                </c:pt>
                <c:pt idx="664">
                  <c:v>0.60880199999999995</c:v>
                </c:pt>
                <c:pt idx="665">
                  <c:v>0.60871600000000003</c:v>
                </c:pt>
                <c:pt idx="666">
                  <c:v>0.60863100000000003</c:v>
                </c:pt>
                <c:pt idx="667">
                  <c:v>0.608545</c:v>
                </c:pt>
                <c:pt idx="668">
                  <c:v>0.60846</c:v>
                </c:pt>
                <c:pt idx="669">
                  <c:v>0.608375</c:v>
                </c:pt>
                <c:pt idx="670">
                  <c:v>0.60829100000000003</c:v>
                </c:pt>
                <c:pt idx="671">
                  <c:v>0.60820600000000002</c:v>
                </c:pt>
                <c:pt idx="672">
                  <c:v>0.60812200000000005</c:v>
                </c:pt>
                <c:pt idx="673">
                  <c:v>0.60803799999999997</c:v>
                </c:pt>
                <c:pt idx="674">
                  <c:v>0.60795399999999999</c:v>
                </c:pt>
                <c:pt idx="675">
                  <c:v>0.60787000000000002</c:v>
                </c:pt>
                <c:pt idx="676">
                  <c:v>0.60778600000000005</c:v>
                </c:pt>
                <c:pt idx="677">
                  <c:v>0.60770299999999999</c:v>
                </c:pt>
                <c:pt idx="678">
                  <c:v>0.60762000000000005</c:v>
                </c:pt>
                <c:pt idx="679">
                  <c:v>0.60753699999999999</c:v>
                </c:pt>
                <c:pt idx="680">
                  <c:v>0.60745400000000005</c:v>
                </c:pt>
                <c:pt idx="681">
                  <c:v>0.60737099999999999</c:v>
                </c:pt>
                <c:pt idx="682">
                  <c:v>0.60728899999999997</c:v>
                </c:pt>
                <c:pt idx="683">
                  <c:v>0.60720700000000005</c:v>
                </c:pt>
                <c:pt idx="684">
                  <c:v>0.60712500000000003</c:v>
                </c:pt>
                <c:pt idx="685">
                  <c:v>0.607043</c:v>
                </c:pt>
                <c:pt idx="686">
                  <c:v>0.60696099999999997</c:v>
                </c:pt>
                <c:pt idx="687">
                  <c:v>0.60687999999999998</c:v>
                </c:pt>
                <c:pt idx="688">
                  <c:v>0.60679799999999995</c:v>
                </c:pt>
                <c:pt idx="689">
                  <c:v>0.60671699999999995</c:v>
                </c:pt>
                <c:pt idx="690">
                  <c:v>0.60663599999999995</c:v>
                </c:pt>
                <c:pt idx="691">
                  <c:v>0.60655599999999998</c:v>
                </c:pt>
                <c:pt idx="692">
                  <c:v>0.60647499999999999</c:v>
                </c:pt>
                <c:pt idx="693">
                  <c:v>0.60639500000000002</c:v>
                </c:pt>
                <c:pt idx="694">
                  <c:v>0.60631400000000002</c:v>
                </c:pt>
                <c:pt idx="695">
                  <c:v>0.60623400000000005</c:v>
                </c:pt>
                <c:pt idx="696">
                  <c:v>0.606155</c:v>
                </c:pt>
                <c:pt idx="697">
                  <c:v>0.60607500000000003</c:v>
                </c:pt>
                <c:pt idx="698">
                  <c:v>0.60599499999999995</c:v>
                </c:pt>
                <c:pt idx="699">
                  <c:v>0.60591600000000001</c:v>
                </c:pt>
                <c:pt idx="700">
                  <c:v>0.60583699999999996</c:v>
                </c:pt>
                <c:pt idx="701">
                  <c:v>0.60575800000000002</c:v>
                </c:pt>
                <c:pt idx="702">
                  <c:v>0.60567899999999997</c:v>
                </c:pt>
                <c:pt idx="703">
                  <c:v>0.60560099999999994</c:v>
                </c:pt>
                <c:pt idx="704">
                  <c:v>0.605522</c:v>
                </c:pt>
                <c:pt idx="705">
                  <c:v>0.60544399999999998</c:v>
                </c:pt>
                <c:pt idx="706">
                  <c:v>0.60536599999999996</c:v>
                </c:pt>
                <c:pt idx="707">
                  <c:v>0.60528800000000005</c:v>
                </c:pt>
                <c:pt idx="708">
                  <c:v>0.60521100000000005</c:v>
                </c:pt>
                <c:pt idx="709">
                  <c:v>0.60513300000000003</c:v>
                </c:pt>
                <c:pt idx="710">
                  <c:v>0.60505600000000004</c:v>
                </c:pt>
                <c:pt idx="711">
                  <c:v>0.60497900000000004</c:v>
                </c:pt>
                <c:pt idx="712">
                  <c:v>0.60490200000000005</c:v>
                </c:pt>
                <c:pt idx="713">
                  <c:v>0.60482499999999995</c:v>
                </c:pt>
                <c:pt idx="714">
                  <c:v>0.60474799999999995</c:v>
                </c:pt>
                <c:pt idx="715">
                  <c:v>0.60467199999999999</c:v>
                </c:pt>
                <c:pt idx="716">
                  <c:v>0.60459600000000002</c:v>
                </c:pt>
                <c:pt idx="717">
                  <c:v>0.60451900000000003</c:v>
                </c:pt>
                <c:pt idx="718">
                  <c:v>0.60444299999999995</c:v>
                </c:pt>
                <c:pt idx="719">
                  <c:v>0.60436800000000002</c:v>
                </c:pt>
                <c:pt idx="720">
                  <c:v>0.60429200000000005</c:v>
                </c:pt>
                <c:pt idx="721">
                  <c:v>0.604217</c:v>
                </c:pt>
                <c:pt idx="722">
                  <c:v>0.60414100000000004</c:v>
                </c:pt>
                <c:pt idx="723">
                  <c:v>0.60406599999999999</c:v>
                </c:pt>
                <c:pt idx="724">
                  <c:v>0.60399099999999994</c:v>
                </c:pt>
                <c:pt idx="725">
                  <c:v>0.60391700000000004</c:v>
                </c:pt>
                <c:pt idx="726">
                  <c:v>0.60384199999999999</c:v>
                </c:pt>
                <c:pt idx="727">
                  <c:v>0.60376799999999997</c:v>
                </c:pt>
                <c:pt idx="728">
                  <c:v>0.60369399999999995</c:v>
                </c:pt>
                <c:pt idx="729">
                  <c:v>0.60361900000000002</c:v>
                </c:pt>
                <c:pt idx="730">
                  <c:v>0.60354600000000003</c:v>
                </c:pt>
                <c:pt idx="731">
                  <c:v>0.60347200000000001</c:v>
                </c:pt>
                <c:pt idx="732">
                  <c:v>0.60339799999999999</c:v>
                </c:pt>
                <c:pt idx="733">
                  <c:v>0.603325</c:v>
                </c:pt>
                <c:pt idx="734">
                  <c:v>0.60325200000000001</c:v>
                </c:pt>
                <c:pt idx="735">
                  <c:v>0.60317900000000002</c:v>
                </c:pt>
                <c:pt idx="736">
                  <c:v>0.60310600000000003</c:v>
                </c:pt>
                <c:pt idx="737">
                  <c:v>0.60303300000000004</c:v>
                </c:pt>
                <c:pt idx="738">
                  <c:v>0.60296000000000005</c:v>
                </c:pt>
                <c:pt idx="739">
                  <c:v>0.60288799999999998</c:v>
                </c:pt>
                <c:pt idx="740">
                  <c:v>0.60281600000000002</c:v>
                </c:pt>
                <c:pt idx="741">
                  <c:v>0.60274399999999995</c:v>
                </c:pt>
                <c:pt idx="742">
                  <c:v>0.60267199999999999</c:v>
                </c:pt>
                <c:pt idx="743">
                  <c:v>0.60260000000000002</c:v>
                </c:pt>
                <c:pt idx="744">
                  <c:v>0.60252799999999995</c:v>
                </c:pt>
                <c:pt idx="745">
                  <c:v>0.60245700000000002</c:v>
                </c:pt>
                <c:pt idx="746">
                  <c:v>0.60238599999999998</c:v>
                </c:pt>
                <c:pt idx="747">
                  <c:v>0.60231500000000004</c:v>
                </c:pt>
                <c:pt idx="748">
                  <c:v>0.602244</c:v>
                </c:pt>
                <c:pt idx="749">
                  <c:v>0.60217299999999996</c:v>
                </c:pt>
                <c:pt idx="750">
                  <c:v>0.60210200000000003</c:v>
                </c:pt>
                <c:pt idx="751">
                  <c:v>0.60203200000000001</c:v>
                </c:pt>
                <c:pt idx="752">
                  <c:v>0.60196099999999997</c:v>
                </c:pt>
                <c:pt idx="753">
                  <c:v>0.60189099999999995</c:v>
                </c:pt>
                <c:pt idx="754">
                  <c:v>0.60182100000000005</c:v>
                </c:pt>
                <c:pt idx="755">
                  <c:v>0.60175100000000004</c:v>
                </c:pt>
                <c:pt idx="756">
                  <c:v>0.60168200000000005</c:v>
                </c:pt>
                <c:pt idx="757">
                  <c:v>0.60161200000000004</c:v>
                </c:pt>
                <c:pt idx="758">
                  <c:v>0.60154300000000005</c:v>
                </c:pt>
                <c:pt idx="759">
                  <c:v>0.60147399999999995</c:v>
                </c:pt>
                <c:pt idx="760">
                  <c:v>0.60140400000000005</c:v>
                </c:pt>
                <c:pt idx="761">
                  <c:v>0.60133599999999998</c:v>
                </c:pt>
                <c:pt idx="762">
                  <c:v>0.601267</c:v>
                </c:pt>
                <c:pt idx="763">
                  <c:v>0.60119800000000001</c:v>
                </c:pt>
                <c:pt idx="764">
                  <c:v>0.60113000000000005</c:v>
                </c:pt>
                <c:pt idx="765">
                  <c:v>0.60106099999999996</c:v>
                </c:pt>
                <c:pt idx="766">
                  <c:v>0.600993</c:v>
                </c:pt>
                <c:pt idx="767">
                  <c:v>0.60092500000000004</c:v>
                </c:pt>
                <c:pt idx="768">
                  <c:v>0.60085699999999997</c:v>
                </c:pt>
                <c:pt idx="769">
                  <c:v>0.60079000000000005</c:v>
                </c:pt>
                <c:pt idx="770">
                  <c:v>0.60072199999999998</c:v>
                </c:pt>
                <c:pt idx="771">
                  <c:v>0.60065500000000005</c:v>
                </c:pt>
                <c:pt idx="772">
                  <c:v>0.60058800000000001</c:v>
                </c:pt>
                <c:pt idx="773">
                  <c:v>0.60052099999999997</c:v>
                </c:pt>
                <c:pt idx="774">
                  <c:v>0.60045400000000004</c:v>
                </c:pt>
                <c:pt idx="775">
                  <c:v>0.600387</c:v>
                </c:pt>
                <c:pt idx="776">
                  <c:v>0.60031999999999996</c:v>
                </c:pt>
                <c:pt idx="777">
                  <c:v>0.60025399999999995</c:v>
                </c:pt>
                <c:pt idx="778">
                  <c:v>0.60018700000000003</c:v>
                </c:pt>
                <c:pt idx="779">
                  <c:v>0.60012100000000002</c:v>
                </c:pt>
                <c:pt idx="780">
                  <c:v>0.60005500000000001</c:v>
                </c:pt>
                <c:pt idx="781">
                  <c:v>0.59998899999999999</c:v>
                </c:pt>
                <c:pt idx="782">
                  <c:v>0.59992400000000001</c:v>
                </c:pt>
                <c:pt idx="783">
                  <c:v>0.599858</c:v>
                </c:pt>
                <c:pt idx="784">
                  <c:v>0.59979199999999999</c:v>
                </c:pt>
                <c:pt idx="785">
                  <c:v>0.59972700000000001</c:v>
                </c:pt>
                <c:pt idx="786">
                  <c:v>0.59966200000000003</c:v>
                </c:pt>
                <c:pt idx="787">
                  <c:v>0.59959700000000005</c:v>
                </c:pt>
                <c:pt idx="788">
                  <c:v>0.59953199999999995</c:v>
                </c:pt>
                <c:pt idx="789">
                  <c:v>0.59946699999999997</c:v>
                </c:pt>
                <c:pt idx="790">
                  <c:v>0.59940300000000002</c:v>
                </c:pt>
                <c:pt idx="791">
                  <c:v>0.59933800000000004</c:v>
                </c:pt>
                <c:pt idx="792">
                  <c:v>0.59927399999999997</c:v>
                </c:pt>
                <c:pt idx="793">
                  <c:v>0.59921000000000002</c:v>
                </c:pt>
                <c:pt idx="794">
                  <c:v>0.59914599999999996</c:v>
                </c:pt>
                <c:pt idx="795">
                  <c:v>0.599082</c:v>
                </c:pt>
                <c:pt idx="796">
                  <c:v>0.59901800000000005</c:v>
                </c:pt>
                <c:pt idx="797">
                  <c:v>0.59895500000000002</c:v>
                </c:pt>
                <c:pt idx="798">
                  <c:v>0.59889099999999995</c:v>
                </c:pt>
                <c:pt idx="799">
                  <c:v>0.59882800000000003</c:v>
                </c:pt>
                <c:pt idx="800">
                  <c:v>0.59876499999999999</c:v>
                </c:pt>
                <c:pt idx="801">
                  <c:v>0.59870299999999999</c:v>
                </c:pt>
                <c:pt idx="802">
                  <c:v>0.59885600000000005</c:v>
                </c:pt>
                <c:pt idx="803">
                  <c:v>0.59904000000000002</c:v>
                </c:pt>
                <c:pt idx="804">
                  <c:v>0.59923000000000004</c:v>
                </c:pt>
                <c:pt idx="805">
                  <c:v>0.59942099999999998</c:v>
                </c:pt>
                <c:pt idx="806">
                  <c:v>0.59961100000000001</c:v>
                </c:pt>
                <c:pt idx="807">
                  <c:v>0.59980199999999995</c:v>
                </c:pt>
                <c:pt idx="808">
                  <c:v>0.59999199999999997</c:v>
                </c:pt>
                <c:pt idx="809">
                  <c:v>0.60018199999999999</c:v>
                </c:pt>
                <c:pt idx="810">
                  <c:v>0.60037200000000002</c:v>
                </c:pt>
                <c:pt idx="811">
                  <c:v>0.60056100000000001</c:v>
                </c:pt>
                <c:pt idx="812">
                  <c:v>0.60075100000000003</c:v>
                </c:pt>
                <c:pt idx="813">
                  <c:v>0.60094000000000003</c:v>
                </c:pt>
                <c:pt idx="814">
                  <c:v>0.60112900000000002</c:v>
                </c:pt>
                <c:pt idx="815">
                  <c:v>0.60131800000000002</c:v>
                </c:pt>
                <c:pt idx="816">
                  <c:v>0.60150599999999999</c:v>
                </c:pt>
                <c:pt idx="817">
                  <c:v>0.60169499999999998</c:v>
                </c:pt>
                <c:pt idx="818">
                  <c:v>0.60188299999999995</c:v>
                </c:pt>
                <c:pt idx="819">
                  <c:v>0.60207100000000002</c:v>
                </c:pt>
                <c:pt idx="820">
                  <c:v>0.60225899999999999</c:v>
                </c:pt>
                <c:pt idx="821">
                  <c:v>0.60244699999999995</c:v>
                </c:pt>
                <c:pt idx="822">
                  <c:v>0.602634</c:v>
                </c:pt>
                <c:pt idx="823">
                  <c:v>0.60282199999999997</c:v>
                </c:pt>
                <c:pt idx="824">
                  <c:v>0.60300900000000002</c:v>
                </c:pt>
                <c:pt idx="825">
                  <c:v>0.60319599999999995</c:v>
                </c:pt>
                <c:pt idx="826">
                  <c:v>0.603383</c:v>
                </c:pt>
                <c:pt idx="827">
                  <c:v>0.60356900000000002</c:v>
                </c:pt>
                <c:pt idx="828">
                  <c:v>0.60375599999999996</c:v>
                </c:pt>
                <c:pt idx="829">
                  <c:v>0.60394199999999998</c:v>
                </c:pt>
                <c:pt idx="830">
                  <c:v>0.604128</c:v>
                </c:pt>
                <c:pt idx="831">
                  <c:v>0.60431400000000002</c:v>
                </c:pt>
                <c:pt idx="832">
                  <c:v>0.60450000000000004</c:v>
                </c:pt>
                <c:pt idx="833">
                  <c:v>0.60468500000000003</c:v>
                </c:pt>
                <c:pt idx="834">
                  <c:v>0.60487100000000005</c:v>
                </c:pt>
                <c:pt idx="835">
                  <c:v>0.60505600000000004</c:v>
                </c:pt>
                <c:pt idx="836">
                  <c:v>0.60524100000000003</c:v>
                </c:pt>
                <c:pt idx="837">
                  <c:v>0.60542600000000002</c:v>
                </c:pt>
                <c:pt idx="838">
                  <c:v>0.60560999999999998</c:v>
                </c:pt>
                <c:pt idx="839">
                  <c:v>0.60579499999999997</c:v>
                </c:pt>
                <c:pt idx="840">
                  <c:v>0.60597900000000005</c:v>
                </c:pt>
                <c:pt idx="841">
                  <c:v>0.60616300000000001</c:v>
                </c:pt>
                <c:pt idx="842">
                  <c:v>0.60634699999999997</c:v>
                </c:pt>
                <c:pt idx="843">
                  <c:v>0.60653100000000004</c:v>
                </c:pt>
                <c:pt idx="844">
                  <c:v>0.606715</c:v>
                </c:pt>
                <c:pt idx="845">
                  <c:v>0.60689800000000005</c:v>
                </c:pt>
                <c:pt idx="846">
                  <c:v>0.60708099999999998</c:v>
                </c:pt>
                <c:pt idx="847">
                  <c:v>0.60726400000000003</c:v>
                </c:pt>
                <c:pt idx="848">
                  <c:v>0.60744699999999996</c:v>
                </c:pt>
                <c:pt idx="849">
                  <c:v>0.60763</c:v>
                </c:pt>
                <c:pt idx="850">
                  <c:v>0.60781200000000002</c:v>
                </c:pt>
                <c:pt idx="851">
                  <c:v>0.60799499999999995</c:v>
                </c:pt>
                <c:pt idx="852">
                  <c:v>0.60817699999999997</c:v>
                </c:pt>
                <c:pt idx="853">
                  <c:v>0.60835899999999998</c:v>
                </c:pt>
                <c:pt idx="854">
                  <c:v>0.60853999999999997</c:v>
                </c:pt>
                <c:pt idx="855">
                  <c:v>0.60872199999999999</c:v>
                </c:pt>
                <c:pt idx="856">
                  <c:v>0.60890299999999997</c:v>
                </c:pt>
                <c:pt idx="857">
                  <c:v>0.60908499999999999</c:v>
                </c:pt>
                <c:pt idx="858">
                  <c:v>0.60926599999999997</c:v>
                </c:pt>
                <c:pt idx="859">
                  <c:v>0.60944699999999996</c:v>
                </c:pt>
                <c:pt idx="860">
                  <c:v>0.60962700000000003</c:v>
                </c:pt>
                <c:pt idx="861">
                  <c:v>0.60980800000000002</c:v>
                </c:pt>
                <c:pt idx="862">
                  <c:v>0.60998799999999997</c:v>
                </c:pt>
                <c:pt idx="863">
                  <c:v>0.61016899999999996</c:v>
                </c:pt>
                <c:pt idx="864">
                  <c:v>0.61034900000000003</c:v>
                </c:pt>
                <c:pt idx="865">
                  <c:v>0.61052799999999996</c:v>
                </c:pt>
                <c:pt idx="866">
                  <c:v>0.61070800000000003</c:v>
                </c:pt>
                <c:pt idx="867">
                  <c:v>0.61088799999999999</c:v>
                </c:pt>
                <c:pt idx="868">
                  <c:v>0.61106700000000003</c:v>
                </c:pt>
                <c:pt idx="869">
                  <c:v>0.61124599999999996</c:v>
                </c:pt>
                <c:pt idx="870">
                  <c:v>0.611425</c:v>
                </c:pt>
                <c:pt idx="871">
                  <c:v>0.61160400000000004</c:v>
                </c:pt>
                <c:pt idx="872">
                  <c:v>0.61178200000000005</c:v>
                </c:pt>
                <c:pt idx="873">
                  <c:v>0.61196099999999998</c:v>
                </c:pt>
                <c:pt idx="874">
                  <c:v>0.61213899999999999</c:v>
                </c:pt>
                <c:pt idx="875">
                  <c:v>0.612317</c:v>
                </c:pt>
                <c:pt idx="876">
                  <c:v>0.61249500000000001</c:v>
                </c:pt>
                <c:pt idx="877">
                  <c:v>0.61267300000000002</c:v>
                </c:pt>
                <c:pt idx="878">
                  <c:v>0.61285000000000001</c:v>
                </c:pt>
                <c:pt idx="879">
                  <c:v>0.61302800000000002</c:v>
                </c:pt>
                <c:pt idx="880">
                  <c:v>0.613205</c:v>
                </c:pt>
                <c:pt idx="881">
                  <c:v>0.61338199999999998</c:v>
                </c:pt>
                <c:pt idx="882">
                  <c:v>0.61355899999999997</c:v>
                </c:pt>
                <c:pt idx="883">
                  <c:v>0.61373599999999995</c:v>
                </c:pt>
                <c:pt idx="884">
                  <c:v>0.61391200000000001</c:v>
                </c:pt>
                <c:pt idx="885">
                  <c:v>0.614089</c:v>
                </c:pt>
                <c:pt idx="886">
                  <c:v>0.61426499999999995</c:v>
                </c:pt>
                <c:pt idx="887">
                  <c:v>0.61444100000000001</c:v>
                </c:pt>
                <c:pt idx="888">
                  <c:v>0.61461699999999997</c:v>
                </c:pt>
                <c:pt idx="889">
                  <c:v>0.61479200000000001</c:v>
                </c:pt>
                <c:pt idx="890">
                  <c:v>0.61496799999999996</c:v>
                </c:pt>
                <c:pt idx="891">
                  <c:v>0.615143</c:v>
                </c:pt>
                <c:pt idx="892">
                  <c:v>0.61531800000000003</c:v>
                </c:pt>
                <c:pt idx="893">
                  <c:v>0.61549299999999996</c:v>
                </c:pt>
                <c:pt idx="894">
                  <c:v>0.61566799999999999</c:v>
                </c:pt>
                <c:pt idx="895">
                  <c:v>0.61584300000000003</c:v>
                </c:pt>
                <c:pt idx="896">
                  <c:v>0.61601700000000004</c:v>
                </c:pt>
                <c:pt idx="897">
                  <c:v>0.61619100000000004</c:v>
                </c:pt>
                <c:pt idx="898">
                  <c:v>0.61636599999999997</c:v>
                </c:pt>
                <c:pt idx="899">
                  <c:v>0.61653999999999998</c:v>
                </c:pt>
                <c:pt idx="900">
                  <c:v>0.61671299999999996</c:v>
                </c:pt>
                <c:pt idx="901">
                  <c:v>0.61688699999999996</c:v>
                </c:pt>
                <c:pt idx="902">
                  <c:v>0.61706000000000005</c:v>
                </c:pt>
                <c:pt idx="903">
                  <c:v>0.61723399999999995</c:v>
                </c:pt>
                <c:pt idx="904">
                  <c:v>0.61740700000000004</c:v>
                </c:pt>
                <c:pt idx="905">
                  <c:v>0.61758000000000002</c:v>
                </c:pt>
                <c:pt idx="906">
                  <c:v>0.617753</c:v>
                </c:pt>
                <c:pt idx="907">
                  <c:v>0.61792499999999995</c:v>
                </c:pt>
                <c:pt idx="908">
                  <c:v>0.61809800000000004</c:v>
                </c:pt>
                <c:pt idx="909">
                  <c:v>0.61826999999999999</c:v>
                </c:pt>
                <c:pt idx="910">
                  <c:v>0.61844200000000005</c:v>
                </c:pt>
                <c:pt idx="911">
                  <c:v>0.618614</c:v>
                </c:pt>
                <c:pt idx="912">
                  <c:v>0.61878599999999995</c:v>
                </c:pt>
                <c:pt idx="913">
                  <c:v>0.61895699999999998</c:v>
                </c:pt>
                <c:pt idx="914">
                  <c:v>0.61912900000000004</c:v>
                </c:pt>
                <c:pt idx="915">
                  <c:v>0.61929999999999996</c:v>
                </c:pt>
                <c:pt idx="916">
                  <c:v>0.61947099999999999</c:v>
                </c:pt>
                <c:pt idx="917">
                  <c:v>0.61964200000000003</c:v>
                </c:pt>
                <c:pt idx="918">
                  <c:v>0.61981299999999995</c:v>
                </c:pt>
                <c:pt idx="919">
                  <c:v>0.61998299999999995</c:v>
                </c:pt>
                <c:pt idx="920">
                  <c:v>0.62015399999999998</c:v>
                </c:pt>
                <c:pt idx="921">
                  <c:v>0.62032399999999999</c:v>
                </c:pt>
                <c:pt idx="922">
                  <c:v>0.62049399999999999</c:v>
                </c:pt>
                <c:pt idx="923">
                  <c:v>0.62066399999999999</c:v>
                </c:pt>
                <c:pt idx="924">
                  <c:v>0.620834</c:v>
                </c:pt>
                <c:pt idx="925">
                  <c:v>0.62100299999999997</c:v>
                </c:pt>
                <c:pt idx="926">
                  <c:v>0.62117299999999998</c:v>
                </c:pt>
                <c:pt idx="927">
                  <c:v>0.62134199999999995</c:v>
                </c:pt>
                <c:pt idx="928">
                  <c:v>0.62151100000000004</c:v>
                </c:pt>
                <c:pt idx="929">
                  <c:v>0.62168000000000001</c:v>
                </c:pt>
                <c:pt idx="930">
                  <c:v>0.62184899999999999</c:v>
                </c:pt>
                <c:pt idx="931">
                  <c:v>0.62201799999999996</c:v>
                </c:pt>
                <c:pt idx="932">
                  <c:v>0.62218600000000002</c:v>
                </c:pt>
                <c:pt idx="933">
                  <c:v>0.62235399999999996</c:v>
                </c:pt>
                <c:pt idx="934">
                  <c:v>0.62252200000000002</c:v>
                </c:pt>
                <c:pt idx="935">
                  <c:v>0.62268999999999997</c:v>
                </c:pt>
                <c:pt idx="936">
                  <c:v>0.62285800000000002</c:v>
                </c:pt>
                <c:pt idx="937">
                  <c:v>0.62302599999999997</c:v>
                </c:pt>
                <c:pt idx="938">
                  <c:v>0.623193</c:v>
                </c:pt>
                <c:pt idx="939">
                  <c:v>0.62336100000000005</c:v>
                </c:pt>
                <c:pt idx="940">
                  <c:v>0.62352799999999997</c:v>
                </c:pt>
                <c:pt idx="941">
                  <c:v>0.623695</c:v>
                </c:pt>
                <c:pt idx="942">
                  <c:v>0.623861</c:v>
                </c:pt>
                <c:pt idx="943">
                  <c:v>0.62402800000000003</c:v>
                </c:pt>
                <c:pt idx="944">
                  <c:v>0.62419500000000006</c:v>
                </c:pt>
                <c:pt idx="945">
                  <c:v>0.62436100000000005</c:v>
                </c:pt>
                <c:pt idx="946">
                  <c:v>0.62452700000000005</c:v>
                </c:pt>
                <c:pt idx="947">
                  <c:v>0.62469300000000005</c:v>
                </c:pt>
                <c:pt idx="948">
                  <c:v>0.62485900000000005</c:v>
                </c:pt>
                <c:pt idx="949">
                  <c:v>0.62502500000000005</c:v>
                </c:pt>
                <c:pt idx="950">
                  <c:v>0.62519000000000002</c:v>
                </c:pt>
                <c:pt idx="951">
                  <c:v>0.62535499999999999</c:v>
                </c:pt>
                <c:pt idx="952">
                  <c:v>0.62552099999999999</c:v>
                </c:pt>
                <c:pt idx="953">
                  <c:v>0.62568599999999996</c:v>
                </c:pt>
                <c:pt idx="954">
                  <c:v>0.62585000000000002</c:v>
                </c:pt>
                <c:pt idx="955">
                  <c:v>0.62601499999999999</c:v>
                </c:pt>
                <c:pt idx="956">
                  <c:v>0.62617999999999996</c:v>
                </c:pt>
                <c:pt idx="957">
                  <c:v>0.62634400000000001</c:v>
                </c:pt>
                <c:pt idx="958">
                  <c:v>0.62650799999999995</c:v>
                </c:pt>
                <c:pt idx="959">
                  <c:v>0.62667200000000001</c:v>
                </c:pt>
                <c:pt idx="960">
                  <c:v>0.62683599999999995</c:v>
                </c:pt>
                <c:pt idx="961">
                  <c:v>0.627</c:v>
                </c:pt>
                <c:pt idx="962">
                  <c:v>0.62716300000000003</c:v>
                </c:pt>
                <c:pt idx="963">
                  <c:v>0.62732699999999997</c:v>
                </c:pt>
                <c:pt idx="964">
                  <c:v>0.62748999999999999</c:v>
                </c:pt>
                <c:pt idx="965">
                  <c:v>0.62765300000000002</c:v>
                </c:pt>
                <c:pt idx="966">
                  <c:v>0.62781600000000004</c:v>
                </c:pt>
                <c:pt idx="967">
                  <c:v>0.62797899999999995</c:v>
                </c:pt>
                <c:pt idx="968">
                  <c:v>0.62814199999999998</c:v>
                </c:pt>
                <c:pt idx="969">
                  <c:v>0.62830399999999997</c:v>
                </c:pt>
                <c:pt idx="970">
                  <c:v>0.62846599999999997</c:v>
                </c:pt>
                <c:pt idx="971">
                  <c:v>0.62862799999999996</c:v>
                </c:pt>
                <c:pt idx="972">
                  <c:v>0.62878999999999996</c:v>
                </c:pt>
                <c:pt idx="973">
                  <c:v>0.62895199999999996</c:v>
                </c:pt>
                <c:pt idx="974">
                  <c:v>0.62911399999999995</c:v>
                </c:pt>
                <c:pt idx="975">
                  <c:v>0.62927500000000003</c:v>
                </c:pt>
                <c:pt idx="976">
                  <c:v>0.62943700000000002</c:v>
                </c:pt>
                <c:pt idx="977">
                  <c:v>0.62959799999999999</c:v>
                </c:pt>
                <c:pt idx="978">
                  <c:v>0.62975899999999996</c:v>
                </c:pt>
                <c:pt idx="979">
                  <c:v>0.62992000000000004</c:v>
                </c:pt>
                <c:pt idx="980">
                  <c:v>0.630081</c:v>
                </c:pt>
                <c:pt idx="981">
                  <c:v>0.63024100000000005</c:v>
                </c:pt>
                <c:pt idx="982">
                  <c:v>0.63040200000000002</c:v>
                </c:pt>
                <c:pt idx="983">
                  <c:v>0.63056199999999996</c:v>
                </c:pt>
                <c:pt idx="984">
                  <c:v>0.630722</c:v>
                </c:pt>
                <c:pt idx="985">
                  <c:v>0.63088200000000005</c:v>
                </c:pt>
                <c:pt idx="986">
                  <c:v>0.63104199999999999</c:v>
                </c:pt>
                <c:pt idx="987">
                  <c:v>0.63120100000000001</c:v>
                </c:pt>
                <c:pt idx="988">
                  <c:v>0.63136099999999995</c:v>
                </c:pt>
                <c:pt idx="989">
                  <c:v>0.63151999999999997</c:v>
                </c:pt>
                <c:pt idx="990">
                  <c:v>0.63167899999999999</c:v>
                </c:pt>
                <c:pt idx="991">
                  <c:v>0.63183800000000001</c:v>
                </c:pt>
                <c:pt idx="992">
                  <c:v>0.63199700000000003</c:v>
                </c:pt>
                <c:pt idx="993">
                  <c:v>0.63215600000000005</c:v>
                </c:pt>
                <c:pt idx="994">
                  <c:v>0.63231400000000004</c:v>
                </c:pt>
                <c:pt idx="995">
                  <c:v>0.63247299999999995</c:v>
                </c:pt>
                <c:pt idx="996">
                  <c:v>0.63263100000000005</c:v>
                </c:pt>
                <c:pt idx="997">
                  <c:v>0.63278900000000005</c:v>
                </c:pt>
                <c:pt idx="998">
                  <c:v>0.63294700000000004</c:v>
                </c:pt>
                <c:pt idx="999">
                  <c:v>0.63310500000000003</c:v>
                </c:pt>
                <c:pt idx="1000">
                  <c:v>0.63326199999999999</c:v>
                </c:pt>
                <c:pt idx="1001">
                  <c:v>0.63341999999999998</c:v>
                </c:pt>
                <c:pt idx="1002">
                  <c:v>0.63357699999999995</c:v>
                </c:pt>
                <c:pt idx="1003">
                  <c:v>0.63373400000000002</c:v>
                </c:pt>
                <c:pt idx="1004">
                  <c:v>0.63389099999999998</c:v>
                </c:pt>
                <c:pt idx="1005">
                  <c:v>0.63404799999999994</c:v>
                </c:pt>
                <c:pt idx="1006">
                  <c:v>0.63420500000000002</c:v>
                </c:pt>
                <c:pt idx="1007">
                  <c:v>0.63436099999999995</c:v>
                </c:pt>
                <c:pt idx="1008">
                  <c:v>0.63451800000000003</c:v>
                </c:pt>
                <c:pt idx="1009">
                  <c:v>0.63467399999999996</c:v>
                </c:pt>
                <c:pt idx="1010">
                  <c:v>0.63483000000000001</c:v>
                </c:pt>
                <c:pt idx="1011">
                  <c:v>0.63498600000000005</c:v>
                </c:pt>
                <c:pt idx="1012">
                  <c:v>0.63514199999999998</c:v>
                </c:pt>
                <c:pt idx="1013">
                  <c:v>0.635297</c:v>
                </c:pt>
                <c:pt idx="1014">
                  <c:v>0.63545300000000005</c:v>
                </c:pt>
                <c:pt idx="1015">
                  <c:v>0.63560799999999995</c:v>
                </c:pt>
                <c:pt idx="1016">
                  <c:v>0.63576299999999997</c:v>
                </c:pt>
                <c:pt idx="1017">
                  <c:v>0.63591799999999998</c:v>
                </c:pt>
                <c:pt idx="1018">
                  <c:v>0.636073</c:v>
                </c:pt>
                <c:pt idx="1019">
                  <c:v>0.63622800000000002</c:v>
                </c:pt>
                <c:pt idx="1020">
                  <c:v>0.636382</c:v>
                </c:pt>
                <c:pt idx="1021">
                  <c:v>0.63653700000000002</c:v>
                </c:pt>
                <c:pt idx="1022">
                  <c:v>0.63669100000000001</c:v>
                </c:pt>
                <c:pt idx="1023">
                  <c:v>0.63684499999999999</c:v>
                </c:pt>
                <c:pt idx="1024">
                  <c:v>0.63699899999999998</c:v>
                </c:pt>
                <c:pt idx="1025">
                  <c:v>0.63715299999999997</c:v>
                </c:pt>
                <c:pt idx="1026">
                  <c:v>0.63730600000000004</c:v>
                </c:pt>
                <c:pt idx="1027">
                  <c:v>0.63746000000000003</c:v>
                </c:pt>
                <c:pt idx="1028">
                  <c:v>0.63761299999999999</c:v>
                </c:pt>
                <c:pt idx="1029">
                  <c:v>0.63776600000000006</c:v>
                </c:pt>
                <c:pt idx="1030">
                  <c:v>0.63792000000000004</c:v>
                </c:pt>
                <c:pt idx="1031">
                  <c:v>0.63807199999999997</c:v>
                </c:pt>
                <c:pt idx="1032">
                  <c:v>0.63822500000000004</c:v>
                </c:pt>
                <c:pt idx="1033">
                  <c:v>0.638378</c:v>
                </c:pt>
                <c:pt idx="1034">
                  <c:v>0.63853000000000004</c:v>
                </c:pt>
                <c:pt idx="1035">
                  <c:v>0.638683</c:v>
                </c:pt>
                <c:pt idx="1036">
                  <c:v>0.63883500000000004</c:v>
                </c:pt>
                <c:pt idx="1037">
                  <c:v>0.63898699999999997</c:v>
                </c:pt>
                <c:pt idx="1038">
                  <c:v>0.63913900000000001</c:v>
                </c:pt>
                <c:pt idx="1039">
                  <c:v>0.63929000000000002</c:v>
                </c:pt>
                <c:pt idx="1040">
                  <c:v>0.63944199999999995</c:v>
                </c:pt>
                <c:pt idx="1041">
                  <c:v>0.63959299999999997</c:v>
                </c:pt>
                <c:pt idx="1042">
                  <c:v>0.63974399999999998</c:v>
                </c:pt>
                <c:pt idx="1043">
                  <c:v>0.63989600000000002</c:v>
                </c:pt>
                <c:pt idx="1044">
                  <c:v>0.64004700000000003</c:v>
                </c:pt>
                <c:pt idx="1045">
                  <c:v>0.64019700000000002</c:v>
                </c:pt>
                <c:pt idx="1046">
                  <c:v>0.64034800000000003</c:v>
                </c:pt>
                <c:pt idx="1047">
                  <c:v>0.64049900000000004</c:v>
                </c:pt>
                <c:pt idx="1048">
                  <c:v>0.64064900000000002</c:v>
                </c:pt>
                <c:pt idx="1049">
                  <c:v>0.64079900000000001</c:v>
                </c:pt>
                <c:pt idx="1050">
                  <c:v>0.64094899999999999</c:v>
                </c:pt>
                <c:pt idx="1051">
                  <c:v>0.64109899999999997</c:v>
                </c:pt>
                <c:pt idx="1052">
                  <c:v>0.64124899999999996</c:v>
                </c:pt>
                <c:pt idx="1053">
                  <c:v>0.64139900000000005</c:v>
                </c:pt>
                <c:pt idx="1054">
                  <c:v>0.64154800000000001</c:v>
                </c:pt>
                <c:pt idx="1055">
                  <c:v>0.64169799999999999</c:v>
                </c:pt>
                <c:pt idx="1056">
                  <c:v>0.64184699999999995</c:v>
                </c:pt>
                <c:pt idx="1057">
                  <c:v>0.64199600000000001</c:v>
                </c:pt>
                <c:pt idx="1058">
                  <c:v>0.64214499999999997</c:v>
                </c:pt>
                <c:pt idx="1059">
                  <c:v>0.642293</c:v>
                </c:pt>
                <c:pt idx="1060">
                  <c:v>0.64244199999999996</c:v>
                </c:pt>
                <c:pt idx="1061">
                  <c:v>0.64259100000000002</c:v>
                </c:pt>
                <c:pt idx="1062">
                  <c:v>0.64273899999999995</c:v>
                </c:pt>
                <c:pt idx="1063">
                  <c:v>0.64288699999999999</c:v>
                </c:pt>
                <c:pt idx="1064">
                  <c:v>0.64303500000000002</c:v>
                </c:pt>
                <c:pt idx="1065">
                  <c:v>0.64318299999999995</c:v>
                </c:pt>
                <c:pt idx="1066">
                  <c:v>0.64333099999999999</c:v>
                </c:pt>
                <c:pt idx="1067">
                  <c:v>0.64347799999999999</c:v>
                </c:pt>
                <c:pt idx="1068">
                  <c:v>0.64362600000000003</c:v>
                </c:pt>
                <c:pt idx="1069">
                  <c:v>0.64377300000000004</c:v>
                </c:pt>
                <c:pt idx="1070">
                  <c:v>0.64392000000000005</c:v>
                </c:pt>
                <c:pt idx="1071">
                  <c:v>0.64406699999999995</c:v>
                </c:pt>
                <c:pt idx="1072">
                  <c:v>0.64421399999999995</c:v>
                </c:pt>
                <c:pt idx="1073">
                  <c:v>0.64436099999999996</c:v>
                </c:pt>
                <c:pt idx="1074">
                  <c:v>0.64450799999999997</c:v>
                </c:pt>
                <c:pt idx="1075">
                  <c:v>0.64465399999999995</c:v>
                </c:pt>
                <c:pt idx="1076">
                  <c:v>0.64480000000000004</c:v>
                </c:pt>
                <c:pt idx="1077">
                  <c:v>0.64494700000000005</c:v>
                </c:pt>
                <c:pt idx="1078">
                  <c:v>0.64509300000000003</c:v>
                </c:pt>
                <c:pt idx="1079">
                  <c:v>0.64523900000000001</c:v>
                </c:pt>
                <c:pt idx="1080">
                  <c:v>0.64538399999999996</c:v>
                </c:pt>
                <c:pt idx="1081">
                  <c:v>0.64553000000000005</c:v>
                </c:pt>
                <c:pt idx="1082">
                  <c:v>0.645675</c:v>
                </c:pt>
                <c:pt idx="1083">
                  <c:v>0.64582099999999998</c:v>
                </c:pt>
                <c:pt idx="1084">
                  <c:v>0.64596600000000004</c:v>
                </c:pt>
                <c:pt idx="1085">
                  <c:v>0.64611099999999999</c:v>
                </c:pt>
                <c:pt idx="1086">
                  <c:v>0.64625600000000005</c:v>
                </c:pt>
                <c:pt idx="1087">
                  <c:v>0.64639999999999997</c:v>
                </c:pt>
                <c:pt idx="1088">
                  <c:v>0.64654500000000004</c:v>
                </c:pt>
                <c:pt idx="1089">
                  <c:v>0.64668999999999999</c:v>
                </c:pt>
                <c:pt idx="1090">
                  <c:v>0.64683400000000002</c:v>
                </c:pt>
                <c:pt idx="1091">
                  <c:v>0.64697800000000005</c:v>
                </c:pt>
                <c:pt idx="1092">
                  <c:v>0.64712199999999998</c:v>
                </c:pt>
                <c:pt idx="1093">
                  <c:v>0.64726600000000001</c:v>
                </c:pt>
                <c:pt idx="1094">
                  <c:v>0.64741000000000004</c:v>
                </c:pt>
                <c:pt idx="1095">
                  <c:v>0.64755300000000005</c:v>
                </c:pt>
                <c:pt idx="1096">
                  <c:v>0.64769699999999997</c:v>
                </c:pt>
                <c:pt idx="1097">
                  <c:v>0.64783999999999997</c:v>
                </c:pt>
                <c:pt idx="1098">
                  <c:v>0.64798299999999998</c:v>
                </c:pt>
                <c:pt idx="1099">
                  <c:v>0.64812599999999998</c:v>
                </c:pt>
                <c:pt idx="1100">
                  <c:v>0.64826899999999998</c:v>
                </c:pt>
                <c:pt idx="1101">
                  <c:v>0.64841199999999999</c:v>
                </c:pt>
                <c:pt idx="1102">
                  <c:v>0.64855499999999999</c:v>
                </c:pt>
                <c:pt idx="1103">
                  <c:v>0.64869699999999997</c:v>
                </c:pt>
                <c:pt idx="1104">
                  <c:v>0.64883999999999997</c:v>
                </c:pt>
                <c:pt idx="1105">
                  <c:v>0.64898199999999995</c:v>
                </c:pt>
                <c:pt idx="1106">
                  <c:v>0.64912400000000003</c:v>
                </c:pt>
                <c:pt idx="1107">
                  <c:v>0.64926600000000001</c:v>
                </c:pt>
                <c:pt idx="1108">
                  <c:v>0.64940799999999999</c:v>
                </c:pt>
                <c:pt idx="1109">
                  <c:v>0.64954900000000004</c:v>
                </c:pt>
                <c:pt idx="1110">
                  <c:v>0.64969100000000002</c:v>
                </c:pt>
                <c:pt idx="1111">
                  <c:v>0.64983199999999997</c:v>
                </c:pt>
                <c:pt idx="1112">
                  <c:v>0.64997400000000005</c:v>
                </c:pt>
                <c:pt idx="1113">
                  <c:v>0.650115</c:v>
                </c:pt>
                <c:pt idx="1114">
                  <c:v>0.65025599999999995</c:v>
                </c:pt>
                <c:pt idx="1115">
                  <c:v>0.65039599999999997</c:v>
                </c:pt>
                <c:pt idx="1116">
                  <c:v>0.65053700000000003</c:v>
                </c:pt>
                <c:pt idx="1117">
                  <c:v>0.65067799999999998</c:v>
                </c:pt>
                <c:pt idx="1118">
                  <c:v>0.65081800000000001</c:v>
                </c:pt>
                <c:pt idx="1119">
                  <c:v>0.65095800000000004</c:v>
                </c:pt>
                <c:pt idx="1120">
                  <c:v>0.65109899999999998</c:v>
                </c:pt>
                <c:pt idx="1121">
                  <c:v>0.65123900000000001</c:v>
                </c:pt>
                <c:pt idx="1122">
                  <c:v>0.65137800000000001</c:v>
                </c:pt>
                <c:pt idx="1123">
                  <c:v>0.65151800000000004</c:v>
                </c:pt>
                <c:pt idx="1124">
                  <c:v>0.65165799999999996</c:v>
                </c:pt>
                <c:pt idx="1125">
                  <c:v>0.65179699999999996</c:v>
                </c:pt>
                <c:pt idx="1126">
                  <c:v>0.65193699999999999</c:v>
                </c:pt>
                <c:pt idx="1127">
                  <c:v>0.65207599999999999</c:v>
                </c:pt>
                <c:pt idx="1128">
                  <c:v>0.65221499999999999</c:v>
                </c:pt>
                <c:pt idx="1129">
                  <c:v>0.65235399999999999</c:v>
                </c:pt>
                <c:pt idx="1130">
                  <c:v>0.65249299999999999</c:v>
                </c:pt>
                <c:pt idx="1131">
                  <c:v>0.65263099999999996</c:v>
                </c:pt>
                <c:pt idx="1132">
                  <c:v>0.65276999999999996</c:v>
                </c:pt>
                <c:pt idx="1133">
                  <c:v>0.65290800000000004</c:v>
                </c:pt>
                <c:pt idx="1134">
                  <c:v>0.65304600000000002</c:v>
                </c:pt>
                <c:pt idx="1135">
                  <c:v>0.65318399999999999</c:v>
                </c:pt>
                <c:pt idx="1136">
                  <c:v>0.65332199999999996</c:v>
                </c:pt>
                <c:pt idx="1137">
                  <c:v>0.65346000000000004</c:v>
                </c:pt>
                <c:pt idx="1138">
                  <c:v>0.65359800000000001</c:v>
                </c:pt>
                <c:pt idx="1139">
                  <c:v>0.65373599999999998</c:v>
                </c:pt>
                <c:pt idx="1140">
                  <c:v>0.65387300000000004</c:v>
                </c:pt>
                <c:pt idx="1141">
                  <c:v>0.65400999999999998</c:v>
                </c:pt>
                <c:pt idx="1142">
                  <c:v>0.65414700000000003</c:v>
                </c:pt>
                <c:pt idx="1143">
                  <c:v>0.65428399999999998</c:v>
                </c:pt>
                <c:pt idx="1144">
                  <c:v>0.65442100000000003</c:v>
                </c:pt>
                <c:pt idx="1145">
                  <c:v>0.65455799999999997</c:v>
                </c:pt>
                <c:pt idx="1146">
                  <c:v>0.65469500000000003</c:v>
                </c:pt>
                <c:pt idx="1147">
                  <c:v>0.65483100000000005</c:v>
                </c:pt>
                <c:pt idx="1148">
                  <c:v>0.65496799999999999</c:v>
                </c:pt>
                <c:pt idx="1149">
                  <c:v>0.65510400000000002</c:v>
                </c:pt>
                <c:pt idx="1150">
                  <c:v>0.65524000000000004</c:v>
                </c:pt>
                <c:pt idx="1151">
                  <c:v>0.65537599999999996</c:v>
                </c:pt>
                <c:pt idx="1152">
                  <c:v>0.65551199999999998</c:v>
                </c:pt>
                <c:pt idx="1153">
                  <c:v>0.65564699999999998</c:v>
                </c:pt>
                <c:pt idx="1154">
                  <c:v>0.655783</c:v>
                </c:pt>
                <c:pt idx="1155">
                  <c:v>0.655918</c:v>
                </c:pt>
                <c:pt idx="1156">
                  <c:v>0.65605400000000003</c:v>
                </c:pt>
                <c:pt idx="1157">
                  <c:v>0.65618900000000002</c:v>
                </c:pt>
                <c:pt idx="1158">
                  <c:v>0.65632400000000002</c:v>
                </c:pt>
                <c:pt idx="1159">
                  <c:v>0.65645900000000001</c:v>
                </c:pt>
                <c:pt idx="1160">
                  <c:v>0.65659400000000001</c:v>
                </c:pt>
                <c:pt idx="1161">
                  <c:v>0.65672799999999998</c:v>
                </c:pt>
                <c:pt idx="1162">
                  <c:v>0.65686299999999997</c:v>
                </c:pt>
                <c:pt idx="1163">
                  <c:v>0.65699700000000005</c:v>
                </c:pt>
                <c:pt idx="1164">
                  <c:v>0.65713100000000002</c:v>
                </c:pt>
                <c:pt idx="1165">
                  <c:v>0.65726499999999999</c:v>
                </c:pt>
                <c:pt idx="1166">
                  <c:v>0.65739899999999996</c:v>
                </c:pt>
                <c:pt idx="1167">
                  <c:v>0.65753300000000003</c:v>
                </c:pt>
                <c:pt idx="1168">
                  <c:v>0.657667</c:v>
                </c:pt>
                <c:pt idx="1169">
                  <c:v>0.65780099999999997</c:v>
                </c:pt>
                <c:pt idx="1170">
                  <c:v>0.65793400000000002</c:v>
                </c:pt>
                <c:pt idx="1171">
                  <c:v>0.65806699999999996</c:v>
                </c:pt>
                <c:pt idx="1172">
                  <c:v>0.65820100000000004</c:v>
                </c:pt>
                <c:pt idx="1173">
                  <c:v>0.65833399999999997</c:v>
                </c:pt>
                <c:pt idx="1174">
                  <c:v>0.65846700000000002</c:v>
                </c:pt>
                <c:pt idx="1175">
                  <c:v>0.65859900000000005</c:v>
                </c:pt>
                <c:pt idx="1176">
                  <c:v>0.65873199999999998</c:v>
                </c:pt>
                <c:pt idx="1177">
                  <c:v>0.65886500000000003</c:v>
                </c:pt>
                <c:pt idx="1178">
                  <c:v>0.65899700000000005</c:v>
                </c:pt>
                <c:pt idx="1179">
                  <c:v>0.65912899999999996</c:v>
                </c:pt>
                <c:pt idx="1180">
                  <c:v>0.65926099999999999</c:v>
                </c:pt>
                <c:pt idx="1181">
                  <c:v>0.65939300000000001</c:v>
                </c:pt>
                <c:pt idx="1182">
                  <c:v>0.65952500000000003</c:v>
                </c:pt>
                <c:pt idx="1183">
                  <c:v>0.65965700000000005</c:v>
                </c:pt>
                <c:pt idx="1184">
                  <c:v>0.65978899999999996</c:v>
                </c:pt>
                <c:pt idx="1185">
                  <c:v>0.65991999999999995</c:v>
                </c:pt>
                <c:pt idx="1186">
                  <c:v>0.66005199999999997</c:v>
                </c:pt>
                <c:pt idx="1187">
                  <c:v>0.66018299999999996</c:v>
                </c:pt>
                <c:pt idx="1188">
                  <c:v>0.66031399999999996</c:v>
                </c:pt>
                <c:pt idx="1189">
                  <c:v>0.66044499999999995</c:v>
                </c:pt>
                <c:pt idx="1190">
                  <c:v>0.66057600000000005</c:v>
                </c:pt>
                <c:pt idx="1191">
                  <c:v>0.66070700000000004</c:v>
                </c:pt>
                <c:pt idx="1192">
                  <c:v>0.66083700000000001</c:v>
                </c:pt>
                <c:pt idx="1193">
                  <c:v>0.660968</c:v>
                </c:pt>
                <c:pt idx="1194">
                  <c:v>0.66109799999999996</c:v>
                </c:pt>
                <c:pt idx="1195">
                  <c:v>0.66122800000000004</c:v>
                </c:pt>
                <c:pt idx="1196">
                  <c:v>0.661358</c:v>
                </c:pt>
                <c:pt idx="1197">
                  <c:v>0.66148799999999996</c:v>
                </c:pt>
                <c:pt idx="1198">
                  <c:v>0.66161800000000004</c:v>
                </c:pt>
                <c:pt idx="1199">
                  <c:v>0.661748</c:v>
                </c:pt>
                <c:pt idx="1200">
                  <c:v>0.66187700000000005</c:v>
                </c:pt>
                <c:pt idx="1201">
                  <c:v>0.66200700000000001</c:v>
                </c:pt>
                <c:pt idx="1202">
                  <c:v>0.66213599999999995</c:v>
                </c:pt>
                <c:pt idx="1203">
                  <c:v>0.66226600000000002</c:v>
                </c:pt>
                <c:pt idx="1204">
                  <c:v>0.66239499999999996</c:v>
                </c:pt>
                <c:pt idx="1205">
                  <c:v>0.662524</c:v>
                </c:pt>
                <c:pt idx="1206">
                  <c:v>0.66265200000000002</c:v>
                </c:pt>
                <c:pt idx="1207">
                  <c:v>0.66278099999999995</c:v>
                </c:pt>
                <c:pt idx="1208">
                  <c:v>0.66291</c:v>
                </c:pt>
                <c:pt idx="1209">
                  <c:v>0.66303800000000002</c:v>
                </c:pt>
                <c:pt idx="1210">
                  <c:v>0.66316600000000003</c:v>
                </c:pt>
                <c:pt idx="1211">
                  <c:v>0.66329499999999997</c:v>
                </c:pt>
                <c:pt idx="1212">
                  <c:v>0.66342299999999998</c:v>
                </c:pt>
                <c:pt idx="1213">
                  <c:v>0.663551</c:v>
                </c:pt>
                <c:pt idx="1214">
                  <c:v>0.66367900000000002</c:v>
                </c:pt>
                <c:pt idx="1215">
                  <c:v>0.66380600000000001</c:v>
                </c:pt>
                <c:pt idx="1216">
                  <c:v>0.66393400000000002</c:v>
                </c:pt>
                <c:pt idx="1217">
                  <c:v>0.66406100000000001</c:v>
                </c:pt>
                <c:pt idx="1218">
                  <c:v>0.66418900000000003</c:v>
                </c:pt>
                <c:pt idx="1219">
                  <c:v>0.66431600000000002</c:v>
                </c:pt>
                <c:pt idx="1220">
                  <c:v>0.66444300000000001</c:v>
                </c:pt>
                <c:pt idx="1221">
                  <c:v>0.66456999999999999</c:v>
                </c:pt>
                <c:pt idx="1222">
                  <c:v>0.66469699999999998</c:v>
                </c:pt>
                <c:pt idx="1223">
                  <c:v>0.66482300000000005</c:v>
                </c:pt>
                <c:pt idx="1224">
                  <c:v>0.66495000000000004</c:v>
                </c:pt>
                <c:pt idx="1225">
                  <c:v>0.665076</c:v>
                </c:pt>
                <c:pt idx="1226">
                  <c:v>0.66520299999999999</c:v>
                </c:pt>
                <c:pt idx="1227">
                  <c:v>0.66532899999999995</c:v>
                </c:pt>
                <c:pt idx="1228">
                  <c:v>0.66545500000000002</c:v>
                </c:pt>
                <c:pt idx="1229">
                  <c:v>0.66558099999999998</c:v>
                </c:pt>
                <c:pt idx="1230">
                  <c:v>0.66570700000000005</c:v>
                </c:pt>
                <c:pt idx="1231">
                  <c:v>0.66583300000000001</c:v>
                </c:pt>
                <c:pt idx="1232">
                  <c:v>0.66595800000000005</c:v>
                </c:pt>
                <c:pt idx="1233">
                  <c:v>0.66608400000000001</c:v>
                </c:pt>
                <c:pt idx="1234">
                  <c:v>0.66620900000000005</c:v>
                </c:pt>
                <c:pt idx="1235">
                  <c:v>0.66633399999999998</c:v>
                </c:pt>
                <c:pt idx="1236">
                  <c:v>0.66645900000000002</c:v>
                </c:pt>
                <c:pt idx="1237">
                  <c:v>0.66658399999999995</c:v>
                </c:pt>
                <c:pt idx="1238">
                  <c:v>0.666709</c:v>
                </c:pt>
                <c:pt idx="1239">
                  <c:v>0.66683400000000004</c:v>
                </c:pt>
                <c:pt idx="1240">
                  <c:v>0.66695800000000005</c:v>
                </c:pt>
                <c:pt idx="1241">
                  <c:v>0.66708299999999998</c:v>
                </c:pt>
                <c:pt idx="1242">
                  <c:v>0.66720699999999999</c:v>
                </c:pt>
                <c:pt idx="1243">
                  <c:v>0.66733200000000004</c:v>
                </c:pt>
                <c:pt idx="1244">
                  <c:v>0.66745600000000005</c:v>
                </c:pt>
                <c:pt idx="1245">
                  <c:v>0.66757999999999995</c:v>
                </c:pt>
                <c:pt idx="1246">
                  <c:v>0.66770399999999996</c:v>
                </c:pt>
                <c:pt idx="1247">
                  <c:v>0.66782699999999995</c:v>
                </c:pt>
                <c:pt idx="1248">
                  <c:v>0.66795099999999996</c:v>
                </c:pt>
                <c:pt idx="1249">
                  <c:v>0.66807499999999997</c:v>
                </c:pt>
                <c:pt idx="1250">
                  <c:v>0.66819799999999996</c:v>
                </c:pt>
                <c:pt idx="1251">
                  <c:v>0.66832100000000005</c:v>
                </c:pt>
                <c:pt idx="1252">
                  <c:v>0.66844400000000004</c:v>
                </c:pt>
                <c:pt idx="1253">
                  <c:v>0.66856700000000002</c:v>
                </c:pt>
                <c:pt idx="1254">
                  <c:v>0.66869000000000001</c:v>
                </c:pt>
                <c:pt idx="1255">
                  <c:v>0.66881299999999999</c:v>
                </c:pt>
                <c:pt idx="1256">
                  <c:v>0.66893599999999998</c:v>
                </c:pt>
                <c:pt idx="1257">
                  <c:v>0.66905800000000004</c:v>
                </c:pt>
                <c:pt idx="1258">
                  <c:v>0.66918100000000003</c:v>
                </c:pt>
                <c:pt idx="1259">
                  <c:v>0.66930299999999998</c:v>
                </c:pt>
                <c:pt idx="1260">
                  <c:v>0.66942500000000005</c:v>
                </c:pt>
                <c:pt idx="1261">
                  <c:v>0.669547</c:v>
                </c:pt>
                <c:pt idx="1262">
                  <c:v>0.66966899999999996</c:v>
                </c:pt>
                <c:pt idx="1263">
                  <c:v>0.66979100000000003</c:v>
                </c:pt>
                <c:pt idx="1264">
                  <c:v>0.66991299999999998</c:v>
                </c:pt>
                <c:pt idx="1265">
                  <c:v>0.67003400000000002</c:v>
                </c:pt>
                <c:pt idx="1266">
                  <c:v>0.67015599999999997</c:v>
                </c:pt>
                <c:pt idx="1267">
                  <c:v>0.67027700000000001</c:v>
                </c:pt>
                <c:pt idx="1268">
                  <c:v>0.67039899999999997</c:v>
                </c:pt>
                <c:pt idx="1269">
                  <c:v>0.67052</c:v>
                </c:pt>
                <c:pt idx="1270">
                  <c:v>0.67064100000000004</c:v>
                </c:pt>
                <c:pt idx="1271">
                  <c:v>0.67076199999999997</c:v>
                </c:pt>
                <c:pt idx="1272">
                  <c:v>0.67088199999999998</c:v>
                </c:pt>
                <c:pt idx="1273">
                  <c:v>0.67100300000000002</c:v>
                </c:pt>
                <c:pt idx="1274">
                  <c:v>0.67112400000000005</c:v>
                </c:pt>
                <c:pt idx="1275">
                  <c:v>0.67124399999999995</c:v>
                </c:pt>
                <c:pt idx="1276">
                  <c:v>0.67136399999999996</c:v>
                </c:pt>
                <c:pt idx="1277">
                  <c:v>0.67148399999999997</c:v>
                </c:pt>
                <c:pt idx="1278">
                  <c:v>0.67160500000000001</c:v>
                </c:pt>
                <c:pt idx="1279">
                  <c:v>0.67172399999999999</c:v>
                </c:pt>
                <c:pt idx="1280">
                  <c:v>0.671844</c:v>
                </c:pt>
                <c:pt idx="1281">
                  <c:v>0.67196400000000001</c:v>
                </c:pt>
                <c:pt idx="1282">
                  <c:v>0.67208400000000001</c:v>
                </c:pt>
                <c:pt idx="1283">
                  <c:v>0.67220299999999999</c:v>
                </c:pt>
                <c:pt idx="1284">
                  <c:v>0.67232199999999998</c:v>
                </c:pt>
                <c:pt idx="1285">
                  <c:v>0.67244199999999998</c:v>
                </c:pt>
                <c:pt idx="1286">
                  <c:v>0.67256099999999996</c:v>
                </c:pt>
                <c:pt idx="1287">
                  <c:v>0.67267999999999994</c:v>
                </c:pt>
                <c:pt idx="1288">
                  <c:v>0.67279900000000004</c:v>
                </c:pt>
                <c:pt idx="1289">
                  <c:v>0.67291699999999999</c:v>
                </c:pt>
                <c:pt idx="1290">
                  <c:v>0.67303599999999997</c:v>
                </c:pt>
                <c:pt idx="1291">
                  <c:v>0.67315499999999995</c:v>
                </c:pt>
                <c:pt idx="1292">
                  <c:v>0.67327300000000001</c:v>
                </c:pt>
                <c:pt idx="1293">
                  <c:v>0.67339099999999996</c:v>
                </c:pt>
                <c:pt idx="1294">
                  <c:v>0.67351000000000005</c:v>
                </c:pt>
                <c:pt idx="1295">
                  <c:v>0.673628</c:v>
                </c:pt>
                <c:pt idx="1296">
                  <c:v>0.67374599999999996</c:v>
                </c:pt>
                <c:pt idx="1297">
                  <c:v>0.67386299999999999</c:v>
                </c:pt>
                <c:pt idx="1298">
                  <c:v>0.67398100000000005</c:v>
                </c:pt>
                <c:pt idx="1299">
                  <c:v>0.674099</c:v>
                </c:pt>
                <c:pt idx="1300">
                  <c:v>0.67421600000000004</c:v>
                </c:pt>
                <c:pt idx="1301">
                  <c:v>0.67433399999999999</c:v>
                </c:pt>
                <c:pt idx="1302">
                  <c:v>0.67445100000000002</c:v>
                </c:pt>
                <c:pt idx="1303">
                  <c:v>0.67456799999999995</c:v>
                </c:pt>
                <c:pt idx="1304">
                  <c:v>0.67468499999999998</c:v>
                </c:pt>
                <c:pt idx="1305">
                  <c:v>0.67480200000000001</c:v>
                </c:pt>
                <c:pt idx="1306">
                  <c:v>0.67491900000000005</c:v>
                </c:pt>
                <c:pt idx="1307">
                  <c:v>0.67503599999999997</c:v>
                </c:pt>
                <c:pt idx="1308">
                  <c:v>0.67515199999999997</c:v>
                </c:pt>
                <c:pt idx="1309">
                  <c:v>0.67526900000000001</c:v>
                </c:pt>
                <c:pt idx="1310">
                  <c:v>0.67538500000000001</c:v>
                </c:pt>
                <c:pt idx="1311">
                  <c:v>0.67550100000000002</c:v>
                </c:pt>
                <c:pt idx="1312">
                  <c:v>0.67561700000000002</c:v>
                </c:pt>
                <c:pt idx="1313">
                  <c:v>0.67573300000000003</c:v>
                </c:pt>
                <c:pt idx="1314">
                  <c:v>0.67584900000000003</c:v>
                </c:pt>
                <c:pt idx="1315">
                  <c:v>0.67596500000000004</c:v>
                </c:pt>
                <c:pt idx="1316">
                  <c:v>0.67608100000000004</c:v>
                </c:pt>
                <c:pt idx="1317">
                  <c:v>0.67619600000000002</c:v>
                </c:pt>
                <c:pt idx="1318">
                  <c:v>0.67631200000000002</c:v>
                </c:pt>
                <c:pt idx="1319">
                  <c:v>0.676427</c:v>
                </c:pt>
                <c:pt idx="1320">
                  <c:v>0.67654199999999998</c:v>
                </c:pt>
                <c:pt idx="1321">
                  <c:v>0.67665699999999995</c:v>
                </c:pt>
                <c:pt idx="1322">
                  <c:v>0.67677200000000004</c:v>
                </c:pt>
                <c:pt idx="1323">
                  <c:v>0.67688700000000002</c:v>
                </c:pt>
                <c:pt idx="1324">
                  <c:v>0.67700199999999999</c:v>
                </c:pt>
                <c:pt idx="1325">
                  <c:v>0.67711699999999997</c:v>
                </c:pt>
                <c:pt idx="1326">
                  <c:v>0.67723100000000003</c:v>
                </c:pt>
                <c:pt idx="1327">
                  <c:v>0.677346</c:v>
                </c:pt>
                <c:pt idx="1328">
                  <c:v>0.67745999999999995</c:v>
                </c:pt>
                <c:pt idx="1329">
                  <c:v>0.67757400000000001</c:v>
                </c:pt>
                <c:pt idx="1330">
                  <c:v>0.67768799999999996</c:v>
                </c:pt>
                <c:pt idx="1331">
                  <c:v>0.67780200000000002</c:v>
                </c:pt>
                <c:pt idx="1332">
                  <c:v>0.67791599999999996</c:v>
                </c:pt>
                <c:pt idx="1333">
                  <c:v>0.67803000000000002</c:v>
                </c:pt>
                <c:pt idx="1334">
                  <c:v>0.67814399999999997</c:v>
                </c:pt>
                <c:pt idx="1335">
                  <c:v>0.678257</c:v>
                </c:pt>
                <c:pt idx="1336">
                  <c:v>0.67837099999999995</c:v>
                </c:pt>
                <c:pt idx="1337">
                  <c:v>0.67848399999999998</c:v>
                </c:pt>
                <c:pt idx="1338">
                  <c:v>0.67859700000000001</c:v>
                </c:pt>
                <c:pt idx="1339">
                  <c:v>0.67871000000000004</c:v>
                </c:pt>
                <c:pt idx="1340">
                  <c:v>0.67882299999999995</c:v>
                </c:pt>
                <c:pt idx="1341">
                  <c:v>0.67893599999999998</c:v>
                </c:pt>
                <c:pt idx="1342">
                  <c:v>0.67904900000000001</c:v>
                </c:pt>
                <c:pt idx="1343">
                  <c:v>0.67916200000000004</c:v>
                </c:pt>
                <c:pt idx="1344">
                  <c:v>0.67927400000000004</c:v>
                </c:pt>
                <c:pt idx="1345">
                  <c:v>0.67938600000000005</c:v>
                </c:pt>
                <c:pt idx="1346">
                  <c:v>0.67949899999999996</c:v>
                </c:pt>
                <c:pt idx="1347">
                  <c:v>0.67961099999999997</c:v>
                </c:pt>
                <c:pt idx="1348">
                  <c:v>0.67972299999999997</c:v>
                </c:pt>
                <c:pt idx="1349">
                  <c:v>0.67983499999999997</c:v>
                </c:pt>
                <c:pt idx="1350">
                  <c:v>0.67994699999999997</c:v>
                </c:pt>
                <c:pt idx="1351">
                  <c:v>0.68005899999999997</c:v>
                </c:pt>
                <c:pt idx="1352">
                  <c:v>0.68017000000000005</c:v>
                </c:pt>
                <c:pt idx="1353">
                  <c:v>0.68028200000000005</c:v>
                </c:pt>
                <c:pt idx="1354">
                  <c:v>0.68039300000000003</c:v>
                </c:pt>
                <c:pt idx="1355">
                  <c:v>0.68050500000000003</c:v>
                </c:pt>
                <c:pt idx="1356">
                  <c:v>0.680616</c:v>
                </c:pt>
                <c:pt idx="1357">
                  <c:v>0.68072699999999997</c:v>
                </c:pt>
                <c:pt idx="1358">
                  <c:v>0.68083800000000005</c:v>
                </c:pt>
                <c:pt idx="1359">
                  <c:v>0.68094900000000003</c:v>
                </c:pt>
                <c:pt idx="1360">
                  <c:v>0.68106</c:v>
                </c:pt>
                <c:pt idx="1361">
                  <c:v>0.68117099999999997</c:v>
                </c:pt>
                <c:pt idx="1362">
                  <c:v>0.68128100000000003</c:v>
                </c:pt>
                <c:pt idx="1363">
                  <c:v>0.681392</c:v>
                </c:pt>
                <c:pt idx="1364">
                  <c:v>0.68150200000000005</c:v>
                </c:pt>
                <c:pt idx="1365">
                  <c:v>0.681612</c:v>
                </c:pt>
                <c:pt idx="1366">
                  <c:v>0.68172200000000005</c:v>
                </c:pt>
                <c:pt idx="1367">
                  <c:v>0.68183199999999999</c:v>
                </c:pt>
                <c:pt idx="1368">
                  <c:v>0.68194200000000005</c:v>
                </c:pt>
                <c:pt idx="1369">
                  <c:v>0.68205199999999999</c:v>
                </c:pt>
                <c:pt idx="1370">
                  <c:v>0.68216200000000005</c:v>
                </c:pt>
                <c:pt idx="1371">
                  <c:v>0.68227099999999996</c:v>
                </c:pt>
                <c:pt idx="1372">
                  <c:v>0.68238100000000002</c:v>
                </c:pt>
                <c:pt idx="1373">
                  <c:v>0.68249000000000004</c:v>
                </c:pt>
                <c:pt idx="1374">
                  <c:v>0.68259999999999998</c:v>
                </c:pt>
                <c:pt idx="1375">
                  <c:v>0.68270900000000001</c:v>
                </c:pt>
                <c:pt idx="1376">
                  <c:v>0.68281800000000004</c:v>
                </c:pt>
                <c:pt idx="1377">
                  <c:v>0.68292699999999995</c:v>
                </c:pt>
                <c:pt idx="1378">
                  <c:v>0.68303599999999998</c:v>
                </c:pt>
                <c:pt idx="1379">
                  <c:v>0.68314399999999997</c:v>
                </c:pt>
                <c:pt idx="1380">
                  <c:v>0.683253</c:v>
                </c:pt>
                <c:pt idx="1381">
                  <c:v>0.68336200000000002</c:v>
                </c:pt>
                <c:pt idx="1382">
                  <c:v>0.68347000000000002</c:v>
                </c:pt>
                <c:pt idx="1383">
                  <c:v>0.68357800000000002</c:v>
                </c:pt>
                <c:pt idx="1384">
                  <c:v>0.68368700000000004</c:v>
                </c:pt>
                <c:pt idx="1385">
                  <c:v>0.68379500000000004</c:v>
                </c:pt>
                <c:pt idx="1386">
                  <c:v>0.68390300000000004</c:v>
                </c:pt>
                <c:pt idx="1387">
                  <c:v>0.68401100000000004</c:v>
                </c:pt>
                <c:pt idx="1388">
                  <c:v>0.684118</c:v>
                </c:pt>
                <c:pt idx="1389">
                  <c:v>0.684226</c:v>
                </c:pt>
                <c:pt idx="1390">
                  <c:v>0.684334</c:v>
                </c:pt>
                <c:pt idx="1391">
                  <c:v>0.68444099999999997</c:v>
                </c:pt>
                <c:pt idx="1392">
                  <c:v>0.68454800000000005</c:v>
                </c:pt>
                <c:pt idx="1393">
                  <c:v>0.68465600000000004</c:v>
                </c:pt>
                <c:pt idx="1394">
                  <c:v>0.68476300000000001</c:v>
                </c:pt>
                <c:pt idx="1395">
                  <c:v>0.68486999999999998</c:v>
                </c:pt>
                <c:pt idx="1396">
                  <c:v>0.68497699999999995</c:v>
                </c:pt>
                <c:pt idx="1397">
                  <c:v>0.68508400000000003</c:v>
                </c:pt>
                <c:pt idx="1398">
                  <c:v>0.68518999999999997</c:v>
                </c:pt>
                <c:pt idx="1399">
                  <c:v>0.68529700000000005</c:v>
                </c:pt>
                <c:pt idx="1400">
                  <c:v>0.68540400000000001</c:v>
                </c:pt>
                <c:pt idx="1401">
                  <c:v>0.68550999999999995</c:v>
                </c:pt>
                <c:pt idx="1402">
                  <c:v>0.685616</c:v>
                </c:pt>
                <c:pt idx="1403">
                  <c:v>0.68572299999999997</c:v>
                </c:pt>
                <c:pt idx="1404">
                  <c:v>0.68582900000000002</c:v>
                </c:pt>
                <c:pt idx="1405">
                  <c:v>0.68593499999999996</c:v>
                </c:pt>
                <c:pt idx="1406">
                  <c:v>0.68604100000000001</c:v>
                </c:pt>
                <c:pt idx="1407">
                  <c:v>0.68614600000000003</c:v>
                </c:pt>
                <c:pt idx="1408">
                  <c:v>0.68625199999999997</c:v>
                </c:pt>
                <c:pt idx="1409">
                  <c:v>0.68635800000000002</c:v>
                </c:pt>
                <c:pt idx="1410">
                  <c:v>0.68646300000000005</c:v>
                </c:pt>
                <c:pt idx="1411">
                  <c:v>0.68656899999999998</c:v>
                </c:pt>
                <c:pt idx="1412">
                  <c:v>0.68667400000000001</c:v>
                </c:pt>
                <c:pt idx="1413">
                  <c:v>0.68677900000000003</c:v>
                </c:pt>
                <c:pt idx="1414">
                  <c:v>0.68688400000000005</c:v>
                </c:pt>
                <c:pt idx="1415">
                  <c:v>0.68698899999999996</c:v>
                </c:pt>
                <c:pt idx="1416">
                  <c:v>0.68709399999999998</c:v>
                </c:pt>
                <c:pt idx="1417">
                  <c:v>0.687199</c:v>
                </c:pt>
                <c:pt idx="1418">
                  <c:v>0.68730400000000003</c:v>
                </c:pt>
                <c:pt idx="1419">
                  <c:v>0.68740800000000002</c:v>
                </c:pt>
                <c:pt idx="1420">
                  <c:v>0.68751300000000004</c:v>
                </c:pt>
                <c:pt idx="1421">
                  <c:v>0.68761700000000003</c:v>
                </c:pt>
                <c:pt idx="1422">
                  <c:v>0.68772100000000003</c:v>
                </c:pt>
                <c:pt idx="1423">
                  <c:v>0.68782500000000002</c:v>
                </c:pt>
                <c:pt idx="1424">
                  <c:v>0.68792900000000001</c:v>
                </c:pt>
                <c:pt idx="1425">
                  <c:v>0.68803300000000001</c:v>
                </c:pt>
                <c:pt idx="1426">
                  <c:v>0.688137</c:v>
                </c:pt>
                <c:pt idx="1427">
                  <c:v>0.68824099999999999</c:v>
                </c:pt>
                <c:pt idx="1428">
                  <c:v>0.68834499999999998</c:v>
                </c:pt>
                <c:pt idx="1429">
                  <c:v>0.68844799999999995</c:v>
                </c:pt>
                <c:pt idx="1430">
                  <c:v>0.68855200000000005</c:v>
                </c:pt>
                <c:pt idx="1431">
                  <c:v>0.68865500000000002</c:v>
                </c:pt>
                <c:pt idx="1432">
                  <c:v>0.68875799999999998</c:v>
                </c:pt>
                <c:pt idx="1433">
                  <c:v>0.68886099999999995</c:v>
                </c:pt>
                <c:pt idx="1434">
                  <c:v>0.68896400000000002</c:v>
                </c:pt>
                <c:pt idx="1435">
                  <c:v>0.68906699999999999</c:v>
                </c:pt>
                <c:pt idx="1436">
                  <c:v>0.68916999999999995</c:v>
                </c:pt>
                <c:pt idx="1437">
                  <c:v>0.68927300000000002</c:v>
                </c:pt>
                <c:pt idx="1438">
                  <c:v>0.68937599999999999</c:v>
                </c:pt>
                <c:pt idx="1439">
                  <c:v>0.68947800000000004</c:v>
                </c:pt>
                <c:pt idx="1440">
                  <c:v>0.68957999999999997</c:v>
                </c:pt>
                <c:pt idx="1441">
                  <c:v>0.68968300000000005</c:v>
                </c:pt>
                <c:pt idx="1442">
                  <c:v>0.68978499999999998</c:v>
                </c:pt>
                <c:pt idx="1443">
                  <c:v>0.68988700000000003</c:v>
                </c:pt>
                <c:pt idx="1444">
                  <c:v>0.68998899999999996</c:v>
                </c:pt>
                <c:pt idx="1445">
                  <c:v>0.69009100000000001</c:v>
                </c:pt>
                <c:pt idx="1446">
                  <c:v>0.69019299999999995</c:v>
                </c:pt>
                <c:pt idx="1447">
                  <c:v>0.69029499999999999</c:v>
                </c:pt>
                <c:pt idx="1448">
                  <c:v>0.69039600000000001</c:v>
                </c:pt>
                <c:pt idx="1449">
                  <c:v>0.69049799999999995</c:v>
                </c:pt>
                <c:pt idx="1450">
                  <c:v>0.69059899999999996</c:v>
                </c:pt>
                <c:pt idx="1451">
                  <c:v>0.69070100000000001</c:v>
                </c:pt>
                <c:pt idx="1452">
                  <c:v>0.69080200000000003</c:v>
                </c:pt>
                <c:pt idx="1453">
                  <c:v>0.69090300000000004</c:v>
                </c:pt>
                <c:pt idx="1454">
                  <c:v>0.69100399999999995</c:v>
                </c:pt>
                <c:pt idx="1455">
                  <c:v>0.69110499999999997</c:v>
                </c:pt>
                <c:pt idx="1456">
                  <c:v>0.69120599999999999</c:v>
                </c:pt>
                <c:pt idx="1457">
                  <c:v>0.691307</c:v>
                </c:pt>
                <c:pt idx="1458">
                  <c:v>0.69140699999999999</c:v>
                </c:pt>
                <c:pt idx="1459">
                  <c:v>0.69150800000000001</c:v>
                </c:pt>
                <c:pt idx="1460">
                  <c:v>0.691608</c:v>
                </c:pt>
                <c:pt idx="1461">
                  <c:v>0.69170900000000002</c:v>
                </c:pt>
                <c:pt idx="1462">
                  <c:v>0.69180900000000001</c:v>
                </c:pt>
                <c:pt idx="1463">
                  <c:v>0.691909</c:v>
                </c:pt>
                <c:pt idx="1464">
                  <c:v>0.69200899999999999</c:v>
                </c:pt>
                <c:pt idx="1465">
                  <c:v>0.69210899999999997</c:v>
                </c:pt>
                <c:pt idx="1466">
                  <c:v>0.69220899999999996</c:v>
                </c:pt>
                <c:pt idx="1467">
                  <c:v>0.69230899999999995</c:v>
                </c:pt>
                <c:pt idx="1468">
                  <c:v>0.69240800000000002</c:v>
                </c:pt>
                <c:pt idx="1469">
                  <c:v>0.69250800000000001</c:v>
                </c:pt>
                <c:pt idx="1470">
                  <c:v>0.69260699999999997</c:v>
                </c:pt>
                <c:pt idx="1471">
                  <c:v>0.69270699999999996</c:v>
                </c:pt>
                <c:pt idx="1472">
                  <c:v>0.69280600000000003</c:v>
                </c:pt>
                <c:pt idx="1473">
                  <c:v>0.69290499999999999</c:v>
                </c:pt>
                <c:pt idx="1474">
                  <c:v>0.69300399999999995</c:v>
                </c:pt>
                <c:pt idx="1475">
                  <c:v>0.69310300000000002</c:v>
                </c:pt>
                <c:pt idx="1476">
                  <c:v>0.69320199999999998</c:v>
                </c:pt>
                <c:pt idx="1477">
                  <c:v>0.69330099999999995</c:v>
                </c:pt>
                <c:pt idx="1478">
                  <c:v>0.69340000000000002</c:v>
                </c:pt>
                <c:pt idx="1479">
                  <c:v>0.69349799999999995</c:v>
                </c:pt>
                <c:pt idx="1480">
                  <c:v>0.69359700000000002</c:v>
                </c:pt>
                <c:pt idx="1481">
                  <c:v>0.69369499999999995</c:v>
                </c:pt>
                <c:pt idx="1482">
                  <c:v>0.69379299999999999</c:v>
                </c:pt>
                <c:pt idx="1483">
                  <c:v>0.69389199999999995</c:v>
                </c:pt>
                <c:pt idx="1484">
                  <c:v>0.69399</c:v>
                </c:pt>
                <c:pt idx="1485">
                  <c:v>0.69408800000000004</c:v>
                </c:pt>
                <c:pt idx="1486">
                  <c:v>0.69418599999999997</c:v>
                </c:pt>
                <c:pt idx="1487">
                  <c:v>0.69428299999999998</c:v>
                </c:pt>
                <c:pt idx="1488">
                  <c:v>0.69438100000000003</c:v>
                </c:pt>
                <c:pt idx="1489">
                  <c:v>0.69447899999999996</c:v>
                </c:pt>
                <c:pt idx="1490">
                  <c:v>0.69457599999999997</c:v>
                </c:pt>
                <c:pt idx="1491">
                  <c:v>0.69467400000000001</c:v>
                </c:pt>
                <c:pt idx="1492">
                  <c:v>0.69477100000000003</c:v>
                </c:pt>
                <c:pt idx="1493">
                  <c:v>0.69486800000000004</c:v>
                </c:pt>
                <c:pt idx="1494">
                  <c:v>0.69496599999999997</c:v>
                </c:pt>
                <c:pt idx="1495">
                  <c:v>0.69506299999999999</c:v>
                </c:pt>
                <c:pt idx="1496">
                  <c:v>0.69516</c:v>
                </c:pt>
                <c:pt idx="1497">
                  <c:v>0.69525599999999999</c:v>
                </c:pt>
                <c:pt idx="1498">
                  <c:v>0.695353</c:v>
                </c:pt>
                <c:pt idx="1499">
                  <c:v>0.69545000000000001</c:v>
                </c:pt>
                <c:pt idx="1500">
                  <c:v>0.695546</c:v>
                </c:pt>
                <c:pt idx="1501">
                  <c:v>0.69564300000000001</c:v>
                </c:pt>
                <c:pt idx="1502">
                  <c:v>0.695739</c:v>
                </c:pt>
                <c:pt idx="1503">
                  <c:v>0.69583600000000001</c:v>
                </c:pt>
                <c:pt idx="1504">
                  <c:v>0.695932</c:v>
                </c:pt>
                <c:pt idx="1505">
                  <c:v>0.69602799999999998</c:v>
                </c:pt>
                <c:pt idx="1506">
                  <c:v>0.69612399999999997</c:v>
                </c:pt>
                <c:pt idx="1507">
                  <c:v>0.69621999999999995</c:v>
                </c:pt>
                <c:pt idx="1508">
                  <c:v>0.69631600000000005</c:v>
                </c:pt>
                <c:pt idx="1509">
                  <c:v>0.69641200000000003</c:v>
                </c:pt>
                <c:pt idx="1510">
                  <c:v>0.69650699999999999</c:v>
                </c:pt>
                <c:pt idx="1511">
                  <c:v>0.69660299999999997</c:v>
                </c:pt>
                <c:pt idx="1512">
                  <c:v>0.69669800000000004</c:v>
                </c:pt>
                <c:pt idx="1513">
                  <c:v>0.69679400000000002</c:v>
                </c:pt>
                <c:pt idx="1514">
                  <c:v>0.69688899999999998</c:v>
                </c:pt>
                <c:pt idx="1515">
                  <c:v>0.69698400000000005</c:v>
                </c:pt>
                <c:pt idx="1516">
                  <c:v>0.697079</c:v>
                </c:pt>
                <c:pt idx="1517">
                  <c:v>0.69717399999999996</c:v>
                </c:pt>
                <c:pt idx="1518">
                  <c:v>0.69726900000000003</c:v>
                </c:pt>
                <c:pt idx="1519">
                  <c:v>0.69736399999999998</c:v>
                </c:pt>
                <c:pt idx="1520">
                  <c:v>0.69745800000000002</c:v>
                </c:pt>
                <c:pt idx="1521">
                  <c:v>0.69755299999999998</c:v>
                </c:pt>
                <c:pt idx="1522">
                  <c:v>0.69764800000000005</c:v>
                </c:pt>
                <c:pt idx="1523">
                  <c:v>0.69774199999999997</c:v>
                </c:pt>
                <c:pt idx="1524">
                  <c:v>0.69783600000000001</c:v>
                </c:pt>
                <c:pt idx="1525">
                  <c:v>0.69793099999999997</c:v>
                </c:pt>
                <c:pt idx="1526">
                  <c:v>0.69802500000000001</c:v>
                </c:pt>
                <c:pt idx="1527">
                  <c:v>0.69811900000000005</c:v>
                </c:pt>
                <c:pt idx="1528">
                  <c:v>0.69821299999999997</c:v>
                </c:pt>
                <c:pt idx="1529">
                  <c:v>0.69830700000000001</c:v>
                </c:pt>
                <c:pt idx="1530">
                  <c:v>0.69840000000000002</c:v>
                </c:pt>
                <c:pt idx="1531">
                  <c:v>0.69849399999999995</c:v>
                </c:pt>
                <c:pt idx="1532">
                  <c:v>0.69858799999999999</c:v>
                </c:pt>
                <c:pt idx="1533">
                  <c:v>0.698681</c:v>
                </c:pt>
                <c:pt idx="1534">
                  <c:v>0.69877500000000003</c:v>
                </c:pt>
                <c:pt idx="1535">
                  <c:v>0.69886800000000004</c:v>
                </c:pt>
                <c:pt idx="1536">
                  <c:v>0.69896100000000005</c:v>
                </c:pt>
                <c:pt idx="1537">
                  <c:v>0.69905399999999995</c:v>
                </c:pt>
                <c:pt idx="1538">
                  <c:v>0.69914699999999996</c:v>
                </c:pt>
                <c:pt idx="1539">
                  <c:v>0.69923999999999997</c:v>
                </c:pt>
                <c:pt idx="1540">
                  <c:v>0.69933299999999998</c:v>
                </c:pt>
                <c:pt idx="1541">
                  <c:v>0.69942599999999999</c:v>
                </c:pt>
                <c:pt idx="1542">
                  <c:v>0.699519</c:v>
                </c:pt>
                <c:pt idx="1543">
                  <c:v>0.69961099999999998</c:v>
                </c:pt>
                <c:pt idx="1544">
                  <c:v>0.69970399999999999</c:v>
                </c:pt>
                <c:pt idx="1545">
                  <c:v>0.69979599999999997</c:v>
                </c:pt>
                <c:pt idx="1546">
                  <c:v>0.69988899999999998</c:v>
                </c:pt>
                <c:pt idx="1547">
                  <c:v>0.69998099999999996</c:v>
                </c:pt>
                <c:pt idx="1548">
                  <c:v>0.70007299999999995</c:v>
                </c:pt>
                <c:pt idx="1549">
                  <c:v>0.70016500000000004</c:v>
                </c:pt>
                <c:pt idx="1550">
                  <c:v>0.70025700000000002</c:v>
                </c:pt>
                <c:pt idx="1551">
                  <c:v>0.700349</c:v>
                </c:pt>
                <c:pt idx="1552">
                  <c:v>0.70044099999999998</c:v>
                </c:pt>
                <c:pt idx="1553">
                  <c:v>0.70053200000000004</c:v>
                </c:pt>
                <c:pt idx="1554">
                  <c:v>0.70062400000000002</c:v>
                </c:pt>
                <c:pt idx="1555">
                  <c:v>0.70071499999999998</c:v>
                </c:pt>
                <c:pt idx="1556">
                  <c:v>0.70080699999999996</c:v>
                </c:pt>
                <c:pt idx="1557">
                  <c:v>0.70089800000000002</c:v>
                </c:pt>
                <c:pt idx="1558">
                  <c:v>0.70098899999999997</c:v>
                </c:pt>
                <c:pt idx="1559">
                  <c:v>0.70108099999999995</c:v>
                </c:pt>
                <c:pt idx="1560">
                  <c:v>0.70117200000000002</c:v>
                </c:pt>
                <c:pt idx="1561">
                  <c:v>0.70126299999999997</c:v>
                </c:pt>
                <c:pt idx="1562">
                  <c:v>0.701353</c:v>
                </c:pt>
                <c:pt idx="1563">
                  <c:v>0.70144399999999996</c:v>
                </c:pt>
                <c:pt idx="1564">
                  <c:v>0.70153500000000002</c:v>
                </c:pt>
                <c:pt idx="1565">
                  <c:v>0.70162599999999997</c:v>
                </c:pt>
                <c:pt idx="1566">
                  <c:v>0.70171600000000001</c:v>
                </c:pt>
                <c:pt idx="1567">
                  <c:v>0.70180699999999996</c:v>
                </c:pt>
                <c:pt idx="1568">
                  <c:v>0.70189699999999999</c:v>
                </c:pt>
                <c:pt idx="1569">
                  <c:v>0.70198700000000003</c:v>
                </c:pt>
                <c:pt idx="1570">
                  <c:v>0.70207699999999995</c:v>
                </c:pt>
                <c:pt idx="1571">
                  <c:v>0.70216699999999999</c:v>
                </c:pt>
                <c:pt idx="1572">
                  <c:v>0.70225700000000002</c:v>
                </c:pt>
                <c:pt idx="1573">
                  <c:v>0.70234700000000005</c:v>
                </c:pt>
                <c:pt idx="1574">
                  <c:v>0.70243699999999998</c:v>
                </c:pt>
                <c:pt idx="1575">
                  <c:v>0.70252700000000001</c:v>
                </c:pt>
                <c:pt idx="1576">
                  <c:v>0.70261700000000005</c:v>
                </c:pt>
                <c:pt idx="1577">
                  <c:v>0.70270600000000005</c:v>
                </c:pt>
                <c:pt idx="1578">
                  <c:v>0.70279599999999998</c:v>
                </c:pt>
                <c:pt idx="1579">
                  <c:v>0.70288499999999998</c:v>
                </c:pt>
                <c:pt idx="1580">
                  <c:v>0.70297399999999999</c:v>
                </c:pt>
                <c:pt idx="1581">
                  <c:v>0.70306299999999999</c:v>
                </c:pt>
                <c:pt idx="1582">
                  <c:v>0.70315300000000003</c:v>
                </c:pt>
                <c:pt idx="1583">
                  <c:v>0.70324200000000003</c:v>
                </c:pt>
                <c:pt idx="1584">
                  <c:v>0.70333100000000004</c:v>
                </c:pt>
                <c:pt idx="1585">
                  <c:v>0.70341900000000002</c:v>
                </c:pt>
                <c:pt idx="1586">
                  <c:v>0.70350800000000002</c:v>
                </c:pt>
                <c:pt idx="1587">
                  <c:v>0.70359700000000003</c:v>
                </c:pt>
                <c:pt idx="1588">
                  <c:v>0.70368600000000003</c:v>
                </c:pt>
                <c:pt idx="1589">
                  <c:v>0.70377400000000001</c:v>
                </c:pt>
                <c:pt idx="1590">
                  <c:v>0.70386199999999999</c:v>
                </c:pt>
                <c:pt idx="1591">
                  <c:v>0.70395099999999999</c:v>
                </c:pt>
                <c:pt idx="1592">
                  <c:v>0.70403899999999997</c:v>
                </c:pt>
                <c:pt idx="1593">
                  <c:v>0.70412699999999995</c:v>
                </c:pt>
                <c:pt idx="1594">
                  <c:v>0.70421500000000004</c:v>
                </c:pt>
                <c:pt idx="1595">
                  <c:v>0.70430300000000001</c:v>
                </c:pt>
                <c:pt idx="1596">
                  <c:v>0.70439099999999999</c:v>
                </c:pt>
                <c:pt idx="1597">
                  <c:v>0.70447899999999997</c:v>
                </c:pt>
                <c:pt idx="1598">
                  <c:v>0.70456700000000005</c:v>
                </c:pt>
                <c:pt idx="1599">
                  <c:v>0.704654</c:v>
                </c:pt>
                <c:pt idx="1600">
                  <c:v>0.70474199999999998</c:v>
                </c:pt>
                <c:pt idx="1601">
                  <c:v>0.70482900000000004</c:v>
                </c:pt>
                <c:pt idx="1602">
                  <c:v>0.70491700000000002</c:v>
                </c:pt>
                <c:pt idx="1603">
                  <c:v>0.70500399999999996</c:v>
                </c:pt>
                <c:pt idx="1604">
                  <c:v>0.70509100000000002</c:v>
                </c:pt>
                <c:pt idx="1605">
                  <c:v>0.70517799999999997</c:v>
                </c:pt>
                <c:pt idx="1606">
                  <c:v>0.70526500000000003</c:v>
                </c:pt>
                <c:pt idx="1607">
                  <c:v>0.70535199999999998</c:v>
                </c:pt>
                <c:pt idx="1608">
                  <c:v>0.70543900000000004</c:v>
                </c:pt>
                <c:pt idx="1609">
                  <c:v>0.70552599999999999</c:v>
                </c:pt>
                <c:pt idx="1610">
                  <c:v>0.70561300000000005</c:v>
                </c:pt>
                <c:pt idx="1611">
                  <c:v>0.70569899999999997</c:v>
                </c:pt>
                <c:pt idx="1612">
                  <c:v>0.70578600000000002</c:v>
                </c:pt>
                <c:pt idx="1613">
                  <c:v>0.70587200000000005</c:v>
                </c:pt>
                <c:pt idx="1614">
                  <c:v>0.705959</c:v>
                </c:pt>
                <c:pt idx="1615">
                  <c:v>0.70604500000000003</c:v>
                </c:pt>
                <c:pt idx="1616">
                  <c:v>0.70613099999999995</c:v>
                </c:pt>
                <c:pt idx="1617">
                  <c:v>0.70621699999999998</c:v>
                </c:pt>
                <c:pt idx="1618">
                  <c:v>0.70630300000000001</c:v>
                </c:pt>
                <c:pt idx="1619">
                  <c:v>0.70638900000000004</c:v>
                </c:pt>
                <c:pt idx="1620">
                  <c:v>0.70647499999999996</c:v>
                </c:pt>
                <c:pt idx="1621">
                  <c:v>0.70656099999999999</c:v>
                </c:pt>
                <c:pt idx="1622">
                  <c:v>0.70664700000000003</c:v>
                </c:pt>
                <c:pt idx="1623">
                  <c:v>0.70673200000000003</c:v>
                </c:pt>
                <c:pt idx="1624">
                  <c:v>0.70681799999999995</c:v>
                </c:pt>
                <c:pt idx="1625">
                  <c:v>0.70690299999999995</c:v>
                </c:pt>
                <c:pt idx="1626">
                  <c:v>0.70698899999999998</c:v>
                </c:pt>
                <c:pt idx="1627">
                  <c:v>0.70707399999999998</c:v>
                </c:pt>
                <c:pt idx="1628">
                  <c:v>0.70715899999999998</c:v>
                </c:pt>
                <c:pt idx="1629">
                  <c:v>0.70724399999999998</c:v>
                </c:pt>
                <c:pt idx="1630">
                  <c:v>0.70732899999999999</c:v>
                </c:pt>
                <c:pt idx="1631">
                  <c:v>0.70741399999999999</c:v>
                </c:pt>
                <c:pt idx="1632">
                  <c:v>0.70749899999999999</c:v>
                </c:pt>
                <c:pt idx="1633">
                  <c:v>0.70758399999999999</c:v>
                </c:pt>
                <c:pt idx="1634">
                  <c:v>0.70766799999999996</c:v>
                </c:pt>
                <c:pt idx="1635">
                  <c:v>0.70775299999999997</c:v>
                </c:pt>
                <c:pt idx="1636">
                  <c:v>0.70783799999999997</c:v>
                </c:pt>
                <c:pt idx="1637">
                  <c:v>0.70792200000000005</c:v>
                </c:pt>
                <c:pt idx="1638">
                  <c:v>0.70800600000000002</c:v>
                </c:pt>
                <c:pt idx="1639">
                  <c:v>0.70809100000000003</c:v>
                </c:pt>
                <c:pt idx="1640">
                  <c:v>0.708175</c:v>
                </c:pt>
                <c:pt idx="1641">
                  <c:v>0.70825899999999997</c:v>
                </c:pt>
                <c:pt idx="1642">
                  <c:v>0.70834299999999994</c:v>
                </c:pt>
                <c:pt idx="1643">
                  <c:v>0.70842700000000003</c:v>
                </c:pt>
                <c:pt idx="1644">
                  <c:v>0.708511</c:v>
                </c:pt>
                <c:pt idx="1645">
                  <c:v>0.70859499999999997</c:v>
                </c:pt>
                <c:pt idx="1646">
                  <c:v>0.70867800000000003</c:v>
                </c:pt>
                <c:pt idx="1647">
                  <c:v>0.708762</c:v>
                </c:pt>
                <c:pt idx="1648">
                  <c:v>0.70884499999999995</c:v>
                </c:pt>
                <c:pt idx="1649">
                  <c:v>0.70892900000000003</c:v>
                </c:pt>
                <c:pt idx="1650">
                  <c:v>0.70901199999999998</c:v>
                </c:pt>
                <c:pt idx="1651">
                  <c:v>0.70909599999999995</c:v>
                </c:pt>
                <c:pt idx="1652">
                  <c:v>0.709179</c:v>
                </c:pt>
                <c:pt idx="1653">
                  <c:v>0.70926199999999995</c:v>
                </c:pt>
                <c:pt idx="1654">
                  <c:v>0.709345</c:v>
                </c:pt>
                <c:pt idx="1655">
                  <c:v>0.70942799999999995</c:v>
                </c:pt>
                <c:pt idx="1656">
                  <c:v>0.709511</c:v>
                </c:pt>
                <c:pt idx="1657">
                  <c:v>0.70959399999999995</c:v>
                </c:pt>
                <c:pt idx="1658">
                  <c:v>0.70967599999999997</c:v>
                </c:pt>
                <c:pt idx="1659">
                  <c:v>0.70975900000000003</c:v>
                </c:pt>
                <c:pt idx="1660">
                  <c:v>0.70984100000000006</c:v>
                </c:pt>
                <c:pt idx="1661">
                  <c:v>0.709924</c:v>
                </c:pt>
                <c:pt idx="1662">
                  <c:v>0.71000600000000003</c:v>
                </c:pt>
                <c:pt idx="1663">
                  <c:v>0.71008899999999997</c:v>
                </c:pt>
                <c:pt idx="1664">
                  <c:v>0.710171</c:v>
                </c:pt>
                <c:pt idx="1665">
                  <c:v>0.71025300000000002</c:v>
                </c:pt>
                <c:pt idx="1666">
                  <c:v>0.71033500000000005</c:v>
                </c:pt>
                <c:pt idx="1667">
                  <c:v>0.71041699999999997</c:v>
                </c:pt>
                <c:pt idx="1668">
                  <c:v>0.71049899999999999</c:v>
                </c:pt>
                <c:pt idx="1669">
                  <c:v>0.71058100000000002</c:v>
                </c:pt>
                <c:pt idx="1670">
                  <c:v>0.71066300000000004</c:v>
                </c:pt>
                <c:pt idx="1671">
                  <c:v>0.71074400000000004</c:v>
                </c:pt>
                <c:pt idx="1672">
                  <c:v>0.71082599999999996</c:v>
                </c:pt>
                <c:pt idx="1673">
                  <c:v>0.71090699999999996</c:v>
                </c:pt>
                <c:pt idx="1674">
                  <c:v>0.71098899999999998</c:v>
                </c:pt>
                <c:pt idx="1675">
                  <c:v>0.71106999999999998</c:v>
                </c:pt>
                <c:pt idx="1676">
                  <c:v>0.71115099999999998</c:v>
                </c:pt>
                <c:pt idx="1677">
                  <c:v>0.711233</c:v>
                </c:pt>
                <c:pt idx="1678">
                  <c:v>0.711314</c:v>
                </c:pt>
                <c:pt idx="1679">
                  <c:v>0.711395</c:v>
                </c:pt>
                <c:pt idx="1680">
                  <c:v>0.711476</c:v>
                </c:pt>
                <c:pt idx="1681">
                  <c:v>0.711557</c:v>
                </c:pt>
                <c:pt idx="1682">
                  <c:v>0.71163699999999996</c:v>
                </c:pt>
                <c:pt idx="1683">
                  <c:v>0.71171799999999996</c:v>
                </c:pt>
                <c:pt idx="1684">
                  <c:v>0.71179899999999996</c:v>
                </c:pt>
                <c:pt idx="1685">
                  <c:v>0.71187900000000004</c:v>
                </c:pt>
                <c:pt idx="1686">
                  <c:v>0.71196000000000004</c:v>
                </c:pt>
                <c:pt idx="1687">
                  <c:v>0.71204000000000001</c:v>
                </c:pt>
                <c:pt idx="1688">
                  <c:v>0.71211999999999998</c:v>
                </c:pt>
                <c:pt idx="1689">
                  <c:v>0.71220099999999997</c:v>
                </c:pt>
                <c:pt idx="1690">
                  <c:v>0.71228100000000005</c:v>
                </c:pt>
                <c:pt idx="1691">
                  <c:v>0.71236100000000002</c:v>
                </c:pt>
                <c:pt idx="1692">
                  <c:v>0.71244099999999999</c:v>
                </c:pt>
                <c:pt idx="1693">
                  <c:v>0.71252099999999996</c:v>
                </c:pt>
                <c:pt idx="1694">
                  <c:v>0.71260100000000004</c:v>
                </c:pt>
                <c:pt idx="1695">
                  <c:v>0.71267999999999998</c:v>
                </c:pt>
                <c:pt idx="1696">
                  <c:v>0.71275999999999995</c:v>
                </c:pt>
                <c:pt idx="1697">
                  <c:v>0.71284000000000003</c:v>
                </c:pt>
                <c:pt idx="1698">
                  <c:v>0.71291899999999997</c:v>
                </c:pt>
                <c:pt idx="1699">
                  <c:v>0.71299900000000005</c:v>
                </c:pt>
                <c:pt idx="1700">
                  <c:v>0.71307799999999999</c:v>
                </c:pt>
                <c:pt idx="1701">
                  <c:v>0.71315700000000004</c:v>
                </c:pt>
                <c:pt idx="1702">
                  <c:v>0.71323700000000001</c:v>
                </c:pt>
                <c:pt idx="1703">
                  <c:v>0.71331599999999995</c:v>
                </c:pt>
                <c:pt idx="1704">
                  <c:v>0.713395</c:v>
                </c:pt>
                <c:pt idx="1705">
                  <c:v>0.71347400000000005</c:v>
                </c:pt>
                <c:pt idx="1706">
                  <c:v>0.71355299999999999</c:v>
                </c:pt>
                <c:pt idx="1707">
                  <c:v>0.71363200000000004</c:v>
                </c:pt>
                <c:pt idx="1708">
                  <c:v>0.71370999999999996</c:v>
                </c:pt>
                <c:pt idx="1709">
                  <c:v>0.71378900000000001</c:v>
                </c:pt>
                <c:pt idx="1710">
                  <c:v>0.71386799999999995</c:v>
                </c:pt>
                <c:pt idx="1711">
                  <c:v>0.71394599999999997</c:v>
                </c:pt>
                <c:pt idx="1712">
                  <c:v>0.71402500000000002</c:v>
                </c:pt>
                <c:pt idx="1713">
                  <c:v>0.71410300000000004</c:v>
                </c:pt>
                <c:pt idx="1714">
                  <c:v>0.71418099999999995</c:v>
                </c:pt>
                <c:pt idx="1715">
                  <c:v>0.71425899999999998</c:v>
                </c:pt>
                <c:pt idx="1716">
                  <c:v>0.71433800000000003</c:v>
                </c:pt>
                <c:pt idx="1717">
                  <c:v>0.71441600000000005</c:v>
                </c:pt>
                <c:pt idx="1718">
                  <c:v>0.71449399999999996</c:v>
                </c:pt>
                <c:pt idx="1719">
                  <c:v>0.71457199999999998</c:v>
                </c:pt>
                <c:pt idx="1720">
                  <c:v>0.71464899999999998</c:v>
                </c:pt>
                <c:pt idx="1721">
                  <c:v>0.714727</c:v>
                </c:pt>
                <c:pt idx="1722">
                  <c:v>0.71480500000000002</c:v>
                </c:pt>
                <c:pt idx="1723">
                  <c:v>0.71488200000000002</c:v>
                </c:pt>
                <c:pt idx="1724">
                  <c:v>0.71496000000000004</c:v>
                </c:pt>
                <c:pt idx="1725">
                  <c:v>0.71503700000000003</c:v>
                </c:pt>
                <c:pt idx="1726">
                  <c:v>0.71511499999999995</c:v>
                </c:pt>
                <c:pt idx="1727">
                  <c:v>0.71519200000000005</c:v>
                </c:pt>
                <c:pt idx="1728">
                  <c:v>0.71526900000000004</c:v>
                </c:pt>
                <c:pt idx="1729">
                  <c:v>0.71534699999999996</c:v>
                </c:pt>
                <c:pt idx="1730">
                  <c:v>0.71542399999999995</c:v>
                </c:pt>
                <c:pt idx="1731">
                  <c:v>0.71550100000000005</c:v>
                </c:pt>
                <c:pt idx="1732">
                  <c:v>0.71557800000000005</c:v>
                </c:pt>
                <c:pt idx="1733">
                  <c:v>0.71565400000000001</c:v>
                </c:pt>
                <c:pt idx="1734">
                  <c:v>0.71573100000000001</c:v>
                </c:pt>
                <c:pt idx="1735">
                  <c:v>0.715808</c:v>
                </c:pt>
                <c:pt idx="1736">
                  <c:v>0.71588399999999996</c:v>
                </c:pt>
                <c:pt idx="1737">
                  <c:v>0.71596099999999996</c:v>
                </c:pt>
                <c:pt idx="1738">
                  <c:v>0.71603700000000003</c:v>
                </c:pt>
                <c:pt idx="1739">
                  <c:v>0.71611400000000003</c:v>
                </c:pt>
                <c:pt idx="1740">
                  <c:v>0.71618999999999999</c:v>
                </c:pt>
                <c:pt idx="1741">
                  <c:v>0.71626599999999996</c:v>
                </c:pt>
                <c:pt idx="1742">
                  <c:v>0.71634299999999995</c:v>
                </c:pt>
                <c:pt idx="1743">
                  <c:v>0.71641900000000003</c:v>
                </c:pt>
                <c:pt idx="1744">
                  <c:v>0.71649499999999999</c:v>
                </c:pt>
                <c:pt idx="1745">
                  <c:v>0.71657099999999996</c:v>
                </c:pt>
                <c:pt idx="1746">
                  <c:v>0.71664700000000003</c:v>
                </c:pt>
                <c:pt idx="1747">
                  <c:v>0.71672199999999997</c:v>
                </c:pt>
                <c:pt idx="1748">
                  <c:v>0.71679800000000005</c:v>
                </c:pt>
                <c:pt idx="1749">
                  <c:v>0.71687400000000001</c:v>
                </c:pt>
                <c:pt idx="1750">
                  <c:v>0.71694899999999995</c:v>
                </c:pt>
                <c:pt idx="1751">
                  <c:v>0.71702500000000002</c:v>
                </c:pt>
                <c:pt idx="1752">
                  <c:v>0.71709999999999996</c:v>
                </c:pt>
                <c:pt idx="1753">
                  <c:v>0.71717600000000004</c:v>
                </c:pt>
                <c:pt idx="1754">
                  <c:v>0.71725099999999997</c:v>
                </c:pt>
                <c:pt idx="1755">
                  <c:v>0.71732600000000002</c:v>
                </c:pt>
                <c:pt idx="1756">
                  <c:v>0.71740099999999996</c:v>
                </c:pt>
                <c:pt idx="1757">
                  <c:v>0.717476</c:v>
                </c:pt>
                <c:pt idx="1758">
                  <c:v>0.71755100000000005</c:v>
                </c:pt>
                <c:pt idx="1759">
                  <c:v>0.71762599999999999</c:v>
                </c:pt>
                <c:pt idx="1760">
                  <c:v>0.71770100000000003</c:v>
                </c:pt>
                <c:pt idx="1761">
                  <c:v>0.71777599999999997</c:v>
                </c:pt>
                <c:pt idx="1762">
                  <c:v>0.71784999999999999</c:v>
                </c:pt>
                <c:pt idx="1763">
                  <c:v>0.71792500000000004</c:v>
                </c:pt>
                <c:pt idx="1764">
                  <c:v>0.71799999999999997</c:v>
                </c:pt>
                <c:pt idx="1765">
                  <c:v>0.71807399999999999</c:v>
                </c:pt>
                <c:pt idx="1766">
                  <c:v>0.71814800000000001</c:v>
                </c:pt>
                <c:pt idx="1767">
                  <c:v>0.71822299999999994</c:v>
                </c:pt>
                <c:pt idx="1768">
                  <c:v>0.71829699999999996</c:v>
                </c:pt>
                <c:pt idx="1769">
                  <c:v>0.71837099999999998</c:v>
                </c:pt>
                <c:pt idx="1770">
                  <c:v>0.718445</c:v>
                </c:pt>
                <c:pt idx="1771">
                  <c:v>0.71851900000000002</c:v>
                </c:pt>
                <c:pt idx="1772">
                  <c:v>0.71859300000000004</c:v>
                </c:pt>
                <c:pt idx="1773">
                  <c:v>0.71866699999999994</c:v>
                </c:pt>
                <c:pt idx="1774">
                  <c:v>0.71874099999999996</c:v>
                </c:pt>
                <c:pt idx="1775">
                  <c:v>0.71881499999999998</c:v>
                </c:pt>
                <c:pt idx="1776">
                  <c:v>0.71888799999999997</c:v>
                </c:pt>
                <c:pt idx="1777">
                  <c:v>0.71896199999999999</c:v>
                </c:pt>
                <c:pt idx="1778">
                  <c:v>0.71903600000000001</c:v>
                </c:pt>
                <c:pt idx="1779">
                  <c:v>0.719109</c:v>
                </c:pt>
                <c:pt idx="1780">
                  <c:v>0.71918199999999999</c:v>
                </c:pt>
                <c:pt idx="1781">
                  <c:v>0.71925600000000001</c:v>
                </c:pt>
                <c:pt idx="1782">
                  <c:v>0.719329</c:v>
                </c:pt>
                <c:pt idx="1783">
                  <c:v>0.71940199999999999</c:v>
                </c:pt>
                <c:pt idx="1784">
                  <c:v>0.71947499999999998</c:v>
                </c:pt>
                <c:pt idx="1785">
                  <c:v>0.71954799999999997</c:v>
                </c:pt>
                <c:pt idx="1786">
                  <c:v>0.71962099999999996</c:v>
                </c:pt>
                <c:pt idx="1787">
                  <c:v>0.71969399999999994</c:v>
                </c:pt>
                <c:pt idx="1788">
                  <c:v>0.71976700000000005</c:v>
                </c:pt>
                <c:pt idx="1789">
                  <c:v>0.71984000000000004</c:v>
                </c:pt>
                <c:pt idx="1790">
                  <c:v>0.719912</c:v>
                </c:pt>
                <c:pt idx="1791">
                  <c:v>0.71998499999999999</c:v>
                </c:pt>
                <c:pt idx="1792">
                  <c:v>0.72005699999999995</c:v>
                </c:pt>
                <c:pt idx="1793">
                  <c:v>0.72013000000000005</c:v>
                </c:pt>
                <c:pt idx="1794">
                  <c:v>0.72020200000000001</c:v>
                </c:pt>
                <c:pt idx="1795">
                  <c:v>0.720275</c:v>
                </c:pt>
                <c:pt idx="1796">
                  <c:v>0.72034699999999996</c:v>
                </c:pt>
                <c:pt idx="1797">
                  <c:v>0.72041900000000003</c:v>
                </c:pt>
                <c:pt idx="1798">
                  <c:v>0.72049099999999999</c:v>
                </c:pt>
                <c:pt idx="1799">
                  <c:v>0.72056299999999995</c:v>
                </c:pt>
                <c:pt idx="1800">
                  <c:v>0.72063500000000003</c:v>
                </c:pt>
                <c:pt idx="1801">
                  <c:v>0.72070699999999999</c:v>
                </c:pt>
                <c:pt idx="1802">
                  <c:v>0.72077899999999995</c:v>
                </c:pt>
                <c:pt idx="1803">
                  <c:v>0.72085100000000002</c:v>
                </c:pt>
                <c:pt idx="1804">
                  <c:v>0.72092199999999995</c:v>
                </c:pt>
                <c:pt idx="1805">
                  <c:v>0.72099400000000002</c:v>
                </c:pt>
                <c:pt idx="1806">
                  <c:v>0.72106499999999996</c:v>
                </c:pt>
                <c:pt idx="1807">
                  <c:v>0.72113700000000003</c:v>
                </c:pt>
                <c:pt idx="1808">
                  <c:v>0.72120799999999996</c:v>
                </c:pt>
                <c:pt idx="1809">
                  <c:v>0.72128000000000003</c:v>
                </c:pt>
                <c:pt idx="1810">
                  <c:v>0.72135099999999996</c:v>
                </c:pt>
                <c:pt idx="1811">
                  <c:v>0.72142200000000001</c:v>
                </c:pt>
                <c:pt idx="1812">
                  <c:v>0.72149300000000005</c:v>
                </c:pt>
                <c:pt idx="1813">
                  <c:v>0.72156399999999998</c:v>
                </c:pt>
                <c:pt idx="1814">
                  <c:v>0.72163500000000003</c:v>
                </c:pt>
                <c:pt idx="1815">
                  <c:v>0.72170599999999996</c:v>
                </c:pt>
                <c:pt idx="1816">
                  <c:v>0.721777</c:v>
                </c:pt>
                <c:pt idx="1817">
                  <c:v>0.72184800000000005</c:v>
                </c:pt>
                <c:pt idx="1818">
                  <c:v>0.72191799999999995</c:v>
                </c:pt>
                <c:pt idx="1819">
                  <c:v>0.72198899999999999</c:v>
                </c:pt>
                <c:pt idx="1820">
                  <c:v>0.72205900000000001</c:v>
                </c:pt>
                <c:pt idx="1821">
                  <c:v>0.72213000000000005</c:v>
                </c:pt>
                <c:pt idx="1822">
                  <c:v>0.72219999999999995</c:v>
                </c:pt>
                <c:pt idx="1823">
                  <c:v>0.722271</c:v>
                </c:pt>
                <c:pt idx="1824">
                  <c:v>0.72234100000000001</c:v>
                </c:pt>
                <c:pt idx="1825">
                  <c:v>0.72241100000000003</c:v>
                </c:pt>
                <c:pt idx="1826">
                  <c:v>0.72248100000000004</c:v>
                </c:pt>
                <c:pt idx="1827">
                  <c:v>0.72255100000000005</c:v>
                </c:pt>
                <c:pt idx="1828">
                  <c:v>0.72262099999999996</c:v>
                </c:pt>
                <c:pt idx="1829">
                  <c:v>0.72269099999999997</c:v>
                </c:pt>
                <c:pt idx="1830">
                  <c:v>0.72276099999999999</c:v>
                </c:pt>
                <c:pt idx="1831">
                  <c:v>0.722831</c:v>
                </c:pt>
                <c:pt idx="1832">
                  <c:v>0.72290100000000002</c:v>
                </c:pt>
                <c:pt idx="1833">
                  <c:v>0.72297</c:v>
                </c:pt>
                <c:pt idx="1834">
                  <c:v>0.72304000000000002</c:v>
                </c:pt>
                <c:pt idx="1835">
                  <c:v>0.72311000000000003</c:v>
                </c:pt>
                <c:pt idx="1836">
                  <c:v>0.72317900000000002</c:v>
                </c:pt>
                <c:pt idx="1837">
                  <c:v>0.723248</c:v>
                </c:pt>
                <c:pt idx="1838">
                  <c:v>0.72331800000000002</c:v>
                </c:pt>
                <c:pt idx="1839">
                  <c:v>0.723387</c:v>
                </c:pt>
                <c:pt idx="1840">
                  <c:v>0.72345599999999999</c:v>
                </c:pt>
                <c:pt idx="1841">
                  <c:v>0.72352499999999997</c:v>
                </c:pt>
                <c:pt idx="1842">
                  <c:v>0.72359399999999996</c:v>
                </c:pt>
                <c:pt idx="1843">
                  <c:v>0.72366299999999995</c:v>
                </c:pt>
                <c:pt idx="1844">
                  <c:v>0.72373200000000004</c:v>
                </c:pt>
                <c:pt idx="1845">
                  <c:v>0.72380100000000003</c:v>
                </c:pt>
                <c:pt idx="1846">
                  <c:v>0.72387000000000001</c:v>
                </c:pt>
                <c:pt idx="1847">
                  <c:v>0.723939</c:v>
                </c:pt>
                <c:pt idx="1848">
                  <c:v>0.72400699999999996</c:v>
                </c:pt>
                <c:pt idx="1849">
                  <c:v>0.72407600000000005</c:v>
                </c:pt>
                <c:pt idx="1850">
                  <c:v>0.72414400000000001</c:v>
                </c:pt>
                <c:pt idx="1851">
                  <c:v>0.724213</c:v>
                </c:pt>
                <c:pt idx="1852">
                  <c:v>0.72428099999999995</c:v>
                </c:pt>
                <c:pt idx="1853">
                  <c:v>0.72434900000000002</c:v>
                </c:pt>
                <c:pt idx="1854">
                  <c:v>0.72441800000000001</c:v>
                </c:pt>
                <c:pt idx="1855">
                  <c:v>0.72448599999999996</c:v>
                </c:pt>
                <c:pt idx="1856">
                  <c:v>0.72455400000000003</c:v>
                </c:pt>
                <c:pt idx="1857">
                  <c:v>0.72462199999999999</c:v>
                </c:pt>
                <c:pt idx="1858">
                  <c:v>0.72468999999999995</c:v>
                </c:pt>
                <c:pt idx="1859">
                  <c:v>0.72475800000000001</c:v>
                </c:pt>
                <c:pt idx="1860">
                  <c:v>0.72482599999999997</c:v>
                </c:pt>
                <c:pt idx="1861">
                  <c:v>0.72489300000000001</c:v>
                </c:pt>
                <c:pt idx="1862">
                  <c:v>0.72496099999999997</c:v>
                </c:pt>
                <c:pt idx="1863">
                  <c:v>0.72502900000000003</c:v>
                </c:pt>
                <c:pt idx="1864">
                  <c:v>0.72509599999999996</c:v>
                </c:pt>
                <c:pt idx="1865">
                  <c:v>0.72516400000000003</c:v>
                </c:pt>
                <c:pt idx="1866">
                  <c:v>0.72523099999999996</c:v>
                </c:pt>
                <c:pt idx="1867">
                  <c:v>0.72529900000000003</c:v>
                </c:pt>
                <c:pt idx="1868">
                  <c:v>0.72536599999999996</c:v>
                </c:pt>
                <c:pt idx="1869">
                  <c:v>0.72543299999999999</c:v>
                </c:pt>
                <c:pt idx="1870">
                  <c:v>0.72550000000000003</c:v>
                </c:pt>
                <c:pt idx="1871">
                  <c:v>0.72556799999999999</c:v>
                </c:pt>
                <c:pt idx="1872">
                  <c:v>0.72563500000000003</c:v>
                </c:pt>
                <c:pt idx="1873">
                  <c:v>0.72570199999999996</c:v>
                </c:pt>
                <c:pt idx="1874">
                  <c:v>0.725769</c:v>
                </c:pt>
                <c:pt idx="1875">
                  <c:v>0.72583500000000001</c:v>
                </c:pt>
                <c:pt idx="1876">
                  <c:v>0.72590200000000005</c:v>
                </c:pt>
                <c:pt idx="1877">
                  <c:v>0.72596899999999998</c:v>
                </c:pt>
                <c:pt idx="1878">
                  <c:v>0.72603600000000001</c:v>
                </c:pt>
                <c:pt idx="1879">
                  <c:v>0.72610200000000003</c:v>
                </c:pt>
                <c:pt idx="1880">
                  <c:v>0.72616899999999995</c:v>
                </c:pt>
                <c:pt idx="1881">
                  <c:v>0.72623499999999996</c:v>
                </c:pt>
                <c:pt idx="1882">
                  <c:v>0.72630099999999997</c:v>
                </c:pt>
                <c:pt idx="1883">
                  <c:v>0.72636800000000001</c:v>
                </c:pt>
                <c:pt idx="1884">
                  <c:v>0.72643400000000002</c:v>
                </c:pt>
                <c:pt idx="1885">
                  <c:v>0.72650000000000003</c:v>
                </c:pt>
                <c:pt idx="1886">
                  <c:v>0.72656600000000005</c:v>
                </c:pt>
                <c:pt idx="1887">
                  <c:v>0.72663199999999994</c:v>
                </c:pt>
                <c:pt idx="1888">
                  <c:v>0.72669799999999996</c:v>
                </c:pt>
                <c:pt idx="1889">
                  <c:v>0.72676399999999997</c:v>
                </c:pt>
                <c:pt idx="1890">
                  <c:v>0.72682999999999998</c:v>
                </c:pt>
                <c:pt idx="1891">
                  <c:v>0.72689599999999999</c:v>
                </c:pt>
                <c:pt idx="1892">
                  <c:v>0.726962</c:v>
                </c:pt>
                <c:pt idx="1893">
                  <c:v>0.72702699999999998</c:v>
                </c:pt>
                <c:pt idx="1894">
                  <c:v>0.72709299999999999</c:v>
                </c:pt>
                <c:pt idx="1895">
                  <c:v>0.727159</c:v>
                </c:pt>
                <c:pt idx="1896">
                  <c:v>0.72722399999999998</c:v>
                </c:pt>
                <c:pt idx="1897">
                  <c:v>0.72728999999999999</c:v>
                </c:pt>
                <c:pt idx="1898">
                  <c:v>0.72735499999999997</c:v>
                </c:pt>
                <c:pt idx="1899">
                  <c:v>0.72741999999999996</c:v>
                </c:pt>
                <c:pt idx="1900">
                  <c:v>0.72748500000000005</c:v>
                </c:pt>
                <c:pt idx="1901">
                  <c:v>0.72755099999999995</c:v>
                </c:pt>
                <c:pt idx="1902">
                  <c:v>0.72761600000000004</c:v>
                </c:pt>
                <c:pt idx="1903">
                  <c:v>0.72768100000000002</c:v>
                </c:pt>
                <c:pt idx="1904">
                  <c:v>0.727746</c:v>
                </c:pt>
                <c:pt idx="1905">
                  <c:v>0.72781099999999999</c:v>
                </c:pt>
                <c:pt idx="1906">
                  <c:v>0.72787500000000005</c:v>
                </c:pt>
                <c:pt idx="1907">
                  <c:v>0.72794000000000003</c:v>
                </c:pt>
                <c:pt idx="1908">
                  <c:v>0.72800500000000001</c:v>
                </c:pt>
                <c:pt idx="1909">
                  <c:v>0.72806999999999999</c:v>
                </c:pt>
                <c:pt idx="1910">
                  <c:v>0.72813399999999995</c:v>
                </c:pt>
                <c:pt idx="1911">
                  <c:v>0.72819900000000004</c:v>
                </c:pt>
                <c:pt idx="1912">
                  <c:v>0.72826299999999999</c:v>
                </c:pt>
                <c:pt idx="1913">
                  <c:v>0.72832799999999998</c:v>
                </c:pt>
                <c:pt idx="1914">
                  <c:v>0.72839200000000004</c:v>
                </c:pt>
                <c:pt idx="1915">
                  <c:v>0.72845599999999999</c:v>
                </c:pt>
                <c:pt idx="1916">
                  <c:v>0.72851999999999995</c:v>
                </c:pt>
                <c:pt idx="1917">
                  <c:v>0.72858500000000004</c:v>
                </c:pt>
                <c:pt idx="1918">
                  <c:v>0.72864899999999999</c:v>
                </c:pt>
                <c:pt idx="1919">
                  <c:v>0.72871300000000006</c:v>
                </c:pt>
                <c:pt idx="1920">
                  <c:v>0.72877700000000001</c:v>
                </c:pt>
                <c:pt idx="1921">
                  <c:v>0.72884000000000004</c:v>
                </c:pt>
                <c:pt idx="1922">
                  <c:v>0.728904</c:v>
                </c:pt>
                <c:pt idx="1923">
                  <c:v>0.72896799999999995</c:v>
                </c:pt>
                <c:pt idx="1924">
                  <c:v>0.72903200000000001</c:v>
                </c:pt>
                <c:pt idx="1925">
                  <c:v>0.72909500000000005</c:v>
                </c:pt>
                <c:pt idx="1926">
                  <c:v>0.729159</c:v>
                </c:pt>
                <c:pt idx="1927">
                  <c:v>0.72922299999999995</c:v>
                </c:pt>
                <c:pt idx="1928">
                  <c:v>0.72928599999999999</c:v>
                </c:pt>
                <c:pt idx="1929">
                  <c:v>0.72934900000000003</c:v>
                </c:pt>
                <c:pt idx="1930">
                  <c:v>0.72941299999999998</c:v>
                </c:pt>
                <c:pt idx="1931">
                  <c:v>0.72947600000000001</c:v>
                </c:pt>
                <c:pt idx="1932">
                  <c:v>0.72953900000000005</c:v>
                </c:pt>
                <c:pt idx="1933">
                  <c:v>0.72960199999999997</c:v>
                </c:pt>
                <c:pt idx="1934">
                  <c:v>0.72966500000000001</c:v>
                </c:pt>
                <c:pt idx="1935">
                  <c:v>0.72972800000000004</c:v>
                </c:pt>
                <c:pt idx="1936">
                  <c:v>0.72979099999999997</c:v>
                </c:pt>
                <c:pt idx="1937">
                  <c:v>0.729854</c:v>
                </c:pt>
                <c:pt idx="1938">
                  <c:v>0.72991700000000004</c:v>
                </c:pt>
                <c:pt idx="1939">
                  <c:v>0.72997999999999996</c:v>
                </c:pt>
                <c:pt idx="1940">
                  <c:v>0.730043</c:v>
                </c:pt>
                <c:pt idx="1941">
                  <c:v>0.730105</c:v>
                </c:pt>
                <c:pt idx="1942">
                  <c:v>0.73016800000000004</c:v>
                </c:pt>
                <c:pt idx="1943">
                  <c:v>0.73023000000000005</c:v>
                </c:pt>
                <c:pt idx="1944">
                  <c:v>0.73029299999999997</c:v>
                </c:pt>
                <c:pt idx="1945">
                  <c:v>0.73035499999999998</c:v>
                </c:pt>
                <c:pt idx="1946">
                  <c:v>0.73041800000000001</c:v>
                </c:pt>
                <c:pt idx="1947">
                  <c:v>0.73048000000000002</c:v>
                </c:pt>
                <c:pt idx="1948">
                  <c:v>0.73054200000000002</c:v>
                </c:pt>
                <c:pt idx="1949">
                  <c:v>0.73060400000000003</c:v>
                </c:pt>
                <c:pt idx="1950">
                  <c:v>0.73066600000000004</c:v>
                </c:pt>
                <c:pt idx="1951">
                  <c:v>0.73072800000000004</c:v>
                </c:pt>
                <c:pt idx="1952">
                  <c:v>0.73079000000000005</c:v>
                </c:pt>
                <c:pt idx="1953">
                  <c:v>0.73085199999999995</c:v>
                </c:pt>
                <c:pt idx="1954">
                  <c:v>0.73091399999999995</c:v>
                </c:pt>
                <c:pt idx="1955">
                  <c:v>0.73097599999999996</c:v>
                </c:pt>
                <c:pt idx="1956">
                  <c:v>0.73103799999999997</c:v>
                </c:pt>
                <c:pt idx="1957">
                  <c:v>0.73109900000000005</c:v>
                </c:pt>
                <c:pt idx="1958">
                  <c:v>0.73116099999999995</c:v>
                </c:pt>
                <c:pt idx="1959">
                  <c:v>0.73122299999999996</c:v>
                </c:pt>
                <c:pt idx="1960">
                  <c:v>0.73128400000000005</c:v>
                </c:pt>
                <c:pt idx="1961">
                  <c:v>0.73134600000000005</c:v>
                </c:pt>
                <c:pt idx="1962">
                  <c:v>0.73140700000000003</c:v>
                </c:pt>
                <c:pt idx="1963">
                  <c:v>0.73146800000000001</c:v>
                </c:pt>
                <c:pt idx="1964">
                  <c:v>0.73152899999999998</c:v>
                </c:pt>
                <c:pt idx="1965">
                  <c:v>0.73159099999999999</c:v>
                </c:pt>
                <c:pt idx="1966">
                  <c:v>0.73165199999999997</c:v>
                </c:pt>
                <c:pt idx="1967">
                  <c:v>0.73171299999999995</c:v>
                </c:pt>
                <c:pt idx="1968">
                  <c:v>0.73177400000000004</c:v>
                </c:pt>
                <c:pt idx="1969">
                  <c:v>0.73183500000000001</c:v>
                </c:pt>
                <c:pt idx="1970">
                  <c:v>0.73189599999999999</c:v>
                </c:pt>
                <c:pt idx="1971">
                  <c:v>0.73195699999999997</c:v>
                </c:pt>
                <c:pt idx="1972">
                  <c:v>0.73201700000000003</c:v>
                </c:pt>
                <c:pt idx="1973">
                  <c:v>0.73207800000000001</c:v>
                </c:pt>
                <c:pt idx="1974">
                  <c:v>0.73213899999999998</c:v>
                </c:pt>
                <c:pt idx="1975">
                  <c:v>0.73219900000000004</c:v>
                </c:pt>
                <c:pt idx="1976">
                  <c:v>0.73226000000000002</c:v>
                </c:pt>
                <c:pt idx="1977">
                  <c:v>0.73231999999999997</c:v>
                </c:pt>
                <c:pt idx="1978">
                  <c:v>0.73238099999999995</c:v>
                </c:pt>
                <c:pt idx="1979">
                  <c:v>0.73244100000000001</c:v>
                </c:pt>
                <c:pt idx="1980">
                  <c:v>0.73250099999999996</c:v>
                </c:pt>
                <c:pt idx="1981">
                  <c:v>0.73256200000000005</c:v>
                </c:pt>
                <c:pt idx="1982">
                  <c:v>0.732622</c:v>
                </c:pt>
                <c:pt idx="1983">
                  <c:v>0.73268200000000006</c:v>
                </c:pt>
                <c:pt idx="1984">
                  <c:v>0.732742</c:v>
                </c:pt>
                <c:pt idx="1985">
                  <c:v>0.73280199999999995</c:v>
                </c:pt>
                <c:pt idx="1986">
                  <c:v>0.73286200000000001</c:v>
                </c:pt>
                <c:pt idx="1987">
                  <c:v>0.73292199999999996</c:v>
                </c:pt>
                <c:pt idx="1988">
                  <c:v>0.73298200000000002</c:v>
                </c:pt>
                <c:pt idx="1989">
                  <c:v>0.73304100000000005</c:v>
                </c:pt>
                <c:pt idx="1990">
                  <c:v>0.733101</c:v>
                </c:pt>
                <c:pt idx="1991">
                  <c:v>0.73316099999999995</c:v>
                </c:pt>
                <c:pt idx="1992">
                  <c:v>0.73321999999999998</c:v>
                </c:pt>
                <c:pt idx="1993">
                  <c:v>0.73328000000000004</c:v>
                </c:pt>
                <c:pt idx="1994">
                  <c:v>0.73333899999999996</c:v>
                </c:pt>
                <c:pt idx="1995">
                  <c:v>0.73339900000000002</c:v>
                </c:pt>
                <c:pt idx="1996">
                  <c:v>0.73345800000000005</c:v>
                </c:pt>
                <c:pt idx="1997">
                  <c:v>0.73351699999999997</c:v>
                </c:pt>
                <c:pt idx="1998">
                  <c:v>0.73357700000000003</c:v>
                </c:pt>
                <c:pt idx="1999">
                  <c:v>0.73363599999999995</c:v>
                </c:pt>
                <c:pt idx="2000">
                  <c:v>0.73369499999999999</c:v>
                </c:pt>
                <c:pt idx="2001">
                  <c:v>0.73375400000000002</c:v>
                </c:pt>
                <c:pt idx="2002">
                  <c:v>0.73381300000000005</c:v>
                </c:pt>
                <c:pt idx="2003">
                  <c:v>0.73387199999999997</c:v>
                </c:pt>
                <c:pt idx="2004">
                  <c:v>0.733931</c:v>
                </c:pt>
                <c:pt idx="2005">
                  <c:v>0.73399000000000003</c:v>
                </c:pt>
                <c:pt idx="2006">
                  <c:v>0.73404899999999995</c:v>
                </c:pt>
                <c:pt idx="2007">
                  <c:v>0.73410699999999995</c:v>
                </c:pt>
                <c:pt idx="2008">
                  <c:v>0.73416599999999999</c:v>
                </c:pt>
                <c:pt idx="2009">
                  <c:v>0.73422500000000002</c:v>
                </c:pt>
                <c:pt idx="2010">
                  <c:v>0.73428300000000002</c:v>
                </c:pt>
                <c:pt idx="2011">
                  <c:v>0.73434200000000005</c:v>
                </c:pt>
                <c:pt idx="2012">
                  <c:v>0.73440000000000005</c:v>
                </c:pt>
                <c:pt idx="2013">
                  <c:v>0.73445800000000006</c:v>
                </c:pt>
                <c:pt idx="2014">
                  <c:v>0.73451699999999998</c:v>
                </c:pt>
                <c:pt idx="2015">
                  <c:v>0.73457499999999998</c:v>
                </c:pt>
                <c:pt idx="2016">
                  <c:v>0.73463299999999998</c:v>
                </c:pt>
                <c:pt idx="2017">
                  <c:v>0.73469099999999998</c:v>
                </c:pt>
                <c:pt idx="2018">
                  <c:v>0.73474899999999999</c:v>
                </c:pt>
                <c:pt idx="2019">
                  <c:v>0.73480699999999999</c:v>
                </c:pt>
                <c:pt idx="2020">
                  <c:v>0.73486499999999999</c:v>
                </c:pt>
                <c:pt idx="2021">
                  <c:v>0.73492299999999999</c:v>
                </c:pt>
                <c:pt idx="2022">
                  <c:v>0.734981</c:v>
                </c:pt>
                <c:pt idx="2023">
                  <c:v>0.735039</c:v>
                </c:pt>
                <c:pt idx="2024">
                  <c:v>0.735097</c:v>
                </c:pt>
                <c:pt idx="2025">
                  <c:v>0.73515399999999997</c:v>
                </c:pt>
                <c:pt idx="2026">
                  <c:v>0.73521199999999998</c:v>
                </c:pt>
                <c:pt idx="2027">
                  <c:v>0.73526999999999998</c:v>
                </c:pt>
                <c:pt idx="2028">
                  <c:v>0.73532699999999995</c:v>
                </c:pt>
                <c:pt idx="2029">
                  <c:v>0.73538499999999996</c:v>
                </c:pt>
                <c:pt idx="2030">
                  <c:v>0.73544200000000004</c:v>
                </c:pt>
                <c:pt idx="2031">
                  <c:v>0.73549900000000001</c:v>
                </c:pt>
                <c:pt idx="2032">
                  <c:v>0.73555700000000002</c:v>
                </c:pt>
                <c:pt idx="2033">
                  <c:v>0.73561399999999999</c:v>
                </c:pt>
                <c:pt idx="2034">
                  <c:v>0.73567099999999996</c:v>
                </c:pt>
                <c:pt idx="2035">
                  <c:v>0.73572800000000005</c:v>
                </c:pt>
                <c:pt idx="2036">
                  <c:v>0.73578500000000002</c:v>
                </c:pt>
                <c:pt idx="2037">
                  <c:v>0.735842</c:v>
                </c:pt>
                <c:pt idx="2038">
                  <c:v>0.73589899999999997</c:v>
                </c:pt>
                <c:pt idx="2039">
                  <c:v>0.73595600000000005</c:v>
                </c:pt>
                <c:pt idx="2040">
                  <c:v>0.73601300000000003</c:v>
                </c:pt>
                <c:pt idx="2041">
                  <c:v>0.73607</c:v>
                </c:pt>
                <c:pt idx="2042">
                  <c:v>0.73612699999999998</c:v>
                </c:pt>
                <c:pt idx="2043">
                  <c:v>0.73618300000000003</c:v>
                </c:pt>
                <c:pt idx="2044">
                  <c:v>0.73624000000000001</c:v>
                </c:pt>
                <c:pt idx="2045">
                  <c:v>0.73629599999999995</c:v>
                </c:pt>
                <c:pt idx="2046">
                  <c:v>0.73635300000000004</c:v>
                </c:pt>
                <c:pt idx="2047">
                  <c:v>0.73640899999999998</c:v>
                </c:pt>
                <c:pt idx="2048">
                  <c:v>0.73646599999999995</c:v>
                </c:pt>
                <c:pt idx="2049">
                  <c:v>0.73652200000000001</c:v>
                </c:pt>
                <c:pt idx="2050">
                  <c:v>0.73657799999999995</c:v>
                </c:pt>
                <c:pt idx="2051">
                  <c:v>0.73663500000000004</c:v>
                </c:pt>
                <c:pt idx="2052">
                  <c:v>0.73669099999999998</c:v>
                </c:pt>
                <c:pt idx="2053">
                  <c:v>0.73674700000000004</c:v>
                </c:pt>
                <c:pt idx="2054">
                  <c:v>0.73680299999999999</c:v>
                </c:pt>
                <c:pt idx="2055">
                  <c:v>0.73685900000000004</c:v>
                </c:pt>
                <c:pt idx="2056">
                  <c:v>0.73691499999999999</c:v>
                </c:pt>
                <c:pt idx="2057">
                  <c:v>0.73697100000000004</c:v>
                </c:pt>
                <c:pt idx="2058">
                  <c:v>0.73702699999999999</c:v>
                </c:pt>
                <c:pt idx="2059">
                  <c:v>0.73708300000000004</c:v>
                </c:pt>
                <c:pt idx="2060">
                  <c:v>0.73713799999999996</c:v>
                </c:pt>
                <c:pt idx="2061">
                  <c:v>0.73719400000000002</c:v>
                </c:pt>
                <c:pt idx="2062">
                  <c:v>0.73724999999999996</c:v>
                </c:pt>
                <c:pt idx="2063">
                  <c:v>0.73730499999999999</c:v>
                </c:pt>
                <c:pt idx="2064">
                  <c:v>0.73736100000000004</c:v>
                </c:pt>
                <c:pt idx="2065">
                  <c:v>0.73741599999999996</c:v>
                </c:pt>
                <c:pt idx="2066">
                  <c:v>0.73747200000000002</c:v>
                </c:pt>
                <c:pt idx="2067">
                  <c:v>0.73752700000000004</c:v>
                </c:pt>
                <c:pt idx="2068">
                  <c:v>0.73758199999999996</c:v>
                </c:pt>
                <c:pt idx="2069">
                  <c:v>0.73763699999999999</c:v>
                </c:pt>
                <c:pt idx="2070">
                  <c:v>0.73769300000000004</c:v>
                </c:pt>
                <c:pt idx="2071">
                  <c:v>0.73774799999999996</c:v>
                </c:pt>
                <c:pt idx="2072">
                  <c:v>0.73780299999999999</c:v>
                </c:pt>
                <c:pt idx="2073">
                  <c:v>0.73785800000000001</c:v>
                </c:pt>
                <c:pt idx="2074">
                  <c:v>0.73791300000000004</c:v>
                </c:pt>
                <c:pt idx="2075">
                  <c:v>0.73796799999999996</c:v>
                </c:pt>
                <c:pt idx="2076">
                  <c:v>0.73802299999999998</c:v>
                </c:pt>
                <c:pt idx="2077">
                  <c:v>0.73807800000000001</c:v>
                </c:pt>
                <c:pt idx="2078">
                  <c:v>0.73813200000000001</c:v>
                </c:pt>
                <c:pt idx="2079">
                  <c:v>0.73818700000000004</c:v>
                </c:pt>
                <c:pt idx="2080">
                  <c:v>0.73824199999999995</c:v>
                </c:pt>
                <c:pt idx="2081">
                  <c:v>0.73829599999999995</c:v>
                </c:pt>
                <c:pt idx="2082">
                  <c:v>0.73835099999999998</c:v>
                </c:pt>
                <c:pt idx="2083">
                  <c:v>0.73840499999999998</c:v>
                </c:pt>
                <c:pt idx="2084">
                  <c:v>0.73846000000000001</c:v>
                </c:pt>
                <c:pt idx="2085">
                  <c:v>0.738514</c:v>
                </c:pt>
                <c:pt idx="2086">
                  <c:v>0.738568</c:v>
                </c:pt>
                <c:pt idx="2087">
                  <c:v>0.73862300000000003</c:v>
                </c:pt>
                <c:pt idx="2088">
                  <c:v>0.73867700000000003</c:v>
                </c:pt>
                <c:pt idx="2089">
                  <c:v>0.73873100000000003</c:v>
                </c:pt>
                <c:pt idx="2090">
                  <c:v>0.73878500000000003</c:v>
                </c:pt>
                <c:pt idx="2091">
                  <c:v>0.73883900000000002</c:v>
                </c:pt>
                <c:pt idx="2092">
                  <c:v>0.73889300000000002</c:v>
                </c:pt>
                <c:pt idx="2093">
                  <c:v>0.73894700000000002</c:v>
                </c:pt>
                <c:pt idx="2094">
                  <c:v>0.73900100000000002</c:v>
                </c:pt>
                <c:pt idx="2095">
                  <c:v>0.73905500000000002</c:v>
                </c:pt>
                <c:pt idx="2096">
                  <c:v>0.73910900000000002</c:v>
                </c:pt>
                <c:pt idx="2097">
                  <c:v>0.73916300000000001</c:v>
                </c:pt>
                <c:pt idx="2098">
                  <c:v>0.73921599999999998</c:v>
                </c:pt>
                <c:pt idx="2099">
                  <c:v>0.73926999999999998</c:v>
                </c:pt>
                <c:pt idx="2100">
                  <c:v>0.73932399999999998</c:v>
                </c:pt>
                <c:pt idx="2101">
                  <c:v>0.73937699999999995</c:v>
                </c:pt>
                <c:pt idx="2102">
                  <c:v>0.73943099999999995</c:v>
                </c:pt>
                <c:pt idx="2103">
                  <c:v>0.73948400000000003</c:v>
                </c:pt>
                <c:pt idx="2104">
                  <c:v>0.739537</c:v>
                </c:pt>
                <c:pt idx="2105">
                  <c:v>0.739591</c:v>
                </c:pt>
                <c:pt idx="2106">
                  <c:v>0.73964399999999997</c:v>
                </c:pt>
                <c:pt idx="2107">
                  <c:v>0.73969700000000005</c:v>
                </c:pt>
                <c:pt idx="2108">
                  <c:v>0.73975000000000002</c:v>
                </c:pt>
                <c:pt idx="2109">
                  <c:v>0.73980400000000002</c:v>
                </c:pt>
                <c:pt idx="2110">
                  <c:v>0.73985699999999999</c:v>
                </c:pt>
                <c:pt idx="2111">
                  <c:v>0.73990999999999996</c:v>
                </c:pt>
                <c:pt idx="2112">
                  <c:v>0.73996300000000004</c:v>
                </c:pt>
                <c:pt idx="2113">
                  <c:v>0.74001600000000001</c:v>
                </c:pt>
                <c:pt idx="2114">
                  <c:v>0.74006799999999995</c:v>
                </c:pt>
                <c:pt idx="2115">
                  <c:v>0.74012100000000003</c:v>
                </c:pt>
                <c:pt idx="2116">
                  <c:v>0.740174</c:v>
                </c:pt>
                <c:pt idx="2117">
                  <c:v>0.74022699999999997</c:v>
                </c:pt>
                <c:pt idx="2118">
                  <c:v>0.74027900000000002</c:v>
                </c:pt>
                <c:pt idx="2119">
                  <c:v>0.74033199999999999</c:v>
                </c:pt>
                <c:pt idx="2120">
                  <c:v>0.74038400000000004</c:v>
                </c:pt>
                <c:pt idx="2121">
                  <c:v>0.74043700000000001</c:v>
                </c:pt>
                <c:pt idx="2122">
                  <c:v>0.74048899999999995</c:v>
                </c:pt>
                <c:pt idx="2123">
                  <c:v>0.74054200000000003</c:v>
                </c:pt>
                <c:pt idx="2124">
                  <c:v>0.74059399999999997</c:v>
                </c:pt>
                <c:pt idx="2125">
                  <c:v>0.74064600000000003</c:v>
                </c:pt>
                <c:pt idx="2126">
                  <c:v>0.740699</c:v>
                </c:pt>
                <c:pt idx="2127">
                  <c:v>0.74075100000000005</c:v>
                </c:pt>
                <c:pt idx="2128">
                  <c:v>0.74080299999999999</c:v>
                </c:pt>
                <c:pt idx="2129">
                  <c:v>0.74085500000000004</c:v>
                </c:pt>
                <c:pt idx="2130">
                  <c:v>0.74090699999999998</c:v>
                </c:pt>
                <c:pt idx="2131">
                  <c:v>0.74095900000000003</c:v>
                </c:pt>
                <c:pt idx="2132">
                  <c:v>0.74101099999999998</c:v>
                </c:pt>
                <c:pt idx="2133">
                  <c:v>0.74106300000000003</c:v>
                </c:pt>
                <c:pt idx="2134">
                  <c:v>0.74111499999999997</c:v>
                </c:pt>
                <c:pt idx="2135">
                  <c:v>0.74116700000000002</c:v>
                </c:pt>
                <c:pt idx="2136">
                  <c:v>0.74121800000000004</c:v>
                </c:pt>
                <c:pt idx="2137">
                  <c:v>0.74126999999999998</c:v>
                </c:pt>
                <c:pt idx="2138">
                  <c:v>0.74132200000000004</c:v>
                </c:pt>
                <c:pt idx="2139">
                  <c:v>0.74137299999999995</c:v>
                </c:pt>
                <c:pt idx="2140">
                  <c:v>0.741425</c:v>
                </c:pt>
                <c:pt idx="2141">
                  <c:v>0.74147600000000002</c:v>
                </c:pt>
                <c:pt idx="2142">
                  <c:v>0.74152799999999996</c:v>
                </c:pt>
                <c:pt idx="2143">
                  <c:v>0.74157899999999999</c:v>
                </c:pt>
                <c:pt idx="2144">
                  <c:v>0.74163000000000001</c:v>
                </c:pt>
                <c:pt idx="2145">
                  <c:v>0.74168199999999995</c:v>
                </c:pt>
                <c:pt idx="2146">
                  <c:v>0.74173299999999998</c:v>
                </c:pt>
                <c:pt idx="2147">
                  <c:v>0.741784</c:v>
                </c:pt>
                <c:pt idx="2148">
                  <c:v>0.74183500000000002</c:v>
                </c:pt>
                <c:pt idx="2149">
                  <c:v>0.74188600000000005</c:v>
                </c:pt>
                <c:pt idx="2150">
                  <c:v>0.74193699999999996</c:v>
                </c:pt>
                <c:pt idx="2151">
                  <c:v>0.74198799999999998</c:v>
                </c:pt>
                <c:pt idx="2152">
                  <c:v>0.742039</c:v>
                </c:pt>
                <c:pt idx="2153">
                  <c:v>0.74209000000000003</c:v>
                </c:pt>
                <c:pt idx="2154">
                  <c:v>0.74214100000000005</c:v>
                </c:pt>
                <c:pt idx="2155">
                  <c:v>0.74219199999999996</c:v>
                </c:pt>
                <c:pt idx="2156">
                  <c:v>0.74224199999999996</c:v>
                </c:pt>
                <c:pt idx="2157">
                  <c:v>0.74229299999999998</c:v>
                </c:pt>
                <c:pt idx="2158">
                  <c:v>0.742344</c:v>
                </c:pt>
                <c:pt idx="2159">
                  <c:v>0.742394</c:v>
                </c:pt>
                <c:pt idx="2160">
                  <c:v>0.74244500000000002</c:v>
                </c:pt>
                <c:pt idx="2161">
                  <c:v>0.74249500000000002</c:v>
                </c:pt>
                <c:pt idx="2162">
                  <c:v>0.74254600000000004</c:v>
                </c:pt>
                <c:pt idx="2163">
                  <c:v>0.74259600000000003</c:v>
                </c:pt>
                <c:pt idx="2164">
                  <c:v>0.74264600000000003</c:v>
                </c:pt>
                <c:pt idx="2165">
                  <c:v>0.74269700000000005</c:v>
                </c:pt>
                <c:pt idx="2166">
                  <c:v>0.74274700000000005</c:v>
                </c:pt>
                <c:pt idx="2167">
                  <c:v>0.74279700000000004</c:v>
                </c:pt>
                <c:pt idx="2168">
                  <c:v>0.74284700000000004</c:v>
                </c:pt>
                <c:pt idx="2169">
                  <c:v>0.74289700000000003</c:v>
                </c:pt>
                <c:pt idx="2170">
                  <c:v>0.74294700000000002</c:v>
                </c:pt>
                <c:pt idx="2171">
                  <c:v>0.74299700000000002</c:v>
                </c:pt>
                <c:pt idx="2172">
                  <c:v>0.74304700000000001</c:v>
                </c:pt>
                <c:pt idx="2173">
                  <c:v>0.74309700000000001</c:v>
                </c:pt>
                <c:pt idx="2174">
                  <c:v>0.743147</c:v>
                </c:pt>
                <c:pt idx="2175">
                  <c:v>0.743197</c:v>
                </c:pt>
                <c:pt idx="2176">
                  <c:v>0.74324599999999996</c:v>
                </c:pt>
                <c:pt idx="2177">
                  <c:v>0.74329599999999996</c:v>
                </c:pt>
                <c:pt idx="2178">
                  <c:v>0.74334599999999995</c:v>
                </c:pt>
                <c:pt idx="2179">
                  <c:v>0.74339500000000003</c:v>
                </c:pt>
                <c:pt idx="2180">
                  <c:v>0.74344500000000002</c:v>
                </c:pt>
                <c:pt idx="2181">
                  <c:v>0.74349399999999999</c:v>
                </c:pt>
                <c:pt idx="2182">
                  <c:v>0.74354399999999998</c:v>
                </c:pt>
                <c:pt idx="2183">
                  <c:v>0.74359299999999995</c:v>
                </c:pt>
                <c:pt idx="2184">
                  <c:v>0.74364200000000003</c:v>
                </c:pt>
                <c:pt idx="2185">
                  <c:v>0.74369200000000002</c:v>
                </c:pt>
                <c:pt idx="2186">
                  <c:v>0.74374099999999999</c:v>
                </c:pt>
                <c:pt idx="2187">
                  <c:v>0.74378999999999995</c:v>
                </c:pt>
                <c:pt idx="2188">
                  <c:v>0.74383900000000003</c:v>
                </c:pt>
                <c:pt idx="2189">
                  <c:v>0.74388799999999999</c:v>
                </c:pt>
                <c:pt idx="2190">
                  <c:v>0.74393799999999999</c:v>
                </c:pt>
                <c:pt idx="2191">
                  <c:v>0.74398699999999995</c:v>
                </c:pt>
                <c:pt idx="2192">
                  <c:v>0.744035</c:v>
                </c:pt>
                <c:pt idx="2193">
                  <c:v>0.74408399999999997</c:v>
                </c:pt>
                <c:pt idx="2194">
                  <c:v>0.74413300000000004</c:v>
                </c:pt>
                <c:pt idx="2195">
                  <c:v>0.74418200000000001</c:v>
                </c:pt>
                <c:pt idx="2196">
                  <c:v>0.74423099999999998</c:v>
                </c:pt>
                <c:pt idx="2197">
                  <c:v>0.74428000000000005</c:v>
                </c:pt>
                <c:pt idx="2198">
                  <c:v>0.74432799999999999</c:v>
                </c:pt>
                <c:pt idx="2199">
                  <c:v>0.74437699999999996</c:v>
                </c:pt>
                <c:pt idx="2200">
                  <c:v>0.744425</c:v>
                </c:pt>
                <c:pt idx="2201">
                  <c:v>0.74447399999999997</c:v>
                </c:pt>
                <c:pt idx="2202">
                  <c:v>0.74452200000000002</c:v>
                </c:pt>
                <c:pt idx="2203">
                  <c:v>0.74457099999999998</c:v>
                </c:pt>
                <c:pt idx="2204">
                  <c:v>0.74461900000000003</c:v>
                </c:pt>
                <c:pt idx="2205">
                  <c:v>0.744668</c:v>
                </c:pt>
                <c:pt idx="2206">
                  <c:v>0.74471600000000004</c:v>
                </c:pt>
                <c:pt idx="2207">
                  <c:v>0.74476399999999998</c:v>
                </c:pt>
                <c:pt idx="2208">
                  <c:v>0.74481200000000003</c:v>
                </c:pt>
                <c:pt idx="2209">
                  <c:v>0.744861</c:v>
                </c:pt>
                <c:pt idx="2210">
                  <c:v>0.74490900000000004</c:v>
                </c:pt>
                <c:pt idx="2211">
                  <c:v>0.74495699999999998</c:v>
                </c:pt>
                <c:pt idx="2212">
                  <c:v>0.74500500000000003</c:v>
                </c:pt>
                <c:pt idx="2213">
                  <c:v>0.74505299999999997</c:v>
                </c:pt>
                <c:pt idx="2214">
                  <c:v>0.74510100000000001</c:v>
                </c:pt>
                <c:pt idx="2215">
                  <c:v>0.74514800000000003</c:v>
                </c:pt>
                <c:pt idx="2216">
                  <c:v>0.74519599999999997</c:v>
                </c:pt>
                <c:pt idx="2217">
                  <c:v>0.74524400000000002</c:v>
                </c:pt>
                <c:pt idx="2218">
                  <c:v>0.74529199999999995</c:v>
                </c:pt>
                <c:pt idx="2219">
                  <c:v>0.74533899999999997</c:v>
                </c:pt>
                <c:pt idx="2220">
                  <c:v>0.74538700000000002</c:v>
                </c:pt>
                <c:pt idx="2221">
                  <c:v>0.74543499999999996</c:v>
                </c:pt>
                <c:pt idx="2222">
                  <c:v>0.74548199999999998</c:v>
                </c:pt>
                <c:pt idx="2223">
                  <c:v>0.74553000000000003</c:v>
                </c:pt>
                <c:pt idx="2224">
                  <c:v>0.74557700000000005</c:v>
                </c:pt>
                <c:pt idx="2225">
                  <c:v>0.74562399999999995</c:v>
                </c:pt>
                <c:pt idx="2226">
                  <c:v>0.745672</c:v>
                </c:pt>
                <c:pt idx="2227">
                  <c:v>0.74571900000000002</c:v>
                </c:pt>
                <c:pt idx="2228">
                  <c:v>0.74576600000000004</c:v>
                </c:pt>
                <c:pt idx="2229">
                  <c:v>0.74581399999999998</c:v>
                </c:pt>
                <c:pt idx="2230">
                  <c:v>0.745861</c:v>
                </c:pt>
                <c:pt idx="2231">
                  <c:v>0.74590800000000002</c:v>
                </c:pt>
                <c:pt idx="2232">
                  <c:v>0.74595500000000003</c:v>
                </c:pt>
                <c:pt idx="2233">
                  <c:v>0.74600200000000005</c:v>
                </c:pt>
                <c:pt idx="2234">
                  <c:v>0.74604899999999996</c:v>
                </c:pt>
                <c:pt idx="2235">
                  <c:v>0.74609599999999998</c:v>
                </c:pt>
                <c:pt idx="2236">
                  <c:v>0.746143</c:v>
                </c:pt>
                <c:pt idx="2237">
                  <c:v>0.74619000000000002</c:v>
                </c:pt>
                <c:pt idx="2238">
                  <c:v>0.74623600000000001</c:v>
                </c:pt>
                <c:pt idx="2239">
                  <c:v>0.74628300000000003</c:v>
                </c:pt>
                <c:pt idx="2240">
                  <c:v>0.74633000000000005</c:v>
                </c:pt>
                <c:pt idx="2241">
                  <c:v>0.74637699999999996</c:v>
                </c:pt>
                <c:pt idx="2242">
                  <c:v>0.74642299999999995</c:v>
                </c:pt>
                <c:pt idx="2243">
                  <c:v>0.74646999999999997</c:v>
                </c:pt>
                <c:pt idx="2244">
                  <c:v>0.74651599999999996</c:v>
                </c:pt>
                <c:pt idx="2245">
                  <c:v>0.74656299999999998</c:v>
                </c:pt>
                <c:pt idx="2246">
                  <c:v>0.74660899999999997</c:v>
                </c:pt>
                <c:pt idx="2247">
                  <c:v>0.74665599999999999</c:v>
                </c:pt>
                <c:pt idx="2248">
                  <c:v>0.74670199999999998</c:v>
                </c:pt>
                <c:pt idx="2249">
                  <c:v>0.74674799999999997</c:v>
                </c:pt>
                <c:pt idx="2250">
                  <c:v>0.74679399999999996</c:v>
                </c:pt>
                <c:pt idx="2251">
                  <c:v>0.74684099999999998</c:v>
                </c:pt>
                <c:pt idx="2252">
                  <c:v>0.74688699999999997</c:v>
                </c:pt>
                <c:pt idx="2253">
                  <c:v>0.74693299999999996</c:v>
                </c:pt>
                <c:pt idx="2254">
                  <c:v>0.74697899999999995</c:v>
                </c:pt>
                <c:pt idx="2255">
                  <c:v>0.74702500000000005</c:v>
                </c:pt>
                <c:pt idx="2256">
                  <c:v>0.74707100000000004</c:v>
                </c:pt>
                <c:pt idx="2257">
                  <c:v>0.74711700000000003</c:v>
                </c:pt>
                <c:pt idx="2258">
                  <c:v>0.74716300000000002</c:v>
                </c:pt>
                <c:pt idx="2259">
                  <c:v>0.74720900000000001</c:v>
                </c:pt>
                <c:pt idx="2260">
                  <c:v>0.74725399999999997</c:v>
                </c:pt>
                <c:pt idx="2261">
                  <c:v>0.74729999999999996</c:v>
                </c:pt>
                <c:pt idx="2262">
                  <c:v>0.74734599999999995</c:v>
                </c:pt>
                <c:pt idx="2263">
                  <c:v>0.74739199999999995</c:v>
                </c:pt>
                <c:pt idx="2264">
                  <c:v>0.74743700000000002</c:v>
                </c:pt>
                <c:pt idx="2265">
                  <c:v>0.74748300000000001</c:v>
                </c:pt>
                <c:pt idx="2266">
                  <c:v>0.74752799999999997</c:v>
                </c:pt>
                <c:pt idx="2267">
                  <c:v>0.74757399999999996</c:v>
                </c:pt>
                <c:pt idx="2268">
                  <c:v>0.74761900000000003</c:v>
                </c:pt>
                <c:pt idx="2269">
                  <c:v>0.74766500000000002</c:v>
                </c:pt>
                <c:pt idx="2270">
                  <c:v>0.74770999999999999</c:v>
                </c:pt>
                <c:pt idx="2271">
                  <c:v>0.74775499999999995</c:v>
                </c:pt>
                <c:pt idx="2272">
                  <c:v>0.74780000000000002</c:v>
                </c:pt>
                <c:pt idx="2273">
                  <c:v>0.74784600000000001</c:v>
                </c:pt>
                <c:pt idx="2274">
                  <c:v>0.74789099999999997</c:v>
                </c:pt>
                <c:pt idx="2275">
                  <c:v>0.74793600000000005</c:v>
                </c:pt>
                <c:pt idx="2276">
                  <c:v>0.74798100000000001</c:v>
                </c:pt>
                <c:pt idx="2277">
                  <c:v>0.74802599999999997</c:v>
                </c:pt>
                <c:pt idx="2278">
                  <c:v>0.74807100000000004</c:v>
                </c:pt>
                <c:pt idx="2279">
                  <c:v>0.748116</c:v>
                </c:pt>
                <c:pt idx="2280">
                  <c:v>0.74816099999999996</c:v>
                </c:pt>
                <c:pt idx="2281">
                  <c:v>0.74820600000000004</c:v>
                </c:pt>
                <c:pt idx="2282">
                  <c:v>0.748251</c:v>
                </c:pt>
                <c:pt idx="2283">
                  <c:v>0.74829500000000004</c:v>
                </c:pt>
                <c:pt idx="2284">
                  <c:v>0.74834000000000001</c:v>
                </c:pt>
                <c:pt idx="2285">
                  <c:v>0.74838499999999997</c:v>
                </c:pt>
                <c:pt idx="2286">
                  <c:v>0.74842900000000001</c:v>
                </c:pt>
                <c:pt idx="2287">
                  <c:v>0.74847399999999997</c:v>
                </c:pt>
                <c:pt idx="2288">
                  <c:v>0.74851900000000005</c:v>
                </c:pt>
                <c:pt idx="2289">
                  <c:v>0.74856299999999998</c:v>
                </c:pt>
                <c:pt idx="2290">
                  <c:v>0.74860800000000005</c:v>
                </c:pt>
                <c:pt idx="2291">
                  <c:v>0.74865199999999998</c:v>
                </c:pt>
                <c:pt idx="2292">
                  <c:v>0.74869600000000003</c:v>
                </c:pt>
                <c:pt idx="2293">
                  <c:v>0.74874099999999999</c:v>
                </c:pt>
                <c:pt idx="2294">
                  <c:v>0.74878500000000003</c:v>
                </c:pt>
                <c:pt idx="2295">
                  <c:v>0.74882899999999997</c:v>
                </c:pt>
                <c:pt idx="2296">
                  <c:v>0.74887300000000001</c:v>
                </c:pt>
                <c:pt idx="2297">
                  <c:v>0.74891799999999997</c:v>
                </c:pt>
                <c:pt idx="2298">
                  <c:v>0.74896200000000002</c:v>
                </c:pt>
                <c:pt idx="2299">
                  <c:v>0.74900599999999995</c:v>
                </c:pt>
                <c:pt idx="2300">
                  <c:v>0.74904999999999999</c:v>
                </c:pt>
                <c:pt idx="2301">
                  <c:v>0.74909400000000004</c:v>
                </c:pt>
                <c:pt idx="2302">
                  <c:v>0.74913799999999997</c:v>
                </c:pt>
                <c:pt idx="2303">
                  <c:v>0.74918200000000001</c:v>
                </c:pt>
                <c:pt idx="2304">
                  <c:v>0.74922500000000003</c:v>
                </c:pt>
                <c:pt idx="2305">
                  <c:v>0.74926899999999996</c:v>
                </c:pt>
                <c:pt idx="2306">
                  <c:v>0.74931300000000001</c:v>
                </c:pt>
                <c:pt idx="2307">
                  <c:v>0.74935700000000005</c:v>
                </c:pt>
                <c:pt idx="2308">
                  <c:v>0.74939999999999996</c:v>
                </c:pt>
                <c:pt idx="2309">
                  <c:v>0.749444</c:v>
                </c:pt>
                <c:pt idx="2310">
                  <c:v>0.74948800000000004</c:v>
                </c:pt>
                <c:pt idx="2311">
                  <c:v>0.74953099999999995</c:v>
                </c:pt>
                <c:pt idx="2312">
                  <c:v>0.74957499999999999</c:v>
                </c:pt>
                <c:pt idx="2313">
                  <c:v>0.74961800000000001</c:v>
                </c:pt>
                <c:pt idx="2314">
                  <c:v>0.74966200000000005</c:v>
                </c:pt>
                <c:pt idx="2315">
                  <c:v>0.74970499999999995</c:v>
                </c:pt>
                <c:pt idx="2316">
                  <c:v>0.74974799999999997</c:v>
                </c:pt>
                <c:pt idx="2317">
                  <c:v>0.74979200000000001</c:v>
                </c:pt>
                <c:pt idx="2318">
                  <c:v>0.74983500000000003</c:v>
                </c:pt>
                <c:pt idx="2319">
                  <c:v>0.74987800000000004</c:v>
                </c:pt>
                <c:pt idx="2320">
                  <c:v>0.74992099999999995</c:v>
                </c:pt>
                <c:pt idx="2321">
                  <c:v>0.74996399999999996</c:v>
                </c:pt>
                <c:pt idx="2322">
                  <c:v>0.75000800000000001</c:v>
                </c:pt>
                <c:pt idx="2323">
                  <c:v>0.75005100000000002</c:v>
                </c:pt>
                <c:pt idx="2324">
                  <c:v>0.75009400000000004</c:v>
                </c:pt>
                <c:pt idx="2325">
                  <c:v>0.75013700000000005</c:v>
                </c:pt>
                <c:pt idx="2326">
                  <c:v>0.75017900000000004</c:v>
                </c:pt>
                <c:pt idx="2327">
                  <c:v>0.75022200000000006</c:v>
                </c:pt>
                <c:pt idx="2328">
                  <c:v>0.75026499999999996</c:v>
                </c:pt>
                <c:pt idx="2329">
                  <c:v>0.75030799999999997</c:v>
                </c:pt>
                <c:pt idx="2330">
                  <c:v>0.75035099999999999</c:v>
                </c:pt>
                <c:pt idx="2331">
                  <c:v>0.75039299999999998</c:v>
                </c:pt>
                <c:pt idx="2332">
                  <c:v>0.75043599999999999</c:v>
                </c:pt>
                <c:pt idx="2333">
                  <c:v>0.75047900000000001</c:v>
                </c:pt>
                <c:pt idx="2334">
                  <c:v>0.75052099999999999</c:v>
                </c:pt>
                <c:pt idx="2335">
                  <c:v>0.75056400000000001</c:v>
                </c:pt>
                <c:pt idx="2336">
                  <c:v>0.750606</c:v>
                </c:pt>
                <c:pt idx="2337">
                  <c:v>0.75064900000000001</c:v>
                </c:pt>
                <c:pt idx="2338">
                  <c:v>0.750691</c:v>
                </c:pt>
                <c:pt idx="2339">
                  <c:v>0.75073400000000001</c:v>
                </c:pt>
                <c:pt idx="2340">
                  <c:v>0.750776</c:v>
                </c:pt>
                <c:pt idx="2341">
                  <c:v>0.75081799999999999</c:v>
                </c:pt>
                <c:pt idx="2342">
                  <c:v>0.75085999999999997</c:v>
                </c:pt>
                <c:pt idx="2343">
                  <c:v>0.75090299999999999</c:v>
                </c:pt>
                <c:pt idx="2344">
                  <c:v>0.75094499999999997</c:v>
                </c:pt>
                <c:pt idx="2345">
                  <c:v>0.75098699999999996</c:v>
                </c:pt>
                <c:pt idx="2346">
                  <c:v>0.75102899999999995</c:v>
                </c:pt>
                <c:pt idx="2347">
                  <c:v>0.75107100000000004</c:v>
                </c:pt>
                <c:pt idx="2348">
                  <c:v>0.75111300000000003</c:v>
                </c:pt>
                <c:pt idx="2349">
                  <c:v>0.75115500000000002</c:v>
                </c:pt>
                <c:pt idx="2350">
                  <c:v>0.751197</c:v>
                </c:pt>
                <c:pt idx="2351">
                  <c:v>0.75123899999999999</c:v>
                </c:pt>
                <c:pt idx="2352">
                  <c:v>0.75128099999999998</c:v>
                </c:pt>
                <c:pt idx="2353">
                  <c:v>0.75132200000000005</c:v>
                </c:pt>
                <c:pt idx="2354">
                  <c:v>0.75136400000000003</c:v>
                </c:pt>
                <c:pt idx="2355">
                  <c:v>0.75140600000000002</c:v>
                </c:pt>
                <c:pt idx="2356">
                  <c:v>0.751448</c:v>
                </c:pt>
                <c:pt idx="2357">
                  <c:v>0.75148899999999996</c:v>
                </c:pt>
                <c:pt idx="2358">
                  <c:v>0.75153099999999995</c:v>
                </c:pt>
                <c:pt idx="2359">
                  <c:v>0.75157200000000002</c:v>
                </c:pt>
                <c:pt idx="2360">
                  <c:v>0.751614</c:v>
                </c:pt>
                <c:pt idx="2361">
                  <c:v>0.75165499999999996</c:v>
                </c:pt>
                <c:pt idx="2362">
                  <c:v>0.75169699999999995</c:v>
                </c:pt>
                <c:pt idx="2363">
                  <c:v>0.75173800000000002</c:v>
                </c:pt>
                <c:pt idx="2364">
                  <c:v>0.75177899999999998</c:v>
                </c:pt>
                <c:pt idx="2365">
                  <c:v>0.75182099999999996</c:v>
                </c:pt>
                <c:pt idx="2366">
                  <c:v>0.75186200000000003</c:v>
                </c:pt>
                <c:pt idx="2367">
                  <c:v>0.75190299999999999</c:v>
                </c:pt>
                <c:pt idx="2368">
                  <c:v>0.75194399999999995</c:v>
                </c:pt>
                <c:pt idx="2369">
                  <c:v>0.75198600000000004</c:v>
                </c:pt>
                <c:pt idx="2370">
                  <c:v>0.752027</c:v>
                </c:pt>
                <c:pt idx="2371">
                  <c:v>0.75206799999999996</c:v>
                </c:pt>
                <c:pt idx="2372">
                  <c:v>0.75210900000000003</c:v>
                </c:pt>
                <c:pt idx="2373">
                  <c:v>0.75214999999999999</c:v>
                </c:pt>
                <c:pt idx="2374">
                  <c:v>0.75219100000000005</c:v>
                </c:pt>
                <c:pt idx="2375">
                  <c:v>0.75223200000000001</c:v>
                </c:pt>
                <c:pt idx="2376">
                  <c:v>0.75227200000000005</c:v>
                </c:pt>
                <c:pt idx="2377">
                  <c:v>0.75231300000000001</c:v>
                </c:pt>
                <c:pt idx="2378">
                  <c:v>0.75235399999999997</c:v>
                </c:pt>
                <c:pt idx="2379">
                  <c:v>0.75239500000000004</c:v>
                </c:pt>
                <c:pt idx="2380">
                  <c:v>0.75243499999999996</c:v>
                </c:pt>
                <c:pt idx="2381">
                  <c:v>0.75247600000000003</c:v>
                </c:pt>
                <c:pt idx="2382">
                  <c:v>0.75251699999999999</c:v>
                </c:pt>
                <c:pt idx="2383">
                  <c:v>0.75255700000000003</c:v>
                </c:pt>
                <c:pt idx="2384">
                  <c:v>0.75259799999999999</c:v>
                </c:pt>
                <c:pt idx="2385">
                  <c:v>0.75263800000000003</c:v>
                </c:pt>
                <c:pt idx="2386">
                  <c:v>0.75267899999999999</c:v>
                </c:pt>
                <c:pt idx="2387">
                  <c:v>0.75271900000000003</c:v>
                </c:pt>
                <c:pt idx="2388">
                  <c:v>0.75275999999999998</c:v>
                </c:pt>
                <c:pt idx="2389">
                  <c:v>0.75280000000000002</c:v>
                </c:pt>
                <c:pt idx="2390">
                  <c:v>0.75283999999999995</c:v>
                </c:pt>
                <c:pt idx="2391">
                  <c:v>0.75288100000000002</c:v>
                </c:pt>
                <c:pt idx="2392">
                  <c:v>0.75292099999999995</c:v>
                </c:pt>
                <c:pt idx="2393">
                  <c:v>0.75296099999999999</c:v>
                </c:pt>
                <c:pt idx="2394">
                  <c:v>0.75300100000000003</c:v>
                </c:pt>
                <c:pt idx="2395">
                  <c:v>0.75304099999999996</c:v>
                </c:pt>
                <c:pt idx="2396">
                  <c:v>0.753081</c:v>
                </c:pt>
                <c:pt idx="2397">
                  <c:v>0.75312100000000004</c:v>
                </c:pt>
                <c:pt idx="2398">
                  <c:v>0.75316099999999997</c:v>
                </c:pt>
                <c:pt idx="2399">
                  <c:v>0.75320100000000001</c:v>
                </c:pt>
                <c:pt idx="2400">
                  <c:v>0.75324100000000005</c:v>
                </c:pt>
                <c:pt idx="2401">
                  <c:v>0.75328099999999998</c:v>
                </c:pt>
                <c:pt idx="2402">
                  <c:v>0.75332100000000002</c:v>
                </c:pt>
                <c:pt idx="2403">
                  <c:v>0.75333099999999997</c:v>
                </c:pt>
                <c:pt idx="2404">
                  <c:v>0.75331300000000001</c:v>
                </c:pt>
                <c:pt idx="2405">
                  <c:v>0.75326700000000002</c:v>
                </c:pt>
                <c:pt idx="2406">
                  <c:v>0.75319599999999998</c:v>
                </c:pt>
                <c:pt idx="2407">
                  <c:v>0.75309899999999996</c:v>
                </c:pt>
                <c:pt idx="2408">
                  <c:v>0.75297899999999995</c:v>
                </c:pt>
                <c:pt idx="2409">
                  <c:v>0.75283500000000003</c:v>
                </c:pt>
                <c:pt idx="2410">
                  <c:v>0.75267099999999998</c:v>
                </c:pt>
                <c:pt idx="2411">
                  <c:v>0.75248499999999996</c:v>
                </c:pt>
                <c:pt idx="2412">
                  <c:v>0.75227999999999995</c:v>
                </c:pt>
                <c:pt idx="2413">
                  <c:v>0.75205699999999998</c:v>
                </c:pt>
                <c:pt idx="2414">
                  <c:v>0.75181600000000004</c:v>
                </c:pt>
                <c:pt idx="2415">
                  <c:v>0.75155899999999998</c:v>
                </c:pt>
                <c:pt idx="2416">
                  <c:v>0.75128700000000004</c:v>
                </c:pt>
                <c:pt idx="2417">
                  <c:v>0.751</c:v>
                </c:pt>
                <c:pt idx="2418">
                  <c:v>0.75069900000000001</c:v>
                </c:pt>
                <c:pt idx="2419">
                  <c:v>0.750386</c:v>
                </c:pt>
                <c:pt idx="2420">
                  <c:v>0.75006099999999998</c:v>
                </c:pt>
                <c:pt idx="2421">
                  <c:v>0.74972499999999997</c:v>
                </c:pt>
                <c:pt idx="2422">
                  <c:v>0.74937799999999999</c:v>
                </c:pt>
                <c:pt idx="2423">
                  <c:v>0.74902199999999997</c:v>
                </c:pt>
                <c:pt idx="2424">
                  <c:v>0.74865700000000002</c:v>
                </c:pt>
                <c:pt idx="2425">
                  <c:v>0.74828399999999995</c:v>
                </c:pt>
                <c:pt idx="2426">
                  <c:v>0.74790299999999998</c:v>
                </c:pt>
                <c:pt idx="2427">
                  <c:v>0.74751500000000004</c:v>
                </c:pt>
                <c:pt idx="2428">
                  <c:v>0.74712000000000001</c:v>
                </c:pt>
                <c:pt idx="2429">
                  <c:v>0.74672000000000005</c:v>
                </c:pt>
                <c:pt idx="2430">
                  <c:v>0.74631400000000003</c:v>
                </c:pt>
                <c:pt idx="2431">
                  <c:v>0.74590400000000001</c:v>
                </c:pt>
                <c:pt idx="2432">
                  <c:v>0.74548800000000004</c:v>
                </c:pt>
                <c:pt idx="2433">
                  <c:v>0.74506899999999998</c:v>
                </c:pt>
                <c:pt idx="2434">
                  <c:v>0.74464600000000003</c:v>
                </c:pt>
                <c:pt idx="2435">
                  <c:v>0.74421899999999996</c:v>
                </c:pt>
                <c:pt idx="2436">
                  <c:v>0.74378999999999995</c:v>
                </c:pt>
                <c:pt idx="2437">
                  <c:v>0.74335799999999996</c:v>
                </c:pt>
                <c:pt idx="2438">
                  <c:v>0.742923</c:v>
                </c:pt>
                <c:pt idx="2439">
                  <c:v>0.74248700000000001</c:v>
                </c:pt>
                <c:pt idx="2440">
                  <c:v>0.74204800000000004</c:v>
                </c:pt>
                <c:pt idx="2441">
                  <c:v>0.74160800000000004</c:v>
                </c:pt>
                <c:pt idx="2442">
                  <c:v>0.74116700000000002</c:v>
                </c:pt>
                <c:pt idx="2443">
                  <c:v>0.74072400000000005</c:v>
                </c:pt>
                <c:pt idx="2444">
                  <c:v>0.74028099999999997</c:v>
                </c:pt>
                <c:pt idx="2445">
                  <c:v>0.73983600000000005</c:v>
                </c:pt>
                <c:pt idx="2446">
                  <c:v>0.73939100000000002</c:v>
                </c:pt>
                <c:pt idx="2447">
                  <c:v>0.73894599999999999</c:v>
                </c:pt>
                <c:pt idx="2448">
                  <c:v>0.73850000000000005</c:v>
                </c:pt>
                <c:pt idx="2449">
                  <c:v>0.73805399999999999</c:v>
                </c:pt>
                <c:pt idx="2450">
                  <c:v>0.73760800000000004</c:v>
                </c:pt>
                <c:pt idx="2451">
                  <c:v>0.73716300000000001</c:v>
                </c:pt>
                <c:pt idx="2452">
                  <c:v>0.73671699999999996</c:v>
                </c:pt>
                <c:pt idx="2453">
                  <c:v>0.73627200000000004</c:v>
                </c:pt>
                <c:pt idx="2454">
                  <c:v>0.73582700000000001</c:v>
                </c:pt>
                <c:pt idx="2455">
                  <c:v>0.73538300000000001</c:v>
                </c:pt>
                <c:pt idx="2456">
                  <c:v>0.73493900000000001</c:v>
                </c:pt>
                <c:pt idx="2457">
                  <c:v>0.73449600000000004</c:v>
                </c:pt>
                <c:pt idx="2458">
                  <c:v>0.73405299999999996</c:v>
                </c:pt>
                <c:pt idx="2459">
                  <c:v>0.73361100000000001</c:v>
                </c:pt>
                <c:pt idx="2460">
                  <c:v>0.73316999999999999</c:v>
                </c:pt>
                <c:pt idx="2461">
                  <c:v>0.73272999999999999</c:v>
                </c:pt>
                <c:pt idx="2462">
                  <c:v>0.73229100000000003</c:v>
                </c:pt>
                <c:pt idx="2463">
                  <c:v>0.73185299999999998</c:v>
                </c:pt>
                <c:pt idx="2464">
                  <c:v>0.73141599999999996</c:v>
                </c:pt>
                <c:pt idx="2465">
                  <c:v>0.73097999999999996</c:v>
                </c:pt>
                <c:pt idx="2466">
                  <c:v>0.730545</c:v>
                </c:pt>
                <c:pt idx="2467">
                  <c:v>0.73011099999999995</c:v>
                </c:pt>
                <c:pt idx="2468">
                  <c:v>0.72967899999999997</c:v>
                </c:pt>
                <c:pt idx="2469">
                  <c:v>0.72924699999999998</c:v>
                </c:pt>
                <c:pt idx="2470">
                  <c:v>0.72881700000000005</c:v>
                </c:pt>
                <c:pt idx="2471">
                  <c:v>0.72838800000000004</c:v>
                </c:pt>
                <c:pt idx="2472">
                  <c:v>0.72796000000000005</c:v>
                </c:pt>
                <c:pt idx="2473">
                  <c:v>0.72753299999999999</c:v>
                </c:pt>
                <c:pt idx="2474">
                  <c:v>0.72710799999999998</c:v>
                </c:pt>
                <c:pt idx="2475">
                  <c:v>0.726684</c:v>
                </c:pt>
                <c:pt idx="2476">
                  <c:v>0.72626100000000005</c:v>
                </c:pt>
                <c:pt idx="2477">
                  <c:v>0.72584000000000004</c:v>
                </c:pt>
                <c:pt idx="2478">
                  <c:v>0.72541999999999995</c:v>
                </c:pt>
                <c:pt idx="2479">
                  <c:v>0.72500100000000001</c:v>
                </c:pt>
                <c:pt idx="2480">
                  <c:v>0.72458299999999998</c:v>
                </c:pt>
                <c:pt idx="2481">
                  <c:v>0.72416700000000001</c:v>
                </c:pt>
                <c:pt idx="2482">
                  <c:v>0.72375199999999995</c:v>
                </c:pt>
                <c:pt idx="2483">
                  <c:v>0.72333899999999995</c:v>
                </c:pt>
                <c:pt idx="2484">
                  <c:v>0.72292699999999999</c:v>
                </c:pt>
                <c:pt idx="2485">
                  <c:v>0.72251600000000005</c:v>
                </c:pt>
                <c:pt idx="2486">
                  <c:v>0.72210700000000005</c:v>
                </c:pt>
                <c:pt idx="2487">
                  <c:v>0.72169899999999998</c:v>
                </c:pt>
                <c:pt idx="2488">
                  <c:v>0.72129200000000004</c:v>
                </c:pt>
                <c:pt idx="2489">
                  <c:v>0.72088700000000006</c:v>
                </c:pt>
                <c:pt idx="2490">
                  <c:v>0.72048299999999998</c:v>
                </c:pt>
                <c:pt idx="2491">
                  <c:v>0.72008000000000005</c:v>
                </c:pt>
                <c:pt idx="2492">
                  <c:v>0.71967899999999996</c:v>
                </c:pt>
                <c:pt idx="2493">
                  <c:v>0.719279</c:v>
                </c:pt>
                <c:pt idx="2494">
                  <c:v>0.71887999999999996</c:v>
                </c:pt>
                <c:pt idx="2495">
                  <c:v>0.71848299999999998</c:v>
                </c:pt>
                <c:pt idx="2496">
                  <c:v>0.71808700000000003</c:v>
                </c:pt>
                <c:pt idx="2497">
                  <c:v>0.71769300000000003</c:v>
                </c:pt>
                <c:pt idx="2498">
                  <c:v>0.71730000000000005</c:v>
                </c:pt>
                <c:pt idx="2499">
                  <c:v>0.71690799999999999</c:v>
                </c:pt>
                <c:pt idx="2500">
                  <c:v>0.71651699999999996</c:v>
                </c:pt>
                <c:pt idx="2501">
                  <c:v>0.71612799999999999</c:v>
                </c:pt>
                <c:pt idx="2502">
                  <c:v>0.71574000000000004</c:v>
                </c:pt>
                <c:pt idx="2503">
                  <c:v>0.71535400000000005</c:v>
                </c:pt>
                <c:pt idx="2504">
                  <c:v>0.71496800000000005</c:v>
                </c:pt>
                <c:pt idx="2505">
                  <c:v>0.714584</c:v>
                </c:pt>
                <c:pt idx="2506">
                  <c:v>0.714202</c:v>
                </c:pt>
                <c:pt idx="2507">
                  <c:v>0.71382000000000001</c:v>
                </c:pt>
                <c:pt idx="2508">
                  <c:v>0.71343999999999996</c:v>
                </c:pt>
                <c:pt idx="2509">
                  <c:v>0.71306199999999997</c:v>
                </c:pt>
                <c:pt idx="2510">
                  <c:v>0.71268399999999998</c:v>
                </c:pt>
                <c:pt idx="2511">
                  <c:v>0.71230800000000005</c:v>
                </c:pt>
                <c:pt idx="2512">
                  <c:v>0.71193300000000004</c:v>
                </c:pt>
                <c:pt idx="2513">
                  <c:v>0.71155900000000005</c:v>
                </c:pt>
                <c:pt idx="2514">
                  <c:v>0.71118700000000001</c:v>
                </c:pt>
                <c:pt idx="2515">
                  <c:v>0.710816</c:v>
                </c:pt>
                <c:pt idx="2516">
                  <c:v>0.71044600000000002</c:v>
                </c:pt>
                <c:pt idx="2517">
                  <c:v>0.71007699999999996</c:v>
                </c:pt>
                <c:pt idx="2518">
                  <c:v>0.70970999999999995</c:v>
                </c:pt>
                <c:pt idx="2519">
                  <c:v>0.70934399999999997</c:v>
                </c:pt>
                <c:pt idx="2520">
                  <c:v>0.70897900000000003</c:v>
                </c:pt>
                <c:pt idx="2521">
                  <c:v>0.70861499999999999</c:v>
                </c:pt>
                <c:pt idx="2522">
                  <c:v>0.70825300000000002</c:v>
                </c:pt>
                <c:pt idx="2523">
                  <c:v>0.70789100000000005</c:v>
                </c:pt>
                <c:pt idx="2524">
                  <c:v>0.70753100000000002</c:v>
                </c:pt>
                <c:pt idx="2525">
                  <c:v>0.70717300000000005</c:v>
                </c:pt>
                <c:pt idx="2526">
                  <c:v>0.70681499999999997</c:v>
                </c:pt>
                <c:pt idx="2527">
                  <c:v>0.70645800000000003</c:v>
                </c:pt>
                <c:pt idx="2528">
                  <c:v>0.70610300000000004</c:v>
                </c:pt>
                <c:pt idx="2529">
                  <c:v>0.70574899999999996</c:v>
                </c:pt>
                <c:pt idx="2530">
                  <c:v>0.70539600000000002</c:v>
                </c:pt>
                <c:pt idx="2531">
                  <c:v>0.705044</c:v>
                </c:pt>
                <c:pt idx="2532">
                  <c:v>0.70469400000000004</c:v>
                </c:pt>
                <c:pt idx="2533">
                  <c:v>0.70434399999999997</c:v>
                </c:pt>
                <c:pt idx="2534">
                  <c:v>0.70399599999999996</c:v>
                </c:pt>
                <c:pt idx="2535">
                  <c:v>0.70364899999999997</c:v>
                </c:pt>
                <c:pt idx="2536">
                  <c:v>0.70330300000000001</c:v>
                </c:pt>
                <c:pt idx="2537">
                  <c:v>0.70295799999999997</c:v>
                </c:pt>
                <c:pt idx="2538">
                  <c:v>0.70261399999999996</c:v>
                </c:pt>
                <c:pt idx="2539">
                  <c:v>0.70227200000000001</c:v>
                </c:pt>
                <c:pt idx="2540">
                  <c:v>0.70193000000000005</c:v>
                </c:pt>
                <c:pt idx="2541">
                  <c:v>0.70159000000000005</c:v>
                </c:pt>
                <c:pt idx="2542">
                  <c:v>0.70125099999999996</c:v>
                </c:pt>
                <c:pt idx="2543">
                  <c:v>0.70091300000000001</c:v>
                </c:pt>
                <c:pt idx="2544">
                  <c:v>0.70057599999999998</c:v>
                </c:pt>
                <c:pt idx="2545">
                  <c:v>0.70023999999999997</c:v>
                </c:pt>
                <c:pt idx="2546">
                  <c:v>0.699905</c:v>
                </c:pt>
                <c:pt idx="2547">
                  <c:v>0.69957100000000005</c:v>
                </c:pt>
                <c:pt idx="2548">
                  <c:v>0.69923900000000005</c:v>
                </c:pt>
                <c:pt idx="2549">
                  <c:v>0.69890699999999994</c:v>
                </c:pt>
                <c:pt idx="2550">
                  <c:v>0.69857599999999997</c:v>
                </c:pt>
                <c:pt idx="2551">
                  <c:v>0.69824699999999995</c:v>
                </c:pt>
                <c:pt idx="2552">
                  <c:v>0.69791899999999996</c:v>
                </c:pt>
                <c:pt idx="2553">
                  <c:v>0.69759099999999996</c:v>
                </c:pt>
                <c:pt idx="2554">
                  <c:v>0.69726500000000002</c:v>
                </c:pt>
                <c:pt idx="2555">
                  <c:v>0.69694</c:v>
                </c:pt>
                <c:pt idx="2556">
                  <c:v>0.69661600000000001</c:v>
                </c:pt>
                <c:pt idx="2557">
                  <c:v>0.69629200000000002</c:v>
                </c:pt>
                <c:pt idx="2558">
                  <c:v>0.69596999999999998</c:v>
                </c:pt>
                <c:pt idx="2559">
                  <c:v>0.69564899999999996</c:v>
                </c:pt>
                <c:pt idx="2560">
                  <c:v>0.69532899999999997</c:v>
                </c:pt>
                <c:pt idx="2561">
                  <c:v>0.69501000000000002</c:v>
                </c:pt>
                <c:pt idx="2562">
                  <c:v>0.69469199999999998</c:v>
                </c:pt>
                <c:pt idx="2563">
                  <c:v>0.69437499999999996</c:v>
                </c:pt>
                <c:pt idx="2564">
                  <c:v>0.69405899999999998</c:v>
                </c:pt>
                <c:pt idx="2565">
                  <c:v>0.69374400000000003</c:v>
                </c:pt>
                <c:pt idx="2566">
                  <c:v>0.69342999999999999</c:v>
                </c:pt>
                <c:pt idx="2567">
                  <c:v>0.69311699999999998</c:v>
                </c:pt>
                <c:pt idx="2568">
                  <c:v>0.692805</c:v>
                </c:pt>
                <c:pt idx="2569">
                  <c:v>0.69249400000000005</c:v>
                </c:pt>
                <c:pt idx="2570">
                  <c:v>0.69218400000000002</c:v>
                </c:pt>
                <c:pt idx="2571">
                  <c:v>0.69187500000000002</c:v>
                </c:pt>
                <c:pt idx="2572">
                  <c:v>0.69156700000000004</c:v>
                </c:pt>
                <c:pt idx="2573">
                  <c:v>0.69125899999999996</c:v>
                </c:pt>
                <c:pt idx="2574">
                  <c:v>0.69095300000000004</c:v>
                </c:pt>
                <c:pt idx="2575">
                  <c:v>0.69064800000000004</c:v>
                </c:pt>
                <c:pt idx="2576">
                  <c:v>0.69034399999999996</c:v>
                </c:pt>
                <c:pt idx="2577">
                  <c:v>0.69003999999999999</c:v>
                </c:pt>
                <c:pt idx="2578">
                  <c:v>0.68973799999999996</c:v>
                </c:pt>
                <c:pt idx="2579">
                  <c:v>0.68943600000000005</c:v>
                </c:pt>
                <c:pt idx="2580">
                  <c:v>0.68913599999999997</c:v>
                </c:pt>
                <c:pt idx="2581">
                  <c:v>0.688836</c:v>
                </c:pt>
                <c:pt idx="2582">
                  <c:v>0.68853799999999998</c:v>
                </c:pt>
                <c:pt idx="2583">
                  <c:v>0.68823999999999996</c:v>
                </c:pt>
                <c:pt idx="2584">
                  <c:v>0.68794299999999997</c:v>
                </c:pt>
                <c:pt idx="2585">
                  <c:v>0.68764700000000001</c:v>
                </c:pt>
                <c:pt idx="2586">
                  <c:v>0.68735199999999996</c:v>
                </c:pt>
                <c:pt idx="2587">
                  <c:v>0.68705799999999995</c:v>
                </c:pt>
                <c:pt idx="2588">
                  <c:v>0.68676499999999996</c:v>
                </c:pt>
                <c:pt idx="2589">
                  <c:v>0.686473</c:v>
                </c:pt>
                <c:pt idx="2590">
                  <c:v>0.68618100000000004</c:v>
                </c:pt>
                <c:pt idx="2591">
                  <c:v>0.68589100000000003</c:v>
                </c:pt>
                <c:pt idx="2592">
                  <c:v>0.68560100000000002</c:v>
                </c:pt>
                <c:pt idx="2593">
                  <c:v>0.68531299999999995</c:v>
                </c:pt>
                <c:pt idx="2594">
                  <c:v>0.685025</c:v>
                </c:pt>
                <c:pt idx="2595">
                  <c:v>0.68473799999999996</c:v>
                </c:pt>
                <c:pt idx="2596">
                  <c:v>0.68445199999999995</c:v>
                </c:pt>
                <c:pt idx="2597">
                  <c:v>0.68416699999999997</c:v>
                </c:pt>
                <c:pt idx="2598">
                  <c:v>0.68388199999999999</c:v>
                </c:pt>
                <c:pt idx="2599">
                  <c:v>0.68359899999999996</c:v>
                </c:pt>
                <c:pt idx="2600">
                  <c:v>0.68331600000000003</c:v>
                </c:pt>
                <c:pt idx="2601">
                  <c:v>0.68303400000000003</c:v>
                </c:pt>
                <c:pt idx="2602">
                  <c:v>0.68275300000000005</c:v>
                </c:pt>
                <c:pt idx="2603">
                  <c:v>0.682473</c:v>
                </c:pt>
                <c:pt idx="2604">
                  <c:v>0.68219399999999997</c:v>
                </c:pt>
                <c:pt idx="2605">
                  <c:v>0.68191599999999997</c:v>
                </c:pt>
                <c:pt idx="2606">
                  <c:v>0.68163799999999997</c:v>
                </c:pt>
                <c:pt idx="2607">
                  <c:v>0.68136200000000002</c:v>
                </c:pt>
                <c:pt idx="2608">
                  <c:v>0.68108599999999997</c:v>
                </c:pt>
                <c:pt idx="2609">
                  <c:v>0.68081100000000006</c:v>
                </c:pt>
                <c:pt idx="2610">
                  <c:v>0.68053699999999995</c:v>
                </c:pt>
                <c:pt idx="2611">
                  <c:v>0.68026299999999995</c:v>
                </c:pt>
                <c:pt idx="2612">
                  <c:v>0.67999100000000001</c:v>
                </c:pt>
                <c:pt idx="2613">
                  <c:v>0.67971899999999996</c:v>
                </c:pt>
                <c:pt idx="2614">
                  <c:v>0.67944800000000005</c:v>
                </c:pt>
                <c:pt idx="2615">
                  <c:v>0.67917799999999995</c:v>
                </c:pt>
                <c:pt idx="2616">
                  <c:v>0.67890799999999996</c:v>
                </c:pt>
                <c:pt idx="2617">
                  <c:v>0.67864000000000002</c:v>
                </c:pt>
                <c:pt idx="2618">
                  <c:v>0.67837199999999998</c:v>
                </c:pt>
                <c:pt idx="2619">
                  <c:v>0.67810499999999996</c:v>
                </c:pt>
                <c:pt idx="2620">
                  <c:v>0.67783899999999997</c:v>
                </c:pt>
                <c:pt idx="2621">
                  <c:v>0.67757400000000001</c:v>
                </c:pt>
                <c:pt idx="2622">
                  <c:v>0.67730900000000005</c:v>
                </c:pt>
                <c:pt idx="2623">
                  <c:v>0.67704500000000001</c:v>
                </c:pt>
                <c:pt idx="2624">
                  <c:v>0.67678199999999999</c:v>
                </c:pt>
                <c:pt idx="2625">
                  <c:v>0.67652000000000001</c:v>
                </c:pt>
                <c:pt idx="2626">
                  <c:v>0.67625900000000005</c:v>
                </c:pt>
                <c:pt idx="2627">
                  <c:v>0.67599799999999999</c:v>
                </c:pt>
                <c:pt idx="2628">
                  <c:v>0.67573799999999995</c:v>
                </c:pt>
                <c:pt idx="2629">
                  <c:v>0.67547900000000005</c:v>
                </c:pt>
                <c:pt idx="2630">
                  <c:v>0.67522000000000004</c:v>
                </c:pt>
                <c:pt idx="2631">
                  <c:v>0.67496299999999998</c:v>
                </c:pt>
                <c:pt idx="2632">
                  <c:v>0.67470600000000003</c:v>
                </c:pt>
                <c:pt idx="2633">
                  <c:v>0.67444999999999999</c:v>
                </c:pt>
                <c:pt idx="2634">
                  <c:v>0.67419399999999996</c:v>
                </c:pt>
                <c:pt idx="2635">
                  <c:v>0.67393999999999998</c:v>
                </c:pt>
                <c:pt idx="2636">
                  <c:v>0.67368600000000001</c:v>
                </c:pt>
                <c:pt idx="2637">
                  <c:v>0.67343299999999995</c:v>
                </c:pt>
                <c:pt idx="2638">
                  <c:v>0.67318</c:v>
                </c:pt>
                <c:pt idx="2639">
                  <c:v>0.67292799999999997</c:v>
                </c:pt>
                <c:pt idx="2640">
                  <c:v>0.67267699999999997</c:v>
                </c:pt>
                <c:pt idx="2641">
                  <c:v>0.672427</c:v>
                </c:pt>
                <c:pt idx="2642">
                  <c:v>0.67217800000000005</c:v>
                </c:pt>
                <c:pt idx="2643">
                  <c:v>0.671929</c:v>
                </c:pt>
                <c:pt idx="2644">
                  <c:v>0.67168099999999997</c:v>
                </c:pt>
                <c:pt idx="2645">
                  <c:v>0.67143299999999995</c:v>
                </c:pt>
                <c:pt idx="2646">
                  <c:v>0.67118699999999998</c:v>
                </c:pt>
                <c:pt idx="2647">
                  <c:v>0.67094100000000001</c:v>
                </c:pt>
                <c:pt idx="2648">
                  <c:v>0.67069599999999996</c:v>
                </c:pt>
                <c:pt idx="2649">
                  <c:v>0.67045100000000002</c:v>
                </c:pt>
                <c:pt idx="2650">
                  <c:v>0.670207</c:v>
                </c:pt>
                <c:pt idx="2651">
                  <c:v>0.669964</c:v>
                </c:pt>
                <c:pt idx="2652">
                  <c:v>0.66972200000000004</c:v>
                </c:pt>
                <c:pt idx="2653">
                  <c:v>0.66947999999999996</c:v>
                </c:pt>
                <c:pt idx="2654">
                  <c:v>0.66923900000000003</c:v>
                </c:pt>
                <c:pt idx="2655">
                  <c:v>0.66899900000000001</c:v>
                </c:pt>
                <c:pt idx="2656">
                  <c:v>0.66875899999999999</c:v>
                </c:pt>
                <c:pt idx="2657">
                  <c:v>0.66852</c:v>
                </c:pt>
                <c:pt idx="2658">
                  <c:v>0.66828200000000004</c:v>
                </c:pt>
                <c:pt idx="2659">
                  <c:v>0.66804399999999997</c:v>
                </c:pt>
                <c:pt idx="2660">
                  <c:v>0.66780700000000004</c:v>
                </c:pt>
                <c:pt idx="2661">
                  <c:v>0.66757100000000003</c:v>
                </c:pt>
                <c:pt idx="2662">
                  <c:v>0.66733500000000001</c:v>
                </c:pt>
                <c:pt idx="2663">
                  <c:v>0.66710000000000003</c:v>
                </c:pt>
                <c:pt idx="2664">
                  <c:v>0.66686599999999996</c:v>
                </c:pt>
                <c:pt idx="2665">
                  <c:v>0.66663300000000003</c:v>
                </c:pt>
                <c:pt idx="2666">
                  <c:v>0.66639999999999999</c:v>
                </c:pt>
                <c:pt idx="2667">
                  <c:v>0.66616699999999995</c:v>
                </c:pt>
                <c:pt idx="2668">
                  <c:v>0.66593599999999997</c:v>
                </c:pt>
                <c:pt idx="2669">
                  <c:v>0.66570499999999999</c:v>
                </c:pt>
                <c:pt idx="2670">
                  <c:v>0.66547400000000001</c:v>
                </c:pt>
                <c:pt idx="2671">
                  <c:v>0.66524499999999998</c:v>
                </c:pt>
                <c:pt idx="2672">
                  <c:v>0.66501600000000005</c:v>
                </c:pt>
                <c:pt idx="2673">
                  <c:v>0.66478700000000002</c:v>
                </c:pt>
                <c:pt idx="2674">
                  <c:v>0.66456000000000004</c:v>
                </c:pt>
                <c:pt idx="2675">
                  <c:v>0.66433299999999995</c:v>
                </c:pt>
                <c:pt idx="2676">
                  <c:v>0.66410599999999997</c:v>
                </c:pt>
                <c:pt idx="2677">
                  <c:v>0.66388000000000003</c:v>
                </c:pt>
                <c:pt idx="2678">
                  <c:v>0.66365499999999999</c:v>
                </c:pt>
                <c:pt idx="2679">
                  <c:v>0.66343099999999999</c:v>
                </c:pt>
                <c:pt idx="2680">
                  <c:v>0.66320699999999999</c:v>
                </c:pt>
                <c:pt idx="2681">
                  <c:v>0.66298299999999999</c:v>
                </c:pt>
                <c:pt idx="2682">
                  <c:v>0.66276100000000004</c:v>
                </c:pt>
                <c:pt idx="2683">
                  <c:v>0.66253899999999999</c:v>
                </c:pt>
                <c:pt idx="2684">
                  <c:v>0.66231700000000004</c:v>
                </c:pt>
                <c:pt idx="2685">
                  <c:v>0.66209600000000002</c:v>
                </c:pt>
                <c:pt idx="2686">
                  <c:v>0.66187600000000002</c:v>
                </c:pt>
                <c:pt idx="2687">
                  <c:v>0.66165700000000005</c:v>
                </c:pt>
                <c:pt idx="2688">
                  <c:v>0.66143799999999997</c:v>
                </c:pt>
                <c:pt idx="2689">
                  <c:v>0.661219</c:v>
                </c:pt>
                <c:pt idx="2690">
                  <c:v>0.66100099999999995</c:v>
                </c:pt>
                <c:pt idx="2691">
                  <c:v>0.66078400000000004</c:v>
                </c:pt>
                <c:pt idx="2692">
                  <c:v>0.66056800000000004</c:v>
                </c:pt>
                <c:pt idx="2693">
                  <c:v>0.66035200000000005</c:v>
                </c:pt>
                <c:pt idx="2694">
                  <c:v>0.66013599999999995</c:v>
                </c:pt>
                <c:pt idx="2695">
                  <c:v>0.65992200000000001</c:v>
                </c:pt>
                <c:pt idx="2696">
                  <c:v>0.65970700000000004</c:v>
                </c:pt>
                <c:pt idx="2697">
                  <c:v>0.65949400000000002</c:v>
                </c:pt>
                <c:pt idx="2698">
                  <c:v>0.65928100000000001</c:v>
                </c:pt>
                <c:pt idx="2699">
                  <c:v>0.65906799999999999</c:v>
                </c:pt>
                <c:pt idx="2700">
                  <c:v>0.65885700000000003</c:v>
                </c:pt>
                <c:pt idx="2701">
                  <c:v>0.65864500000000004</c:v>
                </c:pt>
                <c:pt idx="2702">
                  <c:v>0.65843499999999999</c:v>
                </c:pt>
                <c:pt idx="2703">
                  <c:v>0.65822400000000003</c:v>
                </c:pt>
                <c:pt idx="2704">
                  <c:v>0.65801500000000002</c:v>
                </c:pt>
                <c:pt idx="2705">
                  <c:v>0.657806</c:v>
                </c:pt>
                <c:pt idx="2706">
                  <c:v>0.65759800000000002</c:v>
                </c:pt>
                <c:pt idx="2707">
                  <c:v>0.65739000000000003</c:v>
                </c:pt>
                <c:pt idx="2708">
                  <c:v>0.65718299999999996</c:v>
                </c:pt>
                <c:pt idx="2709">
                  <c:v>0.656976</c:v>
                </c:pt>
                <c:pt idx="2710">
                  <c:v>0.65676999999999996</c:v>
                </c:pt>
                <c:pt idx="2711">
                  <c:v>0.65656400000000004</c:v>
                </c:pt>
                <c:pt idx="2712">
                  <c:v>0.65635900000000003</c:v>
                </c:pt>
                <c:pt idx="2713">
                  <c:v>0.65615500000000004</c:v>
                </c:pt>
                <c:pt idx="2714">
                  <c:v>0.65595099999999995</c:v>
                </c:pt>
                <c:pt idx="2715">
                  <c:v>0.655748</c:v>
                </c:pt>
                <c:pt idx="2716">
                  <c:v>0.65554500000000004</c:v>
                </c:pt>
                <c:pt idx="2717">
                  <c:v>0.65534300000000001</c:v>
                </c:pt>
                <c:pt idx="2718">
                  <c:v>0.65514099999999997</c:v>
                </c:pt>
                <c:pt idx="2719">
                  <c:v>0.65493999999999997</c:v>
                </c:pt>
                <c:pt idx="2720">
                  <c:v>0.65473899999999996</c:v>
                </c:pt>
                <c:pt idx="2721">
                  <c:v>0.65453899999999998</c:v>
                </c:pt>
                <c:pt idx="2722">
                  <c:v>0.65434000000000003</c:v>
                </c:pt>
                <c:pt idx="2723">
                  <c:v>0.65414099999999997</c:v>
                </c:pt>
                <c:pt idx="2724">
                  <c:v>0.65394200000000002</c:v>
                </c:pt>
                <c:pt idx="2725">
                  <c:v>0.65374399999999999</c:v>
                </c:pt>
                <c:pt idx="2726">
                  <c:v>0.65354699999999999</c:v>
                </c:pt>
                <c:pt idx="2727">
                  <c:v>0.65334999999999999</c:v>
                </c:pt>
                <c:pt idx="2728">
                  <c:v>0.65315400000000001</c:v>
                </c:pt>
                <c:pt idx="2729">
                  <c:v>0.65295800000000004</c:v>
                </c:pt>
                <c:pt idx="2730">
                  <c:v>0.65276299999999998</c:v>
                </c:pt>
                <c:pt idx="2731">
                  <c:v>0.65256800000000004</c:v>
                </c:pt>
                <c:pt idx="2732">
                  <c:v>0.65237400000000001</c:v>
                </c:pt>
                <c:pt idx="2733">
                  <c:v>0.65217999999999998</c:v>
                </c:pt>
                <c:pt idx="2734">
                  <c:v>0.65198699999999998</c:v>
                </c:pt>
                <c:pt idx="2735">
                  <c:v>0.65179399999999998</c:v>
                </c:pt>
                <c:pt idx="2736">
                  <c:v>0.65160200000000001</c:v>
                </c:pt>
                <c:pt idx="2737">
                  <c:v>0.65141099999999996</c:v>
                </c:pt>
                <c:pt idx="2738">
                  <c:v>0.65122000000000002</c:v>
                </c:pt>
                <c:pt idx="2739">
                  <c:v>0.65102899999999997</c:v>
                </c:pt>
                <c:pt idx="2740">
                  <c:v>0.65083899999999995</c:v>
                </c:pt>
                <c:pt idx="2741">
                  <c:v>0.65064900000000003</c:v>
                </c:pt>
                <c:pt idx="2742">
                  <c:v>0.65046000000000004</c:v>
                </c:pt>
                <c:pt idx="2743">
                  <c:v>0.65027199999999996</c:v>
                </c:pt>
                <c:pt idx="2744">
                  <c:v>0.650084</c:v>
                </c:pt>
                <c:pt idx="2745">
                  <c:v>0.64989600000000003</c:v>
                </c:pt>
                <c:pt idx="2746">
                  <c:v>0.64970899999999998</c:v>
                </c:pt>
                <c:pt idx="2747">
                  <c:v>0.64952200000000004</c:v>
                </c:pt>
                <c:pt idx="2748">
                  <c:v>0.64933600000000002</c:v>
                </c:pt>
                <c:pt idx="2749">
                  <c:v>0.64915100000000003</c:v>
                </c:pt>
                <c:pt idx="2750">
                  <c:v>0.64896600000000004</c:v>
                </c:pt>
                <c:pt idx="2751">
                  <c:v>0.64878100000000005</c:v>
                </c:pt>
                <c:pt idx="2752">
                  <c:v>0.64859699999999998</c:v>
                </c:pt>
                <c:pt idx="2753">
                  <c:v>0.64841300000000002</c:v>
                </c:pt>
                <c:pt idx="2754">
                  <c:v>0.64822999999999997</c:v>
                </c:pt>
                <c:pt idx="2755">
                  <c:v>0.64804700000000004</c:v>
                </c:pt>
                <c:pt idx="2756">
                  <c:v>0.64786500000000002</c:v>
                </c:pt>
                <c:pt idx="2757">
                  <c:v>0.64768400000000004</c:v>
                </c:pt>
                <c:pt idx="2758">
                  <c:v>0.64750200000000002</c:v>
                </c:pt>
                <c:pt idx="2759">
                  <c:v>0.64732199999999995</c:v>
                </c:pt>
                <c:pt idx="2760">
                  <c:v>0.64714099999999997</c:v>
                </c:pt>
                <c:pt idx="2761">
                  <c:v>0.64696100000000001</c:v>
                </c:pt>
                <c:pt idx="2762">
                  <c:v>0.64678199999999997</c:v>
                </c:pt>
                <c:pt idx="2763">
                  <c:v>0.64660300000000004</c:v>
                </c:pt>
                <c:pt idx="2764">
                  <c:v>0.64642500000000003</c:v>
                </c:pt>
                <c:pt idx="2765">
                  <c:v>0.64624700000000002</c:v>
                </c:pt>
                <c:pt idx="2766">
                  <c:v>0.646069</c:v>
                </c:pt>
                <c:pt idx="2767">
                  <c:v>0.64589200000000002</c:v>
                </c:pt>
                <c:pt idx="2768">
                  <c:v>0.64571599999999996</c:v>
                </c:pt>
                <c:pt idx="2769">
                  <c:v>0.64554</c:v>
                </c:pt>
                <c:pt idx="2770">
                  <c:v>0.64536400000000005</c:v>
                </c:pt>
                <c:pt idx="2771">
                  <c:v>0.64518900000000001</c:v>
                </c:pt>
                <c:pt idx="2772">
                  <c:v>0.64501399999999998</c:v>
                </c:pt>
                <c:pt idx="2773">
                  <c:v>0.64483999999999997</c:v>
                </c:pt>
                <c:pt idx="2774">
                  <c:v>0.64466599999999996</c:v>
                </c:pt>
                <c:pt idx="2775">
                  <c:v>0.64449299999999998</c:v>
                </c:pt>
                <c:pt idx="2776">
                  <c:v>0.64432</c:v>
                </c:pt>
                <c:pt idx="2777">
                  <c:v>0.64414800000000005</c:v>
                </c:pt>
                <c:pt idx="2778">
                  <c:v>0.64397599999999999</c:v>
                </c:pt>
                <c:pt idx="2779">
                  <c:v>0.64380400000000004</c:v>
                </c:pt>
                <c:pt idx="2780">
                  <c:v>0.64363300000000001</c:v>
                </c:pt>
                <c:pt idx="2781">
                  <c:v>0.64346199999999998</c:v>
                </c:pt>
                <c:pt idx="2782">
                  <c:v>0.64329199999999997</c:v>
                </c:pt>
                <c:pt idx="2783">
                  <c:v>0.64312199999999997</c:v>
                </c:pt>
                <c:pt idx="2784">
                  <c:v>0.642953</c:v>
                </c:pt>
                <c:pt idx="2785">
                  <c:v>0.64278400000000002</c:v>
                </c:pt>
                <c:pt idx="2786">
                  <c:v>0.64261599999999997</c:v>
                </c:pt>
                <c:pt idx="2787">
                  <c:v>0.64244800000000002</c:v>
                </c:pt>
                <c:pt idx="2788">
                  <c:v>0.64227999999999996</c:v>
                </c:pt>
                <c:pt idx="2789">
                  <c:v>0.64211300000000004</c:v>
                </c:pt>
                <c:pt idx="2790">
                  <c:v>0.64194600000000002</c:v>
                </c:pt>
                <c:pt idx="2791">
                  <c:v>0.64178000000000002</c:v>
                </c:pt>
                <c:pt idx="2792">
                  <c:v>0.64161400000000002</c:v>
                </c:pt>
                <c:pt idx="2793">
                  <c:v>0.64144900000000005</c:v>
                </c:pt>
                <c:pt idx="2794">
                  <c:v>0.64128399999999997</c:v>
                </c:pt>
                <c:pt idx="2795">
                  <c:v>0.64111899999999999</c:v>
                </c:pt>
                <c:pt idx="2796">
                  <c:v>0.64095500000000005</c:v>
                </c:pt>
                <c:pt idx="2797">
                  <c:v>0.640791</c:v>
                </c:pt>
                <c:pt idx="2798">
                  <c:v>0.64062799999999998</c:v>
                </c:pt>
                <c:pt idx="2799">
                  <c:v>0.64046499999999995</c:v>
                </c:pt>
                <c:pt idx="2800">
                  <c:v>0.64030299999999996</c:v>
                </c:pt>
                <c:pt idx="2801">
                  <c:v>0.64014000000000004</c:v>
                </c:pt>
                <c:pt idx="2802">
                  <c:v>0.63997899999999996</c:v>
                </c:pt>
                <c:pt idx="2803">
                  <c:v>0.639818</c:v>
                </c:pt>
                <c:pt idx="2804">
                  <c:v>0.63965700000000003</c:v>
                </c:pt>
                <c:pt idx="2805">
                  <c:v>0.63949599999999995</c:v>
                </c:pt>
                <c:pt idx="2806">
                  <c:v>0.63933600000000002</c:v>
                </c:pt>
                <c:pt idx="2807">
                  <c:v>0.639177</c:v>
                </c:pt>
                <c:pt idx="2808">
                  <c:v>0.63901699999999995</c:v>
                </c:pt>
                <c:pt idx="2809">
                  <c:v>0.63885899999999995</c:v>
                </c:pt>
                <c:pt idx="2810">
                  <c:v>0.63870000000000005</c:v>
                </c:pt>
                <c:pt idx="2811">
                  <c:v>0.63854200000000005</c:v>
                </c:pt>
                <c:pt idx="2812">
                  <c:v>0.63838499999999998</c:v>
                </c:pt>
                <c:pt idx="2813">
                  <c:v>0.63822800000000002</c:v>
                </c:pt>
                <c:pt idx="2814">
                  <c:v>0.63807100000000005</c:v>
                </c:pt>
                <c:pt idx="2815">
                  <c:v>0.63791399999999998</c:v>
                </c:pt>
                <c:pt idx="2816">
                  <c:v>0.63775800000000005</c:v>
                </c:pt>
                <c:pt idx="2817">
                  <c:v>0.63760300000000003</c:v>
                </c:pt>
                <c:pt idx="2818">
                  <c:v>0.63744800000000001</c:v>
                </c:pt>
                <c:pt idx="2819">
                  <c:v>0.637293</c:v>
                </c:pt>
                <c:pt idx="2820">
                  <c:v>0.63713799999999998</c:v>
                </c:pt>
                <c:pt idx="2821">
                  <c:v>0.63698399999999999</c:v>
                </c:pt>
                <c:pt idx="2822">
                  <c:v>0.63683100000000004</c:v>
                </c:pt>
                <c:pt idx="2823">
                  <c:v>0.63667799999999997</c:v>
                </c:pt>
                <c:pt idx="2824">
                  <c:v>0.63652500000000001</c:v>
                </c:pt>
                <c:pt idx="2825">
                  <c:v>0.63637200000000005</c:v>
                </c:pt>
                <c:pt idx="2826">
                  <c:v>0.63622000000000001</c:v>
                </c:pt>
                <c:pt idx="2827">
                  <c:v>0.636069</c:v>
                </c:pt>
                <c:pt idx="2828">
                  <c:v>0.63591699999999995</c:v>
                </c:pt>
                <c:pt idx="2829">
                  <c:v>0.63576600000000005</c:v>
                </c:pt>
                <c:pt idx="2830">
                  <c:v>0.63561599999999996</c:v>
                </c:pt>
                <c:pt idx="2831">
                  <c:v>0.63546599999999998</c:v>
                </c:pt>
                <c:pt idx="2832">
                  <c:v>0.63531599999999999</c:v>
                </c:pt>
                <c:pt idx="2833">
                  <c:v>0.63516600000000001</c:v>
                </c:pt>
                <c:pt idx="2834">
                  <c:v>0.63501700000000005</c:v>
                </c:pt>
                <c:pt idx="2835">
                  <c:v>0.63486900000000002</c:v>
                </c:pt>
                <c:pt idx="2836">
                  <c:v>0.63471999999999995</c:v>
                </c:pt>
                <c:pt idx="2837">
                  <c:v>0.63457200000000002</c:v>
                </c:pt>
                <c:pt idx="2838">
                  <c:v>0.63442500000000002</c:v>
                </c:pt>
                <c:pt idx="2839">
                  <c:v>0.63427800000000001</c:v>
                </c:pt>
                <c:pt idx="2840">
                  <c:v>0.634131</c:v>
                </c:pt>
                <c:pt idx="2841">
                  <c:v>0.63398399999999999</c:v>
                </c:pt>
                <c:pt idx="2842">
                  <c:v>0.63383800000000001</c:v>
                </c:pt>
                <c:pt idx="2843">
                  <c:v>0.63369299999999995</c:v>
                </c:pt>
                <c:pt idx="2844">
                  <c:v>0.63354699999999997</c:v>
                </c:pt>
                <c:pt idx="2845">
                  <c:v>0.63340200000000002</c:v>
                </c:pt>
                <c:pt idx="2846">
                  <c:v>0.63325799999999999</c:v>
                </c:pt>
                <c:pt idx="2847">
                  <c:v>0.63311300000000004</c:v>
                </c:pt>
                <c:pt idx="2848">
                  <c:v>0.63297000000000003</c:v>
                </c:pt>
                <c:pt idx="2849">
                  <c:v>0.632826</c:v>
                </c:pt>
                <c:pt idx="2850">
                  <c:v>0.632683</c:v>
                </c:pt>
                <c:pt idx="2851">
                  <c:v>0.63253999999999999</c:v>
                </c:pt>
                <c:pt idx="2852">
                  <c:v>0.63239800000000002</c:v>
                </c:pt>
                <c:pt idx="2853">
                  <c:v>0.63225500000000001</c:v>
                </c:pt>
                <c:pt idx="2854">
                  <c:v>0.63211399999999995</c:v>
                </c:pt>
                <c:pt idx="2855">
                  <c:v>0.63197199999999998</c:v>
                </c:pt>
                <c:pt idx="2856">
                  <c:v>0.63183100000000003</c:v>
                </c:pt>
                <c:pt idx="2857">
                  <c:v>0.631691</c:v>
                </c:pt>
                <c:pt idx="2858">
                  <c:v>0.63154999999999994</c:v>
                </c:pt>
                <c:pt idx="2859">
                  <c:v>0.63141000000000003</c:v>
                </c:pt>
                <c:pt idx="2860">
                  <c:v>0.63127</c:v>
                </c:pt>
                <c:pt idx="2861">
                  <c:v>0.631131</c:v>
                </c:pt>
                <c:pt idx="2862">
                  <c:v>0.630992</c:v>
                </c:pt>
                <c:pt idx="2863">
                  <c:v>0.63085400000000003</c:v>
                </c:pt>
                <c:pt idx="2864">
                  <c:v>0.63071500000000003</c:v>
                </c:pt>
                <c:pt idx="2865">
                  <c:v>0.63057700000000005</c:v>
                </c:pt>
                <c:pt idx="2866">
                  <c:v>0.63044</c:v>
                </c:pt>
                <c:pt idx="2867">
                  <c:v>0.63030299999999995</c:v>
                </c:pt>
                <c:pt idx="2868">
                  <c:v>0.630166</c:v>
                </c:pt>
                <c:pt idx="2869">
                  <c:v>0.63002899999999995</c:v>
                </c:pt>
                <c:pt idx="2870">
                  <c:v>0.62989300000000004</c:v>
                </c:pt>
                <c:pt idx="2871">
                  <c:v>0.62975700000000001</c:v>
                </c:pt>
                <c:pt idx="2872">
                  <c:v>0.62962099999999999</c:v>
                </c:pt>
                <c:pt idx="2873">
                  <c:v>0.62948599999999999</c:v>
                </c:pt>
                <c:pt idx="2874">
                  <c:v>0.62935099999999999</c:v>
                </c:pt>
                <c:pt idx="2875">
                  <c:v>0.62921700000000003</c:v>
                </c:pt>
                <c:pt idx="2876">
                  <c:v>0.62908200000000003</c:v>
                </c:pt>
                <c:pt idx="2877">
                  <c:v>0.62894799999999995</c:v>
                </c:pt>
                <c:pt idx="2878">
                  <c:v>0.62881500000000001</c:v>
                </c:pt>
                <c:pt idx="2879">
                  <c:v>0.62868199999999996</c:v>
                </c:pt>
                <c:pt idx="2880">
                  <c:v>0.62854900000000002</c:v>
                </c:pt>
                <c:pt idx="2881">
                  <c:v>0.62841599999999997</c:v>
                </c:pt>
                <c:pt idx="2882">
                  <c:v>0.62828399999999995</c:v>
                </c:pt>
                <c:pt idx="2883">
                  <c:v>0.62815200000000004</c:v>
                </c:pt>
                <c:pt idx="2884">
                  <c:v>0.62802000000000002</c:v>
                </c:pt>
                <c:pt idx="2885">
                  <c:v>0.62788900000000003</c:v>
                </c:pt>
                <c:pt idx="2886">
                  <c:v>0.62775800000000004</c:v>
                </c:pt>
                <c:pt idx="2887">
                  <c:v>0.62762700000000005</c:v>
                </c:pt>
                <c:pt idx="2888">
                  <c:v>0.62749699999999997</c:v>
                </c:pt>
                <c:pt idx="2889">
                  <c:v>0.62736700000000001</c:v>
                </c:pt>
                <c:pt idx="2890">
                  <c:v>0.62723700000000004</c:v>
                </c:pt>
                <c:pt idx="2891">
                  <c:v>0.627108</c:v>
                </c:pt>
                <c:pt idx="2892">
                  <c:v>0.62697899999999995</c:v>
                </c:pt>
                <c:pt idx="2893">
                  <c:v>0.62685000000000002</c:v>
                </c:pt>
                <c:pt idx="2894">
                  <c:v>0.626722</c:v>
                </c:pt>
                <c:pt idx="2895">
                  <c:v>0.62659299999999996</c:v>
                </c:pt>
                <c:pt idx="2896">
                  <c:v>0.62646599999999997</c:v>
                </c:pt>
                <c:pt idx="2897">
                  <c:v>0.62633799999999995</c:v>
                </c:pt>
                <c:pt idx="2898">
                  <c:v>0.62621099999999996</c:v>
                </c:pt>
                <c:pt idx="2899">
                  <c:v>0.62608399999999997</c:v>
                </c:pt>
                <c:pt idx="2900">
                  <c:v>0.62595699999999999</c:v>
                </c:pt>
                <c:pt idx="2901">
                  <c:v>0.62583100000000003</c:v>
                </c:pt>
                <c:pt idx="2902">
                  <c:v>0.62570499999999996</c:v>
                </c:pt>
                <c:pt idx="2903">
                  <c:v>0.62558000000000002</c:v>
                </c:pt>
                <c:pt idx="2904">
                  <c:v>0.62545399999999995</c:v>
                </c:pt>
                <c:pt idx="2905">
                  <c:v>0.62532900000000002</c:v>
                </c:pt>
                <c:pt idx="2906">
                  <c:v>0.62520399999999998</c:v>
                </c:pt>
                <c:pt idx="2907">
                  <c:v>0.62507999999999997</c:v>
                </c:pt>
                <c:pt idx="2908">
                  <c:v>0.62495599999999996</c:v>
                </c:pt>
                <c:pt idx="2909">
                  <c:v>0.62483200000000005</c:v>
                </c:pt>
                <c:pt idx="2910">
                  <c:v>0.62470899999999996</c:v>
                </c:pt>
                <c:pt idx="2911">
                  <c:v>0.62458499999999995</c:v>
                </c:pt>
                <c:pt idx="2912">
                  <c:v>0.62446199999999996</c:v>
                </c:pt>
                <c:pt idx="2913">
                  <c:v>0.62434000000000001</c:v>
                </c:pt>
                <c:pt idx="2914">
                  <c:v>0.62421700000000002</c:v>
                </c:pt>
                <c:pt idx="2915">
                  <c:v>0.62409499999999996</c:v>
                </c:pt>
                <c:pt idx="2916">
                  <c:v>0.62397400000000003</c:v>
                </c:pt>
                <c:pt idx="2917">
                  <c:v>0.62385199999999996</c:v>
                </c:pt>
                <c:pt idx="2918">
                  <c:v>0.62373100000000004</c:v>
                </c:pt>
                <c:pt idx="2919">
                  <c:v>0.62361</c:v>
                </c:pt>
                <c:pt idx="2920">
                  <c:v>0.62348999999999999</c:v>
                </c:pt>
                <c:pt idx="2921">
                  <c:v>0.62336899999999995</c:v>
                </c:pt>
                <c:pt idx="2922">
                  <c:v>0.62324900000000005</c:v>
                </c:pt>
                <c:pt idx="2923">
                  <c:v>0.62312999999999996</c:v>
                </c:pt>
                <c:pt idx="2924">
                  <c:v>0.62300999999999995</c:v>
                </c:pt>
                <c:pt idx="2925">
                  <c:v>0.62289099999999997</c:v>
                </c:pt>
                <c:pt idx="2926">
                  <c:v>0.62277199999999999</c:v>
                </c:pt>
                <c:pt idx="2927">
                  <c:v>0.62265400000000004</c:v>
                </c:pt>
                <c:pt idx="2928">
                  <c:v>0.62253499999999995</c:v>
                </c:pt>
                <c:pt idx="2929">
                  <c:v>0.622417</c:v>
                </c:pt>
                <c:pt idx="2930">
                  <c:v>0.62229999999999996</c:v>
                </c:pt>
                <c:pt idx="2931">
                  <c:v>0.62218200000000001</c:v>
                </c:pt>
                <c:pt idx="2932">
                  <c:v>0.62206499999999998</c:v>
                </c:pt>
                <c:pt idx="2933">
                  <c:v>0.62194799999999995</c:v>
                </c:pt>
                <c:pt idx="2934">
                  <c:v>0.62183200000000005</c:v>
                </c:pt>
                <c:pt idx="2935">
                  <c:v>0.62171500000000002</c:v>
                </c:pt>
                <c:pt idx="2936">
                  <c:v>0.62159900000000001</c:v>
                </c:pt>
                <c:pt idx="2937">
                  <c:v>0.62148400000000004</c:v>
                </c:pt>
                <c:pt idx="2938">
                  <c:v>0.62136800000000003</c:v>
                </c:pt>
                <c:pt idx="2939">
                  <c:v>0.62125300000000006</c:v>
                </c:pt>
                <c:pt idx="2940">
                  <c:v>0.62113799999999997</c:v>
                </c:pt>
                <c:pt idx="2941">
                  <c:v>0.62102400000000002</c:v>
                </c:pt>
                <c:pt idx="2942">
                  <c:v>0.62090900000000004</c:v>
                </c:pt>
                <c:pt idx="2943">
                  <c:v>0.62079499999999999</c:v>
                </c:pt>
                <c:pt idx="2944">
                  <c:v>0.62068100000000004</c:v>
                </c:pt>
                <c:pt idx="2945">
                  <c:v>0.62056800000000001</c:v>
                </c:pt>
                <c:pt idx="2946">
                  <c:v>0.62045399999999995</c:v>
                </c:pt>
                <c:pt idx="2947">
                  <c:v>0.62034100000000003</c:v>
                </c:pt>
                <c:pt idx="2948">
                  <c:v>0.62022900000000003</c:v>
                </c:pt>
                <c:pt idx="2949">
                  <c:v>0.620116</c:v>
                </c:pt>
                <c:pt idx="2950">
                  <c:v>0.620004</c:v>
                </c:pt>
                <c:pt idx="2951">
                  <c:v>0.619892</c:v>
                </c:pt>
                <c:pt idx="2952">
                  <c:v>0.61978100000000003</c:v>
                </c:pt>
                <c:pt idx="2953">
                  <c:v>0.61966900000000003</c:v>
                </c:pt>
                <c:pt idx="2954">
                  <c:v>0.61955800000000005</c:v>
                </c:pt>
                <c:pt idx="2955">
                  <c:v>0.61944699999999997</c:v>
                </c:pt>
                <c:pt idx="2956">
                  <c:v>0.61933700000000003</c:v>
                </c:pt>
                <c:pt idx="2957">
                  <c:v>0.61922600000000005</c:v>
                </c:pt>
                <c:pt idx="2958">
                  <c:v>0.619116</c:v>
                </c:pt>
                <c:pt idx="2959">
                  <c:v>0.61900599999999995</c:v>
                </c:pt>
                <c:pt idx="2960">
                  <c:v>0.61889700000000003</c:v>
                </c:pt>
                <c:pt idx="2961">
                  <c:v>0.61878699999999998</c:v>
                </c:pt>
                <c:pt idx="2962">
                  <c:v>0.61867799999999995</c:v>
                </c:pt>
                <c:pt idx="2963">
                  <c:v>0.61856999999999995</c:v>
                </c:pt>
                <c:pt idx="2964">
                  <c:v>0.61846100000000004</c:v>
                </c:pt>
                <c:pt idx="2965">
                  <c:v>0.61835300000000004</c:v>
                </c:pt>
                <c:pt idx="2966">
                  <c:v>0.61824500000000004</c:v>
                </c:pt>
                <c:pt idx="2967">
                  <c:v>0.61813700000000005</c:v>
                </c:pt>
                <c:pt idx="2968">
                  <c:v>0.61802999999999997</c:v>
                </c:pt>
                <c:pt idx="2969">
                  <c:v>0.61792199999999997</c:v>
                </c:pt>
                <c:pt idx="2970">
                  <c:v>0.61781600000000003</c:v>
                </c:pt>
                <c:pt idx="2971">
                  <c:v>0.61770899999999995</c:v>
                </c:pt>
                <c:pt idx="2972">
                  <c:v>0.61760199999999998</c:v>
                </c:pt>
                <c:pt idx="2973">
                  <c:v>0.61749600000000004</c:v>
                </c:pt>
                <c:pt idx="2974">
                  <c:v>0.61738999999999999</c:v>
                </c:pt>
                <c:pt idx="2975">
                  <c:v>0.61728400000000005</c:v>
                </c:pt>
                <c:pt idx="2976">
                  <c:v>0.61717900000000003</c:v>
                </c:pt>
                <c:pt idx="2977">
                  <c:v>0.61707400000000001</c:v>
                </c:pt>
                <c:pt idx="2978">
                  <c:v>0.61696899999999999</c:v>
                </c:pt>
                <c:pt idx="2979">
                  <c:v>0.61686399999999997</c:v>
                </c:pt>
                <c:pt idx="2980">
                  <c:v>0.61675999999999997</c:v>
                </c:pt>
                <c:pt idx="2981">
                  <c:v>0.61665499999999995</c:v>
                </c:pt>
                <c:pt idx="2982">
                  <c:v>0.61655099999999996</c:v>
                </c:pt>
                <c:pt idx="2983">
                  <c:v>0.616448</c:v>
                </c:pt>
                <c:pt idx="2984">
                  <c:v>0.616344</c:v>
                </c:pt>
                <c:pt idx="2985">
                  <c:v>0.61624100000000004</c:v>
                </c:pt>
                <c:pt idx="2986">
                  <c:v>0.61613799999999996</c:v>
                </c:pt>
                <c:pt idx="2987">
                  <c:v>0.616035</c:v>
                </c:pt>
                <c:pt idx="2988">
                  <c:v>0.61593299999999995</c:v>
                </c:pt>
                <c:pt idx="2989">
                  <c:v>0.61582999999999999</c:v>
                </c:pt>
                <c:pt idx="2990">
                  <c:v>0.61572800000000005</c:v>
                </c:pt>
                <c:pt idx="2991">
                  <c:v>0.61562600000000001</c:v>
                </c:pt>
                <c:pt idx="2992">
                  <c:v>0.61552499999999999</c:v>
                </c:pt>
                <c:pt idx="2993">
                  <c:v>0.61542399999999997</c:v>
                </c:pt>
                <c:pt idx="2994">
                  <c:v>0.61532299999999995</c:v>
                </c:pt>
                <c:pt idx="2995">
                  <c:v>0.61522200000000005</c:v>
                </c:pt>
                <c:pt idx="2996">
                  <c:v>0.61512100000000003</c:v>
                </c:pt>
                <c:pt idx="2997">
                  <c:v>0.61502100000000004</c:v>
                </c:pt>
                <c:pt idx="2998">
                  <c:v>0.61492100000000005</c:v>
                </c:pt>
                <c:pt idx="2999">
                  <c:v>0.61482099999999995</c:v>
                </c:pt>
                <c:pt idx="3000">
                  <c:v>0.61472099999999996</c:v>
                </c:pt>
                <c:pt idx="3001">
                  <c:v>0.614622</c:v>
                </c:pt>
                <c:pt idx="3002">
                  <c:v>0.61452200000000001</c:v>
                </c:pt>
                <c:pt idx="3003">
                  <c:v>0.61442300000000005</c:v>
                </c:pt>
                <c:pt idx="3004">
                  <c:v>0.61432500000000001</c:v>
                </c:pt>
                <c:pt idx="3005">
                  <c:v>0.61422600000000005</c:v>
                </c:pt>
                <c:pt idx="3006">
                  <c:v>0.61412800000000001</c:v>
                </c:pt>
                <c:pt idx="3007">
                  <c:v>0.61402999999999996</c:v>
                </c:pt>
                <c:pt idx="3008">
                  <c:v>0.61393200000000003</c:v>
                </c:pt>
                <c:pt idx="3009">
                  <c:v>0.61383399999999999</c:v>
                </c:pt>
                <c:pt idx="3010">
                  <c:v>0.61373699999999998</c:v>
                </c:pt>
                <c:pt idx="3011">
                  <c:v>0.61363999999999996</c:v>
                </c:pt>
                <c:pt idx="3012">
                  <c:v>0.61354299999999995</c:v>
                </c:pt>
                <c:pt idx="3013">
                  <c:v>0.61344600000000005</c:v>
                </c:pt>
                <c:pt idx="3014">
                  <c:v>0.61334999999999995</c:v>
                </c:pt>
                <c:pt idx="3015">
                  <c:v>0.61325399999999997</c:v>
                </c:pt>
                <c:pt idx="3016">
                  <c:v>0.61315799999999998</c:v>
                </c:pt>
                <c:pt idx="3017">
                  <c:v>0.613062</c:v>
                </c:pt>
                <c:pt idx="3018">
                  <c:v>0.61296600000000001</c:v>
                </c:pt>
                <c:pt idx="3019">
                  <c:v>0.61287100000000005</c:v>
                </c:pt>
                <c:pt idx="3020">
                  <c:v>0.61277599999999999</c:v>
                </c:pt>
                <c:pt idx="3021">
                  <c:v>0.61268100000000003</c:v>
                </c:pt>
                <c:pt idx="3022">
                  <c:v>0.61258599999999996</c:v>
                </c:pt>
                <c:pt idx="3023">
                  <c:v>0.61249200000000004</c:v>
                </c:pt>
                <c:pt idx="3024">
                  <c:v>0.612398</c:v>
                </c:pt>
                <c:pt idx="3025">
                  <c:v>0.61230399999999996</c:v>
                </c:pt>
                <c:pt idx="3026">
                  <c:v>0.61221000000000003</c:v>
                </c:pt>
                <c:pt idx="3027">
                  <c:v>0.61211599999999999</c:v>
                </c:pt>
                <c:pt idx="3028">
                  <c:v>0.61202299999999998</c:v>
                </c:pt>
                <c:pt idx="3029">
                  <c:v>0.61192999999999997</c:v>
                </c:pt>
                <c:pt idx="3030">
                  <c:v>0.61183699999999996</c:v>
                </c:pt>
                <c:pt idx="3031">
                  <c:v>0.61174399999999995</c:v>
                </c:pt>
                <c:pt idx="3032">
                  <c:v>0.61165199999999997</c:v>
                </c:pt>
                <c:pt idx="3033">
                  <c:v>0.61155899999999996</c:v>
                </c:pt>
                <c:pt idx="3034">
                  <c:v>0.61146699999999998</c:v>
                </c:pt>
                <c:pt idx="3035">
                  <c:v>0.611375</c:v>
                </c:pt>
                <c:pt idx="3036">
                  <c:v>0.61128400000000005</c:v>
                </c:pt>
                <c:pt idx="3037">
                  <c:v>0.61119199999999996</c:v>
                </c:pt>
                <c:pt idx="3038">
                  <c:v>0.61110100000000001</c:v>
                </c:pt>
                <c:pt idx="3039">
                  <c:v>0.61101000000000005</c:v>
                </c:pt>
                <c:pt idx="3040">
                  <c:v>0.61091899999999999</c:v>
                </c:pt>
                <c:pt idx="3041">
                  <c:v>0.61082899999999996</c:v>
                </c:pt>
                <c:pt idx="3042">
                  <c:v>0.610738</c:v>
                </c:pt>
                <c:pt idx="3043">
                  <c:v>0.61064799999999997</c:v>
                </c:pt>
                <c:pt idx="3044">
                  <c:v>0.61055800000000005</c:v>
                </c:pt>
                <c:pt idx="3045">
                  <c:v>0.61046800000000001</c:v>
                </c:pt>
                <c:pt idx="3046">
                  <c:v>0.610379</c:v>
                </c:pt>
                <c:pt idx="3047">
                  <c:v>0.61028899999999997</c:v>
                </c:pt>
                <c:pt idx="3048">
                  <c:v>0.61019999999999996</c:v>
                </c:pt>
                <c:pt idx="3049">
                  <c:v>0.61011099999999996</c:v>
                </c:pt>
                <c:pt idx="3050">
                  <c:v>0.61002299999999998</c:v>
                </c:pt>
                <c:pt idx="3051">
                  <c:v>0.60993399999999998</c:v>
                </c:pt>
                <c:pt idx="3052">
                  <c:v>0.609846</c:v>
                </c:pt>
                <c:pt idx="3053">
                  <c:v>0.60975800000000002</c:v>
                </c:pt>
                <c:pt idx="3054">
                  <c:v>0.60967000000000005</c:v>
                </c:pt>
                <c:pt idx="3055">
                  <c:v>0.60958199999999996</c:v>
                </c:pt>
                <c:pt idx="3056">
                  <c:v>0.60949500000000001</c:v>
                </c:pt>
                <c:pt idx="3057">
                  <c:v>0.60940700000000003</c:v>
                </c:pt>
                <c:pt idx="3058">
                  <c:v>0.60931999999999997</c:v>
                </c:pt>
                <c:pt idx="3059">
                  <c:v>0.60923300000000002</c:v>
                </c:pt>
                <c:pt idx="3060">
                  <c:v>0.60914699999999999</c:v>
                </c:pt>
                <c:pt idx="3061">
                  <c:v>0.60906000000000005</c:v>
                </c:pt>
                <c:pt idx="3062">
                  <c:v>0.60897400000000002</c:v>
                </c:pt>
                <c:pt idx="3063">
                  <c:v>0.60888799999999998</c:v>
                </c:pt>
                <c:pt idx="3064">
                  <c:v>0.60880199999999995</c:v>
                </c:pt>
                <c:pt idx="3065">
                  <c:v>0.60871600000000003</c:v>
                </c:pt>
                <c:pt idx="3066">
                  <c:v>0.60863100000000003</c:v>
                </c:pt>
                <c:pt idx="3067">
                  <c:v>0.608545</c:v>
                </c:pt>
                <c:pt idx="3068">
                  <c:v>0.60846</c:v>
                </c:pt>
                <c:pt idx="3069">
                  <c:v>0.608375</c:v>
                </c:pt>
                <c:pt idx="3070">
                  <c:v>0.60829100000000003</c:v>
                </c:pt>
                <c:pt idx="3071">
                  <c:v>0.60820600000000002</c:v>
                </c:pt>
                <c:pt idx="3072">
                  <c:v>0.60812200000000005</c:v>
                </c:pt>
                <c:pt idx="3073">
                  <c:v>0.60803799999999997</c:v>
                </c:pt>
                <c:pt idx="3074">
                  <c:v>0.60795399999999999</c:v>
                </c:pt>
                <c:pt idx="3075">
                  <c:v>0.60787000000000002</c:v>
                </c:pt>
                <c:pt idx="3076">
                  <c:v>0.60778600000000005</c:v>
                </c:pt>
                <c:pt idx="3077">
                  <c:v>0.60770299999999999</c:v>
                </c:pt>
                <c:pt idx="3078">
                  <c:v>0.60762000000000005</c:v>
                </c:pt>
                <c:pt idx="3079">
                  <c:v>0.60753699999999999</c:v>
                </c:pt>
                <c:pt idx="3080">
                  <c:v>0.60745400000000005</c:v>
                </c:pt>
                <c:pt idx="3081">
                  <c:v>0.60737099999999999</c:v>
                </c:pt>
                <c:pt idx="3082">
                  <c:v>0.60728899999999997</c:v>
                </c:pt>
                <c:pt idx="3083">
                  <c:v>0.60720700000000005</c:v>
                </c:pt>
                <c:pt idx="3084">
                  <c:v>0.60712500000000003</c:v>
                </c:pt>
                <c:pt idx="3085">
                  <c:v>0.607043</c:v>
                </c:pt>
                <c:pt idx="3086">
                  <c:v>0.60696099999999997</c:v>
                </c:pt>
                <c:pt idx="3087">
                  <c:v>0.60687999999999998</c:v>
                </c:pt>
                <c:pt idx="3088">
                  <c:v>0.60679799999999995</c:v>
                </c:pt>
                <c:pt idx="3089">
                  <c:v>0.60671699999999995</c:v>
                </c:pt>
                <c:pt idx="3090">
                  <c:v>0.60663599999999995</c:v>
                </c:pt>
                <c:pt idx="3091">
                  <c:v>0.60655599999999998</c:v>
                </c:pt>
                <c:pt idx="3092">
                  <c:v>0.60647499999999999</c:v>
                </c:pt>
                <c:pt idx="3093">
                  <c:v>0.60639500000000002</c:v>
                </c:pt>
                <c:pt idx="3094">
                  <c:v>0.60631400000000002</c:v>
                </c:pt>
                <c:pt idx="3095">
                  <c:v>0.60623400000000005</c:v>
                </c:pt>
                <c:pt idx="3096">
                  <c:v>0.606155</c:v>
                </c:pt>
                <c:pt idx="3097">
                  <c:v>0.60607500000000003</c:v>
                </c:pt>
                <c:pt idx="3098">
                  <c:v>0.60599499999999995</c:v>
                </c:pt>
                <c:pt idx="3099">
                  <c:v>0.60591600000000001</c:v>
                </c:pt>
                <c:pt idx="3100">
                  <c:v>0.60583699999999996</c:v>
                </c:pt>
                <c:pt idx="3101">
                  <c:v>0.60575800000000002</c:v>
                </c:pt>
                <c:pt idx="3102">
                  <c:v>0.60567899999999997</c:v>
                </c:pt>
                <c:pt idx="3103">
                  <c:v>0.60560099999999994</c:v>
                </c:pt>
                <c:pt idx="3104">
                  <c:v>0.605522</c:v>
                </c:pt>
                <c:pt idx="3105">
                  <c:v>0.60544399999999998</c:v>
                </c:pt>
                <c:pt idx="3106">
                  <c:v>0.60536599999999996</c:v>
                </c:pt>
                <c:pt idx="3107">
                  <c:v>0.60528800000000005</c:v>
                </c:pt>
                <c:pt idx="3108">
                  <c:v>0.60521100000000005</c:v>
                </c:pt>
                <c:pt idx="3109">
                  <c:v>0.60513300000000003</c:v>
                </c:pt>
                <c:pt idx="3110">
                  <c:v>0.60505600000000004</c:v>
                </c:pt>
                <c:pt idx="3111">
                  <c:v>0.60497900000000004</c:v>
                </c:pt>
                <c:pt idx="3112">
                  <c:v>0.60490200000000005</c:v>
                </c:pt>
                <c:pt idx="3113">
                  <c:v>0.60482499999999995</c:v>
                </c:pt>
                <c:pt idx="3114">
                  <c:v>0.60474799999999995</c:v>
                </c:pt>
                <c:pt idx="3115">
                  <c:v>0.60467199999999999</c:v>
                </c:pt>
                <c:pt idx="3116">
                  <c:v>0.60459600000000002</c:v>
                </c:pt>
                <c:pt idx="3117">
                  <c:v>0.60451900000000003</c:v>
                </c:pt>
                <c:pt idx="3118">
                  <c:v>0.60444299999999995</c:v>
                </c:pt>
                <c:pt idx="3119">
                  <c:v>0.60436800000000002</c:v>
                </c:pt>
                <c:pt idx="3120">
                  <c:v>0.60429200000000005</c:v>
                </c:pt>
                <c:pt idx="3121">
                  <c:v>0.604217</c:v>
                </c:pt>
                <c:pt idx="3122">
                  <c:v>0.60414100000000004</c:v>
                </c:pt>
                <c:pt idx="3123">
                  <c:v>0.60406599999999999</c:v>
                </c:pt>
                <c:pt idx="3124">
                  <c:v>0.60399099999999994</c:v>
                </c:pt>
                <c:pt idx="3125">
                  <c:v>0.60391700000000004</c:v>
                </c:pt>
                <c:pt idx="3126">
                  <c:v>0.60384199999999999</c:v>
                </c:pt>
                <c:pt idx="3127">
                  <c:v>0.60376799999999997</c:v>
                </c:pt>
                <c:pt idx="3128">
                  <c:v>0.60369399999999995</c:v>
                </c:pt>
                <c:pt idx="3129">
                  <c:v>0.60361900000000002</c:v>
                </c:pt>
                <c:pt idx="3130">
                  <c:v>0.60354600000000003</c:v>
                </c:pt>
                <c:pt idx="3131">
                  <c:v>0.60347200000000001</c:v>
                </c:pt>
                <c:pt idx="3132">
                  <c:v>0.60339799999999999</c:v>
                </c:pt>
                <c:pt idx="3133">
                  <c:v>0.603325</c:v>
                </c:pt>
                <c:pt idx="3134">
                  <c:v>0.60325200000000001</c:v>
                </c:pt>
                <c:pt idx="3135">
                  <c:v>0.60317900000000002</c:v>
                </c:pt>
                <c:pt idx="3136">
                  <c:v>0.60310600000000003</c:v>
                </c:pt>
                <c:pt idx="3137">
                  <c:v>0.60303300000000004</c:v>
                </c:pt>
                <c:pt idx="3138">
                  <c:v>0.60296000000000005</c:v>
                </c:pt>
                <c:pt idx="3139">
                  <c:v>0.60288799999999998</c:v>
                </c:pt>
                <c:pt idx="3140">
                  <c:v>0.60281600000000002</c:v>
                </c:pt>
                <c:pt idx="3141">
                  <c:v>0.60274399999999995</c:v>
                </c:pt>
                <c:pt idx="3142">
                  <c:v>0.60267199999999999</c:v>
                </c:pt>
                <c:pt idx="3143">
                  <c:v>0.60260000000000002</c:v>
                </c:pt>
                <c:pt idx="3144">
                  <c:v>0.60252799999999995</c:v>
                </c:pt>
                <c:pt idx="3145">
                  <c:v>0.60245700000000002</c:v>
                </c:pt>
                <c:pt idx="3146">
                  <c:v>0.60238599999999998</c:v>
                </c:pt>
                <c:pt idx="3147">
                  <c:v>0.60231500000000004</c:v>
                </c:pt>
                <c:pt idx="3148">
                  <c:v>0.602244</c:v>
                </c:pt>
                <c:pt idx="3149">
                  <c:v>0.60217299999999996</c:v>
                </c:pt>
                <c:pt idx="3150">
                  <c:v>0.60210200000000003</c:v>
                </c:pt>
                <c:pt idx="3151">
                  <c:v>0.60203200000000001</c:v>
                </c:pt>
                <c:pt idx="3152">
                  <c:v>0.60196099999999997</c:v>
                </c:pt>
                <c:pt idx="3153">
                  <c:v>0.60189099999999995</c:v>
                </c:pt>
                <c:pt idx="3154">
                  <c:v>0.60182100000000005</c:v>
                </c:pt>
                <c:pt idx="3155">
                  <c:v>0.60175100000000004</c:v>
                </c:pt>
                <c:pt idx="3156">
                  <c:v>0.60168200000000005</c:v>
                </c:pt>
                <c:pt idx="3157">
                  <c:v>0.60161200000000004</c:v>
                </c:pt>
                <c:pt idx="3158">
                  <c:v>0.60154300000000005</c:v>
                </c:pt>
                <c:pt idx="3159">
                  <c:v>0.60147399999999995</c:v>
                </c:pt>
                <c:pt idx="3160">
                  <c:v>0.60140400000000005</c:v>
                </c:pt>
                <c:pt idx="3161">
                  <c:v>0.60133599999999998</c:v>
                </c:pt>
                <c:pt idx="3162">
                  <c:v>0.601267</c:v>
                </c:pt>
                <c:pt idx="3163">
                  <c:v>0.60119800000000001</c:v>
                </c:pt>
                <c:pt idx="3164">
                  <c:v>0.60113000000000005</c:v>
                </c:pt>
                <c:pt idx="3165">
                  <c:v>0.60106099999999996</c:v>
                </c:pt>
                <c:pt idx="3166">
                  <c:v>0.600993</c:v>
                </c:pt>
                <c:pt idx="3167">
                  <c:v>0.60092500000000004</c:v>
                </c:pt>
                <c:pt idx="3168">
                  <c:v>0.60085699999999997</c:v>
                </c:pt>
                <c:pt idx="3169">
                  <c:v>0.60079000000000005</c:v>
                </c:pt>
                <c:pt idx="3170">
                  <c:v>0.60072199999999998</c:v>
                </c:pt>
                <c:pt idx="3171">
                  <c:v>0.60065500000000005</c:v>
                </c:pt>
                <c:pt idx="3172">
                  <c:v>0.60058800000000001</c:v>
                </c:pt>
                <c:pt idx="3173">
                  <c:v>0.60052099999999997</c:v>
                </c:pt>
                <c:pt idx="3174">
                  <c:v>0.60045400000000004</c:v>
                </c:pt>
                <c:pt idx="3175">
                  <c:v>0.600387</c:v>
                </c:pt>
                <c:pt idx="3176">
                  <c:v>0.60031999999999996</c:v>
                </c:pt>
                <c:pt idx="3177">
                  <c:v>0.60025399999999995</c:v>
                </c:pt>
                <c:pt idx="3178">
                  <c:v>0.60018700000000003</c:v>
                </c:pt>
                <c:pt idx="3179">
                  <c:v>0.60012100000000002</c:v>
                </c:pt>
                <c:pt idx="3180">
                  <c:v>0.60005500000000001</c:v>
                </c:pt>
                <c:pt idx="3181">
                  <c:v>0.59998899999999999</c:v>
                </c:pt>
                <c:pt idx="3182">
                  <c:v>0.59992400000000001</c:v>
                </c:pt>
                <c:pt idx="3183">
                  <c:v>0.599858</c:v>
                </c:pt>
                <c:pt idx="3184">
                  <c:v>0.59979199999999999</c:v>
                </c:pt>
                <c:pt idx="3185">
                  <c:v>0.59972700000000001</c:v>
                </c:pt>
                <c:pt idx="3186">
                  <c:v>0.59966200000000003</c:v>
                </c:pt>
                <c:pt idx="3187">
                  <c:v>0.59959700000000005</c:v>
                </c:pt>
                <c:pt idx="3188">
                  <c:v>0.59953199999999995</c:v>
                </c:pt>
                <c:pt idx="3189">
                  <c:v>0.59946699999999997</c:v>
                </c:pt>
                <c:pt idx="3190">
                  <c:v>0.59940300000000002</c:v>
                </c:pt>
                <c:pt idx="3191">
                  <c:v>0.59933800000000004</c:v>
                </c:pt>
                <c:pt idx="3192">
                  <c:v>0.59927399999999997</c:v>
                </c:pt>
                <c:pt idx="3193">
                  <c:v>0.59921000000000002</c:v>
                </c:pt>
                <c:pt idx="3194">
                  <c:v>0.59914599999999996</c:v>
                </c:pt>
                <c:pt idx="3195">
                  <c:v>0.599082</c:v>
                </c:pt>
                <c:pt idx="3196">
                  <c:v>0.59901800000000005</c:v>
                </c:pt>
                <c:pt idx="3197">
                  <c:v>0.59895500000000002</c:v>
                </c:pt>
                <c:pt idx="3198">
                  <c:v>0.59889099999999995</c:v>
                </c:pt>
                <c:pt idx="3199">
                  <c:v>0.59882800000000003</c:v>
                </c:pt>
                <c:pt idx="3200">
                  <c:v>0.59876499999999999</c:v>
                </c:pt>
                <c:pt idx="3201">
                  <c:v>0.59870299999999999</c:v>
                </c:pt>
                <c:pt idx="3202">
                  <c:v>0.59885600000000005</c:v>
                </c:pt>
                <c:pt idx="3203">
                  <c:v>0.59904000000000002</c:v>
                </c:pt>
                <c:pt idx="3204">
                  <c:v>0.59923000000000004</c:v>
                </c:pt>
                <c:pt idx="3205">
                  <c:v>0.59942099999999998</c:v>
                </c:pt>
                <c:pt idx="3206">
                  <c:v>0.59961100000000001</c:v>
                </c:pt>
                <c:pt idx="3207">
                  <c:v>0.59980199999999995</c:v>
                </c:pt>
                <c:pt idx="3208">
                  <c:v>0.59999199999999997</c:v>
                </c:pt>
                <c:pt idx="3209">
                  <c:v>0.60018199999999999</c:v>
                </c:pt>
                <c:pt idx="3210">
                  <c:v>0.60037200000000002</c:v>
                </c:pt>
                <c:pt idx="3211">
                  <c:v>0.60056100000000001</c:v>
                </c:pt>
                <c:pt idx="3212">
                  <c:v>0.60075100000000003</c:v>
                </c:pt>
                <c:pt idx="3213">
                  <c:v>0.60094000000000003</c:v>
                </c:pt>
                <c:pt idx="3214">
                  <c:v>0.60112900000000002</c:v>
                </c:pt>
                <c:pt idx="3215">
                  <c:v>0.60131800000000002</c:v>
                </c:pt>
                <c:pt idx="3216">
                  <c:v>0.60150599999999999</c:v>
                </c:pt>
                <c:pt idx="3217">
                  <c:v>0.60169499999999998</c:v>
                </c:pt>
                <c:pt idx="3218">
                  <c:v>0.60188299999999995</c:v>
                </c:pt>
                <c:pt idx="3219">
                  <c:v>0.60207100000000002</c:v>
                </c:pt>
                <c:pt idx="3220">
                  <c:v>0.60225899999999999</c:v>
                </c:pt>
                <c:pt idx="3221">
                  <c:v>0.60244699999999995</c:v>
                </c:pt>
                <c:pt idx="3222">
                  <c:v>0.602634</c:v>
                </c:pt>
                <c:pt idx="3223">
                  <c:v>0.60282199999999997</c:v>
                </c:pt>
                <c:pt idx="3224">
                  <c:v>0.60300900000000002</c:v>
                </c:pt>
                <c:pt idx="3225">
                  <c:v>0.60319599999999995</c:v>
                </c:pt>
                <c:pt idx="3226">
                  <c:v>0.603383</c:v>
                </c:pt>
                <c:pt idx="3227">
                  <c:v>0.60356900000000002</c:v>
                </c:pt>
                <c:pt idx="3228">
                  <c:v>0.60375599999999996</c:v>
                </c:pt>
                <c:pt idx="3229">
                  <c:v>0.60394199999999998</c:v>
                </c:pt>
                <c:pt idx="3230">
                  <c:v>0.604128</c:v>
                </c:pt>
                <c:pt idx="3231">
                  <c:v>0.60431400000000002</c:v>
                </c:pt>
                <c:pt idx="3232">
                  <c:v>0.60450000000000004</c:v>
                </c:pt>
                <c:pt idx="3233">
                  <c:v>0.60468500000000003</c:v>
                </c:pt>
                <c:pt idx="3234">
                  <c:v>0.60487100000000005</c:v>
                </c:pt>
                <c:pt idx="3235">
                  <c:v>0.60505600000000004</c:v>
                </c:pt>
                <c:pt idx="3236">
                  <c:v>0.60524100000000003</c:v>
                </c:pt>
                <c:pt idx="3237">
                  <c:v>0.60542600000000002</c:v>
                </c:pt>
                <c:pt idx="3238">
                  <c:v>0.60560999999999998</c:v>
                </c:pt>
                <c:pt idx="3239">
                  <c:v>0.60579499999999997</c:v>
                </c:pt>
                <c:pt idx="3240">
                  <c:v>0.60597900000000005</c:v>
                </c:pt>
                <c:pt idx="3241">
                  <c:v>0.60616300000000001</c:v>
                </c:pt>
                <c:pt idx="3242">
                  <c:v>0.60634699999999997</c:v>
                </c:pt>
                <c:pt idx="3243">
                  <c:v>0.60653100000000004</c:v>
                </c:pt>
                <c:pt idx="3244">
                  <c:v>0.606715</c:v>
                </c:pt>
                <c:pt idx="3245">
                  <c:v>0.60689800000000005</c:v>
                </c:pt>
                <c:pt idx="3246">
                  <c:v>0.60708099999999998</c:v>
                </c:pt>
                <c:pt idx="3247">
                  <c:v>0.60726400000000003</c:v>
                </c:pt>
                <c:pt idx="3248">
                  <c:v>0.60744699999999996</c:v>
                </c:pt>
                <c:pt idx="3249">
                  <c:v>0.60763</c:v>
                </c:pt>
                <c:pt idx="3250">
                  <c:v>0.60781200000000002</c:v>
                </c:pt>
                <c:pt idx="3251">
                  <c:v>0.60799499999999995</c:v>
                </c:pt>
                <c:pt idx="3252">
                  <c:v>0.60817699999999997</c:v>
                </c:pt>
                <c:pt idx="3253">
                  <c:v>0.60835899999999998</c:v>
                </c:pt>
                <c:pt idx="3254">
                  <c:v>0.60853999999999997</c:v>
                </c:pt>
                <c:pt idx="3255">
                  <c:v>0.60872199999999999</c:v>
                </c:pt>
                <c:pt idx="3256">
                  <c:v>0.60890299999999997</c:v>
                </c:pt>
                <c:pt idx="3257">
                  <c:v>0.60908499999999999</c:v>
                </c:pt>
                <c:pt idx="3258">
                  <c:v>0.60926599999999997</c:v>
                </c:pt>
                <c:pt idx="3259">
                  <c:v>0.60944699999999996</c:v>
                </c:pt>
                <c:pt idx="3260">
                  <c:v>0.60962700000000003</c:v>
                </c:pt>
                <c:pt idx="3261">
                  <c:v>0.60980800000000002</c:v>
                </c:pt>
                <c:pt idx="3262">
                  <c:v>0.60998799999999997</c:v>
                </c:pt>
                <c:pt idx="3263">
                  <c:v>0.61016899999999996</c:v>
                </c:pt>
                <c:pt idx="3264">
                  <c:v>0.61034900000000003</c:v>
                </c:pt>
                <c:pt idx="3265">
                  <c:v>0.61052799999999996</c:v>
                </c:pt>
                <c:pt idx="3266">
                  <c:v>0.61070800000000003</c:v>
                </c:pt>
                <c:pt idx="3267">
                  <c:v>0.61088799999999999</c:v>
                </c:pt>
                <c:pt idx="3268">
                  <c:v>0.61106700000000003</c:v>
                </c:pt>
                <c:pt idx="3269">
                  <c:v>0.61124599999999996</c:v>
                </c:pt>
                <c:pt idx="3270">
                  <c:v>0.611425</c:v>
                </c:pt>
                <c:pt idx="3271">
                  <c:v>0.61160400000000004</c:v>
                </c:pt>
                <c:pt idx="3272">
                  <c:v>0.61178200000000005</c:v>
                </c:pt>
                <c:pt idx="3273">
                  <c:v>0.61196099999999998</c:v>
                </c:pt>
                <c:pt idx="3274">
                  <c:v>0.61213899999999999</c:v>
                </c:pt>
                <c:pt idx="3275">
                  <c:v>0.612317</c:v>
                </c:pt>
                <c:pt idx="3276">
                  <c:v>0.61249500000000001</c:v>
                </c:pt>
                <c:pt idx="3277">
                  <c:v>0.61267300000000002</c:v>
                </c:pt>
                <c:pt idx="3278">
                  <c:v>0.61285000000000001</c:v>
                </c:pt>
                <c:pt idx="3279">
                  <c:v>0.61302800000000002</c:v>
                </c:pt>
                <c:pt idx="3280">
                  <c:v>0.613205</c:v>
                </c:pt>
                <c:pt idx="3281">
                  <c:v>0.61338199999999998</c:v>
                </c:pt>
                <c:pt idx="3282">
                  <c:v>0.61355899999999997</c:v>
                </c:pt>
                <c:pt idx="3283">
                  <c:v>0.61373599999999995</c:v>
                </c:pt>
                <c:pt idx="3284">
                  <c:v>0.61391200000000001</c:v>
                </c:pt>
                <c:pt idx="3285">
                  <c:v>0.614089</c:v>
                </c:pt>
                <c:pt idx="3286">
                  <c:v>0.61426499999999995</c:v>
                </c:pt>
                <c:pt idx="3287">
                  <c:v>0.61444100000000001</c:v>
                </c:pt>
                <c:pt idx="3288">
                  <c:v>0.61461699999999997</c:v>
                </c:pt>
                <c:pt idx="3289">
                  <c:v>0.61479200000000001</c:v>
                </c:pt>
                <c:pt idx="3290">
                  <c:v>0.61496799999999996</c:v>
                </c:pt>
                <c:pt idx="3291">
                  <c:v>0.615143</c:v>
                </c:pt>
                <c:pt idx="3292">
                  <c:v>0.61531800000000003</c:v>
                </c:pt>
                <c:pt idx="3293">
                  <c:v>0.61549299999999996</c:v>
                </c:pt>
                <c:pt idx="3294">
                  <c:v>0.61566799999999999</c:v>
                </c:pt>
                <c:pt idx="3295">
                  <c:v>0.61584300000000003</c:v>
                </c:pt>
                <c:pt idx="3296">
                  <c:v>0.61601700000000004</c:v>
                </c:pt>
                <c:pt idx="3297">
                  <c:v>0.61619100000000004</c:v>
                </c:pt>
                <c:pt idx="3298">
                  <c:v>0.61636599999999997</c:v>
                </c:pt>
                <c:pt idx="3299">
                  <c:v>0.61653999999999998</c:v>
                </c:pt>
                <c:pt idx="3300">
                  <c:v>0.61671299999999996</c:v>
                </c:pt>
                <c:pt idx="3301">
                  <c:v>0.61688699999999996</c:v>
                </c:pt>
                <c:pt idx="3302">
                  <c:v>0.61706000000000005</c:v>
                </c:pt>
                <c:pt idx="3303">
                  <c:v>0.61723399999999995</c:v>
                </c:pt>
                <c:pt idx="3304">
                  <c:v>0.61740700000000004</c:v>
                </c:pt>
                <c:pt idx="3305">
                  <c:v>0.61758000000000002</c:v>
                </c:pt>
                <c:pt idx="3306">
                  <c:v>0.617753</c:v>
                </c:pt>
                <c:pt idx="3307">
                  <c:v>0.61792499999999995</c:v>
                </c:pt>
                <c:pt idx="3308">
                  <c:v>0.61809800000000004</c:v>
                </c:pt>
                <c:pt idx="3309">
                  <c:v>0.61826999999999999</c:v>
                </c:pt>
                <c:pt idx="3310">
                  <c:v>0.61844200000000005</c:v>
                </c:pt>
                <c:pt idx="3311">
                  <c:v>0.618614</c:v>
                </c:pt>
                <c:pt idx="3312">
                  <c:v>0.61878599999999995</c:v>
                </c:pt>
                <c:pt idx="3313">
                  <c:v>0.61895699999999998</c:v>
                </c:pt>
                <c:pt idx="3314">
                  <c:v>0.61912900000000004</c:v>
                </c:pt>
                <c:pt idx="3315">
                  <c:v>0.61929999999999996</c:v>
                </c:pt>
                <c:pt idx="3316">
                  <c:v>0.61947099999999999</c:v>
                </c:pt>
                <c:pt idx="3317">
                  <c:v>0.61964200000000003</c:v>
                </c:pt>
                <c:pt idx="3318">
                  <c:v>0.61981299999999995</c:v>
                </c:pt>
                <c:pt idx="3319">
                  <c:v>0.61998299999999995</c:v>
                </c:pt>
                <c:pt idx="3320">
                  <c:v>0.62015399999999998</c:v>
                </c:pt>
                <c:pt idx="3321">
                  <c:v>0.62032399999999999</c:v>
                </c:pt>
                <c:pt idx="3322">
                  <c:v>0.62049399999999999</c:v>
                </c:pt>
                <c:pt idx="3323">
                  <c:v>0.62066399999999999</c:v>
                </c:pt>
                <c:pt idx="3324">
                  <c:v>0.620834</c:v>
                </c:pt>
                <c:pt idx="3325">
                  <c:v>0.62100299999999997</c:v>
                </c:pt>
                <c:pt idx="3326">
                  <c:v>0.62117299999999998</c:v>
                </c:pt>
                <c:pt idx="3327">
                  <c:v>0.62134199999999995</c:v>
                </c:pt>
                <c:pt idx="3328">
                  <c:v>0.62151100000000004</c:v>
                </c:pt>
                <c:pt idx="3329">
                  <c:v>0.62168000000000001</c:v>
                </c:pt>
                <c:pt idx="3330">
                  <c:v>0.62184899999999999</c:v>
                </c:pt>
                <c:pt idx="3331">
                  <c:v>0.62201799999999996</c:v>
                </c:pt>
                <c:pt idx="3332">
                  <c:v>0.62218600000000002</c:v>
                </c:pt>
                <c:pt idx="3333">
                  <c:v>0.62235399999999996</c:v>
                </c:pt>
                <c:pt idx="3334">
                  <c:v>0.62252200000000002</c:v>
                </c:pt>
                <c:pt idx="3335">
                  <c:v>0.62268999999999997</c:v>
                </c:pt>
                <c:pt idx="3336">
                  <c:v>0.62285800000000002</c:v>
                </c:pt>
                <c:pt idx="3337">
                  <c:v>0.62302599999999997</c:v>
                </c:pt>
                <c:pt idx="3338">
                  <c:v>0.623193</c:v>
                </c:pt>
                <c:pt idx="3339">
                  <c:v>0.62336100000000005</c:v>
                </c:pt>
                <c:pt idx="3340">
                  <c:v>0.62352799999999997</c:v>
                </c:pt>
                <c:pt idx="3341">
                  <c:v>0.623695</c:v>
                </c:pt>
                <c:pt idx="3342">
                  <c:v>0.623861</c:v>
                </c:pt>
                <c:pt idx="3343">
                  <c:v>0.62402800000000003</c:v>
                </c:pt>
                <c:pt idx="3344">
                  <c:v>0.62419500000000006</c:v>
                </c:pt>
                <c:pt idx="3345">
                  <c:v>0.62436100000000005</c:v>
                </c:pt>
                <c:pt idx="3346">
                  <c:v>0.62452700000000005</c:v>
                </c:pt>
                <c:pt idx="3347">
                  <c:v>0.62469300000000005</c:v>
                </c:pt>
                <c:pt idx="3348">
                  <c:v>0.62485900000000005</c:v>
                </c:pt>
                <c:pt idx="3349">
                  <c:v>0.62502500000000005</c:v>
                </c:pt>
                <c:pt idx="3350">
                  <c:v>0.62519000000000002</c:v>
                </c:pt>
                <c:pt idx="3351">
                  <c:v>0.62535499999999999</c:v>
                </c:pt>
                <c:pt idx="3352">
                  <c:v>0.62552099999999999</c:v>
                </c:pt>
                <c:pt idx="3353">
                  <c:v>0.62568599999999996</c:v>
                </c:pt>
                <c:pt idx="3354">
                  <c:v>0.62585000000000002</c:v>
                </c:pt>
                <c:pt idx="3355">
                  <c:v>0.62601499999999999</c:v>
                </c:pt>
                <c:pt idx="3356">
                  <c:v>0.62617999999999996</c:v>
                </c:pt>
                <c:pt idx="3357">
                  <c:v>0.62634400000000001</c:v>
                </c:pt>
                <c:pt idx="3358">
                  <c:v>0.62650799999999995</c:v>
                </c:pt>
                <c:pt idx="3359">
                  <c:v>0.62667200000000001</c:v>
                </c:pt>
                <c:pt idx="3360">
                  <c:v>0.62683599999999995</c:v>
                </c:pt>
                <c:pt idx="3361">
                  <c:v>0.627</c:v>
                </c:pt>
                <c:pt idx="3362">
                  <c:v>0.62716300000000003</c:v>
                </c:pt>
                <c:pt idx="3363">
                  <c:v>0.62732699999999997</c:v>
                </c:pt>
                <c:pt idx="3364">
                  <c:v>0.62748999999999999</c:v>
                </c:pt>
                <c:pt idx="3365">
                  <c:v>0.62765300000000002</c:v>
                </c:pt>
                <c:pt idx="3366">
                  <c:v>0.62781600000000004</c:v>
                </c:pt>
                <c:pt idx="3367">
                  <c:v>0.62797899999999995</c:v>
                </c:pt>
                <c:pt idx="3368">
                  <c:v>0.62814199999999998</c:v>
                </c:pt>
                <c:pt idx="3369">
                  <c:v>0.62830399999999997</c:v>
                </c:pt>
                <c:pt idx="3370">
                  <c:v>0.62846599999999997</c:v>
                </c:pt>
                <c:pt idx="3371">
                  <c:v>0.62862799999999996</c:v>
                </c:pt>
                <c:pt idx="3372">
                  <c:v>0.62878999999999996</c:v>
                </c:pt>
                <c:pt idx="3373">
                  <c:v>0.62895199999999996</c:v>
                </c:pt>
                <c:pt idx="3374">
                  <c:v>0.62911399999999995</c:v>
                </c:pt>
                <c:pt idx="3375">
                  <c:v>0.62927500000000003</c:v>
                </c:pt>
                <c:pt idx="3376">
                  <c:v>0.62943700000000002</c:v>
                </c:pt>
                <c:pt idx="3377">
                  <c:v>0.62959799999999999</c:v>
                </c:pt>
                <c:pt idx="3378">
                  <c:v>0.62975899999999996</c:v>
                </c:pt>
                <c:pt idx="3379">
                  <c:v>0.62992000000000004</c:v>
                </c:pt>
                <c:pt idx="3380">
                  <c:v>0.630081</c:v>
                </c:pt>
                <c:pt idx="3381">
                  <c:v>0.63024100000000005</c:v>
                </c:pt>
                <c:pt idx="3382">
                  <c:v>0.63040200000000002</c:v>
                </c:pt>
                <c:pt idx="3383">
                  <c:v>0.63056199999999996</c:v>
                </c:pt>
                <c:pt idx="3384">
                  <c:v>0.630722</c:v>
                </c:pt>
                <c:pt idx="3385">
                  <c:v>0.63088200000000005</c:v>
                </c:pt>
                <c:pt idx="3386">
                  <c:v>0.63104199999999999</c:v>
                </c:pt>
                <c:pt idx="3387">
                  <c:v>0.63120100000000001</c:v>
                </c:pt>
                <c:pt idx="3388">
                  <c:v>0.63136099999999995</c:v>
                </c:pt>
                <c:pt idx="3389">
                  <c:v>0.63151999999999997</c:v>
                </c:pt>
                <c:pt idx="3390">
                  <c:v>0.63167899999999999</c:v>
                </c:pt>
                <c:pt idx="3391">
                  <c:v>0.63183800000000001</c:v>
                </c:pt>
                <c:pt idx="3392">
                  <c:v>0.63199700000000003</c:v>
                </c:pt>
                <c:pt idx="3393">
                  <c:v>0.63215600000000005</c:v>
                </c:pt>
                <c:pt idx="3394">
                  <c:v>0.63231400000000004</c:v>
                </c:pt>
                <c:pt idx="3395">
                  <c:v>0.63247299999999995</c:v>
                </c:pt>
                <c:pt idx="3396">
                  <c:v>0.63263100000000005</c:v>
                </c:pt>
                <c:pt idx="3397">
                  <c:v>0.63278900000000005</c:v>
                </c:pt>
                <c:pt idx="3398">
                  <c:v>0.63294700000000004</c:v>
                </c:pt>
                <c:pt idx="3399">
                  <c:v>0.63310500000000003</c:v>
                </c:pt>
                <c:pt idx="3400">
                  <c:v>0.63326199999999999</c:v>
                </c:pt>
                <c:pt idx="3401">
                  <c:v>0.63341999999999998</c:v>
                </c:pt>
                <c:pt idx="3402">
                  <c:v>0.63357699999999995</c:v>
                </c:pt>
                <c:pt idx="3403">
                  <c:v>0.63373400000000002</c:v>
                </c:pt>
                <c:pt idx="3404">
                  <c:v>0.63389099999999998</c:v>
                </c:pt>
                <c:pt idx="3405">
                  <c:v>0.63404799999999994</c:v>
                </c:pt>
                <c:pt idx="3406">
                  <c:v>0.63420500000000002</c:v>
                </c:pt>
                <c:pt idx="3407">
                  <c:v>0.63436099999999995</c:v>
                </c:pt>
                <c:pt idx="3408">
                  <c:v>0.63451800000000003</c:v>
                </c:pt>
                <c:pt idx="3409">
                  <c:v>0.63467399999999996</c:v>
                </c:pt>
                <c:pt idx="3410">
                  <c:v>0.63483000000000001</c:v>
                </c:pt>
                <c:pt idx="3411">
                  <c:v>0.63498600000000005</c:v>
                </c:pt>
                <c:pt idx="3412">
                  <c:v>0.63514199999999998</c:v>
                </c:pt>
                <c:pt idx="3413">
                  <c:v>0.635297</c:v>
                </c:pt>
                <c:pt idx="3414">
                  <c:v>0.63545300000000005</c:v>
                </c:pt>
                <c:pt idx="3415">
                  <c:v>0.63560799999999995</c:v>
                </c:pt>
                <c:pt idx="3416">
                  <c:v>0.63576299999999997</c:v>
                </c:pt>
                <c:pt idx="3417">
                  <c:v>0.63591799999999998</c:v>
                </c:pt>
                <c:pt idx="3418">
                  <c:v>0.636073</c:v>
                </c:pt>
                <c:pt idx="3419">
                  <c:v>0.63622800000000002</c:v>
                </c:pt>
                <c:pt idx="3420">
                  <c:v>0.636382</c:v>
                </c:pt>
                <c:pt idx="3421">
                  <c:v>0.63653700000000002</c:v>
                </c:pt>
                <c:pt idx="3422">
                  <c:v>0.63669100000000001</c:v>
                </c:pt>
                <c:pt idx="3423">
                  <c:v>0.63684499999999999</c:v>
                </c:pt>
                <c:pt idx="3424">
                  <c:v>0.63699899999999998</c:v>
                </c:pt>
                <c:pt idx="3425">
                  <c:v>0.63715299999999997</c:v>
                </c:pt>
                <c:pt idx="3426">
                  <c:v>0.63730600000000004</c:v>
                </c:pt>
                <c:pt idx="3427">
                  <c:v>0.63746000000000003</c:v>
                </c:pt>
                <c:pt idx="3428">
                  <c:v>0.63761299999999999</c:v>
                </c:pt>
                <c:pt idx="3429">
                  <c:v>0.63776600000000006</c:v>
                </c:pt>
                <c:pt idx="3430">
                  <c:v>0.63792000000000004</c:v>
                </c:pt>
                <c:pt idx="3431">
                  <c:v>0.63807199999999997</c:v>
                </c:pt>
                <c:pt idx="3432">
                  <c:v>0.63822500000000004</c:v>
                </c:pt>
                <c:pt idx="3433">
                  <c:v>0.638378</c:v>
                </c:pt>
                <c:pt idx="3434">
                  <c:v>0.63853000000000004</c:v>
                </c:pt>
                <c:pt idx="3435">
                  <c:v>0.638683</c:v>
                </c:pt>
                <c:pt idx="3436">
                  <c:v>0.63883500000000004</c:v>
                </c:pt>
                <c:pt idx="3437">
                  <c:v>0.63898699999999997</c:v>
                </c:pt>
                <c:pt idx="3438">
                  <c:v>0.63913900000000001</c:v>
                </c:pt>
                <c:pt idx="3439">
                  <c:v>0.63929000000000002</c:v>
                </c:pt>
                <c:pt idx="3440">
                  <c:v>0.63944199999999995</c:v>
                </c:pt>
                <c:pt idx="3441">
                  <c:v>0.63959299999999997</c:v>
                </c:pt>
                <c:pt idx="3442">
                  <c:v>0.63974399999999998</c:v>
                </c:pt>
                <c:pt idx="3443">
                  <c:v>0.63989600000000002</c:v>
                </c:pt>
                <c:pt idx="3444">
                  <c:v>0.64004700000000003</c:v>
                </c:pt>
                <c:pt idx="3445">
                  <c:v>0.64019700000000002</c:v>
                </c:pt>
                <c:pt idx="3446">
                  <c:v>0.64034800000000003</c:v>
                </c:pt>
                <c:pt idx="3447">
                  <c:v>0.64049900000000004</c:v>
                </c:pt>
                <c:pt idx="3448">
                  <c:v>0.64064900000000002</c:v>
                </c:pt>
                <c:pt idx="3449">
                  <c:v>0.64079900000000001</c:v>
                </c:pt>
                <c:pt idx="3450">
                  <c:v>0.64094899999999999</c:v>
                </c:pt>
                <c:pt idx="3451">
                  <c:v>0.64109899999999997</c:v>
                </c:pt>
                <c:pt idx="3452">
                  <c:v>0.64124899999999996</c:v>
                </c:pt>
                <c:pt idx="3453">
                  <c:v>0.64139900000000005</c:v>
                </c:pt>
                <c:pt idx="3454">
                  <c:v>0.64154800000000001</c:v>
                </c:pt>
                <c:pt idx="3455">
                  <c:v>0.64169799999999999</c:v>
                </c:pt>
                <c:pt idx="3456">
                  <c:v>0.64184699999999995</c:v>
                </c:pt>
                <c:pt idx="3457">
                  <c:v>0.64199600000000001</c:v>
                </c:pt>
                <c:pt idx="3458">
                  <c:v>0.64214499999999997</c:v>
                </c:pt>
                <c:pt idx="3459">
                  <c:v>0.642293</c:v>
                </c:pt>
                <c:pt idx="3460">
                  <c:v>0.64244199999999996</c:v>
                </c:pt>
                <c:pt idx="3461">
                  <c:v>0.64259100000000002</c:v>
                </c:pt>
                <c:pt idx="3462">
                  <c:v>0.64273899999999995</c:v>
                </c:pt>
                <c:pt idx="3463">
                  <c:v>0.64288699999999999</c:v>
                </c:pt>
                <c:pt idx="3464">
                  <c:v>0.64303500000000002</c:v>
                </c:pt>
                <c:pt idx="3465">
                  <c:v>0.64318299999999995</c:v>
                </c:pt>
                <c:pt idx="3466">
                  <c:v>0.64333099999999999</c:v>
                </c:pt>
                <c:pt idx="3467">
                  <c:v>0.64347799999999999</c:v>
                </c:pt>
                <c:pt idx="3468">
                  <c:v>0.64362600000000003</c:v>
                </c:pt>
                <c:pt idx="3469">
                  <c:v>0.64377300000000004</c:v>
                </c:pt>
                <c:pt idx="3470">
                  <c:v>0.64392000000000005</c:v>
                </c:pt>
                <c:pt idx="3471">
                  <c:v>0.64406699999999995</c:v>
                </c:pt>
                <c:pt idx="3472">
                  <c:v>0.64421399999999995</c:v>
                </c:pt>
                <c:pt idx="3473">
                  <c:v>0.64436099999999996</c:v>
                </c:pt>
                <c:pt idx="3474">
                  <c:v>0.64450799999999997</c:v>
                </c:pt>
                <c:pt idx="3475">
                  <c:v>0.64465399999999995</c:v>
                </c:pt>
                <c:pt idx="3476">
                  <c:v>0.64480000000000004</c:v>
                </c:pt>
                <c:pt idx="3477">
                  <c:v>0.64494700000000005</c:v>
                </c:pt>
                <c:pt idx="3478">
                  <c:v>0.64509300000000003</c:v>
                </c:pt>
                <c:pt idx="3479">
                  <c:v>0.64523900000000001</c:v>
                </c:pt>
                <c:pt idx="3480">
                  <c:v>0.64538399999999996</c:v>
                </c:pt>
                <c:pt idx="3481">
                  <c:v>0.64553000000000005</c:v>
                </c:pt>
                <c:pt idx="3482">
                  <c:v>0.645675</c:v>
                </c:pt>
                <c:pt idx="3483">
                  <c:v>0.64582099999999998</c:v>
                </c:pt>
                <c:pt idx="3484">
                  <c:v>0.64596600000000004</c:v>
                </c:pt>
                <c:pt idx="3485">
                  <c:v>0.64611099999999999</c:v>
                </c:pt>
                <c:pt idx="3486">
                  <c:v>0.64625600000000005</c:v>
                </c:pt>
                <c:pt idx="3487">
                  <c:v>0.64639999999999997</c:v>
                </c:pt>
                <c:pt idx="3488">
                  <c:v>0.64654500000000004</c:v>
                </c:pt>
                <c:pt idx="3489">
                  <c:v>0.64668999999999999</c:v>
                </c:pt>
                <c:pt idx="3490">
                  <c:v>0.64683400000000002</c:v>
                </c:pt>
                <c:pt idx="3491">
                  <c:v>0.64697800000000005</c:v>
                </c:pt>
                <c:pt idx="3492">
                  <c:v>0.64712199999999998</c:v>
                </c:pt>
                <c:pt idx="3493">
                  <c:v>0.64726600000000001</c:v>
                </c:pt>
                <c:pt idx="3494">
                  <c:v>0.64741000000000004</c:v>
                </c:pt>
                <c:pt idx="3495">
                  <c:v>0.64755300000000005</c:v>
                </c:pt>
                <c:pt idx="3496">
                  <c:v>0.64769699999999997</c:v>
                </c:pt>
                <c:pt idx="3497">
                  <c:v>0.64783999999999997</c:v>
                </c:pt>
                <c:pt idx="3498">
                  <c:v>0.64798299999999998</c:v>
                </c:pt>
                <c:pt idx="3499">
                  <c:v>0.64812599999999998</c:v>
                </c:pt>
                <c:pt idx="3500">
                  <c:v>0.64826899999999998</c:v>
                </c:pt>
                <c:pt idx="3501">
                  <c:v>0.64841199999999999</c:v>
                </c:pt>
                <c:pt idx="3502">
                  <c:v>0.64855499999999999</c:v>
                </c:pt>
                <c:pt idx="3503">
                  <c:v>0.64869699999999997</c:v>
                </c:pt>
                <c:pt idx="3504">
                  <c:v>0.64883999999999997</c:v>
                </c:pt>
                <c:pt idx="3505">
                  <c:v>0.64898199999999995</c:v>
                </c:pt>
                <c:pt idx="3506">
                  <c:v>0.64912400000000003</c:v>
                </c:pt>
                <c:pt idx="3507">
                  <c:v>0.64926600000000001</c:v>
                </c:pt>
                <c:pt idx="3508">
                  <c:v>0.64940799999999999</c:v>
                </c:pt>
                <c:pt idx="3509">
                  <c:v>0.64954900000000004</c:v>
                </c:pt>
                <c:pt idx="3510">
                  <c:v>0.64969100000000002</c:v>
                </c:pt>
                <c:pt idx="3511">
                  <c:v>0.64983199999999997</c:v>
                </c:pt>
                <c:pt idx="3512">
                  <c:v>0.64997400000000005</c:v>
                </c:pt>
                <c:pt idx="3513">
                  <c:v>0.650115</c:v>
                </c:pt>
                <c:pt idx="3514">
                  <c:v>0.65025599999999995</c:v>
                </c:pt>
                <c:pt idx="3515">
                  <c:v>0.65039599999999997</c:v>
                </c:pt>
                <c:pt idx="3516">
                  <c:v>0.65053700000000003</c:v>
                </c:pt>
                <c:pt idx="3517">
                  <c:v>0.65067799999999998</c:v>
                </c:pt>
                <c:pt idx="3518">
                  <c:v>0.65081800000000001</c:v>
                </c:pt>
                <c:pt idx="3519">
                  <c:v>0.65095800000000004</c:v>
                </c:pt>
                <c:pt idx="3520">
                  <c:v>0.65109899999999998</c:v>
                </c:pt>
                <c:pt idx="3521">
                  <c:v>0.65123900000000001</c:v>
                </c:pt>
                <c:pt idx="3522">
                  <c:v>0.65137800000000001</c:v>
                </c:pt>
                <c:pt idx="3523">
                  <c:v>0.65151800000000004</c:v>
                </c:pt>
                <c:pt idx="3524">
                  <c:v>0.65165799999999996</c:v>
                </c:pt>
                <c:pt idx="3525">
                  <c:v>0.65179699999999996</c:v>
                </c:pt>
                <c:pt idx="3526">
                  <c:v>0.65193699999999999</c:v>
                </c:pt>
                <c:pt idx="3527">
                  <c:v>0.65207599999999999</c:v>
                </c:pt>
                <c:pt idx="3528">
                  <c:v>0.65221499999999999</c:v>
                </c:pt>
                <c:pt idx="3529">
                  <c:v>0.65235399999999999</c:v>
                </c:pt>
                <c:pt idx="3530">
                  <c:v>0.65249299999999999</c:v>
                </c:pt>
                <c:pt idx="3531">
                  <c:v>0.65263099999999996</c:v>
                </c:pt>
                <c:pt idx="3532">
                  <c:v>0.65276999999999996</c:v>
                </c:pt>
                <c:pt idx="3533">
                  <c:v>0.65290800000000004</c:v>
                </c:pt>
                <c:pt idx="3534">
                  <c:v>0.65304600000000002</c:v>
                </c:pt>
                <c:pt idx="3535">
                  <c:v>0.65318399999999999</c:v>
                </c:pt>
                <c:pt idx="3536">
                  <c:v>0.65332199999999996</c:v>
                </c:pt>
                <c:pt idx="3537">
                  <c:v>0.65346000000000004</c:v>
                </c:pt>
                <c:pt idx="3538">
                  <c:v>0.65359800000000001</c:v>
                </c:pt>
                <c:pt idx="3539">
                  <c:v>0.65373599999999998</c:v>
                </c:pt>
                <c:pt idx="3540">
                  <c:v>0.65387300000000004</c:v>
                </c:pt>
                <c:pt idx="3541">
                  <c:v>0.65400999999999998</c:v>
                </c:pt>
                <c:pt idx="3542">
                  <c:v>0.65414700000000003</c:v>
                </c:pt>
                <c:pt idx="3543">
                  <c:v>0.65428399999999998</c:v>
                </c:pt>
                <c:pt idx="3544">
                  <c:v>0.65442100000000003</c:v>
                </c:pt>
                <c:pt idx="3545">
                  <c:v>0.65455799999999997</c:v>
                </c:pt>
                <c:pt idx="3546">
                  <c:v>0.65469500000000003</c:v>
                </c:pt>
                <c:pt idx="3547">
                  <c:v>0.65483100000000005</c:v>
                </c:pt>
                <c:pt idx="3548">
                  <c:v>0.65496799999999999</c:v>
                </c:pt>
                <c:pt idx="3549">
                  <c:v>0.65510400000000002</c:v>
                </c:pt>
                <c:pt idx="3550">
                  <c:v>0.65524000000000004</c:v>
                </c:pt>
                <c:pt idx="3551">
                  <c:v>0.65537599999999996</c:v>
                </c:pt>
                <c:pt idx="3552">
                  <c:v>0.65551199999999998</c:v>
                </c:pt>
                <c:pt idx="3553">
                  <c:v>0.65564699999999998</c:v>
                </c:pt>
                <c:pt idx="3554">
                  <c:v>0.655783</c:v>
                </c:pt>
                <c:pt idx="3555">
                  <c:v>0.655918</c:v>
                </c:pt>
                <c:pt idx="3556">
                  <c:v>0.65605400000000003</c:v>
                </c:pt>
                <c:pt idx="3557">
                  <c:v>0.65618900000000002</c:v>
                </c:pt>
                <c:pt idx="3558">
                  <c:v>0.65632400000000002</c:v>
                </c:pt>
                <c:pt idx="3559">
                  <c:v>0.65645900000000001</c:v>
                </c:pt>
                <c:pt idx="3560">
                  <c:v>0.65659400000000001</c:v>
                </c:pt>
                <c:pt idx="3561">
                  <c:v>0.65672799999999998</c:v>
                </c:pt>
                <c:pt idx="3562">
                  <c:v>0.65686299999999997</c:v>
                </c:pt>
                <c:pt idx="3563">
                  <c:v>0.65699700000000005</c:v>
                </c:pt>
                <c:pt idx="3564">
                  <c:v>0.65713100000000002</c:v>
                </c:pt>
                <c:pt idx="3565">
                  <c:v>0.65726499999999999</c:v>
                </c:pt>
                <c:pt idx="3566">
                  <c:v>0.65739899999999996</c:v>
                </c:pt>
                <c:pt idx="3567">
                  <c:v>0.65753300000000003</c:v>
                </c:pt>
                <c:pt idx="3568">
                  <c:v>0.657667</c:v>
                </c:pt>
                <c:pt idx="3569">
                  <c:v>0.65780099999999997</c:v>
                </c:pt>
                <c:pt idx="3570">
                  <c:v>0.65793400000000002</c:v>
                </c:pt>
                <c:pt idx="3571">
                  <c:v>0.65806699999999996</c:v>
                </c:pt>
                <c:pt idx="3572">
                  <c:v>0.65820100000000004</c:v>
                </c:pt>
                <c:pt idx="3573">
                  <c:v>0.65833399999999997</c:v>
                </c:pt>
                <c:pt idx="3574">
                  <c:v>0.65846700000000002</c:v>
                </c:pt>
                <c:pt idx="3575">
                  <c:v>0.65859900000000005</c:v>
                </c:pt>
                <c:pt idx="3576">
                  <c:v>0.65873199999999998</c:v>
                </c:pt>
                <c:pt idx="3577">
                  <c:v>0.65886500000000003</c:v>
                </c:pt>
                <c:pt idx="3578">
                  <c:v>0.65899700000000005</c:v>
                </c:pt>
                <c:pt idx="3579">
                  <c:v>0.65912899999999996</c:v>
                </c:pt>
                <c:pt idx="3580">
                  <c:v>0.65926099999999999</c:v>
                </c:pt>
                <c:pt idx="3581">
                  <c:v>0.65939300000000001</c:v>
                </c:pt>
                <c:pt idx="3582">
                  <c:v>0.65952500000000003</c:v>
                </c:pt>
                <c:pt idx="3583">
                  <c:v>0.65965700000000005</c:v>
                </c:pt>
                <c:pt idx="3584">
                  <c:v>0.65978899999999996</c:v>
                </c:pt>
                <c:pt idx="3585">
                  <c:v>0.65991999999999995</c:v>
                </c:pt>
                <c:pt idx="3586">
                  <c:v>0.66005199999999997</c:v>
                </c:pt>
                <c:pt idx="3587">
                  <c:v>0.66018299999999996</c:v>
                </c:pt>
                <c:pt idx="3588">
                  <c:v>0.66031399999999996</c:v>
                </c:pt>
                <c:pt idx="3589">
                  <c:v>0.66044499999999995</c:v>
                </c:pt>
                <c:pt idx="3590">
                  <c:v>0.66057600000000005</c:v>
                </c:pt>
                <c:pt idx="3591">
                  <c:v>0.66070700000000004</c:v>
                </c:pt>
                <c:pt idx="3592">
                  <c:v>0.66083700000000001</c:v>
                </c:pt>
                <c:pt idx="3593">
                  <c:v>0.660968</c:v>
                </c:pt>
                <c:pt idx="3594">
                  <c:v>0.66109799999999996</c:v>
                </c:pt>
                <c:pt idx="3595">
                  <c:v>0.66122800000000004</c:v>
                </c:pt>
                <c:pt idx="3596">
                  <c:v>0.661358</c:v>
                </c:pt>
                <c:pt idx="3597">
                  <c:v>0.66148799999999996</c:v>
                </c:pt>
                <c:pt idx="3598">
                  <c:v>0.66161800000000004</c:v>
                </c:pt>
                <c:pt idx="3599">
                  <c:v>0.661748</c:v>
                </c:pt>
                <c:pt idx="3600">
                  <c:v>0.66187700000000005</c:v>
                </c:pt>
                <c:pt idx="3601">
                  <c:v>0.66200700000000001</c:v>
                </c:pt>
                <c:pt idx="3602">
                  <c:v>0.66213599999999995</c:v>
                </c:pt>
                <c:pt idx="3603">
                  <c:v>0.66226600000000002</c:v>
                </c:pt>
                <c:pt idx="3604">
                  <c:v>0.66239499999999996</c:v>
                </c:pt>
                <c:pt idx="3605">
                  <c:v>0.662524</c:v>
                </c:pt>
                <c:pt idx="3606">
                  <c:v>0.66265200000000002</c:v>
                </c:pt>
                <c:pt idx="3607">
                  <c:v>0.66278099999999995</c:v>
                </c:pt>
                <c:pt idx="3608">
                  <c:v>0.66291</c:v>
                </c:pt>
                <c:pt idx="3609">
                  <c:v>0.66303800000000002</c:v>
                </c:pt>
                <c:pt idx="3610">
                  <c:v>0.66316600000000003</c:v>
                </c:pt>
                <c:pt idx="3611">
                  <c:v>0.66329499999999997</c:v>
                </c:pt>
                <c:pt idx="3612">
                  <c:v>0.66342299999999998</c:v>
                </c:pt>
                <c:pt idx="3613">
                  <c:v>0.663551</c:v>
                </c:pt>
                <c:pt idx="3614">
                  <c:v>0.66367900000000002</c:v>
                </c:pt>
                <c:pt idx="3615">
                  <c:v>0.66380600000000001</c:v>
                </c:pt>
                <c:pt idx="3616">
                  <c:v>0.66393400000000002</c:v>
                </c:pt>
                <c:pt idx="3617">
                  <c:v>0.66406100000000001</c:v>
                </c:pt>
                <c:pt idx="3618">
                  <c:v>0.66418900000000003</c:v>
                </c:pt>
                <c:pt idx="3619">
                  <c:v>0.66431600000000002</c:v>
                </c:pt>
                <c:pt idx="3620">
                  <c:v>0.66444300000000001</c:v>
                </c:pt>
                <c:pt idx="3621">
                  <c:v>0.66456999999999999</c:v>
                </c:pt>
                <c:pt idx="3622">
                  <c:v>0.66469699999999998</c:v>
                </c:pt>
                <c:pt idx="3623">
                  <c:v>0.66482300000000005</c:v>
                </c:pt>
                <c:pt idx="3624">
                  <c:v>0.66495000000000004</c:v>
                </c:pt>
                <c:pt idx="3625">
                  <c:v>0.665076</c:v>
                </c:pt>
                <c:pt idx="3626">
                  <c:v>0.66520299999999999</c:v>
                </c:pt>
                <c:pt idx="3627">
                  <c:v>0.66532899999999995</c:v>
                </c:pt>
                <c:pt idx="3628">
                  <c:v>0.66545500000000002</c:v>
                </c:pt>
                <c:pt idx="3629">
                  <c:v>0.66558099999999998</c:v>
                </c:pt>
                <c:pt idx="3630">
                  <c:v>0.66570700000000005</c:v>
                </c:pt>
                <c:pt idx="3631">
                  <c:v>0.66583300000000001</c:v>
                </c:pt>
                <c:pt idx="3632">
                  <c:v>0.66595800000000005</c:v>
                </c:pt>
                <c:pt idx="3633">
                  <c:v>0.66608400000000001</c:v>
                </c:pt>
                <c:pt idx="3634">
                  <c:v>0.66620900000000005</c:v>
                </c:pt>
                <c:pt idx="3635">
                  <c:v>0.66633399999999998</c:v>
                </c:pt>
                <c:pt idx="3636">
                  <c:v>0.66645900000000002</c:v>
                </c:pt>
                <c:pt idx="3637">
                  <c:v>0.66658399999999995</c:v>
                </c:pt>
                <c:pt idx="3638">
                  <c:v>0.666709</c:v>
                </c:pt>
                <c:pt idx="3639">
                  <c:v>0.66683400000000004</c:v>
                </c:pt>
                <c:pt idx="3640">
                  <c:v>0.66695800000000005</c:v>
                </c:pt>
                <c:pt idx="3641">
                  <c:v>0.66708299999999998</c:v>
                </c:pt>
                <c:pt idx="3642">
                  <c:v>0.66720699999999999</c:v>
                </c:pt>
                <c:pt idx="3643">
                  <c:v>0.66733200000000004</c:v>
                </c:pt>
                <c:pt idx="3644">
                  <c:v>0.66745600000000005</c:v>
                </c:pt>
                <c:pt idx="3645">
                  <c:v>0.66757999999999995</c:v>
                </c:pt>
                <c:pt idx="3646">
                  <c:v>0.66770399999999996</c:v>
                </c:pt>
                <c:pt idx="3647">
                  <c:v>0.66782699999999995</c:v>
                </c:pt>
                <c:pt idx="3648">
                  <c:v>0.66795099999999996</c:v>
                </c:pt>
                <c:pt idx="3649">
                  <c:v>0.66807499999999997</c:v>
                </c:pt>
                <c:pt idx="3650">
                  <c:v>0.66819799999999996</c:v>
                </c:pt>
                <c:pt idx="3651">
                  <c:v>0.66832100000000005</c:v>
                </c:pt>
                <c:pt idx="3652">
                  <c:v>0.66844400000000004</c:v>
                </c:pt>
                <c:pt idx="3653">
                  <c:v>0.66856700000000002</c:v>
                </c:pt>
                <c:pt idx="3654">
                  <c:v>0.66869000000000001</c:v>
                </c:pt>
                <c:pt idx="3655">
                  <c:v>0.66881299999999999</c:v>
                </c:pt>
                <c:pt idx="3656">
                  <c:v>0.66893599999999998</c:v>
                </c:pt>
                <c:pt idx="3657">
                  <c:v>0.66905800000000004</c:v>
                </c:pt>
                <c:pt idx="3658">
                  <c:v>0.66918100000000003</c:v>
                </c:pt>
                <c:pt idx="3659">
                  <c:v>0.66930299999999998</c:v>
                </c:pt>
                <c:pt idx="3660">
                  <c:v>0.66942500000000005</c:v>
                </c:pt>
                <c:pt idx="3661">
                  <c:v>0.669547</c:v>
                </c:pt>
                <c:pt idx="3662">
                  <c:v>0.66966899999999996</c:v>
                </c:pt>
                <c:pt idx="3663">
                  <c:v>0.66979100000000003</c:v>
                </c:pt>
                <c:pt idx="3664">
                  <c:v>0.66991299999999998</c:v>
                </c:pt>
                <c:pt idx="3665">
                  <c:v>0.67003400000000002</c:v>
                </c:pt>
                <c:pt idx="3666">
                  <c:v>0.67015599999999997</c:v>
                </c:pt>
                <c:pt idx="3667">
                  <c:v>0.67027700000000001</c:v>
                </c:pt>
                <c:pt idx="3668">
                  <c:v>0.67039899999999997</c:v>
                </c:pt>
                <c:pt idx="3669">
                  <c:v>0.67052</c:v>
                </c:pt>
                <c:pt idx="3670">
                  <c:v>0.67064100000000004</c:v>
                </c:pt>
                <c:pt idx="3671">
                  <c:v>0.67076199999999997</c:v>
                </c:pt>
                <c:pt idx="3672">
                  <c:v>0.67088199999999998</c:v>
                </c:pt>
                <c:pt idx="3673">
                  <c:v>0.67100300000000002</c:v>
                </c:pt>
                <c:pt idx="3674">
                  <c:v>0.67112400000000005</c:v>
                </c:pt>
                <c:pt idx="3675">
                  <c:v>0.67124399999999995</c:v>
                </c:pt>
                <c:pt idx="3676">
                  <c:v>0.67136399999999996</c:v>
                </c:pt>
                <c:pt idx="3677">
                  <c:v>0.67148399999999997</c:v>
                </c:pt>
                <c:pt idx="3678">
                  <c:v>0.67160500000000001</c:v>
                </c:pt>
                <c:pt idx="3679">
                  <c:v>0.67172399999999999</c:v>
                </c:pt>
                <c:pt idx="3680">
                  <c:v>0.671844</c:v>
                </c:pt>
                <c:pt idx="3681">
                  <c:v>0.67196400000000001</c:v>
                </c:pt>
                <c:pt idx="3682">
                  <c:v>0.67208400000000001</c:v>
                </c:pt>
                <c:pt idx="3683">
                  <c:v>0.67220299999999999</c:v>
                </c:pt>
                <c:pt idx="3684">
                  <c:v>0.67232199999999998</c:v>
                </c:pt>
                <c:pt idx="3685">
                  <c:v>0.67244199999999998</c:v>
                </c:pt>
                <c:pt idx="3686">
                  <c:v>0.67256099999999996</c:v>
                </c:pt>
                <c:pt idx="3687">
                  <c:v>0.67267999999999994</c:v>
                </c:pt>
                <c:pt idx="3688">
                  <c:v>0.67279900000000004</c:v>
                </c:pt>
                <c:pt idx="3689">
                  <c:v>0.67291699999999999</c:v>
                </c:pt>
                <c:pt idx="3690">
                  <c:v>0.67303599999999997</c:v>
                </c:pt>
                <c:pt idx="3691">
                  <c:v>0.67315499999999995</c:v>
                </c:pt>
                <c:pt idx="3692">
                  <c:v>0.67327300000000001</c:v>
                </c:pt>
                <c:pt idx="3693">
                  <c:v>0.67339099999999996</c:v>
                </c:pt>
                <c:pt idx="3694">
                  <c:v>0.67351000000000005</c:v>
                </c:pt>
                <c:pt idx="3695">
                  <c:v>0.673628</c:v>
                </c:pt>
                <c:pt idx="3696">
                  <c:v>0.67374599999999996</c:v>
                </c:pt>
                <c:pt idx="3697">
                  <c:v>0.67386299999999999</c:v>
                </c:pt>
                <c:pt idx="3698">
                  <c:v>0.67398100000000005</c:v>
                </c:pt>
                <c:pt idx="3699">
                  <c:v>0.674099</c:v>
                </c:pt>
                <c:pt idx="3700">
                  <c:v>0.67421600000000004</c:v>
                </c:pt>
                <c:pt idx="3701">
                  <c:v>0.67433399999999999</c:v>
                </c:pt>
                <c:pt idx="3702">
                  <c:v>0.67445100000000002</c:v>
                </c:pt>
                <c:pt idx="3703">
                  <c:v>0.67456799999999995</c:v>
                </c:pt>
                <c:pt idx="3704">
                  <c:v>0.67468499999999998</c:v>
                </c:pt>
                <c:pt idx="3705">
                  <c:v>0.67480200000000001</c:v>
                </c:pt>
                <c:pt idx="3706">
                  <c:v>0.67491900000000005</c:v>
                </c:pt>
                <c:pt idx="3707">
                  <c:v>0.67503599999999997</c:v>
                </c:pt>
                <c:pt idx="3708">
                  <c:v>0.67515199999999997</c:v>
                </c:pt>
                <c:pt idx="3709">
                  <c:v>0.67526900000000001</c:v>
                </c:pt>
                <c:pt idx="3710">
                  <c:v>0.67538500000000001</c:v>
                </c:pt>
                <c:pt idx="3711">
                  <c:v>0.67550100000000002</c:v>
                </c:pt>
                <c:pt idx="3712">
                  <c:v>0.67561700000000002</c:v>
                </c:pt>
                <c:pt idx="3713">
                  <c:v>0.67573300000000003</c:v>
                </c:pt>
                <c:pt idx="3714">
                  <c:v>0.67584900000000003</c:v>
                </c:pt>
                <c:pt idx="3715">
                  <c:v>0.67596500000000004</c:v>
                </c:pt>
                <c:pt idx="3716">
                  <c:v>0.67608100000000004</c:v>
                </c:pt>
                <c:pt idx="3717">
                  <c:v>0.67619600000000002</c:v>
                </c:pt>
                <c:pt idx="3718">
                  <c:v>0.67631200000000002</c:v>
                </c:pt>
                <c:pt idx="3719">
                  <c:v>0.676427</c:v>
                </c:pt>
                <c:pt idx="3720">
                  <c:v>0.67654199999999998</c:v>
                </c:pt>
                <c:pt idx="3721">
                  <c:v>0.67665699999999995</c:v>
                </c:pt>
                <c:pt idx="3722">
                  <c:v>0.67677200000000004</c:v>
                </c:pt>
                <c:pt idx="3723">
                  <c:v>0.67688700000000002</c:v>
                </c:pt>
                <c:pt idx="3724">
                  <c:v>0.67700199999999999</c:v>
                </c:pt>
                <c:pt idx="3725">
                  <c:v>0.67711699999999997</c:v>
                </c:pt>
                <c:pt idx="3726">
                  <c:v>0.67723100000000003</c:v>
                </c:pt>
                <c:pt idx="3727">
                  <c:v>0.677346</c:v>
                </c:pt>
                <c:pt idx="3728">
                  <c:v>0.67745999999999995</c:v>
                </c:pt>
                <c:pt idx="3729">
                  <c:v>0.67757400000000001</c:v>
                </c:pt>
                <c:pt idx="3730">
                  <c:v>0.67768799999999996</c:v>
                </c:pt>
                <c:pt idx="3731">
                  <c:v>0.67780200000000002</c:v>
                </c:pt>
                <c:pt idx="3732">
                  <c:v>0.67791599999999996</c:v>
                </c:pt>
                <c:pt idx="3733">
                  <c:v>0.67803000000000002</c:v>
                </c:pt>
                <c:pt idx="3734">
                  <c:v>0.67814399999999997</c:v>
                </c:pt>
                <c:pt idx="3735">
                  <c:v>0.678257</c:v>
                </c:pt>
                <c:pt idx="3736">
                  <c:v>0.67837099999999995</c:v>
                </c:pt>
                <c:pt idx="3737">
                  <c:v>0.67848399999999998</c:v>
                </c:pt>
                <c:pt idx="3738">
                  <c:v>0.67859700000000001</c:v>
                </c:pt>
                <c:pt idx="3739">
                  <c:v>0.67871000000000004</c:v>
                </c:pt>
                <c:pt idx="3740">
                  <c:v>0.67882299999999995</c:v>
                </c:pt>
                <c:pt idx="3741">
                  <c:v>0.67893599999999998</c:v>
                </c:pt>
                <c:pt idx="3742">
                  <c:v>0.67904900000000001</c:v>
                </c:pt>
                <c:pt idx="3743">
                  <c:v>0.67916200000000004</c:v>
                </c:pt>
                <c:pt idx="3744">
                  <c:v>0.67927400000000004</c:v>
                </c:pt>
                <c:pt idx="3745">
                  <c:v>0.67938600000000005</c:v>
                </c:pt>
                <c:pt idx="3746">
                  <c:v>0.67949899999999996</c:v>
                </c:pt>
                <c:pt idx="3747">
                  <c:v>0.67961099999999997</c:v>
                </c:pt>
                <c:pt idx="3748">
                  <c:v>0.67972299999999997</c:v>
                </c:pt>
                <c:pt idx="3749">
                  <c:v>0.67983499999999997</c:v>
                </c:pt>
                <c:pt idx="3750">
                  <c:v>0.67994699999999997</c:v>
                </c:pt>
                <c:pt idx="3751">
                  <c:v>0.68005899999999997</c:v>
                </c:pt>
                <c:pt idx="3752">
                  <c:v>0.68017000000000005</c:v>
                </c:pt>
                <c:pt idx="3753">
                  <c:v>0.68028200000000005</c:v>
                </c:pt>
                <c:pt idx="3754">
                  <c:v>0.68039300000000003</c:v>
                </c:pt>
                <c:pt idx="3755">
                  <c:v>0.68050500000000003</c:v>
                </c:pt>
                <c:pt idx="3756">
                  <c:v>0.680616</c:v>
                </c:pt>
                <c:pt idx="3757">
                  <c:v>0.68072699999999997</c:v>
                </c:pt>
                <c:pt idx="3758">
                  <c:v>0.68083800000000005</c:v>
                </c:pt>
                <c:pt idx="3759">
                  <c:v>0.68094900000000003</c:v>
                </c:pt>
                <c:pt idx="3760">
                  <c:v>0.68106</c:v>
                </c:pt>
                <c:pt idx="3761">
                  <c:v>0.68117099999999997</c:v>
                </c:pt>
                <c:pt idx="3762">
                  <c:v>0.68128100000000003</c:v>
                </c:pt>
                <c:pt idx="3763">
                  <c:v>0.681392</c:v>
                </c:pt>
                <c:pt idx="3764">
                  <c:v>0.68150200000000005</c:v>
                </c:pt>
                <c:pt idx="3765">
                  <c:v>0.681612</c:v>
                </c:pt>
                <c:pt idx="3766">
                  <c:v>0.68172200000000005</c:v>
                </c:pt>
                <c:pt idx="3767">
                  <c:v>0.68183199999999999</c:v>
                </c:pt>
                <c:pt idx="3768">
                  <c:v>0.68194200000000005</c:v>
                </c:pt>
                <c:pt idx="3769">
                  <c:v>0.68205199999999999</c:v>
                </c:pt>
                <c:pt idx="3770">
                  <c:v>0.68216200000000005</c:v>
                </c:pt>
                <c:pt idx="3771">
                  <c:v>0.68227099999999996</c:v>
                </c:pt>
                <c:pt idx="3772">
                  <c:v>0.68238100000000002</c:v>
                </c:pt>
                <c:pt idx="3773">
                  <c:v>0.68249000000000004</c:v>
                </c:pt>
                <c:pt idx="3774">
                  <c:v>0.68259999999999998</c:v>
                </c:pt>
                <c:pt idx="3775">
                  <c:v>0.68270900000000001</c:v>
                </c:pt>
                <c:pt idx="3776">
                  <c:v>0.68281800000000004</c:v>
                </c:pt>
                <c:pt idx="3777">
                  <c:v>0.68292699999999995</c:v>
                </c:pt>
                <c:pt idx="3778">
                  <c:v>0.68303599999999998</c:v>
                </c:pt>
                <c:pt idx="3779">
                  <c:v>0.68314399999999997</c:v>
                </c:pt>
                <c:pt idx="3780">
                  <c:v>0.683253</c:v>
                </c:pt>
                <c:pt idx="3781">
                  <c:v>0.68336200000000002</c:v>
                </c:pt>
                <c:pt idx="3782">
                  <c:v>0.68347000000000002</c:v>
                </c:pt>
                <c:pt idx="3783">
                  <c:v>0.68357800000000002</c:v>
                </c:pt>
                <c:pt idx="3784">
                  <c:v>0.68368700000000004</c:v>
                </c:pt>
                <c:pt idx="3785">
                  <c:v>0.68379500000000004</c:v>
                </c:pt>
                <c:pt idx="3786">
                  <c:v>0.68390300000000004</c:v>
                </c:pt>
                <c:pt idx="3787">
                  <c:v>0.68401100000000004</c:v>
                </c:pt>
                <c:pt idx="3788">
                  <c:v>0.684118</c:v>
                </c:pt>
                <c:pt idx="3789">
                  <c:v>0.684226</c:v>
                </c:pt>
                <c:pt idx="3790">
                  <c:v>0.684334</c:v>
                </c:pt>
                <c:pt idx="3791">
                  <c:v>0.68444099999999997</c:v>
                </c:pt>
                <c:pt idx="3792">
                  <c:v>0.68454800000000005</c:v>
                </c:pt>
                <c:pt idx="3793">
                  <c:v>0.68465600000000004</c:v>
                </c:pt>
                <c:pt idx="3794">
                  <c:v>0.68476300000000001</c:v>
                </c:pt>
                <c:pt idx="3795">
                  <c:v>0.68486999999999998</c:v>
                </c:pt>
                <c:pt idx="3796">
                  <c:v>0.68497699999999995</c:v>
                </c:pt>
                <c:pt idx="3797">
                  <c:v>0.68508400000000003</c:v>
                </c:pt>
                <c:pt idx="3798">
                  <c:v>0.68518999999999997</c:v>
                </c:pt>
                <c:pt idx="3799">
                  <c:v>0.68529700000000005</c:v>
                </c:pt>
                <c:pt idx="3800">
                  <c:v>0.68540400000000001</c:v>
                </c:pt>
                <c:pt idx="3801">
                  <c:v>0.68550999999999995</c:v>
                </c:pt>
                <c:pt idx="3802">
                  <c:v>0.685616</c:v>
                </c:pt>
                <c:pt idx="3803">
                  <c:v>0.68572299999999997</c:v>
                </c:pt>
                <c:pt idx="3804">
                  <c:v>0.68582900000000002</c:v>
                </c:pt>
                <c:pt idx="3805">
                  <c:v>0.68593499999999996</c:v>
                </c:pt>
                <c:pt idx="3806">
                  <c:v>0.68604100000000001</c:v>
                </c:pt>
                <c:pt idx="3807">
                  <c:v>0.68614600000000003</c:v>
                </c:pt>
                <c:pt idx="3808">
                  <c:v>0.68625199999999997</c:v>
                </c:pt>
                <c:pt idx="3809">
                  <c:v>0.68635800000000002</c:v>
                </c:pt>
                <c:pt idx="3810">
                  <c:v>0.68646300000000005</c:v>
                </c:pt>
                <c:pt idx="3811">
                  <c:v>0.68656899999999998</c:v>
                </c:pt>
                <c:pt idx="3812">
                  <c:v>0.68667400000000001</c:v>
                </c:pt>
                <c:pt idx="3813">
                  <c:v>0.68677900000000003</c:v>
                </c:pt>
                <c:pt idx="3814">
                  <c:v>0.68688400000000005</c:v>
                </c:pt>
                <c:pt idx="3815">
                  <c:v>0.68698899999999996</c:v>
                </c:pt>
                <c:pt idx="3816">
                  <c:v>0.68709399999999998</c:v>
                </c:pt>
                <c:pt idx="3817">
                  <c:v>0.687199</c:v>
                </c:pt>
                <c:pt idx="3818">
                  <c:v>0.68730400000000003</c:v>
                </c:pt>
                <c:pt idx="3819">
                  <c:v>0.68740800000000002</c:v>
                </c:pt>
                <c:pt idx="3820">
                  <c:v>0.68751300000000004</c:v>
                </c:pt>
                <c:pt idx="3821">
                  <c:v>0.68761700000000003</c:v>
                </c:pt>
                <c:pt idx="3822">
                  <c:v>0.68772100000000003</c:v>
                </c:pt>
                <c:pt idx="3823">
                  <c:v>0.68782500000000002</c:v>
                </c:pt>
                <c:pt idx="3824">
                  <c:v>0.68792900000000001</c:v>
                </c:pt>
                <c:pt idx="3825">
                  <c:v>0.68803300000000001</c:v>
                </c:pt>
                <c:pt idx="3826">
                  <c:v>0.688137</c:v>
                </c:pt>
                <c:pt idx="3827">
                  <c:v>0.68824099999999999</c:v>
                </c:pt>
                <c:pt idx="3828">
                  <c:v>0.68834499999999998</c:v>
                </c:pt>
                <c:pt idx="3829">
                  <c:v>0.68844799999999995</c:v>
                </c:pt>
                <c:pt idx="3830">
                  <c:v>0.68855200000000005</c:v>
                </c:pt>
                <c:pt idx="3831">
                  <c:v>0.68865500000000002</c:v>
                </c:pt>
                <c:pt idx="3832">
                  <c:v>0.68875799999999998</c:v>
                </c:pt>
                <c:pt idx="3833">
                  <c:v>0.68886099999999995</c:v>
                </c:pt>
                <c:pt idx="3834">
                  <c:v>0.68896400000000002</c:v>
                </c:pt>
                <c:pt idx="3835">
                  <c:v>0.68906699999999999</c:v>
                </c:pt>
                <c:pt idx="3836">
                  <c:v>0.68916999999999995</c:v>
                </c:pt>
                <c:pt idx="3837">
                  <c:v>0.68927300000000002</c:v>
                </c:pt>
                <c:pt idx="3838">
                  <c:v>0.68937599999999999</c:v>
                </c:pt>
                <c:pt idx="3839">
                  <c:v>0.68947800000000004</c:v>
                </c:pt>
                <c:pt idx="3840">
                  <c:v>0.68957999999999997</c:v>
                </c:pt>
                <c:pt idx="3841">
                  <c:v>0.68968300000000005</c:v>
                </c:pt>
                <c:pt idx="3842">
                  <c:v>0.68978499999999998</c:v>
                </c:pt>
                <c:pt idx="3843">
                  <c:v>0.68988700000000003</c:v>
                </c:pt>
                <c:pt idx="3844">
                  <c:v>0.68998899999999996</c:v>
                </c:pt>
                <c:pt idx="3845">
                  <c:v>0.69009100000000001</c:v>
                </c:pt>
                <c:pt idx="3846">
                  <c:v>0.69019299999999995</c:v>
                </c:pt>
                <c:pt idx="3847">
                  <c:v>0.69029499999999999</c:v>
                </c:pt>
                <c:pt idx="3848">
                  <c:v>0.69039600000000001</c:v>
                </c:pt>
                <c:pt idx="3849">
                  <c:v>0.69049799999999995</c:v>
                </c:pt>
                <c:pt idx="3850">
                  <c:v>0.69059899999999996</c:v>
                </c:pt>
                <c:pt idx="3851">
                  <c:v>0.69070100000000001</c:v>
                </c:pt>
                <c:pt idx="3852">
                  <c:v>0.69080200000000003</c:v>
                </c:pt>
                <c:pt idx="3853">
                  <c:v>0.69090300000000004</c:v>
                </c:pt>
                <c:pt idx="3854">
                  <c:v>0.69100399999999995</c:v>
                </c:pt>
                <c:pt idx="3855">
                  <c:v>0.69110499999999997</c:v>
                </c:pt>
                <c:pt idx="3856">
                  <c:v>0.69120599999999999</c:v>
                </c:pt>
                <c:pt idx="3857">
                  <c:v>0.691307</c:v>
                </c:pt>
                <c:pt idx="3858">
                  <c:v>0.69140699999999999</c:v>
                </c:pt>
                <c:pt idx="3859">
                  <c:v>0.69150800000000001</c:v>
                </c:pt>
                <c:pt idx="3860">
                  <c:v>0.691608</c:v>
                </c:pt>
                <c:pt idx="3861">
                  <c:v>0.69170900000000002</c:v>
                </c:pt>
                <c:pt idx="3862">
                  <c:v>0.69180900000000001</c:v>
                </c:pt>
                <c:pt idx="3863">
                  <c:v>0.691909</c:v>
                </c:pt>
                <c:pt idx="3864">
                  <c:v>0.69200899999999999</c:v>
                </c:pt>
                <c:pt idx="3865">
                  <c:v>0.69210899999999997</c:v>
                </c:pt>
                <c:pt idx="3866">
                  <c:v>0.69220899999999996</c:v>
                </c:pt>
                <c:pt idx="3867">
                  <c:v>0.69230899999999995</c:v>
                </c:pt>
                <c:pt idx="3868">
                  <c:v>0.69240800000000002</c:v>
                </c:pt>
                <c:pt idx="3869">
                  <c:v>0.69250800000000001</c:v>
                </c:pt>
                <c:pt idx="3870">
                  <c:v>0.69260699999999997</c:v>
                </c:pt>
                <c:pt idx="3871">
                  <c:v>0.69270699999999996</c:v>
                </c:pt>
                <c:pt idx="3872">
                  <c:v>0.69280600000000003</c:v>
                </c:pt>
                <c:pt idx="3873">
                  <c:v>0.69290499999999999</c:v>
                </c:pt>
                <c:pt idx="3874">
                  <c:v>0.69300399999999995</c:v>
                </c:pt>
                <c:pt idx="3875">
                  <c:v>0.69310300000000002</c:v>
                </c:pt>
                <c:pt idx="3876">
                  <c:v>0.69320199999999998</c:v>
                </c:pt>
                <c:pt idx="3877">
                  <c:v>0.69330099999999995</c:v>
                </c:pt>
                <c:pt idx="3878">
                  <c:v>0.69340000000000002</c:v>
                </c:pt>
                <c:pt idx="3879">
                  <c:v>0.69349799999999995</c:v>
                </c:pt>
                <c:pt idx="3880">
                  <c:v>0.69359700000000002</c:v>
                </c:pt>
                <c:pt idx="3881">
                  <c:v>0.69369499999999995</c:v>
                </c:pt>
                <c:pt idx="3882">
                  <c:v>0.69379299999999999</c:v>
                </c:pt>
                <c:pt idx="3883">
                  <c:v>0.69389199999999995</c:v>
                </c:pt>
                <c:pt idx="3884">
                  <c:v>0.69399</c:v>
                </c:pt>
                <c:pt idx="3885">
                  <c:v>0.69408800000000004</c:v>
                </c:pt>
                <c:pt idx="3886">
                  <c:v>0.69418599999999997</c:v>
                </c:pt>
                <c:pt idx="3887">
                  <c:v>0.69428299999999998</c:v>
                </c:pt>
                <c:pt idx="3888">
                  <c:v>0.69438100000000003</c:v>
                </c:pt>
                <c:pt idx="3889">
                  <c:v>0.69447899999999996</c:v>
                </c:pt>
                <c:pt idx="3890">
                  <c:v>0.69457599999999997</c:v>
                </c:pt>
                <c:pt idx="3891">
                  <c:v>0.69467400000000001</c:v>
                </c:pt>
                <c:pt idx="3892">
                  <c:v>0.69477100000000003</c:v>
                </c:pt>
                <c:pt idx="3893">
                  <c:v>0.69486800000000004</c:v>
                </c:pt>
                <c:pt idx="3894">
                  <c:v>0.69496599999999997</c:v>
                </c:pt>
                <c:pt idx="3895">
                  <c:v>0.69506299999999999</c:v>
                </c:pt>
                <c:pt idx="3896">
                  <c:v>0.69516</c:v>
                </c:pt>
                <c:pt idx="3897">
                  <c:v>0.69525599999999999</c:v>
                </c:pt>
                <c:pt idx="3898">
                  <c:v>0.695353</c:v>
                </c:pt>
                <c:pt idx="3899">
                  <c:v>0.69545000000000001</c:v>
                </c:pt>
                <c:pt idx="3900">
                  <c:v>0.695546</c:v>
                </c:pt>
                <c:pt idx="3901">
                  <c:v>0.69564300000000001</c:v>
                </c:pt>
                <c:pt idx="3902">
                  <c:v>0.695739</c:v>
                </c:pt>
                <c:pt idx="3903">
                  <c:v>0.69583600000000001</c:v>
                </c:pt>
                <c:pt idx="3904">
                  <c:v>0.695932</c:v>
                </c:pt>
                <c:pt idx="3905">
                  <c:v>0.69602799999999998</c:v>
                </c:pt>
                <c:pt idx="3906">
                  <c:v>0.69612399999999997</c:v>
                </c:pt>
                <c:pt idx="3907">
                  <c:v>0.69621999999999995</c:v>
                </c:pt>
                <c:pt idx="3908">
                  <c:v>0.69631600000000005</c:v>
                </c:pt>
                <c:pt idx="3909">
                  <c:v>0.69641200000000003</c:v>
                </c:pt>
                <c:pt idx="3910">
                  <c:v>0.69650699999999999</c:v>
                </c:pt>
                <c:pt idx="3911">
                  <c:v>0.69660299999999997</c:v>
                </c:pt>
                <c:pt idx="3912">
                  <c:v>0.69669800000000004</c:v>
                </c:pt>
                <c:pt idx="3913">
                  <c:v>0.69679400000000002</c:v>
                </c:pt>
                <c:pt idx="3914">
                  <c:v>0.69688899999999998</c:v>
                </c:pt>
                <c:pt idx="3915">
                  <c:v>0.69698400000000005</c:v>
                </c:pt>
                <c:pt idx="3916">
                  <c:v>0.697079</c:v>
                </c:pt>
                <c:pt idx="3917">
                  <c:v>0.69717399999999996</c:v>
                </c:pt>
                <c:pt idx="3918">
                  <c:v>0.69726900000000003</c:v>
                </c:pt>
                <c:pt idx="3919">
                  <c:v>0.69736399999999998</c:v>
                </c:pt>
                <c:pt idx="3920">
                  <c:v>0.69745800000000002</c:v>
                </c:pt>
                <c:pt idx="3921">
                  <c:v>0.69755299999999998</c:v>
                </c:pt>
                <c:pt idx="3922">
                  <c:v>0.69764800000000005</c:v>
                </c:pt>
                <c:pt idx="3923">
                  <c:v>0.69774199999999997</c:v>
                </c:pt>
                <c:pt idx="3924">
                  <c:v>0.69783600000000001</c:v>
                </c:pt>
                <c:pt idx="3925">
                  <c:v>0.69793099999999997</c:v>
                </c:pt>
                <c:pt idx="3926">
                  <c:v>0.69802500000000001</c:v>
                </c:pt>
                <c:pt idx="3927">
                  <c:v>0.69811900000000005</c:v>
                </c:pt>
                <c:pt idx="3928">
                  <c:v>0.69821299999999997</c:v>
                </c:pt>
                <c:pt idx="3929">
                  <c:v>0.69830700000000001</c:v>
                </c:pt>
                <c:pt idx="3930">
                  <c:v>0.69840000000000002</c:v>
                </c:pt>
                <c:pt idx="3931">
                  <c:v>0.69849399999999995</c:v>
                </c:pt>
                <c:pt idx="3932">
                  <c:v>0.69858799999999999</c:v>
                </c:pt>
                <c:pt idx="3933">
                  <c:v>0.698681</c:v>
                </c:pt>
                <c:pt idx="3934">
                  <c:v>0.69877500000000003</c:v>
                </c:pt>
                <c:pt idx="3935">
                  <c:v>0.69886800000000004</c:v>
                </c:pt>
                <c:pt idx="3936">
                  <c:v>0.69896100000000005</c:v>
                </c:pt>
                <c:pt idx="3937">
                  <c:v>0.69905399999999995</c:v>
                </c:pt>
                <c:pt idx="3938">
                  <c:v>0.69914699999999996</c:v>
                </c:pt>
                <c:pt idx="3939">
                  <c:v>0.69923999999999997</c:v>
                </c:pt>
                <c:pt idx="3940">
                  <c:v>0.69933299999999998</c:v>
                </c:pt>
                <c:pt idx="3941">
                  <c:v>0.69942599999999999</c:v>
                </c:pt>
                <c:pt idx="3942">
                  <c:v>0.699519</c:v>
                </c:pt>
                <c:pt idx="3943">
                  <c:v>0.69961099999999998</c:v>
                </c:pt>
                <c:pt idx="3944">
                  <c:v>0.69970399999999999</c:v>
                </c:pt>
                <c:pt idx="3945">
                  <c:v>0.69979599999999997</c:v>
                </c:pt>
                <c:pt idx="3946">
                  <c:v>0.69988899999999998</c:v>
                </c:pt>
                <c:pt idx="3947">
                  <c:v>0.69998099999999996</c:v>
                </c:pt>
                <c:pt idx="3948">
                  <c:v>0.70007299999999995</c:v>
                </c:pt>
                <c:pt idx="3949">
                  <c:v>0.70016500000000004</c:v>
                </c:pt>
                <c:pt idx="3950">
                  <c:v>0.70025700000000002</c:v>
                </c:pt>
                <c:pt idx="3951">
                  <c:v>0.700349</c:v>
                </c:pt>
                <c:pt idx="3952">
                  <c:v>0.70044099999999998</c:v>
                </c:pt>
                <c:pt idx="3953">
                  <c:v>0.70053200000000004</c:v>
                </c:pt>
                <c:pt idx="3954">
                  <c:v>0.70062400000000002</c:v>
                </c:pt>
                <c:pt idx="3955">
                  <c:v>0.70071499999999998</c:v>
                </c:pt>
                <c:pt idx="3956">
                  <c:v>0.70080699999999996</c:v>
                </c:pt>
                <c:pt idx="3957">
                  <c:v>0.70089800000000002</c:v>
                </c:pt>
                <c:pt idx="3958">
                  <c:v>0.70098899999999997</c:v>
                </c:pt>
                <c:pt idx="3959">
                  <c:v>0.70108099999999995</c:v>
                </c:pt>
                <c:pt idx="3960">
                  <c:v>0.70117200000000002</c:v>
                </c:pt>
                <c:pt idx="3961">
                  <c:v>0.70126299999999997</c:v>
                </c:pt>
                <c:pt idx="3962">
                  <c:v>0.701353</c:v>
                </c:pt>
                <c:pt idx="3963">
                  <c:v>0.70144399999999996</c:v>
                </c:pt>
                <c:pt idx="3964">
                  <c:v>0.70153500000000002</c:v>
                </c:pt>
                <c:pt idx="3965">
                  <c:v>0.70162599999999997</c:v>
                </c:pt>
                <c:pt idx="3966">
                  <c:v>0.70171600000000001</c:v>
                </c:pt>
                <c:pt idx="3967">
                  <c:v>0.70180699999999996</c:v>
                </c:pt>
                <c:pt idx="3968">
                  <c:v>0.70189699999999999</c:v>
                </c:pt>
                <c:pt idx="3969">
                  <c:v>0.70198700000000003</c:v>
                </c:pt>
                <c:pt idx="3970">
                  <c:v>0.70207699999999995</c:v>
                </c:pt>
                <c:pt idx="3971">
                  <c:v>0.70216699999999999</c:v>
                </c:pt>
                <c:pt idx="3972">
                  <c:v>0.70225700000000002</c:v>
                </c:pt>
                <c:pt idx="3973">
                  <c:v>0.70234700000000005</c:v>
                </c:pt>
                <c:pt idx="3974">
                  <c:v>0.70243699999999998</c:v>
                </c:pt>
                <c:pt idx="3975">
                  <c:v>0.70252700000000001</c:v>
                </c:pt>
                <c:pt idx="3976">
                  <c:v>0.70261700000000005</c:v>
                </c:pt>
                <c:pt idx="3977">
                  <c:v>0.70270600000000005</c:v>
                </c:pt>
                <c:pt idx="3978">
                  <c:v>0.70279599999999998</c:v>
                </c:pt>
                <c:pt idx="3979">
                  <c:v>0.70288499999999998</c:v>
                </c:pt>
                <c:pt idx="3980">
                  <c:v>0.70297399999999999</c:v>
                </c:pt>
                <c:pt idx="3981">
                  <c:v>0.70306299999999999</c:v>
                </c:pt>
                <c:pt idx="3982">
                  <c:v>0.70315300000000003</c:v>
                </c:pt>
                <c:pt idx="3983">
                  <c:v>0.70324200000000003</c:v>
                </c:pt>
                <c:pt idx="3984">
                  <c:v>0.70333100000000004</c:v>
                </c:pt>
                <c:pt idx="3985">
                  <c:v>0.70341900000000002</c:v>
                </c:pt>
                <c:pt idx="3986">
                  <c:v>0.70350800000000002</c:v>
                </c:pt>
                <c:pt idx="3987">
                  <c:v>0.70359700000000003</c:v>
                </c:pt>
                <c:pt idx="3988">
                  <c:v>0.70368600000000003</c:v>
                </c:pt>
                <c:pt idx="3989">
                  <c:v>0.70377400000000001</c:v>
                </c:pt>
                <c:pt idx="3990">
                  <c:v>0.70386199999999999</c:v>
                </c:pt>
                <c:pt idx="3991">
                  <c:v>0.70395099999999999</c:v>
                </c:pt>
                <c:pt idx="3992">
                  <c:v>0.70403899999999997</c:v>
                </c:pt>
                <c:pt idx="3993">
                  <c:v>0.70412699999999995</c:v>
                </c:pt>
                <c:pt idx="3994">
                  <c:v>0.70421500000000004</c:v>
                </c:pt>
                <c:pt idx="3995">
                  <c:v>0.70430300000000001</c:v>
                </c:pt>
                <c:pt idx="3996">
                  <c:v>0.70439099999999999</c:v>
                </c:pt>
                <c:pt idx="3997">
                  <c:v>0.70447899999999997</c:v>
                </c:pt>
                <c:pt idx="3998">
                  <c:v>0.70456700000000005</c:v>
                </c:pt>
                <c:pt idx="3999">
                  <c:v>0.704654</c:v>
                </c:pt>
                <c:pt idx="4000">
                  <c:v>0.70474199999999998</c:v>
                </c:pt>
                <c:pt idx="4001">
                  <c:v>0.70482900000000004</c:v>
                </c:pt>
                <c:pt idx="4002">
                  <c:v>0.70491700000000002</c:v>
                </c:pt>
                <c:pt idx="4003">
                  <c:v>0.70500399999999996</c:v>
                </c:pt>
                <c:pt idx="4004">
                  <c:v>0.70509100000000002</c:v>
                </c:pt>
                <c:pt idx="4005">
                  <c:v>0.70517799999999997</c:v>
                </c:pt>
                <c:pt idx="4006">
                  <c:v>0.70526500000000003</c:v>
                </c:pt>
                <c:pt idx="4007">
                  <c:v>0.70535199999999998</c:v>
                </c:pt>
                <c:pt idx="4008">
                  <c:v>0.70543900000000004</c:v>
                </c:pt>
                <c:pt idx="4009">
                  <c:v>0.70552599999999999</c:v>
                </c:pt>
                <c:pt idx="4010">
                  <c:v>0.70561300000000005</c:v>
                </c:pt>
                <c:pt idx="4011">
                  <c:v>0.70569899999999997</c:v>
                </c:pt>
                <c:pt idx="4012">
                  <c:v>0.70578600000000002</c:v>
                </c:pt>
                <c:pt idx="4013">
                  <c:v>0.70587200000000005</c:v>
                </c:pt>
                <c:pt idx="4014">
                  <c:v>0.705959</c:v>
                </c:pt>
                <c:pt idx="4015">
                  <c:v>0.70604500000000003</c:v>
                </c:pt>
                <c:pt idx="4016">
                  <c:v>0.70613099999999995</c:v>
                </c:pt>
                <c:pt idx="4017">
                  <c:v>0.70621699999999998</c:v>
                </c:pt>
                <c:pt idx="4018">
                  <c:v>0.70630300000000001</c:v>
                </c:pt>
                <c:pt idx="4019">
                  <c:v>0.70638900000000004</c:v>
                </c:pt>
                <c:pt idx="4020">
                  <c:v>0.70647499999999996</c:v>
                </c:pt>
                <c:pt idx="4021">
                  <c:v>0.70656099999999999</c:v>
                </c:pt>
                <c:pt idx="4022">
                  <c:v>0.70664700000000003</c:v>
                </c:pt>
                <c:pt idx="4023">
                  <c:v>0.70673200000000003</c:v>
                </c:pt>
                <c:pt idx="4024">
                  <c:v>0.70681799999999995</c:v>
                </c:pt>
                <c:pt idx="4025">
                  <c:v>0.70690299999999995</c:v>
                </c:pt>
                <c:pt idx="4026">
                  <c:v>0.70698899999999998</c:v>
                </c:pt>
                <c:pt idx="4027">
                  <c:v>0.70707399999999998</c:v>
                </c:pt>
                <c:pt idx="4028">
                  <c:v>0.70715899999999998</c:v>
                </c:pt>
                <c:pt idx="4029">
                  <c:v>0.70724399999999998</c:v>
                </c:pt>
                <c:pt idx="4030">
                  <c:v>0.70732899999999999</c:v>
                </c:pt>
                <c:pt idx="4031">
                  <c:v>0.70741399999999999</c:v>
                </c:pt>
                <c:pt idx="4032">
                  <c:v>0.70749899999999999</c:v>
                </c:pt>
                <c:pt idx="4033">
                  <c:v>0.70758399999999999</c:v>
                </c:pt>
                <c:pt idx="4034">
                  <c:v>0.70766799999999996</c:v>
                </c:pt>
                <c:pt idx="4035">
                  <c:v>0.70775299999999997</c:v>
                </c:pt>
                <c:pt idx="4036">
                  <c:v>0.70783799999999997</c:v>
                </c:pt>
                <c:pt idx="4037">
                  <c:v>0.70792200000000005</c:v>
                </c:pt>
                <c:pt idx="4038">
                  <c:v>0.70800600000000002</c:v>
                </c:pt>
                <c:pt idx="4039">
                  <c:v>0.70809100000000003</c:v>
                </c:pt>
                <c:pt idx="4040">
                  <c:v>0.708175</c:v>
                </c:pt>
                <c:pt idx="4041">
                  <c:v>0.70825899999999997</c:v>
                </c:pt>
                <c:pt idx="4042">
                  <c:v>0.70834299999999994</c:v>
                </c:pt>
                <c:pt idx="4043">
                  <c:v>0.70842700000000003</c:v>
                </c:pt>
                <c:pt idx="4044">
                  <c:v>0.708511</c:v>
                </c:pt>
                <c:pt idx="4045">
                  <c:v>0.70859499999999997</c:v>
                </c:pt>
                <c:pt idx="4046">
                  <c:v>0.70867800000000003</c:v>
                </c:pt>
                <c:pt idx="4047">
                  <c:v>0.708762</c:v>
                </c:pt>
                <c:pt idx="4048">
                  <c:v>0.70884499999999995</c:v>
                </c:pt>
                <c:pt idx="4049">
                  <c:v>0.70892900000000003</c:v>
                </c:pt>
                <c:pt idx="4050">
                  <c:v>0.70901199999999998</c:v>
                </c:pt>
                <c:pt idx="4051">
                  <c:v>0.70909599999999995</c:v>
                </c:pt>
                <c:pt idx="4052">
                  <c:v>0.709179</c:v>
                </c:pt>
                <c:pt idx="4053">
                  <c:v>0.70926199999999995</c:v>
                </c:pt>
                <c:pt idx="4054">
                  <c:v>0.709345</c:v>
                </c:pt>
                <c:pt idx="4055">
                  <c:v>0.70942799999999995</c:v>
                </c:pt>
                <c:pt idx="4056">
                  <c:v>0.709511</c:v>
                </c:pt>
                <c:pt idx="4057">
                  <c:v>0.70959399999999995</c:v>
                </c:pt>
                <c:pt idx="4058">
                  <c:v>0.70967599999999997</c:v>
                </c:pt>
                <c:pt idx="4059">
                  <c:v>0.70975900000000003</c:v>
                </c:pt>
                <c:pt idx="4060">
                  <c:v>0.70984100000000006</c:v>
                </c:pt>
                <c:pt idx="4061">
                  <c:v>0.709924</c:v>
                </c:pt>
                <c:pt idx="4062">
                  <c:v>0.71000600000000003</c:v>
                </c:pt>
                <c:pt idx="4063">
                  <c:v>0.71008899999999997</c:v>
                </c:pt>
                <c:pt idx="4064">
                  <c:v>0.710171</c:v>
                </c:pt>
                <c:pt idx="4065">
                  <c:v>0.71025300000000002</c:v>
                </c:pt>
                <c:pt idx="4066">
                  <c:v>0.71033500000000005</c:v>
                </c:pt>
                <c:pt idx="4067">
                  <c:v>0.71041699999999997</c:v>
                </c:pt>
                <c:pt idx="4068">
                  <c:v>0.71049899999999999</c:v>
                </c:pt>
                <c:pt idx="4069">
                  <c:v>0.71058100000000002</c:v>
                </c:pt>
                <c:pt idx="4070">
                  <c:v>0.71066300000000004</c:v>
                </c:pt>
                <c:pt idx="4071">
                  <c:v>0.71074400000000004</c:v>
                </c:pt>
                <c:pt idx="4072">
                  <c:v>0.71082599999999996</c:v>
                </c:pt>
                <c:pt idx="4073">
                  <c:v>0.71090699999999996</c:v>
                </c:pt>
                <c:pt idx="4074">
                  <c:v>0.71098899999999998</c:v>
                </c:pt>
                <c:pt idx="4075">
                  <c:v>0.71106999999999998</c:v>
                </c:pt>
                <c:pt idx="4076">
                  <c:v>0.71115099999999998</c:v>
                </c:pt>
                <c:pt idx="4077">
                  <c:v>0.711233</c:v>
                </c:pt>
                <c:pt idx="4078">
                  <c:v>0.711314</c:v>
                </c:pt>
                <c:pt idx="4079">
                  <c:v>0.711395</c:v>
                </c:pt>
                <c:pt idx="4080">
                  <c:v>0.711476</c:v>
                </c:pt>
                <c:pt idx="4081">
                  <c:v>0.711557</c:v>
                </c:pt>
                <c:pt idx="4082">
                  <c:v>0.71163699999999996</c:v>
                </c:pt>
                <c:pt idx="4083">
                  <c:v>0.71171799999999996</c:v>
                </c:pt>
                <c:pt idx="4084">
                  <c:v>0.71179899999999996</c:v>
                </c:pt>
                <c:pt idx="4085">
                  <c:v>0.71187900000000004</c:v>
                </c:pt>
                <c:pt idx="4086">
                  <c:v>0.71196000000000004</c:v>
                </c:pt>
                <c:pt idx="4087">
                  <c:v>0.71204000000000001</c:v>
                </c:pt>
                <c:pt idx="4088">
                  <c:v>0.71211999999999998</c:v>
                </c:pt>
                <c:pt idx="4089">
                  <c:v>0.71220099999999997</c:v>
                </c:pt>
                <c:pt idx="4090">
                  <c:v>0.71228100000000005</c:v>
                </c:pt>
                <c:pt idx="4091">
                  <c:v>0.71236100000000002</c:v>
                </c:pt>
                <c:pt idx="4092">
                  <c:v>0.71244099999999999</c:v>
                </c:pt>
                <c:pt idx="4093">
                  <c:v>0.71252099999999996</c:v>
                </c:pt>
                <c:pt idx="4094">
                  <c:v>0.71260100000000004</c:v>
                </c:pt>
                <c:pt idx="4095">
                  <c:v>0.71267999999999998</c:v>
                </c:pt>
                <c:pt idx="4096">
                  <c:v>0.71275999999999995</c:v>
                </c:pt>
                <c:pt idx="4097">
                  <c:v>0.71284000000000003</c:v>
                </c:pt>
                <c:pt idx="4098">
                  <c:v>0.71291899999999997</c:v>
                </c:pt>
                <c:pt idx="4099">
                  <c:v>0.71299900000000005</c:v>
                </c:pt>
                <c:pt idx="4100">
                  <c:v>0.71307799999999999</c:v>
                </c:pt>
                <c:pt idx="4101">
                  <c:v>0.71315700000000004</c:v>
                </c:pt>
                <c:pt idx="4102">
                  <c:v>0.71323700000000001</c:v>
                </c:pt>
                <c:pt idx="4103">
                  <c:v>0.71331599999999995</c:v>
                </c:pt>
                <c:pt idx="4104">
                  <c:v>0.713395</c:v>
                </c:pt>
                <c:pt idx="4105">
                  <c:v>0.71347400000000005</c:v>
                </c:pt>
                <c:pt idx="4106">
                  <c:v>0.71355299999999999</c:v>
                </c:pt>
                <c:pt idx="4107">
                  <c:v>0.71363200000000004</c:v>
                </c:pt>
                <c:pt idx="4108">
                  <c:v>0.71370999999999996</c:v>
                </c:pt>
                <c:pt idx="4109">
                  <c:v>0.71378900000000001</c:v>
                </c:pt>
                <c:pt idx="4110">
                  <c:v>0.71386799999999995</c:v>
                </c:pt>
                <c:pt idx="4111">
                  <c:v>0.71394599999999997</c:v>
                </c:pt>
                <c:pt idx="4112">
                  <c:v>0.71402500000000002</c:v>
                </c:pt>
                <c:pt idx="4113">
                  <c:v>0.71410300000000004</c:v>
                </c:pt>
                <c:pt idx="4114">
                  <c:v>0.71418099999999995</c:v>
                </c:pt>
                <c:pt idx="4115">
                  <c:v>0.71425899999999998</c:v>
                </c:pt>
                <c:pt idx="4116">
                  <c:v>0.71433800000000003</c:v>
                </c:pt>
                <c:pt idx="4117">
                  <c:v>0.71441600000000005</c:v>
                </c:pt>
                <c:pt idx="4118">
                  <c:v>0.71449399999999996</c:v>
                </c:pt>
                <c:pt idx="4119">
                  <c:v>0.71457199999999998</c:v>
                </c:pt>
                <c:pt idx="4120">
                  <c:v>0.71464899999999998</c:v>
                </c:pt>
                <c:pt idx="4121">
                  <c:v>0.714727</c:v>
                </c:pt>
                <c:pt idx="4122">
                  <c:v>0.71480500000000002</c:v>
                </c:pt>
                <c:pt idx="4123">
                  <c:v>0.71488200000000002</c:v>
                </c:pt>
                <c:pt idx="4124">
                  <c:v>0.71496000000000004</c:v>
                </c:pt>
                <c:pt idx="4125">
                  <c:v>0.71503700000000003</c:v>
                </c:pt>
                <c:pt idx="4126">
                  <c:v>0.71511499999999995</c:v>
                </c:pt>
                <c:pt idx="4127">
                  <c:v>0.71519200000000005</c:v>
                </c:pt>
                <c:pt idx="4128">
                  <c:v>0.71526900000000004</c:v>
                </c:pt>
                <c:pt idx="4129">
                  <c:v>0.71534699999999996</c:v>
                </c:pt>
                <c:pt idx="4130">
                  <c:v>0.71542399999999995</c:v>
                </c:pt>
                <c:pt idx="4131">
                  <c:v>0.71550100000000005</c:v>
                </c:pt>
                <c:pt idx="4132">
                  <c:v>0.71557800000000005</c:v>
                </c:pt>
                <c:pt idx="4133">
                  <c:v>0.71565400000000001</c:v>
                </c:pt>
                <c:pt idx="4134">
                  <c:v>0.71573100000000001</c:v>
                </c:pt>
                <c:pt idx="4135">
                  <c:v>0.715808</c:v>
                </c:pt>
                <c:pt idx="4136">
                  <c:v>0.71588399999999996</c:v>
                </c:pt>
                <c:pt idx="4137">
                  <c:v>0.71596099999999996</c:v>
                </c:pt>
                <c:pt idx="4138">
                  <c:v>0.71603700000000003</c:v>
                </c:pt>
                <c:pt idx="4139">
                  <c:v>0.71611400000000003</c:v>
                </c:pt>
                <c:pt idx="4140">
                  <c:v>0.71618999999999999</c:v>
                </c:pt>
                <c:pt idx="4141">
                  <c:v>0.71626599999999996</c:v>
                </c:pt>
                <c:pt idx="4142">
                  <c:v>0.71634299999999995</c:v>
                </c:pt>
                <c:pt idx="4143">
                  <c:v>0.71641900000000003</c:v>
                </c:pt>
                <c:pt idx="4144">
                  <c:v>0.71649499999999999</c:v>
                </c:pt>
                <c:pt idx="4145">
                  <c:v>0.71657099999999996</c:v>
                </c:pt>
                <c:pt idx="4146">
                  <c:v>0.71664700000000003</c:v>
                </c:pt>
                <c:pt idx="4147">
                  <c:v>0.71672199999999997</c:v>
                </c:pt>
                <c:pt idx="4148">
                  <c:v>0.71679800000000005</c:v>
                </c:pt>
                <c:pt idx="4149">
                  <c:v>0.71687400000000001</c:v>
                </c:pt>
                <c:pt idx="4150">
                  <c:v>0.71694899999999995</c:v>
                </c:pt>
                <c:pt idx="4151">
                  <c:v>0.71702500000000002</c:v>
                </c:pt>
                <c:pt idx="4152">
                  <c:v>0.71709999999999996</c:v>
                </c:pt>
                <c:pt idx="4153">
                  <c:v>0.71717600000000004</c:v>
                </c:pt>
                <c:pt idx="4154">
                  <c:v>0.71725099999999997</c:v>
                </c:pt>
                <c:pt idx="4155">
                  <c:v>0.71732600000000002</c:v>
                </c:pt>
                <c:pt idx="4156">
                  <c:v>0.71740099999999996</c:v>
                </c:pt>
                <c:pt idx="4157">
                  <c:v>0.717476</c:v>
                </c:pt>
                <c:pt idx="4158">
                  <c:v>0.71755100000000005</c:v>
                </c:pt>
                <c:pt idx="4159">
                  <c:v>0.71762599999999999</c:v>
                </c:pt>
                <c:pt idx="4160">
                  <c:v>0.71770100000000003</c:v>
                </c:pt>
                <c:pt idx="4161">
                  <c:v>0.71777599999999997</c:v>
                </c:pt>
                <c:pt idx="4162">
                  <c:v>0.71784999999999999</c:v>
                </c:pt>
                <c:pt idx="4163">
                  <c:v>0.71792500000000004</c:v>
                </c:pt>
                <c:pt idx="4164">
                  <c:v>0.71799999999999997</c:v>
                </c:pt>
                <c:pt idx="4165">
                  <c:v>0.71807399999999999</c:v>
                </c:pt>
                <c:pt idx="4166">
                  <c:v>0.71814800000000001</c:v>
                </c:pt>
                <c:pt idx="4167">
                  <c:v>0.71822299999999994</c:v>
                </c:pt>
                <c:pt idx="4168">
                  <c:v>0.71829699999999996</c:v>
                </c:pt>
                <c:pt idx="4169">
                  <c:v>0.71837099999999998</c:v>
                </c:pt>
                <c:pt idx="4170">
                  <c:v>0.718445</c:v>
                </c:pt>
                <c:pt idx="4171">
                  <c:v>0.71851900000000002</c:v>
                </c:pt>
                <c:pt idx="4172">
                  <c:v>0.71859300000000004</c:v>
                </c:pt>
                <c:pt idx="4173">
                  <c:v>0.71866699999999994</c:v>
                </c:pt>
                <c:pt idx="4174">
                  <c:v>0.71874099999999996</c:v>
                </c:pt>
                <c:pt idx="4175">
                  <c:v>0.71881499999999998</c:v>
                </c:pt>
                <c:pt idx="4176">
                  <c:v>0.71888799999999997</c:v>
                </c:pt>
                <c:pt idx="4177">
                  <c:v>0.71896199999999999</c:v>
                </c:pt>
                <c:pt idx="4178">
                  <c:v>0.71903600000000001</c:v>
                </c:pt>
                <c:pt idx="4179">
                  <c:v>0.719109</c:v>
                </c:pt>
                <c:pt idx="4180">
                  <c:v>0.71918199999999999</c:v>
                </c:pt>
                <c:pt idx="4181">
                  <c:v>0.71925600000000001</c:v>
                </c:pt>
                <c:pt idx="4182">
                  <c:v>0.719329</c:v>
                </c:pt>
                <c:pt idx="4183">
                  <c:v>0.71940199999999999</c:v>
                </c:pt>
                <c:pt idx="4184">
                  <c:v>0.71947499999999998</c:v>
                </c:pt>
                <c:pt idx="4185">
                  <c:v>0.71954799999999997</c:v>
                </c:pt>
                <c:pt idx="4186">
                  <c:v>0.71962099999999996</c:v>
                </c:pt>
                <c:pt idx="4187">
                  <c:v>0.71969399999999994</c:v>
                </c:pt>
                <c:pt idx="4188">
                  <c:v>0.71976700000000005</c:v>
                </c:pt>
                <c:pt idx="4189">
                  <c:v>0.71984000000000004</c:v>
                </c:pt>
                <c:pt idx="4190">
                  <c:v>0.719912</c:v>
                </c:pt>
                <c:pt idx="4191">
                  <c:v>0.71998499999999999</c:v>
                </c:pt>
                <c:pt idx="4192">
                  <c:v>0.72005699999999995</c:v>
                </c:pt>
                <c:pt idx="4193">
                  <c:v>0.72013000000000005</c:v>
                </c:pt>
                <c:pt idx="4194">
                  <c:v>0.72020200000000001</c:v>
                </c:pt>
                <c:pt idx="4195">
                  <c:v>0.720275</c:v>
                </c:pt>
                <c:pt idx="4196">
                  <c:v>0.72034699999999996</c:v>
                </c:pt>
                <c:pt idx="4197">
                  <c:v>0.72041900000000003</c:v>
                </c:pt>
                <c:pt idx="4198">
                  <c:v>0.72049099999999999</c:v>
                </c:pt>
                <c:pt idx="4199">
                  <c:v>0.72056299999999995</c:v>
                </c:pt>
                <c:pt idx="4200">
                  <c:v>0.72063500000000003</c:v>
                </c:pt>
                <c:pt idx="4201">
                  <c:v>0.72070699999999999</c:v>
                </c:pt>
                <c:pt idx="4202">
                  <c:v>0.72077899999999995</c:v>
                </c:pt>
                <c:pt idx="4203">
                  <c:v>0.72085100000000002</c:v>
                </c:pt>
                <c:pt idx="4204">
                  <c:v>0.72092199999999995</c:v>
                </c:pt>
                <c:pt idx="4205">
                  <c:v>0.72099400000000002</c:v>
                </c:pt>
                <c:pt idx="4206">
                  <c:v>0.72106499999999996</c:v>
                </c:pt>
                <c:pt idx="4207">
                  <c:v>0.72113700000000003</c:v>
                </c:pt>
                <c:pt idx="4208">
                  <c:v>0.72120799999999996</c:v>
                </c:pt>
                <c:pt idx="4209">
                  <c:v>0.72128000000000003</c:v>
                </c:pt>
                <c:pt idx="4210">
                  <c:v>0.72135099999999996</c:v>
                </c:pt>
                <c:pt idx="4211">
                  <c:v>0.72142200000000001</c:v>
                </c:pt>
                <c:pt idx="4212">
                  <c:v>0.72149300000000005</c:v>
                </c:pt>
                <c:pt idx="4213">
                  <c:v>0.72156399999999998</c:v>
                </c:pt>
                <c:pt idx="4214">
                  <c:v>0.72163500000000003</c:v>
                </c:pt>
                <c:pt idx="4215">
                  <c:v>0.72170599999999996</c:v>
                </c:pt>
                <c:pt idx="4216">
                  <c:v>0.721777</c:v>
                </c:pt>
                <c:pt idx="4217">
                  <c:v>0.72184800000000005</c:v>
                </c:pt>
                <c:pt idx="4218">
                  <c:v>0.72191799999999995</c:v>
                </c:pt>
                <c:pt idx="4219">
                  <c:v>0.72198899999999999</c:v>
                </c:pt>
                <c:pt idx="4220">
                  <c:v>0.72205900000000001</c:v>
                </c:pt>
                <c:pt idx="4221">
                  <c:v>0.72213000000000005</c:v>
                </c:pt>
                <c:pt idx="4222">
                  <c:v>0.72219999999999995</c:v>
                </c:pt>
                <c:pt idx="4223">
                  <c:v>0.722271</c:v>
                </c:pt>
                <c:pt idx="4224">
                  <c:v>0.72234100000000001</c:v>
                </c:pt>
                <c:pt idx="4225">
                  <c:v>0.72241100000000003</c:v>
                </c:pt>
                <c:pt idx="4226">
                  <c:v>0.72248100000000004</c:v>
                </c:pt>
                <c:pt idx="4227">
                  <c:v>0.72255100000000005</c:v>
                </c:pt>
                <c:pt idx="4228">
                  <c:v>0.72262099999999996</c:v>
                </c:pt>
                <c:pt idx="4229">
                  <c:v>0.72269099999999997</c:v>
                </c:pt>
                <c:pt idx="4230">
                  <c:v>0.72276099999999999</c:v>
                </c:pt>
                <c:pt idx="4231">
                  <c:v>0.722831</c:v>
                </c:pt>
                <c:pt idx="4232">
                  <c:v>0.72290100000000002</c:v>
                </c:pt>
                <c:pt idx="4233">
                  <c:v>0.72297</c:v>
                </c:pt>
                <c:pt idx="4234">
                  <c:v>0.72304000000000002</c:v>
                </c:pt>
                <c:pt idx="4235">
                  <c:v>0.72311000000000003</c:v>
                </c:pt>
                <c:pt idx="4236">
                  <c:v>0.72317900000000002</c:v>
                </c:pt>
                <c:pt idx="4237">
                  <c:v>0.723248</c:v>
                </c:pt>
                <c:pt idx="4238">
                  <c:v>0.72331800000000002</c:v>
                </c:pt>
                <c:pt idx="4239">
                  <c:v>0.723387</c:v>
                </c:pt>
                <c:pt idx="4240">
                  <c:v>0.72345599999999999</c:v>
                </c:pt>
                <c:pt idx="4241">
                  <c:v>0.72352499999999997</c:v>
                </c:pt>
                <c:pt idx="4242">
                  <c:v>0.72359399999999996</c:v>
                </c:pt>
                <c:pt idx="4243">
                  <c:v>0.72366299999999995</c:v>
                </c:pt>
                <c:pt idx="4244">
                  <c:v>0.72373200000000004</c:v>
                </c:pt>
                <c:pt idx="4245">
                  <c:v>0.72380100000000003</c:v>
                </c:pt>
                <c:pt idx="4246">
                  <c:v>0.72387000000000001</c:v>
                </c:pt>
                <c:pt idx="4247">
                  <c:v>0.723939</c:v>
                </c:pt>
                <c:pt idx="4248">
                  <c:v>0.72400699999999996</c:v>
                </c:pt>
                <c:pt idx="4249">
                  <c:v>0.72407600000000005</c:v>
                </c:pt>
                <c:pt idx="4250">
                  <c:v>0.72414400000000001</c:v>
                </c:pt>
                <c:pt idx="4251">
                  <c:v>0.724213</c:v>
                </c:pt>
                <c:pt idx="4252">
                  <c:v>0.72428099999999995</c:v>
                </c:pt>
                <c:pt idx="4253">
                  <c:v>0.72434900000000002</c:v>
                </c:pt>
                <c:pt idx="4254">
                  <c:v>0.72441800000000001</c:v>
                </c:pt>
                <c:pt idx="4255">
                  <c:v>0.72448599999999996</c:v>
                </c:pt>
                <c:pt idx="4256">
                  <c:v>0.72455400000000003</c:v>
                </c:pt>
                <c:pt idx="4257">
                  <c:v>0.72462199999999999</c:v>
                </c:pt>
                <c:pt idx="4258">
                  <c:v>0.72468999999999995</c:v>
                </c:pt>
                <c:pt idx="4259">
                  <c:v>0.72475800000000001</c:v>
                </c:pt>
                <c:pt idx="4260">
                  <c:v>0.72482599999999997</c:v>
                </c:pt>
                <c:pt idx="4261">
                  <c:v>0.72489300000000001</c:v>
                </c:pt>
                <c:pt idx="4262">
                  <c:v>0.72496099999999997</c:v>
                </c:pt>
                <c:pt idx="4263">
                  <c:v>0.72502900000000003</c:v>
                </c:pt>
                <c:pt idx="4264">
                  <c:v>0.72509599999999996</c:v>
                </c:pt>
                <c:pt idx="4265">
                  <c:v>0.72516400000000003</c:v>
                </c:pt>
                <c:pt idx="4266">
                  <c:v>0.72523099999999996</c:v>
                </c:pt>
                <c:pt idx="4267">
                  <c:v>0.72529900000000003</c:v>
                </c:pt>
                <c:pt idx="4268">
                  <c:v>0.72536599999999996</c:v>
                </c:pt>
                <c:pt idx="4269">
                  <c:v>0.72543299999999999</c:v>
                </c:pt>
                <c:pt idx="4270">
                  <c:v>0.72550000000000003</c:v>
                </c:pt>
                <c:pt idx="4271">
                  <c:v>0.72556799999999999</c:v>
                </c:pt>
                <c:pt idx="4272">
                  <c:v>0.72563500000000003</c:v>
                </c:pt>
                <c:pt idx="4273">
                  <c:v>0.72570199999999996</c:v>
                </c:pt>
                <c:pt idx="4274">
                  <c:v>0.725769</c:v>
                </c:pt>
                <c:pt idx="4275">
                  <c:v>0.72583500000000001</c:v>
                </c:pt>
                <c:pt idx="4276">
                  <c:v>0.72590200000000005</c:v>
                </c:pt>
                <c:pt idx="4277">
                  <c:v>0.72596899999999998</c:v>
                </c:pt>
                <c:pt idx="4278">
                  <c:v>0.72603600000000001</c:v>
                </c:pt>
                <c:pt idx="4279">
                  <c:v>0.72610200000000003</c:v>
                </c:pt>
                <c:pt idx="4280">
                  <c:v>0.72616899999999995</c:v>
                </c:pt>
                <c:pt idx="4281">
                  <c:v>0.72623499999999996</c:v>
                </c:pt>
                <c:pt idx="4282">
                  <c:v>0.72630099999999997</c:v>
                </c:pt>
                <c:pt idx="4283">
                  <c:v>0.72636800000000001</c:v>
                </c:pt>
                <c:pt idx="4284">
                  <c:v>0.72643400000000002</c:v>
                </c:pt>
                <c:pt idx="4285">
                  <c:v>0.72650000000000003</c:v>
                </c:pt>
                <c:pt idx="4286">
                  <c:v>0.72656600000000005</c:v>
                </c:pt>
                <c:pt idx="4287">
                  <c:v>0.72663199999999994</c:v>
                </c:pt>
                <c:pt idx="4288">
                  <c:v>0.72669799999999996</c:v>
                </c:pt>
                <c:pt idx="4289">
                  <c:v>0.72676399999999997</c:v>
                </c:pt>
                <c:pt idx="4290">
                  <c:v>0.72682999999999998</c:v>
                </c:pt>
                <c:pt idx="4291">
                  <c:v>0.72689599999999999</c:v>
                </c:pt>
                <c:pt idx="4292">
                  <c:v>0.726962</c:v>
                </c:pt>
                <c:pt idx="4293">
                  <c:v>0.72702699999999998</c:v>
                </c:pt>
                <c:pt idx="4294">
                  <c:v>0.72709299999999999</c:v>
                </c:pt>
                <c:pt idx="4295">
                  <c:v>0.727159</c:v>
                </c:pt>
                <c:pt idx="4296">
                  <c:v>0.72722399999999998</c:v>
                </c:pt>
                <c:pt idx="4297">
                  <c:v>0.72728999999999999</c:v>
                </c:pt>
                <c:pt idx="4298">
                  <c:v>0.72735499999999997</c:v>
                </c:pt>
                <c:pt idx="4299">
                  <c:v>0.72741999999999996</c:v>
                </c:pt>
                <c:pt idx="4300">
                  <c:v>0.72748500000000005</c:v>
                </c:pt>
                <c:pt idx="4301">
                  <c:v>0.72755099999999995</c:v>
                </c:pt>
                <c:pt idx="4302">
                  <c:v>0.72761600000000004</c:v>
                </c:pt>
                <c:pt idx="4303">
                  <c:v>0.72768100000000002</c:v>
                </c:pt>
                <c:pt idx="4304">
                  <c:v>0.727746</c:v>
                </c:pt>
                <c:pt idx="4305">
                  <c:v>0.72781099999999999</c:v>
                </c:pt>
                <c:pt idx="4306">
                  <c:v>0.72787500000000005</c:v>
                </c:pt>
                <c:pt idx="4307">
                  <c:v>0.72794000000000003</c:v>
                </c:pt>
                <c:pt idx="4308">
                  <c:v>0.72800500000000001</c:v>
                </c:pt>
                <c:pt idx="4309">
                  <c:v>0.72806999999999999</c:v>
                </c:pt>
                <c:pt idx="4310">
                  <c:v>0.72813399999999995</c:v>
                </c:pt>
                <c:pt idx="4311">
                  <c:v>0.72819900000000004</c:v>
                </c:pt>
                <c:pt idx="4312">
                  <c:v>0.72826299999999999</c:v>
                </c:pt>
                <c:pt idx="4313">
                  <c:v>0.72832799999999998</c:v>
                </c:pt>
                <c:pt idx="4314">
                  <c:v>0.72839200000000004</c:v>
                </c:pt>
                <c:pt idx="4315">
                  <c:v>0.72845599999999999</c:v>
                </c:pt>
                <c:pt idx="4316">
                  <c:v>0.72851999999999995</c:v>
                </c:pt>
                <c:pt idx="4317">
                  <c:v>0.72858500000000004</c:v>
                </c:pt>
                <c:pt idx="4318">
                  <c:v>0.72864899999999999</c:v>
                </c:pt>
                <c:pt idx="4319">
                  <c:v>0.72871300000000006</c:v>
                </c:pt>
                <c:pt idx="4320">
                  <c:v>0.72877700000000001</c:v>
                </c:pt>
                <c:pt idx="4321">
                  <c:v>0.72884000000000004</c:v>
                </c:pt>
                <c:pt idx="4322">
                  <c:v>0.728904</c:v>
                </c:pt>
                <c:pt idx="4323">
                  <c:v>0.72896799999999995</c:v>
                </c:pt>
                <c:pt idx="4324">
                  <c:v>0.72903200000000001</c:v>
                </c:pt>
                <c:pt idx="4325">
                  <c:v>0.72909500000000005</c:v>
                </c:pt>
                <c:pt idx="4326">
                  <c:v>0.729159</c:v>
                </c:pt>
                <c:pt idx="4327">
                  <c:v>0.72922299999999995</c:v>
                </c:pt>
                <c:pt idx="4328">
                  <c:v>0.72928599999999999</c:v>
                </c:pt>
                <c:pt idx="4329">
                  <c:v>0.72934900000000003</c:v>
                </c:pt>
                <c:pt idx="4330">
                  <c:v>0.72941299999999998</c:v>
                </c:pt>
                <c:pt idx="4331">
                  <c:v>0.72947600000000001</c:v>
                </c:pt>
                <c:pt idx="4332">
                  <c:v>0.72953900000000005</c:v>
                </c:pt>
                <c:pt idx="4333">
                  <c:v>0.72960199999999997</c:v>
                </c:pt>
                <c:pt idx="4334">
                  <c:v>0.72966500000000001</c:v>
                </c:pt>
                <c:pt idx="4335">
                  <c:v>0.72972800000000004</c:v>
                </c:pt>
                <c:pt idx="4336">
                  <c:v>0.72979099999999997</c:v>
                </c:pt>
                <c:pt idx="4337">
                  <c:v>0.729854</c:v>
                </c:pt>
                <c:pt idx="4338">
                  <c:v>0.72991700000000004</c:v>
                </c:pt>
                <c:pt idx="4339">
                  <c:v>0.72997999999999996</c:v>
                </c:pt>
                <c:pt idx="4340">
                  <c:v>0.730043</c:v>
                </c:pt>
                <c:pt idx="4341">
                  <c:v>0.730105</c:v>
                </c:pt>
                <c:pt idx="4342">
                  <c:v>0.73016800000000004</c:v>
                </c:pt>
                <c:pt idx="4343">
                  <c:v>0.73023000000000005</c:v>
                </c:pt>
                <c:pt idx="4344">
                  <c:v>0.73029299999999997</c:v>
                </c:pt>
                <c:pt idx="4345">
                  <c:v>0.73035499999999998</c:v>
                </c:pt>
                <c:pt idx="4346">
                  <c:v>0.73041800000000001</c:v>
                </c:pt>
                <c:pt idx="4347">
                  <c:v>0.73048000000000002</c:v>
                </c:pt>
                <c:pt idx="4348">
                  <c:v>0.73054200000000002</c:v>
                </c:pt>
                <c:pt idx="4349">
                  <c:v>0.73060400000000003</c:v>
                </c:pt>
                <c:pt idx="4350">
                  <c:v>0.73066600000000004</c:v>
                </c:pt>
                <c:pt idx="4351">
                  <c:v>0.73072800000000004</c:v>
                </c:pt>
                <c:pt idx="4352">
                  <c:v>0.73079000000000005</c:v>
                </c:pt>
                <c:pt idx="4353">
                  <c:v>0.73085199999999995</c:v>
                </c:pt>
                <c:pt idx="4354">
                  <c:v>0.73091399999999995</c:v>
                </c:pt>
                <c:pt idx="4355">
                  <c:v>0.73097599999999996</c:v>
                </c:pt>
                <c:pt idx="4356">
                  <c:v>0.73103799999999997</c:v>
                </c:pt>
                <c:pt idx="4357">
                  <c:v>0.73109900000000005</c:v>
                </c:pt>
                <c:pt idx="4358">
                  <c:v>0.73116099999999995</c:v>
                </c:pt>
                <c:pt idx="4359">
                  <c:v>0.73122299999999996</c:v>
                </c:pt>
                <c:pt idx="4360">
                  <c:v>0.73128400000000005</c:v>
                </c:pt>
                <c:pt idx="4361">
                  <c:v>0.73134600000000005</c:v>
                </c:pt>
                <c:pt idx="4362">
                  <c:v>0.73140700000000003</c:v>
                </c:pt>
                <c:pt idx="4363">
                  <c:v>0.73146800000000001</c:v>
                </c:pt>
                <c:pt idx="4364">
                  <c:v>0.73152899999999998</c:v>
                </c:pt>
                <c:pt idx="4365">
                  <c:v>0.73159099999999999</c:v>
                </c:pt>
                <c:pt idx="4366">
                  <c:v>0.73165199999999997</c:v>
                </c:pt>
                <c:pt idx="4367">
                  <c:v>0.73171299999999995</c:v>
                </c:pt>
                <c:pt idx="4368">
                  <c:v>0.73177400000000004</c:v>
                </c:pt>
                <c:pt idx="4369">
                  <c:v>0.73183500000000001</c:v>
                </c:pt>
                <c:pt idx="4370">
                  <c:v>0.73189599999999999</c:v>
                </c:pt>
                <c:pt idx="4371">
                  <c:v>0.73195699999999997</c:v>
                </c:pt>
                <c:pt idx="4372">
                  <c:v>0.73201700000000003</c:v>
                </c:pt>
                <c:pt idx="4373">
                  <c:v>0.73207800000000001</c:v>
                </c:pt>
                <c:pt idx="4374">
                  <c:v>0.73213899999999998</c:v>
                </c:pt>
                <c:pt idx="4375">
                  <c:v>0.73219900000000004</c:v>
                </c:pt>
                <c:pt idx="4376">
                  <c:v>0.73226000000000002</c:v>
                </c:pt>
                <c:pt idx="4377">
                  <c:v>0.73231999999999997</c:v>
                </c:pt>
                <c:pt idx="4378">
                  <c:v>0.73238099999999995</c:v>
                </c:pt>
                <c:pt idx="4379">
                  <c:v>0.73244100000000001</c:v>
                </c:pt>
                <c:pt idx="4380">
                  <c:v>0.73250099999999996</c:v>
                </c:pt>
                <c:pt idx="4381">
                  <c:v>0.73256200000000005</c:v>
                </c:pt>
                <c:pt idx="4382">
                  <c:v>0.732622</c:v>
                </c:pt>
                <c:pt idx="4383">
                  <c:v>0.73268200000000006</c:v>
                </c:pt>
                <c:pt idx="4384">
                  <c:v>0.732742</c:v>
                </c:pt>
                <c:pt idx="4385">
                  <c:v>0.73280199999999995</c:v>
                </c:pt>
                <c:pt idx="4386">
                  <c:v>0.73286200000000001</c:v>
                </c:pt>
                <c:pt idx="4387">
                  <c:v>0.73292199999999996</c:v>
                </c:pt>
                <c:pt idx="4388">
                  <c:v>0.73298200000000002</c:v>
                </c:pt>
                <c:pt idx="4389">
                  <c:v>0.73304100000000005</c:v>
                </c:pt>
                <c:pt idx="4390">
                  <c:v>0.733101</c:v>
                </c:pt>
                <c:pt idx="4391">
                  <c:v>0.73316099999999995</c:v>
                </c:pt>
                <c:pt idx="4392">
                  <c:v>0.73321999999999998</c:v>
                </c:pt>
                <c:pt idx="4393">
                  <c:v>0.73328000000000004</c:v>
                </c:pt>
                <c:pt idx="4394">
                  <c:v>0.73333899999999996</c:v>
                </c:pt>
                <c:pt idx="4395">
                  <c:v>0.73339900000000002</c:v>
                </c:pt>
                <c:pt idx="4396">
                  <c:v>0.73345800000000005</c:v>
                </c:pt>
                <c:pt idx="4397">
                  <c:v>0.73351699999999997</c:v>
                </c:pt>
                <c:pt idx="4398">
                  <c:v>0.73357700000000003</c:v>
                </c:pt>
                <c:pt idx="4399">
                  <c:v>0.73363599999999995</c:v>
                </c:pt>
                <c:pt idx="4400">
                  <c:v>0.73369499999999999</c:v>
                </c:pt>
                <c:pt idx="4401">
                  <c:v>0.73375400000000002</c:v>
                </c:pt>
                <c:pt idx="4402">
                  <c:v>0.73381300000000005</c:v>
                </c:pt>
                <c:pt idx="4403">
                  <c:v>0.73387199999999997</c:v>
                </c:pt>
                <c:pt idx="4404">
                  <c:v>0.733931</c:v>
                </c:pt>
                <c:pt idx="4405">
                  <c:v>0.73399000000000003</c:v>
                </c:pt>
                <c:pt idx="4406">
                  <c:v>0.73404899999999995</c:v>
                </c:pt>
                <c:pt idx="4407">
                  <c:v>0.73410699999999995</c:v>
                </c:pt>
                <c:pt idx="4408">
                  <c:v>0.73416599999999999</c:v>
                </c:pt>
                <c:pt idx="4409">
                  <c:v>0.73422500000000002</c:v>
                </c:pt>
                <c:pt idx="4410">
                  <c:v>0.73428300000000002</c:v>
                </c:pt>
                <c:pt idx="4411">
                  <c:v>0.73434200000000005</c:v>
                </c:pt>
                <c:pt idx="4412">
                  <c:v>0.73440000000000005</c:v>
                </c:pt>
                <c:pt idx="4413">
                  <c:v>0.73445800000000006</c:v>
                </c:pt>
                <c:pt idx="4414">
                  <c:v>0.73451699999999998</c:v>
                </c:pt>
                <c:pt idx="4415">
                  <c:v>0.73457499999999998</c:v>
                </c:pt>
                <c:pt idx="4416">
                  <c:v>0.73463299999999998</c:v>
                </c:pt>
                <c:pt idx="4417">
                  <c:v>0.73469099999999998</c:v>
                </c:pt>
                <c:pt idx="4418">
                  <c:v>0.73474899999999999</c:v>
                </c:pt>
                <c:pt idx="4419">
                  <c:v>0.73480699999999999</c:v>
                </c:pt>
                <c:pt idx="4420">
                  <c:v>0.73486499999999999</c:v>
                </c:pt>
                <c:pt idx="4421">
                  <c:v>0.73492299999999999</c:v>
                </c:pt>
                <c:pt idx="4422">
                  <c:v>0.734981</c:v>
                </c:pt>
                <c:pt idx="4423">
                  <c:v>0.735039</c:v>
                </c:pt>
                <c:pt idx="4424">
                  <c:v>0.735097</c:v>
                </c:pt>
                <c:pt idx="4425">
                  <c:v>0.73515399999999997</c:v>
                </c:pt>
                <c:pt idx="4426">
                  <c:v>0.73521199999999998</c:v>
                </c:pt>
                <c:pt idx="4427">
                  <c:v>0.73526999999999998</c:v>
                </c:pt>
                <c:pt idx="4428">
                  <c:v>0.73532699999999995</c:v>
                </c:pt>
                <c:pt idx="4429">
                  <c:v>0.73538499999999996</c:v>
                </c:pt>
                <c:pt idx="4430">
                  <c:v>0.73544200000000004</c:v>
                </c:pt>
                <c:pt idx="4431">
                  <c:v>0.73549900000000001</c:v>
                </c:pt>
                <c:pt idx="4432">
                  <c:v>0.73555700000000002</c:v>
                </c:pt>
                <c:pt idx="4433">
                  <c:v>0.73561399999999999</c:v>
                </c:pt>
                <c:pt idx="4434">
                  <c:v>0.73567099999999996</c:v>
                </c:pt>
                <c:pt idx="4435">
                  <c:v>0.73572800000000005</c:v>
                </c:pt>
                <c:pt idx="4436">
                  <c:v>0.73578500000000002</c:v>
                </c:pt>
                <c:pt idx="4437">
                  <c:v>0.735842</c:v>
                </c:pt>
                <c:pt idx="4438">
                  <c:v>0.73589899999999997</c:v>
                </c:pt>
                <c:pt idx="4439">
                  <c:v>0.73595600000000005</c:v>
                </c:pt>
                <c:pt idx="4440">
                  <c:v>0.73601300000000003</c:v>
                </c:pt>
                <c:pt idx="4441">
                  <c:v>0.73607</c:v>
                </c:pt>
                <c:pt idx="4442">
                  <c:v>0.73612699999999998</c:v>
                </c:pt>
                <c:pt idx="4443">
                  <c:v>0.73618300000000003</c:v>
                </c:pt>
                <c:pt idx="4444">
                  <c:v>0.73624000000000001</c:v>
                </c:pt>
                <c:pt idx="4445">
                  <c:v>0.73629599999999995</c:v>
                </c:pt>
                <c:pt idx="4446">
                  <c:v>0.73635300000000004</c:v>
                </c:pt>
                <c:pt idx="4447">
                  <c:v>0.73640899999999998</c:v>
                </c:pt>
                <c:pt idx="4448">
                  <c:v>0.73646599999999995</c:v>
                </c:pt>
                <c:pt idx="4449">
                  <c:v>0.73652200000000001</c:v>
                </c:pt>
                <c:pt idx="4450">
                  <c:v>0.73657799999999995</c:v>
                </c:pt>
                <c:pt idx="4451">
                  <c:v>0.73663500000000004</c:v>
                </c:pt>
                <c:pt idx="4452">
                  <c:v>0.73669099999999998</c:v>
                </c:pt>
                <c:pt idx="4453">
                  <c:v>0.73674700000000004</c:v>
                </c:pt>
                <c:pt idx="4454">
                  <c:v>0.73680299999999999</c:v>
                </c:pt>
                <c:pt idx="4455">
                  <c:v>0.73685900000000004</c:v>
                </c:pt>
                <c:pt idx="4456">
                  <c:v>0.73691499999999999</c:v>
                </c:pt>
                <c:pt idx="4457">
                  <c:v>0.73697100000000004</c:v>
                </c:pt>
                <c:pt idx="4458">
                  <c:v>0.73702699999999999</c:v>
                </c:pt>
                <c:pt idx="4459">
                  <c:v>0.73708300000000004</c:v>
                </c:pt>
                <c:pt idx="4460">
                  <c:v>0.73713799999999996</c:v>
                </c:pt>
                <c:pt idx="4461">
                  <c:v>0.73719400000000002</c:v>
                </c:pt>
                <c:pt idx="4462">
                  <c:v>0.73724999999999996</c:v>
                </c:pt>
                <c:pt idx="4463">
                  <c:v>0.73730499999999999</c:v>
                </c:pt>
                <c:pt idx="4464">
                  <c:v>0.73736100000000004</c:v>
                </c:pt>
                <c:pt idx="4465">
                  <c:v>0.73741599999999996</c:v>
                </c:pt>
                <c:pt idx="4466">
                  <c:v>0.73747200000000002</c:v>
                </c:pt>
                <c:pt idx="4467">
                  <c:v>0.73752700000000004</c:v>
                </c:pt>
                <c:pt idx="4468">
                  <c:v>0.73758199999999996</c:v>
                </c:pt>
                <c:pt idx="4469">
                  <c:v>0.73763699999999999</c:v>
                </c:pt>
                <c:pt idx="4470">
                  <c:v>0.73769300000000004</c:v>
                </c:pt>
                <c:pt idx="4471">
                  <c:v>0.73774799999999996</c:v>
                </c:pt>
                <c:pt idx="4472">
                  <c:v>0.73780299999999999</c:v>
                </c:pt>
                <c:pt idx="4473">
                  <c:v>0.73785800000000001</c:v>
                </c:pt>
                <c:pt idx="4474">
                  <c:v>0.73791300000000004</c:v>
                </c:pt>
                <c:pt idx="4475">
                  <c:v>0.73796799999999996</c:v>
                </c:pt>
                <c:pt idx="4476">
                  <c:v>0.73802299999999998</c:v>
                </c:pt>
                <c:pt idx="4477">
                  <c:v>0.73807800000000001</c:v>
                </c:pt>
                <c:pt idx="4478">
                  <c:v>0.73813200000000001</c:v>
                </c:pt>
                <c:pt idx="4479">
                  <c:v>0.73818700000000004</c:v>
                </c:pt>
                <c:pt idx="4480">
                  <c:v>0.73824199999999995</c:v>
                </c:pt>
                <c:pt idx="4481">
                  <c:v>0.73829599999999995</c:v>
                </c:pt>
                <c:pt idx="4482">
                  <c:v>0.73835099999999998</c:v>
                </c:pt>
                <c:pt idx="4483">
                  <c:v>0.73840499999999998</c:v>
                </c:pt>
                <c:pt idx="4484">
                  <c:v>0.73846000000000001</c:v>
                </c:pt>
                <c:pt idx="4485">
                  <c:v>0.738514</c:v>
                </c:pt>
                <c:pt idx="4486">
                  <c:v>0.738568</c:v>
                </c:pt>
                <c:pt idx="4487">
                  <c:v>0.73862300000000003</c:v>
                </c:pt>
                <c:pt idx="4488">
                  <c:v>0.73867700000000003</c:v>
                </c:pt>
                <c:pt idx="4489">
                  <c:v>0.73873100000000003</c:v>
                </c:pt>
                <c:pt idx="4490">
                  <c:v>0.73878500000000003</c:v>
                </c:pt>
                <c:pt idx="4491">
                  <c:v>0.73883900000000002</c:v>
                </c:pt>
                <c:pt idx="4492">
                  <c:v>0.73889300000000002</c:v>
                </c:pt>
                <c:pt idx="4493">
                  <c:v>0.73894700000000002</c:v>
                </c:pt>
                <c:pt idx="4494">
                  <c:v>0.73900100000000002</c:v>
                </c:pt>
                <c:pt idx="4495">
                  <c:v>0.73905500000000002</c:v>
                </c:pt>
                <c:pt idx="4496">
                  <c:v>0.73910900000000002</c:v>
                </c:pt>
                <c:pt idx="4497">
                  <c:v>0.73916300000000001</c:v>
                </c:pt>
                <c:pt idx="4498">
                  <c:v>0.73921599999999998</c:v>
                </c:pt>
                <c:pt idx="4499">
                  <c:v>0.73926999999999998</c:v>
                </c:pt>
                <c:pt idx="4500">
                  <c:v>0.73932399999999998</c:v>
                </c:pt>
                <c:pt idx="4501">
                  <c:v>0.73937699999999995</c:v>
                </c:pt>
                <c:pt idx="4502">
                  <c:v>0.73943099999999995</c:v>
                </c:pt>
                <c:pt idx="4503">
                  <c:v>0.73948400000000003</c:v>
                </c:pt>
                <c:pt idx="4504">
                  <c:v>0.739537</c:v>
                </c:pt>
                <c:pt idx="4505">
                  <c:v>0.739591</c:v>
                </c:pt>
                <c:pt idx="4506">
                  <c:v>0.73964399999999997</c:v>
                </c:pt>
                <c:pt idx="4507">
                  <c:v>0.73969700000000005</c:v>
                </c:pt>
                <c:pt idx="4508">
                  <c:v>0.73975000000000002</c:v>
                </c:pt>
                <c:pt idx="4509">
                  <c:v>0.73980400000000002</c:v>
                </c:pt>
                <c:pt idx="4510">
                  <c:v>0.73985699999999999</c:v>
                </c:pt>
                <c:pt idx="4511">
                  <c:v>0.73990999999999996</c:v>
                </c:pt>
                <c:pt idx="4512">
                  <c:v>0.73996300000000004</c:v>
                </c:pt>
                <c:pt idx="4513">
                  <c:v>0.74001600000000001</c:v>
                </c:pt>
                <c:pt idx="4514">
                  <c:v>0.74006799999999995</c:v>
                </c:pt>
                <c:pt idx="4515">
                  <c:v>0.74012100000000003</c:v>
                </c:pt>
                <c:pt idx="4516">
                  <c:v>0.740174</c:v>
                </c:pt>
                <c:pt idx="4517">
                  <c:v>0.74022699999999997</c:v>
                </c:pt>
                <c:pt idx="4518">
                  <c:v>0.74027900000000002</c:v>
                </c:pt>
                <c:pt idx="4519">
                  <c:v>0.74033199999999999</c:v>
                </c:pt>
                <c:pt idx="4520">
                  <c:v>0.74038400000000004</c:v>
                </c:pt>
                <c:pt idx="4521">
                  <c:v>0.74043700000000001</c:v>
                </c:pt>
                <c:pt idx="4522">
                  <c:v>0.74048899999999995</c:v>
                </c:pt>
                <c:pt idx="4523">
                  <c:v>0.74054200000000003</c:v>
                </c:pt>
                <c:pt idx="4524">
                  <c:v>0.74059399999999997</c:v>
                </c:pt>
                <c:pt idx="4525">
                  <c:v>0.74064600000000003</c:v>
                </c:pt>
                <c:pt idx="4526">
                  <c:v>0.740699</c:v>
                </c:pt>
                <c:pt idx="4527">
                  <c:v>0.74075100000000005</c:v>
                </c:pt>
                <c:pt idx="4528">
                  <c:v>0.74080299999999999</c:v>
                </c:pt>
                <c:pt idx="4529">
                  <c:v>0.74085500000000004</c:v>
                </c:pt>
                <c:pt idx="4530">
                  <c:v>0.74090699999999998</c:v>
                </c:pt>
                <c:pt idx="4531">
                  <c:v>0.74095900000000003</c:v>
                </c:pt>
                <c:pt idx="4532">
                  <c:v>0.74101099999999998</c:v>
                </c:pt>
                <c:pt idx="4533">
                  <c:v>0.74106300000000003</c:v>
                </c:pt>
                <c:pt idx="4534">
                  <c:v>0.74111499999999997</c:v>
                </c:pt>
                <c:pt idx="4535">
                  <c:v>0.74116700000000002</c:v>
                </c:pt>
                <c:pt idx="4536">
                  <c:v>0.74121800000000004</c:v>
                </c:pt>
                <c:pt idx="4537">
                  <c:v>0.74126999999999998</c:v>
                </c:pt>
                <c:pt idx="4538">
                  <c:v>0.74132200000000004</c:v>
                </c:pt>
                <c:pt idx="4539">
                  <c:v>0.74137299999999995</c:v>
                </c:pt>
                <c:pt idx="4540">
                  <c:v>0.741425</c:v>
                </c:pt>
                <c:pt idx="4541">
                  <c:v>0.74147600000000002</c:v>
                </c:pt>
                <c:pt idx="4542">
                  <c:v>0.74152799999999996</c:v>
                </c:pt>
                <c:pt idx="4543">
                  <c:v>0.74157899999999999</c:v>
                </c:pt>
                <c:pt idx="4544">
                  <c:v>0.74163000000000001</c:v>
                </c:pt>
                <c:pt idx="4545">
                  <c:v>0.74168199999999995</c:v>
                </c:pt>
                <c:pt idx="4546">
                  <c:v>0.74173299999999998</c:v>
                </c:pt>
                <c:pt idx="4547">
                  <c:v>0.741784</c:v>
                </c:pt>
                <c:pt idx="4548">
                  <c:v>0.74183500000000002</c:v>
                </c:pt>
                <c:pt idx="4549">
                  <c:v>0.74188600000000005</c:v>
                </c:pt>
                <c:pt idx="4550">
                  <c:v>0.74193699999999996</c:v>
                </c:pt>
                <c:pt idx="4551">
                  <c:v>0.74198799999999998</c:v>
                </c:pt>
                <c:pt idx="4552">
                  <c:v>0.742039</c:v>
                </c:pt>
                <c:pt idx="4553">
                  <c:v>0.74209000000000003</c:v>
                </c:pt>
                <c:pt idx="4554">
                  <c:v>0.74214100000000005</c:v>
                </c:pt>
                <c:pt idx="4555">
                  <c:v>0.74219199999999996</c:v>
                </c:pt>
                <c:pt idx="4556">
                  <c:v>0.74224199999999996</c:v>
                </c:pt>
                <c:pt idx="4557">
                  <c:v>0.74229299999999998</c:v>
                </c:pt>
                <c:pt idx="4558">
                  <c:v>0.742344</c:v>
                </c:pt>
                <c:pt idx="4559">
                  <c:v>0.742394</c:v>
                </c:pt>
                <c:pt idx="4560">
                  <c:v>0.74244500000000002</c:v>
                </c:pt>
                <c:pt idx="4561">
                  <c:v>0.74249500000000002</c:v>
                </c:pt>
                <c:pt idx="4562">
                  <c:v>0.74254600000000004</c:v>
                </c:pt>
                <c:pt idx="4563">
                  <c:v>0.74259600000000003</c:v>
                </c:pt>
                <c:pt idx="4564">
                  <c:v>0.74264600000000003</c:v>
                </c:pt>
                <c:pt idx="4565">
                  <c:v>0.74269700000000005</c:v>
                </c:pt>
                <c:pt idx="4566">
                  <c:v>0.74274700000000005</c:v>
                </c:pt>
                <c:pt idx="4567">
                  <c:v>0.74279700000000004</c:v>
                </c:pt>
                <c:pt idx="4568">
                  <c:v>0.74284700000000004</c:v>
                </c:pt>
                <c:pt idx="4569">
                  <c:v>0.74289700000000003</c:v>
                </c:pt>
                <c:pt idx="4570">
                  <c:v>0.74294700000000002</c:v>
                </c:pt>
                <c:pt idx="4571">
                  <c:v>0.74299700000000002</c:v>
                </c:pt>
                <c:pt idx="4572">
                  <c:v>0.74304700000000001</c:v>
                </c:pt>
                <c:pt idx="4573">
                  <c:v>0.74309700000000001</c:v>
                </c:pt>
                <c:pt idx="4574">
                  <c:v>0.743147</c:v>
                </c:pt>
                <c:pt idx="4575">
                  <c:v>0.743197</c:v>
                </c:pt>
                <c:pt idx="4576">
                  <c:v>0.74324599999999996</c:v>
                </c:pt>
                <c:pt idx="4577">
                  <c:v>0.74329599999999996</c:v>
                </c:pt>
                <c:pt idx="4578">
                  <c:v>0.74334599999999995</c:v>
                </c:pt>
                <c:pt idx="4579">
                  <c:v>0.74339500000000003</c:v>
                </c:pt>
                <c:pt idx="4580">
                  <c:v>0.74344500000000002</c:v>
                </c:pt>
                <c:pt idx="4581">
                  <c:v>0.74349399999999999</c:v>
                </c:pt>
                <c:pt idx="4582">
                  <c:v>0.74354399999999998</c:v>
                </c:pt>
                <c:pt idx="4583">
                  <c:v>0.74359299999999995</c:v>
                </c:pt>
                <c:pt idx="4584">
                  <c:v>0.74364200000000003</c:v>
                </c:pt>
                <c:pt idx="4585">
                  <c:v>0.74369200000000002</c:v>
                </c:pt>
                <c:pt idx="4586">
                  <c:v>0.74374099999999999</c:v>
                </c:pt>
                <c:pt idx="4587">
                  <c:v>0.74378999999999995</c:v>
                </c:pt>
                <c:pt idx="4588">
                  <c:v>0.74383900000000003</c:v>
                </c:pt>
                <c:pt idx="4589">
                  <c:v>0.74388799999999999</c:v>
                </c:pt>
                <c:pt idx="4590">
                  <c:v>0.74393799999999999</c:v>
                </c:pt>
                <c:pt idx="4591">
                  <c:v>0.74398699999999995</c:v>
                </c:pt>
                <c:pt idx="4592">
                  <c:v>0.744035</c:v>
                </c:pt>
                <c:pt idx="4593">
                  <c:v>0.74408399999999997</c:v>
                </c:pt>
                <c:pt idx="4594">
                  <c:v>0.74413300000000004</c:v>
                </c:pt>
                <c:pt idx="4595">
                  <c:v>0.74418200000000001</c:v>
                </c:pt>
                <c:pt idx="4596">
                  <c:v>0.74423099999999998</c:v>
                </c:pt>
                <c:pt idx="4597">
                  <c:v>0.74428000000000005</c:v>
                </c:pt>
                <c:pt idx="4598">
                  <c:v>0.74432799999999999</c:v>
                </c:pt>
                <c:pt idx="4599">
                  <c:v>0.74437699999999996</c:v>
                </c:pt>
                <c:pt idx="4600">
                  <c:v>0.744425</c:v>
                </c:pt>
                <c:pt idx="4601">
                  <c:v>0.74447399999999997</c:v>
                </c:pt>
                <c:pt idx="4602">
                  <c:v>0.74452200000000002</c:v>
                </c:pt>
                <c:pt idx="4603">
                  <c:v>0.74457099999999998</c:v>
                </c:pt>
                <c:pt idx="4604">
                  <c:v>0.74461900000000003</c:v>
                </c:pt>
                <c:pt idx="4605">
                  <c:v>0.744668</c:v>
                </c:pt>
                <c:pt idx="4606">
                  <c:v>0.74471600000000004</c:v>
                </c:pt>
                <c:pt idx="4607">
                  <c:v>0.74476399999999998</c:v>
                </c:pt>
                <c:pt idx="4608">
                  <c:v>0.74481200000000003</c:v>
                </c:pt>
                <c:pt idx="4609">
                  <c:v>0.744861</c:v>
                </c:pt>
                <c:pt idx="4610">
                  <c:v>0.74490900000000004</c:v>
                </c:pt>
                <c:pt idx="4611">
                  <c:v>0.74495699999999998</c:v>
                </c:pt>
                <c:pt idx="4612">
                  <c:v>0.74500500000000003</c:v>
                </c:pt>
                <c:pt idx="4613">
                  <c:v>0.74505299999999997</c:v>
                </c:pt>
                <c:pt idx="4614">
                  <c:v>0.74510100000000001</c:v>
                </c:pt>
                <c:pt idx="4615">
                  <c:v>0.74514800000000003</c:v>
                </c:pt>
                <c:pt idx="4616">
                  <c:v>0.74519599999999997</c:v>
                </c:pt>
                <c:pt idx="4617">
                  <c:v>0.74524400000000002</c:v>
                </c:pt>
                <c:pt idx="4618">
                  <c:v>0.74529199999999995</c:v>
                </c:pt>
                <c:pt idx="4619">
                  <c:v>0.74533899999999997</c:v>
                </c:pt>
                <c:pt idx="4620">
                  <c:v>0.74538700000000002</c:v>
                </c:pt>
                <c:pt idx="4621">
                  <c:v>0.74543499999999996</c:v>
                </c:pt>
                <c:pt idx="4622">
                  <c:v>0.74548199999999998</c:v>
                </c:pt>
                <c:pt idx="4623">
                  <c:v>0.74553000000000003</c:v>
                </c:pt>
                <c:pt idx="4624">
                  <c:v>0.74557700000000005</c:v>
                </c:pt>
                <c:pt idx="4625">
                  <c:v>0.74562399999999995</c:v>
                </c:pt>
                <c:pt idx="4626">
                  <c:v>0.745672</c:v>
                </c:pt>
                <c:pt idx="4627">
                  <c:v>0.74571900000000002</c:v>
                </c:pt>
                <c:pt idx="4628">
                  <c:v>0.74576600000000004</c:v>
                </c:pt>
                <c:pt idx="4629">
                  <c:v>0.74581399999999998</c:v>
                </c:pt>
                <c:pt idx="4630">
                  <c:v>0.745861</c:v>
                </c:pt>
                <c:pt idx="4631">
                  <c:v>0.74590800000000002</c:v>
                </c:pt>
                <c:pt idx="4632">
                  <c:v>0.74595500000000003</c:v>
                </c:pt>
                <c:pt idx="4633">
                  <c:v>0.74600200000000005</c:v>
                </c:pt>
                <c:pt idx="4634">
                  <c:v>0.74604899999999996</c:v>
                </c:pt>
                <c:pt idx="4635">
                  <c:v>0.74609599999999998</c:v>
                </c:pt>
                <c:pt idx="4636">
                  <c:v>0.746143</c:v>
                </c:pt>
                <c:pt idx="4637">
                  <c:v>0.74619000000000002</c:v>
                </c:pt>
                <c:pt idx="4638">
                  <c:v>0.74623600000000001</c:v>
                </c:pt>
                <c:pt idx="4639">
                  <c:v>0.74628300000000003</c:v>
                </c:pt>
                <c:pt idx="4640">
                  <c:v>0.74633000000000005</c:v>
                </c:pt>
                <c:pt idx="4641">
                  <c:v>0.74637699999999996</c:v>
                </c:pt>
                <c:pt idx="4642">
                  <c:v>0.74642299999999995</c:v>
                </c:pt>
                <c:pt idx="4643">
                  <c:v>0.74646999999999997</c:v>
                </c:pt>
                <c:pt idx="4644">
                  <c:v>0.74651599999999996</c:v>
                </c:pt>
                <c:pt idx="4645">
                  <c:v>0.74656299999999998</c:v>
                </c:pt>
                <c:pt idx="4646">
                  <c:v>0.74660899999999997</c:v>
                </c:pt>
                <c:pt idx="4647">
                  <c:v>0.74665599999999999</c:v>
                </c:pt>
                <c:pt idx="4648">
                  <c:v>0.74670199999999998</c:v>
                </c:pt>
                <c:pt idx="4649">
                  <c:v>0.74674799999999997</c:v>
                </c:pt>
                <c:pt idx="4650">
                  <c:v>0.74679399999999996</c:v>
                </c:pt>
                <c:pt idx="4651">
                  <c:v>0.74684099999999998</c:v>
                </c:pt>
                <c:pt idx="4652">
                  <c:v>0.74688699999999997</c:v>
                </c:pt>
                <c:pt idx="4653">
                  <c:v>0.74693299999999996</c:v>
                </c:pt>
                <c:pt idx="4654">
                  <c:v>0.74697899999999995</c:v>
                </c:pt>
                <c:pt idx="4655">
                  <c:v>0.74702500000000005</c:v>
                </c:pt>
                <c:pt idx="4656">
                  <c:v>0.74707100000000004</c:v>
                </c:pt>
                <c:pt idx="4657">
                  <c:v>0.74711700000000003</c:v>
                </c:pt>
                <c:pt idx="4658">
                  <c:v>0.74716300000000002</c:v>
                </c:pt>
                <c:pt idx="4659">
                  <c:v>0.74720900000000001</c:v>
                </c:pt>
                <c:pt idx="4660">
                  <c:v>0.74725399999999997</c:v>
                </c:pt>
                <c:pt idx="4661">
                  <c:v>0.74729999999999996</c:v>
                </c:pt>
                <c:pt idx="4662">
                  <c:v>0.74734599999999995</c:v>
                </c:pt>
                <c:pt idx="4663">
                  <c:v>0.74739199999999995</c:v>
                </c:pt>
                <c:pt idx="4664">
                  <c:v>0.74743700000000002</c:v>
                </c:pt>
                <c:pt idx="4665">
                  <c:v>0.74748300000000001</c:v>
                </c:pt>
                <c:pt idx="4666">
                  <c:v>0.74752799999999997</c:v>
                </c:pt>
                <c:pt idx="4667">
                  <c:v>0.74757399999999996</c:v>
                </c:pt>
                <c:pt idx="4668">
                  <c:v>0.74761900000000003</c:v>
                </c:pt>
                <c:pt idx="4669">
                  <c:v>0.74766500000000002</c:v>
                </c:pt>
                <c:pt idx="4670">
                  <c:v>0.74770999999999999</c:v>
                </c:pt>
                <c:pt idx="4671">
                  <c:v>0.74775499999999995</c:v>
                </c:pt>
                <c:pt idx="4672">
                  <c:v>0.74780000000000002</c:v>
                </c:pt>
                <c:pt idx="4673">
                  <c:v>0.74784600000000001</c:v>
                </c:pt>
                <c:pt idx="4674">
                  <c:v>0.74789099999999997</c:v>
                </c:pt>
                <c:pt idx="4675">
                  <c:v>0.74793600000000005</c:v>
                </c:pt>
                <c:pt idx="4676">
                  <c:v>0.74798100000000001</c:v>
                </c:pt>
                <c:pt idx="4677">
                  <c:v>0.74802599999999997</c:v>
                </c:pt>
                <c:pt idx="4678">
                  <c:v>0.74807100000000004</c:v>
                </c:pt>
                <c:pt idx="4679">
                  <c:v>0.748116</c:v>
                </c:pt>
                <c:pt idx="4680">
                  <c:v>0.74816099999999996</c:v>
                </c:pt>
                <c:pt idx="4681">
                  <c:v>0.74820600000000004</c:v>
                </c:pt>
                <c:pt idx="4682">
                  <c:v>0.748251</c:v>
                </c:pt>
                <c:pt idx="4683">
                  <c:v>0.74829500000000004</c:v>
                </c:pt>
                <c:pt idx="4684">
                  <c:v>0.74834000000000001</c:v>
                </c:pt>
                <c:pt idx="4685">
                  <c:v>0.74838499999999997</c:v>
                </c:pt>
                <c:pt idx="4686">
                  <c:v>0.74842900000000001</c:v>
                </c:pt>
                <c:pt idx="4687">
                  <c:v>0.74847399999999997</c:v>
                </c:pt>
                <c:pt idx="4688">
                  <c:v>0.74851900000000005</c:v>
                </c:pt>
                <c:pt idx="4689">
                  <c:v>0.74856299999999998</c:v>
                </c:pt>
                <c:pt idx="4690">
                  <c:v>0.74860800000000005</c:v>
                </c:pt>
                <c:pt idx="4691">
                  <c:v>0.74865199999999998</c:v>
                </c:pt>
                <c:pt idx="4692">
                  <c:v>0.74869600000000003</c:v>
                </c:pt>
                <c:pt idx="4693">
                  <c:v>0.74874099999999999</c:v>
                </c:pt>
                <c:pt idx="4694">
                  <c:v>0.74878500000000003</c:v>
                </c:pt>
                <c:pt idx="4695">
                  <c:v>0.74882899999999997</c:v>
                </c:pt>
                <c:pt idx="4696">
                  <c:v>0.74887300000000001</c:v>
                </c:pt>
                <c:pt idx="4697">
                  <c:v>0.74891799999999997</c:v>
                </c:pt>
                <c:pt idx="4698">
                  <c:v>0.74896200000000002</c:v>
                </c:pt>
                <c:pt idx="4699">
                  <c:v>0.74900599999999995</c:v>
                </c:pt>
                <c:pt idx="4700">
                  <c:v>0.74904999999999999</c:v>
                </c:pt>
                <c:pt idx="4701">
                  <c:v>0.74909400000000004</c:v>
                </c:pt>
                <c:pt idx="4702">
                  <c:v>0.74913799999999997</c:v>
                </c:pt>
                <c:pt idx="4703">
                  <c:v>0.74918200000000001</c:v>
                </c:pt>
                <c:pt idx="4704">
                  <c:v>0.74922500000000003</c:v>
                </c:pt>
                <c:pt idx="4705">
                  <c:v>0.74926899999999996</c:v>
                </c:pt>
                <c:pt idx="4706">
                  <c:v>0.74931300000000001</c:v>
                </c:pt>
                <c:pt idx="4707">
                  <c:v>0.74935700000000005</c:v>
                </c:pt>
                <c:pt idx="4708">
                  <c:v>0.74939999999999996</c:v>
                </c:pt>
                <c:pt idx="4709">
                  <c:v>0.749444</c:v>
                </c:pt>
                <c:pt idx="4710">
                  <c:v>0.74948800000000004</c:v>
                </c:pt>
                <c:pt idx="4711">
                  <c:v>0.74953099999999995</c:v>
                </c:pt>
                <c:pt idx="4712">
                  <c:v>0.74957499999999999</c:v>
                </c:pt>
                <c:pt idx="4713">
                  <c:v>0.74961800000000001</c:v>
                </c:pt>
                <c:pt idx="4714">
                  <c:v>0.74966200000000005</c:v>
                </c:pt>
                <c:pt idx="4715">
                  <c:v>0.74970499999999995</c:v>
                </c:pt>
                <c:pt idx="4716">
                  <c:v>0.74974799999999997</c:v>
                </c:pt>
                <c:pt idx="4717">
                  <c:v>0.74979200000000001</c:v>
                </c:pt>
                <c:pt idx="4718">
                  <c:v>0.74983500000000003</c:v>
                </c:pt>
                <c:pt idx="4719">
                  <c:v>0.74987800000000004</c:v>
                </c:pt>
                <c:pt idx="4720">
                  <c:v>0.74992099999999995</c:v>
                </c:pt>
                <c:pt idx="4721">
                  <c:v>0.74996399999999996</c:v>
                </c:pt>
                <c:pt idx="4722">
                  <c:v>0.75000800000000001</c:v>
                </c:pt>
                <c:pt idx="4723">
                  <c:v>0.75005100000000002</c:v>
                </c:pt>
                <c:pt idx="4724">
                  <c:v>0.75009400000000004</c:v>
                </c:pt>
                <c:pt idx="4725">
                  <c:v>0.75013700000000005</c:v>
                </c:pt>
                <c:pt idx="4726">
                  <c:v>0.75017900000000004</c:v>
                </c:pt>
                <c:pt idx="4727">
                  <c:v>0.75022200000000006</c:v>
                </c:pt>
                <c:pt idx="4728">
                  <c:v>0.75026499999999996</c:v>
                </c:pt>
                <c:pt idx="4729">
                  <c:v>0.75030799999999997</c:v>
                </c:pt>
                <c:pt idx="4730">
                  <c:v>0.75035099999999999</c:v>
                </c:pt>
                <c:pt idx="4731">
                  <c:v>0.75039299999999998</c:v>
                </c:pt>
                <c:pt idx="4732">
                  <c:v>0.75043599999999999</c:v>
                </c:pt>
                <c:pt idx="4733">
                  <c:v>0.75047900000000001</c:v>
                </c:pt>
                <c:pt idx="4734">
                  <c:v>0.75052099999999999</c:v>
                </c:pt>
                <c:pt idx="4735">
                  <c:v>0.75056400000000001</c:v>
                </c:pt>
                <c:pt idx="4736">
                  <c:v>0.750606</c:v>
                </c:pt>
                <c:pt idx="4737">
                  <c:v>0.75064900000000001</c:v>
                </c:pt>
                <c:pt idx="4738">
                  <c:v>0.750691</c:v>
                </c:pt>
                <c:pt idx="4739">
                  <c:v>0.75073400000000001</c:v>
                </c:pt>
                <c:pt idx="4740">
                  <c:v>0.750776</c:v>
                </c:pt>
                <c:pt idx="4741">
                  <c:v>0.75081799999999999</c:v>
                </c:pt>
                <c:pt idx="4742">
                  <c:v>0.75085999999999997</c:v>
                </c:pt>
                <c:pt idx="4743">
                  <c:v>0.75090299999999999</c:v>
                </c:pt>
                <c:pt idx="4744">
                  <c:v>0.75094499999999997</c:v>
                </c:pt>
                <c:pt idx="4745">
                  <c:v>0.75098699999999996</c:v>
                </c:pt>
                <c:pt idx="4746">
                  <c:v>0.75102899999999995</c:v>
                </c:pt>
                <c:pt idx="4747">
                  <c:v>0.75107100000000004</c:v>
                </c:pt>
                <c:pt idx="4748">
                  <c:v>0.75111300000000003</c:v>
                </c:pt>
                <c:pt idx="4749">
                  <c:v>0.75115500000000002</c:v>
                </c:pt>
                <c:pt idx="4750">
                  <c:v>0.751197</c:v>
                </c:pt>
                <c:pt idx="4751">
                  <c:v>0.75123899999999999</c:v>
                </c:pt>
                <c:pt idx="4752">
                  <c:v>0.75128099999999998</c:v>
                </c:pt>
                <c:pt idx="4753">
                  <c:v>0.75132200000000005</c:v>
                </c:pt>
                <c:pt idx="4754">
                  <c:v>0.75136400000000003</c:v>
                </c:pt>
                <c:pt idx="4755">
                  <c:v>0.75140600000000002</c:v>
                </c:pt>
                <c:pt idx="4756">
                  <c:v>0.751448</c:v>
                </c:pt>
                <c:pt idx="4757">
                  <c:v>0.75148899999999996</c:v>
                </c:pt>
                <c:pt idx="4758">
                  <c:v>0.75153099999999995</c:v>
                </c:pt>
                <c:pt idx="4759">
                  <c:v>0.75157200000000002</c:v>
                </c:pt>
                <c:pt idx="4760">
                  <c:v>0.751614</c:v>
                </c:pt>
                <c:pt idx="4761">
                  <c:v>0.75165499999999996</c:v>
                </c:pt>
                <c:pt idx="4762">
                  <c:v>0.75169699999999995</c:v>
                </c:pt>
                <c:pt idx="4763">
                  <c:v>0.75173800000000002</c:v>
                </c:pt>
                <c:pt idx="4764">
                  <c:v>0.75177899999999998</c:v>
                </c:pt>
                <c:pt idx="4765">
                  <c:v>0.75182099999999996</c:v>
                </c:pt>
                <c:pt idx="4766">
                  <c:v>0.75186200000000003</c:v>
                </c:pt>
                <c:pt idx="4767">
                  <c:v>0.75190299999999999</c:v>
                </c:pt>
                <c:pt idx="4768">
                  <c:v>0.75194399999999995</c:v>
                </c:pt>
                <c:pt idx="4769">
                  <c:v>0.75198600000000004</c:v>
                </c:pt>
                <c:pt idx="4770">
                  <c:v>0.752027</c:v>
                </c:pt>
                <c:pt idx="4771">
                  <c:v>0.75206799999999996</c:v>
                </c:pt>
                <c:pt idx="4772">
                  <c:v>0.75210900000000003</c:v>
                </c:pt>
                <c:pt idx="4773">
                  <c:v>0.75214999999999999</c:v>
                </c:pt>
                <c:pt idx="4774">
                  <c:v>0.75219100000000005</c:v>
                </c:pt>
                <c:pt idx="4775">
                  <c:v>0.75223200000000001</c:v>
                </c:pt>
                <c:pt idx="4776">
                  <c:v>0.75227200000000005</c:v>
                </c:pt>
                <c:pt idx="4777">
                  <c:v>0.75231300000000001</c:v>
                </c:pt>
                <c:pt idx="4778">
                  <c:v>0.75235399999999997</c:v>
                </c:pt>
                <c:pt idx="4779">
                  <c:v>0.75239500000000004</c:v>
                </c:pt>
                <c:pt idx="4780">
                  <c:v>0.75243499999999996</c:v>
                </c:pt>
                <c:pt idx="4781">
                  <c:v>0.75247600000000003</c:v>
                </c:pt>
                <c:pt idx="4782">
                  <c:v>0.75251699999999999</c:v>
                </c:pt>
                <c:pt idx="4783">
                  <c:v>0.75255700000000003</c:v>
                </c:pt>
                <c:pt idx="4784">
                  <c:v>0.75259799999999999</c:v>
                </c:pt>
                <c:pt idx="4785">
                  <c:v>0.75263800000000003</c:v>
                </c:pt>
                <c:pt idx="4786">
                  <c:v>0.75267899999999999</c:v>
                </c:pt>
                <c:pt idx="4787">
                  <c:v>0.75271900000000003</c:v>
                </c:pt>
                <c:pt idx="4788">
                  <c:v>0.75275999999999998</c:v>
                </c:pt>
                <c:pt idx="4789">
                  <c:v>0.75280000000000002</c:v>
                </c:pt>
                <c:pt idx="4790">
                  <c:v>0.75283999999999995</c:v>
                </c:pt>
                <c:pt idx="4791">
                  <c:v>0.75288100000000002</c:v>
                </c:pt>
                <c:pt idx="4792">
                  <c:v>0.75292099999999995</c:v>
                </c:pt>
                <c:pt idx="4793">
                  <c:v>0.75296099999999999</c:v>
                </c:pt>
                <c:pt idx="4794">
                  <c:v>0.75300100000000003</c:v>
                </c:pt>
                <c:pt idx="4795">
                  <c:v>0.75304099999999996</c:v>
                </c:pt>
                <c:pt idx="4796">
                  <c:v>0.753081</c:v>
                </c:pt>
                <c:pt idx="4797">
                  <c:v>0.75312100000000004</c:v>
                </c:pt>
                <c:pt idx="4798">
                  <c:v>0.75316099999999997</c:v>
                </c:pt>
                <c:pt idx="4799">
                  <c:v>0.75320100000000001</c:v>
                </c:pt>
                <c:pt idx="4800">
                  <c:v>0.75324100000000005</c:v>
                </c:pt>
                <c:pt idx="4801">
                  <c:v>0.75328099999999998</c:v>
                </c:pt>
                <c:pt idx="4802">
                  <c:v>0.75332100000000002</c:v>
                </c:pt>
                <c:pt idx="4803">
                  <c:v>0.75333099999999997</c:v>
                </c:pt>
                <c:pt idx="4804">
                  <c:v>0.75331300000000001</c:v>
                </c:pt>
                <c:pt idx="4805">
                  <c:v>0.75326700000000002</c:v>
                </c:pt>
                <c:pt idx="4806">
                  <c:v>0.75319599999999998</c:v>
                </c:pt>
                <c:pt idx="4807">
                  <c:v>0.75309899999999996</c:v>
                </c:pt>
                <c:pt idx="4808">
                  <c:v>0.75297899999999995</c:v>
                </c:pt>
                <c:pt idx="4809">
                  <c:v>0.75283500000000003</c:v>
                </c:pt>
                <c:pt idx="4810">
                  <c:v>0.75267099999999998</c:v>
                </c:pt>
                <c:pt idx="4811">
                  <c:v>0.75248499999999996</c:v>
                </c:pt>
                <c:pt idx="4812">
                  <c:v>0.75227999999999995</c:v>
                </c:pt>
                <c:pt idx="4813">
                  <c:v>0.75205699999999998</c:v>
                </c:pt>
                <c:pt idx="4814">
                  <c:v>0.75181600000000004</c:v>
                </c:pt>
                <c:pt idx="4815">
                  <c:v>0.75155899999999998</c:v>
                </c:pt>
                <c:pt idx="4816">
                  <c:v>0.75128700000000004</c:v>
                </c:pt>
                <c:pt idx="4817">
                  <c:v>0.751</c:v>
                </c:pt>
                <c:pt idx="4818">
                  <c:v>0.75069900000000001</c:v>
                </c:pt>
                <c:pt idx="4819">
                  <c:v>0.750386</c:v>
                </c:pt>
                <c:pt idx="4820">
                  <c:v>0.75006099999999998</c:v>
                </c:pt>
                <c:pt idx="4821">
                  <c:v>0.74972499999999997</c:v>
                </c:pt>
                <c:pt idx="4822">
                  <c:v>0.74937799999999999</c:v>
                </c:pt>
                <c:pt idx="4823">
                  <c:v>0.74902199999999997</c:v>
                </c:pt>
                <c:pt idx="4824">
                  <c:v>0.74865700000000002</c:v>
                </c:pt>
                <c:pt idx="4825">
                  <c:v>0.74828399999999995</c:v>
                </c:pt>
                <c:pt idx="4826">
                  <c:v>0.74790299999999998</c:v>
                </c:pt>
                <c:pt idx="4827">
                  <c:v>0.74751500000000004</c:v>
                </c:pt>
                <c:pt idx="4828">
                  <c:v>0.74712000000000001</c:v>
                </c:pt>
                <c:pt idx="4829">
                  <c:v>0.74672000000000005</c:v>
                </c:pt>
                <c:pt idx="4830">
                  <c:v>0.74631400000000003</c:v>
                </c:pt>
                <c:pt idx="4831">
                  <c:v>0.74590400000000001</c:v>
                </c:pt>
                <c:pt idx="4832">
                  <c:v>0.74548800000000004</c:v>
                </c:pt>
                <c:pt idx="4833">
                  <c:v>0.74506899999999998</c:v>
                </c:pt>
                <c:pt idx="4834">
                  <c:v>0.74464600000000003</c:v>
                </c:pt>
                <c:pt idx="4835">
                  <c:v>0.74421899999999996</c:v>
                </c:pt>
                <c:pt idx="4836">
                  <c:v>0.74378999999999995</c:v>
                </c:pt>
                <c:pt idx="4837">
                  <c:v>0.74335799999999996</c:v>
                </c:pt>
                <c:pt idx="4838">
                  <c:v>0.742923</c:v>
                </c:pt>
                <c:pt idx="4839">
                  <c:v>0.74248700000000001</c:v>
                </c:pt>
                <c:pt idx="4840">
                  <c:v>0.74204800000000004</c:v>
                </c:pt>
                <c:pt idx="4841">
                  <c:v>0.74160800000000004</c:v>
                </c:pt>
                <c:pt idx="4842">
                  <c:v>0.74116700000000002</c:v>
                </c:pt>
                <c:pt idx="4843">
                  <c:v>0.74072400000000005</c:v>
                </c:pt>
                <c:pt idx="4844">
                  <c:v>0.74028099999999997</c:v>
                </c:pt>
                <c:pt idx="4845">
                  <c:v>0.73983600000000005</c:v>
                </c:pt>
                <c:pt idx="4846">
                  <c:v>0.73939100000000002</c:v>
                </c:pt>
                <c:pt idx="4847">
                  <c:v>0.73894599999999999</c:v>
                </c:pt>
                <c:pt idx="4848">
                  <c:v>0.73850000000000005</c:v>
                </c:pt>
                <c:pt idx="4849">
                  <c:v>0.73805399999999999</c:v>
                </c:pt>
                <c:pt idx="4850">
                  <c:v>0.73760800000000004</c:v>
                </c:pt>
                <c:pt idx="4851">
                  <c:v>0.73716300000000001</c:v>
                </c:pt>
                <c:pt idx="4852">
                  <c:v>0.73671699999999996</c:v>
                </c:pt>
                <c:pt idx="4853">
                  <c:v>0.73627200000000004</c:v>
                </c:pt>
                <c:pt idx="4854">
                  <c:v>0.73582700000000001</c:v>
                </c:pt>
                <c:pt idx="4855">
                  <c:v>0.73538300000000001</c:v>
                </c:pt>
                <c:pt idx="4856">
                  <c:v>0.73493900000000001</c:v>
                </c:pt>
                <c:pt idx="4857">
                  <c:v>0.73449600000000004</c:v>
                </c:pt>
                <c:pt idx="4858">
                  <c:v>0.73405299999999996</c:v>
                </c:pt>
                <c:pt idx="4859">
                  <c:v>0.73361100000000001</c:v>
                </c:pt>
                <c:pt idx="4860">
                  <c:v>0.73316999999999999</c:v>
                </c:pt>
                <c:pt idx="4861">
                  <c:v>0.73272999999999999</c:v>
                </c:pt>
                <c:pt idx="4862">
                  <c:v>0.73229100000000003</c:v>
                </c:pt>
                <c:pt idx="4863">
                  <c:v>0.73185299999999998</c:v>
                </c:pt>
                <c:pt idx="4864">
                  <c:v>0.73141599999999996</c:v>
                </c:pt>
                <c:pt idx="4865">
                  <c:v>0.73097999999999996</c:v>
                </c:pt>
                <c:pt idx="4866">
                  <c:v>0.730545</c:v>
                </c:pt>
                <c:pt idx="4867">
                  <c:v>0.73011099999999995</c:v>
                </c:pt>
                <c:pt idx="4868">
                  <c:v>0.72967899999999997</c:v>
                </c:pt>
                <c:pt idx="4869">
                  <c:v>0.72924699999999998</c:v>
                </c:pt>
                <c:pt idx="4870">
                  <c:v>0.72881700000000005</c:v>
                </c:pt>
                <c:pt idx="4871">
                  <c:v>0.72838800000000004</c:v>
                </c:pt>
                <c:pt idx="4872">
                  <c:v>0.72796000000000005</c:v>
                </c:pt>
                <c:pt idx="4873">
                  <c:v>0.72753299999999999</c:v>
                </c:pt>
                <c:pt idx="4874">
                  <c:v>0.72710799999999998</c:v>
                </c:pt>
                <c:pt idx="4875">
                  <c:v>0.726684</c:v>
                </c:pt>
                <c:pt idx="4876">
                  <c:v>0.72626100000000005</c:v>
                </c:pt>
                <c:pt idx="4877">
                  <c:v>0.72584000000000004</c:v>
                </c:pt>
                <c:pt idx="4878">
                  <c:v>0.72541999999999995</c:v>
                </c:pt>
                <c:pt idx="4879">
                  <c:v>0.72500100000000001</c:v>
                </c:pt>
                <c:pt idx="4880">
                  <c:v>0.72458299999999998</c:v>
                </c:pt>
                <c:pt idx="4881">
                  <c:v>0.72416700000000001</c:v>
                </c:pt>
                <c:pt idx="4882">
                  <c:v>0.72375199999999995</c:v>
                </c:pt>
                <c:pt idx="4883">
                  <c:v>0.72333899999999995</c:v>
                </c:pt>
                <c:pt idx="4884">
                  <c:v>0.72292699999999999</c:v>
                </c:pt>
                <c:pt idx="4885">
                  <c:v>0.72251600000000005</c:v>
                </c:pt>
                <c:pt idx="4886">
                  <c:v>0.72210700000000005</c:v>
                </c:pt>
                <c:pt idx="4887">
                  <c:v>0.72169899999999998</c:v>
                </c:pt>
                <c:pt idx="4888">
                  <c:v>0.72129200000000004</c:v>
                </c:pt>
                <c:pt idx="4889">
                  <c:v>0.72088700000000006</c:v>
                </c:pt>
                <c:pt idx="4890">
                  <c:v>0.72048299999999998</c:v>
                </c:pt>
                <c:pt idx="4891">
                  <c:v>0.72008000000000005</c:v>
                </c:pt>
                <c:pt idx="4892">
                  <c:v>0.71967899999999996</c:v>
                </c:pt>
                <c:pt idx="4893">
                  <c:v>0.719279</c:v>
                </c:pt>
                <c:pt idx="4894">
                  <c:v>0.71887999999999996</c:v>
                </c:pt>
                <c:pt idx="4895">
                  <c:v>0.71848299999999998</c:v>
                </c:pt>
                <c:pt idx="4896">
                  <c:v>0.71808700000000003</c:v>
                </c:pt>
                <c:pt idx="4897">
                  <c:v>0.71769300000000003</c:v>
                </c:pt>
                <c:pt idx="4898">
                  <c:v>0.71730000000000005</c:v>
                </c:pt>
                <c:pt idx="4899">
                  <c:v>0.71690799999999999</c:v>
                </c:pt>
                <c:pt idx="4900">
                  <c:v>0.71651699999999996</c:v>
                </c:pt>
                <c:pt idx="4901">
                  <c:v>0.71612799999999999</c:v>
                </c:pt>
                <c:pt idx="4902">
                  <c:v>0.71574000000000004</c:v>
                </c:pt>
                <c:pt idx="4903">
                  <c:v>0.71535400000000005</c:v>
                </c:pt>
                <c:pt idx="4904">
                  <c:v>0.71496800000000005</c:v>
                </c:pt>
                <c:pt idx="4905">
                  <c:v>0.714584</c:v>
                </c:pt>
                <c:pt idx="4906">
                  <c:v>0.714202</c:v>
                </c:pt>
                <c:pt idx="4907">
                  <c:v>0.71382000000000001</c:v>
                </c:pt>
                <c:pt idx="4908">
                  <c:v>0.71343999999999996</c:v>
                </c:pt>
                <c:pt idx="4909">
                  <c:v>0.71306199999999997</c:v>
                </c:pt>
                <c:pt idx="4910">
                  <c:v>0.71268399999999998</c:v>
                </c:pt>
                <c:pt idx="4911">
                  <c:v>0.71230800000000005</c:v>
                </c:pt>
                <c:pt idx="4912">
                  <c:v>0.71193300000000004</c:v>
                </c:pt>
                <c:pt idx="4913">
                  <c:v>0.71155900000000005</c:v>
                </c:pt>
                <c:pt idx="4914">
                  <c:v>0.71118700000000001</c:v>
                </c:pt>
                <c:pt idx="4915">
                  <c:v>0.710816</c:v>
                </c:pt>
                <c:pt idx="4916">
                  <c:v>0.71044600000000002</c:v>
                </c:pt>
                <c:pt idx="4917">
                  <c:v>0.71007699999999996</c:v>
                </c:pt>
                <c:pt idx="4918">
                  <c:v>0.70970999999999995</c:v>
                </c:pt>
                <c:pt idx="4919">
                  <c:v>0.70934399999999997</c:v>
                </c:pt>
                <c:pt idx="4920">
                  <c:v>0.70897900000000003</c:v>
                </c:pt>
                <c:pt idx="4921">
                  <c:v>0.70861499999999999</c:v>
                </c:pt>
                <c:pt idx="4922">
                  <c:v>0.70825300000000002</c:v>
                </c:pt>
                <c:pt idx="4923">
                  <c:v>0.70789100000000005</c:v>
                </c:pt>
                <c:pt idx="4924">
                  <c:v>0.70753100000000002</c:v>
                </c:pt>
                <c:pt idx="4925">
                  <c:v>0.70717300000000005</c:v>
                </c:pt>
                <c:pt idx="4926">
                  <c:v>0.70681499999999997</c:v>
                </c:pt>
                <c:pt idx="4927">
                  <c:v>0.70645800000000003</c:v>
                </c:pt>
                <c:pt idx="4928">
                  <c:v>0.70610300000000004</c:v>
                </c:pt>
                <c:pt idx="4929">
                  <c:v>0.70574899999999996</c:v>
                </c:pt>
                <c:pt idx="4930">
                  <c:v>0.70539600000000002</c:v>
                </c:pt>
                <c:pt idx="4931">
                  <c:v>0.705044</c:v>
                </c:pt>
                <c:pt idx="4932">
                  <c:v>0.70469400000000004</c:v>
                </c:pt>
                <c:pt idx="4933">
                  <c:v>0.70434399999999997</c:v>
                </c:pt>
                <c:pt idx="4934">
                  <c:v>0.70399599999999996</c:v>
                </c:pt>
                <c:pt idx="4935">
                  <c:v>0.70364899999999997</c:v>
                </c:pt>
                <c:pt idx="4936">
                  <c:v>0.70330300000000001</c:v>
                </c:pt>
                <c:pt idx="4937">
                  <c:v>0.70295799999999997</c:v>
                </c:pt>
                <c:pt idx="4938">
                  <c:v>0.70261399999999996</c:v>
                </c:pt>
                <c:pt idx="4939">
                  <c:v>0.70227200000000001</c:v>
                </c:pt>
                <c:pt idx="4940">
                  <c:v>0.70193000000000005</c:v>
                </c:pt>
                <c:pt idx="4941">
                  <c:v>0.70159000000000005</c:v>
                </c:pt>
                <c:pt idx="4942">
                  <c:v>0.70125099999999996</c:v>
                </c:pt>
                <c:pt idx="4943">
                  <c:v>0.70091300000000001</c:v>
                </c:pt>
                <c:pt idx="4944">
                  <c:v>0.70057599999999998</c:v>
                </c:pt>
                <c:pt idx="4945">
                  <c:v>0.70023999999999997</c:v>
                </c:pt>
                <c:pt idx="4946">
                  <c:v>0.699905</c:v>
                </c:pt>
                <c:pt idx="4947">
                  <c:v>0.69957100000000005</c:v>
                </c:pt>
                <c:pt idx="4948">
                  <c:v>0.69923900000000005</c:v>
                </c:pt>
                <c:pt idx="4949">
                  <c:v>0.69890699999999994</c:v>
                </c:pt>
                <c:pt idx="4950">
                  <c:v>0.69857599999999997</c:v>
                </c:pt>
                <c:pt idx="4951">
                  <c:v>0.69824699999999995</c:v>
                </c:pt>
                <c:pt idx="4952">
                  <c:v>0.69791899999999996</c:v>
                </c:pt>
                <c:pt idx="4953">
                  <c:v>0.69759099999999996</c:v>
                </c:pt>
                <c:pt idx="4954">
                  <c:v>0.69726500000000002</c:v>
                </c:pt>
                <c:pt idx="4955">
                  <c:v>0.69694</c:v>
                </c:pt>
                <c:pt idx="4956">
                  <c:v>0.69661600000000001</c:v>
                </c:pt>
                <c:pt idx="4957">
                  <c:v>0.69629200000000002</c:v>
                </c:pt>
                <c:pt idx="4958">
                  <c:v>0.69596999999999998</c:v>
                </c:pt>
                <c:pt idx="4959">
                  <c:v>0.69564899999999996</c:v>
                </c:pt>
                <c:pt idx="4960">
                  <c:v>0.69532899999999997</c:v>
                </c:pt>
                <c:pt idx="4961">
                  <c:v>0.69501000000000002</c:v>
                </c:pt>
                <c:pt idx="4962">
                  <c:v>0.69469199999999998</c:v>
                </c:pt>
                <c:pt idx="4963">
                  <c:v>0.69437499999999996</c:v>
                </c:pt>
                <c:pt idx="4964">
                  <c:v>0.69405899999999998</c:v>
                </c:pt>
                <c:pt idx="4965">
                  <c:v>0.69374400000000003</c:v>
                </c:pt>
                <c:pt idx="4966">
                  <c:v>0.69342999999999999</c:v>
                </c:pt>
                <c:pt idx="4967">
                  <c:v>0.69311699999999998</c:v>
                </c:pt>
                <c:pt idx="4968">
                  <c:v>0.692805</c:v>
                </c:pt>
                <c:pt idx="4969">
                  <c:v>0.69249400000000005</c:v>
                </c:pt>
                <c:pt idx="4970">
                  <c:v>0.69218400000000002</c:v>
                </c:pt>
                <c:pt idx="4971">
                  <c:v>0.69187500000000002</c:v>
                </c:pt>
                <c:pt idx="4972">
                  <c:v>0.69156700000000004</c:v>
                </c:pt>
                <c:pt idx="4973">
                  <c:v>0.69125899999999996</c:v>
                </c:pt>
                <c:pt idx="4974">
                  <c:v>0.69095300000000004</c:v>
                </c:pt>
                <c:pt idx="4975">
                  <c:v>0.69064800000000004</c:v>
                </c:pt>
                <c:pt idx="4976">
                  <c:v>0.69034399999999996</c:v>
                </c:pt>
                <c:pt idx="4977">
                  <c:v>0.69003999999999999</c:v>
                </c:pt>
                <c:pt idx="4978">
                  <c:v>0.68973799999999996</c:v>
                </c:pt>
                <c:pt idx="4979">
                  <c:v>0.68943600000000005</c:v>
                </c:pt>
                <c:pt idx="4980">
                  <c:v>0.68913599999999997</c:v>
                </c:pt>
                <c:pt idx="4981">
                  <c:v>0.688836</c:v>
                </c:pt>
                <c:pt idx="4982">
                  <c:v>0.68853799999999998</c:v>
                </c:pt>
                <c:pt idx="4983">
                  <c:v>0.68823999999999996</c:v>
                </c:pt>
                <c:pt idx="4984">
                  <c:v>0.68794299999999997</c:v>
                </c:pt>
                <c:pt idx="4985">
                  <c:v>0.68764700000000001</c:v>
                </c:pt>
                <c:pt idx="4986">
                  <c:v>0.68735199999999996</c:v>
                </c:pt>
                <c:pt idx="4987">
                  <c:v>0.68705799999999995</c:v>
                </c:pt>
                <c:pt idx="4988">
                  <c:v>0.68676499999999996</c:v>
                </c:pt>
                <c:pt idx="4989">
                  <c:v>0.686473</c:v>
                </c:pt>
                <c:pt idx="4990">
                  <c:v>0.68618100000000004</c:v>
                </c:pt>
                <c:pt idx="4991">
                  <c:v>0.68589100000000003</c:v>
                </c:pt>
                <c:pt idx="4992">
                  <c:v>0.68560100000000002</c:v>
                </c:pt>
                <c:pt idx="4993">
                  <c:v>0.68531299999999995</c:v>
                </c:pt>
                <c:pt idx="4994">
                  <c:v>0.685025</c:v>
                </c:pt>
                <c:pt idx="4995">
                  <c:v>0.68473799999999996</c:v>
                </c:pt>
                <c:pt idx="4996">
                  <c:v>0.68445199999999995</c:v>
                </c:pt>
                <c:pt idx="4997">
                  <c:v>0.68416699999999997</c:v>
                </c:pt>
                <c:pt idx="4998">
                  <c:v>0.68388199999999999</c:v>
                </c:pt>
                <c:pt idx="4999">
                  <c:v>0.68359899999999996</c:v>
                </c:pt>
                <c:pt idx="5000">
                  <c:v>0.68331600000000003</c:v>
                </c:pt>
                <c:pt idx="5001">
                  <c:v>0.68303400000000003</c:v>
                </c:pt>
                <c:pt idx="5002">
                  <c:v>0.68275300000000005</c:v>
                </c:pt>
                <c:pt idx="5003">
                  <c:v>0.682473</c:v>
                </c:pt>
                <c:pt idx="5004">
                  <c:v>0.68219399999999997</c:v>
                </c:pt>
                <c:pt idx="5005">
                  <c:v>0.68191599999999997</c:v>
                </c:pt>
                <c:pt idx="5006">
                  <c:v>0.68163799999999997</c:v>
                </c:pt>
                <c:pt idx="5007">
                  <c:v>0.68136200000000002</c:v>
                </c:pt>
                <c:pt idx="5008">
                  <c:v>0.68108599999999997</c:v>
                </c:pt>
                <c:pt idx="5009">
                  <c:v>0.68081100000000006</c:v>
                </c:pt>
                <c:pt idx="5010">
                  <c:v>0.68053699999999995</c:v>
                </c:pt>
                <c:pt idx="5011">
                  <c:v>0.68026299999999995</c:v>
                </c:pt>
                <c:pt idx="5012">
                  <c:v>0.67999100000000001</c:v>
                </c:pt>
                <c:pt idx="5013">
                  <c:v>0.67971899999999996</c:v>
                </c:pt>
                <c:pt idx="5014">
                  <c:v>0.67944800000000005</c:v>
                </c:pt>
                <c:pt idx="5015">
                  <c:v>0.67917799999999995</c:v>
                </c:pt>
                <c:pt idx="5016">
                  <c:v>0.67890799999999996</c:v>
                </c:pt>
                <c:pt idx="5017">
                  <c:v>0.67864000000000002</c:v>
                </c:pt>
                <c:pt idx="5018">
                  <c:v>0.67837199999999998</c:v>
                </c:pt>
                <c:pt idx="5019">
                  <c:v>0.67810499999999996</c:v>
                </c:pt>
                <c:pt idx="5020">
                  <c:v>0.67783899999999997</c:v>
                </c:pt>
                <c:pt idx="5021">
                  <c:v>0.67757400000000001</c:v>
                </c:pt>
                <c:pt idx="5022">
                  <c:v>0.67730900000000005</c:v>
                </c:pt>
                <c:pt idx="5023">
                  <c:v>0.67704500000000001</c:v>
                </c:pt>
                <c:pt idx="5024">
                  <c:v>0.67678199999999999</c:v>
                </c:pt>
                <c:pt idx="5025">
                  <c:v>0.67652000000000001</c:v>
                </c:pt>
                <c:pt idx="5026">
                  <c:v>0.67625900000000005</c:v>
                </c:pt>
                <c:pt idx="5027">
                  <c:v>0.67599799999999999</c:v>
                </c:pt>
                <c:pt idx="5028">
                  <c:v>0.67573799999999995</c:v>
                </c:pt>
                <c:pt idx="5029">
                  <c:v>0.67547900000000005</c:v>
                </c:pt>
                <c:pt idx="5030">
                  <c:v>0.67522000000000004</c:v>
                </c:pt>
                <c:pt idx="5031">
                  <c:v>0.67496299999999998</c:v>
                </c:pt>
                <c:pt idx="5032">
                  <c:v>0.67470600000000003</c:v>
                </c:pt>
                <c:pt idx="5033">
                  <c:v>0.67444999999999999</c:v>
                </c:pt>
                <c:pt idx="5034">
                  <c:v>0.67419399999999996</c:v>
                </c:pt>
                <c:pt idx="5035">
                  <c:v>0.67393999999999998</c:v>
                </c:pt>
                <c:pt idx="5036">
                  <c:v>0.67368600000000001</c:v>
                </c:pt>
                <c:pt idx="5037">
                  <c:v>0.67343299999999995</c:v>
                </c:pt>
                <c:pt idx="5038">
                  <c:v>0.67318</c:v>
                </c:pt>
                <c:pt idx="5039">
                  <c:v>0.67292799999999997</c:v>
                </c:pt>
                <c:pt idx="5040">
                  <c:v>0.67267699999999997</c:v>
                </c:pt>
                <c:pt idx="5041">
                  <c:v>0.672427</c:v>
                </c:pt>
                <c:pt idx="5042">
                  <c:v>0.67217800000000005</c:v>
                </c:pt>
                <c:pt idx="5043">
                  <c:v>0.671929</c:v>
                </c:pt>
                <c:pt idx="5044">
                  <c:v>0.67168099999999997</c:v>
                </c:pt>
                <c:pt idx="5045">
                  <c:v>0.67143299999999995</c:v>
                </c:pt>
                <c:pt idx="5046">
                  <c:v>0.67118699999999998</c:v>
                </c:pt>
                <c:pt idx="5047">
                  <c:v>0.67094100000000001</c:v>
                </c:pt>
                <c:pt idx="5048">
                  <c:v>0.67069599999999996</c:v>
                </c:pt>
                <c:pt idx="5049">
                  <c:v>0.67045100000000002</c:v>
                </c:pt>
                <c:pt idx="5050">
                  <c:v>0.670207</c:v>
                </c:pt>
                <c:pt idx="5051">
                  <c:v>0.669964</c:v>
                </c:pt>
                <c:pt idx="5052">
                  <c:v>0.66972200000000004</c:v>
                </c:pt>
                <c:pt idx="5053">
                  <c:v>0.66947999999999996</c:v>
                </c:pt>
                <c:pt idx="5054">
                  <c:v>0.66923900000000003</c:v>
                </c:pt>
                <c:pt idx="5055">
                  <c:v>0.66899900000000001</c:v>
                </c:pt>
                <c:pt idx="5056">
                  <c:v>0.66875899999999999</c:v>
                </c:pt>
                <c:pt idx="5057">
                  <c:v>0.66852</c:v>
                </c:pt>
                <c:pt idx="5058">
                  <c:v>0.66828200000000004</c:v>
                </c:pt>
                <c:pt idx="5059">
                  <c:v>0.66804399999999997</c:v>
                </c:pt>
                <c:pt idx="5060">
                  <c:v>0.66780700000000004</c:v>
                </c:pt>
                <c:pt idx="5061">
                  <c:v>0.66757100000000003</c:v>
                </c:pt>
                <c:pt idx="5062">
                  <c:v>0.66733500000000001</c:v>
                </c:pt>
                <c:pt idx="5063">
                  <c:v>0.66710000000000003</c:v>
                </c:pt>
                <c:pt idx="5064">
                  <c:v>0.66686599999999996</c:v>
                </c:pt>
                <c:pt idx="5065">
                  <c:v>0.66663300000000003</c:v>
                </c:pt>
                <c:pt idx="5066">
                  <c:v>0.66639999999999999</c:v>
                </c:pt>
                <c:pt idx="5067">
                  <c:v>0.66616699999999995</c:v>
                </c:pt>
                <c:pt idx="5068">
                  <c:v>0.66593599999999997</c:v>
                </c:pt>
                <c:pt idx="5069">
                  <c:v>0.66570499999999999</c:v>
                </c:pt>
                <c:pt idx="5070">
                  <c:v>0.66547400000000001</c:v>
                </c:pt>
                <c:pt idx="5071">
                  <c:v>0.66524499999999998</c:v>
                </c:pt>
                <c:pt idx="5072">
                  <c:v>0.66501600000000005</c:v>
                </c:pt>
                <c:pt idx="5073">
                  <c:v>0.66478700000000002</c:v>
                </c:pt>
                <c:pt idx="5074">
                  <c:v>0.66456000000000004</c:v>
                </c:pt>
                <c:pt idx="5075">
                  <c:v>0.66433299999999995</c:v>
                </c:pt>
                <c:pt idx="5076">
                  <c:v>0.66410599999999997</c:v>
                </c:pt>
                <c:pt idx="5077">
                  <c:v>0.66388000000000003</c:v>
                </c:pt>
                <c:pt idx="5078">
                  <c:v>0.66365499999999999</c:v>
                </c:pt>
                <c:pt idx="5079">
                  <c:v>0.66343099999999999</c:v>
                </c:pt>
                <c:pt idx="5080">
                  <c:v>0.66320699999999999</c:v>
                </c:pt>
                <c:pt idx="5081">
                  <c:v>0.66298299999999999</c:v>
                </c:pt>
                <c:pt idx="5082">
                  <c:v>0.66276100000000004</c:v>
                </c:pt>
                <c:pt idx="5083">
                  <c:v>0.66253899999999999</c:v>
                </c:pt>
                <c:pt idx="5084">
                  <c:v>0.66231700000000004</c:v>
                </c:pt>
                <c:pt idx="5085">
                  <c:v>0.66209600000000002</c:v>
                </c:pt>
                <c:pt idx="5086">
                  <c:v>0.66187600000000002</c:v>
                </c:pt>
                <c:pt idx="5087">
                  <c:v>0.66165700000000005</c:v>
                </c:pt>
                <c:pt idx="5088">
                  <c:v>0.66143799999999997</c:v>
                </c:pt>
                <c:pt idx="5089">
                  <c:v>0.661219</c:v>
                </c:pt>
                <c:pt idx="5090">
                  <c:v>0.66100099999999995</c:v>
                </c:pt>
                <c:pt idx="5091">
                  <c:v>0.66078400000000004</c:v>
                </c:pt>
                <c:pt idx="5092">
                  <c:v>0.66056800000000004</c:v>
                </c:pt>
                <c:pt idx="5093">
                  <c:v>0.66035200000000005</c:v>
                </c:pt>
                <c:pt idx="5094">
                  <c:v>0.66013599999999995</c:v>
                </c:pt>
                <c:pt idx="5095">
                  <c:v>0.65992200000000001</c:v>
                </c:pt>
                <c:pt idx="5096">
                  <c:v>0.65970700000000004</c:v>
                </c:pt>
                <c:pt idx="5097">
                  <c:v>0.65949400000000002</c:v>
                </c:pt>
                <c:pt idx="5098">
                  <c:v>0.65928100000000001</c:v>
                </c:pt>
                <c:pt idx="5099">
                  <c:v>0.65906799999999999</c:v>
                </c:pt>
                <c:pt idx="5100">
                  <c:v>0.65885700000000003</c:v>
                </c:pt>
                <c:pt idx="5101">
                  <c:v>0.65864500000000004</c:v>
                </c:pt>
                <c:pt idx="5102">
                  <c:v>0.65843499999999999</c:v>
                </c:pt>
                <c:pt idx="5103">
                  <c:v>0.65822400000000003</c:v>
                </c:pt>
                <c:pt idx="5104">
                  <c:v>0.65801500000000002</c:v>
                </c:pt>
                <c:pt idx="5105">
                  <c:v>0.657806</c:v>
                </c:pt>
                <c:pt idx="5106">
                  <c:v>0.65759800000000002</c:v>
                </c:pt>
                <c:pt idx="5107">
                  <c:v>0.65739000000000003</c:v>
                </c:pt>
                <c:pt idx="5108">
                  <c:v>0.65718299999999996</c:v>
                </c:pt>
                <c:pt idx="5109">
                  <c:v>0.656976</c:v>
                </c:pt>
                <c:pt idx="5110">
                  <c:v>0.65676999999999996</c:v>
                </c:pt>
                <c:pt idx="5111">
                  <c:v>0.65656400000000004</c:v>
                </c:pt>
                <c:pt idx="5112">
                  <c:v>0.65635900000000003</c:v>
                </c:pt>
                <c:pt idx="5113">
                  <c:v>0.65615500000000004</c:v>
                </c:pt>
                <c:pt idx="5114">
                  <c:v>0.65595099999999995</c:v>
                </c:pt>
                <c:pt idx="5115">
                  <c:v>0.655748</c:v>
                </c:pt>
                <c:pt idx="5116">
                  <c:v>0.65554500000000004</c:v>
                </c:pt>
                <c:pt idx="5117">
                  <c:v>0.65534300000000001</c:v>
                </c:pt>
                <c:pt idx="5118">
                  <c:v>0.65514099999999997</c:v>
                </c:pt>
                <c:pt idx="5119">
                  <c:v>0.65493999999999997</c:v>
                </c:pt>
                <c:pt idx="5120">
                  <c:v>0.65473899999999996</c:v>
                </c:pt>
                <c:pt idx="5121">
                  <c:v>0.65453899999999998</c:v>
                </c:pt>
                <c:pt idx="5122">
                  <c:v>0.65434000000000003</c:v>
                </c:pt>
                <c:pt idx="5123">
                  <c:v>0.65414099999999997</c:v>
                </c:pt>
                <c:pt idx="5124">
                  <c:v>0.65394200000000002</c:v>
                </c:pt>
                <c:pt idx="5125">
                  <c:v>0.65374399999999999</c:v>
                </c:pt>
                <c:pt idx="5126">
                  <c:v>0.65354699999999999</c:v>
                </c:pt>
                <c:pt idx="5127">
                  <c:v>0.65334999999999999</c:v>
                </c:pt>
                <c:pt idx="5128">
                  <c:v>0.65315400000000001</c:v>
                </c:pt>
                <c:pt idx="5129">
                  <c:v>0.65295800000000004</c:v>
                </c:pt>
                <c:pt idx="5130">
                  <c:v>0.65276299999999998</c:v>
                </c:pt>
                <c:pt idx="5131">
                  <c:v>0.65256800000000004</c:v>
                </c:pt>
                <c:pt idx="5132">
                  <c:v>0.65237400000000001</c:v>
                </c:pt>
                <c:pt idx="5133">
                  <c:v>0.65217999999999998</c:v>
                </c:pt>
                <c:pt idx="5134">
                  <c:v>0.65198699999999998</c:v>
                </c:pt>
                <c:pt idx="5135">
                  <c:v>0.65179399999999998</c:v>
                </c:pt>
                <c:pt idx="5136">
                  <c:v>0.65160200000000001</c:v>
                </c:pt>
                <c:pt idx="5137">
                  <c:v>0.65141099999999996</c:v>
                </c:pt>
                <c:pt idx="5138">
                  <c:v>0.65122000000000002</c:v>
                </c:pt>
                <c:pt idx="5139">
                  <c:v>0.65102899999999997</c:v>
                </c:pt>
                <c:pt idx="5140">
                  <c:v>0.65083899999999995</c:v>
                </c:pt>
                <c:pt idx="5141">
                  <c:v>0.65064900000000003</c:v>
                </c:pt>
                <c:pt idx="5142">
                  <c:v>0.65046000000000004</c:v>
                </c:pt>
                <c:pt idx="5143">
                  <c:v>0.65027199999999996</c:v>
                </c:pt>
                <c:pt idx="5144">
                  <c:v>0.650084</c:v>
                </c:pt>
                <c:pt idx="5145">
                  <c:v>0.64989600000000003</c:v>
                </c:pt>
                <c:pt idx="5146">
                  <c:v>0.64970899999999998</c:v>
                </c:pt>
                <c:pt idx="5147">
                  <c:v>0.64952200000000004</c:v>
                </c:pt>
                <c:pt idx="5148">
                  <c:v>0.64933600000000002</c:v>
                </c:pt>
                <c:pt idx="5149">
                  <c:v>0.64915100000000003</c:v>
                </c:pt>
                <c:pt idx="5150">
                  <c:v>0.64896600000000004</c:v>
                </c:pt>
                <c:pt idx="5151">
                  <c:v>0.64878100000000005</c:v>
                </c:pt>
                <c:pt idx="5152">
                  <c:v>0.64859699999999998</c:v>
                </c:pt>
                <c:pt idx="5153">
                  <c:v>0.64841300000000002</c:v>
                </c:pt>
                <c:pt idx="5154">
                  <c:v>0.64822999999999997</c:v>
                </c:pt>
                <c:pt idx="5155">
                  <c:v>0.64804700000000004</c:v>
                </c:pt>
                <c:pt idx="5156">
                  <c:v>0.64786500000000002</c:v>
                </c:pt>
                <c:pt idx="5157">
                  <c:v>0.64768400000000004</c:v>
                </c:pt>
                <c:pt idx="5158">
                  <c:v>0.64750200000000002</c:v>
                </c:pt>
                <c:pt idx="5159">
                  <c:v>0.64732199999999995</c:v>
                </c:pt>
                <c:pt idx="5160">
                  <c:v>0.64714099999999997</c:v>
                </c:pt>
                <c:pt idx="5161">
                  <c:v>0.64696100000000001</c:v>
                </c:pt>
                <c:pt idx="5162">
                  <c:v>0.64678199999999997</c:v>
                </c:pt>
                <c:pt idx="5163">
                  <c:v>0.64660300000000004</c:v>
                </c:pt>
                <c:pt idx="5164">
                  <c:v>0.64642500000000003</c:v>
                </c:pt>
                <c:pt idx="5165">
                  <c:v>0.64624700000000002</c:v>
                </c:pt>
                <c:pt idx="5166">
                  <c:v>0.646069</c:v>
                </c:pt>
                <c:pt idx="5167">
                  <c:v>0.64589200000000002</c:v>
                </c:pt>
                <c:pt idx="5168">
                  <c:v>0.64571599999999996</c:v>
                </c:pt>
                <c:pt idx="5169">
                  <c:v>0.64554</c:v>
                </c:pt>
                <c:pt idx="5170">
                  <c:v>0.64536400000000005</c:v>
                </c:pt>
                <c:pt idx="5171">
                  <c:v>0.64518900000000001</c:v>
                </c:pt>
                <c:pt idx="5172">
                  <c:v>0.64501399999999998</c:v>
                </c:pt>
                <c:pt idx="5173">
                  <c:v>0.64483999999999997</c:v>
                </c:pt>
                <c:pt idx="5174">
                  <c:v>0.64466599999999996</c:v>
                </c:pt>
                <c:pt idx="5175">
                  <c:v>0.64449299999999998</c:v>
                </c:pt>
                <c:pt idx="5176">
                  <c:v>0.64432</c:v>
                </c:pt>
                <c:pt idx="5177">
                  <c:v>0.64414800000000005</c:v>
                </c:pt>
                <c:pt idx="5178">
                  <c:v>0.64397599999999999</c:v>
                </c:pt>
                <c:pt idx="5179">
                  <c:v>0.64380400000000004</c:v>
                </c:pt>
                <c:pt idx="5180">
                  <c:v>0.64363300000000001</c:v>
                </c:pt>
                <c:pt idx="5181">
                  <c:v>0.64346199999999998</c:v>
                </c:pt>
                <c:pt idx="5182">
                  <c:v>0.64329199999999997</c:v>
                </c:pt>
                <c:pt idx="5183">
                  <c:v>0.64312199999999997</c:v>
                </c:pt>
                <c:pt idx="5184">
                  <c:v>0.642953</c:v>
                </c:pt>
                <c:pt idx="5185">
                  <c:v>0.64278400000000002</c:v>
                </c:pt>
                <c:pt idx="5186">
                  <c:v>0.64261599999999997</c:v>
                </c:pt>
                <c:pt idx="5187">
                  <c:v>0.64244800000000002</c:v>
                </c:pt>
                <c:pt idx="5188">
                  <c:v>0.64227999999999996</c:v>
                </c:pt>
                <c:pt idx="5189">
                  <c:v>0.64211300000000004</c:v>
                </c:pt>
                <c:pt idx="5190">
                  <c:v>0.64194600000000002</c:v>
                </c:pt>
                <c:pt idx="5191">
                  <c:v>0.64178000000000002</c:v>
                </c:pt>
                <c:pt idx="5192">
                  <c:v>0.64161400000000002</c:v>
                </c:pt>
                <c:pt idx="5193">
                  <c:v>0.64144900000000005</c:v>
                </c:pt>
                <c:pt idx="5194">
                  <c:v>0.64128399999999997</c:v>
                </c:pt>
                <c:pt idx="5195">
                  <c:v>0.64111899999999999</c:v>
                </c:pt>
                <c:pt idx="5196">
                  <c:v>0.64095500000000005</c:v>
                </c:pt>
                <c:pt idx="5197">
                  <c:v>0.640791</c:v>
                </c:pt>
                <c:pt idx="5198">
                  <c:v>0.64062799999999998</c:v>
                </c:pt>
                <c:pt idx="5199">
                  <c:v>0.64046499999999995</c:v>
                </c:pt>
                <c:pt idx="5200">
                  <c:v>0.64030299999999996</c:v>
                </c:pt>
                <c:pt idx="5201">
                  <c:v>0.64014000000000004</c:v>
                </c:pt>
                <c:pt idx="5202">
                  <c:v>0.63997899999999996</c:v>
                </c:pt>
                <c:pt idx="5203">
                  <c:v>0.639818</c:v>
                </c:pt>
                <c:pt idx="5204">
                  <c:v>0.63965700000000003</c:v>
                </c:pt>
                <c:pt idx="5205">
                  <c:v>0.63949599999999995</c:v>
                </c:pt>
                <c:pt idx="5206">
                  <c:v>0.63933600000000002</c:v>
                </c:pt>
                <c:pt idx="5207">
                  <c:v>0.639177</c:v>
                </c:pt>
                <c:pt idx="5208">
                  <c:v>0.63901699999999995</c:v>
                </c:pt>
                <c:pt idx="5209">
                  <c:v>0.63885899999999995</c:v>
                </c:pt>
                <c:pt idx="5210">
                  <c:v>0.63870000000000005</c:v>
                </c:pt>
                <c:pt idx="5211">
                  <c:v>0.63854200000000005</c:v>
                </c:pt>
                <c:pt idx="5212">
                  <c:v>0.63838499999999998</c:v>
                </c:pt>
                <c:pt idx="5213">
                  <c:v>0.63822800000000002</c:v>
                </c:pt>
                <c:pt idx="5214">
                  <c:v>0.63807100000000005</c:v>
                </c:pt>
                <c:pt idx="5215">
                  <c:v>0.63791399999999998</c:v>
                </c:pt>
                <c:pt idx="5216">
                  <c:v>0.63775800000000005</c:v>
                </c:pt>
                <c:pt idx="5217">
                  <c:v>0.63760300000000003</c:v>
                </c:pt>
                <c:pt idx="5218">
                  <c:v>0.63744800000000001</c:v>
                </c:pt>
                <c:pt idx="5219">
                  <c:v>0.637293</c:v>
                </c:pt>
                <c:pt idx="5220">
                  <c:v>0.63713799999999998</c:v>
                </c:pt>
                <c:pt idx="5221">
                  <c:v>0.63698399999999999</c:v>
                </c:pt>
                <c:pt idx="5222">
                  <c:v>0.63683100000000004</c:v>
                </c:pt>
                <c:pt idx="5223">
                  <c:v>0.63667799999999997</c:v>
                </c:pt>
                <c:pt idx="5224">
                  <c:v>0.63652500000000001</c:v>
                </c:pt>
                <c:pt idx="5225">
                  <c:v>0.63637200000000005</c:v>
                </c:pt>
                <c:pt idx="5226">
                  <c:v>0.63622000000000001</c:v>
                </c:pt>
                <c:pt idx="5227">
                  <c:v>0.636069</c:v>
                </c:pt>
                <c:pt idx="5228">
                  <c:v>0.63591699999999995</c:v>
                </c:pt>
                <c:pt idx="5229">
                  <c:v>0.63576600000000005</c:v>
                </c:pt>
                <c:pt idx="5230">
                  <c:v>0.63561599999999996</c:v>
                </c:pt>
                <c:pt idx="5231">
                  <c:v>0.63546599999999998</c:v>
                </c:pt>
                <c:pt idx="5232">
                  <c:v>0.63531599999999999</c:v>
                </c:pt>
                <c:pt idx="5233">
                  <c:v>0.63516600000000001</c:v>
                </c:pt>
                <c:pt idx="5234">
                  <c:v>0.63501700000000005</c:v>
                </c:pt>
                <c:pt idx="5235">
                  <c:v>0.63486900000000002</c:v>
                </c:pt>
                <c:pt idx="5236">
                  <c:v>0.63471999999999995</c:v>
                </c:pt>
                <c:pt idx="5237">
                  <c:v>0.63457200000000002</c:v>
                </c:pt>
                <c:pt idx="5238">
                  <c:v>0.63442500000000002</c:v>
                </c:pt>
                <c:pt idx="5239">
                  <c:v>0.63427800000000001</c:v>
                </c:pt>
                <c:pt idx="5240">
                  <c:v>0.634131</c:v>
                </c:pt>
                <c:pt idx="5241">
                  <c:v>0.63398399999999999</c:v>
                </c:pt>
                <c:pt idx="5242">
                  <c:v>0.63383800000000001</c:v>
                </c:pt>
                <c:pt idx="5243">
                  <c:v>0.63369299999999995</c:v>
                </c:pt>
                <c:pt idx="5244">
                  <c:v>0.63354699999999997</c:v>
                </c:pt>
                <c:pt idx="5245">
                  <c:v>0.63340200000000002</c:v>
                </c:pt>
                <c:pt idx="5246">
                  <c:v>0.63325799999999999</c:v>
                </c:pt>
                <c:pt idx="5247">
                  <c:v>0.63311300000000004</c:v>
                </c:pt>
                <c:pt idx="5248">
                  <c:v>0.63297000000000003</c:v>
                </c:pt>
                <c:pt idx="5249">
                  <c:v>0.632826</c:v>
                </c:pt>
                <c:pt idx="5250">
                  <c:v>0.632683</c:v>
                </c:pt>
                <c:pt idx="5251">
                  <c:v>0.63253999999999999</c:v>
                </c:pt>
                <c:pt idx="5252">
                  <c:v>0.63239800000000002</c:v>
                </c:pt>
                <c:pt idx="5253">
                  <c:v>0.63225500000000001</c:v>
                </c:pt>
                <c:pt idx="5254">
                  <c:v>0.63211399999999995</c:v>
                </c:pt>
                <c:pt idx="5255">
                  <c:v>0.63197199999999998</c:v>
                </c:pt>
                <c:pt idx="5256">
                  <c:v>0.63183100000000003</c:v>
                </c:pt>
                <c:pt idx="5257">
                  <c:v>0.631691</c:v>
                </c:pt>
                <c:pt idx="5258">
                  <c:v>0.63154999999999994</c:v>
                </c:pt>
                <c:pt idx="5259">
                  <c:v>0.63141000000000003</c:v>
                </c:pt>
                <c:pt idx="5260">
                  <c:v>0.63127</c:v>
                </c:pt>
                <c:pt idx="5261">
                  <c:v>0.631131</c:v>
                </c:pt>
                <c:pt idx="5262">
                  <c:v>0.630992</c:v>
                </c:pt>
                <c:pt idx="5263">
                  <c:v>0.63085400000000003</c:v>
                </c:pt>
                <c:pt idx="5264">
                  <c:v>0.63071500000000003</c:v>
                </c:pt>
                <c:pt idx="5265">
                  <c:v>0.63057700000000005</c:v>
                </c:pt>
                <c:pt idx="5266">
                  <c:v>0.63044</c:v>
                </c:pt>
                <c:pt idx="5267">
                  <c:v>0.63030299999999995</c:v>
                </c:pt>
                <c:pt idx="5268">
                  <c:v>0.630166</c:v>
                </c:pt>
                <c:pt idx="5269">
                  <c:v>0.63002899999999995</c:v>
                </c:pt>
                <c:pt idx="5270">
                  <c:v>0.62989300000000004</c:v>
                </c:pt>
                <c:pt idx="5271">
                  <c:v>0.62975700000000001</c:v>
                </c:pt>
                <c:pt idx="5272">
                  <c:v>0.62962099999999999</c:v>
                </c:pt>
                <c:pt idx="5273">
                  <c:v>0.62948599999999999</c:v>
                </c:pt>
                <c:pt idx="5274">
                  <c:v>0.62935099999999999</c:v>
                </c:pt>
                <c:pt idx="5275">
                  <c:v>0.62921700000000003</c:v>
                </c:pt>
                <c:pt idx="5276">
                  <c:v>0.62908200000000003</c:v>
                </c:pt>
                <c:pt idx="5277">
                  <c:v>0.62894799999999995</c:v>
                </c:pt>
                <c:pt idx="5278">
                  <c:v>0.62881500000000001</c:v>
                </c:pt>
                <c:pt idx="5279">
                  <c:v>0.62868199999999996</c:v>
                </c:pt>
                <c:pt idx="5280">
                  <c:v>0.62854900000000002</c:v>
                </c:pt>
                <c:pt idx="5281">
                  <c:v>0.62841599999999997</c:v>
                </c:pt>
                <c:pt idx="5282">
                  <c:v>0.62828399999999995</c:v>
                </c:pt>
                <c:pt idx="5283">
                  <c:v>0.62815200000000004</c:v>
                </c:pt>
                <c:pt idx="5284">
                  <c:v>0.62802000000000002</c:v>
                </c:pt>
                <c:pt idx="5285">
                  <c:v>0.62788900000000003</c:v>
                </c:pt>
                <c:pt idx="5286">
                  <c:v>0.62775800000000004</c:v>
                </c:pt>
                <c:pt idx="5287">
                  <c:v>0.62762700000000005</c:v>
                </c:pt>
                <c:pt idx="5288">
                  <c:v>0.62749699999999997</c:v>
                </c:pt>
                <c:pt idx="5289">
                  <c:v>0.62736700000000001</c:v>
                </c:pt>
                <c:pt idx="5290">
                  <c:v>0.62723700000000004</c:v>
                </c:pt>
                <c:pt idx="5291">
                  <c:v>0.627108</c:v>
                </c:pt>
                <c:pt idx="5292">
                  <c:v>0.62697899999999995</c:v>
                </c:pt>
                <c:pt idx="5293">
                  <c:v>0.62685000000000002</c:v>
                </c:pt>
                <c:pt idx="5294">
                  <c:v>0.626722</c:v>
                </c:pt>
                <c:pt idx="5295">
                  <c:v>0.62659299999999996</c:v>
                </c:pt>
                <c:pt idx="5296">
                  <c:v>0.62646599999999997</c:v>
                </c:pt>
                <c:pt idx="5297">
                  <c:v>0.62633799999999995</c:v>
                </c:pt>
                <c:pt idx="5298">
                  <c:v>0.62621099999999996</c:v>
                </c:pt>
                <c:pt idx="5299">
                  <c:v>0.62608399999999997</c:v>
                </c:pt>
                <c:pt idx="5300">
                  <c:v>0.62595699999999999</c:v>
                </c:pt>
                <c:pt idx="5301">
                  <c:v>0.62583100000000003</c:v>
                </c:pt>
                <c:pt idx="5302">
                  <c:v>0.62570499999999996</c:v>
                </c:pt>
                <c:pt idx="5303">
                  <c:v>0.62558000000000002</c:v>
                </c:pt>
                <c:pt idx="5304">
                  <c:v>0.62545399999999995</c:v>
                </c:pt>
                <c:pt idx="5305">
                  <c:v>0.62532900000000002</c:v>
                </c:pt>
                <c:pt idx="5306">
                  <c:v>0.62520399999999998</c:v>
                </c:pt>
                <c:pt idx="5307">
                  <c:v>0.62507999999999997</c:v>
                </c:pt>
                <c:pt idx="5308">
                  <c:v>0.62495599999999996</c:v>
                </c:pt>
                <c:pt idx="5309">
                  <c:v>0.62483200000000005</c:v>
                </c:pt>
                <c:pt idx="5310">
                  <c:v>0.62470899999999996</c:v>
                </c:pt>
                <c:pt idx="5311">
                  <c:v>0.62458499999999995</c:v>
                </c:pt>
                <c:pt idx="5312">
                  <c:v>0.62446199999999996</c:v>
                </c:pt>
                <c:pt idx="5313">
                  <c:v>0.62434000000000001</c:v>
                </c:pt>
                <c:pt idx="5314">
                  <c:v>0.62421700000000002</c:v>
                </c:pt>
                <c:pt idx="5315">
                  <c:v>0.62409499999999996</c:v>
                </c:pt>
                <c:pt idx="5316">
                  <c:v>0.62397400000000003</c:v>
                </c:pt>
                <c:pt idx="5317">
                  <c:v>0.62385199999999996</c:v>
                </c:pt>
                <c:pt idx="5318">
                  <c:v>0.62373100000000004</c:v>
                </c:pt>
                <c:pt idx="5319">
                  <c:v>0.62361</c:v>
                </c:pt>
                <c:pt idx="5320">
                  <c:v>0.62348999999999999</c:v>
                </c:pt>
                <c:pt idx="5321">
                  <c:v>0.62336899999999995</c:v>
                </c:pt>
                <c:pt idx="5322">
                  <c:v>0.62324900000000005</c:v>
                </c:pt>
                <c:pt idx="5323">
                  <c:v>0.62312999999999996</c:v>
                </c:pt>
                <c:pt idx="5324">
                  <c:v>0.62300999999999995</c:v>
                </c:pt>
                <c:pt idx="5325">
                  <c:v>0.62289099999999997</c:v>
                </c:pt>
                <c:pt idx="5326">
                  <c:v>0.62277199999999999</c:v>
                </c:pt>
                <c:pt idx="5327">
                  <c:v>0.62265400000000004</c:v>
                </c:pt>
                <c:pt idx="5328">
                  <c:v>0.62253499999999995</c:v>
                </c:pt>
                <c:pt idx="5329">
                  <c:v>0.622417</c:v>
                </c:pt>
                <c:pt idx="5330">
                  <c:v>0.62229999999999996</c:v>
                </c:pt>
                <c:pt idx="5331">
                  <c:v>0.62218200000000001</c:v>
                </c:pt>
                <c:pt idx="5332">
                  <c:v>0.62206499999999998</c:v>
                </c:pt>
                <c:pt idx="5333">
                  <c:v>0.62194799999999995</c:v>
                </c:pt>
                <c:pt idx="5334">
                  <c:v>0.62183200000000005</c:v>
                </c:pt>
                <c:pt idx="5335">
                  <c:v>0.62171500000000002</c:v>
                </c:pt>
                <c:pt idx="5336">
                  <c:v>0.62159900000000001</c:v>
                </c:pt>
                <c:pt idx="5337">
                  <c:v>0.62148400000000004</c:v>
                </c:pt>
                <c:pt idx="5338">
                  <c:v>0.62136800000000003</c:v>
                </c:pt>
                <c:pt idx="5339">
                  <c:v>0.62125300000000006</c:v>
                </c:pt>
                <c:pt idx="5340">
                  <c:v>0.62113799999999997</c:v>
                </c:pt>
                <c:pt idx="5341">
                  <c:v>0.62102400000000002</c:v>
                </c:pt>
                <c:pt idx="5342">
                  <c:v>0.62090900000000004</c:v>
                </c:pt>
                <c:pt idx="5343">
                  <c:v>0.62079499999999999</c:v>
                </c:pt>
                <c:pt idx="5344">
                  <c:v>0.62068100000000004</c:v>
                </c:pt>
                <c:pt idx="5345">
                  <c:v>0.62056800000000001</c:v>
                </c:pt>
                <c:pt idx="5346">
                  <c:v>0.62045399999999995</c:v>
                </c:pt>
                <c:pt idx="5347">
                  <c:v>0.62034100000000003</c:v>
                </c:pt>
                <c:pt idx="5348">
                  <c:v>0.62022900000000003</c:v>
                </c:pt>
                <c:pt idx="5349">
                  <c:v>0.620116</c:v>
                </c:pt>
                <c:pt idx="5350">
                  <c:v>0.620004</c:v>
                </c:pt>
                <c:pt idx="5351">
                  <c:v>0.619892</c:v>
                </c:pt>
                <c:pt idx="5352">
                  <c:v>0.61978100000000003</c:v>
                </c:pt>
                <c:pt idx="5353">
                  <c:v>0.61966900000000003</c:v>
                </c:pt>
                <c:pt idx="5354">
                  <c:v>0.61955800000000005</c:v>
                </c:pt>
                <c:pt idx="5355">
                  <c:v>0.61944699999999997</c:v>
                </c:pt>
                <c:pt idx="5356">
                  <c:v>0.61933700000000003</c:v>
                </c:pt>
                <c:pt idx="5357">
                  <c:v>0.61922600000000005</c:v>
                </c:pt>
                <c:pt idx="5358">
                  <c:v>0.619116</c:v>
                </c:pt>
                <c:pt idx="5359">
                  <c:v>0.61900599999999995</c:v>
                </c:pt>
                <c:pt idx="5360">
                  <c:v>0.61889700000000003</c:v>
                </c:pt>
                <c:pt idx="5361">
                  <c:v>0.61878699999999998</c:v>
                </c:pt>
                <c:pt idx="5362">
                  <c:v>0.61867799999999995</c:v>
                </c:pt>
                <c:pt idx="5363">
                  <c:v>0.61856999999999995</c:v>
                </c:pt>
                <c:pt idx="5364">
                  <c:v>0.61846100000000004</c:v>
                </c:pt>
                <c:pt idx="5365">
                  <c:v>0.61835300000000004</c:v>
                </c:pt>
                <c:pt idx="5366">
                  <c:v>0.61824500000000004</c:v>
                </c:pt>
                <c:pt idx="5367">
                  <c:v>0.61813700000000005</c:v>
                </c:pt>
                <c:pt idx="5368">
                  <c:v>0.61802999999999997</c:v>
                </c:pt>
                <c:pt idx="5369">
                  <c:v>0.61792199999999997</c:v>
                </c:pt>
                <c:pt idx="5370">
                  <c:v>0.61781600000000003</c:v>
                </c:pt>
                <c:pt idx="5371">
                  <c:v>0.61770899999999995</c:v>
                </c:pt>
                <c:pt idx="5372">
                  <c:v>0.61760199999999998</c:v>
                </c:pt>
                <c:pt idx="5373">
                  <c:v>0.61749600000000004</c:v>
                </c:pt>
                <c:pt idx="5374">
                  <c:v>0.61738999999999999</c:v>
                </c:pt>
                <c:pt idx="5375">
                  <c:v>0.61728400000000005</c:v>
                </c:pt>
                <c:pt idx="5376">
                  <c:v>0.61717900000000003</c:v>
                </c:pt>
                <c:pt idx="5377">
                  <c:v>0.61707400000000001</c:v>
                </c:pt>
                <c:pt idx="5378">
                  <c:v>0.61696899999999999</c:v>
                </c:pt>
                <c:pt idx="5379">
                  <c:v>0.61686399999999997</c:v>
                </c:pt>
                <c:pt idx="5380">
                  <c:v>0.61675999999999997</c:v>
                </c:pt>
                <c:pt idx="5381">
                  <c:v>0.61665499999999995</c:v>
                </c:pt>
                <c:pt idx="5382">
                  <c:v>0.61655099999999996</c:v>
                </c:pt>
                <c:pt idx="5383">
                  <c:v>0.616448</c:v>
                </c:pt>
                <c:pt idx="5384">
                  <c:v>0.616344</c:v>
                </c:pt>
                <c:pt idx="5385">
                  <c:v>0.61624100000000004</c:v>
                </c:pt>
                <c:pt idx="5386">
                  <c:v>0.61613799999999996</c:v>
                </c:pt>
                <c:pt idx="5387">
                  <c:v>0.616035</c:v>
                </c:pt>
                <c:pt idx="5388">
                  <c:v>0.61593299999999995</c:v>
                </c:pt>
                <c:pt idx="5389">
                  <c:v>0.61582999999999999</c:v>
                </c:pt>
                <c:pt idx="5390">
                  <c:v>0.61572800000000005</c:v>
                </c:pt>
                <c:pt idx="5391">
                  <c:v>0.61562600000000001</c:v>
                </c:pt>
                <c:pt idx="5392">
                  <c:v>0.61552499999999999</c:v>
                </c:pt>
                <c:pt idx="5393">
                  <c:v>0.61542399999999997</c:v>
                </c:pt>
                <c:pt idx="5394">
                  <c:v>0.61532299999999995</c:v>
                </c:pt>
                <c:pt idx="5395">
                  <c:v>0.61522200000000005</c:v>
                </c:pt>
                <c:pt idx="5396">
                  <c:v>0.61512100000000003</c:v>
                </c:pt>
                <c:pt idx="5397">
                  <c:v>0.61502100000000004</c:v>
                </c:pt>
                <c:pt idx="5398">
                  <c:v>0.61492100000000005</c:v>
                </c:pt>
                <c:pt idx="5399">
                  <c:v>0.61482099999999995</c:v>
                </c:pt>
                <c:pt idx="5400">
                  <c:v>0.61472099999999996</c:v>
                </c:pt>
                <c:pt idx="5401">
                  <c:v>0.614622</c:v>
                </c:pt>
                <c:pt idx="5402">
                  <c:v>0.61452200000000001</c:v>
                </c:pt>
                <c:pt idx="5403">
                  <c:v>0.61442300000000005</c:v>
                </c:pt>
                <c:pt idx="5404">
                  <c:v>0.61432500000000001</c:v>
                </c:pt>
                <c:pt idx="5405">
                  <c:v>0.61422600000000005</c:v>
                </c:pt>
                <c:pt idx="5406">
                  <c:v>0.61412800000000001</c:v>
                </c:pt>
                <c:pt idx="5407">
                  <c:v>0.61402999999999996</c:v>
                </c:pt>
                <c:pt idx="5408">
                  <c:v>0.61393200000000003</c:v>
                </c:pt>
                <c:pt idx="5409">
                  <c:v>0.61383399999999999</c:v>
                </c:pt>
                <c:pt idx="5410">
                  <c:v>0.61373699999999998</c:v>
                </c:pt>
                <c:pt idx="5411">
                  <c:v>0.61363999999999996</c:v>
                </c:pt>
                <c:pt idx="5412">
                  <c:v>0.61354299999999995</c:v>
                </c:pt>
                <c:pt idx="5413">
                  <c:v>0.61344600000000005</c:v>
                </c:pt>
                <c:pt idx="5414">
                  <c:v>0.61334999999999995</c:v>
                </c:pt>
                <c:pt idx="5415">
                  <c:v>0.61325399999999997</c:v>
                </c:pt>
                <c:pt idx="5416">
                  <c:v>0.61315799999999998</c:v>
                </c:pt>
                <c:pt idx="5417">
                  <c:v>0.613062</c:v>
                </c:pt>
                <c:pt idx="5418">
                  <c:v>0.61296600000000001</c:v>
                </c:pt>
                <c:pt idx="5419">
                  <c:v>0.61287100000000005</c:v>
                </c:pt>
                <c:pt idx="5420">
                  <c:v>0.61277599999999999</c:v>
                </c:pt>
                <c:pt idx="5421">
                  <c:v>0.61268100000000003</c:v>
                </c:pt>
                <c:pt idx="5422">
                  <c:v>0.61258599999999996</c:v>
                </c:pt>
                <c:pt idx="5423">
                  <c:v>0.61249200000000004</c:v>
                </c:pt>
                <c:pt idx="5424">
                  <c:v>0.612398</c:v>
                </c:pt>
                <c:pt idx="5425">
                  <c:v>0.61230399999999996</c:v>
                </c:pt>
                <c:pt idx="5426">
                  <c:v>0.61221000000000003</c:v>
                </c:pt>
                <c:pt idx="5427">
                  <c:v>0.61211599999999999</c:v>
                </c:pt>
                <c:pt idx="5428">
                  <c:v>0.61202299999999998</c:v>
                </c:pt>
                <c:pt idx="5429">
                  <c:v>0.61192999999999997</c:v>
                </c:pt>
                <c:pt idx="5430">
                  <c:v>0.61183699999999996</c:v>
                </c:pt>
                <c:pt idx="5431">
                  <c:v>0.61174399999999995</c:v>
                </c:pt>
                <c:pt idx="5432">
                  <c:v>0.61165199999999997</c:v>
                </c:pt>
                <c:pt idx="5433">
                  <c:v>0.61155899999999996</c:v>
                </c:pt>
                <c:pt idx="5434">
                  <c:v>0.61146699999999998</c:v>
                </c:pt>
                <c:pt idx="5435">
                  <c:v>0.611375</c:v>
                </c:pt>
                <c:pt idx="5436">
                  <c:v>0.61128400000000005</c:v>
                </c:pt>
                <c:pt idx="5437">
                  <c:v>0.61119199999999996</c:v>
                </c:pt>
                <c:pt idx="5438">
                  <c:v>0.61110100000000001</c:v>
                </c:pt>
                <c:pt idx="5439">
                  <c:v>0.61101000000000005</c:v>
                </c:pt>
                <c:pt idx="5440">
                  <c:v>0.61091899999999999</c:v>
                </c:pt>
                <c:pt idx="5441">
                  <c:v>0.61082899999999996</c:v>
                </c:pt>
                <c:pt idx="5442">
                  <c:v>0.610738</c:v>
                </c:pt>
                <c:pt idx="5443">
                  <c:v>0.61064799999999997</c:v>
                </c:pt>
                <c:pt idx="5444">
                  <c:v>0.61055800000000005</c:v>
                </c:pt>
                <c:pt idx="5445">
                  <c:v>0.61046800000000001</c:v>
                </c:pt>
                <c:pt idx="5446">
                  <c:v>0.610379</c:v>
                </c:pt>
                <c:pt idx="5447">
                  <c:v>0.61028899999999997</c:v>
                </c:pt>
                <c:pt idx="5448">
                  <c:v>0.61019999999999996</c:v>
                </c:pt>
                <c:pt idx="5449">
                  <c:v>0.61011099999999996</c:v>
                </c:pt>
                <c:pt idx="5450">
                  <c:v>0.61002299999999998</c:v>
                </c:pt>
                <c:pt idx="5451">
                  <c:v>0.60993399999999998</c:v>
                </c:pt>
                <c:pt idx="5452">
                  <c:v>0.609846</c:v>
                </c:pt>
                <c:pt idx="5453">
                  <c:v>0.60975800000000002</c:v>
                </c:pt>
                <c:pt idx="5454">
                  <c:v>0.60967000000000005</c:v>
                </c:pt>
                <c:pt idx="5455">
                  <c:v>0.60958199999999996</c:v>
                </c:pt>
                <c:pt idx="5456">
                  <c:v>0.60949500000000001</c:v>
                </c:pt>
                <c:pt idx="5457">
                  <c:v>0.60940700000000003</c:v>
                </c:pt>
                <c:pt idx="5458">
                  <c:v>0.60931999999999997</c:v>
                </c:pt>
                <c:pt idx="5459">
                  <c:v>0.60923300000000002</c:v>
                </c:pt>
                <c:pt idx="5460">
                  <c:v>0.60914699999999999</c:v>
                </c:pt>
                <c:pt idx="5461">
                  <c:v>0.60906000000000005</c:v>
                </c:pt>
                <c:pt idx="5462">
                  <c:v>0.60897400000000002</c:v>
                </c:pt>
                <c:pt idx="5463">
                  <c:v>0.60888799999999998</c:v>
                </c:pt>
                <c:pt idx="5464">
                  <c:v>0.60880199999999995</c:v>
                </c:pt>
                <c:pt idx="5465">
                  <c:v>0.60871600000000003</c:v>
                </c:pt>
                <c:pt idx="5466">
                  <c:v>0.60863100000000003</c:v>
                </c:pt>
                <c:pt idx="5467">
                  <c:v>0.608545</c:v>
                </c:pt>
                <c:pt idx="5468">
                  <c:v>0.60846</c:v>
                </c:pt>
                <c:pt idx="5469">
                  <c:v>0.608375</c:v>
                </c:pt>
                <c:pt idx="5470">
                  <c:v>0.60829100000000003</c:v>
                </c:pt>
                <c:pt idx="5471">
                  <c:v>0.60820600000000002</c:v>
                </c:pt>
                <c:pt idx="5472">
                  <c:v>0.60812200000000005</c:v>
                </c:pt>
                <c:pt idx="5473">
                  <c:v>0.60803799999999997</c:v>
                </c:pt>
                <c:pt idx="5474">
                  <c:v>0.60795399999999999</c:v>
                </c:pt>
                <c:pt idx="5475">
                  <c:v>0.60787000000000002</c:v>
                </c:pt>
                <c:pt idx="5476">
                  <c:v>0.60778600000000005</c:v>
                </c:pt>
                <c:pt idx="5477">
                  <c:v>0.60770299999999999</c:v>
                </c:pt>
                <c:pt idx="5478">
                  <c:v>0.60762000000000005</c:v>
                </c:pt>
                <c:pt idx="5479">
                  <c:v>0.60753699999999999</c:v>
                </c:pt>
                <c:pt idx="5480">
                  <c:v>0.60745400000000005</c:v>
                </c:pt>
                <c:pt idx="5481">
                  <c:v>0.60737099999999999</c:v>
                </c:pt>
                <c:pt idx="5482">
                  <c:v>0.60728899999999997</c:v>
                </c:pt>
                <c:pt idx="5483">
                  <c:v>0.60720700000000005</c:v>
                </c:pt>
                <c:pt idx="5484">
                  <c:v>0.60712500000000003</c:v>
                </c:pt>
                <c:pt idx="5485">
                  <c:v>0.607043</c:v>
                </c:pt>
                <c:pt idx="5486">
                  <c:v>0.60696099999999997</c:v>
                </c:pt>
                <c:pt idx="5487">
                  <c:v>0.60687999999999998</c:v>
                </c:pt>
                <c:pt idx="5488">
                  <c:v>0.60679799999999995</c:v>
                </c:pt>
                <c:pt idx="5489">
                  <c:v>0.60671699999999995</c:v>
                </c:pt>
                <c:pt idx="5490">
                  <c:v>0.60663599999999995</c:v>
                </c:pt>
                <c:pt idx="5491">
                  <c:v>0.60655599999999998</c:v>
                </c:pt>
                <c:pt idx="5492">
                  <c:v>0.60647499999999999</c:v>
                </c:pt>
                <c:pt idx="5493">
                  <c:v>0.60639500000000002</c:v>
                </c:pt>
                <c:pt idx="5494">
                  <c:v>0.60631400000000002</c:v>
                </c:pt>
                <c:pt idx="5495">
                  <c:v>0.60623400000000005</c:v>
                </c:pt>
                <c:pt idx="5496">
                  <c:v>0.606155</c:v>
                </c:pt>
                <c:pt idx="5497">
                  <c:v>0.60607500000000003</c:v>
                </c:pt>
                <c:pt idx="5498">
                  <c:v>0.60599499999999995</c:v>
                </c:pt>
                <c:pt idx="5499">
                  <c:v>0.60591600000000001</c:v>
                </c:pt>
                <c:pt idx="5500">
                  <c:v>0.60583699999999996</c:v>
                </c:pt>
                <c:pt idx="5501">
                  <c:v>0.60575800000000002</c:v>
                </c:pt>
                <c:pt idx="5502">
                  <c:v>0.60567899999999997</c:v>
                </c:pt>
                <c:pt idx="5503">
                  <c:v>0.60560099999999994</c:v>
                </c:pt>
                <c:pt idx="5504">
                  <c:v>0.605522</c:v>
                </c:pt>
                <c:pt idx="5505">
                  <c:v>0.60544399999999998</c:v>
                </c:pt>
                <c:pt idx="5506">
                  <c:v>0.60536599999999996</c:v>
                </c:pt>
                <c:pt idx="5507">
                  <c:v>0.60528800000000005</c:v>
                </c:pt>
                <c:pt idx="5508">
                  <c:v>0.60521100000000005</c:v>
                </c:pt>
                <c:pt idx="5509">
                  <c:v>0.60513300000000003</c:v>
                </c:pt>
                <c:pt idx="5510">
                  <c:v>0.60505600000000004</c:v>
                </c:pt>
                <c:pt idx="5511">
                  <c:v>0.60497900000000004</c:v>
                </c:pt>
                <c:pt idx="5512">
                  <c:v>0.60490200000000005</c:v>
                </c:pt>
                <c:pt idx="5513">
                  <c:v>0.60482499999999995</c:v>
                </c:pt>
                <c:pt idx="5514">
                  <c:v>0.60474799999999995</c:v>
                </c:pt>
                <c:pt idx="5515">
                  <c:v>0.60467199999999999</c:v>
                </c:pt>
                <c:pt idx="5516">
                  <c:v>0.60459600000000002</c:v>
                </c:pt>
                <c:pt idx="5517">
                  <c:v>0.60451900000000003</c:v>
                </c:pt>
                <c:pt idx="5518">
                  <c:v>0.60444299999999995</c:v>
                </c:pt>
                <c:pt idx="5519">
                  <c:v>0.60436800000000002</c:v>
                </c:pt>
                <c:pt idx="5520">
                  <c:v>0.60429200000000005</c:v>
                </c:pt>
                <c:pt idx="5521">
                  <c:v>0.604217</c:v>
                </c:pt>
                <c:pt idx="5522">
                  <c:v>0.60414100000000004</c:v>
                </c:pt>
                <c:pt idx="5523">
                  <c:v>0.60406599999999999</c:v>
                </c:pt>
                <c:pt idx="5524">
                  <c:v>0.60399099999999994</c:v>
                </c:pt>
                <c:pt idx="5525">
                  <c:v>0.60391700000000004</c:v>
                </c:pt>
                <c:pt idx="5526">
                  <c:v>0.60384199999999999</c:v>
                </c:pt>
                <c:pt idx="5527">
                  <c:v>0.60376799999999997</c:v>
                </c:pt>
                <c:pt idx="5528">
                  <c:v>0.60369399999999995</c:v>
                </c:pt>
                <c:pt idx="5529">
                  <c:v>0.60361900000000002</c:v>
                </c:pt>
                <c:pt idx="5530">
                  <c:v>0.60354600000000003</c:v>
                </c:pt>
                <c:pt idx="5531">
                  <c:v>0.60347200000000001</c:v>
                </c:pt>
                <c:pt idx="5532">
                  <c:v>0.60339799999999999</c:v>
                </c:pt>
                <c:pt idx="5533">
                  <c:v>0.603325</c:v>
                </c:pt>
                <c:pt idx="5534">
                  <c:v>0.60325200000000001</c:v>
                </c:pt>
                <c:pt idx="5535">
                  <c:v>0.60317900000000002</c:v>
                </c:pt>
                <c:pt idx="5536">
                  <c:v>0.60310600000000003</c:v>
                </c:pt>
                <c:pt idx="5537">
                  <c:v>0.60303300000000004</c:v>
                </c:pt>
                <c:pt idx="5538">
                  <c:v>0.60296000000000005</c:v>
                </c:pt>
                <c:pt idx="5539">
                  <c:v>0.60288799999999998</c:v>
                </c:pt>
                <c:pt idx="5540">
                  <c:v>0.60281600000000002</c:v>
                </c:pt>
                <c:pt idx="5541">
                  <c:v>0.60274399999999995</c:v>
                </c:pt>
                <c:pt idx="5542">
                  <c:v>0.60267199999999999</c:v>
                </c:pt>
                <c:pt idx="5543">
                  <c:v>0.60260000000000002</c:v>
                </c:pt>
                <c:pt idx="5544">
                  <c:v>0.60252799999999995</c:v>
                </c:pt>
                <c:pt idx="5545">
                  <c:v>0.60245700000000002</c:v>
                </c:pt>
                <c:pt idx="5546">
                  <c:v>0.60238599999999998</c:v>
                </c:pt>
                <c:pt idx="5547">
                  <c:v>0.60231500000000004</c:v>
                </c:pt>
                <c:pt idx="5548">
                  <c:v>0.602244</c:v>
                </c:pt>
                <c:pt idx="5549">
                  <c:v>0.60217299999999996</c:v>
                </c:pt>
                <c:pt idx="5550">
                  <c:v>0.60210200000000003</c:v>
                </c:pt>
                <c:pt idx="5551">
                  <c:v>0.60203200000000001</c:v>
                </c:pt>
                <c:pt idx="5552">
                  <c:v>0.60196099999999997</c:v>
                </c:pt>
                <c:pt idx="5553">
                  <c:v>0.60189099999999995</c:v>
                </c:pt>
                <c:pt idx="5554">
                  <c:v>0.60182100000000005</c:v>
                </c:pt>
                <c:pt idx="5555">
                  <c:v>0.60175100000000004</c:v>
                </c:pt>
                <c:pt idx="5556">
                  <c:v>0.60168200000000005</c:v>
                </c:pt>
                <c:pt idx="5557">
                  <c:v>0.60161200000000004</c:v>
                </c:pt>
                <c:pt idx="5558">
                  <c:v>0.60154300000000005</c:v>
                </c:pt>
                <c:pt idx="5559">
                  <c:v>0.60147399999999995</c:v>
                </c:pt>
                <c:pt idx="5560">
                  <c:v>0.60140400000000005</c:v>
                </c:pt>
                <c:pt idx="5561">
                  <c:v>0.60133599999999998</c:v>
                </c:pt>
                <c:pt idx="5562">
                  <c:v>0.601267</c:v>
                </c:pt>
                <c:pt idx="5563">
                  <c:v>0.60119800000000001</c:v>
                </c:pt>
                <c:pt idx="5564">
                  <c:v>0.60113000000000005</c:v>
                </c:pt>
                <c:pt idx="5565">
                  <c:v>0.60106099999999996</c:v>
                </c:pt>
                <c:pt idx="5566">
                  <c:v>0.600993</c:v>
                </c:pt>
                <c:pt idx="5567">
                  <c:v>0.60092500000000004</c:v>
                </c:pt>
                <c:pt idx="5568">
                  <c:v>0.60085699999999997</c:v>
                </c:pt>
                <c:pt idx="5569">
                  <c:v>0.60079000000000005</c:v>
                </c:pt>
                <c:pt idx="5570">
                  <c:v>0.60072199999999998</c:v>
                </c:pt>
                <c:pt idx="5571">
                  <c:v>0.60065500000000005</c:v>
                </c:pt>
                <c:pt idx="5572">
                  <c:v>0.60058800000000001</c:v>
                </c:pt>
                <c:pt idx="5573">
                  <c:v>0.60052099999999997</c:v>
                </c:pt>
                <c:pt idx="5574">
                  <c:v>0.60045400000000004</c:v>
                </c:pt>
                <c:pt idx="5575">
                  <c:v>0.600387</c:v>
                </c:pt>
                <c:pt idx="5576">
                  <c:v>0.60031999999999996</c:v>
                </c:pt>
                <c:pt idx="5577">
                  <c:v>0.60025399999999995</c:v>
                </c:pt>
                <c:pt idx="5578">
                  <c:v>0.60018700000000003</c:v>
                </c:pt>
                <c:pt idx="5579">
                  <c:v>0.60012100000000002</c:v>
                </c:pt>
                <c:pt idx="5580">
                  <c:v>0.60005500000000001</c:v>
                </c:pt>
                <c:pt idx="5581">
                  <c:v>0.59998899999999999</c:v>
                </c:pt>
                <c:pt idx="5582">
                  <c:v>0.59992400000000001</c:v>
                </c:pt>
                <c:pt idx="5583">
                  <c:v>0.599858</c:v>
                </c:pt>
                <c:pt idx="5584">
                  <c:v>0.59979199999999999</c:v>
                </c:pt>
                <c:pt idx="5585">
                  <c:v>0.59972700000000001</c:v>
                </c:pt>
                <c:pt idx="5586">
                  <c:v>0.59966200000000003</c:v>
                </c:pt>
                <c:pt idx="5587">
                  <c:v>0.59959700000000005</c:v>
                </c:pt>
                <c:pt idx="5588">
                  <c:v>0.59953199999999995</c:v>
                </c:pt>
                <c:pt idx="5589">
                  <c:v>0.59946699999999997</c:v>
                </c:pt>
                <c:pt idx="5590">
                  <c:v>0.59940300000000002</c:v>
                </c:pt>
                <c:pt idx="5591">
                  <c:v>0.59933800000000004</c:v>
                </c:pt>
                <c:pt idx="5592">
                  <c:v>0.59927399999999997</c:v>
                </c:pt>
                <c:pt idx="5593">
                  <c:v>0.59921000000000002</c:v>
                </c:pt>
                <c:pt idx="5594">
                  <c:v>0.59914599999999996</c:v>
                </c:pt>
                <c:pt idx="5595">
                  <c:v>0.599082</c:v>
                </c:pt>
                <c:pt idx="5596">
                  <c:v>0.59901800000000005</c:v>
                </c:pt>
                <c:pt idx="5597">
                  <c:v>0.59895500000000002</c:v>
                </c:pt>
                <c:pt idx="5598">
                  <c:v>0.59889099999999995</c:v>
                </c:pt>
                <c:pt idx="5599">
                  <c:v>0.59882800000000003</c:v>
                </c:pt>
                <c:pt idx="5600">
                  <c:v>0.59876499999999999</c:v>
                </c:pt>
                <c:pt idx="5601">
                  <c:v>0.59870299999999999</c:v>
                </c:pt>
                <c:pt idx="5602">
                  <c:v>0.59885600000000005</c:v>
                </c:pt>
                <c:pt idx="5603">
                  <c:v>0.59904000000000002</c:v>
                </c:pt>
                <c:pt idx="5604">
                  <c:v>0.59923000000000004</c:v>
                </c:pt>
                <c:pt idx="5605">
                  <c:v>0.59942099999999998</c:v>
                </c:pt>
                <c:pt idx="5606">
                  <c:v>0.59961100000000001</c:v>
                </c:pt>
                <c:pt idx="5607">
                  <c:v>0.59980199999999995</c:v>
                </c:pt>
                <c:pt idx="5608">
                  <c:v>0.59999199999999997</c:v>
                </c:pt>
                <c:pt idx="5609">
                  <c:v>0.60018199999999999</c:v>
                </c:pt>
                <c:pt idx="5610">
                  <c:v>0.60037200000000002</c:v>
                </c:pt>
                <c:pt idx="5611">
                  <c:v>0.60056100000000001</c:v>
                </c:pt>
                <c:pt idx="5612">
                  <c:v>0.60075100000000003</c:v>
                </c:pt>
                <c:pt idx="5613">
                  <c:v>0.60094000000000003</c:v>
                </c:pt>
                <c:pt idx="5614">
                  <c:v>0.60112900000000002</c:v>
                </c:pt>
                <c:pt idx="5615">
                  <c:v>0.60131800000000002</c:v>
                </c:pt>
                <c:pt idx="5616">
                  <c:v>0.60150599999999999</c:v>
                </c:pt>
                <c:pt idx="5617">
                  <c:v>0.60169499999999998</c:v>
                </c:pt>
                <c:pt idx="5618">
                  <c:v>0.60188299999999995</c:v>
                </c:pt>
                <c:pt idx="5619">
                  <c:v>0.60207100000000002</c:v>
                </c:pt>
                <c:pt idx="5620">
                  <c:v>0.60225899999999999</c:v>
                </c:pt>
                <c:pt idx="5621">
                  <c:v>0.60244699999999995</c:v>
                </c:pt>
                <c:pt idx="5622">
                  <c:v>0.602634</c:v>
                </c:pt>
                <c:pt idx="5623">
                  <c:v>0.60282199999999997</c:v>
                </c:pt>
                <c:pt idx="5624">
                  <c:v>0.60300900000000002</c:v>
                </c:pt>
                <c:pt idx="5625">
                  <c:v>0.60319599999999995</c:v>
                </c:pt>
                <c:pt idx="5626">
                  <c:v>0.603383</c:v>
                </c:pt>
                <c:pt idx="5627">
                  <c:v>0.60356900000000002</c:v>
                </c:pt>
                <c:pt idx="5628">
                  <c:v>0.60375599999999996</c:v>
                </c:pt>
                <c:pt idx="5629">
                  <c:v>0.60394199999999998</c:v>
                </c:pt>
                <c:pt idx="5630">
                  <c:v>0.604128</c:v>
                </c:pt>
                <c:pt idx="5631">
                  <c:v>0.60431400000000002</c:v>
                </c:pt>
                <c:pt idx="5632">
                  <c:v>0.60450000000000004</c:v>
                </c:pt>
                <c:pt idx="5633">
                  <c:v>0.60468500000000003</c:v>
                </c:pt>
                <c:pt idx="5634">
                  <c:v>0.60487100000000005</c:v>
                </c:pt>
                <c:pt idx="5635">
                  <c:v>0.60505600000000004</c:v>
                </c:pt>
                <c:pt idx="5636">
                  <c:v>0.60524100000000003</c:v>
                </c:pt>
                <c:pt idx="5637">
                  <c:v>0.60542600000000002</c:v>
                </c:pt>
                <c:pt idx="5638">
                  <c:v>0.60560999999999998</c:v>
                </c:pt>
                <c:pt idx="5639">
                  <c:v>0.60579499999999997</c:v>
                </c:pt>
                <c:pt idx="5640">
                  <c:v>0.60597900000000005</c:v>
                </c:pt>
                <c:pt idx="5641">
                  <c:v>0.60616300000000001</c:v>
                </c:pt>
                <c:pt idx="5642">
                  <c:v>0.60634699999999997</c:v>
                </c:pt>
                <c:pt idx="5643">
                  <c:v>0.60653100000000004</c:v>
                </c:pt>
                <c:pt idx="5644">
                  <c:v>0.606715</c:v>
                </c:pt>
                <c:pt idx="5645">
                  <c:v>0.60689800000000005</c:v>
                </c:pt>
                <c:pt idx="5646">
                  <c:v>0.60708099999999998</c:v>
                </c:pt>
                <c:pt idx="5647">
                  <c:v>0.60726400000000003</c:v>
                </c:pt>
                <c:pt idx="5648">
                  <c:v>0.60744699999999996</c:v>
                </c:pt>
                <c:pt idx="5649">
                  <c:v>0.60763</c:v>
                </c:pt>
                <c:pt idx="5650">
                  <c:v>0.60781200000000002</c:v>
                </c:pt>
                <c:pt idx="5651">
                  <c:v>0.60799499999999995</c:v>
                </c:pt>
                <c:pt idx="5652">
                  <c:v>0.60817699999999997</c:v>
                </c:pt>
                <c:pt idx="5653">
                  <c:v>0.60835899999999998</c:v>
                </c:pt>
                <c:pt idx="5654">
                  <c:v>0.60853999999999997</c:v>
                </c:pt>
                <c:pt idx="5655">
                  <c:v>0.60872199999999999</c:v>
                </c:pt>
                <c:pt idx="5656">
                  <c:v>0.60890299999999997</c:v>
                </c:pt>
                <c:pt idx="5657">
                  <c:v>0.60908499999999999</c:v>
                </c:pt>
                <c:pt idx="5658">
                  <c:v>0.60926599999999997</c:v>
                </c:pt>
                <c:pt idx="5659">
                  <c:v>0.60944699999999996</c:v>
                </c:pt>
                <c:pt idx="5660">
                  <c:v>0.60962700000000003</c:v>
                </c:pt>
                <c:pt idx="5661">
                  <c:v>0.60980800000000002</c:v>
                </c:pt>
                <c:pt idx="5662">
                  <c:v>0.60998799999999997</c:v>
                </c:pt>
                <c:pt idx="5663">
                  <c:v>0.61016899999999996</c:v>
                </c:pt>
                <c:pt idx="5664">
                  <c:v>0.61034900000000003</c:v>
                </c:pt>
                <c:pt idx="5665">
                  <c:v>0.61052799999999996</c:v>
                </c:pt>
                <c:pt idx="5666">
                  <c:v>0.61070800000000003</c:v>
                </c:pt>
                <c:pt idx="5667">
                  <c:v>0.61088799999999999</c:v>
                </c:pt>
                <c:pt idx="5668">
                  <c:v>0.61106700000000003</c:v>
                </c:pt>
                <c:pt idx="5669">
                  <c:v>0.61124599999999996</c:v>
                </c:pt>
                <c:pt idx="5670">
                  <c:v>0.611425</c:v>
                </c:pt>
                <c:pt idx="5671">
                  <c:v>0.61160400000000004</c:v>
                </c:pt>
                <c:pt idx="5672">
                  <c:v>0.61178200000000005</c:v>
                </c:pt>
                <c:pt idx="5673">
                  <c:v>0.61196099999999998</c:v>
                </c:pt>
                <c:pt idx="5674">
                  <c:v>0.61213899999999999</c:v>
                </c:pt>
                <c:pt idx="5675">
                  <c:v>0.612317</c:v>
                </c:pt>
                <c:pt idx="5676">
                  <c:v>0.61249500000000001</c:v>
                </c:pt>
                <c:pt idx="5677">
                  <c:v>0.61267300000000002</c:v>
                </c:pt>
                <c:pt idx="5678">
                  <c:v>0.61285000000000001</c:v>
                </c:pt>
                <c:pt idx="5679">
                  <c:v>0.61302800000000002</c:v>
                </c:pt>
                <c:pt idx="5680">
                  <c:v>0.613205</c:v>
                </c:pt>
                <c:pt idx="5681">
                  <c:v>0.61338199999999998</c:v>
                </c:pt>
                <c:pt idx="5682">
                  <c:v>0.61355899999999997</c:v>
                </c:pt>
                <c:pt idx="5683">
                  <c:v>0.61373599999999995</c:v>
                </c:pt>
                <c:pt idx="5684">
                  <c:v>0.61391200000000001</c:v>
                </c:pt>
                <c:pt idx="5685">
                  <c:v>0.614089</c:v>
                </c:pt>
                <c:pt idx="5686">
                  <c:v>0.61426499999999995</c:v>
                </c:pt>
                <c:pt idx="5687">
                  <c:v>0.61444100000000001</c:v>
                </c:pt>
                <c:pt idx="5688">
                  <c:v>0.61461699999999997</c:v>
                </c:pt>
                <c:pt idx="5689">
                  <c:v>0.61479200000000001</c:v>
                </c:pt>
                <c:pt idx="5690">
                  <c:v>0.61496799999999996</c:v>
                </c:pt>
                <c:pt idx="5691">
                  <c:v>0.615143</c:v>
                </c:pt>
                <c:pt idx="5692">
                  <c:v>0.61531800000000003</c:v>
                </c:pt>
                <c:pt idx="5693">
                  <c:v>0.61549299999999996</c:v>
                </c:pt>
                <c:pt idx="5694">
                  <c:v>0.61566799999999999</c:v>
                </c:pt>
                <c:pt idx="5695">
                  <c:v>0.61584300000000003</c:v>
                </c:pt>
                <c:pt idx="5696">
                  <c:v>0.61601700000000004</c:v>
                </c:pt>
                <c:pt idx="5697">
                  <c:v>0.61619100000000004</c:v>
                </c:pt>
                <c:pt idx="5698">
                  <c:v>0.61636599999999997</c:v>
                </c:pt>
                <c:pt idx="5699">
                  <c:v>0.61653999999999998</c:v>
                </c:pt>
                <c:pt idx="5700">
                  <c:v>0.61671299999999996</c:v>
                </c:pt>
                <c:pt idx="5701">
                  <c:v>0.61688699999999996</c:v>
                </c:pt>
                <c:pt idx="5702">
                  <c:v>0.61706000000000005</c:v>
                </c:pt>
                <c:pt idx="5703">
                  <c:v>0.61723399999999995</c:v>
                </c:pt>
                <c:pt idx="5704">
                  <c:v>0.61740700000000004</c:v>
                </c:pt>
                <c:pt idx="5705">
                  <c:v>0.61758000000000002</c:v>
                </c:pt>
                <c:pt idx="5706">
                  <c:v>0.617753</c:v>
                </c:pt>
                <c:pt idx="5707">
                  <c:v>0.61792499999999995</c:v>
                </c:pt>
                <c:pt idx="5708">
                  <c:v>0.61809800000000004</c:v>
                </c:pt>
                <c:pt idx="5709">
                  <c:v>0.61826999999999999</c:v>
                </c:pt>
                <c:pt idx="5710">
                  <c:v>0.61844200000000005</c:v>
                </c:pt>
                <c:pt idx="5711">
                  <c:v>0.618614</c:v>
                </c:pt>
                <c:pt idx="5712">
                  <c:v>0.61878599999999995</c:v>
                </c:pt>
                <c:pt idx="5713">
                  <c:v>0.61895699999999998</c:v>
                </c:pt>
                <c:pt idx="5714">
                  <c:v>0.61912900000000004</c:v>
                </c:pt>
                <c:pt idx="5715">
                  <c:v>0.61929999999999996</c:v>
                </c:pt>
                <c:pt idx="5716">
                  <c:v>0.61947099999999999</c:v>
                </c:pt>
                <c:pt idx="5717">
                  <c:v>0.61964200000000003</c:v>
                </c:pt>
                <c:pt idx="5718">
                  <c:v>0.61981299999999995</c:v>
                </c:pt>
                <c:pt idx="5719">
                  <c:v>0.61998299999999995</c:v>
                </c:pt>
                <c:pt idx="5720">
                  <c:v>0.62015399999999998</c:v>
                </c:pt>
                <c:pt idx="5721">
                  <c:v>0.62032399999999999</c:v>
                </c:pt>
                <c:pt idx="5722">
                  <c:v>0.62049399999999999</c:v>
                </c:pt>
                <c:pt idx="5723">
                  <c:v>0.62066399999999999</c:v>
                </c:pt>
                <c:pt idx="5724">
                  <c:v>0.620834</c:v>
                </c:pt>
                <c:pt idx="5725">
                  <c:v>0.62100299999999997</c:v>
                </c:pt>
                <c:pt idx="5726">
                  <c:v>0.62117299999999998</c:v>
                </c:pt>
                <c:pt idx="5727">
                  <c:v>0.62134199999999995</c:v>
                </c:pt>
                <c:pt idx="5728">
                  <c:v>0.62151100000000004</c:v>
                </c:pt>
                <c:pt idx="5729">
                  <c:v>0.62168000000000001</c:v>
                </c:pt>
                <c:pt idx="5730">
                  <c:v>0.62184899999999999</c:v>
                </c:pt>
                <c:pt idx="5731">
                  <c:v>0.62201799999999996</c:v>
                </c:pt>
                <c:pt idx="5732">
                  <c:v>0.62218600000000002</c:v>
                </c:pt>
                <c:pt idx="5733">
                  <c:v>0.62235399999999996</c:v>
                </c:pt>
                <c:pt idx="5734">
                  <c:v>0.62252200000000002</c:v>
                </c:pt>
                <c:pt idx="5735">
                  <c:v>0.62268999999999997</c:v>
                </c:pt>
                <c:pt idx="5736">
                  <c:v>0.62285800000000002</c:v>
                </c:pt>
                <c:pt idx="5737">
                  <c:v>0.62302599999999997</c:v>
                </c:pt>
                <c:pt idx="5738">
                  <c:v>0.623193</c:v>
                </c:pt>
                <c:pt idx="5739">
                  <c:v>0.62336100000000005</c:v>
                </c:pt>
                <c:pt idx="5740">
                  <c:v>0.62352799999999997</c:v>
                </c:pt>
                <c:pt idx="5741">
                  <c:v>0.623695</c:v>
                </c:pt>
                <c:pt idx="5742">
                  <c:v>0.623861</c:v>
                </c:pt>
                <c:pt idx="5743">
                  <c:v>0.62402800000000003</c:v>
                </c:pt>
                <c:pt idx="5744">
                  <c:v>0.62419500000000006</c:v>
                </c:pt>
                <c:pt idx="5745">
                  <c:v>0.62436100000000005</c:v>
                </c:pt>
                <c:pt idx="5746">
                  <c:v>0.62452700000000005</c:v>
                </c:pt>
                <c:pt idx="5747">
                  <c:v>0.62469300000000005</c:v>
                </c:pt>
                <c:pt idx="5748">
                  <c:v>0.62485900000000005</c:v>
                </c:pt>
                <c:pt idx="5749">
                  <c:v>0.62502500000000005</c:v>
                </c:pt>
                <c:pt idx="5750">
                  <c:v>0.62519000000000002</c:v>
                </c:pt>
                <c:pt idx="5751">
                  <c:v>0.62535499999999999</c:v>
                </c:pt>
                <c:pt idx="5752">
                  <c:v>0.62552099999999999</c:v>
                </c:pt>
                <c:pt idx="5753">
                  <c:v>0.62568599999999996</c:v>
                </c:pt>
                <c:pt idx="5754">
                  <c:v>0.62585000000000002</c:v>
                </c:pt>
                <c:pt idx="5755">
                  <c:v>0.62601499999999999</c:v>
                </c:pt>
                <c:pt idx="5756">
                  <c:v>0.62617999999999996</c:v>
                </c:pt>
                <c:pt idx="5757">
                  <c:v>0.62634400000000001</c:v>
                </c:pt>
                <c:pt idx="5758">
                  <c:v>0.62650799999999995</c:v>
                </c:pt>
                <c:pt idx="5759">
                  <c:v>0.62667200000000001</c:v>
                </c:pt>
                <c:pt idx="5760">
                  <c:v>0.62683599999999995</c:v>
                </c:pt>
                <c:pt idx="5761">
                  <c:v>0.627</c:v>
                </c:pt>
                <c:pt idx="5762">
                  <c:v>0.62716300000000003</c:v>
                </c:pt>
                <c:pt idx="5763">
                  <c:v>0.62732699999999997</c:v>
                </c:pt>
                <c:pt idx="5764">
                  <c:v>0.62748999999999999</c:v>
                </c:pt>
                <c:pt idx="5765">
                  <c:v>0.62765300000000002</c:v>
                </c:pt>
                <c:pt idx="5766">
                  <c:v>0.62781600000000004</c:v>
                </c:pt>
                <c:pt idx="5767">
                  <c:v>0.62797899999999995</c:v>
                </c:pt>
                <c:pt idx="5768">
                  <c:v>0.62814199999999998</c:v>
                </c:pt>
                <c:pt idx="5769">
                  <c:v>0.62830399999999997</c:v>
                </c:pt>
                <c:pt idx="5770">
                  <c:v>0.62846599999999997</c:v>
                </c:pt>
                <c:pt idx="5771">
                  <c:v>0.62862799999999996</c:v>
                </c:pt>
                <c:pt idx="5772">
                  <c:v>0.62878999999999996</c:v>
                </c:pt>
                <c:pt idx="5773">
                  <c:v>0.62895199999999996</c:v>
                </c:pt>
                <c:pt idx="5774">
                  <c:v>0.62911399999999995</c:v>
                </c:pt>
                <c:pt idx="5775">
                  <c:v>0.62927500000000003</c:v>
                </c:pt>
                <c:pt idx="5776">
                  <c:v>0.62943700000000002</c:v>
                </c:pt>
                <c:pt idx="5777">
                  <c:v>0.62959799999999999</c:v>
                </c:pt>
                <c:pt idx="5778">
                  <c:v>0.62975899999999996</c:v>
                </c:pt>
                <c:pt idx="5779">
                  <c:v>0.62992000000000004</c:v>
                </c:pt>
                <c:pt idx="5780">
                  <c:v>0.630081</c:v>
                </c:pt>
                <c:pt idx="5781">
                  <c:v>0.63024100000000005</c:v>
                </c:pt>
                <c:pt idx="5782">
                  <c:v>0.63040200000000002</c:v>
                </c:pt>
                <c:pt idx="5783">
                  <c:v>0.63056199999999996</c:v>
                </c:pt>
                <c:pt idx="5784">
                  <c:v>0.630722</c:v>
                </c:pt>
                <c:pt idx="5785">
                  <c:v>0.63088200000000005</c:v>
                </c:pt>
                <c:pt idx="5786">
                  <c:v>0.63104199999999999</c:v>
                </c:pt>
                <c:pt idx="5787">
                  <c:v>0.63120100000000001</c:v>
                </c:pt>
                <c:pt idx="5788">
                  <c:v>0.63136099999999995</c:v>
                </c:pt>
                <c:pt idx="5789">
                  <c:v>0.63151999999999997</c:v>
                </c:pt>
                <c:pt idx="5790">
                  <c:v>0.63167899999999999</c:v>
                </c:pt>
                <c:pt idx="5791">
                  <c:v>0.63183800000000001</c:v>
                </c:pt>
                <c:pt idx="5792">
                  <c:v>0.63199700000000003</c:v>
                </c:pt>
                <c:pt idx="5793">
                  <c:v>0.63215600000000005</c:v>
                </c:pt>
                <c:pt idx="5794">
                  <c:v>0.63231400000000004</c:v>
                </c:pt>
                <c:pt idx="5795">
                  <c:v>0.63247299999999995</c:v>
                </c:pt>
                <c:pt idx="5796">
                  <c:v>0.63263100000000005</c:v>
                </c:pt>
                <c:pt idx="5797">
                  <c:v>0.63278900000000005</c:v>
                </c:pt>
                <c:pt idx="5798">
                  <c:v>0.63294700000000004</c:v>
                </c:pt>
                <c:pt idx="5799">
                  <c:v>0.63310500000000003</c:v>
                </c:pt>
                <c:pt idx="5800">
                  <c:v>0.63326199999999999</c:v>
                </c:pt>
                <c:pt idx="5801">
                  <c:v>0.63341999999999998</c:v>
                </c:pt>
                <c:pt idx="5802">
                  <c:v>0.63357699999999995</c:v>
                </c:pt>
                <c:pt idx="5803">
                  <c:v>0.63373400000000002</c:v>
                </c:pt>
                <c:pt idx="5804">
                  <c:v>0.63389099999999998</c:v>
                </c:pt>
                <c:pt idx="5805">
                  <c:v>0.63404799999999994</c:v>
                </c:pt>
                <c:pt idx="5806">
                  <c:v>0.63420500000000002</c:v>
                </c:pt>
                <c:pt idx="5807">
                  <c:v>0.63436099999999995</c:v>
                </c:pt>
                <c:pt idx="5808">
                  <c:v>0.63451800000000003</c:v>
                </c:pt>
                <c:pt idx="5809">
                  <c:v>0.63467399999999996</c:v>
                </c:pt>
                <c:pt idx="5810">
                  <c:v>0.63483000000000001</c:v>
                </c:pt>
                <c:pt idx="5811">
                  <c:v>0.63498600000000005</c:v>
                </c:pt>
                <c:pt idx="5812">
                  <c:v>0.63514199999999998</c:v>
                </c:pt>
                <c:pt idx="5813">
                  <c:v>0.635297</c:v>
                </c:pt>
                <c:pt idx="5814">
                  <c:v>0.63545300000000005</c:v>
                </c:pt>
                <c:pt idx="5815">
                  <c:v>0.63560799999999995</c:v>
                </c:pt>
                <c:pt idx="5816">
                  <c:v>0.63576299999999997</c:v>
                </c:pt>
                <c:pt idx="5817">
                  <c:v>0.63591799999999998</c:v>
                </c:pt>
                <c:pt idx="5818">
                  <c:v>0.636073</c:v>
                </c:pt>
                <c:pt idx="5819">
                  <c:v>0.63622800000000002</c:v>
                </c:pt>
                <c:pt idx="5820">
                  <c:v>0.636382</c:v>
                </c:pt>
                <c:pt idx="5821">
                  <c:v>0.63653700000000002</c:v>
                </c:pt>
                <c:pt idx="5822">
                  <c:v>0.63669100000000001</c:v>
                </c:pt>
                <c:pt idx="5823">
                  <c:v>0.63684499999999999</c:v>
                </c:pt>
                <c:pt idx="5824">
                  <c:v>0.63699899999999998</c:v>
                </c:pt>
                <c:pt idx="5825">
                  <c:v>0.63715299999999997</c:v>
                </c:pt>
                <c:pt idx="5826">
                  <c:v>0.63730600000000004</c:v>
                </c:pt>
                <c:pt idx="5827">
                  <c:v>0.63746000000000003</c:v>
                </c:pt>
                <c:pt idx="5828">
                  <c:v>0.63761299999999999</c:v>
                </c:pt>
                <c:pt idx="5829">
                  <c:v>0.63776600000000006</c:v>
                </c:pt>
                <c:pt idx="5830">
                  <c:v>0.63792000000000004</c:v>
                </c:pt>
                <c:pt idx="5831">
                  <c:v>0.63807199999999997</c:v>
                </c:pt>
                <c:pt idx="5832">
                  <c:v>0.63822500000000004</c:v>
                </c:pt>
                <c:pt idx="5833">
                  <c:v>0.638378</c:v>
                </c:pt>
                <c:pt idx="5834">
                  <c:v>0.63853000000000004</c:v>
                </c:pt>
                <c:pt idx="5835">
                  <c:v>0.638683</c:v>
                </c:pt>
                <c:pt idx="5836">
                  <c:v>0.63883500000000004</c:v>
                </c:pt>
                <c:pt idx="5837">
                  <c:v>0.63898699999999997</c:v>
                </c:pt>
                <c:pt idx="5838">
                  <c:v>0.63913900000000001</c:v>
                </c:pt>
                <c:pt idx="5839">
                  <c:v>0.63929000000000002</c:v>
                </c:pt>
                <c:pt idx="5840">
                  <c:v>0.63944199999999995</c:v>
                </c:pt>
                <c:pt idx="5841">
                  <c:v>0.63959299999999997</c:v>
                </c:pt>
                <c:pt idx="5842">
                  <c:v>0.63974399999999998</c:v>
                </c:pt>
                <c:pt idx="5843">
                  <c:v>0.63989600000000002</c:v>
                </c:pt>
                <c:pt idx="5844">
                  <c:v>0.64004700000000003</c:v>
                </c:pt>
                <c:pt idx="5845">
                  <c:v>0.64019700000000002</c:v>
                </c:pt>
                <c:pt idx="5846">
                  <c:v>0.64034800000000003</c:v>
                </c:pt>
                <c:pt idx="5847">
                  <c:v>0.64049900000000004</c:v>
                </c:pt>
                <c:pt idx="5848">
                  <c:v>0.64064900000000002</c:v>
                </c:pt>
                <c:pt idx="5849">
                  <c:v>0.64079900000000001</c:v>
                </c:pt>
                <c:pt idx="5850">
                  <c:v>0.64094899999999999</c:v>
                </c:pt>
                <c:pt idx="5851">
                  <c:v>0.64109899999999997</c:v>
                </c:pt>
                <c:pt idx="5852">
                  <c:v>0.64124899999999996</c:v>
                </c:pt>
                <c:pt idx="5853">
                  <c:v>0.64139900000000005</c:v>
                </c:pt>
                <c:pt idx="5854">
                  <c:v>0.64154800000000001</c:v>
                </c:pt>
                <c:pt idx="5855">
                  <c:v>0.64169799999999999</c:v>
                </c:pt>
                <c:pt idx="5856">
                  <c:v>0.64184699999999995</c:v>
                </c:pt>
                <c:pt idx="5857">
                  <c:v>0.64199600000000001</c:v>
                </c:pt>
                <c:pt idx="5858">
                  <c:v>0.64214499999999997</c:v>
                </c:pt>
                <c:pt idx="5859">
                  <c:v>0.642293</c:v>
                </c:pt>
                <c:pt idx="5860">
                  <c:v>0.64244199999999996</c:v>
                </c:pt>
                <c:pt idx="5861">
                  <c:v>0.64259100000000002</c:v>
                </c:pt>
                <c:pt idx="5862">
                  <c:v>0.64273899999999995</c:v>
                </c:pt>
                <c:pt idx="5863">
                  <c:v>0.64288699999999999</c:v>
                </c:pt>
                <c:pt idx="5864">
                  <c:v>0.64303500000000002</c:v>
                </c:pt>
                <c:pt idx="5865">
                  <c:v>0.64318299999999995</c:v>
                </c:pt>
                <c:pt idx="5866">
                  <c:v>0.64333099999999999</c:v>
                </c:pt>
                <c:pt idx="5867">
                  <c:v>0.64347799999999999</c:v>
                </c:pt>
                <c:pt idx="5868">
                  <c:v>0.64362600000000003</c:v>
                </c:pt>
                <c:pt idx="5869">
                  <c:v>0.64377300000000004</c:v>
                </c:pt>
                <c:pt idx="5870">
                  <c:v>0.64392000000000005</c:v>
                </c:pt>
                <c:pt idx="5871">
                  <c:v>0.64406699999999995</c:v>
                </c:pt>
                <c:pt idx="5872">
                  <c:v>0.64421399999999995</c:v>
                </c:pt>
                <c:pt idx="5873">
                  <c:v>0.64436099999999996</c:v>
                </c:pt>
                <c:pt idx="5874">
                  <c:v>0.64450799999999997</c:v>
                </c:pt>
                <c:pt idx="5875">
                  <c:v>0.64465399999999995</c:v>
                </c:pt>
                <c:pt idx="5876">
                  <c:v>0.64480000000000004</c:v>
                </c:pt>
                <c:pt idx="5877">
                  <c:v>0.64494700000000005</c:v>
                </c:pt>
                <c:pt idx="5878">
                  <c:v>0.64509300000000003</c:v>
                </c:pt>
                <c:pt idx="5879">
                  <c:v>0.64523900000000001</c:v>
                </c:pt>
                <c:pt idx="5880">
                  <c:v>0.64538399999999996</c:v>
                </c:pt>
                <c:pt idx="5881">
                  <c:v>0.64553000000000005</c:v>
                </c:pt>
                <c:pt idx="5882">
                  <c:v>0.645675</c:v>
                </c:pt>
                <c:pt idx="5883">
                  <c:v>0.64582099999999998</c:v>
                </c:pt>
                <c:pt idx="5884">
                  <c:v>0.64596600000000004</c:v>
                </c:pt>
                <c:pt idx="5885">
                  <c:v>0.64611099999999999</c:v>
                </c:pt>
                <c:pt idx="5886">
                  <c:v>0.64625600000000005</c:v>
                </c:pt>
                <c:pt idx="5887">
                  <c:v>0.64639999999999997</c:v>
                </c:pt>
                <c:pt idx="5888">
                  <c:v>0.64654500000000004</c:v>
                </c:pt>
                <c:pt idx="5889">
                  <c:v>0.64668999999999999</c:v>
                </c:pt>
                <c:pt idx="5890">
                  <c:v>0.64683400000000002</c:v>
                </c:pt>
                <c:pt idx="5891">
                  <c:v>0.64697800000000005</c:v>
                </c:pt>
                <c:pt idx="5892">
                  <c:v>0.64712199999999998</c:v>
                </c:pt>
                <c:pt idx="5893">
                  <c:v>0.64726600000000001</c:v>
                </c:pt>
                <c:pt idx="5894">
                  <c:v>0.64741000000000004</c:v>
                </c:pt>
                <c:pt idx="5895">
                  <c:v>0.64755300000000005</c:v>
                </c:pt>
                <c:pt idx="5896">
                  <c:v>0.64769699999999997</c:v>
                </c:pt>
                <c:pt idx="5897">
                  <c:v>0.64783999999999997</c:v>
                </c:pt>
                <c:pt idx="5898">
                  <c:v>0.64798299999999998</c:v>
                </c:pt>
                <c:pt idx="5899">
                  <c:v>0.64812599999999998</c:v>
                </c:pt>
                <c:pt idx="5900">
                  <c:v>0.64826899999999998</c:v>
                </c:pt>
                <c:pt idx="5901">
                  <c:v>0.64841199999999999</c:v>
                </c:pt>
                <c:pt idx="5902">
                  <c:v>0.64855499999999999</c:v>
                </c:pt>
                <c:pt idx="5903">
                  <c:v>0.64869699999999997</c:v>
                </c:pt>
                <c:pt idx="5904">
                  <c:v>0.64883999999999997</c:v>
                </c:pt>
                <c:pt idx="5905">
                  <c:v>0.64898199999999995</c:v>
                </c:pt>
                <c:pt idx="5906">
                  <c:v>0.64912400000000003</c:v>
                </c:pt>
                <c:pt idx="5907">
                  <c:v>0.64926600000000001</c:v>
                </c:pt>
                <c:pt idx="5908">
                  <c:v>0.64940799999999999</c:v>
                </c:pt>
                <c:pt idx="5909">
                  <c:v>0.64954900000000004</c:v>
                </c:pt>
                <c:pt idx="5910">
                  <c:v>0.64969100000000002</c:v>
                </c:pt>
                <c:pt idx="5911">
                  <c:v>0.64983199999999997</c:v>
                </c:pt>
                <c:pt idx="5912">
                  <c:v>0.64997400000000005</c:v>
                </c:pt>
                <c:pt idx="5913">
                  <c:v>0.650115</c:v>
                </c:pt>
                <c:pt idx="5914">
                  <c:v>0.65025599999999995</c:v>
                </c:pt>
                <c:pt idx="5915">
                  <c:v>0.65039599999999997</c:v>
                </c:pt>
                <c:pt idx="5916">
                  <c:v>0.65053700000000003</c:v>
                </c:pt>
                <c:pt idx="5917">
                  <c:v>0.65067799999999998</c:v>
                </c:pt>
                <c:pt idx="5918">
                  <c:v>0.65081800000000001</c:v>
                </c:pt>
                <c:pt idx="5919">
                  <c:v>0.65095800000000004</c:v>
                </c:pt>
                <c:pt idx="5920">
                  <c:v>0.65109899999999998</c:v>
                </c:pt>
                <c:pt idx="5921">
                  <c:v>0.65123900000000001</c:v>
                </c:pt>
                <c:pt idx="5922">
                  <c:v>0.65137800000000001</c:v>
                </c:pt>
                <c:pt idx="5923">
                  <c:v>0.65151800000000004</c:v>
                </c:pt>
                <c:pt idx="5924">
                  <c:v>0.65165799999999996</c:v>
                </c:pt>
                <c:pt idx="5925">
                  <c:v>0.65179699999999996</c:v>
                </c:pt>
                <c:pt idx="5926">
                  <c:v>0.65193699999999999</c:v>
                </c:pt>
                <c:pt idx="5927">
                  <c:v>0.65207599999999999</c:v>
                </c:pt>
                <c:pt idx="5928">
                  <c:v>0.65221499999999999</c:v>
                </c:pt>
                <c:pt idx="5929">
                  <c:v>0.65235399999999999</c:v>
                </c:pt>
                <c:pt idx="5930">
                  <c:v>0.65249299999999999</c:v>
                </c:pt>
                <c:pt idx="5931">
                  <c:v>0.65263099999999996</c:v>
                </c:pt>
                <c:pt idx="5932">
                  <c:v>0.65276999999999996</c:v>
                </c:pt>
                <c:pt idx="5933">
                  <c:v>0.65290800000000004</c:v>
                </c:pt>
                <c:pt idx="5934">
                  <c:v>0.65304600000000002</c:v>
                </c:pt>
                <c:pt idx="5935">
                  <c:v>0.65318399999999999</c:v>
                </c:pt>
                <c:pt idx="5936">
                  <c:v>0.65332199999999996</c:v>
                </c:pt>
                <c:pt idx="5937">
                  <c:v>0.65346000000000004</c:v>
                </c:pt>
                <c:pt idx="5938">
                  <c:v>0.65359800000000001</c:v>
                </c:pt>
                <c:pt idx="5939">
                  <c:v>0.65373599999999998</c:v>
                </c:pt>
                <c:pt idx="5940">
                  <c:v>0.65387300000000004</c:v>
                </c:pt>
                <c:pt idx="5941">
                  <c:v>0.65400999999999998</c:v>
                </c:pt>
                <c:pt idx="5942">
                  <c:v>0.65414700000000003</c:v>
                </c:pt>
                <c:pt idx="5943">
                  <c:v>0.65428399999999998</c:v>
                </c:pt>
                <c:pt idx="5944">
                  <c:v>0.65442100000000003</c:v>
                </c:pt>
                <c:pt idx="5945">
                  <c:v>0.65455799999999997</c:v>
                </c:pt>
                <c:pt idx="5946">
                  <c:v>0.65469500000000003</c:v>
                </c:pt>
                <c:pt idx="5947">
                  <c:v>0.65483100000000005</c:v>
                </c:pt>
                <c:pt idx="5948">
                  <c:v>0.65496799999999999</c:v>
                </c:pt>
                <c:pt idx="5949">
                  <c:v>0.65510400000000002</c:v>
                </c:pt>
                <c:pt idx="5950">
                  <c:v>0.65524000000000004</c:v>
                </c:pt>
                <c:pt idx="5951">
                  <c:v>0.65537599999999996</c:v>
                </c:pt>
                <c:pt idx="5952">
                  <c:v>0.65551199999999998</c:v>
                </c:pt>
                <c:pt idx="5953">
                  <c:v>0.65564699999999998</c:v>
                </c:pt>
                <c:pt idx="5954">
                  <c:v>0.655783</c:v>
                </c:pt>
                <c:pt idx="5955">
                  <c:v>0.655918</c:v>
                </c:pt>
                <c:pt idx="5956">
                  <c:v>0.65605400000000003</c:v>
                </c:pt>
                <c:pt idx="5957">
                  <c:v>0.65618900000000002</c:v>
                </c:pt>
                <c:pt idx="5958">
                  <c:v>0.65632400000000002</c:v>
                </c:pt>
                <c:pt idx="5959">
                  <c:v>0.65645900000000001</c:v>
                </c:pt>
                <c:pt idx="5960">
                  <c:v>0.65659400000000001</c:v>
                </c:pt>
                <c:pt idx="5961">
                  <c:v>0.65672799999999998</c:v>
                </c:pt>
                <c:pt idx="5962">
                  <c:v>0.65686299999999997</c:v>
                </c:pt>
                <c:pt idx="5963">
                  <c:v>0.65699700000000005</c:v>
                </c:pt>
                <c:pt idx="5964">
                  <c:v>0.65713100000000002</c:v>
                </c:pt>
                <c:pt idx="5965">
                  <c:v>0.65726499999999999</c:v>
                </c:pt>
                <c:pt idx="5966">
                  <c:v>0.65739899999999996</c:v>
                </c:pt>
                <c:pt idx="5967">
                  <c:v>0.65753300000000003</c:v>
                </c:pt>
                <c:pt idx="5968">
                  <c:v>0.657667</c:v>
                </c:pt>
                <c:pt idx="5969">
                  <c:v>0.65780099999999997</c:v>
                </c:pt>
                <c:pt idx="5970">
                  <c:v>0.65793400000000002</c:v>
                </c:pt>
                <c:pt idx="5971">
                  <c:v>0.65806699999999996</c:v>
                </c:pt>
                <c:pt idx="5972">
                  <c:v>0.65820100000000004</c:v>
                </c:pt>
                <c:pt idx="5973">
                  <c:v>0.65833399999999997</c:v>
                </c:pt>
                <c:pt idx="5974">
                  <c:v>0.65846700000000002</c:v>
                </c:pt>
                <c:pt idx="5975">
                  <c:v>0.65859900000000005</c:v>
                </c:pt>
                <c:pt idx="5976">
                  <c:v>0.65873199999999998</c:v>
                </c:pt>
                <c:pt idx="5977">
                  <c:v>0.65886500000000003</c:v>
                </c:pt>
                <c:pt idx="5978">
                  <c:v>0.65899700000000005</c:v>
                </c:pt>
                <c:pt idx="5979">
                  <c:v>0.65912899999999996</c:v>
                </c:pt>
                <c:pt idx="5980">
                  <c:v>0.65926099999999999</c:v>
                </c:pt>
                <c:pt idx="5981">
                  <c:v>0.65939300000000001</c:v>
                </c:pt>
                <c:pt idx="5982">
                  <c:v>0.65952500000000003</c:v>
                </c:pt>
                <c:pt idx="5983">
                  <c:v>0.65965700000000005</c:v>
                </c:pt>
                <c:pt idx="5984">
                  <c:v>0.65978899999999996</c:v>
                </c:pt>
                <c:pt idx="5985">
                  <c:v>0.65991999999999995</c:v>
                </c:pt>
                <c:pt idx="5986">
                  <c:v>0.66005199999999997</c:v>
                </c:pt>
                <c:pt idx="5987">
                  <c:v>0.66018299999999996</c:v>
                </c:pt>
                <c:pt idx="5988">
                  <c:v>0.66031399999999996</c:v>
                </c:pt>
                <c:pt idx="5989">
                  <c:v>0.66044499999999995</c:v>
                </c:pt>
                <c:pt idx="5990">
                  <c:v>0.66057600000000005</c:v>
                </c:pt>
                <c:pt idx="5991">
                  <c:v>0.66070700000000004</c:v>
                </c:pt>
                <c:pt idx="5992">
                  <c:v>0.66083700000000001</c:v>
                </c:pt>
                <c:pt idx="5993">
                  <c:v>0.660968</c:v>
                </c:pt>
                <c:pt idx="5994">
                  <c:v>0.66109799999999996</c:v>
                </c:pt>
                <c:pt idx="5995">
                  <c:v>0.66122800000000004</c:v>
                </c:pt>
                <c:pt idx="5996">
                  <c:v>0.661358</c:v>
                </c:pt>
                <c:pt idx="5997">
                  <c:v>0.66148799999999996</c:v>
                </c:pt>
                <c:pt idx="5998">
                  <c:v>0.66161800000000004</c:v>
                </c:pt>
                <c:pt idx="5999">
                  <c:v>0.661748</c:v>
                </c:pt>
                <c:pt idx="6000">
                  <c:v>0.66187700000000005</c:v>
                </c:pt>
                <c:pt idx="6001">
                  <c:v>0.66200700000000001</c:v>
                </c:pt>
                <c:pt idx="6002">
                  <c:v>0.66213599999999995</c:v>
                </c:pt>
                <c:pt idx="6003">
                  <c:v>0.66226600000000002</c:v>
                </c:pt>
                <c:pt idx="6004">
                  <c:v>0.66239499999999996</c:v>
                </c:pt>
                <c:pt idx="6005">
                  <c:v>0.662524</c:v>
                </c:pt>
                <c:pt idx="6006">
                  <c:v>0.66265200000000002</c:v>
                </c:pt>
                <c:pt idx="6007">
                  <c:v>0.66278099999999995</c:v>
                </c:pt>
                <c:pt idx="6008">
                  <c:v>0.66291</c:v>
                </c:pt>
                <c:pt idx="6009">
                  <c:v>0.66303800000000002</c:v>
                </c:pt>
                <c:pt idx="6010">
                  <c:v>0.66316600000000003</c:v>
                </c:pt>
                <c:pt idx="6011">
                  <c:v>0.66329499999999997</c:v>
                </c:pt>
                <c:pt idx="6012">
                  <c:v>0.66342299999999998</c:v>
                </c:pt>
                <c:pt idx="6013">
                  <c:v>0.663551</c:v>
                </c:pt>
                <c:pt idx="6014">
                  <c:v>0.66367900000000002</c:v>
                </c:pt>
                <c:pt idx="6015">
                  <c:v>0.66380600000000001</c:v>
                </c:pt>
                <c:pt idx="6016">
                  <c:v>0.66393400000000002</c:v>
                </c:pt>
                <c:pt idx="6017">
                  <c:v>0.66406100000000001</c:v>
                </c:pt>
                <c:pt idx="6018">
                  <c:v>0.66418900000000003</c:v>
                </c:pt>
                <c:pt idx="6019">
                  <c:v>0.66431600000000002</c:v>
                </c:pt>
                <c:pt idx="6020">
                  <c:v>0.66444300000000001</c:v>
                </c:pt>
                <c:pt idx="6021">
                  <c:v>0.66456999999999999</c:v>
                </c:pt>
                <c:pt idx="6022">
                  <c:v>0.66469699999999998</c:v>
                </c:pt>
                <c:pt idx="6023">
                  <c:v>0.66482300000000005</c:v>
                </c:pt>
                <c:pt idx="6024">
                  <c:v>0.66495000000000004</c:v>
                </c:pt>
                <c:pt idx="6025">
                  <c:v>0.665076</c:v>
                </c:pt>
                <c:pt idx="6026">
                  <c:v>0.66520299999999999</c:v>
                </c:pt>
                <c:pt idx="6027">
                  <c:v>0.66532899999999995</c:v>
                </c:pt>
                <c:pt idx="6028">
                  <c:v>0.66545500000000002</c:v>
                </c:pt>
                <c:pt idx="6029">
                  <c:v>0.66558099999999998</c:v>
                </c:pt>
                <c:pt idx="6030">
                  <c:v>0.66570700000000005</c:v>
                </c:pt>
                <c:pt idx="6031">
                  <c:v>0.66583300000000001</c:v>
                </c:pt>
                <c:pt idx="6032">
                  <c:v>0.66595800000000005</c:v>
                </c:pt>
                <c:pt idx="6033">
                  <c:v>0.66608400000000001</c:v>
                </c:pt>
                <c:pt idx="6034">
                  <c:v>0.66620900000000005</c:v>
                </c:pt>
                <c:pt idx="6035">
                  <c:v>0.66633399999999998</c:v>
                </c:pt>
                <c:pt idx="6036">
                  <c:v>0.66645900000000002</c:v>
                </c:pt>
                <c:pt idx="6037">
                  <c:v>0.66658399999999995</c:v>
                </c:pt>
                <c:pt idx="6038">
                  <c:v>0.666709</c:v>
                </c:pt>
                <c:pt idx="6039">
                  <c:v>0.66683400000000004</c:v>
                </c:pt>
                <c:pt idx="6040">
                  <c:v>0.66695800000000005</c:v>
                </c:pt>
                <c:pt idx="6041">
                  <c:v>0.66708299999999998</c:v>
                </c:pt>
                <c:pt idx="6042">
                  <c:v>0.66720699999999999</c:v>
                </c:pt>
                <c:pt idx="6043">
                  <c:v>0.66733200000000004</c:v>
                </c:pt>
                <c:pt idx="6044">
                  <c:v>0.66745600000000005</c:v>
                </c:pt>
                <c:pt idx="6045">
                  <c:v>0.66757999999999995</c:v>
                </c:pt>
                <c:pt idx="6046">
                  <c:v>0.66770399999999996</c:v>
                </c:pt>
                <c:pt idx="6047">
                  <c:v>0.66782699999999995</c:v>
                </c:pt>
                <c:pt idx="6048">
                  <c:v>0.66795099999999996</c:v>
                </c:pt>
                <c:pt idx="6049">
                  <c:v>0.66807499999999997</c:v>
                </c:pt>
                <c:pt idx="6050">
                  <c:v>0.66819799999999996</c:v>
                </c:pt>
                <c:pt idx="6051">
                  <c:v>0.66832100000000005</c:v>
                </c:pt>
                <c:pt idx="6052">
                  <c:v>0.66844400000000004</c:v>
                </c:pt>
                <c:pt idx="6053">
                  <c:v>0.66856700000000002</c:v>
                </c:pt>
                <c:pt idx="6054">
                  <c:v>0.66869000000000001</c:v>
                </c:pt>
                <c:pt idx="6055">
                  <c:v>0.66881299999999999</c:v>
                </c:pt>
                <c:pt idx="6056">
                  <c:v>0.66893599999999998</c:v>
                </c:pt>
                <c:pt idx="6057">
                  <c:v>0.66905800000000004</c:v>
                </c:pt>
                <c:pt idx="6058">
                  <c:v>0.66918100000000003</c:v>
                </c:pt>
                <c:pt idx="6059">
                  <c:v>0.66930299999999998</c:v>
                </c:pt>
                <c:pt idx="6060">
                  <c:v>0.66942500000000005</c:v>
                </c:pt>
                <c:pt idx="6061">
                  <c:v>0.669547</c:v>
                </c:pt>
                <c:pt idx="6062">
                  <c:v>0.66966899999999996</c:v>
                </c:pt>
                <c:pt idx="6063">
                  <c:v>0.66979100000000003</c:v>
                </c:pt>
                <c:pt idx="6064">
                  <c:v>0.66991299999999998</c:v>
                </c:pt>
                <c:pt idx="6065">
                  <c:v>0.67003400000000002</c:v>
                </c:pt>
                <c:pt idx="6066">
                  <c:v>0.67015599999999997</c:v>
                </c:pt>
                <c:pt idx="6067">
                  <c:v>0.67027700000000001</c:v>
                </c:pt>
                <c:pt idx="6068">
                  <c:v>0.67039899999999997</c:v>
                </c:pt>
                <c:pt idx="6069">
                  <c:v>0.67052</c:v>
                </c:pt>
                <c:pt idx="6070">
                  <c:v>0.67064100000000004</c:v>
                </c:pt>
                <c:pt idx="6071">
                  <c:v>0.67076199999999997</c:v>
                </c:pt>
                <c:pt idx="6072">
                  <c:v>0.67088199999999998</c:v>
                </c:pt>
                <c:pt idx="6073">
                  <c:v>0.67100300000000002</c:v>
                </c:pt>
                <c:pt idx="6074">
                  <c:v>0.67112400000000005</c:v>
                </c:pt>
                <c:pt idx="6075">
                  <c:v>0.67124399999999995</c:v>
                </c:pt>
                <c:pt idx="6076">
                  <c:v>0.67136399999999996</c:v>
                </c:pt>
                <c:pt idx="6077">
                  <c:v>0.67148399999999997</c:v>
                </c:pt>
                <c:pt idx="6078">
                  <c:v>0.67160500000000001</c:v>
                </c:pt>
                <c:pt idx="6079">
                  <c:v>0.67172399999999999</c:v>
                </c:pt>
                <c:pt idx="6080">
                  <c:v>0.671844</c:v>
                </c:pt>
                <c:pt idx="6081">
                  <c:v>0.67196400000000001</c:v>
                </c:pt>
                <c:pt idx="6082">
                  <c:v>0.67208400000000001</c:v>
                </c:pt>
                <c:pt idx="6083">
                  <c:v>0.67220299999999999</c:v>
                </c:pt>
                <c:pt idx="6084">
                  <c:v>0.67232199999999998</c:v>
                </c:pt>
                <c:pt idx="6085">
                  <c:v>0.67244199999999998</c:v>
                </c:pt>
                <c:pt idx="6086">
                  <c:v>0.67256099999999996</c:v>
                </c:pt>
                <c:pt idx="6087">
                  <c:v>0.67267999999999994</c:v>
                </c:pt>
                <c:pt idx="6088">
                  <c:v>0.67279900000000004</c:v>
                </c:pt>
                <c:pt idx="6089">
                  <c:v>0.67291699999999999</c:v>
                </c:pt>
                <c:pt idx="6090">
                  <c:v>0.67303599999999997</c:v>
                </c:pt>
                <c:pt idx="6091">
                  <c:v>0.67315499999999995</c:v>
                </c:pt>
                <c:pt idx="6092">
                  <c:v>0.67327300000000001</c:v>
                </c:pt>
                <c:pt idx="6093">
                  <c:v>0.67339099999999996</c:v>
                </c:pt>
                <c:pt idx="6094">
                  <c:v>0.67351000000000005</c:v>
                </c:pt>
                <c:pt idx="6095">
                  <c:v>0.673628</c:v>
                </c:pt>
                <c:pt idx="6096">
                  <c:v>0.67374599999999996</c:v>
                </c:pt>
                <c:pt idx="6097">
                  <c:v>0.67386299999999999</c:v>
                </c:pt>
                <c:pt idx="6098">
                  <c:v>0.67398100000000005</c:v>
                </c:pt>
                <c:pt idx="6099">
                  <c:v>0.674099</c:v>
                </c:pt>
                <c:pt idx="6100">
                  <c:v>0.67421600000000004</c:v>
                </c:pt>
                <c:pt idx="6101">
                  <c:v>0.67433399999999999</c:v>
                </c:pt>
                <c:pt idx="6102">
                  <c:v>0.67445100000000002</c:v>
                </c:pt>
                <c:pt idx="6103">
                  <c:v>0.67456799999999995</c:v>
                </c:pt>
                <c:pt idx="6104">
                  <c:v>0.67468499999999998</c:v>
                </c:pt>
                <c:pt idx="6105">
                  <c:v>0.67480200000000001</c:v>
                </c:pt>
                <c:pt idx="6106">
                  <c:v>0.67491900000000005</c:v>
                </c:pt>
                <c:pt idx="6107">
                  <c:v>0.67503599999999997</c:v>
                </c:pt>
                <c:pt idx="6108">
                  <c:v>0.67515199999999997</c:v>
                </c:pt>
                <c:pt idx="6109">
                  <c:v>0.67526900000000001</c:v>
                </c:pt>
                <c:pt idx="6110">
                  <c:v>0.67538500000000001</c:v>
                </c:pt>
                <c:pt idx="6111">
                  <c:v>0.67550100000000002</c:v>
                </c:pt>
                <c:pt idx="6112">
                  <c:v>0.67561700000000002</c:v>
                </c:pt>
                <c:pt idx="6113">
                  <c:v>0.67573300000000003</c:v>
                </c:pt>
                <c:pt idx="6114">
                  <c:v>0.67584900000000003</c:v>
                </c:pt>
                <c:pt idx="6115">
                  <c:v>0.67596500000000004</c:v>
                </c:pt>
                <c:pt idx="6116">
                  <c:v>0.67608100000000004</c:v>
                </c:pt>
                <c:pt idx="6117">
                  <c:v>0.67619600000000002</c:v>
                </c:pt>
                <c:pt idx="6118">
                  <c:v>0.67631200000000002</c:v>
                </c:pt>
                <c:pt idx="6119">
                  <c:v>0.676427</c:v>
                </c:pt>
                <c:pt idx="6120">
                  <c:v>0.67654199999999998</c:v>
                </c:pt>
                <c:pt idx="6121">
                  <c:v>0.67665699999999995</c:v>
                </c:pt>
                <c:pt idx="6122">
                  <c:v>0.67677200000000004</c:v>
                </c:pt>
                <c:pt idx="6123">
                  <c:v>0.67688700000000002</c:v>
                </c:pt>
                <c:pt idx="6124">
                  <c:v>0.67700199999999999</c:v>
                </c:pt>
                <c:pt idx="6125">
                  <c:v>0.67711699999999997</c:v>
                </c:pt>
                <c:pt idx="6126">
                  <c:v>0.67723100000000003</c:v>
                </c:pt>
                <c:pt idx="6127">
                  <c:v>0.677346</c:v>
                </c:pt>
                <c:pt idx="6128">
                  <c:v>0.67745999999999995</c:v>
                </c:pt>
                <c:pt idx="6129">
                  <c:v>0.67757400000000001</c:v>
                </c:pt>
                <c:pt idx="6130">
                  <c:v>0.67768799999999996</c:v>
                </c:pt>
                <c:pt idx="6131">
                  <c:v>0.67780200000000002</c:v>
                </c:pt>
                <c:pt idx="6132">
                  <c:v>0.67791599999999996</c:v>
                </c:pt>
                <c:pt idx="6133">
                  <c:v>0.67803000000000002</c:v>
                </c:pt>
                <c:pt idx="6134">
                  <c:v>0.67814399999999997</c:v>
                </c:pt>
                <c:pt idx="6135">
                  <c:v>0.678257</c:v>
                </c:pt>
                <c:pt idx="6136">
                  <c:v>0.67837099999999995</c:v>
                </c:pt>
                <c:pt idx="6137">
                  <c:v>0.67848399999999998</c:v>
                </c:pt>
                <c:pt idx="6138">
                  <c:v>0.67859700000000001</c:v>
                </c:pt>
                <c:pt idx="6139">
                  <c:v>0.67871000000000004</c:v>
                </c:pt>
                <c:pt idx="6140">
                  <c:v>0.67882299999999995</c:v>
                </c:pt>
                <c:pt idx="6141">
                  <c:v>0.67893599999999998</c:v>
                </c:pt>
                <c:pt idx="6142">
                  <c:v>0.67904900000000001</c:v>
                </c:pt>
                <c:pt idx="6143">
                  <c:v>0.67916200000000004</c:v>
                </c:pt>
                <c:pt idx="6144">
                  <c:v>0.67927400000000004</c:v>
                </c:pt>
                <c:pt idx="6145">
                  <c:v>0.67938600000000005</c:v>
                </c:pt>
                <c:pt idx="6146">
                  <c:v>0.67949899999999996</c:v>
                </c:pt>
                <c:pt idx="6147">
                  <c:v>0.67961099999999997</c:v>
                </c:pt>
                <c:pt idx="6148">
                  <c:v>0.67972299999999997</c:v>
                </c:pt>
                <c:pt idx="6149">
                  <c:v>0.67983499999999997</c:v>
                </c:pt>
                <c:pt idx="6150">
                  <c:v>0.67994699999999997</c:v>
                </c:pt>
                <c:pt idx="6151">
                  <c:v>0.68005899999999997</c:v>
                </c:pt>
                <c:pt idx="6152">
                  <c:v>0.68017000000000005</c:v>
                </c:pt>
                <c:pt idx="6153">
                  <c:v>0.68028200000000005</c:v>
                </c:pt>
                <c:pt idx="6154">
                  <c:v>0.68039300000000003</c:v>
                </c:pt>
                <c:pt idx="6155">
                  <c:v>0.68050500000000003</c:v>
                </c:pt>
                <c:pt idx="6156">
                  <c:v>0.680616</c:v>
                </c:pt>
                <c:pt idx="6157">
                  <c:v>0.68072699999999997</c:v>
                </c:pt>
                <c:pt idx="6158">
                  <c:v>0.68083800000000005</c:v>
                </c:pt>
                <c:pt idx="6159">
                  <c:v>0.68094900000000003</c:v>
                </c:pt>
                <c:pt idx="6160">
                  <c:v>0.68106</c:v>
                </c:pt>
                <c:pt idx="6161">
                  <c:v>0.68117099999999997</c:v>
                </c:pt>
                <c:pt idx="6162">
                  <c:v>0.68128100000000003</c:v>
                </c:pt>
                <c:pt idx="6163">
                  <c:v>0.681392</c:v>
                </c:pt>
                <c:pt idx="6164">
                  <c:v>0.68150200000000005</c:v>
                </c:pt>
                <c:pt idx="6165">
                  <c:v>0.681612</c:v>
                </c:pt>
                <c:pt idx="6166">
                  <c:v>0.68172200000000005</c:v>
                </c:pt>
                <c:pt idx="6167">
                  <c:v>0.68183199999999999</c:v>
                </c:pt>
                <c:pt idx="6168">
                  <c:v>0.68194200000000005</c:v>
                </c:pt>
                <c:pt idx="6169">
                  <c:v>0.68205199999999999</c:v>
                </c:pt>
                <c:pt idx="6170">
                  <c:v>0.68216200000000005</c:v>
                </c:pt>
                <c:pt idx="6171">
                  <c:v>0.68227099999999996</c:v>
                </c:pt>
                <c:pt idx="6172">
                  <c:v>0.68238100000000002</c:v>
                </c:pt>
                <c:pt idx="6173">
                  <c:v>0.68249000000000004</c:v>
                </c:pt>
                <c:pt idx="6174">
                  <c:v>0.68259999999999998</c:v>
                </c:pt>
                <c:pt idx="6175">
                  <c:v>0.68270900000000001</c:v>
                </c:pt>
                <c:pt idx="6176">
                  <c:v>0.68281800000000004</c:v>
                </c:pt>
                <c:pt idx="6177">
                  <c:v>0.68292699999999995</c:v>
                </c:pt>
                <c:pt idx="6178">
                  <c:v>0.68303599999999998</c:v>
                </c:pt>
                <c:pt idx="6179">
                  <c:v>0.68314399999999997</c:v>
                </c:pt>
                <c:pt idx="6180">
                  <c:v>0.683253</c:v>
                </c:pt>
                <c:pt idx="6181">
                  <c:v>0.68336200000000002</c:v>
                </c:pt>
                <c:pt idx="6182">
                  <c:v>0.68347000000000002</c:v>
                </c:pt>
                <c:pt idx="6183">
                  <c:v>0.68357800000000002</c:v>
                </c:pt>
                <c:pt idx="6184">
                  <c:v>0.68368700000000004</c:v>
                </c:pt>
                <c:pt idx="6185">
                  <c:v>0.68379500000000004</c:v>
                </c:pt>
                <c:pt idx="6186">
                  <c:v>0.68390300000000004</c:v>
                </c:pt>
                <c:pt idx="6187">
                  <c:v>0.68401100000000004</c:v>
                </c:pt>
                <c:pt idx="6188">
                  <c:v>0.684118</c:v>
                </c:pt>
                <c:pt idx="6189">
                  <c:v>0.684226</c:v>
                </c:pt>
                <c:pt idx="6190">
                  <c:v>0.684334</c:v>
                </c:pt>
                <c:pt idx="6191">
                  <c:v>0.68444099999999997</c:v>
                </c:pt>
                <c:pt idx="6192">
                  <c:v>0.68454800000000005</c:v>
                </c:pt>
                <c:pt idx="6193">
                  <c:v>0.68465600000000004</c:v>
                </c:pt>
                <c:pt idx="6194">
                  <c:v>0.68476300000000001</c:v>
                </c:pt>
                <c:pt idx="6195">
                  <c:v>0.68486999999999998</c:v>
                </c:pt>
                <c:pt idx="6196">
                  <c:v>0.68497699999999995</c:v>
                </c:pt>
                <c:pt idx="6197">
                  <c:v>0.68508400000000003</c:v>
                </c:pt>
                <c:pt idx="6198">
                  <c:v>0.68518999999999997</c:v>
                </c:pt>
                <c:pt idx="6199">
                  <c:v>0.68529700000000005</c:v>
                </c:pt>
                <c:pt idx="6200">
                  <c:v>0.68540400000000001</c:v>
                </c:pt>
                <c:pt idx="6201">
                  <c:v>0.68550999999999995</c:v>
                </c:pt>
                <c:pt idx="6202">
                  <c:v>0.685616</c:v>
                </c:pt>
                <c:pt idx="6203">
                  <c:v>0.68572299999999997</c:v>
                </c:pt>
                <c:pt idx="6204">
                  <c:v>0.68582900000000002</c:v>
                </c:pt>
                <c:pt idx="6205">
                  <c:v>0.68593499999999996</c:v>
                </c:pt>
                <c:pt idx="6206">
                  <c:v>0.68604100000000001</c:v>
                </c:pt>
                <c:pt idx="6207">
                  <c:v>0.68614600000000003</c:v>
                </c:pt>
                <c:pt idx="6208">
                  <c:v>0.68625199999999997</c:v>
                </c:pt>
                <c:pt idx="6209">
                  <c:v>0.68635800000000002</c:v>
                </c:pt>
                <c:pt idx="6210">
                  <c:v>0.68646300000000005</c:v>
                </c:pt>
                <c:pt idx="6211">
                  <c:v>0.68656899999999998</c:v>
                </c:pt>
                <c:pt idx="6212">
                  <c:v>0.68667400000000001</c:v>
                </c:pt>
                <c:pt idx="6213">
                  <c:v>0.68677900000000003</c:v>
                </c:pt>
                <c:pt idx="6214">
                  <c:v>0.68688400000000005</c:v>
                </c:pt>
                <c:pt idx="6215">
                  <c:v>0.68698899999999996</c:v>
                </c:pt>
                <c:pt idx="6216">
                  <c:v>0.68709399999999998</c:v>
                </c:pt>
                <c:pt idx="6217">
                  <c:v>0.687199</c:v>
                </c:pt>
                <c:pt idx="6218">
                  <c:v>0.68730400000000003</c:v>
                </c:pt>
                <c:pt idx="6219">
                  <c:v>0.68740800000000002</c:v>
                </c:pt>
                <c:pt idx="6220">
                  <c:v>0.68751300000000004</c:v>
                </c:pt>
                <c:pt idx="6221">
                  <c:v>0.68761700000000003</c:v>
                </c:pt>
                <c:pt idx="6222">
                  <c:v>0.68772100000000003</c:v>
                </c:pt>
                <c:pt idx="6223">
                  <c:v>0.68782500000000002</c:v>
                </c:pt>
                <c:pt idx="6224">
                  <c:v>0.68792900000000001</c:v>
                </c:pt>
                <c:pt idx="6225">
                  <c:v>0.68803300000000001</c:v>
                </c:pt>
                <c:pt idx="6226">
                  <c:v>0.688137</c:v>
                </c:pt>
                <c:pt idx="6227">
                  <c:v>0.68824099999999999</c:v>
                </c:pt>
                <c:pt idx="6228">
                  <c:v>0.68834499999999998</c:v>
                </c:pt>
                <c:pt idx="6229">
                  <c:v>0.68844799999999995</c:v>
                </c:pt>
                <c:pt idx="6230">
                  <c:v>0.68855200000000005</c:v>
                </c:pt>
                <c:pt idx="6231">
                  <c:v>0.68865500000000002</c:v>
                </c:pt>
                <c:pt idx="6232">
                  <c:v>0.68875799999999998</c:v>
                </c:pt>
                <c:pt idx="6233">
                  <c:v>0.68886099999999995</c:v>
                </c:pt>
                <c:pt idx="6234">
                  <c:v>0.68896400000000002</c:v>
                </c:pt>
                <c:pt idx="6235">
                  <c:v>0.68906699999999999</c:v>
                </c:pt>
                <c:pt idx="6236">
                  <c:v>0.68916999999999995</c:v>
                </c:pt>
                <c:pt idx="6237">
                  <c:v>0.68927300000000002</c:v>
                </c:pt>
                <c:pt idx="6238">
                  <c:v>0.68937599999999999</c:v>
                </c:pt>
                <c:pt idx="6239">
                  <c:v>0.68947800000000004</c:v>
                </c:pt>
                <c:pt idx="6240">
                  <c:v>0.68957999999999997</c:v>
                </c:pt>
                <c:pt idx="6241">
                  <c:v>0.68968300000000005</c:v>
                </c:pt>
                <c:pt idx="6242">
                  <c:v>0.68978499999999998</c:v>
                </c:pt>
                <c:pt idx="6243">
                  <c:v>0.68988700000000003</c:v>
                </c:pt>
                <c:pt idx="6244">
                  <c:v>0.68998899999999996</c:v>
                </c:pt>
                <c:pt idx="6245">
                  <c:v>0.69009100000000001</c:v>
                </c:pt>
                <c:pt idx="6246">
                  <c:v>0.69019299999999995</c:v>
                </c:pt>
                <c:pt idx="6247">
                  <c:v>0.69029499999999999</c:v>
                </c:pt>
                <c:pt idx="6248">
                  <c:v>0.69039600000000001</c:v>
                </c:pt>
                <c:pt idx="6249">
                  <c:v>0.69049799999999995</c:v>
                </c:pt>
                <c:pt idx="6250">
                  <c:v>0.69059899999999996</c:v>
                </c:pt>
                <c:pt idx="6251">
                  <c:v>0.69070100000000001</c:v>
                </c:pt>
                <c:pt idx="6252">
                  <c:v>0.69080200000000003</c:v>
                </c:pt>
                <c:pt idx="6253">
                  <c:v>0.69090300000000004</c:v>
                </c:pt>
                <c:pt idx="6254">
                  <c:v>0.69100399999999995</c:v>
                </c:pt>
                <c:pt idx="6255">
                  <c:v>0.69110499999999997</c:v>
                </c:pt>
                <c:pt idx="6256">
                  <c:v>0.69120599999999999</c:v>
                </c:pt>
                <c:pt idx="6257">
                  <c:v>0.691307</c:v>
                </c:pt>
                <c:pt idx="6258">
                  <c:v>0.69140699999999999</c:v>
                </c:pt>
                <c:pt idx="6259">
                  <c:v>0.69150800000000001</c:v>
                </c:pt>
                <c:pt idx="6260">
                  <c:v>0.691608</c:v>
                </c:pt>
                <c:pt idx="6261">
                  <c:v>0.69170900000000002</c:v>
                </c:pt>
                <c:pt idx="6262">
                  <c:v>0.69180900000000001</c:v>
                </c:pt>
                <c:pt idx="6263">
                  <c:v>0.691909</c:v>
                </c:pt>
                <c:pt idx="6264">
                  <c:v>0.69200899999999999</c:v>
                </c:pt>
                <c:pt idx="6265">
                  <c:v>0.69210899999999997</c:v>
                </c:pt>
                <c:pt idx="6266">
                  <c:v>0.69220899999999996</c:v>
                </c:pt>
                <c:pt idx="6267">
                  <c:v>0.69230899999999995</c:v>
                </c:pt>
                <c:pt idx="6268">
                  <c:v>0.69240800000000002</c:v>
                </c:pt>
                <c:pt idx="6269">
                  <c:v>0.69250800000000001</c:v>
                </c:pt>
                <c:pt idx="6270">
                  <c:v>0.69260699999999997</c:v>
                </c:pt>
                <c:pt idx="6271">
                  <c:v>0.69270699999999996</c:v>
                </c:pt>
                <c:pt idx="6272">
                  <c:v>0.69280600000000003</c:v>
                </c:pt>
                <c:pt idx="6273">
                  <c:v>0.69290499999999999</c:v>
                </c:pt>
                <c:pt idx="6274">
                  <c:v>0.69300399999999995</c:v>
                </c:pt>
                <c:pt idx="6275">
                  <c:v>0.69310300000000002</c:v>
                </c:pt>
                <c:pt idx="6276">
                  <c:v>0.69320199999999998</c:v>
                </c:pt>
                <c:pt idx="6277">
                  <c:v>0.69330099999999995</c:v>
                </c:pt>
                <c:pt idx="6278">
                  <c:v>0.69340000000000002</c:v>
                </c:pt>
                <c:pt idx="6279">
                  <c:v>0.69349799999999995</c:v>
                </c:pt>
                <c:pt idx="6280">
                  <c:v>0.69359700000000002</c:v>
                </c:pt>
                <c:pt idx="6281">
                  <c:v>0.69369499999999995</c:v>
                </c:pt>
                <c:pt idx="6282">
                  <c:v>0.69379299999999999</c:v>
                </c:pt>
                <c:pt idx="6283">
                  <c:v>0.69389199999999995</c:v>
                </c:pt>
                <c:pt idx="6284">
                  <c:v>0.69399</c:v>
                </c:pt>
                <c:pt idx="6285">
                  <c:v>0.69408800000000004</c:v>
                </c:pt>
                <c:pt idx="6286">
                  <c:v>0.69418599999999997</c:v>
                </c:pt>
                <c:pt idx="6287">
                  <c:v>0.69428299999999998</c:v>
                </c:pt>
                <c:pt idx="6288">
                  <c:v>0.69438100000000003</c:v>
                </c:pt>
                <c:pt idx="6289">
                  <c:v>0.69447899999999996</c:v>
                </c:pt>
                <c:pt idx="6290">
                  <c:v>0.69457599999999997</c:v>
                </c:pt>
                <c:pt idx="6291">
                  <c:v>0.69467400000000001</c:v>
                </c:pt>
                <c:pt idx="6292">
                  <c:v>0.69477100000000003</c:v>
                </c:pt>
                <c:pt idx="6293">
                  <c:v>0.69486800000000004</c:v>
                </c:pt>
                <c:pt idx="6294">
                  <c:v>0.69496599999999997</c:v>
                </c:pt>
                <c:pt idx="6295">
                  <c:v>0.69506299999999999</c:v>
                </c:pt>
                <c:pt idx="6296">
                  <c:v>0.69516</c:v>
                </c:pt>
                <c:pt idx="6297">
                  <c:v>0.69525599999999999</c:v>
                </c:pt>
                <c:pt idx="6298">
                  <c:v>0.695353</c:v>
                </c:pt>
                <c:pt idx="6299">
                  <c:v>0.69545000000000001</c:v>
                </c:pt>
                <c:pt idx="6300">
                  <c:v>0.695546</c:v>
                </c:pt>
                <c:pt idx="6301">
                  <c:v>0.69564300000000001</c:v>
                </c:pt>
                <c:pt idx="6302">
                  <c:v>0.695739</c:v>
                </c:pt>
                <c:pt idx="6303">
                  <c:v>0.69583600000000001</c:v>
                </c:pt>
                <c:pt idx="6304">
                  <c:v>0.695932</c:v>
                </c:pt>
                <c:pt idx="6305">
                  <c:v>0.69602799999999998</c:v>
                </c:pt>
                <c:pt idx="6306">
                  <c:v>0.69612399999999997</c:v>
                </c:pt>
                <c:pt idx="6307">
                  <c:v>0.69621999999999995</c:v>
                </c:pt>
                <c:pt idx="6308">
                  <c:v>0.69631600000000005</c:v>
                </c:pt>
                <c:pt idx="6309">
                  <c:v>0.69641200000000003</c:v>
                </c:pt>
                <c:pt idx="6310">
                  <c:v>0.69650699999999999</c:v>
                </c:pt>
                <c:pt idx="6311">
                  <c:v>0.69660299999999997</c:v>
                </c:pt>
                <c:pt idx="6312">
                  <c:v>0.69669800000000004</c:v>
                </c:pt>
                <c:pt idx="6313">
                  <c:v>0.69679400000000002</c:v>
                </c:pt>
                <c:pt idx="6314">
                  <c:v>0.69688899999999998</c:v>
                </c:pt>
                <c:pt idx="6315">
                  <c:v>0.69698400000000005</c:v>
                </c:pt>
                <c:pt idx="6316">
                  <c:v>0.697079</c:v>
                </c:pt>
                <c:pt idx="6317">
                  <c:v>0.69717399999999996</c:v>
                </c:pt>
                <c:pt idx="6318">
                  <c:v>0.69726900000000003</c:v>
                </c:pt>
                <c:pt idx="6319">
                  <c:v>0.69736399999999998</c:v>
                </c:pt>
                <c:pt idx="6320">
                  <c:v>0.69745800000000002</c:v>
                </c:pt>
                <c:pt idx="6321">
                  <c:v>0.69755299999999998</c:v>
                </c:pt>
                <c:pt idx="6322">
                  <c:v>0.69764800000000005</c:v>
                </c:pt>
                <c:pt idx="6323">
                  <c:v>0.69774199999999997</c:v>
                </c:pt>
                <c:pt idx="6324">
                  <c:v>0.69783600000000001</c:v>
                </c:pt>
                <c:pt idx="6325">
                  <c:v>0.69793099999999997</c:v>
                </c:pt>
                <c:pt idx="6326">
                  <c:v>0.69802500000000001</c:v>
                </c:pt>
                <c:pt idx="6327">
                  <c:v>0.69811900000000005</c:v>
                </c:pt>
                <c:pt idx="6328">
                  <c:v>0.69821299999999997</c:v>
                </c:pt>
                <c:pt idx="6329">
                  <c:v>0.69830700000000001</c:v>
                </c:pt>
                <c:pt idx="6330">
                  <c:v>0.69840000000000002</c:v>
                </c:pt>
                <c:pt idx="6331">
                  <c:v>0.69849399999999995</c:v>
                </c:pt>
                <c:pt idx="6332">
                  <c:v>0.69858799999999999</c:v>
                </c:pt>
                <c:pt idx="6333">
                  <c:v>0.698681</c:v>
                </c:pt>
                <c:pt idx="6334">
                  <c:v>0.69877500000000003</c:v>
                </c:pt>
                <c:pt idx="6335">
                  <c:v>0.69886800000000004</c:v>
                </c:pt>
                <c:pt idx="6336">
                  <c:v>0.69896100000000005</c:v>
                </c:pt>
                <c:pt idx="6337">
                  <c:v>0.69905399999999995</c:v>
                </c:pt>
                <c:pt idx="6338">
                  <c:v>0.69914699999999996</c:v>
                </c:pt>
                <c:pt idx="6339">
                  <c:v>0.69923999999999997</c:v>
                </c:pt>
                <c:pt idx="6340">
                  <c:v>0.69933299999999998</c:v>
                </c:pt>
                <c:pt idx="6341">
                  <c:v>0.69942599999999999</c:v>
                </c:pt>
                <c:pt idx="6342">
                  <c:v>0.699519</c:v>
                </c:pt>
                <c:pt idx="6343">
                  <c:v>0.69961099999999998</c:v>
                </c:pt>
                <c:pt idx="6344">
                  <c:v>0.69970399999999999</c:v>
                </c:pt>
                <c:pt idx="6345">
                  <c:v>0.69979599999999997</c:v>
                </c:pt>
                <c:pt idx="6346">
                  <c:v>0.69988899999999998</c:v>
                </c:pt>
                <c:pt idx="6347">
                  <c:v>0.69998099999999996</c:v>
                </c:pt>
                <c:pt idx="6348">
                  <c:v>0.70007299999999995</c:v>
                </c:pt>
                <c:pt idx="6349">
                  <c:v>0.70016500000000004</c:v>
                </c:pt>
                <c:pt idx="6350">
                  <c:v>0.70025700000000002</c:v>
                </c:pt>
                <c:pt idx="6351">
                  <c:v>0.700349</c:v>
                </c:pt>
                <c:pt idx="6352">
                  <c:v>0.70044099999999998</c:v>
                </c:pt>
                <c:pt idx="6353">
                  <c:v>0.70053200000000004</c:v>
                </c:pt>
                <c:pt idx="6354">
                  <c:v>0.70062400000000002</c:v>
                </c:pt>
                <c:pt idx="6355">
                  <c:v>0.70071499999999998</c:v>
                </c:pt>
                <c:pt idx="6356">
                  <c:v>0.70080699999999996</c:v>
                </c:pt>
                <c:pt idx="6357">
                  <c:v>0.70089800000000002</c:v>
                </c:pt>
                <c:pt idx="6358">
                  <c:v>0.70098899999999997</c:v>
                </c:pt>
                <c:pt idx="6359">
                  <c:v>0.70108099999999995</c:v>
                </c:pt>
                <c:pt idx="6360">
                  <c:v>0.70117200000000002</c:v>
                </c:pt>
                <c:pt idx="6361">
                  <c:v>0.70126299999999997</c:v>
                </c:pt>
                <c:pt idx="6362">
                  <c:v>0.701353</c:v>
                </c:pt>
                <c:pt idx="6363">
                  <c:v>0.70144399999999996</c:v>
                </c:pt>
                <c:pt idx="6364">
                  <c:v>0.70153500000000002</c:v>
                </c:pt>
                <c:pt idx="6365">
                  <c:v>0.70162599999999997</c:v>
                </c:pt>
                <c:pt idx="6366">
                  <c:v>0.70171600000000001</c:v>
                </c:pt>
                <c:pt idx="6367">
                  <c:v>0.70180699999999996</c:v>
                </c:pt>
                <c:pt idx="6368">
                  <c:v>0.70189699999999999</c:v>
                </c:pt>
                <c:pt idx="6369">
                  <c:v>0.70198700000000003</c:v>
                </c:pt>
                <c:pt idx="6370">
                  <c:v>0.70207699999999995</c:v>
                </c:pt>
                <c:pt idx="6371">
                  <c:v>0.70216699999999999</c:v>
                </c:pt>
                <c:pt idx="6372">
                  <c:v>0.70225700000000002</c:v>
                </c:pt>
                <c:pt idx="6373">
                  <c:v>0.70234700000000005</c:v>
                </c:pt>
                <c:pt idx="6374">
                  <c:v>0.70243699999999998</c:v>
                </c:pt>
                <c:pt idx="6375">
                  <c:v>0.70252700000000001</c:v>
                </c:pt>
                <c:pt idx="6376">
                  <c:v>0.70261700000000005</c:v>
                </c:pt>
                <c:pt idx="6377">
                  <c:v>0.70270600000000005</c:v>
                </c:pt>
                <c:pt idx="6378">
                  <c:v>0.70279599999999998</c:v>
                </c:pt>
                <c:pt idx="6379">
                  <c:v>0.70288499999999998</c:v>
                </c:pt>
                <c:pt idx="6380">
                  <c:v>0.70297399999999999</c:v>
                </c:pt>
                <c:pt idx="6381">
                  <c:v>0.70306299999999999</c:v>
                </c:pt>
                <c:pt idx="6382">
                  <c:v>0.70315300000000003</c:v>
                </c:pt>
                <c:pt idx="6383">
                  <c:v>0.70324200000000003</c:v>
                </c:pt>
                <c:pt idx="6384">
                  <c:v>0.70333100000000004</c:v>
                </c:pt>
                <c:pt idx="6385">
                  <c:v>0.70341900000000002</c:v>
                </c:pt>
                <c:pt idx="6386">
                  <c:v>0.70350800000000002</c:v>
                </c:pt>
                <c:pt idx="6387">
                  <c:v>0.70359700000000003</c:v>
                </c:pt>
                <c:pt idx="6388">
                  <c:v>0.70368600000000003</c:v>
                </c:pt>
                <c:pt idx="6389">
                  <c:v>0.70377400000000001</c:v>
                </c:pt>
                <c:pt idx="6390">
                  <c:v>0.70386199999999999</c:v>
                </c:pt>
                <c:pt idx="6391">
                  <c:v>0.70395099999999999</c:v>
                </c:pt>
                <c:pt idx="6392">
                  <c:v>0.70403899999999997</c:v>
                </c:pt>
                <c:pt idx="6393">
                  <c:v>0.70412699999999995</c:v>
                </c:pt>
                <c:pt idx="6394">
                  <c:v>0.70421500000000004</c:v>
                </c:pt>
                <c:pt idx="6395">
                  <c:v>0.70430300000000001</c:v>
                </c:pt>
                <c:pt idx="6396">
                  <c:v>0.70439099999999999</c:v>
                </c:pt>
                <c:pt idx="6397">
                  <c:v>0.70447899999999997</c:v>
                </c:pt>
                <c:pt idx="6398">
                  <c:v>0.70456700000000005</c:v>
                </c:pt>
                <c:pt idx="6399">
                  <c:v>0.704654</c:v>
                </c:pt>
                <c:pt idx="6400">
                  <c:v>0.70474199999999998</c:v>
                </c:pt>
                <c:pt idx="6401">
                  <c:v>0.70482900000000004</c:v>
                </c:pt>
                <c:pt idx="6402">
                  <c:v>0.70491700000000002</c:v>
                </c:pt>
                <c:pt idx="6403">
                  <c:v>0.70500399999999996</c:v>
                </c:pt>
                <c:pt idx="6404">
                  <c:v>0.70509100000000002</c:v>
                </c:pt>
                <c:pt idx="6405">
                  <c:v>0.70517799999999997</c:v>
                </c:pt>
                <c:pt idx="6406">
                  <c:v>0.70526500000000003</c:v>
                </c:pt>
                <c:pt idx="6407">
                  <c:v>0.70535199999999998</c:v>
                </c:pt>
                <c:pt idx="6408">
                  <c:v>0.70543900000000004</c:v>
                </c:pt>
                <c:pt idx="6409">
                  <c:v>0.70552599999999999</c:v>
                </c:pt>
                <c:pt idx="6410">
                  <c:v>0.70561300000000005</c:v>
                </c:pt>
                <c:pt idx="6411">
                  <c:v>0.70569899999999997</c:v>
                </c:pt>
                <c:pt idx="6412">
                  <c:v>0.70578600000000002</c:v>
                </c:pt>
                <c:pt idx="6413">
                  <c:v>0.70587200000000005</c:v>
                </c:pt>
                <c:pt idx="6414">
                  <c:v>0.705959</c:v>
                </c:pt>
                <c:pt idx="6415">
                  <c:v>0.70604500000000003</c:v>
                </c:pt>
                <c:pt idx="6416">
                  <c:v>0.70613099999999995</c:v>
                </c:pt>
                <c:pt idx="6417">
                  <c:v>0.70621699999999998</c:v>
                </c:pt>
                <c:pt idx="6418">
                  <c:v>0.70630300000000001</c:v>
                </c:pt>
                <c:pt idx="6419">
                  <c:v>0.70638900000000004</c:v>
                </c:pt>
                <c:pt idx="6420">
                  <c:v>0.70647499999999996</c:v>
                </c:pt>
                <c:pt idx="6421">
                  <c:v>0.70656099999999999</c:v>
                </c:pt>
                <c:pt idx="6422">
                  <c:v>0.70664700000000003</c:v>
                </c:pt>
                <c:pt idx="6423">
                  <c:v>0.70673200000000003</c:v>
                </c:pt>
                <c:pt idx="6424">
                  <c:v>0.70681799999999995</c:v>
                </c:pt>
                <c:pt idx="6425">
                  <c:v>0.70690299999999995</c:v>
                </c:pt>
                <c:pt idx="6426">
                  <c:v>0.70698899999999998</c:v>
                </c:pt>
                <c:pt idx="6427">
                  <c:v>0.70707399999999998</c:v>
                </c:pt>
                <c:pt idx="6428">
                  <c:v>0.70715899999999998</c:v>
                </c:pt>
                <c:pt idx="6429">
                  <c:v>0.70724399999999998</c:v>
                </c:pt>
                <c:pt idx="6430">
                  <c:v>0.70732899999999999</c:v>
                </c:pt>
                <c:pt idx="6431">
                  <c:v>0.70741399999999999</c:v>
                </c:pt>
                <c:pt idx="6432">
                  <c:v>0.70749899999999999</c:v>
                </c:pt>
                <c:pt idx="6433">
                  <c:v>0.70758399999999999</c:v>
                </c:pt>
                <c:pt idx="6434">
                  <c:v>0.70766799999999996</c:v>
                </c:pt>
                <c:pt idx="6435">
                  <c:v>0.70775299999999997</c:v>
                </c:pt>
                <c:pt idx="6436">
                  <c:v>0.70783799999999997</c:v>
                </c:pt>
                <c:pt idx="6437">
                  <c:v>0.70792200000000005</c:v>
                </c:pt>
                <c:pt idx="6438">
                  <c:v>0.70800600000000002</c:v>
                </c:pt>
                <c:pt idx="6439">
                  <c:v>0.70809100000000003</c:v>
                </c:pt>
                <c:pt idx="6440">
                  <c:v>0.708175</c:v>
                </c:pt>
                <c:pt idx="6441">
                  <c:v>0.70825899999999997</c:v>
                </c:pt>
                <c:pt idx="6442">
                  <c:v>0.70834299999999994</c:v>
                </c:pt>
                <c:pt idx="6443">
                  <c:v>0.70842700000000003</c:v>
                </c:pt>
                <c:pt idx="6444">
                  <c:v>0.708511</c:v>
                </c:pt>
                <c:pt idx="6445">
                  <c:v>0.70859499999999997</c:v>
                </c:pt>
                <c:pt idx="6446">
                  <c:v>0.70867800000000003</c:v>
                </c:pt>
                <c:pt idx="6447">
                  <c:v>0.708762</c:v>
                </c:pt>
                <c:pt idx="6448">
                  <c:v>0.70884499999999995</c:v>
                </c:pt>
                <c:pt idx="6449">
                  <c:v>0.70892900000000003</c:v>
                </c:pt>
                <c:pt idx="6450">
                  <c:v>0.70901199999999998</c:v>
                </c:pt>
                <c:pt idx="6451">
                  <c:v>0.70909599999999995</c:v>
                </c:pt>
                <c:pt idx="6452">
                  <c:v>0.709179</c:v>
                </c:pt>
                <c:pt idx="6453">
                  <c:v>0.70926199999999995</c:v>
                </c:pt>
                <c:pt idx="6454">
                  <c:v>0.709345</c:v>
                </c:pt>
                <c:pt idx="6455">
                  <c:v>0.70942799999999995</c:v>
                </c:pt>
                <c:pt idx="6456">
                  <c:v>0.709511</c:v>
                </c:pt>
                <c:pt idx="6457">
                  <c:v>0.70959399999999995</c:v>
                </c:pt>
                <c:pt idx="6458">
                  <c:v>0.70967599999999997</c:v>
                </c:pt>
                <c:pt idx="6459">
                  <c:v>0.70975900000000003</c:v>
                </c:pt>
                <c:pt idx="6460">
                  <c:v>0.70984100000000006</c:v>
                </c:pt>
                <c:pt idx="6461">
                  <c:v>0.709924</c:v>
                </c:pt>
                <c:pt idx="6462">
                  <c:v>0.71000600000000003</c:v>
                </c:pt>
                <c:pt idx="6463">
                  <c:v>0.71008899999999997</c:v>
                </c:pt>
                <c:pt idx="6464">
                  <c:v>0.710171</c:v>
                </c:pt>
                <c:pt idx="6465">
                  <c:v>0.71025300000000002</c:v>
                </c:pt>
                <c:pt idx="6466">
                  <c:v>0.71033500000000005</c:v>
                </c:pt>
                <c:pt idx="6467">
                  <c:v>0.71041699999999997</c:v>
                </c:pt>
                <c:pt idx="6468">
                  <c:v>0.71049899999999999</c:v>
                </c:pt>
                <c:pt idx="6469">
                  <c:v>0.71058100000000002</c:v>
                </c:pt>
                <c:pt idx="6470">
                  <c:v>0.71066300000000004</c:v>
                </c:pt>
                <c:pt idx="6471">
                  <c:v>0.71074400000000004</c:v>
                </c:pt>
                <c:pt idx="6472">
                  <c:v>0.71082599999999996</c:v>
                </c:pt>
                <c:pt idx="6473">
                  <c:v>0.71090699999999996</c:v>
                </c:pt>
                <c:pt idx="6474">
                  <c:v>0.71098899999999998</c:v>
                </c:pt>
                <c:pt idx="6475">
                  <c:v>0.71106999999999998</c:v>
                </c:pt>
                <c:pt idx="6476">
                  <c:v>0.71115099999999998</c:v>
                </c:pt>
                <c:pt idx="6477">
                  <c:v>0.711233</c:v>
                </c:pt>
                <c:pt idx="6478">
                  <c:v>0.711314</c:v>
                </c:pt>
                <c:pt idx="6479">
                  <c:v>0.711395</c:v>
                </c:pt>
                <c:pt idx="6480">
                  <c:v>0.711476</c:v>
                </c:pt>
                <c:pt idx="6481">
                  <c:v>0.711557</c:v>
                </c:pt>
                <c:pt idx="6482">
                  <c:v>0.71163699999999996</c:v>
                </c:pt>
                <c:pt idx="6483">
                  <c:v>0.71171799999999996</c:v>
                </c:pt>
                <c:pt idx="6484">
                  <c:v>0.71179899999999996</c:v>
                </c:pt>
                <c:pt idx="6485">
                  <c:v>0.71187900000000004</c:v>
                </c:pt>
                <c:pt idx="6486">
                  <c:v>0.71196000000000004</c:v>
                </c:pt>
                <c:pt idx="6487">
                  <c:v>0.71204000000000001</c:v>
                </c:pt>
                <c:pt idx="6488">
                  <c:v>0.71211999999999998</c:v>
                </c:pt>
                <c:pt idx="6489">
                  <c:v>0.71220099999999997</c:v>
                </c:pt>
                <c:pt idx="6490">
                  <c:v>0.71228100000000005</c:v>
                </c:pt>
                <c:pt idx="6491">
                  <c:v>0.71236100000000002</c:v>
                </c:pt>
                <c:pt idx="6492">
                  <c:v>0.71244099999999999</c:v>
                </c:pt>
                <c:pt idx="6493">
                  <c:v>0.71252099999999996</c:v>
                </c:pt>
                <c:pt idx="6494">
                  <c:v>0.71260100000000004</c:v>
                </c:pt>
                <c:pt idx="6495">
                  <c:v>0.71267999999999998</c:v>
                </c:pt>
                <c:pt idx="6496">
                  <c:v>0.71275999999999995</c:v>
                </c:pt>
                <c:pt idx="6497">
                  <c:v>0.71284000000000003</c:v>
                </c:pt>
                <c:pt idx="6498">
                  <c:v>0.71291899999999997</c:v>
                </c:pt>
                <c:pt idx="6499">
                  <c:v>0.71299900000000005</c:v>
                </c:pt>
                <c:pt idx="6500">
                  <c:v>0.71307799999999999</c:v>
                </c:pt>
                <c:pt idx="6501">
                  <c:v>0.71315700000000004</c:v>
                </c:pt>
                <c:pt idx="6502">
                  <c:v>0.71323700000000001</c:v>
                </c:pt>
                <c:pt idx="6503">
                  <c:v>0.71331599999999995</c:v>
                </c:pt>
                <c:pt idx="6504">
                  <c:v>0.713395</c:v>
                </c:pt>
                <c:pt idx="6505">
                  <c:v>0.71347400000000005</c:v>
                </c:pt>
                <c:pt idx="6506">
                  <c:v>0.71355299999999999</c:v>
                </c:pt>
                <c:pt idx="6507">
                  <c:v>0.71363200000000004</c:v>
                </c:pt>
                <c:pt idx="6508">
                  <c:v>0.71370999999999996</c:v>
                </c:pt>
                <c:pt idx="6509">
                  <c:v>0.71378900000000001</c:v>
                </c:pt>
                <c:pt idx="6510">
                  <c:v>0.71386799999999995</c:v>
                </c:pt>
                <c:pt idx="6511">
                  <c:v>0.71394599999999997</c:v>
                </c:pt>
                <c:pt idx="6512">
                  <c:v>0.71402500000000002</c:v>
                </c:pt>
                <c:pt idx="6513">
                  <c:v>0.71410300000000004</c:v>
                </c:pt>
                <c:pt idx="6514">
                  <c:v>0.71418099999999995</c:v>
                </c:pt>
                <c:pt idx="6515">
                  <c:v>0.71425899999999998</c:v>
                </c:pt>
                <c:pt idx="6516">
                  <c:v>0.71433800000000003</c:v>
                </c:pt>
                <c:pt idx="6517">
                  <c:v>0.71441600000000005</c:v>
                </c:pt>
                <c:pt idx="6518">
                  <c:v>0.71449399999999996</c:v>
                </c:pt>
                <c:pt idx="6519">
                  <c:v>0.71457199999999998</c:v>
                </c:pt>
                <c:pt idx="6520">
                  <c:v>0.71464899999999998</c:v>
                </c:pt>
                <c:pt idx="6521">
                  <c:v>0.714727</c:v>
                </c:pt>
                <c:pt idx="6522">
                  <c:v>0.71480500000000002</c:v>
                </c:pt>
                <c:pt idx="6523">
                  <c:v>0.71488200000000002</c:v>
                </c:pt>
                <c:pt idx="6524">
                  <c:v>0.71496000000000004</c:v>
                </c:pt>
                <c:pt idx="6525">
                  <c:v>0.71503700000000003</c:v>
                </c:pt>
                <c:pt idx="6526">
                  <c:v>0.71511499999999995</c:v>
                </c:pt>
                <c:pt idx="6527">
                  <c:v>0.71519200000000005</c:v>
                </c:pt>
                <c:pt idx="6528">
                  <c:v>0.71526900000000004</c:v>
                </c:pt>
                <c:pt idx="6529">
                  <c:v>0.71534699999999996</c:v>
                </c:pt>
                <c:pt idx="6530">
                  <c:v>0.71542399999999995</c:v>
                </c:pt>
                <c:pt idx="6531">
                  <c:v>0.71550100000000005</c:v>
                </c:pt>
                <c:pt idx="6532">
                  <c:v>0.71557800000000005</c:v>
                </c:pt>
                <c:pt idx="6533">
                  <c:v>0.71565400000000001</c:v>
                </c:pt>
                <c:pt idx="6534">
                  <c:v>0.71573100000000001</c:v>
                </c:pt>
                <c:pt idx="6535">
                  <c:v>0.715808</c:v>
                </c:pt>
                <c:pt idx="6536">
                  <c:v>0.71588399999999996</c:v>
                </c:pt>
                <c:pt idx="6537">
                  <c:v>0.71596099999999996</c:v>
                </c:pt>
                <c:pt idx="6538">
                  <c:v>0.71603700000000003</c:v>
                </c:pt>
                <c:pt idx="6539">
                  <c:v>0.71611400000000003</c:v>
                </c:pt>
                <c:pt idx="6540">
                  <c:v>0.71618999999999999</c:v>
                </c:pt>
                <c:pt idx="6541">
                  <c:v>0.71626599999999996</c:v>
                </c:pt>
                <c:pt idx="6542">
                  <c:v>0.71634299999999995</c:v>
                </c:pt>
                <c:pt idx="6543">
                  <c:v>0.71641900000000003</c:v>
                </c:pt>
                <c:pt idx="6544">
                  <c:v>0.71649499999999999</c:v>
                </c:pt>
                <c:pt idx="6545">
                  <c:v>0.71657099999999996</c:v>
                </c:pt>
                <c:pt idx="6546">
                  <c:v>0.71664700000000003</c:v>
                </c:pt>
                <c:pt idx="6547">
                  <c:v>0.71672199999999997</c:v>
                </c:pt>
                <c:pt idx="6548">
                  <c:v>0.71679800000000005</c:v>
                </c:pt>
                <c:pt idx="6549">
                  <c:v>0.71687400000000001</c:v>
                </c:pt>
                <c:pt idx="6550">
                  <c:v>0.71694899999999995</c:v>
                </c:pt>
                <c:pt idx="6551">
                  <c:v>0.71702500000000002</c:v>
                </c:pt>
                <c:pt idx="6552">
                  <c:v>0.71709999999999996</c:v>
                </c:pt>
                <c:pt idx="6553">
                  <c:v>0.71717600000000004</c:v>
                </c:pt>
                <c:pt idx="6554">
                  <c:v>0.71725099999999997</c:v>
                </c:pt>
                <c:pt idx="6555">
                  <c:v>0.71732600000000002</c:v>
                </c:pt>
                <c:pt idx="6556">
                  <c:v>0.71740099999999996</c:v>
                </c:pt>
                <c:pt idx="6557">
                  <c:v>0.717476</c:v>
                </c:pt>
                <c:pt idx="6558">
                  <c:v>0.71755100000000005</c:v>
                </c:pt>
                <c:pt idx="6559">
                  <c:v>0.71762599999999999</c:v>
                </c:pt>
                <c:pt idx="6560">
                  <c:v>0.71770100000000003</c:v>
                </c:pt>
                <c:pt idx="6561">
                  <c:v>0.71777599999999997</c:v>
                </c:pt>
                <c:pt idx="6562">
                  <c:v>0.71784999999999999</c:v>
                </c:pt>
                <c:pt idx="6563">
                  <c:v>0.71792500000000004</c:v>
                </c:pt>
                <c:pt idx="6564">
                  <c:v>0.71799999999999997</c:v>
                </c:pt>
                <c:pt idx="6565">
                  <c:v>0.71807399999999999</c:v>
                </c:pt>
                <c:pt idx="6566">
                  <c:v>0.71814800000000001</c:v>
                </c:pt>
                <c:pt idx="6567">
                  <c:v>0.71822299999999994</c:v>
                </c:pt>
                <c:pt idx="6568">
                  <c:v>0.71829699999999996</c:v>
                </c:pt>
                <c:pt idx="6569">
                  <c:v>0.71837099999999998</c:v>
                </c:pt>
                <c:pt idx="6570">
                  <c:v>0.718445</c:v>
                </c:pt>
                <c:pt idx="6571">
                  <c:v>0.71851900000000002</c:v>
                </c:pt>
                <c:pt idx="6572">
                  <c:v>0.71859300000000004</c:v>
                </c:pt>
                <c:pt idx="6573">
                  <c:v>0.71866699999999994</c:v>
                </c:pt>
                <c:pt idx="6574">
                  <c:v>0.71874099999999996</c:v>
                </c:pt>
                <c:pt idx="6575">
                  <c:v>0.71881499999999998</c:v>
                </c:pt>
                <c:pt idx="6576">
                  <c:v>0.71888799999999997</c:v>
                </c:pt>
                <c:pt idx="6577">
                  <c:v>0.71896199999999999</c:v>
                </c:pt>
                <c:pt idx="6578">
                  <c:v>0.71903600000000001</c:v>
                </c:pt>
                <c:pt idx="6579">
                  <c:v>0.719109</c:v>
                </c:pt>
                <c:pt idx="6580">
                  <c:v>0.71918199999999999</c:v>
                </c:pt>
                <c:pt idx="6581">
                  <c:v>0.71925600000000001</c:v>
                </c:pt>
                <c:pt idx="6582">
                  <c:v>0.719329</c:v>
                </c:pt>
                <c:pt idx="6583">
                  <c:v>0.71940199999999999</c:v>
                </c:pt>
                <c:pt idx="6584">
                  <c:v>0.71947499999999998</c:v>
                </c:pt>
                <c:pt idx="6585">
                  <c:v>0.71954799999999997</c:v>
                </c:pt>
                <c:pt idx="6586">
                  <c:v>0.71962099999999996</c:v>
                </c:pt>
                <c:pt idx="6587">
                  <c:v>0.71969399999999994</c:v>
                </c:pt>
                <c:pt idx="6588">
                  <c:v>0.71976700000000005</c:v>
                </c:pt>
                <c:pt idx="6589">
                  <c:v>0.71984000000000004</c:v>
                </c:pt>
                <c:pt idx="6590">
                  <c:v>0.719912</c:v>
                </c:pt>
                <c:pt idx="6591">
                  <c:v>0.71998499999999999</c:v>
                </c:pt>
                <c:pt idx="6592">
                  <c:v>0.72005699999999995</c:v>
                </c:pt>
                <c:pt idx="6593">
                  <c:v>0.72013000000000005</c:v>
                </c:pt>
                <c:pt idx="6594">
                  <c:v>0.72020200000000001</c:v>
                </c:pt>
                <c:pt idx="6595">
                  <c:v>0.720275</c:v>
                </c:pt>
                <c:pt idx="6596">
                  <c:v>0.72034699999999996</c:v>
                </c:pt>
                <c:pt idx="6597">
                  <c:v>0.72041900000000003</c:v>
                </c:pt>
                <c:pt idx="6598">
                  <c:v>0.72049099999999999</c:v>
                </c:pt>
                <c:pt idx="6599">
                  <c:v>0.72056299999999995</c:v>
                </c:pt>
                <c:pt idx="6600">
                  <c:v>0.72063500000000003</c:v>
                </c:pt>
                <c:pt idx="6601">
                  <c:v>0.72070699999999999</c:v>
                </c:pt>
                <c:pt idx="6602">
                  <c:v>0.72077899999999995</c:v>
                </c:pt>
                <c:pt idx="6603">
                  <c:v>0.72085100000000002</c:v>
                </c:pt>
                <c:pt idx="6604">
                  <c:v>0.72092199999999995</c:v>
                </c:pt>
                <c:pt idx="6605">
                  <c:v>0.72099400000000002</c:v>
                </c:pt>
                <c:pt idx="6606">
                  <c:v>0.72106499999999996</c:v>
                </c:pt>
                <c:pt idx="6607">
                  <c:v>0.72113700000000003</c:v>
                </c:pt>
                <c:pt idx="6608">
                  <c:v>0.72120799999999996</c:v>
                </c:pt>
                <c:pt idx="6609">
                  <c:v>0.72128000000000003</c:v>
                </c:pt>
                <c:pt idx="6610">
                  <c:v>0.72135099999999996</c:v>
                </c:pt>
                <c:pt idx="6611">
                  <c:v>0.72142200000000001</c:v>
                </c:pt>
                <c:pt idx="6612">
                  <c:v>0.72149300000000005</c:v>
                </c:pt>
                <c:pt idx="6613">
                  <c:v>0.72156399999999998</c:v>
                </c:pt>
                <c:pt idx="6614">
                  <c:v>0.72163500000000003</c:v>
                </c:pt>
                <c:pt idx="6615">
                  <c:v>0.72170599999999996</c:v>
                </c:pt>
                <c:pt idx="6616">
                  <c:v>0.721777</c:v>
                </c:pt>
                <c:pt idx="6617">
                  <c:v>0.72184800000000005</c:v>
                </c:pt>
                <c:pt idx="6618">
                  <c:v>0.72191799999999995</c:v>
                </c:pt>
                <c:pt idx="6619">
                  <c:v>0.72198899999999999</c:v>
                </c:pt>
                <c:pt idx="6620">
                  <c:v>0.72205900000000001</c:v>
                </c:pt>
                <c:pt idx="6621">
                  <c:v>0.72213000000000005</c:v>
                </c:pt>
                <c:pt idx="6622">
                  <c:v>0.72219999999999995</c:v>
                </c:pt>
                <c:pt idx="6623">
                  <c:v>0.722271</c:v>
                </c:pt>
                <c:pt idx="6624">
                  <c:v>0.72234100000000001</c:v>
                </c:pt>
                <c:pt idx="6625">
                  <c:v>0.72241100000000003</c:v>
                </c:pt>
                <c:pt idx="6626">
                  <c:v>0.72248100000000004</c:v>
                </c:pt>
                <c:pt idx="6627">
                  <c:v>0.72255100000000005</c:v>
                </c:pt>
                <c:pt idx="6628">
                  <c:v>0.72262099999999996</c:v>
                </c:pt>
                <c:pt idx="6629">
                  <c:v>0.72269099999999997</c:v>
                </c:pt>
                <c:pt idx="6630">
                  <c:v>0.72276099999999999</c:v>
                </c:pt>
                <c:pt idx="6631">
                  <c:v>0.722831</c:v>
                </c:pt>
                <c:pt idx="6632">
                  <c:v>0.72290100000000002</c:v>
                </c:pt>
                <c:pt idx="6633">
                  <c:v>0.72297</c:v>
                </c:pt>
                <c:pt idx="6634">
                  <c:v>0.72304000000000002</c:v>
                </c:pt>
                <c:pt idx="6635">
                  <c:v>0.72311000000000003</c:v>
                </c:pt>
                <c:pt idx="6636">
                  <c:v>0.72317900000000002</c:v>
                </c:pt>
                <c:pt idx="6637">
                  <c:v>0.723248</c:v>
                </c:pt>
                <c:pt idx="6638">
                  <c:v>0.72331800000000002</c:v>
                </c:pt>
                <c:pt idx="6639">
                  <c:v>0.723387</c:v>
                </c:pt>
                <c:pt idx="6640">
                  <c:v>0.72345599999999999</c:v>
                </c:pt>
                <c:pt idx="6641">
                  <c:v>0.72352499999999997</c:v>
                </c:pt>
                <c:pt idx="6642">
                  <c:v>0.72359399999999996</c:v>
                </c:pt>
                <c:pt idx="6643">
                  <c:v>0.72366299999999995</c:v>
                </c:pt>
                <c:pt idx="6644">
                  <c:v>0.72373200000000004</c:v>
                </c:pt>
                <c:pt idx="6645">
                  <c:v>0.72380100000000003</c:v>
                </c:pt>
                <c:pt idx="6646">
                  <c:v>0.72387000000000001</c:v>
                </c:pt>
                <c:pt idx="6647">
                  <c:v>0.723939</c:v>
                </c:pt>
                <c:pt idx="6648">
                  <c:v>0.72400699999999996</c:v>
                </c:pt>
                <c:pt idx="6649">
                  <c:v>0.72407600000000005</c:v>
                </c:pt>
                <c:pt idx="6650">
                  <c:v>0.72414400000000001</c:v>
                </c:pt>
                <c:pt idx="6651">
                  <c:v>0.724213</c:v>
                </c:pt>
                <c:pt idx="6652">
                  <c:v>0.72428099999999995</c:v>
                </c:pt>
                <c:pt idx="6653">
                  <c:v>0.72434900000000002</c:v>
                </c:pt>
                <c:pt idx="6654">
                  <c:v>0.72441800000000001</c:v>
                </c:pt>
                <c:pt idx="6655">
                  <c:v>0.72448599999999996</c:v>
                </c:pt>
                <c:pt idx="6656">
                  <c:v>0.72455400000000003</c:v>
                </c:pt>
                <c:pt idx="6657">
                  <c:v>0.72462199999999999</c:v>
                </c:pt>
                <c:pt idx="6658">
                  <c:v>0.72468999999999995</c:v>
                </c:pt>
                <c:pt idx="6659">
                  <c:v>0.72475800000000001</c:v>
                </c:pt>
                <c:pt idx="6660">
                  <c:v>0.72482599999999997</c:v>
                </c:pt>
                <c:pt idx="6661">
                  <c:v>0.72489300000000001</c:v>
                </c:pt>
                <c:pt idx="6662">
                  <c:v>0.72496099999999997</c:v>
                </c:pt>
                <c:pt idx="6663">
                  <c:v>0.72502900000000003</c:v>
                </c:pt>
                <c:pt idx="6664">
                  <c:v>0.72509599999999996</c:v>
                </c:pt>
                <c:pt idx="6665">
                  <c:v>0.72516400000000003</c:v>
                </c:pt>
                <c:pt idx="6666">
                  <c:v>0.72523099999999996</c:v>
                </c:pt>
                <c:pt idx="6667">
                  <c:v>0.72529900000000003</c:v>
                </c:pt>
                <c:pt idx="6668">
                  <c:v>0.72536599999999996</c:v>
                </c:pt>
                <c:pt idx="6669">
                  <c:v>0.72543299999999999</c:v>
                </c:pt>
                <c:pt idx="6670">
                  <c:v>0.72550000000000003</c:v>
                </c:pt>
                <c:pt idx="6671">
                  <c:v>0.72556799999999999</c:v>
                </c:pt>
                <c:pt idx="6672">
                  <c:v>0.72563500000000003</c:v>
                </c:pt>
                <c:pt idx="6673">
                  <c:v>0.72570199999999996</c:v>
                </c:pt>
                <c:pt idx="6674">
                  <c:v>0.725769</c:v>
                </c:pt>
                <c:pt idx="6675">
                  <c:v>0.72583500000000001</c:v>
                </c:pt>
                <c:pt idx="6676">
                  <c:v>0.72590200000000005</c:v>
                </c:pt>
                <c:pt idx="6677">
                  <c:v>0.72596899999999998</c:v>
                </c:pt>
                <c:pt idx="6678">
                  <c:v>0.72603600000000001</c:v>
                </c:pt>
                <c:pt idx="6679">
                  <c:v>0.72610200000000003</c:v>
                </c:pt>
                <c:pt idx="6680">
                  <c:v>0.72616899999999995</c:v>
                </c:pt>
                <c:pt idx="6681">
                  <c:v>0.72623499999999996</c:v>
                </c:pt>
                <c:pt idx="6682">
                  <c:v>0.72630099999999997</c:v>
                </c:pt>
                <c:pt idx="6683">
                  <c:v>0.72636800000000001</c:v>
                </c:pt>
                <c:pt idx="6684">
                  <c:v>0.72643400000000002</c:v>
                </c:pt>
                <c:pt idx="6685">
                  <c:v>0.72650000000000003</c:v>
                </c:pt>
                <c:pt idx="6686">
                  <c:v>0.72656600000000005</c:v>
                </c:pt>
                <c:pt idx="6687">
                  <c:v>0.72663199999999994</c:v>
                </c:pt>
                <c:pt idx="6688">
                  <c:v>0.72669799999999996</c:v>
                </c:pt>
                <c:pt idx="6689">
                  <c:v>0.72676399999999997</c:v>
                </c:pt>
                <c:pt idx="6690">
                  <c:v>0.72682999999999998</c:v>
                </c:pt>
                <c:pt idx="6691">
                  <c:v>0.72689599999999999</c:v>
                </c:pt>
                <c:pt idx="6692">
                  <c:v>0.726962</c:v>
                </c:pt>
                <c:pt idx="6693">
                  <c:v>0.72702699999999998</c:v>
                </c:pt>
                <c:pt idx="6694">
                  <c:v>0.72709299999999999</c:v>
                </c:pt>
                <c:pt idx="6695">
                  <c:v>0.727159</c:v>
                </c:pt>
                <c:pt idx="6696">
                  <c:v>0.72722399999999998</c:v>
                </c:pt>
                <c:pt idx="6697">
                  <c:v>0.72728999999999999</c:v>
                </c:pt>
                <c:pt idx="6698">
                  <c:v>0.72735499999999997</c:v>
                </c:pt>
                <c:pt idx="6699">
                  <c:v>0.72741999999999996</c:v>
                </c:pt>
                <c:pt idx="6700">
                  <c:v>0.72748500000000005</c:v>
                </c:pt>
                <c:pt idx="6701">
                  <c:v>0.72755099999999995</c:v>
                </c:pt>
                <c:pt idx="6702">
                  <c:v>0.72761600000000004</c:v>
                </c:pt>
                <c:pt idx="6703">
                  <c:v>0.72768100000000002</c:v>
                </c:pt>
                <c:pt idx="6704">
                  <c:v>0.727746</c:v>
                </c:pt>
                <c:pt idx="6705">
                  <c:v>0.72781099999999999</c:v>
                </c:pt>
                <c:pt idx="6706">
                  <c:v>0.72787500000000005</c:v>
                </c:pt>
                <c:pt idx="6707">
                  <c:v>0.72794000000000003</c:v>
                </c:pt>
                <c:pt idx="6708">
                  <c:v>0.72800500000000001</c:v>
                </c:pt>
                <c:pt idx="6709">
                  <c:v>0.72806999999999999</c:v>
                </c:pt>
                <c:pt idx="6710">
                  <c:v>0.72813399999999995</c:v>
                </c:pt>
                <c:pt idx="6711">
                  <c:v>0.72819900000000004</c:v>
                </c:pt>
                <c:pt idx="6712">
                  <c:v>0.72826299999999999</c:v>
                </c:pt>
                <c:pt idx="6713">
                  <c:v>0.72832799999999998</c:v>
                </c:pt>
                <c:pt idx="6714">
                  <c:v>0.72839200000000004</c:v>
                </c:pt>
                <c:pt idx="6715">
                  <c:v>0.72845599999999999</c:v>
                </c:pt>
                <c:pt idx="6716">
                  <c:v>0.72851999999999995</c:v>
                </c:pt>
                <c:pt idx="6717">
                  <c:v>0.72858500000000004</c:v>
                </c:pt>
                <c:pt idx="6718">
                  <c:v>0.72864899999999999</c:v>
                </c:pt>
                <c:pt idx="6719">
                  <c:v>0.72871300000000006</c:v>
                </c:pt>
                <c:pt idx="6720">
                  <c:v>0.72877700000000001</c:v>
                </c:pt>
                <c:pt idx="6721">
                  <c:v>0.72884000000000004</c:v>
                </c:pt>
                <c:pt idx="6722">
                  <c:v>0.728904</c:v>
                </c:pt>
                <c:pt idx="6723">
                  <c:v>0.72896799999999995</c:v>
                </c:pt>
                <c:pt idx="6724">
                  <c:v>0.72903200000000001</c:v>
                </c:pt>
                <c:pt idx="6725">
                  <c:v>0.72909500000000005</c:v>
                </c:pt>
                <c:pt idx="6726">
                  <c:v>0.729159</c:v>
                </c:pt>
                <c:pt idx="6727">
                  <c:v>0.72922299999999995</c:v>
                </c:pt>
                <c:pt idx="6728">
                  <c:v>0.72928599999999999</c:v>
                </c:pt>
                <c:pt idx="6729">
                  <c:v>0.72934900000000003</c:v>
                </c:pt>
                <c:pt idx="6730">
                  <c:v>0.72941299999999998</c:v>
                </c:pt>
                <c:pt idx="6731">
                  <c:v>0.72947600000000001</c:v>
                </c:pt>
                <c:pt idx="6732">
                  <c:v>0.72953900000000005</c:v>
                </c:pt>
                <c:pt idx="6733">
                  <c:v>0.72960199999999997</c:v>
                </c:pt>
                <c:pt idx="6734">
                  <c:v>0.72966500000000001</c:v>
                </c:pt>
                <c:pt idx="6735">
                  <c:v>0.72972800000000004</c:v>
                </c:pt>
                <c:pt idx="6736">
                  <c:v>0.72979099999999997</c:v>
                </c:pt>
                <c:pt idx="6737">
                  <c:v>0.729854</c:v>
                </c:pt>
                <c:pt idx="6738">
                  <c:v>0.72991700000000004</c:v>
                </c:pt>
                <c:pt idx="6739">
                  <c:v>0.72997999999999996</c:v>
                </c:pt>
                <c:pt idx="6740">
                  <c:v>0.730043</c:v>
                </c:pt>
                <c:pt idx="6741">
                  <c:v>0.730105</c:v>
                </c:pt>
                <c:pt idx="6742">
                  <c:v>0.73016800000000004</c:v>
                </c:pt>
                <c:pt idx="6743">
                  <c:v>0.73023000000000005</c:v>
                </c:pt>
                <c:pt idx="6744">
                  <c:v>0.73029299999999997</c:v>
                </c:pt>
                <c:pt idx="6745">
                  <c:v>0.73035499999999998</c:v>
                </c:pt>
                <c:pt idx="6746">
                  <c:v>0.73041800000000001</c:v>
                </c:pt>
                <c:pt idx="6747">
                  <c:v>0.73048000000000002</c:v>
                </c:pt>
                <c:pt idx="6748">
                  <c:v>0.73054200000000002</c:v>
                </c:pt>
                <c:pt idx="6749">
                  <c:v>0.73060400000000003</c:v>
                </c:pt>
                <c:pt idx="6750">
                  <c:v>0.73066600000000004</c:v>
                </c:pt>
                <c:pt idx="6751">
                  <c:v>0.73072800000000004</c:v>
                </c:pt>
                <c:pt idx="6752">
                  <c:v>0.73079000000000005</c:v>
                </c:pt>
                <c:pt idx="6753">
                  <c:v>0.73085199999999995</c:v>
                </c:pt>
                <c:pt idx="6754">
                  <c:v>0.73091399999999995</c:v>
                </c:pt>
                <c:pt idx="6755">
                  <c:v>0.73097599999999996</c:v>
                </c:pt>
                <c:pt idx="6756">
                  <c:v>0.73103799999999997</c:v>
                </c:pt>
                <c:pt idx="6757">
                  <c:v>0.73109900000000005</c:v>
                </c:pt>
                <c:pt idx="6758">
                  <c:v>0.73116099999999995</c:v>
                </c:pt>
                <c:pt idx="6759">
                  <c:v>0.73122299999999996</c:v>
                </c:pt>
                <c:pt idx="6760">
                  <c:v>0.73128400000000005</c:v>
                </c:pt>
                <c:pt idx="6761">
                  <c:v>0.73134600000000005</c:v>
                </c:pt>
                <c:pt idx="6762">
                  <c:v>0.73140700000000003</c:v>
                </c:pt>
                <c:pt idx="6763">
                  <c:v>0.73146800000000001</c:v>
                </c:pt>
                <c:pt idx="6764">
                  <c:v>0.73152899999999998</c:v>
                </c:pt>
                <c:pt idx="6765">
                  <c:v>0.73159099999999999</c:v>
                </c:pt>
                <c:pt idx="6766">
                  <c:v>0.73165199999999997</c:v>
                </c:pt>
                <c:pt idx="6767">
                  <c:v>0.73171299999999995</c:v>
                </c:pt>
                <c:pt idx="6768">
                  <c:v>0.73177400000000004</c:v>
                </c:pt>
                <c:pt idx="6769">
                  <c:v>0.73183500000000001</c:v>
                </c:pt>
                <c:pt idx="6770">
                  <c:v>0.73189599999999999</c:v>
                </c:pt>
                <c:pt idx="6771">
                  <c:v>0.73195699999999997</c:v>
                </c:pt>
                <c:pt idx="6772">
                  <c:v>0.73201700000000003</c:v>
                </c:pt>
                <c:pt idx="6773">
                  <c:v>0.73207800000000001</c:v>
                </c:pt>
                <c:pt idx="6774">
                  <c:v>0.73213899999999998</c:v>
                </c:pt>
                <c:pt idx="6775">
                  <c:v>0.73219900000000004</c:v>
                </c:pt>
                <c:pt idx="6776">
                  <c:v>0.73226000000000002</c:v>
                </c:pt>
                <c:pt idx="6777">
                  <c:v>0.73231999999999997</c:v>
                </c:pt>
                <c:pt idx="6778">
                  <c:v>0.73238099999999995</c:v>
                </c:pt>
                <c:pt idx="6779">
                  <c:v>0.73244100000000001</c:v>
                </c:pt>
                <c:pt idx="6780">
                  <c:v>0.73250099999999996</c:v>
                </c:pt>
                <c:pt idx="6781">
                  <c:v>0.73256200000000005</c:v>
                </c:pt>
                <c:pt idx="6782">
                  <c:v>0.732622</c:v>
                </c:pt>
                <c:pt idx="6783">
                  <c:v>0.73268200000000006</c:v>
                </c:pt>
                <c:pt idx="6784">
                  <c:v>0.732742</c:v>
                </c:pt>
                <c:pt idx="6785">
                  <c:v>0.73280199999999995</c:v>
                </c:pt>
                <c:pt idx="6786">
                  <c:v>0.73286200000000001</c:v>
                </c:pt>
                <c:pt idx="6787">
                  <c:v>0.73292199999999996</c:v>
                </c:pt>
                <c:pt idx="6788">
                  <c:v>0.73298200000000002</c:v>
                </c:pt>
                <c:pt idx="6789">
                  <c:v>0.73304100000000005</c:v>
                </c:pt>
                <c:pt idx="6790">
                  <c:v>0.733101</c:v>
                </c:pt>
                <c:pt idx="6791">
                  <c:v>0.73316099999999995</c:v>
                </c:pt>
                <c:pt idx="6792">
                  <c:v>0.73321999999999998</c:v>
                </c:pt>
                <c:pt idx="6793">
                  <c:v>0.73328000000000004</c:v>
                </c:pt>
                <c:pt idx="6794">
                  <c:v>0.73333899999999996</c:v>
                </c:pt>
                <c:pt idx="6795">
                  <c:v>0.73339900000000002</c:v>
                </c:pt>
                <c:pt idx="6796">
                  <c:v>0.73345800000000005</c:v>
                </c:pt>
                <c:pt idx="6797">
                  <c:v>0.73351699999999997</c:v>
                </c:pt>
                <c:pt idx="6798">
                  <c:v>0.73357700000000003</c:v>
                </c:pt>
                <c:pt idx="6799">
                  <c:v>0.73363599999999995</c:v>
                </c:pt>
                <c:pt idx="6800">
                  <c:v>0.73369499999999999</c:v>
                </c:pt>
                <c:pt idx="6801">
                  <c:v>0.73375400000000002</c:v>
                </c:pt>
                <c:pt idx="6802">
                  <c:v>0.73381300000000005</c:v>
                </c:pt>
                <c:pt idx="6803">
                  <c:v>0.73387199999999997</c:v>
                </c:pt>
                <c:pt idx="6804">
                  <c:v>0.733931</c:v>
                </c:pt>
                <c:pt idx="6805">
                  <c:v>0.73399000000000003</c:v>
                </c:pt>
                <c:pt idx="6806">
                  <c:v>0.73404899999999995</c:v>
                </c:pt>
                <c:pt idx="6807">
                  <c:v>0.73410699999999995</c:v>
                </c:pt>
                <c:pt idx="6808">
                  <c:v>0.73416599999999999</c:v>
                </c:pt>
                <c:pt idx="6809">
                  <c:v>0.73422500000000002</c:v>
                </c:pt>
                <c:pt idx="6810">
                  <c:v>0.73428300000000002</c:v>
                </c:pt>
                <c:pt idx="6811">
                  <c:v>0.73434200000000005</c:v>
                </c:pt>
                <c:pt idx="6812">
                  <c:v>0.73440000000000005</c:v>
                </c:pt>
                <c:pt idx="6813">
                  <c:v>0.73445800000000006</c:v>
                </c:pt>
                <c:pt idx="6814">
                  <c:v>0.73451699999999998</c:v>
                </c:pt>
                <c:pt idx="6815">
                  <c:v>0.73457499999999998</c:v>
                </c:pt>
                <c:pt idx="6816">
                  <c:v>0.73463299999999998</c:v>
                </c:pt>
                <c:pt idx="6817">
                  <c:v>0.73469099999999998</c:v>
                </c:pt>
                <c:pt idx="6818">
                  <c:v>0.73474899999999999</c:v>
                </c:pt>
                <c:pt idx="6819">
                  <c:v>0.73480699999999999</c:v>
                </c:pt>
                <c:pt idx="6820">
                  <c:v>0.73486499999999999</c:v>
                </c:pt>
                <c:pt idx="6821">
                  <c:v>0.73492299999999999</c:v>
                </c:pt>
                <c:pt idx="6822">
                  <c:v>0.734981</c:v>
                </c:pt>
                <c:pt idx="6823">
                  <c:v>0.735039</c:v>
                </c:pt>
                <c:pt idx="6824">
                  <c:v>0.735097</c:v>
                </c:pt>
                <c:pt idx="6825">
                  <c:v>0.73515399999999997</c:v>
                </c:pt>
                <c:pt idx="6826">
                  <c:v>0.73521199999999998</c:v>
                </c:pt>
                <c:pt idx="6827">
                  <c:v>0.73526999999999998</c:v>
                </c:pt>
                <c:pt idx="6828">
                  <c:v>0.73532699999999995</c:v>
                </c:pt>
                <c:pt idx="6829">
                  <c:v>0.73538499999999996</c:v>
                </c:pt>
                <c:pt idx="6830">
                  <c:v>0.73544200000000004</c:v>
                </c:pt>
                <c:pt idx="6831">
                  <c:v>0.73549900000000001</c:v>
                </c:pt>
                <c:pt idx="6832">
                  <c:v>0.73555700000000002</c:v>
                </c:pt>
                <c:pt idx="6833">
                  <c:v>0.73561399999999999</c:v>
                </c:pt>
                <c:pt idx="6834">
                  <c:v>0.73567099999999996</c:v>
                </c:pt>
                <c:pt idx="6835">
                  <c:v>0.73572800000000005</c:v>
                </c:pt>
                <c:pt idx="6836">
                  <c:v>0.73578500000000002</c:v>
                </c:pt>
                <c:pt idx="6837">
                  <c:v>0.735842</c:v>
                </c:pt>
                <c:pt idx="6838">
                  <c:v>0.73589899999999997</c:v>
                </c:pt>
                <c:pt idx="6839">
                  <c:v>0.73595600000000005</c:v>
                </c:pt>
                <c:pt idx="6840">
                  <c:v>0.73601300000000003</c:v>
                </c:pt>
                <c:pt idx="6841">
                  <c:v>0.73607</c:v>
                </c:pt>
                <c:pt idx="6842">
                  <c:v>0.73612699999999998</c:v>
                </c:pt>
                <c:pt idx="6843">
                  <c:v>0.73618300000000003</c:v>
                </c:pt>
                <c:pt idx="6844">
                  <c:v>0.73624000000000001</c:v>
                </c:pt>
                <c:pt idx="6845">
                  <c:v>0.73629599999999995</c:v>
                </c:pt>
                <c:pt idx="6846">
                  <c:v>0.73635300000000004</c:v>
                </c:pt>
                <c:pt idx="6847">
                  <c:v>0.73640899999999998</c:v>
                </c:pt>
                <c:pt idx="6848">
                  <c:v>0.73646599999999995</c:v>
                </c:pt>
                <c:pt idx="6849">
                  <c:v>0.73652200000000001</c:v>
                </c:pt>
                <c:pt idx="6850">
                  <c:v>0.73657799999999995</c:v>
                </c:pt>
                <c:pt idx="6851">
                  <c:v>0.73663500000000004</c:v>
                </c:pt>
                <c:pt idx="6852">
                  <c:v>0.73669099999999998</c:v>
                </c:pt>
                <c:pt idx="6853">
                  <c:v>0.73674700000000004</c:v>
                </c:pt>
                <c:pt idx="6854">
                  <c:v>0.73680299999999999</c:v>
                </c:pt>
                <c:pt idx="6855">
                  <c:v>0.73685900000000004</c:v>
                </c:pt>
                <c:pt idx="6856">
                  <c:v>0.73691499999999999</c:v>
                </c:pt>
                <c:pt idx="6857">
                  <c:v>0.73697100000000004</c:v>
                </c:pt>
                <c:pt idx="6858">
                  <c:v>0.73702699999999999</c:v>
                </c:pt>
                <c:pt idx="6859">
                  <c:v>0.73708300000000004</c:v>
                </c:pt>
                <c:pt idx="6860">
                  <c:v>0.73713799999999996</c:v>
                </c:pt>
                <c:pt idx="6861">
                  <c:v>0.73719400000000002</c:v>
                </c:pt>
                <c:pt idx="6862">
                  <c:v>0.73724999999999996</c:v>
                </c:pt>
                <c:pt idx="6863">
                  <c:v>0.73730499999999999</c:v>
                </c:pt>
                <c:pt idx="6864">
                  <c:v>0.73736100000000004</c:v>
                </c:pt>
                <c:pt idx="6865">
                  <c:v>0.73741599999999996</c:v>
                </c:pt>
                <c:pt idx="6866">
                  <c:v>0.73747200000000002</c:v>
                </c:pt>
                <c:pt idx="6867">
                  <c:v>0.73752700000000004</c:v>
                </c:pt>
                <c:pt idx="6868">
                  <c:v>0.73758199999999996</c:v>
                </c:pt>
                <c:pt idx="6869">
                  <c:v>0.73763699999999999</c:v>
                </c:pt>
                <c:pt idx="6870">
                  <c:v>0.73769300000000004</c:v>
                </c:pt>
                <c:pt idx="6871">
                  <c:v>0.73774799999999996</c:v>
                </c:pt>
                <c:pt idx="6872">
                  <c:v>0.73780299999999999</c:v>
                </c:pt>
                <c:pt idx="6873">
                  <c:v>0.73785800000000001</c:v>
                </c:pt>
                <c:pt idx="6874">
                  <c:v>0.73791300000000004</c:v>
                </c:pt>
                <c:pt idx="6875">
                  <c:v>0.73796799999999996</c:v>
                </c:pt>
                <c:pt idx="6876">
                  <c:v>0.73802299999999998</c:v>
                </c:pt>
                <c:pt idx="6877">
                  <c:v>0.73807800000000001</c:v>
                </c:pt>
                <c:pt idx="6878">
                  <c:v>0.73813200000000001</c:v>
                </c:pt>
                <c:pt idx="6879">
                  <c:v>0.73818700000000004</c:v>
                </c:pt>
                <c:pt idx="6880">
                  <c:v>0.73824199999999995</c:v>
                </c:pt>
                <c:pt idx="6881">
                  <c:v>0.73829599999999995</c:v>
                </c:pt>
                <c:pt idx="6882">
                  <c:v>0.73835099999999998</c:v>
                </c:pt>
                <c:pt idx="6883">
                  <c:v>0.73840499999999998</c:v>
                </c:pt>
                <c:pt idx="6884">
                  <c:v>0.73846000000000001</c:v>
                </c:pt>
                <c:pt idx="6885">
                  <c:v>0.738514</c:v>
                </c:pt>
                <c:pt idx="6886">
                  <c:v>0.738568</c:v>
                </c:pt>
                <c:pt idx="6887">
                  <c:v>0.73862300000000003</c:v>
                </c:pt>
                <c:pt idx="6888">
                  <c:v>0.73867700000000003</c:v>
                </c:pt>
                <c:pt idx="6889">
                  <c:v>0.73873100000000003</c:v>
                </c:pt>
                <c:pt idx="6890">
                  <c:v>0.73878500000000003</c:v>
                </c:pt>
                <c:pt idx="6891">
                  <c:v>0.73883900000000002</c:v>
                </c:pt>
                <c:pt idx="6892">
                  <c:v>0.73889300000000002</c:v>
                </c:pt>
                <c:pt idx="6893">
                  <c:v>0.73894700000000002</c:v>
                </c:pt>
                <c:pt idx="6894">
                  <c:v>0.73900100000000002</c:v>
                </c:pt>
                <c:pt idx="6895">
                  <c:v>0.73905500000000002</c:v>
                </c:pt>
                <c:pt idx="6896">
                  <c:v>0.73910900000000002</c:v>
                </c:pt>
                <c:pt idx="6897">
                  <c:v>0.73916300000000001</c:v>
                </c:pt>
                <c:pt idx="6898">
                  <c:v>0.73921599999999998</c:v>
                </c:pt>
                <c:pt idx="6899">
                  <c:v>0.73926999999999998</c:v>
                </c:pt>
                <c:pt idx="6900">
                  <c:v>0.73932399999999998</c:v>
                </c:pt>
                <c:pt idx="6901">
                  <c:v>0.73937699999999995</c:v>
                </c:pt>
                <c:pt idx="6902">
                  <c:v>0.73943099999999995</c:v>
                </c:pt>
                <c:pt idx="6903">
                  <c:v>0.73948400000000003</c:v>
                </c:pt>
                <c:pt idx="6904">
                  <c:v>0.739537</c:v>
                </c:pt>
                <c:pt idx="6905">
                  <c:v>0.739591</c:v>
                </c:pt>
                <c:pt idx="6906">
                  <c:v>0.73964399999999997</c:v>
                </c:pt>
                <c:pt idx="6907">
                  <c:v>0.73969700000000005</c:v>
                </c:pt>
                <c:pt idx="6908">
                  <c:v>0.73975000000000002</c:v>
                </c:pt>
                <c:pt idx="6909">
                  <c:v>0.73980400000000002</c:v>
                </c:pt>
                <c:pt idx="6910">
                  <c:v>0.73985699999999999</c:v>
                </c:pt>
                <c:pt idx="6911">
                  <c:v>0.73990999999999996</c:v>
                </c:pt>
                <c:pt idx="6912">
                  <c:v>0.73996300000000004</c:v>
                </c:pt>
                <c:pt idx="6913">
                  <c:v>0.74001600000000001</c:v>
                </c:pt>
                <c:pt idx="6914">
                  <c:v>0.74006799999999995</c:v>
                </c:pt>
                <c:pt idx="6915">
                  <c:v>0.74012100000000003</c:v>
                </c:pt>
                <c:pt idx="6916">
                  <c:v>0.740174</c:v>
                </c:pt>
                <c:pt idx="6917">
                  <c:v>0.74022699999999997</c:v>
                </c:pt>
                <c:pt idx="6918">
                  <c:v>0.74027900000000002</c:v>
                </c:pt>
                <c:pt idx="6919">
                  <c:v>0.74033199999999999</c:v>
                </c:pt>
                <c:pt idx="6920">
                  <c:v>0.74038400000000004</c:v>
                </c:pt>
                <c:pt idx="6921">
                  <c:v>0.74043700000000001</c:v>
                </c:pt>
                <c:pt idx="6922">
                  <c:v>0.74048899999999995</c:v>
                </c:pt>
                <c:pt idx="6923">
                  <c:v>0.74054200000000003</c:v>
                </c:pt>
                <c:pt idx="6924">
                  <c:v>0.74059399999999997</c:v>
                </c:pt>
                <c:pt idx="6925">
                  <c:v>0.74064600000000003</c:v>
                </c:pt>
                <c:pt idx="6926">
                  <c:v>0.740699</c:v>
                </c:pt>
                <c:pt idx="6927">
                  <c:v>0.74075100000000005</c:v>
                </c:pt>
                <c:pt idx="6928">
                  <c:v>0.74080299999999999</c:v>
                </c:pt>
                <c:pt idx="6929">
                  <c:v>0.74085500000000004</c:v>
                </c:pt>
                <c:pt idx="6930">
                  <c:v>0.74090699999999998</c:v>
                </c:pt>
                <c:pt idx="6931">
                  <c:v>0.74095900000000003</c:v>
                </c:pt>
                <c:pt idx="6932">
                  <c:v>0.74101099999999998</c:v>
                </c:pt>
                <c:pt idx="6933">
                  <c:v>0.74106300000000003</c:v>
                </c:pt>
                <c:pt idx="6934">
                  <c:v>0.74111499999999997</c:v>
                </c:pt>
                <c:pt idx="6935">
                  <c:v>0.74116700000000002</c:v>
                </c:pt>
                <c:pt idx="6936">
                  <c:v>0.74121800000000004</c:v>
                </c:pt>
                <c:pt idx="6937">
                  <c:v>0.74126999999999998</c:v>
                </c:pt>
                <c:pt idx="6938">
                  <c:v>0.74132200000000004</c:v>
                </c:pt>
                <c:pt idx="6939">
                  <c:v>0.74137299999999995</c:v>
                </c:pt>
                <c:pt idx="6940">
                  <c:v>0.741425</c:v>
                </c:pt>
                <c:pt idx="6941">
                  <c:v>0.74147600000000002</c:v>
                </c:pt>
                <c:pt idx="6942">
                  <c:v>0.74152799999999996</c:v>
                </c:pt>
                <c:pt idx="6943">
                  <c:v>0.74157899999999999</c:v>
                </c:pt>
                <c:pt idx="6944">
                  <c:v>0.74163000000000001</c:v>
                </c:pt>
                <c:pt idx="6945">
                  <c:v>0.74168199999999995</c:v>
                </c:pt>
                <c:pt idx="6946">
                  <c:v>0.74173299999999998</c:v>
                </c:pt>
                <c:pt idx="6947">
                  <c:v>0.741784</c:v>
                </c:pt>
                <c:pt idx="6948">
                  <c:v>0.74183500000000002</c:v>
                </c:pt>
                <c:pt idx="6949">
                  <c:v>0.74188600000000005</c:v>
                </c:pt>
                <c:pt idx="6950">
                  <c:v>0.74193699999999996</c:v>
                </c:pt>
                <c:pt idx="6951">
                  <c:v>0.74198799999999998</c:v>
                </c:pt>
                <c:pt idx="6952">
                  <c:v>0.742039</c:v>
                </c:pt>
                <c:pt idx="6953">
                  <c:v>0.74209000000000003</c:v>
                </c:pt>
                <c:pt idx="6954">
                  <c:v>0.74214100000000005</c:v>
                </c:pt>
                <c:pt idx="6955">
                  <c:v>0.74219199999999996</c:v>
                </c:pt>
                <c:pt idx="6956">
                  <c:v>0.74224199999999996</c:v>
                </c:pt>
                <c:pt idx="6957">
                  <c:v>0.74229299999999998</c:v>
                </c:pt>
                <c:pt idx="6958">
                  <c:v>0.742344</c:v>
                </c:pt>
                <c:pt idx="6959">
                  <c:v>0.742394</c:v>
                </c:pt>
                <c:pt idx="6960">
                  <c:v>0.74244500000000002</c:v>
                </c:pt>
                <c:pt idx="6961">
                  <c:v>0.74249500000000002</c:v>
                </c:pt>
                <c:pt idx="6962">
                  <c:v>0.74254600000000004</c:v>
                </c:pt>
                <c:pt idx="6963">
                  <c:v>0.74259600000000003</c:v>
                </c:pt>
                <c:pt idx="6964">
                  <c:v>0.74264600000000003</c:v>
                </c:pt>
                <c:pt idx="6965">
                  <c:v>0.74269700000000005</c:v>
                </c:pt>
                <c:pt idx="6966">
                  <c:v>0.74274700000000005</c:v>
                </c:pt>
                <c:pt idx="6967">
                  <c:v>0.74279700000000004</c:v>
                </c:pt>
                <c:pt idx="6968">
                  <c:v>0.74284700000000004</c:v>
                </c:pt>
                <c:pt idx="6969">
                  <c:v>0.74289700000000003</c:v>
                </c:pt>
                <c:pt idx="6970">
                  <c:v>0.74294700000000002</c:v>
                </c:pt>
                <c:pt idx="6971">
                  <c:v>0.74299700000000002</c:v>
                </c:pt>
                <c:pt idx="6972">
                  <c:v>0.74304700000000001</c:v>
                </c:pt>
                <c:pt idx="6973">
                  <c:v>0.74309700000000001</c:v>
                </c:pt>
                <c:pt idx="6974">
                  <c:v>0.743147</c:v>
                </c:pt>
                <c:pt idx="6975">
                  <c:v>0.743197</c:v>
                </c:pt>
                <c:pt idx="6976">
                  <c:v>0.74324599999999996</c:v>
                </c:pt>
                <c:pt idx="6977">
                  <c:v>0.74329599999999996</c:v>
                </c:pt>
                <c:pt idx="6978">
                  <c:v>0.74334599999999995</c:v>
                </c:pt>
                <c:pt idx="6979">
                  <c:v>0.74339500000000003</c:v>
                </c:pt>
                <c:pt idx="6980">
                  <c:v>0.74344500000000002</c:v>
                </c:pt>
                <c:pt idx="6981">
                  <c:v>0.74349399999999999</c:v>
                </c:pt>
                <c:pt idx="6982">
                  <c:v>0.74354399999999998</c:v>
                </c:pt>
                <c:pt idx="6983">
                  <c:v>0.74359299999999995</c:v>
                </c:pt>
                <c:pt idx="6984">
                  <c:v>0.74364200000000003</c:v>
                </c:pt>
                <c:pt idx="6985">
                  <c:v>0.74369200000000002</c:v>
                </c:pt>
                <c:pt idx="6986">
                  <c:v>0.74374099999999999</c:v>
                </c:pt>
                <c:pt idx="6987">
                  <c:v>0.74378999999999995</c:v>
                </c:pt>
                <c:pt idx="6988">
                  <c:v>0.74383900000000003</c:v>
                </c:pt>
                <c:pt idx="6989">
                  <c:v>0.74388799999999999</c:v>
                </c:pt>
                <c:pt idx="6990">
                  <c:v>0.74393799999999999</c:v>
                </c:pt>
                <c:pt idx="6991">
                  <c:v>0.74398699999999995</c:v>
                </c:pt>
                <c:pt idx="6992">
                  <c:v>0.744035</c:v>
                </c:pt>
                <c:pt idx="6993">
                  <c:v>0.74408399999999997</c:v>
                </c:pt>
                <c:pt idx="6994">
                  <c:v>0.74413300000000004</c:v>
                </c:pt>
                <c:pt idx="6995">
                  <c:v>0.74418200000000001</c:v>
                </c:pt>
                <c:pt idx="6996">
                  <c:v>0.74423099999999998</c:v>
                </c:pt>
                <c:pt idx="6997">
                  <c:v>0.74428000000000005</c:v>
                </c:pt>
                <c:pt idx="6998">
                  <c:v>0.74432799999999999</c:v>
                </c:pt>
                <c:pt idx="6999">
                  <c:v>0.74437699999999996</c:v>
                </c:pt>
                <c:pt idx="7000">
                  <c:v>0.744425</c:v>
                </c:pt>
                <c:pt idx="7001">
                  <c:v>0.74447399999999997</c:v>
                </c:pt>
                <c:pt idx="7002">
                  <c:v>0.74452200000000002</c:v>
                </c:pt>
                <c:pt idx="7003">
                  <c:v>0.74457099999999998</c:v>
                </c:pt>
                <c:pt idx="7004">
                  <c:v>0.74461900000000003</c:v>
                </c:pt>
                <c:pt idx="7005">
                  <c:v>0.744668</c:v>
                </c:pt>
                <c:pt idx="7006">
                  <c:v>0.74471600000000004</c:v>
                </c:pt>
                <c:pt idx="7007">
                  <c:v>0.74476399999999998</c:v>
                </c:pt>
                <c:pt idx="7008">
                  <c:v>0.74481200000000003</c:v>
                </c:pt>
                <c:pt idx="7009">
                  <c:v>0.744861</c:v>
                </c:pt>
                <c:pt idx="7010">
                  <c:v>0.74490900000000004</c:v>
                </c:pt>
                <c:pt idx="7011">
                  <c:v>0.74495699999999998</c:v>
                </c:pt>
                <c:pt idx="7012">
                  <c:v>0.74500500000000003</c:v>
                </c:pt>
                <c:pt idx="7013">
                  <c:v>0.74505299999999997</c:v>
                </c:pt>
                <c:pt idx="7014">
                  <c:v>0.74510100000000001</c:v>
                </c:pt>
                <c:pt idx="7015">
                  <c:v>0.74514800000000003</c:v>
                </c:pt>
                <c:pt idx="7016">
                  <c:v>0.74519599999999997</c:v>
                </c:pt>
                <c:pt idx="7017">
                  <c:v>0.74524400000000002</c:v>
                </c:pt>
                <c:pt idx="7018">
                  <c:v>0.74529199999999995</c:v>
                </c:pt>
                <c:pt idx="7019">
                  <c:v>0.74533899999999997</c:v>
                </c:pt>
                <c:pt idx="7020">
                  <c:v>0.74538700000000002</c:v>
                </c:pt>
                <c:pt idx="7021">
                  <c:v>0.74543499999999996</c:v>
                </c:pt>
                <c:pt idx="7022">
                  <c:v>0.74548199999999998</c:v>
                </c:pt>
                <c:pt idx="7023">
                  <c:v>0.74553000000000003</c:v>
                </c:pt>
                <c:pt idx="7024">
                  <c:v>0.74557700000000005</c:v>
                </c:pt>
                <c:pt idx="7025">
                  <c:v>0.74562399999999995</c:v>
                </c:pt>
                <c:pt idx="7026">
                  <c:v>0.745672</c:v>
                </c:pt>
                <c:pt idx="7027">
                  <c:v>0.74571900000000002</c:v>
                </c:pt>
                <c:pt idx="7028">
                  <c:v>0.74576600000000004</c:v>
                </c:pt>
                <c:pt idx="7029">
                  <c:v>0.74581399999999998</c:v>
                </c:pt>
                <c:pt idx="7030">
                  <c:v>0.745861</c:v>
                </c:pt>
                <c:pt idx="7031">
                  <c:v>0.74590800000000002</c:v>
                </c:pt>
                <c:pt idx="7032">
                  <c:v>0.74595500000000003</c:v>
                </c:pt>
                <c:pt idx="7033">
                  <c:v>0.74600200000000005</c:v>
                </c:pt>
                <c:pt idx="7034">
                  <c:v>0.74604899999999996</c:v>
                </c:pt>
                <c:pt idx="7035">
                  <c:v>0.74609599999999998</c:v>
                </c:pt>
                <c:pt idx="7036">
                  <c:v>0.746143</c:v>
                </c:pt>
                <c:pt idx="7037">
                  <c:v>0.74619000000000002</c:v>
                </c:pt>
                <c:pt idx="7038">
                  <c:v>0.74623600000000001</c:v>
                </c:pt>
                <c:pt idx="7039">
                  <c:v>0.74628300000000003</c:v>
                </c:pt>
                <c:pt idx="7040">
                  <c:v>0.74633000000000005</c:v>
                </c:pt>
                <c:pt idx="7041">
                  <c:v>0.74637699999999996</c:v>
                </c:pt>
                <c:pt idx="7042">
                  <c:v>0.74642299999999995</c:v>
                </c:pt>
                <c:pt idx="7043">
                  <c:v>0.74646999999999997</c:v>
                </c:pt>
                <c:pt idx="7044">
                  <c:v>0.74651599999999996</c:v>
                </c:pt>
                <c:pt idx="7045">
                  <c:v>0.74656299999999998</c:v>
                </c:pt>
                <c:pt idx="7046">
                  <c:v>0.74660899999999997</c:v>
                </c:pt>
                <c:pt idx="7047">
                  <c:v>0.74665599999999999</c:v>
                </c:pt>
                <c:pt idx="7048">
                  <c:v>0.74670199999999998</c:v>
                </c:pt>
                <c:pt idx="7049">
                  <c:v>0.74674799999999997</c:v>
                </c:pt>
                <c:pt idx="7050">
                  <c:v>0.74679399999999996</c:v>
                </c:pt>
                <c:pt idx="7051">
                  <c:v>0.74684099999999998</c:v>
                </c:pt>
                <c:pt idx="7052">
                  <c:v>0.74688699999999997</c:v>
                </c:pt>
                <c:pt idx="7053">
                  <c:v>0.74693299999999996</c:v>
                </c:pt>
                <c:pt idx="7054">
                  <c:v>0.74697899999999995</c:v>
                </c:pt>
                <c:pt idx="7055">
                  <c:v>0.74702500000000005</c:v>
                </c:pt>
                <c:pt idx="7056">
                  <c:v>0.74707100000000004</c:v>
                </c:pt>
                <c:pt idx="7057">
                  <c:v>0.74711700000000003</c:v>
                </c:pt>
                <c:pt idx="7058">
                  <c:v>0.74716300000000002</c:v>
                </c:pt>
                <c:pt idx="7059">
                  <c:v>0.74720900000000001</c:v>
                </c:pt>
                <c:pt idx="7060">
                  <c:v>0.74725399999999997</c:v>
                </c:pt>
                <c:pt idx="7061">
                  <c:v>0.74729999999999996</c:v>
                </c:pt>
                <c:pt idx="7062">
                  <c:v>0.74734599999999995</c:v>
                </c:pt>
                <c:pt idx="7063">
                  <c:v>0.74739199999999995</c:v>
                </c:pt>
                <c:pt idx="7064">
                  <c:v>0.74743700000000002</c:v>
                </c:pt>
                <c:pt idx="7065">
                  <c:v>0.74748300000000001</c:v>
                </c:pt>
                <c:pt idx="7066">
                  <c:v>0.74752799999999997</c:v>
                </c:pt>
                <c:pt idx="7067">
                  <c:v>0.74757399999999996</c:v>
                </c:pt>
                <c:pt idx="7068">
                  <c:v>0.74761900000000003</c:v>
                </c:pt>
                <c:pt idx="7069">
                  <c:v>0.74766500000000002</c:v>
                </c:pt>
                <c:pt idx="7070">
                  <c:v>0.74770999999999999</c:v>
                </c:pt>
                <c:pt idx="7071">
                  <c:v>0.74775499999999995</c:v>
                </c:pt>
                <c:pt idx="7072">
                  <c:v>0.74780000000000002</c:v>
                </c:pt>
                <c:pt idx="7073">
                  <c:v>0.74784600000000001</c:v>
                </c:pt>
                <c:pt idx="7074">
                  <c:v>0.74789099999999997</c:v>
                </c:pt>
                <c:pt idx="7075">
                  <c:v>0.74793600000000005</c:v>
                </c:pt>
                <c:pt idx="7076">
                  <c:v>0.74798100000000001</c:v>
                </c:pt>
                <c:pt idx="7077">
                  <c:v>0.74802599999999997</c:v>
                </c:pt>
                <c:pt idx="7078">
                  <c:v>0.74807100000000004</c:v>
                </c:pt>
                <c:pt idx="7079">
                  <c:v>0.748116</c:v>
                </c:pt>
                <c:pt idx="7080">
                  <c:v>0.74816099999999996</c:v>
                </c:pt>
                <c:pt idx="7081">
                  <c:v>0.74820600000000004</c:v>
                </c:pt>
                <c:pt idx="7082">
                  <c:v>0.748251</c:v>
                </c:pt>
                <c:pt idx="7083">
                  <c:v>0.74829500000000004</c:v>
                </c:pt>
                <c:pt idx="7084">
                  <c:v>0.74834000000000001</c:v>
                </c:pt>
                <c:pt idx="7085">
                  <c:v>0.74838499999999997</c:v>
                </c:pt>
                <c:pt idx="7086">
                  <c:v>0.74842900000000001</c:v>
                </c:pt>
                <c:pt idx="7087">
                  <c:v>0.74847399999999997</c:v>
                </c:pt>
                <c:pt idx="7088">
                  <c:v>0.74851900000000005</c:v>
                </c:pt>
                <c:pt idx="7089">
                  <c:v>0.74856299999999998</c:v>
                </c:pt>
                <c:pt idx="7090">
                  <c:v>0.74860800000000005</c:v>
                </c:pt>
                <c:pt idx="7091">
                  <c:v>0.74865199999999998</c:v>
                </c:pt>
                <c:pt idx="7092">
                  <c:v>0.74869600000000003</c:v>
                </c:pt>
                <c:pt idx="7093">
                  <c:v>0.74874099999999999</c:v>
                </c:pt>
                <c:pt idx="7094">
                  <c:v>0.74878500000000003</c:v>
                </c:pt>
                <c:pt idx="7095">
                  <c:v>0.74882899999999997</c:v>
                </c:pt>
                <c:pt idx="7096">
                  <c:v>0.74887300000000001</c:v>
                </c:pt>
                <c:pt idx="7097">
                  <c:v>0.74891799999999997</c:v>
                </c:pt>
                <c:pt idx="7098">
                  <c:v>0.74896200000000002</c:v>
                </c:pt>
                <c:pt idx="7099">
                  <c:v>0.74900599999999995</c:v>
                </c:pt>
                <c:pt idx="7100">
                  <c:v>0.74904999999999999</c:v>
                </c:pt>
                <c:pt idx="7101">
                  <c:v>0.74909400000000004</c:v>
                </c:pt>
                <c:pt idx="7102">
                  <c:v>0.74913799999999997</c:v>
                </c:pt>
                <c:pt idx="7103">
                  <c:v>0.74918200000000001</c:v>
                </c:pt>
                <c:pt idx="7104">
                  <c:v>0.74922500000000003</c:v>
                </c:pt>
                <c:pt idx="7105">
                  <c:v>0.74926899999999996</c:v>
                </c:pt>
                <c:pt idx="7106">
                  <c:v>0.74931300000000001</c:v>
                </c:pt>
                <c:pt idx="7107">
                  <c:v>0.74935700000000005</c:v>
                </c:pt>
                <c:pt idx="7108">
                  <c:v>0.74939999999999996</c:v>
                </c:pt>
                <c:pt idx="7109">
                  <c:v>0.749444</c:v>
                </c:pt>
                <c:pt idx="7110">
                  <c:v>0.74948800000000004</c:v>
                </c:pt>
                <c:pt idx="7111">
                  <c:v>0.74953099999999995</c:v>
                </c:pt>
                <c:pt idx="7112">
                  <c:v>0.74957499999999999</c:v>
                </c:pt>
                <c:pt idx="7113">
                  <c:v>0.74961800000000001</c:v>
                </c:pt>
                <c:pt idx="7114">
                  <c:v>0.74966200000000005</c:v>
                </c:pt>
                <c:pt idx="7115">
                  <c:v>0.74970499999999995</c:v>
                </c:pt>
                <c:pt idx="7116">
                  <c:v>0.74974799999999997</c:v>
                </c:pt>
                <c:pt idx="7117">
                  <c:v>0.74979200000000001</c:v>
                </c:pt>
                <c:pt idx="7118">
                  <c:v>0.74983500000000003</c:v>
                </c:pt>
                <c:pt idx="7119">
                  <c:v>0.74987800000000004</c:v>
                </c:pt>
                <c:pt idx="7120">
                  <c:v>0.74992099999999995</c:v>
                </c:pt>
                <c:pt idx="7121">
                  <c:v>0.74996399999999996</c:v>
                </c:pt>
                <c:pt idx="7122">
                  <c:v>0.75000800000000001</c:v>
                </c:pt>
                <c:pt idx="7123">
                  <c:v>0.75005100000000002</c:v>
                </c:pt>
                <c:pt idx="7124">
                  <c:v>0.75009400000000004</c:v>
                </c:pt>
                <c:pt idx="7125">
                  <c:v>0.75013700000000005</c:v>
                </c:pt>
                <c:pt idx="7126">
                  <c:v>0.75017900000000004</c:v>
                </c:pt>
                <c:pt idx="7127">
                  <c:v>0.75022200000000006</c:v>
                </c:pt>
                <c:pt idx="7128">
                  <c:v>0.75026499999999996</c:v>
                </c:pt>
                <c:pt idx="7129">
                  <c:v>0.75030799999999997</c:v>
                </c:pt>
                <c:pt idx="7130">
                  <c:v>0.75035099999999999</c:v>
                </c:pt>
                <c:pt idx="7131">
                  <c:v>0.75039299999999998</c:v>
                </c:pt>
                <c:pt idx="7132">
                  <c:v>0.75043599999999999</c:v>
                </c:pt>
                <c:pt idx="7133">
                  <c:v>0.75047900000000001</c:v>
                </c:pt>
                <c:pt idx="7134">
                  <c:v>0.75052099999999999</c:v>
                </c:pt>
                <c:pt idx="7135">
                  <c:v>0.75056400000000001</c:v>
                </c:pt>
                <c:pt idx="7136">
                  <c:v>0.750606</c:v>
                </c:pt>
                <c:pt idx="7137">
                  <c:v>0.75064900000000001</c:v>
                </c:pt>
                <c:pt idx="7138">
                  <c:v>0.750691</c:v>
                </c:pt>
                <c:pt idx="7139">
                  <c:v>0.75073400000000001</c:v>
                </c:pt>
                <c:pt idx="7140">
                  <c:v>0.750776</c:v>
                </c:pt>
                <c:pt idx="7141">
                  <c:v>0.75081799999999999</c:v>
                </c:pt>
                <c:pt idx="7142">
                  <c:v>0.75085999999999997</c:v>
                </c:pt>
                <c:pt idx="7143">
                  <c:v>0.75090299999999999</c:v>
                </c:pt>
                <c:pt idx="7144">
                  <c:v>0.75094499999999997</c:v>
                </c:pt>
                <c:pt idx="7145">
                  <c:v>0.75098699999999996</c:v>
                </c:pt>
                <c:pt idx="7146">
                  <c:v>0.75102899999999995</c:v>
                </c:pt>
                <c:pt idx="7147">
                  <c:v>0.75107100000000004</c:v>
                </c:pt>
                <c:pt idx="7148">
                  <c:v>0.75111300000000003</c:v>
                </c:pt>
                <c:pt idx="7149">
                  <c:v>0.75115500000000002</c:v>
                </c:pt>
                <c:pt idx="7150">
                  <c:v>0.751197</c:v>
                </c:pt>
                <c:pt idx="7151">
                  <c:v>0.75123899999999999</c:v>
                </c:pt>
                <c:pt idx="7152">
                  <c:v>0.75128099999999998</c:v>
                </c:pt>
                <c:pt idx="7153">
                  <c:v>0.75132200000000005</c:v>
                </c:pt>
                <c:pt idx="7154">
                  <c:v>0.75136400000000003</c:v>
                </c:pt>
                <c:pt idx="7155">
                  <c:v>0.75140600000000002</c:v>
                </c:pt>
                <c:pt idx="7156">
                  <c:v>0.751448</c:v>
                </c:pt>
                <c:pt idx="7157">
                  <c:v>0.75148899999999996</c:v>
                </c:pt>
                <c:pt idx="7158">
                  <c:v>0.75153099999999995</c:v>
                </c:pt>
                <c:pt idx="7159">
                  <c:v>0.75157200000000002</c:v>
                </c:pt>
                <c:pt idx="7160">
                  <c:v>0.751614</c:v>
                </c:pt>
                <c:pt idx="7161">
                  <c:v>0.75165499999999996</c:v>
                </c:pt>
                <c:pt idx="7162">
                  <c:v>0.75169699999999995</c:v>
                </c:pt>
                <c:pt idx="7163">
                  <c:v>0.75173800000000002</c:v>
                </c:pt>
                <c:pt idx="7164">
                  <c:v>0.75177899999999998</c:v>
                </c:pt>
                <c:pt idx="7165">
                  <c:v>0.75182099999999996</c:v>
                </c:pt>
                <c:pt idx="7166">
                  <c:v>0.75186200000000003</c:v>
                </c:pt>
                <c:pt idx="7167">
                  <c:v>0.75190299999999999</c:v>
                </c:pt>
                <c:pt idx="7168">
                  <c:v>0.75194399999999995</c:v>
                </c:pt>
                <c:pt idx="7169">
                  <c:v>0.75198600000000004</c:v>
                </c:pt>
                <c:pt idx="7170">
                  <c:v>0.752027</c:v>
                </c:pt>
                <c:pt idx="7171">
                  <c:v>0.75206799999999996</c:v>
                </c:pt>
                <c:pt idx="7172">
                  <c:v>0.75210900000000003</c:v>
                </c:pt>
                <c:pt idx="7173">
                  <c:v>0.75214999999999999</c:v>
                </c:pt>
                <c:pt idx="7174">
                  <c:v>0.75219100000000005</c:v>
                </c:pt>
                <c:pt idx="7175">
                  <c:v>0.75223200000000001</c:v>
                </c:pt>
                <c:pt idx="7176">
                  <c:v>0.75227200000000005</c:v>
                </c:pt>
                <c:pt idx="7177">
                  <c:v>0.75231300000000001</c:v>
                </c:pt>
                <c:pt idx="7178">
                  <c:v>0.75235399999999997</c:v>
                </c:pt>
                <c:pt idx="7179">
                  <c:v>0.75239500000000004</c:v>
                </c:pt>
                <c:pt idx="7180">
                  <c:v>0.75243499999999996</c:v>
                </c:pt>
                <c:pt idx="7181">
                  <c:v>0.75247600000000003</c:v>
                </c:pt>
                <c:pt idx="7182">
                  <c:v>0.75251699999999999</c:v>
                </c:pt>
                <c:pt idx="7183">
                  <c:v>0.75255700000000003</c:v>
                </c:pt>
                <c:pt idx="7184">
                  <c:v>0.75259799999999999</c:v>
                </c:pt>
                <c:pt idx="7185">
                  <c:v>0.75263800000000003</c:v>
                </c:pt>
                <c:pt idx="7186">
                  <c:v>0.75267899999999999</c:v>
                </c:pt>
                <c:pt idx="7187">
                  <c:v>0.75271900000000003</c:v>
                </c:pt>
                <c:pt idx="7188">
                  <c:v>0.75275999999999998</c:v>
                </c:pt>
                <c:pt idx="7189">
                  <c:v>0.75280000000000002</c:v>
                </c:pt>
                <c:pt idx="7190">
                  <c:v>0.75283999999999995</c:v>
                </c:pt>
                <c:pt idx="7191">
                  <c:v>0.75288100000000002</c:v>
                </c:pt>
                <c:pt idx="7192">
                  <c:v>0.75292099999999995</c:v>
                </c:pt>
                <c:pt idx="7193">
                  <c:v>0.75296099999999999</c:v>
                </c:pt>
                <c:pt idx="7194">
                  <c:v>0.75300100000000003</c:v>
                </c:pt>
                <c:pt idx="7195">
                  <c:v>0.75304099999999996</c:v>
                </c:pt>
                <c:pt idx="7196">
                  <c:v>0.753081</c:v>
                </c:pt>
                <c:pt idx="7197">
                  <c:v>0.75312100000000004</c:v>
                </c:pt>
                <c:pt idx="7198">
                  <c:v>0.75316099999999997</c:v>
                </c:pt>
                <c:pt idx="7199">
                  <c:v>0.75320100000000001</c:v>
                </c:pt>
                <c:pt idx="7200">
                  <c:v>0.75324100000000005</c:v>
                </c:pt>
                <c:pt idx="7201">
                  <c:v>0.75328099999999998</c:v>
                </c:pt>
                <c:pt idx="7202">
                  <c:v>0.75332100000000002</c:v>
                </c:pt>
                <c:pt idx="7203">
                  <c:v>0.75333099999999997</c:v>
                </c:pt>
                <c:pt idx="7204">
                  <c:v>0.75331300000000001</c:v>
                </c:pt>
                <c:pt idx="7205">
                  <c:v>0.75326700000000002</c:v>
                </c:pt>
                <c:pt idx="7206">
                  <c:v>0.75319599999999998</c:v>
                </c:pt>
                <c:pt idx="7207">
                  <c:v>0.75309899999999996</c:v>
                </c:pt>
                <c:pt idx="7208">
                  <c:v>0.75297899999999995</c:v>
                </c:pt>
                <c:pt idx="7209">
                  <c:v>0.75283500000000003</c:v>
                </c:pt>
                <c:pt idx="7210">
                  <c:v>0.75267099999999998</c:v>
                </c:pt>
                <c:pt idx="7211">
                  <c:v>0.75248499999999996</c:v>
                </c:pt>
                <c:pt idx="7212">
                  <c:v>0.75227999999999995</c:v>
                </c:pt>
                <c:pt idx="7213">
                  <c:v>0.75205699999999998</c:v>
                </c:pt>
                <c:pt idx="7214">
                  <c:v>0.75181600000000004</c:v>
                </c:pt>
                <c:pt idx="7215">
                  <c:v>0.75155899999999998</c:v>
                </c:pt>
                <c:pt idx="7216">
                  <c:v>0.75128700000000004</c:v>
                </c:pt>
                <c:pt idx="7217">
                  <c:v>0.751</c:v>
                </c:pt>
                <c:pt idx="7218">
                  <c:v>0.75069900000000001</c:v>
                </c:pt>
                <c:pt idx="7219">
                  <c:v>0.750386</c:v>
                </c:pt>
                <c:pt idx="7220">
                  <c:v>0.75006099999999998</c:v>
                </c:pt>
                <c:pt idx="7221">
                  <c:v>0.74972499999999997</c:v>
                </c:pt>
                <c:pt idx="7222">
                  <c:v>0.74937799999999999</c:v>
                </c:pt>
                <c:pt idx="7223">
                  <c:v>0.74902199999999997</c:v>
                </c:pt>
                <c:pt idx="7224">
                  <c:v>0.74865700000000002</c:v>
                </c:pt>
                <c:pt idx="7225">
                  <c:v>0.74828399999999995</c:v>
                </c:pt>
                <c:pt idx="7226">
                  <c:v>0.74790299999999998</c:v>
                </c:pt>
                <c:pt idx="7227">
                  <c:v>0.74751500000000004</c:v>
                </c:pt>
                <c:pt idx="7228">
                  <c:v>0.74712000000000001</c:v>
                </c:pt>
                <c:pt idx="7229">
                  <c:v>0.74672000000000005</c:v>
                </c:pt>
                <c:pt idx="7230">
                  <c:v>0.74631400000000003</c:v>
                </c:pt>
                <c:pt idx="7231">
                  <c:v>0.74590400000000001</c:v>
                </c:pt>
                <c:pt idx="7232">
                  <c:v>0.74548800000000004</c:v>
                </c:pt>
                <c:pt idx="7233">
                  <c:v>0.74506899999999998</c:v>
                </c:pt>
                <c:pt idx="7234">
                  <c:v>0.74464600000000003</c:v>
                </c:pt>
                <c:pt idx="7235">
                  <c:v>0.74421899999999996</c:v>
                </c:pt>
                <c:pt idx="7236">
                  <c:v>0.74378999999999995</c:v>
                </c:pt>
                <c:pt idx="7237">
                  <c:v>0.74335799999999996</c:v>
                </c:pt>
                <c:pt idx="7238">
                  <c:v>0.742923</c:v>
                </c:pt>
                <c:pt idx="7239">
                  <c:v>0.74248700000000001</c:v>
                </c:pt>
                <c:pt idx="7240">
                  <c:v>0.74204800000000004</c:v>
                </c:pt>
                <c:pt idx="7241">
                  <c:v>0.74160800000000004</c:v>
                </c:pt>
                <c:pt idx="7242">
                  <c:v>0.74116700000000002</c:v>
                </c:pt>
                <c:pt idx="7243">
                  <c:v>0.74072400000000005</c:v>
                </c:pt>
                <c:pt idx="7244">
                  <c:v>0.74028099999999997</c:v>
                </c:pt>
                <c:pt idx="7245">
                  <c:v>0.73983600000000005</c:v>
                </c:pt>
                <c:pt idx="7246">
                  <c:v>0.73939100000000002</c:v>
                </c:pt>
                <c:pt idx="7247">
                  <c:v>0.73894599999999999</c:v>
                </c:pt>
                <c:pt idx="7248">
                  <c:v>0.73850000000000005</c:v>
                </c:pt>
                <c:pt idx="7249">
                  <c:v>0.73805399999999999</c:v>
                </c:pt>
                <c:pt idx="7250">
                  <c:v>0.73760800000000004</c:v>
                </c:pt>
                <c:pt idx="7251">
                  <c:v>0.73716300000000001</c:v>
                </c:pt>
                <c:pt idx="7252">
                  <c:v>0.73671699999999996</c:v>
                </c:pt>
                <c:pt idx="7253">
                  <c:v>0.73627200000000004</c:v>
                </c:pt>
                <c:pt idx="7254">
                  <c:v>0.73582700000000001</c:v>
                </c:pt>
                <c:pt idx="7255">
                  <c:v>0.73538300000000001</c:v>
                </c:pt>
                <c:pt idx="7256">
                  <c:v>0.73493900000000001</c:v>
                </c:pt>
                <c:pt idx="7257">
                  <c:v>0.73449600000000004</c:v>
                </c:pt>
                <c:pt idx="7258">
                  <c:v>0.73405299999999996</c:v>
                </c:pt>
                <c:pt idx="7259">
                  <c:v>0.73361100000000001</c:v>
                </c:pt>
                <c:pt idx="7260">
                  <c:v>0.73316999999999999</c:v>
                </c:pt>
                <c:pt idx="7261">
                  <c:v>0.73272999999999999</c:v>
                </c:pt>
                <c:pt idx="7262">
                  <c:v>0.73229100000000003</c:v>
                </c:pt>
                <c:pt idx="7263">
                  <c:v>0.73185299999999998</c:v>
                </c:pt>
                <c:pt idx="7264">
                  <c:v>0.73141599999999996</c:v>
                </c:pt>
                <c:pt idx="7265">
                  <c:v>0.73097999999999996</c:v>
                </c:pt>
                <c:pt idx="7266">
                  <c:v>0.730545</c:v>
                </c:pt>
                <c:pt idx="7267">
                  <c:v>0.73011099999999995</c:v>
                </c:pt>
                <c:pt idx="7268">
                  <c:v>0.72967899999999997</c:v>
                </c:pt>
                <c:pt idx="7269">
                  <c:v>0.72924699999999998</c:v>
                </c:pt>
                <c:pt idx="7270">
                  <c:v>0.72881700000000005</c:v>
                </c:pt>
                <c:pt idx="7271">
                  <c:v>0.72838800000000004</c:v>
                </c:pt>
                <c:pt idx="7272">
                  <c:v>0.72796000000000005</c:v>
                </c:pt>
                <c:pt idx="7273">
                  <c:v>0.72753299999999999</c:v>
                </c:pt>
                <c:pt idx="7274">
                  <c:v>0.72710799999999998</c:v>
                </c:pt>
                <c:pt idx="7275">
                  <c:v>0.726684</c:v>
                </c:pt>
                <c:pt idx="7276">
                  <c:v>0.72626100000000005</c:v>
                </c:pt>
                <c:pt idx="7277">
                  <c:v>0.72584000000000004</c:v>
                </c:pt>
                <c:pt idx="7278">
                  <c:v>0.72541999999999995</c:v>
                </c:pt>
                <c:pt idx="7279">
                  <c:v>0.72500100000000001</c:v>
                </c:pt>
                <c:pt idx="7280">
                  <c:v>0.72458299999999998</c:v>
                </c:pt>
                <c:pt idx="7281">
                  <c:v>0.72416700000000001</c:v>
                </c:pt>
                <c:pt idx="7282">
                  <c:v>0.72375199999999995</c:v>
                </c:pt>
                <c:pt idx="7283">
                  <c:v>0.72333899999999995</c:v>
                </c:pt>
                <c:pt idx="7284">
                  <c:v>0.72292699999999999</c:v>
                </c:pt>
                <c:pt idx="7285">
                  <c:v>0.72251600000000005</c:v>
                </c:pt>
                <c:pt idx="7286">
                  <c:v>0.72210700000000005</c:v>
                </c:pt>
                <c:pt idx="7287">
                  <c:v>0.72169899999999998</c:v>
                </c:pt>
                <c:pt idx="7288">
                  <c:v>0.72129200000000004</c:v>
                </c:pt>
                <c:pt idx="7289">
                  <c:v>0.72088700000000006</c:v>
                </c:pt>
                <c:pt idx="7290">
                  <c:v>0.72048299999999998</c:v>
                </c:pt>
                <c:pt idx="7291">
                  <c:v>0.72008000000000005</c:v>
                </c:pt>
                <c:pt idx="7292">
                  <c:v>0.71967899999999996</c:v>
                </c:pt>
                <c:pt idx="7293">
                  <c:v>0.719279</c:v>
                </c:pt>
                <c:pt idx="7294">
                  <c:v>0.71887999999999996</c:v>
                </c:pt>
                <c:pt idx="7295">
                  <c:v>0.71848299999999998</c:v>
                </c:pt>
                <c:pt idx="7296">
                  <c:v>0.71808700000000003</c:v>
                </c:pt>
                <c:pt idx="7297">
                  <c:v>0.71769300000000003</c:v>
                </c:pt>
                <c:pt idx="7298">
                  <c:v>0.71730000000000005</c:v>
                </c:pt>
                <c:pt idx="7299">
                  <c:v>0.71690799999999999</c:v>
                </c:pt>
                <c:pt idx="7300">
                  <c:v>0.71651699999999996</c:v>
                </c:pt>
                <c:pt idx="7301">
                  <c:v>0.71612799999999999</c:v>
                </c:pt>
                <c:pt idx="7302">
                  <c:v>0.71574000000000004</c:v>
                </c:pt>
                <c:pt idx="7303">
                  <c:v>0.71535400000000005</c:v>
                </c:pt>
                <c:pt idx="7304">
                  <c:v>0.71496800000000005</c:v>
                </c:pt>
                <c:pt idx="7305">
                  <c:v>0.714584</c:v>
                </c:pt>
                <c:pt idx="7306">
                  <c:v>0.714202</c:v>
                </c:pt>
                <c:pt idx="7307">
                  <c:v>0.71382000000000001</c:v>
                </c:pt>
                <c:pt idx="7308">
                  <c:v>0.71343999999999996</c:v>
                </c:pt>
                <c:pt idx="7309">
                  <c:v>0.71306199999999997</c:v>
                </c:pt>
                <c:pt idx="7310">
                  <c:v>0.71268399999999998</c:v>
                </c:pt>
                <c:pt idx="7311">
                  <c:v>0.71230800000000005</c:v>
                </c:pt>
                <c:pt idx="7312">
                  <c:v>0.71193300000000004</c:v>
                </c:pt>
                <c:pt idx="7313">
                  <c:v>0.71155900000000005</c:v>
                </c:pt>
                <c:pt idx="7314">
                  <c:v>0.71118700000000001</c:v>
                </c:pt>
                <c:pt idx="7315">
                  <c:v>0.710816</c:v>
                </c:pt>
                <c:pt idx="7316">
                  <c:v>0.71044600000000002</c:v>
                </c:pt>
                <c:pt idx="7317">
                  <c:v>0.71007699999999996</c:v>
                </c:pt>
                <c:pt idx="7318">
                  <c:v>0.70970999999999995</c:v>
                </c:pt>
                <c:pt idx="7319">
                  <c:v>0.70934399999999997</c:v>
                </c:pt>
                <c:pt idx="7320">
                  <c:v>0.70897900000000003</c:v>
                </c:pt>
                <c:pt idx="7321">
                  <c:v>0.70861499999999999</c:v>
                </c:pt>
                <c:pt idx="7322">
                  <c:v>0.70825300000000002</c:v>
                </c:pt>
                <c:pt idx="7323">
                  <c:v>0.70789100000000005</c:v>
                </c:pt>
                <c:pt idx="7324">
                  <c:v>0.70753100000000002</c:v>
                </c:pt>
                <c:pt idx="7325">
                  <c:v>0.70717300000000005</c:v>
                </c:pt>
                <c:pt idx="7326">
                  <c:v>0.70681499999999997</c:v>
                </c:pt>
                <c:pt idx="7327">
                  <c:v>0.70645800000000003</c:v>
                </c:pt>
                <c:pt idx="7328">
                  <c:v>0.70610300000000004</c:v>
                </c:pt>
                <c:pt idx="7329">
                  <c:v>0.70574899999999996</c:v>
                </c:pt>
                <c:pt idx="7330">
                  <c:v>0.70539600000000002</c:v>
                </c:pt>
                <c:pt idx="7331">
                  <c:v>0.705044</c:v>
                </c:pt>
                <c:pt idx="7332">
                  <c:v>0.70469400000000004</c:v>
                </c:pt>
                <c:pt idx="7333">
                  <c:v>0.70434399999999997</c:v>
                </c:pt>
                <c:pt idx="7334">
                  <c:v>0.70399599999999996</c:v>
                </c:pt>
                <c:pt idx="7335">
                  <c:v>0.70364899999999997</c:v>
                </c:pt>
                <c:pt idx="7336">
                  <c:v>0.70330300000000001</c:v>
                </c:pt>
                <c:pt idx="7337">
                  <c:v>0.70295799999999997</c:v>
                </c:pt>
                <c:pt idx="7338">
                  <c:v>0.70261399999999996</c:v>
                </c:pt>
                <c:pt idx="7339">
                  <c:v>0.70227200000000001</c:v>
                </c:pt>
                <c:pt idx="7340">
                  <c:v>0.70193000000000005</c:v>
                </c:pt>
                <c:pt idx="7341">
                  <c:v>0.70159000000000005</c:v>
                </c:pt>
                <c:pt idx="7342">
                  <c:v>0.70125099999999996</c:v>
                </c:pt>
                <c:pt idx="7343">
                  <c:v>0.70091300000000001</c:v>
                </c:pt>
                <c:pt idx="7344">
                  <c:v>0.70057599999999998</c:v>
                </c:pt>
                <c:pt idx="7345">
                  <c:v>0.70023999999999997</c:v>
                </c:pt>
                <c:pt idx="7346">
                  <c:v>0.699905</c:v>
                </c:pt>
                <c:pt idx="7347">
                  <c:v>0.69957100000000005</c:v>
                </c:pt>
                <c:pt idx="7348">
                  <c:v>0.69923900000000005</c:v>
                </c:pt>
                <c:pt idx="7349">
                  <c:v>0.69890699999999994</c:v>
                </c:pt>
                <c:pt idx="7350">
                  <c:v>0.69857599999999997</c:v>
                </c:pt>
                <c:pt idx="7351">
                  <c:v>0.69824699999999995</c:v>
                </c:pt>
                <c:pt idx="7352">
                  <c:v>0.69791899999999996</c:v>
                </c:pt>
                <c:pt idx="7353">
                  <c:v>0.69759099999999996</c:v>
                </c:pt>
                <c:pt idx="7354">
                  <c:v>0.69726500000000002</c:v>
                </c:pt>
                <c:pt idx="7355">
                  <c:v>0.69694</c:v>
                </c:pt>
                <c:pt idx="7356">
                  <c:v>0.69661600000000001</c:v>
                </c:pt>
                <c:pt idx="7357">
                  <c:v>0.69629200000000002</c:v>
                </c:pt>
                <c:pt idx="7358">
                  <c:v>0.69596999999999998</c:v>
                </c:pt>
                <c:pt idx="7359">
                  <c:v>0.69564899999999996</c:v>
                </c:pt>
                <c:pt idx="7360">
                  <c:v>0.69532899999999997</c:v>
                </c:pt>
                <c:pt idx="7361">
                  <c:v>0.69501000000000002</c:v>
                </c:pt>
                <c:pt idx="7362">
                  <c:v>0.69469199999999998</c:v>
                </c:pt>
                <c:pt idx="7363">
                  <c:v>0.69437499999999996</c:v>
                </c:pt>
                <c:pt idx="7364">
                  <c:v>0.69405899999999998</c:v>
                </c:pt>
                <c:pt idx="7365">
                  <c:v>0.69374400000000003</c:v>
                </c:pt>
                <c:pt idx="7366">
                  <c:v>0.69342999999999999</c:v>
                </c:pt>
                <c:pt idx="7367">
                  <c:v>0.69311699999999998</c:v>
                </c:pt>
                <c:pt idx="7368">
                  <c:v>0.692805</c:v>
                </c:pt>
                <c:pt idx="7369">
                  <c:v>0.69249400000000005</c:v>
                </c:pt>
                <c:pt idx="7370">
                  <c:v>0.69218400000000002</c:v>
                </c:pt>
                <c:pt idx="7371">
                  <c:v>0.69187500000000002</c:v>
                </c:pt>
                <c:pt idx="7372">
                  <c:v>0.69156700000000004</c:v>
                </c:pt>
                <c:pt idx="7373">
                  <c:v>0.69125899999999996</c:v>
                </c:pt>
                <c:pt idx="7374">
                  <c:v>0.69095300000000004</c:v>
                </c:pt>
                <c:pt idx="7375">
                  <c:v>0.69064800000000004</c:v>
                </c:pt>
                <c:pt idx="7376">
                  <c:v>0.69034399999999996</c:v>
                </c:pt>
                <c:pt idx="7377">
                  <c:v>0.69003999999999999</c:v>
                </c:pt>
                <c:pt idx="7378">
                  <c:v>0.68973799999999996</c:v>
                </c:pt>
                <c:pt idx="7379">
                  <c:v>0.68943600000000005</c:v>
                </c:pt>
                <c:pt idx="7380">
                  <c:v>0.68913599999999997</c:v>
                </c:pt>
                <c:pt idx="7381">
                  <c:v>0.688836</c:v>
                </c:pt>
                <c:pt idx="7382">
                  <c:v>0.68853799999999998</c:v>
                </c:pt>
                <c:pt idx="7383">
                  <c:v>0.68823999999999996</c:v>
                </c:pt>
                <c:pt idx="7384">
                  <c:v>0.68794299999999997</c:v>
                </c:pt>
                <c:pt idx="7385">
                  <c:v>0.68764700000000001</c:v>
                </c:pt>
                <c:pt idx="7386">
                  <c:v>0.68735199999999996</c:v>
                </c:pt>
                <c:pt idx="7387">
                  <c:v>0.68705799999999995</c:v>
                </c:pt>
                <c:pt idx="7388">
                  <c:v>0.68676499999999996</c:v>
                </c:pt>
                <c:pt idx="7389">
                  <c:v>0.686473</c:v>
                </c:pt>
                <c:pt idx="7390">
                  <c:v>0.68618100000000004</c:v>
                </c:pt>
                <c:pt idx="7391">
                  <c:v>0.68589100000000003</c:v>
                </c:pt>
                <c:pt idx="7392">
                  <c:v>0.68560100000000002</c:v>
                </c:pt>
                <c:pt idx="7393">
                  <c:v>0.68531299999999995</c:v>
                </c:pt>
                <c:pt idx="7394">
                  <c:v>0.685025</c:v>
                </c:pt>
                <c:pt idx="7395">
                  <c:v>0.68473799999999996</c:v>
                </c:pt>
                <c:pt idx="7396">
                  <c:v>0.68445199999999995</c:v>
                </c:pt>
                <c:pt idx="7397">
                  <c:v>0.68416699999999997</c:v>
                </c:pt>
                <c:pt idx="7398">
                  <c:v>0.68388199999999999</c:v>
                </c:pt>
                <c:pt idx="7399">
                  <c:v>0.68359899999999996</c:v>
                </c:pt>
                <c:pt idx="7400">
                  <c:v>0.68331600000000003</c:v>
                </c:pt>
                <c:pt idx="7401">
                  <c:v>0.68303400000000003</c:v>
                </c:pt>
                <c:pt idx="7402">
                  <c:v>0.68275300000000005</c:v>
                </c:pt>
                <c:pt idx="7403">
                  <c:v>0.682473</c:v>
                </c:pt>
                <c:pt idx="7404">
                  <c:v>0.68219399999999997</c:v>
                </c:pt>
                <c:pt idx="7405">
                  <c:v>0.68191599999999997</c:v>
                </c:pt>
                <c:pt idx="7406">
                  <c:v>0.68163799999999997</c:v>
                </c:pt>
                <c:pt idx="7407">
                  <c:v>0.68136200000000002</c:v>
                </c:pt>
                <c:pt idx="7408">
                  <c:v>0.68108599999999997</c:v>
                </c:pt>
                <c:pt idx="7409">
                  <c:v>0.68081100000000006</c:v>
                </c:pt>
                <c:pt idx="7410">
                  <c:v>0.68053699999999995</c:v>
                </c:pt>
                <c:pt idx="7411">
                  <c:v>0.68026299999999995</c:v>
                </c:pt>
                <c:pt idx="7412">
                  <c:v>0.67999100000000001</c:v>
                </c:pt>
                <c:pt idx="7413">
                  <c:v>0.67971899999999996</c:v>
                </c:pt>
                <c:pt idx="7414">
                  <c:v>0.67944800000000005</c:v>
                </c:pt>
                <c:pt idx="7415">
                  <c:v>0.67917799999999995</c:v>
                </c:pt>
                <c:pt idx="7416">
                  <c:v>0.67890799999999996</c:v>
                </c:pt>
                <c:pt idx="7417">
                  <c:v>0.67864000000000002</c:v>
                </c:pt>
                <c:pt idx="7418">
                  <c:v>0.67837199999999998</c:v>
                </c:pt>
                <c:pt idx="7419">
                  <c:v>0.67810499999999996</c:v>
                </c:pt>
                <c:pt idx="7420">
                  <c:v>0.67783899999999997</c:v>
                </c:pt>
                <c:pt idx="7421">
                  <c:v>0.67757400000000001</c:v>
                </c:pt>
                <c:pt idx="7422">
                  <c:v>0.67730900000000005</c:v>
                </c:pt>
                <c:pt idx="7423">
                  <c:v>0.67704500000000001</c:v>
                </c:pt>
                <c:pt idx="7424">
                  <c:v>0.67678199999999999</c:v>
                </c:pt>
                <c:pt idx="7425">
                  <c:v>0.67652000000000001</c:v>
                </c:pt>
                <c:pt idx="7426">
                  <c:v>0.67625900000000005</c:v>
                </c:pt>
                <c:pt idx="7427">
                  <c:v>0.67599799999999999</c:v>
                </c:pt>
                <c:pt idx="7428">
                  <c:v>0.67573799999999995</c:v>
                </c:pt>
                <c:pt idx="7429">
                  <c:v>0.67547900000000005</c:v>
                </c:pt>
                <c:pt idx="7430">
                  <c:v>0.67522000000000004</c:v>
                </c:pt>
                <c:pt idx="7431">
                  <c:v>0.67496299999999998</c:v>
                </c:pt>
                <c:pt idx="7432">
                  <c:v>0.67470600000000003</c:v>
                </c:pt>
                <c:pt idx="7433">
                  <c:v>0.67444999999999999</c:v>
                </c:pt>
                <c:pt idx="7434">
                  <c:v>0.67419399999999996</c:v>
                </c:pt>
                <c:pt idx="7435">
                  <c:v>0.67393999999999998</c:v>
                </c:pt>
                <c:pt idx="7436">
                  <c:v>0.67368600000000001</c:v>
                </c:pt>
                <c:pt idx="7437">
                  <c:v>0.67343299999999995</c:v>
                </c:pt>
                <c:pt idx="7438">
                  <c:v>0.67318</c:v>
                </c:pt>
                <c:pt idx="7439">
                  <c:v>0.67292799999999997</c:v>
                </c:pt>
                <c:pt idx="7440">
                  <c:v>0.67267699999999997</c:v>
                </c:pt>
                <c:pt idx="7441">
                  <c:v>0.672427</c:v>
                </c:pt>
                <c:pt idx="7442">
                  <c:v>0.67217800000000005</c:v>
                </c:pt>
                <c:pt idx="7443">
                  <c:v>0.671929</c:v>
                </c:pt>
                <c:pt idx="7444">
                  <c:v>0.67168099999999997</c:v>
                </c:pt>
                <c:pt idx="7445">
                  <c:v>0.67143299999999995</c:v>
                </c:pt>
                <c:pt idx="7446">
                  <c:v>0.67118699999999998</c:v>
                </c:pt>
                <c:pt idx="7447">
                  <c:v>0.67094100000000001</c:v>
                </c:pt>
                <c:pt idx="7448">
                  <c:v>0.67069599999999996</c:v>
                </c:pt>
                <c:pt idx="7449">
                  <c:v>0.67045100000000002</c:v>
                </c:pt>
                <c:pt idx="7450">
                  <c:v>0.670207</c:v>
                </c:pt>
                <c:pt idx="7451">
                  <c:v>0.669964</c:v>
                </c:pt>
                <c:pt idx="7452">
                  <c:v>0.66972200000000004</c:v>
                </c:pt>
                <c:pt idx="7453">
                  <c:v>0.66947999999999996</c:v>
                </c:pt>
                <c:pt idx="7454">
                  <c:v>0.66923900000000003</c:v>
                </c:pt>
                <c:pt idx="7455">
                  <c:v>0.66899900000000001</c:v>
                </c:pt>
                <c:pt idx="7456">
                  <c:v>0.66875899999999999</c:v>
                </c:pt>
                <c:pt idx="7457">
                  <c:v>0.66852</c:v>
                </c:pt>
                <c:pt idx="7458">
                  <c:v>0.66828200000000004</c:v>
                </c:pt>
                <c:pt idx="7459">
                  <c:v>0.66804399999999997</c:v>
                </c:pt>
                <c:pt idx="7460">
                  <c:v>0.66780700000000004</c:v>
                </c:pt>
                <c:pt idx="7461">
                  <c:v>0.66757100000000003</c:v>
                </c:pt>
                <c:pt idx="7462">
                  <c:v>0.66733500000000001</c:v>
                </c:pt>
                <c:pt idx="7463">
                  <c:v>0.66710000000000003</c:v>
                </c:pt>
                <c:pt idx="7464">
                  <c:v>0.66686599999999996</c:v>
                </c:pt>
                <c:pt idx="7465">
                  <c:v>0.66663300000000003</c:v>
                </c:pt>
                <c:pt idx="7466">
                  <c:v>0.66639999999999999</c:v>
                </c:pt>
                <c:pt idx="7467">
                  <c:v>0.66616699999999995</c:v>
                </c:pt>
                <c:pt idx="7468">
                  <c:v>0.66593599999999997</c:v>
                </c:pt>
                <c:pt idx="7469">
                  <c:v>0.66570499999999999</c:v>
                </c:pt>
                <c:pt idx="7470">
                  <c:v>0.66547400000000001</c:v>
                </c:pt>
                <c:pt idx="7471">
                  <c:v>0.66524499999999998</c:v>
                </c:pt>
                <c:pt idx="7472">
                  <c:v>0.66501600000000005</c:v>
                </c:pt>
                <c:pt idx="7473">
                  <c:v>0.66478700000000002</c:v>
                </c:pt>
                <c:pt idx="7474">
                  <c:v>0.66456000000000004</c:v>
                </c:pt>
                <c:pt idx="7475">
                  <c:v>0.66433299999999995</c:v>
                </c:pt>
                <c:pt idx="7476">
                  <c:v>0.66410599999999997</c:v>
                </c:pt>
                <c:pt idx="7477">
                  <c:v>0.66388000000000003</c:v>
                </c:pt>
                <c:pt idx="7478">
                  <c:v>0.66365499999999999</c:v>
                </c:pt>
                <c:pt idx="7479">
                  <c:v>0.66343099999999999</c:v>
                </c:pt>
                <c:pt idx="7480">
                  <c:v>0.66320699999999999</c:v>
                </c:pt>
                <c:pt idx="7481">
                  <c:v>0.66298299999999999</c:v>
                </c:pt>
                <c:pt idx="7482">
                  <c:v>0.66276100000000004</c:v>
                </c:pt>
                <c:pt idx="7483">
                  <c:v>0.66253899999999999</c:v>
                </c:pt>
                <c:pt idx="7484">
                  <c:v>0.66231700000000004</c:v>
                </c:pt>
                <c:pt idx="7485">
                  <c:v>0.66209600000000002</c:v>
                </c:pt>
                <c:pt idx="7486">
                  <c:v>0.66187600000000002</c:v>
                </c:pt>
                <c:pt idx="7487">
                  <c:v>0.66165700000000005</c:v>
                </c:pt>
                <c:pt idx="7488">
                  <c:v>0.66143799999999997</c:v>
                </c:pt>
                <c:pt idx="7489">
                  <c:v>0.661219</c:v>
                </c:pt>
                <c:pt idx="7490">
                  <c:v>0.66100099999999995</c:v>
                </c:pt>
                <c:pt idx="7491">
                  <c:v>0.66078400000000004</c:v>
                </c:pt>
                <c:pt idx="7492">
                  <c:v>0.66056800000000004</c:v>
                </c:pt>
                <c:pt idx="7493">
                  <c:v>0.66035200000000005</c:v>
                </c:pt>
                <c:pt idx="7494">
                  <c:v>0.66013599999999995</c:v>
                </c:pt>
                <c:pt idx="7495">
                  <c:v>0.65992200000000001</c:v>
                </c:pt>
                <c:pt idx="7496">
                  <c:v>0.65970700000000004</c:v>
                </c:pt>
                <c:pt idx="7497">
                  <c:v>0.65949400000000002</c:v>
                </c:pt>
                <c:pt idx="7498">
                  <c:v>0.65928100000000001</c:v>
                </c:pt>
                <c:pt idx="7499">
                  <c:v>0.65906799999999999</c:v>
                </c:pt>
                <c:pt idx="7500">
                  <c:v>0.65885700000000003</c:v>
                </c:pt>
                <c:pt idx="7501">
                  <c:v>0.65864500000000004</c:v>
                </c:pt>
                <c:pt idx="7502">
                  <c:v>0.65843499999999999</c:v>
                </c:pt>
                <c:pt idx="7503">
                  <c:v>0.65822400000000003</c:v>
                </c:pt>
                <c:pt idx="7504">
                  <c:v>0.65801500000000002</c:v>
                </c:pt>
                <c:pt idx="7505">
                  <c:v>0.657806</c:v>
                </c:pt>
                <c:pt idx="7506">
                  <c:v>0.65759800000000002</c:v>
                </c:pt>
                <c:pt idx="7507">
                  <c:v>0.65739000000000003</c:v>
                </c:pt>
                <c:pt idx="7508">
                  <c:v>0.65718299999999996</c:v>
                </c:pt>
                <c:pt idx="7509">
                  <c:v>0.656976</c:v>
                </c:pt>
                <c:pt idx="7510">
                  <c:v>0.65676999999999996</c:v>
                </c:pt>
                <c:pt idx="7511">
                  <c:v>0.65656400000000004</c:v>
                </c:pt>
                <c:pt idx="7512">
                  <c:v>0.65635900000000003</c:v>
                </c:pt>
                <c:pt idx="7513">
                  <c:v>0.65615500000000004</c:v>
                </c:pt>
                <c:pt idx="7514">
                  <c:v>0.65595099999999995</c:v>
                </c:pt>
                <c:pt idx="7515">
                  <c:v>0.655748</c:v>
                </c:pt>
                <c:pt idx="7516">
                  <c:v>0.65554500000000004</c:v>
                </c:pt>
                <c:pt idx="7517">
                  <c:v>0.65534300000000001</c:v>
                </c:pt>
                <c:pt idx="7518">
                  <c:v>0.65514099999999997</c:v>
                </c:pt>
                <c:pt idx="7519">
                  <c:v>0.65493999999999997</c:v>
                </c:pt>
                <c:pt idx="7520">
                  <c:v>0.65473899999999996</c:v>
                </c:pt>
                <c:pt idx="7521">
                  <c:v>0.65453899999999998</c:v>
                </c:pt>
                <c:pt idx="7522">
                  <c:v>0.65434000000000003</c:v>
                </c:pt>
                <c:pt idx="7523">
                  <c:v>0.65414099999999997</c:v>
                </c:pt>
                <c:pt idx="7524">
                  <c:v>0.65394200000000002</c:v>
                </c:pt>
                <c:pt idx="7525">
                  <c:v>0.65374399999999999</c:v>
                </c:pt>
                <c:pt idx="7526">
                  <c:v>0.65354699999999999</c:v>
                </c:pt>
                <c:pt idx="7527">
                  <c:v>0.65334999999999999</c:v>
                </c:pt>
                <c:pt idx="7528">
                  <c:v>0.65315400000000001</c:v>
                </c:pt>
                <c:pt idx="7529">
                  <c:v>0.65295800000000004</c:v>
                </c:pt>
                <c:pt idx="7530">
                  <c:v>0.65276299999999998</c:v>
                </c:pt>
                <c:pt idx="7531">
                  <c:v>0.65256800000000004</c:v>
                </c:pt>
                <c:pt idx="7532">
                  <c:v>0.65237400000000001</c:v>
                </c:pt>
                <c:pt idx="7533">
                  <c:v>0.65217999999999998</c:v>
                </c:pt>
                <c:pt idx="7534">
                  <c:v>0.65198699999999998</c:v>
                </c:pt>
                <c:pt idx="7535">
                  <c:v>0.65179399999999998</c:v>
                </c:pt>
                <c:pt idx="7536">
                  <c:v>0.65160200000000001</c:v>
                </c:pt>
                <c:pt idx="7537">
                  <c:v>0.65141099999999996</c:v>
                </c:pt>
                <c:pt idx="7538">
                  <c:v>0.65122000000000002</c:v>
                </c:pt>
                <c:pt idx="7539">
                  <c:v>0.65102899999999997</c:v>
                </c:pt>
                <c:pt idx="7540">
                  <c:v>0.65083899999999995</c:v>
                </c:pt>
                <c:pt idx="7541">
                  <c:v>0.65064900000000003</c:v>
                </c:pt>
                <c:pt idx="7542">
                  <c:v>0.65046000000000004</c:v>
                </c:pt>
                <c:pt idx="7543">
                  <c:v>0.65027199999999996</c:v>
                </c:pt>
                <c:pt idx="7544">
                  <c:v>0.650084</c:v>
                </c:pt>
                <c:pt idx="7545">
                  <c:v>0.64989600000000003</c:v>
                </c:pt>
                <c:pt idx="7546">
                  <c:v>0.64970899999999998</c:v>
                </c:pt>
                <c:pt idx="7547">
                  <c:v>0.64952200000000004</c:v>
                </c:pt>
                <c:pt idx="7548">
                  <c:v>0.64933600000000002</c:v>
                </c:pt>
                <c:pt idx="7549">
                  <c:v>0.64915100000000003</c:v>
                </c:pt>
                <c:pt idx="7550">
                  <c:v>0.64896600000000004</c:v>
                </c:pt>
                <c:pt idx="7551">
                  <c:v>0.64878100000000005</c:v>
                </c:pt>
                <c:pt idx="7552">
                  <c:v>0.64859699999999998</c:v>
                </c:pt>
                <c:pt idx="7553">
                  <c:v>0.64841300000000002</c:v>
                </c:pt>
                <c:pt idx="7554">
                  <c:v>0.64822999999999997</c:v>
                </c:pt>
                <c:pt idx="7555">
                  <c:v>0.64804700000000004</c:v>
                </c:pt>
                <c:pt idx="7556">
                  <c:v>0.64786500000000002</c:v>
                </c:pt>
                <c:pt idx="7557">
                  <c:v>0.64768400000000004</c:v>
                </c:pt>
                <c:pt idx="7558">
                  <c:v>0.64750200000000002</c:v>
                </c:pt>
                <c:pt idx="7559">
                  <c:v>0.64732199999999995</c:v>
                </c:pt>
                <c:pt idx="7560">
                  <c:v>0.64714099999999997</c:v>
                </c:pt>
                <c:pt idx="7561">
                  <c:v>0.64696100000000001</c:v>
                </c:pt>
                <c:pt idx="7562">
                  <c:v>0.64678199999999997</c:v>
                </c:pt>
                <c:pt idx="7563">
                  <c:v>0.64660300000000004</c:v>
                </c:pt>
                <c:pt idx="7564">
                  <c:v>0.64642500000000003</c:v>
                </c:pt>
                <c:pt idx="7565">
                  <c:v>0.64624700000000002</c:v>
                </c:pt>
                <c:pt idx="7566">
                  <c:v>0.646069</c:v>
                </c:pt>
                <c:pt idx="7567">
                  <c:v>0.64589200000000002</c:v>
                </c:pt>
                <c:pt idx="7568">
                  <c:v>0.64571599999999996</c:v>
                </c:pt>
                <c:pt idx="7569">
                  <c:v>0.64554</c:v>
                </c:pt>
                <c:pt idx="7570">
                  <c:v>0.64536400000000005</c:v>
                </c:pt>
                <c:pt idx="7571">
                  <c:v>0.64518900000000001</c:v>
                </c:pt>
                <c:pt idx="7572">
                  <c:v>0.64501399999999998</c:v>
                </c:pt>
                <c:pt idx="7573">
                  <c:v>0.64483999999999997</c:v>
                </c:pt>
                <c:pt idx="7574">
                  <c:v>0.64466599999999996</c:v>
                </c:pt>
                <c:pt idx="7575">
                  <c:v>0.64449299999999998</c:v>
                </c:pt>
                <c:pt idx="7576">
                  <c:v>0.64432</c:v>
                </c:pt>
                <c:pt idx="7577">
                  <c:v>0.64414800000000005</c:v>
                </c:pt>
                <c:pt idx="7578">
                  <c:v>0.64397599999999999</c:v>
                </c:pt>
                <c:pt idx="7579">
                  <c:v>0.64380400000000004</c:v>
                </c:pt>
                <c:pt idx="7580">
                  <c:v>0.64363300000000001</c:v>
                </c:pt>
                <c:pt idx="7581">
                  <c:v>0.64346199999999998</c:v>
                </c:pt>
                <c:pt idx="7582">
                  <c:v>0.64329199999999997</c:v>
                </c:pt>
                <c:pt idx="7583">
                  <c:v>0.64312199999999997</c:v>
                </c:pt>
                <c:pt idx="7584">
                  <c:v>0.642953</c:v>
                </c:pt>
                <c:pt idx="7585">
                  <c:v>0.64278400000000002</c:v>
                </c:pt>
                <c:pt idx="7586">
                  <c:v>0.64261599999999997</c:v>
                </c:pt>
                <c:pt idx="7587">
                  <c:v>0.64244800000000002</c:v>
                </c:pt>
                <c:pt idx="7588">
                  <c:v>0.64227999999999996</c:v>
                </c:pt>
                <c:pt idx="7589">
                  <c:v>0.64211300000000004</c:v>
                </c:pt>
                <c:pt idx="7590">
                  <c:v>0.64194600000000002</c:v>
                </c:pt>
                <c:pt idx="7591">
                  <c:v>0.64178000000000002</c:v>
                </c:pt>
                <c:pt idx="7592">
                  <c:v>0.64161400000000002</c:v>
                </c:pt>
                <c:pt idx="7593">
                  <c:v>0.64144900000000005</c:v>
                </c:pt>
                <c:pt idx="7594">
                  <c:v>0.64128399999999997</c:v>
                </c:pt>
                <c:pt idx="7595">
                  <c:v>0.64111899999999999</c:v>
                </c:pt>
                <c:pt idx="7596">
                  <c:v>0.64095500000000005</c:v>
                </c:pt>
                <c:pt idx="7597">
                  <c:v>0.640791</c:v>
                </c:pt>
                <c:pt idx="7598">
                  <c:v>0.64062799999999998</c:v>
                </c:pt>
                <c:pt idx="7599">
                  <c:v>0.64046499999999995</c:v>
                </c:pt>
                <c:pt idx="7600">
                  <c:v>0.64030299999999996</c:v>
                </c:pt>
                <c:pt idx="7601">
                  <c:v>0.64014000000000004</c:v>
                </c:pt>
                <c:pt idx="7602">
                  <c:v>0.63997899999999996</c:v>
                </c:pt>
                <c:pt idx="7603">
                  <c:v>0.639818</c:v>
                </c:pt>
                <c:pt idx="7604">
                  <c:v>0.63965700000000003</c:v>
                </c:pt>
                <c:pt idx="7605">
                  <c:v>0.63949599999999995</c:v>
                </c:pt>
                <c:pt idx="7606">
                  <c:v>0.63933600000000002</c:v>
                </c:pt>
                <c:pt idx="7607">
                  <c:v>0.639177</c:v>
                </c:pt>
                <c:pt idx="7608">
                  <c:v>0.63901699999999995</c:v>
                </c:pt>
                <c:pt idx="7609">
                  <c:v>0.63885899999999995</c:v>
                </c:pt>
                <c:pt idx="7610">
                  <c:v>0.63870000000000005</c:v>
                </c:pt>
                <c:pt idx="7611">
                  <c:v>0.63854200000000005</c:v>
                </c:pt>
                <c:pt idx="7612">
                  <c:v>0.63838499999999998</c:v>
                </c:pt>
                <c:pt idx="7613">
                  <c:v>0.63822800000000002</c:v>
                </c:pt>
                <c:pt idx="7614">
                  <c:v>0.63807100000000005</c:v>
                </c:pt>
                <c:pt idx="7615">
                  <c:v>0.63791399999999998</c:v>
                </c:pt>
                <c:pt idx="7616">
                  <c:v>0.63775800000000005</c:v>
                </c:pt>
                <c:pt idx="7617">
                  <c:v>0.63760300000000003</c:v>
                </c:pt>
                <c:pt idx="7618">
                  <c:v>0.63744800000000001</c:v>
                </c:pt>
                <c:pt idx="7619">
                  <c:v>0.637293</c:v>
                </c:pt>
                <c:pt idx="7620">
                  <c:v>0.63713799999999998</c:v>
                </c:pt>
                <c:pt idx="7621">
                  <c:v>0.63698399999999999</c:v>
                </c:pt>
                <c:pt idx="7622">
                  <c:v>0.63683100000000004</c:v>
                </c:pt>
                <c:pt idx="7623">
                  <c:v>0.63667799999999997</c:v>
                </c:pt>
                <c:pt idx="7624">
                  <c:v>0.63652500000000001</c:v>
                </c:pt>
                <c:pt idx="7625">
                  <c:v>0.63637200000000005</c:v>
                </c:pt>
                <c:pt idx="7626">
                  <c:v>0.63622000000000001</c:v>
                </c:pt>
                <c:pt idx="7627">
                  <c:v>0.636069</c:v>
                </c:pt>
                <c:pt idx="7628">
                  <c:v>0.63591699999999995</c:v>
                </c:pt>
                <c:pt idx="7629">
                  <c:v>0.63576600000000005</c:v>
                </c:pt>
                <c:pt idx="7630">
                  <c:v>0.63561599999999996</c:v>
                </c:pt>
                <c:pt idx="7631">
                  <c:v>0.63546599999999998</c:v>
                </c:pt>
                <c:pt idx="7632">
                  <c:v>0.63531599999999999</c:v>
                </c:pt>
                <c:pt idx="7633">
                  <c:v>0.63516600000000001</c:v>
                </c:pt>
                <c:pt idx="7634">
                  <c:v>0.63501700000000005</c:v>
                </c:pt>
                <c:pt idx="7635">
                  <c:v>0.63486900000000002</c:v>
                </c:pt>
                <c:pt idx="7636">
                  <c:v>0.63471999999999995</c:v>
                </c:pt>
                <c:pt idx="7637">
                  <c:v>0.63457200000000002</c:v>
                </c:pt>
                <c:pt idx="7638">
                  <c:v>0.63442500000000002</c:v>
                </c:pt>
                <c:pt idx="7639">
                  <c:v>0.63427800000000001</c:v>
                </c:pt>
                <c:pt idx="7640">
                  <c:v>0.634131</c:v>
                </c:pt>
                <c:pt idx="7641">
                  <c:v>0.63398399999999999</c:v>
                </c:pt>
                <c:pt idx="7642">
                  <c:v>0.63383800000000001</c:v>
                </c:pt>
                <c:pt idx="7643">
                  <c:v>0.63369299999999995</c:v>
                </c:pt>
                <c:pt idx="7644">
                  <c:v>0.63354699999999997</c:v>
                </c:pt>
                <c:pt idx="7645">
                  <c:v>0.63340200000000002</c:v>
                </c:pt>
                <c:pt idx="7646">
                  <c:v>0.63325799999999999</c:v>
                </c:pt>
                <c:pt idx="7647">
                  <c:v>0.63311300000000004</c:v>
                </c:pt>
                <c:pt idx="7648">
                  <c:v>0.63297000000000003</c:v>
                </c:pt>
                <c:pt idx="7649">
                  <c:v>0.632826</c:v>
                </c:pt>
                <c:pt idx="7650">
                  <c:v>0.632683</c:v>
                </c:pt>
                <c:pt idx="7651">
                  <c:v>0.63253999999999999</c:v>
                </c:pt>
                <c:pt idx="7652">
                  <c:v>0.63239800000000002</c:v>
                </c:pt>
                <c:pt idx="7653">
                  <c:v>0.63225500000000001</c:v>
                </c:pt>
                <c:pt idx="7654">
                  <c:v>0.63211399999999995</c:v>
                </c:pt>
                <c:pt idx="7655">
                  <c:v>0.63197199999999998</c:v>
                </c:pt>
                <c:pt idx="7656">
                  <c:v>0.63183100000000003</c:v>
                </c:pt>
                <c:pt idx="7657">
                  <c:v>0.631691</c:v>
                </c:pt>
                <c:pt idx="7658">
                  <c:v>0.63154999999999994</c:v>
                </c:pt>
                <c:pt idx="7659">
                  <c:v>0.63141000000000003</c:v>
                </c:pt>
                <c:pt idx="7660">
                  <c:v>0.63127</c:v>
                </c:pt>
                <c:pt idx="7661">
                  <c:v>0.631131</c:v>
                </c:pt>
                <c:pt idx="7662">
                  <c:v>0.630992</c:v>
                </c:pt>
                <c:pt idx="7663">
                  <c:v>0.63085400000000003</c:v>
                </c:pt>
                <c:pt idx="7664">
                  <c:v>0.63071500000000003</c:v>
                </c:pt>
                <c:pt idx="7665">
                  <c:v>0.63057700000000005</c:v>
                </c:pt>
                <c:pt idx="7666">
                  <c:v>0.63044</c:v>
                </c:pt>
                <c:pt idx="7667">
                  <c:v>0.63030299999999995</c:v>
                </c:pt>
                <c:pt idx="7668">
                  <c:v>0.630166</c:v>
                </c:pt>
                <c:pt idx="7669">
                  <c:v>0.63002899999999995</c:v>
                </c:pt>
                <c:pt idx="7670">
                  <c:v>0.62989300000000004</c:v>
                </c:pt>
                <c:pt idx="7671">
                  <c:v>0.62975700000000001</c:v>
                </c:pt>
                <c:pt idx="7672">
                  <c:v>0.62962099999999999</c:v>
                </c:pt>
                <c:pt idx="7673">
                  <c:v>0.62948599999999999</c:v>
                </c:pt>
                <c:pt idx="7674">
                  <c:v>0.62935099999999999</c:v>
                </c:pt>
                <c:pt idx="7675">
                  <c:v>0.62921700000000003</c:v>
                </c:pt>
                <c:pt idx="7676">
                  <c:v>0.62908200000000003</c:v>
                </c:pt>
                <c:pt idx="7677">
                  <c:v>0.62894799999999995</c:v>
                </c:pt>
                <c:pt idx="7678">
                  <c:v>0.62881500000000001</c:v>
                </c:pt>
                <c:pt idx="7679">
                  <c:v>0.62868199999999996</c:v>
                </c:pt>
                <c:pt idx="7680">
                  <c:v>0.62854900000000002</c:v>
                </c:pt>
                <c:pt idx="7681">
                  <c:v>0.62841599999999997</c:v>
                </c:pt>
                <c:pt idx="7682">
                  <c:v>0.62828399999999995</c:v>
                </c:pt>
                <c:pt idx="7683">
                  <c:v>0.62815200000000004</c:v>
                </c:pt>
                <c:pt idx="7684">
                  <c:v>0.62802000000000002</c:v>
                </c:pt>
                <c:pt idx="7685">
                  <c:v>0.62788900000000003</c:v>
                </c:pt>
                <c:pt idx="7686">
                  <c:v>0.62775800000000004</c:v>
                </c:pt>
                <c:pt idx="7687">
                  <c:v>0.62762700000000005</c:v>
                </c:pt>
                <c:pt idx="7688">
                  <c:v>0.62749699999999997</c:v>
                </c:pt>
                <c:pt idx="7689">
                  <c:v>0.62736700000000001</c:v>
                </c:pt>
                <c:pt idx="7690">
                  <c:v>0.62723700000000004</c:v>
                </c:pt>
                <c:pt idx="7691">
                  <c:v>0.627108</c:v>
                </c:pt>
                <c:pt idx="7692">
                  <c:v>0.62697899999999995</c:v>
                </c:pt>
                <c:pt idx="7693">
                  <c:v>0.62685000000000002</c:v>
                </c:pt>
                <c:pt idx="7694">
                  <c:v>0.626722</c:v>
                </c:pt>
                <c:pt idx="7695">
                  <c:v>0.62659299999999996</c:v>
                </c:pt>
                <c:pt idx="7696">
                  <c:v>0.62646599999999997</c:v>
                </c:pt>
                <c:pt idx="7697">
                  <c:v>0.62633799999999995</c:v>
                </c:pt>
                <c:pt idx="7698">
                  <c:v>0.62621099999999996</c:v>
                </c:pt>
                <c:pt idx="7699">
                  <c:v>0.62608399999999997</c:v>
                </c:pt>
                <c:pt idx="7700">
                  <c:v>0.62595699999999999</c:v>
                </c:pt>
                <c:pt idx="7701">
                  <c:v>0.62583100000000003</c:v>
                </c:pt>
                <c:pt idx="7702">
                  <c:v>0.62570499999999996</c:v>
                </c:pt>
                <c:pt idx="7703">
                  <c:v>0.62558000000000002</c:v>
                </c:pt>
                <c:pt idx="7704">
                  <c:v>0.62545399999999995</c:v>
                </c:pt>
                <c:pt idx="7705">
                  <c:v>0.62532900000000002</c:v>
                </c:pt>
                <c:pt idx="7706">
                  <c:v>0.62520399999999998</c:v>
                </c:pt>
                <c:pt idx="7707">
                  <c:v>0.62507999999999997</c:v>
                </c:pt>
                <c:pt idx="7708">
                  <c:v>0.62495599999999996</c:v>
                </c:pt>
                <c:pt idx="7709">
                  <c:v>0.62483200000000005</c:v>
                </c:pt>
                <c:pt idx="7710">
                  <c:v>0.62470899999999996</c:v>
                </c:pt>
                <c:pt idx="7711">
                  <c:v>0.62458499999999995</c:v>
                </c:pt>
                <c:pt idx="7712">
                  <c:v>0.62446199999999996</c:v>
                </c:pt>
                <c:pt idx="7713">
                  <c:v>0.62434000000000001</c:v>
                </c:pt>
                <c:pt idx="7714">
                  <c:v>0.62421700000000002</c:v>
                </c:pt>
                <c:pt idx="7715">
                  <c:v>0.62409499999999996</c:v>
                </c:pt>
                <c:pt idx="7716">
                  <c:v>0.62397400000000003</c:v>
                </c:pt>
                <c:pt idx="7717">
                  <c:v>0.62385199999999996</c:v>
                </c:pt>
                <c:pt idx="7718">
                  <c:v>0.62373100000000004</c:v>
                </c:pt>
                <c:pt idx="7719">
                  <c:v>0.62361</c:v>
                </c:pt>
                <c:pt idx="7720">
                  <c:v>0.62348999999999999</c:v>
                </c:pt>
                <c:pt idx="7721">
                  <c:v>0.62336899999999995</c:v>
                </c:pt>
                <c:pt idx="7722">
                  <c:v>0.62324900000000005</c:v>
                </c:pt>
                <c:pt idx="7723">
                  <c:v>0.62312999999999996</c:v>
                </c:pt>
                <c:pt idx="7724">
                  <c:v>0.62300999999999995</c:v>
                </c:pt>
                <c:pt idx="7725">
                  <c:v>0.62289099999999997</c:v>
                </c:pt>
                <c:pt idx="7726">
                  <c:v>0.62277199999999999</c:v>
                </c:pt>
                <c:pt idx="7727">
                  <c:v>0.62265400000000004</c:v>
                </c:pt>
                <c:pt idx="7728">
                  <c:v>0.62253499999999995</c:v>
                </c:pt>
                <c:pt idx="7729">
                  <c:v>0.622417</c:v>
                </c:pt>
                <c:pt idx="7730">
                  <c:v>0.62229999999999996</c:v>
                </c:pt>
                <c:pt idx="7731">
                  <c:v>0.62218200000000001</c:v>
                </c:pt>
                <c:pt idx="7732">
                  <c:v>0.62206499999999998</c:v>
                </c:pt>
                <c:pt idx="7733">
                  <c:v>0.62194799999999995</c:v>
                </c:pt>
                <c:pt idx="7734">
                  <c:v>0.62183200000000005</c:v>
                </c:pt>
                <c:pt idx="7735">
                  <c:v>0.62171500000000002</c:v>
                </c:pt>
                <c:pt idx="7736">
                  <c:v>0.62159900000000001</c:v>
                </c:pt>
                <c:pt idx="7737">
                  <c:v>0.62148400000000004</c:v>
                </c:pt>
                <c:pt idx="7738">
                  <c:v>0.62136800000000003</c:v>
                </c:pt>
                <c:pt idx="7739">
                  <c:v>0.62125300000000006</c:v>
                </c:pt>
                <c:pt idx="7740">
                  <c:v>0.62113799999999997</c:v>
                </c:pt>
                <c:pt idx="7741">
                  <c:v>0.62102400000000002</c:v>
                </c:pt>
                <c:pt idx="7742">
                  <c:v>0.62090900000000004</c:v>
                </c:pt>
                <c:pt idx="7743">
                  <c:v>0.62079499999999999</c:v>
                </c:pt>
                <c:pt idx="7744">
                  <c:v>0.62068100000000004</c:v>
                </c:pt>
                <c:pt idx="7745">
                  <c:v>0.62056800000000001</c:v>
                </c:pt>
                <c:pt idx="7746">
                  <c:v>0.62045399999999995</c:v>
                </c:pt>
                <c:pt idx="7747">
                  <c:v>0.62034100000000003</c:v>
                </c:pt>
                <c:pt idx="7748">
                  <c:v>0.62022900000000003</c:v>
                </c:pt>
                <c:pt idx="7749">
                  <c:v>0.620116</c:v>
                </c:pt>
                <c:pt idx="7750">
                  <c:v>0.620004</c:v>
                </c:pt>
                <c:pt idx="7751">
                  <c:v>0.619892</c:v>
                </c:pt>
                <c:pt idx="7752">
                  <c:v>0.61978100000000003</c:v>
                </c:pt>
                <c:pt idx="7753">
                  <c:v>0.61966900000000003</c:v>
                </c:pt>
                <c:pt idx="7754">
                  <c:v>0.61955800000000005</c:v>
                </c:pt>
                <c:pt idx="7755">
                  <c:v>0.61944699999999997</c:v>
                </c:pt>
                <c:pt idx="7756">
                  <c:v>0.61933700000000003</c:v>
                </c:pt>
                <c:pt idx="7757">
                  <c:v>0.61922600000000005</c:v>
                </c:pt>
                <c:pt idx="7758">
                  <c:v>0.619116</c:v>
                </c:pt>
                <c:pt idx="7759">
                  <c:v>0.61900599999999995</c:v>
                </c:pt>
                <c:pt idx="7760">
                  <c:v>0.61889700000000003</c:v>
                </c:pt>
                <c:pt idx="7761">
                  <c:v>0.61878699999999998</c:v>
                </c:pt>
                <c:pt idx="7762">
                  <c:v>0.61867799999999995</c:v>
                </c:pt>
                <c:pt idx="7763">
                  <c:v>0.61856999999999995</c:v>
                </c:pt>
                <c:pt idx="7764">
                  <c:v>0.61846100000000004</c:v>
                </c:pt>
                <c:pt idx="7765">
                  <c:v>0.61835300000000004</c:v>
                </c:pt>
                <c:pt idx="7766">
                  <c:v>0.61824500000000004</c:v>
                </c:pt>
                <c:pt idx="7767">
                  <c:v>0.61813700000000005</c:v>
                </c:pt>
                <c:pt idx="7768">
                  <c:v>0.61802999999999997</c:v>
                </c:pt>
                <c:pt idx="7769">
                  <c:v>0.61792199999999997</c:v>
                </c:pt>
                <c:pt idx="7770">
                  <c:v>0.61781600000000003</c:v>
                </c:pt>
                <c:pt idx="7771">
                  <c:v>0.61770899999999995</c:v>
                </c:pt>
                <c:pt idx="7772">
                  <c:v>0.61760199999999998</c:v>
                </c:pt>
                <c:pt idx="7773">
                  <c:v>0.61749600000000004</c:v>
                </c:pt>
                <c:pt idx="7774">
                  <c:v>0.61738999999999999</c:v>
                </c:pt>
                <c:pt idx="7775">
                  <c:v>0.61728400000000005</c:v>
                </c:pt>
                <c:pt idx="7776">
                  <c:v>0.61717900000000003</c:v>
                </c:pt>
                <c:pt idx="7777">
                  <c:v>0.61707400000000001</c:v>
                </c:pt>
                <c:pt idx="7778">
                  <c:v>0.61696899999999999</c:v>
                </c:pt>
                <c:pt idx="7779">
                  <c:v>0.61686399999999997</c:v>
                </c:pt>
                <c:pt idx="7780">
                  <c:v>0.61675999999999997</c:v>
                </c:pt>
                <c:pt idx="7781">
                  <c:v>0.61665499999999995</c:v>
                </c:pt>
                <c:pt idx="7782">
                  <c:v>0.61655099999999996</c:v>
                </c:pt>
                <c:pt idx="7783">
                  <c:v>0.616448</c:v>
                </c:pt>
                <c:pt idx="7784">
                  <c:v>0.616344</c:v>
                </c:pt>
                <c:pt idx="7785">
                  <c:v>0.61624100000000004</c:v>
                </c:pt>
                <c:pt idx="7786">
                  <c:v>0.61613799999999996</c:v>
                </c:pt>
                <c:pt idx="7787">
                  <c:v>0.616035</c:v>
                </c:pt>
                <c:pt idx="7788">
                  <c:v>0.61593299999999995</c:v>
                </c:pt>
                <c:pt idx="7789">
                  <c:v>0.61582999999999999</c:v>
                </c:pt>
                <c:pt idx="7790">
                  <c:v>0.61572800000000005</c:v>
                </c:pt>
                <c:pt idx="7791">
                  <c:v>0.61562600000000001</c:v>
                </c:pt>
                <c:pt idx="7792">
                  <c:v>0.61552499999999999</c:v>
                </c:pt>
                <c:pt idx="7793">
                  <c:v>0.61542399999999997</c:v>
                </c:pt>
                <c:pt idx="7794">
                  <c:v>0.61532299999999995</c:v>
                </c:pt>
                <c:pt idx="7795">
                  <c:v>0.61522200000000005</c:v>
                </c:pt>
                <c:pt idx="7796">
                  <c:v>0.61512100000000003</c:v>
                </c:pt>
                <c:pt idx="7797">
                  <c:v>0.61502100000000004</c:v>
                </c:pt>
                <c:pt idx="7798">
                  <c:v>0.61492100000000005</c:v>
                </c:pt>
                <c:pt idx="7799">
                  <c:v>0.61482099999999995</c:v>
                </c:pt>
                <c:pt idx="7800">
                  <c:v>0.61472099999999996</c:v>
                </c:pt>
                <c:pt idx="7801">
                  <c:v>0.614622</c:v>
                </c:pt>
                <c:pt idx="7802">
                  <c:v>0.61452200000000001</c:v>
                </c:pt>
                <c:pt idx="7803">
                  <c:v>0.61442300000000005</c:v>
                </c:pt>
                <c:pt idx="7804">
                  <c:v>0.61432500000000001</c:v>
                </c:pt>
                <c:pt idx="7805">
                  <c:v>0.61422600000000005</c:v>
                </c:pt>
                <c:pt idx="7806">
                  <c:v>0.61412800000000001</c:v>
                </c:pt>
                <c:pt idx="7807">
                  <c:v>0.61402999999999996</c:v>
                </c:pt>
                <c:pt idx="7808">
                  <c:v>0.61393200000000003</c:v>
                </c:pt>
                <c:pt idx="7809">
                  <c:v>0.61383399999999999</c:v>
                </c:pt>
                <c:pt idx="7810">
                  <c:v>0.61373699999999998</c:v>
                </c:pt>
                <c:pt idx="7811">
                  <c:v>0.61363999999999996</c:v>
                </c:pt>
                <c:pt idx="7812">
                  <c:v>0.61354299999999995</c:v>
                </c:pt>
                <c:pt idx="7813">
                  <c:v>0.61344600000000005</c:v>
                </c:pt>
                <c:pt idx="7814">
                  <c:v>0.61334999999999995</c:v>
                </c:pt>
                <c:pt idx="7815">
                  <c:v>0.61325399999999997</c:v>
                </c:pt>
                <c:pt idx="7816">
                  <c:v>0.61315799999999998</c:v>
                </c:pt>
                <c:pt idx="7817">
                  <c:v>0.613062</c:v>
                </c:pt>
                <c:pt idx="7818">
                  <c:v>0.61296600000000001</c:v>
                </c:pt>
                <c:pt idx="7819">
                  <c:v>0.61287100000000005</c:v>
                </c:pt>
                <c:pt idx="7820">
                  <c:v>0.61277599999999999</c:v>
                </c:pt>
                <c:pt idx="7821">
                  <c:v>0.61268100000000003</c:v>
                </c:pt>
                <c:pt idx="7822">
                  <c:v>0.61258599999999996</c:v>
                </c:pt>
                <c:pt idx="7823">
                  <c:v>0.61249200000000004</c:v>
                </c:pt>
                <c:pt idx="7824">
                  <c:v>0.612398</c:v>
                </c:pt>
                <c:pt idx="7825">
                  <c:v>0.61230399999999996</c:v>
                </c:pt>
                <c:pt idx="7826">
                  <c:v>0.61221000000000003</c:v>
                </c:pt>
                <c:pt idx="7827">
                  <c:v>0.61211599999999999</c:v>
                </c:pt>
                <c:pt idx="7828">
                  <c:v>0.61202299999999998</c:v>
                </c:pt>
                <c:pt idx="7829">
                  <c:v>0.61192999999999997</c:v>
                </c:pt>
                <c:pt idx="7830">
                  <c:v>0.61183699999999996</c:v>
                </c:pt>
                <c:pt idx="7831">
                  <c:v>0.61174399999999995</c:v>
                </c:pt>
                <c:pt idx="7832">
                  <c:v>0.61165199999999997</c:v>
                </c:pt>
                <c:pt idx="7833">
                  <c:v>0.61155899999999996</c:v>
                </c:pt>
                <c:pt idx="7834">
                  <c:v>0.61146699999999998</c:v>
                </c:pt>
                <c:pt idx="7835">
                  <c:v>0.611375</c:v>
                </c:pt>
                <c:pt idx="7836">
                  <c:v>0.61128400000000005</c:v>
                </c:pt>
                <c:pt idx="7837">
                  <c:v>0.61119199999999996</c:v>
                </c:pt>
                <c:pt idx="7838">
                  <c:v>0.61110100000000001</c:v>
                </c:pt>
                <c:pt idx="7839">
                  <c:v>0.61101000000000005</c:v>
                </c:pt>
                <c:pt idx="7840">
                  <c:v>0.61091899999999999</c:v>
                </c:pt>
                <c:pt idx="7841">
                  <c:v>0.61082899999999996</c:v>
                </c:pt>
                <c:pt idx="7842">
                  <c:v>0.610738</c:v>
                </c:pt>
                <c:pt idx="7843">
                  <c:v>0.61064799999999997</c:v>
                </c:pt>
                <c:pt idx="7844">
                  <c:v>0.61055800000000005</c:v>
                </c:pt>
                <c:pt idx="7845">
                  <c:v>0.61046800000000001</c:v>
                </c:pt>
                <c:pt idx="7846">
                  <c:v>0.610379</c:v>
                </c:pt>
                <c:pt idx="7847">
                  <c:v>0.61028899999999997</c:v>
                </c:pt>
                <c:pt idx="7848">
                  <c:v>0.61019999999999996</c:v>
                </c:pt>
                <c:pt idx="7849">
                  <c:v>0.61011099999999996</c:v>
                </c:pt>
                <c:pt idx="7850">
                  <c:v>0.61002299999999998</c:v>
                </c:pt>
                <c:pt idx="7851">
                  <c:v>0.60993399999999998</c:v>
                </c:pt>
                <c:pt idx="7852">
                  <c:v>0.609846</c:v>
                </c:pt>
                <c:pt idx="7853">
                  <c:v>0.60975800000000002</c:v>
                </c:pt>
                <c:pt idx="7854">
                  <c:v>0.60967000000000005</c:v>
                </c:pt>
                <c:pt idx="7855">
                  <c:v>0.60958199999999996</c:v>
                </c:pt>
                <c:pt idx="7856">
                  <c:v>0.60949500000000001</c:v>
                </c:pt>
                <c:pt idx="7857">
                  <c:v>0.60940700000000003</c:v>
                </c:pt>
                <c:pt idx="7858">
                  <c:v>0.60931999999999997</c:v>
                </c:pt>
                <c:pt idx="7859">
                  <c:v>0.60923300000000002</c:v>
                </c:pt>
                <c:pt idx="7860">
                  <c:v>0.60914699999999999</c:v>
                </c:pt>
                <c:pt idx="7861">
                  <c:v>0.60906000000000005</c:v>
                </c:pt>
                <c:pt idx="7862">
                  <c:v>0.60897400000000002</c:v>
                </c:pt>
                <c:pt idx="7863">
                  <c:v>0.60888799999999998</c:v>
                </c:pt>
                <c:pt idx="7864">
                  <c:v>0.60880199999999995</c:v>
                </c:pt>
                <c:pt idx="7865">
                  <c:v>0.60871600000000003</c:v>
                </c:pt>
                <c:pt idx="7866">
                  <c:v>0.60863100000000003</c:v>
                </c:pt>
                <c:pt idx="7867">
                  <c:v>0.608545</c:v>
                </c:pt>
                <c:pt idx="7868">
                  <c:v>0.60846</c:v>
                </c:pt>
                <c:pt idx="7869">
                  <c:v>0.608375</c:v>
                </c:pt>
                <c:pt idx="7870">
                  <c:v>0.60829100000000003</c:v>
                </c:pt>
                <c:pt idx="7871">
                  <c:v>0.60820600000000002</c:v>
                </c:pt>
                <c:pt idx="7872">
                  <c:v>0.60812200000000005</c:v>
                </c:pt>
                <c:pt idx="7873">
                  <c:v>0.60803799999999997</c:v>
                </c:pt>
                <c:pt idx="7874">
                  <c:v>0.60795399999999999</c:v>
                </c:pt>
                <c:pt idx="7875">
                  <c:v>0.60787000000000002</c:v>
                </c:pt>
                <c:pt idx="7876">
                  <c:v>0.60778600000000005</c:v>
                </c:pt>
                <c:pt idx="7877">
                  <c:v>0.60770299999999999</c:v>
                </c:pt>
                <c:pt idx="7878">
                  <c:v>0.60762000000000005</c:v>
                </c:pt>
                <c:pt idx="7879">
                  <c:v>0.60753699999999999</c:v>
                </c:pt>
                <c:pt idx="7880">
                  <c:v>0.60745400000000005</c:v>
                </c:pt>
                <c:pt idx="7881">
                  <c:v>0.60737099999999999</c:v>
                </c:pt>
                <c:pt idx="7882">
                  <c:v>0.60728899999999997</c:v>
                </c:pt>
                <c:pt idx="7883">
                  <c:v>0.60720700000000005</c:v>
                </c:pt>
                <c:pt idx="7884">
                  <c:v>0.60712500000000003</c:v>
                </c:pt>
                <c:pt idx="7885">
                  <c:v>0.607043</c:v>
                </c:pt>
                <c:pt idx="7886">
                  <c:v>0.60696099999999997</c:v>
                </c:pt>
                <c:pt idx="7887">
                  <c:v>0.60687999999999998</c:v>
                </c:pt>
                <c:pt idx="7888">
                  <c:v>0.60679799999999995</c:v>
                </c:pt>
                <c:pt idx="7889">
                  <c:v>0.60671699999999995</c:v>
                </c:pt>
                <c:pt idx="7890">
                  <c:v>0.60663599999999995</c:v>
                </c:pt>
                <c:pt idx="7891">
                  <c:v>0.60655599999999998</c:v>
                </c:pt>
                <c:pt idx="7892">
                  <c:v>0.60647499999999999</c:v>
                </c:pt>
                <c:pt idx="7893">
                  <c:v>0.60639500000000002</c:v>
                </c:pt>
                <c:pt idx="7894">
                  <c:v>0.60631400000000002</c:v>
                </c:pt>
                <c:pt idx="7895">
                  <c:v>0.60623400000000005</c:v>
                </c:pt>
                <c:pt idx="7896">
                  <c:v>0.606155</c:v>
                </c:pt>
                <c:pt idx="7897">
                  <c:v>0.60607500000000003</c:v>
                </c:pt>
                <c:pt idx="7898">
                  <c:v>0.60599499999999995</c:v>
                </c:pt>
                <c:pt idx="7899">
                  <c:v>0.60591600000000001</c:v>
                </c:pt>
                <c:pt idx="7900">
                  <c:v>0.60583699999999996</c:v>
                </c:pt>
                <c:pt idx="7901">
                  <c:v>0.60575800000000002</c:v>
                </c:pt>
                <c:pt idx="7902">
                  <c:v>0.60567899999999997</c:v>
                </c:pt>
                <c:pt idx="7903">
                  <c:v>0.60560099999999994</c:v>
                </c:pt>
                <c:pt idx="7904">
                  <c:v>0.605522</c:v>
                </c:pt>
                <c:pt idx="7905">
                  <c:v>0.60544399999999998</c:v>
                </c:pt>
                <c:pt idx="7906">
                  <c:v>0.60536599999999996</c:v>
                </c:pt>
                <c:pt idx="7907">
                  <c:v>0.60528800000000005</c:v>
                </c:pt>
                <c:pt idx="7908">
                  <c:v>0.60521100000000005</c:v>
                </c:pt>
                <c:pt idx="7909">
                  <c:v>0.60513300000000003</c:v>
                </c:pt>
                <c:pt idx="7910">
                  <c:v>0.60505600000000004</c:v>
                </c:pt>
                <c:pt idx="7911">
                  <c:v>0.60497900000000004</c:v>
                </c:pt>
                <c:pt idx="7912">
                  <c:v>0.60490200000000005</c:v>
                </c:pt>
                <c:pt idx="7913">
                  <c:v>0.60482499999999995</c:v>
                </c:pt>
                <c:pt idx="7914">
                  <c:v>0.60474799999999995</c:v>
                </c:pt>
                <c:pt idx="7915">
                  <c:v>0.60467199999999999</c:v>
                </c:pt>
                <c:pt idx="7916">
                  <c:v>0.60459600000000002</c:v>
                </c:pt>
                <c:pt idx="7917">
                  <c:v>0.60451900000000003</c:v>
                </c:pt>
                <c:pt idx="7918">
                  <c:v>0.60444299999999995</c:v>
                </c:pt>
                <c:pt idx="7919">
                  <c:v>0.60436800000000002</c:v>
                </c:pt>
                <c:pt idx="7920">
                  <c:v>0.60429200000000005</c:v>
                </c:pt>
                <c:pt idx="7921">
                  <c:v>0.604217</c:v>
                </c:pt>
                <c:pt idx="7922">
                  <c:v>0.60414100000000004</c:v>
                </c:pt>
                <c:pt idx="7923">
                  <c:v>0.60406599999999999</c:v>
                </c:pt>
                <c:pt idx="7924">
                  <c:v>0.60399099999999994</c:v>
                </c:pt>
                <c:pt idx="7925">
                  <c:v>0.60391700000000004</c:v>
                </c:pt>
                <c:pt idx="7926">
                  <c:v>0.60384199999999999</c:v>
                </c:pt>
                <c:pt idx="7927">
                  <c:v>0.60376799999999997</c:v>
                </c:pt>
                <c:pt idx="7928">
                  <c:v>0.60369399999999995</c:v>
                </c:pt>
                <c:pt idx="7929">
                  <c:v>0.60361900000000002</c:v>
                </c:pt>
                <c:pt idx="7930">
                  <c:v>0.60354600000000003</c:v>
                </c:pt>
                <c:pt idx="7931">
                  <c:v>0.60347200000000001</c:v>
                </c:pt>
                <c:pt idx="7932">
                  <c:v>0.60339799999999999</c:v>
                </c:pt>
                <c:pt idx="7933">
                  <c:v>0.603325</c:v>
                </c:pt>
                <c:pt idx="7934">
                  <c:v>0.60325200000000001</c:v>
                </c:pt>
                <c:pt idx="7935">
                  <c:v>0.60317900000000002</c:v>
                </c:pt>
                <c:pt idx="7936">
                  <c:v>0.60310600000000003</c:v>
                </c:pt>
                <c:pt idx="7937">
                  <c:v>0.60303300000000004</c:v>
                </c:pt>
                <c:pt idx="7938">
                  <c:v>0.60296000000000005</c:v>
                </c:pt>
                <c:pt idx="7939">
                  <c:v>0.60288799999999998</c:v>
                </c:pt>
                <c:pt idx="7940">
                  <c:v>0.60281600000000002</c:v>
                </c:pt>
                <c:pt idx="7941">
                  <c:v>0.60274399999999995</c:v>
                </c:pt>
                <c:pt idx="7942">
                  <c:v>0.60267199999999999</c:v>
                </c:pt>
                <c:pt idx="7943">
                  <c:v>0.60260000000000002</c:v>
                </c:pt>
                <c:pt idx="7944">
                  <c:v>0.60252799999999995</c:v>
                </c:pt>
                <c:pt idx="7945">
                  <c:v>0.60245700000000002</c:v>
                </c:pt>
                <c:pt idx="7946">
                  <c:v>0.60238599999999998</c:v>
                </c:pt>
                <c:pt idx="7947">
                  <c:v>0.60231500000000004</c:v>
                </c:pt>
                <c:pt idx="7948">
                  <c:v>0.602244</c:v>
                </c:pt>
                <c:pt idx="7949">
                  <c:v>0.60217299999999996</c:v>
                </c:pt>
                <c:pt idx="7950">
                  <c:v>0.60210200000000003</c:v>
                </c:pt>
                <c:pt idx="7951">
                  <c:v>0.60203200000000001</c:v>
                </c:pt>
                <c:pt idx="7952">
                  <c:v>0.60196099999999997</c:v>
                </c:pt>
                <c:pt idx="7953">
                  <c:v>0.60189099999999995</c:v>
                </c:pt>
                <c:pt idx="7954">
                  <c:v>0.60182100000000005</c:v>
                </c:pt>
                <c:pt idx="7955">
                  <c:v>0.60175100000000004</c:v>
                </c:pt>
                <c:pt idx="7956">
                  <c:v>0.60168200000000005</c:v>
                </c:pt>
                <c:pt idx="7957">
                  <c:v>0.60161200000000004</c:v>
                </c:pt>
                <c:pt idx="7958">
                  <c:v>0.60154300000000005</c:v>
                </c:pt>
                <c:pt idx="7959">
                  <c:v>0.60147399999999995</c:v>
                </c:pt>
                <c:pt idx="7960">
                  <c:v>0.60140400000000005</c:v>
                </c:pt>
                <c:pt idx="7961">
                  <c:v>0.60133599999999998</c:v>
                </c:pt>
                <c:pt idx="7962">
                  <c:v>0.601267</c:v>
                </c:pt>
                <c:pt idx="7963">
                  <c:v>0.60119800000000001</c:v>
                </c:pt>
                <c:pt idx="7964">
                  <c:v>0.60113000000000005</c:v>
                </c:pt>
                <c:pt idx="7965">
                  <c:v>0.60106099999999996</c:v>
                </c:pt>
                <c:pt idx="7966">
                  <c:v>0.600993</c:v>
                </c:pt>
                <c:pt idx="7967">
                  <c:v>0.60092500000000004</c:v>
                </c:pt>
                <c:pt idx="7968">
                  <c:v>0.60085699999999997</c:v>
                </c:pt>
                <c:pt idx="7969">
                  <c:v>0.60079000000000005</c:v>
                </c:pt>
                <c:pt idx="7970">
                  <c:v>0.60072199999999998</c:v>
                </c:pt>
                <c:pt idx="7971">
                  <c:v>0.60065500000000005</c:v>
                </c:pt>
                <c:pt idx="7972">
                  <c:v>0.60058800000000001</c:v>
                </c:pt>
                <c:pt idx="7973">
                  <c:v>0.60052099999999997</c:v>
                </c:pt>
                <c:pt idx="7974">
                  <c:v>0.60045400000000004</c:v>
                </c:pt>
                <c:pt idx="7975">
                  <c:v>0.600387</c:v>
                </c:pt>
                <c:pt idx="7976">
                  <c:v>0.60031999999999996</c:v>
                </c:pt>
                <c:pt idx="7977">
                  <c:v>0.60025399999999995</c:v>
                </c:pt>
                <c:pt idx="7978">
                  <c:v>0.60018700000000003</c:v>
                </c:pt>
                <c:pt idx="7979">
                  <c:v>0.60012100000000002</c:v>
                </c:pt>
                <c:pt idx="7980">
                  <c:v>0.60005500000000001</c:v>
                </c:pt>
                <c:pt idx="7981">
                  <c:v>0.59998899999999999</c:v>
                </c:pt>
                <c:pt idx="7982">
                  <c:v>0.59992400000000001</c:v>
                </c:pt>
                <c:pt idx="7983">
                  <c:v>0.599858</c:v>
                </c:pt>
                <c:pt idx="7984">
                  <c:v>0.59979199999999999</c:v>
                </c:pt>
                <c:pt idx="7985">
                  <c:v>0.59972700000000001</c:v>
                </c:pt>
                <c:pt idx="7986">
                  <c:v>0.59966200000000003</c:v>
                </c:pt>
                <c:pt idx="7987">
                  <c:v>0.59959700000000005</c:v>
                </c:pt>
                <c:pt idx="7988">
                  <c:v>0.59953199999999995</c:v>
                </c:pt>
                <c:pt idx="7989">
                  <c:v>0.59946699999999997</c:v>
                </c:pt>
                <c:pt idx="7990">
                  <c:v>0.59940300000000002</c:v>
                </c:pt>
                <c:pt idx="7991">
                  <c:v>0.59933800000000004</c:v>
                </c:pt>
                <c:pt idx="7992">
                  <c:v>0.59927399999999997</c:v>
                </c:pt>
                <c:pt idx="7993">
                  <c:v>0.59921000000000002</c:v>
                </c:pt>
                <c:pt idx="7994">
                  <c:v>0.59914599999999996</c:v>
                </c:pt>
                <c:pt idx="7995">
                  <c:v>0.599082</c:v>
                </c:pt>
                <c:pt idx="7996">
                  <c:v>0.59901800000000005</c:v>
                </c:pt>
                <c:pt idx="7997">
                  <c:v>0.59895500000000002</c:v>
                </c:pt>
                <c:pt idx="7998">
                  <c:v>0.59889099999999995</c:v>
                </c:pt>
                <c:pt idx="7999">
                  <c:v>0.59882800000000003</c:v>
                </c:pt>
                <c:pt idx="8000">
                  <c:v>0.59876499999999999</c:v>
                </c:pt>
                <c:pt idx="8001">
                  <c:v>0.59870299999999999</c:v>
                </c:pt>
                <c:pt idx="8002">
                  <c:v>0.59885600000000005</c:v>
                </c:pt>
                <c:pt idx="8003">
                  <c:v>0.59904000000000002</c:v>
                </c:pt>
                <c:pt idx="8004">
                  <c:v>0.59923000000000004</c:v>
                </c:pt>
                <c:pt idx="8005">
                  <c:v>0.59942099999999998</c:v>
                </c:pt>
                <c:pt idx="8006">
                  <c:v>0.59961100000000001</c:v>
                </c:pt>
                <c:pt idx="8007">
                  <c:v>0.59980199999999995</c:v>
                </c:pt>
                <c:pt idx="8008">
                  <c:v>0.59999199999999997</c:v>
                </c:pt>
                <c:pt idx="8009">
                  <c:v>0.60018199999999999</c:v>
                </c:pt>
                <c:pt idx="8010">
                  <c:v>0.60037200000000002</c:v>
                </c:pt>
                <c:pt idx="8011">
                  <c:v>0.60056100000000001</c:v>
                </c:pt>
                <c:pt idx="8012">
                  <c:v>0.60075100000000003</c:v>
                </c:pt>
                <c:pt idx="8013">
                  <c:v>0.60094000000000003</c:v>
                </c:pt>
                <c:pt idx="8014">
                  <c:v>0.60112900000000002</c:v>
                </c:pt>
                <c:pt idx="8015">
                  <c:v>0.60131800000000002</c:v>
                </c:pt>
                <c:pt idx="8016">
                  <c:v>0.60150599999999999</c:v>
                </c:pt>
                <c:pt idx="8017">
                  <c:v>0.60169499999999998</c:v>
                </c:pt>
                <c:pt idx="8018">
                  <c:v>0.60188299999999995</c:v>
                </c:pt>
                <c:pt idx="8019">
                  <c:v>0.60207100000000002</c:v>
                </c:pt>
                <c:pt idx="8020">
                  <c:v>0.60225899999999999</c:v>
                </c:pt>
                <c:pt idx="8021">
                  <c:v>0.60244699999999995</c:v>
                </c:pt>
                <c:pt idx="8022">
                  <c:v>0.602634</c:v>
                </c:pt>
                <c:pt idx="8023">
                  <c:v>0.60282199999999997</c:v>
                </c:pt>
                <c:pt idx="8024">
                  <c:v>0.60300900000000002</c:v>
                </c:pt>
                <c:pt idx="8025">
                  <c:v>0.60319599999999995</c:v>
                </c:pt>
                <c:pt idx="8026">
                  <c:v>0.603383</c:v>
                </c:pt>
                <c:pt idx="8027">
                  <c:v>0.60356900000000002</c:v>
                </c:pt>
                <c:pt idx="8028">
                  <c:v>0.60375599999999996</c:v>
                </c:pt>
                <c:pt idx="8029">
                  <c:v>0.60394199999999998</c:v>
                </c:pt>
                <c:pt idx="8030">
                  <c:v>0.604128</c:v>
                </c:pt>
                <c:pt idx="8031">
                  <c:v>0.60431400000000002</c:v>
                </c:pt>
                <c:pt idx="8032">
                  <c:v>0.60450000000000004</c:v>
                </c:pt>
                <c:pt idx="8033">
                  <c:v>0.60468500000000003</c:v>
                </c:pt>
                <c:pt idx="8034">
                  <c:v>0.60487100000000005</c:v>
                </c:pt>
                <c:pt idx="8035">
                  <c:v>0.60505600000000004</c:v>
                </c:pt>
                <c:pt idx="8036">
                  <c:v>0.60524100000000003</c:v>
                </c:pt>
                <c:pt idx="8037">
                  <c:v>0.60542600000000002</c:v>
                </c:pt>
                <c:pt idx="8038">
                  <c:v>0.60560999999999998</c:v>
                </c:pt>
                <c:pt idx="8039">
                  <c:v>0.60579499999999997</c:v>
                </c:pt>
                <c:pt idx="8040">
                  <c:v>0.60597900000000005</c:v>
                </c:pt>
                <c:pt idx="8041">
                  <c:v>0.60616300000000001</c:v>
                </c:pt>
                <c:pt idx="8042">
                  <c:v>0.60634699999999997</c:v>
                </c:pt>
                <c:pt idx="8043">
                  <c:v>0.60653100000000004</c:v>
                </c:pt>
                <c:pt idx="8044">
                  <c:v>0.606715</c:v>
                </c:pt>
                <c:pt idx="8045">
                  <c:v>0.60689800000000005</c:v>
                </c:pt>
                <c:pt idx="8046">
                  <c:v>0.60708099999999998</c:v>
                </c:pt>
                <c:pt idx="8047">
                  <c:v>0.60726400000000003</c:v>
                </c:pt>
                <c:pt idx="8048">
                  <c:v>0.60744699999999996</c:v>
                </c:pt>
                <c:pt idx="8049">
                  <c:v>0.60763</c:v>
                </c:pt>
                <c:pt idx="8050">
                  <c:v>0.60781200000000002</c:v>
                </c:pt>
                <c:pt idx="8051">
                  <c:v>0.60799499999999995</c:v>
                </c:pt>
                <c:pt idx="8052">
                  <c:v>0.60817699999999997</c:v>
                </c:pt>
                <c:pt idx="8053">
                  <c:v>0.60835899999999998</c:v>
                </c:pt>
                <c:pt idx="8054">
                  <c:v>0.60853999999999997</c:v>
                </c:pt>
                <c:pt idx="8055">
                  <c:v>0.60872199999999999</c:v>
                </c:pt>
                <c:pt idx="8056">
                  <c:v>0.60890299999999997</c:v>
                </c:pt>
                <c:pt idx="8057">
                  <c:v>0.60908499999999999</c:v>
                </c:pt>
                <c:pt idx="8058">
                  <c:v>0.60926599999999997</c:v>
                </c:pt>
                <c:pt idx="8059">
                  <c:v>0.60944699999999996</c:v>
                </c:pt>
                <c:pt idx="8060">
                  <c:v>0.60962700000000003</c:v>
                </c:pt>
                <c:pt idx="8061">
                  <c:v>0.60980800000000002</c:v>
                </c:pt>
                <c:pt idx="8062">
                  <c:v>0.60998799999999997</c:v>
                </c:pt>
                <c:pt idx="8063">
                  <c:v>0.61016899999999996</c:v>
                </c:pt>
                <c:pt idx="8064">
                  <c:v>0.61034900000000003</c:v>
                </c:pt>
                <c:pt idx="8065">
                  <c:v>0.61052799999999996</c:v>
                </c:pt>
                <c:pt idx="8066">
                  <c:v>0.61070800000000003</c:v>
                </c:pt>
                <c:pt idx="8067">
                  <c:v>0.61088799999999999</c:v>
                </c:pt>
                <c:pt idx="8068">
                  <c:v>0.61106700000000003</c:v>
                </c:pt>
                <c:pt idx="8069">
                  <c:v>0.61124599999999996</c:v>
                </c:pt>
                <c:pt idx="8070">
                  <c:v>0.611425</c:v>
                </c:pt>
                <c:pt idx="8071">
                  <c:v>0.61160400000000004</c:v>
                </c:pt>
                <c:pt idx="8072">
                  <c:v>0.61178200000000005</c:v>
                </c:pt>
                <c:pt idx="8073">
                  <c:v>0.61196099999999998</c:v>
                </c:pt>
                <c:pt idx="8074">
                  <c:v>0.61213899999999999</c:v>
                </c:pt>
                <c:pt idx="8075">
                  <c:v>0.612317</c:v>
                </c:pt>
                <c:pt idx="8076">
                  <c:v>0.61249500000000001</c:v>
                </c:pt>
                <c:pt idx="8077">
                  <c:v>0.61267300000000002</c:v>
                </c:pt>
                <c:pt idx="8078">
                  <c:v>0.61285000000000001</c:v>
                </c:pt>
                <c:pt idx="8079">
                  <c:v>0.61302800000000002</c:v>
                </c:pt>
                <c:pt idx="8080">
                  <c:v>0.613205</c:v>
                </c:pt>
                <c:pt idx="8081">
                  <c:v>0.61338199999999998</c:v>
                </c:pt>
                <c:pt idx="8082">
                  <c:v>0.61355899999999997</c:v>
                </c:pt>
                <c:pt idx="8083">
                  <c:v>0.61373599999999995</c:v>
                </c:pt>
                <c:pt idx="8084">
                  <c:v>0.61391200000000001</c:v>
                </c:pt>
                <c:pt idx="8085">
                  <c:v>0.614089</c:v>
                </c:pt>
                <c:pt idx="8086">
                  <c:v>0.61426499999999995</c:v>
                </c:pt>
                <c:pt idx="8087">
                  <c:v>0.61444100000000001</c:v>
                </c:pt>
                <c:pt idx="8088">
                  <c:v>0.61461699999999997</c:v>
                </c:pt>
                <c:pt idx="8089">
                  <c:v>0.61479200000000001</c:v>
                </c:pt>
                <c:pt idx="8090">
                  <c:v>0.61496799999999996</c:v>
                </c:pt>
                <c:pt idx="8091">
                  <c:v>0.615143</c:v>
                </c:pt>
                <c:pt idx="8092">
                  <c:v>0.61531800000000003</c:v>
                </c:pt>
                <c:pt idx="8093">
                  <c:v>0.61549299999999996</c:v>
                </c:pt>
                <c:pt idx="8094">
                  <c:v>0.61566799999999999</c:v>
                </c:pt>
                <c:pt idx="8095">
                  <c:v>0.61584300000000003</c:v>
                </c:pt>
                <c:pt idx="8096">
                  <c:v>0.61601700000000004</c:v>
                </c:pt>
                <c:pt idx="8097">
                  <c:v>0.61619100000000004</c:v>
                </c:pt>
                <c:pt idx="8098">
                  <c:v>0.61636599999999997</c:v>
                </c:pt>
                <c:pt idx="8099">
                  <c:v>0.61653999999999998</c:v>
                </c:pt>
                <c:pt idx="8100">
                  <c:v>0.61671299999999996</c:v>
                </c:pt>
                <c:pt idx="8101">
                  <c:v>0.61688699999999996</c:v>
                </c:pt>
                <c:pt idx="8102">
                  <c:v>0.61706000000000005</c:v>
                </c:pt>
                <c:pt idx="8103">
                  <c:v>0.61723399999999995</c:v>
                </c:pt>
                <c:pt idx="8104">
                  <c:v>0.61740700000000004</c:v>
                </c:pt>
                <c:pt idx="8105">
                  <c:v>0.61758000000000002</c:v>
                </c:pt>
                <c:pt idx="8106">
                  <c:v>0.617753</c:v>
                </c:pt>
                <c:pt idx="8107">
                  <c:v>0.61792499999999995</c:v>
                </c:pt>
                <c:pt idx="8108">
                  <c:v>0.61809800000000004</c:v>
                </c:pt>
                <c:pt idx="8109">
                  <c:v>0.61826999999999999</c:v>
                </c:pt>
                <c:pt idx="8110">
                  <c:v>0.61844200000000005</c:v>
                </c:pt>
                <c:pt idx="8111">
                  <c:v>0.618614</c:v>
                </c:pt>
                <c:pt idx="8112">
                  <c:v>0.61878599999999995</c:v>
                </c:pt>
                <c:pt idx="8113">
                  <c:v>0.61895699999999998</c:v>
                </c:pt>
                <c:pt idx="8114">
                  <c:v>0.61912900000000004</c:v>
                </c:pt>
                <c:pt idx="8115">
                  <c:v>0.61929999999999996</c:v>
                </c:pt>
                <c:pt idx="8116">
                  <c:v>0.61947099999999999</c:v>
                </c:pt>
                <c:pt idx="8117">
                  <c:v>0.61964200000000003</c:v>
                </c:pt>
                <c:pt idx="8118">
                  <c:v>0.61981299999999995</c:v>
                </c:pt>
                <c:pt idx="8119">
                  <c:v>0.61998299999999995</c:v>
                </c:pt>
                <c:pt idx="8120">
                  <c:v>0.62015399999999998</c:v>
                </c:pt>
                <c:pt idx="8121">
                  <c:v>0.62032399999999999</c:v>
                </c:pt>
                <c:pt idx="8122">
                  <c:v>0.62049399999999999</c:v>
                </c:pt>
                <c:pt idx="8123">
                  <c:v>0.62066399999999999</c:v>
                </c:pt>
                <c:pt idx="8124">
                  <c:v>0.620834</c:v>
                </c:pt>
                <c:pt idx="8125">
                  <c:v>0.62100299999999997</c:v>
                </c:pt>
                <c:pt idx="8126">
                  <c:v>0.62117299999999998</c:v>
                </c:pt>
                <c:pt idx="8127">
                  <c:v>0.62134199999999995</c:v>
                </c:pt>
                <c:pt idx="8128">
                  <c:v>0.62151100000000004</c:v>
                </c:pt>
                <c:pt idx="8129">
                  <c:v>0.62168000000000001</c:v>
                </c:pt>
                <c:pt idx="8130">
                  <c:v>0.62184899999999999</c:v>
                </c:pt>
                <c:pt idx="8131">
                  <c:v>0.62201799999999996</c:v>
                </c:pt>
                <c:pt idx="8132">
                  <c:v>0.62218600000000002</c:v>
                </c:pt>
                <c:pt idx="8133">
                  <c:v>0.62235399999999996</c:v>
                </c:pt>
                <c:pt idx="8134">
                  <c:v>0.62252200000000002</c:v>
                </c:pt>
                <c:pt idx="8135">
                  <c:v>0.62268999999999997</c:v>
                </c:pt>
                <c:pt idx="8136">
                  <c:v>0.62285800000000002</c:v>
                </c:pt>
                <c:pt idx="8137">
                  <c:v>0.62302599999999997</c:v>
                </c:pt>
                <c:pt idx="8138">
                  <c:v>0.623193</c:v>
                </c:pt>
                <c:pt idx="8139">
                  <c:v>0.62336100000000005</c:v>
                </c:pt>
                <c:pt idx="8140">
                  <c:v>0.62352799999999997</c:v>
                </c:pt>
                <c:pt idx="8141">
                  <c:v>0.623695</c:v>
                </c:pt>
                <c:pt idx="8142">
                  <c:v>0.623861</c:v>
                </c:pt>
                <c:pt idx="8143">
                  <c:v>0.62402800000000003</c:v>
                </c:pt>
                <c:pt idx="8144">
                  <c:v>0.62419500000000006</c:v>
                </c:pt>
                <c:pt idx="8145">
                  <c:v>0.62436100000000005</c:v>
                </c:pt>
                <c:pt idx="8146">
                  <c:v>0.62452700000000005</c:v>
                </c:pt>
                <c:pt idx="8147">
                  <c:v>0.62469300000000005</c:v>
                </c:pt>
                <c:pt idx="8148">
                  <c:v>0.62485900000000005</c:v>
                </c:pt>
                <c:pt idx="8149">
                  <c:v>0.62502500000000005</c:v>
                </c:pt>
                <c:pt idx="8150">
                  <c:v>0.62519000000000002</c:v>
                </c:pt>
                <c:pt idx="8151">
                  <c:v>0.62535499999999999</c:v>
                </c:pt>
                <c:pt idx="8152">
                  <c:v>0.62552099999999999</c:v>
                </c:pt>
                <c:pt idx="8153">
                  <c:v>0.62568599999999996</c:v>
                </c:pt>
                <c:pt idx="8154">
                  <c:v>0.62585000000000002</c:v>
                </c:pt>
                <c:pt idx="8155">
                  <c:v>0.62601499999999999</c:v>
                </c:pt>
                <c:pt idx="8156">
                  <c:v>0.62617999999999996</c:v>
                </c:pt>
                <c:pt idx="8157">
                  <c:v>0.62634400000000001</c:v>
                </c:pt>
                <c:pt idx="8158">
                  <c:v>0.62650799999999995</c:v>
                </c:pt>
                <c:pt idx="8159">
                  <c:v>0.62667200000000001</c:v>
                </c:pt>
                <c:pt idx="8160">
                  <c:v>0.62683599999999995</c:v>
                </c:pt>
                <c:pt idx="8161">
                  <c:v>0.627</c:v>
                </c:pt>
                <c:pt idx="8162">
                  <c:v>0.62716300000000003</c:v>
                </c:pt>
                <c:pt idx="8163">
                  <c:v>0.62732699999999997</c:v>
                </c:pt>
                <c:pt idx="8164">
                  <c:v>0.62748999999999999</c:v>
                </c:pt>
                <c:pt idx="8165">
                  <c:v>0.62765300000000002</c:v>
                </c:pt>
                <c:pt idx="8166">
                  <c:v>0.62781600000000004</c:v>
                </c:pt>
                <c:pt idx="8167">
                  <c:v>0.62797899999999995</c:v>
                </c:pt>
                <c:pt idx="8168">
                  <c:v>0.62814199999999998</c:v>
                </c:pt>
                <c:pt idx="8169">
                  <c:v>0.62830399999999997</c:v>
                </c:pt>
                <c:pt idx="8170">
                  <c:v>0.62846599999999997</c:v>
                </c:pt>
                <c:pt idx="8171">
                  <c:v>0.62862799999999996</c:v>
                </c:pt>
                <c:pt idx="8172">
                  <c:v>0.62878999999999996</c:v>
                </c:pt>
                <c:pt idx="8173">
                  <c:v>0.62895199999999996</c:v>
                </c:pt>
                <c:pt idx="8174">
                  <c:v>0.62911399999999995</c:v>
                </c:pt>
                <c:pt idx="8175">
                  <c:v>0.62927500000000003</c:v>
                </c:pt>
                <c:pt idx="8176">
                  <c:v>0.62943700000000002</c:v>
                </c:pt>
                <c:pt idx="8177">
                  <c:v>0.62959799999999999</c:v>
                </c:pt>
                <c:pt idx="8178">
                  <c:v>0.62975899999999996</c:v>
                </c:pt>
                <c:pt idx="8179">
                  <c:v>0.62992000000000004</c:v>
                </c:pt>
                <c:pt idx="8180">
                  <c:v>0.630081</c:v>
                </c:pt>
                <c:pt idx="8181">
                  <c:v>0.63024100000000005</c:v>
                </c:pt>
                <c:pt idx="8182">
                  <c:v>0.63040200000000002</c:v>
                </c:pt>
                <c:pt idx="8183">
                  <c:v>0.63056199999999996</c:v>
                </c:pt>
                <c:pt idx="8184">
                  <c:v>0.630722</c:v>
                </c:pt>
                <c:pt idx="8185">
                  <c:v>0.63088200000000005</c:v>
                </c:pt>
                <c:pt idx="8186">
                  <c:v>0.63104199999999999</c:v>
                </c:pt>
                <c:pt idx="8187">
                  <c:v>0.63120100000000001</c:v>
                </c:pt>
                <c:pt idx="8188">
                  <c:v>0.63136099999999995</c:v>
                </c:pt>
                <c:pt idx="8189">
                  <c:v>0.63151999999999997</c:v>
                </c:pt>
                <c:pt idx="8190">
                  <c:v>0.63167899999999999</c:v>
                </c:pt>
                <c:pt idx="8191">
                  <c:v>0.63183800000000001</c:v>
                </c:pt>
                <c:pt idx="8192">
                  <c:v>0.63199700000000003</c:v>
                </c:pt>
                <c:pt idx="8193">
                  <c:v>0.63215600000000005</c:v>
                </c:pt>
                <c:pt idx="8194">
                  <c:v>0.63231400000000004</c:v>
                </c:pt>
                <c:pt idx="8195">
                  <c:v>0.63247299999999995</c:v>
                </c:pt>
                <c:pt idx="8196">
                  <c:v>0.63263100000000005</c:v>
                </c:pt>
                <c:pt idx="8197">
                  <c:v>0.63278900000000005</c:v>
                </c:pt>
                <c:pt idx="8198">
                  <c:v>0.63294700000000004</c:v>
                </c:pt>
                <c:pt idx="8199">
                  <c:v>0.63310500000000003</c:v>
                </c:pt>
                <c:pt idx="8200">
                  <c:v>0.63326199999999999</c:v>
                </c:pt>
                <c:pt idx="8201">
                  <c:v>0.63341999999999998</c:v>
                </c:pt>
                <c:pt idx="8202">
                  <c:v>0.63357699999999995</c:v>
                </c:pt>
                <c:pt idx="8203">
                  <c:v>0.63373400000000002</c:v>
                </c:pt>
                <c:pt idx="8204">
                  <c:v>0.63389099999999998</c:v>
                </c:pt>
                <c:pt idx="8205">
                  <c:v>0.63404799999999994</c:v>
                </c:pt>
                <c:pt idx="8206">
                  <c:v>0.63420500000000002</c:v>
                </c:pt>
                <c:pt idx="8207">
                  <c:v>0.63436099999999995</c:v>
                </c:pt>
                <c:pt idx="8208">
                  <c:v>0.63451800000000003</c:v>
                </c:pt>
                <c:pt idx="8209">
                  <c:v>0.63467399999999996</c:v>
                </c:pt>
                <c:pt idx="8210">
                  <c:v>0.63483000000000001</c:v>
                </c:pt>
                <c:pt idx="8211">
                  <c:v>0.63498600000000005</c:v>
                </c:pt>
                <c:pt idx="8212">
                  <c:v>0.63514199999999998</c:v>
                </c:pt>
                <c:pt idx="8213">
                  <c:v>0.635297</c:v>
                </c:pt>
                <c:pt idx="8214">
                  <c:v>0.63545300000000005</c:v>
                </c:pt>
                <c:pt idx="8215">
                  <c:v>0.63560799999999995</c:v>
                </c:pt>
                <c:pt idx="8216">
                  <c:v>0.63576299999999997</c:v>
                </c:pt>
                <c:pt idx="8217">
                  <c:v>0.63591799999999998</c:v>
                </c:pt>
                <c:pt idx="8218">
                  <c:v>0.636073</c:v>
                </c:pt>
                <c:pt idx="8219">
                  <c:v>0.63622800000000002</c:v>
                </c:pt>
                <c:pt idx="8220">
                  <c:v>0.636382</c:v>
                </c:pt>
                <c:pt idx="8221">
                  <c:v>0.63653700000000002</c:v>
                </c:pt>
                <c:pt idx="8222">
                  <c:v>0.63669100000000001</c:v>
                </c:pt>
                <c:pt idx="8223">
                  <c:v>0.63684499999999999</c:v>
                </c:pt>
                <c:pt idx="8224">
                  <c:v>0.63699899999999998</c:v>
                </c:pt>
                <c:pt idx="8225">
                  <c:v>0.63715299999999997</c:v>
                </c:pt>
                <c:pt idx="8226">
                  <c:v>0.63730600000000004</c:v>
                </c:pt>
                <c:pt idx="8227">
                  <c:v>0.63746000000000003</c:v>
                </c:pt>
                <c:pt idx="8228">
                  <c:v>0.63761299999999999</c:v>
                </c:pt>
                <c:pt idx="8229">
                  <c:v>0.63776600000000006</c:v>
                </c:pt>
                <c:pt idx="8230">
                  <c:v>0.63792000000000004</c:v>
                </c:pt>
                <c:pt idx="8231">
                  <c:v>0.63807199999999997</c:v>
                </c:pt>
                <c:pt idx="8232">
                  <c:v>0.63822500000000004</c:v>
                </c:pt>
                <c:pt idx="8233">
                  <c:v>0.638378</c:v>
                </c:pt>
                <c:pt idx="8234">
                  <c:v>0.63853000000000004</c:v>
                </c:pt>
                <c:pt idx="8235">
                  <c:v>0.638683</c:v>
                </c:pt>
                <c:pt idx="8236">
                  <c:v>0.63883500000000004</c:v>
                </c:pt>
                <c:pt idx="8237">
                  <c:v>0.63898699999999997</c:v>
                </c:pt>
                <c:pt idx="8238">
                  <c:v>0.63913900000000001</c:v>
                </c:pt>
                <c:pt idx="8239">
                  <c:v>0.63929000000000002</c:v>
                </c:pt>
                <c:pt idx="8240">
                  <c:v>0.63944199999999995</c:v>
                </c:pt>
                <c:pt idx="8241">
                  <c:v>0.63959299999999997</c:v>
                </c:pt>
                <c:pt idx="8242">
                  <c:v>0.63974399999999998</c:v>
                </c:pt>
                <c:pt idx="8243">
                  <c:v>0.63989600000000002</c:v>
                </c:pt>
                <c:pt idx="8244">
                  <c:v>0.64004700000000003</c:v>
                </c:pt>
                <c:pt idx="8245">
                  <c:v>0.64019700000000002</c:v>
                </c:pt>
                <c:pt idx="8246">
                  <c:v>0.64034800000000003</c:v>
                </c:pt>
                <c:pt idx="8247">
                  <c:v>0.64049900000000004</c:v>
                </c:pt>
                <c:pt idx="8248">
                  <c:v>0.64064900000000002</c:v>
                </c:pt>
                <c:pt idx="8249">
                  <c:v>0.64079900000000001</c:v>
                </c:pt>
                <c:pt idx="8250">
                  <c:v>0.64094899999999999</c:v>
                </c:pt>
                <c:pt idx="8251">
                  <c:v>0.64109899999999997</c:v>
                </c:pt>
                <c:pt idx="8252">
                  <c:v>0.64124899999999996</c:v>
                </c:pt>
                <c:pt idx="8253">
                  <c:v>0.64139900000000005</c:v>
                </c:pt>
                <c:pt idx="8254">
                  <c:v>0.64154800000000001</c:v>
                </c:pt>
                <c:pt idx="8255">
                  <c:v>0.64169799999999999</c:v>
                </c:pt>
                <c:pt idx="8256">
                  <c:v>0.64184699999999995</c:v>
                </c:pt>
                <c:pt idx="8257">
                  <c:v>0.64199600000000001</c:v>
                </c:pt>
                <c:pt idx="8258">
                  <c:v>0.64214499999999997</c:v>
                </c:pt>
                <c:pt idx="8259">
                  <c:v>0.642293</c:v>
                </c:pt>
                <c:pt idx="8260">
                  <c:v>0.64244199999999996</c:v>
                </c:pt>
                <c:pt idx="8261">
                  <c:v>0.64259100000000002</c:v>
                </c:pt>
                <c:pt idx="8262">
                  <c:v>0.64273899999999995</c:v>
                </c:pt>
                <c:pt idx="8263">
                  <c:v>0.64288699999999999</c:v>
                </c:pt>
                <c:pt idx="8264">
                  <c:v>0.64303500000000002</c:v>
                </c:pt>
                <c:pt idx="8265">
                  <c:v>0.64318299999999995</c:v>
                </c:pt>
                <c:pt idx="8266">
                  <c:v>0.64333099999999999</c:v>
                </c:pt>
                <c:pt idx="8267">
                  <c:v>0.64347799999999999</c:v>
                </c:pt>
                <c:pt idx="8268">
                  <c:v>0.64362600000000003</c:v>
                </c:pt>
                <c:pt idx="8269">
                  <c:v>0.64377300000000004</c:v>
                </c:pt>
                <c:pt idx="8270">
                  <c:v>0.64392000000000005</c:v>
                </c:pt>
                <c:pt idx="8271">
                  <c:v>0.64406699999999995</c:v>
                </c:pt>
                <c:pt idx="8272">
                  <c:v>0.64421399999999995</c:v>
                </c:pt>
                <c:pt idx="8273">
                  <c:v>0.64436099999999996</c:v>
                </c:pt>
                <c:pt idx="8274">
                  <c:v>0.64450799999999997</c:v>
                </c:pt>
                <c:pt idx="8275">
                  <c:v>0.64465399999999995</c:v>
                </c:pt>
                <c:pt idx="8276">
                  <c:v>0.64480000000000004</c:v>
                </c:pt>
                <c:pt idx="8277">
                  <c:v>0.64494700000000005</c:v>
                </c:pt>
                <c:pt idx="8278">
                  <c:v>0.64509300000000003</c:v>
                </c:pt>
                <c:pt idx="8279">
                  <c:v>0.64523900000000001</c:v>
                </c:pt>
                <c:pt idx="8280">
                  <c:v>0.64538399999999996</c:v>
                </c:pt>
                <c:pt idx="8281">
                  <c:v>0.64553000000000005</c:v>
                </c:pt>
                <c:pt idx="8282">
                  <c:v>0.645675</c:v>
                </c:pt>
                <c:pt idx="8283">
                  <c:v>0.64582099999999998</c:v>
                </c:pt>
                <c:pt idx="8284">
                  <c:v>0.64596600000000004</c:v>
                </c:pt>
                <c:pt idx="8285">
                  <c:v>0.64611099999999999</c:v>
                </c:pt>
                <c:pt idx="8286">
                  <c:v>0.64625600000000005</c:v>
                </c:pt>
                <c:pt idx="8287">
                  <c:v>0.64639999999999997</c:v>
                </c:pt>
                <c:pt idx="8288">
                  <c:v>0.64654500000000004</c:v>
                </c:pt>
                <c:pt idx="8289">
                  <c:v>0.64668999999999999</c:v>
                </c:pt>
                <c:pt idx="8290">
                  <c:v>0.64683400000000002</c:v>
                </c:pt>
                <c:pt idx="8291">
                  <c:v>0.64697800000000005</c:v>
                </c:pt>
                <c:pt idx="8292">
                  <c:v>0.64712199999999998</c:v>
                </c:pt>
                <c:pt idx="8293">
                  <c:v>0.64726600000000001</c:v>
                </c:pt>
                <c:pt idx="8294">
                  <c:v>0.64741000000000004</c:v>
                </c:pt>
                <c:pt idx="8295">
                  <c:v>0.64755300000000005</c:v>
                </c:pt>
                <c:pt idx="8296">
                  <c:v>0.64769699999999997</c:v>
                </c:pt>
                <c:pt idx="8297">
                  <c:v>0.64783999999999997</c:v>
                </c:pt>
                <c:pt idx="8298">
                  <c:v>0.64798299999999998</c:v>
                </c:pt>
                <c:pt idx="8299">
                  <c:v>0.64812599999999998</c:v>
                </c:pt>
                <c:pt idx="8300">
                  <c:v>0.64826899999999998</c:v>
                </c:pt>
                <c:pt idx="8301">
                  <c:v>0.64841199999999999</c:v>
                </c:pt>
                <c:pt idx="8302">
                  <c:v>0.64855499999999999</c:v>
                </c:pt>
                <c:pt idx="8303">
                  <c:v>0.64869699999999997</c:v>
                </c:pt>
                <c:pt idx="8304">
                  <c:v>0.64883999999999997</c:v>
                </c:pt>
                <c:pt idx="8305">
                  <c:v>0.64898199999999995</c:v>
                </c:pt>
                <c:pt idx="8306">
                  <c:v>0.64912400000000003</c:v>
                </c:pt>
                <c:pt idx="8307">
                  <c:v>0.64926600000000001</c:v>
                </c:pt>
                <c:pt idx="8308">
                  <c:v>0.64940799999999999</c:v>
                </c:pt>
                <c:pt idx="8309">
                  <c:v>0.64954900000000004</c:v>
                </c:pt>
                <c:pt idx="8310">
                  <c:v>0.64969100000000002</c:v>
                </c:pt>
                <c:pt idx="8311">
                  <c:v>0.64983199999999997</c:v>
                </c:pt>
                <c:pt idx="8312">
                  <c:v>0.64997400000000005</c:v>
                </c:pt>
                <c:pt idx="8313">
                  <c:v>0.650115</c:v>
                </c:pt>
                <c:pt idx="8314">
                  <c:v>0.65025599999999995</c:v>
                </c:pt>
                <c:pt idx="8315">
                  <c:v>0.65039599999999997</c:v>
                </c:pt>
                <c:pt idx="8316">
                  <c:v>0.65053700000000003</c:v>
                </c:pt>
                <c:pt idx="8317">
                  <c:v>0.65067799999999998</c:v>
                </c:pt>
                <c:pt idx="8318">
                  <c:v>0.65081800000000001</c:v>
                </c:pt>
                <c:pt idx="8319">
                  <c:v>0.65095800000000004</c:v>
                </c:pt>
                <c:pt idx="8320">
                  <c:v>0.65109899999999998</c:v>
                </c:pt>
                <c:pt idx="8321">
                  <c:v>0.65123900000000001</c:v>
                </c:pt>
                <c:pt idx="8322">
                  <c:v>0.65137800000000001</c:v>
                </c:pt>
                <c:pt idx="8323">
                  <c:v>0.65151800000000004</c:v>
                </c:pt>
                <c:pt idx="8324">
                  <c:v>0.65165799999999996</c:v>
                </c:pt>
                <c:pt idx="8325">
                  <c:v>0.65179699999999996</c:v>
                </c:pt>
                <c:pt idx="8326">
                  <c:v>0.65193699999999999</c:v>
                </c:pt>
                <c:pt idx="8327">
                  <c:v>0.65207599999999999</c:v>
                </c:pt>
                <c:pt idx="8328">
                  <c:v>0.65221499999999999</c:v>
                </c:pt>
                <c:pt idx="8329">
                  <c:v>0.65235399999999999</c:v>
                </c:pt>
                <c:pt idx="8330">
                  <c:v>0.65249299999999999</c:v>
                </c:pt>
                <c:pt idx="8331">
                  <c:v>0.65263099999999996</c:v>
                </c:pt>
                <c:pt idx="8332">
                  <c:v>0.65276999999999996</c:v>
                </c:pt>
                <c:pt idx="8333">
                  <c:v>0.65290800000000004</c:v>
                </c:pt>
                <c:pt idx="8334">
                  <c:v>0.65304600000000002</c:v>
                </c:pt>
                <c:pt idx="8335">
                  <c:v>0.65318399999999999</c:v>
                </c:pt>
                <c:pt idx="8336">
                  <c:v>0.65332199999999996</c:v>
                </c:pt>
                <c:pt idx="8337">
                  <c:v>0.65346000000000004</c:v>
                </c:pt>
                <c:pt idx="8338">
                  <c:v>0.65359800000000001</c:v>
                </c:pt>
                <c:pt idx="8339">
                  <c:v>0.65373599999999998</c:v>
                </c:pt>
                <c:pt idx="8340">
                  <c:v>0.65387300000000004</c:v>
                </c:pt>
                <c:pt idx="8341">
                  <c:v>0.65400999999999998</c:v>
                </c:pt>
                <c:pt idx="8342">
                  <c:v>0.65414700000000003</c:v>
                </c:pt>
                <c:pt idx="8343">
                  <c:v>0.65428399999999998</c:v>
                </c:pt>
                <c:pt idx="8344">
                  <c:v>0.65442100000000003</c:v>
                </c:pt>
                <c:pt idx="8345">
                  <c:v>0.65455799999999997</c:v>
                </c:pt>
                <c:pt idx="8346">
                  <c:v>0.65469500000000003</c:v>
                </c:pt>
                <c:pt idx="8347">
                  <c:v>0.65483100000000005</c:v>
                </c:pt>
                <c:pt idx="8348">
                  <c:v>0.65496799999999999</c:v>
                </c:pt>
                <c:pt idx="8349">
                  <c:v>0.65510400000000002</c:v>
                </c:pt>
                <c:pt idx="8350">
                  <c:v>0.65524000000000004</c:v>
                </c:pt>
                <c:pt idx="8351">
                  <c:v>0.65537599999999996</c:v>
                </c:pt>
                <c:pt idx="8352">
                  <c:v>0.65551199999999998</c:v>
                </c:pt>
                <c:pt idx="8353">
                  <c:v>0.65564699999999998</c:v>
                </c:pt>
                <c:pt idx="8354">
                  <c:v>0.655783</c:v>
                </c:pt>
                <c:pt idx="8355">
                  <c:v>0.655918</c:v>
                </c:pt>
                <c:pt idx="8356">
                  <c:v>0.65605400000000003</c:v>
                </c:pt>
                <c:pt idx="8357">
                  <c:v>0.65618900000000002</c:v>
                </c:pt>
                <c:pt idx="8358">
                  <c:v>0.65632400000000002</c:v>
                </c:pt>
                <c:pt idx="8359">
                  <c:v>0.65645900000000001</c:v>
                </c:pt>
                <c:pt idx="8360">
                  <c:v>0.65659400000000001</c:v>
                </c:pt>
                <c:pt idx="8361">
                  <c:v>0.65672799999999998</c:v>
                </c:pt>
                <c:pt idx="8362">
                  <c:v>0.65686299999999997</c:v>
                </c:pt>
                <c:pt idx="8363">
                  <c:v>0.65699700000000005</c:v>
                </c:pt>
                <c:pt idx="8364">
                  <c:v>0.65713100000000002</c:v>
                </c:pt>
                <c:pt idx="8365">
                  <c:v>0.65726499999999999</c:v>
                </c:pt>
                <c:pt idx="8366">
                  <c:v>0.65739899999999996</c:v>
                </c:pt>
                <c:pt idx="8367">
                  <c:v>0.65753300000000003</c:v>
                </c:pt>
                <c:pt idx="8368">
                  <c:v>0.657667</c:v>
                </c:pt>
                <c:pt idx="8369">
                  <c:v>0.65780099999999997</c:v>
                </c:pt>
                <c:pt idx="8370">
                  <c:v>0.65793400000000002</c:v>
                </c:pt>
                <c:pt idx="8371">
                  <c:v>0.65806699999999996</c:v>
                </c:pt>
                <c:pt idx="8372">
                  <c:v>0.65820100000000004</c:v>
                </c:pt>
                <c:pt idx="8373">
                  <c:v>0.65833399999999997</c:v>
                </c:pt>
                <c:pt idx="8374">
                  <c:v>0.65846700000000002</c:v>
                </c:pt>
                <c:pt idx="8375">
                  <c:v>0.65859900000000005</c:v>
                </c:pt>
                <c:pt idx="8376">
                  <c:v>0.65873199999999998</c:v>
                </c:pt>
                <c:pt idx="8377">
                  <c:v>0.65886500000000003</c:v>
                </c:pt>
                <c:pt idx="8378">
                  <c:v>0.65899700000000005</c:v>
                </c:pt>
                <c:pt idx="8379">
                  <c:v>0.65912899999999996</c:v>
                </c:pt>
                <c:pt idx="8380">
                  <c:v>0.65926099999999999</c:v>
                </c:pt>
                <c:pt idx="8381">
                  <c:v>0.65939300000000001</c:v>
                </c:pt>
                <c:pt idx="8382">
                  <c:v>0.65952500000000003</c:v>
                </c:pt>
                <c:pt idx="8383">
                  <c:v>0.65965700000000005</c:v>
                </c:pt>
                <c:pt idx="8384">
                  <c:v>0.65978899999999996</c:v>
                </c:pt>
                <c:pt idx="8385">
                  <c:v>0.65991999999999995</c:v>
                </c:pt>
                <c:pt idx="8386">
                  <c:v>0.66005199999999997</c:v>
                </c:pt>
                <c:pt idx="8387">
                  <c:v>0.66018299999999996</c:v>
                </c:pt>
                <c:pt idx="8388">
                  <c:v>0.66031399999999996</c:v>
                </c:pt>
                <c:pt idx="8389">
                  <c:v>0.66044499999999995</c:v>
                </c:pt>
                <c:pt idx="8390">
                  <c:v>0.66057600000000005</c:v>
                </c:pt>
                <c:pt idx="8391">
                  <c:v>0.66070700000000004</c:v>
                </c:pt>
                <c:pt idx="8392">
                  <c:v>0.66083700000000001</c:v>
                </c:pt>
                <c:pt idx="8393">
                  <c:v>0.660968</c:v>
                </c:pt>
                <c:pt idx="8394">
                  <c:v>0.66109799999999996</c:v>
                </c:pt>
                <c:pt idx="8395">
                  <c:v>0.66122800000000004</c:v>
                </c:pt>
                <c:pt idx="8396">
                  <c:v>0.661358</c:v>
                </c:pt>
                <c:pt idx="8397">
                  <c:v>0.66148799999999996</c:v>
                </c:pt>
                <c:pt idx="8398">
                  <c:v>0.66161800000000004</c:v>
                </c:pt>
                <c:pt idx="8399">
                  <c:v>0.661748</c:v>
                </c:pt>
                <c:pt idx="8400">
                  <c:v>0.66187700000000005</c:v>
                </c:pt>
                <c:pt idx="8401">
                  <c:v>0.66200700000000001</c:v>
                </c:pt>
                <c:pt idx="8402">
                  <c:v>0.66213599999999995</c:v>
                </c:pt>
                <c:pt idx="8403">
                  <c:v>0.66226600000000002</c:v>
                </c:pt>
                <c:pt idx="8404">
                  <c:v>0.66239499999999996</c:v>
                </c:pt>
                <c:pt idx="8405">
                  <c:v>0.662524</c:v>
                </c:pt>
                <c:pt idx="8406">
                  <c:v>0.66265200000000002</c:v>
                </c:pt>
                <c:pt idx="8407">
                  <c:v>0.66278099999999995</c:v>
                </c:pt>
                <c:pt idx="8408">
                  <c:v>0.66291</c:v>
                </c:pt>
                <c:pt idx="8409">
                  <c:v>0.66303800000000002</c:v>
                </c:pt>
                <c:pt idx="8410">
                  <c:v>0.66316600000000003</c:v>
                </c:pt>
                <c:pt idx="8411">
                  <c:v>0.66329499999999997</c:v>
                </c:pt>
                <c:pt idx="8412">
                  <c:v>0.66342299999999998</c:v>
                </c:pt>
                <c:pt idx="8413">
                  <c:v>0.663551</c:v>
                </c:pt>
                <c:pt idx="8414">
                  <c:v>0.66367900000000002</c:v>
                </c:pt>
                <c:pt idx="8415">
                  <c:v>0.66380600000000001</c:v>
                </c:pt>
                <c:pt idx="8416">
                  <c:v>0.66393400000000002</c:v>
                </c:pt>
                <c:pt idx="8417">
                  <c:v>0.66406100000000001</c:v>
                </c:pt>
                <c:pt idx="8418">
                  <c:v>0.66418900000000003</c:v>
                </c:pt>
                <c:pt idx="8419">
                  <c:v>0.66431600000000002</c:v>
                </c:pt>
                <c:pt idx="8420">
                  <c:v>0.66444300000000001</c:v>
                </c:pt>
                <c:pt idx="8421">
                  <c:v>0.66456999999999999</c:v>
                </c:pt>
                <c:pt idx="8422">
                  <c:v>0.66469699999999998</c:v>
                </c:pt>
                <c:pt idx="8423">
                  <c:v>0.66482300000000005</c:v>
                </c:pt>
                <c:pt idx="8424">
                  <c:v>0.66495000000000004</c:v>
                </c:pt>
                <c:pt idx="8425">
                  <c:v>0.665076</c:v>
                </c:pt>
                <c:pt idx="8426">
                  <c:v>0.66520299999999999</c:v>
                </c:pt>
                <c:pt idx="8427">
                  <c:v>0.66532899999999995</c:v>
                </c:pt>
                <c:pt idx="8428">
                  <c:v>0.66545500000000002</c:v>
                </c:pt>
                <c:pt idx="8429">
                  <c:v>0.66558099999999998</c:v>
                </c:pt>
                <c:pt idx="8430">
                  <c:v>0.66570700000000005</c:v>
                </c:pt>
                <c:pt idx="8431">
                  <c:v>0.66583300000000001</c:v>
                </c:pt>
                <c:pt idx="8432">
                  <c:v>0.66595800000000005</c:v>
                </c:pt>
                <c:pt idx="8433">
                  <c:v>0.66608400000000001</c:v>
                </c:pt>
                <c:pt idx="8434">
                  <c:v>0.66620900000000005</c:v>
                </c:pt>
                <c:pt idx="8435">
                  <c:v>0.66633399999999998</c:v>
                </c:pt>
                <c:pt idx="8436">
                  <c:v>0.66645900000000002</c:v>
                </c:pt>
                <c:pt idx="8437">
                  <c:v>0.66658399999999995</c:v>
                </c:pt>
                <c:pt idx="8438">
                  <c:v>0.666709</c:v>
                </c:pt>
                <c:pt idx="8439">
                  <c:v>0.66683400000000004</c:v>
                </c:pt>
                <c:pt idx="8440">
                  <c:v>0.66695800000000005</c:v>
                </c:pt>
                <c:pt idx="8441">
                  <c:v>0.66708299999999998</c:v>
                </c:pt>
                <c:pt idx="8442">
                  <c:v>0.66720699999999999</c:v>
                </c:pt>
                <c:pt idx="8443">
                  <c:v>0.66733200000000004</c:v>
                </c:pt>
                <c:pt idx="8444">
                  <c:v>0.66745600000000005</c:v>
                </c:pt>
                <c:pt idx="8445">
                  <c:v>0.66757999999999995</c:v>
                </c:pt>
                <c:pt idx="8446">
                  <c:v>0.66770399999999996</c:v>
                </c:pt>
                <c:pt idx="8447">
                  <c:v>0.66782699999999995</c:v>
                </c:pt>
                <c:pt idx="8448">
                  <c:v>0.66795099999999996</c:v>
                </c:pt>
                <c:pt idx="8449">
                  <c:v>0.66807499999999997</c:v>
                </c:pt>
                <c:pt idx="8450">
                  <c:v>0.66819799999999996</c:v>
                </c:pt>
                <c:pt idx="8451">
                  <c:v>0.66832100000000005</c:v>
                </c:pt>
                <c:pt idx="8452">
                  <c:v>0.66844400000000004</c:v>
                </c:pt>
                <c:pt idx="8453">
                  <c:v>0.66856700000000002</c:v>
                </c:pt>
                <c:pt idx="8454">
                  <c:v>0.66869000000000001</c:v>
                </c:pt>
                <c:pt idx="8455">
                  <c:v>0.66881299999999999</c:v>
                </c:pt>
                <c:pt idx="8456">
                  <c:v>0.66893599999999998</c:v>
                </c:pt>
                <c:pt idx="8457">
                  <c:v>0.66905800000000004</c:v>
                </c:pt>
                <c:pt idx="8458">
                  <c:v>0.66918100000000003</c:v>
                </c:pt>
                <c:pt idx="8459">
                  <c:v>0.66930299999999998</c:v>
                </c:pt>
                <c:pt idx="8460">
                  <c:v>0.66942500000000005</c:v>
                </c:pt>
                <c:pt idx="8461">
                  <c:v>0.669547</c:v>
                </c:pt>
                <c:pt idx="8462">
                  <c:v>0.66966899999999996</c:v>
                </c:pt>
                <c:pt idx="8463">
                  <c:v>0.66979100000000003</c:v>
                </c:pt>
                <c:pt idx="8464">
                  <c:v>0.66991299999999998</c:v>
                </c:pt>
                <c:pt idx="8465">
                  <c:v>0.67003400000000002</c:v>
                </c:pt>
                <c:pt idx="8466">
                  <c:v>0.67015599999999997</c:v>
                </c:pt>
                <c:pt idx="8467">
                  <c:v>0.67027700000000001</c:v>
                </c:pt>
                <c:pt idx="8468">
                  <c:v>0.67039899999999997</c:v>
                </c:pt>
                <c:pt idx="8469">
                  <c:v>0.67052</c:v>
                </c:pt>
                <c:pt idx="8470">
                  <c:v>0.67064100000000004</c:v>
                </c:pt>
                <c:pt idx="8471">
                  <c:v>0.67076199999999997</c:v>
                </c:pt>
                <c:pt idx="8472">
                  <c:v>0.67088199999999998</c:v>
                </c:pt>
                <c:pt idx="8473">
                  <c:v>0.67100300000000002</c:v>
                </c:pt>
                <c:pt idx="8474">
                  <c:v>0.67112400000000005</c:v>
                </c:pt>
                <c:pt idx="8475">
                  <c:v>0.67124399999999995</c:v>
                </c:pt>
                <c:pt idx="8476">
                  <c:v>0.67136399999999996</c:v>
                </c:pt>
                <c:pt idx="8477">
                  <c:v>0.67148399999999997</c:v>
                </c:pt>
                <c:pt idx="8478">
                  <c:v>0.67160500000000001</c:v>
                </c:pt>
                <c:pt idx="8479">
                  <c:v>0.67172399999999999</c:v>
                </c:pt>
                <c:pt idx="8480">
                  <c:v>0.671844</c:v>
                </c:pt>
                <c:pt idx="8481">
                  <c:v>0.67196400000000001</c:v>
                </c:pt>
                <c:pt idx="8482">
                  <c:v>0.67208400000000001</c:v>
                </c:pt>
                <c:pt idx="8483">
                  <c:v>0.67220299999999999</c:v>
                </c:pt>
                <c:pt idx="8484">
                  <c:v>0.67232199999999998</c:v>
                </c:pt>
                <c:pt idx="8485">
                  <c:v>0.67244199999999998</c:v>
                </c:pt>
                <c:pt idx="8486">
                  <c:v>0.67256099999999996</c:v>
                </c:pt>
                <c:pt idx="8487">
                  <c:v>0.67267999999999994</c:v>
                </c:pt>
                <c:pt idx="8488">
                  <c:v>0.67279900000000004</c:v>
                </c:pt>
                <c:pt idx="8489">
                  <c:v>0.67291699999999999</c:v>
                </c:pt>
                <c:pt idx="8490">
                  <c:v>0.67303599999999997</c:v>
                </c:pt>
                <c:pt idx="8491">
                  <c:v>0.67315499999999995</c:v>
                </c:pt>
                <c:pt idx="8492">
                  <c:v>0.67327300000000001</c:v>
                </c:pt>
                <c:pt idx="8493">
                  <c:v>0.67339099999999996</c:v>
                </c:pt>
                <c:pt idx="8494">
                  <c:v>0.67351000000000005</c:v>
                </c:pt>
                <c:pt idx="8495">
                  <c:v>0.673628</c:v>
                </c:pt>
                <c:pt idx="8496">
                  <c:v>0.67374599999999996</c:v>
                </c:pt>
                <c:pt idx="8497">
                  <c:v>0.67386299999999999</c:v>
                </c:pt>
                <c:pt idx="8498">
                  <c:v>0.67398100000000005</c:v>
                </c:pt>
                <c:pt idx="8499">
                  <c:v>0.674099</c:v>
                </c:pt>
                <c:pt idx="8500">
                  <c:v>0.67421600000000004</c:v>
                </c:pt>
                <c:pt idx="8501">
                  <c:v>0.67433399999999999</c:v>
                </c:pt>
                <c:pt idx="8502">
                  <c:v>0.67445100000000002</c:v>
                </c:pt>
                <c:pt idx="8503">
                  <c:v>0.67456799999999995</c:v>
                </c:pt>
                <c:pt idx="8504">
                  <c:v>0.67468499999999998</c:v>
                </c:pt>
                <c:pt idx="8505">
                  <c:v>0.67480200000000001</c:v>
                </c:pt>
                <c:pt idx="8506">
                  <c:v>0.67491900000000005</c:v>
                </c:pt>
                <c:pt idx="8507">
                  <c:v>0.67503599999999997</c:v>
                </c:pt>
                <c:pt idx="8508">
                  <c:v>0.67515199999999997</c:v>
                </c:pt>
                <c:pt idx="8509">
                  <c:v>0.67526900000000001</c:v>
                </c:pt>
                <c:pt idx="8510">
                  <c:v>0.67538500000000001</c:v>
                </c:pt>
                <c:pt idx="8511">
                  <c:v>0.67550100000000002</c:v>
                </c:pt>
                <c:pt idx="8512">
                  <c:v>0.67561700000000002</c:v>
                </c:pt>
                <c:pt idx="8513">
                  <c:v>0.67573300000000003</c:v>
                </c:pt>
                <c:pt idx="8514">
                  <c:v>0.67584900000000003</c:v>
                </c:pt>
                <c:pt idx="8515">
                  <c:v>0.67596500000000004</c:v>
                </c:pt>
                <c:pt idx="8516">
                  <c:v>0.67608100000000004</c:v>
                </c:pt>
                <c:pt idx="8517">
                  <c:v>0.67619600000000002</c:v>
                </c:pt>
                <c:pt idx="8518">
                  <c:v>0.67631200000000002</c:v>
                </c:pt>
                <c:pt idx="8519">
                  <c:v>0.676427</c:v>
                </c:pt>
                <c:pt idx="8520">
                  <c:v>0.67654199999999998</c:v>
                </c:pt>
                <c:pt idx="8521">
                  <c:v>0.67665699999999995</c:v>
                </c:pt>
                <c:pt idx="8522">
                  <c:v>0.67677200000000004</c:v>
                </c:pt>
                <c:pt idx="8523">
                  <c:v>0.67688700000000002</c:v>
                </c:pt>
                <c:pt idx="8524">
                  <c:v>0.67700199999999999</c:v>
                </c:pt>
                <c:pt idx="8525">
                  <c:v>0.67711699999999997</c:v>
                </c:pt>
                <c:pt idx="8526">
                  <c:v>0.67723100000000003</c:v>
                </c:pt>
                <c:pt idx="8527">
                  <c:v>0.677346</c:v>
                </c:pt>
                <c:pt idx="8528">
                  <c:v>0.67745999999999995</c:v>
                </c:pt>
                <c:pt idx="8529">
                  <c:v>0.67757400000000001</c:v>
                </c:pt>
                <c:pt idx="8530">
                  <c:v>0.67768799999999996</c:v>
                </c:pt>
                <c:pt idx="8531">
                  <c:v>0.67780200000000002</c:v>
                </c:pt>
                <c:pt idx="8532">
                  <c:v>0.67791599999999996</c:v>
                </c:pt>
                <c:pt idx="8533">
                  <c:v>0.67803000000000002</c:v>
                </c:pt>
                <c:pt idx="8534">
                  <c:v>0.67814399999999997</c:v>
                </c:pt>
                <c:pt idx="8535">
                  <c:v>0.678257</c:v>
                </c:pt>
                <c:pt idx="8536">
                  <c:v>0.67837099999999995</c:v>
                </c:pt>
                <c:pt idx="8537">
                  <c:v>0.67848399999999998</c:v>
                </c:pt>
                <c:pt idx="8538">
                  <c:v>0.67859700000000001</c:v>
                </c:pt>
                <c:pt idx="8539">
                  <c:v>0.67871000000000004</c:v>
                </c:pt>
                <c:pt idx="8540">
                  <c:v>0.67882299999999995</c:v>
                </c:pt>
                <c:pt idx="8541">
                  <c:v>0.67893599999999998</c:v>
                </c:pt>
                <c:pt idx="8542">
                  <c:v>0.67904900000000001</c:v>
                </c:pt>
                <c:pt idx="8543">
                  <c:v>0.67916200000000004</c:v>
                </c:pt>
                <c:pt idx="8544">
                  <c:v>0.67927400000000004</c:v>
                </c:pt>
                <c:pt idx="8545">
                  <c:v>0.67938600000000005</c:v>
                </c:pt>
                <c:pt idx="8546">
                  <c:v>0.67949899999999996</c:v>
                </c:pt>
                <c:pt idx="8547">
                  <c:v>0.67961099999999997</c:v>
                </c:pt>
                <c:pt idx="8548">
                  <c:v>0.67972299999999997</c:v>
                </c:pt>
                <c:pt idx="8549">
                  <c:v>0.67983499999999997</c:v>
                </c:pt>
                <c:pt idx="8550">
                  <c:v>0.67994699999999997</c:v>
                </c:pt>
                <c:pt idx="8551">
                  <c:v>0.68005899999999997</c:v>
                </c:pt>
                <c:pt idx="8552">
                  <c:v>0.68017000000000005</c:v>
                </c:pt>
                <c:pt idx="8553">
                  <c:v>0.68028200000000005</c:v>
                </c:pt>
                <c:pt idx="8554">
                  <c:v>0.68039300000000003</c:v>
                </c:pt>
                <c:pt idx="8555">
                  <c:v>0.68050500000000003</c:v>
                </c:pt>
                <c:pt idx="8556">
                  <c:v>0.680616</c:v>
                </c:pt>
                <c:pt idx="8557">
                  <c:v>0.68072699999999997</c:v>
                </c:pt>
                <c:pt idx="8558">
                  <c:v>0.68083800000000005</c:v>
                </c:pt>
                <c:pt idx="8559">
                  <c:v>0.68094900000000003</c:v>
                </c:pt>
                <c:pt idx="8560">
                  <c:v>0.68106</c:v>
                </c:pt>
                <c:pt idx="8561">
                  <c:v>0.68117099999999997</c:v>
                </c:pt>
                <c:pt idx="8562">
                  <c:v>0.68128100000000003</c:v>
                </c:pt>
                <c:pt idx="8563">
                  <c:v>0.681392</c:v>
                </c:pt>
                <c:pt idx="8564">
                  <c:v>0.68150200000000005</c:v>
                </c:pt>
                <c:pt idx="8565">
                  <c:v>0.681612</c:v>
                </c:pt>
                <c:pt idx="8566">
                  <c:v>0.68172200000000005</c:v>
                </c:pt>
                <c:pt idx="8567">
                  <c:v>0.68183199999999999</c:v>
                </c:pt>
                <c:pt idx="8568">
                  <c:v>0.68194200000000005</c:v>
                </c:pt>
                <c:pt idx="8569">
                  <c:v>0.68205199999999999</c:v>
                </c:pt>
                <c:pt idx="8570">
                  <c:v>0.68216200000000005</c:v>
                </c:pt>
                <c:pt idx="8571">
                  <c:v>0.68227099999999996</c:v>
                </c:pt>
                <c:pt idx="8572">
                  <c:v>0.68238100000000002</c:v>
                </c:pt>
                <c:pt idx="8573">
                  <c:v>0.68249000000000004</c:v>
                </c:pt>
                <c:pt idx="8574">
                  <c:v>0.68259999999999998</c:v>
                </c:pt>
                <c:pt idx="8575">
                  <c:v>0.68270900000000001</c:v>
                </c:pt>
                <c:pt idx="8576">
                  <c:v>0.68281800000000004</c:v>
                </c:pt>
                <c:pt idx="8577">
                  <c:v>0.68292699999999995</c:v>
                </c:pt>
                <c:pt idx="8578">
                  <c:v>0.68303599999999998</c:v>
                </c:pt>
                <c:pt idx="8579">
                  <c:v>0.68314399999999997</c:v>
                </c:pt>
                <c:pt idx="8580">
                  <c:v>0.683253</c:v>
                </c:pt>
                <c:pt idx="8581">
                  <c:v>0.68336200000000002</c:v>
                </c:pt>
                <c:pt idx="8582">
                  <c:v>0.68347000000000002</c:v>
                </c:pt>
                <c:pt idx="8583">
                  <c:v>0.68357800000000002</c:v>
                </c:pt>
                <c:pt idx="8584">
                  <c:v>0.68368700000000004</c:v>
                </c:pt>
                <c:pt idx="8585">
                  <c:v>0.68379500000000004</c:v>
                </c:pt>
                <c:pt idx="8586">
                  <c:v>0.68390300000000004</c:v>
                </c:pt>
                <c:pt idx="8587">
                  <c:v>0.68401100000000004</c:v>
                </c:pt>
                <c:pt idx="8588">
                  <c:v>0.684118</c:v>
                </c:pt>
                <c:pt idx="8589">
                  <c:v>0.684226</c:v>
                </c:pt>
                <c:pt idx="8590">
                  <c:v>0.684334</c:v>
                </c:pt>
                <c:pt idx="8591">
                  <c:v>0.68444099999999997</c:v>
                </c:pt>
                <c:pt idx="8592">
                  <c:v>0.68454800000000005</c:v>
                </c:pt>
                <c:pt idx="8593">
                  <c:v>0.68465600000000004</c:v>
                </c:pt>
                <c:pt idx="8594">
                  <c:v>0.68476300000000001</c:v>
                </c:pt>
                <c:pt idx="8595">
                  <c:v>0.68486999999999998</c:v>
                </c:pt>
                <c:pt idx="8596">
                  <c:v>0.68497699999999995</c:v>
                </c:pt>
                <c:pt idx="8597">
                  <c:v>0.68508400000000003</c:v>
                </c:pt>
                <c:pt idx="8598">
                  <c:v>0.68518999999999997</c:v>
                </c:pt>
                <c:pt idx="8599">
                  <c:v>0.68529700000000005</c:v>
                </c:pt>
                <c:pt idx="8600">
                  <c:v>0.68540400000000001</c:v>
                </c:pt>
                <c:pt idx="8601">
                  <c:v>0.68550999999999995</c:v>
                </c:pt>
                <c:pt idx="8602">
                  <c:v>0.685616</c:v>
                </c:pt>
                <c:pt idx="8603">
                  <c:v>0.68572299999999997</c:v>
                </c:pt>
                <c:pt idx="8604">
                  <c:v>0.68582900000000002</c:v>
                </c:pt>
                <c:pt idx="8605">
                  <c:v>0.68593499999999996</c:v>
                </c:pt>
                <c:pt idx="8606">
                  <c:v>0.68604100000000001</c:v>
                </c:pt>
                <c:pt idx="8607">
                  <c:v>0.68614600000000003</c:v>
                </c:pt>
                <c:pt idx="8608">
                  <c:v>0.68625199999999997</c:v>
                </c:pt>
                <c:pt idx="8609">
                  <c:v>0.68635800000000002</c:v>
                </c:pt>
                <c:pt idx="8610">
                  <c:v>0.68646300000000005</c:v>
                </c:pt>
                <c:pt idx="8611">
                  <c:v>0.68656899999999998</c:v>
                </c:pt>
                <c:pt idx="8612">
                  <c:v>0.68667400000000001</c:v>
                </c:pt>
                <c:pt idx="8613">
                  <c:v>0.68677900000000003</c:v>
                </c:pt>
                <c:pt idx="8614">
                  <c:v>0.68688400000000005</c:v>
                </c:pt>
                <c:pt idx="8615">
                  <c:v>0.68698899999999996</c:v>
                </c:pt>
                <c:pt idx="8616">
                  <c:v>0.68709399999999998</c:v>
                </c:pt>
                <c:pt idx="8617">
                  <c:v>0.687199</c:v>
                </c:pt>
                <c:pt idx="8618">
                  <c:v>0.68730400000000003</c:v>
                </c:pt>
                <c:pt idx="8619">
                  <c:v>0.68740800000000002</c:v>
                </c:pt>
                <c:pt idx="8620">
                  <c:v>0.68751300000000004</c:v>
                </c:pt>
                <c:pt idx="8621">
                  <c:v>0.68761700000000003</c:v>
                </c:pt>
                <c:pt idx="8622">
                  <c:v>0.68772100000000003</c:v>
                </c:pt>
                <c:pt idx="8623">
                  <c:v>0.68782500000000002</c:v>
                </c:pt>
                <c:pt idx="8624">
                  <c:v>0.68792900000000001</c:v>
                </c:pt>
                <c:pt idx="8625">
                  <c:v>0.68803300000000001</c:v>
                </c:pt>
                <c:pt idx="8626">
                  <c:v>0.688137</c:v>
                </c:pt>
                <c:pt idx="8627">
                  <c:v>0.68824099999999999</c:v>
                </c:pt>
                <c:pt idx="8628">
                  <c:v>0.68834499999999998</c:v>
                </c:pt>
                <c:pt idx="8629">
                  <c:v>0.68844799999999995</c:v>
                </c:pt>
                <c:pt idx="8630">
                  <c:v>0.68855200000000005</c:v>
                </c:pt>
                <c:pt idx="8631">
                  <c:v>0.68865500000000002</c:v>
                </c:pt>
                <c:pt idx="8632">
                  <c:v>0.68875799999999998</c:v>
                </c:pt>
                <c:pt idx="8633">
                  <c:v>0.68886099999999995</c:v>
                </c:pt>
                <c:pt idx="8634">
                  <c:v>0.68896400000000002</c:v>
                </c:pt>
                <c:pt idx="8635">
                  <c:v>0.68906699999999999</c:v>
                </c:pt>
                <c:pt idx="8636">
                  <c:v>0.68916999999999995</c:v>
                </c:pt>
                <c:pt idx="8637">
                  <c:v>0.68927300000000002</c:v>
                </c:pt>
                <c:pt idx="8638">
                  <c:v>0.68937599999999999</c:v>
                </c:pt>
                <c:pt idx="8639">
                  <c:v>0.68947800000000004</c:v>
                </c:pt>
                <c:pt idx="8640">
                  <c:v>0.68957999999999997</c:v>
                </c:pt>
                <c:pt idx="8641">
                  <c:v>0.68968300000000005</c:v>
                </c:pt>
                <c:pt idx="8642">
                  <c:v>0.68978499999999998</c:v>
                </c:pt>
                <c:pt idx="8643">
                  <c:v>0.68988700000000003</c:v>
                </c:pt>
                <c:pt idx="8644">
                  <c:v>0.68998899999999996</c:v>
                </c:pt>
                <c:pt idx="8645">
                  <c:v>0.69009100000000001</c:v>
                </c:pt>
                <c:pt idx="8646">
                  <c:v>0.69019299999999995</c:v>
                </c:pt>
                <c:pt idx="8647">
                  <c:v>0.69029499999999999</c:v>
                </c:pt>
                <c:pt idx="8648">
                  <c:v>0.69039600000000001</c:v>
                </c:pt>
                <c:pt idx="8649">
                  <c:v>0.69049799999999995</c:v>
                </c:pt>
                <c:pt idx="8650">
                  <c:v>0.69059899999999996</c:v>
                </c:pt>
                <c:pt idx="8651">
                  <c:v>0.69070100000000001</c:v>
                </c:pt>
                <c:pt idx="8652">
                  <c:v>0.69080200000000003</c:v>
                </c:pt>
                <c:pt idx="8653">
                  <c:v>0.69090300000000004</c:v>
                </c:pt>
                <c:pt idx="8654">
                  <c:v>0.69100399999999995</c:v>
                </c:pt>
                <c:pt idx="8655">
                  <c:v>0.69110499999999997</c:v>
                </c:pt>
                <c:pt idx="8656">
                  <c:v>0.69120599999999999</c:v>
                </c:pt>
                <c:pt idx="8657">
                  <c:v>0.691307</c:v>
                </c:pt>
                <c:pt idx="8658">
                  <c:v>0.69140699999999999</c:v>
                </c:pt>
                <c:pt idx="8659">
                  <c:v>0.69150800000000001</c:v>
                </c:pt>
                <c:pt idx="8660">
                  <c:v>0.691608</c:v>
                </c:pt>
                <c:pt idx="8661">
                  <c:v>0.69170900000000002</c:v>
                </c:pt>
                <c:pt idx="8662">
                  <c:v>0.69180900000000001</c:v>
                </c:pt>
                <c:pt idx="8663">
                  <c:v>0.691909</c:v>
                </c:pt>
                <c:pt idx="8664">
                  <c:v>0.69200899999999999</c:v>
                </c:pt>
                <c:pt idx="8665">
                  <c:v>0.69210899999999997</c:v>
                </c:pt>
                <c:pt idx="8666">
                  <c:v>0.69220899999999996</c:v>
                </c:pt>
                <c:pt idx="8667">
                  <c:v>0.69230899999999995</c:v>
                </c:pt>
                <c:pt idx="8668">
                  <c:v>0.69240800000000002</c:v>
                </c:pt>
                <c:pt idx="8669">
                  <c:v>0.69250800000000001</c:v>
                </c:pt>
                <c:pt idx="8670">
                  <c:v>0.69260699999999997</c:v>
                </c:pt>
                <c:pt idx="8671">
                  <c:v>0.69270699999999996</c:v>
                </c:pt>
                <c:pt idx="8672">
                  <c:v>0.69280600000000003</c:v>
                </c:pt>
                <c:pt idx="8673">
                  <c:v>0.69290499999999999</c:v>
                </c:pt>
                <c:pt idx="8674">
                  <c:v>0.69300399999999995</c:v>
                </c:pt>
                <c:pt idx="8675">
                  <c:v>0.69310300000000002</c:v>
                </c:pt>
                <c:pt idx="8676">
                  <c:v>0.69320199999999998</c:v>
                </c:pt>
                <c:pt idx="8677">
                  <c:v>0.69330099999999995</c:v>
                </c:pt>
                <c:pt idx="8678">
                  <c:v>0.69340000000000002</c:v>
                </c:pt>
                <c:pt idx="8679">
                  <c:v>0.69349799999999995</c:v>
                </c:pt>
                <c:pt idx="8680">
                  <c:v>0.69359700000000002</c:v>
                </c:pt>
                <c:pt idx="8681">
                  <c:v>0.69369499999999995</c:v>
                </c:pt>
                <c:pt idx="8682">
                  <c:v>0.69379299999999999</c:v>
                </c:pt>
                <c:pt idx="8683">
                  <c:v>0.69389199999999995</c:v>
                </c:pt>
                <c:pt idx="8684">
                  <c:v>0.69399</c:v>
                </c:pt>
                <c:pt idx="8685">
                  <c:v>0.69408800000000004</c:v>
                </c:pt>
                <c:pt idx="8686">
                  <c:v>0.69418599999999997</c:v>
                </c:pt>
                <c:pt idx="8687">
                  <c:v>0.69428299999999998</c:v>
                </c:pt>
                <c:pt idx="8688">
                  <c:v>0.69438100000000003</c:v>
                </c:pt>
                <c:pt idx="8689">
                  <c:v>0.69447899999999996</c:v>
                </c:pt>
                <c:pt idx="8690">
                  <c:v>0.69457599999999997</c:v>
                </c:pt>
                <c:pt idx="8691">
                  <c:v>0.69467400000000001</c:v>
                </c:pt>
                <c:pt idx="8692">
                  <c:v>0.69477100000000003</c:v>
                </c:pt>
                <c:pt idx="8693">
                  <c:v>0.69486800000000004</c:v>
                </c:pt>
                <c:pt idx="8694">
                  <c:v>0.69496599999999997</c:v>
                </c:pt>
                <c:pt idx="8695">
                  <c:v>0.69506299999999999</c:v>
                </c:pt>
                <c:pt idx="8696">
                  <c:v>0.69516</c:v>
                </c:pt>
                <c:pt idx="8697">
                  <c:v>0.69525599999999999</c:v>
                </c:pt>
                <c:pt idx="8698">
                  <c:v>0.695353</c:v>
                </c:pt>
                <c:pt idx="8699">
                  <c:v>0.69545000000000001</c:v>
                </c:pt>
                <c:pt idx="8700">
                  <c:v>0.695546</c:v>
                </c:pt>
                <c:pt idx="8701">
                  <c:v>0.69564300000000001</c:v>
                </c:pt>
                <c:pt idx="8702">
                  <c:v>0.695739</c:v>
                </c:pt>
                <c:pt idx="8703">
                  <c:v>0.69583600000000001</c:v>
                </c:pt>
                <c:pt idx="8704">
                  <c:v>0.695932</c:v>
                </c:pt>
                <c:pt idx="8705">
                  <c:v>0.69602799999999998</c:v>
                </c:pt>
                <c:pt idx="8706">
                  <c:v>0.69612399999999997</c:v>
                </c:pt>
                <c:pt idx="8707">
                  <c:v>0.69621999999999995</c:v>
                </c:pt>
                <c:pt idx="8708">
                  <c:v>0.69631600000000005</c:v>
                </c:pt>
                <c:pt idx="8709">
                  <c:v>0.69641200000000003</c:v>
                </c:pt>
                <c:pt idx="8710">
                  <c:v>0.69650699999999999</c:v>
                </c:pt>
                <c:pt idx="8711">
                  <c:v>0.69660299999999997</c:v>
                </c:pt>
                <c:pt idx="8712">
                  <c:v>0.69669800000000004</c:v>
                </c:pt>
                <c:pt idx="8713">
                  <c:v>0.69679400000000002</c:v>
                </c:pt>
                <c:pt idx="8714">
                  <c:v>0.69688899999999998</c:v>
                </c:pt>
                <c:pt idx="8715">
                  <c:v>0.69698400000000005</c:v>
                </c:pt>
                <c:pt idx="8716">
                  <c:v>0.697079</c:v>
                </c:pt>
                <c:pt idx="8717">
                  <c:v>0.69717399999999996</c:v>
                </c:pt>
                <c:pt idx="8718">
                  <c:v>0.69726900000000003</c:v>
                </c:pt>
                <c:pt idx="8719">
                  <c:v>0.69736399999999998</c:v>
                </c:pt>
                <c:pt idx="8720">
                  <c:v>0.69745800000000002</c:v>
                </c:pt>
                <c:pt idx="8721">
                  <c:v>0.69755299999999998</c:v>
                </c:pt>
                <c:pt idx="8722">
                  <c:v>0.69764800000000005</c:v>
                </c:pt>
                <c:pt idx="8723">
                  <c:v>0.69774199999999997</c:v>
                </c:pt>
                <c:pt idx="8724">
                  <c:v>0.69783600000000001</c:v>
                </c:pt>
                <c:pt idx="8725">
                  <c:v>0.69793099999999997</c:v>
                </c:pt>
                <c:pt idx="8726">
                  <c:v>0.69802500000000001</c:v>
                </c:pt>
                <c:pt idx="8727">
                  <c:v>0.69811900000000005</c:v>
                </c:pt>
                <c:pt idx="8728">
                  <c:v>0.69821299999999997</c:v>
                </c:pt>
                <c:pt idx="8729">
                  <c:v>0.69830700000000001</c:v>
                </c:pt>
                <c:pt idx="8730">
                  <c:v>0.69840000000000002</c:v>
                </c:pt>
                <c:pt idx="8731">
                  <c:v>0.69849399999999995</c:v>
                </c:pt>
                <c:pt idx="8732">
                  <c:v>0.69858799999999999</c:v>
                </c:pt>
                <c:pt idx="8733">
                  <c:v>0.698681</c:v>
                </c:pt>
                <c:pt idx="8734">
                  <c:v>0.69877500000000003</c:v>
                </c:pt>
                <c:pt idx="8735">
                  <c:v>0.69886800000000004</c:v>
                </c:pt>
                <c:pt idx="8736">
                  <c:v>0.69896100000000005</c:v>
                </c:pt>
                <c:pt idx="8737">
                  <c:v>0.69905399999999995</c:v>
                </c:pt>
                <c:pt idx="8738">
                  <c:v>0.69914699999999996</c:v>
                </c:pt>
                <c:pt idx="8739">
                  <c:v>0.69923999999999997</c:v>
                </c:pt>
                <c:pt idx="8740">
                  <c:v>0.69933299999999998</c:v>
                </c:pt>
                <c:pt idx="8741">
                  <c:v>0.69942599999999999</c:v>
                </c:pt>
                <c:pt idx="8742">
                  <c:v>0.699519</c:v>
                </c:pt>
                <c:pt idx="8743">
                  <c:v>0.69961099999999998</c:v>
                </c:pt>
                <c:pt idx="8744">
                  <c:v>0.69970399999999999</c:v>
                </c:pt>
                <c:pt idx="8745">
                  <c:v>0.69979599999999997</c:v>
                </c:pt>
                <c:pt idx="8746">
                  <c:v>0.69988899999999998</c:v>
                </c:pt>
                <c:pt idx="8747">
                  <c:v>0.69998099999999996</c:v>
                </c:pt>
                <c:pt idx="8748">
                  <c:v>0.70007299999999995</c:v>
                </c:pt>
                <c:pt idx="8749">
                  <c:v>0.70016500000000004</c:v>
                </c:pt>
                <c:pt idx="8750">
                  <c:v>0.70025700000000002</c:v>
                </c:pt>
                <c:pt idx="8751">
                  <c:v>0.700349</c:v>
                </c:pt>
                <c:pt idx="8752">
                  <c:v>0.70044099999999998</c:v>
                </c:pt>
                <c:pt idx="8753">
                  <c:v>0.70053200000000004</c:v>
                </c:pt>
                <c:pt idx="8754">
                  <c:v>0.70062400000000002</c:v>
                </c:pt>
                <c:pt idx="8755">
                  <c:v>0.70071499999999998</c:v>
                </c:pt>
                <c:pt idx="8756">
                  <c:v>0.70080699999999996</c:v>
                </c:pt>
                <c:pt idx="8757">
                  <c:v>0.70089800000000002</c:v>
                </c:pt>
                <c:pt idx="8758">
                  <c:v>0.70098899999999997</c:v>
                </c:pt>
                <c:pt idx="8759">
                  <c:v>0.70108099999999995</c:v>
                </c:pt>
                <c:pt idx="8760">
                  <c:v>0.70117200000000002</c:v>
                </c:pt>
                <c:pt idx="8761">
                  <c:v>0.70126299999999997</c:v>
                </c:pt>
                <c:pt idx="8762">
                  <c:v>0.701353</c:v>
                </c:pt>
                <c:pt idx="8763">
                  <c:v>0.70144399999999996</c:v>
                </c:pt>
                <c:pt idx="8764">
                  <c:v>0.70153500000000002</c:v>
                </c:pt>
                <c:pt idx="8765">
                  <c:v>0.70162599999999997</c:v>
                </c:pt>
                <c:pt idx="8766">
                  <c:v>0.70171600000000001</c:v>
                </c:pt>
                <c:pt idx="8767">
                  <c:v>0.70180699999999996</c:v>
                </c:pt>
                <c:pt idx="8768">
                  <c:v>0.70189699999999999</c:v>
                </c:pt>
                <c:pt idx="8769">
                  <c:v>0.70198700000000003</c:v>
                </c:pt>
                <c:pt idx="8770">
                  <c:v>0.70207699999999995</c:v>
                </c:pt>
                <c:pt idx="8771">
                  <c:v>0.70216699999999999</c:v>
                </c:pt>
                <c:pt idx="8772">
                  <c:v>0.70225700000000002</c:v>
                </c:pt>
                <c:pt idx="8773">
                  <c:v>0.70234700000000005</c:v>
                </c:pt>
                <c:pt idx="8774">
                  <c:v>0.70243699999999998</c:v>
                </c:pt>
                <c:pt idx="8775">
                  <c:v>0.70252700000000001</c:v>
                </c:pt>
                <c:pt idx="8776">
                  <c:v>0.70261700000000005</c:v>
                </c:pt>
                <c:pt idx="8777">
                  <c:v>0.70270600000000005</c:v>
                </c:pt>
                <c:pt idx="8778">
                  <c:v>0.70279599999999998</c:v>
                </c:pt>
                <c:pt idx="8779">
                  <c:v>0.70288499999999998</c:v>
                </c:pt>
                <c:pt idx="8780">
                  <c:v>0.70297399999999999</c:v>
                </c:pt>
                <c:pt idx="8781">
                  <c:v>0.70306299999999999</c:v>
                </c:pt>
                <c:pt idx="8782">
                  <c:v>0.70315300000000003</c:v>
                </c:pt>
                <c:pt idx="8783">
                  <c:v>0.70324200000000003</c:v>
                </c:pt>
                <c:pt idx="8784">
                  <c:v>0.70333100000000004</c:v>
                </c:pt>
                <c:pt idx="8785">
                  <c:v>0.70341900000000002</c:v>
                </c:pt>
                <c:pt idx="8786">
                  <c:v>0.70350800000000002</c:v>
                </c:pt>
                <c:pt idx="8787">
                  <c:v>0.70359700000000003</c:v>
                </c:pt>
                <c:pt idx="8788">
                  <c:v>0.70368600000000003</c:v>
                </c:pt>
                <c:pt idx="8789">
                  <c:v>0.70377400000000001</c:v>
                </c:pt>
                <c:pt idx="8790">
                  <c:v>0.70386199999999999</c:v>
                </c:pt>
                <c:pt idx="8791">
                  <c:v>0.70395099999999999</c:v>
                </c:pt>
                <c:pt idx="8792">
                  <c:v>0.70403899999999997</c:v>
                </c:pt>
                <c:pt idx="8793">
                  <c:v>0.70412699999999995</c:v>
                </c:pt>
                <c:pt idx="8794">
                  <c:v>0.70421500000000004</c:v>
                </c:pt>
                <c:pt idx="8795">
                  <c:v>0.70430300000000001</c:v>
                </c:pt>
                <c:pt idx="8796">
                  <c:v>0.70439099999999999</c:v>
                </c:pt>
                <c:pt idx="8797">
                  <c:v>0.70447899999999997</c:v>
                </c:pt>
                <c:pt idx="8798">
                  <c:v>0.70456700000000005</c:v>
                </c:pt>
                <c:pt idx="8799">
                  <c:v>0.704654</c:v>
                </c:pt>
                <c:pt idx="8800">
                  <c:v>0.70474199999999998</c:v>
                </c:pt>
                <c:pt idx="8801">
                  <c:v>0.70482900000000004</c:v>
                </c:pt>
                <c:pt idx="8802">
                  <c:v>0.70491700000000002</c:v>
                </c:pt>
                <c:pt idx="8803">
                  <c:v>0.70500399999999996</c:v>
                </c:pt>
                <c:pt idx="8804">
                  <c:v>0.70509100000000002</c:v>
                </c:pt>
                <c:pt idx="8805">
                  <c:v>0.70517799999999997</c:v>
                </c:pt>
                <c:pt idx="8806">
                  <c:v>0.70526500000000003</c:v>
                </c:pt>
                <c:pt idx="8807">
                  <c:v>0.70535199999999998</c:v>
                </c:pt>
                <c:pt idx="8808">
                  <c:v>0.70543900000000004</c:v>
                </c:pt>
                <c:pt idx="8809">
                  <c:v>0.70552599999999999</c:v>
                </c:pt>
                <c:pt idx="8810">
                  <c:v>0.70561300000000005</c:v>
                </c:pt>
                <c:pt idx="8811">
                  <c:v>0.70569899999999997</c:v>
                </c:pt>
                <c:pt idx="8812">
                  <c:v>0.70578600000000002</c:v>
                </c:pt>
                <c:pt idx="8813">
                  <c:v>0.70587200000000005</c:v>
                </c:pt>
                <c:pt idx="8814">
                  <c:v>0.705959</c:v>
                </c:pt>
                <c:pt idx="8815">
                  <c:v>0.70604500000000003</c:v>
                </c:pt>
                <c:pt idx="8816">
                  <c:v>0.70613099999999995</c:v>
                </c:pt>
                <c:pt idx="8817">
                  <c:v>0.70621699999999998</c:v>
                </c:pt>
                <c:pt idx="8818">
                  <c:v>0.70630300000000001</c:v>
                </c:pt>
                <c:pt idx="8819">
                  <c:v>0.70638900000000004</c:v>
                </c:pt>
                <c:pt idx="8820">
                  <c:v>0.70647499999999996</c:v>
                </c:pt>
                <c:pt idx="8821">
                  <c:v>0.70656099999999999</c:v>
                </c:pt>
                <c:pt idx="8822">
                  <c:v>0.70664700000000003</c:v>
                </c:pt>
                <c:pt idx="8823">
                  <c:v>0.70673200000000003</c:v>
                </c:pt>
                <c:pt idx="8824">
                  <c:v>0.70681799999999995</c:v>
                </c:pt>
                <c:pt idx="8825">
                  <c:v>0.70690299999999995</c:v>
                </c:pt>
                <c:pt idx="8826">
                  <c:v>0.70698899999999998</c:v>
                </c:pt>
                <c:pt idx="8827">
                  <c:v>0.70707399999999998</c:v>
                </c:pt>
                <c:pt idx="8828">
                  <c:v>0.70715899999999998</c:v>
                </c:pt>
                <c:pt idx="8829">
                  <c:v>0.70724399999999998</c:v>
                </c:pt>
                <c:pt idx="8830">
                  <c:v>0.70732899999999999</c:v>
                </c:pt>
                <c:pt idx="8831">
                  <c:v>0.70741399999999999</c:v>
                </c:pt>
                <c:pt idx="8832">
                  <c:v>0.70749899999999999</c:v>
                </c:pt>
                <c:pt idx="8833">
                  <c:v>0.70758399999999999</c:v>
                </c:pt>
                <c:pt idx="8834">
                  <c:v>0.70766799999999996</c:v>
                </c:pt>
                <c:pt idx="8835">
                  <c:v>0.70775299999999997</c:v>
                </c:pt>
                <c:pt idx="8836">
                  <c:v>0.70783799999999997</c:v>
                </c:pt>
                <c:pt idx="8837">
                  <c:v>0.70792200000000005</c:v>
                </c:pt>
                <c:pt idx="8838">
                  <c:v>0.70800600000000002</c:v>
                </c:pt>
                <c:pt idx="8839">
                  <c:v>0.70809100000000003</c:v>
                </c:pt>
                <c:pt idx="8840">
                  <c:v>0.708175</c:v>
                </c:pt>
                <c:pt idx="8841">
                  <c:v>0.70825899999999997</c:v>
                </c:pt>
                <c:pt idx="8842">
                  <c:v>0.70834299999999994</c:v>
                </c:pt>
                <c:pt idx="8843">
                  <c:v>0.70842700000000003</c:v>
                </c:pt>
                <c:pt idx="8844">
                  <c:v>0.708511</c:v>
                </c:pt>
                <c:pt idx="8845">
                  <c:v>0.70859499999999997</c:v>
                </c:pt>
                <c:pt idx="8846">
                  <c:v>0.70867800000000003</c:v>
                </c:pt>
                <c:pt idx="8847">
                  <c:v>0.708762</c:v>
                </c:pt>
                <c:pt idx="8848">
                  <c:v>0.70884499999999995</c:v>
                </c:pt>
                <c:pt idx="8849">
                  <c:v>0.70892900000000003</c:v>
                </c:pt>
                <c:pt idx="8850">
                  <c:v>0.70901199999999998</c:v>
                </c:pt>
                <c:pt idx="8851">
                  <c:v>0.70909599999999995</c:v>
                </c:pt>
                <c:pt idx="8852">
                  <c:v>0.709179</c:v>
                </c:pt>
                <c:pt idx="8853">
                  <c:v>0.70926199999999995</c:v>
                </c:pt>
                <c:pt idx="8854">
                  <c:v>0.709345</c:v>
                </c:pt>
                <c:pt idx="8855">
                  <c:v>0.70942799999999995</c:v>
                </c:pt>
                <c:pt idx="8856">
                  <c:v>0.709511</c:v>
                </c:pt>
                <c:pt idx="8857">
                  <c:v>0.70959399999999995</c:v>
                </c:pt>
                <c:pt idx="8858">
                  <c:v>0.70967599999999997</c:v>
                </c:pt>
                <c:pt idx="8859">
                  <c:v>0.70975900000000003</c:v>
                </c:pt>
                <c:pt idx="8860">
                  <c:v>0.70984100000000006</c:v>
                </c:pt>
                <c:pt idx="8861">
                  <c:v>0.709924</c:v>
                </c:pt>
                <c:pt idx="8862">
                  <c:v>0.71000600000000003</c:v>
                </c:pt>
                <c:pt idx="8863">
                  <c:v>0.71008899999999997</c:v>
                </c:pt>
                <c:pt idx="8864">
                  <c:v>0.710171</c:v>
                </c:pt>
                <c:pt idx="8865">
                  <c:v>0.71025300000000002</c:v>
                </c:pt>
                <c:pt idx="8866">
                  <c:v>0.71033500000000005</c:v>
                </c:pt>
                <c:pt idx="8867">
                  <c:v>0.71041699999999997</c:v>
                </c:pt>
                <c:pt idx="8868">
                  <c:v>0.71049899999999999</c:v>
                </c:pt>
                <c:pt idx="8869">
                  <c:v>0.71058100000000002</c:v>
                </c:pt>
                <c:pt idx="8870">
                  <c:v>0.71066300000000004</c:v>
                </c:pt>
                <c:pt idx="8871">
                  <c:v>0.71074400000000004</c:v>
                </c:pt>
                <c:pt idx="8872">
                  <c:v>0.71082599999999996</c:v>
                </c:pt>
                <c:pt idx="8873">
                  <c:v>0.71090699999999996</c:v>
                </c:pt>
                <c:pt idx="8874">
                  <c:v>0.71098899999999998</c:v>
                </c:pt>
                <c:pt idx="8875">
                  <c:v>0.71106999999999998</c:v>
                </c:pt>
                <c:pt idx="8876">
                  <c:v>0.71115099999999998</c:v>
                </c:pt>
                <c:pt idx="8877">
                  <c:v>0.711233</c:v>
                </c:pt>
                <c:pt idx="8878">
                  <c:v>0.711314</c:v>
                </c:pt>
                <c:pt idx="8879">
                  <c:v>0.711395</c:v>
                </c:pt>
                <c:pt idx="8880">
                  <c:v>0.711476</c:v>
                </c:pt>
                <c:pt idx="8881">
                  <c:v>0.711557</c:v>
                </c:pt>
                <c:pt idx="8882">
                  <c:v>0.71163699999999996</c:v>
                </c:pt>
                <c:pt idx="8883">
                  <c:v>0.71171799999999996</c:v>
                </c:pt>
                <c:pt idx="8884">
                  <c:v>0.71179899999999996</c:v>
                </c:pt>
                <c:pt idx="8885">
                  <c:v>0.71187900000000004</c:v>
                </c:pt>
                <c:pt idx="8886">
                  <c:v>0.71196000000000004</c:v>
                </c:pt>
                <c:pt idx="8887">
                  <c:v>0.71204000000000001</c:v>
                </c:pt>
                <c:pt idx="8888">
                  <c:v>0.71211999999999998</c:v>
                </c:pt>
                <c:pt idx="8889">
                  <c:v>0.71220099999999997</c:v>
                </c:pt>
                <c:pt idx="8890">
                  <c:v>0.71228100000000005</c:v>
                </c:pt>
                <c:pt idx="8891">
                  <c:v>0.71236100000000002</c:v>
                </c:pt>
                <c:pt idx="8892">
                  <c:v>0.71244099999999999</c:v>
                </c:pt>
                <c:pt idx="8893">
                  <c:v>0.71252099999999996</c:v>
                </c:pt>
                <c:pt idx="8894">
                  <c:v>0.71260100000000004</c:v>
                </c:pt>
                <c:pt idx="8895">
                  <c:v>0.71267999999999998</c:v>
                </c:pt>
                <c:pt idx="8896">
                  <c:v>0.71275999999999995</c:v>
                </c:pt>
                <c:pt idx="8897">
                  <c:v>0.71284000000000003</c:v>
                </c:pt>
                <c:pt idx="8898">
                  <c:v>0.71291899999999997</c:v>
                </c:pt>
                <c:pt idx="8899">
                  <c:v>0.71299900000000005</c:v>
                </c:pt>
                <c:pt idx="8900">
                  <c:v>0.71307799999999999</c:v>
                </c:pt>
                <c:pt idx="8901">
                  <c:v>0.71315700000000004</c:v>
                </c:pt>
                <c:pt idx="8902">
                  <c:v>0.71323700000000001</c:v>
                </c:pt>
                <c:pt idx="8903">
                  <c:v>0.71331599999999995</c:v>
                </c:pt>
                <c:pt idx="8904">
                  <c:v>0.713395</c:v>
                </c:pt>
                <c:pt idx="8905">
                  <c:v>0.71347400000000005</c:v>
                </c:pt>
                <c:pt idx="8906">
                  <c:v>0.71355299999999999</c:v>
                </c:pt>
                <c:pt idx="8907">
                  <c:v>0.71363200000000004</c:v>
                </c:pt>
                <c:pt idx="8908">
                  <c:v>0.71370999999999996</c:v>
                </c:pt>
                <c:pt idx="8909">
                  <c:v>0.71378900000000001</c:v>
                </c:pt>
                <c:pt idx="8910">
                  <c:v>0.71386799999999995</c:v>
                </c:pt>
                <c:pt idx="8911">
                  <c:v>0.71394599999999997</c:v>
                </c:pt>
                <c:pt idx="8912">
                  <c:v>0.71402500000000002</c:v>
                </c:pt>
                <c:pt idx="8913">
                  <c:v>0.71410300000000004</c:v>
                </c:pt>
                <c:pt idx="8914">
                  <c:v>0.71418099999999995</c:v>
                </c:pt>
                <c:pt idx="8915">
                  <c:v>0.71425899999999998</c:v>
                </c:pt>
                <c:pt idx="8916">
                  <c:v>0.71433800000000003</c:v>
                </c:pt>
                <c:pt idx="8917">
                  <c:v>0.71441600000000005</c:v>
                </c:pt>
                <c:pt idx="8918">
                  <c:v>0.71449399999999996</c:v>
                </c:pt>
                <c:pt idx="8919">
                  <c:v>0.71457199999999998</c:v>
                </c:pt>
                <c:pt idx="8920">
                  <c:v>0.71464899999999998</c:v>
                </c:pt>
                <c:pt idx="8921">
                  <c:v>0.714727</c:v>
                </c:pt>
                <c:pt idx="8922">
                  <c:v>0.71480500000000002</c:v>
                </c:pt>
                <c:pt idx="8923">
                  <c:v>0.71488200000000002</c:v>
                </c:pt>
                <c:pt idx="8924">
                  <c:v>0.71496000000000004</c:v>
                </c:pt>
                <c:pt idx="8925">
                  <c:v>0.71503700000000003</c:v>
                </c:pt>
                <c:pt idx="8926">
                  <c:v>0.71511499999999995</c:v>
                </c:pt>
                <c:pt idx="8927">
                  <c:v>0.71519200000000005</c:v>
                </c:pt>
                <c:pt idx="8928">
                  <c:v>0.71526900000000004</c:v>
                </c:pt>
                <c:pt idx="8929">
                  <c:v>0.71534699999999996</c:v>
                </c:pt>
                <c:pt idx="8930">
                  <c:v>0.71542399999999995</c:v>
                </c:pt>
                <c:pt idx="8931">
                  <c:v>0.71550100000000005</c:v>
                </c:pt>
                <c:pt idx="8932">
                  <c:v>0.71557800000000005</c:v>
                </c:pt>
                <c:pt idx="8933">
                  <c:v>0.71565400000000001</c:v>
                </c:pt>
                <c:pt idx="8934">
                  <c:v>0.71573100000000001</c:v>
                </c:pt>
                <c:pt idx="8935">
                  <c:v>0.715808</c:v>
                </c:pt>
                <c:pt idx="8936">
                  <c:v>0.71588399999999996</c:v>
                </c:pt>
                <c:pt idx="8937">
                  <c:v>0.71596099999999996</c:v>
                </c:pt>
                <c:pt idx="8938">
                  <c:v>0.71603700000000003</c:v>
                </c:pt>
                <c:pt idx="8939">
                  <c:v>0.71611400000000003</c:v>
                </c:pt>
                <c:pt idx="8940">
                  <c:v>0.71618999999999999</c:v>
                </c:pt>
                <c:pt idx="8941">
                  <c:v>0.71626599999999996</c:v>
                </c:pt>
                <c:pt idx="8942">
                  <c:v>0.71634299999999995</c:v>
                </c:pt>
                <c:pt idx="8943">
                  <c:v>0.71641900000000003</c:v>
                </c:pt>
                <c:pt idx="8944">
                  <c:v>0.71649499999999999</c:v>
                </c:pt>
                <c:pt idx="8945">
                  <c:v>0.71657099999999996</c:v>
                </c:pt>
                <c:pt idx="8946">
                  <c:v>0.71664700000000003</c:v>
                </c:pt>
                <c:pt idx="8947">
                  <c:v>0.71672199999999997</c:v>
                </c:pt>
                <c:pt idx="8948">
                  <c:v>0.71679800000000005</c:v>
                </c:pt>
                <c:pt idx="8949">
                  <c:v>0.71687400000000001</c:v>
                </c:pt>
                <c:pt idx="8950">
                  <c:v>0.71694899999999995</c:v>
                </c:pt>
                <c:pt idx="8951">
                  <c:v>0.71702500000000002</c:v>
                </c:pt>
                <c:pt idx="8952">
                  <c:v>0.71709999999999996</c:v>
                </c:pt>
                <c:pt idx="8953">
                  <c:v>0.71717600000000004</c:v>
                </c:pt>
                <c:pt idx="8954">
                  <c:v>0.71725099999999997</c:v>
                </c:pt>
                <c:pt idx="8955">
                  <c:v>0.71732600000000002</c:v>
                </c:pt>
                <c:pt idx="8956">
                  <c:v>0.71740099999999996</c:v>
                </c:pt>
                <c:pt idx="8957">
                  <c:v>0.717476</c:v>
                </c:pt>
                <c:pt idx="8958">
                  <c:v>0.71755100000000005</c:v>
                </c:pt>
                <c:pt idx="8959">
                  <c:v>0.71762599999999999</c:v>
                </c:pt>
                <c:pt idx="8960">
                  <c:v>0.71770100000000003</c:v>
                </c:pt>
                <c:pt idx="8961">
                  <c:v>0.71777599999999997</c:v>
                </c:pt>
                <c:pt idx="8962">
                  <c:v>0.71784999999999999</c:v>
                </c:pt>
                <c:pt idx="8963">
                  <c:v>0.71792500000000004</c:v>
                </c:pt>
                <c:pt idx="8964">
                  <c:v>0.71799999999999997</c:v>
                </c:pt>
                <c:pt idx="8965">
                  <c:v>0.71807399999999999</c:v>
                </c:pt>
                <c:pt idx="8966">
                  <c:v>0.71814800000000001</c:v>
                </c:pt>
                <c:pt idx="8967">
                  <c:v>0.71822299999999994</c:v>
                </c:pt>
                <c:pt idx="8968">
                  <c:v>0.71829699999999996</c:v>
                </c:pt>
                <c:pt idx="8969">
                  <c:v>0.71837099999999998</c:v>
                </c:pt>
                <c:pt idx="8970">
                  <c:v>0.718445</c:v>
                </c:pt>
                <c:pt idx="8971">
                  <c:v>0.71851900000000002</c:v>
                </c:pt>
                <c:pt idx="8972">
                  <c:v>0.71859300000000004</c:v>
                </c:pt>
                <c:pt idx="8973">
                  <c:v>0.71866699999999994</c:v>
                </c:pt>
                <c:pt idx="8974">
                  <c:v>0.71874099999999996</c:v>
                </c:pt>
                <c:pt idx="8975">
                  <c:v>0.71881499999999998</c:v>
                </c:pt>
                <c:pt idx="8976">
                  <c:v>0.71888799999999997</c:v>
                </c:pt>
                <c:pt idx="8977">
                  <c:v>0.71896199999999999</c:v>
                </c:pt>
                <c:pt idx="8978">
                  <c:v>0.71903600000000001</c:v>
                </c:pt>
                <c:pt idx="8979">
                  <c:v>0.719109</c:v>
                </c:pt>
                <c:pt idx="8980">
                  <c:v>0.71918199999999999</c:v>
                </c:pt>
                <c:pt idx="8981">
                  <c:v>0.71925600000000001</c:v>
                </c:pt>
                <c:pt idx="8982">
                  <c:v>0.719329</c:v>
                </c:pt>
                <c:pt idx="8983">
                  <c:v>0.71940199999999999</c:v>
                </c:pt>
                <c:pt idx="8984">
                  <c:v>0.71947499999999998</c:v>
                </c:pt>
                <c:pt idx="8985">
                  <c:v>0.71954799999999997</c:v>
                </c:pt>
                <c:pt idx="8986">
                  <c:v>0.71962099999999996</c:v>
                </c:pt>
                <c:pt idx="8987">
                  <c:v>0.71969399999999994</c:v>
                </c:pt>
                <c:pt idx="8988">
                  <c:v>0.71976700000000005</c:v>
                </c:pt>
                <c:pt idx="8989">
                  <c:v>0.71984000000000004</c:v>
                </c:pt>
                <c:pt idx="8990">
                  <c:v>0.719912</c:v>
                </c:pt>
                <c:pt idx="8991">
                  <c:v>0.71998499999999999</c:v>
                </c:pt>
                <c:pt idx="8992">
                  <c:v>0.72005699999999995</c:v>
                </c:pt>
                <c:pt idx="8993">
                  <c:v>0.72013000000000005</c:v>
                </c:pt>
                <c:pt idx="8994">
                  <c:v>0.72020200000000001</c:v>
                </c:pt>
                <c:pt idx="8995">
                  <c:v>0.720275</c:v>
                </c:pt>
                <c:pt idx="8996">
                  <c:v>0.72034699999999996</c:v>
                </c:pt>
                <c:pt idx="8997">
                  <c:v>0.72041900000000003</c:v>
                </c:pt>
                <c:pt idx="8998">
                  <c:v>0.72049099999999999</c:v>
                </c:pt>
                <c:pt idx="8999">
                  <c:v>0.72056299999999995</c:v>
                </c:pt>
                <c:pt idx="9000">
                  <c:v>0.72063500000000003</c:v>
                </c:pt>
                <c:pt idx="9001">
                  <c:v>0.72070699999999999</c:v>
                </c:pt>
                <c:pt idx="9002">
                  <c:v>0.72077899999999995</c:v>
                </c:pt>
                <c:pt idx="9003">
                  <c:v>0.72085100000000002</c:v>
                </c:pt>
                <c:pt idx="9004">
                  <c:v>0.72092199999999995</c:v>
                </c:pt>
                <c:pt idx="9005">
                  <c:v>0.72099400000000002</c:v>
                </c:pt>
                <c:pt idx="9006">
                  <c:v>0.72106499999999996</c:v>
                </c:pt>
                <c:pt idx="9007">
                  <c:v>0.72113700000000003</c:v>
                </c:pt>
                <c:pt idx="9008">
                  <c:v>0.72120799999999996</c:v>
                </c:pt>
                <c:pt idx="9009">
                  <c:v>0.72128000000000003</c:v>
                </c:pt>
                <c:pt idx="9010">
                  <c:v>0.72135099999999996</c:v>
                </c:pt>
                <c:pt idx="9011">
                  <c:v>0.72142200000000001</c:v>
                </c:pt>
                <c:pt idx="9012">
                  <c:v>0.72149300000000005</c:v>
                </c:pt>
                <c:pt idx="9013">
                  <c:v>0.72156399999999998</c:v>
                </c:pt>
                <c:pt idx="9014">
                  <c:v>0.72163500000000003</c:v>
                </c:pt>
                <c:pt idx="9015">
                  <c:v>0.72170599999999996</c:v>
                </c:pt>
                <c:pt idx="9016">
                  <c:v>0.721777</c:v>
                </c:pt>
                <c:pt idx="9017">
                  <c:v>0.72184800000000005</c:v>
                </c:pt>
                <c:pt idx="9018">
                  <c:v>0.72191799999999995</c:v>
                </c:pt>
                <c:pt idx="9019">
                  <c:v>0.72198899999999999</c:v>
                </c:pt>
                <c:pt idx="9020">
                  <c:v>0.72205900000000001</c:v>
                </c:pt>
                <c:pt idx="9021">
                  <c:v>0.72213000000000005</c:v>
                </c:pt>
                <c:pt idx="9022">
                  <c:v>0.72219999999999995</c:v>
                </c:pt>
                <c:pt idx="9023">
                  <c:v>0.722271</c:v>
                </c:pt>
                <c:pt idx="9024">
                  <c:v>0.72234100000000001</c:v>
                </c:pt>
                <c:pt idx="9025">
                  <c:v>0.72241100000000003</c:v>
                </c:pt>
                <c:pt idx="9026">
                  <c:v>0.72248100000000004</c:v>
                </c:pt>
                <c:pt idx="9027">
                  <c:v>0.72255100000000005</c:v>
                </c:pt>
                <c:pt idx="9028">
                  <c:v>0.72262099999999996</c:v>
                </c:pt>
                <c:pt idx="9029">
                  <c:v>0.72269099999999997</c:v>
                </c:pt>
                <c:pt idx="9030">
                  <c:v>0.72276099999999999</c:v>
                </c:pt>
                <c:pt idx="9031">
                  <c:v>0.722831</c:v>
                </c:pt>
                <c:pt idx="9032">
                  <c:v>0.72290100000000002</c:v>
                </c:pt>
                <c:pt idx="9033">
                  <c:v>0.72297</c:v>
                </c:pt>
                <c:pt idx="9034">
                  <c:v>0.72304000000000002</c:v>
                </c:pt>
                <c:pt idx="9035">
                  <c:v>0.72311000000000003</c:v>
                </c:pt>
                <c:pt idx="9036">
                  <c:v>0.72317900000000002</c:v>
                </c:pt>
                <c:pt idx="9037">
                  <c:v>0.723248</c:v>
                </c:pt>
                <c:pt idx="9038">
                  <c:v>0.72331800000000002</c:v>
                </c:pt>
                <c:pt idx="9039">
                  <c:v>0.723387</c:v>
                </c:pt>
                <c:pt idx="9040">
                  <c:v>0.72345599999999999</c:v>
                </c:pt>
                <c:pt idx="9041">
                  <c:v>0.72352499999999997</c:v>
                </c:pt>
                <c:pt idx="9042">
                  <c:v>0.72359399999999996</c:v>
                </c:pt>
                <c:pt idx="9043">
                  <c:v>0.72366299999999995</c:v>
                </c:pt>
                <c:pt idx="9044">
                  <c:v>0.72373200000000004</c:v>
                </c:pt>
                <c:pt idx="9045">
                  <c:v>0.72380100000000003</c:v>
                </c:pt>
                <c:pt idx="9046">
                  <c:v>0.72387000000000001</c:v>
                </c:pt>
                <c:pt idx="9047">
                  <c:v>0.723939</c:v>
                </c:pt>
                <c:pt idx="9048">
                  <c:v>0.72400699999999996</c:v>
                </c:pt>
                <c:pt idx="9049">
                  <c:v>0.72407600000000005</c:v>
                </c:pt>
                <c:pt idx="9050">
                  <c:v>0.72414400000000001</c:v>
                </c:pt>
                <c:pt idx="9051">
                  <c:v>0.724213</c:v>
                </c:pt>
                <c:pt idx="9052">
                  <c:v>0.72428099999999995</c:v>
                </c:pt>
                <c:pt idx="9053">
                  <c:v>0.72434900000000002</c:v>
                </c:pt>
                <c:pt idx="9054">
                  <c:v>0.72441800000000001</c:v>
                </c:pt>
                <c:pt idx="9055">
                  <c:v>0.72448599999999996</c:v>
                </c:pt>
                <c:pt idx="9056">
                  <c:v>0.72455400000000003</c:v>
                </c:pt>
                <c:pt idx="9057">
                  <c:v>0.72462199999999999</c:v>
                </c:pt>
                <c:pt idx="9058">
                  <c:v>0.72468999999999995</c:v>
                </c:pt>
                <c:pt idx="9059">
                  <c:v>0.72475800000000001</c:v>
                </c:pt>
                <c:pt idx="9060">
                  <c:v>0.72482599999999997</c:v>
                </c:pt>
                <c:pt idx="9061">
                  <c:v>0.72489300000000001</c:v>
                </c:pt>
                <c:pt idx="9062">
                  <c:v>0.72496099999999997</c:v>
                </c:pt>
                <c:pt idx="9063">
                  <c:v>0.72502900000000003</c:v>
                </c:pt>
                <c:pt idx="9064">
                  <c:v>0.72509599999999996</c:v>
                </c:pt>
                <c:pt idx="9065">
                  <c:v>0.72516400000000003</c:v>
                </c:pt>
                <c:pt idx="9066">
                  <c:v>0.72523099999999996</c:v>
                </c:pt>
                <c:pt idx="9067">
                  <c:v>0.72529900000000003</c:v>
                </c:pt>
                <c:pt idx="9068">
                  <c:v>0.72536599999999996</c:v>
                </c:pt>
                <c:pt idx="9069">
                  <c:v>0.72543299999999999</c:v>
                </c:pt>
                <c:pt idx="9070">
                  <c:v>0.72550000000000003</c:v>
                </c:pt>
                <c:pt idx="9071">
                  <c:v>0.72556799999999999</c:v>
                </c:pt>
                <c:pt idx="9072">
                  <c:v>0.72563500000000003</c:v>
                </c:pt>
                <c:pt idx="9073">
                  <c:v>0.72570199999999996</c:v>
                </c:pt>
                <c:pt idx="9074">
                  <c:v>0.725769</c:v>
                </c:pt>
                <c:pt idx="9075">
                  <c:v>0.72583500000000001</c:v>
                </c:pt>
                <c:pt idx="9076">
                  <c:v>0.72590200000000005</c:v>
                </c:pt>
                <c:pt idx="9077">
                  <c:v>0.72596899999999998</c:v>
                </c:pt>
                <c:pt idx="9078">
                  <c:v>0.72603600000000001</c:v>
                </c:pt>
                <c:pt idx="9079">
                  <c:v>0.72610200000000003</c:v>
                </c:pt>
                <c:pt idx="9080">
                  <c:v>0.72616899999999995</c:v>
                </c:pt>
                <c:pt idx="9081">
                  <c:v>0.72623499999999996</c:v>
                </c:pt>
                <c:pt idx="9082">
                  <c:v>0.72630099999999997</c:v>
                </c:pt>
                <c:pt idx="9083">
                  <c:v>0.72636800000000001</c:v>
                </c:pt>
                <c:pt idx="9084">
                  <c:v>0.72643400000000002</c:v>
                </c:pt>
                <c:pt idx="9085">
                  <c:v>0.72650000000000003</c:v>
                </c:pt>
                <c:pt idx="9086">
                  <c:v>0.72656600000000005</c:v>
                </c:pt>
                <c:pt idx="9087">
                  <c:v>0.72663199999999994</c:v>
                </c:pt>
                <c:pt idx="9088">
                  <c:v>0.72669799999999996</c:v>
                </c:pt>
                <c:pt idx="9089">
                  <c:v>0.72676399999999997</c:v>
                </c:pt>
                <c:pt idx="9090">
                  <c:v>0.72682999999999998</c:v>
                </c:pt>
                <c:pt idx="9091">
                  <c:v>0.72689599999999999</c:v>
                </c:pt>
                <c:pt idx="9092">
                  <c:v>0.726962</c:v>
                </c:pt>
                <c:pt idx="9093">
                  <c:v>0.72702699999999998</c:v>
                </c:pt>
                <c:pt idx="9094">
                  <c:v>0.72709299999999999</c:v>
                </c:pt>
                <c:pt idx="9095">
                  <c:v>0.727159</c:v>
                </c:pt>
                <c:pt idx="9096">
                  <c:v>0.72722399999999998</c:v>
                </c:pt>
                <c:pt idx="9097">
                  <c:v>0.72728999999999999</c:v>
                </c:pt>
                <c:pt idx="9098">
                  <c:v>0.72735499999999997</c:v>
                </c:pt>
                <c:pt idx="9099">
                  <c:v>0.72741999999999996</c:v>
                </c:pt>
                <c:pt idx="9100">
                  <c:v>0.72748500000000005</c:v>
                </c:pt>
                <c:pt idx="9101">
                  <c:v>0.72755099999999995</c:v>
                </c:pt>
                <c:pt idx="9102">
                  <c:v>0.72761600000000004</c:v>
                </c:pt>
                <c:pt idx="9103">
                  <c:v>0.72768100000000002</c:v>
                </c:pt>
                <c:pt idx="9104">
                  <c:v>0.727746</c:v>
                </c:pt>
                <c:pt idx="9105">
                  <c:v>0.72781099999999999</c:v>
                </c:pt>
                <c:pt idx="9106">
                  <c:v>0.72787500000000005</c:v>
                </c:pt>
                <c:pt idx="9107">
                  <c:v>0.72794000000000003</c:v>
                </c:pt>
                <c:pt idx="9108">
                  <c:v>0.72800500000000001</c:v>
                </c:pt>
                <c:pt idx="9109">
                  <c:v>0.72806999999999999</c:v>
                </c:pt>
                <c:pt idx="9110">
                  <c:v>0.72813399999999995</c:v>
                </c:pt>
                <c:pt idx="9111">
                  <c:v>0.72819900000000004</c:v>
                </c:pt>
                <c:pt idx="9112">
                  <c:v>0.72826299999999999</c:v>
                </c:pt>
                <c:pt idx="9113">
                  <c:v>0.72832799999999998</c:v>
                </c:pt>
                <c:pt idx="9114">
                  <c:v>0.72839200000000004</c:v>
                </c:pt>
                <c:pt idx="9115">
                  <c:v>0.72845599999999999</c:v>
                </c:pt>
                <c:pt idx="9116">
                  <c:v>0.72851999999999995</c:v>
                </c:pt>
                <c:pt idx="9117">
                  <c:v>0.72858500000000004</c:v>
                </c:pt>
                <c:pt idx="9118">
                  <c:v>0.72864899999999999</c:v>
                </c:pt>
                <c:pt idx="9119">
                  <c:v>0.72871300000000006</c:v>
                </c:pt>
                <c:pt idx="9120">
                  <c:v>0.72877700000000001</c:v>
                </c:pt>
                <c:pt idx="9121">
                  <c:v>0.72884000000000004</c:v>
                </c:pt>
                <c:pt idx="9122">
                  <c:v>0.728904</c:v>
                </c:pt>
                <c:pt idx="9123">
                  <c:v>0.72896799999999995</c:v>
                </c:pt>
                <c:pt idx="9124">
                  <c:v>0.72903200000000001</c:v>
                </c:pt>
                <c:pt idx="9125">
                  <c:v>0.72909500000000005</c:v>
                </c:pt>
                <c:pt idx="9126">
                  <c:v>0.729159</c:v>
                </c:pt>
                <c:pt idx="9127">
                  <c:v>0.72922299999999995</c:v>
                </c:pt>
                <c:pt idx="9128">
                  <c:v>0.72928599999999999</c:v>
                </c:pt>
                <c:pt idx="9129">
                  <c:v>0.72934900000000003</c:v>
                </c:pt>
                <c:pt idx="9130">
                  <c:v>0.72941299999999998</c:v>
                </c:pt>
                <c:pt idx="9131">
                  <c:v>0.72947600000000001</c:v>
                </c:pt>
                <c:pt idx="9132">
                  <c:v>0.72953900000000005</c:v>
                </c:pt>
                <c:pt idx="9133">
                  <c:v>0.72960199999999997</c:v>
                </c:pt>
                <c:pt idx="9134">
                  <c:v>0.72966500000000001</c:v>
                </c:pt>
                <c:pt idx="9135">
                  <c:v>0.72972800000000004</c:v>
                </c:pt>
                <c:pt idx="9136">
                  <c:v>0.72979099999999997</c:v>
                </c:pt>
                <c:pt idx="9137">
                  <c:v>0.729854</c:v>
                </c:pt>
                <c:pt idx="9138">
                  <c:v>0.72991700000000004</c:v>
                </c:pt>
                <c:pt idx="9139">
                  <c:v>0.72997999999999996</c:v>
                </c:pt>
                <c:pt idx="9140">
                  <c:v>0.730043</c:v>
                </c:pt>
                <c:pt idx="9141">
                  <c:v>0.730105</c:v>
                </c:pt>
                <c:pt idx="9142">
                  <c:v>0.73016800000000004</c:v>
                </c:pt>
                <c:pt idx="9143">
                  <c:v>0.73023000000000005</c:v>
                </c:pt>
                <c:pt idx="9144">
                  <c:v>0.73029299999999997</c:v>
                </c:pt>
                <c:pt idx="9145">
                  <c:v>0.73035499999999998</c:v>
                </c:pt>
                <c:pt idx="9146">
                  <c:v>0.73041800000000001</c:v>
                </c:pt>
                <c:pt idx="9147">
                  <c:v>0.73048000000000002</c:v>
                </c:pt>
                <c:pt idx="9148">
                  <c:v>0.73054200000000002</c:v>
                </c:pt>
                <c:pt idx="9149">
                  <c:v>0.73060400000000003</c:v>
                </c:pt>
                <c:pt idx="9150">
                  <c:v>0.73066600000000004</c:v>
                </c:pt>
                <c:pt idx="9151">
                  <c:v>0.73072800000000004</c:v>
                </c:pt>
                <c:pt idx="9152">
                  <c:v>0.73079000000000005</c:v>
                </c:pt>
                <c:pt idx="9153">
                  <c:v>0.73085199999999995</c:v>
                </c:pt>
                <c:pt idx="9154">
                  <c:v>0.73091399999999995</c:v>
                </c:pt>
                <c:pt idx="9155">
                  <c:v>0.73097599999999996</c:v>
                </c:pt>
                <c:pt idx="9156">
                  <c:v>0.73103799999999997</c:v>
                </c:pt>
                <c:pt idx="9157">
                  <c:v>0.73109900000000005</c:v>
                </c:pt>
                <c:pt idx="9158">
                  <c:v>0.73116099999999995</c:v>
                </c:pt>
                <c:pt idx="9159">
                  <c:v>0.73122299999999996</c:v>
                </c:pt>
                <c:pt idx="9160">
                  <c:v>0.73128400000000005</c:v>
                </c:pt>
                <c:pt idx="9161">
                  <c:v>0.73134600000000005</c:v>
                </c:pt>
                <c:pt idx="9162">
                  <c:v>0.73140700000000003</c:v>
                </c:pt>
                <c:pt idx="9163">
                  <c:v>0.73146800000000001</c:v>
                </c:pt>
                <c:pt idx="9164">
                  <c:v>0.73152899999999998</c:v>
                </c:pt>
                <c:pt idx="9165">
                  <c:v>0.73159099999999999</c:v>
                </c:pt>
                <c:pt idx="9166">
                  <c:v>0.73165199999999997</c:v>
                </c:pt>
                <c:pt idx="9167">
                  <c:v>0.73171299999999995</c:v>
                </c:pt>
                <c:pt idx="9168">
                  <c:v>0.73177400000000004</c:v>
                </c:pt>
                <c:pt idx="9169">
                  <c:v>0.73183500000000001</c:v>
                </c:pt>
                <c:pt idx="9170">
                  <c:v>0.73189599999999999</c:v>
                </c:pt>
                <c:pt idx="9171">
                  <c:v>0.73195699999999997</c:v>
                </c:pt>
                <c:pt idx="9172">
                  <c:v>0.73201700000000003</c:v>
                </c:pt>
                <c:pt idx="9173">
                  <c:v>0.73207800000000001</c:v>
                </c:pt>
                <c:pt idx="9174">
                  <c:v>0.73213899999999998</c:v>
                </c:pt>
                <c:pt idx="9175">
                  <c:v>0.73219900000000004</c:v>
                </c:pt>
                <c:pt idx="9176">
                  <c:v>0.73226000000000002</c:v>
                </c:pt>
                <c:pt idx="9177">
                  <c:v>0.73231999999999997</c:v>
                </c:pt>
                <c:pt idx="9178">
                  <c:v>0.73238099999999995</c:v>
                </c:pt>
                <c:pt idx="9179">
                  <c:v>0.73244100000000001</c:v>
                </c:pt>
                <c:pt idx="9180">
                  <c:v>0.73250099999999996</c:v>
                </c:pt>
                <c:pt idx="9181">
                  <c:v>0.73256200000000005</c:v>
                </c:pt>
                <c:pt idx="9182">
                  <c:v>0.732622</c:v>
                </c:pt>
                <c:pt idx="9183">
                  <c:v>0.73268200000000006</c:v>
                </c:pt>
                <c:pt idx="9184">
                  <c:v>0.732742</c:v>
                </c:pt>
                <c:pt idx="9185">
                  <c:v>0.73280199999999995</c:v>
                </c:pt>
                <c:pt idx="9186">
                  <c:v>0.73286200000000001</c:v>
                </c:pt>
                <c:pt idx="9187">
                  <c:v>0.73292199999999996</c:v>
                </c:pt>
                <c:pt idx="9188">
                  <c:v>0.73298200000000002</c:v>
                </c:pt>
                <c:pt idx="9189">
                  <c:v>0.73304100000000005</c:v>
                </c:pt>
                <c:pt idx="9190">
                  <c:v>0.733101</c:v>
                </c:pt>
                <c:pt idx="9191">
                  <c:v>0.73316099999999995</c:v>
                </c:pt>
                <c:pt idx="9192">
                  <c:v>0.73321999999999998</c:v>
                </c:pt>
                <c:pt idx="9193">
                  <c:v>0.73328000000000004</c:v>
                </c:pt>
                <c:pt idx="9194">
                  <c:v>0.73333899999999996</c:v>
                </c:pt>
                <c:pt idx="9195">
                  <c:v>0.73339900000000002</c:v>
                </c:pt>
                <c:pt idx="9196">
                  <c:v>0.73345800000000005</c:v>
                </c:pt>
                <c:pt idx="9197">
                  <c:v>0.73351699999999997</c:v>
                </c:pt>
                <c:pt idx="9198">
                  <c:v>0.73357700000000003</c:v>
                </c:pt>
                <c:pt idx="9199">
                  <c:v>0.73363599999999995</c:v>
                </c:pt>
                <c:pt idx="9200">
                  <c:v>0.73369499999999999</c:v>
                </c:pt>
                <c:pt idx="9201">
                  <c:v>0.73375400000000002</c:v>
                </c:pt>
                <c:pt idx="9202">
                  <c:v>0.73381300000000005</c:v>
                </c:pt>
                <c:pt idx="9203">
                  <c:v>0.73387199999999997</c:v>
                </c:pt>
                <c:pt idx="9204">
                  <c:v>0.733931</c:v>
                </c:pt>
                <c:pt idx="9205">
                  <c:v>0.73399000000000003</c:v>
                </c:pt>
                <c:pt idx="9206">
                  <c:v>0.73404899999999995</c:v>
                </c:pt>
                <c:pt idx="9207">
                  <c:v>0.73410699999999995</c:v>
                </c:pt>
                <c:pt idx="9208">
                  <c:v>0.73416599999999999</c:v>
                </c:pt>
                <c:pt idx="9209">
                  <c:v>0.73422500000000002</c:v>
                </c:pt>
                <c:pt idx="9210">
                  <c:v>0.73428300000000002</c:v>
                </c:pt>
                <c:pt idx="9211">
                  <c:v>0.73434200000000005</c:v>
                </c:pt>
                <c:pt idx="9212">
                  <c:v>0.73440000000000005</c:v>
                </c:pt>
                <c:pt idx="9213">
                  <c:v>0.73445800000000006</c:v>
                </c:pt>
                <c:pt idx="9214">
                  <c:v>0.73451699999999998</c:v>
                </c:pt>
                <c:pt idx="9215">
                  <c:v>0.73457499999999998</c:v>
                </c:pt>
                <c:pt idx="9216">
                  <c:v>0.73463299999999998</c:v>
                </c:pt>
                <c:pt idx="9217">
                  <c:v>0.73469099999999998</c:v>
                </c:pt>
                <c:pt idx="9218">
                  <c:v>0.73474899999999999</c:v>
                </c:pt>
                <c:pt idx="9219">
                  <c:v>0.73480699999999999</c:v>
                </c:pt>
                <c:pt idx="9220">
                  <c:v>0.73486499999999999</c:v>
                </c:pt>
                <c:pt idx="9221">
                  <c:v>0.73492299999999999</c:v>
                </c:pt>
                <c:pt idx="9222">
                  <c:v>0.734981</c:v>
                </c:pt>
                <c:pt idx="9223">
                  <c:v>0.735039</c:v>
                </c:pt>
                <c:pt idx="9224">
                  <c:v>0.735097</c:v>
                </c:pt>
                <c:pt idx="9225">
                  <c:v>0.73515399999999997</c:v>
                </c:pt>
                <c:pt idx="9226">
                  <c:v>0.73521199999999998</c:v>
                </c:pt>
                <c:pt idx="9227">
                  <c:v>0.73526999999999998</c:v>
                </c:pt>
                <c:pt idx="9228">
                  <c:v>0.73532699999999995</c:v>
                </c:pt>
                <c:pt idx="9229">
                  <c:v>0.73538499999999996</c:v>
                </c:pt>
                <c:pt idx="9230">
                  <c:v>0.73544200000000004</c:v>
                </c:pt>
                <c:pt idx="9231">
                  <c:v>0.73549900000000001</c:v>
                </c:pt>
                <c:pt idx="9232">
                  <c:v>0.73555700000000002</c:v>
                </c:pt>
                <c:pt idx="9233">
                  <c:v>0.73561399999999999</c:v>
                </c:pt>
                <c:pt idx="9234">
                  <c:v>0.73567099999999996</c:v>
                </c:pt>
                <c:pt idx="9235">
                  <c:v>0.73572800000000005</c:v>
                </c:pt>
                <c:pt idx="9236">
                  <c:v>0.73578500000000002</c:v>
                </c:pt>
                <c:pt idx="9237">
                  <c:v>0.735842</c:v>
                </c:pt>
                <c:pt idx="9238">
                  <c:v>0.73589899999999997</c:v>
                </c:pt>
                <c:pt idx="9239">
                  <c:v>0.73595600000000005</c:v>
                </c:pt>
                <c:pt idx="9240">
                  <c:v>0.73601300000000003</c:v>
                </c:pt>
                <c:pt idx="9241">
                  <c:v>0.73607</c:v>
                </c:pt>
                <c:pt idx="9242">
                  <c:v>0.73612699999999998</c:v>
                </c:pt>
                <c:pt idx="9243">
                  <c:v>0.73618300000000003</c:v>
                </c:pt>
                <c:pt idx="9244">
                  <c:v>0.73624000000000001</c:v>
                </c:pt>
                <c:pt idx="9245">
                  <c:v>0.73629599999999995</c:v>
                </c:pt>
                <c:pt idx="9246">
                  <c:v>0.73635300000000004</c:v>
                </c:pt>
                <c:pt idx="9247">
                  <c:v>0.73640899999999998</c:v>
                </c:pt>
                <c:pt idx="9248">
                  <c:v>0.73646599999999995</c:v>
                </c:pt>
                <c:pt idx="9249">
                  <c:v>0.73652200000000001</c:v>
                </c:pt>
                <c:pt idx="9250">
                  <c:v>0.73657799999999995</c:v>
                </c:pt>
                <c:pt idx="9251">
                  <c:v>0.73663500000000004</c:v>
                </c:pt>
                <c:pt idx="9252">
                  <c:v>0.73669099999999998</c:v>
                </c:pt>
                <c:pt idx="9253">
                  <c:v>0.73674700000000004</c:v>
                </c:pt>
                <c:pt idx="9254">
                  <c:v>0.73680299999999999</c:v>
                </c:pt>
                <c:pt idx="9255">
                  <c:v>0.73685900000000004</c:v>
                </c:pt>
                <c:pt idx="9256">
                  <c:v>0.73691499999999999</c:v>
                </c:pt>
                <c:pt idx="9257">
                  <c:v>0.73697100000000004</c:v>
                </c:pt>
                <c:pt idx="9258">
                  <c:v>0.73702699999999999</c:v>
                </c:pt>
                <c:pt idx="9259">
                  <c:v>0.73708300000000004</c:v>
                </c:pt>
                <c:pt idx="9260">
                  <c:v>0.73713799999999996</c:v>
                </c:pt>
                <c:pt idx="9261">
                  <c:v>0.73719400000000002</c:v>
                </c:pt>
                <c:pt idx="9262">
                  <c:v>0.73724999999999996</c:v>
                </c:pt>
                <c:pt idx="9263">
                  <c:v>0.73730499999999999</c:v>
                </c:pt>
                <c:pt idx="9264">
                  <c:v>0.73736100000000004</c:v>
                </c:pt>
                <c:pt idx="9265">
                  <c:v>0.73741599999999996</c:v>
                </c:pt>
                <c:pt idx="9266">
                  <c:v>0.73747200000000002</c:v>
                </c:pt>
                <c:pt idx="9267">
                  <c:v>0.73752700000000004</c:v>
                </c:pt>
                <c:pt idx="9268">
                  <c:v>0.73758199999999996</c:v>
                </c:pt>
                <c:pt idx="9269">
                  <c:v>0.73763699999999999</c:v>
                </c:pt>
                <c:pt idx="9270">
                  <c:v>0.73769300000000004</c:v>
                </c:pt>
                <c:pt idx="9271">
                  <c:v>0.73774799999999996</c:v>
                </c:pt>
                <c:pt idx="9272">
                  <c:v>0.73780299999999999</c:v>
                </c:pt>
                <c:pt idx="9273">
                  <c:v>0.73785800000000001</c:v>
                </c:pt>
                <c:pt idx="9274">
                  <c:v>0.73791300000000004</c:v>
                </c:pt>
                <c:pt idx="9275">
                  <c:v>0.73796799999999996</c:v>
                </c:pt>
                <c:pt idx="9276">
                  <c:v>0.73802299999999998</c:v>
                </c:pt>
                <c:pt idx="9277">
                  <c:v>0.73807800000000001</c:v>
                </c:pt>
                <c:pt idx="9278">
                  <c:v>0.73813200000000001</c:v>
                </c:pt>
                <c:pt idx="9279">
                  <c:v>0.73818700000000004</c:v>
                </c:pt>
                <c:pt idx="9280">
                  <c:v>0.73824199999999995</c:v>
                </c:pt>
                <c:pt idx="9281">
                  <c:v>0.73829599999999995</c:v>
                </c:pt>
                <c:pt idx="9282">
                  <c:v>0.73835099999999998</c:v>
                </c:pt>
                <c:pt idx="9283">
                  <c:v>0.73840499999999998</c:v>
                </c:pt>
                <c:pt idx="9284">
                  <c:v>0.73846000000000001</c:v>
                </c:pt>
                <c:pt idx="9285">
                  <c:v>0.738514</c:v>
                </c:pt>
                <c:pt idx="9286">
                  <c:v>0.738568</c:v>
                </c:pt>
                <c:pt idx="9287">
                  <c:v>0.73862300000000003</c:v>
                </c:pt>
                <c:pt idx="9288">
                  <c:v>0.73867700000000003</c:v>
                </c:pt>
                <c:pt idx="9289">
                  <c:v>0.73873100000000003</c:v>
                </c:pt>
                <c:pt idx="9290">
                  <c:v>0.73878500000000003</c:v>
                </c:pt>
                <c:pt idx="9291">
                  <c:v>0.73883900000000002</c:v>
                </c:pt>
                <c:pt idx="9292">
                  <c:v>0.73889300000000002</c:v>
                </c:pt>
                <c:pt idx="9293">
                  <c:v>0.73894700000000002</c:v>
                </c:pt>
                <c:pt idx="9294">
                  <c:v>0.73900100000000002</c:v>
                </c:pt>
                <c:pt idx="9295">
                  <c:v>0.73905500000000002</c:v>
                </c:pt>
                <c:pt idx="9296">
                  <c:v>0.73910900000000002</c:v>
                </c:pt>
                <c:pt idx="9297">
                  <c:v>0.73916300000000001</c:v>
                </c:pt>
                <c:pt idx="9298">
                  <c:v>0.73921599999999998</c:v>
                </c:pt>
                <c:pt idx="9299">
                  <c:v>0.73926999999999998</c:v>
                </c:pt>
                <c:pt idx="9300">
                  <c:v>0.73932399999999998</c:v>
                </c:pt>
                <c:pt idx="9301">
                  <c:v>0.73937699999999995</c:v>
                </c:pt>
                <c:pt idx="9302">
                  <c:v>0.73943099999999995</c:v>
                </c:pt>
                <c:pt idx="9303">
                  <c:v>0.73948400000000003</c:v>
                </c:pt>
                <c:pt idx="9304">
                  <c:v>0.739537</c:v>
                </c:pt>
                <c:pt idx="9305">
                  <c:v>0.739591</c:v>
                </c:pt>
                <c:pt idx="9306">
                  <c:v>0.73964399999999997</c:v>
                </c:pt>
                <c:pt idx="9307">
                  <c:v>0.73969700000000005</c:v>
                </c:pt>
                <c:pt idx="9308">
                  <c:v>0.73975000000000002</c:v>
                </c:pt>
                <c:pt idx="9309">
                  <c:v>0.73980400000000002</c:v>
                </c:pt>
                <c:pt idx="9310">
                  <c:v>0.73985699999999999</c:v>
                </c:pt>
                <c:pt idx="9311">
                  <c:v>0.73990999999999996</c:v>
                </c:pt>
                <c:pt idx="9312">
                  <c:v>0.73996300000000004</c:v>
                </c:pt>
                <c:pt idx="9313">
                  <c:v>0.74001600000000001</c:v>
                </c:pt>
                <c:pt idx="9314">
                  <c:v>0.74006799999999995</c:v>
                </c:pt>
                <c:pt idx="9315">
                  <c:v>0.74012100000000003</c:v>
                </c:pt>
                <c:pt idx="9316">
                  <c:v>0.740174</c:v>
                </c:pt>
                <c:pt idx="9317">
                  <c:v>0.74022699999999997</c:v>
                </c:pt>
                <c:pt idx="9318">
                  <c:v>0.74027900000000002</c:v>
                </c:pt>
                <c:pt idx="9319">
                  <c:v>0.74033199999999999</c:v>
                </c:pt>
                <c:pt idx="9320">
                  <c:v>0.74038400000000004</c:v>
                </c:pt>
                <c:pt idx="9321">
                  <c:v>0.74043700000000001</c:v>
                </c:pt>
                <c:pt idx="9322">
                  <c:v>0.74048899999999995</c:v>
                </c:pt>
                <c:pt idx="9323">
                  <c:v>0.74054200000000003</c:v>
                </c:pt>
                <c:pt idx="9324">
                  <c:v>0.74059399999999997</c:v>
                </c:pt>
                <c:pt idx="9325">
                  <c:v>0.74064600000000003</c:v>
                </c:pt>
                <c:pt idx="9326">
                  <c:v>0.740699</c:v>
                </c:pt>
                <c:pt idx="9327">
                  <c:v>0.74075100000000005</c:v>
                </c:pt>
                <c:pt idx="9328">
                  <c:v>0.74080299999999999</c:v>
                </c:pt>
                <c:pt idx="9329">
                  <c:v>0.74085500000000004</c:v>
                </c:pt>
                <c:pt idx="9330">
                  <c:v>0.74090699999999998</c:v>
                </c:pt>
                <c:pt idx="9331">
                  <c:v>0.74095900000000003</c:v>
                </c:pt>
                <c:pt idx="9332">
                  <c:v>0.74101099999999998</c:v>
                </c:pt>
                <c:pt idx="9333">
                  <c:v>0.74106300000000003</c:v>
                </c:pt>
                <c:pt idx="9334">
                  <c:v>0.74111499999999997</c:v>
                </c:pt>
                <c:pt idx="9335">
                  <c:v>0.74116700000000002</c:v>
                </c:pt>
                <c:pt idx="9336">
                  <c:v>0.74121800000000004</c:v>
                </c:pt>
                <c:pt idx="9337">
                  <c:v>0.74126999999999998</c:v>
                </c:pt>
                <c:pt idx="9338">
                  <c:v>0.74132200000000004</c:v>
                </c:pt>
                <c:pt idx="9339">
                  <c:v>0.74137299999999995</c:v>
                </c:pt>
                <c:pt idx="9340">
                  <c:v>0.741425</c:v>
                </c:pt>
                <c:pt idx="9341">
                  <c:v>0.74147600000000002</c:v>
                </c:pt>
                <c:pt idx="9342">
                  <c:v>0.74152799999999996</c:v>
                </c:pt>
                <c:pt idx="9343">
                  <c:v>0.74157899999999999</c:v>
                </c:pt>
                <c:pt idx="9344">
                  <c:v>0.74163000000000001</c:v>
                </c:pt>
                <c:pt idx="9345">
                  <c:v>0.74168199999999995</c:v>
                </c:pt>
                <c:pt idx="9346">
                  <c:v>0.74173299999999998</c:v>
                </c:pt>
                <c:pt idx="9347">
                  <c:v>0.741784</c:v>
                </c:pt>
                <c:pt idx="9348">
                  <c:v>0.74183500000000002</c:v>
                </c:pt>
                <c:pt idx="9349">
                  <c:v>0.74188600000000005</c:v>
                </c:pt>
                <c:pt idx="9350">
                  <c:v>0.74193699999999996</c:v>
                </c:pt>
                <c:pt idx="9351">
                  <c:v>0.74198799999999998</c:v>
                </c:pt>
                <c:pt idx="9352">
                  <c:v>0.742039</c:v>
                </c:pt>
                <c:pt idx="9353">
                  <c:v>0.74209000000000003</c:v>
                </c:pt>
                <c:pt idx="9354">
                  <c:v>0.74214100000000005</c:v>
                </c:pt>
                <c:pt idx="9355">
                  <c:v>0.74219199999999996</c:v>
                </c:pt>
                <c:pt idx="9356">
                  <c:v>0.74224199999999996</c:v>
                </c:pt>
                <c:pt idx="9357">
                  <c:v>0.74229299999999998</c:v>
                </c:pt>
                <c:pt idx="9358">
                  <c:v>0.742344</c:v>
                </c:pt>
                <c:pt idx="9359">
                  <c:v>0.742394</c:v>
                </c:pt>
                <c:pt idx="9360">
                  <c:v>0.74244500000000002</c:v>
                </c:pt>
                <c:pt idx="9361">
                  <c:v>0.74249500000000002</c:v>
                </c:pt>
                <c:pt idx="9362">
                  <c:v>0.74254600000000004</c:v>
                </c:pt>
                <c:pt idx="9363">
                  <c:v>0.74259600000000003</c:v>
                </c:pt>
                <c:pt idx="9364">
                  <c:v>0.74264600000000003</c:v>
                </c:pt>
                <c:pt idx="9365">
                  <c:v>0.74269700000000005</c:v>
                </c:pt>
                <c:pt idx="9366">
                  <c:v>0.74274700000000005</c:v>
                </c:pt>
                <c:pt idx="9367">
                  <c:v>0.74279700000000004</c:v>
                </c:pt>
                <c:pt idx="9368">
                  <c:v>0.74284700000000004</c:v>
                </c:pt>
                <c:pt idx="9369">
                  <c:v>0.74289700000000003</c:v>
                </c:pt>
                <c:pt idx="9370">
                  <c:v>0.74294700000000002</c:v>
                </c:pt>
                <c:pt idx="9371">
                  <c:v>0.74299700000000002</c:v>
                </c:pt>
                <c:pt idx="9372">
                  <c:v>0.74304700000000001</c:v>
                </c:pt>
                <c:pt idx="9373">
                  <c:v>0.74309700000000001</c:v>
                </c:pt>
                <c:pt idx="9374">
                  <c:v>0.743147</c:v>
                </c:pt>
                <c:pt idx="9375">
                  <c:v>0.743197</c:v>
                </c:pt>
                <c:pt idx="9376">
                  <c:v>0.74324599999999996</c:v>
                </c:pt>
                <c:pt idx="9377">
                  <c:v>0.74329599999999996</c:v>
                </c:pt>
                <c:pt idx="9378">
                  <c:v>0.74334599999999995</c:v>
                </c:pt>
                <c:pt idx="9379">
                  <c:v>0.74339500000000003</c:v>
                </c:pt>
                <c:pt idx="9380">
                  <c:v>0.74344500000000002</c:v>
                </c:pt>
                <c:pt idx="9381">
                  <c:v>0.74349399999999999</c:v>
                </c:pt>
                <c:pt idx="9382">
                  <c:v>0.74354399999999998</c:v>
                </c:pt>
                <c:pt idx="9383">
                  <c:v>0.74359299999999995</c:v>
                </c:pt>
                <c:pt idx="9384">
                  <c:v>0.74364200000000003</c:v>
                </c:pt>
                <c:pt idx="9385">
                  <c:v>0.74369200000000002</c:v>
                </c:pt>
                <c:pt idx="9386">
                  <c:v>0.74374099999999999</c:v>
                </c:pt>
                <c:pt idx="9387">
                  <c:v>0.74378999999999995</c:v>
                </c:pt>
                <c:pt idx="9388">
                  <c:v>0.74383900000000003</c:v>
                </c:pt>
                <c:pt idx="9389">
                  <c:v>0.74388799999999999</c:v>
                </c:pt>
                <c:pt idx="9390">
                  <c:v>0.74393799999999999</c:v>
                </c:pt>
                <c:pt idx="9391">
                  <c:v>0.74398699999999995</c:v>
                </c:pt>
                <c:pt idx="9392">
                  <c:v>0.744035</c:v>
                </c:pt>
                <c:pt idx="9393">
                  <c:v>0.74408399999999997</c:v>
                </c:pt>
                <c:pt idx="9394">
                  <c:v>0.74413300000000004</c:v>
                </c:pt>
                <c:pt idx="9395">
                  <c:v>0.74418200000000001</c:v>
                </c:pt>
                <c:pt idx="9396">
                  <c:v>0.74423099999999998</c:v>
                </c:pt>
                <c:pt idx="9397">
                  <c:v>0.74428000000000005</c:v>
                </c:pt>
                <c:pt idx="9398">
                  <c:v>0.74432799999999999</c:v>
                </c:pt>
                <c:pt idx="9399">
                  <c:v>0.74437699999999996</c:v>
                </c:pt>
                <c:pt idx="9400">
                  <c:v>0.744425</c:v>
                </c:pt>
                <c:pt idx="9401">
                  <c:v>0.74447399999999997</c:v>
                </c:pt>
                <c:pt idx="9402">
                  <c:v>0.74452200000000002</c:v>
                </c:pt>
                <c:pt idx="9403">
                  <c:v>0.74457099999999998</c:v>
                </c:pt>
                <c:pt idx="9404">
                  <c:v>0.74461900000000003</c:v>
                </c:pt>
                <c:pt idx="9405">
                  <c:v>0.744668</c:v>
                </c:pt>
                <c:pt idx="9406">
                  <c:v>0.74471600000000004</c:v>
                </c:pt>
                <c:pt idx="9407">
                  <c:v>0.74476399999999998</c:v>
                </c:pt>
                <c:pt idx="9408">
                  <c:v>0.74481200000000003</c:v>
                </c:pt>
                <c:pt idx="9409">
                  <c:v>0.744861</c:v>
                </c:pt>
                <c:pt idx="9410">
                  <c:v>0.74490900000000004</c:v>
                </c:pt>
                <c:pt idx="9411">
                  <c:v>0.74495699999999998</c:v>
                </c:pt>
                <c:pt idx="9412">
                  <c:v>0.74500500000000003</c:v>
                </c:pt>
                <c:pt idx="9413">
                  <c:v>0.74505299999999997</c:v>
                </c:pt>
                <c:pt idx="9414">
                  <c:v>0.74510100000000001</c:v>
                </c:pt>
                <c:pt idx="9415">
                  <c:v>0.74514800000000003</c:v>
                </c:pt>
                <c:pt idx="9416">
                  <c:v>0.74519599999999997</c:v>
                </c:pt>
                <c:pt idx="9417">
                  <c:v>0.74524400000000002</c:v>
                </c:pt>
                <c:pt idx="9418">
                  <c:v>0.74529199999999995</c:v>
                </c:pt>
                <c:pt idx="9419">
                  <c:v>0.74533899999999997</c:v>
                </c:pt>
                <c:pt idx="9420">
                  <c:v>0.74538700000000002</c:v>
                </c:pt>
                <c:pt idx="9421">
                  <c:v>0.74543499999999996</c:v>
                </c:pt>
                <c:pt idx="9422">
                  <c:v>0.74548199999999998</c:v>
                </c:pt>
                <c:pt idx="9423">
                  <c:v>0.74553000000000003</c:v>
                </c:pt>
                <c:pt idx="9424">
                  <c:v>0.74557700000000005</c:v>
                </c:pt>
                <c:pt idx="9425">
                  <c:v>0.74562399999999995</c:v>
                </c:pt>
                <c:pt idx="9426">
                  <c:v>0.745672</c:v>
                </c:pt>
                <c:pt idx="9427">
                  <c:v>0.74571900000000002</c:v>
                </c:pt>
                <c:pt idx="9428">
                  <c:v>0.74576600000000004</c:v>
                </c:pt>
                <c:pt idx="9429">
                  <c:v>0.74581399999999998</c:v>
                </c:pt>
                <c:pt idx="9430">
                  <c:v>0.745861</c:v>
                </c:pt>
                <c:pt idx="9431">
                  <c:v>0.74590800000000002</c:v>
                </c:pt>
                <c:pt idx="9432">
                  <c:v>0.74595500000000003</c:v>
                </c:pt>
                <c:pt idx="9433">
                  <c:v>0.74600200000000005</c:v>
                </c:pt>
                <c:pt idx="9434">
                  <c:v>0.74604899999999996</c:v>
                </c:pt>
                <c:pt idx="9435">
                  <c:v>0.74609599999999998</c:v>
                </c:pt>
                <c:pt idx="9436">
                  <c:v>0.746143</c:v>
                </c:pt>
                <c:pt idx="9437">
                  <c:v>0.74619000000000002</c:v>
                </c:pt>
                <c:pt idx="9438">
                  <c:v>0.74623600000000001</c:v>
                </c:pt>
                <c:pt idx="9439">
                  <c:v>0.74628300000000003</c:v>
                </c:pt>
                <c:pt idx="9440">
                  <c:v>0.74633000000000005</c:v>
                </c:pt>
                <c:pt idx="9441">
                  <c:v>0.74637699999999996</c:v>
                </c:pt>
                <c:pt idx="9442">
                  <c:v>0.74642299999999995</c:v>
                </c:pt>
                <c:pt idx="9443">
                  <c:v>0.74646999999999997</c:v>
                </c:pt>
                <c:pt idx="9444">
                  <c:v>0.74651599999999996</c:v>
                </c:pt>
                <c:pt idx="9445">
                  <c:v>0.74656299999999998</c:v>
                </c:pt>
                <c:pt idx="9446">
                  <c:v>0.74660899999999997</c:v>
                </c:pt>
                <c:pt idx="9447">
                  <c:v>0.74665599999999999</c:v>
                </c:pt>
                <c:pt idx="9448">
                  <c:v>0.74670199999999998</c:v>
                </c:pt>
                <c:pt idx="9449">
                  <c:v>0.74674799999999997</c:v>
                </c:pt>
                <c:pt idx="9450">
                  <c:v>0.74679399999999996</c:v>
                </c:pt>
                <c:pt idx="9451">
                  <c:v>0.74684099999999998</c:v>
                </c:pt>
                <c:pt idx="9452">
                  <c:v>0.74688699999999997</c:v>
                </c:pt>
                <c:pt idx="9453">
                  <c:v>0.74693299999999996</c:v>
                </c:pt>
                <c:pt idx="9454">
                  <c:v>0.74697899999999995</c:v>
                </c:pt>
                <c:pt idx="9455">
                  <c:v>0.74702500000000005</c:v>
                </c:pt>
                <c:pt idx="9456">
                  <c:v>0.74707100000000004</c:v>
                </c:pt>
                <c:pt idx="9457">
                  <c:v>0.74711700000000003</c:v>
                </c:pt>
                <c:pt idx="9458">
                  <c:v>0.74716300000000002</c:v>
                </c:pt>
                <c:pt idx="9459">
                  <c:v>0.74720900000000001</c:v>
                </c:pt>
                <c:pt idx="9460">
                  <c:v>0.74725399999999997</c:v>
                </c:pt>
                <c:pt idx="9461">
                  <c:v>0.74729999999999996</c:v>
                </c:pt>
                <c:pt idx="9462">
                  <c:v>0.74734599999999995</c:v>
                </c:pt>
                <c:pt idx="9463">
                  <c:v>0.74739199999999995</c:v>
                </c:pt>
                <c:pt idx="9464">
                  <c:v>0.74743700000000002</c:v>
                </c:pt>
                <c:pt idx="9465">
                  <c:v>0.74748300000000001</c:v>
                </c:pt>
                <c:pt idx="9466">
                  <c:v>0.74752799999999997</c:v>
                </c:pt>
                <c:pt idx="9467">
                  <c:v>0.74757399999999996</c:v>
                </c:pt>
                <c:pt idx="9468">
                  <c:v>0.74761900000000003</c:v>
                </c:pt>
                <c:pt idx="9469">
                  <c:v>0.74766500000000002</c:v>
                </c:pt>
                <c:pt idx="9470">
                  <c:v>0.74770999999999999</c:v>
                </c:pt>
                <c:pt idx="9471">
                  <c:v>0.74775499999999995</c:v>
                </c:pt>
                <c:pt idx="9472">
                  <c:v>0.74780000000000002</c:v>
                </c:pt>
                <c:pt idx="9473">
                  <c:v>0.74784600000000001</c:v>
                </c:pt>
                <c:pt idx="9474">
                  <c:v>0.74789099999999997</c:v>
                </c:pt>
                <c:pt idx="9475">
                  <c:v>0.74793600000000005</c:v>
                </c:pt>
                <c:pt idx="9476">
                  <c:v>0.74798100000000001</c:v>
                </c:pt>
                <c:pt idx="9477">
                  <c:v>0.74802599999999997</c:v>
                </c:pt>
                <c:pt idx="9478">
                  <c:v>0.74807100000000004</c:v>
                </c:pt>
                <c:pt idx="9479">
                  <c:v>0.748116</c:v>
                </c:pt>
                <c:pt idx="9480">
                  <c:v>0.74816099999999996</c:v>
                </c:pt>
                <c:pt idx="9481">
                  <c:v>0.74820600000000004</c:v>
                </c:pt>
                <c:pt idx="9482">
                  <c:v>0.748251</c:v>
                </c:pt>
                <c:pt idx="9483">
                  <c:v>0.74829500000000004</c:v>
                </c:pt>
                <c:pt idx="9484">
                  <c:v>0.74834000000000001</c:v>
                </c:pt>
                <c:pt idx="9485">
                  <c:v>0.74838499999999997</c:v>
                </c:pt>
                <c:pt idx="9486">
                  <c:v>0.74842900000000001</c:v>
                </c:pt>
                <c:pt idx="9487">
                  <c:v>0.74847399999999997</c:v>
                </c:pt>
                <c:pt idx="9488">
                  <c:v>0.74851900000000005</c:v>
                </c:pt>
                <c:pt idx="9489">
                  <c:v>0.74856299999999998</c:v>
                </c:pt>
                <c:pt idx="9490">
                  <c:v>0.74860800000000005</c:v>
                </c:pt>
                <c:pt idx="9491">
                  <c:v>0.74865199999999998</c:v>
                </c:pt>
                <c:pt idx="9492">
                  <c:v>0.74869600000000003</c:v>
                </c:pt>
                <c:pt idx="9493">
                  <c:v>0.74874099999999999</c:v>
                </c:pt>
                <c:pt idx="9494">
                  <c:v>0.74878500000000003</c:v>
                </c:pt>
                <c:pt idx="9495">
                  <c:v>0.74882899999999997</c:v>
                </c:pt>
                <c:pt idx="9496">
                  <c:v>0.74887300000000001</c:v>
                </c:pt>
                <c:pt idx="9497">
                  <c:v>0.74891799999999997</c:v>
                </c:pt>
                <c:pt idx="9498">
                  <c:v>0.74896200000000002</c:v>
                </c:pt>
                <c:pt idx="9499">
                  <c:v>0.74900599999999995</c:v>
                </c:pt>
                <c:pt idx="9500">
                  <c:v>0.74904999999999999</c:v>
                </c:pt>
                <c:pt idx="9501">
                  <c:v>0.74909400000000004</c:v>
                </c:pt>
                <c:pt idx="9502">
                  <c:v>0.74913799999999997</c:v>
                </c:pt>
                <c:pt idx="9503">
                  <c:v>0.74918200000000001</c:v>
                </c:pt>
                <c:pt idx="9504">
                  <c:v>0.74922500000000003</c:v>
                </c:pt>
                <c:pt idx="9505">
                  <c:v>0.74926899999999996</c:v>
                </c:pt>
                <c:pt idx="9506">
                  <c:v>0.74931300000000001</c:v>
                </c:pt>
                <c:pt idx="9507">
                  <c:v>0.74935700000000005</c:v>
                </c:pt>
                <c:pt idx="9508">
                  <c:v>0.74939999999999996</c:v>
                </c:pt>
                <c:pt idx="9509">
                  <c:v>0.749444</c:v>
                </c:pt>
                <c:pt idx="9510">
                  <c:v>0.74948800000000004</c:v>
                </c:pt>
                <c:pt idx="9511">
                  <c:v>0.74953099999999995</c:v>
                </c:pt>
                <c:pt idx="9512">
                  <c:v>0.74957499999999999</c:v>
                </c:pt>
                <c:pt idx="9513">
                  <c:v>0.74961800000000001</c:v>
                </c:pt>
                <c:pt idx="9514">
                  <c:v>0.74966200000000005</c:v>
                </c:pt>
                <c:pt idx="9515">
                  <c:v>0.74970499999999995</c:v>
                </c:pt>
                <c:pt idx="9516">
                  <c:v>0.74974799999999997</c:v>
                </c:pt>
                <c:pt idx="9517">
                  <c:v>0.74979200000000001</c:v>
                </c:pt>
                <c:pt idx="9518">
                  <c:v>0.74983500000000003</c:v>
                </c:pt>
                <c:pt idx="9519">
                  <c:v>0.74987800000000004</c:v>
                </c:pt>
                <c:pt idx="9520">
                  <c:v>0.74992099999999995</c:v>
                </c:pt>
                <c:pt idx="9521">
                  <c:v>0.74996399999999996</c:v>
                </c:pt>
                <c:pt idx="9522">
                  <c:v>0.75000800000000001</c:v>
                </c:pt>
                <c:pt idx="9523">
                  <c:v>0.75005100000000002</c:v>
                </c:pt>
                <c:pt idx="9524">
                  <c:v>0.75009400000000004</c:v>
                </c:pt>
                <c:pt idx="9525">
                  <c:v>0.75013700000000005</c:v>
                </c:pt>
                <c:pt idx="9526">
                  <c:v>0.75017900000000004</c:v>
                </c:pt>
                <c:pt idx="9527">
                  <c:v>0.75022200000000006</c:v>
                </c:pt>
                <c:pt idx="9528">
                  <c:v>0.75026499999999996</c:v>
                </c:pt>
                <c:pt idx="9529">
                  <c:v>0.75030799999999997</c:v>
                </c:pt>
                <c:pt idx="9530">
                  <c:v>0.75035099999999999</c:v>
                </c:pt>
                <c:pt idx="9531">
                  <c:v>0.75039299999999998</c:v>
                </c:pt>
                <c:pt idx="9532">
                  <c:v>0.75043599999999999</c:v>
                </c:pt>
                <c:pt idx="9533">
                  <c:v>0.75047900000000001</c:v>
                </c:pt>
                <c:pt idx="9534">
                  <c:v>0.75052099999999999</c:v>
                </c:pt>
                <c:pt idx="9535">
                  <c:v>0.75056400000000001</c:v>
                </c:pt>
                <c:pt idx="9536">
                  <c:v>0.750606</c:v>
                </c:pt>
                <c:pt idx="9537">
                  <c:v>0.75064900000000001</c:v>
                </c:pt>
                <c:pt idx="9538">
                  <c:v>0.750691</c:v>
                </c:pt>
                <c:pt idx="9539">
                  <c:v>0.75073400000000001</c:v>
                </c:pt>
                <c:pt idx="9540">
                  <c:v>0.750776</c:v>
                </c:pt>
                <c:pt idx="9541">
                  <c:v>0.75081799999999999</c:v>
                </c:pt>
                <c:pt idx="9542">
                  <c:v>0.75085999999999997</c:v>
                </c:pt>
                <c:pt idx="9543">
                  <c:v>0.75090299999999999</c:v>
                </c:pt>
                <c:pt idx="9544">
                  <c:v>0.75094499999999997</c:v>
                </c:pt>
                <c:pt idx="9545">
                  <c:v>0.75098699999999996</c:v>
                </c:pt>
                <c:pt idx="9546">
                  <c:v>0.75102899999999995</c:v>
                </c:pt>
                <c:pt idx="9547">
                  <c:v>0.75107100000000004</c:v>
                </c:pt>
                <c:pt idx="9548">
                  <c:v>0.75111300000000003</c:v>
                </c:pt>
                <c:pt idx="9549">
                  <c:v>0.75115500000000002</c:v>
                </c:pt>
                <c:pt idx="9550">
                  <c:v>0.751197</c:v>
                </c:pt>
                <c:pt idx="9551">
                  <c:v>0.75123899999999999</c:v>
                </c:pt>
                <c:pt idx="9552">
                  <c:v>0.75128099999999998</c:v>
                </c:pt>
                <c:pt idx="9553">
                  <c:v>0.75132200000000005</c:v>
                </c:pt>
                <c:pt idx="9554">
                  <c:v>0.75136400000000003</c:v>
                </c:pt>
                <c:pt idx="9555">
                  <c:v>0.75140600000000002</c:v>
                </c:pt>
                <c:pt idx="9556">
                  <c:v>0.751448</c:v>
                </c:pt>
                <c:pt idx="9557">
                  <c:v>0.75148899999999996</c:v>
                </c:pt>
                <c:pt idx="9558">
                  <c:v>0.75153099999999995</c:v>
                </c:pt>
                <c:pt idx="9559">
                  <c:v>0.75157200000000002</c:v>
                </c:pt>
                <c:pt idx="9560">
                  <c:v>0.751614</c:v>
                </c:pt>
                <c:pt idx="9561">
                  <c:v>0.75165499999999996</c:v>
                </c:pt>
                <c:pt idx="9562">
                  <c:v>0.75169699999999995</c:v>
                </c:pt>
                <c:pt idx="9563">
                  <c:v>0.75173800000000002</c:v>
                </c:pt>
                <c:pt idx="9564">
                  <c:v>0.75177899999999998</c:v>
                </c:pt>
                <c:pt idx="9565">
                  <c:v>0.75182099999999996</c:v>
                </c:pt>
                <c:pt idx="9566">
                  <c:v>0.75186200000000003</c:v>
                </c:pt>
                <c:pt idx="9567">
                  <c:v>0.75190299999999999</c:v>
                </c:pt>
                <c:pt idx="9568">
                  <c:v>0.75194399999999995</c:v>
                </c:pt>
                <c:pt idx="9569">
                  <c:v>0.75198600000000004</c:v>
                </c:pt>
                <c:pt idx="9570">
                  <c:v>0.752027</c:v>
                </c:pt>
                <c:pt idx="9571">
                  <c:v>0.75206799999999996</c:v>
                </c:pt>
                <c:pt idx="9572">
                  <c:v>0.75210900000000003</c:v>
                </c:pt>
                <c:pt idx="9573">
                  <c:v>0.75214999999999999</c:v>
                </c:pt>
                <c:pt idx="9574">
                  <c:v>0.75219100000000005</c:v>
                </c:pt>
                <c:pt idx="9575">
                  <c:v>0.75223200000000001</c:v>
                </c:pt>
                <c:pt idx="9576">
                  <c:v>0.75227200000000005</c:v>
                </c:pt>
                <c:pt idx="9577">
                  <c:v>0.75231300000000001</c:v>
                </c:pt>
                <c:pt idx="9578">
                  <c:v>0.75235399999999997</c:v>
                </c:pt>
                <c:pt idx="9579">
                  <c:v>0.75239500000000004</c:v>
                </c:pt>
                <c:pt idx="9580">
                  <c:v>0.75243499999999996</c:v>
                </c:pt>
                <c:pt idx="9581">
                  <c:v>0.75247600000000003</c:v>
                </c:pt>
                <c:pt idx="9582">
                  <c:v>0.75251699999999999</c:v>
                </c:pt>
                <c:pt idx="9583">
                  <c:v>0.75255700000000003</c:v>
                </c:pt>
                <c:pt idx="9584">
                  <c:v>0.75259799999999999</c:v>
                </c:pt>
                <c:pt idx="9585">
                  <c:v>0.75263800000000003</c:v>
                </c:pt>
                <c:pt idx="9586">
                  <c:v>0.75267899999999999</c:v>
                </c:pt>
                <c:pt idx="9587">
                  <c:v>0.75271900000000003</c:v>
                </c:pt>
                <c:pt idx="9588">
                  <c:v>0.75275999999999998</c:v>
                </c:pt>
                <c:pt idx="9589">
                  <c:v>0.75280000000000002</c:v>
                </c:pt>
                <c:pt idx="9590">
                  <c:v>0.75283999999999995</c:v>
                </c:pt>
                <c:pt idx="9591">
                  <c:v>0.75288100000000002</c:v>
                </c:pt>
                <c:pt idx="9592">
                  <c:v>0.75292099999999995</c:v>
                </c:pt>
                <c:pt idx="9593">
                  <c:v>0.75296099999999999</c:v>
                </c:pt>
                <c:pt idx="9594">
                  <c:v>0.75300100000000003</c:v>
                </c:pt>
                <c:pt idx="9595">
                  <c:v>0.75304099999999996</c:v>
                </c:pt>
                <c:pt idx="9596">
                  <c:v>0.753081</c:v>
                </c:pt>
                <c:pt idx="9597">
                  <c:v>0.75312100000000004</c:v>
                </c:pt>
                <c:pt idx="9598">
                  <c:v>0.75316099999999997</c:v>
                </c:pt>
                <c:pt idx="9599">
                  <c:v>0.75320100000000001</c:v>
                </c:pt>
                <c:pt idx="9600">
                  <c:v>0.75324100000000005</c:v>
                </c:pt>
                <c:pt idx="9601">
                  <c:v>0.75328099999999998</c:v>
                </c:pt>
                <c:pt idx="9602">
                  <c:v>0.75332100000000002</c:v>
                </c:pt>
                <c:pt idx="9603">
                  <c:v>0.75333099999999997</c:v>
                </c:pt>
                <c:pt idx="9604">
                  <c:v>0.75331300000000001</c:v>
                </c:pt>
                <c:pt idx="9605">
                  <c:v>0.75326700000000002</c:v>
                </c:pt>
                <c:pt idx="9606">
                  <c:v>0.75319599999999998</c:v>
                </c:pt>
                <c:pt idx="9607">
                  <c:v>0.75309899999999996</c:v>
                </c:pt>
                <c:pt idx="9608">
                  <c:v>0.75297899999999995</c:v>
                </c:pt>
                <c:pt idx="9609">
                  <c:v>0.75283500000000003</c:v>
                </c:pt>
                <c:pt idx="9610">
                  <c:v>0.75267099999999998</c:v>
                </c:pt>
                <c:pt idx="9611">
                  <c:v>0.75248499999999996</c:v>
                </c:pt>
                <c:pt idx="9612">
                  <c:v>0.75227999999999995</c:v>
                </c:pt>
                <c:pt idx="9613">
                  <c:v>0.75205699999999998</c:v>
                </c:pt>
                <c:pt idx="9614">
                  <c:v>0.75181600000000004</c:v>
                </c:pt>
                <c:pt idx="9615">
                  <c:v>0.75155899999999998</c:v>
                </c:pt>
                <c:pt idx="9616">
                  <c:v>0.75128700000000004</c:v>
                </c:pt>
                <c:pt idx="9617">
                  <c:v>0.751</c:v>
                </c:pt>
                <c:pt idx="9618">
                  <c:v>0.75069900000000001</c:v>
                </c:pt>
                <c:pt idx="9619">
                  <c:v>0.750386</c:v>
                </c:pt>
                <c:pt idx="9620">
                  <c:v>0.75006099999999998</c:v>
                </c:pt>
                <c:pt idx="9621">
                  <c:v>0.74972499999999997</c:v>
                </c:pt>
                <c:pt idx="9622">
                  <c:v>0.74937799999999999</c:v>
                </c:pt>
                <c:pt idx="9623">
                  <c:v>0.74902199999999997</c:v>
                </c:pt>
                <c:pt idx="9624">
                  <c:v>0.74865700000000002</c:v>
                </c:pt>
                <c:pt idx="9625">
                  <c:v>0.74828399999999995</c:v>
                </c:pt>
                <c:pt idx="9626">
                  <c:v>0.74790299999999998</c:v>
                </c:pt>
                <c:pt idx="9627">
                  <c:v>0.74751500000000004</c:v>
                </c:pt>
                <c:pt idx="9628">
                  <c:v>0.74712000000000001</c:v>
                </c:pt>
                <c:pt idx="9629">
                  <c:v>0.74672000000000005</c:v>
                </c:pt>
                <c:pt idx="9630">
                  <c:v>0.74631400000000003</c:v>
                </c:pt>
                <c:pt idx="9631">
                  <c:v>0.74590400000000001</c:v>
                </c:pt>
                <c:pt idx="9632">
                  <c:v>0.74548800000000004</c:v>
                </c:pt>
                <c:pt idx="9633">
                  <c:v>0.74506899999999998</c:v>
                </c:pt>
                <c:pt idx="9634">
                  <c:v>0.74464600000000003</c:v>
                </c:pt>
                <c:pt idx="9635">
                  <c:v>0.74421899999999996</c:v>
                </c:pt>
                <c:pt idx="9636">
                  <c:v>0.74378999999999995</c:v>
                </c:pt>
                <c:pt idx="9637">
                  <c:v>0.74335799999999996</c:v>
                </c:pt>
                <c:pt idx="9638">
                  <c:v>0.742923</c:v>
                </c:pt>
                <c:pt idx="9639">
                  <c:v>0.74248700000000001</c:v>
                </c:pt>
                <c:pt idx="9640">
                  <c:v>0.74204800000000004</c:v>
                </c:pt>
                <c:pt idx="9641">
                  <c:v>0.74160800000000004</c:v>
                </c:pt>
                <c:pt idx="9642">
                  <c:v>0.74116700000000002</c:v>
                </c:pt>
                <c:pt idx="9643">
                  <c:v>0.74072400000000005</c:v>
                </c:pt>
                <c:pt idx="9644">
                  <c:v>0.74028099999999997</c:v>
                </c:pt>
                <c:pt idx="9645">
                  <c:v>0.73983600000000005</c:v>
                </c:pt>
                <c:pt idx="9646">
                  <c:v>0.73939100000000002</c:v>
                </c:pt>
                <c:pt idx="9647">
                  <c:v>0.73894599999999999</c:v>
                </c:pt>
                <c:pt idx="9648">
                  <c:v>0.73850000000000005</c:v>
                </c:pt>
                <c:pt idx="9649">
                  <c:v>0.73805399999999999</c:v>
                </c:pt>
                <c:pt idx="9650">
                  <c:v>0.73760800000000004</c:v>
                </c:pt>
                <c:pt idx="9651">
                  <c:v>0.73716300000000001</c:v>
                </c:pt>
                <c:pt idx="9652">
                  <c:v>0.73671699999999996</c:v>
                </c:pt>
                <c:pt idx="9653">
                  <c:v>0.73627200000000004</c:v>
                </c:pt>
                <c:pt idx="9654">
                  <c:v>0.73582700000000001</c:v>
                </c:pt>
                <c:pt idx="9655">
                  <c:v>0.73538300000000001</c:v>
                </c:pt>
                <c:pt idx="9656">
                  <c:v>0.73493900000000001</c:v>
                </c:pt>
                <c:pt idx="9657">
                  <c:v>0.73449600000000004</c:v>
                </c:pt>
                <c:pt idx="9658">
                  <c:v>0.73405299999999996</c:v>
                </c:pt>
                <c:pt idx="9659">
                  <c:v>0.73361100000000001</c:v>
                </c:pt>
                <c:pt idx="9660">
                  <c:v>0.73316999999999999</c:v>
                </c:pt>
                <c:pt idx="9661">
                  <c:v>0.73272999999999999</c:v>
                </c:pt>
                <c:pt idx="9662">
                  <c:v>0.73229100000000003</c:v>
                </c:pt>
                <c:pt idx="9663">
                  <c:v>0.73185299999999998</c:v>
                </c:pt>
                <c:pt idx="9664">
                  <c:v>0.73141599999999996</c:v>
                </c:pt>
                <c:pt idx="9665">
                  <c:v>0.73097999999999996</c:v>
                </c:pt>
                <c:pt idx="9666">
                  <c:v>0.730545</c:v>
                </c:pt>
                <c:pt idx="9667">
                  <c:v>0.73011099999999995</c:v>
                </c:pt>
                <c:pt idx="9668">
                  <c:v>0.72967899999999997</c:v>
                </c:pt>
                <c:pt idx="9669">
                  <c:v>0.72924699999999998</c:v>
                </c:pt>
                <c:pt idx="9670">
                  <c:v>0.72881700000000005</c:v>
                </c:pt>
                <c:pt idx="9671">
                  <c:v>0.72838800000000004</c:v>
                </c:pt>
                <c:pt idx="9672">
                  <c:v>0.72796000000000005</c:v>
                </c:pt>
                <c:pt idx="9673">
                  <c:v>0.72753299999999999</c:v>
                </c:pt>
                <c:pt idx="9674">
                  <c:v>0.72710799999999998</c:v>
                </c:pt>
                <c:pt idx="9675">
                  <c:v>0.726684</c:v>
                </c:pt>
                <c:pt idx="9676">
                  <c:v>0.72626100000000005</c:v>
                </c:pt>
                <c:pt idx="9677">
                  <c:v>0.72584000000000004</c:v>
                </c:pt>
                <c:pt idx="9678">
                  <c:v>0.72541999999999995</c:v>
                </c:pt>
                <c:pt idx="9679">
                  <c:v>0.72500100000000001</c:v>
                </c:pt>
                <c:pt idx="9680">
                  <c:v>0.72458299999999998</c:v>
                </c:pt>
                <c:pt idx="9681">
                  <c:v>0.72416700000000001</c:v>
                </c:pt>
                <c:pt idx="9682">
                  <c:v>0.72375199999999995</c:v>
                </c:pt>
                <c:pt idx="9683">
                  <c:v>0.72333899999999995</c:v>
                </c:pt>
                <c:pt idx="9684">
                  <c:v>0.72292699999999999</c:v>
                </c:pt>
                <c:pt idx="9685">
                  <c:v>0.72251600000000005</c:v>
                </c:pt>
                <c:pt idx="9686">
                  <c:v>0.72210700000000005</c:v>
                </c:pt>
                <c:pt idx="9687">
                  <c:v>0.72169899999999998</c:v>
                </c:pt>
                <c:pt idx="9688">
                  <c:v>0.72129200000000004</c:v>
                </c:pt>
                <c:pt idx="9689">
                  <c:v>0.72088700000000006</c:v>
                </c:pt>
                <c:pt idx="9690">
                  <c:v>0.72048299999999998</c:v>
                </c:pt>
                <c:pt idx="9691">
                  <c:v>0.72008000000000005</c:v>
                </c:pt>
                <c:pt idx="9692">
                  <c:v>0.71967899999999996</c:v>
                </c:pt>
                <c:pt idx="9693">
                  <c:v>0.719279</c:v>
                </c:pt>
                <c:pt idx="9694">
                  <c:v>0.71887999999999996</c:v>
                </c:pt>
                <c:pt idx="9695">
                  <c:v>0.71848299999999998</c:v>
                </c:pt>
                <c:pt idx="9696">
                  <c:v>0.71808700000000003</c:v>
                </c:pt>
                <c:pt idx="9697">
                  <c:v>0.71769300000000003</c:v>
                </c:pt>
                <c:pt idx="9698">
                  <c:v>0.71730000000000005</c:v>
                </c:pt>
                <c:pt idx="9699">
                  <c:v>0.71690799999999999</c:v>
                </c:pt>
                <c:pt idx="9700">
                  <c:v>0.71651699999999996</c:v>
                </c:pt>
                <c:pt idx="9701">
                  <c:v>0.71612799999999999</c:v>
                </c:pt>
                <c:pt idx="9702">
                  <c:v>0.71574000000000004</c:v>
                </c:pt>
                <c:pt idx="9703">
                  <c:v>0.71535400000000005</c:v>
                </c:pt>
                <c:pt idx="9704">
                  <c:v>0.71496800000000005</c:v>
                </c:pt>
                <c:pt idx="9705">
                  <c:v>0.714584</c:v>
                </c:pt>
                <c:pt idx="9706">
                  <c:v>0.714202</c:v>
                </c:pt>
                <c:pt idx="9707">
                  <c:v>0.71382000000000001</c:v>
                </c:pt>
                <c:pt idx="9708">
                  <c:v>0.71343999999999996</c:v>
                </c:pt>
                <c:pt idx="9709">
                  <c:v>0.71306199999999997</c:v>
                </c:pt>
                <c:pt idx="9710">
                  <c:v>0.71268399999999998</c:v>
                </c:pt>
                <c:pt idx="9711">
                  <c:v>0.71230800000000005</c:v>
                </c:pt>
                <c:pt idx="9712">
                  <c:v>0.71193300000000004</c:v>
                </c:pt>
                <c:pt idx="9713">
                  <c:v>0.71155900000000005</c:v>
                </c:pt>
                <c:pt idx="9714">
                  <c:v>0.71118700000000001</c:v>
                </c:pt>
                <c:pt idx="9715">
                  <c:v>0.710816</c:v>
                </c:pt>
                <c:pt idx="9716">
                  <c:v>0.71044600000000002</c:v>
                </c:pt>
                <c:pt idx="9717">
                  <c:v>0.71007699999999996</c:v>
                </c:pt>
                <c:pt idx="9718">
                  <c:v>0.70970999999999995</c:v>
                </c:pt>
                <c:pt idx="9719">
                  <c:v>0.70934399999999997</c:v>
                </c:pt>
                <c:pt idx="9720">
                  <c:v>0.70897900000000003</c:v>
                </c:pt>
                <c:pt idx="9721">
                  <c:v>0.70861499999999999</c:v>
                </c:pt>
                <c:pt idx="9722">
                  <c:v>0.70825300000000002</c:v>
                </c:pt>
                <c:pt idx="9723">
                  <c:v>0.70789100000000005</c:v>
                </c:pt>
                <c:pt idx="9724">
                  <c:v>0.70753100000000002</c:v>
                </c:pt>
                <c:pt idx="9725">
                  <c:v>0.70717300000000005</c:v>
                </c:pt>
                <c:pt idx="9726">
                  <c:v>0.70681499999999997</c:v>
                </c:pt>
                <c:pt idx="9727">
                  <c:v>0.70645800000000003</c:v>
                </c:pt>
                <c:pt idx="9728">
                  <c:v>0.70610300000000004</c:v>
                </c:pt>
                <c:pt idx="9729">
                  <c:v>0.70574899999999996</c:v>
                </c:pt>
                <c:pt idx="9730">
                  <c:v>0.70539600000000002</c:v>
                </c:pt>
                <c:pt idx="9731">
                  <c:v>0.705044</c:v>
                </c:pt>
                <c:pt idx="9732">
                  <c:v>0.70469400000000004</c:v>
                </c:pt>
                <c:pt idx="9733">
                  <c:v>0.70434399999999997</c:v>
                </c:pt>
                <c:pt idx="9734">
                  <c:v>0.70399599999999996</c:v>
                </c:pt>
                <c:pt idx="9735">
                  <c:v>0.70364899999999997</c:v>
                </c:pt>
                <c:pt idx="9736">
                  <c:v>0.70330300000000001</c:v>
                </c:pt>
                <c:pt idx="9737">
                  <c:v>0.70295799999999997</c:v>
                </c:pt>
                <c:pt idx="9738">
                  <c:v>0.70261399999999996</c:v>
                </c:pt>
                <c:pt idx="9739">
                  <c:v>0.70227200000000001</c:v>
                </c:pt>
                <c:pt idx="9740">
                  <c:v>0.70193000000000005</c:v>
                </c:pt>
                <c:pt idx="9741">
                  <c:v>0.70159000000000005</c:v>
                </c:pt>
                <c:pt idx="9742">
                  <c:v>0.70125099999999996</c:v>
                </c:pt>
                <c:pt idx="9743">
                  <c:v>0.70091300000000001</c:v>
                </c:pt>
                <c:pt idx="9744">
                  <c:v>0.70057599999999998</c:v>
                </c:pt>
                <c:pt idx="9745">
                  <c:v>0.70023999999999997</c:v>
                </c:pt>
                <c:pt idx="9746">
                  <c:v>0.699905</c:v>
                </c:pt>
                <c:pt idx="9747">
                  <c:v>0.69957100000000005</c:v>
                </c:pt>
                <c:pt idx="9748">
                  <c:v>0.69923900000000005</c:v>
                </c:pt>
                <c:pt idx="9749">
                  <c:v>0.69890699999999994</c:v>
                </c:pt>
                <c:pt idx="9750">
                  <c:v>0.69857599999999997</c:v>
                </c:pt>
                <c:pt idx="9751">
                  <c:v>0.69824699999999995</c:v>
                </c:pt>
                <c:pt idx="9752">
                  <c:v>0.69791899999999996</c:v>
                </c:pt>
                <c:pt idx="9753">
                  <c:v>0.69759099999999996</c:v>
                </c:pt>
                <c:pt idx="9754">
                  <c:v>0.69726500000000002</c:v>
                </c:pt>
                <c:pt idx="9755">
                  <c:v>0.69694</c:v>
                </c:pt>
                <c:pt idx="9756">
                  <c:v>0.69661600000000001</c:v>
                </c:pt>
                <c:pt idx="9757">
                  <c:v>0.69629200000000002</c:v>
                </c:pt>
                <c:pt idx="9758">
                  <c:v>0.69596999999999998</c:v>
                </c:pt>
                <c:pt idx="9759">
                  <c:v>0.69564899999999996</c:v>
                </c:pt>
                <c:pt idx="9760">
                  <c:v>0.69532899999999997</c:v>
                </c:pt>
                <c:pt idx="9761">
                  <c:v>0.69501000000000002</c:v>
                </c:pt>
                <c:pt idx="9762">
                  <c:v>0.69469199999999998</c:v>
                </c:pt>
                <c:pt idx="9763">
                  <c:v>0.69437499999999996</c:v>
                </c:pt>
                <c:pt idx="9764">
                  <c:v>0.69405899999999998</c:v>
                </c:pt>
                <c:pt idx="9765">
                  <c:v>0.69374400000000003</c:v>
                </c:pt>
                <c:pt idx="9766">
                  <c:v>0.69342999999999999</c:v>
                </c:pt>
                <c:pt idx="9767">
                  <c:v>0.69311699999999998</c:v>
                </c:pt>
                <c:pt idx="9768">
                  <c:v>0.692805</c:v>
                </c:pt>
                <c:pt idx="9769">
                  <c:v>0.69249400000000005</c:v>
                </c:pt>
                <c:pt idx="9770">
                  <c:v>0.69218400000000002</c:v>
                </c:pt>
                <c:pt idx="9771">
                  <c:v>0.69187500000000002</c:v>
                </c:pt>
                <c:pt idx="9772">
                  <c:v>0.69156700000000004</c:v>
                </c:pt>
                <c:pt idx="9773">
                  <c:v>0.69125899999999996</c:v>
                </c:pt>
                <c:pt idx="9774">
                  <c:v>0.69095300000000004</c:v>
                </c:pt>
                <c:pt idx="9775">
                  <c:v>0.69064800000000004</c:v>
                </c:pt>
                <c:pt idx="9776">
                  <c:v>0.69034399999999996</c:v>
                </c:pt>
                <c:pt idx="9777">
                  <c:v>0.69003999999999999</c:v>
                </c:pt>
                <c:pt idx="9778">
                  <c:v>0.68973799999999996</c:v>
                </c:pt>
                <c:pt idx="9779">
                  <c:v>0.68943600000000005</c:v>
                </c:pt>
                <c:pt idx="9780">
                  <c:v>0.68913599999999997</c:v>
                </c:pt>
                <c:pt idx="9781">
                  <c:v>0.688836</c:v>
                </c:pt>
                <c:pt idx="9782">
                  <c:v>0.68853799999999998</c:v>
                </c:pt>
                <c:pt idx="9783">
                  <c:v>0.68823999999999996</c:v>
                </c:pt>
                <c:pt idx="9784">
                  <c:v>0.68794299999999997</c:v>
                </c:pt>
                <c:pt idx="9785">
                  <c:v>0.68764700000000001</c:v>
                </c:pt>
                <c:pt idx="9786">
                  <c:v>0.68735199999999996</c:v>
                </c:pt>
                <c:pt idx="9787">
                  <c:v>0.68705799999999995</c:v>
                </c:pt>
                <c:pt idx="9788">
                  <c:v>0.68676499999999996</c:v>
                </c:pt>
                <c:pt idx="9789">
                  <c:v>0.686473</c:v>
                </c:pt>
                <c:pt idx="9790">
                  <c:v>0.68618100000000004</c:v>
                </c:pt>
                <c:pt idx="9791">
                  <c:v>0.68589100000000003</c:v>
                </c:pt>
                <c:pt idx="9792">
                  <c:v>0.68560100000000002</c:v>
                </c:pt>
                <c:pt idx="9793">
                  <c:v>0.68531299999999995</c:v>
                </c:pt>
                <c:pt idx="9794">
                  <c:v>0.685025</c:v>
                </c:pt>
                <c:pt idx="9795">
                  <c:v>0.68473799999999996</c:v>
                </c:pt>
                <c:pt idx="9796">
                  <c:v>0.68445199999999995</c:v>
                </c:pt>
                <c:pt idx="9797">
                  <c:v>0.68416699999999997</c:v>
                </c:pt>
                <c:pt idx="9798">
                  <c:v>0.68388199999999999</c:v>
                </c:pt>
                <c:pt idx="9799">
                  <c:v>0.68359899999999996</c:v>
                </c:pt>
                <c:pt idx="9800">
                  <c:v>0.68331600000000003</c:v>
                </c:pt>
                <c:pt idx="9801">
                  <c:v>0.68303400000000003</c:v>
                </c:pt>
                <c:pt idx="9802">
                  <c:v>0.68275300000000005</c:v>
                </c:pt>
                <c:pt idx="9803">
                  <c:v>0.682473</c:v>
                </c:pt>
                <c:pt idx="9804">
                  <c:v>0.68219399999999997</c:v>
                </c:pt>
                <c:pt idx="9805">
                  <c:v>0.68191599999999997</c:v>
                </c:pt>
                <c:pt idx="9806">
                  <c:v>0.68163799999999997</c:v>
                </c:pt>
                <c:pt idx="9807">
                  <c:v>0.68136200000000002</c:v>
                </c:pt>
                <c:pt idx="9808">
                  <c:v>0.68108599999999997</c:v>
                </c:pt>
                <c:pt idx="9809">
                  <c:v>0.68081100000000006</c:v>
                </c:pt>
                <c:pt idx="9810">
                  <c:v>0.68053699999999995</c:v>
                </c:pt>
                <c:pt idx="9811">
                  <c:v>0.68026299999999995</c:v>
                </c:pt>
                <c:pt idx="9812">
                  <c:v>0.67999100000000001</c:v>
                </c:pt>
                <c:pt idx="9813">
                  <c:v>0.67971899999999996</c:v>
                </c:pt>
                <c:pt idx="9814">
                  <c:v>0.67944800000000005</c:v>
                </c:pt>
                <c:pt idx="9815">
                  <c:v>0.67917799999999995</c:v>
                </c:pt>
                <c:pt idx="9816">
                  <c:v>0.67890799999999996</c:v>
                </c:pt>
                <c:pt idx="9817">
                  <c:v>0.67864000000000002</c:v>
                </c:pt>
                <c:pt idx="9818">
                  <c:v>0.67837199999999998</c:v>
                </c:pt>
                <c:pt idx="9819">
                  <c:v>0.67810499999999996</c:v>
                </c:pt>
                <c:pt idx="9820">
                  <c:v>0.67783899999999997</c:v>
                </c:pt>
                <c:pt idx="9821">
                  <c:v>0.67757400000000001</c:v>
                </c:pt>
                <c:pt idx="9822">
                  <c:v>0.67730900000000005</c:v>
                </c:pt>
                <c:pt idx="9823">
                  <c:v>0.67704500000000001</c:v>
                </c:pt>
                <c:pt idx="9824">
                  <c:v>0.67678199999999999</c:v>
                </c:pt>
                <c:pt idx="9825">
                  <c:v>0.67652000000000001</c:v>
                </c:pt>
                <c:pt idx="9826">
                  <c:v>0.67625900000000005</c:v>
                </c:pt>
                <c:pt idx="9827">
                  <c:v>0.67599799999999999</c:v>
                </c:pt>
                <c:pt idx="9828">
                  <c:v>0.67573799999999995</c:v>
                </c:pt>
                <c:pt idx="9829">
                  <c:v>0.67547900000000005</c:v>
                </c:pt>
                <c:pt idx="9830">
                  <c:v>0.67522000000000004</c:v>
                </c:pt>
                <c:pt idx="9831">
                  <c:v>0.67496299999999998</c:v>
                </c:pt>
                <c:pt idx="9832">
                  <c:v>0.67470600000000003</c:v>
                </c:pt>
                <c:pt idx="9833">
                  <c:v>0.67444999999999999</c:v>
                </c:pt>
                <c:pt idx="9834">
                  <c:v>0.67419399999999996</c:v>
                </c:pt>
                <c:pt idx="9835">
                  <c:v>0.67393999999999998</c:v>
                </c:pt>
                <c:pt idx="9836">
                  <c:v>0.67368600000000001</c:v>
                </c:pt>
                <c:pt idx="9837">
                  <c:v>0.67343299999999995</c:v>
                </c:pt>
                <c:pt idx="9838">
                  <c:v>0.67318</c:v>
                </c:pt>
                <c:pt idx="9839">
                  <c:v>0.67292799999999997</c:v>
                </c:pt>
                <c:pt idx="9840">
                  <c:v>0.67267699999999997</c:v>
                </c:pt>
                <c:pt idx="9841">
                  <c:v>0.672427</c:v>
                </c:pt>
                <c:pt idx="9842">
                  <c:v>0.67217800000000005</c:v>
                </c:pt>
                <c:pt idx="9843">
                  <c:v>0.671929</c:v>
                </c:pt>
                <c:pt idx="9844">
                  <c:v>0.67168099999999997</c:v>
                </c:pt>
                <c:pt idx="9845">
                  <c:v>0.67143299999999995</c:v>
                </c:pt>
                <c:pt idx="9846">
                  <c:v>0.67118699999999998</c:v>
                </c:pt>
                <c:pt idx="9847">
                  <c:v>0.67094100000000001</c:v>
                </c:pt>
                <c:pt idx="9848">
                  <c:v>0.67069599999999996</c:v>
                </c:pt>
                <c:pt idx="9849">
                  <c:v>0.67045100000000002</c:v>
                </c:pt>
                <c:pt idx="9850">
                  <c:v>0.670207</c:v>
                </c:pt>
                <c:pt idx="9851">
                  <c:v>0.669964</c:v>
                </c:pt>
                <c:pt idx="9852">
                  <c:v>0.66972200000000004</c:v>
                </c:pt>
                <c:pt idx="9853">
                  <c:v>0.66947999999999996</c:v>
                </c:pt>
                <c:pt idx="9854">
                  <c:v>0.66923900000000003</c:v>
                </c:pt>
                <c:pt idx="9855">
                  <c:v>0.66899900000000001</c:v>
                </c:pt>
                <c:pt idx="9856">
                  <c:v>0.66875899999999999</c:v>
                </c:pt>
                <c:pt idx="9857">
                  <c:v>0.66852</c:v>
                </c:pt>
                <c:pt idx="9858">
                  <c:v>0.66828200000000004</c:v>
                </c:pt>
                <c:pt idx="9859">
                  <c:v>0.66804399999999997</c:v>
                </c:pt>
                <c:pt idx="9860">
                  <c:v>0.66780700000000004</c:v>
                </c:pt>
                <c:pt idx="9861">
                  <c:v>0.66757100000000003</c:v>
                </c:pt>
                <c:pt idx="9862">
                  <c:v>0.66733500000000001</c:v>
                </c:pt>
                <c:pt idx="9863">
                  <c:v>0.66710000000000003</c:v>
                </c:pt>
                <c:pt idx="9864">
                  <c:v>0.66686599999999996</c:v>
                </c:pt>
                <c:pt idx="9865">
                  <c:v>0.66663300000000003</c:v>
                </c:pt>
                <c:pt idx="9866">
                  <c:v>0.66639999999999999</c:v>
                </c:pt>
                <c:pt idx="9867">
                  <c:v>0.66616699999999995</c:v>
                </c:pt>
                <c:pt idx="9868">
                  <c:v>0.66593599999999997</c:v>
                </c:pt>
                <c:pt idx="9869">
                  <c:v>0.66570499999999999</c:v>
                </c:pt>
                <c:pt idx="9870">
                  <c:v>0.66547400000000001</c:v>
                </c:pt>
                <c:pt idx="9871">
                  <c:v>0.66524499999999998</c:v>
                </c:pt>
                <c:pt idx="9872">
                  <c:v>0.66501600000000005</c:v>
                </c:pt>
                <c:pt idx="9873">
                  <c:v>0.66478700000000002</c:v>
                </c:pt>
                <c:pt idx="9874">
                  <c:v>0.66456000000000004</c:v>
                </c:pt>
                <c:pt idx="9875">
                  <c:v>0.66433299999999995</c:v>
                </c:pt>
                <c:pt idx="9876">
                  <c:v>0.66410599999999997</c:v>
                </c:pt>
                <c:pt idx="9877">
                  <c:v>0.66388000000000003</c:v>
                </c:pt>
                <c:pt idx="9878">
                  <c:v>0.66365499999999999</c:v>
                </c:pt>
                <c:pt idx="9879">
                  <c:v>0.66343099999999999</c:v>
                </c:pt>
                <c:pt idx="9880">
                  <c:v>0.66320699999999999</c:v>
                </c:pt>
                <c:pt idx="9881">
                  <c:v>0.66298299999999999</c:v>
                </c:pt>
                <c:pt idx="9882">
                  <c:v>0.66276100000000004</c:v>
                </c:pt>
                <c:pt idx="9883">
                  <c:v>0.66253899999999999</c:v>
                </c:pt>
                <c:pt idx="9884">
                  <c:v>0.66231700000000004</c:v>
                </c:pt>
                <c:pt idx="9885">
                  <c:v>0.66209600000000002</c:v>
                </c:pt>
                <c:pt idx="9886">
                  <c:v>0.66187600000000002</c:v>
                </c:pt>
                <c:pt idx="9887">
                  <c:v>0.66165700000000005</c:v>
                </c:pt>
                <c:pt idx="9888">
                  <c:v>0.66143799999999997</c:v>
                </c:pt>
                <c:pt idx="9889">
                  <c:v>0.661219</c:v>
                </c:pt>
                <c:pt idx="9890">
                  <c:v>0.66100099999999995</c:v>
                </c:pt>
                <c:pt idx="9891">
                  <c:v>0.66078400000000004</c:v>
                </c:pt>
                <c:pt idx="9892">
                  <c:v>0.66056800000000004</c:v>
                </c:pt>
                <c:pt idx="9893">
                  <c:v>0.66035200000000005</c:v>
                </c:pt>
                <c:pt idx="9894">
                  <c:v>0.66013599999999995</c:v>
                </c:pt>
                <c:pt idx="9895">
                  <c:v>0.65992200000000001</c:v>
                </c:pt>
                <c:pt idx="9896">
                  <c:v>0.65970700000000004</c:v>
                </c:pt>
                <c:pt idx="9897">
                  <c:v>0.65949400000000002</c:v>
                </c:pt>
                <c:pt idx="9898">
                  <c:v>0.65928100000000001</c:v>
                </c:pt>
                <c:pt idx="9899">
                  <c:v>0.65906799999999999</c:v>
                </c:pt>
                <c:pt idx="9900">
                  <c:v>0.65885700000000003</c:v>
                </c:pt>
                <c:pt idx="9901">
                  <c:v>0.65864500000000004</c:v>
                </c:pt>
                <c:pt idx="9902">
                  <c:v>0.65843499999999999</c:v>
                </c:pt>
                <c:pt idx="9903">
                  <c:v>0.65822400000000003</c:v>
                </c:pt>
                <c:pt idx="9904">
                  <c:v>0.65801500000000002</c:v>
                </c:pt>
                <c:pt idx="9905">
                  <c:v>0.657806</c:v>
                </c:pt>
                <c:pt idx="9906">
                  <c:v>0.65759800000000002</c:v>
                </c:pt>
                <c:pt idx="9907">
                  <c:v>0.65739000000000003</c:v>
                </c:pt>
                <c:pt idx="9908">
                  <c:v>0.65718299999999996</c:v>
                </c:pt>
                <c:pt idx="9909">
                  <c:v>0.656976</c:v>
                </c:pt>
                <c:pt idx="9910">
                  <c:v>0.65676999999999996</c:v>
                </c:pt>
                <c:pt idx="9911">
                  <c:v>0.65656400000000004</c:v>
                </c:pt>
                <c:pt idx="9912">
                  <c:v>0.65635900000000003</c:v>
                </c:pt>
                <c:pt idx="9913">
                  <c:v>0.65615500000000004</c:v>
                </c:pt>
                <c:pt idx="9914">
                  <c:v>0.65595099999999995</c:v>
                </c:pt>
                <c:pt idx="9915">
                  <c:v>0.655748</c:v>
                </c:pt>
                <c:pt idx="9916">
                  <c:v>0.65554500000000004</c:v>
                </c:pt>
                <c:pt idx="9917">
                  <c:v>0.65534300000000001</c:v>
                </c:pt>
                <c:pt idx="9918">
                  <c:v>0.65514099999999997</c:v>
                </c:pt>
                <c:pt idx="9919">
                  <c:v>0.65493999999999997</c:v>
                </c:pt>
                <c:pt idx="9920">
                  <c:v>0.65473899999999996</c:v>
                </c:pt>
                <c:pt idx="9921">
                  <c:v>0.65453899999999998</c:v>
                </c:pt>
                <c:pt idx="9922">
                  <c:v>0.65434000000000003</c:v>
                </c:pt>
                <c:pt idx="9923">
                  <c:v>0.65414099999999997</c:v>
                </c:pt>
                <c:pt idx="9924">
                  <c:v>0.65394200000000002</c:v>
                </c:pt>
                <c:pt idx="9925">
                  <c:v>0.65374399999999999</c:v>
                </c:pt>
                <c:pt idx="9926">
                  <c:v>0.65354699999999999</c:v>
                </c:pt>
                <c:pt idx="9927">
                  <c:v>0.65334999999999999</c:v>
                </c:pt>
                <c:pt idx="9928">
                  <c:v>0.65315400000000001</c:v>
                </c:pt>
                <c:pt idx="9929">
                  <c:v>0.65295800000000004</c:v>
                </c:pt>
                <c:pt idx="9930">
                  <c:v>0.65276299999999998</c:v>
                </c:pt>
                <c:pt idx="9931">
                  <c:v>0.65256800000000004</c:v>
                </c:pt>
                <c:pt idx="9932">
                  <c:v>0.65237400000000001</c:v>
                </c:pt>
                <c:pt idx="9933">
                  <c:v>0.65217999999999998</c:v>
                </c:pt>
                <c:pt idx="9934">
                  <c:v>0.65198699999999998</c:v>
                </c:pt>
                <c:pt idx="9935">
                  <c:v>0.65179399999999998</c:v>
                </c:pt>
                <c:pt idx="9936">
                  <c:v>0.65160200000000001</c:v>
                </c:pt>
                <c:pt idx="9937">
                  <c:v>0.65141099999999996</c:v>
                </c:pt>
                <c:pt idx="9938">
                  <c:v>0.65122000000000002</c:v>
                </c:pt>
                <c:pt idx="9939">
                  <c:v>0.65102899999999997</c:v>
                </c:pt>
                <c:pt idx="9940">
                  <c:v>0.65083899999999995</c:v>
                </c:pt>
                <c:pt idx="9941">
                  <c:v>0.65064900000000003</c:v>
                </c:pt>
                <c:pt idx="9942">
                  <c:v>0.65046000000000004</c:v>
                </c:pt>
                <c:pt idx="9943">
                  <c:v>0.65027199999999996</c:v>
                </c:pt>
                <c:pt idx="9944">
                  <c:v>0.650084</c:v>
                </c:pt>
                <c:pt idx="9945">
                  <c:v>0.64989600000000003</c:v>
                </c:pt>
                <c:pt idx="9946">
                  <c:v>0.64970899999999998</c:v>
                </c:pt>
                <c:pt idx="9947">
                  <c:v>0.64952200000000004</c:v>
                </c:pt>
                <c:pt idx="9948">
                  <c:v>0.64933600000000002</c:v>
                </c:pt>
                <c:pt idx="9949">
                  <c:v>0.64915100000000003</c:v>
                </c:pt>
                <c:pt idx="9950">
                  <c:v>0.64896600000000004</c:v>
                </c:pt>
                <c:pt idx="9951">
                  <c:v>0.64878100000000005</c:v>
                </c:pt>
                <c:pt idx="9952">
                  <c:v>0.64859699999999998</c:v>
                </c:pt>
                <c:pt idx="9953">
                  <c:v>0.64841300000000002</c:v>
                </c:pt>
                <c:pt idx="9954">
                  <c:v>0.64822999999999997</c:v>
                </c:pt>
                <c:pt idx="9955">
                  <c:v>0.64804700000000004</c:v>
                </c:pt>
                <c:pt idx="9956">
                  <c:v>0.64786500000000002</c:v>
                </c:pt>
                <c:pt idx="9957">
                  <c:v>0.64768400000000004</c:v>
                </c:pt>
                <c:pt idx="9958">
                  <c:v>0.64750200000000002</c:v>
                </c:pt>
                <c:pt idx="9959">
                  <c:v>0.64732199999999995</c:v>
                </c:pt>
                <c:pt idx="9960">
                  <c:v>0.64714099999999997</c:v>
                </c:pt>
                <c:pt idx="9961">
                  <c:v>0.64696100000000001</c:v>
                </c:pt>
                <c:pt idx="9962">
                  <c:v>0.64678199999999997</c:v>
                </c:pt>
                <c:pt idx="9963">
                  <c:v>0.64660300000000004</c:v>
                </c:pt>
                <c:pt idx="9964">
                  <c:v>0.64642500000000003</c:v>
                </c:pt>
                <c:pt idx="9965">
                  <c:v>0.64624700000000002</c:v>
                </c:pt>
                <c:pt idx="9966">
                  <c:v>0.646069</c:v>
                </c:pt>
                <c:pt idx="9967">
                  <c:v>0.64589200000000002</c:v>
                </c:pt>
                <c:pt idx="9968">
                  <c:v>0.64571599999999996</c:v>
                </c:pt>
                <c:pt idx="9969">
                  <c:v>0.64554</c:v>
                </c:pt>
                <c:pt idx="9970">
                  <c:v>0.64536400000000005</c:v>
                </c:pt>
                <c:pt idx="9971">
                  <c:v>0.64518900000000001</c:v>
                </c:pt>
                <c:pt idx="9972">
                  <c:v>0.64501399999999998</c:v>
                </c:pt>
                <c:pt idx="9973">
                  <c:v>0.64483999999999997</c:v>
                </c:pt>
                <c:pt idx="9974">
                  <c:v>0.64466599999999996</c:v>
                </c:pt>
                <c:pt idx="9975">
                  <c:v>0.64449299999999998</c:v>
                </c:pt>
                <c:pt idx="9976">
                  <c:v>0.64432</c:v>
                </c:pt>
                <c:pt idx="9977">
                  <c:v>0.64414800000000005</c:v>
                </c:pt>
                <c:pt idx="9978">
                  <c:v>0.64397599999999999</c:v>
                </c:pt>
                <c:pt idx="9979">
                  <c:v>0.64380400000000004</c:v>
                </c:pt>
                <c:pt idx="9980">
                  <c:v>0.64363300000000001</c:v>
                </c:pt>
                <c:pt idx="9981">
                  <c:v>0.64346199999999998</c:v>
                </c:pt>
                <c:pt idx="9982">
                  <c:v>0.64329199999999997</c:v>
                </c:pt>
                <c:pt idx="9983">
                  <c:v>0.64312199999999997</c:v>
                </c:pt>
                <c:pt idx="9984">
                  <c:v>0.642953</c:v>
                </c:pt>
                <c:pt idx="9985">
                  <c:v>0.64278400000000002</c:v>
                </c:pt>
                <c:pt idx="9986">
                  <c:v>0.64261599999999997</c:v>
                </c:pt>
                <c:pt idx="9987">
                  <c:v>0.64244800000000002</c:v>
                </c:pt>
                <c:pt idx="9988">
                  <c:v>0.64227999999999996</c:v>
                </c:pt>
                <c:pt idx="9989">
                  <c:v>0.64211300000000004</c:v>
                </c:pt>
                <c:pt idx="9990">
                  <c:v>0.64194600000000002</c:v>
                </c:pt>
                <c:pt idx="9991">
                  <c:v>0.64178000000000002</c:v>
                </c:pt>
                <c:pt idx="9992">
                  <c:v>0.64161400000000002</c:v>
                </c:pt>
                <c:pt idx="9993">
                  <c:v>0.64144900000000005</c:v>
                </c:pt>
                <c:pt idx="9994">
                  <c:v>0.64128399999999997</c:v>
                </c:pt>
                <c:pt idx="9995">
                  <c:v>0.64111899999999999</c:v>
                </c:pt>
                <c:pt idx="9996">
                  <c:v>0.64095500000000005</c:v>
                </c:pt>
                <c:pt idx="9997">
                  <c:v>0.640791</c:v>
                </c:pt>
                <c:pt idx="9998">
                  <c:v>0.64062799999999998</c:v>
                </c:pt>
                <c:pt idx="9999">
                  <c:v>0.64046499999999995</c:v>
                </c:pt>
                <c:pt idx="10000">
                  <c:v>0.64030299999999996</c:v>
                </c:pt>
                <c:pt idx="10001">
                  <c:v>0.64014000000000004</c:v>
                </c:pt>
                <c:pt idx="10002">
                  <c:v>0.63997899999999996</c:v>
                </c:pt>
                <c:pt idx="10003">
                  <c:v>0.639818</c:v>
                </c:pt>
                <c:pt idx="10004">
                  <c:v>0.63965700000000003</c:v>
                </c:pt>
                <c:pt idx="10005">
                  <c:v>0.63949599999999995</c:v>
                </c:pt>
                <c:pt idx="10006">
                  <c:v>0.63933600000000002</c:v>
                </c:pt>
                <c:pt idx="10007">
                  <c:v>0.639177</c:v>
                </c:pt>
                <c:pt idx="10008">
                  <c:v>0.63901699999999995</c:v>
                </c:pt>
                <c:pt idx="10009">
                  <c:v>0.63885899999999995</c:v>
                </c:pt>
                <c:pt idx="10010">
                  <c:v>0.63870000000000005</c:v>
                </c:pt>
                <c:pt idx="10011">
                  <c:v>0.63854200000000005</c:v>
                </c:pt>
                <c:pt idx="10012">
                  <c:v>0.63838499999999998</c:v>
                </c:pt>
                <c:pt idx="10013">
                  <c:v>0.63822800000000002</c:v>
                </c:pt>
                <c:pt idx="10014">
                  <c:v>0.63807100000000005</c:v>
                </c:pt>
                <c:pt idx="10015">
                  <c:v>0.63791399999999998</c:v>
                </c:pt>
                <c:pt idx="10016">
                  <c:v>0.63775800000000005</c:v>
                </c:pt>
                <c:pt idx="10017">
                  <c:v>0.63760300000000003</c:v>
                </c:pt>
                <c:pt idx="10018">
                  <c:v>0.63744800000000001</c:v>
                </c:pt>
                <c:pt idx="10019">
                  <c:v>0.637293</c:v>
                </c:pt>
                <c:pt idx="10020">
                  <c:v>0.63713799999999998</c:v>
                </c:pt>
                <c:pt idx="10021">
                  <c:v>0.63698399999999999</c:v>
                </c:pt>
                <c:pt idx="10022">
                  <c:v>0.63683100000000004</c:v>
                </c:pt>
                <c:pt idx="10023">
                  <c:v>0.63667799999999997</c:v>
                </c:pt>
                <c:pt idx="10024">
                  <c:v>0.63652500000000001</c:v>
                </c:pt>
                <c:pt idx="10025">
                  <c:v>0.63637200000000005</c:v>
                </c:pt>
                <c:pt idx="10026">
                  <c:v>0.63622000000000001</c:v>
                </c:pt>
                <c:pt idx="10027">
                  <c:v>0.636069</c:v>
                </c:pt>
                <c:pt idx="10028">
                  <c:v>0.63591699999999995</c:v>
                </c:pt>
                <c:pt idx="10029">
                  <c:v>0.63576600000000005</c:v>
                </c:pt>
                <c:pt idx="10030">
                  <c:v>0.63561599999999996</c:v>
                </c:pt>
                <c:pt idx="10031">
                  <c:v>0.63546599999999998</c:v>
                </c:pt>
                <c:pt idx="10032">
                  <c:v>0.63531599999999999</c:v>
                </c:pt>
                <c:pt idx="10033">
                  <c:v>0.63516600000000001</c:v>
                </c:pt>
                <c:pt idx="10034">
                  <c:v>0.63501700000000005</c:v>
                </c:pt>
                <c:pt idx="10035">
                  <c:v>0.63486900000000002</c:v>
                </c:pt>
                <c:pt idx="10036">
                  <c:v>0.63471999999999995</c:v>
                </c:pt>
                <c:pt idx="10037">
                  <c:v>0.63457200000000002</c:v>
                </c:pt>
                <c:pt idx="10038">
                  <c:v>0.63442500000000002</c:v>
                </c:pt>
                <c:pt idx="10039">
                  <c:v>0.63427800000000001</c:v>
                </c:pt>
                <c:pt idx="10040">
                  <c:v>0.634131</c:v>
                </c:pt>
                <c:pt idx="10041">
                  <c:v>0.63398399999999999</c:v>
                </c:pt>
                <c:pt idx="10042">
                  <c:v>0.63383800000000001</c:v>
                </c:pt>
                <c:pt idx="10043">
                  <c:v>0.63369299999999995</c:v>
                </c:pt>
                <c:pt idx="10044">
                  <c:v>0.63354699999999997</c:v>
                </c:pt>
                <c:pt idx="10045">
                  <c:v>0.63340200000000002</c:v>
                </c:pt>
                <c:pt idx="10046">
                  <c:v>0.63325799999999999</c:v>
                </c:pt>
                <c:pt idx="10047">
                  <c:v>0.63311300000000004</c:v>
                </c:pt>
                <c:pt idx="10048">
                  <c:v>0.63297000000000003</c:v>
                </c:pt>
                <c:pt idx="10049">
                  <c:v>0.632826</c:v>
                </c:pt>
                <c:pt idx="10050">
                  <c:v>0.632683</c:v>
                </c:pt>
                <c:pt idx="10051">
                  <c:v>0.63253999999999999</c:v>
                </c:pt>
                <c:pt idx="10052">
                  <c:v>0.63239800000000002</c:v>
                </c:pt>
                <c:pt idx="10053">
                  <c:v>0.63225500000000001</c:v>
                </c:pt>
                <c:pt idx="10054">
                  <c:v>0.63211399999999995</c:v>
                </c:pt>
                <c:pt idx="10055">
                  <c:v>0.63197199999999998</c:v>
                </c:pt>
                <c:pt idx="10056">
                  <c:v>0.63183100000000003</c:v>
                </c:pt>
                <c:pt idx="10057">
                  <c:v>0.631691</c:v>
                </c:pt>
                <c:pt idx="10058">
                  <c:v>0.63154999999999994</c:v>
                </c:pt>
                <c:pt idx="10059">
                  <c:v>0.63141000000000003</c:v>
                </c:pt>
                <c:pt idx="10060">
                  <c:v>0.63127</c:v>
                </c:pt>
                <c:pt idx="10061">
                  <c:v>0.631131</c:v>
                </c:pt>
                <c:pt idx="10062">
                  <c:v>0.630992</c:v>
                </c:pt>
                <c:pt idx="10063">
                  <c:v>0.63085400000000003</c:v>
                </c:pt>
                <c:pt idx="10064">
                  <c:v>0.63071500000000003</c:v>
                </c:pt>
                <c:pt idx="10065">
                  <c:v>0.63057700000000005</c:v>
                </c:pt>
                <c:pt idx="10066">
                  <c:v>0.63044</c:v>
                </c:pt>
                <c:pt idx="10067">
                  <c:v>0.63030299999999995</c:v>
                </c:pt>
                <c:pt idx="10068">
                  <c:v>0.630166</c:v>
                </c:pt>
                <c:pt idx="10069">
                  <c:v>0.63002899999999995</c:v>
                </c:pt>
                <c:pt idx="10070">
                  <c:v>0.62989300000000004</c:v>
                </c:pt>
                <c:pt idx="10071">
                  <c:v>0.62975700000000001</c:v>
                </c:pt>
                <c:pt idx="10072">
                  <c:v>0.62962099999999999</c:v>
                </c:pt>
                <c:pt idx="10073">
                  <c:v>0.62948599999999999</c:v>
                </c:pt>
                <c:pt idx="10074">
                  <c:v>0.62935099999999999</c:v>
                </c:pt>
                <c:pt idx="10075">
                  <c:v>0.62921700000000003</c:v>
                </c:pt>
                <c:pt idx="10076">
                  <c:v>0.62908200000000003</c:v>
                </c:pt>
                <c:pt idx="10077">
                  <c:v>0.62894799999999995</c:v>
                </c:pt>
                <c:pt idx="10078">
                  <c:v>0.62881500000000001</c:v>
                </c:pt>
                <c:pt idx="10079">
                  <c:v>0.62868199999999996</c:v>
                </c:pt>
                <c:pt idx="10080">
                  <c:v>0.62854900000000002</c:v>
                </c:pt>
                <c:pt idx="10081">
                  <c:v>0.62841599999999997</c:v>
                </c:pt>
                <c:pt idx="10082">
                  <c:v>0.62828399999999995</c:v>
                </c:pt>
                <c:pt idx="10083">
                  <c:v>0.62815200000000004</c:v>
                </c:pt>
                <c:pt idx="10084">
                  <c:v>0.62802000000000002</c:v>
                </c:pt>
                <c:pt idx="10085">
                  <c:v>0.62788900000000003</c:v>
                </c:pt>
                <c:pt idx="10086">
                  <c:v>0.62775800000000004</c:v>
                </c:pt>
                <c:pt idx="10087">
                  <c:v>0.62762700000000005</c:v>
                </c:pt>
                <c:pt idx="10088">
                  <c:v>0.62749699999999997</c:v>
                </c:pt>
                <c:pt idx="10089">
                  <c:v>0.62736700000000001</c:v>
                </c:pt>
                <c:pt idx="10090">
                  <c:v>0.62723700000000004</c:v>
                </c:pt>
                <c:pt idx="10091">
                  <c:v>0.627108</c:v>
                </c:pt>
                <c:pt idx="10092">
                  <c:v>0.62697899999999995</c:v>
                </c:pt>
                <c:pt idx="10093">
                  <c:v>0.62685000000000002</c:v>
                </c:pt>
                <c:pt idx="10094">
                  <c:v>0.626722</c:v>
                </c:pt>
                <c:pt idx="10095">
                  <c:v>0.62659299999999996</c:v>
                </c:pt>
                <c:pt idx="10096">
                  <c:v>0.62646599999999997</c:v>
                </c:pt>
                <c:pt idx="10097">
                  <c:v>0.62633799999999995</c:v>
                </c:pt>
                <c:pt idx="10098">
                  <c:v>0.62621099999999996</c:v>
                </c:pt>
                <c:pt idx="10099">
                  <c:v>0.62608399999999997</c:v>
                </c:pt>
                <c:pt idx="10100">
                  <c:v>0.62595699999999999</c:v>
                </c:pt>
                <c:pt idx="10101">
                  <c:v>0.62583100000000003</c:v>
                </c:pt>
                <c:pt idx="10102">
                  <c:v>0.62570499999999996</c:v>
                </c:pt>
                <c:pt idx="10103">
                  <c:v>0.62558000000000002</c:v>
                </c:pt>
                <c:pt idx="10104">
                  <c:v>0.62545399999999995</c:v>
                </c:pt>
                <c:pt idx="10105">
                  <c:v>0.62532900000000002</c:v>
                </c:pt>
                <c:pt idx="10106">
                  <c:v>0.62520399999999998</c:v>
                </c:pt>
                <c:pt idx="10107">
                  <c:v>0.62507999999999997</c:v>
                </c:pt>
                <c:pt idx="10108">
                  <c:v>0.62495599999999996</c:v>
                </c:pt>
                <c:pt idx="10109">
                  <c:v>0.62483200000000005</c:v>
                </c:pt>
                <c:pt idx="10110">
                  <c:v>0.62470899999999996</c:v>
                </c:pt>
                <c:pt idx="10111">
                  <c:v>0.62458499999999995</c:v>
                </c:pt>
                <c:pt idx="10112">
                  <c:v>0.62446199999999996</c:v>
                </c:pt>
                <c:pt idx="10113">
                  <c:v>0.62434000000000001</c:v>
                </c:pt>
                <c:pt idx="10114">
                  <c:v>0.62421700000000002</c:v>
                </c:pt>
                <c:pt idx="10115">
                  <c:v>0.62409499999999996</c:v>
                </c:pt>
                <c:pt idx="10116">
                  <c:v>0.62397400000000003</c:v>
                </c:pt>
                <c:pt idx="10117">
                  <c:v>0.62385199999999996</c:v>
                </c:pt>
                <c:pt idx="10118">
                  <c:v>0.62373100000000004</c:v>
                </c:pt>
                <c:pt idx="10119">
                  <c:v>0.62361</c:v>
                </c:pt>
                <c:pt idx="10120">
                  <c:v>0.62348999999999999</c:v>
                </c:pt>
                <c:pt idx="10121">
                  <c:v>0.62336899999999995</c:v>
                </c:pt>
                <c:pt idx="10122">
                  <c:v>0.62324900000000005</c:v>
                </c:pt>
                <c:pt idx="10123">
                  <c:v>0.62312999999999996</c:v>
                </c:pt>
                <c:pt idx="10124">
                  <c:v>0.62300999999999995</c:v>
                </c:pt>
                <c:pt idx="10125">
                  <c:v>0.62289099999999997</c:v>
                </c:pt>
                <c:pt idx="10126">
                  <c:v>0.62277199999999999</c:v>
                </c:pt>
                <c:pt idx="10127">
                  <c:v>0.62265400000000004</c:v>
                </c:pt>
                <c:pt idx="10128">
                  <c:v>0.62253499999999995</c:v>
                </c:pt>
                <c:pt idx="10129">
                  <c:v>0.622417</c:v>
                </c:pt>
                <c:pt idx="10130">
                  <c:v>0.62229999999999996</c:v>
                </c:pt>
                <c:pt idx="10131">
                  <c:v>0.62218200000000001</c:v>
                </c:pt>
                <c:pt idx="10132">
                  <c:v>0.62206499999999998</c:v>
                </c:pt>
                <c:pt idx="10133">
                  <c:v>0.62194799999999995</c:v>
                </c:pt>
                <c:pt idx="10134">
                  <c:v>0.62183200000000005</c:v>
                </c:pt>
                <c:pt idx="10135">
                  <c:v>0.62171500000000002</c:v>
                </c:pt>
                <c:pt idx="10136">
                  <c:v>0.62159900000000001</c:v>
                </c:pt>
                <c:pt idx="10137">
                  <c:v>0.62148400000000004</c:v>
                </c:pt>
                <c:pt idx="10138">
                  <c:v>0.62136800000000003</c:v>
                </c:pt>
                <c:pt idx="10139">
                  <c:v>0.62125300000000006</c:v>
                </c:pt>
                <c:pt idx="10140">
                  <c:v>0.62113799999999997</c:v>
                </c:pt>
                <c:pt idx="10141">
                  <c:v>0.62102400000000002</c:v>
                </c:pt>
                <c:pt idx="10142">
                  <c:v>0.62090900000000004</c:v>
                </c:pt>
                <c:pt idx="10143">
                  <c:v>0.62079499999999999</c:v>
                </c:pt>
                <c:pt idx="10144">
                  <c:v>0.62068100000000004</c:v>
                </c:pt>
                <c:pt idx="10145">
                  <c:v>0.62056800000000001</c:v>
                </c:pt>
                <c:pt idx="10146">
                  <c:v>0.62045399999999995</c:v>
                </c:pt>
                <c:pt idx="10147">
                  <c:v>0.62034100000000003</c:v>
                </c:pt>
                <c:pt idx="10148">
                  <c:v>0.62022900000000003</c:v>
                </c:pt>
                <c:pt idx="10149">
                  <c:v>0.620116</c:v>
                </c:pt>
                <c:pt idx="10150">
                  <c:v>0.620004</c:v>
                </c:pt>
                <c:pt idx="10151">
                  <c:v>0.619892</c:v>
                </c:pt>
                <c:pt idx="10152">
                  <c:v>0.61978100000000003</c:v>
                </c:pt>
                <c:pt idx="10153">
                  <c:v>0.61966900000000003</c:v>
                </c:pt>
                <c:pt idx="10154">
                  <c:v>0.61955800000000005</c:v>
                </c:pt>
                <c:pt idx="10155">
                  <c:v>0.61944699999999997</c:v>
                </c:pt>
                <c:pt idx="10156">
                  <c:v>0.61933700000000003</c:v>
                </c:pt>
                <c:pt idx="10157">
                  <c:v>0.61922600000000005</c:v>
                </c:pt>
                <c:pt idx="10158">
                  <c:v>0.619116</c:v>
                </c:pt>
                <c:pt idx="10159">
                  <c:v>0.61900599999999995</c:v>
                </c:pt>
                <c:pt idx="10160">
                  <c:v>0.61889700000000003</c:v>
                </c:pt>
                <c:pt idx="10161">
                  <c:v>0.61878699999999998</c:v>
                </c:pt>
                <c:pt idx="10162">
                  <c:v>0.61867799999999995</c:v>
                </c:pt>
                <c:pt idx="10163">
                  <c:v>0.61856999999999995</c:v>
                </c:pt>
                <c:pt idx="10164">
                  <c:v>0.61846100000000004</c:v>
                </c:pt>
                <c:pt idx="10165">
                  <c:v>0.61835300000000004</c:v>
                </c:pt>
                <c:pt idx="10166">
                  <c:v>0.61824500000000004</c:v>
                </c:pt>
                <c:pt idx="10167">
                  <c:v>0.61813700000000005</c:v>
                </c:pt>
                <c:pt idx="10168">
                  <c:v>0.61802999999999997</c:v>
                </c:pt>
                <c:pt idx="10169">
                  <c:v>0.61792199999999997</c:v>
                </c:pt>
                <c:pt idx="10170">
                  <c:v>0.61781600000000003</c:v>
                </c:pt>
                <c:pt idx="10171">
                  <c:v>0.61770899999999995</c:v>
                </c:pt>
                <c:pt idx="10172">
                  <c:v>0.61760199999999998</c:v>
                </c:pt>
                <c:pt idx="10173">
                  <c:v>0.61749600000000004</c:v>
                </c:pt>
                <c:pt idx="10174">
                  <c:v>0.61738999999999999</c:v>
                </c:pt>
                <c:pt idx="10175">
                  <c:v>0.61728400000000005</c:v>
                </c:pt>
                <c:pt idx="10176">
                  <c:v>0.61717900000000003</c:v>
                </c:pt>
                <c:pt idx="10177">
                  <c:v>0.61707400000000001</c:v>
                </c:pt>
                <c:pt idx="10178">
                  <c:v>0.61696899999999999</c:v>
                </c:pt>
                <c:pt idx="10179">
                  <c:v>0.61686399999999997</c:v>
                </c:pt>
                <c:pt idx="10180">
                  <c:v>0.61675999999999997</c:v>
                </c:pt>
                <c:pt idx="10181">
                  <c:v>0.61665499999999995</c:v>
                </c:pt>
                <c:pt idx="10182">
                  <c:v>0.61655099999999996</c:v>
                </c:pt>
                <c:pt idx="10183">
                  <c:v>0.616448</c:v>
                </c:pt>
                <c:pt idx="10184">
                  <c:v>0.616344</c:v>
                </c:pt>
                <c:pt idx="10185">
                  <c:v>0.61624100000000004</c:v>
                </c:pt>
                <c:pt idx="10186">
                  <c:v>0.61613799999999996</c:v>
                </c:pt>
                <c:pt idx="10187">
                  <c:v>0.616035</c:v>
                </c:pt>
                <c:pt idx="10188">
                  <c:v>0.61593299999999995</c:v>
                </c:pt>
                <c:pt idx="10189">
                  <c:v>0.61582999999999999</c:v>
                </c:pt>
                <c:pt idx="10190">
                  <c:v>0.61572800000000005</c:v>
                </c:pt>
                <c:pt idx="10191">
                  <c:v>0.61562600000000001</c:v>
                </c:pt>
                <c:pt idx="10192">
                  <c:v>0.61552499999999999</c:v>
                </c:pt>
                <c:pt idx="10193">
                  <c:v>0.61542399999999997</c:v>
                </c:pt>
                <c:pt idx="10194">
                  <c:v>0.61532299999999995</c:v>
                </c:pt>
                <c:pt idx="10195">
                  <c:v>0.61522200000000005</c:v>
                </c:pt>
                <c:pt idx="10196">
                  <c:v>0.61512100000000003</c:v>
                </c:pt>
                <c:pt idx="10197">
                  <c:v>0.61502100000000004</c:v>
                </c:pt>
                <c:pt idx="10198">
                  <c:v>0.61492100000000005</c:v>
                </c:pt>
                <c:pt idx="10199">
                  <c:v>0.61482099999999995</c:v>
                </c:pt>
                <c:pt idx="10200">
                  <c:v>0.61472099999999996</c:v>
                </c:pt>
                <c:pt idx="10201">
                  <c:v>0.614622</c:v>
                </c:pt>
                <c:pt idx="10202">
                  <c:v>0.61452200000000001</c:v>
                </c:pt>
                <c:pt idx="10203">
                  <c:v>0.61442300000000005</c:v>
                </c:pt>
                <c:pt idx="10204">
                  <c:v>0.61432500000000001</c:v>
                </c:pt>
                <c:pt idx="10205">
                  <c:v>0.61422600000000005</c:v>
                </c:pt>
                <c:pt idx="10206">
                  <c:v>0.61412800000000001</c:v>
                </c:pt>
                <c:pt idx="10207">
                  <c:v>0.61402999999999996</c:v>
                </c:pt>
                <c:pt idx="10208">
                  <c:v>0.61393200000000003</c:v>
                </c:pt>
                <c:pt idx="10209">
                  <c:v>0.61383399999999999</c:v>
                </c:pt>
                <c:pt idx="10210">
                  <c:v>0.61373699999999998</c:v>
                </c:pt>
                <c:pt idx="10211">
                  <c:v>0.61363999999999996</c:v>
                </c:pt>
                <c:pt idx="10212">
                  <c:v>0.61354299999999995</c:v>
                </c:pt>
                <c:pt idx="10213">
                  <c:v>0.61344600000000005</c:v>
                </c:pt>
                <c:pt idx="10214">
                  <c:v>0.61334999999999995</c:v>
                </c:pt>
                <c:pt idx="10215">
                  <c:v>0.61325399999999997</c:v>
                </c:pt>
                <c:pt idx="10216">
                  <c:v>0.61315799999999998</c:v>
                </c:pt>
                <c:pt idx="10217">
                  <c:v>0.613062</c:v>
                </c:pt>
                <c:pt idx="10218">
                  <c:v>0.61296600000000001</c:v>
                </c:pt>
                <c:pt idx="10219">
                  <c:v>0.61287100000000005</c:v>
                </c:pt>
                <c:pt idx="10220">
                  <c:v>0.61277599999999999</c:v>
                </c:pt>
                <c:pt idx="10221">
                  <c:v>0.61268100000000003</c:v>
                </c:pt>
                <c:pt idx="10222">
                  <c:v>0.61258599999999996</c:v>
                </c:pt>
                <c:pt idx="10223">
                  <c:v>0.61249200000000004</c:v>
                </c:pt>
                <c:pt idx="10224">
                  <c:v>0.612398</c:v>
                </c:pt>
                <c:pt idx="10225">
                  <c:v>0.61230399999999996</c:v>
                </c:pt>
                <c:pt idx="10226">
                  <c:v>0.61221000000000003</c:v>
                </c:pt>
                <c:pt idx="10227">
                  <c:v>0.61211599999999999</c:v>
                </c:pt>
                <c:pt idx="10228">
                  <c:v>0.61202299999999998</c:v>
                </c:pt>
                <c:pt idx="10229">
                  <c:v>0.61192999999999997</c:v>
                </c:pt>
                <c:pt idx="10230">
                  <c:v>0.61183699999999996</c:v>
                </c:pt>
                <c:pt idx="10231">
                  <c:v>0.61174399999999995</c:v>
                </c:pt>
                <c:pt idx="10232">
                  <c:v>0.61165199999999997</c:v>
                </c:pt>
                <c:pt idx="10233">
                  <c:v>0.61155899999999996</c:v>
                </c:pt>
                <c:pt idx="10234">
                  <c:v>0.61146699999999998</c:v>
                </c:pt>
                <c:pt idx="10235">
                  <c:v>0.611375</c:v>
                </c:pt>
                <c:pt idx="10236">
                  <c:v>0.61128400000000005</c:v>
                </c:pt>
                <c:pt idx="10237">
                  <c:v>0.61119199999999996</c:v>
                </c:pt>
                <c:pt idx="10238">
                  <c:v>0.61110100000000001</c:v>
                </c:pt>
                <c:pt idx="10239">
                  <c:v>0.61101000000000005</c:v>
                </c:pt>
                <c:pt idx="10240">
                  <c:v>0.61091899999999999</c:v>
                </c:pt>
                <c:pt idx="10241">
                  <c:v>0.61082899999999996</c:v>
                </c:pt>
                <c:pt idx="10242">
                  <c:v>0.610738</c:v>
                </c:pt>
                <c:pt idx="10243">
                  <c:v>0.61064799999999997</c:v>
                </c:pt>
                <c:pt idx="10244">
                  <c:v>0.61055800000000005</c:v>
                </c:pt>
                <c:pt idx="10245">
                  <c:v>0.61046800000000001</c:v>
                </c:pt>
                <c:pt idx="10246">
                  <c:v>0.610379</c:v>
                </c:pt>
                <c:pt idx="10247">
                  <c:v>0.61028899999999997</c:v>
                </c:pt>
                <c:pt idx="10248">
                  <c:v>0.61019999999999996</c:v>
                </c:pt>
                <c:pt idx="10249">
                  <c:v>0.61011099999999996</c:v>
                </c:pt>
                <c:pt idx="10250">
                  <c:v>0.61002299999999998</c:v>
                </c:pt>
                <c:pt idx="10251">
                  <c:v>0.60993399999999998</c:v>
                </c:pt>
                <c:pt idx="10252">
                  <c:v>0.609846</c:v>
                </c:pt>
                <c:pt idx="10253">
                  <c:v>0.60975800000000002</c:v>
                </c:pt>
                <c:pt idx="10254">
                  <c:v>0.60967000000000005</c:v>
                </c:pt>
                <c:pt idx="10255">
                  <c:v>0.60958199999999996</c:v>
                </c:pt>
                <c:pt idx="10256">
                  <c:v>0.60949500000000001</c:v>
                </c:pt>
                <c:pt idx="10257">
                  <c:v>0.60940700000000003</c:v>
                </c:pt>
                <c:pt idx="10258">
                  <c:v>0.60931999999999997</c:v>
                </c:pt>
                <c:pt idx="10259">
                  <c:v>0.60923300000000002</c:v>
                </c:pt>
                <c:pt idx="10260">
                  <c:v>0.60914699999999999</c:v>
                </c:pt>
                <c:pt idx="10261">
                  <c:v>0.60906000000000005</c:v>
                </c:pt>
                <c:pt idx="10262">
                  <c:v>0.60897400000000002</c:v>
                </c:pt>
                <c:pt idx="10263">
                  <c:v>0.60888799999999998</c:v>
                </c:pt>
                <c:pt idx="10264">
                  <c:v>0.60880199999999995</c:v>
                </c:pt>
                <c:pt idx="10265">
                  <c:v>0.60871600000000003</c:v>
                </c:pt>
                <c:pt idx="10266">
                  <c:v>0.60863100000000003</c:v>
                </c:pt>
                <c:pt idx="10267">
                  <c:v>0.608545</c:v>
                </c:pt>
                <c:pt idx="10268">
                  <c:v>0.60846</c:v>
                </c:pt>
                <c:pt idx="10269">
                  <c:v>0.608375</c:v>
                </c:pt>
                <c:pt idx="10270">
                  <c:v>0.60829100000000003</c:v>
                </c:pt>
                <c:pt idx="10271">
                  <c:v>0.60820600000000002</c:v>
                </c:pt>
                <c:pt idx="10272">
                  <c:v>0.60812200000000005</c:v>
                </c:pt>
                <c:pt idx="10273">
                  <c:v>0.60803799999999997</c:v>
                </c:pt>
                <c:pt idx="10274">
                  <c:v>0.60795399999999999</c:v>
                </c:pt>
                <c:pt idx="10275">
                  <c:v>0.60787000000000002</c:v>
                </c:pt>
                <c:pt idx="10276">
                  <c:v>0.60778600000000005</c:v>
                </c:pt>
                <c:pt idx="10277">
                  <c:v>0.60770299999999999</c:v>
                </c:pt>
                <c:pt idx="10278">
                  <c:v>0.60762000000000005</c:v>
                </c:pt>
                <c:pt idx="10279">
                  <c:v>0.60753699999999999</c:v>
                </c:pt>
                <c:pt idx="10280">
                  <c:v>0.60745400000000005</c:v>
                </c:pt>
                <c:pt idx="10281">
                  <c:v>0.60737099999999999</c:v>
                </c:pt>
                <c:pt idx="10282">
                  <c:v>0.60728899999999997</c:v>
                </c:pt>
                <c:pt idx="10283">
                  <c:v>0.60720700000000005</c:v>
                </c:pt>
                <c:pt idx="10284">
                  <c:v>0.60712500000000003</c:v>
                </c:pt>
                <c:pt idx="10285">
                  <c:v>0.607043</c:v>
                </c:pt>
                <c:pt idx="10286">
                  <c:v>0.60696099999999997</c:v>
                </c:pt>
                <c:pt idx="10287">
                  <c:v>0.60687999999999998</c:v>
                </c:pt>
                <c:pt idx="10288">
                  <c:v>0.60679799999999995</c:v>
                </c:pt>
                <c:pt idx="10289">
                  <c:v>0.60671699999999995</c:v>
                </c:pt>
                <c:pt idx="10290">
                  <c:v>0.60663599999999995</c:v>
                </c:pt>
                <c:pt idx="10291">
                  <c:v>0.60655599999999998</c:v>
                </c:pt>
                <c:pt idx="10292">
                  <c:v>0.60647499999999999</c:v>
                </c:pt>
                <c:pt idx="10293">
                  <c:v>0.60639500000000002</c:v>
                </c:pt>
                <c:pt idx="10294">
                  <c:v>0.60631400000000002</c:v>
                </c:pt>
                <c:pt idx="10295">
                  <c:v>0.60623400000000005</c:v>
                </c:pt>
                <c:pt idx="10296">
                  <c:v>0.606155</c:v>
                </c:pt>
                <c:pt idx="10297">
                  <c:v>0.60607500000000003</c:v>
                </c:pt>
                <c:pt idx="10298">
                  <c:v>0.60599499999999995</c:v>
                </c:pt>
                <c:pt idx="10299">
                  <c:v>0.60591600000000001</c:v>
                </c:pt>
                <c:pt idx="10300">
                  <c:v>0.60583699999999996</c:v>
                </c:pt>
                <c:pt idx="10301">
                  <c:v>0.60575800000000002</c:v>
                </c:pt>
                <c:pt idx="10302">
                  <c:v>0.60567899999999997</c:v>
                </c:pt>
                <c:pt idx="10303">
                  <c:v>0.60560099999999994</c:v>
                </c:pt>
                <c:pt idx="10304">
                  <c:v>0.605522</c:v>
                </c:pt>
                <c:pt idx="10305">
                  <c:v>0.60544399999999998</c:v>
                </c:pt>
                <c:pt idx="10306">
                  <c:v>0.60536599999999996</c:v>
                </c:pt>
                <c:pt idx="10307">
                  <c:v>0.60528800000000005</c:v>
                </c:pt>
                <c:pt idx="10308">
                  <c:v>0.60521100000000005</c:v>
                </c:pt>
                <c:pt idx="10309">
                  <c:v>0.60513300000000003</c:v>
                </c:pt>
                <c:pt idx="10310">
                  <c:v>0.60505600000000004</c:v>
                </c:pt>
                <c:pt idx="10311">
                  <c:v>0.60497900000000004</c:v>
                </c:pt>
                <c:pt idx="10312">
                  <c:v>0.60490200000000005</c:v>
                </c:pt>
                <c:pt idx="10313">
                  <c:v>0.60482499999999995</c:v>
                </c:pt>
                <c:pt idx="10314">
                  <c:v>0.60474799999999995</c:v>
                </c:pt>
                <c:pt idx="10315">
                  <c:v>0.60467199999999999</c:v>
                </c:pt>
                <c:pt idx="10316">
                  <c:v>0.60459600000000002</c:v>
                </c:pt>
                <c:pt idx="10317">
                  <c:v>0.60451900000000003</c:v>
                </c:pt>
                <c:pt idx="10318">
                  <c:v>0.60444299999999995</c:v>
                </c:pt>
                <c:pt idx="10319">
                  <c:v>0.60436800000000002</c:v>
                </c:pt>
                <c:pt idx="10320">
                  <c:v>0.60429200000000005</c:v>
                </c:pt>
                <c:pt idx="10321">
                  <c:v>0.604217</c:v>
                </c:pt>
                <c:pt idx="10322">
                  <c:v>0.60414100000000004</c:v>
                </c:pt>
                <c:pt idx="10323">
                  <c:v>0.60406599999999999</c:v>
                </c:pt>
                <c:pt idx="10324">
                  <c:v>0.60399099999999994</c:v>
                </c:pt>
                <c:pt idx="10325">
                  <c:v>0.60391700000000004</c:v>
                </c:pt>
                <c:pt idx="10326">
                  <c:v>0.60384199999999999</c:v>
                </c:pt>
                <c:pt idx="10327">
                  <c:v>0.60376799999999997</c:v>
                </c:pt>
                <c:pt idx="10328">
                  <c:v>0.60369399999999995</c:v>
                </c:pt>
                <c:pt idx="10329">
                  <c:v>0.60361900000000002</c:v>
                </c:pt>
                <c:pt idx="10330">
                  <c:v>0.60354600000000003</c:v>
                </c:pt>
                <c:pt idx="10331">
                  <c:v>0.60347200000000001</c:v>
                </c:pt>
                <c:pt idx="10332">
                  <c:v>0.60339799999999999</c:v>
                </c:pt>
                <c:pt idx="10333">
                  <c:v>0.603325</c:v>
                </c:pt>
                <c:pt idx="10334">
                  <c:v>0.60325200000000001</c:v>
                </c:pt>
                <c:pt idx="10335">
                  <c:v>0.60317900000000002</c:v>
                </c:pt>
                <c:pt idx="10336">
                  <c:v>0.60310600000000003</c:v>
                </c:pt>
                <c:pt idx="10337">
                  <c:v>0.60303300000000004</c:v>
                </c:pt>
                <c:pt idx="10338">
                  <c:v>0.60296000000000005</c:v>
                </c:pt>
                <c:pt idx="10339">
                  <c:v>0.60288799999999998</c:v>
                </c:pt>
                <c:pt idx="10340">
                  <c:v>0.60281600000000002</c:v>
                </c:pt>
                <c:pt idx="10341">
                  <c:v>0.60274399999999995</c:v>
                </c:pt>
                <c:pt idx="10342">
                  <c:v>0.60267199999999999</c:v>
                </c:pt>
                <c:pt idx="10343">
                  <c:v>0.60260000000000002</c:v>
                </c:pt>
                <c:pt idx="10344">
                  <c:v>0.60252799999999995</c:v>
                </c:pt>
                <c:pt idx="10345">
                  <c:v>0.60245700000000002</c:v>
                </c:pt>
                <c:pt idx="10346">
                  <c:v>0.60238599999999998</c:v>
                </c:pt>
                <c:pt idx="10347">
                  <c:v>0.60231500000000004</c:v>
                </c:pt>
                <c:pt idx="10348">
                  <c:v>0.602244</c:v>
                </c:pt>
                <c:pt idx="10349">
                  <c:v>0.60217299999999996</c:v>
                </c:pt>
                <c:pt idx="10350">
                  <c:v>0.60210200000000003</c:v>
                </c:pt>
                <c:pt idx="10351">
                  <c:v>0.60203200000000001</c:v>
                </c:pt>
                <c:pt idx="10352">
                  <c:v>0.60196099999999997</c:v>
                </c:pt>
                <c:pt idx="10353">
                  <c:v>0.60189099999999995</c:v>
                </c:pt>
                <c:pt idx="10354">
                  <c:v>0.60182100000000005</c:v>
                </c:pt>
                <c:pt idx="10355">
                  <c:v>0.60175100000000004</c:v>
                </c:pt>
                <c:pt idx="10356">
                  <c:v>0.60168200000000005</c:v>
                </c:pt>
                <c:pt idx="10357">
                  <c:v>0.60161200000000004</c:v>
                </c:pt>
                <c:pt idx="10358">
                  <c:v>0.60154300000000005</c:v>
                </c:pt>
                <c:pt idx="10359">
                  <c:v>0.60147399999999995</c:v>
                </c:pt>
                <c:pt idx="10360">
                  <c:v>0.60140400000000005</c:v>
                </c:pt>
                <c:pt idx="10361">
                  <c:v>0.60133599999999998</c:v>
                </c:pt>
                <c:pt idx="10362">
                  <c:v>0.601267</c:v>
                </c:pt>
                <c:pt idx="10363">
                  <c:v>0.60119800000000001</c:v>
                </c:pt>
                <c:pt idx="10364">
                  <c:v>0.60113000000000005</c:v>
                </c:pt>
                <c:pt idx="10365">
                  <c:v>0.60106099999999996</c:v>
                </c:pt>
                <c:pt idx="10366">
                  <c:v>0.600993</c:v>
                </c:pt>
                <c:pt idx="10367">
                  <c:v>0.60092500000000004</c:v>
                </c:pt>
                <c:pt idx="10368">
                  <c:v>0.60085699999999997</c:v>
                </c:pt>
                <c:pt idx="10369">
                  <c:v>0.60079000000000005</c:v>
                </c:pt>
                <c:pt idx="10370">
                  <c:v>0.60072199999999998</c:v>
                </c:pt>
                <c:pt idx="10371">
                  <c:v>0.60065500000000005</c:v>
                </c:pt>
                <c:pt idx="10372">
                  <c:v>0.60058800000000001</c:v>
                </c:pt>
                <c:pt idx="10373">
                  <c:v>0.60052099999999997</c:v>
                </c:pt>
                <c:pt idx="10374">
                  <c:v>0.60045400000000004</c:v>
                </c:pt>
                <c:pt idx="10375">
                  <c:v>0.600387</c:v>
                </c:pt>
                <c:pt idx="10376">
                  <c:v>0.60031999999999996</c:v>
                </c:pt>
                <c:pt idx="10377">
                  <c:v>0.60025399999999995</c:v>
                </c:pt>
                <c:pt idx="10378">
                  <c:v>0.60018700000000003</c:v>
                </c:pt>
                <c:pt idx="10379">
                  <c:v>0.60012100000000002</c:v>
                </c:pt>
                <c:pt idx="10380">
                  <c:v>0.60005500000000001</c:v>
                </c:pt>
                <c:pt idx="10381">
                  <c:v>0.59998899999999999</c:v>
                </c:pt>
                <c:pt idx="10382">
                  <c:v>0.59992400000000001</c:v>
                </c:pt>
                <c:pt idx="10383">
                  <c:v>0.599858</c:v>
                </c:pt>
                <c:pt idx="10384">
                  <c:v>0.59979199999999999</c:v>
                </c:pt>
                <c:pt idx="10385">
                  <c:v>0.59972700000000001</c:v>
                </c:pt>
                <c:pt idx="10386">
                  <c:v>0.59966200000000003</c:v>
                </c:pt>
                <c:pt idx="10387">
                  <c:v>0.59959700000000005</c:v>
                </c:pt>
                <c:pt idx="10388">
                  <c:v>0.59953199999999995</c:v>
                </c:pt>
                <c:pt idx="10389">
                  <c:v>0.59946699999999997</c:v>
                </c:pt>
                <c:pt idx="10390">
                  <c:v>0.59940300000000002</c:v>
                </c:pt>
                <c:pt idx="10391">
                  <c:v>0.59933800000000004</c:v>
                </c:pt>
                <c:pt idx="10392">
                  <c:v>0.59927399999999997</c:v>
                </c:pt>
                <c:pt idx="10393">
                  <c:v>0.59921000000000002</c:v>
                </c:pt>
                <c:pt idx="10394">
                  <c:v>0.59914599999999996</c:v>
                </c:pt>
                <c:pt idx="10395">
                  <c:v>0.599082</c:v>
                </c:pt>
                <c:pt idx="10396">
                  <c:v>0.59901800000000005</c:v>
                </c:pt>
                <c:pt idx="10397">
                  <c:v>0.59895500000000002</c:v>
                </c:pt>
                <c:pt idx="10398">
                  <c:v>0.59889099999999995</c:v>
                </c:pt>
                <c:pt idx="10399">
                  <c:v>0.59882800000000003</c:v>
                </c:pt>
                <c:pt idx="10400">
                  <c:v>0.59876499999999999</c:v>
                </c:pt>
                <c:pt idx="10401">
                  <c:v>0.59870299999999999</c:v>
                </c:pt>
                <c:pt idx="10402">
                  <c:v>0.59885600000000005</c:v>
                </c:pt>
                <c:pt idx="10403">
                  <c:v>0.59904000000000002</c:v>
                </c:pt>
                <c:pt idx="10404">
                  <c:v>0.59923000000000004</c:v>
                </c:pt>
                <c:pt idx="10405">
                  <c:v>0.59942099999999998</c:v>
                </c:pt>
                <c:pt idx="10406">
                  <c:v>0.59961100000000001</c:v>
                </c:pt>
                <c:pt idx="10407">
                  <c:v>0.59980199999999995</c:v>
                </c:pt>
                <c:pt idx="10408">
                  <c:v>0.59999199999999997</c:v>
                </c:pt>
                <c:pt idx="10409">
                  <c:v>0.60018199999999999</c:v>
                </c:pt>
                <c:pt idx="10410">
                  <c:v>0.60037200000000002</c:v>
                </c:pt>
                <c:pt idx="10411">
                  <c:v>0.60056100000000001</c:v>
                </c:pt>
                <c:pt idx="10412">
                  <c:v>0.60075100000000003</c:v>
                </c:pt>
                <c:pt idx="10413">
                  <c:v>0.60094000000000003</c:v>
                </c:pt>
                <c:pt idx="10414">
                  <c:v>0.60112900000000002</c:v>
                </c:pt>
                <c:pt idx="10415">
                  <c:v>0.60131800000000002</c:v>
                </c:pt>
                <c:pt idx="10416">
                  <c:v>0.60150599999999999</c:v>
                </c:pt>
                <c:pt idx="10417">
                  <c:v>0.60169499999999998</c:v>
                </c:pt>
                <c:pt idx="10418">
                  <c:v>0.60188299999999995</c:v>
                </c:pt>
                <c:pt idx="10419">
                  <c:v>0.60207100000000002</c:v>
                </c:pt>
                <c:pt idx="10420">
                  <c:v>0.60225899999999999</c:v>
                </c:pt>
                <c:pt idx="10421">
                  <c:v>0.60244699999999995</c:v>
                </c:pt>
                <c:pt idx="10422">
                  <c:v>0.602634</c:v>
                </c:pt>
                <c:pt idx="10423">
                  <c:v>0.60282199999999997</c:v>
                </c:pt>
                <c:pt idx="10424">
                  <c:v>0.60300900000000002</c:v>
                </c:pt>
                <c:pt idx="10425">
                  <c:v>0.60319599999999995</c:v>
                </c:pt>
                <c:pt idx="10426">
                  <c:v>0.603383</c:v>
                </c:pt>
                <c:pt idx="10427">
                  <c:v>0.60356900000000002</c:v>
                </c:pt>
                <c:pt idx="10428">
                  <c:v>0.60375599999999996</c:v>
                </c:pt>
                <c:pt idx="10429">
                  <c:v>0.60394199999999998</c:v>
                </c:pt>
                <c:pt idx="10430">
                  <c:v>0.604128</c:v>
                </c:pt>
                <c:pt idx="10431">
                  <c:v>0.60431400000000002</c:v>
                </c:pt>
                <c:pt idx="10432">
                  <c:v>0.60450000000000004</c:v>
                </c:pt>
                <c:pt idx="10433">
                  <c:v>0.60468500000000003</c:v>
                </c:pt>
                <c:pt idx="10434">
                  <c:v>0.60487100000000005</c:v>
                </c:pt>
                <c:pt idx="10435">
                  <c:v>0.60505600000000004</c:v>
                </c:pt>
                <c:pt idx="10436">
                  <c:v>0.60524100000000003</c:v>
                </c:pt>
                <c:pt idx="10437">
                  <c:v>0.60542600000000002</c:v>
                </c:pt>
                <c:pt idx="10438">
                  <c:v>0.60560999999999998</c:v>
                </c:pt>
                <c:pt idx="10439">
                  <c:v>0.60579499999999997</c:v>
                </c:pt>
                <c:pt idx="10440">
                  <c:v>0.60597900000000005</c:v>
                </c:pt>
                <c:pt idx="10441">
                  <c:v>0.60616300000000001</c:v>
                </c:pt>
                <c:pt idx="10442">
                  <c:v>0.60634699999999997</c:v>
                </c:pt>
                <c:pt idx="10443">
                  <c:v>0.60653100000000004</c:v>
                </c:pt>
                <c:pt idx="10444">
                  <c:v>0.606715</c:v>
                </c:pt>
                <c:pt idx="10445">
                  <c:v>0.60689800000000005</c:v>
                </c:pt>
                <c:pt idx="10446">
                  <c:v>0.60708099999999998</c:v>
                </c:pt>
                <c:pt idx="10447">
                  <c:v>0.60726400000000003</c:v>
                </c:pt>
                <c:pt idx="10448">
                  <c:v>0.60744699999999996</c:v>
                </c:pt>
                <c:pt idx="10449">
                  <c:v>0.60763</c:v>
                </c:pt>
                <c:pt idx="10450">
                  <c:v>0.60781200000000002</c:v>
                </c:pt>
                <c:pt idx="10451">
                  <c:v>0.60799499999999995</c:v>
                </c:pt>
                <c:pt idx="10452">
                  <c:v>0.60817699999999997</c:v>
                </c:pt>
                <c:pt idx="10453">
                  <c:v>0.60835899999999998</c:v>
                </c:pt>
                <c:pt idx="10454">
                  <c:v>0.60853999999999997</c:v>
                </c:pt>
                <c:pt idx="10455">
                  <c:v>0.60872199999999999</c:v>
                </c:pt>
                <c:pt idx="10456">
                  <c:v>0.60890299999999997</c:v>
                </c:pt>
                <c:pt idx="10457">
                  <c:v>0.60908499999999999</c:v>
                </c:pt>
                <c:pt idx="10458">
                  <c:v>0.60926599999999997</c:v>
                </c:pt>
                <c:pt idx="10459">
                  <c:v>0.60944699999999996</c:v>
                </c:pt>
                <c:pt idx="10460">
                  <c:v>0.60962700000000003</c:v>
                </c:pt>
                <c:pt idx="10461">
                  <c:v>0.60980800000000002</c:v>
                </c:pt>
                <c:pt idx="10462">
                  <c:v>0.60998799999999997</c:v>
                </c:pt>
                <c:pt idx="10463">
                  <c:v>0.61016899999999996</c:v>
                </c:pt>
                <c:pt idx="10464">
                  <c:v>0.61034900000000003</c:v>
                </c:pt>
                <c:pt idx="10465">
                  <c:v>0.61052799999999996</c:v>
                </c:pt>
                <c:pt idx="10466">
                  <c:v>0.61070800000000003</c:v>
                </c:pt>
                <c:pt idx="10467">
                  <c:v>0.61088799999999999</c:v>
                </c:pt>
                <c:pt idx="10468">
                  <c:v>0.61106700000000003</c:v>
                </c:pt>
                <c:pt idx="10469">
                  <c:v>0.61124599999999996</c:v>
                </c:pt>
                <c:pt idx="10470">
                  <c:v>0.611425</c:v>
                </c:pt>
                <c:pt idx="10471">
                  <c:v>0.61160400000000004</c:v>
                </c:pt>
                <c:pt idx="10472">
                  <c:v>0.61178200000000005</c:v>
                </c:pt>
                <c:pt idx="10473">
                  <c:v>0.61196099999999998</c:v>
                </c:pt>
                <c:pt idx="10474">
                  <c:v>0.61213899999999999</c:v>
                </c:pt>
                <c:pt idx="10475">
                  <c:v>0.612317</c:v>
                </c:pt>
                <c:pt idx="10476">
                  <c:v>0.61249500000000001</c:v>
                </c:pt>
                <c:pt idx="10477">
                  <c:v>0.61267300000000002</c:v>
                </c:pt>
                <c:pt idx="10478">
                  <c:v>0.61285000000000001</c:v>
                </c:pt>
                <c:pt idx="10479">
                  <c:v>0.61302800000000002</c:v>
                </c:pt>
                <c:pt idx="10480">
                  <c:v>0.613205</c:v>
                </c:pt>
                <c:pt idx="10481">
                  <c:v>0.61338199999999998</c:v>
                </c:pt>
                <c:pt idx="10482">
                  <c:v>0.61355899999999997</c:v>
                </c:pt>
                <c:pt idx="10483">
                  <c:v>0.61373599999999995</c:v>
                </c:pt>
                <c:pt idx="10484">
                  <c:v>0.61391200000000001</c:v>
                </c:pt>
                <c:pt idx="10485">
                  <c:v>0.614089</c:v>
                </c:pt>
                <c:pt idx="10486">
                  <c:v>0.61426499999999995</c:v>
                </c:pt>
                <c:pt idx="10487">
                  <c:v>0.61444100000000001</c:v>
                </c:pt>
                <c:pt idx="10488">
                  <c:v>0.61461699999999997</c:v>
                </c:pt>
                <c:pt idx="10489">
                  <c:v>0.61479200000000001</c:v>
                </c:pt>
                <c:pt idx="10490">
                  <c:v>0.61496799999999996</c:v>
                </c:pt>
                <c:pt idx="10491">
                  <c:v>0.615143</c:v>
                </c:pt>
                <c:pt idx="10492">
                  <c:v>0.61531800000000003</c:v>
                </c:pt>
                <c:pt idx="10493">
                  <c:v>0.61549299999999996</c:v>
                </c:pt>
                <c:pt idx="10494">
                  <c:v>0.61566799999999999</c:v>
                </c:pt>
                <c:pt idx="10495">
                  <c:v>0.61584300000000003</c:v>
                </c:pt>
                <c:pt idx="10496">
                  <c:v>0.61601700000000004</c:v>
                </c:pt>
                <c:pt idx="10497">
                  <c:v>0.61619100000000004</c:v>
                </c:pt>
                <c:pt idx="10498">
                  <c:v>0.61636599999999997</c:v>
                </c:pt>
                <c:pt idx="10499">
                  <c:v>0.61653999999999998</c:v>
                </c:pt>
                <c:pt idx="10500">
                  <c:v>0.61671299999999996</c:v>
                </c:pt>
                <c:pt idx="10501">
                  <c:v>0.61688699999999996</c:v>
                </c:pt>
                <c:pt idx="10502">
                  <c:v>0.61706000000000005</c:v>
                </c:pt>
                <c:pt idx="10503">
                  <c:v>0.61723399999999995</c:v>
                </c:pt>
                <c:pt idx="10504">
                  <c:v>0.61740700000000004</c:v>
                </c:pt>
                <c:pt idx="10505">
                  <c:v>0.61758000000000002</c:v>
                </c:pt>
                <c:pt idx="10506">
                  <c:v>0.617753</c:v>
                </c:pt>
                <c:pt idx="10507">
                  <c:v>0.61792499999999995</c:v>
                </c:pt>
                <c:pt idx="10508">
                  <c:v>0.61809800000000004</c:v>
                </c:pt>
                <c:pt idx="10509">
                  <c:v>0.61826999999999999</c:v>
                </c:pt>
                <c:pt idx="10510">
                  <c:v>0.61844200000000005</c:v>
                </c:pt>
                <c:pt idx="10511">
                  <c:v>0.618614</c:v>
                </c:pt>
                <c:pt idx="10512">
                  <c:v>0.61878599999999995</c:v>
                </c:pt>
                <c:pt idx="10513">
                  <c:v>0.61895699999999998</c:v>
                </c:pt>
                <c:pt idx="10514">
                  <c:v>0.61912900000000004</c:v>
                </c:pt>
                <c:pt idx="10515">
                  <c:v>0.61929999999999996</c:v>
                </c:pt>
                <c:pt idx="10516">
                  <c:v>0.61947099999999999</c:v>
                </c:pt>
                <c:pt idx="10517">
                  <c:v>0.61964200000000003</c:v>
                </c:pt>
                <c:pt idx="10518">
                  <c:v>0.61981299999999995</c:v>
                </c:pt>
                <c:pt idx="10519">
                  <c:v>0.61998299999999995</c:v>
                </c:pt>
                <c:pt idx="10520">
                  <c:v>0.62015399999999998</c:v>
                </c:pt>
                <c:pt idx="10521">
                  <c:v>0.62032399999999999</c:v>
                </c:pt>
                <c:pt idx="10522">
                  <c:v>0.62049399999999999</c:v>
                </c:pt>
                <c:pt idx="10523">
                  <c:v>0.62066399999999999</c:v>
                </c:pt>
                <c:pt idx="10524">
                  <c:v>0.620834</c:v>
                </c:pt>
                <c:pt idx="10525">
                  <c:v>0.62100299999999997</c:v>
                </c:pt>
                <c:pt idx="10526">
                  <c:v>0.62117299999999998</c:v>
                </c:pt>
                <c:pt idx="10527">
                  <c:v>0.62134199999999995</c:v>
                </c:pt>
                <c:pt idx="10528">
                  <c:v>0.62151100000000004</c:v>
                </c:pt>
                <c:pt idx="10529">
                  <c:v>0.62168000000000001</c:v>
                </c:pt>
                <c:pt idx="10530">
                  <c:v>0.62184899999999999</c:v>
                </c:pt>
                <c:pt idx="10531">
                  <c:v>0.62201799999999996</c:v>
                </c:pt>
                <c:pt idx="10532">
                  <c:v>0.62218600000000002</c:v>
                </c:pt>
                <c:pt idx="10533">
                  <c:v>0.62235399999999996</c:v>
                </c:pt>
                <c:pt idx="10534">
                  <c:v>0.62252200000000002</c:v>
                </c:pt>
                <c:pt idx="10535">
                  <c:v>0.62268999999999997</c:v>
                </c:pt>
                <c:pt idx="10536">
                  <c:v>0.62285800000000002</c:v>
                </c:pt>
                <c:pt idx="10537">
                  <c:v>0.62302599999999997</c:v>
                </c:pt>
                <c:pt idx="10538">
                  <c:v>0.623193</c:v>
                </c:pt>
                <c:pt idx="10539">
                  <c:v>0.62336100000000005</c:v>
                </c:pt>
                <c:pt idx="10540">
                  <c:v>0.62352799999999997</c:v>
                </c:pt>
                <c:pt idx="10541">
                  <c:v>0.623695</c:v>
                </c:pt>
                <c:pt idx="10542">
                  <c:v>0.623861</c:v>
                </c:pt>
                <c:pt idx="10543">
                  <c:v>0.62402800000000003</c:v>
                </c:pt>
                <c:pt idx="10544">
                  <c:v>0.62419500000000006</c:v>
                </c:pt>
                <c:pt idx="10545">
                  <c:v>0.62436100000000005</c:v>
                </c:pt>
                <c:pt idx="10546">
                  <c:v>0.62452700000000005</c:v>
                </c:pt>
                <c:pt idx="10547">
                  <c:v>0.62469300000000005</c:v>
                </c:pt>
                <c:pt idx="10548">
                  <c:v>0.62485900000000005</c:v>
                </c:pt>
                <c:pt idx="10549">
                  <c:v>0.62502500000000005</c:v>
                </c:pt>
                <c:pt idx="10550">
                  <c:v>0.62519000000000002</c:v>
                </c:pt>
                <c:pt idx="10551">
                  <c:v>0.62535499999999999</c:v>
                </c:pt>
                <c:pt idx="10552">
                  <c:v>0.62552099999999999</c:v>
                </c:pt>
                <c:pt idx="10553">
                  <c:v>0.62568599999999996</c:v>
                </c:pt>
                <c:pt idx="10554">
                  <c:v>0.62585000000000002</c:v>
                </c:pt>
                <c:pt idx="10555">
                  <c:v>0.62601499999999999</c:v>
                </c:pt>
                <c:pt idx="10556">
                  <c:v>0.62617999999999996</c:v>
                </c:pt>
                <c:pt idx="10557">
                  <c:v>0.62634400000000001</c:v>
                </c:pt>
                <c:pt idx="10558">
                  <c:v>0.62650799999999995</c:v>
                </c:pt>
                <c:pt idx="10559">
                  <c:v>0.62667200000000001</c:v>
                </c:pt>
                <c:pt idx="10560">
                  <c:v>0.62683599999999995</c:v>
                </c:pt>
                <c:pt idx="10561">
                  <c:v>0.627</c:v>
                </c:pt>
                <c:pt idx="10562">
                  <c:v>0.62716300000000003</c:v>
                </c:pt>
                <c:pt idx="10563">
                  <c:v>0.62732699999999997</c:v>
                </c:pt>
                <c:pt idx="10564">
                  <c:v>0.62748999999999999</c:v>
                </c:pt>
                <c:pt idx="10565">
                  <c:v>0.62765300000000002</c:v>
                </c:pt>
                <c:pt idx="10566">
                  <c:v>0.62781600000000004</c:v>
                </c:pt>
                <c:pt idx="10567">
                  <c:v>0.62797899999999995</c:v>
                </c:pt>
                <c:pt idx="10568">
                  <c:v>0.62814199999999998</c:v>
                </c:pt>
                <c:pt idx="10569">
                  <c:v>0.62830399999999997</c:v>
                </c:pt>
                <c:pt idx="10570">
                  <c:v>0.62846599999999997</c:v>
                </c:pt>
                <c:pt idx="10571">
                  <c:v>0.62862799999999996</c:v>
                </c:pt>
                <c:pt idx="10572">
                  <c:v>0.62878999999999996</c:v>
                </c:pt>
                <c:pt idx="10573">
                  <c:v>0.62895199999999996</c:v>
                </c:pt>
                <c:pt idx="10574">
                  <c:v>0.62911399999999995</c:v>
                </c:pt>
                <c:pt idx="10575">
                  <c:v>0.62927500000000003</c:v>
                </c:pt>
                <c:pt idx="10576">
                  <c:v>0.62943700000000002</c:v>
                </c:pt>
                <c:pt idx="10577">
                  <c:v>0.62959799999999999</c:v>
                </c:pt>
                <c:pt idx="10578">
                  <c:v>0.62975899999999996</c:v>
                </c:pt>
                <c:pt idx="10579">
                  <c:v>0.62992000000000004</c:v>
                </c:pt>
                <c:pt idx="10580">
                  <c:v>0.630081</c:v>
                </c:pt>
                <c:pt idx="10581">
                  <c:v>0.63024100000000005</c:v>
                </c:pt>
                <c:pt idx="10582">
                  <c:v>0.63040200000000002</c:v>
                </c:pt>
                <c:pt idx="10583">
                  <c:v>0.63056199999999996</c:v>
                </c:pt>
                <c:pt idx="10584">
                  <c:v>0.630722</c:v>
                </c:pt>
                <c:pt idx="10585">
                  <c:v>0.63088200000000005</c:v>
                </c:pt>
                <c:pt idx="10586">
                  <c:v>0.63104199999999999</c:v>
                </c:pt>
                <c:pt idx="10587">
                  <c:v>0.63120100000000001</c:v>
                </c:pt>
                <c:pt idx="10588">
                  <c:v>0.63136099999999995</c:v>
                </c:pt>
                <c:pt idx="10589">
                  <c:v>0.63151999999999997</c:v>
                </c:pt>
                <c:pt idx="10590">
                  <c:v>0.63167899999999999</c:v>
                </c:pt>
                <c:pt idx="10591">
                  <c:v>0.63183800000000001</c:v>
                </c:pt>
                <c:pt idx="10592">
                  <c:v>0.63199700000000003</c:v>
                </c:pt>
                <c:pt idx="10593">
                  <c:v>0.63215600000000005</c:v>
                </c:pt>
                <c:pt idx="10594">
                  <c:v>0.63231400000000004</c:v>
                </c:pt>
                <c:pt idx="10595">
                  <c:v>0.63247299999999995</c:v>
                </c:pt>
                <c:pt idx="10596">
                  <c:v>0.63263100000000005</c:v>
                </c:pt>
                <c:pt idx="10597">
                  <c:v>0.63278900000000005</c:v>
                </c:pt>
                <c:pt idx="10598">
                  <c:v>0.63294700000000004</c:v>
                </c:pt>
                <c:pt idx="10599">
                  <c:v>0.63310500000000003</c:v>
                </c:pt>
                <c:pt idx="10600">
                  <c:v>0.63326199999999999</c:v>
                </c:pt>
                <c:pt idx="10601">
                  <c:v>0.63341999999999998</c:v>
                </c:pt>
                <c:pt idx="10602">
                  <c:v>0.63357699999999995</c:v>
                </c:pt>
                <c:pt idx="10603">
                  <c:v>0.63373400000000002</c:v>
                </c:pt>
                <c:pt idx="10604">
                  <c:v>0.63389099999999998</c:v>
                </c:pt>
                <c:pt idx="10605">
                  <c:v>0.63404799999999994</c:v>
                </c:pt>
                <c:pt idx="10606">
                  <c:v>0.63420500000000002</c:v>
                </c:pt>
                <c:pt idx="10607">
                  <c:v>0.63436099999999995</c:v>
                </c:pt>
                <c:pt idx="10608">
                  <c:v>0.63451800000000003</c:v>
                </c:pt>
                <c:pt idx="10609">
                  <c:v>0.63467399999999996</c:v>
                </c:pt>
                <c:pt idx="10610">
                  <c:v>0.63483000000000001</c:v>
                </c:pt>
                <c:pt idx="10611">
                  <c:v>0.63498600000000005</c:v>
                </c:pt>
                <c:pt idx="10612">
                  <c:v>0.63514199999999998</c:v>
                </c:pt>
                <c:pt idx="10613">
                  <c:v>0.635297</c:v>
                </c:pt>
                <c:pt idx="10614">
                  <c:v>0.63545300000000005</c:v>
                </c:pt>
                <c:pt idx="10615">
                  <c:v>0.63560799999999995</c:v>
                </c:pt>
                <c:pt idx="10616">
                  <c:v>0.63576299999999997</c:v>
                </c:pt>
                <c:pt idx="10617">
                  <c:v>0.63591799999999998</c:v>
                </c:pt>
                <c:pt idx="10618">
                  <c:v>0.636073</c:v>
                </c:pt>
                <c:pt idx="10619">
                  <c:v>0.63622800000000002</c:v>
                </c:pt>
                <c:pt idx="10620">
                  <c:v>0.636382</c:v>
                </c:pt>
                <c:pt idx="10621">
                  <c:v>0.63653700000000002</c:v>
                </c:pt>
                <c:pt idx="10622">
                  <c:v>0.63669100000000001</c:v>
                </c:pt>
                <c:pt idx="10623">
                  <c:v>0.63684499999999999</c:v>
                </c:pt>
                <c:pt idx="10624">
                  <c:v>0.63699899999999998</c:v>
                </c:pt>
                <c:pt idx="10625">
                  <c:v>0.63715299999999997</c:v>
                </c:pt>
                <c:pt idx="10626">
                  <c:v>0.63730600000000004</c:v>
                </c:pt>
                <c:pt idx="10627">
                  <c:v>0.63746000000000003</c:v>
                </c:pt>
                <c:pt idx="10628">
                  <c:v>0.63761299999999999</c:v>
                </c:pt>
                <c:pt idx="10629">
                  <c:v>0.63776600000000006</c:v>
                </c:pt>
                <c:pt idx="10630">
                  <c:v>0.63792000000000004</c:v>
                </c:pt>
                <c:pt idx="10631">
                  <c:v>0.63807199999999997</c:v>
                </c:pt>
                <c:pt idx="10632">
                  <c:v>0.63822500000000004</c:v>
                </c:pt>
                <c:pt idx="10633">
                  <c:v>0.638378</c:v>
                </c:pt>
                <c:pt idx="10634">
                  <c:v>0.63853000000000004</c:v>
                </c:pt>
                <c:pt idx="10635">
                  <c:v>0.638683</c:v>
                </c:pt>
                <c:pt idx="10636">
                  <c:v>0.63883500000000004</c:v>
                </c:pt>
                <c:pt idx="10637">
                  <c:v>0.63898699999999997</c:v>
                </c:pt>
                <c:pt idx="10638">
                  <c:v>0.63913900000000001</c:v>
                </c:pt>
                <c:pt idx="10639">
                  <c:v>0.63929000000000002</c:v>
                </c:pt>
                <c:pt idx="10640">
                  <c:v>0.63944199999999995</c:v>
                </c:pt>
                <c:pt idx="10641">
                  <c:v>0.63959299999999997</c:v>
                </c:pt>
                <c:pt idx="10642">
                  <c:v>0.63974399999999998</c:v>
                </c:pt>
                <c:pt idx="10643">
                  <c:v>0.63989600000000002</c:v>
                </c:pt>
                <c:pt idx="10644">
                  <c:v>0.64004700000000003</c:v>
                </c:pt>
                <c:pt idx="10645">
                  <c:v>0.64019700000000002</c:v>
                </c:pt>
                <c:pt idx="10646">
                  <c:v>0.64034800000000003</c:v>
                </c:pt>
                <c:pt idx="10647">
                  <c:v>0.64049900000000004</c:v>
                </c:pt>
                <c:pt idx="10648">
                  <c:v>0.64064900000000002</c:v>
                </c:pt>
                <c:pt idx="10649">
                  <c:v>0.64079900000000001</c:v>
                </c:pt>
                <c:pt idx="10650">
                  <c:v>0.64094899999999999</c:v>
                </c:pt>
                <c:pt idx="10651">
                  <c:v>0.64109899999999997</c:v>
                </c:pt>
                <c:pt idx="10652">
                  <c:v>0.64124899999999996</c:v>
                </c:pt>
                <c:pt idx="10653">
                  <c:v>0.64139900000000005</c:v>
                </c:pt>
                <c:pt idx="10654">
                  <c:v>0.64154800000000001</c:v>
                </c:pt>
                <c:pt idx="10655">
                  <c:v>0.64169799999999999</c:v>
                </c:pt>
                <c:pt idx="10656">
                  <c:v>0.64184699999999995</c:v>
                </c:pt>
                <c:pt idx="10657">
                  <c:v>0.64199600000000001</c:v>
                </c:pt>
                <c:pt idx="10658">
                  <c:v>0.64214499999999997</c:v>
                </c:pt>
                <c:pt idx="10659">
                  <c:v>0.642293</c:v>
                </c:pt>
                <c:pt idx="10660">
                  <c:v>0.64244199999999996</c:v>
                </c:pt>
                <c:pt idx="10661">
                  <c:v>0.64259100000000002</c:v>
                </c:pt>
                <c:pt idx="10662">
                  <c:v>0.64273899999999995</c:v>
                </c:pt>
                <c:pt idx="10663">
                  <c:v>0.64288699999999999</c:v>
                </c:pt>
                <c:pt idx="10664">
                  <c:v>0.64303500000000002</c:v>
                </c:pt>
                <c:pt idx="10665">
                  <c:v>0.64318299999999995</c:v>
                </c:pt>
                <c:pt idx="10666">
                  <c:v>0.64333099999999999</c:v>
                </c:pt>
                <c:pt idx="10667">
                  <c:v>0.64347799999999999</c:v>
                </c:pt>
                <c:pt idx="10668">
                  <c:v>0.64362600000000003</c:v>
                </c:pt>
                <c:pt idx="10669">
                  <c:v>0.64377300000000004</c:v>
                </c:pt>
                <c:pt idx="10670">
                  <c:v>0.64392000000000005</c:v>
                </c:pt>
                <c:pt idx="10671">
                  <c:v>0.64406699999999995</c:v>
                </c:pt>
                <c:pt idx="10672">
                  <c:v>0.64421399999999995</c:v>
                </c:pt>
                <c:pt idx="10673">
                  <c:v>0.64436099999999996</c:v>
                </c:pt>
                <c:pt idx="10674">
                  <c:v>0.64450799999999997</c:v>
                </c:pt>
                <c:pt idx="10675">
                  <c:v>0.64465399999999995</c:v>
                </c:pt>
                <c:pt idx="10676">
                  <c:v>0.64480000000000004</c:v>
                </c:pt>
                <c:pt idx="10677">
                  <c:v>0.64494700000000005</c:v>
                </c:pt>
                <c:pt idx="10678">
                  <c:v>0.64509300000000003</c:v>
                </c:pt>
                <c:pt idx="10679">
                  <c:v>0.64523900000000001</c:v>
                </c:pt>
                <c:pt idx="10680">
                  <c:v>0.64538399999999996</c:v>
                </c:pt>
                <c:pt idx="10681">
                  <c:v>0.64553000000000005</c:v>
                </c:pt>
                <c:pt idx="10682">
                  <c:v>0.645675</c:v>
                </c:pt>
                <c:pt idx="10683">
                  <c:v>0.64582099999999998</c:v>
                </c:pt>
                <c:pt idx="10684">
                  <c:v>0.64596600000000004</c:v>
                </c:pt>
                <c:pt idx="10685">
                  <c:v>0.64611099999999999</c:v>
                </c:pt>
                <c:pt idx="10686">
                  <c:v>0.64625600000000005</c:v>
                </c:pt>
                <c:pt idx="10687">
                  <c:v>0.64639999999999997</c:v>
                </c:pt>
                <c:pt idx="10688">
                  <c:v>0.64654500000000004</c:v>
                </c:pt>
                <c:pt idx="10689">
                  <c:v>0.64668999999999999</c:v>
                </c:pt>
                <c:pt idx="10690">
                  <c:v>0.64683400000000002</c:v>
                </c:pt>
                <c:pt idx="10691">
                  <c:v>0.64697800000000005</c:v>
                </c:pt>
                <c:pt idx="10692">
                  <c:v>0.64712199999999998</c:v>
                </c:pt>
                <c:pt idx="10693">
                  <c:v>0.64726600000000001</c:v>
                </c:pt>
                <c:pt idx="10694">
                  <c:v>0.64741000000000004</c:v>
                </c:pt>
                <c:pt idx="10695">
                  <c:v>0.64755300000000005</c:v>
                </c:pt>
                <c:pt idx="10696">
                  <c:v>0.64769699999999997</c:v>
                </c:pt>
                <c:pt idx="10697">
                  <c:v>0.64783999999999997</c:v>
                </c:pt>
                <c:pt idx="10698">
                  <c:v>0.64798299999999998</c:v>
                </c:pt>
                <c:pt idx="10699">
                  <c:v>0.64812599999999998</c:v>
                </c:pt>
                <c:pt idx="10700">
                  <c:v>0.64826899999999998</c:v>
                </c:pt>
                <c:pt idx="10701">
                  <c:v>0.64841199999999999</c:v>
                </c:pt>
                <c:pt idx="10702">
                  <c:v>0.64855499999999999</c:v>
                </c:pt>
                <c:pt idx="10703">
                  <c:v>0.64869699999999997</c:v>
                </c:pt>
                <c:pt idx="10704">
                  <c:v>0.64883999999999997</c:v>
                </c:pt>
                <c:pt idx="10705">
                  <c:v>0.64898199999999995</c:v>
                </c:pt>
                <c:pt idx="10706">
                  <c:v>0.64912400000000003</c:v>
                </c:pt>
                <c:pt idx="10707">
                  <c:v>0.64926600000000001</c:v>
                </c:pt>
                <c:pt idx="10708">
                  <c:v>0.64940799999999999</c:v>
                </c:pt>
                <c:pt idx="10709">
                  <c:v>0.64954900000000004</c:v>
                </c:pt>
                <c:pt idx="10710">
                  <c:v>0.64969100000000002</c:v>
                </c:pt>
                <c:pt idx="10711">
                  <c:v>0.64983199999999997</c:v>
                </c:pt>
                <c:pt idx="10712">
                  <c:v>0.64997400000000005</c:v>
                </c:pt>
                <c:pt idx="10713">
                  <c:v>0.650115</c:v>
                </c:pt>
                <c:pt idx="10714">
                  <c:v>0.65025599999999995</c:v>
                </c:pt>
                <c:pt idx="10715">
                  <c:v>0.65039599999999997</c:v>
                </c:pt>
                <c:pt idx="10716">
                  <c:v>0.65053700000000003</c:v>
                </c:pt>
                <c:pt idx="10717">
                  <c:v>0.65067799999999998</c:v>
                </c:pt>
                <c:pt idx="10718">
                  <c:v>0.65081800000000001</c:v>
                </c:pt>
                <c:pt idx="10719">
                  <c:v>0.65095800000000004</c:v>
                </c:pt>
                <c:pt idx="10720">
                  <c:v>0.65109899999999998</c:v>
                </c:pt>
                <c:pt idx="10721">
                  <c:v>0.65123900000000001</c:v>
                </c:pt>
                <c:pt idx="10722">
                  <c:v>0.65137800000000001</c:v>
                </c:pt>
                <c:pt idx="10723">
                  <c:v>0.65151800000000004</c:v>
                </c:pt>
                <c:pt idx="10724">
                  <c:v>0.65165799999999996</c:v>
                </c:pt>
                <c:pt idx="10725">
                  <c:v>0.65179699999999996</c:v>
                </c:pt>
                <c:pt idx="10726">
                  <c:v>0.65193699999999999</c:v>
                </c:pt>
                <c:pt idx="10727">
                  <c:v>0.65207599999999999</c:v>
                </c:pt>
                <c:pt idx="10728">
                  <c:v>0.65221499999999999</c:v>
                </c:pt>
                <c:pt idx="10729">
                  <c:v>0.65235399999999999</c:v>
                </c:pt>
                <c:pt idx="10730">
                  <c:v>0.65249299999999999</c:v>
                </c:pt>
                <c:pt idx="10731">
                  <c:v>0.65263099999999996</c:v>
                </c:pt>
                <c:pt idx="10732">
                  <c:v>0.65276999999999996</c:v>
                </c:pt>
                <c:pt idx="10733">
                  <c:v>0.65290800000000004</c:v>
                </c:pt>
                <c:pt idx="10734">
                  <c:v>0.65304600000000002</c:v>
                </c:pt>
                <c:pt idx="10735">
                  <c:v>0.65318399999999999</c:v>
                </c:pt>
                <c:pt idx="10736">
                  <c:v>0.65332199999999996</c:v>
                </c:pt>
                <c:pt idx="10737">
                  <c:v>0.65346000000000004</c:v>
                </c:pt>
                <c:pt idx="10738">
                  <c:v>0.65359800000000001</c:v>
                </c:pt>
                <c:pt idx="10739">
                  <c:v>0.65373599999999998</c:v>
                </c:pt>
                <c:pt idx="10740">
                  <c:v>0.65387300000000004</c:v>
                </c:pt>
                <c:pt idx="10741">
                  <c:v>0.65400999999999998</c:v>
                </c:pt>
                <c:pt idx="10742">
                  <c:v>0.65414700000000003</c:v>
                </c:pt>
                <c:pt idx="10743">
                  <c:v>0.65428399999999998</c:v>
                </c:pt>
                <c:pt idx="10744">
                  <c:v>0.65442100000000003</c:v>
                </c:pt>
                <c:pt idx="10745">
                  <c:v>0.65455799999999997</c:v>
                </c:pt>
                <c:pt idx="10746">
                  <c:v>0.65469500000000003</c:v>
                </c:pt>
                <c:pt idx="10747">
                  <c:v>0.65483100000000005</c:v>
                </c:pt>
                <c:pt idx="10748">
                  <c:v>0.65496799999999999</c:v>
                </c:pt>
                <c:pt idx="10749">
                  <c:v>0.65510400000000002</c:v>
                </c:pt>
                <c:pt idx="10750">
                  <c:v>0.65524000000000004</c:v>
                </c:pt>
                <c:pt idx="10751">
                  <c:v>0.65537599999999996</c:v>
                </c:pt>
                <c:pt idx="10752">
                  <c:v>0.65551199999999998</c:v>
                </c:pt>
                <c:pt idx="10753">
                  <c:v>0.65564699999999998</c:v>
                </c:pt>
                <c:pt idx="10754">
                  <c:v>0.655783</c:v>
                </c:pt>
                <c:pt idx="10755">
                  <c:v>0.655918</c:v>
                </c:pt>
                <c:pt idx="10756">
                  <c:v>0.65605400000000003</c:v>
                </c:pt>
                <c:pt idx="10757">
                  <c:v>0.65618900000000002</c:v>
                </c:pt>
                <c:pt idx="10758">
                  <c:v>0.65632400000000002</c:v>
                </c:pt>
                <c:pt idx="10759">
                  <c:v>0.65645900000000001</c:v>
                </c:pt>
                <c:pt idx="10760">
                  <c:v>0.65659400000000001</c:v>
                </c:pt>
                <c:pt idx="10761">
                  <c:v>0.65672799999999998</c:v>
                </c:pt>
                <c:pt idx="10762">
                  <c:v>0.65686299999999997</c:v>
                </c:pt>
                <c:pt idx="10763">
                  <c:v>0.65699700000000005</c:v>
                </c:pt>
                <c:pt idx="10764">
                  <c:v>0.65713100000000002</c:v>
                </c:pt>
                <c:pt idx="10765">
                  <c:v>0.65726499999999999</c:v>
                </c:pt>
                <c:pt idx="10766">
                  <c:v>0.65739899999999996</c:v>
                </c:pt>
                <c:pt idx="10767">
                  <c:v>0.65753300000000003</c:v>
                </c:pt>
                <c:pt idx="10768">
                  <c:v>0.657667</c:v>
                </c:pt>
                <c:pt idx="10769">
                  <c:v>0.65780099999999997</c:v>
                </c:pt>
                <c:pt idx="10770">
                  <c:v>0.65793400000000002</c:v>
                </c:pt>
                <c:pt idx="10771">
                  <c:v>0.65806699999999996</c:v>
                </c:pt>
                <c:pt idx="10772">
                  <c:v>0.65820100000000004</c:v>
                </c:pt>
                <c:pt idx="10773">
                  <c:v>0.65833399999999997</c:v>
                </c:pt>
                <c:pt idx="10774">
                  <c:v>0.65846700000000002</c:v>
                </c:pt>
                <c:pt idx="10775">
                  <c:v>0.65859900000000005</c:v>
                </c:pt>
                <c:pt idx="10776">
                  <c:v>0.65873199999999998</c:v>
                </c:pt>
                <c:pt idx="10777">
                  <c:v>0.65886500000000003</c:v>
                </c:pt>
                <c:pt idx="10778">
                  <c:v>0.65899700000000005</c:v>
                </c:pt>
                <c:pt idx="10779">
                  <c:v>0.65912899999999996</c:v>
                </c:pt>
                <c:pt idx="10780">
                  <c:v>0.65926099999999999</c:v>
                </c:pt>
                <c:pt idx="10781">
                  <c:v>0.65939300000000001</c:v>
                </c:pt>
                <c:pt idx="10782">
                  <c:v>0.65952500000000003</c:v>
                </c:pt>
                <c:pt idx="10783">
                  <c:v>0.65965700000000005</c:v>
                </c:pt>
                <c:pt idx="10784">
                  <c:v>0.65978899999999996</c:v>
                </c:pt>
                <c:pt idx="10785">
                  <c:v>0.65991999999999995</c:v>
                </c:pt>
                <c:pt idx="10786">
                  <c:v>0.66005199999999997</c:v>
                </c:pt>
                <c:pt idx="10787">
                  <c:v>0.66018299999999996</c:v>
                </c:pt>
                <c:pt idx="10788">
                  <c:v>0.66031399999999996</c:v>
                </c:pt>
                <c:pt idx="10789">
                  <c:v>0.66044499999999995</c:v>
                </c:pt>
                <c:pt idx="10790">
                  <c:v>0.66057600000000005</c:v>
                </c:pt>
                <c:pt idx="10791">
                  <c:v>0.66070700000000004</c:v>
                </c:pt>
                <c:pt idx="10792">
                  <c:v>0.66083700000000001</c:v>
                </c:pt>
                <c:pt idx="10793">
                  <c:v>0.660968</c:v>
                </c:pt>
                <c:pt idx="10794">
                  <c:v>0.66109799999999996</c:v>
                </c:pt>
                <c:pt idx="10795">
                  <c:v>0.66122800000000004</c:v>
                </c:pt>
                <c:pt idx="10796">
                  <c:v>0.661358</c:v>
                </c:pt>
                <c:pt idx="10797">
                  <c:v>0.66148799999999996</c:v>
                </c:pt>
                <c:pt idx="10798">
                  <c:v>0.66161800000000004</c:v>
                </c:pt>
                <c:pt idx="10799">
                  <c:v>0.661748</c:v>
                </c:pt>
                <c:pt idx="10800">
                  <c:v>0.66187700000000005</c:v>
                </c:pt>
                <c:pt idx="10801">
                  <c:v>0.66200700000000001</c:v>
                </c:pt>
                <c:pt idx="10802">
                  <c:v>0.66213599999999995</c:v>
                </c:pt>
                <c:pt idx="10803">
                  <c:v>0.66226600000000002</c:v>
                </c:pt>
                <c:pt idx="10804">
                  <c:v>0.66239499999999996</c:v>
                </c:pt>
                <c:pt idx="10805">
                  <c:v>0.662524</c:v>
                </c:pt>
                <c:pt idx="10806">
                  <c:v>0.66265200000000002</c:v>
                </c:pt>
                <c:pt idx="10807">
                  <c:v>0.66278099999999995</c:v>
                </c:pt>
                <c:pt idx="10808">
                  <c:v>0.66291</c:v>
                </c:pt>
                <c:pt idx="10809">
                  <c:v>0.66303800000000002</c:v>
                </c:pt>
                <c:pt idx="10810">
                  <c:v>0.66316600000000003</c:v>
                </c:pt>
                <c:pt idx="10811">
                  <c:v>0.66329499999999997</c:v>
                </c:pt>
                <c:pt idx="10812">
                  <c:v>0.66342299999999998</c:v>
                </c:pt>
                <c:pt idx="10813">
                  <c:v>0.663551</c:v>
                </c:pt>
                <c:pt idx="10814">
                  <c:v>0.66367900000000002</c:v>
                </c:pt>
                <c:pt idx="10815">
                  <c:v>0.66380600000000001</c:v>
                </c:pt>
                <c:pt idx="10816">
                  <c:v>0.66393400000000002</c:v>
                </c:pt>
                <c:pt idx="10817">
                  <c:v>0.66406100000000001</c:v>
                </c:pt>
                <c:pt idx="10818">
                  <c:v>0.66418900000000003</c:v>
                </c:pt>
                <c:pt idx="10819">
                  <c:v>0.66431600000000002</c:v>
                </c:pt>
                <c:pt idx="10820">
                  <c:v>0.66444300000000001</c:v>
                </c:pt>
                <c:pt idx="10821">
                  <c:v>0.66456999999999999</c:v>
                </c:pt>
                <c:pt idx="10822">
                  <c:v>0.66469699999999998</c:v>
                </c:pt>
                <c:pt idx="10823">
                  <c:v>0.66482300000000005</c:v>
                </c:pt>
                <c:pt idx="10824">
                  <c:v>0.66495000000000004</c:v>
                </c:pt>
                <c:pt idx="10825">
                  <c:v>0.665076</c:v>
                </c:pt>
                <c:pt idx="10826">
                  <c:v>0.66520299999999999</c:v>
                </c:pt>
                <c:pt idx="10827">
                  <c:v>0.66532899999999995</c:v>
                </c:pt>
                <c:pt idx="10828">
                  <c:v>0.66545500000000002</c:v>
                </c:pt>
                <c:pt idx="10829">
                  <c:v>0.66558099999999998</c:v>
                </c:pt>
                <c:pt idx="10830">
                  <c:v>0.66570700000000005</c:v>
                </c:pt>
                <c:pt idx="10831">
                  <c:v>0.66583300000000001</c:v>
                </c:pt>
                <c:pt idx="10832">
                  <c:v>0.66595800000000005</c:v>
                </c:pt>
                <c:pt idx="10833">
                  <c:v>0.66608400000000001</c:v>
                </c:pt>
                <c:pt idx="10834">
                  <c:v>0.66620900000000005</c:v>
                </c:pt>
                <c:pt idx="10835">
                  <c:v>0.66633399999999998</c:v>
                </c:pt>
                <c:pt idx="10836">
                  <c:v>0.66645900000000002</c:v>
                </c:pt>
                <c:pt idx="10837">
                  <c:v>0.66658399999999995</c:v>
                </c:pt>
                <c:pt idx="10838">
                  <c:v>0.666709</c:v>
                </c:pt>
                <c:pt idx="10839">
                  <c:v>0.66683400000000004</c:v>
                </c:pt>
                <c:pt idx="10840">
                  <c:v>0.66695800000000005</c:v>
                </c:pt>
                <c:pt idx="10841">
                  <c:v>0.66708299999999998</c:v>
                </c:pt>
                <c:pt idx="10842">
                  <c:v>0.66720699999999999</c:v>
                </c:pt>
                <c:pt idx="10843">
                  <c:v>0.66733200000000004</c:v>
                </c:pt>
                <c:pt idx="10844">
                  <c:v>0.66745600000000005</c:v>
                </c:pt>
                <c:pt idx="10845">
                  <c:v>0.66757999999999995</c:v>
                </c:pt>
                <c:pt idx="10846">
                  <c:v>0.66770399999999996</c:v>
                </c:pt>
                <c:pt idx="10847">
                  <c:v>0.66782699999999995</c:v>
                </c:pt>
                <c:pt idx="10848">
                  <c:v>0.66795099999999996</c:v>
                </c:pt>
                <c:pt idx="10849">
                  <c:v>0.66807499999999997</c:v>
                </c:pt>
                <c:pt idx="10850">
                  <c:v>0.66819799999999996</c:v>
                </c:pt>
                <c:pt idx="10851">
                  <c:v>0.66832100000000005</c:v>
                </c:pt>
                <c:pt idx="10852">
                  <c:v>0.66844400000000004</c:v>
                </c:pt>
                <c:pt idx="10853">
                  <c:v>0.66856700000000002</c:v>
                </c:pt>
                <c:pt idx="10854">
                  <c:v>0.66869000000000001</c:v>
                </c:pt>
                <c:pt idx="10855">
                  <c:v>0.66881299999999999</c:v>
                </c:pt>
                <c:pt idx="10856">
                  <c:v>0.66893599999999998</c:v>
                </c:pt>
                <c:pt idx="10857">
                  <c:v>0.66905800000000004</c:v>
                </c:pt>
                <c:pt idx="10858">
                  <c:v>0.66918100000000003</c:v>
                </c:pt>
                <c:pt idx="10859">
                  <c:v>0.66930299999999998</c:v>
                </c:pt>
                <c:pt idx="10860">
                  <c:v>0.66942500000000005</c:v>
                </c:pt>
                <c:pt idx="10861">
                  <c:v>0.669547</c:v>
                </c:pt>
                <c:pt idx="10862">
                  <c:v>0.66966899999999996</c:v>
                </c:pt>
                <c:pt idx="10863">
                  <c:v>0.66979100000000003</c:v>
                </c:pt>
                <c:pt idx="10864">
                  <c:v>0.66991299999999998</c:v>
                </c:pt>
                <c:pt idx="10865">
                  <c:v>0.67003400000000002</c:v>
                </c:pt>
                <c:pt idx="10866">
                  <c:v>0.67015599999999997</c:v>
                </c:pt>
                <c:pt idx="10867">
                  <c:v>0.67027700000000001</c:v>
                </c:pt>
                <c:pt idx="10868">
                  <c:v>0.67039899999999997</c:v>
                </c:pt>
                <c:pt idx="10869">
                  <c:v>0.67052</c:v>
                </c:pt>
                <c:pt idx="10870">
                  <c:v>0.67064100000000004</c:v>
                </c:pt>
                <c:pt idx="10871">
                  <c:v>0.67076199999999997</c:v>
                </c:pt>
                <c:pt idx="10872">
                  <c:v>0.67088199999999998</c:v>
                </c:pt>
                <c:pt idx="10873">
                  <c:v>0.67100300000000002</c:v>
                </c:pt>
                <c:pt idx="10874">
                  <c:v>0.67112400000000005</c:v>
                </c:pt>
                <c:pt idx="10875">
                  <c:v>0.67124399999999995</c:v>
                </c:pt>
                <c:pt idx="10876">
                  <c:v>0.67136399999999996</c:v>
                </c:pt>
                <c:pt idx="10877">
                  <c:v>0.67148399999999997</c:v>
                </c:pt>
                <c:pt idx="10878">
                  <c:v>0.67160500000000001</c:v>
                </c:pt>
                <c:pt idx="10879">
                  <c:v>0.67172399999999999</c:v>
                </c:pt>
                <c:pt idx="10880">
                  <c:v>0.671844</c:v>
                </c:pt>
                <c:pt idx="10881">
                  <c:v>0.67196400000000001</c:v>
                </c:pt>
                <c:pt idx="10882">
                  <c:v>0.67208400000000001</c:v>
                </c:pt>
                <c:pt idx="10883">
                  <c:v>0.67220299999999999</c:v>
                </c:pt>
                <c:pt idx="10884">
                  <c:v>0.67232199999999998</c:v>
                </c:pt>
                <c:pt idx="10885">
                  <c:v>0.67244199999999998</c:v>
                </c:pt>
                <c:pt idx="10886">
                  <c:v>0.67256099999999996</c:v>
                </c:pt>
                <c:pt idx="10887">
                  <c:v>0.67267999999999994</c:v>
                </c:pt>
                <c:pt idx="10888">
                  <c:v>0.67279900000000004</c:v>
                </c:pt>
                <c:pt idx="10889">
                  <c:v>0.67291699999999999</c:v>
                </c:pt>
                <c:pt idx="10890">
                  <c:v>0.67303599999999997</c:v>
                </c:pt>
                <c:pt idx="10891">
                  <c:v>0.67315499999999995</c:v>
                </c:pt>
                <c:pt idx="10892">
                  <c:v>0.67327300000000001</c:v>
                </c:pt>
                <c:pt idx="10893">
                  <c:v>0.67339099999999996</c:v>
                </c:pt>
                <c:pt idx="10894">
                  <c:v>0.67351000000000005</c:v>
                </c:pt>
                <c:pt idx="10895">
                  <c:v>0.673628</c:v>
                </c:pt>
                <c:pt idx="10896">
                  <c:v>0.67374599999999996</c:v>
                </c:pt>
                <c:pt idx="10897">
                  <c:v>0.67386299999999999</c:v>
                </c:pt>
                <c:pt idx="10898">
                  <c:v>0.67398100000000005</c:v>
                </c:pt>
                <c:pt idx="10899">
                  <c:v>0.674099</c:v>
                </c:pt>
                <c:pt idx="10900">
                  <c:v>0.67421600000000004</c:v>
                </c:pt>
                <c:pt idx="10901">
                  <c:v>0.67433399999999999</c:v>
                </c:pt>
                <c:pt idx="10902">
                  <c:v>0.67445100000000002</c:v>
                </c:pt>
                <c:pt idx="10903">
                  <c:v>0.67456799999999995</c:v>
                </c:pt>
                <c:pt idx="10904">
                  <c:v>0.67468499999999998</c:v>
                </c:pt>
                <c:pt idx="10905">
                  <c:v>0.67480200000000001</c:v>
                </c:pt>
                <c:pt idx="10906">
                  <c:v>0.67491900000000005</c:v>
                </c:pt>
                <c:pt idx="10907">
                  <c:v>0.67503599999999997</c:v>
                </c:pt>
                <c:pt idx="10908">
                  <c:v>0.67515199999999997</c:v>
                </c:pt>
                <c:pt idx="10909">
                  <c:v>0.67526900000000001</c:v>
                </c:pt>
                <c:pt idx="10910">
                  <c:v>0.67538500000000001</c:v>
                </c:pt>
                <c:pt idx="10911">
                  <c:v>0.67550100000000002</c:v>
                </c:pt>
                <c:pt idx="10912">
                  <c:v>0.67561700000000002</c:v>
                </c:pt>
                <c:pt idx="10913">
                  <c:v>0.67573300000000003</c:v>
                </c:pt>
                <c:pt idx="10914">
                  <c:v>0.67584900000000003</c:v>
                </c:pt>
                <c:pt idx="10915">
                  <c:v>0.67596500000000004</c:v>
                </c:pt>
                <c:pt idx="10916">
                  <c:v>0.67608100000000004</c:v>
                </c:pt>
                <c:pt idx="10917">
                  <c:v>0.67619600000000002</c:v>
                </c:pt>
                <c:pt idx="10918">
                  <c:v>0.67631200000000002</c:v>
                </c:pt>
                <c:pt idx="10919">
                  <c:v>0.676427</c:v>
                </c:pt>
                <c:pt idx="10920">
                  <c:v>0.67654199999999998</c:v>
                </c:pt>
                <c:pt idx="10921">
                  <c:v>0.67665699999999995</c:v>
                </c:pt>
                <c:pt idx="10922">
                  <c:v>0.67677200000000004</c:v>
                </c:pt>
                <c:pt idx="10923">
                  <c:v>0.67688700000000002</c:v>
                </c:pt>
                <c:pt idx="10924">
                  <c:v>0.67700199999999999</c:v>
                </c:pt>
                <c:pt idx="10925">
                  <c:v>0.67711699999999997</c:v>
                </c:pt>
                <c:pt idx="10926">
                  <c:v>0.67723100000000003</c:v>
                </c:pt>
                <c:pt idx="10927">
                  <c:v>0.677346</c:v>
                </c:pt>
                <c:pt idx="10928">
                  <c:v>0.67745999999999995</c:v>
                </c:pt>
                <c:pt idx="10929">
                  <c:v>0.67757400000000001</c:v>
                </c:pt>
                <c:pt idx="10930">
                  <c:v>0.67768799999999996</c:v>
                </c:pt>
                <c:pt idx="10931">
                  <c:v>0.67780200000000002</c:v>
                </c:pt>
                <c:pt idx="10932">
                  <c:v>0.67791599999999996</c:v>
                </c:pt>
                <c:pt idx="10933">
                  <c:v>0.67803000000000002</c:v>
                </c:pt>
                <c:pt idx="10934">
                  <c:v>0.67814399999999997</c:v>
                </c:pt>
                <c:pt idx="10935">
                  <c:v>0.678257</c:v>
                </c:pt>
                <c:pt idx="10936">
                  <c:v>0.67837099999999995</c:v>
                </c:pt>
                <c:pt idx="10937">
                  <c:v>0.67848399999999998</c:v>
                </c:pt>
                <c:pt idx="10938">
                  <c:v>0.67859700000000001</c:v>
                </c:pt>
                <c:pt idx="10939">
                  <c:v>0.67871000000000004</c:v>
                </c:pt>
                <c:pt idx="10940">
                  <c:v>0.67882299999999995</c:v>
                </c:pt>
                <c:pt idx="10941">
                  <c:v>0.67893599999999998</c:v>
                </c:pt>
                <c:pt idx="10942">
                  <c:v>0.67904900000000001</c:v>
                </c:pt>
                <c:pt idx="10943">
                  <c:v>0.67916200000000004</c:v>
                </c:pt>
                <c:pt idx="10944">
                  <c:v>0.67927400000000004</c:v>
                </c:pt>
                <c:pt idx="10945">
                  <c:v>0.67938600000000005</c:v>
                </c:pt>
                <c:pt idx="10946">
                  <c:v>0.67949899999999996</c:v>
                </c:pt>
                <c:pt idx="10947">
                  <c:v>0.67961099999999997</c:v>
                </c:pt>
                <c:pt idx="10948">
                  <c:v>0.67972299999999997</c:v>
                </c:pt>
                <c:pt idx="10949">
                  <c:v>0.67983499999999997</c:v>
                </c:pt>
                <c:pt idx="10950">
                  <c:v>0.67994699999999997</c:v>
                </c:pt>
                <c:pt idx="10951">
                  <c:v>0.68005899999999997</c:v>
                </c:pt>
                <c:pt idx="10952">
                  <c:v>0.68017000000000005</c:v>
                </c:pt>
                <c:pt idx="10953">
                  <c:v>0.68028200000000005</c:v>
                </c:pt>
                <c:pt idx="10954">
                  <c:v>0.68039300000000003</c:v>
                </c:pt>
                <c:pt idx="10955">
                  <c:v>0.68050500000000003</c:v>
                </c:pt>
                <c:pt idx="10956">
                  <c:v>0.680616</c:v>
                </c:pt>
                <c:pt idx="10957">
                  <c:v>0.68072699999999997</c:v>
                </c:pt>
                <c:pt idx="10958">
                  <c:v>0.68083800000000005</c:v>
                </c:pt>
                <c:pt idx="10959">
                  <c:v>0.68094900000000003</c:v>
                </c:pt>
                <c:pt idx="10960">
                  <c:v>0.68106</c:v>
                </c:pt>
                <c:pt idx="10961">
                  <c:v>0.68117099999999997</c:v>
                </c:pt>
                <c:pt idx="10962">
                  <c:v>0.68128100000000003</c:v>
                </c:pt>
                <c:pt idx="10963">
                  <c:v>0.681392</c:v>
                </c:pt>
                <c:pt idx="10964">
                  <c:v>0.68150200000000005</c:v>
                </c:pt>
                <c:pt idx="10965">
                  <c:v>0.681612</c:v>
                </c:pt>
                <c:pt idx="10966">
                  <c:v>0.68172200000000005</c:v>
                </c:pt>
                <c:pt idx="10967">
                  <c:v>0.68183199999999999</c:v>
                </c:pt>
                <c:pt idx="10968">
                  <c:v>0.68194200000000005</c:v>
                </c:pt>
                <c:pt idx="10969">
                  <c:v>0.68205199999999999</c:v>
                </c:pt>
                <c:pt idx="10970">
                  <c:v>0.68216200000000005</c:v>
                </c:pt>
                <c:pt idx="10971">
                  <c:v>0.68227099999999996</c:v>
                </c:pt>
                <c:pt idx="10972">
                  <c:v>0.68238100000000002</c:v>
                </c:pt>
                <c:pt idx="10973">
                  <c:v>0.68249000000000004</c:v>
                </c:pt>
                <c:pt idx="10974">
                  <c:v>0.68259999999999998</c:v>
                </c:pt>
                <c:pt idx="10975">
                  <c:v>0.68270900000000001</c:v>
                </c:pt>
                <c:pt idx="10976">
                  <c:v>0.68281800000000004</c:v>
                </c:pt>
                <c:pt idx="10977">
                  <c:v>0.68292699999999995</c:v>
                </c:pt>
                <c:pt idx="10978">
                  <c:v>0.68303599999999998</c:v>
                </c:pt>
                <c:pt idx="10979">
                  <c:v>0.68314399999999997</c:v>
                </c:pt>
                <c:pt idx="10980">
                  <c:v>0.683253</c:v>
                </c:pt>
                <c:pt idx="10981">
                  <c:v>0.68336200000000002</c:v>
                </c:pt>
                <c:pt idx="10982">
                  <c:v>0.68347000000000002</c:v>
                </c:pt>
                <c:pt idx="10983">
                  <c:v>0.68357800000000002</c:v>
                </c:pt>
                <c:pt idx="10984">
                  <c:v>0.68368700000000004</c:v>
                </c:pt>
                <c:pt idx="10985">
                  <c:v>0.68379500000000004</c:v>
                </c:pt>
                <c:pt idx="10986">
                  <c:v>0.68390300000000004</c:v>
                </c:pt>
                <c:pt idx="10987">
                  <c:v>0.68401100000000004</c:v>
                </c:pt>
                <c:pt idx="10988">
                  <c:v>0.684118</c:v>
                </c:pt>
                <c:pt idx="10989">
                  <c:v>0.684226</c:v>
                </c:pt>
                <c:pt idx="10990">
                  <c:v>0.684334</c:v>
                </c:pt>
                <c:pt idx="10991">
                  <c:v>0.68444099999999997</c:v>
                </c:pt>
                <c:pt idx="10992">
                  <c:v>0.68454800000000005</c:v>
                </c:pt>
                <c:pt idx="10993">
                  <c:v>0.68465600000000004</c:v>
                </c:pt>
                <c:pt idx="10994">
                  <c:v>0.68476300000000001</c:v>
                </c:pt>
                <c:pt idx="10995">
                  <c:v>0.68486999999999998</c:v>
                </c:pt>
                <c:pt idx="10996">
                  <c:v>0.68497699999999995</c:v>
                </c:pt>
                <c:pt idx="10997">
                  <c:v>0.68508400000000003</c:v>
                </c:pt>
                <c:pt idx="10998">
                  <c:v>0.68518999999999997</c:v>
                </c:pt>
                <c:pt idx="10999">
                  <c:v>0.68529700000000005</c:v>
                </c:pt>
                <c:pt idx="11000">
                  <c:v>0.68540400000000001</c:v>
                </c:pt>
                <c:pt idx="11001">
                  <c:v>0.68550999999999995</c:v>
                </c:pt>
                <c:pt idx="11002">
                  <c:v>0.685616</c:v>
                </c:pt>
                <c:pt idx="11003">
                  <c:v>0.68572299999999997</c:v>
                </c:pt>
                <c:pt idx="11004">
                  <c:v>0.68582900000000002</c:v>
                </c:pt>
                <c:pt idx="11005">
                  <c:v>0.68593499999999996</c:v>
                </c:pt>
                <c:pt idx="11006">
                  <c:v>0.68604100000000001</c:v>
                </c:pt>
                <c:pt idx="11007">
                  <c:v>0.68614600000000003</c:v>
                </c:pt>
                <c:pt idx="11008">
                  <c:v>0.68625199999999997</c:v>
                </c:pt>
                <c:pt idx="11009">
                  <c:v>0.68635800000000002</c:v>
                </c:pt>
                <c:pt idx="11010">
                  <c:v>0.68646300000000005</c:v>
                </c:pt>
                <c:pt idx="11011">
                  <c:v>0.68656899999999998</c:v>
                </c:pt>
                <c:pt idx="11012">
                  <c:v>0.68667400000000001</c:v>
                </c:pt>
                <c:pt idx="11013">
                  <c:v>0.68677900000000003</c:v>
                </c:pt>
                <c:pt idx="11014">
                  <c:v>0.68688400000000005</c:v>
                </c:pt>
                <c:pt idx="11015">
                  <c:v>0.68698899999999996</c:v>
                </c:pt>
                <c:pt idx="11016">
                  <c:v>0.68709399999999998</c:v>
                </c:pt>
                <c:pt idx="11017">
                  <c:v>0.687199</c:v>
                </c:pt>
                <c:pt idx="11018">
                  <c:v>0.68730400000000003</c:v>
                </c:pt>
                <c:pt idx="11019">
                  <c:v>0.68740800000000002</c:v>
                </c:pt>
                <c:pt idx="11020">
                  <c:v>0.68751300000000004</c:v>
                </c:pt>
                <c:pt idx="11021">
                  <c:v>0.68761700000000003</c:v>
                </c:pt>
                <c:pt idx="11022">
                  <c:v>0.68772100000000003</c:v>
                </c:pt>
                <c:pt idx="11023">
                  <c:v>0.68782500000000002</c:v>
                </c:pt>
                <c:pt idx="11024">
                  <c:v>0.68792900000000001</c:v>
                </c:pt>
                <c:pt idx="11025">
                  <c:v>0.68803300000000001</c:v>
                </c:pt>
                <c:pt idx="11026">
                  <c:v>0.688137</c:v>
                </c:pt>
                <c:pt idx="11027">
                  <c:v>0.68824099999999999</c:v>
                </c:pt>
                <c:pt idx="11028">
                  <c:v>0.68834499999999998</c:v>
                </c:pt>
                <c:pt idx="11029">
                  <c:v>0.68844799999999995</c:v>
                </c:pt>
                <c:pt idx="11030">
                  <c:v>0.68855200000000005</c:v>
                </c:pt>
                <c:pt idx="11031">
                  <c:v>0.68865500000000002</c:v>
                </c:pt>
                <c:pt idx="11032">
                  <c:v>0.68875799999999998</c:v>
                </c:pt>
                <c:pt idx="11033">
                  <c:v>0.68886099999999995</c:v>
                </c:pt>
                <c:pt idx="11034">
                  <c:v>0.68896400000000002</c:v>
                </c:pt>
                <c:pt idx="11035">
                  <c:v>0.68906699999999999</c:v>
                </c:pt>
                <c:pt idx="11036">
                  <c:v>0.68916999999999995</c:v>
                </c:pt>
                <c:pt idx="11037">
                  <c:v>0.68927300000000002</c:v>
                </c:pt>
                <c:pt idx="11038">
                  <c:v>0.68937599999999999</c:v>
                </c:pt>
                <c:pt idx="11039">
                  <c:v>0.68947800000000004</c:v>
                </c:pt>
                <c:pt idx="11040">
                  <c:v>0.68957999999999997</c:v>
                </c:pt>
                <c:pt idx="11041">
                  <c:v>0.68968300000000005</c:v>
                </c:pt>
                <c:pt idx="11042">
                  <c:v>0.68978499999999998</c:v>
                </c:pt>
                <c:pt idx="11043">
                  <c:v>0.68988700000000003</c:v>
                </c:pt>
                <c:pt idx="11044">
                  <c:v>0.68998899999999996</c:v>
                </c:pt>
                <c:pt idx="11045">
                  <c:v>0.69009100000000001</c:v>
                </c:pt>
                <c:pt idx="11046">
                  <c:v>0.69019299999999995</c:v>
                </c:pt>
                <c:pt idx="11047">
                  <c:v>0.69029499999999999</c:v>
                </c:pt>
                <c:pt idx="11048">
                  <c:v>0.69039600000000001</c:v>
                </c:pt>
                <c:pt idx="11049">
                  <c:v>0.69049799999999995</c:v>
                </c:pt>
                <c:pt idx="11050">
                  <c:v>0.69059899999999996</c:v>
                </c:pt>
                <c:pt idx="11051">
                  <c:v>0.69070100000000001</c:v>
                </c:pt>
                <c:pt idx="11052">
                  <c:v>0.69080200000000003</c:v>
                </c:pt>
                <c:pt idx="11053">
                  <c:v>0.69090300000000004</c:v>
                </c:pt>
                <c:pt idx="11054">
                  <c:v>0.69100399999999995</c:v>
                </c:pt>
                <c:pt idx="11055">
                  <c:v>0.69110499999999997</c:v>
                </c:pt>
                <c:pt idx="11056">
                  <c:v>0.69120599999999999</c:v>
                </c:pt>
                <c:pt idx="11057">
                  <c:v>0.691307</c:v>
                </c:pt>
                <c:pt idx="11058">
                  <c:v>0.69140699999999999</c:v>
                </c:pt>
                <c:pt idx="11059">
                  <c:v>0.69150800000000001</c:v>
                </c:pt>
                <c:pt idx="11060">
                  <c:v>0.691608</c:v>
                </c:pt>
                <c:pt idx="11061">
                  <c:v>0.69170900000000002</c:v>
                </c:pt>
                <c:pt idx="11062">
                  <c:v>0.69180900000000001</c:v>
                </c:pt>
                <c:pt idx="11063">
                  <c:v>0.691909</c:v>
                </c:pt>
                <c:pt idx="11064">
                  <c:v>0.69200899999999999</c:v>
                </c:pt>
                <c:pt idx="11065">
                  <c:v>0.69210899999999997</c:v>
                </c:pt>
                <c:pt idx="11066">
                  <c:v>0.69220899999999996</c:v>
                </c:pt>
                <c:pt idx="11067">
                  <c:v>0.69230899999999995</c:v>
                </c:pt>
                <c:pt idx="11068">
                  <c:v>0.69240800000000002</c:v>
                </c:pt>
                <c:pt idx="11069">
                  <c:v>0.69250800000000001</c:v>
                </c:pt>
                <c:pt idx="11070">
                  <c:v>0.69260699999999997</c:v>
                </c:pt>
                <c:pt idx="11071">
                  <c:v>0.69270699999999996</c:v>
                </c:pt>
                <c:pt idx="11072">
                  <c:v>0.69280600000000003</c:v>
                </c:pt>
                <c:pt idx="11073">
                  <c:v>0.69290499999999999</c:v>
                </c:pt>
                <c:pt idx="11074">
                  <c:v>0.69300399999999995</c:v>
                </c:pt>
                <c:pt idx="11075">
                  <c:v>0.69310300000000002</c:v>
                </c:pt>
                <c:pt idx="11076">
                  <c:v>0.69320199999999998</c:v>
                </c:pt>
                <c:pt idx="11077">
                  <c:v>0.69330099999999995</c:v>
                </c:pt>
                <c:pt idx="11078">
                  <c:v>0.69340000000000002</c:v>
                </c:pt>
                <c:pt idx="11079">
                  <c:v>0.69349799999999995</c:v>
                </c:pt>
                <c:pt idx="11080">
                  <c:v>0.69359700000000002</c:v>
                </c:pt>
                <c:pt idx="11081">
                  <c:v>0.69369499999999995</c:v>
                </c:pt>
                <c:pt idx="11082">
                  <c:v>0.69379299999999999</c:v>
                </c:pt>
                <c:pt idx="11083">
                  <c:v>0.69389199999999995</c:v>
                </c:pt>
                <c:pt idx="11084">
                  <c:v>0.69399</c:v>
                </c:pt>
                <c:pt idx="11085">
                  <c:v>0.69408800000000004</c:v>
                </c:pt>
                <c:pt idx="11086">
                  <c:v>0.69418599999999997</c:v>
                </c:pt>
                <c:pt idx="11087">
                  <c:v>0.69428299999999998</c:v>
                </c:pt>
                <c:pt idx="11088">
                  <c:v>0.69438100000000003</c:v>
                </c:pt>
                <c:pt idx="11089">
                  <c:v>0.69447899999999996</c:v>
                </c:pt>
                <c:pt idx="11090">
                  <c:v>0.69457599999999997</c:v>
                </c:pt>
                <c:pt idx="11091">
                  <c:v>0.69467400000000001</c:v>
                </c:pt>
                <c:pt idx="11092">
                  <c:v>0.69477100000000003</c:v>
                </c:pt>
                <c:pt idx="11093">
                  <c:v>0.69486800000000004</c:v>
                </c:pt>
                <c:pt idx="11094">
                  <c:v>0.69496599999999997</c:v>
                </c:pt>
                <c:pt idx="11095">
                  <c:v>0.69506299999999999</c:v>
                </c:pt>
                <c:pt idx="11096">
                  <c:v>0.69516</c:v>
                </c:pt>
                <c:pt idx="11097">
                  <c:v>0.69525599999999999</c:v>
                </c:pt>
                <c:pt idx="11098">
                  <c:v>0.695353</c:v>
                </c:pt>
                <c:pt idx="11099">
                  <c:v>0.69545000000000001</c:v>
                </c:pt>
                <c:pt idx="11100">
                  <c:v>0.695546</c:v>
                </c:pt>
                <c:pt idx="11101">
                  <c:v>0.69564300000000001</c:v>
                </c:pt>
                <c:pt idx="11102">
                  <c:v>0.695739</c:v>
                </c:pt>
                <c:pt idx="11103">
                  <c:v>0.69583600000000001</c:v>
                </c:pt>
                <c:pt idx="11104">
                  <c:v>0.695932</c:v>
                </c:pt>
                <c:pt idx="11105">
                  <c:v>0.69602799999999998</c:v>
                </c:pt>
                <c:pt idx="11106">
                  <c:v>0.69612399999999997</c:v>
                </c:pt>
                <c:pt idx="11107">
                  <c:v>0.69621999999999995</c:v>
                </c:pt>
                <c:pt idx="11108">
                  <c:v>0.69631600000000005</c:v>
                </c:pt>
                <c:pt idx="11109">
                  <c:v>0.69641200000000003</c:v>
                </c:pt>
                <c:pt idx="11110">
                  <c:v>0.69650699999999999</c:v>
                </c:pt>
                <c:pt idx="11111">
                  <c:v>0.69660299999999997</c:v>
                </c:pt>
                <c:pt idx="11112">
                  <c:v>0.69669800000000004</c:v>
                </c:pt>
                <c:pt idx="11113">
                  <c:v>0.69679400000000002</c:v>
                </c:pt>
                <c:pt idx="11114">
                  <c:v>0.69688899999999998</c:v>
                </c:pt>
                <c:pt idx="11115">
                  <c:v>0.69698400000000005</c:v>
                </c:pt>
                <c:pt idx="11116">
                  <c:v>0.697079</c:v>
                </c:pt>
                <c:pt idx="11117">
                  <c:v>0.69717399999999996</c:v>
                </c:pt>
                <c:pt idx="11118">
                  <c:v>0.69726900000000003</c:v>
                </c:pt>
                <c:pt idx="11119">
                  <c:v>0.69736399999999998</c:v>
                </c:pt>
                <c:pt idx="11120">
                  <c:v>0.69745800000000002</c:v>
                </c:pt>
                <c:pt idx="11121">
                  <c:v>0.69755299999999998</c:v>
                </c:pt>
                <c:pt idx="11122">
                  <c:v>0.69764800000000005</c:v>
                </c:pt>
                <c:pt idx="11123">
                  <c:v>0.69774199999999997</c:v>
                </c:pt>
                <c:pt idx="11124">
                  <c:v>0.69783600000000001</c:v>
                </c:pt>
                <c:pt idx="11125">
                  <c:v>0.69793099999999997</c:v>
                </c:pt>
                <c:pt idx="11126">
                  <c:v>0.69802500000000001</c:v>
                </c:pt>
                <c:pt idx="11127">
                  <c:v>0.69811900000000005</c:v>
                </c:pt>
                <c:pt idx="11128">
                  <c:v>0.69821299999999997</c:v>
                </c:pt>
                <c:pt idx="11129">
                  <c:v>0.69830700000000001</c:v>
                </c:pt>
                <c:pt idx="11130">
                  <c:v>0.69840000000000002</c:v>
                </c:pt>
                <c:pt idx="11131">
                  <c:v>0.69849399999999995</c:v>
                </c:pt>
                <c:pt idx="11132">
                  <c:v>0.69858799999999999</c:v>
                </c:pt>
                <c:pt idx="11133">
                  <c:v>0.698681</c:v>
                </c:pt>
                <c:pt idx="11134">
                  <c:v>0.69877500000000003</c:v>
                </c:pt>
                <c:pt idx="11135">
                  <c:v>0.69886800000000004</c:v>
                </c:pt>
                <c:pt idx="11136">
                  <c:v>0.69896100000000005</c:v>
                </c:pt>
                <c:pt idx="11137">
                  <c:v>0.69905399999999995</c:v>
                </c:pt>
                <c:pt idx="11138">
                  <c:v>0.69914699999999996</c:v>
                </c:pt>
                <c:pt idx="11139">
                  <c:v>0.69923999999999997</c:v>
                </c:pt>
                <c:pt idx="11140">
                  <c:v>0.69933299999999998</c:v>
                </c:pt>
                <c:pt idx="11141">
                  <c:v>0.69942599999999999</c:v>
                </c:pt>
                <c:pt idx="11142">
                  <c:v>0.699519</c:v>
                </c:pt>
                <c:pt idx="11143">
                  <c:v>0.69961099999999998</c:v>
                </c:pt>
                <c:pt idx="11144">
                  <c:v>0.69970399999999999</c:v>
                </c:pt>
                <c:pt idx="11145">
                  <c:v>0.69979599999999997</c:v>
                </c:pt>
                <c:pt idx="11146">
                  <c:v>0.69988899999999998</c:v>
                </c:pt>
                <c:pt idx="11147">
                  <c:v>0.69998099999999996</c:v>
                </c:pt>
                <c:pt idx="11148">
                  <c:v>0.70007299999999995</c:v>
                </c:pt>
                <c:pt idx="11149">
                  <c:v>0.70016500000000004</c:v>
                </c:pt>
                <c:pt idx="11150">
                  <c:v>0.70025700000000002</c:v>
                </c:pt>
                <c:pt idx="11151">
                  <c:v>0.700349</c:v>
                </c:pt>
                <c:pt idx="11152">
                  <c:v>0.70044099999999998</c:v>
                </c:pt>
                <c:pt idx="11153">
                  <c:v>0.70053200000000004</c:v>
                </c:pt>
                <c:pt idx="11154">
                  <c:v>0.70062400000000002</c:v>
                </c:pt>
                <c:pt idx="11155">
                  <c:v>0.70071499999999998</c:v>
                </c:pt>
                <c:pt idx="11156">
                  <c:v>0.70080699999999996</c:v>
                </c:pt>
                <c:pt idx="11157">
                  <c:v>0.70089800000000002</c:v>
                </c:pt>
                <c:pt idx="11158">
                  <c:v>0.70098899999999997</c:v>
                </c:pt>
                <c:pt idx="11159">
                  <c:v>0.70108099999999995</c:v>
                </c:pt>
                <c:pt idx="11160">
                  <c:v>0.70117200000000002</c:v>
                </c:pt>
                <c:pt idx="11161">
                  <c:v>0.70126299999999997</c:v>
                </c:pt>
                <c:pt idx="11162">
                  <c:v>0.701353</c:v>
                </c:pt>
                <c:pt idx="11163">
                  <c:v>0.70144399999999996</c:v>
                </c:pt>
                <c:pt idx="11164">
                  <c:v>0.70153500000000002</c:v>
                </c:pt>
                <c:pt idx="11165">
                  <c:v>0.70162599999999997</c:v>
                </c:pt>
                <c:pt idx="11166">
                  <c:v>0.70171600000000001</c:v>
                </c:pt>
                <c:pt idx="11167">
                  <c:v>0.70180699999999996</c:v>
                </c:pt>
                <c:pt idx="11168">
                  <c:v>0.70189699999999999</c:v>
                </c:pt>
                <c:pt idx="11169">
                  <c:v>0.70198700000000003</c:v>
                </c:pt>
                <c:pt idx="11170">
                  <c:v>0.70207699999999995</c:v>
                </c:pt>
                <c:pt idx="11171">
                  <c:v>0.70216699999999999</c:v>
                </c:pt>
                <c:pt idx="11172">
                  <c:v>0.70225700000000002</c:v>
                </c:pt>
                <c:pt idx="11173">
                  <c:v>0.70234700000000005</c:v>
                </c:pt>
                <c:pt idx="11174">
                  <c:v>0.70243699999999998</c:v>
                </c:pt>
                <c:pt idx="11175">
                  <c:v>0.70252700000000001</c:v>
                </c:pt>
                <c:pt idx="11176">
                  <c:v>0.70261700000000005</c:v>
                </c:pt>
                <c:pt idx="11177">
                  <c:v>0.70270600000000005</c:v>
                </c:pt>
                <c:pt idx="11178">
                  <c:v>0.70279599999999998</c:v>
                </c:pt>
                <c:pt idx="11179">
                  <c:v>0.70288499999999998</c:v>
                </c:pt>
                <c:pt idx="11180">
                  <c:v>0.70297399999999999</c:v>
                </c:pt>
                <c:pt idx="11181">
                  <c:v>0.70306299999999999</c:v>
                </c:pt>
                <c:pt idx="11182">
                  <c:v>0.70315300000000003</c:v>
                </c:pt>
                <c:pt idx="11183">
                  <c:v>0.70324200000000003</c:v>
                </c:pt>
                <c:pt idx="11184">
                  <c:v>0.70333100000000004</c:v>
                </c:pt>
                <c:pt idx="11185">
                  <c:v>0.70341900000000002</c:v>
                </c:pt>
                <c:pt idx="11186">
                  <c:v>0.70350800000000002</c:v>
                </c:pt>
                <c:pt idx="11187">
                  <c:v>0.70359700000000003</c:v>
                </c:pt>
                <c:pt idx="11188">
                  <c:v>0.70368600000000003</c:v>
                </c:pt>
                <c:pt idx="11189">
                  <c:v>0.70377400000000001</c:v>
                </c:pt>
                <c:pt idx="11190">
                  <c:v>0.70386199999999999</c:v>
                </c:pt>
                <c:pt idx="11191">
                  <c:v>0.70395099999999999</c:v>
                </c:pt>
                <c:pt idx="11192">
                  <c:v>0.70403899999999997</c:v>
                </c:pt>
                <c:pt idx="11193">
                  <c:v>0.70412699999999995</c:v>
                </c:pt>
                <c:pt idx="11194">
                  <c:v>0.70421500000000004</c:v>
                </c:pt>
                <c:pt idx="11195">
                  <c:v>0.70430300000000001</c:v>
                </c:pt>
                <c:pt idx="11196">
                  <c:v>0.70439099999999999</c:v>
                </c:pt>
                <c:pt idx="11197">
                  <c:v>0.70447899999999997</c:v>
                </c:pt>
                <c:pt idx="11198">
                  <c:v>0.70456700000000005</c:v>
                </c:pt>
                <c:pt idx="11199">
                  <c:v>0.704654</c:v>
                </c:pt>
                <c:pt idx="11200">
                  <c:v>0.70474199999999998</c:v>
                </c:pt>
                <c:pt idx="11201">
                  <c:v>0.70482900000000004</c:v>
                </c:pt>
                <c:pt idx="11202">
                  <c:v>0.70491700000000002</c:v>
                </c:pt>
                <c:pt idx="11203">
                  <c:v>0.70500399999999996</c:v>
                </c:pt>
                <c:pt idx="11204">
                  <c:v>0.70509100000000002</c:v>
                </c:pt>
                <c:pt idx="11205">
                  <c:v>0.70517799999999997</c:v>
                </c:pt>
                <c:pt idx="11206">
                  <c:v>0.70526500000000003</c:v>
                </c:pt>
                <c:pt idx="11207">
                  <c:v>0.70535199999999998</c:v>
                </c:pt>
                <c:pt idx="11208">
                  <c:v>0.70543900000000004</c:v>
                </c:pt>
                <c:pt idx="11209">
                  <c:v>0.70552599999999999</c:v>
                </c:pt>
                <c:pt idx="11210">
                  <c:v>0.70561300000000005</c:v>
                </c:pt>
                <c:pt idx="11211">
                  <c:v>0.70569899999999997</c:v>
                </c:pt>
                <c:pt idx="11212">
                  <c:v>0.70578600000000002</c:v>
                </c:pt>
                <c:pt idx="11213">
                  <c:v>0.70587200000000005</c:v>
                </c:pt>
                <c:pt idx="11214">
                  <c:v>0.705959</c:v>
                </c:pt>
                <c:pt idx="11215">
                  <c:v>0.70604500000000003</c:v>
                </c:pt>
                <c:pt idx="11216">
                  <c:v>0.70613099999999995</c:v>
                </c:pt>
                <c:pt idx="11217">
                  <c:v>0.70621699999999998</c:v>
                </c:pt>
                <c:pt idx="11218">
                  <c:v>0.70630300000000001</c:v>
                </c:pt>
                <c:pt idx="11219">
                  <c:v>0.70638900000000004</c:v>
                </c:pt>
                <c:pt idx="11220">
                  <c:v>0.70647499999999996</c:v>
                </c:pt>
                <c:pt idx="11221">
                  <c:v>0.70656099999999999</c:v>
                </c:pt>
                <c:pt idx="11222">
                  <c:v>0.70664700000000003</c:v>
                </c:pt>
                <c:pt idx="11223">
                  <c:v>0.70673200000000003</c:v>
                </c:pt>
                <c:pt idx="11224">
                  <c:v>0.70681799999999995</c:v>
                </c:pt>
                <c:pt idx="11225">
                  <c:v>0.70690299999999995</c:v>
                </c:pt>
                <c:pt idx="11226">
                  <c:v>0.70698899999999998</c:v>
                </c:pt>
                <c:pt idx="11227">
                  <c:v>0.70707399999999998</c:v>
                </c:pt>
                <c:pt idx="11228">
                  <c:v>0.70715899999999998</c:v>
                </c:pt>
                <c:pt idx="11229">
                  <c:v>0.70724399999999998</c:v>
                </c:pt>
                <c:pt idx="11230">
                  <c:v>0.70732899999999999</c:v>
                </c:pt>
                <c:pt idx="11231">
                  <c:v>0.70741399999999999</c:v>
                </c:pt>
                <c:pt idx="11232">
                  <c:v>0.70749899999999999</c:v>
                </c:pt>
                <c:pt idx="11233">
                  <c:v>0.70758399999999999</c:v>
                </c:pt>
                <c:pt idx="11234">
                  <c:v>0.70766799999999996</c:v>
                </c:pt>
                <c:pt idx="11235">
                  <c:v>0.70775299999999997</c:v>
                </c:pt>
                <c:pt idx="11236">
                  <c:v>0.70783799999999997</c:v>
                </c:pt>
                <c:pt idx="11237">
                  <c:v>0.70792200000000005</c:v>
                </c:pt>
                <c:pt idx="11238">
                  <c:v>0.70800600000000002</c:v>
                </c:pt>
                <c:pt idx="11239">
                  <c:v>0.70809100000000003</c:v>
                </c:pt>
                <c:pt idx="11240">
                  <c:v>0.708175</c:v>
                </c:pt>
                <c:pt idx="11241">
                  <c:v>0.70825899999999997</c:v>
                </c:pt>
                <c:pt idx="11242">
                  <c:v>0.70834299999999994</c:v>
                </c:pt>
                <c:pt idx="11243">
                  <c:v>0.70842700000000003</c:v>
                </c:pt>
                <c:pt idx="11244">
                  <c:v>0.708511</c:v>
                </c:pt>
                <c:pt idx="11245">
                  <c:v>0.70859499999999997</c:v>
                </c:pt>
                <c:pt idx="11246">
                  <c:v>0.70867800000000003</c:v>
                </c:pt>
                <c:pt idx="11247">
                  <c:v>0.708762</c:v>
                </c:pt>
                <c:pt idx="11248">
                  <c:v>0.70884499999999995</c:v>
                </c:pt>
                <c:pt idx="11249">
                  <c:v>0.70892900000000003</c:v>
                </c:pt>
                <c:pt idx="11250">
                  <c:v>0.70901199999999998</c:v>
                </c:pt>
                <c:pt idx="11251">
                  <c:v>0.70909599999999995</c:v>
                </c:pt>
                <c:pt idx="11252">
                  <c:v>0.709179</c:v>
                </c:pt>
                <c:pt idx="11253">
                  <c:v>0.70926199999999995</c:v>
                </c:pt>
                <c:pt idx="11254">
                  <c:v>0.709345</c:v>
                </c:pt>
                <c:pt idx="11255">
                  <c:v>0.70942799999999995</c:v>
                </c:pt>
                <c:pt idx="11256">
                  <c:v>0.709511</c:v>
                </c:pt>
                <c:pt idx="11257">
                  <c:v>0.70959399999999995</c:v>
                </c:pt>
                <c:pt idx="11258">
                  <c:v>0.70967599999999997</c:v>
                </c:pt>
                <c:pt idx="11259">
                  <c:v>0.70975900000000003</c:v>
                </c:pt>
                <c:pt idx="11260">
                  <c:v>0.70984100000000006</c:v>
                </c:pt>
                <c:pt idx="11261">
                  <c:v>0.709924</c:v>
                </c:pt>
                <c:pt idx="11262">
                  <c:v>0.71000600000000003</c:v>
                </c:pt>
                <c:pt idx="11263">
                  <c:v>0.71008899999999997</c:v>
                </c:pt>
                <c:pt idx="11264">
                  <c:v>0.710171</c:v>
                </c:pt>
                <c:pt idx="11265">
                  <c:v>0.71025300000000002</c:v>
                </c:pt>
                <c:pt idx="11266">
                  <c:v>0.71033500000000005</c:v>
                </c:pt>
                <c:pt idx="11267">
                  <c:v>0.71041699999999997</c:v>
                </c:pt>
                <c:pt idx="11268">
                  <c:v>0.71049899999999999</c:v>
                </c:pt>
                <c:pt idx="11269">
                  <c:v>0.71058100000000002</c:v>
                </c:pt>
                <c:pt idx="11270">
                  <c:v>0.71066300000000004</c:v>
                </c:pt>
                <c:pt idx="11271">
                  <c:v>0.71074400000000004</c:v>
                </c:pt>
                <c:pt idx="11272">
                  <c:v>0.71082599999999996</c:v>
                </c:pt>
                <c:pt idx="11273">
                  <c:v>0.71090699999999996</c:v>
                </c:pt>
                <c:pt idx="11274">
                  <c:v>0.71098899999999998</c:v>
                </c:pt>
                <c:pt idx="11275">
                  <c:v>0.71106999999999998</c:v>
                </c:pt>
                <c:pt idx="11276">
                  <c:v>0.71115099999999998</c:v>
                </c:pt>
                <c:pt idx="11277">
                  <c:v>0.711233</c:v>
                </c:pt>
                <c:pt idx="11278">
                  <c:v>0.711314</c:v>
                </c:pt>
                <c:pt idx="11279">
                  <c:v>0.711395</c:v>
                </c:pt>
                <c:pt idx="11280">
                  <c:v>0.711476</c:v>
                </c:pt>
                <c:pt idx="11281">
                  <c:v>0.711557</c:v>
                </c:pt>
                <c:pt idx="11282">
                  <c:v>0.71163699999999996</c:v>
                </c:pt>
                <c:pt idx="11283">
                  <c:v>0.71171799999999996</c:v>
                </c:pt>
                <c:pt idx="11284">
                  <c:v>0.71179899999999996</c:v>
                </c:pt>
                <c:pt idx="11285">
                  <c:v>0.71187900000000004</c:v>
                </c:pt>
                <c:pt idx="11286">
                  <c:v>0.71196000000000004</c:v>
                </c:pt>
                <c:pt idx="11287">
                  <c:v>0.71204000000000001</c:v>
                </c:pt>
                <c:pt idx="11288">
                  <c:v>0.71211999999999998</c:v>
                </c:pt>
                <c:pt idx="11289">
                  <c:v>0.71220099999999997</c:v>
                </c:pt>
                <c:pt idx="11290">
                  <c:v>0.71228100000000005</c:v>
                </c:pt>
                <c:pt idx="11291">
                  <c:v>0.71236100000000002</c:v>
                </c:pt>
                <c:pt idx="11292">
                  <c:v>0.71244099999999999</c:v>
                </c:pt>
                <c:pt idx="11293">
                  <c:v>0.71252099999999996</c:v>
                </c:pt>
                <c:pt idx="11294">
                  <c:v>0.71260100000000004</c:v>
                </c:pt>
                <c:pt idx="11295">
                  <c:v>0.71267999999999998</c:v>
                </c:pt>
                <c:pt idx="11296">
                  <c:v>0.71275999999999995</c:v>
                </c:pt>
                <c:pt idx="11297">
                  <c:v>0.71284000000000003</c:v>
                </c:pt>
                <c:pt idx="11298">
                  <c:v>0.71291899999999997</c:v>
                </c:pt>
                <c:pt idx="11299">
                  <c:v>0.71299900000000005</c:v>
                </c:pt>
                <c:pt idx="11300">
                  <c:v>0.71307799999999999</c:v>
                </c:pt>
                <c:pt idx="11301">
                  <c:v>0.71315700000000004</c:v>
                </c:pt>
                <c:pt idx="11302">
                  <c:v>0.71323700000000001</c:v>
                </c:pt>
                <c:pt idx="11303">
                  <c:v>0.71331599999999995</c:v>
                </c:pt>
                <c:pt idx="11304">
                  <c:v>0.713395</c:v>
                </c:pt>
                <c:pt idx="11305">
                  <c:v>0.71347400000000005</c:v>
                </c:pt>
                <c:pt idx="11306">
                  <c:v>0.71355299999999999</c:v>
                </c:pt>
                <c:pt idx="11307">
                  <c:v>0.71363200000000004</c:v>
                </c:pt>
                <c:pt idx="11308">
                  <c:v>0.71370999999999996</c:v>
                </c:pt>
                <c:pt idx="11309">
                  <c:v>0.71378900000000001</c:v>
                </c:pt>
                <c:pt idx="11310">
                  <c:v>0.71386799999999995</c:v>
                </c:pt>
                <c:pt idx="11311">
                  <c:v>0.71394599999999997</c:v>
                </c:pt>
                <c:pt idx="11312">
                  <c:v>0.71402500000000002</c:v>
                </c:pt>
                <c:pt idx="11313">
                  <c:v>0.71410300000000004</c:v>
                </c:pt>
                <c:pt idx="11314">
                  <c:v>0.71418099999999995</c:v>
                </c:pt>
                <c:pt idx="11315">
                  <c:v>0.71425899999999998</c:v>
                </c:pt>
                <c:pt idx="11316">
                  <c:v>0.71433800000000003</c:v>
                </c:pt>
                <c:pt idx="11317">
                  <c:v>0.71441600000000005</c:v>
                </c:pt>
                <c:pt idx="11318">
                  <c:v>0.71449399999999996</c:v>
                </c:pt>
                <c:pt idx="11319">
                  <c:v>0.71457199999999998</c:v>
                </c:pt>
                <c:pt idx="11320">
                  <c:v>0.71464899999999998</c:v>
                </c:pt>
                <c:pt idx="11321">
                  <c:v>0.714727</c:v>
                </c:pt>
                <c:pt idx="11322">
                  <c:v>0.71480500000000002</c:v>
                </c:pt>
                <c:pt idx="11323">
                  <c:v>0.71488200000000002</c:v>
                </c:pt>
                <c:pt idx="11324">
                  <c:v>0.71496000000000004</c:v>
                </c:pt>
                <c:pt idx="11325">
                  <c:v>0.71503700000000003</c:v>
                </c:pt>
                <c:pt idx="11326">
                  <c:v>0.71511499999999995</c:v>
                </c:pt>
                <c:pt idx="11327">
                  <c:v>0.71519200000000005</c:v>
                </c:pt>
                <c:pt idx="11328">
                  <c:v>0.71526900000000004</c:v>
                </c:pt>
                <c:pt idx="11329">
                  <c:v>0.71534699999999996</c:v>
                </c:pt>
                <c:pt idx="11330">
                  <c:v>0.71542399999999995</c:v>
                </c:pt>
                <c:pt idx="11331">
                  <c:v>0.71550100000000005</c:v>
                </c:pt>
                <c:pt idx="11332">
                  <c:v>0.71557800000000005</c:v>
                </c:pt>
                <c:pt idx="11333">
                  <c:v>0.71565400000000001</c:v>
                </c:pt>
                <c:pt idx="11334">
                  <c:v>0.71573100000000001</c:v>
                </c:pt>
                <c:pt idx="11335">
                  <c:v>0.715808</c:v>
                </c:pt>
                <c:pt idx="11336">
                  <c:v>0.71588399999999996</c:v>
                </c:pt>
                <c:pt idx="11337">
                  <c:v>0.71596099999999996</c:v>
                </c:pt>
                <c:pt idx="11338">
                  <c:v>0.71603700000000003</c:v>
                </c:pt>
                <c:pt idx="11339">
                  <c:v>0.71611400000000003</c:v>
                </c:pt>
                <c:pt idx="11340">
                  <c:v>0.71618999999999999</c:v>
                </c:pt>
                <c:pt idx="11341">
                  <c:v>0.71626599999999996</c:v>
                </c:pt>
                <c:pt idx="11342">
                  <c:v>0.71634299999999995</c:v>
                </c:pt>
                <c:pt idx="11343">
                  <c:v>0.71641900000000003</c:v>
                </c:pt>
                <c:pt idx="11344">
                  <c:v>0.71649499999999999</c:v>
                </c:pt>
                <c:pt idx="11345">
                  <c:v>0.71657099999999996</c:v>
                </c:pt>
                <c:pt idx="11346">
                  <c:v>0.71664700000000003</c:v>
                </c:pt>
                <c:pt idx="11347">
                  <c:v>0.71672199999999997</c:v>
                </c:pt>
                <c:pt idx="11348">
                  <c:v>0.71679800000000005</c:v>
                </c:pt>
                <c:pt idx="11349">
                  <c:v>0.71687400000000001</c:v>
                </c:pt>
                <c:pt idx="11350">
                  <c:v>0.71694899999999995</c:v>
                </c:pt>
                <c:pt idx="11351">
                  <c:v>0.71702500000000002</c:v>
                </c:pt>
                <c:pt idx="11352">
                  <c:v>0.71709999999999996</c:v>
                </c:pt>
                <c:pt idx="11353">
                  <c:v>0.71717600000000004</c:v>
                </c:pt>
                <c:pt idx="11354">
                  <c:v>0.71725099999999997</c:v>
                </c:pt>
                <c:pt idx="11355">
                  <c:v>0.71732600000000002</c:v>
                </c:pt>
                <c:pt idx="11356">
                  <c:v>0.71740099999999996</c:v>
                </c:pt>
                <c:pt idx="11357">
                  <c:v>0.717476</c:v>
                </c:pt>
                <c:pt idx="11358">
                  <c:v>0.71755100000000005</c:v>
                </c:pt>
                <c:pt idx="11359">
                  <c:v>0.71762599999999999</c:v>
                </c:pt>
                <c:pt idx="11360">
                  <c:v>0.71770100000000003</c:v>
                </c:pt>
                <c:pt idx="11361">
                  <c:v>0.71777599999999997</c:v>
                </c:pt>
                <c:pt idx="11362">
                  <c:v>0.71784999999999999</c:v>
                </c:pt>
                <c:pt idx="11363">
                  <c:v>0.71792500000000004</c:v>
                </c:pt>
                <c:pt idx="11364">
                  <c:v>0.71799999999999997</c:v>
                </c:pt>
                <c:pt idx="11365">
                  <c:v>0.71807399999999999</c:v>
                </c:pt>
                <c:pt idx="11366">
                  <c:v>0.71814800000000001</c:v>
                </c:pt>
                <c:pt idx="11367">
                  <c:v>0.71822299999999994</c:v>
                </c:pt>
                <c:pt idx="11368">
                  <c:v>0.71829699999999996</c:v>
                </c:pt>
                <c:pt idx="11369">
                  <c:v>0.71837099999999998</c:v>
                </c:pt>
                <c:pt idx="11370">
                  <c:v>0.718445</c:v>
                </c:pt>
                <c:pt idx="11371">
                  <c:v>0.71851900000000002</c:v>
                </c:pt>
                <c:pt idx="11372">
                  <c:v>0.71859300000000004</c:v>
                </c:pt>
                <c:pt idx="11373">
                  <c:v>0.71866699999999994</c:v>
                </c:pt>
                <c:pt idx="11374">
                  <c:v>0.71874099999999996</c:v>
                </c:pt>
                <c:pt idx="11375">
                  <c:v>0.71881499999999998</c:v>
                </c:pt>
                <c:pt idx="11376">
                  <c:v>0.71888799999999997</c:v>
                </c:pt>
                <c:pt idx="11377">
                  <c:v>0.71896199999999999</c:v>
                </c:pt>
                <c:pt idx="11378">
                  <c:v>0.71903600000000001</c:v>
                </c:pt>
                <c:pt idx="11379">
                  <c:v>0.719109</c:v>
                </c:pt>
                <c:pt idx="11380">
                  <c:v>0.71918199999999999</c:v>
                </c:pt>
                <c:pt idx="11381">
                  <c:v>0.71925600000000001</c:v>
                </c:pt>
                <c:pt idx="11382">
                  <c:v>0.719329</c:v>
                </c:pt>
                <c:pt idx="11383">
                  <c:v>0.71940199999999999</c:v>
                </c:pt>
                <c:pt idx="11384">
                  <c:v>0.71947499999999998</c:v>
                </c:pt>
                <c:pt idx="11385">
                  <c:v>0.71954799999999997</c:v>
                </c:pt>
                <c:pt idx="11386">
                  <c:v>0.71962099999999996</c:v>
                </c:pt>
                <c:pt idx="11387">
                  <c:v>0.71969399999999994</c:v>
                </c:pt>
                <c:pt idx="11388">
                  <c:v>0.71976700000000005</c:v>
                </c:pt>
                <c:pt idx="11389">
                  <c:v>0.71984000000000004</c:v>
                </c:pt>
                <c:pt idx="11390">
                  <c:v>0.719912</c:v>
                </c:pt>
                <c:pt idx="11391">
                  <c:v>0.71998499999999999</c:v>
                </c:pt>
                <c:pt idx="11392">
                  <c:v>0.72005699999999995</c:v>
                </c:pt>
                <c:pt idx="11393">
                  <c:v>0.72013000000000005</c:v>
                </c:pt>
                <c:pt idx="11394">
                  <c:v>0.72020200000000001</c:v>
                </c:pt>
                <c:pt idx="11395">
                  <c:v>0.720275</c:v>
                </c:pt>
                <c:pt idx="11396">
                  <c:v>0.72034699999999996</c:v>
                </c:pt>
                <c:pt idx="11397">
                  <c:v>0.72041900000000003</c:v>
                </c:pt>
                <c:pt idx="11398">
                  <c:v>0.72049099999999999</c:v>
                </c:pt>
                <c:pt idx="11399">
                  <c:v>0.72056299999999995</c:v>
                </c:pt>
                <c:pt idx="11400">
                  <c:v>0.72063500000000003</c:v>
                </c:pt>
                <c:pt idx="11401">
                  <c:v>0.72070699999999999</c:v>
                </c:pt>
                <c:pt idx="11402">
                  <c:v>0.72077899999999995</c:v>
                </c:pt>
                <c:pt idx="11403">
                  <c:v>0.72085100000000002</c:v>
                </c:pt>
                <c:pt idx="11404">
                  <c:v>0.72092199999999995</c:v>
                </c:pt>
                <c:pt idx="11405">
                  <c:v>0.72099400000000002</c:v>
                </c:pt>
                <c:pt idx="11406">
                  <c:v>0.72106499999999996</c:v>
                </c:pt>
                <c:pt idx="11407">
                  <c:v>0.72113700000000003</c:v>
                </c:pt>
                <c:pt idx="11408">
                  <c:v>0.72120799999999996</c:v>
                </c:pt>
                <c:pt idx="11409">
                  <c:v>0.72128000000000003</c:v>
                </c:pt>
                <c:pt idx="11410">
                  <c:v>0.72135099999999996</c:v>
                </c:pt>
                <c:pt idx="11411">
                  <c:v>0.72142200000000001</c:v>
                </c:pt>
                <c:pt idx="11412">
                  <c:v>0.72149300000000005</c:v>
                </c:pt>
                <c:pt idx="11413">
                  <c:v>0.72156399999999998</c:v>
                </c:pt>
                <c:pt idx="11414">
                  <c:v>0.72163500000000003</c:v>
                </c:pt>
                <c:pt idx="11415">
                  <c:v>0.72170599999999996</c:v>
                </c:pt>
                <c:pt idx="11416">
                  <c:v>0.721777</c:v>
                </c:pt>
                <c:pt idx="11417">
                  <c:v>0.72184800000000005</c:v>
                </c:pt>
                <c:pt idx="11418">
                  <c:v>0.72191799999999995</c:v>
                </c:pt>
                <c:pt idx="11419">
                  <c:v>0.72198899999999999</c:v>
                </c:pt>
                <c:pt idx="11420">
                  <c:v>0.72205900000000001</c:v>
                </c:pt>
                <c:pt idx="11421">
                  <c:v>0.72213000000000005</c:v>
                </c:pt>
                <c:pt idx="11422">
                  <c:v>0.72219999999999995</c:v>
                </c:pt>
                <c:pt idx="11423">
                  <c:v>0.722271</c:v>
                </c:pt>
                <c:pt idx="11424">
                  <c:v>0.72234100000000001</c:v>
                </c:pt>
                <c:pt idx="11425">
                  <c:v>0.72241100000000003</c:v>
                </c:pt>
                <c:pt idx="11426">
                  <c:v>0.72248100000000004</c:v>
                </c:pt>
                <c:pt idx="11427">
                  <c:v>0.72255100000000005</c:v>
                </c:pt>
                <c:pt idx="11428">
                  <c:v>0.72262099999999996</c:v>
                </c:pt>
                <c:pt idx="11429">
                  <c:v>0.72269099999999997</c:v>
                </c:pt>
                <c:pt idx="11430">
                  <c:v>0.72276099999999999</c:v>
                </c:pt>
                <c:pt idx="11431">
                  <c:v>0.722831</c:v>
                </c:pt>
                <c:pt idx="11432">
                  <c:v>0.72290100000000002</c:v>
                </c:pt>
                <c:pt idx="11433">
                  <c:v>0.72297</c:v>
                </c:pt>
                <c:pt idx="11434">
                  <c:v>0.72304000000000002</c:v>
                </c:pt>
                <c:pt idx="11435">
                  <c:v>0.72311000000000003</c:v>
                </c:pt>
                <c:pt idx="11436">
                  <c:v>0.72317900000000002</c:v>
                </c:pt>
                <c:pt idx="11437">
                  <c:v>0.723248</c:v>
                </c:pt>
                <c:pt idx="11438">
                  <c:v>0.72331800000000002</c:v>
                </c:pt>
                <c:pt idx="11439">
                  <c:v>0.723387</c:v>
                </c:pt>
                <c:pt idx="11440">
                  <c:v>0.72345599999999999</c:v>
                </c:pt>
                <c:pt idx="11441">
                  <c:v>0.72352499999999997</c:v>
                </c:pt>
                <c:pt idx="11442">
                  <c:v>0.72359399999999996</c:v>
                </c:pt>
                <c:pt idx="11443">
                  <c:v>0.72366299999999995</c:v>
                </c:pt>
                <c:pt idx="11444">
                  <c:v>0.72373200000000004</c:v>
                </c:pt>
                <c:pt idx="11445">
                  <c:v>0.72380100000000003</c:v>
                </c:pt>
                <c:pt idx="11446">
                  <c:v>0.72387000000000001</c:v>
                </c:pt>
                <c:pt idx="11447">
                  <c:v>0.723939</c:v>
                </c:pt>
                <c:pt idx="11448">
                  <c:v>0.72400699999999996</c:v>
                </c:pt>
                <c:pt idx="11449">
                  <c:v>0.72407600000000005</c:v>
                </c:pt>
                <c:pt idx="11450">
                  <c:v>0.72414400000000001</c:v>
                </c:pt>
                <c:pt idx="11451">
                  <c:v>0.724213</c:v>
                </c:pt>
                <c:pt idx="11452">
                  <c:v>0.72428099999999995</c:v>
                </c:pt>
                <c:pt idx="11453">
                  <c:v>0.72434900000000002</c:v>
                </c:pt>
                <c:pt idx="11454">
                  <c:v>0.72441800000000001</c:v>
                </c:pt>
                <c:pt idx="11455">
                  <c:v>0.72448599999999996</c:v>
                </c:pt>
                <c:pt idx="11456">
                  <c:v>0.72455400000000003</c:v>
                </c:pt>
                <c:pt idx="11457">
                  <c:v>0.72462199999999999</c:v>
                </c:pt>
                <c:pt idx="11458">
                  <c:v>0.72468999999999995</c:v>
                </c:pt>
                <c:pt idx="11459">
                  <c:v>0.72475800000000001</c:v>
                </c:pt>
                <c:pt idx="11460">
                  <c:v>0.72482599999999997</c:v>
                </c:pt>
                <c:pt idx="11461">
                  <c:v>0.72489300000000001</c:v>
                </c:pt>
                <c:pt idx="11462">
                  <c:v>0.72496099999999997</c:v>
                </c:pt>
                <c:pt idx="11463">
                  <c:v>0.72502900000000003</c:v>
                </c:pt>
                <c:pt idx="11464">
                  <c:v>0.72509599999999996</c:v>
                </c:pt>
                <c:pt idx="11465">
                  <c:v>0.72516400000000003</c:v>
                </c:pt>
                <c:pt idx="11466">
                  <c:v>0.72523099999999996</c:v>
                </c:pt>
                <c:pt idx="11467">
                  <c:v>0.72529900000000003</c:v>
                </c:pt>
                <c:pt idx="11468">
                  <c:v>0.72536599999999996</c:v>
                </c:pt>
                <c:pt idx="11469">
                  <c:v>0.72543299999999999</c:v>
                </c:pt>
                <c:pt idx="11470">
                  <c:v>0.72550000000000003</c:v>
                </c:pt>
                <c:pt idx="11471">
                  <c:v>0.72556799999999999</c:v>
                </c:pt>
                <c:pt idx="11472">
                  <c:v>0.72563500000000003</c:v>
                </c:pt>
                <c:pt idx="11473">
                  <c:v>0.72570199999999996</c:v>
                </c:pt>
                <c:pt idx="11474">
                  <c:v>0.725769</c:v>
                </c:pt>
                <c:pt idx="11475">
                  <c:v>0.72583500000000001</c:v>
                </c:pt>
                <c:pt idx="11476">
                  <c:v>0.72590200000000005</c:v>
                </c:pt>
                <c:pt idx="11477">
                  <c:v>0.72596899999999998</c:v>
                </c:pt>
                <c:pt idx="11478">
                  <c:v>0.72603600000000001</c:v>
                </c:pt>
                <c:pt idx="11479">
                  <c:v>0.72610200000000003</c:v>
                </c:pt>
                <c:pt idx="11480">
                  <c:v>0.72616899999999995</c:v>
                </c:pt>
                <c:pt idx="11481">
                  <c:v>0.72623499999999996</c:v>
                </c:pt>
                <c:pt idx="11482">
                  <c:v>0.72630099999999997</c:v>
                </c:pt>
                <c:pt idx="11483">
                  <c:v>0.72636800000000001</c:v>
                </c:pt>
                <c:pt idx="11484">
                  <c:v>0.72643400000000002</c:v>
                </c:pt>
                <c:pt idx="11485">
                  <c:v>0.72650000000000003</c:v>
                </c:pt>
                <c:pt idx="11486">
                  <c:v>0.72656600000000005</c:v>
                </c:pt>
                <c:pt idx="11487">
                  <c:v>0.72663199999999994</c:v>
                </c:pt>
                <c:pt idx="11488">
                  <c:v>0.72669799999999996</c:v>
                </c:pt>
                <c:pt idx="11489">
                  <c:v>0.72676399999999997</c:v>
                </c:pt>
                <c:pt idx="11490">
                  <c:v>0.72682999999999998</c:v>
                </c:pt>
                <c:pt idx="11491">
                  <c:v>0.72689599999999999</c:v>
                </c:pt>
                <c:pt idx="11492">
                  <c:v>0.726962</c:v>
                </c:pt>
                <c:pt idx="11493">
                  <c:v>0.72702699999999998</c:v>
                </c:pt>
                <c:pt idx="11494">
                  <c:v>0.72709299999999999</c:v>
                </c:pt>
                <c:pt idx="11495">
                  <c:v>0.727159</c:v>
                </c:pt>
                <c:pt idx="11496">
                  <c:v>0.72722399999999998</c:v>
                </c:pt>
                <c:pt idx="11497">
                  <c:v>0.72728999999999999</c:v>
                </c:pt>
                <c:pt idx="11498">
                  <c:v>0.72735499999999997</c:v>
                </c:pt>
                <c:pt idx="11499">
                  <c:v>0.72741999999999996</c:v>
                </c:pt>
                <c:pt idx="11500">
                  <c:v>0.72748500000000005</c:v>
                </c:pt>
                <c:pt idx="11501">
                  <c:v>0.72755099999999995</c:v>
                </c:pt>
                <c:pt idx="11502">
                  <c:v>0.72761600000000004</c:v>
                </c:pt>
                <c:pt idx="11503">
                  <c:v>0.72768100000000002</c:v>
                </c:pt>
                <c:pt idx="11504">
                  <c:v>0.727746</c:v>
                </c:pt>
                <c:pt idx="11505">
                  <c:v>0.72781099999999999</c:v>
                </c:pt>
                <c:pt idx="11506">
                  <c:v>0.72787500000000005</c:v>
                </c:pt>
                <c:pt idx="11507">
                  <c:v>0.72794000000000003</c:v>
                </c:pt>
                <c:pt idx="11508">
                  <c:v>0.72800500000000001</c:v>
                </c:pt>
                <c:pt idx="11509">
                  <c:v>0.72806999999999999</c:v>
                </c:pt>
                <c:pt idx="11510">
                  <c:v>0.72813399999999995</c:v>
                </c:pt>
                <c:pt idx="11511">
                  <c:v>0.72819900000000004</c:v>
                </c:pt>
                <c:pt idx="11512">
                  <c:v>0.72826299999999999</c:v>
                </c:pt>
                <c:pt idx="11513">
                  <c:v>0.72832799999999998</c:v>
                </c:pt>
                <c:pt idx="11514">
                  <c:v>0.72839200000000004</c:v>
                </c:pt>
                <c:pt idx="11515">
                  <c:v>0.72845599999999999</c:v>
                </c:pt>
                <c:pt idx="11516">
                  <c:v>0.72851999999999995</c:v>
                </c:pt>
                <c:pt idx="11517">
                  <c:v>0.72858500000000004</c:v>
                </c:pt>
                <c:pt idx="11518">
                  <c:v>0.72864899999999999</c:v>
                </c:pt>
                <c:pt idx="11519">
                  <c:v>0.72871300000000006</c:v>
                </c:pt>
                <c:pt idx="11520">
                  <c:v>0.72877700000000001</c:v>
                </c:pt>
                <c:pt idx="11521">
                  <c:v>0.72884000000000004</c:v>
                </c:pt>
                <c:pt idx="11522">
                  <c:v>0.728904</c:v>
                </c:pt>
                <c:pt idx="11523">
                  <c:v>0.72896799999999995</c:v>
                </c:pt>
                <c:pt idx="11524">
                  <c:v>0.72903200000000001</c:v>
                </c:pt>
                <c:pt idx="11525">
                  <c:v>0.72909500000000005</c:v>
                </c:pt>
                <c:pt idx="11526">
                  <c:v>0.729159</c:v>
                </c:pt>
                <c:pt idx="11527">
                  <c:v>0.72922299999999995</c:v>
                </c:pt>
                <c:pt idx="11528">
                  <c:v>0.72928599999999999</c:v>
                </c:pt>
                <c:pt idx="11529">
                  <c:v>0.72934900000000003</c:v>
                </c:pt>
                <c:pt idx="11530">
                  <c:v>0.72941299999999998</c:v>
                </c:pt>
                <c:pt idx="11531">
                  <c:v>0.72947600000000001</c:v>
                </c:pt>
                <c:pt idx="11532">
                  <c:v>0.72953900000000005</c:v>
                </c:pt>
                <c:pt idx="11533">
                  <c:v>0.72960199999999997</c:v>
                </c:pt>
                <c:pt idx="11534">
                  <c:v>0.72966500000000001</c:v>
                </c:pt>
                <c:pt idx="11535">
                  <c:v>0.72972800000000004</c:v>
                </c:pt>
                <c:pt idx="11536">
                  <c:v>0.72979099999999997</c:v>
                </c:pt>
                <c:pt idx="11537">
                  <c:v>0.729854</c:v>
                </c:pt>
                <c:pt idx="11538">
                  <c:v>0.72991700000000004</c:v>
                </c:pt>
                <c:pt idx="11539">
                  <c:v>0.72997999999999996</c:v>
                </c:pt>
                <c:pt idx="11540">
                  <c:v>0.730043</c:v>
                </c:pt>
                <c:pt idx="11541">
                  <c:v>0.730105</c:v>
                </c:pt>
                <c:pt idx="11542">
                  <c:v>0.73016800000000004</c:v>
                </c:pt>
                <c:pt idx="11543">
                  <c:v>0.73023000000000005</c:v>
                </c:pt>
                <c:pt idx="11544">
                  <c:v>0.73029299999999997</c:v>
                </c:pt>
                <c:pt idx="11545">
                  <c:v>0.73035499999999998</c:v>
                </c:pt>
                <c:pt idx="11546">
                  <c:v>0.73041800000000001</c:v>
                </c:pt>
                <c:pt idx="11547">
                  <c:v>0.73048000000000002</c:v>
                </c:pt>
                <c:pt idx="11548">
                  <c:v>0.73054200000000002</c:v>
                </c:pt>
                <c:pt idx="11549">
                  <c:v>0.73060400000000003</c:v>
                </c:pt>
                <c:pt idx="11550">
                  <c:v>0.73066600000000004</c:v>
                </c:pt>
                <c:pt idx="11551">
                  <c:v>0.73072800000000004</c:v>
                </c:pt>
                <c:pt idx="11552">
                  <c:v>0.73079000000000005</c:v>
                </c:pt>
                <c:pt idx="11553">
                  <c:v>0.73085199999999995</c:v>
                </c:pt>
                <c:pt idx="11554">
                  <c:v>0.73091399999999995</c:v>
                </c:pt>
                <c:pt idx="11555">
                  <c:v>0.73097599999999996</c:v>
                </c:pt>
                <c:pt idx="11556">
                  <c:v>0.73103799999999997</c:v>
                </c:pt>
                <c:pt idx="11557">
                  <c:v>0.73109900000000005</c:v>
                </c:pt>
                <c:pt idx="11558">
                  <c:v>0.73116099999999995</c:v>
                </c:pt>
                <c:pt idx="11559">
                  <c:v>0.73122299999999996</c:v>
                </c:pt>
                <c:pt idx="11560">
                  <c:v>0.73128400000000005</c:v>
                </c:pt>
                <c:pt idx="11561">
                  <c:v>0.73134600000000005</c:v>
                </c:pt>
                <c:pt idx="11562">
                  <c:v>0.73140700000000003</c:v>
                </c:pt>
                <c:pt idx="11563">
                  <c:v>0.73146800000000001</c:v>
                </c:pt>
                <c:pt idx="11564">
                  <c:v>0.73152899999999998</c:v>
                </c:pt>
                <c:pt idx="11565">
                  <c:v>0.73159099999999999</c:v>
                </c:pt>
                <c:pt idx="11566">
                  <c:v>0.73165199999999997</c:v>
                </c:pt>
                <c:pt idx="11567">
                  <c:v>0.73171299999999995</c:v>
                </c:pt>
                <c:pt idx="11568">
                  <c:v>0.73177400000000004</c:v>
                </c:pt>
                <c:pt idx="11569">
                  <c:v>0.73183500000000001</c:v>
                </c:pt>
                <c:pt idx="11570">
                  <c:v>0.73189599999999999</c:v>
                </c:pt>
                <c:pt idx="11571">
                  <c:v>0.73195699999999997</c:v>
                </c:pt>
                <c:pt idx="11572">
                  <c:v>0.73201700000000003</c:v>
                </c:pt>
                <c:pt idx="11573">
                  <c:v>0.73207800000000001</c:v>
                </c:pt>
                <c:pt idx="11574">
                  <c:v>0.73213899999999998</c:v>
                </c:pt>
                <c:pt idx="11575">
                  <c:v>0.73219900000000004</c:v>
                </c:pt>
                <c:pt idx="11576">
                  <c:v>0.73226000000000002</c:v>
                </c:pt>
                <c:pt idx="11577">
                  <c:v>0.73231999999999997</c:v>
                </c:pt>
                <c:pt idx="11578">
                  <c:v>0.73238099999999995</c:v>
                </c:pt>
                <c:pt idx="11579">
                  <c:v>0.73244100000000001</c:v>
                </c:pt>
                <c:pt idx="11580">
                  <c:v>0.73250099999999996</c:v>
                </c:pt>
                <c:pt idx="11581">
                  <c:v>0.73256200000000005</c:v>
                </c:pt>
                <c:pt idx="11582">
                  <c:v>0.732622</c:v>
                </c:pt>
                <c:pt idx="11583">
                  <c:v>0.73268200000000006</c:v>
                </c:pt>
                <c:pt idx="11584">
                  <c:v>0.732742</c:v>
                </c:pt>
                <c:pt idx="11585">
                  <c:v>0.73280199999999995</c:v>
                </c:pt>
                <c:pt idx="11586">
                  <c:v>0.73286200000000001</c:v>
                </c:pt>
                <c:pt idx="11587">
                  <c:v>0.73292199999999996</c:v>
                </c:pt>
                <c:pt idx="11588">
                  <c:v>0.73298200000000002</c:v>
                </c:pt>
                <c:pt idx="11589">
                  <c:v>0.73304100000000005</c:v>
                </c:pt>
                <c:pt idx="11590">
                  <c:v>0.733101</c:v>
                </c:pt>
                <c:pt idx="11591">
                  <c:v>0.73316099999999995</c:v>
                </c:pt>
                <c:pt idx="11592">
                  <c:v>0.73321999999999998</c:v>
                </c:pt>
                <c:pt idx="11593">
                  <c:v>0.73328000000000004</c:v>
                </c:pt>
                <c:pt idx="11594">
                  <c:v>0.73333899999999996</c:v>
                </c:pt>
                <c:pt idx="11595">
                  <c:v>0.73339900000000002</c:v>
                </c:pt>
                <c:pt idx="11596">
                  <c:v>0.73345800000000005</c:v>
                </c:pt>
                <c:pt idx="11597">
                  <c:v>0.73351699999999997</c:v>
                </c:pt>
                <c:pt idx="11598">
                  <c:v>0.73357700000000003</c:v>
                </c:pt>
                <c:pt idx="11599">
                  <c:v>0.73363599999999995</c:v>
                </c:pt>
                <c:pt idx="11600">
                  <c:v>0.73369499999999999</c:v>
                </c:pt>
                <c:pt idx="11601">
                  <c:v>0.73375400000000002</c:v>
                </c:pt>
                <c:pt idx="11602">
                  <c:v>0.73381300000000005</c:v>
                </c:pt>
                <c:pt idx="11603">
                  <c:v>0.73387199999999997</c:v>
                </c:pt>
                <c:pt idx="11604">
                  <c:v>0.733931</c:v>
                </c:pt>
                <c:pt idx="11605">
                  <c:v>0.73399000000000003</c:v>
                </c:pt>
                <c:pt idx="11606">
                  <c:v>0.73404899999999995</c:v>
                </c:pt>
                <c:pt idx="11607">
                  <c:v>0.73410699999999995</c:v>
                </c:pt>
                <c:pt idx="11608">
                  <c:v>0.73416599999999999</c:v>
                </c:pt>
                <c:pt idx="11609">
                  <c:v>0.73422500000000002</c:v>
                </c:pt>
                <c:pt idx="11610">
                  <c:v>0.73428300000000002</c:v>
                </c:pt>
                <c:pt idx="11611">
                  <c:v>0.73434200000000005</c:v>
                </c:pt>
                <c:pt idx="11612">
                  <c:v>0.73440000000000005</c:v>
                </c:pt>
                <c:pt idx="11613">
                  <c:v>0.73445800000000006</c:v>
                </c:pt>
                <c:pt idx="11614">
                  <c:v>0.73451699999999998</c:v>
                </c:pt>
                <c:pt idx="11615">
                  <c:v>0.73457499999999998</c:v>
                </c:pt>
                <c:pt idx="11616">
                  <c:v>0.73463299999999998</c:v>
                </c:pt>
                <c:pt idx="11617">
                  <c:v>0.73469099999999998</c:v>
                </c:pt>
                <c:pt idx="11618">
                  <c:v>0.73474899999999999</c:v>
                </c:pt>
                <c:pt idx="11619">
                  <c:v>0.73480699999999999</c:v>
                </c:pt>
                <c:pt idx="11620">
                  <c:v>0.73486499999999999</c:v>
                </c:pt>
                <c:pt idx="11621">
                  <c:v>0.73492299999999999</c:v>
                </c:pt>
                <c:pt idx="11622">
                  <c:v>0.734981</c:v>
                </c:pt>
                <c:pt idx="11623">
                  <c:v>0.735039</c:v>
                </c:pt>
                <c:pt idx="11624">
                  <c:v>0.735097</c:v>
                </c:pt>
                <c:pt idx="11625">
                  <c:v>0.73515399999999997</c:v>
                </c:pt>
                <c:pt idx="11626">
                  <c:v>0.73521199999999998</c:v>
                </c:pt>
                <c:pt idx="11627">
                  <c:v>0.73526999999999998</c:v>
                </c:pt>
                <c:pt idx="11628">
                  <c:v>0.73532699999999995</c:v>
                </c:pt>
                <c:pt idx="11629">
                  <c:v>0.73538499999999996</c:v>
                </c:pt>
                <c:pt idx="11630">
                  <c:v>0.73544200000000004</c:v>
                </c:pt>
                <c:pt idx="11631">
                  <c:v>0.73549900000000001</c:v>
                </c:pt>
                <c:pt idx="11632">
                  <c:v>0.73555700000000002</c:v>
                </c:pt>
                <c:pt idx="11633">
                  <c:v>0.73561399999999999</c:v>
                </c:pt>
                <c:pt idx="11634">
                  <c:v>0.73567099999999996</c:v>
                </c:pt>
                <c:pt idx="11635">
                  <c:v>0.73572800000000005</c:v>
                </c:pt>
                <c:pt idx="11636">
                  <c:v>0.73578500000000002</c:v>
                </c:pt>
                <c:pt idx="11637">
                  <c:v>0.735842</c:v>
                </c:pt>
                <c:pt idx="11638">
                  <c:v>0.73589899999999997</c:v>
                </c:pt>
                <c:pt idx="11639">
                  <c:v>0.73595600000000005</c:v>
                </c:pt>
                <c:pt idx="11640">
                  <c:v>0.73601300000000003</c:v>
                </c:pt>
                <c:pt idx="11641">
                  <c:v>0.73607</c:v>
                </c:pt>
                <c:pt idx="11642">
                  <c:v>0.73612699999999998</c:v>
                </c:pt>
                <c:pt idx="11643">
                  <c:v>0.73618300000000003</c:v>
                </c:pt>
                <c:pt idx="11644">
                  <c:v>0.73624000000000001</c:v>
                </c:pt>
                <c:pt idx="11645">
                  <c:v>0.73629599999999995</c:v>
                </c:pt>
                <c:pt idx="11646">
                  <c:v>0.73635300000000004</c:v>
                </c:pt>
                <c:pt idx="11647">
                  <c:v>0.73640899999999998</c:v>
                </c:pt>
                <c:pt idx="11648">
                  <c:v>0.73646599999999995</c:v>
                </c:pt>
                <c:pt idx="11649">
                  <c:v>0.73652200000000001</c:v>
                </c:pt>
                <c:pt idx="11650">
                  <c:v>0.73657799999999995</c:v>
                </c:pt>
                <c:pt idx="11651">
                  <c:v>0.73663500000000004</c:v>
                </c:pt>
                <c:pt idx="11652">
                  <c:v>0.73669099999999998</c:v>
                </c:pt>
                <c:pt idx="11653">
                  <c:v>0.73674700000000004</c:v>
                </c:pt>
                <c:pt idx="11654">
                  <c:v>0.73680299999999999</c:v>
                </c:pt>
                <c:pt idx="11655">
                  <c:v>0.73685900000000004</c:v>
                </c:pt>
                <c:pt idx="11656">
                  <c:v>0.73691499999999999</c:v>
                </c:pt>
                <c:pt idx="11657">
                  <c:v>0.73697100000000004</c:v>
                </c:pt>
                <c:pt idx="11658">
                  <c:v>0.73702699999999999</c:v>
                </c:pt>
                <c:pt idx="11659">
                  <c:v>0.73708300000000004</c:v>
                </c:pt>
                <c:pt idx="11660">
                  <c:v>0.73713799999999996</c:v>
                </c:pt>
                <c:pt idx="11661">
                  <c:v>0.73719400000000002</c:v>
                </c:pt>
                <c:pt idx="11662">
                  <c:v>0.73724999999999996</c:v>
                </c:pt>
                <c:pt idx="11663">
                  <c:v>0.73730499999999999</c:v>
                </c:pt>
                <c:pt idx="11664">
                  <c:v>0.73736100000000004</c:v>
                </c:pt>
                <c:pt idx="11665">
                  <c:v>0.73741599999999996</c:v>
                </c:pt>
                <c:pt idx="11666">
                  <c:v>0.73747200000000002</c:v>
                </c:pt>
                <c:pt idx="11667">
                  <c:v>0.73752700000000004</c:v>
                </c:pt>
                <c:pt idx="11668">
                  <c:v>0.73758199999999996</c:v>
                </c:pt>
                <c:pt idx="11669">
                  <c:v>0.73763699999999999</c:v>
                </c:pt>
                <c:pt idx="11670">
                  <c:v>0.73769300000000004</c:v>
                </c:pt>
                <c:pt idx="11671">
                  <c:v>0.73774799999999996</c:v>
                </c:pt>
                <c:pt idx="11672">
                  <c:v>0.73780299999999999</c:v>
                </c:pt>
                <c:pt idx="11673">
                  <c:v>0.73785800000000001</c:v>
                </c:pt>
                <c:pt idx="11674">
                  <c:v>0.73791300000000004</c:v>
                </c:pt>
                <c:pt idx="11675">
                  <c:v>0.73796799999999996</c:v>
                </c:pt>
                <c:pt idx="11676">
                  <c:v>0.73802299999999998</c:v>
                </c:pt>
                <c:pt idx="11677">
                  <c:v>0.73807800000000001</c:v>
                </c:pt>
                <c:pt idx="11678">
                  <c:v>0.73813200000000001</c:v>
                </c:pt>
                <c:pt idx="11679">
                  <c:v>0.73818700000000004</c:v>
                </c:pt>
                <c:pt idx="11680">
                  <c:v>0.73824199999999995</c:v>
                </c:pt>
                <c:pt idx="11681">
                  <c:v>0.73829599999999995</c:v>
                </c:pt>
                <c:pt idx="11682">
                  <c:v>0.73835099999999998</c:v>
                </c:pt>
                <c:pt idx="11683">
                  <c:v>0.73840499999999998</c:v>
                </c:pt>
                <c:pt idx="11684">
                  <c:v>0.73846000000000001</c:v>
                </c:pt>
                <c:pt idx="11685">
                  <c:v>0.738514</c:v>
                </c:pt>
                <c:pt idx="11686">
                  <c:v>0.738568</c:v>
                </c:pt>
                <c:pt idx="11687">
                  <c:v>0.73862300000000003</c:v>
                </c:pt>
                <c:pt idx="11688">
                  <c:v>0.73867700000000003</c:v>
                </c:pt>
                <c:pt idx="11689">
                  <c:v>0.73873100000000003</c:v>
                </c:pt>
                <c:pt idx="11690">
                  <c:v>0.73878500000000003</c:v>
                </c:pt>
                <c:pt idx="11691">
                  <c:v>0.73883900000000002</c:v>
                </c:pt>
                <c:pt idx="11692">
                  <c:v>0.73889300000000002</c:v>
                </c:pt>
                <c:pt idx="11693">
                  <c:v>0.73894700000000002</c:v>
                </c:pt>
                <c:pt idx="11694">
                  <c:v>0.73900100000000002</c:v>
                </c:pt>
                <c:pt idx="11695">
                  <c:v>0.73905500000000002</c:v>
                </c:pt>
                <c:pt idx="11696">
                  <c:v>0.73910900000000002</c:v>
                </c:pt>
                <c:pt idx="11697">
                  <c:v>0.73916300000000001</c:v>
                </c:pt>
                <c:pt idx="11698">
                  <c:v>0.73921599999999998</c:v>
                </c:pt>
                <c:pt idx="11699">
                  <c:v>0.73926999999999998</c:v>
                </c:pt>
                <c:pt idx="11700">
                  <c:v>0.73932399999999998</c:v>
                </c:pt>
                <c:pt idx="11701">
                  <c:v>0.73937699999999995</c:v>
                </c:pt>
                <c:pt idx="11702">
                  <c:v>0.73943099999999995</c:v>
                </c:pt>
                <c:pt idx="11703">
                  <c:v>0.73948400000000003</c:v>
                </c:pt>
                <c:pt idx="11704">
                  <c:v>0.739537</c:v>
                </c:pt>
                <c:pt idx="11705">
                  <c:v>0.739591</c:v>
                </c:pt>
                <c:pt idx="11706">
                  <c:v>0.73964399999999997</c:v>
                </c:pt>
                <c:pt idx="11707">
                  <c:v>0.73969700000000005</c:v>
                </c:pt>
                <c:pt idx="11708">
                  <c:v>0.73975000000000002</c:v>
                </c:pt>
                <c:pt idx="11709">
                  <c:v>0.73980400000000002</c:v>
                </c:pt>
                <c:pt idx="11710">
                  <c:v>0.73985699999999999</c:v>
                </c:pt>
                <c:pt idx="11711">
                  <c:v>0.73990999999999996</c:v>
                </c:pt>
                <c:pt idx="11712">
                  <c:v>0.73996300000000004</c:v>
                </c:pt>
                <c:pt idx="11713">
                  <c:v>0.74001600000000001</c:v>
                </c:pt>
                <c:pt idx="11714">
                  <c:v>0.74006799999999995</c:v>
                </c:pt>
                <c:pt idx="11715">
                  <c:v>0.74012100000000003</c:v>
                </c:pt>
                <c:pt idx="11716">
                  <c:v>0.740174</c:v>
                </c:pt>
                <c:pt idx="11717">
                  <c:v>0.74022699999999997</c:v>
                </c:pt>
                <c:pt idx="11718">
                  <c:v>0.74027900000000002</c:v>
                </c:pt>
                <c:pt idx="11719">
                  <c:v>0.74033199999999999</c:v>
                </c:pt>
                <c:pt idx="11720">
                  <c:v>0.74038400000000004</c:v>
                </c:pt>
                <c:pt idx="11721">
                  <c:v>0.74043700000000001</c:v>
                </c:pt>
                <c:pt idx="11722">
                  <c:v>0.74048899999999995</c:v>
                </c:pt>
                <c:pt idx="11723">
                  <c:v>0.74054200000000003</c:v>
                </c:pt>
                <c:pt idx="11724">
                  <c:v>0.74059399999999997</c:v>
                </c:pt>
                <c:pt idx="11725">
                  <c:v>0.74064600000000003</c:v>
                </c:pt>
                <c:pt idx="11726">
                  <c:v>0.740699</c:v>
                </c:pt>
                <c:pt idx="11727">
                  <c:v>0.74075100000000005</c:v>
                </c:pt>
                <c:pt idx="11728">
                  <c:v>0.74080299999999999</c:v>
                </c:pt>
                <c:pt idx="11729">
                  <c:v>0.74085500000000004</c:v>
                </c:pt>
                <c:pt idx="11730">
                  <c:v>0.74090699999999998</c:v>
                </c:pt>
                <c:pt idx="11731">
                  <c:v>0.74095900000000003</c:v>
                </c:pt>
                <c:pt idx="11732">
                  <c:v>0.74101099999999998</c:v>
                </c:pt>
                <c:pt idx="11733">
                  <c:v>0.74106300000000003</c:v>
                </c:pt>
                <c:pt idx="11734">
                  <c:v>0.74111499999999997</c:v>
                </c:pt>
                <c:pt idx="11735">
                  <c:v>0.74116700000000002</c:v>
                </c:pt>
                <c:pt idx="11736">
                  <c:v>0.74121800000000004</c:v>
                </c:pt>
                <c:pt idx="11737">
                  <c:v>0.74126999999999998</c:v>
                </c:pt>
                <c:pt idx="11738">
                  <c:v>0.74132200000000004</c:v>
                </c:pt>
                <c:pt idx="11739">
                  <c:v>0.74137299999999995</c:v>
                </c:pt>
                <c:pt idx="11740">
                  <c:v>0.741425</c:v>
                </c:pt>
                <c:pt idx="11741">
                  <c:v>0.74147600000000002</c:v>
                </c:pt>
                <c:pt idx="11742">
                  <c:v>0.74152799999999996</c:v>
                </c:pt>
                <c:pt idx="11743">
                  <c:v>0.74157899999999999</c:v>
                </c:pt>
                <c:pt idx="11744">
                  <c:v>0.74163000000000001</c:v>
                </c:pt>
                <c:pt idx="11745">
                  <c:v>0.74168199999999995</c:v>
                </c:pt>
                <c:pt idx="11746">
                  <c:v>0.74173299999999998</c:v>
                </c:pt>
                <c:pt idx="11747">
                  <c:v>0.741784</c:v>
                </c:pt>
                <c:pt idx="11748">
                  <c:v>0.74183500000000002</c:v>
                </c:pt>
                <c:pt idx="11749">
                  <c:v>0.74188600000000005</c:v>
                </c:pt>
                <c:pt idx="11750">
                  <c:v>0.74193699999999996</c:v>
                </c:pt>
                <c:pt idx="11751">
                  <c:v>0.74198799999999998</c:v>
                </c:pt>
                <c:pt idx="11752">
                  <c:v>0.742039</c:v>
                </c:pt>
                <c:pt idx="11753">
                  <c:v>0.74209000000000003</c:v>
                </c:pt>
                <c:pt idx="11754">
                  <c:v>0.74214100000000005</c:v>
                </c:pt>
                <c:pt idx="11755">
                  <c:v>0.74219199999999996</c:v>
                </c:pt>
                <c:pt idx="11756">
                  <c:v>0.74224199999999996</c:v>
                </c:pt>
                <c:pt idx="11757">
                  <c:v>0.74229299999999998</c:v>
                </c:pt>
                <c:pt idx="11758">
                  <c:v>0.742344</c:v>
                </c:pt>
                <c:pt idx="11759">
                  <c:v>0.742394</c:v>
                </c:pt>
                <c:pt idx="11760">
                  <c:v>0.74244500000000002</c:v>
                </c:pt>
                <c:pt idx="11761">
                  <c:v>0.74249500000000002</c:v>
                </c:pt>
                <c:pt idx="11762">
                  <c:v>0.74254600000000004</c:v>
                </c:pt>
                <c:pt idx="11763">
                  <c:v>0.74259600000000003</c:v>
                </c:pt>
                <c:pt idx="11764">
                  <c:v>0.74264600000000003</c:v>
                </c:pt>
                <c:pt idx="11765">
                  <c:v>0.74269700000000005</c:v>
                </c:pt>
                <c:pt idx="11766">
                  <c:v>0.74274700000000005</c:v>
                </c:pt>
                <c:pt idx="11767">
                  <c:v>0.74279700000000004</c:v>
                </c:pt>
                <c:pt idx="11768">
                  <c:v>0.74284700000000004</c:v>
                </c:pt>
                <c:pt idx="11769">
                  <c:v>0.74289700000000003</c:v>
                </c:pt>
                <c:pt idx="11770">
                  <c:v>0.74294700000000002</c:v>
                </c:pt>
                <c:pt idx="11771">
                  <c:v>0.74299700000000002</c:v>
                </c:pt>
                <c:pt idx="11772">
                  <c:v>0.74304700000000001</c:v>
                </c:pt>
                <c:pt idx="11773">
                  <c:v>0.74309700000000001</c:v>
                </c:pt>
                <c:pt idx="11774">
                  <c:v>0.743147</c:v>
                </c:pt>
                <c:pt idx="11775">
                  <c:v>0.743197</c:v>
                </c:pt>
                <c:pt idx="11776">
                  <c:v>0.74324599999999996</c:v>
                </c:pt>
                <c:pt idx="11777">
                  <c:v>0.74329599999999996</c:v>
                </c:pt>
                <c:pt idx="11778">
                  <c:v>0.74334599999999995</c:v>
                </c:pt>
                <c:pt idx="11779">
                  <c:v>0.74339500000000003</c:v>
                </c:pt>
                <c:pt idx="11780">
                  <c:v>0.74344500000000002</c:v>
                </c:pt>
                <c:pt idx="11781">
                  <c:v>0.74349399999999999</c:v>
                </c:pt>
                <c:pt idx="11782">
                  <c:v>0.74354399999999998</c:v>
                </c:pt>
                <c:pt idx="11783">
                  <c:v>0.74359299999999995</c:v>
                </c:pt>
                <c:pt idx="11784">
                  <c:v>0.74364200000000003</c:v>
                </c:pt>
                <c:pt idx="11785">
                  <c:v>0.74369200000000002</c:v>
                </c:pt>
                <c:pt idx="11786">
                  <c:v>0.74374099999999999</c:v>
                </c:pt>
                <c:pt idx="11787">
                  <c:v>0.74378999999999995</c:v>
                </c:pt>
                <c:pt idx="11788">
                  <c:v>0.74383900000000003</c:v>
                </c:pt>
                <c:pt idx="11789">
                  <c:v>0.74388799999999999</c:v>
                </c:pt>
                <c:pt idx="11790">
                  <c:v>0.74393799999999999</c:v>
                </c:pt>
                <c:pt idx="11791">
                  <c:v>0.74398699999999995</c:v>
                </c:pt>
                <c:pt idx="11792">
                  <c:v>0.744035</c:v>
                </c:pt>
                <c:pt idx="11793">
                  <c:v>0.74408399999999997</c:v>
                </c:pt>
                <c:pt idx="11794">
                  <c:v>0.74413300000000004</c:v>
                </c:pt>
                <c:pt idx="11795">
                  <c:v>0.74418200000000001</c:v>
                </c:pt>
                <c:pt idx="11796">
                  <c:v>0.74423099999999998</c:v>
                </c:pt>
                <c:pt idx="11797">
                  <c:v>0.74428000000000005</c:v>
                </c:pt>
                <c:pt idx="11798">
                  <c:v>0.74432799999999999</c:v>
                </c:pt>
                <c:pt idx="11799">
                  <c:v>0.74437699999999996</c:v>
                </c:pt>
                <c:pt idx="11800">
                  <c:v>0.744425</c:v>
                </c:pt>
                <c:pt idx="11801">
                  <c:v>0.74447399999999997</c:v>
                </c:pt>
                <c:pt idx="11802">
                  <c:v>0.74452200000000002</c:v>
                </c:pt>
                <c:pt idx="11803">
                  <c:v>0.74457099999999998</c:v>
                </c:pt>
                <c:pt idx="11804">
                  <c:v>0.74461900000000003</c:v>
                </c:pt>
                <c:pt idx="11805">
                  <c:v>0.744668</c:v>
                </c:pt>
                <c:pt idx="11806">
                  <c:v>0.74471600000000004</c:v>
                </c:pt>
                <c:pt idx="11807">
                  <c:v>0.74476399999999998</c:v>
                </c:pt>
                <c:pt idx="11808">
                  <c:v>0.74481200000000003</c:v>
                </c:pt>
                <c:pt idx="11809">
                  <c:v>0.744861</c:v>
                </c:pt>
                <c:pt idx="11810">
                  <c:v>0.74490900000000004</c:v>
                </c:pt>
                <c:pt idx="11811">
                  <c:v>0.74495699999999998</c:v>
                </c:pt>
                <c:pt idx="11812">
                  <c:v>0.74500500000000003</c:v>
                </c:pt>
                <c:pt idx="11813">
                  <c:v>0.74505299999999997</c:v>
                </c:pt>
                <c:pt idx="11814">
                  <c:v>0.74510100000000001</c:v>
                </c:pt>
                <c:pt idx="11815">
                  <c:v>0.74514800000000003</c:v>
                </c:pt>
                <c:pt idx="11816">
                  <c:v>0.74519599999999997</c:v>
                </c:pt>
                <c:pt idx="11817">
                  <c:v>0.74524400000000002</c:v>
                </c:pt>
                <c:pt idx="11818">
                  <c:v>0.74529199999999995</c:v>
                </c:pt>
                <c:pt idx="11819">
                  <c:v>0.74533899999999997</c:v>
                </c:pt>
                <c:pt idx="11820">
                  <c:v>0.74538700000000002</c:v>
                </c:pt>
                <c:pt idx="11821">
                  <c:v>0.74543499999999996</c:v>
                </c:pt>
                <c:pt idx="11822">
                  <c:v>0.74548199999999998</c:v>
                </c:pt>
                <c:pt idx="11823">
                  <c:v>0.74553000000000003</c:v>
                </c:pt>
                <c:pt idx="11824">
                  <c:v>0.74557700000000005</c:v>
                </c:pt>
                <c:pt idx="11825">
                  <c:v>0.74562399999999995</c:v>
                </c:pt>
                <c:pt idx="11826">
                  <c:v>0.745672</c:v>
                </c:pt>
                <c:pt idx="11827">
                  <c:v>0.74571900000000002</c:v>
                </c:pt>
                <c:pt idx="11828">
                  <c:v>0.74576600000000004</c:v>
                </c:pt>
                <c:pt idx="11829">
                  <c:v>0.74581399999999998</c:v>
                </c:pt>
                <c:pt idx="11830">
                  <c:v>0.745861</c:v>
                </c:pt>
                <c:pt idx="11831">
                  <c:v>0.74590800000000002</c:v>
                </c:pt>
                <c:pt idx="11832">
                  <c:v>0.74595500000000003</c:v>
                </c:pt>
                <c:pt idx="11833">
                  <c:v>0.74600200000000005</c:v>
                </c:pt>
                <c:pt idx="11834">
                  <c:v>0.74604899999999996</c:v>
                </c:pt>
                <c:pt idx="11835">
                  <c:v>0.74609599999999998</c:v>
                </c:pt>
                <c:pt idx="11836">
                  <c:v>0.746143</c:v>
                </c:pt>
                <c:pt idx="11837">
                  <c:v>0.74619000000000002</c:v>
                </c:pt>
                <c:pt idx="11838">
                  <c:v>0.74623600000000001</c:v>
                </c:pt>
                <c:pt idx="11839">
                  <c:v>0.74628300000000003</c:v>
                </c:pt>
                <c:pt idx="11840">
                  <c:v>0.74633000000000005</c:v>
                </c:pt>
                <c:pt idx="11841">
                  <c:v>0.74637699999999996</c:v>
                </c:pt>
                <c:pt idx="11842">
                  <c:v>0.74642299999999995</c:v>
                </c:pt>
                <c:pt idx="11843">
                  <c:v>0.74646999999999997</c:v>
                </c:pt>
                <c:pt idx="11844">
                  <c:v>0.74651599999999996</c:v>
                </c:pt>
                <c:pt idx="11845">
                  <c:v>0.74656299999999998</c:v>
                </c:pt>
                <c:pt idx="11846">
                  <c:v>0.74660899999999997</c:v>
                </c:pt>
                <c:pt idx="11847">
                  <c:v>0.74665599999999999</c:v>
                </c:pt>
                <c:pt idx="11848">
                  <c:v>0.74670199999999998</c:v>
                </c:pt>
                <c:pt idx="11849">
                  <c:v>0.74674799999999997</c:v>
                </c:pt>
                <c:pt idx="11850">
                  <c:v>0.74679399999999996</c:v>
                </c:pt>
                <c:pt idx="11851">
                  <c:v>0.74684099999999998</c:v>
                </c:pt>
                <c:pt idx="11852">
                  <c:v>0.74688699999999997</c:v>
                </c:pt>
                <c:pt idx="11853">
                  <c:v>0.74693299999999996</c:v>
                </c:pt>
                <c:pt idx="11854">
                  <c:v>0.74697899999999995</c:v>
                </c:pt>
                <c:pt idx="11855">
                  <c:v>0.74702500000000005</c:v>
                </c:pt>
                <c:pt idx="11856">
                  <c:v>0.74707100000000004</c:v>
                </c:pt>
                <c:pt idx="11857">
                  <c:v>0.74711700000000003</c:v>
                </c:pt>
                <c:pt idx="11858">
                  <c:v>0.74716300000000002</c:v>
                </c:pt>
                <c:pt idx="11859">
                  <c:v>0.74720900000000001</c:v>
                </c:pt>
                <c:pt idx="11860">
                  <c:v>0.74725399999999997</c:v>
                </c:pt>
                <c:pt idx="11861">
                  <c:v>0.74729999999999996</c:v>
                </c:pt>
                <c:pt idx="11862">
                  <c:v>0.74734599999999995</c:v>
                </c:pt>
                <c:pt idx="11863">
                  <c:v>0.74739199999999995</c:v>
                </c:pt>
                <c:pt idx="11864">
                  <c:v>0.74743700000000002</c:v>
                </c:pt>
                <c:pt idx="11865">
                  <c:v>0.74748300000000001</c:v>
                </c:pt>
                <c:pt idx="11866">
                  <c:v>0.74752799999999997</c:v>
                </c:pt>
                <c:pt idx="11867">
                  <c:v>0.74757399999999996</c:v>
                </c:pt>
                <c:pt idx="11868">
                  <c:v>0.74761900000000003</c:v>
                </c:pt>
                <c:pt idx="11869">
                  <c:v>0.74766500000000002</c:v>
                </c:pt>
                <c:pt idx="11870">
                  <c:v>0.74770999999999999</c:v>
                </c:pt>
                <c:pt idx="11871">
                  <c:v>0.74775499999999995</c:v>
                </c:pt>
                <c:pt idx="11872">
                  <c:v>0.74780000000000002</c:v>
                </c:pt>
                <c:pt idx="11873">
                  <c:v>0.74784600000000001</c:v>
                </c:pt>
                <c:pt idx="11874">
                  <c:v>0.74789099999999997</c:v>
                </c:pt>
                <c:pt idx="11875">
                  <c:v>0.74793600000000005</c:v>
                </c:pt>
                <c:pt idx="11876">
                  <c:v>0.74798100000000001</c:v>
                </c:pt>
                <c:pt idx="11877">
                  <c:v>0.74802599999999997</c:v>
                </c:pt>
                <c:pt idx="11878">
                  <c:v>0.74807100000000004</c:v>
                </c:pt>
                <c:pt idx="11879">
                  <c:v>0.748116</c:v>
                </c:pt>
                <c:pt idx="11880">
                  <c:v>0.74816099999999996</c:v>
                </c:pt>
                <c:pt idx="11881">
                  <c:v>0.74820600000000004</c:v>
                </c:pt>
                <c:pt idx="11882">
                  <c:v>0.748251</c:v>
                </c:pt>
                <c:pt idx="11883">
                  <c:v>0.74829500000000004</c:v>
                </c:pt>
                <c:pt idx="11884">
                  <c:v>0.74834000000000001</c:v>
                </c:pt>
                <c:pt idx="11885">
                  <c:v>0.74838499999999997</c:v>
                </c:pt>
                <c:pt idx="11886">
                  <c:v>0.74842900000000001</c:v>
                </c:pt>
                <c:pt idx="11887">
                  <c:v>0.74847399999999997</c:v>
                </c:pt>
                <c:pt idx="11888">
                  <c:v>0.74851900000000005</c:v>
                </c:pt>
                <c:pt idx="11889">
                  <c:v>0.74856299999999998</c:v>
                </c:pt>
                <c:pt idx="11890">
                  <c:v>0.74860800000000005</c:v>
                </c:pt>
                <c:pt idx="11891">
                  <c:v>0.74865199999999998</c:v>
                </c:pt>
                <c:pt idx="11892">
                  <c:v>0.74869600000000003</c:v>
                </c:pt>
                <c:pt idx="11893">
                  <c:v>0.74874099999999999</c:v>
                </c:pt>
                <c:pt idx="11894">
                  <c:v>0.74878500000000003</c:v>
                </c:pt>
                <c:pt idx="11895">
                  <c:v>0.74882899999999997</c:v>
                </c:pt>
                <c:pt idx="11896">
                  <c:v>0.74887300000000001</c:v>
                </c:pt>
                <c:pt idx="11897">
                  <c:v>0.74891799999999997</c:v>
                </c:pt>
                <c:pt idx="11898">
                  <c:v>0.74896200000000002</c:v>
                </c:pt>
                <c:pt idx="11899">
                  <c:v>0.74900599999999995</c:v>
                </c:pt>
                <c:pt idx="11900">
                  <c:v>0.74904999999999999</c:v>
                </c:pt>
                <c:pt idx="11901">
                  <c:v>0.74909400000000004</c:v>
                </c:pt>
                <c:pt idx="11902">
                  <c:v>0.74913799999999997</c:v>
                </c:pt>
                <c:pt idx="11903">
                  <c:v>0.74918200000000001</c:v>
                </c:pt>
                <c:pt idx="11904">
                  <c:v>0.74922500000000003</c:v>
                </c:pt>
                <c:pt idx="11905">
                  <c:v>0.74926899999999996</c:v>
                </c:pt>
                <c:pt idx="11906">
                  <c:v>0.74931300000000001</c:v>
                </c:pt>
                <c:pt idx="11907">
                  <c:v>0.74935700000000005</c:v>
                </c:pt>
                <c:pt idx="11908">
                  <c:v>0.74939999999999996</c:v>
                </c:pt>
                <c:pt idx="11909">
                  <c:v>0.749444</c:v>
                </c:pt>
                <c:pt idx="11910">
                  <c:v>0.74948800000000004</c:v>
                </c:pt>
                <c:pt idx="11911">
                  <c:v>0.74953099999999995</c:v>
                </c:pt>
                <c:pt idx="11912">
                  <c:v>0.74957499999999999</c:v>
                </c:pt>
                <c:pt idx="11913">
                  <c:v>0.74961800000000001</c:v>
                </c:pt>
                <c:pt idx="11914">
                  <c:v>0.74966200000000005</c:v>
                </c:pt>
                <c:pt idx="11915">
                  <c:v>0.74970499999999995</c:v>
                </c:pt>
                <c:pt idx="11916">
                  <c:v>0.74974799999999997</c:v>
                </c:pt>
                <c:pt idx="11917">
                  <c:v>0.74979200000000001</c:v>
                </c:pt>
                <c:pt idx="11918">
                  <c:v>0.74983500000000003</c:v>
                </c:pt>
                <c:pt idx="11919">
                  <c:v>0.74987800000000004</c:v>
                </c:pt>
                <c:pt idx="11920">
                  <c:v>0.74992099999999995</c:v>
                </c:pt>
                <c:pt idx="11921">
                  <c:v>0.74996399999999996</c:v>
                </c:pt>
                <c:pt idx="11922">
                  <c:v>0.75000800000000001</c:v>
                </c:pt>
                <c:pt idx="11923">
                  <c:v>0.75005100000000002</c:v>
                </c:pt>
                <c:pt idx="11924">
                  <c:v>0.75009400000000004</c:v>
                </c:pt>
                <c:pt idx="11925">
                  <c:v>0.75013700000000005</c:v>
                </c:pt>
                <c:pt idx="11926">
                  <c:v>0.75017900000000004</c:v>
                </c:pt>
                <c:pt idx="11927">
                  <c:v>0.75022200000000006</c:v>
                </c:pt>
                <c:pt idx="11928">
                  <c:v>0.75026499999999996</c:v>
                </c:pt>
                <c:pt idx="11929">
                  <c:v>0.75030799999999997</c:v>
                </c:pt>
                <c:pt idx="11930">
                  <c:v>0.75035099999999999</c:v>
                </c:pt>
                <c:pt idx="11931">
                  <c:v>0.75039299999999998</c:v>
                </c:pt>
                <c:pt idx="11932">
                  <c:v>0.75043599999999999</c:v>
                </c:pt>
                <c:pt idx="11933">
                  <c:v>0.75047900000000001</c:v>
                </c:pt>
                <c:pt idx="11934">
                  <c:v>0.75052099999999999</c:v>
                </c:pt>
                <c:pt idx="11935">
                  <c:v>0.75056400000000001</c:v>
                </c:pt>
                <c:pt idx="11936">
                  <c:v>0.750606</c:v>
                </c:pt>
                <c:pt idx="11937">
                  <c:v>0.75064900000000001</c:v>
                </c:pt>
                <c:pt idx="11938">
                  <c:v>0.750691</c:v>
                </c:pt>
                <c:pt idx="11939">
                  <c:v>0.75073400000000001</c:v>
                </c:pt>
                <c:pt idx="11940">
                  <c:v>0.750776</c:v>
                </c:pt>
                <c:pt idx="11941">
                  <c:v>0.75081799999999999</c:v>
                </c:pt>
                <c:pt idx="11942">
                  <c:v>0.75085999999999997</c:v>
                </c:pt>
                <c:pt idx="11943">
                  <c:v>0.75090299999999999</c:v>
                </c:pt>
                <c:pt idx="11944">
                  <c:v>0.75094499999999997</c:v>
                </c:pt>
                <c:pt idx="11945">
                  <c:v>0.75098699999999996</c:v>
                </c:pt>
                <c:pt idx="11946">
                  <c:v>0.75102899999999995</c:v>
                </c:pt>
                <c:pt idx="11947">
                  <c:v>0.75107100000000004</c:v>
                </c:pt>
                <c:pt idx="11948">
                  <c:v>0.75111300000000003</c:v>
                </c:pt>
                <c:pt idx="11949">
                  <c:v>0.75115500000000002</c:v>
                </c:pt>
                <c:pt idx="11950">
                  <c:v>0.751197</c:v>
                </c:pt>
                <c:pt idx="11951">
                  <c:v>0.75123899999999999</c:v>
                </c:pt>
                <c:pt idx="11952">
                  <c:v>0.75128099999999998</c:v>
                </c:pt>
                <c:pt idx="11953">
                  <c:v>0.75132200000000005</c:v>
                </c:pt>
                <c:pt idx="11954">
                  <c:v>0.75136400000000003</c:v>
                </c:pt>
                <c:pt idx="11955">
                  <c:v>0.75140600000000002</c:v>
                </c:pt>
                <c:pt idx="11956">
                  <c:v>0.751448</c:v>
                </c:pt>
                <c:pt idx="11957">
                  <c:v>0.75148899999999996</c:v>
                </c:pt>
                <c:pt idx="11958">
                  <c:v>0.75153099999999995</c:v>
                </c:pt>
                <c:pt idx="11959">
                  <c:v>0.75157200000000002</c:v>
                </c:pt>
                <c:pt idx="11960">
                  <c:v>0.751614</c:v>
                </c:pt>
                <c:pt idx="11961">
                  <c:v>0.75165499999999996</c:v>
                </c:pt>
                <c:pt idx="11962">
                  <c:v>0.75169699999999995</c:v>
                </c:pt>
                <c:pt idx="11963">
                  <c:v>0.75173800000000002</c:v>
                </c:pt>
                <c:pt idx="11964">
                  <c:v>0.75177899999999998</c:v>
                </c:pt>
                <c:pt idx="11965">
                  <c:v>0.75182099999999996</c:v>
                </c:pt>
                <c:pt idx="11966">
                  <c:v>0.75186200000000003</c:v>
                </c:pt>
                <c:pt idx="11967">
                  <c:v>0.75190299999999999</c:v>
                </c:pt>
                <c:pt idx="11968">
                  <c:v>0.75194399999999995</c:v>
                </c:pt>
                <c:pt idx="11969">
                  <c:v>0.75198600000000004</c:v>
                </c:pt>
                <c:pt idx="11970">
                  <c:v>0.752027</c:v>
                </c:pt>
                <c:pt idx="11971">
                  <c:v>0.75206799999999996</c:v>
                </c:pt>
                <c:pt idx="11972">
                  <c:v>0.75210900000000003</c:v>
                </c:pt>
                <c:pt idx="11973">
                  <c:v>0.75214999999999999</c:v>
                </c:pt>
                <c:pt idx="11974">
                  <c:v>0.75219100000000005</c:v>
                </c:pt>
                <c:pt idx="11975">
                  <c:v>0.75223200000000001</c:v>
                </c:pt>
                <c:pt idx="11976">
                  <c:v>0.75227200000000005</c:v>
                </c:pt>
                <c:pt idx="11977">
                  <c:v>0.75231300000000001</c:v>
                </c:pt>
                <c:pt idx="11978">
                  <c:v>0.75235399999999997</c:v>
                </c:pt>
                <c:pt idx="11979">
                  <c:v>0.75239500000000004</c:v>
                </c:pt>
                <c:pt idx="11980">
                  <c:v>0.75243499999999996</c:v>
                </c:pt>
                <c:pt idx="11981">
                  <c:v>0.75247600000000003</c:v>
                </c:pt>
                <c:pt idx="11982">
                  <c:v>0.75251699999999999</c:v>
                </c:pt>
                <c:pt idx="11983">
                  <c:v>0.75255700000000003</c:v>
                </c:pt>
                <c:pt idx="11984">
                  <c:v>0.75259799999999999</c:v>
                </c:pt>
                <c:pt idx="11985">
                  <c:v>0.75263800000000003</c:v>
                </c:pt>
                <c:pt idx="11986">
                  <c:v>0.75267899999999999</c:v>
                </c:pt>
                <c:pt idx="11987">
                  <c:v>0.75271900000000003</c:v>
                </c:pt>
                <c:pt idx="11988">
                  <c:v>0.75275999999999998</c:v>
                </c:pt>
                <c:pt idx="11989">
                  <c:v>0.75280000000000002</c:v>
                </c:pt>
                <c:pt idx="11990">
                  <c:v>0.75283999999999995</c:v>
                </c:pt>
                <c:pt idx="11991">
                  <c:v>0.75288100000000002</c:v>
                </c:pt>
                <c:pt idx="11992">
                  <c:v>0.75292099999999995</c:v>
                </c:pt>
                <c:pt idx="11993">
                  <c:v>0.75296099999999999</c:v>
                </c:pt>
                <c:pt idx="11994">
                  <c:v>0.75300100000000003</c:v>
                </c:pt>
                <c:pt idx="11995">
                  <c:v>0.75304099999999996</c:v>
                </c:pt>
                <c:pt idx="11996">
                  <c:v>0.753081</c:v>
                </c:pt>
                <c:pt idx="11997">
                  <c:v>0.75312100000000004</c:v>
                </c:pt>
                <c:pt idx="11998">
                  <c:v>0.75316099999999997</c:v>
                </c:pt>
                <c:pt idx="11999">
                  <c:v>0.75320100000000001</c:v>
                </c:pt>
                <c:pt idx="12000">
                  <c:v>0.75324100000000005</c:v>
                </c:pt>
                <c:pt idx="12001">
                  <c:v>0.75328099999999998</c:v>
                </c:pt>
                <c:pt idx="12002">
                  <c:v>0.75332100000000002</c:v>
                </c:pt>
                <c:pt idx="12003">
                  <c:v>0.75333099999999997</c:v>
                </c:pt>
                <c:pt idx="12004">
                  <c:v>0.75331300000000001</c:v>
                </c:pt>
                <c:pt idx="12005">
                  <c:v>0.75326700000000002</c:v>
                </c:pt>
                <c:pt idx="12006">
                  <c:v>0.75319599999999998</c:v>
                </c:pt>
                <c:pt idx="12007">
                  <c:v>0.75309899999999996</c:v>
                </c:pt>
                <c:pt idx="12008">
                  <c:v>0.75297899999999995</c:v>
                </c:pt>
                <c:pt idx="12009">
                  <c:v>0.75283500000000003</c:v>
                </c:pt>
                <c:pt idx="12010">
                  <c:v>0.75267099999999998</c:v>
                </c:pt>
                <c:pt idx="12011">
                  <c:v>0.75248499999999996</c:v>
                </c:pt>
                <c:pt idx="12012">
                  <c:v>0.75227999999999995</c:v>
                </c:pt>
                <c:pt idx="12013">
                  <c:v>0.75205699999999998</c:v>
                </c:pt>
                <c:pt idx="12014">
                  <c:v>0.75181600000000004</c:v>
                </c:pt>
                <c:pt idx="12015">
                  <c:v>0.75155899999999998</c:v>
                </c:pt>
                <c:pt idx="12016">
                  <c:v>0.75128700000000004</c:v>
                </c:pt>
                <c:pt idx="12017">
                  <c:v>0.751</c:v>
                </c:pt>
                <c:pt idx="12018">
                  <c:v>0.75069900000000001</c:v>
                </c:pt>
                <c:pt idx="12019">
                  <c:v>0.750386</c:v>
                </c:pt>
                <c:pt idx="12020">
                  <c:v>0.75006099999999998</c:v>
                </c:pt>
                <c:pt idx="12021">
                  <c:v>0.74972499999999997</c:v>
                </c:pt>
                <c:pt idx="12022">
                  <c:v>0.74937799999999999</c:v>
                </c:pt>
                <c:pt idx="12023">
                  <c:v>0.74902199999999997</c:v>
                </c:pt>
                <c:pt idx="12024">
                  <c:v>0.74865700000000002</c:v>
                </c:pt>
                <c:pt idx="12025">
                  <c:v>0.74828399999999995</c:v>
                </c:pt>
                <c:pt idx="12026">
                  <c:v>0.74790299999999998</c:v>
                </c:pt>
                <c:pt idx="12027">
                  <c:v>0.74751500000000004</c:v>
                </c:pt>
                <c:pt idx="12028">
                  <c:v>0.74712000000000001</c:v>
                </c:pt>
                <c:pt idx="12029">
                  <c:v>0.74672000000000005</c:v>
                </c:pt>
                <c:pt idx="12030">
                  <c:v>0.74631400000000003</c:v>
                </c:pt>
                <c:pt idx="12031">
                  <c:v>0.74590400000000001</c:v>
                </c:pt>
                <c:pt idx="12032">
                  <c:v>0.74548800000000004</c:v>
                </c:pt>
                <c:pt idx="12033">
                  <c:v>0.74506899999999998</c:v>
                </c:pt>
                <c:pt idx="12034">
                  <c:v>0.74464600000000003</c:v>
                </c:pt>
                <c:pt idx="12035">
                  <c:v>0.74421899999999996</c:v>
                </c:pt>
                <c:pt idx="12036">
                  <c:v>0.74378999999999995</c:v>
                </c:pt>
                <c:pt idx="12037">
                  <c:v>0.74335799999999996</c:v>
                </c:pt>
                <c:pt idx="12038">
                  <c:v>0.742923</c:v>
                </c:pt>
                <c:pt idx="12039">
                  <c:v>0.74248700000000001</c:v>
                </c:pt>
                <c:pt idx="12040">
                  <c:v>0.74204800000000004</c:v>
                </c:pt>
                <c:pt idx="12041">
                  <c:v>0.74160800000000004</c:v>
                </c:pt>
                <c:pt idx="12042">
                  <c:v>0.74116700000000002</c:v>
                </c:pt>
                <c:pt idx="12043">
                  <c:v>0.74072400000000005</c:v>
                </c:pt>
                <c:pt idx="12044">
                  <c:v>0.74028099999999997</c:v>
                </c:pt>
                <c:pt idx="12045">
                  <c:v>0.73983600000000005</c:v>
                </c:pt>
                <c:pt idx="12046">
                  <c:v>0.73939100000000002</c:v>
                </c:pt>
                <c:pt idx="12047">
                  <c:v>0.73894599999999999</c:v>
                </c:pt>
                <c:pt idx="12048">
                  <c:v>0.73850000000000005</c:v>
                </c:pt>
                <c:pt idx="12049">
                  <c:v>0.73805399999999999</c:v>
                </c:pt>
                <c:pt idx="12050">
                  <c:v>0.73760800000000004</c:v>
                </c:pt>
                <c:pt idx="12051">
                  <c:v>0.73716300000000001</c:v>
                </c:pt>
                <c:pt idx="12052">
                  <c:v>0.73671699999999996</c:v>
                </c:pt>
                <c:pt idx="12053">
                  <c:v>0.73627200000000004</c:v>
                </c:pt>
                <c:pt idx="12054">
                  <c:v>0.73582700000000001</c:v>
                </c:pt>
                <c:pt idx="12055">
                  <c:v>0.73538300000000001</c:v>
                </c:pt>
                <c:pt idx="12056">
                  <c:v>0.73493900000000001</c:v>
                </c:pt>
                <c:pt idx="12057">
                  <c:v>0.73449600000000004</c:v>
                </c:pt>
                <c:pt idx="12058">
                  <c:v>0.73405299999999996</c:v>
                </c:pt>
                <c:pt idx="12059">
                  <c:v>0.73361100000000001</c:v>
                </c:pt>
                <c:pt idx="12060">
                  <c:v>0.73316999999999999</c:v>
                </c:pt>
                <c:pt idx="12061">
                  <c:v>0.73272999999999999</c:v>
                </c:pt>
                <c:pt idx="12062">
                  <c:v>0.73229100000000003</c:v>
                </c:pt>
                <c:pt idx="12063">
                  <c:v>0.73185299999999998</c:v>
                </c:pt>
                <c:pt idx="12064">
                  <c:v>0.73141599999999996</c:v>
                </c:pt>
                <c:pt idx="12065">
                  <c:v>0.73097999999999996</c:v>
                </c:pt>
                <c:pt idx="12066">
                  <c:v>0.730545</c:v>
                </c:pt>
                <c:pt idx="12067">
                  <c:v>0.73011099999999995</c:v>
                </c:pt>
                <c:pt idx="12068">
                  <c:v>0.72967899999999997</c:v>
                </c:pt>
                <c:pt idx="12069">
                  <c:v>0.72924699999999998</c:v>
                </c:pt>
                <c:pt idx="12070">
                  <c:v>0.72881700000000005</c:v>
                </c:pt>
                <c:pt idx="12071">
                  <c:v>0.72838800000000004</c:v>
                </c:pt>
                <c:pt idx="12072">
                  <c:v>0.72796000000000005</c:v>
                </c:pt>
                <c:pt idx="12073">
                  <c:v>0.72753299999999999</c:v>
                </c:pt>
                <c:pt idx="12074">
                  <c:v>0.72710799999999998</c:v>
                </c:pt>
                <c:pt idx="12075">
                  <c:v>0.726684</c:v>
                </c:pt>
                <c:pt idx="12076">
                  <c:v>0.72626100000000005</c:v>
                </c:pt>
                <c:pt idx="12077">
                  <c:v>0.72584000000000004</c:v>
                </c:pt>
                <c:pt idx="12078">
                  <c:v>0.72541999999999995</c:v>
                </c:pt>
                <c:pt idx="12079">
                  <c:v>0.72500100000000001</c:v>
                </c:pt>
                <c:pt idx="12080">
                  <c:v>0.72458299999999998</c:v>
                </c:pt>
                <c:pt idx="12081">
                  <c:v>0.72416700000000001</c:v>
                </c:pt>
                <c:pt idx="12082">
                  <c:v>0.72375199999999995</c:v>
                </c:pt>
                <c:pt idx="12083">
                  <c:v>0.72333899999999995</c:v>
                </c:pt>
                <c:pt idx="12084">
                  <c:v>0.72292699999999999</c:v>
                </c:pt>
                <c:pt idx="12085">
                  <c:v>0.72251600000000005</c:v>
                </c:pt>
                <c:pt idx="12086">
                  <c:v>0.72210700000000005</c:v>
                </c:pt>
                <c:pt idx="12087">
                  <c:v>0.72169899999999998</c:v>
                </c:pt>
                <c:pt idx="12088">
                  <c:v>0.72129200000000004</c:v>
                </c:pt>
                <c:pt idx="12089">
                  <c:v>0.72088700000000006</c:v>
                </c:pt>
                <c:pt idx="12090">
                  <c:v>0.72048299999999998</c:v>
                </c:pt>
                <c:pt idx="12091">
                  <c:v>0.72008000000000005</c:v>
                </c:pt>
                <c:pt idx="12092">
                  <c:v>0.71967899999999996</c:v>
                </c:pt>
                <c:pt idx="12093">
                  <c:v>0.719279</c:v>
                </c:pt>
                <c:pt idx="12094">
                  <c:v>0.71887999999999996</c:v>
                </c:pt>
                <c:pt idx="12095">
                  <c:v>0.71848299999999998</c:v>
                </c:pt>
                <c:pt idx="12096">
                  <c:v>0.71808700000000003</c:v>
                </c:pt>
                <c:pt idx="12097">
                  <c:v>0.71769300000000003</c:v>
                </c:pt>
                <c:pt idx="12098">
                  <c:v>0.71730000000000005</c:v>
                </c:pt>
                <c:pt idx="12099">
                  <c:v>0.71690799999999999</c:v>
                </c:pt>
                <c:pt idx="12100">
                  <c:v>0.71651699999999996</c:v>
                </c:pt>
                <c:pt idx="12101">
                  <c:v>0.71612799999999999</c:v>
                </c:pt>
                <c:pt idx="12102">
                  <c:v>0.71574000000000004</c:v>
                </c:pt>
                <c:pt idx="12103">
                  <c:v>0.71535400000000005</c:v>
                </c:pt>
                <c:pt idx="12104">
                  <c:v>0.71496800000000005</c:v>
                </c:pt>
                <c:pt idx="12105">
                  <c:v>0.714584</c:v>
                </c:pt>
                <c:pt idx="12106">
                  <c:v>0.714202</c:v>
                </c:pt>
                <c:pt idx="12107">
                  <c:v>0.71382000000000001</c:v>
                </c:pt>
                <c:pt idx="12108">
                  <c:v>0.71343999999999996</c:v>
                </c:pt>
                <c:pt idx="12109">
                  <c:v>0.71306199999999997</c:v>
                </c:pt>
                <c:pt idx="12110">
                  <c:v>0.71268399999999998</c:v>
                </c:pt>
                <c:pt idx="12111">
                  <c:v>0.71230800000000005</c:v>
                </c:pt>
                <c:pt idx="12112">
                  <c:v>0.71193300000000004</c:v>
                </c:pt>
                <c:pt idx="12113">
                  <c:v>0.71155900000000005</c:v>
                </c:pt>
                <c:pt idx="12114">
                  <c:v>0.71118700000000001</c:v>
                </c:pt>
                <c:pt idx="12115">
                  <c:v>0.710816</c:v>
                </c:pt>
                <c:pt idx="12116">
                  <c:v>0.71044600000000002</c:v>
                </c:pt>
                <c:pt idx="12117">
                  <c:v>0.71007699999999996</c:v>
                </c:pt>
                <c:pt idx="12118">
                  <c:v>0.70970999999999995</c:v>
                </c:pt>
                <c:pt idx="12119">
                  <c:v>0.70934399999999997</c:v>
                </c:pt>
                <c:pt idx="12120">
                  <c:v>0.70897900000000003</c:v>
                </c:pt>
                <c:pt idx="12121">
                  <c:v>0.70861499999999999</c:v>
                </c:pt>
                <c:pt idx="12122">
                  <c:v>0.70825300000000002</c:v>
                </c:pt>
                <c:pt idx="12123">
                  <c:v>0.70789100000000005</c:v>
                </c:pt>
                <c:pt idx="12124">
                  <c:v>0.70753100000000002</c:v>
                </c:pt>
                <c:pt idx="12125">
                  <c:v>0.70717300000000005</c:v>
                </c:pt>
                <c:pt idx="12126">
                  <c:v>0.70681499999999997</c:v>
                </c:pt>
                <c:pt idx="12127">
                  <c:v>0.70645800000000003</c:v>
                </c:pt>
                <c:pt idx="12128">
                  <c:v>0.70610300000000004</c:v>
                </c:pt>
                <c:pt idx="12129">
                  <c:v>0.70574899999999996</c:v>
                </c:pt>
                <c:pt idx="12130">
                  <c:v>0.70539600000000002</c:v>
                </c:pt>
                <c:pt idx="12131">
                  <c:v>0.705044</c:v>
                </c:pt>
                <c:pt idx="12132">
                  <c:v>0.70469400000000004</c:v>
                </c:pt>
                <c:pt idx="12133">
                  <c:v>0.70434399999999997</c:v>
                </c:pt>
                <c:pt idx="12134">
                  <c:v>0.70399599999999996</c:v>
                </c:pt>
                <c:pt idx="12135">
                  <c:v>0.70364899999999997</c:v>
                </c:pt>
                <c:pt idx="12136">
                  <c:v>0.70330300000000001</c:v>
                </c:pt>
                <c:pt idx="12137">
                  <c:v>0.70295799999999997</c:v>
                </c:pt>
                <c:pt idx="12138">
                  <c:v>0.70261399999999996</c:v>
                </c:pt>
                <c:pt idx="12139">
                  <c:v>0.70227200000000001</c:v>
                </c:pt>
                <c:pt idx="12140">
                  <c:v>0.70193000000000005</c:v>
                </c:pt>
                <c:pt idx="12141">
                  <c:v>0.70159000000000005</c:v>
                </c:pt>
                <c:pt idx="12142">
                  <c:v>0.70125099999999996</c:v>
                </c:pt>
                <c:pt idx="12143">
                  <c:v>0.70091300000000001</c:v>
                </c:pt>
                <c:pt idx="12144">
                  <c:v>0.70057599999999998</c:v>
                </c:pt>
                <c:pt idx="12145">
                  <c:v>0.70023999999999997</c:v>
                </c:pt>
                <c:pt idx="12146">
                  <c:v>0.699905</c:v>
                </c:pt>
                <c:pt idx="12147">
                  <c:v>0.69957100000000005</c:v>
                </c:pt>
                <c:pt idx="12148">
                  <c:v>0.69923900000000005</c:v>
                </c:pt>
                <c:pt idx="12149">
                  <c:v>0.69890699999999994</c:v>
                </c:pt>
                <c:pt idx="12150">
                  <c:v>0.69857599999999997</c:v>
                </c:pt>
                <c:pt idx="12151">
                  <c:v>0.69824699999999995</c:v>
                </c:pt>
                <c:pt idx="12152">
                  <c:v>0.69791899999999996</c:v>
                </c:pt>
                <c:pt idx="12153">
                  <c:v>0.69759099999999996</c:v>
                </c:pt>
                <c:pt idx="12154">
                  <c:v>0.69726500000000002</c:v>
                </c:pt>
                <c:pt idx="12155">
                  <c:v>0.69694</c:v>
                </c:pt>
                <c:pt idx="12156">
                  <c:v>0.69661600000000001</c:v>
                </c:pt>
                <c:pt idx="12157">
                  <c:v>0.69629200000000002</c:v>
                </c:pt>
                <c:pt idx="12158">
                  <c:v>0.69596999999999998</c:v>
                </c:pt>
                <c:pt idx="12159">
                  <c:v>0.69564899999999996</c:v>
                </c:pt>
                <c:pt idx="12160">
                  <c:v>0.69532899999999997</c:v>
                </c:pt>
                <c:pt idx="12161">
                  <c:v>0.69501000000000002</c:v>
                </c:pt>
                <c:pt idx="12162">
                  <c:v>0.69469199999999998</c:v>
                </c:pt>
                <c:pt idx="12163">
                  <c:v>0.69437499999999996</c:v>
                </c:pt>
                <c:pt idx="12164">
                  <c:v>0.69405899999999998</c:v>
                </c:pt>
                <c:pt idx="12165">
                  <c:v>0.69374400000000003</c:v>
                </c:pt>
                <c:pt idx="12166">
                  <c:v>0.69342999999999999</c:v>
                </c:pt>
                <c:pt idx="12167">
                  <c:v>0.69311699999999998</c:v>
                </c:pt>
                <c:pt idx="12168">
                  <c:v>0.692805</c:v>
                </c:pt>
                <c:pt idx="12169">
                  <c:v>0.69249400000000005</c:v>
                </c:pt>
                <c:pt idx="12170">
                  <c:v>0.69218400000000002</c:v>
                </c:pt>
                <c:pt idx="12171">
                  <c:v>0.69187500000000002</c:v>
                </c:pt>
                <c:pt idx="12172">
                  <c:v>0.69156700000000004</c:v>
                </c:pt>
                <c:pt idx="12173">
                  <c:v>0.69125899999999996</c:v>
                </c:pt>
                <c:pt idx="12174">
                  <c:v>0.69095300000000004</c:v>
                </c:pt>
                <c:pt idx="12175">
                  <c:v>0.69064800000000004</c:v>
                </c:pt>
                <c:pt idx="12176">
                  <c:v>0.69034399999999996</c:v>
                </c:pt>
                <c:pt idx="12177">
                  <c:v>0.69003999999999999</c:v>
                </c:pt>
                <c:pt idx="12178">
                  <c:v>0.68973799999999996</c:v>
                </c:pt>
                <c:pt idx="12179">
                  <c:v>0.68943600000000005</c:v>
                </c:pt>
                <c:pt idx="12180">
                  <c:v>0.68913599999999997</c:v>
                </c:pt>
                <c:pt idx="12181">
                  <c:v>0.688836</c:v>
                </c:pt>
                <c:pt idx="12182">
                  <c:v>0.68853799999999998</c:v>
                </c:pt>
                <c:pt idx="12183">
                  <c:v>0.68823999999999996</c:v>
                </c:pt>
                <c:pt idx="12184">
                  <c:v>0.68794299999999997</c:v>
                </c:pt>
                <c:pt idx="12185">
                  <c:v>0.68764700000000001</c:v>
                </c:pt>
                <c:pt idx="12186">
                  <c:v>0.68735199999999996</c:v>
                </c:pt>
                <c:pt idx="12187">
                  <c:v>0.68705799999999995</c:v>
                </c:pt>
                <c:pt idx="12188">
                  <c:v>0.68676499999999996</c:v>
                </c:pt>
                <c:pt idx="12189">
                  <c:v>0.686473</c:v>
                </c:pt>
                <c:pt idx="12190">
                  <c:v>0.68618100000000004</c:v>
                </c:pt>
                <c:pt idx="12191">
                  <c:v>0.68589100000000003</c:v>
                </c:pt>
                <c:pt idx="12192">
                  <c:v>0.68560100000000002</c:v>
                </c:pt>
                <c:pt idx="12193">
                  <c:v>0.68531299999999995</c:v>
                </c:pt>
                <c:pt idx="12194">
                  <c:v>0.685025</c:v>
                </c:pt>
                <c:pt idx="12195">
                  <c:v>0.68473799999999996</c:v>
                </c:pt>
                <c:pt idx="12196">
                  <c:v>0.68445199999999995</c:v>
                </c:pt>
                <c:pt idx="12197">
                  <c:v>0.68416699999999997</c:v>
                </c:pt>
                <c:pt idx="12198">
                  <c:v>0.68388199999999999</c:v>
                </c:pt>
                <c:pt idx="12199">
                  <c:v>0.68359899999999996</c:v>
                </c:pt>
                <c:pt idx="12200">
                  <c:v>0.68331600000000003</c:v>
                </c:pt>
                <c:pt idx="12201">
                  <c:v>0.68303400000000003</c:v>
                </c:pt>
                <c:pt idx="12202">
                  <c:v>0.68275300000000005</c:v>
                </c:pt>
                <c:pt idx="12203">
                  <c:v>0.682473</c:v>
                </c:pt>
                <c:pt idx="12204">
                  <c:v>0.68219399999999997</c:v>
                </c:pt>
                <c:pt idx="12205">
                  <c:v>0.68191599999999997</c:v>
                </c:pt>
                <c:pt idx="12206">
                  <c:v>0.68163799999999997</c:v>
                </c:pt>
                <c:pt idx="12207">
                  <c:v>0.68136200000000002</c:v>
                </c:pt>
                <c:pt idx="12208">
                  <c:v>0.68108599999999997</c:v>
                </c:pt>
                <c:pt idx="12209">
                  <c:v>0.68081100000000006</c:v>
                </c:pt>
                <c:pt idx="12210">
                  <c:v>0.68053699999999995</c:v>
                </c:pt>
                <c:pt idx="12211">
                  <c:v>0.68026299999999995</c:v>
                </c:pt>
                <c:pt idx="12212">
                  <c:v>0.67999100000000001</c:v>
                </c:pt>
                <c:pt idx="12213">
                  <c:v>0.67971899999999996</c:v>
                </c:pt>
                <c:pt idx="12214">
                  <c:v>0.67944800000000005</c:v>
                </c:pt>
                <c:pt idx="12215">
                  <c:v>0.67917799999999995</c:v>
                </c:pt>
                <c:pt idx="12216">
                  <c:v>0.67890799999999996</c:v>
                </c:pt>
                <c:pt idx="12217">
                  <c:v>0.67864000000000002</c:v>
                </c:pt>
                <c:pt idx="12218">
                  <c:v>0.67837199999999998</c:v>
                </c:pt>
                <c:pt idx="12219">
                  <c:v>0.67810499999999996</c:v>
                </c:pt>
                <c:pt idx="12220">
                  <c:v>0.67783899999999997</c:v>
                </c:pt>
                <c:pt idx="12221">
                  <c:v>0.67757400000000001</c:v>
                </c:pt>
                <c:pt idx="12222">
                  <c:v>0.67730900000000005</c:v>
                </c:pt>
                <c:pt idx="12223">
                  <c:v>0.67704500000000001</c:v>
                </c:pt>
                <c:pt idx="12224">
                  <c:v>0.67678199999999999</c:v>
                </c:pt>
                <c:pt idx="12225">
                  <c:v>0.67652000000000001</c:v>
                </c:pt>
                <c:pt idx="12226">
                  <c:v>0.67625900000000005</c:v>
                </c:pt>
                <c:pt idx="12227">
                  <c:v>0.67599799999999999</c:v>
                </c:pt>
                <c:pt idx="12228">
                  <c:v>0.67573799999999995</c:v>
                </c:pt>
                <c:pt idx="12229">
                  <c:v>0.67547900000000005</c:v>
                </c:pt>
                <c:pt idx="12230">
                  <c:v>0.67522000000000004</c:v>
                </c:pt>
                <c:pt idx="12231">
                  <c:v>0.67496299999999998</c:v>
                </c:pt>
                <c:pt idx="12232">
                  <c:v>0.67470600000000003</c:v>
                </c:pt>
                <c:pt idx="12233">
                  <c:v>0.67444999999999999</c:v>
                </c:pt>
                <c:pt idx="12234">
                  <c:v>0.67419399999999996</c:v>
                </c:pt>
                <c:pt idx="12235">
                  <c:v>0.67393999999999998</c:v>
                </c:pt>
                <c:pt idx="12236">
                  <c:v>0.67368600000000001</c:v>
                </c:pt>
                <c:pt idx="12237">
                  <c:v>0.67343299999999995</c:v>
                </c:pt>
                <c:pt idx="12238">
                  <c:v>0.67318</c:v>
                </c:pt>
                <c:pt idx="12239">
                  <c:v>0.67292799999999997</c:v>
                </c:pt>
                <c:pt idx="12240">
                  <c:v>0.67267699999999997</c:v>
                </c:pt>
                <c:pt idx="12241">
                  <c:v>0.672427</c:v>
                </c:pt>
                <c:pt idx="12242">
                  <c:v>0.67217800000000005</c:v>
                </c:pt>
                <c:pt idx="12243">
                  <c:v>0.671929</c:v>
                </c:pt>
                <c:pt idx="12244">
                  <c:v>0.67168099999999997</c:v>
                </c:pt>
                <c:pt idx="12245">
                  <c:v>0.67143299999999995</c:v>
                </c:pt>
                <c:pt idx="12246">
                  <c:v>0.67118699999999998</c:v>
                </c:pt>
                <c:pt idx="12247">
                  <c:v>0.67094100000000001</c:v>
                </c:pt>
                <c:pt idx="12248">
                  <c:v>0.67069599999999996</c:v>
                </c:pt>
                <c:pt idx="12249">
                  <c:v>0.67045100000000002</c:v>
                </c:pt>
                <c:pt idx="12250">
                  <c:v>0.670207</c:v>
                </c:pt>
                <c:pt idx="12251">
                  <c:v>0.669964</c:v>
                </c:pt>
                <c:pt idx="12252">
                  <c:v>0.66972200000000004</c:v>
                </c:pt>
                <c:pt idx="12253">
                  <c:v>0.66947999999999996</c:v>
                </c:pt>
                <c:pt idx="12254">
                  <c:v>0.66923900000000003</c:v>
                </c:pt>
                <c:pt idx="12255">
                  <c:v>0.66899900000000001</c:v>
                </c:pt>
                <c:pt idx="12256">
                  <c:v>0.66875899999999999</c:v>
                </c:pt>
                <c:pt idx="12257">
                  <c:v>0.66852</c:v>
                </c:pt>
                <c:pt idx="12258">
                  <c:v>0.66828200000000004</c:v>
                </c:pt>
                <c:pt idx="12259">
                  <c:v>0.66804399999999997</c:v>
                </c:pt>
                <c:pt idx="12260">
                  <c:v>0.66780700000000004</c:v>
                </c:pt>
                <c:pt idx="12261">
                  <c:v>0.66757100000000003</c:v>
                </c:pt>
                <c:pt idx="12262">
                  <c:v>0.66733500000000001</c:v>
                </c:pt>
                <c:pt idx="12263">
                  <c:v>0.66710000000000003</c:v>
                </c:pt>
                <c:pt idx="12264">
                  <c:v>0.66686599999999996</c:v>
                </c:pt>
                <c:pt idx="12265">
                  <c:v>0.66663300000000003</c:v>
                </c:pt>
                <c:pt idx="12266">
                  <c:v>0.66639999999999999</c:v>
                </c:pt>
                <c:pt idx="12267">
                  <c:v>0.66616699999999995</c:v>
                </c:pt>
                <c:pt idx="12268">
                  <c:v>0.66593599999999997</c:v>
                </c:pt>
                <c:pt idx="12269">
                  <c:v>0.66570499999999999</c:v>
                </c:pt>
                <c:pt idx="12270">
                  <c:v>0.66547400000000001</c:v>
                </c:pt>
                <c:pt idx="12271">
                  <c:v>0.66524499999999998</c:v>
                </c:pt>
                <c:pt idx="12272">
                  <c:v>0.66501600000000005</c:v>
                </c:pt>
                <c:pt idx="12273">
                  <c:v>0.66478700000000002</c:v>
                </c:pt>
                <c:pt idx="12274">
                  <c:v>0.66456000000000004</c:v>
                </c:pt>
                <c:pt idx="12275">
                  <c:v>0.66433299999999995</c:v>
                </c:pt>
                <c:pt idx="12276">
                  <c:v>0.66410599999999997</c:v>
                </c:pt>
                <c:pt idx="12277">
                  <c:v>0.66388000000000003</c:v>
                </c:pt>
                <c:pt idx="12278">
                  <c:v>0.66365499999999999</c:v>
                </c:pt>
                <c:pt idx="12279">
                  <c:v>0.66343099999999999</c:v>
                </c:pt>
                <c:pt idx="12280">
                  <c:v>0.66320699999999999</c:v>
                </c:pt>
                <c:pt idx="12281">
                  <c:v>0.66298299999999999</c:v>
                </c:pt>
                <c:pt idx="12282">
                  <c:v>0.66276100000000004</c:v>
                </c:pt>
                <c:pt idx="12283">
                  <c:v>0.66253899999999999</c:v>
                </c:pt>
                <c:pt idx="12284">
                  <c:v>0.66231700000000004</c:v>
                </c:pt>
                <c:pt idx="12285">
                  <c:v>0.66209600000000002</c:v>
                </c:pt>
                <c:pt idx="12286">
                  <c:v>0.66187600000000002</c:v>
                </c:pt>
                <c:pt idx="12287">
                  <c:v>0.66165700000000005</c:v>
                </c:pt>
                <c:pt idx="12288">
                  <c:v>0.66143799999999997</c:v>
                </c:pt>
                <c:pt idx="12289">
                  <c:v>0.661219</c:v>
                </c:pt>
                <c:pt idx="12290">
                  <c:v>0.66100099999999995</c:v>
                </c:pt>
                <c:pt idx="12291">
                  <c:v>0.66078400000000004</c:v>
                </c:pt>
                <c:pt idx="12292">
                  <c:v>0.66056800000000004</c:v>
                </c:pt>
                <c:pt idx="12293">
                  <c:v>0.66035200000000005</c:v>
                </c:pt>
                <c:pt idx="12294">
                  <c:v>0.66013599999999995</c:v>
                </c:pt>
                <c:pt idx="12295">
                  <c:v>0.65992200000000001</c:v>
                </c:pt>
                <c:pt idx="12296">
                  <c:v>0.65970700000000004</c:v>
                </c:pt>
                <c:pt idx="12297">
                  <c:v>0.65949400000000002</c:v>
                </c:pt>
                <c:pt idx="12298">
                  <c:v>0.65928100000000001</c:v>
                </c:pt>
                <c:pt idx="12299">
                  <c:v>0.65906799999999999</c:v>
                </c:pt>
                <c:pt idx="12300">
                  <c:v>0.65885700000000003</c:v>
                </c:pt>
                <c:pt idx="12301">
                  <c:v>0.65864500000000004</c:v>
                </c:pt>
                <c:pt idx="12302">
                  <c:v>0.65843499999999999</c:v>
                </c:pt>
                <c:pt idx="12303">
                  <c:v>0.65822400000000003</c:v>
                </c:pt>
                <c:pt idx="12304">
                  <c:v>0.65801500000000002</c:v>
                </c:pt>
                <c:pt idx="12305">
                  <c:v>0.657806</c:v>
                </c:pt>
                <c:pt idx="12306">
                  <c:v>0.65759800000000002</c:v>
                </c:pt>
                <c:pt idx="12307">
                  <c:v>0.65739000000000003</c:v>
                </c:pt>
                <c:pt idx="12308">
                  <c:v>0.65718299999999996</c:v>
                </c:pt>
                <c:pt idx="12309">
                  <c:v>0.656976</c:v>
                </c:pt>
                <c:pt idx="12310">
                  <c:v>0.65676999999999996</c:v>
                </c:pt>
                <c:pt idx="12311">
                  <c:v>0.65656400000000004</c:v>
                </c:pt>
                <c:pt idx="12312">
                  <c:v>0.65635900000000003</c:v>
                </c:pt>
                <c:pt idx="12313">
                  <c:v>0.65615500000000004</c:v>
                </c:pt>
                <c:pt idx="12314">
                  <c:v>0.65595099999999995</c:v>
                </c:pt>
                <c:pt idx="12315">
                  <c:v>0.655748</c:v>
                </c:pt>
                <c:pt idx="12316">
                  <c:v>0.65554500000000004</c:v>
                </c:pt>
                <c:pt idx="12317">
                  <c:v>0.65534300000000001</c:v>
                </c:pt>
                <c:pt idx="12318">
                  <c:v>0.65514099999999997</c:v>
                </c:pt>
                <c:pt idx="12319">
                  <c:v>0.65493999999999997</c:v>
                </c:pt>
                <c:pt idx="12320">
                  <c:v>0.65473899999999996</c:v>
                </c:pt>
                <c:pt idx="12321">
                  <c:v>0.65453899999999998</c:v>
                </c:pt>
                <c:pt idx="12322">
                  <c:v>0.65434000000000003</c:v>
                </c:pt>
                <c:pt idx="12323">
                  <c:v>0.65414099999999997</c:v>
                </c:pt>
                <c:pt idx="12324">
                  <c:v>0.65394200000000002</c:v>
                </c:pt>
                <c:pt idx="12325">
                  <c:v>0.65374399999999999</c:v>
                </c:pt>
                <c:pt idx="12326">
                  <c:v>0.65354699999999999</c:v>
                </c:pt>
                <c:pt idx="12327">
                  <c:v>0.65334999999999999</c:v>
                </c:pt>
                <c:pt idx="12328">
                  <c:v>0.65315400000000001</c:v>
                </c:pt>
                <c:pt idx="12329">
                  <c:v>0.65295800000000004</c:v>
                </c:pt>
                <c:pt idx="12330">
                  <c:v>0.65276299999999998</c:v>
                </c:pt>
                <c:pt idx="12331">
                  <c:v>0.65256800000000004</c:v>
                </c:pt>
                <c:pt idx="12332">
                  <c:v>0.65237400000000001</c:v>
                </c:pt>
                <c:pt idx="12333">
                  <c:v>0.65217999999999998</c:v>
                </c:pt>
                <c:pt idx="12334">
                  <c:v>0.65198699999999998</c:v>
                </c:pt>
                <c:pt idx="12335">
                  <c:v>0.65179399999999998</c:v>
                </c:pt>
                <c:pt idx="12336">
                  <c:v>0.65160200000000001</c:v>
                </c:pt>
                <c:pt idx="12337">
                  <c:v>0.65141099999999996</c:v>
                </c:pt>
                <c:pt idx="12338">
                  <c:v>0.65122000000000002</c:v>
                </c:pt>
                <c:pt idx="12339">
                  <c:v>0.65102899999999997</c:v>
                </c:pt>
                <c:pt idx="12340">
                  <c:v>0.65083899999999995</c:v>
                </c:pt>
                <c:pt idx="12341">
                  <c:v>0.65064900000000003</c:v>
                </c:pt>
                <c:pt idx="12342">
                  <c:v>0.65046000000000004</c:v>
                </c:pt>
                <c:pt idx="12343">
                  <c:v>0.65027199999999996</c:v>
                </c:pt>
                <c:pt idx="12344">
                  <c:v>0.650084</c:v>
                </c:pt>
                <c:pt idx="12345">
                  <c:v>0.64989600000000003</c:v>
                </c:pt>
                <c:pt idx="12346">
                  <c:v>0.64970899999999998</c:v>
                </c:pt>
                <c:pt idx="12347">
                  <c:v>0.64952200000000004</c:v>
                </c:pt>
                <c:pt idx="12348">
                  <c:v>0.64933600000000002</c:v>
                </c:pt>
                <c:pt idx="12349">
                  <c:v>0.64915100000000003</c:v>
                </c:pt>
                <c:pt idx="12350">
                  <c:v>0.64896600000000004</c:v>
                </c:pt>
                <c:pt idx="12351">
                  <c:v>0.64878100000000005</c:v>
                </c:pt>
                <c:pt idx="12352">
                  <c:v>0.64859699999999998</c:v>
                </c:pt>
                <c:pt idx="12353">
                  <c:v>0.64841300000000002</c:v>
                </c:pt>
                <c:pt idx="12354">
                  <c:v>0.64822999999999997</c:v>
                </c:pt>
                <c:pt idx="12355">
                  <c:v>0.64804700000000004</c:v>
                </c:pt>
                <c:pt idx="12356">
                  <c:v>0.64786500000000002</c:v>
                </c:pt>
                <c:pt idx="12357">
                  <c:v>0.64768400000000004</c:v>
                </c:pt>
                <c:pt idx="12358">
                  <c:v>0.64750200000000002</c:v>
                </c:pt>
                <c:pt idx="12359">
                  <c:v>0.64732199999999995</c:v>
                </c:pt>
                <c:pt idx="12360">
                  <c:v>0.64714099999999997</c:v>
                </c:pt>
                <c:pt idx="12361">
                  <c:v>0.64696100000000001</c:v>
                </c:pt>
                <c:pt idx="12362">
                  <c:v>0.64678199999999997</c:v>
                </c:pt>
                <c:pt idx="12363">
                  <c:v>0.64660300000000004</c:v>
                </c:pt>
                <c:pt idx="12364">
                  <c:v>0.64642500000000003</c:v>
                </c:pt>
                <c:pt idx="12365">
                  <c:v>0.64624700000000002</c:v>
                </c:pt>
                <c:pt idx="12366">
                  <c:v>0.646069</c:v>
                </c:pt>
                <c:pt idx="12367">
                  <c:v>0.64589200000000002</c:v>
                </c:pt>
                <c:pt idx="12368">
                  <c:v>0.64571599999999996</c:v>
                </c:pt>
                <c:pt idx="12369">
                  <c:v>0.64554</c:v>
                </c:pt>
                <c:pt idx="12370">
                  <c:v>0.64536400000000005</c:v>
                </c:pt>
                <c:pt idx="12371">
                  <c:v>0.64518900000000001</c:v>
                </c:pt>
                <c:pt idx="12372">
                  <c:v>0.64501399999999998</c:v>
                </c:pt>
                <c:pt idx="12373">
                  <c:v>0.64483999999999997</c:v>
                </c:pt>
                <c:pt idx="12374">
                  <c:v>0.64466599999999996</c:v>
                </c:pt>
                <c:pt idx="12375">
                  <c:v>0.64449299999999998</c:v>
                </c:pt>
                <c:pt idx="12376">
                  <c:v>0.64432</c:v>
                </c:pt>
                <c:pt idx="12377">
                  <c:v>0.64414800000000005</c:v>
                </c:pt>
                <c:pt idx="12378">
                  <c:v>0.64397599999999999</c:v>
                </c:pt>
                <c:pt idx="12379">
                  <c:v>0.64380400000000004</c:v>
                </c:pt>
                <c:pt idx="12380">
                  <c:v>0.64363300000000001</c:v>
                </c:pt>
                <c:pt idx="12381">
                  <c:v>0.64346199999999998</c:v>
                </c:pt>
                <c:pt idx="12382">
                  <c:v>0.64329199999999997</c:v>
                </c:pt>
                <c:pt idx="12383">
                  <c:v>0.64312199999999997</c:v>
                </c:pt>
                <c:pt idx="12384">
                  <c:v>0.642953</c:v>
                </c:pt>
                <c:pt idx="12385">
                  <c:v>0.64278400000000002</c:v>
                </c:pt>
                <c:pt idx="12386">
                  <c:v>0.64261599999999997</c:v>
                </c:pt>
                <c:pt idx="12387">
                  <c:v>0.64244800000000002</c:v>
                </c:pt>
                <c:pt idx="12388">
                  <c:v>0.64227999999999996</c:v>
                </c:pt>
                <c:pt idx="12389">
                  <c:v>0.64211300000000004</c:v>
                </c:pt>
                <c:pt idx="12390">
                  <c:v>0.64194600000000002</c:v>
                </c:pt>
                <c:pt idx="12391">
                  <c:v>0.64178000000000002</c:v>
                </c:pt>
                <c:pt idx="12392">
                  <c:v>0.64161400000000002</c:v>
                </c:pt>
                <c:pt idx="12393">
                  <c:v>0.64144900000000005</c:v>
                </c:pt>
                <c:pt idx="12394">
                  <c:v>0.64128399999999997</c:v>
                </c:pt>
                <c:pt idx="12395">
                  <c:v>0.64111899999999999</c:v>
                </c:pt>
                <c:pt idx="12396">
                  <c:v>0.64095500000000005</c:v>
                </c:pt>
                <c:pt idx="12397">
                  <c:v>0.640791</c:v>
                </c:pt>
                <c:pt idx="12398">
                  <c:v>0.64062799999999998</c:v>
                </c:pt>
                <c:pt idx="12399">
                  <c:v>0.64046499999999995</c:v>
                </c:pt>
                <c:pt idx="12400">
                  <c:v>0.64030299999999996</c:v>
                </c:pt>
                <c:pt idx="12401">
                  <c:v>0.64014000000000004</c:v>
                </c:pt>
                <c:pt idx="12402">
                  <c:v>0.63997899999999996</c:v>
                </c:pt>
                <c:pt idx="12403">
                  <c:v>0.639818</c:v>
                </c:pt>
                <c:pt idx="12404">
                  <c:v>0.63965700000000003</c:v>
                </c:pt>
                <c:pt idx="12405">
                  <c:v>0.63949599999999995</c:v>
                </c:pt>
                <c:pt idx="12406">
                  <c:v>0.63933600000000002</c:v>
                </c:pt>
                <c:pt idx="12407">
                  <c:v>0.639177</c:v>
                </c:pt>
                <c:pt idx="12408">
                  <c:v>0.63901699999999995</c:v>
                </c:pt>
                <c:pt idx="12409">
                  <c:v>0.63885899999999995</c:v>
                </c:pt>
                <c:pt idx="12410">
                  <c:v>0.63870000000000005</c:v>
                </c:pt>
                <c:pt idx="12411">
                  <c:v>0.63854200000000005</c:v>
                </c:pt>
                <c:pt idx="12412">
                  <c:v>0.63838499999999998</c:v>
                </c:pt>
                <c:pt idx="12413">
                  <c:v>0.63822800000000002</c:v>
                </c:pt>
                <c:pt idx="12414">
                  <c:v>0.63807100000000005</c:v>
                </c:pt>
                <c:pt idx="12415">
                  <c:v>0.63791399999999998</c:v>
                </c:pt>
                <c:pt idx="12416">
                  <c:v>0.63775800000000005</c:v>
                </c:pt>
                <c:pt idx="12417">
                  <c:v>0.63760300000000003</c:v>
                </c:pt>
                <c:pt idx="12418">
                  <c:v>0.63744800000000001</c:v>
                </c:pt>
                <c:pt idx="12419">
                  <c:v>0.637293</c:v>
                </c:pt>
                <c:pt idx="12420">
                  <c:v>0.63713799999999998</c:v>
                </c:pt>
                <c:pt idx="12421">
                  <c:v>0.63698399999999999</c:v>
                </c:pt>
                <c:pt idx="12422">
                  <c:v>0.63683100000000004</c:v>
                </c:pt>
                <c:pt idx="12423">
                  <c:v>0.63667799999999997</c:v>
                </c:pt>
                <c:pt idx="12424">
                  <c:v>0.63652500000000001</c:v>
                </c:pt>
                <c:pt idx="12425">
                  <c:v>0.63637200000000005</c:v>
                </c:pt>
                <c:pt idx="12426">
                  <c:v>0.63622000000000001</c:v>
                </c:pt>
                <c:pt idx="12427">
                  <c:v>0.636069</c:v>
                </c:pt>
                <c:pt idx="12428">
                  <c:v>0.63591699999999995</c:v>
                </c:pt>
                <c:pt idx="12429">
                  <c:v>0.63576600000000005</c:v>
                </c:pt>
                <c:pt idx="12430">
                  <c:v>0.63561599999999996</c:v>
                </c:pt>
                <c:pt idx="12431">
                  <c:v>0.63546599999999998</c:v>
                </c:pt>
                <c:pt idx="12432">
                  <c:v>0.63531599999999999</c:v>
                </c:pt>
                <c:pt idx="12433">
                  <c:v>0.63516600000000001</c:v>
                </c:pt>
                <c:pt idx="12434">
                  <c:v>0.63501700000000005</c:v>
                </c:pt>
                <c:pt idx="12435">
                  <c:v>0.63486900000000002</c:v>
                </c:pt>
                <c:pt idx="12436">
                  <c:v>0.63471999999999995</c:v>
                </c:pt>
                <c:pt idx="12437">
                  <c:v>0.63457200000000002</c:v>
                </c:pt>
                <c:pt idx="12438">
                  <c:v>0.63442500000000002</c:v>
                </c:pt>
                <c:pt idx="12439">
                  <c:v>0.63427800000000001</c:v>
                </c:pt>
                <c:pt idx="12440">
                  <c:v>0.634131</c:v>
                </c:pt>
                <c:pt idx="12441">
                  <c:v>0.63398399999999999</c:v>
                </c:pt>
                <c:pt idx="12442">
                  <c:v>0.63383800000000001</c:v>
                </c:pt>
                <c:pt idx="12443">
                  <c:v>0.63369299999999995</c:v>
                </c:pt>
                <c:pt idx="12444">
                  <c:v>0.63354699999999997</c:v>
                </c:pt>
                <c:pt idx="12445">
                  <c:v>0.63340200000000002</c:v>
                </c:pt>
                <c:pt idx="12446">
                  <c:v>0.63325799999999999</c:v>
                </c:pt>
                <c:pt idx="12447">
                  <c:v>0.63311300000000004</c:v>
                </c:pt>
                <c:pt idx="12448">
                  <c:v>0.63297000000000003</c:v>
                </c:pt>
                <c:pt idx="12449">
                  <c:v>0.632826</c:v>
                </c:pt>
                <c:pt idx="12450">
                  <c:v>0.632683</c:v>
                </c:pt>
                <c:pt idx="12451">
                  <c:v>0.63253999999999999</c:v>
                </c:pt>
                <c:pt idx="12452">
                  <c:v>0.63239800000000002</c:v>
                </c:pt>
                <c:pt idx="12453">
                  <c:v>0.63225500000000001</c:v>
                </c:pt>
                <c:pt idx="12454">
                  <c:v>0.63211399999999995</c:v>
                </c:pt>
                <c:pt idx="12455">
                  <c:v>0.63197199999999998</c:v>
                </c:pt>
                <c:pt idx="12456">
                  <c:v>0.63183100000000003</c:v>
                </c:pt>
                <c:pt idx="12457">
                  <c:v>0.631691</c:v>
                </c:pt>
                <c:pt idx="12458">
                  <c:v>0.63154999999999994</c:v>
                </c:pt>
                <c:pt idx="12459">
                  <c:v>0.63141000000000003</c:v>
                </c:pt>
                <c:pt idx="12460">
                  <c:v>0.63127</c:v>
                </c:pt>
                <c:pt idx="12461">
                  <c:v>0.631131</c:v>
                </c:pt>
                <c:pt idx="12462">
                  <c:v>0.630992</c:v>
                </c:pt>
                <c:pt idx="12463">
                  <c:v>0.63085400000000003</c:v>
                </c:pt>
                <c:pt idx="12464">
                  <c:v>0.63071500000000003</c:v>
                </c:pt>
                <c:pt idx="12465">
                  <c:v>0.63057700000000005</c:v>
                </c:pt>
                <c:pt idx="12466">
                  <c:v>0.63044</c:v>
                </c:pt>
                <c:pt idx="12467">
                  <c:v>0.63030299999999995</c:v>
                </c:pt>
                <c:pt idx="12468">
                  <c:v>0.630166</c:v>
                </c:pt>
                <c:pt idx="12469">
                  <c:v>0.63002899999999995</c:v>
                </c:pt>
                <c:pt idx="12470">
                  <c:v>0.62989300000000004</c:v>
                </c:pt>
                <c:pt idx="12471">
                  <c:v>0.62975700000000001</c:v>
                </c:pt>
                <c:pt idx="12472">
                  <c:v>0.62962099999999999</c:v>
                </c:pt>
                <c:pt idx="12473">
                  <c:v>0.62948599999999999</c:v>
                </c:pt>
                <c:pt idx="12474">
                  <c:v>0.62935099999999999</c:v>
                </c:pt>
                <c:pt idx="12475">
                  <c:v>0.62921700000000003</c:v>
                </c:pt>
                <c:pt idx="12476">
                  <c:v>0.62908200000000003</c:v>
                </c:pt>
                <c:pt idx="12477">
                  <c:v>0.62894799999999995</c:v>
                </c:pt>
                <c:pt idx="12478">
                  <c:v>0.62881500000000001</c:v>
                </c:pt>
                <c:pt idx="12479">
                  <c:v>0.62868199999999996</c:v>
                </c:pt>
                <c:pt idx="12480">
                  <c:v>0.62854900000000002</c:v>
                </c:pt>
                <c:pt idx="12481">
                  <c:v>0.62841599999999997</c:v>
                </c:pt>
                <c:pt idx="12482">
                  <c:v>0.62828399999999995</c:v>
                </c:pt>
                <c:pt idx="12483">
                  <c:v>0.62815200000000004</c:v>
                </c:pt>
                <c:pt idx="12484">
                  <c:v>0.62802000000000002</c:v>
                </c:pt>
                <c:pt idx="12485">
                  <c:v>0.62788900000000003</c:v>
                </c:pt>
                <c:pt idx="12486">
                  <c:v>0.62775800000000004</c:v>
                </c:pt>
                <c:pt idx="12487">
                  <c:v>0.62762700000000005</c:v>
                </c:pt>
                <c:pt idx="12488">
                  <c:v>0.62749699999999997</c:v>
                </c:pt>
                <c:pt idx="12489">
                  <c:v>0.62736700000000001</c:v>
                </c:pt>
                <c:pt idx="12490">
                  <c:v>0.62723700000000004</c:v>
                </c:pt>
                <c:pt idx="12491">
                  <c:v>0.627108</c:v>
                </c:pt>
                <c:pt idx="12492">
                  <c:v>0.62697899999999995</c:v>
                </c:pt>
                <c:pt idx="12493">
                  <c:v>0.62685000000000002</c:v>
                </c:pt>
                <c:pt idx="12494">
                  <c:v>0.626722</c:v>
                </c:pt>
                <c:pt idx="12495">
                  <c:v>0.62659299999999996</c:v>
                </c:pt>
                <c:pt idx="12496">
                  <c:v>0.62646599999999997</c:v>
                </c:pt>
                <c:pt idx="12497">
                  <c:v>0.62633799999999995</c:v>
                </c:pt>
                <c:pt idx="12498">
                  <c:v>0.62621099999999996</c:v>
                </c:pt>
                <c:pt idx="12499">
                  <c:v>0.62608399999999997</c:v>
                </c:pt>
                <c:pt idx="12500">
                  <c:v>0.62595699999999999</c:v>
                </c:pt>
                <c:pt idx="12501">
                  <c:v>0.62583100000000003</c:v>
                </c:pt>
                <c:pt idx="12502">
                  <c:v>0.62570499999999996</c:v>
                </c:pt>
                <c:pt idx="12503">
                  <c:v>0.62558000000000002</c:v>
                </c:pt>
                <c:pt idx="12504">
                  <c:v>0.62545399999999995</c:v>
                </c:pt>
                <c:pt idx="12505">
                  <c:v>0.62532900000000002</c:v>
                </c:pt>
                <c:pt idx="12506">
                  <c:v>0.62520399999999998</c:v>
                </c:pt>
                <c:pt idx="12507">
                  <c:v>0.62507999999999997</c:v>
                </c:pt>
                <c:pt idx="12508">
                  <c:v>0.62495599999999996</c:v>
                </c:pt>
                <c:pt idx="12509">
                  <c:v>0.62483200000000005</c:v>
                </c:pt>
                <c:pt idx="12510">
                  <c:v>0.62470899999999996</c:v>
                </c:pt>
                <c:pt idx="12511">
                  <c:v>0.62458499999999995</c:v>
                </c:pt>
                <c:pt idx="12512">
                  <c:v>0.62446199999999996</c:v>
                </c:pt>
                <c:pt idx="12513">
                  <c:v>0.62434000000000001</c:v>
                </c:pt>
                <c:pt idx="12514">
                  <c:v>0.62421700000000002</c:v>
                </c:pt>
                <c:pt idx="12515">
                  <c:v>0.62409499999999996</c:v>
                </c:pt>
                <c:pt idx="12516">
                  <c:v>0.62397400000000003</c:v>
                </c:pt>
                <c:pt idx="12517">
                  <c:v>0.62385199999999996</c:v>
                </c:pt>
                <c:pt idx="12518">
                  <c:v>0.62373100000000004</c:v>
                </c:pt>
                <c:pt idx="12519">
                  <c:v>0.62361</c:v>
                </c:pt>
                <c:pt idx="12520">
                  <c:v>0.62348999999999999</c:v>
                </c:pt>
                <c:pt idx="12521">
                  <c:v>0.62336899999999995</c:v>
                </c:pt>
                <c:pt idx="12522">
                  <c:v>0.62324900000000005</c:v>
                </c:pt>
                <c:pt idx="12523">
                  <c:v>0.62312999999999996</c:v>
                </c:pt>
                <c:pt idx="12524">
                  <c:v>0.62300999999999995</c:v>
                </c:pt>
                <c:pt idx="12525">
                  <c:v>0.62289099999999997</c:v>
                </c:pt>
                <c:pt idx="12526">
                  <c:v>0.62277199999999999</c:v>
                </c:pt>
                <c:pt idx="12527">
                  <c:v>0.62265400000000004</c:v>
                </c:pt>
                <c:pt idx="12528">
                  <c:v>0.62253499999999995</c:v>
                </c:pt>
                <c:pt idx="12529">
                  <c:v>0.622417</c:v>
                </c:pt>
                <c:pt idx="12530">
                  <c:v>0.62229999999999996</c:v>
                </c:pt>
                <c:pt idx="12531">
                  <c:v>0.62218200000000001</c:v>
                </c:pt>
                <c:pt idx="12532">
                  <c:v>0.62206499999999998</c:v>
                </c:pt>
                <c:pt idx="12533">
                  <c:v>0.62194799999999995</c:v>
                </c:pt>
                <c:pt idx="12534">
                  <c:v>0.62183200000000005</c:v>
                </c:pt>
                <c:pt idx="12535">
                  <c:v>0.62171500000000002</c:v>
                </c:pt>
                <c:pt idx="12536">
                  <c:v>0.62159900000000001</c:v>
                </c:pt>
                <c:pt idx="12537">
                  <c:v>0.62148400000000004</c:v>
                </c:pt>
                <c:pt idx="12538">
                  <c:v>0.62136800000000003</c:v>
                </c:pt>
                <c:pt idx="12539">
                  <c:v>0.62125300000000006</c:v>
                </c:pt>
                <c:pt idx="12540">
                  <c:v>0.62113799999999997</c:v>
                </c:pt>
                <c:pt idx="12541">
                  <c:v>0.62102400000000002</c:v>
                </c:pt>
                <c:pt idx="12542">
                  <c:v>0.62090900000000004</c:v>
                </c:pt>
                <c:pt idx="12543">
                  <c:v>0.62079499999999999</c:v>
                </c:pt>
                <c:pt idx="12544">
                  <c:v>0.62068100000000004</c:v>
                </c:pt>
                <c:pt idx="12545">
                  <c:v>0.62056800000000001</c:v>
                </c:pt>
                <c:pt idx="12546">
                  <c:v>0.62045399999999995</c:v>
                </c:pt>
                <c:pt idx="12547">
                  <c:v>0.62034100000000003</c:v>
                </c:pt>
                <c:pt idx="12548">
                  <c:v>0.62022900000000003</c:v>
                </c:pt>
                <c:pt idx="12549">
                  <c:v>0.620116</c:v>
                </c:pt>
                <c:pt idx="12550">
                  <c:v>0.620004</c:v>
                </c:pt>
                <c:pt idx="12551">
                  <c:v>0.619892</c:v>
                </c:pt>
                <c:pt idx="12552">
                  <c:v>0.61978100000000003</c:v>
                </c:pt>
                <c:pt idx="12553">
                  <c:v>0.61966900000000003</c:v>
                </c:pt>
                <c:pt idx="12554">
                  <c:v>0.61955800000000005</c:v>
                </c:pt>
                <c:pt idx="12555">
                  <c:v>0.61944699999999997</c:v>
                </c:pt>
                <c:pt idx="12556">
                  <c:v>0.61933700000000003</c:v>
                </c:pt>
                <c:pt idx="12557">
                  <c:v>0.61922600000000005</c:v>
                </c:pt>
                <c:pt idx="12558">
                  <c:v>0.619116</c:v>
                </c:pt>
                <c:pt idx="12559">
                  <c:v>0.61900599999999995</c:v>
                </c:pt>
                <c:pt idx="12560">
                  <c:v>0.61889700000000003</c:v>
                </c:pt>
                <c:pt idx="12561">
                  <c:v>0.61878699999999998</c:v>
                </c:pt>
                <c:pt idx="12562">
                  <c:v>0.61867799999999995</c:v>
                </c:pt>
                <c:pt idx="12563">
                  <c:v>0.61856999999999995</c:v>
                </c:pt>
                <c:pt idx="12564">
                  <c:v>0.61846100000000004</c:v>
                </c:pt>
                <c:pt idx="12565">
                  <c:v>0.61835300000000004</c:v>
                </c:pt>
                <c:pt idx="12566">
                  <c:v>0.61824500000000004</c:v>
                </c:pt>
                <c:pt idx="12567">
                  <c:v>0.61813700000000005</c:v>
                </c:pt>
                <c:pt idx="12568">
                  <c:v>0.61802999999999997</c:v>
                </c:pt>
                <c:pt idx="12569">
                  <c:v>0.61792199999999997</c:v>
                </c:pt>
                <c:pt idx="12570">
                  <c:v>0.61781600000000003</c:v>
                </c:pt>
                <c:pt idx="12571">
                  <c:v>0.61770899999999995</c:v>
                </c:pt>
                <c:pt idx="12572">
                  <c:v>0.61760199999999998</c:v>
                </c:pt>
                <c:pt idx="12573">
                  <c:v>0.61749600000000004</c:v>
                </c:pt>
                <c:pt idx="12574">
                  <c:v>0.61738999999999999</c:v>
                </c:pt>
                <c:pt idx="12575">
                  <c:v>0.61728400000000005</c:v>
                </c:pt>
                <c:pt idx="12576">
                  <c:v>0.61717900000000003</c:v>
                </c:pt>
                <c:pt idx="12577">
                  <c:v>0.61707400000000001</c:v>
                </c:pt>
                <c:pt idx="12578">
                  <c:v>0.61696899999999999</c:v>
                </c:pt>
                <c:pt idx="12579">
                  <c:v>0.61686399999999997</c:v>
                </c:pt>
                <c:pt idx="12580">
                  <c:v>0.61675999999999997</c:v>
                </c:pt>
                <c:pt idx="12581">
                  <c:v>0.61665499999999995</c:v>
                </c:pt>
                <c:pt idx="12582">
                  <c:v>0.61655099999999996</c:v>
                </c:pt>
                <c:pt idx="12583">
                  <c:v>0.616448</c:v>
                </c:pt>
                <c:pt idx="12584">
                  <c:v>0.616344</c:v>
                </c:pt>
                <c:pt idx="12585">
                  <c:v>0.61624100000000004</c:v>
                </c:pt>
                <c:pt idx="12586">
                  <c:v>0.61613799999999996</c:v>
                </c:pt>
                <c:pt idx="12587">
                  <c:v>0.616035</c:v>
                </c:pt>
                <c:pt idx="12588">
                  <c:v>0.61593299999999995</c:v>
                </c:pt>
                <c:pt idx="12589">
                  <c:v>0.61582999999999999</c:v>
                </c:pt>
                <c:pt idx="12590">
                  <c:v>0.61572800000000005</c:v>
                </c:pt>
                <c:pt idx="12591">
                  <c:v>0.61562600000000001</c:v>
                </c:pt>
                <c:pt idx="12592">
                  <c:v>0.61552499999999999</c:v>
                </c:pt>
                <c:pt idx="12593">
                  <c:v>0.61542399999999997</c:v>
                </c:pt>
                <c:pt idx="12594">
                  <c:v>0.61532299999999995</c:v>
                </c:pt>
                <c:pt idx="12595">
                  <c:v>0.61522200000000005</c:v>
                </c:pt>
                <c:pt idx="12596">
                  <c:v>0.61512100000000003</c:v>
                </c:pt>
                <c:pt idx="12597">
                  <c:v>0.61502100000000004</c:v>
                </c:pt>
                <c:pt idx="12598">
                  <c:v>0.61492100000000005</c:v>
                </c:pt>
                <c:pt idx="12599">
                  <c:v>0.61482099999999995</c:v>
                </c:pt>
                <c:pt idx="12600">
                  <c:v>0.61472099999999996</c:v>
                </c:pt>
                <c:pt idx="12601">
                  <c:v>0.614622</c:v>
                </c:pt>
                <c:pt idx="12602">
                  <c:v>0.61452200000000001</c:v>
                </c:pt>
                <c:pt idx="12603">
                  <c:v>0.61442300000000005</c:v>
                </c:pt>
                <c:pt idx="12604">
                  <c:v>0.61432500000000001</c:v>
                </c:pt>
                <c:pt idx="12605">
                  <c:v>0.61422600000000005</c:v>
                </c:pt>
                <c:pt idx="12606">
                  <c:v>0.61412800000000001</c:v>
                </c:pt>
                <c:pt idx="12607">
                  <c:v>0.61402999999999996</c:v>
                </c:pt>
                <c:pt idx="12608">
                  <c:v>0.61393200000000003</c:v>
                </c:pt>
                <c:pt idx="12609">
                  <c:v>0.61383399999999999</c:v>
                </c:pt>
                <c:pt idx="12610">
                  <c:v>0.61373699999999998</c:v>
                </c:pt>
                <c:pt idx="12611">
                  <c:v>0.61363999999999996</c:v>
                </c:pt>
                <c:pt idx="12612">
                  <c:v>0.61354299999999995</c:v>
                </c:pt>
                <c:pt idx="12613">
                  <c:v>0.61344600000000005</c:v>
                </c:pt>
                <c:pt idx="12614">
                  <c:v>0.61334999999999995</c:v>
                </c:pt>
                <c:pt idx="12615">
                  <c:v>0.61325399999999997</c:v>
                </c:pt>
                <c:pt idx="12616">
                  <c:v>0.61315799999999998</c:v>
                </c:pt>
                <c:pt idx="12617">
                  <c:v>0.613062</c:v>
                </c:pt>
                <c:pt idx="12618">
                  <c:v>0.61296600000000001</c:v>
                </c:pt>
                <c:pt idx="12619">
                  <c:v>0.61287100000000005</c:v>
                </c:pt>
                <c:pt idx="12620">
                  <c:v>0.61277599999999999</c:v>
                </c:pt>
                <c:pt idx="12621">
                  <c:v>0.61268100000000003</c:v>
                </c:pt>
                <c:pt idx="12622">
                  <c:v>0.61258599999999996</c:v>
                </c:pt>
                <c:pt idx="12623">
                  <c:v>0.61249200000000004</c:v>
                </c:pt>
                <c:pt idx="12624">
                  <c:v>0.612398</c:v>
                </c:pt>
                <c:pt idx="12625">
                  <c:v>0.61230399999999996</c:v>
                </c:pt>
                <c:pt idx="12626">
                  <c:v>0.61221000000000003</c:v>
                </c:pt>
                <c:pt idx="12627">
                  <c:v>0.61211599999999999</c:v>
                </c:pt>
                <c:pt idx="12628">
                  <c:v>0.61202299999999998</c:v>
                </c:pt>
                <c:pt idx="12629">
                  <c:v>0.61192999999999997</c:v>
                </c:pt>
                <c:pt idx="12630">
                  <c:v>0.61183699999999996</c:v>
                </c:pt>
                <c:pt idx="12631">
                  <c:v>0.61174399999999995</c:v>
                </c:pt>
                <c:pt idx="12632">
                  <c:v>0.61165199999999997</c:v>
                </c:pt>
                <c:pt idx="12633">
                  <c:v>0.61155899999999996</c:v>
                </c:pt>
                <c:pt idx="12634">
                  <c:v>0.61146699999999998</c:v>
                </c:pt>
                <c:pt idx="12635">
                  <c:v>0.611375</c:v>
                </c:pt>
                <c:pt idx="12636">
                  <c:v>0.61128400000000005</c:v>
                </c:pt>
                <c:pt idx="12637">
                  <c:v>0.61119199999999996</c:v>
                </c:pt>
                <c:pt idx="12638">
                  <c:v>0.61110100000000001</c:v>
                </c:pt>
                <c:pt idx="12639">
                  <c:v>0.61101000000000005</c:v>
                </c:pt>
                <c:pt idx="12640">
                  <c:v>0.61091899999999999</c:v>
                </c:pt>
                <c:pt idx="12641">
                  <c:v>0.61082899999999996</c:v>
                </c:pt>
                <c:pt idx="12642">
                  <c:v>0.610738</c:v>
                </c:pt>
                <c:pt idx="12643">
                  <c:v>0.61064799999999997</c:v>
                </c:pt>
                <c:pt idx="12644">
                  <c:v>0.61055800000000005</c:v>
                </c:pt>
                <c:pt idx="12645">
                  <c:v>0.61046800000000001</c:v>
                </c:pt>
                <c:pt idx="12646">
                  <c:v>0.610379</c:v>
                </c:pt>
                <c:pt idx="12647">
                  <c:v>0.61028899999999997</c:v>
                </c:pt>
                <c:pt idx="12648">
                  <c:v>0.61019999999999996</c:v>
                </c:pt>
                <c:pt idx="12649">
                  <c:v>0.61011099999999996</c:v>
                </c:pt>
                <c:pt idx="12650">
                  <c:v>0.61002299999999998</c:v>
                </c:pt>
                <c:pt idx="12651">
                  <c:v>0.60993399999999998</c:v>
                </c:pt>
                <c:pt idx="12652">
                  <c:v>0.609846</c:v>
                </c:pt>
                <c:pt idx="12653">
                  <c:v>0.60975800000000002</c:v>
                </c:pt>
                <c:pt idx="12654">
                  <c:v>0.60967000000000005</c:v>
                </c:pt>
                <c:pt idx="12655">
                  <c:v>0.60958199999999996</c:v>
                </c:pt>
                <c:pt idx="12656">
                  <c:v>0.60949500000000001</c:v>
                </c:pt>
                <c:pt idx="12657">
                  <c:v>0.60940700000000003</c:v>
                </c:pt>
                <c:pt idx="12658">
                  <c:v>0.60931999999999997</c:v>
                </c:pt>
                <c:pt idx="12659">
                  <c:v>0.60923300000000002</c:v>
                </c:pt>
                <c:pt idx="12660">
                  <c:v>0.60914699999999999</c:v>
                </c:pt>
                <c:pt idx="12661">
                  <c:v>0.60906000000000005</c:v>
                </c:pt>
                <c:pt idx="12662">
                  <c:v>0.60897400000000002</c:v>
                </c:pt>
                <c:pt idx="12663">
                  <c:v>0.60888799999999998</c:v>
                </c:pt>
                <c:pt idx="12664">
                  <c:v>0.60880199999999995</c:v>
                </c:pt>
                <c:pt idx="12665">
                  <c:v>0.60871600000000003</c:v>
                </c:pt>
                <c:pt idx="12666">
                  <c:v>0.60863100000000003</c:v>
                </c:pt>
                <c:pt idx="12667">
                  <c:v>0.608545</c:v>
                </c:pt>
                <c:pt idx="12668">
                  <c:v>0.60846</c:v>
                </c:pt>
                <c:pt idx="12669">
                  <c:v>0.608375</c:v>
                </c:pt>
                <c:pt idx="12670">
                  <c:v>0.60829100000000003</c:v>
                </c:pt>
                <c:pt idx="12671">
                  <c:v>0.60820600000000002</c:v>
                </c:pt>
                <c:pt idx="12672">
                  <c:v>0.60812200000000005</c:v>
                </c:pt>
                <c:pt idx="12673">
                  <c:v>0.60803799999999997</c:v>
                </c:pt>
                <c:pt idx="12674">
                  <c:v>0.60795399999999999</c:v>
                </c:pt>
                <c:pt idx="12675">
                  <c:v>0.60787000000000002</c:v>
                </c:pt>
                <c:pt idx="12676">
                  <c:v>0.60778600000000005</c:v>
                </c:pt>
                <c:pt idx="12677">
                  <c:v>0.60770299999999999</c:v>
                </c:pt>
                <c:pt idx="12678">
                  <c:v>0.60762000000000005</c:v>
                </c:pt>
                <c:pt idx="12679">
                  <c:v>0.60753699999999999</c:v>
                </c:pt>
                <c:pt idx="12680">
                  <c:v>0.60745400000000005</c:v>
                </c:pt>
                <c:pt idx="12681">
                  <c:v>0.60737099999999999</c:v>
                </c:pt>
                <c:pt idx="12682">
                  <c:v>0.60728899999999997</c:v>
                </c:pt>
                <c:pt idx="12683">
                  <c:v>0.60720700000000005</c:v>
                </c:pt>
                <c:pt idx="12684">
                  <c:v>0.60712500000000003</c:v>
                </c:pt>
                <c:pt idx="12685">
                  <c:v>0.607043</c:v>
                </c:pt>
                <c:pt idx="12686">
                  <c:v>0.60696099999999997</c:v>
                </c:pt>
                <c:pt idx="12687">
                  <c:v>0.60687999999999998</c:v>
                </c:pt>
                <c:pt idx="12688">
                  <c:v>0.60679799999999995</c:v>
                </c:pt>
                <c:pt idx="12689">
                  <c:v>0.60671699999999995</c:v>
                </c:pt>
                <c:pt idx="12690">
                  <c:v>0.60663599999999995</c:v>
                </c:pt>
                <c:pt idx="12691">
                  <c:v>0.60655599999999998</c:v>
                </c:pt>
                <c:pt idx="12692">
                  <c:v>0.60647499999999999</c:v>
                </c:pt>
                <c:pt idx="12693">
                  <c:v>0.60639500000000002</c:v>
                </c:pt>
                <c:pt idx="12694">
                  <c:v>0.60631400000000002</c:v>
                </c:pt>
                <c:pt idx="12695">
                  <c:v>0.60623400000000005</c:v>
                </c:pt>
                <c:pt idx="12696">
                  <c:v>0.606155</c:v>
                </c:pt>
                <c:pt idx="12697">
                  <c:v>0.60607500000000003</c:v>
                </c:pt>
                <c:pt idx="12698">
                  <c:v>0.60599499999999995</c:v>
                </c:pt>
                <c:pt idx="12699">
                  <c:v>0.60591600000000001</c:v>
                </c:pt>
                <c:pt idx="12700">
                  <c:v>0.60583699999999996</c:v>
                </c:pt>
                <c:pt idx="12701">
                  <c:v>0.60575800000000002</c:v>
                </c:pt>
                <c:pt idx="12702">
                  <c:v>0.60567899999999997</c:v>
                </c:pt>
                <c:pt idx="12703">
                  <c:v>0.60560099999999994</c:v>
                </c:pt>
                <c:pt idx="12704">
                  <c:v>0.605522</c:v>
                </c:pt>
                <c:pt idx="12705">
                  <c:v>0.60544399999999998</c:v>
                </c:pt>
                <c:pt idx="12706">
                  <c:v>0.60536599999999996</c:v>
                </c:pt>
                <c:pt idx="12707">
                  <c:v>0.60528800000000005</c:v>
                </c:pt>
                <c:pt idx="12708">
                  <c:v>0.60521100000000005</c:v>
                </c:pt>
                <c:pt idx="12709">
                  <c:v>0.60513300000000003</c:v>
                </c:pt>
                <c:pt idx="12710">
                  <c:v>0.60505600000000004</c:v>
                </c:pt>
                <c:pt idx="12711">
                  <c:v>0.60497900000000004</c:v>
                </c:pt>
                <c:pt idx="12712">
                  <c:v>0.60490200000000005</c:v>
                </c:pt>
                <c:pt idx="12713">
                  <c:v>0.60482499999999995</c:v>
                </c:pt>
                <c:pt idx="12714">
                  <c:v>0.60474799999999995</c:v>
                </c:pt>
                <c:pt idx="12715">
                  <c:v>0.60467199999999999</c:v>
                </c:pt>
                <c:pt idx="12716">
                  <c:v>0.60459600000000002</c:v>
                </c:pt>
                <c:pt idx="12717">
                  <c:v>0.60451900000000003</c:v>
                </c:pt>
                <c:pt idx="12718">
                  <c:v>0.60444299999999995</c:v>
                </c:pt>
                <c:pt idx="12719">
                  <c:v>0.60436800000000002</c:v>
                </c:pt>
                <c:pt idx="12720">
                  <c:v>0.60429200000000005</c:v>
                </c:pt>
                <c:pt idx="12721">
                  <c:v>0.604217</c:v>
                </c:pt>
                <c:pt idx="12722">
                  <c:v>0.60414100000000004</c:v>
                </c:pt>
                <c:pt idx="12723">
                  <c:v>0.60406599999999999</c:v>
                </c:pt>
                <c:pt idx="12724">
                  <c:v>0.60399099999999994</c:v>
                </c:pt>
                <c:pt idx="12725">
                  <c:v>0.60391700000000004</c:v>
                </c:pt>
                <c:pt idx="12726">
                  <c:v>0.60384199999999999</c:v>
                </c:pt>
                <c:pt idx="12727">
                  <c:v>0.60376799999999997</c:v>
                </c:pt>
                <c:pt idx="12728">
                  <c:v>0.60369399999999995</c:v>
                </c:pt>
                <c:pt idx="12729">
                  <c:v>0.60361900000000002</c:v>
                </c:pt>
                <c:pt idx="12730">
                  <c:v>0.60354600000000003</c:v>
                </c:pt>
                <c:pt idx="12731">
                  <c:v>0.60347200000000001</c:v>
                </c:pt>
                <c:pt idx="12732">
                  <c:v>0.60339799999999999</c:v>
                </c:pt>
                <c:pt idx="12733">
                  <c:v>0.603325</c:v>
                </c:pt>
                <c:pt idx="12734">
                  <c:v>0.60325200000000001</c:v>
                </c:pt>
                <c:pt idx="12735">
                  <c:v>0.60317900000000002</c:v>
                </c:pt>
                <c:pt idx="12736">
                  <c:v>0.60310600000000003</c:v>
                </c:pt>
                <c:pt idx="12737">
                  <c:v>0.60303300000000004</c:v>
                </c:pt>
                <c:pt idx="12738">
                  <c:v>0.60296000000000005</c:v>
                </c:pt>
                <c:pt idx="12739">
                  <c:v>0.60288799999999998</c:v>
                </c:pt>
                <c:pt idx="12740">
                  <c:v>0.60281600000000002</c:v>
                </c:pt>
                <c:pt idx="12741">
                  <c:v>0.60274399999999995</c:v>
                </c:pt>
                <c:pt idx="12742">
                  <c:v>0.60267199999999999</c:v>
                </c:pt>
                <c:pt idx="12743">
                  <c:v>0.60260000000000002</c:v>
                </c:pt>
                <c:pt idx="12744">
                  <c:v>0.60252799999999995</c:v>
                </c:pt>
                <c:pt idx="12745">
                  <c:v>0.60245700000000002</c:v>
                </c:pt>
                <c:pt idx="12746">
                  <c:v>0.60238599999999998</c:v>
                </c:pt>
                <c:pt idx="12747">
                  <c:v>0.60231500000000004</c:v>
                </c:pt>
                <c:pt idx="12748">
                  <c:v>0.602244</c:v>
                </c:pt>
                <c:pt idx="12749">
                  <c:v>0.60217299999999996</c:v>
                </c:pt>
                <c:pt idx="12750">
                  <c:v>0.60210200000000003</c:v>
                </c:pt>
                <c:pt idx="12751">
                  <c:v>0.60203200000000001</c:v>
                </c:pt>
                <c:pt idx="12752">
                  <c:v>0.60196099999999997</c:v>
                </c:pt>
                <c:pt idx="12753">
                  <c:v>0.60189099999999995</c:v>
                </c:pt>
                <c:pt idx="12754">
                  <c:v>0.60182100000000005</c:v>
                </c:pt>
                <c:pt idx="12755">
                  <c:v>0.60175100000000004</c:v>
                </c:pt>
                <c:pt idx="12756">
                  <c:v>0.60168200000000005</c:v>
                </c:pt>
                <c:pt idx="12757">
                  <c:v>0.60161200000000004</c:v>
                </c:pt>
                <c:pt idx="12758">
                  <c:v>0.60154300000000005</c:v>
                </c:pt>
                <c:pt idx="12759">
                  <c:v>0.60147399999999995</c:v>
                </c:pt>
                <c:pt idx="12760">
                  <c:v>0.60140400000000005</c:v>
                </c:pt>
                <c:pt idx="12761">
                  <c:v>0.60133599999999998</c:v>
                </c:pt>
                <c:pt idx="12762">
                  <c:v>0.601267</c:v>
                </c:pt>
                <c:pt idx="12763">
                  <c:v>0.60119800000000001</c:v>
                </c:pt>
                <c:pt idx="12764">
                  <c:v>0.60113000000000005</c:v>
                </c:pt>
                <c:pt idx="12765">
                  <c:v>0.60106099999999996</c:v>
                </c:pt>
                <c:pt idx="12766">
                  <c:v>0.600993</c:v>
                </c:pt>
                <c:pt idx="12767">
                  <c:v>0.60092500000000004</c:v>
                </c:pt>
                <c:pt idx="12768">
                  <c:v>0.60085699999999997</c:v>
                </c:pt>
                <c:pt idx="12769">
                  <c:v>0.60079000000000005</c:v>
                </c:pt>
                <c:pt idx="12770">
                  <c:v>0.60072199999999998</c:v>
                </c:pt>
                <c:pt idx="12771">
                  <c:v>0.60065500000000005</c:v>
                </c:pt>
                <c:pt idx="12772">
                  <c:v>0.60058800000000001</c:v>
                </c:pt>
                <c:pt idx="12773">
                  <c:v>0.60052099999999997</c:v>
                </c:pt>
                <c:pt idx="12774">
                  <c:v>0.60045400000000004</c:v>
                </c:pt>
                <c:pt idx="12775">
                  <c:v>0.600387</c:v>
                </c:pt>
                <c:pt idx="12776">
                  <c:v>0.60031999999999996</c:v>
                </c:pt>
                <c:pt idx="12777">
                  <c:v>0.60025399999999995</c:v>
                </c:pt>
                <c:pt idx="12778">
                  <c:v>0.60018700000000003</c:v>
                </c:pt>
                <c:pt idx="12779">
                  <c:v>0.60012100000000002</c:v>
                </c:pt>
                <c:pt idx="12780">
                  <c:v>0.60005500000000001</c:v>
                </c:pt>
                <c:pt idx="12781">
                  <c:v>0.59998899999999999</c:v>
                </c:pt>
                <c:pt idx="12782">
                  <c:v>0.59992400000000001</c:v>
                </c:pt>
                <c:pt idx="12783">
                  <c:v>0.599858</c:v>
                </c:pt>
                <c:pt idx="12784">
                  <c:v>0.59979199999999999</c:v>
                </c:pt>
                <c:pt idx="12785">
                  <c:v>0.59972700000000001</c:v>
                </c:pt>
                <c:pt idx="12786">
                  <c:v>0.59966200000000003</c:v>
                </c:pt>
                <c:pt idx="12787">
                  <c:v>0.59959700000000005</c:v>
                </c:pt>
                <c:pt idx="12788">
                  <c:v>0.59953199999999995</c:v>
                </c:pt>
                <c:pt idx="12789">
                  <c:v>0.59946699999999997</c:v>
                </c:pt>
                <c:pt idx="12790">
                  <c:v>0.59940300000000002</c:v>
                </c:pt>
                <c:pt idx="12791">
                  <c:v>0.59933800000000004</c:v>
                </c:pt>
                <c:pt idx="12792">
                  <c:v>0.59927399999999997</c:v>
                </c:pt>
                <c:pt idx="12793">
                  <c:v>0.59921000000000002</c:v>
                </c:pt>
                <c:pt idx="12794">
                  <c:v>0.59914599999999996</c:v>
                </c:pt>
                <c:pt idx="12795">
                  <c:v>0.599082</c:v>
                </c:pt>
                <c:pt idx="12796">
                  <c:v>0.59901800000000005</c:v>
                </c:pt>
                <c:pt idx="12797">
                  <c:v>0.59895500000000002</c:v>
                </c:pt>
                <c:pt idx="12798">
                  <c:v>0.59889099999999995</c:v>
                </c:pt>
                <c:pt idx="12799">
                  <c:v>0.59882800000000003</c:v>
                </c:pt>
                <c:pt idx="12800">
                  <c:v>0.59876499999999999</c:v>
                </c:pt>
                <c:pt idx="12801">
                  <c:v>0.59870299999999999</c:v>
                </c:pt>
                <c:pt idx="12802">
                  <c:v>0.59885600000000005</c:v>
                </c:pt>
                <c:pt idx="12803">
                  <c:v>0.59904000000000002</c:v>
                </c:pt>
                <c:pt idx="12804">
                  <c:v>0.59923000000000004</c:v>
                </c:pt>
                <c:pt idx="12805">
                  <c:v>0.59942099999999998</c:v>
                </c:pt>
                <c:pt idx="12806">
                  <c:v>0.59961100000000001</c:v>
                </c:pt>
                <c:pt idx="12807">
                  <c:v>0.59980199999999995</c:v>
                </c:pt>
                <c:pt idx="12808">
                  <c:v>0.59999199999999997</c:v>
                </c:pt>
                <c:pt idx="12809">
                  <c:v>0.60018199999999999</c:v>
                </c:pt>
                <c:pt idx="12810">
                  <c:v>0.60037200000000002</c:v>
                </c:pt>
                <c:pt idx="12811">
                  <c:v>0.60056100000000001</c:v>
                </c:pt>
                <c:pt idx="12812">
                  <c:v>0.60075100000000003</c:v>
                </c:pt>
                <c:pt idx="12813">
                  <c:v>0.60094000000000003</c:v>
                </c:pt>
                <c:pt idx="12814">
                  <c:v>0.60112900000000002</c:v>
                </c:pt>
                <c:pt idx="12815">
                  <c:v>0.60131800000000002</c:v>
                </c:pt>
                <c:pt idx="12816">
                  <c:v>0.60150599999999999</c:v>
                </c:pt>
                <c:pt idx="12817">
                  <c:v>0.60169499999999998</c:v>
                </c:pt>
                <c:pt idx="12818">
                  <c:v>0.60188299999999995</c:v>
                </c:pt>
                <c:pt idx="12819">
                  <c:v>0.60207100000000002</c:v>
                </c:pt>
                <c:pt idx="12820">
                  <c:v>0.60225899999999999</c:v>
                </c:pt>
                <c:pt idx="12821">
                  <c:v>0.60244699999999995</c:v>
                </c:pt>
                <c:pt idx="12822">
                  <c:v>0.602634</c:v>
                </c:pt>
                <c:pt idx="12823">
                  <c:v>0.60282199999999997</c:v>
                </c:pt>
                <c:pt idx="12824">
                  <c:v>0.60300900000000002</c:v>
                </c:pt>
                <c:pt idx="12825">
                  <c:v>0.60319599999999995</c:v>
                </c:pt>
                <c:pt idx="12826">
                  <c:v>0.603383</c:v>
                </c:pt>
                <c:pt idx="12827">
                  <c:v>0.60356900000000002</c:v>
                </c:pt>
                <c:pt idx="12828">
                  <c:v>0.60375599999999996</c:v>
                </c:pt>
                <c:pt idx="12829">
                  <c:v>0.60394199999999998</c:v>
                </c:pt>
                <c:pt idx="12830">
                  <c:v>0.604128</c:v>
                </c:pt>
                <c:pt idx="12831">
                  <c:v>0.60431400000000002</c:v>
                </c:pt>
                <c:pt idx="12832">
                  <c:v>0.60450000000000004</c:v>
                </c:pt>
                <c:pt idx="12833">
                  <c:v>0.60468500000000003</c:v>
                </c:pt>
                <c:pt idx="12834">
                  <c:v>0.60487100000000005</c:v>
                </c:pt>
                <c:pt idx="12835">
                  <c:v>0.60505600000000004</c:v>
                </c:pt>
                <c:pt idx="12836">
                  <c:v>0.60524100000000003</c:v>
                </c:pt>
                <c:pt idx="12837">
                  <c:v>0.60542600000000002</c:v>
                </c:pt>
                <c:pt idx="12838">
                  <c:v>0.60560999999999998</c:v>
                </c:pt>
                <c:pt idx="12839">
                  <c:v>0.60579499999999997</c:v>
                </c:pt>
                <c:pt idx="12840">
                  <c:v>0.60597900000000005</c:v>
                </c:pt>
                <c:pt idx="12841">
                  <c:v>0.60616300000000001</c:v>
                </c:pt>
                <c:pt idx="12842">
                  <c:v>0.60634699999999997</c:v>
                </c:pt>
                <c:pt idx="12843">
                  <c:v>0.60653100000000004</c:v>
                </c:pt>
                <c:pt idx="12844">
                  <c:v>0.606715</c:v>
                </c:pt>
                <c:pt idx="12845">
                  <c:v>0.60689800000000005</c:v>
                </c:pt>
                <c:pt idx="12846">
                  <c:v>0.60708099999999998</c:v>
                </c:pt>
                <c:pt idx="12847">
                  <c:v>0.60726400000000003</c:v>
                </c:pt>
                <c:pt idx="12848">
                  <c:v>0.60744699999999996</c:v>
                </c:pt>
                <c:pt idx="12849">
                  <c:v>0.60763</c:v>
                </c:pt>
                <c:pt idx="12850">
                  <c:v>0.60781200000000002</c:v>
                </c:pt>
                <c:pt idx="12851">
                  <c:v>0.60799499999999995</c:v>
                </c:pt>
                <c:pt idx="12852">
                  <c:v>0.60817699999999997</c:v>
                </c:pt>
                <c:pt idx="12853">
                  <c:v>0.60835899999999998</c:v>
                </c:pt>
                <c:pt idx="12854">
                  <c:v>0.60853999999999997</c:v>
                </c:pt>
                <c:pt idx="12855">
                  <c:v>0.60872199999999999</c:v>
                </c:pt>
                <c:pt idx="12856">
                  <c:v>0.60890299999999997</c:v>
                </c:pt>
                <c:pt idx="12857">
                  <c:v>0.60908499999999999</c:v>
                </c:pt>
                <c:pt idx="12858">
                  <c:v>0.60926599999999997</c:v>
                </c:pt>
                <c:pt idx="12859">
                  <c:v>0.60944699999999996</c:v>
                </c:pt>
                <c:pt idx="12860">
                  <c:v>0.60962700000000003</c:v>
                </c:pt>
                <c:pt idx="12861">
                  <c:v>0.60980800000000002</c:v>
                </c:pt>
                <c:pt idx="12862">
                  <c:v>0.60998799999999997</c:v>
                </c:pt>
                <c:pt idx="12863">
                  <c:v>0.61016899999999996</c:v>
                </c:pt>
                <c:pt idx="12864">
                  <c:v>0.61034900000000003</c:v>
                </c:pt>
                <c:pt idx="12865">
                  <c:v>0.61052799999999996</c:v>
                </c:pt>
                <c:pt idx="12866">
                  <c:v>0.61070800000000003</c:v>
                </c:pt>
                <c:pt idx="12867">
                  <c:v>0.61088799999999999</c:v>
                </c:pt>
                <c:pt idx="12868">
                  <c:v>0.61106700000000003</c:v>
                </c:pt>
                <c:pt idx="12869">
                  <c:v>0.61124599999999996</c:v>
                </c:pt>
                <c:pt idx="12870">
                  <c:v>0.611425</c:v>
                </c:pt>
                <c:pt idx="12871">
                  <c:v>0.61160400000000004</c:v>
                </c:pt>
                <c:pt idx="12872">
                  <c:v>0.61178200000000005</c:v>
                </c:pt>
                <c:pt idx="12873">
                  <c:v>0.61196099999999998</c:v>
                </c:pt>
                <c:pt idx="12874">
                  <c:v>0.61213899999999999</c:v>
                </c:pt>
                <c:pt idx="12875">
                  <c:v>0.612317</c:v>
                </c:pt>
                <c:pt idx="12876">
                  <c:v>0.61249500000000001</c:v>
                </c:pt>
                <c:pt idx="12877">
                  <c:v>0.61267300000000002</c:v>
                </c:pt>
                <c:pt idx="12878">
                  <c:v>0.61285000000000001</c:v>
                </c:pt>
                <c:pt idx="12879">
                  <c:v>0.61302800000000002</c:v>
                </c:pt>
                <c:pt idx="12880">
                  <c:v>0.613205</c:v>
                </c:pt>
                <c:pt idx="12881">
                  <c:v>0.61338199999999998</c:v>
                </c:pt>
                <c:pt idx="12882">
                  <c:v>0.61355899999999997</c:v>
                </c:pt>
                <c:pt idx="12883">
                  <c:v>0.61373599999999995</c:v>
                </c:pt>
                <c:pt idx="12884">
                  <c:v>0.61391200000000001</c:v>
                </c:pt>
                <c:pt idx="12885">
                  <c:v>0.614089</c:v>
                </c:pt>
                <c:pt idx="12886">
                  <c:v>0.61426499999999995</c:v>
                </c:pt>
                <c:pt idx="12887">
                  <c:v>0.61444100000000001</c:v>
                </c:pt>
                <c:pt idx="12888">
                  <c:v>0.61461699999999997</c:v>
                </c:pt>
                <c:pt idx="12889">
                  <c:v>0.61479200000000001</c:v>
                </c:pt>
                <c:pt idx="12890">
                  <c:v>0.61496799999999996</c:v>
                </c:pt>
                <c:pt idx="12891">
                  <c:v>0.615143</c:v>
                </c:pt>
                <c:pt idx="12892">
                  <c:v>0.61531800000000003</c:v>
                </c:pt>
                <c:pt idx="12893">
                  <c:v>0.61549299999999996</c:v>
                </c:pt>
                <c:pt idx="12894">
                  <c:v>0.61566799999999999</c:v>
                </c:pt>
                <c:pt idx="12895">
                  <c:v>0.61584300000000003</c:v>
                </c:pt>
                <c:pt idx="12896">
                  <c:v>0.61601700000000004</c:v>
                </c:pt>
                <c:pt idx="12897">
                  <c:v>0.61619100000000004</c:v>
                </c:pt>
                <c:pt idx="12898">
                  <c:v>0.61636599999999997</c:v>
                </c:pt>
                <c:pt idx="12899">
                  <c:v>0.61653999999999998</c:v>
                </c:pt>
                <c:pt idx="12900">
                  <c:v>0.61671299999999996</c:v>
                </c:pt>
                <c:pt idx="12901">
                  <c:v>0.61688699999999996</c:v>
                </c:pt>
                <c:pt idx="12902">
                  <c:v>0.61706000000000005</c:v>
                </c:pt>
                <c:pt idx="12903">
                  <c:v>0.61723399999999995</c:v>
                </c:pt>
                <c:pt idx="12904">
                  <c:v>0.61740700000000004</c:v>
                </c:pt>
                <c:pt idx="12905">
                  <c:v>0.61758000000000002</c:v>
                </c:pt>
                <c:pt idx="12906">
                  <c:v>0.617753</c:v>
                </c:pt>
                <c:pt idx="12907">
                  <c:v>0.61792499999999995</c:v>
                </c:pt>
                <c:pt idx="12908">
                  <c:v>0.61809800000000004</c:v>
                </c:pt>
                <c:pt idx="12909">
                  <c:v>0.61826999999999999</c:v>
                </c:pt>
                <c:pt idx="12910">
                  <c:v>0.61844200000000005</c:v>
                </c:pt>
                <c:pt idx="12911">
                  <c:v>0.618614</c:v>
                </c:pt>
                <c:pt idx="12912">
                  <c:v>0.61878599999999995</c:v>
                </c:pt>
                <c:pt idx="12913">
                  <c:v>0.61895699999999998</c:v>
                </c:pt>
                <c:pt idx="12914">
                  <c:v>0.61912900000000004</c:v>
                </c:pt>
                <c:pt idx="12915">
                  <c:v>0.61929999999999996</c:v>
                </c:pt>
                <c:pt idx="12916">
                  <c:v>0.61947099999999999</c:v>
                </c:pt>
                <c:pt idx="12917">
                  <c:v>0.61964200000000003</c:v>
                </c:pt>
                <c:pt idx="12918">
                  <c:v>0.61981299999999995</c:v>
                </c:pt>
                <c:pt idx="12919">
                  <c:v>0.61998299999999995</c:v>
                </c:pt>
                <c:pt idx="12920">
                  <c:v>0.62015399999999998</c:v>
                </c:pt>
                <c:pt idx="12921">
                  <c:v>0.62032399999999999</c:v>
                </c:pt>
                <c:pt idx="12922">
                  <c:v>0.62049399999999999</c:v>
                </c:pt>
                <c:pt idx="12923">
                  <c:v>0.62066399999999999</c:v>
                </c:pt>
                <c:pt idx="12924">
                  <c:v>0.620834</c:v>
                </c:pt>
                <c:pt idx="12925">
                  <c:v>0.62100299999999997</c:v>
                </c:pt>
                <c:pt idx="12926">
                  <c:v>0.62117299999999998</c:v>
                </c:pt>
                <c:pt idx="12927">
                  <c:v>0.62134199999999995</c:v>
                </c:pt>
                <c:pt idx="12928">
                  <c:v>0.62151100000000004</c:v>
                </c:pt>
                <c:pt idx="12929">
                  <c:v>0.62168000000000001</c:v>
                </c:pt>
                <c:pt idx="12930">
                  <c:v>0.62184899999999999</c:v>
                </c:pt>
                <c:pt idx="12931">
                  <c:v>0.62201799999999996</c:v>
                </c:pt>
                <c:pt idx="12932">
                  <c:v>0.62218600000000002</c:v>
                </c:pt>
                <c:pt idx="12933">
                  <c:v>0.62235399999999996</c:v>
                </c:pt>
                <c:pt idx="12934">
                  <c:v>0.62252200000000002</c:v>
                </c:pt>
                <c:pt idx="12935">
                  <c:v>0.62268999999999997</c:v>
                </c:pt>
                <c:pt idx="12936">
                  <c:v>0.62285800000000002</c:v>
                </c:pt>
                <c:pt idx="12937">
                  <c:v>0.62302599999999997</c:v>
                </c:pt>
                <c:pt idx="12938">
                  <c:v>0.623193</c:v>
                </c:pt>
                <c:pt idx="12939">
                  <c:v>0.62336100000000005</c:v>
                </c:pt>
                <c:pt idx="12940">
                  <c:v>0.62352799999999997</c:v>
                </c:pt>
                <c:pt idx="12941">
                  <c:v>0.623695</c:v>
                </c:pt>
                <c:pt idx="12942">
                  <c:v>0.623861</c:v>
                </c:pt>
                <c:pt idx="12943">
                  <c:v>0.62402800000000003</c:v>
                </c:pt>
                <c:pt idx="12944">
                  <c:v>0.62419500000000006</c:v>
                </c:pt>
                <c:pt idx="12945">
                  <c:v>0.62436100000000005</c:v>
                </c:pt>
                <c:pt idx="12946">
                  <c:v>0.62452700000000005</c:v>
                </c:pt>
                <c:pt idx="12947">
                  <c:v>0.62469300000000005</c:v>
                </c:pt>
                <c:pt idx="12948">
                  <c:v>0.62485900000000005</c:v>
                </c:pt>
                <c:pt idx="12949">
                  <c:v>0.62502500000000005</c:v>
                </c:pt>
                <c:pt idx="12950">
                  <c:v>0.62519000000000002</c:v>
                </c:pt>
                <c:pt idx="12951">
                  <c:v>0.62535499999999999</c:v>
                </c:pt>
                <c:pt idx="12952">
                  <c:v>0.62552099999999999</c:v>
                </c:pt>
                <c:pt idx="12953">
                  <c:v>0.62568599999999996</c:v>
                </c:pt>
                <c:pt idx="12954">
                  <c:v>0.62585000000000002</c:v>
                </c:pt>
                <c:pt idx="12955">
                  <c:v>0.62601499999999999</c:v>
                </c:pt>
                <c:pt idx="12956">
                  <c:v>0.62617999999999996</c:v>
                </c:pt>
                <c:pt idx="12957">
                  <c:v>0.62634400000000001</c:v>
                </c:pt>
                <c:pt idx="12958">
                  <c:v>0.62650799999999995</c:v>
                </c:pt>
                <c:pt idx="12959">
                  <c:v>0.62667200000000001</c:v>
                </c:pt>
                <c:pt idx="12960">
                  <c:v>0.62683599999999995</c:v>
                </c:pt>
                <c:pt idx="12961">
                  <c:v>0.627</c:v>
                </c:pt>
                <c:pt idx="12962">
                  <c:v>0.62716300000000003</c:v>
                </c:pt>
                <c:pt idx="12963">
                  <c:v>0.62732699999999997</c:v>
                </c:pt>
                <c:pt idx="12964">
                  <c:v>0.62748999999999999</c:v>
                </c:pt>
                <c:pt idx="12965">
                  <c:v>0.62765300000000002</c:v>
                </c:pt>
                <c:pt idx="12966">
                  <c:v>0.62781600000000004</c:v>
                </c:pt>
                <c:pt idx="12967">
                  <c:v>0.62797899999999995</c:v>
                </c:pt>
                <c:pt idx="12968">
                  <c:v>0.62814199999999998</c:v>
                </c:pt>
                <c:pt idx="12969">
                  <c:v>0.62830399999999997</c:v>
                </c:pt>
                <c:pt idx="12970">
                  <c:v>0.62846599999999997</c:v>
                </c:pt>
                <c:pt idx="12971">
                  <c:v>0.62862799999999996</c:v>
                </c:pt>
                <c:pt idx="12972">
                  <c:v>0.62878999999999996</c:v>
                </c:pt>
                <c:pt idx="12973">
                  <c:v>0.62895199999999996</c:v>
                </c:pt>
                <c:pt idx="12974">
                  <c:v>0.62911399999999995</c:v>
                </c:pt>
                <c:pt idx="12975">
                  <c:v>0.62927500000000003</c:v>
                </c:pt>
                <c:pt idx="12976">
                  <c:v>0.62943700000000002</c:v>
                </c:pt>
                <c:pt idx="12977">
                  <c:v>0.62959799999999999</c:v>
                </c:pt>
                <c:pt idx="12978">
                  <c:v>0.62975899999999996</c:v>
                </c:pt>
                <c:pt idx="12979">
                  <c:v>0.62992000000000004</c:v>
                </c:pt>
                <c:pt idx="12980">
                  <c:v>0.630081</c:v>
                </c:pt>
                <c:pt idx="12981">
                  <c:v>0.63024100000000005</c:v>
                </c:pt>
                <c:pt idx="12982">
                  <c:v>0.63040200000000002</c:v>
                </c:pt>
                <c:pt idx="12983">
                  <c:v>0.63056199999999996</c:v>
                </c:pt>
                <c:pt idx="12984">
                  <c:v>0.630722</c:v>
                </c:pt>
                <c:pt idx="12985">
                  <c:v>0.63088200000000005</c:v>
                </c:pt>
                <c:pt idx="12986">
                  <c:v>0.63104199999999999</c:v>
                </c:pt>
                <c:pt idx="12987">
                  <c:v>0.63120100000000001</c:v>
                </c:pt>
                <c:pt idx="12988">
                  <c:v>0.63136099999999995</c:v>
                </c:pt>
                <c:pt idx="12989">
                  <c:v>0.63151999999999997</c:v>
                </c:pt>
                <c:pt idx="12990">
                  <c:v>0.63167899999999999</c:v>
                </c:pt>
                <c:pt idx="12991">
                  <c:v>0.63183800000000001</c:v>
                </c:pt>
                <c:pt idx="12992">
                  <c:v>0.63199700000000003</c:v>
                </c:pt>
                <c:pt idx="12993">
                  <c:v>0.63215600000000005</c:v>
                </c:pt>
                <c:pt idx="12994">
                  <c:v>0.63231400000000004</c:v>
                </c:pt>
                <c:pt idx="12995">
                  <c:v>0.63247299999999995</c:v>
                </c:pt>
                <c:pt idx="12996">
                  <c:v>0.63263100000000005</c:v>
                </c:pt>
                <c:pt idx="12997">
                  <c:v>0.63278900000000005</c:v>
                </c:pt>
                <c:pt idx="12998">
                  <c:v>0.63294700000000004</c:v>
                </c:pt>
                <c:pt idx="12999">
                  <c:v>0.63310500000000003</c:v>
                </c:pt>
                <c:pt idx="13000">
                  <c:v>0.63326199999999999</c:v>
                </c:pt>
                <c:pt idx="13001">
                  <c:v>0.63341999999999998</c:v>
                </c:pt>
                <c:pt idx="13002">
                  <c:v>0.63357699999999995</c:v>
                </c:pt>
                <c:pt idx="13003">
                  <c:v>0.63373400000000002</c:v>
                </c:pt>
                <c:pt idx="13004">
                  <c:v>0.63389099999999998</c:v>
                </c:pt>
                <c:pt idx="13005">
                  <c:v>0.63404799999999994</c:v>
                </c:pt>
                <c:pt idx="13006">
                  <c:v>0.63420500000000002</c:v>
                </c:pt>
                <c:pt idx="13007">
                  <c:v>0.63436099999999995</c:v>
                </c:pt>
                <c:pt idx="13008">
                  <c:v>0.63451800000000003</c:v>
                </c:pt>
                <c:pt idx="13009">
                  <c:v>0.63467399999999996</c:v>
                </c:pt>
                <c:pt idx="13010">
                  <c:v>0.63483000000000001</c:v>
                </c:pt>
                <c:pt idx="13011">
                  <c:v>0.63498600000000005</c:v>
                </c:pt>
                <c:pt idx="13012">
                  <c:v>0.63514199999999998</c:v>
                </c:pt>
                <c:pt idx="13013">
                  <c:v>0.635297</c:v>
                </c:pt>
                <c:pt idx="13014">
                  <c:v>0.63545300000000005</c:v>
                </c:pt>
                <c:pt idx="13015">
                  <c:v>0.63560799999999995</c:v>
                </c:pt>
                <c:pt idx="13016">
                  <c:v>0.63576299999999997</c:v>
                </c:pt>
                <c:pt idx="13017">
                  <c:v>0.63591799999999998</c:v>
                </c:pt>
                <c:pt idx="13018">
                  <c:v>0.636073</c:v>
                </c:pt>
                <c:pt idx="13019">
                  <c:v>0.63622800000000002</c:v>
                </c:pt>
                <c:pt idx="13020">
                  <c:v>0.636382</c:v>
                </c:pt>
                <c:pt idx="13021">
                  <c:v>0.63653700000000002</c:v>
                </c:pt>
                <c:pt idx="13022">
                  <c:v>0.63669100000000001</c:v>
                </c:pt>
                <c:pt idx="13023">
                  <c:v>0.63684499999999999</c:v>
                </c:pt>
                <c:pt idx="13024">
                  <c:v>0.63699899999999998</c:v>
                </c:pt>
                <c:pt idx="13025">
                  <c:v>0.63715299999999997</c:v>
                </c:pt>
                <c:pt idx="13026">
                  <c:v>0.63730600000000004</c:v>
                </c:pt>
                <c:pt idx="13027">
                  <c:v>0.63746000000000003</c:v>
                </c:pt>
                <c:pt idx="13028">
                  <c:v>0.63761299999999999</c:v>
                </c:pt>
                <c:pt idx="13029">
                  <c:v>0.63776600000000006</c:v>
                </c:pt>
                <c:pt idx="13030">
                  <c:v>0.63792000000000004</c:v>
                </c:pt>
                <c:pt idx="13031">
                  <c:v>0.63807199999999997</c:v>
                </c:pt>
                <c:pt idx="13032">
                  <c:v>0.63822500000000004</c:v>
                </c:pt>
                <c:pt idx="13033">
                  <c:v>0.638378</c:v>
                </c:pt>
                <c:pt idx="13034">
                  <c:v>0.63853000000000004</c:v>
                </c:pt>
                <c:pt idx="13035">
                  <c:v>0.638683</c:v>
                </c:pt>
                <c:pt idx="13036">
                  <c:v>0.63883500000000004</c:v>
                </c:pt>
                <c:pt idx="13037">
                  <c:v>0.63898699999999997</c:v>
                </c:pt>
                <c:pt idx="13038">
                  <c:v>0.63913900000000001</c:v>
                </c:pt>
                <c:pt idx="13039">
                  <c:v>0.63929000000000002</c:v>
                </c:pt>
                <c:pt idx="13040">
                  <c:v>0.63944199999999995</c:v>
                </c:pt>
                <c:pt idx="13041">
                  <c:v>0.63959299999999997</c:v>
                </c:pt>
                <c:pt idx="13042">
                  <c:v>0.63974399999999998</c:v>
                </c:pt>
                <c:pt idx="13043">
                  <c:v>0.63989600000000002</c:v>
                </c:pt>
                <c:pt idx="13044">
                  <c:v>0.64004700000000003</c:v>
                </c:pt>
                <c:pt idx="13045">
                  <c:v>0.64019700000000002</c:v>
                </c:pt>
                <c:pt idx="13046">
                  <c:v>0.64034800000000003</c:v>
                </c:pt>
                <c:pt idx="13047">
                  <c:v>0.64049900000000004</c:v>
                </c:pt>
                <c:pt idx="13048">
                  <c:v>0.64064900000000002</c:v>
                </c:pt>
                <c:pt idx="13049">
                  <c:v>0.64079900000000001</c:v>
                </c:pt>
                <c:pt idx="13050">
                  <c:v>0.64094899999999999</c:v>
                </c:pt>
                <c:pt idx="13051">
                  <c:v>0.64109899999999997</c:v>
                </c:pt>
                <c:pt idx="13052">
                  <c:v>0.64124899999999996</c:v>
                </c:pt>
                <c:pt idx="13053">
                  <c:v>0.64139900000000005</c:v>
                </c:pt>
                <c:pt idx="13054">
                  <c:v>0.64154800000000001</c:v>
                </c:pt>
                <c:pt idx="13055">
                  <c:v>0.64169799999999999</c:v>
                </c:pt>
                <c:pt idx="13056">
                  <c:v>0.64184699999999995</c:v>
                </c:pt>
                <c:pt idx="13057">
                  <c:v>0.64199600000000001</c:v>
                </c:pt>
                <c:pt idx="13058">
                  <c:v>0.64214499999999997</c:v>
                </c:pt>
                <c:pt idx="13059">
                  <c:v>0.642293</c:v>
                </c:pt>
                <c:pt idx="13060">
                  <c:v>0.64244199999999996</c:v>
                </c:pt>
                <c:pt idx="13061">
                  <c:v>0.64259100000000002</c:v>
                </c:pt>
                <c:pt idx="13062">
                  <c:v>0.64273899999999995</c:v>
                </c:pt>
                <c:pt idx="13063">
                  <c:v>0.64288699999999999</c:v>
                </c:pt>
                <c:pt idx="13064">
                  <c:v>0.64303500000000002</c:v>
                </c:pt>
                <c:pt idx="13065">
                  <c:v>0.64318299999999995</c:v>
                </c:pt>
                <c:pt idx="13066">
                  <c:v>0.64333099999999999</c:v>
                </c:pt>
                <c:pt idx="13067">
                  <c:v>0.64347799999999999</c:v>
                </c:pt>
                <c:pt idx="13068">
                  <c:v>0.64362600000000003</c:v>
                </c:pt>
                <c:pt idx="13069">
                  <c:v>0.64377300000000004</c:v>
                </c:pt>
                <c:pt idx="13070">
                  <c:v>0.64392000000000005</c:v>
                </c:pt>
                <c:pt idx="13071">
                  <c:v>0.64406699999999995</c:v>
                </c:pt>
                <c:pt idx="13072">
                  <c:v>0.64421399999999995</c:v>
                </c:pt>
                <c:pt idx="13073">
                  <c:v>0.64436099999999996</c:v>
                </c:pt>
                <c:pt idx="13074">
                  <c:v>0.64450799999999997</c:v>
                </c:pt>
                <c:pt idx="13075">
                  <c:v>0.64465399999999995</c:v>
                </c:pt>
                <c:pt idx="13076">
                  <c:v>0.64480000000000004</c:v>
                </c:pt>
                <c:pt idx="13077">
                  <c:v>0.64494700000000005</c:v>
                </c:pt>
                <c:pt idx="13078">
                  <c:v>0.64509300000000003</c:v>
                </c:pt>
                <c:pt idx="13079">
                  <c:v>0.64523900000000001</c:v>
                </c:pt>
                <c:pt idx="13080">
                  <c:v>0.64538399999999996</c:v>
                </c:pt>
                <c:pt idx="13081">
                  <c:v>0.64553000000000005</c:v>
                </c:pt>
                <c:pt idx="13082">
                  <c:v>0.645675</c:v>
                </c:pt>
                <c:pt idx="13083">
                  <c:v>0.64582099999999998</c:v>
                </c:pt>
                <c:pt idx="13084">
                  <c:v>0.64596600000000004</c:v>
                </c:pt>
                <c:pt idx="13085">
                  <c:v>0.64611099999999999</c:v>
                </c:pt>
                <c:pt idx="13086">
                  <c:v>0.64625600000000005</c:v>
                </c:pt>
                <c:pt idx="13087">
                  <c:v>0.64639999999999997</c:v>
                </c:pt>
                <c:pt idx="13088">
                  <c:v>0.64654500000000004</c:v>
                </c:pt>
                <c:pt idx="13089">
                  <c:v>0.64668999999999999</c:v>
                </c:pt>
                <c:pt idx="13090">
                  <c:v>0.64683400000000002</c:v>
                </c:pt>
                <c:pt idx="13091">
                  <c:v>0.64697800000000005</c:v>
                </c:pt>
                <c:pt idx="13092">
                  <c:v>0.64712199999999998</c:v>
                </c:pt>
                <c:pt idx="13093">
                  <c:v>0.64726600000000001</c:v>
                </c:pt>
                <c:pt idx="13094">
                  <c:v>0.64741000000000004</c:v>
                </c:pt>
                <c:pt idx="13095">
                  <c:v>0.64755300000000005</c:v>
                </c:pt>
                <c:pt idx="13096">
                  <c:v>0.64769699999999997</c:v>
                </c:pt>
                <c:pt idx="13097">
                  <c:v>0.64783999999999997</c:v>
                </c:pt>
                <c:pt idx="13098">
                  <c:v>0.64798299999999998</c:v>
                </c:pt>
                <c:pt idx="13099">
                  <c:v>0.64812599999999998</c:v>
                </c:pt>
                <c:pt idx="13100">
                  <c:v>0.64826899999999998</c:v>
                </c:pt>
                <c:pt idx="13101">
                  <c:v>0.64841199999999999</c:v>
                </c:pt>
                <c:pt idx="13102">
                  <c:v>0.64855499999999999</c:v>
                </c:pt>
                <c:pt idx="13103">
                  <c:v>0.64869699999999997</c:v>
                </c:pt>
                <c:pt idx="13104">
                  <c:v>0.64883999999999997</c:v>
                </c:pt>
                <c:pt idx="13105">
                  <c:v>0.64898199999999995</c:v>
                </c:pt>
                <c:pt idx="13106">
                  <c:v>0.64912400000000003</c:v>
                </c:pt>
                <c:pt idx="13107">
                  <c:v>0.64926600000000001</c:v>
                </c:pt>
                <c:pt idx="13108">
                  <c:v>0.64940799999999999</c:v>
                </c:pt>
                <c:pt idx="13109">
                  <c:v>0.64954900000000004</c:v>
                </c:pt>
                <c:pt idx="13110">
                  <c:v>0.64969100000000002</c:v>
                </c:pt>
                <c:pt idx="13111">
                  <c:v>0.64983199999999997</c:v>
                </c:pt>
                <c:pt idx="13112">
                  <c:v>0.64997400000000005</c:v>
                </c:pt>
                <c:pt idx="13113">
                  <c:v>0.650115</c:v>
                </c:pt>
                <c:pt idx="13114">
                  <c:v>0.65025599999999995</c:v>
                </c:pt>
                <c:pt idx="13115">
                  <c:v>0.65039599999999997</c:v>
                </c:pt>
                <c:pt idx="13116">
                  <c:v>0.65053700000000003</c:v>
                </c:pt>
                <c:pt idx="13117">
                  <c:v>0.65067799999999998</c:v>
                </c:pt>
                <c:pt idx="13118">
                  <c:v>0.65081800000000001</c:v>
                </c:pt>
                <c:pt idx="13119">
                  <c:v>0.65095800000000004</c:v>
                </c:pt>
                <c:pt idx="13120">
                  <c:v>0.65109899999999998</c:v>
                </c:pt>
                <c:pt idx="13121">
                  <c:v>0.65123900000000001</c:v>
                </c:pt>
                <c:pt idx="13122">
                  <c:v>0.65137800000000001</c:v>
                </c:pt>
                <c:pt idx="13123">
                  <c:v>0.65151800000000004</c:v>
                </c:pt>
                <c:pt idx="13124">
                  <c:v>0.65165799999999996</c:v>
                </c:pt>
                <c:pt idx="13125">
                  <c:v>0.65179699999999996</c:v>
                </c:pt>
                <c:pt idx="13126">
                  <c:v>0.65193699999999999</c:v>
                </c:pt>
                <c:pt idx="13127">
                  <c:v>0.65207599999999999</c:v>
                </c:pt>
                <c:pt idx="13128">
                  <c:v>0.65221499999999999</c:v>
                </c:pt>
                <c:pt idx="13129">
                  <c:v>0.65235399999999999</c:v>
                </c:pt>
                <c:pt idx="13130">
                  <c:v>0.65249299999999999</c:v>
                </c:pt>
                <c:pt idx="13131">
                  <c:v>0.65263099999999996</c:v>
                </c:pt>
                <c:pt idx="13132">
                  <c:v>0.65276999999999996</c:v>
                </c:pt>
                <c:pt idx="13133">
                  <c:v>0.65290800000000004</c:v>
                </c:pt>
                <c:pt idx="13134">
                  <c:v>0.65304600000000002</c:v>
                </c:pt>
                <c:pt idx="13135">
                  <c:v>0.65318399999999999</c:v>
                </c:pt>
                <c:pt idx="13136">
                  <c:v>0.65332199999999996</c:v>
                </c:pt>
                <c:pt idx="13137">
                  <c:v>0.65346000000000004</c:v>
                </c:pt>
                <c:pt idx="13138">
                  <c:v>0.65359800000000001</c:v>
                </c:pt>
                <c:pt idx="13139">
                  <c:v>0.65373599999999998</c:v>
                </c:pt>
                <c:pt idx="13140">
                  <c:v>0.65387300000000004</c:v>
                </c:pt>
                <c:pt idx="13141">
                  <c:v>0.65400999999999998</c:v>
                </c:pt>
                <c:pt idx="13142">
                  <c:v>0.65414700000000003</c:v>
                </c:pt>
                <c:pt idx="13143">
                  <c:v>0.65428399999999998</c:v>
                </c:pt>
                <c:pt idx="13144">
                  <c:v>0.65442100000000003</c:v>
                </c:pt>
                <c:pt idx="13145">
                  <c:v>0.65455799999999997</c:v>
                </c:pt>
                <c:pt idx="13146">
                  <c:v>0.65469500000000003</c:v>
                </c:pt>
                <c:pt idx="13147">
                  <c:v>0.65483100000000005</c:v>
                </c:pt>
                <c:pt idx="13148">
                  <c:v>0.65496799999999999</c:v>
                </c:pt>
                <c:pt idx="13149">
                  <c:v>0.65510400000000002</c:v>
                </c:pt>
                <c:pt idx="13150">
                  <c:v>0.65524000000000004</c:v>
                </c:pt>
                <c:pt idx="13151">
                  <c:v>0.65537599999999996</c:v>
                </c:pt>
                <c:pt idx="13152">
                  <c:v>0.65551199999999998</c:v>
                </c:pt>
                <c:pt idx="13153">
                  <c:v>0.65564699999999998</c:v>
                </c:pt>
                <c:pt idx="13154">
                  <c:v>0.655783</c:v>
                </c:pt>
                <c:pt idx="13155">
                  <c:v>0.655918</c:v>
                </c:pt>
                <c:pt idx="13156">
                  <c:v>0.65605400000000003</c:v>
                </c:pt>
                <c:pt idx="13157">
                  <c:v>0.65618900000000002</c:v>
                </c:pt>
                <c:pt idx="13158">
                  <c:v>0.65632400000000002</c:v>
                </c:pt>
                <c:pt idx="13159">
                  <c:v>0.65645900000000001</c:v>
                </c:pt>
                <c:pt idx="13160">
                  <c:v>0.65659400000000001</c:v>
                </c:pt>
                <c:pt idx="13161">
                  <c:v>0.65672799999999998</c:v>
                </c:pt>
                <c:pt idx="13162">
                  <c:v>0.65686299999999997</c:v>
                </c:pt>
                <c:pt idx="13163">
                  <c:v>0.65699700000000005</c:v>
                </c:pt>
                <c:pt idx="13164">
                  <c:v>0.65713100000000002</c:v>
                </c:pt>
                <c:pt idx="13165">
                  <c:v>0.65726499999999999</c:v>
                </c:pt>
                <c:pt idx="13166">
                  <c:v>0.65739899999999996</c:v>
                </c:pt>
                <c:pt idx="13167">
                  <c:v>0.65753300000000003</c:v>
                </c:pt>
                <c:pt idx="13168">
                  <c:v>0.657667</c:v>
                </c:pt>
                <c:pt idx="13169">
                  <c:v>0.65780099999999997</c:v>
                </c:pt>
                <c:pt idx="13170">
                  <c:v>0.65793400000000002</c:v>
                </c:pt>
                <c:pt idx="13171">
                  <c:v>0.65806699999999996</c:v>
                </c:pt>
                <c:pt idx="13172">
                  <c:v>0.65820100000000004</c:v>
                </c:pt>
                <c:pt idx="13173">
                  <c:v>0.65833399999999997</c:v>
                </c:pt>
                <c:pt idx="13174">
                  <c:v>0.65846700000000002</c:v>
                </c:pt>
                <c:pt idx="13175">
                  <c:v>0.65859900000000005</c:v>
                </c:pt>
                <c:pt idx="13176">
                  <c:v>0.65873199999999998</c:v>
                </c:pt>
                <c:pt idx="13177">
                  <c:v>0.65886500000000003</c:v>
                </c:pt>
                <c:pt idx="13178">
                  <c:v>0.65899700000000005</c:v>
                </c:pt>
                <c:pt idx="13179">
                  <c:v>0.65912899999999996</c:v>
                </c:pt>
                <c:pt idx="13180">
                  <c:v>0.65926099999999999</c:v>
                </c:pt>
                <c:pt idx="13181">
                  <c:v>0.65939300000000001</c:v>
                </c:pt>
                <c:pt idx="13182">
                  <c:v>0.65952500000000003</c:v>
                </c:pt>
                <c:pt idx="13183">
                  <c:v>0.65965700000000005</c:v>
                </c:pt>
                <c:pt idx="13184">
                  <c:v>0.65978899999999996</c:v>
                </c:pt>
                <c:pt idx="13185">
                  <c:v>0.65991999999999995</c:v>
                </c:pt>
                <c:pt idx="13186">
                  <c:v>0.66005199999999997</c:v>
                </c:pt>
                <c:pt idx="13187">
                  <c:v>0.66018299999999996</c:v>
                </c:pt>
                <c:pt idx="13188">
                  <c:v>0.66031399999999996</c:v>
                </c:pt>
                <c:pt idx="13189">
                  <c:v>0.66044499999999995</c:v>
                </c:pt>
                <c:pt idx="13190">
                  <c:v>0.66057600000000005</c:v>
                </c:pt>
                <c:pt idx="13191">
                  <c:v>0.66070700000000004</c:v>
                </c:pt>
                <c:pt idx="13192">
                  <c:v>0.66083700000000001</c:v>
                </c:pt>
                <c:pt idx="13193">
                  <c:v>0.660968</c:v>
                </c:pt>
                <c:pt idx="13194">
                  <c:v>0.66109799999999996</c:v>
                </c:pt>
                <c:pt idx="13195">
                  <c:v>0.66122800000000004</c:v>
                </c:pt>
                <c:pt idx="13196">
                  <c:v>0.661358</c:v>
                </c:pt>
                <c:pt idx="13197">
                  <c:v>0.66148799999999996</c:v>
                </c:pt>
                <c:pt idx="13198">
                  <c:v>0.66161800000000004</c:v>
                </c:pt>
                <c:pt idx="13199">
                  <c:v>0.661748</c:v>
                </c:pt>
                <c:pt idx="13200">
                  <c:v>0.66187700000000005</c:v>
                </c:pt>
                <c:pt idx="13201">
                  <c:v>0.66200700000000001</c:v>
                </c:pt>
                <c:pt idx="13202">
                  <c:v>0.66213599999999995</c:v>
                </c:pt>
                <c:pt idx="13203">
                  <c:v>0.66226600000000002</c:v>
                </c:pt>
                <c:pt idx="13204">
                  <c:v>0.66239499999999996</c:v>
                </c:pt>
                <c:pt idx="13205">
                  <c:v>0.662524</c:v>
                </c:pt>
                <c:pt idx="13206">
                  <c:v>0.66265200000000002</c:v>
                </c:pt>
                <c:pt idx="13207">
                  <c:v>0.66278099999999995</c:v>
                </c:pt>
                <c:pt idx="13208">
                  <c:v>0.66291</c:v>
                </c:pt>
                <c:pt idx="13209">
                  <c:v>0.66303800000000002</c:v>
                </c:pt>
                <c:pt idx="13210">
                  <c:v>0.66316600000000003</c:v>
                </c:pt>
                <c:pt idx="13211">
                  <c:v>0.66329499999999997</c:v>
                </c:pt>
                <c:pt idx="13212">
                  <c:v>0.66342299999999998</c:v>
                </c:pt>
                <c:pt idx="13213">
                  <c:v>0.663551</c:v>
                </c:pt>
                <c:pt idx="13214">
                  <c:v>0.66367900000000002</c:v>
                </c:pt>
                <c:pt idx="13215">
                  <c:v>0.66380600000000001</c:v>
                </c:pt>
                <c:pt idx="13216">
                  <c:v>0.66393400000000002</c:v>
                </c:pt>
                <c:pt idx="13217">
                  <c:v>0.66406100000000001</c:v>
                </c:pt>
                <c:pt idx="13218">
                  <c:v>0.66418900000000003</c:v>
                </c:pt>
                <c:pt idx="13219">
                  <c:v>0.66431600000000002</c:v>
                </c:pt>
                <c:pt idx="13220">
                  <c:v>0.66444300000000001</c:v>
                </c:pt>
                <c:pt idx="13221">
                  <c:v>0.66456999999999999</c:v>
                </c:pt>
                <c:pt idx="13222">
                  <c:v>0.66469699999999998</c:v>
                </c:pt>
                <c:pt idx="13223">
                  <c:v>0.66482300000000005</c:v>
                </c:pt>
                <c:pt idx="13224">
                  <c:v>0.66495000000000004</c:v>
                </c:pt>
                <c:pt idx="13225">
                  <c:v>0.665076</c:v>
                </c:pt>
                <c:pt idx="13226">
                  <c:v>0.66520299999999999</c:v>
                </c:pt>
                <c:pt idx="13227">
                  <c:v>0.66532899999999995</c:v>
                </c:pt>
                <c:pt idx="13228">
                  <c:v>0.66545500000000002</c:v>
                </c:pt>
                <c:pt idx="13229">
                  <c:v>0.66558099999999998</c:v>
                </c:pt>
                <c:pt idx="13230">
                  <c:v>0.66570700000000005</c:v>
                </c:pt>
                <c:pt idx="13231">
                  <c:v>0.66583300000000001</c:v>
                </c:pt>
                <c:pt idx="13232">
                  <c:v>0.66595800000000005</c:v>
                </c:pt>
                <c:pt idx="13233">
                  <c:v>0.66608400000000001</c:v>
                </c:pt>
                <c:pt idx="13234">
                  <c:v>0.66620900000000005</c:v>
                </c:pt>
                <c:pt idx="13235">
                  <c:v>0.66633399999999998</c:v>
                </c:pt>
                <c:pt idx="13236">
                  <c:v>0.66645900000000002</c:v>
                </c:pt>
                <c:pt idx="13237">
                  <c:v>0.66658399999999995</c:v>
                </c:pt>
                <c:pt idx="13238">
                  <c:v>0.666709</c:v>
                </c:pt>
                <c:pt idx="13239">
                  <c:v>0.66683400000000004</c:v>
                </c:pt>
                <c:pt idx="13240">
                  <c:v>0.66695800000000005</c:v>
                </c:pt>
                <c:pt idx="13241">
                  <c:v>0.66708299999999998</c:v>
                </c:pt>
                <c:pt idx="13242">
                  <c:v>0.66720699999999999</c:v>
                </c:pt>
                <c:pt idx="13243">
                  <c:v>0.66733200000000004</c:v>
                </c:pt>
                <c:pt idx="13244">
                  <c:v>0.66745600000000005</c:v>
                </c:pt>
                <c:pt idx="13245">
                  <c:v>0.66757999999999995</c:v>
                </c:pt>
                <c:pt idx="13246">
                  <c:v>0.66770399999999996</c:v>
                </c:pt>
                <c:pt idx="13247">
                  <c:v>0.66782699999999995</c:v>
                </c:pt>
                <c:pt idx="13248">
                  <c:v>0.66795099999999996</c:v>
                </c:pt>
                <c:pt idx="13249">
                  <c:v>0.66807499999999997</c:v>
                </c:pt>
                <c:pt idx="13250">
                  <c:v>0.66819799999999996</c:v>
                </c:pt>
                <c:pt idx="13251">
                  <c:v>0.66832100000000005</c:v>
                </c:pt>
                <c:pt idx="13252">
                  <c:v>0.66844400000000004</c:v>
                </c:pt>
                <c:pt idx="13253">
                  <c:v>0.66856700000000002</c:v>
                </c:pt>
                <c:pt idx="13254">
                  <c:v>0.66869000000000001</c:v>
                </c:pt>
                <c:pt idx="13255">
                  <c:v>0.66881299999999999</c:v>
                </c:pt>
                <c:pt idx="13256">
                  <c:v>0.66893599999999998</c:v>
                </c:pt>
                <c:pt idx="13257">
                  <c:v>0.66905800000000004</c:v>
                </c:pt>
                <c:pt idx="13258">
                  <c:v>0.66918100000000003</c:v>
                </c:pt>
                <c:pt idx="13259">
                  <c:v>0.66930299999999998</c:v>
                </c:pt>
                <c:pt idx="13260">
                  <c:v>0.66942500000000005</c:v>
                </c:pt>
                <c:pt idx="13261">
                  <c:v>0.669547</c:v>
                </c:pt>
                <c:pt idx="13262">
                  <c:v>0.66966899999999996</c:v>
                </c:pt>
                <c:pt idx="13263">
                  <c:v>0.66979100000000003</c:v>
                </c:pt>
                <c:pt idx="13264">
                  <c:v>0.66991299999999998</c:v>
                </c:pt>
                <c:pt idx="13265">
                  <c:v>0.67003400000000002</c:v>
                </c:pt>
                <c:pt idx="13266">
                  <c:v>0.67015599999999997</c:v>
                </c:pt>
                <c:pt idx="13267">
                  <c:v>0.67027700000000001</c:v>
                </c:pt>
                <c:pt idx="13268">
                  <c:v>0.67039899999999997</c:v>
                </c:pt>
                <c:pt idx="13269">
                  <c:v>0.67052</c:v>
                </c:pt>
                <c:pt idx="13270">
                  <c:v>0.67064100000000004</c:v>
                </c:pt>
                <c:pt idx="13271">
                  <c:v>0.67076199999999997</c:v>
                </c:pt>
                <c:pt idx="13272">
                  <c:v>0.67088199999999998</c:v>
                </c:pt>
                <c:pt idx="13273">
                  <c:v>0.67100300000000002</c:v>
                </c:pt>
                <c:pt idx="13274">
                  <c:v>0.67112400000000005</c:v>
                </c:pt>
                <c:pt idx="13275">
                  <c:v>0.67124399999999995</c:v>
                </c:pt>
                <c:pt idx="13276">
                  <c:v>0.67136399999999996</c:v>
                </c:pt>
                <c:pt idx="13277">
                  <c:v>0.67148399999999997</c:v>
                </c:pt>
                <c:pt idx="13278">
                  <c:v>0.67160500000000001</c:v>
                </c:pt>
                <c:pt idx="13279">
                  <c:v>0.67172399999999999</c:v>
                </c:pt>
                <c:pt idx="13280">
                  <c:v>0.671844</c:v>
                </c:pt>
                <c:pt idx="13281">
                  <c:v>0.67196400000000001</c:v>
                </c:pt>
                <c:pt idx="13282">
                  <c:v>0.67208400000000001</c:v>
                </c:pt>
                <c:pt idx="13283">
                  <c:v>0.67220299999999999</c:v>
                </c:pt>
                <c:pt idx="13284">
                  <c:v>0.67232199999999998</c:v>
                </c:pt>
                <c:pt idx="13285">
                  <c:v>0.67244199999999998</c:v>
                </c:pt>
                <c:pt idx="13286">
                  <c:v>0.67256099999999996</c:v>
                </c:pt>
                <c:pt idx="13287">
                  <c:v>0.67267999999999994</c:v>
                </c:pt>
                <c:pt idx="13288">
                  <c:v>0.67279900000000004</c:v>
                </c:pt>
                <c:pt idx="13289">
                  <c:v>0.67291699999999999</c:v>
                </c:pt>
                <c:pt idx="13290">
                  <c:v>0.67303599999999997</c:v>
                </c:pt>
                <c:pt idx="13291">
                  <c:v>0.67315499999999995</c:v>
                </c:pt>
                <c:pt idx="13292">
                  <c:v>0.67327300000000001</c:v>
                </c:pt>
                <c:pt idx="13293">
                  <c:v>0.67339099999999996</c:v>
                </c:pt>
                <c:pt idx="13294">
                  <c:v>0.67351000000000005</c:v>
                </c:pt>
                <c:pt idx="13295">
                  <c:v>0.673628</c:v>
                </c:pt>
                <c:pt idx="13296">
                  <c:v>0.67374599999999996</c:v>
                </c:pt>
                <c:pt idx="13297">
                  <c:v>0.67386299999999999</c:v>
                </c:pt>
                <c:pt idx="13298">
                  <c:v>0.67398100000000005</c:v>
                </c:pt>
                <c:pt idx="13299">
                  <c:v>0.674099</c:v>
                </c:pt>
                <c:pt idx="13300">
                  <c:v>0.67421600000000004</c:v>
                </c:pt>
                <c:pt idx="13301">
                  <c:v>0.67433399999999999</c:v>
                </c:pt>
                <c:pt idx="13302">
                  <c:v>0.67445100000000002</c:v>
                </c:pt>
                <c:pt idx="13303">
                  <c:v>0.67456799999999995</c:v>
                </c:pt>
                <c:pt idx="13304">
                  <c:v>0.67468499999999998</c:v>
                </c:pt>
                <c:pt idx="13305">
                  <c:v>0.67480200000000001</c:v>
                </c:pt>
                <c:pt idx="13306">
                  <c:v>0.67491900000000005</c:v>
                </c:pt>
                <c:pt idx="13307">
                  <c:v>0.67503599999999997</c:v>
                </c:pt>
                <c:pt idx="13308">
                  <c:v>0.67515199999999997</c:v>
                </c:pt>
                <c:pt idx="13309">
                  <c:v>0.67526900000000001</c:v>
                </c:pt>
                <c:pt idx="13310">
                  <c:v>0.67538500000000001</c:v>
                </c:pt>
                <c:pt idx="13311">
                  <c:v>0.67550100000000002</c:v>
                </c:pt>
                <c:pt idx="13312">
                  <c:v>0.67561700000000002</c:v>
                </c:pt>
                <c:pt idx="13313">
                  <c:v>0.67573300000000003</c:v>
                </c:pt>
                <c:pt idx="13314">
                  <c:v>0.67584900000000003</c:v>
                </c:pt>
                <c:pt idx="13315">
                  <c:v>0.67596500000000004</c:v>
                </c:pt>
                <c:pt idx="13316">
                  <c:v>0.67608100000000004</c:v>
                </c:pt>
                <c:pt idx="13317">
                  <c:v>0.67619600000000002</c:v>
                </c:pt>
                <c:pt idx="13318">
                  <c:v>0.67631200000000002</c:v>
                </c:pt>
                <c:pt idx="13319">
                  <c:v>0.676427</c:v>
                </c:pt>
                <c:pt idx="13320">
                  <c:v>0.67654199999999998</c:v>
                </c:pt>
                <c:pt idx="13321">
                  <c:v>0.67665699999999995</c:v>
                </c:pt>
                <c:pt idx="13322">
                  <c:v>0.67677200000000004</c:v>
                </c:pt>
                <c:pt idx="13323">
                  <c:v>0.67688700000000002</c:v>
                </c:pt>
                <c:pt idx="13324">
                  <c:v>0.67700199999999999</c:v>
                </c:pt>
                <c:pt idx="13325">
                  <c:v>0.67711699999999997</c:v>
                </c:pt>
                <c:pt idx="13326">
                  <c:v>0.67723100000000003</c:v>
                </c:pt>
                <c:pt idx="13327">
                  <c:v>0.677346</c:v>
                </c:pt>
                <c:pt idx="13328">
                  <c:v>0.67745999999999995</c:v>
                </c:pt>
                <c:pt idx="13329">
                  <c:v>0.67757400000000001</c:v>
                </c:pt>
                <c:pt idx="13330">
                  <c:v>0.67768799999999996</c:v>
                </c:pt>
                <c:pt idx="13331">
                  <c:v>0.67780200000000002</c:v>
                </c:pt>
                <c:pt idx="13332">
                  <c:v>0.67791599999999996</c:v>
                </c:pt>
                <c:pt idx="13333">
                  <c:v>0.67803000000000002</c:v>
                </c:pt>
                <c:pt idx="13334">
                  <c:v>0.67814399999999997</c:v>
                </c:pt>
                <c:pt idx="13335">
                  <c:v>0.678257</c:v>
                </c:pt>
                <c:pt idx="13336">
                  <c:v>0.67837099999999995</c:v>
                </c:pt>
                <c:pt idx="13337">
                  <c:v>0.67848399999999998</c:v>
                </c:pt>
                <c:pt idx="13338">
                  <c:v>0.67859700000000001</c:v>
                </c:pt>
                <c:pt idx="13339">
                  <c:v>0.67871000000000004</c:v>
                </c:pt>
                <c:pt idx="13340">
                  <c:v>0.67882299999999995</c:v>
                </c:pt>
                <c:pt idx="13341">
                  <c:v>0.67893599999999998</c:v>
                </c:pt>
                <c:pt idx="13342">
                  <c:v>0.67904900000000001</c:v>
                </c:pt>
                <c:pt idx="13343">
                  <c:v>0.67916200000000004</c:v>
                </c:pt>
                <c:pt idx="13344">
                  <c:v>0.67927400000000004</c:v>
                </c:pt>
                <c:pt idx="13345">
                  <c:v>0.67938600000000005</c:v>
                </c:pt>
                <c:pt idx="13346">
                  <c:v>0.67949899999999996</c:v>
                </c:pt>
                <c:pt idx="13347">
                  <c:v>0.67961099999999997</c:v>
                </c:pt>
                <c:pt idx="13348">
                  <c:v>0.67972299999999997</c:v>
                </c:pt>
                <c:pt idx="13349">
                  <c:v>0.67983499999999997</c:v>
                </c:pt>
                <c:pt idx="13350">
                  <c:v>0.67994699999999997</c:v>
                </c:pt>
                <c:pt idx="13351">
                  <c:v>0.68005899999999997</c:v>
                </c:pt>
                <c:pt idx="13352">
                  <c:v>0.68017000000000005</c:v>
                </c:pt>
                <c:pt idx="13353">
                  <c:v>0.68028200000000005</c:v>
                </c:pt>
                <c:pt idx="13354">
                  <c:v>0.68039300000000003</c:v>
                </c:pt>
                <c:pt idx="13355">
                  <c:v>0.68050500000000003</c:v>
                </c:pt>
                <c:pt idx="13356">
                  <c:v>0.680616</c:v>
                </c:pt>
                <c:pt idx="13357">
                  <c:v>0.68072699999999997</c:v>
                </c:pt>
                <c:pt idx="13358">
                  <c:v>0.68083800000000005</c:v>
                </c:pt>
                <c:pt idx="13359">
                  <c:v>0.68094900000000003</c:v>
                </c:pt>
                <c:pt idx="13360">
                  <c:v>0.68106</c:v>
                </c:pt>
                <c:pt idx="13361">
                  <c:v>0.68117099999999997</c:v>
                </c:pt>
                <c:pt idx="13362">
                  <c:v>0.68128100000000003</c:v>
                </c:pt>
                <c:pt idx="13363">
                  <c:v>0.681392</c:v>
                </c:pt>
                <c:pt idx="13364">
                  <c:v>0.68150200000000005</c:v>
                </c:pt>
                <c:pt idx="13365">
                  <c:v>0.681612</c:v>
                </c:pt>
                <c:pt idx="13366">
                  <c:v>0.68172200000000005</c:v>
                </c:pt>
                <c:pt idx="13367">
                  <c:v>0.68183199999999999</c:v>
                </c:pt>
                <c:pt idx="13368">
                  <c:v>0.68194200000000005</c:v>
                </c:pt>
                <c:pt idx="13369">
                  <c:v>0.68205199999999999</c:v>
                </c:pt>
                <c:pt idx="13370">
                  <c:v>0.68216200000000005</c:v>
                </c:pt>
                <c:pt idx="13371">
                  <c:v>0.68227099999999996</c:v>
                </c:pt>
                <c:pt idx="13372">
                  <c:v>0.68238100000000002</c:v>
                </c:pt>
                <c:pt idx="13373">
                  <c:v>0.68249000000000004</c:v>
                </c:pt>
                <c:pt idx="13374">
                  <c:v>0.68259999999999998</c:v>
                </c:pt>
                <c:pt idx="13375">
                  <c:v>0.68270900000000001</c:v>
                </c:pt>
                <c:pt idx="13376">
                  <c:v>0.68281800000000004</c:v>
                </c:pt>
                <c:pt idx="13377">
                  <c:v>0.68292699999999995</c:v>
                </c:pt>
                <c:pt idx="13378">
                  <c:v>0.68303599999999998</c:v>
                </c:pt>
                <c:pt idx="13379">
                  <c:v>0.68314399999999997</c:v>
                </c:pt>
                <c:pt idx="13380">
                  <c:v>0.683253</c:v>
                </c:pt>
                <c:pt idx="13381">
                  <c:v>0.68336200000000002</c:v>
                </c:pt>
                <c:pt idx="13382">
                  <c:v>0.68347000000000002</c:v>
                </c:pt>
                <c:pt idx="13383">
                  <c:v>0.68357800000000002</c:v>
                </c:pt>
                <c:pt idx="13384">
                  <c:v>0.68368700000000004</c:v>
                </c:pt>
                <c:pt idx="13385">
                  <c:v>0.68379500000000004</c:v>
                </c:pt>
                <c:pt idx="13386">
                  <c:v>0.68390300000000004</c:v>
                </c:pt>
                <c:pt idx="13387">
                  <c:v>0.68401100000000004</c:v>
                </c:pt>
                <c:pt idx="13388">
                  <c:v>0.684118</c:v>
                </c:pt>
                <c:pt idx="13389">
                  <c:v>0.684226</c:v>
                </c:pt>
                <c:pt idx="13390">
                  <c:v>0.684334</c:v>
                </c:pt>
                <c:pt idx="13391">
                  <c:v>0.68444099999999997</c:v>
                </c:pt>
                <c:pt idx="13392">
                  <c:v>0.68454800000000005</c:v>
                </c:pt>
                <c:pt idx="13393">
                  <c:v>0.68465600000000004</c:v>
                </c:pt>
                <c:pt idx="13394">
                  <c:v>0.68476300000000001</c:v>
                </c:pt>
                <c:pt idx="13395">
                  <c:v>0.68486999999999998</c:v>
                </c:pt>
                <c:pt idx="13396">
                  <c:v>0.68497699999999995</c:v>
                </c:pt>
                <c:pt idx="13397">
                  <c:v>0.68508400000000003</c:v>
                </c:pt>
                <c:pt idx="13398">
                  <c:v>0.68518999999999997</c:v>
                </c:pt>
                <c:pt idx="13399">
                  <c:v>0.68529700000000005</c:v>
                </c:pt>
                <c:pt idx="13400">
                  <c:v>0.68540400000000001</c:v>
                </c:pt>
                <c:pt idx="13401">
                  <c:v>0.68550999999999995</c:v>
                </c:pt>
                <c:pt idx="13402">
                  <c:v>0.685616</c:v>
                </c:pt>
                <c:pt idx="13403">
                  <c:v>0.68572299999999997</c:v>
                </c:pt>
                <c:pt idx="13404">
                  <c:v>0.68582900000000002</c:v>
                </c:pt>
                <c:pt idx="13405">
                  <c:v>0.68593499999999996</c:v>
                </c:pt>
                <c:pt idx="13406">
                  <c:v>0.68604100000000001</c:v>
                </c:pt>
                <c:pt idx="13407">
                  <c:v>0.68614600000000003</c:v>
                </c:pt>
                <c:pt idx="13408">
                  <c:v>0.68625199999999997</c:v>
                </c:pt>
                <c:pt idx="13409">
                  <c:v>0.68635800000000002</c:v>
                </c:pt>
                <c:pt idx="13410">
                  <c:v>0.68646300000000005</c:v>
                </c:pt>
                <c:pt idx="13411">
                  <c:v>0.68656899999999998</c:v>
                </c:pt>
                <c:pt idx="13412">
                  <c:v>0.68667400000000001</c:v>
                </c:pt>
                <c:pt idx="13413">
                  <c:v>0.68677900000000003</c:v>
                </c:pt>
                <c:pt idx="13414">
                  <c:v>0.68688400000000005</c:v>
                </c:pt>
                <c:pt idx="13415">
                  <c:v>0.68698899999999996</c:v>
                </c:pt>
                <c:pt idx="13416">
                  <c:v>0.68709399999999998</c:v>
                </c:pt>
                <c:pt idx="13417">
                  <c:v>0.687199</c:v>
                </c:pt>
                <c:pt idx="13418">
                  <c:v>0.68730400000000003</c:v>
                </c:pt>
                <c:pt idx="13419">
                  <c:v>0.68740800000000002</c:v>
                </c:pt>
                <c:pt idx="13420">
                  <c:v>0.68751300000000004</c:v>
                </c:pt>
                <c:pt idx="13421">
                  <c:v>0.68761700000000003</c:v>
                </c:pt>
                <c:pt idx="13422">
                  <c:v>0.68772100000000003</c:v>
                </c:pt>
                <c:pt idx="13423">
                  <c:v>0.68782500000000002</c:v>
                </c:pt>
                <c:pt idx="13424">
                  <c:v>0.68792900000000001</c:v>
                </c:pt>
                <c:pt idx="13425">
                  <c:v>0.68803300000000001</c:v>
                </c:pt>
                <c:pt idx="13426">
                  <c:v>0.688137</c:v>
                </c:pt>
                <c:pt idx="13427">
                  <c:v>0.68824099999999999</c:v>
                </c:pt>
                <c:pt idx="13428">
                  <c:v>0.68834499999999998</c:v>
                </c:pt>
                <c:pt idx="13429">
                  <c:v>0.68844799999999995</c:v>
                </c:pt>
                <c:pt idx="13430">
                  <c:v>0.68855200000000005</c:v>
                </c:pt>
                <c:pt idx="13431">
                  <c:v>0.68865500000000002</c:v>
                </c:pt>
                <c:pt idx="13432">
                  <c:v>0.68875799999999998</c:v>
                </c:pt>
                <c:pt idx="13433">
                  <c:v>0.68886099999999995</c:v>
                </c:pt>
                <c:pt idx="13434">
                  <c:v>0.68896400000000002</c:v>
                </c:pt>
                <c:pt idx="13435">
                  <c:v>0.68906699999999999</c:v>
                </c:pt>
                <c:pt idx="13436">
                  <c:v>0.68916999999999995</c:v>
                </c:pt>
                <c:pt idx="13437">
                  <c:v>0.68927300000000002</c:v>
                </c:pt>
                <c:pt idx="13438">
                  <c:v>0.68937599999999999</c:v>
                </c:pt>
                <c:pt idx="13439">
                  <c:v>0.68947800000000004</c:v>
                </c:pt>
                <c:pt idx="13440">
                  <c:v>0.68957999999999997</c:v>
                </c:pt>
                <c:pt idx="13441">
                  <c:v>0.68968300000000005</c:v>
                </c:pt>
                <c:pt idx="13442">
                  <c:v>0.68978499999999998</c:v>
                </c:pt>
                <c:pt idx="13443">
                  <c:v>0.68988700000000003</c:v>
                </c:pt>
                <c:pt idx="13444">
                  <c:v>0.68998899999999996</c:v>
                </c:pt>
                <c:pt idx="13445">
                  <c:v>0.69009100000000001</c:v>
                </c:pt>
                <c:pt idx="13446">
                  <c:v>0.69019299999999995</c:v>
                </c:pt>
                <c:pt idx="13447">
                  <c:v>0.69029499999999999</c:v>
                </c:pt>
                <c:pt idx="13448">
                  <c:v>0.69039600000000001</c:v>
                </c:pt>
                <c:pt idx="13449">
                  <c:v>0.69049799999999995</c:v>
                </c:pt>
                <c:pt idx="13450">
                  <c:v>0.69059899999999996</c:v>
                </c:pt>
                <c:pt idx="13451">
                  <c:v>0.69070100000000001</c:v>
                </c:pt>
                <c:pt idx="13452">
                  <c:v>0.69080200000000003</c:v>
                </c:pt>
                <c:pt idx="13453">
                  <c:v>0.69090300000000004</c:v>
                </c:pt>
                <c:pt idx="13454">
                  <c:v>0.69100399999999995</c:v>
                </c:pt>
                <c:pt idx="13455">
                  <c:v>0.69110499999999997</c:v>
                </c:pt>
                <c:pt idx="13456">
                  <c:v>0.69120599999999999</c:v>
                </c:pt>
                <c:pt idx="13457">
                  <c:v>0.691307</c:v>
                </c:pt>
                <c:pt idx="13458">
                  <c:v>0.69140699999999999</c:v>
                </c:pt>
                <c:pt idx="13459">
                  <c:v>0.69150800000000001</c:v>
                </c:pt>
                <c:pt idx="13460">
                  <c:v>0.691608</c:v>
                </c:pt>
                <c:pt idx="13461">
                  <c:v>0.69170900000000002</c:v>
                </c:pt>
                <c:pt idx="13462">
                  <c:v>0.69180900000000001</c:v>
                </c:pt>
                <c:pt idx="13463">
                  <c:v>0.691909</c:v>
                </c:pt>
                <c:pt idx="13464">
                  <c:v>0.69200899999999999</c:v>
                </c:pt>
                <c:pt idx="13465">
                  <c:v>0.69210899999999997</c:v>
                </c:pt>
                <c:pt idx="13466">
                  <c:v>0.69220899999999996</c:v>
                </c:pt>
                <c:pt idx="13467">
                  <c:v>0.69230899999999995</c:v>
                </c:pt>
                <c:pt idx="13468">
                  <c:v>0.69240800000000002</c:v>
                </c:pt>
                <c:pt idx="13469">
                  <c:v>0.69250800000000001</c:v>
                </c:pt>
                <c:pt idx="13470">
                  <c:v>0.69260699999999997</c:v>
                </c:pt>
                <c:pt idx="13471">
                  <c:v>0.69270699999999996</c:v>
                </c:pt>
                <c:pt idx="13472">
                  <c:v>0.69280600000000003</c:v>
                </c:pt>
                <c:pt idx="13473">
                  <c:v>0.69290499999999999</c:v>
                </c:pt>
                <c:pt idx="13474">
                  <c:v>0.69300399999999995</c:v>
                </c:pt>
                <c:pt idx="13475">
                  <c:v>0.69310300000000002</c:v>
                </c:pt>
                <c:pt idx="13476">
                  <c:v>0.69320199999999998</c:v>
                </c:pt>
                <c:pt idx="13477">
                  <c:v>0.69330099999999995</c:v>
                </c:pt>
                <c:pt idx="13478">
                  <c:v>0.69340000000000002</c:v>
                </c:pt>
                <c:pt idx="13479">
                  <c:v>0.69349799999999995</c:v>
                </c:pt>
                <c:pt idx="13480">
                  <c:v>0.69359700000000002</c:v>
                </c:pt>
                <c:pt idx="13481">
                  <c:v>0.69369499999999995</c:v>
                </c:pt>
                <c:pt idx="13482">
                  <c:v>0.69379299999999999</c:v>
                </c:pt>
                <c:pt idx="13483">
                  <c:v>0.69389199999999995</c:v>
                </c:pt>
                <c:pt idx="13484">
                  <c:v>0.69399</c:v>
                </c:pt>
                <c:pt idx="13485">
                  <c:v>0.69408800000000004</c:v>
                </c:pt>
                <c:pt idx="13486">
                  <c:v>0.69418599999999997</c:v>
                </c:pt>
                <c:pt idx="13487">
                  <c:v>0.69428299999999998</c:v>
                </c:pt>
                <c:pt idx="13488">
                  <c:v>0.69438100000000003</c:v>
                </c:pt>
                <c:pt idx="13489">
                  <c:v>0.69447899999999996</c:v>
                </c:pt>
                <c:pt idx="13490">
                  <c:v>0.69457599999999997</c:v>
                </c:pt>
                <c:pt idx="13491">
                  <c:v>0.69467400000000001</c:v>
                </c:pt>
                <c:pt idx="13492">
                  <c:v>0.69477100000000003</c:v>
                </c:pt>
                <c:pt idx="13493">
                  <c:v>0.69486800000000004</c:v>
                </c:pt>
                <c:pt idx="13494">
                  <c:v>0.69496599999999997</c:v>
                </c:pt>
                <c:pt idx="13495">
                  <c:v>0.69506299999999999</c:v>
                </c:pt>
                <c:pt idx="13496">
                  <c:v>0.69516</c:v>
                </c:pt>
                <c:pt idx="13497">
                  <c:v>0.69525599999999999</c:v>
                </c:pt>
                <c:pt idx="13498">
                  <c:v>0.695353</c:v>
                </c:pt>
                <c:pt idx="13499">
                  <c:v>0.69545000000000001</c:v>
                </c:pt>
                <c:pt idx="13500">
                  <c:v>0.695546</c:v>
                </c:pt>
                <c:pt idx="13501">
                  <c:v>0.69564300000000001</c:v>
                </c:pt>
                <c:pt idx="13502">
                  <c:v>0.695739</c:v>
                </c:pt>
                <c:pt idx="13503">
                  <c:v>0.69583600000000001</c:v>
                </c:pt>
                <c:pt idx="13504">
                  <c:v>0.695932</c:v>
                </c:pt>
                <c:pt idx="13505">
                  <c:v>0.69602799999999998</c:v>
                </c:pt>
                <c:pt idx="13506">
                  <c:v>0.69612399999999997</c:v>
                </c:pt>
                <c:pt idx="13507">
                  <c:v>0.69621999999999995</c:v>
                </c:pt>
                <c:pt idx="13508">
                  <c:v>0.69631600000000005</c:v>
                </c:pt>
                <c:pt idx="13509">
                  <c:v>0.69641200000000003</c:v>
                </c:pt>
                <c:pt idx="13510">
                  <c:v>0.69650699999999999</c:v>
                </c:pt>
                <c:pt idx="13511">
                  <c:v>0.69660299999999997</c:v>
                </c:pt>
                <c:pt idx="13512">
                  <c:v>0.69669800000000004</c:v>
                </c:pt>
                <c:pt idx="13513">
                  <c:v>0.69679400000000002</c:v>
                </c:pt>
                <c:pt idx="13514">
                  <c:v>0.69688899999999998</c:v>
                </c:pt>
                <c:pt idx="13515">
                  <c:v>0.69698400000000005</c:v>
                </c:pt>
                <c:pt idx="13516">
                  <c:v>0.697079</c:v>
                </c:pt>
                <c:pt idx="13517">
                  <c:v>0.69717399999999996</c:v>
                </c:pt>
                <c:pt idx="13518">
                  <c:v>0.69726900000000003</c:v>
                </c:pt>
                <c:pt idx="13519">
                  <c:v>0.69736399999999998</c:v>
                </c:pt>
                <c:pt idx="13520">
                  <c:v>0.69745800000000002</c:v>
                </c:pt>
                <c:pt idx="13521">
                  <c:v>0.69755299999999998</c:v>
                </c:pt>
                <c:pt idx="13522">
                  <c:v>0.69764800000000005</c:v>
                </c:pt>
                <c:pt idx="13523">
                  <c:v>0.69774199999999997</c:v>
                </c:pt>
                <c:pt idx="13524">
                  <c:v>0.69783600000000001</c:v>
                </c:pt>
                <c:pt idx="13525">
                  <c:v>0.69793099999999997</c:v>
                </c:pt>
                <c:pt idx="13526">
                  <c:v>0.69802500000000001</c:v>
                </c:pt>
                <c:pt idx="13527">
                  <c:v>0.69811900000000005</c:v>
                </c:pt>
                <c:pt idx="13528">
                  <c:v>0.69821299999999997</c:v>
                </c:pt>
                <c:pt idx="13529">
                  <c:v>0.69830700000000001</c:v>
                </c:pt>
                <c:pt idx="13530">
                  <c:v>0.69840000000000002</c:v>
                </c:pt>
                <c:pt idx="13531">
                  <c:v>0.69849399999999995</c:v>
                </c:pt>
                <c:pt idx="13532">
                  <c:v>0.69858799999999999</c:v>
                </c:pt>
                <c:pt idx="13533">
                  <c:v>0.698681</c:v>
                </c:pt>
                <c:pt idx="13534">
                  <c:v>0.69877500000000003</c:v>
                </c:pt>
                <c:pt idx="13535">
                  <c:v>0.69886800000000004</c:v>
                </c:pt>
                <c:pt idx="13536">
                  <c:v>0.69896100000000005</c:v>
                </c:pt>
                <c:pt idx="13537">
                  <c:v>0.69905399999999995</c:v>
                </c:pt>
                <c:pt idx="13538">
                  <c:v>0.69914699999999996</c:v>
                </c:pt>
                <c:pt idx="13539">
                  <c:v>0.69923999999999997</c:v>
                </c:pt>
                <c:pt idx="13540">
                  <c:v>0.69933299999999998</c:v>
                </c:pt>
                <c:pt idx="13541">
                  <c:v>0.69942599999999999</c:v>
                </c:pt>
                <c:pt idx="13542">
                  <c:v>0.699519</c:v>
                </c:pt>
                <c:pt idx="13543">
                  <c:v>0.69961099999999998</c:v>
                </c:pt>
                <c:pt idx="13544">
                  <c:v>0.69970399999999999</c:v>
                </c:pt>
                <c:pt idx="13545">
                  <c:v>0.69979599999999997</c:v>
                </c:pt>
                <c:pt idx="13546">
                  <c:v>0.69988899999999998</c:v>
                </c:pt>
                <c:pt idx="13547">
                  <c:v>0.69998099999999996</c:v>
                </c:pt>
                <c:pt idx="13548">
                  <c:v>0.70007299999999995</c:v>
                </c:pt>
                <c:pt idx="13549">
                  <c:v>0.70016500000000004</c:v>
                </c:pt>
                <c:pt idx="13550">
                  <c:v>0.70025700000000002</c:v>
                </c:pt>
                <c:pt idx="13551">
                  <c:v>0.700349</c:v>
                </c:pt>
                <c:pt idx="13552">
                  <c:v>0.70044099999999998</c:v>
                </c:pt>
                <c:pt idx="13553">
                  <c:v>0.70053200000000004</c:v>
                </c:pt>
                <c:pt idx="13554">
                  <c:v>0.70062400000000002</c:v>
                </c:pt>
                <c:pt idx="13555">
                  <c:v>0.70071499999999998</c:v>
                </c:pt>
                <c:pt idx="13556">
                  <c:v>0.70080699999999996</c:v>
                </c:pt>
                <c:pt idx="13557">
                  <c:v>0.70089800000000002</c:v>
                </c:pt>
                <c:pt idx="13558">
                  <c:v>0.70098899999999997</c:v>
                </c:pt>
                <c:pt idx="13559">
                  <c:v>0.70108099999999995</c:v>
                </c:pt>
                <c:pt idx="13560">
                  <c:v>0.70117200000000002</c:v>
                </c:pt>
                <c:pt idx="13561">
                  <c:v>0.70126299999999997</c:v>
                </c:pt>
                <c:pt idx="13562">
                  <c:v>0.701353</c:v>
                </c:pt>
                <c:pt idx="13563">
                  <c:v>0.70144399999999996</c:v>
                </c:pt>
                <c:pt idx="13564">
                  <c:v>0.70153500000000002</c:v>
                </c:pt>
                <c:pt idx="13565">
                  <c:v>0.70162599999999997</c:v>
                </c:pt>
                <c:pt idx="13566">
                  <c:v>0.70171600000000001</c:v>
                </c:pt>
                <c:pt idx="13567">
                  <c:v>0.70180699999999996</c:v>
                </c:pt>
                <c:pt idx="13568">
                  <c:v>0.70189699999999999</c:v>
                </c:pt>
                <c:pt idx="13569">
                  <c:v>0.70198700000000003</c:v>
                </c:pt>
                <c:pt idx="13570">
                  <c:v>0.70207699999999995</c:v>
                </c:pt>
                <c:pt idx="13571">
                  <c:v>0.70216699999999999</c:v>
                </c:pt>
                <c:pt idx="13572">
                  <c:v>0.70225700000000002</c:v>
                </c:pt>
                <c:pt idx="13573">
                  <c:v>0.70234700000000005</c:v>
                </c:pt>
                <c:pt idx="13574">
                  <c:v>0.70243699999999998</c:v>
                </c:pt>
                <c:pt idx="13575">
                  <c:v>0.70252700000000001</c:v>
                </c:pt>
                <c:pt idx="13576">
                  <c:v>0.70261700000000005</c:v>
                </c:pt>
                <c:pt idx="13577">
                  <c:v>0.70270600000000005</c:v>
                </c:pt>
                <c:pt idx="13578">
                  <c:v>0.70279599999999998</c:v>
                </c:pt>
                <c:pt idx="13579">
                  <c:v>0.70288499999999998</c:v>
                </c:pt>
                <c:pt idx="13580">
                  <c:v>0.70297399999999999</c:v>
                </c:pt>
                <c:pt idx="13581">
                  <c:v>0.70306299999999999</c:v>
                </c:pt>
                <c:pt idx="13582">
                  <c:v>0.70315300000000003</c:v>
                </c:pt>
                <c:pt idx="13583">
                  <c:v>0.70324200000000003</c:v>
                </c:pt>
                <c:pt idx="13584">
                  <c:v>0.70333100000000004</c:v>
                </c:pt>
                <c:pt idx="13585">
                  <c:v>0.70341900000000002</c:v>
                </c:pt>
                <c:pt idx="13586">
                  <c:v>0.70350800000000002</c:v>
                </c:pt>
                <c:pt idx="13587">
                  <c:v>0.70359700000000003</c:v>
                </c:pt>
                <c:pt idx="13588">
                  <c:v>0.70368600000000003</c:v>
                </c:pt>
                <c:pt idx="13589">
                  <c:v>0.70377400000000001</c:v>
                </c:pt>
                <c:pt idx="13590">
                  <c:v>0.70386199999999999</c:v>
                </c:pt>
                <c:pt idx="13591">
                  <c:v>0.70395099999999999</c:v>
                </c:pt>
                <c:pt idx="13592">
                  <c:v>0.70403899999999997</c:v>
                </c:pt>
                <c:pt idx="13593">
                  <c:v>0.70412699999999995</c:v>
                </c:pt>
                <c:pt idx="13594">
                  <c:v>0.70421500000000004</c:v>
                </c:pt>
                <c:pt idx="13595">
                  <c:v>0.70430300000000001</c:v>
                </c:pt>
                <c:pt idx="13596">
                  <c:v>0.70439099999999999</c:v>
                </c:pt>
                <c:pt idx="13597">
                  <c:v>0.70447899999999997</c:v>
                </c:pt>
                <c:pt idx="13598">
                  <c:v>0.70456700000000005</c:v>
                </c:pt>
                <c:pt idx="13599">
                  <c:v>0.704654</c:v>
                </c:pt>
                <c:pt idx="13600">
                  <c:v>0.70474199999999998</c:v>
                </c:pt>
                <c:pt idx="13601">
                  <c:v>0.70482900000000004</c:v>
                </c:pt>
                <c:pt idx="13602">
                  <c:v>0.70491700000000002</c:v>
                </c:pt>
                <c:pt idx="13603">
                  <c:v>0.70500399999999996</c:v>
                </c:pt>
                <c:pt idx="13604">
                  <c:v>0.70509100000000002</c:v>
                </c:pt>
                <c:pt idx="13605">
                  <c:v>0.70517799999999997</c:v>
                </c:pt>
                <c:pt idx="13606">
                  <c:v>0.70526500000000003</c:v>
                </c:pt>
                <c:pt idx="13607">
                  <c:v>0.70535199999999998</c:v>
                </c:pt>
                <c:pt idx="13608">
                  <c:v>0.70543900000000004</c:v>
                </c:pt>
                <c:pt idx="13609">
                  <c:v>0.70552599999999999</c:v>
                </c:pt>
                <c:pt idx="13610">
                  <c:v>0.70561300000000005</c:v>
                </c:pt>
                <c:pt idx="13611">
                  <c:v>0.70569899999999997</c:v>
                </c:pt>
                <c:pt idx="13612">
                  <c:v>0.70578600000000002</c:v>
                </c:pt>
                <c:pt idx="13613">
                  <c:v>0.70587200000000005</c:v>
                </c:pt>
                <c:pt idx="13614">
                  <c:v>0.705959</c:v>
                </c:pt>
                <c:pt idx="13615">
                  <c:v>0.70604500000000003</c:v>
                </c:pt>
                <c:pt idx="13616">
                  <c:v>0.70613099999999995</c:v>
                </c:pt>
                <c:pt idx="13617">
                  <c:v>0.70621699999999998</c:v>
                </c:pt>
                <c:pt idx="13618">
                  <c:v>0.70630300000000001</c:v>
                </c:pt>
                <c:pt idx="13619">
                  <c:v>0.70638900000000004</c:v>
                </c:pt>
                <c:pt idx="13620">
                  <c:v>0.70647499999999996</c:v>
                </c:pt>
                <c:pt idx="13621">
                  <c:v>0.70656099999999999</c:v>
                </c:pt>
                <c:pt idx="13622">
                  <c:v>0.70664700000000003</c:v>
                </c:pt>
                <c:pt idx="13623">
                  <c:v>0.70673200000000003</c:v>
                </c:pt>
                <c:pt idx="13624">
                  <c:v>0.70681799999999995</c:v>
                </c:pt>
                <c:pt idx="13625">
                  <c:v>0.70690299999999995</c:v>
                </c:pt>
                <c:pt idx="13626">
                  <c:v>0.70698899999999998</c:v>
                </c:pt>
                <c:pt idx="13627">
                  <c:v>0.70707399999999998</c:v>
                </c:pt>
                <c:pt idx="13628">
                  <c:v>0.70715899999999998</c:v>
                </c:pt>
                <c:pt idx="13629">
                  <c:v>0.70724399999999998</c:v>
                </c:pt>
                <c:pt idx="13630">
                  <c:v>0.70732899999999999</c:v>
                </c:pt>
                <c:pt idx="13631">
                  <c:v>0.70741399999999999</c:v>
                </c:pt>
                <c:pt idx="13632">
                  <c:v>0.70749899999999999</c:v>
                </c:pt>
                <c:pt idx="13633">
                  <c:v>0.70758399999999999</c:v>
                </c:pt>
                <c:pt idx="13634">
                  <c:v>0.70766799999999996</c:v>
                </c:pt>
                <c:pt idx="13635">
                  <c:v>0.70775299999999997</c:v>
                </c:pt>
                <c:pt idx="13636">
                  <c:v>0.70783799999999997</c:v>
                </c:pt>
                <c:pt idx="13637">
                  <c:v>0.70792200000000005</c:v>
                </c:pt>
                <c:pt idx="13638">
                  <c:v>0.70800600000000002</c:v>
                </c:pt>
                <c:pt idx="13639">
                  <c:v>0.70809100000000003</c:v>
                </c:pt>
                <c:pt idx="13640">
                  <c:v>0.708175</c:v>
                </c:pt>
                <c:pt idx="13641">
                  <c:v>0.70825899999999997</c:v>
                </c:pt>
                <c:pt idx="13642">
                  <c:v>0.70834299999999994</c:v>
                </c:pt>
                <c:pt idx="13643">
                  <c:v>0.70842700000000003</c:v>
                </c:pt>
                <c:pt idx="13644">
                  <c:v>0.708511</c:v>
                </c:pt>
                <c:pt idx="13645">
                  <c:v>0.70859499999999997</c:v>
                </c:pt>
                <c:pt idx="13646">
                  <c:v>0.70867800000000003</c:v>
                </c:pt>
                <c:pt idx="13647">
                  <c:v>0.708762</c:v>
                </c:pt>
                <c:pt idx="13648">
                  <c:v>0.70884499999999995</c:v>
                </c:pt>
                <c:pt idx="13649">
                  <c:v>0.70892900000000003</c:v>
                </c:pt>
                <c:pt idx="13650">
                  <c:v>0.70901199999999998</c:v>
                </c:pt>
                <c:pt idx="13651">
                  <c:v>0.70909599999999995</c:v>
                </c:pt>
                <c:pt idx="13652">
                  <c:v>0.709179</c:v>
                </c:pt>
                <c:pt idx="13653">
                  <c:v>0.70926199999999995</c:v>
                </c:pt>
                <c:pt idx="13654">
                  <c:v>0.709345</c:v>
                </c:pt>
                <c:pt idx="13655">
                  <c:v>0.70942799999999995</c:v>
                </c:pt>
                <c:pt idx="13656">
                  <c:v>0.709511</c:v>
                </c:pt>
                <c:pt idx="13657">
                  <c:v>0.70959399999999995</c:v>
                </c:pt>
                <c:pt idx="13658">
                  <c:v>0.70967599999999997</c:v>
                </c:pt>
                <c:pt idx="13659">
                  <c:v>0.70975900000000003</c:v>
                </c:pt>
                <c:pt idx="13660">
                  <c:v>0.70984100000000006</c:v>
                </c:pt>
                <c:pt idx="13661">
                  <c:v>0.709924</c:v>
                </c:pt>
                <c:pt idx="13662">
                  <c:v>0.71000600000000003</c:v>
                </c:pt>
                <c:pt idx="13663">
                  <c:v>0.71008899999999997</c:v>
                </c:pt>
                <c:pt idx="13664">
                  <c:v>0.710171</c:v>
                </c:pt>
                <c:pt idx="13665">
                  <c:v>0.71025300000000002</c:v>
                </c:pt>
                <c:pt idx="13666">
                  <c:v>0.71033500000000005</c:v>
                </c:pt>
                <c:pt idx="13667">
                  <c:v>0.71041699999999997</c:v>
                </c:pt>
                <c:pt idx="13668">
                  <c:v>0.71049899999999999</c:v>
                </c:pt>
                <c:pt idx="13669">
                  <c:v>0.71058100000000002</c:v>
                </c:pt>
                <c:pt idx="13670">
                  <c:v>0.71066300000000004</c:v>
                </c:pt>
                <c:pt idx="13671">
                  <c:v>0.71074400000000004</c:v>
                </c:pt>
                <c:pt idx="13672">
                  <c:v>0.71082599999999996</c:v>
                </c:pt>
                <c:pt idx="13673">
                  <c:v>0.71090699999999996</c:v>
                </c:pt>
                <c:pt idx="13674">
                  <c:v>0.71098899999999998</c:v>
                </c:pt>
                <c:pt idx="13675">
                  <c:v>0.71106999999999998</c:v>
                </c:pt>
                <c:pt idx="13676">
                  <c:v>0.71115099999999998</c:v>
                </c:pt>
                <c:pt idx="13677">
                  <c:v>0.711233</c:v>
                </c:pt>
                <c:pt idx="13678">
                  <c:v>0.711314</c:v>
                </c:pt>
                <c:pt idx="13679">
                  <c:v>0.711395</c:v>
                </c:pt>
                <c:pt idx="13680">
                  <c:v>0.711476</c:v>
                </c:pt>
                <c:pt idx="13681">
                  <c:v>0.711557</c:v>
                </c:pt>
                <c:pt idx="13682">
                  <c:v>0.71163699999999996</c:v>
                </c:pt>
                <c:pt idx="13683">
                  <c:v>0.71171799999999996</c:v>
                </c:pt>
                <c:pt idx="13684">
                  <c:v>0.71179899999999996</c:v>
                </c:pt>
                <c:pt idx="13685">
                  <c:v>0.71187900000000004</c:v>
                </c:pt>
                <c:pt idx="13686">
                  <c:v>0.71196000000000004</c:v>
                </c:pt>
                <c:pt idx="13687">
                  <c:v>0.71204000000000001</c:v>
                </c:pt>
                <c:pt idx="13688">
                  <c:v>0.71211999999999998</c:v>
                </c:pt>
                <c:pt idx="13689">
                  <c:v>0.71220099999999997</c:v>
                </c:pt>
                <c:pt idx="13690">
                  <c:v>0.71228100000000005</c:v>
                </c:pt>
                <c:pt idx="13691">
                  <c:v>0.71236100000000002</c:v>
                </c:pt>
                <c:pt idx="13692">
                  <c:v>0.71244099999999999</c:v>
                </c:pt>
                <c:pt idx="13693">
                  <c:v>0.71252099999999996</c:v>
                </c:pt>
                <c:pt idx="13694">
                  <c:v>0.71260100000000004</c:v>
                </c:pt>
                <c:pt idx="13695">
                  <c:v>0.71267999999999998</c:v>
                </c:pt>
                <c:pt idx="13696">
                  <c:v>0.71275999999999995</c:v>
                </c:pt>
                <c:pt idx="13697">
                  <c:v>0.71284000000000003</c:v>
                </c:pt>
                <c:pt idx="13698">
                  <c:v>0.71291899999999997</c:v>
                </c:pt>
                <c:pt idx="13699">
                  <c:v>0.71299900000000005</c:v>
                </c:pt>
                <c:pt idx="13700">
                  <c:v>0.71307799999999999</c:v>
                </c:pt>
                <c:pt idx="13701">
                  <c:v>0.71315700000000004</c:v>
                </c:pt>
                <c:pt idx="13702">
                  <c:v>0.71323700000000001</c:v>
                </c:pt>
                <c:pt idx="13703">
                  <c:v>0.71331599999999995</c:v>
                </c:pt>
                <c:pt idx="13704">
                  <c:v>0.713395</c:v>
                </c:pt>
                <c:pt idx="13705">
                  <c:v>0.71347400000000005</c:v>
                </c:pt>
                <c:pt idx="13706">
                  <c:v>0.71355299999999999</c:v>
                </c:pt>
                <c:pt idx="13707">
                  <c:v>0.71363200000000004</c:v>
                </c:pt>
                <c:pt idx="13708">
                  <c:v>0.71370999999999996</c:v>
                </c:pt>
                <c:pt idx="13709">
                  <c:v>0.71378900000000001</c:v>
                </c:pt>
                <c:pt idx="13710">
                  <c:v>0.71386799999999995</c:v>
                </c:pt>
                <c:pt idx="13711">
                  <c:v>0.71394599999999997</c:v>
                </c:pt>
                <c:pt idx="13712">
                  <c:v>0.71402500000000002</c:v>
                </c:pt>
                <c:pt idx="13713">
                  <c:v>0.71410300000000004</c:v>
                </c:pt>
                <c:pt idx="13714">
                  <c:v>0.71418099999999995</c:v>
                </c:pt>
                <c:pt idx="13715">
                  <c:v>0.71425899999999998</c:v>
                </c:pt>
                <c:pt idx="13716">
                  <c:v>0.71433800000000003</c:v>
                </c:pt>
                <c:pt idx="13717">
                  <c:v>0.71441600000000005</c:v>
                </c:pt>
                <c:pt idx="13718">
                  <c:v>0.71449399999999996</c:v>
                </c:pt>
                <c:pt idx="13719">
                  <c:v>0.71457199999999998</c:v>
                </c:pt>
                <c:pt idx="13720">
                  <c:v>0.71464899999999998</c:v>
                </c:pt>
                <c:pt idx="13721">
                  <c:v>0.714727</c:v>
                </c:pt>
                <c:pt idx="13722">
                  <c:v>0.71480500000000002</c:v>
                </c:pt>
                <c:pt idx="13723">
                  <c:v>0.71488200000000002</c:v>
                </c:pt>
                <c:pt idx="13724">
                  <c:v>0.71496000000000004</c:v>
                </c:pt>
                <c:pt idx="13725">
                  <c:v>0.71503700000000003</c:v>
                </c:pt>
                <c:pt idx="13726">
                  <c:v>0.71511499999999995</c:v>
                </c:pt>
                <c:pt idx="13727">
                  <c:v>0.71519200000000005</c:v>
                </c:pt>
                <c:pt idx="13728">
                  <c:v>0.71526900000000004</c:v>
                </c:pt>
                <c:pt idx="13729">
                  <c:v>0.71534699999999996</c:v>
                </c:pt>
                <c:pt idx="13730">
                  <c:v>0.71542399999999995</c:v>
                </c:pt>
                <c:pt idx="13731">
                  <c:v>0.71550100000000005</c:v>
                </c:pt>
                <c:pt idx="13732">
                  <c:v>0.71557800000000005</c:v>
                </c:pt>
                <c:pt idx="13733">
                  <c:v>0.71565400000000001</c:v>
                </c:pt>
                <c:pt idx="13734">
                  <c:v>0.71573100000000001</c:v>
                </c:pt>
                <c:pt idx="13735">
                  <c:v>0.715808</c:v>
                </c:pt>
                <c:pt idx="13736">
                  <c:v>0.71588399999999996</c:v>
                </c:pt>
                <c:pt idx="13737">
                  <c:v>0.71596099999999996</c:v>
                </c:pt>
                <c:pt idx="13738">
                  <c:v>0.71603700000000003</c:v>
                </c:pt>
                <c:pt idx="13739">
                  <c:v>0.71611400000000003</c:v>
                </c:pt>
                <c:pt idx="13740">
                  <c:v>0.71618999999999999</c:v>
                </c:pt>
                <c:pt idx="13741">
                  <c:v>0.71626599999999996</c:v>
                </c:pt>
                <c:pt idx="13742">
                  <c:v>0.71634299999999995</c:v>
                </c:pt>
                <c:pt idx="13743">
                  <c:v>0.71641900000000003</c:v>
                </c:pt>
                <c:pt idx="13744">
                  <c:v>0.71649499999999999</c:v>
                </c:pt>
                <c:pt idx="13745">
                  <c:v>0.71657099999999996</c:v>
                </c:pt>
                <c:pt idx="13746">
                  <c:v>0.71664700000000003</c:v>
                </c:pt>
                <c:pt idx="13747">
                  <c:v>0.71672199999999997</c:v>
                </c:pt>
                <c:pt idx="13748">
                  <c:v>0.71679800000000005</c:v>
                </c:pt>
                <c:pt idx="13749">
                  <c:v>0.71687400000000001</c:v>
                </c:pt>
                <c:pt idx="13750">
                  <c:v>0.71694899999999995</c:v>
                </c:pt>
                <c:pt idx="13751">
                  <c:v>0.71702500000000002</c:v>
                </c:pt>
                <c:pt idx="13752">
                  <c:v>0.71709999999999996</c:v>
                </c:pt>
                <c:pt idx="13753">
                  <c:v>0.71717600000000004</c:v>
                </c:pt>
                <c:pt idx="13754">
                  <c:v>0.71725099999999997</c:v>
                </c:pt>
                <c:pt idx="13755">
                  <c:v>0.71732600000000002</c:v>
                </c:pt>
                <c:pt idx="13756">
                  <c:v>0.71740099999999996</c:v>
                </c:pt>
                <c:pt idx="13757">
                  <c:v>0.717476</c:v>
                </c:pt>
                <c:pt idx="13758">
                  <c:v>0.71755100000000005</c:v>
                </c:pt>
                <c:pt idx="13759">
                  <c:v>0.71762599999999999</c:v>
                </c:pt>
                <c:pt idx="13760">
                  <c:v>0.71770100000000003</c:v>
                </c:pt>
                <c:pt idx="13761">
                  <c:v>0.71777599999999997</c:v>
                </c:pt>
                <c:pt idx="13762">
                  <c:v>0.71784999999999999</c:v>
                </c:pt>
                <c:pt idx="13763">
                  <c:v>0.71792500000000004</c:v>
                </c:pt>
                <c:pt idx="13764">
                  <c:v>0.71799999999999997</c:v>
                </c:pt>
                <c:pt idx="13765">
                  <c:v>0.71807399999999999</c:v>
                </c:pt>
                <c:pt idx="13766">
                  <c:v>0.71814800000000001</c:v>
                </c:pt>
                <c:pt idx="13767">
                  <c:v>0.71822299999999994</c:v>
                </c:pt>
                <c:pt idx="13768">
                  <c:v>0.71829699999999996</c:v>
                </c:pt>
                <c:pt idx="13769">
                  <c:v>0.71837099999999998</c:v>
                </c:pt>
                <c:pt idx="13770">
                  <c:v>0.718445</c:v>
                </c:pt>
                <c:pt idx="13771">
                  <c:v>0.71851900000000002</c:v>
                </c:pt>
                <c:pt idx="13772">
                  <c:v>0.71859300000000004</c:v>
                </c:pt>
                <c:pt idx="13773">
                  <c:v>0.71866699999999994</c:v>
                </c:pt>
                <c:pt idx="13774">
                  <c:v>0.71874099999999996</c:v>
                </c:pt>
                <c:pt idx="13775">
                  <c:v>0.71881499999999998</c:v>
                </c:pt>
                <c:pt idx="13776">
                  <c:v>0.71888799999999997</c:v>
                </c:pt>
                <c:pt idx="13777">
                  <c:v>0.71896199999999999</c:v>
                </c:pt>
                <c:pt idx="13778">
                  <c:v>0.71903600000000001</c:v>
                </c:pt>
                <c:pt idx="13779">
                  <c:v>0.719109</c:v>
                </c:pt>
                <c:pt idx="13780">
                  <c:v>0.71918199999999999</c:v>
                </c:pt>
                <c:pt idx="13781">
                  <c:v>0.71925600000000001</c:v>
                </c:pt>
                <c:pt idx="13782">
                  <c:v>0.719329</c:v>
                </c:pt>
                <c:pt idx="13783">
                  <c:v>0.71940199999999999</c:v>
                </c:pt>
                <c:pt idx="13784">
                  <c:v>0.71947499999999998</c:v>
                </c:pt>
                <c:pt idx="13785">
                  <c:v>0.71954799999999997</c:v>
                </c:pt>
                <c:pt idx="13786">
                  <c:v>0.71962099999999996</c:v>
                </c:pt>
                <c:pt idx="13787">
                  <c:v>0.71969399999999994</c:v>
                </c:pt>
                <c:pt idx="13788">
                  <c:v>0.71976700000000005</c:v>
                </c:pt>
                <c:pt idx="13789">
                  <c:v>0.71984000000000004</c:v>
                </c:pt>
                <c:pt idx="13790">
                  <c:v>0.719912</c:v>
                </c:pt>
                <c:pt idx="13791">
                  <c:v>0.71998499999999999</c:v>
                </c:pt>
                <c:pt idx="13792">
                  <c:v>0.72005699999999995</c:v>
                </c:pt>
                <c:pt idx="13793">
                  <c:v>0.72013000000000005</c:v>
                </c:pt>
                <c:pt idx="13794">
                  <c:v>0.72020200000000001</c:v>
                </c:pt>
                <c:pt idx="13795">
                  <c:v>0.720275</c:v>
                </c:pt>
                <c:pt idx="13796">
                  <c:v>0.72034699999999996</c:v>
                </c:pt>
                <c:pt idx="13797">
                  <c:v>0.72041900000000003</c:v>
                </c:pt>
                <c:pt idx="13798">
                  <c:v>0.72049099999999999</c:v>
                </c:pt>
                <c:pt idx="13799">
                  <c:v>0.72056299999999995</c:v>
                </c:pt>
                <c:pt idx="13800">
                  <c:v>0.72063500000000003</c:v>
                </c:pt>
                <c:pt idx="13801">
                  <c:v>0.72070699999999999</c:v>
                </c:pt>
                <c:pt idx="13802">
                  <c:v>0.72077899999999995</c:v>
                </c:pt>
                <c:pt idx="13803">
                  <c:v>0.72085100000000002</c:v>
                </c:pt>
                <c:pt idx="13804">
                  <c:v>0.72092199999999995</c:v>
                </c:pt>
                <c:pt idx="13805">
                  <c:v>0.72099400000000002</c:v>
                </c:pt>
                <c:pt idx="13806">
                  <c:v>0.72106499999999996</c:v>
                </c:pt>
                <c:pt idx="13807">
                  <c:v>0.72113700000000003</c:v>
                </c:pt>
                <c:pt idx="13808">
                  <c:v>0.72120799999999996</c:v>
                </c:pt>
                <c:pt idx="13809">
                  <c:v>0.72128000000000003</c:v>
                </c:pt>
                <c:pt idx="13810">
                  <c:v>0.72135099999999996</c:v>
                </c:pt>
                <c:pt idx="13811">
                  <c:v>0.72142200000000001</c:v>
                </c:pt>
                <c:pt idx="13812">
                  <c:v>0.72149300000000005</c:v>
                </c:pt>
                <c:pt idx="13813">
                  <c:v>0.72156399999999998</c:v>
                </c:pt>
                <c:pt idx="13814">
                  <c:v>0.72163500000000003</c:v>
                </c:pt>
                <c:pt idx="13815">
                  <c:v>0.72170599999999996</c:v>
                </c:pt>
                <c:pt idx="13816">
                  <c:v>0.721777</c:v>
                </c:pt>
                <c:pt idx="13817">
                  <c:v>0.72184800000000005</c:v>
                </c:pt>
                <c:pt idx="13818">
                  <c:v>0.72191799999999995</c:v>
                </c:pt>
                <c:pt idx="13819">
                  <c:v>0.72198899999999999</c:v>
                </c:pt>
                <c:pt idx="13820">
                  <c:v>0.72205900000000001</c:v>
                </c:pt>
                <c:pt idx="13821">
                  <c:v>0.72213000000000005</c:v>
                </c:pt>
                <c:pt idx="13822">
                  <c:v>0.72219999999999995</c:v>
                </c:pt>
                <c:pt idx="13823">
                  <c:v>0.722271</c:v>
                </c:pt>
                <c:pt idx="13824">
                  <c:v>0.72234100000000001</c:v>
                </c:pt>
                <c:pt idx="13825">
                  <c:v>0.72241100000000003</c:v>
                </c:pt>
                <c:pt idx="13826">
                  <c:v>0.72248100000000004</c:v>
                </c:pt>
                <c:pt idx="13827">
                  <c:v>0.72255100000000005</c:v>
                </c:pt>
                <c:pt idx="13828">
                  <c:v>0.72262099999999996</c:v>
                </c:pt>
                <c:pt idx="13829">
                  <c:v>0.72269099999999997</c:v>
                </c:pt>
                <c:pt idx="13830">
                  <c:v>0.72276099999999999</c:v>
                </c:pt>
                <c:pt idx="13831">
                  <c:v>0.722831</c:v>
                </c:pt>
                <c:pt idx="13832">
                  <c:v>0.72290100000000002</c:v>
                </c:pt>
                <c:pt idx="13833">
                  <c:v>0.72297</c:v>
                </c:pt>
                <c:pt idx="13834">
                  <c:v>0.72304000000000002</c:v>
                </c:pt>
                <c:pt idx="13835">
                  <c:v>0.72311000000000003</c:v>
                </c:pt>
                <c:pt idx="13836">
                  <c:v>0.72317900000000002</c:v>
                </c:pt>
                <c:pt idx="13837">
                  <c:v>0.723248</c:v>
                </c:pt>
                <c:pt idx="13838">
                  <c:v>0.72331800000000002</c:v>
                </c:pt>
                <c:pt idx="13839">
                  <c:v>0.723387</c:v>
                </c:pt>
                <c:pt idx="13840">
                  <c:v>0.72345599999999999</c:v>
                </c:pt>
                <c:pt idx="13841">
                  <c:v>0.72352499999999997</c:v>
                </c:pt>
                <c:pt idx="13842">
                  <c:v>0.72359399999999996</c:v>
                </c:pt>
                <c:pt idx="13843">
                  <c:v>0.72366299999999995</c:v>
                </c:pt>
                <c:pt idx="13844">
                  <c:v>0.72373200000000004</c:v>
                </c:pt>
                <c:pt idx="13845">
                  <c:v>0.72380100000000003</c:v>
                </c:pt>
                <c:pt idx="13846">
                  <c:v>0.72387000000000001</c:v>
                </c:pt>
                <c:pt idx="13847">
                  <c:v>0.723939</c:v>
                </c:pt>
                <c:pt idx="13848">
                  <c:v>0.72400699999999996</c:v>
                </c:pt>
                <c:pt idx="13849">
                  <c:v>0.72407600000000005</c:v>
                </c:pt>
                <c:pt idx="13850">
                  <c:v>0.72414400000000001</c:v>
                </c:pt>
                <c:pt idx="13851">
                  <c:v>0.724213</c:v>
                </c:pt>
                <c:pt idx="13852">
                  <c:v>0.72428099999999995</c:v>
                </c:pt>
                <c:pt idx="13853">
                  <c:v>0.72434900000000002</c:v>
                </c:pt>
                <c:pt idx="13854">
                  <c:v>0.72441800000000001</c:v>
                </c:pt>
                <c:pt idx="13855">
                  <c:v>0.72448599999999996</c:v>
                </c:pt>
                <c:pt idx="13856">
                  <c:v>0.72455400000000003</c:v>
                </c:pt>
                <c:pt idx="13857">
                  <c:v>0.72462199999999999</c:v>
                </c:pt>
                <c:pt idx="13858">
                  <c:v>0.72468999999999995</c:v>
                </c:pt>
                <c:pt idx="13859">
                  <c:v>0.72475800000000001</c:v>
                </c:pt>
                <c:pt idx="13860">
                  <c:v>0.72482599999999997</c:v>
                </c:pt>
                <c:pt idx="13861">
                  <c:v>0.72489300000000001</c:v>
                </c:pt>
                <c:pt idx="13862">
                  <c:v>0.72496099999999997</c:v>
                </c:pt>
                <c:pt idx="13863">
                  <c:v>0.72502900000000003</c:v>
                </c:pt>
                <c:pt idx="13864">
                  <c:v>0.72509599999999996</c:v>
                </c:pt>
                <c:pt idx="13865">
                  <c:v>0.72516400000000003</c:v>
                </c:pt>
                <c:pt idx="13866">
                  <c:v>0.72523099999999996</c:v>
                </c:pt>
                <c:pt idx="13867">
                  <c:v>0.72529900000000003</c:v>
                </c:pt>
                <c:pt idx="13868">
                  <c:v>0.72536599999999996</c:v>
                </c:pt>
                <c:pt idx="13869">
                  <c:v>0.72543299999999999</c:v>
                </c:pt>
                <c:pt idx="13870">
                  <c:v>0.72550000000000003</c:v>
                </c:pt>
                <c:pt idx="13871">
                  <c:v>0.72556799999999999</c:v>
                </c:pt>
                <c:pt idx="13872">
                  <c:v>0.72563500000000003</c:v>
                </c:pt>
                <c:pt idx="13873">
                  <c:v>0.72570199999999996</c:v>
                </c:pt>
                <c:pt idx="13874">
                  <c:v>0.725769</c:v>
                </c:pt>
                <c:pt idx="13875">
                  <c:v>0.72583500000000001</c:v>
                </c:pt>
                <c:pt idx="13876">
                  <c:v>0.72590200000000005</c:v>
                </c:pt>
                <c:pt idx="13877">
                  <c:v>0.72596899999999998</c:v>
                </c:pt>
                <c:pt idx="13878">
                  <c:v>0.72603600000000001</c:v>
                </c:pt>
                <c:pt idx="13879">
                  <c:v>0.72610200000000003</c:v>
                </c:pt>
                <c:pt idx="13880">
                  <c:v>0.72616899999999995</c:v>
                </c:pt>
                <c:pt idx="13881">
                  <c:v>0.72623499999999996</c:v>
                </c:pt>
                <c:pt idx="13882">
                  <c:v>0.72630099999999997</c:v>
                </c:pt>
                <c:pt idx="13883">
                  <c:v>0.72636800000000001</c:v>
                </c:pt>
                <c:pt idx="13884">
                  <c:v>0.72643400000000002</c:v>
                </c:pt>
                <c:pt idx="13885">
                  <c:v>0.72650000000000003</c:v>
                </c:pt>
                <c:pt idx="13886">
                  <c:v>0.72656600000000005</c:v>
                </c:pt>
                <c:pt idx="13887">
                  <c:v>0.72663199999999994</c:v>
                </c:pt>
                <c:pt idx="13888">
                  <c:v>0.72669799999999996</c:v>
                </c:pt>
                <c:pt idx="13889">
                  <c:v>0.72676399999999997</c:v>
                </c:pt>
                <c:pt idx="13890">
                  <c:v>0.72682999999999998</c:v>
                </c:pt>
                <c:pt idx="13891">
                  <c:v>0.72689599999999999</c:v>
                </c:pt>
                <c:pt idx="13892">
                  <c:v>0.726962</c:v>
                </c:pt>
                <c:pt idx="13893">
                  <c:v>0.72702699999999998</c:v>
                </c:pt>
                <c:pt idx="13894">
                  <c:v>0.72709299999999999</c:v>
                </c:pt>
                <c:pt idx="13895">
                  <c:v>0.727159</c:v>
                </c:pt>
                <c:pt idx="13896">
                  <c:v>0.72722399999999998</c:v>
                </c:pt>
                <c:pt idx="13897">
                  <c:v>0.72728999999999999</c:v>
                </c:pt>
                <c:pt idx="13898">
                  <c:v>0.72735499999999997</c:v>
                </c:pt>
                <c:pt idx="13899">
                  <c:v>0.72741999999999996</c:v>
                </c:pt>
                <c:pt idx="13900">
                  <c:v>0.72748500000000005</c:v>
                </c:pt>
                <c:pt idx="13901">
                  <c:v>0.72755099999999995</c:v>
                </c:pt>
                <c:pt idx="13902">
                  <c:v>0.72761600000000004</c:v>
                </c:pt>
                <c:pt idx="13903">
                  <c:v>0.72768100000000002</c:v>
                </c:pt>
                <c:pt idx="13904">
                  <c:v>0.727746</c:v>
                </c:pt>
                <c:pt idx="13905">
                  <c:v>0.72781099999999999</c:v>
                </c:pt>
                <c:pt idx="13906">
                  <c:v>0.72787500000000005</c:v>
                </c:pt>
                <c:pt idx="13907">
                  <c:v>0.72794000000000003</c:v>
                </c:pt>
                <c:pt idx="13908">
                  <c:v>0.72800500000000001</c:v>
                </c:pt>
                <c:pt idx="13909">
                  <c:v>0.72806999999999999</c:v>
                </c:pt>
                <c:pt idx="13910">
                  <c:v>0.72813399999999995</c:v>
                </c:pt>
                <c:pt idx="13911">
                  <c:v>0.72819900000000004</c:v>
                </c:pt>
                <c:pt idx="13912">
                  <c:v>0.72826299999999999</c:v>
                </c:pt>
                <c:pt idx="13913">
                  <c:v>0.72832799999999998</c:v>
                </c:pt>
                <c:pt idx="13914">
                  <c:v>0.72839200000000004</c:v>
                </c:pt>
                <c:pt idx="13915">
                  <c:v>0.72845599999999999</c:v>
                </c:pt>
                <c:pt idx="13916">
                  <c:v>0.72851999999999995</c:v>
                </c:pt>
                <c:pt idx="13917">
                  <c:v>0.72858500000000004</c:v>
                </c:pt>
                <c:pt idx="13918">
                  <c:v>0.72864899999999999</c:v>
                </c:pt>
                <c:pt idx="13919">
                  <c:v>0.72871300000000006</c:v>
                </c:pt>
                <c:pt idx="13920">
                  <c:v>0.72877700000000001</c:v>
                </c:pt>
                <c:pt idx="13921">
                  <c:v>0.72884000000000004</c:v>
                </c:pt>
                <c:pt idx="13922">
                  <c:v>0.728904</c:v>
                </c:pt>
                <c:pt idx="13923">
                  <c:v>0.72896799999999995</c:v>
                </c:pt>
                <c:pt idx="13924">
                  <c:v>0.72903200000000001</c:v>
                </c:pt>
                <c:pt idx="13925">
                  <c:v>0.72909500000000005</c:v>
                </c:pt>
                <c:pt idx="13926">
                  <c:v>0.729159</c:v>
                </c:pt>
                <c:pt idx="13927">
                  <c:v>0.72922299999999995</c:v>
                </c:pt>
                <c:pt idx="13928">
                  <c:v>0.72928599999999999</c:v>
                </c:pt>
                <c:pt idx="13929">
                  <c:v>0.72934900000000003</c:v>
                </c:pt>
                <c:pt idx="13930">
                  <c:v>0.72941299999999998</c:v>
                </c:pt>
                <c:pt idx="13931">
                  <c:v>0.72947600000000001</c:v>
                </c:pt>
                <c:pt idx="13932">
                  <c:v>0.72953900000000005</c:v>
                </c:pt>
                <c:pt idx="13933">
                  <c:v>0.72960199999999997</c:v>
                </c:pt>
                <c:pt idx="13934">
                  <c:v>0.72966500000000001</c:v>
                </c:pt>
                <c:pt idx="13935">
                  <c:v>0.72972800000000004</c:v>
                </c:pt>
                <c:pt idx="13936">
                  <c:v>0.72979099999999997</c:v>
                </c:pt>
                <c:pt idx="13937">
                  <c:v>0.729854</c:v>
                </c:pt>
                <c:pt idx="13938">
                  <c:v>0.72991700000000004</c:v>
                </c:pt>
                <c:pt idx="13939">
                  <c:v>0.72997999999999996</c:v>
                </c:pt>
                <c:pt idx="13940">
                  <c:v>0.730043</c:v>
                </c:pt>
                <c:pt idx="13941">
                  <c:v>0.730105</c:v>
                </c:pt>
                <c:pt idx="13942">
                  <c:v>0.73016800000000004</c:v>
                </c:pt>
                <c:pt idx="13943">
                  <c:v>0.73023000000000005</c:v>
                </c:pt>
                <c:pt idx="13944">
                  <c:v>0.73029299999999997</c:v>
                </c:pt>
                <c:pt idx="13945">
                  <c:v>0.73035499999999998</c:v>
                </c:pt>
                <c:pt idx="13946">
                  <c:v>0.73041800000000001</c:v>
                </c:pt>
                <c:pt idx="13947">
                  <c:v>0.73048000000000002</c:v>
                </c:pt>
                <c:pt idx="13948">
                  <c:v>0.73054200000000002</c:v>
                </c:pt>
                <c:pt idx="13949">
                  <c:v>0.73060400000000003</c:v>
                </c:pt>
                <c:pt idx="13950">
                  <c:v>0.73066600000000004</c:v>
                </c:pt>
                <c:pt idx="13951">
                  <c:v>0.73072800000000004</c:v>
                </c:pt>
                <c:pt idx="13952">
                  <c:v>0.73079000000000005</c:v>
                </c:pt>
                <c:pt idx="13953">
                  <c:v>0.73085199999999995</c:v>
                </c:pt>
                <c:pt idx="13954">
                  <c:v>0.73091399999999995</c:v>
                </c:pt>
                <c:pt idx="13955">
                  <c:v>0.73097599999999996</c:v>
                </c:pt>
                <c:pt idx="13956">
                  <c:v>0.73103799999999997</c:v>
                </c:pt>
                <c:pt idx="13957">
                  <c:v>0.73109900000000005</c:v>
                </c:pt>
                <c:pt idx="13958">
                  <c:v>0.73116099999999995</c:v>
                </c:pt>
                <c:pt idx="13959">
                  <c:v>0.73122299999999996</c:v>
                </c:pt>
                <c:pt idx="13960">
                  <c:v>0.73128400000000005</c:v>
                </c:pt>
                <c:pt idx="13961">
                  <c:v>0.73134600000000005</c:v>
                </c:pt>
                <c:pt idx="13962">
                  <c:v>0.73140700000000003</c:v>
                </c:pt>
                <c:pt idx="13963">
                  <c:v>0.73146800000000001</c:v>
                </c:pt>
                <c:pt idx="13964">
                  <c:v>0.73152899999999998</c:v>
                </c:pt>
                <c:pt idx="13965">
                  <c:v>0.73159099999999999</c:v>
                </c:pt>
                <c:pt idx="13966">
                  <c:v>0.73165199999999997</c:v>
                </c:pt>
                <c:pt idx="13967">
                  <c:v>0.73171299999999995</c:v>
                </c:pt>
                <c:pt idx="13968">
                  <c:v>0.73177400000000004</c:v>
                </c:pt>
                <c:pt idx="13969">
                  <c:v>0.73183500000000001</c:v>
                </c:pt>
                <c:pt idx="13970">
                  <c:v>0.73189599999999999</c:v>
                </c:pt>
                <c:pt idx="13971">
                  <c:v>0.73195699999999997</c:v>
                </c:pt>
                <c:pt idx="13972">
                  <c:v>0.73201700000000003</c:v>
                </c:pt>
                <c:pt idx="13973">
                  <c:v>0.73207800000000001</c:v>
                </c:pt>
                <c:pt idx="13974">
                  <c:v>0.73213899999999998</c:v>
                </c:pt>
                <c:pt idx="13975">
                  <c:v>0.73219900000000004</c:v>
                </c:pt>
                <c:pt idx="13976">
                  <c:v>0.73226000000000002</c:v>
                </c:pt>
                <c:pt idx="13977">
                  <c:v>0.73231999999999997</c:v>
                </c:pt>
                <c:pt idx="13978">
                  <c:v>0.73238099999999995</c:v>
                </c:pt>
                <c:pt idx="13979">
                  <c:v>0.73244100000000001</c:v>
                </c:pt>
                <c:pt idx="13980">
                  <c:v>0.73250099999999996</c:v>
                </c:pt>
                <c:pt idx="13981">
                  <c:v>0.73256200000000005</c:v>
                </c:pt>
                <c:pt idx="13982">
                  <c:v>0.732622</c:v>
                </c:pt>
                <c:pt idx="13983">
                  <c:v>0.73268200000000006</c:v>
                </c:pt>
                <c:pt idx="13984">
                  <c:v>0.732742</c:v>
                </c:pt>
                <c:pt idx="13985">
                  <c:v>0.73280199999999995</c:v>
                </c:pt>
                <c:pt idx="13986">
                  <c:v>0.73286200000000001</c:v>
                </c:pt>
                <c:pt idx="13987">
                  <c:v>0.73292199999999996</c:v>
                </c:pt>
                <c:pt idx="13988">
                  <c:v>0.73298200000000002</c:v>
                </c:pt>
                <c:pt idx="13989">
                  <c:v>0.73304100000000005</c:v>
                </c:pt>
                <c:pt idx="13990">
                  <c:v>0.733101</c:v>
                </c:pt>
                <c:pt idx="13991">
                  <c:v>0.73316099999999995</c:v>
                </c:pt>
                <c:pt idx="13992">
                  <c:v>0.73321999999999998</c:v>
                </c:pt>
                <c:pt idx="13993">
                  <c:v>0.73328000000000004</c:v>
                </c:pt>
                <c:pt idx="13994">
                  <c:v>0.73333899999999996</c:v>
                </c:pt>
                <c:pt idx="13995">
                  <c:v>0.73339900000000002</c:v>
                </c:pt>
                <c:pt idx="13996">
                  <c:v>0.73345800000000005</c:v>
                </c:pt>
                <c:pt idx="13997">
                  <c:v>0.73351699999999997</c:v>
                </c:pt>
                <c:pt idx="13998">
                  <c:v>0.73357700000000003</c:v>
                </c:pt>
                <c:pt idx="13999">
                  <c:v>0.73363599999999995</c:v>
                </c:pt>
                <c:pt idx="14000">
                  <c:v>0.73369499999999999</c:v>
                </c:pt>
                <c:pt idx="14001">
                  <c:v>0.73375400000000002</c:v>
                </c:pt>
                <c:pt idx="14002">
                  <c:v>0.73381300000000005</c:v>
                </c:pt>
                <c:pt idx="14003">
                  <c:v>0.73387199999999997</c:v>
                </c:pt>
                <c:pt idx="14004">
                  <c:v>0.733931</c:v>
                </c:pt>
                <c:pt idx="14005">
                  <c:v>0.73399000000000003</c:v>
                </c:pt>
                <c:pt idx="14006">
                  <c:v>0.73404899999999995</c:v>
                </c:pt>
                <c:pt idx="14007">
                  <c:v>0.73410699999999995</c:v>
                </c:pt>
                <c:pt idx="14008">
                  <c:v>0.73416599999999999</c:v>
                </c:pt>
                <c:pt idx="14009">
                  <c:v>0.73422500000000002</c:v>
                </c:pt>
                <c:pt idx="14010">
                  <c:v>0.73428300000000002</c:v>
                </c:pt>
                <c:pt idx="14011">
                  <c:v>0.73434200000000005</c:v>
                </c:pt>
                <c:pt idx="14012">
                  <c:v>0.73440000000000005</c:v>
                </c:pt>
                <c:pt idx="14013">
                  <c:v>0.73445800000000006</c:v>
                </c:pt>
                <c:pt idx="14014">
                  <c:v>0.73451699999999998</c:v>
                </c:pt>
                <c:pt idx="14015">
                  <c:v>0.73457499999999998</c:v>
                </c:pt>
                <c:pt idx="14016">
                  <c:v>0.73463299999999998</c:v>
                </c:pt>
                <c:pt idx="14017">
                  <c:v>0.73469099999999998</c:v>
                </c:pt>
                <c:pt idx="14018">
                  <c:v>0.73474899999999999</c:v>
                </c:pt>
                <c:pt idx="14019">
                  <c:v>0.73480699999999999</c:v>
                </c:pt>
                <c:pt idx="14020">
                  <c:v>0.73486499999999999</c:v>
                </c:pt>
                <c:pt idx="14021">
                  <c:v>0.73492299999999999</c:v>
                </c:pt>
                <c:pt idx="14022">
                  <c:v>0.734981</c:v>
                </c:pt>
                <c:pt idx="14023">
                  <c:v>0.735039</c:v>
                </c:pt>
                <c:pt idx="14024">
                  <c:v>0.735097</c:v>
                </c:pt>
                <c:pt idx="14025">
                  <c:v>0.73515399999999997</c:v>
                </c:pt>
                <c:pt idx="14026">
                  <c:v>0.73521199999999998</c:v>
                </c:pt>
                <c:pt idx="14027">
                  <c:v>0.73526999999999998</c:v>
                </c:pt>
                <c:pt idx="14028">
                  <c:v>0.73532699999999995</c:v>
                </c:pt>
                <c:pt idx="14029">
                  <c:v>0.73538499999999996</c:v>
                </c:pt>
                <c:pt idx="14030">
                  <c:v>0.73544200000000004</c:v>
                </c:pt>
                <c:pt idx="14031">
                  <c:v>0.73549900000000001</c:v>
                </c:pt>
                <c:pt idx="14032">
                  <c:v>0.73555700000000002</c:v>
                </c:pt>
                <c:pt idx="14033">
                  <c:v>0.73561399999999999</c:v>
                </c:pt>
                <c:pt idx="14034">
                  <c:v>0.73567099999999996</c:v>
                </c:pt>
                <c:pt idx="14035">
                  <c:v>0.73572800000000005</c:v>
                </c:pt>
                <c:pt idx="14036">
                  <c:v>0.73578500000000002</c:v>
                </c:pt>
                <c:pt idx="14037">
                  <c:v>0.735842</c:v>
                </c:pt>
                <c:pt idx="14038">
                  <c:v>0.73589899999999997</c:v>
                </c:pt>
                <c:pt idx="14039">
                  <c:v>0.73595600000000005</c:v>
                </c:pt>
                <c:pt idx="14040">
                  <c:v>0.73601300000000003</c:v>
                </c:pt>
                <c:pt idx="14041">
                  <c:v>0.73607</c:v>
                </c:pt>
                <c:pt idx="14042">
                  <c:v>0.73612699999999998</c:v>
                </c:pt>
                <c:pt idx="14043">
                  <c:v>0.73618300000000003</c:v>
                </c:pt>
                <c:pt idx="14044">
                  <c:v>0.73624000000000001</c:v>
                </c:pt>
                <c:pt idx="14045">
                  <c:v>0.73629599999999995</c:v>
                </c:pt>
                <c:pt idx="14046">
                  <c:v>0.73635300000000004</c:v>
                </c:pt>
                <c:pt idx="14047">
                  <c:v>0.73640899999999998</c:v>
                </c:pt>
                <c:pt idx="14048">
                  <c:v>0.73646599999999995</c:v>
                </c:pt>
                <c:pt idx="14049">
                  <c:v>0.73652200000000001</c:v>
                </c:pt>
                <c:pt idx="14050">
                  <c:v>0.73657799999999995</c:v>
                </c:pt>
                <c:pt idx="14051">
                  <c:v>0.73663500000000004</c:v>
                </c:pt>
                <c:pt idx="14052">
                  <c:v>0.73669099999999998</c:v>
                </c:pt>
                <c:pt idx="14053">
                  <c:v>0.73674700000000004</c:v>
                </c:pt>
                <c:pt idx="14054">
                  <c:v>0.73680299999999999</c:v>
                </c:pt>
                <c:pt idx="14055">
                  <c:v>0.73685900000000004</c:v>
                </c:pt>
                <c:pt idx="14056">
                  <c:v>0.73691499999999999</c:v>
                </c:pt>
                <c:pt idx="14057">
                  <c:v>0.73697100000000004</c:v>
                </c:pt>
                <c:pt idx="14058">
                  <c:v>0.73702699999999999</c:v>
                </c:pt>
                <c:pt idx="14059">
                  <c:v>0.73708300000000004</c:v>
                </c:pt>
                <c:pt idx="14060">
                  <c:v>0.73713799999999996</c:v>
                </c:pt>
                <c:pt idx="14061">
                  <c:v>0.73719400000000002</c:v>
                </c:pt>
                <c:pt idx="14062">
                  <c:v>0.73724999999999996</c:v>
                </c:pt>
                <c:pt idx="14063">
                  <c:v>0.73730499999999999</c:v>
                </c:pt>
                <c:pt idx="14064">
                  <c:v>0.73736100000000004</c:v>
                </c:pt>
                <c:pt idx="14065">
                  <c:v>0.73741599999999996</c:v>
                </c:pt>
                <c:pt idx="14066">
                  <c:v>0.73747200000000002</c:v>
                </c:pt>
                <c:pt idx="14067">
                  <c:v>0.73752700000000004</c:v>
                </c:pt>
                <c:pt idx="14068">
                  <c:v>0.73758199999999996</c:v>
                </c:pt>
                <c:pt idx="14069">
                  <c:v>0.73763699999999999</c:v>
                </c:pt>
                <c:pt idx="14070">
                  <c:v>0.73769300000000004</c:v>
                </c:pt>
                <c:pt idx="14071">
                  <c:v>0.73774799999999996</c:v>
                </c:pt>
                <c:pt idx="14072">
                  <c:v>0.73780299999999999</c:v>
                </c:pt>
                <c:pt idx="14073">
                  <c:v>0.73785800000000001</c:v>
                </c:pt>
                <c:pt idx="14074">
                  <c:v>0.73791300000000004</c:v>
                </c:pt>
                <c:pt idx="14075">
                  <c:v>0.73796799999999996</c:v>
                </c:pt>
                <c:pt idx="14076">
                  <c:v>0.73802299999999998</c:v>
                </c:pt>
                <c:pt idx="14077">
                  <c:v>0.73807800000000001</c:v>
                </c:pt>
                <c:pt idx="14078">
                  <c:v>0.73813200000000001</c:v>
                </c:pt>
                <c:pt idx="14079">
                  <c:v>0.73818700000000004</c:v>
                </c:pt>
                <c:pt idx="14080">
                  <c:v>0.73824199999999995</c:v>
                </c:pt>
                <c:pt idx="14081">
                  <c:v>0.73829599999999995</c:v>
                </c:pt>
                <c:pt idx="14082">
                  <c:v>0.73835099999999998</c:v>
                </c:pt>
                <c:pt idx="14083">
                  <c:v>0.73840499999999998</c:v>
                </c:pt>
                <c:pt idx="14084">
                  <c:v>0.73846000000000001</c:v>
                </c:pt>
                <c:pt idx="14085">
                  <c:v>0.738514</c:v>
                </c:pt>
                <c:pt idx="14086">
                  <c:v>0.738568</c:v>
                </c:pt>
                <c:pt idx="14087">
                  <c:v>0.73862300000000003</c:v>
                </c:pt>
                <c:pt idx="14088">
                  <c:v>0.73867700000000003</c:v>
                </c:pt>
                <c:pt idx="14089">
                  <c:v>0.73873100000000003</c:v>
                </c:pt>
                <c:pt idx="14090">
                  <c:v>0.73878500000000003</c:v>
                </c:pt>
                <c:pt idx="14091">
                  <c:v>0.73883900000000002</c:v>
                </c:pt>
                <c:pt idx="14092">
                  <c:v>0.73889300000000002</c:v>
                </c:pt>
                <c:pt idx="14093">
                  <c:v>0.73894700000000002</c:v>
                </c:pt>
                <c:pt idx="14094">
                  <c:v>0.73900100000000002</c:v>
                </c:pt>
                <c:pt idx="14095">
                  <c:v>0.73905500000000002</c:v>
                </c:pt>
                <c:pt idx="14096">
                  <c:v>0.73910900000000002</c:v>
                </c:pt>
                <c:pt idx="14097">
                  <c:v>0.73916300000000001</c:v>
                </c:pt>
                <c:pt idx="14098">
                  <c:v>0.73921599999999998</c:v>
                </c:pt>
                <c:pt idx="14099">
                  <c:v>0.73926999999999998</c:v>
                </c:pt>
                <c:pt idx="14100">
                  <c:v>0.73932399999999998</c:v>
                </c:pt>
                <c:pt idx="14101">
                  <c:v>0.73937699999999995</c:v>
                </c:pt>
                <c:pt idx="14102">
                  <c:v>0.73943099999999995</c:v>
                </c:pt>
                <c:pt idx="14103">
                  <c:v>0.73948400000000003</c:v>
                </c:pt>
                <c:pt idx="14104">
                  <c:v>0.739537</c:v>
                </c:pt>
                <c:pt idx="14105">
                  <c:v>0.739591</c:v>
                </c:pt>
                <c:pt idx="14106">
                  <c:v>0.73964399999999997</c:v>
                </c:pt>
                <c:pt idx="14107">
                  <c:v>0.73969700000000005</c:v>
                </c:pt>
                <c:pt idx="14108">
                  <c:v>0.73975000000000002</c:v>
                </c:pt>
                <c:pt idx="14109">
                  <c:v>0.73980400000000002</c:v>
                </c:pt>
                <c:pt idx="14110">
                  <c:v>0.73985699999999999</c:v>
                </c:pt>
                <c:pt idx="14111">
                  <c:v>0.73990999999999996</c:v>
                </c:pt>
                <c:pt idx="14112">
                  <c:v>0.73996300000000004</c:v>
                </c:pt>
                <c:pt idx="14113">
                  <c:v>0.74001600000000001</c:v>
                </c:pt>
                <c:pt idx="14114">
                  <c:v>0.74006799999999995</c:v>
                </c:pt>
                <c:pt idx="14115">
                  <c:v>0.74012100000000003</c:v>
                </c:pt>
                <c:pt idx="14116">
                  <c:v>0.740174</c:v>
                </c:pt>
                <c:pt idx="14117">
                  <c:v>0.74022699999999997</c:v>
                </c:pt>
                <c:pt idx="14118">
                  <c:v>0.74027900000000002</c:v>
                </c:pt>
                <c:pt idx="14119">
                  <c:v>0.74033199999999999</c:v>
                </c:pt>
                <c:pt idx="14120">
                  <c:v>0.74038400000000004</c:v>
                </c:pt>
                <c:pt idx="14121">
                  <c:v>0.74043700000000001</c:v>
                </c:pt>
                <c:pt idx="14122">
                  <c:v>0.74048899999999995</c:v>
                </c:pt>
                <c:pt idx="14123">
                  <c:v>0.74054200000000003</c:v>
                </c:pt>
                <c:pt idx="14124">
                  <c:v>0.74059399999999997</c:v>
                </c:pt>
                <c:pt idx="14125">
                  <c:v>0.74064600000000003</c:v>
                </c:pt>
                <c:pt idx="14126">
                  <c:v>0.740699</c:v>
                </c:pt>
                <c:pt idx="14127">
                  <c:v>0.74075100000000005</c:v>
                </c:pt>
                <c:pt idx="14128">
                  <c:v>0.74080299999999999</c:v>
                </c:pt>
                <c:pt idx="14129">
                  <c:v>0.74085500000000004</c:v>
                </c:pt>
                <c:pt idx="14130">
                  <c:v>0.74090699999999998</c:v>
                </c:pt>
                <c:pt idx="14131">
                  <c:v>0.74095900000000003</c:v>
                </c:pt>
                <c:pt idx="14132">
                  <c:v>0.74101099999999998</c:v>
                </c:pt>
                <c:pt idx="14133">
                  <c:v>0.74106300000000003</c:v>
                </c:pt>
                <c:pt idx="14134">
                  <c:v>0.74111499999999997</c:v>
                </c:pt>
                <c:pt idx="14135">
                  <c:v>0.74116700000000002</c:v>
                </c:pt>
                <c:pt idx="14136">
                  <c:v>0.74121800000000004</c:v>
                </c:pt>
                <c:pt idx="14137">
                  <c:v>0.74126999999999998</c:v>
                </c:pt>
                <c:pt idx="14138">
                  <c:v>0.74132200000000004</c:v>
                </c:pt>
                <c:pt idx="14139">
                  <c:v>0.74137299999999995</c:v>
                </c:pt>
                <c:pt idx="14140">
                  <c:v>0.741425</c:v>
                </c:pt>
                <c:pt idx="14141">
                  <c:v>0.74147600000000002</c:v>
                </c:pt>
                <c:pt idx="14142">
                  <c:v>0.74152799999999996</c:v>
                </c:pt>
                <c:pt idx="14143">
                  <c:v>0.74157899999999999</c:v>
                </c:pt>
                <c:pt idx="14144">
                  <c:v>0.74163000000000001</c:v>
                </c:pt>
                <c:pt idx="14145">
                  <c:v>0.74168199999999995</c:v>
                </c:pt>
                <c:pt idx="14146">
                  <c:v>0.74173299999999998</c:v>
                </c:pt>
                <c:pt idx="14147">
                  <c:v>0.741784</c:v>
                </c:pt>
                <c:pt idx="14148">
                  <c:v>0.74183500000000002</c:v>
                </c:pt>
                <c:pt idx="14149">
                  <c:v>0.74188600000000005</c:v>
                </c:pt>
                <c:pt idx="14150">
                  <c:v>0.74193699999999996</c:v>
                </c:pt>
                <c:pt idx="14151">
                  <c:v>0.74198799999999998</c:v>
                </c:pt>
                <c:pt idx="14152">
                  <c:v>0.742039</c:v>
                </c:pt>
                <c:pt idx="14153">
                  <c:v>0.74209000000000003</c:v>
                </c:pt>
                <c:pt idx="14154">
                  <c:v>0.74214100000000005</c:v>
                </c:pt>
                <c:pt idx="14155">
                  <c:v>0.74219199999999996</c:v>
                </c:pt>
                <c:pt idx="14156">
                  <c:v>0.74224199999999996</c:v>
                </c:pt>
                <c:pt idx="14157">
                  <c:v>0.74229299999999998</c:v>
                </c:pt>
                <c:pt idx="14158">
                  <c:v>0.742344</c:v>
                </c:pt>
                <c:pt idx="14159">
                  <c:v>0.742394</c:v>
                </c:pt>
                <c:pt idx="14160">
                  <c:v>0.74244500000000002</c:v>
                </c:pt>
                <c:pt idx="14161">
                  <c:v>0.74249500000000002</c:v>
                </c:pt>
                <c:pt idx="14162">
                  <c:v>0.74254600000000004</c:v>
                </c:pt>
                <c:pt idx="14163">
                  <c:v>0.74259600000000003</c:v>
                </c:pt>
                <c:pt idx="14164">
                  <c:v>0.74264600000000003</c:v>
                </c:pt>
                <c:pt idx="14165">
                  <c:v>0.74269700000000005</c:v>
                </c:pt>
                <c:pt idx="14166">
                  <c:v>0.74274700000000005</c:v>
                </c:pt>
                <c:pt idx="14167">
                  <c:v>0.74279700000000004</c:v>
                </c:pt>
                <c:pt idx="14168">
                  <c:v>0.74284700000000004</c:v>
                </c:pt>
                <c:pt idx="14169">
                  <c:v>0.74289700000000003</c:v>
                </c:pt>
                <c:pt idx="14170">
                  <c:v>0.74294700000000002</c:v>
                </c:pt>
                <c:pt idx="14171">
                  <c:v>0.74299700000000002</c:v>
                </c:pt>
                <c:pt idx="14172">
                  <c:v>0.74304700000000001</c:v>
                </c:pt>
                <c:pt idx="14173">
                  <c:v>0.74309700000000001</c:v>
                </c:pt>
                <c:pt idx="14174">
                  <c:v>0.743147</c:v>
                </c:pt>
                <c:pt idx="14175">
                  <c:v>0.743197</c:v>
                </c:pt>
                <c:pt idx="14176">
                  <c:v>0.74324599999999996</c:v>
                </c:pt>
                <c:pt idx="14177">
                  <c:v>0.74329599999999996</c:v>
                </c:pt>
                <c:pt idx="14178">
                  <c:v>0.74334599999999995</c:v>
                </c:pt>
                <c:pt idx="14179">
                  <c:v>0.74339500000000003</c:v>
                </c:pt>
                <c:pt idx="14180">
                  <c:v>0.74344500000000002</c:v>
                </c:pt>
                <c:pt idx="14181">
                  <c:v>0.74349399999999999</c:v>
                </c:pt>
                <c:pt idx="14182">
                  <c:v>0.74354399999999998</c:v>
                </c:pt>
                <c:pt idx="14183">
                  <c:v>0.74359299999999995</c:v>
                </c:pt>
                <c:pt idx="14184">
                  <c:v>0.74364200000000003</c:v>
                </c:pt>
                <c:pt idx="14185">
                  <c:v>0.74369200000000002</c:v>
                </c:pt>
                <c:pt idx="14186">
                  <c:v>0.74374099999999999</c:v>
                </c:pt>
                <c:pt idx="14187">
                  <c:v>0.74378999999999995</c:v>
                </c:pt>
                <c:pt idx="14188">
                  <c:v>0.74383900000000003</c:v>
                </c:pt>
                <c:pt idx="14189">
                  <c:v>0.74388799999999999</c:v>
                </c:pt>
                <c:pt idx="14190">
                  <c:v>0.74393799999999999</c:v>
                </c:pt>
                <c:pt idx="14191">
                  <c:v>0.74398699999999995</c:v>
                </c:pt>
                <c:pt idx="14192">
                  <c:v>0.744035</c:v>
                </c:pt>
                <c:pt idx="14193">
                  <c:v>0.74408399999999997</c:v>
                </c:pt>
                <c:pt idx="14194">
                  <c:v>0.74413300000000004</c:v>
                </c:pt>
                <c:pt idx="14195">
                  <c:v>0.74418200000000001</c:v>
                </c:pt>
                <c:pt idx="14196">
                  <c:v>0.74423099999999998</c:v>
                </c:pt>
                <c:pt idx="14197">
                  <c:v>0.74428000000000005</c:v>
                </c:pt>
                <c:pt idx="14198">
                  <c:v>0.74432799999999999</c:v>
                </c:pt>
                <c:pt idx="14199">
                  <c:v>0.74437699999999996</c:v>
                </c:pt>
                <c:pt idx="14200">
                  <c:v>0.744425</c:v>
                </c:pt>
                <c:pt idx="14201">
                  <c:v>0.74447399999999997</c:v>
                </c:pt>
                <c:pt idx="14202">
                  <c:v>0.74452200000000002</c:v>
                </c:pt>
                <c:pt idx="14203">
                  <c:v>0.74457099999999998</c:v>
                </c:pt>
                <c:pt idx="14204">
                  <c:v>0.74461900000000003</c:v>
                </c:pt>
                <c:pt idx="14205">
                  <c:v>0.744668</c:v>
                </c:pt>
                <c:pt idx="14206">
                  <c:v>0.74471600000000004</c:v>
                </c:pt>
                <c:pt idx="14207">
                  <c:v>0.74476399999999998</c:v>
                </c:pt>
                <c:pt idx="14208">
                  <c:v>0.74481200000000003</c:v>
                </c:pt>
                <c:pt idx="14209">
                  <c:v>0.744861</c:v>
                </c:pt>
                <c:pt idx="14210">
                  <c:v>0.74490900000000004</c:v>
                </c:pt>
                <c:pt idx="14211">
                  <c:v>0.74495699999999998</c:v>
                </c:pt>
                <c:pt idx="14212">
                  <c:v>0.74500500000000003</c:v>
                </c:pt>
                <c:pt idx="14213">
                  <c:v>0.74505299999999997</c:v>
                </c:pt>
                <c:pt idx="14214">
                  <c:v>0.74510100000000001</c:v>
                </c:pt>
                <c:pt idx="14215">
                  <c:v>0.74514800000000003</c:v>
                </c:pt>
                <c:pt idx="14216">
                  <c:v>0.74519599999999997</c:v>
                </c:pt>
                <c:pt idx="14217">
                  <c:v>0.74524400000000002</c:v>
                </c:pt>
                <c:pt idx="14218">
                  <c:v>0.74529199999999995</c:v>
                </c:pt>
                <c:pt idx="14219">
                  <c:v>0.74533899999999997</c:v>
                </c:pt>
                <c:pt idx="14220">
                  <c:v>0.74538700000000002</c:v>
                </c:pt>
                <c:pt idx="14221">
                  <c:v>0.74543499999999996</c:v>
                </c:pt>
                <c:pt idx="14222">
                  <c:v>0.74548199999999998</c:v>
                </c:pt>
                <c:pt idx="14223">
                  <c:v>0.74553000000000003</c:v>
                </c:pt>
                <c:pt idx="14224">
                  <c:v>0.74557700000000005</c:v>
                </c:pt>
                <c:pt idx="14225">
                  <c:v>0.74562399999999995</c:v>
                </c:pt>
                <c:pt idx="14226">
                  <c:v>0.745672</c:v>
                </c:pt>
                <c:pt idx="14227">
                  <c:v>0.74571900000000002</c:v>
                </c:pt>
                <c:pt idx="14228">
                  <c:v>0.74576600000000004</c:v>
                </c:pt>
                <c:pt idx="14229">
                  <c:v>0.74581399999999998</c:v>
                </c:pt>
                <c:pt idx="14230">
                  <c:v>0.745861</c:v>
                </c:pt>
                <c:pt idx="14231">
                  <c:v>0.74590800000000002</c:v>
                </c:pt>
                <c:pt idx="14232">
                  <c:v>0.74595500000000003</c:v>
                </c:pt>
                <c:pt idx="14233">
                  <c:v>0.74600200000000005</c:v>
                </c:pt>
                <c:pt idx="14234">
                  <c:v>0.74604899999999996</c:v>
                </c:pt>
                <c:pt idx="14235">
                  <c:v>0.74609599999999998</c:v>
                </c:pt>
                <c:pt idx="14236">
                  <c:v>0.746143</c:v>
                </c:pt>
                <c:pt idx="14237">
                  <c:v>0.74619000000000002</c:v>
                </c:pt>
                <c:pt idx="14238">
                  <c:v>0.74623600000000001</c:v>
                </c:pt>
                <c:pt idx="14239">
                  <c:v>0.74628300000000003</c:v>
                </c:pt>
                <c:pt idx="14240">
                  <c:v>0.74633000000000005</c:v>
                </c:pt>
                <c:pt idx="14241">
                  <c:v>0.74637699999999996</c:v>
                </c:pt>
                <c:pt idx="14242">
                  <c:v>0.74642299999999995</c:v>
                </c:pt>
                <c:pt idx="14243">
                  <c:v>0.74646999999999997</c:v>
                </c:pt>
                <c:pt idx="14244">
                  <c:v>0.74651599999999996</c:v>
                </c:pt>
                <c:pt idx="14245">
                  <c:v>0.74656299999999998</c:v>
                </c:pt>
                <c:pt idx="14246">
                  <c:v>0.74660899999999997</c:v>
                </c:pt>
                <c:pt idx="14247">
                  <c:v>0.74665599999999999</c:v>
                </c:pt>
                <c:pt idx="14248">
                  <c:v>0.74670199999999998</c:v>
                </c:pt>
                <c:pt idx="14249">
                  <c:v>0.74674799999999997</c:v>
                </c:pt>
                <c:pt idx="14250">
                  <c:v>0.74679399999999996</c:v>
                </c:pt>
                <c:pt idx="14251">
                  <c:v>0.74684099999999998</c:v>
                </c:pt>
                <c:pt idx="14252">
                  <c:v>0.74688699999999997</c:v>
                </c:pt>
                <c:pt idx="14253">
                  <c:v>0.74693299999999996</c:v>
                </c:pt>
                <c:pt idx="14254">
                  <c:v>0.74697899999999995</c:v>
                </c:pt>
                <c:pt idx="14255">
                  <c:v>0.74702500000000005</c:v>
                </c:pt>
                <c:pt idx="14256">
                  <c:v>0.74707100000000004</c:v>
                </c:pt>
                <c:pt idx="14257">
                  <c:v>0.74711700000000003</c:v>
                </c:pt>
                <c:pt idx="14258">
                  <c:v>0.74716300000000002</c:v>
                </c:pt>
                <c:pt idx="14259">
                  <c:v>0.74720900000000001</c:v>
                </c:pt>
                <c:pt idx="14260">
                  <c:v>0.74725399999999997</c:v>
                </c:pt>
                <c:pt idx="14261">
                  <c:v>0.74729999999999996</c:v>
                </c:pt>
                <c:pt idx="14262">
                  <c:v>0.74734599999999995</c:v>
                </c:pt>
                <c:pt idx="14263">
                  <c:v>0.74739199999999995</c:v>
                </c:pt>
                <c:pt idx="14264">
                  <c:v>0.74743700000000002</c:v>
                </c:pt>
                <c:pt idx="14265">
                  <c:v>0.74748300000000001</c:v>
                </c:pt>
                <c:pt idx="14266">
                  <c:v>0.74752799999999997</c:v>
                </c:pt>
                <c:pt idx="14267">
                  <c:v>0.74757399999999996</c:v>
                </c:pt>
                <c:pt idx="14268">
                  <c:v>0.74761900000000003</c:v>
                </c:pt>
                <c:pt idx="14269">
                  <c:v>0.74766500000000002</c:v>
                </c:pt>
                <c:pt idx="14270">
                  <c:v>0.74770999999999999</c:v>
                </c:pt>
                <c:pt idx="14271">
                  <c:v>0.74775499999999995</c:v>
                </c:pt>
                <c:pt idx="14272">
                  <c:v>0.74780000000000002</c:v>
                </c:pt>
                <c:pt idx="14273">
                  <c:v>0.74784600000000001</c:v>
                </c:pt>
                <c:pt idx="14274">
                  <c:v>0.74789099999999997</c:v>
                </c:pt>
                <c:pt idx="14275">
                  <c:v>0.74793600000000005</c:v>
                </c:pt>
                <c:pt idx="14276">
                  <c:v>0.74798100000000001</c:v>
                </c:pt>
                <c:pt idx="14277">
                  <c:v>0.74802599999999997</c:v>
                </c:pt>
                <c:pt idx="14278">
                  <c:v>0.74807100000000004</c:v>
                </c:pt>
                <c:pt idx="14279">
                  <c:v>0.748116</c:v>
                </c:pt>
                <c:pt idx="14280">
                  <c:v>0.74816099999999996</c:v>
                </c:pt>
                <c:pt idx="14281">
                  <c:v>0.74820600000000004</c:v>
                </c:pt>
                <c:pt idx="14282">
                  <c:v>0.748251</c:v>
                </c:pt>
                <c:pt idx="14283">
                  <c:v>0.74829500000000004</c:v>
                </c:pt>
                <c:pt idx="14284">
                  <c:v>0.74834000000000001</c:v>
                </c:pt>
                <c:pt idx="14285">
                  <c:v>0.74838499999999997</c:v>
                </c:pt>
                <c:pt idx="14286">
                  <c:v>0.74842900000000001</c:v>
                </c:pt>
                <c:pt idx="14287">
                  <c:v>0.74847399999999997</c:v>
                </c:pt>
                <c:pt idx="14288">
                  <c:v>0.74851900000000005</c:v>
                </c:pt>
                <c:pt idx="14289">
                  <c:v>0.74856299999999998</c:v>
                </c:pt>
                <c:pt idx="14290">
                  <c:v>0.74860800000000005</c:v>
                </c:pt>
                <c:pt idx="14291">
                  <c:v>0.74865199999999998</c:v>
                </c:pt>
                <c:pt idx="14292">
                  <c:v>0.74869600000000003</c:v>
                </c:pt>
                <c:pt idx="14293">
                  <c:v>0.74874099999999999</c:v>
                </c:pt>
                <c:pt idx="14294">
                  <c:v>0.74878500000000003</c:v>
                </c:pt>
                <c:pt idx="14295">
                  <c:v>0.74882899999999997</c:v>
                </c:pt>
                <c:pt idx="14296">
                  <c:v>0.74887300000000001</c:v>
                </c:pt>
                <c:pt idx="14297">
                  <c:v>0.74891799999999997</c:v>
                </c:pt>
                <c:pt idx="14298">
                  <c:v>0.74896200000000002</c:v>
                </c:pt>
                <c:pt idx="14299">
                  <c:v>0.74900599999999995</c:v>
                </c:pt>
                <c:pt idx="14300">
                  <c:v>0.74904999999999999</c:v>
                </c:pt>
                <c:pt idx="14301">
                  <c:v>0.74909400000000004</c:v>
                </c:pt>
                <c:pt idx="14302">
                  <c:v>0.74913799999999997</c:v>
                </c:pt>
                <c:pt idx="14303">
                  <c:v>0.74918200000000001</c:v>
                </c:pt>
                <c:pt idx="14304">
                  <c:v>0.74922500000000003</c:v>
                </c:pt>
                <c:pt idx="14305">
                  <c:v>0.74926899999999996</c:v>
                </c:pt>
                <c:pt idx="14306">
                  <c:v>0.74931300000000001</c:v>
                </c:pt>
                <c:pt idx="14307">
                  <c:v>0.74935700000000005</c:v>
                </c:pt>
                <c:pt idx="14308">
                  <c:v>0.74939999999999996</c:v>
                </c:pt>
                <c:pt idx="14309">
                  <c:v>0.749444</c:v>
                </c:pt>
                <c:pt idx="14310">
                  <c:v>0.74948800000000004</c:v>
                </c:pt>
                <c:pt idx="14311">
                  <c:v>0.74953099999999995</c:v>
                </c:pt>
                <c:pt idx="14312">
                  <c:v>0.74957499999999999</c:v>
                </c:pt>
                <c:pt idx="14313">
                  <c:v>0.74961800000000001</c:v>
                </c:pt>
                <c:pt idx="14314">
                  <c:v>0.74966200000000005</c:v>
                </c:pt>
                <c:pt idx="14315">
                  <c:v>0.74970499999999995</c:v>
                </c:pt>
                <c:pt idx="14316">
                  <c:v>0.74974799999999997</c:v>
                </c:pt>
                <c:pt idx="14317">
                  <c:v>0.74979200000000001</c:v>
                </c:pt>
                <c:pt idx="14318">
                  <c:v>0.74983500000000003</c:v>
                </c:pt>
                <c:pt idx="14319">
                  <c:v>0.74987800000000004</c:v>
                </c:pt>
                <c:pt idx="14320">
                  <c:v>0.74992099999999995</c:v>
                </c:pt>
                <c:pt idx="14321">
                  <c:v>0.74996399999999996</c:v>
                </c:pt>
                <c:pt idx="14322">
                  <c:v>0.75000800000000001</c:v>
                </c:pt>
                <c:pt idx="14323">
                  <c:v>0.75005100000000002</c:v>
                </c:pt>
                <c:pt idx="14324">
                  <c:v>0.75009400000000004</c:v>
                </c:pt>
                <c:pt idx="14325">
                  <c:v>0.75013700000000005</c:v>
                </c:pt>
                <c:pt idx="14326">
                  <c:v>0.75017900000000004</c:v>
                </c:pt>
                <c:pt idx="14327">
                  <c:v>0.75022200000000006</c:v>
                </c:pt>
                <c:pt idx="14328">
                  <c:v>0.75026499999999996</c:v>
                </c:pt>
                <c:pt idx="14329">
                  <c:v>0.75030799999999997</c:v>
                </c:pt>
                <c:pt idx="14330">
                  <c:v>0.75035099999999999</c:v>
                </c:pt>
                <c:pt idx="14331">
                  <c:v>0.75039299999999998</c:v>
                </c:pt>
                <c:pt idx="14332">
                  <c:v>0.75043599999999999</c:v>
                </c:pt>
                <c:pt idx="14333">
                  <c:v>0.75047900000000001</c:v>
                </c:pt>
                <c:pt idx="14334">
                  <c:v>0.75052099999999999</c:v>
                </c:pt>
                <c:pt idx="14335">
                  <c:v>0.75056400000000001</c:v>
                </c:pt>
                <c:pt idx="14336">
                  <c:v>0.750606</c:v>
                </c:pt>
                <c:pt idx="14337">
                  <c:v>0.75064900000000001</c:v>
                </c:pt>
                <c:pt idx="14338">
                  <c:v>0.750691</c:v>
                </c:pt>
                <c:pt idx="14339">
                  <c:v>0.75073400000000001</c:v>
                </c:pt>
                <c:pt idx="14340">
                  <c:v>0.750776</c:v>
                </c:pt>
                <c:pt idx="14341">
                  <c:v>0.75081799999999999</c:v>
                </c:pt>
                <c:pt idx="14342">
                  <c:v>0.75085999999999997</c:v>
                </c:pt>
                <c:pt idx="14343">
                  <c:v>0.75090299999999999</c:v>
                </c:pt>
                <c:pt idx="14344">
                  <c:v>0.75094499999999997</c:v>
                </c:pt>
                <c:pt idx="14345">
                  <c:v>0.75098699999999996</c:v>
                </c:pt>
                <c:pt idx="14346">
                  <c:v>0.75102899999999995</c:v>
                </c:pt>
                <c:pt idx="14347">
                  <c:v>0.75107100000000004</c:v>
                </c:pt>
                <c:pt idx="14348">
                  <c:v>0.75111300000000003</c:v>
                </c:pt>
                <c:pt idx="14349">
                  <c:v>0.75115500000000002</c:v>
                </c:pt>
                <c:pt idx="14350">
                  <c:v>0.751197</c:v>
                </c:pt>
                <c:pt idx="14351">
                  <c:v>0.75123899999999999</c:v>
                </c:pt>
                <c:pt idx="14352">
                  <c:v>0.75128099999999998</c:v>
                </c:pt>
                <c:pt idx="14353">
                  <c:v>0.75132200000000005</c:v>
                </c:pt>
                <c:pt idx="14354">
                  <c:v>0.75136400000000003</c:v>
                </c:pt>
                <c:pt idx="14355">
                  <c:v>0.75140600000000002</c:v>
                </c:pt>
                <c:pt idx="14356">
                  <c:v>0.751448</c:v>
                </c:pt>
                <c:pt idx="14357">
                  <c:v>0.75148899999999996</c:v>
                </c:pt>
                <c:pt idx="14358">
                  <c:v>0.75153099999999995</c:v>
                </c:pt>
                <c:pt idx="14359">
                  <c:v>0.75157200000000002</c:v>
                </c:pt>
                <c:pt idx="14360">
                  <c:v>0.751614</c:v>
                </c:pt>
                <c:pt idx="14361">
                  <c:v>0.75165499999999996</c:v>
                </c:pt>
                <c:pt idx="14362">
                  <c:v>0.75169699999999995</c:v>
                </c:pt>
                <c:pt idx="14363">
                  <c:v>0.75173800000000002</c:v>
                </c:pt>
                <c:pt idx="14364">
                  <c:v>0.75177899999999998</c:v>
                </c:pt>
                <c:pt idx="14365">
                  <c:v>0.75182099999999996</c:v>
                </c:pt>
                <c:pt idx="14366">
                  <c:v>0.75186200000000003</c:v>
                </c:pt>
                <c:pt idx="14367">
                  <c:v>0.75190299999999999</c:v>
                </c:pt>
                <c:pt idx="14368">
                  <c:v>0.75194399999999995</c:v>
                </c:pt>
                <c:pt idx="14369">
                  <c:v>0.75198600000000004</c:v>
                </c:pt>
                <c:pt idx="14370">
                  <c:v>0.752027</c:v>
                </c:pt>
                <c:pt idx="14371">
                  <c:v>0.75206799999999996</c:v>
                </c:pt>
                <c:pt idx="14372">
                  <c:v>0.75210900000000003</c:v>
                </c:pt>
                <c:pt idx="14373">
                  <c:v>0.75214999999999999</c:v>
                </c:pt>
                <c:pt idx="14374">
                  <c:v>0.75219100000000005</c:v>
                </c:pt>
                <c:pt idx="14375">
                  <c:v>0.75223200000000001</c:v>
                </c:pt>
                <c:pt idx="14376">
                  <c:v>0.75227200000000005</c:v>
                </c:pt>
                <c:pt idx="14377">
                  <c:v>0.75231300000000001</c:v>
                </c:pt>
                <c:pt idx="14378">
                  <c:v>0.75235399999999997</c:v>
                </c:pt>
                <c:pt idx="14379">
                  <c:v>0.75239500000000004</c:v>
                </c:pt>
                <c:pt idx="14380">
                  <c:v>0.75243499999999996</c:v>
                </c:pt>
                <c:pt idx="14381">
                  <c:v>0.75247600000000003</c:v>
                </c:pt>
                <c:pt idx="14382">
                  <c:v>0.75251699999999999</c:v>
                </c:pt>
                <c:pt idx="14383">
                  <c:v>0.75255700000000003</c:v>
                </c:pt>
                <c:pt idx="14384">
                  <c:v>0.75259799999999999</c:v>
                </c:pt>
                <c:pt idx="14385">
                  <c:v>0.75263800000000003</c:v>
                </c:pt>
                <c:pt idx="14386">
                  <c:v>0.75267899999999999</c:v>
                </c:pt>
                <c:pt idx="14387">
                  <c:v>0.75271900000000003</c:v>
                </c:pt>
                <c:pt idx="14388">
                  <c:v>0.75275999999999998</c:v>
                </c:pt>
                <c:pt idx="14389">
                  <c:v>0.75280000000000002</c:v>
                </c:pt>
                <c:pt idx="14390">
                  <c:v>0.75283999999999995</c:v>
                </c:pt>
                <c:pt idx="14391">
                  <c:v>0.75288100000000002</c:v>
                </c:pt>
                <c:pt idx="14392">
                  <c:v>0.75292099999999995</c:v>
                </c:pt>
                <c:pt idx="14393">
                  <c:v>0.75296099999999999</c:v>
                </c:pt>
                <c:pt idx="14394">
                  <c:v>0.75300100000000003</c:v>
                </c:pt>
                <c:pt idx="14395">
                  <c:v>0.75304099999999996</c:v>
                </c:pt>
                <c:pt idx="14396">
                  <c:v>0.753081</c:v>
                </c:pt>
                <c:pt idx="14397">
                  <c:v>0.75312100000000004</c:v>
                </c:pt>
                <c:pt idx="14398">
                  <c:v>0.75316099999999997</c:v>
                </c:pt>
                <c:pt idx="14399">
                  <c:v>0.75320100000000001</c:v>
                </c:pt>
                <c:pt idx="14400">
                  <c:v>0.75324100000000005</c:v>
                </c:pt>
                <c:pt idx="14401">
                  <c:v>0.75328099999999998</c:v>
                </c:pt>
                <c:pt idx="14402">
                  <c:v>0.75332100000000002</c:v>
                </c:pt>
                <c:pt idx="14403">
                  <c:v>0.75333099999999997</c:v>
                </c:pt>
                <c:pt idx="14404">
                  <c:v>0.75331300000000001</c:v>
                </c:pt>
                <c:pt idx="14405">
                  <c:v>0.75326700000000002</c:v>
                </c:pt>
                <c:pt idx="14406">
                  <c:v>0.75319599999999998</c:v>
                </c:pt>
                <c:pt idx="14407">
                  <c:v>0.75309899999999996</c:v>
                </c:pt>
                <c:pt idx="14408">
                  <c:v>0.75297899999999995</c:v>
                </c:pt>
                <c:pt idx="14409">
                  <c:v>0.75283500000000003</c:v>
                </c:pt>
                <c:pt idx="14410">
                  <c:v>0.75267099999999998</c:v>
                </c:pt>
                <c:pt idx="14411">
                  <c:v>0.75248499999999996</c:v>
                </c:pt>
                <c:pt idx="14412">
                  <c:v>0.75227999999999995</c:v>
                </c:pt>
                <c:pt idx="14413">
                  <c:v>0.75205699999999998</c:v>
                </c:pt>
                <c:pt idx="14414">
                  <c:v>0.75181600000000004</c:v>
                </c:pt>
                <c:pt idx="14415">
                  <c:v>0.75155899999999998</c:v>
                </c:pt>
                <c:pt idx="14416">
                  <c:v>0.75128700000000004</c:v>
                </c:pt>
                <c:pt idx="14417">
                  <c:v>0.751</c:v>
                </c:pt>
                <c:pt idx="14418">
                  <c:v>0.75069900000000001</c:v>
                </c:pt>
                <c:pt idx="14419">
                  <c:v>0.750386</c:v>
                </c:pt>
                <c:pt idx="14420">
                  <c:v>0.75006099999999998</c:v>
                </c:pt>
                <c:pt idx="14421">
                  <c:v>0.74972499999999997</c:v>
                </c:pt>
                <c:pt idx="14422">
                  <c:v>0.74937799999999999</c:v>
                </c:pt>
                <c:pt idx="14423">
                  <c:v>0.74902199999999997</c:v>
                </c:pt>
                <c:pt idx="14424">
                  <c:v>0.74865700000000002</c:v>
                </c:pt>
                <c:pt idx="14425">
                  <c:v>0.74828399999999995</c:v>
                </c:pt>
                <c:pt idx="14426">
                  <c:v>0.74790299999999998</c:v>
                </c:pt>
                <c:pt idx="14427">
                  <c:v>0.74751500000000004</c:v>
                </c:pt>
                <c:pt idx="14428">
                  <c:v>0.74712000000000001</c:v>
                </c:pt>
                <c:pt idx="14429">
                  <c:v>0.74672000000000005</c:v>
                </c:pt>
                <c:pt idx="14430">
                  <c:v>0.74631400000000003</c:v>
                </c:pt>
                <c:pt idx="14431">
                  <c:v>0.74590400000000001</c:v>
                </c:pt>
                <c:pt idx="14432">
                  <c:v>0.74548800000000004</c:v>
                </c:pt>
                <c:pt idx="14433">
                  <c:v>0.74506899999999998</c:v>
                </c:pt>
                <c:pt idx="14434">
                  <c:v>0.74464600000000003</c:v>
                </c:pt>
                <c:pt idx="14435">
                  <c:v>0.74421899999999996</c:v>
                </c:pt>
                <c:pt idx="14436">
                  <c:v>0.74378999999999995</c:v>
                </c:pt>
                <c:pt idx="14437">
                  <c:v>0.74335799999999996</c:v>
                </c:pt>
                <c:pt idx="14438">
                  <c:v>0.742923</c:v>
                </c:pt>
                <c:pt idx="14439">
                  <c:v>0.74248700000000001</c:v>
                </c:pt>
                <c:pt idx="14440">
                  <c:v>0.74204800000000004</c:v>
                </c:pt>
                <c:pt idx="14441">
                  <c:v>0.74160800000000004</c:v>
                </c:pt>
                <c:pt idx="14442">
                  <c:v>0.74116700000000002</c:v>
                </c:pt>
                <c:pt idx="14443">
                  <c:v>0.74072400000000005</c:v>
                </c:pt>
                <c:pt idx="14444">
                  <c:v>0.74028099999999997</c:v>
                </c:pt>
                <c:pt idx="14445">
                  <c:v>0.73983600000000005</c:v>
                </c:pt>
                <c:pt idx="14446">
                  <c:v>0.73939100000000002</c:v>
                </c:pt>
                <c:pt idx="14447">
                  <c:v>0.73894599999999999</c:v>
                </c:pt>
                <c:pt idx="14448">
                  <c:v>0.73850000000000005</c:v>
                </c:pt>
                <c:pt idx="14449">
                  <c:v>0.73805399999999999</c:v>
                </c:pt>
                <c:pt idx="14450">
                  <c:v>0.73760800000000004</c:v>
                </c:pt>
                <c:pt idx="14451">
                  <c:v>0.73716300000000001</c:v>
                </c:pt>
                <c:pt idx="14452">
                  <c:v>0.73671699999999996</c:v>
                </c:pt>
                <c:pt idx="14453">
                  <c:v>0.73627200000000004</c:v>
                </c:pt>
                <c:pt idx="14454">
                  <c:v>0.73582700000000001</c:v>
                </c:pt>
                <c:pt idx="14455">
                  <c:v>0.73538300000000001</c:v>
                </c:pt>
                <c:pt idx="14456">
                  <c:v>0.73493900000000001</c:v>
                </c:pt>
                <c:pt idx="14457">
                  <c:v>0.73449600000000004</c:v>
                </c:pt>
                <c:pt idx="14458">
                  <c:v>0.73405299999999996</c:v>
                </c:pt>
                <c:pt idx="14459">
                  <c:v>0.73361100000000001</c:v>
                </c:pt>
                <c:pt idx="14460">
                  <c:v>0.73316999999999999</c:v>
                </c:pt>
                <c:pt idx="14461">
                  <c:v>0.73272999999999999</c:v>
                </c:pt>
                <c:pt idx="14462">
                  <c:v>0.73229100000000003</c:v>
                </c:pt>
                <c:pt idx="14463">
                  <c:v>0.73185299999999998</c:v>
                </c:pt>
                <c:pt idx="14464">
                  <c:v>0.73141599999999996</c:v>
                </c:pt>
                <c:pt idx="14465">
                  <c:v>0.73097999999999996</c:v>
                </c:pt>
                <c:pt idx="14466">
                  <c:v>0.730545</c:v>
                </c:pt>
                <c:pt idx="14467">
                  <c:v>0.73011099999999995</c:v>
                </c:pt>
                <c:pt idx="14468">
                  <c:v>0.72967899999999997</c:v>
                </c:pt>
                <c:pt idx="14469">
                  <c:v>0.72924699999999998</c:v>
                </c:pt>
                <c:pt idx="14470">
                  <c:v>0.72881700000000005</c:v>
                </c:pt>
                <c:pt idx="14471">
                  <c:v>0.72838800000000004</c:v>
                </c:pt>
                <c:pt idx="14472">
                  <c:v>0.72796000000000005</c:v>
                </c:pt>
                <c:pt idx="14473">
                  <c:v>0.72753299999999999</c:v>
                </c:pt>
                <c:pt idx="14474">
                  <c:v>0.72710799999999998</c:v>
                </c:pt>
                <c:pt idx="14475">
                  <c:v>0.726684</c:v>
                </c:pt>
                <c:pt idx="14476">
                  <c:v>0.72626100000000005</c:v>
                </c:pt>
                <c:pt idx="14477">
                  <c:v>0.72584000000000004</c:v>
                </c:pt>
                <c:pt idx="14478">
                  <c:v>0.72541999999999995</c:v>
                </c:pt>
                <c:pt idx="14479">
                  <c:v>0.72500100000000001</c:v>
                </c:pt>
                <c:pt idx="14480">
                  <c:v>0.72458299999999998</c:v>
                </c:pt>
                <c:pt idx="14481">
                  <c:v>0.72416700000000001</c:v>
                </c:pt>
                <c:pt idx="14482">
                  <c:v>0.72375199999999995</c:v>
                </c:pt>
                <c:pt idx="14483">
                  <c:v>0.72333899999999995</c:v>
                </c:pt>
                <c:pt idx="14484">
                  <c:v>0.72292699999999999</c:v>
                </c:pt>
                <c:pt idx="14485">
                  <c:v>0.72251600000000005</c:v>
                </c:pt>
                <c:pt idx="14486">
                  <c:v>0.72210700000000005</c:v>
                </c:pt>
                <c:pt idx="14487">
                  <c:v>0.72169899999999998</c:v>
                </c:pt>
                <c:pt idx="14488">
                  <c:v>0.72129200000000004</c:v>
                </c:pt>
                <c:pt idx="14489">
                  <c:v>0.72088700000000006</c:v>
                </c:pt>
                <c:pt idx="14490">
                  <c:v>0.72048299999999998</c:v>
                </c:pt>
                <c:pt idx="14491">
                  <c:v>0.72008000000000005</c:v>
                </c:pt>
                <c:pt idx="14492">
                  <c:v>0.71967899999999996</c:v>
                </c:pt>
                <c:pt idx="14493">
                  <c:v>0.719279</c:v>
                </c:pt>
                <c:pt idx="14494">
                  <c:v>0.71887999999999996</c:v>
                </c:pt>
                <c:pt idx="14495">
                  <c:v>0.71848299999999998</c:v>
                </c:pt>
                <c:pt idx="14496">
                  <c:v>0.71808700000000003</c:v>
                </c:pt>
                <c:pt idx="14497">
                  <c:v>0.71769300000000003</c:v>
                </c:pt>
                <c:pt idx="14498">
                  <c:v>0.71730000000000005</c:v>
                </c:pt>
                <c:pt idx="14499">
                  <c:v>0.71690799999999999</c:v>
                </c:pt>
                <c:pt idx="14500">
                  <c:v>0.71651699999999996</c:v>
                </c:pt>
                <c:pt idx="14501">
                  <c:v>0.71612799999999999</c:v>
                </c:pt>
                <c:pt idx="14502">
                  <c:v>0.71574000000000004</c:v>
                </c:pt>
                <c:pt idx="14503">
                  <c:v>0.71535400000000005</c:v>
                </c:pt>
                <c:pt idx="14504">
                  <c:v>0.71496800000000005</c:v>
                </c:pt>
                <c:pt idx="14505">
                  <c:v>0.714584</c:v>
                </c:pt>
                <c:pt idx="14506">
                  <c:v>0.714202</c:v>
                </c:pt>
                <c:pt idx="14507">
                  <c:v>0.71382000000000001</c:v>
                </c:pt>
                <c:pt idx="14508">
                  <c:v>0.71343999999999996</c:v>
                </c:pt>
                <c:pt idx="14509">
                  <c:v>0.71306199999999997</c:v>
                </c:pt>
                <c:pt idx="14510">
                  <c:v>0.71268399999999998</c:v>
                </c:pt>
                <c:pt idx="14511">
                  <c:v>0.71230800000000005</c:v>
                </c:pt>
                <c:pt idx="14512">
                  <c:v>0.71193300000000004</c:v>
                </c:pt>
                <c:pt idx="14513">
                  <c:v>0.71155900000000005</c:v>
                </c:pt>
                <c:pt idx="14514">
                  <c:v>0.71118700000000001</c:v>
                </c:pt>
                <c:pt idx="14515">
                  <c:v>0.710816</c:v>
                </c:pt>
                <c:pt idx="14516">
                  <c:v>0.71044600000000002</c:v>
                </c:pt>
                <c:pt idx="14517">
                  <c:v>0.71007699999999996</c:v>
                </c:pt>
                <c:pt idx="14518">
                  <c:v>0.70970999999999995</c:v>
                </c:pt>
                <c:pt idx="14519">
                  <c:v>0.70934399999999997</c:v>
                </c:pt>
                <c:pt idx="14520">
                  <c:v>0.70897900000000003</c:v>
                </c:pt>
                <c:pt idx="14521">
                  <c:v>0.70861499999999999</c:v>
                </c:pt>
                <c:pt idx="14522">
                  <c:v>0.70825300000000002</c:v>
                </c:pt>
                <c:pt idx="14523">
                  <c:v>0.70789100000000005</c:v>
                </c:pt>
                <c:pt idx="14524">
                  <c:v>0.70753100000000002</c:v>
                </c:pt>
                <c:pt idx="14525">
                  <c:v>0.70717300000000005</c:v>
                </c:pt>
                <c:pt idx="14526">
                  <c:v>0.70681499999999997</c:v>
                </c:pt>
                <c:pt idx="14527">
                  <c:v>0.70645800000000003</c:v>
                </c:pt>
                <c:pt idx="14528">
                  <c:v>0.70610300000000004</c:v>
                </c:pt>
                <c:pt idx="14529">
                  <c:v>0.70574899999999996</c:v>
                </c:pt>
                <c:pt idx="14530">
                  <c:v>0.70539600000000002</c:v>
                </c:pt>
                <c:pt idx="14531">
                  <c:v>0.705044</c:v>
                </c:pt>
                <c:pt idx="14532">
                  <c:v>0.70469400000000004</c:v>
                </c:pt>
                <c:pt idx="14533">
                  <c:v>0.70434399999999997</c:v>
                </c:pt>
                <c:pt idx="14534">
                  <c:v>0.70399599999999996</c:v>
                </c:pt>
                <c:pt idx="14535">
                  <c:v>0.70364899999999997</c:v>
                </c:pt>
                <c:pt idx="14536">
                  <c:v>0.70330300000000001</c:v>
                </c:pt>
                <c:pt idx="14537">
                  <c:v>0.70295799999999997</c:v>
                </c:pt>
                <c:pt idx="14538">
                  <c:v>0.70261399999999996</c:v>
                </c:pt>
                <c:pt idx="14539">
                  <c:v>0.70227200000000001</c:v>
                </c:pt>
                <c:pt idx="14540">
                  <c:v>0.70193000000000005</c:v>
                </c:pt>
                <c:pt idx="14541">
                  <c:v>0.70159000000000005</c:v>
                </c:pt>
                <c:pt idx="14542">
                  <c:v>0.70125099999999996</c:v>
                </c:pt>
                <c:pt idx="14543">
                  <c:v>0.70091300000000001</c:v>
                </c:pt>
                <c:pt idx="14544">
                  <c:v>0.70057599999999998</c:v>
                </c:pt>
                <c:pt idx="14545">
                  <c:v>0.70023999999999997</c:v>
                </c:pt>
                <c:pt idx="14546">
                  <c:v>0.699905</c:v>
                </c:pt>
                <c:pt idx="14547">
                  <c:v>0.69957100000000005</c:v>
                </c:pt>
                <c:pt idx="14548">
                  <c:v>0.69923900000000005</c:v>
                </c:pt>
                <c:pt idx="14549">
                  <c:v>0.69890699999999994</c:v>
                </c:pt>
                <c:pt idx="14550">
                  <c:v>0.69857599999999997</c:v>
                </c:pt>
                <c:pt idx="14551">
                  <c:v>0.69824699999999995</c:v>
                </c:pt>
                <c:pt idx="14552">
                  <c:v>0.69791899999999996</c:v>
                </c:pt>
                <c:pt idx="14553">
                  <c:v>0.69759099999999996</c:v>
                </c:pt>
                <c:pt idx="14554">
                  <c:v>0.69726500000000002</c:v>
                </c:pt>
                <c:pt idx="14555">
                  <c:v>0.69694</c:v>
                </c:pt>
                <c:pt idx="14556">
                  <c:v>0.69661600000000001</c:v>
                </c:pt>
                <c:pt idx="14557">
                  <c:v>0.69629200000000002</c:v>
                </c:pt>
                <c:pt idx="14558">
                  <c:v>0.69596999999999998</c:v>
                </c:pt>
                <c:pt idx="14559">
                  <c:v>0.69564899999999996</c:v>
                </c:pt>
                <c:pt idx="14560">
                  <c:v>0.69532899999999997</c:v>
                </c:pt>
                <c:pt idx="14561">
                  <c:v>0.69501000000000002</c:v>
                </c:pt>
                <c:pt idx="14562">
                  <c:v>0.69469199999999998</c:v>
                </c:pt>
                <c:pt idx="14563">
                  <c:v>0.69437499999999996</c:v>
                </c:pt>
                <c:pt idx="14564">
                  <c:v>0.69405899999999998</c:v>
                </c:pt>
                <c:pt idx="14565">
                  <c:v>0.69374400000000003</c:v>
                </c:pt>
                <c:pt idx="14566">
                  <c:v>0.69342999999999999</c:v>
                </c:pt>
                <c:pt idx="14567">
                  <c:v>0.69311699999999998</c:v>
                </c:pt>
                <c:pt idx="14568">
                  <c:v>0.692805</c:v>
                </c:pt>
                <c:pt idx="14569">
                  <c:v>0.69249400000000005</c:v>
                </c:pt>
                <c:pt idx="14570">
                  <c:v>0.69218400000000002</c:v>
                </c:pt>
                <c:pt idx="14571">
                  <c:v>0.69187500000000002</c:v>
                </c:pt>
                <c:pt idx="14572">
                  <c:v>0.69156700000000004</c:v>
                </c:pt>
                <c:pt idx="14573">
                  <c:v>0.69125899999999996</c:v>
                </c:pt>
                <c:pt idx="14574">
                  <c:v>0.69095300000000004</c:v>
                </c:pt>
                <c:pt idx="14575">
                  <c:v>0.69064800000000004</c:v>
                </c:pt>
                <c:pt idx="14576">
                  <c:v>0.69034399999999996</c:v>
                </c:pt>
                <c:pt idx="14577">
                  <c:v>0.69003999999999999</c:v>
                </c:pt>
                <c:pt idx="14578">
                  <c:v>0.68973799999999996</c:v>
                </c:pt>
                <c:pt idx="14579">
                  <c:v>0.68943600000000005</c:v>
                </c:pt>
                <c:pt idx="14580">
                  <c:v>0.68913599999999997</c:v>
                </c:pt>
                <c:pt idx="14581">
                  <c:v>0.688836</c:v>
                </c:pt>
                <c:pt idx="14582">
                  <c:v>0.68853799999999998</c:v>
                </c:pt>
                <c:pt idx="14583">
                  <c:v>0.68823999999999996</c:v>
                </c:pt>
                <c:pt idx="14584">
                  <c:v>0.68794299999999997</c:v>
                </c:pt>
                <c:pt idx="14585">
                  <c:v>0.68764700000000001</c:v>
                </c:pt>
                <c:pt idx="14586">
                  <c:v>0.68735199999999996</c:v>
                </c:pt>
                <c:pt idx="14587">
                  <c:v>0.68705799999999995</c:v>
                </c:pt>
                <c:pt idx="14588">
                  <c:v>0.68676499999999996</c:v>
                </c:pt>
                <c:pt idx="14589">
                  <c:v>0.686473</c:v>
                </c:pt>
                <c:pt idx="14590">
                  <c:v>0.68618100000000004</c:v>
                </c:pt>
                <c:pt idx="14591">
                  <c:v>0.68589100000000003</c:v>
                </c:pt>
                <c:pt idx="14592">
                  <c:v>0.68560100000000002</c:v>
                </c:pt>
                <c:pt idx="14593">
                  <c:v>0.68531299999999995</c:v>
                </c:pt>
                <c:pt idx="14594">
                  <c:v>0.685025</c:v>
                </c:pt>
                <c:pt idx="14595">
                  <c:v>0.68473799999999996</c:v>
                </c:pt>
                <c:pt idx="14596">
                  <c:v>0.68445199999999995</c:v>
                </c:pt>
                <c:pt idx="14597">
                  <c:v>0.68416699999999997</c:v>
                </c:pt>
                <c:pt idx="14598">
                  <c:v>0.68388199999999999</c:v>
                </c:pt>
                <c:pt idx="14599">
                  <c:v>0.68359899999999996</c:v>
                </c:pt>
                <c:pt idx="14600">
                  <c:v>0.68331600000000003</c:v>
                </c:pt>
                <c:pt idx="14601">
                  <c:v>0.68303400000000003</c:v>
                </c:pt>
                <c:pt idx="14602">
                  <c:v>0.68275300000000005</c:v>
                </c:pt>
                <c:pt idx="14603">
                  <c:v>0.682473</c:v>
                </c:pt>
                <c:pt idx="14604">
                  <c:v>0.68219399999999997</c:v>
                </c:pt>
                <c:pt idx="14605">
                  <c:v>0.68191599999999997</c:v>
                </c:pt>
                <c:pt idx="14606">
                  <c:v>0.68163799999999997</c:v>
                </c:pt>
                <c:pt idx="14607">
                  <c:v>0.68136200000000002</c:v>
                </c:pt>
                <c:pt idx="14608">
                  <c:v>0.68108599999999997</c:v>
                </c:pt>
                <c:pt idx="14609">
                  <c:v>0.68081100000000006</c:v>
                </c:pt>
                <c:pt idx="14610">
                  <c:v>0.68053699999999995</c:v>
                </c:pt>
                <c:pt idx="14611">
                  <c:v>0.68026299999999995</c:v>
                </c:pt>
                <c:pt idx="14612">
                  <c:v>0.67999100000000001</c:v>
                </c:pt>
                <c:pt idx="14613">
                  <c:v>0.67971899999999996</c:v>
                </c:pt>
                <c:pt idx="14614">
                  <c:v>0.67944800000000005</c:v>
                </c:pt>
                <c:pt idx="14615">
                  <c:v>0.67917799999999995</c:v>
                </c:pt>
                <c:pt idx="14616">
                  <c:v>0.67890799999999996</c:v>
                </c:pt>
                <c:pt idx="14617">
                  <c:v>0.67864000000000002</c:v>
                </c:pt>
                <c:pt idx="14618">
                  <c:v>0.67837199999999998</c:v>
                </c:pt>
                <c:pt idx="14619">
                  <c:v>0.67810499999999996</c:v>
                </c:pt>
                <c:pt idx="14620">
                  <c:v>0.67783899999999997</c:v>
                </c:pt>
                <c:pt idx="14621">
                  <c:v>0.67757400000000001</c:v>
                </c:pt>
                <c:pt idx="14622">
                  <c:v>0.67730900000000005</c:v>
                </c:pt>
                <c:pt idx="14623">
                  <c:v>0.67704500000000001</c:v>
                </c:pt>
                <c:pt idx="14624">
                  <c:v>0.67678199999999999</c:v>
                </c:pt>
                <c:pt idx="14625">
                  <c:v>0.67652000000000001</c:v>
                </c:pt>
                <c:pt idx="14626">
                  <c:v>0.67625900000000005</c:v>
                </c:pt>
                <c:pt idx="14627">
                  <c:v>0.67599799999999999</c:v>
                </c:pt>
                <c:pt idx="14628">
                  <c:v>0.67573799999999995</c:v>
                </c:pt>
                <c:pt idx="14629">
                  <c:v>0.67547900000000005</c:v>
                </c:pt>
                <c:pt idx="14630">
                  <c:v>0.67522000000000004</c:v>
                </c:pt>
                <c:pt idx="14631">
                  <c:v>0.67496299999999998</c:v>
                </c:pt>
                <c:pt idx="14632">
                  <c:v>0.67470600000000003</c:v>
                </c:pt>
                <c:pt idx="14633">
                  <c:v>0.67444999999999999</c:v>
                </c:pt>
                <c:pt idx="14634">
                  <c:v>0.67419399999999996</c:v>
                </c:pt>
                <c:pt idx="14635">
                  <c:v>0.67393999999999998</c:v>
                </c:pt>
                <c:pt idx="14636">
                  <c:v>0.67368600000000001</c:v>
                </c:pt>
                <c:pt idx="14637">
                  <c:v>0.67343299999999995</c:v>
                </c:pt>
                <c:pt idx="14638">
                  <c:v>0.67318</c:v>
                </c:pt>
                <c:pt idx="14639">
                  <c:v>0.67292799999999997</c:v>
                </c:pt>
                <c:pt idx="14640">
                  <c:v>0.67267699999999997</c:v>
                </c:pt>
                <c:pt idx="14641">
                  <c:v>0.672427</c:v>
                </c:pt>
                <c:pt idx="14642">
                  <c:v>0.67217800000000005</c:v>
                </c:pt>
                <c:pt idx="14643">
                  <c:v>0.671929</c:v>
                </c:pt>
                <c:pt idx="14644">
                  <c:v>0.67168099999999997</c:v>
                </c:pt>
                <c:pt idx="14645">
                  <c:v>0.67143299999999995</c:v>
                </c:pt>
                <c:pt idx="14646">
                  <c:v>0.67118699999999998</c:v>
                </c:pt>
                <c:pt idx="14647">
                  <c:v>0.67094100000000001</c:v>
                </c:pt>
                <c:pt idx="14648">
                  <c:v>0.67069599999999996</c:v>
                </c:pt>
                <c:pt idx="14649">
                  <c:v>0.67045100000000002</c:v>
                </c:pt>
                <c:pt idx="14650">
                  <c:v>0.670207</c:v>
                </c:pt>
                <c:pt idx="14651">
                  <c:v>0.669964</c:v>
                </c:pt>
                <c:pt idx="14652">
                  <c:v>0.66972200000000004</c:v>
                </c:pt>
                <c:pt idx="14653">
                  <c:v>0.66947999999999996</c:v>
                </c:pt>
                <c:pt idx="14654">
                  <c:v>0.66923900000000003</c:v>
                </c:pt>
                <c:pt idx="14655">
                  <c:v>0.66899900000000001</c:v>
                </c:pt>
                <c:pt idx="14656">
                  <c:v>0.66875899999999999</c:v>
                </c:pt>
                <c:pt idx="14657">
                  <c:v>0.66852</c:v>
                </c:pt>
                <c:pt idx="14658">
                  <c:v>0.66828200000000004</c:v>
                </c:pt>
                <c:pt idx="14659">
                  <c:v>0.66804399999999997</c:v>
                </c:pt>
                <c:pt idx="14660">
                  <c:v>0.66780700000000004</c:v>
                </c:pt>
                <c:pt idx="14661">
                  <c:v>0.66757100000000003</c:v>
                </c:pt>
                <c:pt idx="14662">
                  <c:v>0.66733500000000001</c:v>
                </c:pt>
                <c:pt idx="14663">
                  <c:v>0.66710000000000003</c:v>
                </c:pt>
                <c:pt idx="14664">
                  <c:v>0.66686599999999996</c:v>
                </c:pt>
                <c:pt idx="14665">
                  <c:v>0.66663300000000003</c:v>
                </c:pt>
                <c:pt idx="14666">
                  <c:v>0.66639999999999999</c:v>
                </c:pt>
                <c:pt idx="14667">
                  <c:v>0.66616699999999995</c:v>
                </c:pt>
                <c:pt idx="14668">
                  <c:v>0.66593599999999997</c:v>
                </c:pt>
                <c:pt idx="14669">
                  <c:v>0.66570499999999999</c:v>
                </c:pt>
                <c:pt idx="14670">
                  <c:v>0.66547400000000001</c:v>
                </c:pt>
                <c:pt idx="14671">
                  <c:v>0.66524499999999998</c:v>
                </c:pt>
                <c:pt idx="14672">
                  <c:v>0.66501600000000005</c:v>
                </c:pt>
                <c:pt idx="14673">
                  <c:v>0.66478700000000002</c:v>
                </c:pt>
                <c:pt idx="14674">
                  <c:v>0.66456000000000004</c:v>
                </c:pt>
                <c:pt idx="14675">
                  <c:v>0.66433299999999995</c:v>
                </c:pt>
                <c:pt idx="14676">
                  <c:v>0.66410599999999997</c:v>
                </c:pt>
                <c:pt idx="14677">
                  <c:v>0.66388000000000003</c:v>
                </c:pt>
                <c:pt idx="14678">
                  <c:v>0.66365499999999999</c:v>
                </c:pt>
                <c:pt idx="14679">
                  <c:v>0.66343099999999999</c:v>
                </c:pt>
                <c:pt idx="14680">
                  <c:v>0.66320699999999999</c:v>
                </c:pt>
                <c:pt idx="14681">
                  <c:v>0.66298299999999999</c:v>
                </c:pt>
                <c:pt idx="14682">
                  <c:v>0.66276100000000004</c:v>
                </c:pt>
                <c:pt idx="14683">
                  <c:v>0.66253899999999999</c:v>
                </c:pt>
                <c:pt idx="14684">
                  <c:v>0.66231700000000004</c:v>
                </c:pt>
                <c:pt idx="14685">
                  <c:v>0.66209600000000002</c:v>
                </c:pt>
                <c:pt idx="14686">
                  <c:v>0.66187600000000002</c:v>
                </c:pt>
                <c:pt idx="14687">
                  <c:v>0.66165700000000005</c:v>
                </c:pt>
                <c:pt idx="14688">
                  <c:v>0.66143799999999997</c:v>
                </c:pt>
                <c:pt idx="14689">
                  <c:v>0.661219</c:v>
                </c:pt>
                <c:pt idx="14690">
                  <c:v>0.66100099999999995</c:v>
                </c:pt>
                <c:pt idx="14691">
                  <c:v>0.66078400000000004</c:v>
                </c:pt>
                <c:pt idx="14692">
                  <c:v>0.66056800000000004</c:v>
                </c:pt>
                <c:pt idx="14693">
                  <c:v>0.66035200000000005</c:v>
                </c:pt>
                <c:pt idx="14694">
                  <c:v>0.66013599999999995</c:v>
                </c:pt>
                <c:pt idx="14695">
                  <c:v>0.65992200000000001</c:v>
                </c:pt>
                <c:pt idx="14696">
                  <c:v>0.65970700000000004</c:v>
                </c:pt>
                <c:pt idx="14697">
                  <c:v>0.65949400000000002</c:v>
                </c:pt>
                <c:pt idx="14698">
                  <c:v>0.65928100000000001</c:v>
                </c:pt>
                <c:pt idx="14699">
                  <c:v>0.65906799999999999</c:v>
                </c:pt>
                <c:pt idx="14700">
                  <c:v>0.65885700000000003</c:v>
                </c:pt>
                <c:pt idx="14701">
                  <c:v>0.65864500000000004</c:v>
                </c:pt>
                <c:pt idx="14702">
                  <c:v>0.65843499999999999</c:v>
                </c:pt>
                <c:pt idx="14703">
                  <c:v>0.65822400000000003</c:v>
                </c:pt>
                <c:pt idx="14704">
                  <c:v>0.65801500000000002</c:v>
                </c:pt>
                <c:pt idx="14705">
                  <c:v>0.657806</c:v>
                </c:pt>
                <c:pt idx="14706">
                  <c:v>0.65759800000000002</c:v>
                </c:pt>
                <c:pt idx="14707">
                  <c:v>0.65739000000000003</c:v>
                </c:pt>
                <c:pt idx="14708">
                  <c:v>0.65718299999999996</c:v>
                </c:pt>
                <c:pt idx="14709">
                  <c:v>0.656976</c:v>
                </c:pt>
                <c:pt idx="14710">
                  <c:v>0.65676999999999996</c:v>
                </c:pt>
                <c:pt idx="14711">
                  <c:v>0.65656400000000004</c:v>
                </c:pt>
                <c:pt idx="14712">
                  <c:v>0.65635900000000003</c:v>
                </c:pt>
                <c:pt idx="14713">
                  <c:v>0.65615500000000004</c:v>
                </c:pt>
                <c:pt idx="14714">
                  <c:v>0.65595099999999995</c:v>
                </c:pt>
                <c:pt idx="14715">
                  <c:v>0.655748</c:v>
                </c:pt>
                <c:pt idx="14716">
                  <c:v>0.65554500000000004</c:v>
                </c:pt>
                <c:pt idx="14717">
                  <c:v>0.65534300000000001</c:v>
                </c:pt>
                <c:pt idx="14718">
                  <c:v>0.65514099999999997</c:v>
                </c:pt>
                <c:pt idx="14719">
                  <c:v>0.65493999999999997</c:v>
                </c:pt>
                <c:pt idx="14720">
                  <c:v>0.65473899999999996</c:v>
                </c:pt>
                <c:pt idx="14721">
                  <c:v>0.65453899999999998</c:v>
                </c:pt>
                <c:pt idx="14722">
                  <c:v>0.65434000000000003</c:v>
                </c:pt>
                <c:pt idx="14723">
                  <c:v>0.65414099999999997</c:v>
                </c:pt>
                <c:pt idx="14724">
                  <c:v>0.65394200000000002</c:v>
                </c:pt>
                <c:pt idx="14725">
                  <c:v>0.65374399999999999</c:v>
                </c:pt>
                <c:pt idx="14726">
                  <c:v>0.65354699999999999</c:v>
                </c:pt>
                <c:pt idx="14727">
                  <c:v>0.65334999999999999</c:v>
                </c:pt>
                <c:pt idx="14728">
                  <c:v>0.65315400000000001</c:v>
                </c:pt>
                <c:pt idx="14729">
                  <c:v>0.65295800000000004</c:v>
                </c:pt>
                <c:pt idx="14730">
                  <c:v>0.65276299999999998</c:v>
                </c:pt>
                <c:pt idx="14731">
                  <c:v>0.65256800000000004</c:v>
                </c:pt>
                <c:pt idx="14732">
                  <c:v>0.65237400000000001</c:v>
                </c:pt>
                <c:pt idx="14733">
                  <c:v>0.65217999999999998</c:v>
                </c:pt>
                <c:pt idx="14734">
                  <c:v>0.65198699999999998</c:v>
                </c:pt>
                <c:pt idx="14735">
                  <c:v>0.65179399999999998</c:v>
                </c:pt>
                <c:pt idx="14736">
                  <c:v>0.65160200000000001</c:v>
                </c:pt>
                <c:pt idx="14737">
                  <c:v>0.65141099999999996</c:v>
                </c:pt>
                <c:pt idx="14738">
                  <c:v>0.65122000000000002</c:v>
                </c:pt>
                <c:pt idx="14739">
                  <c:v>0.65102899999999997</c:v>
                </c:pt>
                <c:pt idx="14740">
                  <c:v>0.65083899999999995</c:v>
                </c:pt>
                <c:pt idx="14741">
                  <c:v>0.65064900000000003</c:v>
                </c:pt>
                <c:pt idx="14742">
                  <c:v>0.65046000000000004</c:v>
                </c:pt>
                <c:pt idx="14743">
                  <c:v>0.65027199999999996</c:v>
                </c:pt>
                <c:pt idx="14744">
                  <c:v>0.650084</c:v>
                </c:pt>
                <c:pt idx="14745">
                  <c:v>0.64989600000000003</c:v>
                </c:pt>
                <c:pt idx="14746">
                  <c:v>0.64970899999999998</c:v>
                </c:pt>
                <c:pt idx="14747">
                  <c:v>0.64952200000000004</c:v>
                </c:pt>
                <c:pt idx="14748">
                  <c:v>0.64933600000000002</c:v>
                </c:pt>
                <c:pt idx="14749">
                  <c:v>0.64915100000000003</c:v>
                </c:pt>
                <c:pt idx="14750">
                  <c:v>0.64896600000000004</c:v>
                </c:pt>
                <c:pt idx="14751">
                  <c:v>0.64878100000000005</c:v>
                </c:pt>
                <c:pt idx="14752">
                  <c:v>0.64859699999999998</c:v>
                </c:pt>
                <c:pt idx="14753">
                  <c:v>0.64841300000000002</c:v>
                </c:pt>
                <c:pt idx="14754">
                  <c:v>0.64822999999999997</c:v>
                </c:pt>
                <c:pt idx="14755">
                  <c:v>0.64804700000000004</c:v>
                </c:pt>
                <c:pt idx="14756">
                  <c:v>0.64786500000000002</c:v>
                </c:pt>
                <c:pt idx="14757">
                  <c:v>0.64768400000000004</c:v>
                </c:pt>
                <c:pt idx="14758">
                  <c:v>0.64750200000000002</c:v>
                </c:pt>
                <c:pt idx="14759">
                  <c:v>0.64732199999999995</c:v>
                </c:pt>
                <c:pt idx="14760">
                  <c:v>0.64714099999999997</c:v>
                </c:pt>
                <c:pt idx="14761">
                  <c:v>0.64696100000000001</c:v>
                </c:pt>
                <c:pt idx="14762">
                  <c:v>0.64678199999999997</c:v>
                </c:pt>
                <c:pt idx="14763">
                  <c:v>0.64660300000000004</c:v>
                </c:pt>
                <c:pt idx="14764">
                  <c:v>0.64642500000000003</c:v>
                </c:pt>
                <c:pt idx="14765">
                  <c:v>0.64624700000000002</c:v>
                </c:pt>
                <c:pt idx="14766">
                  <c:v>0.646069</c:v>
                </c:pt>
                <c:pt idx="14767">
                  <c:v>0.64589200000000002</c:v>
                </c:pt>
                <c:pt idx="14768">
                  <c:v>0.64571599999999996</c:v>
                </c:pt>
                <c:pt idx="14769">
                  <c:v>0.64554</c:v>
                </c:pt>
                <c:pt idx="14770">
                  <c:v>0.64536400000000005</c:v>
                </c:pt>
                <c:pt idx="14771">
                  <c:v>0.64518900000000001</c:v>
                </c:pt>
                <c:pt idx="14772">
                  <c:v>0.64501399999999998</c:v>
                </c:pt>
                <c:pt idx="14773">
                  <c:v>0.64483999999999997</c:v>
                </c:pt>
                <c:pt idx="14774">
                  <c:v>0.64466599999999996</c:v>
                </c:pt>
                <c:pt idx="14775">
                  <c:v>0.64449299999999998</c:v>
                </c:pt>
                <c:pt idx="14776">
                  <c:v>0.64432</c:v>
                </c:pt>
                <c:pt idx="14777">
                  <c:v>0.64414800000000005</c:v>
                </c:pt>
                <c:pt idx="14778">
                  <c:v>0.64397599999999999</c:v>
                </c:pt>
                <c:pt idx="14779">
                  <c:v>0.64380400000000004</c:v>
                </c:pt>
                <c:pt idx="14780">
                  <c:v>0.64363300000000001</c:v>
                </c:pt>
                <c:pt idx="14781">
                  <c:v>0.64346199999999998</c:v>
                </c:pt>
                <c:pt idx="14782">
                  <c:v>0.64329199999999997</c:v>
                </c:pt>
                <c:pt idx="14783">
                  <c:v>0.64312199999999997</c:v>
                </c:pt>
                <c:pt idx="14784">
                  <c:v>0.642953</c:v>
                </c:pt>
                <c:pt idx="14785">
                  <c:v>0.64278400000000002</c:v>
                </c:pt>
                <c:pt idx="14786">
                  <c:v>0.64261599999999997</c:v>
                </c:pt>
                <c:pt idx="14787">
                  <c:v>0.64244800000000002</c:v>
                </c:pt>
                <c:pt idx="14788">
                  <c:v>0.64227999999999996</c:v>
                </c:pt>
                <c:pt idx="14789">
                  <c:v>0.64211300000000004</c:v>
                </c:pt>
                <c:pt idx="14790">
                  <c:v>0.64194600000000002</c:v>
                </c:pt>
                <c:pt idx="14791">
                  <c:v>0.64178000000000002</c:v>
                </c:pt>
                <c:pt idx="14792">
                  <c:v>0.64161400000000002</c:v>
                </c:pt>
                <c:pt idx="14793">
                  <c:v>0.64144900000000005</c:v>
                </c:pt>
                <c:pt idx="14794">
                  <c:v>0.64128399999999997</c:v>
                </c:pt>
                <c:pt idx="14795">
                  <c:v>0.64111899999999999</c:v>
                </c:pt>
                <c:pt idx="14796">
                  <c:v>0.64095500000000005</c:v>
                </c:pt>
                <c:pt idx="14797">
                  <c:v>0.640791</c:v>
                </c:pt>
                <c:pt idx="14798">
                  <c:v>0.64062799999999998</c:v>
                </c:pt>
                <c:pt idx="14799">
                  <c:v>0.64046499999999995</c:v>
                </c:pt>
                <c:pt idx="14800">
                  <c:v>0.64030299999999996</c:v>
                </c:pt>
                <c:pt idx="14801">
                  <c:v>0.64014000000000004</c:v>
                </c:pt>
                <c:pt idx="14802">
                  <c:v>0.63997899999999996</c:v>
                </c:pt>
                <c:pt idx="14803">
                  <c:v>0.639818</c:v>
                </c:pt>
                <c:pt idx="14804">
                  <c:v>0.63965700000000003</c:v>
                </c:pt>
                <c:pt idx="14805">
                  <c:v>0.63949599999999995</c:v>
                </c:pt>
                <c:pt idx="14806">
                  <c:v>0.63933600000000002</c:v>
                </c:pt>
                <c:pt idx="14807">
                  <c:v>0.639177</c:v>
                </c:pt>
                <c:pt idx="14808">
                  <c:v>0.63901699999999995</c:v>
                </c:pt>
                <c:pt idx="14809">
                  <c:v>0.63885899999999995</c:v>
                </c:pt>
                <c:pt idx="14810">
                  <c:v>0.63870000000000005</c:v>
                </c:pt>
                <c:pt idx="14811">
                  <c:v>0.63854200000000005</c:v>
                </c:pt>
                <c:pt idx="14812">
                  <c:v>0.63838499999999998</c:v>
                </c:pt>
                <c:pt idx="14813">
                  <c:v>0.63822800000000002</c:v>
                </c:pt>
                <c:pt idx="14814">
                  <c:v>0.63807100000000005</c:v>
                </c:pt>
                <c:pt idx="14815">
                  <c:v>0.63791399999999998</c:v>
                </c:pt>
                <c:pt idx="14816">
                  <c:v>0.63775800000000005</c:v>
                </c:pt>
                <c:pt idx="14817">
                  <c:v>0.63760300000000003</c:v>
                </c:pt>
                <c:pt idx="14818">
                  <c:v>0.63744800000000001</c:v>
                </c:pt>
                <c:pt idx="14819">
                  <c:v>0.637293</c:v>
                </c:pt>
                <c:pt idx="14820">
                  <c:v>0.63713799999999998</c:v>
                </c:pt>
                <c:pt idx="14821">
                  <c:v>0.63698399999999999</c:v>
                </c:pt>
                <c:pt idx="14822">
                  <c:v>0.63683100000000004</c:v>
                </c:pt>
                <c:pt idx="14823">
                  <c:v>0.63667799999999997</c:v>
                </c:pt>
                <c:pt idx="14824">
                  <c:v>0.63652500000000001</c:v>
                </c:pt>
                <c:pt idx="14825">
                  <c:v>0.63637200000000005</c:v>
                </c:pt>
                <c:pt idx="14826">
                  <c:v>0.63622000000000001</c:v>
                </c:pt>
                <c:pt idx="14827">
                  <c:v>0.636069</c:v>
                </c:pt>
                <c:pt idx="14828">
                  <c:v>0.63591699999999995</c:v>
                </c:pt>
                <c:pt idx="14829">
                  <c:v>0.63576600000000005</c:v>
                </c:pt>
                <c:pt idx="14830">
                  <c:v>0.63561599999999996</c:v>
                </c:pt>
                <c:pt idx="14831">
                  <c:v>0.63546599999999998</c:v>
                </c:pt>
                <c:pt idx="14832">
                  <c:v>0.63531599999999999</c:v>
                </c:pt>
                <c:pt idx="14833">
                  <c:v>0.63516600000000001</c:v>
                </c:pt>
                <c:pt idx="14834">
                  <c:v>0.63501700000000005</c:v>
                </c:pt>
                <c:pt idx="14835">
                  <c:v>0.63486900000000002</c:v>
                </c:pt>
                <c:pt idx="14836">
                  <c:v>0.63471999999999995</c:v>
                </c:pt>
                <c:pt idx="14837">
                  <c:v>0.63457200000000002</c:v>
                </c:pt>
                <c:pt idx="14838">
                  <c:v>0.63442500000000002</c:v>
                </c:pt>
                <c:pt idx="14839">
                  <c:v>0.63427800000000001</c:v>
                </c:pt>
                <c:pt idx="14840">
                  <c:v>0.634131</c:v>
                </c:pt>
                <c:pt idx="14841">
                  <c:v>0.63398399999999999</c:v>
                </c:pt>
                <c:pt idx="14842">
                  <c:v>0.63383800000000001</c:v>
                </c:pt>
                <c:pt idx="14843">
                  <c:v>0.63369299999999995</c:v>
                </c:pt>
                <c:pt idx="14844">
                  <c:v>0.63354699999999997</c:v>
                </c:pt>
                <c:pt idx="14845">
                  <c:v>0.63340200000000002</c:v>
                </c:pt>
                <c:pt idx="14846">
                  <c:v>0.63325799999999999</c:v>
                </c:pt>
                <c:pt idx="14847">
                  <c:v>0.63311300000000004</c:v>
                </c:pt>
                <c:pt idx="14848">
                  <c:v>0.63297000000000003</c:v>
                </c:pt>
                <c:pt idx="14849">
                  <c:v>0.632826</c:v>
                </c:pt>
                <c:pt idx="14850">
                  <c:v>0.632683</c:v>
                </c:pt>
                <c:pt idx="14851">
                  <c:v>0.63253999999999999</c:v>
                </c:pt>
                <c:pt idx="14852">
                  <c:v>0.63239800000000002</c:v>
                </c:pt>
                <c:pt idx="14853">
                  <c:v>0.63225500000000001</c:v>
                </c:pt>
                <c:pt idx="14854">
                  <c:v>0.63211399999999995</c:v>
                </c:pt>
                <c:pt idx="14855">
                  <c:v>0.63197199999999998</c:v>
                </c:pt>
                <c:pt idx="14856">
                  <c:v>0.63183100000000003</c:v>
                </c:pt>
                <c:pt idx="14857">
                  <c:v>0.631691</c:v>
                </c:pt>
                <c:pt idx="14858">
                  <c:v>0.63154999999999994</c:v>
                </c:pt>
                <c:pt idx="14859">
                  <c:v>0.63141000000000003</c:v>
                </c:pt>
                <c:pt idx="14860">
                  <c:v>0.63127</c:v>
                </c:pt>
                <c:pt idx="14861">
                  <c:v>0.631131</c:v>
                </c:pt>
                <c:pt idx="14862">
                  <c:v>0.630992</c:v>
                </c:pt>
                <c:pt idx="14863">
                  <c:v>0.63085400000000003</c:v>
                </c:pt>
                <c:pt idx="14864">
                  <c:v>0.63071500000000003</c:v>
                </c:pt>
                <c:pt idx="14865">
                  <c:v>0.63057700000000005</c:v>
                </c:pt>
                <c:pt idx="14866">
                  <c:v>0.63044</c:v>
                </c:pt>
                <c:pt idx="14867">
                  <c:v>0.63030299999999995</c:v>
                </c:pt>
                <c:pt idx="14868">
                  <c:v>0.630166</c:v>
                </c:pt>
                <c:pt idx="14869">
                  <c:v>0.63002899999999995</c:v>
                </c:pt>
                <c:pt idx="14870">
                  <c:v>0.62989300000000004</c:v>
                </c:pt>
                <c:pt idx="14871">
                  <c:v>0.62975700000000001</c:v>
                </c:pt>
                <c:pt idx="14872">
                  <c:v>0.62962099999999999</c:v>
                </c:pt>
                <c:pt idx="14873">
                  <c:v>0.62948599999999999</c:v>
                </c:pt>
                <c:pt idx="14874">
                  <c:v>0.62935099999999999</c:v>
                </c:pt>
                <c:pt idx="14875">
                  <c:v>0.62921700000000003</c:v>
                </c:pt>
                <c:pt idx="14876">
                  <c:v>0.62908200000000003</c:v>
                </c:pt>
                <c:pt idx="14877">
                  <c:v>0.62894799999999995</c:v>
                </c:pt>
                <c:pt idx="14878">
                  <c:v>0.62881500000000001</c:v>
                </c:pt>
                <c:pt idx="14879">
                  <c:v>0.62868199999999996</c:v>
                </c:pt>
                <c:pt idx="14880">
                  <c:v>0.62854900000000002</c:v>
                </c:pt>
                <c:pt idx="14881">
                  <c:v>0.62841599999999997</c:v>
                </c:pt>
                <c:pt idx="14882">
                  <c:v>0.62828399999999995</c:v>
                </c:pt>
                <c:pt idx="14883">
                  <c:v>0.62815200000000004</c:v>
                </c:pt>
                <c:pt idx="14884">
                  <c:v>0.62802000000000002</c:v>
                </c:pt>
                <c:pt idx="14885">
                  <c:v>0.62788900000000003</c:v>
                </c:pt>
                <c:pt idx="14886">
                  <c:v>0.62775800000000004</c:v>
                </c:pt>
                <c:pt idx="14887">
                  <c:v>0.62762700000000005</c:v>
                </c:pt>
                <c:pt idx="14888">
                  <c:v>0.62749699999999997</c:v>
                </c:pt>
                <c:pt idx="14889">
                  <c:v>0.62736700000000001</c:v>
                </c:pt>
                <c:pt idx="14890">
                  <c:v>0.62723700000000004</c:v>
                </c:pt>
                <c:pt idx="14891">
                  <c:v>0.627108</c:v>
                </c:pt>
                <c:pt idx="14892">
                  <c:v>0.62697899999999995</c:v>
                </c:pt>
                <c:pt idx="14893">
                  <c:v>0.62685000000000002</c:v>
                </c:pt>
                <c:pt idx="14894">
                  <c:v>0.626722</c:v>
                </c:pt>
                <c:pt idx="14895">
                  <c:v>0.62659299999999996</c:v>
                </c:pt>
                <c:pt idx="14896">
                  <c:v>0.62646599999999997</c:v>
                </c:pt>
                <c:pt idx="14897">
                  <c:v>0.62633799999999995</c:v>
                </c:pt>
                <c:pt idx="14898">
                  <c:v>0.62621099999999996</c:v>
                </c:pt>
                <c:pt idx="14899">
                  <c:v>0.62608399999999997</c:v>
                </c:pt>
                <c:pt idx="14900">
                  <c:v>0.62595699999999999</c:v>
                </c:pt>
                <c:pt idx="14901">
                  <c:v>0.62583100000000003</c:v>
                </c:pt>
                <c:pt idx="14902">
                  <c:v>0.62570499999999996</c:v>
                </c:pt>
                <c:pt idx="14903">
                  <c:v>0.62558000000000002</c:v>
                </c:pt>
                <c:pt idx="14904">
                  <c:v>0.62545399999999995</c:v>
                </c:pt>
                <c:pt idx="14905">
                  <c:v>0.62532900000000002</c:v>
                </c:pt>
                <c:pt idx="14906">
                  <c:v>0.62520399999999998</c:v>
                </c:pt>
                <c:pt idx="14907">
                  <c:v>0.62507999999999997</c:v>
                </c:pt>
                <c:pt idx="14908">
                  <c:v>0.62495599999999996</c:v>
                </c:pt>
                <c:pt idx="14909">
                  <c:v>0.62483200000000005</c:v>
                </c:pt>
                <c:pt idx="14910">
                  <c:v>0.62470899999999996</c:v>
                </c:pt>
                <c:pt idx="14911">
                  <c:v>0.62458499999999995</c:v>
                </c:pt>
                <c:pt idx="14912">
                  <c:v>0.62446199999999996</c:v>
                </c:pt>
                <c:pt idx="14913">
                  <c:v>0.62434000000000001</c:v>
                </c:pt>
                <c:pt idx="14914">
                  <c:v>0.62421700000000002</c:v>
                </c:pt>
                <c:pt idx="14915">
                  <c:v>0.62409499999999996</c:v>
                </c:pt>
                <c:pt idx="14916">
                  <c:v>0.62397400000000003</c:v>
                </c:pt>
                <c:pt idx="14917">
                  <c:v>0.62385199999999996</c:v>
                </c:pt>
                <c:pt idx="14918">
                  <c:v>0.62373100000000004</c:v>
                </c:pt>
                <c:pt idx="14919">
                  <c:v>0.62361</c:v>
                </c:pt>
                <c:pt idx="14920">
                  <c:v>0.62348999999999999</c:v>
                </c:pt>
                <c:pt idx="14921">
                  <c:v>0.62336899999999995</c:v>
                </c:pt>
                <c:pt idx="14922">
                  <c:v>0.62324900000000005</c:v>
                </c:pt>
                <c:pt idx="14923">
                  <c:v>0.62312999999999996</c:v>
                </c:pt>
                <c:pt idx="14924">
                  <c:v>0.62300999999999995</c:v>
                </c:pt>
                <c:pt idx="14925">
                  <c:v>0.62289099999999997</c:v>
                </c:pt>
                <c:pt idx="14926">
                  <c:v>0.62277199999999999</c:v>
                </c:pt>
                <c:pt idx="14927">
                  <c:v>0.62265400000000004</c:v>
                </c:pt>
                <c:pt idx="14928">
                  <c:v>0.62253499999999995</c:v>
                </c:pt>
                <c:pt idx="14929">
                  <c:v>0.622417</c:v>
                </c:pt>
                <c:pt idx="14930">
                  <c:v>0.62229999999999996</c:v>
                </c:pt>
                <c:pt idx="14931">
                  <c:v>0.62218200000000001</c:v>
                </c:pt>
                <c:pt idx="14932">
                  <c:v>0.62206499999999998</c:v>
                </c:pt>
                <c:pt idx="14933">
                  <c:v>0.62194799999999995</c:v>
                </c:pt>
                <c:pt idx="14934">
                  <c:v>0.62183200000000005</c:v>
                </c:pt>
                <c:pt idx="14935">
                  <c:v>0.62171500000000002</c:v>
                </c:pt>
                <c:pt idx="14936">
                  <c:v>0.62159900000000001</c:v>
                </c:pt>
                <c:pt idx="14937">
                  <c:v>0.62148400000000004</c:v>
                </c:pt>
                <c:pt idx="14938">
                  <c:v>0.62136800000000003</c:v>
                </c:pt>
                <c:pt idx="14939">
                  <c:v>0.62125300000000006</c:v>
                </c:pt>
                <c:pt idx="14940">
                  <c:v>0.62113799999999997</c:v>
                </c:pt>
                <c:pt idx="14941">
                  <c:v>0.62102400000000002</c:v>
                </c:pt>
                <c:pt idx="14942">
                  <c:v>0.62090900000000004</c:v>
                </c:pt>
                <c:pt idx="14943">
                  <c:v>0.62079499999999999</c:v>
                </c:pt>
                <c:pt idx="14944">
                  <c:v>0.62068100000000004</c:v>
                </c:pt>
                <c:pt idx="14945">
                  <c:v>0.62056800000000001</c:v>
                </c:pt>
                <c:pt idx="14946">
                  <c:v>0.62045399999999995</c:v>
                </c:pt>
                <c:pt idx="14947">
                  <c:v>0.62034100000000003</c:v>
                </c:pt>
                <c:pt idx="14948">
                  <c:v>0.62022900000000003</c:v>
                </c:pt>
                <c:pt idx="14949">
                  <c:v>0.620116</c:v>
                </c:pt>
                <c:pt idx="14950">
                  <c:v>0.620004</c:v>
                </c:pt>
                <c:pt idx="14951">
                  <c:v>0.619892</c:v>
                </c:pt>
                <c:pt idx="14952">
                  <c:v>0.61978100000000003</c:v>
                </c:pt>
                <c:pt idx="14953">
                  <c:v>0.61966900000000003</c:v>
                </c:pt>
                <c:pt idx="14954">
                  <c:v>0.61955800000000005</c:v>
                </c:pt>
                <c:pt idx="14955">
                  <c:v>0.61944699999999997</c:v>
                </c:pt>
                <c:pt idx="14956">
                  <c:v>0.61933700000000003</c:v>
                </c:pt>
                <c:pt idx="14957">
                  <c:v>0.61922600000000005</c:v>
                </c:pt>
                <c:pt idx="14958">
                  <c:v>0.619116</c:v>
                </c:pt>
                <c:pt idx="14959">
                  <c:v>0.61900599999999995</c:v>
                </c:pt>
                <c:pt idx="14960">
                  <c:v>0.61889700000000003</c:v>
                </c:pt>
                <c:pt idx="14961">
                  <c:v>0.61878699999999998</c:v>
                </c:pt>
                <c:pt idx="14962">
                  <c:v>0.61867799999999995</c:v>
                </c:pt>
                <c:pt idx="14963">
                  <c:v>0.61856999999999995</c:v>
                </c:pt>
                <c:pt idx="14964">
                  <c:v>0.61846100000000004</c:v>
                </c:pt>
                <c:pt idx="14965">
                  <c:v>0.61835300000000004</c:v>
                </c:pt>
                <c:pt idx="14966">
                  <c:v>0.61824500000000004</c:v>
                </c:pt>
                <c:pt idx="14967">
                  <c:v>0.61813700000000005</c:v>
                </c:pt>
                <c:pt idx="14968">
                  <c:v>0.61802999999999997</c:v>
                </c:pt>
                <c:pt idx="14969">
                  <c:v>0.61792199999999997</c:v>
                </c:pt>
                <c:pt idx="14970">
                  <c:v>0.61781600000000003</c:v>
                </c:pt>
                <c:pt idx="14971">
                  <c:v>0.61770899999999995</c:v>
                </c:pt>
                <c:pt idx="14972">
                  <c:v>0.61760199999999998</c:v>
                </c:pt>
                <c:pt idx="14973">
                  <c:v>0.61749600000000004</c:v>
                </c:pt>
                <c:pt idx="14974">
                  <c:v>0.61738999999999999</c:v>
                </c:pt>
                <c:pt idx="14975">
                  <c:v>0.61728400000000005</c:v>
                </c:pt>
                <c:pt idx="14976">
                  <c:v>0.61717900000000003</c:v>
                </c:pt>
                <c:pt idx="14977">
                  <c:v>0.61707400000000001</c:v>
                </c:pt>
                <c:pt idx="14978">
                  <c:v>0.61696899999999999</c:v>
                </c:pt>
                <c:pt idx="14979">
                  <c:v>0.61686399999999997</c:v>
                </c:pt>
                <c:pt idx="14980">
                  <c:v>0.61675999999999997</c:v>
                </c:pt>
                <c:pt idx="14981">
                  <c:v>0.61665499999999995</c:v>
                </c:pt>
                <c:pt idx="14982">
                  <c:v>0.61655099999999996</c:v>
                </c:pt>
                <c:pt idx="14983">
                  <c:v>0.616448</c:v>
                </c:pt>
                <c:pt idx="14984">
                  <c:v>0.616344</c:v>
                </c:pt>
                <c:pt idx="14985">
                  <c:v>0.61624100000000004</c:v>
                </c:pt>
                <c:pt idx="14986">
                  <c:v>0.61613799999999996</c:v>
                </c:pt>
                <c:pt idx="14987">
                  <c:v>0.616035</c:v>
                </c:pt>
                <c:pt idx="14988">
                  <c:v>0.61593299999999995</c:v>
                </c:pt>
                <c:pt idx="14989">
                  <c:v>0.61582999999999999</c:v>
                </c:pt>
                <c:pt idx="14990">
                  <c:v>0.61572800000000005</c:v>
                </c:pt>
                <c:pt idx="14991">
                  <c:v>0.61562600000000001</c:v>
                </c:pt>
                <c:pt idx="14992">
                  <c:v>0.61552499999999999</c:v>
                </c:pt>
                <c:pt idx="14993">
                  <c:v>0.61542399999999997</c:v>
                </c:pt>
                <c:pt idx="14994">
                  <c:v>0.61532299999999995</c:v>
                </c:pt>
                <c:pt idx="14995">
                  <c:v>0.61522200000000005</c:v>
                </c:pt>
                <c:pt idx="14996">
                  <c:v>0.61512100000000003</c:v>
                </c:pt>
                <c:pt idx="14997">
                  <c:v>0.61502100000000004</c:v>
                </c:pt>
                <c:pt idx="14998">
                  <c:v>0.61492100000000005</c:v>
                </c:pt>
                <c:pt idx="14999">
                  <c:v>0.61482099999999995</c:v>
                </c:pt>
                <c:pt idx="15000">
                  <c:v>0.61472099999999996</c:v>
                </c:pt>
                <c:pt idx="15001">
                  <c:v>0.614622</c:v>
                </c:pt>
                <c:pt idx="15002">
                  <c:v>0.61452200000000001</c:v>
                </c:pt>
                <c:pt idx="15003">
                  <c:v>0.61442300000000005</c:v>
                </c:pt>
                <c:pt idx="15004">
                  <c:v>0.61432500000000001</c:v>
                </c:pt>
                <c:pt idx="15005">
                  <c:v>0.61422600000000005</c:v>
                </c:pt>
                <c:pt idx="15006">
                  <c:v>0.61412800000000001</c:v>
                </c:pt>
                <c:pt idx="15007">
                  <c:v>0.61402999999999996</c:v>
                </c:pt>
                <c:pt idx="15008">
                  <c:v>0.61393200000000003</c:v>
                </c:pt>
                <c:pt idx="15009">
                  <c:v>0.61383399999999999</c:v>
                </c:pt>
                <c:pt idx="15010">
                  <c:v>0.61373699999999998</c:v>
                </c:pt>
                <c:pt idx="15011">
                  <c:v>0.61363999999999996</c:v>
                </c:pt>
                <c:pt idx="15012">
                  <c:v>0.61354299999999995</c:v>
                </c:pt>
                <c:pt idx="15013">
                  <c:v>0.61344600000000005</c:v>
                </c:pt>
                <c:pt idx="15014">
                  <c:v>0.61334999999999995</c:v>
                </c:pt>
                <c:pt idx="15015">
                  <c:v>0.61325399999999997</c:v>
                </c:pt>
                <c:pt idx="15016">
                  <c:v>0.61315799999999998</c:v>
                </c:pt>
                <c:pt idx="15017">
                  <c:v>0.613062</c:v>
                </c:pt>
                <c:pt idx="15018">
                  <c:v>0.61296600000000001</c:v>
                </c:pt>
                <c:pt idx="15019">
                  <c:v>0.61287100000000005</c:v>
                </c:pt>
                <c:pt idx="15020">
                  <c:v>0.61277599999999999</c:v>
                </c:pt>
                <c:pt idx="15021">
                  <c:v>0.61268100000000003</c:v>
                </c:pt>
                <c:pt idx="15022">
                  <c:v>0.61258599999999996</c:v>
                </c:pt>
                <c:pt idx="15023">
                  <c:v>0.61249200000000004</c:v>
                </c:pt>
                <c:pt idx="15024">
                  <c:v>0.612398</c:v>
                </c:pt>
                <c:pt idx="15025">
                  <c:v>0.61230399999999996</c:v>
                </c:pt>
                <c:pt idx="15026">
                  <c:v>0.61221000000000003</c:v>
                </c:pt>
                <c:pt idx="15027">
                  <c:v>0.61211599999999999</c:v>
                </c:pt>
                <c:pt idx="15028">
                  <c:v>0.61202299999999998</c:v>
                </c:pt>
                <c:pt idx="15029">
                  <c:v>0.61192999999999997</c:v>
                </c:pt>
                <c:pt idx="15030">
                  <c:v>0.61183699999999996</c:v>
                </c:pt>
                <c:pt idx="15031">
                  <c:v>0.61174399999999995</c:v>
                </c:pt>
                <c:pt idx="15032">
                  <c:v>0.61165199999999997</c:v>
                </c:pt>
                <c:pt idx="15033">
                  <c:v>0.61155899999999996</c:v>
                </c:pt>
                <c:pt idx="15034">
                  <c:v>0.61146699999999998</c:v>
                </c:pt>
                <c:pt idx="15035">
                  <c:v>0.611375</c:v>
                </c:pt>
                <c:pt idx="15036">
                  <c:v>0.61128400000000005</c:v>
                </c:pt>
                <c:pt idx="15037">
                  <c:v>0.61119199999999996</c:v>
                </c:pt>
                <c:pt idx="15038">
                  <c:v>0.61110100000000001</c:v>
                </c:pt>
                <c:pt idx="15039">
                  <c:v>0.61101000000000005</c:v>
                </c:pt>
                <c:pt idx="15040">
                  <c:v>0.61091899999999999</c:v>
                </c:pt>
                <c:pt idx="15041">
                  <c:v>0.61082899999999996</c:v>
                </c:pt>
                <c:pt idx="15042">
                  <c:v>0.610738</c:v>
                </c:pt>
                <c:pt idx="15043">
                  <c:v>0.61064799999999997</c:v>
                </c:pt>
                <c:pt idx="15044">
                  <c:v>0.61055800000000005</c:v>
                </c:pt>
                <c:pt idx="15045">
                  <c:v>0.61046800000000001</c:v>
                </c:pt>
                <c:pt idx="15046">
                  <c:v>0.610379</c:v>
                </c:pt>
                <c:pt idx="15047">
                  <c:v>0.61028899999999997</c:v>
                </c:pt>
                <c:pt idx="15048">
                  <c:v>0.61019999999999996</c:v>
                </c:pt>
                <c:pt idx="15049">
                  <c:v>0.61011099999999996</c:v>
                </c:pt>
                <c:pt idx="15050">
                  <c:v>0.61002299999999998</c:v>
                </c:pt>
                <c:pt idx="15051">
                  <c:v>0.60993399999999998</c:v>
                </c:pt>
                <c:pt idx="15052">
                  <c:v>0.609846</c:v>
                </c:pt>
                <c:pt idx="15053">
                  <c:v>0.60975800000000002</c:v>
                </c:pt>
                <c:pt idx="15054">
                  <c:v>0.60967000000000005</c:v>
                </c:pt>
                <c:pt idx="15055">
                  <c:v>0.60958199999999996</c:v>
                </c:pt>
                <c:pt idx="15056">
                  <c:v>0.60949500000000001</c:v>
                </c:pt>
                <c:pt idx="15057">
                  <c:v>0.60940700000000003</c:v>
                </c:pt>
                <c:pt idx="15058">
                  <c:v>0.60931999999999997</c:v>
                </c:pt>
                <c:pt idx="15059">
                  <c:v>0.60923300000000002</c:v>
                </c:pt>
                <c:pt idx="15060">
                  <c:v>0.60914699999999999</c:v>
                </c:pt>
                <c:pt idx="15061">
                  <c:v>0.60906000000000005</c:v>
                </c:pt>
                <c:pt idx="15062">
                  <c:v>0.60897400000000002</c:v>
                </c:pt>
                <c:pt idx="15063">
                  <c:v>0.60888799999999998</c:v>
                </c:pt>
                <c:pt idx="15064">
                  <c:v>0.60880199999999995</c:v>
                </c:pt>
                <c:pt idx="15065">
                  <c:v>0.60871600000000003</c:v>
                </c:pt>
                <c:pt idx="15066">
                  <c:v>0.60863100000000003</c:v>
                </c:pt>
                <c:pt idx="15067">
                  <c:v>0.608545</c:v>
                </c:pt>
                <c:pt idx="15068">
                  <c:v>0.60846</c:v>
                </c:pt>
                <c:pt idx="15069">
                  <c:v>0.608375</c:v>
                </c:pt>
                <c:pt idx="15070">
                  <c:v>0.60829100000000003</c:v>
                </c:pt>
                <c:pt idx="15071">
                  <c:v>0.60820600000000002</c:v>
                </c:pt>
                <c:pt idx="15072">
                  <c:v>0.60812200000000005</c:v>
                </c:pt>
                <c:pt idx="15073">
                  <c:v>0.60803799999999997</c:v>
                </c:pt>
                <c:pt idx="15074">
                  <c:v>0.60795399999999999</c:v>
                </c:pt>
                <c:pt idx="15075">
                  <c:v>0.60787000000000002</c:v>
                </c:pt>
                <c:pt idx="15076">
                  <c:v>0.60778600000000005</c:v>
                </c:pt>
                <c:pt idx="15077">
                  <c:v>0.60770299999999999</c:v>
                </c:pt>
                <c:pt idx="15078">
                  <c:v>0.60762000000000005</c:v>
                </c:pt>
                <c:pt idx="15079">
                  <c:v>0.60753699999999999</c:v>
                </c:pt>
                <c:pt idx="15080">
                  <c:v>0.60745400000000005</c:v>
                </c:pt>
                <c:pt idx="15081">
                  <c:v>0.60737099999999999</c:v>
                </c:pt>
                <c:pt idx="15082">
                  <c:v>0.60728899999999997</c:v>
                </c:pt>
                <c:pt idx="15083">
                  <c:v>0.60720700000000005</c:v>
                </c:pt>
                <c:pt idx="15084">
                  <c:v>0.60712500000000003</c:v>
                </c:pt>
                <c:pt idx="15085">
                  <c:v>0.607043</c:v>
                </c:pt>
                <c:pt idx="15086">
                  <c:v>0.60696099999999997</c:v>
                </c:pt>
                <c:pt idx="15087">
                  <c:v>0.60687999999999998</c:v>
                </c:pt>
                <c:pt idx="15088">
                  <c:v>0.60679799999999995</c:v>
                </c:pt>
                <c:pt idx="15089">
                  <c:v>0.60671699999999995</c:v>
                </c:pt>
                <c:pt idx="15090">
                  <c:v>0.60663599999999995</c:v>
                </c:pt>
                <c:pt idx="15091">
                  <c:v>0.60655599999999998</c:v>
                </c:pt>
                <c:pt idx="15092">
                  <c:v>0.60647499999999999</c:v>
                </c:pt>
                <c:pt idx="15093">
                  <c:v>0.60639500000000002</c:v>
                </c:pt>
                <c:pt idx="15094">
                  <c:v>0.60631400000000002</c:v>
                </c:pt>
                <c:pt idx="15095">
                  <c:v>0.60623400000000005</c:v>
                </c:pt>
                <c:pt idx="15096">
                  <c:v>0.606155</c:v>
                </c:pt>
                <c:pt idx="15097">
                  <c:v>0.60607500000000003</c:v>
                </c:pt>
                <c:pt idx="15098">
                  <c:v>0.60599499999999995</c:v>
                </c:pt>
                <c:pt idx="15099">
                  <c:v>0.60591600000000001</c:v>
                </c:pt>
                <c:pt idx="15100">
                  <c:v>0.60583699999999996</c:v>
                </c:pt>
                <c:pt idx="15101">
                  <c:v>0.60575800000000002</c:v>
                </c:pt>
                <c:pt idx="15102">
                  <c:v>0.60567899999999997</c:v>
                </c:pt>
                <c:pt idx="15103">
                  <c:v>0.60560099999999994</c:v>
                </c:pt>
                <c:pt idx="15104">
                  <c:v>0.605522</c:v>
                </c:pt>
                <c:pt idx="15105">
                  <c:v>0.60544399999999998</c:v>
                </c:pt>
                <c:pt idx="15106">
                  <c:v>0.60536599999999996</c:v>
                </c:pt>
                <c:pt idx="15107">
                  <c:v>0.60528800000000005</c:v>
                </c:pt>
                <c:pt idx="15108">
                  <c:v>0.60521100000000005</c:v>
                </c:pt>
                <c:pt idx="15109">
                  <c:v>0.60513300000000003</c:v>
                </c:pt>
                <c:pt idx="15110">
                  <c:v>0.60505600000000004</c:v>
                </c:pt>
                <c:pt idx="15111">
                  <c:v>0.60497900000000004</c:v>
                </c:pt>
                <c:pt idx="15112">
                  <c:v>0.60490200000000005</c:v>
                </c:pt>
                <c:pt idx="15113">
                  <c:v>0.60482499999999995</c:v>
                </c:pt>
                <c:pt idx="15114">
                  <c:v>0.60474799999999995</c:v>
                </c:pt>
                <c:pt idx="15115">
                  <c:v>0.60467199999999999</c:v>
                </c:pt>
                <c:pt idx="15116">
                  <c:v>0.60459600000000002</c:v>
                </c:pt>
                <c:pt idx="15117">
                  <c:v>0.60451900000000003</c:v>
                </c:pt>
                <c:pt idx="15118">
                  <c:v>0.60444299999999995</c:v>
                </c:pt>
                <c:pt idx="15119">
                  <c:v>0.60436800000000002</c:v>
                </c:pt>
                <c:pt idx="15120">
                  <c:v>0.60429200000000005</c:v>
                </c:pt>
                <c:pt idx="15121">
                  <c:v>0.604217</c:v>
                </c:pt>
                <c:pt idx="15122">
                  <c:v>0.60414100000000004</c:v>
                </c:pt>
                <c:pt idx="15123">
                  <c:v>0.60406599999999999</c:v>
                </c:pt>
                <c:pt idx="15124">
                  <c:v>0.60399099999999994</c:v>
                </c:pt>
                <c:pt idx="15125">
                  <c:v>0.60391700000000004</c:v>
                </c:pt>
                <c:pt idx="15126">
                  <c:v>0.60384199999999999</c:v>
                </c:pt>
                <c:pt idx="15127">
                  <c:v>0.60376799999999997</c:v>
                </c:pt>
                <c:pt idx="15128">
                  <c:v>0.60369399999999995</c:v>
                </c:pt>
                <c:pt idx="15129">
                  <c:v>0.60361900000000002</c:v>
                </c:pt>
                <c:pt idx="15130">
                  <c:v>0.60354600000000003</c:v>
                </c:pt>
                <c:pt idx="15131">
                  <c:v>0.60347200000000001</c:v>
                </c:pt>
                <c:pt idx="15132">
                  <c:v>0.60339799999999999</c:v>
                </c:pt>
                <c:pt idx="15133">
                  <c:v>0.603325</c:v>
                </c:pt>
                <c:pt idx="15134">
                  <c:v>0.60325200000000001</c:v>
                </c:pt>
                <c:pt idx="15135">
                  <c:v>0.60317900000000002</c:v>
                </c:pt>
                <c:pt idx="15136">
                  <c:v>0.60310600000000003</c:v>
                </c:pt>
                <c:pt idx="15137">
                  <c:v>0.60303300000000004</c:v>
                </c:pt>
                <c:pt idx="15138">
                  <c:v>0.60296000000000005</c:v>
                </c:pt>
                <c:pt idx="15139">
                  <c:v>0.60288799999999998</c:v>
                </c:pt>
                <c:pt idx="15140">
                  <c:v>0.60281600000000002</c:v>
                </c:pt>
                <c:pt idx="15141">
                  <c:v>0.60274399999999995</c:v>
                </c:pt>
                <c:pt idx="15142">
                  <c:v>0.60267199999999999</c:v>
                </c:pt>
                <c:pt idx="15143">
                  <c:v>0.60260000000000002</c:v>
                </c:pt>
                <c:pt idx="15144">
                  <c:v>0.60252799999999995</c:v>
                </c:pt>
                <c:pt idx="15145">
                  <c:v>0.60245700000000002</c:v>
                </c:pt>
                <c:pt idx="15146">
                  <c:v>0.60238599999999998</c:v>
                </c:pt>
                <c:pt idx="15147">
                  <c:v>0.60231500000000004</c:v>
                </c:pt>
                <c:pt idx="15148">
                  <c:v>0.602244</c:v>
                </c:pt>
                <c:pt idx="15149">
                  <c:v>0.60217299999999996</c:v>
                </c:pt>
                <c:pt idx="15150">
                  <c:v>0.60210200000000003</c:v>
                </c:pt>
                <c:pt idx="15151">
                  <c:v>0.60203200000000001</c:v>
                </c:pt>
                <c:pt idx="15152">
                  <c:v>0.60196099999999997</c:v>
                </c:pt>
                <c:pt idx="15153">
                  <c:v>0.60189099999999995</c:v>
                </c:pt>
                <c:pt idx="15154">
                  <c:v>0.60182100000000005</c:v>
                </c:pt>
                <c:pt idx="15155">
                  <c:v>0.60175100000000004</c:v>
                </c:pt>
                <c:pt idx="15156">
                  <c:v>0.60168200000000005</c:v>
                </c:pt>
                <c:pt idx="15157">
                  <c:v>0.60161200000000004</c:v>
                </c:pt>
                <c:pt idx="15158">
                  <c:v>0.60154300000000005</c:v>
                </c:pt>
                <c:pt idx="15159">
                  <c:v>0.60147399999999995</c:v>
                </c:pt>
                <c:pt idx="15160">
                  <c:v>0.60140400000000005</c:v>
                </c:pt>
                <c:pt idx="15161">
                  <c:v>0.60133599999999998</c:v>
                </c:pt>
                <c:pt idx="15162">
                  <c:v>0.601267</c:v>
                </c:pt>
                <c:pt idx="15163">
                  <c:v>0.60119800000000001</c:v>
                </c:pt>
                <c:pt idx="15164">
                  <c:v>0.60113000000000005</c:v>
                </c:pt>
                <c:pt idx="15165">
                  <c:v>0.60106099999999996</c:v>
                </c:pt>
                <c:pt idx="15166">
                  <c:v>0.600993</c:v>
                </c:pt>
                <c:pt idx="15167">
                  <c:v>0.60092500000000004</c:v>
                </c:pt>
                <c:pt idx="15168">
                  <c:v>0.60085699999999997</c:v>
                </c:pt>
                <c:pt idx="15169">
                  <c:v>0.60079000000000005</c:v>
                </c:pt>
                <c:pt idx="15170">
                  <c:v>0.60072199999999998</c:v>
                </c:pt>
                <c:pt idx="15171">
                  <c:v>0.60065500000000005</c:v>
                </c:pt>
                <c:pt idx="15172">
                  <c:v>0.60058800000000001</c:v>
                </c:pt>
                <c:pt idx="15173">
                  <c:v>0.60052099999999997</c:v>
                </c:pt>
                <c:pt idx="15174">
                  <c:v>0.60045400000000004</c:v>
                </c:pt>
                <c:pt idx="15175">
                  <c:v>0.600387</c:v>
                </c:pt>
                <c:pt idx="15176">
                  <c:v>0.60031999999999996</c:v>
                </c:pt>
                <c:pt idx="15177">
                  <c:v>0.60025399999999995</c:v>
                </c:pt>
                <c:pt idx="15178">
                  <c:v>0.60018700000000003</c:v>
                </c:pt>
                <c:pt idx="15179">
                  <c:v>0.60012100000000002</c:v>
                </c:pt>
                <c:pt idx="15180">
                  <c:v>0.60005500000000001</c:v>
                </c:pt>
                <c:pt idx="15181">
                  <c:v>0.59998899999999999</c:v>
                </c:pt>
                <c:pt idx="15182">
                  <c:v>0.59992400000000001</c:v>
                </c:pt>
                <c:pt idx="15183">
                  <c:v>0.599858</c:v>
                </c:pt>
                <c:pt idx="15184">
                  <c:v>0.59979199999999999</c:v>
                </c:pt>
                <c:pt idx="15185">
                  <c:v>0.59972700000000001</c:v>
                </c:pt>
                <c:pt idx="15186">
                  <c:v>0.59966200000000003</c:v>
                </c:pt>
                <c:pt idx="15187">
                  <c:v>0.59959700000000005</c:v>
                </c:pt>
                <c:pt idx="15188">
                  <c:v>0.59953199999999995</c:v>
                </c:pt>
                <c:pt idx="15189">
                  <c:v>0.59946699999999997</c:v>
                </c:pt>
                <c:pt idx="15190">
                  <c:v>0.59940300000000002</c:v>
                </c:pt>
                <c:pt idx="15191">
                  <c:v>0.59933800000000004</c:v>
                </c:pt>
                <c:pt idx="15192">
                  <c:v>0.59927399999999997</c:v>
                </c:pt>
                <c:pt idx="15193">
                  <c:v>0.59921000000000002</c:v>
                </c:pt>
                <c:pt idx="15194">
                  <c:v>0.59914599999999996</c:v>
                </c:pt>
                <c:pt idx="15195">
                  <c:v>0.599082</c:v>
                </c:pt>
                <c:pt idx="15196">
                  <c:v>0.59901800000000005</c:v>
                </c:pt>
                <c:pt idx="15197">
                  <c:v>0.59895500000000002</c:v>
                </c:pt>
                <c:pt idx="15198">
                  <c:v>0.59889099999999995</c:v>
                </c:pt>
                <c:pt idx="15199">
                  <c:v>0.59882800000000003</c:v>
                </c:pt>
                <c:pt idx="15200">
                  <c:v>0.59876499999999999</c:v>
                </c:pt>
                <c:pt idx="15201">
                  <c:v>0.59870299999999999</c:v>
                </c:pt>
                <c:pt idx="15202">
                  <c:v>0.59885600000000005</c:v>
                </c:pt>
                <c:pt idx="15203">
                  <c:v>0.59904000000000002</c:v>
                </c:pt>
                <c:pt idx="15204">
                  <c:v>0.59923000000000004</c:v>
                </c:pt>
                <c:pt idx="15205">
                  <c:v>0.59942099999999998</c:v>
                </c:pt>
                <c:pt idx="15206">
                  <c:v>0.59961100000000001</c:v>
                </c:pt>
                <c:pt idx="15207">
                  <c:v>0.59980199999999995</c:v>
                </c:pt>
                <c:pt idx="15208">
                  <c:v>0.59999199999999997</c:v>
                </c:pt>
                <c:pt idx="15209">
                  <c:v>0.60018199999999999</c:v>
                </c:pt>
                <c:pt idx="15210">
                  <c:v>0.60037200000000002</c:v>
                </c:pt>
                <c:pt idx="15211">
                  <c:v>0.60056100000000001</c:v>
                </c:pt>
                <c:pt idx="15212">
                  <c:v>0.60075100000000003</c:v>
                </c:pt>
                <c:pt idx="15213">
                  <c:v>0.60094000000000003</c:v>
                </c:pt>
                <c:pt idx="15214">
                  <c:v>0.60112900000000002</c:v>
                </c:pt>
                <c:pt idx="15215">
                  <c:v>0.60131800000000002</c:v>
                </c:pt>
                <c:pt idx="15216">
                  <c:v>0.60150599999999999</c:v>
                </c:pt>
                <c:pt idx="15217">
                  <c:v>0.60169499999999998</c:v>
                </c:pt>
                <c:pt idx="15218">
                  <c:v>0.60188299999999995</c:v>
                </c:pt>
                <c:pt idx="15219">
                  <c:v>0.60207100000000002</c:v>
                </c:pt>
                <c:pt idx="15220">
                  <c:v>0.60225899999999999</c:v>
                </c:pt>
                <c:pt idx="15221">
                  <c:v>0.60244699999999995</c:v>
                </c:pt>
                <c:pt idx="15222">
                  <c:v>0.602634</c:v>
                </c:pt>
                <c:pt idx="15223">
                  <c:v>0.60282199999999997</c:v>
                </c:pt>
                <c:pt idx="15224">
                  <c:v>0.60300900000000002</c:v>
                </c:pt>
                <c:pt idx="15225">
                  <c:v>0.60319599999999995</c:v>
                </c:pt>
                <c:pt idx="15226">
                  <c:v>0.603383</c:v>
                </c:pt>
                <c:pt idx="15227">
                  <c:v>0.60356900000000002</c:v>
                </c:pt>
                <c:pt idx="15228">
                  <c:v>0.60375599999999996</c:v>
                </c:pt>
                <c:pt idx="15229">
                  <c:v>0.60394199999999998</c:v>
                </c:pt>
                <c:pt idx="15230">
                  <c:v>0.604128</c:v>
                </c:pt>
                <c:pt idx="15231">
                  <c:v>0.60431400000000002</c:v>
                </c:pt>
                <c:pt idx="15232">
                  <c:v>0.60450000000000004</c:v>
                </c:pt>
                <c:pt idx="15233">
                  <c:v>0.60468500000000003</c:v>
                </c:pt>
                <c:pt idx="15234">
                  <c:v>0.60487100000000005</c:v>
                </c:pt>
                <c:pt idx="15235">
                  <c:v>0.60505600000000004</c:v>
                </c:pt>
                <c:pt idx="15236">
                  <c:v>0.60524100000000003</c:v>
                </c:pt>
                <c:pt idx="15237">
                  <c:v>0.60542600000000002</c:v>
                </c:pt>
                <c:pt idx="15238">
                  <c:v>0.60560999999999998</c:v>
                </c:pt>
                <c:pt idx="15239">
                  <c:v>0.60579499999999997</c:v>
                </c:pt>
                <c:pt idx="15240">
                  <c:v>0.60597900000000005</c:v>
                </c:pt>
                <c:pt idx="15241">
                  <c:v>0.60616300000000001</c:v>
                </c:pt>
                <c:pt idx="15242">
                  <c:v>0.60634699999999997</c:v>
                </c:pt>
                <c:pt idx="15243">
                  <c:v>0.60653100000000004</c:v>
                </c:pt>
                <c:pt idx="15244">
                  <c:v>0.606715</c:v>
                </c:pt>
                <c:pt idx="15245">
                  <c:v>0.60689800000000005</c:v>
                </c:pt>
                <c:pt idx="15246">
                  <c:v>0.60708099999999998</c:v>
                </c:pt>
                <c:pt idx="15247">
                  <c:v>0.60726400000000003</c:v>
                </c:pt>
                <c:pt idx="15248">
                  <c:v>0.60744699999999996</c:v>
                </c:pt>
                <c:pt idx="15249">
                  <c:v>0.60763</c:v>
                </c:pt>
                <c:pt idx="15250">
                  <c:v>0.60781200000000002</c:v>
                </c:pt>
                <c:pt idx="15251">
                  <c:v>0.60799499999999995</c:v>
                </c:pt>
                <c:pt idx="15252">
                  <c:v>0.60817699999999997</c:v>
                </c:pt>
                <c:pt idx="15253">
                  <c:v>0.60835899999999998</c:v>
                </c:pt>
                <c:pt idx="15254">
                  <c:v>0.60853999999999997</c:v>
                </c:pt>
                <c:pt idx="15255">
                  <c:v>0.60872199999999999</c:v>
                </c:pt>
                <c:pt idx="15256">
                  <c:v>0.60890299999999997</c:v>
                </c:pt>
                <c:pt idx="15257">
                  <c:v>0.60908499999999999</c:v>
                </c:pt>
                <c:pt idx="15258">
                  <c:v>0.60926599999999997</c:v>
                </c:pt>
                <c:pt idx="15259">
                  <c:v>0.60944699999999996</c:v>
                </c:pt>
                <c:pt idx="15260">
                  <c:v>0.60962700000000003</c:v>
                </c:pt>
                <c:pt idx="15261">
                  <c:v>0.60980800000000002</c:v>
                </c:pt>
                <c:pt idx="15262">
                  <c:v>0.60998799999999997</c:v>
                </c:pt>
                <c:pt idx="15263">
                  <c:v>0.61016899999999996</c:v>
                </c:pt>
                <c:pt idx="15264">
                  <c:v>0.61034900000000003</c:v>
                </c:pt>
                <c:pt idx="15265">
                  <c:v>0.61052799999999996</c:v>
                </c:pt>
                <c:pt idx="15266">
                  <c:v>0.61070800000000003</c:v>
                </c:pt>
                <c:pt idx="15267">
                  <c:v>0.61088799999999999</c:v>
                </c:pt>
                <c:pt idx="15268">
                  <c:v>0.61106700000000003</c:v>
                </c:pt>
                <c:pt idx="15269">
                  <c:v>0.61124599999999996</c:v>
                </c:pt>
                <c:pt idx="15270">
                  <c:v>0.611425</c:v>
                </c:pt>
                <c:pt idx="15271">
                  <c:v>0.61160400000000004</c:v>
                </c:pt>
                <c:pt idx="15272">
                  <c:v>0.61178200000000005</c:v>
                </c:pt>
                <c:pt idx="15273">
                  <c:v>0.61196099999999998</c:v>
                </c:pt>
                <c:pt idx="15274">
                  <c:v>0.61213899999999999</c:v>
                </c:pt>
                <c:pt idx="15275">
                  <c:v>0.612317</c:v>
                </c:pt>
                <c:pt idx="15276">
                  <c:v>0.61249500000000001</c:v>
                </c:pt>
                <c:pt idx="15277">
                  <c:v>0.61267300000000002</c:v>
                </c:pt>
                <c:pt idx="15278">
                  <c:v>0.61285000000000001</c:v>
                </c:pt>
                <c:pt idx="15279">
                  <c:v>0.61302800000000002</c:v>
                </c:pt>
                <c:pt idx="15280">
                  <c:v>0.613205</c:v>
                </c:pt>
                <c:pt idx="15281">
                  <c:v>0.61338199999999998</c:v>
                </c:pt>
                <c:pt idx="15282">
                  <c:v>0.61355899999999997</c:v>
                </c:pt>
                <c:pt idx="15283">
                  <c:v>0.61373599999999995</c:v>
                </c:pt>
                <c:pt idx="15284">
                  <c:v>0.61391200000000001</c:v>
                </c:pt>
                <c:pt idx="15285">
                  <c:v>0.614089</c:v>
                </c:pt>
                <c:pt idx="15286">
                  <c:v>0.61426499999999995</c:v>
                </c:pt>
                <c:pt idx="15287">
                  <c:v>0.61444100000000001</c:v>
                </c:pt>
                <c:pt idx="15288">
                  <c:v>0.61461699999999997</c:v>
                </c:pt>
                <c:pt idx="15289">
                  <c:v>0.61479200000000001</c:v>
                </c:pt>
                <c:pt idx="15290">
                  <c:v>0.61496799999999996</c:v>
                </c:pt>
                <c:pt idx="15291">
                  <c:v>0.615143</c:v>
                </c:pt>
                <c:pt idx="15292">
                  <c:v>0.61531800000000003</c:v>
                </c:pt>
                <c:pt idx="15293">
                  <c:v>0.61549299999999996</c:v>
                </c:pt>
                <c:pt idx="15294">
                  <c:v>0.61566799999999999</c:v>
                </c:pt>
                <c:pt idx="15295">
                  <c:v>0.61584300000000003</c:v>
                </c:pt>
                <c:pt idx="15296">
                  <c:v>0.61601700000000004</c:v>
                </c:pt>
                <c:pt idx="15297">
                  <c:v>0.61619100000000004</c:v>
                </c:pt>
                <c:pt idx="15298">
                  <c:v>0.61636599999999997</c:v>
                </c:pt>
                <c:pt idx="15299">
                  <c:v>0.61653999999999998</c:v>
                </c:pt>
                <c:pt idx="15300">
                  <c:v>0.61671299999999996</c:v>
                </c:pt>
                <c:pt idx="15301">
                  <c:v>0.61688699999999996</c:v>
                </c:pt>
                <c:pt idx="15302">
                  <c:v>0.61706000000000005</c:v>
                </c:pt>
                <c:pt idx="15303">
                  <c:v>0.61723399999999995</c:v>
                </c:pt>
                <c:pt idx="15304">
                  <c:v>0.61740700000000004</c:v>
                </c:pt>
                <c:pt idx="15305">
                  <c:v>0.61758000000000002</c:v>
                </c:pt>
                <c:pt idx="15306">
                  <c:v>0.617753</c:v>
                </c:pt>
                <c:pt idx="15307">
                  <c:v>0.61792499999999995</c:v>
                </c:pt>
                <c:pt idx="15308">
                  <c:v>0.61809800000000004</c:v>
                </c:pt>
                <c:pt idx="15309">
                  <c:v>0.61826999999999999</c:v>
                </c:pt>
                <c:pt idx="15310">
                  <c:v>0.61844200000000005</c:v>
                </c:pt>
                <c:pt idx="15311">
                  <c:v>0.618614</c:v>
                </c:pt>
                <c:pt idx="15312">
                  <c:v>0.61878599999999995</c:v>
                </c:pt>
                <c:pt idx="15313">
                  <c:v>0.61895699999999998</c:v>
                </c:pt>
                <c:pt idx="15314">
                  <c:v>0.61912900000000004</c:v>
                </c:pt>
                <c:pt idx="15315">
                  <c:v>0.61929999999999996</c:v>
                </c:pt>
                <c:pt idx="15316">
                  <c:v>0.61947099999999999</c:v>
                </c:pt>
                <c:pt idx="15317">
                  <c:v>0.61964200000000003</c:v>
                </c:pt>
                <c:pt idx="15318">
                  <c:v>0.61981299999999995</c:v>
                </c:pt>
                <c:pt idx="15319">
                  <c:v>0.61998299999999995</c:v>
                </c:pt>
                <c:pt idx="15320">
                  <c:v>0.62015399999999998</c:v>
                </c:pt>
                <c:pt idx="15321">
                  <c:v>0.62032399999999999</c:v>
                </c:pt>
                <c:pt idx="15322">
                  <c:v>0.62049399999999999</c:v>
                </c:pt>
                <c:pt idx="15323">
                  <c:v>0.62066399999999999</c:v>
                </c:pt>
                <c:pt idx="15324">
                  <c:v>0.620834</c:v>
                </c:pt>
                <c:pt idx="15325">
                  <c:v>0.62100299999999997</c:v>
                </c:pt>
                <c:pt idx="15326">
                  <c:v>0.62117299999999998</c:v>
                </c:pt>
                <c:pt idx="15327">
                  <c:v>0.62134199999999995</c:v>
                </c:pt>
                <c:pt idx="15328">
                  <c:v>0.62151100000000004</c:v>
                </c:pt>
                <c:pt idx="15329">
                  <c:v>0.62168000000000001</c:v>
                </c:pt>
                <c:pt idx="15330">
                  <c:v>0.62184899999999999</c:v>
                </c:pt>
                <c:pt idx="15331">
                  <c:v>0.62201799999999996</c:v>
                </c:pt>
                <c:pt idx="15332">
                  <c:v>0.62218600000000002</c:v>
                </c:pt>
                <c:pt idx="15333">
                  <c:v>0.62235399999999996</c:v>
                </c:pt>
                <c:pt idx="15334">
                  <c:v>0.62252200000000002</c:v>
                </c:pt>
                <c:pt idx="15335">
                  <c:v>0.62268999999999997</c:v>
                </c:pt>
                <c:pt idx="15336">
                  <c:v>0.62285800000000002</c:v>
                </c:pt>
                <c:pt idx="15337">
                  <c:v>0.62302599999999997</c:v>
                </c:pt>
                <c:pt idx="15338">
                  <c:v>0.623193</c:v>
                </c:pt>
                <c:pt idx="15339">
                  <c:v>0.62336100000000005</c:v>
                </c:pt>
                <c:pt idx="15340">
                  <c:v>0.62352799999999997</c:v>
                </c:pt>
                <c:pt idx="15341">
                  <c:v>0.623695</c:v>
                </c:pt>
                <c:pt idx="15342">
                  <c:v>0.623861</c:v>
                </c:pt>
                <c:pt idx="15343">
                  <c:v>0.62402800000000003</c:v>
                </c:pt>
                <c:pt idx="15344">
                  <c:v>0.62419500000000006</c:v>
                </c:pt>
                <c:pt idx="15345">
                  <c:v>0.62436100000000005</c:v>
                </c:pt>
                <c:pt idx="15346">
                  <c:v>0.62452700000000005</c:v>
                </c:pt>
                <c:pt idx="15347">
                  <c:v>0.62469300000000005</c:v>
                </c:pt>
                <c:pt idx="15348">
                  <c:v>0.62485900000000005</c:v>
                </c:pt>
                <c:pt idx="15349">
                  <c:v>0.62502500000000005</c:v>
                </c:pt>
                <c:pt idx="15350">
                  <c:v>0.62519000000000002</c:v>
                </c:pt>
                <c:pt idx="15351">
                  <c:v>0.62535499999999999</c:v>
                </c:pt>
                <c:pt idx="15352">
                  <c:v>0.62552099999999999</c:v>
                </c:pt>
                <c:pt idx="15353">
                  <c:v>0.62568599999999996</c:v>
                </c:pt>
                <c:pt idx="15354">
                  <c:v>0.62585000000000002</c:v>
                </c:pt>
                <c:pt idx="15355">
                  <c:v>0.62601499999999999</c:v>
                </c:pt>
                <c:pt idx="15356">
                  <c:v>0.62617999999999996</c:v>
                </c:pt>
                <c:pt idx="15357">
                  <c:v>0.62634400000000001</c:v>
                </c:pt>
                <c:pt idx="15358">
                  <c:v>0.62650799999999995</c:v>
                </c:pt>
                <c:pt idx="15359">
                  <c:v>0.62667200000000001</c:v>
                </c:pt>
                <c:pt idx="15360">
                  <c:v>0.62683599999999995</c:v>
                </c:pt>
                <c:pt idx="15361">
                  <c:v>0.627</c:v>
                </c:pt>
                <c:pt idx="15362">
                  <c:v>0.62716300000000003</c:v>
                </c:pt>
                <c:pt idx="15363">
                  <c:v>0.62732699999999997</c:v>
                </c:pt>
                <c:pt idx="15364">
                  <c:v>0.62748999999999999</c:v>
                </c:pt>
                <c:pt idx="15365">
                  <c:v>0.62765300000000002</c:v>
                </c:pt>
                <c:pt idx="15366">
                  <c:v>0.62781600000000004</c:v>
                </c:pt>
                <c:pt idx="15367">
                  <c:v>0.62797899999999995</c:v>
                </c:pt>
                <c:pt idx="15368">
                  <c:v>0.62814199999999998</c:v>
                </c:pt>
                <c:pt idx="15369">
                  <c:v>0.62830399999999997</c:v>
                </c:pt>
                <c:pt idx="15370">
                  <c:v>0.62846599999999997</c:v>
                </c:pt>
                <c:pt idx="15371">
                  <c:v>0.62862799999999996</c:v>
                </c:pt>
                <c:pt idx="15372">
                  <c:v>0.62878999999999996</c:v>
                </c:pt>
                <c:pt idx="15373">
                  <c:v>0.62895199999999996</c:v>
                </c:pt>
                <c:pt idx="15374">
                  <c:v>0.62911399999999995</c:v>
                </c:pt>
                <c:pt idx="15375">
                  <c:v>0.62927500000000003</c:v>
                </c:pt>
                <c:pt idx="15376">
                  <c:v>0.62943700000000002</c:v>
                </c:pt>
                <c:pt idx="15377">
                  <c:v>0.62959799999999999</c:v>
                </c:pt>
                <c:pt idx="15378">
                  <c:v>0.62975899999999996</c:v>
                </c:pt>
                <c:pt idx="15379">
                  <c:v>0.62992000000000004</c:v>
                </c:pt>
                <c:pt idx="15380">
                  <c:v>0.630081</c:v>
                </c:pt>
                <c:pt idx="15381">
                  <c:v>0.63024100000000005</c:v>
                </c:pt>
                <c:pt idx="15382">
                  <c:v>0.63040200000000002</c:v>
                </c:pt>
                <c:pt idx="15383">
                  <c:v>0.63056199999999996</c:v>
                </c:pt>
                <c:pt idx="15384">
                  <c:v>0.630722</c:v>
                </c:pt>
                <c:pt idx="15385">
                  <c:v>0.63088200000000005</c:v>
                </c:pt>
                <c:pt idx="15386">
                  <c:v>0.63104199999999999</c:v>
                </c:pt>
                <c:pt idx="15387">
                  <c:v>0.63120100000000001</c:v>
                </c:pt>
                <c:pt idx="15388">
                  <c:v>0.63136099999999995</c:v>
                </c:pt>
                <c:pt idx="15389">
                  <c:v>0.63151999999999997</c:v>
                </c:pt>
                <c:pt idx="15390">
                  <c:v>0.63167899999999999</c:v>
                </c:pt>
                <c:pt idx="15391">
                  <c:v>0.63183800000000001</c:v>
                </c:pt>
                <c:pt idx="15392">
                  <c:v>0.63199700000000003</c:v>
                </c:pt>
                <c:pt idx="15393">
                  <c:v>0.63215600000000005</c:v>
                </c:pt>
                <c:pt idx="15394">
                  <c:v>0.63231400000000004</c:v>
                </c:pt>
                <c:pt idx="15395">
                  <c:v>0.63247299999999995</c:v>
                </c:pt>
                <c:pt idx="15396">
                  <c:v>0.63263100000000005</c:v>
                </c:pt>
                <c:pt idx="15397">
                  <c:v>0.63278900000000005</c:v>
                </c:pt>
                <c:pt idx="15398">
                  <c:v>0.63294700000000004</c:v>
                </c:pt>
                <c:pt idx="15399">
                  <c:v>0.63310500000000003</c:v>
                </c:pt>
                <c:pt idx="15400">
                  <c:v>0.63326199999999999</c:v>
                </c:pt>
                <c:pt idx="15401">
                  <c:v>0.63341999999999998</c:v>
                </c:pt>
                <c:pt idx="15402">
                  <c:v>0.63357699999999995</c:v>
                </c:pt>
                <c:pt idx="15403">
                  <c:v>0.63373400000000002</c:v>
                </c:pt>
                <c:pt idx="15404">
                  <c:v>0.63389099999999998</c:v>
                </c:pt>
                <c:pt idx="15405">
                  <c:v>0.63404799999999994</c:v>
                </c:pt>
                <c:pt idx="15406">
                  <c:v>0.63420500000000002</c:v>
                </c:pt>
                <c:pt idx="15407">
                  <c:v>0.63436099999999995</c:v>
                </c:pt>
                <c:pt idx="15408">
                  <c:v>0.63451800000000003</c:v>
                </c:pt>
                <c:pt idx="15409">
                  <c:v>0.63467399999999996</c:v>
                </c:pt>
                <c:pt idx="15410">
                  <c:v>0.63483000000000001</c:v>
                </c:pt>
                <c:pt idx="15411">
                  <c:v>0.63498600000000005</c:v>
                </c:pt>
                <c:pt idx="15412">
                  <c:v>0.63514199999999998</c:v>
                </c:pt>
                <c:pt idx="15413">
                  <c:v>0.635297</c:v>
                </c:pt>
                <c:pt idx="15414">
                  <c:v>0.63545300000000005</c:v>
                </c:pt>
                <c:pt idx="15415">
                  <c:v>0.63560799999999995</c:v>
                </c:pt>
                <c:pt idx="15416">
                  <c:v>0.63576299999999997</c:v>
                </c:pt>
                <c:pt idx="15417">
                  <c:v>0.63591799999999998</c:v>
                </c:pt>
                <c:pt idx="15418">
                  <c:v>0.636073</c:v>
                </c:pt>
                <c:pt idx="15419">
                  <c:v>0.63622800000000002</c:v>
                </c:pt>
                <c:pt idx="15420">
                  <c:v>0.636382</c:v>
                </c:pt>
                <c:pt idx="15421">
                  <c:v>0.63653700000000002</c:v>
                </c:pt>
                <c:pt idx="15422">
                  <c:v>0.63669100000000001</c:v>
                </c:pt>
                <c:pt idx="15423">
                  <c:v>0.63684499999999999</c:v>
                </c:pt>
                <c:pt idx="15424">
                  <c:v>0.63699899999999998</c:v>
                </c:pt>
                <c:pt idx="15425">
                  <c:v>0.63715299999999997</c:v>
                </c:pt>
                <c:pt idx="15426">
                  <c:v>0.63730600000000004</c:v>
                </c:pt>
                <c:pt idx="15427">
                  <c:v>0.63746000000000003</c:v>
                </c:pt>
                <c:pt idx="15428">
                  <c:v>0.63761299999999999</c:v>
                </c:pt>
                <c:pt idx="15429">
                  <c:v>0.63776600000000006</c:v>
                </c:pt>
                <c:pt idx="15430">
                  <c:v>0.63792000000000004</c:v>
                </c:pt>
                <c:pt idx="15431">
                  <c:v>0.63807199999999997</c:v>
                </c:pt>
                <c:pt idx="15432">
                  <c:v>0.63822500000000004</c:v>
                </c:pt>
                <c:pt idx="15433">
                  <c:v>0.638378</c:v>
                </c:pt>
                <c:pt idx="15434">
                  <c:v>0.63853000000000004</c:v>
                </c:pt>
                <c:pt idx="15435">
                  <c:v>0.638683</c:v>
                </c:pt>
                <c:pt idx="15436">
                  <c:v>0.63883500000000004</c:v>
                </c:pt>
                <c:pt idx="15437">
                  <c:v>0.63898699999999997</c:v>
                </c:pt>
                <c:pt idx="15438">
                  <c:v>0.63913900000000001</c:v>
                </c:pt>
                <c:pt idx="15439">
                  <c:v>0.63929000000000002</c:v>
                </c:pt>
                <c:pt idx="15440">
                  <c:v>0.63944199999999995</c:v>
                </c:pt>
                <c:pt idx="15441">
                  <c:v>0.63959299999999997</c:v>
                </c:pt>
                <c:pt idx="15442">
                  <c:v>0.63974399999999998</c:v>
                </c:pt>
                <c:pt idx="15443">
                  <c:v>0.63989600000000002</c:v>
                </c:pt>
                <c:pt idx="15444">
                  <c:v>0.64004700000000003</c:v>
                </c:pt>
                <c:pt idx="15445">
                  <c:v>0.64019700000000002</c:v>
                </c:pt>
                <c:pt idx="15446">
                  <c:v>0.64034800000000003</c:v>
                </c:pt>
                <c:pt idx="15447">
                  <c:v>0.64049900000000004</c:v>
                </c:pt>
                <c:pt idx="15448">
                  <c:v>0.64064900000000002</c:v>
                </c:pt>
                <c:pt idx="15449">
                  <c:v>0.64079900000000001</c:v>
                </c:pt>
                <c:pt idx="15450">
                  <c:v>0.64094899999999999</c:v>
                </c:pt>
                <c:pt idx="15451">
                  <c:v>0.64109899999999997</c:v>
                </c:pt>
                <c:pt idx="15452">
                  <c:v>0.64124899999999996</c:v>
                </c:pt>
                <c:pt idx="15453">
                  <c:v>0.64139900000000005</c:v>
                </c:pt>
                <c:pt idx="15454">
                  <c:v>0.64154800000000001</c:v>
                </c:pt>
                <c:pt idx="15455">
                  <c:v>0.64169799999999999</c:v>
                </c:pt>
                <c:pt idx="15456">
                  <c:v>0.64184699999999995</c:v>
                </c:pt>
                <c:pt idx="15457">
                  <c:v>0.64199600000000001</c:v>
                </c:pt>
                <c:pt idx="15458">
                  <c:v>0.64214499999999997</c:v>
                </c:pt>
                <c:pt idx="15459">
                  <c:v>0.642293</c:v>
                </c:pt>
                <c:pt idx="15460">
                  <c:v>0.64244199999999996</c:v>
                </c:pt>
                <c:pt idx="15461">
                  <c:v>0.64259100000000002</c:v>
                </c:pt>
                <c:pt idx="15462">
                  <c:v>0.64273899999999995</c:v>
                </c:pt>
                <c:pt idx="15463">
                  <c:v>0.64288699999999999</c:v>
                </c:pt>
                <c:pt idx="15464">
                  <c:v>0.64303500000000002</c:v>
                </c:pt>
                <c:pt idx="15465">
                  <c:v>0.64318299999999995</c:v>
                </c:pt>
                <c:pt idx="15466">
                  <c:v>0.64333099999999999</c:v>
                </c:pt>
                <c:pt idx="15467">
                  <c:v>0.64347799999999999</c:v>
                </c:pt>
                <c:pt idx="15468">
                  <c:v>0.64362600000000003</c:v>
                </c:pt>
                <c:pt idx="15469">
                  <c:v>0.64377300000000004</c:v>
                </c:pt>
                <c:pt idx="15470">
                  <c:v>0.64392000000000005</c:v>
                </c:pt>
                <c:pt idx="15471">
                  <c:v>0.64406699999999995</c:v>
                </c:pt>
                <c:pt idx="15472">
                  <c:v>0.64421399999999995</c:v>
                </c:pt>
                <c:pt idx="15473">
                  <c:v>0.64436099999999996</c:v>
                </c:pt>
                <c:pt idx="15474">
                  <c:v>0.64450799999999997</c:v>
                </c:pt>
                <c:pt idx="15475">
                  <c:v>0.64465399999999995</c:v>
                </c:pt>
                <c:pt idx="15476">
                  <c:v>0.64480000000000004</c:v>
                </c:pt>
                <c:pt idx="15477">
                  <c:v>0.64494700000000005</c:v>
                </c:pt>
                <c:pt idx="15478">
                  <c:v>0.64509300000000003</c:v>
                </c:pt>
                <c:pt idx="15479">
                  <c:v>0.64523900000000001</c:v>
                </c:pt>
                <c:pt idx="15480">
                  <c:v>0.64538399999999996</c:v>
                </c:pt>
                <c:pt idx="15481">
                  <c:v>0.64553000000000005</c:v>
                </c:pt>
                <c:pt idx="15482">
                  <c:v>0.645675</c:v>
                </c:pt>
                <c:pt idx="15483">
                  <c:v>0.64582099999999998</c:v>
                </c:pt>
                <c:pt idx="15484">
                  <c:v>0.64596600000000004</c:v>
                </c:pt>
                <c:pt idx="15485">
                  <c:v>0.64611099999999999</c:v>
                </c:pt>
                <c:pt idx="15486">
                  <c:v>0.64625600000000005</c:v>
                </c:pt>
                <c:pt idx="15487">
                  <c:v>0.64639999999999997</c:v>
                </c:pt>
                <c:pt idx="15488">
                  <c:v>0.64654500000000004</c:v>
                </c:pt>
                <c:pt idx="15489">
                  <c:v>0.64668999999999999</c:v>
                </c:pt>
                <c:pt idx="15490">
                  <c:v>0.64683400000000002</c:v>
                </c:pt>
                <c:pt idx="15491">
                  <c:v>0.64697800000000005</c:v>
                </c:pt>
                <c:pt idx="15492">
                  <c:v>0.64712199999999998</c:v>
                </c:pt>
                <c:pt idx="15493">
                  <c:v>0.64726600000000001</c:v>
                </c:pt>
                <c:pt idx="15494">
                  <c:v>0.64741000000000004</c:v>
                </c:pt>
                <c:pt idx="15495">
                  <c:v>0.64755300000000005</c:v>
                </c:pt>
                <c:pt idx="15496">
                  <c:v>0.64769699999999997</c:v>
                </c:pt>
                <c:pt idx="15497">
                  <c:v>0.64783999999999997</c:v>
                </c:pt>
                <c:pt idx="15498">
                  <c:v>0.64798299999999998</c:v>
                </c:pt>
                <c:pt idx="15499">
                  <c:v>0.64812599999999998</c:v>
                </c:pt>
                <c:pt idx="15500">
                  <c:v>0.64826899999999998</c:v>
                </c:pt>
                <c:pt idx="15501">
                  <c:v>0.64841199999999999</c:v>
                </c:pt>
                <c:pt idx="15502">
                  <c:v>0.64855499999999999</c:v>
                </c:pt>
                <c:pt idx="15503">
                  <c:v>0.64869699999999997</c:v>
                </c:pt>
                <c:pt idx="15504">
                  <c:v>0.64883999999999997</c:v>
                </c:pt>
                <c:pt idx="15505">
                  <c:v>0.64898199999999995</c:v>
                </c:pt>
                <c:pt idx="15506">
                  <c:v>0.64912400000000003</c:v>
                </c:pt>
                <c:pt idx="15507">
                  <c:v>0.64926600000000001</c:v>
                </c:pt>
                <c:pt idx="15508">
                  <c:v>0.64940799999999999</c:v>
                </c:pt>
                <c:pt idx="15509">
                  <c:v>0.64954900000000004</c:v>
                </c:pt>
                <c:pt idx="15510">
                  <c:v>0.64969100000000002</c:v>
                </c:pt>
                <c:pt idx="15511">
                  <c:v>0.64983199999999997</c:v>
                </c:pt>
                <c:pt idx="15512">
                  <c:v>0.64997400000000005</c:v>
                </c:pt>
                <c:pt idx="15513">
                  <c:v>0.650115</c:v>
                </c:pt>
                <c:pt idx="15514">
                  <c:v>0.65025599999999995</c:v>
                </c:pt>
                <c:pt idx="15515">
                  <c:v>0.65039599999999997</c:v>
                </c:pt>
                <c:pt idx="15516">
                  <c:v>0.65053700000000003</c:v>
                </c:pt>
                <c:pt idx="15517">
                  <c:v>0.65067799999999998</c:v>
                </c:pt>
                <c:pt idx="15518">
                  <c:v>0.65081800000000001</c:v>
                </c:pt>
                <c:pt idx="15519">
                  <c:v>0.65095800000000004</c:v>
                </c:pt>
                <c:pt idx="15520">
                  <c:v>0.65109899999999998</c:v>
                </c:pt>
                <c:pt idx="15521">
                  <c:v>0.65123900000000001</c:v>
                </c:pt>
                <c:pt idx="15522">
                  <c:v>0.65137800000000001</c:v>
                </c:pt>
                <c:pt idx="15523">
                  <c:v>0.65151800000000004</c:v>
                </c:pt>
                <c:pt idx="15524">
                  <c:v>0.65165799999999996</c:v>
                </c:pt>
                <c:pt idx="15525">
                  <c:v>0.65179699999999996</c:v>
                </c:pt>
                <c:pt idx="15526">
                  <c:v>0.65193699999999999</c:v>
                </c:pt>
                <c:pt idx="15527">
                  <c:v>0.65207599999999999</c:v>
                </c:pt>
                <c:pt idx="15528">
                  <c:v>0.65221499999999999</c:v>
                </c:pt>
                <c:pt idx="15529">
                  <c:v>0.65235399999999999</c:v>
                </c:pt>
                <c:pt idx="15530">
                  <c:v>0.65249299999999999</c:v>
                </c:pt>
                <c:pt idx="15531">
                  <c:v>0.65263099999999996</c:v>
                </c:pt>
                <c:pt idx="15532">
                  <c:v>0.65276999999999996</c:v>
                </c:pt>
                <c:pt idx="15533">
                  <c:v>0.65290800000000004</c:v>
                </c:pt>
                <c:pt idx="15534">
                  <c:v>0.65304600000000002</c:v>
                </c:pt>
                <c:pt idx="15535">
                  <c:v>0.65318399999999999</c:v>
                </c:pt>
                <c:pt idx="15536">
                  <c:v>0.65332199999999996</c:v>
                </c:pt>
                <c:pt idx="15537">
                  <c:v>0.65346000000000004</c:v>
                </c:pt>
                <c:pt idx="15538">
                  <c:v>0.65359800000000001</c:v>
                </c:pt>
                <c:pt idx="15539">
                  <c:v>0.65373599999999998</c:v>
                </c:pt>
                <c:pt idx="15540">
                  <c:v>0.65387300000000004</c:v>
                </c:pt>
                <c:pt idx="15541">
                  <c:v>0.65400999999999998</c:v>
                </c:pt>
                <c:pt idx="15542">
                  <c:v>0.65414700000000003</c:v>
                </c:pt>
                <c:pt idx="15543">
                  <c:v>0.65428399999999998</c:v>
                </c:pt>
                <c:pt idx="15544">
                  <c:v>0.65442100000000003</c:v>
                </c:pt>
                <c:pt idx="15545">
                  <c:v>0.65455799999999997</c:v>
                </c:pt>
                <c:pt idx="15546">
                  <c:v>0.65469500000000003</c:v>
                </c:pt>
                <c:pt idx="15547">
                  <c:v>0.65483100000000005</c:v>
                </c:pt>
                <c:pt idx="15548">
                  <c:v>0.65496799999999999</c:v>
                </c:pt>
                <c:pt idx="15549">
                  <c:v>0.65510400000000002</c:v>
                </c:pt>
                <c:pt idx="15550">
                  <c:v>0.65524000000000004</c:v>
                </c:pt>
                <c:pt idx="15551">
                  <c:v>0.65537599999999996</c:v>
                </c:pt>
                <c:pt idx="15552">
                  <c:v>0.65551199999999998</c:v>
                </c:pt>
                <c:pt idx="15553">
                  <c:v>0.65564699999999998</c:v>
                </c:pt>
                <c:pt idx="15554">
                  <c:v>0.655783</c:v>
                </c:pt>
                <c:pt idx="15555">
                  <c:v>0.655918</c:v>
                </c:pt>
                <c:pt idx="15556">
                  <c:v>0.65605400000000003</c:v>
                </c:pt>
                <c:pt idx="15557">
                  <c:v>0.65618900000000002</c:v>
                </c:pt>
                <c:pt idx="15558">
                  <c:v>0.65632400000000002</c:v>
                </c:pt>
                <c:pt idx="15559">
                  <c:v>0.65645900000000001</c:v>
                </c:pt>
                <c:pt idx="15560">
                  <c:v>0.65659400000000001</c:v>
                </c:pt>
                <c:pt idx="15561">
                  <c:v>0.65672799999999998</c:v>
                </c:pt>
                <c:pt idx="15562">
                  <c:v>0.65686299999999997</c:v>
                </c:pt>
                <c:pt idx="15563">
                  <c:v>0.65699700000000005</c:v>
                </c:pt>
                <c:pt idx="15564">
                  <c:v>0.65713100000000002</c:v>
                </c:pt>
                <c:pt idx="15565">
                  <c:v>0.65726499999999999</c:v>
                </c:pt>
                <c:pt idx="15566">
                  <c:v>0.65739899999999996</c:v>
                </c:pt>
                <c:pt idx="15567">
                  <c:v>0.65753300000000003</c:v>
                </c:pt>
                <c:pt idx="15568">
                  <c:v>0.657667</c:v>
                </c:pt>
                <c:pt idx="15569">
                  <c:v>0.65780099999999997</c:v>
                </c:pt>
                <c:pt idx="15570">
                  <c:v>0.65793400000000002</c:v>
                </c:pt>
                <c:pt idx="15571">
                  <c:v>0.65806699999999996</c:v>
                </c:pt>
                <c:pt idx="15572">
                  <c:v>0.65820100000000004</c:v>
                </c:pt>
                <c:pt idx="15573">
                  <c:v>0.65833399999999997</c:v>
                </c:pt>
                <c:pt idx="15574">
                  <c:v>0.65846700000000002</c:v>
                </c:pt>
                <c:pt idx="15575">
                  <c:v>0.65859900000000005</c:v>
                </c:pt>
                <c:pt idx="15576">
                  <c:v>0.65873199999999998</c:v>
                </c:pt>
                <c:pt idx="15577">
                  <c:v>0.65886500000000003</c:v>
                </c:pt>
                <c:pt idx="15578">
                  <c:v>0.65899700000000005</c:v>
                </c:pt>
                <c:pt idx="15579">
                  <c:v>0.65912899999999996</c:v>
                </c:pt>
                <c:pt idx="15580">
                  <c:v>0.65926099999999999</c:v>
                </c:pt>
                <c:pt idx="15581">
                  <c:v>0.65939300000000001</c:v>
                </c:pt>
                <c:pt idx="15582">
                  <c:v>0.65952500000000003</c:v>
                </c:pt>
                <c:pt idx="15583">
                  <c:v>0.65965700000000005</c:v>
                </c:pt>
                <c:pt idx="15584">
                  <c:v>0.65978899999999996</c:v>
                </c:pt>
                <c:pt idx="15585">
                  <c:v>0.65991999999999995</c:v>
                </c:pt>
                <c:pt idx="15586">
                  <c:v>0.66005199999999997</c:v>
                </c:pt>
                <c:pt idx="15587">
                  <c:v>0.66018299999999996</c:v>
                </c:pt>
                <c:pt idx="15588">
                  <c:v>0.66031399999999996</c:v>
                </c:pt>
                <c:pt idx="15589">
                  <c:v>0.66044499999999995</c:v>
                </c:pt>
                <c:pt idx="15590">
                  <c:v>0.66057600000000005</c:v>
                </c:pt>
                <c:pt idx="15591">
                  <c:v>0.66070700000000004</c:v>
                </c:pt>
                <c:pt idx="15592">
                  <c:v>0.66083700000000001</c:v>
                </c:pt>
                <c:pt idx="15593">
                  <c:v>0.660968</c:v>
                </c:pt>
                <c:pt idx="15594">
                  <c:v>0.66109799999999996</c:v>
                </c:pt>
                <c:pt idx="15595">
                  <c:v>0.66122800000000004</c:v>
                </c:pt>
                <c:pt idx="15596">
                  <c:v>0.661358</c:v>
                </c:pt>
                <c:pt idx="15597">
                  <c:v>0.66148799999999996</c:v>
                </c:pt>
                <c:pt idx="15598">
                  <c:v>0.66161800000000004</c:v>
                </c:pt>
                <c:pt idx="15599">
                  <c:v>0.661748</c:v>
                </c:pt>
                <c:pt idx="15600">
                  <c:v>0.66187700000000005</c:v>
                </c:pt>
                <c:pt idx="15601">
                  <c:v>0.66200700000000001</c:v>
                </c:pt>
                <c:pt idx="15602">
                  <c:v>0.66213599999999995</c:v>
                </c:pt>
                <c:pt idx="15603">
                  <c:v>0.66226600000000002</c:v>
                </c:pt>
                <c:pt idx="15604">
                  <c:v>0.66239499999999996</c:v>
                </c:pt>
                <c:pt idx="15605">
                  <c:v>0.662524</c:v>
                </c:pt>
                <c:pt idx="15606">
                  <c:v>0.66265200000000002</c:v>
                </c:pt>
                <c:pt idx="15607">
                  <c:v>0.66278099999999995</c:v>
                </c:pt>
                <c:pt idx="15608">
                  <c:v>0.66291</c:v>
                </c:pt>
                <c:pt idx="15609">
                  <c:v>0.66303800000000002</c:v>
                </c:pt>
                <c:pt idx="15610">
                  <c:v>0.66316600000000003</c:v>
                </c:pt>
                <c:pt idx="15611">
                  <c:v>0.66329499999999997</c:v>
                </c:pt>
                <c:pt idx="15612">
                  <c:v>0.66342299999999998</c:v>
                </c:pt>
                <c:pt idx="15613">
                  <c:v>0.663551</c:v>
                </c:pt>
                <c:pt idx="15614">
                  <c:v>0.66367900000000002</c:v>
                </c:pt>
                <c:pt idx="15615">
                  <c:v>0.66380600000000001</c:v>
                </c:pt>
                <c:pt idx="15616">
                  <c:v>0.66393400000000002</c:v>
                </c:pt>
                <c:pt idx="15617">
                  <c:v>0.66406100000000001</c:v>
                </c:pt>
                <c:pt idx="15618">
                  <c:v>0.66418900000000003</c:v>
                </c:pt>
                <c:pt idx="15619">
                  <c:v>0.66431600000000002</c:v>
                </c:pt>
                <c:pt idx="15620">
                  <c:v>0.66444300000000001</c:v>
                </c:pt>
                <c:pt idx="15621">
                  <c:v>0.66456999999999999</c:v>
                </c:pt>
                <c:pt idx="15622">
                  <c:v>0.66469699999999998</c:v>
                </c:pt>
                <c:pt idx="15623">
                  <c:v>0.66482300000000005</c:v>
                </c:pt>
                <c:pt idx="15624">
                  <c:v>0.66495000000000004</c:v>
                </c:pt>
                <c:pt idx="15625">
                  <c:v>0.665076</c:v>
                </c:pt>
                <c:pt idx="15626">
                  <c:v>0.66520299999999999</c:v>
                </c:pt>
                <c:pt idx="15627">
                  <c:v>0.66532899999999995</c:v>
                </c:pt>
                <c:pt idx="15628">
                  <c:v>0.66545500000000002</c:v>
                </c:pt>
                <c:pt idx="15629">
                  <c:v>0.66558099999999998</c:v>
                </c:pt>
                <c:pt idx="15630">
                  <c:v>0.66570700000000005</c:v>
                </c:pt>
                <c:pt idx="15631">
                  <c:v>0.66583300000000001</c:v>
                </c:pt>
                <c:pt idx="15632">
                  <c:v>0.66595800000000005</c:v>
                </c:pt>
                <c:pt idx="15633">
                  <c:v>0.66608400000000001</c:v>
                </c:pt>
                <c:pt idx="15634">
                  <c:v>0.66620900000000005</c:v>
                </c:pt>
                <c:pt idx="15635">
                  <c:v>0.66633399999999998</c:v>
                </c:pt>
                <c:pt idx="15636">
                  <c:v>0.66645900000000002</c:v>
                </c:pt>
                <c:pt idx="15637">
                  <c:v>0.66658399999999995</c:v>
                </c:pt>
                <c:pt idx="15638">
                  <c:v>0.666709</c:v>
                </c:pt>
                <c:pt idx="15639">
                  <c:v>0.66683400000000004</c:v>
                </c:pt>
                <c:pt idx="15640">
                  <c:v>0.66695800000000005</c:v>
                </c:pt>
                <c:pt idx="15641">
                  <c:v>0.66708299999999998</c:v>
                </c:pt>
                <c:pt idx="15642">
                  <c:v>0.66720699999999999</c:v>
                </c:pt>
                <c:pt idx="15643">
                  <c:v>0.66733200000000004</c:v>
                </c:pt>
                <c:pt idx="15644">
                  <c:v>0.66745600000000005</c:v>
                </c:pt>
                <c:pt idx="15645">
                  <c:v>0.66757999999999995</c:v>
                </c:pt>
                <c:pt idx="15646">
                  <c:v>0.66770399999999996</c:v>
                </c:pt>
                <c:pt idx="15647">
                  <c:v>0.66782699999999995</c:v>
                </c:pt>
                <c:pt idx="15648">
                  <c:v>0.66795099999999996</c:v>
                </c:pt>
                <c:pt idx="15649">
                  <c:v>0.66807499999999997</c:v>
                </c:pt>
                <c:pt idx="15650">
                  <c:v>0.66819799999999996</c:v>
                </c:pt>
                <c:pt idx="15651">
                  <c:v>0.66832100000000005</c:v>
                </c:pt>
                <c:pt idx="15652">
                  <c:v>0.66844400000000004</c:v>
                </c:pt>
                <c:pt idx="15653">
                  <c:v>0.66856700000000002</c:v>
                </c:pt>
                <c:pt idx="15654">
                  <c:v>0.66869000000000001</c:v>
                </c:pt>
                <c:pt idx="15655">
                  <c:v>0.66881299999999999</c:v>
                </c:pt>
                <c:pt idx="15656">
                  <c:v>0.66893599999999998</c:v>
                </c:pt>
                <c:pt idx="15657">
                  <c:v>0.66905800000000004</c:v>
                </c:pt>
                <c:pt idx="15658">
                  <c:v>0.66918100000000003</c:v>
                </c:pt>
                <c:pt idx="15659">
                  <c:v>0.66930299999999998</c:v>
                </c:pt>
                <c:pt idx="15660">
                  <c:v>0.66942500000000005</c:v>
                </c:pt>
                <c:pt idx="15661">
                  <c:v>0.669547</c:v>
                </c:pt>
                <c:pt idx="15662">
                  <c:v>0.66966899999999996</c:v>
                </c:pt>
                <c:pt idx="15663">
                  <c:v>0.66979100000000003</c:v>
                </c:pt>
                <c:pt idx="15664">
                  <c:v>0.66991299999999998</c:v>
                </c:pt>
                <c:pt idx="15665">
                  <c:v>0.67003400000000002</c:v>
                </c:pt>
                <c:pt idx="15666">
                  <c:v>0.67015599999999997</c:v>
                </c:pt>
                <c:pt idx="15667">
                  <c:v>0.67027700000000001</c:v>
                </c:pt>
                <c:pt idx="15668">
                  <c:v>0.67039899999999997</c:v>
                </c:pt>
                <c:pt idx="15669">
                  <c:v>0.67052</c:v>
                </c:pt>
                <c:pt idx="15670">
                  <c:v>0.67064100000000004</c:v>
                </c:pt>
                <c:pt idx="15671">
                  <c:v>0.67076199999999997</c:v>
                </c:pt>
                <c:pt idx="15672">
                  <c:v>0.67088199999999998</c:v>
                </c:pt>
                <c:pt idx="15673">
                  <c:v>0.67100300000000002</c:v>
                </c:pt>
                <c:pt idx="15674">
                  <c:v>0.67112400000000005</c:v>
                </c:pt>
                <c:pt idx="15675">
                  <c:v>0.67124399999999995</c:v>
                </c:pt>
                <c:pt idx="15676">
                  <c:v>0.67136399999999996</c:v>
                </c:pt>
                <c:pt idx="15677">
                  <c:v>0.67148399999999997</c:v>
                </c:pt>
                <c:pt idx="15678">
                  <c:v>0.67160500000000001</c:v>
                </c:pt>
                <c:pt idx="15679">
                  <c:v>0.67172399999999999</c:v>
                </c:pt>
                <c:pt idx="15680">
                  <c:v>0.671844</c:v>
                </c:pt>
                <c:pt idx="15681">
                  <c:v>0.67196400000000001</c:v>
                </c:pt>
                <c:pt idx="15682">
                  <c:v>0.67208400000000001</c:v>
                </c:pt>
                <c:pt idx="15683">
                  <c:v>0.67220299999999999</c:v>
                </c:pt>
                <c:pt idx="15684">
                  <c:v>0.67232199999999998</c:v>
                </c:pt>
                <c:pt idx="15685">
                  <c:v>0.67244199999999998</c:v>
                </c:pt>
                <c:pt idx="15686">
                  <c:v>0.67256099999999996</c:v>
                </c:pt>
                <c:pt idx="15687">
                  <c:v>0.67267999999999994</c:v>
                </c:pt>
                <c:pt idx="15688">
                  <c:v>0.67279900000000004</c:v>
                </c:pt>
                <c:pt idx="15689">
                  <c:v>0.67291699999999999</c:v>
                </c:pt>
                <c:pt idx="15690">
                  <c:v>0.67303599999999997</c:v>
                </c:pt>
                <c:pt idx="15691">
                  <c:v>0.67315499999999995</c:v>
                </c:pt>
                <c:pt idx="15692">
                  <c:v>0.67327300000000001</c:v>
                </c:pt>
                <c:pt idx="15693">
                  <c:v>0.67339099999999996</c:v>
                </c:pt>
                <c:pt idx="15694">
                  <c:v>0.67351000000000005</c:v>
                </c:pt>
                <c:pt idx="15695">
                  <c:v>0.673628</c:v>
                </c:pt>
                <c:pt idx="15696">
                  <c:v>0.67374599999999996</c:v>
                </c:pt>
                <c:pt idx="15697">
                  <c:v>0.67386299999999999</c:v>
                </c:pt>
                <c:pt idx="15698">
                  <c:v>0.67398100000000005</c:v>
                </c:pt>
                <c:pt idx="15699">
                  <c:v>0.674099</c:v>
                </c:pt>
                <c:pt idx="15700">
                  <c:v>0.67421600000000004</c:v>
                </c:pt>
                <c:pt idx="15701">
                  <c:v>0.67433399999999999</c:v>
                </c:pt>
                <c:pt idx="15702">
                  <c:v>0.67445100000000002</c:v>
                </c:pt>
                <c:pt idx="15703">
                  <c:v>0.67456799999999995</c:v>
                </c:pt>
                <c:pt idx="15704">
                  <c:v>0.67468499999999998</c:v>
                </c:pt>
                <c:pt idx="15705">
                  <c:v>0.67480200000000001</c:v>
                </c:pt>
                <c:pt idx="15706">
                  <c:v>0.67491900000000005</c:v>
                </c:pt>
                <c:pt idx="15707">
                  <c:v>0.67503599999999997</c:v>
                </c:pt>
                <c:pt idx="15708">
                  <c:v>0.67515199999999997</c:v>
                </c:pt>
                <c:pt idx="15709">
                  <c:v>0.67526900000000001</c:v>
                </c:pt>
                <c:pt idx="15710">
                  <c:v>0.67538500000000001</c:v>
                </c:pt>
                <c:pt idx="15711">
                  <c:v>0.67550100000000002</c:v>
                </c:pt>
                <c:pt idx="15712">
                  <c:v>0.67561700000000002</c:v>
                </c:pt>
                <c:pt idx="15713">
                  <c:v>0.67573300000000003</c:v>
                </c:pt>
                <c:pt idx="15714">
                  <c:v>0.67584900000000003</c:v>
                </c:pt>
                <c:pt idx="15715">
                  <c:v>0.67596500000000004</c:v>
                </c:pt>
                <c:pt idx="15716">
                  <c:v>0.67608100000000004</c:v>
                </c:pt>
                <c:pt idx="15717">
                  <c:v>0.67619600000000002</c:v>
                </c:pt>
                <c:pt idx="15718">
                  <c:v>0.67631200000000002</c:v>
                </c:pt>
                <c:pt idx="15719">
                  <c:v>0.676427</c:v>
                </c:pt>
                <c:pt idx="15720">
                  <c:v>0.67654199999999998</c:v>
                </c:pt>
                <c:pt idx="15721">
                  <c:v>0.67665699999999995</c:v>
                </c:pt>
                <c:pt idx="15722">
                  <c:v>0.67677200000000004</c:v>
                </c:pt>
                <c:pt idx="15723">
                  <c:v>0.67688700000000002</c:v>
                </c:pt>
                <c:pt idx="15724">
                  <c:v>0.67700199999999999</c:v>
                </c:pt>
                <c:pt idx="15725">
                  <c:v>0.67711699999999997</c:v>
                </c:pt>
                <c:pt idx="15726">
                  <c:v>0.67723100000000003</c:v>
                </c:pt>
                <c:pt idx="15727">
                  <c:v>0.677346</c:v>
                </c:pt>
                <c:pt idx="15728">
                  <c:v>0.67745999999999995</c:v>
                </c:pt>
                <c:pt idx="15729">
                  <c:v>0.67757400000000001</c:v>
                </c:pt>
                <c:pt idx="15730">
                  <c:v>0.67768799999999996</c:v>
                </c:pt>
                <c:pt idx="15731">
                  <c:v>0.67780200000000002</c:v>
                </c:pt>
                <c:pt idx="15732">
                  <c:v>0.67791599999999996</c:v>
                </c:pt>
                <c:pt idx="15733">
                  <c:v>0.67803000000000002</c:v>
                </c:pt>
                <c:pt idx="15734">
                  <c:v>0.67814399999999997</c:v>
                </c:pt>
                <c:pt idx="15735">
                  <c:v>0.678257</c:v>
                </c:pt>
                <c:pt idx="15736">
                  <c:v>0.67837099999999995</c:v>
                </c:pt>
                <c:pt idx="15737">
                  <c:v>0.67848399999999998</c:v>
                </c:pt>
                <c:pt idx="15738">
                  <c:v>0.67859700000000001</c:v>
                </c:pt>
                <c:pt idx="15739">
                  <c:v>0.67871000000000004</c:v>
                </c:pt>
                <c:pt idx="15740">
                  <c:v>0.67882299999999995</c:v>
                </c:pt>
                <c:pt idx="15741">
                  <c:v>0.67893599999999998</c:v>
                </c:pt>
                <c:pt idx="15742">
                  <c:v>0.67904900000000001</c:v>
                </c:pt>
                <c:pt idx="15743">
                  <c:v>0.67916200000000004</c:v>
                </c:pt>
                <c:pt idx="15744">
                  <c:v>0.67927400000000004</c:v>
                </c:pt>
                <c:pt idx="15745">
                  <c:v>0.67938600000000005</c:v>
                </c:pt>
                <c:pt idx="15746">
                  <c:v>0.67949899999999996</c:v>
                </c:pt>
                <c:pt idx="15747">
                  <c:v>0.67961099999999997</c:v>
                </c:pt>
                <c:pt idx="15748">
                  <c:v>0.67972299999999997</c:v>
                </c:pt>
                <c:pt idx="15749">
                  <c:v>0.67983499999999997</c:v>
                </c:pt>
                <c:pt idx="15750">
                  <c:v>0.67994699999999997</c:v>
                </c:pt>
                <c:pt idx="15751">
                  <c:v>0.68005899999999997</c:v>
                </c:pt>
                <c:pt idx="15752">
                  <c:v>0.68017000000000005</c:v>
                </c:pt>
                <c:pt idx="15753">
                  <c:v>0.68028200000000005</c:v>
                </c:pt>
                <c:pt idx="15754">
                  <c:v>0.68039300000000003</c:v>
                </c:pt>
                <c:pt idx="15755">
                  <c:v>0.68050500000000003</c:v>
                </c:pt>
                <c:pt idx="15756">
                  <c:v>0.680616</c:v>
                </c:pt>
                <c:pt idx="15757">
                  <c:v>0.68072699999999997</c:v>
                </c:pt>
                <c:pt idx="15758">
                  <c:v>0.68083800000000005</c:v>
                </c:pt>
                <c:pt idx="15759">
                  <c:v>0.68094900000000003</c:v>
                </c:pt>
                <c:pt idx="15760">
                  <c:v>0.68106</c:v>
                </c:pt>
                <c:pt idx="15761">
                  <c:v>0.68117099999999997</c:v>
                </c:pt>
                <c:pt idx="15762">
                  <c:v>0.68128100000000003</c:v>
                </c:pt>
                <c:pt idx="15763">
                  <c:v>0.681392</c:v>
                </c:pt>
                <c:pt idx="15764">
                  <c:v>0.68150200000000005</c:v>
                </c:pt>
                <c:pt idx="15765">
                  <c:v>0.681612</c:v>
                </c:pt>
                <c:pt idx="15766">
                  <c:v>0.68172200000000005</c:v>
                </c:pt>
                <c:pt idx="15767">
                  <c:v>0.68183199999999999</c:v>
                </c:pt>
                <c:pt idx="15768">
                  <c:v>0.68194200000000005</c:v>
                </c:pt>
                <c:pt idx="15769">
                  <c:v>0.68205199999999999</c:v>
                </c:pt>
                <c:pt idx="15770">
                  <c:v>0.68216200000000005</c:v>
                </c:pt>
                <c:pt idx="15771">
                  <c:v>0.68227099999999996</c:v>
                </c:pt>
                <c:pt idx="15772">
                  <c:v>0.68238100000000002</c:v>
                </c:pt>
                <c:pt idx="15773">
                  <c:v>0.68249000000000004</c:v>
                </c:pt>
                <c:pt idx="15774">
                  <c:v>0.68259999999999998</c:v>
                </c:pt>
                <c:pt idx="15775">
                  <c:v>0.68270900000000001</c:v>
                </c:pt>
                <c:pt idx="15776">
                  <c:v>0.68281800000000004</c:v>
                </c:pt>
                <c:pt idx="15777">
                  <c:v>0.68292699999999995</c:v>
                </c:pt>
                <c:pt idx="15778">
                  <c:v>0.68303599999999998</c:v>
                </c:pt>
                <c:pt idx="15779">
                  <c:v>0.68314399999999997</c:v>
                </c:pt>
                <c:pt idx="15780">
                  <c:v>0.683253</c:v>
                </c:pt>
                <c:pt idx="15781">
                  <c:v>0.68336200000000002</c:v>
                </c:pt>
                <c:pt idx="15782">
                  <c:v>0.68347000000000002</c:v>
                </c:pt>
                <c:pt idx="15783">
                  <c:v>0.68357800000000002</c:v>
                </c:pt>
                <c:pt idx="15784">
                  <c:v>0.68368700000000004</c:v>
                </c:pt>
                <c:pt idx="15785">
                  <c:v>0.68379500000000004</c:v>
                </c:pt>
                <c:pt idx="15786">
                  <c:v>0.68390300000000004</c:v>
                </c:pt>
                <c:pt idx="15787">
                  <c:v>0.68401100000000004</c:v>
                </c:pt>
                <c:pt idx="15788">
                  <c:v>0.684118</c:v>
                </c:pt>
                <c:pt idx="15789">
                  <c:v>0.684226</c:v>
                </c:pt>
                <c:pt idx="15790">
                  <c:v>0.684334</c:v>
                </c:pt>
                <c:pt idx="15791">
                  <c:v>0.68444099999999997</c:v>
                </c:pt>
                <c:pt idx="15792">
                  <c:v>0.68454800000000005</c:v>
                </c:pt>
                <c:pt idx="15793">
                  <c:v>0.68465600000000004</c:v>
                </c:pt>
                <c:pt idx="15794">
                  <c:v>0.68476300000000001</c:v>
                </c:pt>
                <c:pt idx="15795">
                  <c:v>0.68486999999999998</c:v>
                </c:pt>
                <c:pt idx="15796">
                  <c:v>0.68497699999999995</c:v>
                </c:pt>
                <c:pt idx="15797">
                  <c:v>0.68508400000000003</c:v>
                </c:pt>
                <c:pt idx="15798">
                  <c:v>0.68518999999999997</c:v>
                </c:pt>
                <c:pt idx="15799">
                  <c:v>0.68529700000000005</c:v>
                </c:pt>
                <c:pt idx="15800">
                  <c:v>0.68540400000000001</c:v>
                </c:pt>
                <c:pt idx="15801">
                  <c:v>0.68550999999999995</c:v>
                </c:pt>
                <c:pt idx="15802">
                  <c:v>0.685616</c:v>
                </c:pt>
                <c:pt idx="15803">
                  <c:v>0.68572299999999997</c:v>
                </c:pt>
                <c:pt idx="15804">
                  <c:v>0.68582900000000002</c:v>
                </c:pt>
                <c:pt idx="15805">
                  <c:v>0.68593499999999996</c:v>
                </c:pt>
                <c:pt idx="15806">
                  <c:v>0.68604100000000001</c:v>
                </c:pt>
                <c:pt idx="15807">
                  <c:v>0.68614600000000003</c:v>
                </c:pt>
                <c:pt idx="15808">
                  <c:v>0.68625199999999997</c:v>
                </c:pt>
                <c:pt idx="15809">
                  <c:v>0.68635800000000002</c:v>
                </c:pt>
                <c:pt idx="15810">
                  <c:v>0.68646300000000005</c:v>
                </c:pt>
                <c:pt idx="15811">
                  <c:v>0.68656899999999998</c:v>
                </c:pt>
                <c:pt idx="15812">
                  <c:v>0.68667400000000001</c:v>
                </c:pt>
                <c:pt idx="15813">
                  <c:v>0.68677900000000003</c:v>
                </c:pt>
                <c:pt idx="15814">
                  <c:v>0.68688400000000005</c:v>
                </c:pt>
                <c:pt idx="15815">
                  <c:v>0.68698899999999996</c:v>
                </c:pt>
                <c:pt idx="15816">
                  <c:v>0.68709399999999998</c:v>
                </c:pt>
                <c:pt idx="15817">
                  <c:v>0.687199</c:v>
                </c:pt>
                <c:pt idx="15818">
                  <c:v>0.68730400000000003</c:v>
                </c:pt>
                <c:pt idx="15819">
                  <c:v>0.68740800000000002</c:v>
                </c:pt>
                <c:pt idx="15820">
                  <c:v>0.68751300000000004</c:v>
                </c:pt>
                <c:pt idx="15821">
                  <c:v>0.68761700000000003</c:v>
                </c:pt>
                <c:pt idx="15822">
                  <c:v>0.68772100000000003</c:v>
                </c:pt>
                <c:pt idx="15823">
                  <c:v>0.68782500000000002</c:v>
                </c:pt>
                <c:pt idx="15824">
                  <c:v>0.68792900000000001</c:v>
                </c:pt>
                <c:pt idx="15825">
                  <c:v>0.68803300000000001</c:v>
                </c:pt>
                <c:pt idx="15826">
                  <c:v>0.688137</c:v>
                </c:pt>
                <c:pt idx="15827">
                  <c:v>0.68824099999999999</c:v>
                </c:pt>
                <c:pt idx="15828">
                  <c:v>0.68834499999999998</c:v>
                </c:pt>
                <c:pt idx="15829">
                  <c:v>0.68844799999999995</c:v>
                </c:pt>
                <c:pt idx="15830">
                  <c:v>0.68855200000000005</c:v>
                </c:pt>
                <c:pt idx="15831">
                  <c:v>0.68865500000000002</c:v>
                </c:pt>
                <c:pt idx="15832">
                  <c:v>0.68875799999999998</c:v>
                </c:pt>
                <c:pt idx="15833">
                  <c:v>0.68886099999999995</c:v>
                </c:pt>
                <c:pt idx="15834">
                  <c:v>0.68896400000000002</c:v>
                </c:pt>
                <c:pt idx="15835">
                  <c:v>0.68906699999999999</c:v>
                </c:pt>
                <c:pt idx="15836">
                  <c:v>0.68916999999999995</c:v>
                </c:pt>
                <c:pt idx="15837">
                  <c:v>0.68927300000000002</c:v>
                </c:pt>
                <c:pt idx="15838">
                  <c:v>0.68937599999999999</c:v>
                </c:pt>
                <c:pt idx="15839">
                  <c:v>0.68947800000000004</c:v>
                </c:pt>
                <c:pt idx="15840">
                  <c:v>0.68957999999999997</c:v>
                </c:pt>
                <c:pt idx="15841">
                  <c:v>0.68968300000000005</c:v>
                </c:pt>
                <c:pt idx="15842">
                  <c:v>0.68978499999999998</c:v>
                </c:pt>
                <c:pt idx="15843">
                  <c:v>0.68988700000000003</c:v>
                </c:pt>
                <c:pt idx="15844">
                  <c:v>0.68998899999999996</c:v>
                </c:pt>
                <c:pt idx="15845">
                  <c:v>0.69009100000000001</c:v>
                </c:pt>
                <c:pt idx="15846">
                  <c:v>0.69019299999999995</c:v>
                </c:pt>
                <c:pt idx="15847">
                  <c:v>0.69029499999999999</c:v>
                </c:pt>
                <c:pt idx="15848">
                  <c:v>0.69039600000000001</c:v>
                </c:pt>
                <c:pt idx="15849">
                  <c:v>0.69049799999999995</c:v>
                </c:pt>
                <c:pt idx="15850">
                  <c:v>0.69059899999999996</c:v>
                </c:pt>
                <c:pt idx="15851">
                  <c:v>0.69070100000000001</c:v>
                </c:pt>
                <c:pt idx="15852">
                  <c:v>0.69080200000000003</c:v>
                </c:pt>
                <c:pt idx="15853">
                  <c:v>0.69090300000000004</c:v>
                </c:pt>
                <c:pt idx="15854">
                  <c:v>0.69100399999999995</c:v>
                </c:pt>
                <c:pt idx="15855">
                  <c:v>0.69110499999999997</c:v>
                </c:pt>
                <c:pt idx="15856">
                  <c:v>0.69120599999999999</c:v>
                </c:pt>
                <c:pt idx="15857">
                  <c:v>0.691307</c:v>
                </c:pt>
                <c:pt idx="15858">
                  <c:v>0.69140699999999999</c:v>
                </c:pt>
                <c:pt idx="15859">
                  <c:v>0.69150800000000001</c:v>
                </c:pt>
                <c:pt idx="15860">
                  <c:v>0.691608</c:v>
                </c:pt>
                <c:pt idx="15861">
                  <c:v>0.69170900000000002</c:v>
                </c:pt>
                <c:pt idx="15862">
                  <c:v>0.69180900000000001</c:v>
                </c:pt>
                <c:pt idx="15863">
                  <c:v>0.691909</c:v>
                </c:pt>
                <c:pt idx="15864">
                  <c:v>0.69200899999999999</c:v>
                </c:pt>
                <c:pt idx="15865">
                  <c:v>0.69210899999999997</c:v>
                </c:pt>
                <c:pt idx="15866">
                  <c:v>0.69220899999999996</c:v>
                </c:pt>
                <c:pt idx="15867">
                  <c:v>0.69230899999999995</c:v>
                </c:pt>
                <c:pt idx="15868">
                  <c:v>0.69240800000000002</c:v>
                </c:pt>
                <c:pt idx="15869">
                  <c:v>0.69250800000000001</c:v>
                </c:pt>
                <c:pt idx="15870">
                  <c:v>0.69260699999999997</c:v>
                </c:pt>
                <c:pt idx="15871">
                  <c:v>0.69270699999999996</c:v>
                </c:pt>
                <c:pt idx="15872">
                  <c:v>0.69280600000000003</c:v>
                </c:pt>
                <c:pt idx="15873">
                  <c:v>0.69290499999999999</c:v>
                </c:pt>
                <c:pt idx="15874">
                  <c:v>0.69300399999999995</c:v>
                </c:pt>
                <c:pt idx="15875">
                  <c:v>0.69310300000000002</c:v>
                </c:pt>
                <c:pt idx="15876">
                  <c:v>0.69320199999999998</c:v>
                </c:pt>
                <c:pt idx="15877">
                  <c:v>0.69330099999999995</c:v>
                </c:pt>
                <c:pt idx="15878">
                  <c:v>0.69340000000000002</c:v>
                </c:pt>
                <c:pt idx="15879">
                  <c:v>0.69349799999999995</c:v>
                </c:pt>
                <c:pt idx="15880">
                  <c:v>0.69359700000000002</c:v>
                </c:pt>
                <c:pt idx="15881">
                  <c:v>0.69369499999999995</c:v>
                </c:pt>
                <c:pt idx="15882">
                  <c:v>0.69379299999999999</c:v>
                </c:pt>
                <c:pt idx="15883">
                  <c:v>0.69389199999999995</c:v>
                </c:pt>
                <c:pt idx="15884">
                  <c:v>0.69399</c:v>
                </c:pt>
                <c:pt idx="15885">
                  <c:v>0.69408800000000004</c:v>
                </c:pt>
                <c:pt idx="15886">
                  <c:v>0.69418599999999997</c:v>
                </c:pt>
                <c:pt idx="15887">
                  <c:v>0.69428299999999998</c:v>
                </c:pt>
                <c:pt idx="15888">
                  <c:v>0.69438100000000003</c:v>
                </c:pt>
                <c:pt idx="15889">
                  <c:v>0.69447899999999996</c:v>
                </c:pt>
                <c:pt idx="15890">
                  <c:v>0.69457599999999997</c:v>
                </c:pt>
                <c:pt idx="15891">
                  <c:v>0.69467400000000001</c:v>
                </c:pt>
                <c:pt idx="15892">
                  <c:v>0.69477100000000003</c:v>
                </c:pt>
                <c:pt idx="15893">
                  <c:v>0.69486800000000004</c:v>
                </c:pt>
                <c:pt idx="15894">
                  <c:v>0.69496599999999997</c:v>
                </c:pt>
                <c:pt idx="15895">
                  <c:v>0.69506299999999999</c:v>
                </c:pt>
                <c:pt idx="15896">
                  <c:v>0.69516</c:v>
                </c:pt>
                <c:pt idx="15897">
                  <c:v>0.69525599999999999</c:v>
                </c:pt>
                <c:pt idx="15898">
                  <c:v>0.695353</c:v>
                </c:pt>
                <c:pt idx="15899">
                  <c:v>0.69545000000000001</c:v>
                </c:pt>
                <c:pt idx="15900">
                  <c:v>0.695546</c:v>
                </c:pt>
                <c:pt idx="15901">
                  <c:v>0.69564300000000001</c:v>
                </c:pt>
                <c:pt idx="15902">
                  <c:v>0.695739</c:v>
                </c:pt>
                <c:pt idx="15903">
                  <c:v>0.69583600000000001</c:v>
                </c:pt>
                <c:pt idx="15904">
                  <c:v>0.695932</c:v>
                </c:pt>
                <c:pt idx="15905">
                  <c:v>0.69602799999999998</c:v>
                </c:pt>
                <c:pt idx="15906">
                  <c:v>0.69612399999999997</c:v>
                </c:pt>
                <c:pt idx="15907">
                  <c:v>0.69621999999999995</c:v>
                </c:pt>
                <c:pt idx="15908">
                  <c:v>0.69631600000000005</c:v>
                </c:pt>
                <c:pt idx="15909">
                  <c:v>0.69641200000000003</c:v>
                </c:pt>
                <c:pt idx="15910">
                  <c:v>0.69650699999999999</c:v>
                </c:pt>
                <c:pt idx="15911">
                  <c:v>0.69660299999999997</c:v>
                </c:pt>
                <c:pt idx="15912">
                  <c:v>0.69669800000000004</c:v>
                </c:pt>
                <c:pt idx="15913">
                  <c:v>0.69679400000000002</c:v>
                </c:pt>
                <c:pt idx="15914">
                  <c:v>0.69688899999999998</c:v>
                </c:pt>
                <c:pt idx="15915">
                  <c:v>0.69698400000000005</c:v>
                </c:pt>
                <c:pt idx="15916">
                  <c:v>0.697079</c:v>
                </c:pt>
                <c:pt idx="15917">
                  <c:v>0.69717399999999996</c:v>
                </c:pt>
                <c:pt idx="15918">
                  <c:v>0.69726900000000003</c:v>
                </c:pt>
                <c:pt idx="15919">
                  <c:v>0.69736399999999998</c:v>
                </c:pt>
                <c:pt idx="15920">
                  <c:v>0.69745800000000002</c:v>
                </c:pt>
                <c:pt idx="15921">
                  <c:v>0.69755299999999998</c:v>
                </c:pt>
                <c:pt idx="15922">
                  <c:v>0.69764800000000005</c:v>
                </c:pt>
                <c:pt idx="15923">
                  <c:v>0.69774199999999997</c:v>
                </c:pt>
                <c:pt idx="15924">
                  <c:v>0.69783600000000001</c:v>
                </c:pt>
                <c:pt idx="15925">
                  <c:v>0.69793099999999997</c:v>
                </c:pt>
                <c:pt idx="15926">
                  <c:v>0.69802500000000001</c:v>
                </c:pt>
                <c:pt idx="15927">
                  <c:v>0.69811900000000005</c:v>
                </c:pt>
                <c:pt idx="15928">
                  <c:v>0.69821299999999997</c:v>
                </c:pt>
                <c:pt idx="15929">
                  <c:v>0.69830700000000001</c:v>
                </c:pt>
                <c:pt idx="15930">
                  <c:v>0.69840000000000002</c:v>
                </c:pt>
                <c:pt idx="15931">
                  <c:v>0.69849399999999995</c:v>
                </c:pt>
                <c:pt idx="15932">
                  <c:v>0.69858799999999999</c:v>
                </c:pt>
                <c:pt idx="15933">
                  <c:v>0.698681</c:v>
                </c:pt>
                <c:pt idx="15934">
                  <c:v>0.69877500000000003</c:v>
                </c:pt>
                <c:pt idx="15935">
                  <c:v>0.69886800000000004</c:v>
                </c:pt>
                <c:pt idx="15936">
                  <c:v>0.69896100000000005</c:v>
                </c:pt>
                <c:pt idx="15937">
                  <c:v>0.69905399999999995</c:v>
                </c:pt>
                <c:pt idx="15938">
                  <c:v>0.69914699999999996</c:v>
                </c:pt>
                <c:pt idx="15939">
                  <c:v>0.69923999999999997</c:v>
                </c:pt>
                <c:pt idx="15940">
                  <c:v>0.69933299999999998</c:v>
                </c:pt>
                <c:pt idx="15941">
                  <c:v>0.69942599999999999</c:v>
                </c:pt>
                <c:pt idx="15942">
                  <c:v>0.699519</c:v>
                </c:pt>
                <c:pt idx="15943">
                  <c:v>0.69961099999999998</c:v>
                </c:pt>
                <c:pt idx="15944">
                  <c:v>0.69970399999999999</c:v>
                </c:pt>
                <c:pt idx="15945">
                  <c:v>0.69979599999999997</c:v>
                </c:pt>
                <c:pt idx="15946">
                  <c:v>0.69988899999999998</c:v>
                </c:pt>
                <c:pt idx="15947">
                  <c:v>0.69998099999999996</c:v>
                </c:pt>
                <c:pt idx="15948">
                  <c:v>0.70007299999999995</c:v>
                </c:pt>
                <c:pt idx="15949">
                  <c:v>0.70016500000000004</c:v>
                </c:pt>
                <c:pt idx="15950">
                  <c:v>0.70025700000000002</c:v>
                </c:pt>
                <c:pt idx="15951">
                  <c:v>0.700349</c:v>
                </c:pt>
                <c:pt idx="15952">
                  <c:v>0.70044099999999998</c:v>
                </c:pt>
                <c:pt idx="15953">
                  <c:v>0.70053200000000004</c:v>
                </c:pt>
                <c:pt idx="15954">
                  <c:v>0.70062400000000002</c:v>
                </c:pt>
                <c:pt idx="15955">
                  <c:v>0.70071499999999998</c:v>
                </c:pt>
                <c:pt idx="15956">
                  <c:v>0.70080699999999996</c:v>
                </c:pt>
                <c:pt idx="15957">
                  <c:v>0.70089800000000002</c:v>
                </c:pt>
                <c:pt idx="15958">
                  <c:v>0.70098899999999997</c:v>
                </c:pt>
                <c:pt idx="15959">
                  <c:v>0.70108099999999995</c:v>
                </c:pt>
                <c:pt idx="15960">
                  <c:v>0.70117200000000002</c:v>
                </c:pt>
                <c:pt idx="15961">
                  <c:v>0.70126299999999997</c:v>
                </c:pt>
                <c:pt idx="15962">
                  <c:v>0.701353</c:v>
                </c:pt>
                <c:pt idx="15963">
                  <c:v>0.70144399999999996</c:v>
                </c:pt>
                <c:pt idx="15964">
                  <c:v>0.70153500000000002</c:v>
                </c:pt>
                <c:pt idx="15965">
                  <c:v>0.70162599999999997</c:v>
                </c:pt>
                <c:pt idx="15966">
                  <c:v>0.70171600000000001</c:v>
                </c:pt>
                <c:pt idx="15967">
                  <c:v>0.70180699999999996</c:v>
                </c:pt>
                <c:pt idx="15968">
                  <c:v>0.70189699999999999</c:v>
                </c:pt>
                <c:pt idx="15969">
                  <c:v>0.70198700000000003</c:v>
                </c:pt>
                <c:pt idx="15970">
                  <c:v>0.70207699999999995</c:v>
                </c:pt>
                <c:pt idx="15971">
                  <c:v>0.70216699999999999</c:v>
                </c:pt>
                <c:pt idx="15972">
                  <c:v>0.70225700000000002</c:v>
                </c:pt>
                <c:pt idx="15973">
                  <c:v>0.70234700000000005</c:v>
                </c:pt>
                <c:pt idx="15974">
                  <c:v>0.70243699999999998</c:v>
                </c:pt>
                <c:pt idx="15975">
                  <c:v>0.70252700000000001</c:v>
                </c:pt>
                <c:pt idx="15976">
                  <c:v>0.70261700000000005</c:v>
                </c:pt>
                <c:pt idx="15977">
                  <c:v>0.70270600000000005</c:v>
                </c:pt>
                <c:pt idx="15978">
                  <c:v>0.70279599999999998</c:v>
                </c:pt>
                <c:pt idx="15979">
                  <c:v>0.70288499999999998</c:v>
                </c:pt>
                <c:pt idx="15980">
                  <c:v>0.70297399999999999</c:v>
                </c:pt>
                <c:pt idx="15981">
                  <c:v>0.70306299999999999</c:v>
                </c:pt>
                <c:pt idx="15982">
                  <c:v>0.70315300000000003</c:v>
                </c:pt>
                <c:pt idx="15983">
                  <c:v>0.70324200000000003</c:v>
                </c:pt>
                <c:pt idx="15984">
                  <c:v>0.70333100000000004</c:v>
                </c:pt>
                <c:pt idx="15985">
                  <c:v>0.70341900000000002</c:v>
                </c:pt>
                <c:pt idx="15986">
                  <c:v>0.70350800000000002</c:v>
                </c:pt>
                <c:pt idx="15987">
                  <c:v>0.70359700000000003</c:v>
                </c:pt>
                <c:pt idx="15988">
                  <c:v>0.70368600000000003</c:v>
                </c:pt>
                <c:pt idx="15989">
                  <c:v>0.70377400000000001</c:v>
                </c:pt>
                <c:pt idx="15990">
                  <c:v>0.70386199999999999</c:v>
                </c:pt>
                <c:pt idx="15991">
                  <c:v>0.70395099999999999</c:v>
                </c:pt>
                <c:pt idx="15992">
                  <c:v>0.70403899999999997</c:v>
                </c:pt>
                <c:pt idx="15993">
                  <c:v>0.70412699999999995</c:v>
                </c:pt>
                <c:pt idx="15994">
                  <c:v>0.70421500000000004</c:v>
                </c:pt>
                <c:pt idx="15995">
                  <c:v>0.70430300000000001</c:v>
                </c:pt>
                <c:pt idx="15996">
                  <c:v>0.70439099999999999</c:v>
                </c:pt>
                <c:pt idx="15997">
                  <c:v>0.70447899999999997</c:v>
                </c:pt>
                <c:pt idx="15998">
                  <c:v>0.70456700000000005</c:v>
                </c:pt>
                <c:pt idx="15999">
                  <c:v>0.704654</c:v>
                </c:pt>
                <c:pt idx="16000">
                  <c:v>0.70474199999999998</c:v>
                </c:pt>
                <c:pt idx="16001">
                  <c:v>0.70482900000000004</c:v>
                </c:pt>
                <c:pt idx="16002">
                  <c:v>0.70491700000000002</c:v>
                </c:pt>
                <c:pt idx="16003">
                  <c:v>0.70500399999999996</c:v>
                </c:pt>
                <c:pt idx="16004">
                  <c:v>0.70509100000000002</c:v>
                </c:pt>
                <c:pt idx="16005">
                  <c:v>0.70517799999999997</c:v>
                </c:pt>
                <c:pt idx="16006">
                  <c:v>0.70526500000000003</c:v>
                </c:pt>
                <c:pt idx="16007">
                  <c:v>0.70535199999999998</c:v>
                </c:pt>
                <c:pt idx="16008">
                  <c:v>0.70543900000000004</c:v>
                </c:pt>
                <c:pt idx="16009">
                  <c:v>0.70552599999999999</c:v>
                </c:pt>
                <c:pt idx="16010">
                  <c:v>0.70561300000000005</c:v>
                </c:pt>
                <c:pt idx="16011">
                  <c:v>0.70569899999999997</c:v>
                </c:pt>
                <c:pt idx="16012">
                  <c:v>0.70578600000000002</c:v>
                </c:pt>
                <c:pt idx="16013">
                  <c:v>0.70587200000000005</c:v>
                </c:pt>
                <c:pt idx="16014">
                  <c:v>0.705959</c:v>
                </c:pt>
                <c:pt idx="16015">
                  <c:v>0.70604500000000003</c:v>
                </c:pt>
                <c:pt idx="16016">
                  <c:v>0.70613099999999995</c:v>
                </c:pt>
                <c:pt idx="16017">
                  <c:v>0.70621699999999998</c:v>
                </c:pt>
                <c:pt idx="16018">
                  <c:v>0.70630300000000001</c:v>
                </c:pt>
                <c:pt idx="16019">
                  <c:v>0.70638900000000004</c:v>
                </c:pt>
                <c:pt idx="16020">
                  <c:v>0.70647499999999996</c:v>
                </c:pt>
                <c:pt idx="16021">
                  <c:v>0.70656099999999999</c:v>
                </c:pt>
                <c:pt idx="16022">
                  <c:v>0.70664700000000003</c:v>
                </c:pt>
                <c:pt idx="16023">
                  <c:v>0.70673200000000003</c:v>
                </c:pt>
                <c:pt idx="16024">
                  <c:v>0.70681799999999995</c:v>
                </c:pt>
                <c:pt idx="16025">
                  <c:v>0.70690299999999995</c:v>
                </c:pt>
                <c:pt idx="16026">
                  <c:v>0.70698899999999998</c:v>
                </c:pt>
                <c:pt idx="16027">
                  <c:v>0.70707399999999998</c:v>
                </c:pt>
                <c:pt idx="16028">
                  <c:v>0.70715899999999998</c:v>
                </c:pt>
                <c:pt idx="16029">
                  <c:v>0.70724399999999998</c:v>
                </c:pt>
                <c:pt idx="16030">
                  <c:v>0.70732899999999999</c:v>
                </c:pt>
                <c:pt idx="16031">
                  <c:v>0.70741399999999999</c:v>
                </c:pt>
                <c:pt idx="16032">
                  <c:v>0.70749899999999999</c:v>
                </c:pt>
                <c:pt idx="16033">
                  <c:v>0.70758399999999999</c:v>
                </c:pt>
                <c:pt idx="16034">
                  <c:v>0.70766799999999996</c:v>
                </c:pt>
                <c:pt idx="16035">
                  <c:v>0.70775299999999997</c:v>
                </c:pt>
                <c:pt idx="16036">
                  <c:v>0.70783799999999997</c:v>
                </c:pt>
                <c:pt idx="16037">
                  <c:v>0.70792200000000005</c:v>
                </c:pt>
                <c:pt idx="16038">
                  <c:v>0.70800600000000002</c:v>
                </c:pt>
                <c:pt idx="16039">
                  <c:v>0.70809100000000003</c:v>
                </c:pt>
                <c:pt idx="16040">
                  <c:v>0.708175</c:v>
                </c:pt>
                <c:pt idx="16041">
                  <c:v>0.70825899999999997</c:v>
                </c:pt>
                <c:pt idx="16042">
                  <c:v>0.70834299999999994</c:v>
                </c:pt>
                <c:pt idx="16043">
                  <c:v>0.70842700000000003</c:v>
                </c:pt>
                <c:pt idx="16044">
                  <c:v>0.708511</c:v>
                </c:pt>
                <c:pt idx="16045">
                  <c:v>0.70859499999999997</c:v>
                </c:pt>
                <c:pt idx="16046">
                  <c:v>0.70867800000000003</c:v>
                </c:pt>
                <c:pt idx="16047">
                  <c:v>0.708762</c:v>
                </c:pt>
                <c:pt idx="16048">
                  <c:v>0.70884499999999995</c:v>
                </c:pt>
                <c:pt idx="16049">
                  <c:v>0.70892900000000003</c:v>
                </c:pt>
                <c:pt idx="16050">
                  <c:v>0.70901199999999998</c:v>
                </c:pt>
                <c:pt idx="16051">
                  <c:v>0.70909599999999995</c:v>
                </c:pt>
                <c:pt idx="16052">
                  <c:v>0.709179</c:v>
                </c:pt>
                <c:pt idx="16053">
                  <c:v>0.70926199999999995</c:v>
                </c:pt>
                <c:pt idx="16054">
                  <c:v>0.709345</c:v>
                </c:pt>
                <c:pt idx="16055">
                  <c:v>0.70942799999999995</c:v>
                </c:pt>
                <c:pt idx="16056">
                  <c:v>0.709511</c:v>
                </c:pt>
                <c:pt idx="16057">
                  <c:v>0.70959399999999995</c:v>
                </c:pt>
                <c:pt idx="16058">
                  <c:v>0.70967599999999997</c:v>
                </c:pt>
                <c:pt idx="16059">
                  <c:v>0.70975900000000003</c:v>
                </c:pt>
                <c:pt idx="16060">
                  <c:v>0.70984100000000006</c:v>
                </c:pt>
                <c:pt idx="16061">
                  <c:v>0.709924</c:v>
                </c:pt>
                <c:pt idx="16062">
                  <c:v>0.71000600000000003</c:v>
                </c:pt>
                <c:pt idx="16063">
                  <c:v>0.71008899999999997</c:v>
                </c:pt>
                <c:pt idx="16064">
                  <c:v>0.710171</c:v>
                </c:pt>
                <c:pt idx="16065">
                  <c:v>0.71025300000000002</c:v>
                </c:pt>
                <c:pt idx="16066">
                  <c:v>0.71033500000000005</c:v>
                </c:pt>
                <c:pt idx="16067">
                  <c:v>0.71041699999999997</c:v>
                </c:pt>
                <c:pt idx="16068">
                  <c:v>0.71049899999999999</c:v>
                </c:pt>
                <c:pt idx="16069">
                  <c:v>0.71058100000000002</c:v>
                </c:pt>
                <c:pt idx="16070">
                  <c:v>0.71066300000000004</c:v>
                </c:pt>
                <c:pt idx="16071">
                  <c:v>0.71074400000000004</c:v>
                </c:pt>
                <c:pt idx="16072">
                  <c:v>0.71082599999999996</c:v>
                </c:pt>
                <c:pt idx="16073">
                  <c:v>0.71090699999999996</c:v>
                </c:pt>
                <c:pt idx="16074">
                  <c:v>0.71098899999999998</c:v>
                </c:pt>
                <c:pt idx="16075">
                  <c:v>0.71106999999999998</c:v>
                </c:pt>
                <c:pt idx="16076">
                  <c:v>0.71115099999999998</c:v>
                </c:pt>
                <c:pt idx="16077">
                  <c:v>0.711233</c:v>
                </c:pt>
                <c:pt idx="16078">
                  <c:v>0.711314</c:v>
                </c:pt>
                <c:pt idx="16079">
                  <c:v>0.711395</c:v>
                </c:pt>
                <c:pt idx="16080">
                  <c:v>0.711476</c:v>
                </c:pt>
                <c:pt idx="16081">
                  <c:v>0.711557</c:v>
                </c:pt>
                <c:pt idx="16082">
                  <c:v>0.71163699999999996</c:v>
                </c:pt>
                <c:pt idx="16083">
                  <c:v>0.71171799999999996</c:v>
                </c:pt>
                <c:pt idx="16084">
                  <c:v>0.71179899999999996</c:v>
                </c:pt>
                <c:pt idx="16085">
                  <c:v>0.71187900000000004</c:v>
                </c:pt>
                <c:pt idx="16086">
                  <c:v>0.71196000000000004</c:v>
                </c:pt>
                <c:pt idx="16087">
                  <c:v>0.71204000000000001</c:v>
                </c:pt>
                <c:pt idx="16088">
                  <c:v>0.71211999999999998</c:v>
                </c:pt>
                <c:pt idx="16089">
                  <c:v>0.71220099999999997</c:v>
                </c:pt>
                <c:pt idx="16090">
                  <c:v>0.71228100000000005</c:v>
                </c:pt>
                <c:pt idx="16091">
                  <c:v>0.71236100000000002</c:v>
                </c:pt>
                <c:pt idx="16092">
                  <c:v>0.71244099999999999</c:v>
                </c:pt>
                <c:pt idx="16093">
                  <c:v>0.71252099999999996</c:v>
                </c:pt>
                <c:pt idx="16094">
                  <c:v>0.71260100000000004</c:v>
                </c:pt>
                <c:pt idx="16095">
                  <c:v>0.71267999999999998</c:v>
                </c:pt>
                <c:pt idx="16096">
                  <c:v>0.71275999999999995</c:v>
                </c:pt>
                <c:pt idx="16097">
                  <c:v>0.71284000000000003</c:v>
                </c:pt>
                <c:pt idx="16098">
                  <c:v>0.71291899999999997</c:v>
                </c:pt>
                <c:pt idx="16099">
                  <c:v>0.71299900000000005</c:v>
                </c:pt>
                <c:pt idx="16100">
                  <c:v>0.71307799999999999</c:v>
                </c:pt>
                <c:pt idx="16101">
                  <c:v>0.71315700000000004</c:v>
                </c:pt>
                <c:pt idx="16102">
                  <c:v>0.71323700000000001</c:v>
                </c:pt>
                <c:pt idx="16103">
                  <c:v>0.71331599999999995</c:v>
                </c:pt>
                <c:pt idx="16104">
                  <c:v>0.713395</c:v>
                </c:pt>
                <c:pt idx="16105">
                  <c:v>0.71347400000000005</c:v>
                </c:pt>
                <c:pt idx="16106">
                  <c:v>0.71355299999999999</c:v>
                </c:pt>
                <c:pt idx="16107">
                  <c:v>0.71363200000000004</c:v>
                </c:pt>
                <c:pt idx="16108">
                  <c:v>0.71370999999999996</c:v>
                </c:pt>
                <c:pt idx="16109">
                  <c:v>0.71378900000000001</c:v>
                </c:pt>
                <c:pt idx="16110">
                  <c:v>0.71386799999999995</c:v>
                </c:pt>
                <c:pt idx="16111">
                  <c:v>0.71394599999999997</c:v>
                </c:pt>
                <c:pt idx="16112">
                  <c:v>0.71402500000000002</c:v>
                </c:pt>
                <c:pt idx="16113">
                  <c:v>0.71410300000000004</c:v>
                </c:pt>
                <c:pt idx="16114">
                  <c:v>0.71418099999999995</c:v>
                </c:pt>
                <c:pt idx="16115">
                  <c:v>0.71425899999999998</c:v>
                </c:pt>
                <c:pt idx="16116">
                  <c:v>0.71433800000000003</c:v>
                </c:pt>
                <c:pt idx="16117">
                  <c:v>0.71441600000000005</c:v>
                </c:pt>
                <c:pt idx="16118">
                  <c:v>0.71449399999999996</c:v>
                </c:pt>
                <c:pt idx="16119">
                  <c:v>0.71457199999999998</c:v>
                </c:pt>
                <c:pt idx="16120">
                  <c:v>0.71464899999999998</c:v>
                </c:pt>
                <c:pt idx="16121">
                  <c:v>0.714727</c:v>
                </c:pt>
                <c:pt idx="16122">
                  <c:v>0.71480500000000002</c:v>
                </c:pt>
                <c:pt idx="16123">
                  <c:v>0.71488200000000002</c:v>
                </c:pt>
                <c:pt idx="16124">
                  <c:v>0.71496000000000004</c:v>
                </c:pt>
                <c:pt idx="16125">
                  <c:v>0.71503700000000003</c:v>
                </c:pt>
                <c:pt idx="16126">
                  <c:v>0.71511499999999995</c:v>
                </c:pt>
                <c:pt idx="16127">
                  <c:v>0.71519200000000005</c:v>
                </c:pt>
                <c:pt idx="16128">
                  <c:v>0.71526900000000004</c:v>
                </c:pt>
                <c:pt idx="16129">
                  <c:v>0.71534699999999996</c:v>
                </c:pt>
                <c:pt idx="16130">
                  <c:v>0.71542399999999995</c:v>
                </c:pt>
                <c:pt idx="16131">
                  <c:v>0.71550100000000005</c:v>
                </c:pt>
                <c:pt idx="16132">
                  <c:v>0.71557800000000005</c:v>
                </c:pt>
                <c:pt idx="16133">
                  <c:v>0.71565400000000001</c:v>
                </c:pt>
                <c:pt idx="16134">
                  <c:v>0.71573100000000001</c:v>
                </c:pt>
                <c:pt idx="16135">
                  <c:v>0.715808</c:v>
                </c:pt>
                <c:pt idx="16136">
                  <c:v>0.71588399999999996</c:v>
                </c:pt>
                <c:pt idx="16137">
                  <c:v>0.71596099999999996</c:v>
                </c:pt>
                <c:pt idx="16138">
                  <c:v>0.71603700000000003</c:v>
                </c:pt>
                <c:pt idx="16139">
                  <c:v>0.71611400000000003</c:v>
                </c:pt>
                <c:pt idx="16140">
                  <c:v>0.71618999999999999</c:v>
                </c:pt>
                <c:pt idx="16141">
                  <c:v>0.71626599999999996</c:v>
                </c:pt>
                <c:pt idx="16142">
                  <c:v>0.71634299999999995</c:v>
                </c:pt>
                <c:pt idx="16143">
                  <c:v>0.71641900000000003</c:v>
                </c:pt>
                <c:pt idx="16144">
                  <c:v>0.71649499999999999</c:v>
                </c:pt>
                <c:pt idx="16145">
                  <c:v>0.71657099999999996</c:v>
                </c:pt>
                <c:pt idx="16146">
                  <c:v>0.71664700000000003</c:v>
                </c:pt>
                <c:pt idx="16147">
                  <c:v>0.71672199999999997</c:v>
                </c:pt>
                <c:pt idx="16148">
                  <c:v>0.71679800000000005</c:v>
                </c:pt>
                <c:pt idx="16149">
                  <c:v>0.71687400000000001</c:v>
                </c:pt>
                <c:pt idx="16150">
                  <c:v>0.71694899999999995</c:v>
                </c:pt>
                <c:pt idx="16151">
                  <c:v>0.71702500000000002</c:v>
                </c:pt>
                <c:pt idx="16152">
                  <c:v>0.71709999999999996</c:v>
                </c:pt>
                <c:pt idx="16153">
                  <c:v>0.71717600000000004</c:v>
                </c:pt>
                <c:pt idx="16154">
                  <c:v>0.71725099999999997</c:v>
                </c:pt>
                <c:pt idx="16155">
                  <c:v>0.71732600000000002</c:v>
                </c:pt>
                <c:pt idx="16156">
                  <c:v>0.71740099999999996</c:v>
                </c:pt>
                <c:pt idx="16157">
                  <c:v>0.717476</c:v>
                </c:pt>
                <c:pt idx="16158">
                  <c:v>0.71755100000000005</c:v>
                </c:pt>
                <c:pt idx="16159">
                  <c:v>0.71762599999999999</c:v>
                </c:pt>
                <c:pt idx="16160">
                  <c:v>0.71770100000000003</c:v>
                </c:pt>
                <c:pt idx="16161">
                  <c:v>0.71777599999999997</c:v>
                </c:pt>
                <c:pt idx="16162">
                  <c:v>0.71784999999999999</c:v>
                </c:pt>
                <c:pt idx="16163">
                  <c:v>0.71792500000000004</c:v>
                </c:pt>
                <c:pt idx="16164">
                  <c:v>0.71799999999999997</c:v>
                </c:pt>
                <c:pt idx="16165">
                  <c:v>0.71807399999999999</c:v>
                </c:pt>
                <c:pt idx="16166">
                  <c:v>0.71814800000000001</c:v>
                </c:pt>
                <c:pt idx="16167">
                  <c:v>0.71822299999999994</c:v>
                </c:pt>
                <c:pt idx="16168">
                  <c:v>0.71829699999999996</c:v>
                </c:pt>
                <c:pt idx="16169">
                  <c:v>0.71837099999999998</c:v>
                </c:pt>
                <c:pt idx="16170">
                  <c:v>0.718445</c:v>
                </c:pt>
                <c:pt idx="16171">
                  <c:v>0.71851900000000002</c:v>
                </c:pt>
                <c:pt idx="16172">
                  <c:v>0.71859300000000004</c:v>
                </c:pt>
                <c:pt idx="16173">
                  <c:v>0.71866699999999994</c:v>
                </c:pt>
                <c:pt idx="16174">
                  <c:v>0.71874099999999996</c:v>
                </c:pt>
                <c:pt idx="16175">
                  <c:v>0.71881499999999998</c:v>
                </c:pt>
                <c:pt idx="16176">
                  <c:v>0.71888799999999997</c:v>
                </c:pt>
                <c:pt idx="16177">
                  <c:v>0.71896199999999999</c:v>
                </c:pt>
                <c:pt idx="16178">
                  <c:v>0.71903600000000001</c:v>
                </c:pt>
                <c:pt idx="16179">
                  <c:v>0.719109</c:v>
                </c:pt>
                <c:pt idx="16180">
                  <c:v>0.71918199999999999</c:v>
                </c:pt>
                <c:pt idx="16181">
                  <c:v>0.71925600000000001</c:v>
                </c:pt>
                <c:pt idx="16182">
                  <c:v>0.719329</c:v>
                </c:pt>
                <c:pt idx="16183">
                  <c:v>0.71940199999999999</c:v>
                </c:pt>
                <c:pt idx="16184">
                  <c:v>0.71947499999999998</c:v>
                </c:pt>
                <c:pt idx="16185">
                  <c:v>0.71954799999999997</c:v>
                </c:pt>
                <c:pt idx="16186">
                  <c:v>0.71962099999999996</c:v>
                </c:pt>
                <c:pt idx="16187">
                  <c:v>0.71969399999999994</c:v>
                </c:pt>
                <c:pt idx="16188">
                  <c:v>0.71976700000000005</c:v>
                </c:pt>
                <c:pt idx="16189">
                  <c:v>0.71984000000000004</c:v>
                </c:pt>
                <c:pt idx="16190">
                  <c:v>0.719912</c:v>
                </c:pt>
                <c:pt idx="16191">
                  <c:v>0.71998499999999999</c:v>
                </c:pt>
                <c:pt idx="16192">
                  <c:v>0.72005699999999995</c:v>
                </c:pt>
                <c:pt idx="16193">
                  <c:v>0.72013000000000005</c:v>
                </c:pt>
                <c:pt idx="16194">
                  <c:v>0.72020200000000001</c:v>
                </c:pt>
                <c:pt idx="16195">
                  <c:v>0.720275</c:v>
                </c:pt>
                <c:pt idx="16196">
                  <c:v>0.72034699999999996</c:v>
                </c:pt>
                <c:pt idx="16197">
                  <c:v>0.72041900000000003</c:v>
                </c:pt>
                <c:pt idx="16198">
                  <c:v>0.72049099999999999</c:v>
                </c:pt>
                <c:pt idx="16199">
                  <c:v>0.72056299999999995</c:v>
                </c:pt>
                <c:pt idx="16200">
                  <c:v>0.72063500000000003</c:v>
                </c:pt>
                <c:pt idx="16201">
                  <c:v>0.72070699999999999</c:v>
                </c:pt>
                <c:pt idx="16202">
                  <c:v>0.72077899999999995</c:v>
                </c:pt>
                <c:pt idx="16203">
                  <c:v>0.72085100000000002</c:v>
                </c:pt>
                <c:pt idx="16204">
                  <c:v>0.72092199999999995</c:v>
                </c:pt>
                <c:pt idx="16205">
                  <c:v>0.72099400000000002</c:v>
                </c:pt>
                <c:pt idx="16206">
                  <c:v>0.72106499999999996</c:v>
                </c:pt>
                <c:pt idx="16207">
                  <c:v>0.72113700000000003</c:v>
                </c:pt>
                <c:pt idx="16208">
                  <c:v>0.72120799999999996</c:v>
                </c:pt>
                <c:pt idx="16209">
                  <c:v>0.72128000000000003</c:v>
                </c:pt>
                <c:pt idx="16210">
                  <c:v>0.72135099999999996</c:v>
                </c:pt>
                <c:pt idx="16211">
                  <c:v>0.72142200000000001</c:v>
                </c:pt>
                <c:pt idx="16212">
                  <c:v>0.72149300000000005</c:v>
                </c:pt>
                <c:pt idx="16213">
                  <c:v>0.72156399999999998</c:v>
                </c:pt>
                <c:pt idx="16214">
                  <c:v>0.72163500000000003</c:v>
                </c:pt>
                <c:pt idx="16215">
                  <c:v>0.72170599999999996</c:v>
                </c:pt>
                <c:pt idx="16216">
                  <c:v>0.721777</c:v>
                </c:pt>
                <c:pt idx="16217">
                  <c:v>0.72184800000000005</c:v>
                </c:pt>
                <c:pt idx="16218">
                  <c:v>0.72191799999999995</c:v>
                </c:pt>
                <c:pt idx="16219">
                  <c:v>0.72198899999999999</c:v>
                </c:pt>
                <c:pt idx="16220">
                  <c:v>0.72205900000000001</c:v>
                </c:pt>
                <c:pt idx="16221">
                  <c:v>0.72213000000000005</c:v>
                </c:pt>
                <c:pt idx="16222">
                  <c:v>0.72219999999999995</c:v>
                </c:pt>
                <c:pt idx="16223">
                  <c:v>0.722271</c:v>
                </c:pt>
                <c:pt idx="16224">
                  <c:v>0.72234100000000001</c:v>
                </c:pt>
                <c:pt idx="16225">
                  <c:v>0.72241100000000003</c:v>
                </c:pt>
                <c:pt idx="16226">
                  <c:v>0.72248100000000004</c:v>
                </c:pt>
                <c:pt idx="16227">
                  <c:v>0.72255100000000005</c:v>
                </c:pt>
                <c:pt idx="16228">
                  <c:v>0.72262099999999996</c:v>
                </c:pt>
                <c:pt idx="16229">
                  <c:v>0.72269099999999997</c:v>
                </c:pt>
                <c:pt idx="16230">
                  <c:v>0.72276099999999999</c:v>
                </c:pt>
                <c:pt idx="16231">
                  <c:v>0.722831</c:v>
                </c:pt>
                <c:pt idx="16232">
                  <c:v>0.72290100000000002</c:v>
                </c:pt>
                <c:pt idx="16233">
                  <c:v>0.72297</c:v>
                </c:pt>
                <c:pt idx="16234">
                  <c:v>0.72304000000000002</c:v>
                </c:pt>
                <c:pt idx="16235">
                  <c:v>0.72311000000000003</c:v>
                </c:pt>
                <c:pt idx="16236">
                  <c:v>0.72317900000000002</c:v>
                </c:pt>
                <c:pt idx="16237">
                  <c:v>0.723248</c:v>
                </c:pt>
                <c:pt idx="16238">
                  <c:v>0.72331800000000002</c:v>
                </c:pt>
                <c:pt idx="16239">
                  <c:v>0.723387</c:v>
                </c:pt>
                <c:pt idx="16240">
                  <c:v>0.72345599999999999</c:v>
                </c:pt>
                <c:pt idx="16241">
                  <c:v>0.72352499999999997</c:v>
                </c:pt>
                <c:pt idx="16242">
                  <c:v>0.72359399999999996</c:v>
                </c:pt>
                <c:pt idx="16243">
                  <c:v>0.72366299999999995</c:v>
                </c:pt>
                <c:pt idx="16244">
                  <c:v>0.72373200000000004</c:v>
                </c:pt>
                <c:pt idx="16245">
                  <c:v>0.72380100000000003</c:v>
                </c:pt>
                <c:pt idx="16246">
                  <c:v>0.72387000000000001</c:v>
                </c:pt>
                <c:pt idx="16247">
                  <c:v>0.723939</c:v>
                </c:pt>
                <c:pt idx="16248">
                  <c:v>0.72400699999999996</c:v>
                </c:pt>
                <c:pt idx="16249">
                  <c:v>0.72407600000000005</c:v>
                </c:pt>
                <c:pt idx="16250">
                  <c:v>0.72414400000000001</c:v>
                </c:pt>
                <c:pt idx="16251">
                  <c:v>0.724213</c:v>
                </c:pt>
                <c:pt idx="16252">
                  <c:v>0.72428099999999995</c:v>
                </c:pt>
                <c:pt idx="16253">
                  <c:v>0.72434900000000002</c:v>
                </c:pt>
                <c:pt idx="16254">
                  <c:v>0.72441800000000001</c:v>
                </c:pt>
                <c:pt idx="16255">
                  <c:v>0.72448599999999996</c:v>
                </c:pt>
                <c:pt idx="16256">
                  <c:v>0.72455400000000003</c:v>
                </c:pt>
                <c:pt idx="16257">
                  <c:v>0.72462199999999999</c:v>
                </c:pt>
                <c:pt idx="16258">
                  <c:v>0.72468999999999995</c:v>
                </c:pt>
                <c:pt idx="16259">
                  <c:v>0.72475800000000001</c:v>
                </c:pt>
                <c:pt idx="16260">
                  <c:v>0.72482599999999997</c:v>
                </c:pt>
                <c:pt idx="16261">
                  <c:v>0.72489300000000001</c:v>
                </c:pt>
                <c:pt idx="16262">
                  <c:v>0.72496099999999997</c:v>
                </c:pt>
                <c:pt idx="16263">
                  <c:v>0.72502900000000003</c:v>
                </c:pt>
                <c:pt idx="16264">
                  <c:v>0.72509599999999996</c:v>
                </c:pt>
                <c:pt idx="16265">
                  <c:v>0.72516400000000003</c:v>
                </c:pt>
                <c:pt idx="16266">
                  <c:v>0.72523099999999996</c:v>
                </c:pt>
                <c:pt idx="16267">
                  <c:v>0.72529900000000003</c:v>
                </c:pt>
                <c:pt idx="16268">
                  <c:v>0.72536599999999996</c:v>
                </c:pt>
                <c:pt idx="16269">
                  <c:v>0.72543299999999999</c:v>
                </c:pt>
                <c:pt idx="16270">
                  <c:v>0.72550000000000003</c:v>
                </c:pt>
                <c:pt idx="16271">
                  <c:v>0.72556799999999999</c:v>
                </c:pt>
                <c:pt idx="16272">
                  <c:v>0.72563500000000003</c:v>
                </c:pt>
                <c:pt idx="16273">
                  <c:v>0.72570199999999996</c:v>
                </c:pt>
                <c:pt idx="16274">
                  <c:v>0.725769</c:v>
                </c:pt>
                <c:pt idx="16275">
                  <c:v>0.72583500000000001</c:v>
                </c:pt>
                <c:pt idx="16276">
                  <c:v>0.72590200000000005</c:v>
                </c:pt>
                <c:pt idx="16277">
                  <c:v>0.72596899999999998</c:v>
                </c:pt>
                <c:pt idx="16278">
                  <c:v>0.72603600000000001</c:v>
                </c:pt>
                <c:pt idx="16279">
                  <c:v>0.72610200000000003</c:v>
                </c:pt>
                <c:pt idx="16280">
                  <c:v>0.72616899999999995</c:v>
                </c:pt>
                <c:pt idx="16281">
                  <c:v>0.72623499999999996</c:v>
                </c:pt>
                <c:pt idx="16282">
                  <c:v>0.72630099999999997</c:v>
                </c:pt>
                <c:pt idx="16283">
                  <c:v>0.72636800000000001</c:v>
                </c:pt>
                <c:pt idx="16284">
                  <c:v>0.72643400000000002</c:v>
                </c:pt>
                <c:pt idx="16285">
                  <c:v>0.72650000000000003</c:v>
                </c:pt>
                <c:pt idx="16286">
                  <c:v>0.72656600000000005</c:v>
                </c:pt>
                <c:pt idx="16287">
                  <c:v>0.72663199999999994</c:v>
                </c:pt>
                <c:pt idx="16288">
                  <c:v>0.72669799999999996</c:v>
                </c:pt>
                <c:pt idx="16289">
                  <c:v>0.72676399999999997</c:v>
                </c:pt>
                <c:pt idx="16290">
                  <c:v>0.72682999999999998</c:v>
                </c:pt>
                <c:pt idx="16291">
                  <c:v>0.72689599999999999</c:v>
                </c:pt>
                <c:pt idx="16292">
                  <c:v>0.726962</c:v>
                </c:pt>
                <c:pt idx="16293">
                  <c:v>0.72702699999999998</c:v>
                </c:pt>
                <c:pt idx="16294">
                  <c:v>0.72709299999999999</c:v>
                </c:pt>
                <c:pt idx="16295">
                  <c:v>0.727159</c:v>
                </c:pt>
                <c:pt idx="16296">
                  <c:v>0.72722399999999998</c:v>
                </c:pt>
                <c:pt idx="16297">
                  <c:v>0.72728999999999999</c:v>
                </c:pt>
                <c:pt idx="16298">
                  <c:v>0.72735499999999997</c:v>
                </c:pt>
                <c:pt idx="16299">
                  <c:v>0.72741999999999996</c:v>
                </c:pt>
                <c:pt idx="16300">
                  <c:v>0.72748500000000005</c:v>
                </c:pt>
                <c:pt idx="16301">
                  <c:v>0.72755099999999995</c:v>
                </c:pt>
                <c:pt idx="16302">
                  <c:v>0.72761600000000004</c:v>
                </c:pt>
                <c:pt idx="16303">
                  <c:v>0.72768100000000002</c:v>
                </c:pt>
                <c:pt idx="16304">
                  <c:v>0.727746</c:v>
                </c:pt>
                <c:pt idx="16305">
                  <c:v>0.72781099999999999</c:v>
                </c:pt>
                <c:pt idx="16306">
                  <c:v>0.72787500000000005</c:v>
                </c:pt>
                <c:pt idx="16307">
                  <c:v>0.72794000000000003</c:v>
                </c:pt>
                <c:pt idx="16308">
                  <c:v>0.72800500000000001</c:v>
                </c:pt>
                <c:pt idx="16309">
                  <c:v>0.72806999999999999</c:v>
                </c:pt>
                <c:pt idx="16310">
                  <c:v>0.72813399999999995</c:v>
                </c:pt>
                <c:pt idx="16311">
                  <c:v>0.72819900000000004</c:v>
                </c:pt>
                <c:pt idx="16312">
                  <c:v>0.72826299999999999</c:v>
                </c:pt>
                <c:pt idx="16313">
                  <c:v>0.72832799999999998</c:v>
                </c:pt>
                <c:pt idx="16314">
                  <c:v>0.72839200000000004</c:v>
                </c:pt>
                <c:pt idx="16315">
                  <c:v>0.72845599999999999</c:v>
                </c:pt>
                <c:pt idx="16316">
                  <c:v>0.72851999999999995</c:v>
                </c:pt>
                <c:pt idx="16317">
                  <c:v>0.72858500000000004</c:v>
                </c:pt>
                <c:pt idx="16318">
                  <c:v>0.72864899999999999</c:v>
                </c:pt>
                <c:pt idx="16319">
                  <c:v>0.72871300000000006</c:v>
                </c:pt>
                <c:pt idx="16320">
                  <c:v>0.72877700000000001</c:v>
                </c:pt>
                <c:pt idx="16321">
                  <c:v>0.72884000000000004</c:v>
                </c:pt>
                <c:pt idx="16322">
                  <c:v>0.728904</c:v>
                </c:pt>
                <c:pt idx="16323">
                  <c:v>0.72896799999999995</c:v>
                </c:pt>
                <c:pt idx="16324">
                  <c:v>0.72903200000000001</c:v>
                </c:pt>
                <c:pt idx="16325">
                  <c:v>0.72909500000000005</c:v>
                </c:pt>
                <c:pt idx="16326">
                  <c:v>0.729159</c:v>
                </c:pt>
                <c:pt idx="16327">
                  <c:v>0.72922299999999995</c:v>
                </c:pt>
                <c:pt idx="16328">
                  <c:v>0.72928599999999999</c:v>
                </c:pt>
                <c:pt idx="16329">
                  <c:v>0.72934900000000003</c:v>
                </c:pt>
                <c:pt idx="16330">
                  <c:v>0.72941299999999998</c:v>
                </c:pt>
                <c:pt idx="16331">
                  <c:v>0.72947600000000001</c:v>
                </c:pt>
                <c:pt idx="16332">
                  <c:v>0.72953900000000005</c:v>
                </c:pt>
                <c:pt idx="16333">
                  <c:v>0.72960199999999997</c:v>
                </c:pt>
                <c:pt idx="16334">
                  <c:v>0.72966500000000001</c:v>
                </c:pt>
                <c:pt idx="16335">
                  <c:v>0.72972800000000004</c:v>
                </c:pt>
                <c:pt idx="16336">
                  <c:v>0.72979099999999997</c:v>
                </c:pt>
                <c:pt idx="16337">
                  <c:v>0.729854</c:v>
                </c:pt>
                <c:pt idx="16338">
                  <c:v>0.72991700000000004</c:v>
                </c:pt>
                <c:pt idx="16339">
                  <c:v>0.72997999999999996</c:v>
                </c:pt>
                <c:pt idx="16340">
                  <c:v>0.730043</c:v>
                </c:pt>
                <c:pt idx="16341">
                  <c:v>0.730105</c:v>
                </c:pt>
                <c:pt idx="16342">
                  <c:v>0.73016800000000004</c:v>
                </c:pt>
                <c:pt idx="16343">
                  <c:v>0.73023000000000005</c:v>
                </c:pt>
                <c:pt idx="16344">
                  <c:v>0.73029299999999997</c:v>
                </c:pt>
                <c:pt idx="16345">
                  <c:v>0.73035499999999998</c:v>
                </c:pt>
                <c:pt idx="16346">
                  <c:v>0.73041800000000001</c:v>
                </c:pt>
                <c:pt idx="16347">
                  <c:v>0.73048000000000002</c:v>
                </c:pt>
                <c:pt idx="16348">
                  <c:v>0.73054200000000002</c:v>
                </c:pt>
                <c:pt idx="16349">
                  <c:v>0.73060400000000003</c:v>
                </c:pt>
                <c:pt idx="16350">
                  <c:v>0.73066600000000004</c:v>
                </c:pt>
                <c:pt idx="16351">
                  <c:v>0.73072800000000004</c:v>
                </c:pt>
                <c:pt idx="16352">
                  <c:v>0.73079000000000005</c:v>
                </c:pt>
                <c:pt idx="16353">
                  <c:v>0.73085199999999995</c:v>
                </c:pt>
                <c:pt idx="16354">
                  <c:v>0.73091399999999995</c:v>
                </c:pt>
                <c:pt idx="16355">
                  <c:v>0.73097599999999996</c:v>
                </c:pt>
                <c:pt idx="16356">
                  <c:v>0.73103799999999997</c:v>
                </c:pt>
                <c:pt idx="16357">
                  <c:v>0.73109900000000005</c:v>
                </c:pt>
                <c:pt idx="16358">
                  <c:v>0.73116099999999995</c:v>
                </c:pt>
                <c:pt idx="16359">
                  <c:v>0.73122299999999996</c:v>
                </c:pt>
                <c:pt idx="16360">
                  <c:v>0.73128400000000005</c:v>
                </c:pt>
                <c:pt idx="16361">
                  <c:v>0.73134600000000005</c:v>
                </c:pt>
                <c:pt idx="16362">
                  <c:v>0.73140700000000003</c:v>
                </c:pt>
                <c:pt idx="16363">
                  <c:v>0.73146800000000001</c:v>
                </c:pt>
                <c:pt idx="16364">
                  <c:v>0.73152899999999998</c:v>
                </c:pt>
                <c:pt idx="16365">
                  <c:v>0.73159099999999999</c:v>
                </c:pt>
                <c:pt idx="16366">
                  <c:v>0.73165199999999997</c:v>
                </c:pt>
                <c:pt idx="16367">
                  <c:v>0.73171299999999995</c:v>
                </c:pt>
                <c:pt idx="16368">
                  <c:v>0.73177400000000004</c:v>
                </c:pt>
                <c:pt idx="16369">
                  <c:v>0.73183500000000001</c:v>
                </c:pt>
                <c:pt idx="16370">
                  <c:v>0.73189599999999999</c:v>
                </c:pt>
                <c:pt idx="16371">
                  <c:v>0.73195699999999997</c:v>
                </c:pt>
                <c:pt idx="16372">
                  <c:v>0.73201700000000003</c:v>
                </c:pt>
                <c:pt idx="16373">
                  <c:v>0.73207800000000001</c:v>
                </c:pt>
                <c:pt idx="16374">
                  <c:v>0.73213899999999998</c:v>
                </c:pt>
                <c:pt idx="16375">
                  <c:v>0.73219900000000004</c:v>
                </c:pt>
                <c:pt idx="16376">
                  <c:v>0.73226000000000002</c:v>
                </c:pt>
                <c:pt idx="16377">
                  <c:v>0.73231999999999997</c:v>
                </c:pt>
                <c:pt idx="16378">
                  <c:v>0.73238099999999995</c:v>
                </c:pt>
                <c:pt idx="16379">
                  <c:v>0.73244100000000001</c:v>
                </c:pt>
                <c:pt idx="16380">
                  <c:v>0.73250099999999996</c:v>
                </c:pt>
                <c:pt idx="16381">
                  <c:v>0.73256200000000005</c:v>
                </c:pt>
                <c:pt idx="16382">
                  <c:v>0.732622</c:v>
                </c:pt>
                <c:pt idx="16383">
                  <c:v>0.73268200000000006</c:v>
                </c:pt>
                <c:pt idx="16384">
                  <c:v>0.732742</c:v>
                </c:pt>
                <c:pt idx="16385">
                  <c:v>0.73280199999999995</c:v>
                </c:pt>
                <c:pt idx="16386">
                  <c:v>0.73286200000000001</c:v>
                </c:pt>
                <c:pt idx="16387">
                  <c:v>0.73292199999999996</c:v>
                </c:pt>
                <c:pt idx="16388">
                  <c:v>0.73298200000000002</c:v>
                </c:pt>
                <c:pt idx="16389">
                  <c:v>0.73304100000000005</c:v>
                </c:pt>
                <c:pt idx="16390">
                  <c:v>0.733101</c:v>
                </c:pt>
                <c:pt idx="16391">
                  <c:v>0.73316099999999995</c:v>
                </c:pt>
                <c:pt idx="16392">
                  <c:v>0.73321999999999998</c:v>
                </c:pt>
                <c:pt idx="16393">
                  <c:v>0.73328000000000004</c:v>
                </c:pt>
                <c:pt idx="16394">
                  <c:v>0.73333899999999996</c:v>
                </c:pt>
                <c:pt idx="16395">
                  <c:v>0.73339900000000002</c:v>
                </c:pt>
                <c:pt idx="16396">
                  <c:v>0.73345800000000005</c:v>
                </c:pt>
                <c:pt idx="16397">
                  <c:v>0.73351699999999997</c:v>
                </c:pt>
                <c:pt idx="16398">
                  <c:v>0.73357700000000003</c:v>
                </c:pt>
                <c:pt idx="16399">
                  <c:v>0.73363599999999995</c:v>
                </c:pt>
                <c:pt idx="16400">
                  <c:v>0.73369499999999999</c:v>
                </c:pt>
                <c:pt idx="16401">
                  <c:v>0.73375400000000002</c:v>
                </c:pt>
                <c:pt idx="16402">
                  <c:v>0.73381300000000005</c:v>
                </c:pt>
                <c:pt idx="16403">
                  <c:v>0.73387199999999997</c:v>
                </c:pt>
                <c:pt idx="16404">
                  <c:v>0.733931</c:v>
                </c:pt>
                <c:pt idx="16405">
                  <c:v>0.73399000000000003</c:v>
                </c:pt>
                <c:pt idx="16406">
                  <c:v>0.73404899999999995</c:v>
                </c:pt>
                <c:pt idx="16407">
                  <c:v>0.73410699999999995</c:v>
                </c:pt>
                <c:pt idx="16408">
                  <c:v>0.73416599999999999</c:v>
                </c:pt>
                <c:pt idx="16409">
                  <c:v>0.73422500000000002</c:v>
                </c:pt>
                <c:pt idx="16410">
                  <c:v>0.73428300000000002</c:v>
                </c:pt>
                <c:pt idx="16411">
                  <c:v>0.73434200000000005</c:v>
                </c:pt>
                <c:pt idx="16412">
                  <c:v>0.73440000000000005</c:v>
                </c:pt>
                <c:pt idx="16413">
                  <c:v>0.73445800000000006</c:v>
                </c:pt>
                <c:pt idx="16414">
                  <c:v>0.73451699999999998</c:v>
                </c:pt>
                <c:pt idx="16415">
                  <c:v>0.73457499999999998</c:v>
                </c:pt>
                <c:pt idx="16416">
                  <c:v>0.73463299999999998</c:v>
                </c:pt>
                <c:pt idx="16417">
                  <c:v>0.73469099999999998</c:v>
                </c:pt>
                <c:pt idx="16418">
                  <c:v>0.73474899999999999</c:v>
                </c:pt>
                <c:pt idx="16419">
                  <c:v>0.73480699999999999</c:v>
                </c:pt>
                <c:pt idx="16420">
                  <c:v>0.73486499999999999</c:v>
                </c:pt>
                <c:pt idx="16421">
                  <c:v>0.73492299999999999</c:v>
                </c:pt>
                <c:pt idx="16422">
                  <c:v>0.734981</c:v>
                </c:pt>
                <c:pt idx="16423">
                  <c:v>0.735039</c:v>
                </c:pt>
                <c:pt idx="16424">
                  <c:v>0.735097</c:v>
                </c:pt>
                <c:pt idx="16425">
                  <c:v>0.73515399999999997</c:v>
                </c:pt>
                <c:pt idx="16426">
                  <c:v>0.73521199999999998</c:v>
                </c:pt>
                <c:pt idx="16427">
                  <c:v>0.73526999999999998</c:v>
                </c:pt>
                <c:pt idx="16428">
                  <c:v>0.73532699999999995</c:v>
                </c:pt>
                <c:pt idx="16429">
                  <c:v>0.73538499999999996</c:v>
                </c:pt>
                <c:pt idx="16430">
                  <c:v>0.73544200000000004</c:v>
                </c:pt>
                <c:pt idx="16431">
                  <c:v>0.73549900000000001</c:v>
                </c:pt>
                <c:pt idx="16432">
                  <c:v>0.73555700000000002</c:v>
                </c:pt>
                <c:pt idx="16433">
                  <c:v>0.73561399999999999</c:v>
                </c:pt>
                <c:pt idx="16434">
                  <c:v>0.73567099999999996</c:v>
                </c:pt>
                <c:pt idx="16435">
                  <c:v>0.73572800000000005</c:v>
                </c:pt>
                <c:pt idx="16436">
                  <c:v>0.73578500000000002</c:v>
                </c:pt>
                <c:pt idx="16437">
                  <c:v>0.735842</c:v>
                </c:pt>
                <c:pt idx="16438">
                  <c:v>0.73589899999999997</c:v>
                </c:pt>
                <c:pt idx="16439">
                  <c:v>0.73595600000000005</c:v>
                </c:pt>
                <c:pt idx="16440">
                  <c:v>0.73601300000000003</c:v>
                </c:pt>
                <c:pt idx="16441">
                  <c:v>0.73607</c:v>
                </c:pt>
                <c:pt idx="16442">
                  <c:v>0.73612699999999998</c:v>
                </c:pt>
                <c:pt idx="16443">
                  <c:v>0.73618300000000003</c:v>
                </c:pt>
                <c:pt idx="16444">
                  <c:v>0.73624000000000001</c:v>
                </c:pt>
                <c:pt idx="16445">
                  <c:v>0.73629599999999995</c:v>
                </c:pt>
                <c:pt idx="16446">
                  <c:v>0.73635300000000004</c:v>
                </c:pt>
                <c:pt idx="16447">
                  <c:v>0.73640899999999998</c:v>
                </c:pt>
                <c:pt idx="16448">
                  <c:v>0.73646599999999995</c:v>
                </c:pt>
                <c:pt idx="16449">
                  <c:v>0.73652200000000001</c:v>
                </c:pt>
                <c:pt idx="16450">
                  <c:v>0.73657799999999995</c:v>
                </c:pt>
                <c:pt idx="16451">
                  <c:v>0.73663500000000004</c:v>
                </c:pt>
                <c:pt idx="16452">
                  <c:v>0.73669099999999998</c:v>
                </c:pt>
                <c:pt idx="16453">
                  <c:v>0.73674700000000004</c:v>
                </c:pt>
                <c:pt idx="16454">
                  <c:v>0.73680299999999999</c:v>
                </c:pt>
                <c:pt idx="16455">
                  <c:v>0.73685900000000004</c:v>
                </c:pt>
                <c:pt idx="16456">
                  <c:v>0.73691499999999999</c:v>
                </c:pt>
                <c:pt idx="16457">
                  <c:v>0.73697100000000004</c:v>
                </c:pt>
                <c:pt idx="16458">
                  <c:v>0.73702699999999999</c:v>
                </c:pt>
                <c:pt idx="16459">
                  <c:v>0.73708300000000004</c:v>
                </c:pt>
                <c:pt idx="16460">
                  <c:v>0.73713799999999996</c:v>
                </c:pt>
                <c:pt idx="16461">
                  <c:v>0.73719400000000002</c:v>
                </c:pt>
                <c:pt idx="16462">
                  <c:v>0.73724999999999996</c:v>
                </c:pt>
                <c:pt idx="16463">
                  <c:v>0.73730499999999999</c:v>
                </c:pt>
                <c:pt idx="16464">
                  <c:v>0.73736100000000004</c:v>
                </c:pt>
                <c:pt idx="16465">
                  <c:v>0.73741599999999996</c:v>
                </c:pt>
                <c:pt idx="16466">
                  <c:v>0.73747200000000002</c:v>
                </c:pt>
                <c:pt idx="16467">
                  <c:v>0.73752700000000004</c:v>
                </c:pt>
                <c:pt idx="16468">
                  <c:v>0.73758199999999996</c:v>
                </c:pt>
                <c:pt idx="16469">
                  <c:v>0.73763699999999999</c:v>
                </c:pt>
                <c:pt idx="16470">
                  <c:v>0.73769300000000004</c:v>
                </c:pt>
                <c:pt idx="16471">
                  <c:v>0.73774799999999996</c:v>
                </c:pt>
                <c:pt idx="16472">
                  <c:v>0.73780299999999999</c:v>
                </c:pt>
                <c:pt idx="16473">
                  <c:v>0.73785800000000001</c:v>
                </c:pt>
                <c:pt idx="16474">
                  <c:v>0.73791300000000004</c:v>
                </c:pt>
                <c:pt idx="16475">
                  <c:v>0.73796799999999996</c:v>
                </c:pt>
                <c:pt idx="16476">
                  <c:v>0.73802299999999998</c:v>
                </c:pt>
                <c:pt idx="16477">
                  <c:v>0.73807800000000001</c:v>
                </c:pt>
                <c:pt idx="16478">
                  <c:v>0.73813200000000001</c:v>
                </c:pt>
                <c:pt idx="16479">
                  <c:v>0.73818700000000004</c:v>
                </c:pt>
                <c:pt idx="16480">
                  <c:v>0.73824199999999995</c:v>
                </c:pt>
                <c:pt idx="16481">
                  <c:v>0.73829599999999995</c:v>
                </c:pt>
                <c:pt idx="16482">
                  <c:v>0.73835099999999998</c:v>
                </c:pt>
                <c:pt idx="16483">
                  <c:v>0.73840499999999998</c:v>
                </c:pt>
                <c:pt idx="16484">
                  <c:v>0.73846000000000001</c:v>
                </c:pt>
                <c:pt idx="16485">
                  <c:v>0.738514</c:v>
                </c:pt>
                <c:pt idx="16486">
                  <c:v>0.738568</c:v>
                </c:pt>
                <c:pt idx="16487">
                  <c:v>0.73862300000000003</c:v>
                </c:pt>
                <c:pt idx="16488">
                  <c:v>0.73867700000000003</c:v>
                </c:pt>
                <c:pt idx="16489">
                  <c:v>0.73873100000000003</c:v>
                </c:pt>
                <c:pt idx="16490">
                  <c:v>0.73878500000000003</c:v>
                </c:pt>
                <c:pt idx="16491">
                  <c:v>0.73883900000000002</c:v>
                </c:pt>
                <c:pt idx="16492">
                  <c:v>0.73889300000000002</c:v>
                </c:pt>
                <c:pt idx="16493">
                  <c:v>0.73894700000000002</c:v>
                </c:pt>
                <c:pt idx="16494">
                  <c:v>0.73900100000000002</c:v>
                </c:pt>
                <c:pt idx="16495">
                  <c:v>0.73905500000000002</c:v>
                </c:pt>
                <c:pt idx="16496">
                  <c:v>0.73910900000000002</c:v>
                </c:pt>
                <c:pt idx="16497">
                  <c:v>0.73916300000000001</c:v>
                </c:pt>
                <c:pt idx="16498">
                  <c:v>0.73921599999999998</c:v>
                </c:pt>
                <c:pt idx="16499">
                  <c:v>0.73926999999999998</c:v>
                </c:pt>
                <c:pt idx="16500">
                  <c:v>0.73932399999999998</c:v>
                </c:pt>
                <c:pt idx="16501">
                  <c:v>0.73937699999999995</c:v>
                </c:pt>
                <c:pt idx="16502">
                  <c:v>0.73943099999999995</c:v>
                </c:pt>
                <c:pt idx="16503">
                  <c:v>0.73948400000000003</c:v>
                </c:pt>
                <c:pt idx="16504">
                  <c:v>0.739537</c:v>
                </c:pt>
                <c:pt idx="16505">
                  <c:v>0.739591</c:v>
                </c:pt>
                <c:pt idx="16506">
                  <c:v>0.73964399999999997</c:v>
                </c:pt>
                <c:pt idx="16507">
                  <c:v>0.73969700000000005</c:v>
                </c:pt>
                <c:pt idx="16508">
                  <c:v>0.73975000000000002</c:v>
                </c:pt>
                <c:pt idx="16509">
                  <c:v>0.73980400000000002</c:v>
                </c:pt>
                <c:pt idx="16510">
                  <c:v>0.73985699999999999</c:v>
                </c:pt>
                <c:pt idx="16511">
                  <c:v>0.73990999999999996</c:v>
                </c:pt>
                <c:pt idx="16512">
                  <c:v>0.73996300000000004</c:v>
                </c:pt>
                <c:pt idx="16513">
                  <c:v>0.74001600000000001</c:v>
                </c:pt>
                <c:pt idx="16514">
                  <c:v>0.74006799999999995</c:v>
                </c:pt>
                <c:pt idx="16515">
                  <c:v>0.74012100000000003</c:v>
                </c:pt>
                <c:pt idx="16516">
                  <c:v>0.740174</c:v>
                </c:pt>
                <c:pt idx="16517">
                  <c:v>0.74022699999999997</c:v>
                </c:pt>
                <c:pt idx="16518">
                  <c:v>0.74027900000000002</c:v>
                </c:pt>
                <c:pt idx="16519">
                  <c:v>0.74033199999999999</c:v>
                </c:pt>
                <c:pt idx="16520">
                  <c:v>0.74038400000000004</c:v>
                </c:pt>
                <c:pt idx="16521">
                  <c:v>0.74043700000000001</c:v>
                </c:pt>
                <c:pt idx="16522">
                  <c:v>0.74048899999999995</c:v>
                </c:pt>
                <c:pt idx="16523">
                  <c:v>0.74054200000000003</c:v>
                </c:pt>
                <c:pt idx="16524">
                  <c:v>0.74059399999999997</c:v>
                </c:pt>
                <c:pt idx="16525">
                  <c:v>0.74064600000000003</c:v>
                </c:pt>
                <c:pt idx="16526">
                  <c:v>0.740699</c:v>
                </c:pt>
                <c:pt idx="16527">
                  <c:v>0.74075100000000005</c:v>
                </c:pt>
                <c:pt idx="16528">
                  <c:v>0.74080299999999999</c:v>
                </c:pt>
                <c:pt idx="16529">
                  <c:v>0.74085500000000004</c:v>
                </c:pt>
                <c:pt idx="16530">
                  <c:v>0.74090699999999998</c:v>
                </c:pt>
                <c:pt idx="16531">
                  <c:v>0.74095900000000003</c:v>
                </c:pt>
                <c:pt idx="16532">
                  <c:v>0.74101099999999998</c:v>
                </c:pt>
                <c:pt idx="16533">
                  <c:v>0.74106300000000003</c:v>
                </c:pt>
                <c:pt idx="16534">
                  <c:v>0.74111499999999997</c:v>
                </c:pt>
                <c:pt idx="16535">
                  <c:v>0.74116700000000002</c:v>
                </c:pt>
                <c:pt idx="16536">
                  <c:v>0.74121800000000004</c:v>
                </c:pt>
                <c:pt idx="16537">
                  <c:v>0.74126999999999998</c:v>
                </c:pt>
                <c:pt idx="16538">
                  <c:v>0.74132200000000004</c:v>
                </c:pt>
                <c:pt idx="16539">
                  <c:v>0.74137299999999995</c:v>
                </c:pt>
                <c:pt idx="16540">
                  <c:v>0.741425</c:v>
                </c:pt>
                <c:pt idx="16541">
                  <c:v>0.74147600000000002</c:v>
                </c:pt>
                <c:pt idx="16542">
                  <c:v>0.74152799999999996</c:v>
                </c:pt>
                <c:pt idx="16543">
                  <c:v>0.74157899999999999</c:v>
                </c:pt>
                <c:pt idx="16544">
                  <c:v>0.74163000000000001</c:v>
                </c:pt>
                <c:pt idx="16545">
                  <c:v>0.74168199999999995</c:v>
                </c:pt>
                <c:pt idx="16546">
                  <c:v>0.74173299999999998</c:v>
                </c:pt>
                <c:pt idx="16547">
                  <c:v>0.741784</c:v>
                </c:pt>
                <c:pt idx="16548">
                  <c:v>0.74183500000000002</c:v>
                </c:pt>
                <c:pt idx="16549">
                  <c:v>0.74188600000000005</c:v>
                </c:pt>
                <c:pt idx="16550">
                  <c:v>0.74193699999999996</c:v>
                </c:pt>
                <c:pt idx="16551">
                  <c:v>0.74198799999999998</c:v>
                </c:pt>
                <c:pt idx="16552">
                  <c:v>0.742039</c:v>
                </c:pt>
                <c:pt idx="16553">
                  <c:v>0.74209000000000003</c:v>
                </c:pt>
                <c:pt idx="16554">
                  <c:v>0.74214100000000005</c:v>
                </c:pt>
                <c:pt idx="16555">
                  <c:v>0.74219199999999996</c:v>
                </c:pt>
                <c:pt idx="16556">
                  <c:v>0.74224199999999996</c:v>
                </c:pt>
                <c:pt idx="16557">
                  <c:v>0.74229299999999998</c:v>
                </c:pt>
                <c:pt idx="16558">
                  <c:v>0.742344</c:v>
                </c:pt>
                <c:pt idx="16559">
                  <c:v>0.742394</c:v>
                </c:pt>
                <c:pt idx="16560">
                  <c:v>0.74244500000000002</c:v>
                </c:pt>
                <c:pt idx="16561">
                  <c:v>0.74249500000000002</c:v>
                </c:pt>
                <c:pt idx="16562">
                  <c:v>0.74254600000000004</c:v>
                </c:pt>
                <c:pt idx="16563">
                  <c:v>0.74259600000000003</c:v>
                </c:pt>
                <c:pt idx="16564">
                  <c:v>0.74264600000000003</c:v>
                </c:pt>
                <c:pt idx="16565">
                  <c:v>0.74269700000000005</c:v>
                </c:pt>
                <c:pt idx="16566">
                  <c:v>0.74274700000000005</c:v>
                </c:pt>
                <c:pt idx="16567">
                  <c:v>0.74279700000000004</c:v>
                </c:pt>
                <c:pt idx="16568">
                  <c:v>0.74284700000000004</c:v>
                </c:pt>
                <c:pt idx="16569">
                  <c:v>0.74289700000000003</c:v>
                </c:pt>
                <c:pt idx="16570">
                  <c:v>0.74294700000000002</c:v>
                </c:pt>
                <c:pt idx="16571">
                  <c:v>0.74299700000000002</c:v>
                </c:pt>
                <c:pt idx="16572">
                  <c:v>0.74304700000000001</c:v>
                </c:pt>
                <c:pt idx="16573">
                  <c:v>0.74309700000000001</c:v>
                </c:pt>
                <c:pt idx="16574">
                  <c:v>0.743147</c:v>
                </c:pt>
                <c:pt idx="16575">
                  <c:v>0.743197</c:v>
                </c:pt>
                <c:pt idx="16576">
                  <c:v>0.74324599999999996</c:v>
                </c:pt>
                <c:pt idx="16577">
                  <c:v>0.74329599999999996</c:v>
                </c:pt>
                <c:pt idx="16578">
                  <c:v>0.74334599999999995</c:v>
                </c:pt>
                <c:pt idx="16579">
                  <c:v>0.74339500000000003</c:v>
                </c:pt>
                <c:pt idx="16580">
                  <c:v>0.74344500000000002</c:v>
                </c:pt>
                <c:pt idx="16581">
                  <c:v>0.74349399999999999</c:v>
                </c:pt>
                <c:pt idx="16582">
                  <c:v>0.74354399999999998</c:v>
                </c:pt>
                <c:pt idx="16583">
                  <c:v>0.74359299999999995</c:v>
                </c:pt>
                <c:pt idx="16584">
                  <c:v>0.74364200000000003</c:v>
                </c:pt>
                <c:pt idx="16585">
                  <c:v>0.74369200000000002</c:v>
                </c:pt>
                <c:pt idx="16586">
                  <c:v>0.74374099999999999</c:v>
                </c:pt>
                <c:pt idx="16587">
                  <c:v>0.74378999999999995</c:v>
                </c:pt>
                <c:pt idx="16588">
                  <c:v>0.74383900000000003</c:v>
                </c:pt>
                <c:pt idx="16589">
                  <c:v>0.74388799999999999</c:v>
                </c:pt>
                <c:pt idx="16590">
                  <c:v>0.74393799999999999</c:v>
                </c:pt>
                <c:pt idx="16591">
                  <c:v>0.74398699999999995</c:v>
                </c:pt>
                <c:pt idx="16592">
                  <c:v>0.744035</c:v>
                </c:pt>
                <c:pt idx="16593">
                  <c:v>0.74408399999999997</c:v>
                </c:pt>
                <c:pt idx="16594">
                  <c:v>0.74413300000000004</c:v>
                </c:pt>
                <c:pt idx="16595">
                  <c:v>0.74418200000000001</c:v>
                </c:pt>
                <c:pt idx="16596">
                  <c:v>0.74423099999999998</c:v>
                </c:pt>
                <c:pt idx="16597">
                  <c:v>0.74428000000000005</c:v>
                </c:pt>
                <c:pt idx="16598">
                  <c:v>0.74432799999999999</c:v>
                </c:pt>
                <c:pt idx="16599">
                  <c:v>0.74437699999999996</c:v>
                </c:pt>
                <c:pt idx="16600">
                  <c:v>0.744425</c:v>
                </c:pt>
                <c:pt idx="16601">
                  <c:v>0.74447399999999997</c:v>
                </c:pt>
                <c:pt idx="16602">
                  <c:v>0.74452200000000002</c:v>
                </c:pt>
                <c:pt idx="16603">
                  <c:v>0.74457099999999998</c:v>
                </c:pt>
                <c:pt idx="16604">
                  <c:v>0.74461900000000003</c:v>
                </c:pt>
                <c:pt idx="16605">
                  <c:v>0.744668</c:v>
                </c:pt>
                <c:pt idx="16606">
                  <c:v>0.74471600000000004</c:v>
                </c:pt>
                <c:pt idx="16607">
                  <c:v>0.74476399999999998</c:v>
                </c:pt>
                <c:pt idx="16608">
                  <c:v>0.74481200000000003</c:v>
                </c:pt>
                <c:pt idx="16609">
                  <c:v>0.744861</c:v>
                </c:pt>
                <c:pt idx="16610">
                  <c:v>0.74490900000000004</c:v>
                </c:pt>
                <c:pt idx="16611">
                  <c:v>0.74495699999999998</c:v>
                </c:pt>
                <c:pt idx="16612">
                  <c:v>0.74500500000000003</c:v>
                </c:pt>
                <c:pt idx="16613">
                  <c:v>0.74505299999999997</c:v>
                </c:pt>
                <c:pt idx="16614">
                  <c:v>0.74510100000000001</c:v>
                </c:pt>
                <c:pt idx="16615">
                  <c:v>0.74514800000000003</c:v>
                </c:pt>
                <c:pt idx="16616">
                  <c:v>0.74519599999999997</c:v>
                </c:pt>
                <c:pt idx="16617">
                  <c:v>0.74524400000000002</c:v>
                </c:pt>
                <c:pt idx="16618">
                  <c:v>0.74529199999999995</c:v>
                </c:pt>
                <c:pt idx="16619">
                  <c:v>0.74533899999999997</c:v>
                </c:pt>
                <c:pt idx="16620">
                  <c:v>0.74538700000000002</c:v>
                </c:pt>
                <c:pt idx="16621">
                  <c:v>0.74543499999999996</c:v>
                </c:pt>
                <c:pt idx="16622">
                  <c:v>0.74548199999999998</c:v>
                </c:pt>
                <c:pt idx="16623">
                  <c:v>0.74553000000000003</c:v>
                </c:pt>
                <c:pt idx="16624">
                  <c:v>0.74557700000000005</c:v>
                </c:pt>
                <c:pt idx="16625">
                  <c:v>0.74562399999999995</c:v>
                </c:pt>
                <c:pt idx="16626">
                  <c:v>0.745672</c:v>
                </c:pt>
                <c:pt idx="16627">
                  <c:v>0.74571900000000002</c:v>
                </c:pt>
                <c:pt idx="16628">
                  <c:v>0.74576600000000004</c:v>
                </c:pt>
                <c:pt idx="16629">
                  <c:v>0.74581399999999998</c:v>
                </c:pt>
                <c:pt idx="16630">
                  <c:v>0.745861</c:v>
                </c:pt>
                <c:pt idx="16631">
                  <c:v>0.74590800000000002</c:v>
                </c:pt>
                <c:pt idx="16632">
                  <c:v>0.74595500000000003</c:v>
                </c:pt>
                <c:pt idx="16633">
                  <c:v>0.74600200000000005</c:v>
                </c:pt>
                <c:pt idx="16634">
                  <c:v>0.74604899999999996</c:v>
                </c:pt>
                <c:pt idx="16635">
                  <c:v>0.74609599999999998</c:v>
                </c:pt>
                <c:pt idx="16636">
                  <c:v>0.746143</c:v>
                </c:pt>
                <c:pt idx="16637">
                  <c:v>0.74619000000000002</c:v>
                </c:pt>
                <c:pt idx="16638">
                  <c:v>0.74623600000000001</c:v>
                </c:pt>
                <c:pt idx="16639">
                  <c:v>0.74628300000000003</c:v>
                </c:pt>
                <c:pt idx="16640">
                  <c:v>0.74633000000000005</c:v>
                </c:pt>
                <c:pt idx="16641">
                  <c:v>0.74637699999999996</c:v>
                </c:pt>
                <c:pt idx="16642">
                  <c:v>0.74642299999999995</c:v>
                </c:pt>
                <c:pt idx="16643">
                  <c:v>0.74646999999999997</c:v>
                </c:pt>
                <c:pt idx="16644">
                  <c:v>0.74651599999999996</c:v>
                </c:pt>
                <c:pt idx="16645">
                  <c:v>0.74656299999999998</c:v>
                </c:pt>
                <c:pt idx="16646">
                  <c:v>0.74660899999999997</c:v>
                </c:pt>
                <c:pt idx="16647">
                  <c:v>0.74665599999999999</c:v>
                </c:pt>
                <c:pt idx="16648">
                  <c:v>0.74670199999999998</c:v>
                </c:pt>
                <c:pt idx="16649">
                  <c:v>0.74674799999999997</c:v>
                </c:pt>
                <c:pt idx="16650">
                  <c:v>0.74679399999999996</c:v>
                </c:pt>
                <c:pt idx="16651">
                  <c:v>0.74684099999999998</c:v>
                </c:pt>
                <c:pt idx="16652">
                  <c:v>0.74688699999999997</c:v>
                </c:pt>
                <c:pt idx="16653">
                  <c:v>0.74693299999999996</c:v>
                </c:pt>
                <c:pt idx="16654">
                  <c:v>0.74697899999999995</c:v>
                </c:pt>
                <c:pt idx="16655">
                  <c:v>0.74702500000000005</c:v>
                </c:pt>
                <c:pt idx="16656">
                  <c:v>0.74707100000000004</c:v>
                </c:pt>
                <c:pt idx="16657">
                  <c:v>0.74711700000000003</c:v>
                </c:pt>
                <c:pt idx="16658">
                  <c:v>0.74716300000000002</c:v>
                </c:pt>
                <c:pt idx="16659">
                  <c:v>0.74720900000000001</c:v>
                </c:pt>
                <c:pt idx="16660">
                  <c:v>0.74725399999999997</c:v>
                </c:pt>
                <c:pt idx="16661">
                  <c:v>0.74729999999999996</c:v>
                </c:pt>
                <c:pt idx="16662">
                  <c:v>0.74734599999999995</c:v>
                </c:pt>
                <c:pt idx="16663">
                  <c:v>0.74739199999999995</c:v>
                </c:pt>
                <c:pt idx="16664">
                  <c:v>0.74743700000000002</c:v>
                </c:pt>
                <c:pt idx="16665">
                  <c:v>0.74748300000000001</c:v>
                </c:pt>
                <c:pt idx="16666">
                  <c:v>0.74752799999999997</c:v>
                </c:pt>
                <c:pt idx="16667">
                  <c:v>0.74757399999999996</c:v>
                </c:pt>
                <c:pt idx="16668">
                  <c:v>0.74761900000000003</c:v>
                </c:pt>
                <c:pt idx="16669">
                  <c:v>0.74766500000000002</c:v>
                </c:pt>
                <c:pt idx="16670">
                  <c:v>0.74770999999999999</c:v>
                </c:pt>
                <c:pt idx="16671">
                  <c:v>0.74775499999999995</c:v>
                </c:pt>
                <c:pt idx="16672">
                  <c:v>0.74780000000000002</c:v>
                </c:pt>
                <c:pt idx="16673">
                  <c:v>0.74784600000000001</c:v>
                </c:pt>
                <c:pt idx="16674">
                  <c:v>0.74789099999999997</c:v>
                </c:pt>
                <c:pt idx="16675">
                  <c:v>0.74793600000000005</c:v>
                </c:pt>
                <c:pt idx="16676">
                  <c:v>0.74798100000000001</c:v>
                </c:pt>
                <c:pt idx="16677">
                  <c:v>0.74802599999999997</c:v>
                </c:pt>
                <c:pt idx="16678">
                  <c:v>0.74807100000000004</c:v>
                </c:pt>
                <c:pt idx="16679">
                  <c:v>0.748116</c:v>
                </c:pt>
                <c:pt idx="16680">
                  <c:v>0.74816099999999996</c:v>
                </c:pt>
                <c:pt idx="16681">
                  <c:v>0.74820600000000004</c:v>
                </c:pt>
                <c:pt idx="16682">
                  <c:v>0.748251</c:v>
                </c:pt>
                <c:pt idx="16683">
                  <c:v>0.74829500000000004</c:v>
                </c:pt>
                <c:pt idx="16684">
                  <c:v>0.74834000000000001</c:v>
                </c:pt>
                <c:pt idx="16685">
                  <c:v>0.74838499999999997</c:v>
                </c:pt>
                <c:pt idx="16686">
                  <c:v>0.74842900000000001</c:v>
                </c:pt>
                <c:pt idx="16687">
                  <c:v>0.74847399999999997</c:v>
                </c:pt>
                <c:pt idx="16688">
                  <c:v>0.74851900000000005</c:v>
                </c:pt>
                <c:pt idx="16689">
                  <c:v>0.74856299999999998</c:v>
                </c:pt>
                <c:pt idx="16690">
                  <c:v>0.74860800000000005</c:v>
                </c:pt>
                <c:pt idx="16691">
                  <c:v>0.74865199999999998</c:v>
                </c:pt>
                <c:pt idx="16692">
                  <c:v>0.74869600000000003</c:v>
                </c:pt>
                <c:pt idx="16693">
                  <c:v>0.74874099999999999</c:v>
                </c:pt>
                <c:pt idx="16694">
                  <c:v>0.74878500000000003</c:v>
                </c:pt>
                <c:pt idx="16695">
                  <c:v>0.74882899999999997</c:v>
                </c:pt>
                <c:pt idx="16696">
                  <c:v>0.74887300000000001</c:v>
                </c:pt>
                <c:pt idx="16697">
                  <c:v>0.74891799999999997</c:v>
                </c:pt>
                <c:pt idx="16698">
                  <c:v>0.74896200000000002</c:v>
                </c:pt>
                <c:pt idx="16699">
                  <c:v>0.74900599999999995</c:v>
                </c:pt>
                <c:pt idx="16700">
                  <c:v>0.74904999999999999</c:v>
                </c:pt>
                <c:pt idx="16701">
                  <c:v>0.74909400000000004</c:v>
                </c:pt>
                <c:pt idx="16702">
                  <c:v>0.74913799999999997</c:v>
                </c:pt>
                <c:pt idx="16703">
                  <c:v>0.74918200000000001</c:v>
                </c:pt>
                <c:pt idx="16704">
                  <c:v>0.74922500000000003</c:v>
                </c:pt>
                <c:pt idx="16705">
                  <c:v>0.74926899999999996</c:v>
                </c:pt>
                <c:pt idx="16706">
                  <c:v>0.74931300000000001</c:v>
                </c:pt>
                <c:pt idx="16707">
                  <c:v>0.74935700000000005</c:v>
                </c:pt>
                <c:pt idx="16708">
                  <c:v>0.74939999999999996</c:v>
                </c:pt>
                <c:pt idx="16709">
                  <c:v>0.749444</c:v>
                </c:pt>
                <c:pt idx="16710">
                  <c:v>0.74948800000000004</c:v>
                </c:pt>
                <c:pt idx="16711">
                  <c:v>0.74953099999999995</c:v>
                </c:pt>
                <c:pt idx="16712">
                  <c:v>0.74957499999999999</c:v>
                </c:pt>
                <c:pt idx="16713">
                  <c:v>0.74961800000000001</c:v>
                </c:pt>
                <c:pt idx="16714">
                  <c:v>0.74966200000000005</c:v>
                </c:pt>
                <c:pt idx="16715">
                  <c:v>0.74970499999999995</c:v>
                </c:pt>
                <c:pt idx="16716">
                  <c:v>0.74974799999999997</c:v>
                </c:pt>
                <c:pt idx="16717">
                  <c:v>0.74979200000000001</c:v>
                </c:pt>
                <c:pt idx="16718">
                  <c:v>0.74983500000000003</c:v>
                </c:pt>
                <c:pt idx="16719">
                  <c:v>0.74987800000000004</c:v>
                </c:pt>
                <c:pt idx="16720">
                  <c:v>0.74992099999999995</c:v>
                </c:pt>
                <c:pt idx="16721">
                  <c:v>0.74996399999999996</c:v>
                </c:pt>
                <c:pt idx="16722">
                  <c:v>0.75000800000000001</c:v>
                </c:pt>
                <c:pt idx="16723">
                  <c:v>0.75005100000000002</c:v>
                </c:pt>
                <c:pt idx="16724">
                  <c:v>0.75009400000000004</c:v>
                </c:pt>
                <c:pt idx="16725">
                  <c:v>0.75013700000000005</c:v>
                </c:pt>
                <c:pt idx="16726">
                  <c:v>0.75017900000000004</c:v>
                </c:pt>
                <c:pt idx="16727">
                  <c:v>0.75022200000000006</c:v>
                </c:pt>
                <c:pt idx="16728">
                  <c:v>0.75026499999999996</c:v>
                </c:pt>
                <c:pt idx="16729">
                  <c:v>0.75030799999999997</c:v>
                </c:pt>
                <c:pt idx="16730">
                  <c:v>0.75035099999999999</c:v>
                </c:pt>
                <c:pt idx="16731">
                  <c:v>0.75039299999999998</c:v>
                </c:pt>
                <c:pt idx="16732">
                  <c:v>0.75043599999999999</c:v>
                </c:pt>
                <c:pt idx="16733">
                  <c:v>0.75047900000000001</c:v>
                </c:pt>
                <c:pt idx="16734">
                  <c:v>0.75052099999999999</c:v>
                </c:pt>
                <c:pt idx="16735">
                  <c:v>0.75056400000000001</c:v>
                </c:pt>
                <c:pt idx="16736">
                  <c:v>0.750606</c:v>
                </c:pt>
                <c:pt idx="16737">
                  <c:v>0.75064900000000001</c:v>
                </c:pt>
                <c:pt idx="16738">
                  <c:v>0.750691</c:v>
                </c:pt>
                <c:pt idx="16739">
                  <c:v>0.75073400000000001</c:v>
                </c:pt>
                <c:pt idx="16740">
                  <c:v>0.750776</c:v>
                </c:pt>
                <c:pt idx="16741">
                  <c:v>0.75081799999999999</c:v>
                </c:pt>
                <c:pt idx="16742">
                  <c:v>0.75085999999999997</c:v>
                </c:pt>
                <c:pt idx="16743">
                  <c:v>0.75090299999999999</c:v>
                </c:pt>
                <c:pt idx="16744">
                  <c:v>0.75094499999999997</c:v>
                </c:pt>
                <c:pt idx="16745">
                  <c:v>0.75098699999999996</c:v>
                </c:pt>
                <c:pt idx="16746">
                  <c:v>0.75102899999999995</c:v>
                </c:pt>
                <c:pt idx="16747">
                  <c:v>0.75107100000000004</c:v>
                </c:pt>
                <c:pt idx="16748">
                  <c:v>0.75111300000000003</c:v>
                </c:pt>
                <c:pt idx="16749">
                  <c:v>0.75115500000000002</c:v>
                </c:pt>
                <c:pt idx="16750">
                  <c:v>0.751197</c:v>
                </c:pt>
                <c:pt idx="16751">
                  <c:v>0.75123899999999999</c:v>
                </c:pt>
                <c:pt idx="16752">
                  <c:v>0.75128099999999998</c:v>
                </c:pt>
                <c:pt idx="16753">
                  <c:v>0.75132200000000005</c:v>
                </c:pt>
                <c:pt idx="16754">
                  <c:v>0.75136400000000003</c:v>
                </c:pt>
                <c:pt idx="16755">
                  <c:v>0.75140600000000002</c:v>
                </c:pt>
                <c:pt idx="16756">
                  <c:v>0.751448</c:v>
                </c:pt>
                <c:pt idx="16757">
                  <c:v>0.75148899999999996</c:v>
                </c:pt>
                <c:pt idx="16758">
                  <c:v>0.75153099999999995</c:v>
                </c:pt>
                <c:pt idx="16759">
                  <c:v>0.75157200000000002</c:v>
                </c:pt>
                <c:pt idx="16760">
                  <c:v>0.751614</c:v>
                </c:pt>
                <c:pt idx="16761">
                  <c:v>0.75165499999999996</c:v>
                </c:pt>
                <c:pt idx="16762">
                  <c:v>0.75169699999999995</c:v>
                </c:pt>
                <c:pt idx="16763">
                  <c:v>0.75173800000000002</c:v>
                </c:pt>
                <c:pt idx="16764">
                  <c:v>0.75177899999999998</c:v>
                </c:pt>
                <c:pt idx="16765">
                  <c:v>0.75182099999999996</c:v>
                </c:pt>
                <c:pt idx="16766">
                  <c:v>0.75186200000000003</c:v>
                </c:pt>
                <c:pt idx="16767">
                  <c:v>0.75190299999999999</c:v>
                </c:pt>
                <c:pt idx="16768">
                  <c:v>0.75194399999999995</c:v>
                </c:pt>
                <c:pt idx="16769">
                  <c:v>0.75198600000000004</c:v>
                </c:pt>
                <c:pt idx="16770">
                  <c:v>0.752027</c:v>
                </c:pt>
                <c:pt idx="16771">
                  <c:v>0.75206799999999996</c:v>
                </c:pt>
                <c:pt idx="16772">
                  <c:v>0.75210900000000003</c:v>
                </c:pt>
                <c:pt idx="16773">
                  <c:v>0.75214999999999999</c:v>
                </c:pt>
                <c:pt idx="16774">
                  <c:v>0.75219100000000005</c:v>
                </c:pt>
                <c:pt idx="16775">
                  <c:v>0.75223200000000001</c:v>
                </c:pt>
                <c:pt idx="16776">
                  <c:v>0.75227200000000005</c:v>
                </c:pt>
                <c:pt idx="16777">
                  <c:v>0.75231300000000001</c:v>
                </c:pt>
                <c:pt idx="16778">
                  <c:v>0.75235399999999997</c:v>
                </c:pt>
                <c:pt idx="16779">
                  <c:v>0.75239500000000004</c:v>
                </c:pt>
                <c:pt idx="16780">
                  <c:v>0.75243499999999996</c:v>
                </c:pt>
                <c:pt idx="16781">
                  <c:v>0.75247600000000003</c:v>
                </c:pt>
                <c:pt idx="16782">
                  <c:v>0.75251699999999999</c:v>
                </c:pt>
                <c:pt idx="16783">
                  <c:v>0.75255700000000003</c:v>
                </c:pt>
                <c:pt idx="16784">
                  <c:v>0.75259799999999999</c:v>
                </c:pt>
                <c:pt idx="16785">
                  <c:v>0.75263800000000003</c:v>
                </c:pt>
                <c:pt idx="16786">
                  <c:v>0.75267899999999999</c:v>
                </c:pt>
                <c:pt idx="16787">
                  <c:v>0.75271900000000003</c:v>
                </c:pt>
                <c:pt idx="16788">
                  <c:v>0.75275999999999998</c:v>
                </c:pt>
                <c:pt idx="16789">
                  <c:v>0.75280000000000002</c:v>
                </c:pt>
                <c:pt idx="16790">
                  <c:v>0.75283999999999995</c:v>
                </c:pt>
                <c:pt idx="16791">
                  <c:v>0.75288100000000002</c:v>
                </c:pt>
                <c:pt idx="16792">
                  <c:v>0.75292099999999995</c:v>
                </c:pt>
                <c:pt idx="16793">
                  <c:v>0.75296099999999999</c:v>
                </c:pt>
                <c:pt idx="16794">
                  <c:v>0.75300100000000003</c:v>
                </c:pt>
                <c:pt idx="16795">
                  <c:v>0.75304099999999996</c:v>
                </c:pt>
                <c:pt idx="16796">
                  <c:v>0.753081</c:v>
                </c:pt>
                <c:pt idx="16797">
                  <c:v>0.75312100000000004</c:v>
                </c:pt>
                <c:pt idx="16798">
                  <c:v>0.75316099999999997</c:v>
                </c:pt>
                <c:pt idx="16799">
                  <c:v>0.75320100000000001</c:v>
                </c:pt>
                <c:pt idx="16800">
                  <c:v>0.75324100000000005</c:v>
                </c:pt>
                <c:pt idx="16801">
                  <c:v>0.75328099999999998</c:v>
                </c:pt>
                <c:pt idx="16802">
                  <c:v>0.75332100000000002</c:v>
                </c:pt>
                <c:pt idx="16803">
                  <c:v>0.75333099999999997</c:v>
                </c:pt>
                <c:pt idx="16804">
                  <c:v>0.75331300000000001</c:v>
                </c:pt>
                <c:pt idx="16805">
                  <c:v>0.75326700000000002</c:v>
                </c:pt>
                <c:pt idx="16806">
                  <c:v>0.75319599999999998</c:v>
                </c:pt>
                <c:pt idx="16807">
                  <c:v>0.75309899999999996</c:v>
                </c:pt>
                <c:pt idx="16808">
                  <c:v>0.75297899999999995</c:v>
                </c:pt>
                <c:pt idx="16809">
                  <c:v>0.75283500000000003</c:v>
                </c:pt>
                <c:pt idx="16810">
                  <c:v>0.75267099999999998</c:v>
                </c:pt>
                <c:pt idx="16811">
                  <c:v>0.75248499999999996</c:v>
                </c:pt>
                <c:pt idx="16812">
                  <c:v>0.75227999999999995</c:v>
                </c:pt>
                <c:pt idx="16813">
                  <c:v>0.75205699999999998</c:v>
                </c:pt>
                <c:pt idx="16814">
                  <c:v>0.75181600000000004</c:v>
                </c:pt>
                <c:pt idx="16815">
                  <c:v>0.75155899999999998</c:v>
                </c:pt>
                <c:pt idx="16816">
                  <c:v>0.75128700000000004</c:v>
                </c:pt>
                <c:pt idx="16817">
                  <c:v>0.751</c:v>
                </c:pt>
                <c:pt idx="16818">
                  <c:v>0.75069900000000001</c:v>
                </c:pt>
                <c:pt idx="16819">
                  <c:v>0.750386</c:v>
                </c:pt>
                <c:pt idx="16820">
                  <c:v>0.75006099999999998</c:v>
                </c:pt>
                <c:pt idx="16821">
                  <c:v>0.74972499999999997</c:v>
                </c:pt>
                <c:pt idx="16822">
                  <c:v>0.74937799999999999</c:v>
                </c:pt>
                <c:pt idx="16823">
                  <c:v>0.74902199999999997</c:v>
                </c:pt>
                <c:pt idx="16824">
                  <c:v>0.74865700000000002</c:v>
                </c:pt>
                <c:pt idx="16825">
                  <c:v>0.74828399999999995</c:v>
                </c:pt>
                <c:pt idx="16826">
                  <c:v>0.74790299999999998</c:v>
                </c:pt>
                <c:pt idx="16827">
                  <c:v>0.74751500000000004</c:v>
                </c:pt>
                <c:pt idx="16828">
                  <c:v>0.74712000000000001</c:v>
                </c:pt>
                <c:pt idx="16829">
                  <c:v>0.74672000000000005</c:v>
                </c:pt>
                <c:pt idx="16830">
                  <c:v>0.74631400000000003</c:v>
                </c:pt>
                <c:pt idx="16831">
                  <c:v>0.74590400000000001</c:v>
                </c:pt>
                <c:pt idx="16832">
                  <c:v>0.74548800000000004</c:v>
                </c:pt>
                <c:pt idx="16833">
                  <c:v>0.74506899999999998</c:v>
                </c:pt>
                <c:pt idx="16834">
                  <c:v>0.74464600000000003</c:v>
                </c:pt>
                <c:pt idx="16835">
                  <c:v>0.74421899999999996</c:v>
                </c:pt>
                <c:pt idx="16836">
                  <c:v>0.74378999999999995</c:v>
                </c:pt>
                <c:pt idx="16837">
                  <c:v>0.74335799999999996</c:v>
                </c:pt>
                <c:pt idx="16838">
                  <c:v>0.742923</c:v>
                </c:pt>
                <c:pt idx="16839">
                  <c:v>0.74248700000000001</c:v>
                </c:pt>
                <c:pt idx="16840">
                  <c:v>0.74204800000000004</c:v>
                </c:pt>
                <c:pt idx="16841">
                  <c:v>0.74160800000000004</c:v>
                </c:pt>
                <c:pt idx="16842">
                  <c:v>0.74116700000000002</c:v>
                </c:pt>
                <c:pt idx="16843">
                  <c:v>0.74072400000000005</c:v>
                </c:pt>
                <c:pt idx="16844">
                  <c:v>0.74028099999999997</c:v>
                </c:pt>
                <c:pt idx="16845">
                  <c:v>0.73983600000000005</c:v>
                </c:pt>
                <c:pt idx="16846">
                  <c:v>0.73939100000000002</c:v>
                </c:pt>
                <c:pt idx="16847">
                  <c:v>0.73894599999999999</c:v>
                </c:pt>
                <c:pt idx="16848">
                  <c:v>0.73850000000000005</c:v>
                </c:pt>
                <c:pt idx="16849">
                  <c:v>0.73805399999999999</c:v>
                </c:pt>
                <c:pt idx="16850">
                  <c:v>0.73760800000000004</c:v>
                </c:pt>
                <c:pt idx="16851">
                  <c:v>0.73716300000000001</c:v>
                </c:pt>
                <c:pt idx="16852">
                  <c:v>0.73671699999999996</c:v>
                </c:pt>
                <c:pt idx="16853">
                  <c:v>0.73627200000000004</c:v>
                </c:pt>
                <c:pt idx="16854">
                  <c:v>0.73582700000000001</c:v>
                </c:pt>
                <c:pt idx="16855">
                  <c:v>0.73538300000000001</c:v>
                </c:pt>
                <c:pt idx="16856">
                  <c:v>0.73493900000000001</c:v>
                </c:pt>
                <c:pt idx="16857">
                  <c:v>0.73449600000000004</c:v>
                </c:pt>
                <c:pt idx="16858">
                  <c:v>0.73405299999999996</c:v>
                </c:pt>
                <c:pt idx="16859">
                  <c:v>0.73361100000000001</c:v>
                </c:pt>
                <c:pt idx="16860">
                  <c:v>0.73316999999999999</c:v>
                </c:pt>
                <c:pt idx="16861">
                  <c:v>0.73272999999999999</c:v>
                </c:pt>
                <c:pt idx="16862">
                  <c:v>0.73229100000000003</c:v>
                </c:pt>
                <c:pt idx="16863">
                  <c:v>0.73185299999999998</c:v>
                </c:pt>
                <c:pt idx="16864">
                  <c:v>0.73141599999999996</c:v>
                </c:pt>
                <c:pt idx="16865">
                  <c:v>0.73097999999999996</c:v>
                </c:pt>
                <c:pt idx="16866">
                  <c:v>0.730545</c:v>
                </c:pt>
                <c:pt idx="16867">
                  <c:v>0.73011099999999995</c:v>
                </c:pt>
                <c:pt idx="16868">
                  <c:v>0.72967899999999997</c:v>
                </c:pt>
                <c:pt idx="16869">
                  <c:v>0.72924699999999998</c:v>
                </c:pt>
                <c:pt idx="16870">
                  <c:v>0.72881700000000005</c:v>
                </c:pt>
                <c:pt idx="16871">
                  <c:v>0.72838800000000004</c:v>
                </c:pt>
                <c:pt idx="16872">
                  <c:v>0.72796000000000005</c:v>
                </c:pt>
                <c:pt idx="16873">
                  <c:v>0.72753299999999999</c:v>
                </c:pt>
                <c:pt idx="16874">
                  <c:v>0.72710799999999998</c:v>
                </c:pt>
                <c:pt idx="16875">
                  <c:v>0.726684</c:v>
                </c:pt>
                <c:pt idx="16876">
                  <c:v>0.72626100000000005</c:v>
                </c:pt>
                <c:pt idx="16877">
                  <c:v>0.72584000000000004</c:v>
                </c:pt>
                <c:pt idx="16878">
                  <c:v>0.72541999999999995</c:v>
                </c:pt>
                <c:pt idx="16879">
                  <c:v>0.72500100000000001</c:v>
                </c:pt>
                <c:pt idx="16880">
                  <c:v>0.72458299999999998</c:v>
                </c:pt>
                <c:pt idx="16881">
                  <c:v>0.72416700000000001</c:v>
                </c:pt>
                <c:pt idx="16882">
                  <c:v>0.72375199999999995</c:v>
                </c:pt>
                <c:pt idx="16883">
                  <c:v>0.72333899999999995</c:v>
                </c:pt>
                <c:pt idx="16884">
                  <c:v>0.72292699999999999</c:v>
                </c:pt>
                <c:pt idx="16885">
                  <c:v>0.72251600000000005</c:v>
                </c:pt>
                <c:pt idx="16886">
                  <c:v>0.72210700000000005</c:v>
                </c:pt>
                <c:pt idx="16887">
                  <c:v>0.72169899999999998</c:v>
                </c:pt>
                <c:pt idx="16888">
                  <c:v>0.72129200000000004</c:v>
                </c:pt>
                <c:pt idx="16889">
                  <c:v>0.72088700000000006</c:v>
                </c:pt>
                <c:pt idx="16890">
                  <c:v>0.72048299999999998</c:v>
                </c:pt>
                <c:pt idx="16891">
                  <c:v>0.72008000000000005</c:v>
                </c:pt>
                <c:pt idx="16892">
                  <c:v>0.71967899999999996</c:v>
                </c:pt>
                <c:pt idx="16893">
                  <c:v>0.719279</c:v>
                </c:pt>
                <c:pt idx="16894">
                  <c:v>0.71887999999999996</c:v>
                </c:pt>
                <c:pt idx="16895">
                  <c:v>0.71848299999999998</c:v>
                </c:pt>
                <c:pt idx="16896">
                  <c:v>0.71808700000000003</c:v>
                </c:pt>
                <c:pt idx="16897">
                  <c:v>0.71769300000000003</c:v>
                </c:pt>
                <c:pt idx="16898">
                  <c:v>0.71730000000000005</c:v>
                </c:pt>
                <c:pt idx="16899">
                  <c:v>0.71690799999999999</c:v>
                </c:pt>
                <c:pt idx="16900">
                  <c:v>0.71651699999999996</c:v>
                </c:pt>
                <c:pt idx="16901">
                  <c:v>0.71612799999999999</c:v>
                </c:pt>
                <c:pt idx="16902">
                  <c:v>0.71574000000000004</c:v>
                </c:pt>
                <c:pt idx="16903">
                  <c:v>0.71535400000000005</c:v>
                </c:pt>
                <c:pt idx="16904">
                  <c:v>0.71496800000000005</c:v>
                </c:pt>
                <c:pt idx="16905">
                  <c:v>0.714584</c:v>
                </c:pt>
                <c:pt idx="16906">
                  <c:v>0.714202</c:v>
                </c:pt>
                <c:pt idx="16907">
                  <c:v>0.71382000000000001</c:v>
                </c:pt>
                <c:pt idx="16908">
                  <c:v>0.71343999999999996</c:v>
                </c:pt>
                <c:pt idx="16909">
                  <c:v>0.71306199999999997</c:v>
                </c:pt>
                <c:pt idx="16910">
                  <c:v>0.71268399999999998</c:v>
                </c:pt>
                <c:pt idx="16911">
                  <c:v>0.71230800000000005</c:v>
                </c:pt>
                <c:pt idx="16912">
                  <c:v>0.71193300000000004</c:v>
                </c:pt>
                <c:pt idx="16913">
                  <c:v>0.71155900000000005</c:v>
                </c:pt>
                <c:pt idx="16914">
                  <c:v>0.71118700000000001</c:v>
                </c:pt>
                <c:pt idx="16915">
                  <c:v>0.710816</c:v>
                </c:pt>
                <c:pt idx="16916">
                  <c:v>0.71044600000000002</c:v>
                </c:pt>
                <c:pt idx="16917">
                  <c:v>0.71007699999999996</c:v>
                </c:pt>
                <c:pt idx="16918">
                  <c:v>0.70970999999999995</c:v>
                </c:pt>
                <c:pt idx="16919">
                  <c:v>0.70934399999999997</c:v>
                </c:pt>
                <c:pt idx="16920">
                  <c:v>0.70897900000000003</c:v>
                </c:pt>
                <c:pt idx="16921">
                  <c:v>0.70861499999999999</c:v>
                </c:pt>
                <c:pt idx="16922">
                  <c:v>0.70825300000000002</c:v>
                </c:pt>
                <c:pt idx="16923">
                  <c:v>0.70789100000000005</c:v>
                </c:pt>
                <c:pt idx="16924">
                  <c:v>0.70753100000000002</c:v>
                </c:pt>
                <c:pt idx="16925">
                  <c:v>0.70717300000000005</c:v>
                </c:pt>
                <c:pt idx="16926">
                  <c:v>0.70681499999999997</c:v>
                </c:pt>
                <c:pt idx="16927">
                  <c:v>0.70645800000000003</c:v>
                </c:pt>
                <c:pt idx="16928">
                  <c:v>0.70610300000000004</c:v>
                </c:pt>
                <c:pt idx="16929">
                  <c:v>0.70574899999999996</c:v>
                </c:pt>
                <c:pt idx="16930">
                  <c:v>0.70539600000000002</c:v>
                </c:pt>
                <c:pt idx="16931">
                  <c:v>0.705044</c:v>
                </c:pt>
                <c:pt idx="16932">
                  <c:v>0.70469400000000004</c:v>
                </c:pt>
                <c:pt idx="16933">
                  <c:v>0.70434399999999997</c:v>
                </c:pt>
                <c:pt idx="16934">
                  <c:v>0.70399599999999996</c:v>
                </c:pt>
                <c:pt idx="16935">
                  <c:v>0.70364899999999997</c:v>
                </c:pt>
                <c:pt idx="16936">
                  <c:v>0.70330300000000001</c:v>
                </c:pt>
                <c:pt idx="16937">
                  <c:v>0.70295799999999997</c:v>
                </c:pt>
                <c:pt idx="16938">
                  <c:v>0.70261399999999996</c:v>
                </c:pt>
                <c:pt idx="16939">
                  <c:v>0.70227200000000001</c:v>
                </c:pt>
                <c:pt idx="16940">
                  <c:v>0.70193000000000005</c:v>
                </c:pt>
                <c:pt idx="16941">
                  <c:v>0.70159000000000005</c:v>
                </c:pt>
                <c:pt idx="16942">
                  <c:v>0.70125099999999996</c:v>
                </c:pt>
                <c:pt idx="16943">
                  <c:v>0.70091300000000001</c:v>
                </c:pt>
                <c:pt idx="16944">
                  <c:v>0.70057599999999998</c:v>
                </c:pt>
                <c:pt idx="16945">
                  <c:v>0.70023999999999997</c:v>
                </c:pt>
                <c:pt idx="16946">
                  <c:v>0.699905</c:v>
                </c:pt>
                <c:pt idx="16947">
                  <c:v>0.69957100000000005</c:v>
                </c:pt>
                <c:pt idx="16948">
                  <c:v>0.69923900000000005</c:v>
                </c:pt>
                <c:pt idx="16949">
                  <c:v>0.69890699999999994</c:v>
                </c:pt>
                <c:pt idx="16950">
                  <c:v>0.69857599999999997</c:v>
                </c:pt>
                <c:pt idx="16951">
                  <c:v>0.69824699999999995</c:v>
                </c:pt>
                <c:pt idx="16952">
                  <c:v>0.69791899999999996</c:v>
                </c:pt>
                <c:pt idx="16953">
                  <c:v>0.69759099999999996</c:v>
                </c:pt>
                <c:pt idx="16954">
                  <c:v>0.69726500000000002</c:v>
                </c:pt>
                <c:pt idx="16955">
                  <c:v>0.69694</c:v>
                </c:pt>
                <c:pt idx="16956">
                  <c:v>0.69661600000000001</c:v>
                </c:pt>
                <c:pt idx="16957">
                  <c:v>0.69629200000000002</c:v>
                </c:pt>
                <c:pt idx="16958">
                  <c:v>0.69596999999999998</c:v>
                </c:pt>
                <c:pt idx="16959">
                  <c:v>0.69564899999999996</c:v>
                </c:pt>
                <c:pt idx="16960">
                  <c:v>0.69532899999999997</c:v>
                </c:pt>
                <c:pt idx="16961">
                  <c:v>0.69501000000000002</c:v>
                </c:pt>
                <c:pt idx="16962">
                  <c:v>0.69469199999999998</c:v>
                </c:pt>
                <c:pt idx="16963">
                  <c:v>0.69437499999999996</c:v>
                </c:pt>
                <c:pt idx="16964">
                  <c:v>0.69405899999999998</c:v>
                </c:pt>
                <c:pt idx="16965">
                  <c:v>0.69374400000000003</c:v>
                </c:pt>
                <c:pt idx="16966">
                  <c:v>0.69342999999999999</c:v>
                </c:pt>
                <c:pt idx="16967">
                  <c:v>0.69311699999999998</c:v>
                </c:pt>
                <c:pt idx="16968">
                  <c:v>0.692805</c:v>
                </c:pt>
                <c:pt idx="16969">
                  <c:v>0.69249400000000005</c:v>
                </c:pt>
                <c:pt idx="16970">
                  <c:v>0.69218400000000002</c:v>
                </c:pt>
                <c:pt idx="16971">
                  <c:v>0.69187500000000002</c:v>
                </c:pt>
                <c:pt idx="16972">
                  <c:v>0.69156700000000004</c:v>
                </c:pt>
                <c:pt idx="16973">
                  <c:v>0.69125899999999996</c:v>
                </c:pt>
                <c:pt idx="16974">
                  <c:v>0.69095300000000004</c:v>
                </c:pt>
                <c:pt idx="16975">
                  <c:v>0.69064800000000004</c:v>
                </c:pt>
                <c:pt idx="16976">
                  <c:v>0.69034399999999996</c:v>
                </c:pt>
                <c:pt idx="16977">
                  <c:v>0.69003999999999999</c:v>
                </c:pt>
                <c:pt idx="16978">
                  <c:v>0.68973799999999996</c:v>
                </c:pt>
                <c:pt idx="16979">
                  <c:v>0.68943600000000005</c:v>
                </c:pt>
                <c:pt idx="16980">
                  <c:v>0.68913599999999997</c:v>
                </c:pt>
                <c:pt idx="16981">
                  <c:v>0.688836</c:v>
                </c:pt>
                <c:pt idx="16982">
                  <c:v>0.68853799999999998</c:v>
                </c:pt>
                <c:pt idx="16983">
                  <c:v>0.68823999999999996</c:v>
                </c:pt>
                <c:pt idx="16984">
                  <c:v>0.68794299999999997</c:v>
                </c:pt>
                <c:pt idx="16985">
                  <c:v>0.68764700000000001</c:v>
                </c:pt>
                <c:pt idx="16986">
                  <c:v>0.68735199999999996</c:v>
                </c:pt>
                <c:pt idx="16987">
                  <c:v>0.68705799999999995</c:v>
                </c:pt>
                <c:pt idx="16988">
                  <c:v>0.68676499999999996</c:v>
                </c:pt>
                <c:pt idx="16989">
                  <c:v>0.686473</c:v>
                </c:pt>
                <c:pt idx="16990">
                  <c:v>0.68618100000000004</c:v>
                </c:pt>
                <c:pt idx="16991">
                  <c:v>0.68589100000000003</c:v>
                </c:pt>
                <c:pt idx="16992">
                  <c:v>0.68560100000000002</c:v>
                </c:pt>
                <c:pt idx="16993">
                  <c:v>0.68531299999999995</c:v>
                </c:pt>
                <c:pt idx="16994">
                  <c:v>0.685025</c:v>
                </c:pt>
                <c:pt idx="16995">
                  <c:v>0.68473799999999996</c:v>
                </c:pt>
                <c:pt idx="16996">
                  <c:v>0.68445199999999995</c:v>
                </c:pt>
                <c:pt idx="16997">
                  <c:v>0.68416699999999997</c:v>
                </c:pt>
                <c:pt idx="16998">
                  <c:v>0.68388199999999999</c:v>
                </c:pt>
                <c:pt idx="16999">
                  <c:v>0.68359899999999996</c:v>
                </c:pt>
                <c:pt idx="17000">
                  <c:v>0.68331600000000003</c:v>
                </c:pt>
                <c:pt idx="17001">
                  <c:v>0.68303400000000003</c:v>
                </c:pt>
                <c:pt idx="17002">
                  <c:v>0.68275300000000005</c:v>
                </c:pt>
                <c:pt idx="17003">
                  <c:v>0.682473</c:v>
                </c:pt>
                <c:pt idx="17004">
                  <c:v>0.68219399999999997</c:v>
                </c:pt>
                <c:pt idx="17005">
                  <c:v>0.68191599999999997</c:v>
                </c:pt>
                <c:pt idx="17006">
                  <c:v>0.68163799999999997</c:v>
                </c:pt>
                <c:pt idx="17007">
                  <c:v>0.68136200000000002</c:v>
                </c:pt>
                <c:pt idx="17008">
                  <c:v>0.68108599999999997</c:v>
                </c:pt>
                <c:pt idx="17009">
                  <c:v>0.68081100000000006</c:v>
                </c:pt>
                <c:pt idx="17010">
                  <c:v>0.68053699999999995</c:v>
                </c:pt>
                <c:pt idx="17011">
                  <c:v>0.68026299999999995</c:v>
                </c:pt>
                <c:pt idx="17012">
                  <c:v>0.67999100000000001</c:v>
                </c:pt>
                <c:pt idx="17013">
                  <c:v>0.67971899999999996</c:v>
                </c:pt>
                <c:pt idx="17014">
                  <c:v>0.67944800000000005</c:v>
                </c:pt>
                <c:pt idx="17015">
                  <c:v>0.67917799999999995</c:v>
                </c:pt>
                <c:pt idx="17016">
                  <c:v>0.67890799999999996</c:v>
                </c:pt>
                <c:pt idx="17017">
                  <c:v>0.67864000000000002</c:v>
                </c:pt>
                <c:pt idx="17018">
                  <c:v>0.67837199999999998</c:v>
                </c:pt>
                <c:pt idx="17019">
                  <c:v>0.67810499999999996</c:v>
                </c:pt>
                <c:pt idx="17020">
                  <c:v>0.67783899999999997</c:v>
                </c:pt>
                <c:pt idx="17021">
                  <c:v>0.67757400000000001</c:v>
                </c:pt>
                <c:pt idx="17022">
                  <c:v>0.67730900000000005</c:v>
                </c:pt>
                <c:pt idx="17023">
                  <c:v>0.67704500000000001</c:v>
                </c:pt>
                <c:pt idx="17024">
                  <c:v>0.67678199999999999</c:v>
                </c:pt>
                <c:pt idx="17025">
                  <c:v>0.67652000000000001</c:v>
                </c:pt>
                <c:pt idx="17026">
                  <c:v>0.67625900000000005</c:v>
                </c:pt>
                <c:pt idx="17027">
                  <c:v>0.67599799999999999</c:v>
                </c:pt>
                <c:pt idx="17028">
                  <c:v>0.67573799999999995</c:v>
                </c:pt>
                <c:pt idx="17029">
                  <c:v>0.67547900000000005</c:v>
                </c:pt>
                <c:pt idx="17030">
                  <c:v>0.67522000000000004</c:v>
                </c:pt>
                <c:pt idx="17031">
                  <c:v>0.67496299999999998</c:v>
                </c:pt>
                <c:pt idx="17032">
                  <c:v>0.67470600000000003</c:v>
                </c:pt>
                <c:pt idx="17033">
                  <c:v>0.67444999999999999</c:v>
                </c:pt>
                <c:pt idx="17034">
                  <c:v>0.67419399999999996</c:v>
                </c:pt>
                <c:pt idx="17035">
                  <c:v>0.67393999999999998</c:v>
                </c:pt>
                <c:pt idx="17036">
                  <c:v>0.67368600000000001</c:v>
                </c:pt>
                <c:pt idx="17037">
                  <c:v>0.67343299999999995</c:v>
                </c:pt>
                <c:pt idx="17038">
                  <c:v>0.67318</c:v>
                </c:pt>
                <c:pt idx="17039">
                  <c:v>0.67292799999999997</c:v>
                </c:pt>
                <c:pt idx="17040">
                  <c:v>0.67267699999999997</c:v>
                </c:pt>
                <c:pt idx="17041">
                  <c:v>0.672427</c:v>
                </c:pt>
                <c:pt idx="17042">
                  <c:v>0.67217800000000005</c:v>
                </c:pt>
                <c:pt idx="17043">
                  <c:v>0.671929</c:v>
                </c:pt>
                <c:pt idx="17044">
                  <c:v>0.67168099999999997</c:v>
                </c:pt>
                <c:pt idx="17045">
                  <c:v>0.67143299999999995</c:v>
                </c:pt>
                <c:pt idx="17046">
                  <c:v>0.67118699999999998</c:v>
                </c:pt>
                <c:pt idx="17047">
                  <c:v>0.67094100000000001</c:v>
                </c:pt>
                <c:pt idx="17048">
                  <c:v>0.67069599999999996</c:v>
                </c:pt>
                <c:pt idx="17049">
                  <c:v>0.67045100000000002</c:v>
                </c:pt>
                <c:pt idx="17050">
                  <c:v>0.670207</c:v>
                </c:pt>
                <c:pt idx="17051">
                  <c:v>0.669964</c:v>
                </c:pt>
                <c:pt idx="17052">
                  <c:v>0.66972200000000004</c:v>
                </c:pt>
                <c:pt idx="17053">
                  <c:v>0.66947999999999996</c:v>
                </c:pt>
                <c:pt idx="17054">
                  <c:v>0.66923900000000003</c:v>
                </c:pt>
                <c:pt idx="17055">
                  <c:v>0.66899900000000001</c:v>
                </c:pt>
                <c:pt idx="17056">
                  <c:v>0.66875899999999999</c:v>
                </c:pt>
                <c:pt idx="17057">
                  <c:v>0.66852</c:v>
                </c:pt>
                <c:pt idx="17058">
                  <c:v>0.66828200000000004</c:v>
                </c:pt>
                <c:pt idx="17059">
                  <c:v>0.66804399999999997</c:v>
                </c:pt>
                <c:pt idx="17060">
                  <c:v>0.66780700000000004</c:v>
                </c:pt>
                <c:pt idx="17061">
                  <c:v>0.66757100000000003</c:v>
                </c:pt>
                <c:pt idx="17062">
                  <c:v>0.66733500000000001</c:v>
                </c:pt>
                <c:pt idx="17063">
                  <c:v>0.66710000000000003</c:v>
                </c:pt>
                <c:pt idx="17064">
                  <c:v>0.66686599999999996</c:v>
                </c:pt>
                <c:pt idx="17065">
                  <c:v>0.66663300000000003</c:v>
                </c:pt>
                <c:pt idx="17066">
                  <c:v>0.66639999999999999</c:v>
                </c:pt>
                <c:pt idx="17067">
                  <c:v>0.66616699999999995</c:v>
                </c:pt>
                <c:pt idx="17068">
                  <c:v>0.66593599999999997</c:v>
                </c:pt>
                <c:pt idx="17069">
                  <c:v>0.66570499999999999</c:v>
                </c:pt>
                <c:pt idx="17070">
                  <c:v>0.66547400000000001</c:v>
                </c:pt>
                <c:pt idx="17071">
                  <c:v>0.66524499999999998</c:v>
                </c:pt>
                <c:pt idx="17072">
                  <c:v>0.66501600000000005</c:v>
                </c:pt>
                <c:pt idx="17073">
                  <c:v>0.66478700000000002</c:v>
                </c:pt>
                <c:pt idx="17074">
                  <c:v>0.66456000000000004</c:v>
                </c:pt>
                <c:pt idx="17075">
                  <c:v>0.66433299999999995</c:v>
                </c:pt>
                <c:pt idx="17076">
                  <c:v>0.66410599999999997</c:v>
                </c:pt>
                <c:pt idx="17077">
                  <c:v>0.66388000000000003</c:v>
                </c:pt>
                <c:pt idx="17078">
                  <c:v>0.66365499999999999</c:v>
                </c:pt>
                <c:pt idx="17079">
                  <c:v>0.66343099999999999</c:v>
                </c:pt>
                <c:pt idx="17080">
                  <c:v>0.66320699999999999</c:v>
                </c:pt>
                <c:pt idx="17081">
                  <c:v>0.66298299999999999</c:v>
                </c:pt>
                <c:pt idx="17082">
                  <c:v>0.66276100000000004</c:v>
                </c:pt>
                <c:pt idx="17083">
                  <c:v>0.66253899999999999</c:v>
                </c:pt>
                <c:pt idx="17084">
                  <c:v>0.66231700000000004</c:v>
                </c:pt>
                <c:pt idx="17085">
                  <c:v>0.66209600000000002</c:v>
                </c:pt>
                <c:pt idx="17086">
                  <c:v>0.66187600000000002</c:v>
                </c:pt>
                <c:pt idx="17087">
                  <c:v>0.66165700000000005</c:v>
                </c:pt>
                <c:pt idx="17088">
                  <c:v>0.66143799999999997</c:v>
                </c:pt>
                <c:pt idx="17089">
                  <c:v>0.661219</c:v>
                </c:pt>
                <c:pt idx="17090">
                  <c:v>0.66100099999999995</c:v>
                </c:pt>
                <c:pt idx="17091">
                  <c:v>0.66078400000000004</c:v>
                </c:pt>
                <c:pt idx="17092">
                  <c:v>0.66056800000000004</c:v>
                </c:pt>
                <c:pt idx="17093">
                  <c:v>0.66035200000000005</c:v>
                </c:pt>
                <c:pt idx="17094">
                  <c:v>0.66013599999999995</c:v>
                </c:pt>
                <c:pt idx="17095">
                  <c:v>0.65992200000000001</c:v>
                </c:pt>
                <c:pt idx="17096">
                  <c:v>0.65970700000000004</c:v>
                </c:pt>
                <c:pt idx="17097">
                  <c:v>0.65949400000000002</c:v>
                </c:pt>
                <c:pt idx="17098">
                  <c:v>0.65928100000000001</c:v>
                </c:pt>
                <c:pt idx="17099">
                  <c:v>0.65906799999999999</c:v>
                </c:pt>
                <c:pt idx="17100">
                  <c:v>0.65885700000000003</c:v>
                </c:pt>
                <c:pt idx="17101">
                  <c:v>0.65864500000000004</c:v>
                </c:pt>
                <c:pt idx="17102">
                  <c:v>0.65843499999999999</c:v>
                </c:pt>
                <c:pt idx="17103">
                  <c:v>0.65822400000000003</c:v>
                </c:pt>
                <c:pt idx="17104">
                  <c:v>0.65801500000000002</c:v>
                </c:pt>
                <c:pt idx="17105">
                  <c:v>0.657806</c:v>
                </c:pt>
                <c:pt idx="17106">
                  <c:v>0.65759800000000002</c:v>
                </c:pt>
                <c:pt idx="17107">
                  <c:v>0.65739000000000003</c:v>
                </c:pt>
                <c:pt idx="17108">
                  <c:v>0.65718299999999996</c:v>
                </c:pt>
                <c:pt idx="17109">
                  <c:v>0.656976</c:v>
                </c:pt>
                <c:pt idx="17110">
                  <c:v>0.65676999999999996</c:v>
                </c:pt>
                <c:pt idx="17111">
                  <c:v>0.65656400000000004</c:v>
                </c:pt>
                <c:pt idx="17112">
                  <c:v>0.65635900000000003</c:v>
                </c:pt>
                <c:pt idx="17113">
                  <c:v>0.65615500000000004</c:v>
                </c:pt>
                <c:pt idx="17114">
                  <c:v>0.65595099999999995</c:v>
                </c:pt>
                <c:pt idx="17115">
                  <c:v>0.655748</c:v>
                </c:pt>
                <c:pt idx="17116">
                  <c:v>0.65554500000000004</c:v>
                </c:pt>
                <c:pt idx="17117">
                  <c:v>0.65534300000000001</c:v>
                </c:pt>
                <c:pt idx="17118">
                  <c:v>0.65514099999999997</c:v>
                </c:pt>
                <c:pt idx="17119">
                  <c:v>0.65493999999999997</c:v>
                </c:pt>
                <c:pt idx="17120">
                  <c:v>0.65473899999999996</c:v>
                </c:pt>
                <c:pt idx="17121">
                  <c:v>0.65453899999999998</c:v>
                </c:pt>
                <c:pt idx="17122">
                  <c:v>0.65434000000000003</c:v>
                </c:pt>
                <c:pt idx="17123">
                  <c:v>0.65414099999999997</c:v>
                </c:pt>
                <c:pt idx="17124">
                  <c:v>0.65394200000000002</c:v>
                </c:pt>
                <c:pt idx="17125">
                  <c:v>0.65374399999999999</c:v>
                </c:pt>
                <c:pt idx="17126">
                  <c:v>0.65354699999999999</c:v>
                </c:pt>
                <c:pt idx="17127">
                  <c:v>0.65334999999999999</c:v>
                </c:pt>
                <c:pt idx="17128">
                  <c:v>0.65315400000000001</c:v>
                </c:pt>
                <c:pt idx="17129">
                  <c:v>0.65295800000000004</c:v>
                </c:pt>
                <c:pt idx="17130">
                  <c:v>0.65276299999999998</c:v>
                </c:pt>
                <c:pt idx="17131">
                  <c:v>0.65256800000000004</c:v>
                </c:pt>
                <c:pt idx="17132">
                  <c:v>0.65237400000000001</c:v>
                </c:pt>
                <c:pt idx="17133">
                  <c:v>0.65217999999999998</c:v>
                </c:pt>
                <c:pt idx="17134">
                  <c:v>0.65198699999999998</c:v>
                </c:pt>
                <c:pt idx="17135">
                  <c:v>0.65179399999999998</c:v>
                </c:pt>
                <c:pt idx="17136">
                  <c:v>0.65160200000000001</c:v>
                </c:pt>
                <c:pt idx="17137">
                  <c:v>0.65141099999999996</c:v>
                </c:pt>
                <c:pt idx="17138">
                  <c:v>0.65122000000000002</c:v>
                </c:pt>
                <c:pt idx="17139">
                  <c:v>0.65102899999999997</c:v>
                </c:pt>
                <c:pt idx="17140">
                  <c:v>0.65083899999999995</c:v>
                </c:pt>
                <c:pt idx="17141">
                  <c:v>0.65064900000000003</c:v>
                </c:pt>
                <c:pt idx="17142">
                  <c:v>0.65046000000000004</c:v>
                </c:pt>
                <c:pt idx="17143">
                  <c:v>0.65027199999999996</c:v>
                </c:pt>
                <c:pt idx="17144">
                  <c:v>0.650084</c:v>
                </c:pt>
                <c:pt idx="17145">
                  <c:v>0.64989600000000003</c:v>
                </c:pt>
                <c:pt idx="17146">
                  <c:v>0.64970899999999998</c:v>
                </c:pt>
                <c:pt idx="17147">
                  <c:v>0.64952200000000004</c:v>
                </c:pt>
                <c:pt idx="17148">
                  <c:v>0.64933600000000002</c:v>
                </c:pt>
                <c:pt idx="17149">
                  <c:v>0.64915100000000003</c:v>
                </c:pt>
                <c:pt idx="17150">
                  <c:v>0.64896600000000004</c:v>
                </c:pt>
                <c:pt idx="17151">
                  <c:v>0.64878100000000005</c:v>
                </c:pt>
                <c:pt idx="17152">
                  <c:v>0.64859699999999998</c:v>
                </c:pt>
                <c:pt idx="17153">
                  <c:v>0.64841300000000002</c:v>
                </c:pt>
                <c:pt idx="17154">
                  <c:v>0.64822999999999997</c:v>
                </c:pt>
                <c:pt idx="17155">
                  <c:v>0.64804700000000004</c:v>
                </c:pt>
                <c:pt idx="17156">
                  <c:v>0.64786500000000002</c:v>
                </c:pt>
                <c:pt idx="17157">
                  <c:v>0.64768400000000004</c:v>
                </c:pt>
                <c:pt idx="17158">
                  <c:v>0.64750200000000002</c:v>
                </c:pt>
                <c:pt idx="17159">
                  <c:v>0.64732199999999995</c:v>
                </c:pt>
                <c:pt idx="17160">
                  <c:v>0.64714099999999997</c:v>
                </c:pt>
                <c:pt idx="17161">
                  <c:v>0.64696100000000001</c:v>
                </c:pt>
                <c:pt idx="17162">
                  <c:v>0.64678199999999997</c:v>
                </c:pt>
                <c:pt idx="17163">
                  <c:v>0.64660300000000004</c:v>
                </c:pt>
                <c:pt idx="17164">
                  <c:v>0.64642500000000003</c:v>
                </c:pt>
                <c:pt idx="17165">
                  <c:v>0.64624700000000002</c:v>
                </c:pt>
                <c:pt idx="17166">
                  <c:v>0.646069</c:v>
                </c:pt>
                <c:pt idx="17167">
                  <c:v>0.64589200000000002</c:v>
                </c:pt>
                <c:pt idx="17168">
                  <c:v>0.64571599999999996</c:v>
                </c:pt>
                <c:pt idx="17169">
                  <c:v>0.64554</c:v>
                </c:pt>
                <c:pt idx="17170">
                  <c:v>0.64536400000000005</c:v>
                </c:pt>
                <c:pt idx="17171">
                  <c:v>0.64518900000000001</c:v>
                </c:pt>
                <c:pt idx="17172">
                  <c:v>0.64501399999999998</c:v>
                </c:pt>
                <c:pt idx="17173">
                  <c:v>0.64483999999999997</c:v>
                </c:pt>
                <c:pt idx="17174">
                  <c:v>0.64466599999999996</c:v>
                </c:pt>
                <c:pt idx="17175">
                  <c:v>0.64449299999999998</c:v>
                </c:pt>
                <c:pt idx="17176">
                  <c:v>0.64432</c:v>
                </c:pt>
                <c:pt idx="17177">
                  <c:v>0.64414800000000005</c:v>
                </c:pt>
                <c:pt idx="17178">
                  <c:v>0.64397599999999999</c:v>
                </c:pt>
                <c:pt idx="17179">
                  <c:v>0.64380400000000004</c:v>
                </c:pt>
                <c:pt idx="17180">
                  <c:v>0.64363300000000001</c:v>
                </c:pt>
                <c:pt idx="17181">
                  <c:v>0.64346199999999998</c:v>
                </c:pt>
                <c:pt idx="17182">
                  <c:v>0.64329199999999997</c:v>
                </c:pt>
                <c:pt idx="17183">
                  <c:v>0.64312199999999997</c:v>
                </c:pt>
                <c:pt idx="17184">
                  <c:v>0.642953</c:v>
                </c:pt>
                <c:pt idx="17185">
                  <c:v>0.64278400000000002</c:v>
                </c:pt>
                <c:pt idx="17186">
                  <c:v>0.64261599999999997</c:v>
                </c:pt>
                <c:pt idx="17187">
                  <c:v>0.64244800000000002</c:v>
                </c:pt>
                <c:pt idx="17188">
                  <c:v>0.64227999999999996</c:v>
                </c:pt>
                <c:pt idx="17189">
                  <c:v>0.64211300000000004</c:v>
                </c:pt>
                <c:pt idx="17190">
                  <c:v>0.64194600000000002</c:v>
                </c:pt>
                <c:pt idx="17191">
                  <c:v>0.64178000000000002</c:v>
                </c:pt>
                <c:pt idx="17192">
                  <c:v>0.64161400000000002</c:v>
                </c:pt>
                <c:pt idx="17193">
                  <c:v>0.64144900000000005</c:v>
                </c:pt>
                <c:pt idx="17194">
                  <c:v>0.64128399999999997</c:v>
                </c:pt>
                <c:pt idx="17195">
                  <c:v>0.64111899999999999</c:v>
                </c:pt>
                <c:pt idx="17196">
                  <c:v>0.64095500000000005</c:v>
                </c:pt>
                <c:pt idx="17197">
                  <c:v>0.640791</c:v>
                </c:pt>
                <c:pt idx="17198">
                  <c:v>0.64062799999999998</c:v>
                </c:pt>
                <c:pt idx="17199">
                  <c:v>0.64046499999999995</c:v>
                </c:pt>
                <c:pt idx="17200">
                  <c:v>0.64030299999999996</c:v>
                </c:pt>
                <c:pt idx="17201">
                  <c:v>0.64014000000000004</c:v>
                </c:pt>
                <c:pt idx="17202">
                  <c:v>0.63997899999999996</c:v>
                </c:pt>
                <c:pt idx="17203">
                  <c:v>0.639818</c:v>
                </c:pt>
                <c:pt idx="17204">
                  <c:v>0.63965700000000003</c:v>
                </c:pt>
                <c:pt idx="17205">
                  <c:v>0.63949599999999995</c:v>
                </c:pt>
                <c:pt idx="17206">
                  <c:v>0.63933600000000002</c:v>
                </c:pt>
                <c:pt idx="17207">
                  <c:v>0.639177</c:v>
                </c:pt>
                <c:pt idx="17208">
                  <c:v>0.63901699999999995</c:v>
                </c:pt>
                <c:pt idx="17209">
                  <c:v>0.63885899999999995</c:v>
                </c:pt>
                <c:pt idx="17210">
                  <c:v>0.63870000000000005</c:v>
                </c:pt>
                <c:pt idx="17211">
                  <c:v>0.63854200000000005</c:v>
                </c:pt>
                <c:pt idx="17212">
                  <c:v>0.63838499999999998</c:v>
                </c:pt>
                <c:pt idx="17213">
                  <c:v>0.63822800000000002</c:v>
                </c:pt>
                <c:pt idx="17214">
                  <c:v>0.63807100000000005</c:v>
                </c:pt>
                <c:pt idx="17215">
                  <c:v>0.63791399999999998</c:v>
                </c:pt>
                <c:pt idx="17216">
                  <c:v>0.63775800000000005</c:v>
                </c:pt>
                <c:pt idx="17217">
                  <c:v>0.63760300000000003</c:v>
                </c:pt>
                <c:pt idx="17218">
                  <c:v>0.63744800000000001</c:v>
                </c:pt>
                <c:pt idx="17219">
                  <c:v>0.637293</c:v>
                </c:pt>
                <c:pt idx="17220">
                  <c:v>0.63713799999999998</c:v>
                </c:pt>
                <c:pt idx="17221">
                  <c:v>0.63698399999999999</c:v>
                </c:pt>
                <c:pt idx="17222">
                  <c:v>0.63683100000000004</c:v>
                </c:pt>
                <c:pt idx="17223">
                  <c:v>0.63667799999999997</c:v>
                </c:pt>
                <c:pt idx="17224">
                  <c:v>0.63652500000000001</c:v>
                </c:pt>
                <c:pt idx="17225">
                  <c:v>0.63637200000000005</c:v>
                </c:pt>
                <c:pt idx="17226">
                  <c:v>0.63622000000000001</c:v>
                </c:pt>
                <c:pt idx="17227">
                  <c:v>0.636069</c:v>
                </c:pt>
                <c:pt idx="17228">
                  <c:v>0.63591699999999995</c:v>
                </c:pt>
                <c:pt idx="17229">
                  <c:v>0.63576600000000005</c:v>
                </c:pt>
                <c:pt idx="17230">
                  <c:v>0.63561599999999996</c:v>
                </c:pt>
                <c:pt idx="17231">
                  <c:v>0.63546599999999998</c:v>
                </c:pt>
                <c:pt idx="17232">
                  <c:v>0.63531599999999999</c:v>
                </c:pt>
                <c:pt idx="17233">
                  <c:v>0.63516600000000001</c:v>
                </c:pt>
                <c:pt idx="17234">
                  <c:v>0.63501700000000005</c:v>
                </c:pt>
                <c:pt idx="17235">
                  <c:v>0.63486900000000002</c:v>
                </c:pt>
                <c:pt idx="17236">
                  <c:v>0.63471999999999995</c:v>
                </c:pt>
                <c:pt idx="17237">
                  <c:v>0.63457200000000002</c:v>
                </c:pt>
                <c:pt idx="17238">
                  <c:v>0.63442500000000002</c:v>
                </c:pt>
                <c:pt idx="17239">
                  <c:v>0.63427800000000001</c:v>
                </c:pt>
                <c:pt idx="17240">
                  <c:v>0.634131</c:v>
                </c:pt>
                <c:pt idx="17241">
                  <c:v>0.63398399999999999</c:v>
                </c:pt>
                <c:pt idx="17242">
                  <c:v>0.63383800000000001</c:v>
                </c:pt>
                <c:pt idx="17243">
                  <c:v>0.63369299999999995</c:v>
                </c:pt>
                <c:pt idx="17244">
                  <c:v>0.63354699999999997</c:v>
                </c:pt>
                <c:pt idx="17245">
                  <c:v>0.63340200000000002</c:v>
                </c:pt>
                <c:pt idx="17246">
                  <c:v>0.63325799999999999</c:v>
                </c:pt>
                <c:pt idx="17247">
                  <c:v>0.63311300000000004</c:v>
                </c:pt>
                <c:pt idx="17248">
                  <c:v>0.63297000000000003</c:v>
                </c:pt>
                <c:pt idx="17249">
                  <c:v>0.632826</c:v>
                </c:pt>
                <c:pt idx="17250">
                  <c:v>0.632683</c:v>
                </c:pt>
                <c:pt idx="17251">
                  <c:v>0.63253999999999999</c:v>
                </c:pt>
                <c:pt idx="17252">
                  <c:v>0.63239800000000002</c:v>
                </c:pt>
                <c:pt idx="17253">
                  <c:v>0.63225500000000001</c:v>
                </c:pt>
                <c:pt idx="17254">
                  <c:v>0.63211399999999995</c:v>
                </c:pt>
                <c:pt idx="17255">
                  <c:v>0.63197199999999998</c:v>
                </c:pt>
                <c:pt idx="17256">
                  <c:v>0.63183100000000003</c:v>
                </c:pt>
                <c:pt idx="17257">
                  <c:v>0.631691</c:v>
                </c:pt>
                <c:pt idx="17258">
                  <c:v>0.63154999999999994</c:v>
                </c:pt>
                <c:pt idx="17259">
                  <c:v>0.63141000000000003</c:v>
                </c:pt>
                <c:pt idx="17260">
                  <c:v>0.63127</c:v>
                </c:pt>
                <c:pt idx="17261">
                  <c:v>0.631131</c:v>
                </c:pt>
                <c:pt idx="17262">
                  <c:v>0.630992</c:v>
                </c:pt>
                <c:pt idx="17263">
                  <c:v>0.63085400000000003</c:v>
                </c:pt>
                <c:pt idx="17264">
                  <c:v>0.63071500000000003</c:v>
                </c:pt>
                <c:pt idx="17265">
                  <c:v>0.63057700000000005</c:v>
                </c:pt>
                <c:pt idx="17266">
                  <c:v>0.63044</c:v>
                </c:pt>
                <c:pt idx="17267">
                  <c:v>0.63030299999999995</c:v>
                </c:pt>
                <c:pt idx="17268">
                  <c:v>0.630166</c:v>
                </c:pt>
                <c:pt idx="17269">
                  <c:v>0.63002899999999995</c:v>
                </c:pt>
                <c:pt idx="17270">
                  <c:v>0.62989300000000004</c:v>
                </c:pt>
                <c:pt idx="17271">
                  <c:v>0.62975700000000001</c:v>
                </c:pt>
                <c:pt idx="17272">
                  <c:v>0.62962099999999999</c:v>
                </c:pt>
                <c:pt idx="17273">
                  <c:v>0.62948599999999999</c:v>
                </c:pt>
                <c:pt idx="17274">
                  <c:v>0.62935099999999999</c:v>
                </c:pt>
                <c:pt idx="17275">
                  <c:v>0.62921700000000003</c:v>
                </c:pt>
                <c:pt idx="17276">
                  <c:v>0.62908200000000003</c:v>
                </c:pt>
                <c:pt idx="17277">
                  <c:v>0.62894799999999995</c:v>
                </c:pt>
                <c:pt idx="17278">
                  <c:v>0.62881500000000001</c:v>
                </c:pt>
                <c:pt idx="17279">
                  <c:v>0.62868199999999996</c:v>
                </c:pt>
                <c:pt idx="17280">
                  <c:v>0.62854900000000002</c:v>
                </c:pt>
                <c:pt idx="17281">
                  <c:v>0.62841599999999997</c:v>
                </c:pt>
                <c:pt idx="17282">
                  <c:v>0.62828399999999995</c:v>
                </c:pt>
                <c:pt idx="17283">
                  <c:v>0.62815200000000004</c:v>
                </c:pt>
                <c:pt idx="17284">
                  <c:v>0.62802000000000002</c:v>
                </c:pt>
                <c:pt idx="17285">
                  <c:v>0.62788900000000003</c:v>
                </c:pt>
                <c:pt idx="17286">
                  <c:v>0.62775800000000004</c:v>
                </c:pt>
                <c:pt idx="17287">
                  <c:v>0.62762700000000005</c:v>
                </c:pt>
                <c:pt idx="17288">
                  <c:v>0.62749699999999997</c:v>
                </c:pt>
                <c:pt idx="17289">
                  <c:v>0.62736700000000001</c:v>
                </c:pt>
                <c:pt idx="17290">
                  <c:v>0.62723700000000004</c:v>
                </c:pt>
                <c:pt idx="17291">
                  <c:v>0.627108</c:v>
                </c:pt>
                <c:pt idx="17292">
                  <c:v>0.62697899999999995</c:v>
                </c:pt>
                <c:pt idx="17293">
                  <c:v>0.62685000000000002</c:v>
                </c:pt>
                <c:pt idx="17294">
                  <c:v>0.626722</c:v>
                </c:pt>
                <c:pt idx="17295">
                  <c:v>0.62659299999999996</c:v>
                </c:pt>
                <c:pt idx="17296">
                  <c:v>0.62646599999999997</c:v>
                </c:pt>
                <c:pt idx="17297">
                  <c:v>0.62633799999999995</c:v>
                </c:pt>
                <c:pt idx="17298">
                  <c:v>0.62621099999999996</c:v>
                </c:pt>
                <c:pt idx="17299">
                  <c:v>0.62608399999999997</c:v>
                </c:pt>
                <c:pt idx="17300">
                  <c:v>0.62595699999999999</c:v>
                </c:pt>
                <c:pt idx="17301">
                  <c:v>0.62583100000000003</c:v>
                </c:pt>
                <c:pt idx="17302">
                  <c:v>0.62570499999999996</c:v>
                </c:pt>
                <c:pt idx="17303">
                  <c:v>0.62558000000000002</c:v>
                </c:pt>
                <c:pt idx="17304">
                  <c:v>0.62545399999999995</c:v>
                </c:pt>
                <c:pt idx="17305">
                  <c:v>0.62532900000000002</c:v>
                </c:pt>
                <c:pt idx="17306">
                  <c:v>0.62520399999999998</c:v>
                </c:pt>
                <c:pt idx="17307">
                  <c:v>0.62507999999999997</c:v>
                </c:pt>
                <c:pt idx="17308">
                  <c:v>0.62495599999999996</c:v>
                </c:pt>
                <c:pt idx="17309">
                  <c:v>0.62483200000000005</c:v>
                </c:pt>
                <c:pt idx="17310">
                  <c:v>0.62470899999999996</c:v>
                </c:pt>
                <c:pt idx="17311">
                  <c:v>0.62458499999999995</c:v>
                </c:pt>
                <c:pt idx="17312">
                  <c:v>0.62446199999999996</c:v>
                </c:pt>
                <c:pt idx="17313">
                  <c:v>0.62434000000000001</c:v>
                </c:pt>
                <c:pt idx="17314">
                  <c:v>0.62421700000000002</c:v>
                </c:pt>
                <c:pt idx="17315">
                  <c:v>0.62409499999999996</c:v>
                </c:pt>
                <c:pt idx="17316">
                  <c:v>0.62397400000000003</c:v>
                </c:pt>
                <c:pt idx="17317">
                  <c:v>0.62385199999999996</c:v>
                </c:pt>
                <c:pt idx="17318">
                  <c:v>0.62373100000000004</c:v>
                </c:pt>
                <c:pt idx="17319">
                  <c:v>0.62361</c:v>
                </c:pt>
                <c:pt idx="17320">
                  <c:v>0.62348999999999999</c:v>
                </c:pt>
                <c:pt idx="17321">
                  <c:v>0.62336899999999995</c:v>
                </c:pt>
                <c:pt idx="17322">
                  <c:v>0.62324900000000005</c:v>
                </c:pt>
                <c:pt idx="17323">
                  <c:v>0.62312999999999996</c:v>
                </c:pt>
                <c:pt idx="17324">
                  <c:v>0.62300999999999995</c:v>
                </c:pt>
                <c:pt idx="17325">
                  <c:v>0.62289099999999997</c:v>
                </c:pt>
                <c:pt idx="17326">
                  <c:v>0.62277199999999999</c:v>
                </c:pt>
                <c:pt idx="17327">
                  <c:v>0.62265400000000004</c:v>
                </c:pt>
                <c:pt idx="17328">
                  <c:v>0.62253499999999995</c:v>
                </c:pt>
                <c:pt idx="17329">
                  <c:v>0.622417</c:v>
                </c:pt>
                <c:pt idx="17330">
                  <c:v>0.62229999999999996</c:v>
                </c:pt>
                <c:pt idx="17331">
                  <c:v>0.62218200000000001</c:v>
                </c:pt>
                <c:pt idx="17332">
                  <c:v>0.62206499999999998</c:v>
                </c:pt>
                <c:pt idx="17333">
                  <c:v>0.62194799999999995</c:v>
                </c:pt>
                <c:pt idx="17334">
                  <c:v>0.62183200000000005</c:v>
                </c:pt>
                <c:pt idx="17335">
                  <c:v>0.62171500000000002</c:v>
                </c:pt>
                <c:pt idx="17336">
                  <c:v>0.62159900000000001</c:v>
                </c:pt>
                <c:pt idx="17337">
                  <c:v>0.62148400000000004</c:v>
                </c:pt>
                <c:pt idx="17338">
                  <c:v>0.62136800000000003</c:v>
                </c:pt>
                <c:pt idx="17339">
                  <c:v>0.62125300000000006</c:v>
                </c:pt>
                <c:pt idx="17340">
                  <c:v>0.62113799999999997</c:v>
                </c:pt>
                <c:pt idx="17341">
                  <c:v>0.62102400000000002</c:v>
                </c:pt>
                <c:pt idx="17342">
                  <c:v>0.62090900000000004</c:v>
                </c:pt>
                <c:pt idx="17343">
                  <c:v>0.62079499999999999</c:v>
                </c:pt>
                <c:pt idx="17344">
                  <c:v>0.62068100000000004</c:v>
                </c:pt>
                <c:pt idx="17345">
                  <c:v>0.62056800000000001</c:v>
                </c:pt>
                <c:pt idx="17346">
                  <c:v>0.62045399999999995</c:v>
                </c:pt>
                <c:pt idx="17347">
                  <c:v>0.62034100000000003</c:v>
                </c:pt>
                <c:pt idx="17348">
                  <c:v>0.62022900000000003</c:v>
                </c:pt>
                <c:pt idx="17349">
                  <c:v>0.620116</c:v>
                </c:pt>
                <c:pt idx="17350">
                  <c:v>0.620004</c:v>
                </c:pt>
                <c:pt idx="17351">
                  <c:v>0.619892</c:v>
                </c:pt>
                <c:pt idx="17352">
                  <c:v>0.61978100000000003</c:v>
                </c:pt>
                <c:pt idx="17353">
                  <c:v>0.61966900000000003</c:v>
                </c:pt>
                <c:pt idx="17354">
                  <c:v>0.61955800000000005</c:v>
                </c:pt>
                <c:pt idx="17355">
                  <c:v>0.61944699999999997</c:v>
                </c:pt>
                <c:pt idx="17356">
                  <c:v>0.61933700000000003</c:v>
                </c:pt>
                <c:pt idx="17357">
                  <c:v>0.61922600000000005</c:v>
                </c:pt>
                <c:pt idx="17358">
                  <c:v>0.619116</c:v>
                </c:pt>
                <c:pt idx="17359">
                  <c:v>0.61900599999999995</c:v>
                </c:pt>
                <c:pt idx="17360">
                  <c:v>0.61889700000000003</c:v>
                </c:pt>
                <c:pt idx="17361">
                  <c:v>0.61878699999999998</c:v>
                </c:pt>
                <c:pt idx="17362">
                  <c:v>0.61867799999999995</c:v>
                </c:pt>
                <c:pt idx="17363">
                  <c:v>0.61856999999999995</c:v>
                </c:pt>
                <c:pt idx="17364">
                  <c:v>0.61846100000000004</c:v>
                </c:pt>
                <c:pt idx="17365">
                  <c:v>0.61835300000000004</c:v>
                </c:pt>
                <c:pt idx="17366">
                  <c:v>0.61824500000000004</c:v>
                </c:pt>
                <c:pt idx="17367">
                  <c:v>0.61813700000000005</c:v>
                </c:pt>
                <c:pt idx="17368">
                  <c:v>0.61802999999999997</c:v>
                </c:pt>
                <c:pt idx="17369">
                  <c:v>0.61792199999999997</c:v>
                </c:pt>
                <c:pt idx="17370">
                  <c:v>0.61781600000000003</c:v>
                </c:pt>
                <c:pt idx="17371">
                  <c:v>0.61770899999999995</c:v>
                </c:pt>
                <c:pt idx="17372">
                  <c:v>0.61760199999999998</c:v>
                </c:pt>
                <c:pt idx="17373">
                  <c:v>0.61749600000000004</c:v>
                </c:pt>
                <c:pt idx="17374">
                  <c:v>0.61738999999999999</c:v>
                </c:pt>
                <c:pt idx="17375">
                  <c:v>0.61728400000000005</c:v>
                </c:pt>
                <c:pt idx="17376">
                  <c:v>0.61717900000000003</c:v>
                </c:pt>
                <c:pt idx="17377">
                  <c:v>0.61707400000000001</c:v>
                </c:pt>
                <c:pt idx="17378">
                  <c:v>0.61696899999999999</c:v>
                </c:pt>
                <c:pt idx="17379">
                  <c:v>0.61686399999999997</c:v>
                </c:pt>
                <c:pt idx="17380">
                  <c:v>0.61675999999999997</c:v>
                </c:pt>
                <c:pt idx="17381">
                  <c:v>0.61665499999999995</c:v>
                </c:pt>
                <c:pt idx="17382">
                  <c:v>0.61655099999999996</c:v>
                </c:pt>
                <c:pt idx="17383">
                  <c:v>0.616448</c:v>
                </c:pt>
                <c:pt idx="17384">
                  <c:v>0.616344</c:v>
                </c:pt>
                <c:pt idx="17385">
                  <c:v>0.61624100000000004</c:v>
                </c:pt>
                <c:pt idx="17386">
                  <c:v>0.61613799999999996</c:v>
                </c:pt>
                <c:pt idx="17387">
                  <c:v>0.616035</c:v>
                </c:pt>
                <c:pt idx="17388">
                  <c:v>0.61593299999999995</c:v>
                </c:pt>
                <c:pt idx="17389">
                  <c:v>0.61582999999999999</c:v>
                </c:pt>
                <c:pt idx="17390">
                  <c:v>0.61572800000000005</c:v>
                </c:pt>
                <c:pt idx="17391">
                  <c:v>0.61562600000000001</c:v>
                </c:pt>
                <c:pt idx="17392">
                  <c:v>0.61552499999999999</c:v>
                </c:pt>
                <c:pt idx="17393">
                  <c:v>0.61542399999999997</c:v>
                </c:pt>
                <c:pt idx="17394">
                  <c:v>0.61532299999999995</c:v>
                </c:pt>
                <c:pt idx="17395">
                  <c:v>0.61522200000000005</c:v>
                </c:pt>
                <c:pt idx="17396">
                  <c:v>0.61512100000000003</c:v>
                </c:pt>
                <c:pt idx="17397">
                  <c:v>0.61502100000000004</c:v>
                </c:pt>
                <c:pt idx="17398">
                  <c:v>0.61492100000000005</c:v>
                </c:pt>
                <c:pt idx="17399">
                  <c:v>0.61482099999999995</c:v>
                </c:pt>
                <c:pt idx="17400">
                  <c:v>0.61472099999999996</c:v>
                </c:pt>
                <c:pt idx="17401">
                  <c:v>0.614622</c:v>
                </c:pt>
                <c:pt idx="17402">
                  <c:v>0.61452200000000001</c:v>
                </c:pt>
                <c:pt idx="17403">
                  <c:v>0.61442300000000005</c:v>
                </c:pt>
                <c:pt idx="17404">
                  <c:v>0.61432500000000001</c:v>
                </c:pt>
                <c:pt idx="17405">
                  <c:v>0.61422600000000005</c:v>
                </c:pt>
                <c:pt idx="17406">
                  <c:v>0.61412800000000001</c:v>
                </c:pt>
                <c:pt idx="17407">
                  <c:v>0.61402999999999996</c:v>
                </c:pt>
                <c:pt idx="17408">
                  <c:v>0.61393200000000003</c:v>
                </c:pt>
                <c:pt idx="17409">
                  <c:v>0.61383399999999999</c:v>
                </c:pt>
                <c:pt idx="17410">
                  <c:v>0.61373699999999998</c:v>
                </c:pt>
                <c:pt idx="17411">
                  <c:v>0.61363999999999996</c:v>
                </c:pt>
                <c:pt idx="17412">
                  <c:v>0.61354299999999995</c:v>
                </c:pt>
                <c:pt idx="17413">
                  <c:v>0.61344600000000005</c:v>
                </c:pt>
                <c:pt idx="17414">
                  <c:v>0.61334999999999995</c:v>
                </c:pt>
                <c:pt idx="17415">
                  <c:v>0.61325399999999997</c:v>
                </c:pt>
                <c:pt idx="17416">
                  <c:v>0.61315799999999998</c:v>
                </c:pt>
                <c:pt idx="17417">
                  <c:v>0.613062</c:v>
                </c:pt>
                <c:pt idx="17418">
                  <c:v>0.61296600000000001</c:v>
                </c:pt>
                <c:pt idx="17419">
                  <c:v>0.61287100000000005</c:v>
                </c:pt>
                <c:pt idx="17420">
                  <c:v>0.61277599999999999</c:v>
                </c:pt>
                <c:pt idx="17421">
                  <c:v>0.61268100000000003</c:v>
                </c:pt>
                <c:pt idx="17422">
                  <c:v>0.61258599999999996</c:v>
                </c:pt>
                <c:pt idx="17423">
                  <c:v>0.61249200000000004</c:v>
                </c:pt>
                <c:pt idx="17424">
                  <c:v>0.612398</c:v>
                </c:pt>
                <c:pt idx="17425">
                  <c:v>0.61230399999999996</c:v>
                </c:pt>
                <c:pt idx="17426">
                  <c:v>0.61221000000000003</c:v>
                </c:pt>
                <c:pt idx="17427">
                  <c:v>0.61211599999999999</c:v>
                </c:pt>
                <c:pt idx="17428">
                  <c:v>0.61202299999999998</c:v>
                </c:pt>
                <c:pt idx="17429">
                  <c:v>0.61192999999999997</c:v>
                </c:pt>
                <c:pt idx="17430">
                  <c:v>0.61183699999999996</c:v>
                </c:pt>
                <c:pt idx="17431">
                  <c:v>0.61174399999999995</c:v>
                </c:pt>
                <c:pt idx="17432">
                  <c:v>0.61165199999999997</c:v>
                </c:pt>
                <c:pt idx="17433">
                  <c:v>0.61155899999999996</c:v>
                </c:pt>
                <c:pt idx="17434">
                  <c:v>0.61146699999999998</c:v>
                </c:pt>
                <c:pt idx="17435">
                  <c:v>0.611375</c:v>
                </c:pt>
                <c:pt idx="17436">
                  <c:v>0.61128400000000005</c:v>
                </c:pt>
                <c:pt idx="17437">
                  <c:v>0.61119199999999996</c:v>
                </c:pt>
                <c:pt idx="17438">
                  <c:v>0.61110100000000001</c:v>
                </c:pt>
                <c:pt idx="17439">
                  <c:v>0.61101000000000005</c:v>
                </c:pt>
                <c:pt idx="17440">
                  <c:v>0.61091899999999999</c:v>
                </c:pt>
                <c:pt idx="17441">
                  <c:v>0.61082899999999996</c:v>
                </c:pt>
                <c:pt idx="17442">
                  <c:v>0.610738</c:v>
                </c:pt>
                <c:pt idx="17443">
                  <c:v>0.61064799999999997</c:v>
                </c:pt>
                <c:pt idx="17444">
                  <c:v>0.61055800000000005</c:v>
                </c:pt>
                <c:pt idx="17445">
                  <c:v>0.61046800000000001</c:v>
                </c:pt>
                <c:pt idx="17446">
                  <c:v>0.610379</c:v>
                </c:pt>
                <c:pt idx="17447">
                  <c:v>0.61028899999999997</c:v>
                </c:pt>
                <c:pt idx="17448">
                  <c:v>0.61019999999999996</c:v>
                </c:pt>
                <c:pt idx="17449">
                  <c:v>0.61011099999999996</c:v>
                </c:pt>
                <c:pt idx="17450">
                  <c:v>0.61002299999999998</c:v>
                </c:pt>
                <c:pt idx="17451">
                  <c:v>0.60993399999999998</c:v>
                </c:pt>
                <c:pt idx="17452">
                  <c:v>0.609846</c:v>
                </c:pt>
                <c:pt idx="17453">
                  <c:v>0.60975800000000002</c:v>
                </c:pt>
                <c:pt idx="17454">
                  <c:v>0.60967000000000005</c:v>
                </c:pt>
                <c:pt idx="17455">
                  <c:v>0.60958199999999996</c:v>
                </c:pt>
                <c:pt idx="17456">
                  <c:v>0.60949500000000001</c:v>
                </c:pt>
                <c:pt idx="17457">
                  <c:v>0.60940700000000003</c:v>
                </c:pt>
                <c:pt idx="17458">
                  <c:v>0.60931999999999997</c:v>
                </c:pt>
                <c:pt idx="17459">
                  <c:v>0.60923300000000002</c:v>
                </c:pt>
                <c:pt idx="17460">
                  <c:v>0.60914699999999999</c:v>
                </c:pt>
                <c:pt idx="17461">
                  <c:v>0.60906000000000005</c:v>
                </c:pt>
                <c:pt idx="17462">
                  <c:v>0.60897400000000002</c:v>
                </c:pt>
                <c:pt idx="17463">
                  <c:v>0.60888799999999998</c:v>
                </c:pt>
                <c:pt idx="17464">
                  <c:v>0.60880199999999995</c:v>
                </c:pt>
                <c:pt idx="17465">
                  <c:v>0.60871600000000003</c:v>
                </c:pt>
                <c:pt idx="17466">
                  <c:v>0.60863100000000003</c:v>
                </c:pt>
                <c:pt idx="17467">
                  <c:v>0.608545</c:v>
                </c:pt>
                <c:pt idx="17468">
                  <c:v>0.60846</c:v>
                </c:pt>
                <c:pt idx="17469">
                  <c:v>0.608375</c:v>
                </c:pt>
                <c:pt idx="17470">
                  <c:v>0.60829100000000003</c:v>
                </c:pt>
                <c:pt idx="17471">
                  <c:v>0.60820600000000002</c:v>
                </c:pt>
                <c:pt idx="17472">
                  <c:v>0.60812200000000005</c:v>
                </c:pt>
                <c:pt idx="17473">
                  <c:v>0.60803799999999997</c:v>
                </c:pt>
                <c:pt idx="17474">
                  <c:v>0.60795399999999999</c:v>
                </c:pt>
                <c:pt idx="17475">
                  <c:v>0.60787000000000002</c:v>
                </c:pt>
                <c:pt idx="17476">
                  <c:v>0.60778600000000005</c:v>
                </c:pt>
                <c:pt idx="17477">
                  <c:v>0.60770299999999999</c:v>
                </c:pt>
                <c:pt idx="17478">
                  <c:v>0.60762000000000005</c:v>
                </c:pt>
                <c:pt idx="17479">
                  <c:v>0.60753699999999999</c:v>
                </c:pt>
                <c:pt idx="17480">
                  <c:v>0.60745400000000005</c:v>
                </c:pt>
                <c:pt idx="17481">
                  <c:v>0.60737099999999999</c:v>
                </c:pt>
                <c:pt idx="17482">
                  <c:v>0.60728899999999997</c:v>
                </c:pt>
                <c:pt idx="17483">
                  <c:v>0.60720700000000005</c:v>
                </c:pt>
                <c:pt idx="17484">
                  <c:v>0.60712500000000003</c:v>
                </c:pt>
                <c:pt idx="17485">
                  <c:v>0.607043</c:v>
                </c:pt>
                <c:pt idx="17486">
                  <c:v>0.60696099999999997</c:v>
                </c:pt>
                <c:pt idx="17487">
                  <c:v>0.60687999999999998</c:v>
                </c:pt>
                <c:pt idx="17488">
                  <c:v>0.60679799999999995</c:v>
                </c:pt>
                <c:pt idx="17489">
                  <c:v>0.60671699999999995</c:v>
                </c:pt>
                <c:pt idx="17490">
                  <c:v>0.60663599999999995</c:v>
                </c:pt>
                <c:pt idx="17491">
                  <c:v>0.60655599999999998</c:v>
                </c:pt>
                <c:pt idx="17492">
                  <c:v>0.60647499999999999</c:v>
                </c:pt>
                <c:pt idx="17493">
                  <c:v>0.60639500000000002</c:v>
                </c:pt>
                <c:pt idx="17494">
                  <c:v>0.60631400000000002</c:v>
                </c:pt>
                <c:pt idx="17495">
                  <c:v>0.60623400000000005</c:v>
                </c:pt>
                <c:pt idx="17496">
                  <c:v>0.606155</c:v>
                </c:pt>
                <c:pt idx="17497">
                  <c:v>0.60607500000000003</c:v>
                </c:pt>
                <c:pt idx="17498">
                  <c:v>0.60599499999999995</c:v>
                </c:pt>
                <c:pt idx="17499">
                  <c:v>0.60591600000000001</c:v>
                </c:pt>
                <c:pt idx="17500">
                  <c:v>0.60583699999999996</c:v>
                </c:pt>
                <c:pt idx="17501">
                  <c:v>0.60575800000000002</c:v>
                </c:pt>
                <c:pt idx="17502">
                  <c:v>0.60567899999999997</c:v>
                </c:pt>
                <c:pt idx="17503">
                  <c:v>0.60560099999999994</c:v>
                </c:pt>
                <c:pt idx="17504">
                  <c:v>0.605522</c:v>
                </c:pt>
                <c:pt idx="17505">
                  <c:v>0.60544399999999998</c:v>
                </c:pt>
                <c:pt idx="17506">
                  <c:v>0.60536599999999996</c:v>
                </c:pt>
                <c:pt idx="17507">
                  <c:v>0.60528800000000005</c:v>
                </c:pt>
                <c:pt idx="17508">
                  <c:v>0.60521100000000005</c:v>
                </c:pt>
                <c:pt idx="17509">
                  <c:v>0.60513300000000003</c:v>
                </c:pt>
                <c:pt idx="17510">
                  <c:v>0.60505600000000004</c:v>
                </c:pt>
                <c:pt idx="17511">
                  <c:v>0.60497900000000004</c:v>
                </c:pt>
                <c:pt idx="17512">
                  <c:v>0.60490200000000005</c:v>
                </c:pt>
                <c:pt idx="17513">
                  <c:v>0.60482499999999995</c:v>
                </c:pt>
                <c:pt idx="17514">
                  <c:v>0.60474799999999995</c:v>
                </c:pt>
                <c:pt idx="17515">
                  <c:v>0.60467199999999999</c:v>
                </c:pt>
                <c:pt idx="17516">
                  <c:v>0.60459600000000002</c:v>
                </c:pt>
                <c:pt idx="17517">
                  <c:v>0.60451900000000003</c:v>
                </c:pt>
                <c:pt idx="17518">
                  <c:v>0.60444299999999995</c:v>
                </c:pt>
                <c:pt idx="17519">
                  <c:v>0.60436800000000002</c:v>
                </c:pt>
                <c:pt idx="17520">
                  <c:v>0.60429200000000005</c:v>
                </c:pt>
                <c:pt idx="17521">
                  <c:v>0.604217</c:v>
                </c:pt>
                <c:pt idx="17522">
                  <c:v>0.60414100000000004</c:v>
                </c:pt>
                <c:pt idx="17523">
                  <c:v>0.60406599999999999</c:v>
                </c:pt>
                <c:pt idx="17524">
                  <c:v>0.60399099999999994</c:v>
                </c:pt>
                <c:pt idx="17525">
                  <c:v>0.60391700000000004</c:v>
                </c:pt>
                <c:pt idx="17526">
                  <c:v>0.60384199999999999</c:v>
                </c:pt>
                <c:pt idx="17527">
                  <c:v>0.60376799999999997</c:v>
                </c:pt>
                <c:pt idx="17528">
                  <c:v>0.60369399999999995</c:v>
                </c:pt>
                <c:pt idx="17529">
                  <c:v>0.60361900000000002</c:v>
                </c:pt>
                <c:pt idx="17530">
                  <c:v>0.60354600000000003</c:v>
                </c:pt>
                <c:pt idx="17531">
                  <c:v>0.60347200000000001</c:v>
                </c:pt>
                <c:pt idx="17532">
                  <c:v>0.60339799999999999</c:v>
                </c:pt>
                <c:pt idx="17533">
                  <c:v>0.603325</c:v>
                </c:pt>
                <c:pt idx="17534">
                  <c:v>0.60325200000000001</c:v>
                </c:pt>
                <c:pt idx="17535">
                  <c:v>0.60317900000000002</c:v>
                </c:pt>
                <c:pt idx="17536">
                  <c:v>0.60310600000000003</c:v>
                </c:pt>
                <c:pt idx="17537">
                  <c:v>0.60303300000000004</c:v>
                </c:pt>
                <c:pt idx="17538">
                  <c:v>0.60296000000000005</c:v>
                </c:pt>
                <c:pt idx="17539">
                  <c:v>0.60288799999999998</c:v>
                </c:pt>
                <c:pt idx="17540">
                  <c:v>0.60281600000000002</c:v>
                </c:pt>
                <c:pt idx="17541">
                  <c:v>0.60274399999999995</c:v>
                </c:pt>
                <c:pt idx="17542">
                  <c:v>0.60267199999999999</c:v>
                </c:pt>
                <c:pt idx="17543">
                  <c:v>0.60260000000000002</c:v>
                </c:pt>
                <c:pt idx="17544">
                  <c:v>0.60252799999999995</c:v>
                </c:pt>
                <c:pt idx="17545">
                  <c:v>0.60245700000000002</c:v>
                </c:pt>
                <c:pt idx="17546">
                  <c:v>0.60238599999999998</c:v>
                </c:pt>
                <c:pt idx="17547">
                  <c:v>0.60231500000000004</c:v>
                </c:pt>
                <c:pt idx="17548">
                  <c:v>0.602244</c:v>
                </c:pt>
                <c:pt idx="17549">
                  <c:v>0.60217299999999996</c:v>
                </c:pt>
                <c:pt idx="17550">
                  <c:v>0.60210200000000003</c:v>
                </c:pt>
                <c:pt idx="17551">
                  <c:v>0.60203200000000001</c:v>
                </c:pt>
                <c:pt idx="17552">
                  <c:v>0.60196099999999997</c:v>
                </c:pt>
                <c:pt idx="17553">
                  <c:v>0.60189099999999995</c:v>
                </c:pt>
                <c:pt idx="17554">
                  <c:v>0.60182100000000005</c:v>
                </c:pt>
                <c:pt idx="17555">
                  <c:v>0.60175100000000004</c:v>
                </c:pt>
                <c:pt idx="17556">
                  <c:v>0.60168200000000005</c:v>
                </c:pt>
                <c:pt idx="17557">
                  <c:v>0.60161200000000004</c:v>
                </c:pt>
                <c:pt idx="17558">
                  <c:v>0.60154300000000005</c:v>
                </c:pt>
                <c:pt idx="17559">
                  <c:v>0.60147399999999995</c:v>
                </c:pt>
                <c:pt idx="17560">
                  <c:v>0.60140400000000005</c:v>
                </c:pt>
                <c:pt idx="17561">
                  <c:v>0.60133599999999998</c:v>
                </c:pt>
                <c:pt idx="17562">
                  <c:v>0.601267</c:v>
                </c:pt>
                <c:pt idx="17563">
                  <c:v>0.60119800000000001</c:v>
                </c:pt>
                <c:pt idx="17564">
                  <c:v>0.60113000000000005</c:v>
                </c:pt>
                <c:pt idx="17565">
                  <c:v>0.60106099999999996</c:v>
                </c:pt>
                <c:pt idx="17566">
                  <c:v>0.600993</c:v>
                </c:pt>
                <c:pt idx="17567">
                  <c:v>0.60092500000000004</c:v>
                </c:pt>
                <c:pt idx="17568">
                  <c:v>0.60085699999999997</c:v>
                </c:pt>
                <c:pt idx="17569">
                  <c:v>0.60079000000000005</c:v>
                </c:pt>
                <c:pt idx="17570">
                  <c:v>0.60072199999999998</c:v>
                </c:pt>
                <c:pt idx="17571">
                  <c:v>0.60065500000000005</c:v>
                </c:pt>
                <c:pt idx="17572">
                  <c:v>0.60058800000000001</c:v>
                </c:pt>
                <c:pt idx="17573">
                  <c:v>0.60052099999999997</c:v>
                </c:pt>
                <c:pt idx="17574">
                  <c:v>0.60045400000000004</c:v>
                </c:pt>
                <c:pt idx="17575">
                  <c:v>0.600387</c:v>
                </c:pt>
                <c:pt idx="17576">
                  <c:v>0.60031999999999996</c:v>
                </c:pt>
                <c:pt idx="17577">
                  <c:v>0.60025399999999995</c:v>
                </c:pt>
                <c:pt idx="17578">
                  <c:v>0.60018700000000003</c:v>
                </c:pt>
                <c:pt idx="17579">
                  <c:v>0.60012100000000002</c:v>
                </c:pt>
                <c:pt idx="17580">
                  <c:v>0.60005500000000001</c:v>
                </c:pt>
                <c:pt idx="17581">
                  <c:v>0.59998899999999999</c:v>
                </c:pt>
                <c:pt idx="17582">
                  <c:v>0.59992400000000001</c:v>
                </c:pt>
                <c:pt idx="17583">
                  <c:v>0.599858</c:v>
                </c:pt>
                <c:pt idx="17584">
                  <c:v>0.59979199999999999</c:v>
                </c:pt>
                <c:pt idx="17585">
                  <c:v>0.59972700000000001</c:v>
                </c:pt>
                <c:pt idx="17586">
                  <c:v>0.59966200000000003</c:v>
                </c:pt>
                <c:pt idx="17587">
                  <c:v>0.59959700000000005</c:v>
                </c:pt>
                <c:pt idx="17588">
                  <c:v>0.59953199999999995</c:v>
                </c:pt>
                <c:pt idx="17589">
                  <c:v>0.59946699999999997</c:v>
                </c:pt>
                <c:pt idx="17590">
                  <c:v>0.59940300000000002</c:v>
                </c:pt>
                <c:pt idx="17591">
                  <c:v>0.59933800000000004</c:v>
                </c:pt>
                <c:pt idx="17592">
                  <c:v>0.59927399999999997</c:v>
                </c:pt>
                <c:pt idx="17593">
                  <c:v>0.59921000000000002</c:v>
                </c:pt>
                <c:pt idx="17594">
                  <c:v>0.59914599999999996</c:v>
                </c:pt>
                <c:pt idx="17595">
                  <c:v>0.599082</c:v>
                </c:pt>
                <c:pt idx="17596">
                  <c:v>0.59901800000000005</c:v>
                </c:pt>
                <c:pt idx="17597">
                  <c:v>0.59895500000000002</c:v>
                </c:pt>
                <c:pt idx="17598">
                  <c:v>0.59889099999999995</c:v>
                </c:pt>
                <c:pt idx="17599">
                  <c:v>0.59882800000000003</c:v>
                </c:pt>
                <c:pt idx="17600">
                  <c:v>0.59876499999999999</c:v>
                </c:pt>
                <c:pt idx="17601">
                  <c:v>0.59870299999999999</c:v>
                </c:pt>
                <c:pt idx="17602">
                  <c:v>0.59885600000000005</c:v>
                </c:pt>
                <c:pt idx="17603">
                  <c:v>0.59904000000000002</c:v>
                </c:pt>
                <c:pt idx="17604">
                  <c:v>0.59923000000000004</c:v>
                </c:pt>
                <c:pt idx="17605">
                  <c:v>0.59942099999999998</c:v>
                </c:pt>
                <c:pt idx="17606">
                  <c:v>0.59961100000000001</c:v>
                </c:pt>
                <c:pt idx="17607">
                  <c:v>0.59980199999999995</c:v>
                </c:pt>
                <c:pt idx="17608">
                  <c:v>0.59999199999999997</c:v>
                </c:pt>
                <c:pt idx="17609">
                  <c:v>0.60018199999999999</c:v>
                </c:pt>
                <c:pt idx="17610">
                  <c:v>0.60037200000000002</c:v>
                </c:pt>
                <c:pt idx="17611">
                  <c:v>0.60056100000000001</c:v>
                </c:pt>
                <c:pt idx="17612">
                  <c:v>0.60075100000000003</c:v>
                </c:pt>
                <c:pt idx="17613">
                  <c:v>0.60094000000000003</c:v>
                </c:pt>
                <c:pt idx="17614">
                  <c:v>0.60112900000000002</c:v>
                </c:pt>
                <c:pt idx="17615">
                  <c:v>0.60131800000000002</c:v>
                </c:pt>
                <c:pt idx="17616">
                  <c:v>0.60150599999999999</c:v>
                </c:pt>
                <c:pt idx="17617">
                  <c:v>0.60169499999999998</c:v>
                </c:pt>
                <c:pt idx="17618">
                  <c:v>0.60188299999999995</c:v>
                </c:pt>
                <c:pt idx="17619">
                  <c:v>0.60207100000000002</c:v>
                </c:pt>
                <c:pt idx="17620">
                  <c:v>0.60225899999999999</c:v>
                </c:pt>
                <c:pt idx="17621">
                  <c:v>0.60244699999999995</c:v>
                </c:pt>
                <c:pt idx="17622">
                  <c:v>0.602634</c:v>
                </c:pt>
                <c:pt idx="17623">
                  <c:v>0.60282199999999997</c:v>
                </c:pt>
                <c:pt idx="17624">
                  <c:v>0.60300900000000002</c:v>
                </c:pt>
                <c:pt idx="17625">
                  <c:v>0.60319599999999995</c:v>
                </c:pt>
                <c:pt idx="17626">
                  <c:v>0.603383</c:v>
                </c:pt>
                <c:pt idx="17627">
                  <c:v>0.60356900000000002</c:v>
                </c:pt>
                <c:pt idx="17628">
                  <c:v>0.60375599999999996</c:v>
                </c:pt>
                <c:pt idx="17629">
                  <c:v>0.60394199999999998</c:v>
                </c:pt>
                <c:pt idx="17630">
                  <c:v>0.604128</c:v>
                </c:pt>
                <c:pt idx="17631">
                  <c:v>0.60431400000000002</c:v>
                </c:pt>
                <c:pt idx="17632">
                  <c:v>0.60450000000000004</c:v>
                </c:pt>
                <c:pt idx="17633">
                  <c:v>0.60468500000000003</c:v>
                </c:pt>
                <c:pt idx="17634">
                  <c:v>0.60487100000000005</c:v>
                </c:pt>
                <c:pt idx="17635">
                  <c:v>0.60505600000000004</c:v>
                </c:pt>
                <c:pt idx="17636">
                  <c:v>0.60524100000000003</c:v>
                </c:pt>
                <c:pt idx="17637">
                  <c:v>0.60542600000000002</c:v>
                </c:pt>
                <c:pt idx="17638">
                  <c:v>0.60560999999999998</c:v>
                </c:pt>
                <c:pt idx="17639">
                  <c:v>0.60579499999999997</c:v>
                </c:pt>
                <c:pt idx="17640">
                  <c:v>0.60597900000000005</c:v>
                </c:pt>
                <c:pt idx="17641">
                  <c:v>0.60616300000000001</c:v>
                </c:pt>
                <c:pt idx="17642">
                  <c:v>0.60634699999999997</c:v>
                </c:pt>
                <c:pt idx="17643">
                  <c:v>0.60653100000000004</c:v>
                </c:pt>
                <c:pt idx="17644">
                  <c:v>0.606715</c:v>
                </c:pt>
                <c:pt idx="17645">
                  <c:v>0.60689800000000005</c:v>
                </c:pt>
                <c:pt idx="17646">
                  <c:v>0.60708099999999998</c:v>
                </c:pt>
                <c:pt idx="17647">
                  <c:v>0.60726400000000003</c:v>
                </c:pt>
                <c:pt idx="17648">
                  <c:v>0.60744699999999996</c:v>
                </c:pt>
                <c:pt idx="17649">
                  <c:v>0.60763</c:v>
                </c:pt>
                <c:pt idx="17650">
                  <c:v>0.60781200000000002</c:v>
                </c:pt>
                <c:pt idx="17651">
                  <c:v>0.60799499999999995</c:v>
                </c:pt>
                <c:pt idx="17652">
                  <c:v>0.60817699999999997</c:v>
                </c:pt>
                <c:pt idx="17653">
                  <c:v>0.60835899999999998</c:v>
                </c:pt>
                <c:pt idx="17654">
                  <c:v>0.60853999999999997</c:v>
                </c:pt>
                <c:pt idx="17655">
                  <c:v>0.60872199999999999</c:v>
                </c:pt>
                <c:pt idx="17656">
                  <c:v>0.60890299999999997</c:v>
                </c:pt>
                <c:pt idx="17657">
                  <c:v>0.60908499999999999</c:v>
                </c:pt>
                <c:pt idx="17658">
                  <c:v>0.60926599999999997</c:v>
                </c:pt>
                <c:pt idx="17659">
                  <c:v>0.60944699999999996</c:v>
                </c:pt>
                <c:pt idx="17660">
                  <c:v>0.60962700000000003</c:v>
                </c:pt>
                <c:pt idx="17661">
                  <c:v>0.60980800000000002</c:v>
                </c:pt>
                <c:pt idx="17662">
                  <c:v>0.60998799999999997</c:v>
                </c:pt>
                <c:pt idx="17663">
                  <c:v>0.61016899999999996</c:v>
                </c:pt>
                <c:pt idx="17664">
                  <c:v>0.61034900000000003</c:v>
                </c:pt>
                <c:pt idx="17665">
                  <c:v>0.61052799999999996</c:v>
                </c:pt>
                <c:pt idx="17666">
                  <c:v>0.61070800000000003</c:v>
                </c:pt>
                <c:pt idx="17667">
                  <c:v>0.61088799999999999</c:v>
                </c:pt>
                <c:pt idx="17668">
                  <c:v>0.61106700000000003</c:v>
                </c:pt>
                <c:pt idx="17669">
                  <c:v>0.61124599999999996</c:v>
                </c:pt>
                <c:pt idx="17670">
                  <c:v>0.611425</c:v>
                </c:pt>
                <c:pt idx="17671">
                  <c:v>0.61160400000000004</c:v>
                </c:pt>
                <c:pt idx="17672">
                  <c:v>0.61178200000000005</c:v>
                </c:pt>
                <c:pt idx="17673">
                  <c:v>0.61196099999999998</c:v>
                </c:pt>
                <c:pt idx="17674">
                  <c:v>0.61213899999999999</c:v>
                </c:pt>
                <c:pt idx="17675">
                  <c:v>0.612317</c:v>
                </c:pt>
                <c:pt idx="17676">
                  <c:v>0.61249500000000001</c:v>
                </c:pt>
                <c:pt idx="17677">
                  <c:v>0.61267300000000002</c:v>
                </c:pt>
                <c:pt idx="17678">
                  <c:v>0.61285000000000001</c:v>
                </c:pt>
                <c:pt idx="17679">
                  <c:v>0.61302800000000002</c:v>
                </c:pt>
                <c:pt idx="17680">
                  <c:v>0.613205</c:v>
                </c:pt>
                <c:pt idx="17681">
                  <c:v>0.61338199999999998</c:v>
                </c:pt>
                <c:pt idx="17682">
                  <c:v>0.61355899999999997</c:v>
                </c:pt>
                <c:pt idx="17683">
                  <c:v>0.61373599999999995</c:v>
                </c:pt>
                <c:pt idx="17684">
                  <c:v>0.61391200000000001</c:v>
                </c:pt>
                <c:pt idx="17685">
                  <c:v>0.614089</c:v>
                </c:pt>
                <c:pt idx="17686">
                  <c:v>0.61426499999999995</c:v>
                </c:pt>
                <c:pt idx="17687">
                  <c:v>0.61444100000000001</c:v>
                </c:pt>
                <c:pt idx="17688">
                  <c:v>0.61461699999999997</c:v>
                </c:pt>
                <c:pt idx="17689">
                  <c:v>0.61479200000000001</c:v>
                </c:pt>
                <c:pt idx="17690">
                  <c:v>0.61496799999999996</c:v>
                </c:pt>
                <c:pt idx="17691">
                  <c:v>0.615143</c:v>
                </c:pt>
                <c:pt idx="17692">
                  <c:v>0.61531800000000003</c:v>
                </c:pt>
                <c:pt idx="17693">
                  <c:v>0.61549299999999996</c:v>
                </c:pt>
                <c:pt idx="17694">
                  <c:v>0.61566799999999999</c:v>
                </c:pt>
                <c:pt idx="17695">
                  <c:v>0.61584300000000003</c:v>
                </c:pt>
                <c:pt idx="17696">
                  <c:v>0.61601700000000004</c:v>
                </c:pt>
                <c:pt idx="17697">
                  <c:v>0.61619100000000004</c:v>
                </c:pt>
                <c:pt idx="17698">
                  <c:v>0.61636599999999997</c:v>
                </c:pt>
                <c:pt idx="17699">
                  <c:v>0.61653999999999998</c:v>
                </c:pt>
                <c:pt idx="17700">
                  <c:v>0.61671299999999996</c:v>
                </c:pt>
                <c:pt idx="17701">
                  <c:v>0.61688699999999996</c:v>
                </c:pt>
                <c:pt idx="17702">
                  <c:v>0.61706000000000005</c:v>
                </c:pt>
                <c:pt idx="17703">
                  <c:v>0.61723399999999995</c:v>
                </c:pt>
                <c:pt idx="17704">
                  <c:v>0.61740700000000004</c:v>
                </c:pt>
                <c:pt idx="17705">
                  <c:v>0.61758000000000002</c:v>
                </c:pt>
                <c:pt idx="17706">
                  <c:v>0.617753</c:v>
                </c:pt>
                <c:pt idx="17707">
                  <c:v>0.61792499999999995</c:v>
                </c:pt>
                <c:pt idx="17708">
                  <c:v>0.61809800000000004</c:v>
                </c:pt>
                <c:pt idx="17709">
                  <c:v>0.61826999999999999</c:v>
                </c:pt>
                <c:pt idx="17710">
                  <c:v>0.61844200000000005</c:v>
                </c:pt>
                <c:pt idx="17711">
                  <c:v>0.618614</c:v>
                </c:pt>
                <c:pt idx="17712">
                  <c:v>0.61878599999999995</c:v>
                </c:pt>
                <c:pt idx="17713">
                  <c:v>0.61895699999999998</c:v>
                </c:pt>
                <c:pt idx="17714">
                  <c:v>0.61912900000000004</c:v>
                </c:pt>
                <c:pt idx="17715">
                  <c:v>0.61929999999999996</c:v>
                </c:pt>
                <c:pt idx="17716">
                  <c:v>0.61947099999999999</c:v>
                </c:pt>
                <c:pt idx="17717">
                  <c:v>0.61964200000000003</c:v>
                </c:pt>
                <c:pt idx="17718">
                  <c:v>0.61981299999999995</c:v>
                </c:pt>
                <c:pt idx="17719">
                  <c:v>0.61998299999999995</c:v>
                </c:pt>
                <c:pt idx="17720">
                  <c:v>0.62015399999999998</c:v>
                </c:pt>
                <c:pt idx="17721">
                  <c:v>0.62032399999999999</c:v>
                </c:pt>
                <c:pt idx="17722">
                  <c:v>0.62049399999999999</c:v>
                </c:pt>
                <c:pt idx="17723">
                  <c:v>0.62066399999999999</c:v>
                </c:pt>
                <c:pt idx="17724">
                  <c:v>0.620834</c:v>
                </c:pt>
                <c:pt idx="17725">
                  <c:v>0.62100299999999997</c:v>
                </c:pt>
                <c:pt idx="17726">
                  <c:v>0.62117299999999998</c:v>
                </c:pt>
                <c:pt idx="17727">
                  <c:v>0.62134199999999995</c:v>
                </c:pt>
                <c:pt idx="17728">
                  <c:v>0.62151100000000004</c:v>
                </c:pt>
                <c:pt idx="17729">
                  <c:v>0.62168000000000001</c:v>
                </c:pt>
                <c:pt idx="17730">
                  <c:v>0.62184899999999999</c:v>
                </c:pt>
                <c:pt idx="17731">
                  <c:v>0.62201799999999996</c:v>
                </c:pt>
                <c:pt idx="17732">
                  <c:v>0.62218600000000002</c:v>
                </c:pt>
                <c:pt idx="17733">
                  <c:v>0.62235399999999996</c:v>
                </c:pt>
                <c:pt idx="17734">
                  <c:v>0.62252200000000002</c:v>
                </c:pt>
                <c:pt idx="17735">
                  <c:v>0.62268999999999997</c:v>
                </c:pt>
                <c:pt idx="17736">
                  <c:v>0.62285800000000002</c:v>
                </c:pt>
                <c:pt idx="17737">
                  <c:v>0.62302599999999997</c:v>
                </c:pt>
                <c:pt idx="17738">
                  <c:v>0.623193</c:v>
                </c:pt>
                <c:pt idx="17739">
                  <c:v>0.62336100000000005</c:v>
                </c:pt>
                <c:pt idx="17740">
                  <c:v>0.62352799999999997</c:v>
                </c:pt>
                <c:pt idx="17741">
                  <c:v>0.623695</c:v>
                </c:pt>
                <c:pt idx="17742">
                  <c:v>0.623861</c:v>
                </c:pt>
                <c:pt idx="17743">
                  <c:v>0.62402800000000003</c:v>
                </c:pt>
                <c:pt idx="17744">
                  <c:v>0.62419500000000006</c:v>
                </c:pt>
                <c:pt idx="17745">
                  <c:v>0.62436100000000005</c:v>
                </c:pt>
                <c:pt idx="17746">
                  <c:v>0.62452700000000005</c:v>
                </c:pt>
                <c:pt idx="17747">
                  <c:v>0.62469300000000005</c:v>
                </c:pt>
                <c:pt idx="17748">
                  <c:v>0.62485900000000005</c:v>
                </c:pt>
                <c:pt idx="17749">
                  <c:v>0.62502500000000005</c:v>
                </c:pt>
                <c:pt idx="17750">
                  <c:v>0.62519000000000002</c:v>
                </c:pt>
                <c:pt idx="17751">
                  <c:v>0.62535499999999999</c:v>
                </c:pt>
                <c:pt idx="17752">
                  <c:v>0.62552099999999999</c:v>
                </c:pt>
                <c:pt idx="17753">
                  <c:v>0.62568599999999996</c:v>
                </c:pt>
                <c:pt idx="17754">
                  <c:v>0.62585000000000002</c:v>
                </c:pt>
                <c:pt idx="17755">
                  <c:v>0.62601499999999999</c:v>
                </c:pt>
                <c:pt idx="17756">
                  <c:v>0.62617999999999996</c:v>
                </c:pt>
                <c:pt idx="17757">
                  <c:v>0.62634400000000001</c:v>
                </c:pt>
                <c:pt idx="17758">
                  <c:v>0.62650799999999995</c:v>
                </c:pt>
                <c:pt idx="17759">
                  <c:v>0.62667200000000001</c:v>
                </c:pt>
                <c:pt idx="17760">
                  <c:v>0.62683599999999995</c:v>
                </c:pt>
                <c:pt idx="17761">
                  <c:v>0.627</c:v>
                </c:pt>
                <c:pt idx="17762">
                  <c:v>0.62716300000000003</c:v>
                </c:pt>
                <c:pt idx="17763">
                  <c:v>0.62732699999999997</c:v>
                </c:pt>
                <c:pt idx="17764">
                  <c:v>0.62748999999999999</c:v>
                </c:pt>
                <c:pt idx="17765">
                  <c:v>0.62765300000000002</c:v>
                </c:pt>
                <c:pt idx="17766">
                  <c:v>0.62781600000000004</c:v>
                </c:pt>
                <c:pt idx="17767">
                  <c:v>0.62797899999999995</c:v>
                </c:pt>
                <c:pt idx="17768">
                  <c:v>0.62814199999999998</c:v>
                </c:pt>
                <c:pt idx="17769">
                  <c:v>0.62830399999999997</c:v>
                </c:pt>
                <c:pt idx="17770">
                  <c:v>0.62846599999999997</c:v>
                </c:pt>
                <c:pt idx="17771">
                  <c:v>0.62862799999999996</c:v>
                </c:pt>
                <c:pt idx="17772">
                  <c:v>0.62878999999999996</c:v>
                </c:pt>
                <c:pt idx="17773">
                  <c:v>0.62895199999999996</c:v>
                </c:pt>
                <c:pt idx="17774">
                  <c:v>0.62911399999999995</c:v>
                </c:pt>
                <c:pt idx="17775">
                  <c:v>0.62927500000000003</c:v>
                </c:pt>
                <c:pt idx="17776">
                  <c:v>0.62943700000000002</c:v>
                </c:pt>
                <c:pt idx="17777">
                  <c:v>0.62959799999999999</c:v>
                </c:pt>
                <c:pt idx="17778">
                  <c:v>0.62975899999999996</c:v>
                </c:pt>
                <c:pt idx="17779">
                  <c:v>0.62992000000000004</c:v>
                </c:pt>
                <c:pt idx="17780">
                  <c:v>0.630081</c:v>
                </c:pt>
                <c:pt idx="17781">
                  <c:v>0.63024100000000005</c:v>
                </c:pt>
                <c:pt idx="17782">
                  <c:v>0.63040200000000002</c:v>
                </c:pt>
                <c:pt idx="17783">
                  <c:v>0.63056199999999996</c:v>
                </c:pt>
                <c:pt idx="17784">
                  <c:v>0.630722</c:v>
                </c:pt>
                <c:pt idx="17785">
                  <c:v>0.63088200000000005</c:v>
                </c:pt>
                <c:pt idx="17786">
                  <c:v>0.63104199999999999</c:v>
                </c:pt>
                <c:pt idx="17787">
                  <c:v>0.63120100000000001</c:v>
                </c:pt>
                <c:pt idx="17788">
                  <c:v>0.63136099999999995</c:v>
                </c:pt>
                <c:pt idx="17789">
                  <c:v>0.63151999999999997</c:v>
                </c:pt>
                <c:pt idx="17790">
                  <c:v>0.63167899999999999</c:v>
                </c:pt>
                <c:pt idx="17791">
                  <c:v>0.63183800000000001</c:v>
                </c:pt>
                <c:pt idx="17792">
                  <c:v>0.63199700000000003</c:v>
                </c:pt>
                <c:pt idx="17793">
                  <c:v>0.63215600000000005</c:v>
                </c:pt>
                <c:pt idx="17794">
                  <c:v>0.63231400000000004</c:v>
                </c:pt>
                <c:pt idx="17795">
                  <c:v>0.63247299999999995</c:v>
                </c:pt>
                <c:pt idx="17796">
                  <c:v>0.63263100000000005</c:v>
                </c:pt>
                <c:pt idx="17797">
                  <c:v>0.63278900000000005</c:v>
                </c:pt>
                <c:pt idx="17798">
                  <c:v>0.63294700000000004</c:v>
                </c:pt>
                <c:pt idx="17799">
                  <c:v>0.63310500000000003</c:v>
                </c:pt>
                <c:pt idx="17800">
                  <c:v>0.63326199999999999</c:v>
                </c:pt>
                <c:pt idx="17801">
                  <c:v>0.63341999999999998</c:v>
                </c:pt>
                <c:pt idx="17802">
                  <c:v>0.63357699999999995</c:v>
                </c:pt>
                <c:pt idx="17803">
                  <c:v>0.63373400000000002</c:v>
                </c:pt>
                <c:pt idx="17804">
                  <c:v>0.63389099999999998</c:v>
                </c:pt>
                <c:pt idx="17805">
                  <c:v>0.63404799999999994</c:v>
                </c:pt>
                <c:pt idx="17806">
                  <c:v>0.63420500000000002</c:v>
                </c:pt>
                <c:pt idx="17807">
                  <c:v>0.63436099999999995</c:v>
                </c:pt>
                <c:pt idx="17808">
                  <c:v>0.63451800000000003</c:v>
                </c:pt>
                <c:pt idx="17809">
                  <c:v>0.63467399999999996</c:v>
                </c:pt>
                <c:pt idx="17810">
                  <c:v>0.63483000000000001</c:v>
                </c:pt>
                <c:pt idx="17811">
                  <c:v>0.63498600000000005</c:v>
                </c:pt>
                <c:pt idx="17812">
                  <c:v>0.63514199999999998</c:v>
                </c:pt>
                <c:pt idx="17813">
                  <c:v>0.635297</c:v>
                </c:pt>
                <c:pt idx="17814">
                  <c:v>0.63545300000000005</c:v>
                </c:pt>
                <c:pt idx="17815">
                  <c:v>0.63560799999999995</c:v>
                </c:pt>
                <c:pt idx="17816">
                  <c:v>0.63576299999999997</c:v>
                </c:pt>
                <c:pt idx="17817">
                  <c:v>0.63591799999999998</c:v>
                </c:pt>
                <c:pt idx="17818">
                  <c:v>0.636073</c:v>
                </c:pt>
                <c:pt idx="17819">
                  <c:v>0.63622800000000002</c:v>
                </c:pt>
                <c:pt idx="17820">
                  <c:v>0.636382</c:v>
                </c:pt>
                <c:pt idx="17821">
                  <c:v>0.63653700000000002</c:v>
                </c:pt>
                <c:pt idx="17822">
                  <c:v>0.63669100000000001</c:v>
                </c:pt>
                <c:pt idx="17823">
                  <c:v>0.63684499999999999</c:v>
                </c:pt>
                <c:pt idx="17824">
                  <c:v>0.63699899999999998</c:v>
                </c:pt>
                <c:pt idx="17825">
                  <c:v>0.63715299999999997</c:v>
                </c:pt>
                <c:pt idx="17826">
                  <c:v>0.63730600000000004</c:v>
                </c:pt>
                <c:pt idx="17827">
                  <c:v>0.63746000000000003</c:v>
                </c:pt>
                <c:pt idx="17828">
                  <c:v>0.63761299999999999</c:v>
                </c:pt>
                <c:pt idx="17829">
                  <c:v>0.63776600000000006</c:v>
                </c:pt>
                <c:pt idx="17830">
                  <c:v>0.63792000000000004</c:v>
                </c:pt>
                <c:pt idx="17831">
                  <c:v>0.63807199999999997</c:v>
                </c:pt>
                <c:pt idx="17832">
                  <c:v>0.63822500000000004</c:v>
                </c:pt>
                <c:pt idx="17833">
                  <c:v>0.638378</c:v>
                </c:pt>
                <c:pt idx="17834">
                  <c:v>0.63853000000000004</c:v>
                </c:pt>
                <c:pt idx="17835">
                  <c:v>0.638683</c:v>
                </c:pt>
                <c:pt idx="17836">
                  <c:v>0.63883500000000004</c:v>
                </c:pt>
                <c:pt idx="17837">
                  <c:v>0.63898699999999997</c:v>
                </c:pt>
                <c:pt idx="17838">
                  <c:v>0.63913900000000001</c:v>
                </c:pt>
                <c:pt idx="17839">
                  <c:v>0.63929000000000002</c:v>
                </c:pt>
                <c:pt idx="17840">
                  <c:v>0.63944199999999995</c:v>
                </c:pt>
                <c:pt idx="17841">
                  <c:v>0.63959299999999997</c:v>
                </c:pt>
                <c:pt idx="17842">
                  <c:v>0.63974399999999998</c:v>
                </c:pt>
                <c:pt idx="17843">
                  <c:v>0.63989600000000002</c:v>
                </c:pt>
                <c:pt idx="17844">
                  <c:v>0.64004700000000003</c:v>
                </c:pt>
                <c:pt idx="17845">
                  <c:v>0.64019700000000002</c:v>
                </c:pt>
                <c:pt idx="17846">
                  <c:v>0.64034800000000003</c:v>
                </c:pt>
                <c:pt idx="17847">
                  <c:v>0.64049900000000004</c:v>
                </c:pt>
                <c:pt idx="17848">
                  <c:v>0.64064900000000002</c:v>
                </c:pt>
                <c:pt idx="17849">
                  <c:v>0.64079900000000001</c:v>
                </c:pt>
                <c:pt idx="17850">
                  <c:v>0.64094899999999999</c:v>
                </c:pt>
                <c:pt idx="17851">
                  <c:v>0.64109899999999997</c:v>
                </c:pt>
                <c:pt idx="17852">
                  <c:v>0.64124899999999996</c:v>
                </c:pt>
                <c:pt idx="17853">
                  <c:v>0.64139900000000005</c:v>
                </c:pt>
                <c:pt idx="17854">
                  <c:v>0.64154800000000001</c:v>
                </c:pt>
                <c:pt idx="17855">
                  <c:v>0.64169799999999999</c:v>
                </c:pt>
                <c:pt idx="17856">
                  <c:v>0.64184699999999995</c:v>
                </c:pt>
                <c:pt idx="17857">
                  <c:v>0.64199600000000001</c:v>
                </c:pt>
                <c:pt idx="17858">
                  <c:v>0.64214499999999997</c:v>
                </c:pt>
                <c:pt idx="17859">
                  <c:v>0.642293</c:v>
                </c:pt>
                <c:pt idx="17860">
                  <c:v>0.64244199999999996</c:v>
                </c:pt>
                <c:pt idx="17861">
                  <c:v>0.64259100000000002</c:v>
                </c:pt>
                <c:pt idx="17862">
                  <c:v>0.64273899999999995</c:v>
                </c:pt>
                <c:pt idx="17863">
                  <c:v>0.64288699999999999</c:v>
                </c:pt>
                <c:pt idx="17864">
                  <c:v>0.64303500000000002</c:v>
                </c:pt>
                <c:pt idx="17865">
                  <c:v>0.64318299999999995</c:v>
                </c:pt>
                <c:pt idx="17866">
                  <c:v>0.64333099999999999</c:v>
                </c:pt>
                <c:pt idx="17867">
                  <c:v>0.64347799999999999</c:v>
                </c:pt>
                <c:pt idx="17868">
                  <c:v>0.64362600000000003</c:v>
                </c:pt>
                <c:pt idx="17869">
                  <c:v>0.64377300000000004</c:v>
                </c:pt>
                <c:pt idx="17870">
                  <c:v>0.64392000000000005</c:v>
                </c:pt>
                <c:pt idx="17871">
                  <c:v>0.64406699999999995</c:v>
                </c:pt>
                <c:pt idx="17872">
                  <c:v>0.64421399999999995</c:v>
                </c:pt>
                <c:pt idx="17873">
                  <c:v>0.64436099999999996</c:v>
                </c:pt>
                <c:pt idx="17874">
                  <c:v>0.64450799999999997</c:v>
                </c:pt>
                <c:pt idx="17875">
                  <c:v>0.64465399999999995</c:v>
                </c:pt>
                <c:pt idx="17876">
                  <c:v>0.64480000000000004</c:v>
                </c:pt>
                <c:pt idx="17877">
                  <c:v>0.64494700000000005</c:v>
                </c:pt>
                <c:pt idx="17878">
                  <c:v>0.64509300000000003</c:v>
                </c:pt>
                <c:pt idx="17879">
                  <c:v>0.64523900000000001</c:v>
                </c:pt>
                <c:pt idx="17880">
                  <c:v>0.64538399999999996</c:v>
                </c:pt>
                <c:pt idx="17881">
                  <c:v>0.64553000000000005</c:v>
                </c:pt>
                <c:pt idx="17882">
                  <c:v>0.645675</c:v>
                </c:pt>
                <c:pt idx="17883">
                  <c:v>0.64582099999999998</c:v>
                </c:pt>
                <c:pt idx="17884">
                  <c:v>0.64596600000000004</c:v>
                </c:pt>
                <c:pt idx="17885">
                  <c:v>0.64611099999999999</c:v>
                </c:pt>
                <c:pt idx="17886">
                  <c:v>0.64625600000000005</c:v>
                </c:pt>
                <c:pt idx="17887">
                  <c:v>0.64639999999999997</c:v>
                </c:pt>
                <c:pt idx="17888">
                  <c:v>0.64654500000000004</c:v>
                </c:pt>
                <c:pt idx="17889">
                  <c:v>0.64668999999999999</c:v>
                </c:pt>
                <c:pt idx="17890">
                  <c:v>0.64683400000000002</c:v>
                </c:pt>
                <c:pt idx="17891">
                  <c:v>0.64697800000000005</c:v>
                </c:pt>
                <c:pt idx="17892">
                  <c:v>0.64712199999999998</c:v>
                </c:pt>
                <c:pt idx="17893">
                  <c:v>0.64726600000000001</c:v>
                </c:pt>
                <c:pt idx="17894">
                  <c:v>0.64741000000000004</c:v>
                </c:pt>
                <c:pt idx="17895">
                  <c:v>0.64755300000000005</c:v>
                </c:pt>
                <c:pt idx="17896">
                  <c:v>0.64769699999999997</c:v>
                </c:pt>
                <c:pt idx="17897">
                  <c:v>0.64783999999999997</c:v>
                </c:pt>
                <c:pt idx="17898">
                  <c:v>0.64798299999999998</c:v>
                </c:pt>
                <c:pt idx="17899">
                  <c:v>0.64812599999999998</c:v>
                </c:pt>
                <c:pt idx="17900">
                  <c:v>0.64826899999999998</c:v>
                </c:pt>
                <c:pt idx="17901">
                  <c:v>0.64841199999999999</c:v>
                </c:pt>
                <c:pt idx="17902">
                  <c:v>0.64855499999999999</c:v>
                </c:pt>
                <c:pt idx="17903">
                  <c:v>0.64869699999999997</c:v>
                </c:pt>
                <c:pt idx="17904">
                  <c:v>0.64883999999999997</c:v>
                </c:pt>
                <c:pt idx="17905">
                  <c:v>0.64898199999999995</c:v>
                </c:pt>
                <c:pt idx="17906">
                  <c:v>0.64912400000000003</c:v>
                </c:pt>
                <c:pt idx="17907">
                  <c:v>0.64926600000000001</c:v>
                </c:pt>
                <c:pt idx="17908">
                  <c:v>0.64940799999999999</c:v>
                </c:pt>
                <c:pt idx="17909">
                  <c:v>0.64954900000000004</c:v>
                </c:pt>
                <c:pt idx="17910">
                  <c:v>0.64969100000000002</c:v>
                </c:pt>
                <c:pt idx="17911">
                  <c:v>0.64983199999999997</c:v>
                </c:pt>
                <c:pt idx="17912">
                  <c:v>0.64997400000000005</c:v>
                </c:pt>
                <c:pt idx="17913">
                  <c:v>0.650115</c:v>
                </c:pt>
                <c:pt idx="17914">
                  <c:v>0.65025599999999995</c:v>
                </c:pt>
                <c:pt idx="17915">
                  <c:v>0.65039599999999997</c:v>
                </c:pt>
                <c:pt idx="17916">
                  <c:v>0.65053700000000003</c:v>
                </c:pt>
                <c:pt idx="17917">
                  <c:v>0.65067799999999998</c:v>
                </c:pt>
                <c:pt idx="17918">
                  <c:v>0.65081800000000001</c:v>
                </c:pt>
                <c:pt idx="17919">
                  <c:v>0.65095800000000004</c:v>
                </c:pt>
                <c:pt idx="17920">
                  <c:v>0.65109899999999998</c:v>
                </c:pt>
                <c:pt idx="17921">
                  <c:v>0.65123900000000001</c:v>
                </c:pt>
                <c:pt idx="17922">
                  <c:v>0.65137800000000001</c:v>
                </c:pt>
                <c:pt idx="17923">
                  <c:v>0.65151800000000004</c:v>
                </c:pt>
                <c:pt idx="17924">
                  <c:v>0.65165799999999996</c:v>
                </c:pt>
                <c:pt idx="17925">
                  <c:v>0.65179699999999996</c:v>
                </c:pt>
                <c:pt idx="17926">
                  <c:v>0.65193699999999999</c:v>
                </c:pt>
                <c:pt idx="17927">
                  <c:v>0.65207599999999999</c:v>
                </c:pt>
                <c:pt idx="17928">
                  <c:v>0.65221499999999999</c:v>
                </c:pt>
                <c:pt idx="17929">
                  <c:v>0.65235399999999999</c:v>
                </c:pt>
                <c:pt idx="17930">
                  <c:v>0.65249299999999999</c:v>
                </c:pt>
                <c:pt idx="17931">
                  <c:v>0.65263099999999996</c:v>
                </c:pt>
                <c:pt idx="17932">
                  <c:v>0.65276999999999996</c:v>
                </c:pt>
                <c:pt idx="17933">
                  <c:v>0.65290800000000004</c:v>
                </c:pt>
                <c:pt idx="17934">
                  <c:v>0.65304600000000002</c:v>
                </c:pt>
                <c:pt idx="17935">
                  <c:v>0.65318399999999999</c:v>
                </c:pt>
                <c:pt idx="17936">
                  <c:v>0.65332199999999996</c:v>
                </c:pt>
                <c:pt idx="17937">
                  <c:v>0.65346000000000004</c:v>
                </c:pt>
                <c:pt idx="17938">
                  <c:v>0.65359800000000001</c:v>
                </c:pt>
                <c:pt idx="17939">
                  <c:v>0.65373599999999998</c:v>
                </c:pt>
                <c:pt idx="17940">
                  <c:v>0.65387300000000004</c:v>
                </c:pt>
                <c:pt idx="17941">
                  <c:v>0.65400999999999998</c:v>
                </c:pt>
                <c:pt idx="17942">
                  <c:v>0.65414700000000003</c:v>
                </c:pt>
                <c:pt idx="17943">
                  <c:v>0.65428399999999998</c:v>
                </c:pt>
                <c:pt idx="17944">
                  <c:v>0.65442100000000003</c:v>
                </c:pt>
                <c:pt idx="17945">
                  <c:v>0.65455799999999997</c:v>
                </c:pt>
                <c:pt idx="17946">
                  <c:v>0.65469500000000003</c:v>
                </c:pt>
                <c:pt idx="17947">
                  <c:v>0.65483100000000005</c:v>
                </c:pt>
                <c:pt idx="17948">
                  <c:v>0.65496799999999999</c:v>
                </c:pt>
                <c:pt idx="17949">
                  <c:v>0.65510400000000002</c:v>
                </c:pt>
                <c:pt idx="17950">
                  <c:v>0.65524000000000004</c:v>
                </c:pt>
                <c:pt idx="17951">
                  <c:v>0.65537599999999996</c:v>
                </c:pt>
                <c:pt idx="17952">
                  <c:v>0.65551199999999998</c:v>
                </c:pt>
                <c:pt idx="17953">
                  <c:v>0.65564699999999998</c:v>
                </c:pt>
                <c:pt idx="17954">
                  <c:v>0.655783</c:v>
                </c:pt>
                <c:pt idx="17955">
                  <c:v>0.655918</c:v>
                </c:pt>
                <c:pt idx="17956">
                  <c:v>0.65605400000000003</c:v>
                </c:pt>
                <c:pt idx="17957">
                  <c:v>0.65618900000000002</c:v>
                </c:pt>
                <c:pt idx="17958">
                  <c:v>0.65632400000000002</c:v>
                </c:pt>
                <c:pt idx="17959">
                  <c:v>0.65645900000000001</c:v>
                </c:pt>
                <c:pt idx="17960">
                  <c:v>0.65659400000000001</c:v>
                </c:pt>
                <c:pt idx="17961">
                  <c:v>0.65672799999999998</c:v>
                </c:pt>
                <c:pt idx="17962">
                  <c:v>0.65686299999999997</c:v>
                </c:pt>
                <c:pt idx="17963">
                  <c:v>0.65699700000000005</c:v>
                </c:pt>
                <c:pt idx="17964">
                  <c:v>0.65713100000000002</c:v>
                </c:pt>
                <c:pt idx="17965">
                  <c:v>0.65726499999999999</c:v>
                </c:pt>
                <c:pt idx="17966">
                  <c:v>0.65739899999999996</c:v>
                </c:pt>
                <c:pt idx="17967">
                  <c:v>0.65753300000000003</c:v>
                </c:pt>
                <c:pt idx="17968">
                  <c:v>0.657667</c:v>
                </c:pt>
                <c:pt idx="17969">
                  <c:v>0.65780099999999997</c:v>
                </c:pt>
                <c:pt idx="17970">
                  <c:v>0.65793400000000002</c:v>
                </c:pt>
                <c:pt idx="17971">
                  <c:v>0.65806699999999996</c:v>
                </c:pt>
                <c:pt idx="17972">
                  <c:v>0.65820100000000004</c:v>
                </c:pt>
                <c:pt idx="17973">
                  <c:v>0.65833399999999997</c:v>
                </c:pt>
                <c:pt idx="17974">
                  <c:v>0.65846700000000002</c:v>
                </c:pt>
                <c:pt idx="17975">
                  <c:v>0.65859900000000005</c:v>
                </c:pt>
                <c:pt idx="17976">
                  <c:v>0.65873199999999998</c:v>
                </c:pt>
                <c:pt idx="17977">
                  <c:v>0.65886500000000003</c:v>
                </c:pt>
                <c:pt idx="17978">
                  <c:v>0.65899700000000005</c:v>
                </c:pt>
                <c:pt idx="17979">
                  <c:v>0.65912899999999996</c:v>
                </c:pt>
                <c:pt idx="17980">
                  <c:v>0.65926099999999999</c:v>
                </c:pt>
                <c:pt idx="17981">
                  <c:v>0.65939300000000001</c:v>
                </c:pt>
                <c:pt idx="17982">
                  <c:v>0.65952500000000003</c:v>
                </c:pt>
                <c:pt idx="17983">
                  <c:v>0.65965700000000005</c:v>
                </c:pt>
                <c:pt idx="17984">
                  <c:v>0.65978899999999996</c:v>
                </c:pt>
                <c:pt idx="17985">
                  <c:v>0.65991999999999995</c:v>
                </c:pt>
                <c:pt idx="17986">
                  <c:v>0.66005199999999997</c:v>
                </c:pt>
                <c:pt idx="17987">
                  <c:v>0.66018299999999996</c:v>
                </c:pt>
                <c:pt idx="17988">
                  <c:v>0.66031399999999996</c:v>
                </c:pt>
                <c:pt idx="17989">
                  <c:v>0.66044499999999995</c:v>
                </c:pt>
                <c:pt idx="17990">
                  <c:v>0.66057600000000005</c:v>
                </c:pt>
                <c:pt idx="17991">
                  <c:v>0.66070700000000004</c:v>
                </c:pt>
                <c:pt idx="17992">
                  <c:v>0.66083700000000001</c:v>
                </c:pt>
                <c:pt idx="17993">
                  <c:v>0.660968</c:v>
                </c:pt>
                <c:pt idx="17994">
                  <c:v>0.66109799999999996</c:v>
                </c:pt>
                <c:pt idx="17995">
                  <c:v>0.66122800000000004</c:v>
                </c:pt>
                <c:pt idx="17996">
                  <c:v>0.661358</c:v>
                </c:pt>
                <c:pt idx="17997">
                  <c:v>0.66148799999999996</c:v>
                </c:pt>
                <c:pt idx="17998">
                  <c:v>0.66161800000000004</c:v>
                </c:pt>
                <c:pt idx="17999">
                  <c:v>0.661748</c:v>
                </c:pt>
                <c:pt idx="18000">
                  <c:v>0.66187700000000005</c:v>
                </c:pt>
                <c:pt idx="18001">
                  <c:v>0.66200700000000001</c:v>
                </c:pt>
                <c:pt idx="18002">
                  <c:v>0.66213599999999995</c:v>
                </c:pt>
                <c:pt idx="18003">
                  <c:v>0.66226600000000002</c:v>
                </c:pt>
                <c:pt idx="18004">
                  <c:v>0.66239499999999996</c:v>
                </c:pt>
                <c:pt idx="18005">
                  <c:v>0.662524</c:v>
                </c:pt>
                <c:pt idx="18006">
                  <c:v>0.66265200000000002</c:v>
                </c:pt>
                <c:pt idx="18007">
                  <c:v>0.66278099999999995</c:v>
                </c:pt>
                <c:pt idx="18008">
                  <c:v>0.66291</c:v>
                </c:pt>
                <c:pt idx="18009">
                  <c:v>0.66303800000000002</c:v>
                </c:pt>
                <c:pt idx="18010">
                  <c:v>0.66316600000000003</c:v>
                </c:pt>
                <c:pt idx="18011">
                  <c:v>0.66329499999999997</c:v>
                </c:pt>
                <c:pt idx="18012">
                  <c:v>0.66342299999999998</c:v>
                </c:pt>
                <c:pt idx="18013">
                  <c:v>0.663551</c:v>
                </c:pt>
                <c:pt idx="18014">
                  <c:v>0.66367900000000002</c:v>
                </c:pt>
                <c:pt idx="18015">
                  <c:v>0.66380600000000001</c:v>
                </c:pt>
                <c:pt idx="18016">
                  <c:v>0.66393400000000002</c:v>
                </c:pt>
                <c:pt idx="18017">
                  <c:v>0.66406100000000001</c:v>
                </c:pt>
                <c:pt idx="18018">
                  <c:v>0.66418900000000003</c:v>
                </c:pt>
                <c:pt idx="18019">
                  <c:v>0.66431600000000002</c:v>
                </c:pt>
                <c:pt idx="18020">
                  <c:v>0.66444300000000001</c:v>
                </c:pt>
                <c:pt idx="18021">
                  <c:v>0.66456999999999999</c:v>
                </c:pt>
                <c:pt idx="18022">
                  <c:v>0.66469699999999998</c:v>
                </c:pt>
                <c:pt idx="18023">
                  <c:v>0.66482300000000005</c:v>
                </c:pt>
                <c:pt idx="18024">
                  <c:v>0.66495000000000004</c:v>
                </c:pt>
                <c:pt idx="18025">
                  <c:v>0.665076</c:v>
                </c:pt>
                <c:pt idx="18026">
                  <c:v>0.66520299999999999</c:v>
                </c:pt>
                <c:pt idx="18027">
                  <c:v>0.66532899999999995</c:v>
                </c:pt>
                <c:pt idx="18028">
                  <c:v>0.66545500000000002</c:v>
                </c:pt>
                <c:pt idx="18029">
                  <c:v>0.66558099999999998</c:v>
                </c:pt>
                <c:pt idx="18030">
                  <c:v>0.66570700000000005</c:v>
                </c:pt>
                <c:pt idx="18031">
                  <c:v>0.66583300000000001</c:v>
                </c:pt>
                <c:pt idx="18032">
                  <c:v>0.66595800000000005</c:v>
                </c:pt>
                <c:pt idx="18033">
                  <c:v>0.66608400000000001</c:v>
                </c:pt>
                <c:pt idx="18034">
                  <c:v>0.66620900000000005</c:v>
                </c:pt>
                <c:pt idx="18035">
                  <c:v>0.66633399999999998</c:v>
                </c:pt>
                <c:pt idx="18036">
                  <c:v>0.66645900000000002</c:v>
                </c:pt>
                <c:pt idx="18037">
                  <c:v>0.66658399999999995</c:v>
                </c:pt>
                <c:pt idx="18038">
                  <c:v>0.666709</c:v>
                </c:pt>
                <c:pt idx="18039">
                  <c:v>0.66683400000000004</c:v>
                </c:pt>
                <c:pt idx="18040">
                  <c:v>0.66695800000000005</c:v>
                </c:pt>
                <c:pt idx="18041">
                  <c:v>0.66708299999999998</c:v>
                </c:pt>
                <c:pt idx="18042">
                  <c:v>0.66720699999999999</c:v>
                </c:pt>
                <c:pt idx="18043">
                  <c:v>0.66733200000000004</c:v>
                </c:pt>
                <c:pt idx="18044">
                  <c:v>0.66745600000000005</c:v>
                </c:pt>
                <c:pt idx="18045">
                  <c:v>0.66757999999999995</c:v>
                </c:pt>
                <c:pt idx="18046">
                  <c:v>0.66770399999999996</c:v>
                </c:pt>
                <c:pt idx="18047">
                  <c:v>0.66782699999999995</c:v>
                </c:pt>
                <c:pt idx="18048">
                  <c:v>0.66795099999999996</c:v>
                </c:pt>
                <c:pt idx="18049">
                  <c:v>0.66807499999999997</c:v>
                </c:pt>
                <c:pt idx="18050">
                  <c:v>0.66819799999999996</c:v>
                </c:pt>
                <c:pt idx="18051">
                  <c:v>0.66832100000000005</c:v>
                </c:pt>
                <c:pt idx="18052">
                  <c:v>0.66844400000000004</c:v>
                </c:pt>
                <c:pt idx="18053">
                  <c:v>0.66856700000000002</c:v>
                </c:pt>
                <c:pt idx="18054">
                  <c:v>0.66869000000000001</c:v>
                </c:pt>
                <c:pt idx="18055">
                  <c:v>0.66881299999999999</c:v>
                </c:pt>
                <c:pt idx="18056">
                  <c:v>0.66893599999999998</c:v>
                </c:pt>
                <c:pt idx="18057">
                  <c:v>0.66905800000000004</c:v>
                </c:pt>
                <c:pt idx="18058">
                  <c:v>0.66918100000000003</c:v>
                </c:pt>
                <c:pt idx="18059">
                  <c:v>0.66930299999999998</c:v>
                </c:pt>
                <c:pt idx="18060">
                  <c:v>0.66942500000000005</c:v>
                </c:pt>
                <c:pt idx="18061">
                  <c:v>0.669547</c:v>
                </c:pt>
                <c:pt idx="18062">
                  <c:v>0.66966899999999996</c:v>
                </c:pt>
                <c:pt idx="18063">
                  <c:v>0.66979100000000003</c:v>
                </c:pt>
                <c:pt idx="18064">
                  <c:v>0.66991299999999998</c:v>
                </c:pt>
                <c:pt idx="18065">
                  <c:v>0.67003400000000002</c:v>
                </c:pt>
                <c:pt idx="18066">
                  <c:v>0.67015599999999997</c:v>
                </c:pt>
                <c:pt idx="18067">
                  <c:v>0.67027700000000001</c:v>
                </c:pt>
                <c:pt idx="18068">
                  <c:v>0.67039899999999997</c:v>
                </c:pt>
                <c:pt idx="18069">
                  <c:v>0.67052</c:v>
                </c:pt>
                <c:pt idx="18070">
                  <c:v>0.67064100000000004</c:v>
                </c:pt>
                <c:pt idx="18071">
                  <c:v>0.67076199999999997</c:v>
                </c:pt>
                <c:pt idx="18072">
                  <c:v>0.67088199999999998</c:v>
                </c:pt>
                <c:pt idx="18073">
                  <c:v>0.67100300000000002</c:v>
                </c:pt>
                <c:pt idx="18074">
                  <c:v>0.67112400000000005</c:v>
                </c:pt>
                <c:pt idx="18075">
                  <c:v>0.67124399999999995</c:v>
                </c:pt>
                <c:pt idx="18076">
                  <c:v>0.67136399999999996</c:v>
                </c:pt>
                <c:pt idx="18077">
                  <c:v>0.67148399999999997</c:v>
                </c:pt>
                <c:pt idx="18078">
                  <c:v>0.67160500000000001</c:v>
                </c:pt>
                <c:pt idx="18079">
                  <c:v>0.67172399999999999</c:v>
                </c:pt>
                <c:pt idx="18080">
                  <c:v>0.671844</c:v>
                </c:pt>
                <c:pt idx="18081">
                  <c:v>0.67196400000000001</c:v>
                </c:pt>
                <c:pt idx="18082">
                  <c:v>0.67208400000000001</c:v>
                </c:pt>
                <c:pt idx="18083">
                  <c:v>0.67220299999999999</c:v>
                </c:pt>
                <c:pt idx="18084">
                  <c:v>0.67232199999999998</c:v>
                </c:pt>
                <c:pt idx="18085">
                  <c:v>0.67244199999999998</c:v>
                </c:pt>
                <c:pt idx="18086">
                  <c:v>0.67256099999999996</c:v>
                </c:pt>
                <c:pt idx="18087">
                  <c:v>0.67267999999999994</c:v>
                </c:pt>
                <c:pt idx="18088">
                  <c:v>0.67279900000000004</c:v>
                </c:pt>
                <c:pt idx="18089">
                  <c:v>0.67291699999999999</c:v>
                </c:pt>
                <c:pt idx="18090">
                  <c:v>0.67303599999999997</c:v>
                </c:pt>
                <c:pt idx="18091">
                  <c:v>0.67315499999999995</c:v>
                </c:pt>
                <c:pt idx="18092">
                  <c:v>0.67327300000000001</c:v>
                </c:pt>
                <c:pt idx="18093">
                  <c:v>0.67339099999999996</c:v>
                </c:pt>
                <c:pt idx="18094">
                  <c:v>0.67351000000000005</c:v>
                </c:pt>
                <c:pt idx="18095">
                  <c:v>0.673628</c:v>
                </c:pt>
                <c:pt idx="18096">
                  <c:v>0.67374599999999996</c:v>
                </c:pt>
                <c:pt idx="18097">
                  <c:v>0.67386299999999999</c:v>
                </c:pt>
                <c:pt idx="18098">
                  <c:v>0.67398100000000005</c:v>
                </c:pt>
                <c:pt idx="18099">
                  <c:v>0.674099</c:v>
                </c:pt>
                <c:pt idx="18100">
                  <c:v>0.67421600000000004</c:v>
                </c:pt>
                <c:pt idx="18101">
                  <c:v>0.67433399999999999</c:v>
                </c:pt>
                <c:pt idx="18102">
                  <c:v>0.67445100000000002</c:v>
                </c:pt>
                <c:pt idx="18103">
                  <c:v>0.67456799999999995</c:v>
                </c:pt>
                <c:pt idx="18104">
                  <c:v>0.67468499999999998</c:v>
                </c:pt>
                <c:pt idx="18105">
                  <c:v>0.67480200000000001</c:v>
                </c:pt>
                <c:pt idx="18106">
                  <c:v>0.67491900000000005</c:v>
                </c:pt>
                <c:pt idx="18107">
                  <c:v>0.67503599999999997</c:v>
                </c:pt>
                <c:pt idx="18108">
                  <c:v>0.67515199999999997</c:v>
                </c:pt>
                <c:pt idx="18109">
                  <c:v>0.67526900000000001</c:v>
                </c:pt>
                <c:pt idx="18110">
                  <c:v>0.67538500000000001</c:v>
                </c:pt>
                <c:pt idx="18111">
                  <c:v>0.67550100000000002</c:v>
                </c:pt>
                <c:pt idx="18112">
                  <c:v>0.67561700000000002</c:v>
                </c:pt>
                <c:pt idx="18113">
                  <c:v>0.67573300000000003</c:v>
                </c:pt>
                <c:pt idx="18114">
                  <c:v>0.67584900000000003</c:v>
                </c:pt>
                <c:pt idx="18115">
                  <c:v>0.67596500000000004</c:v>
                </c:pt>
                <c:pt idx="18116">
                  <c:v>0.67608100000000004</c:v>
                </c:pt>
                <c:pt idx="18117">
                  <c:v>0.67619600000000002</c:v>
                </c:pt>
                <c:pt idx="18118">
                  <c:v>0.67631200000000002</c:v>
                </c:pt>
                <c:pt idx="18119">
                  <c:v>0.676427</c:v>
                </c:pt>
                <c:pt idx="18120">
                  <c:v>0.67654199999999998</c:v>
                </c:pt>
                <c:pt idx="18121">
                  <c:v>0.67665699999999995</c:v>
                </c:pt>
                <c:pt idx="18122">
                  <c:v>0.67677200000000004</c:v>
                </c:pt>
                <c:pt idx="18123">
                  <c:v>0.67688700000000002</c:v>
                </c:pt>
                <c:pt idx="18124">
                  <c:v>0.67700199999999999</c:v>
                </c:pt>
                <c:pt idx="18125">
                  <c:v>0.67711699999999997</c:v>
                </c:pt>
                <c:pt idx="18126">
                  <c:v>0.67723100000000003</c:v>
                </c:pt>
                <c:pt idx="18127">
                  <c:v>0.677346</c:v>
                </c:pt>
                <c:pt idx="18128">
                  <c:v>0.67745999999999995</c:v>
                </c:pt>
                <c:pt idx="18129">
                  <c:v>0.67757400000000001</c:v>
                </c:pt>
                <c:pt idx="18130">
                  <c:v>0.67768799999999996</c:v>
                </c:pt>
                <c:pt idx="18131">
                  <c:v>0.67780200000000002</c:v>
                </c:pt>
                <c:pt idx="18132">
                  <c:v>0.67791599999999996</c:v>
                </c:pt>
                <c:pt idx="18133">
                  <c:v>0.67803000000000002</c:v>
                </c:pt>
                <c:pt idx="18134">
                  <c:v>0.67814399999999997</c:v>
                </c:pt>
                <c:pt idx="18135">
                  <c:v>0.678257</c:v>
                </c:pt>
                <c:pt idx="18136">
                  <c:v>0.67837099999999995</c:v>
                </c:pt>
                <c:pt idx="18137">
                  <c:v>0.67848399999999998</c:v>
                </c:pt>
                <c:pt idx="18138">
                  <c:v>0.67859700000000001</c:v>
                </c:pt>
                <c:pt idx="18139">
                  <c:v>0.67871000000000004</c:v>
                </c:pt>
                <c:pt idx="18140">
                  <c:v>0.67882299999999995</c:v>
                </c:pt>
                <c:pt idx="18141">
                  <c:v>0.67893599999999998</c:v>
                </c:pt>
                <c:pt idx="18142">
                  <c:v>0.67904900000000001</c:v>
                </c:pt>
                <c:pt idx="18143">
                  <c:v>0.67916200000000004</c:v>
                </c:pt>
                <c:pt idx="18144">
                  <c:v>0.67927400000000004</c:v>
                </c:pt>
                <c:pt idx="18145">
                  <c:v>0.67938600000000005</c:v>
                </c:pt>
                <c:pt idx="18146">
                  <c:v>0.67949899999999996</c:v>
                </c:pt>
                <c:pt idx="18147">
                  <c:v>0.67961099999999997</c:v>
                </c:pt>
                <c:pt idx="18148">
                  <c:v>0.67972299999999997</c:v>
                </c:pt>
                <c:pt idx="18149">
                  <c:v>0.67983499999999997</c:v>
                </c:pt>
                <c:pt idx="18150">
                  <c:v>0.67994699999999997</c:v>
                </c:pt>
                <c:pt idx="18151">
                  <c:v>0.68005899999999997</c:v>
                </c:pt>
                <c:pt idx="18152">
                  <c:v>0.68017000000000005</c:v>
                </c:pt>
                <c:pt idx="18153">
                  <c:v>0.68028200000000005</c:v>
                </c:pt>
                <c:pt idx="18154">
                  <c:v>0.68039300000000003</c:v>
                </c:pt>
                <c:pt idx="18155">
                  <c:v>0.68050500000000003</c:v>
                </c:pt>
                <c:pt idx="18156">
                  <c:v>0.680616</c:v>
                </c:pt>
                <c:pt idx="18157">
                  <c:v>0.68072699999999997</c:v>
                </c:pt>
                <c:pt idx="18158">
                  <c:v>0.68083800000000005</c:v>
                </c:pt>
                <c:pt idx="18159">
                  <c:v>0.68094900000000003</c:v>
                </c:pt>
                <c:pt idx="18160">
                  <c:v>0.68106</c:v>
                </c:pt>
                <c:pt idx="18161">
                  <c:v>0.68117099999999997</c:v>
                </c:pt>
                <c:pt idx="18162">
                  <c:v>0.68128100000000003</c:v>
                </c:pt>
                <c:pt idx="18163">
                  <c:v>0.681392</c:v>
                </c:pt>
                <c:pt idx="18164">
                  <c:v>0.68150200000000005</c:v>
                </c:pt>
                <c:pt idx="18165">
                  <c:v>0.681612</c:v>
                </c:pt>
                <c:pt idx="18166">
                  <c:v>0.68172200000000005</c:v>
                </c:pt>
                <c:pt idx="18167">
                  <c:v>0.68183199999999999</c:v>
                </c:pt>
                <c:pt idx="18168">
                  <c:v>0.68194200000000005</c:v>
                </c:pt>
                <c:pt idx="18169">
                  <c:v>0.68205199999999999</c:v>
                </c:pt>
                <c:pt idx="18170">
                  <c:v>0.68216200000000005</c:v>
                </c:pt>
                <c:pt idx="18171">
                  <c:v>0.68227099999999996</c:v>
                </c:pt>
                <c:pt idx="18172">
                  <c:v>0.68238100000000002</c:v>
                </c:pt>
                <c:pt idx="18173">
                  <c:v>0.68249000000000004</c:v>
                </c:pt>
                <c:pt idx="18174">
                  <c:v>0.68259999999999998</c:v>
                </c:pt>
                <c:pt idx="18175">
                  <c:v>0.68270900000000001</c:v>
                </c:pt>
                <c:pt idx="18176">
                  <c:v>0.68281800000000004</c:v>
                </c:pt>
                <c:pt idx="18177">
                  <c:v>0.68292699999999995</c:v>
                </c:pt>
                <c:pt idx="18178">
                  <c:v>0.68303599999999998</c:v>
                </c:pt>
                <c:pt idx="18179">
                  <c:v>0.68314399999999997</c:v>
                </c:pt>
                <c:pt idx="18180">
                  <c:v>0.683253</c:v>
                </c:pt>
                <c:pt idx="18181">
                  <c:v>0.68336200000000002</c:v>
                </c:pt>
                <c:pt idx="18182">
                  <c:v>0.68347000000000002</c:v>
                </c:pt>
                <c:pt idx="18183">
                  <c:v>0.68357800000000002</c:v>
                </c:pt>
                <c:pt idx="18184">
                  <c:v>0.68368700000000004</c:v>
                </c:pt>
                <c:pt idx="18185">
                  <c:v>0.68379500000000004</c:v>
                </c:pt>
                <c:pt idx="18186">
                  <c:v>0.68390300000000004</c:v>
                </c:pt>
                <c:pt idx="18187">
                  <c:v>0.68401100000000004</c:v>
                </c:pt>
                <c:pt idx="18188">
                  <c:v>0.684118</c:v>
                </c:pt>
                <c:pt idx="18189">
                  <c:v>0.684226</c:v>
                </c:pt>
                <c:pt idx="18190">
                  <c:v>0.684334</c:v>
                </c:pt>
                <c:pt idx="18191">
                  <c:v>0.68444099999999997</c:v>
                </c:pt>
                <c:pt idx="18192">
                  <c:v>0.68454800000000005</c:v>
                </c:pt>
                <c:pt idx="18193">
                  <c:v>0.68465600000000004</c:v>
                </c:pt>
                <c:pt idx="18194">
                  <c:v>0.68476300000000001</c:v>
                </c:pt>
                <c:pt idx="18195">
                  <c:v>0.68486999999999998</c:v>
                </c:pt>
                <c:pt idx="18196">
                  <c:v>0.68497699999999995</c:v>
                </c:pt>
                <c:pt idx="18197">
                  <c:v>0.68508400000000003</c:v>
                </c:pt>
                <c:pt idx="18198">
                  <c:v>0.68518999999999997</c:v>
                </c:pt>
                <c:pt idx="18199">
                  <c:v>0.68529700000000005</c:v>
                </c:pt>
                <c:pt idx="18200">
                  <c:v>0.68540400000000001</c:v>
                </c:pt>
                <c:pt idx="18201">
                  <c:v>0.68550999999999995</c:v>
                </c:pt>
                <c:pt idx="18202">
                  <c:v>0.685616</c:v>
                </c:pt>
                <c:pt idx="18203">
                  <c:v>0.68572299999999997</c:v>
                </c:pt>
                <c:pt idx="18204">
                  <c:v>0.68582900000000002</c:v>
                </c:pt>
                <c:pt idx="18205">
                  <c:v>0.68593499999999996</c:v>
                </c:pt>
                <c:pt idx="18206">
                  <c:v>0.68604100000000001</c:v>
                </c:pt>
                <c:pt idx="18207">
                  <c:v>0.68614600000000003</c:v>
                </c:pt>
                <c:pt idx="18208">
                  <c:v>0.68625199999999997</c:v>
                </c:pt>
                <c:pt idx="18209">
                  <c:v>0.68635800000000002</c:v>
                </c:pt>
                <c:pt idx="18210">
                  <c:v>0.68646300000000005</c:v>
                </c:pt>
                <c:pt idx="18211">
                  <c:v>0.68656899999999998</c:v>
                </c:pt>
                <c:pt idx="18212">
                  <c:v>0.68667400000000001</c:v>
                </c:pt>
                <c:pt idx="18213">
                  <c:v>0.68677900000000003</c:v>
                </c:pt>
                <c:pt idx="18214">
                  <c:v>0.68688400000000005</c:v>
                </c:pt>
                <c:pt idx="18215">
                  <c:v>0.68698899999999996</c:v>
                </c:pt>
                <c:pt idx="18216">
                  <c:v>0.68709399999999998</c:v>
                </c:pt>
                <c:pt idx="18217">
                  <c:v>0.687199</c:v>
                </c:pt>
                <c:pt idx="18218">
                  <c:v>0.68730400000000003</c:v>
                </c:pt>
                <c:pt idx="18219">
                  <c:v>0.68740800000000002</c:v>
                </c:pt>
                <c:pt idx="18220">
                  <c:v>0.68751300000000004</c:v>
                </c:pt>
                <c:pt idx="18221">
                  <c:v>0.68761700000000003</c:v>
                </c:pt>
                <c:pt idx="18222">
                  <c:v>0.68772100000000003</c:v>
                </c:pt>
                <c:pt idx="18223">
                  <c:v>0.68782500000000002</c:v>
                </c:pt>
                <c:pt idx="18224">
                  <c:v>0.68792900000000001</c:v>
                </c:pt>
                <c:pt idx="18225">
                  <c:v>0.68803300000000001</c:v>
                </c:pt>
                <c:pt idx="18226">
                  <c:v>0.688137</c:v>
                </c:pt>
                <c:pt idx="18227">
                  <c:v>0.68824099999999999</c:v>
                </c:pt>
                <c:pt idx="18228">
                  <c:v>0.68834499999999998</c:v>
                </c:pt>
                <c:pt idx="18229">
                  <c:v>0.68844799999999995</c:v>
                </c:pt>
                <c:pt idx="18230">
                  <c:v>0.68855200000000005</c:v>
                </c:pt>
                <c:pt idx="18231">
                  <c:v>0.68865500000000002</c:v>
                </c:pt>
                <c:pt idx="18232">
                  <c:v>0.68875799999999998</c:v>
                </c:pt>
                <c:pt idx="18233">
                  <c:v>0.68886099999999995</c:v>
                </c:pt>
                <c:pt idx="18234">
                  <c:v>0.68896400000000002</c:v>
                </c:pt>
                <c:pt idx="18235">
                  <c:v>0.68906699999999999</c:v>
                </c:pt>
                <c:pt idx="18236">
                  <c:v>0.68916999999999995</c:v>
                </c:pt>
                <c:pt idx="18237">
                  <c:v>0.68927300000000002</c:v>
                </c:pt>
                <c:pt idx="18238">
                  <c:v>0.68937599999999999</c:v>
                </c:pt>
                <c:pt idx="18239">
                  <c:v>0.68947800000000004</c:v>
                </c:pt>
                <c:pt idx="18240">
                  <c:v>0.68957999999999997</c:v>
                </c:pt>
                <c:pt idx="18241">
                  <c:v>0.68968300000000005</c:v>
                </c:pt>
                <c:pt idx="18242">
                  <c:v>0.68978499999999998</c:v>
                </c:pt>
                <c:pt idx="18243">
                  <c:v>0.68988700000000003</c:v>
                </c:pt>
                <c:pt idx="18244">
                  <c:v>0.68998899999999996</c:v>
                </c:pt>
                <c:pt idx="18245">
                  <c:v>0.69009100000000001</c:v>
                </c:pt>
                <c:pt idx="18246">
                  <c:v>0.69019299999999995</c:v>
                </c:pt>
                <c:pt idx="18247">
                  <c:v>0.69029499999999999</c:v>
                </c:pt>
                <c:pt idx="18248">
                  <c:v>0.69039600000000001</c:v>
                </c:pt>
                <c:pt idx="18249">
                  <c:v>0.69049799999999995</c:v>
                </c:pt>
                <c:pt idx="18250">
                  <c:v>0.69059899999999996</c:v>
                </c:pt>
                <c:pt idx="18251">
                  <c:v>0.69070100000000001</c:v>
                </c:pt>
                <c:pt idx="18252">
                  <c:v>0.69080200000000003</c:v>
                </c:pt>
                <c:pt idx="18253">
                  <c:v>0.69090300000000004</c:v>
                </c:pt>
                <c:pt idx="18254">
                  <c:v>0.69100399999999995</c:v>
                </c:pt>
                <c:pt idx="18255">
                  <c:v>0.69110499999999997</c:v>
                </c:pt>
                <c:pt idx="18256">
                  <c:v>0.69120599999999999</c:v>
                </c:pt>
                <c:pt idx="18257">
                  <c:v>0.691307</c:v>
                </c:pt>
                <c:pt idx="18258">
                  <c:v>0.69140699999999999</c:v>
                </c:pt>
                <c:pt idx="18259">
                  <c:v>0.69150800000000001</c:v>
                </c:pt>
                <c:pt idx="18260">
                  <c:v>0.691608</c:v>
                </c:pt>
                <c:pt idx="18261">
                  <c:v>0.69170900000000002</c:v>
                </c:pt>
                <c:pt idx="18262">
                  <c:v>0.69180900000000001</c:v>
                </c:pt>
                <c:pt idx="18263">
                  <c:v>0.691909</c:v>
                </c:pt>
                <c:pt idx="18264">
                  <c:v>0.69200899999999999</c:v>
                </c:pt>
                <c:pt idx="18265">
                  <c:v>0.69210899999999997</c:v>
                </c:pt>
                <c:pt idx="18266">
                  <c:v>0.69220899999999996</c:v>
                </c:pt>
                <c:pt idx="18267">
                  <c:v>0.69230899999999995</c:v>
                </c:pt>
                <c:pt idx="18268">
                  <c:v>0.69240800000000002</c:v>
                </c:pt>
                <c:pt idx="18269">
                  <c:v>0.69250800000000001</c:v>
                </c:pt>
                <c:pt idx="18270">
                  <c:v>0.69260699999999997</c:v>
                </c:pt>
                <c:pt idx="18271">
                  <c:v>0.69270699999999996</c:v>
                </c:pt>
                <c:pt idx="18272">
                  <c:v>0.69280600000000003</c:v>
                </c:pt>
                <c:pt idx="18273">
                  <c:v>0.69290499999999999</c:v>
                </c:pt>
                <c:pt idx="18274">
                  <c:v>0.69300399999999995</c:v>
                </c:pt>
                <c:pt idx="18275">
                  <c:v>0.69310300000000002</c:v>
                </c:pt>
                <c:pt idx="18276">
                  <c:v>0.69320199999999998</c:v>
                </c:pt>
                <c:pt idx="18277">
                  <c:v>0.69330099999999995</c:v>
                </c:pt>
                <c:pt idx="18278">
                  <c:v>0.69340000000000002</c:v>
                </c:pt>
                <c:pt idx="18279">
                  <c:v>0.69349799999999995</c:v>
                </c:pt>
                <c:pt idx="18280">
                  <c:v>0.69359700000000002</c:v>
                </c:pt>
                <c:pt idx="18281">
                  <c:v>0.69369499999999995</c:v>
                </c:pt>
                <c:pt idx="18282">
                  <c:v>0.69379299999999999</c:v>
                </c:pt>
                <c:pt idx="18283">
                  <c:v>0.69389199999999995</c:v>
                </c:pt>
                <c:pt idx="18284">
                  <c:v>0.69399</c:v>
                </c:pt>
                <c:pt idx="18285">
                  <c:v>0.69408800000000004</c:v>
                </c:pt>
                <c:pt idx="18286">
                  <c:v>0.69418599999999997</c:v>
                </c:pt>
                <c:pt idx="18287">
                  <c:v>0.69428299999999998</c:v>
                </c:pt>
                <c:pt idx="18288">
                  <c:v>0.69438100000000003</c:v>
                </c:pt>
                <c:pt idx="18289">
                  <c:v>0.69447899999999996</c:v>
                </c:pt>
                <c:pt idx="18290">
                  <c:v>0.69457599999999997</c:v>
                </c:pt>
                <c:pt idx="18291">
                  <c:v>0.69467400000000001</c:v>
                </c:pt>
                <c:pt idx="18292">
                  <c:v>0.69477100000000003</c:v>
                </c:pt>
                <c:pt idx="18293">
                  <c:v>0.69486800000000004</c:v>
                </c:pt>
                <c:pt idx="18294">
                  <c:v>0.69496599999999997</c:v>
                </c:pt>
                <c:pt idx="18295">
                  <c:v>0.69506299999999999</c:v>
                </c:pt>
                <c:pt idx="18296">
                  <c:v>0.69516</c:v>
                </c:pt>
                <c:pt idx="18297">
                  <c:v>0.69525599999999999</c:v>
                </c:pt>
                <c:pt idx="18298">
                  <c:v>0.695353</c:v>
                </c:pt>
                <c:pt idx="18299">
                  <c:v>0.69545000000000001</c:v>
                </c:pt>
                <c:pt idx="18300">
                  <c:v>0.695546</c:v>
                </c:pt>
                <c:pt idx="18301">
                  <c:v>0.69564300000000001</c:v>
                </c:pt>
                <c:pt idx="18302">
                  <c:v>0.695739</c:v>
                </c:pt>
                <c:pt idx="18303">
                  <c:v>0.69583600000000001</c:v>
                </c:pt>
                <c:pt idx="18304">
                  <c:v>0.695932</c:v>
                </c:pt>
                <c:pt idx="18305">
                  <c:v>0.69602799999999998</c:v>
                </c:pt>
                <c:pt idx="18306">
                  <c:v>0.69612399999999997</c:v>
                </c:pt>
                <c:pt idx="18307">
                  <c:v>0.69621999999999995</c:v>
                </c:pt>
                <c:pt idx="18308">
                  <c:v>0.69631600000000005</c:v>
                </c:pt>
                <c:pt idx="18309">
                  <c:v>0.69641200000000003</c:v>
                </c:pt>
                <c:pt idx="18310">
                  <c:v>0.69650699999999999</c:v>
                </c:pt>
                <c:pt idx="18311">
                  <c:v>0.69660299999999997</c:v>
                </c:pt>
                <c:pt idx="18312">
                  <c:v>0.69669800000000004</c:v>
                </c:pt>
                <c:pt idx="18313">
                  <c:v>0.69679400000000002</c:v>
                </c:pt>
                <c:pt idx="18314">
                  <c:v>0.69688899999999998</c:v>
                </c:pt>
                <c:pt idx="18315">
                  <c:v>0.69698400000000005</c:v>
                </c:pt>
                <c:pt idx="18316">
                  <c:v>0.697079</c:v>
                </c:pt>
                <c:pt idx="18317">
                  <c:v>0.69717399999999996</c:v>
                </c:pt>
                <c:pt idx="18318">
                  <c:v>0.69726900000000003</c:v>
                </c:pt>
                <c:pt idx="18319">
                  <c:v>0.69736399999999998</c:v>
                </c:pt>
                <c:pt idx="18320">
                  <c:v>0.69745800000000002</c:v>
                </c:pt>
                <c:pt idx="18321">
                  <c:v>0.69755299999999998</c:v>
                </c:pt>
                <c:pt idx="18322">
                  <c:v>0.69764800000000005</c:v>
                </c:pt>
                <c:pt idx="18323">
                  <c:v>0.69774199999999997</c:v>
                </c:pt>
                <c:pt idx="18324">
                  <c:v>0.69783600000000001</c:v>
                </c:pt>
                <c:pt idx="18325">
                  <c:v>0.69793099999999997</c:v>
                </c:pt>
                <c:pt idx="18326">
                  <c:v>0.69802500000000001</c:v>
                </c:pt>
                <c:pt idx="18327">
                  <c:v>0.69811900000000005</c:v>
                </c:pt>
                <c:pt idx="18328">
                  <c:v>0.69821299999999997</c:v>
                </c:pt>
                <c:pt idx="18329">
                  <c:v>0.69830700000000001</c:v>
                </c:pt>
                <c:pt idx="18330">
                  <c:v>0.69840000000000002</c:v>
                </c:pt>
                <c:pt idx="18331">
                  <c:v>0.69849399999999995</c:v>
                </c:pt>
                <c:pt idx="18332">
                  <c:v>0.69858799999999999</c:v>
                </c:pt>
                <c:pt idx="18333">
                  <c:v>0.698681</c:v>
                </c:pt>
                <c:pt idx="18334">
                  <c:v>0.69877500000000003</c:v>
                </c:pt>
                <c:pt idx="18335">
                  <c:v>0.69886800000000004</c:v>
                </c:pt>
                <c:pt idx="18336">
                  <c:v>0.69896100000000005</c:v>
                </c:pt>
                <c:pt idx="18337">
                  <c:v>0.69905399999999995</c:v>
                </c:pt>
                <c:pt idx="18338">
                  <c:v>0.69914699999999996</c:v>
                </c:pt>
                <c:pt idx="18339">
                  <c:v>0.69923999999999997</c:v>
                </c:pt>
                <c:pt idx="18340">
                  <c:v>0.69933299999999998</c:v>
                </c:pt>
                <c:pt idx="18341">
                  <c:v>0.69942599999999999</c:v>
                </c:pt>
                <c:pt idx="18342">
                  <c:v>0.699519</c:v>
                </c:pt>
                <c:pt idx="18343">
                  <c:v>0.69961099999999998</c:v>
                </c:pt>
                <c:pt idx="18344">
                  <c:v>0.69970399999999999</c:v>
                </c:pt>
                <c:pt idx="18345">
                  <c:v>0.69979599999999997</c:v>
                </c:pt>
                <c:pt idx="18346">
                  <c:v>0.69988899999999998</c:v>
                </c:pt>
                <c:pt idx="18347">
                  <c:v>0.69998099999999996</c:v>
                </c:pt>
                <c:pt idx="18348">
                  <c:v>0.70007299999999995</c:v>
                </c:pt>
                <c:pt idx="18349">
                  <c:v>0.70016500000000004</c:v>
                </c:pt>
                <c:pt idx="18350">
                  <c:v>0.70025700000000002</c:v>
                </c:pt>
                <c:pt idx="18351">
                  <c:v>0.700349</c:v>
                </c:pt>
                <c:pt idx="18352">
                  <c:v>0.70044099999999998</c:v>
                </c:pt>
                <c:pt idx="18353">
                  <c:v>0.70053200000000004</c:v>
                </c:pt>
                <c:pt idx="18354">
                  <c:v>0.70062400000000002</c:v>
                </c:pt>
                <c:pt idx="18355">
                  <c:v>0.70071499999999998</c:v>
                </c:pt>
                <c:pt idx="18356">
                  <c:v>0.70080699999999996</c:v>
                </c:pt>
                <c:pt idx="18357">
                  <c:v>0.70089800000000002</c:v>
                </c:pt>
                <c:pt idx="18358">
                  <c:v>0.70098899999999997</c:v>
                </c:pt>
                <c:pt idx="18359">
                  <c:v>0.70108099999999995</c:v>
                </c:pt>
                <c:pt idx="18360">
                  <c:v>0.70117200000000002</c:v>
                </c:pt>
                <c:pt idx="18361">
                  <c:v>0.70126299999999997</c:v>
                </c:pt>
                <c:pt idx="18362">
                  <c:v>0.701353</c:v>
                </c:pt>
                <c:pt idx="18363">
                  <c:v>0.70144399999999996</c:v>
                </c:pt>
                <c:pt idx="18364">
                  <c:v>0.70153500000000002</c:v>
                </c:pt>
                <c:pt idx="18365">
                  <c:v>0.70162599999999997</c:v>
                </c:pt>
                <c:pt idx="18366">
                  <c:v>0.70171600000000001</c:v>
                </c:pt>
                <c:pt idx="18367">
                  <c:v>0.70180699999999996</c:v>
                </c:pt>
                <c:pt idx="18368">
                  <c:v>0.70189699999999999</c:v>
                </c:pt>
                <c:pt idx="18369">
                  <c:v>0.70198700000000003</c:v>
                </c:pt>
                <c:pt idx="18370">
                  <c:v>0.70207699999999995</c:v>
                </c:pt>
                <c:pt idx="18371">
                  <c:v>0.70216699999999999</c:v>
                </c:pt>
                <c:pt idx="18372">
                  <c:v>0.70225700000000002</c:v>
                </c:pt>
                <c:pt idx="18373">
                  <c:v>0.70234700000000005</c:v>
                </c:pt>
                <c:pt idx="18374">
                  <c:v>0.70243699999999998</c:v>
                </c:pt>
                <c:pt idx="18375">
                  <c:v>0.70252700000000001</c:v>
                </c:pt>
                <c:pt idx="18376">
                  <c:v>0.70261700000000005</c:v>
                </c:pt>
                <c:pt idx="18377">
                  <c:v>0.70270600000000005</c:v>
                </c:pt>
                <c:pt idx="18378">
                  <c:v>0.70279599999999998</c:v>
                </c:pt>
                <c:pt idx="18379">
                  <c:v>0.70288499999999998</c:v>
                </c:pt>
                <c:pt idx="18380">
                  <c:v>0.70297399999999999</c:v>
                </c:pt>
                <c:pt idx="18381">
                  <c:v>0.70306299999999999</c:v>
                </c:pt>
                <c:pt idx="18382">
                  <c:v>0.70315300000000003</c:v>
                </c:pt>
                <c:pt idx="18383">
                  <c:v>0.70324200000000003</c:v>
                </c:pt>
                <c:pt idx="18384">
                  <c:v>0.70333100000000004</c:v>
                </c:pt>
                <c:pt idx="18385">
                  <c:v>0.70341900000000002</c:v>
                </c:pt>
                <c:pt idx="18386">
                  <c:v>0.70350800000000002</c:v>
                </c:pt>
                <c:pt idx="18387">
                  <c:v>0.70359700000000003</c:v>
                </c:pt>
                <c:pt idx="18388">
                  <c:v>0.70368600000000003</c:v>
                </c:pt>
                <c:pt idx="18389">
                  <c:v>0.70377400000000001</c:v>
                </c:pt>
                <c:pt idx="18390">
                  <c:v>0.70386199999999999</c:v>
                </c:pt>
                <c:pt idx="18391">
                  <c:v>0.70395099999999999</c:v>
                </c:pt>
                <c:pt idx="18392">
                  <c:v>0.70403899999999997</c:v>
                </c:pt>
                <c:pt idx="18393">
                  <c:v>0.70412699999999995</c:v>
                </c:pt>
                <c:pt idx="18394">
                  <c:v>0.70421500000000004</c:v>
                </c:pt>
                <c:pt idx="18395">
                  <c:v>0.70430300000000001</c:v>
                </c:pt>
                <c:pt idx="18396">
                  <c:v>0.70439099999999999</c:v>
                </c:pt>
                <c:pt idx="18397">
                  <c:v>0.70447899999999997</c:v>
                </c:pt>
                <c:pt idx="18398">
                  <c:v>0.70456700000000005</c:v>
                </c:pt>
                <c:pt idx="18399">
                  <c:v>0.704654</c:v>
                </c:pt>
                <c:pt idx="18400">
                  <c:v>0.70474199999999998</c:v>
                </c:pt>
                <c:pt idx="18401">
                  <c:v>0.70482900000000004</c:v>
                </c:pt>
                <c:pt idx="18402">
                  <c:v>0.70491700000000002</c:v>
                </c:pt>
                <c:pt idx="18403">
                  <c:v>0.70500399999999996</c:v>
                </c:pt>
                <c:pt idx="18404">
                  <c:v>0.70509100000000002</c:v>
                </c:pt>
                <c:pt idx="18405">
                  <c:v>0.70517799999999997</c:v>
                </c:pt>
                <c:pt idx="18406">
                  <c:v>0.70526500000000003</c:v>
                </c:pt>
                <c:pt idx="18407">
                  <c:v>0.70535199999999998</c:v>
                </c:pt>
                <c:pt idx="18408">
                  <c:v>0.70543900000000004</c:v>
                </c:pt>
                <c:pt idx="18409">
                  <c:v>0.70552599999999999</c:v>
                </c:pt>
                <c:pt idx="18410">
                  <c:v>0.70561300000000005</c:v>
                </c:pt>
                <c:pt idx="18411">
                  <c:v>0.70569899999999997</c:v>
                </c:pt>
                <c:pt idx="18412">
                  <c:v>0.70578600000000002</c:v>
                </c:pt>
                <c:pt idx="18413">
                  <c:v>0.70587200000000005</c:v>
                </c:pt>
                <c:pt idx="18414">
                  <c:v>0.705959</c:v>
                </c:pt>
                <c:pt idx="18415">
                  <c:v>0.70604500000000003</c:v>
                </c:pt>
                <c:pt idx="18416">
                  <c:v>0.70613099999999995</c:v>
                </c:pt>
                <c:pt idx="18417">
                  <c:v>0.70621699999999998</c:v>
                </c:pt>
                <c:pt idx="18418">
                  <c:v>0.70630300000000001</c:v>
                </c:pt>
                <c:pt idx="18419">
                  <c:v>0.70638900000000004</c:v>
                </c:pt>
                <c:pt idx="18420">
                  <c:v>0.70647499999999996</c:v>
                </c:pt>
                <c:pt idx="18421">
                  <c:v>0.70656099999999999</c:v>
                </c:pt>
                <c:pt idx="18422">
                  <c:v>0.70664700000000003</c:v>
                </c:pt>
                <c:pt idx="18423">
                  <c:v>0.70673200000000003</c:v>
                </c:pt>
                <c:pt idx="18424">
                  <c:v>0.70681799999999995</c:v>
                </c:pt>
                <c:pt idx="18425">
                  <c:v>0.70690299999999995</c:v>
                </c:pt>
                <c:pt idx="18426">
                  <c:v>0.70698899999999998</c:v>
                </c:pt>
                <c:pt idx="18427">
                  <c:v>0.70707399999999998</c:v>
                </c:pt>
                <c:pt idx="18428">
                  <c:v>0.70715899999999998</c:v>
                </c:pt>
                <c:pt idx="18429">
                  <c:v>0.70724399999999998</c:v>
                </c:pt>
                <c:pt idx="18430">
                  <c:v>0.70732899999999999</c:v>
                </c:pt>
                <c:pt idx="18431">
                  <c:v>0.70741399999999999</c:v>
                </c:pt>
                <c:pt idx="18432">
                  <c:v>0.70749899999999999</c:v>
                </c:pt>
                <c:pt idx="18433">
                  <c:v>0.70758399999999999</c:v>
                </c:pt>
                <c:pt idx="18434">
                  <c:v>0.70766799999999996</c:v>
                </c:pt>
                <c:pt idx="18435">
                  <c:v>0.70775299999999997</c:v>
                </c:pt>
                <c:pt idx="18436">
                  <c:v>0.70783799999999997</c:v>
                </c:pt>
                <c:pt idx="18437">
                  <c:v>0.70792200000000005</c:v>
                </c:pt>
                <c:pt idx="18438">
                  <c:v>0.70800600000000002</c:v>
                </c:pt>
                <c:pt idx="18439">
                  <c:v>0.70809100000000003</c:v>
                </c:pt>
                <c:pt idx="18440">
                  <c:v>0.708175</c:v>
                </c:pt>
                <c:pt idx="18441">
                  <c:v>0.70825899999999997</c:v>
                </c:pt>
                <c:pt idx="18442">
                  <c:v>0.70834299999999994</c:v>
                </c:pt>
                <c:pt idx="18443">
                  <c:v>0.70842700000000003</c:v>
                </c:pt>
                <c:pt idx="18444">
                  <c:v>0.708511</c:v>
                </c:pt>
                <c:pt idx="18445">
                  <c:v>0.70859499999999997</c:v>
                </c:pt>
                <c:pt idx="18446">
                  <c:v>0.70867800000000003</c:v>
                </c:pt>
                <c:pt idx="18447">
                  <c:v>0.708762</c:v>
                </c:pt>
                <c:pt idx="18448">
                  <c:v>0.70884499999999995</c:v>
                </c:pt>
                <c:pt idx="18449">
                  <c:v>0.70892900000000003</c:v>
                </c:pt>
                <c:pt idx="18450">
                  <c:v>0.70901199999999998</c:v>
                </c:pt>
                <c:pt idx="18451">
                  <c:v>0.70909599999999995</c:v>
                </c:pt>
                <c:pt idx="18452">
                  <c:v>0.709179</c:v>
                </c:pt>
                <c:pt idx="18453">
                  <c:v>0.70926199999999995</c:v>
                </c:pt>
                <c:pt idx="18454">
                  <c:v>0.709345</c:v>
                </c:pt>
                <c:pt idx="18455">
                  <c:v>0.70942799999999995</c:v>
                </c:pt>
                <c:pt idx="18456">
                  <c:v>0.709511</c:v>
                </c:pt>
                <c:pt idx="18457">
                  <c:v>0.70959399999999995</c:v>
                </c:pt>
                <c:pt idx="18458">
                  <c:v>0.70967599999999997</c:v>
                </c:pt>
                <c:pt idx="18459">
                  <c:v>0.70975900000000003</c:v>
                </c:pt>
                <c:pt idx="18460">
                  <c:v>0.70984100000000006</c:v>
                </c:pt>
                <c:pt idx="18461">
                  <c:v>0.709924</c:v>
                </c:pt>
                <c:pt idx="18462">
                  <c:v>0.71000600000000003</c:v>
                </c:pt>
                <c:pt idx="18463">
                  <c:v>0.71008899999999997</c:v>
                </c:pt>
                <c:pt idx="18464">
                  <c:v>0.710171</c:v>
                </c:pt>
                <c:pt idx="18465">
                  <c:v>0.71025300000000002</c:v>
                </c:pt>
                <c:pt idx="18466">
                  <c:v>0.71033500000000005</c:v>
                </c:pt>
                <c:pt idx="18467">
                  <c:v>0.71041699999999997</c:v>
                </c:pt>
                <c:pt idx="18468">
                  <c:v>0.71049899999999999</c:v>
                </c:pt>
                <c:pt idx="18469">
                  <c:v>0.71058100000000002</c:v>
                </c:pt>
                <c:pt idx="18470">
                  <c:v>0.71066300000000004</c:v>
                </c:pt>
                <c:pt idx="18471">
                  <c:v>0.71074400000000004</c:v>
                </c:pt>
                <c:pt idx="18472">
                  <c:v>0.71082599999999996</c:v>
                </c:pt>
                <c:pt idx="18473">
                  <c:v>0.71090699999999996</c:v>
                </c:pt>
                <c:pt idx="18474">
                  <c:v>0.71098899999999998</c:v>
                </c:pt>
                <c:pt idx="18475">
                  <c:v>0.71106999999999998</c:v>
                </c:pt>
                <c:pt idx="18476">
                  <c:v>0.71115099999999998</c:v>
                </c:pt>
                <c:pt idx="18477">
                  <c:v>0.711233</c:v>
                </c:pt>
                <c:pt idx="18478">
                  <c:v>0.711314</c:v>
                </c:pt>
                <c:pt idx="18479">
                  <c:v>0.711395</c:v>
                </c:pt>
                <c:pt idx="18480">
                  <c:v>0.711476</c:v>
                </c:pt>
                <c:pt idx="18481">
                  <c:v>0.711557</c:v>
                </c:pt>
                <c:pt idx="18482">
                  <c:v>0.71163699999999996</c:v>
                </c:pt>
                <c:pt idx="18483">
                  <c:v>0.71171799999999996</c:v>
                </c:pt>
                <c:pt idx="18484">
                  <c:v>0.71179899999999996</c:v>
                </c:pt>
                <c:pt idx="18485">
                  <c:v>0.71187900000000004</c:v>
                </c:pt>
                <c:pt idx="18486">
                  <c:v>0.71196000000000004</c:v>
                </c:pt>
                <c:pt idx="18487">
                  <c:v>0.71204000000000001</c:v>
                </c:pt>
                <c:pt idx="18488">
                  <c:v>0.71211999999999998</c:v>
                </c:pt>
                <c:pt idx="18489">
                  <c:v>0.71220099999999997</c:v>
                </c:pt>
                <c:pt idx="18490">
                  <c:v>0.71228100000000005</c:v>
                </c:pt>
                <c:pt idx="18491">
                  <c:v>0.71236100000000002</c:v>
                </c:pt>
                <c:pt idx="18492">
                  <c:v>0.71244099999999999</c:v>
                </c:pt>
                <c:pt idx="18493">
                  <c:v>0.71252099999999996</c:v>
                </c:pt>
                <c:pt idx="18494">
                  <c:v>0.71260100000000004</c:v>
                </c:pt>
                <c:pt idx="18495">
                  <c:v>0.71267999999999998</c:v>
                </c:pt>
                <c:pt idx="18496">
                  <c:v>0.71275999999999995</c:v>
                </c:pt>
                <c:pt idx="18497">
                  <c:v>0.71284000000000003</c:v>
                </c:pt>
                <c:pt idx="18498">
                  <c:v>0.71291899999999997</c:v>
                </c:pt>
                <c:pt idx="18499">
                  <c:v>0.71299900000000005</c:v>
                </c:pt>
                <c:pt idx="18500">
                  <c:v>0.71307799999999999</c:v>
                </c:pt>
                <c:pt idx="18501">
                  <c:v>0.71315700000000004</c:v>
                </c:pt>
                <c:pt idx="18502">
                  <c:v>0.71323700000000001</c:v>
                </c:pt>
                <c:pt idx="18503">
                  <c:v>0.71331599999999995</c:v>
                </c:pt>
                <c:pt idx="18504">
                  <c:v>0.713395</c:v>
                </c:pt>
                <c:pt idx="18505">
                  <c:v>0.71347400000000005</c:v>
                </c:pt>
                <c:pt idx="18506">
                  <c:v>0.71355299999999999</c:v>
                </c:pt>
                <c:pt idx="18507">
                  <c:v>0.71363200000000004</c:v>
                </c:pt>
                <c:pt idx="18508">
                  <c:v>0.71370999999999996</c:v>
                </c:pt>
                <c:pt idx="18509">
                  <c:v>0.71378900000000001</c:v>
                </c:pt>
                <c:pt idx="18510">
                  <c:v>0.71386799999999995</c:v>
                </c:pt>
                <c:pt idx="18511">
                  <c:v>0.71394599999999997</c:v>
                </c:pt>
                <c:pt idx="18512">
                  <c:v>0.71402500000000002</c:v>
                </c:pt>
                <c:pt idx="18513">
                  <c:v>0.71410300000000004</c:v>
                </c:pt>
                <c:pt idx="18514">
                  <c:v>0.71418099999999995</c:v>
                </c:pt>
                <c:pt idx="18515">
                  <c:v>0.71425899999999998</c:v>
                </c:pt>
                <c:pt idx="18516">
                  <c:v>0.71433800000000003</c:v>
                </c:pt>
                <c:pt idx="18517">
                  <c:v>0.71441600000000005</c:v>
                </c:pt>
                <c:pt idx="18518">
                  <c:v>0.71449399999999996</c:v>
                </c:pt>
                <c:pt idx="18519">
                  <c:v>0.71457199999999998</c:v>
                </c:pt>
                <c:pt idx="18520">
                  <c:v>0.71464899999999998</c:v>
                </c:pt>
                <c:pt idx="18521">
                  <c:v>0.714727</c:v>
                </c:pt>
                <c:pt idx="18522">
                  <c:v>0.71480500000000002</c:v>
                </c:pt>
                <c:pt idx="18523">
                  <c:v>0.71488200000000002</c:v>
                </c:pt>
                <c:pt idx="18524">
                  <c:v>0.71496000000000004</c:v>
                </c:pt>
                <c:pt idx="18525">
                  <c:v>0.71503700000000003</c:v>
                </c:pt>
                <c:pt idx="18526">
                  <c:v>0.71511499999999995</c:v>
                </c:pt>
                <c:pt idx="18527">
                  <c:v>0.71519200000000005</c:v>
                </c:pt>
                <c:pt idx="18528">
                  <c:v>0.71526900000000004</c:v>
                </c:pt>
                <c:pt idx="18529">
                  <c:v>0.71534699999999996</c:v>
                </c:pt>
                <c:pt idx="18530">
                  <c:v>0.71542399999999995</c:v>
                </c:pt>
                <c:pt idx="18531">
                  <c:v>0.71550100000000005</c:v>
                </c:pt>
                <c:pt idx="18532">
                  <c:v>0.71557800000000005</c:v>
                </c:pt>
                <c:pt idx="18533">
                  <c:v>0.71565400000000001</c:v>
                </c:pt>
                <c:pt idx="18534">
                  <c:v>0.71573100000000001</c:v>
                </c:pt>
                <c:pt idx="18535">
                  <c:v>0.715808</c:v>
                </c:pt>
                <c:pt idx="18536">
                  <c:v>0.71588399999999996</c:v>
                </c:pt>
                <c:pt idx="18537">
                  <c:v>0.71596099999999996</c:v>
                </c:pt>
                <c:pt idx="18538">
                  <c:v>0.71603700000000003</c:v>
                </c:pt>
                <c:pt idx="18539">
                  <c:v>0.71611400000000003</c:v>
                </c:pt>
                <c:pt idx="18540">
                  <c:v>0.71618999999999999</c:v>
                </c:pt>
                <c:pt idx="18541">
                  <c:v>0.71626599999999996</c:v>
                </c:pt>
                <c:pt idx="18542">
                  <c:v>0.71634299999999995</c:v>
                </c:pt>
                <c:pt idx="18543">
                  <c:v>0.71641900000000003</c:v>
                </c:pt>
                <c:pt idx="18544">
                  <c:v>0.71649499999999999</c:v>
                </c:pt>
                <c:pt idx="18545">
                  <c:v>0.71657099999999996</c:v>
                </c:pt>
                <c:pt idx="18546">
                  <c:v>0.71664700000000003</c:v>
                </c:pt>
                <c:pt idx="18547">
                  <c:v>0.71672199999999997</c:v>
                </c:pt>
                <c:pt idx="18548">
                  <c:v>0.71679800000000005</c:v>
                </c:pt>
                <c:pt idx="18549">
                  <c:v>0.71687400000000001</c:v>
                </c:pt>
                <c:pt idx="18550">
                  <c:v>0.71694899999999995</c:v>
                </c:pt>
                <c:pt idx="18551">
                  <c:v>0.71702500000000002</c:v>
                </c:pt>
                <c:pt idx="18552">
                  <c:v>0.71709999999999996</c:v>
                </c:pt>
                <c:pt idx="18553">
                  <c:v>0.71717600000000004</c:v>
                </c:pt>
                <c:pt idx="18554">
                  <c:v>0.71725099999999997</c:v>
                </c:pt>
                <c:pt idx="18555">
                  <c:v>0.71732600000000002</c:v>
                </c:pt>
                <c:pt idx="18556">
                  <c:v>0.71740099999999996</c:v>
                </c:pt>
                <c:pt idx="18557">
                  <c:v>0.717476</c:v>
                </c:pt>
                <c:pt idx="18558">
                  <c:v>0.71755100000000005</c:v>
                </c:pt>
                <c:pt idx="18559">
                  <c:v>0.71762599999999999</c:v>
                </c:pt>
                <c:pt idx="18560">
                  <c:v>0.71770100000000003</c:v>
                </c:pt>
                <c:pt idx="18561">
                  <c:v>0.71777599999999997</c:v>
                </c:pt>
                <c:pt idx="18562">
                  <c:v>0.71784999999999999</c:v>
                </c:pt>
                <c:pt idx="18563">
                  <c:v>0.71792500000000004</c:v>
                </c:pt>
                <c:pt idx="18564">
                  <c:v>0.71799999999999997</c:v>
                </c:pt>
                <c:pt idx="18565">
                  <c:v>0.71807399999999999</c:v>
                </c:pt>
                <c:pt idx="18566">
                  <c:v>0.71814800000000001</c:v>
                </c:pt>
                <c:pt idx="18567">
                  <c:v>0.71822299999999994</c:v>
                </c:pt>
                <c:pt idx="18568">
                  <c:v>0.71829699999999996</c:v>
                </c:pt>
                <c:pt idx="18569">
                  <c:v>0.71837099999999998</c:v>
                </c:pt>
                <c:pt idx="18570">
                  <c:v>0.718445</c:v>
                </c:pt>
                <c:pt idx="18571">
                  <c:v>0.71851900000000002</c:v>
                </c:pt>
                <c:pt idx="18572">
                  <c:v>0.71859300000000004</c:v>
                </c:pt>
                <c:pt idx="18573">
                  <c:v>0.71866699999999994</c:v>
                </c:pt>
                <c:pt idx="18574">
                  <c:v>0.71874099999999996</c:v>
                </c:pt>
                <c:pt idx="18575">
                  <c:v>0.71881499999999998</c:v>
                </c:pt>
                <c:pt idx="18576">
                  <c:v>0.71888799999999997</c:v>
                </c:pt>
                <c:pt idx="18577">
                  <c:v>0.71896199999999999</c:v>
                </c:pt>
                <c:pt idx="18578">
                  <c:v>0.71903600000000001</c:v>
                </c:pt>
                <c:pt idx="18579">
                  <c:v>0.719109</c:v>
                </c:pt>
                <c:pt idx="18580">
                  <c:v>0.71918199999999999</c:v>
                </c:pt>
                <c:pt idx="18581">
                  <c:v>0.71925600000000001</c:v>
                </c:pt>
                <c:pt idx="18582">
                  <c:v>0.719329</c:v>
                </c:pt>
                <c:pt idx="18583">
                  <c:v>0.71940199999999999</c:v>
                </c:pt>
                <c:pt idx="18584">
                  <c:v>0.71947499999999998</c:v>
                </c:pt>
                <c:pt idx="18585">
                  <c:v>0.71954799999999997</c:v>
                </c:pt>
                <c:pt idx="18586">
                  <c:v>0.71962099999999996</c:v>
                </c:pt>
                <c:pt idx="18587">
                  <c:v>0.71969399999999994</c:v>
                </c:pt>
                <c:pt idx="18588">
                  <c:v>0.71976700000000005</c:v>
                </c:pt>
                <c:pt idx="18589">
                  <c:v>0.71984000000000004</c:v>
                </c:pt>
                <c:pt idx="18590">
                  <c:v>0.719912</c:v>
                </c:pt>
                <c:pt idx="18591">
                  <c:v>0.71998499999999999</c:v>
                </c:pt>
                <c:pt idx="18592">
                  <c:v>0.72005699999999995</c:v>
                </c:pt>
                <c:pt idx="18593">
                  <c:v>0.72013000000000005</c:v>
                </c:pt>
                <c:pt idx="18594">
                  <c:v>0.72020200000000001</c:v>
                </c:pt>
                <c:pt idx="18595">
                  <c:v>0.720275</c:v>
                </c:pt>
                <c:pt idx="18596">
                  <c:v>0.72034699999999996</c:v>
                </c:pt>
                <c:pt idx="18597">
                  <c:v>0.72041900000000003</c:v>
                </c:pt>
                <c:pt idx="18598">
                  <c:v>0.72049099999999999</c:v>
                </c:pt>
                <c:pt idx="18599">
                  <c:v>0.72056299999999995</c:v>
                </c:pt>
                <c:pt idx="18600">
                  <c:v>0.72063500000000003</c:v>
                </c:pt>
                <c:pt idx="18601">
                  <c:v>0.72070699999999999</c:v>
                </c:pt>
                <c:pt idx="18602">
                  <c:v>0.72077899999999995</c:v>
                </c:pt>
                <c:pt idx="18603">
                  <c:v>0.72085100000000002</c:v>
                </c:pt>
                <c:pt idx="18604">
                  <c:v>0.72092199999999995</c:v>
                </c:pt>
                <c:pt idx="18605">
                  <c:v>0.72099400000000002</c:v>
                </c:pt>
                <c:pt idx="18606">
                  <c:v>0.72106499999999996</c:v>
                </c:pt>
                <c:pt idx="18607">
                  <c:v>0.72113700000000003</c:v>
                </c:pt>
                <c:pt idx="18608">
                  <c:v>0.72120799999999996</c:v>
                </c:pt>
                <c:pt idx="18609">
                  <c:v>0.72128000000000003</c:v>
                </c:pt>
                <c:pt idx="18610">
                  <c:v>0.72135099999999996</c:v>
                </c:pt>
                <c:pt idx="18611">
                  <c:v>0.72142200000000001</c:v>
                </c:pt>
                <c:pt idx="18612">
                  <c:v>0.72149300000000005</c:v>
                </c:pt>
                <c:pt idx="18613">
                  <c:v>0.72156399999999998</c:v>
                </c:pt>
                <c:pt idx="18614">
                  <c:v>0.72163500000000003</c:v>
                </c:pt>
                <c:pt idx="18615">
                  <c:v>0.72170599999999996</c:v>
                </c:pt>
                <c:pt idx="18616">
                  <c:v>0.721777</c:v>
                </c:pt>
                <c:pt idx="18617">
                  <c:v>0.72184800000000005</c:v>
                </c:pt>
                <c:pt idx="18618">
                  <c:v>0.72191799999999995</c:v>
                </c:pt>
                <c:pt idx="18619">
                  <c:v>0.72198899999999999</c:v>
                </c:pt>
                <c:pt idx="18620">
                  <c:v>0.72205900000000001</c:v>
                </c:pt>
                <c:pt idx="18621">
                  <c:v>0.72213000000000005</c:v>
                </c:pt>
                <c:pt idx="18622">
                  <c:v>0.72219999999999995</c:v>
                </c:pt>
                <c:pt idx="18623">
                  <c:v>0.722271</c:v>
                </c:pt>
                <c:pt idx="18624">
                  <c:v>0.72234100000000001</c:v>
                </c:pt>
                <c:pt idx="18625">
                  <c:v>0.72241100000000003</c:v>
                </c:pt>
                <c:pt idx="18626">
                  <c:v>0.72248100000000004</c:v>
                </c:pt>
                <c:pt idx="18627">
                  <c:v>0.72255100000000005</c:v>
                </c:pt>
                <c:pt idx="18628">
                  <c:v>0.72262099999999996</c:v>
                </c:pt>
                <c:pt idx="18629">
                  <c:v>0.72269099999999997</c:v>
                </c:pt>
                <c:pt idx="18630">
                  <c:v>0.72276099999999999</c:v>
                </c:pt>
                <c:pt idx="18631">
                  <c:v>0.722831</c:v>
                </c:pt>
                <c:pt idx="18632">
                  <c:v>0.72290100000000002</c:v>
                </c:pt>
                <c:pt idx="18633">
                  <c:v>0.72297</c:v>
                </c:pt>
                <c:pt idx="18634">
                  <c:v>0.72304000000000002</c:v>
                </c:pt>
                <c:pt idx="18635">
                  <c:v>0.72311000000000003</c:v>
                </c:pt>
                <c:pt idx="18636">
                  <c:v>0.72317900000000002</c:v>
                </c:pt>
                <c:pt idx="18637">
                  <c:v>0.723248</c:v>
                </c:pt>
                <c:pt idx="18638">
                  <c:v>0.72331800000000002</c:v>
                </c:pt>
                <c:pt idx="18639">
                  <c:v>0.723387</c:v>
                </c:pt>
                <c:pt idx="18640">
                  <c:v>0.72345599999999999</c:v>
                </c:pt>
                <c:pt idx="18641">
                  <c:v>0.72352499999999997</c:v>
                </c:pt>
                <c:pt idx="18642">
                  <c:v>0.72359399999999996</c:v>
                </c:pt>
                <c:pt idx="18643">
                  <c:v>0.72366299999999995</c:v>
                </c:pt>
                <c:pt idx="18644">
                  <c:v>0.72373200000000004</c:v>
                </c:pt>
                <c:pt idx="18645">
                  <c:v>0.72380100000000003</c:v>
                </c:pt>
                <c:pt idx="18646">
                  <c:v>0.72387000000000001</c:v>
                </c:pt>
                <c:pt idx="18647">
                  <c:v>0.723939</c:v>
                </c:pt>
                <c:pt idx="18648">
                  <c:v>0.72400699999999996</c:v>
                </c:pt>
                <c:pt idx="18649">
                  <c:v>0.72407600000000005</c:v>
                </c:pt>
                <c:pt idx="18650">
                  <c:v>0.72414400000000001</c:v>
                </c:pt>
                <c:pt idx="18651">
                  <c:v>0.724213</c:v>
                </c:pt>
                <c:pt idx="18652">
                  <c:v>0.72428099999999995</c:v>
                </c:pt>
                <c:pt idx="18653">
                  <c:v>0.72434900000000002</c:v>
                </c:pt>
                <c:pt idx="18654">
                  <c:v>0.72441800000000001</c:v>
                </c:pt>
                <c:pt idx="18655">
                  <c:v>0.72448599999999996</c:v>
                </c:pt>
                <c:pt idx="18656">
                  <c:v>0.72455400000000003</c:v>
                </c:pt>
                <c:pt idx="18657">
                  <c:v>0.72462199999999999</c:v>
                </c:pt>
                <c:pt idx="18658">
                  <c:v>0.72468999999999995</c:v>
                </c:pt>
                <c:pt idx="18659">
                  <c:v>0.72475800000000001</c:v>
                </c:pt>
                <c:pt idx="18660">
                  <c:v>0.72482599999999997</c:v>
                </c:pt>
                <c:pt idx="18661">
                  <c:v>0.72489300000000001</c:v>
                </c:pt>
                <c:pt idx="18662">
                  <c:v>0.72496099999999997</c:v>
                </c:pt>
                <c:pt idx="18663">
                  <c:v>0.72502900000000003</c:v>
                </c:pt>
                <c:pt idx="18664">
                  <c:v>0.72509599999999996</c:v>
                </c:pt>
                <c:pt idx="18665">
                  <c:v>0.72516400000000003</c:v>
                </c:pt>
                <c:pt idx="18666">
                  <c:v>0.72523099999999996</c:v>
                </c:pt>
                <c:pt idx="18667">
                  <c:v>0.72529900000000003</c:v>
                </c:pt>
                <c:pt idx="18668">
                  <c:v>0.72536599999999996</c:v>
                </c:pt>
                <c:pt idx="18669">
                  <c:v>0.72543299999999999</c:v>
                </c:pt>
                <c:pt idx="18670">
                  <c:v>0.72550000000000003</c:v>
                </c:pt>
                <c:pt idx="18671">
                  <c:v>0.72556799999999999</c:v>
                </c:pt>
                <c:pt idx="18672">
                  <c:v>0.72563500000000003</c:v>
                </c:pt>
                <c:pt idx="18673">
                  <c:v>0.72570199999999996</c:v>
                </c:pt>
                <c:pt idx="18674">
                  <c:v>0.725769</c:v>
                </c:pt>
                <c:pt idx="18675">
                  <c:v>0.72583500000000001</c:v>
                </c:pt>
                <c:pt idx="18676">
                  <c:v>0.72590200000000005</c:v>
                </c:pt>
                <c:pt idx="18677">
                  <c:v>0.72596899999999998</c:v>
                </c:pt>
                <c:pt idx="18678">
                  <c:v>0.72603600000000001</c:v>
                </c:pt>
                <c:pt idx="18679">
                  <c:v>0.72610200000000003</c:v>
                </c:pt>
                <c:pt idx="18680">
                  <c:v>0.72616899999999995</c:v>
                </c:pt>
                <c:pt idx="18681">
                  <c:v>0.72623499999999996</c:v>
                </c:pt>
                <c:pt idx="18682">
                  <c:v>0.72630099999999997</c:v>
                </c:pt>
                <c:pt idx="18683">
                  <c:v>0.72636800000000001</c:v>
                </c:pt>
                <c:pt idx="18684">
                  <c:v>0.72643400000000002</c:v>
                </c:pt>
                <c:pt idx="18685">
                  <c:v>0.72650000000000003</c:v>
                </c:pt>
                <c:pt idx="18686">
                  <c:v>0.72656600000000005</c:v>
                </c:pt>
                <c:pt idx="18687">
                  <c:v>0.72663199999999994</c:v>
                </c:pt>
                <c:pt idx="18688">
                  <c:v>0.72669799999999996</c:v>
                </c:pt>
                <c:pt idx="18689">
                  <c:v>0.72676399999999997</c:v>
                </c:pt>
                <c:pt idx="18690">
                  <c:v>0.72682999999999998</c:v>
                </c:pt>
                <c:pt idx="18691">
                  <c:v>0.72689599999999999</c:v>
                </c:pt>
                <c:pt idx="18692">
                  <c:v>0.726962</c:v>
                </c:pt>
                <c:pt idx="18693">
                  <c:v>0.72702699999999998</c:v>
                </c:pt>
                <c:pt idx="18694">
                  <c:v>0.72709299999999999</c:v>
                </c:pt>
                <c:pt idx="18695">
                  <c:v>0.727159</c:v>
                </c:pt>
                <c:pt idx="18696">
                  <c:v>0.72722399999999998</c:v>
                </c:pt>
                <c:pt idx="18697">
                  <c:v>0.72728999999999999</c:v>
                </c:pt>
                <c:pt idx="18698">
                  <c:v>0.72735499999999997</c:v>
                </c:pt>
                <c:pt idx="18699">
                  <c:v>0.72741999999999996</c:v>
                </c:pt>
                <c:pt idx="18700">
                  <c:v>0.72748500000000005</c:v>
                </c:pt>
                <c:pt idx="18701">
                  <c:v>0.72755099999999995</c:v>
                </c:pt>
                <c:pt idx="18702">
                  <c:v>0.72761600000000004</c:v>
                </c:pt>
                <c:pt idx="18703">
                  <c:v>0.72768100000000002</c:v>
                </c:pt>
                <c:pt idx="18704">
                  <c:v>0.727746</c:v>
                </c:pt>
                <c:pt idx="18705">
                  <c:v>0.72781099999999999</c:v>
                </c:pt>
                <c:pt idx="18706">
                  <c:v>0.72787500000000005</c:v>
                </c:pt>
                <c:pt idx="18707">
                  <c:v>0.72794000000000003</c:v>
                </c:pt>
                <c:pt idx="18708">
                  <c:v>0.72800500000000001</c:v>
                </c:pt>
                <c:pt idx="18709">
                  <c:v>0.72806999999999999</c:v>
                </c:pt>
                <c:pt idx="18710">
                  <c:v>0.72813399999999995</c:v>
                </c:pt>
                <c:pt idx="18711">
                  <c:v>0.72819900000000004</c:v>
                </c:pt>
                <c:pt idx="18712">
                  <c:v>0.72826299999999999</c:v>
                </c:pt>
                <c:pt idx="18713">
                  <c:v>0.72832799999999998</c:v>
                </c:pt>
                <c:pt idx="18714">
                  <c:v>0.72839200000000004</c:v>
                </c:pt>
                <c:pt idx="18715">
                  <c:v>0.72845599999999999</c:v>
                </c:pt>
                <c:pt idx="18716">
                  <c:v>0.72851999999999995</c:v>
                </c:pt>
                <c:pt idx="18717">
                  <c:v>0.72858500000000004</c:v>
                </c:pt>
                <c:pt idx="18718">
                  <c:v>0.72864899999999999</c:v>
                </c:pt>
                <c:pt idx="18719">
                  <c:v>0.72871300000000006</c:v>
                </c:pt>
                <c:pt idx="18720">
                  <c:v>0.72877700000000001</c:v>
                </c:pt>
                <c:pt idx="18721">
                  <c:v>0.72884000000000004</c:v>
                </c:pt>
                <c:pt idx="18722">
                  <c:v>0.728904</c:v>
                </c:pt>
                <c:pt idx="18723">
                  <c:v>0.72896799999999995</c:v>
                </c:pt>
                <c:pt idx="18724">
                  <c:v>0.72903200000000001</c:v>
                </c:pt>
                <c:pt idx="18725">
                  <c:v>0.72909500000000005</c:v>
                </c:pt>
                <c:pt idx="18726">
                  <c:v>0.729159</c:v>
                </c:pt>
                <c:pt idx="18727">
                  <c:v>0.72922299999999995</c:v>
                </c:pt>
                <c:pt idx="18728">
                  <c:v>0.72928599999999999</c:v>
                </c:pt>
                <c:pt idx="18729">
                  <c:v>0.72934900000000003</c:v>
                </c:pt>
                <c:pt idx="18730">
                  <c:v>0.72941299999999998</c:v>
                </c:pt>
                <c:pt idx="18731">
                  <c:v>0.72947600000000001</c:v>
                </c:pt>
                <c:pt idx="18732">
                  <c:v>0.72953900000000005</c:v>
                </c:pt>
                <c:pt idx="18733">
                  <c:v>0.72960199999999997</c:v>
                </c:pt>
                <c:pt idx="18734">
                  <c:v>0.72966500000000001</c:v>
                </c:pt>
                <c:pt idx="18735">
                  <c:v>0.72972800000000004</c:v>
                </c:pt>
                <c:pt idx="18736">
                  <c:v>0.72979099999999997</c:v>
                </c:pt>
                <c:pt idx="18737">
                  <c:v>0.729854</c:v>
                </c:pt>
                <c:pt idx="18738">
                  <c:v>0.72991700000000004</c:v>
                </c:pt>
                <c:pt idx="18739">
                  <c:v>0.72997999999999996</c:v>
                </c:pt>
                <c:pt idx="18740">
                  <c:v>0.730043</c:v>
                </c:pt>
                <c:pt idx="18741">
                  <c:v>0.730105</c:v>
                </c:pt>
                <c:pt idx="18742">
                  <c:v>0.73016800000000004</c:v>
                </c:pt>
                <c:pt idx="18743">
                  <c:v>0.73023000000000005</c:v>
                </c:pt>
                <c:pt idx="18744">
                  <c:v>0.73029299999999997</c:v>
                </c:pt>
                <c:pt idx="18745">
                  <c:v>0.73035499999999998</c:v>
                </c:pt>
                <c:pt idx="18746">
                  <c:v>0.73041800000000001</c:v>
                </c:pt>
                <c:pt idx="18747">
                  <c:v>0.73048000000000002</c:v>
                </c:pt>
                <c:pt idx="18748">
                  <c:v>0.73054200000000002</c:v>
                </c:pt>
                <c:pt idx="18749">
                  <c:v>0.73060400000000003</c:v>
                </c:pt>
                <c:pt idx="18750">
                  <c:v>0.73066600000000004</c:v>
                </c:pt>
                <c:pt idx="18751">
                  <c:v>0.73072800000000004</c:v>
                </c:pt>
                <c:pt idx="18752">
                  <c:v>0.73079000000000005</c:v>
                </c:pt>
                <c:pt idx="18753">
                  <c:v>0.73085199999999995</c:v>
                </c:pt>
                <c:pt idx="18754">
                  <c:v>0.73091399999999995</c:v>
                </c:pt>
                <c:pt idx="18755">
                  <c:v>0.73097599999999996</c:v>
                </c:pt>
                <c:pt idx="18756">
                  <c:v>0.73103799999999997</c:v>
                </c:pt>
                <c:pt idx="18757">
                  <c:v>0.73109900000000005</c:v>
                </c:pt>
                <c:pt idx="18758">
                  <c:v>0.73116099999999995</c:v>
                </c:pt>
                <c:pt idx="18759">
                  <c:v>0.73122299999999996</c:v>
                </c:pt>
                <c:pt idx="18760">
                  <c:v>0.73128400000000005</c:v>
                </c:pt>
                <c:pt idx="18761">
                  <c:v>0.73134600000000005</c:v>
                </c:pt>
                <c:pt idx="18762">
                  <c:v>0.73140700000000003</c:v>
                </c:pt>
                <c:pt idx="18763">
                  <c:v>0.73146800000000001</c:v>
                </c:pt>
                <c:pt idx="18764">
                  <c:v>0.73152899999999998</c:v>
                </c:pt>
                <c:pt idx="18765">
                  <c:v>0.73159099999999999</c:v>
                </c:pt>
                <c:pt idx="18766">
                  <c:v>0.73165199999999997</c:v>
                </c:pt>
                <c:pt idx="18767">
                  <c:v>0.73171299999999995</c:v>
                </c:pt>
                <c:pt idx="18768">
                  <c:v>0.73177400000000004</c:v>
                </c:pt>
                <c:pt idx="18769">
                  <c:v>0.73183500000000001</c:v>
                </c:pt>
                <c:pt idx="18770">
                  <c:v>0.73189599999999999</c:v>
                </c:pt>
                <c:pt idx="18771">
                  <c:v>0.73195699999999997</c:v>
                </c:pt>
                <c:pt idx="18772">
                  <c:v>0.73201700000000003</c:v>
                </c:pt>
                <c:pt idx="18773">
                  <c:v>0.73207800000000001</c:v>
                </c:pt>
                <c:pt idx="18774">
                  <c:v>0.73213899999999998</c:v>
                </c:pt>
                <c:pt idx="18775">
                  <c:v>0.73219900000000004</c:v>
                </c:pt>
                <c:pt idx="18776">
                  <c:v>0.73226000000000002</c:v>
                </c:pt>
                <c:pt idx="18777">
                  <c:v>0.73231999999999997</c:v>
                </c:pt>
                <c:pt idx="18778">
                  <c:v>0.73238099999999995</c:v>
                </c:pt>
                <c:pt idx="18779">
                  <c:v>0.73244100000000001</c:v>
                </c:pt>
                <c:pt idx="18780">
                  <c:v>0.73250099999999996</c:v>
                </c:pt>
                <c:pt idx="18781">
                  <c:v>0.73256200000000005</c:v>
                </c:pt>
                <c:pt idx="18782">
                  <c:v>0.732622</c:v>
                </c:pt>
                <c:pt idx="18783">
                  <c:v>0.73268200000000006</c:v>
                </c:pt>
                <c:pt idx="18784">
                  <c:v>0.732742</c:v>
                </c:pt>
                <c:pt idx="18785">
                  <c:v>0.73280199999999995</c:v>
                </c:pt>
                <c:pt idx="18786">
                  <c:v>0.73286200000000001</c:v>
                </c:pt>
                <c:pt idx="18787">
                  <c:v>0.73292199999999996</c:v>
                </c:pt>
                <c:pt idx="18788">
                  <c:v>0.73298200000000002</c:v>
                </c:pt>
                <c:pt idx="18789">
                  <c:v>0.73304100000000005</c:v>
                </c:pt>
                <c:pt idx="18790">
                  <c:v>0.733101</c:v>
                </c:pt>
                <c:pt idx="18791">
                  <c:v>0.73316099999999995</c:v>
                </c:pt>
                <c:pt idx="18792">
                  <c:v>0.73321999999999998</c:v>
                </c:pt>
                <c:pt idx="18793">
                  <c:v>0.73328000000000004</c:v>
                </c:pt>
                <c:pt idx="18794">
                  <c:v>0.73333899999999996</c:v>
                </c:pt>
                <c:pt idx="18795">
                  <c:v>0.73339900000000002</c:v>
                </c:pt>
                <c:pt idx="18796">
                  <c:v>0.73345800000000005</c:v>
                </c:pt>
                <c:pt idx="18797">
                  <c:v>0.73351699999999997</c:v>
                </c:pt>
                <c:pt idx="18798">
                  <c:v>0.73357700000000003</c:v>
                </c:pt>
                <c:pt idx="18799">
                  <c:v>0.73363599999999995</c:v>
                </c:pt>
                <c:pt idx="18800">
                  <c:v>0.73369499999999999</c:v>
                </c:pt>
                <c:pt idx="18801">
                  <c:v>0.73375400000000002</c:v>
                </c:pt>
                <c:pt idx="18802">
                  <c:v>0.73381300000000005</c:v>
                </c:pt>
                <c:pt idx="18803">
                  <c:v>0.73387199999999997</c:v>
                </c:pt>
                <c:pt idx="18804">
                  <c:v>0.733931</c:v>
                </c:pt>
                <c:pt idx="18805">
                  <c:v>0.73399000000000003</c:v>
                </c:pt>
                <c:pt idx="18806">
                  <c:v>0.73404899999999995</c:v>
                </c:pt>
                <c:pt idx="18807">
                  <c:v>0.73410699999999995</c:v>
                </c:pt>
                <c:pt idx="18808">
                  <c:v>0.73416599999999999</c:v>
                </c:pt>
                <c:pt idx="18809">
                  <c:v>0.73422500000000002</c:v>
                </c:pt>
                <c:pt idx="18810">
                  <c:v>0.73428300000000002</c:v>
                </c:pt>
                <c:pt idx="18811">
                  <c:v>0.73434200000000005</c:v>
                </c:pt>
                <c:pt idx="18812">
                  <c:v>0.73440000000000005</c:v>
                </c:pt>
                <c:pt idx="18813">
                  <c:v>0.73445800000000006</c:v>
                </c:pt>
                <c:pt idx="18814">
                  <c:v>0.73451699999999998</c:v>
                </c:pt>
                <c:pt idx="18815">
                  <c:v>0.73457499999999998</c:v>
                </c:pt>
                <c:pt idx="18816">
                  <c:v>0.73463299999999998</c:v>
                </c:pt>
                <c:pt idx="18817">
                  <c:v>0.73469099999999998</c:v>
                </c:pt>
                <c:pt idx="18818">
                  <c:v>0.73474899999999999</c:v>
                </c:pt>
                <c:pt idx="18819">
                  <c:v>0.73480699999999999</c:v>
                </c:pt>
                <c:pt idx="18820">
                  <c:v>0.73486499999999999</c:v>
                </c:pt>
                <c:pt idx="18821">
                  <c:v>0.73492299999999999</c:v>
                </c:pt>
                <c:pt idx="18822">
                  <c:v>0.734981</c:v>
                </c:pt>
                <c:pt idx="18823">
                  <c:v>0.735039</c:v>
                </c:pt>
                <c:pt idx="18824">
                  <c:v>0.735097</c:v>
                </c:pt>
                <c:pt idx="18825">
                  <c:v>0.73515399999999997</c:v>
                </c:pt>
                <c:pt idx="18826">
                  <c:v>0.73521199999999998</c:v>
                </c:pt>
                <c:pt idx="18827">
                  <c:v>0.73526999999999998</c:v>
                </c:pt>
                <c:pt idx="18828">
                  <c:v>0.73532699999999995</c:v>
                </c:pt>
                <c:pt idx="18829">
                  <c:v>0.73538499999999996</c:v>
                </c:pt>
                <c:pt idx="18830">
                  <c:v>0.73544200000000004</c:v>
                </c:pt>
                <c:pt idx="18831">
                  <c:v>0.73549900000000001</c:v>
                </c:pt>
                <c:pt idx="18832">
                  <c:v>0.73555700000000002</c:v>
                </c:pt>
                <c:pt idx="18833">
                  <c:v>0.73561399999999999</c:v>
                </c:pt>
                <c:pt idx="18834">
                  <c:v>0.73567099999999996</c:v>
                </c:pt>
                <c:pt idx="18835">
                  <c:v>0.73572800000000005</c:v>
                </c:pt>
                <c:pt idx="18836">
                  <c:v>0.73578500000000002</c:v>
                </c:pt>
                <c:pt idx="18837">
                  <c:v>0.735842</c:v>
                </c:pt>
                <c:pt idx="18838">
                  <c:v>0.73589899999999997</c:v>
                </c:pt>
                <c:pt idx="18839">
                  <c:v>0.73595600000000005</c:v>
                </c:pt>
                <c:pt idx="18840">
                  <c:v>0.73601300000000003</c:v>
                </c:pt>
                <c:pt idx="18841">
                  <c:v>0.73607</c:v>
                </c:pt>
                <c:pt idx="18842">
                  <c:v>0.73612699999999998</c:v>
                </c:pt>
                <c:pt idx="18843">
                  <c:v>0.73618300000000003</c:v>
                </c:pt>
                <c:pt idx="18844">
                  <c:v>0.73624000000000001</c:v>
                </c:pt>
                <c:pt idx="18845">
                  <c:v>0.73629599999999995</c:v>
                </c:pt>
                <c:pt idx="18846">
                  <c:v>0.73635300000000004</c:v>
                </c:pt>
                <c:pt idx="18847">
                  <c:v>0.73640899999999998</c:v>
                </c:pt>
                <c:pt idx="18848">
                  <c:v>0.73646599999999995</c:v>
                </c:pt>
                <c:pt idx="18849">
                  <c:v>0.73652200000000001</c:v>
                </c:pt>
                <c:pt idx="18850">
                  <c:v>0.73657799999999995</c:v>
                </c:pt>
                <c:pt idx="18851">
                  <c:v>0.73663500000000004</c:v>
                </c:pt>
                <c:pt idx="18852">
                  <c:v>0.73669099999999998</c:v>
                </c:pt>
                <c:pt idx="18853">
                  <c:v>0.73674700000000004</c:v>
                </c:pt>
                <c:pt idx="18854">
                  <c:v>0.73680299999999999</c:v>
                </c:pt>
                <c:pt idx="18855">
                  <c:v>0.73685900000000004</c:v>
                </c:pt>
                <c:pt idx="18856">
                  <c:v>0.73691499999999999</c:v>
                </c:pt>
                <c:pt idx="18857">
                  <c:v>0.73697100000000004</c:v>
                </c:pt>
                <c:pt idx="18858">
                  <c:v>0.73702699999999999</c:v>
                </c:pt>
                <c:pt idx="18859">
                  <c:v>0.73708300000000004</c:v>
                </c:pt>
                <c:pt idx="18860">
                  <c:v>0.73713799999999996</c:v>
                </c:pt>
                <c:pt idx="18861">
                  <c:v>0.73719400000000002</c:v>
                </c:pt>
                <c:pt idx="18862">
                  <c:v>0.73724999999999996</c:v>
                </c:pt>
                <c:pt idx="18863">
                  <c:v>0.73730499999999999</c:v>
                </c:pt>
                <c:pt idx="18864">
                  <c:v>0.73736100000000004</c:v>
                </c:pt>
                <c:pt idx="18865">
                  <c:v>0.73741599999999996</c:v>
                </c:pt>
                <c:pt idx="18866">
                  <c:v>0.73747200000000002</c:v>
                </c:pt>
                <c:pt idx="18867">
                  <c:v>0.73752700000000004</c:v>
                </c:pt>
                <c:pt idx="18868">
                  <c:v>0.73758199999999996</c:v>
                </c:pt>
                <c:pt idx="18869">
                  <c:v>0.73763699999999999</c:v>
                </c:pt>
                <c:pt idx="18870">
                  <c:v>0.73769300000000004</c:v>
                </c:pt>
                <c:pt idx="18871">
                  <c:v>0.73774799999999996</c:v>
                </c:pt>
                <c:pt idx="18872">
                  <c:v>0.73780299999999999</c:v>
                </c:pt>
                <c:pt idx="18873">
                  <c:v>0.73785800000000001</c:v>
                </c:pt>
                <c:pt idx="18874">
                  <c:v>0.73791300000000004</c:v>
                </c:pt>
                <c:pt idx="18875">
                  <c:v>0.73796799999999996</c:v>
                </c:pt>
                <c:pt idx="18876">
                  <c:v>0.73802299999999998</c:v>
                </c:pt>
                <c:pt idx="18877">
                  <c:v>0.73807800000000001</c:v>
                </c:pt>
                <c:pt idx="18878">
                  <c:v>0.73813200000000001</c:v>
                </c:pt>
                <c:pt idx="18879">
                  <c:v>0.73818700000000004</c:v>
                </c:pt>
                <c:pt idx="18880">
                  <c:v>0.73824199999999995</c:v>
                </c:pt>
                <c:pt idx="18881">
                  <c:v>0.73829599999999995</c:v>
                </c:pt>
                <c:pt idx="18882">
                  <c:v>0.73835099999999998</c:v>
                </c:pt>
                <c:pt idx="18883">
                  <c:v>0.73840499999999998</c:v>
                </c:pt>
                <c:pt idx="18884">
                  <c:v>0.73846000000000001</c:v>
                </c:pt>
                <c:pt idx="18885">
                  <c:v>0.738514</c:v>
                </c:pt>
                <c:pt idx="18886">
                  <c:v>0.738568</c:v>
                </c:pt>
                <c:pt idx="18887">
                  <c:v>0.73862300000000003</c:v>
                </c:pt>
                <c:pt idx="18888">
                  <c:v>0.73867700000000003</c:v>
                </c:pt>
                <c:pt idx="18889">
                  <c:v>0.73873100000000003</c:v>
                </c:pt>
                <c:pt idx="18890">
                  <c:v>0.73878500000000003</c:v>
                </c:pt>
                <c:pt idx="18891">
                  <c:v>0.73883900000000002</c:v>
                </c:pt>
                <c:pt idx="18892">
                  <c:v>0.73889300000000002</c:v>
                </c:pt>
                <c:pt idx="18893">
                  <c:v>0.73894700000000002</c:v>
                </c:pt>
                <c:pt idx="18894">
                  <c:v>0.73900100000000002</c:v>
                </c:pt>
                <c:pt idx="18895">
                  <c:v>0.73905500000000002</c:v>
                </c:pt>
                <c:pt idx="18896">
                  <c:v>0.73910900000000002</c:v>
                </c:pt>
                <c:pt idx="18897">
                  <c:v>0.73916300000000001</c:v>
                </c:pt>
                <c:pt idx="18898">
                  <c:v>0.73921599999999998</c:v>
                </c:pt>
                <c:pt idx="18899">
                  <c:v>0.73926999999999998</c:v>
                </c:pt>
                <c:pt idx="18900">
                  <c:v>0.73932399999999998</c:v>
                </c:pt>
                <c:pt idx="18901">
                  <c:v>0.73937699999999995</c:v>
                </c:pt>
                <c:pt idx="18902">
                  <c:v>0.73943099999999995</c:v>
                </c:pt>
                <c:pt idx="18903">
                  <c:v>0.73948400000000003</c:v>
                </c:pt>
                <c:pt idx="18904">
                  <c:v>0.739537</c:v>
                </c:pt>
                <c:pt idx="18905">
                  <c:v>0.739591</c:v>
                </c:pt>
                <c:pt idx="18906">
                  <c:v>0.73964399999999997</c:v>
                </c:pt>
                <c:pt idx="18907">
                  <c:v>0.73969700000000005</c:v>
                </c:pt>
                <c:pt idx="18908">
                  <c:v>0.73975000000000002</c:v>
                </c:pt>
                <c:pt idx="18909">
                  <c:v>0.73980400000000002</c:v>
                </c:pt>
                <c:pt idx="18910">
                  <c:v>0.73985699999999999</c:v>
                </c:pt>
                <c:pt idx="18911">
                  <c:v>0.73990999999999996</c:v>
                </c:pt>
                <c:pt idx="18912">
                  <c:v>0.73996300000000004</c:v>
                </c:pt>
                <c:pt idx="18913">
                  <c:v>0.74001600000000001</c:v>
                </c:pt>
                <c:pt idx="18914">
                  <c:v>0.74006799999999995</c:v>
                </c:pt>
                <c:pt idx="18915">
                  <c:v>0.74012100000000003</c:v>
                </c:pt>
                <c:pt idx="18916">
                  <c:v>0.740174</c:v>
                </c:pt>
                <c:pt idx="18917">
                  <c:v>0.74022699999999997</c:v>
                </c:pt>
                <c:pt idx="18918">
                  <c:v>0.74027900000000002</c:v>
                </c:pt>
                <c:pt idx="18919">
                  <c:v>0.74033199999999999</c:v>
                </c:pt>
                <c:pt idx="18920">
                  <c:v>0.74038400000000004</c:v>
                </c:pt>
                <c:pt idx="18921">
                  <c:v>0.74043700000000001</c:v>
                </c:pt>
                <c:pt idx="18922">
                  <c:v>0.74048899999999995</c:v>
                </c:pt>
                <c:pt idx="18923">
                  <c:v>0.74054200000000003</c:v>
                </c:pt>
                <c:pt idx="18924">
                  <c:v>0.74059399999999997</c:v>
                </c:pt>
                <c:pt idx="18925">
                  <c:v>0.74064600000000003</c:v>
                </c:pt>
                <c:pt idx="18926">
                  <c:v>0.740699</c:v>
                </c:pt>
                <c:pt idx="18927">
                  <c:v>0.74075100000000005</c:v>
                </c:pt>
                <c:pt idx="18928">
                  <c:v>0.74080299999999999</c:v>
                </c:pt>
                <c:pt idx="18929">
                  <c:v>0.74085500000000004</c:v>
                </c:pt>
                <c:pt idx="18930">
                  <c:v>0.74090699999999998</c:v>
                </c:pt>
                <c:pt idx="18931">
                  <c:v>0.74095900000000003</c:v>
                </c:pt>
                <c:pt idx="18932">
                  <c:v>0.74101099999999998</c:v>
                </c:pt>
                <c:pt idx="18933">
                  <c:v>0.74106300000000003</c:v>
                </c:pt>
                <c:pt idx="18934">
                  <c:v>0.74111499999999997</c:v>
                </c:pt>
                <c:pt idx="18935">
                  <c:v>0.74116700000000002</c:v>
                </c:pt>
                <c:pt idx="18936">
                  <c:v>0.74121800000000004</c:v>
                </c:pt>
                <c:pt idx="18937">
                  <c:v>0.74126999999999998</c:v>
                </c:pt>
                <c:pt idx="18938">
                  <c:v>0.74132200000000004</c:v>
                </c:pt>
                <c:pt idx="18939">
                  <c:v>0.74137299999999995</c:v>
                </c:pt>
                <c:pt idx="18940">
                  <c:v>0.741425</c:v>
                </c:pt>
                <c:pt idx="18941">
                  <c:v>0.74147600000000002</c:v>
                </c:pt>
                <c:pt idx="18942">
                  <c:v>0.74152799999999996</c:v>
                </c:pt>
                <c:pt idx="18943">
                  <c:v>0.74157899999999999</c:v>
                </c:pt>
                <c:pt idx="18944">
                  <c:v>0.74163000000000001</c:v>
                </c:pt>
                <c:pt idx="18945">
                  <c:v>0.74168199999999995</c:v>
                </c:pt>
                <c:pt idx="18946">
                  <c:v>0.74173299999999998</c:v>
                </c:pt>
                <c:pt idx="18947">
                  <c:v>0.741784</c:v>
                </c:pt>
                <c:pt idx="18948">
                  <c:v>0.74183500000000002</c:v>
                </c:pt>
                <c:pt idx="18949">
                  <c:v>0.74188600000000005</c:v>
                </c:pt>
                <c:pt idx="18950">
                  <c:v>0.74193699999999996</c:v>
                </c:pt>
                <c:pt idx="18951">
                  <c:v>0.74198799999999998</c:v>
                </c:pt>
                <c:pt idx="18952">
                  <c:v>0.742039</c:v>
                </c:pt>
                <c:pt idx="18953">
                  <c:v>0.74209000000000003</c:v>
                </c:pt>
                <c:pt idx="18954">
                  <c:v>0.74214100000000005</c:v>
                </c:pt>
                <c:pt idx="18955">
                  <c:v>0.74219199999999996</c:v>
                </c:pt>
                <c:pt idx="18956">
                  <c:v>0.74224199999999996</c:v>
                </c:pt>
                <c:pt idx="18957">
                  <c:v>0.74229299999999998</c:v>
                </c:pt>
                <c:pt idx="18958">
                  <c:v>0.742344</c:v>
                </c:pt>
                <c:pt idx="18959">
                  <c:v>0.742394</c:v>
                </c:pt>
                <c:pt idx="18960">
                  <c:v>0.74244500000000002</c:v>
                </c:pt>
                <c:pt idx="18961">
                  <c:v>0.74249500000000002</c:v>
                </c:pt>
                <c:pt idx="18962">
                  <c:v>0.74254600000000004</c:v>
                </c:pt>
                <c:pt idx="18963">
                  <c:v>0.74259600000000003</c:v>
                </c:pt>
                <c:pt idx="18964">
                  <c:v>0.74264600000000003</c:v>
                </c:pt>
                <c:pt idx="18965">
                  <c:v>0.74269700000000005</c:v>
                </c:pt>
                <c:pt idx="18966">
                  <c:v>0.74274700000000005</c:v>
                </c:pt>
                <c:pt idx="18967">
                  <c:v>0.74279700000000004</c:v>
                </c:pt>
                <c:pt idx="18968">
                  <c:v>0.74284700000000004</c:v>
                </c:pt>
                <c:pt idx="18969">
                  <c:v>0.74289700000000003</c:v>
                </c:pt>
                <c:pt idx="18970">
                  <c:v>0.74294700000000002</c:v>
                </c:pt>
                <c:pt idx="18971">
                  <c:v>0.74299700000000002</c:v>
                </c:pt>
                <c:pt idx="18972">
                  <c:v>0.74304700000000001</c:v>
                </c:pt>
                <c:pt idx="18973">
                  <c:v>0.74309700000000001</c:v>
                </c:pt>
                <c:pt idx="18974">
                  <c:v>0.743147</c:v>
                </c:pt>
                <c:pt idx="18975">
                  <c:v>0.743197</c:v>
                </c:pt>
                <c:pt idx="18976">
                  <c:v>0.74324599999999996</c:v>
                </c:pt>
                <c:pt idx="18977">
                  <c:v>0.74329599999999996</c:v>
                </c:pt>
                <c:pt idx="18978">
                  <c:v>0.74334599999999995</c:v>
                </c:pt>
                <c:pt idx="18979">
                  <c:v>0.74339500000000003</c:v>
                </c:pt>
                <c:pt idx="18980">
                  <c:v>0.74344500000000002</c:v>
                </c:pt>
                <c:pt idx="18981">
                  <c:v>0.74349399999999999</c:v>
                </c:pt>
                <c:pt idx="18982">
                  <c:v>0.74354399999999998</c:v>
                </c:pt>
                <c:pt idx="18983">
                  <c:v>0.74359299999999995</c:v>
                </c:pt>
                <c:pt idx="18984">
                  <c:v>0.74364200000000003</c:v>
                </c:pt>
                <c:pt idx="18985">
                  <c:v>0.74369200000000002</c:v>
                </c:pt>
                <c:pt idx="18986">
                  <c:v>0.74374099999999999</c:v>
                </c:pt>
                <c:pt idx="18987">
                  <c:v>0.74378999999999995</c:v>
                </c:pt>
                <c:pt idx="18988">
                  <c:v>0.74383900000000003</c:v>
                </c:pt>
                <c:pt idx="18989">
                  <c:v>0.74388799999999999</c:v>
                </c:pt>
                <c:pt idx="18990">
                  <c:v>0.74393799999999999</c:v>
                </c:pt>
                <c:pt idx="18991">
                  <c:v>0.74398699999999995</c:v>
                </c:pt>
                <c:pt idx="18992">
                  <c:v>0.744035</c:v>
                </c:pt>
                <c:pt idx="18993">
                  <c:v>0.74408399999999997</c:v>
                </c:pt>
                <c:pt idx="18994">
                  <c:v>0.74413300000000004</c:v>
                </c:pt>
                <c:pt idx="18995">
                  <c:v>0.74418200000000001</c:v>
                </c:pt>
                <c:pt idx="18996">
                  <c:v>0.74423099999999998</c:v>
                </c:pt>
                <c:pt idx="18997">
                  <c:v>0.74428000000000005</c:v>
                </c:pt>
                <c:pt idx="18998">
                  <c:v>0.74432799999999999</c:v>
                </c:pt>
                <c:pt idx="18999">
                  <c:v>0.74437699999999996</c:v>
                </c:pt>
                <c:pt idx="19000">
                  <c:v>0.744425</c:v>
                </c:pt>
                <c:pt idx="19001">
                  <c:v>0.74447399999999997</c:v>
                </c:pt>
                <c:pt idx="19002">
                  <c:v>0.74452200000000002</c:v>
                </c:pt>
                <c:pt idx="19003">
                  <c:v>0.74457099999999998</c:v>
                </c:pt>
                <c:pt idx="19004">
                  <c:v>0.74461900000000003</c:v>
                </c:pt>
                <c:pt idx="19005">
                  <c:v>0.744668</c:v>
                </c:pt>
                <c:pt idx="19006">
                  <c:v>0.74471600000000004</c:v>
                </c:pt>
                <c:pt idx="19007">
                  <c:v>0.74476399999999998</c:v>
                </c:pt>
                <c:pt idx="19008">
                  <c:v>0.74481200000000003</c:v>
                </c:pt>
                <c:pt idx="19009">
                  <c:v>0.744861</c:v>
                </c:pt>
                <c:pt idx="19010">
                  <c:v>0.74490900000000004</c:v>
                </c:pt>
                <c:pt idx="19011">
                  <c:v>0.74495699999999998</c:v>
                </c:pt>
                <c:pt idx="19012">
                  <c:v>0.74500500000000003</c:v>
                </c:pt>
                <c:pt idx="19013">
                  <c:v>0.74505299999999997</c:v>
                </c:pt>
                <c:pt idx="19014">
                  <c:v>0.74510100000000001</c:v>
                </c:pt>
                <c:pt idx="19015">
                  <c:v>0.74514800000000003</c:v>
                </c:pt>
                <c:pt idx="19016">
                  <c:v>0.74519599999999997</c:v>
                </c:pt>
                <c:pt idx="19017">
                  <c:v>0.74524400000000002</c:v>
                </c:pt>
                <c:pt idx="19018">
                  <c:v>0.74529199999999995</c:v>
                </c:pt>
                <c:pt idx="19019">
                  <c:v>0.74533899999999997</c:v>
                </c:pt>
                <c:pt idx="19020">
                  <c:v>0.74538700000000002</c:v>
                </c:pt>
                <c:pt idx="19021">
                  <c:v>0.74543499999999996</c:v>
                </c:pt>
                <c:pt idx="19022">
                  <c:v>0.74548199999999998</c:v>
                </c:pt>
                <c:pt idx="19023">
                  <c:v>0.74553000000000003</c:v>
                </c:pt>
                <c:pt idx="19024">
                  <c:v>0.74557700000000005</c:v>
                </c:pt>
                <c:pt idx="19025">
                  <c:v>0.74562399999999995</c:v>
                </c:pt>
                <c:pt idx="19026">
                  <c:v>0.745672</c:v>
                </c:pt>
                <c:pt idx="19027">
                  <c:v>0.74571900000000002</c:v>
                </c:pt>
                <c:pt idx="19028">
                  <c:v>0.74576600000000004</c:v>
                </c:pt>
                <c:pt idx="19029">
                  <c:v>0.74581399999999998</c:v>
                </c:pt>
                <c:pt idx="19030">
                  <c:v>0.745861</c:v>
                </c:pt>
                <c:pt idx="19031">
                  <c:v>0.74590800000000002</c:v>
                </c:pt>
                <c:pt idx="19032">
                  <c:v>0.74595500000000003</c:v>
                </c:pt>
                <c:pt idx="19033">
                  <c:v>0.74600200000000005</c:v>
                </c:pt>
                <c:pt idx="19034">
                  <c:v>0.74604899999999996</c:v>
                </c:pt>
                <c:pt idx="19035">
                  <c:v>0.74609599999999998</c:v>
                </c:pt>
                <c:pt idx="19036">
                  <c:v>0.746143</c:v>
                </c:pt>
                <c:pt idx="19037">
                  <c:v>0.74619000000000002</c:v>
                </c:pt>
                <c:pt idx="19038">
                  <c:v>0.74623600000000001</c:v>
                </c:pt>
                <c:pt idx="19039">
                  <c:v>0.74628300000000003</c:v>
                </c:pt>
                <c:pt idx="19040">
                  <c:v>0.74633000000000005</c:v>
                </c:pt>
                <c:pt idx="19041">
                  <c:v>0.74637699999999996</c:v>
                </c:pt>
                <c:pt idx="19042">
                  <c:v>0.74642299999999995</c:v>
                </c:pt>
                <c:pt idx="19043">
                  <c:v>0.74646999999999997</c:v>
                </c:pt>
                <c:pt idx="19044">
                  <c:v>0.74651599999999996</c:v>
                </c:pt>
                <c:pt idx="19045">
                  <c:v>0.74656299999999998</c:v>
                </c:pt>
                <c:pt idx="19046">
                  <c:v>0.74660899999999997</c:v>
                </c:pt>
                <c:pt idx="19047">
                  <c:v>0.74665599999999999</c:v>
                </c:pt>
                <c:pt idx="19048">
                  <c:v>0.74670199999999998</c:v>
                </c:pt>
                <c:pt idx="19049">
                  <c:v>0.74674799999999997</c:v>
                </c:pt>
                <c:pt idx="19050">
                  <c:v>0.74679399999999996</c:v>
                </c:pt>
                <c:pt idx="19051">
                  <c:v>0.74684099999999998</c:v>
                </c:pt>
                <c:pt idx="19052">
                  <c:v>0.74688699999999997</c:v>
                </c:pt>
                <c:pt idx="19053">
                  <c:v>0.74693299999999996</c:v>
                </c:pt>
                <c:pt idx="19054">
                  <c:v>0.74697899999999995</c:v>
                </c:pt>
                <c:pt idx="19055">
                  <c:v>0.74702500000000005</c:v>
                </c:pt>
                <c:pt idx="19056">
                  <c:v>0.74707100000000004</c:v>
                </c:pt>
                <c:pt idx="19057">
                  <c:v>0.74711700000000003</c:v>
                </c:pt>
                <c:pt idx="19058">
                  <c:v>0.74716300000000002</c:v>
                </c:pt>
                <c:pt idx="19059">
                  <c:v>0.74720900000000001</c:v>
                </c:pt>
                <c:pt idx="19060">
                  <c:v>0.74725399999999997</c:v>
                </c:pt>
                <c:pt idx="19061">
                  <c:v>0.74729999999999996</c:v>
                </c:pt>
                <c:pt idx="19062">
                  <c:v>0.74734599999999995</c:v>
                </c:pt>
                <c:pt idx="19063">
                  <c:v>0.74739199999999995</c:v>
                </c:pt>
                <c:pt idx="19064">
                  <c:v>0.74743700000000002</c:v>
                </c:pt>
                <c:pt idx="19065">
                  <c:v>0.74748300000000001</c:v>
                </c:pt>
                <c:pt idx="19066">
                  <c:v>0.74752799999999997</c:v>
                </c:pt>
                <c:pt idx="19067">
                  <c:v>0.74757399999999996</c:v>
                </c:pt>
                <c:pt idx="19068">
                  <c:v>0.74761900000000003</c:v>
                </c:pt>
                <c:pt idx="19069">
                  <c:v>0.74766500000000002</c:v>
                </c:pt>
                <c:pt idx="19070">
                  <c:v>0.74770999999999999</c:v>
                </c:pt>
                <c:pt idx="19071">
                  <c:v>0.74775499999999995</c:v>
                </c:pt>
                <c:pt idx="19072">
                  <c:v>0.74780000000000002</c:v>
                </c:pt>
                <c:pt idx="19073">
                  <c:v>0.74784600000000001</c:v>
                </c:pt>
                <c:pt idx="19074">
                  <c:v>0.74789099999999997</c:v>
                </c:pt>
                <c:pt idx="19075">
                  <c:v>0.74793600000000005</c:v>
                </c:pt>
                <c:pt idx="19076">
                  <c:v>0.74798100000000001</c:v>
                </c:pt>
                <c:pt idx="19077">
                  <c:v>0.74802599999999997</c:v>
                </c:pt>
                <c:pt idx="19078">
                  <c:v>0.74807100000000004</c:v>
                </c:pt>
                <c:pt idx="19079">
                  <c:v>0.748116</c:v>
                </c:pt>
                <c:pt idx="19080">
                  <c:v>0.74816099999999996</c:v>
                </c:pt>
                <c:pt idx="19081">
                  <c:v>0.74820600000000004</c:v>
                </c:pt>
                <c:pt idx="19082">
                  <c:v>0.748251</c:v>
                </c:pt>
                <c:pt idx="19083">
                  <c:v>0.74829500000000004</c:v>
                </c:pt>
                <c:pt idx="19084">
                  <c:v>0.74834000000000001</c:v>
                </c:pt>
                <c:pt idx="19085">
                  <c:v>0.74838499999999997</c:v>
                </c:pt>
                <c:pt idx="19086">
                  <c:v>0.74842900000000001</c:v>
                </c:pt>
                <c:pt idx="19087">
                  <c:v>0.74847399999999997</c:v>
                </c:pt>
                <c:pt idx="19088">
                  <c:v>0.74851900000000005</c:v>
                </c:pt>
                <c:pt idx="19089">
                  <c:v>0.74856299999999998</c:v>
                </c:pt>
                <c:pt idx="19090">
                  <c:v>0.74860800000000005</c:v>
                </c:pt>
                <c:pt idx="19091">
                  <c:v>0.74865199999999998</c:v>
                </c:pt>
                <c:pt idx="19092">
                  <c:v>0.74869600000000003</c:v>
                </c:pt>
                <c:pt idx="19093">
                  <c:v>0.74874099999999999</c:v>
                </c:pt>
                <c:pt idx="19094">
                  <c:v>0.74878500000000003</c:v>
                </c:pt>
                <c:pt idx="19095">
                  <c:v>0.74882899999999997</c:v>
                </c:pt>
                <c:pt idx="19096">
                  <c:v>0.74887300000000001</c:v>
                </c:pt>
                <c:pt idx="19097">
                  <c:v>0.74891799999999997</c:v>
                </c:pt>
                <c:pt idx="19098">
                  <c:v>0.74896200000000002</c:v>
                </c:pt>
                <c:pt idx="19099">
                  <c:v>0.74900599999999995</c:v>
                </c:pt>
                <c:pt idx="19100">
                  <c:v>0.74904999999999999</c:v>
                </c:pt>
                <c:pt idx="19101">
                  <c:v>0.74909400000000004</c:v>
                </c:pt>
                <c:pt idx="19102">
                  <c:v>0.74913799999999997</c:v>
                </c:pt>
                <c:pt idx="19103">
                  <c:v>0.74918200000000001</c:v>
                </c:pt>
                <c:pt idx="19104">
                  <c:v>0.74922500000000003</c:v>
                </c:pt>
                <c:pt idx="19105">
                  <c:v>0.74926899999999996</c:v>
                </c:pt>
                <c:pt idx="19106">
                  <c:v>0.74931300000000001</c:v>
                </c:pt>
                <c:pt idx="19107">
                  <c:v>0.74935700000000005</c:v>
                </c:pt>
                <c:pt idx="19108">
                  <c:v>0.74939999999999996</c:v>
                </c:pt>
                <c:pt idx="19109">
                  <c:v>0.749444</c:v>
                </c:pt>
                <c:pt idx="19110">
                  <c:v>0.74948800000000004</c:v>
                </c:pt>
                <c:pt idx="19111">
                  <c:v>0.74953099999999995</c:v>
                </c:pt>
                <c:pt idx="19112">
                  <c:v>0.74957499999999999</c:v>
                </c:pt>
                <c:pt idx="19113">
                  <c:v>0.74961800000000001</c:v>
                </c:pt>
                <c:pt idx="19114">
                  <c:v>0.74966200000000005</c:v>
                </c:pt>
                <c:pt idx="19115">
                  <c:v>0.74970499999999995</c:v>
                </c:pt>
                <c:pt idx="19116">
                  <c:v>0.74974799999999997</c:v>
                </c:pt>
                <c:pt idx="19117">
                  <c:v>0.74979200000000001</c:v>
                </c:pt>
                <c:pt idx="19118">
                  <c:v>0.74983500000000003</c:v>
                </c:pt>
                <c:pt idx="19119">
                  <c:v>0.74987800000000004</c:v>
                </c:pt>
                <c:pt idx="19120">
                  <c:v>0.74992099999999995</c:v>
                </c:pt>
                <c:pt idx="19121">
                  <c:v>0.74996399999999996</c:v>
                </c:pt>
                <c:pt idx="19122">
                  <c:v>0.75000800000000001</c:v>
                </c:pt>
                <c:pt idx="19123">
                  <c:v>0.75005100000000002</c:v>
                </c:pt>
                <c:pt idx="19124">
                  <c:v>0.75009400000000004</c:v>
                </c:pt>
                <c:pt idx="19125">
                  <c:v>0.75013700000000005</c:v>
                </c:pt>
                <c:pt idx="19126">
                  <c:v>0.75017900000000004</c:v>
                </c:pt>
                <c:pt idx="19127">
                  <c:v>0.75022200000000006</c:v>
                </c:pt>
                <c:pt idx="19128">
                  <c:v>0.75026499999999996</c:v>
                </c:pt>
                <c:pt idx="19129">
                  <c:v>0.75030799999999997</c:v>
                </c:pt>
                <c:pt idx="19130">
                  <c:v>0.75035099999999999</c:v>
                </c:pt>
                <c:pt idx="19131">
                  <c:v>0.75039299999999998</c:v>
                </c:pt>
                <c:pt idx="19132">
                  <c:v>0.75043599999999999</c:v>
                </c:pt>
                <c:pt idx="19133">
                  <c:v>0.75047900000000001</c:v>
                </c:pt>
                <c:pt idx="19134">
                  <c:v>0.75052099999999999</c:v>
                </c:pt>
                <c:pt idx="19135">
                  <c:v>0.75056400000000001</c:v>
                </c:pt>
                <c:pt idx="19136">
                  <c:v>0.750606</c:v>
                </c:pt>
                <c:pt idx="19137">
                  <c:v>0.75064900000000001</c:v>
                </c:pt>
                <c:pt idx="19138">
                  <c:v>0.750691</c:v>
                </c:pt>
                <c:pt idx="19139">
                  <c:v>0.75073400000000001</c:v>
                </c:pt>
                <c:pt idx="19140">
                  <c:v>0.750776</c:v>
                </c:pt>
                <c:pt idx="19141">
                  <c:v>0.75081799999999999</c:v>
                </c:pt>
                <c:pt idx="19142">
                  <c:v>0.75085999999999997</c:v>
                </c:pt>
                <c:pt idx="19143">
                  <c:v>0.75090299999999999</c:v>
                </c:pt>
                <c:pt idx="19144">
                  <c:v>0.75094499999999997</c:v>
                </c:pt>
                <c:pt idx="19145">
                  <c:v>0.75098699999999996</c:v>
                </c:pt>
                <c:pt idx="19146">
                  <c:v>0.75102899999999995</c:v>
                </c:pt>
                <c:pt idx="19147">
                  <c:v>0.75107100000000004</c:v>
                </c:pt>
                <c:pt idx="19148">
                  <c:v>0.75111300000000003</c:v>
                </c:pt>
                <c:pt idx="19149">
                  <c:v>0.75115500000000002</c:v>
                </c:pt>
                <c:pt idx="19150">
                  <c:v>0.751197</c:v>
                </c:pt>
                <c:pt idx="19151">
                  <c:v>0.75123899999999999</c:v>
                </c:pt>
                <c:pt idx="19152">
                  <c:v>0.75128099999999998</c:v>
                </c:pt>
                <c:pt idx="19153">
                  <c:v>0.75132200000000005</c:v>
                </c:pt>
                <c:pt idx="19154">
                  <c:v>0.75136400000000003</c:v>
                </c:pt>
                <c:pt idx="19155">
                  <c:v>0.75140600000000002</c:v>
                </c:pt>
                <c:pt idx="19156">
                  <c:v>0.751448</c:v>
                </c:pt>
                <c:pt idx="19157">
                  <c:v>0.75148899999999996</c:v>
                </c:pt>
                <c:pt idx="19158">
                  <c:v>0.75153099999999995</c:v>
                </c:pt>
                <c:pt idx="19159">
                  <c:v>0.75157200000000002</c:v>
                </c:pt>
                <c:pt idx="19160">
                  <c:v>0.751614</c:v>
                </c:pt>
                <c:pt idx="19161">
                  <c:v>0.75165499999999996</c:v>
                </c:pt>
                <c:pt idx="19162">
                  <c:v>0.75169699999999995</c:v>
                </c:pt>
                <c:pt idx="19163">
                  <c:v>0.75173800000000002</c:v>
                </c:pt>
                <c:pt idx="19164">
                  <c:v>0.75177899999999998</c:v>
                </c:pt>
                <c:pt idx="19165">
                  <c:v>0.75182099999999996</c:v>
                </c:pt>
                <c:pt idx="19166">
                  <c:v>0.75186200000000003</c:v>
                </c:pt>
                <c:pt idx="19167">
                  <c:v>0.75190299999999999</c:v>
                </c:pt>
                <c:pt idx="19168">
                  <c:v>0.75194399999999995</c:v>
                </c:pt>
                <c:pt idx="19169">
                  <c:v>0.75198600000000004</c:v>
                </c:pt>
                <c:pt idx="19170">
                  <c:v>0.752027</c:v>
                </c:pt>
                <c:pt idx="19171">
                  <c:v>0.75206799999999996</c:v>
                </c:pt>
                <c:pt idx="19172">
                  <c:v>0.75210900000000003</c:v>
                </c:pt>
                <c:pt idx="19173">
                  <c:v>0.75214999999999999</c:v>
                </c:pt>
                <c:pt idx="19174">
                  <c:v>0.75219100000000005</c:v>
                </c:pt>
                <c:pt idx="19175">
                  <c:v>0.75223200000000001</c:v>
                </c:pt>
                <c:pt idx="19176">
                  <c:v>0.75227200000000005</c:v>
                </c:pt>
                <c:pt idx="19177">
                  <c:v>0.75231300000000001</c:v>
                </c:pt>
                <c:pt idx="19178">
                  <c:v>0.75235399999999997</c:v>
                </c:pt>
                <c:pt idx="19179">
                  <c:v>0.75239500000000004</c:v>
                </c:pt>
                <c:pt idx="19180">
                  <c:v>0.75243499999999996</c:v>
                </c:pt>
                <c:pt idx="19181">
                  <c:v>0.75247600000000003</c:v>
                </c:pt>
                <c:pt idx="19182">
                  <c:v>0.75251699999999999</c:v>
                </c:pt>
                <c:pt idx="19183">
                  <c:v>0.75255700000000003</c:v>
                </c:pt>
                <c:pt idx="19184">
                  <c:v>0.75259799999999999</c:v>
                </c:pt>
                <c:pt idx="19185">
                  <c:v>0.75263800000000003</c:v>
                </c:pt>
                <c:pt idx="19186">
                  <c:v>0.75267899999999999</c:v>
                </c:pt>
                <c:pt idx="19187">
                  <c:v>0.75271900000000003</c:v>
                </c:pt>
                <c:pt idx="19188">
                  <c:v>0.75275999999999998</c:v>
                </c:pt>
                <c:pt idx="19189">
                  <c:v>0.75280000000000002</c:v>
                </c:pt>
                <c:pt idx="19190">
                  <c:v>0.75283999999999995</c:v>
                </c:pt>
                <c:pt idx="19191">
                  <c:v>0.75288100000000002</c:v>
                </c:pt>
                <c:pt idx="19192">
                  <c:v>0.75292099999999995</c:v>
                </c:pt>
                <c:pt idx="19193">
                  <c:v>0.75296099999999999</c:v>
                </c:pt>
                <c:pt idx="19194">
                  <c:v>0.75300100000000003</c:v>
                </c:pt>
                <c:pt idx="19195">
                  <c:v>0.75304099999999996</c:v>
                </c:pt>
                <c:pt idx="19196">
                  <c:v>0.753081</c:v>
                </c:pt>
                <c:pt idx="19197">
                  <c:v>0.75312100000000004</c:v>
                </c:pt>
                <c:pt idx="19198">
                  <c:v>0.75316099999999997</c:v>
                </c:pt>
                <c:pt idx="19199">
                  <c:v>0.75320100000000001</c:v>
                </c:pt>
                <c:pt idx="19200">
                  <c:v>0.75324100000000005</c:v>
                </c:pt>
                <c:pt idx="19201">
                  <c:v>0.75328099999999998</c:v>
                </c:pt>
                <c:pt idx="19202">
                  <c:v>0.75332100000000002</c:v>
                </c:pt>
                <c:pt idx="19203">
                  <c:v>0.75333099999999997</c:v>
                </c:pt>
                <c:pt idx="19204">
                  <c:v>0.75331300000000001</c:v>
                </c:pt>
                <c:pt idx="19205">
                  <c:v>0.75326700000000002</c:v>
                </c:pt>
                <c:pt idx="19206">
                  <c:v>0.75319599999999998</c:v>
                </c:pt>
                <c:pt idx="19207">
                  <c:v>0.75309899999999996</c:v>
                </c:pt>
                <c:pt idx="19208">
                  <c:v>0.75297899999999995</c:v>
                </c:pt>
                <c:pt idx="19209">
                  <c:v>0.75283500000000003</c:v>
                </c:pt>
                <c:pt idx="19210">
                  <c:v>0.75267099999999998</c:v>
                </c:pt>
                <c:pt idx="19211">
                  <c:v>0.75248499999999996</c:v>
                </c:pt>
                <c:pt idx="19212">
                  <c:v>0.75227999999999995</c:v>
                </c:pt>
                <c:pt idx="19213">
                  <c:v>0.75205699999999998</c:v>
                </c:pt>
                <c:pt idx="19214">
                  <c:v>0.75181600000000004</c:v>
                </c:pt>
                <c:pt idx="19215">
                  <c:v>0.75155899999999998</c:v>
                </c:pt>
                <c:pt idx="19216">
                  <c:v>0.75128700000000004</c:v>
                </c:pt>
                <c:pt idx="19217">
                  <c:v>0.751</c:v>
                </c:pt>
                <c:pt idx="19218">
                  <c:v>0.75069900000000001</c:v>
                </c:pt>
                <c:pt idx="19219">
                  <c:v>0.750386</c:v>
                </c:pt>
                <c:pt idx="19220">
                  <c:v>0.75006099999999998</c:v>
                </c:pt>
                <c:pt idx="19221">
                  <c:v>0.74972499999999997</c:v>
                </c:pt>
                <c:pt idx="19222">
                  <c:v>0.74937799999999999</c:v>
                </c:pt>
                <c:pt idx="19223">
                  <c:v>0.74902199999999997</c:v>
                </c:pt>
                <c:pt idx="19224">
                  <c:v>0.74865700000000002</c:v>
                </c:pt>
                <c:pt idx="19225">
                  <c:v>0.74828399999999995</c:v>
                </c:pt>
                <c:pt idx="19226">
                  <c:v>0.74790299999999998</c:v>
                </c:pt>
                <c:pt idx="19227">
                  <c:v>0.74751500000000004</c:v>
                </c:pt>
                <c:pt idx="19228">
                  <c:v>0.74712000000000001</c:v>
                </c:pt>
                <c:pt idx="19229">
                  <c:v>0.74672000000000005</c:v>
                </c:pt>
                <c:pt idx="19230">
                  <c:v>0.74631400000000003</c:v>
                </c:pt>
                <c:pt idx="19231">
                  <c:v>0.74590400000000001</c:v>
                </c:pt>
                <c:pt idx="19232">
                  <c:v>0.74548800000000004</c:v>
                </c:pt>
                <c:pt idx="19233">
                  <c:v>0.74506899999999998</c:v>
                </c:pt>
                <c:pt idx="19234">
                  <c:v>0.74464600000000003</c:v>
                </c:pt>
                <c:pt idx="19235">
                  <c:v>0.74421899999999996</c:v>
                </c:pt>
                <c:pt idx="19236">
                  <c:v>0.74378999999999995</c:v>
                </c:pt>
                <c:pt idx="19237">
                  <c:v>0.74335799999999996</c:v>
                </c:pt>
                <c:pt idx="19238">
                  <c:v>0.742923</c:v>
                </c:pt>
                <c:pt idx="19239">
                  <c:v>0.74248700000000001</c:v>
                </c:pt>
                <c:pt idx="19240">
                  <c:v>0.74204800000000004</c:v>
                </c:pt>
                <c:pt idx="19241">
                  <c:v>0.74160800000000004</c:v>
                </c:pt>
                <c:pt idx="19242">
                  <c:v>0.74116700000000002</c:v>
                </c:pt>
                <c:pt idx="19243">
                  <c:v>0.74072400000000005</c:v>
                </c:pt>
                <c:pt idx="19244">
                  <c:v>0.74028099999999997</c:v>
                </c:pt>
                <c:pt idx="19245">
                  <c:v>0.73983600000000005</c:v>
                </c:pt>
                <c:pt idx="19246">
                  <c:v>0.73939100000000002</c:v>
                </c:pt>
                <c:pt idx="19247">
                  <c:v>0.73894599999999999</c:v>
                </c:pt>
                <c:pt idx="19248">
                  <c:v>0.73850000000000005</c:v>
                </c:pt>
                <c:pt idx="19249">
                  <c:v>0.73805399999999999</c:v>
                </c:pt>
                <c:pt idx="19250">
                  <c:v>0.73760800000000004</c:v>
                </c:pt>
                <c:pt idx="19251">
                  <c:v>0.73716300000000001</c:v>
                </c:pt>
                <c:pt idx="19252">
                  <c:v>0.73671699999999996</c:v>
                </c:pt>
                <c:pt idx="19253">
                  <c:v>0.73627200000000004</c:v>
                </c:pt>
                <c:pt idx="19254">
                  <c:v>0.73582700000000001</c:v>
                </c:pt>
                <c:pt idx="19255">
                  <c:v>0.73538300000000001</c:v>
                </c:pt>
                <c:pt idx="19256">
                  <c:v>0.73493900000000001</c:v>
                </c:pt>
                <c:pt idx="19257">
                  <c:v>0.73449600000000004</c:v>
                </c:pt>
                <c:pt idx="19258">
                  <c:v>0.73405299999999996</c:v>
                </c:pt>
                <c:pt idx="19259">
                  <c:v>0.73361100000000001</c:v>
                </c:pt>
                <c:pt idx="19260">
                  <c:v>0.73316999999999999</c:v>
                </c:pt>
                <c:pt idx="19261">
                  <c:v>0.73272999999999999</c:v>
                </c:pt>
                <c:pt idx="19262">
                  <c:v>0.73229100000000003</c:v>
                </c:pt>
                <c:pt idx="19263">
                  <c:v>0.73185299999999998</c:v>
                </c:pt>
                <c:pt idx="19264">
                  <c:v>0.73141599999999996</c:v>
                </c:pt>
                <c:pt idx="19265">
                  <c:v>0.73097999999999996</c:v>
                </c:pt>
                <c:pt idx="19266">
                  <c:v>0.730545</c:v>
                </c:pt>
                <c:pt idx="19267">
                  <c:v>0.73011099999999995</c:v>
                </c:pt>
                <c:pt idx="19268">
                  <c:v>0.72967899999999997</c:v>
                </c:pt>
                <c:pt idx="19269">
                  <c:v>0.72924699999999998</c:v>
                </c:pt>
                <c:pt idx="19270">
                  <c:v>0.72881700000000005</c:v>
                </c:pt>
                <c:pt idx="19271">
                  <c:v>0.72838800000000004</c:v>
                </c:pt>
                <c:pt idx="19272">
                  <c:v>0.72796000000000005</c:v>
                </c:pt>
                <c:pt idx="19273">
                  <c:v>0.72753299999999999</c:v>
                </c:pt>
                <c:pt idx="19274">
                  <c:v>0.72710799999999998</c:v>
                </c:pt>
                <c:pt idx="19275">
                  <c:v>0.726684</c:v>
                </c:pt>
                <c:pt idx="19276">
                  <c:v>0.72626100000000005</c:v>
                </c:pt>
                <c:pt idx="19277">
                  <c:v>0.72584000000000004</c:v>
                </c:pt>
                <c:pt idx="19278">
                  <c:v>0.72541999999999995</c:v>
                </c:pt>
                <c:pt idx="19279">
                  <c:v>0.72500100000000001</c:v>
                </c:pt>
                <c:pt idx="19280">
                  <c:v>0.72458299999999998</c:v>
                </c:pt>
                <c:pt idx="19281">
                  <c:v>0.72416700000000001</c:v>
                </c:pt>
                <c:pt idx="19282">
                  <c:v>0.72375199999999995</c:v>
                </c:pt>
                <c:pt idx="19283">
                  <c:v>0.72333899999999995</c:v>
                </c:pt>
                <c:pt idx="19284">
                  <c:v>0.72292699999999999</c:v>
                </c:pt>
                <c:pt idx="19285">
                  <c:v>0.72251600000000005</c:v>
                </c:pt>
                <c:pt idx="19286">
                  <c:v>0.72210700000000005</c:v>
                </c:pt>
                <c:pt idx="19287">
                  <c:v>0.72169899999999998</c:v>
                </c:pt>
                <c:pt idx="19288">
                  <c:v>0.72129200000000004</c:v>
                </c:pt>
                <c:pt idx="19289">
                  <c:v>0.72088700000000006</c:v>
                </c:pt>
                <c:pt idx="19290">
                  <c:v>0.72048299999999998</c:v>
                </c:pt>
                <c:pt idx="19291">
                  <c:v>0.72008000000000005</c:v>
                </c:pt>
                <c:pt idx="19292">
                  <c:v>0.71967899999999996</c:v>
                </c:pt>
                <c:pt idx="19293">
                  <c:v>0.719279</c:v>
                </c:pt>
                <c:pt idx="19294">
                  <c:v>0.71887999999999996</c:v>
                </c:pt>
                <c:pt idx="19295">
                  <c:v>0.71848299999999998</c:v>
                </c:pt>
                <c:pt idx="19296">
                  <c:v>0.71808700000000003</c:v>
                </c:pt>
                <c:pt idx="19297">
                  <c:v>0.71769300000000003</c:v>
                </c:pt>
                <c:pt idx="19298">
                  <c:v>0.71730000000000005</c:v>
                </c:pt>
                <c:pt idx="19299">
                  <c:v>0.71690799999999999</c:v>
                </c:pt>
                <c:pt idx="19300">
                  <c:v>0.71651699999999996</c:v>
                </c:pt>
                <c:pt idx="19301">
                  <c:v>0.71612799999999999</c:v>
                </c:pt>
                <c:pt idx="19302">
                  <c:v>0.71574000000000004</c:v>
                </c:pt>
                <c:pt idx="19303">
                  <c:v>0.71535400000000005</c:v>
                </c:pt>
                <c:pt idx="19304">
                  <c:v>0.71496800000000005</c:v>
                </c:pt>
                <c:pt idx="19305">
                  <c:v>0.714584</c:v>
                </c:pt>
                <c:pt idx="19306">
                  <c:v>0.714202</c:v>
                </c:pt>
                <c:pt idx="19307">
                  <c:v>0.71382000000000001</c:v>
                </c:pt>
                <c:pt idx="19308">
                  <c:v>0.71343999999999996</c:v>
                </c:pt>
                <c:pt idx="19309">
                  <c:v>0.71306199999999997</c:v>
                </c:pt>
                <c:pt idx="19310">
                  <c:v>0.71268399999999998</c:v>
                </c:pt>
                <c:pt idx="19311">
                  <c:v>0.71230800000000005</c:v>
                </c:pt>
                <c:pt idx="19312">
                  <c:v>0.71193300000000004</c:v>
                </c:pt>
                <c:pt idx="19313">
                  <c:v>0.71155900000000005</c:v>
                </c:pt>
                <c:pt idx="19314">
                  <c:v>0.71118700000000001</c:v>
                </c:pt>
                <c:pt idx="19315">
                  <c:v>0.710816</c:v>
                </c:pt>
                <c:pt idx="19316">
                  <c:v>0.71044600000000002</c:v>
                </c:pt>
                <c:pt idx="19317">
                  <c:v>0.71007699999999996</c:v>
                </c:pt>
                <c:pt idx="19318">
                  <c:v>0.70970999999999995</c:v>
                </c:pt>
                <c:pt idx="19319">
                  <c:v>0.70934399999999997</c:v>
                </c:pt>
                <c:pt idx="19320">
                  <c:v>0.70897900000000003</c:v>
                </c:pt>
                <c:pt idx="19321">
                  <c:v>0.70861499999999999</c:v>
                </c:pt>
                <c:pt idx="19322">
                  <c:v>0.70825300000000002</c:v>
                </c:pt>
                <c:pt idx="19323">
                  <c:v>0.70789100000000005</c:v>
                </c:pt>
                <c:pt idx="19324">
                  <c:v>0.70753100000000002</c:v>
                </c:pt>
                <c:pt idx="19325">
                  <c:v>0.70717300000000005</c:v>
                </c:pt>
                <c:pt idx="19326">
                  <c:v>0.70681499999999997</c:v>
                </c:pt>
                <c:pt idx="19327">
                  <c:v>0.70645800000000003</c:v>
                </c:pt>
                <c:pt idx="19328">
                  <c:v>0.70610300000000004</c:v>
                </c:pt>
                <c:pt idx="19329">
                  <c:v>0.70574899999999996</c:v>
                </c:pt>
                <c:pt idx="19330">
                  <c:v>0.70539600000000002</c:v>
                </c:pt>
                <c:pt idx="19331">
                  <c:v>0.705044</c:v>
                </c:pt>
                <c:pt idx="19332">
                  <c:v>0.70469400000000004</c:v>
                </c:pt>
                <c:pt idx="19333">
                  <c:v>0.70434399999999997</c:v>
                </c:pt>
                <c:pt idx="19334">
                  <c:v>0.70399599999999996</c:v>
                </c:pt>
                <c:pt idx="19335">
                  <c:v>0.70364899999999997</c:v>
                </c:pt>
                <c:pt idx="19336">
                  <c:v>0.70330300000000001</c:v>
                </c:pt>
                <c:pt idx="19337">
                  <c:v>0.70295799999999997</c:v>
                </c:pt>
                <c:pt idx="19338">
                  <c:v>0.70261399999999996</c:v>
                </c:pt>
                <c:pt idx="19339">
                  <c:v>0.70227200000000001</c:v>
                </c:pt>
                <c:pt idx="19340">
                  <c:v>0.70193000000000005</c:v>
                </c:pt>
                <c:pt idx="19341">
                  <c:v>0.70159000000000005</c:v>
                </c:pt>
                <c:pt idx="19342">
                  <c:v>0.70125099999999996</c:v>
                </c:pt>
                <c:pt idx="19343">
                  <c:v>0.70091300000000001</c:v>
                </c:pt>
                <c:pt idx="19344">
                  <c:v>0.70057599999999998</c:v>
                </c:pt>
                <c:pt idx="19345">
                  <c:v>0.70023999999999997</c:v>
                </c:pt>
                <c:pt idx="19346">
                  <c:v>0.699905</c:v>
                </c:pt>
                <c:pt idx="19347">
                  <c:v>0.69957100000000005</c:v>
                </c:pt>
                <c:pt idx="19348">
                  <c:v>0.69923900000000005</c:v>
                </c:pt>
                <c:pt idx="19349">
                  <c:v>0.69890699999999994</c:v>
                </c:pt>
                <c:pt idx="19350">
                  <c:v>0.69857599999999997</c:v>
                </c:pt>
                <c:pt idx="19351">
                  <c:v>0.69824699999999995</c:v>
                </c:pt>
                <c:pt idx="19352">
                  <c:v>0.69791899999999996</c:v>
                </c:pt>
                <c:pt idx="19353">
                  <c:v>0.69759099999999996</c:v>
                </c:pt>
                <c:pt idx="19354">
                  <c:v>0.69726500000000002</c:v>
                </c:pt>
                <c:pt idx="19355">
                  <c:v>0.69694</c:v>
                </c:pt>
                <c:pt idx="19356">
                  <c:v>0.69661600000000001</c:v>
                </c:pt>
                <c:pt idx="19357">
                  <c:v>0.69629200000000002</c:v>
                </c:pt>
                <c:pt idx="19358">
                  <c:v>0.69596999999999998</c:v>
                </c:pt>
                <c:pt idx="19359">
                  <c:v>0.69564899999999996</c:v>
                </c:pt>
                <c:pt idx="19360">
                  <c:v>0.69532899999999997</c:v>
                </c:pt>
                <c:pt idx="19361">
                  <c:v>0.69501000000000002</c:v>
                </c:pt>
                <c:pt idx="19362">
                  <c:v>0.69469199999999998</c:v>
                </c:pt>
                <c:pt idx="19363">
                  <c:v>0.69437499999999996</c:v>
                </c:pt>
                <c:pt idx="19364">
                  <c:v>0.69405899999999998</c:v>
                </c:pt>
                <c:pt idx="19365">
                  <c:v>0.69374400000000003</c:v>
                </c:pt>
                <c:pt idx="19366">
                  <c:v>0.69342999999999999</c:v>
                </c:pt>
                <c:pt idx="19367">
                  <c:v>0.69311699999999998</c:v>
                </c:pt>
                <c:pt idx="19368">
                  <c:v>0.692805</c:v>
                </c:pt>
                <c:pt idx="19369">
                  <c:v>0.69249400000000005</c:v>
                </c:pt>
                <c:pt idx="19370">
                  <c:v>0.69218400000000002</c:v>
                </c:pt>
                <c:pt idx="19371">
                  <c:v>0.69187500000000002</c:v>
                </c:pt>
                <c:pt idx="19372">
                  <c:v>0.69156700000000004</c:v>
                </c:pt>
                <c:pt idx="19373">
                  <c:v>0.69125899999999996</c:v>
                </c:pt>
                <c:pt idx="19374">
                  <c:v>0.69095300000000004</c:v>
                </c:pt>
                <c:pt idx="19375">
                  <c:v>0.69064800000000004</c:v>
                </c:pt>
                <c:pt idx="19376">
                  <c:v>0.69034399999999996</c:v>
                </c:pt>
                <c:pt idx="19377">
                  <c:v>0.69003999999999999</c:v>
                </c:pt>
                <c:pt idx="19378">
                  <c:v>0.68973799999999996</c:v>
                </c:pt>
                <c:pt idx="19379">
                  <c:v>0.68943600000000005</c:v>
                </c:pt>
                <c:pt idx="19380">
                  <c:v>0.68913599999999997</c:v>
                </c:pt>
                <c:pt idx="19381">
                  <c:v>0.688836</c:v>
                </c:pt>
                <c:pt idx="19382">
                  <c:v>0.68853799999999998</c:v>
                </c:pt>
                <c:pt idx="19383">
                  <c:v>0.68823999999999996</c:v>
                </c:pt>
                <c:pt idx="19384">
                  <c:v>0.68794299999999997</c:v>
                </c:pt>
                <c:pt idx="19385">
                  <c:v>0.68764700000000001</c:v>
                </c:pt>
                <c:pt idx="19386">
                  <c:v>0.68735199999999996</c:v>
                </c:pt>
                <c:pt idx="19387">
                  <c:v>0.68705799999999995</c:v>
                </c:pt>
                <c:pt idx="19388">
                  <c:v>0.68676499999999996</c:v>
                </c:pt>
                <c:pt idx="19389">
                  <c:v>0.686473</c:v>
                </c:pt>
                <c:pt idx="19390">
                  <c:v>0.68618100000000004</c:v>
                </c:pt>
                <c:pt idx="19391">
                  <c:v>0.68589100000000003</c:v>
                </c:pt>
                <c:pt idx="19392">
                  <c:v>0.68560100000000002</c:v>
                </c:pt>
                <c:pt idx="19393">
                  <c:v>0.68531299999999995</c:v>
                </c:pt>
                <c:pt idx="19394">
                  <c:v>0.685025</c:v>
                </c:pt>
                <c:pt idx="19395">
                  <c:v>0.68473799999999996</c:v>
                </c:pt>
                <c:pt idx="19396">
                  <c:v>0.68445199999999995</c:v>
                </c:pt>
                <c:pt idx="19397">
                  <c:v>0.68416699999999997</c:v>
                </c:pt>
                <c:pt idx="19398">
                  <c:v>0.68388199999999999</c:v>
                </c:pt>
                <c:pt idx="19399">
                  <c:v>0.68359899999999996</c:v>
                </c:pt>
                <c:pt idx="19400">
                  <c:v>0.68331600000000003</c:v>
                </c:pt>
                <c:pt idx="19401">
                  <c:v>0.68303400000000003</c:v>
                </c:pt>
                <c:pt idx="19402">
                  <c:v>0.68275300000000005</c:v>
                </c:pt>
                <c:pt idx="19403">
                  <c:v>0.682473</c:v>
                </c:pt>
                <c:pt idx="19404">
                  <c:v>0.68219399999999997</c:v>
                </c:pt>
                <c:pt idx="19405">
                  <c:v>0.68191599999999997</c:v>
                </c:pt>
                <c:pt idx="19406">
                  <c:v>0.68163799999999997</c:v>
                </c:pt>
                <c:pt idx="19407">
                  <c:v>0.68136200000000002</c:v>
                </c:pt>
                <c:pt idx="19408">
                  <c:v>0.68108599999999997</c:v>
                </c:pt>
                <c:pt idx="19409">
                  <c:v>0.68081100000000006</c:v>
                </c:pt>
                <c:pt idx="19410">
                  <c:v>0.68053699999999995</c:v>
                </c:pt>
                <c:pt idx="19411">
                  <c:v>0.68026299999999995</c:v>
                </c:pt>
                <c:pt idx="19412">
                  <c:v>0.67999100000000001</c:v>
                </c:pt>
                <c:pt idx="19413">
                  <c:v>0.67971899999999996</c:v>
                </c:pt>
                <c:pt idx="19414">
                  <c:v>0.67944800000000005</c:v>
                </c:pt>
                <c:pt idx="19415">
                  <c:v>0.67917799999999995</c:v>
                </c:pt>
                <c:pt idx="19416">
                  <c:v>0.67890799999999996</c:v>
                </c:pt>
                <c:pt idx="19417">
                  <c:v>0.67864000000000002</c:v>
                </c:pt>
                <c:pt idx="19418">
                  <c:v>0.67837199999999998</c:v>
                </c:pt>
                <c:pt idx="19419">
                  <c:v>0.67810499999999996</c:v>
                </c:pt>
                <c:pt idx="19420">
                  <c:v>0.67783899999999997</c:v>
                </c:pt>
                <c:pt idx="19421">
                  <c:v>0.67757400000000001</c:v>
                </c:pt>
                <c:pt idx="19422">
                  <c:v>0.67730900000000005</c:v>
                </c:pt>
                <c:pt idx="19423">
                  <c:v>0.67704500000000001</c:v>
                </c:pt>
                <c:pt idx="19424">
                  <c:v>0.67678199999999999</c:v>
                </c:pt>
                <c:pt idx="19425">
                  <c:v>0.67652000000000001</c:v>
                </c:pt>
                <c:pt idx="19426">
                  <c:v>0.67625900000000005</c:v>
                </c:pt>
                <c:pt idx="19427">
                  <c:v>0.67599799999999999</c:v>
                </c:pt>
                <c:pt idx="19428">
                  <c:v>0.67573799999999995</c:v>
                </c:pt>
                <c:pt idx="19429">
                  <c:v>0.67547900000000005</c:v>
                </c:pt>
                <c:pt idx="19430">
                  <c:v>0.67522000000000004</c:v>
                </c:pt>
                <c:pt idx="19431">
                  <c:v>0.67496299999999998</c:v>
                </c:pt>
                <c:pt idx="19432">
                  <c:v>0.67470600000000003</c:v>
                </c:pt>
                <c:pt idx="19433">
                  <c:v>0.67444999999999999</c:v>
                </c:pt>
                <c:pt idx="19434">
                  <c:v>0.67419399999999996</c:v>
                </c:pt>
                <c:pt idx="19435">
                  <c:v>0.67393999999999998</c:v>
                </c:pt>
                <c:pt idx="19436">
                  <c:v>0.67368600000000001</c:v>
                </c:pt>
                <c:pt idx="19437">
                  <c:v>0.67343299999999995</c:v>
                </c:pt>
                <c:pt idx="19438">
                  <c:v>0.67318</c:v>
                </c:pt>
                <c:pt idx="19439">
                  <c:v>0.67292799999999997</c:v>
                </c:pt>
                <c:pt idx="19440">
                  <c:v>0.67267699999999997</c:v>
                </c:pt>
                <c:pt idx="19441">
                  <c:v>0.672427</c:v>
                </c:pt>
                <c:pt idx="19442">
                  <c:v>0.67217800000000005</c:v>
                </c:pt>
                <c:pt idx="19443">
                  <c:v>0.671929</c:v>
                </c:pt>
                <c:pt idx="19444">
                  <c:v>0.67168099999999997</c:v>
                </c:pt>
                <c:pt idx="19445">
                  <c:v>0.67143299999999995</c:v>
                </c:pt>
                <c:pt idx="19446">
                  <c:v>0.67118699999999998</c:v>
                </c:pt>
                <c:pt idx="19447">
                  <c:v>0.67094100000000001</c:v>
                </c:pt>
                <c:pt idx="19448">
                  <c:v>0.67069599999999996</c:v>
                </c:pt>
                <c:pt idx="19449">
                  <c:v>0.67045100000000002</c:v>
                </c:pt>
                <c:pt idx="19450">
                  <c:v>0.670207</c:v>
                </c:pt>
                <c:pt idx="19451">
                  <c:v>0.669964</c:v>
                </c:pt>
                <c:pt idx="19452">
                  <c:v>0.66972200000000004</c:v>
                </c:pt>
                <c:pt idx="19453">
                  <c:v>0.66947999999999996</c:v>
                </c:pt>
                <c:pt idx="19454">
                  <c:v>0.66923900000000003</c:v>
                </c:pt>
                <c:pt idx="19455">
                  <c:v>0.66899900000000001</c:v>
                </c:pt>
                <c:pt idx="19456">
                  <c:v>0.66875899999999999</c:v>
                </c:pt>
                <c:pt idx="19457">
                  <c:v>0.66852</c:v>
                </c:pt>
                <c:pt idx="19458">
                  <c:v>0.66828200000000004</c:v>
                </c:pt>
                <c:pt idx="19459">
                  <c:v>0.66804399999999997</c:v>
                </c:pt>
                <c:pt idx="19460">
                  <c:v>0.66780700000000004</c:v>
                </c:pt>
                <c:pt idx="19461">
                  <c:v>0.66757100000000003</c:v>
                </c:pt>
                <c:pt idx="19462">
                  <c:v>0.66733500000000001</c:v>
                </c:pt>
                <c:pt idx="19463">
                  <c:v>0.66710000000000003</c:v>
                </c:pt>
                <c:pt idx="19464">
                  <c:v>0.66686599999999996</c:v>
                </c:pt>
                <c:pt idx="19465">
                  <c:v>0.66663300000000003</c:v>
                </c:pt>
                <c:pt idx="19466">
                  <c:v>0.66639999999999999</c:v>
                </c:pt>
                <c:pt idx="19467">
                  <c:v>0.66616699999999995</c:v>
                </c:pt>
                <c:pt idx="19468">
                  <c:v>0.66593599999999997</c:v>
                </c:pt>
                <c:pt idx="19469">
                  <c:v>0.66570499999999999</c:v>
                </c:pt>
                <c:pt idx="19470">
                  <c:v>0.66547400000000001</c:v>
                </c:pt>
                <c:pt idx="19471">
                  <c:v>0.66524499999999998</c:v>
                </c:pt>
                <c:pt idx="19472">
                  <c:v>0.66501600000000005</c:v>
                </c:pt>
                <c:pt idx="19473">
                  <c:v>0.66478700000000002</c:v>
                </c:pt>
                <c:pt idx="19474">
                  <c:v>0.66456000000000004</c:v>
                </c:pt>
                <c:pt idx="19475">
                  <c:v>0.66433299999999995</c:v>
                </c:pt>
                <c:pt idx="19476">
                  <c:v>0.66410599999999997</c:v>
                </c:pt>
                <c:pt idx="19477">
                  <c:v>0.66388000000000003</c:v>
                </c:pt>
                <c:pt idx="19478">
                  <c:v>0.66365499999999999</c:v>
                </c:pt>
                <c:pt idx="19479">
                  <c:v>0.66343099999999999</c:v>
                </c:pt>
                <c:pt idx="19480">
                  <c:v>0.66320699999999999</c:v>
                </c:pt>
                <c:pt idx="19481">
                  <c:v>0.66298299999999999</c:v>
                </c:pt>
                <c:pt idx="19482">
                  <c:v>0.66276100000000004</c:v>
                </c:pt>
                <c:pt idx="19483">
                  <c:v>0.66253899999999999</c:v>
                </c:pt>
                <c:pt idx="19484">
                  <c:v>0.66231700000000004</c:v>
                </c:pt>
                <c:pt idx="19485">
                  <c:v>0.66209600000000002</c:v>
                </c:pt>
                <c:pt idx="19486">
                  <c:v>0.66187600000000002</c:v>
                </c:pt>
                <c:pt idx="19487">
                  <c:v>0.66165700000000005</c:v>
                </c:pt>
                <c:pt idx="19488">
                  <c:v>0.66143799999999997</c:v>
                </c:pt>
                <c:pt idx="19489">
                  <c:v>0.661219</c:v>
                </c:pt>
                <c:pt idx="19490">
                  <c:v>0.66100099999999995</c:v>
                </c:pt>
                <c:pt idx="19491">
                  <c:v>0.66078400000000004</c:v>
                </c:pt>
                <c:pt idx="19492">
                  <c:v>0.66056800000000004</c:v>
                </c:pt>
                <c:pt idx="19493">
                  <c:v>0.66035200000000005</c:v>
                </c:pt>
                <c:pt idx="19494">
                  <c:v>0.66013599999999995</c:v>
                </c:pt>
                <c:pt idx="19495">
                  <c:v>0.65992200000000001</c:v>
                </c:pt>
                <c:pt idx="19496">
                  <c:v>0.65970700000000004</c:v>
                </c:pt>
                <c:pt idx="19497">
                  <c:v>0.65949400000000002</c:v>
                </c:pt>
                <c:pt idx="19498">
                  <c:v>0.65928100000000001</c:v>
                </c:pt>
                <c:pt idx="19499">
                  <c:v>0.65906799999999999</c:v>
                </c:pt>
                <c:pt idx="19500">
                  <c:v>0.65885700000000003</c:v>
                </c:pt>
                <c:pt idx="19501">
                  <c:v>0.65864500000000004</c:v>
                </c:pt>
                <c:pt idx="19502">
                  <c:v>0.65843499999999999</c:v>
                </c:pt>
                <c:pt idx="19503">
                  <c:v>0.65822400000000003</c:v>
                </c:pt>
                <c:pt idx="19504">
                  <c:v>0.65801500000000002</c:v>
                </c:pt>
                <c:pt idx="19505">
                  <c:v>0.657806</c:v>
                </c:pt>
                <c:pt idx="19506">
                  <c:v>0.65759800000000002</c:v>
                </c:pt>
                <c:pt idx="19507">
                  <c:v>0.65739000000000003</c:v>
                </c:pt>
                <c:pt idx="19508">
                  <c:v>0.65718299999999996</c:v>
                </c:pt>
                <c:pt idx="19509">
                  <c:v>0.656976</c:v>
                </c:pt>
                <c:pt idx="19510">
                  <c:v>0.65676999999999996</c:v>
                </c:pt>
                <c:pt idx="19511">
                  <c:v>0.65656400000000004</c:v>
                </c:pt>
                <c:pt idx="19512">
                  <c:v>0.65635900000000003</c:v>
                </c:pt>
                <c:pt idx="19513">
                  <c:v>0.65615500000000004</c:v>
                </c:pt>
                <c:pt idx="19514">
                  <c:v>0.65595099999999995</c:v>
                </c:pt>
                <c:pt idx="19515">
                  <c:v>0.655748</c:v>
                </c:pt>
                <c:pt idx="19516">
                  <c:v>0.65554500000000004</c:v>
                </c:pt>
                <c:pt idx="19517">
                  <c:v>0.65534300000000001</c:v>
                </c:pt>
                <c:pt idx="19518">
                  <c:v>0.65514099999999997</c:v>
                </c:pt>
                <c:pt idx="19519">
                  <c:v>0.65493999999999997</c:v>
                </c:pt>
                <c:pt idx="19520">
                  <c:v>0.65473899999999996</c:v>
                </c:pt>
                <c:pt idx="19521">
                  <c:v>0.65453899999999998</c:v>
                </c:pt>
                <c:pt idx="19522">
                  <c:v>0.65434000000000003</c:v>
                </c:pt>
                <c:pt idx="19523">
                  <c:v>0.65414099999999997</c:v>
                </c:pt>
                <c:pt idx="19524">
                  <c:v>0.65394200000000002</c:v>
                </c:pt>
                <c:pt idx="19525">
                  <c:v>0.65374399999999999</c:v>
                </c:pt>
                <c:pt idx="19526">
                  <c:v>0.65354699999999999</c:v>
                </c:pt>
                <c:pt idx="19527">
                  <c:v>0.65334999999999999</c:v>
                </c:pt>
                <c:pt idx="19528">
                  <c:v>0.65315400000000001</c:v>
                </c:pt>
                <c:pt idx="19529">
                  <c:v>0.65295800000000004</c:v>
                </c:pt>
                <c:pt idx="19530">
                  <c:v>0.65276299999999998</c:v>
                </c:pt>
                <c:pt idx="19531">
                  <c:v>0.65256800000000004</c:v>
                </c:pt>
                <c:pt idx="19532">
                  <c:v>0.65237400000000001</c:v>
                </c:pt>
                <c:pt idx="19533">
                  <c:v>0.65217999999999998</c:v>
                </c:pt>
                <c:pt idx="19534">
                  <c:v>0.65198699999999998</c:v>
                </c:pt>
                <c:pt idx="19535">
                  <c:v>0.65179399999999998</c:v>
                </c:pt>
                <c:pt idx="19536">
                  <c:v>0.65160200000000001</c:v>
                </c:pt>
                <c:pt idx="19537">
                  <c:v>0.65141099999999996</c:v>
                </c:pt>
                <c:pt idx="19538">
                  <c:v>0.65122000000000002</c:v>
                </c:pt>
                <c:pt idx="19539">
                  <c:v>0.65102899999999997</c:v>
                </c:pt>
                <c:pt idx="19540">
                  <c:v>0.65083899999999995</c:v>
                </c:pt>
                <c:pt idx="19541">
                  <c:v>0.65064900000000003</c:v>
                </c:pt>
                <c:pt idx="19542">
                  <c:v>0.65046000000000004</c:v>
                </c:pt>
                <c:pt idx="19543">
                  <c:v>0.65027199999999996</c:v>
                </c:pt>
                <c:pt idx="19544">
                  <c:v>0.650084</c:v>
                </c:pt>
                <c:pt idx="19545">
                  <c:v>0.64989600000000003</c:v>
                </c:pt>
                <c:pt idx="19546">
                  <c:v>0.64970899999999998</c:v>
                </c:pt>
                <c:pt idx="19547">
                  <c:v>0.64952200000000004</c:v>
                </c:pt>
                <c:pt idx="19548">
                  <c:v>0.64933600000000002</c:v>
                </c:pt>
                <c:pt idx="19549">
                  <c:v>0.64915100000000003</c:v>
                </c:pt>
                <c:pt idx="19550">
                  <c:v>0.64896600000000004</c:v>
                </c:pt>
                <c:pt idx="19551">
                  <c:v>0.64878100000000005</c:v>
                </c:pt>
                <c:pt idx="19552">
                  <c:v>0.64859699999999998</c:v>
                </c:pt>
                <c:pt idx="19553">
                  <c:v>0.64841300000000002</c:v>
                </c:pt>
                <c:pt idx="19554">
                  <c:v>0.64822999999999997</c:v>
                </c:pt>
                <c:pt idx="19555">
                  <c:v>0.64804700000000004</c:v>
                </c:pt>
                <c:pt idx="19556">
                  <c:v>0.64786500000000002</c:v>
                </c:pt>
                <c:pt idx="19557">
                  <c:v>0.64768400000000004</c:v>
                </c:pt>
                <c:pt idx="19558">
                  <c:v>0.64750200000000002</c:v>
                </c:pt>
                <c:pt idx="19559">
                  <c:v>0.64732199999999995</c:v>
                </c:pt>
                <c:pt idx="19560">
                  <c:v>0.64714099999999997</c:v>
                </c:pt>
                <c:pt idx="19561">
                  <c:v>0.64696100000000001</c:v>
                </c:pt>
                <c:pt idx="19562">
                  <c:v>0.64678199999999997</c:v>
                </c:pt>
                <c:pt idx="19563">
                  <c:v>0.64660300000000004</c:v>
                </c:pt>
                <c:pt idx="19564">
                  <c:v>0.64642500000000003</c:v>
                </c:pt>
                <c:pt idx="19565">
                  <c:v>0.64624700000000002</c:v>
                </c:pt>
                <c:pt idx="19566">
                  <c:v>0.646069</c:v>
                </c:pt>
                <c:pt idx="19567">
                  <c:v>0.64589200000000002</c:v>
                </c:pt>
                <c:pt idx="19568">
                  <c:v>0.64571599999999996</c:v>
                </c:pt>
                <c:pt idx="19569">
                  <c:v>0.64554</c:v>
                </c:pt>
                <c:pt idx="19570">
                  <c:v>0.64536400000000005</c:v>
                </c:pt>
                <c:pt idx="19571">
                  <c:v>0.64518900000000001</c:v>
                </c:pt>
                <c:pt idx="19572">
                  <c:v>0.64501399999999998</c:v>
                </c:pt>
                <c:pt idx="19573">
                  <c:v>0.64483999999999997</c:v>
                </c:pt>
                <c:pt idx="19574">
                  <c:v>0.64466599999999996</c:v>
                </c:pt>
                <c:pt idx="19575">
                  <c:v>0.64449299999999998</c:v>
                </c:pt>
                <c:pt idx="19576">
                  <c:v>0.64432</c:v>
                </c:pt>
                <c:pt idx="19577">
                  <c:v>0.64414800000000005</c:v>
                </c:pt>
                <c:pt idx="19578">
                  <c:v>0.64397599999999999</c:v>
                </c:pt>
                <c:pt idx="19579">
                  <c:v>0.64380400000000004</c:v>
                </c:pt>
                <c:pt idx="19580">
                  <c:v>0.64363300000000001</c:v>
                </c:pt>
                <c:pt idx="19581">
                  <c:v>0.64346199999999998</c:v>
                </c:pt>
                <c:pt idx="19582">
                  <c:v>0.64329199999999997</c:v>
                </c:pt>
                <c:pt idx="19583">
                  <c:v>0.64312199999999997</c:v>
                </c:pt>
                <c:pt idx="19584">
                  <c:v>0.642953</c:v>
                </c:pt>
                <c:pt idx="19585">
                  <c:v>0.64278400000000002</c:v>
                </c:pt>
                <c:pt idx="19586">
                  <c:v>0.64261599999999997</c:v>
                </c:pt>
                <c:pt idx="19587">
                  <c:v>0.64244800000000002</c:v>
                </c:pt>
                <c:pt idx="19588">
                  <c:v>0.64227999999999996</c:v>
                </c:pt>
                <c:pt idx="19589">
                  <c:v>0.64211300000000004</c:v>
                </c:pt>
                <c:pt idx="19590">
                  <c:v>0.64194600000000002</c:v>
                </c:pt>
                <c:pt idx="19591">
                  <c:v>0.64178000000000002</c:v>
                </c:pt>
                <c:pt idx="19592">
                  <c:v>0.64161400000000002</c:v>
                </c:pt>
                <c:pt idx="19593">
                  <c:v>0.64144900000000005</c:v>
                </c:pt>
                <c:pt idx="19594">
                  <c:v>0.64128399999999997</c:v>
                </c:pt>
                <c:pt idx="19595">
                  <c:v>0.64111899999999999</c:v>
                </c:pt>
                <c:pt idx="19596">
                  <c:v>0.64095500000000005</c:v>
                </c:pt>
                <c:pt idx="19597">
                  <c:v>0.640791</c:v>
                </c:pt>
                <c:pt idx="19598">
                  <c:v>0.64062799999999998</c:v>
                </c:pt>
                <c:pt idx="19599">
                  <c:v>0.64046499999999995</c:v>
                </c:pt>
                <c:pt idx="19600">
                  <c:v>0.64030299999999996</c:v>
                </c:pt>
                <c:pt idx="19601">
                  <c:v>0.64014000000000004</c:v>
                </c:pt>
                <c:pt idx="19602">
                  <c:v>0.63997899999999996</c:v>
                </c:pt>
                <c:pt idx="19603">
                  <c:v>0.639818</c:v>
                </c:pt>
                <c:pt idx="19604">
                  <c:v>0.63965700000000003</c:v>
                </c:pt>
                <c:pt idx="19605">
                  <c:v>0.63949599999999995</c:v>
                </c:pt>
                <c:pt idx="19606">
                  <c:v>0.63933600000000002</c:v>
                </c:pt>
                <c:pt idx="19607">
                  <c:v>0.639177</c:v>
                </c:pt>
                <c:pt idx="19608">
                  <c:v>0.63901699999999995</c:v>
                </c:pt>
                <c:pt idx="19609">
                  <c:v>0.63885899999999995</c:v>
                </c:pt>
                <c:pt idx="19610">
                  <c:v>0.63870000000000005</c:v>
                </c:pt>
                <c:pt idx="19611">
                  <c:v>0.63854200000000005</c:v>
                </c:pt>
                <c:pt idx="19612">
                  <c:v>0.63838499999999998</c:v>
                </c:pt>
                <c:pt idx="19613">
                  <c:v>0.63822800000000002</c:v>
                </c:pt>
                <c:pt idx="19614">
                  <c:v>0.63807100000000005</c:v>
                </c:pt>
                <c:pt idx="19615">
                  <c:v>0.63791399999999998</c:v>
                </c:pt>
                <c:pt idx="19616">
                  <c:v>0.63775800000000005</c:v>
                </c:pt>
                <c:pt idx="19617">
                  <c:v>0.63760300000000003</c:v>
                </c:pt>
                <c:pt idx="19618">
                  <c:v>0.63744800000000001</c:v>
                </c:pt>
                <c:pt idx="19619">
                  <c:v>0.637293</c:v>
                </c:pt>
                <c:pt idx="19620">
                  <c:v>0.63713799999999998</c:v>
                </c:pt>
                <c:pt idx="19621">
                  <c:v>0.63698399999999999</c:v>
                </c:pt>
                <c:pt idx="19622">
                  <c:v>0.63683100000000004</c:v>
                </c:pt>
                <c:pt idx="19623">
                  <c:v>0.63667799999999997</c:v>
                </c:pt>
                <c:pt idx="19624">
                  <c:v>0.63652500000000001</c:v>
                </c:pt>
                <c:pt idx="19625">
                  <c:v>0.63637200000000005</c:v>
                </c:pt>
                <c:pt idx="19626">
                  <c:v>0.63622000000000001</c:v>
                </c:pt>
                <c:pt idx="19627">
                  <c:v>0.636069</c:v>
                </c:pt>
                <c:pt idx="19628">
                  <c:v>0.63591699999999995</c:v>
                </c:pt>
                <c:pt idx="19629">
                  <c:v>0.63576600000000005</c:v>
                </c:pt>
                <c:pt idx="19630">
                  <c:v>0.63561599999999996</c:v>
                </c:pt>
                <c:pt idx="19631">
                  <c:v>0.63546599999999998</c:v>
                </c:pt>
                <c:pt idx="19632">
                  <c:v>0.63531599999999999</c:v>
                </c:pt>
                <c:pt idx="19633">
                  <c:v>0.63516600000000001</c:v>
                </c:pt>
                <c:pt idx="19634">
                  <c:v>0.63501700000000005</c:v>
                </c:pt>
                <c:pt idx="19635">
                  <c:v>0.63486900000000002</c:v>
                </c:pt>
                <c:pt idx="19636">
                  <c:v>0.63471999999999995</c:v>
                </c:pt>
                <c:pt idx="19637">
                  <c:v>0.63457200000000002</c:v>
                </c:pt>
                <c:pt idx="19638">
                  <c:v>0.63442500000000002</c:v>
                </c:pt>
                <c:pt idx="19639">
                  <c:v>0.63427800000000001</c:v>
                </c:pt>
                <c:pt idx="19640">
                  <c:v>0.634131</c:v>
                </c:pt>
                <c:pt idx="19641">
                  <c:v>0.63398399999999999</c:v>
                </c:pt>
                <c:pt idx="19642">
                  <c:v>0.63383800000000001</c:v>
                </c:pt>
                <c:pt idx="19643">
                  <c:v>0.63369299999999995</c:v>
                </c:pt>
                <c:pt idx="19644">
                  <c:v>0.63354699999999997</c:v>
                </c:pt>
                <c:pt idx="19645">
                  <c:v>0.63340200000000002</c:v>
                </c:pt>
                <c:pt idx="19646">
                  <c:v>0.63325799999999999</c:v>
                </c:pt>
                <c:pt idx="19647">
                  <c:v>0.63311300000000004</c:v>
                </c:pt>
                <c:pt idx="19648">
                  <c:v>0.63297000000000003</c:v>
                </c:pt>
                <c:pt idx="19649">
                  <c:v>0.632826</c:v>
                </c:pt>
                <c:pt idx="19650">
                  <c:v>0.632683</c:v>
                </c:pt>
                <c:pt idx="19651">
                  <c:v>0.63253999999999999</c:v>
                </c:pt>
                <c:pt idx="19652">
                  <c:v>0.63239800000000002</c:v>
                </c:pt>
                <c:pt idx="19653">
                  <c:v>0.63225500000000001</c:v>
                </c:pt>
                <c:pt idx="19654">
                  <c:v>0.63211399999999995</c:v>
                </c:pt>
                <c:pt idx="19655">
                  <c:v>0.63197199999999998</c:v>
                </c:pt>
                <c:pt idx="19656">
                  <c:v>0.63183100000000003</c:v>
                </c:pt>
                <c:pt idx="19657">
                  <c:v>0.631691</c:v>
                </c:pt>
                <c:pt idx="19658">
                  <c:v>0.63154999999999994</c:v>
                </c:pt>
                <c:pt idx="19659">
                  <c:v>0.63141000000000003</c:v>
                </c:pt>
                <c:pt idx="19660">
                  <c:v>0.63127</c:v>
                </c:pt>
                <c:pt idx="19661">
                  <c:v>0.631131</c:v>
                </c:pt>
                <c:pt idx="19662">
                  <c:v>0.630992</c:v>
                </c:pt>
                <c:pt idx="19663">
                  <c:v>0.63085400000000003</c:v>
                </c:pt>
                <c:pt idx="19664">
                  <c:v>0.63071500000000003</c:v>
                </c:pt>
                <c:pt idx="19665">
                  <c:v>0.63057700000000005</c:v>
                </c:pt>
                <c:pt idx="19666">
                  <c:v>0.63044</c:v>
                </c:pt>
                <c:pt idx="19667">
                  <c:v>0.63030299999999995</c:v>
                </c:pt>
                <c:pt idx="19668">
                  <c:v>0.630166</c:v>
                </c:pt>
                <c:pt idx="19669">
                  <c:v>0.63002899999999995</c:v>
                </c:pt>
                <c:pt idx="19670">
                  <c:v>0.62989300000000004</c:v>
                </c:pt>
                <c:pt idx="19671">
                  <c:v>0.62975700000000001</c:v>
                </c:pt>
                <c:pt idx="19672">
                  <c:v>0.62962099999999999</c:v>
                </c:pt>
                <c:pt idx="19673">
                  <c:v>0.62948599999999999</c:v>
                </c:pt>
                <c:pt idx="19674">
                  <c:v>0.62935099999999999</c:v>
                </c:pt>
                <c:pt idx="19675">
                  <c:v>0.62921700000000003</c:v>
                </c:pt>
                <c:pt idx="19676">
                  <c:v>0.62908200000000003</c:v>
                </c:pt>
                <c:pt idx="19677">
                  <c:v>0.62894799999999995</c:v>
                </c:pt>
                <c:pt idx="19678">
                  <c:v>0.62881500000000001</c:v>
                </c:pt>
                <c:pt idx="19679">
                  <c:v>0.62868199999999996</c:v>
                </c:pt>
                <c:pt idx="19680">
                  <c:v>0.62854900000000002</c:v>
                </c:pt>
                <c:pt idx="19681">
                  <c:v>0.62841599999999997</c:v>
                </c:pt>
                <c:pt idx="19682">
                  <c:v>0.62828399999999995</c:v>
                </c:pt>
                <c:pt idx="19683">
                  <c:v>0.62815200000000004</c:v>
                </c:pt>
                <c:pt idx="19684">
                  <c:v>0.62802000000000002</c:v>
                </c:pt>
                <c:pt idx="19685">
                  <c:v>0.62788900000000003</c:v>
                </c:pt>
                <c:pt idx="19686">
                  <c:v>0.62775800000000004</c:v>
                </c:pt>
                <c:pt idx="19687">
                  <c:v>0.62762700000000005</c:v>
                </c:pt>
                <c:pt idx="19688">
                  <c:v>0.62749699999999997</c:v>
                </c:pt>
                <c:pt idx="19689">
                  <c:v>0.62736700000000001</c:v>
                </c:pt>
                <c:pt idx="19690">
                  <c:v>0.62723700000000004</c:v>
                </c:pt>
                <c:pt idx="19691">
                  <c:v>0.627108</c:v>
                </c:pt>
                <c:pt idx="19692">
                  <c:v>0.62697899999999995</c:v>
                </c:pt>
                <c:pt idx="19693">
                  <c:v>0.62685000000000002</c:v>
                </c:pt>
                <c:pt idx="19694">
                  <c:v>0.626722</c:v>
                </c:pt>
                <c:pt idx="19695">
                  <c:v>0.62659299999999996</c:v>
                </c:pt>
                <c:pt idx="19696">
                  <c:v>0.62646599999999997</c:v>
                </c:pt>
                <c:pt idx="19697">
                  <c:v>0.62633799999999995</c:v>
                </c:pt>
                <c:pt idx="19698">
                  <c:v>0.62621099999999996</c:v>
                </c:pt>
                <c:pt idx="19699">
                  <c:v>0.62608399999999997</c:v>
                </c:pt>
                <c:pt idx="19700">
                  <c:v>0.62595699999999999</c:v>
                </c:pt>
                <c:pt idx="19701">
                  <c:v>0.62583100000000003</c:v>
                </c:pt>
                <c:pt idx="19702">
                  <c:v>0.62570499999999996</c:v>
                </c:pt>
                <c:pt idx="19703">
                  <c:v>0.62558000000000002</c:v>
                </c:pt>
                <c:pt idx="19704">
                  <c:v>0.62545399999999995</c:v>
                </c:pt>
                <c:pt idx="19705">
                  <c:v>0.62532900000000002</c:v>
                </c:pt>
                <c:pt idx="19706">
                  <c:v>0.62520399999999998</c:v>
                </c:pt>
                <c:pt idx="19707">
                  <c:v>0.62507999999999997</c:v>
                </c:pt>
                <c:pt idx="19708">
                  <c:v>0.62495599999999996</c:v>
                </c:pt>
                <c:pt idx="19709">
                  <c:v>0.62483200000000005</c:v>
                </c:pt>
                <c:pt idx="19710">
                  <c:v>0.62470899999999996</c:v>
                </c:pt>
                <c:pt idx="19711">
                  <c:v>0.62458499999999995</c:v>
                </c:pt>
                <c:pt idx="19712">
                  <c:v>0.62446199999999996</c:v>
                </c:pt>
                <c:pt idx="19713">
                  <c:v>0.62434000000000001</c:v>
                </c:pt>
                <c:pt idx="19714">
                  <c:v>0.62421700000000002</c:v>
                </c:pt>
                <c:pt idx="19715">
                  <c:v>0.62409499999999996</c:v>
                </c:pt>
                <c:pt idx="19716">
                  <c:v>0.62397400000000003</c:v>
                </c:pt>
                <c:pt idx="19717">
                  <c:v>0.62385199999999996</c:v>
                </c:pt>
                <c:pt idx="19718">
                  <c:v>0.62373100000000004</c:v>
                </c:pt>
                <c:pt idx="19719">
                  <c:v>0.62361</c:v>
                </c:pt>
                <c:pt idx="19720">
                  <c:v>0.62348999999999999</c:v>
                </c:pt>
                <c:pt idx="19721">
                  <c:v>0.62336899999999995</c:v>
                </c:pt>
                <c:pt idx="19722">
                  <c:v>0.62324900000000005</c:v>
                </c:pt>
                <c:pt idx="19723">
                  <c:v>0.62312999999999996</c:v>
                </c:pt>
                <c:pt idx="19724">
                  <c:v>0.62300999999999995</c:v>
                </c:pt>
                <c:pt idx="19725">
                  <c:v>0.62289099999999997</c:v>
                </c:pt>
                <c:pt idx="19726">
                  <c:v>0.62277199999999999</c:v>
                </c:pt>
                <c:pt idx="19727">
                  <c:v>0.62265400000000004</c:v>
                </c:pt>
                <c:pt idx="19728">
                  <c:v>0.62253499999999995</c:v>
                </c:pt>
                <c:pt idx="19729">
                  <c:v>0.622417</c:v>
                </c:pt>
                <c:pt idx="19730">
                  <c:v>0.62229999999999996</c:v>
                </c:pt>
                <c:pt idx="19731">
                  <c:v>0.62218200000000001</c:v>
                </c:pt>
                <c:pt idx="19732">
                  <c:v>0.62206499999999998</c:v>
                </c:pt>
                <c:pt idx="19733">
                  <c:v>0.62194799999999995</c:v>
                </c:pt>
                <c:pt idx="19734">
                  <c:v>0.62183200000000005</c:v>
                </c:pt>
                <c:pt idx="19735">
                  <c:v>0.62171500000000002</c:v>
                </c:pt>
                <c:pt idx="19736">
                  <c:v>0.62159900000000001</c:v>
                </c:pt>
                <c:pt idx="19737">
                  <c:v>0.62148400000000004</c:v>
                </c:pt>
                <c:pt idx="19738">
                  <c:v>0.62136800000000003</c:v>
                </c:pt>
                <c:pt idx="19739">
                  <c:v>0.62125300000000006</c:v>
                </c:pt>
                <c:pt idx="19740">
                  <c:v>0.62113799999999997</c:v>
                </c:pt>
                <c:pt idx="19741">
                  <c:v>0.62102400000000002</c:v>
                </c:pt>
                <c:pt idx="19742">
                  <c:v>0.62090900000000004</c:v>
                </c:pt>
                <c:pt idx="19743">
                  <c:v>0.62079499999999999</c:v>
                </c:pt>
                <c:pt idx="19744">
                  <c:v>0.62068100000000004</c:v>
                </c:pt>
                <c:pt idx="19745">
                  <c:v>0.62056800000000001</c:v>
                </c:pt>
                <c:pt idx="19746">
                  <c:v>0.62045399999999995</c:v>
                </c:pt>
                <c:pt idx="19747">
                  <c:v>0.62034100000000003</c:v>
                </c:pt>
                <c:pt idx="19748">
                  <c:v>0.62022900000000003</c:v>
                </c:pt>
                <c:pt idx="19749">
                  <c:v>0.620116</c:v>
                </c:pt>
                <c:pt idx="19750">
                  <c:v>0.620004</c:v>
                </c:pt>
                <c:pt idx="19751">
                  <c:v>0.619892</c:v>
                </c:pt>
                <c:pt idx="19752">
                  <c:v>0.61978100000000003</c:v>
                </c:pt>
                <c:pt idx="19753">
                  <c:v>0.61966900000000003</c:v>
                </c:pt>
                <c:pt idx="19754">
                  <c:v>0.61955800000000005</c:v>
                </c:pt>
                <c:pt idx="19755">
                  <c:v>0.61944699999999997</c:v>
                </c:pt>
                <c:pt idx="19756">
                  <c:v>0.61933700000000003</c:v>
                </c:pt>
                <c:pt idx="19757">
                  <c:v>0.61922600000000005</c:v>
                </c:pt>
                <c:pt idx="19758">
                  <c:v>0.619116</c:v>
                </c:pt>
                <c:pt idx="19759">
                  <c:v>0.61900599999999995</c:v>
                </c:pt>
                <c:pt idx="19760">
                  <c:v>0.61889700000000003</c:v>
                </c:pt>
                <c:pt idx="19761">
                  <c:v>0.61878699999999998</c:v>
                </c:pt>
                <c:pt idx="19762">
                  <c:v>0.61867799999999995</c:v>
                </c:pt>
                <c:pt idx="19763">
                  <c:v>0.61856999999999995</c:v>
                </c:pt>
                <c:pt idx="19764">
                  <c:v>0.61846100000000004</c:v>
                </c:pt>
                <c:pt idx="19765">
                  <c:v>0.61835300000000004</c:v>
                </c:pt>
                <c:pt idx="19766">
                  <c:v>0.61824500000000004</c:v>
                </c:pt>
                <c:pt idx="19767">
                  <c:v>0.61813700000000005</c:v>
                </c:pt>
                <c:pt idx="19768">
                  <c:v>0.61802999999999997</c:v>
                </c:pt>
                <c:pt idx="19769">
                  <c:v>0.61792199999999997</c:v>
                </c:pt>
                <c:pt idx="19770">
                  <c:v>0.61781600000000003</c:v>
                </c:pt>
                <c:pt idx="19771">
                  <c:v>0.61770899999999995</c:v>
                </c:pt>
                <c:pt idx="19772">
                  <c:v>0.61760199999999998</c:v>
                </c:pt>
                <c:pt idx="19773">
                  <c:v>0.61749600000000004</c:v>
                </c:pt>
                <c:pt idx="19774">
                  <c:v>0.61738999999999999</c:v>
                </c:pt>
                <c:pt idx="19775">
                  <c:v>0.61728400000000005</c:v>
                </c:pt>
                <c:pt idx="19776">
                  <c:v>0.61717900000000003</c:v>
                </c:pt>
                <c:pt idx="19777">
                  <c:v>0.61707400000000001</c:v>
                </c:pt>
                <c:pt idx="19778">
                  <c:v>0.61696899999999999</c:v>
                </c:pt>
                <c:pt idx="19779">
                  <c:v>0.61686399999999997</c:v>
                </c:pt>
                <c:pt idx="19780">
                  <c:v>0.61675999999999997</c:v>
                </c:pt>
                <c:pt idx="19781">
                  <c:v>0.61665499999999995</c:v>
                </c:pt>
                <c:pt idx="19782">
                  <c:v>0.61655099999999996</c:v>
                </c:pt>
                <c:pt idx="19783">
                  <c:v>0.616448</c:v>
                </c:pt>
                <c:pt idx="19784">
                  <c:v>0.616344</c:v>
                </c:pt>
                <c:pt idx="19785">
                  <c:v>0.61624100000000004</c:v>
                </c:pt>
                <c:pt idx="19786">
                  <c:v>0.61613799999999996</c:v>
                </c:pt>
                <c:pt idx="19787">
                  <c:v>0.616035</c:v>
                </c:pt>
                <c:pt idx="19788">
                  <c:v>0.61593299999999995</c:v>
                </c:pt>
                <c:pt idx="19789">
                  <c:v>0.61582999999999999</c:v>
                </c:pt>
                <c:pt idx="19790">
                  <c:v>0.61572800000000005</c:v>
                </c:pt>
                <c:pt idx="19791">
                  <c:v>0.61562600000000001</c:v>
                </c:pt>
                <c:pt idx="19792">
                  <c:v>0.61552499999999999</c:v>
                </c:pt>
                <c:pt idx="19793">
                  <c:v>0.61542399999999997</c:v>
                </c:pt>
                <c:pt idx="19794">
                  <c:v>0.61532299999999995</c:v>
                </c:pt>
                <c:pt idx="19795">
                  <c:v>0.61522200000000005</c:v>
                </c:pt>
                <c:pt idx="19796">
                  <c:v>0.61512100000000003</c:v>
                </c:pt>
                <c:pt idx="19797">
                  <c:v>0.61502100000000004</c:v>
                </c:pt>
                <c:pt idx="19798">
                  <c:v>0.61492100000000005</c:v>
                </c:pt>
                <c:pt idx="19799">
                  <c:v>0.61482099999999995</c:v>
                </c:pt>
                <c:pt idx="19800">
                  <c:v>0.61472099999999996</c:v>
                </c:pt>
                <c:pt idx="19801">
                  <c:v>0.614622</c:v>
                </c:pt>
                <c:pt idx="19802">
                  <c:v>0.61452200000000001</c:v>
                </c:pt>
                <c:pt idx="19803">
                  <c:v>0.61442300000000005</c:v>
                </c:pt>
                <c:pt idx="19804">
                  <c:v>0.61432500000000001</c:v>
                </c:pt>
                <c:pt idx="19805">
                  <c:v>0.61422600000000005</c:v>
                </c:pt>
                <c:pt idx="19806">
                  <c:v>0.61412800000000001</c:v>
                </c:pt>
                <c:pt idx="19807">
                  <c:v>0.61402999999999996</c:v>
                </c:pt>
                <c:pt idx="19808">
                  <c:v>0.61393200000000003</c:v>
                </c:pt>
                <c:pt idx="19809">
                  <c:v>0.61383399999999999</c:v>
                </c:pt>
                <c:pt idx="19810">
                  <c:v>0.61373699999999998</c:v>
                </c:pt>
                <c:pt idx="19811">
                  <c:v>0.61363999999999996</c:v>
                </c:pt>
                <c:pt idx="19812">
                  <c:v>0.61354299999999995</c:v>
                </c:pt>
                <c:pt idx="19813">
                  <c:v>0.61344600000000005</c:v>
                </c:pt>
                <c:pt idx="19814">
                  <c:v>0.61334999999999995</c:v>
                </c:pt>
                <c:pt idx="19815">
                  <c:v>0.61325399999999997</c:v>
                </c:pt>
                <c:pt idx="19816">
                  <c:v>0.61315799999999998</c:v>
                </c:pt>
                <c:pt idx="19817">
                  <c:v>0.613062</c:v>
                </c:pt>
                <c:pt idx="19818">
                  <c:v>0.61296600000000001</c:v>
                </c:pt>
                <c:pt idx="19819">
                  <c:v>0.61287100000000005</c:v>
                </c:pt>
                <c:pt idx="19820">
                  <c:v>0.61277599999999999</c:v>
                </c:pt>
                <c:pt idx="19821">
                  <c:v>0.61268100000000003</c:v>
                </c:pt>
                <c:pt idx="19822">
                  <c:v>0.61258599999999996</c:v>
                </c:pt>
                <c:pt idx="19823">
                  <c:v>0.61249200000000004</c:v>
                </c:pt>
                <c:pt idx="19824">
                  <c:v>0.612398</c:v>
                </c:pt>
                <c:pt idx="19825">
                  <c:v>0.61230399999999996</c:v>
                </c:pt>
                <c:pt idx="19826">
                  <c:v>0.61221000000000003</c:v>
                </c:pt>
                <c:pt idx="19827">
                  <c:v>0.61211599999999999</c:v>
                </c:pt>
                <c:pt idx="19828">
                  <c:v>0.61202299999999998</c:v>
                </c:pt>
                <c:pt idx="19829">
                  <c:v>0.61192999999999997</c:v>
                </c:pt>
                <c:pt idx="19830">
                  <c:v>0.61183699999999996</c:v>
                </c:pt>
                <c:pt idx="19831">
                  <c:v>0.61174399999999995</c:v>
                </c:pt>
                <c:pt idx="19832">
                  <c:v>0.61165199999999997</c:v>
                </c:pt>
                <c:pt idx="19833">
                  <c:v>0.61155899999999996</c:v>
                </c:pt>
                <c:pt idx="19834">
                  <c:v>0.61146699999999998</c:v>
                </c:pt>
                <c:pt idx="19835">
                  <c:v>0.611375</c:v>
                </c:pt>
                <c:pt idx="19836">
                  <c:v>0.61128400000000005</c:v>
                </c:pt>
                <c:pt idx="19837">
                  <c:v>0.61119199999999996</c:v>
                </c:pt>
                <c:pt idx="19838">
                  <c:v>0.61110100000000001</c:v>
                </c:pt>
                <c:pt idx="19839">
                  <c:v>0.61101000000000005</c:v>
                </c:pt>
                <c:pt idx="19840">
                  <c:v>0.61091899999999999</c:v>
                </c:pt>
                <c:pt idx="19841">
                  <c:v>0.61082899999999996</c:v>
                </c:pt>
                <c:pt idx="19842">
                  <c:v>0.610738</c:v>
                </c:pt>
                <c:pt idx="19843">
                  <c:v>0.61064799999999997</c:v>
                </c:pt>
                <c:pt idx="19844">
                  <c:v>0.61055800000000005</c:v>
                </c:pt>
                <c:pt idx="19845">
                  <c:v>0.61046800000000001</c:v>
                </c:pt>
                <c:pt idx="19846">
                  <c:v>0.610379</c:v>
                </c:pt>
                <c:pt idx="19847">
                  <c:v>0.61028899999999997</c:v>
                </c:pt>
                <c:pt idx="19848">
                  <c:v>0.61019999999999996</c:v>
                </c:pt>
                <c:pt idx="19849">
                  <c:v>0.61011099999999996</c:v>
                </c:pt>
                <c:pt idx="19850">
                  <c:v>0.61002299999999998</c:v>
                </c:pt>
                <c:pt idx="19851">
                  <c:v>0.60993399999999998</c:v>
                </c:pt>
                <c:pt idx="19852">
                  <c:v>0.609846</c:v>
                </c:pt>
                <c:pt idx="19853">
                  <c:v>0.60975800000000002</c:v>
                </c:pt>
                <c:pt idx="19854">
                  <c:v>0.60967000000000005</c:v>
                </c:pt>
                <c:pt idx="19855">
                  <c:v>0.60958199999999996</c:v>
                </c:pt>
                <c:pt idx="19856">
                  <c:v>0.60949500000000001</c:v>
                </c:pt>
                <c:pt idx="19857">
                  <c:v>0.60940700000000003</c:v>
                </c:pt>
                <c:pt idx="19858">
                  <c:v>0.60931999999999997</c:v>
                </c:pt>
                <c:pt idx="19859">
                  <c:v>0.60923300000000002</c:v>
                </c:pt>
                <c:pt idx="19860">
                  <c:v>0.60914699999999999</c:v>
                </c:pt>
                <c:pt idx="19861">
                  <c:v>0.60906000000000005</c:v>
                </c:pt>
                <c:pt idx="19862">
                  <c:v>0.60897400000000002</c:v>
                </c:pt>
                <c:pt idx="19863">
                  <c:v>0.60888799999999998</c:v>
                </c:pt>
                <c:pt idx="19864">
                  <c:v>0.60880199999999995</c:v>
                </c:pt>
                <c:pt idx="19865">
                  <c:v>0.60871600000000003</c:v>
                </c:pt>
                <c:pt idx="19866">
                  <c:v>0.60863100000000003</c:v>
                </c:pt>
                <c:pt idx="19867">
                  <c:v>0.608545</c:v>
                </c:pt>
                <c:pt idx="19868">
                  <c:v>0.60846</c:v>
                </c:pt>
                <c:pt idx="19869">
                  <c:v>0.608375</c:v>
                </c:pt>
                <c:pt idx="19870">
                  <c:v>0.60829100000000003</c:v>
                </c:pt>
                <c:pt idx="19871">
                  <c:v>0.60820600000000002</c:v>
                </c:pt>
                <c:pt idx="19872">
                  <c:v>0.60812200000000005</c:v>
                </c:pt>
                <c:pt idx="19873">
                  <c:v>0.60803799999999997</c:v>
                </c:pt>
                <c:pt idx="19874">
                  <c:v>0.60795399999999999</c:v>
                </c:pt>
                <c:pt idx="19875">
                  <c:v>0.60787000000000002</c:v>
                </c:pt>
                <c:pt idx="19876">
                  <c:v>0.60778600000000005</c:v>
                </c:pt>
                <c:pt idx="19877">
                  <c:v>0.60770299999999999</c:v>
                </c:pt>
                <c:pt idx="19878">
                  <c:v>0.60762000000000005</c:v>
                </c:pt>
                <c:pt idx="19879">
                  <c:v>0.60753699999999999</c:v>
                </c:pt>
                <c:pt idx="19880">
                  <c:v>0.60745400000000005</c:v>
                </c:pt>
                <c:pt idx="19881">
                  <c:v>0.60737099999999999</c:v>
                </c:pt>
                <c:pt idx="19882">
                  <c:v>0.60728899999999997</c:v>
                </c:pt>
                <c:pt idx="19883">
                  <c:v>0.60720700000000005</c:v>
                </c:pt>
                <c:pt idx="19884">
                  <c:v>0.60712500000000003</c:v>
                </c:pt>
                <c:pt idx="19885">
                  <c:v>0.607043</c:v>
                </c:pt>
                <c:pt idx="19886">
                  <c:v>0.60696099999999997</c:v>
                </c:pt>
                <c:pt idx="19887">
                  <c:v>0.60687999999999998</c:v>
                </c:pt>
                <c:pt idx="19888">
                  <c:v>0.60679799999999995</c:v>
                </c:pt>
                <c:pt idx="19889">
                  <c:v>0.60671699999999995</c:v>
                </c:pt>
                <c:pt idx="19890">
                  <c:v>0.60663599999999995</c:v>
                </c:pt>
                <c:pt idx="19891">
                  <c:v>0.60655599999999998</c:v>
                </c:pt>
                <c:pt idx="19892">
                  <c:v>0.60647499999999999</c:v>
                </c:pt>
                <c:pt idx="19893">
                  <c:v>0.60639500000000002</c:v>
                </c:pt>
                <c:pt idx="19894">
                  <c:v>0.60631400000000002</c:v>
                </c:pt>
                <c:pt idx="19895">
                  <c:v>0.60623400000000005</c:v>
                </c:pt>
                <c:pt idx="19896">
                  <c:v>0.606155</c:v>
                </c:pt>
                <c:pt idx="19897">
                  <c:v>0.60607500000000003</c:v>
                </c:pt>
                <c:pt idx="19898">
                  <c:v>0.60599499999999995</c:v>
                </c:pt>
                <c:pt idx="19899">
                  <c:v>0.60591600000000001</c:v>
                </c:pt>
                <c:pt idx="19900">
                  <c:v>0.60583699999999996</c:v>
                </c:pt>
                <c:pt idx="19901">
                  <c:v>0.60575800000000002</c:v>
                </c:pt>
                <c:pt idx="19902">
                  <c:v>0.60567899999999997</c:v>
                </c:pt>
                <c:pt idx="19903">
                  <c:v>0.60560099999999994</c:v>
                </c:pt>
                <c:pt idx="19904">
                  <c:v>0.605522</c:v>
                </c:pt>
                <c:pt idx="19905">
                  <c:v>0.60544399999999998</c:v>
                </c:pt>
                <c:pt idx="19906">
                  <c:v>0.60536599999999996</c:v>
                </c:pt>
                <c:pt idx="19907">
                  <c:v>0.60528800000000005</c:v>
                </c:pt>
                <c:pt idx="19908">
                  <c:v>0.60521100000000005</c:v>
                </c:pt>
                <c:pt idx="19909">
                  <c:v>0.60513300000000003</c:v>
                </c:pt>
                <c:pt idx="19910">
                  <c:v>0.60505600000000004</c:v>
                </c:pt>
                <c:pt idx="19911">
                  <c:v>0.60497900000000004</c:v>
                </c:pt>
                <c:pt idx="19912">
                  <c:v>0.60490200000000005</c:v>
                </c:pt>
                <c:pt idx="19913">
                  <c:v>0.60482499999999995</c:v>
                </c:pt>
                <c:pt idx="19914">
                  <c:v>0.60474799999999995</c:v>
                </c:pt>
                <c:pt idx="19915">
                  <c:v>0.60467199999999999</c:v>
                </c:pt>
                <c:pt idx="19916">
                  <c:v>0.60459600000000002</c:v>
                </c:pt>
                <c:pt idx="19917">
                  <c:v>0.60451900000000003</c:v>
                </c:pt>
                <c:pt idx="19918">
                  <c:v>0.60444299999999995</c:v>
                </c:pt>
                <c:pt idx="19919">
                  <c:v>0.60436800000000002</c:v>
                </c:pt>
                <c:pt idx="19920">
                  <c:v>0.60429200000000005</c:v>
                </c:pt>
                <c:pt idx="19921">
                  <c:v>0.604217</c:v>
                </c:pt>
                <c:pt idx="19922">
                  <c:v>0.60414100000000004</c:v>
                </c:pt>
                <c:pt idx="19923">
                  <c:v>0.60406599999999999</c:v>
                </c:pt>
                <c:pt idx="19924">
                  <c:v>0.60399099999999994</c:v>
                </c:pt>
                <c:pt idx="19925">
                  <c:v>0.60391700000000004</c:v>
                </c:pt>
                <c:pt idx="19926">
                  <c:v>0.60384199999999999</c:v>
                </c:pt>
                <c:pt idx="19927">
                  <c:v>0.60376799999999997</c:v>
                </c:pt>
                <c:pt idx="19928">
                  <c:v>0.60369399999999995</c:v>
                </c:pt>
                <c:pt idx="19929">
                  <c:v>0.60361900000000002</c:v>
                </c:pt>
                <c:pt idx="19930">
                  <c:v>0.60354600000000003</c:v>
                </c:pt>
                <c:pt idx="19931">
                  <c:v>0.60347200000000001</c:v>
                </c:pt>
                <c:pt idx="19932">
                  <c:v>0.60339799999999999</c:v>
                </c:pt>
                <c:pt idx="19933">
                  <c:v>0.603325</c:v>
                </c:pt>
                <c:pt idx="19934">
                  <c:v>0.60325200000000001</c:v>
                </c:pt>
                <c:pt idx="19935">
                  <c:v>0.60317900000000002</c:v>
                </c:pt>
                <c:pt idx="19936">
                  <c:v>0.60310600000000003</c:v>
                </c:pt>
                <c:pt idx="19937">
                  <c:v>0.60303300000000004</c:v>
                </c:pt>
                <c:pt idx="19938">
                  <c:v>0.60296000000000005</c:v>
                </c:pt>
                <c:pt idx="19939">
                  <c:v>0.60288799999999998</c:v>
                </c:pt>
                <c:pt idx="19940">
                  <c:v>0.60281600000000002</c:v>
                </c:pt>
                <c:pt idx="19941">
                  <c:v>0.60274399999999995</c:v>
                </c:pt>
                <c:pt idx="19942">
                  <c:v>0.60267199999999999</c:v>
                </c:pt>
                <c:pt idx="19943">
                  <c:v>0.60260000000000002</c:v>
                </c:pt>
                <c:pt idx="19944">
                  <c:v>0.60252799999999995</c:v>
                </c:pt>
                <c:pt idx="19945">
                  <c:v>0.60245700000000002</c:v>
                </c:pt>
                <c:pt idx="19946">
                  <c:v>0.60238599999999998</c:v>
                </c:pt>
                <c:pt idx="19947">
                  <c:v>0.60231500000000004</c:v>
                </c:pt>
                <c:pt idx="19948">
                  <c:v>0.602244</c:v>
                </c:pt>
                <c:pt idx="19949">
                  <c:v>0.60217299999999996</c:v>
                </c:pt>
                <c:pt idx="19950">
                  <c:v>0.60210200000000003</c:v>
                </c:pt>
                <c:pt idx="19951">
                  <c:v>0.60203200000000001</c:v>
                </c:pt>
                <c:pt idx="19952">
                  <c:v>0.60196099999999997</c:v>
                </c:pt>
                <c:pt idx="19953">
                  <c:v>0.60189099999999995</c:v>
                </c:pt>
                <c:pt idx="19954">
                  <c:v>0.60182100000000005</c:v>
                </c:pt>
                <c:pt idx="19955">
                  <c:v>0.60175100000000004</c:v>
                </c:pt>
                <c:pt idx="19956">
                  <c:v>0.60168200000000005</c:v>
                </c:pt>
                <c:pt idx="19957">
                  <c:v>0.60161200000000004</c:v>
                </c:pt>
                <c:pt idx="19958">
                  <c:v>0.60154300000000005</c:v>
                </c:pt>
                <c:pt idx="19959">
                  <c:v>0.60147399999999995</c:v>
                </c:pt>
                <c:pt idx="19960">
                  <c:v>0.60140400000000005</c:v>
                </c:pt>
                <c:pt idx="19961">
                  <c:v>0.60133599999999998</c:v>
                </c:pt>
                <c:pt idx="19962">
                  <c:v>0.601267</c:v>
                </c:pt>
                <c:pt idx="19963">
                  <c:v>0.60119800000000001</c:v>
                </c:pt>
                <c:pt idx="19964">
                  <c:v>0.60113000000000005</c:v>
                </c:pt>
                <c:pt idx="19965">
                  <c:v>0.60106099999999996</c:v>
                </c:pt>
                <c:pt idx="19966">
                  <c:v>0.600993</c:v>
                </c:pt>
                <c:pt idx="19967">
                  <c:v>0.60092500000000004</c:v>
                </c:pt>
                <c:pt idx="19968">
                  <c:v>0.60085699999999997</c:v>
                </c:pt>
                <c:pt idx="19969">
                  <c:v>0.60079000000000005</c:v>
                </c:pt>
                <c:pt idx="19970">
                  <c:v>0.60072199999999998</c:v>
                </c:pt>
                <c:pt idx="19971">
                  <c:v>0.60065500000000005</c:v>
                </c:pt>
                <c:pt idx="19972">
                  <c:v>0.60058800000000001</c:v>
                </c:pt>
                <c:pt idx="19973">
                  <c:v>0.60052099999999997</c:v>
                </c:pt>
                <c:pt idx="19974">
                  <c:v>0.60045400000000004</c:v>
                </c:pt>
                <c:pt idx="19975">
                  <c:v>0.600387</c:v>
                </c:pt>
                <c:pt idx="19976">
                  <c:v>0.60031999999999996</c:v>
                </c:pt>
                <c:pt idx="19977">
                  <c:v>0.60025399999999995</c:v>
                </c:pt>
                <c:pt idx="19978">
                  <c:v>0.60018700000000003</c:v>
                </c:pt>
                <c:pt idx="19979">
                  <c:v>0.60012100000000002</c:v>
                </c:pt>
                <c:pt idx="19980">
                  <c:v>0.60005500000000001</c:v>
                </c:pt>
                <c:pt idx="19981">
                  <c:v>0.59998899999999999</c:v>
                </c:pt>
                <c:pt idx="19982">
                  <c:v>0.59992400000000001</c:v>
                </c:pt>
                <c:pt idx="19983">
                  <c:v>0.599858</c:v>
                </c:pt>
                <c:pt idx="19984">
                  <c:v>0.59979199999999999</c:v>
                </c:pt>
                <c:pt idx="19985">
                  <c:v>0.59972700000000001</c:v>
                </c:pt>
                <c:pt idx="19986">
                  <c:v>0.59966200000000003</c:v>
                </c:pt>
                <c:pt idx="19987">
                  <c:v>0.59959700000000005</c:v>
                </c:pt>
                <c:pt idx="19988">
                  <c:v>0.59953199999999995</c:v>
                </c:pt>
                <c:pt idx="19989">
                  <c:v>0.59946699999999997</c:v>
                </c:pt>
                <c:pt idx="19990">
                  <c:v>0.59940300000000002</c:v>
                </c:pt>
                <c:pt idx="19991">
                  <c:v>0.59933800000000004</c:v>
                </c:pt>
                <c:pt idx="19992">
                  <c:v>0.59927399999999997</c:v>
                </c:pt>
                <c:pt idx="19993">
                  <c:v>0.59921000000000002</c:v>
                </c:pt>
                <c:pt idx="19994">
                  <c:v>0.59914599999999996</c:v>
                </c:pt>
                <c:pt idx="19995">
                  <c:v>0.599082</c:v>
                </c:pt>
                <c:pt idx="19996">
                  <c:v>0.59901800000000005</c:v>
                </c:pt>
                <c:pt idx="19997">
                  <c:v>0.59895500000000002</c:v>
                </c:pt>
                <c:pt idx="19998">
                  <c:v>0.59889099999999995</c:v>
                </c:pt>
                <c:pt idx="19999">
                  <c:v>0.59882800000000003</c:v>
                </c:pt>
                <c:pt idx="20000">
                  <c:v>0.59876499999999999</c:v>
                </c:pt>
                <c:pt idx="20001">
                  <c:v>0.59870299999999999</c:v>
                </c:pt>
                <c:pt idx="20002">
                  <c:v>0.59885600000000005</c:v>
                </c:pt>
                <c:pt idx="20003">
                  <c:v>0.59904000000000002</c:v>
                </c:pt>
                <c:pt idx="20004">
                  <c:v>0.59923000000000004</c:v>
                </c:pt>
                <c:pt idx="20005">
                  <c:v>0.59942099999999998</c:v>
                </c:pt>
                <c:pt idx="20006">
                  <c:v>0.59961100000000001</c:v>
                </c:pt>
                <c:pt idx="20007">
                  <c:v>0.59980199999999995</c:v>
                </c:pt>
                <c:pt idx="20008">
                  <c:v>0.59999199999999997</c:v>
                </c:pt>
                <c:pt idx="20009">
                  <c:v>0.60018199999999999</c:v>
                </c:pt>
                <c:pt idx="20010">
                  <c:v>0.60037200000000002</c:v>
                </c:pt>
                <c:pt idx="20011">
                  <c:v>0.60056100000000001</c:v>
                </c:pt>
                <c:pt idx="20012">
                  <c:v>0.60075100000000003</c:v>
                </c:pt>
                <c:pt idx="20013">
                  <c:v>0.60094000000000003</c:v>
                </c:pt>
                <c:pt idx="20014">
                  <c:v>0.60112900000000002</c:v>
                </c:pt>
                <c:pt idx="20015">
                  <c:v>0.60131800000000002</c:v>
                </c:pt>
                <c:pt idx="20016">
                  <c:v>0.60150599999999999</c:v>
                </c:pt>
                <c:pt idx="20017">
                  <c:v>0.60169499999999998</c:v>
                </c:pt>
                <c:pt idx="20018">
                  <c:v>0.60188299999999995</c:v>
                </c:pt>
                <c:pt idx="20019">
                  <c:v>0.60207100000000002</c:v>
                </c:pt>
                <c:pt idx="20020">
                  <c:v>0.60225899999999999</c:v>
                </c:pt>
                <c:pt idx="20021">
                  <c:v>0.60244699999999995</c:v>
                </c:pt>
                <c:pt idx="20022">
                  <c:v>0.602634</c:v>
                </c:pt>
                <c:pt idx="20023">
                  <c:v>0.60282199999999997</c:v>
                </c:pt>
                <c:pt idx="20024">
                  <c:v>0.60300900000000002</c:v>
                </c:pt>
                <c:pt idx="20025">
                  <c:v>0.60319599999999995</c:v>
                </c:pt>
                <c:pt idx="20026">
                  <c:v>0.603383</c:v>
                </c:pt>
                <c:pt idx="20027">
                  <c:v>0.60356900000000002</c:v>
                </c:pt>
                <c:pt idx="20028">
                  <c:v>0.60375599999999996</c:v>
                </c:pt>
                <c:pt idx="20029">
                  <c:v>0.60394199999999998</c:v>
                </c:pt>
                <c:pt idx="20030">
                  <c:v>0.604128</c:v>
                </c:pt>
                <c:pt idx="20031">
                  <c:v>0.60431400000000002</c:v>
                </c:pt>
                <c:pt idx="20032">
                  <c:v>0.60450000000000004</c:v>
                </c:pt>
                <c:pt idx="20033">
                  <c:v>0.60468500000000003</c:v>
                </c:pt>
                <c:pt idx="20034">
                  <c:v>0.60487100000000005</c:v>
                </c:pt>
                <c:pt idx="20035">
                  <c:v>0.60505600000000004</c:v>
                </c:pt>
                <c:pt idx="20036">
                  <c:v>0.60524100000000003</c:v>
                </c:pt>
                <c:pt idx="20037">
                  <c:v>0.60542600000000002</c:v>
                </c:pt>
                <c:pt idx="20038">
                  <c:v>0.60560999999999998</c:v>
                </c:pt>
                <c:pt idx="20039">
                  <c:v>0.60579499999999997</c:v>
                </c:pt>
                <c:pt idx="20040">
                  <c:v>0.60597900000000005</c:v>
                </c:pt>
                <c:pt idx="20041">
                  <c:v>0.60616300000000001</c:v>
                </c:pt>
                <c:pt idx="20042">
                  <c:v>0.60634699999999997</c:v>
                </c:pt>
                <c:pt idx="20043">
                  <c:v>0.60653100000000004</c:v>
                </c:pt>
                <c:pt idx="20044">
                  <c:v>0.606715</c:v>
                </c:pt>
                <c:pt idx="20045">
                  <c:v>0.60689800000000005</c:v>
                </c:pt>
                <c:pt idx="20046">
                  <c:v>0.60708099999999998</c:v>
                </c:pt>
                <c:pt idx="20047">
                  <c:v>0.60726400000000003</c:v>
                </c:pt>
                <c:pt idx="20048">
                  <c:v>0.60744699999999996</c:v>
                </c:pt>
                <c:pt idx="20049">
                  <c:v>0.60763</c:v>
                </c:pt>
                <c:pt idx="20050">
                  <c:v>0.60781200000000002</c:v>
                </c:pt>
                <c:pt idx="20051">
                  <c:v>0.60799499999999995</c:v>
                </c:pt>
                <c:pt idx="20052">
                  <c:v>0.60817699999999997</c:v>
                </c:pt>
                <c:pt idx="20053">
                  <c:v>0.60835899999999998</c:v>
                </c:pt>
                <c:pt idx="20054">
                  <c:v>0.60853999999999997</c:v>
                </c:pt>
                <c:pt idx="20055">
                  <c:v>0.60872199999999999</c:v>
                </c:pt>
                <c:pt idx="20056">
                  <c:v>0.60890299999999997</c:v>
                </c:pt>
                <c:pt idx="20057">
                  <c:v>0.60908499999999999</c:v>
                </c:pt>
                <c:pt idx="20058">
                  <c:v>0.60926599999999997</c:v>
                </c:pt>
                <c:pt idx="20059">
                  <c:v>0.60944699999999996</c:v>
                </c:pt>
                <c:pt idx="20060">
                  <c:v>0.60962700000000003</c:v>
                </c:pt>
                <c:pt idx="20061">
                  <c:v>0.60980800000000002</c:v>
                </c:pt>
                <c:pt idx="20062">
                  <c:v>0.60998799999999997</c:v>
                </c:pt>
                <c:pt idx="20063">
                  <c:v>0.61016899999999996</c:v>
                </c:pt>
                <c:pt idx="20064">
                  <c:v>0.61034900000000003</c:v>
                </c:pt>
                <c:pt idx="20065">
                  <c:v>0.61052799999999996</c:v>
                </c:pt>
                <c:pt idx="20066">
                  <c:v>0.61070800000000003</c:v>
                </c:pt>
                <c:pt idx="20067">
                  <c:v>0.61088799999999999</c:v>
                </c:pt>
                <c:pt idx="20068">
                  <c:v>0.61106700000000003</c:v>
                </c:pt>
                <c:pt idx="20069">
                  <c:v>0.61124599999999996</c:v>
                </c:pt>
                <c:pt idx="20070">
                  <c:v>0.611425</c:v>
                </c:pt>
                <c:pt idx="20071">
                  <c:v>0.61160400000000004</c:v>
                </c:pt>
                <c:pt idx="20072">
                  <c:v>0.61178200000000005</c:v>
                </c:pt>
                <c:pt idx="20073">
                  <c:v>0.61196099999999998</c:v>
                </c:pt>
                <c:pt idx="20074">
                  <c:v>0.61213899999999999</c:v>
                </c:pt>
                <c:pt idx="20075">
                  <c:v>0.612317</c:v>
                </c:pt>
                <c:pt idx="20076">
                  <c:v>0.61249500000000001</c:v>
                </c:pt>
                <c:pt idx="20077">
                  <c:v>0.61267300000000002</c:v>
                </c:pt>
                <c:pt idx="20078">
                  <c:v>0.61285000000000001</c:v>
                </c:pt>
                <c:pt idx="20079">
                  <c:v>0.61302800000000002</c:v>
                </c:pt>
                <c:pt idx="20080">
                  <c:v>0.613205</c:v>
                </c:pt>
                <c:pt idx="20081">
                  <c:v>0.61338199999999998</c:v>
                </c:pt>
                <c:pt idx="20082">
                  <c:v>0.61355899999999997</c:v>
                </c:pt>
                <c:pt idx="20083">
                  <c:v>0.61373599999999995</c:v>
                </c:pt>
                <c:pt idx="20084">
                  <c:v>0.61391200000000001</c:v>
                </c:pt>
                <c:pt idx="20085">
                  <c:v>0.614089</c:v>
                </c:pt>
                <c:pt idx="20086">
                  <c:v>0.61426499999999995</c:v>
                </c:pt>
                <c:pt idx="20087">
                  <c:v>0.61444100000000001</c:v>
                </c:pt>
                <c:pt idx="20088">
                  <c:v>0.61461699999999997</c:v>
                </c:pt>
                <c:pt idx="20089">
                  <c:v>0.61479200000000001</c:v>
                </c:pt>
                <c:pt idx="20090">
                  <c:v>0.61496799999999996</c:v>
                </c:pt>
                <c:pt idx="20091">
                  <c:v>0.615143</c:v>
                </c:pt>
                <c:pt idx="20092">
                  <c:v>0.61531800000000003</c:v>
                </c:pt>
                <c:pt idx="20093">
                  <c:v>0.61549299999999996</c:v>
                </c:pt>
                <c:pt idx="20094">
                  <c:v>0.61566799999999999</c:v>
                </c:pt>
                <c:pt idx="20095">
                  <c:v>0.61584300000000003</c:v>
                </c:pt>
                <c:pt idx="20096">
                  <c:v>0.61601700000000004</c:v>
                </c:pt>
                <c:pt idx="20097">
                  <c:v>0.61619100000000004</c:v>
                </c:pt>
                <c:pt idx="20098">
                  <c:v>0.61636599999999997</c:v>
                </c:pt>
                <c:pt idx="20099">
                  <c:v>0.61653999999999998</c:v>
                </c:pt>
                <c:pt idx="20100">
                  <c:v>0.61671299999999996</c:v>
                </c:pt>
                <c:pt idx="20101">
                  <c:v>0.61688699999999996</c:v>
                </c:pt>
                <c:pt idx="20102">
                  <c:v>0.61706000000000005</c:v>
                </c:pt>
                <c:pt idx="20103">
                  <c:v>0.61723399999999995</c:v>
                </c:pt>
                <c:pt idx="20104">
                  <c:v>0.61740700000000004</c:v>
                </c:pt>
                <c:pt idx="20105">
                  <c:v>0.61758000000000002</c:v>
                </c:pt>
                <c:pt idx="20106">
                  <c:v>0.617753</c:v>
                </c:pt>
                <c:pt idx="20107">
                  <c:v>0.61792499999999995</c:v>
                </c:pt>
                <c:pt idx="20108">
                  <c:v>0.61809800000000004</c:v>
                </c:pt>
                <c:pt idx="20109">
                  <c:v>0.61826999999999999</c:v>
                </c:pt>
                <c:pt idx="20110">
                  <c:v>0.61844200000000005</c:v>
                </c:pt>
                <c:pt idx="20111">
                  <c:v>0.618614</c:v>
                </c:pt>
                <c:pt idx="20112">
                  <c:v>0.61878599999999995</c:v>
                </c:pt>
                <c:pt idx="20113">
                  <c:v>0.61895699999999998</c:v>
                </c:pt>
                <c:pt idx="20114">
                  <c:v>0.61912900000000004</c:v>
                </c:pt>
                <c:pt idx="20115">
                  <c:v>0.61929999999999996</c:v>
                </c:pt>
                <c:pt idx="20116">
                  <c:v>0.61947099999999999</c:v>
                </c:pt>
                <c:pt idx="20117">
                  <c:v>0.61964200000000003</c:v>
                </c:pt>
                <c:pt idx="20118">
                  <c:v>0.61981299999999995</c:v>
                </c:pt>
                <c:pt idx="20119">
                  <c:v>0.61998299999999995</c:v>
                </c:pt>
                <c:pt idx="20120">
                  <c:v>0.62015399999999998</c:v>
                </c:pt>
                <c:pt idx="20121">
                  <c:v>0.62032399999999999</c:v>
                </c:pt>
                <c:pt idx="20122">
                  <c:v>0.62049399999999999</c:v>
                </c:pt>
                <c:pt idx="20123">
                  <c:v>0.62066399999999999</c:v>
                </c:pt>
                <c:pt idx="20124">
                  <c:v>0.620834</c:v>
                </c:pt>
                <c:pt idx="20125">
                  <c:v>0.62100299999999997</c:v>
                </c:pt>
                <c:pt idx="20126">
                  <c:v>0.62117299999999998</c:v>
                </c:pt>
                <c:pt idx="20127">
                  <c:v>0.62134199999999995</c:v>
                </c:pt>
                <c:pt idx="20128">
                  <c:v>0.62151100000000004</c:v>
                </c:pt>
                <c:pt idx="20129">
                  <c:v>0.62168000000000001</c:v>
                </c:pt>
                <c:pt idx="20130">
                  <c:v>0.62184899999999999</c:v>
                </c:pt>
                <c:pt idx="20131">
                  <c:v>0.62201799999999996</c:v>
                </c:pt>
                <c:pt idx="20132">
                  <c:v>0.62218600000000002</c:v>
                </c:pt>
                <c:pt idx="20133">
                  <c:v>0.62235399999999996</c:v>
                </c:pt>
                <c:pt idx="20134">
                  <c:v>0.62252200000000002</c:v>
                </c:pt>
                <c:pt idx="20135">
                  <c:v>0.62268999999999997</c:v>
                </c:pt>
                <c:pt idx="20136">
                  <c:v>0.62285800000000002</c:v>
                </c:pt>
                <c:pt idx="20137">
                  <c:v>0.62302599999999997</c:v>
                </c:pt>
                <c:pt idx="20138">
                  <c:v>0.623193</c:v>
                </c:pt>
                <c:pt idx="20139">
                  <c:v>0.62336100000000005</c:v>
                </c:pt>
                <c:pt idx="20140">
                  <c:v>0.62352799999999997</c:v>
                </c:pt>
                <c:pt idx="20141">
                  <c:v>0.623695</c:v>
                </c:pt>
                <c:pt idx="20142">
                  <c:v>0.623861</c:v>
                </c:pt>
                <c:pt idx="20143">
                  <c:v>0.62402800000000003</c:v>
                </c:pt>
                <c:pt idx="20144">
                  <c:v>0.62419500000000006</c:v>
                </c:pt>
                <c:pt idx="20145">
                  <c:v>0.62436100000000005</c:v>
                </c:pt>
                <c:pt idx="20146">
                  <c:v>0.62452700000000005</c:v>
                </c:pt>
                <c:pt idx="20147">
                  <c:v>0.62469300000000005</c:v>
                </c:pt>
                <c:pt idx="20148">
                  <c:v>0.62485900000000005</c:v>
                </c:pt>
                <c:pt idx="20149">
                  <c:v>0.62502500000000005</c:v>
                </c:pt>
                <c:pt idx="20150">
                  <c:v>0.62519000000000002</c:v>
                </c:pt>
                <c:pt idx="20151">
                  <c:v>0.62535499999999999</c:v>
                </c:pt>
                <c:pt idx="20152">
                  <c:v>0.62552099999999999</c:v>
                </c:pt>
                <c:pt idx="20153">
                  <c:v>0.62568599999999996</c:v>
                </c:pt>
                <c:pt idx="20154">
                  <c:v>0.62585000000000002</c:v>
                </c:pt>
                <c:pt idx="20155">
                  <c:v>0.62601499999999999</c:v>
                </c:pt>
                <c:pt idx="20156">
                  <c:v>0.62617999999999996</c:v>
                </c:pt>
                <c:pt idx="20157">
                  <c:v>0.62634400000000001</c:v>
                </c:pt>
                <c:pt idx="20158">
                  <c:v>0.62650799999999995</c:v>
                </c:pt>
                <c:pt idx="20159">
                  <c:v>0.62667200000000001</c:v>
                </c:pt>
                <c:pt idx="20160">
                  <c:v>0.62683599999999995</c:v>
                </c:pt>
                <c:pt idx="20161">
                  <c:v>0.627</c:v>
                </c:pt>
                <c:pt idx="20162">
                  <c:v>0.62716300000000003</c:v>
                </c:pt>
                <c:pt idx="20163">
                  <c:v>0.62732699999999997</c:v>
                </c:pt>
                <c:pt idx="20164">
                  <c:v>0.62748999999999999</c:v>
                </c:pt>
                <c:pt idx="20165">
                  <c:v>0.62765300000000002</c:v>
                </c:pt>
                <c:pt idx="20166">
                  <c:v>0.62781600000000004</c:v>
                </c:pt>
                <c:pt idx="20167">
                  <c:v>0.62797899999999995</c:v>
                </c:pt>
                <c:pt idx="20168">
                  <c:v>0.62814199999999998</c:v>
                </c:pt>
                <c:pt idx="20169">
                  <c:v>0.62830399999999997</c:v>
                </c:pt>
                <c:pt idx="20170">
                  <c:v>0.62846599999999997</c:v>
                </c:pt>
                <c:pt idx="20171">
                  <c:v>0.62862799999999996</c:v>
                </c:pt>
                <c:pt idx="20172">
                  <c:v>0.62878999999999996</c:v>
                </c:pt>
                <c:pt idx="20173">
                  <c:v>0.62895199999999996</c:v>
                </c:pt>
                <c:pt idx="20174">
                  <c:v>0.62911399999999995</c:v>
                </c:pt>
                <c:pt idx="20175">
                  <c:v>0.62927500000000003</c:v>
                </c:pt>
                <c:pt idx="20176">
                  <c:v>0.62943700000000002</c:v>
                </c:pt>
                <c:pt idx="20177">
                  <c:v>0.62959799999999999</c:v>
                </c:pt>
                <c:pt idx="20178">
                  <c:v>0.62975899999999996</c:v>
                </c:pt>
                <c:pt idx="20179">
                  <c:v>0.62992000000000004</c:v>
                </c:pt>
                <c:pt idx="20180">
                  <c:v>0.630081</c:v>
                </c:pt>
                <c:pt idx="20181">
                  <c:v>0.63024100000000005</c:v>
                </c:pt>
                <c:pt idx="20182">
                  <c:v>0.63040200000000002</c:v>
                </c:pt>
                <c:pt idx="20183">
                  <c:v>0.63056199999999996</c:v>
                </c:pt>
                <c:pt idx="20184">
                  <c:v>0.630722</c:v>
                </c:pt>
                <c:pt idx="20185">
                  <c:v>0.63088200000000005</c:v>
                </c:pt>
                <c:pt idx="20186">
                  <c:v>0.63104199999999999</c:v>
                </c:pt>
                <c:pt idx="20187">
                  <c:v>0.63120100000000001</c:v>
                </c:pt>
                <c:pt idx="20188">
                  <c:v>0.63136099999999995</c:v>
                </c:pt>
                <c:pt idx="20189">
                  <c:v>0.63151999999999997</c:v>
                </c:pt>
                <c:pt idx="20190">
                  <c:v>0.63167899999999999</c:v>
                </c:pt>
                <c:pt idx="20191">
                  <c:v>0.63183800000000001</c:v>
                </c:pt>
                <c:pt idx="20192">
                  <c:v>0.63199700000000003</c:v>
                </c:pt>
                <c:pt idx="20193">
                  <c:v>0.63215600000000005</c:v>
                </c:pt>
                <c:pt idx="20194">
                  <c:v>0.63231400000000004</c:v>
                </c:pt>
                <c:pt idx="20195">
                  <c:v>0.63247299999999995</c:v>
                </c:pt>
                <c:pt idx="20196">
                  <c:v>0.63263100000000005</c:v>
                </c:pt>
                <c:pt idx="20197">
                  <c:v>0.63278900000000005</c:v>
                </c:pt>
                <c:pt idx="20198">
                  <c:v>0.63294700000000004</c:v>
                </c:pt>
                <c:pt idx="20199">
                  <c:v>0.63310500000000003</c:v>
                </c:pt>
                <c:pt idx="20200">
                  <c:v>0.63326199999999999</c:v>
                </c:pt>
                <c:pt idx="20201">
                  <c:v>0.63341999999999998</c:v>
                </c:pt>
                <c:pt idx="20202">
                  <c:v>0.63357699999999995</c:v>
                </c:pt>
                <c:pt idx="20203">
                  <c:v>0.63373400000000002</c:v>
                </c:pt>
                <c:pt idx="20204">
                  <c:v>0.63389099999999998</c:v>
                </c:pt>
                <c:pt idx="20205">
                  <c:v>0.63404799999999994</c:v>
                </c:pt>
                <c:pt idx="20206">
                  <c:v>0.63420500000000002</c:v>
                </c:pt>
                <c:pt idx="20207">
                  <c:v>0.63436099999999995</c:v>
                </c:pt>
                <c:pt idx="20208">
                  <c:v>0.63451800000000003</c:v>
                </c:pt>
                <c:pt idx="20209">
                  <c:v>0.63467399999999996</c:v>
                </c:pt>
                <c:pt idx="20210">
                  <c:v>0.63483000000000001</c:v>
                </c:pt>
                <c:pt idx="20211">
                  <c:v>0.63498600000000005</c:v>
                </c:pt>
                <c:pt idx="20212">
                  <c:v>0.63514199999999998</c:v>
                </c:pt>
                <c:pt idx="20213">
                  <c:v>0.635297</c:v>
                </c:pt>
                <c:pt idx="20214">
                  <c:v>0.63545300000000005</c:v>
                </c:pt>
                <c:pt idx="20215">
                  <c:v>0.63560799999999995</c:v>
                </c:pt>
                <c:pt idx="20216">
                  <c:v>0.63576299999999997</c:v>
                </c:pt>
                <c:pt idx="20217">
                  <c:v>0.63591799999999998</c:v>
                </c:pt>
                <c:pt idx="20218">
                  <c:v>0.636073</c:v>
                </c:pt>
                <c:pt idx="20219">
                  <c:v>0.63622800000000002</c:v>
                </c:pt>
                <c:pt idx="20220">
                  <c:v>0.636382</c:v>
                </c:pt>
                <c:pt idx="20221">
                  <c:v>0.63653700000000002</c:v>
                </c:pt>
                <c:pt idx="20222">
                  <c:v>0.63669100000000001</c:v>
                </c:pt>
                <c:pt idx="20223">
                  <c:v>0.63684499999999999</c:v>
                </c:pt>
                <c:pt idx="20224">
                  <c:v>0.63699899999999998</c:v>
                </c:pt>
                <c:pt idx="20225">
                  <c:v>0.63715299999999997</c:v>
                </c:pt>
                <c:pt idx="20226">
                  <c:v>0.63730600000000004</c:v>
                </c:pt>
                <c:pt idx="20227">
                  <c:v>0.63746000000000003</c:v>
                </c:pt>
                <c:pt idx="20228">
                  <c:v>0.63761299999999999</c:v>
                </c:pt>
                <c:pt idx="20229">
                  <c:v>0.63776600000000006</c:v>
                </c:pt>
                <c:pt idx="20230">
                  <c:v>0.63792000000000004</c:v>
                </c:pt>
                <c:pt idx="20231">
                  <c:v>0.63807199999999997</c:v>
                </c:pt>
                <c:pt idx="20232">
                  <c:v>0.63822500000000004</c:v>
                </c:pt>
                <c:pt idx="20233">
                  <c:v>0.638378</c:v>
                </c:pt>
                <c:pt idx="20234">
                  <c:v>0.63853000000000004</c:v>
                </c:pt>
                <c:pt idx="20235">
                  <c:v>0.638683</c:v>
                </c:pt>
                <c:pt idx="20236">
                  <c:v>0.63883500000000004</c:v>
                </c:pt>
                <c:pt idx="20237">
                  <c:v>0.63898699999999997</c:v>
                </c:pt>
                <c:pt idx="20238">
                  <c:v>0.63913900000000001</c:v>
                </c:pt>
                <c:pt idx="20239">
                  <c:v>0.63929000000000002</c:v>
                </c:pt>
                <c:pt idx="20240">
                  <c:v>0.63944199999999995</c:v>
                </c:pt>
                <c:pt idx="20241">
                  <c:v>0.63959299999999997</c:v>
                </c:pt>
                <c:pt idx="20242">
                  <c:v>0.63974399999999998</c:v>
                </c:pt>
                <c:pt idx="20243">
                  <c:v>0.63989600000000002</c:v>
                </c:pt>
                <c:pt idx="20244">
                  <c:v>0.64004700000000003</c:v>
                </c:pt>
                <c:pt idx="20245">
                  <c:v>0.64019700000000002</c:v>
                </c:pt>
                <c:pt idx="20246">
                  <c:v>0.64034800000000003</c:v>
                </c:pt>
                <c:pt idx="20247">
                  <c:v>0.64049900000000004</c:v>
                </c:pt>
                <c:pt idx="20248">
                  <c:v>0.64064900000000002</c:v>
                </c:pt>
                <c:pt idx="20249">
                  <c:v>0.64079900000000001</c:v>
                </c:pt>
                <c:pt idx="20250">
                  <c:v>0.64094899999999999</c:v>
                </c:pt>
                <c:pt idx="20251">
                  <c:v>0.64109899999999997</c:v>
                </c:pt>
                <c:pt idx="20252">
                  <c:v>0.64124899999999996</c:v>
                </c:pt>
                <c:pt idx="20253">
                  <c:v>0.64139900000000005</c:v>
                </c:pt>
                <c:pt idx="20254">
                  <c:v>0.64154800000000001</c:v>
                </c:pt>
                <c:pt idx="20255">
                  <c:v>0.64169799999999999</c:v>
                </c:pt>
                <c:pt idx="20256">
                  <c:v>0.64184699999999995</c:v>
                </c:pt>
                <c:pt idx="20257">
                  <c:v>0.64199600000000001</c:v>
                </c:pt>
                <c:pt idx="20258">
                  <c:v>0.64214499999999997</c:v>
                </c:pt>
                <c:pt idx="20259">
                  <c:v>0.642293</c:v>
                </c:pt>
                <c:pt idx="20260">
                  <c:v>0.64244199999999996</c:v>
                </c:pt>
                <c:pt idx="20261">
                  <c:v>0.64259100000000002</c:v>
                </c:pt>
                <c:pt idx="20262">
                  <c:v>0.64273899999999995</c:v>
                </c:pt>
                <c:pt idx="20263">
                  <c:v>0.64288699999999999</c:v>
                </c:pt>
                <c:pt idx="20264">
                  <c:v>0.64303500000000002</c:v>
                </c:pt>
                <c:pt idx="20265">
                  <c:v>0.64318299999999995</c:v>
                </c:pt>
                <c:pt idx="20266">
                  <c:v>0.64333099999999999</c:v>
                </c:pt>
                <c:pt idx="20267">
                  <c:v>0.64347799999999999</c:v>
                </c:pt>
                <c:pt idx="20268">
                  <c:v>0.64362600000000003</c:v>
                </c:pt>
                <c:pt idx="20269">
                  <c:v>0.64377300000000004</c:v>
                </c:pt>
                <c:pt idx="20270">
                  <c:v>0.64392000000000005</c:v>
                </c:pt>
                <c:pt idx="20271">
                  <c:v>0.64406699999999995</c:v>
                </c:pt>
                <c:pt idx="20272">
                  <c:v>0.64421399999999995</c:v>
                </c:pt>
                <c:pt idx="20273">
                  <c:v>0.64436099999999996</c:v>
                </c:pt>
                <c:pt idx="20274">
                  <c:v>0.64450799999999997</c:v>
                </c:pt>
                <c:pt idx="20275">
                  <c:v>0.64465399999999995</c:v>
                </c:pt>
                <c:pt idx="20276">
                  <c:v>0.64480000000000004</c:v>
                </c:pt>
                <c:pt idx="20277">
                  <c:v>0.64494700000000005</c:v>
                </c:pt>
                <c:pt idx="20278">
                  <c:v>0.64509300000000003</c:v>
                </c:pt>
                <c:pt idx="20279">
                  <c:v>0.64523900000000001</c:v>
                </c:pt>
                <c:pt idx="20280">
                  <c:v>0.64538399999999996</c:v>
                </c:pt>
                <c:pt idx="20281">
                  <c:v>0.64553000000000005</c:v>
                </c:pt>
                <c:pt idx="20282">
                  <c:v>0.645675</c:v>
                </c:pt>
                <c:pt idx="20283">
                  <c:v>0.64582099999999998</c:v>
                </c:pt>
                <c:pt idx="20284">
                  <c:v>0.64596600000000004</c:v>
                </c:pt>
                <c:pt idx="20285">
                  <c:v>0.64611099999999999</c:v>
                </c:pt>
                <c:pt idx="20286">
                  <c:v>0.64625600000000005</c:v>
                </c:pt>
                <c:pt idx="20287">
                  <c:v>0.64639999999999997</c:v>
                </c:pt>
                <c:pt idx="20288">
                  <c:v>0.64654500000000004</c:v>
                </c:pt>
                <c:pt idx="20289">
                  <c:v>0.64668999999999999</c:v>
                </c:pt>
                <c:pt idx="20290">
                  <c:v>0.64683400000000002</c:v>
                </c:pt>
                <c:pt idx="20291">
                  <c:v>0.64697800000000005</c:v>
                </c:pt>
                <c:pt idx="20292">
                  <c:v>0.64712199999999998</c:v>
                </c:pt>
                <c:pt idx="20293">
                  <c:v>0.64726600000000001</c:v>
                </c:pt>
                <c:pt idx="20294">
                  <c:v>0.64741000000000004</c:v>
                </c:pt>
                <c:pt idx="20295">
                  <c:v>0.64755300000000005</c:v>
                </c:pt>
                <c:pt idx="20296">
                  <c:v>0.64769699999999997</c:v>
                </c:pt>
                <c:pt idx="20297">
                  <c:v>0.64783999999999997</c:v>
                </c:pt>
                <c:pt idx="20298">
                  <c:v>0.64798299999999998</c:v>
                </c:pt>
                <c:pt idx="20299">
                  <c:v>0.64812599999999998</c:v>
                </c:pt>
                <c:pt idx="20300">
                  <c:v>0.64826899999999998</c:v>
                </c:pt>
                <c:pt idx="20301">
                  <c:v>0.64841199999999999</c:v>
                </c:pt>
                <c:pt idx="20302">
                  <c:v>0.64855499999999999</c:v>
                </c:pt>
                <c:pt idx="20303">
                  <c:v>0.64869699999999997</c:v>
                </c:pt>
                <c:pt idx="20304">
                  <c:v>0.64883999999999997</c:v>
                </c:pt>
                <c:pt idx="20305">
                  <c:v>0.64898199999999995</c:v>
                </c:pt>
                <c:pt idx="20306">
                  <c:v>0.64912400000000003</c:v>
                </c:pt>
                <c:pt idx="20307">
                  <c:v>0.64926600000000001</c:v>
                </c:pt>
                <c:pt idx="20308">
                  <c:v>0.64940799999999999</c:v>
                </c:pt>
                <c:pt idx="20309">
                  <c:v>0.64954900000000004</c:v>
                </c:pt>
                <c:pt idx="20310">
                  <c:v>0.64969100000000002</c:v>
                </c:pt>
                <c:pt idx="20311">
                  <c:v>0.64983199999999997</c:v>
                </c:pt>
                <c:pt idx="20312">
                  <c:v>0.64997400000000005</c:v>
                </c:pt>
                <c:pt idx="20313">
                  <c:v>0.650115</c:v>
                </c:pt>
                <c:pt idx="20314">
                  <c:v>0.65025599999999995</c:v>
                </c:pt>
                <c:pt idx="20315">
                  <c:v>0.65039599999999997</c:v>
                </c:pt>
                <c:pt idx="20316">
                  <c:v>0.65053700000000003</c:v>
                </c:pt>
                <c:pt idx="20317">
                  <c:v>0.65067799999999998</c:v>
                </c:pt>
                <c:pt idx="20318">
                  <c:v>0.65081800000000001</c:v>
                </c:pt>
                <c:pt idx="20319">
                  <c:v>0.65095800000000004</c:v>
                </c:pt>
                <c:pt idx="20320">
                  <c:v>0.65109899999999998</c:v>
                </c:pt>
                <c:pt idx="20321">
                  <c:v>0.65123900000000001</c:v>
                </c:pt>
                <c:pt idx="20322">
                  <c:v>0.65137800000000001</c:v>
                </c:pt>
                <c:pt idx="20323">
                  <c:v>0.65151800000000004</c:v>
                </c:pt>
                <c:pt idx="20324">
                  <c:v>0.65165799999999996</c:v>
                </c:pt>
                <c:pt idx="20325">
                  <c:v>0.65179699999999996</c:v>
                </c:pt>
                <c:pt idx="20326">
                  <c:v>0.65193699999999999</c:v>
                </c:pt>
                <c:pt idx="20327">
                  <c:v>0.65207599999999999</c:v>
                </c:pt>
                <c:pt idx="20328">
                  <c:v>0.65221499999999999</c:v>
                </c:pt>
                <c:pt idx="20329">
                  <c:v>0.65235399999999999</c:v>
                </c:pt>
                <c:pt idx="20330">
                  <c:v>0.65249299999999999</c:v>
                </c:pt>
                <c:pt idx="20331">
                  <c:v>0.65263099999999996</c:v>
                </c:pt>
                <c:pt idx="20332">
                  <c:v>0.65276999999999996</c:v>
                </c:pt>
                <c:pt idx="20333">
                  <c:v>0.65290800000000004</c:v>
                </c:pt>
                <c:pt idx="20334">
                  <c:v>0.65304600000000002</c:v>
                </c:pt>
                <c:pt idx="20335">
                  <c:v>0.65318399999999999</c:v>
                </c:pt>
                <c:pt idx="20336">
                  <c:v>0.65332199999999996</c:v>
                </c:pt>
                <c:pt idx="20337">
                  <c:v>0.65346000000000004</c:v>
                </c:pt>
                <c:pt idx="20338">
                  <c:v>0.65359800000000001</c:v>
                </c:pt>
                <c:pt idx="20339">
                  <c:v>0.65373599999999998</c:v>
                </c:pt>
                <c:pt idx="20340">
                  <c:v>0.65387300000000004</c:v>
                </c:pt>
                <c:pt idx="20341">
                  <c:v>0.65400999999999998</c:v>
                </c:pt>
                <c:pt idx="20342">
                  <c:v>0.65414700000000003</c:v>
                </c:pt>
                <c:pt idx="20343">
                  <c:v>0.65428399999999998</c:v>
                </c:pt>
                <c:pt idx="20344">
                  <c:v>0.65442100000000003</c:v>
                </c:pt>
                <c:pt idx="20345">
                  <c:v>0.65455799999999997</c:v>
                </c:pt>
                <c:pt idx="20346">
                  <c:v>0.65469500000000003</c:v>
                </c:pt>
                <c:pt idx="20347">
                  <c:v>0.65483100000000005</c:v>
                </c:pt>
                <c:pt idx="20348">
                  <c:v>0.65496799999999999</c:v>
                </c:pt>
                <c:pt idx="20349">
                  <c:v>0.65510400000000002</c:v>
                </c:pt>
                <c:pt idx="20350">
                  <c:v>0.65524000000000004</c:v>
                </c:pt>
                <c:pt idx="20351">
                  <c:v>0.65537599999999996</c:v>
                </c:pt>
                <c:pt idx="20352">
                  <c:v>0.65551199999999998</c:v>
                </c:pt>
                <c:pt idx="20353">
                  <c:v>0.65564699999999998</c:v>
                </c:pt>
                <c:pt idx="20354">
                  <c:v>0.655783</c:v>
                </c:pt>
                <c:pt idx="20355">
                  <c:v>0.655918</c:v>
                </c:pt>
                <c:pt idx="20356">
                  <c:v>0.65605400000000003</c:v>
                </c:pt>
                <c:pt idx="20357">
                  <c:v>0.65618900000000002</c:v>
                </c:pt>
                <c:pt idx="20358">
                  <c:v>0.65632400000000002</c:v>
                </c:pt>
                <c:pt idx="20359">
                  <c:v>0.65645900000000001</c:v>
                </c:pt>
                <c:pt idx="20360">
                  <c:v>0.65659400000000001</c:v>
                </c:pt>
                <c:pt idx="20361">
                  <c:v>0.65672799999999998</c:v>
                </c:pt>
                <c:pt idx="20362">
                  <c:v>0.65686299999999997</c:v>
                </c:pt>
                <c:pt idx="20363">
                  <c:v>0.65699700000000005</c:v>
                </c:pt>
                <c:pt idx="20364">
                  <c:v>0.65713100000000002</c:v>
                </c:pt>
                <c:pt idx="20365">
                  <c:v>0.65726499999999999</c:v>
                </c:pt>
                <c:pt idx="20366">
                  <c:v>0.65739899999999996</c:v>
                </c:pt>
                <c:pt idx="20367">
                  <c:v>0.65753300000000003</c:v>
                </c:pt>
                <c:pt idx="20368">
                  <c:v>0.657667</c:v>
                </c:pt>
                <c:pt idx="20369">
                  <c:v>0.65780099999999997</c:v>
                </c:pt>
                <c:pt idx="20370">
                  <c:v>0.65793400000000002</c:v>
                </c:pt>
                <c:pt idx="20371">
                  <c:v>0.65806699999999996</c:v>
                </c:pt>
                <c:pt idx="20372">
                  <c:v>0.65820100000000004</c:v>
                </c:pt>
                <c:pt idx="20373">
                  <c:v>0.65833399999999997</c:v>
                </c:pt>
                <c:pt idx="20374">
                  <c:v>0.65846700000000002</c:v>
                </c:pt>
                <c:pt idx="20375">
                  <c:v>0.65859900000000005</c:v>
                </c:pt>
                <c:pt idx="20376">
                  <c:v>0.65873199999999998</c:v>
                </c:pt>
                <c:pt idx="20377">
                  <c:v>0.65886500000000003</c:v>
                </c:pt>
                <c:pt idx="20378">
                  <c:v>0.65899700000000005</c:v>
                </c:pt>
                <c:pt idx="20379">
                  <c:v>0.65912899999999996</c:v>
                </c:pt>
                <c:pt idx="20380">
                  <c:v>0.65926099999999999</c:v>
                </c:pt>
                <c:pt idx="20381">
                  <c:v>0.65939300000000001</c:v>
                </c:pt>
                <c:pt idx="20382">
                  <c:v>0.65952500000000003</c:v>
                </c:pt>
                <c:pt idx="20383">
                  <c:v>0.65965700000000005</c:v>
                </c:pt>
                <c:pt idx="20384">
                  <c:v>0.65978899999999996</c:v>
                </c:pt>
                <c:pt idx="20385">
                  <c:v>0.65991999999999995</c:v>
                </c:pt>
                <c:pt idx="20386">
                  <c:v>0.66005199999999997</c:v>
                </c:pt>
                <c:pt idx="20387">
                  <c:v>0.66018299999999996</c:v>
                </c:pt>
                <c:pt idx="20388">
                  <c:v>0.66031399999999996</c:v>
                </c:pt>
                <c:pt idx="20389">
                  <c:v>0.66044499999999995</c:v>
                </c:pt>
                <c:pt idx="20390">
                  <c:v>0.66057600000000005</c:v>
                </c:pt>
                <c:pt idx="20391">
                  <c:v>0.66070700000000004</c:v>
                </c:pt>
                <c:pt idx="20392">
                  <c:v>0.66083700000000001</c:v>
                </c:pt>
                <c:pt idx="20393">
                  <c:v>0.660968</c:v>
                </c:pt>
                <c:pt idx="20394">
                  <c:v>0.66109799999999996</c:v>
                </c:pt>
                <c:pt idx="20395">
                  <c:v>0.66122800000000004</c:v>
                </c:pt>
                <c:pt idx="20396">
                  <c:v>0.661358</c:v>
                </c:pt>
                <c:pt idx="20397">
                  <c:v>0.66148799999999996</c:v>
                </c:pt>
                <c:pt idx="20398">
                  <c:v>0.66161800000000004</c:v>
                </c:pt>
                <c:pt idx="20399">
                  <c:v>0.661748</c:v>
                </c:pt>
                <c:pt idx="20400">
                  <c:v>0.66187700000000005</c:v>
                </c:pt>
                <c:pt idx="20401">
                  <c:v>0.66200700000000001</c:v>
                </c:pt>
                <c:pt idx="20402">
                  <c:v>0.66213599999999995</c:v>
                </c:pt>
                <c:pt idx="20403">
                  <c:v>0.66226600000000002</c:v>
                </c:pt>
                <c:pt idx="20404">
                  <c:v>0.66239499999999996</c:v>
                </c:pt>
                <c:pt idx="20405">
                  <c:v>0.662524</c:v>
                </c:pt>
                <c:pt idx="20406">
                  <c:v>0.66265200000000002</c:v>
                </c:pt>
                <c:pt idx="20407">
                  <c:v>0.66278099999999995</c:v>
                </c:pt>
                <c:pt idx="20408">
                  <c:v>0.66291</c:v>
                </c:pt>
                <c:pt idx="20409">
                  <c:v>0.66303800000000002</c:v>
                </c:pt>
                <c:pt idx="20410">
                  <c:v>0.66316600000000003</c:v>
                </c:pt>
                <c:pt idx="20411">
                  <c:v>0.66329499999999997</c:v>
                </c:pt>
                <c:pt idx="20412">
                  <c:v>0.66342299999999998</c:v>
                </c:pt>
                <c:pt idx="20413">
                  <c:v>0.663551</c:v>
                </c:pt>
                <c:pt idx="20414">
                  <c:v>0.66367900000000002</c:v>
                </c:pt>
                <c:pt idx="20415">
                  <c:v>0.66380600000000001</c:v>
                </c:pt>
                <c:pt idx="20416">
                  <c:v>0.66393400000000002</c:v>
                </c:pt>
                <c:pt idx="20417">
                  <c:v>0.66406100000000001</c:v>
                </c:pt>
                <c:pt idx="20418">
                  <c:v>0.66418900000000003</c:v>
                </c:pt>
                <c:pt idx="20419">
                  <c:v>0.66431600000000002</c:v>
                </c:pt>
                <c:pt idx="20420">
                  <c:v>0.66444300000000001</c:v>
                </c:pt>
                <c:pt idx="20421">
                  <c:v>0.66456999999999999</c:v>
                </c:pt>
                <c:pt idx="20422">
                  <c:v>0.66469699999999998</c:v>
                </c:pt>
                <c:pt idx="20423">
                  <c:v>0.66482300000000005</c:v>
                </c:pt>
                <c:pt idx="20424">
                  <c:v>0.66495000000000004</c:v>
                </c:pt>
                <c:pt idx="20425">
                  <c:v>0.665076</c:v>
                </c:pt>
                <c:pt idx="20426">
                  <c:v>0.66520299999999999</c:v>
                </c:pt>
                <c:pt idx="20427">
                  <c:v>0.66532899999999995</c:v>
                </c:pt>
                <c:pt idx="20428">
                  <c:v>0.66545500000000002</c:v>
                </c:pt>
                <c:pt idx="20429">
                  <c:v>0.66558099999999998</c:v>
                </c:pt>
                <c:pt idx="20430">
                  <c:v>0.66570700000000005</c:v>
                </c:pt>
                <c:pt idx="20431">
                  <c:v>0.66583300000000001</c:v>
                </c:pt>
                <c:pt idx="20432">
                  <c:v>0.66595800000000005</c:v>
                </c:pt>
                <c:pt idx="20433">
                  <c:v>0.66608400000000001</c:v>
                </c:pt>
                <c:pt idx="20434">
                  <c:v>0.66620900000000005</c:v>
                </c:pt>
                <c:pt idx="20435">
                  <c:v>0.66633399999999998</c:v>
                </c:pt>
                <c:pt idx="20436">
                  <c:v>0.66645900000000002</c:v>
                </c:pt>
                <c:pt idx="20437">
                  <c:v>0.66658399999999995</c:v>
                </c:pt>
                <c:pt idx="20438">
                  <c:v>0.666709</c:v>
                </c:pt>
                <c:pt idx="20439">
                  <c:v>0.66683400000000004</c:v>
                </c:pt>
                <c:pt idx="20440">
                  <c:v>0.66695800000000005</c:v>
                </c:pt>
                <c:pt idx="20441">
                  <c:v>0.66708299999999998</c:v>
                </c:pt>
                <c:pt idx="20442">
                  <c:v>0.66720699999999999</c:v>
                </c:pt>
                <c:pt idx="20443">
                  <c:v>0.66733200000000004</c:v>
                </c:pt>
                <c:pt idx="20444">
                  <c:v>0.66745600000000005</c:v>
                </c:pt>
                <c:pt idx="20445">
                  <c:v>0.66757999999999995</c:v>
                </c:pt>
                <c:pt idx="20446">
                  <c:v>0.66770399999999996</c:v>
                </c:pt>
                <c:pt idx="20447">
                  <c:v>0.66782699999999995</c:v>
                </c:pt>
                <c:pt idx="20448">
                  <c:v>0.66795099999999996</c:v>
                </c:pt>
                <c:pt idx="20449">
                  <c:v>0.66807499999999997</c:v>
                </c:pt>
                <c:pt idx="20450">
                  <c:v>0.66819799999999996</c:v>
                </c:pt>
                <c:pt idx="20451">
                  <c:v>0.66832100000000005</c:v>
                </c:pt>
                <c:pt idx="20452">
                  <c:v>0.66844400000000004</c:v>
                </c:pt>
                <c:pt idx="20453">
                  <c:v>0.66856700000000002</c:v>
                </c:pt>
                <c:pt idx="20454">
                  <c:v>0.66869000000000001</c:v>
                </c:pt>
                <c:pt idx="20455">
                  <c:v>0.66881299999999999</c:v>
                </c:pt>
                <c:pt idx="20456">
                  <c:v>0.66893599999999998</c:v>
                </c:pt>
                <c:pt idx="20457">
                  <c:v>0.66905800000000004</c:v>
                </c:pt>
                <c:pt idx="20458">
                  <c:v>0.66918100000000003</c:v>
                </c:pt>
                <c:pt idx="20459">
                  <c:v>0.66930299999999998</c:v>
                </c:pt>
                <c:pt idx="20460">
                  <c:v>0.66942500000000005</c:v>
                </c:pt>
                <c:pt idx="20461">
                  <c:v>0.669547</c:v>
                </c:pt>
                <c:pt idx="20462">
                  <c:v>0.66966899999999996</c:v>
                </c:pt>
                <c:pt idx="20463">
                  <c:v>0.66979100000000003</c:v>
                </c:pt>
                <c:pt idx="20464">
                  <c:v>0.66991299999999998</c:v>
                </c:pt>
                <c:pt idx="20465">
                  <c:v>0.67003400000000002</c:v>
                </c:pt>
                <c:pt idx="20466">
                  <c:v>0.67015599999999997</c:v>
                </c:pt>
                <c:pt idx="20467">
                  <c:v>0.67027700000000001</c:v>
                </c:pt>
                <c:pt idx="20468">
                  <c:v>0.67039899999999997</c:v>
                </c:pt>
                <c:pt idx="20469">
                  <c:v>0.67052</c:v>
                </c:pt>
                <c:pt idx="20470">
                  <c:v>0.67064100000000004</c:v>
                </c:pt>
                <c:pt idx="20471">
                  <c:v>0.67076199999999997</c:v>
                </c:pt>
                <c:pt idx="20472">
                  <c:v>0.67088199999999998</c:v>
                </c:pt>
                <c:pt idx="20473">
                  <c:v>0.67100300000000002</c:v>
                </c:pt>
                <c:pt idx="20474">
                  <c:v>0.67112400000000005</c:v>
                </c:pt>
                <c:pt idx="20475">
                  <c:v>0.67124399999999995</c:v>
                </c:pt>
                <c:pt idx="20476">
                  <c:v>0.67136399999999996</c:v>
                </c:pt>
                <c:pt idx="20477">
                  <c:v>0.67148399999999997</c:v>
                </c:pt>
                <c:pt idx="20478">
                  <c:v>0.67160500000000001</c:v>
                </c:pt>
                <c:pt idx="20479">
                  <c:v>0.67172399999999999</c:v>
                </c:pt>
                <c:pt idx="20480">
                  <c:v>0.671844</c:v>
                </c:pt>
                <c:pt idx="20481">
                  <c:v>0.67196400000000001</c:v>
                </c:pt>
                <c:pt idx="20482">
                  <c:v>0.67208400000000001</c:v>
                </c:pt>
                <c:pt idx="20483">
                  <c:v>0.67220299999999999</c:v>
                </c:pt>
                <c:pt idx="20484">
                  <c:v>0.67232199999999998</c:v>
                </c:pt>
                <c:pt idx="20485">
                  <c:v>0.67244199999999998</c:v>
                </c:pt>
                <c:pt idx="20486">
                  <c:v>0.67256099999999996</c:v>
                </c:pt>
                <c:pt idx="20487">
                  <c:v>0.67267999999999994</c:v>
                </c:pt>
                <c:pt idx="20488">
                  <c:v>0.67279900000000004</c:v>
                </c:pt>
                <c:pt idx="20489">
                  <c:v>0.67291699999999999</c:v>
                </c:pt>
                <c:pt idx="20490">
                  <c:v>0.67303599999999997</c:v>
                </c:pt>
                <c:pt idx="20491">
                  <c:v>0.67315499999999995</c:v>
                </c:pt>
                <c:pt idx="20492">
                  <c:v>0.67327300000000001</c:v>
                </c:pt>
                <c:pt idx="20493">
                  <c:v>0.67339099999999996</c:v>
                </c:pt>
                <c:pt idx="20494">
                  <c:v>0.67351000000000005</c:v>
                </c:pt>
                <c:pt idx="20495">
                  <c:v>0.673628</c:v>
                </c:pt>
                <c:pt idx="20496">
                  <c:v>0.67374599999999996</c:v>
                </c:pt>
                <c:pt idx="20497">
                  <c:v>0.67386299999999999</c:v>
                </c:pt>
                <c:pt idx="20498">
                  <c:v>0.67398100000000005</c:v>
                </c:pt>
                <c:pt idx="20499">
                  <c:v>0.674099</c:v>
                </c:pt>
                <c:pt idx="20500">
                  <c:v>0.67421600000000004</c:v>
                </c:pt>
                <c:pt idx="20501">
                  <c:v>0.67433399999999999</c:v>
                </c:pt>
                <c:pt idx="20502">
                  <c:v>0.67445100000000002</c:v>
                </c:pt>
                <c:pt idx="20503">
                  <c:v>0.67456799999999995</c:v>
                </c:pt>
                <c:pt idx="20504">
                  <c:v>0.67468499999999998</c:v>
                </c:pt>
                <c:pt idx="20505">
                  <c:v>0.67480200000000001</c:v>
                </c:pt>
                <c:pt idx="20506">
                  <c:v>0.67491900000000005</c:v>
                </c:pt>
                <c:pt idx="20507">
                  <c:v>0.67503599999999997</c:v>
                </c:pt>
                <c:pt idx="20508">
                  <c:v>0.67515199999999997</c:v>
                </c:pt>
                <c:pt idx="20509">
                  <c:v>0.67526900000000001</c:v>
                </c:pt>
                <c:pt idx="20510">
                  <c:v>0.67538500000000001</c:v>
                </c:pt>
                <c:pt idx="20511">
                  <c:v>0.67550100000000002</c:v>
                </c:pt>
                <c:pt idx="20512">
                  <c:v>0.67561700000000002</c:v>
                </c:pt>
                <c:pt idx="20513">
                  <c:v>0.67573300000000003</c:v>
                </c:pt>
                <c:pt idx="20514">
                  <c:v>0.67584900000000003</c:v>
                </c:pt>
                <c:pt idx="20515">
                  <c:v>0.67596500000000004</c:v>
                </c:pt>
                <c:pt idx="20516">
                  <c:v>0.67608100000000004</c:v>
                </c:pt>
                <c:pt idx="20517">
                  <c:v>0.67619600000000002</c:v>
                </c:pt>
                <c:pt idx="20518">
                  <c:v>0.67631200000000002</c:v>
                </c:pt>
                <c:pt idx="20519">
                  <c:v>0.676427</c:v>
                </c:pt>
                <c:pt idx="20520">
                  <c:v>0.67654199999999998</c:v>
                </c:pt>
                <c:pt idx="20521">
                  <c:v>0.67665699999999995</c:v>
                </c:pt>
                <c:pt idx="20522">
                  <c:v>0.67677200000000004</c:v>
                </c:pt>
                <c:pt idx="20523">
                  <c:v>0.67688700000000002</c:v>
                </c:pt>
                <c:pt idx="20524">
                  <c:v>0.67700199999999999</c:v>
                </c:pt>
                <c:pt idx="20525">
                  <c:v>0.67711699999999997</c:v>
                </c:pt>
                <c:pt idx="20526">
                  <c:v>0.67723100000000003</c:v>
                </c:pt>
                <c:pt idx="20527">
                  <c:v>0.677346</c:v>
                </c:pt>
                <c:pt idx="20528">
                  <c:v>0.67745999999999995</c:v>
                </c:pt>
                <c:pt idx="20529">
                  <c:v>0.67757400000000001</c:v>
                </c:pt>
                <c:pt idx="20530">
                  <c:v>0.67768799999999996</c:v>
                </c:pt>
                <c:pt idx="20531">
                  <c:v>0.67780200000000002</c:v>
                </c:pt>
                <c:pt idx="20532">
                  <c:v>0.67791599999999996</c:v>
                </c:pt>
                <c:pt idx="20533">
                  <c:v>0.67803000000000002</c:v>
                </c:pt>
                <c:pt idx="20534">
                  <c:v>0.67814399999999997</c:v>
                </c:pt>
                <c:pt idx="20535">
                  <c:v>0.678257</c:v>
                </c:pt>
                <c:pt idx="20536">
                  <c:v>0.67837099999999995</c:v>
                </c:pt>
                <c:pt idx="20537">
                  <c:v>0.67848399999999998</c:v>
                </c:pt>
                <c:pt idx="20538">
                  <c:v>0.67859700000000001</c:v>
                </c:pt>
                <c:pt idx="20539">
                  <c:v>0.67871000000000004</c:v>
                </c:pt>
                <c:pt idx="20540">
                  <c:v>0.67882299999999995</c:v>
                </c:pt>
                <c:pt idx="20541">
                  <c:v>0.67893599999999998</c:v>
                </c:pt>
                <c:pt idx="20542">
                  <c:v>0.67904900000000001</c:v>
                </c:pt>
                <c:pt idx="20543">
                  <c:v>0.67916200000000004</c:v>
                </c:pt>
                <c:pt idx="20544">
                  <c:v>0.67927400000000004</c:v>
                </c:pt>
                <c:pt idx="20545">
                  <c:v>0.67938600000000005</c:v>
                </c:pt>
                <c:pt idx="20546">
                  <c:v>0.67949899999999996</c:v>
                </c:pt>
                <c:pt idx="20547">
                  <c:v>0.67961099999999997</c:v>
                </c:pt>
                <c:pt idx="20548">
                  <c:v>0.67972299999999997</c:v>
                </c:pt>
                <c:pt idx="20549">
                  <c:v>0.67983499999999997</c:v>
                </c:pt>
                <c:pt idx="20550">
                  <c:v>0.67994699999999997</c:v>
                </c:pt>
                <c:pt idx="20551">
                  <c:v>0.68005899999999997</c:v>
                </c:pt>
                <c:pt idx="20552">
                  <c:v>0.68017000000000005</c:v>
                </c:pt>
                <c:pt idx="20553">
                  <c:v>0.68028200000000005</c:v>
                </c:pt>
                <c:pt idx="20554">
                  <c:v>0.68039300000000003</c:v>
                </c:pt>
                <c:pt idx="20555">
                  <c:v>0.68050500000000003</c:v>
                </c:pt>
                <c:pt idx="20556">
                  <c:v>0.680616</c:v>
                </c:pt>
                <c:pt idx="20557">
                  <c:v>0.68072699999999997</c:v>
                </c:pt>
                <c:pt idx="20558">
                  <c:v>0.68083800000000005</c:v>
                </c:pt>
                <c:pt idx="20559">
                  <c:v>0.68094900000000003</c:v>
                </c:pt>
                <c:pt idx="20560">
                  <c:v>0.68106</c:v>
                </c:pt>
                <c:pt idx="20561">
                  <c:v>0.68117099999999997</c:v>
                </c:pt>
                <c:pt idx="20562">
                  <c:v>0.68128100000000003</c:v>
                </c:pt>
                <c:pt idx="20563">
                  <c:v>0.681392</c:v>
                </c:pt>
                <c:pt idx="20564">
                  <c:v>0.68150200000000005</c:v>
                </c:pt>
                <c:pt idx="20565">
                  <c:v>0.681612</c:v>
                </c:pt>
                <c:pt idx="20566">
                  <c:v>0.68172200000000005</c:v>
                </c:pt>
                <c:pt idx="20567">
                  <c:v>0.68183199999999999</c:v>
                </c:pt>
                <c:pt idx="20568">
                  <c:v>0.68194200000000005</c:v>
                </c:pt>
                <c:pt idx="20569">
                  <c:v>0.68205199999999999</c:v>
                </c:pt>
                <c:pt idx="20570">
                  <c:v>0.68216200000000005</c:v>
                </c:pt>
                <c:pt idx="20571">
                  <c:v>0.68227099999999996</c:v>
                </c:pt>
                <c:pt idx="20572">
                  <c:v>0.68238100000000002</c:v>
                </c:pt>
                <c:pt idx="20573">
                  <c:v>0.68249000000000004</c:v>
                </c:pt>
                <c:pt idx="20574">
                  <c:v>0.68259999999999998</c:v>
                </c:pt>
                <c:pt idx="20575">
                  <c:v>0.68270900000000001</c:v>
                </c:pt>
                <c:pt idx="20576">
                  <c:v>0.68281800000000004</c:v>
                </c:pt>
                <c:pt idx="20577">
                  <c:v>0.68292699999999995</c:v>
                </c:pt>
                <c:pt idx="20578">
                  <c:v>0.68303599999999998</c:v>
                </c:pt>
                <c:pt idx="20579">
                  <c:v>0.68314399999999997</c:v>
                </c:pt>
                <c:pt idx="20580">
                  <c:v>0.683253</c:v>
                </c:pt>
                <c:pt idx="20581">
                  <c:v>0.68336200000000002</c:v>
                </c:pt>
                <c:pt idx="20582">
                  <c:v>0.68347000000000002</c:v>
                </c:pt>
                <c:pt idx="20583">
                  <c:v>0.68357800000000002</c:v>
                </c:pt>
                <c:pt idx="20584">
                  <c:v>0.68368700000000004</c:v>
                </c:pt>
                <c:pt idx="20585">
                  <c:v>0.68379500000000004</c:v>
                </c:pt>
                <c:pt idx="20586">
                  <c:v>0.68390300000000004</c:v>
                </c:pt>
                <c:pt idx="20587">
                  <c:v>0.68401100000000004</c:v>
                </c:pt>
                <c:pt idx="20588">
                  <c:v>0.684118</c:v>
                </c:pt>
                <c:pt idx="20589">
                  <c:v>0.684226</c:v>
                </c:pt>
                <c:pt idx="20590">
                  <c:v>0.684334</c:v>
                </c:pt>
                <c:pt idx="20591">
                  <c:v>0.68444099999999997</c:v>
                </c:pt>
                <c:pt idx="20592">
                  <c:v>0.68454800000000005</c:v>
                </c:pt>
                <c:pt idx="20593">
                  <c:v>0.68465600000000004</c:v>
                </c:pt>
                <c:pt idx="20594">
                  <c:v>0.68476300000000001</c:v>
                </c:pt>
                <c:pt idx="20595">
                  <c:v>0.68486999999999998</c:v>
                </c:pt>
                <c:pt idx="20596">
                  <c:v>0.68497699999999995</c:v>
                </c:pt>
                <c:pt idx="20597">
                  <c:v>0.68508400000000003</c:v>
                </c:pt>
                <c:pt idx="20598">
                  <c:v>0.68518999999999997</c:v>
                </c:pt>
                <c:pt idx="20599">
                  <c:v>0.68529700000000005</c:v>
                </c:pt>
                <c:pt idx="20600">
                  <c:v>0.68540400000000001</c:v>
                </c:pt>
                <c:pt idx="20601">
                  <c:v>0.68550999999999995</c:v>
                </c:pt>
                <c:pt idx="20602">
                  <c:v>0.685616</c:v>
                </c:pt>
                <c:pt idx="20603">
                  <c:v>0.68572299999999997</c:v>
                </c:pt>
                <c:pt idx="20604">
                  <c:v>0.68582900000000002</c:v>
                </c:pt>
                <c:pt idx="20605">
                  <c:v>0.68593499999999996</c:v>
                </c:pt>
                <c:pt idx="20606">
                  <c:v>0.68604100000000001</c:v>
                </c:pt>
                <c:pt idx="20607">
                  <c:v>0.68614600000000003</c:v>
                </c:pt>
                <c:pt idx="20608">
                  <c:v>0.68625199999999997</c:v>
                </c:pt>
                <c:pt idx="20609">
                  <c:v>0.68635800000000002</c:v>
                </c:pt>
                <c:pt idx="20610">
                  <c:v>0.68646300000000005</c:v>
                </c:pt>
                <c:pt idx="20611">
                  <c:v>0.68656899999999998</c:v>
                </c:pt>
                <c:pt idx="20612">
                  <c:v>0.68667400000000001</c:v>
                </c:pt>
                <c:pt idx="20613">
                  <c:v>0.68677900000000003</c:v>
                </c:pt>
                <c:pt idx="20614">
                  <c:v>0.68688400000000005</c:v>
                </c:pt>
                <c:pt idx="20615">
                  <c:v>0.68698899999999996</c:v>
                </c:pt>
                <c:pt idx="20616">
                  <c:v>0.68709399999999998</c:v>
                </c:pt>
                <c:pt idx="20617">
                  <c:v>0.687199</c:v>
                </c:pt>
                <c:pt idx="20618">
                  <c:v>0.68730400000000003</c:v>
                </c:pt>
                <c:pt idx="20619">
                  <c:v>0.68740800000000002</c:v>
                </c:pt>
                <c:pt idx="20620">
                  <c:v>0.68751300000000004</c:v>
                </c:pt>
                <c:pt idx="20621">
                  <c:v>0.68761700000000003</c:v>
                </c:pt>
                <c:pt idx="20622">
                  <c:v>0.68772100000000003</c:v>
                </c:pt>
                <c:pt idx="20623">
                  <c:v>0.68782500000000002</c:v>
                </c:pt>
                <c:pt idx="20624">
                  <c:v>0.68792900000000001</c:v>
                </c:pt>
                <c:pt idx="20625">
                  <c:v>0.68803300000000001</c:v>
                </c:pt>
                <c:pt idx="20626">
                  <c:v>0.688137</c:v>
                </c:pt>
                <c:pt idx="20627">
                  <c:v>0.68824099999999999</c:v>
                </c:pt>
                <c:pt idx="20628">
                  <c:v>0.68834499999999998</c:v>
                </c:pt>
                <c:pt idx="20629">
                  <c:v>0.68844799999999995</c:v>
                </c:pt>
                <c:pt idx="20630">
                  <c:v>0.68855200000000005</c:v>
                </c:pt>
                <c:pt idx="20631">
                  <c:v>0.68865500000000002</c:v>
                </c:pt>
                <c:pt idx="20632">
                  <c:v>0.68875799999999998</c:v>
                </c:pt>
                <c:pt idx="20633">
                  <c:v>0.68886099999999995</c:v>
                </c:pt>
                <c:pt idx="20634">
                  <c:v>0.68896400000000002</c:v>
                </c:pt>
                <c:pt idx="20635">
                  <c:v>0.68906699999999999</c:v>
                </c:pt>
                <c:pt idx="20636">
                  <c:v>0.68916999999999995</c:v>
                </c:pt>
                <c:pt idx="20637">
                  <c:v>0.68927300000000002</c:v>
                </c:pt>
                <c:pt idx="20638">
                  <c:v>0.68937599999999999</c:v>
                </c:pt>
                <c:pt idx="20639">
                  <c:v>0.68947800000000004</c:v>
                </c:pt>
                <c:pt idx="20640">
                  <c:v>0.68957999999999997</c:v>
                </c:pt>
                <c:pt idx="20641">
                  <c:v>0.68968300000000005</c:v>
                </c:pt>
                <c:pt idx="20642">
                  <c:v>0.68978499999999998</c:v>
                </c:pt>
                <c:pt idx="20643">
                  <c:v>0.68988700000000003</c:v>
                </c:pt>
                <c:pt idx="20644">
                  <c:v>0.68998899999999996</c:v>
                </c:pt>
                <c:pt idx="20645">
                  <c:v>0.69009100000000001</c:v>
                </c:pt>
                <c:pt idx="20646">
                  <c:v>0.69019299999999995</c:v>
                </c:pt>
                <c:pt idx="20647">
                  <c:v>0.69029499999999999</c:v>
                </c:pt>
                <c:pt idx="20648">
                  <c:v>0.69039600000000001</c:v>
                </c:pt>
                <c:pt idx="20649">
                  <c:v>0.69049799999999995</c:v>
                </c:pt>
                <c:pt idx="20650">
                  <c:v>0.69059899999999996</c:v>
                </c:pt>
                <c:pt idx="20651">
                  <c:v>0.69070100000000001</c:v>
                </c:pt>
                <c:pt idx="20652">
                  <c:v>0.69080200000000003</c:v>
                </c:pt>
                <c:pt idx="20653">
                  <c:v>0.69090300000000004</c:v>
                </c:pt>
                <c:pt idx="20654">
                  <c:v>0.69100399999999995</c:v>
                </c:pt>
                <c:pt idx="20655">
                  <c:v>0.69110499999999997</c:v>
                </c:pt>
                <c:pt idx="20656">
                  <c:v>0.69120599999999999</c:v>
                </c:pt>
                <c:pt idx="20657">
                  <c:v>0.691307</c:v>
                </c:pt>
                <c:pt idx="20658">
                  <c:v>0.69140699999999999</c:v>
                </c:pt>
                <c:pt idx="20659">
                  <c:v>0.69150800000000001</c:v>
                </c:pt>
                <c:pt idx="20660">
                  <c:v>0.691608</c:v>
                </c:pt>
                <c:pt idx="20661">
                  <c:v>0.69170900000000002</c:v>
                </c:pt>
                <c:pt idx="20662">
                  <c:v>0.69180900000000001</c:v>
                </c:pt>
                <c:pt idx="20663">
                  <c:v>0.691909</c:v>
                </c:pt>
                <c:pt idx="20664">
                  <c:v>0.69200899999999999</c:v>
                </c:pt>
                <c:pt idx="20665">
                  <c:v>0.69210899999999997</c:v>
                </c:pt>
                <c:pt idx="20666">
                  <c:v>0.69220899999999996</c:v>
                </c:pt>
                <c:pt idx="20667">
                  <c:v>0.69230899999999995</c:v>
                </c:pt>
                <c:pt idx="20668">
                  <c:v>0.69240800000000002</c:v>
                </c:pt>
                <c:pt idx="20669">
                  <c:v>0.69250800000000001</c:v>
                </c:pt>
                <c:pt idx="20670">
                  <c:v>0.69260699999999997</c:v>
                </c:pt>
                <c:pt idx="20671">
                  <c:v>0.69270699999999996</c:v>
                </c:pt>
                <c:pt idx="20672">
                  <c:v>0.69280600000000003</c:v>
                </c:pt>
                <c:pt idx="20673">
                  <c:v>0.69290499999999999</c:v>
                </c:pt>
                <c:pt idx="20674">
                  <c:v>0.69300399999999995</c:v>
                </c:pt>
                <c:pt idx="20675">
                  <c:v>0.69310300000000002</c:v>
                </c:pt>
                <c:pt idx="20676">
                  <c:v>0.69320199999999998</c:v>
                </c:pt>
                <c:pt idx="20677">
                  <c:v>0.69330099999999995</c:v>
                </c:pt>
                <c:pt idx="20678">
                  <c:v>0.69340000000000002</c:v>
                </c:pt>
                <c:pt idx="20679">
                  <c:v>0.69349799999999995</c:v>
                </c:pt>
                <c:pt idx="20680">
                  <c:v>0.69359700000000002</c:v>
                </c:pt>
                <c:pt idx="20681">
                  <c:v>0.69369499999999995</c:v>
                </c:pt>
                <c:pt idx="20682">
                  <c:v>0.69379299999999999</c:v>
                </c:pt>
                <c:pt idx="20683">
                  <c:v>0.69389199999999995</c:v>
                </c:pt>
                <c:pt idx="20684">
                  <c:v>0.69399</c:v>
                </c:pt>
                <c:pt idx="20685">
                  <c:v>0.69408800000000004</c:v>
                </c:pt>
                <c:pt idx="20686">
                  <c:v>0.69418599999999997</c:v>
                </c:pt>
                <c:pt idx="20687">
                  <c:v>0.69428299999999998</c:v>
                </c:pt>
                <c:pt idx="20688">
                  <c:v>0.69438100000000003</c:v>
                </c:pt>
                <c:pt idx="20689">
                  <c:v>0.69447899999999996</c:v>
                </c:pt>
                <c:pt idx="20690">
                  <c:v>0.69457599999999997</c:v>
                </c:pt>
                <c:pt idx="20691">
                  <c:v>0.69467400000000001</c:v>
                </c:pt>
                <c:pt idx="20692">
                  <c:v>0.69477100000000003</c:v>
                </c:pt>
                <c:pt idx="20693">
                  <c:v>0.69486800000000004</c:v>
                </c:pt>
                <c:pt idx="20694">
                  <c:v>0.69496599999999997</c:v>
                </c:pt>
                <c:pt idx="20695">
                  <c:v>0.69506299999999999</c:v>
                </c:pt>
                <c:pt idx="20696">
                  <c:v>0.69516</c:v>
                </c:pt>
                <c:pt idx="20697">
                  <c:v>0.69525599999999999</c:v>
                </c:pt>
                <c:pt idx="20698">
                  <c:v>0.695353</c:v>
                </c:pt>
                <c:pt idx="20699">
                  <c:v>0.69545000000000001</c:v>
                </c:pt>
                <c:pt idx="20700">
                  <c:v>0.695546</c:v>
                </c:pt>
                <c:pt idx="20701">
                  <c:v>0.69564300000000001</c:v>
                </c:pt>
                <c:pt idx="20702">
                  <c:v>0.695739</c:v>
                </c:pt>
                <c:pt idx="20703">
                  <c:v>0.69583600000000001</c:v>
                </c:pt>
                <c:pt idx="20704">
                  <c:v>0.695932</c:v>
                </c:pt>
                <c:pt idx="20705">
                  <c:v>0.69602799999999998</c:v>
                </c:pt>
                <c:pt idx="20706">
                  <c:v>0.69612399999999997</c:v>
                </c:pt>
                <c:pt idx="20707">
                  <c:v>0.69621999999999995</c:v>
                </c:pt>
                <c:pt idx="20708">
                  <c:v>0.69631600000000005</c:v>
                </c:pt>
                <c:pt idx="20709">
                  <c:v>0.69641200000000003</c:v>
                </c:pt>
                <c:pt idx="20710">
                  <c:v>0.69650699999999999</c:v>
                </c:pt>
                <c:pt idx="20711">
                  <c:v>0.69660299999999997</c:v>
                </c:pt>
                <c:pt idx="20712">
                  <c:v>0.69669800000000004</c:v>
                </c:pt>
                <c:pt idx="20713">
                  <c:v>0.69679400000000002</c:v>
                </c:pt>
                <c:pt idx="20714">
                  <c:v>0.69688899999999998</c:v>
                </c:pt>
                <c:pt idx="20715">
                  <c:v>0.69698400000000005</c:v>
                </c:pt>
                <c:pt idx="20716">
                  <c:v>0.697079</c:v>
                </c:pt>
                <c:pt idx="20717">
                  <c:v>0.69717399999999996</c:v>
                </c:pt>
                <c:pt idx="20718">
                  <c:v>0.69726900000000003</c:v>
                </c:pt>
                <c:pt idx="20719">
                  <c:v>0.69736399999999998</c:v>
                </c:pt>
                <c:pt idx="20720">
                  <c:v>0.69745800000000002</c:v>
                </c:pt>
                <c:pt idx="20721">
                  <c:v>0.69755299999999998</c:v>
                </c:pt>
                <c:pt idx="20722">
                  <c:v>0.69764800000000005</c:v>
                </c:pt>
                <c:pt idx="20723">
                  <c:v>0.69774199999999997</c:v>
                </c:pt>
                <c:pt idx="20724">
                  <c:v>0.69783600000000001</c:v>
                </c:pt>
                <c:pt idx="20725">
                  <c:v>0.69793099999999997</c:v>
                </c:pt>
                <c:pt idx="20726">
                  <c:v>0.69802500000000001</c:v>
                </c:pt>
                <c:pt idx="20727">
                  <c:v>0.69811900000000005</c:v>
                </c:pt>
                <c:pt idx="20728">
                  <c:v>0.69821299999999997</c:v>
                </c:pt>
                <c:pt idx="20729">
                  <c:v>0.69830700000000001</c:v>
                </c:pt>
                <c:pt idx="20730">
                  <c:v>0.69840000000000002</c:v>
                </c:pt>
                <c:pt idx="20731">
                  <c:v>0.69849399999999995</c:v>
                </c:pt>
                <c:pt idx="20732">
                  <c:v>0.69858799999999999</c:v>
                </c:pt>
                <c:pt idx="20733">
                  <c:v>0.698681</c:v>
                </c:pt>
                <c:pt idx="20734">
                  <c:v>0.69877500000000003</c:v>
                </c:pt>
                <c:pt idx="20735">
                  <c:v>0.69886800000000004</c:v>
                </c:pt>
                <c:pt idx="20736">
                  <c:v>0.69896100000000005</c:v>
                </c:pt>
                <c:pt idx="20737">
                  <c:v>0.69905399999999995</c:v>
                </c:pt>
                <c:pt idx="20738">
                  <c:v>0.69914699999999996</c:v>
                </c:pt>
                <c:pt idx="20739">
                  <c:v>0.69923999999999997</c:v>
                </c:pt>
                <c:pt idx="20740">
                  <c:v>0.69933299999999998</c:v>
                </c:pt>
                <c:pt idx="20741">
                  <c:v>0.69942599999999999</c:v>
                </c:pt>
                <c:pt idx="20742">
                  <c:v>0.699519</c:v>
                </c:pt>
                <c:pt idx="20743">
                  <c:v>0.69961099999999998</c:v>
                </c:pt>
                <c:pt idx="20744">
                  <c:v>0.69970399999999999</c:v>
                </c:pt>
                <c:pt idx="20745">
                  <c:v>0.69979599999999997</c:v>
                </c:pt>
                <c:pt idx="20746">
                  <c:v>0.69988899999999998</c:v>
                </c:pt>
                <c:pt idx="20747">
                  <c:v>0.69998099999999996</c:v>
                </c:pt>
                <c:pt idx="20748">
                  <c:v>0.70007299999999995</c:v>
                </c:pt>
                <c:pt idx="20749">
                  <c:v>0.70016500000000004</c:v>
                </c:pt>
                <c:pt idx="20750">
                  <c:v>0.70025700000000002</c:v>
                </c:pt>
                <c:pt idx="20751">
                  <c:v>0.700349</c:v>
                </c:pt>
                <c:pt idx="20752">
                  <c:v>0.70044099999999998</c:v>
                </c:pt>
                <c:pt idx="20753">
                  <c:v>0.70053200000000004</c:v>
                </c:pt>
                <c:pt idx="20754">
                  <c:v>0.70062400000000002</c:v>
                </c:pt>
                <c:pt idx="20755">
                  <c:v>0.70071499999999998</c:v>
                </c:pt>
                <c:pt idx="20756">
                  <c:v>0.70080699999999996</c:v>
                </c:pt>
                <c:pt idx="20757">
                  <c:v>0.70089800000000002</c:v>
                </c:pt>
                <c:pt idx="20758">
                  <c:v>0.70098899999999997</c:v>
                </c:pt>
                <c:pt idx="20759">
                  <c:v>0.70108099999999995</c:v>
                </c:pt>
                <c:pt idx="20760">
                  <c:v>0.70117200000000002</c:v>
                </c:pt>
                <c:pt idx="20761">
                  <c:v>0.70126299999999997</c:v>
                </c:pt>
                <c:pt idx="20762">
                  <c:v>0.701353</c:v>
                </c:pt>
                <c:pt idx="20763">
                  <c:v>0.70144399999999996</c:v>
                </c:pt>
                <c:pt idx="20764">
                  <c:v>0.70153500000000002</c:v>
                </c:pt>
                <c:pt idx="20765">
                  <c:v>0.70162599999999997</c:v>
                </c:pt>
                <c:pt idx="20766">
                  <c:v>0.70171600000000001</c:v>
                </c:pt>
                <c:pt idx="20767">
                  <c:v>0.70180699999999996</c:v>
                </c:pt>
                <c:pt idx="20768">
                  <c:v>0.70189699999999999</c:v>
                </c:pt>
                <c:pt idx="20769">
                  <c:v>0.70198700000000003</c:v>
                </c:pt>
                <c:pt idx="20770">
                  <c:v>0.70207699999999995</c:v>
                </c:pt>
                <c:pt idx="20771">
                  <c:v>0.70216699999999999</c:v>
                </c:pt>
                <c:pt idx="20772">
                  <c:v>0.70225700000000002</c:v>
                </c:pt>
                <c:pt idx="20773">
                  <c:v>0.70234700000000005</c:v>
                </c:pt>
                <c:pt idx="20774">
                  <c:v>0.70243699999999998</c:v>
                </c:pt>
                <c:pt idx="20775">
                  <c:v>0.70252700000000001</c:v>
                </c:pt>
                <c:pt idx="20776">
                  <c:v>0.70261700000000005</c:v>
                </c:pt>
                <c:pt idx="20777">
                  <c:v>0.70270600000000005</c:v>
                </c:pt>
                <c:pt idx="20778">
                  <c:v>0.70279599999999998</c:v>
                </c:pt>
                <c:pt idx="20779">
                  <c:v>0.70288499999999998</c:v>
                </c:pt>
                <c:pt idx="20780">
                  <c:v>0.70297399999999999</c:v>
                </c:pt>
                <c:pt idx="20781">
                  <c:v>0.70306299999999999</c:v>
                </c:pt>
                <c:pt idx="20782">
                  <c:v>0.70315300000000003</c:v>
                </c:pt>
                <c:pt idx="20783">
                  <c:v>0.70324200000000003</c:v>
                </c:pt>
                <c:pt idx="20784">
                  <c:v>0.70333100000000004</c:v>
                </c:pt>
                <c:pt idx="20785">
                  <c:v>0.70341900000000002</c:v>
                </c:pt>
                <c:pt idx="20786">
                  <c:v>0.70350800000000002</c:v>
                </c:pt>
                <c:pt idx="20787">
                  <c:v>0.70359700000000003</c:v>
                </c:pt>
                <c:pt idx="20788">
                  <c:v>0.70368600000000003</c:v>
                </c:pt>
                <c:pt idx="20789">
                  <c:v>0.70377400000000001</c:v>
                </c:pt>
                <c:pt idx="20790">
                  <c:v>0.70386199999999999</c:v>
                </c:pt>
                <c:pt idx="20791">
                  <c:v>0.70395099999999999</c:v>
                </c:pt>
                <c:pt idx="20792">
                  <c:v>0.70403899999999997</c:v>
                </c:pt>
                <c:pt idx="20793">
                  <c:v>0.70412699999999995</c:v>
                </c:pt>
                <c:pt idx="20794">
                  <c:v>0.70421500000000004</c:v>
                </c:pt>
                <c:pt idx="20795">
                  <c:v>0.70430300000000001</c:v>
                </c:pt>
                <c:pt idx="20796">
                  <c:v>0.70439099999999999</c:v>
                </c:pt>
                <c:pt idx="20797">
                  <c:v>0.70447899999999997</c:v>
                </c:pt>
                <c:pt idx="20798">
                  <c:v>0.70456700000000005</c:v>
                </c:pt>
                <c:pt idx="20799">
                  <c:v>0.704654</c:v>
                </c:pt>
                <c:pt idx="20800">
                  <c:v>0.70474199999999998</c:v>
                </c:pt>
                <c:pt idx="20801">
                  <c:v>0.70482900000000004</c:v>
                </c:pt>
                <c:pt idx="20802">
                  <c:v>0.70491700000000002</c:v>
                </c:pt>
                <c:pt idx="20803">
                  <c:v>0.70500399999999996</c:v>
                </c:pt>
                <c:pt idx="20804">
                  <c:v>0.70509100000000002</c:v>
                </c:pt>
                <c:pt idx="20805">
                  <c:v>0.70517799999999997</c:v>
                </c:pt>
                <c:pt idx="20806">
                  <c:v>0.70526500000000003</c:v>
                </c:pt>
                <c:pt idx="20807">
                  <c:v>0.70535199999999998</c:v>
                </c:pt>
                <c:pt idx="20808">
                  <c:v>0.70543900000000004</c:v>
                </c:pt>
                <c:pt idx="20809">
                  <c:v>0.70552599999999999</c:v>
                </c:pt>
                <c:pt idx="20810">
                  <c:v>0.70561300000000005</c:v>
                </c:pt>
                <c:pt idx="20811">
                  <c:v>0.70569899999999997</c:v>
                </c:pt>
                <c:pt idx="20812">
                  <c:v>0.70578600000000002</c:v>
                </c:pt>
                <c:pt idx="20813">
                  <c:v>0.70587200000000005</c:v>
                </c:pt>
                <c:pt idx="20814">
                  <c:v>0.705959</c:v>
                </c:pt>
                <c:pt idx="20815">
                  <c:v>0.70604500000000003</c:v>
                </c:pt>
                <c:pt idx="20816">
                  <c:v>0.70613099999999995</c:v>
                </c:pt>
                <c:pt idx="20817">
                  <c:v>0.70621699999999998</c:v>
                </c:pt>
                <c:pt idx="20818">
                  <c:v>0.70630300000000001</c:v>
                </c:pt>
                <c:pt idx="20819">
                  <c:v>0.70638900000000004</c:v>
                </c:pt>
                <c:pt idx="20820">
                  <c:v>0.70647499999999996</c:v>
                </c:pt>
                <c:pt idx="20821">
                  <c:v>0.70656099999999999</c:v>
                </c:pt>
                <c:pt idx="20822">
                  <c:v>0.70664700000000003</c:v>
                </c:pt>
                <c:pt idx="20823">
                  <c:v>0.70673200000000003</c:v>
                </c:pt>
                <c:pt idx="20824">
                  <c:v>0.70681799999999995</c:v>
                </c:pt>
                <c:pt idx="20825">
                  <c:v>0.70690299999999995</c:v>
                </c:pt>
                <c:pt idx="20826">
                  <c:v>0.70698899999999998</c:v>
                </c:pt>
                <c:pt idx="20827">
                  <c:v>0.70707399999999998</c:v>
                </c:pt>
                <c:pt idx="20828">
                  <c:v>0.70715899999999998</c:v>
                </c:pt>
                <c:pt idx="20829">
                  <c:v>0.70724399999999998</c:v>
                </c:pt>
                <c:pt idx="20830">
                  <c:v>0.70732899999999999</c:v>
                </c:pt>
                <c:pt idx="20831">
                  <c:v>0.70741399999999999</c:v>
                </c:pt>
                <c:pt idx="20832">
                  <c:v>0.70749899999999999</c:v>
                </c:pt>
                <c:pt idx="20833">
                  <c:v>0.70758399999999999</c:v>
                </c:pt>
                <c:pt idx="20834">
                  <c:v>0.70766799999999996</c:v>
                </c:pt>
                <c:pt idx="20835">
                  <c:v>0.70775299999999997</c:v>
                </c:pt>
                <c:pt idx="20836">
                  <c:v>0.70783799999999997</c:v>
                </c:pt>
                <c:pt idx="20837">
                  <c:v>0.70792200000000005</c:v>
                </c:pt>
                <c:pt idx="20838">
                  <c:v>0.70800600000000002</c:v>
                </c:pt>
                <c:pt idx="20839">
                  <c:v>0.70809100000000003</c:v>
                </c:pt>
                <c:pt idx="20840">
                  <c:v>0.708175</c:v>
                </c:pt>
                <c:pt idx="20841">
                  <c:v>0.70825899999999997</c:v>
                </c:pt>
                <c:pt idx="20842">
                  <c:v>0.70834299999999994</c:v>
                </c:pt>
                <c:pt idx="20843">
                  <c:v>0.70842700000000003</c:v>
                </c:pt>
                <c:pt idx="20844">
                  <c:v>0.708511</c:v>
                </c:pt>
                <c:pt idx="20845">
                  <c:v>0.70859499999999997</c:v>
                </c:pt>
                <c:pt idx="20846">
                  <c:v>0.70867800000000003</c:v>
                </c:pt>
                <c:pt idx="20847">
                  <c:v>0.708762</c:v>
                </c:pt>
                <c:pt idx="20848">
                  <c:v>0.70884499999999995</c:v>
                </c:pt>
                <c:pt idx="20849">
                  <c:v>0.70892900000000003</c:v>
                </c:pt>
                <c:pt idx="20850">
                  <c:v>0.70901199999999998</c:v>
                </c:pt>
                <c:pt idx="20851">
                  <c:v>0.70909599999999995</c:v>
                </c:pt>
                <c:pt idx="20852">
                  <c:v>0.709179</c:v>
                </c:pt>
                <c:pt idx="20853">
                  <c:v>0.70926199999999995</c:v>
                </c:pt>
                <c:pt idx="20854">
                  <c:v>0.709345</c:v>
                </c:pt>
                <c:pt idx="20855">
                  <c:v>0.70942799999999995</c:v>
                </c:pt>
                <c:pt idx="20856">
                  <c:v>0.709511</c:v>
                </c:pt>
                <c:pt idx="20857">
                  <c:v>0.70959399999999995</c:v>
                </c:pt>
                <c:pt idx="20858">
                  <c:v>0.70967599999999997</c:v>
                </c:pt>
                <c:pt idx="20859">
                  <c:v>0.70975900000000003</c:v>
                </c:pt>
                <c:pt idx="20860">
                  <c:v>0.70984100000000006</c:v>
                </c:pt>
                <c:pt idx="20861">
                  <c:v>0.709924</c:v>
                </c:pt>
                <c:pt idx="20862">
                  <c:v>0.71000600000000003</c:v>
                </c:pt>
                <c:pt idx="20863">
                  <c:v>0.71008899999999997</c:v>
                </c:pt>
                <c:pt idx="20864">
                  <c:v>0.710171</c:v>
                </c:pt>
                <c:pt idx="20865">
                  <c:v>0.71025300000000002</c:v>
                </c:pt>
                <c:pt idx="20866">
                  <c:v>0.71033500000000005</c:v>
                </c:pt>
                <c:pt idx="20867">
                  <c:v>0.71041699999999997</c:v>
                </c:pt>
                <c:pt idx="20868">
                  <c:v>0.71049899999999999</c:v>
                </c:pt>
                <c:pt idx="20869">
                  <c:v>0.71058100000000002</c:v>
                </c:pt>
                <c:pt idx="20870">
                  <c:v>0.71066300000000004</c:v>
                </c:pt>
                <c:pt idx="20871">
                  <c:v>0.71074400000000004</c:v>
                </c:pt>
                <c:pt idx="20872">
                  <c:v>0.71082599999999996</c:v>
                </c:pt>
                <c:pt idx="20873">
                  <c:v>0.71090699999999996</c:v>
                </c:pt>
                <c:pt idx="20874">
                  <c:v>0.71098899999999998</c:v>
                </c:pt>
                <c:pt idx="20875">
                  <c:v>0.71106999999999998</c:v>
                </c:pt>
                <c:pt idx="20876">
                  <c:v>0.71115099999999998</c:v>
                </c:pt>
                <c:pt idx="20877">
                  <c:v>0.711233</c:v>
                </c:pt>
                <c:pt idx="20878">
                  <c:v>0.711314</c:v>
                </c:pt>
                <c:pt idx="20879">
                  <c:v>0.711395</c:v>
                </c:pt>
                <c:pt idx="20880">
                  <c:v>0.711476</c:v>
                </c:pt>
                <c:pt idx="20881">
                  <c:v>0.711557</c:v>
                </c:pt>
                <c:pt idx="20882">
                  <c:v>0.71163699999999996</c:v>
                </c:pt>
                <c:pt idx="20883">
                  <c:v>0.71171799999999996</c:v>
                </c:pt>
                <c:pt idx="20884">
                  <c:v>0.71179899999999996</c:v>
                </c:pt>
                <c:pt idx="20885">
                  <c:v>0.71187900000000004</c:v>
                </c:pt>
                <c:pt idx="20886">
                  <c:v>0.71196000000000004</c:v>
                </c:pt>
                <c:pt idx="20887">
                  <c:v>0.71204000000000001</c:v>
                </c:pt>
                <c:pt idx="20888">
                  <c:v>0.71211999999999998</c:v>
                </c:pt>
                <c:pt idx="20889">
                  <c:v>0.71220099999999997</c:v>
                </c:pt>
                <c:pt idx="20890">
                  <c:v>0.71228100000000005</c:v>
                </c:pt>
                <c:pt idx="20891">
                  <c:v>0.71236100000000002</c:v>
                </c:pt>
                <c:pt idx="20892">
                  <c:v>0.71244099999999999</c:v>
                </c:pt>
                <c:pt idx="20893">
                  <c:v>0.71252099999999996</c:v>
                </c:pt>
                <c:pt idx="20894">
                  <c:v>0.71260100000000004</c:v>
                </c:pt>
                <c:pt idx="20895">
                  <c:v>0.71267999999999998</c:v>
                </c:pt>
                <c:pt idx="20896">
                  <c:v>0.71275999999999995</c:v>
                </c:pt>
                <c:pt idx="20897">
                  <c:v>0.71284000000000003</c:v>
                </c:pt>
                <c:pt idx="20898">
                  <c:v>0.71291899999999997</c:v>
                </c:pt>
                <c:pt idx="20899">
                  <c:v>0.71299900000000005</c:v>
                </c:pt>
                <c:pt idx="20900">
                  <c:v>0.71307799999999999</c:v>
                </c:pt>
                <c:pt idx="20901">
                  <c:v>0.71315700000000004</c:v>
                </c:pt>
                <c:pt idx="20902">
                  <c:v>0.71323700000000001</c:v>
                </c:pt>
                <c:pt idx="20903">
                  <c:v>0.71331599999999995</c:v>
                </c:pt>
                <c:pt idx="20904">
                  <c:v>0.713395</c:v>
                </c:pt>
                <c:pt idx="20905">
                  <c:v>0.71347400000000005</c:v>
                </c:pt>
                <c:pt idx="20906">
                  <c:v>0.71355299999999999</c:v>
                </c:pt>
                <c:pt idx="20907">
                  <c:v>0.71363200000000004</c:v>
                </c:pt>
                <c:pt idx="20908">
                  <c:v>0.71370999999999996</c:v>
                </c:pt>
                <c:pt idx="20909">
                  <c:v>0.71378900000000001</c:v>
                </c:pt>
                <c:pt idx="20910">
                  <c:v>0.71386799999999995</c:v>
                </c:pt>
                <c:pt idx="20911">
                  <c:v>0.71394599999999997</c:v>
                </c:pt>
                <c:pt idx="20912">
                  <c:v>0.71402500000000002</c:v>
                </c:pt>
                <c:pt idx="20913">
                  <c:v>0.71410300000000004</c:v>
                </c:pt>
                <c:pt idx="20914">
                  <c:v>0.71418099999999995</c:v>
                </c:pt>
                <c:pt idx="20915">
                  <c:v>0.71425899999999998</c:v>
                </c:pt>
                <c:pt idx="20916">
                  <c:v>0.71433800000000003</c:v>
                </c:pt>
                <c:pt idx="20917">
                  <c:v>0.71441600000000005</c:v>
                </c:pt>
                <c:pt idx="20918">
                  <c:v>0.71449399999999996</c:v>
                </c:pt>
                <c:pt idx="20919">
                  <c:v>0.71457199999999998</c:v>
                </c:pt>
                <c:pt idx="20920">
                  <c:v>0.71464899999999998</c:v>
                </c:pt>
                <c:pt idx="20921">
                  <c:v>0.714727</c:v>
                </c:pt>
                <c:pt idx="20922">
                  <c:v>0.71480500000000002</c:v>
                </c:pt>
                <c:pt idx="20923">
                  <c:v>0.71488200000000002</c:v>
                </c:pt>
                <c:pt idx="20924">
                  <c:v>0.71496000000000004</c:v>
                </c:pt>
                <c:pt idx="20925">
                  <c:v>0.71503700000000003</c:v>
                </c:pt>
                <c:pt idx="20926">
                  <c:v>0.71511499999999995</c:v>
                </c:pt>
                <c:pt idx="20927">
                  <c:v>0.71519200000000005</c:v>
                </c:pt>
                <c:pt idx="20928">
                  <c:v>0.71526900000000004</c:v>
                </c:pt>
                <c:pt idx="20929">
                  <c:v>0.71534699999999996</c:v>
                </c:pt>
                <c:pt idx="20930">
                  <c:v>0.71542399999999995</c:v>
                </c:pt>
                <c:pt idx="20931">
                  <c:v>0.71550100000000005</c:v>
                </c:pt>
                <c:pt idx="20932">
                  <c:v>0.71557800000000005</c:v>
                </c:pt>
                <c:pt idx="20933">
                  <c:v>0.71565400000000001</c:v>
                </c:pt>
                <c:pt idx="20934">
                  <c:v>0.71573100000000001</c:v>
                </c:pt>
                <c:pt idx="20935">
                  <c:v>0.715808</c:v>
                </c:pt>
                <c:pt idx="20936">
                  <c:v>0.71588399999999996</c:v>
                </c:pt>
                <c:pt idx="20937">
                  <c:v>0.71596099999999996</c:v>
                </c:pt>
                <c:pt idx="20938">
                  <c:v>0.71603700000000003</c:v>
                </c:pt>
                <c:pt idx="20939">
                  <c:v>0.71611400000000003</c:v>
                </c:pt>
                <c:pt idx="20940">
                  <c:v>0.71618999999999999</c:v>
                </c:pt>
                <c:pt idx="20941">
                  <c:v>0.71626599999999996</c:v>
                </c:pt>
                <c:pt idx="20942">
                  <c:v>0.71634299999999995</c:v>
                </c:pt>
                <c:pt idx="20943">
                  <c:v>0.71641900000000003</c:v>
                </c:pt>
                <c:pt idx="20944">
                  <c:v>0.71649499999999999</c:v>
                </c:pt>
                <c:pt idx="20945">
                  <c:v>0.71657099999999996</c:v>
                </c:pt>
                <c:pt idx="20946">
                  <c:v>0.71664700000000003</c:v>
                </c:pt>
                <c:pt idx="20947">
                  <c:v>0.71672199999999997</c:v>
                </c:pt>
                <c:pt idx="20948">
                  <c:v>0.71679800000000005</c:v>
                </c:pt>
                <c:pt idx="20949">
                  <c:v>0.71687400000000001</c:v>
                </c:pt>
                <c:pt idx="20950">
                  <c:v>0.71694899999999995</c:v>
                </c:pt>
                <c:pt idx="20951">
                  <c:v>0.71702500000000002</c:v>
                </c:pt>
                <c:pt idx="20952">
                  <c:v>0.71709999999999996</c:v>
                </c:pt>
                <c:pt idx="20953">
                  <c:v>0.71717600000000004</c:v>
                </c:pt>
                <c:pt idx="20954">
                  <c:v>0.71725099999999997</c:v>
                </c:pt>
                <c:pt idx="20955">
                  <c:v>0.71732600000000002</c:v>
                </c:pt>
                <c:pt idx="20956">
                  <c:v>0.71740099999999996</c:v>
                </c:pt>
                <c:pt idx="20957">
                  <c:v>0.717476</c:v>
                </c:pt>
                <c:pt idx="20958">
                  <c:v>0.71755100000000005</c:v>
                </c:pt>
                <c:pt idx="20959">
                  <c:v>0.71762599999999999</c:v>
                </c:pt>
                <c:pt idx="20960">
                  <c:v>0.71770100000000003</c:v>
                </c:pt>
                <c:pt idx="20961">
                  <c:v>0.71777599999999997</c:v>
                </c:pt>
                <c:pt idx="20962">
                  <c:v>0.71784999999999999</c:v>
                </c:pt>
                <c:pt idx="20963">
                  <c:v>0.71792500000000004</c:v>
                </c:pt>
                <c:pt idx="20964">
                  <c:v>0.71799999999999997</c:v>
                </c:pt>
                <c:pt idx="20965">
                  <c:v>0.71807399999999999</c:v>
                </c:pt>
                <c:pt idx="20966">
                  <c:v>0.71814800000000001</c:v>
                </c:pt>
                <c:pt idx="20967">
                  <c:v>0.71822299999999994</c:v>
                </c:pt>
                <c:pt idx="20968">
                  <c:v>0.71829699999999996</c:v>
                </c:pt>
                <c:pt idx="20969">
                  <c:v>0.71837099999999998</c:v>
                </c:pt>
                <c:pt idx="20970">
                  <c:v>0.718445</c:v>
                </c:pt>
                <c:pt idx="20971">
                  <c:v>0.71851900000000002</c:v>
                </c:pt>
                <c:pt idx="20972">
                  <c:v>0.71859300000000004</c:v>
                </c:pt>
                <c:pt idx="20973">
                  <c:v>0.71866699999999994</c:v>
                </c:pt>
                <c:pt idx="20974">
                  <c:v>0.71874099999999996</c:v>
                </c:pt>
                <c:pt idx="20975">
                  <c:v>0.71881499999999998</c:v>
                </c:pt>
                <c:pt idx="20976">
                  <c:v>0.71888799999999997</c:v>
                </c:pt>
                <c:pt idx="20977">
                  <c:v>0.71896199999999999</c:v>
                </c:pt>
                <c:pt idx="20978">
                  <c:v>0.71903600000000001</c:v>
                </c:pt>
                <c:pt idx="20979">
                  <c:v>0.719109</c:v>
                </c:pt>
                <c:pt idx="20980">
                  <c:v>0.71918199999999999</c:v>
                </c:pt>
                <c:pt idx="20981">
                  <c:v>0.71925600000000001</c:v>
                </c:pt>
                <c:pt idx="20982">
                  <c:v>0.719329</c:v>
                </c:pt>
                <c:pt idx="20983">
                  <c:v>0.71940199999999999</c:v>
                </c:pt>
                <c:pt idx="20984">
                  <c:v>0.71947499999999998</c:v>
                </c:pt>
                <c:pt idx="20985">
                  <c:v>0.71954799999999997</c:v>
                </c:pt>
                <c:pt idx="20986">
                  <c:v>0.71962099999999996</c:v>
                </c:pt>
                <c:pt idx="20987">
                  <c:v>0.71969399999999994</c:v>
                </c:pt>
                <c:pt idx="20988">
                  <c:v>0.71976700000000005</c:v>
                </c:pt>
                <c:pt idx="20989">
                  <c:v>0.71984000000000004</c:v>
                </c:pt>
                <c:pt idx="20990">
                  <c:v>0.719912</c:v>
                </c:pt>
                <c:pt idx="20991">
                  <c:v>0.71998499999999999</c:v>
                </c:pt>
                <c:pt idx="20992">
                  <c:v>0.72005699999999995</c:v>
                </c:pt>
                <c:pt idx="20993">
                  <c:v>0.72013000000000005</c:v>
                </c:pt>
                <c:pt idx="20994">
                  <c:v>0.72020200000000001</c:v>
                </c:pt>
                <c:pt idx="20995">
                  <c:v>0.720275</c:v>
                </c:pt>
                <c:pt idx="20996">
                  <c:v>0.72034699999999996</c:v>
                </c:pt>
                <c:pt idx="20997">
                  <c:v>0.72041900000000003</c:v>
                </c:pt>
                <c:pt idx="20998">
                  <c:v>0.72049099999999999</c:v>
                </c:pt>
                <c:pt idx="20999">
                  <c:v>0.72056299999999995</c:v>
                </c:pt>
                <c:pt idx="21000">
                  <c:v>0.72063500000000003</c:v>
                </c:pt>
                <c:pt idx="21001">
                  <c:v>0.72070699999999999</c:v>
                </c:pt>
                <c:pt idx="21002">
                  <c:v>0.72077899999999995</c:v>
                </c:pt>
                <c:pt idx="21003">
                  <c:v>0.72085100000000002</c:v>
                </c:pt>
                <c:pt idx="21004">
                  <c:v>0.72092199999999995</c:v>
                </c:pt>
                <c:pt idx="21005">
                  <c:v>0.72099400000000002</c:v>
                </c:pt>
                <c:pt idx="21006">
                  <c:v>0.72106499999999996</c:v>
                </c:pt>
                <c:pt idx="21007">
                  <c:v>0.72113700000000003</c:v>
                </c:pt>
                <c:pt idx="21008">
                  <c:v>0.72120799999999996</c:v>
                </c:pt>
                <c:pt idx="21009">
                  <c:v>0.72128000000000003</c:v>
                </c:pt>
                <c:pt idx="21010">
                  <c:v>0.72135099999999996</c:v>
                </c:pt>
                <c:pt idx="21011">
                  <c:v>0.72142200000000001</c:v>
                </c:pt>
                <c:pt idx="21012">
                  <c:v>0.72149300000000005</c:v>
                </c:pt>
                <c:pt idx="21013">
                  <c:v>0.72156399999999998</c:v>
                </c:pt>
                <c:pt idx="21014">
                  <c:v>0.72163500000000003</c:v>
                </c:pt>
                <c:pt idx="21015">
                  <c:v>0.72170599999999996</c:v>
                </c:pt>
                <c:pt idx="21016">
                  <c:v>0.721777</c:v>
                </c:pt>
                <c:pt idx="21017">
                  <c:v>0.72184800000000005</c:v>
                </c:pt>
                <c:pt idx="21018">
                  <c:v>0.72191799999999995</c:v>
                </c:pt>
                <c:pt idx="21019">
                  <c:v>0.72198899999999999</c:v>
                </c:pt>
                <c:pt idx="21020">
                  <c:v>0.72205900000000001</c:v>
                </c:pt>
                <c:pt idx="21021">
                  <c:v>0.72213000000000005</c:v>
                </c:pt>
                <c:pt idx="21022">
                  <c:v>0.72219999999999995</c:v>
                </c:pt>
                <c:pt idx="21023">
                  <c:v>0.722271</c:v>
                </c:pt>
                <c:pt idx="21024">
                  <c:v>0.72234100000000001</c:v>
                </c:pt>
                <c:pt idx="21025">
                  <c:v>0.72241100000000003</c:v>
                </c:pt>
                <c:pt idx="21026">
                  <c:v>0.72248100000000004</c:v>
                </c:pt>
                <c:pt idx="21027">
                  <c:v>0.72255100000000005</c:v>
                </c:pt>
                <c:pt idx="21028">
                  <c:v>0.72262099999999996</c:v>
                </c:pt>
                <c:pt idx="21029">
                  <c:v>0.72269099999999997</c:v>
                </c:pt>
                <c:pt idx="21030">
                  <c:v>0.72276099999999999</c:v>
                </c:pt>
                <c:pt idx="21031">
                  <c:v>0.722831</c:v>
                </c:pt>
                <c:pt idx="21032">
                  <c:v>0.72290100000000002</c:v>
                </c:pt>
                <c:pt idx="21033">
                  <c:v>0.72297</c:v>
                </c:pt>
                <c:pt idx="21034">
                  <c:v>0.72304000000000002</c:v>
                </c:pt>
                <c:pt idx="21035">
                  <c:v>0.72311000000000003</c:v>
                </c:pt>
                <c:pt idx="21036">
                  <c:v>0.72317900000000002</c:v>
                </c:pt>
                <c:pt idx="21037">
                  <c:v>0.723248</c:v>
                </c:pt>
                <c:pt idx="21038">
                  <c:v>0.72331800000000002</c:v>
                </c:pt>
                <c:pt idx="21039">
                  <c:v>0.723387</c:v>
                </c:pt>
                <c:pt idx="21040">
                  <c:v>0.72345599999999999</c:v>
                </c:pt>
                <c:pt idx="21041">
                  <c:v>0.72352499999999997</c:v>
                </c:pt>
                <c:pt idx="21042">
                  <c:v>0.72359399999999996</c:v>
                </c:pt>
                <c:pt idx="21043">
                  <c:v>0.72366299999999995</c:v>
                </c:pt>
                <c:pt idx="21044">
                  <c:v>0.72373200000000004</c:v>
                </c:pt>
                <c:pt idx="21045">
                  <c:v>0.72380100000000003</c:v>
                </c:pt>
                <c:pt idx="21046">
                  <c:v>0.72387000000000001</c:v>
                </c:pt>
                <c:pt idx="21047">
                  <c:v>0.723939</c:v>
                </c:pt>
                <c:pt idx="21048">
                  <c:v>0.72400699999999996</c:v>
                </c:pt>
                <c:pt idx="21049">
                  <c:v>0.72407600000000005</c:v>
                </c:pt>
                <c:pt idx="21050">
                  <c:v>0.72414400000000001</c:v>
                </c:pt>
                <c:pt idx="21051">
                  <c:v>0.724213</c:v>
                </c:pt>
                <c:pt idx="21052">
                  <c:v>0.72428099999999995</c:v>
                </c:pt>
                <c:pt idx="21053">
                  <c:v>0.72434900000000002</c:v>
                </c:pt>
                <c:pt idx="21054">
                  <c:v>0.72441800000000001</c:v>
                </c:pt>
                <c:pt idx="21055">
                  <c:v>0.72448599999999996</c:v>
                </c:pt>
                <c:pt idx="21056">
                  <c:v>0.72455400000000003</c:v>
                </c:pt>
                <c:pt idx="21057">
                  <c:v>0.72462199999999999</c:v>
                </c:pt>
                <c:pt idx="21058">
                  <c:v>0.72468999999999995</c:v>
                </c:pt>
                <c:pt idx="21059">
                  <c:v>0.72475800000000001</c:v>
                </c:pt>
                <c:pt idx="21060">
                  <c:v>0.72482599999999997</c:v>
                </c:pt>
                <c:pt idx="21061">
                  <c:v>0.72489300000000001</c:v>
                </c:pt>
                <c:pt idx="21062">
                  <c:v>0.72496099999999997</c:v>
                </c:pt>
                <c:pt idx="21063">
                  <c:v>0.72502900000000003</c:v>
                </c:pt>
                <c:pt idx="21064">
                  <c:v>0.72509599999999996</c:v>
                </c:pt>
                <c:pt idx="21065">
                  <c:v>0.72516400000000003</c:v>
                </c:pt>
                <c:pt idx="21066">
                  <c:v>0.72523099999999996</c:v>
                </c:pt>
                <c:pt idx="21067">
                  <c:v>0.72529900000000003</c:v>
                </c:pt>
                <c:pt idx="21068">
                  <c:v>0.72536599999999996</c:v>
                </c:pt>
                <c:pt idx="21069">
                  <c:v>0.72543299999999999</c:v>
                </c:pt>
                <c:pt idx="21070">
                  <c:v>0.72550000000000003</c:v>
                </c:pt>
                <c:pt idx="21071">
                  <c:v>0.72556799999999999</c:v>
                </c:pt>
                <c:pt idx="21072">
                  <c:v>0.72563500000000003</c:v>
                </c:pt>
                <c:pt idx="21073">
                  <c:v>0.72570199999999996</c:v>
                </c:pt>
                <c:pt idx="21074">
                  <c:v>0.725769</c:v>
                </c:pt>
                <c:pt idx="21075">
                  <c:v>0.72583500000000001</c:v>
                </c:pt>
                <c:pt idx="21076">
                  <c:v>0.72590200000000005</c:v>
                </c:pt>
                <c:pt idx="21077">
                  <c:v>0.72596899999999998</c:v>
                </c:pt>
                <c:pt idx="21078">
                  <c:v>0.72603600000000001</c:v>
                </c:pt>
                <c:pt idx="21079">
                  <c:v>0.72610200000000003</c:v>
                </c:pt>
                <c:pt idx="21080">
                  <c:v>0.72616899999999995</c:v>
                </c:pt>
                <c:pt idx="21081">
                  <c:v>0.72623499999999996</c:v>
                </c:pt>
                <c:pt idx="21082">
                  <c:v>0.72630099999999997</c:v>
                </c:pt>
                <c:pt idx="21083">
                  <c:v>0.72636800000000001</c:v>
                </c:pt>
                <c:pt idx="21084">
                  <c:v>0.72643400000000002</c:v>
                </c:pt>
                <c:pt idx="21085">
                  <c:v>0.72650000000000003</c:v>
                </c:pt>
                <c:pt idx="21086">
                  <c:v>0.72656600000000005</c:v>
                </c:pt>
                <c:pt idx="21087">
                  <c:v>0.72663199999999994</c:v>
                </c:pt>
                <c:pt idx="21088">
                  <c:v>0.72669799999999996</c:v>
                </c:pt>
                <c:pt idx="21089">
                  <c:v>0.72676399999999997</c:v>
                </c:pt>
                <c:pt idx="21090">
                  <c:v>0.72682999999999998</c:v>
                </c:pt>
                <c:pt idx="21091">
                  <c:v>0.72689599999999999</c:v>
                </c:pt>
                <c:pt idx="21092">
                  <c:v>0.726962</c:v>
                </c:pt>
                <c:pt idx="21093">
                  <c:v>0.72702699999999998</c:v>
                </c:pt>
                <c:pt idx="21094">
                  <c:v>0.72709299999999999</c:v>
                </c:pt>
                <c:pt idx="21095">
                  <c:v>0.727159</c:v>
                </c:pt>
                <c:pt idx="21096">
                  <c:v>0.72722399999999998</c:v>
                </c:pt>
                <c:pt idx="21097">
                  <c:v>0.72728999999999999</c:v>
                </c:pt>
                <c:pt idx="21098">
                  <c:v>0.72735499999999997</c:v>
                </c:pt>
                <c:pt idx="21099">
                  <c:v>0.72741999999999996</c:v>
                </c:pt>
                <c:pt idx="21100">
                  <c:v>0.72748500000000005</c:v>
                </c:pt>
                <c:pt idx="21101">
                  <c:v>0.72755099999999995</c:v>
                </c:pt>
                <c:pt idx="21102">
                  <c:v>0.72761600000000004</c:v>
                </c:pt>
                <c:pt idx="21103">
                  <c:v>0.72768100000000002</c:v>
                </c:pt>
                <c:pt idx="21104">
                  <c:v>0.727746</c:v>
                </c:pt>
                <c:pt idx="21105">
                  <c:v>0.72781099999999999</c:v>
                </c:pt>
                <c:pt idx="21106">
                  <c:v>0.72787500000000005</c:v>
                </c:pt>
                <c:pt idx="21107">
                  <c:v>0.72794000000000003</c:v>
                </c:pt>
                <c:pt idx="21108">
                  <c:v>0.72800500000000001</c:v>
                </c:pt>
                <c:pt idx="21109">
                  <c:v>0.72806999999999999</c:v>
                </c:pt>
                <c:pt idx="21110">
                  <c:v>0.72813399999999995</c:v>
                </c:pt>
                <c:pt idx="21111">
                  <c:v>0.72819900000000004</c:v>
                </c:pt>
                <c:pt idx="21112">
                  <c:v>0.72826299999999999</c:v>
                </c:pt>
                <c:pt idx="21113">
                  <c:v>0.72832799999999998</c:v>
                </c:pt>
                <c:pt idx="21114">
                  <c:v>0.72839200000000004</c:v>
                </c:pt>
                <c:pt idx="21115">
                  <c:v>0.72845599999999999</c:v>
                </c:pt>
                <c:pt idx="21116">
                  <c:v>0.72851999999999995</c:v>
                </c:pt>
                <c:pt idx="21117">
                  <c:v>0.72858500000000004</c:v>
                </c:pt>
                <c:pt idx="21118">
                  <c:v>0.72864899999999999</c:v>
                </c:pt>
                <c:pt idx="21119">
                  <c:v>0.72871300000000006</c:v>
                </c:pt>
                <c:pt idx="21120">
                  <c:v>0.72877700000000001</c:v>
                </c:pt>
                <c:pt idx="21121">
                  <c:v>0.72884000000000004</c:v>
                </c:pt>
                <c:pt idx="21122">
                  <c:v>0.728904</c:v>
                </c:pt>
                <c:pt idx="21123">
                  <c:v>0.72896799999999995</c:v>
                </c:pt>
                <c:pt idx="21124">
                  <c:v>0.72903200000000001</c:v>
                </c:pt>
                <c:pt idx="21125">
                  <c:v>0.72909500000000005</c:v>
                </c:pt>
                <c:pt idx="21126">
                  <c:v>0.729159</c:v>
                </c:pt>
                <c:pt idx="21127">
                  <c:v>0.72922299999999995</c:v>
                </c:pt>
                <c:pt idx="21128">
                  <c:v>0.72928599999999999</c:v>
                </c:pt>
                <c:pt idx="21129">
                  <c:v>0.72934900000000003</c:v>
                </c:pt>
                <c:pt idx="21130">
                  <c:v>0.72941299999999998</c:v>
                </c:pt>
                <c:pt idx="21131">
                  <c:v>0.72947600000000001</c:v>
                </c:pt>
                <c:pt idx="21132">
                  <c:v>0.72953900000000005</c:v>
                </c:pt>
                <c:pt idx="21133">
                  <c:v>0.72960199999999997</c:v>
                </c:pt>
                <c:pt idx="21134">
                  <c:v>0.72966500000000001</c:v>
                </c:pt>
                <c:pt idx="21135">
                  <c:v>0.72972800000000004</c:v>
                </c:pt>
                <c:pt idx="21136">
                  <c:v>0.72979099999999997</c:v>
                </c:pt>
                <c:pt idx="21137">
                  <c:v>0.729854</c:v>
                </c:pt>
                <c:pt idx="21138">
                  <c:v>0.72991700000000004</c:v>
                </c:pt>
                <c:pt idx="21139">
                  <c:v>0.72997999999999996</c:v>
                </c:pt>
                <c:pt idx="21140">
                  <c:v>0.730043</c:v>
                </c:pt>
                <c:pt idx="21141">
                  <c:v>0.730105</c:v>
                </c:pt>
                <c:pt idx="21142">
                  <c:v>0.73016800000000004</c:v>
                </c:pt>
                <c:pt idx="21143">
                  <c:v>0.73023000000000005</c:v>
                </c:pt>
                <c:pt idx="21144">
                  <c:v>0.73029299999999997</c:v>
                </c:pt>
                <c:pt idx="21145">
                  <c:v>0.73035499999999998</c:v>
                </c:pt>
                <c:pt idx="21146">
                  <c:v>0.73041800000000001</c:v>
                </c:pt>
                <c:pt idx="21147">
                  <c:v>0.73048000000000002</c:v>
                </c:pt>
                <c:pt idx="21148">
                  <c:v>0.73054200000000002</c:v>
                </c:pt>
                <c:pt idx="21149">
                  <c:v>0.73060400000000003</c:v>
                </c:pt>
                <c:pt idx="21150">
                  <c:v>0.73066600000000004</c:v>
                </c:pt>
                <c:pt idx="21151">
                  <c:v>0.73072800000000004</c:v>
                </c:pt>
                <c:pt idx="21152">
                  <c:v>0.73079000000000005</c:v>
                </c:pt>
                <c:pt idx="21153">
                  <c:v>0.73085199999999995</c:v>
                </c:pt>
                <c:pt idx="21154">
                  <c:v>0.73091399999999995</c:v>
                </c:pt>
                <c:pt idx="21155">
                  <c:v>0.73097599999999996</c:v>
                </c:pt>
                <c:pt idx="21156">
                  <c:v>0.73103799999999997</c:v>
                </c:pt>
                <c:pt idx="21157">
                  <c:v>0.73109900000000005</c:v>
                </c:pt>
                <c:pt idx="21158">
                  <c:v>0.73116099999999995</c:v>
                </c:pt>
                <c:pt idx="21159">
                  <c:v>0.73122299999999996</c:v>
                </c:pt>
                <c:pt idx="21160">
                  <c:v>0.73128400000000005</c:v>
                </c:pt>
                <c:pt idx="21161">
                  <c:v>0.73134600000000005</c:v>
                </c:pt>
                <c:pt idx="21162">
                  <c:v>0.73140700000000003</c:v>
                </c:pt>
                <c:pt idx="21163">
                  <c:v>0.73146800000000001</c:v>
                </c:pt>
                <c:pt idx="21164">
                  <c:v>0.73152899999999998</c:v>
                </c:pt>
                <c:pt idx="21165">
                  <c:v>0.73159099999999999</c:v>
                </c:pt>
                <c:pt idx="21166">
                  <c:v>0.73165199999999997</c:v>
                </c:pt>
                <c:pt idx="21167">
                  <c:v>0.73171299999999995</c:v>
                </c:pt>
                <c:pt idx="21168">
                  <c:v>0.73177400000000004</c:v>
                </c:pt>
                <c:pt idx="21169">
                  <c:v>0.73183500000000001</c:v>
                </c:pt>
                <c:pt idx="21170">
                  <c:v>0.73189599999999999</c:v>
                </c:pt>
                <c:pt idx="21171">
                  <c:v>0.73195699999999997</c:v>
                </c:pt>
                <c:pt idx="21172">
                  <c:v>0.73201700000000003</c:v>
                </c:pt>
                <c:pt idx="21173">
                  <c:v>0.73207800000000001</c:v>
                </c:pt>
                <c:pt idx="21174">
                  <c:v>0.73213899999999998</c:v>
                </c:pt>
                <c:pt idx="21175">
                  <c:v>0.73219900000000004</c:v>
                </c:pt>
                <c:pt idx="21176">
                  <c:v>0.73226000000000002</c:v>
                </c:pt>
                <c:pt idx="21177">
                  <c:v>0.73231999999999997</c:v>
                </c:pt>
                <c:pt idx="21178">
                  <c:v>0.73238099999999995</c:v>
                </c:pt>
                <c:pt idx="21179">
                  <c:v>0.73244100000000001</c:v>
                </c:pt>
                <c:pt idx="21180">
                  <c:v>0.73250099999999996</c:v>
                </c:pt>
                <c:pt idx="21181">
                  <c:v>0.73256200000000005</c:v>
                </c:pt>
                <c:pt idx="21182">
                  <c:v>0.732622</c:v>
                </c:pt>
                <c:pt idx="21183">
                  <c:v>0.73268200000000006</c:v>
                </c:pt>
                <c:pt idx="21184">
                  <c:v>0.732742</c:v>
                </c:pt>
                <c:pt idx="21185">
                  <c:v>0.73280199999999995</c:v>
                </c:pt>
                <c:pt idx="21186">
                  <c:v>0.73286200000000001</c:v>
                </c:pt>
                <c:pt idx="21187">
                  <c:v>0.73292199999999996</c:v>
                </c:pt>
                <c:pt idx="21188">
                  <c:v>0.73298200000000002</c:v>
                </c:pt>
                <c:pt idx="21189">
                  <c:v>0.73304100000000005</c:v>
                </c:pt>
                <c:pt idx="21190">
                  <c:v>0.733101</c:v>
                </c:pt>
                <c:pt idx="21191">
                  <c:v>0.73316099999999995</c:v>
                </c:pt>
                <c:pt idx="21192">
                  <c:v>0.73321999999999998</c:v>
                </c:pt>
                <c:pt idx="21193">
                  <c:v>0.73328000000000004</c:v>
                </c:pt>
                <c:pt idx="21194">
                  <c:v>0.73333899999999996</c:v>
                </c:pt>
                <c:pt idx="21195">
                  <c:v>0.73339900000000002</c:v>
                </c:pt>
                <c:pt idx="21196">
                  <c:v>0.73345800000000005</c:v>
                </c:pt>
                <c:pt idx="21197">
                  <c:v>0.73351699999999997</c:v>
                </c:pt>
                <c:pt idx="21198">
                  <c:v>0.73357700000000003</c:v>
                </c:pt>
                <c:pt idx="21199">
                  <c:v>0.73363599999999995</c:v>
                </c:pt>
                <c:pt idx="21200">
                  <c:v>0.73369499999999999</c:v>
                </c:pt>
                <c:pt idx="21201">
                  <c:v>0.73375400000000002</c:v>
                </c:pt>
                <c:pt idx="21202">
                  <c:v>0.73381300000000005</c:v>
                </c:pt>
                <c:pt idx="21203">
                  <c:v>0.73387199999999997</c:v>
                </c:pt>
                <c:pt idx="21204">
                  <c:v>0.733931</c:v>
                </c:pt>
                <c:pt idx="21205">
                  <c:v>0.73399000000000003</c:v>
                </c:pt>
                <c:pt idx="21206">
                  <c:v>0.73404899999999995</c:v>
                </c:pt>
                <c:pt idx="21207">
                  <c:v>0.73410699999999995</c:v>
                </c:pt>
                <c:pt idx="21208">
                  <c:v>0.73416599999999999</c:v>
                </c:pt>
                <c:pt idx="21209">
                  <c:v>0.73422500000000002</c:v>
                </c:pt>
                <c:pt idx="21210">
                  <c:v>0.73428300000000002</c:v>
                </c:pt>
                <c:pt idx="21211">
                  <c:v>0.73434200000000005</c:v>
                </c:pt>
                <c:pt idx="21212">
                  <c:v>0.73440000000000005</c:v>
                </c:pt>
                <c:pt idx="21213">
                  <c:v>0.73445800000000006</c:v>
                </c:pt>
                <c:pt idx="21214">
                  <c:v>0.73451699999999998</c:v>
                </c:pt>
                <c:pt idx="21215">
                  <c:v>0.73457499999999998</c:v>
                </c:pt>
                <c:pt idx="21216">
                  <c:v>0.73463299999999998</c:v>
                </c:pt>
                <c:pt idx="21217">
                  <c:v>0.73469099999999998</c:v>
                </c:pt>
                <c:pt idx="21218">
                  <c:v>0.73474899999999999</c:v>
                </c:pt>
                <c:pt idx="21219">
                  <c:v>0.73480699999999999</c:v>
                </c:pt>
                <c:pt idx="21220">
                  <c:v>0.73486499999999999</c:v>
                </c:pt>
                <c:pt idx="21221">
                  <c:v>0.73492299999999999</c:v>
                </c:pt>
                <c:pt idx="21222">
                  <c:v>0.734981</c:v>
                </c:pt>
                <c:pt idx="21223">
                  <c:v>0.735039</c:v>
                </c:pt>
                <c:pt idx="21224">
                  <c:v>0.735097</c:v>
                </c:pt>
                <c:pt idx="21225">
                  <c:v>0.73515399999999997</c:v>
                </c:pt>
                <c:pt idx="21226">
                  <c:v>0.73521199999999998</c:v>
                </c:pt>
                <c:pt idx="21227">
                  <c:v>0.73526999999999998</c:v>
                </c:pt>
                <c:pt idx="21228">
                  <c:v>0.73532699999999995</c:v>
                </c:pt>
                <c:pt idx="21229">
                  <c:v>0.73538499999999996</c:v>
                </c:pt>
                <c:pt idx="21230">
                  <c:v>0.73544200000000004</c:v>
                </c:pt>
                <c:pt idx="21231">
                  <c:v>0.73549900000000001</c:v>
                </c:pt>
                <c:pt idx="21232">
                  <c:v>0.73555700000000002</c:v>
                </c:pt>
                <c:pt idx="21233">
                  <c:v>0.73561399999999999</c:v>
                </c:pt>
                <c:pt idx="21234">
                  <c:v>0.73567099999999996</c:v>
                </c:pt>
                <c:pt idx="21235">
                  <c:v>0.73572800000000005</c:v>
                </c:pt>
                <c:pt idx="21236">
                  <c:v>0.73578500000000002</c:v>
                </c:pt>
                <c:pt idx="21237">
                  <c:v>0.735842</c:v>
                </c:pt>
                <c:pt idx="21238">
                  <c:v>0.73589899999999997</c:v>
                </c:pt>
                <c:pt idx="21239">
                  <c:v>0.73595600000000005</c:v>
                </c:pt>
                <c:pt idx="21240">
                  <c:v>0.73601300000000003</c:v>
                </c:pt>
                <c:pt idx="21241">
                  <c:v>0.73607</c:v>
                </c:pt>
                <c:pt idx="21242">
                  <c:v>0.73612699999999998</c:v>
                </c:pt>
                <c:pt idx="21243">
                  <c:v>0.73618300000000003</c:v>
                </c:pt>
                <c:pt idx="21244">
                  <c:v>0.73624000000000001</c:v>
                </c:pt>
                <c:pt idx="21245">
                  <c:v>0.73629599999999995</c:v>
                </c:pt>
                <c:pt idx="21246">
                  <c:v>0.73635300000000004</c:v>
                </c:pt>
                <c:pt idx="21247">
                  <c:v>0.73640899999999998</c:v>
                </c:pt>
                <c:pt idx="21248">
                  <c:v>0.73646599999999995</c:v>
                </c:pt>
                <c:pt idx="21249">
                  <c:v>0.73652200000000001</c:v>
                </c:pt>
                <c:pt idx="21250">
                  <c:v>0.73657799999999995</c:v>
                </c:pt>
                <c:pt idx="21251">
                  <c:v>0.73663500000000004</c:v>
                </c:pt>
                <c:pt idx="21252">
                  <c:v>0.73669099999999998</c:v>
                </c:pt>
                <c:pt idx="21253">
                  <c:v>0.73674700000000004</c:v>
                </c:pt>
                <c:pt idx="21254">
                  <c:v>0.73680299999999999</c:v>
                </c:pt>
                <c:pt idx="21255">
                  <c:v>0.73685900000000004</c:v>
                </c:pt>
                <c:pt idx="21256">
                  <c:v>0.73691499999999999</c:v>
                </c:pt>
                <c:pt idx="21257">
                  <c:v>0.73697100000000004</c:v>
                </c:pt>
                <c:pt idx="21258">
                  <c:v>0.73702699999999999</c:v>
                </c:pt>
                <c:pt idx="21259">
                  <c:v>0.73708300000000004</c:v>
                </c:pt>
                <c:pt idx="21260">
                  <c:v>0.73713799999999996</c:v>
                </c:pt>
                <c:pt idx="21261">
                  <c:v>0.73719400000000002</c:v>
                </c:pt>
                <c:pt idx="21262">
                  <c:v>0.73724999999999996</c:v>
                </c:pt>
                <c:pt idx="21263">
                  <c:v>0.73730499999999999</c:v>
                </c:pt>
                <c:pt idx="21264">
                  <c:v>0.73736100000000004</c:v>
                </c:pt>
                <c:pt idx="21265">
                  <c:v>0.73741599999999996</c:v>
                </c:pt>
                <c:pt idx="21266">
                  <c:v>0.73747200000000002</c:v>
                </c:pt>
                <c:pt idx="21267">
                  <c:v>0.73752700000000004</c:v>
                </c:pt>
                <c:pt idx="21268">
                  <c:v>0.73758199999999996</c:v>
                </c:pt>
                <c:pt idx="21269">
                  <c:v>0.73763699999999999</c:v>
                </c:pt>
                <c:pt idx="21270">
                  <c:v>0.73769300000000004</c:v>
                </c:pt>
                <c:pt idx="21271">
                  <c:v>0.73774799999999996</c:v>
                </c:pt>
                <c:pt idx="21272">
                  <c:v>0.73780299999999999</c:v>
                </c:pt>
                <c:pt idx="21273">
                  <c:v>0.73785800000000001</c:v>
                </c:pt>
                <c:pt idx="21274">
                  <c:v>0.73791300000000004</c:v>
                </c:pt>
                <c:pt idx="21275">
                  <c:v>0.73796799999999996</c:v>
                </c:pt>
                <c:pt idx="21276">
                  <c:v>0.73802299999999998</c:v>
                </c:pt>
                <c:pt idx="21277">
                  <c:v>0.73807800000000001</c:v>
                </c:pt>
                <c:pt idx="21278">
                  <c:v>0.73813200000000001</c:v>
                </c:pt>
                <c:pt idx="21279">
                  <c:v>0.73818700000000004</c:v>
                </c:pt>
                <c:pt idx="21280">
                  <c:v>0.73824199999999995</c:v>
                </c:pt>
                <c:pt idx="21281">
                  <c:v>0.73829599999999995</c:v>
                </c:pt>
                <c:pt idx="21282">
                  <c:v>0.73835099999999998</c:v>
                </c:pt>
                <c:pt idx="21283">
                  <c:v>0.73840499999999998</c:v>
                </c:pt>
                <c:pt idx="21284">
                  <c:v>0.73846000000000001</c:v>
                </c:pt>
                <c:pt idx="21285">
                  <c:v>0.738514</c:v>
                </c:pt>
                <c:pt idx="21286">
                  <c:v>0.738568</c:v>
                </c:pt>
                <c:pt idx="21287">
                  <c:v>0.73862300000000003</c:v>
                </c:pt>
                <c:pt idx="21288">
                  <c:v>0.73867700000000003</c:v>
                </c:pt>
                <c:pt idx="21289">
                  <c:v>0.73873100000000003</c:v>
                </c:pt>
                <c:pt idx="21290">
                  <c:v>0.73878500000000003</c:v>
                </c:pt>
                <c:pt idx="21291">
                  <c:v>0.73883900000000002</c:v>
                </c:pt>
                <c:pt idx="21292">
                  <c:v>0.73889300000000002</c:v>
                </c:pt>
                <c:pt idx="21293">
                  <c:v>0.73894700000000002</c:v>
                </c:pt>
                <c:pt idx="21294">
                  <c:v>0.73900100000000002</c:v>
                </c:pt>
                <c:pt idx="21295">
                  <c:v>0.73905500000000002</c:v>
                </c:pt>
                <c:pt idx="21296">
                  <c:v>0.73910900000000002</c:v>
                </c:pt>
                <c:pt idx="21297">
                  <c:v>0.73916300000000001</c:v>
                </c:pt>
                <c:pt idx="21298">
                  <c:v>0.73921599999999998</c:v>
                </c:pt>
                <c:pt idx="21299">
                  <c:v>0.73926999999999998</c:v>
                </c:pt>
                <c:pt idx="21300">
                  <c:v>0.73932399999999998</c:v>
                </c:pt>
                <c:pt idx="21301">
                  <c:v>0.73937699999999995</c:v>
                </c:pt>
                <c:pt idx="21302">
                  <c:v>0.73943099999999995</c:v>
                </c:pt>
                <c:pt idx="21303">
                  <c:v>0.73948400000000003</c:v>
                </c:pt>
                <c:pt idx="21304">
                  <c:v>0.739537</c:v>
                </c:pt>
                <c:pt idx="21305">
                  <c:v>0.739591</c:v>
                </c:pt>
                <c:pt idx="21306">
                  <c:v>0.73964399999999997</c:v>
                </c:pt>
                <c:pt idx="21307">
                  <c:v>0.73969700000000005</c:v>
                </c:pt>
                <c:pt idx="21308">
                  <c:v>0.73975000000000002</c:v>
                </c:pt>
                <c:pt idx="21309">
                  <c:v>0.73980400000000002</c:v>
                </c:pt>
                <c:pt idx="21310">
                  <c:v>0.73985699999999999</c:v>
                </c:pt>
                <c:pt idx="21311">
                  <c:v>0.73990999999999996</c:v>
                </c:pt>
                <c:pt idx="21312">
                  <c:v>0.73996300000000004</c:v>
                </c:pt>
                <c:pt idx="21313">
                  <c:v>0.74001600000000001</c:v>
                </c:pt>
                <c:pt idx="21314">
                  <c:v>0.74006799999999995</c:v>
                </c:pt>
                <c:pt idx="21315">
                  <c:v>0.74012100000000003</c:v>
                </c:pt>
                <c:pt idx="21316">
                  <c:v>0.740174</c:v>
                </c:pt>
                <c:pt idx="21317">
                  <c:v>0.74022699999999997</c:v>
                </c:pt>
                <c:pt idx="21318">
                  <c:v>0.74027900000000002</c:v>
                </c:pt>
                <c:pt idx="21319">
                  <c:v>0.74033199999999999</c:v>
                </c:pt>
                <c:pt idx="21320">
                  <c:v>0.74038400000000004</c:v>
                </c:pt>
                <c:pt idx="21321">
                  <c:v>0.74043700000000001</c:v>
                </c:pt>
                <c:pt idx="21322">
                  <c:v>0.74048899999999995</c:v>
                </c:pt>
                <c:pt idx="21323">
                  <c:v>0.74054200000000003</c:v>
                </c:pt>
                <c:pt idx="21324">
                  <c:v>0.74059399999999997</c:v>
                </c:pt>
                <c:pt idx="21325">
                  <c:v>0.74064600000000003</c:v>
                </c:pt>
                <c:pt idx="21326">
                  <c:v>0.740699</c:v>
                </c:pt>
                <c:pt idx="21327">
                  <c:v>0.74075100000000005</c:v>
                </c:pt>
                <c:pt idx="21328">
                  <c:v>0.74080299999999999</c:v>
                </c:pt>
                <c:pt idx="21329">
                  <c:v>0.74085500000000004</c:v>
                </c:pt>
                <c:pt idx="21330">
                  <c:v>0.74090699999999998</c:v>
                </c:pt>
                <c:pt idx="21331">
                  <c:v>0.74095900000000003</c:v>
                </c:pt>
                <c:pt idx="21332">
                  <c:v>0.74101099999999998</c:v>
                </c:pt>
                <c:pt idx="21333">
                  <c:v>0.74106300000000003</c:v>
                </c:pt>
                <c:pt idx="21334">
                  <c:v>0.74111499999999997</c:v>
                </c:pt>
                <c:pt idx="21335">
                  <c:v>0.74116700000000002</c:v>
                </c:pt>
                <c:pt idx="21336">
                  <c:v>0.74121800000000004</c:v>
                </c:pt>
                <c:pt idx="21337">
                  <c:v>0.74126999999999998</c:v>
                </c:pt>
                <c:pt idx="21338">
                  <c:v>0.74132200000000004</c:v>
                </c:pt>
                <c:pt idx="21339">
                  <c:v>0.74137299999999995</c:v>
                </c:pt>
                <c:pt idx="21340">
                  <c:v>0.741425</c:v>
                </c:pt>
                <c:pt idx="21341">
                  <c:v>0.74147600000000002</c:v>
                </c:pt>
                <c:pt idx="21342">
                  <c:v>0.74152799999999996</c:v>
                </c:pt>
                <c:pt idx="21343">
                  <c:v>0.74157899999999999</c:v>
                </c:pt>
                <c:pt idx="21344">
                  <c:v>0.74163000000000001</c:v>
                </c:pt>
                <c:pt idx="21345">
                  <c:v>0.74168199999999995</c:v>
                </c:pt>
                <c:pt idx="21346">
                  <c:v>0.74173299999999998</c:v>
                </c:pt>
                <c:pt idx="21347">
                  <c:v>0.741784</c:v>
                </c:pt>
                <c:pt idx="21348">
                  <c:v>0.74183500000000002</c:v>
                </c:pt>
                <c:pt idx="21349">
                  <c:v>0.74188600000000005</c:v>
                </c:pt>
                <c:pt idx="21350">
                  <c:v>0.74193699999999996</c:v>
                </c:pt>
                <c:pt idx="21351">
                  <c:v>0.74198799999999998</c:v>
                </c:pt>
                <c:pt idx="21352">
                  <c:v>0.742039</c:v>
                </c:pt>
                <c:pt idx="21353">
                  <c:v>0.74209000000000003</c:v>
                </c:pt>
                <c:pt idx="21354">
                  <c:v>0.74214100000000005</c:v>
                </c:pt>
                <c:pt idx="21355">
                  <c:v>0.74219199999999996</c:v>
                </c:pt>
                <c:pt idx="21356">
                  <c:v>0.74224199999999996</c:v>
                </c:pt>
                <c:pt idx="21357">
                  <c:v>0.74229299999999998</c:v>
                </c:pt>
                <c:pt idx="21358">
                  <c:v>0.742344</c:v>
                </c:pt>
                <c:pt idx="21359">
                  <c:v>0.742394</c:v>
                </c:pt>
                <c:pt idx="21360">
                  <c:v>0.74244500000000002</c:v>
                </c:pt>
                <c:pt idx="21361">
                  <c:v>0.74249500000000002</c:v>
                </c:pt>
                <c:pt idx="21362">
                  <c:v>0.74254600000000004</c:v>
                </c:pt>
                <c:pt idx="21363">
                  <c:v>0.74259600000000003</c:v>
                </c:pt>
                <c:pt idx="21364">
                  <c:v>0.74264600000000003</c:v>
                </c:pt>
                <c:pt idx="21365">
                  <c:v>0.74269700000000005</c:v>
                </c:pt>
                <c:pt idx="21366">
                  <c:v>0.74274700000000005</c:v>
                </c:pt>
                <c:pt idx="21367">
                  <c:v>0.74279700000000004</c:v>
                </c:pt>
                <c:pt idx="21368">
                  <c:v>0.74284700000000004</c:v>
                </c:pt>
                <c:pt idx="21369">
                  <c:v>0.74289700000000003</c:v>
                </c:pt>
                <c:pt idx="21370">
                  <c:v>0.74294700000000002</c:v>
                </c:pt>
                <c:pt idx="21371">
                  <c:v>0.74299700000000002</c:v>
                </c:pt>
                <c:pt idx="21372">
                  <c:v>0.74304700000000001</c:v>
                </c:pt>
                <c:pt idx="21373">
                  <c:v>0.74309700000000001</c:v>
                </c:pt>
                <c:pt idx="21374">
                  <c:v>0.743147</c:v>
                </c:pt>
                <c:pt idx="21375">
                  <c:v>0.743197</c:v>
                </c:pt>
                <c:pt idx="21376">
                  <c:v>0.74324599999999996</c:v>
                </c:pt>
                <c:pt idx="21377">
                  <c:v>0.74329599999999996</c:v>
                </c:pt>
                <c:pt idx="21378">
                  <c:v>0.74334599999999995</c:v>
                </c:pt>
                <c:pt idx="21379">
                  <c:v>0.74339500000000003</c:v>
                </c:pt>
                <c:pt idx="21380">
                  <c:v>0.74344500000000002</c:v>
                </c:pt>
                <c:pt idx="21381">
                  <c:v>0.74349399999999999</c:v>
                </c:pt>
                <c:pt idx="21382">
                  <c:v>0.74354399999999998</c:v>
                </c:pt>
                <c:pt idx="21383">
                  <c:v>0.74359299999999995</c:v>
                </c:pt>
                <c:pt idx="21384">
                  <c:v>0.74364200000000003</c:v>
                </c:pt>
                <c:pt idx="21385">
                  <c:v>0.74369200000000002</c:v>
                </c:pt>
                <c:pt idx="21386">
                  <c:v>0.74374099999999999</c:v>
                </c:pt>
                <c:pt idx="21387">
                  <c:v>0.74378999999999995</c:v>
                </c:pt>
                <c:pt idx="21388">
                  <c:v>0.74383900000000003</c:v>
                </c:pt>
                <c:pt idx="21389">
                  <c:v>0.74388799999999999</c:v>
                </c:pt>
                <c:pt idx="21390">
                  <c:v>0.74393799999999999</c:v>
                </c:pt>
                <c:pt idx="21391">
                  <c:v>0.74398699999999995</c:v>
                </c:pt>
                <c:pt idx="21392">
                  <c:v>0.744035</c:v>
                </c:pt>
                <c:pt idx="21393">
                  <c:v>0.74408399999999997</c:v>
                </c:pt>
                <c:pt idx="21394">
                  <c:v>0.74413300000000004</c:v>
                </c:pt>
                <c:pt idx="21395">
                  <c:v>0.74418200000000001</c:v>
                </c:pt>
                <c:pt idx="21396">
                  <c:v>0.74423099999999998</c:v>
                </c:pt>
                <c:pt idx="21397">
                  <c:v>0.74428000000000005</c:v>
                </c:pt>
                <c:pt idx="21398">
                  <c:v>0.74432799999999999</c:v>
                </c:pt>
                <c:pt idx="21399">
                  <c:v>0.74437699999999996</c:v>
                </c:pt>
                <c:pt idx="21400">
                  <c:v>0.744425</c:v>
                </c:pt>
                <c:pt idx="21401">
                  <c:v>0.74447399999999997</c:v>
                </c:pt>
                <c:pt idx="21402">
                  <c:v>0.74452200000000002</c:v>
                </c:pt>
                <c:pt idx="21403">
                  <c:v>0.74457099999999998</c:v>
                </c:pt>
                <c:pt idx="21404">
                  <c:v>0.74461900000000003</c:v>
                </c:pt>
                <c:pt idx="21405">
                  <c:v>0.744668</c:v>
                </c:pt>
                <c:pt idx="21406">
                  <c:v>0.74471600000000004</c:v>
                </c:pt>
                <c:pt idx="21407">
                  <c:v>0.74476399999999998</c:v>
                </c:pt>
                <c:pt idx="21408">
                  <c:v>0.74481200000000003</c:v>
                </c:pt>
                <c:pt idx="21409">
                  <c:v>0.744861</c:v>
                </c:pt>
                <c:pt idx="21410">
                  <c:v>0.74490900000000004</c:v>
                </c:pt>
                <c:pt idx="21411">
                  <c:v>0.74495699999999998</c:v>
                </c:pt>
                <c:pt idx="21412">
                  <c:v>0.74500500000000003</c:v>
                </c:pt>
                <c:pt idx="21413">
                  <c:v>0.74505299999999997</c:v>
                </c:pt>
                <c:pt idx="21414">
                  <c:v>0.74510100000000001</c:v>
                </c:pt>
                <c:pt idx="21415">
                  <c:v>0.74514800000000003</c:v>
                </c:pt>
                <c:pt idx="21416">
                  <c:v>0.74519599999999997</c:v>
                </c:pt>
                <c:pt idx="21417">
                  <c:v>0.74524400000000002</c:v>
                </c:pt>
                <c:pt idx="21418">
                  <c:v>0.74529199999999995</c:v>
                </c:pt>
                <c:pt idx="21419">
                  <c:v>0.74533899999999997</c:v>
                </c:pt>
                <c:pt idx="21420">
                  <c:v>0.74538700000000002</c:v>
                </c:pt>
                <c:pt idx="21421">
                  <c:v>0.74543499999999996</c:v>
                </c:pt>
                <c:pt idx="21422">
                  <c:v>0.74548199999999998</c:v>
                </c:pt>
                <c:pt idx="21423">
                  <c:v>0.74553000000000003</c:v>
                </c:pt>
                <c:pt idx="21424">
                  <c:v>0.74557700000000005</c:v>
                </c:pt>
                <c:pt idx="21425">
                  <c:v>0.74562399999999995</c:v>
                </c:pt>
                <c:pt idx="21426">
                  <c:v>0.745672</c:v>
                </c:pt>
                <c:pt idx="21427">
                  <c:v>0.74571900000000002</c:v>
                </c:pt>
                <c:pt idx="21428">
                  <c:v>0.74576600000000004</c:v>
                </c:pt>
                <c:pt idx="21429">
                  <c:v>0.74581399999999998</c:v>
                </c:pt>
                <c:pt idx="21430">
                  <c:v>0.745861</c:v>
                </c:pt>
                <c:pt idx="21431">
                  <c:v>0.74590800000000002</c:v>
                </c:pt>
                <c:pt idx="21432">
                  <c:v>0.74595500000000003</c:v>
                </c:pt>
                <c:pt idx="21433">
                  <c:v>0.74600200000000005</c:v>
                </c:pt>
                <c:pt idx="21434">
                  <c:v>0.74604899999999996</c:v>
                </c:pt>
                <c:pt idx="21435">
                  <c:v>0.74609599999999998</c:v>
                </c:pt>
                <c:pt idx="21436">
                  <c:v>0.746143</c:v>
                </c:pt>
                <c:pt idx="21437">
                  <c:v>0.74619000000000002</c:v>
                </c:pt>
                <c:pt idx="21438">
                  <c:v>0.74623600000000001</c:v>
                </c:pt>
                <c:pt idx="21439">
                  <c:v>0.74628300000000003</c:v>
                </c:pt>
                <c:pt idx="21440">
                  <c:v>0.74633000000000005</c:v>
                </c:pt>
                <c:pt idx="21441">
                  <c:v>0.74637699999999996</c:v>
                </c:pt>
                <c:pt idx="21442">
                  <c:v>0.74642299999999995</c:v>
                </c:pt>
                <c:pt idx="21443">
                  <c:v>0.74646999999999997</c:v>
                </c:pt>
                <c:pt idx="21444">
                  <c:v>0.74651599999999996</c:v>
                </c:pt>
                <c:pt idx="21445">
                  <c:v>0.74656299999999998</c:v>
                </c:pt>
                <c:pt idx="21446">
                  <c:v>0.74660899999999997</c:v>
                </c:pt>
                <c:pt idx="21447">
                  <c:v>0.74665599999999999</c:v>
                </c:pt>
                <c:pt idx="21448">
                  <c:v>0.74670199999999998</c:v>
                </c:pt>
                <c:pt idx="21449">
                  <c:v>0.74674799999999997</c:v>
                </c:pt>
                <c:pt idx="21450">
                  <c:v>0.74679399999999996</c:v>
                </c:pt>
                <c:pt idx="21451">
                  <c:v>0.74684099999999998</c:v>
                </c:pt>
                <c:pt idx="21452">
                  <c:v>0.74688699999999997</c:v>
                </c:pt>
                <c:pt idx="21453">
                  <c:v>0.74693299999999996</c:v>
                </c:pt>
                <c:pt idx="21454">
                  <c:v>0.74697899999999995</c:v>
                </c:pt>
                <c:pt idx="21455">
                  <c:v>0.74702500000000005</c:v>
                </c:pt>
                <c:pt idx="21456">
                  <c:v>0.74707100000000004</c:v>
                </c:pt>
                <c:pt idx="21457">
                  <c:v>0.74711700000000003</c:v>
                </c:pt>
                <c:pt idx="21458">
                  <c:v>0.74716300000000002</c:v>
                </c:pt>
                <c:pt idx="21459">
                  <c:v>0.74720900000000001</c:v>
                </c:pt>
                <c:pt idx="21460">
                  <c:v>0.74725399999999997</c:v>
                </c:pt>
                <c:pt idx="21461">
                  <c:v>0.74729999999999996</c:v>
                </c:pt>
                <c:pt idx="21462">
                  <c:v>0.74734599999999995</c:v>
                </c:pt>
                <c:pt idx="21463">
                  <c:v>0.74739199999999995</c:v>
                </c:pt>
                <c:pt idx="21464">
                  <c:v>0.74743700000000002</c:v>
                </c:pt>
                <c:pt idx="21465">
                  <c:v>0.74748300000000001</c:v>
                </c:pt>
                <c:pt idx="21466">
                  <c:v>0.74752799999999997</c:v>
                </c:pt>
                <c:pt idx="21467">
                  <c:v>0.74757399999999996</c:v>
                </c:pt>
                <c:pt idx="21468">
                  <c:v>0.74761900000000003</c:v>
                </c:pt>
                <c:pt idx="21469">
                  <c:v>0.74766500000000002</c:v>
                </c:pt>
                <c:pt idx="21470">
                  <c:v>0.74770999999999999</c:v>
                </c:pt>
                <c:pt idx="21471">
                  <c:v>0.74775499999999995</c:v>
                </c:pt>
                <c:pt idx="21472">
                  <c:v>0.74780000000000002</c:v>
                </c:pt>
                <c:pt idx="21473">
                  <c:v>0.74784600000000001</c:v>
                </c:pt>
                <c:pt idx="21474">
                  <c:v>0.74789099999999997</c:v>
                </c:pt>
                <c:pt idx="21475">
                  <c:v>0.74793600000000005</c:v>
                </c:pt>
                <c:pt idx="21476">
                  <c:v>0.74798100000000001</c:v>
                </c:pt>
                <c:pt idx="21477">
                  <c:v>0.74802599999999997</c:v>
                </c:pt>
                <c:pt idx="21478">
                  <c:v>0.74807100000000004</c:v>
                </c:pt>
                <c:pt idx="21479">
                  <c:v>0.748116</c:v>
                </c:pt>
                <c:pt idx="21480">
                  <c:v>0.74816099999999996</c:v>
                </c:pt>
                <c:pt idx="21481">
                  <c:v>0.74820600000000004</c:v>
                </c:pt>
                <c:pt idx="21482">
                  <c:v>0.748251</c:v>
                </c:pt>
                <c:pt idx="21483">
                  <c:v>0.74829500000000004</c:v>
                </c:pt>
                <c:pt idx="21484">
                  <c:v>0.74834000000000001</c:v>
                </c:pt>
                <c:pt idx="21485">
                  <c:v>0.74838499999999997</c:v>
                </c:pt>
                <c:pt idx="21486">
                  <c:v>0.74842900000000001</c:v>
                </c:pt>
                <c:pt idx="21487">
                  <c:v>0.74847399999999997</c:v>
                </c:pt>
                <c:pt idx="21488">
                  <c:v>0.74851900000000005</c:v>
                </c:pt>
                <c:pt idx="21489">
                  <c:v>0.74856299999999998</c:v>
                </c:pt>
                <c:pt idx="21490">
                  <c:v>0.74860800000000005</c:v>
                </c:pt>
                <c:pt idx="21491">
                  <c:v>0.74865199999999998</c:v>
                </c:pt>
                <c:pt idx="21492">
                  <c:v>0.74869600000000003</c:v>
                </c:pt>
                <c:pt idx="21493">
                  <c:v>0.74874099999999999</c:v>
                </c:pt>
                <c:pt idx="21494">
                  <c:v>0.74878500000000003</c:v>
                </c:pt>
                <c:pt idx="21495">
                  <c:v>0.74882899999999997</c:v>
                </c:pt>
                <c:pt idx="21496">
                  <c:v>0.74887300000000001</c:v>
                </c:pt>
                <c:pt idx="21497">
                  <c:v>0.74891799999999997</c:v>
                </c:pt>
                <c:pt idx="21498">
                  <c:v>0.74896200000000002</c:v>
                </c:pt>
                <c:pt idx="21499">
                  <c:v>0.74900599999999995</c:v>
                </c:pt>
                <c:pt idx="21500">
                  <c:v>0.74904999999999999</c:v>
                </c:pt>
                <c:pt idx="21501">
                  <c:v>0.74909400000000004</c:v>
                </c:pt>
                <c:pt idx="21502">
                  <c:v>0.74913799999999997</c:v>
                </c:pt>
                <c:pt idx="21503">
                  <c:v>0.74918200000000001</c:v>
                </c:pt>
                <c:pt idx="21504">
                  <c:v>0.74922500000000003</c:v>
                </c:pt>
                <c:pt idx="21505">
                  <c:v>0.74926899999999996</c:v>
                </c:pt>
                <c:pt idx="21506">
                  <c:v>0.74931300000000001</c:v>
                </c:pt>
                <c:pt idx="21507">
                  <c:v>0.74935700000000005</c:v>
                </c:pt>
                <c:pt idx="21508">
                  <c:v>0.74939999999999996</c:v>
                </c:pt>
                <c:pt idx="21509">
                  <c:v>0.749444</c:v>
                </c:pt>
                <c:pt idx="21510">
                  <c:v>0.74948800000000004</c:v>
                </c:pt>
                <c:pt idx="21511">
                  <c:v>0.74953099999999995</c:v>
                </c:pt>
                <c:pt idx="21512">
                  <c:v>0.74957499999999999</c:v>
                </c:pt>
                <c:pt idx="21513">
                  <c:v>0.74961800000000001</c:v>
                </c:pt>
                <c:pt idx="21514">
                  <c:v>0.74966200000000005</c:v>
                </c:pt>
                <c:pt idx="21515">
                  <c:v>0.74970499999999995</c:v>
                </c:pt>
                <c:pt idx="21516">
                  <c:v>0.74974799999999997</c:v>
                </c:pt>
                <c:pt idx="21517">
                  <c:v>0.74979200000000001</c:v>
                </c:pt>
                <c:pt idx="21518">
                  <c:v>0.74983500000000003</c:v>
                </c:pt>
                <c:pt idx="21519">
                  <c:v>0.74987800000000004</c:v>
                </c:pt>
                <c:pt idx="21520">
                  <c:v>0.74992099999999995</c:v>
                </c:pt>
                <c:pt idx="21521">
                  <c:v>0.74996399999999996</c:v>
                </c:pt>
                <c:pt idx="21522">
                  <c:v>0.75000800000000001</c:v>
                </c:pt>
                <c:pt idx="21523">
                  <c:v>0.75005100000000002</c:v>
                </c:pt>
                <c:pt idx="21524">
                  <c:v>0.75009400000000004</c:v>
                </c:pt>
                <c:pt idx="21525">
                  <c:v>0.75013700000000005</c:v>
                </c:pt>
                <c:pt idx="21526">
                  <c:v>0.75017900000000004</c:v>
                </c:pt>
                <c:pt idx="21527">
                  <c:v>0.75022200000000006</c:v>
                </c:pt>
                <c:pt idx="21528">
                  <c:v>0.75026499999999996</c:v>
                </c:pt>
                <c:pt idx="21529">
                  <c:v>0.75030799999999997</c:v>
                </c:pt>
                <c:pt idx="21530">
                  <c:v>0.75035099999999999</c:v>
                </c:pt>
                <c:pt idx="21531">
                  <c:v>0.75039299999999998</c:v>
                </c:pt>
                <c:pt idx="21532">
                  <c:v>0.75043599999999999</c:v>
                </c:pt>
                <c:pt idx="21533">
                  <c:v>0.75047900000000001</c:v>
                </c:pt>
                <c:pt idx="21534">
                  <c:v>0.75052099999999999</c:v>
                </c:pt>
                <c:pt idx="21535">
                  <c:v>0.75056400000000001</c:v>
                </c:pt>
                <c:pt idx="21536">
                  <c:v>0.750606</c:v>
                </c:pt>
                <c:pt idx="21537">
                  <c:v>0.75064900000000001</c:v>
                </c:pt>
                <c:pt idx="21538">
                  <c:v>0.750691</c:v>
                </c:pt>
                <c:pt idx="21539">
                  <c:v>0.75073400000000001</c:v>
                </c:pt>
                <c:pt idx="21540">
                  <c:v>0.750776</c:v>
                </c:pt>
                <c:pt idx="21541">
                  <c:v>0.75081799999999999</c:v>
                </c:pt>
                <c:pt idx="21542">
                  <c:v>0.75085999999999997</c:v>
                </c:pt>
                <c:pt idx="21543">
                  <c:v>0.75090299999999999</c:v>
                </c:pt>
                <c:pt idx="21544">
                  <c:v>0.75094499999999997</c:v>
                </c:pt>
                <c:pt idx="21545">
                  <c:v>0.75098699999999996</c:v>
                </c:pt>
                <c:pt idx="21546">
                  <c:v>0.75102899999999995</c:v>
                </c:pt>
                <c:pt idx="21547">
                  <c:v>0.75107100000000004</c:v>
                </c:pt>
                <c:pt idx="21548">
                  <c:v>0.75111300000000003</c:v>
                </c:pt>
                <c:pt idx="21549">
                  <c:v>0.75115500000000002</c:v>
                </c:pt>
                <c:pt idx="21550">
                  <c:v>0.751197</c:v>
                </c:pt>
                <c:pt idx="21551">
                  <c:v>0.75123899999999999</c:v>
                </c:pt>
                <c:pt idx="21552">
                  <c:v>0.75128099999999998</c:v>
                </c:pt>
                <c:pt idx="21553">
                  <c:v>0.75132200000000005</c:v>
                </c:pt>
                <c:pt idx="21554">
                  <c:v>0.75136400000000003</c:v>
                </c:pt>
                <c:pt idx="21555">
                  <c:v>0.75140600000000002</c:v>
                </c:pt>
                <c:pt idx="21556">
                  <c:v>0.751448</c:v>
                </c:pt>
                <c:pt idx="21557">
                  <c:v>0.75148899999999996</c:v>
                </c:pt>
                <c:pt idx="21558">
                  <c:v>0.75153099999999995</c:v>
                </c:pt>
                <c:pt idx="21559">
                  <c:v>0.75157200000000002</c:v>
                </c:pt>
                <c:pt idx="21560">
                  <c:v>0.751614</c:v>
                </c:pt>
                <c:pt idx="21561">
                  <c:v>0.75165499999999996</c:v>
                </c:pt>
                <c:pt idx="21562">
                  <c:v>0.75169699999999995</c:v>
                </c:pt>
                <c:pt idx="21563">
                  <c:v>0.75173800000000002</c:v>
                </c:pt>
                <c:pt idx="21564">
                  <c:v>0.75177899999999998</c:v>
                </c:pt>
                <c:pt idx="21565">
                  <c:v>0.75182099999999996</c:v>
                </c:pt>
                <c:pt idx="21566">
                  <c:v>0.75186200000000003</c:v>
                </c:pt>
                <c:pt idx="21567">
                  <c:v>0.75190299999999999</c:v>
                </c:pt>
                <c:pt idx="21568">
                  <c:v>0.75194399999999995</c:v>
                </c:pt>
                <c:pt idx="21569">
                  <c:v>0.75198600000000004</c:v>
                </c:pt>
                <c:pt idx="21570">
                  <c:v>0.752027</c:v>
                </c:pt>
                <c:pt idx="21571">
                  <c:v>0.75206799999999996</c:v>
                </c:pt>
                <c:pt idx="21572">
                  <c:v>0.75210900000000003</c:v>
                </c:pt>
                <c:pt idx="21573">
                  <c:v>0.75214999999999999</c:v>
                </c:pt>
                <c:pt idx="21574">
                  <c:v>0.75219100000000005</c:v>
                </c:pt>
                <c:pt idx="21575">
                  <c:v>0.75223200000000001</c:v>
                </c:pt>
                <c:pt idx="21576">
                  <c:v>0.75227200000000005</c:v>
                </c:pt>
                <c:pt idx="21577">
                  <c:v>0.75231300000000001</c:v>
                </c:pt>
                <c:pt idx="21578">
                  <c:v>0.75235399999999997</c:v>
                </c:pt>
                <c:pt idx="21579">
                  <c:v>0.75239500000000004</c:v>
                </c:pt>
                <c:pt idx="21580">
                  <c:v>0.75243499999999996</c:v>
                </c:pt>
                <c:pt idx="21581">
                  <c:v>0.75247600000000003</c:v>
                </c:pt>
                <c:pt idx="21582">
                  <c:v>0.75251699999999999</c:v>
                </c:pt>
                <c:pt idx="21583">
                  <c:v>0.75255700000000003</c:v>
                </c:pt>
                <c:pt idx="21584">
                  <c:v>0.75259799999999999</c:v>
                </c:pt>
                <c:pt idx="21585">
                  <c:v>0.75263800000000003</c:v>
                </c:pt>
                <c:pt idx="21586">
                  <c:v>0.75267899999999999</c:v>
                </c:pt>
                <c:pt idx="21587">
                  <c:v>0.75271900000000003</c:v>
                </c:pt>
                <c:pt idx="21588">
                  <c:v>0.75275999999999998</c:v>
                </c:pt>
                <c:pt idx="21589">
                  <c:v>0.75280000000000002</c:v>
                </c:pt>
                <c:pt idx="21590">
                  <c:v>0.75283999999999995</c:v>
                </c:pt>
                <c:pt idx="21591">
                  <c:v>0.75288100000000002</c:v>
                </c:pt>
                <c:pt idx="21592">
                  <c:v>0.75292099999999995</c:v>
                </c:pt>
                <c:pt idx="21593">
                  <c:v>0.75296099999999999</c:v>
                </c:pt>
                <c:pt idx="21594">
                  <c:v>0.75300100000000003</c:v>
                </c:pt>
                <c:pt idx="21595">
                  <c:v>0.75304099999999996</c:v>
                </c:pt>
                <c:pt idx="21596">
                  <c:v>0.753081</c:v>
                </c:pt>
                <c:pt idx="21597">
                  <c:v>0.75312100000000004</c:v>
                </c:pt>
                <c:pt idx="21598">
                  <c:v>0.75316099999999997</c:v>
                </c:pt>
                <c:pt idx="21599">
                  <c:v>0.75320100000000001</c:v>
                </c:pt>
                <c:pt idx="21600">
                  <c:v>0.75324100000000005</c:v>
                </c:pt>
                <c:pt idx="21601">
                  <c:v>0.75328099999999998</c:v>
                </c:pt>
                <c:pt idx="21602">
                  <c:v>0.75332100000000002</c:v>
                </c:pt>
                <c:pt idx="21603">
                  <c:v>0.75333099999999997</c:v>
                </c:pt>
                <c:pt idx="21604">
                  <c:v>0.75331300000000001</c:v>
                </c:pt>
                <c:pt idx="21605">
                  <c:v>0.75326700000000002</c:v>
                </c:pt>
                <c:pt idx="21606">
                  <c:v>0.75319599999999998</c:v>
                </c:pt>
                <c:pt idx="21607">
                  <c:v>0.75309899999999996</c:v>
                </c:pt>
                <c:pt idx="21608">
                  <c:v>0.75297899999999995</c:v>
                </c:pt>
                <c:pt idx="21609">
                  <c:v>0.75283500000000003</c:v>
                </c:pt>
                <c:pt idx="21610">
                  <c:v>0.75267099999999998</c:v>
                </c:pt>
                <c:pt idx="21611">
                  <c:v>0.75248499999999996</c:v>
                </c:pt>
                <c:pt idx="21612">
                  <c:v>0.75227999999999995</c:v>
                </c:pt>
                <c:pt idx="21613">
                  <c:v>0.75205699999999998</c:v>
                </c:pt>
                <c:pt idx="21614">
                  <c:v>0.75181600000000004</c:v>
                </c:pt>
                <c:pt idx="21615">
                  <c:v>0.75155899999999998</c:v>
                </c:pt>
                <c:pt idx="21616">
                  <c:v>0.75128700000000004</c:v>
                </c:pt>
                <c:pt idx="21617">
                  <c:v>0.751</c:v>
                </c:pt>
                <c:pt idx="21618">
                  <c:v>0.75069900000000001</c:v>
                </c:pt>
                <c:pt idx="21619">
                  <c:v>0.750386</c:v>
                </c:pt>
                <c:pt idx="21620">
                  <c:v>0.75006099999999998</c:v>
                </c:pt>
                <c:pt idx="21621">
                  <c:v>0.74972499999999997</c:v>
                </c:pt>
                <c:pt idx="21622">
                  <c:v>0.74937799999999999</c:v>
                </c:pt>
                <c:pt idx="21623">
                  <c:v>0.74902199999999997</c:v>
                </c:pt>
                <c:pt idx="21624">
                  <c:v>0.74865700000000002</c:v>
                </c:pt>
                <c:pt idx="21625">
                  <c:v>0.74828399999999995</c:v>
                </c:pt>
                <c:pt idx="21626">
                  <c:v>0.74790299999999998</c:v>
                </c:pt>
                <c:pt idx="21627">
                  <c:v>0.74751500000000004</c:v>
                </c:pt>
                <c:pt idx="21628">
                  <c:v>0.74712000000000001</c:v>
                </c:pt>
                <c:pt idx="21629">
                  <c:v>0.74672000000000005</c:v>
                </c:pt>
                <c:pt idx="21630">
                  <c:v>0.74631400000000003</c:v>
                </c:pt>
                <c:pt idx="21631">
                  <c:v>0.74590400000000001</c:v>
                </c:pt>
                <c:pt idx="21632">
                  <c:v>0.74548800000000004</c:v>
                </c:pt>
                <c:pt idx="21633">
                  <c:v>0.74506899999999998</c:v>
                </c:pt>
                <c:pt idx="21634">
                  <c:v>0.74464600000000003</c:v>
                </c:pt>
                <c:pt idx="21635">
                  <c:v>0.74421899999999996</c:v>
                </c:pt>
                <c:pt idx="21636">
                  <c:v>0.74378999999999995</c:v>
                </c:pt>
                <c:pt idx="21637">
                  <c:v>0.74335799999999996</c:v>
                </c:pt>
                <c:pt idx="21638">
                  <c:v>0.742923</c:v>
                </c:pt>
                <c:pt idx="21639">
                  <c:v>0.74248700000000001</c:v>
                </c:pt>
                <c:pt idx="21640">
                  <c:v>0.74204800000000004</c:v>
                </c:pt>
                <c:pt idx="21641">
                  <c:v>0.74160800000000004</c:v>
                </c:pt>
                <c:pt idx="21642">
                  <c:v>0.74116700000000002</c:v>
                </c:pt>
                <c:pt idx="21643">
                  <c:v>0.74072400000000005</c:v>
                </c:pt>
                <c:pt idx="21644">
                  <c:v>0.74028099999999997</c:v>
                </c:pt>
                <c:pt idx="21645">
                  <c:v>0.73983600000000005</c:v>
                </c:pt>
                <c:pt idx="21646">
                  <c:v>0.73939100000000002</c:v>
                </c:pt>
                <c:pt idx="21647">
                  <c:v>0.73894599999999999</c:v>
                </c:pt>
                <c:pt idx="21648">
                  <c:v>0.73850000000000005</c:v>
                </c:pt>
                <c:pt idx="21649">
                  <c:v>0.73805399999999999</c:v>
                </c:pt>
                <c:pt idx="21650">
                  <c:v>0.73760800000000004</c:v>
                </c:pt>
                <c:pt idx="21651">
                  <c:v>0.73716300000000001</c:v>
                </c:pt>
                <c:pt idx="21652">
                  <c:v>0.73671699999999996</c:v>
                </c:pt>
                <c:pt idx="21653">
                  <c:v>0.73627200000000004</c:v>
                </c:pt>
                <c:pt idx="21654">
                  <c:v>0.73582700000000001</c:v>
                </c:pt>
                <c:pt idx="21655">
                  <c:v>0.73538300000000001</c:v>
                </c:pt>
                <c:pt idx="21656">
                  <c:v>0.73493900000000001</c:v>
                </c:pt>
                <c:pt idx="21657">
                  <c:v>0.73449600000000004</c:v>
                </c:pt>
                <c:pt idx="21658">
                  <c:v>0.73405299999999996</c:v>
                </c:pt>
                <c:pt idx="21659">
                  <c:v>0.73361100000000001</c:v>
                </c:pt>
                <c:pt idx="21660">
                  <c:v>0.73316999999999999</c:v>
                </c:pt>
                <c:pt idx="21661">
                  <c:v>0.73272999999999999</c:v>
                </c:pt>
                <c:pt idx="21662">
                  <c:v>0.73229100000000003</c:v>
                </c:pt>
                <c:pt idx="21663">
                  <c:v>0.73185299999999998</c:v>
                </c:pt>
                <c:pt idx="21664">
                  <c:v>0.73141599999999996</c:v>
                </c:pt>
                <c:pt idx="21665">
                  <c:v>0.73097999999999996</c:v>
                </c:pt>
                <c:pt idx="21666">
                  <c:v>0.730545</c:v>
                </c:pt>
                <c:pt idx="21667">
                  <c:v>0.73011099999999995</c:v>
                </c:pt>
                <c:pt idx="21668">
                  <c:v>0.72967899999999997</c:v>
                </c:pt>
                <c:pt idx="21669">
                  <c:v>0.72924699999999998</c:v>
                </c:pt>
                <c:pt idx="21670">
                  <c:v>0.72881700000000005</c:v>
                </c:pt>
                <c:pt idx="21671">
                  <c:v>0.72838800000000004</c:v>
                </c:pt>
                <c:pt idx="21672">
                  <c:v>0.72796000000000005</c:v>
                </c:pt>
                <c:pt idx="21673">
                  <c:v>0.72753299999999999</c:v>
                </c:pt>
                <c:pt idx="21674">
                  <c:v>0.72710799999999998</c:v>
                </c:pt>
                <c:pt idx="21675">
                  <c:v>0.726684</c:v>
                </c:pt>
                <c:pt idx="21676">
                  <c:v>0.72626100000000005</c:v>
                </c:pt>
                <c:pt idx="21677">
                  <c:v>0.72584000000000004</c:v>
                </c:pt>
                <c:pt idx="21678">
                  <c:v>0.72541999999999995</c:v>
                </c:pt>
                <c:pt idx="21679">
                  <c:v>0.72500100000000001</c:v>
                </c:pt>
                <c:pt idx="21680">
                  <c:v>0.72458299999999998</c:v>
                </c:pt>
                <c:pt idx="21681">
                  <c:v>0.72416700000000001</c:v>
                </c:pt>
                <c:pt idx="21682">
                  <c:v>0.72375199999999995</c:v>
                </c:pt>
                <c:pt idx="21683">
                  <c:v>0.72333899999999995</c:v>
                </c:pt>
                <c:pt idx="21684">
                  <c:v>0.72292699999999999</c:v>
                </c:pt>
                <c:pt idx="21685">
                  <c:v>0.72251600000000005</c:v>
                </c:pt>
                <c:pt idx="21686">
                  <c:v>0.72210700000000005</c:v>
                </c:pt>
                <c:pt idx="21687">
                  <c:v>0.72169899999999998</c:v>
                </c:pt>
                <c:pt idx="21688">
                  <c:v>0.72129200000000004</c:v>
                </c:pt>
                <c:pt idx="21689">
                  <c:v>0.72088700000000006</c:v>
                </c:pt>
                <c:pt idx="21690">
                  <c:v>0.72048299999999998</c:v>
                </c:pt>
                <c:pt idx="21691">
                  <c:v>0.72008000000000005</c:v>
                </c:pt>
                <c:pt idx="21692">
                  <c:v>0.71967899999999996</c:v>
                </c:pt>
                <c:pt idx="21693">
                  <c:v>0.719279</c:v>
                </c:pt>
                <c:pt idx="21694">
                  <c:v>0.71887999999999996</c:v>
                </c:pt>
                <c:pt idx="21695">
                  <c:v>0.71848299999999998</c:v>
                </c:pt>
                <c:pt idx="21696">
                  <c:v>0.71808700000000003</c:v>
                </c:pt>
                <c:pt idx="21697">
                  <c:v>0.71769300000000003</c:v>
                </c:pt>
                <c:pt idx="21698">
                  <c:v>0.71730000000000005</c:v>
                </c:pt>
                <c:pt idx="21699">
                  <c:v>0.71690799999999999</c:v>
                </c:pt>
                <c:pt idx="21700">
                  <c:v>0.71651699999999996</c:v>
                </c:pt>
                <c:pt idx="21701">
                  <c:v>0.71612799999999999</c:v>
                </c:pt>
                <c:pt idx="21702">
                  <c:v>0.71574000000000004</c:v>
                </c:pt>
                <c:pt idx="21703">
                  <c:v>0.71535400000000005</c:v>
                </c:pt>
                <c:pt idx="21704">
                  <c:v>0.71496800000000005</c:v>
                </c:pt>
                <c:pt idx="21705">
                  <c:v>0.714584</c:v>
                </c:pt>
                <c:pt idx="21706">
                  <c:v>0.714202</c:v>
                </c:pt>
                <c:pt idx="21707">
                  <c:v>0.71382000000000001</c:v>
                </c:pt>
                <c:pt idx="21708">
                  <c:v>0.71343999999999996</c:v>
                </c:pt>
                <c:pt idx="21709">
                  <c:v>0.71306199999999997</c:v>
                </c:pt>
                <c:pt idx="21710">
                  <c:v>0.71268399999999998</c:v>
                </c:pt>
                <c:pt idx="21711">
                  <c:v>0.71230800000000005</c:v>
                </c:pt>
                <c:pt idx="21712">
                  <c:v>0.71193300000000004</c:v>
                </c:pt>
                <c:pt idx="21713">
                  <c:v>0.71155900000000005</c:v>
                </c:pt>
                <c:pt idx="21714">
                  <c:v>0.71118700000000001</c:v>
                </c:pt>
                <c:pt idx="21715">
                  <c:v>0.710816</c:v>
                </c:pt>
                <c:pt idx="21716">
                  <c:v>0.71044600000000002</c:v>
                </c:pt>
                <c:pt idx="21717">
                  <c:v>0.71007699999999996</c:v>
                </c:pt>
                <c:pt idx="21718">
                  <c:v>0.70970999999999995</c:v>
                </c:pt>
                <c:pt idx="21719">
                  <c:v>0.70934399999999997</c:v>
                </c:pt>
                <c:pt idx="21720">
                  <c:v>0.70897900000000003</c:v>
                </c:pt>
                <c:pt idx="21721">
                  <c:v>0.70861499999999999</c:v>
                </c:pt>
                <c:pt idx="21722">
                  <c:v>0.70825300000000002</c:v>
                </c:pt>
                <c:pt idx="21723">
                  <c:v>0.70789100000000005</c:v>
                </c:pt>
                <c:pt idx="21724">
                  <c:v>0.70753100000000002</c:v>
                </c:pt>
                <c:pt idx="21725">
                  <c:v>0.70717300000000005</c:v>
                </c:pt>
                <c:pt idx="21726">
                  <c:v>0.70681499999999997</c:v>
                </c:pt>
                <c:pt idx="21727">
                  <c:v>0.70645800000000003</c:v>
                </c:pt>
                <c:pt idx="21728">
                  <c:v>0.70610300000000004</c:v>
                </c:pt>
                <c:pt idx="21729">
                  <c:v>0.70574899999999996</c:v>
                </c:pt>
                <c:pt idx="21730">
                  <c:v>0.70539600000000002</c:v>
                </c:pt>
                <c:pt idx="21731">
                  <c:v>0.705044</c:v>
                </c:pt>
                <c:pt idx="21732">
                  <c:v>0.70469400000000004</c:v>
                </c:pt>
                <c:pt idx="21733">
                  <c:v>0.70434399999999997</c:v>
                </c:pt>
                <c:pt idx="21734">
                  <c:v>0.70399599999999996</c:v>
                </c:pt>
                <c:pt idx="21735">
                  <c:v>0.70364899999999997</c:v>
                </c:pt>
                <c:pt idx="21736">
                  <c:v>0.70330300000000001</c:v>
                </c:pt>
                <c:pt idx="21737">
                  <c:v>0.70295799999999997</c:v>
                </c:pt>
                <c:pt idx="21738">
                  <c:v>0.70261399999999996</c:v>
                </c:pt>
                <c:pt idx="21739">
                  <c:v>0.70227200000000001</c:v>
                </c:pt>
                <c:pt idx="21740">
                  <c:v>0.70193000000000005</c:v>
                </c:pt>
                <c:pt idx="21741">
                  <c:v>0.70159000000000005</c:v>
                </c:pt>
                <c:pt idx="21742">
                  <c:v>0.70125099999999996</c:v>
                </c:pt>
                <c:pt idx="21743">
                  <c:v>0.70091300000000001</c:v>
                </c:pt>
                <c:pt idx="21744">
                  <c:v>0.70057599999999998</c:v>
                </c:pt>
                <c:pt idx="21745">
                  <c:v>0.70023999999999997</c:v>
                </c:pt>
                <c:pt idx="21746">
                  <c:v>0.699905</c:v>
                </c:pt>
                <c:pt idx="21747">
                  <c:v>0.69957100000000005</c:v>
                </c:pt>
                <c:pt idx="21748">
                  <c:v>0.69923900000000005</c:v>
                </c:pt>
                <c:pt idx="21749">
                  <c:v>0.69890699999999994</c:v>
                </c:pt>
                <c:pt idx="21750">
                  <c:v>0.69857599999999997</c:v>
                </c:pt>
                <c:pt idx="21751">
                  <c:v>0.69824699999999995</c:v>
                </c:pt>
                <c:pt idx="21752">
                  <c:v>0.69791899999999996</c:v>
                </c:pt>
                <c:pt idx="21753">
                  <c:v>0.69759099999999996</c:v>
                </c:pt>
                <c:pt idx="21754">
                  <c:v>0.69726500000000002</c:v>
                </c:pt>
                <c:pt idx="21755">
                  <c:v>0.69694</c:v>
                </c:pt>
                <c:pt idx="21756">
                  <c:v>0.69661600000000001</c:v>
                </c:pt>
                <c:pt idx="21757">
                  <c:v>0.69629200000000002</c:v>
                </c:pt>
                <c:pt idx="21758">
                  <c:v>0.69596999999999998</c:v>
                </c:pt>
                <c:pt idx="21759">
                  <c:v>0.69564899999999996</c:v>
                </c:pt>
                <c:pt idx="21760">
                  <c:v>0.69532899999999997</c:v>
                </c:pt>
                <c:pt idx="21761">
                  <c:v>0.69501000000000002</c:v>
                </c:pt>
                <c:pt idx="21762">
                  <c:v>0.69469199999999998</c:v>
                </c:pt>
                <c:pt idx="21763">
                  <c:v>0.69437499999999996</c:v>
                </c:pt>
                <c:pt idx="21764">
                  <c:v>0.69405899999999998</c:v>
                </c:pt>
                <c:pt idx="21765">
                  <c:v>0.69374400000000003</c:v>
                </c:pt>
                <c:pt idx="21766">
                  <c:v>0.69342999999999999</c:v>
                </c:pt>
                <c:pt idx="21767">
                  <c:v>0.69311699999999998</c:v>
                </c:pt>
                <c:pt idx="21768">
                  <c:v>0.692805</c:v>
                </c:pt>
                <c:pt idx="21769">
                  <c:v>0.69249400000000005</c:v>
                </c:pt>
                <c:pt idx="21770">
                  <c:v>0.69218400000000002</c:v>
                </c:pt>
                <c:pt idx="21771">
                  <c:v>0.69187500000000002</c:v>
                </c:pt>
                <c:pt idx="21772">
                  <c:v>0.69156700000000004</c:v>
                </c:pt>
                <c:pt idx="21773">
                  <c:v>0.69125899999999996</c:v>
                </c:pt>
                <c:pt idx="21774">
                  <c:v>0.69095300000000004</c:v>
                </c:pt>
                <c:pt idx="21775">
                  <c:v>0.69064800000000004</c:v>
                </c:pt>
                <c:pt idx="21776">
                  <c:v>0.69034399999999996</c:v>
                </c:pt>
                <c:pt idx="21777">
                  <c:v>0.69003999999999999</c:v>
                </c:pt>
                <c:pt idx="21778">
                  <c:v>0.68973799999999996</c:v>
                </c:pt>
                <c:pt idx="21779">
                  <c:v>0.68943600000000005</c:v>
                </c:pt>
                <c:pt idx="21780">
                  <c:v>0.68913599999999997</c:v>
                </c:pt>
                <c:pt idx="21781">
                  <c:v>0.688836</c:v>
                </c:pt>
                <c:pt idx="21782">
                  <c:v>0.68853799999999998</c:v>
                </c:pt>
                <c:pt idx="21783">
                  <c:v>0.68823999999999996</c:v>
                </c:pt>
                <c:pt idx="21784">
                  <c:v>0.68794299999999997</c:v>
                </c:pt>
                <c:pt idx="21785">
                  <c:v>0.68764700000000001</c:v>
                </c:pt>
                <c:pt idx="21786">
                  <c:v>0.68735199999999996</c:v>
                </c:pt>
                <c:pt idx="21787">
                  <c:v>0.68705799999999995</c:v>
                </c:pt>
                <c:pt idx="21788">
                  <c:v>0.68676499999999996</c:v>
                </c:pt>
                <c:pt idx="21789">
                  <c:v>0.686473</c:v>
                </c:pt>
                <c:pt idx="21790">
                  <c:v>0.68618100000000004</c:v>
                </c:pt>
                <c:pt idx="21791">
                  <c:v>0.68589100000000003</c:v>
                </c:pt>
                <c:pt idx="21792">
                  <c:v>0.68560100000000002</c:v>
                </c:pt>
                <c:pt idx="21793">
                  <c:v>0.68531299999999995</c:v>
                </c:pt>
                <c:pt idx="21794">
                  <c:v>0.685025</c:v>
                </c:pt>
                <c:pt idx="21795">
                  <c:v>0.68473799999999996</c:v>
                </c:pt>
                <c:pt idx="21796">
                  <c:v>0.68445199999999995</c:v>
                </c:pt>
                <c:pt idx="21797">
                  <c:v>0.68416699999999997</c:v>
                </c:pt>
                <c:pt idx="21798">
                  <c:v>0.68388199999999999</c:v>
                </c:pt>
                <c:pt idx="21799">
                  <c:v>0.68359899999999996</c:v>
                </c:pt>
                <c:pt idx="21800">
                  <c:v>0.68331600000000003</c:v>
                </c:pt>
                <c:pt idx="21801">
                  <c:v>0.68303400000000003</c:v>
                </c:pt>
                <c:pt idx="21802">
                  <c:v>0.68275300000000005</c:v>
                </c:pt>
                <c:pt idx="21803">
                  <c:v>0.682473</c:v>
                </c:pt>
                <c:pt idx="21804">
                  <c:v>0.68219399999999997</c:v>
                </c:pt>
                <c:pt idx="21805">
                  <c:v>0.68191599999999997</c:v>
                </c:pt>
                <c:pt idx="21806">
                  <c:v>0.68163799999999997</c:v>
                </c:pt>
                <c:pt idx="21807">
                  <c:v>0.68136200000000002</c:v>
                </c:pt>
                <c:pt idx="21808">
                  <c:v>0.68108599999999997</c:v>
                </c:pt>
                <c:pt idx="21809">
                  <c:v>0.68081100000000006</c:v>
                </c:pt>
                <c:pt idx="21810">
                  <c:v>0.68053699999999995</c:v>
                </c:pt>
                <c:pt idx="21811">
                  <c:v>0.68026299999999995</c:v>
                </c:pt>
                <c:pt idx="21812">
                  <c:v>0.67999100000000001</c:v>
                </c:pt>
                <c:pt idx="21813">
                  <c:v>0.67971899999999996</c:v>
                </c:pt>
                <c:pt idx="21814">
                  <c:v>0.67944800000000005</c:v>
                </c:pt>
                <c:pt idx="21815">
                  <c:v>0.67917799999999995</c:v>
                </c:pt>
                <c:pt idx="21816">
                  <c:v>0.67890799999999996</c:v>
                </c:pt>
                <c:pt idx="21817">
                  <c:v>0.67864000000000002</c:v>
                </c:pt>
                <c:pt idx="21818">
                  <c:v>0.67837199999999998</c:v>
                </c:pt>
                <c:pt idx="21819">
                  <c:v>0.67810499999999996</c:v>
                </c:pt>
                <c:pt idx="21820">
                  <c:v>0.67783899999999997</c:v>
                </c:pt>
                <c:pt idx="21821">
                  <c:v>0.67757400000000001</c:v>
                </c:pt>
                <c:pt idx="21822">
                  <c:v>0.67730900000000005</c:v>
                </c:pt>
                <c:pt idx="21823">
                  <c:v>0.67704500000000001</c:v>
                </c:pt>
                <c:pt idx="21824">
                  <c:v>0.67678199999999999</c:v>
                </c:pt>
                <c:pt idx="21825">
                  <c:v>0.67652000000000001</c:v>
                </c:pt>
                <c:pt idx="21826">
                  <c:v>0.67625900000000005</c:v>
                </c:pt>
                <c:pt idx="21827">
                  <c:v>0.67599799999999999</c:v>
                </c:pt>
                <c:pt idx="21828">
                  <c:v>0.67573799999999995</c:v>
                </c:pt>
                <c:pt idx="21829">
                  <c:v>0.67547900000000005</c:v>
                </c:pt>
                <c:pt idx="21830">
                  <c:v>0.67522000000000004</c:v>
                </c:pt>
                <c:pt idx="21831">
                  <c:v>0.67496299999999998</c:v>
                </c:pt>
                <c:pt idx="21832">
                  <c:v>0.67470600000000003</c:v>
                </c:pt>
                <c:pt idx="21833">
                  <c:v>0.67444999999999999</c:v>
                </c:pt>
                <c:pt idx="21834">
                  <c:v>0.67419399999999996</c:v>
                </c:pt>
                <c:pt idx="21835">
                  <c:v>0.67393999999999998</c:v>
                </c:pt>
                <c:pt idx="21836">
                  <c:v>0.67368600000000001</c:v>
                </c:pt>
                <c:pt idx="21837">
                  <c:v>0.67343299999999995</c:v>
                </c:pt>
                <c:pt idx="21838">
                  <c:v>0.67318</c:v>
                </c:pt>
                <c:pt idx="21839">
                  <c:v>0.67292799999999997</c:v>
                </c:pt>
                <c:pt idx="21840">
                  <c:v>0.67267699999999997</c:v>
                </c:pt>
                <c:pt idx="21841">
                  <c:v>0.672427</c:v>
                </c:pt>
                <c:pt idx="21842">
                  <c:v>0.67217800000000005</c:v>
                </c:pt>
                <c:pt idx="21843">
                  <c:v>0.671929</c:v>
                </c:pt>
                <c:pt idx="21844">
                  <c:v>0.67168099999999997</c:v>
                </c:pt>
                <c:pt idx="21845">
                  <c:v>0.67143299999999995</c:v>
                </c:pt>
                <c:pt idx="21846">
                  <c:v>0.67118699999999998</c:v>
                </c:pt>
                <c:pt idx="21847">
                  <c:v>0.67094100000000001</c:v>
                </c:pt>
                <c:pt idx="21848">
                  <c:v>0.67069599999999996</c:v>
                </c:pt>
                <c:pt idx="21849">
                  <c:v>0.67045100000000002</c:v>
                </c:pt>
                <c:pt idx="21850">
                  <c:v>0.670207</c:v>
                </c:pt>
                <c:pt idx="21851">
                  <c:v>0.669964</c:v>
                </c:pt>
                <c:pt idx="21852">
                  <c:v>0.66972200000000004</c:v>
                </c:pt>
                <c:pt idx="21853">
                  <c:v>0.66947999999999996</c:v>
                </c:pt>
                <c:pt idx="21854">
                  <c:v>0.66923900000000003</c:v>
                </c:pt>
                <c:pt idx="21855">
                  <c:v>0.66899900000000001</c:v>
                </c:pt>
                <c:pt idx="21856">
                  <c:v>0.66875899999999999</c:v>
                </c:pt>
                <c:pt idx="21857">
                  <c:v>0.66852</c:v>
                </c:pt>
                <c:pt idx="21858">
                  <c:v>0.66828200000000004</c:v>
                </c:pt>
                <c:pt idx="21859">
                  <c:v>0.66804399999999997</c:v>
                </c:pt>
                <c:pt idx="21860">
                  <c:v>0.66780700000000004</c:v>
                </c:pt>
                <c:pt idx="21861">
                  <c:v>0.66757100000000003</c:v>
                </c:pt>
                <c:pt idx="21862">
                  <c:v>0.66733500000000001</c:v>
                </c:pt>
                <c:pt idx="21863">
                  <c:v>0.66710000000000003</c:v>
                </c:pt>
                <c:pt idx="21864">
                  <c:v>0.66686599999999996</c:v>
                </c:pt>
                <c:pt idx="21865">
                  <c:v>0.66663300000000003</c:v>
                </c:pt>
                <c:pt idx="21866">
                  <c:v>0.66639999999999999</c:v>
                </c:pt>
                <c:pt idx="21867">
                  <c:v>0.66616699999999995</c:v>
                </c:pt>
                <c:pt idx="21868">
                  <c:v>0.66593599999999997</c:v>
                </c:pt>
                <c:pt idx="21869">
                  <c:v>0.66570499999999999</c:v>
                </c:pt>
                <c:pt idx="21870">
                  <c:v>0.66547400000000001</c:v>
                </c:pt>
                <c:pt idx="21871">
                  <c:v>0.66524499999999998</c:v>
                </c:pt>
                <c:pt idx="21872">
                  <c:v>0.66501600000000005</c:v>
                </c:pt>
                <c:pt idx="21873">
                  <c:v>0.66478700000000002</c:v>
                </c:pt>
                <c:pt idx="21874">
                  <c:v>0.66456000000000004</c:v>
                </c:pt>
                <c:pt idx="21875">
                  <c:v>0.66433299999999995</c:v>
                </c:pt>
                <c:pt idx="21876">
                  <c:v>0.66410599999999997</c:v>
                </c:pt>
                <c:pt idx="21877">
                  <c:v>0.66388000000000003</c:v>
                </c:pt>
                <c:pt idx="21878">
                  <c:v>0.66365499999999999</c:v>
                </c:pt>
                <c:pt idx="21879">
                  <c:v>0.66343099999999999</c:v>
                </c:pt>
                <c:pt idx="21880">
                  <c:v>0.66320699999999999</c:v>
                </c:pt>
                <c:pt idx="21881">
                  <c:v>0.66298299999999999</c:v>
                </c:pt>
                <c:pt idx="21882">
                  <c:v>0.66276100000000004</c:v>
                </c:pt>
                <c:pt idx="21883">
                  <c:v>0.66253899999999999</c:v>
                </c:pt>
                <c:pt idx="21884">
                  <c:v>0.66231700000000004</c:v>
                </c:pt>
                <c:pt idx="21885">
                  <c:v>0.66209600000000002</c:v>
                </c:pt>
                <c:pt idx="21886">
                  <c:v>0.66187600000000002</c:v>
                </c:pt>
                <c:pt idx="21887">
                  <c:v>0.66165700000000005</c:v>
                </c:pt>
                <c:pt idx="21888">
                  <c:v>0.66143799999999997</c:v>
                </c:pt>
                <c:pt idx="21889">
                  <c:v>0.661219</c:v>
                </c:pt>
                <c:pt idx="21890">
                  <c:v>0.66100099999999995</c:v>
                </c:pt>
                <c:pt idx="21891">
                  <c:v>0.66078400000000004</c:v>
                </c:pt>
                <c:pt idx="21892">
                  <c:v>0.66056800000000004</c:v>
                </c:pt>
                <c:pt idx="21893">
                  <c:v>0.66035200000000005</c:v>
                </c:pt>
                <c:pt idx="21894">
                  <c:v>0.66013599999999995</c:v>
                </c:pt>
                <c:pt idx="21895">
                  <c:v>0.65992200000000001</c:v>
                </c:pt>
                <c:pt idx="21896">
                  <c:v>0.65970700000000004</c:v>
                </c:pt>
                <c:pt idx="21897">
                  <c:v>0.65949400000000002</c:v>
                </c:pt>
                <c:pt idx="21898">
                  <c:v>0.65928100000000001</c:v>
                </c:pt>
                <c:pt idx="21899">
                  <c:v>0.65906799999999999</c:v>
                </c:pt>
                <c:pt idx="21900">
                  <c:v>0.65885700000000003</c:v>
                </c:pt>
                <c:pt idx="21901">
                  <c:v>0.65864500000000004</c:v>
                </c:pt>
                <c:pt idx="21902">
                  <c:v>0.65843499999999999</c:v>
                </c:pt>
                <c:pt idx="21903">
                  <c:v>0.65822400000000003</c:v>
                </c:pt>
                <c:pt idx="21904">
                  <c:v>0.65801500000000002</c:v>
                </c:pt>
                <c:pt idx="21905">
                  <c:v>0.657806</c:v>
                </c:pt>
                <c:pt idx="21906">
                  <c:v>0.65759800000000002</c:v>
                </c:pt>
                <c:pt idx="21907">
                  <c:v>0.65739000000000003</c:v>
                </c:pt>
                <c:pt idx="21908">
                  <c:v>0.65718299999999996</c:v>
                </c:pt>
                <c:pt idx="21909">
                  <c:v>0.656976</c:v>
                </c:pt>
                <c:pt idx="21910">
                  <c:v>0.65676999999999996</c:v>
                </c:pt>
                <c:pt idx="21911">
                  <c:v>0.65656400000000004</c:v>
                </c:pt>
                <c:pt idx="21912">
                  <c:v>0.65635900000000003</c:v>
                </c:pt>
                <c:pt idx="21913">
                  <c:v>0.65615500000000004</c:v>
                </c:pt>
                <c:pt idx="21914">
                  <c:v>0.65595099999999995</c:v>
                </c:pt>
                <c:pt idx="21915">
                  <c:v>0.655748</c:v>
                </c:pt>
                <c:pt idx="21916">
                  <c:v>0.65554500000000004</c:v>
                </c:pt>
                <c:pt idx="21917">
                  <c:v>0.65534300000000001</c:v>
                </c:pt>
                <c:pt idx="21918">
                  <c:v>0.65514099999999997</c:v>
                </c:pt>
                <c:pt idx="21919">
                  <c:v>0.65493999999999997</c:v>
                </c:pt>
                <c:pt idx="21920">
                  <c:v>0.65473899999999996</c:v>
                </c:pt>
                <c:pt idx="21921">
                  <c:v>0.65453899999999998</c:v>
                </c:pt>
                <c:pt idx="21922">
                  <c:v>0.65434000000000003</c:v>
                </c:pt>
                <c:pt idx="21923">
                  <c:v>0.65414099999999997</c:v>
                </c:pt>
                <c:pt idx="21924">
                  <c:v>0.65394200000000002</c:v>
                </c:pt>
                <c:pt idx="21925">
                  <c:v>0.65374399999999999</c:v>
                </c:pt>
                <c:pt idx="21926">
                  <c:v>0.65354699999999999</c:v>
                </c:pt>
                <c:pt idx="21927">
                  <c:v>0.65334999999999999</c:v>
                </c:pt>
                <c:pt idx="21928">
                  <c:v>0.65315400000000001</c:v>
                </c:pt>
                <c:pt idx="21929">
                  <c:v>0.65295800000000004</c:v>
                </c:pt>
                <c:pt idx="21930">
                  <c:v>0.65276299999999998</c:v>
                </c:pt>
                <c:pt idx="21931">
                  <c:v>0.65256800000000004</c:v>
                </c:pt>
                <c:pt idx="21932">
                  <c:v>0.65237400000000001</c:v>
                </c:pt>
                <c:pt idx="21933">
                  <c:v>0.65217999999999998</c:v>
                </c:pt>
                <c:pt idx="21934">
                  <c:v>0.65198699999999998</c:v>
                </c:pt>
                <c:pt idx="21935">
                  <c:v>0.65179399999999998</c:v>
                </c:pt>
                <c:pt idx="21936">
                  <c:v>0.65160200000000001</c:v>
                </c:pt>
                <c:pt idx="21937">
                  <c:v>0.65141099999999996</c:v>
                </c:pt>
                <c:pt idx="21938">
                  <c:v>0.65122000000000002</c:v>
                </c:pt>
                <c:pt idx="21939">
                  <c:v>0.65102899999999997</c:v>
                </c:pt>
                <c:pt idx="21940">
                  <c:v>0.65083899999999995</c:v>
                </c:pt>
                <c:pt idx="21941">
                  <c:v>0.65064900000000003</c:v>
                </c:pt>
                <c:pt idx="21942">
                  <c:v>0.65046000000000004</c:v>
                </c:pt>
                <c:pt idx="21943">
                  <c:v>0.65027199999999996</c:v>
                </c:pt>
                <c:pt idx="21944">
                  <c:v>0.650084</c:v>
                </c:pt>
                <c:pt idx="21945">
                  <c:v>0.64989600000000003</c:v>
                </c:pt>
                <c:pt idx="21946">
                  <c:v>0.64970899999999998</c:v>
                </c:pt>
                <c:pt idx="21947">
                  <c:v>0.64952200000000004</c:v>
                </c:pt>
                <c:pt idx="21948">
                  <c:v>0.64933600000000002</c:v>
                </c:pt>
                <c:pt idx="21949">
                  <c:v>0.64915100000000003</c:v>
                </c:pt>
                <c:pt idx="21950">
                  <c:v>0.64896600000000004</c:v>
                </c:pt>
                <c:pt idx="21951">
                  <c:v>0.64878100000000005</c:v>
                </c:pt>
                <c:pt idx="21952">
                  <c:v>0.64859699999999998</c:v>
                </c:pt>
                <c:pt idx="21953">
                  <c:v>0.64841300000000002</c:v>
                </c:pt>
                <c:pt idx="21954">
                  <c:v>0.64822999999999997</c:v>
                </c:pt>
                <c:pt idx="21955">
                  <c:v>0.64804700000000004</c:v>
                </c:pt>
                <c:pt idx="21956">
                  <c:v>0.64786500000000002</c:v>
                </c:pt>
                <c:pt idx="21957">
                  <c:v>0.64768400000000004</c:v>
                </c:pt>
                <c:pt idx="21958">
                  <c:v>0.64750200000000002</c:v>
                </c:pt>
                <c:pt idx="21959">
                  <c:v>0.64732199999999995</c:v>
                </c:pt>
                <c:pt idx="21960">
                  <c:v>0.64714099999999997</c:v>
                </c:pt>
                <c:pt idx="21961">
                  <c:v>0.64696100000000001</c:v>
                </c:pt>
                <c:pt idx="21962">
                  <c:v>0.64678199999999997</c:v>
                </c:pt>
                <c:pt idx="21963">
                  <c:v>0.64660300000000004</c:v>
                </c:pt>
                <c:pt idx="21964">
                  <c:v>0.64642500000000003</c:v>
                </c:pt>
                <c:pt idx="21965">
                  <c:v>0.64624700000000002</c:v>
                </c:pt>
                <c:pt idx="21966">
                  <c:v>0.646069</c:v>
                </c:pt>
                <c:pt idx="21967">
                  <c:v>0.64589200000000002</c:v>
                </c:pt>
                <c:pt idx="21968">
                  <c:v>0.64571599999999996</c:v>
                </c:pt>
                <c:pt idx="21969">
                  <c:v>0.64554</c:v>
                </c:pt>
                <c:pt idx="21970">
                  <c:v>0.64536400000000005</c:v>
                </c:pt>
                <c:pt idx="21971">
                  <c:v>0.64518900000000001</c:v>
                </c:pt>
                <c:pt idx="21972">
                  <c:v>0.64501399999999998</c:v>
                </c:pt>
                <c:pt idx="21973">
                  <c:v>0.64483999999999997</c:v>
                </c:pt>
                <c:pt idx="21974">
                  <c:v>0.64466599999999996</c:v>
                </c:pt>
                <c:pt idx="21975">
                  <c:v>0.64449299999999998</c:v>
                </c:pt>
                <c:pt idx="21976">
                  <c:v>0.64432</c:v>
                </c:pt>
                <c:pt idx="21977">
                  <c:v>0.64414800000000005</c:v>
                </c:pt>
                <c:pt idx="21978">
                  <c:v>0.64397599999999999</c:v>
                </c:pt>
                <c:pt idx="21979">
                  <c:v>0.64380400000000004</c:v>
                </c:pt>
                <c:pt idx="21980">
                  <c:v>0.64363300000000001</c:v>
                </c:pt>
                <c:pt idx="21981">
                  <c:v>0.64346199999999998</c:v>
                </c:pt>
                <c:pt idx="21982">
                  <c:v>0.64329199999999997</c:v>
                </c:pt>
                <c:pt idx="21983">
                  <c:v>0.64312199999999997</c:v>
                </c:pt>
                <c:pt idx="21984">
                  <c:v>0.642953</c:v>
                </c:pt>
                <c:pt idx="21985">
                  <c:v>0.64278400000000002</c:v>
                </c:pt>
                <c:pt idx="21986">
                  <c:v>0.64261599999999997</c:v>
                </c:pt>
                <c:pt idx="21987">
                  <c:v>0.64244800000000002</c:v>
                </c:pt>
                <c:pt idx="21988">
                  <c:v>0.64227999999999996</c:v>
                </c:pt>
                <c:pt idx="21989">
                  <c:v>0.64211300000000004</c:v>
                </c:pt>
                <c:pt idx="21990">
                  <c:v>0.64194600000000002</c:v>
                </c:pt>
                <c:pt idx="21991">
                  <c:v>0.64178000000000002</c:v>
                </c:pt>
                <c:pt idx="21992">
                  <c:v>0.64161400000000002</c:v>
                </c:pt>
                <c:pt idx="21993">
                  <c:v>0.64144900000000005</c:v>
                </c:pt>
                <c:pt idx="21994">
                  <c:v>0.64128399999999997</c:v>
                </c:pt>
                <c:pt idx="21995">
                  <c:v>0.64111899999999999</c:v>
                </c:pt>
                <c:pt idx="21996">
                  <c:v>0.64095500000000005</c:v>
                </c:pt>
                <c:pt idx="21997">
                  <c:v>0.640791</c:v>
                </c:pt>
                <c:pt idx="21998">
                  <c:v>0.64062799999999998</c:v>
                </c:pt>
                <c:pt idx="21999">
                  <c:v>0.64046499999999995</c:v>
                </c:pt>
                <c:pt idx="22000">
                  <c:v>0.64030299999999996</c:v>
                </c:pt>
                <c:pt idx="22001">
                  <c:v>0.64014000000000004</c:v>
                </c:pt>
                <c:pt idx="22002">
                  <c:v>0.63997899999999996</c:v>
                </c:pt>
                <c:pt idx="22003">
                  <c:v>0.639818</c:v>
                </c:pt>
                <c:pt idx="22004">
                  <c:v>0.63965700000000003</c:v>
                </c:pt>
                <c:pt idx="22005">
                  <c:v>0.63949599999999995</c:v>
                </c:pt>
                <c:pt idx="22006">
                  <c:v>0.63933600000000002</c:v>
                </c:pt>
                <c:pt idx="22007">
                  <c:v>0.639177</c:v>
                </c:pt>
                <c:pt idx="22008">
                  <c:v>0.63901699999999995</c:v>
                </c:pt>
                <c:pt idx="22009">
                  <c:v>0.63885899999999995</c:v>
                </c:pt>
                <c:pt idx="22010">
                  <c:v>0.63870000000000005</c:v>
                </c:pt>
                <c:pt idx="22011">
                  <c:v>0.63854200000000005</c:v>
                </c:pt>
                <c:pt idx="22012">
                  <c:v>0.63838499999999998</c:v>
                </c:pt>
                <c:pt idx="22013">
                  <c:v>0.63822800000000002</c:v>
                </c:pt>
                <c:pt idx="22014">
                  <c:v>0.63807100000000005</c:v>
                </c:pt>
                <c:pt idx="22015">
                  <c:v>0.63791399999999998</c:v>
                </c:pt>
                <c:pt idx="22016">
                  <c:v>0.63775800000000005</c:v>
                </c:pt>
                <c:pt idx="22017">
                  <c:v>0.63760300000000003</c:v>
                </c:pt>
                <c:pt idx="22018">
                  <c:v>0.63744800000000001</c:v>
                </c:pt>
                <c:pt idx="22019">
                  <c:v>0.637293</c:v>
                </c:pt>
                <c:pt idx="22020">
                  <c:v>0.63713799999999998</c:v>
                </c:pt>
                <c:pt idx="22021">
                  <c:v>0.63698399999999999</c:v>
                </c:pt>
                <c:pt idx="22022">
                  <c:v>0.63683100000000004</c:v>
                </c:pt>
                <c:pt idx="22023">
                  <c:v>0.63667799999999997</c:v>
                </c:pt>
                <c:pt idx="22024">
                  <c:v>0.63652500000000001</c:v>
                </c:pt>
                <c:pt idx="22025">
                  <c:v>0.63637200000000005</c:v>
                </c:pt>
                <c:pt idx="22026">
                  <c:v>0.63622000000000001</c:v>
                </c:pt>
                <c:pt idx="22027">
                  <c:v>0.636069</c:v>
                </c:pt>
                <c:pt idx="22028">
                  <c:v>0.63591699999999995</c:v>
                </c:pt>
                <c:pt idx="22029">
                  <c:v>0.63576600000000005</c:v>
                </c:pt>
                <c:pt idx="22030">
                  <c:v>0.63561599999999996</c:v>
                </c:pt>
                <c:pt idx="22031">
                  <c:v>0.63546599999999998</c:v>
                </c:pt>
                <c:pt idx="22032">
                  <c:v>0.63531599999999999</c:v>
                </c:pt>
                <c:pt idx="22033">
                  <c:v>0.63516600000000001</c:v>
                </c:pt>
                <c:pt idx="22034">
                  <c:v>0.63501700000000005</c:v>
                </c:pt>
                <c:pt idx="22035">
                  <c:v>0.63486900000000002</c:v>
                </c:pt>
                <c:pt idx="22036">
                  <c:v>0.63471999999999995</c:v>
                </c:pt>
                <c:pt idx="22037">
                  <c:v>0.63457200000000002</c:v>
                </c:pt>
                <c:pt idx="22038">
                  <c:v>0.63442500000000002</c:v>
                </c:pt>
                <c:pt idx="22039">
                  <c:v>0.63427800000000001</c:v>
                </c:pt>
                <c:pt idx="22040">
                  <c:v>0.634131</c:v>
                </c:pt>
                <c:pt idx="22041">
                  <c:v>0.63398399999999999</c:v>
                </c:pt>
                <c:pt idx="22042">
                  <c:v>0.63383800000000001</c:v>
                </c:pt>
                <c:pt idx="22043">
                  <c:v>0.63369299999999995</c:v>
                </c:pt>
                <c:pt idx="22044">
                  <c:v>0.63354699999999997</c:v>
                </c:pt>
                <c:pt idx="22045">
                  <c:v>0.63340200000000002</c:v>
                </c:pt>
                <c:pt idx="22046">
                  <c:v>0.63325799999999999</c:v>
                </c:pt>
                <c:pt idx="22047">
                  <c:v>0.63311300000000004</c:v>
                </c:pt>
                <c:pt idx="22048">
                  <c:v>0.63297000000000003</c:v>
                </c:pt>
                <c:pt idx="22049">
                  <c:v>0.632826</c:v>
                </c:pt>
                <c:pt idx="22050">
                  <c:v>0.632683</c:v>
                </c:pt>
                <c:pt idx="22051">
                  <c:v>0.63253999999999999</c:v>
                </c:pt>
                <c:pt idx="22052">
                  <c:v>0.63239800000000002</c:v>
                </c:pt>
                <c:pt idx="22053">
                  <c:v>0.63225500000000001</c:v>
                </c:pt>
                <c:pt idx="22054">
                  <c:v>0.63211399999999995</c:v>
                </c:pt>
                <c:pt idx="22055">
                  <c:v>0.63197199999999998</c:v>
                </c:pt>
                <c:pt idx="22056">
                  <c:v>0.63183100000000003</c:v>
                </c:pt>
                <c:pt idx="22057">
                  <c:v>0.631691</c:v>
                </c:pt>
                <c:pt idx="22058">
                  <c:v>0.63154999999999994</c:v>
                </c:pt>
                <c:pt idx="22059">
                  <c:v>0.63141000000000003</c:v>
                </c:pt>
                <c:pt idx="22060">
                  <c:v>0.63127</c:v>
                </c:pt>
                <c:pt idx="22061">
                  <c:v>0.631131</c:v>
                </c:pt>
                <c:pt idx="22062">
                  <c:v>0.630992</c:v>
                </c:pt>
                <c:pt idx="22063">
                  <c:v>0.63085400000000003</c:v>
                </c:pt>
                <c:pt idx="22064">
                  <c:v>0.63071500000000003</c:v>
                </c:pt>
                <c:pt idx="22065">
                  <c:v>0.63057700000000005</c:v>
                </c:pt>
                <c:pt idx="22066">
                  <c:v>0.63044</c:v>
                </c:pt>
                <c:pt idx="22067">
                  <c:v>0.63030299999999995</c:v>
                </c:pt>
                <c:pt idx="22068">
                  <c:v>0.630166</c:v>
                </c:pt>
                <c:pt idx="22069">
                  <c:v>0.63002899999999995</c:v>
                </c:pt>
                <c:pt idx="22070">
                  <c:v>0.62989300000000004</c:v>
                </c:pt>
                <c:pt idx="22071">
                  <c:v>0.62975700000000001</c:v>
                </c:pt>
                <c:pt idx="22072">
                  <c:v>0.62962099999999999</c:v>
                </c:pt>
                <c:pt idx="22073">
                  <c:v>0.62948599999999999</c:v>
                </c:pt>
                <c:pt idx="22074">
                  <c:v>0.62935099999999999</c:v>
                </c:pt>
                <c:pt idx="22075">
                  <c:v>0.62921700000000003</c:v>
                </c:pt>
                <c:pt idx="22076">
                  <c:v>0.62908200000000003</c:v>
                </c:pt>
                <c:pt idx="22077">
                  <c:v>0.62894799999999995</c:v>
                </c:pt>
                <c:pt idx="22078">
                  <c:v>0.62881500000000001</c:v>
                </c:pt>
                <c:pt idx="22079">
                  <c:v>0.62868199999999996</c:v>
                </c:pt>
                <c:pt idx="22080">
                  <c:v>0.62854900000000002</c:v>
                </c:pt>
                <c:pt idx="22081">
                  <c:v>0.62841599999999997</c:v>
                </c:pt>
                <c:pt idx="22082">
                  <c:v>0.62828399999999995</c:v>
                </c:pt>
                <c:pt idx="22083">
                  <c:v>0.62815200000000004</c:v>
                </c:pt>
                <c:pt idx="22084">
                  <c:v>0.62802000000000002</c:v>
                </c:pt>
                <c:pt idx="22085">
                  <c:v>0.62788900000000003</c:v>
                </c:pt>
                <c:pt idx="22086">
                  <c:v>0.62775800000000004</c:v>
                </c:pt>
                <c:pt idx="22087">
                  <c:v>0.62762700000000005</c:v>
                </c:pt>
                <c:pt idx="22088">
                  <c:v>0.62749699999999997</c:v>
                </c:pt>
                <c:pt idx="22089">
                  <c:v>0.62736700000000001</c:v>
                </c:pt>
                <c:pt idx="22090">
                  <c:v>0.62723700000000004</c:v>
                </c:pt>
                <c:pt idx="22091">
                  <c:v>0.627108</c:v>
                </c:pt>
                <c:pt idx="22092">
                  <c:v>0.62697899999999995</c:v>
                </c:pt>
                <c:pt idx="22093">
                  <c:v>0.62685000000000002</c:v>
                </c:pt>
                <c:pt idx="22094">
                  <c:v>0.626722</c:v>
                </c:pt>
                <c:pt idx="22095">
                  <c:v>0.62659299999999996</c:v>
                </c:pt>
                <c:pt idx="22096">
                  <c:v>0.62646599999999997</c:v>
                </c:pt>
                <c:pt idx="22097">
                  <c:v>0.62633799999999995</c:v>
                </c:pt>
                <c:pt idx="22098">
                  <c:v>0.62621099999999996</c:v>
                </c:pt>
                <c:pt idx="22099">
                  <c:v>0.62608399999999997</c:v>
                </c:pt>
                <c:pt idx="22100">
                  <c:v>0.62595699999999999</c:v>
                </c:pt>
                <c:pt idx="22101">
                  <c:v>0.62583100000000003</c:v>
                </c:pt>
                <c:pt idx="22102">
                  <c:v>0.62570499999999996</c:v>
                </c:pt>
                <c:pt idx="22103">
                  <c:v>0.62558000000000002</c:v>
                </c:pt>
                <c:pt idx="22104">
                  <c:v>0.62545399999999995</c:v>
                </c:pt>
                <c:pt idx="22105">
                  <c:v>0.62532900000000002</c:v>
                </c:pt>
                <c:pt idx="22106">
                  <c:v>0.62520399999999998</c:v>
                </c:pt>
                <c:pt idx="22107">
                  <c:v>0.62507999999999997</c:v>
                </c:pt>
                <c:pt idx="22108">
                  <c:v>0.62495599999999996</c:v>
                </c:pt>
                <c:pt idx="22109">
                  <c:v>0.62483200000000005</c:v>
                </c:pt>
                <c:pt idx="22110">
                  <c:v>0.62470899999999996</c:v>
                </c:pt>
                <c:pt idx="22111">
                  <c:v>0.62458499999999995</c:v>
                </c:pt>
                <c:pt idx="22112">
                  <c:v>0.62446199999999996</c:v>
                </c:pt>
                <c:pt idx="22113">
                  <c:v>0.62434000000000001</c:v>
                </c:pt>
                <c:pt idx="22114">
                  <c:v>0.62421700000000002</c:v>
                </c:pt>
                <c:pt idx="22115">
                  <c:v>0.62409499999999996</c:v>
                </c:pt>
                <c:pt idx="22116">
                  <c:v>0.62397400000000003</c:v>
                </c:pt>
                <c:pt idx="22117">
                  <c:v>0.62385199999999996</c:v>
                </c:pt>
                <c:pt idx="22118">
                  <c:v>0.62373100000000004</c:v>
                </c:pt>
                <c:pt idx="22119">
                  <c:v>0.62361</c:v>
                </c:pt>
                <c:pt idx="22120">
                  <c:v>0.62348999999999999</c:v>
                </c:pt>
                <c:pt idx="22121">
                  <c:v>0.62336899999999995</c:v>
                </c:pt>
                <c:pt idx="22122">
                  <c:v>0.62324900000000005</c:v>
                </c:pt>
                <c:pt idx="22123">
                  <c:v>0.62312999999999996</c:v>
                </c:pt>
                <c:pt idx="22124">
                  <c:v>0.62300999999999995</c:v>
                </c:pt>
                <c:pt idx="22125">
                  <c:v>0.62289099999999997</c:v>
                </c:pt>
                <c:pt idx="22126">
                  <c:v>0.62277199999999999</c:v>
                </c:pt>
                <c:pt idx="22127">
                  <c:v>0.62265400000000004</c:v>
                </c:pt>
                <c:pt idx="22128">
                  <c:v>0.62253499999999995</c:v>
                </c:pt>
                <c:pt idx="22129">
                  <c:v>0.622417</c:v>
                </c:pt>
                <c:pt idx="22130">
                  <c:v>0.62229999999999996</c:v>
                </c:pt>
                <c:pt idx="22131">
                  <c:v>0.62218200000000001</c:v>
                </c:pt>
                <c:pt idx="22132">
                  <c:v>0.62206499999999998</c:v>
                </c:pt>
                <c:pt idx="22133">
                  <c:v>0.62194799999999995</c:v>
                </c:pt>
                <c:pt idx="22134">
                  <c:v>0.62183200000000005</c:v>
                </c:pt>
                <c:pt idx="22135">
                  <c:v>0.62171500000000002</c:v>
                </c:pt>
                <c:pt idx="22136">
                  <c:v>0.62159900000000001</c:v>
                </c:pt>
                <c:pt idx="22137">
                  <c:v>0.62148400000000004</c:v>
                </c:pt>
                <c:pt idx="22138">
                  <c:v>0.62136800000000003</c:v>
                </c:pt>
                <c:pt idx="22139">
                  <c:v>0.62125300000000006</c:v>
                </c:pt>
                <c:pt idx="22140">
                  <c:v>0.62113799999999997</c:v>
                </c:pt>
                <c:pt idx="22141">
                  <c:v>0.62102400000000002</c:v>
                </c:pt>
                <c:pt idx="22142">
                  <c:v>0.62090900000000004</c:v>
                </c:pt>
                <c:pt idx="22143">
                  <c:v>0.62079499999999999</c:v>
                </c:pt>
                <c:pt idx="22144">
                  <c:v>0.62068100000000004</c:v>
                </c:pt>
                <c:pt idx="22145">
                  <c:v>0.62056800000000001</c:v>
                </c:pt>
                <c:pt idx="22146">
                  <c:v>0.62045399999999995</c:v>
                </c:pt>
                <c:pt idx="22147">
                  <c:v>0.62034100000000003</c:v>
                </c:pt>
                <c:pt idx="22148">
                  <c:v>0.62022900000000003</c:v>
                </c:pt>
                <c:pt idx="22149">
                  <c:v>0.620116</c:v>
                </c:pt>
                <c:pt idx="22150">
                  <c:v>0.620004</c:v>
                </c:pt>
                <c:pt idx="22151">
                  <c:v>0.619892</c:v>
                </c:pt>
                <c:pt idx="22152">
                  <c:v>0.61978100000000003</c:v>
                </c:pt>
                <c:pt idx="22153">
                  <c:v>0.61966900000000003</c:v>
                </c:pt>
                <c:pt idx="22154">
                  <c:v>0.61955800000000005</c:v>
                </c:pt>
                <c:pt idx="22155">
                  <c:v>0.61944699999999997</c:v>
                </c:pt>
                <c:pt idx="22156">
                  <c:v>0.61933700000000003</c:v>
                </c:pt>
                <c:pt idx="22157">
                  <c:v>0.61922600000000005</c:v>
                </c:pt>
                <c:pt idx="22158">
                  <c:v>0.619116</c:v>
                </c:pt>
                <c:pt idx="22159">
                  <c:v>0.61900599999999995</c:v>
                </c:pt>
                <c:pt idx="22160">
                  <c:v>0.61889700000000003</c:v>
                </c:pt>
                <c:pt idx="22161">
                  <c:v>0.61878699999999998</c:v>
                </c:pt>
                <c:pt idx="22162">
                  <c:v>0.61867799999999995</c:v>
                </c:pt>
                <c:pt idx="22163">
                  <c:v>0.61856999999999995</c:v>
                </c:pt>
                <c:pt idx="22164">
                  <c:v>0.61846100000000004</c:v>
                </c:pt>
                <c:pt idx="22165">
                  <c:v>0.61835300000000004</c:v>
                </c:pt>
                <c:pt idx="22166">
                  <c:v>0.61824500000000004</c:v>
                </c:pt>
                <c:pt idx="22167">
                  <c:v>0.61813700000000005</c:v>
                </c:pt>
                <c:pt idx="22168">
                  <c:v>0.61802999999999997</c:v>
                </c:pt>
                <c:pt idx="22169">
                  <c:v>0.61792199999999997</c:v>
                </c:pt>
                <c:pt idx="22170">
                  <c:v>0.61781600000000003</c:v>
                </c:pt>
                <c:pt idx="22171">
                  <c:v>0.61770899999999995</c:v>
                </c:pt>
                <c:pt idx="22172">
                  <c:v>0.61760199999999998</c:v>
                </c:pt>
                <c:pt idx="22173">
                  <c:v>0.61749600000000004</c:v>
                </c:pt>
                <c:pt idx="22174">
                  <c:v>0.61738999999999999</c:v>
                </c:pt>
                <c:pt idx="22175">
                  <c:v>0.61728400000000005</c:v>
                </c:pt>
                <c:pt idx="22176">
                  <c:v>0.61717900000000003</c:v>
                </c:pt>
                <c:pt idx="22177">
                  <c:v>0.61707400000000001</c:v>
                </c:pt>
                <c:pt idx="22178">
                  <c:v>0.61696899999999999</c:v>
                </c:pt>
                <c:pt idx="22179">
                  <c:v>0.61686399999999997</c:v>
                </c:pt>
                <c:pt idx="22180">
                  <c:v>0.61675999999999997</c:v>
                </c:pt>
                <c:pt idx="22181">
                  <c:v>0.61665499999999995</c:v>
                </c:pt>
                <c:pt idx="22182">
                  <c:v>0.61655099999999996</c:v>
                </c:pt>
                <c:pt idx="22183">
                  <c:v>0.616448</c:v>
                </c:pt>
                <c:pt idx="22184">
                  <c:v>0.616344</c:v>
                </c:pt>
                <c:pt idx="22185">
                  <c:v>0.61624100000000004</c:v>
                </c:pt>
                <c:pt idx="22186">
                  <c:v>0.61613799999999996</c:v>
                </c:pt>
                <c:pt idx="22187">
                  <c:v>0.616035</c:v>
                </c:pt>
                <c:pt idx="22188">
                  <c:v>0.61593299999999995</c:v>
                </c:pt>
                <c:pt idx="22189">
                  <c:v>0.61582999999999999</c:v>
                </c:pt>
                <c:pt idx="22190">
                  <c:v>0.61572800000000005</c:v>
                </c:pt>
                <c:pt idx="22191">
                  <c:v>0.61562600000000001</c:v>
                </c:pt>
                <c:pt idx="22192">
                  <c:v>0.61552499999999999</c:v>
                </c:pt>
                <c:pt idx="22193">
                  <c:v>0.61542399999999997</c:v>
                </c:pt>
                <c:pt idx="22194">
                  <c:v>0.61532299999999995</c:v>
                </c:pt>
                <c:pt idx="22195">
                  <c:v>0.61522200000000005</c:v>
                </c:pt>
                <c:pt idx="22196">
                  <c:v>0.61512100000000003</c:v>
                </c:pt>
                <c:pt idx="22197">
                  <c:v>0.61502100000000004</c:v>
                </c:pt>
                <c:pt idx="22198">
                  <c:v>0.61492100000000005</c:v>
                </c:pt>
                <c:pt idx="22199">
                  <c:v>0.61482099999999995</c:v>
                </c:pt>
                <c:pt idx="22200">
                  <c:v>0.61472099999999996</c:v>
                </c:pt>
                <c:pt idx="22201">
                  <c:v>0.614622</c:v>
                </c:pt>
                <c:pt idx="22202">
                  <c:v>0.61452200000000001</c:v>
                </c:pt>
                <c:pt idx="22203">
                  <c:v>0.61442300000000005</c:v>
                </c:pt>
                <c:pt idx="22204">
                  <c:v>0.61432500000000001</c:v>
                </c:pt>
                <c:pt idx="22205">
                  <c:v>0.61422600000000005</c:v>
                </c:pt>
                <c:pt idx="22206">
                  <c:v>0.61412800000000001</c:v>
                </c:pt>
                <c:pt idx="22207">
                  <c:v>0.61402999999999996</c:v>
                </c:pt>
                <c:pt idx="22208">
                  <c:v>0.61393200000000003</c:v>
                </c:pt>
                <c:pt idx="22209">
                  <c:v>0.61383399999999999</c:v>
                </c:pt>
                <c:pt idx="22210">
                  <c:v>0.61373699999999998</c:v>
                </c:pt>
                <c:pt idx="22211">
                  <c:v>0.61363999999999996</c:v>
                </c:pt>
                <c:pt idx="22212">
                  <c:v>0.61354299999999995</c:v>
                </c:pt>
                <c:pt idx="22213">
                  <c:v>0.61344600000000005</c:v>
                </c:pt>
                <c:pt idx="22214">
                  <c:v>0.61334999999999995</c:v>
                </c:pt>
                <c:pt idx="22215">
                  <c:v>0.61325399999999997</c:v>
                </c:pt>
                <c:pt idx="22216">
                  <c:v>0.61315799999999998</c:v>
                </c:pt>
                <c:pt idx="22217">
                  <c:v>0.613062</c:v>
                </c:pt>
                <c:pt idx="22218">
                  <c:v>0.61296600000000001</c:v>
                </c:pt>
                <c:pt idx="22219">
                  <c:v>0.61287100000000005</c:v>
                </c:pt>
                <c:pt idx="22220">
                  <c:v>0.61277599999999999</c:v>
                </c:pt>
                <c:pt idx="22221">
                  <c:v>0.61268100000000003</c:v>
                </c:pt>
                <c:pt idx="22222">
                  <c:v>0.61258599999999996</c:v>
                </c:pt>
                <c:pt idx="22223">
                  <c:v>0.61249200000000004</c:v>
                </c:pt>
                <c:pt idx="22224">
                  <c:v>0.612398</c:v>
                </c:pt>
                <c:pt idx="22225">
                  <c:v>0.61230399999999996</c:v>
                </c:pt>
                <c:pt idx="22226">
                  <c:v>0.61221000000000003</c:v>
                </c:pt>
                <c:pt idx="22227">
                  <c:v>0.61211599999999999</c:v>
                </c:pt>
                <c:pt idx="22228">
                  <c:v>0.61202299999999998</c:v>
                </c:pt>
                <c:pt idx="22229">
                  <c:v>0.61192999999999997</c:v>
                </c:pt>
                <c:pt idx="22230">
                  <c:v>0.61183699999999996</c:v>
                </c:pt>
                <c:pt idx="22231">
                  <c:v>0.61174399999999995</c:v>
                </c:pt>
                <c:pt idx="22232">
                  <c:v>0.61165199999999997</c:v>
                </c:pt>
                <c:pt idx="22233">
                  <c:v>0.61155899999999996</c:v>
                </c:pt>
                <c:pt idx="22234">
                  <c:v>0.61146699999999998</c:v>
                </c:pt>
                <c:pt idx="22235">
                  <c:v>0.611375</c:v>
                </c:pt>
                <c:pt idx="22236">
                  <c:v>0.61128400000000005</c:v>
                </c:pt>
                <c:pt idx="22237">
                  <c:v>0.61119199999999996</c:v>
                </c:pt>
                <c:pt idx="22238">
                  <c:v>0.61110100000000001</c:v>
                </c:pt>
                <c:pt idx="22239">
                  <c:v>0.61101000000000005</c:v>
                </c:pt>
                <c:pt idx="22240">
                  <c:v>0.61091899999999999</c:v>
                </c:pt>
                <c:pt idx="22241">
                  <c:v>0.61082899999999996</c:v>
                </c:pt>
                <c:pt idx="22242">
                  <c:v>0.610738</c:v>
                </c:pt>
                <c:pt idx="22243">
                  <c:v>0.61064799999999997</c:v>
                </c:pt>
                <c:pt idx="22244">
                  <c:v>0.61055800000000005</c:v>
                </c:pt>
                <c:pt idx="22245">
                  <c:v>0.61046800000000001</c:v>
                </c:pt>
                <c:pt idx="22246">
                  <c:v>0.610379</c:v>
                </c:pt>
                <c:pt idx="22247">
                  <c:v>0.61028899999999997</c:v>
                </c:pt>
                <c:pt idx="22248">
                  <c:v>0.61019999999999996</c:v>
                </c:pt>
                <c:pt idx="22249">
                  <c:v>0.61011099999999996</c:v>
                </c:pt>
                <c:pt idx="22250">
                  <c:v>0.61002299999999998</c:v>
                </c:pt>
                <c:pt idx="22251">
                  <c:v>0.60993399999999998</c:v>
                </c:pt>
                <c:pt idx="22252">
                  <c:v>0.609846</c:v>
                </c:pt>
                <c:pt idx="22253">
                  <c:v>0.60975800000000002</c:v>
                </c:pt>
                <c:pt idx="22254">
                  <c:v>0.60967000000000005</c:v>
                </c:pt>
                <c:pt idx="22255">
                  <c:v>0.60958199999999996</c:v>
                </c:pt>
                <c:pt idx="22256">
                  <c:v>0.60949500000000001</c:v>
                </c:pt>
                <c:pt idx="22257">
                  <c:v>0.60940700000000003</c:v>
                </c:pt>
                <c:pt idx="22258">
                  <c:v>0.60931999999999997</c:v>
                </c:pt>
                <c:pt idx="22259">
                  <c:v>0.60923300000000002</c:v>
                </c:pt>
                <c:pt idx="22260">
                  <c:v>0.60914699999999999</c:v>
                </c:pt>
                <c:pt idx="22261">
                  <c:v>0.60906000000000005</c:v>
                </c:pt>
                <c:pt idx="22262">
                  <c:v>0.60897400000000002</c:v>
                </c:pt>
                <c:pt idx="22263">
                  <c:v>0.60888799999999998</c:v>
                </c:pt>
                <c:pt idx="22264">
                  <c:v>0.60880199999999995</c:v>
                </c:pt>
                <c:pt idx="22265">
                  <c:v>0.60871600000000003</c:v>
                </c:pt>
                <c:pt idx="22266">
                  <c:v>0.60863100000000003</c:v>
                </c:pt>
                <c:pt idx="22267">
                  <c:v>0.608545</c:v>
                </c:pt>
                <c:pt idx="22268">
                  <c:v>0.60846</c:v>
                </c:pt>
                <c:pt idx="22269">
                  <c:v>0.608375</c:v>
                </c:pt>
                <c:pt idx="22270">
                  <c:v>0.60829100000000003</c:v>
                </c:pt>
                <c:pt idx="22271">
                  <c:v>0.60820600000000002</c:v>
                </c:pt>
                <c:pt idx="22272">
                  <c:v>0.60812200000000005</c:v>
                </c:pt>
                <c:pt idx="22273">
                  <c:v>0.60803799999999997</c:v>
                </c:pt>
                <c:pt idx="22274">
                  <c:v>0.60795399999999999</c:v>
                </c:pt>
                <c:pt idx="22275">
                  <c:v>0.60787000000000002</c:v>
                </c:pt>
                <c:pt idx="22276">
                  <c:v>0.60778600000000005</c:v>
                </c:pt>
                <c:pt idx="22277">
                  <c:v>0.60770299999999999</c:v>
                </c:pt>
                <c:pt idx="22278">
                  <c:v>0.60762000000000005</c:v>
                </c:pt>
                <c:pt idx="22279">
                  <c:v>0.60753699999999999</c:v>
                </c:pt>
                <c:pt idx="22280">
                  <c:v>0.60745400000000005</c:v>
                </c:pt>
                <c:pt idx="22281">
                  <c:v>0.60737099999999999</c:v>
                </c:pt>
                <c:pt idx="22282">
                  <c:v>0.60728899999999997</c:v>
                </c:pt>
                <c:pt idx="22283">
                  <c:v>0.60720700000000005</c:v>
                </c:pt>
                <c:pt idx="22284">
                  <c:v>0.60712500000000003</c:v>
                </c:pt>
                <c:pt idx="22285">
                  <c:v>0.607043</c:v>
                </c:pt>
                <c:pt idx="22286">
                  <c:v>0.60696099999999997</c:v>
                </c:pt>
                <c:pt idx="22287">
                  <c:v>0.60687999999999998</c:v>
                </c:pt>
                <c:pt idx="22288">
                  <c:v>0.60679799999999995</c:v>
                </c:pt>
                <c:pt idx="22289">
                  <c:v>0.60671699999999995</c:v>
                </c:pt>
                <c:pt idx="22290">
                  <c:v>0.60663599999999995</c:v>
                </c:pt>
                <c:pt idx="22291">
                  <c:v>0.60655599999999998</c:v>
                </c:pt>
                <c:pt idx="22292">
                  <c:v>0.60647499999999999</c:v>
                </c:pt>
                <c:pt idx="22293">
                  <c:v>0.60639500000000002</c:v>
                </c:pt>
                <c:pt idx="22294">
                  <c:v>0.60631400000000002</c:v>
                </c:pt>
                <c:pt idx="22295">
                  <c:v>0.60623400000000005</c:v>
                </c:pt>
                <c:pt idx="22296">
                  <c:v>0.606155</c:v>
                </c:pt>
                <c:pt idx="22297">
                  <c:v>0.60607500000000003</c:v>
                </c:pt>
                <c:pt idx="22298">
                  <c:v>0.60599499999999995</c:v>
                </c:pt>
                <c:pt idx="22299">
                  <c:v>0.60591600000000001</c:v>
                </c:pt>
                <c:pt idx="22300">
                  <c:v>0.60583699999999996</c:v>
                </c:pt>
                <c:pt idx="22301">
                  <c:v>0.60575800000000002</c:v>
                </c:pt>
                <c:pt idx="22302">
                  <c:v>0.60567899999999997</c:v>
                </c:pt>
                <c:pt idx="22303">
                  <c:v>0.60560099999999994</c:v>
                </c:pt>
                <c:pt idx="22304">
                  <c:v>0.605522</c:v>
                </c:pt>
                <c:pt idx="22305">
                  <c:v>0.60544399999999998</c:v>
                </c:pt>
                <c:pt idx="22306">
                  <c:v>0.60536599999999996</c:v>
                </c:pt>
                <c:pt idx="22307">
                  <c:v>0.60528800000000005</c:v>
                </c:pt>
                <c:pt idx="22308">
                  <c:v>0.60521100000000005</c:v>
                </c:pt>
                <c:pt idx="22309">
                  <c:v>0.60513300000000003</c:v>
                </c:pt>
                <c:pt idx="22310">
                  <c:v>0.60505600000000004</c:v>
                </c:pt>
                <c:pt idx="22311">
                  <c:v>0.60497900000000004</c:v>
                </c:pt>
                <c:pt idx="22312">
                  <c:v>0.60490200000000005</c:v>
                </c:pt>
                <c:pt idx="22313">
                  <c:v>0.60482499999999995</c:v>
                </c:pt>
                <c:pt idx="22314">
                  <c:v>0.60474799999999995</c:v>
                </c:pt>
                <c:pt idx="22315">
                  <c:v>0.60467199999999999</c:v>
                </c:pt>
                <c:pt idx="22316">
                  <c:v>0.60459600000000002</c:v>
                </c:pt>
                <c:pt idx="22317">
                  <c:v>0.60451900000000003</c:v>
                </c:pt>
                <c:pt idx="22318">
                  <c:v>0.60444299999999995</c:v>
                </c:pt>
                <c:pt idx="22319">
                  <c:v>0.60436800000000002</c:v>
                </c:pt>
                <c:pt idx="22320">
                  <c:v>0.60429200000000005</c:v>
                </c:pt>
                <c:pt idx="22321">
                  <c:v>0.604217</c:v>
                </c:pt>
                <c:pt idx="22322">
                  <c:v>0.60414100000000004</c:v>
                </c:pt>
                <c:pt idx="22323">
                  <c:v>0.60406599999999999</c:v>
                </c:pt>
                <c:pt idx="22324">
                  <c:v>0.60399099999999994</c:v>
                </c:pt>
                <c:pt idx="22325">
                  <c:v>0.60391700000000004</c:v>
                </c:pt>
                <c:pt idx="22326">
                  <c:v>0.60384199999999999</c:v>
                </c:pt>
                <c:pt idx="22327">
                  <c:v>0.60376799999999997</c:v>
                </c:pt>
                <c:pt idx="22328">
                  <c:v>0.60369399999999995</c:v>
                </c:pt>
                <c:pt idx="22329">
                  <c:v>0.60361900000000002</c:v>
                </c:pt>
                <c:pt idx="22330">
                  <c:v>0.60354600000000003</c:v>
                </c:pt>
                <c:pt idx="22331">
                  <c:v>0.60347200000000001</c:v>
                </c:pt>
                <c:pt idx="22332">
                  <c:v>0.60339799999999999</c:v>
                </c:pt>
                <c:pt idx="22333">
                  <c:v>0.603325</c:v>
                </c:pt>
                <c:pt idx="22334">
                  <c:v>0.60325200000000001</c:v>
                </c:pt>
                <c:pt idx="22335">
                  <c:v>0.60317900000000002</c:v>
                </c:pt>
                <c:pt idx="22336">
                  <c:v>0.60310600000000003</c:v>
                </c:pt>
                <c:pt idx="22337">
                  <c:v>0.60303300000000004</c:v>
                </c:pt>
                <c:pt idx="22338">
                  <c:v>0.60296000000000005</c:v>
                </c:pt>
                <c:pt idx="22339">
                  <c:v>0.60288799999999998</c:v>
                </c:pt>
                <c:pt idx="22340">
                  <c:v>0.60281600000000002</c:v>
                </c:pt>
                <c:pt idx="22341">
                  <c:v>0.60274399999999995</c:v>
                </c:pt>
                <c:pt idx="22342">
                  <c:v>0.60267199999999999</c:v>
                </c:pt>
                <c:pt idx="22343">
                  <c:v>0.60260000000000002</c:v>
                </c:pt>
                <c:pt idx="22344">
                  <c:v>0.60252799999999995</c:v>
                </c:pt>
                <c:pt idx="22345">
                  <c:v>0.60245700000000002</c:v>
                </c:pt>
                <c:pt idx="22346">
                  <c:v>0.60238599999999998</c:v>
                </c:pt>
                <c:pt idx="22347">
                  <c:v>0.60231500000000004</c:v>
                </c:pt>
                <c:pt idx="22348">
                  <c:v>0.602244</c:v>
                </c:pt>
                <c:pt idx="22349">
                  <c:v>0.60217299999999996</c:v>
                </c:pt>
                <c:pt idx="22350">
                  <c:v>0.60210200000000003</c:v>
                </c:pt>
                <c:pt idx="22351">
                  <c:v>0.60203200000000001</c:v>
                </c:pt>
                <c:pt idx="22352">
                  <c:v>0.60196099999999997</c:v>
                </c:pt>
                <c:pt idx="22353">
                  <c:v>0.60189099999999995</c:v>
                </c:pt>
                <c:pt idx="22354">
                  <c:v>0.60182100000000005</c:v>
                </c:pt>
                <c:pt idx="22355">
                  <c:v>0.60175100000000004</c:v>
                </c:pt>
                <c:pt idx="22356">
                  <c:v>0.60168200000000005</c:v>
                </c:pt>
                <c:pt idx="22357">
                  <c:v>0.60161200000000004</c:v>
                </c:pt>
                <c:pt idx="22358">
                  <c:v>0.60154300000000005</c:v>
                </c:pt>
                <c:pt idx="22359">
                  <c:v>0.60147399999999995</c:v>
                </c:pt>
                <c:pt idx="22360">
                  <c:v>0.60140400000000005</c:v>
                </c:pt>
                <c:pt idx="22361">
                  <c:v>0.60133599999999998</c:v>
                </c:pt>
                <c:pt idx="22362">
                  <c:v>0.601267</c:v>
                </c:pt>
                <c:pt idx="22363">
                  <c:v>0.60119800000000001</c:v>
                </c:pt>
                <c:pt idx="22364">
                  <c:v>0.60113000000000005</c:v>
                </c:pt>
                <c:pt idx="22365">
                  <c:v>0.60106099999999996</c:v>
                </c:pt>
                <c:pt idx="22366">
                  <c:v>0.600993</c:v>
                </c:pt>
                <c:pt idx="22367">
                  <c:v>0.60092500000000004</c:v>
                </c:pt>
                <c:pt idx="22368">
                  <c:v>0.60085699999999997</c:v>
                </c:pt>
                <c:pt idx="22369">
                  <c:v>0.60079000000000005</c:v>
                </c:pt>
                <c:pt idx="22370">
                  <c:v>0.60072199999999998</c:v>
                </c:pt>
                <c:pt idx="22371">
                  <c:v>0.60065500000000005</c:v>
                </c:pt>
                <c:pt idx="22372">
                  <c:v>0.60058800000000001</c:v>
                </c:pt>
                <c:pt idx="22373">
                  <c:v>0.60052099999999997</c:v>
                </c:pt>
                <c:pt idx="22374">
                  <c:v>0.60045400000000004</c:v>
                </c:pt>
                <c:pt idx="22375">
                  <c:v>0.600387</c:v>
                </c:pt>
                <c:pt idx="22376">
                  <c:v>0.60031999999999996</c:v>
                </c:pt>
                <c:pt idx="22377">
                  <c:v>0.60025399999999995</c:v>
                </c:pt>
                <c:pt idx="22378">
                  <c:v>0.60018700000000003</c:v>
                </c:pt>
                <c:pt idx="22379">
                  <c:v>0.60012100000000002</c:v>
                </c:pt>
                <c:pt idx="22380">
                  <c:v>0.60005500000000001</c:v>
                </c:pt>
                <c:pt idx="22381">
                  <c:v>0.59998899999999999</c:v>
                </c:pt>
                <c:pt idx="22382">
                  <c:v>0.59992400000000001</c:v>
                </c:pt>
                <c:pt idx="22383">
                  <c:v>0.599858</c:v>
                </c:pt>
                <c:pt idx="22384">
                  <c:v>0.59979199999999999</c:v>
                </c:pt>
                <c:pt idx="22385">
                  <c:v>0.59972700000000001</c:v>
                </c:pt>
                <c:pt idx="22386">
                  <c:v>0.59966200000000003</c:v>
                </c:pt>
                <c:pt idx="22387">
                  <c:v>0.59959700000000005</c:v>
                </c:pt>
                <c:pt idx="22388">
                  <c:v>0.59953199999999995</c:v>
                </c:pt>
                <c:pt idx="22389">
                  <c:v>0.59946699999999997</c:v>
                </c:pt>
                <c:pt idx="22390">
                  <c:v>0.59940300000000002</c:v>
                </c:pt>
                <c:pt idx="22391">
                  <c:v>0.59933800000000004</c:v>
                </c:pt>
                <c:pt idx="22392">
                  <c:v>0.59927399999999997</c:v>
                </c:pt>
                <c:pt idx="22393">
                  <c:v>0.59921000000000002</c:v>
                </c:pt>
                <c:pt idx="22394">
                  <c:v>0.59914599999999996</c:v>
                </c:pt>
                <c:pt idx="22395">
                  <c:v>0.599082</c:v>
                </c:pt>
                <c:pt idx="22396">
                  <c:v>0.59901800000000005</c:v>
                </c:pt>
                <c:pt idx="22397">
                  <c:v>0.59895500000000002</c:v>
                </c:pt>
                <c:pt idx="22398">
                  <c:v>0.59889099999999995</c:v>
                </c:pt>
                <c:pt idx="22399">
                  <c:v>0.59882800000000003</c:v>
                </c:pt>
                <c:pt idx="22400">
                  <c:v>0.59876499999999999</c:v>
                </c:pt>
                <c:pt idx="22401">
                  <c:v>0.59870299999999999</c:v>
                </c:pt>
                <c:pt idx="22402">
                  <c:v>0.59885600000000005</c:v>
                </c:pt>
                <c:pt idx="22403">
                  <c:v>0.59904000000000002</c:v>
                </c:pt>
                <c:pt idx="22404">
                  <c:v>0.59923000000000004</c:v>
                </c:pt>
                <c:pt idx="22405">
                  <c:v>0.59942099999999998</c:v>
                </c:pt>
                <c:pt idx="22406">
                  <c:v>0.59961100000000001</c:v>
                </c:pt>
                <c:pt idx="22407">
                  <c:v>0.59980199999999995</c:v>
                </c:pt>
                <c:pt idx="22408">
                  <c:v>0.59999199999999997</c:v>
                </c:pt>
                <c:pt idx="22409">
                  <c:v>0.60018199999999999</c:v>
                </c:pt>
                <c:pt idx="22410">
                  <c:v>0.60037200000000002</c:v>
                </c:pt>
                <c:pt idx="22411">
                  <c:v>0.60056100000000001</c:v>
                </c:pt>
                <c:pt idx="22412">
                  <c:v>0.60075100000000003</c:v>
                </c:pt>
                <c:pt idx="22413">
                  <c:v>0.60094000000000003</c:v>
                </c:pt>
                <c:pt idx="22414">
                  <c:v>0.60112900000000002</c:v>
                </c:pt>
                <c:pt idx="22415">
                  <c:v>0.60131800000000002</c:v>
                </c:pt>
                <c:pt idx="22416">
                  <c:v>0.60150599999999999</c:v>
                </c:pt>
                <c:pt idx="22417">
                  <c:v>0.60169499999999998</c:v>
                </c:pt>
                <c:pt idx="22418">
                  <c:v>0.60188299999999995</c:v>
                </c:pt>
                <c:pt idx="22419">
                  <c:v>0.60207100000000002</c:v>
                </c:pt>
                <c:pt idx="22420">
                  <c:v>0.60225899999999999</c:v>
                </c:pt>
                <c:pt idx="22421">
                  <c:v>0.60244699999999995</c:v>
                </c:pt>
                <c:pt idx="22422">
                  <c:v>0.602634</c:v>
                </c:pt>
                <c:pt idx="22423">
                  <c:v>0.60282199999999997</c:v>
                </c:pt>
                <c:pt idx="22424">
                  <c:v>0.60300900000000002</c:v>
                </c:pt>
                <c:pt idx="22425">
                  <c:v>0.60319599999999995</c:v>
                </c:pt>
                <c:pt idx="22426">
                  <c:v>0.603383</c:v>
                </c:pt>
                <c:pt idx="22427">
                  <c:v>0.60356900000000002</c:v>
                </c:pt>
                <c:pt idx="22428">
                  <c:v>0.60375599999999996</c:v>
                </c:pt>
                <c:pt idx="22429">
                  <c:v>0.60394199999999998</c:v>
                </c:pt>
                <c:pt idx="22430">
                  <c:v>0.604128</c:v>
                </c:pt>
                <c:pt idx="22431">
                  <c:v>0.60431400000000002</c:v>
                </c:pt>
                <c:pt idx="22432">
                  <c:v>0.60450000000000004</c:v>
                </c:pt>
                <c:pt idx="22433">
                  <c:v>0.60468500000000003</c:v>
                </c:pt>
                <c:pt idx="22434">
                  <c:v>0.60487100000000005</c:v>
                </c:pt>
                <c:pt idx="22435">
                  <c:v>0.60505600000000004</c:v>
                </c:pt>
                <c:pt idx="22436">
                  <c:v>0.60524100000000003</c:v>
                </c:pt>
                <c:pt idx="22437">
                  <c:v>0.60542600000000002</c:v>
                </c:pt>
                <c:pt idx="22438">
                  <c:v>0.60560999999999998</c:v>
                </c:pt>
                <c:pt idx="22439">
                  <c:v>0.60579499999999997</c:v>
                </c:pt>
                <c:pt idx="22440">
                  <c:v>0.60597900000000005</c:v>
                </c:pt>
                <c:pt idx="22441">
                  <c:v>0.60616300000000001</c:v>
                </c:pt>
                <c:pt idx="22442">
                  <c:v>0.60634699999999997</c:v>
                </c:pt>
                <c:pt idx="22443">
                  <c:v>0.60653100000000004</c:v>
                </c:pt>
                <c:pt idx="22444">
                  <c:v>0.606715</c:v>
                </c:pt>
                <c:pt idx="22445">
                  <c:v>0.60689800000000005</c:v>
                </c:pt>
                <c:pt idx="22446">
                  <c:v>0.60708099999999998</c:v>
                </c:pt>
                <c:pt idx="22447">
                  <c:v>0.60726400000000003</c:v>
                </c:pt>
                <c:pt idx="22448">
                  <c:v>0.60744699999999996</c:v>
                </c:pt>
                <c:pt idx="22449">
                  <c:v>0.60763</c:v>
                </c:pt>
                <c:pt idx="22450">
                  <c:v>0.60781200000000002</c:v>
                </c:pt>
                <c:pt idx="22451">
                  <c:v>0.60799499999999995</c:v>
                </c:pt>
                <c:pt idx="22452">
                  <c:v>0.60817699999999997</c:v>
                </c:pt>
                <c:pt idx="22453">
                  <c:v>0.60835899999999998</c:v>
                </c:pt>
                <c:pt idx="22454">
                  <c:v>0.60853999999999997</c:v>
                </c:pt>
                <c:pt idx="22455">
                  <c:v>0.60872199999999999</c:v>
                </c:pt>
                <c:pt idx="22456">
                  <c:v>0.60890299999999997</c:v>
                </c:pt>
                <c:pt idx="22457">
                  <c:v>0.60908499999999999</c:v>
                </c:pt>
                <c:pt idx="22458">
                  <c:v>0.60926599999999997</c:v>
                </c:pt>
                <c:pt idx="22459">
                  <c:v>0.60944699999999996</c:v>
                </c:pt>
                <c:pt idx="22460">
                  <c:v>0.60962700000000003</c:v>
                </c:pt>
                <c:pt idx="22461">
                  <c:v>0.60980800000000002</c:v>
                </c:pt>
                <c:pt idx="22462">
                  <c:v>0.60998799999999997</c:v>
                </c:pt>
                <c:pt idx="22463">
                  <c:v>0.61016899999999996</c:v>
                </c:pt>
                <c:pt idx="22464">
                  <c:v>0.61034900000000003</c:v>
                </c:pt>
                <c:pt idx="22465">
                  <c:v>0.61052799999999996</c:v>
                </c:pt>
                <c:pt idx="22466">
                  <c:v>0.61070800000000003</c:v>
                </c:pt>
                <c:pt idx="22467">
                  <c:v>0.61088799999999999</c:v>
                </c:pt>
                <c:pt idx="22468">
                  <c:v>0.61106700000000003</c:v>
                </c:pt>
                <c:pt idx="22469">
                  <c:v>0.61124599999999996</c:v>
                </c:pt>
                <c:pt idx="22470">
                  <c:v>0.611425</c:v>
                </c:pt>
                <c:pt idx="22471">
                  <c:v>0.61160400000000004</c:v>
                </c:pt>
                <c:pt idx="22472">
                  <c:v>0.61178200000000005</c:v>
                </c:pt>
                <c:pt idx="22473">
                  <c:v>0.61196099999999998</c:v>
                </c:pt>
                <c:pt idx="22474">
                  <c:v>0.61213899999999999</c:v>
                </c:pt>
                <c:pt idx="22475">
                  <c:v>0.612317</c:v>
                </c:pt>
                <c:pt idx="22476">
                  <c:v>0.61249500000000001</c:v>
                </c:pt>
                <c:pt idx="22477">
                  <c:v>0.61267300000000002</c:v>
                </c:pt>
                <c:pt idx="22478">
                  <c:v>0.61285000000000001</c:v>
                </c:pt>
                <c:pt idx="22479">
                  <c:v>0.61302800000000002</c:v>
                </c:pt>
                <c:pt idx="22480">
                  <c:v>0.613205</c:v>
                </c:pt>
                <c:pt idx="22481">
                  <c:v>0.61338199999999998</c:v>
                </c:pt>
                <c:pt idx="22482">
                  <c:v>0.61355899999999997</c:v>
                </c:pt>
                <c:pt idx="22483">
                  <c:v>0.61373599999999995</c:v>
                </c:pt>
                <c:pt idx="22484">
                  <c:v>0.61391200000000001</c:v>
                </c:pt>
                <c:pt idx="22485">
                  <c:v>0.614089</c:v>
                </c:pt>
                <c:pt idx="22486">
                  <c:v>0.61426499999999995</c:v>
                </c:pt>
                <c:pt idx="22487">
                  <c:v>0.61444100000000001</c:v>
                </c:pt>
                <c:pt idx="22488">
                  <c:v>0.61461699999999997</c:v>
                </c:pt>
                <c:pt idx="22489">
                  <c:v>0.61479200000000001</c:v>
                </c:pt>
                <c:pt idx="22490">
                  <c:v>0.61496799999999996</c:v>
                </c:pt>
                <c:pt idx="22491">
                  <c:v>0.615143</c:v>
                </c:pt>
                <c:pt idx="22492">
                  <c:v>0.61531800000000003</c:v>
                </c:pt>
                <c:pt idx="22493">
                  <c:v>0.61549299999999996</c:v>
                </c:pt>
                <c:pt idx="22494">
                  <c:v>0.61566799999999999</c:v>
                </c:pt>
                <c:pt idx="22495">
                  <c:v>0.61584300000000003</c:v>
                </c:pt>
                <c:pt idx="22496">
                  <c:v>0.61601700000000004</c:v>
                </c:pt>
                <c:pt idx="22497">
                  <c:v>0.61619100000000004</c:v>
                </c:pt>
                <c:pt idx="22498">
                  <c:v>0.61636599999999997</c:v>
                </c:pt>
                <c:pt idx="22499">
                  <c:v>0.61653999999999998</c:v>
                </c:pt>
                <c:pt idx="22500">
                  <c:v>0.61671299999999996</c:v>
                </c:pt>
                <c:pt idx="22501">
                  <c:v>0.61688699999999996</c:v>
                </c:pt>
                <c:pt idx="22502">
                  <c:v>0.61706000000000005</c:v>
                </c:pt>
                <c:pt idx="22503">
                  <c:v>0.61723399999999995</c:v>
                </c:pt>
                <c:pt idx="22504">
                  <c:v>0.61740700000000004</c:v>
                </c:pt>
                <c:pt idx="22505">
                  <c:v>0.61758000000000002</c:v>
                </c:pt>
                <c:pt idx="22506">
                  <c:v>0.617753</c:v>
                </c:pt>
                <c:pt idx="22507">
                  <c:v>0.61792499999999995</c:v>
                </c:pt>
                <c:pt idx="22508">
                  <c:v>0.61809800000000004</c:v>
                </c:pt>
                <c:pt idx="22509">
                  <c:v>0.61826999999999999</c:v>
                </c:pt>
                <c:pt idx="22510">
                  <c:v>0.61844200000000005</c:v>
                </c:pt>
                <c:pt idx="22511">
                  <c:v>0.618614</c:v>
                </c:pt>
                <c:pt idx="22512">
                  <c:v>0.61878599999999995</c:v>
                </c:pt>
                <c:pt idx="22513">
                  <c:v>0.61895699999999998</c:v>
                </c:pt>
                <c:pt idx="22514">
                  <c:v>0.61912900000000004</c:v>
                </c:pt>
                <c:pt idx="22515">
                  <c:v>0.61929999999999996</c:v>
                </c:pt>
                <c:pt idx="22516">
                  <c:v>0.61947099999999999</c:v>
                </c:pt>
                <c:pt idx="22517">
                  <c:v>0.61964200000000003</c:v>
                </c:pt>
                <c:pt idx="22518">
                  <c:v>0.61981299999999995</c:v>
                </c:pt>
                <c:pt idx="22519">
                  <c:v>0.61998299999999995</c:v>
                </c:pt>
                <c:pt idx="22520">
                  <c:v>0.62015399999999998</c:v>
                </c:pt>
                <c:pt idx="22521">
                  <c:v>0.62032399999999999</c:v>
                </c:pt>
                <c:pt idx="22522">
                  <c:v>0.62049399999999999</c:v>
                </c:pt>
                <c:pt idx="22523">
                  <c:v>0.62066399999999999</c:v>
                </c:pt>
                <c:pt idx="22524">
                  <c:v>0.620834</c:v>
                </c:pt>
                <c:pt idx="22525">
                  <c:v>0.62100299999999997</c:v>
                </c:pt>
                <c:pt idx="22526">
                  <c:v>0.62117299999999998</c:v>
                </c:pt>
                <c:pt idx="22527">
                  <c:v>0.62134199999999995</c:v>
                </c:pt>
                <c:pt idx="22528">
                  <c:v>0.62151100000000004</c:v>
                </c:pt>
                <c:pt idx="22529">
                  <c:v>0.62168000000000001</c:v>
                </c:pt>
                <c:pt idx="22530">
                  <c:v>0.62184899999999999</c:v>
                </c:pt>
                <c:pt idx="22531">
                  <c:v>0.62201799999999996</c:v>
                </c:pt>
                <c:pt idx="22532">
                  <c:v>0.62218600000000002</c:v>
                </c:pt>
                <c:pt idx="22533">
                  <c:v>0.62235399999999996</c:v>
                </c:pt>
                <c:pt idx="22534">
                  <c:v>0.62252200000000002</c:v>
                </c:pt>
                <c:pt idx="22535">
                  <c:v>0.62268999999999997</c:v>
                </c:pt>
                <c:pt idx="22536">
                  <c:v>0.62285800000000002</c:v>
                </c:pt>
                <c:pt idx="22537">
                  <c:v>0.62302599999999997</c:v>
                </c:pt>
                <c:pt idx="22538">
                  <c:v>0.623193</c:v>
                </c:pt>
                <c:pt idx="22539">
                  <c:v>0.62336100000000005</c:v>
                </c:pt>
                <c:pt idx="22540">
                  <c:v>0.62352799999999997</c:v>
                </c:pt>
                <c:pt idx="22541">
                  <c:v>0.623695</c:v>
                </c:pt>
                <c:pt idx="22542">
                  <c:v>0.623861</c:v>
                </c:pt>
                <c:pt idx="22543">
                  <c:v>0.62402800000000003</c:v>
                </c:pt>
                <c:pt idx="22544">
                  <c:v>0.62419500000000006</c:v>
                </c:pt>
                <c:pt idx="22545">
                  <c:v>0.62436100000000005</c:v>
                </c:pt>
                <c:pt idx="22546">
                  <c:v>0.62452700000000005</c:v>
                </c:pt>
                <c:pt idx="22547">
                  <c:v>0.62469300000000005</c:v>
                </c:pt>
                <c:pt idx="22548">
                  <c:v>0.62485900000000005</c:v>
                </c:pt>
                <c:pt idx="22549">
                  <c:v>0.62502500000000005</c:v>
                </c:pt>
                <c:pt idx="22550">
                  <c:v>0.62519000000000002</c:v>
                </c:pt>
                <c:pt idx="22551">
                  <c:v>0.62535499999999999</c:v>
                </c:pt>
                <c:pt idx="22552">
                  <c:v>0.62552099999999999</c:v>
                </c:pt>
                <c:pt idx="22553">
                  <c:v>0.62568599999999996</c:v>
                </c:pt>
                <c:pt idx="22554">
                  <c:v>0.62585000000000002</c:v>
                </c:pt>
                <c:pt idx="22555">
                  <c:v>0.62601499999999999</c:v>
                </c:pt>
                <c:pt idx="22556">
                  <c:v>0.62617999999999996</c:v>
                </c:pt>
                <c:pt idx="22557">
                  <c:v>0.62634400000000001</c:v>
                </c:pt>
                <c:pt idx="22558">
                  <c:v>0.62650799999999995</c:v>
                </c:pt>
                <c:pt idx="22559">
                  <c:v>0.62667200000000001</c:v>
                </c:pt>
                <c:pt idx="22560">
                  <c:v>0.62683599999999995</c:v>
                </c:pt>
                <c:pt idx="22561">
                  <c:v>0.627</c:v>
                </c:pt>
                <c:pt idx="22562">
                  <c:v>0.62716300000000003</c:v>
                </c:pt>
                <c:pt idx="22563">
                  <c:v>0.62732699999999997</c:v>
                </c:pt>
                <c:pt idx="22564">
                  <c:v>0.62748999999999999</c:v>
                </c:pt>
                <c:pt idx="22565">
                  <c:v>0.62765300000000002</c:v>
                </c:pt>
                <c:pt idx="22566">
                  <c:v>0.62781600000000004</c:v>
                </c:pt>
                <c:pt idx="22567">
                  <c:v>0.62797899999999995</c:v>
                </c:pt>
                <c:pt idx="22568">
                  <c:v>0.62814199999999998</c:v>
                </c:pt>
                <c:pt idx="22569">
                  <c:v>0.62830399999999997</c:v>
                </c:pt>
                <c:pt idx="22570">
                  <c:v>0.62846599999999997</c:v>
                </c:pt>
                <c:pt idx="22571">
                  <c:v>0.62862799999999996</c:v>
                </c:pt>
                <c:pt idx="22572">
                  <c:v>0.62878999999999996</c:v>
                </c:pt>
                <c:pt idx="22573">
                  <c:v>0.62895199999999996</c:v>
                </c:pt>
                <c:pt idx="22574">
                  <c:v>0.62911399999999995</c:v>
                </c:pt>
                <c:pt idx="22575">
                  <c:v>0.62927500000000003</c:v>
                </c:pt>
                <c:pt idx="22576">
                  <c:v>0.62943700000000002</c:v>
                </c:pt>
                <c:pt idx="22577">
                  <c:v>0.62959799999999999</c:v>
                </c:pt>
                <c:pt idx="22578">
                  <c:v>0.62975899999999996</c:v>
                </c:pt>
                <c:pt idx="22579">
                  <c:v>0.62992000000000004</c:v>
                </c:pt>
                <c:pt idx="22580">
                  <c:v>0.630081</c:v>
                </c:pt>
                <c:pt idx="22581">
                  <c:v>0.63024100000000005</c:v>
                </c:pt>
                <c:pt idx="22582">
                  <c:v>0.63040200000000002</c:v>
                </c:pt>
                <c:pt idx="22583">
                  <c:v>0.63056199999999996</c:v>
                </c:pt>
                <c:pt idx="22584">
                  <c:v>0.630722</c:v>
                </c:pt>
                <c:pt idx="22585">
                  <c:v>0.63088200000000005</c:v>
                </c:pt>
                <c:pt idx="22586">
                  <c:v>0.63104199999999999</c:v>
                </c:pt>
                <c:pt idx="22587">
                  <c:v>0.63120100000000001</c:v>
                </c:pt>
                <c:pt idx="22588">
                  <c:v>0.63136099999999995</c:v>
                </c:pt>
                <c:pt idx="22589">
                  <c:v>0.63151999999999997</c:v>
                </c:pt>
                <c:pt idx="22590">
                  <c:v>0.63167899999999999</c:v>
                </c:pt>
                <c:pt idx="22591">
                  <c:v>0.63183800000000001</c:v>
                </c:pt>
                <c:pt idx="22592">
                  <c:v>0.63199700000000003</c:v>
                </c:pt>
                <c:pt idx="22593">
                  <c:v>0.63215600000000005</c:v>
                </c:pt>
                <c:pt idx="22594">
                  <c:v>0.63231400000000004</c:v>
                </c:pt>
                <c:pt idx="22595">
                  <c:v>0.63247299999999995</c:v>
                </c:pt>
                <c:pt idx="22596">
                  <c:v>0.63263100000000005</c:v>
                </c:pt>
                <c:pt idx="22597">
                  <c:v>0.63278900000000005</c:v>
                </c:pt>
                <c:pt idx="22598">
                  <c:v>0.63294700000000004</c:v>
                </c:pt>
                <c:pt idx="22599">
                  <c:v>0.63310500000000003</c:v>
                </c:pt>
                <c:pt idx="22600">
                  <c:v>0.63326199999999999</c:v>
                </c:pt>
                <c:pt idx="22601">
                  <c:v>0.63341999999999998</c:v>
                </c:pt>
                <c:pt idx="22602">
                  <c:v>0.63357699999999995</c:v>
                </c:pt>
                <c:pt idx="22603">
                  <c:v>0.63373400000000002</c:v>
                </c:pt>
                <c:pt idx="22604">
                  <c:v>0.63389099999999998</c:v>
                </c:pt>
                <c:pt idx="22605">
                  <c:v>0.63404799999999994</c:v>
                </c:pt>
                <c:pt idx="22606">
                  <c:v>0.63420500000000002</c:v>
                </c:pt>
                <c:pt idx="22607">
                  <c:v>0.63436099999999995</c:v>
                </c:pt>
                <c:pt idx="22608">
                  <c:v>0.63451800000000003</c:v>
                </c:pt>
                <c:pt idx="22609">
                  <c:v>0.63467399999999996</c:v>
                </c:pt>
                <c:pt idx="22610">
                  <c:v>0.63483000000000001</c:v>
                </c:pt>
                <c:pt idx="22611">
                  <c:v>0.63498600000000005</c:v>
                </c:pt>
                <c:pt idx="22612">
                  <c:v>0.63514199999999998</c:v>
                </c:pt>
                <c:pt idx="22613">
                  <c:v>0.635297</c:v>
                </c:pt>
                <c:pt idx="22614">
                  <c:v>0.63545300000000005</c:v>
                </c:pt>
                <c:pt idx="22615">
                  <c:v>0.63560799999999995</c:v>
                </c:pt>
                <c:pt idx="22616">
                  <c:v>0.63576299999999997</c:v>
                </c:pt>
                <c:pt idx="22617">
                  <c:v>0.63591799999999998</c:v>
                </c:pt>
                <c:pt idx="22618">
                  <c:v>0.636073</c:v>
                </c:pt>
                <c:pt idx="22619">
                  <c:v>0.63622800000000002</c:v>
                </c:pt>
                <c:pt idx="22620">
                  <c:v>0.636382</c:v>
                </c:pt>
                <c:pt idx="22621">
                  <c:v>0.63653700000000002</c:v>
                </c:pt>
                <c:pt idx="22622">
                  <c:v>0.63669100000000001</c:v>
                </c:pt>
                <c:pt idx="22623">
                  <c:v>0.63684499999999999</c:v>
                </c:pt>
                <c:pt idx="22624">
                  <c:v>0.63699899999999998</c:v>
                </c:pt>
                <c:pt idx="22625">
                  <c:v>0.63715299999999997</c:v>
                </c:pt>
                <c:pt idx="22626">
                  <c:v>0.63730600000000004</c:v>
                </c:pt>
                <c:pt idx="22627">
                  <c:v>0.63746000000000003</c:v>
                </c:pt>
                <c:pt idx="22628">
                  <c:v>0.63761299999999999</c:v>
                </c:pt>
                <c:pt idx="22629">
                  <c:v>0.63776600000000006</c:v>
                </c:pt>
                <c:pt idx="22630">
                  <c:v>0.63792000000000004</c:v>
                </c:pt>
                <c:pt idx="22631">
                  <c:v>0.63807199999999997</c:v>
                </c:pt>
                <c:pt idx="22632">
                  <c:v>0.63822500000000004</c:v>
                </c:pt>
                <c:pt idx="22633">
                  <c:v>0.638378</c:v>
                </c:pt>
                <c:pt idx="22634">
                  <c:v>0.63853000000000004</c:v>
                </c:pt>
                <c:pt idx="22635">
                  <c:v>0.638683</c:v>
                </c:pt>
                <c:pt idx="22636">
                  <c:v>0.63883500000000004</c:v>
                </c:pt>
                <c:pt idx="22637">
                  <c:v>0.63898699999999997</c:v>
                </c:pt>
                <c:pt idx="22638">
                  <c:v>0.63913900000000001</c:v>
                </c:pt>
                <c:pt idx="22639">
                  <c:v>0.63929000000000002</c:v>
                </c:pt>
                <c:pt idx="22640">
                  <c:v>0.63944199999999995</c:v>
                </c:pt>
                <c:pt idx="22641">
                  <c:v>0.63959299999999997</c:v>
                </c:pt>
                <c:pt idx="22642">
                  <c:v>0.63974399999999998</c:v>
                </c:pt>
                <c:pt idx="22643">
                  <c:v>0.63989600000000002</c:v>
                </c:pt>
                <c:pt idx="22644">
                  <c:v>0.64004700000000003</c:v>
                </c:pt>
                <c:pt idx="22645">
                  <c:v>0.64019700000000002</c:v>
                </c:pt>
                <c:pt idx="22646">
                  <c:v>0.64034800000000003</c:v>
                </c:pt>
                <c:pt idx="22647">
                  <c:v>0.64049900000000004</c:v>
                </c:pt>
                <c:pt idx="22648">
                  <c:v>0.64064900000000002</c:v>
                </c:pt>
                <c:pt idx="22649">
                  <c:v>0.64079900000000001</c:v>
                </c:pt>
                <c:pt idx="22650">
                  <c:v>0.64094899999999999</c:v>
                </c:pt>
                <c:pt idx="22651">
                  <c:v>0.64109899999999997</c:v>
                </c:pt>
                <c:pt idx="22652">
                  <c:v>0.64124899999999996</c:v>
                </c:pt>
                <c:pt idx="22653">
                  <c:v>0.64139900000000005</c:v>
                </c:pt>
                <c:pt idx="22654">
                  <c:v>0.64154800000000001</c:v>
                </c:pt>
                <c:pt idx="22655">
                  <c:v>0.64169799999999999</c:v>
                </c:pt>
                <c:pt idx="22656">
                  <c:v>0.64184699999999995</c:v>
                </c:pt>
                <c:pt idx="22657">
                  <c:v>0.64199600000000001</c:v>
                </c:pt>
                <c:pt idx="22658">
                  <c:v>0.64214499999999997</c:v>
                </c:pt>
                <c:pt idx="22659">
                  <c:v>0.642293</c:v>
                </c:pt>
                <c:pt idx="22660">
                  <c:v>0.64244199999999996</c:v>
                </c:pt>
                <c:pt idx="22661">
                  <c:v>0.64259100000000002</c:v>
                </c:pt>
                <c:pt idx="22662">
                  <c:v>0.64273899999999995</c:v>
                </c:pt>
                <c:pt idx="22663">
                  <c:v>0.64288699999999999</c:v>
                </c:pt>
                <c:pt idx="22664">
                  <c:v>0.64303500000000002</c:v>
                </c:pt>
                <c:pt idx="22665">
                  <c:v>0.64318299999999995</c:v>
                </c:pt>
                <c:pt idx="22666">
                  <c:v>0.64333099999999999</c:v>
                </c:pt>
                <c:pt idx="22667">
                  <c:v>0.64347799999999999</c:v>
                </c:pt>
                <c:pt idx="22668">
                  <c:v>0.64362600000000003</c:v>
                </c:pt>
                <c:pt idx="22669">
                  <c:v>0.64377300000000004</c:v>
                </c:pt>
                <c:pt idx="22670">
                  <c:v>0.64392000000000005</c:v>
                </c:pt>
                <c:pt idx="22671">
                  <c:v>0.64406699999999995</c:v>
                </c:pt>
                <c:pt idx="22672">
                  <c:v>0.64421399999999995</c:v>
                </c:pt>
                <c:pt idx="22673">
                  <c:v>0.64436099999999996</c:v>
                </c:pt>
                <c:pt idx="22674">
                  <c:v>0.64450799999999997</c:v>
                </c:pt>
                <c:pt idx="22675">
                  <c:v>0.64465399999999995</c:v>
                </c:pt>
                <c:pt idx="22676">
                  <c:v>0.64480000000000004</c:v>
                </c:pt>
                <c:pt idx="22677">
                  <c:v>0.64494700000000005</c:v>
                </c:pt>
                <c:pt idx="22678">
                  <c:v>0.64509300000000003</c:v>
                </c:pt>
                <c:pt idx="22679">
                  <c:v>0.64523900000000001</c:v>
                </c:pt>
                <c:pt idx="22680">
                  <c:v>0.64538399999999996</c:v>
                </c:pt>
                <c:pt idx="22681">
                  <c:v>0.64553000000000005</c:v>
                </c:pt>
                <c:pt idx="22682">
                  <c:v>0.645675</c:v>
                </c:pt>
                <c:pt idx="22683">
                  <c:v>0.64582099999999998</c:v>
                </c:pt>
                <c:pt idx="22684">
                  <c:v>0.64596600000000004</c:v>
                </c:pt>
                <c:pt idx="22685">
                  <c:v>0.64611099999999999</c:v>
                </c:pt>
                <c:pt idx="22686">
                  <c:v>0.64625600000000005</c:v>
                </c:pt>
                <c:pt idx="22687">
                  <c:v>0.64639999999999997</c:v>
                </c:pt>
                <c:pt idx="22688">
                  <c:v>0.64654500000000004</c:v>
                </c:pt>
                <c:pt idx="22689">
                  <c:v>0.64668999999999999</c:v>
                </c:pt>
                <c:pt idx="22690">
                  <c:v>0.64683400000000002</c:v>
                </c:pt>
                <c:pt idx="22691">
                  <c:v>0.64697800000000005</c:v>
                </c:pt>
                <c:pt idx="22692">
                  <c:v>0.64712199999999998</c:v>
                </c:pt>
                <c:pt idx="22693">
                  <c:v>0.64726600000000001</c:v>
                </c:pt>
                <c:pt idx="22694">
                  <c:v>0.64741000000000004</c:v>
                </c:pt>
                <c:pt idx="22695">
                  <c:v>0.64755300000000005</c:v>
                </c:pt>
                <c:pt idx="22696">
                  <c:v>0.64769699999999997</c:v>
                </c:pt>
                <c:pt idx="22697">
                  <c:v>0.64783999999999997</c:v>
                </c:pt>
                <c:pt idx="22698">
                  <c:v>0.64798299999999998</c:v>
                </c:pt>
                <c:pt idx="22699">
                  <c:v>0.64812599999999998</c:v>
                </c:pt>
                <c:pt idx="22700">
                  <c:v>0.64826899999999998</c:v>
                </c:pt>
                <c:pt idx="22701">
                  <c:v>0.64841199999999999</c:v>
                </c:pt>
                <c:pt idx="22702">
                  <c:v>0.64855499999999999</c:v>
                </c:pt>
                <c:pt idx="22703">
                  <c:v>0.64869699999999997</c:v>
                </c:pt>
                <c:pt idx="22704">
                  <c:v>0.64883999999999997</c:v>
                </c:pt>
                <c:pt idx="22705">
                  <c:v>0.64898199999999995</c:v>
                </c:pt>
                <c:pt idx="22706">
                  <c:v>0.64912400000000003</c:v>
                </c:pt>
                <c:pt idx="22707">
                  <c:v>0.64926600000000001</c:v>
                </c:pt>
                <c:pt idx="22708">
                  <c:v>0.64940799999999999</c:v>
                </c:pt>
                <c:pt idx="22709">
                  <c:v>0.64954900000000004</c:v>
                </c:pt>
                <c:pt idx="22710">
                  <c:v>0.64969100000000002</c:v>
                </c:pt>
                <c:pt idx="22711">
                  <c:v>0.64983199999999997</c:v>
                </c:pt>
                <c:pt idx="22712">
                  <c:v>0.64997400000000005</c:v>
                </c:pt>
                <c:pt idx="22713">
                  <c:v>0.650115</c:v>
                </c:pt>
                <c:pt idx="22714">
                  <c:v>0.65025599999999995</c:v>
                </c:pt>
                <c:pt idx="22715">
                  <c:v>0.65039599999999997</c:v>
                </c:pt>
                <c:pt idx="22716">
                  <c:v>0.65053700000000003</c:v>
                </c:pt>
                <c:pt idx="22717">
                  <c:v>0.65067799999999998</c:v>
                </c:pt>
                <c:pt idx="22718">
                  <c:v>0.65081800000000001</c:v>
                </c:pt>
                <c:pt idx="22719">
                  <c:v>0.65095800000000004</c:v>
                </c:pt>
                <c:pt idx="22720">
                  <c:v>0.65109899999999998</c:v>
                </c:pt>
                <c:pt idx="22721">
                  <c:v>0.65123900000000001</c:v>
                </c:pt>
                <c:pt idx="22722">
                  <c:v>0.65137800000000001</c:v>
                </c:pt>
                <c:pt idx="22723">
                  <c:v>0.65151800000000004</c:v>
                </c:pt>
                <c:pt idx="22724">
                  <c:v>0.65165799999999996</c:v>
                </c:pt>
                <c:pt idx="22725">
                  <c:v>0.65179699999999996</c:v>
                </c:pt>
                <c:pt idx="22726">
                  <c:v>0.65193699999999999</c:v>
                </c:pt>
                <c:pt idx="22727">
                  <c:v>0.65207599999999999</c:v>
                </c:pt>
                <c:pt idx="22728">
                  <c:v>0.65221499999999999</c:v>
                </c:pt>
                <c:pt idx="22729">
                  <c:v>0.65235399999999999</c:v>
                </c:pt>
                <c:pt idx="22730">
                  <c:v>0.65249299999999999</c:v>
                </c:pt>
                <c:pt idx="22731">
                  <c:v>0.65263099999999996</c:v>
                </c:pt>
                <c:pt idx="22732">
                  <c:v>0.65276999999999996</c:v>
                </c:pt>
                <c:pt idx="22733">
                  <c:v>0.65290800000000004</c:v>
                </c:pt>
                <c:pt idx="22734">
                  <c:v>0.65304600000000002</c:v>
                </c:pt>
                <c:pt idx="22735">
                  <c:v>0.65318399999999999</c:v>
                </c:pt>
                <c:pt idx="22736">
                  <c:v>0.65332199999999996</c:v>
                </c:pt>
                <c:pt idx="22737">
                  <c:v>0.65346000000000004</c:v>
                </c:pt>
                <c:pt idx="22738">
                  <c:v>0.65359800000000001</c:v>
                </c:pt>
                <c:pt idx="22739">
                  <c:v>0.65373599999999998</c:v>
                </c:pt>
                <c:pt idx="22740">
                  <c:v>0.65387300000000004</c:v>
                </c:pt>
                <c:pt idx="22741">
                  <c:v>0.65400999999999998</c:v>
                </c:pt>
                <c:pt idx="22742">
                  <c:v>0.65414700000000003</c:v>
                </c:pt>
                <c:pt idx="22743">
                  <c:v>0.65428399999999998</c:v>
                </c:pt>
                <c:pt idx="22744">
                  <c:v>0.65442100000000003</c:v>
                </c:pt>
                <c:pt idx="22745">
                  <c:v>0.65455799999999997</c:v>
                </c:pt>
                <c:pt idx="22746">
                  <c:v>0.65469500000000003</c:v>
                </c:pt>
                <c:pt idx="22747">
                  <c:v>0.65483100000000005</c:v>
                </c:pt>
                <c:pt idx="22748">
                  <c:v>0.65496799999999999</c:v>
                </c:pt>
                <c:pt idx="22749">
                  <c:v>0.65510400000000002</c:v>
                </c:pt>
                <c:pt idx="22750">
                  <c:v>0.65524000000000004</c:v>
                </c:pt>
                <c:pt idx="22751">
                  <c:v>0.65537599999999996</c:v>
                </c:pt>
                <c:pt idx="22752">
                  <c:v>0.65551199999999998</c:v>
                </c:pt>
                <c:pt idx="22753">
                  <c:v>0.65564699999999998</c:v>
                </c:pt>
                <c:pt idx="22754">
                  <c:v>0.655783</c:v>
                </c:pt>
                <c:pt idx="22755">
                  <c:v>0.655918</c:v>
                </c:pt>
                <c:pt idx="22756">
                  <c:v>0.65605400000000003</c:v>
                </c:pt>
                <c:pt idx="22757">
                  <c:v>0.65618900000000002</c:v>
                </c:pt>
                <c:pt idx="22758">
                  <c:v>0.65632400000000002</c:v>
                </c:pt>
                <c:pt idx="22759">
                  <c:v>0.65645900000000001</c:v>
                </c:pt>
                <c:pt idx="22760">
                  <c:v>0.65659400000000001</c:v>
                </c:pt>
                <c:pt idx="22761">
                  <c:v>0.65672799999999998</c:v>
                </c:pt>
                <c:pt idx="22762">
                  <c:v>0.65686299999999997</c:v>
                </c:pt>
                <c:pt idx="22763">
                  <c:v>0.65699700000000005</c:v>
                </c:pt>
                <c:pt idx="22764">
                  <c:v>0.65713100000000002</c:v>
                </c:pt>
                <c:pt idx="22765">
                  <c:v>0.65726499999999999</c:v>
                </c:pt>
                <c:pt idx="22766">
                  <c:v>0.65739899999999996</c:v>
                </c:pt>
                <c:pt idx="22767">
                  <c:v>0.65753300000000003</c:v>
                </c:pt>
                <c:pt idx="22768">
                  <c:v>0.657667</c:v>
                </c:pt>
                <c:pt idx="22769">
                  <c:v>0.65780099999999997</c:v>
                </c:pt>
                <c:pt idx="22770">
                  <c:v>0.65793400000000002</c:v>
                </c:pt>
                <c:pt idx="22771">
                  <c:v>0.65806699999999996</c:v>
                </c:pt>
                <c:pt idx="22772">
                  <c:v>0.65820100000000004</c:v>
                </c:pt>
                <c:pt idx="22773">
                  <c:v>0.65833399999999997</c:v>
                </c:pt>
                <c:pt idx="22774">
                  <c:v>0.65846700000000002</c:v>
                </c:pt>
                <c:pt idx="22775">
                  <c:v>0.65859900000000005</c:v>
                </c:pt>
                <c:pt idx="22776">
                  <c:v>0.65873199999999998</c:v>
                </c:pt>
                <c:pt idx="22777">
                  <c:v>0.65886500000000003</c:v>
                </c:pt>
                <c:pt idx="22778">
                  <c:v>0.65899700000000005</c:v>
                </c:pt>
                <c:pt idx="22779">
                  <c:v>0.65912899999999996</c:v>
                </c:pt>
                <c:pt idx="22780">
                  <c:v>0.65926099999999999</c:v>
                </c:pt>
                <c:pt idx="22781">
                  <c:v>0.65939300000000001</c:v>
                </c:pt>
                <c:pt idx="22782">
                  <c:v>0.65952500000000003</c:v>
                </c:pt>
                <c:pt idx="22783">
                  <c:v>0.65965700000000005</c:v>
                </c:pt>
                <c:pt idx="22784">
                  <c:v>0.65978899999999996</c:v>
                </c:pt>
                <c:pt idx="22785">
                  <c:v>0.65991999999999995</c:v>
                </c:pt>
                <c:pt idx="22786">
                  <c:v>0.66005199999999997</c:v>
                </c:pt>
                <c:pt idx="22787">
                  <c:v>0.66018299999999996</c:v>
                </c:pt>
                <c:pt idx="22788">
                  <c:v>0.66031399999999996</c:v>
                </c:pt>
                <c:pt idx="22789">
                  <c:v>0.66044499999999995</c:v>
                </c:pt>
                <c:pt idx="22790">
                  <c:v>0.66057600000000005</c:v>
                </c:pt>
                <c:pt idx="22791">
                  <c:v>0.66070700000000004</c:v>
                </c:pt>
                <c:pt idx="22792">
                  <c:v>0.66083700000000001</c:v>
                </c:pt>
                <c:pt idx="22793">
                  <c:v>0.660968</c:v>
                </c:pt>
                <c:pt idx="22794">
                  <c:v>0.66109799999999996</c:v>
                </c:pt>
                <c:pt idx="22795">
                  <c:v>0.66122800000000004</c:v>
                </c:pt>
                <c:pt idx="22796">
                  <c:v>0.661358</c:v>
                </c:pt>
                <c:pt idx="22797">
                  <c:v>0.66148799999999996</c:v>
                </c:pt>
                <c:pt idx="22798">
                  <c:v>0.66161800000000004</c:v>
                </c:pt>
                <c:pt idx="22799">
                  <c:v>0.661748</c:v>
                </c:pt>
                <c:pt idx="22800">
                  <c:v>0.66187700000000005</c:v>
                </c:pt>
                <c:pt idx="22801">
                  <c:v>0.66200700000000001</c:v>
                </c:pt>
                <c:pt idx="22802">
                  <c:v>0.66213599999999995</c:v>
                </c:pt>
                <c:pt idx="22803">
                  <c:v>0.66226600000000002</c:v>
                </c:pt>
                <c:pt idx="22804">
                  <c:v>0.66239499999999996</c:v>
                </c:pt>
                <c:pt idx="22805">
                  <c:v>0.662524</c:v>
                </c:pt>
                <c:pt idx="22806">
                  <c:v>0.66265200000000002</c:v>
                </c:pt>
                <c:pt idx="22807">
                  <c:v>0.66278099999999995</c:v>
                </c:pt>
                <c:pt idx="22808">
                  <c:v>0.66291</c:v>
                </c:pt>
                <c:pt idx="22809">
                  <c:v>0.66303800000000002</c:v>
                </c:pt>
                <c:pt idx="22810">
                  <c:v>0.66316600000000003</c:v>
                </c:pt>
                <c:pt idx="22811">
                  <c:v>0.66329499999999997</c:v>
                </c:pt>
                <c:pt idx="22812">
                  <c:v>0.66342299999999998</c:v>
                </c:pt>
                <c:pt idx="22813">
                  <c:v>0.663551</c:v>
                </c:pt>
                <c:pt idx="22814">
                  <c:v>0.66367900000000002</c:v>
                </c:pt>
                <c:pt idx="22815">
                  <c:v>0.66380600000000001</c:v>
                </c:pt>
                <c:pt idx="22816">
                  <c:v>0.66393400000000002</c:v>
                </c:pt>
                <c:pt idx="22817">
                  <c:v>0.66406100000000001</c:v>
                </c:pt>
                <c:pt idx="22818">
                  <c:v>0.66418900000000003</c:v>
                </c:pt>
                <c:pt idx="22819">
                  <c:v>0.66431600000000002</c:v>
                </c:pt>
                <c:pt idx="22820">
                  <c:v>0.66444300000000001</c:v>
                </c:pt>
                <c:pt idx="22821">
                  <c:v>0.66456999999999999</c:v>
                </c:pt>
                <c:pt idx="22822">
                  <c:v>0.66469699999999998</c:v>
                </c:pt>
                <c:pt idx="22823">
                  <c:v>0.66482300000000005</c:v>
                </c:pt>
                <c:pt idx="22824">
                  <c:v>0.66495000000000004</c:v>
                </c:pt>
                <c:pt idx="22825">
                  <c:v>0.665076</c:v>
                </c:pt>
                <c:pt idx="22826">
                  <c:v>0.66520299999999999</c:v>
                </c:pt>
                <c:pt idx="22827">
                  <c:v>0.66532899999999995</c:v>
                </c:pt>
                <c:pt idx="22828">
                  <c:v>0.66545500000000002</c:v>
                </c:pt>
                <c:pt idx="22829">
                  <c:v>0.66558099999999998</c:v>
                </c:pt>
                <c:pt idx="22830">
                  <c:v>0.66570700000000005</c:v>
                </c:pt>
                <c:pt idx="22831">
                  <c:v>0.66583300000000001</c:v>
                </c:pt>
                <c:pt idx="22832">
                  <c:v>0.66595800000000005</c:v>
                </c:pt>
                <c:pt idx="22833">
                  <c:v>0.66608400000000001</c:v>
                </c:pt>
                <c:pt idx="22834">
                  <c:v>0.66620900000000005</c:v>
                </c:pt>
                <c:pt idx="22835">
                  <c:v>0.66633399999999998</c:v>
                </c:pt>
                <c:pt idx="22836">
                  <c:v>0.66645900000000002</c:v>
                </c:pt>
                <c:pt idx="22837">
                  <c:v>0.66658399999999995</c:v>
                </c:pt>
                <c:pt idx="22838">
                  <c:v>0.666709</c:v>
                </c:pt>
                <c:pt idx="22839">
                  <c:v>0.66683400000000004</c:v>
                </c:pt>
                <c:pt idx="22840">
                  <c:v>0.66695800000000005</c:v>
                </c:pt>
                <c:pt idx="22841">
                  <c:v>0.66708299999999998</c:v>
                </c:pt>
                <c:pt idx="22842">
                  <c:v>0.66720699999999999</c:v>
                </c:pt>
                <c:pt idx="22843">
                  <c:v>0.66733200000000004</c:v>
                </c:pt>
                <c:pt idx="22844">
                  <c:v>0.66745600000000005</c:v>
                </c:pt>
                <c:pt idx="22845">
                  <c:v>0.66757999999999995</c:v>
                </c:pt>
                <c:pt idx="22846">
                  <c:v>0.66770399999999996</c:v>
                </c:pt>
                <c:pt idx="22847">
                  <c:v>0.66782699999999995</c:v>
                </c:pt>
                <c:pt idx="22848">
                  <c:v>0.66795099999999996</c:v>
                </c:pt>
                <c:pt idx="22849">
                  <c:v>0.66807499999999997</c:v>
                </c:pt>
                <c:pt idx="22850">
                  <c:v>0.66819799999999996</c:v>
                </c:pt>
                <c:pt idx="22851">
                  <c:v>0.66832100000000005</c:v>
                </c:pt>
                <c:pt idx="22852">
                  <c:v>0.66844400000000004</c:v>
                </c:pt>
                <c:pt idx="22853">
                  <c:v>0.66856700000000002</c:v>
                </c:pt>
                <c:pt idx="22854">
                  <c:v>0.66869000000000001</c:v>
                </c:pt>
                <c:pt idx="22855">
                  <c:v>0.66881299999999999</c:v>
                </c:pt>
                <c:pt idx="22856">
                  <c:v>0.66893599999999998</c:v>
                </c:pt>
                <c:pt idx="22857">
                  <c:v>0.66905800000000004</c:v>
                </c:pt>
                <c:pt idx="22858">
                  <c:v>0.66918100000000003</c:v>
                </c:pt>
                <c:pt idx="22859">
                  <c:v>0.66930299999999998</c:v>
                </c:pt>
                <c:pt idx="22860">
                  <c:v>0.66942500000000005</c:v>
                </c:pt>
                <c:pt idx="22861">
                  <c:v>0.669547</c:v>
                </c:pt>
                <c:pt idx="22862">
                  <c:v>0.66966899999999996</c:v>
                </c:pt>
                <c:pt idx="22863">
                  <c:v>0.66979100000000003</c:v>
                </c:pt>
                <c:pt idx="22864">
                  <c:v>0.66991299999999998</c:v>
                </c:pt>
                <c:pt idx="22865">
                  <c:v>0.67003400000000002</c:v>
                </c:pt>
                <c:pt idx="22866">
                  <c:v>0.67015599999999997</c:v>
                </c:pt>
                <c:pt idx="22867">
                  <c:v>0.67027700000000001</c:v>
                </c:pt>
                <c:pt idx="22868">
                  <c:v>0.67039899999999997</c:v>
                </c:pt>
                <c:pt idx="22869">
                  <c:v>0.67052</c:v>
                </c:pt>
                <c:pt idx="22870">
                  <c:v>0.67064100000000004</c:v>
                </c:pt>
                <c:pt idx="22871">
                  <c:v>0.67076199999999997</c:v>
                </c:pt>
                <c:pt idx="22872">
                  <c:v>0.67088199999999998</c:v>
                </c:pt>
                <c:pt idx="22873">
                  <c:v>0.67100300000000002</c:v>
                </c:pt>
                <c:pt idx="22874">
                  <c:v>0.67112400000000005</c:v>
                </c:pt>
                <c:pt idx="22875">
                  <c:v>0.67124399999999995</c:v>
                </c:pt>
                <c:pt idx="22876">
                  <c:v>0.67136399999999996</c:v>
                </c:pt>
                <c:pt idx="22877">
                  <c:v>0.67148399999999997</c:v>
                </c:pt>
                <c:pt idx="22878">
                  <c:v>0.67160500000000001</c:v>
                </c:pt>
                <c:pt idx="22879">
                  <c:v>0.67172399999999999</c:v>
                </c:pt>
                <c:pt idx="22880">
                  <c:v>0.671844</c:v>
                </c:pt>
                <c:pt idx="22881">
                  <c:v>0.67196400000000001</c:v>
                </c:pt>
                <c:pt idx="22882">
                  <c:v>0.67208400000000001</c:v>
                </c:pt>
                <c:pt idx="22883">
                  <c:v>0.67220299999999999</c:v>
                </c:pt>
                <c:pt idx="22884">
                  <c:v>0.67232199999999998</c:v>
                </c:pt>
                <c:pt idx="22885">
                  <c:v>0.67244199999999998</c:v>
                </c:pt>
                <c:pt idx="22886">
                  <c:v>0.67256099999999996</c:v>
                </c:pt>
                <c:pt idx="22887">
                  <c:v>0.67267999999999994</c:v>
                </c:pt>
                <c:pt idx="22888">
                  <c:v>0.67279900000000004</c:v>
                </c:pt>
                <c:pt idx="22889">
                  <c:v>0.67291699999999999</c:v>
                </c:pt>
                <c:pt idx="22890">
                  <c:v>0.67303599999999997</c:v>
                </c:pt>
                <c:pt idx="22891">
                  <c:v>0.67315499999999995</c:v>
                </c:pt>
                <c:pt idx="22892">
                  <c:v>0.67327300000000001</c:v>
                </c:pt>
                <c:pt idx="22893">
                  <c:v>0.67339099999999996</c:v>
                </c:pt>
                <c:pt idx="22894">
                  <c:v>0.67351000000000005</c:v>
                </c:pt>
                <c:pt idx="22895">
                  <c:v>0.673628</c:v>
                </c:pt>
                <c:pt idx="22896">
                  <c:v>0.67374599999999996</c:v>
                </c:pt>
                <c:pt idx="22897">
                  <c:v>0.67386299999999999</c:v>
                </c:pt>
                <c:pt idx="22898">
                  <c:v>0.67398100000000005</c:v>
                </c:pt>
                <c:pt idx="22899">
                  <c:v>0.674099</c:v>
                </c:pt>
                <c:pt idx="22900">
                  <c:v>0.67421600000000004</c:v>
                </c:pt>
                <c:pt idx="22901">
                  <c:v>0.67433399999999999</c:v>
                </c:pt>
                <c:pt idx="22902">
                  <c:v>0.67445100000000002</c:v>
                </c:pt>
                <c:pt idx="22903">
                  <c:v>0.67456799999999995</c:v>
                </c:pt>
                <c:pt idx="22904">
                  <c:v>0.67468499999999998</c:v>
                </c:pt>
                <c:pt idx="22905">
                  <c:v>0.67480200000000001</c:v>
                </c:pt>
                <c:pt idx="22906">
                  <c:v>0.67491900000000005</c:v>
                </c:pt>
                <c:pt idx="22907">
                  <c:v>0.67503599999999997</c:v>
                </c:pt>
                <c:pt idx="22908">
                  <c:v>0.67515199999999997</c:v>
                </c:pt>
                <c:pt idx="22909">
                  <c:v>0.67526900000000001</c:v>
                </c:pt>
                <c:pt idx="22910">
                  <c:v>0.67538500000000001</c:v>
                </c:pt>
                <c:pt idx="22911">
                  <c:v>0.67550100000000002</c:v>
                </c:pt>
                <c:pt idx="22912">
                  <c:v>0.67561700000000002</c:v>
                </c:pt>
                <c:pt idx="22913">
                  <c:v>0.67573300000000003</c:v>
                </c:pt>
                <c:pt idx="22914">
                  <c:v>0.67584900000000003</c:v>
                </c:pt>
                <c:pt idx="22915">
                  <c:v>0.67596500000000004</c:v>
                </c:pt>
                <c:pt idx="22916">
                  <c:v>0.67608100000000004</c:v>
                </c:pt>
                <c:pt idx="22917">
                  <c:v>0.67619600000000002</c:v>
                </c:pt>
                <c:pt idx="22918">
                  <c:v>0.67631200000000002</c:v>
                </c:pt>
                <c:pt idx="22919">
                  <c:v>0.676427</c:v>
                </c:pt>
                <c:pt idx="22920">
                  <c:v>0.67654199999999998</c:v>
                </c:pt>
                <c:pt idx="22921">
                  <c:v>0.67665699999999995</c:v>
                </c:pt>
                <c:pt idx="22922">
                  <c:v>0.67677200000000004</c:v>
                </c:pt>
                <c:pt idx="22923">
                  <c:v>0.67688700000000002</c:v>
                </c:pt>
                <c:pt idx="22924">
                  <c:v>0.67700199999999999</c:v>
                </c:pt>
                <c:pt idx="22925">
                  <c:v>0.67711699999999997</c:v>
                </c:pt>
                <c:pt idx="22926">
                  <c:v>0.67723100000000003</c:v>
                </c:pt>
                <c:pt idx="22927">
                  <c:v>0.677346</c:v>
                </c:pt>
                <c:pt idx="22928">
                  <c:v>0.67745999999999995</c:v>
                </c:pt>
                <c:pt idx="22929">
                  <c:v>0.67757400000000001</c:v>
                </c:pt>
                <c:pt idx="22930">
                  <c:v>0.67768799999999996</c:v>
                </c:pt>
                <c:pt idx="22931">
                  <c:v>0.67780200000000002</c:v>
                </c:pt>
                <c:pt idx="22932">
                  <c:v>0.67791599999999996</c:v>
                </c:pt>
                <c:pt idx="22933">
                  <c:v>0.67803000000000002</c:v>
                </c:pt>
                <c:pt idx="22934">
                  <c:v>0.67814399999999997</c:v>
                </c:pt>
                <c:pt idx="22935">
                  <c:v>0.678257</c:v>
                </c:pt>
                <c:pt idx="22936">
                  <c:v>0.67837099999999995</c:v>
                </c:pt>
                <c:pt idx="22937">
                  <c:v>0.67848399999999998</c:v>
                </c:pt>
                <c:pt idx="22938">
                  <c:v>0.67859700000000001</c:v>
                </c:pt>
                <c:pt idx="22939">
                  <c:v>0.67871000000000004</c:v>
                </c:pt>
                <c:pt idx="22940">
                  <c:v>0.67882299999999995</c:v>
                </c:pt>
                <c:pt idx="22941">
                  <c:v>0.67893599999999998</c:v>
                </c:pt>
                <c:pt idx="22942">
                  <c:v>0.67904900000000001</c:v>
                </c:pt>
                <c:pt idx="22943">
                  <c:v>0.67916200000000004</c:v>
                </c:pt>
                <c:pt idx="22944">
                  <c:v>0.67927400000000004</c:v>
                </c:pt>
                <c:pt idx="22945">
                  <c:v>0.67938600000000005</c:v>
                </c:pt>
                <c:pt idx="22946">
                  <c:v>0.67949899999999996</c:v>
                </c:pt>
                <c:pt idx="22947">
                  <c:v>0.67961099999999997</c:v>
                </c:pt>
                <c:pt idx="22948">
                  <c:v>0.67972299999999997</c:v>
                </c:pt>
                <c:pt idx="22949">
                  <c:v>0.67983499999999997</c:v>
                </c:pt>
                <c:pt idx="22950">
                  <c:v>0.67994699999999997</c:v>
                </c:pt>
                <c:pt idx="22951">
                  <c:v>0.68005899999999997</c:v>
                </c:pt>
                <c:pt idx="22952">
                  <c:v>0.68017000000000005</c:v>
                </c:pt>
                <c:pt idx="22953">
                  <c:v>0.68028200000000005</c:v>
                </c:pt>
                <c:pt idx="22954">
                  <c:v>0.68039300000000003</c:v>
                </c:pt>
                <c:pt idx="22955">
                  <c:v>0.68050500000000003</c:v>
                </c:pt>
                <c:pt idx="22956">
                  <c:v>0.680616</c:v>
                </c:pt>
                <c:pt idx="22957">
                  <c:v>0.68072699999999997</c:v>
                </c:pt>
                <c:pt idx="22958">
                  <c:v>0.68083800000000005</c:v>
                </c:pt>
                <c:pt idx="22959">
                  <c:v>0.68094900000000003</c:v>
                </c:pt>
                <c:pt idx="22960">
                  <c:v>0.68106</c:v>
                </c:pt>
                <c:pt idx="22961">
                  <c:v>0.68117099999999997</c:v>
                </c:pt>
                <c:pt idx="22962">
                  <c:v>0.68128100000000003</c:v>
                </c:pt>
                <c:pt idx="22963">
                  <c:v>0.681392</c:v>
                </c:pt>
                <c:pt idx="22964">
                  <c:v>0.68150200000000005</c:v>
                </c:pt>
                <c:pt idx="22965">
                  <c:v>0.681612</c:v>
                </c:pt>
                <c:pt idx="22966">
                  <c:v>0.68172200000000005</c:v>
                </c:pt>
                <c:pt idx="22967">
                  <c:v>0.68183199999999999</c:v>
                </c:pt>
                <c:pt idx="22968">
                  <c:v>0.68194200000000005</c:v>
                </c:pt>
                <c:pt idx="22969">
                  <c:v>0.68205199999999999</c:v>
                </c:pt>
                <c:pt idx="22970">
                  <c:v>0.68216200000000005</c:v>
                </c:pt>
                <c:pt idx="22971">
                  <c:v>0.68227099999999996</c:v>
                </c:pt>
                <c:pt idx="22972">
                  <c:v>0.68238100000000002</c:v>
                </c:pt>
                <c:pt idx="22973">
                  <c:v>0.68249000000000004</c:v>
                </c:pt>
                <c:pt idx="22974">
                  <c:v>0.68259999999999998</c:v>
                </c:pt>
                <c:pt idx="22975">
                  <c:v>0.68270900000000001</c:v>
                </c:pt>
                <c:pt idx="22976">
                  <c:v>0.68281800000000004</c:v>
                </c:pt>
                <c:pt idx="22977">
                  <c:v>0.68292699999999995</c:v>
                </c:pt>
                <c:pt idx="22978">
                  <c:v>0.68303599999999998</c:v>
                </c:pt>
                <c:pt idx="22979">
                  <c:v>0.68314399999999997</c:v>
                </c:pt>
                <c:pt idx="22980">
                  <c:v>0.683253</c:v>
                </c:pt>
                <c:pt idx="22981">
                  <c:v>0.68336200000000002</c:v>
                </c:pt>
                <c:pt idx="22982">
                  <c:v>0.68347000000000002</c:v>
                </c:pt>
                <c:pt idx="22983">
                  <c:v>0.68357800000000002</c:v>
                </c:pt>
                <c:pt idx="22984">
                  <c:v>0.68368700000000004</c:v>
                </c:pt>
                <c:pt idx="22985">
                  <c:v>0.68379500000000004</c:v>
                </c:pt>
                <c:pt idx="22986">
                  <c:v>0.68390300000000004</c:v>
                </c:pt>
                <c:pt idx="22987">
                  <c:v>0.68401100000000004</c:v>
                </c:pt>
                <c:pt idx="22988">
                  <c:v>0.684118</c:v>
                </c:pt>
                <c:pt idx="22989">
                  <c:v>0.684226</c:v>
                </c:pt>
                <c:pt idx="22990">
                  <c:v>0.684334</c:v>
                </c:pt>
                <c:pt idx="22991">
                  <c:v>0.68444099999999997</c:v>
                </c:pt>
                <c:pt idx="22992">
                  <c:v>0.68454800000000005</c:v>
                </c:pt>
                <c:pt idx="22993">
                  <c:v>0.68465600000000004</c:v>
                </c:pt>
                <c:pt idx="22994">
                  <c:v>0.68476300000000001</c:v>
                </c:pt>
                <c:pt idx="22995">
                  <c:v>0.68486999999999998</c:v>
                </c:pt>
                <c:pt idx="22996">
                  <c:v>0.68497699999999995</c:v>
                </c:pt>
                <c:pt idx="22997">
                  <c:v>0.68508400000000003</c:v>
                </c:pt>
                <c:pt idx="22998">
                  <c:v>0.68518999999999997</c:v>
                </c:pt>
                <c:pt idx="22999">
                  <c:v>0.68529700000000005</c:v>
                </c:pt>
                <c:pt idx="23000">
                  <c:v>0.68540400000000001</c:v>
                </c:pt>
                <c:pt idx="23001">
                  <c:v>0.68550999999999995</c:v>
                </c:pt>
                <c:pt idx="23002">
                  <c:v>0.685616</c:v>
                </c:pt>
                <c:pt idx="23003">
                  <c:v>0.68572299999999997</c:v>
                </c:pt>
                <c:pt idx="23004">
                  <c:v>0.68582900000000002</c:v>
                </c:pt>
                <c:pt idx="23005">
                  <c:v>0.68593499999999996</c:v>
                </c:pt>
                <c:pt idx="23006">
                  <c:v>0.68604100000000001</c:v>
                </c:pt>
                <c:pt idx="23007">
                  <c:v>0.68614600000000003</c:v>
                </c:pt>
                <c:pt idx="23008">
                  <c:v>0.68625199999999997</c:v>
                </c:pt>
                <c:pt idx="23009">
                  <c:v>0.68635800000000002</c:v>
                </c:pt>
                <c:pt idx="23010">
                  <c:v>0.68646300000000005</c:v>
                </c:pt>
                <c:pt idx="23011">
                  <c:v>0.68656899999999998</c:v>
                </c:pt>
                <c:pt idx="23012">
                  <c:v>0.68667400000000001</c:v>
                </c:pt>
                <c:pt idx="23013">
                  <c:v>0.68677900000000003</c:v>
                </c:pt>
                <c:pt idx="23014">
                  <c:v>0.68688400000000005</c:v>
                </c:pt>
                <c:pt idx="23015">
                  <c:v>0.68698899999999996</c:v>
                </c:pt>
                <c:pt idx="23016">
                  <c:v>0.68709399999999998</c:v>
                </c:pt>
                <c:pt idx="23017">
                  <c:v>0.687199</c:v>
                </c:pt>
                <c:pt idx="23018">
                  <c:v>0.68730400000000003</c:v>
                </c:pt>
                <c:pt idx="23019">
                  <c:v>0.68740800000000002</c:v>
                </c:pt>
                <c:pt idx="23020">
                  <c:v>0.68751300000000004</c:v>
                </c:pt>
                <c:pt idx="23021">
                  <c:v>0.68761700000000003</c:v>
                </c:pt>
                <c:pt idx="23022">
                  <c:v>0.68772100000000003</c:v>
                </c:pt>
                <c:pt idx="23023">
                  <c:v>0.68782500000000002</c:v>
                </c:pt>
                <c:pt idx="23024">
                  <c:v>0.68792900000000001</c:v>
                </c:pt>
                <c:pt idx="23025">
                  <c:v>0.68803300000000001</c:v>
                </c:pt>
                <c:pt idx="23026">
                  <c:v>0.688137</c:v>
                </c:pt>
                <c:pt idx="23027">
                  <c:v>0.68824099999999999</c:v>
                </c:pt>
                <c:pt idx="23028">
                  <c:v>0.68834499999999998</c:v>
                </c:pt>
                <c:pt idx="23029">
                  <c:v>0.68844799999999995</c:v>
                </c:pt>
                <c:pt idx="23030">
                  <c:v>0.68855200000000005</c:v>
                </c:pt>
                <c:pt idx="23031">
                  <c:v>0.68865500000000002</c:v>
                </c:pt>
                <c:pt idx="23032">
                  <c:v>0.68875799999999998</c:v>
                </c:pt>
                <c:pt idx="23033">
                  <c:v>0.68886099999999995</c:v>
                </c:pt>
                <c:pt idx="23034">
                  <c:v>0.68896400000000002</c:v>
                </c:pt>
                <c:pt idx="23035">
                  <c:v>0.68906699999999999</c:v>
                </c:pt>
                <c:pt idx="23036">
                  <c:v>0.68916999999999995</c:v>
                </c:pt>
                <c:pt idx="23037">
                  <c:v>0.68927300000000002</c:v>
                </c:pt>
                <c:pt idx="23038">
                  <c:v>0.68937599999999999</c:v>
                </c:pt>
                <c:pt idx="23039">
                  <c:v>0.68947800000000004</c:v>
                </c:pt>
                <c:pt idx="23040">
                  <c:v>0.68957999999999997</c:v>
                </c:pt>
                <c:pt idx="23041">
                  <c:v>0.68968300000000005</c:v>
                </c:pt>
                <c:pt idx="23042">
                  <c:v>0.68978499999999998</c:v>
                </c:pt>
                <c:pt idx="23043">
                  <c:v>0.68988700000000003</c:v>
                </c:pt>
                <c:pt idx="23044">
                  <c:v>0.68998899999999996</c:v>
                </c:pt>
                <c:pt idx="23045">
                  <c:v>0.69009100000000001</c:v>
                </c:pt>
                <c:pt idx="23046">
                  <c:v>0.69019299999999995</c:v>
                </c:pt>
                <c:pt idx="23047">
                  <c:v>0.69029499999999999</c:v>
                </c:pt>
                <c:pt idx="23048">
                  <c:v>0.69039600000000001</c:v>
                </c:pt>
                <c:pt idx="23049">
                  <c:v>0.69049799999999995</c:v>
                </c:pt>
                <c:pt idx="23050">
                  <c:v>0.69059899999999996</c:v>
                </c:pt>
                <c:pt idx="23051">
                  <c:v>0.69070100000000001</c:v>
                </c:pt>
                <c:pt idx="23052">
                  <c:v>0.69080200000000003</c:v>
                </c:pt>
                <c:pt idx="23053">
                  <c:v>0.69090300000000004</c:v>
                </c:pt>
                <c:pt idx="23054">
                  <c:v>0.69100399999999995</c:v>
                </c:pt>
                <c:pt idx="23055">
                  <c:v>0.69110499999999997</c:v>
                </c:pt>
                <c:pt idx="23056">
                  <c:v>0.69120599999999999</c:v>
                </c:pt>
                <c:pt idx="23057">
                  <c:v>0.691307</c:v>
                </c:pt>
                <c:pt idx="23058">
                  <c:v>0.69140699999999999</c:v>
                </c:pt>
                <c:pt idx="23059">
                  <c:v>0.69150800000000001</c:v>
                </c:pt>
                <c:pt idx="23060">
                  <c:v>0.691608</c:v>
                </c:pt>
                <c:pt idx="23061">
                  <c:v>0.69170900000000002</c:v>
                </c:pt>
                <c:pt idx="23062">
                  <c:v>0.69180900000000001</c:v>
                </c:pt>
                <c:pt idx="23063">
                  <c:v>0.691909</c:v>
                </c:pt>
                <c:pt idx="23064">
                  <c:v>0.69200899999999999</c:v>
                </c:pt>
                <c:pt idx="23065">
                  <c:v>0.69210899999999997</c:v>
                </c:pt>
                <c:pt idx="23066">
                  <c:v>0.69220899999999996</c:v>
                </c:pt>
                <c:pt idx="23067">
                  <c:v>0.69230899999999995</c:v>
                </c:pt>
                <c:pt idx="23068">
                  <c:v>0.69240800000000002</c:v>
                </c:pt>
                <c:pt idx="23069">
                  <c:v>0.69250800000000001</c:v>
                </c:pt>
                <c:pt idx="23070">
                  <c:v>0.69260699999999997</c:v>
                </c:pt>
                <c:pt idx="23071">
                  <c:v>0.69270699999999996</c:v>
                </c:pt>
                <c:pt idx="23072">
                  <c:v>0.69280600000000003</c:v>
                </c:pt>
                <c:pt idx="23073">
                  <c:v>0.69290499999999999</c:v>
                </c:pt>
                <c:pt idx="23074">
                  <c:v>0.69300399999999995</c:v>
                </c:pt>
                <c:pt idx="23075">
                  <c:v>0.69310300000000002</c:v>
                </c:pt>
                <c:pt idx="23076">
                  <c:v>0.69320199999999998</c:v>
                </c:pt>
                <c:pt idx="23077">
                  <c:v>0.69330099999999995</c:v>
                </c:pt>
                <c:pt idx="23078">
                  <c:v>0.69340000000000002</c:v>
                </c:pt>
                <c:pt idx="23079">
                  <c:v>0.69349799999999995</c:v>
                </c:pt>
                <c:pt idx="23080">
                  <c:v>0.69359700000000002</c:v>
                </c:pt>
                <c:pt idx="23081">
                  <c:v>0.69369499999999995</c:v>
                </c:pt>
                <c:pt idx="23082">
                  <c:v>0.69379299999999999</c:v>
                </c:pt>
                <c:pt idx="23083">
                  <c:v>0.69389199999999995</c:v>
                </c:pt>
                <c:pt idx="23084">
                  <c:v>0.69399</c:v>
                </c:pt>
                <c:pt idx="23085">
                  <c:v>0.69408800000000004</c:v>
                </c:pt>
                <c:pt idx="23086">
                  <c:v>0.69418599999999997</c:v>
                </c:pt>
                <c:pt idx="23087">
                  <c:v>0.69428299999999998</c:v>
                </c:pt>
                <c:pt idx="23088">
                  <c:v>0.69438100000000003</c:v>
                </c:pt>
                <c:pt idx="23089">
                  <c:v>0.69447899999999996</c:v>
                </c:pt>
                <c:pt idx="23090">
                  <c:v>0.69457599999999997</c:v>
                </c:pt>
                <c:pt idx="23091">
                  <c:v>0.69467400000000001</c:v>
                </c:pt>
                <c:pt idx="23092">
                  <c:v>0.69477100000000003</c:v>
                </c:pt>
                <c:pt idx="23093">
                  <c:v>0.69486800000000004</c:v>
                </c:pt>
                <c:pt idx="23094">
                  <c:v>0.69496599999999997</c:v>
                </c:pt>
                <c:pt idx="23095">
                  <c:v>0.69506299999999999</c:v>
                </c:pt>
                <c:pt idx="23096">
                  <c:v>0.69516</c:v>
                </c:pt>
                <c:pt idx="23097">
                  <c:v>0.69525599999999999</c:v>
                </c:pt>
                <c:pt idx="23098">
                  <c:v>0.695353</c:v>
                </c:pt>
                <c:pt idx="23099">
                  <c:v>0.69545000000000001</c:v>
                </c:pt>
                <c:pt idx="23100">
                  <c:v>0.695546</c:v>
                </c:pt>
                <c:pt idx="23101">
                  <c:v>0.69564300000000001</c:v>
                </c:pt>
                <c:pt idx="23102">
                  <c:v>0.695739</c:v>
                </c:pt>
                <c:pt idx="23103">
                  <c:v>0.69583600000000001</c:v>
                </c:pt>
                <c:pt idx="23104">
                  <c:v>0.695932</c:v>
                </c:pt>
                <c:pt idx="23105">
                  <c:v>0.69602799999999998</c:v>
                </c:pt>
                <c:pt idx="23106">
                  <c:v>0.69612399999999997</c:v>
                </c:pt>
                <c:pt idx="23107">
                  <c:v>0.69621999999999995</c:v>
                </c:pt>
                <c:pt idx="23108">
                  <c:v>0.69631600000000005</c:v>
                </c:pt>
                <c:pt idx="23109">
                  <c:v>0.69641200000000003</c:v>
                </c:pt>
                <c:pt idx="23110">
                  <c:v>0.69650699999999999</c:v>
                </c:pt>
                <c:pt idx="23111">
                  <c:v>0.69660299999999997</c:v>
                </c:pt>
                <c:pt idx="23112">
                  <c:v>0.69669800000000004</c:v>
                </c:pt>
                <c:pt idx="23113">
                  <c:v>0.69679400000000002</c:v>
                </c:pt>
                <c:pt idx="23114">
                  <c:v>0.69688899999999998</c:v>
                </c:pt>
                <c:pt idx="23115">
                  <c:v>0.69698400000000005</c:v>
                </c:pt>
                <c:pt idx="23116">
                  <c:v>0.697079</c:v>
                </c:pt>
                <c:pt idx="23117">
                  <c:v>0.69717399999999996</c:v>
                </c:pt>
                <c:pt idx="23118">
                  <c:v>0.69726900000000003</c:v>
                </c:pt>
                <c:pt idx="23119">
                  <c:v>0.69736399999999998</c:v>
                </c:pt>
                <c:pt idx="23120">
                  <c:v>0.69745800000000002</c:v>
                </c:pt>
                <c:pt idx="23121">
                  <c:v>0.69755299999999998</c:v>
                </c:pt>
                <c:pt idx="23122">
                  <c:v>0.69764800000000005</c:v>
                </c:pt>
                <c:pt idx="23123">
                  <c:v>0.69774199999999997</c:v>
                </c:pt>
                <c:pt idx="23124">
                  <c:v>0.69783600000000001</c:v>
                </c:pt>
                <c:pt idx="23125">
                  <c:v>0.69793099999999997</c:v>
                </c:pt>
                <c:pt idx="23126">
                  <c:v>0.69802500000000001</c:v>
                </c:pt>
                <c:pt idx="23127">
                  <c:v>0.69811900000000005</c:v>
                </c:pt>
                <c:pt idx="23128">
                  <c:v>0.69821299999999997</c:v>
                </c:pt>
                <c:pt idx="23129">
                  <c:v>0.69830700000000001</c:v>
                </c:pt>
                <c:pt idx="23130">
                  <c:v>0.69840000000000002</c:v>
                </c:pt>
                <c:pt idx="23131">
                  <c:v>0.69849399999999995</c:v>
                </c:pt>
                <c:pt idx="23132">
                  <c:v>0.69858799999999999</c:v>
                </c:pt>
                <c:pt idx="23133">
                  <c:v>0.698681</c:v>
                </c:pt>
                <c:pt idx="23134">
                  <c:v>0.69877500000000003</c:v>
                </c:pt>
                <c:pt idx="23135">
                  <c:v>0.69886800000000004</c:v>
                </c:pt>
                <c:pt idx="23136">
                  <c:v>0.69896100000000005</c:v>
                </c:pt>
                <c:pt idx="23137">
                  <c:v>0.69905399999999995</c:v>
                </c:pt>
                <c:pt idx="23138">
                  <c:v>0.69914699999999996</c:v>
                </c:pt>
                <c:pt idx="23139">
                  <c:v>0.69923999999999997</c:v>
                </c:pt>
                <c:pt idx="23140">
                  <c:v>0.69933299999999998</c:v>
                </c:pt>
                <c:pt idx="23141">
                  <c:v>0.69942599999999999</c:v>
                </c:pt>
                <c:pt idx="23142">
                  <c:v>0.699519</c:v>
                </c:pt>
                <c:pt idx="23143">
                  <c:v>0.69961099999999998</c:v>
                </c:pt>
                <c:pt idx="23144">
                  <c:v>0.69970399999999999</c:v>
                </c:pt>
                <c:pt idx="23145">
                  <c:v>0.69979599999999997</c:v>
                </c:pt>
                <c:pt idx="23146">
                  <c:v>0.69988899999999998</c:v>
                </c:pt>
                <c:pt idx="23147">
                  <c:v>0.69998099999999996</c:v>
                </c:pt>
                <c:pt idx="23148">
                  <c:v>0.70007299999999995</c:v>
                </c:pt>
                <c:pt idx="23149">
                  <c:v>0.70016500000000004</c:v>
                </c:pt>
                <c:pt idx="23150">
                  <c:v>0.70025700000000002</c:v>
                </c:pt>
                <c:pt idx="23151">
                  <c:v>0.700349</c:v>
                </c:pt>
                <c:pt idx="23152">
                  <c:v>0.70044099999999998</c:v>
                </c:pt>
                <c:pt idx="23153">
                  <c:v>0.70053200000000004</c:v>
                </c:pt>
                <c:pt idx="23154">
                  <c:v>0.70062400000000002</c:v>
                </c:pt>
                <c:pt idx="23155">
                  <c:v>0.70071499999999998</c:v>
                </c:pt>
                <c:pt idx="23156">
                  <c:v>0.70080699999999996</c:v>
                </c:pt>
                <c:pt idx="23157">
                  <c:v>0.70089800000000002</c:v>
                </c:pt>
                <c:pt idx="23158">
                  <c:v>0.70098899999999997</c:v>
                </c:pt>
                <c:pt idx="23159">
                  <c:v>0.70108099999999995</c:v>
                </c:pt>
                <c:pt idx="23160">
                  <c:v>0.70117200000000002</c:v>
                </c:pt>
                <c:pt idx="23161">
                  <c:v>0.70126299999999997</c:v>
                </c:pt>
                <c:pt idx="23162">
                  <c:v>0.701353</c:v>
                </c:pt>
                <c:pt idx="23163">
                  <c:v>0.70144399999999996</c:v>
                </c:pt>
                <c:pt idx="23164">
                  <c:v>0.70153500000000002</c:v>
                </c:pt>
                <c:pt idx="23165">
                  <c:v>0.70162599999999997</c:v>
                </c:pt>
                <c:pt idx="23166">
                  <c:v>0.70171600000000001</c:v>
                </c:pt>
                <c:pt idx="23167">
                  <c:v>0.70180699999999996</c:v>
                </c:pt>
                <c:pt idx="23168">
                  <c:v>0.70189699999999999</c:v>
                </c:pt>
                <c:pt idx="23169">
                  <c:v>0.70198700000000003</c:v>
                </c:pt>
                <c:pt idx="23170">
                  <c:v>0.70207699999999995</c:v>
                </c:pt>
                <c:pt idx="23171">
                  <c:v>0.70216699999999999</c:v>
                </c:pt>
                <c:pt idx="23172">
                  <c:v>0.70225700000000002</c:v>
                </c:pt>
                <c:pt idx="23173">
                  <c:v>0.70234700000000005</c:v>
                </c:pt>
                <c:pt idx="23174">
                  <c:v>0.70243699999999998</c:v>
                </c:pt>
                <c:pt idx="23175">
                  <c:v>0.70252700000000001</c:v>
                </c:pt>
                <c:pt idx="23176">
                  <c:v>0.70261700000000005</c:v>
                </c:pt>
                <c:pt idx="23177">
                  <c:v>0.70270600000000005</c:v>
                </c:pt>
                <c:pt idx="23178">
                  <c:v>0.70279599999999998</c:v>
                </c:pt>
                <c:pt idx="23179">
                  <c:v>0.70288499999999998</c:v>
                </c:pt>
                <c:pt idx="23180">
                  <c:v>0.70297399999999999</c:v>
                </c:pt>
                <c:pt idx="23181">
                  <c:v>0.70306299999999999</c:v>
                </c:pt>
                <c:pt idx="23182">
                  <c:v>0.70315300000000003</c:v>
                </c:pt>
                <c:pt idx="23183">
                  <c:v>0.70324200000000003</c:v>
                </c:pt>
                <c:pt idx="23184">
                  <c:v>0.70333100000000004</c:v>
                </c:pt>
                <c:pt idx="23185">
                  <c:v>0.70341900000000002</c:v>
                </c:pt>
                <c:pt idx="23186">
                  <c:v>0.70350800000000002</c:v>
                </c:pt>
                <c:pt idx="23187">
                  <c:v>0.70359700000000003</c:v>
                </c:pt>
                <c:pt idx="23188">
                  <c:v>0.70368600000000003</c:v>
                </c:pt>
                <c:pt idx="23189">
                  <c:v>0.70377400000000001</c:v>
                </c:pt>
                <c:pt idx="23190">
                  <c:v>0.70386199999999999</c:v>
                </c:pt>
                <c:pt idx="23191">
                  <c:v>0.70395099999999999</c:v>
                </c:pt>
                <c:pt idx="23192">
                  <c:v>0.70403899999999997</c:v>
                </c:pt>
                <c:pt idx="23193">
                  <c:v>0.70412699999999995</c:v>
                </c:pt>
                <c:pt idx="23194">
                  <c:v>0.70421500000000004</c:v>
                </c:pt>
                <c:pt idx="23195">
                  <c:v>0.70430300000000001</c:v>
                </c:pt>
                <c:pt idx="23196">
                  <c:v>0.70439099999999999</c:v>
                </c:pt>
                <c:pt idx="23197">
                  <c:v>0.70447899999999997</c:v>
                </c:pt>
                <c:pt idx="23198">
                  <c:v>0.70456700000000005</c:v>
                </c:pt>
                <c:pt idx="23199">
                  <c:v>0.704654</c:v>
                </c:pt>
                <c:pt idx="23200">
                  <c:v>0.70474199999999998</c:v>
                </c:pt>
                <c:pt idx="23201">
                  <c:v>0.70482900000000004</c:v>
                </c:pt>
                <c:pt idx="23202">
                  <c:v>0.70491700000000002</c:v>
                </c:pt>
                <c:pt idx="23203">
                  <c:v>0.70500399999999996</c:v>
                </c:pt>
                <c:pt idx="23204">
                  <c:v>0.70509100000000002</c:v>
                </c:pt>
                <c:pt idx="23205">
                  <c:v>0.70517799999999997</c:v>
                </c:pt>
                <c:pt idx="23206">
                  <c:v>0.70526500000000003</c:v>
                </c:pt>
                <c:pt idx="23207">
                  <c:v>0.70535199999999998</c:v>
                </c:pt>
                <c:pt idx="23208">
                  <c:v>0.70543900000000004</c:v>
                </c:pt>
                <c:pt idx="23209">
                  <c:v>0.70552599999999999</c:v>
                </c:pt>
                <c:pt idx="23210">
                  <c:v>0.70561300000000005</c:v>
                </c:pt>
                <c:pt idx="23211">
                  <c:v>0.70569899999999997</c:v>
                </c:pt>
                <c:pt idx="23212">
                  <c:v>0.70578600000000002</c:v>
                </c:pt>
                <c:pt idx="23213">
                  <c:v>0.70587200000000005</c:v>
                </c:pt>
                <c:pt idx="23214">
                  <c:v>0.705959</c:v>
                </c:pt>
                <c:pt idx="23215">
                  <c:v>0.70604500000000003</c:v>
                </c:pt>
                <c:pt idx="23216">
                  <c:v>0.70613099999999995</c:v>
                </c:pt>
                <c:pt idx="23217">
                  <c:v>0.70621699999999998</c:v>
                </c:pt>
                <c:pt idx="23218">
                  <c:v>0.70630300000000001</c:v>
                </c:pt>
                <c:pt idx="23219">
                  <c:v>0.70638900000000004</c:v>
                </c:pt>
                <c:pt idx="23220">
                  <c:v>0.70647499999999996</c:v>
                </c:pt>
                <c:pt idx="23221">
                  <c:v>0.70656099999999999</c:v>
                </c:pt>
                <c:pt idx="23222">
                  <c:v>0.70664700000000003</c:v>
                </c:pt>
                <c:pt idx="23223">
                  <c:v>0.70673200000000003</c:v>
                </c:pt>
                <c:pt idx="23224">
                  <c:v>0.70681799999999995</c:v>
                </c:pt>
                <c:pt idx="23225">
                  <c:v>0.70690299999999995</c:v>
                </c:pt>
                <c:pt idx="23226">
                  <c:v>0.70698899999999998</c:v>
                </c:pt>
                <c:pt idx="23227">
                  <c:v>0.70707399999999998</c:v>
                </c:pt>
                <c:pt idx="23228">
                  <c:v>0.70715899999999998</c:v>
                </c:pt>
                <c:pt idx="23229">
                  <c:v>0.70724399999999998</c:v>
                </c:pt>
                <c:pt idx="23230">
                  <c:v>0.70732899999999999</c:v>
                </c:pt>
                <c:pt idx="23231">
                  <c:v>0.70741399999999999</c:v>
                </c:pt>
                <c:pt idx="23232">
                  <c:v>0.70749899999999999</c:v>
                </c:pt>
                <c:pt idx="23233">
                  <c:v>0.70758399999999999</c:v>
                </c:pt>
                <c:pt idx="23234">
                  <c:v>0.70766799999999996</c:v>
                </c:pt>
                <c:pt idx="23235">
                  <c:v>0.70775299999999997</c:v>
                </c:pt>
                <c:pt idx="23236">
                  <c:v>0.70783799999999997</c:v>
                </c:pt>
                <c:pt idx="23237">
                  <c:v>0.70792200000000005</c:v>
                </c:pt>
                <c:pt idx="23238">
                  <c:v>0.70800600000000002</c:v>
                </c:pt>
                <c:pt idx="23239">
                  <c:v>0.70809100000000003</c:v>
                </c:pt>
                <c:pt idx="23240">
                  <c:v>0.708175</c:v>
                </c:pt>
                <c:pt idx="23241">
                  <c:v>0.70825899999999997</c:v>
                </c:pt>
                <c:pt idx="23242">
                  <c:v>0.70834299999999994</c:v>
                </c:pt>
                <c:pt idx="23243">
                  <c:v>0.70842700000000003</c:v>
                </c:pt>
                <c:pt idx="23244">
                  <c:v>0.708511</c:v>
                </c:pt>
                <c:pt idx="23245">
                  <c:v>0.70859499999999997</c:v>
                </c:pt>
                <c:pt idx="23246">
                  <c:v>0.70867800000000003</c:v>
                </c:pt>
                <c:pt idx="23247">
                  <c:v>0.708762</c:v>
                </c:pt>
                <c:pt idx="23248">
                  <c:v>0.70884499999999995</c:v>
                </c:pt>
                <c:pt idx="23249">
                  <c:v>0.70892900000000003</c:v>
                </c:pt>
                <c:pt idx="23250">
                  <c:v>0.70901199999999998</c:v>
                </c:pt>
                <c:pt idx="23251">
                  <c:v>0.70909599999999995</c:v>
                </c:pt>
                <c:pt idx="23252">
                  <c:v>0.709179</c:v>
                </c:pt>
                <c:pt idx="23253">
                  <c:v>0.70926199999999995</c:v>
                </c:pt>
                <c:pt idx="23254">
                  <c:v>0.709345</c:v>
                </c:pt>
                <c:pt idx="23255">
                  <c:v>0.70942799999999995</c:v>
                </c:pt>
                <c:pt idx="23256">
                  <c:v>0.709511</c:v>
                </c:pt>
                <c:pt idx="23257">
                  <c:v>0.70959399999999995</c:v>
                </c:pt>
                <c:pt idx="23258">
                  <c:v>0.70967599999999997</c:v>
                </c:pt>
                <c:pt idx="23259">
                  <c:v>0.70975900000000003</c:v>
                </c:pt>
                <c:pt idx="23260">
                  <c:v>0.70984100000000006</c:v>
                </c:pt>
                <c:pt idx="23261">
                  <c:v>0.709924</c:v>
                </c:pt>
                <c:pt idx="23262">
                  <c:v>0.71000600000000003</c:v>
                </c:pt>
                <c:pt idx="23263">
                  <c:v>0.71008899999999997</c:v>
                </c:pt>
                <c:pt idx="23264">
                  <c:v>0.710171</c:v>
                </c:pt>
                <c:pt idx="23265">
                  <c:v>0.71025300000000002</c:v>
                </c:pt>
                <c:pt idx="23266">
                  <c:v>0.71033500000000005</c:v>
                </c:pt>
                <c:pt idx="23267">
                  <c:v>0.71041699999999997</c:v>
                </c:pt>
                <c:pt idx="23268">
                  <c:v>0.71049899999999999</c:v>
                </c:pt>
                <c:pt idx="23269">
                  <c:v>0.71058100000000002</c:v>
                </c:pt>
                <c:pt idx="23270">
                  <c:v>0.71066300000000004</c:v>
                </c:pt>
                <c:pt idx="23271">
                  <c:v>0.71074400000000004</c:v>
                </c:pt>
                <c:pt idx="23272">
                  <c:v>0.71082599999999996</c:v>
                </c:pt>
                <c:pt idx="23273">
                  <c:v>0.71090699999999996</c:v>
                </c:pt>
                <c:pt idx="23274">
                  <c:v>0.71098899999999998</c:v>
                </c:pt>
                <c:pt idx="23275">
                  <c:v>0.71106999999999998</c:v>
                </c:pt>
                <c:pt idx="23276">
                  <c:v>0.71115099999999998</c:v>
                </c:pt>
                <c:pt idx="23277">
                  <c:v>0.711233</c:v>
                </c:pt>
                <c:pt idx="23278">
                  <c:v>0.711314</c:v>
                </c:pt>
                <c:pt idx="23279">
                  <c:v>0.711395</c:v>
                </c:pt>
                <c:pt idx="23280">
                  <c:v>0.711476</c:v>
                </c:pt>
                <c:pt idx="23281">
                  <c:v>0.711557</c:v>
                </c:pt>
                <c:pt idx="23282">
                  <c:v>0.71163699999999996</c:v>
                </c:pt>
                <c:pt idx="23283">
                  <c:v>0.71171799999999996</c:v>
                </c:pt>
                <c:pt idx="23284">
                  <c:v>0.71179899999999996</c:v>
                </c:pt>
                <c:pt idx="23285">
                  <c:v>0.71187900000000004</c:v>
                </c:pt>
                <c:pt idx="23286">
                  <c:v>0.71196000000000004</c:v>
                </c:pt>
                <c:pt idx="23287">
                  <c:v>0.71204000000000001</c:v>
                </c:pt>
                <c:pt idx="23288">
                  <c:v>0.71211999999999998</c:v>
                </c:pt>
                <c:pt idx="23289">
                  <c:v>0.71220099999999997</c:v>
                </c:pt>
                <c:pt idx="23290">
                  <c:v>0.71228100000000005</c:v>
                </c:pt>
                <c:pt idx="23291">
                  <c:v>0.71236100000000002</c:v>
                </c:pt>
                <c:pt idx="23292">
                  <c:v>0.71244099999999999</c:v>
                </c:pt>
                <c:pt idx="23293">
                  <c:v>0.71252099999999996</c:v>
                </c:pt>
                <c:pt idx="23294">
                  <c:v>0.71260100000000004</c:v>
                </c:pt>
                <c:pt idx="23295">
                  <c:v>0.71267999999999998</c:v>
                </c:pt>
                <c:pt idx="23296">
                  <c:v>0.71275999999999995</c:v>
                </c:pt>
                <c:pt idx="23297">
                  <c:v>0.71284000000000003</c:v>
                </c:pt>
                <c:pt idx="23298">
                  <c:v>0.71291899999999997</c:v>
                </c:pt>
                <c:pt idx="23299">
                  <c:v>0.71299900000000005</c:v>
                </c:pt>
                <c:pt idx="23300">
                  <c:v>0.71307799999999999</c:v>
                </c:pt>
                <c:pt idx="23301">
                  <c:v>0.71315700000000004</c:v>
                </c:pt>
                <c:pt idx="23302">
                  <c:v>0.71323700000000001</c:v>
                </c:pt>
                <c:pt idx="23303">
                  <c:v>0.71331599999999995</c:v>
                </c:pt>
                <c:pt idx="23304">
                  <c:v>0.713395</c:v>
                </c:pt>
                <c:pt idx="23305">
                  <c:v>0.71347400000000005</c:v>
                </c:pt>
                <c:pt idx="23306">
                  <c:v>0.71355299999999999</c:v>
                </c:pt>
                <c:pt idx="23307">
                  <c:v>0.71363200000000004</c:v>
                </c:pt>
                <c:pt idx="23308">
                  <c:v>0.71370999999999996</c:v>
                </c:pt>
                <c:pt idx="23309">
                  <c:v>0.71378900000000001</c:v>
                </c:pt>
                <c:pt idx="23310">
                  <c:v>0.71386799999999995</c:v>
                </c:pt>
                <c:pt idx="23311">
                  <c:v>0.71394599999999997</c:v>
                </c:pt>
                <c:pt idx="23312">
                  <c:v>0.71402500000000002</c:v>
                </c:pt>
                <c:pt idx="23313">
                  <c:v>0.71410300000000004</c:v>
                </c:pt>
                <c:pt idx="23314">
                  <c:v>0.71418099999999995</c:v>
                </c:pt>
                <c:pt idx="23315">
                  <c:v>0.71425899999999998</c:v>
                </c:pt>
                <c:pt idx="23316">
                  <c:v>0.71433800000000003</c:v>
                </c:pt>
                <c:pt idx="23317">
                  <c:v>0.71441600000000005</c:v>
                </c:pt>
                <c:pt idx="23318">
                  <c:v>0.71449399999999996</c:v>
                </c:pt>
                <c:pt idx="23319">
                  <c:v>0.71457199999999998</c:v>
                </c:pt>
                <c:pt idx="23320">
                  <c:v>0.71464899999999998</c:v>
                </c:pt>
                <c:pt idx="23321">
                  <c:v>0.714727</c:v>
                </c:pt>
                <c:pt idx="23322">
                  <c:v>0.71480500000000002</c:v>
                </c:pt>
                <c:pt idx="23323">
                  <c:v>0.71488200000000002</c:v>
                </c:pt>
                <c:pt idx="23324">
                  <c:v>0.71496000000000004</c:v>
                </c:pt>
                <c:pt idx="23325">
                  <c:v>0.71503700000000003</c:v>
                </c:pt>
                <c:pt idx="23326">
                  <c:v>0.71511499999999995</c:v>
                </c:pt>
                <c:pt idx="23327">
                  <c:v>0.71519200000000005</c:v>
                </c:pt>
                <c:pt idx="23328">
                  <c:v>0.71526900000000004</c:v>
                </c:pt>
                <c:pt idx="23329">
                  <c:v>0.71534699999999996</c:v>
                </c:pt>
                <c:pt idx="23330">
                  <c:v>0.71542399999999995</c:v>
                </c:pt>
                <c:pt idx="23331">
                  <c:v>0.71550100000000005</c:v>
                </c:pt>
                <c:pt idx="23332">
                  <c:v>0.71557800000000005</c:v>
                </c:pt>
                <c:pt idx="23333">
                  <c:v>0.71565400000000001</c:v>
                </c:pt>
                <c:pt idx="23334">
                  <c:v>0.71573100000000001</c:v>
                </c:pt>
                <c:pt idx="23335">
                  <c:v>0.715808</c:v>
                </c:pt>
                <c:pt idx="23336">
                  <c:v>0.71588399999999996</c:v>
                </c:pt>
                <c:pt idx="23337">
                  <c:v>0.71596099999999996</c:v>
                </c:pt>
                <c:pt idx="23338">
                  <c:v>0.71603700000000003</c:v>
                </c:pt>
                <c:pt idx="23339">
                  <c:v>0.71611400000000003</c:v>
                </c:pt>
                <c:pt idx="23340">
                  <c:v>0.71618999999999999</c:v>
                </c:pt>
                <c:pt idx="23341">
                  <c:v>0.71626599999999996</c:v>
                </c:pt>
                <c:pt idx="23342">
                  <c:v>0.71634299999999995</c:v>
                </c:pt>
                <c:pt idx="23343">
                  <c:v>0.71641900000000003</c:v>
                </c:pt>
                <c:pt idx="23344">
                  <c:v>0.71649499999999999</c:v>
                </c:pt>
                <c:pt idx="23345">
                  <c:v>0.71657099999999996</c:v>
                </c:pt>
                <c:pt idx="23346">
                  <c:v>0.71664700000000003</c:v>
                </c:pt>
                <c:pt idx="23347">
                  <c:v>0.71672199999999997</c:v>
                </c:pt>
                <c:pt idx="23348">
                  <c:v>0.71679800000000005</c:v>
                </c:pt>
                <c:pt idx="23349">
                  <c:v>0.71687400000000001</c:v>
                </c:pt>
                <c:pt idx="23350">
                  <c:v>0.71694899999999995</c:v>
                </c:pt>
                <c:pt idx="23351">
                  <c:v>0.71702500000000002</c:v>
                </c:pt>
                <c:pt idx="23352">
                  <c:v>0.71709999999999996</c:v>
                </c:pt>
                <c:pt idx="23353">
                  <c:v>0.71717600000000004</c:v>
                </c:pt>
                <c:pt idx="23354">
                  <c:v>0.71725099999999997</c:v>
                </c:pt>
                <c:pt idx="23355">
                  <c:v>0.71732600000000002</c:v>
                </c:pt>
                <c:pt idx="23356">
                  <c:v>0.71740099999999996</c:v>
                </c:pt>
                <c:pt idx="23357">
                  <c:v>0.717476</c:v>
                </c:pt>
                <c:pt idx="23358">
                  <c:v>0.71755100000000005</c:v>
                </c:pt>
                <c:pt idx="23359">
                  <c:v>0.71762599999999999</c:v>
                </c:pt>
                <c:pt idx="23360">
                  <c:v>0.71770100000000003</c:v>
                </c:pt>
                <c:pt idx="23361">
                  <c:v>0.71777599999999997</c:v>
                </c:pt>
                <c:pt idx="23362">
                  <c:v>0.71784999999999999</c:v>
                </c:pt>
                <c:pt idx="23363">
                  <c:v>0.71792500000000004</c:v>
                </c:pt>
                <c:pt idx="23364">
                  <c:v>0.71799999999999997</c:v>
                </c:pt>
                <c:pt idx="23365">
                  <c:v>0.71807399999999999</c:v>
                </c:pt>
                <c:pt idx="23366">
                  <c:v>0.71814800000000001</c:v>
                </c:pt>
                <c:pt idx="23367">
                  <c:v>0.71822299999999994</c:v>
                </c:pt>
                <c:pt idx="23368">
                  <c:v>0.71829699999999996</c:v>
                </c:pt>
                <c:pt idx="23369">
                  <c:v>0.71837099999999998</c:v>
                </c:pt>
                <c:pt idx="23370">
                  <c:v>0.718445</c:v>
                </c:pt>
                <c:pt idx="23371">
                  <c:v>0.71851900000000002</c:v>
                </c:pt>
                <c:pt idx="23372">
                  <c:v>0.71859300000000004</c:v>
                </c:pt>
                <c:pt idx="23373">
                  <c:v>0.71866699999999994</c:v>
                </c:pt>
                <c:pt idx="23374">
                  <c:v>0.71874099999999996</c:v>
                </c:pt>
                <c:pt idx="23375">
                  <c:v>0.71881499999999998</c:v>
                </c:pt>
                <c:pt idx="23376">
                  <c:v>0.71888799999999997</c:v>
                </c:pt>
                <c:pt idx="23377">
                  <c:v>0.71896199999999999</c:v>
                </c:pt>
                <c:pt idx="23378">
                  <c:v>0.71903600000000001</c:v>
                </c:pt>
                <c:pt idx="23379">
                  <c:v>0.719109</c:v>
                </c:pt>
                <c:pt idx="23380">
                  <c:v>0.71918199999999999</c:v>
                </c:pt>
                <c:pt idx="23381">
                  <c:v>0.71925600000000001</c:v>
                </c:pt>
                <c:pt idx="23382">
                  <c:v>0.719329</c:v>
                </c:pt>
                <c:pt idx="23383">
                  <c:v>0.71940199999999999</c:v>
                </c:pt>
                <c:pt idx="23384">
                  <c:v>0.71947499999999998</c:v>
                </c:pt>
                <c:pt idx="23385">
                  <c:v>0.71954799999999997</c:v>
                </c:pt>
                <c:pt idx="23386">
                  <c:v>0.71962099999999996</c:v>
                </c:pt>
                <c:pt idx="23387">
                  <c:v>0.71969399999999994</c:v>
                </c:pt>
                <c:pt idx="23388">
                  <c:v>0.71976700000000005</c:v>
                </c:pt>
                <c:pt idx="23389">
                  <c:v>0.71984000000000004</c:v>
                </c:pt>
                <c:pt idx="23390">
                  <c:v>0.719912</c:v>
                </c:pt>
                <c:pt idx="23391">
                  <c:v>0.71998499999999999</c:v>
                </c:pt>
                <c:pt idx="23392">
                  <c:v>0.72005699999999995</c:v>
                </c:pt>
                <c:pt idx="23393">
                  <c:v>0.72013000000000005</c:v>
                </c:pt>
                <c:pt idx="23394">
                  <c:v>0.72020200000000001</c:v>
                </c:pt>
                <c:pt idx="23395">
                  <c:v>0.720275</c:v>
                </c:pt>
                <c:pt idx="23396">
                  <c:v>0.72034699999999996</c:v>
                </c:pt>
                <c:pt idx="23397">
                  <c:v>0.72041900000000003</c:v>
                </c:pt>
                <c:pt idx="23398">
                  <c:v>0.72049099999999999</c:v>
                </c:pt>
                <c:pt idx="23399">
                  <c:v>0.72056299999999995</c:v>
                </c:pt>
                <c:pt idx="23400">
                  <c:v>0.72063500000000003</c:v>
                </c:pt>
                <c:pt idx="23401">
                  <c:v>0.72070699999999999</c:v>
                </c:pt>
                <c:pt idx="23402">
                  <c:v>0.72077899999999995</c:v>
                </c:pt>
                <c:pt idx="23403">
                  <c:v>0.72085100000000002</c:v>
                </c:pt>
                <c:pt idx="23404">
                  <c:v>0.72092199999999995</c:v>
                </c:pt>
                <c:pt idx="23405">
                  <c:v>0.72099400000000002</c:v>
                </c:pt>
                <c:pt idx="23406">
                  <c:v>0.72106499999999996</c:v>
                </c:pt>
                <c:pt idx="23407">
                  <c:v>0.72113700000000003</c:v>
                </c:pt>
                <c:pt idx="23408">
                  <c:v>0.72120799999999996</c:v>
                </c:pt>
                <c:pt idx="23409">
                  <c:v>0.72128000000000003</c:v>
                </c:pt>
                <c:pt idx="23410">
                  <c:v>0.72135099999999996</c:v>
                </c:pt>
                <c:pt idx="23411">
                  <c:v>0.72142200000000001</c:v>
                </c:pt>
                <c:pt idx="23412">
                  <c:v>0.72149300000000005</c:v>
                </c:pt>
                <c:pt idx="23413">
                  <c:v>0.72156399999999998</c:v>
                </c:pt>
                <c:pt idx="23414">
                  <c:v>0.72163500000000003</c:v>
                </c:pt>
                <c:pt idx="23415">
                  <c:v>0.72170599999999996</c:v>
                </c:pt>
                <c:pt idx="23416">
                  <c:v>0.721777</c:v>
                </c:pt>
                <c:pt idx="23417">
                  <c:v>0.72184800000000005</c:v>
                </c:pt>
                <c:pt idx="23418">
                  <c:v>0.72191799999999995</c:v>
                </c:pt>
                <c:pt idx="23419">
                  <c:v>0.72198899999999999</c:v>
                </c:pt>
                <c:pt idx="23420">
                  <c:v>0.72205900000000001</c:v>
                </c:pt>
                <c:pt idx="23421">
                  <c:v>0.72213000000000005</c:v>
                </c:pt>
                <c:pt idx="23422">
                  <c:v>0.72219999999999995</c:v>
                </c:pt>
                <c:pt idx="23423">
                  <c:v>0.722271</c:v>
                </c:pt>
                <c:pt idx="23424">
                  <c:v>0.72234100000000001</c:v>
                </c:pt>
                <c:pt idx="23425">
                  <c:v>0.72241100000000003</c:v>
                </c:pt>
                <c:pt idx="23426">
                  <c:v>0.72248100000000004</c:v>
                </c:pt>
                <c:pt idx="23427">
                  <c:v>0.72255100000000005</c:v>
                </c:pt>
                <c:pt idx="23428">
                  <c:v>0.72262099999999996</c:v>
                </c:pt>
                <c:pt idx="23429">
                  <c:v>0.72269099999999997</c:v>
                </c:pt>
                <c:pt idx="23430">
                  <c:v>0.72276099999999999</c:v>
                </c:pt>
                <c:pt idx="23431">
                  <c:v>0.722831</c:v>
                </c:pt>
                <c:pt idx="23432">
                  <c:v>0.72290100000000002</c:v>
                </c:pt>
                <c:pt idx="23433">
                  <c:v>0.72297</c:v>
                </c:pt>
                <c:pt idx="23434">
                  <c:v>0.72304000000000002</c:v>
                </c:pt>
                <c:pt idx="23435">
                  <c:v>0.72311000000000003</c:v>
                </c:pt>
                <c:pt idx="23436">
                  <c:v>0.72317900000000002</c:v>
                </c:pt>
                <c:pt idx="23437">
                  <c:v>0.723248</c:v>
                </c:pt>
                <c:pt idx="23438">
                  <c:v>0.72331800000000002</c:v>
                </c:pt>
                <c:pt idx="23439">
                  <c:v>0.723387</c:v>
                </c:pt>
                <c:pt idx="23440">
                  <c:v>0.72345599999999999</c:v>
                </c:pt>
                <c:pt idx="23441">
                  <c:v>0.72352499999999997</c:v>
                </c:pt>
                <c:pt idx="23442">
                  <c:v>0.72359399999999996</c:v>
                </c:pt>
                <c:pt idx="23443">
                  <c:v>0.72366299999999995</c:v>
                </c:pt>
                <c:pt idx="23444">
                  <c:v>0.72373200000000004</c:v>
                </c:pt>
                <c:pt idx="23445">
                  <c:v>0.72380100000000003</c:v>
                </c:pt>
                <c:pt idx="23446">
                  <c:v>0.72387000000000001</c:v>
                </c:pt>
                <c:pt idx="23447">
                  <c:v>0.723939</c:v>
                </c:pt>
                <c:pt idx="23448">
                  <c:v>0.72400699999999996</c:v>
                </c:pt>
                <c:pt idx="23449">
                  <c:v>0.72407600000000005</c:v>
                </c:pt>
                <c:pt idx="23450">
                  <c:v>0.72414400000000001</c:v>
                </c:pt>
                <c:pt idx="23451">
                  <c:v>0.724213</c:v>
                </c:pt>
                <c:pt idx="23452">
                  <c:v>0.72428099999999995</c:v>
                </c:pt>
                <c:pt idx="23453">
                  <c:v>0.72434900000000002</c:v>
                </c:pt>
                <c:pt idx="23454">
                  <c:v>0.72441800000000001</c:v>
                </c:pt>
                <c:pt idx="23455">
                  <c:v>0.72448599999999996</c:v>
                </c:pt>
                <c:pt idx="23456">
                  <c:v>0.72455400000000003</c:v>
                </c:pt>
                <c:pt idx="23457">
                  <c:v>0.72462199999999999</c:v>
                </c:pt>
                <c:pt idx="23458">
                  <c:v>0.72468999999999995</c:v>
                </c:pt>
                <c:pt idx="23459">
                  <c:v>0.72475800000000001</c:v>
                </c:pt>
                <c:pt idx="23460">
                  <c:v>0.72482599999999997</c:v>
                </c:pt>
                <c:pt idx="23461">
                  <c:v>0.72489300000000001</c:v>
                </c:pt>
                <c:pt idx="23462">
                  <c:v>0.72496099999999997</c:v>
                </c:pt>
                <c:pt idx="23463">
                  <c:v>0.72502900000000003</c:v>
                </c:pt>
                <c:pt idx="23464">
                  <c:v>0.72509599999999996</c:v>
                </c:pt>
                <c:pt idx="23465">
                  <c:v>0.72516400000000003</c:v>
                </c:pt>
                <c:pt idx="23466">
                  <c:v>0.72523099999999996</c:v>
                </c:pt>
                <c:pt idx="23467">
                  <c:v>0.72529900000000003</c:v>
                </c:pt>
                <c:pt idx="23468">
                  <c:v>0.72536599999999996</c:v>
                </c:pt>
                <c:pt idx="23469">
                  <c:v>0.72543299999999999</c:v>
                </c:pt>
                <c:pt idx="23470">
                  <c:v>0.72550000000000003</c:v>
                </c:pt>
                <c:pt idx="23471">
                  <c:v>0.72556799999999999</c:v>
                </c:pt>
                <c:pt idx="23472">
                  <c:v>0.72563500000000003</c:v>
                </c:pt>
                <c:pt idx="23473">
                  <c:v>0.72570199999999996</c:v>
                </c:pt>
                <c:pt idx="23474">
                  <c:v>0.725769</c:v>
                </c:pt>
                <c:pt idx="23475">
                  <c:v>0.72583500000000001</c:v>
                </c:pt>
                <c:pt idx="23476">
                  <c:v>0.72590200000000005</c:v>
                </c:pt>
                <c:pt idx="23477">
                  <c:v>0.72596899999999998</c:v>
                </c:pt>
                <c:pt idx="23478">
                  <c:v>0.72603600000000001</c:v>
                </c:pt>
                <c:pt idx="23479">
                  <c:v>0.72610200000000003</c:v>
                </c:pt>
                <c:pt idx="23480">
                  <c:v>0.72616899999999995</c:v>
                </c:pt>
                <c:pt idx="23481">
                  <c:v>0.72623499999999996</c:v>
                </c:pt>
                <c:pt idx="23482">
                  <c:v>0.72630099999999997</c:v>
                </c:pt>
                <c:pt idx="23483">
                  <c:v>0.72636800000000001</c:v>
                </c:pt>
                <c:pt idx="23484">
                  <c:v>0.72643400000000002</c:v>
                </c:pt>
                <c:pt idx="23485">
                  <c:v>0.72650000000000003</c:v>
                </c:pt>
                <c:pt idx="23486">
                  <c:v>0.72656600000000005</c:v>
                </c:pt>
                <c:pt idx="23487">
                  <c:v>0.72663199999999994</c:v>
                </c:pt>
                <c:pt idx="23488">
                  <c:v>0.72669799999999996</c:v>
                </c:pt>
                <c:pt idx="23489">
                  <c:v>0.72676399999999997</c:v>
                </c:pt>
                <c:pt idx="23490">
                  <c:v>0.72682999999999998</c:v>
                </c:pt>
                <c:pt idx="23491">
                  <c:v>0.72689599999999999</c:v>
                </c:pt>
                <c:pt idx="23492">
                  <c:v>0.726962</c:v>
                </c:pt>
                <c:pt idx="23493">
                  <c:v>0.72702699999999998</c:v>
                </c:pt>
                <c:pt idx="23494">
                  <c:v>0.72709299999999999</c:v>
                </c:pt>
                <c:pt idx="23495">
                  <c:v>0.727159</c:v>
                </c:pt>
                <c:pt idx="23496">
                  <c:v>0.72722399999999998</c:v>
                </c:pt>
                <c:pt idx="23497">
                  <c:v>0.72728999999999999</c:v>
                </c:pt>
                <c:pt idx="23498">
                  <c:v>0.72735499999999997</c:v>
                </c:pt>
                <c:pt idx="23499">
                  <c:v>0.72741999999999996</c:v>
                </c:pt>
                <c:pt idx="23500">
                  <c:v>0.72748500000000005</c:v>
                </c:pt>
                <c:pt idx="23501">
                  <c:v>0.72755099999999995</c:v>
                </c:pt>
                <c:pt idx="23502">
                  <c:v>0.72761600000000004</c:v>
                </c:pt>
                <c:pt idx="23503">
                  <c:v>0.72768100000000002</c:v>
                </c:pt>
                <c:pt idx="23504">
                  <c:v>0.727746</c:v>
                </c:pt>
                <c:pt idx="23505">
                  <c:v>0.72781099999999999</c:v>
                </c:pt>
                <c:pt idx="23506">
                  <c:v>0.72787500000000005</c:v>
                </c:pt>
                <c:pt idx="23507">
                  <c:v>0.72794000000000003</c:v>
                </c:pt>
                <c:pt idx="23508">
                  <c:v>0.72800500000000001</c:v>
                </c:pt>
                <c:pt idx="23509">
                  <c:v>0.72806999999999999</c:v>
                </c:pt>
                <c:pt idx="23510">
                  <c:v>0.72813399999999995</c:v>
                </c:pt>
                <c:pt idx="23511">
                  <c:v>0.72819900000000004</c:v>
                </c:pt>
                <c:pt idx="23512">
                  <c:v>0.72826299999999999</c:v>
                </c:pt>
                <c:pt idx="23513">
                  <c:v>0.72832799999999998</c:v>
                </c:pt>
                <c:pt idx="23514">
                  <c:v>0.72839200000000004</c:v>
                </c:pt>
                <c:pt idx="23515">
                  <c:v>0.72845599999999999</c:v>
                </c:pt>
                <c:pt idx="23516">
                  <c:v>0.72851999999999995</c:v>
                </c:pt>
                <c:pt idx="23517">
                  <c:v>0.72858500000000004</c:v>
                </c:pt>
                <c:pt idx="23518">
                  <c:v>0.72864899999999999</c:v>
                </c:pt>
                <c:pt idx="23519">
                  <c:v>0.72871300000000006</c:v>
                </c:pt>
                <c:pt idx="23520">
                  <c:v>0.72877700000000001</c:v>
                </c:pt>
                <c:pt idx="23521">
                  <c:v>0.72884000000000004</c:v>
                </c:pt>
                <c:pt idx="23522">
                  <c:v>0.728904</c:v>
                </c:pt>
                <c:pt idx="23523">
                  <c:v>0.72896799999999995</c:v>
                </c:pt>
                <c:pt idx="23524">
                  <c:v>0.72903200000000001</c:v>
                </c:pt>
                <c:pt idx="23525">
                  <c:v>0.72909500000000005</c:v>
                </c:pt>
                <c:pt idx="23526">
                  <c:v>0.729159</c:v>
                </c:pt>
                <c:pt idx="23527">
                  <c:v>0.72922299999999995</c:v>
                </c:pt>
                <c:pt idx="23528">
                  <c:v>0.72928599999999999</c:v>
                </c:pt>
                <c:pt idx="23529">
                  <c:v>0.72934900000000003</c:v>
                </c:pt>
                <c:pt idx="23530">
                  <c:v>0.72941299999999998</c:v>
                </c:pt>
                <c:pt idx="23531">
                  <c:v>0.72947600000000001</c:v>
                </c:pt>
                <c:pt idx="23532">
                  <c:v>0.72953900000000005</c:v>
                </c:pt>
                <c:pt idx="23533">
                  <c:v>0.72960199999999997</c:v>
                </c:pt>
                <c:pt idx="23534">
                  <c:v>0.72966500000000001</c:v>
                </c:pt>
                <c:pt idx="23535">
                  <c:v>0.72972800000000004</c:v>
                </c:pt>
                <c:pt idx="23536">
                  <c:v>0.72979099999999997</c:v>
                </c:pt>
                <c:pt idx="23537">
                  <c:v>0.729854</c:v>
                </c:pt>
                <c:pt idx="23538">
                  <c:v>0.72991700000000004</c:v>
                </c:pt>
                <c:pt idx="23539">
                  <c:v>0.72997999999999996</c:v>
                </c:pt>
                <c:pt idx="23540">
                  <c:v>0.730043</c:v>
                </c:pt>
                <c:pt idx="23541">
                  <c:v>0.730105</c:v>
                </c:pt>
                <c:pt idx="23542">
                  <c:v>0.73016800000000004</c:v>
                </c:pt>
                <c:pt idx="23543">
                  <c:v>0.73023000000000005</c:v>
                </c:pt>
                <c:pt idx="23544">
                  <c:v>0.73029299999999997</c:v>
                </c:pt>
                <c:pt idx="23545">
                  <c:v>0.73035499999999998</c:v>
                </c:pt>
                <c:pt idx="23546">
                  <c:v>0.73041800000000001</c:v>
                </c:pt>
                <c:pt idx="23547">
                  <c:v>0.73048000000000002</c:v>
                </c:pt>
                <c:pt idx="23548">
                  <c:v>0.73054200000000002</c:v>
                </c:pt>
                <c:pt idx="23549">
                  <c:v>0.73060400000000003</c:v>
                </c:pt>
                <c:pt idx="23550">
                  <c:v>0.73066600000000004</c:v>
                </c:pt>
                <c:pt idx="23551">
                  <c:v>0.73072800000000004</c:v>
                </c:pt>
                <c:pt idx="23552">
                  <c:v>0.73079000000000005</c:v>
                </c:pt>
                <c:pt idx="23553">
                  <c:v>0.73085199999999995</c:v>
                </c:pt>
                <c:pt idx="23554">
                  <c:v>0.73091399999999995</c:v>
                </c:pt>
                <c:pt idx="23555">
                  <c:v>0.73097599999999996</c:v>
                </c:pt>
                <c:pt idx="23556">
                  <c:v>0.73103799999999997</c:v>
                </c:pt>
                <c:pt idx="23557">
                  <c:v>0.73109900000000005</c:v>
                </c:pt>
                <c:pt idx="23558">
                  <c:v>0.73116099999999995</c:v>
                </c:pt>
                <c:pt idx="23559">
                  <c:v>0.73122299999999996</c:v>
                </c:pt>
                <c:pt idx="23560">
                  <c:v>0.73128400000000005</c:v>
                </c:pt>
                <c:pt idx="23561">
                  <c:v>0.73134600000000005</c:v>
                </c:pt>
                <c:pt idx="23562">
                  <c:v>0.73140700000000003</c:v>
                </c:pt>
                <c:pt idx="23563">
                  <c:v>0.73146800000000001</c:v>
                </c:pt>
                <c:pt idx="23564">
                  <c:v>0.73152899999999998</c:v>
                </c:pt>
                <c:pt idx="23565">
                  <c:v>0.73159099999999999</c:v>
                </c:pt>
                <c:pt idx="23566">
                  <c:v>0.73165199999999997</c:v>
                </c:pt>
                <c:pt idx="23567">
                  <c:v>0.73171299999999995</c:v>
                </c:pt>
                <c:pt idx="23568">
                  <c:v>0.73177400000000004</c:v>
                </c:pt>
                <c:pt idx="23569">
                  <c:v>0.73183500000000001</c:v>
                </c:pt>
                <c:pt idx="23570">
                  <c:v>0.73189599999999999</c:v>
                </c:pt>
                <c:pt idx="23571">
                  <c:v>0.73195699999999997</c:v>
                </c:pt>
                <c:pt idx="23572">
                  <c:v>0.73201700000000003</c:v>
                </c:pt>
                <c:pt idx="23573">
                  <c:v>0.73207800000000001</c:v>
                </c:pt>
                <c:pt idx="23574">
                  <c:v>0.73213899999999998</c:v>
                </c:pt>
                <c:pt idx="23575">
                  <c:v>0.73219900000000004</c:v>
                </c:pt>
                <c:pt idx="23576">
                  <c:v>0.73226000000000002</c:v>
                </c:pt>
                <c:pt idx="23577">
                  <c:v>0.73231999999999997</c:v>
                </c:pt>
                <c:pt idx="23578">
                  <c:v>0.73238099999999995</c:v>
                </c:pt>
                <c:pt idx="23579">
                  <c:v>0.73244100000000001</c:v>
                </c:pt>
                <c:pt idx="23580">
                  <c:v>0.73250099999999996</c:v>
                </c:pt>
                <c:pt idx="23581">
                  <c:v>0.73256200000000005</c:v>
                </c:pt>
                <c:pt idx="23582">
                  <c:v>0.732622</c:v>
                </c:pt>
                <c:pt idx="23583">
                  <c:v>0.73268200000000006</c:v>
                </c:pt>
                <c:pt idx="23584">
                  <c:v>0.732742</c:v>
                </c:pt>
                <c:pt idx="23585">
                  <c:v>0.73280199999999995</c:v>
                </c:pt>
                <c:pt idx="23586">
                  <c:v>0.73286200000000001</c:v>
                </c:pt>
                <c:pt idx="23587">
                  <c:v>0.73292199999999996</c:v>
                </c:pt>
                <c:pt idx="23588">
                  <c:v>0.73298200000000002</c:v>
                </c:pt>
                <c:pt idx="23589">
                  <c:v>0.73304100000000005</c:v>
                </c:pt>
                <c:pt idx="23590">
                  <c:v>0.733101</c:v>
                </c:pt>
                <c:pt idx="23591">
                  <c:v>0.73316099999999995</c:v>
                </c:pt>
                <c:pt idx="23592">
                  <c:v>0.73321999999999998</c:v>
                </c:pt>
                <c:pt idx="23593">
                  <c:v>0.73328000000000004</c:v>
                </c:pt>
                <c:pt idx="23594">
                  <c:v>0.73333899999999996</c:v>
                </c:pt>
                <c:pt idx="23595">
                  <c:v>0.73339900000000002</c:v>
                </c:pt>
                <c:pt idx="23596">
                  <c:v>0.73345800000000005</c:v>
                </c:pt>
                <c:pt idx="23597">
                  <c:v>0.73351699999999997</c:v>
                </c:pt>
                <c:pt idx="23598">
                  <c:v>0.73357700000000003</c:v>
                </c:pt>
                <c:pt idx="23599">
                  <c:v>0.73363599999999995</c:v>
                </c:pt>
                <c:pt idx="23600">
                  <c:v>0.73369499999999999</c:v>
                </c:pt>
                <c:pt idx="23601">
                  <c:v>0.73375400000000002</c:v>
                </c:pt>
                <c:pt idx="23602">
                  <c:v>0.73381300000000005</c:v>
                </c:pt>
                <c:pt idx="23603">
                  <c:v>0.73387199999999997</c:v>
                </c:pt>
                <c:pt idx="23604">
                  <c:v>0.733931</c:v>
                </c:pt>
                <c:pt idx="23605">
                  <c:v>0.73399000000000003</c:v>
                </c:pt>
                <c:pt idx="23606">
                  <c:v>0.73404899999999995</c:v>
                </c:pt>
                <c:pt idx="23607">
                  <c:v>0.73410699999999995</c:v>
                </c:pt>
                <c:pt idx="23608">
                  <c:v>0.73416599999999999</c:v>
                </c:pt>
                <c:pt idx="23609">
                  <c:v>0.73422500000000002</c:v>
                </c:pt>
                <c:pt idx="23610">
                  <c:v>0.73428300000000002</c:v>
                </c:pt>
                <c:pt idx="23611">
                  <c:v>0.73434200000000005</c:v>
                </c:pt>
                <c:pt idx="23612">
                  <c:v>0.73440000000000005</c:v>
                </c:pt>
                <c:pt idx="23613">
                  <c:v>0.73445800000000006</c:v>
                </c:pt>
                <c:pt idx="23614">
                  <c:v>0.73451699999999998</c:v>
                </c:pt>
                <c:pt idx="23615">
                  <c:v>0.73457499999999998</c:v>
                </c:pt>
                <c:pt idx="23616">
                  <c:v>0.73463299999999998</c:v>
                </c:pt>
                <c:pt idx="23617">
                  <c:v>0.73469099999999998</c:v>
                </c:pt>
                <c:pt idx="23618">
                  <c:v>0.73474899999999999</c:v>
                </c:pt>
                <c:pt idx="23619">
                  <c:v>0.73480699999999999</c:v>
                </c:pt>
                <c:pt idx="23620">
                  <c:v>0.73486499999999999</c:v>
                </c:pt>
                <c:pt idx="23621">
                  <c:v>0.73492299999999999</c:v>
                </c:pt>
                <c:pt idx="23622">
                  <c:v>0.734981</c:v>
                </c:pt>
                <c:pt idx="23623">
                  <c:v>0.735039</c:v>
                </c:pt>
                <c:pt idx="23624">
                  <c:v>0.735097</c:v>
                </c:pt>
                <c:pt idx="23625">
                  <c:v>0.73515399999999997</c:v>
                </c:pt>
                <c:pt idx="23626">
                  <c:v>0.73521199999999998</c:v>
                </c:pt>
                <c:pt idx="23627">
                  <c:v>0.73526999999999998</c:v>
                </c:pt>
                <c:pt idx="23628">
                  <c:v>0.73532699999999995</c:v>
                </c:pt>
                <c:pt idx="23629">
                  <c:v>0.73538499999999996</c:v>
                </c:pt>
                <c:pt idx="23630">
                  <c:v>0.73544200000000004</c:v>
                </c:pt>
                <c:pt idx="23631">
                  <c:v>0.73549900000000001</c:v>
                </c:pt>
                <c:pt idx="23632">
                  <c:v>0.73555700000000002</c:v>
                </c:pt>
                <c:pt idx="23633">
                  <c:v>0.73561399999999999</c:v>
                </c:pt>
                <c:pt idx="23634">
                  <c:v>0.73567099999999996</c:v>
                </c:pt>
                <c:pt idx="23635">
                  <c:v>0.73572800000000005</c:v>
                </c:pt>
                <c:pt idx="23636">
                  <c:v>0.73578500000000002</c:v>
                </c:pt>
                <c:pt idx="23637">
                  <c:v>0.735842</c:v>
                </c:pt>
                <c:pt idx="23638">
                  <c:v>0.73589899999999997</c:v>
                </c:pt>
                <c:pt idx="23639">
                  <c:v>0.73595600000000005</c:v>
                </c:pt>
                <c:pt idx="23640">
                  <c:v>0.73601300000000003</c:v>
                </c:pt>
                <c:pt idx="23641">
                  <c:v>0.73607</c:v>
                </c:pt>
                <c:pt idx="23642">
                  <c:v>0.73612699999999998</c:v>
                </c:pt>
                <c:pt idx="23643">
                  <c:v>0.73618300000000003</c:v>
                </c:pt>
                <c:pt idx="23644">
                  <c:v>0.73624000000000001</c:v>
                </c:pt>
                <c:pt idx="23645">
                  <c:v>0.73629599999999995</c:v>
                </c:pt>
                <c:pt idx="23646">
                  <c:v>0.73635300000000004</c:v>
                </c:pt>
                <c:pt idx="23647">
                  <c:v>0.73640899999999998</c:v>
                </c:pt>
                <c:pt idx="23648">
                  <c:v>0.73646599999999995</c:v>
                </c:pt>
                <c:pt idx="23649">
                  <c:v>0.73652200000000001</c:v>
                </c:pt>
                <c:pt idx="23650">
                  <c:v>0.73657799999999995</c:v>
                </c:pt>
                <c:pt idx="23651">
                  <c:v>0.73663500000000004</c:v>
                </c:pt>
                <c:pt idx="23652">
                  <c:v>0.73669099999999998</c:v>
                </c:pt>
                <c:pt idx="23653">
                  <c:v>0.73674700000000004</c:v>
                </c:pt>
                <c:pt idx="23654">
                  <c:v>0.73680299999999999</c:v>
                </c:pt>
                <c:pt idx="23655">
                  <c:v>0.73685900000000004</c:v>
                </c:pt>
                <c:pt idx="23656">
                  <c:v>0.73691499999999999</c:v>
                </c:pt>
                <c:pt idx="23657">
                  <c:v>0.73697100000000004</c:v>
                </c:pt>
                <c:pt idx="23658">
                  <c:v>0.73702699999999999</c:v>
                </c:pt>
                <c:pt idx="23659">
                  <c:v>0.73708300000000004</c:v>
                </c:pt>
                <c:pt idx="23660">
                  <c:v>0.73713799999999996</c:v>
                </c:pt>
                <c:pt idx="23661">
                  <c:v>0.73719400000000002</c:v>
                </c:pt>
                <c:pt idx="23662">
                  <c:v>0.73724999999999996</c:v>
                </c:pt>
                <c:pt idx="23663">
                  <c:v>0.73730499999999999</c:v>
                </c:pt>
                <c:pt idx="23664">
                  <c:v>0.73736100000000004</c:v>
                </c:pt>
                <c:pt idx="23665">
                  <c:v>0.73741599999999996</c:v>
                </c:pt>
                <c:pt idx="23666">
                  <c:v>0.73747200000000002</c:v>
                </c:pt>
                <c:pt idx="23667">
                  <c:v>0.73752700000000004</c:v>
                </c:pt>
                <c:pt idx="23668">
                  <c:v>0.73758199999999996</c:v>
                </c:pt>
                <c:pt idx="23669">
                  <c:v>0.73763699999999999</c:v>
                </c:pt>
                <c:pt idx="23670">
                  <c:v>0.73769300000000004</c:v>
                </c:pt>
                <c:pt idx="23671">
                  <c:v>0.73774799999999996</c:v>
                </c:pt>
                <c:pt idx="23672">
                  <c:v>0.73780299999999999</c:v>
                </c:pt>
                <c:pt idx="23673">
                  <c:v>0.73785800000000001</c:v>
                </c:pt>
                <c:pt idx="23674">
                  <c:v>0.73791300000000004</c:v>
                </c:pt>
                <c:pt idx="23675">
                  <c:v>0.73796799999999996</c:v>
                </c:pt>
                <c:pt idx="23676">
                  <c:v>0.73802299999999998</c:v>
                </c:pt>
                <c:pt idx="23677">
                  <c:v>0.73807800000000001</c:v>
                </c:pt>
                <c:pt idx="23678">
                  <c:v>0.73813200000000001</c:v>
                </c:pt>
                <c:pt idx="23679">
                  <c:v>0.73818700000000004</c:v>
                </c:pt>
                <c:pt idx="23680">
                  <c:v>0.73824199999999995</c:v>
                </c:pt>
                <c:pt idx="23681">
                  <c:v>0.73829599999999995</c:v>
                </c:pt>
                <c:pt idx="23682">
                  <c:v>0.73835099999999998</c:v>
                </c:pt>
                <c:pt idx="23683">
                  <c:v>0.73840499999999998</c:v>
                </c:pt>
                <c:pt idx="23684">
                  <c:v>0.73846000000000001</c:v>
                </c:pt>
                <c:pt idx="23685">
                  <c:v>0.738514</c:v>
                </c:pt>
                <c:pt idx="23686">
                  <c:v>0.738568</c:v>
                </c:pt>
                <c:pt idx="23687">
                  <c:v>0.73862300000000003</c:v>
                </c:pt>
                <c:pt idx="23688">
                  <c:v>0.73867700000000003</c:v>
                </c:pt>
                <c:pt idx="23689">
                  <c:v>0.73873100000000003</c:v>
                </c:pt>
                <c:pt idx="23690">
                  <c:v>0.73878500000000003</c:v>
                </c:pt>
                <c:pt idx="23691">
                  <c:v>0.73883900000000002</c:v>
                </c:pt>
                <c:pt idx="23692">
                  <c:v>0.73889300000000002</c:v>
                </c:pt>
                <c:pt idx="23693">
                  <c:v>0.73894700000000002</c:v>
                </c:pt>
                <c:pt idx="23694">
                  <c:v>0.73900100000000002</c:v>
                </c:pt>
                <c:pt idx="23695">
                  <c:v>0.73905500000000002</c:v>
                </c:pt>
                <c:pt idx="23696">
                  <c:v>0.73910900000000002</c:v>
                </c:pt>
                <c:pt idx="23697">
                  <c:v>0.73916300000000001</c:v>
                </c:pt>
                <c:pt idx="23698">
                  <c:v>0.73921599999999998</c:v>
                </c:pt>
                <c:pt idx="23699">
                  <c:v>0.73926999999999998</c:v>
                </c:pt>
                <c:pt idx="23700">
                  <c:v>0.73932399999999998</c:v>
                </c:pt>
                <c:pt idx="23701">
                  <c:v>0.73937699999999995</c:v>
                </c:pt>
                <c:pt idx="23702">
                  <c:v>0.73943099999999995</c:v>
                </c:pt>
                <c:pt idx="23703">
                  <c:v>0.73948400000000003</c:v>
                </c:pt>
                <c:pt idx="23704">
                  <c:v>0.739537</c:v>
                </c:pt>
                <c:pt idx="23705">
                  <c:v>0.739591</c:v>
                </c:pt>
                <c:pt idx="23706">
                  <c:v>0.73964399999999997</c:v>
                </c:pt>
                <c:pt idx="23707">
                  <c:v>0.73969700000000005</c:v>
                </c:pt>
                <c:pt idx="23708">
                  <c:v>0.73975000000000002</c:v>
                </c:pt>
                <c:pt idx="23709">
                  <c:v>0.73980400000000002</c:v>
                </c:pt>
                <c:pt idx="23710">
                  <c:v>0.73985699999999999</c:v>
                </c:pt>
                <c:pt idx="23711">
                  <c:v>0.73990999999999996</c:v>
                </c:pt>
                <c:pt idx="23712">
                  <c:v>0.73996300000000004</c:v>
                </c:pt>
                <c:pt idx="23713">
                  <c:v>0.74001600000000001</c:v>
                </c:pt>
                <c:pt idx="23714">
                  <c:v>0.74006799999999995</c:v>
                </c:pt>
                <c:pt idx="23715">
                  <c:v>0.74012100000000003</c:v>
                </c:pt>
                <c:pt idx="23716">
                  <c:v>0.740174</c:v>
                </c:pt>
                <c:pt idx="23717">
                  <c:v>0.74022699999999997</c:v>
                </c:pt>
                <c:pt idx="23718">
                  <c:v>0.74027900000000002</c:v>
                </c:pt>
                <c:pt idx="23719">
                  <c:v>0.74033199999999999</c:v>
                </c:pt>
                <c:pt idx="23720">
                  <c:v>0.74038400000000004</c:v>
                </c:pt>
                <c:pt idx="23721">
                  <c:v>0.74043700000000001</c:v>
                </c:pt>
                <c:pt idx="23722">
                  <c:v>0.74048899999999995</c:v>
                </c:pt>
                <c:pt idx="23723">
                  <c:v>0.74054200000000003</c:v>
                </c:pt>
                <c:pt idx="23724">
                  <c:v>0.74059399999999997</c:v>
                </c:pt>
                <c:pt idx="23725">
                  <c:v>0.74064600000000003</c:v>
                </c:pt>
                <c:pt idx="23726">
                  <c:v>0.740699</c:v>
                </c:pt>
                <c:pt idx="23727">
                  <c:v>0.74075100000000005</c:v>
                </c:pt>
                <c:pt idx="23728">
                  <c:v>0.74080299999999999</c:v>
                </c:pt>
                <c:pt idx="23729">
                  <c:v>0.74085500000000004</c:v>
                </c:pt>
                <c:pt idx="23730">
                  <c:v>0.74090699999999998</c:v>
                </c:pt>
                <c:pt idx="23731">
                  <c:v>0.74095900000000003</c:v>
                </c:pt>
                <c:pt idx="23732">
                  <c:v>0.74101099999999998</c:v>
                </c:pt>
                <c:pt idx="23733">
                  <c:v>0.74106300000000003</c:v>
                </c:pt>
                <c:pt idx="23734">
                  <c:v>0.74111499999999997</c:v>
                </c:pt>
                <c:pt idx="23735">
                  <c:v>0.74116700000000002</c:v>
                </c:pt>
                <c:pt idx="23736">
                  <c:v>0.74121800000000004</c:v>
                </c:pt>
                <c:pt idx="23737">
                  <c:v>0.74126999999999998</c:v>
                </c:pt>
                <c:pt idx="23738">
                  <c:v>0.74132200000000004</c:v>
                </c:pt>
                <c:pt idx="23739">
                  <c:v>0.74137299999999995</c:v>
                </c:pt>
                <c:pt idx="23740">
                  <c:v>0.741425</c:v>
                </c:pt>
                <c:pt idx="23741">
                  <c:v>0.74147600000000002</c:v>
                </c:pt>
                <c:pt idx="23742">
                  <c:v>0.74152799999999996</c:v>
                </c:pt>
                <c:pt idx="23743">
                  <c:v>0.74157899999999999</c:v>
                </c:pt>
                <c:pt idx="23744">
                  <c:v>0.74163000000000001</c:v>
                </c:pt>
                <c:pt idx="23745">
                  <c:v>0.74168199999999995</c:v>
                </c:pt>
                <c:pt idx="23746">
                  <c:v>0.74173299999999998</c:v>
                </c:pt>
                <c:pt idx="23747">
                  <c:v>0.741784</c:v>
                </c:pt>
                <c:pt idx="23748">
                  <c:v>0.74183500000000002</c:v>
                </c:pt>
                <c:pt idx="23749">
                  <c:v>0.74188600000000005</c:v>
                </c:pt>
                <c:pt idx="23750">
                  <c:v>0.74193699999999996</c:v>
                </c:pt>
                <c:pt idx="23751">
                  <c:v>0.74198799999999998</c:v>
                </c:pt>
                <c:pt idx="23752">
                  <c:v>0.742039</c:v>
                </c:pt>
                <c:pt idx="23753">
                  <c:v>0.74209000000000003</c:v>
                </c:pt>
                <c:pt idx="23754">
                  <c:v>0.74214100000000005</c:v>
                </c:pt>
                <c:pt idx="23755">
                  <c:v>0.74219199999999996</c:v>
                </c:pt>
                <c:pt idx="23756">
                  <c:v>0.74224199999999996</c:v>
                </c:pt>
                <c:pt idx="23757">
                  <c:v>0.74229299999999998</c:v>
                </c:pt>
                <c:pt idx="23758">
                  <c:v>0.742344</c:v>
                </c:pt>
                <c:pt idx="23759">
                  <c:v>0.742394</c:v>
                </c:pt>
                <c:pt idx="23760">
                  <c:v>0.74244500000000002</c:v>
                </c:pt>
                <c:pt idx="23761">
                  <c:v>0.74249500000000002</c:v>
                </c:pt>
                <c:pt idx="23762">
                  <c:v>0.74254600000000004</c:v>
                </c:pt>
                <c:pt idx="23763">
                  <c:v>0.74259600000000003</c:v>
                </c:pt>
                <c:pt idx="23764">
                  <c:v>0.74264600000000003</c:v>
                </c:pt>
                <c:pt idx="23765">
                  <c:v>0.74269700000000005</c:v>
                </c:pt>
                <c:pt idx="23766">
                  <c:v>0.74274700000000005</c:v>
                </c:pt>
                <c:pt idx="23767">
                  <c:v>0.74279700000000004</c:v>
                </c:pt>
                <c:pt idx="23768">
                  <c:v>0.74284700000000004</c:v>
                </c:pt>
                <c:pt idx="23769">
                  <c:v>0.74289700000000003</c:v>
                </c:pt>
                <c:pt idx="23770">
                  <c:v>0.74294700000000002</c:v>
                </c:pt>
                <c:pt idx="23771">
                  <c:v>0.74299700000000002</c:v>
                </c:pt>
                <c:pt idx="23772">
                  <c:v>0.74304700000000001</c:v>
                </c:pt>
                <c:pt idx="23773">
                  <c:v>0.74309700000000001</c:v>
                </c:pt>
                <c:pt idx="23774">
                  <c:v>0.743147</c:v>
                </c:pt>
                <c:pt idx="23775">
                  <c:v>0.743197</c:v>
                </c:pt>
                <c:pt idx="23776">
                  <c:v>0.74324599999999996</c:v>
                </c:pt>
                <c:pt idx="23777">
                  <c:v>0.74329599999999996</c:v>
                </c:pt>
                <c:pt idx="23778">
                  <c:v>0.74334599999999995</c:v>
                </c:pt>
                <c:pt idx="23779">
                  <c:v>0.74339500000000003</c:v>
                </c:pt>
                <c:pt idx="23780">
                  <c:v>0.74344500000000002</c:v>
                </c:pt>
                <c:pt idx="23781">
                  <c:v>0.74349399999999999</c:v>
                </c:pt>
                <c:pt idx="23782">
                  <c:v>0.74354399999999998</c:v>
                </c:pt>
                <c:pt idx="23783">
                  <c:v>0.74359299999999995</c:v>
                </c:pt>
                <c:pt idx="23784">
                  <c:v>0.74364200000000003</c:v>
                </c:pt>
                <c:pt idx="23785">
                  <c:v>0.74369200000000002</c:v>
                </c:pt>
                <c:pt idx="23786">
                  <c:v>0.74374099999999999</c:v>
                </c:pt>
                <c:pt idx="23787">
                  <c:v>0.74378999999999995</c:v>
                </c:pt>
                <c:pt idx="23788">
                  <c:v>0.74383900000000003</c:v>
                </c:pt>
                <c:pt idx="23789">
                  <c:v>0.74388799999999999</c:v>
                </c:pt>
                <c:pt idx="23790">
                  <c:v>0.74393799999999999</c:v>
                </c:pt>
                <c:pt idx="23791">
                  <c:v>0.74398699999999995</c:v>
                </c:pt>
                <c:pt idx="23792">
                  <c:v>0.744035</c:v>
                </c:pt>
                <c:pt idx="23793">
                  <c:v>0.74408399999999997</c:v>
                </c:pt>
                <c:pt idx="23794">
                  <c:v>0.74413300000000004</c:v>
                </c:pt>
                <c:pt idx="23795">
                  <c:v>0.74418200000000001</c:v>
                </c:pt>
                <c:pt idx="23796">
                  <c:v>0.74423099999999998</c:v>
                </c:pt>
                <c:pt idx="23797">
                  <c:v>0.74428000000000005</c:v>
                </c:pt>
                <c:pt idx="23798">
                  <c:v>0.74432799999999999</c:v>
                </c:pt>
                <c:pt idx="23799">
                  <c:v>0.74437699999999996</c:v>
                </c:pt>
                <c:pt idx="23800">
                  <c:v>0.744425</c:v>
                </c:pt>
                <c:pt idx="23801">
                  <c:v>0.74447399999999997</c:v>
                </c:pt>
                <c:pt idx="23802">
                  <c:v>0.74452200000000002</c:v>
                </c:pt>
                <c:pt idx="23803">
                  <c:v>0.74457099999999998</c:v>
                </c:pt>
                <c:pt idx="23804">
                  <c:v>0.74461900000000003</c:v>
                </c:pt>
                <c:pt idx="23805">
                  <c:v>0.744668</c:v>
                </c:pt>
                <c:pt idx="23806">
                  <c:v>0.74471600000000004</c:v>
                </c:pt>
                <c:pt idx="23807">
                  <c:v>0.74476399999999998</c:v>
                </c:pt>
                <c:pt idx="23808">
                  <c:v>0.74481200000000003</c:v>
                </c:pt>
                <c:pt idx="23809">
                  <c:v>0.744861</c:v>
                </c:pt>
                <c:pt idx="23810">
                  <c:v>0.74490900000000004</c:v>
                </c:pt>
                <c:pt idx="23811">
                  <c:v>0.74495699999999998</c:v>
                </c:pt>
                <c:pt idx="23812">
                  <c:v>0.74500500000000003</c:v>
                </c:pt>
                <c:pt idx="23813">
                  <c:v>0.74505299999999997</c:v>
                </c:pt>
                <c:pt idx="23814">
                  <c:v>0.74510100000000001</c:v>
                </c:pt>
                <c:pt idx="23815">
                  <c:v>0.74514800000000003</c:v>
                </c:pt>
                <c:pt idx="23816">
                  <c:v>0.74519599999999997</c:v>
                </c:pt>
                <c:pt idx="23817">
                  <c:v>0.74524400000000002</c:v>
                </c:pt>
                <c:pt idx="23818">
                  <c:v>0.74529199999999995</c:v>
                </c:pt>
                <c:pt idx="23819">
                  <c:v>0.74533899999999997</c:v>
                </c:pt>
                <c:pt idx="23820">
                  <c:v>0.74538700000000002</c:v>
                </c:pt>
                <c:pt idx="23821">
                  <c:v>0.74543499999999996</c:v>
                </c:pt>
                <c:pt idx="23822">
                  <c:v>0.74548199999999998</c:v>
                </c:pt>
                <c:pt idx="23823">
                  <c:v>0.74553000000000003</c:v>
                </c:pt>
                <c:pt idx="23824">
                  <c:v>0.74557700000000005</c:v>
                </c:pt>
                <c:pt idx="23825">
                  <c:v>0.74562399999999995</c:v>
                </c:pt>
                <c:pt idx="23826">
                  <c:v>0.745672</c:v>
                </c:pt>
                <c:pt idx="23827">
                  <c:v>0.74571900000000002</c:v>
                </c:pt>
                <c:pt idx="23828">
                  <c:v>0.74576600000000004</c:v>
                </c:pt>
                <c:pt idx="23829">
                  <c:v>0.74581399999999998</c:v>
                </c:pt>
                <c:pt idx="23830">
                  <c:v>0.745861</c:v>
                </c:pt>
                <c:pt idx="23831">
                  <c:v>0.74590800000000002</c:v>
                </c:pt>
                <c:pt idx="23832">
                  <c:v>0.74595500000000003</c:v>
                </c:pt>
                <c:pt idx="23833">
                  <c:v>0.74600200000000005</c:v>
                </c:pt>
                <c:pt idx="23834">
                  <c:v>0.74604899999999996</c:v>
                </c:pt>
                <c:pt idx="23835">
                  <c:v>0.74609599999999998</c:v>
                </c:pt>
                <c:pt idx="23836">
                  <c:v>0.746143</c:v>
                </c:pt>
                <c:pt idx="23837">
                  <c:v>0.74619000000000002</c:v>
                </c:pt>
                <c:pt idx="23838">
                  <c:v>0.74623600000000001</c:v>
                </c:pt>
                <c:pt idx="23839">
                  <c:v>0.74628300000000003</c:v>
                </c:pt>
                <c:pt idx="23840">
                  <c:v>0.74633000000000005</c:v>
                </c:pt>
                <c:pt idx="23841">
                  <c:v>0.74637699999999996</c:v>
                </c:pt>
                <c:pt idx="23842">
                  <c:v>0.74642299999999995</c:v>
                </c:pt>
                <c:pt idx="23843">
                  <c:v>0.74646999999999997</c:v>
                </c:pt>
                <c:pt idx="23844">
                  <c:v>0.74651599999999996</c:v>
                </c:pt>
                <c:pt idx="23845">
                  <c:v>0.74656299999999998</c:v>
                </c:pt>
                <c:pt idx="23846">
                  <c:v>0.74660899999999997</c:v>
                </c:pt>
                <c:pt idx="23847">
                  <c:v>0.74665599999999999</c:v>
                </c:pt>
                <c:pt idx="23848">
                  <c:v>0.74670199999999998</c:v>
                </c:pt>
                <c:pt idx="23849">
                  <c:v>0.74674799999999997</c:v>
                </c:pt>
                <c:pt idx="23850">
                  <c:v>0.74679399999999996</c:v>
                </c:pt>
                <c:pt idx="23851">
                  <c:v>0.74684099999999998</c:v>
                </c:pt>
                <c:pt idx="23852">
                  <c:v>0.74688699999999997</c:v>
                </c:pt>
                <c:pt idx="23853">
                  <c:v>0.74693299999999996</c:v>
                </c:pt>
                <c:pt idx="23854">
                  <c:v>0.74697899999999995</c:v>
                </c:pt>
                <c:pt idx="23855">
                  <c:v>0.74702500000000005</c:v>
                </c:pt>
                <c:pt idx="23856">
                  <c:v>0.74707100000000004</c:v>
                </c:pt>
                <c:pt idx="23857">
                  <c:v>0.74711700000000003</c:v>
                </c:pt>
                <c:pt idx="23858">
                  <c:v>0.74716300000000002</c:v>
                </c:pt>
                <c:pt idx="23859">
                  <c:v>0.74720900000000001</c:v>
                </c:pt>
                <c:pt idx="23860">
                  <c:v>0.74725399999999997</c:v>
                </c:pt>
                <c:pt idx="23861">
                  <c:v>0.74729999999999996</c:v>
                </c:pt>
                <c:pt idx="23862">
                  <c:v>0.74734599999999995</c:v>
                </c:pt>
                <c:pt idx="23863">
                  <c:v>0.74739199999999995</c:v>
                </c:pt>
                <c:pt idx="23864">
                  <c:v>0.74743700000000002</c:v>
                </c:pt>
                <c:pt idx="23865">
                  <c:v>0.74748300000000001</c:v>
                </c:pt>
                <c:pt idx="23866">
                  <c:v>0.74752799999999997</c:v>
                </c:pt>
                <c:pt idx="23867">
                  <c:v>0.74757399999999996</c:v>
                </c:pt>
                <c:pt idx="23868">
                  <c:v>0.74761900000000003</c:v>
                </c:pt>
                <c:pt idx="23869">
                  <c:v>0.74766500000000002</c:v>
                </c:pt>
                <c:pt idx="23870">
                  <c:v>0.74770999999999999</c:v>
                </c:pt>
                <c:pt idx="23871">
                  <c:v>0.74775499999999995</c:v>
                </c:pt>
                <c:pt idx="23872">
                  <c:v>0.74780000000000002</c:v>
                </c:pt>
                <c:pt idx="23873">
                  <c:v>0.74784600000000001</c:v>
                </c:pt>
                <c:pt idx="23874">
                  <c:v>0.74789099999999997</c:v>
                </c:pt>
                <c:pt idx="23875">
                  <c:v>0.74793600000000005</c:v>
                </c:pt>
                <c:pt idx="23876">
                  <c:v>0.74798100000000001</c:v>
                </c:pt>
                <c:pt idx="23877">
                  <c:v>0.74802599999999997</c:v>
                </c:pt>
                <c:pt idx="23878">
                  <c:v>0.74807100000000004</c:v>
                </c:pt>
                <c:pt idx="23879">
                  <c:v>0.748116</c:v>
                </c:pt>
                <c:pt idx="23880">
                  <c:v>0.74816099999999996</c:v>
                </c:pt>
                <c:pt idx="23881">
                  <c:v>0.74820600000000004</c:v>
                </c:pt>
                <c:pt idx="23882">
                  <c:v>0.748251</c:v>
                </c:pt>
                <c:pt idx="23883">
                  <c:v>0.74829500000000004</c:v>
                </c:pt>
                <c:pt idx="23884">
                  <c:v>0.74834000000000001</c:v>
                </c:pt>
                <c:pt idx="23885">
                  <c:v>0.74838499999999997</c:v>
                </c:pt>
                <c:pt idx="23886">
                  <c:v>0.74842900000000001</c:v>
                </c:pt>
                <c:pt idx="23887">
                  <c:v>0.74847399999999997</c:v>
                </c:pt>
                <c:pt idx="23888">
                  <c:v>0.74851900000000005</c:v>
                </c:pt>
                <c:pt idx="23889">
                  <c:v>0.74856299999999998</c:v>
                </c:pt>
                <c:pt idx="23890">
                  <c:v>0.74860800000000005</c:v>
                </c:pt>
                <c:pt idx="23891">
                  <c:v>0.74865199999999998</c:v>
                </c:pt>
                <c:pt idx="23892">
                  <c:v>0.74869600000000003</c:v>
                </c:pt>
                <c:pt idx="23893">
                  <c:v>0.74874099999999999</c:v>
                </c:pt>
                <c:pt idx="23894">
                  <c:v>0.74878500000000003</c:v>
                </c:pt>
                <c:pt idx="23895">
                  <c:v>0.74882899999999997</c:v>
                </c:pt>
                <c:pt idx="23896">
                  <c:v>0.74887300000000001</c:v>
                </c:pt>
                <c:pt idx="23897">
                  <c:v>0.74891799999999997</c:v>
                </c:pt>
                <c:pt idx="23898">
                  <c:v>0.74896200000000002</c:v>
                </c:pt>
                <c:pt idx="23899">
                  <c:v>0.74900599999999995</c:v>
                </c:pt>
                <c:pt idx="23900">
                  <c:v>0.74904999999999999</c:v>
                </c:pt>
                <c:pt idx="23901">
                  <c:v>0.74909400000000004</c:v>
                </c:pt>
                <c:pt idx="23902">
                  <c:v>0.74913799999999997</c:v>
                </c:pt>
                <c:pt idx="23903">
                  <c:v>0.74918200000000001</c:v>
                </c:pt>
                <c:pt idx="23904">
                  <c:v>0.74922500000000003</c:v>
                </c:pt>
                <c:pt idx="23905">
                  <c:v>0.74926899999999996</c:v>
                </c:pt>
                <c:pt idx="23906">
                  <c:v>0.74931300000000001</c:v>
                </c:pt>
                <c:pt idx="23907">
                  <c:v>0.74935700000000005</c:v>
                </c:pt>
                <c:pt idx="23908">
                  <c:v>0.74939999999999996</c:v>
                </c:pt>
                <c:pt idx="23909">
                  <c:v>0.749444</c:v>
                </c:pt>
                <c:pt idx="23910">
                  <c:v>0.74948800000000004</c:v>
                </c:pt>
                <c:pt idx="23911">
                  <c:v>0.74953099999999995</c:v>
                </c:pt>
                <c:pt idx="23912">
                  <c:v>0.74957499999999999</c:v>
                </c:pt>
                <c:pt idx="23913">
                  <c:v>0.74961800000000001</c:v>
                </c:pt>
                <c:pt idx="23914">
                  <c:v>0.74966200000000005</c:v>
                </c:pt>
                <c:pt idx="23915">
                  <c:v>0.74970499999999995</c:v>
                </c:pt>
                <c:pt idx="23916">
                  <c:v>0.74974799999999997</c:v>
                </c:pt>
                <c:pt idx="23917">
                  <c:v>0.74979200000000001</c:v>
                </c:pt>
                <c:pt idx="23918">
                  <c:v>0.74983500000000003</c:v>
                </c:pt>
                <c:pt idx="23919">
                  <c:v>0.74987800000000004</c:v>
                </c:pt>
                <c:pt idx="23920">
                  <c:v>0.74992099999999995</c:v>
                </c:pt>
                <c:pt idx="23921">
                  <c:v>0.74996399999999996</c:v>
                </c:pt>
                <c:pt idx="23922">
                  <c:v>0.75000800000000001</c:v>
                </c:pt>
                <c:pt idx="23923">
                  <c:v>0.75005100000000002</c:v>
                </c:pt>
                <c:pt idx="23924">
                  <c:v>0.75009400000000004</c:v>
                </c:pt>
                <c:pt idx="23925">
                  <c:v>0.75013700000000005</c:v>
                </c:pt>
                <c:pt idx="23926">
                  <c:v>0.75017900000000004</c:v>
                </c:pt>
                <c:pt idx="23927">
                  <c:v>0.75022200000000006</c:v>
                </c:pt>
                <c:pt idx="23928">
                  <c:v>0.75026499999999996</c:v>
                </c:pt>
                <c:pt idx="23929">
                  <c:v>0.75030799999999997</c:v>
                </c:pt>
                <c:pt idx="23930">
                  <c:v>0.75035099999999999</c:v>
                </c:pt>
                <c:pt idx="23931">
                  <c:v>0.75039299999999998</c:v>
                </c:pt>
                <c:pt idx="23932">
                  <c:v>0.75043599999999999</c:v>
                </c:pt>
                <c:pt idx="23933">
                  <c:v>0.75047900000000001</c:v>
                </c:pt>
                <c:pt idx="23934">
                  <c:v>0.75052099999999999</c:v>
                </c:pt>
                <c:pt idx="23935">
                  <c:v>0.75056400000000001</c:v>
                </c:pt>
                <c:pt idx="23936">
                  <c:v>0.750606</c:v>
                </c:pt>
                <c:pt idx="23937">
                  <c:v>0.75064900000000001</c:v>
                </c:pt>
                <c:pt idx="23938">
                  <c:v>0.750691</c:v>
                </c:pt>
                <c:pt idx="23939">
                  <c:v>0.75073400000000001</c:v>
                </c:pt>
                <c:pt idx="23940">
                  <c:v>0.750776</c:v>
                </c:pt>
                <c:pt idx="23941">
                  <c:v>0.75081799999999999</c:v>
                </c:pt>
                <c:pt idx="23942">
                  <c:v>0.75085999999999997</c:v>
                </c:pt>
                <c:pt idx="23943">
                  <c:v>0.75090299999999999</c:v>
                </c:pt>
                <c:pt idx="23944">
                  <c:v>0.75094499999999997</c:v>
                </c:pt>
                <c:pt idx="23945">
                  <c:v>0.75098699999999996</c:v>
                </c:pt>
                <c:pt idx="23946">
                  <c:v>0.75102899999999995</c:v>
                </c:pt>
                <c:pt idx="23947">
                  <c:v>0.75107100000000004</c:v>
                </c:pt>
                <c:pt idx="23948">
                  <c:v>0.75111300000000003</c:v>
                </c:pt>
                <c:pt idx="23949">
                  <c:v>0.75115500000000002</c:v>
                </c:pt>
                <c:pt idx="23950">
                  <c:v>0.751197</c:v>
                </c:pt>
                <c:pt idx="23951">
                  <c:v>0.75123899999999999</c:v>
                </c:pt>
                <c:pt idx="23952">
                  <c:v>0.75128099999999998</c:v>
                </c:pt>
                <c:pt idx="23953">
                  <c:v>0.75132200000000005</c:v>
                </c:pt>
                <c:pt idx="23954">
                  <c:v>0.75136400000000003</c:v>
                </c:pt>
                <c:pt idx="23955">
                  <c:v>0.75140600000000002</c:v>
                </c:pt>
                <c:pt idx="23956">
                  <c:v>0.751448</c:v>
                </c:pt>
                <c:pt idx="23957">
                  <c:v>0.75148899999999996</c:v>
                </c:pt>
                <c:pt idx="23958">
                  <c:v>0.75153099999999995</c:v>
                </c:pt>
                <c:pt idx="23959">
                  <c:v>0.75157200000000002</c:v>
                </c:pt>
                <c:pt idx="23960">
                  <c:v>0.751614</c:v>
                </c:pt>
                <c:pt idx="23961">
                  <c:v>0.75165499999999996</c:v>
                </c:pt>
                <c:pt idx="23962">
                  <c:v>0.75169699999999995</c:v>
                </c:pt>
                <c:pt idx="23963">
                  <c:v>0.75173800000000002</c:v>
                </c:pt>
                <c:pt idx="23964">
                  <c:v>0.75177899999999998</c:v>
                </c:pt>
                <c:pt idx="23965">
                  <c:v>0.75182099999999996</c:v>
                </c:pt>
                <c:pt idx="23966">
                  <c:v>0.75186200000000003</c:v>
                </c:pt>
                <c:pt idx="23967">
                  <c:v>0.75190299999999999</c:v>
                </c:pt>
                <c:pt idx="23968">
                  <c:v>0.75194399999999995</c:v>
                </c:pt>
                <c:pt idx="23969">
                  <c:v>0.75198600000000004</c:v>
                </c:pt>
                <c:pt idx="23970">
                  <c:v>0.752027</c:v>
                </c:pt>
                <c:pt idx="23971">
                  <c:v>0.75206799999999996</c:v>
                </c:pt>
                <c:pt idx="23972">
                  <c:v>0.75210900000000003</c:v>
                </c:pt>
                <c:pt idx="23973">
                  <c:v>0.75214999999999999</c:v>
                </c:pt>
                <c:pt idx="23974">
                  <c:v>0.75219100000000005</c:v>
                </c:pt>
                <c:pt idx="23975">
                  <c:v>0.75223200000000001</c:v>
                </c:pt>
                <c:pt idx="23976">
                  <c:v>0.75227200000000005</c:v>
                </c:pt>
                <c:pt idx="23977">
                  <c:v>0.75231300000000001</c:v>
                </c:pt>
                <c:pt idx="23978">
                  <c:v>0.75235399999999997</c:v>
                </c:pt>
                <c:pt idx="23979">
                  <c:v>0.75239500000000004</c:v>
                </c:pt>
                <c:pt idx="23980">
                  <c:v>0.75243499999999996</c:v>
                </c:pt>
                <c:pt idx="23981">
                  <c:v>0.75247600000000003</c:v>
                </c:pt>
                <c:pt idx="23982">
                  <c:v>0.75251699999999999</c:v>
                </c:pt>
                <c:pt idx="23983">
                  <c:v>0.75255700000000003</c:v>
                </c:pt>
                <c:pt idx="23984">
                  <c:v>0.75259799999999999</c:v>
                </c:pt>
                <c:pt idx="23985">
                  <c:v>0.75263800000000003</c:v>
                </c:pt>
                <c:pt idx="23986">
                  <c:v>0.75267899999999999</c:v>
                </c:pt>
                <c:pt idx="23987">
                  <c:v>0.75271900000000003</c:v>
                </c:pt>
                <c:pt idx="23988">
                  <c:v>0.75275999999999998</c:v>
                </c:pt>
                <c:pt idx="23989">
                  <c:v>0.75280000000000002</c:v>
                </c:pt>
                <c:pt idx="23990">
                  <c:v>0.75283999999999995</c:v>
                </c:pt>
                <c:pt idx="23991">
                  <c:v>0.75288100000000002</c:v>
                </c:pt>
                <c:pt idx="23992">
                  <c:v>0.75292099999999995</c:v>
                </c:pt>
                <c:pt idx="23993">
                  <c:v>0.75296099999999999</c:v>
                </c:pt>
                <c:pt idx="23994">
                  <c:v>0.75300100000000003</c:v>
                </c:pt>
                <c:pt idx="23995">
                  <c:v>0.75304099999999996</c:v>
                </c:pt>
                <c:pt idx="23996">
                  <c:v>0.753081</c:v>
                </c:pt>
                <c:pt idx="23997">
                  <c:v>0.75312100000000004</c:v>
                </c:pt>
                <c:pt idx="23998">
                  <c:v>0.75316099999999997</c:v>
                </c:pt>
                <c:pt idx="23999">
                  <c:v>0.75320100000000001</c:v>
                </c:pt>
                <c:pt idx="24000">
                  <c:v>0.75324100000000005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6CB3-4541-8663-ED79B5F2653C}"/>
            </c:ext>
          </c:extLst>
        </c:ser>
        <c:ser>
          <c:idx val="1"/>
          <c:order val="1"/>
          <c:tx>
            <c:strRef>
              <c:f>output!$C$1</c:f>
              <c:strCache>
                <c:ptCount val="1"/>
                <c:pt idx="0">
                  <c:v>우리꺼</c:v>
                </c:pt>
              </c:strCache>
            </c:strRef>
          </c:tx>
          <c:spPr>
            <a:ln w="19050" cap="rnd">
              <a:solidFill>
                <a:schemeClr val="accent4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output!$A$2:$A$24002</c:f>
              <c:numCache>
                <c:formatCode>General</c:formatCode>
                <c:ptCount val="24001"/>
                <c:pt idx="0">
                  <c:v>1200</c:v>
                </c:pt>
                <c:pt idx="1">
                  <c:v>1200.01</c:v>
                </c:pt>
                <c:pt idx="2">
                  <c:v>1200.02</c:v>
                </c:pt>
                <c:pt idx="3">
                  <c:v>1200.03</c:v>
                </c:pt>
                <c:pt idx="4">
                  <c:v>1200.04</c:v>
                </c:pt>
                <c:pt idx="5">
                  <c:v>1200.05</c:v>
                </c:pt>
                <c:pt idx="6">
                  <c:v>1200.06</c:v>
                </c:pt>
                <c:pt idx="7">
                  <c:v>1200.07</c:v>
                </c:pt>
                <c:pt idx="8">
                  <c:v>1200.08</c:v>
                </c:pt>
                <c:pt idx="9">
                  <c:v>1200.0899999999999</c:v>
                </c:pt>
                <c:pt idx="10">
                  <c:v>1200.0999999999999</c:v>
                </c:pt>
                <c:pt idx="11">
                  <c:v>1200.1099999999999</c:v>
                </c:pt>
                <c:pt idx="12">
                  <c:v>1200.1199999999999</c:v>
                </c:pt>
                <c:pt idx="13">
                  <c:v>1200.1300000000001</c:v>
                </c:pt>
                <c:pt idx="14">
                  <c:v>1200.1400000000001</c:v>
                </c:pt>
                <c:pt idx="15">
                  <c:v>1200.1500000000001</c:v>
                </c:pt>
                <c:pt idx="16">
                  <c:v>1200.1600000000001</c:v>
                </c:pt>
                <c:pt idx="17">
                  <c:v>1200.17</c:v>
                </c:pt>
                <c:pt idx="18">
                  <c:v>1200.18</c:v>
                </c:pt>
                <c:pt idx="19">
                  <c:v>1200.19</c:v>
                </c:pt>
                <c:pt idx="20">
                  <c:v>1200.2</c:v>
                </c:pt>
                <c:pt idx="21">
                  <c:v>1200.21</c:v>
                </c:pt>
                <c:pt idx="22">
                  <c:v>1200.22</c:v>
                </c:pt>
                <c:pt idx="23">
                  <c:v>1200.23</c:v>
                </c:pt>
                <c:pt idx="24">
                  <c:v>1200.24</c:v>
                </c:pt>
                <c:pt idx="25">
                  <c:v>1200.25</c:v>
                </c:pt>
                <c:pt idx="26">
                  <c:v>1200.26</c:v>
                </c:pt>
                <c:pt idx="27">
                  <c:v>1200.27</c:v>
                </c:pt>
                <c:pt idx="28">
                  <c:v>1200.28</c:v>
                </c:pt>
                <c:pt idx="29">
                  <c:v>1200.29</c:v>
                </c:pt>
                <c:pt idx="30">
                  <c:v>1200.3</c:v>
                </c:pt>
                <c:pt idx="31">
                  <c:v>1200.31</c:v>
                </c:pt>
                <c:pt idx="32">
                  <c:v>1200.32</c:v>
                </c:pt>
                <c:pt idx="33">
                  <c:v>1200.33</c:v>
                </c:pt>
                <c:pt idx="34">
                  <c:v>1200.3399999999999</c:v>
                </c:pt>
                <c:pt idx="35">
                  <c:v>1200.3499999999999</c:v>
                </c:pt>
                <c:pt idx="36">
                  <c:v>1200.3599999999999</c:v>
                </c:pt>
                <c:pt idx="37">
                  <c:v>1200.3699999999999</c:v>
                </c:pt>
                <c:pt idx="38">
                  <c:v>1200.3800000000001</c:v>
                </c:pt>
                <c:pt idx="39">
                  <c:v>1200.3900000000001</c:v>
                </c:pt>
                <c:pt idx="40">
                  <c:v>1200.4000000000001</c:v>
                </c:pt>
                <c:pt idx="41">
                  <c:v>1200.4100000000001</c:v>
                </c:pt>
                <c:pt idx="42">
                  <c:v>1200.42</c:v>
                </c:pt>
                <c:pt idx="43">
                  <c:v>1200.43</c:v>
                </c:pt>
                <c:pt idx="44">
                  <c:v>1200.44</c:v>
                </c:pt>
                <c:pt idx="45">
                  <c:v>1200.45</c:v>
                </c:pt>
                <c:pt idx="46">
                  <c:v>1200.46</c:v>
                </c:pt>
                <c:pt idx="47">
                  <c:v>1200.47</c:v>
                </c:pt>
                <c:pt idx="48">
                  <c:v>1200.48</c:v>
                </c:pt>
                <c:pt idx="49">
                  <c:v>1200.49</c:v>
                </c:pt>
                <c:pt idx="50">
                  <c:v>1200.5</c:v>
                </c:pt>
                <c:pt idx="51">
                  <c:v>1200.51</c:v>
                </c:pt>
                <c:pt idx="52">
                  <c:v>1200.52</c:v>
                </c:pt>
                <c:pt idx="53">
                  <c:v>1200.53</c:v>
                </c:pt>
                <c:pt idx="54">
                  <c:v>1200.54</c:v>
                </c:pt>
                <c:pt idx="55">
                  <c:v>1200.55</c:v>
                </c:pt>
                <c:pt idx="56">
                  <c:v>1200.56</c:v>
                </c:pt>
                <c:pt idx="57">
                  <c:v>1200.57</c:v>
                </c:pt>
                <c:pt idx="58">
                  <c:v>1200.58</c:v>
                </c:pt>
                <c:pt idx="59">
                  <c:v>1200.5899999999999</c:v>
                </c:pt>
                <c:pt idx="60">
                  <c:v>1200.5999999999999</c:v>
                </c:pt>
                <c:pt idx="61">
                  <c:v>1200.6099999999999</c:v>
                </c:pt>
                <c:pt idx="62">
                  <c:v>1200.6199999999999</c:v>
                </c:pt>
                <c:pt idx="63">
                  <c:v>1200.6300000000001</c:v>
                </c:pt>
                <c:pt idx="64">
                  <c:v>1200.6400000000001</c:v>
                </c:pt>
                <c:pt idx="65">
                  <c:v>1200.6500000000001</c:v>
                </c:pt>
                <c:pt idx="66">
                  <c:v>1200.6600000000001</c:v>
                </c:pt>
                <c:pt idx="67">
                  <c:v>1200.67</c:v>
                </c:pt>
                <c:pt idx="68">
                  <c:v>1200.68</c:v>
                </c:pt>
                <c:pt idx="69">
                  <c:v>1200.69</c:v>
                </c:pt>
                <c:pt idx="70">
                  <c:v>1200.7</c:v>
                </c:pt>
                <c:pt idx="71">
                  <c:v>1200.71</c:v>
                </c:pt>
                <c:pt idx="72">
                  <c:v>1200.72</c:v>
                </c:pt>
                <c:pt idx="73">
                  <c:v>1200.73</c:v>
                </c:pt>
                <c:pt idx="74">
                  <c:v>1200.74</c:v>
                </c:pt>
                <c:pt idx="75">
                  <c:v>1200.75</c:v>
                </c:pt>
                <c:pt idx="76">
                  <c:v>1200.76</c:v>
                </c:pt>
                <c:pt idx="77">
                  <c:v>1200.77</c:v>
                </c:pt>
                <c:pt idx="78">
                  <c:v>1200.78</c:v>
                </c:pt>
                <c:pt idx="79">
                  <c:v>1200.79</c:v>
                </c:pt>
                <c:pt idx="80">
                  <c:v>1200.8</c:v>
                </c:pt>
                <c:pt idx="81">
                  <c:v>1200.81</c:v>
                </c:pt>
                <c:pt idx="82">
                  <c:v>1200.82</c:v>
                </c:pt>
                <c:pt idx="83">
                  <c:v>1200.83</c:v>
                </c:pt>
                <c:pt idx="84">
                  <c:v>1200.8399999999999</c:v>
                </c:pt>
                <c:pt idx="85">
                  <c:v>1200.8499999999999</c:v>
                </c:pt>
                <c:pt idx="86">
                  <c:v>1200.8599999999999</c:v>
                </c:pt>
                <c:pt idx="87">
                  <c:v>1200.8699999999999</c:v>
                </c:pt>
                <c:pt idx="88">
                  <c:v>1200.8800000000001</c:v>
                </c:pt>
                <c:pt idx="89">
                  <c:v>1200.8900000000001</c:v>
                </c:pt>
                <c:pt idx="90">
                  <c:v>1200.9000000000001</c:v>
                </c:pt>
                <c:pt idx="91">
                  <c:v>1200.9100000000001</c:v>
                </c:pt>
                <c:pt idx="92">
                  <c:v>1200.92</c:v>
                </c:pt>
                <c:pt idx="93">
                  <c:v>1200.93</c:v>
                </c:pt>
                <c:pt idx="94">
                  <c:v>1200.94</c:v>
                </c:pt>
                <c:pt idx="95">
                  <c:v>1200.95</c:v>
                </c:pt>
                <c:pt idx="96">
                  <c:v>1200.96</c:v>
                </c:pt>
                <c:pt idx="97">
                  <c:v>1200.97</c:v>
                </c:pt>
                <c:pt idx="98">
                  <c:v>1200.98</c:v>
                </c:pt>
                <c:pt idx="99">
                  <c:v>1200.99</c:v>
                </c:pt>
                <c:pt idx="100">
                  <c:v>1201</c:v>
                </c:pt>
                <c:pt idx="101">
                  <c:v>1201.01</c:v>
                </c:pt>
                <c:pt idx="102">
                  <c:v>1201.02</c:v>
                </c:pt>
                <c:pt idx="103">
                  <c:v>1201.03</c:v>
                </c:pt>
                <c:pt idx="104">
                  <c:v>1201.04</c:v>
                </c:pt>
                <c:pt idx="105">
                  <c:v>1201.05</c:v>
                </c:pt>
                <c:pt idx="106">
                  <c:v>1201.06</c:v>
                </c:pt>
                <c:pt idx="107">
                  <c:v>1201.07</c:v>
                </c:pt>
                <c:pt idx="108">
                  <c:v>1201.08</c:v>
                </c:pt>
                <c:pt idx="109">
                  <c:v>1201.0899999999999</c:v>
                </c:pt>
                <c:pt idx="110">
                  <c:v>1201.0999999999999</c:v>
                </c:pt>
                <c:pt idx="111">
                  <c:v>1201.1099999999999</c:v>
                </c:pt>
                <c:pt idx="112">
                  <c:v>1201.1199999999999</c:v>
                </c:pt>
                <c:pt idx="113">
                  <c:v>1201.1300000000001</c:v>
                </c:pt>
                <c:pt idx="114">
                  <c:v>1201.1400000000001</c:v>
                </c:pt>
                <c:pt idx="115">
                  <c:v>1201.1500000000001</c:v>
                </c:pt>
                <c:pt idx="116">
                  <c:v>1201.1600000000001</c:v>
                </c:pt>
                <c:pt idx="117">
                  <c:v>1201.17</c:v>
                </c:pt>
                <c:pt idx="118">
                  <c:v>1201.18</c:v>
                </c:pt>
                <c:pt idx="119">
                  <c:v>1201.19</c:v>
                </c:pt>
                <c:pt idx="120">
                  <c:v>1201.2</c:v>
                </c:pt>
                <c:pt idx="121">
                  <c:v>1201.21</c:v>
                </c:pt>
                <c:pt idx="122">
                  <c:v>1201.22</c:v>
                </c:pt>
                <c:pt idx="123">
                  <c:v>1201.23</c:v>
                </c:pt>
                <c:pt idx="124">
                  <c:v>1201.24</c:v>
                </c:pt>
                <c:pt idx="125">
                  <c:v>1201.25</c:v>
                </c:pt>
                <c:pt idx="126">
                  <c:v>1201.26</c:v>
                </c:pt>
                <c:pt idx="127">
                  <c:v>1201.27</c:v>
                </c:pt>
                <c:pt idx="128">
                  <c:v>1201.28</c:v>
                </c:pt>
                <c:pt idx="129">
                  <c:v>1201.29</c:v>
                </c:pt>
                <c:pt idx="130">
                  <c:v>1201.3</c:v>
                </c:pt>
                <c:pt idx="131">
                  <c:v>1201.31</c:v>
                </c:pt>
                <c:pt idx="132">
                  <c:v>1201.32</c:v>
                </c:pt>
                <c:pt idx="133">
                  <c:v>1201.33</c:v>
                </c:pt>
                <c:pt idx="134">
                  <c:v>1201.3399999999999</c:v>
                </c:pt>
                <c:pt idx="135">
                  <c:v>1201.3499999999999</c:v>
                </c:pt>
                <c:pt idx="136">
                  <c:v>1201.3599999999999</c:v>
                </c:pt>
                <c:pt idx="137">
                  <c:v>1201.3699999999999</c:v>
                </c:pt>
                <c:pt idx="138">
                  <c:v>1201.3800000000001</c:v>
                </c:pt>
                <c:pt idx="139">
                  <c:v>1201.3900000000001</c:v>
                </c:pt>
                <c:pt idx="140">
                  <c:v>1201.4000000000001</c:v>
                </c:pt>
                <c:pt idx="141">
                  <c:v>1201.4100000000001</c:v>
                </c:pt>
                <c:pt idx="142">
                  <c:v>1201.42</c:v>
                </c:pt>
                <c:pt idx="143">
                  <c:v>1201.43</c:v>
                </c:pt>
                <c:pt idx="144">
                  <c:v>1201.44</c:v>
                </c:pt>
                <c:pt idx="145">
                  <c:v>1201.45</c:v>
                </c:pt>
                <c:pt idx="146">
                  <c:v>1201.46</c:v>
                </c:pt>
                <c:pt idx="147">
                  <c:v>1201.47</c:v>
                </c:pt>
                <c:pt idx="148">
                  <c:v>1201.48</c:v>
                </c:pt>
                <c:pt idx="149">
                  <c:v>1201.49</c:v>
                </c:pt>
                <c:pt idx="150">
                  <c:v>1201.5</c:v>
                </c:pt>
                <c:pt idx="151">
                  <c:v>1201.51</c:v>
                </c:pt>
                <c:pt idx="152">
                  <c:v>1201.52</c:v>
                </c:pt>
                <c:pt idx="153">
                  <c:v>1201.53</c:v>
                </c:pt>
                <c:pt idx="154">
                  <c:v>1201.54</c:v>
                </c:pt>
                <c:pt idx="155">
                  <c:v>1201.55</c:v>
                </c:pt>
                <c:pt idx="156">
                  <c:v>1201.56</c:v>
                </c:pt>
                <c:pt idx="157">
                  <c:v>1201.57</c:v>
                </c:pt>
                <c:pt idx="158">
                  <c:v>1201.58</c:v>
                </c:pt>
                <c:pt idx="159">
                  <c:v>1201.5899999999999</c:v>
                </c:pt>
                <c:pt idx="160">
                  <c:v>1201.5999999999999</c:v>
                </c:pt>
                <c:pt idx="161">
                  <c:v>1201.6099999999999</c:v>
                </c:pt>
                <c:pt idx="162">
                  <c:v>1201.6199999999999</c:v>
                </c:pt>
                <c:pt idx="163">
                  <c:v>1201.6300000000001</c:v>
                </c:pt>
                <c:pt idx="164">
                  <c:v>1201.6400000000001</c:v>
                </c:pt>
                <c:pt idx="165">
                  <c:v>1201.6500000000001</c:v>
                </c:pt>
                <c:pt idx="166">
                  <c:v>1201.6600000000001</c:v>
                </c:pt>
                <c:pt idx="167">
                  <c:v>1201.67</c:v>
                </c:pt>
                <c:pt idx="168">
                  <c:v>1201.68</c:v>
                </c:pt>
                <c:pt idx="169">
                  <c:v>1201.69</c:v>
                </c:pt>
                <c:pt idx="170">
                  <c:v>1201.7</c:v>
                </c:pt>
                <c:pt idx="171">
                  <c:v>1201.71</c:v>
                </c:pt>
                <c:pt idx="172">
                  <c:v>1201.72</c:v>
                </c:pt>
                <c:pt idx="173">
                  <c:v>1201.73</c:v>
                </c:pt>
                <c:pt idx="174">
                  <c:v>1201.74</c:v>
                </c:pt>
                <c:pt idx="175">
                  <c:v>1201.75</c:v>
                </c:pt>
                <c:pt idx="176">
                  <c:v>1201.76</c:v>
                </c:pt>
                <c:pt idx="177">
                  <c:v>1201.77</c:v>
                </c:pt>
                <c:pt idx="178">
                  <c:v>1201.78</c:v>
                </c:pt>
                <c:pt idx="179">
                  <c:v>1201.79</c:v>
                </c:pt>
                <c:pt idx="180">
                  <c:v>1201.8</c:v>
                </c:pt>
                <c:pt idx="181">
                  <c:v>1201.81</c:v>
                </c:pt>
                <c:pt idx="182">
                  <c:v>1201.82</c:v>
                </c:pt>
                <c:pt idx="183">
                  <c:v>1201.83</c:v>
                </c:pt>
                <c:pt idx="184">
                  <c:v>1201.8399999999999</c:v>
                </c:pt>
                <c:pt idx="185">
                  <c:v>1201.8499999999999</c:v>
                </c:pt>
                <c:pt idx="186">
                  <c:v>1201.8599999999999</c:v>
                </c:pt>
                <c:pt idx="187">
                  <c:v>1201.8699999999999</c:v>
                </c:pt>
                <c:pt idx="188">
                  <c:v>1201.8800000000001</c:v>
                </c:pt>
                <c:pt idx="189">
                  <c:v>1201.8900000000001</c:v>
                </c:pt>
                <c:pt idx="190">
                  <c:v>1201.9000000000001</c:v>
                </c:pt>
                <c:pt idx="191">
                  <c:v>1201.9100000000001</c:v>
                </c:pt>
                <c:pt idx="192">
                  <c:v>1201.92</c:v>
                </c:pt>
                <c:pt idx="193">
                  <c:v>1201.93</c:v>
                </c:pt>
                <c:pt idx="194">
                  <c:v>1201.94</c:v>
                </c:pt>
                <c:pt idx="195">
                  <c:v>1201.95</c:v>
                </c:pt>
                <c:pt idx="196">
                  <c:v>1201.96</c:v>
                </c:pt>
                <c:pt idx="197">
                  <c:v>1201.97</c:v>
                </c:pt>
                <c:pt idx="198">
                  <c:v>1201.98</c:v>
                </c:pt>
                <c:pt idx="199">
                  <c:v>1201.99</c:v>
                </c:pt>
                <c:pt idx="200">
                  <c:v>1202</c:v>
                </c:pt>
                <c:pt idx="201">
                  <c:v>1202.01</c:v>
                </c:pt>
                <c:pt idx="202">
                  <c:v>1202.02</c:v>
                </c:pt>
                <c:pt idx="203">
                  <c:v>1202.03</c:v>
                </c:pt>
                <c:pt idx="204">
                  <c:v>1202.04</c:v>
                </c:pt>
                <c:pt idx="205">
                  <c:v>1202.05</c:v>
                </c:pt>
                <c:pt idx="206">
                  <c:v>1202.06</c:v>
                </c:pt>
                <c:pt idx="207">
                  <c:v>1202.07</c:v>
                </c:pt>
                <c:pt idx="208">
                  <c:v>1202.08</c:v>
                </c:pt>
                <c:pt idx="209">
                  <c:v>1202.0899999999999</c:v>
                </c:pt>
                <c:pt idx="210">
                  <c:v>1202.0999999999999</c:v>
                </c:pt>
                <c:pt idx="211">
                  <c:v>1202.1099999999999</c:v>
                </c:pt>
                <c:pt idx="212">
                  <c:v>1202.1199999999999</c:v>
                </c:pt>
                <c:pt idx="213">
                  <c:v>1202.1300000000001</c:v>
                </c:pt>
                <c:pt idx="214">
                  <c:v>1202.1400000000001</c:v>
                </c:pt>
                <c:pt idx="215">
                  <c:v>1202.1500000000001</c:v>
                </c:pt>
                <c:pt idx="216">
                  <c:v>1202.1600000000001</c:v>
                </c:pt>
                <c:pt idx="217">
                  <c:v>1202.17</c:v>
                </c:pt>
                <c:pt idx="218">
                  <c:v>1202.18</c:v>
                </c:pt>
                <c:pt idx="219">
                  <c:v>1202.19</c:v>
                </c:pt>
                <c:pt idx="220">
                  <c:v>1202.2</c:v>
                </c:pt>
                <c:pt idx="221">
                  <c:v>1202.21</c:v>
                </c:pt>
                <c:pt idx="222">
                  <c:v>1202.22</c:v>
                </c:pt>
                <c:pt idx="223">
                  <c:v>1202.23</c:v>
                </c:pt>
                <c:pt idx="224">
                  <c:v>1202.24</c:v>
                </c:pt>
                <c:pt idx="225">
                  <c:v>1202.25</c:v>
                </c:pt>
                <c:pt idx="226">
                  <c:v>1202.26</c:v>
                </c:pt>
                <c:pt idx="227">
                  <c:v>1202.27</c:v>
                </c:pt>
                <c:pt idx="228">
                  <c:v>1202.28</c:v>
                </c:pt>
                <c:pt idx="229">
                  <c:v>1202.29</c:v>
                </c:pt>
                <c:pt idx="230">
                  <c:v>1202.3</c:v>
                </c:pt>
                <c:pt idx="231">
                  <c:v>1202.31</c:v>
                </c:pt>
                <c:pt idx="232">
                  <c:v>1202.32</c:v>
                </c:pt>
                <c:pt idx="233">
                  <c:v>1202.33</c:v>
                </c:pt>
                <c:pt idx="234">
                  <c:v>1202.3399999999999</c:v>
                </c:pt>
                <c:pt idx="235">
                  <c:v>1202.3499999999999</c:v>
                </c:pt>
                <c:pt idx="236">
                  <c:v>1202.3599999999999</c:v>
                </c:pt>
                <c:pt idx="237">
                  <c:v>1202.3699999999999</c:v>
                </c:pt>
                <c:pt idx="238">
                  <c:v>1202.3800000000001</c:v>
                </c:pt>
                <c:pt idx="239">
                  <c:v>1202.3900000000001</c:v>
                </c:pt>
                <c:pt idx="240">
                  <c:v>1202.4000000000001</c:v>
                </c:pt>
                <c:pt idx="241">
                  <c:v>1202.4100000000001</c:v>
                </c:pt>
                <c:pt idx="242">
                  <c:v>1202.42</c:v>
                </c:pt>
                <c:pt idx="243">
                  <c:v>1202.43</c:v>
                </c:pt>
                <c:pt idx="244">
                  <c:v>1202.44</c:v>
                </c:pt>
                <c:pt idx="245">
                  <c:v>1202.45</c:v>
                </c:pt>
                <c:pt idx="246">
                  <c:v>1202.46</c:v>
                </c:pt>
                <c:pt idx="247">
                  <c:v>1202.47</c:v>
                </c:pt>
                <c:pt idx="248">
                  <c:v>1202.48</c:v>
                </c:pt>
                <c:pt idx="249">
                  <c:v>1202.49</c:v>
                </c:pt>
                <c:pt idx="250">
                  <c:v>1202.5</c:v>
                </c:pt>
                <c:pt idx="251">
                  <c:v>1202.51</c:v>
                </c:pt>
                <c:pt idx="252">
                  <c:v>1202.52</c:v>
                </c:pt>
                <c:pt idx="253">
                  <c:v>1202.53</c:v>
                </c:pt>
                <c:pt idx="254">
                  <c:v>1202.54</c:v>
                </c:pt>
                <c:pt idx="255">
                  <c:v>1202.55</c:v>
                </c:pt>
                <c:pt idx="256">
                  <c:v>1202.56</c:v>
                </c:pt>
                <c:pt idx="257">
                  <c:v>1202.57</c:v>
                </c:pt>
                <c:pt idx="258">
                  <c:v>1202.58</c:v>
                </c:pt>
                <c:pt idx="259">
                  <c:v>1202.5899999999999</c:v>
                </c:pt>
                <c:pt idx="260">
                  <c:v>1202.5999999999999</c:v>
                </c:pt>
                <c:pt idx="261">
                  <c:v>1202.6099999999999</c:v>
                </c:pt>
                <c:pt idx="262">
                  <c:v>1202.6199999999999</c:v>
                </c:pt>
                <c:pt idx="263">
                  <c:v>1202.6300000000001</c:v>
                </c:pt>
                <c:pt idx="264">
                  <c:v>1202.6400000000001</c:v>
                </c:pt>
                <c:pt idx="265">
                  <c:v>1202.6500000000001</c:v>
                </c:pt>
                <c:pt idx="266">
                  <c:v>1202.6600000000001</c:v>
                </c:pt>
                <c:pt idx="267">
                  <c:v>1202.67</c:v>
                </c:pt>
                <c:pt idx="268">
                  <c:v>1202.68</c:v>
                </c:pt>
                <c:pt idx="269">
                  <c:v>1202.69</c:v>
                </c:pt>
                <c:pt idx="270">
                  <c:v>1202.7</c:v>
                </c:pt>
                <c:pt idx="271">
                  <c:v>1202.71</c:v>
                </c:pt>
                <c:pt idx="272">
                  <c:v>1202.72</c:v>
                </c:pt>
                <c:pt idx="273">
                  <c:v>1202.73</c:v>
                </c:pt>
                <c:pt idx="274">
                  <c:v>1202.74</c:v>
                </c:pt>
                <c:pt idx="275">
                  <c:v>1202.75</c:v>
                </c:pt>
                <c:pt idx="276">
                  <c:v>1202.76</c:v>
                </c:pt>
                <c:pt idx="277">
                  <c:v>1202.77</c:v>
                </c:pt>
                <c:pt idx="278">
                  <c:v>1202.78</c:v>
                </c:pt>
                <c:pt idx="279">
                  <c:v>1202.79</c:v>
                </c:pt>
                <c:pt idx="280">
                  <c:v>1202.8</c:v>
                </c:pt>
                <c:pt idx="281">
                  <c:v>1202.81</c:v>
                </c:pt>
                <c:pt idx="282">
                  <c:v>1202.82</c:v>
                </c:pt>
                <c:pt idx="283">
                  <c:v>1202.83</c:v>
                </c:pt>
                <c:pt idx="284">
                  <c:v>1202.8399999999999</c:v>
                </c:pt>
                <c:pt idx="285">
                  <c:v>1202.8499999999999</c:v>
                </c:pt>
                <c:pt idx="286">
                  <c:v>1202.8599999999999</c:v>
                </c:pt>
                <c:pt idx="287">
                  <c:v>1202.8699999999999</c:v>
                </c:pt>
                <c:pt idx="288">
                  <c:v>1202.8800000000001</c:v>
                </c:pt>
                <c:pt idx="289">
                  <c:v>1202.8900000000001</c:v>
                </c:pt>
                <c:pt idx="290">
                  <c:v>1202.9000000000001</c:v>
                </c:pt>
                <c:pt idx="291">
                  <c:v>1202.9100000000001</c:v>
                </c:pt>
                <c:pt idx="292">
                  <c:v>1202.92</c:v>
                </c:pt>
                <c:pt idx="293">
                  <c:v>1202.93</c:v>
                </c:pt>
                <c:pt idx="294">
                  <c:v>1202.94</c:v>
                </c:pt>
                <c:pt idx="295">
                  <c:v>1202.95</c:v>
                </c:pt>
                <c:pt idx="296">
                  <c:v>1202.96</c:v>
                </c:pt>
                <c:pt idx="297">
                  <c:v>1202.97</c:v>
                </c:pt>
                <c:pt idx="298">
                  <c:v>1202.98</c:v>
                </c:pt>
                <c:pt idx="299">
                  <c:v>1202.99</c:v>
                </c:pt>
                <c:pt idx="300">
                  <c:v>1203</c:v>
                </c:pt>
                <c:pt idx="301">
                  <c:v>1203.01</c:v>
                </c:pt>
                <c:pt idx="302">
                  <c:v>1203.02</c:v>
                </c:pt>
                <c:pt idx="303">
                  <c:v>1203.03</c:v>
                </c:pt>
                <c:pt idx="304">
                  <c:v>1203.04</c:v>
                </c:pt>
                <c:pt idx="305">
                  <c:v>1203.05</c:v>
                </c:pt>
                <c:pt idx="306">
                  <c:v>1203.06</c:v>
                </c:pt>
                <c:pt idx="307">
                  <c:v>1203.07</c:v>
                </c:pt>
                <c:pt idx="308">
                  <c:v>1203.08</c:v>
                </c:pt>
                <c:pt idx="309">
                  <c:v>1203.0899999999999</c:v>
                </c:pt>
                <c:pt idx="310">
                  <c:v>1203.0999999999999</c:v>
                </c:pt>
                <c:pt idx="311">
                  <c:v>1203.1099999999999</c:v>
                </c:pt>
                <c:pt idx="312">
                  <c:v>1203.1199999999999</c:v>
                </c:pt>
                <c:pt idx="313">
                  <c:v>1203.1300000000001</c:v>
                </c:pt>
                <c:pt idx="314">
                  <c:v>1203.1400000000001</c:v>
                </c:pt>
                <c:pt idx="315">
                  <c:v>1203.1500000000001</c:v>
                </c:pt>
                <c:pt idx="316">
                  <c:v>1203.1600000000001</c:v>
                </c:pt>
                <c:pt idx="317">
                  <c:v>1203.17</c:v>
                </c:pt>
                <c:pt idx="318">
                  <c:v>1203.18</c:v>
                </c:pt>
                <c:pt idx="319">
                  <c:v>1203.19</c:v>
                </c:pt>
                <c:pt idx="320">
                  <c:v>1203.2</c:v>
                </c:pt>
                <c:pt idx="321">
                  <c:v>1203.21</c:v>
                </c:pt>
                <c:pt idx="322">
                  <c:v>1203.22</c:v>
                </c:pt>
                <c:pt idx="323">
                  <c:v>1203.23</c:v>
                </c:pt>
                <c:pt idx="324">
                  <c:v>1203.24</c:v>
                </c:pt>
                <c:pt idx="325">
                  <c:v>1203.25</c:v>
                </c:pt>
                <c:pt idx="326">
                  <c:v>1203.26</c:v>
                </c:pt>
                <c:pt idx="327">
                  <c:v>1203.27</c:v>
                </c:pt>
                <c:pt idx="328">
                  <c:v>1203.28</c:v>
                </c:pt>
                <c:pt idx="329">
                  <c:v>1203.29</c:v>
                </c:pt>
                <c:pt idx="330">
                  <c:v>1203.3</c:v>
                </c:pt>
                <c:pt idx="331">
                  <c:v>1203.31</c:v>
                </c:pt>
                <c:pt idx="332">
                  <c:v>1203.32</c:v>
                </c:pt>
                <c:pt idx="333">
                  <c:v>1203.33</c:v>
                </c:pt>
                <c:pt idx="334">
                  <c:v>1203.3399999999999</c:v>
                </c:pt>
                <c:pt idx="335">
                  <c:v>1203.3499999999999</c:v>
                </c:pt>
                <c:pt idx="336">
                  <c:v>1203.3599999999999</c:v>
                </c:pt>
                <c:pt idx="337">
                  <c:v>1203.3699999999999</c:v>
                </c:pt>
                <c:pt idx="338">
                  <c:v>1203.3800000000001</c:v>
                </c:pt>
                <c:pt idx="339">
                  <c:v>1203.3900000000001</c:v>
                </c:pt>
                <c:pt idx="340">
                  <c:v>1203.4000000000001</c:v>
                </c:pt>
                <c:pt idx="341">
                  <c:v>1203.4100000000001</c:v>
                </c:pt>
                <c:pt idx="342">
                  <c:v>1203.42</c:v>
                </c:pt>
                <c:pt idx="343">
                  <c:v>1203.43</c:v>
                </c:pt>
                <c:pt idx="344">
                  <c:v>1203.44</c:v>
                </c:pt>
                <c:pt idx="345">
                  <c:v>1203.45</c:v>
                </c:pt>
                <c:pt idx="346">
                  <c:v>1203.46</c:v>
                </c:pt>
                <c:pt idx="347">
                  <c:v>1203.47</c:v>
                </c:pt>
                <c:pt idx="348">
                  <c:v>1203.48</c:v>
                </c:pt>
                <c:pt idx="349">
                  <c:v>1203.49</c:v>
                </c:pt>
                <c:pt idx="350">
                  <c:v>1203.5</c:v>
                </c:pt>
                <c:pt idx="351">
                  <c:v>1203.51</c:v>
                </c:pt>
                <c:pt idx="352">
                  <c:v>1203.52</c:v>
                </c:pt>
                <c:pt idx="353">
                  <c:v>1203.53</c:v>
                </c:pt>
                <c:pt idx="354">
                  <c:v>1203.54</c:v>
                </c:pt>
                <c:pt idx="355">
                  <c:v>1203.55</c:v>
                </c:pt>
                <c:pt idx="356">
                  <c:v>1203.56</c:v>
                </c:pt>
                <c:pt idx="357">
                  <c:v>1203.57</c:v>
                </c:pt>
                <c:pt idx="358">
                  <c:v>1203.58</c:v>
                </c:pt>
                <c:pt idx="359">
                  <c:v>1203.5899999999999</c:v>
                </c:pt>
                <c:pt idx="360">
                  <c:v>1203.5999999999999</c:v>
                </c:pt>
                <c:pt idx="361">
                  <c:v>1203.6099999999999</c:v>
                </c:pt>
                <c:pt idx="362">
                  <c:v>1203.6199999999999</c:v>
                </c:pt>
                <c:pt idx="363">
                  <c:v>1203.6300000000001</c:v>
                </c:pt>
                <c:pt idx="364">
                  <c:v>1203.6400000000001</c:v>
                </c:pt>
                <c:pt idx="365">
                  <c:v>1203.6500000000001</c:v>
                </c:pt>
                <c:pt idx="366">
                  <c:v>1203.6600000000001</c:v>
                </c:pt>
                <c:pt idx="367">
                  <c:v>1203.67</c:v>
                </c:pt>
                <c:pt idx="368">
                  <c:v>1203.68</c:v>
                </c:pt>
                <c:pt idx="369">
                  <c:v>1203.69</c:v>
                </c:pt>
                <c:pt idx="370">
                  <c:v>1203.7</c:v>
                </c:pt>
                <c:pt idx="371">
                  <c:v>1203.71</c:v>
                </c:pt>
                <c:pt idx="372">
                  <c:v>1203.72</c:v>
                </c:pt>
                <c:pt idx="373">
                  <c:v>1203.73</c:v>
                </c:pt>
                <c:pt idx="374">
                  <c:v>1203.74</c:v>
                </c:pt>
                <c:pt idx="375">
                  <c:v>1203.75</c:v>
                </c:pt>
                <c:pt idx="376">
                  <c:v>1203.76</c:v>
                </c:pt>
                <c:pt idx="377">
                  <c:v>1203.77</c:v>
                </c:pt>
                <c:pt idx="378">
                  <c:v>1203.78</c:v>
                </c:pt>
                <c:pt idx="379">
                  <c:v>1203.79</c:v>
                </c:pt>
                <c:pt idx="380">
                  <c:v>1203.8</c:v>
                </c:pt>
                <c:pt idx="381">
                  <c:v>1203.81</c:v>
                </c:pt>
                <c:pt idx="382">
                  <c:v>1203.82</c:v>
                </c:pt>
                <c:pt idx="383">
                  <c:v>1203.83</c:v>
                </c:pt>
                <c:pt idx="384">
                  <c:v>1203.8399999999999</c:v>
                </c:pt>
                <c:pt idx="385">
                  <c:v>1203.8499999999999</c:v>
                </c:pt>
                <c:pt idx="386">
                  <c:v>1203.8599999999999</c:v>
                </c:pt>
                <c:pt idx="387">
                  <c:v>1203.8699999999999</c:v>
                </c:pt>
                <c:pt idx="388">
                  <c:v>1203.8800000000001</c:v>
                </c:pt>
                <c:pt idx="389">
                  <c:v>1203.8900000000001</c:v>
                </c:pt>
                <c:pt idx="390">
                  <c:v>1203.9000000000001</c:v>
                </c:pt>
                <c:pt idx="391">
                  <c:v>1203.9100000000001</c:v>
                </c:pt>
                <c:pt idx="392">
                  <c:v>1203.92</c:v>
                </c:pt>
                <c:pt idx="393">
                  <c:v>1203.93</c:v>
                </c:pt>
                <c:pt idx="394">
                  <c:v>1203.94</c:v>
                </c:pt>
                <c:pt idx="395">
                  <c:v>1203.95</c:v>
                </c:pt>
                <c:pt idx="396">
                  <c:v>1203.96</c:v>
                </c:pt>
                <c:pt idx="397">
                  <c:v>1203.97</c:v>
                </c:pt>
                <c:pt idx="398">
                  <c:v>1203.98</c:v>
                </c:pt>
                <c:pt idx="399">
                  <c:v>1203.99</c:v>
                </c:pt>
                <c:pt idx="400">
                  <c:v>1204</c:v>
                </c:pt>
                <c:pt idx="401">
                  <c:v>1204.01</c:v>
                </c:pt>
                <c:pt idx="402">
                  <c:v>1204.02</c:v>
                </c:pt>
                <c:pt idx="403">
                  <c:v>1204.03</c:v>
                </c:pt>
                <c:pt idx="404">
                  <c:v>1204.04</c:v>
                </c:pt>
                <c:pt idx="405">
                  <c:v>1204.05</c:v>
                </c:pt>
                <c:pt idx="406">
                  <c:v>1204.06</c:v>
                </c:pt>
                <c:pt idx="407">
                  <c:v>1204.07</c:v>
                </c:pt>
                <c:pt idx="408">
                  <c:v>1204.08</c:v>
                </c:pt>
                <c:pt idx="409">
                  <c:v>1204.0899999999999</c:v>
                </c:pt>
                <c:pt idx="410">
                  <c:v>1204.0999999999999</c:v>
                </c:pt>
                <c:pt idx="411">
                  <c:v>1204.1099999999999</c:v>
                </c:pt>
                <c:pt idx="412">
                  <c:v>1204.1199999999999</c:v>
                </c:pt>
                <c:pt idx="413">
                  <c:v>1204.1300000000001</c:v>
                </c:pt>
                <c:pt idx="414">
                  <c:v>1204.1400000000001</c:v>
                </c:pt>
                <c:pt idx="415">
                  <c:v>1204.1500000000001</c:v>
                </c:pt>
                <c:pt idx="416">
                  <c:v>1204.1600000000001</c:v>
                </c:pt>
                <c:pt idx="417">
                  <c:v>1204.17</c:v>
                </c:pt>
                <c:pt idx="418">
                  <c:v>1204.18</c:v>
                </c:pt>
                <c:pt idx="419">
                  <c:v>1204.19</c:v>
                </c:pt>
                <c:pt idx="420">
                  <c:v>1204.2</c:v>
                </c:pt>
                <c:pt idx="421">
                  <c:v>1204.21</c:v>
                </c:pt>
                <c:pt idx="422">
                  <c:v>1204.22</c:v>
                </c:pt>
                <c:pt idx="423">
                  <c:v>1204.23</c:v>
                </c:pt>
                <c:pt idx="424">
                  <c:v>1204.24</c:v>
                </c:pt>
                <c:pt idx="425">
                  <c:v>1204.25</c:v>
                </c:pt>
                <c:pt idx="426">
                  <c:v>1204.26</c:v>
                </c:pt>
                <c:pt idx="427">
                  <c:v>1204.27</c:v>
                </c:pt>
                <c:pt idx="428">
                  <c:v>1204.28</c:v>
                </c:pt>
                <c:pt idx="429">
                  <c:v>1204.29</c:v>
                </c:pt>
                <c:pt idx="430">
                  <c:v>1204.3</c:v>
                </c:pt>
                <c:pt idx="431">
                  <c:v>1204.31</c:v>
                </c:pt>
                <c:pt idx="432">
                  <c:v>1204.32</c:v>
                </c:pt>
                <c:pt idx="433">
                  <c:v>1204.33</c:v>
                </c:pt>
                <c:pt idx="434">
                  <c:v>1204.3399999999999</c:v>
                </c:pt>
                <c:pt idx="435">
                  <c:v>1204.3499999999999</c:v>
                </c:pt>
                <c:pt idx="436">
                  <c:v>1204.3599999999999</c:v>
                </c:pt>
                <c:pt idx="437">
                  <c:v>1204.3699999999999</c:v>
                </c:pt>
                <c:pt idx="438">
                  <c:v>1204.3800000000001</c:v>
                </c:pt>
                <c:pt idx="439">
                  <c:v>1204.3900000000001</c:v>
                </c:pt>
                <c:pt idx="440">
                  <c:v>1204.4000000000001</c:v>
                </c:pt>
                <c:pt idx="441">
                  <c:v>1204.4100000000001</c:v>
                </c:pt>
                <c:pt idx="442">
                  <c:v>1204.42</c:v>
                </c:pt>
                <c:pt idx="443">
                  <c:v>1204.43</c:v>
                </c:pt>
                <c:pt idx="444">
                  <c:v>1204.44</c:v>
                </c:pt>
                <c:pt idx="445">
                  <c:v>1204.45</c:v>
                </c:pt>
                <c:pt idx="446">
                  <c:v>1204.46</c:v>
                </c:pt>
                <c:pt idx="447">
                  <c:v>1204.47</c:v>
                </c:pt>
                <c:pt idx="448">
                  <c:v>1204.48</c:v>
                </c:pt>
                <c:pt idx="449">
                  <c:v>1204.49</c:v>
                </c:pt>
                <c:pt idx="450">
                  <c:v>1204.5</c:v>
                </c:pt>
                <c:pt idx="451">
                  <c:v>1204.51</c:v>
                </c:pt>
                <c:pt idx="452">
                  <c:v>1204.52</c:v>
                </c:pt>
                <c:pt idx="453">
                  <c:v>1204.53</c:v>
                </c:pt>
                <c:pt idx="454">
                  <c:v>1204.54</c:v>
                </c:pt>
                <c:pt idx="455">
                  <c:v>1204.55</c:v>
                </c:pt>
                <c:pt idx="456">
                  <c:v>1204.56</c:v>
                </c:pt>
                <c:pt idx="457">
                  <c:v>1204.57</c:v>
                </c:pt>
                <c:pt idx="458">
                  <c:v>1204.58</c:v>
                </c:pt>
                <c:pt idx="459">
                  <c:v>1204.5899999999999</c:v>
                </c:pt>
                <c:pt idx="460">
                  <c:v>1204.5999999999999</c:v>
                </c:pt>
                <c:pt idx="461">
                  <c:v>1204.6099999999999</c:v>
                </c:pt>
                <c:pt idx="462">
                  <c:v>1204.6199999999999</c:v>
                </c:pt>
                <c:pt idx="463">
                  <c:v>1204.6300000000001</c:v>
                </c:pt>
                <c:pt idx="464">
                  <c:v>1204.6400000000001</c:v>
                </c:pt>
                <c:pt idx="465">
                  <c:v>1204.6500000000001</c:v>
                </c:pt>
                <c:pt idx="466">
                  <c:v>1204.6600000000001</c:v>
                </c:pt>
                <c:pt idx="467">
                  <c:v>1204.67</c:v>
                </c:pt>
                <c:pt idx="468">
                  <c:v>1204.68</c:v>
                </c:pt>
                <c:pt idx="469">
                  <c:v>1204.69</c:v>
                </c:pt>
                <c:pt idx="470">
                  <c:v>1204.7</c:v>
                </c:pt>
                <c:pt idx="471">
                  <c:v>1204.71</c:v>
                </c:pt>
                <c:pt idx="472">
                  <c:v>1204.72</c:v>
                </c:pt>
                <c:pt idx="473">
                  <c:v>1204.73</c:v>
                </c:pt>
                <c:pt idx="474">
                  <c:v>1204.74</c:v>
                </c:pt>
                <c:pt idx="475">
                  <c:v>1204.75</c:v>
                </c:pt>
                <c:pt idx="476">
                  <c:v>1204.76</c:v>
                </c:pt>
                <c:pt idx="477">
                  <c:v>1204.77</c:v>
                </c:pt>
                <c:pt idx="478">
                  <c:v>1204.78</c:v>
                </c:pt>
                <c:pt idx="479">
                  <c:v>1204.79</c:v>
                </c:pt>
                <c:pt idx="480">
                  <c:v>1204.8</c:v>
                </c:pt>
                <c:pt idx="481">
                  <c:v>1204.81</c:v>
                </c:pt>
                <c:pt idx="482">
                  <c:v>1204.82</c:v>
                </c:pt>
                <c:pt idx="483">
                  <c:v>1204.83</c:v>
                </c:pt>
                <c:pt idx="484">
                  <c:v>1204.8399999999999</c:v>
                </c:pt>
                <c:pt idx="485">
                  <c:v>1204.8499999999999</c:v>
                </c:pt>
                <c:pt idx="486">
                  <c:v>1204.8599999999999</c:v>
                </c:pt>
                <c:pt idx="487">
                  <c:v>1204.8699999999999</c:v>
                </c:pt>
                <c:pt idx="488">
                  <c:v>1204.8800000000001</c:v>
                </c:pt>
                <c:pt idx="489">
                  <c:v>1204.8900000000001</c:v>
                </c:pt>
                <c:pt idx="490">
                  <c:v>1204.9000000000001</c:v>
                </c:pt>
                <c:pt idx="491">
                  <c:v>1204.9100000000001</c:v>
                </c:pt>
                <c:pt idx="492">
                  <c:v>1204.92</c:v>
                </c:pt>
                <c:pt idx="493">
                  <c:v>1204.93</c:v>
                </c:pt>
                <c:pt idx="494">
                  <c:v>1204.94</c:v>
                </c:pt>
                <c:pt idx="495">
                  <c:v>1204.95</c:v>
                </c:pt>
                <c:pt idx="496">
                  <c:v>1204.96</c:v>
                </c:pt>
                <c:pt idx="497">
                  <c:v>1204.97</c:v>
                </c:pt>
                <c:pt idx="498">
                  <c:v>1204.98</c:v>
                </c:pt>
                <c:pt idx="499">
                  <c:v>1204.99</c:v>
                </c:pt>
                <c:pt idx="500">
                  <c:v>1205</c:v>
                </c:pt>
                <c:pt idx="501">
                  <c:v>1205.01</c:v>
                </c:pt>
                <c:pt idx="502">
                  <c:v>1205.02</c:v>
                </c:pt>
                <c:pt idx="503">
                  <c:v>1205.03</c:v>
                </c:pt>
                <c:pt idx="504">
                  <c:v>1205.04</c:v>
                </c:pt>
                <c:pt idx="505">
                  <c:v>1205.05</c:v>
                </c:pt>
                <c:pt idx="506">
                  <c:v>1205.06</c:v>
                </c:pt>
                <c:pt idx="507">
                  <c:v>1205.07</c:v>
                </c:pt>
                <c:pt idx="508">
                  <c:v>1205.08</c:v>
                </c:pt>
                <c:pt idx="509">
                  <c:v>1205.0899999999999</c:v>
                </c:pt>
                <c:pt idx="510">
                  <c:v>1205.0999999999999</c:v>
                </c:pt>
                <c:pt idx="511">
                  <c:v>1205.1099999999999</c:v>
                </c:pt>
                <c:pt idx="512">
                  <c:v>1205.1199999999999</c:v>
                </c:pt>
                <c:pt idx="513">
                  <c:v>1205.1300000000001</c:v>
                </c:pt>
                <c:pt idx="514">
                  <c:v>1205.1400000000001</c:v>
                </c:pt>
                <c:pt idx="515">
                  <c:v>1205.1500000000001</c:v>
                </c:pt>
                <c:pt idx="516">
                  <c:v>1205.1600000000001</c:v>
                </c:pt>
                <c:pt idx="517">
                  <c:v>1205.17</c:v>
                </c:pt>
                <c:pt idx="518">
                  <c:v>1205.18</c:v>
                </c:pt>
                <c:pt idx="519">
                  <c:v>1205.19</c:v>
                </c:pt>
                <c:pt idx="520">
                  <c:v>1205.2</c:v>
                </c:pt>
                <c:pt idx="521">
                  <c:v>1205.21</c:v>
                </c:pt>
                <c:pt idx="522">
                  <c:v>1205.22</c:v>
                </c:pt>
                <c:pt idx="523">
                  <c:v>1205.23</c:v>
                </c:pt>
                <c:pt idx="524">
                  <c:v>1205.24</c:v>
                </c:pt>
                <c:pt idx="525">
                  <c:v>1205.25</c:v>
                </c:pt>
                <c:pt idx="526">
                  <c:v>1205.26</c:v>
                </c:pt>
                <c:pt idx="527">
                  <c:v>1205.27</c:v>
                </c:pt>
                <c:pt idx="528">
                  <c:v>1205.28</c:v>
                </c:pt>
                <c:pt idx="529">
                  <c:v>1205.29</c:v>
                </c:pt>
                <c:pt idx="530">
                  <c:v>1205.3</c:v>
                </c:pt>
                <c:pt idx="531">
                  <c:v>1205.31</c:v>
                </c:pt>
                <c:pt idx="532">
                  <c:v>1205.32</c:v>
                </c:pt>
                <c:pt idx="533">
                  <c:v>1205.33</c:v>
                </c:pt>
                <c:pt idx="534">
                  <c:v>1205.3399999999999</c:v>
                </c:pt>
                <c:pt idx="535">
                  <c:v>1205.3499999999999</c:v>
                </c:pt>
                <c:pt idx="536">
                  <c:v>1205.3599999999999</c:v>
                </c:pt>
                <c:pt idx="537">
                  <c:v>1205.3699999999999</c:v>
                </c:pt>
                <c:pt idx="538">
                  <c:v>1205.3800000000001</c:v>
                </c:pt>
                <c:pt idx="539">
                  <c:v>1205.3900000000001</c:v>
                </c:pt>
                <c:pt idx="540">
                  <c:v>1205.4000000000001</c:v>
                </c:pt>
                <c:pt idx="541">
                  <c:v>1205.4100000000001</c:v>
                </c:pt>
                <c:pt idx="542">
                  <c:v>1205.42</c:v>
                </c:pt>
                <c:pt idx="543">
                  <c:v>1205.43</c:v>
                </c:pt>
                <c:pt idx="544">
                  <c:v>1205.44</c:v>
                </c:pt>
                <c:pt idx="545">
                  <c:v>1205.45</c:v>
                </c:pt>
                <c:pt idx="546">
                  <c:v>1205.46</c:v>
                </c:pt>
                <c:pt idx="547">
                  <c:v>1205.47</c:v>
                </c:pt>
                <c:pt idx="548">
                  <c:v>1205.48</c:v>
                </c:pt>
                <c:pt idx="549">
                  <c:v>1205.49</c:v>
                </c:pt>
                <c:pt idx="550">
                  <c:v>1205.5</c:v>
                </c:pt>
                <c:pt idx="551">
                  <c:v>1205.51</c:v>
                </c:pt>
                <c:pt idx="552">
                  <c:v>1205.52</c:v>
                </c:pt>
                <c:pt idx="553">
                  <c:v>1205.53</c:v>
                </c:pt>
                <c:pt idx="554">
                  <c:v>1205.54</c:v>
                </c:pt>
                <c:pt idx="555">
                  <c:v>1205.55</c:v>
                </c:pt>
                <c:pt idx="556">
                  <c:v>1205.56</c:v>
                </c:pt>
                <c:pt idx="557">
                  <c:v>1205.57</c:v>
                </c:pt>
                <c:pt idx="558">
                  <c:v>1205.58</c:v>
                </c:pt>
                <c:pt idx="559">
                  <c:v>1205.5899999999999</c:v>
                </c:pt>
                <c:pt idx="560">
                  <c:v>1205.5999999999999</c:v>
                </c:pt>
                <c:pt idx="561">
                  <c:v>1205.6099999999999</c:v>
                </c:pt>
                <c:pt idx="562">
                  <c:v>1205.6199999999999</c:v>
                </c:pt>
                <c:pt idx="563">
                  <c:v>1205.6300000000001</c:v>
                </c:pt>
                <c:pt idx="564">
                  <c:v>1205.6400000000001</c:v>
                </c:pt>
                <c:pt idx="565">
                  <c:v>1205.6500000000001</c:v>
                </c:pt>
                <c:pt idx="566">
                  <c:v>1205.6600000000001</c:v>
                </c:pt>
                <c:pt idx="567">
                  <c:v>1205.67</c:v>
                </c:pt>
                <c:pt idx="568">
                  <c:v>1205.68</c:v>
                </c:pt>
                <c:pt idx="569">
                  <c:v>1205.69</c:v>
                </c:pt>
                <c:pt idx="570">
                  <c:v>1205.7</c:v>
                </c:pt>
                <c:pt idx="571">
                  <c:v>1205.71</c:v>
                </c:pt>
                <c:pt idx="572">
                  <c:v>1205.72</c:v>
                </c:pt>
                <c:pt idx="573">
                  <c:v>1205.73</c:v>
                </c:pt>
                <c:pt idx="574">
                  <c:v>1205.74</c:v>
                </c:pt>
                <c:pt idx="575">
                  <c:v>1205.75</c:v>
                </c:pt>
                <c:pt idx="576">
                  <c:v>1205.76</c:v>
                </c:pt>
                <c:pt idx="577">
                  <c:v>1205.77</c:v>
                </c:pt>
                <c:pt idx="578">
                  <c:v>1205.78</c:v>
                </c:pt>
                <c:pt idx="579">
                  <c:v>1205.79</c:v>
                </c:pt>
                <c:pt idx="580">
                  <c:v>1205.8</c:v>
                </c:pt>
                <c:pt idx="581">
                  <c:v>1205.81</c:v>
                </c:pt>
                <c:pt idx="582">
                  <c:v>1205.82</c:v>
                </c:pt>
                <c:pt idx="583">
                  <c:v>1205.83</c:v>
                </c:pt>
                <c:pt idx="584">
                  <c:v>1205.8399999999999</c:v>
                </c:pt>
                <c:pt idx="585">
                  <c:v>1205.8499999999999</c:v>
                </c:pt>
                <c:pt idx="586">
                  <c:v>1205.8599999999999</c:v>
                </c:pt>
                <c:pt idx="587">
                  <c:v>1205.8699999999999</c:v>
                </c:pt>
                <c:pt idx="588">
                  <c:v>1205.8800000000001</c:v>
                </c:pt>
                <c:pt idx="589">
                  <c:v>1205.8900000000001</c:v>
                </c:pt>
                <c:pt idx="590">
                  <c:v>1205.9000000000001</c:v>
                </c:pt>
                <c:pt idx="591">
                  <c:v>1205.9100000000001</c:v>
                </c:pt>
                <c:pt idx="592">
                  <c:v>1205.92</c:v>
                </c:pt>
                <c:pt idx="593">
                  <c:v>1205.93</c:v>
                </c:pt>
                <c:pt idx="594">
                  <c:v>1205.94</c:v>
                </c:pt>
                <c:pt idx="595">
                  <c:v>1205.95</c:v>
                </c:pt>
                <c:pt idx="596">
                  <c:v>1205.96</c:v>
                </c:pt>
                <c:pt idx="597">
                  <c:v>1205.97</c:v>
                </c:pt>
                <c:pt idx="598">
                  <c:v>1205.98</c:v>
                </c:pt>
                <c:pt idx="599">
                  <c:v>1205.99</c:v>
                </c:pt>
                <c:pt idx="600">
                  <c:v>1206</c:v>
                </c:pt>
                <c:pt idx="601">
                  <c:v>1206.01</c:v>
                </c:pt>
                <c:pt idx="602">
                  <c:v>1206.02</c:v>
                </c:pt>
                <c:pt idx="603">
                  <c:v>1206.03</c:v>
                </c:pt>
                <c:pt idx="604">
                  <c:v>1206.04</c:v>
                </c:pt>
                <c:pt idx="605">
                  <c:v>1206.05</c:v>
                </c:pt>
                <c:pt idx="606">
                  <c:v>1206.06</c:v>
                </c:pt>
                <c:pt idx="607">
                  <c:v>1206.07</c:v>
                </c:pt>
                <c:pt idx="608">
                  <c:v>1206.08</c:v>
                </c:pt>
                <c:pt idx="609">
                  <c:v>1206.0899999999999</c:v>
                </c:pt>
                <c:pt idx="610">
                  <c:v>1206.0999999999999</c:v>
                </c:pt>
                <c:pt idx="611">
                  <c:v>1206.1099999999999</c:v>
                </c:pt>
                <c:pt idx="612">
                  <c:v>1206.1199999999999</c:v>
                </c:pt>
                <c:pt idx="613">
                  <c:v>1206.1300000000001</c:v>
                </c:pt>
                <c:pt idx="614">
                  <c:v>1206.1400000000001</c:v>
                </c:pt>
                <c:pt idx="615">
                  <c:v>1206.1500000000001</c:v>
                </c:pt>
                <c:pt idx="616">
                  <c:v>1206.1600000000001</c:v>
                </c:pt>
                <c:pt idx="617">
                  <c:v>1206.17</c:v>
                </c:pt>
                <c:pt idx="618">
                  <c:v>1206.18</c:v>
                </c:pt>
                <c:pt idx="619">
                  <c:v>1206.19</c:v>
                </c:pt>
                <c:pt idx="620">
                  <c:v>1206.2</c:v>
                </c:pt>
                <c:pt idx="621">
                  <c:v>1206.21</c:v>
                </c:pt>
                <c:pt idx="622">
                  <c:v>1206.22</c:v>
                </c:pt>
                <c:pt idx="623">
                  <c:v>1206.23</c:v>
                </c:pt>
                <c:pt idx="624">
                  <c:v>1206.24</c:v>
                </c:pt>
                <c:pt idx="625">
                  <c:v>1206.25</c:v>
                </c:pt>
                <c:pt idx="626">
                  <c:v>1206.26</c:v>
                </c:pt>
                <c:pt idx="627">
                  <c:v>1206.27</c:v>
                </c:pt>
                <c:pt idx="628">
                  <c:v>1206.28</c:v>
                </c:pt>
                <c:pt idx="629">
                  <c:v>1206.29</c:v>
                </c:pt>
                <c:pt idx="630">
                  <c:v>1206.3</c:v>
                </c:pt>
                <c:pt idx="631">
                  <c:v>1206.31</c:v>
                </c:pt>
                <c:pt idx="632">
                  <c:v>1206.32</c:v>
                </c:pt>
                <c:pt idx="633">
                  <c:v>1206.33</c:v>
                </c:pt>
                <c:pt idx="634">
                  <c:v>1206.3399999999999</c:v>
                </c:pt>
                <c:pt idx="635">
                  <c:v>1206.3499999999999</c:v>
                </c:pt>
                <c:pt idx="636">
                  <c:v>1206.3599999999999</c:v>
                </c:pt>
                <c:pt idx="637">
                  <c:v>1206.3699999999999</c:v>
                </c:pt>
                <c:pt idx="638">
                  <c:v>1206.3800000000001</c:v>
                </c:pt>
                <c:pt idx="639">
                  <c:v>1206.3900000000001</c:v>
                </c:pt>
                <c:pt idx="640">
                  <c:v>1206.4000000000001</c:v>
                </c:pt>
                <c:pt idx="641">
                  <c:v>1206.4100000000001</c:v>
                </c:pt>
                <c:pt idx="642">
                  <c:v>1206.42</c:v>
                </c:pt>
                <c:pt idx="643">
                  <c:v>1206.43</c:v>
                </c:pt>
                <c:pt idx="644">
                  <c:v>1206.44</c:v>
                </c:pt>
                <c:pt idx="645">
                  <c:v>1206.45</c:v>
                </c:pt>
                <c:pt idx="646">
                  <c:v>1206.46</c:v>
                </c:pt>
                <c:pt idx="647">
                  <c:v>1206.47</c:v>
                </c:pt>
                <c:pt idx="648">
                  <c:v>1206.48</c:v>
                </c:pt>
                <c:pt idx="649">
                  <c:v>1206.49</c:v>
                </c:pt>
                <c:pt idx="650">
                  <c:v>1206.5</c:v>
                </c:pt>
                <c:pt idx="651">
                  <c:v>1206.51</c:v>
                </c:pt>
                <c:pt idx="652">
                  <c:v>1206.52</c:v>
                </c:pt>
                <c:pt idx="653">
                  <c:v>1206.53</c:v>
                </c:pt>
                <c:pt idx="654">
                  <c:v>1206.54</c:v>
                </c:pt>
                <c:pt idx="655">
                  <c:v>1206.55</c:v>
                </c:pt>
                <c:pt idx="656">
                  <c:v>1206.56</c:v>
                </c:pt>
                <c:pt idx="657">
                  <c:v>1206.57</c:v>
                </c:pt>
                <c:pt idx="658">
                  <c:v>1206.58</c:v>
                </c:pt>
                <c:pt idx="659">
                  <c:v>1206.5899999999999</c:v>
                </c:pt>
                <c:pt idx="660">
                  <c:v>1206.5999999999999</c:v>
                </c:pt>
                <c:pt idx="661">
                  <c:v>1206.6099999999999</c:v>
                </c:pt>
                <c:pt idx="662">
                  <c:v>1206.6199999999999</c:v>
                </c:pt>
                <c:pt idx="663">
                  <c:v>1206.6300000000001</c:v>
                </c:pt>
                <c:pt idx="664">
                  <c:v>1206.6400000000001</c:v>
                </c:pt>
                <c:pt idx="665">
                  <c:v>1206.6500000000001</c:v>
                </c:pt>
                <c:pt idx="666">
                  <c:v>1206.6600000000001</c:v>
                </c:pt>
                <c:pt idx="667">
                  <c:v>1206.67</c:v>
                </c:pt>
                <c:pt idx="668">
                  <c:v>1206.68</c:v>
                </c:pt>
                <c:pt idx="669">
                  <c:v>1206.69</c:v>
                </c:pt>
                <c:pt idx="670">
                  <c:v>1206.7</c:v>
                </c:pt>
                <c:pt idx="671">
                  <c:v>1206.71</c:v>
                </c:pt>
                <c:pt idx="672">
                  <c:v>1206.72</c:v>
                </c:pt>
                <c:pt idx="673">
                  <c:v>1206.73</c:v>
                </c:pt>
                <c:pt idx="674">
                  <c:v>1206.74</c:v>
                </c:pt>
                <c:pt idx="675">
                  <c:v>1206.75</c:v>
                </c:pt>
                <c:pt idx="676">
                  <c:v>1206.76</c:v>
                </c:pt>
                <c:pt idx="677">
                  <c:v>1206.77</c:v>
                </c:pt>
                <c:pt idx="678">
                  <c:v>1206.78</c:v>
                </c:pt>
                <c:pt idx="679">
                  <c:v>1206.79</c:v>
                </c:pt>
                <c:pt idx="680">
                  <c:v>1206.8</c:v>
                </c:pt>
                <c:pt idx="681">
                  <c:v>1206.81</c:v>
                </c:pt>
                <c:pt idx="682">
                  <c:v>1206.82</c:v>
                </c:pt>
                <c:pt idx="683">
                  <c:v>1206.83</c:v>
                </c:pt>
                <c:pt idx="684">
                  <c:v>1206.8399999999999</c:v>
                </c:pt>
                <c:pt idx="685">
                  <c:v>1206.8499999999999</c:v>
                </c:pt>
                <c:pt idx="686">
                  <c:v>1206.8599999999999</c:v>
                </c:pt>
                <c:pt idx="687">
                  <c:v>1206.8699999999999</c:v>
                </c:pt>
                <c:pt idx="688">
                  <c:v>1206.8800000000001</c:v>
                </c:pt>
                <c:pt idx="689">
                  <c:v>1206.8900000000001</c:v>
                </c:pt>
                <c:pt idx="690">
                  <c:v>1206.9000000000001</c:v>
                </c:pt>
                <c:pt idx="691">
                  <c:v>1206.9100000000001</c:v>
                </c:pt>
                <c:pt idx="692">
                  <c:v>1206.92</c:v>
                </c:pt>
                <c:pt idx="693">
                  <c:v>1206.93</c:v>
                </c:pt>
                <c:pt idx="694">
                  <c:v>1206.94</c:v>
                </c:pt>
                <c:pt idx="695">
                  <c:v>1206.95</c:v>
                </c:pt>
                <c:pt idx="696">
                  <c:v>1206.96</c:v>
                </c:pt>
                <c:pt idx="697">
                  <c:v>1206.97</c:v>
                </c:pt>
                <c:pt idx="698">
                  <c:v>1206.98</c:v>
                </c:pt>
                <c:pt idx="699">
                  <c:v>1206.99</c:v>
                </c:pt>
                <c:pt idx="700">
                  <c:v>1207</c:v>
                </c:pt>
                <c:pt idx="701">
                  <c:v>1207.01</c:v>
                </c:pt>
                <c:pt idx="702">
                  <c:v>1207.02</c:v>
                </c:pt>
                <c:pt idx="703">
                  <c:v>1207.03</c:v>
                </c:pt>
                <c:pt idx="704">
                  <c:v>1207.04</c:v>
                </c:pt>
                <c:pt idx="705">
                  <c:v>1207.05</c:v>
                </c:pt>
                <c:pt idx="706">
                  <c:v>1207.06</c:v>
                </c:pt>
                <c:pt idx="707">
                  <c:v>1207.07</c:v>
                </c:pt>
                <c:pt idx="708">
                  <c:v>1207.08</c:v>
                </c:pt>
                <c:pt idx="709">
                  <c:v>1207.0899999999999</c:v>
                </c:pt>
                <c:pt idx="710">
                  <c:v>1207.0999999999999</c:v>
                </c:pt>
                <c:pt idx="711">
                  <c:v>1207.1099999999999</c:v>
                </c:pt>
                <c:pt idx="712">
                  <c:v>1207.1199999999999</c:v>
                </c:pt>
                <c:pt idx="713">
                  <c:v>1207.1300000000001</c:v>
                </c:pt>
                <c:pt idx="714">
                  <c:v>1207.1400000000001</c:v>
                </c:pt>
                <c:pt idx="715">
                  <c:v>1207.1500000000001</c:v>
                </c:pt>
                <c:pt idx="716">
                  <c:v>1207.1600000000001</c:v>
                </c:pt>
                <c:pt idx="717">
                  <c:v>1207.17</c:v>
                </c:pt>
                <c:pt idx="718">
                  <c:v>1207.18</c:v>
                </c:pt>
                <c:pt idx="719">
                  <c:v>1207.19</c:v>
                </c:pt>
                <c:pt idx="720">
                  <c:v>1207.2</c:v>
                </c:pt>
                <c:pt idx="721">
                  <c:v>1207.21</c:v>
                </c:pt>
                <c:pt idx="722">
                  <c:v>1207.22</c:v>
                </c:pt>
                <c:pt idx="723">
                  <c:v>1207.23</c:v>
                </c:pt>
                <c:pt idx="724">
                  <c:v>1207.24</c:v>
                </c:pt>
                <c:pt idx="725">
                  <c:v>1207.25</c:v>
                </c:pt>
                <c:pt idx="726">
                  <c:v>1207.26</c:v>
                </c:pt>
                <c:pt idx="727">
                  <c:v>1207.27</c:v>
                </c:pt>
                <c:pt idx="728">
                  <c:v>1207.28</c:v>
                </c:pt>
                <c:pt idx="729">
                  <c:v>1207.29</c:v>
                </c:pt>
                <c:pt idx="730">
                  <c:v>1207.3</c:v>
                </c:pt>
                <c:pt idx="731">
                  <c:v>1207.31</c:v>
                </c:pt>
                <c:pt idx="732">
                  <c:v>1207.32</c:v>
                </c:pt>
                <c:pt idx="733">
                  <c:v>1207.33</c:v>
                </c:pt>
                <c:pt idx="734">
                  <c:v>1207.3399999999999</c:v>
                </c:pt>
                <c:pt idx="735">
                  <c:v>1207.3499999999999</c:v>
                </c:pt>
                <c:pt idx="736">
                  <c:v>1207.3599999999999</c:v>
                </c:pt>
                <c:pt idx="737">
                  <c:v>1207.3699999999999</c:v>
                </c:pt>
                <c:pt idx="738">
                  <c:v>1207.3800000000001</c:v>
                </c:pt>
                <c:pt idx="739">
                  <c:v>1207.3900000000001</c:v>
                </c:pt>
                <c:pt idx="740">
                  <c:v>1207.4000000000001</c:v>
                </c:pt>
                <c:pt idx="741">
                  <c:v>1207.4100000000001</c:v>
                </c:pt>
                <c:pt idx="742">
                  <c:v>1207.42</c:v>
                </c:pt>
                <c:pt idx="743">
                  <c:v>1207.43</c:v>
                </c:pt>
                <c:pt idx="744">
                  <c:v>1207.44</c:v>
                </c:pt>
                <c:pt idx="745">
                  <c:v>1207.45</c:v>
                </c:pt>
                <c:pt idx="746">
                  <c:v>1207.46</c:v>
                </c:pt>
                <c:pt idx="747">
                  <c:v>1207.47</c:v>
                </c:pt>
                <c:pt idx="748">
                  <c:v>1207.48</c:v>
                </c:pt>
                <c:pt idx="749">
                  <c:v>1207.49</c:v>
                </c:pt>
                <c:pt idx="750">
                  <c:v>1207.5</c:v>
                </c:pt>
                <c:pt idx="751">
                  <c:v>1207.51</c:v>
                </c:pt>
                <c:pt idx="752">
                  <c:v>1207.52</c:v>
                </c:pt>
                <c:pt idx="753">
                  <c:v>1207.53</c:v>
                </c:pt>
                <c:pt idx="754">
                  <c:v>1207.54</c:v>
                </c:pt>
                <c:pt idx="755">
                  <c:v>1207.55</c:v>
                </c:pt>
                <c:pt idx="756">
                  <c:v>1207.56</c:v>
                </c:pt>
                <c:pt idx="757">
                  <c:v>1207.57</c:v>
                </c:pt>
                <c:pt idx="758">
                  <c:v>1207.58</c:v>
                </c:pt>
                <c:pt idx="759">
                  <c:v>1207.5899999999999</c:v>
                </c:pt>
                <c:pt idx="760">
                  <c:v>1207.5999999999999</c:v>
                </c:pt>
                <c:pt idx="761">
                  <c:v>1207.6099999999999</c:v>
                </c:pt>
                <c:pt idx="762">
                  <c:v>1207.6199999999999</c:v>
                </c:pt>
                <c:pt idx="763">
                  <c:v>1207.6300000000001</c:v>
                </c:pt>
                <c:pt idx="764">
                  <c:v>1207.6400000000001</c:v>
                </c:pt>
                <c:pt idx="765">
                  <c:v>1207.6500000000001</c:v>
                </c:pt>
                <c:pt idx="766">
                  <c:v>1207.6600000000001</c:v>
                </c:pt>
                <c:pt idx="767">
                  <c:v>1207.67</c:v>
                </c:pt>
                <c:pt idx="768">
                  <c:v>1207.68</c:v>
                </c:pt>
                <c:pt idx="769">
                  <c:v>1207.69</c:v>
                </c:pt>
                <c:pt idx="770">
                  <c:v>1207.7</c:v>
                </c:pt>
                <c:pt idx="771">
                  <c:v>1207.71</c:v>
                </c:pt>
                <c:pt idx="772">
                  <c:v>1207.72</c:v>
                </c:pt>
                <c:pt idx="773">
                  <c:v>1207.73</c:v>
                </c:pt>
                <c:pt idx="774">
                  <c:v>1207.74</c:v>
                </c:pt>
                <c:pt idx="775">
                  <c:v>1207.75</c:v>
                </c:pt>
                <c:pt idx="776">
                  <c:v>1207.76</c:v>
                </c:pt>
                <c:pt idx="777">
                  <c:v>1207.77</c:v>
                </c:pt>
                <c:pt idx="778">
                  <c:v>1207.78</c:v>
                </c:pt>
                <c:pt idx="779">
                  <c:v>1207.79</c:v>
                </c:pt>
                <c:pt idx="780">
                  <c:v>1207.8</c:v>
                </c:pt>
                <c:pt idx="781">
                  <c:v>1207.81</c:v>
                </c:pt>
                <c:pt idx="782">
                  <c:v>1207.82</c:v>
                </c:pt>
                <c:pt idx="783">
                  <c:v>1207.83</c:v>
                </c:pt>
                <c:pt idx="784">
                  <c:v>1207.8399999999999</c:v>
                </c:pt>
                <c:pt idx="785">
                  <c:v>1207.8499999999999</c:v>
                </c:pt>
                <c:pt idx="786">
                  <c:v>1207.8599999999999</c:v>
                </c:pt>
                <c:pt idx="787">
                  <c:v>1207.8699999999999</c:v>
                </c:pt>
                <c:pt idx="788">
                  <c:v>1207.8800000000001</c:v>
                </c:pt>
                <c:pt idx="789">
                  <c:v>1207.8900000000001</c:v>
                </c:pt>
                <c:pt idx="790">
                  <c:v>1207.9000000000001</c:v>
                </c:pt>
                <c:pt idx="791">
                  <c:v>1207.9100000000001</c:v>
                </c:pt>
                <c:pt idx="792">
                  <c:v>1207.92</c:v>
                </c:pt>
                <c:pt idx="793">
                  <c:v>1207.93</c:v>
                </c:pt>
                <c:pt idx="794">
                  <c:v>1207.94</c:v>
                </c:pt>
                <c:pt idx="795">
                  <c:v>1207.95</c:v>
                </c:pt>
                <c:pt idx="796">
                  <c:v>1207.96</c:v>
                </c:pt>
                <c:pt idx="797">
                  <c:v>1207.97</c:v>
                </c:pt>
                <c:pt idx="798">
                  <c:v>1207.98</c:v>
                </c:pt>
                <c:pt idx="799">
                  <c:v>1207.99</c:v>
                </c:pt>
                <c:pt idx="800">
                  <c:v>1208</c:v>
                </c:pt>
                <c:pt idx="801">
                  <c:v>1208.01</c:v>
                </c:pt>
                <c:pt idx="802">
                  <c:v>1208.02</c:v>
                </c:pt>
                <c:pt idx="803">
                  <c:v>1208.03</c:v>
                </c:pt>
                <c:pt idx="804">
                  <c:v>1208.04</c:v>
                </c:pt>
                <c:pt idx="805">
                  <c:v>1208.05</c:v>
                </c:pt>
                <c:pt idx="806">
                  <c:v>1208.06</c:v>
                </c:pt>
                <c:pt idx="807">
                  <c:v>1208.07</c:v>
                </c:pt>
                <c:pt idx="808">
                  <c:v>1208.08</c:v>
                </c:pt>
                <c:pt idx="809">
                  <c:v>1208.0899999999999</c:v>
                </c:pt>
                <c:pt idx="810">
                  <c:v>1208.0999999999999</c:v>
                </c:pt>
                <c:pt idx="811">
                  <c:v>1208.1099999999999</c:v>
                </c:pt>
                <c:pt idx="812">
                  <c:v>1208.1199999999999</c:v>
                </c:pt>
                <c:pt idx="813">
                  <c:v>1208.1300000000001</c:v>
                </c:pt>
                <c:pt idx="814">
                  <c:v>1208.1400000000001</c:v>
                </c:pt>
                <c:pt idx="815">
                  <c:v>1208.1500000000001</c:v>
                </c:pt>
                <c:pt idx="816">
                  <c:v>1208.1600000000001</c:v>
                </c:pt>
                <c:pt idx="817">
                  <c:v>1208.17</c:v>
                </c:pt>
                <c:pt idx="818">
                  <c:v>1208.18</c:v>
                </c:pt>
                <c:pt idx="819">
                  <c:v>1208.19</c:v>
                </c:pt>
                <c:pt idx="820">
                  <c:v>1208.2</c:v>
                </c:pt>
                <c:pt idx="821">
                  <c:v>1208.21</c:v>
                </c:pt>
                <c:pt idx="822">
                  <c:v>1208.22</c:v>
                </c:pt>
                <c:pt idx="823">
                  <c:v>1208.23</c:v>
                </c:pt>
                <c:pt idx="824">
                  <c:v>1208.24</c:v>
                </c:pt>
                <c:pt idx="825">
                  <c:v>1208.25</c:v>
                </c:pt>
                <c:pt idx="826">
                  <c:v>1208.26</c:v>
                </c:pt>
                <c:pt idx="827">
                  <c:v>1208.27</c:v>
                </c:pt>
                <c:pt idx="828">
                  <c:v>1208.28</c:v>
                </c:pt>
                <c:pt idx="829">
                  <c:v>1208.29</c:v>
                </c:pt>
                <c:pt idx="830">
                  <c:v>1208.3</c:v>
                </c:pt>
                <c:pt idx="831">
                  <c:v>1208.31</c:v>
                </c:pt>
                <c:pt idx="832">
                  <c:v>1208.32</c:v>
                </c:pt>
                <c:pt idx="833">
                  <c:v>1208.33</c:v>
                </c:pt>
                <c:pt idx="834">
                  <c:v>1208.3399999999999</c:v>
                </c:pt>
                <c:pt idx="835">
                  <c:v>1208.3499999999999</c:v>
                </c:pt>
                <c:pt idx="836">
                  <c:v>1208.3599999999999</c:v>
                </c:pt>
                <c:pt idx="837">
                  <c:v>1208.3699999999999</c:v>
                </c:pt>
                <c:pt idx="838">
                  <c:v>1208.3800000000001</c:v>
                </c:pt>
                <c:pt idx="839">
                  <c:v>1208.3900000000001</c:v>
                </c:pt>
                <c:pt idx="840">
                  <c:v>1208.4000000000001</c:v>
                </c:pt>
                <c:pt idx="841">
                  <c:v>1208.4100000000001</c:v>
                </c:pt>
                <c:pt idx="842">
                  <c:v>1208.42</c:v>
                </c:pt>
                <c:pt idx="843">
                  <c:v>1208.43</c:v>
                </c:pt>
                <c:pt idx="844">
                  <c:v>1208.44</c:v>
                </c:pt>
                <c:pt idx="845">
                  <c:v>1208.45</c:v>
                </c:pt>
                <c:pt idx="846">
                  <c:v>1208.46</c:v>
                </c:pt>
                <c:pt idx="847">
                  <c:v>1208.47</c:v>
                </c:pt>
                <c:pt idx="848">
                  <c:v>1208.48</c:v>
                </c:pt>
                <c:pt idx="849">
                  <c:v>1208.49</c:v>
                </c:pt>
                <c:pt idx="850">
                  <c:v>1208.5</c:v>
                </c:pt>
                <c:pt idx="851">
                  <c:v>1208.51</c:v>
                </c:pt>
                <c:pt idx="852">
                  <c:v>1208.52</c:v>
                </c:pt>
                <c:pt idx="853">
                  <c:v>1208.53</c:v>
                </c:pt>
                <c:pt idx="854">
                  <c:v>1208.54</c:v>
                </c:pt>
                <c:pt idx="855">
                  <c:v>1208.55</c:v>
                </c:pt>
                <c:pt idx="856">
                  <c:v>1208.56</c:v>
                </c:pt>
                <c:pt idx="857">
                  <c:v>1208.57</c:v>
                </c:pt>
                <c:pt idx="858">
                  <c:v>1208.58</c:v>
                </c:pt>
                <c:pt idx="859">
                  <c:v>1208.5899999999999</c:v>
                </c:pt>
                <c:pt idx="860">
                  <c:v>1208.5999999999999</c:v>
                </c:pt>
                <c:pt idx="861">
                  <c:v>1208.6099999999999</c:v>
                </c:pt>
                <c:pt idx="862">
                  <c:v>1208.6199999999999</c:v>
                </c:pt>
                <c:pt idx="863">
                  <c:v>1208.6300000000001</c:v>
                </c:pt>
                <c:pt idx="864">
                  <c:v>1208.6400000000001</c:v>
                </c:pt>
                <c:pt idx="865">
                  <c:v>1208.6500000000001</c:v>
                </c:pt>
                <c:pt idx="866">
                  <c:v>1208.6600000000001</c:v>
                </c:pt>
                <c:pt idx="867">
                  <c:v>1208.67</c:v>
                </c:pt>
                <c:pt idx="868">
                  <c:v>1208.68</c:v>
                </c:pt>
                <c:pt idx="869">
                  <c:v>1208.69</c:v>
                </c:pt>
                <c:pt idx="870">
                  <c:v>1208.7</c:v>
                </c:pt>
                <c:pt idx="871">
                  <c:v>1208.71</c:v>
                </c:pt>
                <c:pt idx="872">
                  <c:v>1208.72</c:v>
                </c:pt>
                <c:pt idx="873">
                  <c:v>1208.73</c:v>
                </c:pt>
                <c:pt idx="874">
                  <c:v>1208.74</c:v>
                </c:pt>
                <c:pt idx="875">
                  <c:v>1208.75</c:v>
                </c:pt>
                <c:pt idx="876">
                  <c:v>1208.76</c:v>
                </c:pt>
                <c:pt idx="877">
                  <c:v>1208.77</c:v>
                </c:pt>
                <c:pt idx="878">
                  <c:v>1208.78</c:v>
                </c:pt>
                <c:pt idx="879">
                  <c:v>1208.79</c:v>
                </c:pt>
                <c:pt idx="880">
                  <c:v>1208.8</c:v>
                </c:pt>
                <c:pt idx="881">
                  <c:v>1208.81</c:v>
                </c:pt>
                <c:pt idx="882">
                  <c:v>1208.82</c:v>
                </c:pt>
                <c:pt idx="883">
                  <c:v>1208.83</c:v>
                </c:pt>
                <c:pt idx="884">
                  <c:v>1208.8399999999999</c:v>
                </c:pt>
                <c:pt idx="885">
                  <c:v>1208.8499999999999</c:v>
                </c:pt>
                <c:pt idx="886">
                  <c:v>1208.8599999999999</c:v>
                </c:pt>
                <c:pt idx="887">
                  <c:v>1208.8699999999999</c:v>
                </c:pt>
                <c:pt idx="888">
                  <c:v>1208.8800000000001</c:v>
                </c:pt>
                <c:pt idx="889">
                  <c:v>1208.8900000000001</c:v>
                </c:pt>
                <c:pt idx="890">
                  <c:v>1208.9000000000001</c:v>
                </c:pt>
                <c:pt idx="891">
                  <c:v>1208.9100000000001</c:v>
                </c:pt>
                <c:pt idx="892">
                  <c:v>1208.92</c:v>
                </c:pt>
                <c:pt idx="893">
                  <c:v>1208.93</c:v>
                </c:pt>
                <c:pt idx="894">
                  <c:v>1208.94</c:v>
                </c:pt>
                <c:pt idx="895">
                  <c:v>1208.95</c:v>
                </c:pt>
                <c:pt idx="896">
                  <c:v>1208.96</c:v>
                </c:pt>
                <c:pt idx="897">
                  <c:v>1208.97</c:v>
                </c:pt>
                <c:pt idx="898">
                  <c:v>1208.98</c:v>
                </c:pt>
                <c:pt idx="899">
                  <c:v>1208.99</c:v>
                </c:pt>
                <c:pt idx="900">
                  <c:v>1209</c:v>
                </c:pt>
                <c:pt idx="901">
                  <c:v>1209.01</c:v>
                </c:pt>
                <c:pt idx="902">
                  <c:v>1209.02</c:v>
                </c:pt>
                <c:pt idx="903">
                  <c:v>1209.03</c:v>
                </c:pt>
                <c:pt idx="904">
                  <c:v>1209.04</c:v>
                </c:pt>
                <c:pt idx="905">
                  <c:v>1209.05</c:v>
                </c:pt>
                <c:pt idx="906">
                  <c:v>1209.06</c:v>
                </c:pt>
                <c:pt idx="907">
                  <c:v>1209.07</c:v>
                </c:pt>
                <c:pt idx="908">
                  <c:v>1209.08</c:v>
                </c:pt>
                <c:pt idx="909">
                  <c:v>1209.0899999999999</c:v>
                </c:pt>
                <c:pt idx="910">
                  <c:v>1209.0999999999999</c:v>
                </c:pt>
                <c:pt idx="911">
                  <c:v>1209.1099999999999</c:v>
                </c:pt>
                <c:pt idx="912">
                  <c:v>1209.1199999999999</c:v>
                </c:pt>
                <c:pt idx="913">
                  <c:v>1209.1300000000001</c:v>
                </c:pt>
                <c:pt idx="914">
                  <c:v>1209.1400000000001</c:v>
                </c:pt>
                <c:pt idx="915">
                  <c:v>1209.1500000000001</c:v>
                </c:pt>
                <c:pt idx="916">
                  <c:v>1209.1600000000001</c:v>
                </c:pt>
                <c:pt idx="917">
                  <c:v>1209.17</c:v>
                </c:pt>
                <c:pt idx="918">
                  <c:v>1209.18</c:v>
                </c:pt>
                <c:pt idx="919">
                  <c:v>1209.19</c:v>
                </c:pt>
                <c:pt idx="920">
                  <c:v>1209.2</c:v>
                </c:pt>
                <c:pt idx="921">
                  <c:v>1209.21</c:v>
                </c:pt>
                <c:pt idx="922">
                  <c:v>1209.22</c:v>
                </c:pt>
                <c:pt idx="923">
                  <c:v>1209.23</c:v>
                </c:pt>
                <c:pt idx="924">
                  <c:v>1209.24</c:v>
                </c:pt>
                <c:pt idx="925">
                  <c:v>1209.25</c:v>
                </c:pt>
                <c:pt idx="926">
                  <c:v>1209.26</c:v>
                </c:pt>
                <c:pt idx="927">
                  <c:v>1209.27</c:v>
                </c:pt>
                <c:pt idx="928">
                  <c:v>1209.28</c:v>
                </c:pt>
                <c:pt idx="929">
                  <c:v>1209.29</c:v>
                </c:pt>
                <c:pt idx="930">
                  <c:v>1209.3</c:v>
                </c:pt>
                <c:pt idx="931">
                  <c:v>1209.31</c:v>
                </c:pt>
                <c:pt idx="932">
                  <c:v>1209.32</c:v>
                </c:pt>
                <c:pt idx="933">
                  <c:v>1209.33</c:v>
                </c:pt>
                <c:pt idx="934">
                  <c:v>1209.3399999999999</c:v>
                </c:pt>
                <c:pt idx="935">
                  <c:v>1209.3499999999999</c:v>
                </c:pt>
                <c:pt idx="936">
                  <c:v>1209.3599999999999</c:v>
                </c:pt>
                <c:pt idx="937">
                  <c:v>1209.3699999999999</c:v>
                </c:pt>
                <c:pt idx="938">
                  <c:v>1209.3800000000001</c:v>
                </c:pt>
                <c:pt idx="939">
                  <c:v>1209.3900000000001</c:v>
                </c:pt>
                <c:pt idx="940">
                  <c:v>1209.4000000000001</c:v>
                </c:pt>
                <c:pt idx="941">
                  <c:v>1209.4100000000001</c:v>
                </c:pt>
                <c:pt idx="942">
                  <c:v>1209.42</c:v>
                </c:pt>
                <c:pt idx="943">
                  <c:v>1209.43</c:v>
                </c:pt>
                <c:pt idx="944">
                  <c:v>1209.44</c:v>
                </c:pt>
                <c:pt idx="945">
                  <c:v>1209.45</c:v>
                </c:pt>
                <c:pt idx="946">
                  <c:v>1209.46</c:v>
                </c:pt>
                <c:pt idx="947">
                  <c:v>1209.47</c:v>
                </c:pt>
                <c:pt idx="948">
                  <c:v>1209.48</c:v>
                </c:pt>
                <c:pt idx="949">
                  <c:v>1209.49</c:v>
                </c:pt>
                <c:pt idx="950">
                  <c:v>1209.5</c:v>
                </c:pt>
                <c:pt idx="951">
                  <c:v>1209.51</c:v>
                </c:pt>
                <c:pt idx="952">
                  <c:v>1209.52</c:v>
                </c:pt>
                <c:pt idx="953">
                  <c:v>1209.53</c:v>
                </c:pt>
                <c:pt idx="954">
                  <c:v>1209.54</c:v>
                </c:pt>
                <c:pt idx="955">
                  <c:v>1209.55</c:v>
                </c:pt>
                <c:pt idx="956">
                  <c:v>1209.56</c:v>
                </c:pt>
                <c:pt idx="957">
                  <c:v>1209.57</c:v>
                </c:pt>
                <c:pt idx="958">
                  <c:v>1209.58</c:v>
                </c:pt>
                <c:pt idx="959">
                  <c:v>1209.5899999999999</c:v>
                </c:pt>
                <c:pt idx="960">
                  <c:v>1209.5999999999999</c:v>
                </c:pt>
                <c:pt idx="961">
                  <c:v>1209.6099999999999</c:v>
                </c:pt>
                <c:pt idx="962">
                  <c:v>1209.6199999999999</c:v>
                </c:pt>
                <c:pt idx="963">
                  <c:v>1209.6300000000001</c:v>
                </c:pt>
                <c:pt idx="964">
                  <c:v>1209.6400000000001</c:v>
                </c:pt>
                <c:pt idx="965">
                  <c:v>1209.6500000000001</c:v>
                </c:pt>
                <c:pt idx="966">
                  <c:v>1209.6600000000001</c:v>
                </c:pt>
                <c:pt idx="967">
                  <c:v>1209.67</c:v>
                </c:pt>
                <c:pt idx="968">
                  <c:v>1209.68</c:v>
                </c:pt>
                <c:pt idx="969">
                  <c:v>1209.69</c:v>
                </c:pt>
                <c:pt idx="970">
                  <c:v>1209.7</c:v>
                </c:pt>
                <c:pt idx="971">
                  <c:v>1209.71</c:v>
                </c:pt>
                <c:pt idx="972">
                  <c:v>1209.72</c:v>
                </c:pt>
                <c:pt idx="973">
                  <c:v>1209.73</c:v>
                </c:pt>
                <c:pt idx="974">
                  <c:v>1209.74</c:v>
                </c:pt>
                <c:pt idx="975">
                  <c:v>1209.75</c:v>
                </c:pt>
                <c:pt idx="976">
                  <c:v>1209.76</c:v>
                </c:pt>
                <c:pt idx="977">
                  <c:v>1209.77</c:v>
                </c:pt>
                <c:pt idx="978">
                  <c:v>1209.78</c:v>
                </c:pt>
                <c:pt idx="979">
                  <c:v>1209.79</c:v>
                </c:pt>
                <c:pt idx="980">
                  <c:v>1209.8</c:v>
                </c:pt>
                <c:pt idx="981">
                  <c:v>1209.81</c:v>
                </c:pt>
                <c:pt idx="982">
                  <c:v>1209.82</c:v>
                </c:pt>
                <c:pt idx="983">
                  <c:v>1209.83</c:v>
                </c:pt>
                <c:pt idx="984">
                  <c:v>1209.8399999999999</c:v>
                </c:pt>
                <c:pt idx="985">
                  <c:v>1209.8499999999999</c:v>
                </c:pt>
                <c:pt idx="986">
                  <c:v>1209.8599999999999</c:v>
                </c:pt>
                <c:pt idx="987">
                  <c:v>1209.8699999999999</c:v>
                </c:pt>
                <c:pt idx="988">
                  <c:v>1209.8800000000001</c:v>
                </c:pt>
                <c:pt idx="989">
                  <c:v>1209.8900000000001</c:v>
                </c:pt>
                <c:pt idx="990">
                  <c:v>1209.9000000000001</c:v>
                </c:pt>
                <c:pt idx="991">
                  <c:v>1209.9100000000001</c:v>
                </c:pt>
                <c:pt idx="992">
                  <c:v>1209.92</c:v>
                </c:pt>
                <c:pt idx="993">
                  <c:v>1209.93</c:v>
                </c:pt>
                <c:pt idx="994">
                  <c:v>1209.94</c:v>
                </c:pt>
                <c:pt idx="995">
                  <c:v>1209.95</c:v>
                </c:pt>
                <c:pt idx="996">
                  <c:v>1209.96</c:v>
                </c:pt>
                <c:pt idx="997">
                  <c:v>1209.97</c:v>
                </c:pt>
                <c:pt idx="998">
                  <c:v>1209.98</c:v>
                </c:pt>
                <c:pt idx="999">
                  <c:v>1209.99</c:v>
                </c:pt>
                <c:pt idx="1000">
                  <c:v>1210</c:v>
                </c:pt>
                <c:pt idx="1001">
                  <c:v>1210.01</c:v>
                </c:pt>
                <c:pt idx="1002">
                  <c:v>1210.02</c:v>
                </c:pt>
                <c:pt idx="1003">
                  <c:v>1210.03</c:v>
                </c:pt>
                <c:pt idx="1004">
                  <c:v>1210.04</c:v>
                </c:pt>
                <c:pt idx="1005">
                  <c:v>1210.05</c:v>
                </c:pt>
                <c:pt idx="1006">
                  <c:v>1210.06</c:v>
                </c:pt>
                <c:pt idx="1007">
                  <c:v>1210.07</c:v>
                </c:pt>
                <c:pt idx="1008">
                  <c:v>1210.08</c:v>
                </c:pt>
                <c:pt idx="1009">
                  <c:v>1210.0899999999999</c:v>
                </c:pt>
                <c:pt idx="1010">
                  <c:v>1210.0999999999999</c:v>
                </c:pt>
                <c:pt idx="1011">
                  <c:v>1210.1099999999999</c:v>
                </c:pt>
                <c:pt idx="1012">
                  <c:v>1210.1199999999999</c:v>
                </c:pt>
                <c:pt idx="1013">
                  <c:v>1210.1300000000001</c:v>
                </c:pt>
                <c:pt idx="1014">
                  <c:v>1210.1400000000001</c:v>
                </c:pt>
                <c:pt idx="1015">
                  <c:v>1210.1500000000001</c:v>
                </c:pt>
                <c:pt idx="1016">
                  <c:v>1210.1600000000001</c:v>
                </c:pt>
                <c:pt idx="1017">
                  <c:v>1210.17</c:v>
                </c:pt>
                <c:pt idx="1018">
                  <c:v>1210.18</c:v>
                </c:pt>
                <c:pt idx="1019">
                  <c:v>1210.19</c:v>
                </c:pt>
                <c:pt idx="1020">
                  <c:v>1210.2</c:v>
                </c:pt>
                <c:pt idx="1021">
                  <c:v>1210.21</c:v>
                </c:pt>
                <c:pt idx="1022">
                  <c:v>1210.22</c:v>
                </c:pt>
                <c:pt idx="1023">
                  <c:v>1210.23</c:v>
                </c:pt>
                <c:pt idx="1024">
                  <c:v>1210.24</c:v>
                </c:pt>
                <c:pt idx="1025">
                  <c:v>1210.25</c:v>
                </c:pt>
                <c:pt idx="1026">
                  <c:v>1210.26</c:v>
                </c:pt>
                <c:pt idx="1027">
                  <c:v>1210.27</c:v>
                </c:pt>
                <c:pt idx="1028">
                  <c:v>1210.28</c:v>
                </c:pt>
                <c:pt idx="1029">
                  <c:v>1210.29</c:v>
                </c:pt>
                <c:pt idx="1030">
                  <c:v>1210.3</c:v>
                </c:pt>
                <c:pt idx="1031">
                  <c:v>1210.31</c:v>
                </c:pt>
                <c:pt idx="1032">
                  <c:v>1210.32</c:v>
                </c:pt>
                <c:pt idx="1033">
                  <c:v>1210.33</c:v>
                </c:pt>
                <c:pt idx="1034">
                  <c:v>1210.3399999999999</c:v>
                </c:pt>
                <c:pt idx="1035">
                  <c:v>1210.3499999999999</c:v>
                </c:pt>
                <c:pt idx="1036">
                  <c:v>1210.3599999999999</c:v>
                </c:pt>
                <c:pt idx="1037">
                  <c:v>1210.3699999999999</c:v>
                </c:pt>
                <c:pt idx="1038">
                  <c:v>1210.3800000000001</c:v>
                </c:pt>
                <c:pt idx="1039">
                  <c:v>1210.3900000000001</c:v>
                </c:pt>
                <c:pt idx="1040">
                  <c:v>1210.4000000000001</c:v>
                </c:pt>
                <c:pt idx="1041">
                  <c:v>1210.4100000000001</c:v>
                </c:pt>
                <c:pt idx="1042">
                  <c:v>1210.42</c:v>
                </c:pt>
                <c:pt idx="1043">
                  <c:v>1210.43</c:v>
                </c:pt>
                <c:pt idx="1044">
                  <c:v>1210.44</c:v>
                </c:pt>
                <c:pt idx="1045">
                  <c:v>1210.45</c:v>
                </c:pt>
                <c:pt idx="1046">
                  <c:v>1210.46</c:v>
                </c:pt>
                <c:pt idx="1047">
                  <c:v>1210.47</c:v>
                </c:pt>
                <c:pt idx="1048">
                  <c:v>1210.48</c:v>
                </c:pt>
                <c:pt idx="1049">
                  <c:v>1210.49</c:v>
                </c:pt>
                <c:pt idx="1050">
                  <c:v>1210.5</c:v>
                </c:pt>
                <c:pt idx="1051">
                  <c:v>1210.51</c:v>
                </c:pt>
                <c:pt idx="1052">
                  <c:v>1210.52</c:v>
                </c:pt>
                <c:pt idx="1053">
                  <c:v>1210.53</c:v>
                </c:pt>
                <c:pt idx="1054">
                  <c:v>1210.54</c:v>
                </c:pt>
                <c:pt idx="1055">
                  <c:v>1210.55</c:v>
                </c:pt>
                <c:pt idx="1056">
                  <c:v>1210.56</c:v>
                </c:pt>
                <c:pt idx="1057">
                  <c:v>1210.57</c:v>
                </c:pt>
                <c:pt idx="1058">
                  <c:v>1210.58</c:v>
                </c:pt>
                <c:pt idx="1059">
                  <c:v>1210.5899999999999</c:v>
                </c:pt>
                <c:pt idx="1060">
                  <c:v>1210.5999999999999</c:v>
                </c:pt>
                <c:pt idx="1061">
                  <c:v>1210.6099999999999</c:v>
                </c:pt>
                <c:pt idx="1062">
                  <c:v>1210.6199999999999</c:v>
                </c:pt>
                <c:pt idx="1063">
                  <c:v>1210.6300000000001</c:v>
                </c:pt>
                <c:pt idx="1064">
                  <c:v>1210.6400000000001</c:v>
                </c:pt>
                <c:pt idx="1065">
                  <c:v>1210.6500000000001</c:v>
                </c:pt>
                <c:pt idx="1066">
                  <c:v>1210.6600000000001</c:v>
                </c:pt>
                <c:pt idx="1067">
                  <c:v>1210.67</c:v>
                </c:pt>
                <c:pt idx="1068">
                  <c:v>1210.68</c:v>
                </c:pt>
                <c:pt idx="1069">
                  <c:v>1210.69</c:v>
                </c:pt>
                <c:pt idx="1070">
                  <c:v>1210.7</c:v>
                </c:pt>
                <c:pt idx="1071">
                  <c:v>1210.71</c:v>
                </c:pt>
                <c:pt idx="1072">
                  <c:v>1210.72</c:v>
                </c:pt>
                <c:pt idx="1073">
                  <c:v>1210.73</c:v>
                </c:pt>
                <c:pt idx="1074">
                  <c:v>1210.74</c:v>
                </c:pt>
                <c:pt idx="1075">
                  <c:v>1210.75</c:v>
                </c:pt>
                <c:pt idx="1076">
                  <c:v>1210.76</c:v>
                </c:pt>
                <c:pt idx="1077">
                  <c:v>1210.77</c:v>
                </c:pt>
                <c:pt idx="1078">
                  <c:v>1210.78</c:v>
                </c:pt>
                <c:pt idx="1079">
                  <c:v>1210.79</c:v>
                </c:pt>
                <c:pt idx="1080">
                  <c:v>1210.8</c:v>
                </c:pt>
                <c:pt idx="1081">
                  <c:v>1210.81</c:v>
                </c:pt>
                <c:pt idx="1082">
                  <c:v>1210.82</c:v>
                </c:pt>
                <c:pt idx="1083">
                  <c:v>1210.83</c:v>
                </c:pt>
                <c:pt idx="1084">
                  <c:v>1210.8399999999999</c:v>
                </c:pt>
                <c:pt idx="1085">
                  <c:v>1210.8499999999999</c:v>
                </c:pt>
                <c:pt idx="1086">
                  <c:v>1210.8599999999999</c:v>
                </c:pt>
                <c:pt idx="1087">
                  <c:v>1210.8699999999999</c:v>
                </c:pt>
                <c:pt idx="1088">
                  <c:v>1210.8800000000001</c:v>
                </c:pt>
                <c:pt idx="1089">
                  <c:v>1210.8900000000001</c:v>
                </c:pt>
                <c:pt idx="1090">
                  <c:v>1210.9000000000001</c:v>
                </c:pt>
                <c:pt idx="1091">
                  <c:v>1210.9100000000001</c:v>
                </c:pt>
                <c:pt idx="1092">
                  <c:v>1210.92</c:v>
                </c:pt>
                <c:pt idx="1093">
                  <c:v>1210.93</c:v>
                </c:pt>
                <c:pt idx="1094">
                  <c:v>1210.94</c:v>
                </c:pt>
                <c:pt idx="1095">
                  <c:v>1210.95</c:v>
                </c:pt>
                <c:pt idx="1096">
                  <c:v>1210.96</c:v>
                </c:pt>
                <c:pt idx="1097">
                  <c:v>1210.97</c:v>
                </c:pt>
                <c:pt idx="1098">
                  <c:v>1210.98</c:v>
                </c:pt>
                <c:pt idx="1099">
                  <c:v>1210.99</c:v>
                </c:pt>
                <c:pt idx="1100">
                  <c:v>1211</c:v>
                </c:pt>
                <c:pt idx="1101">
                  <c:v>1211.01</c:v>
                </c:pt>
                <c:pt idx="1102">
                  <c:v>1211.02</c:v>
                </c:pt>
                <c:pt idx="1103">
                  <c:v>1211.03</c:v>
                </c:pt>
                <c:pt idx="1104">
                  <c:v>1211.04</c:v>
                </c:pt>
                <c:pt idx="1105">
                  <c:v>1211.05</c:v>
                </c:pt>
                <c:pt idx="1106">
                  <c:v>1211.06</c:v>
                </c:pt>
                <c:pt idx="1107">
                  <c:v>1211.07</c:v>
                </c:pt>
                <c:pt idx="1108">
                  <c:v>1211.08</c:v>
                </c:pt>
                <c:pt idx="1109">
                  <c:v>1211.0899999999999</c:v>
                </c:pt>
                <c:pt idx="1110">
                  <c:v>1211.0999999999999</c:v>
                </c:pt>
                <c:pt idx="1111">
                  <c:v>1211.1099999999999</c:v>
                </c:pt>
                <c:pt idx="1112">
                  <c:v>1211.1199999999999</c:v>
                </c:pt>
                <c:pt idx="1113">
                  <c:v>1211.1300000000001</c:v>
                </c:pt>
                <c:pt idx="1114">
                  <c:v>1211.1400000000001</c:v>
                </c:pt>
                <c:pt idx="1115">
                  <c:v>1211.1500000000001</c:v>
                </c:pt>
                <c:pt idx="1116">
                  <c:v>1211.1600000000001</c:v>
                </c:pt>
                <c:pt idx="1117">
                  <c:v>1211.17</c:v>
                </c:pt>
                <c:pt idx="1118">
                  <c:v>1211.18</c:v>
                </c:pt>
                <c:pt idx="1119">
                  <c:v>1211.19</c:v>
                </c:pt>
                <c:pt idx="1120">
                  <c:v>1211.2</c:v>
                </c:pt>
                <c:pt idx="1121">
                  <c:v>1211.21</c:v>
                </c:pt>
                <c:pt idx="1122">
                  <c:v>1211.22</c:v>
                </c:pt>
                <c:pt idx="1123">
                  <c:v>1211.23</c:v>
                </c:pt>
                <c:pt idx="1124">
                  <c:v>1211.24</c:v>
                </c:pt>
                <c:pt idx="1125">
                  <c:v>1211.25</c:v>
                </c:pt>
                <c:pt idx="1126">
                  <c:v>1211.26</c:v>
                </c:pt>
                <c:pt idx="1127">
                  <c:v>1211.27</c:v>
                </c:pt>
                <c:pt idx="1128">
                  <c:v>1211.28</c:v>
                </c:pt>
                <c:pt idx="1129">
                  <c:v>1211.29</c:v>
                </c:pt>
                <c:pt idx="1130">
                  <c:v>1211.3</c:v>
                </c:pt>
                <c:pt idx="1131">
                  <c:v>1211.31</c:v>
                </c:pt>
                <c:pt idx="1132">
                  <c:v>1211.32</c:v>
                </c:pt>
                <c:pt idx="1133">
                  <c:v>1211.33</c:v>
                </c:pt>
                <c:pt idx="1134">
                  <c:v>1211.3399999999999</c:v>
                </c:pt>
                <c:pt idx="1135">
                  <c:v>1211.3499999999999</c:v>
                </c:pt>
                <c:pt idx="1136">
                  <c:v>1211.3599999999999</c:v>
                </c:pt>
                <c:pt idx="1137">
                  <c:v>1211.3699999999999</c:v>
                </c:pt>
                <c:pt idx="1138">
                  <c:v>1211.3800000000001</c:v>
                </c:pt>
                <c:pt idx="1139">
                  <c:v>1211.3900000000001</c:v>
                </c:pt>
                <c:pt idx="1140">
                  <c:v>1211.4000000000001</c:v>
                </c:pt>
                <c:pt idx="1141">
                  <c:v>1211.4100000000001</c:v>
                </c:pt>
                <c:pt idx="1142">
                  <c:v>1211.42</c:v>
                </c:pt>
                <c:pt idx="1143">
                  <c:v>1211.43</c:v>
                </c:pt>
                <c:pt idx="1144">
                  <c:v>1211.44</c:v>
                </c:pt>
                <c:pt idx="1145">
                  <c:v>1211.45</c:v>
                </c:pt>
                <c:pt idx="1146">
                  <c:v>1211.46</c:v>
                </c:pt>
                <c:pt idx="1147">
                  <c:v>1211.47</c:v>
                </c:pt>
                <c:pt idx="1148">
                  <c:v>1211.48</c:v>
                </c:pt>
                <c:pt idx="1149">
                  <c:v>1211.49</c:v>
                </c:pt>
                <c:pt idx="1150">
                  <c:v>1211.5</c:v>
                </c:pt>
                <c:pt idx="1151">
                  <c:v>1211.51</c:v>
                </c:pt>
                <c:pt idx="1152">
                  <c:v>1211.52</c:v>
                </c:pt>
                <c:pt idx="1153">
                  <c:v>1211.53</c:v>
                </c:pt>
                <c:pt idx="1154">
                  <c:v>1211.54</c:v>
                </c:pt>
                <c:pt idx="1155">
                  <c:v>1211.55</c:v>
                </c:pt>
                <c:pt idx="1156">
                  <c:v>1211.56</c:v>
                </c:pt>
                <c:pt idx="1157">
                  <c:v>1211.57</c:v>
                </c:pt>
                <c:pt idx="1158">
                  <c:v>1211.58</c:v>
                </c:pt>
                <c:pt idx="1159">
                  <c:v>1211.5899999999999</c:v>
                </c:pt>
                <c:pt idx="1160">
                  <c:v>1211.5999999999999</c:v>
                </c:pt>
                <c:pt idx="1161">
                  <c:v>1211.6099999999999</c:v>
                </c:pt>
                <c:pt idx="1162">
                  <c:v>1211.6199999999999</c:v>
                </c:pt>
                <c:pt idx="1163">
                  <c:v>1211.6300000000001</c:v>
                </c:pt>
                <c:pt idx="1164">
                  <c:v>1211.6400000000001</c:v>
                </c:pt>
                <c:pt idx="1165">
                  <c:v>1211.6500000000001</c:v>
                </c:pt>
                <c:pt idx="1166">
                  <c:v>1211.6600000000001</c:v>
                </c:pt>
                <c:pt idx="1167">
                  <c:v>1211.67</c:v>
                </c:pt>
                <c:pt idx="1168">
                  <c:v>1211.68</c:v>
                </c:pt>
                <c:pt idx="1169">
                  <c:v>1211.69</c:v>
                </c:pt>
                <c:pt idx="1170">
                  <c:v>1211.7</c:v>
                </c:pt>
                <c:pt idx="1171">
                  <c:v>1211.71</c:v>
                </c:pt>
                <c:pt idx="1172">
                  <c:v>1211.72</c:v>
                </c:pt>
                <c:pt idx="1173">
                  <c:v>1211.73</c:v>
                </c:pt>
                <c:pt idx="1174">
                  <c:v>1211.74</c:v>
                </c:pt>
                <c:pt idx="1175">
                  <c:v>1211.75</c:v>
                </c:pt>
                <c:pt idx="1176">
                  <c:v>1211.76</c:v>
                </c:pt>
                <c:pt idx="1177">
                  <c:v>1211.77</c:v>
                </c:pt>
                <c:pt idx="1178">
                  <c:v>1211.78</c:v>
                </c:pt>
                <c:pt idx="1179">
                  <c:v>1211.79</c:v>
                </c:pt>
                <c:pt idx="1180">
                  <c:v>1211.8</c:v>
                </c:pt>
                <c:pt idx="1181">
                  <c:v>1211.81</c:v>
                </c:pt>
                <c:pt idx="1182">
                  <c:v>1211.82</c:v>
                </c:pt>
                <c:pt idx="1183">
                  <c:v>1211.83</c:v>
                </c:pt>
                <c:pt idx="1184">
                  <c:v>1211.8399999999999</c:v>
                </c:pt>
                <c:pt idx="1185">
                  <c:v>1211.8499999999999</c:v>
                </c:pt>
                <c:pt idx="1186">
                  <c:v>1211.8599999999999</c:v>
                </c:pt>
                <c:pt idx="1187">
                  <c:v>1211.8699999999999</c:v>
                </c:pt>
                <c:pt idx="1188">
                  <c:v>1211.8800000000001</c:v>
                </c:pt>
                <c:pt idx="1189">
                  <c:v>1211.8900000000001</c:v>
                </c:pt>
                <c:pt idx="1190">
                  <c:v>1211.9000000000001</c:v>
                </c:pt>
                <c:pt idx="1191">
                  <c:v>1211.9100000000001</c:v>
                </c:pt>
                <c:pt idx="1192">
                  <c:v>1211.92</c:v>
                </c:pt>
                <c:pt idx="1193">
                  <c:v>1211.93</c:v>
                </c:pt>
                <c:pt idx="1194">
                  <c:v>1211.94</c:v>
                </c:pt>
                <c:pt idx="1195">
                  <c:v>1211.95</c:v>
                </c:pt>
                <c:pt idx="1196">
                  <c:v>1211.96</c:v>
                </c:pt>
                <c:pt idx="1197">
                  <c:v>1211.97</c:v>
                </c:pt>
                <c:pt idx="1198">
                  <c:v>1211.98</c:v>
                </c:pt>
                <c:pt idx="1199">
                  <c:v>1211.99</c:v>
                </c:pt>
                <c:pt idx="1200">
                  <c:v>1212</c:v>
                </c:pt>
                <c:pt idx="1201">
                  <c:v>1212.01</c:v>
                </c:pt>
                <c:pt idx="1202">
                  <c:v>1212.02</c:v>
                </c:pt>
                <c:pt idx="1203">
                  <c:v>1212.03</c:v>
                </c:pt>
                <c:pt idx="1204">
                  <c:v>1212.04</c:v>
                </c:pt>
                <c:pt idx="1205">
                  <c:v>1212.05</c:v>
                </c:pt>
                <c:pt idx="1206">
                  <c:v>1212.06</c:v>
                </c:pt>
                <c:pt idx="1207">
                  <c:v>1212.07</c:v>
                </c:pt>
                <c:pt idx="1208">
                  <c:v>1212.08</c:v>
                </c:pt>
                <c:pt idx="1209">
                  <c:v>1212.0899999999999</c:v>
                </c:pt>
                <c:pt idx="1210">
                  <c:v>1212.0999999999999</c:v>
                </c:pt>
                <c:pt idx="1211">
                  <c:v>1212.1099999999999</c:v>
                </c:pt>
                <c:pt idx="1212">
                  <c:v>1212.1199999999999</c:v>
                </c:pt>
                <c:pt idx="1213">
                  <c:v>1212.1300000000001</c:v>
                </c:pt>
                <c:pt idx="1214">
                  <c:v>1212.1400000000001</c:v>
                </c:pt>
                <c:pt idx="1215">
                  <c:v>1212.1500000000001</c:v>
                </c:pt>
                <c:pt idx="1216">
                  <c:v>1212.1600000000001</c:v>
                </c:pt>
                <c:pt idx="1217">
                  <c:v>1212.17</c:v>
                </c:pt>
                <c:pt idx="1218">
                  <c:v>1212.18</c:v>
                </c:pt>
                <c:pt idx="1219">
                  <c:v>1212.19</c:v>
                </c:pt>
                <c:pt idx="1220">
                  <c:v>1212.2</c:v>
                </c:pt>
                <c:pt idx="1221">
                  <c:v>1212.21</c:v>
                </c:pt>
                <c:pt idx="1222">
                  <c:v>1212.22</c:v>
                </c:pt>
                <c:pt idx="1223">
                  <c:v>1212.23</c:v>
                </c:pt>
                <c:pt idx="1224">
                  <c:v>1212.24</c:v>
                </c:pt>
                <c:pt idx="1225">
                  <c:v>1212.25</c:v>
                </c:pt>
                <c:pt idx="1226">
                  <c:v>1212.26</c:v>
                </c:pt>
                <c:pt idx="1227">
                  <c:v>1212.27</c:v>
                </c:pt>
                <c:pt idx="1228">
                  <c:v>1212.28</c:v>
                </c:pt>
                <c:pt idx="1229">
                  <c:v>1212.29</c:v>
                </c:pt>
                <c:pt idx="1230">
                  <c:v>1212.3</c:v>
                </c:pt>
                <c:pt idx="1231">
                  <c:v>1212.31</c:v>
                </c:pt>
                <c:pt idx="1232">
                  <c:v>1212.32</c:v>
                </c:pt>
                <c:pt idx="1233">
                  <c:v>1212.33</c:v>
                </c:pt>
                <c:pt idx="1234">
                  <c:v>1212.3399999999999</c:v>
                </c:pt>
                <c:pt idx="1235">
                  <c:v>1212.3499999999999</c:v>
                </c:pt>
                <c:pt idx="1236">
                  <c:v>1212.3599999999999</c:v>
                </c:pt>
                <c:pt idx="1237">
                  <c:v>1212.3699999999999</c:v>
                </c:pt>
                <c:pt idx="1238">
                  <c:v>1212.3800000000001</c:v>
                </c:pt>
                <c:pt idx="1239">
                  <c:v>1212.3900000000001</c:v>
                </c:pt>
                <c:pt idx="1240">
                  <c:v>1212.4000000000001</c:v>
                </c:pt>
                <c:pt idx="1241">
                  <c:v>1212.4100000000001</c:v>
                </c:pt>
                <c:pt idx="1242">
                  <c:v>1212.42</c:v>
                </c:pt>
                <c:pt idx="1243">
                  <c:v>1212.43</c:v>
                </c:pt>
                <c:pt idx="1244">
                  <c:v>1212.44</c:v>
                </c:pt>
                <c:pt idx="1245">
                  <c:v>1212.45</c:v>
                </c:pt>
                <c:pt idx="1246">
                  <c:v>1212.46</c:v>
                </c:pt>
                <c:pt idx="1247">
                  <c:v>1212.47</c:v>
                </c:pt>
                <c:pt idx="1248">
                  <c:v>1212.48</c:v>
                </c:pt>
                <c:pt idx="1249">
                  <c:v>1212.49</c:v>
                </c:pt>
                <c:pt idx="1250">
                  <c:v>1212.5</c:v>
                </c:pt>
                <c:pt idx="1251">
                  <c:v>1212.51</c:v>
                </c:pt>
                <c:pt idx="1252">
                  <c:v>1212.52</c:v>
                </c:pt>
                <c:pt idx="1253">
                  <c:v>1212.53</c:v>
                </c:pt>
                <c:pt idx="1254">
                  <c:v>1212.54</c:v>
                </c:pt>
                <c:pt idx="1255">
                  <c:v>1212.55</c:v>
                </c:pt>
                <c:pt idx="1256">
                  <c:v>1212.56</c:v>
                </c:pt>
                <c:pt idx="1257">
                  <c:v>1212.57</c:v>
                </c:pt>
                <c:pt idx="1258">
                  <c:v>1212.58</c:v>
                </c:pt>
                <c:pt idx="1259">
                  <c:v>1212.5899999999999</c:v>
                </c:pt>
                <c:pt idx="1260">
                  <c:v>1212.5999999999999</c:v>
                </c:pt>
                <c:pt idx="1261">
                  <c:v>1212.6099999999999</c:v>
                </c:pt>
                <c:pt idx="1262">
                  <c:v>1212.6199999999999</c:v>
                </c:pt>
                <c:pt idx="1263">
                  <c:v>1212.6300000000001</c:v>
                </c:pt>
                <c:pt idx="1264">
                  <c:v>1212.6400000000001</c:v>
                </c:pt>
                <c:pt idx="1265">
                  <c:v>1212.6500000000001</c:v>
                </c:pt>
                <c:pt idx="1266">
                  <c:v>1212.6600000000001</c:v>
                </c:pt>
                <c:pt idx="1267">
                  <c:v>1212.67</c:v>
                </c:pt>
                <c:pt idx="1268">
                  <c:v>1212.68</c:v>
                </c:pt>
                <c:pt idx="1269">
                  <c:v>1212.69</c:v>
                </c:pt>
                <c:pt idx="1270">
                  <c:v>1212.7</c:v>
                </c:pt>
                <c:pt idx="1271">
                  <c:v>1212.71</c:v>
                </c:pt>
                <c:pt idx="1272">
                  <c:v>1212.72</c:v>
                </c:pt>
                <c:pt idx="1273">
                  <c:v>1212.73</c:v>
                </c:pt>
                <c:pt idx="1274">
                  <c:v>1212.74</c:v>
                </c:pt>
                <c:pt idx="1275">
                  <c:v>1212.75</c:v>
                </c:pt>
                <c:pt idx="1276">
                  <c:v>1212.76</c:v>
                </c:pt>
                <c:pt idx="1277">
                  <c:v>1212.77</c:v>
                </c:pt>
                <c:pt idx="1278">
                  <c:v>1212.78</c:v>
                </c:pt>
                <c:pt idx="1279">
                  <c:v>1212.79</c:v>
                </c:pt>
                <c:pt idx="1280">
                  <c:v>1212.8</c:v>
                </c:pt>
                <c:pt idx="1281">
                  <c:v>1212.81</c:v>
                </c:pt>
                <c:pt idx="1282">
                  <c:v>1212.82</c:v>
                </c:pt>
                <c:pt idx="1283">
                  <c:v>1212.83</c:v>
                </c:pt>
                <c:pt idx="1284">
                  <c:v>1212.8399999999999</c:v>
                </c:pt>
                <c:pt idx="1285">
                  <c:v>1212.8499999999999</c:v>
                </c:pt>
                <c:pt idx="1286">
                  <c:v>1212.8599999999999</c:v>
                </c:pt>
                <c:pt idx="1287">
                  <c:v>1212.8699999999999</c:v>
                </c:pt>
                <c:pt idx="1288">
                  <c:v>1212.8800000000001</c:v>
                </c:pt>
                <c:pt idx="1289">
                  <c:v>1212.8900000000001</c:v>
                </c:pt>
                <c:pt idx="1290">
                  <c:v>1212.9000000000001</c:v>
                </c:pt>
                <c:pt idx="1291">
                  <c:v>1212.9100000000001</c:v>
                </c:pt>
                <c:pt idx="1292">
                  <c:v>1212.92</c:v>
                </c:pt>
                <c:pt idx="1293">
                  <c:v>1212.93</c:v>
                </c:pt>
                <c:pt idx="1294">
                  <c:v>1212.94</c:v>
                </c:pt>
                <c:pt idx="1295">
                  <c:v>1212.95</c:v>
                </c:pt>
                <c:pt idx="1296">
                  <c:v>1212.96</c:v>
                </c:pt>
                <c:pt idx="1297">
                  <c:v>1212.97</c:v>
                </c:pt>
                <c:pt idx="1298">
                  <c:v>1212.98</c:v>
                </c:pt>
                <c:pt idx="1299">
                  <c:v>1212.99</c:v>
                </c:pt>
                <c:pt idx="1300">
                  <c:v>1213</c:v>
                </c:pt>
                <c:pt idx="1301">
                  <c:v>1213.01</c:v>
                </c:pt>
                <c:pt idx="1302">
                  <c:v>1213.02</c:v>
                </c:pt>
                <c:pt idx="1303">
                  <c:v>1213.03</c:v>
                </c:pt>
                <c:pt idx="1304">
                  <c:v>1213.04</c:v>
                </c:pt>
                <c:pt idx="1305">
                  <c:v>1213.05</c:v>
                </c:pt>
                <c:pt idx="1306">
                  <c:v>1213.06</c:v>
                </c:pt>
                <c:pt idx="1307">
                  <c:v>1213.07</c:v>
                </c:pt>
                <c:pt idx="1308">
                  <c:v>1213.08</c:v>
                </c:pt>
                <c:pt idx="1309">
                  <c:v>1213.0899999999999</c:v>
                </c:pt>
                <c:pt idx="1310">
                  <c:v>1213.0999999999999</c:v>
                </c:pt>
                <c:pt idx="1311">
                  <c:v>1213.1099999999999</c:v>
                </c:pt>
                <c:pt idx="1312">
                  <c:v>1213.1199999999999</c:v>
                </c:pt>
                <c:pt idx="1313">
                  <c:v>1213.1300000000001</c:v>
                </c:pt>
                <c:pt idx="1314">
                  <c:v>1213.1400000000001</c:v>
                </c:pt>
                <c:pt idx="1315">
                  <c:v>1213.1500000000001</c:v>
                </c:pt>
                <c:pt idx="1316">
                  <c:v>1213.1600000000001</c:v>
                </c:pt>
                <c:pt idx="1317">
                  <c:v>1213.17</c:v>
                </c:pt>
                <c:pt idx="1318">
                  <c:v>1213.18</c:v>
                </c:pt>
                <c:pt idx="1319">
                  <c:v>1213.19</c:v>
                </c:pt>
                <c:pt idx="1320">
                  <c:v>1213.2</c:v>
                </c:pt>
                <c:pt idx="1321">
                  <c:v>1213.21</c:v>
                </c:pt>
                <c:pt idx="1322">
                  <c:v>1213.22</c:v>
                </c:pt>
                <c:pt idx="1323">
                  <c:v>1213.23</c:v>
                </c:pt>
                <c:pt idx="1324">
                  <c:v>1213.24</c:v>
                </c:pt>
                <c:pt idx="1325">
                  <c:v>1213.25</c:v>
                </c:pt>
                <c:pt idx="1326">
                  <c:v>1213.26</c:v>
                </c:pt>
                <c:pt idx="1327">
                  <c:v>1213.27</c:v>
                </c:pt>
                <c:pt idx="1328">
                  <c:v>1213.28</c:v>
                </c:pt>
                <c:pt idx="1329">
                  <c:v>1213.29</c:v>
                </c:pt>
                <c:pt idx="1330">
                  <c:v>1213.3</c:v>
                </c:pt>
                <c:pt idx="1331">
                  <c:v>1213.31</c:v>
                </c:pt>
                <c:pt idx="1332">
                  <c:v>1213.32</c:v>
                </c:pt>
                <c:pt idx="1333">
                  <c:v>1213.33</c:v>
                </c:pt>
                <c:pt idx="1334">
                  <c:v>1213.3399999999999</c:v>
                </c:pt>
                <c:pt idx="1335">
                  <c:v>1213.3499999999999</c:v>
                </c:pt>
                <c:pt idx="1336">
                  <c:v>1213.3599999999999</c:v>
                </c:pt>
                <c:pt idx="1337">
                  <c:v>1213.3699999999999</c:v>
                </c:pt>
                <c:pt idx="1338">
                  <c:v>1213.3800000000001</c:v>
                </c:pt>
                <c:pt idx="1339">
                  <c:v>1213.3900000000001</c:v>
                </c:pt>
                <c:pt idx="1340">
                  <c:v>1213.4000000000001</c:v>
                </c:pt>
                <c:pt idx="1341">
                  <c:v>1213.4100000000001</c:v>
                </c:pt>
                <c:pt idx="1342">
                  <c:v>1213.42</c:v>
                </c:pt>
                <c:pt idx="1343">
                  <c:v>1213.43</c:v>
                </c:pt>
                <c:pt idx="1344">
                  <c:v>1213.44</c:v>
                </c:pt>
                <c:pt idx="1345">
                  <c:v>1213.45</c:v>
                </c:pt>
                <c:pt idx="1346">
                  <c:v>1213.46</c:v>
                </c:pt>
                <c:pt idx="1347">
                  <c:v>1213.47</c:v>
                </c:pt>
                <c:pt idx="1348">
                  <c:v>1213.48</c:v>
                </c:pt>
                <c:pt idx="1349">
                  <c:v>1213.49</c:v>
                </c:pt>
                <c:pt idx="1350">
                  <c:v>1213.5</c:v>
                </c:pt>
                <c:pt idx="1351">
                  <c:v>1213.51</c:v>
                </c:pt>
                <c:pt idx="1352">
                  <c:v>1213.52</c:v>
                </c:pt>
                <c:pt idx="1353">
                  <c:v>1213.53</c:v>
                </c:pt>
                <c:pt idx="1354">
                  <c:v>1213.54</c:v>
                </c:pt>
                <c:pt idx="1355">
                  <c:v>1213.55</c:v>
                </c:pt>
                <c:pt idx="1356">
                  <c:v>1213.56</c:v>
                </c:pt>
                <c:pt idx="1357">
                  <c:v>1213.57</c:v>
                </c:pt>
                <c:pt idx="1358">
                  <c:v>1213.58</c:v>
                </c:pt>
                <c:pt idx="1359">
                  <c:v>1213.5899999999999</c:v>
                </c:pt>
                <c:pt idx="1360">
                  <c:v>1213.5999999999999</c:v>
                </c:pt>
                <c:pt idx="1361">
                  <c:v>1213.6099999999999</c:v>
                </c:pt>
                <c:pt idx="1362">
                  <c:v>1213.6199999999999</c:v>
                </c:pt>
                <c:pt idx="1363">
                  <c:v>1213.6300000000001</c:v>
                </c:pt>
                <c:pt idx="1364">
                  <c:v>1213.6400000000001</c:v>
                </c:pt>
                <c:pt idx="1365">
                  <c:v>1213.6500000000001</c:v>
                </c:pt>
                <c:pt idx="1366">
                  <c:v>1213.6600000000001</c:v>
                </c:pt>
                <c:pt idx="1367">
                  <c:v>1213.67</c:v>
                </c:pt>
                <c:pt idx="1368">
                  <c:v>1213.68</c:v>
                </c:pt>
                <c:pt idx="1369">
                  <c:v>1213.69</c:v>
                </c:pt>
                <c:pt idx="1370">
                  <c:v>1213.7</c:v>
                </c:pt>
                <c:pt idx="1371">
                  <c:v>1213.71</c:v>
                </c:pt>
                <c:pt idx="1372">
                  <c:v>1213.72</c:v>
                </c:pt>
                <c:pt idx="1373">
                  <c:v>1213.73</c:v>
                </c:pt>
                <c:pt idx="1374">
                  <c:v>1213.74</c:v>
                </c:pt>
                <c:pt idx="1375">
                  <c:v>1213.75</c:v>
                </c:pt>
                <c:pt idx="1376">
                  <c:v>1213.76</c:v>
                </c:pt>
                <c:pt idx="1377">
                  <c:v>1213.77</c:v>
                </c:pt>
                <c:pt idx="1378">
                  <c:v>1213.78</c:v>
                </c:pt>
                <c:pt idx="1379">
                  <c:v>1213.79</c:v>
                </c:pt>
                <c:pt idx="1380">
                  <c:v>1213.8</c:v>
                </c:pt>
                <c:pt idx="1381">
                  <c:v>1213.81</c:v>
                </c:pt>
                <c:pt idx="1382">
                  <c:v>1213.82</c:v>
                </c:pt>
                <c:pt idx="1383">
                  <c:v>1213.83</c:v>
                </c:pt>
                <c:pt idx="1384">
                  <c:v>1213.8399999999999</c:v>
                </c:pt>
                <c:pt idx="1385">
                  <c:v>1213.8499999999999</c:v>
                </c:pt>
                <c:pt idx="1386">
                  <c:v>1213.8599999999999</c:v>
                </c:pt>
                <c:pt idx="1387">
                  <c:v>1213.8699999999999</c:v>
                </c:pt>
                <c:pt idx="1388">
                  <c:v>1213.8800000000001</c:v>
                </c:pt>
                <c:pt idx="1389">
                  <c:v>1213.8900000000001</c:v>
                </c:pt>
                <c:pt idx="1390">
                  <c:v>1213.9000000000001</c:v>
                </c:pt>
                <c:pt idx="1391">
                  <c:v>1213.9100000000001</c:v>
                </c:pt>
                <c:pt idx="1392">
                  <c:v>1213.92</c:v>
                </c:pt>
                <c:pt idx="1393">
                  <c:v>1213.93</c:v>
                </c:pt>
                <c:pt idx="1394">
                  <c:v>1213.94</c:v>
                </c:pt>
                <c:pt idx="1395">
                  <c:v>1213.95</c:v>
                </c:pt>
                <c:pt idx="1396">
                  <c:v>1213.96</c:v>
                </c:pt>
                <c:pt idx="1397">
                  <c:v>1213.97</c:v>
                </c:pt>
                <c:pt idx="1398">
                  <c:v>1213.98</c:v>
                </c:pt>
                <c:pt idx="1399">
                  <c:v>1213.99</c:v>
                </c:pt>
                <c:pt idx="1400">
                  <c:v>1214</c:v>
                </c:pt>
                <c:pt idx="1401">
                  <c:v>1214.01</c:v>
                </c:pt>
                <c:pt idx="1402">
                  <c:v>1214.02</c:v>
                </c:pt>
                <c:pt idx="1403">
                  <c:v>1214.03</c:v>
                </c:pt>
                <c:pt idx="1404">
                  <c:v>1214.04</c:v>
                </c:pt>
                <c:pt idx="1405">
                  <c:v>1214.05</c:v>
                </c:pt>
                <c:pt idx="1406">
                  <c:v>1214.06</c:v>
                </c:pt>
                <c:pt idx="1407">
                  <c:v>1214.07</c:v>
                </c:pt>
                <c:pt idx="1408">
                  <c:v>1214.08</c:v>
                </c:pt>
                <c:pt idx="1409">
                  <c:v>1214.0899999999999</c:v>
                </c:pt>
                <c:pt idx="1410">
                  <c:v>1214.0999999999999</c:v>
                </c:pt>
                <c:pt idx="1411">
                  <c:v>1214.1099999999999</c:v>
                </c:pt>
                <c:pt idx="1412">
                  <c:v>1214.1199999999999</c:v>
                </c:pt>
                <c:pt idx="1413">
                  <c:v>1214.1300000000001</c:v>
                </c:pt>
                <c:pt idx="1414">
                  <c:v>1214.1400000000001</c:v>
                </c:pt>
                <c:pt idx="1415">
                  <c:v>1214.1500000000001</c:v>
                </c:pt>
                <c:pt idx="1416">
                  <c:v>1214.1600000000001</c:v>
                </c:pt>
                <c:pt idx="1417">
                  <c:v>1214.17</c:v>
                </c:pt>
                <c:pt idx="1418">
                  <c:v>1214.18</c:v>
                </c:pt>
                <c:pt idx="1419">
                  <c:v>1214.19</c:v>
                </c:pt>
                <c:pt idx="1420">
                  <c:v>1214.2</c:v>
                </c:pt>
                <c:pt idx="1421">
                  <c:v>1214.21</c:v>
                </c:pt>
                <c:pt idx="1422">
                  <c:v>1214.22</c:v>
                </c:pt>
                <c:pt idx="1423">
                  <c:v>1214.23</c:v>
                </c:pt>
                <c:pt idx="1424">
                  <c:v>1214.24</c:v>
                </c:pt>
                <c:pt idx="1425">
                  <c:v>1214.25</c:v>
                </c:pt>
                <c:pt idx="1426">
                  <c:v>1214.26</c:v>
                </c:pt>
                <c:pt idx="1427">
                  <c:v>1214.27</c:v>
                </c:pt>
                <c:pt idx="1428">
                  <c:v>1214.28</c:v>
                </c:pt>
                <c:pt idx="1429">
                  <c:v>1214.29</c:v>
                </c:pt>
                <c:pt idx="1430">
                  <c:v>1214.3</c:v>
                </c:pt>
                <c:pt idx="1431">
                  <c:v>1214.31</c:v>
                </c:pt>
                <c:pt idx="1432">
                  <c:v>1214.32</c:v>
                </c:pt>
                <c:pt idx="1433">
                  <c:v>1214.33</c:v>
                </c:pt>
                <c:pt idx="1434">
                  <c:v>1214.3399999999999</c:v>
                </c:pt>
                <c:pt idx="1435">
                  <c:v>1214.3499999999999</c:v>
                </c:pt>
                <c:pt idx="1436">
                  <c:v>1214.3599999999999</c:v>
                </c:pt>
                <c:pt idx="1437">
                  <c:v>1214.3699999999999</c:v>
                </c:pt>
                <c:pt idx="1438">
                  <c:v>1214.3800000000001</c:v>
                </c:pt>
                <c:pt idx="1439">
                  <c:v>1214.3900000000001</c:v>
                </c:pt>
                <c:pt idx="1440">
                  <c:v>1214.4000000000001</c:v>
                </c:pt>
                <c:pt idx="1441">
                  <c:v>1214.4100000000001</c:v>
                </c:pt>
                <c:pt idx="1442">
                  <c:v>1214.42</c:v>
                </c:pt>
                <c:pt idx="1443">
                  <c:v>1214.43</c:v>
                </c:pt>
                <c:pt idx="1444">
                  <c:v>1214.44</c:v>
                </c:pt>
                <c:pt idx="1445">
                  <c:v>1214.45</c:v>
                </c:pt>
                <c:pt idx="1446">
                  <c:v>1214.46</c:v>
                </c:pt>
                <c:pt idx="1447">
                  <c:v>1214.47</c:v>
                </c:pt>
                <c:pt idx="1448">
                  <c:v>1214.48</c:v>
                </c:pt>
                <c:pt idx="1449">
                  <c:v>1214.49</c:v>
                </c:pt>
                <c:pt idx="1450">
                  <c:v>1214.5</c:v>
                </c:pt>
                <c:pt idx="1451">
                  <c:v>1214.51</c:v>
                </c:pt>
                <c:pt idx="1452">
                  <c:v>1214.52</c:v>
                </c:pt>
                <c:pt idx="1453">
                  <c:v>1214.53</c:v>
                </c:pt>
                <c:pt idx="1454">
                  <c:v>1214.54</c:v>
                </c:pt>
                <c:pt idx="1455">
                  <c:v>1214.55</c:v>
                </c:pt>
                <c:pt idx="1456">
                  <c:v>1214.56</c:v>
                </c:pt>
                <c:pt idx="1457">
                  <c:v>1214.57</c:v>
                </c:pt>
                <c:pt idx="1458">
                  <c:v>1214.58</c:v>
                </c:pt>
                <c:pt idx="1459">
                  <c:v>1214.5899999999999</c:v>
                </c:pt>
                <c:pt idx="1460">
                  <c:v>1214.5999999999999</c:v>
                </c:pt>
                <c:pt idx="1461">
                  <c:v>1214.6099999999999</c:v>
                </c:pt>
                <c:pt idx="1462">
                  <c:v>1214.6199999999999</c:v>
                </c:pt>
                <c:pt idx="1463">
                  <c:v>1214.6300000000001</c:v>
                </c:pt>
                <c:pt idx="1464">
                  <c:v>1214.6400000000001</c:v>
                </c:pt>
                <c:pt idx="1465">
                  <c:v>1214.6500000000001</c:v>
                </c:pt>
                <c:pt idx="1466">
                  <c:v>1214.6600000000001</c:v>
                </c:pt>
                <c:pt idx="1467">
                  <c:v>1214.67</c:v>
                </c:pt>
                <c:pt idx="1468">
                  <c:v>1214.68</c:v>
                </c:pt>
                <c:pt idx="1469">
                  <c:v>1214.69</c:v>
                </c:pt>
                <c:pt idx="1470">
                  <c:v>1214.7</c:v>
                </c:pt>
                <c:pt idx="1471">
                  <c:v>1214.71</c:v>
                </c:pt>
                <c:pt idx="1472">
                  <c:v>1214.72</c:v>
                </c:pt>
                <c:pt idx="1473">
                  <c:v>1214.73</c:v>
                </c:pt>
                <c:pt idx="1474">
                  <c:v>1214.74</c:v>
                </c:pt>
                <c:pt idx="1475">
                  <c:v>1214.75</c:v>
                </c:pt>
                <c:pt idx="1476">
                  <c:v>1214.76</c:v>
                </c:pt>
                <c:pt idx="1477">
                  <c:v>1214.77</c:v>
                </c:pt>
                <c:pt idx="1478">
                  <c:v>1214.78</c:v>
                </c:pt>
                <c:pt idx="1479">
                  <c:v>1214.79</c:v>
                </c:pt>
                <c:pt idx="1480">
                  <c:v>1214.8</c:v>
                </c:pt>
                <c:pt idx="1481">
                  <c:v>1214.81</c:v>
                </c:pt>
                <c:pt idx="1482">
                  <c:v>1214.82</c:v>
                </c:pt>
                <c:pt idx="1483">
                  <c:v>1214.83</c:v>
                </c:pt>
                <c:pt idx="1484">
                  <c:v>1214.8399999999999</c:v>
                </c:pt>
                <c:pt idx="1485">
                  <c:v>1214.8499999999999</c:v>
                </c:pt>
                <c:pt idx="1486">
                  <c:v>1214.8599999999999</c:v>
                </c:pt>
                <c:pt idx="1487">
                  <c:v>1214.8699999999999</c:v>
                </c:pt>
                <c:pt idx="1488">
                  <c:v>1214.8800000000001</c:v>
                </c:pt>
                <c:pt idx="1489">
                  <c:v>1214.8900000000001</c:v>
                </c:pt>
                <c:pt idx="1490">
                  <c:v>1214.9000000000001</c:v>
                </c:pt>
                <c:pt idx="1491">
                  <c:v>1214.9100000000001</c:v>
                </c:pt>
                <c:pt idx="1492">
                  <c:v>1214.92</c:v>
                </c:pt>
                <c:pt idx="1493">
                  <c:v>1214.93</c:v>
                </c:pt>
                <c:pt idx="1494">
                  <c:v>1214.94</c:v>
                </c:pt>
                <c:pt idx="1495">
                  <c:v>1214.95</c:v>
                </c:pt>
                <c:pt idx="1496">
                  <c:v>1214.96</c:v>
                </c:pt>
                <c:pt idx="1497">
                  <c:v>1214.97</c:v>
                </c:pt>
                <c:pt idx="1498">
                  <c:v>1214.98</c:v>
                </c:pt>
                <c:pt idx="1499">
                  <c:v>1214.99</c:v>
                </c:pt>
                <c:pt idx="1500">
                  <c:v>1215</c:v>
                </c:pt>
                <c:pt idx="1501">
                  <c:v>1215.01</c:v>
                </c:pt>
                <c:pt idx="1502">
                  <c:v>1215.02</c:v>
                </c:pt>
                <c:pt idx="1503">
                  <c:v>1215.03</c:v>
                </c:pt>
                <c:pt idx="1504">
                  <c:v>1215.04</c:v>
                </c:pt>
                <c:pt idx="1505">
                  <c:v>1215.05</c:v>
                </c:pt>
                <c:pt idx="1506">
                  <c:v>1215.06</c:v>
                </c:pt>
                <c:pt idx="1507">
                  <c:v>1215.07</c:v>
                </c:pt>
                <c:pt idx="1508">
                  <c:v>1215.08</c:v>
                </c:pt>
                <c:pt idx="1509">
                  <c:v>1215.0899999999999</c:v>
                </c:pt>
                <c:pt idx="1510">
                  <c:v>1215.0999999999999</c:v>
                </c:pt>
                <c:pt idx="1511">
                  <c:v>1215.1099999999999</c:v>
                </c:pt>
                <c:pt idx="1512">
                  <c:v>1215.1199999999999</c:v>
                </c:pt>
                <c:pt idx="1513">
                  <c:v>1215.1300000000001</c:v>
                </c:pt>
                <c:pt idx="1514">
                  <c:v>1215.1400000000001</c:v>
                </c:pt>
                <c:pt idx="1515">
                  <c:v>1215.1500000000001</c:v>
                </c:pt>
                <c:pt idx="1516">
                  <c:v>1215.1600000000001</c:v>
                </c:pt>
                <c:pt idx="1517">
                  <c:v>1215.17</c:v>
                </c:pt>
                <c:pt idx="1518">
                  <c:v>1215.18</c:v>
                </c:pt>
                <c:pt idx="1519">
                  <c:v>1215.19</c:v>
                </c:pt>
                <c:pt idx="1520">
                  <c:v>1215.2</c:v>
                </c:pt>
                <c:pt idx="1521">
                  <c:v>1215.21</c:v>
                </c:pt>
                <c:pt idx="1522">
                  <c:v>1215.22</c:v>
                </c:pt>
                <c:pt idx="1523">
                  <c:v>1215.23</c:v>
                </c:pt>
                <c:pt idx="1524">
                  <c:v>1215.24</c:v>
                </c:pt>
                <c:pt idx="1525">
                  <c:v>1215.25</c:v>
                </c:pt>
                <c:pt idx="1526">
                  <c:v>1215.26</c:v>
                </c:pt>
                <c:pt idx="1527">
                  <c:v>1215.27</c:v>
                </c:pt>
                <c:pt idx="1528">
                  <c:v>1215.28</c:v>
                </c:pt>
                <c:pt idx="1529">
                  <c:v>1215.29</c:v>
                </c:pt>
                <c:pt idx="1530">
                  <c:v>1215.3</c:v>
                </c:pt>
                <c:pt idx="1531">
                  <c:v>1215.31</c:v>
                </c:pt>
                <c:pt idx="1532">
                  <c:v>1215.32</c:v>
                </c:pt>
                <c:pt idx="1533">
                  <c:v>1215.33</c:v>
                </c:pt>
                <c:pt idx="1534">
                  <c:v>1215.3399999999999</c:v>
                </c:pt>
                <c:pt idx="1535">
                  <c:v>1215.3499999999999</c:v>
                </c:pt>
                <c:pt idx="1536">
                  <c:v>1215.3599999999999</c:v>
                </c:pt>
                <c:pt idx="1537">
                  <c:v>1215.3699999999999</c:v>
                </c:pt>
                <c:pt idx="1538">
                  <c:v>1215.3800000000001</c:v>
                </c:pt>
                <c:pt idx="1539">
                  <c:v>1215.3900000000001</c:v>
                </c:pt>
                <c:pt idx="1540">
                  <c:v>1215.4000000000001</c:v>
                </c:pt>
                <c:pt idx="1541">
                  <c:v>1215.4100000000001</c:v>
                </c:pt>
                <c:pt idx="1542">
                  <c:v>1215.42</c:v>
                </c:pt>
                <c:pt idx="1543">
                  <c:v>1215.43</c:v>
                </c:pt>
                <c:pt idx="1544">
                  <c:v>1215.44</c:v>
                </c:pt>
                <c:pt idx="1545">
                  <c:v>1215.45</c:v>
                </c:pt>
                <c:pt idx="1546">
                  <c:v>1215.46</c:v>
                </c:pt>
                <c:pt idx="1547">
                  <c:v>1215.47</c:v>
                </c:pt>
                <c:pt idx="1548">
                  <c:v>1215.48</c:v>
                </c:pt>
                <c:pt idx="1549">
                  <c:v>1215.49</c:v>
                </c:pt>
                <c:pt idx="1550">
                  <c:v>1215.5</c:v>
                </c:pt>
                <c:pt idx="1551">
                  <c:v>1215.51</c:v>
                </c:pt>
                <c:pt idx="1552">
                  <c:v>1215.52</c:v>
                </c:pt>
                <c:pt idx="1553">
                  <c:v>1215.53</c:v>
                </c:pt>
                <c:pt idx="1554">
                  <c:v>1215.54</c:v>
                </c:pt>
                <c:pt idx="1555">
                  <c:v>1215.55</c:v>
                </c:pt>
                <c:pt idx="1556">
                  <c:v>1215.56</c:v>
                </c:pt>
                <c:pt idx="1557">
                  <c:v>1215.57</c:v>
                </c:pt>
                <c:pt idx="1558">
                  <c:v>1215.58</c:v>
                </c:pt>
                <c:pt idx="1559">
                  <c:v>1215.5899999999999</c:v>
                </c:pt>
                <c:pt idx="1560">
                  <c:v>1215.5999999999999</c:v>
                </c:pt>
                <c:pt idx="1561">
                  <c:v>1215.6099999999999</c:v>
                </c:pt>
                <c:pt idx="1562">
                  <c:v>1215.6199999999999</c:v>
                </c:pt>
                <c:pt idx="1563">
                  <c:v>1215.6300000000001</c:v>
                </c:pt>
                <c:pt idx="1564">
                  <c:v>1215.6400000000001</c:v>
                </c:pt>
                <c:pt idx="1565">
                  <c:v>1215.6500000000001</c:v>
                </c:pt>
                <c:pt idx="1566">
                  <c:v>1215.6600000000001</c:v>
                </c:pt>
                <c:pt idx="1567">
                  <c:v>1215.67</c:v>
                </c:pt>
                <c:pt idx="1568">
                  <c:v>1215.68</c:v>
                </c:pt>
                <c:pt idx="1569">
                  <c:v>1215.69</c:v>
                </c:pt>
                <c:pt idx="1570">
                  <c:v>1215.7</c:v>
                </c:pt>
                <c:pt idx="1571">
                  <c:v>1215.71</c:v>
                </c:pt>
                <c:pt idx="1572">
                  <c:v>1215.72</c:v>
                </c:pt>
                <c:pt idx="1573">
                  <c:v>1215.73</c:v>
                </c:pt>
                <c:pt idx="1574">
                  <c:v>1215.74</c:v>
                </c:pt>
                <c:pt idx="1575">
                  <c:v>1215.75</c:v>
                </c:pt>
                <c:pt idx="1576">
                  <c:v>1215.76</c:v>
                </c:pt>
                <c:pt idx="1577">
                  <c:v>1215.77</c:v>
                </c:pt>
                <c:pt idx="1578">
                  <c:v>1215.78</c:v>
                </c:pt>
                <c:pt idx="1579">
                  <c:v>1215.79</c:v>
                </c:pt>
                <c:pt idx="1580">
                  <c:v>1215.8</c:v>
                </c:pt>
                <c:pt idx="1581">
                  <c:v>1215.81</c:v>
                </c:pt>
                <c:pt idx="1582">
                  <c:v>1215.82</c:v>
                </c:pt>
                <c:pt idx="1583">
                  <c:v>1215.83</c:v>
                </c:pt>
                <c:pt idx="1584">
                  <c:v>1215.8399999999999</c:v>
                </c:pt>
                <c:pt idx="1585">
                  <c:v>1215.8499999999999</c:v>
                </c:pt>
                <c:pt idx="1586">
                  <c:v>1215.8599999999999</c:v>
                </c:pt>
                <c:pt idx="1587">
                  <c:v>1215.8699999999999</c:v>
                </c:pt>
                <c:pt idx="1588">
                  <c:v>1215.8800000000001</c:v>
                </c:pt>
                <c:pt idx="1589">
                  <c:v>1215.8900000000001</c:v>
                </c:pt>
                <c:pt idx="1590">
                  <c:v>1215.9000000000001</c:v>
                </c:pt>
                <c:pt idx="1591">
                  <c:v>1215.9100000000001</c:v>
                </c:pt>
                <c:pt idx="1592">
                  <c:v>1215.92</c:v>
                </c:pt>
                <c:pt idx="1593">
                  <c:v>1215.93</c:v>
                </c:pt>
                <c:pt idx="1594">
                  <c:v>1215.94</c:v>
                </c:pt>
                <c:pt idx="1595">
                  <c:v>1215.95</c:v>
                </c:pt>
                <c:pt idx="1596">
                  <c:v>1215.96</c:v>
                </c:pt>
                <c:pt idx="1597">
                  <c:v>1215.97</c:v>
                </c:pt>
                <c:pt idx="1598">
                  <c:v>1215.98</c:v>
                </c:pt>
                <c:pt idx="1599">
                  <c:v>1215.99</c:v>
                </c:pt>
                <c:pt idx="1600">
                  <c:v>1216</c:v>
                </c:pt>
                <c:pt idx="1601">
                  <c:v>1216.01</c:v>
                </c:pt>
                <c:pt idx="1602">
                  <c:v>1216.02</c:v>
                </c:pt>
                <c:pt idx="1603">
                  <c:v>1216.03</c:v>
                </c:pt>
                <c:pt idx="1604">
                  <c:v>1216.04</c:v>
                </c:pt>
                <c:pt idx="1605">
                  <c:v>1216.05</c:v>
                </c:pt>
                <c:pt idx="1606">
                  <c:v>1216.06</c:v>
                </c:pt>
                <c:pt idx="1607">
                  <c:v>1216.07</c:v>
                </c:pt>
                <c:pt idx="1608">
                  <c:v>1216.08</c:v>
                </c:pt>
                <c:pt idx="1609">
                  <c:v>1216.0899999999999</c:v>
                </c:pt>
                <c:pt idx="1610">
                  <c:v>1216.0999999999999</c:v>
                </c:pt>
                <c:pt idx="1611">
                  <c:v>1216.1099999999999</c:v>
                </c:pt>
                <c:pt idx="1612">
                  <c:v>1216.1199999999999</c:v>
                </c:pt>
                <c:pt idx="1613">
                  <c:v>1216.1300000000001</c:v>
                </c:pt>
                <c:pt idx="1614">
                  <c:v>1216.1400000000001</c:v>
                </c:pt>
                <c:pt idx="1615">
                  <c:v>1216.1500000000001</c:v>
                </c:pt>
                <c:pt idx="1616">
                  <c:v>1216.1600000000001</c:v>
                </c:pt>
                <c:pt idx="1617">
                  <c:v>1216.17</c:v>
                </c:pt>
                <c:pt idx="1618">
                  <c:v>1216.18</c:v>
                </c:pt>
                <c:pt idx="1619">
                  <c:v>1216.19</c:v>
                </c:pt>
                <c:pt idx="1620">
                  <c:v>1216.2</c:v>
                </c:pt>
                <c:pt idx="1621">
                  <c:v>1216.21</c:v>
                </c:pt>
                <c:pt idx="1622">
                  <c:v>1216.22</c:v>
                </c:pt>
                <c:pt idx="1623">
                  <c:v>1216.23</c:v>
                </c:pt>
                <c:pt idx="1624">
                  <c:v>1216.24</c:v>
                </c:pt>
                <c:pt idx="1625">
                  <c:v>1216.25</c:v>
                </c:pt>
                <c:pt idx="1626">
                  <c:v>1216.26</c:v>
                </c:pt>
                <c:pt idx="1627">
                  <c:v>1216.27</c:v>
                </c:pt>
                <c:pt idx="1628">
                  <c:v>1216.28</c:v>
                </c:pt>
                <c:pt idx="1629">
                  <c:v>1216.29</c:v>
                </c:pt>
                <c:pt idx="1630">
                  <c:v>1216.3</c:v>
                </c:pt>
                <c:pt idx="1631">
                  <c:v>1216.31</c:v>
                </c:pt>
                <c:pt idx="1632">
                  <c:v>1216.32</c:v>
                </c:pt>
                <c:pt idx="1633">
                  <c:v>1216.33</c:v>
                </c:pt>
                <c:pt idx="1634">
                  <c:v>1216.3399999999999</c:v>
                </c:pt>
                <c:pt idx="1635">
                  <c:v>1216.3499999999999</c:v>
                </c:pt>
                <c:pt idx="1636">
                  <c:v>1216.3599999999999</c:v>
                </c:pt>
                <c:pt idx="1637">
                  <c:v>1216.3699999999999</c:v>
                </c:pt>
                <c:pt idx="1638">
                  <c:v>1216.3800000000001</c:v>
                </c:pt>
                <c:pt idx="1639">
                  <c:v>1216.3900000000001</c:v>
                </c:pt>
                <c:pt idx="1640">
                  <c:v>1216.4000000000001</c:v>
                </c:pt>
                <c:pt idx="1641">
                  <c:v>1216.4100000000001</c:v>
                </c:pt>
                <c:pt idx="1642">
                  <c:v>1216.42</c:v>
                </c:pt>
                <c:pt idx="1643">
                  <c:v>1216.43</c:v>
                </c:pt>
                <c:pt idx="1644">
                  <c:v>1216.44</c:v>
                </c:pt>
                <c:pt idx="1645">
                  <c:v>1216.45</c:v>
                </c:pt>
                <c:pt idx="1646">
                  <c:v>1216.46</c:v>
                </c:pt>
                <c:pt idx="1647">
                  <c:v>1216.47</c:v>
                </c:pt>
                <c:pt idx="1648">
                  <c:v>1216.48</c:v>
                </c:pt>
                <c:pt idx="1649">
                  <c:v>1216.49</c:v>
                </c:pt>
                <c:pt idx="1650">
                  <c:v>1216.5</c:v>
                </c:pt>
                <c:pt idx="1651">
                  <c:v>1216.51</c:v>
                </c:pt>
                <c:pt idx="1652">
                  <c:v>1216.52</c:v>
                </c:pt>
                <c:pt idx="1653">
                  <c:v>1216.53</c:v>
                </c:pt>
                <c:pt idx="1654">
                  <c:v>1216.54</c:v>
                </c:pt>
                <c:pt idx="1655">
                  <c:v>1216.55</c:v>
                </c:pt>
                <c:pt idx="1656">
                  <c:v>1216.56</c:v>
                </c:pt>
                <c:pt idx="1657">
                  <c:v>1216.57</c:v>
                </c:pt>
                <c:pt idx="1658">
                  <c:v>1216.58</c:v>
                </c:pt>
                <c:pt idx="1659">
                  <c:v>1216.5899999999999</c:v>
                </c:pt>
                <c:pt idx="1660">
                  <c:v>1216.5999999999999</c:v>
                </c:pt>
                <c:pt idx="1661">
                  <c:v>1216.6099999999999</c:v>
                </c:pt>
                <c:pt idx="1662">
                  <c:v>1216.6199999999999</c:v>
                </c:pt>
                <c:pt idx="1663">
                  <c:v>1216.6300000000001</c:v>
                </c:pt>
                <c:pt idx="1664">
                  <c:v>1216.6400000000001</c:v>
                </c:pt>
                <c:pt idx="1665">
                  <c:v>1216.6500000000001</c:v>
                </c:pt>
                <c:pt idx="1666">
                  <c:v>1216.6600000000001</c:v>
                </c:pt>
                <c:pt idx="1667">
                  <c:v>1216.67</c:v>
                </c:pt>
                <c:pt idx="1668">
                  <c:v>1216.68</c:v>
                </c:pt>
                <c:pt idx="1669">
                  <c:v>1216.69</c:v>
                </c:pt>
                <c:pt idx="1670">
                  <c:v>1216.7</c:v>
                </c:pt>
                <c:pt idx="1671">
                  <c:v>1216.71</c:v>
                </c:pt>
                <c:pt idx="1672">
                  <c:v>1216.72</c:v>
                </c:pt>
                <c:pt idx="1673">
                  <c:v>1216.73</c:v>
                </c:pt>
                <c:pt idx="1674">
                  <c:v>1216.74</c:v>
                </c:pt>
                <c:pt idx="1675">
                  <c:v>1216.75</c:v>
                </c:pt>
                <c:pt idx="1676">
                  <c:v>1216.76</c:v>
                </c:pt>
                <c:pt idx="1677">
                  <c:v>1216.77</c:v>
                </c:pt>
                <c:pt idx="1678">
                  <c:v>1216.78</c:v>
                </c:pt>
                <c:pt idx="1679">
                  <c:v>1216.79</c:v>
                </c:pt>
                <c:pt idx="1680">
                  <c:v>1216.8</c:v>
                </c:pt>
                <c:pt idx="1681">
                  <c:v>1216.81</c:v>
                </c:pt>
                <c:pt idx="1682">
                  <c:v>1216.82</c:v>
                </c:pt>
                <c:pt idx="1683">
                  <c:v>1216.83</c:v>
                </c:pt>
                <c:pt idx="1684">
                  <c:v>1216.8399999999999</c:v>
                </c:pt>
                <c:pt idx="1685">
                  <c:v>1216.8499999999999</c:v>
                </c:pt>
                <c:pt idx="1686">
                  <c:v>1216.8599999999999</c:v>
                </c:pt>
                <c:pt idx="1687">
                  <c:v>1216.8699999999999</c:v>
                </c:pt>
                <c:pt idx="1688">
                  <c:v>1216.8800000000001</c:v>
                </c:pt>
                <c:pt idx="1689">
                  <c:v>1216.8900000000001</c:v>
                </c:pt>
                <c:pt idx="1690">
                  <c:v>1216.9000000000001</c:v>
                </c:pt>
                <c:pt idx="1691">
                  <c:v>1216.9100000000001</c:v>
                </c:pt>
                <c:pt idx="1692">
                  <c:v>1216.92</c:v>
                </c:pt>
                <c:pt idx="1693">
                  <c:v>1216.93</c:v>
                </c:pt>
                <c:pt idx="1694">
                  <c:v>1216.94</c:v>
                </c:pt>
                <c:pt idx="1695">
                  <c:v>1216.95</c:v>
                </c:pt>
                <c:pt idx="1696">
                  <c:v>1216.96</c:v>
                </c:pt>
                <c:pt idx="1697">
                  <c:v>1216.97</c:v>
                </c:pt>
                <c:pt idx="1698">
                  <c:v>1216.98</c:v>
                </c:pt>
                <c:pt idx="1699">
                  <c:v>1216.99</c:v>
                </c:pt>
                <c:pt idx="1700">
                  <c:v>1217</c:v>
                </c:pt>
                <c:pt idx="1701">
                  <c:v>1217.01</c:v>
                </c:pt>
                <c:pt idx="1702">
                  <c:v>1217.02</c:v>
                </c:pt>
                <c:pt idx="1703">
                  <c:v>1217.03</c:v>
                </c:pt>
                <c:pt idx="1704">
                  <c:v>1217.04</c:v>
                </c:pt>
                <c:pt idx="1705">
                  <c:v>1217.05</c:v>
                </c:pt>
                <c:pt idx="1706">
                  <c:v>1217.06</c:v>
                </c:pt>
                <c:pt idx="1707">
                  <c:v>1217.07</c:v>
                </c:pt>
                <c:pt idx="1708">
                  <c:v>1217.08</c:v>
                </c:pt>
                <c:pt idx="1709">
                  <c:v>1217.0899999999999</c:v>
                </c:pt>
                <c:pt idx="1710">
                  <c:v>1217.0999999999999</c:v>
                </c:pt>
                <c:pt idx="1711">
                  <c:v>1217.1099999999999</c:v>
                </c:pt>
                <c:pt idx="1712">
                  <c:v>1217.1199999999999</c:v>
                </c:pt>
                <c:pt idx="1713">
                  <c:v>1217.1300000000001</c:v>
                </c:pt>
                <c:pt idx="1714">
                  <c:v>1217.1400000000001</c:v>
                </c:pt>
                <c:pt idx="1715">
                  <c:v>1217.1500000000001</c:v>
                </c:pt>
                <c:pt idx="1716">
                  <c:v>1217.1600000000001</c:v>
                </c:pt>
                <c:pt idx="1717">
                  <c:v>1217.17</c:v>
                </c:pt>
                <c:pt idx="1718">
                  <c:v>1217.18</c:v>
                </c:pt>
                <c:pt idx="1719">
                  <c:v>1217.19</c:v>
                </c:pt>
                <c:pt idx="1720">
                  <c:v>1217.2</c:v>
                </c:pt>
                <c:pt idx="1721">
                  <c:v>1217.21</c:v>
                </c:pt>
                <c:pt idx="1722">
                  <c:v>1217.22</c:v>
                </c:pt>
                <c:pt idx="1723">
                  <c:v>1217.23</c:v>
                </c:pt>
                <c:pt idx="1724">
                  <c:v>1217.24</c:v>
                </c:pt>
                <c:pt idx="1725">
                  <c:v>1217.25</c:v>
                </c:pt>
                <c:pt idx="1726">
                  <c:v>1217.26</c:v>
                </c:pt>
                <c:pt idx="1727">
                  <c:v>1217.27</c:v>
                </c:pt>
                <c:pt idx="1728">
                  <c:v>1217.28</c:v>
                </c:pt>
                <c:pt idx="1729">
                  <c:v>1217.29</c:v>
                </c:pt>
                <c:pt idx="1730">
                  <c:v>1217.3</c:v>
                </c:pt>
                <c:pt idx="1731">
                  <c:v>1217.31</c:v>
                </c:pt>
                <c:pt idx="1732">
                  <c:v>1217.32</c:v>
                </c:pt>
                <c:pt idx="1733">
                  <c:v>1217.33</c:v>
                </c:pt>
                <c:pt idx="1734">
                  <c:v>1217.3399999999999</c:v>
                </c:pt>
                <c:pt idx="1735">
                  <c:v>1217.3499999999999</c:v>
                </c:pt>
                <c:pt idx="1736">
                  <c:v>1217.3599999999999</c:v>
                </c:pt>
                <c:pt idx="1737">
                  <c:v>1217.3699999999999</c:v>
                </c:pt>
                <c:pt idx="1738">
                  <c:v>1217.3800000000001</c:v>
                </c:pt>
                <c:pt idx="1739">
                  <c:v>1217.3900000000001</c:v>
                </c:pt>
                <c:pt idx="1740">
                  <c:v>1217.4000000000001</c:v>
                </c:pt>
                <c:pt idx="1741">
                  <c:v>1217.4100000000001</c:v>
                </c:pt>
                <c:pt idx="1742">
                  <c:v>1217.42</c:v>
                </c:pt>
                <c:pt idx="1743">
                  <c:v>1217.43</c:v>
                </c:pt>
                <c:pt idx="1744">
                  <c:v>1217.44</c:v>
                </c:pt>
                <c:pt idx="1745">
                  <c:v>1217.45</c:v>
                </c:pt>
                <c:pt idx="1746">
                  <c:v>1217.46</c:v>
                </c:pt>
                <c:pt idx="1747">
                  <c:v>1217.47</c:v>
                </c:pt>
                <c:pt idx="1748">
                  <c:v>1217.48</c:v>
                </c:pt>
                <c:pt idx="1749">
                  <c:v>1217.49</c:v>
                </c:pt>
                <c:pt idx="1750">
                  <c:v>1217.5</c:v>
                </c:pt>
                <c:pt idx="1751">
                  <c:v>1217.51</c:v>
                </c:pt>
                <c:pt idx="1752">
                  <c:v>1217.52</c:v>
                </c:pt>
                <c:pt idx="1753">
                  <c:v>1217.53</c:v>
                </c:pt>
                <c:pt idx="1754">
                  <c:v>1217.54</c:v>
                </c:pt>
                <c:pt idx="1755">
                  <c:v>1217.55</c:v>
                </c:pt>
                <c:pt idx="1756">
                  <c:v>1217.56</c:v>
                </c:pt>
                <c:pt idx="1757">
                  <c:v>1217.57</c:v>
                </c:pt>
                <c:pt idx="1758">
                  <c:v>1217.58</c:v>
                </c:pt>
                <c:pt idx="1759">
                  <c:v>1217.5899999999999</c:v>
                </c:pt>
                <c:pt idx="1760">
                  <c:v>1217.5999999999999</c:v>
                </c:pt>
                <c:pt idx="1761">
                  <c:v>1217.6099999999999</c:v>
                </c:pt>
                <c:pt idx="1762">
                  <c:v>1217.6199999999999</c:v>
                </c:pt>
                <c:pt idx="1763">
                  <c:v>1217.6300000000001</c:v>
                </c:pt>
                <c:pt idx="1764">
                  <c:v>1217.6400000000001</c:v>
                </c:pt>
                <c:pt idx="1765">
                  <c:v>1217.6500000000001</c:v>
                </c:pt>
                <c:pt idx="1766">
                  <c:v>1217.6600000000001</c:v>
                </c:pt>
                <c:pt idx="1767">
                  <c:v>1217.67</c:v>
                </c:pt>
                <c:pt idx="1768">
                  <c:v>1217.68</c:v>
                </c:pt>
                <c:pt idx="1769">
                  <c:v>1217.69</c:v>
                </c:pt>
                <c:pt idx="1770">
                  <c:v>1217.7</c:v>
                </c:pt>
                <c:pt idx="1771">
                  <c:v>1217.71</c:v>
                </c:pt>
                <c:pt idx="1772">
                  <c:v>1217.72</c:v>
                </c:pt>
                <c:pt idx="1773">
                  <c:v>1217.73</c:v>
                </c:pt>
                <c:pt idx="1774">
                  <c:v>1217.74</c:v>
                </c:pt>
                <c:pt idx="1775">
                  <c:v>1217.75</c:v>
                </c:pt>
                <c:pt idx="1776">
                  <c:v>1217.76</c:v>
                </c:pt>
                <c:pt idx="1777">
                  <c:v>1217.77</c:v>
                </c:pt>
                <c:pt idx="1778">
                  <c:v>1217.78</c:v>
                </c:pt>
                <c:pt idx="1779">
                  <c:v>1217.79</c:v>
                </c:pt>
                <c:pt idx="1780">
                  <c:v>1217.8</c:v>
                </c:pt>
                <c:pt idx="1781">
                  <c:v>1217.81</c:v>
                </c:pt>
                <c:pt idx="1782">
                  <c:v>1217.82</c:v>
                </c:pt>
                <c:pt idx="1783">
                  <c:v>1217.83</c:v>
                </c:pt>
                <c:pt idx="1784">
                  <c:v>1217.8399999999999</c:v>
                </c:pt>
                <c:pt idx="1785">
                  <c:v>1217.8499999999999</c:v>
                </c:pt>
                <c:pt idx="1786">
                  <c:v>1217.8599999999999</c:v>
                </c:pt>
                <c:pt idx="1787">
                  <c:v>1217.8699999999999</c:v>
                </c:pt>
                <c:pt idx="1788">
                  <c:v>1217.8800000000001</c:v>
                </c:pt>
                <c:pt idx="1789">
                  <c:v>1217.8900000000001</c:v>
                </c:pt>
                <c:pt idx="1790">
                  <c:v>1217.9000000000001</c:v>
                </c:pt>
                <c:pt idx="1791">
                  <c:v>1217.9100000000001</c:v>
                </c:pt>
                <c:pt idx="1792">
                  <c:v>1217.92</c:v>
                </c:pt>
                <c:pt idx="1793">
                  <c:v>1217.93</c:v>
                </c:pt>
                <c:pt idx="1794">
                  <c:v>1217.94</c:v>
                </c:pt>
                <c:pt idx="1795">
                  <c:v>1217.95</c:v>
                </c:pt>
                <c:pt idx="1796">
                  <c:v>1217.96</c:v>
                </c:pt>
                <c:pt idx="1797">
                  <c:v>1217.97</c:v>
                </c:pt>
                <c:pt idx="1798">
                  <c:v>1217.98</c:v>
                </c:pt>
                <c:pt idx="1799">
                  <c:v>1217.99</c:v>
                </c:pt>
                <c:pt idx="1800">
                  <c:v>1218</c:v>
                </c:pt>
                <c:pt idx="1801">
                  <c:v>1218.01</c:v>
                </c:pt>
                <c:pt idx="1802">
                  <c:v>1218.02</c:v>
                </c:pt>
                <c:pt idx="1803">
                  <c:v>1218.03</c:v>
                </c:pt>
                <c:pt idx="1804">
                  <c:v>1218.04</c:v>
                </c:pt>
                <c:pt idx="1805">
                  <c:v>1218.05</c:v>
                </c:pt>
                <c:pt idx="1806">
                  <c:v>1218.06</c:v>
                </c:pt>
                <c:pt idx="1807">
                  <c:v>1218.07</c:v>
                </c:pt>
                <c:pt idx="1808">
                  <c:v>1218.08</c:v>
                </c:pt>
                <c:pt idx="1809">
                  <c:v>1218.0899999999999</c:v>
                </c:pt>
                <c:pt idx="1810">
                  <c:v>1218.0999999999999</c:v>
                </c:pt>
                <c:pt idx="1811">
                  <c:v>1218.1099999999999</c:v>
                </c:pt>
                <c:pt idx="1812">
                  <c:v>1218.1199999999999</c:v>
                </c:pt>
                <c:pt idx="1813">
                  <c:v>1218.1300000000001</c:v>
                </c:pt>
                <c:pt idx="1814">
                  <c:v>1218.1400000000001</c:v>
                </c:pt>
                <c:pt idx="1815">
                  <c:v>1218.1500000000001</c:v>
                </c:pt>
                <c:pt idx="1816">
                  <c:v>1218.1600000000001</c:v>
                </c:pt>
                <c:pt idx="1817">
                  <c:v>1218.17</c:v>
                </c:pt>
                <c:pt idx="1818">
                  <c:v>1218.18</c:v>
                </c:pt>
                <c:pt idx="1819">
                  <c:v>1218.19</c:v>
                </c:pt>
                <c:pt idx="1820">
                  <c:v>1218.2</c:v>
                </c:pt>
                <c:pt idx="1821">
                  <c:v>1218.21</c:v>
                </c:pt>
                <c:pt idx="1822">
                  <c:v>1218.22</c:v>
                </c:pt>
                <c:pt idx="1823">
                  <c:v>1218.23</c:v>
                </c:pt>
                <c:pt idx="1824">
                  <c:v>1218.24</c:v>
                </c:pt>
                <c:pt idx="1825">
                  <c:v>1218.25</c:v>
                </c:pt>
                <c:pt idx="1826">
                  <c:v>1218.26</c:v>
                </c:pt>
                <c:pt idx="1827">
                  <c:v>1218.27</c:v>
                </c:pt>
                <c:pt idx="1828">
                  <c:v>1218.28</c:v>
                </c:pt>
                <c:pt idx="1829">
                  <c:v>1218.29</c:v>
                </c:pt>
                <c:pt idx="1830">
                  <c:v>1218.3</c:v>
                </c:pt>
                <c:pt idx="1831">
                  <c:v>1218.31</c:v>
                </c:pt>
                <c:pt idx="1832">
                  <c:v>1218.32</c:v>
                </c:pt>
                <c:pt idx="1833">
                  <c:v>1218.33</c:v>
                </c:pt>
                <c:pt idx="1834">
                  <c:v>1218.3399999999999</c:v>
                </c:pt>
                <c:pt idx="1835">
                  <c:v>1218.3499999999999</c:v>
                </c:pt>
                <c:pt idx="1836">
                  <c:v>1218.3599999999999</c:v>
                </c:pt>
                <c:pt idx="1837">
                  <c:v>1218.3699999999999</c:v>
                </c:pt>
                <c:pt idx="1838">
                  <c:v>1218.3800000000001</c:v>
                </c:pt>
                <c:pt idx="1839">
                  <c:v>1218.3900000000001</c:v>
                </c:pt>
                <c:pt idx="1840">
                  <c:v>1218.4000000000001</c:v>
                </c:pt>
                <c:pt idx="1841">
                  <c:v>1218.4100000000001</c:v>
                </c:pt>
                <c:pt idx="1842">
                  <c:v>1218.42</c:v>
                </c:pt>
                <c:pt idx="1843">
                  <c:v>1218.43</c:v>
                </c:pt>
                <c:pt idx="1844">
                  <c:v>1218.44</c:v>
                </c:pt>
                <c:pt idx="1845">
                  <c:v>1218.45</c:v>
                </c:pt>
                <c:pt idx="1846">
                  <c:v>1218.46</c:v>
                </c:pt>
                <c:pt idx="1847">
                  <c:v>1218.47</c:v>
                </c:pt>
                <c:pt idx="1848">
                  <c:v>1218.48</c:v>
                </c:pt>
                <c:pt idx="1849">
                  <c:v>1218.49</c:v>
                </c:pt>
                <c:pt idx="1850">
                  <c:v>1218.5</c:v>
                </c:pt>
                <c:pt idx="1851">
                  <c:v>1218.51</c:v>
                </c:pt>
                <c:pt idx="1852">
                  <c:v>1218.52</c:v>
                </c:pt>
                <c:pt idx="1853">
                  <c:v>1218.53</c:v>
                </c:pt>
                <c:pt idx="1854">
                  <c:v>1218.54</c:v>
                </c:pt>
                <c:pt idx="1855">
                  <c:v>1218.55</c:v>
                </c:pt>
                <c:pt idx="1856">
                  <c:v>1218.56</c:v>
                </c:pt>
                <c:pt idx="1857">
                  <c:v>1218.57</c:v>
                </c:pt>
                <c:pt idx="1858">
                  <c:v>1218.58</c:v>
                </c:pt>
                <c:pt idx="1859">
                  <c:v>1218.5899999999999</c:v>
                </c:pt>
                <c:pt idx="1860">
                  <c:v>1218.5999999999999</c:v>
                </c:pt>
                <c:pt idx="1861">
                  <c:v>1218.6099999999999</c:v>
                </c:pt>
                <c:pt idx="1862">
                  <c:v>1218.6199999999999</c:v>
                </c:pt>
                <c:pt idx="1863">
                  <c:v>1218.6300000000001</c:v>
                </c:pt>
                <c:pt idx="1864">
                  <c:v>1218.6400000000001</c:v>
                </c:pt>
                <c:pt idx="1865">
                  <c:v>1218.6500000000001</c:v>
                </c:pt>
                <c:pt idx="1866">
                  <c:v>1218.6600000000001</c:v>
                </c:pt>
                <c:pt idx="1867">
                  <c:v>1218.67</c:v>
                </c:pt>
                <c:pt idx="1868">
                  <c:v>1218.68</c:v>
                </c:pt>
                <c:pt idx="1869">
                  <c:v>1218.69</c:v>
                </c:pt>
                <c:pt idx="1870">
                  <c:v>1218.7</c:v>
                </c:pt>
                <c:pt idx="1871">
                  <c:v>1218.71</c:v>
                </c:pt>
                <c:pt idx="1872">
                  <c:v>1218.72</c:v>
                </c:pt>
                <c:pt idx="1873">
                  <c:v>1218.73</c:v>
                </c:pt>
                <c:pt idx="1874">
                  <c:v>1218.74</c:v>
                </c:pt>
                <c:pt idx="1875">
                  <c:v>1218.75</c:v>
                </c:pt>
                <c:pt idx="1876">
                  <c:v>1218.76</c:v>
                </c:pt>
                <c:pt idx="1877">
                  <c:v>1218.77</c:v>
                </c:pt>
                <c:pt idx="1878">
                  <c:v>1218.78</c:v>
                </c:pt>
                <c:pt idx="1879">
                  <c:v>1218.79</c:v>
                </c:pt>
                <c:pt idx="1880">
                  <c:v>1218.8</c:v>
                </c:pt>
                <c:pt idx="1881">
                  <c:v>1218.81</c:v>
                </c:pt>
                <c:pt idx="1882">
                  <c:v>1218.82</c:v>
                </c:pt>
                <c:pt idx="1883">
                  <c:v>1218.83</c:v>
                </c:pt>
                <c:pt idx="1884">
                  <c:v>1218.8399999999999</c:v>
                </c:pt>
                <c:pt idx="1885">
                  <c:v>1218.8499999999999</c:v>
                </c:pt>
                <c:pt idx="1886">
                  <c:v>1218.8599999999999</c:v>
                </c:pt>
                <c:pt idx="1887">
                  <c:v>1218.8699999999999</c:v>
                </c:pt>
                <c:pt idx="1888">
                  <c:v>1218.8800000000001</c:v>
                </c:pt>
                <c:pt idx="1889">
                  <c:v>1218.8900000000001</c:v>
                </c:pt>
                <c:pt idx="1890">
                  <c:v>1218.9000000000001</c:v>
                </c:pt>
                <c:pt idx="1891">
                  <c:v>1218.9100000000001</c:v>
                </c:pt>
                <c:pt idx="1892">
                  <c:v>1218.92</c:v>
                </c:pt>
                <c:pt idx="1893">
                  <c:v>1218.93</c:v>
                </c:pt>
                <c:pt idx="1894">
                  <c:v>1218.94</c:v>
                </c:pt>
                <c:pt idx="1895">
                  <c:v>1218.95</c:v>
                </c:pt>
                <c:pt idx="1896">
                  <c:v>1218.96</c:v>
                </c:pt>
                <c:pt idx="1897">
                  <c:v>1218.97</c:v>
                </c:pt>
                <c:pt idx="1898">
                  <c:v>1218.98</c:v>
                </c:pt>
                <c:pt idx="1899">
                  <c:v>1218.99</c:v>
                </c:pt>
                <c:pt idx="1900">
                  <c:v>1219</c:v>
                </c:pt>
                <c:pt idx="1901">
                  <c:v>1219.01</c:v>
                </c:pt>
                <c:pt idx="1902">
                  <c:v>1219.02</c:v>
                </c:pt>
                <c:pt idx="1903">
                  <c:v>1219.03</c:v>
                </c:pt>
                <c:pt idx="1904">
                  <c:v>1219.04</c:v>
                </c:pt>
                <c:pt idx="1905">
                  <c:v>1219.05</c:v>
                </c:pt>
                <c:pt idx="1906">
                  <c:v>1219.06</c:v>
                </c:pt>
                <c:pt idx="1907">
                  <c:v>1219.07</c:v>
                </c:pt>
                <c:pt idx="1908">
                  <c:v>1219.08</c:v>
                </c:pt>
                <c:pt idx="1909">
                  <c:v>1219.0899999999999</c:v>
                </c:pt>
                <c:pt idx="1910">
                  <c:v>1219.0999999999999</c:v>
                </c:pt>
                <c:pt idx="1911">
                  <c:v>1219.1099999999999</c:v>
                </c:pt>
                <c:pt idx="1912">
                  <c:v>1219.1199999999999</c:v>
                </c:pt>
                <c:pt idx="1913">
                  <c:v>1219.1300000000001</c:v>
                </c:pt>
                <c:pt idx="1914">
                  <c:v>1219.1400000000001</c:v>
                </c:pt>
                <c:pt idx="1915">
                  <c:v>1219.1500000000001</c:v>
                </c:pt>
                <c:pt idx="1916">
                  <c:v>1219.1600000000001</c:v>
                </c:pt>
                <c:pt idx="1917">
                  <c:v>1219.17</c:v>
                </c:pt>
                <c:pt idx="1918">
                  <c:v>1219.18</c:v>
                </c:pt>
                <c:pt idx="1919">
                  <c:v>1219.19</c:v>
                </c:pt>
                <c:pt idx="1920">
                  <c:v>1219.2</c:v>
                </c:pt>
                <c:pt idx="1921">
                  <c:v>1219.21</c:v>
                </c:pt>
                <c:pt idx="1922">
                  <c:v>1219.22</c:v>
                </c:pt>
                <c:pt idx="1923">
                  <c:v>1219.23</c:v>
                </c:pt>
                <c:pt idx="1924">
                  <c:v>1219.24</c:v>
                </c:pt>
                <c:pt idx="1925">
                  <c:v>1219.25</c:v>
                </c:pt>
                <c:pt idx="1926">
                  <c:v>1219.26</c:v>
                </c:pt>
                <c:pt idx="1927">
                  <c:v>1219.27</c:v>
                </c:pt>
                <c:pt idx="1928">
                  <c:v>1219.28</c:v>
                </c:pt>
                <c:pt idx="1929">
                  <c:v>1219.29</c:v>
                </c:pt>
                <c:pt idx="1930">
                  <c:v>1219.3</c:v>
                </c:pt>
                <c:pt idx="1931">
                  <c:v>1219.31</c:v>
                </c:pt>
                <c:pt idx="1932">
                  <c:v>1219.32</c:v>
                </c:pt>
                <c:pt idx="1933">
                  <c:v>1219.33</c:v>
                </c:pt>
                <c:pt idx="1934">
                  <c:v>1219.3399999999999</c:v>
                </c:pt>
                <c:pt idx="1935">
                  <c:v>1219.3499999999999</c:v>
                </c:pt>
                <c:pt idx="1936">
                  <c:v>1219.3599999999999</c:v>
                </c:pt>
                <c:pt idx="1937">
                  <c:v>1219.3699999999999</c:v>
                </c:pt>
                <c:pt idx="1938">
                  <c:v>1219.3800000000001</c:v>
                </c:pt>
                <c:pt idx="1939">
                  <c:v>1219.3900000000001</c:v>
                </c:pt>
                <c:pt idx="1940">
                  <c:v>1219.4000000000001</c:v>
                </c:pt>
                <c:pt idx="1941">
                  <c:v>1219.4100000000001</c:v>
                </c:pt>
                <c:pt idx="1942">
                  <c:v>1219.42</c:v>
                </c:pt>
                <c:pt idx="1943">
                  <c:v>1219.43</c:v>
                </c:pt>
                <c:pt idx="1944">
                  <c:v>1219.44</c:v>
                </c:pt>
                <c:pt idx="1945">
                  <c:v>1219.45</c:v>
                </c:pt>
                <c:pt idx="1946">
                  <c:v>1219.46</c:v>
                </c:pt>
                <c:pt idx="1947">
                  <c:v>1219.47</c:v>
                </c:pt>
                <c:pt idx="1948">
                  <c:v>1219.48</c:v>
                </c:pt>
                <c:pt idx="1949">
                  <c:v>1219.49</c:v>
                </c:pt>
                <c:pt idx="1950">
                  <c:v>1219.5</c:v>
                </c:pt>
                <c:pt idx="1951">
                  <c:v>1219.51</c:v>
                </c:pt>
                <c:pt idx="1952">
                  <c:v>1219.52</c:v>
                </c:pt>
                <c:pt idx="1953">
                  <c:v>1219.53</c:v>
                </c:pt>
                <c:pt idx="1954">
                  <c:v>1219.54</c:v>
                </c:pt>
                <c:pt idx="1955">
                  <c:v>1219.55</c:v>
                </c:pt>
                <c:pt idx="1956">
                  <c:v>1219.56</c:v>
                </c:pt>
                <c:pt idx="1957">
                  <c:v>1219.57</c:v>
                </c:pt>
                <c:pt idx="1958">
                  <c:v>1219.58</c:v>
                </c:pt>
                <c:pt idx="1959">
                  <c:v>1219.5899999999999</c:v>
                </c:pt>
                <c:pt idx="1960">
                  <c:v>1219.5999999999999</c:v>
                </c:pt>
                <c:pt idx="1961">
                  <c:v>1219.6099999999999</c:v>
                </c:pt>
                <c:pt idx="1962">
                  <c:v>1219.6199999999999</c:v>
                </c:pt>
                <c:pt idx="1963">
                  <c:v>1219.6300000000001</c:v>
                </c:pt>
                <c:pt idx="1964">
                  <c:v>1219.6400000000001</c:v>
                </c:pt>
                <c:pt idx="1965">
                  <c:v>1219.6500000000001</c:v>
                </c:pt>
                <c:pt idx="1966">
                  <c:v>1219.6600000000001</c:v>
                </c:pt>
                <c:pt idx="1967">
                  <c:v>1219.67</c:v>
                </c:pt>
                <c:pt idx="1968">
                  <c:v>1219.68</c:v>
                </c:pt>
                <c:pt idx="1969">
                  <c:v>1219.69</c:v>
                </c:pt>
                <c:pt idx="1970">
                  <c:v>1219.7</c:v>
                </c:pt>
                <c:pt idx="1971">
                  <c:v>1219.71</c:v>
                </c:pt>
                <c:pt idx="1972">
                  <c:v>1219.72</c:v>
                </c:pt>
                <c:pt idx="1973">
                  <c:v>1219.73</c:v>
                </c:pt>
                <c:pt idx="1974">
                  <c:v>1219.74</c:v>
                </c:pt>
                <c:pt idx="1975">
                  <c:v>1219.75</c:v>
                </c:pt>
                <c:pt idx="1976">
                  <c:v>1219.76</c:v>
                </c:pt>
                <c:pt idx="1977">
                  <c:v>1219.77</c:v>
                </c:pt>
                <c:pt idx="1978">
                  <c:v>1219.78</c:v>
                </c:pt>
                <c:pt idx="1979">
                  <c:v>1219.79</c:v>
                </c:pt>
                <c:pt idx="1980">
                  <c:v>1219.8</c:v>
                </c:pt>
                <c:pt idx="1981">
                  <c:v>1219.81</c:v>
                </c:pt>
                <c:pt idx="1982">
                  <c:v>1219.82</c:v>
                </c:pt>
                <c:pt idx="1983">
                  <c:v>1219.83</c:v>
                </c:pt>
                <c:pt idx="1984">
                  <c:v>1219.8399999999999</c:v>
                </c:pt>
                <c:pt idx="1985">
                  <c:v>1219.8499999999999</c:v>
                </c:pt>
                <c:pt idx="1986">
                  <c:v>1219.8599999999999</c:v>
                </c:pt>
                <c:pt idx="1987">
                  <c:v>1219.8699999999999</c:v>
                </c:pt>
                <c:pt idx="1988">
                  <c:v>1219.8800000000001</c:v>
                </c:pt>
                <c:pt idx="1989">
                  <c:v>1219.8900000000001</c:v>
                </c:pt>
                <c:pt idx="1990">
                  <c:v>1219.9000000000001</c:v>
                </c:pt>
                <c:pt idx="1991">
                  <c:v>1219.9100000000001</c:v>
                </c:pt>
                <c:pt idx="1992">
                  <c:v>1219.92</c:v>
                </c:pt>
                <c:pt idx="1993">
                  <c:v>1219.93</c:v>
                </c:pt>
                <c:pt idx="1994">
                  <c:v>1219.94</c:v>
                </c:pt>
                <c:pt idx="1995">
                  <c:v>1219.95</c:v>
                </c:pt>
                <c:pt idx="1996">
                  <c:v>1219.96</c:v>
                </c:pt>
                <c:pt idx="1997">
                  <c:v>1219.97</c:v>
                </c:pt>
                <c:pt idx="1998">
                  <c:v>1219.98</c:v>
                </c:pt>
                <c:pt idx="1999">
                  <c:v>1219.99</c:v>
                </c:pt>
                <c:pt idx="2000">
                  <c:v>1220</c:v>
                </c:pt>
                <c:pt idx="2001">
                  <c:v>1220.01</c:v>
                </c:pt>
                <c:pt idx="2002">
                  <c:v>1220.02</c:v>
                </c:pt>
                <c:pt idx="2003">
                  <c:v>1220.03</c:v>
                </c:pt>
                <c:pt idx="2004">
                  <c:v>1220.04</c:v>
                </c:pt>
                <c:pt idx="2005">
                  <c:v>1220.05</c:v>
                </c:pt>
                <c:pt idx="2006">
                  <c:v>1220.06</c:v>
                </c:pt>
                <c:pt idx="2007">
                  <c:v>1220.07</c:v>
                </c:pt>
                <c:pt idx="2008">
                  <c:v>1220.08</c:v>
                </c:pt>
                <c:pt idx="2009">
                  <c:v>1220.0899999999999</c:v>
                </c:pt>
                <c:pt idx="2010">
                  <c:v>1220.0999999999999</c:v>
                </c:pt>
                <c:pt idx="2011">
                  <c:v>1220.1099999999999</c:v>
                </c:pt>
                <c:pt idx="2012">
                  <c:v>1220.1199999999999</c:v>
                </c:pt>
                <c:pt idx="2013">
                  <c:v>1220.1300000000001</c:v>
                </c:pt>
                <c:pt idx="2014">
                  <c:v>1220.1400000000001</c:v>
                </c:pt>
                <c:pt idx="2015">
                  <c:v>1220.1500000000001</c:v>
                </c:pt>
                <c:pt idx="2016">
                  <c:v>1220.1600000000001</c:v>
                </c:pt>
                <c:pt idx="2017">
                  <c:v>1220.17</c:v>
                </c:pt>
                <c:pt idx="2018">
                  <c:v>1220.18</c:v>
                </c:pt>
                <c:pt idx="2019">
                  <c:v>1220.19</c:v>
                </c:pt>
                <c:pt idx="2020">
                  <c:v>1220.2</c:v>
                </c:pt>
                <c:pt idx="2021">
                  <c:v>1220.21</c:v>
                </c:pt>
                <c:pt idx="2022">
                  <c:v>1220.22</c:v>
                </c:pt>
                <c:pt idx="2023">
                  <c:v>1220.23</c:v>
                </c:pt>
                <c:pt idx="2024">
                  <c:v>1220.24</c:v>
                </c:pt>
                <c:pt idx="2025">
                  <c:v>1220.25</c:v>
                </c:pt>
                <c:pt idx="2026">
                  <c:v>1220.26</c:v>
                </c:pt>
                <c:pt idx="2027">
                  <c:v>1220.27</c:v>
                </c:pt>
                <c:pt idx="2028">
                  <c:v>1220.28</c:v>
                </c:pt>
                <c:pt idx="2029">
                  <c:v>1220.29</c:v>
                </c:pt>
                <c:pt idx="2030">
                  <c:v>1220.3</c:v>
                </c:pt>
                <c:pt idx="2031">
                  <c:v>1220.31</c:v>
                </c:pt>
                <c:pt idx="2032">
                  <c:v>1220.32</c:v>
                </c:pt>
                <c:pt idx="2033">
                  <c:v>1220.33</c:v>
                </c:pt>
                <c:pt idx="2034">
                  <c:v>1220.3399999999999</c:v>
                </c:pt>
                <c:pt idx="2035">
                  <c:v>1220.3499999999999</c:v>
                </c:pt>
                <c:pt idx="2036">
                  <c:v>1220.3599999999999</c:v>
                </c:pt>
                <c:pt idx="2037">
                  <c:v>1220.3699999999999</c:v>
                </c:pt>
                <c:pt idx="2038">
                  <c:v>1220.3800000000001</c:v>
                </c:pt>
                <c:pt idx="2039">
                  <c:v>1220.3900000000001</c:v>
                </c:pt>
                <c:pt idx="2040">
                  <c:v>1220.4000000000001</c:v>
                </c:pt>
                <c:pt idx="2041">
                  <c:v>1220.4100000000001</c:v>
                </c:pt>
                <c:pt idx="2042">
                  <c:v>1220.42</c:v>
                </c:pt>
                <c:pt idx="2043">
                  <c:v>1220.43</c:v>
                </c:pt>
                <c:pt idx="2044">
                  <c:v>1220.44</c:v>
                </c:pt>
                <c:pt idx="2045">
                  <c:v>1220.45</c:v>
                </c:pt>
                <c:pt idx="2046">
                  <c:v>1220.46</c:v>
                </c:pt>
                <c:pt idx="2047">
                  <c:v>1220.47</c:v>
                </c:pt>
                <c:pt idx="2048">
                  <c:v>1220.48</c:v>
                </c:pt>
                <c:pt idx="2049">
                  <c:v>1220.49</c:v>
                </c:pt>
                <c:pt idx="2050">
                  <c:v>1220.5</c:v>
                </c:pt>
                <c:pt idx="2051">
                  <c:v>1220.51</c:v>
                </c:pt>
                <c:pt idx="2052">
                  <c:v>1220.52</c:v>
                </c:pt>
                <c:pt idx="2053">
                  <c:v>1220.53</c:v>
                </c:pt>
                <c:pt idx="2054">
                  <c:v>1220.54</c:v>
                </c:pt>
                <c:pt idx="2055">
                  <c:v>1220.55</c:v>
                </c:pt>
                <c:pt idx="2056">
                  <c:v>1220.56</c:v>
                </c:pt>
                <c:pt idx="2057">
                  <c:v>1220.57</c:v>
                </c:pt>
                <c:pt idx="2058">
                  <c:v>1220.58</c:v>
                </c:pt>
                <c:pt idx="2059">
                  <c:v>1220.5899999999999</c:v>
                </c:pt>
                <c:pt idx="2060">
                  <c:v>1220.5999999999999</c:v>
                </c:pt>
                <c:pt idx="2061">
                  <c:v>1220.6099999999999</c:v>
                </c:pt>
                <c:pt idx="2062">
                  <c:v>1220.6199999999999</c:v>
                </c:pt>
                <c:pt idx="2063">
                  <c:v>1220.6300000000001</c:v>
                </c:pt>
                <c:pt idx="2064">
                  <c:v>1220.6400000000001</c:v>
                </c:pt>
                <c:pt idx="2065">
                  <c:v>1220.6500000000001</c:v>
                </c:pt>
                <c:pt idx="2066">
                  <c:v>1220.6600000000001</c:v>
                </c:pt>
                <c:pt idx="2067">
                  <c:v>1220.67</c:v>
                </c:pt>
                <c:pt idx="2068">
                  <c:v>1220.68</c:v>
                </c:pt>
                <c:pt idx="2069">
                  <c:v>1220.69</c:v>
                </c:pt>
                <c:pt idx="2070">
                  <c:v>1220.7</c:v>
                </c:pt>
                <c:pt idx="2071">
                  <c:v>1220.71</c:v>
                </c:pt>
                <c:pt idx="2072">
                  <c:v>1220.72</c:v>
                </c:pt>
                <c:pt idx="2073">
                  <c:v>1220.73</c:v>
                </c:pt>
                <c:pt idx="2074">
                  <c:v>1220.74</c:v>
                </c:pt>
                <c:pt idx="2075">
                  <c:v>1220.75</c:v>
                </c:pt>
                <c:pt idx="2076">
                  <c:v>1220.76</c:v>
                </c:pt>
                <c:pt idx="2077">
                  <c:v>1220.77</c:v>
                </c:pt>
                <c:pt idx="2078">
                  <c:v>1220.78</c:v>
                </c:pt>
                <c:pt idx="2079">
                  <c:v>1220.79</c:v>
                </c:pt>
                <c:pt idx="2080">
                  <c:v>1220.8</c:v>
                </c:pt>
                <c:pt idx="2081">
                  <c:v>1220.81</c:v>
                </c:pt>
                <c:pt idx="2082">
                  <c:v>1220.82</c:v>
                </c:pt>
                <c:pt idx="2083">
                  <c:v>1220.83</c:v>
                </c:pt>
                <c:pt idx="2084">
                  <c:v>1220.8399999999999</c:v>
                </c:pt>
                <c:pt idx="2085">
                  <c:v>1220.8499999999999</c:v>
                </c:pt>
                <c:pt idx="2086">
                  <c:v>1220.8599999999999</c:v>
                </c:pt>
                <c:pt idx="2087">
                  <c:v>1220.8699999999999</c:v>
                </c:pt>
                <c:pt idx="2088">
                  <c:v>1220.8800000000001</c:v>
                </c:pt>
                <c:pt idx="2089">
                  <c:v>1220.8900000000001</c:v>
                </c:pt>
                <c:pt idx="2090">
                  <c:v>1220.9000000000001</c:v>
                </c:pt>
                <c:pt idx="2091">
                  <c:v>1220.9100000000001</c:v>
                </c:pt>
                <c:pt idx="2092">
                  <c:v>1220.92</c:v>
                </c:pt>
                <c:pt idx="2093">
                  <c:v>1220.93</c:v>
                </c:pt>
                <c:pt idx="2094">
                  <c:v>1220.94</c:v>
                </c:pt>
                <c:pt idx="2095">
                  <c:v>1220.95</c:v>
                </c:pt>
                <c:pt idx="2096">
                  <c:v>1220.96</c:v>
                </c:pt>
                <c:pt idx="2097">
                  <c:v>1220.97</c:v>
                </c:pt>
                <c:pt idx="2098">
                  <c:v>1220.98</c:v>
                </c:pt>
                <c:pt idx="2099">
                  <c:v>1220.99</c:v>
                </c:pt>
                <c:pt idx="2100">
                  <c:v>1221</c:v>
                </c:pt>
                <c:pt idx="2101">
                  <c:v>1221.01</c:v>
                </c:pt>
                <c:pt idx="2102">
                  <c:v>1221.02</c:v>
                </c:pt>
                <c:pt idx="2103">
                  <c:v>1221.03</c:v>
                </c:pt>
                <c:pt idx="2104">
                  <c:v>1221.04</c:v>
                </c:pt>
                <c:pt idx="2105">
                  <c:v>1221.05</c:v>
                </c:pt>
                <c:pt idx="2106">
                  <c:v>1221.06</c:v>
                </c:pt>
                <c:pt idx="2107">
                  <c:v>1221.07</c:v>
                </c:pt>
                <c:pt idx="2108">
                  <c:v>1221.08</c:v>
                </c:pt>
                <c:pt idx="2109">
                  <c:v>1221.0899999999999</c:v>
                </c:pt>
                <c:pt idx="2110">
                  <c:v>1221.0999999999999</c:v>
                </c:pt>
                <c:pt idx="2111">
                  <c:v>1221.1099999999999</c:v>
                </c:pt>
                <c:pt idx="2112">
                  <c:v>1221.1199999999999</c:v>
                </c:pt>
                <c:pt idx="2113">
                  <c:v>1221.1300000000001</c:v>
                </c:pt>
                <c:pt idx="2114">
                  <c:v>1221.1400000000001</c:v>
                </c:pt>
                <c:pt idx="2115">
                  <c:v>1221.1500000000001</c:v>
                </c:pt>
                <c:pt idx="2116">
                  <c:v>1221.1600000000001</c:v>
                </c:pt>
                <c:pt idx="2117">
                  <c:v>1221.17</c:v>
                </c:pt>
                <c:pt idx="2118">
                  <c:v>1221.18</c:v>
                </c:pt>
                <c:pt idx="2119">
                  <c:v>1221.19</c:v>
                </c:pt>
                <c:pt idx="2120">
                  <c:v>1221.2</c:v>
                </c:pt>
                <c:pt idx="2121">
                  <c:v>1221.21</c:v>
                </c:pt>
                <c:pt idx="2122">
                  <c:v>1221.22</c:v>
                </c:pt>
                <c:pt idx="2123">
                  <c:v>1221.23</c:v>
                </c:pt>
                <c:pt idx="2124">
                  <c:v>1221.24</c:v>
                </c:pt>
                <c:pt idx="2125">
                  <c:v>1221.25</c:v>
                </c:pt>
                <c:pt idx="2126">
                  <c:v>1221.26</c:v>
                </c:pt>
                <c:pt idx="2127">
                  <c:v>1221.27</c:v>
                </c:pt>
                <c:pt idx="2128">
                  <c:v>1221.28</c:v>
                </c:pt>
                <c:pt idx="2129">
                  <c:v>1221.29</c:v>
                </c:pt>
                <c:pt idx="2130">
                  <c:v>1221.3</c:v>
                </c:pt>
                <c:pt idx="2131">
                  <c:v>1221.31</c:v>
                </c:pt>
                <c:pt idx="2132">
                  <c:v>1221.32</c:v>
                </c:pt>
                <c:pt idx="2133">
                  <c:v>1221.33</c:v>
                </c:pt>
                <c:pt idx="2134">
                  <c:v>1221.3399999999999</c:v>
                </c:pt>
                <c:pt idx="2135">
                  <c:v>1221.3499999999999</c:v>
                </c:pt>
                <c:pt idx="2136">
                  <c:v>1221.3599999999999</c:v>
                </c:pt>
                <c:pt idx="2137">
                  <c:v>1221.3699999999999</c:v>
                </c:pt>
                <c:pt idx="2138">
                  <c:v>1221.3800000000001</c:v>
                </c:pt>
                <c:pt idx="2139">
                  <c:v>1221.3900000000001</c:v>
                </c:pt>
                <c:pt idx="2140">
                  <c:v>1221.4000000000001</c:v>
                </c:pt>
                <c:pt idx="2141">
                  <c:v>1221.4100000000001</c:v>
                </c:pt>
                <c:pt idx="2142">
                  <c:v>1221.42</c:v>
                </c:pt>
                <c:pt idx="2143">
                  <c:v>1221.43</c:v>
                </c:pt>
                <c:pt idx="2144">
                  <c:v>1221.44</c:v>
                </c:pt>
                <c:pt idx="2145">
                  <c:v>1221.45</c:v>
                </c:pt>
                <c:pt idx="2146">
                  <c:v>1221.46</c:v>
                </c:pt>
                <c:pt idx="2147">
                  <c:v>1221.47</c:v>
                </c:pt>
                <c:pt idx="2148">
                  <c:v>1221.48</c:v>
                </c:pt>
                <c:pt idx="2149">
                  <c:v>1221.49</c:v>
                </c:pt>
                <c:pt idx="2150">
                  <c:v>1221.5</c:v>
                </c:pt>
                <c:pt idx="2151">
                  <c:v>1221.51</c:v>
                </c:pt>
                <c:pt idx="2152">
                  <c:v>1221.52</c:v>
                </c:pt>
                <c:pt idx="2153">
                  <c:v>1221.53</c:v>
                </c:pt>
                <c:pt idx="2154">
                  <c:v>1221.54</c:v>
                </c:pt>
                <c:pt idx="2155">
                  <c:v>1221.55</c:v>
                </c:pt>
                <c:pt idx="2156">
                  <c:v>1221.56</c:v>
                </c:pt>
                <c:pt idx="2157">
                  <c:v>1221.57</c:v>
                </c:pt>
                <c:pt idx="2158">
                  <c:v>1221.58</c:v>
                </c:pt>
                <c:pt idx="2159">
                  <c:v>1221.5899999999999</c:v>
                </c:pt>
                <c:pt idx="2160">
                  <c:v>1221.5999999999999</c:v>
                </c:pt>
                <c:pt idx="2161">
                  <c:v>1221.6099999999999</c:v>
                </c:pt>
                <c:pt idx="2162">
                  <c:v>1221.6199999999999</c:v>
                </c:pt>
                <c:pt idx="2163">
                  <c:v>1221.6300000000001</c:v>
                </c:pt>
                <c:pt idx="2164">
                  <c:v>1221.6400000000001</c:v>
                </c:pt>
                <c:pt idx="2165">
                  <c:v>1221.6500000000001</c:v>
                </c:pt>
                <c:pt idx="2166">
                  <c:v>1221.6600000000001</c:v>
                </c:pt>
                <c:pt idx="2167">
                  <c:v>1221.67</c:v>
                </c:pt>
                <c:pt idx="2168">
                  <c:v>1221.68</c:v>
                </c:pt>
                <c:pt idx="2169">
                  <c:v>1221.69</c:v>
                </c:pt>
                <c:pt idx="2170">
                  <c:v>1221.7</c:v>
                </c:pt>
                <c:pt idx="2171">
                  <c:v>1221.71</c:v>
                </c:pt>
                <c:pt idx="2172">
                  <c:v>1221.72</c:v>
                </c:pt>
                <c:pt idx="2173">
                  <c:v>1221.73</c:v>
                </c:pt>
                <c:pt idx="2174">
                  <c:v>1221.74</c:v>
                </c:pt>
                <c:pt idx="2175">
                  <c:v>1221.75</c:v>
                </c:pt>
                <c:pt idx="2176">
                  <c:v>1221.76</c:v>
                </c:pt>
                <c:pt idx="2177">
                  <c:v>1221.77</c:v>
                </c:pt>
                <c:pt idx="2178">
                  <c:v>1221.78</c:v>
                </c:pt>
                <c:pt idx="2179">
                  <c:v>1221.79</c:v>
                </c:pt>
                <c:pt idx="2180">
                  <c:v>1221.8</c:v>
                </c:pt>
                <c:pt idx="2181">
                  <c:v>1221.81</c:v>
                </c:pt>
                <c:pt idx="2182">
                  <c:v>1221.82</c:v>
                </c:pt>
                <c:pt idx="2183">
                  <c:v>1221.83</c:v>
                </c:pt>
                <c:pt idx="2184">
                  <c:v>1221.8399999999999</c:v>
                </c:pt>
                <c:pt idx="2185">
                  <c:v>1221.8499999999999</c:v>
                </c:pt>
                <c:pt idx="2186">
                  <c:v>1221.8599999999999</c:v>
                </c:pt>
                <c:pt idx="2187">
                  <c:v>1221.8699999999999</c:v>
                </c:pt>
                <c:pt idx="2188">
                  <c:v>1221.8800000000001</c:v>
                </c:pt>
                <c:pt idx="2189">
                  <c:v>1221.8900000000001</c:v>
                </c:pt>
                <c:pt idx="2190">
                  <c:v>1221.9000000000001</c:v>
                </c:pt>
                <c:pt idx="2191">
                  <c:v>1221.9100000000001</c:v>
                </c:pt>
                <c:pt idx="2192">
                  <c:v>1221.92</c:v>
                </c:pt>
                <c:pt idx="2193">
                  <c:v>1221.93</c:v>
                </c:pt>
                <c:pt idx="2194">
                  <c:v>1221.94</c:v>
                </c:pt>
                <c:pt idx="2195">
                  <c:v>1221.95</c:v>
                </c:pt>
                <c:pt idx="2196">
                  <c:v>1221.96</c:v>
                </c:pt>
                <c:pt idx="2197">
                  <c:v>1221.97</c:v>
                </c:pt>
                <c:pt idx="2198">
                  <c:v>1221.98</c:v>
                </c:pt>
                <c:pt idx="2199">
                  <c:v>1221.99</c:v>
                </c:pt>
                <c:pt idx="2200">
                  <c:v>1222</c:v>
                </c:pt>
                <c:pt idx="2201">
                  <c:v>1222.01</c:v>
                </c:pt>
                <c:pt idx="2202">
                  <c:v>1222.02</c:v>
                </c:pt>
                <c:pt idx="2203">
                  <c:v>1222.03</c:v>
                </c:pt>
                <c:pt idx="2204">
                  <c:v>1222.04</c:v>
                </c:pt>
                <c:pt idx="2205">
                  <c:v>1222.05</c:v>
                </c:pt>
                <c:pt idx="2206">
                  <c:v>1222.06</c:v>
                </c:pt>
                <c:pt idx="2207">
                  <c:v>1222.07</c:v>
                </c:pt>
                <c:pt idx="2208">
                  <c:v>1222.08</c:v>
                </c:pt>
                <c:pt idx="2209">
                  <c:v>1222.0899999999999</c:v>
                </c:pt>
                <c:pt idx="2210">
                  <c:v>1222.0999999999999</c:v>
                </c:pt>
                <c:pt idx="2211">
                  <c:v>1222.1099999999999</c:v>
                </c:pt>
                <c:pt idx="2212">
                  <c:v>1222.1199999999999</c:v>
                </c:pt>
                <c:pt idx="2213">
                  <c:v>1222.1300000000001</c:v>
                </c:pt>
                <c:pt idx="2214">
                  <c:v>1222.1400000000001</c:v>
                </c:pt>
                <c:pt idx="2215">
                  <c:v>1222.1500000000001</c:v>
                </c:pt>
                <c:pt idx="2216">
                  <c:v>1222.1600000000001</c:v>
                </c:pt>
                <c:pt idx="2217">
                  <c:v>1222.17</c:v>
                </c:pt>
                <c:pt idx="2218">
                  <c:v>1222.18</c:v>
                </c:pt>
                <c:pt idx="2219">
                  <c:v>1222.19</c:v>
                </c:pt>
                <c:pt idx="2220">
                  <c:v>1222.2</c:v>
                </c:pt>
                <c:pt idx="2221">
                  <c:v>1222.21</c:v>
                </c:pt>
                <c:pt idx="2222">
                  <c:v>1222.22</c:v>
                </c:pt>
                <c:pt idx="2223">
                  <c:v>1222.23</c:v>
                </c:pt>
                <c:pt idx="2224">
                  <c:v>1222.24</c:v>
                </c:pt>
                <c:pt idx="2225">
                  <c:v>1222.25</c:v>
                </c:pt>
                <c:pt idx="2226">
                  <c:v>1222.26</c:v>
                </c:pt>
                <c:pt idx="2227">
                  <c:v>1222.27</c:v>
                </c:pt>
                <c:pt idx="2228">
                  <c:v>1222.28</c:v>
                </c:pt>
                <c:pt idx="2229">
                  <c:v>1222.29</c:v>
                </c:pt>
                <c:pt idx="2230">
                  <c:v>1222.3</c:v>
                </c:pt>
                <c:pt idx="2231">
                  <c:v>1222.31</c:v>
                </c:pt>
                <c:pt idx="2232">
                  <c:v>1222.32</c:v>
                </c:pt>
                <c:pt idx="2233">
                  <c:v>1222.33</c:v>
                </c:pt>
                <c:pt idx="2234">
                  <c:v>1222.3399999999999</c:v>
                </c:pt>
                <c:pt idx="2235">
                  <c:v>1222.3499999999999</c:v>
                </c:pt>
                <c:pt idx="2236">
                  <c:v>1222.3599999999999</c:v>
                </c:pt>
                <c:pt idx="2237">
                  <c:v>1222.3699999999999</c:v>
                </c:pt>
                <c:pt idx="2238">
                  <c:v>1222.3800000000001</c:v>
                </c:pt>
                <c:pt idx="2239">
                  <c:v>1222.3900000000001</c:v>
                </c:pt>
                <c:pt idx="2240">
                  <c:v>1222.4000000000001</c:v>
                </c:pt>
                <c:pt idx="2241">
                  <c:v>1222.4100000000001</c:v>
                </c:pt>
                <c:pt idx="2242">
                  <c:v>1222.42</c:v>
                </c:pt>
                <c:pt idx="2243">
                  <c:v>1222.43</c:v>
                </c:pt>
                <c:pt idx="2244">
                  <c:v>1222.44</c:v>
                </c:pt>
                <c:pt idx="2245">
                  <c:v>1222.45</c:v>
                </c:pt>
                <c:pt idx="2246">
                  <c:v>1222.46</c:v>
                </c:pt>
                <c:pt idx="2247">
                  <c:v>1222.47</c:v>
                </c:pt>
                <c:pt idx="2248">
                  <c:v>1222.48</c:v>
                </c:pt>
                <c:pt idx="2249">
                  <c:v>1222.49</c:v>
                </c:pt>
                <c:pt idx="2250">
                  <c:v>1222.5</c:v>
                </c:pt>
                <c:pt idx="2251">
                  <c:v>1222.51</c:v>
                </c:pt>
                <c:pt idx="2252">
                  <c:v>1222.52</c:v>
                </c:pt>
                <c:pt idx="2253">
                  <c:v>1222.53</c:v>
                </c:pt>
                <c:pt idx="2254">
                  <c:v>1222.54</c:v>
                </c:pt>
                <c:pt idx="2255">
                  <c:v>1222.55</c:v>
                </c:pt>
                <c:pt idx="2256">
                  <c:v>1222.56</c:v>
                </c:pt>
                <c:pt idx="2257">
                  <c:v>1222.57</c:v>
                </c:pt>
                <c:pt idx="2258">
                  <c:v>1222.58</c:v>
                </c:pt>
                <c:pt idx="2259">
                  <c:v>1222.5899999999999</c:v>
                </c:pt>
                <c:pt idx="2260">
                  <c:v>1222.5999999999999</c:v>
                </c:pt>
                <c:pt idx="2261">
                  <c:v>1222.6099999999999</c:v>
                </c:pt>
                <c:pt idx="2262">
                  <c:v>1222.6199999999999</c:v>
                </c:pt>
                <c:pt idx="2263">
                  <c:v>1222.6300000000001</c:v>
                </c:pt>
                <c:pt idx="2264">
                  <c:v>1222.6400000000001</c:v>
                </c:pt>
                <c:pt idx="2265">
                  <c:v>1222.6500000000001</c:v>
                </c:pt>
                <c:pt idx="2266">
                  <c:v>1222.6600000000001</c:v>
                </c:pt>
                <c:pt idx="2267">
                  <c:v>1222.67</c:v>
                </c:pt>
                <c:pt idx="2268">
                  <c:v>1222.68</c:v>
                </c:pt>
                <c:pt idx="2269">
                  <c:v>1222.69</c:v>
                </c:pt>
                <c:pt idx="2270">
                  <c:v>1222.7</c:v>
                </c:pt>
                <c:pt idx="2271">
                  <c:v>1222.71</c:v>
                </c:pt>
                <c:pt idx="2272">
                  <c:v>1222.72</c:v>
                </c:pt>
                <c:pt idx="2273">
                  <c:v>1222.73</c:v>
                </c:pt>
                <c:pt idx="2274">
                  <c:v>1222.74</c:v>
                </c:pt>
                <c:pt idx="2275">
                  <c:v>1222.75</c:v>
                </c:pt>
                <c:pt idx="2276">
                  <c:v>1222.76</c:v>
                </c:pt>
                <c:pt idx="2277">
                  <c:v>1222.77</c:v>
                </c:pt>
                <c:pt idx="2278">
                  <c:v>1222.78</c:v>
                </c:pt>
                <c:pt idx="2279">
                  <c:v>1222.79</c:v>
                </c:pt>
                <c:pt idx="2280">
                  <c:v>1222.8</c:v>
                </c:pt>
                <c:pt idx="2281">
                  <c:v>1222.81</c:v>
                </c:pt>
                <c:pt idx="2282">
                  <c:v>1222.82</c:v>
                </c:pt>
                <c:pt idx="2283">
                  <c:v>1222.83</c:v>
                </c:pt>
                <c:pt idx="2284">
                  <c:v>1222.8399999999999</c:v>
                </c:pt>
                <c:pt idx="2285">
                  <c:v>1222.8499999999999</c:v>
                </c:pt>
                <c:pt idx="2286">
                  <c:v>1222.8599999999999</c:v>
                </c:pt>
                <c:pt idx="2287">
                  <c:v>1222.8699999999999</c:v>
                </c:pt>
                <c:pt idx="2288">
                  <c:v>1222.8800000000001</c:v>
                </c:pt>
                <c:pt idx="2289">
                  <c:v>1222.8900000000001</c:v>
                </c:pt>
                <c:pt idx="2290">
                  <c:v>1222.9000000000001</c:v>
                </c:pt>
                <c:pt idx="2291">
                  <c:v>1222.9100000000001</c:v>
                </c:pt>
                <c:pt idx="2292">
                  <c:v>1222.92</c:v>
                </c:pt>
                <c:pt idx="2293">
                  <c:v>1222.93</c:v>
                </c:pt>
                <c:pt idx="2294">
                  <c:v>1222.94</c:v>
                </c:pt>
                <c:pt idx="2295">
                  <c:v>1222.95</c:v>
                </c:pt>
                <c:pt idx="2296">
                  <c:v>1222.96</c:v>
                </c:pt>
                <c:pt idx="2297">
                  <c:v>1222.97</c:v>
                </c:pt>
                <c:pt idx="2298">
                  <c:v>1222.98</c:v>
                </c:pt>
                <c:pt idx="2299">
                  <c:v>1222.99</c:v>
                </c:pt>
                <c:pt idx="2300">
                  <c:v>1223</c:v>
                </c:pt>
                <c:pt idx="2301">
                  <c:v>1223.01</c:v>
                </c:pt>
                <c:pt idx="2302">
                  <c:v>1223.02</c:v>
                </c:pt>
                <c:pt idx="2303">
                  <c:v>1223.03</c:v>
                </c:pt>
                <c:pt idx="2304">
                  <c:v>1223.04</c:v>
                </c:pt>
                <c:pt idx="2305">
                  <c:v>1223.05</c:v>
                </c:pt>
                <c:pt idx="2306">
                  <c:v>1223.06</c:v>
                </c:pt>
                <c:pt idx="2307">
                  <c:v>1223.07</c:v>
                </c:pt>
                <c:pt idx="2308">
                  <c:v>1223.08</c:v>
                </c:pt>
                <c:pt idx="2309">
                  <c:v>1223.0899999999999</c:v>
                </c:pt>
                <c:pt idx="2310">
                  <c:v>1223.0999999999999</c:v>
                </c:pt>
                <c:pt idx="2311">
                  <c:v>1223.1099999999999</c:v>
                </c:pt>
                <c:pt idx="2312">
                  <c:v>1223.1199999999999</c:v>
                </c:pt>
                <c:pt idx="2313">
                  <c:v>1223.1300000000001</c:v>
                </c:pt>
                <c:pt idx="2314">
                  <c:v>1223.1400000000001</c:v>
                </c:pt>
                <c:pt idx="2315">
                  <c:v>1223.1500000000001</c:v>
                </c:pt>
                <c:pt idx="2316">
                  <c:v>1223.1600000000001</c:v>
                </c:pt>
                <c:pt idx="2317">
                  <c:v>1223.17</c:v>
                </c:pt>
                <c:pt idx="2318">
                  <c:v>1223.18</c:v>
                </c:pt>
                <c:pt idx="2319">
                  <c:v>1223.19</c:v>
                </c:pt>
                <c:pt idx="2320">
                  <c:v>1223.2</c:v>
                </c:pt>
                <c:pt idx="2321">
                  <c:v>1223.21</c:v>
                </c:pt>
                <c:pt idx="2322">
                  <c:v>1223.22</c:v>
                </c:pt>
                <c:pt idx="2323">
                  <c:v>1223.23</c:v>
                </c:pt>
                <c:pt idx="2324">
                  <c:v>1223.24</c:v>
                </c:pt>
                <c:pt idx="2325">
                  <c:v>1223.25</c:v>
                </c:pt>
                <c:pt idx="2326">
                  <c:v>1223.26</c:v>
                </c:pt>
                <c:pt idx="2327">
                  <c:v>1223.27</c:v>
                </c:pt>
                <c:pt idx="2328">
                  <c:v>1223.28</c:v>
                </c:pt>
                <c:pt idx="2329">
                  <c:v>1223.29</c:v>
                </c:pt>
                <c:pt idx="2330">
                  <c:v>1223.3</c:v>
                </c:pt>
                <c:pt idx="2331">
                  <c:v>1223.31</c:v>
                </c:pt>
                <c:pt idx="2332">
                  <c:v>1223.32</c:v>
                </c:pt>
                <c:pt idx="2333">
                  <c:v>1223.33</c:v>
                </c:pt>
                <c:pt idx="2334">
                  <c:v>1223.3399999999999</c:v>
                </c:pt>
                <c:pt idx="2335">
                  <c:v>1223.3499999999999</c:v>
                </c:pt>
                <c:pt idx="2336">
                  <c:v>1223.3599999999999</c:v>
                </c:pt>
                <c:pt idx="2337">
                  <c:v>1223.3699999999999</c:v>
                </c:pt>
                <c:pt idx="2338">
                  <c:v>1223.3800000000001</c:v>
                </c:pt>
                <c:pt idx="2339">
                  <c:v>1223.3900000000001</c:v>
                </c:pt>
                <c:pt idx="2340">
                  <c:v>1223.4000000000001</c:v>
                </c:pt>
                <c:pt idx="2341">
                  <c:v>1223.4100000000001</c:v>
                </c:pt>
                <c:pt idx="2342">
                  <c:v>1223.42</c:v>
                </c:pt>
                <c:pt idx="2343">
                  <c:v>1223.43</c:v>
                </c:pt>
                <c:pt idx="2344">
                  <c:v>1223.44</c:v>
                </c:pt>
                <c:pt idx="2345">
                  <c:v>1223.45</c:v>
                </c:pt>
                <c:pt idx="2346">
                  <c:v>1223.46</c:v>
                </c:pt>
                <c:pt idx="2347">
                  <c:v>1223.47</c:v>
                </c:pt>
                <c:pt idx="2348">
                  <c:v>1223.48</c:v>
                </c:pt>
                <c:pt idx="2349">
                  <c:v>1223.49</c:v>
                </c:pt>
                <c:pt idx="2350">
                  <c:v>1223.5</c:v>
                </c:pt>
                <c:pt idx="2351">
                  <c:v>1223.51</c:v>
                </c:pt>
                <c:pt idx="2352">
                  <c:v>1223.52</c:v>
                </c:pt>
                <c:pt idx="2353">
                  <c:v>1223.53</c:v>
                </c:pt>
                <c:pt idx="2354">
                  <c:v>1223.54</c:v>
                </c:pt>
                <c:pt idx="2355">
                  <c:v>1223.55</c:v>
                </c:pt>
                <c:pt idx="2356">
                  <c:v>1223.56</c:v>
                </c:pt>
                <c:pt idx="2357">
                  <c:v>1223.57</c:v>
                </c:pt>
                <c:pt idx="2358">
                  <c:v>1223.58</c:v>
                </c:pt>
                <c:pt idx="2359">
                  <c:v>1223.5899999999999</c:v>
                </c:pt>
                <c:pt idx="2360">
                  <c:v>1223.5999999999999</c:v>
                </c:pt>
                <c:pt idx="2361">
                  <c:v>1223.6099999999999</c:v>
                </c:pt>
                <c:pt idx="2362">
                  <c:v>1223.6199999999999</c:v>
                </c:pt>
                <c:pt idx="2363">
                  <c:v>1223.6300000000001</c:v>
                </c:pt>
                <c:pt idx="2364">
                  <c:v>1223.6400000000001</c:v>
                </c:pt>
                <c:pt idx="2365">
                  <c:v>1223.6500000000001</c:v>
                </c:pt>
                <c:pt idx="2366">
                  <c:v>1223.6600000000001</c:v>
                </c:pt>
                <c:pt idx="2367">
                  <c:v>1223.67</c:v>
                </c:pt>
                <c:pt idx="2368">
                  <c:v>1223.68</c:v>
                </c:pt>
                <c:pt idx="2369">
                  <c:v>1223.69</c:v>
                </c:pt>
                <c:pt idx="2370">
                  <c:v>1223.7</c:v>
                </c:pt>
                <c:pt idx="2371">
                  <c:v>1223.71</c:v>
                </c:pt>
                <c:pt idx="2372">
                  <c:v>1223.72</c:v>
                </c:pt>
                <c:pt idx="2373">
                  <c:v>1223.73</c:v>
                </c:pt>
                <c:pt idx="2374">
                  <c:v>1223.74</c:v>
                </c:pt>
                <c:pt idx="2375">
                  <c:v>1223.75</c:v>
                </c:pt>
                <c:pt idx="2376">
                  <c:v>1223.76</c:v>
                </c:pt>
                <c:pt idx="2377">
                  <c:v>1223.77</c:v>
                </c:pt>
                <c:pt idx="2378">
                  <c:v>1223.78</c:v>
                </c:pt>
                <c:pt idx="2379">
                  <c:v>1223.79</c:v>
                </c:pt>
                <c:pt idx="2380">
                  <c:v>1223.8</c:v>
                </c:pt>
                <c:pt idx="2381">
                  <c:v>1223.81</c:v>
                </c:pt>
                <c:pt idx="2382">
                  <c:v>1223.82</c:v>
                </c:pt>
                <c:pt idx="2383">
                  <c:v>1223.83</c:v>
                </c:pt>
                <c:pt idx="2384">
                  <c:v>1223.8399999999999</c:v>
                </c:pt>
                <c:pt idx="2385">
                  <c:v>1223.8499999999999</c:v>
                </c:pt>
                <c:pt idx="2386">
                  <c:v>1223.8599999999999</c:v>
                </c:pt>
                <c:pt idx="2387">
                  <c:v>1223.8699999999999</c:v>
                </c:pt>
                <c:pt idx="2388">
                  <c:v>1223.8800000000001</c:v>
                </c:pt>
                <c:pt idx="2389">
                  <c:v>1223.8900000000001</c:v>
                </c:pt>
                <c:pt idx="2390">
                  <c:v>1223.9000000000001</c:v>
                </c:pt>
                <c:pt idx="2391">
                  <c:v>1223.9100000000001</c:v>
                </c:pt>
                <c:pt idx="2392">
                  <c:v>1223.92</c:v>
                </c:pt>
                <c:pt idx="2393">
                  <c:v>1223.93</c:v>
                </c:pt>
                <c:pt idx="2394">
                  <c:v>1223.94</c:v>
                </c:pt>
                <c:pt idx="2395">
                  <c:v>1223.95</c:v>
                </c:pt>
                <c:pt idx="2396">
                  <c:v>1223.96</c:v>
                </c:pt>
                <c:pt idx="2397">
                  <c:v>1223.97</c:v>
                </c:pt>
                <c:pt idx="2398">
                  <c:v>1223.98</c:v>
                </c:pt>
                <c:pt idx="2399">
                  <c:v>1223.99</c:v>
                </c:pt>
                <c:pt idx="2400">
                  <c:v>1224</c:v>
                </c:pt>
                <c:pt idx="2401">
                  <c:v>1224.01</c:v>
                </c:pt>
                <c:pt idx="2402">
                  <c:v>1224.02</c:v>
                </c:pt>
                <c:pt idx="2403">
                  <c:v>1224.03</c:v>
                </c:pt>
                <c:pt idx="2404">
                  <c:v>1224.04</c:v>
                </c:pt>
                <c:pt idx="2405">
                  <c:v>1224.05</c:v>
                </c:pt>
                <c:pt idx="2406">
                  <c:v>1224.06</c:v>
                </c:pt>
                <c:pt idx="2407">
                  <c:v>1224.07</c:v>
                </c:pt>
                <c:pt idx="2408">
                  <c:v>1224.08</c:v>
                </c:pt>
                <c:pt idx="2409">
                  <c:v>1224.0899999999999</c:v>
                </c:pt>
                <c:pt idx="2410">
                  <c:v>1224.0999999999999</c:v>
                </c:pt>
                <c:pt idx="2411">
                  <c:v>1224.1099999999999</c:v>
                </c:pt>
                <c:pt idx="2412">
                  <c:v>1224.1199999999999</c:v>
                </c:pt>
                <c:pt idx="2413">
                  <c:v>1224.1300000000001</c:v>
                </c:pt>
                <c:pt idx="2414">
                  <c:v>1224.1400000000001</c:v>
                </c:pt>
                <c:pt idx="2415">
                  <c:v>1224.1500000000001</c:v>
                </c:pt>
                <c:pt idx="2416">
                  <c:v>1224.1600000000001</c:v>
                </c:pt>
                <c:pt idx="2417">
                  <c:v>1224.17</c:v>
                </c:pt>
                <c:pt idx="2418">
                  <c:v>1224.18</c:v>
                </c:pt>
                <c:pt idx="2419">
                  <c:v>1224.19</c:v>
                </c:pt>
                <c:pt idx="2420">
                  <c:v>1224.2</c:v>
                </c:pt>
                <c:pt idx="2421">
                  <c:v>1224.21</c:v>
                </c:pt>
                <c:pt idx="2422">
                  <c:v>1224.22</c:v>
                </c:pt>
                <c:pt idx="2423">
                  <c:v>1224.23</c:v>
                </c:pt>
                <c:pt idx="2424">
                  <c:v>1224.24</c:v>
                </c:pt>
                <c:pt idx="2425">
                  <c:v>1224.25</c:v>
                </c:pt>
                <c:pt idx="2426">
                  <c:v>1224.26</c:v>
                </c:pt>
                <c:pt idx="2427">
                  <c:v>1224.27</c:v>
                </c:pt>
                <c:pt idx="2428">
                  <c:v>1224.28</c:v>
                </c:pt>
                <c:pt idx="2429">
                  <c:v>1224.29</c:v>
                </c:pt>
                <c:pt idx="2430">
                  <c:v>1224.3</c:v>
                </c:pt>
                <c:pt idx="2431">
                  <c:v>1224.31</c:v>
                </c:pt>
                <c:pt idx="2432">
                  <c:v>1224.32</c:v>
                </c:pt>
                <c:pt idx="2433">
                  <c:v>1224.33</c:v>
                </c:pt>
                <c:pt idx="2434">
                  <c:v>1224.3399999999999</c:v>
                </c:pt>
                <c:pt idx="2435">
                  <c:v>1224.3499999999999</c:v>
                </c:pt>
                <c:pt idx="2436">
                  <c:v>1224.3599999999999</c:v>
                </c:pt>
                <c:pt idx="2437">
                  <c:v>1224.3699999999999</c:v>
                </c:pt>
                <c:pt idx="2438">
                  <c:v>1224.3800000000001</c:v>
                </c:pt>
                <c:pt idx="2439">
                  <c:v>1224.3900000000001</c:v>
                </c:pt>
                <c:pt idx="2440">
                  <c:v>1224.4000000000001</c:v>
                </c:pt>
                <c:pt idx="2441">
                  <c:v>1224.4100000000001</c:v>
                </c:pt>
                <c:pt idx="2442">
                  <c:v>1224.42</c:v>
                </c:pt>
                <c:pt idx="2443">
                  <c:v>1224.43</c:v>
                </c:pt>
                <c:pt idx="2444">
                  <c:v>1224.44</c:v>
                </c:pt>
                <c:pt idx="2445">
                  <c:v>1224.45</c:v>
                </c:pt>
                <c:pt idx="2446">
                  <c:v>1224.46</c:v>
                </c:pt>
                <c:pt idx="2447">
                  <c:v>1224.47</c:v>
                </c:pt>
                <c:pt idx="2448">
                  <c:v>1224.48</c:v>
                </c:pt>
                <c:pt idx="2449">
                  <c:v>1224.49</c:v>
                </c:pt>
                <c:pt idx="2450">
                  <c:v>1224.5</c:v>
                </c:pt>
                <c:pt idx="2451">
                  <c:v>1224.51</c:v>
                </c:pt>
                <c:pt idx="2452">
                  <c:v>1224.52</c:v>
                </c:pt>
                <c:pt idx="2453">
                  <c:v>1224.53</c:v>
                </c:pt>
                <c:pt idx="2454">
                  <c:v>1224.54</c:v>
                </c:pt>
                <c:pt idx="2455">
                  <c:v>1224.55</c:v>
                </c:pt>
                <c:pt idx="2456">
                  <c:v>1224.56</c:v>
                </c:pt>
                <c:pt idx="2457">
                  <c:v>1224.57</c:v>
                </c:pt>
                <c:pt idx="2458">
                  <c:v>1224.58</c:v>
                </c:pt>
                <c:pt idx="2459">
                  <c:v>1224.5899999999999</c:v>
                </c:pt>
                <c:pt idx="2460">
                  <c:v>1224.5999999999999</c:v>
                </c:pt>
                <c:pt idx="2461">
                  <c:v>1224.6099999999999</c:v>
                </c:pt>
                <c:pt idx="2462">
                  <c:v>1224.6199999999999</c:v>
                </c:pt>
                <c:pt idx="2463">
                  <c:v>1224.6300000000001</c:v>
                </c:pt>
                <c:pt idx="2464">
                  <c:v>1224.6400000000001</c:v>
                </c:pt>
                <c:pt idx="2465">
                  <c:v>1224.6500000000001</c:v>
                </c:pt>
                <c:pt idx="2466">
                  <c:v>1224.6600000000001</c:v>
                </c:pt>
                <c:pt idx="2467">
                  <c:v>1224.67</c:v>
                </c:pt>
                <c:pt idx="2468">
                  <c:v>1224.68</c:v>
                </c:pt>
                <c:pt idx="2469">
                  <c:v>1224.69</c:v>
                </c:pt>
                <c:pt idx="2470">
                  <c:v>1224.7</c:v>
                </c:pt>
                <c:pt idx="2471">
                  <c:v>1224.71</c:v>
                </c:pt>
                <c:pt idx="2472">
                  <c:v>1224.72</c:v>
                </c:pt>
                <c:pt idx="2473">
                  <c:v>1224.73</c:v>
                </c:pt>
                <c:pt idx="2474">
                  <c:v>1224.74</c:v>
                </c:pt>
                <c:pt idx="2475">
                  <c:v>1224.75</c:v>
                </c:pt>
                <c:pt idx="2476">
                  <c:v>1224.76</c:v>
                </c:pt>
                <c:pt idx="2477">
                  <c:v>1224.77</c:v>
                </c:pt>
                <c:pt idx="2478">
                  <c:v>1224.78</c:v>
                </c:pt>
                <c:pt idx="2479">
                  <c:v>1224.79</c:v>
                </c:pt>
                <c:pt idx="2480">
                  <c:v>1224.8</c:v>
                </c:pt>
                <c:pt idx="2481">
                  <c:v>1224.81</c:v>
                </c:pt>
                <c:pt idx="2482">
                  <c:v>1224.82</c:v>
                </c:pt>
                <c:pt idx="2483">
                  <c:v>1224.83</c:v>
                </c:pt>
                <c:pt idx="2484">
                  <c:v>1224.8399999999999</c:v>
                </c:pt>
                <c:pt idx="2485">
                  <c:v>1224.8499999999999</c:v>
                </c:pt>
                <c:pt idx="2486">
                  <c:v>1224.8599999999999</c:v>
                </c:pt>
                <c:pt idx="2487">
                  <c:v>1224.8699999999999</c:v>
                </c:pt>
                <c:pt idx="2488">
                  <c:v>1224.8800000000001</c:v>
                </c:pt>
                <c:pt idx="2489">
                  <c:v>1224.8900000000001</c:v>
                </c:pt>
                <c:pt idx="2490">
                  <c:v>1224.9000000000001</c:v>
                </c:pt>
                <c:pt idx="2491">
                  <c:v>1224.9100000000001</c:v>
                </c:pt>
                <c:pt idx="2492">
                  <c:v>1224.92</c:v>
                </c:pt>
                <c:pt idx="2493">
                  <c:v>1224.93</c:v>
                </c:pt>
                <c:pt idx="2494">
                  <c:v>1224.94</c:v>
                </c:pt>
                <c:pt idx="2495">
                  <c:v>1224.95</c:v>
                </c:pt>
                <c:pt idx="2496">
                  <c:v>1224.96</c:v>
                </c:pt>
                <c:pt idx="2497">
                  <c:v>1224.97</c:v>
                </c:pt>
                <c:pt idx="2498">
                  <c:v>1224.98</c:v>
                </c:pt>
                <c:pt idx="2499">
                  <c:v>1224.99</c:v>
                </c:pt>
                <c:pt idx="2500">
                  <c:v>1225</c:v>
                </c:pt>
                <c:pt idx="2501">
                  <c:v>1225.01</c:v>
                </c:pt>
                <c:pt idx="2502">
                  <c:v>1225.02</c:v>
                </c:pt>
                <c:pt idx="2503">
                  <c:v>1225.03</c:v>
                </c:pt>
                <c:pt idx="2504">
                  <c:v>1225.04</c:v>
                </c:pt>
                <c:pt idx="2505">
                  <c:v>1225.05</c:v>
                </c:pt>
                <c:pt idx="2506">
                  <c:v>1225.06</c:v>
                </c:pt>
                <c:pt idx="2507">
                  <c:v>1225.07</c:v>
                </c:pt>
                <c:pt idx="2508">
                  <c:v>1225.08</c:v>
                </c:pt>
                <c:pt idx="2509">
                  <c:v>1225.0899999999999</c:v>
                </c:pt>
                <c:pt idx="2510">
                  <c:v>1225.0999999999999</c:v>
                </c:pt>
                <c:pt idx="2511">
                  <c:v>1225.1099999999999</c:v>
                </c:pt>
                <c:pt idx="2512">
                  <c:v>1225.1199999999999</c:v>
                </c:pt>
                <c:pt idx="2513">
                  <c:v>1225.1300000000001</c:v>
                </c:pt>
                <c:pt idx="2514">
                  <c:v>1225.1400000000001</c:v>
                </c:pt>
                <c:pt idx="2515">
                  <c:v>1225.1500000000001</c:v>
                </c:pt>
                <c:pt idx="2516">
                  <c:v>1225.1600000000001</c:v>
                </c:pt>
                <c:pt idx="2517">
                  <c:v>1225.17</c:v>
                </c:pt>
                <c:pt idx="2518">
                  <c:v>1225.18</c:v>
                </c:pt>
                <c:pt idx="2519">
                  <c:v>1225.19</c:v>
                </c:pt>
                <c:pt idx="2520">
                  <c:v>1225.2</c:v>
                </c:pt>
                <c:pt idx="2521">
                  <c:v>1225.21</c:v>
                </c:pt>
                <c:pt idx="2522">
                  <c:v>1225.22</c:v>
                </c:pt>
                <c:pt idx="2523">
                  <c:v>1225.23</c:v>
                </c:pt>
                <c:pt idx="2524">
                  <c:v>1225.24</c:v>
                </c:pt>
                <c:pt idx="2525">
                  <c:v>1225.25</c:v>
                </c:pt>
                <c:pt idx="2526">
                  <c:v>1225.26</c:v>
                </c:pt>
                <c:pt idx="2527">
                  <c:v>1225.27</c:v>
                </c:pt>
                <c:pt idx="2528">
                  <c:v>1225.28</c:v>
                </c:pt>
                <c:pt idx="2529">
                  <c:v>1225.29</c:v>
                </c:pt>
                <c:pt idx="2530">
                  <c:v>1225.3</c:v>
                </c:pt>
                <c:pt idx="2531">
                  <c:v>1225.31</c:v>
                </c:pt>
                <c:pt idx="2532">
                  <c:v>1225.32</c:v>
                </c:pt>
                <c:pt idx="2533">
                  <c:v>1225.33</c:v>
                </c:pt>
                <c:pt idx="2534">
                  <c:v>1225.3399999999999</c:v>
                </c:pt>
                <c:pt idx="2535">
                  <c:v>1225.3499999999999</c:v>
                </c:pt>
                <c:pt idx="2536">
                  <c:v>1225.3599999999999</c:v>
                </c:pt>
                <c:pt idx="2537">
                  <c:v>1225.3699999999999</c:v>
                </c:pt>
                <c:pt idx="2538">
                  <c:v>1225.3800000000001</c:v>
                </c:pt>
                <c:pt idx="2539">
                  <c:v>1225.3900000000001</c:v>
                </c:pt>
                <c:pt idx="2540">
                  <c:v>1225.4000000000001</c:v>
                </c:pt>
                <c:pt idx="2541">
                  <c:v>1225.4100000000001</c:v>
                </c:pt>
                <c:pt idx="2542">
                  <c:v>1225.42</c:v>
                </c:pt>
                <c:pt idx="2543">
                  <c:v>1225.43</c:v>
                </c:pt>
                <c:pt idx="2544">
                  <c:v>1225.44</c:v>
                </c:pt>
                <c:pt idx="2545">
                  <c:v>1225.45</c:v>
                </c:pt>
                <c:pt idx="2546">
                  <c:v>1225.46</c:v>
                </c:pt>
                <c:pt idx="2547">
                  <c:v>1225.47</c:v>
                </c:pt>
                <c:pt idx="2548">
                  <c:v>1225.48</c:v>
                </c:pt>
                <c:pt idx="2549">
                  <c:v>1225.49</c:v>
                </c:pt>
                <c:pt idx="2550">
                  <c:v>1225.5</c:v>
                </c:pt>
                <c:pt idx="2551">
                  <c:v>1225.51</c:v>
                </c:pt>
                <c:pt idx="2552">
                  <c:v>1225.52</c:v>
                </c:pt>
                <c:pt idx="2553">
                  <c:v>1225.53</c:v>
                </c:pt>
                <c:pt idx="2554">
                  <c:v>1225.54</c:v>
                </c:pt>
                <c:pt idx="2555">
                  <c:v>1225.55</c:v>
                </c:pt>
                <c:pt idx="2556">
                  <c:v>1225.56</c:v>
                </c:pt>
                <c:pt idx="2557">
                  <c:v>1225.57</c:v>
                </c:pt>
                <c:pt idx="2558">
                  <c:v>1225.58</c:v>
                </c:pt>
                <c:pt idx="2559">
                  <c:v>1225.5899999999999</c:v>
                </c:pt>
                <c:pt idx="2560">
                  <c:v>1225.5999999999999</c:v>
                </c:pt>
                <c:pt idx="2561">
                  <c:v>1225.6099999999999</c:v>
                </c:pt>
                <c:pt idx="2562">
                  <c:v>1225.6199999999999</c:v>
                </c:pt>
                <c:pt idx="2563">
                  <c:v>1225.6300000000001</c:v>
                </c:pt>
                <c:pt idx="2564">
                  <c:v>1225.6400000000001</c:v>
                </c:pt>
                <c:pt idx="2565">
                  <c:v>1225.6500000000001</c:v>
                </c:pt>
                <c:pt idx="2566">
                  <c:v>1225.6600000000001</c:v>
                </c:pt>
                <c:pt idx="2567">
                  <c:v>1225.67</c:v>
                </c:pt>
                <c:pt idx="2568">
                  <c:v>1225.68</c:v>
                </c:pt>
                <c:pt idx="2569">
                  <c:v>1225.69</c:v>
                </c:pt>
                <c:pt idx="2570">
                  <c:v>1225.7</c:v>
                </c:pt>
                <c:pt idx="2571">
                  <c:v>1225.71</c:v>
                </c:pt>
                <c:pt idx="2572">
                  <c:v>1225.72</c:v>
                </c:pt>
                <c:pt idx="2573">
                  <c:v>1225.73</c:v>
                </c:pt>
                <c:pt idx="2574">
                  <c:v>1225.74</c:v>
                </c:pt>
                <c:pt idx="2575">
                  <c:v>1225.75</c:v>
                </c:pt>
                <c:pt idx="2576">
                  <c:v>1225.76</c:v>
                </c:pt>
                <c:pt idx="2577">
                  <c:v>1225.77</c:v>
                </c:pt>
                <c:pt idx="2578">
                  <c:v>1225.78</c:v>
                </c:pt>
                <c:pt idx="2579">
                  <c:v>1225.79</c:v>
                </c:pt>
                <c:pt idx="2580">
                  <c:v>1225.8</c:v>
                </c:pt>
                <c:pt idx="2581">
                  <c:v>1225.81</c:v>
                </c:pt>
                <c:pt idx="2582">
                  <c:v>1225.82</c:v>
                </c:pt>
                <c:pt idx="2583">
                  <c:v>1225.83</c:v>
                </c:pt>
                <c:pt idx="2584">
                  <c:v>1225.8399999999999</c:v>
                </c:pt>
                <c:pt idx="2585">
                  <c:v>1225.8499999999999</c:v>
                </c:pt>
                <c:pt idx="2586">
                  <c:v>1225.8599999999999</c:v>
                </c:pt>
                <c:pt idx="2587">
                  <c:v>1225.8699999999999</c:v>
                </c:pt>
                <c:pt idx="2588">
                  <c:v>1225.8800000000001</c:v>
                </c:pt>
                <c:pt idx="2589">
                  <c:v>1225.8900000000001</c:v>
                </c:pt>
                <c:pt idx="2590">
                  <c:v>1225.9000000000001</c:v>
                </c:pt>
                <c:pt idx="2591">
                  <c:v>1225.9100000000001</c:v>
                </c:pt>
                <c:pt idx="2592">
                  <c:v>1225.92</c:v>
                </c:pt>
                <c:pt idx="2593">
                  <c:v>1225.93</c:v>
                </c:pt>
                <c:pt idx="2594">
                  <c:v>1225.94</c:v>
                </c:pt>
                <c:pt idx="2595">
                  <c:v>1225.95</c:v>
                </c:pt>
                <c:pt idx="2596">
                  <c:v>1225.96</c:v>
                </c:pt>
                <c:pt idx="2597">
                  <c:v>1225.97</c:v>
                </c:pt>
                <c:pt idx="2598">
                  <c:v>1225.98</c:v>
                </c:pt>
                <c:pt idx="2599">
                  <c:v>1225.99</c:v>
                </c:pt>
                <c:pt idx="2600">
                  <c:v>1226</c:v>
                </c:pt>
                <c:pt idx="2601">
                  <c:v>1226.01</c:v>
                </c:pt>
                <c:pt idx="2602">
                  <c:v>1226.02</c:v>
                </c:pt>
                <c:pt idx="2603">
                  <c:v>1226.03</c:v>
                </c:pt>
                <c:pt idx="2604">
                  <c:v>1226.04</c:v>
                </c:pt>
                <c:pt idx="2605">
                  <c:v>1226.05</c:v>
                </c:pt>
                <c:pt idx="2606">
                  <c:v>1226.06</c:v>
                </c:pt>
                <c:pt idx="2607">
                  <c:v>1226.07</c:v>
                </c:pt>
                <c:pt idx="2608">
                  <c:v>1226.08</c:v>
                </c:pt>
                <c:pt idx="2609">
                  <c:v>1226.0899999999999</c:v>
                </c:pt>
                <c:pt idx="2610">
                  <c:v>1226.0999999999999</c:v>
                </c:pt>
                <c:pt idx="2611">
                  <c:v>1226.1099999999999</c:v>
                </c:pt>
                <c:pt idx="2612">
                  <c:v>1226.1199999999999</c:v>
                </c:pt>
                <c:pt idx="2613">
                  <c:v>1226.1300000000001</c:v>
                </c:pt>
                <c:pt idx="2614">
                  <c:v>1226.1400000000001</c:v>
                </c:pt>
                <c:pt idx="2615">
                  <c:v>1226.1500000000001</c:v>
                </c:pt>
                <c:pt idx="2616">
                  <c:v>1226.1600000000001</c:v>
                </c:pt>
                <c:pt idx="2617">
                  <c:v>1226.17</c:v>
                </c:pt>
                <c:pt idx="2618">
                  <c:v>1226.18</c:v>
                </c:pt>
                <c:pt idx="2619">
                  <c:v>1226.19</c:v>
                </c:pt>
                <c:pt idx="2620">
                  <c:v>1226.2</c:v>
                </c:pt>
                <c:pt idx="2621">
                  <c:v>1226.21</c:v>
                </c:pt>
                <c:pt idx="2622">
                  <c:v>1226.22</c:v>
                </c:pt>
                <c:pt idx="2623">
                  <c:v>1226.23</c:v>
                </c:pt>
                <c:pt idx="2624">
                  <c:v>1226.24</c:v>
                </c:pt>
                <c:pt idx="2625">
                  <c:v>1226.25</c:v>
                </c:pt>
                <c:pt idx="2626">
                  <c:v>1226.26</c:v>
                </c:pt>
                <c:pt idx="2627">
                  <c:v>1226.27</c:v>
                </c:pt>
                <c:pt idx="2628">
                  <c:v>1226.28</c:v>
                </c:pt>
                <c:pt idx="2629">
                  <c:v>1226.29</c:v>
                </c:pt>
                <c:pt idx="2630">
                  <c:v>1226.3</c:v>
                </c:pt>
                <c:pt idx="2631">
                  <c:v>1226.31</c:v>
                </c:pt>
                <c:pt idx="2632">
                  <c:v>1226.32</c:v>
                </c:pt>
                <c:pt idx="2633">
                  <c:v>1226.33</c:v>
                </c:pt>
                <c:pt idx="2634">
                  <c:v>1226.3399999999999</c:v>
                </c:pt>
                <c:pt idx="2635">
                  <c:v>1226.3499999999999</c:v>
                </c:pt>
                <c:pt idx="2636">
                  <c:v>1226.3599999999999</c:v>
                </c:pt>
                <c:pt idx="2637">
                  <c:v>1226.3699999999999</c:v>
                </c:pt>
                <c:pt idx="2638">
                  <c:v>1226.3800000000001</c:v>
                </c:pt>
                <c:pt idx="2639">
                  <c:v>1226.3900000000001</c:v>
                </c:pt>
                <c:pt idx="2640">
                  <c:v>1226.4000000000001</c:v>
                </c:pt>
                <c:pt idx="2641">
                  <c:v>1226.4100000000001</c:v>
                </c:pt>
                <c:pt idx="2642">
                  <c:v>1226.42</c:v>
                </c:pt>
                <c:pt idx="2643">
                  <c:v>1226.43</c:v>
                </c:pt>
                <c:pt idx="2644">
                  <c:v>1226.44</c:v>
                </c:pt>
                <c:pt idx="2645">
                  <c:v>1226.45</c:v>
                </c:pt>
                <c:pt idx="2646">
                  <c:v>1226.46</c:v>
                </c:pt>
                <c:pt idx="2647">
                  <c:v>1226.47</c:v>
                </c:pt>
                <c:pt idx="2648">
                  <c:v>1226.48</c:v>
                </c:pt>
                <c:pt idx="2649">
                  <c:v>1226.49</c:v>
                </c:pt>
                <c:pt idx="2650">
                  <c:v>1226.5</c:v>
                </c:pt>
                <c:pt idx="2651">
                  <c:v>1226.51</c:v>
                </c:pt>
                <c:pt idx="2652">
                  <c:v>1226.52</c:v>
                </c:pt>
                <c:pt idx="2653">
                  <c:v>1226.53</c:v>
                </c:pt>
                <c:pt idx="2654">
                  <c:v>1226.54</c:v>
                </c:pt>
                <c:pt idx="2655">
                  <c:v>1226.55</c:v>
                </c:pt>
                <c:pt idx="2656">
                  <c:v>1226.56</c:v>
                </c:pt>
                <c:pt idx="2657">
                  <c:v>1226.57</c:v>
                </c:pt>
                <c:pt idx="2658">
                  <c:v>1226.58</c:v>
                </c:pt>
                <c:pt idx="2659">
                  <c:v>1226.5899999999999</c:v>
                </c:pt>
                <c:pt idx="2660">
                  <c:v>1226.5999999999999</c:v>
                </c:pt>
                <c:pt idx="2661">
                  <c:v>1226.6099999999999</c:v>
                </c:pt>
                <c:pt idx="2662">
                  <c:v>1226.6199999999999</c:v>
                </c:pt>
                <c:pt idx="2663">
                  <c:v>1226.6300000000001</c:v>
                </c:pt>
                <c:pt idx="2664">
                  <c:v>1226.6400000000001</c:v>
                </c:pt>
                <c:pt idx="2665">
                  <c:v>1226.6500000000001</c:v>
                </c:pt>
                <c:pt idx="2666">
                  <c:v>1226.6600000000001</c:v>
                </c:pt>
                <c:pt idx="2667">
                  <c:v>1226.67</c:v>
                </c:pt>
                <c:pt idx="2668">
                  <c:v>1226.68</c:v>
                </c:pt>
                <c:pt idx="2669">
                  <c:v>1226.69</c:v>
                </c:pt>
                <c:pt idx="2670">
                  <c:v>1226.7</c:v>
                </c:pt>
                <c:pt idx="2671">
                  <c:v>1226.71</c:v>
                </c:pt>
                <c:pt idx="2672">
                  <c:v>1226.72</c:v>
                </c:pt>
                <c:pt idx="2673">
                  <c:v>1226.73</c:v>
                </c:pt>
                <c:pt idx="2674">
                  <c:v>1226.74</c:v>
                </c:pt>
                <c:pt idx="2675">
                  <c:v>1226.75</c:v>
                </c:pt>
                <c:pt idx="2676">
                  <c:v>1226.76</c:v>
                </c:pt>
                <c:pt idx="2677">
                  <c:v>1226.77</c:v>
                </c:pt>
                <c:pt idx="2678">
                  <c:v>1226.78</c:v>
                </c:pt>
                <c:pt idx="2679">
                  <c:v>1226.79</c:v>
                </c:pt>
                <c:pt idx="2680">
                  <c:v>1226.8</c:v>
                </c:pt>
                <c:pt idx="2681">
                  <c:v>1226.81</c:v>
                </c:pt>
                <c:pt idx="2682">
                  <c:v>1226.82</c:v>
                </c:pt>
                <c:pt idx="2683">
                  <c:v>1226.83</c:v>
                </c:pt>
                <c:pt idx="2684">
                  <c:v>1226.8399999999999</c:v>
                </c:pt>
                <c:pt idx="2685">
                  <c:v>1226.8499999999999</c:v>
                </c:pt>
                <c:pt idx="2686">
                  <c:v>1226.8599999999999</c:v>
                </c:pt>
                <c:pt idx="2687">
                  <c:v>1226.8699999999999</c:v>
                </c:pt>
                <c:pt idx="2688">
                  <c:v>1226.8800000000001</c:v>
                </c:pt>
                <c:pt idx="2689">
                  <c:v>1226.8900000000001</c:v>
                </c:pt>
                <c:pt idx="2690">
                  <c:v>1226.9000000000001</c:v>
                </c:pt>
                <c:pt idx="2691">
                  <c:v>1226.9100000000001</c:v>
                </c:pt>
                <c:pt idx="2692">
                  <c:v>1226.92</c:v>
                </c:pt>
                <c:pt idx="2693">
                  <c:v>1226.93</c:v>
                </c:pt>
                <c:pt idx="2694">
                  <c:v>1226.94</c:v>
                </c:pt>
                <c:pt idx="2695">
                  <c:v>1226.95</c:v>
                </c:pt>
                <c:pt idx="2696">
                  <c:v>1226.96</c:v>
                </c:pt>
                <c:pt idx="2697">
                  <c:v>1226.97</c:v>
                </c:pt>
                <c:pt idx="2698">
                  <c:v>1226.98</c:v>
                </c:pt>
                <c:pt idx="2699">
                  <c:v>1226.99</c:v>
                </c:pt>
                <c:pt idx="2700">
                  <c:v>1227</c:v>
                </c:pt>
                <c:pt idx="2701">
                  <c:v>1227.01</c:v>
                </c:pt>
                <c:pt idx="2702">
                  <c:v>1227.02</c:v>
                </c:pt>
                <c:pt idx="2703">
                  <c:v>1227.03</c:v>
                </c:pt>
                <c:pt idx="2704">
                  <c:v>1227.04</c:v>
                </c:pt>
                <c:pt idx="2705">
                  <c:v>1227.05</c:v>
                </c:pt>
                <c:pt idx="2706">
                  <c:v>1227.06</c:v>
                </c:pt>
                <c:pt idx="2707">
                  <c:v>1227.07</c:v>
                </c:pt>
                <c:pt idx="2708">
                  <c:v>1227.08</c:v>
                </c:pt>
                <c:pt idx="2709">
                  <c:v>1227.0899999999999</c:v>
                </c:pt>
                <c:pt idx="2710">
                  <c:v>1227.0999999999999</c:v>
                </c:pt>
                <c:pt idx="2711">
                  <c:v>1227.1099999999999</c:v>
                </c:pt>
                <c:pt idx="2712">
                  <c:v>1227.1199999999999</c:v>
                </c:pt>
                <c:pt idx="2713">
                  <c:v>1227.1300000000001</c:v>
                </c:pt>
                <c:pt idx="2714">
                  <c:v>1227.1400000000001</c:v>
                </c:pt>
                <c:pt idx="2715">
                  <c:v>1227.1500000000001</c:v>
                </c:pt>
                <c:pt idx="2716">
                  <c:v>1227.1600000000001</c:v>
                </c:pt>
                <c:pt idx="2717">
                  <c:v>1227.17</c:v>
                </c:pt>
                <c:pt idx="2718">
                  <c:v>1227.18</c:v>
                </c:pt>
                <c:pt idx="2719">
                  <c:v>1227.19</c:v>
                </c:pt>
                <c:pt idx="2720">
                  <c:v>1227.2</c:v>
                </c:pt>
                <c:pt idx="2721">
                  <c:v>1227.21</c:v>
                </c:pt>
                <c:pt idx="2722">
                  <c:v>1227.22</c:v>
                </c:pt>
                <c:pt idx="2723">
                  <c:v>1227.23</c:v>
                </c:pt>
                <c:pt idx="2724">
                  <c:v>1227.24</c:v>
                </c:pt>
                <c:pt idx="2725">
                  <c:v>1227.25</c:v>
                </c:pt>
                <c:pt idx="2726">
                  <c:v>1227.26</c:v>
                </c:pt>
                <c:pt idx="2727">
                  <c:v>1227.27</c:v>
                </c:pt>
                <c:pt idx="2728">
                  <c:v>1227.28</c:v>
                </c:pt>
                <c:pt idx="2729">
                  <c:v>1227.29</c:v>
                </c:pt>
                <c:pt idx="2730">
                  <c:v>1227.3</c:v>
                </c:pt>
                <c:pt idx="2731">
                  <c:v>1227.31</c:v>
                </c:pt>
                <c:pt idx="2732">
                  <c:v>1227.32</c:v>
                </c:pt>
                <c:pt idx="2733">
                  <c:v>1227.33</c:v>
                </c:pt>
                <c:pt idx="2734">
                  <c:v>1227.3399999999999</c:v>
                </c:pt>
                <c:pt idx="2735">
                  <c:v>1227.3499999999999</c:v>
                </c:pt>
                <c:pt idx="2736">
                  <c:v>1227.3599999999999</c:v>
                </c:pt>
                <c:pt idx="2737">
                  <c:v>1227.3699999999999</c:v>
                </c:pt>
                <c:pt idx="2738">
                  <c:v>1227.3800000000001</c:v>
                </c:pt>
                <c:pt idx="2739">
                  <c:v>1227.3900000000001</c:v>
                </c:pt>
                <c:pt idx="2740">
                  <c:v>1227.4000000000001</c:v>
                </c:pt>
                <c:pt idx="2741">
                  <c:v>1227.4100000000001</c:v>
                </c:pt>
                <c:pt idx="2742">
                  <c:v>1227.42</c:v>
                </c:pt>
                <c:pt idx="2743">
                  <c:v>1227.43</c:v>
                </c:pt>
                <c:pt idx="2744">
                  <c:v>1227.44</c:v>
                </c:pt>
                <c:pt idx="2745">
                  <c:v>1227.45</c:v>
                </c:pt>
                <c:pt idx="2746">
                  <c:v>1227.46</c:v>
                </c:pt>
                <c:pt idx="2747">
                  <c:v>1227.47</c:v>
                </c:pt>
                <c:pt idx="2748">
                  <c:v>1227.48</c:v>
                </c:pt>
                <c:pt idx="2749">
                  <c:v>1227.49</c:v>
                </c:pt>
                <c:pt idx="2750">
                  <c:v>1227.5</c:v>
                </c:pt>
                <c:pt idx="2751">
                  <c:v>1227.51</c:v>
                </c:pt>
                <c:pt idx="2752">
                  <c:v>1227.52</c:v>
                </c:pt>
                <c:pt idx="2753">
                  <c:v>1227.53</c:v>
                </c:pt>
                <c:pt idx="2754">
                  <c:v>1227.54</c:v>
                </c:pt>
                <c:pt idx="2755">
                  <c:v>1227.55</c:v>
                </c:pt>
                <c:pt idx="2756">
                  <c:v>1227.56</c:v>
                </c:pt>
                <c:pt idx="2757">
                  <c:v>1227.57</c:v>
                </c:pt>
                <c:pt idx="2758">
                  <c:v>1227.58</c:v>
                </c:pt>
                <c:pt idx="2759">
                  <c:v>1227.5899999999999</c:v>
                </c:pt>
                <c:pt idx="2760">
                  <c:v>1227.5999999999999</c:v>
                </c:pt>
                <c:pt idx="2761">
                  <c:v>1227.6099999999999</c:v>
                </c:pt>
                <c:pt idx="2762">
                  <c:v>1227.6199999999999</c:v>
                </c:pt>
                <c:pt idx="2763">
                  <c:v>1227.6300000000001</c:v>
                </c:pt>
                <c:pt idx="2764">
                  <c:v>1227.6400000000001</c:v>
                </c:pt>
                <c:pt idx="2765">
                  <c:v>1227.6500000000001</c:v>
                </c:pt>
                <c:pt idx="2766">
                  <c:v>1227.6600000000001</c:v>
                </c:pt>
                <c:pt idx="2767">
                  <c:v>1227.67</c:v>
                </c:pt>
                <c:pt idx="2768">
                  <c:v>1227.68</c:v>
                </c:pt>
                <c:pt idx="2769">
                  <c:v>1227.69</c:v>
                </c:pt>
                <c:pt idx="2770">
                  <c:v>1227.7</c:v>
                </c:pt>
                <c:pt idx="2771">
                  <c:v>1227.71</c:v>
                </c:pt>
                <c:pt idx="2772">
                  <c:v>1227.72</c:v>
                </c:pt>
                <c:pt idx="2773">
                  <c:v>1227.73</c:v>
                </c:pt>
                <c:pt idx="2774">
                  <c:v>1227.74</c:v>
                </c:pt>
                <c:pt idx="2775">
                  <c:v>1227.75</c:v>
                </c:pt>
                <c:pt idx="2776">
                  <c:v>1227.76</c:v>
                </c:pt>
                <c:pt idx="2777">
                  <c:v>1227.77</c:v>
                </c:pt>
                <c:pt idx="2778">
                  <c:v>1227.78</c:v>
                </c:pt>
                <c:pt idx="2779">
                  <c:v>1227.79</c:v>
                </c:pt>
                <c:pt idx="2780">
                  <c:v>1227.8</c:v>
                </c:pt>
                <c:pt idx="2781">
                  <c:v>1227.81</c:v>
                </c:pt>
                <c:pt idx="2782">
                  <c:v>1227.82</c:v>
                </c:pt>
                <c:pt idx="2783">
                  <c:v>1227.83</c:v>
                </c:pt>
                <c:pt idx="2784">
                  <c:v>1227.8399999999999</c:v>
                </c:pt>
                <c:pt idx="2785">
                  <c:v>1227.8499999999999</c:v>
                </c:pt>
                <c:pt idx="2786">
                  <c:v>1227.8599999999999</c:v>
                </c:pt>
                <c:pt idx="2787">
                  <c:v>1227.8699999999999</c:v>
                </c:pt>
                <c:pt idx="2788">
                  <c:v>1227.8800000000001</c:v>
                </c:pt>
                <c:pt idx="2789">
                  <c:v>1227.8900000000001</c:v>
                </c:pt>
                <c:pt idx="2790">
                  <c:v>1227.9000000000001</c:v>
                </c:pt>
                <c:pt idx="2791">
                  <c:v>1227.9100000000001</c:v>
                </c:pt>
                <c:pt idx="2792">
                  <c:v>1227.92</c:v>
                </c:pt>
                <c:pt idx="2793">
                  <c:v>1227.93</c:v>
                </c:pt>
                <c:pt idx="2794">
                  <c:v>1227.94</c:v>
                </c:pt>
                <c:pt idx="2795">
                  <c:v>1227.95</c:v>
                </c:pt>
                <c:pt idx="2796">
                  <c:v>1227.96</c:v>
                </c:pt>
                <c:pt idx="2797">
                  <c:v>1227.97</c:v>
                </c:pt>
                <c:pt idx="2798">
                  <c:v>1227.98</c:v>
                </c:pt>
                <c:pt idx="2799">
                  <c:v>1227.99</c:v>
                </c:pt>
                <c:pt idx="2800">
                  <c:v>1228</c:v>
                </c:pt>
                <c:pt idx="2801">
                  <c:v>1228.01</c:v>
                </c:pt>
                <c:pt idx="2802">
                  <c:v>1228.02</c:v>
                </c:pt>
                <c:pt idx="2803">
                  <c:v>1228.03</c:v>
                </c:pt>
                <c:pt idx="2804">
                  <c:v>1228.04</c:v>
                </c:pt>
                <c:pt idx="2805">
                  <c:v>1228.05</c:v>
                </c:pt>
                <c:pt idx="2806">
                  <c:v>1228.06</c:v>
                </c:pt>
                <c:pt idx="2807">
                  <c:v>1228.07</c:v>
                </c:pt>
                <c:pt idx="2808">
                  <c:v>1228.08</c:v>
                </c:pt>
                <c:pt idx="2809">
                  <c:v>1228.0899999999999</c:v>
                </c:pt>
                <c:pt idx="2810">
                  <c:v>1228.0999999999999</c:v>
                </c:pt>
                <c:pt idx="2811">
                  <c:v>1228.1099999999999</c:v>
                </c:pt>
                <c:pt idx="2812">
                  <c:v>1228.1199999999999</c:v>
                </c:pt>
                <c:pt idx="2813">
                  <c:v>1228.1300000000001</c:v>
                </c:pt>
                <c:pt idx="2814">
                  <c:v>1228.1400000000001</c:v>
                </c:pt>
                <c:pt idx="2815">
                  <c:v>1228.1500000000001</c:v>
                </c:pt>
                <c:pt idx="2816">
                  <c:v>1228.1600000000001</c:v>
                </c:pt>
                <c:pt idx="2817">
                  <c:v>1228.17</c:v>
                </c:pt>
                <c:pt idx="2818">
                  <c:v>1228.18</c:v>
                </c:pt>
                <c:pt idx="2819">
                  <c:v>1228.19</c:v>
                </c:pt>
                <c:pt idx="2820">
                  <c:v>1228.2</c:v>
                </c:pt>
                <c:pt idx="2821">
                  <c:v>1228.21</c:v>
                </c:pt>
                <c:pt idx="2822">
                  <c:v>1228.22</c:v>
                </c:pt>
                <c:pt idx="2823">
                  <c:v>1228.23</c:v>
                </c:pt>
                <c:pt idx="2824">
                  <c:v>1228.24</c:v>
                </c:pt>
                <c:pt idx="2825">
                  <c:v>1228.25</c:v>
                </c:pt>
                <c:pt idx="2826">
                  <c:v>1228.26</c:v>
                </c:pt>
                <c:pt idx="2827">
                  <c:v>1228.27</c:v>
                </c:pt>
                <c:pt idx="2828">
                  <c:v>1228.28</c:v>
                </c:pt>
                <c:pt idx="2829">
                  <c:v>1228.29</c:v>
                </c:pt>
                <c:pt idx="2830">
                  <c:v>1228.3</c:v>
                </c:pt>
                <c:pt idx="2831">
                  <c:v>1228.31</c:v>
                </c:pt>
                <c:pt idx="2832">
                  <c:v>1228.32</c:v>
                </c:pt>
                <c:pt idx="2833">
                  <c:v>1228.33</c:v>
                </c:pt>
                <c:pt idx="2834">
                  <c:v>1228.3399999999999</c:v>
                </c:pt>
                <c:pt idx="2835">
                  <c:v>1228.3499999999999</c:v>
                </c:pt>
                <c:pt idx="2836">
                  <c:v>1228.3599999999999</c:v>
                </c:pt>
                <c:pt idx="2837">
                  <c:v>1228.3699999999999</c:v>
                </c:pt>
                <c:pt idx="2838">
                  <c:v>1228.3800000000001</c:v>
                </c:pt>
                <c:pt idx="2839">
                  <c:v>1228.3900000000001</c:v>
                </c:pt>
                <c:pt idx="2840">
                  <c:v>1228.4000000000001</c:v>
                </c:pt>
                <c:pt idx="2841">
                  <c:v>1228.4100000000001</c:v>
                </c:pt>
                <c:pt idx="2842">
                  <c:v>1228.42</c:v>
                </c:pt>
                <c:pt idx="2843">
                  <c:v>1228.43</c:v>
                </c:pt>
                <c:pt idx="2844">
                  <c:v>1228.44</c:v>
                </c:pt>
                <c:pt idx="2845">
                  <c:v>1228.45</c:v>
                </c:pt>
                <c:pt idx="2846">
                  <c:v>1228.46</c:v>
                </c:pt>
                <c:pt idx="2847">
                  <c:v>1228.47</c:v>
                </c:pt>
                <c:pt idx="2848">
                  <c:v>1228.48</c:v>
                </c:pt>
                <c:pt idx="2849">
                  <c:v>1228.49</c:v>
                </c:pt>
                <c:pt idx="2850">
                  <c:v>1228.5</c:v>
                </c:pt>
                <c:pt idx="2851">
                  <c:v>1228.51</c:v>
                </c:pt>
                <c:pt idx="2852">
                  <c:v>1228.52</c:v>
                </c:pt>
                <c:pt idx="2853">
                  <c:v>1228.53</c:v>
                </c:pt>
                <c:pt idx="2854">
                  <c:v>1228.54</c:v>
                </c:pt>
                <c:pt idx="2855">
                  <c:v>1228.55</c:v>
                </c:pt>
                <c:pt idx="2856">
                  <c:v>1228.56</c:v>
                </c:pt>
                <c:pt idx="2857">
                  <c:v>1228.57</c:v>
                </c:pt>
                <c:pt idx="2858">
                  <c:v>1228.58</c:v>
                </c:pt>
                <c:pt idx="2859">
                  <c:v>1228.5899999999999</c:v>
                </c:pt>
                <c:pt idx="2860">
                  <c:v>1228.5999999999999</c:v>
                </c:pt>
                <c:pt idx="2861">
                  <c:v>1228.6099999999999</c:v>
                </c:pt>
                <c:pt idx="2862">
                  <c:v>1228.6199999999999</c:v>
                </c:pt>
                <c:pt idx="2863">
                  <c:v>1228.6300000000001</c:v>
                </c:pt>
                <c:pt idx="2864">
                  <c:v>1228.6400000000001</c:v>
                </c:pt>
                <c:pt idx="2865">
                  <c:v>1228.6500000000001</c:v>
                </c:pt>
                <c:pt idx="2866">
                  <c:v>1228.6600000000001</c:v>
                </c:pt>
                <c:pt idx="2867">
                  <c:v>1228.67</c:v>
                </c:pt>
                <c:pt idx="2868">
                  <c:v>1228.68</c:v>
                </c:pt>
                <c:pt idx="2869">
                  <c:v>1228.69</c:v>
                </c:pt>
                <c:pt idx="2870">
                  <c:v>1228.7</c:v>
                </c:pt>
                <c:pt idx="2871">
                  <c:v>1228.71</c:v>
                </c:pt>
                <c:pt idx="2872">
                  <c:v>1228.72</c:v>
                </c:pt>
                <c:pt idx="2873">
                  <c:v>1228.73</c:v>
                </c:pt>
                <c:pt idx="2874">
                  <c:v>1228.74</c:v>
                </c:pt>
                <c:pt idx="2875">
                  <c:v>1228.75</c:v>
                </c:pt>
                <c:pt idx="2876">
                  <c:v>1228.76</c:v>
                </c:pt>
                <c:pt idx="2877">
                  <c:v>1228.77</c:v>
                </c:pt>
                <c:pt idx="2878">
                  <c:v>1228.78</c:v>
                </c:pt>
                <c:pt idx="2879">
                  <c:v>1228.79</c:v>
                </c:pt>
                <c:pt idx="2880">
                  <c:v>1228.8</c:v>
                </c:pt>
                <c:pt idx="2881">
                  <c:v>1228.81</c:v>
                </c:pt>
                <c:pt idx="2882">
                  <c:v>1228.82</c:v>
                </c:pt>
                <c:pt idx="2883">
                  <c:v>1228.83</c:v>
                </c:pt>
                <c:pt idx="2884">
                  <c:v>1228.8399999999999</c:v>
                </c:pt>
                <c:pt idx="2885">
                  <c:v>1228.8499999999999</c:v>
                </c:pt>
                <c:pt idx="2886">
                  <c:v>1228.8599999999999</c:v>
                </c:pt>
                <c:pt idx="2887">
                  <c:v>1228.8699999999999</c:v>
                </c:pt>
                <c:pt idx="2888">
                  <c:v>1228.8800000000001</c:v>
                </c:pt>
                <c:pt idx="2889">
                  <c:v>1228.8900000000001</c:v>
                </c:pt>
                <c:pt idx="2890">
                  <c:v>1228.9000000000001</c:v>
                </c:pt>
                <c:pt idx="2891">
                  <c:v>1228.9100000000001</c:v>
                </c:pt>
                <c:pt idx="2892">
                  <c:v>1228.92</c:v>
                </c:pt>
                <c:pt idx="2893">
                  <c:v>1228.93</c:v>
                </c:pt>
                <c:pt idx="2894">
                  <c:v>1228.94</c:v>
                </c:pt>
                <c:pt idx="2895">
                  <c:v>1228.95</c:v>
                </c:pt>
                <c:pt idx="2896">
                  <c:v>1228.96</c:v>
                </c:pt>
                <c:pt idx="2897">
                  <c:v>1228.97</c:v>
                </c:pt>
                <c:pt idx="2898">
                  <c:v>1228.98</c:v>
                </c:pt>
                <c:pt idx="2899">
                  <c:v>1228.99</c:v>
                </c:pt>
                <c:pt idx="2900">
                  <c:v>1229</c:v>
                </c:pt>
                <c:pt idx="2901">
                  <c:v>1229.01</c:v>
                </c:pt>
                <c:pt idx="2902">
                  <c:v>1229.02</c:v>
                </c:pt>
                <c:pt idx="2903">
                  <c:v>1229.03</c:v>
                </c:pt>
                <c:pt idx="2904">
                  <c:v>1229.04</c:v>
                </c:pt>
                <c:pt idx="2905">
                  <c:v>1229.05</c:v>
                </c:pt>
                <c:pt idx="2906">
                  <c:v>1229.06</c:v>
                </c:pt>
                <c:pt idx="2907">
                  <c:v>1229.07</c:v>
                </c:pt>
                <c:pt idx="2908">
                  <c:v>1229.08</c:v>
                </c:pt>
                <c:pt idx="2909">
                  <c:v>1229.0899999999999</c:v>
                </c:pt>
                <c:pt idx="2910">
                  <c:v>1229.0999999999999</c:v>
                </c:pt>
                <c:pt idx="2911">
                  <c:v>1229.1099999999999</c:v>
                </c:pt>
                <c:pt idx="2912">
                  <c:v>1229.1199999999999</c:v>
                </c:pt>
                <c:pt idx="2913">
                  <c:v>1229.1300000000001</c:v>
                </c:pt>
                <c:pt idx="2914">
                  <c:v>1229.1400000000001</c:v>
                </c:pt>
                <c:pt idx="2915">
                  <c:v>1229.1500000000001</c:v>
                </c:pt>
                <c:pt idx="2916">
                  <c:v>1229.1600000000001</c:v>
                </c:pt>
                <c:pt idx="2917">
                  <c:v>1229.17</c:v>
                </c:pt>
                <c:pt idx="2918">
                  <c:v>1229.18</c:v>
                </c:pt>
                <c:pt idx="2919">
                  <c:v>1229.19</c:v>
                </c:pt>
                <c:pt idx="2920">
                  <c:v>1229.2</c:v>
                </c:pt>
                <c:pt idx="2921">
                  <c:v>1229.21</c:v>
                </c:pt>
                <c:pt idx="2922">
                  <c:v>1229.22</c:v>
                </c:pt>
                <c:pt idx="2923">
                  <c:v>1229.23</c:v>
                </c:pt>
                <c:pt idx="2924">
                  <c:v>1229.24</c:v>
                </c:pt>
                <c:pt idx="2925">
                  <c:v>1229.25</c:v>
                </c:pt>
                <c:pt idx="2926">
                  <c:v>1229.26</c:v>
                </c:pt>
                <c:pt idx="2927">
                  <c:v>1229.27</c:v>
                </c:pt>
                <c:pt idx="2928">
                  <c:v>1229.28</c:v>
                </c:pt>
                <c:pt idx="2929">
                  <c:v>1229.29</c:v>
                </c:pt>
                <c:pt idx="2930">
                  <c:v>1229.3</c:v>
                </c:pt>
                <c:pt idx="2931">
                  <c:v>1229.31</c:v>
                </c:pt>
                <c:pt idx="2932">
                  <c:v>1229.32</c:v>
                </c:pt>
                <c:pt idx="2933">
                  <c:v>1229.33</c:v>
                </c:pt>
                <c:pt idx="2934">
                  <c:v>1229.3399999999999</c:v>
                </c:pt>
                <c:pt idx="2935">
                  <c:v>1229.3499999999999</c:v>
                </c:pt>
                <c:pt idx="2936">
                  <c:v>1229.3599999999999</c:v>
                </c:pt>
                <c:pt idx="2937">
                  <c:v>1229.3699999999999</c:v>
                </c:pt>
                <c:pt idx="2938">
                  <c:v>1229.3800000000001</c:v>
                </c:pt>
                <c:pt idx="2939">
                  <c:v>1229.3900000000001</c:v>
                </c:pt>
                <c:pt idx="2940">
                  <c:v>1229.4000000000001</c:v>
                </c:pt>
                <c:pt idx="2941">
                  <c:v>1229.4100000000001</c:v>
                </c:pt>
                <c:pt idx="2942">
                  <c:v>1229.42</c:v>
                </c:pt>
                <c:pt idx="2943">
                  <c:v>1229.43</c:v>
                </c:pt>
                <c:pt idx="2944">
                  <c:v>1229.44</c:v>
                </c:pt>
                <c:pt idx="2945">
                  <c:v>1229.45</c:v>
                </c:pt>
                <c:pt idx="2946">
                  <c:v>1229.46</c:v>
                </c:pt>
                <c:pt idx="2947">
                  <c:v>1229.47</c:v>
                </c:pt>
                <c:pt idx="2948">
                  <c:v>1229.48</c:v>
                </c:pt>
                <c:pt idx="2949">
                  <c:v>1229.49</c:v>
                </c:pt>
                <c:pt idx="2950">
                  <c:v>1229.5</c:v>
                </c:pt>
                <c:pt idx="2951">
                  <c:v>1229.51</c:v>
                </c:pt>
                <c:pt idx="2952">
                  <c:v>1229.52</c:v>
                </c:pt>
                <c:pt idx="2953">
                  <c:v>1229.53</c:v>
                </c:pt>
                <c:pt idx="2954">
                  <c:v>1229.54</c:v>
                </c:pt>
                <c:pt idx="2955">
                  <c:v>1229.55</c:v>
                </c:pt>
                <c:pt idx="2956">
                  <c:v>1229.56</c:v>
                </c:pt>
                <c:pt idx="2957">
                  <c:v>1229.57</c:v>
                </c:pt>
                <c:pt idx="2958">
                  <c:v>1229.58</c:v>
                </c:pt>
                <c:pt idx="2959">
                  <c:v>1229.5899999999999</c:v>
                </c:pt>
                <c:pt idx="2960">
                  <c:v>1229.5999999999999</c:v>
                </c:pt>
                <c:pt idx="2961">
                  <c:v>1229.6099999999999</c:v>
                </c:pt>
                <c:pt idx="2962">
                  <c:v>1229.6199999999999</c:v>
                </c:pt>
                <c:pt idx="2963">
                  <c:v>1229.6300000000001</c:v>
                </c:pt>
                <c:pt idx="2964">
                  <c:v>1229.6400000000001</c:v>
                </c:pt>
                <c:pt idx="2965">
                  <c:v>1229.6500000000001</c:v>
                </c:pt>
                <c:pt idx="2966">
                  <c:v>1229.6600000000001</c:v>
                </c:pt>
                <c:pt idx="2967">
                  <c:v>1229.67</c:v>
                </c:pt>
                <c:pt idx="2968">
                  <c:v>1229.68</c:v>
                </c:pt>
                <c:pt idx="2969">
                  <c:v>1229.69</c:v>
                </c:pt>
                <c:pt idx="2970">
                  <c:v>1229.7</c:v>
                </c:pt>
                <c:pt idx="2971">
                  <c:v>1229.71</c:v>
                </c:pt>
                <c:pt idx="2972">
                  <c:v>1229.72</c:v>
                </c:pt>
                <c:pt idx="2973">
                  <c:v>1229.73</c:v>
                </c:pt>
                <c:pt idx="2974">
                  <c:v>1229.74</c:v>
                </c:pt>
                <c:pt idx="2975">
                  <c:v>1229.75</c:v>
                </c:pt>
                <c:pt idx="2976">
                  <c:v>1229.76</c:v>
                </c:pt>
                <c:pt idx="2977">
                  <c:v>1229.77</c:v>
                </c:pt>
                <c:pt idx="2978">
                  <c:v>1229.78</c:v>
                </c:pt>
                <c:pt idx="2979">
                  <c:v>1229.79</c:v>
                </c:pt>
                <c:pt idx="2980">
                  <c:v>1229.8</c:v>
                </c:pt>
                <c:pt idx="2981">
                  <c:v>1229.81</c:v>
                </c:pt>
                <c:pt idx="2982">
                  <c:v>1229.82</c:v>
                </c:pt>
                <c:pt idx="2983">
                  <c:v>1229.83</c:v>
                </c:pt>
                <c:pt idx="2984">
                  <c:v>1229.8399999999999</c:v>
                </c:pt>
                <c:pt idx="2985">
                  <c:v>1229.8499999999999</c:v>
                </c:pt>
                <c:pt idx="2986">
                  <c:v>1229.8599999999999</c:v>
                </c:pt>
                <c:pt idx="2987">
                  <c:v>1229.8699999999999</c:v>
                </c:pt>
                <c:pt idx="2988">
                  <c:v>1229.8800000000001</c:v>
                </c:pt>
                <c:pt idx="2989">
                  <c:v>1229.8900000000001</c:v>
                </c:pt>
                <c:pt idx="2990">
                  <c:v>1229.9000000000001</c:v>
                </c:pt>
                <c:pt idx="2991">
                  <c:v>1229.9100000000001</c:v>
                </c:pt>
                <c:pt idx="2992">
                  <c:v>1229.92</c:v>
                </c:pt>
                <c:pt idx="2993">
                  <c:v>1229.93</c:v>
                </c:pt>
                <c:pt idx="2994">
                  <c:v>1229.94</c:v>
                </c:pt>
                <c:pt idx="2995">
                  <c:v>1229.95</c:v>
                </c:pt>
                <c:pt idx="2996">
                  <c:v>1229.96</c:v>
                </c:pt>
                <c:pt idx="2997">
                  <c:v>1229.97</c:v>
                </c:pt>
                <c:pt idx="2998">
                  <c:v>1229.98</c:v>
                </c:pt>
                <c:pt idx="2999">
                  <c:v>1229.99</c:v>
                </c:pt>
                <c:pt idx="3000">
                  <c:v>1230</c:v>
                </c:pt>
                <c:pt idx="3001">
                  <c:v>1230.01</c:v>
                </c:pt>
                <c:pt idx="3002">
                  <c:v>1230.02</c:v>
                </c:pt>
                <c:pt idx="3003">
                  <c:v>1230.03</c:v>
                </c:pt>
                <c:pt idx="3004">
                  <c:v>1230.04</c:v>
                </c:pt>
                <c:pt idx="3005">
                  <c:v>1230.05</c:v>
                </c:pt>
                <c:pt idx="3006">
                  <c:v>1230.06</c:v>
                </c:pt>
                <c:pt idx="3007">
                  <c:v>1230.07</c:v>
                </c:pt>
                <c:pt idx="3008">
                  <c:v>1230.08</c:v>
                </c:pt>
                <c:pt idx="3009">
                  <c:v>1230.0899999999999</c:v>
                </c:pt>
                <c:pt idx="3010">
                  <c:v>1230.0999999999999</c:v>
                </c:pt>
                <c:pt idx="3011">
                  <c:v>1230.1099999999999</c:v>
                </c:pt>
                <c:pt idx="3012">
                  <c:v>1230.1199999999999</c:v>
                </c:pt>
                <c:pt idx="3013">
                  <c:v>1230.1300000000001</c:v>
                </c:pt>
                <c:pt idx="3014">
                  <c:v>1230.1400000000001</c:v>
                </c:pt>
                <c:pt idx="3015">
                  <c:v>1230.1500000000001</c:v>
                </c:pt>
                <c:pt idx="3016">
                  <c:v>1230.1600000000001</c:v>
                </c:pt>
                <c:pt idx="3017">
                  <c:v>1230.17</c:v>
                </c:pt>
                <c:pt idx="3018">
                  <c:v>1230.18</c:v>
                </c:pt>
                <c:pt idx="3019">
                  <c:v>1230.19</c:v>
                </c:pt>
                <c:pt idx="3020">
                  <c:v>1230.2</c:v>
                </c:pt>
                <c:pt idx="3021">
                  <c:v>1230.21</c:v>
                </c:pt>
                <c:pt idx="3022">
                  <c:v>1230.22</c:v>
                </c:pt>
                <c:pt idx="3023">
                  <c:v>1230.23</c:v>
                </c:pt>
                <c:pt idx="3024">
                  <c:v>1230.24</c:v>
                </c:pt>
                <c:pt idx="3025">
                  <c:v>1230.25</c:v>
                </c:pt>
                <c:pt idx="3026">
                  <c:v>1230.26</c:v>
                </c:pt>
                <c:pt idx="3027">
                  <c:v>1230.27</c:v>
                </c:pt>
                <c:pt idx="3028">
                  <c:v>1230.28</c:v>
                </c:pt>
                <c:pt idx="3029">
                  <c:v>1230.29</c:v>
                </c:pt>
                <c:pt idx="3030">
                  <c:v>1230.3</c:v>
                </c:pt>
                <c:pt idx="3031">
                  <c:v>1230.31</c:v>
                </c:pt>
                <c:pt idx="3032">
                  <c:v>1230.32</c:v>
                </c:pt>
                <c:pt idx="3033">
                  <c:v>1230.33</c:v>
                </c:pt>
                <c:pt idx="3034">
                  <c:v>1230.3399999999999</c:v>
                </c:pt>
                <c:pt idx="3035">
                  <c:v>1230.3499999999999</c:v>
                </c:pt>
                <c:pt idx="3036">
                  <c:v>1230.3599999999999</c:v>
                </c:pt>
                <c:pt idx="3037">
                  <c:v>1230.3699999999999</c:v>
                </c:pt>
                <c:pt idx="3038">
                  <c:v>1230.3800000000001</c:v>
                </c:pt>
                <c:pt idx="3039">
                  <c:v>1230.3900000000001</c:v>
                </c:pt>
                <c:pt idx="3040">
                  <c:v>1230.4000000000001</c:v>
                </c:pt>
                <c:pt idx="3041">
                  <c:v>1230.4100000000001</c:v>
                </c:pt>
                <c:pt idx="3042">
                  <c:v>1230.42</c:v>
                </c:pt>
                <c:pt idx="3043">
                  <c:v>1230.43</c:v>
                </c:pt>
                <c:pt idx="3044">
                  <c:v>1230.44</c:v>
                </c:pt>
                <c:pt idx="3045">
                  <c:v>1230.45</c:v>
                </c:pt>
                <c:pt idx="3046">
                  <c:v>1230.46</c:v>
                </c:pt>
                <c:pt idx="3047">
                  <c:v>1230.47</c:v>
                </c:pt>
                <c:pt idx="3048">
                  <c:v>1230.48</c:v>
                </c:pt>
                <c:pt idx="3049">
                  <c:v>1230.49</c:v>
                </c:pt>
                <c:pt idx="3050">
                  <c:v>1230.5</c:v>
                </c:pt>
                <c:pt idx="3051">
                  <c:v>1230.51</c:v>
                </c:pt>
                <c:pt idx="3052">
                  <c:v>1230.52</c:v>
                </c:pt>
                <c:pt idx="3053">
                  <c:v>1230.53</c:v>
                </c:pt>
                <c:pt idx="3054">
                  <c:v>1230.54</c:v>
                </c:pt>
                <c:pt idx="3055">
                  <c:v>1230.55</c:v>
                </c:pt>
                <c:pt idx="3056">
                  <c:v>1230.56</c:v>
                </c:pt>
                <c:pt idx="3057">
                  <c:v>1230.57</c:v>
                </c:pt>
                <c:pt idx="3058">
                  <c:v>1230.58</c:v>
                </c:pt>
                <c:pt idx="3059">
                  <c:v>1230.5899999999999</c:v>
                </c:pt>
                <c:pt idx="3060">
                  <c:v>1230.5999999999999</c:v>
                </c:pt>
                <c:pt idx="3061">
                  <c:v>1230.6099999999999</c:v>
                </c:pt>
                <c:pt idx="3062">
                  <c:v>1230.6199999999999</c:v>
                </c:pt>
                <c:pt idx="3063">
                  <c:v>1230.6300000000001</c:v>
                </c:pt>
                <c:pt idx="3064">
                  <c:v>1230.6400000000001</c:v>
                </c:pt>
                <c:pt idx="3065">
                  <c:v>1230.6500000000001</c:v>
                </c:pt>
                <c:pt idx="3066">
                  <c:v>1230.6600000000001</c:v>
                </c:pt>
                <c:pt idx="3067">
                  <c:v>1230.67</c:v>
                </c:pt>
                <c:pt idx="3068">
                  <c:v>1230.68</c:v>
                </c:pt>
                <c:pt idx="3069">
                  <c:v>1230.69</c:v>
                </c:pt>
                <c:pt idx="3070">
                  <c:v>1230.7</c:v>
                </c:pt>
                <c:pt idx="3071">
                  <c:v>1230.71</c:v>
                </c:pt>
                <c:pt idx="3072">
                  <c:v>1230.72</c:v>
                </c:pt>
                <c:pt idx="3073">
                  <c:v>1230.73</c:v>
                </c:pt>
                <c:pt idx="3074">
                  <c:v>1230.74</c:v>
                </c:pt>
                <c:pt idx="3075">
                  <c:v>1230.75</c:v>
                </c:pt>
                <c:pt idx="3076">
                  <c:v>1230.76</c:v>
                </c:pt>
                <c:pt idx="3077">
                  <c:v>1230.77</c:v>
                </c:pt>
                <c:pt idx="3078">
                  <c:v>1230.78</c:v>
                </c:pt>
                <c:pt idx="3079">
                  <c:v>1230.79</c:v>
                </c:pt>
                <c:pt idx="3080">
                  <c:v>1230.8</c:v>
                </c:pt>
                <c:pt idx="3081">
                  <c:v>1230.81</c:v>
                </c:pt>
                <c:pt idx="3082">
                  <c:v>1230.82</c:v>
                </c:pt>
                <c:pt idx="3083">
                  <c:v>1230.83</c:v>
                </c:pt>
                <c:pt idx="3084">
                  <c:v>1230.8399999999999</c:v>
                </c:pt>
                <c:pt idx="3085">
                  <c:v>1230.8499999999999</c:v>
                </c:pt>
                <c:pt idx="3086">
                  <c:v>1230.8599999999999</c:v>
                </c:pt>
                <c:pt idx="3087">
                  <c:v>1230.8699999999999</c:v>
                </c:pt>
                <c:pt idx="3088">
                  <c:v>1230.8800000000001</c:v>
                </c:pt>
                <c:pt idx="3089">
                  <c:v>1230.8900000000001</c:v>
                </c:pt>
                <c:pt idx="3090">
                  <c:v>1230.9000000000001</c:v>
                </c:pt>
                <c:pt idx="3091">
                  <c:v>1230.9100000000001</c:v>
                </c:pt>
                <c:pt idx="3092">
                  <c:v>1230.92</c:v>
                </c:pt>
                <c:pt idx="3093">
                  <c:v>1230.93</c:v>
                </c:pt>
                <c:pt idx="3094">
                  <c:v>1230.94</c:v>
                </c:pt>
                <c:pt idx="3095">
                  <c:v>1230.95</c:v>
                </c:pt>
                <c:pt idx="3096">
                  <c:v>1230.96</c:v>
                </c:pt>
                <c:pt idx="3097">
                  <c:v>1230.97</c:v>
                </c:pt>
                <c:pt idx="3098">
                  <c:v>1230.98</c:v>
                </c:pt>
                <c:pt idx="3099">
                  <c:v>1230.99</c:v>
                </c:pt>
                <c:pt idx="3100">
                  <c:v>1231</c:v>
                </c:pt>
                <c:pt idx="3101">
                  <c:v>1231.01</c:v>
                </c:pt>
                <c:pt idx="3102">
                  <c:v>1231.02</c:v>
                </c:pt>
                <c:pt idx="3103">
                  <c:v>1231.03</c:v>
                </c:pt>
                <c:pt idx="3104">
                  <c:v>1231.04</c:v>
                </c:pt>
                <c:pt idx="3105">
                  <c:v>1231.05</c:v>
                </c:pt>
                <c:pt idx="3106">
                  <c:v>1231.06</c:v>
                </c:pt>
                <c:pt idx="3107">
                  <c:v>1231.07</c:v>
                </c:pt>
                <c:pt idx="3108">
                  <c:v>1231.08</c:v>
                </c:pt>
                <c:pt idx="3109">
                  <c:v>1231.0899999999999</c:v>
                </c:pt>
                <c:pt idx="3110">
                  <c:v>1231.0999999999999</c:v>
                </c:pt>
                <c:pt idx="3111">
                  <c:v>1231.1099999999999</c:v>
                </c:pt>
                <c:pt idx="3112">
                  <c:v>1231.1199999999999</c:v>
                </c:pt>
                <c:pt idx="3113">
                  <c:v>1231.1300000000001</c:v>
                </c:pt>
                <c:pt idx="3114">
                  <c:v>1231.1400000000001</c:v>
                </c:pt>
                <c:pt idx="3115">
                  <c:v>1231.1500000000001</c:v>
                </c:pt>
                <c:pt idx="3116">
                  <c:v>1231.1600000000001</c:v>
                </c:pt>
                <c:pt idx="3117">
                  <c:v>1231.17</c:v>
                </c:pt>
                <c:pt idx="3118">
                  <c:v>1231.18</c:v>
                </c:pt>
                <c:pt idx="3119">
                  <c:v>1231.19</c:v>
                </c:pt>
                <c:pt idx="3120">
                  <c:v>1231.2</c:v>
                </c:pt>
                <c:pt idx="3121">
                  <c:v>1231.21</c:v>
                </c:pt>
                <c:pt idx="3122">
                  <c:v>1231.22</c:v>
                </c:pt>
                <c:pt idx="3123">
                  <c:v>1231.23</c:v>
                </c:pt>
                <c:pt idx="3124">
                  <c:v>1231.24</c:v>
                </c:pt>
                <c:pt idx="3125">
                  <c:v>1231.25</c:v>
                </c:pt>
                <c:pt idx="3126">
                  <c:v>1231.26</c:v>
                </c:pt>
                <c:pt idx="3127">
                  <c:v>1231.27</c:v>
                </c:pt>
                <c:pt idx="3128">
                  <c:v>1231.28</c:v>
                </c:pt>
                <c:pt idx="3129">
                  <c:v>1231.29</c:v>
                </c:pt>
                <c:pt idx="3130">
                  <c:v>1231.3</c:v>
                </c:pt>
                <c:pt idx="3131">
                  <c:v>1231.31</c:v>
                </c:pt>
                <c:pt idx="3132">
                  <c:v>1231.32</c:v>
                </c:pt>
                <c:pt idx="3133">
                  <c:v>1231.33</c:v>
                </c:pt>
                <c:pt idx="3134">
                  <c:v>1231.3399999999999</c:v>
                </c:pt>
                <c:pt idx="3135">
                  <c:v>1231.3499999999999</c:v>
                </c:pt>
                <c:pt idx="3136">
                  <c:v>1231.3599999999999</c:v>
                </c:pt>
                <c:pt idx="3137">
                  <c:v>1231.3699999999999</c:v>
                </c:pt>
                <c:pt idx="3138">
                  <c:v>1231.3800000000001</c:v>
                </c:pt>
                <c:pt idx="3139">
                  <c:v>1231.3900000000001</c:v>
                </c:pt>
                <c:pt idx="3140">
                  <c:v>1231.4000000000001</c:v>
                </c:pt>
                <c:pt idx="3141">
                  <c:v>1231.4100000000001</c:v>
                </c:pt>
                <c:pt idx="3142">
                  <c:v>1231.42</c:v>
                </c:pt>
                <c:pt idx="3143">
                  <c:v>1231.43</c:v>
                </c:pt>
                <c:pt idx="3144">
                  <c:v>1231.44</c:v>
                </c:pt>
                <c:pt idx="3145">
                  <c:v>1231.45</c:v>
                </c:pt>
                <c:pt idx="3146">
                  <c:v>1231.46</c:v>
                </c:pt>
                <c:pt idx="3147">
                  <c:v>1231.47</c:v>
                </c:pt>
                <c:pt idx="3148">
                  <c:v>1231.48</c:v>
                </c:pt>
                <c:pt idx="3149">
                  <c:v>1231.49</c:v>
                </c:pt>
                <c:pt idx="3150">
                  <c:v>1231.5</c:v>
                </c:pt>
                <c:pt idx="3151">
                  <c:v>1231.51</c:v>
                </c:pt>
                <c:pt idx="3152">
                  <c:v>1231.52</c:v>
                </c:pt>
                <c:pt idx="3153">
                  <c:v>1231.53</c:v>
                </c:pt>
                <c:pt idx="3154">
                  <c:v>1231.54</c:v>
                </c:pt>
                <c:pt idx="3155">
                  <c:v>1231.55</c:v>
                </c:pt>
                <c:pt idx="3156">
                  <c:v>1231.56</c:v>
                </c:pt>
                <c:pt idx="3157">
                  <c:v>1231.57</c:v>
                </c:pt>
                <c:pt idx="3158">
                  <c:v>1231.58</c:v>
                </c:pt>
                <c:pt idx="3159">
                  <c:v>1231.5899999999999</c:v>
                </c:pt>
                <c:pt idx="3160">
                  <c:v>1231.5999999999999</c:v>
                </c:pt>
                <c:pt idx="3161">
                  <c:v>1231.6099999999999</c:v>
                </c:pt>
                <c:pt idx="3162">
                  <c:v>1231.6199999999999</c:v>
                </c:pt>
                <c:pt idx="3163">
                  <c:v>1231.6300000000001</c:v>
                </c:pt>
                <c:pt idx="3164">
                  <c:v>1231.6400000000001</c:v>
                </c:pt>
                <c:pt idx="3165">
                  <c:v>1231.6500000000001</c:v>
                </c:pt>
                <c:pt idx="3166">
                  <c:v>1231.6600000000001</c:v>
                </c:pt>
                <c:pt idx="3167">
                  <c:v>1231.67</c:v>
                </c:pt>
                <c:pt idx="3168">
                  <c:v>1231.68</c:v>
                </c:pt>
                <c:pt idx="3169">
                  <c:v>1231.69</c:v>
                </c:pt>
                <c:pt idx="3170">
                  <c:v>1231.7</c:v>
                </c:pt>
                <c:pt idx="3171">
                  <c:v>1231.71</c:v>
                </c:pt>
                <c:pt idx="3172">
                  <c:v>1231.72</c:v>
                </c:pt>
                <c:pt idx="3173">
                  <c:v>1231.73</c:v>
                </c:pt>
                <c:pt idx="3174">
                  <c:v>1231.74</c:v>
                </c:pt>
                <c:pt idx="3175">
                  <c:v>1231.75</c:v>
                </c:pt>
                <c:pt idx="3176">
                  <c:v>1231.76</c:v>
                </c:pt>
                <c:pt idx="3177">
                  <c:v>1231.77</c:v>
                </c:pt>
                <c:pt idx="3178">
                  <c:v>1231.78</c:v>
                </c:pt>
                <c:pt idx="3179">
                  <c:v>1231.79</c:v>
                </c:pt>
                <c:pt idx="3180">
                  <c:v>1231.8</c:v>
                </c:pt>
                <c:pt idx="3181">
                  <c:v>1231.81</c:v>
                </c:pt>
                <c:pt idx="3182">
                  <c:v>1231.82</c:v>
                </c:pt>
                <c:pt idx="3183">
                  <c:v>1231.83</c:v>
                </c:pt>
                <c:pt idx="3184">
                  <c:v>1231.8399999999999</c:v>
                </c:pt>
                <c:pt idx="3185">
                  <c:v>1231.8499999999999</c:v>
                </c:pt>
                <c:pt idx="3186">
                  <c:v>1231.8599999999999</c:v>
                </c:pt>
                <c:pt idx="3187">
                  <c:v>1231.8699999999999</c:v>
                </c:pt>
                <c:pt idx="3188">
                  <c:v>1231.8800000000001</c:v>
                </c:pt>
                <c:pt idx="3189">
                  <c:v>1231.8900000000001</c:v>
                </c:pt>
                <c:pt idx="3190">
                  <c:v>1231.9000000000001</c:v>
                </c:pt>
                <c:pt idx="3191">
                  <c:v>1231.9100000000001</c:v>
                </c:pt>
                <c:pt idx="3192">
                  <c:v>1231.92</c:v>
                </c:pt>
                <c:pt idx="3193">
                  <c:v>1231.93</c:v>
                </c:pt>
                <c:pt idx="3194">
                  <c:v>1231.94</c:v>
                </c:pt>
                <c:pt idx="3195">
                  <c:v>1231.95</c:v>
                </c:pt>
                <c:pt idx="3196">
                  <c:v>1231.96</c:v>
                </c:pt>
                <c:pt idx="3197">
                  <c:v>1231.97</c:v>
                </c:pt>
                <c:pt idx="3198">
                  <c:v>1231.98</c:v>
                </c:pt>
                <c:pt idx="3199">
                  <c:v>1231.99</c:v>
                </c:pt>
                <c:pt idx="3200">
                  <c:v>1232</c:v>
                </c:pt>
                <c:pt idx="3201">
                  <c:v>1232.01</c:v>
                </c:pt>
                <c:pt idx="3202">
                  <c:v>1232.02</c:v>
                </c:pt>
                <c:pt idx="3203">
                  <c:v>1232.03</c:v>
                </c:pt>
                <c:pt idx="3204">
                  <c:v>1232.04</c:v>
                </c:pt>
                <c:pt idx="3205">
                  <c:v>1232.05</c:v>
                </c:pt>
                <c:pt idx="3206">
                  <c:v>1232.06</c:v>
                </c:pt>
                <c:pt idx="3207">
                  <c:v>1232.07</c:v>
                </c:pt>
                <c:pt idx="3208">
                  <c:v>1232.08</c:v>
                </c:pt>
                <c:pt idx="3209">
                  <c:v>1232.0899999999999</c:v>
                </c:pt>
                <c:pt idx="3210">
                  <c:v>1232.0999999999999</c:v>
                </c:pt>
                <c:pt idx="3211">
                  <c:v>1232.1099999999999</c:v>
                </c:pt>
                <c:pt idx="3212">
                  <c:v>1232.1199999999999</c:v>
                </c:pt>
                <c:pt idx="3213">
                  <c:v>1232.1300000000001</c:v>
                </c:pt>
                <c:pt idx="3214">
                  <c:v>1232.1400000000001</c:v>
                </c:pt>
                <c:pt idx="3215">
                  <c:v>1232.1500000000001</c:v>
                </c:pt>
                <c:pt idx="3216">
                  <c:v>1232.1600000000001</c:v>
                </c:pt>
                <c:pt idx="3217">
                  <c:v>1232.17</c:v>
                </c:pt>
                <c:pt idx="3218">
                  <c:v>1232.18</c:v>
                </c:pt>
                <c:pt idx="3219">
                  <c:v>1232.19</c:v>
                </c:pt>
                <c:pt idx="3220">
                  <c:v>1232.2</c:v>
                </c:pt>
                <c:pt idx="3221">
                  <c:v>1232.21</c:v>
                </c:pt>
                <c:pt idx="3222">
                  <c:v>1232.22</c:v>
                </c:pt>
                <c:pt idx="3223">
                  <c:v>1232.23</c:v>
                </c:pt>
                <c:pt idx="3224">
                  <c:v>1232.24</c:v>
                </c:pt>
                <c:pt idx="3225">
                  <c:v>1232.25</c:v>
                </c:pt>
                <c:pt idx="3226">
                  <c:v>1232.26</c:v>
                </c:pt>
                <c:pt idx="3227">
                  <c:v>1232.27</c:v>
                </c:pt>
                <c:pt idx="3228">
                  <c:v>1232.28</c:v>
                </c:pt>
                <c:pt idx="3229">
                  <c:v>1232.29</c:v>
                </c:pt>
                <c:pt idx="3230">
                  <c:v>1232.3</c:v>
                </c:pt>
                <c:pt idx="3231">
                  <c:v>1232.31</c:v>
                </c:pt>
                <c:pt idx="3232">
                  <c:v>1232.32</c:v>
                </c:pt>
                <c:pt idx="3233">
                  <c:v>1232.33</c:v>
                </c:pt>
                <c:pt idx="3234">
                  <c:v>1232.3399999999999</c:v>
                </c:pt>
                <c:pt idx="3235">
                  <c:v>1232.3499999999999</c:v>
                </c:pt>
                <c:pt idx="3236">
                  <c:v>1232.3599999999999</c:v>
                </c:pt>
                <c:pt idx="3237">
                  <c:v>1232.3699999999999</c:v>
                </c:pt>
                <c:pt idx="3238">
                  <c:v>1232.3800000000001</c:v>
                </c:pt>
                <c:pt idx="3239">
                  <c:v>1232.3900000000001</c:v>
                </c:pt>
                <c:pt idx="3240">
                  <c:v>1232.4000000000001</c:v>
                </c:pt>
                <c:pt idx="3241">
                  <c:v>1232.4100000000001</c:v>
                </c:pt>
                <c:pt idx="3242">
                  <c:v>1232.42</c:v>
                </c:pt>
                <c:pt idx="3243">
                  <c:v>1232.43</c:v>
                </c:pt>
                <c:pt idx="3244">
                  <c:v>1232.44</c:v>
                </c:pt>
                <c:pt idx="3245">
                  <c:v>1232.45</c:v>
                </c:pt>
                <c:pt idx="3246">
                  <c:v>1232.46</c:v>
                </c:pt>
                <c:pt idx="3247">
                  <c:v>1232.47</c:v>
                </c:pt>
                <c:pt idx="3248">
                  <c:v>1232.48</c:v>
                </c:pt>
                <c:pt idx="3249">
                  <c:v>1232.49</c:v>
                </c:pt>
                <c:pt idx="3250">
                  <c:v>1232.5</c:v>
                </c:pt>
                <c:pt idx="3251">
                  <c:v>1232.51</c:v>
                </c:pt>
                <c:pt idx="3252">
                  <c:v>1232.52</c:v>
                </c:pt>
                <c:pt idx="3253">
                  <c:v>1232.53</c:v>
                </c:pt>
                <c:pt idx="3254">
                  <c:v>1232.54</c:v>
                </c:pt>
                <c:pt idx="3255">
                  <c:v>1232.55</c:v>
                </c:pt>
                <c:pt idx="3256">
                  <c:v>1232.56</c:v>
                </c:pt>
                <c:pt idx="3257">
                  <c:v>1232.57</c:v>
                </c:pt>
                <c:pt idx="3258">
                  <c:v>1232.58</c:v>
                </c:pt>
                <c:pt idx="3259">
                  <c:v>1232.5899999999999</c:v>
                </c:pt>
                <c:pt idx="3260">
                  <c:v>1232.5999999999999</c:v>
                </c:pt>
                <c:pt idx="3261">
                  <c:v>1232.6099999999999</c:v>
                </c:pt>
                <c:pt idx="3262">
                  <c:v>1232.6199999999999</c:v>
                </c:pt>
                <c:pt idx="3263">
                  <c:v>1232.6300000000001</c:v>
                </c:pt>
                <c:pt idx="3264">
                  <c:v>1232.6400000000001</c:v>
                </c:pt>
                <c:pt idx="3265">
                  <c:v>1232.6500000000001</c:v>
                </c:pt>
                <c:pt idx="3266">
                  <c:v>1232.6600000000001</c:v>
                </c:pt>
                <c:pt idx="3267">
                  <c:v>1232.67</c:v>
                </c:pt>
                <c:pt idx="3268">
                  <c:v>1232.68</c:v>
                </c:pt>
                <c:pt idx="3269">
                  <c:v>1232.69</c:v>
                </c:pt>
                <c:pt idx="3270">
                  <c:v>1232.7</c:v>
                </c:pt>
                <c:pt idx="3271">
                  <c:v>1232.71</c:v>
                </c:pt>
                <c:pt idx="3272">
                  <c:v>1232.72</c:v>
                </c:pt>
                <c:pt idx="3273">
                  <c:v>1232.73</c:v>
                </c:pt>
                <c:pt idx="3274">
                  <c:v>1232.74</c:v>
                </c:pt>
                <c:pt idx="3275">
                  <c:v>1232.75</c:v>
                </c:pt>
                <c:pt idx="3276">
                  <c:v>1232.76</c:v>
                </c:pt>
                <c:pt idx="3277">
                  <c:v>1232.77</c:v>
                </c:pt>
                <c:pt idx="3278">
                  <c:v>1232.78</c:v>
                </c:pt>
                <c:pt idx="3279">
                  <c:v>1232.79</c:v>
                </c:pt>
                <c:pt idx="3280">
                  <c:v>1232.8</c:v>
                </c:pt>
                <c:pt idx="3281">
                  <c:v>1232.81</c:v>
                </c:pt>
                <c:pt idx="3282">
                  <c:v>1232.82</c:v>
                </c:pt>
                <c:pt idx="3283">
                  <c:v>1232.83</c:v>
                </c:pt>
                <c:pt idx="3284">
                  <c:v>1232.8399999999999</c:v>
                </c:pt>
                <c:pt idx="3285">
                  <c:v>1232.8499999999999</c:v>
                </c:pt>
                <c:pt idx="3286">
                  <c:v>1232.8599999999999</c:v>
                </c:pt>
                <c:pt idx="3287">
                  <c:v>1232.8699999999999</c:v>
                </c:pt>
                <c:pt idx="3288">
                  <c:v>1232.8800000000001</c:v>
                </c:pt>
                <c:pt idx="3289">
                  <c:v>1232.8900000000001</c:v>
                </c:pt>
                <c:pt idx="3290">
                  <c:v>1232.9000000000001</c:v>
                </c:pt>
                <c:pt idx="3291">
                  <c:v>1232.9100000000001</c:v>
                </c:pt>
                <c:pt idx="3292">
                  <c:v>1232.92</c:v>
                </c:pt>
                <c:pt idx="3293">
                  <c:v>1232.93</c:v>
                </c:pt>
                <c:pt idx="3294">
                  <c:v>1232.94</c:v>
                </c:pt>
                <c:pt idx="3295">
                  <c:v>1232.95</c:v>
                </c:pt>
                <c:pt idx="3296">
                  <c:v>1232.96</c:v>
                </c:pt>
                <c:pt idx="3297">
                  <c:v>1232.97</c:v>
                </c:pt>
                <c:pt idx="3298">
                  <c:v>1232.98</c:v>
                </c:pt>
                <c:pt idx="3299">
                  <c:v>1232.99</c:v>
                </c:pt>
                <c:pt idx="3300">
                  <c:v>1233</c:v>
                </c:pt>
                <c:pt idx="3301">
                  <c:v>1233.01</c:v>
                </c:pt>
                <c:pt idx="3302">
                  <c:v>1233.02</c:v>
                </c:pt>
                <c:pt idx="3303">
                  <c:v>1233.03</c:v>
                </c:pt>
                <c:pt idx="3304">
                  <c:v>1233.04</c:v>
                </c:pt>
                <c:pt idx="3305">
                  <c:v>1233.05</c:v>
                </c:pt>
                <c:pt idx="3306">
                  <c:v>1233.06</c:v>
                </c:pt>
                <c:pt idx="3307">
                  <c:v>1233.07</c:v>
                </c:pt>
                <c:pt idx="3308">
                  <c:v>1233.08</c:v>
                </c:pt>
                <c:pt idx="3309">
                  <c:v>1233.0899999999999</c:v>
                </c:pt>
                <c:pt idx="3310">
                  <c:v>1233.0999999999999</c:v>
                </c:pt>
                <c:pt idx="3311">
                  <c:v>1233.1099999999999</c:v>
                </c:pt>
                <c:pt idx="3312">
                  <c:v>1233.1199999999999</c:v>
                </c:pt>
                <c:pt idx="3313">
                  <c:v>1233.1300000000001</c:v>
                </c:pt>
                <c:pt idx="3314">
                  <c:v>1233.1400000000001</c:v>
                </c:pt>
                <c:pt idx="3315">
                  <c:v>1233.1500000000001</c:v>
                </c:pt>
                <c:pt idx="3316">
                  <c:v>1233.1600000000001</c:v>
                </c:pt>
                <c:pt idx="3317">
                  <c:v>1233.17</c:v>
                </c:pt>
                <c:pt idx="3318">
                  <c:v>1233.18</c:v>
                </c:pt>
                <c:pt idx="3319">
                  <c:v>1233.19</c:v>
                </c:pt>
                <c:pt idx="3320">
                  <c:v>1233.2</c:v>
                </c:pt>
                <c:pt idx="3321">
                  <c:v>1233.21</c:v>
                </c:pt>
                <c:pt idx="3322">
                  <c:v>1233.22</c:v>
                </c:pt>
                <c:pt idx="3323">
                  <c:v>1233.23</c:v>
                </c:pt>
                <c:pt idx="3324">
                  <c:v>1233.24</c:v>
                </c:pt>
                <c:pt idx="3325">
                  <c:v>1233.25</c:v>
                </c:pt>
                <c:pt idx="3326">
                  <c:v>1233.26</c:v>
                </c:pt>
                <c:pt idx="3327">
                  <c:v>1233.27</c:v>
                </c:pt>
                <c:pt idx="3328">
                  <c:v>1233.28</c:v>
                </c:pt>
                <c:pt idx="3329">
                  <c:v>1233.29</c:v>
                </c:pt>
                <c:pt idx="3330">
                  <c:v>1233.3</c:v>
                </c:pt>
                <c:pt idx="3331">
                  <c:v>1233.31</c:v>
                </c:pt>
                <c:pt idx="3332">
                  <c:v>1233.32</c:v>
                </c:pt>
                <c:pt idx="3333">
                  <c:v>1233.33</c:v>
                </c:pt>
                <c:pt idx="3334">
                  <c:v>1233.3399999999999</c:v>
                </c:pt>
                <c:pt idx="3335">
                  <c:v>1233.3499999999999</c:v>
                </c:pt>
                <c:pt idx="3336">
                  <c:v>1233.3599999999999</c:v>
                </c:pt>
                <c:pt idx="3337">
                  <c:v>1233.3699999999999</c:v>
                </c:pt>
                <c:pt idx="3338">
                  <c:v>1233.3800000000001</c:v>
                </c:pt>
                <c:pt idx="3339">
                  <c:v>1233.3900000000001</c:v>
                </c:pt>
                <c:pt idx="3340">
                  <c:v>1233.4000000000001</c:v>
                </c:pt>
                <c:pt idx="3341">
                  <c:v>1233.4100000000001</c:v>
                </c:pt>
                <c:pt idx="3342">
                  <c:v>1233.42</c:v>
                </c:pt>
                <c:pt idx="3343">
                  <c:v>1233.43</c:v>
                </c:pt>
                <c:pt idx="3344">
                  <c:v>1233.44</c:v>
                </c:pt>
                <c:pt idx="3345">
                  <c:v>1233.45</c:v>
                </c:pt>
                <c:pt idx="3346">
                  <c:v>1233.46</c:v>
                </c:pt>
                <c:pt idx="3347">
                  <c:v>1233.47</c:v>
                </c:pt>
                <c:pt idx="3348">
                  <c:v>1233.48</c:v>
                </c:pt>
                <c:pt idx="3349">
                  <c:v>1233.49</c:v>
                </c:pt>
                <c:pt idx="3350">
                  <c:v>1233.5</c:v>
                </c:pt>
                <c:pt idx="3351">
                  <c:v>1233.51</c:v>
                </c:pt>
                <c:pt idx="3352">
                  <c:v>1233.52</c:v>
                </c:pt>
                <c:pt idx="3353">
                  <c:v>1233.53</c:v>
                </c:pt>
                <c:pt idx="3354">
                  <c:v>1233.54</c:v>
                </c:pt>
                <c:pt idx="3355">
                  <c:v>1233.55</c:v>
                </c:pt>
                <c:pt idx="3356">
                  <c:v>1233.56</c:v>
                </c:pt>
                <c:pt idx="3357">
                  <c:v>1233.57</c:v>
                </c:pt>
                <c:pt idx="3358">
                  <c:v>1233.58</c:v>
                </c:pt>
                <c:pt idx="3359">
                  <c:v>1233.5899999999999</c:v>
                </c:pt>
                <c:pt idx="3360">
                  <c:v>1233.5999999999999</c:v>
                </c:pt>
                <c:pt idx="3361">
                  <c:v>1233.6099999999999</c:v>
                </c:pt>
                <c:pt idx="3362">
                  <c:v>1233.6199999999999</c:v>
                </c:pt>
                <c:pt idx="3363">
                  <c:v>1233.6300000000001</c:v>
                </c:pt>
                <c:pt idx="3364">
                  <c:v>1233.6400000000001</c:v>
                </c:pt>
                <c:pt idx="3365">
                  <c:v>1233.6500000000001</c:v>
                </c:pt>
                <c:pt idx="3366">
                  <c:v>1233.6600000000001</c:v>
                </c:pt>
                <c:pt idx="3367">
                  <c:v>1233.67</c:v>
                </c:pt>
                <c:pt idx="3368">
                  <c:v>1233.68</c:v>
                </c:pt>
                <c:pt idx="3369">
                  <c:v>1233.69</c:v>
                </c:pt>
                <c:pt idx="3370">
                  <c:v>1233.7</c:v>
                </c:pt>
                <c:pt idx="3371">
                  <c:v>1233.71</c:v>
                </c:pt>
                <c:pt idx="3372">
                  <c:v>1233.72</c:v>
                </c:pt>
                <c:pt idx="3373">
                  <c:v>1233.73</c:v>
                </c:pt>
                <c:pt idx="3374">
                  <c:v>1233.74</c:v>
                </c:pt>
                <c:pt idx="3375">
                  <c:v>1233.75</c:v>
                </c:pt>
                <c:pt idx="3376">
                  <c:v>1233.76</c:v>
                </c:pt>
                <c:pt idx="3377">
                  <c:v>1233.77</c:v>
                </c:pt>
                <c:pt idx="3378">
                  <c:v>1233.78</c:v>
                </c:pt>
                <c:pt idx="3379">
                  <c:v>1233.79</c:v>
                </c:pt>
                <c:pt idx="3380">
                  <c:v>1233.8</c:v>
                </c:pt>
                <c:pt idx="3381">
                  <c:v>1233.81</c:v>
                </c:pt>
                <c:pt idx="3382">
                  <c:v>1233.82</c:v>
                </c:pt>
                <c:pt idx="3383">
                  <c:v>1233.83</c:v>
                </c:pt>
                <c:pt idx="3384">
                  <c:v>1233.8399999999999</c:v>
                </c:pt>
                <c:pt idx="3385">
                  <c:v>1233.8499999999999</c:v>
                </c:pt>
                <c:pt idx="3386">
                  <c:v>1233.8599999999999</c:v>
                </c:pt>
                <c:pt idx="3387">
                  <c:v>1233.8699999999999</c:v>
                </c:pt>
                <c:pt idx="3388">
                  <c:v>1233.8800000000001</c:v>
                </c:pt>
                <c:pt idx="3389">
                  <c:v>1233.8900000000001</c:v>
                </c:pt>
                <c:pt idx="3390">
                  <c:v>1233.9000000000001</c:v>
                </c:pt>
                <c:pt idx="3391">
                  <c:v>1233.9100000000001</c:v>
                </c:pt>
                <c:pt idx="3392">
                  <c:v>1233.92</c:v>
                </c:pt>
                <c:pt idx="3393">
                  <c:v>1233.93</c:v>
                </c:pt>
                <c:pt idx="3394">
                  <c:v>1233.94</c:v>
                </c:pt>
                <c:pt idx="3395">
                  <c:v>1233.95</c:v>
                </c:pt>
                <c:pt idx="3396">
                  <c:v>1233.96</c:v>
                </c:pt>
                <c:pt idx="3397">
                  <c:v>1233.97</c:v>
                </c:pt>
                <c:pt idx="3398">
                  <c:v>1233.98</c:v>
                </c:pt>
                <c:pt idx="3399">
                  <c:v>1233.99</c:v>
                </c:pt>
                <c:pt idx="3400">
                  <c:v>1234</c:v>
                </c:pt>
                <c:pt idx="3401">
                  <c:v>1234.01</c:v>
                </c:pt>
                <c:pt idx="3402">
                  <c:v>1234.02</c:v>
                </c:pt>
                <c:pt idx="3403">
                  <c:v>1234.03</c:v>
                </c:pt>
                <c:pt idx="3404">
                  <c:v>1234.04</c:v>
                </c:pt>
                <c:pt idx="3405">
                  <c:v>1234.05</c:v>
                </c:pt>
                <c:pt idx="3406">
                  <c:v>1234.06</c:v>
                </c:pt>
                <c:pt idx="3407">
                  <c:v>1234.07</c:v>
                </c:pt>
                <c:pt idx="3408">
                  <c:v>1234.08</c:v>
                </c:pt>
                <c:pt idx="3409">
                  <c:v>1234.0899999999999</c:v>
                </c:pt>
                <c:pt idx="3410">
                  <c:v>1234.0999999999999</c:v>
                </c:pt>
                <c:pt idx="3411">
                  <c:v>1234.1099999999999</c:v>
                </c:pt>
                <c:pt idx="3412">
                  <c:v>1234.1199999999999</c:v>
                </c:pt>
                <c:pt idx="3413">
                  <c:v>1234.1300000000001</c:v>
                </c:pt>
                <c:pt idx="3414">
                  <c:v>1234.1400000000001</c:v>
                </c:pt>
                <c:pt idx="3415">
                  <c:v>1234.1500000000001</c:v>
                </c:pt>
                <c:pt idx="3416">
                  <c:v>1234.1600000000001</c:v>
                </c:pt>
                <c:pt idx="3417">
                  <c:v>1234.17</c:v>
                </c:pt>
                <c:pt idx="3418">
                  <c:v>1234.18</c:v>
                </c:pt>
                <c:pt idx="3419">
                  <c:v>1234.19</c:v>
                </c:pt>
                <c:pt idx="3420">
                  <c:v>1234.2</c:v>
                </c:pt>
                <c:pt idx="3421">
                  <c:v>1234.21</c:v>
                </c:pt>
                <c:pt idx="3422">
                  <c:v>1234.22</c:v>
                </c:pt>
                <c:pt idx="3423">
                  <c:v>1234.23</c:v>
                </c:pt>
                <c:pt idx="3424">
                  <c:v>1234.24</c:v>
                </c:pt>
                <c:pt idx="3425">
                  <c:v>1234.25</c:v>
                </c:pt>
                <c:pt idx="3426">
                  <c:v>1234.26</c:v>
                </c:pt>
                <c:pt idx="3427">
                  <c:v>1234.27</c:v>
                </c:pt>
                <c:pt idx="3428">
                  <c:v>1234.28</c:v>
                </c:pt>
                <c:pt idx="3429">
                  <c:v>1234.29</c:v>
                </c:pt>
                <c:pt idx="3430">
                  <c:v>1234.3</c:v>
                </c:pt>
                <c:pt idx="3431">
                  <c:v>1234.31</c:v>
                </c:pt>
                <c:pt idx="3432">
                  <c:v>1234.32</c:v>
                </c:pt>
                <c:pt idx="3433">
                  <c:v>1234.33</c:v>
                </c:pt>
                <c:pt idx="3434">
                  <c:v>1234.3399999999999</c:v>
                </c:pt>
                <c:pt idx="3435">
                  <c:v>1234.3499999999999</c:v>
                </c:pt>
                <c:pt idx="3436">
                  <c:v>1234.3599999999999</c:v>
                </c:pt>
                <c:pt idx="3437">
                  <c:v>1234.3699999999999</c:v>
                </c:pt>
                <c:pt idx="3438">
                  <c:v>1234.3800000000001</c:v>
                </c:pt>
                <c:pt idx="3439">
                  <c:v>1234.3900000000001</c:v>
                </c:pt>
                <c:pt idx="3440">
                  <c:v>1234.4000000000001</c:v>
                </c:pt>
                <c:pt idx="3441">
                  <c:v>1234.4100000000001</c:v>
                </c:pt>
                <c:pt idx="3442">
                  <c:v>1234.42</c:v>
                </c:pt>
                <c:pt idx="3443">
                  <c:v>1234.43</c:v>
                </c:pt>
                <c:pt idx="3444">
                  <c:v>1234.44</c:v>
                </c:pt>
                <c:pt idx="3445">
                  <c:v>1234.45</c:v>
                </c:pt>
                <c:pt idx="3446">
                  <c:v>1234.46</c:v>
                </c:pt>
                <c:pt idx="3447">
                  <c:v>1234.47</c:v>
                </c:pt>
                <c:pt idx="3448">
                  <c:v>1234.48</c:v>
                </c:pt>
                <c:pt idx="3449">
                  <c:v>1234.49</c:v>
                </c:pt>
                <c:pt idx="3450">
                  <c:v>1234.5</c:v>
                </c:pt>
                <c:pt idx="3451">
                  <c:v>1234.51</c:v>
                </c:pt>
                <c:pt idx="3452">
                  <c:v>1234.52</c:v>
                </c:pt>
                <c:pt idx="3453">
                  <c:v>1234.53</c:v>
                </c:pt>
                <c:pt idx="3454">
                  <c:v>1234.54</c:v>
                </c:pt>
                <c:pt idx="3455">
                  <c:v>1234.55</c:v>
                </c:pt>
                <c:pt idx="3456">
                  <c:v>1234.56</c:v>
                </c:pt>
                <c:pt idx="3457">
                  <c:v>1234.57</c:v>
                </c:pt>
                <c:pt idx="3458">
                  <c:v>1234.58</c:v>
                </c:pt>
                <c:pt idx="3459">
                  <c:v>1234.5899999999999</c:v>
                </c:pt>
                <c:pt idx="3460">
                  <c:v>1234.5999999999999</c:v>
                </c:pt>
                <c:pt idx="3461">
                  <c:v>1234.6099999999999</c:v>
                </c:pt>
                <c:pt idx="3462">
                  <c:v>1234.6199999999999</c:v>
                </c:pt>
                <c:pt idx="3463">
                  <c:v>1234.6300000000001</c:v>
                </c:pt>
                <c:pt idx="3464">
                  <c:v>1234.6400000000001</c:v>
                </c:pt>
                <c:pt idx="3465">
                  <c:v>1234.6500000000001</c:v>
                </c:pt>
                <c:pt idx="3466">
                  <c:v>1234.6600000000001</c:v>
                </c:pt>
                <c:pt idx="3467">
                  <c:v>1234.67</c:v>
                </c:pt>
                <c:pt idx="3468">
                  <c:v>1234.68</c:v>
                </c:pt>
                <c:pt idx="3469">
                  <c:v>1234.69</c:v>
                </c:pt>
                <c:pt idx="3470">
                  <c:v>1234.7</c:v>
                </c:pt>
                <c:pt idx="3471">
                  <c:v>1234.71</c:v>
                </c:pt>
                <c:pt idx="3472">
                  <c:v>1234.72</c:v>
                </c:pt>
                <c:pt idx="3473">
                  <c:v>1234.73</c:v>
                </c:pt>
                <c:pt idx="3474">
                  <c:v>1234.74</c:v>
                </c:pt>
                <c:pt idx="3475">
                  <c:v>1234.75</c:v>
                </c:pt>
                <c:pt idx="3476">
                  <c:v>1234.76</c:v>
                </c:pt>
                <c:pt idx="3477">
                  <c:v>1234.77</c:v>
                </c:pt>
                <c:pt idx="3478">
                  <c:v>1234.78</c:v>
                </c:pt>
                <c:pt idx="3479">
                  <c:v>1234.79</c:v>
                </c:pt>
                <c:pt idx="3480">
                  <c:v>1234.8</c:v>
                </c:pt>
                <c:pt idx="3481">
                  <c:v>1234.81</c:v>
                </c:pt>
                <c:pt idx="3482">
                  <c:v>1234.82</c:v>
                </c:pt>
                <c:pt idx="3483">
                  <c:v>1234.83</c:v>
                </c:pt>
                <c:pt idx="3484">
                  <c:v>1234.8399999999999</c:v>
                </c:pt>
                <c:pt idx="3485">
                  <c:v>1234.8499999999999</c:v>
                </c:pt>
                <c:pt idx="3486">
                  <c:v>1234.8599999999999</c:v>
                </c:pt>
                <c:pt idx="3487">
                  <c:v>1234.8699999999999</c:v>
                </c:pt>
                <c:pt idx="3488">
                  <c:v>1234.8800000000001</c:v>
                </c:pt>
                <c:pt idx="3489">
                  <c:v>1234.8900000000001</c:v>
                </c:pt>
                <c:pt idx="3490">
                  <c:v>1234.9000000000001</c:v>
                </c:pt>
                <c:pt idx="3491">
                  <c:v>1234.9100000000001</c:v>
                </c:pt>
                <c:pt idx="3492">
                  <c:v>1234.92</c:v>
                </c:pt>
                <c:pt idx="3493">
                  <c:v>1234.93</c:v>
                </c:pt>
                <c:pt idx="3494">
                  <c:v>1234.94</c:v>
                </c:pt>
                <c:pt idx="3495">
                  <c:v>1234.95</c:v>
                </c:pt>
                <c:pt idx="3496">
                  <c:v>1234.96</c:v>
                </c:pt>
                <c:pt idx="3497">
                  <c:v>1234.97</c:v>
                </c:pt>
                <c:pt idx="3498">
                  <c:v>1234.98</c:v>
                </c:pt>
                <c:pt idx="3499">
                  <c:v>1234.99</c:v>
                </c:pt>
                <c:pt idx="3500">
                  <c:v>1235</c:v>
                </c:pt>
                <c:pt idx="3501">
                  <c:v>1235.01</c:v>
                </c:pt>
                <c:pt idx="3502">
                  <c:v>1235.02</c:v>
                </c:pt>
                <c:pt idx="3503">
                  <c:v>1235.03</c:v>
                </c:pt>
                <c:pt idx="3504">
                  <c:v>1235.04</c:v>
                </c:pt>
                <c:pt idx="3505">
                  <c:v>1235.05</c:v>
                </c:pt>
                <c:pt idx="3506">
                  <c:v>1235.06</c:v>
                </c:pt>
                <c:pt idx="3507">
                  <c:v>1235.07</c:v>
                </c:pt>
                <c:pt idx="3508">
                  <c:v>1235.08</c:v>
                </c:pt>
                <c:pt idx="3509">
                  <c:v>1235.0899999999999</c:v>
                </c:pt>
                <c:pt idx="3510">
                  <c:v>1235.0999999999999</c:v>
                </c:pt>
                <c:pt idx="3511">
                  <c:v>1235.1099999999999</c:v>
                </c:pt>
                <c:pt idx="3512">
                  <c:v>1235.1199999999999</c:v>
                </c:pt>
                <c:pt idx="3513">
                  <c:v>1235.1300000000001</c:v>
                </c:pt>
                <c:pt idx="3514">
                  <c:v>1235.1400000000001</c:v>
                </c:pt>
                <c:pt idx="3515">
                  <c:v>1235.1500000000001</c:v>
                </c:pt>
                <c:pt idx="3516">
                  <c:v>1235.1600000000001</c:v>
                </c:pt>
                <c:pt idx="3517">
                  <c:v>1235.17</c:v>
                </c:pt>
                <c:pt idx="3518">
                  <c:v>1235.18</c:v>
                </c:pt>
                <c:pt idx="3519">
                  <c:v>1235.19</c:v>
                </c:pt>
                <c:pt idx="3520">
                  <c:v>1235.2</c:v>
                </c:pt>
                <c:pt idx="3521">
                  <c:v>1235.21</c:v>
                </c:pt>
                <c:pt idx="3522">
                  <c:v>1235.22</c:v>
                </c:pt>
                <c:pt idx="3523">
                  <c:v>1235.23</c:v>
                </c:pt>
                <c:pt idx="3524">
                  <c:v>1235.24</c:v>
                </c:pt>
                <c:pt idx="3525">
                  <c:v>1235.25</c:v>
                </c:pt>
                <c:pt idx="3526">
                  <c:v>1235.26</c:v>
                </c:pt>
                <c:pt idx="3527">
                  <c:v>1235.27</c:v>
                </c:pt>
                <c:pt idx="3528">
                  <c:v>1235.28</c:v>
                </c:pt>
                <c:pt idx="3529">
                  <c:v>1235.29</c:v>
                </c:pt>
                <c:pt idx="3530">
                  <c:v>1235.3</c:v>
                </c:pt>
                <c:pt idx="3531">
                  <c:v>1235.31</c:v>
                </c:pt>
                <c:pt idx="3532">
                  <c:v>1235.32</c:v>
                </c:pt>
                <c:pt idx="3533">
                  <c:v>1235.33</c:v>
                </c:pt>
                <c:pt idx="3534">
                  <c:v>1235.3399999999999</c:v>
                </c:pt>
                <c:pt idx="3535">
                  <c:v>1235.3499999999999</c:v>
                </c:pt>
                <c:pt idx="3536">
                  <c:v>1235.3599999999999</c:v>
                </c:pt>
                <c:pt idx="3537">
                  <c:v>1235.3699999999999</c:v>
                </c:pt>
                <c:pt idx="3538">
                  <c:v>1235.3800000000001</c:v>
                </c:pt>
                <c:pt idx="3539">
                  <c:v>1235.3900000000001</c:v>
                </c:pt>
                <c:pt idx="3540">
                  <c:v>1235.4000000000001</c:v>
                </c:pt>
                <c:pt idx="3541">
                  <c:v>1235.4100000000001</c:v>
                </c:pt>
                <c:pt idx="3542">
                  <c:v>1235.42</c:v>
                </c:pt>
                <c:pt idx="3543">
                  <c:v>1235.43</c:v>
                </c:pt>
                <c:pt idx="3544">
                  <c:v>1235.44</c:v>
                </c:pt>
                <c:pt idx="3545">
                  <c:v>1235.45</c:v>
                </c:pt>
                <c:pt idx="3546">
                  <c:v>1235.46</c:v>
                </c:pt>
                <c:pt idx="3547">
                  <c:v>1235.47</c:v>
                </c:pt>
                <c:pt idx="3548">
                  <c:v>1235.48</c:v>
                </c:pt>
                <c:pt idx="3549">
                  <c:v>1235.49</c:v>
                </c:pt>
                <c:pt idx="3550">
                  <c:v>1235.5</c:v>
                </c:pt>
                <c:pt idx="3551">
                  <c:v>1235.51</c:v>
                </c:pt>
                <c:pt idx="3552">
                  <c:v>1235.52</c:v>
                </c:pt>
                <c:pt idx="3553">
                  <c:v>1235.53</c:v>
                </c:pt>
                <c:pt idx="3554">
                  <c:v>1235.54</c:v>
                </c:pt>
                <c:pt idx="3555">
                  <c:v>1235.55</c:v>
                </c:pt>
                <c:pt idx="3556">
                  <c:v>1235.56</c:v>
                </c:pt>
                <c:pt idx="3557">
                  <c:v>1235.57</c:v>
                </c:pt>
                <c:pt idx="3558">
                  <c:v>1235.58</c:v>
                </c:pt>
                <c:pt idx="3559">
                  <c:v>1235.5899999999999</c:v>
                </c:pt>
                <c:pt idx="3560">
                  <c:v>1235.5999999999999</c:v>
                </c:pt>
                <c:pt idx="3561">
                  <c:v>1235.6099999999999</c:v>
                </c:pt>
                <c:pt idx="3562">
                  <c:v>1235.6199999999999</c:v>
                </c:pt>
                <c:pt idx="3563">
                  <c:v>1235.6300000000001</c:v>
                </c:pt>
                <c:pt idx="3564">
                  <c:v>1235.6400000000001</c:v>
                </c:pt>
                <c:pt idx="3565">
                  <c:v>1235.6500000000001</c:v>
                </c:pt>
                <c:pt idx="3566">
                  <c:v>1235.6600000000001</c:v>
                </c:pt>
                <c:pt idx="3567">
                  <c:v>1235.67</c:v>
                </c:pt>
                <c:pt idx="3568">
                  <c:v>1235.68</c:v>
                </c:pt>
                <c:pt idx="3569">
                  <c:v>1235.69</c:v>
                </c:pt>
                <c:pt idx="3570">
                  <c:v>1235.7</c:v>
                </c:pt>
                <c:pt idx="3571">
                  <c:v>1235.71</c:v>
                </c:pt>
                <c:pt idx="3572">
                  <c:v>1235.72</c:v>
                </c:pt>
                <c:pt idx="3573">
                  <c:v>1235.73</c:v>
                </c:pt>
                <c:pt idx="3574">
                  <c:v>1235.74</c:v>
                </c:pt>
                <c:pt idx="3575">
                  <c:v>1235.75</c:v>
                </c:pt>
                <c:pt idx="3576">
                  <c:v>1235.76</c:v>
                </c:pt>
                <c:pt idx="3577">
                  <c:v>1235.77</c:v>
                </c:pt>
                <c:pt idx="3578">
                  <c:v>1235.78</c:v>
                </c:pt>
                <c:pt idx="3579">
                  <c:v>1235.79</c:v>
                </c:pt>
                <c:pt idx="3580">
                  <c:v>1235.8</c:v>
                </c:pt>
                <c:pt idx="3581">
                  <c:v>1235.81</c:v>
                </c:pt>
                <c:pt idx="3582">
                  <c:v>1235.82</c:v>
                </c:pt>
                <c:pt idx="3583">
                  <c:v>1235.83</c:v>
                </c:pt>
                <c:pt idx="3584">
                  <c:v>1235.8399999999999</c:v>
                </c:pt>
                <c:pt idx="3585">
                  <c:v>1235.8499999999999</c:v>
                </c:pt>
                <c:pt idx="3586">
                  <c:v>1235.8599999999999</c:v>
                </c:pt>
                <c:pt idx="3587">
                  <c:v>1235.8699999999999</c:v>
                </c:pt>
                <c:pt idx="3588">
                  <c:v>1235.8800000000001</c:v>
                </c:pt>
                <c:pt idx="3589">
                  <c:v>1235.8900000000001</c:v>
                </c:pt>
                <c:pt idx="3590">
                  <c:v>1235.9000000000001</c:v>
                </c:pt>
                <c:pt idx="3591">
                  <c:v>1235.9100000000001</c:v>
                </c:pt>
                <c:pt idx="3592">
                  <c:v>1235.92</c:v>
                </c:pt>
                <c:pt idx="3593">
                  <c:v>1235.93</c:v>
                </c:pt>
                <c:pt idx="3594">
                  <c:v>1235.94</c:v>
                </c:pt>
                <c:pt idx="3595">
                  <c:v>1235.95</c:v>
                </c:pt>
                <c:pt idx="3596">
                  <c:v>1235.96</c:v>
                </c:pt>
                <c:pt idx="3597">
                  <c:v>1235.97</c:v>
                </c:pt>
                <c:pt idx="3598">
                  <c:v>1235.98</c:v>
                </c:pt>
                <c:pt idx="3599">
                  <c:v>1235.99</c:v>
                </c:pt>
                <c:pt idx="3600">
                  <c:v>1236</c:v>
                </c:pt>
                <c:pt idx="3601">
                  <c:v>1236.01</c:v>
                </c:pt>
                <c:pt idx="3602">
                  <c:v>1236.02</c:v>
                </c:pt>
                <c:pt idx="3603">
                  <c:v>1236.03</c:v>
                </c:pt>
                <c:pt idx="3604">
                  <c:v>1236.04</c:v>
                </c:pt>
                <c:pt idx="3605">
                  <c:v>1236.05</c:v>
                </c:pt>
                <c:pt idx="3606">
                  <c:v>1236.06</c:v>
                </c:pt>
                <c:pt idx="3607">
                  <c:v>1236.07</c:v>
                </c:pt>
                <c:pt idx="3608">
                  <c:v>1236.08</c:v>
                </c:pt>
                <c:pt idx="3609">
                  <c:v>1236.0899999999999</c:v>
                </c:pt>
                <c:pt idx="3610">
                  <c:v>1236.0999999999999</c:v>
                </c:pt>
                <c:pt idx="3611">
                  <c:v>1236.1099999999999</c:v>
                </c:pt>
                <c:pt idx="3612">
                  <c:v>1236.1199999999999</c:v>
                </c:pt>
                <c:pt idx="3613">
                  <c:v>1236.1300000000001</c:v>
                </c:pt>
                <c:pt idx="3614">
                  <c:v>1236.1400000000001</c:v>
                </c:pt>
                <c:pt idx="3615">
                  <c:v>1236.1500000000001</c:v>
                </c:pt>
                <c:pt idx="3616">
                  <c:v>1236.1600000000001</c:v>
                </c:pt>
                <c:pt idx="3617">
                  <c:v>1236.17</c:v>
                </c:pt>
                <c:pt idx="3618">
                  <c:v>1236.18</c:v>
                </c:pt>
                <c:pt idx="3619">
                  <c:v>1236.19</c:v>
                </c:pt>
                <c:pt idx="3620">
                  <c:v>1236.2</c:v>
                </c:pt>
                <c:pt idx="3621">
                  <c:v>1236.21</c:v>
                </c:pt>
                <c:pt idx="3622">
                  <c:v>1236.22</c:v>
                </c:pt>
                <c:pt idx="3623">
                  <c:v>1236.23</c:v>
                </c:pt>
                <c:pt idx="3624">
                  <c:v>1236.24</c:v>
                </c:pt>
                <c:pt idx="3625">
                  <c:v>1236.25</c:v>
                </c:pt>
                <c:pt idx="3626">
                  <c:v>1236.26</c:v>
                </c:pt>
                <c:pt idx="3627">
                  <c:v>1236.27</c:v>
                </c:pt>
                <c:pt idx="3628">
                  <c:v>1236.28</c:v>
                </c:pt>
                <c:pt idx="3629">
                  <c:v>1236.29</c:v>
                </c:pt>
                <c:pt idx="3630">
                  <c:v>1236.3</c:v>
                </c:pt>
                <c:pt idx="3631">
                  <c:v>1236.31</c:v>
                </c:pt>
                <c:pt idx="3632">
                  <c:v>1236.32</c:v>
                </c:pt>
                <c:pt idx="3633">
                  <c:v>1236.33</c:v>
                </c:pt>
                <c:pt idx="3634">
                  <c:v>1236.3399999999999</c:v>
                </c:pt>
                <c:pt idx="3635">
                  <c:v>1236.3499999999999</c:v>
                </c:pt>
                <c:pt idx="3636">
                  <c:v>1236.3599999999999</c:v>
                </c:pt>
                <c:pt idx="3637">
                  <c:v>1236.3699999999999</c:v>
                </c:pt>
                <c:pt idx="3638">
                  <c:v>1236.3800000000001</c:v>
                </c:pt>
                <c:pt idx="3639">
                  <c:v>1236.3900000000001</c:v>
                </c:pt>
                <c:pt idx="3640">
                  <c:v>1236.4000000000001</c:v>
                </c:pt>
                <c:pt idx="3641">
                  <c:v>1236.4100000000001</c:v>
                </c:pt>
                <c:pt idx="3642">
                  <c:v>1236.42</c:v>
                </c:pt>
                <c:pt idx="3643">
                  <c:v>1236.43</c:v>
                </c:pt>
                <c:pt idx="3644">
                  <c:v>1236.44</c:v>
                </c:pt>
                <c:pt idx="3645">
                  <c:v>1236.45</c:v>
                </c:pt>
                <c:pt idx="3646">
                  <c:v>1236.46</c:v>
                </c:pt>
                <c:pt idx="3647">
                  <c:v>1236.47</c:v>
                </c:pt>
                <c:pt idx="3648">
                  <c:v>1236.48</c:v>
                </c:pt>
                <c:pt idx="3649">
                  <c:v>1236.49</c:v>
                </c:pt>
                <c:pt idx="3650">
                  <c:v>1236.5</c:v>
                </c:pt>
                <c:pt idx="3651">
                  <c:v>1236.51</c:v>
                </c:pt>
                <c:pt idx="3652">
                  <c:v>1236.52</c:v>
                </c:pt>
                <c:pt idx="3653">
                  <c:v>1236.53</c:v>
                </c:pt>
                <c:pt idx="3654">
                  <c:v>1236.54</c:v>
                </c:pt>
                <c:pt idx="3655">
                  <c:v>1236.55</c:v>
                </c:pt>
                <c:pt idx="3656">
                  <c:v>1236.56</c:v>
                </c:pt>
                <c:pt idx="3657">
                  <c:v>1236.57</c:v>
                </c:pt>
                <c:pt idx="3658">
                  <c:v>1236.58</c:v>
                </c:pt>
                <c:pt idx="3659">
                  <c:v>1236.5899999999999</c:v>
                </c:pt>
                <c:pt idx="3660">
                  <c:v>1236.5999999999999</c:v>
                </c:pt>
                <c:pt idx="3661">
                  <c:v>1236.6099999999999</c:v>
                </c:pt>
                <c:pt idx="3662">
                  <c:v>1236.6199999999999</c:v>
                </c:pt>
                <c:pt idx="3663">
                  <c:v>1236.6300000000001</c:v>
                </c:pt>
                <c:pt idx="3664">
                  <c:v>1236.6400000000001</c:v>
                </c:pt>
                <c:pt idx="3665">
                  <c:v>1236.6500000000001</c:v>
                </c:pt>
                <c:pt idx="3666">
                  <c:v>1236.6600000000001</c:v>
                </c:pt>
                <c:pt idx="3667">
                  <c:v>1236.67</c:v>
                </c:pt>
                <c:pt idx="3668">
                  <c:v>1236.68</c:v>
                </c:pt>
                <c:pt idx="3669">
                  <c:v>1236.69</c:v>
                </c:pt>
                <c:pt idx="3670">
                  <c:v>1236.7</c:v>
                </c:pt>
                <c:pt idx="3671">
                  <c:v>1236.71</c:v>
                </c:pt>
                <c:pt idx="3672">
                  <c:v>1236.72</c:v>
                </c:pt>
                <c:pt idx="3673">
                  <c:v>1236.73</c:v>
                </c:pt>
                <c:pt idx="3674">
                  <c:v>1236.74</c:v>
                </c:pt>
                <c:pt idx="3675">
                  <c:v>1236.75</c:v>
                </c:pt>
                <c:pt idx="3676">
                  <c:v>1236.76</c:v>
                </c:pt>
                <c:pt idx="3677">
                  <c:v>1236.77</c:v>
                </c:pt>
                <c:pt idx="3678">
                  <c:v>1236.78</c:v>
                </c:pt>
                <c:pt idx="3679">
                  <c:v>1236.79</c:v>
                </c:pt>
                <c:pt idx="3680">
                  <c:v>1236.8</c:v>
                </c:pt>
                <c:pt idx="3681">
                  <c:v>1236.81</c:v>
                </c:pt>
                <c:pt idx="3682">
                  <c:v>1236.82</c:v>
                </c:pt>
                <c:pt idx="3683">
                  <c:v>1236.83</c:v>
                </c:pt>
                <c:pt idx="3684">
                  <c:v>1236.8399999999999</c:v>
                </c:pt>
                <c:pt idx="3685">
                  <c:v>1236.8499999999999</c:v>
                </c:pt>
                <c:pt idx="3686">
                  <c:v>1236.8599999999999</c:v>
                </c:pt>
                <c:pt idx="3687">
                  <c:v>1236.8699999999999</c:v>
                </c:pt>
                <c:pt idx="3688">
                  <c:v>1236.8800000000001</c:v>
                </c:pt>
                <c:pt idx="3689">
                  <c:v>1236.8900000000001</c:v>
                </c:pt>
                <c:pt idx="3690">
                  <c:v>1236.9000000000001</c:v>
                </c:pt>
                <c:pt idx="3691">
                  <c:v>1236.9100000000001</c:v>
                </c:pt>
                <c:pt idx="3692">
                  <c:v>1236.92</c:v>
                </c:pt>
                <c:pt idx="3693">
                  <c:v>1236.93</c:v>
                </c:pt>
                <c:pt idx="3694">
                  <c:v>1236.94</c:v>
                </c:pt>
                <c:pt idx="3695">
                  <c:v>1236.95</c:v>
                </c:pt>
                <c:pt idx="3696">
                  <c:v>1236.96</c:v>
                </c:pt>
                <c:pt idx="3697">
                  <c:v>1236.97</c:v>
                </c:pt>
                <c:pt idx="3698">
                  <c:v>1236.98</c:v>
                </c:pt>
                <c:pt idx="3699">
                  <c:v>1236.99</c:v>
                </c:pt>
                <c:pt idx="3700">
                  <c:v>1237</c:v>
                </c:pt>
                <c:pt idx="3701">
                  <c:v>1237.01</c:v>
                </c:pt>
                <c:pt idx="3702">
                  <c:v>1237.02</c:v>
                </c:pt>
                <c:pt idx="3703">
                  <c:v>1237.03</c:v>
                </c:pt>
                <c:pt idx="3704">
                  <c:v>1237.04</c:v>
                </c:pt>
                <c:pt idx="3705">
                  <c:v>1237.05</c:v>
                </c:pt>
                <c:pt idx="3706">
                  <c:v>1237.06</c:v>
                </c:pt>
                <c:pt idx="3707">
                  <c:v>1237.07</c:v>
                </c:pt>
                <c:pt idx="3708">
                  <c:v>1237.08</c:v>
                </c:pt>
                <c:pt idx="3709">
                  <c:v>1237.0899999999999</c:v>
                </c:pt>
                <c:pt idx="3710">
                  <c:v>1237.0999999999999</c:v>
                </c:pt>
                <c:pt idx="3711">
                  <c:v>1237.1099999999999</c:v>
                </c:pt>
                <c:pt idx="3712">
                  <c:v>1237.1199999999999</c:v>
                </c:pt>
                <c:pt idx="3713">
                  <c:v>1237.1300000000001</c:v>
                </c:pt>
                <c:pt idx="3714">
                  <c:v>1237.1400000000001</c:v>
                </c:pt>
                <c:pt idx="3715">
                  <c:v>1237.1500000000001</c:v>
                </c:pt>
                <c:pt idx="3716">
                  <c:v>1237.1600000000001</c:v>
                </c:pt>
                <c:pt idx="3717">
                  <c:v>1237.17</c:v>
                </c:pt>
                <c:pt idx="3718">
                  <c:v>1237.18</c:v>
                </c:pt>
                <c:pt idx="3719">
                  <c:v>1237.19</c:v>
                </c:pt>
                <c:pt idx="3720">
                  <c:v>1237.2</c:v>
                </c:pt>
                <c:pt idx="3721">
                  <c:v>1237.21</c:v>
                </c:pt>
                <c:pt idx="3722">
                  <c:v>1237.22</c:v>
                </c:pt>
                <c:pt idx="3723">
                  <c:v>1237.23</c:v>
                </c:pt>
                <c:pt idx="3724">
                  <c:v>1237.24</c:v>
                </c:pt>
                <c:pt idx="3725">
                  <c:v>1237.25</c:v>
                </c:pt>
                <c:pt idx="3726">
                  <c:v>1237.26</c:v>
                </c:pt>
                <c:pt idx="3727">
                  <c:v>1237.27</c:v>
                </c:pt>
                <c:pt idx="3728">
                  <c:v>1237.28</c:v>
                </c:pt>
                <c:pt idx="3729">
                  <c:v>1237.29</c:v>
                </c:pt>
                <c:pt idx="3730">
                  <c:v>1237.3</c:v>
                </c:pt>
                <c:pt idx="3731">
                  <c:v>1237.31</c:v>
                </c:pt>
                <c:pt idx="3732">
                  <c:v>1237.32</c:v>
                </c:pt>
                <c:pt idx="3733">
                  <c:v>1237.33</c:v>
                </c:pt>
                <c:pt idx="3734">
                  <c:v>1237.3399999999999</c:v>
                </c:pt>
                <c:pt idx="3735">
                  <c:v>1237.3499999999999</c:v>
                </c:pt>
                <c:pt idx="3736">
                  <c:v>1237.3599999999999</c:v>
                </c:pt>
                <c:pt idx="3737">
                  <c:v>1237.3699999999999</c:v>
                </c:pt>
                <c:pt idx="3738">
                  <c:v>1237.3800000000001</c:v>
                </c:pt>
                <c:pt idx="3739">
                  <c:v>1237.3900000000001</c:v>
                </c:pt>
                <c:pt idx="3740">
                  <c:v>1237.4000000000001</c:v>
                </c:pt>
                <c:pt idx="3741">
                  <c:v>1237.4100000000001</c:v>
                </c:pt>
                <c:pt idx="3742">
                  <c:v>1237.42</c:v>
                </c:pt>
                <c:pt idx="3743">
                  <c:v>1237.43</c:v>
                </c:pt>
                <c:pt idx="3744">
                  <c:v>1237.44</c:v>
                </c:pt>
                <c:pt idx="3745">
                  <c:v>1237.45</c:v>
                </c:pt>
                <c:pt idx="3746">
                  <c:v>1237.46</c:v>
                </c:pt>
                <c:pt idx="3747">
                  <c:v>1237.47</c:v>
                </c:pt>
                <c:pt idx="3748">
                  <c:v>1237.48</c:v>
                </c:pt>
                <c:pt idx="3749">
                  <c:v>1237.49</c:v>
                </c:pt>
                <c:pt idx="3750">
                  <c:v>1237.5</c:v>
                </c:pt>
                <c:pt idx="3751">
                  <c:v>1237.51</c:v>
                </c:pt>
                <c:pt idx="3752">
                  <c:v>1237.52</c:v>
                </c:pt>
                <c:pt idx="3753">
                  <c:v>1237.53</c:v>
                </c:pt>
                <c:pt idx="3754">
                  <c:v>1237.54</c:v>
                </c:pt>
                <c:pt idx="3755">
                  <c:v>1237.55</c:v>
                </c:pt>
                <c:pt idx="3756">
                  <c:v>1237.56</c:v>
                </c:pt>
                <c:pt idx="3757">
                  <c:v>1237.57</c:v>
                </c:pt>
                <c:pt idx="3758">
                  <c:v>1237.58</c:v>
                </c:pt>
                <c:pt idx="3759">
                  <c:v>1237.5899999999999</c:v>
                </c:pt>
                <c:pt idx="3760">
                  <c:v>1237.5999999999999</c:v>
                </c:pt>
                <c:pt idx="3761">
                  <c:v>1237.6099999999999</c:v>
                </c:pt>
                <c:pt idx="3762">
                  <c:v>1237.6199999999999</c:v>
                </c:pt>
                <c:pt idx="3763">
                  <c:v>1237.6300000000001</c:v>
                </c:pt>
                <c:pt idx="3764">
                  <c:v>1237.6400000000001</c:v>
                </c:pt>
                <c:pt idx="3765">
                  <c:v>1237.6500000000001</c:v>
                </c:pt>
                <c:pt idx="3766">
                  <c:v>1237.6600000000001</c:v>
                </c:pt>
                <c:pt idx="3767">
                  <c:v>1237.67</c:v>
                </c:pt>
                <c:pt idx="3768">
                  <c:v>1237.68</c:v>
                </c:pt>
                <c:pt idx="3769">
                  <c:v>1237.69</c:v>
                </c:pt>
                <c:pt idx="3770">
                  <c:v>1237.7</c:v>
                </c:pt>
                <c:pt idx="3771">
                  <c:v>1237.71</c:v>
                </c:pt>
                <c:pt idx="3772">
                  <c:v>1237.72</c:v>
                </c:pt>
                <c:pt idx="3773">
                  <c:v>1237.73</c:v>
                </c:pt>
                <c:pt idx="3774">
                  <c:v>1237.74</c:v>
                </c:pt>
                <c:pt idx="3775">
                  <c:v>1237.75</c:v>
                </c:pt>
                <c:pt idx="3776">
                  <c:v>1237.76</c:v>
                </c:pt>
                <c:pt idx="3777">
                  <c:v>1237.77</c:v>
                </c:pt>
                <c:pt idx="3778">
                  <c:v>1237.78</c:v>
                </c:pt>
                <c:pt idx="3779">
                  <c:v>1237.79</c:v>
                </c:pt>
                <c:pt idx="3780">
                  <c:v>1237.8</c:v>
                </c:pt>
                <c:pt idx="3781">
                  <c:v>1237.81</c:v>
                </c:pt>
                <c:pt idx="3782">
                  <c:v>1237.82</c:v>
                </c:pt>
                <c:pt idx="3783">
                  <c:v>1237.83</c:v>
                </c:pt>
                <c:pt idx="3784">
                  <c:v>1237.8399999999999</c:v>
                </c:pt>
                <c:pt idx="3785">
                  <c:v>1237.8499999999999</c:v>
                </c:pt>
                <c:pt idx="3786">
                  <c:v>1237.8599999999999</c:v>
                </c:pt>
                <c:pt idx="3787">
                  <c:v>1237.8699999999999</c:v>
                </c:pt>
                <c:pt idx="3788">
                  <c:v>1237.8800000000001</c:v>
                </c:pt>
                <c:pt idx="3789">
                  <c:v>1237.8900000000001</c:v>
                </c:pt>
                <c:pt idx="3790">
                  <c:v>1237.9000000000001</c:v>
                </c:pt>
                <c:pt idx="3791">
                  <c:v>1237.9100000000001</c:v>
                </c:pt>
                <c:pt idx="3792">
                  <c:v>1237.92</c:v>
                </c:pt>
                <c:pt idx="3793">
                  <c:v>1237.93</c:v>
                </c:pt>
                <c:pt idx="3794">
                  <c:v>1237.94</c:v>
                </c:pt>
                <c:pt idx="3795">
                  <c:v>1237.95</c:v>
                </c:pt>
                <c:pt idx="3796">
                  <c:v>1237.96</c:v>
                </c:pt>
                <c:pt idx="3797">
                  <c:v>1237.97</c:v>
                </c:pt>
                <c:pt idx="3798">
                  <c:v>1237.98</c:v>
                </c:pt>
                <c:pt idx="3799">
                  <c:v>1237.99</c:v>
                </c:pt>
                <c:pt idx="3800">
                  <c:v>1238</c:v>
                </c:pt>
                <c:pt idx="3801">
                  <c:v>1238.01</c:v>
                </c:pt>
                <c:pt idx="3802">
                  <c:v>1238.02</c:v>
                </c:pt>
                <c:pt idx="3803">
                  <c:v>1238.03</c:v>
                </c:pt>
                <c:pt idx="3804">
                  <c:v>1238.04</c:v>
                </c:pt>
                <c:pt idx="3805">
                  <c:v>1238.05</c:v>
                </c:pt>
                <c:pt idx="3806">
                  <c:v>1238.06</c:v>
                </c:pt>
                <c:pt idx="3807">
                  <c:v>1238.07</c:v>
                </c:pt>
                <c:pt idx="3808">
                  <c:v>1238.08</c:v>
                </c:pt>
                <c:pt idx="3809">
                  <c:v>1238.0899999999999</c:v>
                </c:pt>
                <c:pt idx="3810">
                  <c:v>1238.0999999999999</c:v>
                </c:pt>
                <c:pt idx="3811">
                  <c:v>1238.1099999999999</c:v>
                </c:pt>
                <c:pt idx="3812">
                  <c:v>1238.1199999999999</c:v>
                </c:pt>
                <c:pt idx="3813">
                  <c:v>1238.1300000000001</c:v>
                </c:pt>
                <c:pt idx="3814">
                  <c:v>1238.1400000000001</c:v>
                </c:pt>
                <c:pt idx="3815">
                  <c:v>1238.1500000000001</c:v>
                </c:pt>
                <c:pt idx="3816">
                  <c:v>1238.1600000000001</c:v>
                </c:pt>
                <c:pt idx="3817">
                  <c:v>1238.17</c:v>
                </c:pt>
                <c:pt idx="3818">
                  <c:v>1238.18</c:v>
                </c:pt>
                <c:pt idx="3819">
                  <c:v>1238.19</c:v>
                </c:pt>
                <c:pt idx="3820">
                  <c:v>1238.2</c:v>
                </c:pt>
                <c:pt idx="3821">
                  <c:v>1238.21</c:v>
                </c:pt>
                <c:pt idx="3822">
                  <c:v>1238.22</c:v>
                </c:pt>
                <c:pt idx="3823">
                  <c:v>1238.23</c:v>
                </c:pt>
                <c:pt idx="3824">
                  <c:v>1238.24</c:v>
                </c:pt>
                <c:pt idx="3825">
                  <c:v>1238.25</c:v>
                </c:pt>
                <c:pt idx="3826">
                  <c:v>1238.26</c:v>
                </c:pt>
                <c:pt idx="3827">
                  <c:v>1238.27</c:v>
                </c:pt>
                <c:pt idx="3828">
                  <c:v>1238.28</c:v>
                </c:pt>
                <c:pt idx="3829">
                  <c:v>1238.29</c:v>
                </c:pt>
                <c:pt idx="3830">
                  <c:v>1238.3</c:v>
                </c:pt>
                <c:pt idx="3831">
                  <c:v>1238.31</c:v>
                </c:pt>
                <c:pt idx="3832">
                  <c:v>1238.32</c:v>
                </c:pt>
                <c:pt idx="3833">
                  <c:v>1238.33</c:v>
                </c:pt>
                <c:pt idx="3834">
                  <c:v>1238.3399999999999</c:v>
                </c:pt>
                <c:pt idx="3835">
                  <c:v>1238.3499999999999</c:v>
                </c:pt>
                <c:pt idx="3836">
                  <c:v>1238.3599999999999</c:v>
                </c:pt>
                <c:pt idx="3837">
                  <c:v>1238.3699999999999</c:v>
                </c:pt>
                <c:pt idx="3838">
                  <c:v>1238.3800000000001</c:v>
                </c:pt>
                <c:pt idx="3839">
                  <c:v>1238.3900000000001</c:v>
                </c:pt>
                <c:pt idx="3840">
                  <c:v>1238.4000000000001</c:v>
                </c:pt>
                <c:pt idx="3841">
                  <c:v>1238.4100000000001</c:v>
                </c:pt>
                <c:pt idx="3842">
                  <c:v>1238.42</c:v>
                </c:pt>
                <c:pt idx="3843">
                  <c:v>1238.43</c:v>
                </c:pt>
                <c:pt idx="3844">
                  <c:v>1238.44</c:v>
                </c:pt>
                <c:pt idx="3845">
                  <c:v>1238.45</c:v>
                </c:pt>
                <c:pt idx="3846">
                  <c:v>1238.46</c:v>
                </c:pt>
                <c:pt idx="3847">
                  <c:v>1238.47</c:v>
                </c:pt>
                <c:pt idx="3848">
                  <c:v>1238.48</c:v>
                </c:pt>
                <c:pt idx="3849">
                  <c:v>1238.49</c:v>
                </c:pt>
                <c:pt idx="3850">
                  <c:v>1238.5</c:v>
                </c:pt>
                <c:pt idx="3851">
                  <c:v>1238.51</c:v>
                </c:pt>
                <c:pt idx="3852">
                  <c:v>1238.52</c:v>
                </c:pt>
                <c:pt idx="3853">
                  <c:v>1238.53</c:v>
                </c:pt>
                <c:pt idx="3854">
                  <c:v>1238.54</c:v>
                </c:pt>
                <c:pt idx="3855">
                  <c:v>1238.55</c:v>
                </c:pt>
                <c:pt idx="3856">
                  <c:v>1238.56</c:v>
                </c:pt>
                <c:pt idx="3857">
                  <c:v>1238.57</c:v>
                </c:pt>
                <c:pt idx="3858">
                  <c:v>1238.58</c:v>
                </c:pt>
                <c:pt idx="3859">
                  <c:v>1238.5899999999999</c:v>
                </c:pt>
                <c:pt idx="3860">
                  <c:v>1238.5999999999999</c:v>
                </c:pt>
                <c:pt idx="3861">
                  <c:v>1238.6099999999999</c:v>
                </c:pt>
                <c:pt idx="3862">
                  <c:v>1238.6199999999999</c:v>
                </c:pt>
                <c:pt idx="3863">
                  <c:v>1238.6300000000001</c:v>
                </c:pt>
                <c:pt idx="3864">
                  <c:v>1238.6400000000001</c:v>
                </c:pt>
                <c:pt idx="3865">
                  <c:v>1238.6500000000001</c:v>
                </c:pt>
                <c:pt idx="3866">
                  <c:v>1238.6600000000001</c:v>
                </c:pt>
                <c:pt idx="3867">
                  <c:v>1238.67</c:v>
                </c:pt>
                <c:pt idx="3868">
                  <c:v>1238.68</c:v>
                </c:pt>
                <c:pt idx="3869">
                  <c:v>1238.69</c:v>
                </c:pt>
                <c:pt idx="3870">
                  <c:v>1238.7</c:v>
                </c:pt>
                <c:pt idx="3871">
                  <c:v>1238.71</c:v>
                </c:pt>
                <c:pt idx="3872">
                  <c:v>1238.72</c:v>
                </c:pt>
                <c:pt idx="3873">
                  <c:v>1238.73</c:v>
                </c:pt>
                <c:pt idx="3874">
                  <c:v>1238.74</c:v>
                </c:pt>
                <c:pt idx="3875">
                  <c:v>1238.75</c:v>
                </c:pt>
                <c:pt idx="3876">
                  <c:v>1238.76</c:v>
                </c:pt>
                <c:pt idx="3877">
                  <c:v>1238.77</c:v>
                </c:pt>
                <c:pt idx="3878">
                  <c:v>1238.78</c:v>
                </c:pt>
                <c:pt idx="3879">
                  <c:v>1238.79</c:v>
                </c:pt>
                <c:pt idx="3880">
                  <c:v>1238.8</c:v>
                </c:pt>
                <c:pt idx="3881">
                  <c:v>1238.81</c:v>
                </c:pt>
                <c:pt idx="3882">
                  <c:v>1238.82</c:v>
                </c:pt>
                <c:pt idx="3883">
                  <c:v>1238.83</c:v>
                </c:pt>
                <c:pt idx="3884">
                  <c:v>1238.8399999999999</c:v>
                </c:pt>
                <c:pt idx="3885">
                  <c:v>1238.8499999999999</c:v>
                </c:pt>
                <c:pt idx="3886">
                  <c:v>1238.8599999999999</c:v>
                </c:pt>
                <c:pt idx="3887">
                  <c:v>1238.8699999999999</c:v>
                </c:pt>
                <c:pt idx="3888">
                  <c:v>1238.8800000000001</c:v>
                </c:pt>
                <c:pt idx="3889">
                  <c:v>1238.8900000000001</c:v>
                </c:pt>
                <c:pt idx="3890">
                  <c:v>1238.9000000000001</c:v>
                </c:pt>
                <c:pt idx="3891">
                  <c:v>1238.9100000000001</c:v>
                </c:pt>
                <c:pt idx="3892">
                  <c:v>1238.92</c:v>
                </c:pt>
                <c:pt idx="3893">
                  <c:v>1238.93</c:v>
                </c:pt>
                <c:pt idx="3894">
                  <c:v>1238.94</c:v>
                </c:pt>
                <c:pt idx="3895">
                  <c:v>1238.95</c:v>
                </c:pt>
                <c:pt idx="3896">
                  <c:v>1238.96</c:v>
                </c:pt>
                <c:pt idx="3897">
                  <c:v>1238.97</c:v>
                </c:pt>
                <c:pt idx="3898">
                  <c:v>1238.98</c:v>
                </c:pt>
                <c:pt idx="3899">
                  <c:v>1238.99</c:v>
                </c:pt>
                <c:pt idx="3900">
                  <c:v>1239</c:v>
                </c:pt>
                <c:pt idx="3901">
                  <c:v>1239.01</c:v>
                </c:pt>
                <c:pt idx="3902">
                  <c:v>1239.02</c:v>
                </c:pt>
                <c:pt idx="3903">
                  <c:v>1239.03</c:v>
                </c:pt>
                <c:pt idx="3904">
                  <c:v>1239.04</c:v>
                </c:pt>
                <c:pt idx="3905">
                  <c:v>1239.05</c:v>
                </c:pt>
                <c:pt idx="3906">
                  <c:v>1239.06</c:v>
                </c:pt>
                <c:pt idx="3907">
                  <c:v>1239.07</c:v>
                </c:pt>
                <c:pt idx="3908">
                  <c:v>1239.08</c:v>
                </c:pt>
                <c:pt idx="3909">
                  <c:v>1239.0899999999999</c:v>
                </c:pt>
                <c:pt idx="3910">
                  <c:v>1239.0999999999999</c:v>
                </c:pt>
                <c:pt idx="3911">
                  <c:v>1239.1099999999999</c:v>
                </c:pt>
                <c:pt idx="3912">
                  <c:v>1239.1199999999999</c:v>
                </c:pt>
                <c:pt idx="3913">
                  <c:v>1239.1300000000001</c:v>
                </c:pt>
                <c:pt idx="3914">
                  <c:v>1239.1400000000001</c:v>
                </c:pt>
                <c:pt idx="3915">
                  <c:v>1239.1500000000001</c:v>
                </c:pt>
                <c:pt idx="3916">
                  <c:v>1239.1600000000001</c:v>
                </c:pt>
                <c:pt idx="3917">
                  <c:v>1239.17</c:v>
                </c:pt>
                <c:pt idx="3918">
                  <c:v>1239.18</c:v>
                </c:pt>
                <c:pt idx="3919">
                  <c:v>1239.19</c:v>
                </c:pt>
                <c:pt idx="3920">
                  <c:v>1239.2</c:v>
                </c:pt>
                <c:pt idx="3921">
                  <c:v>1239.21</c:v>
                </c:pt>
                <c:pt idx="3922">
                  <c:v>1239.22</c:v>
                </c:pt>
                <c:pt idx="3923">
                  <c:v>1239.23</c:v>
                </c:pt>
                <c:pt idx="3924">
                  <c:v>1239.24</c:v>
                </c:pt>
                <c:pt idx="3925">
                  <c:v>1239.25</c:v>
                </c:pt>
                <c:pt idx="3926">
                  <c:v>1239.26</c:v>
                </c:pt>
                <c:pt idx="3927">
                  <c:v>1239.27</c:v>
                </c:pt>
                <c:pt idx="3928">
                  <c:v>1239.28</c:v>
                </c:pt>
                <c:pt idx="3929">
                  <c:v>1239.29</c:v>
                </c:pt>
                <c:pt idx="3930">
                  <c:v>1239.3</c:v>
                </c:pt>
                <c:pt idx="3931">
                  <c:v>1239.31</c:v>
                </c:pt>
                <c:pt idx="3932">
                  <c:v>1239.32</c:v>
                </c:pt>
                <c:pt idx="3933">
                  <c:v>1239.33</c:v>
                </c:pt>
                <c:pt idx="3934">
                  <c:v>1239.3399999999999</c:v>
                </c:pt>
                <c:pt idx="3935">
                  <c:v>1239.3499999999999</c:v>
                </c:pt>
                <c:pt idx="3936">
                  <c:v>1239.3599999999999</c:v>
                </c:pt>
                <c:pt idx="3937">
                  <c:v>1239.3699999999999</c:v>
                </c:pt>
                <c:pt idx="3938">
                  <c:v>1239.3800000000001</c:v>
                </c:pt>
                <c:pt idx="3939">
                  <c:v>1239.3900000000001</c:v>
                </c:pt>
                <c:pt idx="3940">
                  <c:v>1239.4000000000001</c:v>
                </c:pt>
                <c:pt idx="3941">
                  <c:v>1239.4100000000001</c:v>
                </c:pt>
                <c:pt idx="3942">
                  <c:v>1239.42</c:v>
                </c:pt>
                <c:pt idx="3943">
                  <c:v>1239.43</c:v>
                </c:pt>
                <c:pt idx="3944">
                  <c:v>1239.44</c:v>
                </c:pt>
                <c:pt idx="3945">
                  <c:v>1239.45</c:v>
                </c:pt>
                <c:pt idx="3946">
                  <c:v>1239.46</c:v>
                </c:pt>
                <c:pt idx="3947">
                  <c:v>1239.47</c:v>
                </c:pt>
                <c:pt idx="3948">
                  <c:v>1239.48</c:v>
                </c:pt>
                <c:pt idx="3949">
                  <c:v>1239.49</c:v>
                </c:pt>
                <c:pt idx="3950">
                  <c:v>1239.5</c:v>
                </c:pt>
                <c:pt idx="3951">
                  <c:v>1239.51</c:v>
                </c:pt>
                <c:pt idx="3952">
                  <c:v>1239.52</c:v>
                </c:pt>
                <c:pt idx="3953">
                  <c:v>1239.53</c:v>
                </c:pt>
                <c:pt idx="3954">
                  <c:v>1239.54</c:v>
                </c:pt>
                <c:pt idx="3955">
                  <c:v>1239.55</c:v>
                </c:pt>
                <c:pt idx="3956">
                  <c:v>1239.56</c:v>
                </c:pt>
                <c:pt idx="3957">
                  <c:v>1239.57</c:v>
                </c:pt>
                <c:pt idx="3958">
                  <c:v>1239.58</c:v>
                </c:pt>
                <c:pt idx="3959">
                  <c:v>1239.5899999999999</c:v>
                </c:pt>
                <c:pt idx="3960">
                  <c:v>1239.5999999999999</c:v>
                </c:pt>
                <c:pt idx="3961">
                  <c:v>1239.6099999999999</c:v>
                </c:pt>
                <c:pt idx="3962">
                  <c:v>1239.6199999999999</c:v>
                </c:pt>
                <c:pt idx="3963">
                  <c:v>1239.6300000000001</c:v>
                </c:pt>
                <c:pt idx="3964">
                  <c:v>1239.6400000000001</c:v>
                </c:pt>
                <c:pt idx="3965">
                  <c:v>1239.6500000000001</c:v>
                </c:pt>
                <c:pt idx="3966">
                  <c:v>1239.6600000000001</c:v>
                </c:pt>
                <c:pt idx="3967">
                  <c:v>1239.67</c:v>
                </c:pt>
                <c:pt idx="3968">
                  <c:v>1239.68</c:v>
                </c:pt>
                <c:pt idx="3969">
                  <c:v>1239.69</c:v>
                </c:pt>
                <c:pt idx="3970">
                  <c:v>1239.7</c:v>
                </c:pt>
                <c:pt idx="3971">
                  <c:v>1239.71</c:v>
                </c:pt>
                <c:pt idx="3972">
                  <c:v>1239.72</c:v>
                </c:pt>
                <c:pt idx="3973">
                  <c:v>1239.73</c:v>
                </c:pt>
                <c:pt idx="3974">
                  <c:v>1239.74</c:v>
                </c:pt>
                <c:pt idx="3975">
                  <c:v>1239.75</c:v>
                </c:pt>
                <c:pt idx="3976">
                  <c:v>1239.76</c:v>
                </c:pt>
                <c:pt idx="3977">
                  <c:v>1239.77</c:v>
                </c:pt>
                <c:pt idx="3978">
                  <c:v>1239.78</c:v>
                </c:pt>
                <c:pt idx="3979">
                  <c:v>1239.79</c:v>
                </c:pt>
                <c:pt idx="3980">
                  <c:v>1239.8</c:v>
                </c:pt>
                <c:pt idx="3981">
                  <c:v>1239.81</c:v>
                </c:pt>
                <c:pt idx="3982">
                  <c:v>1239.82</c:v>
                </c:pt>
                <c:pt idx="3983">
                  <c:v>1239.83</c:v>
                </c:pt>
                <c:pt idx="3984">
                  <c:v>1239.8399999999999</c:v>
                </c:pt>
                <c:pt idx="3985">
                  <c:v>1239.8499999999999</c:v>
                </c:pt>
                <c:pt idx="3986">
                  <c:v>1239.8599999999999</c:v>
                </c:pt>
                <c:pt idx="3987">
                  <c:v>1239.8699999999999</c:v>
                </c:pt>
                <c:pt idx="3988">
                  <c:v>1239.8800000000001</c:v>
                </c:pt>
                <c:pt idx="3989">
                  <c:v>1239.8900000000001</c:v>
                </c:pt>
                <c:pt idx="3990">
                  <c:v>1239.9000000000001</c:v>
                </c:pt>
                <c:pt idx="3991">
                  <c:v>1239.9100000000001</c:v>
                </c:pt>
                <c:pt idx="3992">
                  <c:v>1239.92</c:v>
                </c:pt>
                <c:pt idx="3993">
                  <c:v>1239.93</c:v>
                </c:pt>
                <c:pt idx="3994">
                  <c:v>1239.94</c:v>
                </c:pt>
                <c:pt idx="3995">
                  <c:v>1239.95</c:v>
                </c:pt>
                <c:pt idx="3996">
                  <c:v>1239.96</c:v>
                </c:pt>
                <c:pt idx="3997">
                  <c:v>1239.97</c:v>
                </c:pt>
                <c:pt idx="3998">
                  <c:v>1239.98</c:v>
                </c:pt>
                <c:pt idx="3999">
                  <c:v>1239.99</c:v>
                </c:pt>
                <c:pt idx="4000">
                  <c:v>1240</c:v>
                </c:pt>
                <c:pt idx="4001">
                  <c:v>1240.01</c:v>
                </c:pt>
                <c:pt idx="4002">
                  <c:v>1240.02</c:v>
                </c:pt>
                <c:pt idx="4003">
                  <c:v>1240.03</c:v>
                </c:pt>
                <c:pt idx="4004">
                  <c:v>1240.04</c:v>
                </c:pt>
                <c:pt idx="4005">
                  <c:v>1240.05</c:v>
                </c:pt>
                <c:pt idx="4006">
                  <c:v>1240.06</c:v>
                </c:pt>
                <c:pt idx="4007">
                  <c:v>1240.07</c:v>
                </c:pt>
                <c:pt idx="4008">
                  <c:v>1240.08</c:v>
                </c:pt>
                <c:pt idx="4009">
                  <c:v>1240.0899999999999</c:v>
                </c:pt>
                <c:pt idx="4010">
                  <c:v>1240.0999999999999</c:v>
                </c:pt>
                <c:pt idx="4011">
                  <c:v>1240.1099999999999</c:v>
                </c:pt>
                <c:pt idx="4012">
                  <c:v>1240.1199999999999</c:v>
                </c:pt>
                <c:pt idx="4013">
                  <c:v>1240.1300000000001</c:v>
                </c:pt>
                <c:pt idx="4014">
                  <c:v>1240.1400000000001</c:v>
                </c:pt>
                <c:pt idx="4015">
                  <c:v>1240.1500000000001</c:v>
                </c:pt>
                <c:pt idx="4016">
                  <c:v>1240.1600000000001</c:v>
                </c:pt>
                <c:pt idx="4017">
                  <c:v>1240.17</c:v>
                </c:pt>
                <c:pt idx="4018">
                  <c:v>1240.18</c:v>
                </c:pt>
                <c:pt idx="4019">
                  <c:v>1240.19</c:v>
                </c:pt>
                <c:pt idx="4020">
                  <c:v>1240.2</c:v>
                </c:pt>
                <c:pt idx="4021">
                  <c:v>1240.21</c:v>
                </c:pt>
                <c:pt idx="4022">
                  <c:v>1240.22</c:v>
                </c:pt>
                <c:pt idx="4023">
                  <c:v>1240.23</c:v>
                </c:pt>
                <c:pt idx="4024">
                  <c:v>1240.24</c:v>
                </c:pt>
                <c:pt idx="4025">
                  <c:v>1240.25</c:v>
                </c:pt>
                <c:pt idx="4026">
                  <c:v>1240.26</c:v>
                </c:pt>
                <c:pt idx="4027">
                  <c:v>1240.27</c:v>
                </c:pt>
                <c:pt idx="4028">
                  <c:v>1240.28</c:v>
                </c:pt>
                <c:pt idx="4029">
                  <c:v>1240.29</c:v>
                </c:pt>
                <c:pt idx="4030">
                  <c:v>1240.3</c:v>
                </c:pt>
                <c:pt idx="4031">
                  <c:v>1240.31</c:v>
                </c:pt>
                <c:pt idx="4032">
                  <c:v>1240.32</c:v>
                </c:pt>
                <c:pt idx="4033">
                  <c:v>1240.33</c:v>
                </c:pt>
                <c:pt idx="4034">
                  <c:v>1240.3399999999999</c:v>
                </c:pt>
                <c:pt idx="4035">
                  <c:v>1240.3499999999999</c:v>
                </c:pt>
                <c:pt idx="4036">
                  <c:v>1240.3599999999999</c:v>
                </c:pt>
                <c:pt idx="4037">
                  <c:v>1240.3699999999999</c:v>
                </c:pt>
                <c:pt idx="4038">
                  <c:v>1240.3800000000001</c:v>
                </c:pt>
                <c:pt idx="4039">
                  <c:v>1240.3900000000001</c:v>
                </c:pt>
                <c:pt idx="4040">
                  <c:v>1240.4000000000001</c:v>
                </c:pt>
                <c:pt idx="4041">
                  <c:v>1240.4100000000001</c:v>
                </c:pt>
                <c:pt idx="4042">
                  <c:v>1240.42</c:v>
                </c:pt>
                <c:pt idx="4043">
                  <c:v>1240.43</c:v>
                </c:pt>
                <c:pt idx="4044">
                  <c:v>1240.44</c:v>
                </c:pt>
                <c:pt idx="4045">
                  <c:v>1240.45</c:v>
                </c:pt>
                <c:pt idx="4046">
                  <c:v>1240.46</c:v>
                </c:pt>
                <c:pt idx="4047">
                  <c:v>1240.47</c:v>
                </c:pt>
                <c:pt idx="4048">
                  <c:v>1240.48</c:v>
                </c:pt>
                <c:pt idx="4049">
                  <c:v>1240.49</c:v>
                </c:pt>
                <c:pt idx="4050">
                  <c:v>1240.5</c:v>
                </c:pt>
                <c:pt idx="4051">
                  <c:v>1240.51</c:v>
                </c:pt>
                <c:pt idx="4052">
                  <c:v>1240.52</c:v>
                </c:pt>
                <c:pt idx="4053">
                  <c:v>1240.53</c:v>
                </c:pt>
                <c:pt idx="4054">
                  <c:v>1240.54</c:v>
                </c:pt>
                <c:pt idx="4055">
                  <c:v>1240.55</c:v>
                </c:pt>
                <c:pt idx="4056">
                  <c:v>1240.56</c:v>
                </c:pt>
                <c:pt idx="4057">
                  <c:v>1240.57</c:v>
                </c:pt>
                <c:pt idx="4058">
                  <c:v>1240.58</c:v>
                </c:pt>
                <c:pt idx="4059">
                  <c:v>1240.5899999999999</c:v>
                </c:pt>
                <c:pt idx="4060">
                  <c:v>1240.5999999999999</c:v>
                </c:pt>
                <c:pt idx="4061">
                  <c:v>1240.6099999999999</c:v>
                </c:pt>
                <c:pt idx="4062">
                  <c:v>1240.6199999999999</c:v>
                </c:pt>
                <c:pt idx="4063">
                  <c:v>1240.6300000000001</c:v>
                </c:pt>
                <c:pt idx="4064">
                  <c:v>1240.6400000000001</c:v>
                </c:pt>
                <c:pt idx="4065">
                  <c:v>1240.6500000000001</c:v>
                </c:pt>
                <c:pt idx="4066">
                  <c:v>1240.6600000000001</c:v>
                </c:pt>
                <c:pt idx="4067">
                  <c:v>1240.67</c:v>
                </c:pt>
                <c:pt idx="4068">
                  <c:v>1240.68</c:v>
                </c:pt>
                <c:pt idx="4069">
                  <c:v>1240.69</c:v>
                </c:pt>
                <c:pt idx="4070">
                  <c:v>1240.7</c:v>
                </c:pt>
                <c:pt idx="4071">
                  <c:v>1240.71</c:v>
                </c:pt>
                <c:pt idx="4072">
                  <c:v>1240.72</c:v>
                </c:pt>
                <c:pt idx="4073">
                  <c:v>1240.73</c:v>
                </c:pt>
                <c:pt idx="4074">
                  <c:v>1240.74</c:v>
                </c:pt>
                <c:pt idx="4075">
                  <c:v>1240.75</c:v>
                </c:pt>
                <c:pt idx="4076">
                  <c:v>1240.76</c:v>
                </c:pt>
                <c:pt idx="4077">
                  <c:v>1240.77</c:v>
                </c:pt>
                <c:pt idx="4078">
                  <c:v>1240.78</c:v>
                </c:pt>
                <c:pt idx="4079">
                  <c:v>1240.79</c:v>
                </c:pt>
                <c:pt idx="4080">
                  <c:v>1240.8</c:v>
                </c:pt>
                <c:pt idx="4081">
                  <c:v>1240.81</c:v>
                </c:pt>
                <c:pt idx="4082">
                  <c:v>1240.82</c:v>
                </c:pt>
                <c:pt idx="4083">
                  <c:v>1240.83</c:v>
                </c:pt>
                <c:pt idx="4084">
                  <c:v>1240.8399999999999</c:v>
                </c:pt>
                <c:pt idx="4085">
                  <c:v>1240.8499999999999</c:v>
                </c:pt>
                <c:pt idx="4086">
                  <c:v>1240.8599999999999</c:v>
                </c:pt>
                <c:pt idx="4087">
                  <c:v>1240.8699999999999</c:v>
                </c:pt>
                <c:pt idx="4088">
                  <c:v>1240.8800000000001</c:v>
                </c:pt>
                <c:pt idx="4089">
                  <c:v>1240.8900000000001</c:v>
                </c:pt>
                <c:pt idx="4090">
                  <c:v>1240.9000000000001</c:v>
                </c:pt>
                <c:pt idx="4091">
                  <c:v>1240.9100000000001</c:v>
                </c:pt>
                <c:pt idx="4092">
                  <c:v>1240.92</c:v>
                </c:pt>
                <c:pt idx="4093">
                  <c:v>1240.93</c:v>
                </c:pt>
                <c:pt idx="4094">
                  <c:v>1240.94</c:v>
                </c:pt>
                <c:pt idx="4095">
                  <c:v>1240.95</c:v>
                </c:pt>
                <c:pt idx="4096">
                  <c:v>1240.96</c:v>
                </c:pt>
                <c:pt idx="4097">
                  <c:v>1240.97</c:v>
                </c:pt>
                <c:pt idx="4098">
                  <c:v>1240.98</c:v>
                </c:pt>
                <c:pt idx="4099">
                  <c:v>1240.99</c:v>
                </c:pt>
                <c:pt idx="4100">
                  <c:v>1241</c:v>
                </c:pt>
                <c:pt idx="4101">
                  <c:v>1241.01</c:v>
                </c:pt>
                <c:pt idx="4102">
                  <c:v>1241.02</c:v>
                </c:pt>
                <c:pt idx="4103">
                  <c:v>1241.03</c:v>
                </c:pt>
                <c:pt idx="4104">
                  <c:v>1241.04</c:v>
                </c:pt>
                <c:pt idx="4105">
                  <c:v>1241.05</c:v>
                </c:pt>
                <c:pt idx="4106">
                  <c:v>1241.06</c:v>
                </c:pt>
                <c:pt idx="4107">
                  <c:v>1241.07</c:v>
                </c:pt>
                <c:pt idx="4108">
                  <c:v>1241.08</c:v>
                </c:pt>
                <c:pt idx="4109">
                  <c:v>1241.0899999999999</c:v>
                </c:pt>
                <c:pt idx="4110">
                  <c:v>1241.0999999999999</c:v>
                </c:pt>
                <c:pt idx="4111">
                  <c:v>1241.1099999999999</c:v>
                </c:pt>
                <c:pt idx="4112">
                  <c:v>1241.1199999999999</c:v>
                </c:pt>
                <c:pt idx="4113">
                  <c:v>1241.1300000000001</c:v>
                </c:pt>
                <c:pt idx="4114">
                  <c:v>1241.1400000000001</c:v>
                </c:pt>
                <c:pt idx="4115">
                  <c:v>1241.1500000000001</c:v>
                </c:pt>
                <c:pt idx="4116">
                  <c:v>1241.1600000000001</c:v>
                </c:pt>
                <c:pt idx="4117">
                  <c:v>1241.17</c:v>
                </c:pt>
                <c:pt idx="4118">
                  <c:v>1241.18</c:v>
                </c:pt>
                <c:pt idx="4119">
                  <c:v>1241.19</c:v>
                </c:pt>
                <c:pt idx="4120">
                  <c:v>1241.2</c:v>
                </c:pt>
                <c:pt idx="4121">
                  <c:v>1241.21</c:v>
                </c:pt>
                <c:pt idx="4122">
                  <c:v>1241.22</c:v>
                </c:pt>
                <c:pt idx="4123">
                  <c:v>1241.23</c:v>
                </c:pt>
                <c:pt idx="4124">
                  <c:v>1241.24</c:v>
                </c:pt>
                <c:pt idx="4125">
                  <c:v>1241.25</c:v>
                </c:pt>
                <c:pt idx="4126">
                  <c:v>1241.26</c:v>
                </c:pt>
                <c:pt idx="4127">
                  <c:v>1241.27</c:v>
                </c:pt>
                <c:pt idx="4128">
                  <c:v>1241.28</c:v>
                </c:pt>
                <c:pt idx="4129">
                  <c:v>1241.29</c:v>
                </c:pt>
                <c:pt idx="4130">
                  <c:v>1241.3</c:v>
                </c:pt>
                <c:pt idx="4131">
                  <c:v>1241.31</c:v>
                </c:pt>
                <c:pt idx="4132">
                  <c:v>1241.32</c:v>
                </c:pt>
                <c:pt idx="4133">
                  <c:v>1241.33</c:v>
                </c:pt>
                <c:pt idx="4134">
                  <c:v>1241.3399999999999</c:v>
                </c:pt>
                <c:pt idx="4135">
                  <c:v>1241.3499999999999</c:v>
                </c:pt>
                <c:pt idx="4136">
                  <c:v>1241.3599999999999</c:v>
                </c:pt>
                <c:pt idx="4137">
                  <c:v>1241.3699999999999</c:v>
                </c:pt>
                <c:pt idx="4138">
                  <c:v>1241.3800000000001</c:v>
                </c:pt>
                <c:pt idx="4139">
                  <c:v>1241.3900000000001</c:v>
                </c:pt>
                <c:pt idx="4140">
                  <c:v>1241.4000000000001</c:v>
                </c:pt>
                <c:pt idx="4141">
                  <c:v>1241.4100000000001</c:v>
                </c:pt>
                <c:pt idx="4142">
                  <c:v>1241.42</c:v>
                </c:pt>
                <c:pt idx="4143">
                  <c:v>1241.43</c:v>
                </c:pt>
                <c:pt idx="4144">
                  <c:v>1241.44</c:v>
                </c:pt>
                <c:pt idx="4145">
                  <c:v>1241.45</c:v>
                </c:pt>
                <c:pt idx="4146">
                  <c:v>1241.46</c:v>
                </c:pt>
                <c:pt idx="4147">
                  <c:v>1241.47</c:v>
                </c:pt>
                <c:pt idx="4148">
                  <c:v>1241.48</c:v>
                </c:pt>
                <c:pt idx="4149">
                  <c:v>1241.49</c:v>
                </c:pt>
                <c:pt idx="4150">
                  <c:v>1241.5</c:v>
                </c:pt>
                <c:pt idx="4151">
                  <c:v>1241.51</c:v>
                </c:pt>
                <c:pt idx="4152">
                  <c:v>1241.52</c:v>
                </c:pt>
                <c:pt idx="4153">
                  <c:v>1241.53</c:v>
                </c:pt>
                <c:pt idx="4154">
                  <c:v>1241.54</c:v>
                </c:pt>
                <c:pt idx="4155">
                  <c:v>1241.55</c:v>
                </c:pt>
                <c:pt idx="4156">
                  <c:v>1241.56</c:v>
                </c:pt>
                <c:pt idx="4157">
                  <c:v>1241.57</c:v>
                </c:pt>
                <c:pt idx="4158">
                  <c:v>1241.58</c:v>
                </c:pt>
                <c:pt idx="4159">
                  <c:v>1241.5899999999999</c:v>
                </c:pt>
                <c:pt idx="4160">
                  <c:v>1241.5999999999999</c:v>
                </c:pt>
                <c:pt idx="4161">
                  <c:v>1241.6099999999999</c:v>
                </c:pt>
                <c:pt idx="4162">
                  <c:v>1241.6199999999999</c:v>
                </c:pt>
                <c:pt idx="4163">
                  <c:v>1241.6300000000001</c:v>
                </c:pt>
                <c:pt idx="4164">
                  <c:v>1241.6400000000001</c:v>
                </c:pt>
                <c:pt idx="4165">
                  <c:v>1241.6500000000001</c:v>
                </c:pt>
                <c:pt idx="4166">
                  <c:v>1241.6600000000001</c:v>
                </c:pt>
                <c:pt idx="4167">
                  <c:v>1241.67</c:v>
                </c:pt>
                <c:pt idx="4168">
                  <c:v>1241.68</c:v>
                </c:pt>
                <c:pt idx="4169">
                  <c:v>1241.69</c:v>
                </c:pt>
                <c:pt idx="4170">
                  <c:v>1241.7</c:v>
                </c:pt>
                <c:pt idx="4171">
                  <c:v>1241.71</c:v>
                </c:pt>
                <c:pt idx="4172">
                  <c:v>1241.72</c:v>
                </c:pt>
                <c:pt idx="4173">
                  <c:v>1241.73</c:v>
                </c:pt>
                <c:pt idx="4174">
                  <c:v>1241.74</c:v>
                </c:pt>
                <c:pt idx="4175">
                  <c:v>1241.75</c:v>
                </c:pt>
                <c:pt idx="4176">
                  <c:v>1241.76</c:v>
                </c:pt>
                <c:pt idx="4177">
                  <c:v>1241.77</c:v>
                </c:pt>
                <c:pt idx="4178">
                  <c:v>1241.78</c:v>
                </c:pt>
                <c:pt idx="4179">
                  <c:v>1241.79</c:v>
                </c:pt>
                <c:pt idx="4180">
                  <c:v>1241.8</c:v>
                </c:pt>
                <c:pt idx="4181">
                  <c:v>1241.81</c:v>
                </c:pt>
                <c:pt idx="4182">
                  <c:v>1241.82</c:v>
                </c:pt>
                <c:pt idx="4183">
                  <c:v>1241.83</c:v>
                </c:pt>
                <c:pt idx="4184">
                  <c:v>1241.8399999999999</c:v>
                </c:pt>
                <c:pt idx="4185">
                  <c:v>1241.8499999999999</c:v>
                </c:pt>
                <c:pt idx="4186">
                  <c:v>1241.8599999999999</c:v>
                </c:pt>
                <c:pt idx="4187">
                  <c:v>1241.8699999999999</c:v>
                </c:pt>
                <c:pt idx="4188">
                  <c:v>1241.8800000000001</c:v>
                </c:pt>
                <c:pt idx="4189">
                  <c:v>1241.8900000000001</c:v>
                </c:pt>
                <c:pt idx="4190">
                  <c:v>1241.9000000000001</c:v>
                </c:pt>
                <c:pt idx="4191">
                  <c:v>1241.9100000000001</c:v>
                </c:pt>
                <c:pt idx="4192">
                  <c:v>1241.92</c:v>
                </c:pt>
                <c:pt idx="4193">
                  <c:v>1241.93</c:v>
                </c:pt>
                <c:pt idx="4194">
                  <c:v>1241.94</c:v>
                </c:pt>
                <c:pt idx="4195">
                  <c:v>1241.95</c:v>
                </c:pt>
                <c:pt idx="4196">
                  <c:v>1241.96</c:v>
                </c:pt>
                <c:pt idx="4197">
                  <c:v>1241.97</c:v>
                </c:pt>
                <c:pt idx="4198">
                  <c:v>1241.98</c:v>
                </c:pt>
                <c:pt idx="4199">
                  <c:v>1241.99</c:v>
                </c:pt>
                <c:pt idx="4200">
                  <c:v>1242</c:v>
                </c:pt>
                <c:pt idx="4201">
                  <c:v>1242.01</c:v>
                </c:pt>
                <c:pt idx="4202">
                  <c:v>1242.02</c:v>
                </c:pt>
                <c:pt idx="4203">
                  <c:v>1242.03</c:v>
                </c:pt>
                <c:pt idx="4204">
                  <c:v>1242.04</c:v>
                </c:pt>
                <c:pt idx="4205">
                  <c:v>1242.05</c:v>
                </c:pt>
                <c:pt idx="4206">
                  <c:v>1242.06</c:v>
                </c:pt>
                <c:pt idx="4207">
                  <c:v>1242.07</c:v>
                </c:pt>
                <c:pt idx="4208">
                  <c:v>1242.08</c:v>
                </c:pt>
                <c:pt idx="4209">
                  <c:v>1242.0899999999999</c:v>
                </c:pt>
                <c:pt idx="4210">
                  <c:v>1242.0999999999999</c:v>
                </c:pt>
                <c:pt idx="4211">
                  <c:v>1242.1099999999999</c:v>
                </c:pt>
                <c:pt idx="4212">
                  <c:v>1242.1199999999999</c:v>
                </c:pt>
                <c:pt idx="4213">
                  <c:v>1242.1300000000001</c:v>
                </c:pt>
                <c:pt idx="4214">
                  <c:v>1242.1400000000001</c:v>
                </c:pt>
                <c:pt idx="4215">
                  <c:v>1242.1500000000001</c:v>
                </c:pt>
                <c:pt idx="4216">
                  <c:v>1242.1600000000001</c:v>
                </c:pt>
                <c:pt idx="4217">
                  <c:v>1242.17</c:v>
                </c:pt>
                <c:pt idx="4218">
                  <c:v>1242.18</c:v>
                </c:pt>
                <c:pt idx="4219">
                  <c:v>1242.19</c:v>
                </c:pt>
                <c:pt idx="4220">
                  <c:v>1242.2</c:v>
                </c:pt>
                <c:pt idx="4221">
                  <c:v>1242.21</c:v>
                </c:pt>
                <c:pt idx="4222">
                  <c:v>1242.22</c:v>
                </c:pt>
                <c:pt idx="4223">
                  <c:v>1242.23</c:v>
                </c:pt>
                <c:pt idx="4224">
                  <c:v>1242.24</c:v>
                </c:pt>
                <c:pt idx="4225">
                  <c:v>1242.25</c:v>
                </c:pt>
                <c:pt idx="4226">
                  <c:v>1242.26</c:v>
                </c:pt>
                <c:pt idx="4227">
                  <c:v>1242.27</c:v>
                </c:pt>
                <c:pt idx="4228">
                  <c:v>1242.28</c:v>
                </c:pt>
                <c:pt idx="4229">
                  <c:v>1242.29</c:v>
                </c:pt>
                <c:pt idx="4230">
                  <c:v>1242.3</c:v>
                </c:pt>
                <c:pt idx="4231">
                  <c:v>1242.31</c:v>
                </c:pt>
                <c:pt idx="4232">
                  <c:v>1242.32</c:v>
                </c:pt>
                <c:pt idx="4233">
                  <c:v>1242.33</c:v>
                </c:pt>
                <c:pt idx="4234">
                  <c:v>1242.3399999999999</c:v>
                </c:pt>
                <c:pt idx="4235">
                  <c:v>1242.3499999999999</c:v>
                </c:pt>
                <c:pt idx="4236">
                  <c:v>1242.3599999999999</c:v>
                </c:pt>
                <c:pt idx="4237">
                  <c:v>1242.3699999999999</c:v>
                </c:pt>
                <c:pt idx="4238">
                  <c:v>1242.3800000000001</c:v>
                </c:pt>
                <c:pt idx="4239">
                  <c:v>1242.3900000000001</c:v>
                </c:pt>
                <c:pt idx="4240">
                  <c:v>1242.4000000000001</c:v>
                </c:pt>
                <c:pt idx="4241">
                  <c:v>1242.4100000000001</c:v>
                </c:pt>
                <c:pt idx="4242">
                  <c:v>1242.42</c:v>
                </c:pt>
                <c:pt idx="4243">
                  <c:v>1242.43</c:v>
                </c:pt>
                <c:pt idx="4244">
                  <c:v>1242.44</c:v>
                </c:pt>
                <c:pt idx="4245">
                  <c:v>1242.45</c:v>
                </c:pt>
                <c:pt idx="4246">
                  <c:v>1242.46</c:v>
                </c:pt>
                <c:pt idx="4247">
                  <c:v>1242.47</c:v>
                </c:pt>
                <c:pt idx="4248">
                  <c:v>1242.48</c:v>
                </c:pt>
                <c:pt idx="4249">
                  <c:v>1242.49</c:v>
                </c:pt>
                <c:pt idx="4250">
                  <c:v>1242.5</c:v>
                </c:pt>
                <c:pt idx="4251">
                  <c:v>1242.51</c:v>
                </c:pt>
                <c:pt idx="4252">
                  <c:v>1242.52</c:v>
                </c:pt>
                <c:pt idx="4253">
                  <c:v>1242.53</c:v>
                </c:pt>
                <c:pt idx="4254">
                  <c:v>1242.54</c:v>
                </c:pt>
                <c:pt idx="4255">
                  <c:v>1242.55</c:v>
                </c:pt>
                <c:pt idx="4256">
                  <c:v>1242.56</c:v>
                </c:pt>
                <c:pt idx="4257">
                  <c:v>1242.57</c:v>
                </c:pt>
                <c:pt idx="4258">
                  <c:v>1242.58</c:v>
                </c:pt>
                <c:pt idx="4259">
                  <c:v>1242.5899999999999</c:v>
                </c:pt>
                <c:pt idx="4260">
                  <c:v>1242.5999999999999</c:v>
                </c:pt>
                <c:pt idx="4261">
                  <c:v>1242.6099999999999</c:v>
                </c:pt>
                <c:pt idx="4262">
                  <c:v>1242.6199999999999</c:v>
                </c:pt>
                <c:pt idx="4263">
                  <c:v>1242.6300000000001</c:v>
                </c:pt>
                <c:pt idx="4264">
                  <c:v>1242.6400000000001</c:v>
                </c:pt>
                <c:pt idx="4265">
                  <c:v>1242.6500000000001</c:v>
                </c:pt>
                <c:pt idx="4266">
                  <c:v>1242.6600000000001</c:v>
                </c:pt>
                <c:pt idx="4267">
                  <c:v>1242.67</c:v>
                </c:pt>
                <c:pt idx="4268">
                  <c:v>1242.68</c:v>
                </c:pt>
                <c:pt idx="4269">
                  <c:v>1242.69</c:v>
                </c:pt>
                <c:pt idx="4270">
                  <c:v>1242.7</c:v>
                </c:pt>
                <c:pt idx="4271">
                  <c:v>1242.71</c:v>
                </c:pt>
                <c:pt idx="4272">
                  <c:v>1242.72</c:v>
                </c:pt>
                <c:pt idx="4273">
                  <c:v>1242.73</c:v>
                </c:pt>
                <c:pt idx="4274">
                  <c:v>1242.74</c:v>
                </c:pt>
                <c:pt idx="4275">
                  <c:v>1242.75</c:v>
                </c:pt>
                <c:pt idx="4276">
                  <c:v>1242.76</c:v>
                </c:pt>
                <c:pt idx="4277">
                  <c:v>1242.77</c:v>
                </c:pt>
                <c:pt idx="4278">
                  <c:v>1242.78</c:v>
                </c:pt>
                <c:pt idx="4279">
                  <c:v>1242.79</c:v>
                </c:pt>
                <c:pt idx="4280">
                  <c:v>1242.8</c:v>
                </c:pt>
                <c:pt idx="4281">
                  <c:v>1242.81</c:v>
                </c:pt>
                <c:pt idx="4282">
                  <c:v>1242.82</c:v>
                </c:pt>
                <c:pt idx="4283">
                  <c:v>1242.83</c:v>
                </c:pt>
                <c:pt idx="4284">
                  <c:v>1242.8399999999999</c:v>
                </c:pt>
                <c:pt idx="4285">
                  <c:v>1242.8499999999999</c:v>
                </c:pt>
                <c:pt idx="4286">
                  <c:v>1242.8599999999999</c:v>
                </c:pt>
                <c:pt idx="4287">
                  <c:v>1242.8699999999999</c:v>
                </c:pt>
                <c:pt idx="4288">
                  <c:v>1242.8800000000001</c:v>
                </c:pt>
                <c:pt idx="4289">
                  <c:v>1242.8900000000001</c:v>
                </c:pt>
                <c:pt idx="4290">
                  <c:v>1242.9000000000001</c:v>
                </c:pt>
                <c:pt idx="4291">
                  <c:v>1242.9100000000001</c:v>
                </c:pt>
                <c:pt idx="4292">
                  <c:v>1242.92</c:v>
                </c:pt>
                <c:pt idx="4293">
                  <c:v>1242.93</c:v>
                </c:pt>
                <c:pt idx="4294">
                  <c:v>1242.94</c:v>
                </c:pt>
                <c:pt idx="4295">
                  <c:v>1242.95</c:v>
                </c:pt>
                <c:pt idx="4296">
                  <c:v>1242.96</c:v>
                </c:pt>
                <c:pt idx="4297">
                  <c:v>1242.97</c:v>
                </c:pt>
                <c:pt idx="4298">
                  <c:v>1242.98</c:v>
                </c:pt>
                <c:pt idx="4299">
                  <c:v>1242.99</c:v>
                </c:pt>
                <c:pt idx="4300">
                  <c:v>1243</c:v>
                </c:pt>
                <c:pt idx="4301">
                  <c:v>1243.01</c:v>
                </c:pt>
                <c:pt idx="4302">
                  <c:v>1243.02</c:v>
                </c:pt>
                <c:pt idx="4303">
                  <c:v>1243.03</c:v>
                </c:pt>
                <c:pt idx="4304">
                  <c:v>1243.04</c:v>
                </c:pt>
                <c:pt idx="4305">
                  <c:v>1243.05</c:v>
                </c:pt>
                <c:pt idx="4306">
                  <c:v>1243.06</c:v>
                </c:pt>
                <c:pt idx="4307">
                  <c:v>1243.07</c:v>
                </c:pt>
                <c:pt idx="4308">
                  <c:v>1243.08</c:v>
                </c:pt>
                <c:pt idx="4309">
                  <c:v>1243.0899999999999</c:v>
                </c:pt>
                <c:pt idx="4310">
                  <c:v>1243.0999999999999</c:v>
                </c:pt>
                <c:pt idx="4311">
                  <c:v>1243.1099999999999</c:v>
                </c:pt>
                <c:pt idx="4312">
                  <c:v>1243.1199999999999</c:v>
                </c:pt>
                <c:pt idx="4313">
                  <c:v>1243.1300000000001</c:v>
                </c:pt>
                <c:pt idx="4314">
                  <c:v>1243.1400000000001</c:v>
                </c:pt>
                <c:pt idx="4315">
                  <c:v>1243.1500000000001</c:v>
                </c:pt>
                <c:pt idx="4316">
                  <c:v>1243.1600000000001</c:v>
                </c:pt>
                <c:pt idx="4317">
                  <c:v>1243.17</c:v>
                </c:pt>
                <c:pt idx="4318">
                  <c:v>1243.18</c:v>
                </c:pt>
                <c:pt idx="4319">
                  <c:v>1243.19</c:v>
                </c:pt>
                <c:pt idx="4320">
                  <c:v>1243.2</c:v>
                </c:pt>
                <c:pt idx="4321">
                  <c:v>1243.21</c:v>
                </c:pt>
                <c:pt idx="4322">
                  <c:v>1243.22</c:v>
                </c:pt>
                <c:pt idx="4323">
                  <c:v>1243.23</c:v>
                </c:pt>
                <c:pt idx="4324">
                  <c:v>1243.24</c:v>
                </c:pt>
                <c:pt idx="4325">
                  <c:v>1243.25</c:v>
                </c:pt>
                <c:pt idx="4326">
                  <c:v>1243.26</c:v>
                </c:pt>
                <c:pt idx="4327">
                  <c:v>1243.27</c:v>
                </c:pt>
                <c:pt idx="4328">
                  <c:v>1243.28</c:v>
                </c:pt>
                <c:pt idx="4329">
                  <c:v>1243.29</c:v>
                </c:pt>
                <c:pt idx="4330">
                  <c:v>1243.3</c:v>
                </c:pt>
                <c:pt idx="4331">
                  <c:v>1243.31</c:v>
                </c:pt>
                <c:pt idx="4332">
                  <c:v>1243.32</c:v>
                </c:pt>
                <c:pt idx="4333">
                  <c:v>1243.33</c:v>
                </c:pt>
                <c:pt idx="4334">
                  <c:v>1243.3399999999999</c:v>
                </c:pt>
                <c:pt idx="4335">
                  <c:v>1243.3499999999999</c:v>
                </c:pt>
                <c:pt idx="4336">
                  <c:v>1243.3599999999999</c:v>
                </c:pt>
                <c:pt idx="4337">
                  <c:v>1243.3699999999999</c:v>
                </c:pt>
                <c:pt idx="4338">
                  <c:v>1243.3800000000001</c:v>
                </c:pt>
                <c:pt idx="4339">
                  <c:v>1243.3900000000001</c:v>
                </c:pt>
                <c:pt idx="4340">
                  <c:v>1243.4000000000001</c:v>
                </c:pt>
                <c:pt idx="4341">
                  <c:v>1243.4100000000001</c:v>
                </c:pt>
                <c:pt idx="4342">
                  <c:v>1243.42</c:v>
                </c:pt>
                <c:pt idx="4343">
                  <c:v>1243.43</c:v>
                </c:pt>
                <c:pt idx="4344">
                  <c:v>1243.44</c:v>
                </c:pt>
                <c:pt idx="4345">
                  <c:v>1243.45</c:v>
                </c:pt>
                <c:pt idx="4346">
                  <c:v>1243.46</c:v>
                </c:pt>
                <c:pt idx="4347">
                  <c:v>1243.47</c:v>
                </c:pt>
                <c:pt idx="4348">
                  <c:v>1243.48</c:v>
                </c:pt>
                <c:pt idx="4349">
                  <c:v>1243.49</c:v>
                </c:pt>
                <c:pt idx="4350">
                  <c:v>1243.5</c:v>
                </c:pt>
                <c:pt idx="4351">
                  <c:v>1243.51</c:v>
                </c:pt>
                <c:pt idx="4352">
                  <c:v>1243.52</c:v>
                </c:pt>
                <c:pt idx="4353">
                  <c:v>1243.53</c:v>
                </c:pt>
                <c:pt idx="4354">
                  <c:v>1243.54</c:v>
                </c:pt>
                <c:pt idx="4355">
                  <c:v>1243.55</c:v>
                </c:pt>
                <c:pt idx="4356">
                  <c:v>1243.56</c:v>
                </c:pt>
                <c:pt idx="4357">
                  <c:v>1243.57</c:v>
                </c:pt>
                <c:pt idx="4358">
                  <c:v>1243.58</c:v>
                </c:pt>
                <c:pt idx="4359">
                  <c:v>1243.5899999999999</c:v>
                </c:pt>
                <c:pt idx="4360">
                  <c:v>1243.5999999999999</c:v>
                </c:pt>
                <c:pt idx="4361">
                  <c:v>1243.6099999999999</c:v>
                </c:pt>
                <c:pt idx="4362">
                  <c:v>1243.6199999999999</c:v>
                </c:pt>
                <c:pt idx="4363">
                  <c:v>1243.6300000000001</c:v>
                </c:pt>
                <c:pt idx="4364">
                  <c:v>1243.6400000000001</c:v>
                </c:pt>
                <c:pt idx="4365">
                  <c:v>1243.6500000000001</c:v>
                </c:pt>
                <c:pt idx="4366">
                  <c:v>1243.6600000000001</c:v>
                </c:pt>
                <c:pt idx="4367">
                  <c:v>1243.67</c:v>
                </c:pt>
                <c:pt idx="4368">
                  <c:v>1243.68</c:v>
                </c:pt>
                <c:pt idx="4369">
                  <c:v>1243.69</c:v>
                </c:pt>
                <c:pt idx="4370">
                  <c:v>1243.7</c:v>
                </c:pt>
                <c:pt idx="4371">
                  <c:v>1243.71</c:v>
                </c:pt>
                <c:pt idx="4372">
                  <c:v>1243.72</c:v>
                </c:pt>
                <c:pt idx="4373">
                  <c:v>1243.73</c:v>
                </c:pt>
                <c:pt idx="4374">
                  <c:v>1243.74</c:v>
                </c:pt>
                <c:pt idx="4375">
                  <c:v>1243.75</c:v>
                </c:pt>
                <c:pt idx="4376">
                  <c:v>1243.76</c:v>
                </c:pt>
                <c:pt idx="4377">
                  <c:v>1243.77</c:v>
                </c:pt>
                <c:pt idx="4378">
                  <c:v>1243.78</c:v>
                </c:pt>
                <c:pt idx="4379">
                  <c:v>1243.79</c:v>
                </c:pt>
                <c:pt idx="4380">
                  <c:v>1243.8</c:v>
                </c:pt>
                <c:pt idx="4381">
                  <c:v>1243.81</c:v>
                </c:pt>
                <c:pt idx="4382">
                  <c:v>1243.82</c:v>
                </c:pt>
                <c:pt idx="4383">
                  <c:v>1243.83</c:v>
                </c:pt>
                <c:pt idx="4384">
                  <c:v>1243.8399999999999</c:v>
                </c:pt>
                <c:pt idx="4385">
                  <c:v>1243.8499999999999</c:v>
                </c:pt>
                <c:pt idx="4386">
                  <c:v>1243.8599999999999</c:v>
                </c:pt>
                <c:pt idx="4387">
                  <c:v>1243.8699999999999</c:v>
                </c:pt>
                <c:pt idx="4388">
                  <c:v>1243.8800000000001</c:v>
                </c:pt>
                <c:pt idx="4389">
                  <c:v>1243.8900000000001</c:v>
                </c:pt>
                <c:pt idx="4390">
                  <c:v>1243.9000000000001</c:v>
                </c:pt>
                <c:pt idx="4391">
                  <c:v>1243.9100000000001</c:v>
                </c:pt>
                <c:pt idx="4392">
                  <c:v>1243.92</c:v>
                </c:pt>
                <c:pt idx="4393">
                  <c:v>1243.93</c:v>
                </c:pt>
                <c:pt idx="4394">
                  <c:v>1243.94</c:v>
                </c:pt>
                <c:pt idx="4395">
                  <c:v>1243.95</c:v>
                </c:pt>
                <c:pt idx="4396">
                  <c:v>1243.96</c:v>
                </c:pt>
                <c:pt idx="4397">
                  <c:v>1243.97</c:v>
                </c:pt>
                <c:pt idx="4398">
                  <c:v>1243.98</c:v>
                </c:pt>
                <c:pt idx="4399">
                  <c:v>1243.99</c:v>
                </c:pt>
                <c:pt idx="4400">
                  <c:v>1244</c:v>
                </c:pt>
                <c:pt idx="4401">
                  <c:v>1244.01</c:v>
                </c:pt>
                <c:pt idx="4402">
                  <c:v>1244.02</c:v>
                </c:pt>
                <c:pt idx="4403">
                  <c:v>1244.03</c:v>
                </c:pt>
                <c:pt idx="4404">
                  <c:v>1244.04</c:v>
                </c:pt>
                <c:pt idx="4405">
                  <c:v>1244.05</c:v>
                </c:pt>
                <c:pt idx="4406">
                  <c:v>1244.06</c:v>
                </c:pt>
                <c:pt idx="4407">
                  <c:v>1244.07</c:v>
                </c:pt>
                <c:pt idx="4408">
                  <c:v>1244.08</c:v>
                </c:pt>
                <c:pt idx="4409">
                  <c:v>1244.0899999999999</c:v>
                </c:pt>
                <c:pt idx="4410">
                  <c:v>1244.0999999999999</c:v>
                </c:pt>
                <c:pt idx="4411">
                  <c:v>1244.1099999999999</c:v>
                </c:pt>
                <c:pt idx="4412">
                  <c:v>1244.1199999999999</c:v>
                </c:pt>
                <c:pt idx="4413">
                  <c:v>1244.1300000000001</c:v>
                </c:pt>
                <c:pt idx="4414">
                  <c:v>1244.1400000000001</c:v>
                </c:pt>
                <c:pt idx="4415">
                  <c:v>1244.1500000000001</c:v>
                </c:pt>
                <c:pt idx="4416">
                  <c:v>1244.1600000000001</c:v>
                </c:pt>
                <c:pt idx="4417">
                  <c:v>1244.17</c:v>
                </c:pt>
                <c:pt idx="4418">
                  <c:v>1244.18</c:v>
                </c:pt>
                <c:pt idx="4419">
                  <c:v>1244.19</c:v>
                </c:pt>
                <c:pt idx="4420">
                  <c:v>1244.2</c:v>
                </c:pt>
                <c:pt idx="4421">
                  <c:v>1244.21</c:v>
                </c:pt>
                <c:pt idx="4422">
                  <c:v>1244.22</c:v>
                </c:pt>
                <c:pt idx="4423">
                  <c:v>1244.23</c:v>
                </c:pt>
                <c:pt idx="4424">
                  <c:v>1244.24</c:v>
                </c:pt>
                <c:pt idx="4425">
                  <c:v>1244.25</c:v>
                </c:pt>
                <c:pt idx="4426">
                  <c:v>1244.26</c:v>
                </c:pt>
                <c:pt idx="4427">
                  <c:v>1244.27</c:v>
                </c:pt>
                <c:pt idx="4428">
                  <c:v>1244.28</c:v>
                </c:pt>
                <c:pt idx="4429">
                  <c:v>1244.29</c:v>
                </c:pt>
                <c:pt idx="4430">
                  <c:v>1244.3</c:v>
                </c:pt>
                <c:pt idx="4431">
                  <c:v>1244.31</c:v>
                </c:pt>
                <c:pt idx="4432">
                  <c:v>1244.32</c:v>
                </c:pt>
                <c:pt idx="4433">
                  <c:v>1244.33</c:v>
                </c:pt>
                <c:pt idx="4434">
                  <c:v>1244.3399999999999</c:v>
                </c:pt>
                <c:pt idx="4435">
                  <c:v>1244.3499999999999</c:v>
                </c:pt>
                <c:pt idx="4436">
                  <c:v>1244.3599999999999</c:v>
                </c:pt>
                <c:pt idx="4437">
                  <c:v>1244.3699999999999</c:v>
                </c:pt>
                <c:pt idx="4438">
                  <c:v>1244.3800000000001</c:v>
                </c:pt>
                <c:pt idx="4439">
                  <c:v>1244.3900000000001</c:v>
                </c:pt>
                <c:pt idx="4440">
                  <c:v>1244.4000000000001</c:v>
                </c:pt>
                <c:pt idx="4441">
                  <c:v>1244.4100000000001</c:v>
                </c:pt>
                <c:pt idx="4442">
                  <c:v>1244.42</c:v>
                </c:pt>
                <c:pt idx="4443">
                  <c:v>1244.43</c:v>
                </c:pt>
                <c:pt idx="4444">
                  <c:v>1244.44</c:v>
                </c:pt>
                <c:pt idx="4445">
                  <c:v>1244.45</c:v>
                </c:pt>
                <c:pt idx="4446">
                  <c:v>1244.46</c:v>
                </c:pt>
                <c:pt idx="4447">
                  <c:v>1244.47</c:v>
                </c:pt>
                <c:pt idx="4448">
                  <c:v>1244.48</c:v>
                </c:pt>
                <c:pt idx="4449">
                  <c:v>1244.49</c:v>
                </c:pt>
                <c:pt idx="4450">
                  <c:v>1244.5</c:v>
                </c:pt>
                <c:pt idx="4451">
                  <c:v>1244.51</c:v>
                </c:pt>
                <c:pt idx="4452">
                  <c:v>1244.52</c:v>
                </c:pt>
                <c:pt idx="4453">
                  <c:v>1244.53</c:v>
                </c:pt>
                <c:pt idx="4454">
                  <c:v>1244.54</c:v>
                </c:pt>
                <c:pt idx="4455">
                  <c:v>1244.55</c:v>
                </c:pt>
                <c:pt idx="4456">
                  <c:v>1244.56</c:v>
                </c:pt>
                <c:pt idx="4457">
                  <c:v>1244.57</c:v>
                </c:pt>
                <c:pt idx="4458">
                  <c:v>1244.58</c:v>
                </c:pt>
                <c:pt idx="4459">
                  <c:v>1244.5899999999999</c:v>
                </c:pt>
                <c:pt idx="4460">
                  <c:v>1244.5999999999999</c:v>
                </c:pt>
                <c:pt idx="4461">
                  <c:v>1244.6099999999999</c:v>
                </c:pt>
                <c:pt idx="4462">
                  <c:v>1244.6199999999999</c:v>
                </c:pt>
                <c:pt idx="4463">
                  <c:v>1244.6300000000001</c:v>
                </c:pt>
                <c:pt idx="4464">
                  <c:v>1244.6400000000001</c:v>
                </c:pt>
                <c:pt idx="4465">
                  <c:v>1244.6500000000001</c:v>
                </c:pt>
                <c:pt idx="4466">
                  <c:v>1244.6600000000001</c:v>
                </c:pt>
                <c:pt idx="4467">
                  <c:v>1244.67</c:v>
                </c:pt>
                <c:pt idx="4468">
                  <c:v>1244.68</c:v>
                </c:pt>
                <c:pt idx="4469">
                  <c:v>1244.69</c:v>
                </c:pt>
                <c:pt idx="4470">
                  <c:v>1244.7</c:v>
                </c:pt>
                <c:pt idx="4471">
                  <c:v>1244.71</c:v>
                </c:pt>
                <c:pt idx="4472">
                  <c:v>1244.72</c:v>
                </c:pt>
                <c:pt idx="4473">
                  <c:v>1244.73</c:v>
                </c:pt>
                <c:pt idx="4474">
                  <c:v>1244.74</c:v>
                </c:pt>
                <c:pt idx="4475">
                  <c:v>1244.75</c:v>
                </c:pt>
                <c:pt idx="4476">
                  <c:v>1244.76</c:v>
                </c:pt>
                <c:pt idx="4477">
                  <c:v>1244.77</c:v>
                </c:pt>
                <c:pt idx="4478">
                  <c:v>1244.78</c:v>
                </c:pt>
                <c:pt idx="4479">
                  <c:v>1244.79</c:v>
                </c:pt>
                <c:pt idx="4480">
                  <c:v>1244.8</c:v>
                </c:pt>
                <c:pt idx="4481">
                  <c:v>1244.81</c:v>
                </c:pt>
                <c:pt idx="4482">
                  <c:v>1244.82</c:v>
                </c:pt>
                <c:pt idx="4483">
                  <c:v>1244.83</c:v>
                </c:pt>
                <c:pt idx="4484">
                  <c:v>1244.8399999999999</c:v>
                </c:pt>
                <c:pt idx="4485">
                  <c:v>1244.8499999999999</c:v>
                </c:pt>
                <c:pt idx="4486">
                  <c:v>1244.8599999999999</c:v>
                </c:pt>
                <c:pt idx="4487">
                  <c:v>1244.8699999999999</c:v>
                </c:pt>
                <c:pt idx="4488">
                  <c:v>1244.8800000000001</c:v>
                </c:pt>
                <c:pt idx="4489">
                  <c:v>1244.8900000000001</c:v>
                </c:pt>
                <c:pt idx="4490">
                  <c:v>1244.9000000000001</c:v>
                </c:pt>
                <c:pt idx="4491">
                  <c:v>1244.9100000000001</c:v>
                </c:pt>
                <c:pt idx="4492">
                  <c:v>1244.92</c:v>
                </c:pt>
                <c:pt idx="4493">
                  <c:v>1244.93</c:v>
                </c:pt>
                <c:pt idx="4494">
                  <c:v>1244.94</c:v>
                </c:pt>
                <c:pt idx="4495">
                  <c:v>1244.95</c:v>
                </c:pt>
                <c:pt idx="4496">
                  <c:v>1244.96</c:v>
                </c:pt>
                <c:pt idx="4497">
                  <c:v>1244.97</c:v>
                </c:pt>
                <c:pt idx="4498">
                  <c:v>1244.98</c:v>
                </c:pt>
                <c:pt idx="4499">
                  <c:v>1244.99</c:v>
                </c:pt>
                <c:pt idx="4500">
                  <c:v>1245</c:v>
                </c:pt>
                <c:pt idx="4501">
                  <c:v>1245.01</c:v>
                </c:pt>
                <c:pt idx="4502">
                  <c:v>1245.02</c:v>
                </c:pt>
                <c:pt idx="4503">
                  <c:v>1245.03</c:v>
                </c:pt>
                <c:pt idx="4504">
                  <c:v>1245.04</c:v>
                </c:pt>
                <c:pt idx="4505">
                  <c:v>1245.05</c:v>
                </c:pt>
                <c:pt idx="4506">
                  <c:v>1245.06</c:v>
                </c:pt>
                <c:pt idx="4507">
                  <c:v>1245.07</c:v>
                </c:pt>
                <c:pt idx="4508">
                  <c:v>1245.08</c:v>
                </c:pt>
                <c:pt idx="4509">
                  <c:v>1245.0899999999999</c:v>
                </c:pt>
                <c:pt idx="4510">
                  <c:v>1245.0999999999999</c:v>
                </c:pt>
                <c:pt idx="4511">
                  <c:v>1245.1099999999999</c:v>
                </c:pt>
                <c:pt idx="4512">
                  <c:v>1245.1199999999999</c:v>
                </c:pt>
                <c:pt idx="4513">
                  <c:v>1245.1300000000001</c:v>
                </c:pt>
                <c:pt idx="4514">
                  <c:v>1245.1400000000001</c:v>
                </c:pt>
                <c:pt idx="4515">
                  <c:v>1245.1500000000001</c:v>
                </c:pt>
                <c:pt idx="4516">
                  <c:v>1245.1600000000001</c:v>
                </c:pt>
                <c:pt idx="4517">
                  <c:v>1245.17</c:v>
                </c:pt>
                <c:pt idx="4518">
                  <c:v>1245.18</c:v>
                </c:pt>
                <c:pt idx="4519">
                  <c:v>1245.19</c:v>
                </c:pt>
                <c:pt idx="4520">
                  <c:v>1245.2</c:v>
                </c:pt>
                <c:pt idx="4521">
                  <c:v>1245.21</c:v>
                </c:pt>
                <c:pt idx="4522">
                  <c:v>1245.22</c:v>
                </c:pt>
                <c:pt idx="4523">
                  <c:v>1245.23</c:v>
                </c:pt>
                <c:pt idx="4524">
                  <c:v>1245.24</c:v>
                </c:pt>
                <c:pt idx="4525">
                  <c:v>1245.25</c:v>
                </c:pt>
                <c:pt idx="4526">
                  <c:v>1245.26</c:v>
                </c:pt>
                <c:pt idx="4527">
                  <c:v>1245.27</c:v>
                </c:pt>
                <c:pt idx="4528">
                  <c:v>1245.28</c:v>
                </c:pt>
                <c:pt idx="4529">
                  <c:v>1245.29</c:v>
                </c:pt>
                <c:pt idx="4530">
                  <c:v>1245.3</c:v>
                </c:pt>
                <c:pt idx="4531">
                  <c:v>1245.31</c:v>
                </c:pt>
                <c:pt idx="4532">
                  <c:v>1245.32</c:v>
                </c:pt>
                <c:pt idx="4533">
                  <c:v>1245.33</c:v>
                </c:pt>
                <c:pt idx="4534">
                  <c:v>1245.3399999999999</c:v>
                </c:pt>
                <c:pt idx="4535">
                  <c:v>1245.3499999999999</c:v>
                </c:pt>
                <c:pt idx="4536">
                  <c:v>1245.3599999999999</c:v>
                </c:pt>
                <c:pt idx="4537">
                  <c:v>1245.3699999999999</c:v>
                </c:pt>
                <c:pt idx="4538">
                  <c:v>1245.3800000000001</c:v>
                </c:pt>
                <c:pt idx="4539">
                  <c:v>1245.3900000000001</c:v>
                </c:pt>
                <c:pt idx="4540">
                  <c:v>1245.4000000000001</c:v>
                </c:pt>
                <c:pt idx="4541">
                  <c:v>1245.4100000000001</c:v>
                </c:pt>
                <c:pt idx="4542">
                  <c:v>1245.42</c:v>
                </c:pt>
                <c:pt idx="4543">
                  <c:v>1245.43</c:v>
                </c:pt>
                <c:pt idx="4544">
                  <c:v>1245.44</c:v>
                </c:pt>
                <c:pt idx="4545">
                  <c:v>1245.45</c:v>
                </c:pt>
                <c:pt idx="4546">
                  <c:v>1245.46</c:v>
                </c:pt>
                <c:pt idx="4547">
                  <c:v>1245.47</c:v>
                </c:pt>
                <c:pt idx="4548">
                  <c:v>1245.48</c:v>
                </c:pt>
                <c:pt idx="4549">
                  <c:v>1245.49</c:v>
                </c:pt>
                <c:pt idx="4550">
                  <c:v>1245.5</c:v>
                </c:pt>
                <c:pt idx="4551">
                  <c:v>1245.51</c:v>
                </c:pt>
                <c:pt idx="4552">
                  <c:v>1245.52</c:v>
                </c:pt>
                <c:pt idx="4553">
                  <c:v>1245.53</c:v>
                </c:pt>
                <c:pt idx="4554">
                  <c:v>1245.54</c:v>
                </c:pt>
                <c:pt idx="4555">
                  <c:v>1245.55</c:v>
                </c:pt>
                <c:pt idx="4556">
                  <c:v>1245.56</c:v>
                </c:pt>
                <c:pt idx="4557">
                  <c:v>1245.57</c:v>
                </c:pt>
                <c:pt idx="4558">
                  <c:v>1245.58</c:v>
                </c:pt>
                <c:pt idx="4559">
                  <c:v>1245.5899999999999</c:v>
                </c:pt>
                <c:pt idx="4560">
                  <c:v>1245.5999999999999</c:v>
                </c:pt>
                <c:pt idx="4561">
                  <c:v>1245.6099999999999</c:v>
                </c:pt>
                <c:pt idx="4562">
                  <c:v>1245.6199999999999</c:v>
                </c:pt>
                <c:pt idx="4563">
                  <c:v>1245.6300000000001</c:v>
                </c:pt>
                <c:pt idx="4564">
                  <c:v>1245.6400000000001</c:v>
                </c:pt>
                <c:pt idx="4565">
                  <c:v>1245.6500000000001</c:v>
                </c:pt>
                <c:pt idx="4566">
                  <c:v>1245.6600000000001</c:v>
                </c:pt>
                <c:pt idx="4567">
                  <c:v>1245.67</c:v>
                </c:pt>
                <c:pt idx="4568">
                  <c:v>1245.68</c:v>
                </c:pt>
                <c:pt idx="4569">
                  <c:v>1245.69</c:v>
                </c:pt>
                <c:pt idx="4570">
                  <c:v>1245.7</c:v>
                </c:pt>
                <c:pt idx="4571">
                  <c:v>1245.71</c:v>
                </c:pt>
                <c:pt idx="4572">
                  <c:v>1245.72</c:v>
                </c:pt>
                <c:pt idx="4573">
                  <c:v>1245.73</c:v>
                </c:pt>
                <c:pt idx="4574">
                  <c:v>1245.74</c:v>
                </c:pt>
                <c:pt idx="4575">
                  <c:v>1245.75</c:v>
                </c:pt>
                <c:pt idx="4576">
                  <c:v>1245.76</c:v>
                </c:pt>
                <c:pt idx="4577">
                  <c:v>1245.77</c:v>
                </c:pt>
                <c:pt idx="4578">
                  <c:v>1245.78</c:v>
                </c:pt>
                <c:pt idx="4579">
                  <c:v>1245.79</c:v>
                </c:pt>
                <c:pt idx="4580">
                  <c:v>1245.8</c:v>
                </c:pt>
                <c:pt idx="4581">
                  <c:v>1245.81</c:v>
                </c:pt>
                <c:pt idx="4582">
                  <c:v>1245.82</c:v>
                </c:pt>
                <c:pt idx="4583">
                  <c:v>1245.83</c:v>
                </c:pt>
                <c:pt idx="4584">
                  <c:v>1245.8399999999999</c:v>
                </c:pt>
                <c:pt idx="4585">
                  <c:v>1245.8499999999999</c:v>
                </c:pt>
                <c:pt idx="4586">
                  <c:v>1245.8599999999999</c:v>
                </c:pt>
                <c:pt idx="4587">
                  <c:v>1245.8699999999999</c:v>
                </c:pt>
                <c:pt idx="4588">
                  <c:v>1245.8800000000001</c:v>
                </c:pt>
                <c:pt idx="4589">
                  <c:v>1245.8900000000001</c:v>
                </c:pt>
                <c:pt idx="4590">
                  <c:v>1245.9000000000001</c:v>
                </c:pt>
                <c:pt idx="4591">
                  <c:v>1245.9100000000001</c:v>
                </c:pt>
                <c:pt idx="4592">
                  <c:v>1245.92</c:v>
                </c:pt>
                <c:pt idx="4593">
                  <c:v>1245.93</c:v>
                </c:pt>
                <c:pt idx="4594">
                  <c:v>1245.94</c:v>
                </c:pt>
                <c:pt idx="4595">
                  <c:v>1245.95</c:v>
                </c:pt>
                <c:pt idx="4596">
                  <c:v>1245.96</c:v>
                </c:pt>
                <c:pt idx="4597">
                  <c:v>1245.97</c:v>
                </c:pt>
                <c:pt idx="4598">
                  <c:v>1245.98</c:v>
                </c:pt>
                <c:pt idx="4599">
                  <c:v>1245.99</c:v>
                </c:pt>
                <c:pt idx="4600">
                  <c:v>1246</c:v>
                </c:pt>
                <c:pt idx="4601">
                  <c:v>1246.01</c:v>
                </c:pt>
                <c:pt idx="4602">
                  <c:v>1246.02</c:v>
                </c:pt>
                <c:pt idx="4603">
                  <c:v>1246.03</c:v>
                </c:pt>
                <c:pt idx="4604">
                  <c:v>1246.04</c:v>
                </c:pt>
                <c:pt idx="4605">
                  <c:v>1246.05</c:v>
                </c:pt>
                <c:pt idx="4606">
                  <c:v>1246.06</c:v>
                </c:pt>
                <c:pt idx="4607">
                  <c:v>1246.07</c:v>
                </c:pt>
                <c:pt idx="4608">
                  <c:v>1246.08</c:v>
                </c:pt>
                <c:pt idx="4609">
                  <c:v>1246.0899999999999</c:v>
                </c:pt>
                <c:pt idx="4610">
                  <c:v>1246.0999999999999</c:v>
                </c:pt>
                <c:pt idx="4611">
                  <c:v>1246.1099999999999</c:v>
                </c:pt>
                <c:pt idx="4612">
                  <c:v>1246.1199999999999</c:v>
                </c:pt>
                <c:pt idx="4613">
                  <c:v>1246.1300000000001</c:v>
                </c:pt>
                <c:pt idx="4614">
                  <c:v>1246.1400000000001</c:v>
                </c:pt>
                <c:pt idx="4615">
                  <c:v>1246.1500000000001</c:v>
                </c:pt>
                <c:pt idx="4616">
                  <c:v>1246.1600000000001</c:v>
                </c:pt>
                <c:pt idx="4617">
                  <c:v>1246.17</c:v>
                </c:pt>
                <c:pt idx="4618">
                  <c:v>1246.18</c:v>
                </c:pt>
                <c:pt idx="4619">
                  <c:v>1246.19</c:v>
                </c:pt>
                <c:pt idx="4620">
                  <c:v>1246.2</c:v>
                </c:pt>
                <c:pt idx="4621">
                  <c:v>1246.21</c:v>
                </c:pt>
                <c:pt idx="4622">
                  <c:v>1246.22</c:v>
                </c:pt>
                <c:pt idx="4623">
                  <c:v>1246.23</c:v>
                </c:pt>
                <c:pt idx="4624">
                  <c:v>1246.24</c:v>
                </c:pt>
                <c:pt idx="4625">
                  <c:v>1246.25</c:v>
                </c:pt>
                <c:pt idx="4626">
                  <c:v>1246.26</c:v>
                </c:pt>
                <c:pt idx="4627">
                  <c:v>1246.27</c:v>
                </c:pt>
                <c:pt idx="4628">
                  <c:v>1246.28</c:v>
                </c:pt>
                <c:pt idx="4629">
                  <c:v>1246.29</c:v>
                </c:pt>
                <c:pt idx="4630">
                  <c:v>1246.3</c:v>
                </c:pt>
                <c:pt idx="4631">
                  <c:v>1246.31</c:v>
                </c:pt>
                <c:pt idx="4632">
                  <c:v>1246.32</c:v>
                </c:pt>
                <c:pt idx="4633">
                  <c:v>1246.33</c:v>
                </c:pt>
                <c:pt idx="4634">
                  <c:v>1246.3399999999999</c:v>
                </c:pt>
                <c:pt idx="4635">
                  <c:v>1246.3499999999999</c:v>
                </c:pt>
                <c:pt idx="4636">
                  <c:v>1246.3599999999999</c:v>
                </c:pt>
                <c:pt idx="4637">
                  <c:v>1246.3699999999999</c:v>
                </c:pt>
                <c:pt idx="4638">
                  <c:v>1246.3800000000001</c:v>
                </c:pt>
                <c:pt idx="4639">
                  <c:v>1246.3900000000001</c:v>
                </c:pt>
                <c:pt idx="4640">
                  <c:v>1246.4000000000001</c:v>
                </c:pt>
                <c:pt idx="4641">
                  <c:v>1246.4100000000001</c:v>
                </c:pt>
                <c:pt idx="4642">
                  <c:v>1246.42</c:v>
                </c:pt>
                <c:pt idx="4643">
                  <c:v>1246.43</c:v>
                </c:pt>
                <c:pt idx="4644">
                  <c:v>1246.44</c:v>
                </c:pt>
                <c:pt idx="4645">
                  <c:v>1246.45</c:v>
                </c:pt>
                <c:pt idx="4646">
                  <c:v>1246.46</c:v>
                </c:pt>
                <c:pt idx="4647">
                  <c:v>1246.47</c:v>
                </c:pt>
                <c:pt idx="4648">
                  <c:v>1246.48</c:v>
                </c:pt>
                <c:pt idx="4649">
                  <c:v>1246.49</c:v>
                </c:pt>
                <c:pt idx="4650">
                  <c:v>1246.5</c:v>
                </c:pt>
                <c:pt idx="4651">
                  <c:v>1246.51</c:v>
                </c:pt>
                <c:pt idx="4652">
                  <c:v>1246.52</c:v>
                </c:pt>
                <c:pt idx="4653">
                  <c:v>1246.53</c:v>
                </c:pt>
                <c:pt idx="4654">
                  <c:v>1246.54</c:v>
                </c:pt>
                <c:pt idx="4655">
                  <c:v>1246.55</c:v>
                </c:pt>
                <c:pt idx="4656">
                  <c:v>1246.56</c:v>
                </c:pt>
                <c:pt idx="4657">
                  <c:v>1246.57</c:v>
                </c:pt>
                <c:pt idx="4658">
                  <c:v>1246.58</c:v>
                </c:pt>
                <c:pt idx="4659">
                  <c:v>1246.5899999999999</c:v>
                </c:pt>
                <c:pt idx="4660">
                  <c:v>1246.5999999999999</c:v>
                </c:pt>
                <c:pt idx="4661">
                  <c:v>1246.6099999999999</c:v>
                </c:pt>
                <c:pt idx="4662">
                  <c:v>1246.6199999999999</c:v>
                </c:pt>
                <c:pt idx="4663">
                  <c:v>1246.6300000000001</c:v>
                </c:pt>
                <c:pt idx="4664">
                  <c:v>1246.6400000000001</c:v>
                </c:pt>
                <c:pt idx="4665">
                  <c:v>1246.6500000000001</c:v>
                </c:pt>
                <c:pt idx="4666">
                  <c:v>1246.6600000000001</c:v>
                </c:pt>
                <c:pt idx="4667">
                  <c:v>1246.67</c:v>
                </c:pt>
                <c:pt idx="4668">
                  <c:v>1246.68</c:v>
                </c:pt>
                <c:pt idx="4669">
                  <c:v>1246.69</c:v>
                </c:pt>
                <c:pt idx="4670">
                  <c:v>1246.7</c:v>
                </c:pt>
                <c:pt idx="4671">
                  <c:v>1246.71</c:v>
                </c:pt>
                <c:pt idx="4672">
                  <c:v>1246.72</c:v>
                </c:pt>
                <c:pt idx="4673">
                  <c:v>1246.73</c:v>
                </c:pt>
                <c:pt idx="4674">
                  <c:v>1246.74</c:v>
                </c:pt>
                <c:pt idx="4675">
                  <c:v>1246.75</c:v>
                </c:pt>
                <c:pt idx="4676">
                  <c:v>1246.76</c:v>
                </c:pt>
                <c:pt idx="4677">
                  <c:v>1246.77</c:v>
                </c:pt>
                <c:pt idx="4678">
                  <c:v>1246.78</c:v>
                </c:pt>
                <c:pt idx="4679">
                  <c:v>1246.79</c:v>
                </c:pt>
                <c:pt idx="4680">
                  <c:v>1246.8</c:v>
                </c:pt>
                <c:pt idx="4681">
                  <c:v>1246.81</c:v>
                </c:pt>
                <c:pt idx="4682">
                  <c:v>1246.82</c:v>
                </c:pt>
                <c:pt idx="4683">
                  <c:v>1246.83</c:v>
                </c:pt>
                <c:pt idx="4684">
                  <c:v>1246.8399999999999</c:v>
                </c:pt>
                <c:pt idx="4685">
                  <c:v>1246.8499999999999</c:v>
                </c:pt>
                <c:pt idx="4686">
                  <c:v>1246.8599999999999</c:v>
                </c:pt>
                <c:pt idx="4687">
                  <c:v>1246.8699999999999</c:v>
                </c:pt>
                <c:pt idx="4688">
                  <c:v>1246.8800000000001</c:v>
                </c:pt>
                <c:pt idx="4689">
                  <c:v>1246.8900000000001</c:v>
                </c:pt>
                <c:pt idx="4690">
                  <c:v>1246.9000000000001</c:v>
                </c:pt>
                <c:pt idx="4691">
                  <c:v>1246.9100000000001</c:v>
                </c:pt>
                <c:pt idx="4692">
                  <c:v>1246.92</c:v>
                </c:pt>
                <c:pt idx="4693">
                  <c:v>1246.93</c:v>
                </c:pt>
                <c:pt idx="4694">
                  <c:v>1246.94</c:v>
                </c:pt>
                <c:pt idx="4695">
                  <c:v>1246.95</c:v>
                </c:pt>
                <c:pt idx="4696">
                  <c:v>1246.96</c:v>
                </c:pt>
                <c:pt idx="4697">
                  <c:v>1246.97</c:v>
                </c:pt>
                <c:pt idx="4698">
                  <c:v>1246.98</c:v>
                </c:pt>
                <c:pt idx="4699">
                  <c:v>1246.99</c:v>
                </c:pt>
                <c:pt idx="4700">
                  <c:v>1247</c:v>
                </c:pt>
                <c:pt idx="4701">
                  <c:v>1247.01</c:v>
                </c:pt>
                <c:pt idx="4702">
                  <c:v>1247.02</c:v>
                </c:pt>
                <c:pt idx="4703">
                  <c:v>1247.03</c:v>
                </c:pt>
                <c:pt idx="4704">
                  <c:v>1247.04</c:v>
                </c:pt>
                <c:pt idx="4705">
                  <c:v>1247.05</c:v>
                </c:pt>
                <c:pt idx="4706">
                  <c:v>1247.06</c:v>
                </c:pt>
                <c:pt idx="4707">
                  <c:v>1247.07</c:v>
                </c:pt>
                <c:pt idx="4708">
                  <c:v>1247.08</c:v>
                </c:pt>
                <c:pt idx="4709">
                  <c:v>1247.0899999999999</c:v>
                </c:pt>
                <c:pt idx="4710">
                  <c:v>1247.0999999999999</c:v>
                </c:pt>
                <c:pt idx="4711">
                  <c:v>1247.1099999999999</c:v>
                </c:pt>
                <c:pt idx="4712">
                  <c:v>1247.1199999999999</c:v>
                </c:pt>
                <c:pt idx="4713">
                  <c:v>1247.1300000000001</c:v>
                </c:pt>
                <c:pt idx="4714">
                  <c:v>1247.1400000000001</c:v>
                </c:pt>
                <c:pt idx="4715">
                  <c:v>1247.1500000000001</c:v>
                </c:pt>
                <c:pt idx="4716">
                  <c:v>1247.1600000000001</c:v>
                </c:pt>
                <c:pt idx="4717">
                  <c:v>1247.17</c:v>
                </c:pt>
                <c:pt idx="4718">
                  <c:v>1247.18</c:v>
                </c:pt>
                <c:pt idx="4719">
                  <c:v>1247.19</c:v>
                </c:pt>
                <c:pt idx="4720">
                  <c:v>1247.2</c:v>
                </c:pt>
                <c:pt idx="4721">
                  <c:v>1247.21</c:v>
                </c:pt>
                <c:pt idx="4722">
                  <c:v>1247.22</c:v>
                </c:pt>
                <c:pt idx="4723">
                  <c:v>1247.23</c:v>
                </c:pt>
                <c:pt idx="4724">
                  <c:v>1247.24</c:v>
                </c:pt>
                <c:pt idx="4725">
                  <c:v>1247.25</c:v>
                </c:pt>
                <c:pt idx="4726">
                  <c:v>1247.26</c:v>
                </c:pt>
                <c:pt idx="4727">
                  <c:v>1247.27</c:v>
                </c:pt>
                <c:pt idx="4728">
                  <c:v>1247.28</c:v>
                </c:pt>
                <c:pt idx="4729">
                  <c:v>1247.29</c:v>
                </c:pt>
                <c:pt idx="4730">
                  <c:v>1247.3</c:v>
                </c:pt>
                <c:pt idx="4731">
                  <c:v>1247.31</c:v>
                </c:pt>
                <c:pt idx="4732">
                  <c:v>1247.32</c:v>
                </c:pt>
                <c:pt idx="4733">
                  <c:v>1247.33</c:v>
                </c:pt>
                <c:pt idx="4734">
                  <c:v>1247.3399999999999</c:v>
                </c:pt>
                <c:pt idx="4735">
                  <c:v>1247.3499999999999</c:v>
                </c:pt>
                <c:pt idx="4736">
                  <c:v>1247.3599999999999</c:v>
                </c:pt>
                <c:pt idx="4737">
                  <c:v>1247.3699999999999</c:v>
                </c:pt>
                <c:pt idx="4738">
                  <c:v>1247.3800000000001</c:v>
                </c:pt>
                <c:pt idx="4739">
                  <c:v>1247.3900000000001</c:v>
                </c:pt>
                <c:pt idx="4740">
                  <c:v>1247.4000000000001</c:v>
                </c:pt>
                <c:pt idx="4741">
                  <c:v>1247.4100000000001</c:v>
                </c:pt>
                <c:pt idx="4742">
                  <c:v>1247.42</c:v>
                </c:pt>
                <c:pt idx="4743">
                  <c:v>1247.43</c:v>
                </c:pt>
                <c:pt idx="4744">
                  <c:v>1247.44</c:v>
                </c:pt>
                <c:pt idx="4745">
                  <c:v>1247.45</c:v>
                </c:pt>
                <c:pt idx="4746">
                  <c:v>1247.46</c:v>
                </c:pt>
                <c:pt idx="4747">
                  <c:v>1247.47</c:v>
                </c:pt>
                <c:pt idx="4748">
                  <c:v>1247.48</c:v>
                </c:pt>
                <c:pt idx="4749">
                  <c:v>1247.49</c:v>
                </c:pt>
                <c:pt idx="4750">
                  <c:v>1247.5</c:v>
                </c:pt>
                <c:pt idx="4751">
                  <c:v>1247.51</c:v>
                </c:pt>
                <c:pt idx="4752">
                  <c:v>1247.52</c:v>
                </c:pt>
                <c:pt idx="4753">
                  <c:v>1247.53</c:v>
                </c:pt>
                <c:pt idx="4754">
                  <c:v>1247.54</c:v>
                </c:pt>
                <c:pt idx="4755">
                  <c:v>1247.55</c:v>
                </c:pt>
                <c:pt idx="4756">
                  <c:v>1247.56</c:v>
                </c:pt>
                <c:pt idx="4757">
                  <c:v>1247.57</c:v>
                </c:pt>
                <c:pt idx="4758">
                  <c:v>1247.58</c:v>
                </c:pt>
                <c:pt idx="4759">
                  <c:v>1247.5899999999999</c:v>
                </c:pt>
                <c:pt idx="4760">
                  <c:v>1247.5999999999999</c:v>
                </c:pt>
                <c:pt idx="4761">
                  <c:v>1247.6099999999999</c:v>
                </c:pt>
                <c:pt idx="4762">
                  <c:v>1247.6199999999999</c:v>
                </c:pt>
                <c:pt idx="4763">
                  <c:v>1247.6300000000001</c:v>
                </c:pt>
                <c:pt idx="4764">
                  <c:v>1247.6400000000001</c:v>
                </c:pt>
                <c:pt idx="4765">
                  <c:v>1247.6500000000001</c:v>
                </c:pt>
                <c:pt idx="4766">
                  <c:v>1247.6600000000001</c:v>
                </c:pt>
                <c:pt idx="4767">
                  <c:v>1247.67</c:v>
                </c:pt>
                <c:pt idx="4768">
                  <c:v>1247.68</c:v>
                </c:pt>
                <c:pt idx="4769">
                  <c:v>1247.69</c:v>
                </c:pt>
                <c:pt idx="4770">
                  <c:v>1247.7</c:v>
                </c:pt>
                <c:pt idx="4771">
                  <c:v>1247.71</c:v>
                </c:pt>
                <c:pt idx="4772">
                  <c:v>1247.72</c:v>
                </c:pt>
                <c:pt idx="4773">
                  <c:v>1247.73</c:v>
                </c:pt>
                <c:pt idx="4774">
                  <c:v>1247.74</c:v>
                </c:pt>
                <c:pt idx="4775">
                  <c:v>1247.75</c:v>
                </c:pt>
                <c:pt idx="4776">
                  <c:v>1247.76</c:v>
                </c:pt>
                <c:pt idx="4777">
                  <c:v>1247.77</c:v>
                </c:pt>
                <c:pt idx="4778">
                  <c:v>1247.78</c:v>
                </c:pt>
                <c:pt idx="4779">
                  <c:v>1247.79</c:v>
                </c:pt>
                <c:pt idx="4780">
                  <c:v>1247.8</c:v>
                </c:pt>
                <c:pt idx="4781">
                  <c:v>1247.81</c:v>
                </c:pt>
                <c:pt idx="4782">
                  <c:v>1247.82</c:v>
                </c:pt>
                <c:pt idx="4783">
                  <c:v>1247.83</c:v>
                </c:pt>
                <c:pt idx="4784">
                  <c:v>1247.8399999999999</c:v>
                </c:pt>
                <c:pt idx="4785">
                  <c:v>1247.8499999999999</c:v>
                </c:pt>
                <c:pt idx="4786">
                  <c:v>1247.8599999999999</c:v>
                </c:pt>
                <c:pt idx="4787">
                  <c:v>1247.8699999999999</c:v>
                </c:pt>
                <c:pt idx="4788">
                  <c:v>1247.8800000000001</c:v>
                </c:pt>
                <c:pt idx="4789">
                  <c:v>1247.8900000000001</c:v>
                </c:pt>
                <c:pt idx="4790">
                  <c:v>1247.9000000000001</c:v>
                </c:pt>
                <c:pt idx="4791">
                  <c:v>1247.9100000000001</c:v>
                </c:pt>
                <c:pt idx="4792">
                  <c:v>1247.92</c:v>
                </c:pt>
                <c:pt idx="4793">
                  <c:v>1247.93</c:v>
                </c:pt>
                <c:pt idx="4794">
                  <c:v>1247.94</c:v>
                </c:pt>
                <c:pt idx="4795">
                  <c:v>1247.95</c:v>
                </c:pt>
                <c:pt idx="4796">
                  <c:v>1247.96</c:v>
                </c:pt>
                <c:pt idx="4797">
                  <c:v>1247.97</c:v>
                </c:pt>
                <c:pt idx="4798">
                  <c:v>1247.98</c:v>
                </c:pt>
                <c:pt idx="4799">
                  <c:v>1247.99</c:v>
                </c:pt>
                <c:pt idx="4800">
                  <c:v>1248</c:v>
                </c:pt>
                <c:pt idx="4801">
                  <c:v>1248.01</c:v>
                </c:pt>
                <c:pt idx="4802">
                  <c:v>1248.02</c:v>
                </c:pt>
                <c:pt idx="4803">
                  <c:v>1248.03</c:v>
                </c:pt>
                <c:pt idx="4804">
                  <c:v>1248.04</c:v>
                </c:pt>
                <c:pt idx="4805">
                  <c:v>1248.05</c:v>
                </c:pt>
                <c:pt idx="4806">
                  <c:v>1248.06</c:v>
                </c:pt>
                <c:pt idx="4807">
                  <c:v>1248.07</c:v>
                </c:pt>
                <c:pt idx="4808">
                  <c:v>1248.08</c:v>
                </c:pt>
                <c:pt idx="4809">
                  <c:v>1248.0899999999999</c:v>
                </c:pt>
                <c:pt idx="4810">
                  <c:v>1248.0999999999999</c:v>
                </c:pt>
                <c:pt idx="4811">
                  <c:v>1248.1099999999999</c:v>
                </c:pt>
                <c:pt idx="4812">
                  <c:v>1248.1199999999999</c:v>
                </c:pt>
                <c:pt idx="4813">
                  <c:v>1248.1300000000001</c:v>
                </c:pt>
                <c:pt idx="4814">
                  <c:v>1248.1400000000001</c:v>
                </c:pt>
                <c:pt idx="4815">
                  <c:v>1248.1500000000001</c:v>
                </c:pt>
                <c:pt idx="4816">
                  <c:v>1248.1600000000001</c:v>
                </c:pt>
                <c:pt idx="4817">
                  <c:v>1248.17</c:v>
                </c:pt>
                <c:pt idx="4818">
                  <c:v>1248.18</c:v>
                </c:pt>
                <c:pt idx="4819">
                  <c:v>1248.19</c:v>
                </c:pt>
                <c:pt idx="4820">
                  <c:v>1248.2</c:v>
                </c:pt>
                <c:pt idx="4821">
                  <c:v>1248.21</c:v>
                </c:pt>
                <c:pt idx="4822">
                  <c:v>1248.22</c:v>
                </c:pt>
                <c:pt idx="4823">
                  <c:v>1248.23</c:v>
                </c:pt>
                <c:pt idx="4824">
                  <c:v>1248.24</c:v>
                </c:pt>
                <c:pt idx="4825">
                  <c:v>1248.25</c:v>
                </c:pt>
                <c:pt idx="4826">
                  <c:v>1248.26</c:v>
                </c:pt>
                <c:pt idx="4827">
                  <c:v>1248.27</c:v>
                </c:pt>
                <c:pt idx="4828">
                  <c:v>1248.28</c:v>
                </c:pt>
                <c:pt idx="4829">
                  <c:v>1248.29</c:v>
                </c:pt>
                <c:pt idx="4830">
                  <c:v>1248.3</c:v>
                </c:pt>
                <c:pt idx="4831">
                  <c:v>1248.31</c:v>
                </c:pt>
                <c:pt idx="4832">
                  <c:v>1248.32</c:v>
                </c:pt>
                <c:pt idx="4833">
                  <c:v>1248.33</c:v>
                </c:pt>
                <c:pt idx="4834">
                  <c:v>1248.3399999999999</c:v>
                </c:pt>
                <c:pt idx="4835">
                  <c:v>1248.3499999999999</c:v>
                </c:pt>
                <c:pt idx="4836">
                  <c:v>1248.3599999999999</c:v>
                </c:pt>
                <c:pt idx="4837">
                  <c:v>1248.3699999999999</c:v>
                </c:pt>
                <c:pt idx="4838">
                  <c:v>1248.3800000000001</c:v>
                </c:pt>
                <c:pt idx="4839">
                  <c:v>1248.3900000000001</c:v>
                </c:pt>
                <c:pt idx="4840">
                  <c:v>1248.4000000000001</c:v>
                </c:pt>
                <c:pt idx="4841">
                  <c:v>1248.4100000000001</c:v>
                </c:pt>
                <c:pt idx="4842">
                  <c:v>1248.42</c:v>
                </c:pt>
                <c:pt idx="4843">
                  <c:v>1248.43</c:v>
                </c:pt>
                <c:pt idx="4844">
                  <c:v>1248.44</c:v>
                </c:pt>
                <c:pt idx="4845">
                  <c:v>1248.45</c:v>
                </c:pt>
                <c:pt idx="4846">
                  <c:v>1248.46</c:v>
                </c:pt>
                <c:pt idx="4847">
                  <c:v>1248.47</c:v>
                </c:pt>
                <c:pt idx="4848">
                  <c:v>1248.48</c:v>
                </c:pt>
                <c:pt idx="4849">
                  <c:v>1248.49</c:v>
                </c:pt>
                <c:pt idx="4850">
                  <c:v>1248.5</c:v>
                </c:pt>
                <c:pt idx="4851">
                  <c:v>1248.51</c:v>
                </c:pt>
                <c:pt idx="4852">
                  <c:v>1248.52</c:v>
                </c:pt>
                <c:pt idx="4853">
                  <c:v>1248.53</c:v>
                </c:pt>
                <c:pt idx="4854">
                  <c:v>1248.54</c:v>
                </c:pt>
                <c:pt idx="4855">
                  <c:v>1248.55</c:v>
                </c:pt>
                <c:pt idx="4856">
                  <c:v>1248.56</c:v>
                </c:pt>
                <c:pt idx="4857">
                  <c:v>1248.57</c:v>
                </c:pt>
                <c:pt idx="4858">
                  <c:v>1248.58</c:v>
                </c:pt>
                <c:pt idx="4859">
                  <c:v>1248.5899999999999</c:v>
                </c:pt>
                <c:pt idx="4860">
                  <c:v>1248.5999999999999</c:v>
                </c:pt>
                <c:pt idx="4861">
                  <c:v>1248.6099999999999</c:v>
                </c:pt>
                <c:pt idx="4862">
                  <c:v>1248.6199999999999</c:v>
                </c:pt>
                <c:pt idx="4863">
                  <c:v>1248.6300000000001</c:v>
                </c:pt>
                <c:pt idx="4864">
                  <c:v>1248.6400000000001</c:v>
                </c:pt>
                <c:pt idx="4865">
                  <c:v>1248.6500000000001</c:v>
                </c:pt>
                <c:pt idx="4866">
                  <c:v>1248.6600000000001</c:v>
                </c:pt>
                <c:pt idx="4867">
                  <c:v>1248.67</c:v>
                </c:pt>
                <c:pt idx="4868">
                  <c:v>1248.68</c:v>
                </c:pt>
                <c:pt idx="4869">
                  <c:v>1248.69</c:v>
                </c:pt>
                <c:pt idx="4870">
                  <c:v>1248.7</c:v>
                </c:pt>
                <c:pt idx="4871">
                  <c:v>1248.71</c:v>
                </c:pt>
                <c:pt idx="4872">
                  <c:v>1248.72</c:v>
                </c:pt>
                <c:pt idx="4873">
                  <c:v>1248.73</c:v>
                </c:pt>
                <c:pt idx="4874">
                  <c:v>1248.74</c:v>
                </c:pt>
                <c:pt idx="4875">
                  <c:v>1248.75</c:v>
                </c:pt>
                <c:pt idx="4876">
                  <c:v>1248.76</c:v>
                </c:pt>
                <c:pt idx="4877">
                  <c:v>1248.77</c:v>
                </c:pt>
                <c:pt idx="4878">
                  <c:v>1248.78</c:v>
                </c:pt>
                <c:pt idx="4879">
                  <c:v>1248.79</c:v>
                </c:pt>
                <c:pt idx="4880">
                  <c:v>1248.8</c:v>
                </c:pt>
                <c:pt idx="4881">
                  <c:v>1248.81</c:v>
                </c:pt>
                <c:pt idx="4882">
                  <c:v>1248.82</c:v>
                </c:pt>
                <c:pt idx="4883">
                  <c:v>1248.83</c:v>
                </c:pt>
                <c:pt idx="4884">
                  <c:v>1248.8399999999999</c:v>
                </c:pt>
                <c:pt idx="4885">
                  <c:v>1248.8499999999999</c:v>
                </c:pt>
                <c:pt idx="4886">
                  <c:v>1248.8599999999999</c:v>
                </c:pt>
                <c:pt idx="4887">
                  <c:v>1248.8699999999999</c:v>
                </c:pt>
                <c:pt idx="4888">
                  <c:v>1248.8800000000001</c:v>
                </c:pt>
                <c:pt idx="4889">
                  <c:v>1248.8900000000001</c:v>
                </c:pt>
                <c:pt idx="4890">
                  <c:v>1248.9000000000001</c:v>
                </c:pt>
                <c:pt idx="4891">
                  <c:v>1248.9100000000001</c:v>
                </c:pt>
                <c:pt idx="4892">
                  <c:v>1248.92</c:v>
                </c:pt>
                <c:pt idx="4893">
                  <c:v>1248.93</c:v>
                </c:pt>
                <c:pt idx="4894">
                  <c:v>1248.94</c:v>
                </c:pt>
                <c:pt idx="4895">
                  <c:v>1248.95</c:v>
                </c:pt>
                <c:pt idx="4896">
                  <c:v>1248.96</c:v>
                </c:pt>
                <c:pt idx="4897">
                  <c:v>1248.97</c:v>
                </c:pt>
                <c:pt idx="4898">
                  <c:v>1248.98</c:v>
                </c:pt>
                <c:pt idx="4899">
                  <c:v>1248.99</c:v>
                </c:pt>
                <c:pt idx="4900">
                  <c:v>1249</c:v>
                </c:pt>
                <c:pt idx="4901">
                  <c:v>1249.01</c:v>
                </c:pt>
                <c:pt idx="4902">
                  <c:v>1249.02</c:v>
                </c:pt>
                <c:pt idx="4903">
                  <c:v>1249.03</c:v>
                </c:pt>
                <c:pt idx="4904">
                  <c:v>1249.04</c:v>
                </c:pt>
                <c:pt idx="4905">
                  <c:v>1249.05</c:v>
                </c:pt>
                <c:pt idx="4906">
                  <c:v>1249.06</c:v>
                </c:pt>
                <c:pt idx="4907">
                  <c:v>1249.07</c:v>
                </c:pt>
                <c:pt idx="4908">
                  <c:v>1249.08</c:v>
                </c:pt>
                <c:pt idx="4909">
                  <c:v>1249.0899999999999</c:v>
                </c:pt>
                <c:pt idx="4910">
                  <c:v>1249.0999999999999</c:v>
                </c:pt>
                <c:pt idx="4911">
                  <c:v>1249.1099999999999</c:v>
                </c:pt>
                <c:pt idx="4912">
                  <c:v>1249.1199999999999</c:v>
                </c:pt>
                <c:pt idx="4913">
                  <c:v>1249.1300000000001</c:v>
                </c:pt>
                <c:pt idx="4914">
                  <c:v>1249.1400000000001</c:v>
                </c:pt>
                <c:pt idx="4915">
                  <c:v>1249.1500000000001</c:v>
                </c:pt>
                <c:pt idx="4916">
                  <c:v>1249.1600000000001</c:v>
                </c:pt>
                <c:pt idx="4917">
                  <c:v>1249.17</c:v>
                </c:pt>
                <c:pt idx="4918">
                  <c:v>1249.18</c:v>
                </c:pt>
                <c:pt idx="4919">
                  <c:v>1249.19</c:v>
                </c:pt>
                <c:pt idx="4920">
                  <c:v>1249.2</c:v>
                </c:pt>
                <c:pt idx="4921">
                  <c:v>1249.21</c:v>
                </c:pt>
                <c:pt idx="4922">
                  <c:v>1249.22</c:v>
                </c:pt>
                <c:pt idx="4923">
                  <c:v>1249.23</c:v>
                </c:pt>
                <c:pt idx="4924">
                  <c:v>1249.24</c:v>
                </c:pt>
                <c:pt idx="4925">
                  <c:v>1249.25</c:v>
                </c:pt>
                <c:pt idx="4926">
                  <c:v>1249.26</c:v>
                </c:pt>
                <c:pt idx="4927">
                  <c:v>1249.27</c:v>
                </c:pt>
                <c:pt idx="4928">
                  <c:v>1249.28</c:v>
                </c:pt>
                <c:pt idx="4929">
                  <c:v>1249.29</c:v>
                </c:pt>
                <c:pt idx="4930">
                  <c:v>1249.3</c:v>
                </c:pt>
                <c:pt idx="4931">
                  <c:v>1249.31</c:v>
                </c:pt>
                <c:pt idx="4932">
                  <c:v>1249.32</c:v>
                </c:pt>
                <c:pt idx="4933">
                  <c:v>1249.33</c:v>
                </c:pt>
                <c:pt idx="4934">
                  <c:v>1249.3399999999999</c:v>
                </c:pt>
                <c:pt idx="4935">
                  <c:v>1249.3499999999999</c:v>
                </c:pt>
                <c:pt idx="4936">
                  <c:v>1249.3599999999999</c:v>
                </c:pt>
                <c:pt idx="4937">
                  <c:v>1249.3699999999999</c:v>
                </c:pt>
                <c:pt idx="4938">
                  <c:v>1249.3800000000001</c:v>
                </c:pt>
                <c:pt idx="4939">
                  <c:v>1249.3900000000001</c:v>
                </c:pt>
                <c:pt idx="4940">
                  <c:v>1249.4000000000001</c:v>
                </c:pt>
                <c:pt idx="4941">
                  <c:v>1249.4100000000001</c:v>
                </c:pt>
                <c:pt idx="4942">
                  <c:v>1249.42</c:v>
                </c:pt>
                <c:pt idx="4943">
                  <c:v>1249.43</c:v>
                </c:pt>
                <c:pt idx="4944">
                  <c:v>1249.44</c:v>
                </c:pt>
                <c:pt idx="4945">
                  <c:v>1249.45</c:v>
                </c:pt>
                <c:pt idx="4946">
                  <c:v>1249.46</c:v>
                </c:pt>
                <c:pt idx="4947">
                  <c:v>1249.47</c:v>
                </c:pt>
                <c:pt idx="4948">
                  <c:v>1249.48</c:v>
                </c:pt>
                <c:pt idx="4949">
                  <c:v>1249.49</c:v>
                </c:pt>
                <c:pt idx="4950">
                  <c:v>1249.5</c:v>
                </c:pt>
                <c:pt idx="4951">
                  <c:v>1249.51</c:v>
                </c:pt>
                <c:pt idx="4952">
                  <c:v>1249.52</c:v>
                </c:pt>
                <c:pt idx="4953">
                  <c:v>1249.53</c:v>
                </c:pt>
                <c:pt idx="4954">
                  <c:v>1249.54</c:v>
                </c:pt>
                <c:pt idx="4955">
                  <c:v>1249.55</c:v>
                </c:pt>
                <c:pt idx="4956">
                  <c:v>1249.56</c:v>
                </c:pt>
                <c:pt idx="4957">
                  <c:v>1249.57</c:v>
                </c:pt>
                <c:pt idx="4958">
                  <c:v>1249.58</c:v>
                </c:pt>
                <c:pt idx="4959">
                  <c:v>1249.5899999999999</c:v>
                </c:pt>
                <c:pt idx="4960">
                  <c:v>1249.5999999999999</c:v>
                </c:pt>
                <c:pt idx="4961">
                  <c:v>1249.6099999999999</c:v>
                </c:pt>
                <c:pt idx="4962">
                  <c:v>1249.6199999999999</c:v>
                </c:pt>
                <c:pt idx="4963">
                  <c:v>1249.6300000000001</c:v>
                </c:pt>
                <c:pt idx="4964">
                  <c:v>1249.6400000000001</c:v>
                </c:pt>
                <c:pt idx="4965">
                  <c:v>1249.6500000000001</c:v>
                </c:pt>
                <c:pt idx="4966">
                  <c:v>1249.6600000000001</c:v>
                </c:pt>
                <c:pt idx="4967">
                  <c:v>1249.67</c:v>
                </c:pt>
                <c:pt idx="4968">
                  <c:v>1249.68</c:v>
                </c:pt>
                <c:pt idx="4969">
                  <c:v>1249.69</c:v>
                </c:pt>
                <c:pt idx="4970">
                  <c:v>1249.7</c:v>
                </c:pt>
                <c:pt idx="4971">
                  <c:v>1249.71</c:v>
                </c:pt>
                <c:pt idx="4972">
                  <c:v>1249.72</c:v>
                </c:pt>
                <c:pt idx="4973">
                  <c:v>1249.73</c:v>
                </c:pt>
                <c:pt idx="4974">
                  <c:v>1249.74</c:v>
                </c:pt>
                <c:pt idx="4975">
                  <c:v>1249.75</c:v>
                </c:pt>
                <c:pt idx="4976">
                  <c:v>1249.76</c:v>
                </c:pt>
                <c:pt idx="4977">
                  <c:v>1249.77</c:v>
                </c:pt>
                <c:pt idx="4978">
                  <c:v>1249.78</c:v>
                </c:pt>
                <c:pt idx="4979">
                  <c:v>1249.79</c:v>
                </c:pt>
                <c:pt idx="4980">
                  <c:v>1249.8</c:v>
                </c:pt>
                <c:pt idx="4981">
                  <c:v>1249.81</c:v>
                </c:pt>
                <c:pt idx="4982">
                  <c:v>1249.82</c:v>
                </c:pt>
                <c:pt idx="4983">
                  <c:v>1249.83</c:v>
                </c:pt>
                <c:pt idx="4984">
                  <c:v>1249.8399999999999</c:v>
                </c:pt>
                <c:pt idx="4985">
                  <c:v>1249.8499999999999</c:v>
                </c:pt>
                <c:pt idx="4986">
                  <c:v>1249.8599999999999</c:v>
                </c:pt>
                <c:pt idx="4987">
                  <c:v>1249.8699999999999</c:v>
                </c:pt>
                <c:pt idx="4988">
                  <c:v>1249.8800000000001</c:v>
                </c:pt>
                <c:pt idx="4989">
                  <c:v>1249.8900000000001</c:v>
                </c:pt>
                <c:pt idx="4990">
                  <c:v>1249.9000000000001</c:v>
                </c:pt>
                <c:pt idx="4991">
                  <c:v>1249.9100000000001</c:v>
                </c:pt>
                <c:pt idx="4992">
                  <c:v>1249.92</c:v>
                </c:pt>
                <c:pt idx="4993">
                  <c:v>1249.93</c:v>
                </c:pt>
                <c:pt idx="4994">
                  <c:v>1249.94</c:v>
                </c:pt>
                <c:pt idx="4995">
                  <c:v>1249.95</c:v>
                </c:pt>
                <c:pt idx="4996">
                  <c:v>1249.96</c:v>
                </c:pt>
                <c:pt idx="4997">
                  <c:v>1249.97</c:v>
                </c:pt>
                <c:pt idx="4998">
                  <c:v>1249.98</c:v>
                </c:pt>
                <c:pt idx="4999">
                  <c:v>1249.99</c:v>
                </c:pt>
                <c:pt idx="5000">
                  <c:v>1250</c:v>
                </c:pt>
                <c:pt idx="5001">
                  <c:v>1250.01</c:v>
                </c:pt>
                <c:pt idx="5002">
                  <c:v>1250.02</c:v>
                </c:pt>
                <c:pt idx="5003">
                  <c:v>1250.03</c:v>
                </c:pt>
                <c:pt idx="5004">
                  <c:v>1250.04</c:v>
                </c:pt>
                <c:pt idx="5005">
                  <c:v>1250.05</c:v>
                </c:pt>
                <c:pt idx="5006">
                  <c:v>1250.06</c:v>
                </c:pt>
                <c:pt idx="5007">
                  <c:v>1250.07</c:v>
                </c:pt>
                <c:pt idx="5008">
                  <c:v>1250.08</c:v>
                </c:pt>
                <c:pt idx="5009">
                  <c:v>1250.0899999999999</c:v>
                </c:pt>
                <c:pt idx="5010">
                  <c:v>1250.0999999999999</c:v>
                </c:pt>
                <c:pt idx="5011">
                  <c:v>1250.1099999999999</c:v>
                </c:pt>
                <c:pt idx="5012">
                  <c:v>1250.1199999999999</c:v>
                </c:pt>
                <c:pt idx="5013">
                  <c:v>1250.1300000000001</c:v>
                </c:pt>
                <c:pt idx="5014">
                  <c:v>1250.1400000000001</c:v>
                </c:pt>
                <c:pt idx="5015">
                  <c:v>1250.1500000000001</c:v>
                </c:pt>
                <c:pt idx="5016">
                  <c:v>1250.1600000000001</c:v>
                </c:pt>
                <c:pt idx="5017">
                  <c:v>1250.17</c:v>
                </c:pt>
                <c:pt idx="5018">
                  <c:v>1250.18</c:v>
                </c:pt>
                <c:pt idx="5019">
                  <c:v>1250.19</c:v>
                </c:pt>
                <c:pt idx="5020">
                  <c:v>1250.2</c:v>
                </c:pt>
                <c:pt idx="5021">
                  <c:v>1250.21</c:v>
                </c:pt>
                <c:pt idx="5022">
                  <c:v>1250.22</c:v>
                </c:pt>
                <c:pt idx="5023">
                  <c:v>1250.23</c:v>
                </c:pt>
                <c:pt idx="5024">
                  <c:v>1250.24</c:v>
                </c:pt>
                <c:pt idx="5025">
                  <c:v>1250.25</c:v>
                </c:pt>
                <c:pt idx="5026">
                  <c:v>1250.26</c:v>
                </c:pt>
                <c:pt idx="5027">
                  <c:v>1250.27</c:v>
                </c:pt>
                <c:pt idx="5028">
                  <c:v>1250.28</c:v>
                </c:pt>
                <c:pt idx="5029">
                  <c:v>1250.29</c:v>
                </c:pt>
                <c:pt idx="5030">
                  <c:v>1250.3</c:v>
                </c:pt>
                <c:pt idx="5031">
                  <c:v>1250.31</c:v>
                </c:pt>
                <c:pt idx="5032">
                  <c:v>1250.32</c:v>
                </c:pt>
                <c:pt idx="5033">
                  <c:v>1250.33</c:v>
                </c:pt>
                <c:pt idx="5034">
                  <c:v>1250.3399999999999</c:v>
                </c:pt>
                <c:pt idx="5035">
                  <c:v>1250.3499999999999</c:v>
                </c:pt>
                <c:pt idx="5036">
                  <c:v>1250.3599999999999</c:v>
                </c:pt>
                <c:pt idx="5037">
                  <c:v>1250.3699999999999</c:v>
                </c:pt>
                <c:pt idx="5038">
                  <c:v>1250.3800000000001</c:v>
                </c:pt>
                <c:pt idx="5039">
                  <c:v>1250.3900000000001</c:v>
                </c:pt>
                <c:pt idx="5040">
                  <c:v>1250.4000000000001</c:v>
                </c:pt>
                <c:pt idx="5041">
                  <c:v>1250.4100000000001</c:v>
                </c:pt>
                <c:pt idx="5042">
                  <c:v>1250.42</c:v>
                </c:pt>
                <c:pt idx="5043">
                  <c:v>1250.43</c:v>
                </c:pt>
                <c:pt idx="5044">
                  <c:v>1250.44</c:v>
                </c:pt>
                <c:pt idx="5045">
                  <c:v>1250.45</c:v>
                </c:pt>
                <c:pt idx="5046">
                  <c:v>1250.46</c:v>
                </c:pt>
                <c:pt idx="5047">
                  <c:v>1250.47</c:v>
                </c:pt>
                <c:pt idx="5048">
                  <c:v>1250.48</c:v>
                </c:pt>
                <c:pt idx="5049">
                  <c:v>1250.49</c:v>
                </c:pt>
                <c:pt idx="5050">
                  <c:v>1250.5</c:v>
                </c:pt>
                <c:pt idx="5051">
                  <c:v>1250.51</c:v>
                </c:pt>
                <c:pt idx="5052">
                  <c:v>1250.52</c:v>
                </c:pt>
                <c:pt idx="5053">
                  <c:v>1250.53</c:v>
                </c:pt>
                <c:pt idx="5054">
                  <c:v>1250.54</c:v>
                </c:pt>
                <c:pt idx="5055">
                  <c:v>1250.55</c:v>
                </c:pt>
                <c:pt idx="5056">
                  <c:v>1250.56</c:v>
                </c:pt>
                <c:pt idx="5057">
                  <c:v>1250.57</c:v>
                </c:pt>
                <c:pt idx="5058">
                  <c:v>1250.58</c:v>
                </c:pt>
                <c:pt idx="5059">
                  <c:v>1250.5899999999999</c:v>
                </c:pt>
                <c:pt idx="5060">
                  <c:v>1250.5999999999999</c:v>
                </c:pt>
                <c:pt idx="5061">
                  <c:v>1250.6099999999999</c:v>
                </c:pt>
                <c:pt idx="5062">
                  <c:v>1250.6199999999999</c:v>
                </c:pt>
                <c:pt idx="5063">
                  <c:v>1250.6300000000001</c:v>
                </c:pt>
                <c:pt idx="5064">
                  <c:v>1250.6400000000001</c:v>
                </c:pt>
                <c:pt idx="5065">
                  <c:v>1250.6500000000001</c:v>
                </c:pt>
                <c:pt idx="5066">
                  <c:v>1250.6600000000001</c:v>
                </c:pt>
                <c:pt idx="5067">
                  <c:v>1250.67</c:v>
                </c:pt>
                <c:pt idx="5068">
                  <c:v>1250.68</c:v>
                </c:pt>
                <c:pt idx="5069">
                  <c:v>1250.69</c:v>
                </c:pt>
                <c:pt idx="5070">
                  <c:v>1250.7</c:v>
                </c:pt>
                <c:pt idx="5071">
                  <c:v>1250.71</c:v>
                </c:pt>
                <c:pt idx="5072">
                  <c:v>1250.72</c:v>
                </c:pt>
                <c:pt idx="5073">
                  <c:v>1250.73</c:v>
                </c:pt>
                <c:pt idx="5074">
                  <c:v>1250.74</c:v>
                </c:pt>
                <c:pt idx="5075">
                  <c:v>1250.75</c:v>
                </c:pt>
                <c:pt idx="5076">
                  <c:v>1250.76</c:v>
                </c:pt>
                <c:pt idx="5077">
                  <c:v>1250.77</c:v>
                </c:pt>
                <c:pt idx="5078">
                  <c:v>1250.78</c:v>
                </c:pt>
                <c:pt idx="5079">
                  <c:v>1250.79</c:v>
                </c:pt>
                <c:pt idx="5080">
                  <c:v>1250.8</c:v>
                </c:pt>
                <c:pt idx="5081">
                  <c:v>1250.81</c:v>
                </c:pt>
                <c:pt idx="5082">
                  <c:v>1250.82</c:v>
                </c:pt>
                <c:pt idx="5083">
                  <c:v>1250.83</c:v>
                </c:pt>
                <c:pt idx="5084">
                  <c:v>1250.8399999999999</c:v>
                </c:pt>
                <c:pt idx="5085">
                  <c:v>1250.8499999999999</c:v>
                </c:pt>
                <c:pt idx="5086">
                  <c:v>1250.8599999999999</c:v>
                </c:pt>
                <c:pt idx="5087">
                  <c:v>1250.8699999999999</c:v>
                </c:pt>
                <c:pt idx="5088">
                  <c:v>1250.8800000000001</c:v>
                </c:pt>
                <c:pt idx="5089">
                  <c:v>1250.8900000000001</c:v>
                </c:pt>
                <c:pt idx="5090">
                  <c:v>1250.9000000000001</c:v>
                </c:pt>
                <c:pt idx="5091">
                  <c:v>1250.9100000000001</c:v>
                </c:pt>
                <c:pt idx="5092">
                  <c:v>1250.92</c:v>
                </c:pt>
                <c:pt idx="5093">
                  <c:v>1250.93</c:v>
                </c:pt>
                <c:pt idx="5094">
                  <c:v>1250.94</c:v>
                </c:pt>
                <c:pt idx="5095">
                  <c:v>1250.95</c:v>
                </c:pt>
                <c:pt idx="5096">
                  <c:v>1250.96</c:v>
                </c:pt>
                <c:pt idx="5097">
                  <c:v>1250.97</c:v>
                </c:pt>
                <c:pt idx="5098">
                  <c:v>1250.98</c:v>
                </c:pt>
                <c:pt idx="5099">
                  <c:v>1250.99</c:v>
                </c:pt>
                <c:pt idx="5100">
                  <c:v>1251</c:v>
                </c:pt>
                <c:pt idx="5101">
                  <c:v>1251.01</c:v>
                </c:pt>
                <c:pt idx="5102">
                  <c:v>1251.02</c:v>
                </c:pt>
                <c:pt idx="5103">
                  <c:v>1251.03</c:v>
                </c:pt>
                <c:pt idx="5104">
                  <c:v>1251.04</c:v>
                </c:pt>
                <c:pt idx="5105">
                  <c:v>1251.05</c:v>
                </c:pt>
                <c:pt idx="5106">
                  <c:v>1251.06</c:v>
                </c:pt>
                <c:pt idx="5107">
                  <c:v>1251.07</c:v>
                </c:pt>
                <c:pt idx="5108">
                  <c:v>1251.08</c:v>
                </c:pt>
                <c:pt idx="5109">
                  <c:v>1251.0899999999999</c:v>
                </c:pt>
                <c:pt idx="5110">
                  <c:v>1251.0999999999999</c:v>
                </c:pt>
                <c:pt idx="5111">
                  <c:v>1251.1099999999999</c:v>
                </c:pt>
                <c:pt idx="5112">
                  <c:v>1251.1199999999999</c:v>
                </c:pt>
                <c:pt idx="5113">
                  <c:v>1251.1300000000001</c:v>
                </c:pt>
                <c:pt idx="5114">
                  <c:v>1251.1400000000001</c:v>
                </c:pt>
                <c:pt idx="5115">
                  <c:v>1251.1500000000001</c:v>
                </c:pt>
                <c:pt idx="5116">
                  <c:v>1251.1600000000001</c:v>
                </c:pt>
                <c:pt idx="5117">
                  <c:v>1251.17</c:v>
                </c:pt>
                <c:pt idx="5118">
                  <c:v>1251.18</c:v>
                </c:pt>
                <c:pt idx="5119">
                  <c:v>1251.19</c:v>
                </c:pt>
                <c:pt idx="5120">
                  <c:v>1251.2</c:v>
                </c:pt>
                <c:pt idx="5121">
                  <c:v>1251.21</c:v>
                </c:pt>
                <c:pt idx="5122">
                  <c:v>1251.22</c:v>
                </c:pt>
                <c:pt idx="5123">
                  <c:v>1251.23</c:v>
                </c:pt>
                <c:pt idx="5124">
                  <c:v>1251.24</c:v>
                </c:pt>
                <c:pt idx="5125">
                  <c:v>1251.25</c:v>
                </c:pt>
                <c:pt idx="5126">
                  <c:v>1251.26</c:v>
                </c:pt>
                <c:pt idx="5127">
                  <c:v>1251.27</c:v>
                </c:pt>
                <c:pt idx="5128">
                  <c:v>1251.28</c:v>
                </c:pt>
                <c:pt idx="5129">
                  <c:v>1251.29</c:v>
                </c:pt>
                <c:pt idx="5130">
                  <c:v>1251.3</c:v>
                </c:pt>
                <c:pt idx="5131">
                  <c:v>1251.31</c:v>
                </c:pt>
                <c:pt idx="5132">
                  <c:v>1251.32</c:v>
                </c:pt>
                <c:pt idx="5133">
                  <c:v>1251.33</c:v>
                </c:pt>
                <c:pt idx="5134">
                  <c:v>1251.3399999999999</c:v>
                </c:pt>
                <c:pt idx="5135">
                  <c:v>1251.3499999999999</c:v>
                </c:pt>
                <c:pt idx="5136">
                  <c:v>1251.3599999999999</c:v>
                </c:pt>
                <c:pt idx="5137">
                  <c:v>1251.3699999999999</c:v>
                </c:pt>
                <c:pt idx="5138">
                  <c:v>1251.3800000000001</c:v>
                </c:pt>
                <c:pt idx="5139">
                  <c:v>1251.3900000000001</c:v>
                </c:pt>
                <c:pt idx="5140">
                  <c:v>1251.4000000000001</c:v>
                </c:pt>
                <c:pt idx="5141">
                  <c:v>1251.4100000000001</c:v>
                </c:pt>
                <c:pt idx="5142">
                  <c:v>1251.42</c:v>
                </c:pt>
                <c:pt idx="5143">
                  <c:v>1251.43</c:v>
                </c:pt>
                <c:pt idx="5144">
                  <c:v>1251.44</c:v>
                </c:pt>
                <c:pt idx="5145">
                  <c:v>1251.45</c:v>
                </c:pt>
                <c:pt idx="5146">
                  <c:v>1251.46</c:v>
                </c:pt>
                <c:pt idx="5147">
                  <c:v>1251.47</c:v>
                </c:pt>
                <c:pt idx="5148">
                  <c:v>1251.48</c:v>
                </c:pt>
                <c:pt idx="5149">
                  <c:v>1251.49</c:v>
                </c:pt>
                <c:pt idx="5150">
                  <c:v>1251.5</c:v>
                </c:pt>
                <c:pt idx="5151">
                  <c:v>1251.51</c:v>
                </c:pt>
                <c:pt idx="5152">
                  <c:v>1251.52</c:v>
                </c:pt>
                <c:pt idx="5153">
                  <c:v>1251.53</c:v>
                </c:pt>
                <c:pt idx="5154">
                  <c:v>1251.54</c:v>
                </c:pt>
                <c:pt idx="5155">
                  <c:v>1251.55</c:v>
                </c:pt>
                <c:pt idx="5156">
                  <c:v>1251.56</c:v>
                </c:pt>
                <c:pt idx="5157">
                  <c:v>1251.57</c:v>
                </c:pt>
                <c:pt idx="5158">
                  <c:v>1251.58</c:v>
                </c:pt>
                <c:pt idx="5159">
                  <c:v>1251.5899999999999</c:v>
                </c:pt>
                <c:pt idx="5160">
                  <c:v>1251.5999999999999</c:v>
                </c:pt>
                <c:pt idx="5161">
                  <c:v>1251.6099999999999</c:v>
                </c:pt>
                <c:pt idx="5162">
                  <c:v>1251.6199999999999</c:v>
                </c:pt>
                <c:pt idx="5163">
                  <c:v>1251.6300000000001</c:v>
                </c:pt>
                <c:pt idx="5164">
                  <c:v>1251.6400000000001</c:v>
                </c:pt>
                <c:pt idx="5165">
                  <c:v>1251.6500000000001</c:v>
                </c:pt>
                <c:pt idx="5166">
                  <c:v>1251.6600000000001</c:v>
                </c:pt>
                <c:pt idx="5167">
                  <c:v>1251.67</c:v>
                </c:pt>
                <c:pt idx="5168">
                  <c:v>1251.68</c:v>
                </c:pt>
                <c:pt idx="5169">
                  <c:v>1251.69</c:v>
                </c:pt>
                <c:pt idx="5170">
                  <c:v>1251.7</c:v>
                </c:pt>
                <c:pt idx="5171">
                  <c:v>1251.71</c:v>
                </c:pt>
                <c:pt idx="5172">
                  <c:v>1251.72</c:v>
                </c:pt>
                <c:pt idx="5173">
                  <c:v>1251.73</c:v>
                </c:pt>
                <c:pt idx="5174">
                  <c:v>1251.74</c:v>
                </c:pt>
                <c:pt idx="5175">
                  <c:v>1251.75</c:v>
                </c:pt>
                <c:pt idx="5176">
                  <c:v>1251.76</c:v>
                </c:pt>
                <c:pt idx="5177">
                  <c:v>1251.77</c:v>
                </c:pt>
                <c:pt idx="5178">
                  <c:v>1251.78</c:v>
                </c:pt>
                <c:pt idx="5179">
                  <c:v>1251.79</c:v>
                </c:pt>
                <c:pt idx="5180">
                  <c:v>1251.8</c:v>
                </c:pt>
                <c:pt idx="5181">
                  <c:v>1251.81</c:v>
                </c:pt>
                <c:pt idx="5182">
                  <c:v>1251.82</c:v>
                </c:pt>
                <c:pt idx="5183">
                  <c:v>1251.83</c:v>
                </c:pt>
                <c:pt idx="5184">
                  <c:v>1251.8399999999999</c:v>
                </c:pt>
                <c:pt idx="5185">
                  <c:v>1251.8499999999999</c:v>
                </c:pt>
                <c:pt idx="5186">
                  <c:v>1251.8599999999999</c:v>
                </c:pt>
                <c:pt idx="5187">
                  <c:v>1251.8699999999999</c:v>
                </c:pt>
                <c:pt idx="5188">
                  <c:v>1251.8800000000001</c:v>
                </c:pt>
                <c:pt idx="5189">
                  <c:v>1251.8900000000001</c:v>
                </c:pt>
                <c:pt idx="5190">
                  <c:v>1251.9000000000001</c:v>
                </c:pt>
                <c:pt idx="5191">
                  <c:v>1251.9100000000001</c:v>
                </c:pt>
                <c:pt idx="5192">
                  <c:v>1251.92</c:v>
                </c:pt>
                <c:pt idx="5193">
                  <c:v>1251.93</c:v>
                </c:pt>
                <c:pt idx="5194">
                  <c:v>1251.94</c:v>
                </c:pt>
                <c:pt idx="5195">
                  <c:v>1251.95</c:v>
                </c:pt>
                <c:pt idx="5196">
                  <c:v>1251.96</c:v>
                </c:pt>
                <c:pt idx="5197">
                  <c:v>1251.97</c:v>
                </c:pt>
                <c:pt idx="5198">
                  <c:v>1251.98</c:v>
                </c:pt>
                <c:pt idx="5199">
                  <c:v>1251.99</c:v>
                </c:pt>
                <c:pt idx="5200">
                  <c:v>1252</c:v>
                </c:pt>
                <c:pt idx="5201">
                  <c:v>1252.01</c:v>
                </c:pt>
                <c:pt idx="5202">
                  <c:v>1252.02</c:v>
                </c:pt>
                <c:pt idx="5203">
                  <c:v>1252.03</c:v>
                </c:pt>
                <c:pt idx="5204">
                  <c:v>1252.04</c:v>
                </c:pt>
                <c:pt idx="5205">
                  <c:v>1252.05</c:v>
                </c:pt>
                <c:pt idx="5206">
                  <c:v>1252.06</c:v>
                </c:pt>
                <c:pt idx="5207">
                  <c:v>1252.07</c:v>
                </c:pt>
                <c:pt idx="5208">
                  <c:v>1252.08</c:v>
                </c:pt>
                <c:pt idx="5209">
                  <c:v>1252.0899999999999</c:v>
                </c:pt>
                <c:pt idx="5210">
                  <c:v>1252.0999999999999</c:v>
                </c:pt>
                <c:pt idx="5211">
                  <c:v>1252.1099999999999</c:v>
                </c:pt>
                <c:pt idx="5212">
                  <c:v>1252.1199999999999</c:v>
                </c:pt>
                <c:pt idx="5213">
                  <c:v>1252.1300000000001</c:v>
                </c:pt>
                <c:pt idx="5214">
                  <c:v>1252.1400000000001</c:v>
                </c:pt>
                <c:pt idx="5215">
                  <c:v>1252.1500000000001</c:v>
                </c:pt>
                <c:pt idx="5216">
                  <c:v>1252.1600000000001</c:v>
                </c:pt>
                <c:pt idx="5217">
                  <c:v>1252.17</c:v>
                </c:pt>
                <c:pt idx="5218">
                  <c:v>1252.18</c:v>
                </c:pt>
                <c:pt idx="5219">
                  <c:v>1252.19</c:v>
                </c:pt>
                <c:pt idx="5220">
                  <c:v>1252.2</c:v>
                </c:pt>
                <c:pt idx="5221">
                  <c:v>1252.21</c:v>
                </c:pt>
                <c:pt idx="5222">
                  <c:v>1252.22</c:v>
                </c:pt>
                <c:pt idx="5223">
                  <c:v>1252.23</c:v>
                </c:pt>
                <c:pt idx="5224">
                  <c:v>1252.24</c:v>
                </c:pt>
                <c:pt idx="5225">
                  <c:v>1252.25</c:v>
                </c:pt>
                <c:pt idx="5226">
                  <c:v>1252.26</c:v>
                </c:pt>
                <c:pt idx="5227">
                  <c:v>1252.27</c:v>
                </c:pt>
                <c:pt idx="5228">
                  <c:v>1252.28</c:v>
                </c:pt>
                <c:pt idx="5229">
                  <c:v>1252.29</c:v>
                </c:pt>
                <c:pt idx="5230">
                  <c:v>1252.3</c:v>
                </c:pt>
                <c:pt idx="5231">
                  <c:v>1252.31</c:v>
                </c:pt>
                <c:pt idx="5232">
                  <c:v>1252.32</c:v>
                </c:pt>
                <c:pt idx="5233">
                  <c:v>1252.33</c:v>
                </c:pt>
                <c:pt idx="5234">
                  <c:v>1252.3399999999999</c:v>
                </c:pt>
                <c:pt idx="5235">
                  <c:v>1252.3499999999999</c:v>
                </c:pt>
                <c:pt idx="5236">
                  <c:v>1252.3599999999999</c:v>
                </c:pt>
                <c:pt idx="5237">
                  <c:v>1252.3699999999999</c:v>
                </c:pt>
                <c:pt idx="5238">
                  <c:v>1252.3800000000001</c:v>
                </c:pt>
                <c:pt idx="5239">
                  <c:v>1252.3900000000001</c:v>
                </c:pt>
                <c:pt idx="5240">
                  <c:v>1252.4000000000001</c:v>
                </c:pt>
                <c:pt idx="5241">
                  <c:v>1252.4100000000001</c:v>
                </c:pt>
                <c:pt idx="5242">
                  <c:v>1252.42</c:v>
                </c:pt>
                <c:pt idx="5243">
                  <c:v>1252.43</c:v>
                </c:pt>
                <c:pt idx="5244">
                  <c:v>1252.44</c:v>
                </c:pt>
                <c:pt idx="5245">
                  <c:v>1252.45</c:v>
                </c:pt>
                <c:pt idx="5246">
                  <c:v>1252.46</c:v>
                </c:pt>
                <c:pt idx="5247">
                  <c:v>1252.47</c:v>
                </c:pt>
                <c:pt idx="5248">
                  <c:v>1252.48</c:v>
                </c:pt>
                <c:pt idx="5249">
                  <c:v>1252.49</c:v>
                </c:pt>
                <c:pt idx="5250">
                  <c:v>1252.5</c:v>
                </c:pt>
                <c:pt idx="5251">
                  <c:v>1252.51</c:v>
                </c:pt>
                <c:pt idx="5252">
                  <c:v>1252.52</c:v>
                </c:pt>
                <c:pt idx="5253">
                  <c:v>1252.53</c:v>
                </c:pt>
                <c:pt idx="5254">
                  <c:v>1252.54</c:v>
                </c:pt>
                <c:pt idx="5255">
                  <c:v>1252.55</c:v>
                </c:pt>
                <c:pt idx="5256">
                  <c:v>1252.56</c:v>
                </c:pt>
                <c:pt idx="5257">
                  <c:v>1252.57</c:v>
                </c:pt>
                <c:pt idx="5258">
                  <c:v>1252.58</c:v>
                </c:pt>
                <c:pt idx="5259">
                  <c:v>1252.5899999999999</c:v>
                </c:pt>
                <c:pt idx="5260">
                  <c:v>1252.5999999999999</c:v>
                </c:pt>
                <c:pt idx="5261">
                  <c:v>1252.6099999999999</c:v>
                </c:pt>
                <c:pt idx="5262">
                  <c:v>1252.6199999999999</c:v>
                </c:pt>
                <c:pt idx="5263">
                  <c:v>1252.6300000000001</c:v>
                </c:pt>
                <c:pt idx="5264">
                  <c:v>1252.6400000000001</c:v>
                </c:pt>
                <c:pt idx="5265">
                  <c:v>1252.6500000000001</c:v>
                </c:pt>
                <c:pt idx="5266">
                  <c:v>1252.6600000000001</c:v>
                </c:pt>
                <c:pt idx="5267">
                  <c:v>1252.67</c:v>
                </c:pt>
                <c:pt idx="5268">
                  <c:v>1252.68</c:v>
                </c:pt>
                <c:pt idx="5269">
                  <c:v>1252.69</c:v>
                </c:pt>
                <c:pt idx="5270">
                  <c:v>1252.7</c:v>
                </c:pt>
                <c:pt idx="5271">
                  <c:v>1252.71</c:v>
                </c:pt>
                <c:pt idx="5272">
                  <c:v>1252.72</c:v>
                </c:pt>
                <c:pt idx="5273">
                  <c:v>1252.73</c:v>
                </c:pt>
                <c:pt idx="5274">
                  <c:v>1252.74</c:v>
                </c:pt>
                <c:pt idx="5275">
                  <c:v>1252.75</c:v>
                </c:pt>
                <c:pt idx="5276">
                  <c:v>1252.76</c:v>
                </c:pt>
                <c:pt idx="5277">
                  <c:v>1252.77</c:v>
                </c:pt>
                <c:pt idx="5278">
                  <c:v>1252.78</c:v>
                </c:pt>
                <c:pt idx="5279">
                  <c:v>1252.79</c:v>
                </c:pt>
                <c:pt idx="5280">
                  <c:v>1252.8</c:v>
                </c:pt>
                <c:pt idx="5281">
                  <c:v>1252.81</c:v>
                </c:pt>
                <c:pt idx="5282">
                  <c:v>1252.82</c:v>
                </c:pt>
                <c:pt idx="5283">
                  <c:v>1252.83</c:v>
                </c:pt>
                <c:pt idx="5284">
                  <c:v>1252.8399999999999</c:v>
                </c:pt>
                <c:pt idx="5285">
                  <c:v>1252.8499999999999</c:v>
                </c:pt>
                <c:pt idx="5286">
                  <c:v>1252.8599999999999</c:v>
                </c:pt>
                <c:pt idx="5287">
                  <c:v>1252.8699999999999</c:v>
                </c:pt>
                <c:pt idx="5288">
                  <c:v>1252.8800000000001</c:v>
                </c:pt>
                <c:pt idx="5289">
                  <c:v>1252.8900000000001</c:v>
                </c:pt>
                <c:pt idx="5290">
                  <c:v>1252.9000000000001</c:v>
                </c:pt>
                <c:pt idx="5291">
                  <c:v>1252.9100000000001</c:v>
                </c:pt>
                <c:pt idx="5292">
                  <c:v>1252.92</c:v>
                </c:pt>
                <c:pt idx="5293">
                  <c:v>1252.93</c:v>
                </c:pt>
                <c:pt idx="5294">
                  <c:v>1252.94</c:v>
                </c:pt>
                <c:pt idx="5295">
                  <c:v>1252.95</c:v>
                </c:pt>
                <c:pt idx="5296">
                  <c:v>1252.96</c:v>
                </c:pt>
                <c:pt idx="5297">
                  <c:v>1252.97</c:v>
                </c:pt>
                <c:pt idx="5298">
                  <c:v>1252.98</c:v>
                </c:pt>
                <c:pt idx="5299">
                  <c:v>1252.99</c:v>
                </c:pt>
                <c:pt idx="5300">
                  <c:v>1253</c:v>
                </c:pt>
                <c:pt idx="5301">
                  <c:v>1253.01</c:v>
                </c:pt>
                <c:pt idx="5302">
                  <c:v>1253.02</c:v>
                </c:pt>
                <c:pt idx="5303">
                  <c:v>1253.03</c:v>
                </c:pt>
                <c:pt idx="5304">
                  <c:v>1253.04</c:v>
                </c:pt>
                <c:pt idx="5305">
                  <c:v>1253.05</c:v>
                </c:pt>
                <c:pt idx="5306">
                  <c:v>1253.06</c:v>
                </c:pt>
                <c:pt idx="5307">
                  <c:v>1253.07</c:v>
                </c:pt>
                <c:pt idx="5308">
                  <c:v>1253.08</c:v>
                </c:pt>
                <c:pt idx="5309">
                  <c:v>1253.0899999999999</c:v>
                </c:pt>
                <c:pt idx="5310">
                  <c:v>1253.0999999999999</c:v>
                </c:pt>
                <c:pt idx="5311">
                  <c:v>1253.1099999999999</c:v>
                </c:pt>
                <c:pt idx="5312">
                  <c:v>1253.1199999999999</c:v>
                </c:pt>
                <c:pt idx="5313">
                  <c:v>1253.1300000000001</c:v>
                </c:pt>
                <c:pt idx="5314">
                  <c:v>1253.1400000000001</c:v>
                </c:pt>
                <c:pt idx="5315">
                  <c:v>1253.1500000000001</c:v>
                </c:pt>
                <c:pt idx="5316">
                  <c:v>1253.1600000000001</c:v>
                </c:pt>
                <c:pt idx="5317">
                  <c:v>1253.17</c:v>
                </c:pt>
                <c:pt idx="5318">
                  <c:v>1253.18</c:v>
                </c:pt>
                <c:pt idx="5319">
                  <c:v>1253.19</c:v>
                </c:pt>
                <c:pt idx="5320">
                  <c:v>1253.2</c:v>
                </c:pt>
                <c:pt idx="5321">
                  <c:v>1253.21</c:v>
                </c:pt>
                <c:pt idx="5322">
                  <c:v>1253.22</c:v>
                </c:pt>
                <c:pt idx="5323">
                  <c:v>1253.23</c:v>
                </c:pt>
                <c:pt idx="5324">
                  <c:v>1253.24</c:v>
                </c:pt>
                <c:pt idx="5325">
                  <c:v>1253.25</c:v>
                </c:pt>
                <c:pt idx="5326">
                  <c:v>1253.26</c:v>
                </c:pt>
                <c:pt idx="5327">
                  <c:v>1253.27</c:v>
                </c:pt>
                <c:pt idx="5328">
                  <c:v>1253.28</c:v>
                </c:pt>
                <c:pt idx="5329">
                  <c:v>1253.29</c:v>
                </c:pt>
                <c:pt idx="5330">
                  <c:v>1253.3</c:v>
                </c:pt>
                <c:pt idx="5331">
                  <c:v>1253.31</c:v>
                </c:pt>
                <c:pt idx="5332">
                  <c:v>1253.32</c:v>
                </c:pt>
                <c:pt idx="5333">
                  <c:v>1253.33</c:v>
                </c:pt>
                <c:pt idx="5334">
                  <c:v>1253.3399999999999</c:v>
                </c:pt>
                <c:pt idx="5335">
                  <c:v>1253.3499999999999</c:v>
                </c:pt>
                <c:pt idx="5336">
                  <c:v>1253.3599999999999</c:v>
                </c:pt>
                <c:pt idx="5337">
                  <c:v>1253.3699999999999</c:v>
                </c:pt>
                <c:pt idx="5338">
                  <c:v>1253.3800000000001</c:v>
                </c:pt>
                <c:pt idx="5339">
                  <c:v>1253.3900000000001</c:v>
                </c:pt>
                <c:pt idx="5340">
                  <c:v>1253.4000000000001</c:v>
                </c:pt>
                <c:pt idx="5341">
                  <c:v>1253.4100000000001</c:v>
                </c:pt>
                <c:pt idx="5342">
                  <c:v>1253.42</c:v>
                </c:pt>
                <c:pt idx="5343">
                  <c:v>1253.43</c:v>
                </c:pt>
                <c:pt idx="5344">
                  <c:v>1253.44</c:v>
                </c:pt>
                <c:pt idx="5345">
                  <c:v>1253.45</c:v>
                </c:pt>
                <c:pt idx="5346">
                  <c:v>1253.46</c:v>
                </c:pt>
                <c:pt idx="5347">
                  <c:v>1253.47</c:v>
                </c:pt>
                <c:pt idx="5348">
                  <c:v>1253.48</c:v>
                </c:pt>
                <c:pt idx="5349">
                  <c:v>1253.49</c:v>
                </c:pt>
                <c:pt idx="5350">
                  <c:v>1253.5</c:v>
                </c:pt>
                <c:pt idx="5351">
                  <c:v>1253.51</c:v>
                </c:pt>
                <c:pt idx="5352">
                  <c:v>1253.52</c:v>
                </c:pt>
                <c:pt idx="5353">
                  <c:v>1253.53</c:v>
                </c:pt>
                <c:pt idx="5354">
                  <c:v>1253.54</c:v>
                </c:pt>
                <c:pt idx="5355">
                  <c:v>1253.55</c:v>
                </c:pt>
                <c:pt idx="5356">
                  <c:v>1253.56</c:v>
                </c:pt>
                <c:pt idx="5357">
                  <c:v>1253.57</c:v>
                </c:pt>
                <c:pt idx="5358">
                  <c:v>1253.58</c:v>
                </c:pt>
                <c:pt idx="5359">
                  <c:v>1253.5899999999999</c:v>
                </c:pt>
                <c:pt idx="5360">
                  <c:v>1253.5999999999999</c:v>
                </c:pt>
                <c:pt idx="5361">
                  <c:v>1253.6099999999999</c:v>
                </c:pt>
                <c:pt idx="5362">
                  <c:v>1253.6199999999999</c:v>
                </c:pt>
                <c:pt idx="5363">
                  <c:v>1253.6300000000001</c:v>
                </c:pt>
                <c:pt idx="5364">
                  <c:v>1253.6400000000001</c:v>
                </c:pt>
                <c:pt idx="5365">
                  <c:v>1253.6500000000001</c:v>
                </c:pt>
                <c:pt idx="5366">
                  <c:v>1253.6600000000001</c:v>
                </c:pt>
                <c:pt idx="5367">
                  <c:v>1253.67</c:v>
                </c:pt>
                <c:pt idx="5368">
                  <c:v>1253.68</c:v>
                </c:pt>
                <c:pt idx="5369">
                  <c:v>1253.69</c:v>
                </c:pt>
                <c:pt idx="5370">
                  <c:v>1253.7</c:v>
                </c:pt>
                <c:pt idx="5371">
                  <c:v>1253.71</c:v>
                </c:pt>
                <c:pt idx="5372">
                  <c:v>1253.72</c:v>
                </c:pt>
                <c:pt idx="5373">
                  <c:v>1253.73</c:v>
                </c:pt>
                <c:pt idx="5374">
                  <c:v>1253.74</c:v>
                </c:pt>
                <c:pt idx="5375">
                  <c:v>1253.75</c:v>
                </c:pt>
                <c:pt idx="5376">
                  <c:v>1253.76</c:v>
                </c:pt>
                <c:pt idx="5377">
                  <c:v>1253.77</c:v>
                </c:pt>
                <c:pt idx="5378">
                  <c:v>1253.78</c:v>
                </c:pt>
                <c:pt idx="5379">
                  <c:v>1253.79</c:v>
                </c:pt>
                <c:pt idx="5380">
                  <c:v>1253.8</c:v>
                </c:pt>
                <c:pt idx="5381">
                  <c:v>1253.81</c:v>
                </c:pt>
                <c:pt idx="5382">
                  <c:v>1253.82</c:v>
                </c:pt>
                <c:pt idx="5383">
                  <c:v>1253.83</c:v>
                </c:pt>
                <c:pt idx="5384">
                  <c:v>1253.8399999999999</c:v>
                </c:pt>
                <c:pt idx="5385">
                  <c:v>1253.8499999999999</c:v>
                </c:pt>
                <c:pt idx="5386">
                  <c:v>1253.8599999999999</c:v>
                </c:pt>
                <c:pt idx="5387">
                  <c:v>1253.8699999999999</c:v>
                </c:pt>
                <c:pt idx="5388">
                  <c:v>1253.8800000000001</c:v>
                </c:pt>
                <c:pt idx="5389">
                  <c:v>1253.8900000000001</c:v>
                </c:pt>
                <c:pt idx="5390">
                  <c:v>1253.9000000000001</c:v>
                </c:pt>
                <c:pt idx="5391">
                  <c:v>1253.9100000000001</c:v>
                </c:pt>
                <c:pt idx="5392">
                  <c:v>1253.92</c:v>
                </c:pt>
                <c:pt idx="5393">
                  <c:v>1253.93</c:v>
                </c:pt>
                <c:pt idx="5394">
                  <c:v>1253.94</c:v>
                </c:pt>
                <c:pt idx="5395">
                  <c:v>1253.95</c:v>
                </c:pt>
                <c:pt idx="5396">
                  <c:v>1253.96</c:v>
                </c:pt>
                <c:pt idx="5397">
                  <c:v>1253.97</c:v>
                </c:pt>
                <c:pt idx="5398">
                  <c:v>1253.98</c:v>
                </c:pt>
                <c:pt idx="5399">
                  <c:v>1253.99</c:v>
                </c:pt>
                <c:pt idx="5400">
                  <c:v>1254</c:v>
                </c:pt>
                <c:pt idx="5401">
                  <c:v>1254.01</c:v>
                </c:pt>
                <c:pt idx="5402">
                  <c:v>1254.02</c:v>
                </c:pt>
                <c:pt idx="5403">
                  <c:v>1254.03</c:v>
                </c:pt>
                <c:pt idx="5404">
                  <c:v>1254.04</c:v>
                </c:pt>
                <c:pt idx="5405">
                  <c:v>1254.05</c:v>
                </c:pt>
                <c:pt idx="5406">
                  <c:v>1254.06</c:v>
                </c:pt>
                <c:pt idx="5407">
                  <c:v>1254.07</c:v>
                </c:pt>
                <c:pt idx="5408">
                  <c:v>1254.08</c:v>
                </c:pt>
                <c:pt idx="5409">
                  <c:v>1254.0899999999999</c:v>
                </c:pt>
                <c:pt idx="5410">
                  <c:v>1254.0999999999999</c:v>
                </c:pt>
                <c:pt idx="5411">
                  <c:v>1254.1099999999999</c:v>
                </c:pt>
                <c:pt idx="5412">
                  <c:v>1254.1199999999999</c:v>
                </c:pt>
                <c:pt idx="5413">
                  <c:v>1254.1300000000001</c:v>
                </c:pt>
                <c:pt idx="5414">
                  <c:v>1254.1400000000001</c:v>
                </c:pt>
                <c:pt idx="5415">
                  <c:v>1254.1500000000001</c:v>
                </c:pt>
                <c:pt idx="5416">
                  <c:v>1254.1600000000001</c:v>
                </c:pt>
                <c:pt idx="5417">
                  <c:v>1254.17</c:v>
                </c:pt>
                <c:pt idx="5418">
                  <c:v>1254.18</c:v>
                </c:pt>
                <c:pt idx="5419">
                  <c:v>1254.19</c:v>
                </c:pt>
                <c:pt idx="5420">
                  <c:v>1254.2</c:v>
                </c:pt>
                <c:pt idx="5421">
                  <c:v>1254.21</c:v>
                </c:pt>
                <c:pt idx="5422">
                  <c:v>1254.22</c:v>
                </c:pt>
                <c:pt idx="5423">
                  <c:v>1254.23</c:v>
                </c:pt>
                <c:pt idx="5424">
                  <c:v>1254.24</c:v>
                </c:pt>
                <c:pt idx="5425">
                  <c:v>1254.25</c:v>
                </c:pt>
                <c:pt idx="5426">
                  <c:v>1254.26</c:v>
                </c:pt>
                <c:pt idx="5427">
                  <c:v>1254.27</c:v>
                </c:pt>
                <c:pt idx="5428">
                  <c:v>1254.28</c:v>
                </c:pt>
                <c:pt idx="5429">
                  <c:v>1254.29</c:v>
                </c:pt>
                <c:pt idx="5430">
                  <c:v>1254.3</c:v>
                </c:pt>
                <c:pt idx="5431">
                  <c:v>1254.31</c:v>
                </c:pt>
                <c:pt idx="5432">
                  <c:v>1254.32</c:v>
                </c:pt>
                <c:pt idx="5433">
                  <c:v>1254.33</c:v>
                </c:pt>
                <c:pt idx="5434">
                  <c:v>1254.3399999999999</c:v>
                </c:pt>
                <c:pt idx="5435">
                  <c:v>1254.3499999999999</c:v>
                </c:pt>
                <c:pt idx="5436">
                  <c:v>1254.3599999999999</c:v>
                </c:pt>
                <c:pt idx="5437">
                  <c:v>1254.3699999999999</c:v>
                </c:pt>
                <c:pt idx="5438">
                  <c:v>1254.3800000000001</c:v>
                </c:pt>
                <c:pt idx="5439">
                  <c:v>1254.3900000000001</c:v>
                </c:pt>
                <c:pt idx="5440">
                  <c:v>1254.4000000000001</c:v>
                </c:pt>
                <c:pt idx="5441">
                  <c:v>1254.4100000000001</c:v>
                </c:pt>
                <c:pt idx="5442">
                  <c:v>1254.42</c:v>
                </c:pt>
                <c:pt idx="5443">
                  <c:v>1254.43</c:v>
                </c:pt>
                <c:pt idx="5444">
                  <c:v>1254.44</c:v>
                </c:pt>
                <c:pt idx="5445">
                  <c:v>1254.45</c:v>
                </c:pt>
                <c:pt idx="5446">
                  <c:v>1254.46</c:v>
                </c:pt>
                <c:pt idx="5447">
                  <c:v>1254.47</c:v>
                </c:pt>
                <c:pt idx="5448">
                  <c:v>1254.48</c:v>
                </c:pt>
                <c:pt idx="5449">
                  <c:v>1254.49</c:v>
                </c:pt>
                <c:pt idx="5450">
                  <c:v>1254.5</c:v>
                </c:pt>
                <c:pt idx="5451">
                  <c:v>1254.51</c:v>
                </c:pt>
                <c:pt idx="5452">
                  <c:v>1254.52</c:v>
                </c:pt>
                <c:pt idx="5453">
                  <c:v>1254.53</c:v>
                </c:pt>
                <c:pt idx="5454">
                  <c:v>1254.54</c:v>
                </c:pt>
                <c:pt idx="5455">
                  <c:v>1254.55</c:v>
                </c:pt>
                <c:pt idx="5456">
                  <c:v>1254.56</c:v>
                </c:pt>
                <c:pt idx="5457">
                  <c:v>1254.57</c:v>
                </c:pt>
                <c:pt idx="5458">
                  <c:v>1254.58</c:v>
                </c:pt>
                <c:pt idx="5459">
                  <c:v>1254.5899999999999</c:v>
                </c:pt>
                <c:pt idx="5460">
                  <c:v>1254.5999999999999</c:v>
                </c:pt>
                <c:pt idx="5461">
                  <c:v>1254.6099999999999</c:v>
                </c:pt>
                <c:pt idx="5462">
                  <c:v>1254.6199999999999</c:v>
                </c:pt>
                <c:pt idx="5463">
                  <c:v>1254.6300000000001</c:v>
                </c:pt>
                <c:pt idx="5464">
                  <c:v>1254.6400000000001</c:v>
                </c:pt>
                <c:pt idx="5465">
                  <c:v>1254.6500000000001</c:v>
                </c:pt>
                <c:pt idx="5466">
                  <c:v>1254.6600000000001</c:v>
                </c:pt>
                <c:pt idx="5467">
                  <c:v>1254.67</c:v>
                </c:pt>
                <c:pt idx="5468">
                  <c:v>1254.68</c:v>
                </c:pt>
                <c:pt idx="5469">
                  <c:v>1254.69</c:v>
                </c:pt>
                <c:pt idx="5470">
                  <c:v>1254.7</c:v>
                </c:pt>
                <c:pt idx="5471">
                  <c:v>1254.71</c:v>
                </c:pt>
                <c:pt idx="5472">
                  <c:v>1254.72</c:v>
                </c:pt>
                <c:pt idx="5473">
                  <c:v>1254.73</c:v>
                </c:pt>
                <c:pt idx="5474">
                  <c:v>1254.74</c:v>
                </c:pt>
                <c:pt idx="5475">
                  <c:v>1254.75</c:v>
                </c:pt>
                <c:pt idx="5476">
                  <c:v>1254.76</c:v>
                </c:pt>
                <c:pt idx="5477">
                  <c:v>1254.77</c:v>
                </c:pt>
                <c:pt idx="5478">
                  <c:v>1254.78</c:v>
                </c:pt>
                <c:pt idx="5479">
                  <c:v>1254.79</c:v>
                </c:pt>
                <c:pt idx="5480">
                  <c:v>1254.8</c:v>
                </c:pt>
                <c:pt idx="5481">
                  <c:v>1254.81</c:v>
                </c:pt>
                <c:pt idx="5482">
                  <c:v>1254.82</c:v>
                </c:pt>
                <c:pt idx="5483">
                  <c:v>1254.83</c:v>
                </c:pt>
                <c:pt idx="5484">
                  <c:v>1254.8399999999999</c:v>
                </c:pt>
                <c:pt idx="5485">
                  <c:v>1254.8499999999999</c:v>
                </c:pt>
                <c:pt idx="5486">
                  <c:v>1254.8599999999999</c:v>
                </c:pt>
                <c:pt idx="5487">
                  <c:v>1254.8699999999999</c:v>
                </c:pt>
                <c:pt idx="5488">
                  <c:v>1254.8800000000001</c:v>
                </c:pt>
                <c:pt idx="5489">
                  <c:v>1254.8900000000001</c:v>
                </c:pt>
                <c:pt idx="5490">
                  <c:v>1254.9000000000001</c:v>
                </c:pt>
                <c:pt idx="5491">
                  <c:v>1254.9100000000001</c:v>
                </c:pt>
                <c:pt idx="5492">
                  <c:v>1254.92</c:v>
                </c:pt>
                <c:pt idx="5493">
                  <c:v>1254.93</c:v>
                </c:pt>
                <c:pt idx="5494">
                  <c:v>1254.94</c:v>
                </c:pt>
                <c:pt idx="5495">
                  <c:v>1254.95</c:v>
                </c:pt>
                <c:pt idx="5496">
                  <c:v>1254.96</c:v>
                </c:pt>
                <c:pt idx="5497">
                  <c:v>1254.97</c:v>
                </c:pt>
                <c:pt idx="5498">
                  <c:v>1254.98</c:v>
                </c:pt>
                <c:pt idx="5499">
                  <c:v>1254.99</c:v>
                </c:pt>
                <c:pt idx="5500">
                  <c:v>1255</c:v>
                </c:pt>
                <c:pt idx="5501">
                  <c:v>1255.01</c:v>
                </c:pt>
                <c:pt idx="5502">
                  <c:v>1255.02</c:v>
                </c:pt>
                <c:pt idx="5503">
                  <c:v>1255.03</c:v>
                </c:pt>
                <c:pt idx="5504">
                  <c:v>1255.04</c:v>
                </c:pt>
                <c:pt idx="5505">
                  <c:v>1255.05</c:v>
                </c:pt>
                <c:pt idx="5506">
                  <c:v>1255.06</c:v>
                </c:pt>
                <c:pt idx="5507">
                  <c:v>1255.07</c:v>
                </c:pt>
                <c:pt idx="5508">
                  <c:v>1255.08</c:v>
                </c:pt>
                <c:pt idx="5509">
                  <c:v>1255.0899999999999</c:v>
                </c:pt>
                <c:pt idx="5510">
                  <c:v>1255.0999999999999</c:v>
                </c:pt>
                <c:pt idx="5511">
                  <c:v>1255.1099999999999</c:v>
                </c:pt>
                <c:pt idx="5512">
                  <c:v>1255.1199999999999</c:v>
                </c:pt>
                <c:pt idx="5513">
                  <c:v>1255.1300000000001</c:v>
                </c:pt>
                <c:pt idx="5514">
                  <c:v>1255.1400000000001</c:v>
                </c:pt>
                <c:pt idx="5515">
                  <c:v>1255.1500000000001</c:v>
                </c:pt>
                <c:pt idx="5516">
                  <c:v>1255.1600000000001</c:v>
                </c:pt>
                <c:pt idx="5517">
                  <c:v>1255.17</c:v>
                </c:pt>
                <c:pt idx="5518">
                  <c:v>1255.18</c:v>
                </c:pt>
                <c:pt idx="5519">
                  <c:v>1255.19</c:v>
                </c:pt>
                <c:pt idx="5520">
                  <c:v>1255.2</c:v>
                </c:pt>
                <c:pt idx="5521">
                  <c:v>1255.21</c:v>
                </c:pt>
                <c:pt idx="5522">
                  <c:v>1255.22</c:v>
                </c:pt>
                <c:pt idx="5523">
                  <c:v>1255.23</c:v>
                </c:pt>
                <c:pt idx="5524">
                  <c:v>1255.24</c:v>
                </c:pt>
                <c:pt idx="5525">
                  <c:v>1255.25</c:v>
                </c:pt>
                <c:pt idx="5526">
                  <c:v>1255.26</c:v>
                </c:pt>
                <c:pt idx="5527">
                  <c:v>1255.27</c:v>
                </c:pt>
                <c:pt idx="5528">
                  <c:v>1255.28</c:v>
                </c:pt>
                <c:pt idx="5529">
                  <c:v>1255.29</c:v>
                </c:pt>
                <c:pt idx="5530">
                  <c:v>1255.3</c:v>
                </c:pt>
                <c:pt idx="5531">
                  <c:v>1255.31</c:v>
                </c:pt>
                <c:pt idx="5532">
                  <c:v>1255.32</c:v>
                </c:pt>
                <c:pt idx="5533">
                  <c:v>1255.33</c:v>
                </c:pt>
                <c:pt idx="5534">
                  <c:v>1255.3399999999999</c:v>
                </c:pt>
                <c:pt idx="5535">
                  <c:v>1255.3499999999999</c:v>
                </c:pt>
                <c:pt idx="5536">
                  <c:v>1255.3599999999999</c:v>
                </c:pt>
                <c:pt idx="5537">
                  <c:v>1255.3699999999999</c:v>
                </c:pt>
                <c:pt idx="5538">
                  <c:v>1255.3800000000001</c:v>
                </c:pt>
                <c:pt idx="5539">
                  <c:v>1255.3900000000001</c:v>
                </c:pt>
                <c:pt idx="5540">
                  <c:v>1255.4000000000001</c:v>
                </c:pt>
                <c:pt idx="5541">
                  <c:v>1255.4100000000001</c:v>
                </c:pt>
                <c:pt idx="5542">
                  <c:v>1255.42</c:v>
                </c:pt>
                <c:pt idx="5543">
                  <c:v>1255.43</c:v>
                </c:pt>
                <c:pt idx="5544">
                  <c:v>1255.44</c:v>
                </c:pt>
                <c:pt idx="5545">
                  <c:v>1255.45</c:v>
                </c:pt>
                <c:pt idx="5546">
                  <c:v>1255.46</c:v>
                </c:pt>
                <c:pt idx="5547">
                  <c:v>1255.47</c:v>
                </c:pt>
                <c:pt idx="5548">
                  <c:v>1255.48</c:v>
                </c:pt>
                <c:pt idx="5549">
                  <c:v>1255.49</c:v>
                </c:pt>
                <c:pt idx="5550">
                  <c:v>1255.5</c:v>
                </c:pt>
                <c:pt idx="5551">
                  <c:v>1255.51</c:v>
                </c:pt>
                <c:pt idx="5552">
                  <c:v>1255.52</c:v>
                </c:pt>
                <c:pt idx="5553">
                  <c:v>1255.53</c:v>
                </c:pt>
                <c:pt idx="5554">
                  <c:v>1255.54</c:v>
                </c:pt>
                <c:pt idx="5555">
                  <c:v>1255.55</c:v>
                </c:pt>
                <c:pt idx="5556">
                  <c:v>1255.56</c:v>
                </c:pt>
                <c:pt idx="5557">
                  <c:v>1255.57</c:v>
                </c:pt>
                <c:pt idx="5558">
                  <c:v>1255.58</c:v>
                </c:pt>
                <c:pt idx="5559">
                  <c:v>1255.5899999999999</c:v>
                </c:pt>
                <c:pt idx="5560">
                  <c:v>1255.5999999999999</c:v>
                </c:pt>
                <c:pt idx="5561">
                  <c:v>1255.6099999999999</c:v>
                </c:pt>
                <c:pt idx="5562">
                  <c:v>1255.6199999999999</c:v>
                </c:pt>
                <c:pt idx="5563">
                  <c:v>1255.6300000000001</c:v>
                </c:pt>
                <c:pt idx="5564">
                  <c:v>1255.6400000000001</c:v>
                </c:pt>
                <c:pt idx="5565">
                  <c:v>1255.6500000000001</c:v>
                </c:pt>
                <c:pt idx="5566">
                  <c:v>1255.6600000000001</c:v>
                </c:pt>
                <c:pt idx="5567">
                  <c:v>1255.67</c:v>
                </c:pt>
                <c:pt idx="5568">
                  <c:v>1255.68</c:v>
                </c:pt>
                <c:pt idx="5569">
                  <c:v>1255.69</c:v>
                </c:pt>
                <c:pt idx="5570">
                  <c:v>1255.7</c:v>
                </c:pt>
                <c:pt idx="5571">
                  <c:v>1255.71</c:v>
                </c:pt>
                <c:pt idx="5572">
                  <c:v>1255.72</c:v>
                </c:pt>
                <c:pt idx="5573">
                  <c:v>1255.73</c:v>
                </c:pt>
                <c:pt idx="5574">
                  <c:v>1255.74</c:v>
                </c:pt>
                <c:pt idx="5575">
                  <c:v>1255.75</c:v>
                </c:pt>
                <c:pt idx="5576">
                  <c:v>1255.76</c:v>
                </c:pt>
                <c:pt idx="5577">
                  <c:v>1255.77</c:v>
                </c:pt>
                <c:pt idx="5578">
                  <c:v>1255.78</c:v>
                </c:pt>
                <c:pt idx="5579">
                  <c:v>1255.79</c:v>
                </c:pt>
                <c:pt idx="5580">
                  <c:v>1255.8</c:v>
                </c:pt>
                <c:pt idx="5581">
                  <c:v>1255.81</c:v>
                </c:pt>
                <c:pt idx="5582">
                  <c:v>1255.82</c:v>
                </c:pt>
                <c:pt idx="5583">
                  <c:v>1255.83</c:v>
                </c:pt>
                <c:pt idx="5584">
                  <c:v>1255.8399999999999</c:v>
                </c:pt>
                <c:pt idx="5585">
                  <c:v>1255.8499999999999</c:v>
                </c:pt>
                <c:pt idx="5586">
                  <c:v>1255.8599999999999</c:v>
                </c:pt>
                <c:pt idx="5587">
                  <c:v>1255.8699999999999</c:v>
                </c:pt>
                <c:pt idx="5588">
                  <c:v>1255.8800000000001</c:v>
                </c:pt>
                <c:pt idx="5589">
                  <c:v>1255.8900000000001</c:v>
                </c:pt>
                <c:pt idx="5590">
                  <c:v>1255.9000000000001</c:v>
                </c:pt>
                <c:pt idx="5591">
                  <c:v>1255.9100000000001</c:v>
                </c:pt>
                <c:pt idx="5592">
                  <c:v>1255.92</c:v>
                </c:pt>
                <c:pt idx="5593">
                  <c:v>1255.93</c:v>
                </c:pt>
                <c:pt idx="5594">
                  <c:v>1255.94</c:v>
                </c:pt>
                <c:pt idx="5595">
                  <c:v>1255.95</c:v>
                </c:pt>
                <c:pt idx="5596">
                  <c:v>1255.96</c:v>
                </c:pt>
                <c:pt idx="5597">
                  <c:v>1255.97</c:v>
                </c:pt>
                <c:pt idx="5598">
                  <c:v>1255.98</c:v>
                </c:pt>
                <c:pt idx="5599">
                  <c:v>1255.99</c:v>
                </c:pt>
                <c:pt idx="5600">
                  <c:v>1256</c:v>
                </c:pt>
                <c:pt idx="5601">
                  <c:v>1256.01</c:v>
                </c:pt>
                <c:pt idx="5602">
                  <c:v>1256.02</c:v>
                </c:pt>
                <c:pt idx="5603">
                  <c:v>1256.03</c:v>
                </c:pt>
                <c:pt idx="5604">
                  <c:v>1256.04</c:v>
                </c:pt>
                <c:pt idx="5605">
                  <c:v>1256.05</c:v>
                </c:pt>
                <c:pt idx="5606">
                  <c:v>1256.06</c:v>
                </c:pt>
                <c:pt idx="5607">
                  <c:v>1256.07</c:v>
                </c:pt>
                <c:pt idx="5608">
                  <c:v>1256.08</c:v>
                </c:pt>
                <c:pt idx="5609">
                  <c:v>1256.0899999999999</c:v>
                </c:pt>
                <c:pt idx="5610">
                  <c:v>1256.0999999999999</c:v>
                </c:pt>
                <c:pt idx="5611">
                  <c:v>1256.1099999999999</c:v>
                </c:pt>
                <c:pt idx="5612">
                  <c:v>1256.1199999999999</c:v>
                </c:pt>
                <c:pt idx="5613">
                  <c:v>1256.1300000000001</c:v>
                </c:pt>
                <c:pt idx="5614">
                  <c:v>1256.1400000000001</c:v>
                </c:pt>
                <c:pt idx="5615">
                  <c:v>1256.1500000000001</c:v>
                </c:pt>
                <c:pt idx="5616">
                  <c:v>1256.1600000000001</c:v>
                </c:pt>
                <c:pt idx="5617">
                  <c:v>1256.17</c:v>
                </c:pt>
                <c:pt idx="5618">
                  <c:v>1256.18</c:v>
                </c:pt>
                <c:pt idx="5619">
                  <c:v>1256.19</c:v>
                </c:pt>
                <c:pt idx="5620">
                  <c:v>1256.2</c:v>
                </c:pt>
                <c:pt idx="5621">
                  <c:v>1256.21</c:v>
                </c:pt>
                <c:pt idx="5622">
                  <c:v>1256.22</c:v>
                </c:pt>
                <c:pt idx="5623">
                  <c:v>1256.23</c:v>
                </c:pt>
                <c:pt idx="5624">
                  <c:v>1256.24</c:v>
                </c:pt>
                <c:pt idx="5625">
                  <c:v>1256.25</c:v>
                </c:pt>
                <c:pt idx="5626">
                  <c:v>1256.26</c:v>
                </c:pt>
                <c:pt idx="5627">
                  <c:v>1256.27</c:v>
                </c:pt>
                <c:pt idx="5628">
                  <c:v>1256.28</c:v>
                </c:pt>
                <c:pt idx="5629">
                  <c:v>1256.29</c:v>
                </c:pt>
                <c:pt idx="5630">
                  <c:v>1256.3</c:v>
                </c:pt>
                <c:pt idx="5631">
                  <c:v>1256.31</c:v>
                </c:pt>
                <c:pt idx="5632">
                  <c:v>1256.32</c:v>
                </c:pt>
                <c:pt idx="5633">
                  <c:v>1256.33</c:v>
                </c:pt>
                <c:pt idx="5634">
                  <c:v>1256.3399999999999</c:v>
                </c:pt>
                <c:pt idx="5635">
                  <c:v>1256.3499999999999</c:v>
                </c:pt>
                <c:pt idx="5636">
                  <c:v>1256.3599999999999</c:v>
                </c:pt>
                <c:pt idx="5637">
                  <c:v>1256.3699999999999</c:v>
                </c:pt>
                <c:pt idx="5638">
                  <c:v>1256.3800000000001</c:v>
                </c:pt>
                <c:pt idx="5639">
                  <c:v>1256.3900000000001</c:v>
                </c:pt>
                <c:pt idx="5640">
                  <c:v>1256.4000000000001</c:v>
                </c:pt>
                <c:pt idx="5641">
                  <c:v>1256.4100000000001</c:v>
                </c:pt>
                <c:pt idx="5642">
                  <c:v>1256.42</c:v>
                </c:pt>
                <c:pt idx="5643">
                  <c:v>1256.43</c:v>
                </c:pt>
                <c:pt idx="5644">
                  <c:v>1256.44</c:v>
                </c:pt>
                <c:pt idx="5645">
                  <c:v>1256.45</c:v>
                </c:pt>
                <c:pt idx="5646">
                  <c:v>1256.46</c:v>
                </c:pt>
                <c:pt idx="5647">
                  <c:v>1256.47</c:v>
                </c:pt>
                <c:pt idx="5648">
                  <c:v>1256.48</c:v>
                </c:pt>
                <c:pt idx="5649">
                  <c:v>1256.49</c:v>
                </c:pt>
                <c:pt idx="5650">
                  <c:v>1256.5</c:v>
                </c:pt>
                <c:pt idx="5651">
                  <c:v>1256.51</c:v>
                </c:pt>
                <c:pt idx="5652">
                  <c:v>1256.52</c:v>
                </c:pt>
                <c:pt idx="5653">
                  <c:v>1256.53</c:v>
                </c:pt>
                <c:pt idx="5654">
                  <c:v>1256.54</c:v>
                </c:pt>
                <c:pt idx="5655">
                  <c:v>1256.55</c:v>
                </c:pt>
                <c:pt idx="5656">
                  <c:v>1256.56</c:v>
                </c:pt>
                <c:pt idx="5657">
                  <c:v>1256.57</c:v>
                </c:pt>
                <c:pt idx="5658">
                  <c:v>1256.58</c:v>
                </c:pt>
                <c:pt idx="5659">
                  <c:v>1256.5899999999999</c:v>
                </c:pt>
                <c:pt idx="5660">
                  <c:v>1256.5999999999999</c:v>
                </c:pt>
                <c:pt idx="5661">
                  <c:v>1256.6099999999999</c:v>
                </c:pt>
                <c:pt idx="5662">
                  <c:v>1256.6199999999999</c:v>
                </c:pt>
                <c:pt idx="5663">
                  <c:v>1256.6300000000001</c:v>
                </c:pt>
                <c:pt idx="5664">
                  <c:v>1256.6400000000001</c:v>
                </c:pt>
                <c:pt idx="5665">
                  <c:v>1256.6500000000001</c:v>
                </c:pt>
                <c:pt idx="5666">
                  <c:v>1256.6600000000001</c:v>
                </c:pt>
                <c:pt idx="5667">
                  <c:v>1256.67</c:v>
                </c:pt>
                <c:pt idx="5668">
                  <c:v>1256.68</c:v>
                </c:pt>
                <c:pt idx="5669">
                  <c:v>1256.69</c:v>
                </c:pt>
                <c:pt idx="5670">
                  <c:v>1256.7</c:v>
                </c:pt>
                <c:pt idx="5671">
                  <c:v>1256.71</c:v>
                </c:pt>
                <c:pt idx="5672">
                  <c:v>1256.72</c:v>
                </c:pt>
                <c:pt idx="5673">
                  <c:v>1256.73</c:v>
                </c:pt>
                <c:pt idx="5674">
                  <c:v>1256.74</c:v>
                </c:pt>
                <c:pt idx="5675">
                  <c:v>1256.75</c:v>
                </c:pt>
                <c:pt idx="5676">
                  <c:v>1256.76</c:v>
                </c:pt>
                <c:pt idx="5677">
                  <c:v>1256.77</c:v>
                </c:pt>
                <c:pt idx="5678">
                  <c:v>1256.78</c:v>
                </c:pt>
                <c:pt idx="5679">
                  <c:v>1256.79</c:v>
                </c:pt>
                <c:pt idx="5680">
                  <c:v>1256.8</c:v>
                </c:pt>
                <c:pt idx="5681">
                  <c:v>1256.81</c:v>
                </c:pt>
                <c:pt idx="5682">
                  <c:v>1256.82</c:v>
                </c:pt>
                <c:pt idx="5683">
                  <c:v>1256.83</c:v>
                </c:pt>
                <c:pt idx="5684">
                  <c:v>1256.8399999999999</c:v>
                </c:pt>
                <c:pt idx="5685">
                  <c:v>1256.8499999999999</c:v>
                </c:pt>
                <c:pt idx="5686">
                  <c:v>1256.8599999999999</c:v>
                </c:pt>
                <c:pt idx="5687">
                  <c:v>1256.8699999999999</c:v>
                </c:pt>
                <c:pt idx="5688">
                  <c:v>1256.8800000000001</c:v>
                </c:pt>
                <c:pt idx="5689">
                  <c:v>1256.8900000000001</c:v>
                </c:pt>
                <c:pt idx="5690">
                  <c:v>1256.9000000000001</c:v>
                </c:pt>
                <c:pt idx="5691">
                  <c:v>1256.9100000000001</c:v>
                </c:pt>
                <c:pt idx="5692">
                  <c:v>1256.92</c:v>
                </c:pt>
                <c:pt idx="5693">
                  <c:v>1256.93</c:v>
                </c:pt>
                <c:pt idx="5694">
                  <c:v>1256.94</c:v>
                </c:pt>
                <c:pt idx="5695">
                  <c:v>1256.95</c:v>
                </c:pt>
                <c:pt idx="5696">
                  <c:v>1256.96</c:v>
                </c:pt>
                <c:pt idx="5697">
                  <c:v>1256.97</c:v>
                </c:pt>
                <c:pt idx="5698">
                  <c:v>1256.98</c:v>
                </c:pt>
                <c:pt idx="5699">
                  <c:v>1256.99</c:v>
                </c:pt>
                <c:pt idx="5700">
                  <c:v>1257</c:v>
                </c:pt>
                <c:pt idx="5701">
                  <c:v>1257.01</c:v>
                </c:pt>
                <c:pt idx="5702">
                  <c:v>1257.02</c:v>
                </c:pt>
                <c:pt idx="5703">
                  <c:v>1257.03</c:v>
                </c:pt>
                <c:pt idx="5704">
                  <c:v>1257.04</c:v>
                </c:pt>
                <c:pt idx="5705">
                  <c:v>1257.05</c:v>
                </c:pt>
                <c:pt idx="5706">
                  <c:v>1257.06</c:v>
                </c:pt>
                <c:pt idx="5707">
                  <c:v>1257.07</c:v>
                </c:pt>
                <c:pt idx="5708">
                  <c:v>1257.08</c:v>
                </c:pt>
                <c:pt idx="5709">
                  <c:v>1257.0899999999999</c:v>
                </c:pt>
                <c:pt idx="5710">
                  <c:v>1257.0999999999999</c:v>
                </c:pt>
                <c:pt idx="5711">
                  <c:v>1257.1099999999999</c:v>
                </c:pt>
                <c:pt idx="5712">
                  <c:v>1257.1199999999999</c:v>
                </c:pt>
                <c:pt idx="5713">
                  <c:v>1257.1300000000001</c:v>
                </c:pt>
                <c:pt idx="5714">
                  <c:v>1257.1400000000001</c:v>
                </c:pt>
                <c:pt idx="5715">
                  <c:v>1257.1500000000001</c:v>
                </c:pt>
                <c:pt idx="5716">
                  <c:v>1257.1600000000001</c:v>
                </c:pt>
                <c:pt idx="5717">
                  <c:v>1257.17</c:v>
                </c:pt>
                <c:pt idx="5718">
                  <c:v>1257.18</c:v>
                </c:pt>
                <c:pt idx="5719">
                  <c:v>1257.19</c:v>
                </c:pt>
                <c:pt idx="5720">
                  <c:v>1257.2</c:v>
                </c:pt>
                <c:pt idx="5721">
                  <c:v>1257.21</c:v>
                </c:pt>
                <c:pt idx="5722">
                  <c:v>1257.22</c:v>
                </c:pt>
                <c:pt idx="5723">
                  <c:v>1257.23</c:v>
                </c:pt>
                <c:pt idx="5724">
                  <c:v>1257.24</c:v>
                </c:pt>
                <c:pt idx="5725">
                  <c:v>1257.25</c:v>
                </c:pt>
                <c:pt idx="5726">
                  <c:v>1257.26</c:v>
                </c:pt>
                <c:pt idx="5727">
                  <c:v>1257.27</c:v>
                </c:pt>
                <c:pt idx="5728">
                  <c:v>1257.28</c:v>
                </c:pt>
                <c:pt idx="5729">
                  <c:v>1257.29</c:v>
                </c:pt>
                <c:pt idx="5730">
                  <c:v>1257.3</c:v>
                </c:pt>
                <c:pt idx="5731">
                  <c:v>1257.31</c:v>
                </c:pt>
                <c:pt idx="5732">
                  <c:v>1257.32</c:v>
                </c:pt>
                <c:pt idx="5733">
                  <c:v>1257.33</c:v>
                </c:pt>
                <c:pt idx="5734">
                  <c:v>1257.3399999999999</c:v>
                </c:pt>
                <c:pt idx="5735">
                  <c:v>1257.3499999999999</c:v>
                </c:pt>
                <c:pt idx="5736">
                  <c:v>1257.3599999999999</c:v>
                </c:pt>
                <c:pt idx="5737">
                  <c:v>1257.3699999999999</c:v>
                </c:pt>
                <c:pt idx="5738">
                  <c:v>1257.3800000000001</c:v>
                </c:pt>
                <c:pt idx="5739">
                  <c:v>1257.3900000000001</c:v>
                </c:pt>
                <c:pt idx="5740">
                  <c:v>1257.4000000000001</c:v>
                </c:pt>
                <c:pt idx="5741">
                  <c:v>1257.4100000000001</c:v>
                </c:pt>
                <c:pt idx="5742">
                  <c:v>1257.42</c:v>
                </c:pt>
                <c:pt idx="5743">
                  <c:v>1257.43</c:v>
                </c:pt>
                <c:pt idx="5744">
                  <c:v>1257.44</c:v>
                </c:pt>
                <c:pt idx="5745">
                  <c:v>1257.45</c:v>
                </c:pt>
                <c:pt idx="5746">
                  <c:v>1257.46</c:v>
                </c:pt>
                <c:pt idx="5747">
                  <c:v>1257.47</c:v>
                </c:pt>
                <c:pt idx="5748">
                  <c:v>1257.48</c:v>
                </c:pt>
                <c:pt idx="5749">
                  <c:v>1257.49</c:v>
                </c:pt>
                <c:pt idx="5750">
                  <c:v>1257.5</c:v>
                </c:pt>
                <c:pt idx="5751">
                  <c:v>1257.51</c:v>
                </c:pt>
                <c:pt idx="5752">
                  <c:v>1257.52</c:v>
                </c:pt>
                <c:pt idx="5753">
                  <c:v>1257.53</c:v>
                </c:pt>
                <c:pt idx="5754">
                  <c:v>1257.54</c:v>
                </c:pt>
                <c:pt idx="5755">
                  <c:v>1257.55</c:v>
                </c:pt>
                <c:pt idx="5756">
                  <c:v>1257.56</c:v>
                </c:pt>
                <c:pt idx="5757">
                  <c:v>1257.57</c:v>
                </c:pt>
                <c:pt idx="5758">
                  <c:v>1257.58</c:v>
                </c:pt>
                <c:pt idx="5759">
                  <c:v>1257.5899999999999</c:v>
                </c:pt>
                <c:pt idx="5760">
                  <c:v>1257.5999999999999</c:v>
                </c:pt>
                <c:pt idx="5761">
                  <c:v>1257.6099999999999</c:v>
                </c:pt>
                <c:pt idx="5762">
                  <c:v>1257.6199999999999</c:v>
                </c:pt>
                <c:pt idx="5763">
                  <c:v>1257.6300000000001</c:v>
                </c:pt>
                <c:pt idx="5764">
                  <c:v>1257.6400000000001</c:v>
                </c:pt>
                <c:pt idx="5765">
                  <c:v>1257.6500000000001</c:v>
                </c:pt>
                <c:pt idx="5766">
                  <c:v>1257.6600000000001</c:v>
                </c:pt>
                <c:pt idx="5767">
                  <c:v>1257.67</c:v>
                </c:pt>
                <c:pt idx="5768">
                  <c:v>1257.68</c:v>
                </c:pt>
                <c:pt idx="5769">
                  <c:v>1257.69</c:v>
                </c:pt>
                <c:pt idx="5770">
                  <c:v>1257.7</c:v>
                </c:pt>
                <c:pt idx="5771">
                  <c:v>1257.71</c:v>
                </c:pt>
                <c:pt idx="5772">
                  <c:v>1257.72</c:v>
                </c:pt>
                <c:pt idx="5773">
                  <c:v>1257.73</c:v>
                </c:pt>
                <c:pt idx="5774">
                  <c:v>1257.74</c:v>
                </c:pt>
                <c:pt idx="5775">
                  <c:v>1257.75</c:v>
                </c:pt>
                <c:pt idx="5776">
                  <c:v>1257.76</c:v>
                </c:pt>
                <c:pt idx="5777">
                  <c:v>1257.77</c:v>
                </c:pt>
                <c:pt idx="5778">
                  <c:v>1257.78</c:v>
                </c:pt>
                <c:pt idx="5779">
                  <c:v>1257.79</c:v>
                </c:pt>
                <c:pt idx="5780">
                  <c:v>1257.8</c:v>
                </c:pt>
                <c:pt idx="5781">
                  <c:v>1257.81</c:v>
                </c:pt>
                <c:pt idx="5782">
                  <c:v>1257.82</c:v>
                </c:pt>
                <c:pt idx="5783">
                  <c:v>1257.83</c:v>
                </c:pt>
                <c:pt idx="5784">
                  <c:v>1257.8399999999999</c:v>
                </c:pt>
                <c:pt idx="5785">
                  <c:v>1257.8499999999999</c:v>
                </c:pt>
                <c:pt idx="5786">
                  <c:v>1257.8599999999999</c:v>
                </c:pt>
                <c:pt idx="5787">
                  <c:v>1257.8699999999999</c:v>
                </c:pt>
                <c:pt idx="5788">
                  <c:v>1257.8800000000001</c:v>
                </c:pt>
                <c:pt idx="5789">
                  <c:v>1257.8900000000001</c:v>
                </c:pt>
                <c:pt idx="5790">
                  <c:v>1257.9000000000001</c:v>
                </c:pt>
                <c:pt idx="5791">
                  <c:v>1257.9100000000001</c:v>
                </c:pt>
                <c:pt idx="5792">
                  <c:v>1257.92</c:v>
                </c:pt>
                <c:pt idx="5793">
                  <c:v>1257.93</c:v>
                </c:pt>
                <c:pt idx="5794">
                  <c:v>1257.94</c:v>
                </c:pt>
                <c:pt idx="5795">
                  <c:v>1257.95</c:v>
                </c:pt>
                <c:pt idx="5796">
                  <c:v>1257.96</c:v>
                </c:pt>
                <c:pt idx="5797">
                  <c:v>1257.97</c:v>
                </c:pt>
                <c:pt idx="5798">
                  <c:v>1257.98</c:v>
                </c:pt>
                <c:pt idx="5799">
                  <c:v>1257.99</c:v>
                </c:pt>
                <c:pt idx="5800">
                  <c:v>1258</c:v>
                </c:pt>
                <c:pt idx="5801">
                  <c:v>1258.01</c:v>
                </c:pt>
                <c:pt idx="5802">
                  <c:v>1258.02</c:v>
                </c:pt>
                <c:pt idx="5803">
                  <c:v>1258.03</c:v>
                </c:pt>
                <c:pt idx="5804">
                  <c:v>1258.04</c:v>
                </c:pt>
                <c:pt idx="5805">
                  <c:v>1258.05</c:v>
                </c:pt>
                <c:pt idx="5806">
                  <c:v>1258.06</c:v>
                </c:pt>
                <c:pt idx="5807">
                  <c:v>1258.07</c:v>
                </c:pt>
                <c:pt idx="5808">
                  <c:v>1258.08</c:v>
                </c:pt>
                <c:pt idx="5809">
                  <c:v>1258.0899999999999</c:v>
                </c:pt>
                <c:pt idx="5810">
                  <c:v>1258.0999999999999</c:v>
                </c:pt>
                <c:pt idx="5811">
                  <c:v>1258.1099999999999</c:v>
                </c:pt>
                <c:pt idx="5812">
                  <c:v>1258.1199999999999</c:v>
                </c:pt>
                <c:pt idx="5813">
                  <c:v>1258.1300000000001</c:v>
                </c:pt>
                <c:pt idx="5814">
                  <c:v>1258.1400000000001</c:v>
                </c:pt>
                <c:pt idx="5815">
                  <c:v>1258.1500000000001</c:v>
                </c:pt>
                <c:pt idx="5816">
                  <c:v>1258.1600000000001</c:v>
                </c:pt>
                <c:pt idx="5817">
                  <c:v>1258.17</c:v>
                </c:pt>
                <c:pt idx="5818">
                  <c:v>1258.18</c:v>
                </c:pt>
                <c:pt idx="5819">
                  <c:v>1258.19</c:v>
                </c:pt>
                <c:pt idx="5820">
                  <c:v>1258.2</c:v>
                </c:pt>
                <c:pt idx="5821">
                  <c:v>1258.21</c:v>
                </c:pt>
                <c:pt idx="5822">
                  <c:v>1258.22</c:v>
                </c:pt>
                <c:pt idx="5823">
                  <c:v>1258.23</c:v>
                </c:pt>
                <c:pt idx="5824">
                  <c:v>1258.24</c:v>
                </c:pt>
                <c:pt idx="5825">
                  <c:v>1258.25</c:v>
                </c:pt>
                <c:pt idx="5826">
                  <c:v>1258.26</c:v>
                </c:pt>
                <c:pt idx="5827">
                  <c:v>1258.27</c:v>
                </c:pt>
                <c:pt idx="5828">
                  <c:v>1258.28</c:v>
                </c:pt>
                <c:pt idx="5829">
                  <c:v>1258.29</c:v>
                </c:pt>
                <c:pt idx="5830">
                  <c:v>1258.3</c:v>
                </c:pt>
                <c:pt idx="5831">
                  <c:v>1258.31</c:v>
                </c:pt>
                <c:pt idx="5832">
                  <c:v>1258.32</c:v>
                </c:pt>
                <c:pt idx="5833">
                  <c:v>1258.33</c:v>
                </c:pt>
                <c:pt idx="5834">
                  <c:v>1258.3399999999999</c:v>
                </c:pt>
                <c:pt idx="5835">
                  <c:v>1258.3499999999999</c:v>
                </c:pt>
                <c:pt idx="5836">
                  <c:v>1258.3599999999999</c:v>
                </c:pt>
                <c:pt idx="5837">
                  <c:v>1258.3699999999999</c:v>
                </c:pt>
                <c:pt idx="5838">
                  <c:v>1258.3800000000001</c:v>
                </c:pt>
                <c:pt idx="5839">
                  <c:v>1258.3900000000001</c:v>
                </c:pt>
                <c:pt idx="5840">
                  <c:v>1258.4000000000001</c:v>
                </c:pt>
                <c:pt idx="5841">
                  <c:v>1258.4100000000001</c:v>
                </c:pt>
                <c:pt idx="5842">
                  <c:v>1258.42</c:v>
                </c:pt>
                <c:pt idx="5843">
                  <c:v>1258.43</c:v>
                </c:pt>
                <c:pt idx="5844">
                  <c:v>1258.44</c:v>
                </c:pt>
                <c:pt idx="5845">
                  <c:v>1258.45</c:v>
                </c:pt>
                <c:pt idx="5846">
                  <c:v>1258.46</c:v>
                </c:pt>
                <c:pt idx="5847">
                  <c:v>1258.47</c:v>
                </c:pt>
                <c:pt idx="5848">
                  <c:v>1258.48</c:v>
                </c:pt>
                <c:pt idx="5849">
                  <c:v>1258.49</c:v>
                </c:pt>
                <c:pt idx="5850">
                  <c:v>1258.5</c:v>
                </c:pt>
                <c:pt idx="5851">
                  <c:v>1258.51</c:v>
                </c:pt>
                <c:pt idx="5852">
                  <c:v>1258.52</c:v>
                </c:pt>
                <c:pt idx="5853">
                  <c:v>1258.53</c:v>
                </c:pt>
                <c:pt idx="5854">
                  <c:v>1258.54</c:v>
                </c:pt>
                <c:pt idx="5855">
                  <c:v>1258.55</c:v>
                </c:pt>
                <c:pt idx="5856">
                  <c:v>1258.56</c:v>
                </c:pt>
                <c:pt idx="5857">
                  <c:v>1258.57</c:v>
                </c:pt>
                <c:pt idx="5858">
                  <c:v>1258.58</c:v>
                </c:pt>
                <c:pt idx="5859">
                  <c:v>1258.5899999999999</c:v>
                </c:pt>
                <c:pt idx="5860">
                  <c:v>1258.5999999999999</c:v>
                </c:pt>
                <c:pt idx="5861">
                  <c:v>1258.6099999999999</c:v>
                </c:pt>
                <c:pt idx="5862">
                  <c:v>1258.6199999999999</c:v>
                </c:pt>
                <c:pt idx="5863">
                  <c:v>1258.6300000000001</c:v>
                </c:pt>
                <c:pt idx="5864">
                  <c:v>1258.6400000000001</c:v>
                </c:pt>
                <c:pt idx="5865">
                  <c:v>1258.6500000000001</c:v>
                </c:pt>
                <c:pt idx="5866">
                  <c:v>1258.6600000000001</c:v>
                </c:pt>
                <c:pt idx="5867">
                  <c:v>1258.67</c:v>
                </c:pt>
                <c:pt idx="5868">
                  <c:v>1258.68</c:v>
                </c:pt>
                <c:pt idx="5869">
                  <c:v>1258.69</c:v>
                </c:pt>
                <c:pt idx="5870">
                  <c:v>1258.7</c:v>
                </c:pt>
                <c:pt idx="5871">
                  <c:v>1258.71</c:v>
                </c:pt>
                <c:pt idx="5872">
                  <c:v>1258.72</c:v>
                </c:pt>
                <c:pt idx="5873">
                  <c:v>1258.73</c:v>
                </c:pt>
                <c:pt idx="5874">
                  <c:v>1258.74</c:v>
                </c:pt>
                <c:pt idx="5875">
                  <c:v>1258.75</c:v>
                </c:pt>
                <c:pt idx="5876">
                  <c:v>1258.76</c:v>
                </c:pt>
                <c:pt idx="5877">
                  <c:v>1258.77</c:v>
                </c:pt>
                <c:pt idx="5878">
                  <c:v>1258.78</c:v>
                </c:pt>
                <c:pt idx="5879">
                  <c:v>1258.79</c:v>
                </c:pt>
                <c:pt idx="5880">
                  <c:v>1258.8</c:v>
                </c:pt>
                <c:pt idx="5881">
                  <c:v>1258.81</c:v>
                </c:pt>
                <c:pt idx="5882">
                  <c:v>1258.82</c:v>
                </c:pt>
                <c:pt idx="5883">
                  <c:v>1258.83</c:v>
                </c:pt>
                <c:pt idx="5884">
                  <c:v>1258.8399999999999</c:v>
                </c:pt>
                <c:pt idx="5885">
                  <c:v>1258.8499999999999</c:v>
                </c:pt>
                <c:pt idx="5886">
                  <c:v>1258.8599999999999</c:v>
                </c:pt>
                <c:pt idx="5887">
                  <c:v>1258.8699999999999</c:v>
                </c:pt>
                <c:pt idx="5888">
                  <c:v>1258.8800000000001</c:v>
                </c:pt>
                <c:pt idx="5889">
                  <c:v>1258.8900000000001</c:v>
                </c:pt>
                <c:pt idx="5890">
                  <c:v>1258.9000000000001</c:v>
                </c:pt>
                <c:pt idx="5891">
                  <c:v>1258.9100000000001</c:v>
                </c:pt>
                <c:pt idx="5892">
                  <c:v>1258.92</c:v>
                </c:pt>
                <c:pt idx="5893">
                  <c:v>1258.93</c:v>
                </c:pt>
                <c:pt idx="5894">
                  <c:v>1258.94</c:v>
                </c:pt>
                <c:pt idx="5895">
                  <c:v>1258.95</c:v>
                </c:pt>
                <c:pt idx="5896">
                  <c:v>1258.96</c:v>
                </c:pt>
                <c:pt idx="5897">
                  <c:v>1258.97</c:v>
                </c:pt>
                <c:pt idx="5898">
                  <c:v>1258.98</c:v>
                </c:pt>
                <c:pt idx="5899">
                  <c:v>1258.99</c:v>
                </c:pt>
                <c:pt idx="5900">
                  <c:v>1259</c:v>
                </c:pt>
                <c:pt idx="5901">
                  <c:v>1259.01</c:v>
                </c:pt>
                <c:pt idx="5902">
                  <c:v>1259.02</c:v>
                </c:pt>
                <c:pt idx="5903">
                  <c:v>1259.03</c:v>
                </c:pt>
                <c:pt idx="5904">
                  <c:v>1259.04</c:v>
                </c:pt>
                <c:pt idx="5905">
                  <c:v>1259.05</c:v>
                </c:pt>
                <c:pt idx="5906">
                  <c:v>1259.06</c:v>
                </c:pt>
                <c:pt idx="5907">
                  <c:v>1259.07</c:v>
                </c:pt>
                <c:pt idx="5908">
                  <c:v>1259.08</c:v>
                </c:pt>
                <c:pt idx="5909">
                  <c:v>1259.0899999999999</c:v>
                </c:pt>
                <c:pt idx="5910">
                  <c:v>1259.0999999999999</c:v>
                </c:pt>
                <c:pt idx="5911">
                  <c:v>1259.1099999999999</c:v>
                </c:pt>
                <c:pt idx="5912">
                  <c:v>1259.1199999999999</c:v>
                </c:pt>
                <c:pt idx="5913">
                  <c:v>1259.1300000000001</c:v>
                </c:pt>
                <c:pt idx="5914">
                  <c:v>1259.1400000000001</c:v>
                </c:pt>
                <c:pt idx="5915">
                  <c:v>1259.1500000000001</c:v>
                </c:pt>
                <c:pt idx="5916">
                  <c:v>1259.1600000000001</c:v>
                </c:pt>
                <c:pt idx="5917">
                  <c:v>1259.17</c:v>
                </c:pt>
                <c:pt idx="5918">
                  <c:v>1259.18</c:v>
                </c:pt>
                <c:pt idx="5919">
                  <c:v>1259.19</c:v>
                </c:pt>
                <c:pt idx="5920">
                  <c:v>1259.2</c:v>
                </c:pt>
                <c:pt idx="5921">
                  <c:v>1259.21</c:v>
                </c:pt>
                <c:pt idx="5922">
                  <c:v>1259.22</c:v>
                </c:pt>
                <c:pt idx="5923">
                  <c:v>1259.23</c:v>
                </c:pt>
                <c:pt idx="5924">
                  <c:v>1259.24</c:v>
                </c:pt>
                <c:pt idx="5925">
                  <c:v>1259.25</c:v>
                </c:pt>
                <c:pt idx="5926">
                  <c:v>1259.26</c:v>
                </c:pt>
                <c:pt idx="5927">
                  <c:v>1259.27</c:v>
                </c:pt>
                <c:pt idx="5928">
                  <c:v>1259.28</c:v>
                </c:pt>
                <c:pt idx="5929">
                  <c:v>1259.29</c:v>
                </c:pt>
                <c:pt idx="5930">
                  <c:v>1259.3</c:v>
                </c:pt>
                <c:pt idx="5931">
                  <c:v>1259.31</c:v>
                </c:pt>
                <c:pt idx="5932">
                  <c:v>1259.32</c:v>
                </c:pt>
                <c:pt idx="5933">
                  <c:v>1259.33</c:v>
                </c:pt>
                <c:pt idx="5934">
                  <c:v>1259.3399999999999</c:v>
                </c:pt>
                <c:pt idx="5935">
                  <c:v>1259.3499999999999</c:v>
                </c:pt>
                <c:pt idx="5936">
                  <c:v>1259.3599999999999</c:v>
                </c:pt>
                <c:pt idx="5937">
                  <c:v>1259.3699999999999</c:v>
                </c:pt>
                <c:pt idx="5938">
                  <c:v>1259.3800000000001</c:v>
                </c:pt>
                <c:pt idx="5939">
                  <c:v>1259.3900000000001</c:v>
                </c:pt>
                <c:pt idx="5940">
                  <c:v>1259.4000000000001</c:v>
                </c:pt>
                <c:pt idx="5941">
                  <c:v>1259.4100000000001</c:v>
                </c:pt>
                <c:pt idx="5942">
                  <c:v>1259.42</c:v>
                </c:pt>
                <c:pt idx="5943">
                  <c:v>1259.43</c:v>
                </c:pt>
                <c:pt idx="5944">
                  <c:v>1259.44</c:v>
                </c:pt>
                <c:pt idx="5945">
                  <c:v>1259.45</c:v>
                </c:pt>
                <c:pt idx="5946">
                  <c:v>1259.46</c:v>
                </c:pt>
                <c:pt idx="5947">
                  <c:v>1259.47</c:v>
                </c:pt>
                <c:pt idx="5948">
                  <c:v>1259.48</c:v>
                </c:pt>
                <c:pt idx="5949">
                  <c:v>1259.49</c:v>
                </c:pt>
                <c:pt idx="5950">
                  <c:v>1259.5</c:v>
                </c:pt>
                <c:pt idx="5951">
                  <c:v>1259.51</c:v>
                </c:pt>
                <c:pt idx="5952">
                  <c:v>1259.52</c:v>
                </c:pt>
                <c:pt idx="5953">
                  <c:v>1259.53</c:v>
                </c:pt>
                <c:pt idx="5954">
                  <c:v>1259.54</c:v>
                </c:pt>
                <c:pt idx="5955">
                  <c:v>1259.55</c:v>
                </c:pt>
                <c:pt idx="5956">
                  <c:v>1259.56</c:v>
                </c:pt>
                <c:pt idx="5957">
                  <c:v>1259.57</c:v>
                </c:pt>
                <c:pt idx="5958">
                  <c:v>1259.58</c:v>
                </c:pt>
                <c:pt idx="5959">
                  <c:v>1259.5899999999999</c:v>
                </c:pt>
                <c:pt idx="5960">
                  <c:v>1259.5999999999999</c:v>
                </c:pt>
                <c:pt idx="5961">
                  <c:v>1259.6099999999999</c:v>
                </c:pt>
                <c:pt idx="5962">
                  <c:v>1259.6199999999999</c:v>
                </c:pt>
                <c:pt idx="5963">
                  <c:v>1259.6300000000001</c:v>
                </c:pt>
                <c:pt idx="5964">
                  <c:v>1259.6400000000001</c:v>
                </c:pt>
                <c:pt idx="5965">
                  <c:v>1259.6500000000001</c:v>
                </c:pt>
                <c:pt idx="5966">
                  <c:v>1259.6600000000001</c:v>
                </c:pt>
                <c:pt idx="5967">
                  <c:v>1259.67</c:v>
                </c:pt>
                <c:pt idx="5968">
                  <c:v>1259.68</c:v>
                </c:pt>
                <c:pt idx="5969">
                  <c:v>1259.69</c:v>
                </c:pt>
                <c:pt idx="5970">
                  <c:v>1259.7</c:v>
                </c:pt>
                <c:pt idx="5971">
                  <c:v>1259.71</c:v>
                </c:pt>
                <c:pt idx="5972">
                  <c:v>1259.72</c:v>
                </c:pt>
                <c:pt idx="5973">
                  <c:v>1259.73</c:v>
                </c:pt>
                <c:pt idx="5974">
                  <c:v>1259.74</c:v>
                </c:pt>
                <c:pt idx="5975">
                  <c:v>1259.75</c:v>
                </c:pt>
                <c:pt idx="5976">
                  <c:v>1259.76</c:v>
                </c:pt>
                <c:pt idx="5977">
                  <c:v>1259.77</c:v>
                </c:pt>
                <c:pt idx="5978">
                  <c:v>1259.78</c:v>
                </c:pt>
                <c:pt idx="5979">
                  <c:v>1259.79</c:v>
                </c:pt>
                <c:pt idx="5980">
                  <c:v>1259.8</c:v>
                </c:pt>
                <c:pt idx="5981">
                  <c:v>1259.81</c:v>
                </c:pt>
                <c:pt idx="5982">
                  <c:v>1259.82</c:v>
                </c:pt>
                <c:pt idx="5983">
                  <c:v>1259.83</c:v>
                </c:pt>
                <c:pt idx="5984">
                  <c:v>1259.8399999999999</c:v>
                </c:pt>
                <c:pt idx="5985">
                  <c:v>1259.8499999999999</c:v>
                </c:pt>
                <c:pt idx="5986">
                  <c:v>1259.8599999999999</c:v>
                </c:pt>
                <c:pt idx="5987">
                  <c:v>1259.8699999999999</c:v>
                </c:pt>
                <c:pt idx="5988">
                  <c:v>1259.8800000000001</c:v>
                </c:pt>
                <c:pt idx="5989">
                  <c:v>1259.8900000000001</c:v>
                </c:pt>
                <c:pt idx="5990">
                  <c:v>1259.9000000000001</c:v>
                </c:pt>
                <c:pt idx="5991">
                  <c:v>1259.9100000000001</c:v>
                </c:pt>
                <c:pt idx="5992">
                  <c:v>1259.92</c:v>
                </c:pt>
                <c:pt idx="5993">
                  <c:v>1259.93</c:v>
                </c:pt>
                <c:pt idx="5994">
                  <c:v>1259.94</c:v>
                </c:pt>
                <c:pt idx="5995">
                  <c:v>1259.95</c:v>
                </c:pt>
                <c:pt idx="5996">
                  <c:v>1259.96</c:v>
                </c:pt>
                <c:pt idx="5997">
                  <c:v>1259.97</c:v>
                </c:pt>
                <c:pt idx="5998">
                  <c:v>1259.98</c:v>
                </c:pt>
                <c:pt idx="5999">
                  <c:v>1259.99</c:v>
                </c:pt>
                <c:pt idx="6000">
                  <c:v>1260</c:v>
                </c:pt>
                <c:pt idx="6001">
                  <c:v>1260.01</c:v>
                </c:pt>
                <c:pt idx="6002">
                  <c:v>1260.02</c:v>
                </c:pt>
                <c:pt idx="6003">
                  <c:v>1260.03</c:v>
                </c:pt>
                <c:pt idx="6004">
                  <c:v>1260.04</c:v>
                </c:pt>
                <c:pt idx="6005">
                  <c:v>1260.05</c:v>
                </c:pt>
                <c:pt idx="6006">
                  <c:v>1260.06</c:v>
                </c:pt>
                <c:pt idx="6007">
                  <c:v>1260.07</c:v>
                </c:pt>
                <c:pt idx="6008">
                  <c:v>1260.08</c:v>
                </c:pt>
                <c:pt idx="6009">
                  <c:v>1260.0899999999999</c:v>
                </c:pt>
                <c:pt idx="6010">
                  <c:v>1260.0999999999999</c:v>
                </c:pt>
                <c:pt idx="6011">
                  <c:v>1260.1099999999999</c:v>
                </c:pt>
                <c:pt idx="6012">
                  <c:v>1260.1199999999999</c:v>
                </c:pt>
                <c:pt idx="6013">
                  <c:v>1260.1300000000001</c:v>
                </c:pt>
                <c:pt idx="6014">
                  <c:v>1260.1400000000001</c:v>
                </c:pt>
                <c:pt idx="6015">
                  <c:v>1260.1500000000001</c:v>
                </c:pt>
                <c:pt idx="6016">
                  <c:v>1260.1600000000001</c:v>
                </c:pt>
                <c:pt idx="6017">
                  <c:v>1260.17</c:v>
                </c:pt>
                <c:pt idx="6018">
                  <c:v>1260.18</c:v>
                </c:pt>
                <c:pt idx="6019">
                  <c:v>1260.19</c:v>
                </c:pt>
                <c:pt idx="6020">
                  <c:v>1260.2</c:v>
                </c:pt>
                <c:pt idx="6021">
                  <c:v>1260.21</c:v>
                </c:pt>
                <c:pt idx="6022">
                  <c:v>1260.22</c:v>
                </c:pt>
                <c:pt idx="6023">
                  <c:v>1260.23</c:v>
                </c:pt>
                <c:pt idx="6024">
                  <c:v>1260.24</c:v>
                </c:pt>
                <c:pt idx="6025">
                  <c:v>1260.25</c:v>
                </c:pt>
                <c:pt idx="6026">
                  <c:v>1260.26</c:v>
                </c:pt>
                <c:pt idx="6027">
                  <c:v>1260.27</c:v>
                </c:pt>
                <c:pt idx="6028">
                  <c:v>1260.28</c:v>
                </c:pt>
                <c:pt idx="6029">
                  <c:v>1260.29</c:v>
                </c:pt>
                <c:pt idx="6030">
                  <c:v>1260.3</c:v>
                </c:pt>
                <c:pt idx="6031">
                  <c:v>1260.31</c:v>
                </c:pt>
                <c:pt idx="6032">
                  <c:v>1260.32</c:v>
                </c:pt>
                <c:pt idx="6033">
                  <c:v>1260.33</c:v>
                </c:pt>
                <c:pt idx="6034">
                  <c:v>1260.3399999999999</c:v>
                </c:pt>
                <c:pt idx="6035">
                  <c:v>1260.3499999999999</c:v>
                </c:pt>
                <c:pt idx="6036">
                  <c:v>1260.3599999999999</c:v>
                </c:pt>
                <c:pt idx="6037">
                  <c:v>1260.3699999999999</c:v>
                </c:pt>
                <c:pt idx="6038">
                  <c:v>1260.3800000000001</c:v>
                </c:pt>
                <c:pt idx="6039">
                  <c:v>1260.3900000000001</c:v>
                </c:pt>
                <c:pt idx="6040">
                  <c:v>1260.4000000000001</c:v>
                </c:pt>
                <c:pt idx="6041">
                  <c:v>1260.4100000000001</c:v>
                </c:pt>
                <c:pt idx="6042">
                  <c:v>1260.42</c:v>
                </c:pt>
                <c:pt idx="6043">
                  <c:v>1260.43</c:v>
                </c:pt>
                <c:pt idx="6044">
                  <c:v>1260.44</c:v>
                </c:pt>
                <c:pt idx="6045">
                  <c:v>1260.45</c:v>
                </c:pt>
                <c:pt idx="6046">
                  <c:v>1260.46</c:v>
                </c:pt>
                <c:pt idx="6047">
                  <c:v>1260.47</c:v>
                </c:pt>
                <c:pt idx="6048">
                  <c:v>1260.48</c:v>
                </c:pt>
                <c:pt idx="6049">
                  <c:v>1260.49</c:v>
                </c:pt>
                <c:pt idx="6050">
                  <c:v>1260.5</c:v>
                </c:pt>
                <c:pt idx="6051">
                  <c:v>1260.51</c:v>
                </c:pt>
                <c:pt idx="6052">
                  <c:v>1260.52</c:v>
                </c:pt>
                <c:pt idx="6053">
                  <c:v>1260.53</c:v>
                </c:pt>
                <c:pt idx="6054">
                  <c:v>1260.54</c:v>
                </c:pt>
                <c:pt idx="6055">
                  <c:v>1260.55</c:v>
                </c:pt>
                <c:pt idx="6056">
                  <c:v>1260.56</c:v>
                </c:pt>
                <c:pt idx="6057">
                  <c:v>1260.57</c:v>
                </c:pt>
                <c:pt idx="6058">
                  <c:v>1260.58</c:v>
                </c:pt>
                <c:pt idx="6059">
                  <c:v>1260.5899999999999</c:v>
                </c:pt>
                <c:pt idx="6060">
                  <c:v>1260.5999999999999</c:v>
                </c:pt>
                <c:pt idx="6061">
                  <c:v>1260.6099999999999</c:v>
                </c:pt>
                <c:pt idx="6062">
                  <c:v>1260.6199999999999</c:v>
                </c:pt>
                <c:pt idx="6063">
                  <c:v>1260.6300000000001</c:v>
                </c:pt>
                <c:pt idx="6064">
                  <c:v>1260.6400000000001</c:v>
                </c:pt>
                <c:pt idx="6065">
                  <c:v>1260.6500000000001</c:v>
                </c:pt>
                <c:pt idx="6066">
                  <c:v>1260.6600000000001</c:v>
                </c:pt>
                <c:pt idx="6067">
                  <c:v>1260.67</c:v>
                </c:pt>
                <c:pt idx="6068">
                  <c:v>1260.68</c:v>
                </c:pt>
                <c:pt idx="6069">
                  <c:v>1260.69</c:v>
                </c:pt>
                <c:pt idx="6070">
                  <c:v>1260.7</c:v>
                </c:pt>
                <c:pt idx="6071">
                  <c:v>1260.71</c:v>
                </c:pt>
                <c:pt idx="6072">
                  <c:v>1260.72</c:v>
                </c:pt>
                <c:pt idx="6073">
                  <c:v>1260.73</c:v>
                </c:pt>
                <c:pt idx="6074">
                  <c:v>1260.74</c:v>
                </c:pt>
                <c:pt idx="6075">
                  <c:v>1260.75</c:v>
                </c:pt>
                <c:pt idx="6076">
                  <c:v>1260.76</c:v>
                </c:pt>
                <c:pt idx="6077">
                  <c:v>1260.77</c:v>
                </c:pt>
                <c:pt idx="6078">
                  <c:v>1260.78</c:v>
                </c:pt>
                <c:pt idx="6079">
                  <c:v>1260.79</c:v>
                </c:pt>
                <c:pt idx="6080">
                  <c:v>1260.8</c:v>
                </c:pt>
                <c:pt idx="6081">
                  <c:v>1260.81</c:v>
                </c:pt>
                <c:pt idx="6082">
                  <c:v>1260.82</c:v>
                </c:pt>
                <c:pt idx="6083">
                  <c:v>1260.83</c:v>
                </c:pt>
                <c:pt idx="6084">
                  <c:v>1260.8399999999999</c:v>
                </c:pt>
                <c:pt idx="6085">
                  <c:v>1260.8499999999999</c:v>
                </c:pt>
                <c:pt idx="6086">
                  <c:v>1260.8599999999999</c:v>
                </c:pt>
                <c:pt idx="6087">
                  <c:v>1260.8699999999999</c:v>
                </c:pt>
                <c:pt idx="6088">
                  <c:v>1260.8800000000001</c:v>
                </c:pt>
                <c:pt idx="6089">
                  <c:v>1260.8900000000001</c:v>
                </c:pt>
                <c:pt idx="6090">
                  <c:v>1260.9000000000001</c:v>
                </c:pt>
                <c:pt idx="6091">
                  <c:v>1260.9100000000001</c:v>
                </c:pt>
                <c:pt idx="6092">
                  <c:v>1260.92</c:v>
                </c:pt>
                <c:pt idx="6093">
                  <c:v>1260.93</c:v>
                </c:pt>
                <c:pt idx="6094">
                  <c:v>1260.94</c:v>
                </c:pt>
                <c:pt idx="6095">
                  <c:v>1260.95</c:v>
                </c:pt>
                <c:pt idx="6096">
                  <c:v>1260.96</c:v>
                </c:pt>
                <c:pt idx="6097">
                  <c:v>1260.97</c:v>
                </c:pt>
                <c:pt idx="6098">
                  <c:v>1260.98</c:v>
                </c:pt>
                <c:pt idx="6099">
                  <c:v>1260.99</c:v>
                </c:pt>
                <c:pt idx="6100">
                  <c:v>1261</c:v>
                </c:pt>
                <c:pt idx="6101">
                  <c:v>1261.01</c:v>
                </c:pt>
                <c:pt idx="6102">
                  <c:v>1261.02</c:v>
                </c:pt>
                <c:pt idx="6103">
                  <c:v>1261.03</c:v>
                </c:pt>
                <c:pt idx="6104">
                  <c:v>1261.04</c:v>
                </c:pt>
                <c:pt idx="6105">
                  <c:v>1261.05</c:v>
                </c:pt>
                <c:pt idx="6106">
                  <c:v>1261.06</c:v>
                </c:pt>
                <c:pt idx="6107">
                  <c:v>1261.07</c:v>
                </c:pt>
                <c:pt idx="6108">
                  <c:v>1261.08</c:v>
                </c:pt>
                <c:pt idx="6109">
                  <c:v>1261.0899999999999</c:v>
                </c:pt>
                <c:pt idx="6110">
                  <c:v>1261.0999999999999</c:v>
                </c:pt>
                <c:pt idx="6111">
                  <c:v>1261.1099999999999</c:v>
                </c:pt>
                <c:pt idx="6112">
                  <c:v>1261.1199999999999</c:v>
                </c:pt>
                <c:pt idx="6113">
                  <c:v>1261.1300000000001</c:v>
                </c:pt>
                <c:pt idx="6114">
                  <c:v>1261.1400000000001</c:v>
                </c:pt>
                <c:pt idx="6115">
                  <c:v>1261.1500000000001</c:v>
                </c:pt>
                <c:pt idx="6116">
                  <c:v>1261.1600000000001</c:v>
                </c:pt>
                <c:pt idx="6117">
                  <c:v>1261.17</c:v>
                </c:pt>
                <c:pt idx="6118">
                  <c:v>1261.18</c:v>
                </c:pt>
                <c:pt idx="6119">
                  <c:v>1261.19</c:v>
                </c:pt>
                <c:pt idx="6120">
                  <c:v>1261.2</c:v>
                </c:pt>
                <c:pt idx="6121">
                  <c:v>1261.21</c:v>
                </c:pt>
                <c:pt idx="6122">
                  <c:v>1261.22</c:v>
                </c:pt>
                <c:pt idx="6123">
                  <c:v>1261.23</c:v>
                </c:pt>
                <c:pt idx="6124">
                  <c:v>1261.24</c:v>
                </c:pt>
                <c:pt idx="6125">
                  <c:v>1261.25</c:v>
                </c:pt>
                <c:pt idx="6126">
                  <c:v>1261.26</c:v>
                </c:pt>
                <c:pt idx="6127">
                  <c:v>1261.27</c:v>
                </c:pt>
                <c:pt idx="6128">
                  <c:v>1261.28</c:v>
                </c:pt>
                <c:pt idx="6129">
                  <c:v>1261.29</c:v>
                </c:pt>
                <c:pt idx="6130">
                  <c:v>1261.3</c:v>
                </c:pt>
                <c:pt idx="6131">
                  <c:v>1261.31</c:v>
                </c:pt>
                <c:pt idx="6132">
                  <c:v>1261.32</c:v>
                </c:pt>
                <c:pt idx="6133">
                  <c:v>1261.33</c:v>
                </c:pt>
                <c:pt idx="6134">
                  <c:v>1261.3399999999999</c:v>
                </c:pt>
                <c:pt idx="6135">
                  <c:v>1261.3499999999999</c:v>
                </c:pt>
                <c:pt idx="6136">
                  <c:v>1261.3599999999999</c:v>
                </c:pt>
                <c:pt idx="6137">
                  <c:v>1261.3699999999999</c:v>
                </c:pt>
                <c:pt idx="6138">
                  <c:v>1261.3800000000001</c:v>
                </c:pt>
                <c:pt idx="6139">
                  <c:v>1261.3900000000001</c:v>
                </c:pt>
                <c:pt idx="6140">
                  <c:v>1261.4000000000001</c:v>
                </c:pt>
                <c:pt idx="6141">
                  <c:v>1261.4100000000001</c:v>
                </c:pt>
                <c:pt idx="6142">
                  <c:v>1261.42</c:v>
                </c:pt>
                <c:pt idx="6143">
                  <c:v>1261.43</c:v>
                </c:pt>
                <c:pt idx="6144">
                  <c:v>1261.44</c:v>
                </c:pt>
                <c:pt idx="6145">
                  <c:v>1261.45</c:v>
                </c:pt>
                <c:pt idx="6146">
                  <c:v>1261.46</c:v>
                </c:pt>
                <c:pt idx="6147">
                  <c:v>1261.47</c:v>
                </c:pt>
                <c:pt idx="6148">
                  <c:v>1261.48</c:v>
                </c:pt>
                <c:pt idx="6149">
                  <c:v>1261.49</c:v>
                </c:pt>
                <c:pt idx="6150">
                  <c:v>1261.5</c:v>
                </c:pt>
                <c:pt idx="6151">
                  <c:v>1261.51</c:v>
                </c:pt>
                <c:pt idx="6152">
                  <c:v>1261.52</c:v>
                </c:pt>
                <c:pt idx="6153">
                  <c:v>1261.53</c:v>
                </c:pt>
                <c:pt idx="6154">
                  <c:v>1261.54</c:v>
                </c:pt>
                <c:pt idx="6155">
                  <c:v>1261.55</c:v>
                </c:pt>
                <c:pt idx="6156">
                  <c:v>1261.56</c:v>
                </c:pt>
                <c:pt idx="6157">
                  <c:v>1261.57</c:v>
                </c:pt>
                <c:pt idx="6158">
                  <c:v>1261.58</c:v>
                </c:pt>
                <c:pt idx="6159">
                  <c:v>1261.5899999999999</c:v>
                </c:pt>
                <c:pt idx="6160">
                  <c:v>1261.5999999999999</c:v>
                </c:pt>
                <c:pt idx="6161">
                  <c:v>1261.6099999999999</c:v>
                </c:pt>
                <c:pt idx="6162">
                  <c:v>1261.6199999999999</c:v>
                </c:pt>
                <c:pt idx="6163">
                  <c:v>1261.6300000000001</c:v>
                </c:pt>
                <c:pt idx="6164">
                  <c:v>1261.6400000000001</c:v>
                </c:pt>
                <c:pt idx="6165">
                  <c:v>1261.6500000000001</c:v>
                </c:pt>
                <c:pt idx="6166">
                  <c:v>1261.6600000000001</c:v>
                </c:pt>
                <c:pt idx="6167">
                  <c:v>1261.67</c:v>
                </c:pt>
                <c:pt idx="6168">
                  <c:v>1261.68</c:v>
                </c:pt>
                <c:pt idx="6169">
                  <c:v>1261.69</c:v>
                </c:pt>
                <c:pt idx="6170">
                  <c:v>1261.7</c:v>
                </c:pt>
                <c:pt idx="6171">
                  <c:v>1261.71</c:v>
                </c:pt>
                <c:pt idx="6172">
                  <c:v>1261.72</c:v>
                </c:pt>
                <c:pt idx="6173">
                  <c:v>1261.73</c:v>
                </c:pt>
                <c:pt idx="6174">
                  <c:v>1261.74</c:v>
                </c:pt>
                <c:pt idx="6175">
                  <c:v>1261.75</c:v>
                </c:pt>
                <c:pt idx="6176">
                  <c:v>1261.76</c:v>
                </c:pt>
                <c:pt idx="6177">
                  <c:v>1261.77</c:v>
                </c:pt>
                <c:pt idx="6178">
                  <c:v>1261.78</c:v>
                </c:pt>
                <c:pt idx="6179">
                  <c:v>1261.79</c:v>
                </c:pt>
                <c:pt idx="6180">
                  <c:v>1261.8</c:v>
                </c:pt>
                <c:pt idx="6181">
                  <c:v>1261.81</c:v>
                </c:pt>
                <c:pt idx="6182">
                  <c:v>1261.82</c:v>
                </c:pt>
                <c:pt idx="6183">
                  <c:v>1261.83</c:v>
                </c:pt>
                <c:pt idx="6184">
                  <c:v>1261.8399999999999</c:v>
                </c:pt>
                <c:pt idx="6185">
                  <c:v>1261.8499999999999</c:v>
                </c:pt>
                <c:pt idx="6186">
                  <c:v>1261.8599999999999</c:v>
                </c:pt>
                <c:pt idx="6187">
                  <c:v>1261.8699999999999</c:v>
                </c:pt>
                <c:pt idx="6188">
                  <c:v>1261.8800000000001</c:v>
                </c:pt>
                <c:pt idx="6189">
                  <c:v>1261.8900000000001</c:v>
                </c:pt>
                <c:pt idx="6190">
                  <c:v>1261.9000000000001</c:v>
                </c:pt>
                <c:pt idx="6191">
                  <c:v>1261.9100000000001</c:v>
                </c:pt>
                <c:pt idx="6192">
                  <c:v>1261.92</c:v>
                </c:pt>
                <c:pt idx="6193">
                  <c:v>1261.93</c:v>
                </c:pt>
                <c:pt idx="6194">
                  <c:v>1261.94</c:v>
                </c:pt>
                <c:pt idx="6195">
                  <c:v>1261.95</c:v>
                </c:pt>
                <c:pt idx="6196">
                  <c:v>1261.96</c:v>
                </c:pt>
                <c:pt idx="6197">
                  <c:v>1261.97</c:v>
                </c:pt>
                <c:pt idx="6198">
                  <c:v>1261.98</c:v>
                </c:pt>
                <c:pt idx="6199">
                  <c:v>1261.99</c:v>
                </c:pt>
                <c:pt idx="6200">
                  <c:v>1262</c:v>
                </c:pt>
                <c:pt idx="6201">
                  <c:v>1262.01</c:v>
                </c:pt>
                <c:pt idx="6202">
                  <c:v>1262.02</c:v>
                </c:pt>
                <c:pt idx="6203">
                  <c:v>1262.03</c:v>
                </c:pt>
                <c:pt idx="6204">
                  <c:v>1262.04</c:v>
                </c:pt>
                <c:pt idx="6205">
                  <c:v>1262.05</c:v>
                </c:pt>
                <c:pt idx="6206">
                  <c:v>1262.06</c:v>
                </c:pt>
                <c:pt idx="6207">
                  <c:v>1262.07</c:v>
                </c:pt>
                <c:pt idx="6208">
                  <c:v>1262.08</c:v>
                </c:pt>
                <c:pt idx="6209">
                  <c:v>1262.0899999999999</c:v>
                </c:pt>
                <c:pt idx="6210">
                  <c:v>1262.0999999999999</c:v>
                </c:pt>
                <c:pt idx="6211">
                  <c:v>1262.1099999999999</c:v>
                </c:pt>
                <c:pt idx="6212">
                  <c:v>1262.1199999999999</c:v>
                </c:pt>
                <c:pt idx="6213">
                  <c:v>1262.1300000000001</c:v>
                </c:pt>
                <c:pt idx="6214">
                  <c:v>1262.1400000000001</c:v>
                </c:pt>
                <c:pt idx="6215">
                  <c:v>1262.1500000000001</c:v>
                </c:pt>
                <c:pt idx="6216">
                  <c:v>1262.1600000000001</c:v>
                </c:pt>
                <c:pt idx="6217">
                  <c:v>1262.17</c:v>
                </c:pt>
                <c:pt idx="6218">
                  <c:v>1262.18</c:v>
                </c:pt>
                <c:pt idx="6219">
                  <c:v>1262.19</c:v>
                </c:pt>
                <c:pt idx="6220">
                  <c:v>1262.2</c:v>
                </c:pt>
                <c:pt idx="6221">
                  <c:v>1262.21</c:v>
                </c:pt>
                <c:pt idx="6222">
                  <c:v>1262.22</c:v>
                </c:pt>
                <c:pt idx="6223">
                  <c:v>1262.23</c:v>
                </c:pt>
                <c:pt idx="6224">
                  <c:v>1262.24</c:v>
                </c:pt>
                <c:pt idx="6225">
                  <c:v>1262.25</c:v>
                </c:pt>
                <c:pt idx="6226">
                  <c:v>1262.26</c:v>
                </c:pt>
                <c:pt idx="6227">
                  <c:v>1262.27</c:v>
                </c:pt>
                <c:pt idx="6228">
                  <c:v>1262.28</c:v>
                </c:pt>
                <c:pt idx="6229">
                  <c:v>1262.29</c:v>
                </c:pt>
                <c:pt idx="6230">
                  <c:v>1262.3</c:v>
                </c:pt>
                <c:pt idx="6231">
                  <c:v>1262.31</c:v>
                </c:pt>
                <c:pt idx="6232">
                  <c:v>1262.32</c:v>
                </c:pt>
                <c:pt idx="6233">
                  <c:v>1262.33</c:v>
                </c:pt>
                <c:pt idx="6234">
                  <c:v>1262.3399999999999</c:v>
                </c:pt>
                <c:pt idx="6235">
                  <c:v>1262.3499999999999</c:v>
                </c:pt>
                <c:pt idx="6236">
                  <c:v>1262.3599999999999</c:v>
                </c:pt>
                <c:pt idx="6237">
                  <c:v>1262.3699999999999</c:v>
                </c:pt>
                <c:pt idx="6238">
                  <c:v>1262.3800000000001</c:v>
                </c:pt>
                <c:pt idx="6239">
                  <c:v>1262.3900000000001</c:v>
                </c:pt>
                <c:pt idx="6240">
                  <c:v>1262.4000000000001</c:v>
                </c:pt>
                <c:pt idx="6241">
                  <c:v>1262.4100000000001</c:v>
                </c:pt>
                <c:pt idx="6242">
                  <c:v>1262.42</c:v>
                </c:pt>
                <c:pt idx="6243">
                  <c:v>1262.43</c:v>
                </c:pt>
                <c:pt idx="6244">
                  <c:v>1262.44</c:v>
                </c:pt>
                <c:pt idx="6245">
                  <c:v>1262.45</c:v>
                </c:pt>
                <c:pt idx="6246">
                  <c:v>1262.46</c:v>
                </c:pt>
                <c:pt idx="6247">
                  <c:v>1262.47</c:v>
                </c:pt>
                <c:pt idx="6248">
                  <c:v>1262.48</c:v>
                </c:pt>
                <c:pt idx="6249">
                  <c:v>1262.49</c:v>
                </c:pt>
                <c:pt idx="6250">
                  <c:v>1262.5</c:v>
                </c:pt>
                <c:pt idx="6251">
                  <c:v>1262.51</c:v>
                </c:pt>
                <c:pt idx="6252">
                  <c:v>1262.52</c:v>
                </c:pt>
                <c:pt idx="6253">
                  <c:v>1262.53</c:v>
                </c:pt>
                <c:pt idx="6254">
                  <c:v>1262.54</c:v>
                </c:pt>
                <c:pt idx="6255">
                  <c:v>1262.55</c:v>
                </c:pt>
                <c:pt idx="6256">
                  <c:v>1262.56</c:v>
                </c:pt>
                <c:pt idx="6257">
                  <c:v>1262.57</c:v>
                </c:pt>
                <c:pt idx="6258">
                  <c:v>1262.58</c:v>
                </c:pt>
                <c:pt idx="6259">
                  <c:v>1262.5899999999999</c:v>
                </c:pt>
                <c:pt idx="6260">
                  <c:v>1262.5999999999999</c:v>
                </c:pt>
                <c:pt idx="6261">
                  <c:v>1262.6099999999999</c:v>
                </c:pt>
                <c:pt idx="6262">
                  <c:v>1262.6199999999999</c:v>
                </c:pt>
                <c:pt idx="6263">
                  <c:v>1262.6300000000001</c:v>
                </c:pt>
                <c:pt idx="6264">
                  <c:v>1262.6400000000001</c:v>
                </c:pt>
                <c:pt idx="6265">
                  <c:v>1262.6500000000001</c:v>
                </c:pt>
                <c:pt idx="6266">
                  <c:v>1262.6600000000001</c:v>
                </c:pt>
                <c:pt idx="6267">
                  <c:v>1262.67</c:v>
                </c:pt>
                <c:pt idx="6268">
                  <c:v>1262.68</c:v>
                </c:pt>
                <c:pt idx="6269">
                  <c:v>1262.69</c:v>
                </c:pt>
                <c:pt idx="6270">
                  <c:v>1262.7</c:v>
                </c:pt>
                <c:pt idx="6271">
                  <c:v>1262.71</c:v>
                </c:pt>
                <c:pt idx="6272">
                  <c:v>1262.72</c:v>
                </c:pt>
                <c:pt idx="6273">
                  <c:v>1262.73</c:v>
                </c:pt>
                <c:pt idx="6274">
                  <c:v>1262.74</c:v>
                </c:pt>
                <c:pt idx="6275">
                  <c:v>1262.75</c:v>
                </c:pt>
                <c:pt idx="6276">
                  <c:v>1262.76</c:v>
                </c:pt>
                <c:pt idx="6277">
                  <c:v>1262.77</c:v>
                </c:pt>
                <c:pt idx="6278">
                  <c:v>1262.78</c:v>
                </c:pt>
                <c:pt idx="6279">
                  <c:v>1262.79</c:v>
                </c:pt>
                <c:pt idx="6280">
                  <c:v>1262.8</c:v>
                </c:pt>
                <c:pt idx="6281">
                  <c:v>1262.81</c:v>
                </c:pt>
                <c:pt idx="6282">
                  <c:v>1262.82</c:v>
                </c:pt>
                <c:pt idx="6283">
                  <c:v>1262.83</c:v>
                </c:pt>
                <c:pt idx="6284">
                  <c:v>1262.8399999999999</c:v>
                </c:pt>
                <c:pt idx="6285">
                  <c:v>1262.8499999999999</c:v>
                </c:pt>
                <c:pt idx="6286">
                  <c:v>1262.8599999999999</c:v>
                </c:pt>
                <c:pt idx="6287">
                  <c:v>1262.8699999999999</c:v>
                </c:pt>
                <c:pt idx="6288">
                  <c:v>1262.8800000000001</c:v>
                </c:pt>
                <c:pt idx="6289">
                  <c:v>1262.8900000000001</c:v>
                </c:pt>
                <c:pt idx="6290">
                  <c:v>1262.9000000000001</c:v>
                </c:pt>
                <c:pt idx="6291">
                  <c:v>1262.9100000000001</c:v>
                </c:pt>
                <c:pt idx="6292">
                  <c:v>1262.92</c:v>
                </c:pt>
                <c:pt idx="6293">
                  <c:v>1262.93</c:v>
                </c:pt>
                <c:pt idx="6294">
                  <c:v>1262.94</c:v>
                </c:pt>
                <c:pt idx="6295">
                  <c:v>1262.95</c:v>
                </c:pt>
                <c:pt idx="6296">
                  <c:v>1262.96</c:v>
                </c:pt>
                <c:pt idx="6297">
                  <c:v>1262.97</c:v>
                </c:pt>
                <c:pt idx="6298">
                  <c:v>1262.98</c:v>
                </c:pt>
                <c:pt idx="6299">
                  <c:v>1262.99</c:v>
                </c:pt>
                <c:pt idx="6300">
                  <c:v>1263</c:v>
                </c:pt>
                <c:pt idx="6301">
                  <c:v>1263.01</c:v>
                </c:pt>
                <c:pt idx="6302">
                  <c:v>1263.02</c:v>
                </c:pt>
                <c:pt idx="6303">
                  <c:v>1263.03</c:v>
                </c:pt>
                <c:pt idx="6304">
                  <c:v>1263.04</c:v>
                </c:pt>
                <c:pt idx="6305">
                  <c:v>1263.05</c:v>
                </c:pt>
                <c:pt idx="6306">
                  <c:v>1263.06</c:v>
                </c:pt>
                <c:pt idx="6307">
                  <c:v>1263.07</c:v>
                </c:pt>
                <c:pt idx="6308">
                  <c:v>1263.08</c:v>
                </c:pt>
                <c:pt idx="6309">
                  <c:v>1263.0899999999999</c:v>
                </c:pt>
                <c:pt idx="6310">
                  <c:v>1263.0999999999999</c:v>
                </c:pt>
                <c:pt idx="6311">
                  <c:v>1263.1099999999999</c:v>
                </c:pt>
                <c:pt idx="6312">
                  <c:v>1263.1199999999999</c:v>
                </c:pt>
                <c:pt idx="6313">
                  <c:v>1263.1300000000001</c:v>
                </c:pt>
                <c:pt idx="6314">
                  <c:v>1263.1400000000001</c:v>
                </c:pt>
                <c:pt idx="6315">
                  <c:v>1263.1500000000001</c:v>
                </c:pt>
                <c:pt idx="6316">
                  <c:v>1263.1600000000001</c:v>
                </c:pt>
                <c:pt idx="6317">
                  <c:v>1263.17</c:v>
                </c:pt>
                <c:pt idx="6318">
                  <c:v>1263.18</c:v>
                </c:pt>
                <c:pt idx="6319">
                  <c:v>1263.19</c:v>
                </c:pt>
                <c:pt idx="6320">
                  <c:v>1263.2</c:v>
                </c:pt>
                <c:pt idx="6321">
                  <c:v>1263.21</c:v>
                </c:pt>
                <c:pt idx="6322">
                  <c:v>1263.22</c:v>
                </c:pt>
                <c:pt idx="6323">
                  <c:v>1263.23</c:v>
                </c:pt>
                <c:pt idx="6324">
                  <c:v>1263.24</c:v>
                </c:pt>
                <c:pt idx="6325">
                  <c:v>1263.25</c:v>
                </c:pt>
                <c:pt idx="6326">
                  <c:v>1263.26</c:v>
                </c:pt>
                <c:pt idx="6327">
                  <c:v>1263.27</c:v>
                </c:pt>
                <c:pt idx="6328">
                  <c:v>1263.28</c:v>
                </c:pt>
                <c:pt idx="6329">
                  <c:v>1263.29</c:v>
                </c:pt>
                <c:pt idx="6330">
                  <c:v>1263.3</c:v>
                </c:pt>
                <c:pt idx="6331">
                  <c:v>1263.31</c:v>
                </c:pt>
                <c:pt idx="6332">
                  <c:v>1263.32</c:v>
                </c:pt>
                <c:pt idx="6333">
                  <c:v>1263.33</c:v>
                </c:pt>
                <c:pt idx="6334">
                  <c:v>1263.3399999999999</c:v>
                </c:pt>
                <c:pt idx="6335">
                  <c:v>1263.3499999999999</c:v>
                </c:pt>
                <c:pt idx="6336">
                  <c:v>1263.3599999999999</c:v>
                </c:pt>
                <c:pt idx="6337">
                  <c:v>1263.3699999999999</c:v>
                </c:pt>
                <c:pt idx="6338">
                  <c:v>1263.3800000000001</c:v>
                </c:pt>
                <c:pt idx="6339">
                  <c:v>1263.3900000000001</c:v>
                </c:pt>
                <c:pt idx="6340">
                  <c:v>1263.4000000000001</c:v>
                </c:pt>
                <c:pt idx="6341">
                  <c:v>1263.4100000000001</c:v>
                </c:pt>
                <c:pt idx="6342">
                  <c:v>1263.42</c:v>
                </c:pt>
                <c:pt idx="6343">
                  <c:v>1263.43</c:v>
                </c:pt>
                <c:pt idx="6344">
                  <c:v>1263.44</c:v>
                </c:pt>
                <c:pt idx="6345">
                  <c:v>1263.45</c:v>
                </c:pt>
                <c:pt idx="6346">
                  <c:v>1263.46</c:v>
                </c:pt>
                <c:pt idx="6347">
                  <c:v>1263.47</c:v>
                </c:pt>
                <c:pt idx="6348">
                  <c:v>1263.48</c:v>
                </c:pt>
                <c:pt idx="6349">
                  <c:v>1263.49</c:v>
                </c:pt>
                <c:pt idx="6350">
                  <c:v>1263.5</c:v>
                </c:pt>
                <c:pt idx="6351">
                  <c:v>1263.51</c:v>
                </c:pt>
                <c:pt idx="6352">
                  <c:v>1263.52</c:v>
                </c:pt>
                <c:pt idx="6353">
                  <c:v>1263.53</c:v>
                </c:pt>
                <c:pt idx="6354">
                  <c:v>1263.54</c:v>
                </c:pt>
                <c:pt idx="6355">
                  <c:v>1263.55</c:v>
                </c:pt>
                <c:pt idx="6356">
                  <c:v>1263.56</c:v>
                </c:pt>
                <c:pt idx="6357">
                  <c:v>1263.57</c:v>
                </c:pt>
                <c:pt idx="6358">
                  <c:v>1263.58</c:v>
                </c:pt>
                <c:pt idx="6359">
                  <c:v>1263.5899999999999</c:v>
                </c:pt>
                <c:pt idx="6360">
                  <c:v>1263.5999999999999</c:v>
                </c:pt>
                <c:pt idx="6361">
                  <c:v>1263.6099999999999</c:v>
                </c:pt>
                <c:pt idx="6362">
                  <c:v>1263.6199999999999</c:v>
                </c:pt>
                <c:pt idx="6363">
                  <c:v>1263.6300000000001</c:v>
                </c:pt>
                <c:pt idx="6364">
                  <c:v>1263.6400000000001</c:v>
                </c:pt>
                <c:pt idx="6365">
                  <c:v>1263.6500000000001</c:v>
                </c:pt>
                <c:pt idx="6366">
                  <c:v>1263.6600000000001</c:v>
                </c:pt>
                <c:pt idx="6367">
                  <c:v>1263.67</c:v>
                </c:pt>
                <c:pt idx="6368">
                  <c:v>1263.68</c:v>
                </c:pt>
                <c:pt idx="6369">
                  <c:v>1263.69</c:v>
                </c:pt>
                <c:pt idx="6370">
                  <c:v>1263.7</c:v>
                </c:pt>
                <c:pt idx="6371">
                  <c:v>1263.71</c:v>
                </c:pt>
                <c:pt idx="6372">
                  <c:v>1263.72</c:v>
                </c:pt>
                <c:pt idx="6373">
                  <c:v>1263.73</c:v>
                </c:pt>
                <c:pt idx="6374">
                  <c:v>1263.74</c:v>
                </c:pt>
                <c:pt idx="6375">
                  <c:v>1263.75</c:v>
                </c:pt>
                <c:pt idx="6376">
                  <c:v>1263.76</c:v>
                </c:pt>
                <c:pt idx="6377">
                  <c:v>1263.77</c:v>
                </c:pt>
                <c:pt idx="6378">
                  <c:v>1263.78</c:v>
                </c:pt>
                <c:pt idx="6379">
                  <c:v>1263.79</c:v>
                </c:pt>
                <c:pt idx="6380">
                  <c:v>1263.8</c:v>
                </c:pt>
                <c:pt idx="6381">
                  <c:v>1263.81</c:v>
                </c:pt>
                <c:pt idx="6382">
                  <c:v>1263.82</c:v>
                </c:pt>
                <c:pt idx="6383">
                  <c:v>1263.83</c:v>
                </c:pt>
                <c:pt idx="6384">
                  <c:v>1263.8399999999999</c:v>
                </c:pt>
                <c:pt idx="6385">
                  <c:v>1263.8499999999999</c:v>
                </c:pt>
                <c:pt idx="6386">
                  <c:v>1263.8599999999999</c:v>
                </c:pt>
                <c:pt idx="6387">
                  <c:v>1263.8699999999999</c:v>
                </c:pt>
                <c:pt idx="6388">
                  <c:v>1263.8800000000001</c:v>
                </c:pt>
                <c:pt idx="6389">
                  <c:v>1263.8900000000001</c:v>
                </c:pt>
                <c:pt idx="6390">
                  <c:v>1263.9000000000001</c:v>
                </c:pt>
                <c:pt idx="6391">
                  <c:v>1263.9100000000001</c:v>
                </c:pt>
                <c:pt idx="6392">
                  <c:v>1263.92</c:v>
                </c:pt>
                <c:pt idx="6393">
                  <c:v>1263.93</c:v>
                </c:pt>
                <c:pt idx="6394">
                  <c:v>1263.94</c:v>
                </c:pt>
                <c:pt idx="6395">
                  <c:v>1263.95</c:v>
                </c:pt>
                <c:pt idx="6396">
                  <c:v>1263.96</c:v>
                </c:pt>
                <c:pt idx="6397">
                  <c:v>1263.97</c:v>
                </c:pt>
                <c:pt idx="6398">
                  <c:v>1263.98</c:v>
                </c:pt>
                <c:pt idx="6399">
                  <c:v>1263.99</c:v>
                </c:pt>
                <c:pt idx="6400">
                  <c:v>1264</c:v>
                </c:pt>
                <c:pt idx="6401">
                  <c:v>1264.01</c:v>
                </c:pt>
                <c:pt idx="6402">
                  <c:v>1264.02</c:v>
                </c:pt>
                <c:pt idx="6403">
                  <c:v>1264.03</c:v>
                </c:pt>
                <c:pt idx="6404">
                  <c:v>1264.04</c:v>
                </c:pt>
                <c:pt idx="6405">
                  <c:v>1264.05</c:v>
                </c:pt>
                <c:pt idx="6406">
                  <c:v>1264.06</c:v>
                </c:pt>
                <c:pt idx="6407">
                  <c:v>1264.07</c:v>
                </c:pt>
                <c:pt idx="6408">
                  <c:v>1264.08</c:v>
                </c:pt>
                <c:pt idx="6409">
                  <c:v>1264.0899999999999</c:v>
                </c:pt>
                <c:pt idx="6410">
                  <c:v>1264.0999999999999</c:v>
                </c:pt>
                <c:pt idx="6411">
                  <c:v>1264.1099999999999</c:v>
                </c:pt>
                <c:pt idx="6412">
                  <c:v>1264.1199999999999</c:v>
                </c:pt>
                <c:pt idx="6413">
                  <c:v>1264.1300000000001</c:v>
                </c:pt>
                <c:pt idx="6414">
                  <c:v>1264.1400000000001</c:v>
                </c:pt>
                <c:pt idx="6415">
                  <c:v>1264.1500000000001</c:v>
                </c:pt>
                <c:pt idx="6416">
                  <c:v>1264.1600000000001</c:v>
                </c:pt>
                <c:pt idx="6417">
                  <c:v>1264.17</c:v>
                </c:pt>
                <c:pt idx="6418">
                  <c:v>1264.18</c:v>
                </c:pt>
                <c:pt idx="6419">
                  <c:v>1264.19</c:v>
                </c:pt>
                <c:pt idx="6420">
                  <c:v>1264.2</c:v>
                </c:pt>
                <c:pt idx="6421">
                  <c:v>1264.21</c:v>
                </c:pt>
                <c:pt idx="6422">
                  <c:v>1264.22</c:v>
                </c:pt>
                <c:pt idx="6423">
                  <c:v>1264.23</c:v>
                </c:pt>
                <c:pt idx="6424">
                  <c:v>1264.24</c:v>
                </c:pt>
                <c:pt idx="6425">
                  <c:v>1264.25</c:v>
                </c:pt>
                <c:pt idx="6426">
                  <c:v>1264.26</c:v>
                </c:pt>
                <c:pt idx="6427">
                  <c:v>1264.27</c:v>
                </c:pt>
                <c:pt idx="6428">
                  <c:v>1264.28</c:v>
                </c:pt>
                <c:pt idx="6429">
                  <c:v>1264.29</c:v>
                </c:pt>
                <c:pt idx="6430">
                  <c:v>1264.3</c:v>
                </c:pt>
                <c:pt idx="6431">
                  <c:v>1264.31</c:v>
                </c:pt>
                <c:pt idx="6432">
                  <c:v>1264.32</c:v>
                </c:pt>
                <c:pt idx="6433">
                  <c:v>1264.33</c:v>
                </c:pt>
                <c:pt idx="6434">
                  <c:v>1264.3399999999999</c:v>
                </c:pt>
                <c:pt idx="6435">
                  <c:v>1264.3499999999999</c:v>
                </c:pt>
                <c:pt idx="6436">
                  <c:v>1264.3599999999999</c:v>
                </c:pt>
                <c:pt idx="6437">
                  <c:v>1264.3699999999999</c:v>
                </c:pt>
                <c:pt idx="6438">
                  <c:v>1264.3800000000001</c:v>
                </c:pt>
                <c:pt idx="6439">
                  <c:v>1264.3900000000001</c:v>
                </c:pt>
                <c:pt idx="6440">
                  <c:v>1264.4000000000001</c:v>
                </c:pt>
                <c:pt idx="6441">
                  <c:v>1264.4100000000001</c:v>
                </c:pt>
                <c:pt idx="6442">
                  <c:v>1264.42</c:v>
                </c:pt>
                <c:pt idx="6443">
                  <c:v>1264.43</c:v>
                </c:pt>
                <c:pt idx="6444">
                  <c:v>1264.44</c:v>
                </c:pt>
                <c:pt idx="6445">
                  <c:v>1264.45</c:v>
                </c:pt>
                <c:pt idx="6446">
                  <c:v>1264.46</c:v>
                </c:pt>
                <c:pt idx="6447">
                  <c:v>1264.47</c:v>
                </c:pt>
                <c:pt idx="6448">
                  <c:v>1264.48</c:v>
                </c:pt>
                <c:pt idx="6449">
                  <c:v>1264.49</c:v>
                </c:pt>
                <c:pt idx="6450">
                  <c:v>1264.5</c:v>
                </c:pt>
                <c:pt idx="6451">
                  <c:v>1264.51</c:v>
                </c:pt>
                <c:pt idx="6452">
                  <c:v>1264.52</c:v>
                </c:pt>
                <c:pt idx="6453">
                  <c:v>1264.53</c:v>
                </c:pt>
                <c:pt idx="6454">
                  <c:v>1264.54</c:v>
                </c:pt>
                <c:pt idx="6455">
                  <c:v>1264.55</c:v>
                </c:pt>
                <c:pt idx="6456">
                  <c:v>1264.56</c:v>
                </c:pt>
                <c:pt idx="6457">
                  <c:v>1264.57</c:v>
                </c:pt>
                <c:pt idx="6458">
                  <c:v>1264.58</c:v>
                </c:pt>
                <c:pt idx="6459">
                  <c:v>1264.5899999999999</c:v>
                </c:pt>
                <c:pt idx="6460">
                  <c:v>1264.5999999999999</c:v>
                </c:pt>
                <c:pt idx="6461">
                  <c:v>1264.6099999999999</c:v>
                </c:pt>
                <c:pt idx="6462">
                  <c:v>1264.6199999999999</c:v>
                </c:pt>
                <c:pt idx="6463">
                  <c:v>1264.6300000000001</c:v>
                </c:pt>
                <c:pt idx="6464">
                  <c:v>1264.6400000000001</c:v>
                </c:pt>
                <c:pt idx="6465">
                  <c:v>1264.6500000000001</c:v>
                </c:pt>
                <c:pt idx="6466">
                  <c:v>1264.6600000000001</c:v>
                </c:pt>
                <c:pt idx="6467">
                  <c:v>1264.67</c:v>
                </c:pt>
                <c:pt idx="6468">
                  <c:v>1264.68</c:v>
                </c:pt>
                <c:pt idx="6469">
                  <c:v>1264.69</c:v>
                </c:pt>
                <c:pt idx="6470">
                  <c:v>1264.7</c:v>
                </c:pt>
                <c:pt idx="6471">
                  <c:v>1264.71</c:v>
                </c:pt>
                <c:pt idx="6472">
                  <c:v>1264.72</c:v>
                </c:pt>
                <c:pt idx="6473">
                  <c:v>1264.73</c:v>
                </c:pt>
                <c:pt idx="6474">
                  <c:v>1264.74</c:v>
                </c:pt>
                <c:pt idx="6475">
                  <c:v>1264.75</c:v>
                </c:pt>
                <c:pt idx="6476">
                  <c:v>1264.76</c:v>
                </c:pt>
                <c:pt idx="6477">
                  <c:v>1264.77</c:v>
                </c:pt>
                <c:pt idx="6478">
                  <c:v>1264.78</c:v>
                </c:pt>
                <c:pt idx="6479">
                  <c:v>1264.79</c:v>
                </c:pt>
                <c:pt idx="6480">
                  <c:v>1264.8</c:v>
                </c:pt>
                <c:pt idx="6481">
                  <c:v>1264.81</c:v>
                </c:pt>
                <c:pt idx="6482">
                  <c:v>1264.82</c:v>
                </c:pt>
                <c:pt idx="6483">
                  <c:v>1264.83</c:v>
                </c:pt>
                <c:pt idx="6484">
                  <c:v>1264.8399999999999</c:v>
                </c:pt>
                <c:pt idx="6485">
                  <c:v>1264.8499999999999</c:v>
                </c:pt>
                <c:pt idx="6486">
                  <c:v>1264.8599999999999</c:v>
                </c:pt>
                <c:pt idx="6487">
                  <c:v>1264.8699999999999</c:v>
                </c:pt>
                <c:pt idx="6488">
                  <c:v>1264.8800000000001</c:v>
                </c:pt>
                <c:pt idx="6489">
                  <c:v>1264.8900000000001</c:v>
                </c:pt>
                <c:pt idx="6490">
                  <c:v>1264.9000000000001</c:v>
                </c:pt>
                <c:pt idx="6491">
                  <c:v>1264.9100000000001</c:v>
                </c:pt>
                <c:pt idx="6492">
                  <c:v>1264.92</c:v>
                </c:pt>
                <c:pt idx="6493">
                  <c:v>1264.93</c:v>
                </c:pt>
                <c:pt idx="6494">
                  <c:v>1264.94</c:v>
                </c:pt>
                <c:pt idx="6495">
                  <c:v>1264.95</c:v>
                </c:pt>
                <c:pt idx="6496">
                  <c:v>1264.96</c:v>
                </c:pt>
                <c:pt idx="6497">
                  <c:v>1264.97</c:v>
                </c:pt>
                <c:pt idx="6498">
                  <c:v>1264.98</c:v>
                </c:pt>
                <c:pt idx="6499">
                  <c:v>1264.99</c:v>
                </c:pt>
                <c:pt idx="6500">
                  <c:v>1265</c:v>
                </c:pt>
                <c:pt idx="6501">
                  <c:v>1265.01</c:v>
                </c:pt>
                <c:pt idx="6502">
                  <c:v>1265.02</c:v>
                </c:pt>
                <c:pt idx="6503">
                  <c:v>1265.03</c:v>
                </c:pt>
                <c:pt idx="6504">
                  <c:v>1265.04</c:v>
                </c:pt>
                <c:pt idx="6505">
                  <c:v>1265.05</c:v>
                </c:pt>
                <c:pt idx="6506">
                  <c:v>1265.06</c:v>
                </c:pt>
                <c:pt idx="6507">
                  <c:v>1265.07</c:v>
                </c:pt>
                <c:pt idx="6508">
                  <c:v>1265.08</c:v>
                </c:pt>
                <c:pt idx="6509">
                  <c:v>1265.0899999999999</c:v>
                </c:pt>
                <c:pt idx="6510">
                  <c:v>1265.0999999999999</c:v>
                </c:pt>
                <c:pt idx="6511">
                  <c:v>1265.1099999999999</c:v>
                </c:pt>
                <c:pt idx="6512">
                  <c:v>1265.1199999999999</c:v>
                </c:pt>
                <c:pt idx="6513">
                  <c:v>1265.1300000000001</c:v>
                </c:pt>
                <c:pt idx="6514">
                  <c:v>1265.1400000000001</c:v>
                </c:pt>
                <c:pt idx="6515">
                  <c:v>1265.1500000000001</c:v>
                </c:pt>
                <c:pt idx="6516">
                  <c:v>1265.1600000000001</c:v>
                </c:pt>
                <c:pt idx="6517">
                  <c:v>1265.17</c:v>
                </c:pt>
                <c:pt idx="6518">
                  <c:v>1265.18</c:v>
                </c:pt>
                <c:pt idx="6519">
                  <c:v>1265.19</c:v>
                </c:pt>
                <c:pt idx="6520">
                  <c:v>1265.2</c:v>
                </c:pt>
                <c:pt idx="6521">
                  <c:v>1265.21</c:v>
                </c:pt>
                <c:pt idx="6522">
                  <c:v>1265.22</c:v>
                </c:pt>
                <c:pt idx="6523">
                  <c:v>1265.23</c:v>
                </c:pt>
                <c:pt idx="6524">
                  <c:v>1265.24</c:v>
                </c:pt>
                <c:pt idx="6525">
                  <c:v>1265.25</c:v>
                </c:pt>
                <c:pt idx="6526">
                  <c:v>1265.26</c:v>
                </c:pt>
                <c:pt idx="6527">
                  <c:v>1265.27</c:v>
                </c:pt>
                <c:pt idx="6528">
                  <c:v>1265.28</c:v>
                </c:pt>
                <c:pt idx="6529">
                  <c:v>1265.29</c:v>
                </c:pt>
                <c:pt idx="6530">
                  <c:v>1265.3</c:v>
                </c:pt>
                <c:pt idx="6531">
                  <c:v>1265.31</c:v>
                </c:pt>
                <c:pt idx="6532">
                  <c:v>1265.32</c:v>
                </c:pt>
                <c:pt idx="6533">
                  <c:v>1265.33</c:v>
                </c:pt>
                <c:pt idx="6534">
                  <c:v>1265.3399999999999</c:v>
                </c:pt>
                <c:pt idx="6535">
                  <c:v>1265.3499999999999</c:v>
                </c:pt>
                <c:pt idx="6536">
                  <c:v>1265.3599999999999</c:v>
                </c:pt>
                <c:pt idx="6537">
                  <c:v>1265.3699999999999</c:v>
                </c:pt>
                <c:pt idx="6538">
                  <c:v>1265.3800000000001</c:v>
                </c:pt>
                <c:pt idx="6539">
                  <c:v>1265.3900000000001</c:v>
                </c:pt>
                <c:pt idx="6540">
                  <c:v>1265.4000000000001</c:v>
                </c:pt>
                <c:pt idx="6541">
                  <c:v>1265.4100000000001</c:v>
                </c:pt>
                <c:pt idx="6542">
                  <c:v>1265.42</c:v>
                </c:pt>
                <c:pt idx="6543">
                  <c:v>1265.43</c:v>
                </c:pt>
                <c:pt idx="6544">
                  <c:v>1265.44</c:v>
                </c:pt>
                <c:pt idx="6545">
                  <c:v>1265.45</c:v>
                </c:pt>
                <c:pt idx="6546">
                  <c:v>1265.46</c:v>
                </c:pt>
                <c:pt idx="6547">
                  <c:v>1265.47</c:v>
                </c:pt>
                <c:pt idx="6548">
                  <c:v>1265.48</c:v>
                </c:pt>
                <c:pt idx="6549">
                  <c:v>1265.49</c:v>
                </c:pt>
                <c:pt idx="6550">
                  <c:v>1265.5</c:v>
                </c:pt>
                <c:pt idx="6551">
                  <c:v>1265.51</c:v>
                </c:pt>
                <c:pt idx="6552">
                  <c:v>1265.52</c:v>
                </c:pt>
                <c:pt idx="6553">
                  <c:v>1265.53</c:v>
                </c:pt>
                <c:pt idx="6554">
                  <c:v>1265.54</c:v>
                </c:pt>
                <c:pt idx="6555">
                  <c:v>1265.55</c:v>
                </c:pt>
                <c:pt idx="6556">
                  <c:v>1265.56</c:v>
                </c:pt>
                <c:pt idx="6557">
                  <c:v>1265.57</c:v>
                </c:pt>
                <c:pt idx="6558">
                  <c:v>1265.58</c:v>
                </c:pt>
                <c:pt idx="6559">
                  <c:v>1265.5899999999999</c:v>
                </c:pt>
                <c:pt idx="6560">
                  <c:v>1265.5999999999999</c:v>
                </c:pt>
                <c:pt idx="6561">
                  <c:v>1265.6099999999999</c:v>
                </c:pt>
                <c:pt idx="6562">
                  <c:v>1265.6199999999999</c:v>
                </c:pt>
                <c:pt idx="6563">
                  <c:v>1265.6300000000001</c:v>
                </c:pt>
                <c:pt idx="6564">
                  <c:v>1265.6400000000001</c:v>
                </c:pt>
                <c:pt idx="6565">
                  <c:v>1265.6500000000001</c:v>
                </c:pt>
                <c:pt idx="6566">
                  <c:v>1265.6600000000001</c:v>
                </c:pt>
                <c:pt idx="6567">
                  <c:v>1265.67</c:v>
                </c:pt>
                <c:pt idx="6568">
                  <c:v>1265.68</c:v>
                </c:pt>
                <c:pt idx="6569">
                  <c:v>1265.69</c:v>
                </c:pt>
                <c:pt idx="6570">
                  <c:v>1265.7</c:v>
                </c:pt>
                <c:pt idx="6571">
                  <c:v>1265.71</c:v>
                </c:pt>
                <c:pt idx="6572">
                  <c:v>1265.72</c:v>
                </c:pt>
                <c:pt idx="6573">
                  <c:v>1265.73</c:v>
                </c:pt>
                <c:pt idx="6574">
                  <c:v>1265.74</c:v>
                </c:pt>
                <c:pt idx="6575">
                  <c:v>1265.75</c:v>
                </c:pt>
                <c:pt idx="6576">
                  <c:v>1265.76</c:v>
                </c:pt>
                <c:pt idx="6577">
                  <c:v>1265.77</c:v>
                </c:pt>
                <c:pt idx="6578">
                  <c:v>1265.78</c:v>
                </c:pt>
                <c:pt idx="6579">
                  <c:v>1265.79</c:v>
                </c:pt>
                <c:pt idx="6580">
                  <c:v>1265.8</c:v>
                </c:pt>
                <c:pt idx="6581">
                  <c:v>1265.81</c:v>
                </c:pt>
                <c:pt idx="6582">
                  <c:v>1265.82</c:v>
                </c:pt>
                <c:pt idx="6583">
                  <c:v>1265.83</c:v>
                </c:pt>
                <c:pt idx="6584">
                  <c:v>1265.8399999999999</c:v>
                </c:pt>
                <c:pt idx="6585">
                  <c:v>1265.8499999999999</c:v>
                </c:pt>
                <c:pt idx="6586">
                  <c:v>1265.8599999999999</c:v>
                </c:pt>
                <c:pt idx="6587">
                  <c:v>1265.8699999999999</c:v>
                </c:pt>
                <c:pt idx="6588">
                  <c:v>1265.8800000000001</c:v>
                </c:pt>
                <c:pt idx="6589">
                  <c:v>1265.8900000000001</c:v>
                </c:pt>
                <c:pt idx="6590">
                  <c:v>1265.9000000000001</c:v>
                </c:pt>
                <c:pt idx="6591">
                  <c:v>1265.9100000000001</c:v>
                </c:pt>
                <c:pt idx="6592">
                  <c:v>1265.92</c:v>
                </c:pt>
                <c:pt idx="6593">
                  <c:v>1265.93</c:v>
                </c:pt>
                <c:pt idx="6594">
                  <c:v>1265.94</c:v>
                </c:pt>
                <c:pt idx="6595">
                  <c:v>1265.95</c:v>
                </c:pt>
                <c:pt idx="6596">
                  <c:v>1265.96</c:v>
                </c:pt>
                <c:pt idx="6597">
                  <c:v>1265.97</c:v>
                </c:pt>
                <c:pt idx="6598">
                  <c:v>1265.98</c:v>
                </c:pt>
                <c:pt idx="6599">
                  <c:v>1265.99</c:v>
                </c:pt>
                <c:pt idx="6600">
                  <c:v>1266</c:v>
                </c:pt>
                <c:pt idx="6601">
                  <c:v>1266.01</c:v>
                </c:pt>
                <c:pt idx="6602">
                  <c:v>1266.02</c:v>
                </c:pt>
                <c:pt idx="6603">
                  <c:v>1266.03</c:v>
                </c:pt>
                <c:pt idx="6604">
                  <c:v>1266.04</c:v>
                </c:pt>
                <c:pt idx="6605">
                  <c:v>1266.05</c:v>
                </c:pt>
                <c:pt idx="6606">
                  <c:v>1266.06</c:v>
                </c:pt>
                <c:pt idx="6607">
                  <c:v>1266.07</c:v>
                </c:pt>
                <c:pt idx="6608">
                  <c:v>1266.08</c:v>
                </c:pt>
                <c:pt idx="6609">
                  <c:v>1266.0899999999999</c:v>
                </c:pt>
                <c:pt idx="6610">
                  <c:v>1266.0999999999999</c:v>
                </c:pt>
                <c:pt idx="6611">
                  <c:v>1266.1099999999999</c:v>
                </c:pt>
                <c:pt idx="6612">
                  <c:v>1266.1199999999999</c:v>
                </c:pt>
                <c:pt idx="6613">
                  <c:v>1266.1300000000001</c:v>
                </c:pt>
                <c:pt idx="6614">
                  <c:v>1266.1400000000001</c:v>
                </c:pt>
                <c:pt idx="6615">
                  <c:v>1266.1500000000001</c:v>
                </c:pt>
                <c:pt idx="6616">
                  <c:v>1266.1600000000001</c:v>
                </c:pt>
                <c:pt idx="6617">
                  <c:v>1266.17</c:v>
                </c:pt>
                <c:pt idx="6618">
                  <c:v>1266.18</c:v>
                </c:pt>
                <c:pt idx="6619">
                  <c:v>1266.19</c:v>
                </c:pt>
                <c:pt idx="6620">
                  <c:v>1266.2</c:v>
                </c:pt>
                <c:pt idx="6621">
                  <c:v>1266.21</c:v>
                </c:pt>
                <c:pt idx="6622">
                  <c:v>1266.22</c:v>
                </c:pt>
                <c:pt idx="6623">
                  <c:v>1266.23</c:v>
                </c:pt>
                <c:pt idx="6624">
                  <c:v>1266.24</c:v>
                </c:pt>
                <c:pt idx="6625">
                  <c:v>1266.25</c:v>
                </c:pt>
                <c:pt idx="6626">
                  <c:v>1266.26</c:v>
                </c:pt>
                <c:pt idx="6627">
                  <c:v>1266.27</c:v>
                </c:pt>
                <c:pt idx="6628">
                  <c:v>1266.28</c:v>
                </c:pt>
                <c:pt idx="6629">
                  <c:v>1266.29</c:v>
                </c:pt>
                <c:pt idx="6630">
                  <c:v>1266.3</c:v>
                </c:pt>
                <c:pt idx="6631">
                  <c:v>1266.31</c:v>
                </c:pt>
                <c:pt idx="6632">
                  <c:v>1266.32</c:v>
                </c:pt>
                <c:pt idx="6633">
                  <c:v>1266.33</c:v>
                </c:pt>
                <c:pt idx="6634">
                  <c:v>1266.3399999999999</c:v>
                </c:pt>
                <c:pt idx="6635">
                  <c:v>1266.3499999999999</c:v>
                </c:pt>
                <c:pt idx="6636">
                  <c:v>1266.3599999999999</c:v>
                </c:pt>
                <c:pt idx="6637">
                  <c:v>1266.3699999999999</c:v>
                </c:pt>
                <c:pt idx="6638">
                  <c:v>1266.3800000000001</c:v>
                </c:pt>
                <c:pt idx="6639">
                  <c:v>1266.3900000000001</c:v>
                </c:pt>
                <c:pt idx="6640">
                  <c:v>1266.4000000000001</c:v>
                </c:pt>
                <c:pt idx="6641">
                  <c:v>1266.4100000000001</c:v>
                </c:pt>
                <c:pt idx="6642">
                  <c:v>1266.42</c:v>
                </c:pt>
                <c:pt idx="6643">
                  <c:v>1266.43</c:v>
                </c:pt>
                <c:pt idx="6644">
                  <c:v>1266.44</c:v>
                </c:pt>
                <c:pt idx="6645">
                  <c:v>1266.45</c:v>
                </c:pt>
                <c:pt idx="6646">
                  <c:v>1266.46</c:v>
                </c:pt>
                <c:pt idx="6647">
                  <c:v>1266.47</c:v>
                </c:pt>
                <c:pt idx="6648">
                  <c:v>1266.48</c:v>
                </c:pt>
                <c:pt idx="6649">
                  <c:v>1266.49</c:v>
                </c:pt>
                <c:pt idx="6650">
                  <c:v>1266.5</c:v>
                </c:pt>
                <c:pt idx="6651">
                  <c:v>1266.51</c:v>
                </c:pt>
                <c:pt idx="6652">
                  <c:v>1266.52</c:v>
                </c:pt>
                <c:pt idx="6653">
                  <c:v>1266.53</c:v>
                </c:pt>
                <c:pt idx="6654">
                  <c:v>1266.54</c:v>
                </c:pt>
                <c:pt idx="6655">
                  <c:v>1266.55</c:v>
                </c:pt>
                <c:pt idx="6656">
                  <c:v>1266.56</c:v>
                </c:pt>
                <c:pt idx="6657">
                  <c:v>1266.57</c:v>
                </c:pt>
                <c:pt idx="6658">
                  <c:v>1266.58</c:v>
                </c:pt>
                <c:pt idx="6659">
                  <c:v>1266.5899999999999</c:v>
                </c:pt>
                <c:pt idx="6660">
                  <c:v>1266.5999999999999</c:v>
                </c:pt>
                <c:pt idx="6661">
                  <c:v>1266.6099999999999</c:v>
                </c:pt>
                <c:pt idx="6662">
                  <c:v>1266.6199999999999</c:v>
                </c:pt>
                <c:pt idx="6663">
                  <c:v>1266.6300000000001</c:v>
                </c:pt>
                <c:pt idx="6664">
                  <c:v>1266.6400000000001</c:v>
                </c:pt>
                <c:pt idx="6665">
                  <c:v>1266.6500000000001</c:v>
                </c:pt>
                <c:pt idx="6666">
                  <c:v>1266.6600000000001</c:v>
                </c:pt>
                <c:pt idx="6667">
                  <c:v>1266.67</c:v>
                </c:pt>
                <c:pt idx="6668">
                  <c:v>1266.68</c:v>
                </c:pt>
                <c:pt idx="6669">
                  <c:v>1266.69</c:v>
                </c:pt>
                <c:pt idx="6670">
                  <c:v>1266.7</c:v>
                </c:pt>
                <c:pt idx="6671">
                  <c:v>1266.71</c:v>
                </c:pt>
                <c:pt idx="6672">
                  <c:v>1266.72</c:v>
                </c:pt>
                <c:pt idx="6673">
                  <c:v>1266.73</c:v>
                </c:pt>
                <c:pt idx="6674">
                  <c:v>1266.74</c:v>
                </c:pt>
                <c:pt idx="6675">
                  <c:v>1266.75</c:v>
                </c:pt>
                <c:pt idx="6676">
                  <c:v>1266.76</c:v>
                </c:pt>
                <c:pt idx="6677">
                  <c:v>1266.77</c:v>
                </c:pt>
                <c:pt idx="6678">
                  <c:v>1266.78</c:v>
                </c:pt>
                <c:pt idx="6679">
                  <c:v>1266.79</c:v>
                </c:pt>
                <c:pt idx="6680">
                  <c:v>1266.8</c:v>
                </c:pt>
                <c:pt idx="6681">
                  <c:v>1266.81</c:v>
                </c:pt>
                <c:pt idx="6682">
                  <c:v>1266.82</c:v>
                </c:pt>
                <c:pt idx="6683">
                  <c:v>1266.83</c:v>
                </c:pt>
                <c:pt idx="6684">
                  <c:v>1266.8399999999999</c:v>
                </c:pt>
                <c:pt idx="6685">
                  <c:v>1266.8499999999999</c:v>
                </c:pt>
                <c:pt idx="6686">
                  <c:v>1266.8599999999999</c:v>
                </c:pt>
                <c:pt idx="6687">
                  <c:v>1266.8699999999999</c:v>
                </c:pt>
                <c:pt idx="6688">
                  <c:v>1266.8800000000001</c:v>
                </c:pt>
                <c:pt idx="6689">
                  <c:v>1266.8900000000001</c:v>
                </c:pt>
                <c:pt idx="6690">
                  <c:v>1266.9000000000001</c:v>
                </c:pt>
                <c:pt idx="6691">
                  <c:v>1266.9100000000001</c:v>
                </c:pt>
                <c:pt idx="6692">
                  <c:v>1266.92</c:v>
                </c:pt>
                <c:pt idx="6693">
                  <c:v>1266.93</c:v>
                </c:pt>
                <c:pt idx="6694">
                  <c:v>1266.94</c:v>
                </c:pt>
                <c:pt idx="6695">
                  <c:v>1266.95</c:v>
                </c:pt>
                <c:pt idx="6696">
                  <c:v>1266.96</c:v>
                </c:pt>
                <c:pt idx="6697">
                  <c:v>1266.97</c:v>
                </c:pt>
                <c:pt idx="6698">
                  <c:v>1266.98</c:v>
                </c:pt>
                <c:pt idx="6699">
                  <c:v>1266.99</c:v>
                </c:pt>
                <c:pt idx="6700">
                  <c:v>1267</c:v>
                </c:pt>
                <c:pt idx="6701">
                  <c:v>1267.01</c:v>
                </c:pt>
                <c:pt idx="6702">
                  <c:v>1267.02</c:v>
                </c:pt>
                <c:pt idx="6703">
                  <c:v>1267.03</c:v>
                </c:pt>
                <c:pt idx="6704">
                  <c:v>1267.04</c:v>
                </c:pt>
                <c:pt idx="6705">
                  <c:v>1267.05</c:v>
                </c:pt>
                <c:pt idx="6706">
                  <c:v>1267.06</c:v>
                </c:pt>
                <c:pt idx="6707">
                  <c:v>1267.07</c:v>
                </c:pt>
                <c:pt idx="6708">
                  <c:v>1267.08</c:v>
                </c:pt>
                <c:pt idx="6709">
                  <c:v>1267.0899999999999</c:v>
                </c:pt>
                <c:pt idx="6710">
                  <c:v>1267.0999999999999</c:v>
                </c:pt>
                <c:pt idx="6711">
                  <c:v>1267.1099999999999</c:v>
                </c:pt>
                <c:pt idx="6712">
                  <c:v>1267.1199999999999</c:v>
                </c:pt>
                <c:pt idx="6713">
                  <c:v>1267.1300000000001</c:v>
                </c:pt>
                <c:pt idx="6714">
                  <c:v>1267.1400000000001</c:v>
                </c:pt>
                <c:pt idx="6715">
                  <c:v>1267.1500000000001</c:v>
                </c:pt>
                <c:pt idx="6716">
                  <c:v>1267.1600000000001</c:v>
                </c:pt>
                <c:pt idx="6717">
                  <c:v>1267.17</c:v>
                </c:pt>
                <c:pt idx="6718">
                  <c:v>1267.18</c:v>
                </c:pt>
                <c:pt idx="6719">
                  <c:v>1267.19</c:v>
                </c:pt>
                <c:pt idx="6720">
                  <c:v>1267.2</c:v>
                </c:pt>
                <c:pt idx="6721">
                  <c:v>1267.21</c:v>
                </c:pt>
                <c:pt idx="6722">
                  <c:v>1267.22</c:v>
                </c:pt>
                <c:pt idx="6723">
                  <c:v>1267.23</c:v>
                </c:pt>
                <c:pt idx="6724">
                  <c:v>1267.24</c:v>
                </c:pt>
                <c:pt idx="6725">
                  <c:v>1267.25</c:v>
                </c:pt>
                <c:pt idx="6726">
                  <c:v>1267.26</c:v>
                </c:pt>
                <c:pt idx="6727">
                  <c:v>1267.27</c:v>
                </c:pt>
                <c:pt idx="6728">
                  <c:v>1267.28</c:v>
                </c:pt>
                <c:pt idx="6729">
                  <c:v>1267.29</c:v>
                </c:pt>
                <c:pt idx="6730">
                  <c:v>1267.3</c:v>
                </c:pt>
                <c:pt idx="6731">
                  <c:v>1267.31</c:v>
                </c:pt>
                <c:pt idx="6732">
                  <c:v>1267.32</c:v>
                </c:pt>
                <c:pt idx="6733">
                  <c:v>1267.33</c:v>
                </c:pt>
                <c:pt idx="6734">
                  <c:v>1267.3399999999999</c:v>
                </c:pt>
                <c:pt idx="6735">
                  <c:v>1267.3499999999999</c:v>
                </c:pt>
                <c:pt idx="6736">
                  <c:v>1267.3599999999999</c:v>
                </c:pt>
                <c:pt idx="6737">
                  <c:v>1267.3699999999999</c:v>
                </c:pt>
                <c:pt idx="6738">
                  <c:v>1267.3800000000001</c:v>
                </c:pt>
                <c:pt idx="6739">
                  <c:v>1267.3900000000001</c:v>
                </c:pt>
                <c:pt idx="6740">
                  <c:v>1267.4000000000001</c:v>
                </c:pt>
                <c:pt idx="6741">
                  <c:v>1267.4100000000001</c:v>
                </c:pt>
                <c:pt idx="6742">
                  <c:v>1267.42</c:v>
                </c:pt>
                <c:pt idx="6743">
                  <c:v>1267.43</c:v>
                </c:pt>
                <c:pt idx="6744">
                  <c:v>1267.44</c:v>
                </c:pt>
                <c:pt idx="6745">
                  <c:v>1267.45</c:v>
                </c:pt>
                <c:pt idx="6746">
                  <c:v>1267.46</c:v>
                </c:pt>
                <c:pt idx="6747">
                  <c:v>1267.47</c:v>
                </c:pt>
                <c:pt idx="6748">
                  <c:v>1267.48</c:v>
                </c:pt>
                <c:pt idx="6749">
                  <c:v>1267.49</c:v>
                </c:pt>
                <c:pt idx="6750">
                  <c:v>1267.5</c:v>
                </c:pt>
                <c:pt idx="6751">
                  <c:v>1267.51</c:v>
                </c:pt>
                <c:pt idx="6752">
                  <c:v>1267.52</c:v>
                </c:pt>
                <c:pt idx="6753">
                  <c:v>1267.53</c:v>
                </c:pt>
                <c:pt idx="6754">
                  <c:v>1267.54</c:v>
                </c:pt>
                <c:pt idx="6755">
                  <c:v>1267.55</c:v>
                </c:pt>
                <c:pt idx="6756">
                  <c:v>1267.56</c:v>
                </c:pt>
                <c:pt idx="6757">
                  <c:v>1267.57</c:v>
                </c:pt>
                <c:pt idx="6758">
                  <c:v>1267.58</c:v>
                </c:pt>
                <c:pt idx="6759">
                  <c:v>1267.5899999999999</c:v>
                </c:pt>
                <c:pt idx="6760">
                  <c:v>1267.5999999999999</c:v>
                </c:pt>
                <c:pt idx="6761">
                  <c:v>1267.6099999999999</c:v>
                </c:pt>
                <c:pt idx="6762">
                  <c:v>1267.6199999999999</c:v>
                </c:pt>
                <c:pt idx="6763">
                  <c:v>1267.6300000000001</c:v>
                </c:pt>
                <c:pt idx="6764">
                  <c:v>1267.6400000000001</c:v>
                </c:pt>
                <c:pt idx="6765">
                  <c:v>1267.6500000000001</c:v>
                </c:pt>
                <c:pt idx="6766">
                  <c:v>1267.6600000000001</c:v>
                </c:pt>
                <c:pt idx="6767">
                  <c:v>1267.67</c:v>
                </c:pt>
                <c:pt idx="6768">
                  <c:v>1267.68</c:v>
                </c:pt>
                <c:pt idx="6769">
                  <c:v>1267.69</c:v>
                </c:pt>
                <c:pt idx="6770">
                  <c:v>1267.7</c:v>
                </c:pt>
                <c:pt idx="6771">
                  <c:v>1267.71</c:v>
                </c:pt>
                <c:pt idx="6772">
                  <c:v>1267.72</c:v>
                </c:pt>
                <c:pt idx="6773">
                  <c:v>1267.73</c:v>
                </c:pt>
                <c:pt idx="6774">
                  <c:v>1267.74</c:v>
                </c:pt>
                <c:pt idx="6775">
                  <c:v>1267.75</c:v>
                </c:pt>
                <c:pt idx="6776">
                  <c:v>1267.76</c:v>
                </c:pt>
                <c:pt idx="6777">
                  <c:v>1267.77</c:v>
                </c:pt>
                <c:pt idx="6778">
                  <c:v>1267.78</c:v>
                </c:pt>
                <c:pt idx="6779">
                  <c:v>1267.79</c:v>
                </c:pt>
                <c:pt idx="6780">
                  <c:v>1267.8</c:v>
                </c:pt>
                <c:pt idx="6781">
                  <c:v>1267.81</c:v>
                </c:pt>
                <c:pt idx="6782">
                  <c:v>1267.82</c:v>
                </c:pt>
                <c:pt idx="6783">
                  <c:v>1267.83</c:v>
                </c:pt>
                <c:pt idx="6784">
                  <c:v>1267.8399999999999</c:v>
                </c:pt>
                <c:pt idx="6785">
                  <c:v>1267.8499999999999</c:v>
                </c:pt>
                <c:pt idx="6786">
                  <c:v>1267.8599999999999</c:v>
                </c:pt>
                <c:pt idx="6787">
                  <c:v>1267.8699999999999</c:v>
                </c:pt>
                <c:pt idx="6788">
                  <c:v>1267.8800000000001</c:v>
                </c:pt>
                <c:pt idx="6789">
                  <c:v>1267.8900000000001</c:v>
                </c:pt>
                <c:pt idx="6790">
                  <c:v>1267.9000000000001</c:v>
                </c:pt>
                <c:pt idx="6791">
                  <c:v>1267.9100000000001</c:v>
                </c:pt>
                <c:pt idx="6792">
                  <c:v>1267.92</c:v>
                </c:pt>
                <c:pt idx="6793">
                  <c:v>1267.93</c:v>
                </c:pt>
                <c:pt idx="6794">
                  <c:v>1267.94</c:v>
                </c:pt>
                <c:pt idx="6795">
                  <c:v>1267.95</c:v>
                </c:pt>
                <c:pt idx="6796">
                  <c:v>1267.96</c:v>
                </c:pt>
                <c:pt idx="6797">
                  <c:v>1267.97</c:v>
                </c:pt>
                <c:pt idx="6798">
                  <c:v>1267.98</c:v>
                </c:pt>
                <c:pt idx="6799">
                  <c:v>1267.99</c:v>
                </c:pt>
                <c:pt idx="6800">
                  <c:v>1268</c:v>
                </c:pt>
                <c:pt idx="6801">
                  <c:v>1268.01</c:v>
                </c:pt>
                <c:pt idx="6802">
                  <c:v>1268.02</c:v>
                </c:pt>
                <c:pt idx="6803">
                  <c:v>1268.03</c:v>
                </c:pt>
                <c:pt idx="6804">
                  <c:v>1268.04</c:v>
                </c:pt>
                <c:pt idx="6805">
                  <c:v>1268.05</c:v>
                </c:pt>
                <c:pt idx="6806">
                  <c:v>1268.06</c:v>
                </c:pt>
                <c:pt idx="6807">
                  <c:v>1268.07</c:v>
                </c:pt>
                <c:pt idx="6808">
                  <c:v>1268.08</c:v>
                </c:pt>
                <c:pt idx="6809">
                  <c:v>1268.0899999999999</c:v>
                </c:pt>
                <c:pt idx="6810">
                  <c:v>1268.0999999999999</c:v>
                </c:pt>
                <c:pt idx="6811">
                  <c:v>1268.1099999999999</c:v>
                </c:pt>
                <c:pt idx="6812">
                  <c:v>1268.1199999999999</c:v>
                </c:pt>
                <c:pt idx="6813">
                  <c:v>1268.1300000000001</c:v>
                </c:pt>
                <c:pt idx="6814">
                  <c:v>1268.1400000000001</c:v>
                </c:pt>
                <c:pt idx="6815">
                  <c:v>1268.1500000000001</c:v>
                </c:pt>
                <c:pt idx="6816">
                  <c:v>1268.1600000000001</c:v>
                </c:pt>
                <c:pt idx="6817">
                  <c:v>1268.17</c:v>
                </c:pt>
                <c:pt idx="6818">
                  <c:v>1268.18</c:v>
                </c:pt>
                <c:pt idx="6819">
                  <c:v>1268.19</c:v>
                </c:pt>
                <c:pt idx="6820">
                  <c:v>1268.2</c:v>
                </c:pt>
                <c:pt idx="6821">
                  <c:v>1268.21</c:v>
                </c:pt>
                <c:pt idx="6822">
                  <c:v>1268.22</c:v>
                </c:pt>
                <c:pt idx="6823">
                  <c:v>1268.23</c:v>
                </c:pt>
                <c:pt idx="6824">
                  <c:v>1268.24</c:v>
                </c:pt>
                <c:pt idx="6825">
                  <c:v>1268.25</c:v>
                </c:pt>
                <c:pt idx="6826">
                  <c:v>1268.26</c:v>
                </c:pt>
                <c:pt idx="6827">
                  <c:v>1268.27</c:v>
                </c:pt>
                <c:pt idx="6828">
                  <c:v>1268.28</c:v>
                </c:pt>
                <c:pt idx="6829">
                  <c:v>1268.29</c:v>
                </c:pt>
                <c:pt idx="6830">
                  <c:v>1268.3</c:v>
                </c:pt>
                <c:pt idx="6831">
                  <c:v>1268.31</c:v>
                </c:pt>
                <c:pt idx="6832">
                  <c:v>1268.32</c:v>
                </c:pt>
                <c:pt idx="6833">
                  <c:v>1268.33</c:v>
                </c:pt>
                <c:pt idx="6834">
                  <c:v>1268.3399999999999</c:v>
                </c:pt>
                <c:pt idx="6835">
                  <c:v>1268.3499999999999</c:v>
                </c:pt>
                <c:pt idx="6836">
                  <c:v>1268.3599999999999</c:v>
                </c:pt>
                <c:pt idx="6837">
                  <c:v>1268.3699999999999</c:v>
                </c:pt>
                <c:pt idx="6838">
                  <c:v>1268.3800000000001</c:v>
                </c:pt>
                <c:pt idx="6839">
                  <c:v>1268.3900000000001</c:v>
                </c:pt>
                <c:pt idx="6840">
                  <c:v>1268.4000000000001</c:v>
                </c:pt>
                <c:pt idx="6841">
                  <c:v>1268.4100000000001</c:v>
                </c:pt>
                <c:pt idx="6842">
                  <c:v>1268.42</c:v>
                </c:pt>
                <c:pt idx="6843">
                  <c:v>1268.43</c:v>
                </c:pt>
                <c:pt idx="6844">
                  <c:v>1268.44</c:v>
                </c:pt>
                <c:pt idx="6845">
                  <c:v>1268.45</c:v>
                </c:pt>
                <c:pt idx="6846">
                  <c:v>1268.46</c:v>
                </c:pt>
                <c:pt idx="6847">
                  <c:v>1268.47</c:v>
                </c:pt>
                <c:pt idx="6848">
                  <c:v>1268.48</c:v>
                </c:pt>
                <c:pt idx="6849">
                  <c:v>1268.49</c:v>
                </c:pt>
                <c:pt idx="6850">
                  <c:v>1268.5</c:v>
                </c:pt>
                <c:pt idx="6851">
                  <c:v>1268.51</c:v>
                </c:pt>
                <c:pt idx="6852">
                  <c:v>1268.52</c:v>
                </c:pt>
                <c:pt idx="6853">
                  <c:v>1268.53</c:v>
                </c:pt>
                <c:pt idx="6854">
                  <c:v>1268.54</c:v>
                </c:pt>
                <c:pt idx="6855">
                  <c:v>1268.55</c:v>
                </c:pt>
                <c:pt idx="6856">
                  <c:v>1268.56</c:v>
                </c:pt>
                <c:pt idx="6857">
                  <c:v>1268.57</c:v>
                </c:pt>
                <c:pt idx="6858">
                  <c:v>1268.58</c:v>
                </c:pt>
                <c:pt idx="6859">
                  <c:v>1268.5899999999999</c:v>
                </c:pt>
                <c:pt idx="6860">
                  <c:v>1268.5999999999999</c:v>
                </c:pt>
                <c:pt idx="6861">
                  <c:v>1268.6099999999999</c:v>
                </c:pt>
                <c:pt idx="6862">
                  <c:v>1268.6199999999999</c:v>
                </c:pt>
                <c:pt idx="6863">
                  <c:v>1268.6300000000001</c:v>
                </c:pt>
                <c:pt idx="6864">
                  <c:v>1268.6400000000001</c:v>
                </c:pt>
                <c:pt idx="6865">
                  <c:v>1268.6500000000001</c:v>
                </c:pt>
                <c:pt idx="6866">
                  <c:v>1268.6600000000001</c:v>
                </c:pt>
                <c:pt idx="6867">
                  <c:v>1268.67</c:v>
                </c:pt>
                <c:pt idx="6868">
                  <c:v>1268.68</c:v>
                </c:pt>
                <c:pt idx="6869">
                  <c:v>1268.69</c:v>
                </c:pt>
                <c:pt idx="6870">
                  <c:v>1268.7</c:v>
                </c:pt>
                <c:pt idx="6871">
                  <c:v>1268.71</c:v>
                </c:pt>
                <c:pt idx="6872">
                  <c:v>1268.72</c:v>
                </c:pt>
                <c:pt idx="6873">
                  <c:v>1268.73</c:v>
                </c:pt>
                <c:pt idx="6874">
                  <c:v>1268.74</c:v>
                </c:pt>
                <c:pt idx="6875">
                  <c:v>1268.75</c:v>
                </c:pt>
                <c:pt idx="6876">
                  <c:v>1268.76</c:v>
                </c:pt>
                <c:pt idx="6877">
                  <c:v>1268.77</c:v>
                </c:pt>
                <c:pt idx="6878">
                  <c:v>1268.78</c:v>
                </c:pt>
                <c:pt idx="6879">
                  <c:v>1268.79</c:v>
                </c:pt>
                <c:pt idx="6880">
                  <c:v>1268.8</c:v>
                </c:pt>
                <c:pt idx="6881">
                  <c:v>1268.81</c:v>
                </c:pt>
                <c:pt idx="6882">
                  <c:v>1268.82</c:v>
                </c:pt>
                <c:pt idx="6883">
                  <c:v>1268.83</c:v>
                </c:pt>
                <c:pt idx="6884">
                  <c:v>1268.8399999999999</c:v>
                </c:pt>
                <c:pt idx="6885">
                  <c:v>1268.8499999999999</c:v>
                </c:pt>
                <c:pt idx="6886">
                  <c:v>1268.8599999999999</c:v>
                </c:pt>
                <c:pt idx="6887">
                  <c:v>1268.8699999999999</c:v>
                </c:pt>
                <c:pt idx="6888">
                  <c:v>1268.8800000000001</c:v>
                </c:pt>
                <c:pt idx="6889">
                  <c:v>1268.8900000000001</c:v>
                </c:pt>
                <c:pt idx="6890">
                  <c:v>1268.9000000000001</c:v>
                </c:pt>
                <c:pt idx="6891">
                  <c:v>1268.9100000000001</c:v>
                </c:pt>
                <c:pt idx="6892">
                  <c:v>1268.92</c:v>
                </c:pt>
                <c:pt idx="6893">
                  <c:v>1268.93</c:v>
                </c:pt>
                <c:pt idx="6894">
                  <c:v>1268.94</c:v>
                </c:pt>
                <c:pt idx="6895">
                  <c:v>1268.95</c:v>
                </c:pt>
                <c:pt idx="6896">
                  <c:v>1268.96</c:v>
                </c:pt>
                <c:pt idx="6897">
                  <c:v>1268.97</c:v>
                </c:pt>
                <c:pt idx="6898">
                  <c:v>1268.98</c:v>
                </c:pt>
                <c:pt idx="6899">
                  <c:v>1268.99</c:v>
                </c:pt>
                <c:pt idx="6900">
                  <c:v>1269</c:v>
                </c:pt>
                <c:pt idx="6901">
                  <c:v>1269.01</c:v>
                </c:pt>
                <c:pt idx="6902">
                  <c:v>1269.02</c:v>
                </c:pt>
                <c:pt idx="6903">
                  <c:v>1269.03</c:v>
                </c:pt>
                <c:pt idx="6904">
                  <c:v>1269.04</c:v>
                </c:pt>
                <c:pt idx="6905">
                  <c:v>1269.05</c:v>
                </c:pt>
                <c:pt idx="6906">
                  <c:v>1269.06</c:v>
                </c:pt>
                <c:pt idx="6907">
                  <c:v>1269.07</c:v>
                </c:pt>
                <c:pt idx="6908">
                  <c:v>1269.08</c:v>
                </c:pt>
                <c:pt idx="6909">
                  <c:v>1269.0899999999999</c:v>
                </c:pt>
                <c:pt idx="6910">
                  <c:v>1269.0999999999999</c:v>
                </c:pt>
                <c:pt idx="6911">
                  <c:v>1269.1099999999999</c:v>
                </c:pt>
                <c:pt idx="6912">
                  <c:v>1269.1199999999999</c:v>
                </c:pt>
                <c:pt idx="6913">
                  <c:v>1269.1300000000001</c:v>
                </c:pt>
                <c:pt idx="6914">
                  <c:v>1269.1400000000001</c:v>
                </c:pt>
                <c:pt idx="6915">
                  <c:v>1269.1500000000001</c:v>
                </c:pt>
                <c:pt idx="6916">
                  <c:v>1269.1600000000001</c:v>
                </c:pt>
                <c:pt idx="6917">
                  <c:v>1269.17</c:v>
                </c:pt>
                <c:pt idx="6918">
                  <c:v>1269.18</c:v>
                </c:pt>
                <c:pt idx="6919">
                  <c:v>1269.19</c:v>
                </c:pt>
                <c:pt idx="6920">
                  <c:v>1269.2</c:v>
                </c:pt>
                <c:pt idx="6921">
                  <c:v>1269.21</c:v>
                </c:pt>
                <c:pt idx="6922">
                  <c:v>1269.22</c:v>
                </c:pt>
                <c:pt idx="6923">
                  <c:v>1269.23</c:v>
                </c:pt>
                <c:pt idx="6924">
                  <c:v>1269.24</c:v>
                </c:pt>
                <c:pt idx="6925">
                  <c:v>1269.25</c:v>
                </c:pt>
                <c:pt idx="6926">
                  <c:v>1269.26</c:v>
                </c:pt>
                <c:pt idx="6927">
                  <c:v>1269.27</c:v>
                </c:pt>
                <c:pt idx="6928">
                  <c:v>1269.28</c:v>
                </c:pt>
                <c:pt idx="6929">
                  <c:v>1269.29</c:v>
                </c:pt>
                <c:pt idx="6930">
                  <c:v>1269.3</c:v>
                </c:pt>
                <c:pt idx="6931">
                  <c:v>1269.31</c:v>
                </c:pt>
                <c:pt idx="6932">
                  <c:v>1269.32</c:v>
                </c:pt>
                <c:pt idx="6933">
                  <c:v>1269.33</c:v>
                </c:pt>
                <c:pt idx="6934">
                  <c:v>1269.3399999999999</c:v>
                </c:pt>
                <c:pt idx="6935">
                  <c:v>1269.3499999999999</c:v>
                </c:pt>
                <c:pt idx="6936">
                  <c:v>1269.3599999999999</c:v>
                </c:pt>
                <c:pt idx="6937">
                  <c:v>1269.3699999999999</c:v>
                </c:pt>
                <c:pt idx="6938">
                  <c:v>1269.3800000000001</c:v>
                </c:pt>
                <c:pt idx="6939">
                  <c:v>1269.3900000000001</c:v>
                </c:pt>
                <c:pt idx="6940">
                  <c:v>1269.4000000000001</c:v>
                </c:pt>
                <c:pt idx="6941">
                  <c:v>1269.4100000000001</c:v>
                </c:pt>
                <c:pt idx="6942">
                  <c:v>1269.42</c:v>
                </c:pt>
                <c:pt idx="6943">
                  <c:v>1269.43</c:v>
                </c:pt>
                <c:pt idx="6944">
                  <c:v>1269.44</c:v>
                </c:pt>
                <c:pt idx="6945">
                  <c:v>1269.45</c:v>
                </c:pt>
                <c:pt idx="6946">
                  <c:v>1269.46</c:v>
                </c:pt>
                <c:pt idx="6947">
                  <c:v>1269.47</c:v>
                </c:pt>
                <c:pt idx="6948">
                  <c:v>1269.48</c:v>
                </c:pt>
                <c:pt idx="6949">
                  <c:v>1269.49</c:v>
                </c:pt>
                <c:pt idx="6950">
                  <c:v>1269.5</c:v>
                </c:pt>
                <c:pt idx="6951">
                  <c:v>1269.51</c:v>
                </c:pt>
                <c:pt idx="6952">
                  <c:v>1269.52</c:v>
                </c:pt>
                <c:pt idx="6953">
                  <c:v>1269.53</c:v>
                </c:pt>
                <c:pt idx="6954">
                  <c:v>1269.54</c:v>
                </c:pt>
                <c:pt idx="6955">
                  <c:v>1269.55</c:v>
                </c:pt>
                <c:pt idx="6956">
                  <c:v>1269.56</c:v>
                </c:pt>
                <c:pt idx="6957">
                  <c:v>1269.57</c:v>
                </c:pt>
                <c:pt idx="6958">
                  <c:v>1269.58</c:v>
                </c:pt>
                <c:pt idx="6959">
                  <c:v>1269.5899999999999</c:v>
                </c:pt>
                <c:pt idx="6960">
                  <c:v>1269.5999999999999</c:v>
                </c:pt>
                <c:pt idx="6961">
                  <c:v>1269.6099999999999</c:v>
                </c:pt>
                <c:pt idx="6962">
                  <c:v>1269.6199999999999</c:v>
                </c:pt>
                <c:pt idx="6963">
                  <c:v>1269.6300000000001</c:v>
                </c:pt>
                <c:pt idx="6964">
                  <c:v>1269.6400000000001</c:v>
                </c:pt>
                <c:pt idx="6965">
                  <c:v>1269.6500000000001</c:v>
                </c:pt>
                <c:pt idx="6966">
                  <c:v>1269.6600000000001</c:v>
                </c:pt>
                <c:pt idx="6967">
                  <c:v>1269.67</c:v>
                </c:pt>
                <c:pt idx="6968">
                  <c:v>1269.68</c:v>
                </c:pt>
                <c:pt idx="6969">
                  <c:v>1269.69</c:v>
                </c:pt>
                <c:pt idx="6970">
                  <c:v>1269.7</c:v>
                </c:pt>
                <c:pt idx="6971">
                  <c:v>1269.71</c:v>
                </c:pt>
                <c:pt idx="6972">
                  <c:v>1269.72</c:v>
                </c:pt>
                <c:pt idx="6973">
                  <c:v>1269.73</c:v>
                </c:pt>
                <c:pt idx="6974">
                  <c:v>1269.74</c:v>
                </c:pt>
                <c:pt idx="6975">
                  <c:v>1269.75</c:v>
                </c:pt>
                <c:pt idx="6976">
                  <c:v>1269.76</c:v>
                </c:pt>
                <c:pt idx="6977">
                  <c:v>1269.77</c:v>
                </c:pt>
                <c:pt idx="6978">
                  <c:v>1269.78</c:v>
                </c:pt>
                <c:pt idx="6979">
                  <c:v>1269.79</c:v>
                </c:pt>
                <c:pt idx="6980">
                  <c:v>1269.8</c:v>
                </c:pt>
                <c:pt idx="6981">
                  <c:v>1269.81</c:v>
                </c:pt>
                <c:pt idx="6982">
                  <c:v>1269.82</c:v>
                </c:pt>
                <c:pt idx="6983">
                  <c:v>1269.83</c:v>
                </c:pt>
                <c:pt idx="6984">
                  <c:v>1269.8399999999999</c:v>
                </c:pt>
                <c:pt idx="6985">
                  <c:v>1269.8499999999999</c:v>
                </c:pt>
                <c:pt idx="6986">
                  <c:v>1269.8599999999999</c:v>
                </c:pt>
                <c:pt idx="6987">
                  <c:v>1269.8699999999999</c:v>
                </c:pt>
                <c:pt idx="6988">
                  <c:v>1269.8800000000001</c:v>
                </c:pt>
                <c:pt idx="6989">
                  <c:v>1269.8900000000001</c:v>
                </c:pt>
                <c:pt idx="6990">
                  <c:v>1269.9000000000001</c:v>
                </c:pt>
                <c:pt idx="6991">
                  <c:v>1269.9100000000001</c:v>
                </c:pt>
                <c:pt idx="6992">
                  <c:v>1269.92</c:v>
                </c:pt>
                <c:pt idx="6993">
                  <c:v>1269.93</c:v>
                </c:pt>
                <c:pt idx="6994">
                  <c:v>1269.94</c:v>
                </c:pt>
                <c:pt idx="6995">
                  <c:v>1269.95</c:v>
                </c:pt>
                <c:pt idx="6996">
                  <c:v>1269.96</c:v>
                </c:pt>
                <c:pt idx="6997">
                  <c:v>1269.97</c:v>
                </c:pt>
                <c:pt idx="6998">
                  <c:v>1269.98</c:v>
                </c:pt>
                <c:pt idx="6999">
                  <c:v>1269.99</c:v>
                </c:pt>
                <c:pt idx="7000">
                  <c:v>1270</c:v>
                </c:pt>
                <c:pt idx="7001">
                  <c:v>1270.01</c:v>
                </c:pt>
                <c:pt idx="7002">
                  <c:v>1270.02</c:v>
                </c:pt>
                <c:pt idx="7003">
                  <c:v>1270.03</c:v>
                </c:pt>
                <c:pt idx="7004">
                  <c:v>1270.04</c:v>
                </c:pt>
                <c:pt idx="7005">
                  <c:v>1270.05</c:v>
                </c:pt>
                <c:pt idx="7006">
                  <c:v>1270.06</c:v>
                </c:pt>
                <c:pt idx="7007">
                  <c:v>1270.07</c:v>
                </c:pt>
                <c:pt idx="7008">
                  <c:v>1270.08</c:v>
                </c:pt>
                <c:pt idx="7009">
                  <c:v>1270.0899999999999</c:v>
                </c:pt>
                <c:pt idx="7010">
                  <c:v>1270.0999999999999</c:v>
                </c:pt>
                <c:pt idx="7011">
                  <c:v>1270.1099999999999</c:v>
                </c:pt>
                <c:pt idx="7012">
                  <c:v>1270.1199999999999</c:v>
                </c:pt>
                <c:pt idx="7013">
                  <c:v>1270.1300000000001</c:v>
                </c:pt>
                <c:pt idx="7014">
                  <c:v>1270.1400000000001</c:v>
                </c:pt>
                <c:pt idx="7015">
                  <c:v>1270.1500000000001</c:v>
                </c:pt>
                <c:pt idx="7016">
                  <c:v>1270.1600000000001</c:v>
                </c:pt>
                <c:pt idx="7017">
                  <c:v>1270.17</c:v>
                </c:pt>
                <c:pt idx="7018">
                  <c:v>1270.18</c:v>
                </c:pt>
                <c:pt idx="7019">
                  <c:v>1270.19</c:v>
                </c:pt>
                <c:pt idx="7020">
                  <c:v>1270.2</c:v>
                </c:pt>
                <c:pt idx="7021">
                  <c:v>1270.21</c:v>
                </c:pt>
                <c:pt idx="7022">
                  <c:v>1270.22</c:v>
                </c:pt>
                <c:pt idx="7023">
                  <c:v>1270.23</c:v>
                </c:pt>
                <c:pt idx="7024">
                  <c:v>1270.24</c:v>
                </c:pt>
                <c:pt idx="7025">
                  <c:v>1270.25</c:v>
                </c:pt>
                <c:pt idx="7026">
                  <c:v>1270.26</c:v>
                </c:pt>
                <c:pt idx="7027">
                  <c:v>1270.27</c:v>
                </c:pt>
                <c:pt idx="7028">
                  <c:v>1270.28</c:v>
                </c:pt>
                <c:pt idx="7029">
                  <c:v>1270.29</c:v>
                </c:pt>
                <c:pt idx="7030">
                  <c:v>1270.3</c:v>
                </c:pt>
                <c:pt idx="7031">
                  <c:v>1270.31</c:v>
                </c:pt>
                <c:pt idx="7032">
                  <c:v>1270.32</c:v>
                </c:pt>
                <c:pt idx="7033">
                  <c:v>1270.33</c:v>
                </c:pt>
                <c:pt idx="7034">
                  <c:v>1270.3399999999999</c:v>
                </c:pt>
                <c:pt idx="7035">
                  <c:v>1270.3499999999999</c:v>
                </c:pt>
                <c:pt idx="7036">
                  <c:v>1270.3599999999999</c:v>
                </c:pt>
                <c:pt idx="7037">
                  <c:v>1270.3699999999999</c:v>
                </c:pt>
                <c:pt idx="7038">
                  <c:v>1270.3800000000001</c:v>
                </c:pt>
                <c:pt idx="7039">
                  <c:v>1270.3900000000001</c:v>
                </c:pt>
                <c:pt idx="7040">
                  <c:v>1270.4000000000001</c:v>
                </c:pt>
                <c:pt idx="7041">
                  <c:v>1270.4100000000001</c:v>
                </c:pt>
                <c:pt idx="7042">
                  <c:v>1270.42</c:v>
                </c:pt>
                <c:pt idx="7043">
                  <c:v>1270.43</c:v>
                </c:pt>
                <c:pt idx="7044">
                  <c:v>1270.44</c:v>
                </c:pt>
                <c:pt idx="7045">
                  <c:v>1270.45</c:v>
                </c:pt>
                <c:pt idx="7046">
                  <c:v>1270.46</c:v>
                </c:pt>
                <c:pt idx="7047">
                  <c:v>1270.47</c:v>
                </c:pt>
                <c:pt idx="7048">
                  <c:v>1270.48</c:v>
                </c:pt>
                <c:pt idx="7049">
                  <c:v>1270.49</c:v>
                </c:pt>
                <c:pt idx="7050">
                  <c:v>1270.5</c:v>
                </c:pt>
                <c:pt idx="7051">
                  <c:v>1270.51</c:v>
                </c:pt>
                <c:pt idx="7052">
                  <c:v>1270.52</c:v>
                </c:pt>
                <c:pt idx="7053">
                  <c:v>1270.53</c:v>
                </c:pt>
                <c:pt idx="7054">
                  <c:v>1270.54</c:v>
                </c:pt>
                <c:pt idx="7055">
                  <c:v>1270.55</c:v>
                </c:pt>
                <c:pt idx="7056">
                  <c:v>1270.56</c:v>
                </c:pt>
                <c:pt idx="7057">
                  <c:v>1270.57</c:v>
                </c:pt>
                <c:pt idx="7058">
                  <c:v>1270.58</c:v>
                </c:pt>
                <c:pt idx="7059">
                  <c:v>1270.5899999999999</c:v>
                </c:pt>
                <c:pt idx="7060">
                  <c:v>1270.5999999999999</c:v>
                </c:pt>
                <c:pt idx="7061">
                  <c:v>1270.6099999999999</c:v>
                </c:pt>
                <c:pt idx="7062">
                  <c:v>1270.6199999999999</c:v>
                </c:pt>
                <c:pt idx="7063">
                  <c:v>1270.6300000000001</c:v>
                </c:pt>
                <c:pt idx="7064">
                  <c:v>1270.6400000000001</c:v>
                </c:pt>
                <c:pt idx="7065">
                  <c:v>1270.6500000000001</c:v>
                </c:pt>
                <c:pt idx="7066">
                  <c:v>1270.6600000000001</c:v>
                </c:pt>
                <c:pt idx="7067">
                  <c:v>1270.67</c:v>
                </c:pt>
                <c:pt idx="7068">
                  <c:v>1270.68</c:v>
                </c:pt>
                <c:pt idx="7069">
                  <c:v>1270.69</c:v>
                </c:pt>
                <c:pt idx="7070">
                  <c:v>1270.7</c:v>
                </c:pt>
                <c:pt idx="7071">
                  <c:v>1270.71</c:v>
                </c:pt>
                <c:pt idx="7072">
                  <c:v>1270.72</c:v>
                </c:pt>
                <c:pt idx="7073">
                  <c:v>1270.73</c:v>
                </c:pt>
                <c:pt idx="7074">
                  <c:v>1270.74</c:v>
                </c:pt>
                <c:pt idx="7075">
                  <c:v>1270.75</c:v>
                </c:pt>
                <c:pt idx="7076">
                  <c:v>1270.76</c:v>
                </c:pt>
                <c:pt idx="7077">
                  <c:v>1270.77</c:v>
                </c:pt>
                <c:pt idx="7078">
                  <c:v>1270.78</c:v>
                </c:pt>
                <c:pt idx="7079">
                  <c:v>1270.79</c:v>
                </c:pt>
                <c:pt idx="7080">
                  <c:v>1270.8</c:v>
                </c:pt>
                <c:pt idx="7081">
                  <c:v>1270.81</c:v>
                </c:pt>
                <c:pt idx="7082">
                  <c:v>1270.82</c:v>
                </c:pt>
                <c:pt idx="7083">
                  <c:v>1270.83</c:v>
                </c:pt>
                <c:pt idx="7084">
                  <c:v>1270.8399999999999</c:v>
                </c:pt>
                <c:pt idx="7085">
                  <c:v>1270.8499999999999</c:v>
                </c:pt>
                <c:pt idx="7086">
                  <c:v>1270.8599999999999</c:v>
                </c:pt>
                <c:pt idx="7087">
                  <c:v>1270.8699999999999</c:v>
                </c:pt>
                <c:pt idx="7088">
                  <c:v>1270.8800000000001</c:v>
                </c:pt>
                <c:pt idx="7089">
                  <c:v>1270.8900000000001</c:v>
                </c:pt>
                <c:pt idx="7090">
                  <c:v>1270.9000000000001</c:v>
                </c:pt>
                <c:pt idx="7091">
                  <c:v>1270.9100000000001</c:v>
                </c:pt>
                <c:pt idx="7092">
                  <c:v>1270.92</c:v>
                </c:pt>
                <c:pt idx="7093">
                  <c:v>1270.93</c:v>
                </c:pt>
                <c:pt idx="7094">
                  <c:v>1270.94</c:v>
                </c:pt>
                <c:pt idx="7095">
                  <c:v>1270.95</c:v>
                </c:pt>
                <c:pt idx="7096">
                  <c:v>1270.96</c:v>
                </c:pt>
                <c:pt idx="7097">
                  <c:v>1270.97</c:v>
                </c:pt>
                <c:pt idx="7098">
                  <c:v>1270.98</c:v>
                </c:pt>
                <c:pt idx="7099">
                  <c:v>1270.99</c:v>
                </c:pt>
                <c:pt idx="7100">
                  <c:v>1271</c:v>
                </c:pt>
                <c:pt idx="7101">
                  <c:v>1271.01</c:v>
                </c:pt>
                <c:pt idx="7102">
                  <c:v>1271.02</c:v>
                </c:pt>
                <c:pt idx="7103">
                  <c:v>1271.03</c:v>
                </c:pt>
                <c:pt idx="7104">
                  <c:v>1271.04</c:v>
                </c:pt>
                <c:pt idx="7105">
                  <c:v>1271.05</c:v>
                </c:pt>
                <c:pt idx="7106">
                  <c:v>1271.06</c:v>
                </c:pt>
                <c:pt idx="7107">
                  <c:v>1271.07</c:v>
                </c:pt>
                <c:pt idx="7108">
                  <c:v>1271.08</c:v>
                </c:pt>
                <c:pt idx="7109">
                  <c:v>1271.0899999999999</c:v>
                </c:pt>
                <c:pt idx="7110">
                  <c:v>1271.0999999999999</c:v>
                </c:pt>
                <c:pt idx="7111">
                  <c:v>1271.1099999999999</c:v>
                </c:pt>
                <c:pt idx="7112">
                  <c:v>1271.1199999999999</c:v>
                </c:pt>
                <c:pt idx="7113">
                  <c:v>1271.1300000000001</c:v>
                </c:pt>
                <c:pt idx="7114">
                  <c:v>1271.1400000000001</c:v>
                </c:pt>
                <c:pt idx="7115">
                  <c:v>1271.1500000000001</c:v>
                </c:pt>
                <c:pt idx="7116">
                  <c:v>1271.1600000000001</c:v>
                </c:pt>
                <c:pt idx="7117">
                  <c:v>1271.17</c:v>
                </c:pt>
                <c:pt idx="7118">
                  <c:v>1271.18</c:v>
                </c:pt>
                <c:pt idx="7119">
                  <c:v>1271.19</c:v>
                </c:pt>
                <c:pt idx="7120">
                  <c:v>1271.2</c:v>
                </c:pt>
                <c:pt idx="7121">
                  <c:v>1271.21</c:v>
                </c:pt>
                <c:pt idx="7122">
                  <c:v>1271.22</c:v>
                </c:pt>
                <c:pt idx="7123">
                  <c:v>1271.23</c:v>
                </c:pt>
                <c:pt idx="7124">
                  <c:v>1271.24</c:v>
                </c:pt>
                <c:pt idx="7125">
                  <c:v>1271.25</c:v>
                </c:pt>
                <c:pt idx="7126">
                  <c:v>1271.26</c:v>
                </c:pt>
                <c:pt idx="7127">
                  <c:v>1271.27</c:v>
                </c:pt>
                <c:pt idx="7128">
                  <c:v>1271.28</c:v>
                </c:pt>
                <c:pt idx="7129">
                  <c:v>1271.29</c:v>
                </c:pt>
                <c:pt idx="7130">
                  <c:v>1271.3</c:v>
                </c:pt>
                <c:pt idx="7131">
                  <c:v>1271.31</c:v>
                </c:pt>
                <c:pt idx="7132">
                  <c:v>1271.32</c:v>
                </c:pt>
                <c:pt idx="7133">
                  <c:v>1271.33</c:v>
                </c:pt>
                <c:pt idx="7134">
                  <c:v>1271.3399999999999</c:v>
                </c:pt>
                <c:pt idx="7135">
                  <c:v>1271.3499999999999</c:v>
                </c:pt>
                <c:pt idx="7136">
                  <c:v>1271.3599999999999</c:v>
                </c:pt>
                <c:pt idx="7137">
                  <c:v>1271.3699999999999</c:v>
                </c:pt>
                <c:pt idx="7138">
                  <c:v>1271.3800000000001</c:v>
                </c:pt>
                <c:pt idx="7139">
                  <c:v>1271.3900000000001</c:v>
                </c:pt>
                <c:pt idx="7140">
                  <c:v>1271.4000000000001</c:v>
                </c:pt>
                <c:pt idx="7141">
                  <c:v>1271.4100000000001</c:v>
                </c:pt>
                <c:pt idx="7142">
                  <c:v>1271.42</c:v>
                </c:pt>
                <c:pt idx="7143">
                  <c:v>1271.43</c:v>
                </c:pt>
                <c:pt idx="7144">
                  <c:v>1271.44</c:v>
                </c:pt>
                <c:pt idx="7145">
                  <c:v>1271.45</c:v>
                </c:pt>
                <c:pt idx="7146">
                  <c:v>1271.46</c:v>
                </c:pt>
                <c:pt idx="7147">
                  <c:v>1271.47</c:v>
                </c:pt>
                <c:pt idx="7148">
                  <c:v>1271.48</c:v>
                </c:pt>
                <c:pt idx="7149">
                  <c:v>1271.49</c:v>
                </c:pt>
                <c:pt idx="7150">
                  <c:v>1271.5</c:v>
                </c:pt>
                <c:pt idx="7151">
                  <c:v>1271.51</c:v>
                </c:pt>
                <c:pt idx="7152">
                  <c:v>1271.52</c:v>
                </c:pt>
                <c:pt idx="7153">
                  <c:v>1271.53</c:v>
                </c:pt>
                <c:pt idx="7154">
                  <c:v>1271.54</c:v>
                </c:pt>
                <c:pt idx="7155">
                  <c:v>1271.55</c:v>
                </c:pt>
                <c:pt idx="7156">
                  <c:v>1271.56</c:v>
                </c:pt>
                <c:pt idx="7157">
                  <c:v>1271.57</c:v>
                </c:pt>
                <c:pt idx="7158">
                  <c:v>1271.58</c:v>
                </c:pt>
                <c:pt idx="7159">
                  <c:v>1271.5899999999999</c:v>
                </c:pt>
                <c:pt idx="7160">
                  <c:v>1271.5999999999999</c:v>
                </c:pt>
                <c:pt idx="7161">
                  <c:v>1271.6099999999999</c:v>
                </c:pt>
                <c:pt idx="7162">
                  <c:v>1271.6199999999999</c:v>
                </c:pt>
                <c:pt idx="7163">
                  <c:v>1271.6300000000001</c:v>
                </c:pt>
                <c:pt idx="7164">
                  <c:v>1271.6400000000001</c:v>
                </c:pt>
                <c:pt idx="7165">
                  <c:v>1271.6500000000001</c:v>
                </c:pt>
                <c:pt idx="7166">
                  <c:v>1271.6600000000001</c:v>
                </c:pt>
                <c:pt idx="7167">
                  <c:v>1271.67</c:v>
                </c:pt>
                <c:pt idx="7168">
                  <c:v>1271.68</c:v>
                </c:pt>
                <c:pt idx="7169">
                  <c:v>1271.69</c:v>
                </c:pt>
                <c:pt idx="7170">
                  <c:v>1271.7</c:v>
                </c:pt>
                <c:pt idx="7171">
                  <c:v>1271.71</c:v>
                </c:pt>
                <c:pt idx="7172">
                  <c:v>1271.72</c:v>
                </c:pt>
                <c:pt idx="7173">
                  <c:v>1271.73</c:v>
                </c:pt>
                <c:pt idx="7174">
                  <c:v>1271.74</c:v>
                </c:pt>
                <c:pt idx="7175">
                  <c:v>1271.75</c:v>
                </c:pt>
                <c:pt idx="7176">
                  <c:v>1271.76</c:v>
                </c:pt>
                <c:pt idx="7177">
                  <c:v>1271.77</c:v>
                </c:pt>
                <c:pt idx="7178">
                  <c:v>1271.78</c:v>
                </c:pt>
                <c:pt idx="7179">
                  <c:v>1271.79</c:v>
                </c:pt>
                <c:pt idx="7180">
                  <c:v>1271.8</c:v>
                </c:pt>
                <c:pt idx="7181">
                  <c:v>1271.81</c:v>
                </c:pt>
                <c:pt idx="7182">
                  <c:v>1271.82</c:v>
                </c:pt>
                <c:pt idx="7183">
                  <c:v>1271.83</c:v>
                </c:pt>
                <c:pt idx="7184">
                  <c:v>1271.8399999999999</c:v>
                </c:pt>
                <c:pt idx="7185">
                  <c:v>1271.8499999999999</c:v>
                </c:pt>
                <c:pt idx="7186">
                  <c:v>1271.8599999999999</c:v>
                </c:pt>
                <c:pt idx="7187">
                  <c:v>1271.8699999999999</c:v>
                </c:pt>
                <c:pt idx="7188">
                  <c:v>1271.8800000000001</c:v>
                </c:pt>
                <c:pt idx="7189">
                  <c:v>1271.8900000000001</c:v>
                </c:pt>
                <c:pt idx="7190">
                  <c:v>1271.9000000000001</c:v>
                </c:pt>
                <c:pt idx="7191">
                  <c:v>1271.9100000000001</c:v>
                </c:pt>
                <c:pt idx="7192">
                  <c:v>1271.92</c:v>
                </c:pt>
                <c:pt idx="7193">
                  <c:v>1271.93</c:v>
                </c:pt>
                <c:pt idx="7194">
                  <c:v>1271.94</c:v>
                </c:pt>
                <c:pt idx="7195">
                  <c:v>1271.95</c:v>
                </c:pt>
                <c:pt idx="7196">
                  <c:v>1271.96</c:v>
                </c:pt>
                <c:pt idx="7197">
                  <c:v>1271.97</c:v>
                </c:pt>
                <c:pt idx="7198">
                  <c:v>1271.98</c:v>
                </c:pt>
                <c:pt idx="7199">
                  <c:v>1271.99</c:v>
                </c:pt>
                <c:pt idx="7200">
                  <c:v>1272</c:v>
                </c:pt>
                <c:pt idx="7201">
                  <c:v>1272.01</c:v>
                </c:pt>
                <c:pt idx="7202">
                  <c:v>1272.02</c:v>
                </c:pt>
                <c:pt idx="7203">
                  <c:v>1272.03</c:v>
                </c:pt>
                <c:pt idx="7204">
                  <c:v>1272.04</c:v>
                </c:pt>
                <c:pt idx="7205">
                  <c:v>1272.05</c:v>
                </c:pt>
                <c:pt idx="7206">
                  <c:v>1272.06</c:v>
                </c:pt>
                <c:pt idx="7207">
                  <c:v>1272.07</c:v>
                </c:pt>
                <c:pt idx="7208">
                  <c:v>1272.08</c:v>
                </c:pt>
                <c:pt idx="7209">
                  <c:v>1272.0899999999999</c:v>
                </c:pt>
                <c:pt idx="7210">
                  <c:v>1272.0999999999999</c:v>
                </c:pt>
                <c:pt idx="7211">
                  <c:v>1272.1099999999999</c:v>
                </c:pt>
                <c:pt idx="7212">
                  <c:v>1272.1199999999999</c:v>
                </c:pt>
                <c:pt idx="7213">
                  <c:v>1272.1300000000001</c:v>
                </c:pt>
                <c:pt idx="7214">
                  <c:v>1272.1400000000001</c:v>
                </c:pt>
                <c:pt idx="7215">
                  <c:v>1272.1500000000001</c:v>
                </c:pt>
                <c:pt idx="7216">
                  <c:v>1272.1600000000001</c:v>
                </c:pt>
                <c:pt idx="7217">
                  <c:v>1272.17</c:v>
                </c:pt>
                <c:pt idx="7218">
                  <c:v>1272.18</c:v>
                </c:pt>
                <c:pt idx="7219">
                  <c:v>1272.19</c:v>
                </c:pt>
                <c:pt idx="7220">
                  <c:v>1272.2</c:v>
                </c:pt>
                <c:pt idx="7221">
                  <c:v>1272.21</c:v>
                </c:pt>
                <c:pt idx="7222">
                  <c:v>1272.22</c:v>
                </c:pt>
                <c:pt idx="7223">
                  <c:v>1272.23</c:v>
                </c:pt>
                <c:pt idx="7224">
                  <c:v>1272.24</c:v>
                </c:pt>
                <c:pt idx="7225">
                  <c:v>1272.25</c:v>
                </c:pt>
                <c:pt idx="7226">
                  <c:v>1272.26</c:v>
                </c:pt>
                <c:pt idx="7227">
                  <c:v>1272.27</c:v>
                </c:pt>
                <c:pt idx="7228">
                  <c:v>1272.28</c:v>
                </c:pt>
                <c:pt idx="7229">
                  <c:v>1272.29</c:v>
                </c:pt>
                <c:pt idx="7230">
                  <c:v>1272.3</c:v>
                </c:pt>
                <c:pt idx="7231">
                  <c:v>1272.31</c:v>
                </c:pt>
                <c:pt idx="7232">
                  <c:v>1272.32</c:v>
                </c:pt>
                <c:pt idx="7233">
                  <c:v>1272.33</c:v>
                </c:pt>
                <c:pt idx="7234">
                  <c:v>1272.3399999999999</c:v>
                </c:pt>
                <c:pt idx="7235">
                  <c:v>1272.3499999999999</c:v>
                </c:pt>
                <c:pt idx="7236">
                  <c:v>1272.3599999999999</c:v>
                </c:pt>
                <c:pt idx="7237">
                  <c:v>1272.3699999999999</c:v>
                </c:pt>
                <c:pt idx="7238">
                  <c:v>1272.3800000000001</c:v>
                </c:pt>
                <c:pt idx="7239">
                  <c:v>1272.3900000000001</c:v>
                </c:pt>
                <c:pt idx="7240">
                  <c:v>1272.4000000000001</c:v>
                </c:pt>
                <c:pt idx="7241">
                  <c:v>1272.4100000000001</c:v>
                </c:pt>
                <c:pt idx="7242">
                  <c:v>1272.42</c:v>
                </c:pt>
                <c:pt idx="7243">
                  <c:v>1272.43</c:v>
                </c:pt>
                <c:pt idx="7244">
                  <c:v>1272.44</c:v>
                </c:pt>
                <c:pt idx="7245">
                  <c:v>1272.45</c:v>
                </c:pt>
                <c:pt idx="7246">
                  <c:v>1272.46</c:v>
                </c:pt>
                <c:pt idx="7247">
                  <c:v>1272.47</c:v>
                </c:pt>
                <c:pt idx="7248">
                  <c:v>1272.48</c:v>
                </c:pt>
                <c:pt idx="7249">
                  <c:v>1272.49</c:v>
                </c:pt>
                <c:pt idx="7250">
                  <c:v>1272.5</c:v>
                </c:pt>
                <c:pt idx="7251">
                  <c:v>1272.51</c:v>
                </c:pt>
                <c:pt idx="7252">
                  <c:v>1272.52</c:v>
                </c:pt>
                <c:pt idx="7253">
                  <c:v>1272.53</c:v>
                </c:pt>
                <c:pt idx="7254">
                  <c:v>1272.54</c:v>
                </c:pt>
                <c:pt idx="7255">
                  <c:v>1272.55</c:v>
                </c:pt>
                <c:pt idx="7256">
                  <c:v>1272.56</c:v>
                </c:pt>
                <c:pt idx="7257">
                  <c:v>1272.57</c:v>
                </c:pt>
                <c:pt idx="7258">
                  <c:v>1272.58</c:v>
                </c:pt>
                <c:pt idx="7259">
                  <c:v>1272.5899999999999</c:v>
                </c:pt>
                <c:pt idx="7260">
                  <c:v>1272.5999999999999</c:v>
                </c:pt>
                <c:pt idx="7261">
                  <c:v>1272.6099999999999</c:v>
                </c:pt>
                <c:pt idx="7262">
                  <c:v>1272.6199999999999</c:v>
                </c:pt>
                <c:pt idx="7263">
                  <c:v>1272.6300000000001</c:v>
                </c:pt>
                <c:pt idx="7264">
                  <c:v>1272.6400000000001</c:v>
                </c:pt>
                <c:pt idx="7265">
                  <c:v>1272.6500000000001</c:v>
                </c:pt>
                <c:pt idx="7266">
                  <c:v>1272.6600000000001</c:v>
                </c:pt>
                <c:pt idx="7267">
                  <c:v>1272.67</c:v>
                </c:pt>
                <c:pt idx="7268">
                  <c:v>1272.68</c:v>
                </c:pt>
                <c:pt idx="7269">
                  <c:v>1272.69</c:v>
                </c:pt>
                <c:pt idx="7270">
                  <c:v>1272.7</c:v>
                </c:pt>
                <c:pt idx="7271">
                  <c:v>1272.71</c:v>
                </c:pt>
                <c:pt idx="7272">
                  <c:v>1272.72</c:v>
                </c:pt>
                <c:pt idx="7273">
                  <c:v>1272.73</c:v>
                </c:pt>
                <c:pt idx="7274">
                  <c:v>1272.74</c:v>
                </c:pt>
                <c:pt idx="7275">
                  <c:v>1272.75</c:v>
                </c:pt>
                <c:pt idx="7276">
                  <c:v>1272.76</c:v>
                </c:pt>
                <c:pt idx="7277">
                  <c:v>1272.77</c:v>
                </c:pt>
                <c:pt idx="7278">
                  <c:v>1272.78</c:v>
                </c:pt>
                <c:pt idx="7279">
                  <c:v>1272.79</c:v>
                </c:pt>
                <c:pt idx="7280">
                  <c:v>1272.8</c:v>
                </c:pt>
                <c:pt idx="7281">
                  <c:v>1272.81</c:v>
                </c:pt>
                <c:pt idx="7282">
                  <c:v>1272.82</c:v>
                </c:pt>
                <c:pt idx="7283">
                  <c:v>1272.83</c:v>
                </c:pt>
                <c:pt idx="7284">
                  <c:v>1272.8399999999999</c:v>
                </c:pt>
                <c:pt idx="7285">
                  <c:v>1272.8499999999999</c:v>
                </c:pt>
                <c:pt idx="7286">
                  <c:v>1272.8599999999999</c:v>
                </c:pt>
                <c:pt idx="7287">
                  <c:v>1272.8699999999999</c:v>
                </c:pt>
                <c:pt idx="7288">
                  <c:v>1272.8800000000001</c:v>
                </c:pt>
                <c:pt idx="7289">
                  <c:v>1272.8900000000001</c:v>
                </c:pt>
                <c:pt idx="7290">
                  <c:v>1272.9000000000001</c:v>
                </c:pt>
                <c:pt idx="7291">
                  <c:v>1272.9100000000001</c:v>
                </c:pt>
                <c:pt idx="7292">
                  <c:v>1272.92</c:v>
                </c:pt>
                <c:pt idx="7293">
                  <c:v>1272.93</c:v>
                </c:pt>
                <c:pt idx="7294">
                  <c:v>1272.94</c:v>
                </c:pt>
                <c:pt idx="7295">
                  <c:v>1272.95</c:v>
                </c:pt>
                <c:pt idx="7296">
                  <c:v>1272.96</c:v>
                </c:pt>
                <c:pt idx="7297">
                  <c:v>1272.97</c:v>
                </c:pt>
                <c:pt idx="7298">
                  <c:v>1272.98</c:v>
                </c:pt>
                <c:pt idx="7299">
                  <c:v>1272.99</c:v>
                </c:pt>
                <c:pt idx="7300">
                  <c:v>1273</c:v>
                </c:pt>
                <c:pt idx="7301">
                  <c:v>1273.01</c:v>
                </c:pt>
                <c:pt idx="7302">
                  <c:v>1273.02</c:v>
                </c:pt>
                <c:pt idx="7303">
                  <c:v>1273.03</c:v>
                </c:pt>
                <c:pt idx="7304">
                  <c:v>1273.04</c:v>
                </c:pt>
                <c:pt idx="7305">
                  <c:v>1273.05</c:v>
                </c:pt>
                <c:pt idx="7306">
                  <c:v>1273.06</c:v>
                </c:pt>
                <c:pt idx="7307">
                  <c:v>1273.07</c:v>
                </c:pt>
                <c:pt idx="7308">
                  <c:v>1273.08</c:v>
                </c:pt>
                <c:pt idx="7309">
                  <c:v>1273.0899999999999</c:v>
                </c:pt>
                <c:pt idx="7310">
                  <c:v>1273.0999999999999</c:v>
                </c:pt>
                <c:pt idx="7311">
                  <c:v>1273.1099999999999</c:v>
                </c:pt>
                <c:pt idx="7312">
                  <c:v>1273.1199999999999</c:v>
                </c:pt>
                <c:pt idx="7313">
                  <c:v>1273.1300000000001</c:v>
                </c:pt>
                <c:pt idx="7314">
                  <c:v>1273.1400000000001</c:v>
                </c:pt>
                <c:pt idx="7315">
                  <c:v>1273.1500000000001</c:v>
                </c:pt>
                <c:pt idx="7316">
                  <c:v>1273.1600000000001</c:v>
                </c:pt>
                <c:pt idx="7317">
                  <c:v>1273.17</c:v>
                </c:pt>
                <c:pt idx="7318">
                  <c:v>1273.18</c:v>
                </c:pt>
                <c:pt idx="7319">
                  <c:v>1273.19</c:v>
                </c:pt>
                <c:pt idx="7320">
                  <c:v>1273.2</c:v>
                </c:pt>
                <c:pt idx="7321">
                  <c:v>1273.21</c:v>
                </c:pt>
                <c:pt idx="7322">
                  <c:v>1273.22</c:v>
                </c:pt>
                <c:pt idx="7323">
                  <c:v>1273.23</c:v>
                </c:pt>
                <c:pt idx="7324">
                  <c:v>1273.24</c:v>
                </c:pt>
                <c:pt idx="7325">
                  <c:v>1273.25</c:v>
                </c:pt>
                <c:pt idx="7326">
                  <c:v>1273.26</c:v>
                </c:pt>
                <c:pt idx="7327">
                  <c:v>1273.27</c:v>
                </c:pt>
                <c:pt idx="7328">
                  <c:v>1273.28</c:v>
                </c:pt>
                <c:pt idx="7329">
                  <c:v>1273.29</c:v>
                </c:pt>
                <c:pt idx="7330">
                  <c:v>1273.3</c:v>
                </c:pt>
                <c:pt idx="7331">
                  <c:v>1273.31</c:v>
                </c:pt>
                <c:pt idx="7332">
                  <c:v>1273.32</c:v>
                </c:pt>
                <c:pt idx="7333">
                  <c:v>1273.33</c:v>
                </c:pt>
                <c:pt idx="7334">
                  <c:v>1273.3399999999999</c:v>
                </c:pt>
                <c:pt idx="7335">
                  <c:v>1273.3499999999999</c:v>
                </c:pt>
                <c:pt idx="7336">
                  <c:v>1273.3599999999999</c:v>
                </c:pt>
                <c:pt idx="7337">
                  <c:v>1273.3699999999999</c:v>
                </c:pt>
                <c:pt idx="7338">
                  <c:v>1273.3800000000001</c:v>
                </c:pt>
                <c:pt idx="7339">
                  <c:v>1273.3900000000001</c:v>
                </c:pt>
                <c:pt idx="7340">
                  <c:v>1273.4000000000001</c:v>
                </c:pt>
                <c:pt idx="7341">
                  <c:v>1273.4100000000001</c:v>
                </c:pt>
                <c:pt idx="7342">
                  <c:v>1273.42</c:v>
                </c:pt>
                <c:pt idx="7343">
                  <c:v>1273.43</c:v>
                </c:pt>
                <c:pt idx="7344">
                  <c:v>1273.44</c:v>
                </c:pt>
                <c:pt idx="7345">
                  <c:v>1273.45</c:v>
                </c:pt>
                <c:pt idx="7346">
                  <c:v>1273.46</c:v>
                </c:pt>
                <c:pt idx="7347">
                  <c:v>1273.47</c:v>
                </c:pt>
                <c:pt idx="7348">
                  <c:v>1273.48</c:v>
                </c:pt>
                <c:pt idx="7349">
                  <c:v>1273.49</c:v>
                </c:pt>
                <c:pt idx="7350">
                  <c:v>1273.5</c:v>
                </c:pt>
                <c:pt idx="7351">
                  <c:v>1273.51</c:v>
                </c:pt>
                <c:pt idx="7352">
                  <c:v>1273.52</c:v>
                </c:pt>
                <c:pt idx="7353">
                  <c:v>1273.53</c:v>
                </c:pt>
                <c:pt idx="7354">
                  <c:v>1273.54</c:v>
                </c:pt>
                <c:pt idx="7355">
                  <c:v>1273.55</c:v>
                </c:pt>
                <c:pt idx="7356">
                  <c:v>1273.56</c:v>
                </c:pt>
                <c:pt idx="7357">
                  <c:v>1273.57</c:v>
                </c:pt>
                <c:pt idx="7358">
                  <c:v>1273.58</c:v>
                </c:pt>
                <c:pt idx="7359">
                  <c:v>1273.5899999999999</c:v>
                </c:pt>
                <c:pt idx="7360">
                  <c:v>1273.5999999999999</c:v>
                </c:pt>
                <c:pt idx="7361">
                  <c:v>1273.6099999999999</c:v>
                </c:pt>
                <c:pt idx="7362">
                  <c:v>1273.6199999999999</c:v>
                </c:pt>
                <c:pt idx="7363">
                  <c:v>1273.6300000000001</c:v>
                </c:pt>
                <c:pt idx="7364">
                  <c:v>1273.6400000000001</c:v>
                </c:pt>
                <c:pt idx="7365">
                  <c:v>1273.6500000000001</c:v>
                </c:pt>
                <c:pt idx="7366">
                  <c:v>1273.6600000000001</c:v>
                </c:pt>
                <c:pt idx="7367">
                  <c:v>1273.67</c:v>
                </c:pt>
                <c:pt idx="7368">
                  <c:v>1273.68</c:v>
                </c:pt>
                <c:pt idx="7369">
                  <c:v>1273.69</c:v>
                </c:pt>
                <c:pt idx="7370">
                  <c:v>1273.7</c:v>
                </c:pt>
                <c:pt idx="7371">
                  <c:v>1273.71</c:v>
                </c:pt>
                <c:pt idx="7372">
                  <c:v>1273.72</c:v>
                </c:pt>
                <c:pt idx="7373">
                  <c:v>1273.73</c:v>
                </c:pt>
                <c:pt idx="7374">
                  <c:v>1273.74</c:v>
                </c:pt>
                <c:pt idx="7375">
                  <c:v>1273.75</c:v>
                </c:pt>
                <c:pt idx="7376">
                  <c:v>1273.76</c:v>
                </c:pt>
                <c:pt idx="7377">
                  <c:v>1273.77</c:v>
                </c:pt>
                <c:pt idx="7378">
                  <c:v>1273.78</c:v>
                </c:pt>
                <c:pt idx="7379">
                  <c:v>1273.79</c:v>
                </c:pt>
                <c:pt idx="7380">
                  <c:v>1273.8</c:v>
                </c:pt>
                <c:pt idx="7381">
                  <c:v>1273.81</c:v>
                </c:pt>
                <c:pt idx="7382">
                  <c:v>1273.82</c:v>
                </c:pt>
                <c:pt idx="7383">
                  <c:v>1273.83</c:v>
                </c:pt>
                <c:pt idx="7384">
                  <c:v>1273.8399999999999</c:v>
                </c:pt>
                <c:pt idx="7385">
                  <c:v>1273.8499999999999</c:v>
                </c:pt>
                <c:pt idx="7386">
                  <c:v>1273.8599999999999</c:v>
                </c:pt>
                <c:pt idx="7387">
                  <c:v>1273.8699999999999</c:v>
                </c:pt>
                <c:pt idx="7388">
                  <c:v>1273.8800000000001</c:v>
                </c:pt>
                <c:pt idx="7389">
                  <c:v>1273.8900000000001</c:v>
                </c:pt>
                <c:pt idx="7390">
                  <c:v>1273.9000000000001</c:v>
                </c:pt>
                <c:pt idx="7391">
                  <c:v>1273.9100000000001</c:v>
                </c:pt>
                <c:pt idx="7392">
                  <c:v>1273.92</c:v>
                </c:pt>
                <c:pt idx="7393">
                  <c:v>1273.93</c:v>
                </c:pt>
                <c:pt idx="7394">
                  <c:v>1273.94</c:v>
                </c:pt>
                <c:pt idx="7395">
                  <c:v>1273.95</c:v>
                </c:pt>
                <c:pt idx="7396">
                  <c:v>1273.96</c:v>
                </c:pt>
                <c:pt idx="7397">
                  <c:v>1273.97</c:v>
                </c:pt>
                <c:pt idx="7398">
                  <c:v>1273.98</c:v>
                </c:pt>
                <c:pt idx="7399">
                  <c:v>1273.99</c:v>
                </c:pt>
                <c:pt idx="7400">
                  <c:v>1274</c:v>
                </c:pt>
                <c:pt idx="7401">
                  <c:v>1274.01</c:v>
                </c:pt>
                <c:pt idx="7402">
                  <c:v>1274.02</c:v>
                </c:pt>
                <c:pt idx="7403">
                  <c:v>1274.03</c:v>
                </c:pt>
                <c:pt idx="7404">
                  <c:v>1274.04</c:v>
                </c:pt>
                <c:pt idx="7405">
                  <c:v>1274.05</c:v>
                </c:pt>
                <c:pt idx="7406">
                  <c:v>1274.06</c:v>
                </c:pt>
                <c:pt idx="7407">
                  <c:v>1274.07</c:v>
                </c:pt>
                <c:pt idx="7408">
                  <c:v>1274.08</c:v>
                </c:pt>
                <c:pt idx="7409">
                  <c:v>1274.0899999999999</c:v>
                </c:pt>
                <c:pt idx="7410">
                  <c:v>1274.0999999999999</c:v>
                </c:pt>
                <c:pt idx="7411">
                  <c:v>1274.1099999999999</c:v>
                </c:pt>
                <c:pt idx="7412">
                  <c:v>1274.1199999999999</c:v>
                </c:pt>
                <c:pt idx="7413">
                  <c:v>1274.1300000000001</c:v>
                </c:pt>
                <c:pt idx="7414">
                  <c:v>1274.1400000000001</c:v>
                </c:pt>
                <c:pt idx="7415">
                  <c:v>1274.1500000000001</c:v>
                </c:pt>
                <c:pt idx="7416">
                  <c:v>1274.1600000000001</c:v>
                </c:pt>
                <c:pt idx="7417">
                  <c:v>1274.17</c:v>
                </c:pt>
                <c:pt idx="7418">
                  <c:v>1274.18</c:v>
                </c:pt>
                <c:pt idx="7419">
                  <c:v>1274.19</c:v>
                </c:pt>
                <c:pt idx="7420">
                  <c:v>1274.2</c:v>
                </c:pt>
                <c:pt idx="7421">
                  <c:v>1274.21</c:v>
                </c:pt>
                <c:pt idx="7422">
                  <c:v>1274.22</c:v>
                </c:pt>
                <c:pt idx="7423">
                  <c:v>1274.23</c:v>
                </c:pt>
                <c:pt idx="7424">
                  <c:v>1274.24</c:v>
                </c:pt>
                <c:pt idx="7425">
                  <c:v>1274.25</c:v>
                </c:pt>
                <c:pt idx="7426">
                  <c:v>1274.26</c:v>
                </c:pt>
                <c:pt idx="7427">
                  <c:v>1274.27</c:v>
                </c:pt>
                <c:pt idx="7428">
                  <c:v>1274.28</c:v>
                </c:pt>
                <c:pt idx="7429">
                  <c:v>1274.29</c:v>
                </c:pt>
                <c:pt idx="7430">
                  <c:v>1274.3</c:v>
                </c:pt>
                <c:pt idx="7431">
                  <c:v>1274.31</c:v>
                </c:pt>
                <c:pt idx="7432">
                  <c:v>1274.32</c:v>
                </c:pt>
                <c:pt idx="7433">
                  <c:v>1274.33</c:v>
                </c:pt>
                <c:pt idx="7434">
                  <c:v>1274.3399999999999</c:v>
                </c:pt>
                <c:pt idx="7435">
                  <c:v>1274.3499999999999</c:v>
                </c:pt>
                <c:pt idx="7436">
                  <c:v>1274.3599999999999</c:v>
                </c:pt>
                <c:pt idx="7437">
                  <c:v>1274.3699999999999</c:v>
                </c:pt>
                <c:pt idx="7438">
                  <c:v>1274.3800000000001</c:v>
                </c:pt>
                <c:pt idx="7439">
                  <c:v>1274.3900000000001</c:v>
                </c:pt>
                <c:pt idx="7440">
                  <c:v>1274.4000000000001</c:v>
                </c:pt>
                <c:pt idx="7441">
                  <c:v>1274.4100000000001</c:v>
                </c:pt>
                <c:pt idx="7442">
                  <c:v>1274.42</c:v>
                </c:pt>
                <c:pt idx="7443">
                  <c:v>1274.43</c:v>
                </c:pt>
                <c:pt idx="7444">
                  <c:v>1274.44</c:v>
                </c:pt>
                <c:pt idx="7445">
                  <c:v>1274.45</c:v>
                </c:pt>
                <c:pt idx="7446">
                  <c:v>1274.46</c:v>
                </c:pt>
                <c:pt idx="7447">
                  <c:v>1274.47</c:v>
                </c:pt>
                <c:pt idx="7448">
                  <c:v>1274.48</c:v>
                </c:pt>
                <c:pt idx="7449">
                  <c:v>1274.49</c:v>
                </c:pt>
                <c:pt idx="7450">
                  <c:v>1274.5</c:v>
                </c:pt>
                <c:pt idx="7451">
                  <c:v>1274.51</c:v>
                </c:pt>
                <c:pt idx="7452">
                  <c:v>1274.52</c:v>
                </c:pt>
                <c:pt idx="7453">
                  <c:v>1274.53</c:v>
                </c:pt>
                <c:pt idx="7454">
                  <c:v>1274.54</c:v>
                </c:pt>
                <c:pt idx="7455">
                  <c:v>1274.55</c:v>
                </c:pt>
                <c:pt idx="7456">
                  <c:v>1274.56</c:v>
                </c:pt>
                <c:pt idx="7457">
                  <c:v>1274.57</c:v>
                </c:pt>
                <c:pt idx="7458">
                  <c:v>1274.58</c:v>
                </c:pt>
                <c:pt idx="7459">
                  <c:v>1274.5899999999999</c:v>
                </c:pt>
                <c:pt idx="7460">
                  <c:v>1274.5999999999999</c:v>
                </c:pt>
                <c:pt idx="7461">
                  <c:v>1274.6099999999999</c:v>
                </c:pt>
                <c:pt idx="7462">
                  <c:v>1274.6199999999999</c:v>
                </c:pt>
                <c:pt idx="7463">
                  <c:v>1274.6300000000001</c:v>
                </c:pt>
                <c:pt idx="7464">
                  <c:v>1274.6400000000001</c:v>
                </c:pt>
                <c:pt idx="7465">
                  <c:v>1274.6500000000001</c:v>
                </c:pt>
                <c:pt idx="7466">
                  <c:v>1274.6600000000001</c:v>
                </c:pt>
                <c:pt idx="7467">
                  <c:v>1274.67</c:v>
                </c:pt>
                <c:pt idx="7468">
                  <c:v>1274.68</c:v>
                </c:pt>
                <c:pt idx="7469">
                  <c:v>1274.69</c:v>
                </c:pt>
                <c:pt idx="7470">
                  <c:v>1274.7</c:v>
                </c:pt>
                <c:pt idx="7471">
                  <c:v>1274.71</c:v>
                </c:pt>
                <c:pt idx="7472">
                  <c:v>1274.72</c:v>
                </c:pt>
                <c:pt idx="7473">
                  <c:v>1274.73</c:v>
                </c:pt>
                <c:pt idx="7474">
                  <c:v>1274.74</c:v>
                </c:pt>
                <c:pt idx="7475">
                  <c:v>1274.75</c:v>
                </c:pt>
                <c:pt idx="7476">
                  <c:v>1274.76</c:v>
                </c:pt>
                <c:pt idx="7477">
                  <c:v>1274.77</c:v>
                </c:pt>
                <c:pt idx="7478">
                  <c:v>1274.78</c:v>
                </c:pt>
                <c:pt idx="7479">
                  <c:v>1274.79</c:v>
                </c:pt>
                <c:pt idx="7480">
                  <c:v>1274.8</c:v>
                </c:pt>
                <c:pt idx="7481">
                  <c:v>1274.81</c:v>
                </c:pt>
                <c:pt idx="7482">
                  <c:v>1274.82</c:v>
                </c:pt>
                <c:pt idx="7483">
                  <c:v>1274.83</c:v>
                </c:pt>
                <c:pt idx="7484">
                  <c:v>1274.8399999999999</c:v>
                </c:pt>
                <c:pt idx="7485">
                  <c:v>1274.8499999999999</c:v>
                </c:pt>
                <c:pt idx="7486">
                  <c:v>1274.8599999999999</c:v>
                </c:pt>
                <c:pt idx="7487">
                  <c:v>1274.8699999999999</c:v>
                </c:pt>
                <c:pt idx="7488">
                  <c:v>1274.8800000000001</c:v>
                </c:pt>
                <c:pt idx="7489">
                  <c:v>1274.8900000000001</c:v>
                </c:pt>
                <c:pt idx="7490">
                  <c:v>1274.9000000000001</c:v>
                </c:pt>
                <c:pt idx="7491">
                  <c:v>1274.9100000000001</c:v>
                </c:pt>
                <c:pt idx="7492">
                  <c:v>1274.92</c:v>
                </c:pt>
                <c:pt idx="7493">
                  <c:v>1274.93</c:v>
                </c:pt>
                <c:pt idx="7494">
                  <c:v>1274.94</c:v>
                </c:pt>
                <c:pt idx="7495">
                  <c:v>1274.95</c:v>
                </c:pt>
                <c:pt idx="7496">
                  <c:v>1274.96</c:v>
                </c:pt>
                <c:pt idx="7497">
                  <c:v>1274.97</c:v>
                </c:pt>
                <c:pt idx="7498">
                  <c:v>1274.98</c:v>
                </c:pt>
                <c:pt idx="7499">
                  <c:v>1274.99</c:v>
                </c:pt>
                <c:pt idx="7500">
                  <c:v>1275</c:v>
                </c:pt>
                <c:pt idx="7501">
                  <c:v>1275.01</c:v>
                </c:pt>
                <c:pt idx="7502">
                  <c:v>1275.02</c:v>
                </c:pt>
                <c:pt idx="7503">
                  <c:v>1275.03</c:v>
                </c:pt>
                <c:pt idx="7504">
                  <c:v>1275.04</c:v>
                </c:pt>
                <c:pt idx="7505">
                  <c:v>1275.05</c:v>
                </c:pt>
                <c:pt idx="7506">
                  <c:v>1275.06</c:v>
                </c:pt>
                <c:pt idx="7507">
                  <c:v>1275.07</c:v>
                </c:pt>
                <c:pt idx="7508">
                  <c:v>1275.08</c:v>
                </c:pt>
                <c:pt idx="7509">
                  <c:v>1275.0899999999999</c:v>
                </c:pt>
                <c:pt idx="7510">
                  <c:v>1275.0999999999999</c:v>
                </c:pt>
                <c:pt idx="7511">
                  <c:v>1275.1099999999999</c:v>
                </c:pt>
                <c:pt idx="7512">
                  <c:v>1275.1199999999999</c:v>
                </c:pt>
                <c:pt idx="7513">
                  <c:v>1275.1300000000001</c:v>
                </c:pt>
                <c:pt idx="7514">
                  <c:v>1275.1400000000001</c:v>
                </c:pt>
                <c:pt idx="7515">
                  <c:v>1275.1500000000001</c:v>
                </c:pt>
                <c:pt idx="7516">
                  <c:v>1275.1600000000001</c:v>
                </c:pt>
                <c:pt idx="7517">
                  <c:v>1275.17</c:v>
                </c:pt>
                <c:pt idx="7518">
                  <c:v>1275.18</c:v>
                </c:pt>
                <c:pt idx="7519">
                  <c:v>1275.19</c:v>
                </c:pt>
                <c:pt idx="7520">
                  <c:v>1275.2</c:v>
                </c:pt>
                <c:pt idx="7521">
                  <c:v>1275.21</c:v>
                </c:pt>
                <c:pt idx="7522">
                  <c:v>1275.22</c:v>
                </c:pt>
                <c:pt idx="7523">
                  <c:v>1275.23</c:v>
                </c:pt>
                <c:pt idx="7524">
                  <c:v>1275.24</c:v>
                </c:pt>
                <c:pt idx="7525">
                  <c:v>1275.25</c:v>
                </c:pt>
                <c:pt idx="7526">
                  <c:v>1275.26</c:v>
                </c:pt>
                <c:pt idx="7527">
                  <c:v>1275.27</c:v>
                </c:pt>
                <c:pt idx="7528">
                  <c:v>1275.28</c:v>
                </c:pt>
                <c:pt idx="7529">
                  <c:v>1275.29</c:v>
                </c:pt>
                <c:pt idx="7530">
                  <c:v>1275.3</c:v>
                </c:pt>
                <c:pt idx="7531">
                  <c:v>1275.31</c:v>
                </c:pt>
                <c:pt idx="7532">
                  <c:v>1275.32</c:v>
                </c:pt>
                <c:pt idx="7533">
                  <c:v>1275.33</c:v>
                </c:pt>
                <c:pt idx="7534">
                  <c:v>1275.3399999999999</c:v>
                </c:pt>
                <c:pt idx="7535">
                  <c:v>1275.3499999999999</c:v>
                </c:pt>
                <c:pt idx="7536">
                  <c:v>1275.3599999999999</c:v>
                </c:pt>
                <c:pt idx="7537">
                  <c:v>1275.3699999999999</c:v>
                </c:pt>
                <c:pt idx="7538">
                  <c:v>1275.3800000000001</c:v>
                </c:pt>
                <c:pt idx="7539">
                  <c:v>1275.3900000000001</c:v>
                </c:pt>
                <c:pt idx="7540">
                  <c:v>1275.4000000000001</c:v>
                </c:pt>
                <c:pt idx="7541">
                  <c:v>1275.4100000000001</c:v>
                </c:pt>
                <c:pt idx="7542">
                  <c:v>1275.42</c:v>
                </c:pt>
                <c:pt idx="7543">
                  <c:v>1275.43</c:v>
                </c:pt>
                <c:pt idx="7544">
                  <c:v>1275.44</c:v>
                </c:pt>
                <c:pt idx="7545">
                  <c:v>1275.45</c:v>
                </c:pt>
                <c:pt idx="7546">
                  <c:v>1275.46</c:v>
                </c:pt>
                <c:pt idx="7547">
                  <c:v>1275.47</c:v>
                </c:pt>
                <c:pt idx="7548">
                  <c:v>1275.48</c:v>
                </c:pt>
                <c:pt idx="7549">
                  <c:v>1275.49</c:v>
                </c:pt>
                <c:pt idx="7550">
                  <c:v>1275.5</c:v>
                </c:pt>
                <c:pt idx="7551">
                  <c:v>1275.51</c:v>
                </c:pt>
                <c:pt idx="7552">
                  <c:v>1275.52</c:v>
                </c:pt>
                <c:pt idx="7553">
                  <c:v>1275.53</c:v>
                </c:pt>
                <c:pt idx="7554">
                  <c:v>1275.54</c:v>
                </c:pt>
                <c:pt idx="7555">
                  <c:v>1275.55</c:v>
                </c:pt>
                <c:pt idx="7556">
                  <c:v>1275.56</c:v>
                </c:pt>
                <c:pt idx="7557">
                  <c:v>1275.57</c:v>
                </c:pt>
                <c:pt idx="7558">
                  <c:v>1275.58</c:v>
                </c:pt>
                <c:pt idx="7559">
                  <c:v>1275.5899999999999</c:v>
                </c:pt>
                <c:pt idx="7560">
                  <c:v>1275.5999999999999</c:v>
                </c:pt>
                <c:pt idx="7561">
                  <c:v>1275.6099999999999</c:v>
                </c:pt>
                <c:pt idx="7562">
                  <c:v>1275.6199999999999</c:v>
                </c:pt>
                <c:pt idx="7563">
                  <c:v>1275.6300000000001</c:v>
                </c:pt>
                <c:pt idx="7564">
                  <c:v>1275.6400000000001</c:v>
                </c:pt>
                <c:pt idx="7565">
                  <c:v>1275.6500000000001</c:v>
                </c:pt>
                <c:pt idx="7566">
                  <c:v>1275.6600000000001</c:v>
                </c:pt>
                <c:pt idx="7567">
                  <c:v>1275.67</c:v>
                </c:pt>
                <c:pt idx="7568">
                  <c:v>1275.68</c:v>
                </c:pt>
                <c:pt idx="7569">
                  <c:v>1275.69</c:v>
                </c:pt>
                <c:pt idx="7570">
                  <c:v>1275.7</c:v>
                </c:pt>
                <c:pt idx="7571">
                  <c:v>1275.71</c:v>
                </c:pt>
                <c:pt idx="7572">
                  <c:v>1275.72</c:v>
                </c:pt>
                <c:pt idx="7573">
                  <c:v>1275.73</c:v>
                </c:pt>
                <c:pt idx="7574">
                  <c:v>1275.74</c:v>
                </c:pt>
                <c:pt idx="7575">
                  <c:v>1275.75</c:v>
                </c:pt>
                <c:pt idx="7576">
                  <c:v>1275.76</c:v>
                </c:pt>
                <c:pt idx="7577">
                  <c:v>1275.77</c:v>
                </c:pt>
                <c:pt idx="7578">
                  <c:v>1275.78</c:v>
                </c:pt>
                <c:pt idx="7579">
                  <c:v>1275.79</c:v>
                </c:pt>
                <c:pt idx="7580">
                  <c:v>1275.8</c:v>
                </c:pt>
                <c:pt idx="7581">
                  <c:v>1275.81</c:v>
                </c:pt>
                <c:pt idx="7582">
                  <c:v>1275.82</c:v>
                </c:pt>
                <c:pt idx="7583">
                  <c:v>1275.83</c:v>
                </c:pt>
                <c:pt idx="7584">
                  <c:v>1275.8399999999999</c:v>
                </c:pt>
                <c:pt idx="7585">
                  <c:v>1275.8499999999999</c:v>
                </c:pt>
                <c:pt idx="7586">
                  <c:v>1275.8599999999999</c:v>
                </c:pt>
                <c:pt idx="7587">
                  <c:v>1275.8699999999999</c:v>
                </c:pt>
                <c:pt idx="7588">
                  <c:v>1275.8800000000001</c:v>
                </c:pt>
                <c:pt idx="7589">
                  <c:v>1275.8900000000001</c:v>
                </c:pt>
                <c:pt idx="7590">
                  <c:v>1275.9000000000001</c:v>
                </c:pt>
                <c:pt idx="7591">
                  <c:v>1275.9100000000001</c:v>
                </c:pt>
                <c:pt idx="7592">
                  <c:v>1275.92</c:v>
                </c:pt>
                <c:pt idx="7593">
                  <c:v>1275.93</c:v>
                </c:pt>
                <c:pt idx="7594">
                  <c:v>1275.94</c:v>
                </c:pt>
                <c:pt idx="7595">
                  <c:v>1275.95</c:v>
                </c:pt>
                <c:pt idx="7596">
                  <c:v>1275.96</c:v>
                </c:pt>
                <c:pt idx="7597">
                  <c:v>1275.97</c:v>
                </c:pt>
                <c:pt idx="7598">
                  <c:v>1275.98</c:v>
                </c:pt>
                <c:pt idx="7599">
                  <c:v>1275.99</c:v>
                </c:pt>
                <c:pt idx="7600">
                  <c:v>1276</c:v>
                </c:pt>
                <c:pt idx="7601">
                  <c:v>1276.01</c:v>
                </c:pt>
                <c:pt idx="7602">
                  <c:v>1276.02</c:v>
                </c:pt>
                <c:pt idx="7603">
                  <c:v>1276.03</c:v>
                </c:pt>
                <c:pt idx="7604">
                  <c:v>1276.04</c:v>
                </c:pt>
                <c:pt idx="7605">
                  <c:v>1276.05</c:v>
                </c:pt>
                <c:pt idx="7606">
                  <c:v>1276.06</c:v>
                </c:pt>
                <c:pt idx="7607">
                  <c:v>1276.07</c:v>
                </c:pt>
                <c:pt idx="7608">
                  <c:v>1276.08</c:v>
                </c:pt>
                <c:pt idx="7609">
                  <c:v>1276.0899999999999</c:v>
                </c:pt>
                <c:pt idx="7610">
                  <c:v>1276.0999999999999</c:v>
                </c:pt>
                <c:pt idx="7611">
                  <c:v>1276.1099999999999</c:v>
                </c:pt>
                <c:pt idx="7612">
                  <c:v>1276.1199999999999</c:v>
                </c:pt>
                <c:pt idx="7613">
                  <c:v>1276.1300000000001</c:v>
                </c:pt>
                <c:pt idx="7614">
                  <c:v>1276.1400000000001</c:v>
                </c:pt>
                <c:pt idx="7615">
                  <c:v>1276.1500000000001</c:v>
                </c:pt>
                <c:pt idx="7616">
                  <c:v>1276.1600000000001</c:v>
                </c:pt>
                <c:pt idx="7617">
                  <c:v>1276.17</c:v>
                </c:pt>
                <c:pt idx="7618">
                  <c:v>1276.18</c:v>
                </c:pt>
                <c:pt idx="7619">
                  <c:v>1276.19</c:v>
                </c:pt>
                <c:pt idx="7620">
                  <c:v>1276.2</c:v>
                </c:pt>
                <c:pt idx="7621">
                  <c:v>1276.21</c:v>
                </c:pt>
                <c:pt idx="7622">
                  <c:v>1276.22</c:v>
                </c:pt>
                <c:pt idx="7623">
                  <c:v>1276.23</c:v>
                </c:pt>
                <c:pt idx="7624">
                  <c:v>1276.24</c:v>
                </c:pt>
                <c:pt idx="7625">
                  <c:v>1276.25</c:v>
                </c:pt>
                <c:pt idx="7626">
                  <c:v>1276.26</c:v>
                </c:pt>
                <c:pt idx="7627">
                  <c:v>1276.27</c:v>
                </c:pt>
                <c:pt idx="7628">
                  <c:v>1276.28</c:v>
                </c:pt>
                <c:pt idx="7629">
                  <c:v>1276.29</c:v>
                </c:pt>
                <c:pt idx="7630">
                  <c:v>1276.3</c:v>
                </c:pt>
                <c:pt idx="7631">
                  <c:v>1276.31</c:v>
                </c:pt>
                <c:pt idx="7632">
                  <c:v>1276.32</c:v>
                </c:pt>
                <c:pt idx="7633">
                  <c:v>1276.33</c:v>
                </c:pt>
                <c:pt idx="7634">
                  <c:v>1276.3399999999999</c:v>
                </c:pt>
                <c:pt idx="7635">
                  <c:v>1276.3499999999999</c:v>
                </c:pt>
                <c:pt idx="7636">
                  <c:v>1276.3599999999999</c:v>
                </c:pt>
                <c:pt idx="7637">
                  <c:v>1276.3699999999999</c:v>
                </c:pt>
                <c:pt idx="7638">
                  <c:v>1276.3800000000001</c:v>
                </c:pt>
                <c:pt idx="7639">
                  <c:v>1276.3900000000001</c:v>
                </c:pt>
                <c:pt idx="7640">
                  <c:v>1276.4000000000001</c:v>
                </c:pt>
                <c:pt idx="7641">
                  <c:v>1276.4100000000001</c:v>
                </c:pt>
                <c:pt idx="7642">
                  <c:v>1276.42</c:v>
                </c:pt>
                <c:pt idx="7643">
                  <c:v>1276.43</c:v>
                </c:pt>
                <c:pt idx="7644">
                  <c:v>1276.44</c:v>
                </c:pt>
                <c:pt idx="7645">
                  <c:v>1276.45</c:v>
                </c:pt>
                <c:pt idx="7646">
                  <c:v>1276.46</c:v>
                </c:pt>
                <c:pt idx="7647">
                  <c:v>1276.47</c:v>
                </c:pt>
                <c:pt idx="7648">
                  <c:v>1276.48</c:v>
                </c:pt>
                <c:pt idx="7649">
                  <c:v>1276.49</c:v>
                </c:pt>
                <c:pt idx="7650">
                  <c:v>1276.5</c:v>
                </c:pt>
                <c:pt idx="7651">
                  <c:v>1276.51</c:v>
                </c:pt>
                <c:pt idx="7652">
                  <c:v>1276.52</c:v>
                </c:pt>
                <c:pt idx="7653">
                  <c:v>1276.53</c:v>
                </c:pt>
                <c:pt idx="7654">
                  <c:v>1276.54</c:v>
                </c:pt>
                <c:pt idx="7655">
                  <c:v>1276.55</c:v>
                </c:pt>
                <c:pt idx="7656">
                  <c:v>1276.56</c:v>
                </c:pt>
                <c:pt idx="7657">
                  <c:v>1276.57</c:v>
                </c:pt>
                <c:pt idx="7658">
                  <c:v>1276.58</c:v>
                </c:pt>
                <c:pt idx="7659">
                  <c:v>1276.5899999999999</c:v>
                </c:pt>
                <c:pt idx="7660">
                  <c:v>1276.5999999999999</c:v>
                </c:pt>
                <c:pt idx="7661">
                  <c:v>1276.6099999999999</c:v>
                </c:pt>
                <c:pt idx="7662">
                  <c:v>1276.6199999999999</c:v>
                </c:pt>
                <c:pt idx="7663">
                  <c:v>1276.6300000000001</c:v>
                </c:pt>
                <c:pt idx="7664">
                  <c:v>1276.6400000000001</c:v>
                </c:pt>
                <c:pt idx="7665">
                  <c:v>1276.6500000000001</c:v>
                </c:pt>
                <c:pt idx="7666">
                  <c:v>1276.6600000000001</c:v>
                </c:pt>
                <c:pt idx="7667">
                  <c:v>1276.67</c:v>
                </c:pt>
                <c:pt idx="7668">
                  <c:v>1276.68</c:v>
                </c:pt>
                <c:pt idx="7669">
                  <c:v>1276.69</c:v>
                </c:pt>
                <c:pt idx="7670">
                  <c:v>1276.7</c:v>
                </c:pt>
                <c:pt idx="7671">
                  <c:v>1276.71</c:v>
                </c:pt>
                <c:pt idx="7672">
                  <c:v>1276.72</c:v>
                </c:pt>
                <c:pt idx="7673">
                  <c:v>1276.73</c:v>
                </c:pt>
                <c:pt idx="7674">
                  <c:v>1276.74</c:v>
                </c:pt>
                <c:pt idx="7675">
                  <c:v>1276.75</c:v>
                </c:pt>
                <c:pt idx="7676">
                  <c:v>1276.76</c:v>
                </c:pt>
                <c:pt idx="7677">
                  <c:v>1276.77</c:v>
                </c:pt>
                <c:pt idx="7678">
                  <c:v>1276.78</c:v>
                </c:pt>
                <c:pt idx="7679">
                  <c:v>1276.79</c:v>
                </c:pt>
                <c:pt idx="7680">
                  <c:v>1276.8</c:v>
                </c:pt>
                <c:pt idx="7681">
                  <c:v>1276.81</c:v>
                </c:pt>
                <c:pt idx="7682">
                  <c:v>1276.82</c:v>
                </c:pt>
                <c:pt idx="7683">
                  <c:v>1276.83</c:v>
                </c:pt>
                <c:pt idx="7684">
                  <c:v>1276.8399999999999</c:v>
                </c:pt>
                <c:pt idx="7685">
                  <c:v>1276.8499999999999</c:v>
                </c:pt>
                <c:pt idx="7686">
                  <c:v>1276.8599999999999</c:v>
                </c:pt>
                <c:pt idx="7687">
                  <c:v>1276.8699999999999</c:v>
                </c:pt>
                <c:pt idx="7688">
                  <c:v>1276.8800000000001</c:v>
                </c:pt>
                <c:pt idx="7689">
                  <c:v>1276.8900000000001</c:v>
                </c:pt>
                <c:pt idx="7690">
                  <c:v>1276.9000000000001</c:v>
                </c:pt>
                <c:pt idx="7691">
                  <c:v>1276.9100000000001</c:v>
                </c:pt>
                <c:pt idx="7692">
                  <c:v>1276.92</c:v>
                </c:pt>
                <c:pt idx="7693">
                  <c:v>1276.93</c:v>
                </c:pt>
                <c:pt idx="7694">
                  <c:v>1276.94</c:v>
                </c:pt>
                <c:pt idx="7695">
                  <c:v>1276.95</c:v>
                </c:pt>
                <c:pt idx="7696">
                  <c:v>1276.96</c:v>
                </c:pt>
                <c:pt idx="7697">
                  <c:v>1276.97</c:v>
                </c:pt>
                <c:pt idx="7698">
                  <c:v>1276.98</c:v>
                </c:pt>
                <c:pt idx="7699">
                  <c:v>1276.99</c:v>
                </c:pt>
                <c:pt idx="7700">
                  <c:v>1277</c:v>
                </c:pt>
                <c:pt idx="7701">
                  <c:v>1277.01</c:v>
                </c:pt>
                <c:pt idx="7702">
                  <c:v>1277.02</c:v>
                </c:pt>
                <c:pt idx="7703">
                  <c:v>1277.03</c:v>
                </c:pt>
                <c:pt idx="7704">
                  <c:v>1277.04</c:v>
                </c:pt>
                <c:pt idx="7705">
                  <c:v>1277.05</c:v>
                </c:pt>
                <c:pt idx="7706">
                  <c:v>1277.06</c:v>
                </c:pt>
                <c:pt idx="7707">
                  <c:v>1277.07</c:v>
                </c:pt>
                <c:pt idx="7708">
                  <c:v>1277.08</c:v>
                </c:pt>
                <c:pt idx="7709">
                  <c:v>1277.0899999999999</c:v>
                </c:pt>
                <c:pt idx="7710">
                  <c:v>1277.0999999999999</c:v>
                </c:pt>
                <c:pt idx="7711">
                  <c:v>1277.1099999999999</c:v>
                </c:pt>
                <c:pt idx="7712">
                  <c:v>1277.1199999999999</c:v>
                </c:pt>
                <c:pt idx="7713">
                  <c:v>1277.1300000000001</c:v>
                </c:pt>
                <c:pt idx="7714">
                  <c:v>1277.1400000000001</c:v>
                </c:pt>
                <c:pt idx="7715">
                  <c:v>1277.1500000000001</c:v>
                </c:pt>
                <c:pt idx="7716">
                  <c:v>1277.1600000000001</c:v>
                </c:pt>
                <c:pt idx="7717">
                  <c:v>1277.17</c:v>
                </c:pt>
                <c:pt idx="7718">
                  <c:v>1277.18</c:v>
                </c:pt>
                <c:pt idx="7719">
                  <c:v>1277.19</c:v>
                </c:pt>
                <c:pt idx="7720">
                  <c:v>1277.2</c:v>
                </c:pt>
                <c:pt idx="7721">
                  <c:v>1277.21</c:v>
                </c:pt>
                <c:pt idx="7722">
                  <c:v>1277.22</c:v>
                </c:pt>
                <c:pt idx="7723">
                  <c:v>1277.23</c:v>
                </c:pt>
                <c:pt idx="7724">
                  <c:v>1277.24</c:v>
                </c:pt>
                <c:pt idx="7725">
                  <c:v>1277.25</c:v>
                </c:pt>
                <c:pt idx="7726">
                  <c:v>1277.26</c:v>
                </c:pt>
                <c:pt idx="7727">
                  <c:v>1277.27</c:v>
                </c:pt>
                <c:pt idx="7728">
                  <c:v>1277.28</c:v>
                </c:pt>
                <c:pt idx="7729">
                  <c:v>1277.29</c:v>
                </c:pt>
                <c:pt idx="7730">
                  <c:v>1277.3</c:v>
                </c:pt>
                <c:pt idx="7731">
                  <c:v>1277.31</c:v>
                </c:pt>
                <c:pt idx="7732">
                  <c:v>1277.32</c:v>
                </c:pt>
                <c:pt idx="7733">
                  <c:v>1277.33</c:v>
                </c:pt>
                <c:pt idx="7734">
                  <c:v>1277.3399999999999</c:v>
                </c:pt>
                <c:pt idx="7735">
                  <c:v>1277.3499999999999</c:v>
                </c:pt>
                <c:pt idx="7736">
                  <c:v>1277.3599999999999</c:v>
                </c:pt>
                <c:pt idx="7737">
                  <c:v>1277.3699999999999</c:v>
                </c:pt>
                <c:pt idx="7738">
                  <c:v>1277.3800000000001</c:v>
                </c:pt>
                <c:pt idx="7739">
                  <c:v>1277.3900000000001</c:v>
                </c:pt>
                <c:pt idx="7740">
                  <c:v>1277.4000000000001</c:v>
                </c:pt>
                <c:pt idx="7741">
                  <c:v>1277.4100000000001</c:v>
                </c:pt>
                <c:pt idx="7742">
                  <c:v>1277.42</c:v>
                </c:pt>
                <c:pt idx="7743">
                  <c:v>1277.43</c:v>
                </c:pt>
                <c:pt idx="7744">
                  <c:v>1277.44</c:v>
                </c:pt>
                <c:pt idx="7745">
                  <c:v>1277.45</c:v>
                </c:pt>
                <c:pt idx="7746">
                  <c:v>1277.46</c:v>
                </c:pt>
                <c:pt idx="7747">
                  <c:v>1277.47</c:v>
                </c:pt>
                <c:pt idx="7748">
                  <c:v>1277.48</c:v>
                </c:pt>
                <c:pt idx="7749">
                  <c:v>1277.49</c:v>
                </c:pt>
                <c:pt idx="7750">
                  <c:v>1277.5</c:v>
                </c:pt>
                <c:pt idx="7751">
                  <c:v>1277.51</c:v>
                </c:pt>
                <c:pt idx="7752">
                  <c:v>1277.52</c:v>
                </c:pt>
                <c:pt idx="7753">
                  <c:v>1277.53</c:v>
                </c:pt>
                <c:pt idx="7754">
                  <c:v>1277.54</c:v>
                </c:pt>
                <c:pt idx="7755">
                  <c:v>1277.55</c:v>
                </c:pt>
                <c:pt idx="7756">
                  <c:v>1277.56</c:v>
                </c:pt>
                <c:pt idx="7757">
                  <c:v>1277.57</c:v>
                </c:pt>
                <c:pt idx="7758">
                  <c:v>1277.58</c:v>
                </c:pt>
                <c:pt idx="7759">
                  <c:v>1277.5899999999999</c:v>
                </c:pt>
                <c:pt idx="7760">
                  <c:v>1277.5999999999999</c:v>
                </c:pt>
                <c:pt idx="7761">
                  <c:v>1277.6099999999999</c:v>
                </c:pt>
                <c:pt idx="7762">
                  <c:v>1277.6199999999999</c:v>
                </c:pt>
                <c:pt idx="7763">
                  <c:v>1277.6300000000001</c:v>
                </c:pt>
                <c:pt idx="7764">
                  <c:v>1277.6400000000001</c:v>
                </c:pt>
                <c:pt idx="7765">
                  <c:v>1277.6500000000001</c:v>
                </c:pt>
                <c:pt idx="7766">
                  <c:v>1277.6600000000001</c:v>
                </c:pt>
                <c:pt idx="7767">
                  <c:v>1277.67</c:v>
                </c:pt>
                <c:pt idx="7768">
                  <c:v>1277.68</c:v>
                </c:pt>
                <c:pt idx="7769">
                  <c:v>1277.69</c:v>
                </c:pt>
                <c:pt idx="7770">
                  <c:v>1277.7</c:v>
                </c:pt>
                <c:pt idx="7771">
                  <c:v>1277.71</c:v>
                </c:pt>
                <c:pt idx="7772">
                  <c:v>1277.72</c:v>
                </c:pt>
                <c:pt idx="7773">
                  <c:v>1277.73</c:v>
                </c:pt>
                <c:pt idx="7774">
                  <c:v>1277.74</c:v>
                </c:pt>
                <c:pt idx="7775">
                  <c:v>1277.75</c:v>
                </c:pt>
                <c:pt idx="7776">
                  <c:v>1277.76</c:v>
                </c:pt>
                <c:pt idx="7777">
                  <c:v>1277.77</c:v>
                </c:pt>
                <c:pt idx="7778">
                  <c:v>1277.78</c:v>
                </c:pt>
                <c:pt idx="7779">
                  <c:v>1277.79</c:v>
                </c:pt>
                <c:pt idx="7780">
                  <c:v>1277.8</c:v>
                </c:pt>
                <c:pt idx="7781">
                  <c:v>1277.81</c:v>
                </c:pt>
                <c:pt idx="7782">
                  <c:v>1277.82</c:v>
                </c:pt>
                <c:pt idx="7783">
                  <c:v>1277.83</c:v>
                </c:pt>
                <c:pt idx="7784">
                  <c:v>1277.8399999999999</c:v>
                </c:pt>
                <c:pt idx="7785">
                  <c:v>1277.8499999999999</c:v>
                </c:pt>
                <c:pt idx="7786">
                  <c:v>1277.8599999999999</c:v>
                </c:pt>
                <c:pt idx="7787">
                  <c:v>1277.8699999999999</c:v>
                </c:pt>
                <c:pt idx="7788">
                  <c:v>1277.8800000000001</c:v>
                </c:pt>
                <c:pt idx="7789">
                  <c:v>1277.8900000000001</c:v>
                </c:pt>
                <c:pt idx="7790">
                  <c:v>1277.9000000000001</c:v>
                </c:pt>
                <c:pt idx="7791">
                  <c:v>1277.9100000000001</c:v>
                </c:pt>
                <c:pt idx="7792">
                  <c:v>1277.92</c:v>
                </c:pt>
                <c:pt idx="7793">
                  <c:v>1277.93</c:v>
                </c:pt>
                <c:pt idx="7794">
                  <c:v>1277.94</c:v>
                </c:pt>
                <c:pt idx="7795">
                  <c:v>1277.95</c:v>
                </c:pt>
                <c:pt idx="7796">
                  <c:v>1277.96</c:v>
                </c:pt>
                <c:pt idx="7797">
                  <c:v>1277.97</c:v>
                </c:pt>
                <c:pt idx="7798">
                  <c:v>1277.98</c:v>
                </c:pt>
                <c:pt idx="7799">
                  <c:v>1277.99</c:v>
                </c:pt>
                <c:pt idx="7800">
                  <c:v>1278</c:v>
                </c:pt>
                <c:pt idx="7801">
                  <c:v>1278.01</c:v>
                </c:pt>
                <c:pt idx="7802">
                  <c:v>1278.02</c:v>
                </c:pt>
                <c:pt idx="7803">
                  <c:v>1278.03</c:v>
                </c:pt>
                <c:pt idx="7804">
                  <c:v>1278.04</c:v>
                </c:pt>
                <c:pt idx="7805">
                  <c:v>1278.05</c:v>
                </c:pt>
                <c:pt idx="7806">
                  <c:v>1278.06</c:v>
                </c:pt>
                <c:pt idx="7807">
                  <c:v>1278.07</c:v>
                </c:pt>
                <c:pt idx="7808">
                  <c:v>1278.08</c:v>
                </c:pt>
                <c:pt idx="7809">
                  <c:v>1278.0899999999999</c:v>
                </c:pt>
                <c:pt idx="7810">
                  <c:v>1278.0999999999999</c:v>
                </c:pt>
                <c:pt idx="7811">
                  <c:v>1278.1099999999999</c:v>
                </c:pt>
                <c:pt idx="7812">
                  <c:v>1278.1199999999999</c:v>
                </c:pt>
                <c:pt idx="7813">
                  <c:v>1278.1300000000001</c:v>
                </c:pt>
                <c:pt idx="7814">
                  <c:v>1278.1400000000001</c:v>
                </c:pt>
                <c:pt idx="7815">
                  <c:v>1278.1500000000001</c:v>
                </c:pt>
                <c:pt idx="7816">
                  <c:v>1278.1600000000001</c:v>
                </c:pt>
                <c:pt idx="7817">
                  <c:v>1278.17</c:v>
                </c:pt>
                <c:pt idx="7818">
                  <c:v>1278.18</c:v>
                </c:pt>
                <c:pt idx="7819">
                  <c:v>1278.19</c:v>
                </c:pt>
                <c:pt idx="7820">
                  <c:v>1278.2</c:v>
                </c:pt>
                <c:pt idx="7821">
                  <c:v>1278.21</c:v>
                </c:pt>
                <c:pt idx="7822">
                  <c:v>1278.22</c:v>
                </c:pt>
                <c:pt idx="7823">
                  <c:v>1278.23</c:v>
                </c:pt>
                <c:pt idx="7824">
                  <c:v>1278.24</c:v>
                </c:pt>
                <c:pt idx="7825">
                  <c:v>1278.25</c:v>
                </c:pt>
                <c:pt idx="7826">
                  <c:v>1278.26</c:v>
                </c:pt>
                <c:pt idx="7827">
                  <c:v>1278.27</c:v>
                </c:pt>
                <c:pt idx="7828">
                  <c:v>1278.28</c:v>
                </c:pt>
                <c:pt idx="7829">
                  <c:v>1278.29</c:v>
                </c:pt>
                <c:pt idx="7830">
                  <c:v>1278.3</c:v>
                </c:pt>
                <c:pt idx="7831">
                  <c:v>1278.31</c:v>
                </c:pt>
                <c:pt idx="7832">
                  <c:v>1278.32</c:v>
                </c:pt>
                <c:pt idx="7833">
                  <c:v>1278.33</c:v>
                </c:pt>
                <c:pt idx="7834">
                  <c:v>1278.3399999999999</c:v>
                </c:pt>
                <c:pt idx="7835">
                  <c:v>1278.3499999999999</c:v>
                </c:pt>
                <c:pt idx="7836">
                  <c:v>1278.3599999999999</c:v>
                </c:pt>
                <c:pt idx="7837">
                  <c:v>1278.3699999999999</c:v>
                </c:pt>
                <c:pt idx="7838">
                  <c:v>1278.3800000000001</c:v>
                </c:pt>
                <c:pt idx="7839">
                  <c:v>1278.3900000000001</c:v>
                </c:pt>
                <c:pt idx="7840">
                  <c:v>1278.4000000000001</c:v>
                </c:pt>
                <c:pt idx="7841">
                  <c:v>1278.4100000000001</c:v>
                </c:pt>
                <c:pt idx="7842">
                  <c:v>1278.42</c:v>
                </c:pt>
                <c:pt idx="7843">
                  <c:v>1278.43</c:v>
                </c:pt>
                <c:pt idx="7844">
                  <c:v>1278.44</c:v>
                </c:pt>
                <c:pt idx="7845">
                  <c:v>1278.45</c:v>
                </c:pt>
                <c:pt idx="7846">
                  <c:v>1278.46</c:v>
                </c:pt>
                <c:pt idx="7847">
                  <c:v>1278.47</c:v>
                </c:pt>
                <c:pt idx="7848">
                  <c:v>1278.48</c:v>
                </c:pt>
                <c:pt idx="7849">
                  <c:v>1278.49</c:v>
                </c:pt>
                <c:pt idx="7850">
                  <c:v>1278.5</c:v>
                </c:pt>
                <c:pt idx="7851">
                  <c:v>1278.51</c:v>
                </c:pt>
                <c:pt idx="7852">
                  <c:v>1278.52</c:v>
                </c:pt>
                <c:pt idx="7853">
                  <c:v>1278.53</c:v>
                </c:pt>
                <c:pt idx="7854">
                  <c:v>1278.54</c:v>
                </c:pt>
                <c:pt idx="7855">
                  <c:v>1278.55</c:v>
                </c:pt>
                <c:pt idx="7856">
                  <c:v>1278.56</c:v>
                </c:pt>
                <c:pt idx="7857">
                  <c:v>1278.57</c:v>
                </c:pt>
                <c:pt idx="7858">
                  <c:v>1278.58</c:v>
                </c:pt>
                <c:pt idx="7859">
                  <c:v>1278.5899999999999</c:v>
                </c:pt>
                <c:pt idx="7860">
                  <c:v>1278.5999999999999</c:v>
                </c:pt>
                <c:pt idx="7861">
                  <c:v>1278.6099999999999</c:v>
                </c:pt>
                <c:pt idx="7862">
                  <c:v>1278.6199999999999</c:v>
                </c:pt>
                <c:pt idx="7863">
                  <c:v>1278.6300000000001</c:v>
                </c:pt>
                <c:pt idx="7864">
                  <c:v>1278.6400000000001</c:v>
                </c:pt>
                <c:pt idx="7865">
                  <c:v>1278.6500000000001</c:v>
                </c:pt>
                <c:pt idx="7866">
                  <c:v>1278.6600000000001</c:v>
                </c:pt>
                <c:pt idx="7867">
                  <c:v>1278.67</c:v>
                </c:pt>
                <c:pt idx="7868">
                  <c:v>1278.68</c:v>
                </c:pt>
                <c:pt idx="7869">
                  <c:v>1278.69</c:v>
                </c:pt>
                <c:pt idx="7870">
                  <c:v>1278.7</c:v>
                </c:pt>
                <c:pt idx="7871">
                  <c:v>1278.71</c:v>
                </c:pt>
                <c:pt idx="7872">
                  <c:v>1278.72</c:v>
                </c:pt>
                <c:pt idx="7873">
                  <c:v>1278.73</c:v>
                </c:pt>
                <c:pt idx="7874">
                  <c:v>1278.74</c:v>
                </c:pt>
                <c:pt idx="7875">
                  <c:v>1278.75</c:v>
                </c:pt>
                <c:pt idx="7876">
                  <c:v>1278.76</c:v>
                </c:pt>
                <c:pt idx="7877">
                  <c:v>1278.77</c:v>
                </c:pt>
                <c:pt idx="7878">
                  <c:v>1278.78</c:v>
                </c:pt>
                <c:pt idx="7879">
                  <c:v>1278.79</c:v>
                </c:pt>
                <c:pt idx="7880">
                  <c:v>1278.8</c:v>
                </c:pt>
                <c:pt idx="7881">
                  <c:v>1278.81</c:v>
                </c:pt>
                <c:pt idx="7882">
                  <c:v>1278.82</c:v>
                </c:pt>
                <c:pt idx="7883">
                  <c:v>1278.83</c:v>
                </c:pt>
                <c:pt idx="7884">
                  <c:v>1278.8399999999999</c:v>
                </c:pt>
                <c:pt idx="7885">
                  <c:v>1278.8499999999999</c:v>
                </c:pt>
                <c:pt idx="7886">
                  <c:v>1278.8599999999999</c:v>
                </c:pt>
                <c:pt idx="7887">
                  <c:v>1278.8699999999999</c:v>
                </c:pt>
                <c:pt idx="7888">
                  <c:v>1278.8800000000001</c:v>
                </c:pt>
                <c:pt idx="7889">
                  <c:v>1278.8900000000001</c:v>
                </c:pt>
                <c:pt idx="7890">
                  <c:v>1278.9000000000001</c:v>
                </c:pt>
                <c:pt idx="7891">
                  <c:v>1278.9100000000001</c:v>
                </c:pt>
                <c:pt idx="7892">
                  <c:v>1278.92</c:v>
                </c:pt>
                <c:pt idx="7893">
                  <c:v>1278.93</c:v>
                </c:pt>
                <c:pt idx="7894">
                  <c:v>1278.94</c:v>
                </c:pt>
                <c:pt idx="7895">
                  <c:v>1278.95</c:v>
                </c:pt>
                <c:pt idx="7896">
                  <c:v>1278.96</c:v>
                </c:pt>
                <c:pt idx="7897">
                  <c:v>1278.97</c:v>
                </c:pt>
                <c:pt idx="7898">
                  <c:v>1278.98</c:v>
                </c:pt>
                <c:pt idx="7899">
                  <c:v>1278.99</c:v>
                </c:pt>
                <c:pt idx="7900">
                  <c:v>1279</c:v>
                </c:pt>
                <c:pt idx="7901">
                  <c:v>1279.01</c:v>
                </c:pt>
                <c:pt idx="7902">
                  <c:v>1279.02</c:v>
                </c:pt>
                <c:pt idx="7903">
                  <c:v>1279.03</c:v>
                </c:pt>
                <c:pt idx="7904">
                  <c:v>1279.04</c:v>
                </c:pt>
                <c:pt idx="7905">
                  <c:v>1279.05</c:v>
                </c:pt>
                <c:pt idx="7906">
                  <c:v>1279.06</c:v>
                </c:pt>
                <c:pt idx="7907">
                  <c:v>1279.07</c:v>
                </c:pt>
                <c:pt idx="7908">
                  <c:v>1279.08</c:v>
                </c:pt>
                <c:pt idx="7909">
                  <c:v>1279.0899999999999</c:v>
                </c:pt>
                <c:pt idx="7910">
                  <c:v>1279.0999999999999</c:v>
                </c:pt>
                <c:pt idx="7911">
                  <c:v>1279.1099999999999</c:v>
                </c:pt>
                <c:pt idx="7912">
                  <c:v>1279.1199999999999</c:v>
                </c:pt>
                <c:pt idx="7913">
                  <c:v>1279.1300000000001</c:v>
                </c:pt>
                <c:pt idx="7914">
                  <c:v>1279.1400000000001</c:v>
                </c:pt>
                <c:pt idx="7915">
                  <c:v>1279.1500000000001</c:v>
                </c:pt>
                <c:pt idx="7916">
                  <c:v>1279.1600000000001</c:v>
                </c:pt>
                <c:pt idx="7917">
                  <c:v>1279.17</c:v>
                </c:pt>
                <c:pt idx="7918">
                  <c:v>1279.18</c:v>
                </c:pt>
                <c:pt idx="7919">
                  <c:v>1279.19</c:v>
                </c:pt>
                <c:pt idx="7920">
                  <c:v>1279.2</c:v>
                </c:pt>
                <c:pt idx="7921">
                  <c:v>1279.21</c:v>
                </c:pt>
                <c:pt idx="7922">
                  <c:v>1279.22</c:v>
                </c:pt>
                <c:pt idx="7923">
                  <c:v>1279.23</c:v>
                </c:pt>
                <c:pt idx="7924">
                  <c:v>1279.24</c:v>
                </c:pt>
                <c:pt idx="7925">
                  <c:v>1279.25</c:v>
                </c:pt>
                <c:pt idx="7926">
                  <c:v>1279.26</c:v>
                </c:pt>
                <c:pt idx="7927">
                  <c:v>1279.27</c:v>
                </c:pt>
                <c:pt idx="7928">
                  <c:v>1279.28</c:v>
                </c:pt>
                <c:pt idx="7929">
                  <c:v>1279.29</c:v>
                </c:pt>
                <c:pt idx="7930">
                  <c:v>1279.3</c:v>
                </c:pt>
                <c:pt idx="7931">
                  <c:v>1279.31</c:v>
                </c:pt>
                <c:pt idx="7932">
                  <c:v>1279.32</c:v>
                </c:pt>
                <c:pt idx="7933">
                  <c:v>1279.33</c:v>
                </c:pt>
                <c:pt idx="7934">
                  <c:v>1279.3399999999999</c:v>
                </c:pt>
                <c:pt idx="7935">
                  <c:v>1279.3499999999999</c:v>
                </c:pt>
                <c:pt idx="7936">
                  <c:v>1279.3599999999999</c:v>
                </c:pt>
                <c:pt idx="7937">
                  <c:v>1279.3699999999999</c:v>
                </c:pt>
                <c:pt idx="7938">
                  <c:v>1279.3800000000001</c:v>
                </c:pt>
                <c:pt idx="7939">
                  <c:v>1279.3900000000001</c:v>
                </c:pt>
                <c:pt idx="7940">
                  <c:v>1279.4000000000001</c:v>
                </c:pt>
                <c:pt idx="7941">
                  <c:v>1279.4100000000001</c:v>
                </c:pt>
                <c:pt idx="7942">
                  <c:v>1279.42</c:v>
                </c:pt>
                <c:pt idx="7943">
                  <c:v>1279.43</c:v>
                </c:pt>
                <c:pt idx="7944">
                  <c:v>1279.44</c:v>
                </c:pt>
                <c:pt idx="7945">
                  <c:v>1279.45</c:v>
                </c:pt>
                <c:pt idx="7946">
                  <c:v>1279.46</c:v>
                </c:pt>
                <c:pt idx="7947">
                  <c:v>1279.47</c:v>
                </c:pt>
                <c:pt idx="7948">
                  <c:v>1279.48</c:v>
                </c:pt>
                <c:pt idx="7949">
                  <c:v>1279.49</c:v>
                </c:pt>
                <c:pt idx="7950">
                  <c:v>1279.5</c:v>
                </c:pt>
                <c:pt idx="7951">
                  <c:v>1279.51</c:v>
                </c:pt>
                <c:pt idx="7952">
                  <c:v>1279.52</c:v>
                </c:pt>
                <c:pt idx="7953">
                  <c:v>1279.53</c:v>
                </c:pt>
                <c:pt idx="7954">
                  <c:v>1279.54</c:v>
                </c:pt>
                <c:pt idx="7955">
                  <c:v>1279.55</c:v>
                </c:pt>
                <c:pt idx="7956">
                  <c:v>1279.56</c:v>
                </c:pt>
                <c:pt idx="7957">
                  <c:v>1279.57</c:v>
                </c:pt>
                <c:pt idx="7958">
                  <c:v>1279.58</c:v>
                </c:pt>
                <c:pt idx="7959">
                  <c:v>1279.5899999999999</c:v>
                </c:pt>
                <c:pt idx="7960">
                  <c:v>1279.5999999999999</c:v>
                </c:pt>
                <c:pt idx="7961">
                  <c:v>1279.6099999999999</c:v>
                </c:pt>
                <c:pt idx="7962">
                  <c:v>1279.6199999999999</c:v>
                </c:pt>
                <c:pt idx="7963">
                  <c:v>1279.6300000000001</c:v>
                </c:pt>
                <c:pt idx="7964">
                  <c:v>1279.6400000000001</c:v>
                </c:pt>
                <c:pt idx="7965">
                  <c:v>1279.6500000000001</c:v>
                </c:pt>
                <c:pt idx="7966">
                  <c:v>1279.6600000000001</c:v>
                </c:pt>
                <c:pt idx="7967">
                  <c:v>1279.67</c:v>
                </c:pt>
                <c:pt idx="7968">
                  <c:v>1279.68</c:v>
                </c:pt>
                <c:pt idx="7969">
                  <c:v>1279.69</c:v>
                </c:pt>
                <c:pt idx="7970">
                  <c:v>1279.7</c:v>
                </c:pt>
                <c:pt idx="7971">
                  <c:v>1279.71</c:v>
                </c:pt>
                <c:pt idx="7972">
                  <c:v>1279.72</c:v>
                </c:pt>
                <c:pt idx="7973">
                  <c:v>1279.73</c:v>
                </c:pt>
                <c:pt idx="7974">
                  <c:v>1279.74</c:v>
                </c:pt>
                <c:pt idx="7975">
                  <c:v>1279.75</c:v>
                </c:pt>
                <c:pt idx="7976">
                  <c:v>1279.76</c:v>
                </c:pt>
                <c:pt idx="7977">
                  <c:v>1279.77</c:v>
                </c:pt>
                <c:pt idx="7978">
                  <c:v>1279.78</c:v>
                </c:pt>
                <c:pt idx="7979">
                  <c:v>1279.79</c:v>
                </c:pt>
                <c:pt idx="7980">
                  <c:v>1279.8</c:v>
                </c:pt>
                <c:pt idx="7981">
                  <c:v>1279.81</c:v>
                </c:pt>
                <c:pt idx="7982">
                  <c:v>1279.82</c:v>
                </c:pt>
                <c:pt idx="7983">
                  <c:v>1279.83</c:v>
                </c:pt>
                <c:pt idx="7984">
                  <c:v>1279.8399999999999</c:v>
                </c:pt>
                <c:pt idx="7985">
                  <c:v>1279.8499999999999</c:v>
                </c:pt>
                <c:pt idx="7986">
                  <c:v>1279.8599999999999</c:v>
                </c:pt>
                <c:pt idx="7987">
                  <c:v>1279.8699999999999</c:v>
                </c:pt>
                <c:pt idx="7988">
                  <c:v>1279.8800000000001</c:v>
                </c:pt>
                <c:pt idx="7989">
                  <c:v>1279.8900000000001</c:v>
                </c:pt>
                <c:pt idx="7990">
                  <c:v>1279.9000000000001</c:v>
                </c:pt>
                <c:pt idx="7991">
                  <c:v>1279.9100000000001</c:v>
                </c:pt>
                <c:pt idx="7992">
                  <c:v>1279.92</c:v>
                </c:pt>
                <c:pt idx="7993">
                  <c:v>1279.93</c:v>
                </c:pt>
                <c:pt idx="7994">
                  <c:v>1279.94</c:v>
                </c:pt>
                <c:pt idx="7995">
                  <c:v>1279.95</c:v>
                </c:pt>
                <c:pt idx="7996">
                  <c:v>1279.96</c:v>
                </c:pt>
                <c:pt idx="7997">
                  <c:v>1279.97</c:v>
                </c:pt>
                <c:pt idx="7998">
                  <c:v>1279.98</c:v>
                </c:pt>
                <c:pt idx="7999">
                  <c:v>1279.99</c:v>
                </c:pt>
                <c:pt idx="8000">
                  <c:v>1280</c:v>
                </c:pt>
                <c:pt idx="8001">
                  <c:v>1280.01</c:v>
                </c:pt>
                <c:pt idx="8002">
                  <c:v>1280.02</c:v>
                </c:pt>
                <c:pt idx="8003">
                  <c:v>1280.03</c:v>
                </c:pt>
                <c:pt idx="8004">
                  <c:v>1280.04</c:v>
                </c:pt>
                <c:pt idx="8005">
                  <c:v>1280.05</c:v>
                </c:pt>
                <c:pt idx="8006">
                  <c:v>1280.06</c:v>
                </c:pt>
                <c:pt idx="8007">
                  <c:v>1280.07</c:v>
                </c:pt>
                <c:pt idx="8008">
                  <c:v>1280.08</c:v>
                </c:pt>
                <c:pt idx="8009">
                  <c:v>1280.0899999999999</c:v>
                </c:pt>
                <c:pt idx="8010">
                  <c:v>1280.0999999999999</c:v>
                </c:pt>
                <c:pt idx="8011">
                  <c:v>1280.1099999999999</c:v>
                </c:pt>
                <c:pt idx="8012">
                  <c:v>1280.1199999999999</c:v>
                </c:pt>
                <c:pt idx="8013">
                  <c:v>1280.1300000000001</c:v>
                </c:pt>
                <c:pt idx="8014">
                  <c:v>1280.1400000000001</c:v>
                </c:pt>
                <c:pt idx="8015">
                  <c:v>1280.1500000000001</c:v>
                </c:pt>
                <c:pt idx="8016">
                  <c:v>1280.1600000000001</c:v>
                </c:pt>
                <c:pt idx="8017">
                  <c:v>1280.17</c:v>
                </c:pt>
                <c:pt idx="8018">
                  <c:v>1280.18</c:v>
                </c:pt>
                <c:pt idx="8019">
                  <c:v>1280.19</c:v>
                </c:pt>
                <c:pt idx="8020">
                  <c:v>1280.2</c:v>
                </c:pt>
                <c:pt idx="8021">
                  <c:v>1280.21</c:v>
                </c:pt>
                <c:pt idx="8022">
                  <c:v>1280.22</c:v>
                </c:pt>
                <c:pt idx="8023">
                  <c:v>1280.23</c:v>
                </c:pt>
                <c:pt idx="8024">
                  <c:v>1280.24</c:v>
                </c:pt>
                <c:pt idx="8025">
                  <c:v>1280.25</c:v>
                </c:pt>
                <c:pt idx="8026">
                  <c:v>1280.26</c:v>
                </c:pt>
                <c:pt idx="8027">
                  <c:v>1280.27</c:v>
                </c:pt>
                <c:pt idx="8028">
                  <c:v>1280.28</c:v>
                </c:pt>
                <c:pt idx="8029">
                  <c:v>1280.29</c:v>
                </c:pt>
                <c:pt idx="8030">
                  <c:v>1280.3</c:v>
                </c:pt>
                <c:pt idx="8031">
                  <c:v>1280.31</c:v>
                </c:pt>
                <c:pt idx="8032">
                  <c:v>1280.32</c:v>
                </c:pt>
                <c:pt idx="8033">
                  <c:v>1280.33</c:v>
                </c:pt>
                <c:pt idx="8034">
                  <c:v>1280.3399999999999</c:v>
                </c:pt>
                <c:pt idx="8035">
                  <c:v>1280.3499999999999</c:v>
                </c:pt>
                <c:pt idx="8036">
                  <c:v>1280.3599999999999</c:v>
                </c:pt>
                <c:pt idx="8037">
                  <c:v>1280.3699999999999</c:v>
                </c:pt>
                <c:pt idx="8038">
                  <c:v>1280.3800000000001</c:v>
                </c:pt>
                <c:pt idx="8039">
                  <c:v>1280.3900000000001</c:v>
                </c:pt>
                <c:pt idx="8040">
                  <c:v>1280.4000000000001</c:v>
                </c:pt>
                <c:pt idx="8041">
                  <c:v>1280.4100000000001</c:v>
                </c:pt>
                <c:pt idx="8042">
                  <c:v>1280.42</c:v>
                </c:pt>
                <c:pt idx="8043">
                  <c:v>1280.43</c:v>
                </c:pt>
                <c:pt idx="8044">
                  <c:v>1280.44</c:v>
                </c:pt>
                <c:pt idx="8045">
                  <c:v>1280.45</c:v>
                </c:pt>
                <c:pt idx="8046">
                  <c:v>1280.46</c:v>
                </c:pt>
                <c:pt idx="8047">
                  <c:v>1280.47</c:v>
                </c:pt>
                <c:pt idx="8048">
                  <c:v>1280.48</c:v>
                </c:pt>
                <c:pt idx="8049">
                  <c:v>1280.49</c:v>
                </c:pt>
                <c:pt idx="8050">
                  <c:v>1280.5</c:v>
                </c:pt>
                <c:pt idx="8051">
                  <c:v>1280.51</c:v>
                </c:pt>
                <c:pt idx="8052">
                  <c:v>1280.52</c:v>
                </c:pt>
                <c:pt idx="8053">
                  <c:v>1280.53</c:v>
                </c:pt>
                <c:pt idx="8054">
                  <c:v>1280.54</c:v>
                </c:pt>
                <c:pt idx="8055">
                  <c:v>1280.55</c:v>
                </c:pt>
                <c:pt idx="8056">
                  <c:v>1280.56</c:v>
                </c:pt>
                <c:pt idx="8057">
                  <c:v>1280.57</c:v>
                </c:pt>
                <c:pt idx="8058">
                  <c:v>1280.58</c:v>
                </c:pt>
                <c:pt idx="8059">
                  <c:v>1280.5899999999999</c:v>
                </c:pt>
                <c:pt idx="8060">
                  <c:v>1280.5999999999999</c:v>
                </c:pt>
                <c:pt idx="8061">
                  <c:v>1280.6099999999999</c:v>
                </c:pt>
                <c:pt idx="8062">
                  <c:v>1280.6199999999999</c:v>
                </c:pt>
                <c:pt idx="8063">
                  <c:v>1280.6300000000001</c:v>
                </c:pt>
                <c:pt idx="8064">
                  <c:v>1280.6400000000001</c:v>
                </c:pt>
                <c:pt idx="8065">
                  <c:v>1280.6500000000001</c:v>
                </c:pt>
                <c:pt idx="8066">
                  <c:v>1280.6600000000001</c:v>
                </c:pt>
                <c:pt idx="8067">
                  <c:v>1280.67</c:v>
                </c:pt>
                <c:pt idx="8068">
                  <c:v>1280.68</c:v>
                </c:pt>
                <c:pt idx="8069">
                  <c:v>1280.69</c:v>
                </c:pt>
                <c:pt idx="8070">
                  <c:v>1280.7</c:v>
                </c:pt>
                <c:pt idx="8071">
                  <c:v>1280.71</c:v>
                </c:pt>
                <c:pt idx="8072">
                  <c:v>1280.72</c:v>
                </c:pt>
                <c:pt idx="8073">
                  <c:v>1280.73</c:v>
                </c:pt>
                <c:pt idx="8074">
                  <c:v>1280.74</c:v>
                </c:pt>
                <c:pt idx="8075">
                  <c:v>1280.75</c:v>
                </c:pt>
                <c:pt idx="8076">
                  <c:v>1280.76</c:v>
                </c:pt>
                <c:pt idx="8077">
                  <c:v>1280.77</c:v>
                </c:pt>
                <c:pt idx="8078">
                  <c:v>1280.78</c:v>
                </c:pt>
                <c:pt idx="8079">
                  <c:v>1280.79</c:v>
                </c:pt>
                <c:pt idx="8080">
                  <c:v>1280.8</c:v>
                </c:pt>
                <c:pt idx="8081">
                  <c:v>1280.81</c:v>
                </c:pt>
                <c:pt idx="8082">
                  <c:v>1280.82</c:v>
                </c:pt>
                <c:pt idx="8083">
                  <c:v>1280.83</c:v>
                </c:pt>
                <c:pt idx="8084">
                  <c:v>1280.8399999999999</c:v>
                </c:pt>
                <c:pt idx="8085">
                  <c:v>1280.8499999999999</c:v>
                </c:pt>
                <c:pt idx="8086">
                  <c:v>1280.8599999999999</c:v>
                </c:pt>
                <c:pt idx="8087">
                  <c:v>1280.8699999999999</c:v>
                </c:pt>
                <c:pt idx="8088">
                  <c:v>1280.8800000000001</c:v>
                </c:pt>
                <c:pt idx="8089">
                  <c:v>1280.8900000000001</c:v>
                </c:pt>
                <c:pt idx="8090">
                  <c:v>1280.9000000000001</c:v>
                </c:pt>
                <c:pt idx="8091">
                  <c:v>1280.9100000000001</c:v>
                </c:pt>
                <c:pt idx="8092">
                  <c:v>1280.92</c:v>
                </c:pt>
                <c:pt idx="8093">
                  <c:v>1280.93</c:v>
                </c:pt>
                <c:pt idx="8094">
                  <c:v>1280.94</c:v>
                </c:pt>
                <c:pt idx="8095">
                  <c:v>1280.95</c:v>
                </c:pt>
                <c:pt idx="8096">
                  <c:v>1280.96</c:v>
                </c:pt>
                <c:pt idx="8097">
                  <c:v>1280.97</c:v>
                </c:pt>
                <c:pt idx="8098">
                  <c:v>1280.98</c:v>
                </c:pt>
                <c:pt idx="8099">
                  <c:v>1280.99</c:v>
                </c:pt>
                <c:pt idx="8100">
                  <c:v>1281</c:v>
                </c:pt>
                <c:pt idx="8101">
                  <c:v>1281.01</c:v>
                </c:pt>
                <c:pt idx="8102">
                  <c:v>1281.02</c:v>
                </c:pt>
                <c:pt idx="8103">
                  <c:v>1281.03</c:v>
                </c:pt>
                <c:pt idx="8104">
                  <c:v>1281.04</c:v>
                </c:pt>
                <c:pt idx="8105">
                  <c:v>1281.05</c:v>
                </c:pt>
                <c:pt idx="8106">
                  <c:v>1281.06</c:v>
                </c:pt>
                <c:pt idx="8107">
                  <c:v>1281.07</c:v>
                </c:pt>
                <c:pt idx="8108">
                  <c:v>1281.08</c:v>
                </c:pt>
                <c:pt idx="8109">
                  <c:v>1281.0899999999999</c:v>
                </c:pt>
                <c:pt idx="8110">
                  <c:v>1281.0999999999999</c:v>
                </c:pt>
                <c:pt idx="8111">
                  <c:v>1281.1099999999999</c:v>
                </c:pt>
                <c:pt idx="8112">
                  <c:v>1281.1199999999999</c:v>
                </c:pt>
                <c:pt idx="8113">
                  <c:v>1281.1300000000001</c:v>
                </c:pt>
                <c:pt idx="8114">
                  <c:v>1281.1400000000001</c:v>
                </c:pt>
                <c:pt idx="8115">
                  <c:v>1281.1500000000001</c:v>
                </c:pt>
                <c:pt idx="8116">
                  <c:v>1281.1600000000001</c:v>
                </c:pt>
                <c:pt idx="8117">
                  <c:v>1281.17</c:v>
                </c:pt>
                <c:pt idx="8118">
                  <c:v>1281.18</c:v>
                </c:pt>
                <c:pt idx="8119">
                  <c:v>1281.19</c:v>
                </c:pt>
                <c:pt idx="8120">
                  <c:v>1281.2</c:v>
                </c:pt>
                <c:pt idx="8121">
                  <c:v>1281.21</c:v>
                </c:pt>
                <c:pt idx="8122">
                  <c:v>1281.22</c:v>
                </c:pt>
                <c:pt idx="8123">
                  <c:v>1281.23</c:v>
                </c:pt>
                <c:pt idx="8124">
                  <c:v>1281.24</c:v>
                </c:pt>
                <c:pt idx="8125">
                  <c:v>1281.25</c:v>
                </c:pt>
                <c:pt idx="8126">
                  <c:v>1281.26</c:v>
                </c:pt>
                <c:pt idx="8127">
                  <c:v>1281.27</c:v>
                </c:pt>
                <c:pt idx="8128">
                  <c:v>1281.28</c:v>
                </c:pt>
                <c:pt idx="8129">
                  <c:v>1281.29</c:v>
                </c:pt>
                <c:pt idx="8130">
                  <c:v>1281.3</c:v>
                </c:pt>
                <c:pt idx="8131">
                  <c:v>1281.31</c:v>
                </c:pt>
                <c:pt idx="8132">
                  <c:v>1281.32</c:v>
                </c:pt>
                <c:pt idx="8133">
                  <c:v>1281.33</c:v>
                </c:pt>
                <c:pt idx="8134">
                  <c:v>1281.3399999999999</c:v>
                </c:pt>
                <c:pt idx="8135">
                  <c:v>1281.3499999999999</c:v>
                </c:pt>
                <c:pt idx="8136">
                  <c:v>1281.3599999999999</c:v>
                </c:pt>
                <c:pt idx="8137">
                  <c:v>1281.3699999999999</c:v>
                </c:pt>
                <c:pt idx="8138">
                  <c:v>1281.3800000000001</c:v>
                </c:pt>
                <c:pt idx="8139">
                  <c:v>1281.3900000000001</c:v>
                </c:pt>
                <c:pt idx="8140">
                  <c:v>1281.4000000000001</c:v>
                </c:pt>
                <c:pt idx="8141">
                  <c:v>1281.4100000000001</c:v>
                </c:pt>
                <c:pt idx="8142">
                  <c:v>1281.42</c:v>
                </c:pt>
                <c:pt idx="8143">
                  <c:v>1281.43</c:v>
                </c:pt>
                <c:pt idx="8144">
                  <c:v>1281.44</c:v>
                </c:pt>
                <c:pt idx="8145">
                  <c:v>1281.45</c:v>
                </c:pt>
                <c:pt idx="8146">
                  <c:v>1281.46</c:v>
                </c:pt>
                <c:pt idx="8147">
                  <c:v>1281.47</c:v>
                </c:pt>
                <c:pt idx="8148">
                  <c:v>1281.48</c:v>
                </c:pt>
                <c:pt idx="8149">
                  <c:v>1281.49</c:v>
                </c:pt>
                <c:pt idx="8150">
                  <c:v>1281.5</c:v>
                </c:pt>
                <c:pt idx="8151">
                  <c:v>1281.51</c:v>
                </c:pt>
                <c:pt idx="8152">
                  <c:v>1281.52</c:v>
                </c:pt>
                <c:pt idx="8153">
                  <c:v>1281.53</c:v>
                </c:pt>
                <c:pt idx="8154">
                  <c:v>1281.54</c:v>
                </c:pt>
                <c:pt idx="8155">
                  <c:v>1281.55</c:v>
                </c:pt>
                <c:pt idx="8156">
                  <c:v>1281.56</c:v>
                </c:pt>
                <c:pt idx="8157">
                  <c:v>1281.57</c:v>
                </c:pt>
                <c:pt idx="8158">
                  <c:v>1281.58</c:v>
                </c:pt>
                <c:pt idx="8159">
                  <c:v>1281.5899999999999</c:v>
                </c:pt>
                <c:pt idx="8160">
                  <c:v>1281.5999999999999</c:v>
                </c:pt>
                <c:pt idx="8161">
                  <c:v>1281.6099999999999</c:v>
                </c:pt>
                <c:pt idx="8162">
                  <c:v>1281.6199999999999</c:v>
                </c:pt>
                <c:pt idx="8163">
                  <c:v>1281.6300000000001</c:v>
                </c:pt>
                <c:pt idx="8164">
                  <c:v>1281.6400000000001</c:v>
                </c:pt>
                <c:pt idx="8165">
                  <c:v>1281.6500000000001</c:v>
                </c:pt>
                <c:pt idx="8166">
                  <c:v>1281.6600000000001</c:v>
                </c:pt>
                <c:pt idx="8167">
                  <c:v>1281.67</c:v>
                </c:pt>
                <c:pt idx="8168">
                  <c:v>1281.68</c:v>
                </c:pt>
                <c:pt idx="8169">
                  <c:v>1281.69</c:v>
                </c:pt>
                <c:pt idx="8170">
                  <c:v>1281.7</c:v>
                </c:pt>
                <c:pt idx="8171">
                  <c:v>1281.71</c:v>
                </c:pt>
                <c:pt idx="8172">
                  <c:v>1281.72</c:v>
                </c:pt>
                <c:pt idx="8173">
                  <c:v>1281.73</c:v>
                </c:pt>
                <c:pt idx="8174">
                  <c:v>1281.74</c:v>
                </c:pt>
                <c:pt idx="8175">
                  <c:v>1281.75</c:v>
                </c:pt>
                <c:pt idx="8176">
                  <c:v>1281.76</c:v>
                </c:pt>
                <c:pt idx="8177">
                  <c:v>1281.77</c:v>
                </c:pt>
                <c:pt idx="8178">
                  <c:v>1281.78</c:v>
                </c:pt>
                <c:pt idx="8179">
                  <c:v>1281.79</c:v>
                </c:pt>
                <c:pt idx="8180">
                  <c:v>1281.8</c:v>
                </c:pt>
                <c:pt idx="8181">
                  <c:v>1281.81</c:v>
                </c:pt>
                <c:pt idx="8182">
                  <c:v>1281.82</c:v>
                </c:pt>
                <c:pt idx="8183">
                  <c:v>1281.83</c:v>
                </c:pt>
                <c:pt idx="8184">
                  <c:v>1281.8399999999999</c:v>
                </c:pt>
                <c:pt idx="8185">
                  <c:v>1281.8499999999999</c:v>
                </c:pt>
                <c:pt idx="8186">
                  <c:v>1281.8599999999999</c:v>
                </c:pt>
                <c:pt idx="8187">
                  <c:v>1281.8699999999999</c:v>
                </c:pt>
                <c:pt idx="8188">
                  <c:v>1281.8800000000001</c:v>
                </c:pt>
                <c:pt idx="8189">
                  <c:v>1281.8900000000001</c:v>
                </c:pt>
                <c:pt idx="8190">
                  <c:v>1281.9000000000001</c:v>
                </c:pt>
                <c:pt idx="8191">
                  <c:v>1281.9100000000001</c:v>
                </c:pt>
                <c:pt idx="8192">
                  <c:v>1281.92</c:v>
                </c:pt>
                <c:pt idx="8193">
                  <c:v>1281.93</c:v>
                </c:pt>
                <c:pt idx="8194">
                  <c:v>1281.94</c:v>
                </c:pt>
                <c:pt idx="8195">
                  <c:v>1281.95</c:v>
                </c:pt>
                <c:pt idx="8196">
                  <c:v>1281.96</c:v>
                </c:pt>
                <c:pt idx="8197">
                  <c:v>1281.97</c:v>
                </c:pt>
                <c:pt idx="8198">
                  <c:v>1281.98</c:v>
                </c:pt>
                <c:pt idx="8199">
                  <c:v>1281.99</c:v>
                </c:pt>
                <c:pt idx="8200">
                  <c:v>1282</c:v>
                </c:pt>
                <c:pt idx="8201">
                  <c:v>1282.01</c:v>
                </c:pt>
                <c:pt idx="8202">
                  <c:v>1282.02</c:v>
                </c:pt>
                <c:pt idx="8203">
                  <c:v>1282.03</c:v>
                </c:pt>
                <c:pt idx="8204">
                  <c:v>1282.04</c:v>
                </c:pt>
                <c:pt idx="8205">
                  <c:v>1282.05</c:v>
                </c:pt>
                <c:pt idx="8206">
                  <c:v>1282.06</c:v>
                </c:pt>
                <c:pt idx="8207">
                  <c:v>1282.07</c:v>
                </c:pt>
                <c:pt idx="8208">
                  <c:v>1282.08</c:v>
                </c:pt>
                <c:pt idx="8209">
                  <c:v>1282.0899999999999</c:v>
                </c:pt>
                <c:pt idx="8210">
                  <c:v>1282.0999999999999</c:v>
                </c:pt>
                <c:pt idx="8211">
                  <c:v>1282.1099999999999</c:v>
                </c:pt>
                <c:pt idx="8212">
                  <c:v>1282.1199999999999</c:v>
                </c:pt>
                <c:pt idx="8213">
                  <c:v>1282.1300000000001</c:v>
                </c:pt>
                <c:pt idx="8214">
                  <c:v>1282.1400000000001</c:v>
                </c:pt>
                <c:pt idx="8215">
                  <c:v>1282.1500000000001</c:v>
                </c:pt>
                <c:pt idx="8216">
                  <c:v>1282.1600000000001</c:v>
                </c:pt>
                <c:pt idx="8217">
                  <c:v>1282.17</c:v>
                </c:pt>
                <c:pt idx="8218">
                  <c:v>1282.18</c:v>
                </c:pt>
                <c:pt idx="8219">
                  <c:v>1282.19</c:v>
                </c:pt>
                <c:pt idx="8220">
                  <c:v>1282.2</c:v>
                </c:pt>
                <c:pt idx="8221">
                  <c:v>1282.21</c:v>
                </c:pt>
                <c:pt idx="8222">
                  <c:v>1282.22</c:v>
                </c:pt>
                <c:pt idx="8223">
                  <c:v>1282.23</c:v>
                </c:pt>
                <c:pt idx="8224">
                  <c:v>1282.24</c:v>
                </c:pt>
                <c:pt idx="8225">
                  <c:v>1282.25</c:v>
                </c:pt>
                <c:pt idx="8226">
                  <c:v>1282.26</c:v>
                </c:pt>
                <c:pt idx="8227">
                  <c:v>1282.27</c:v>
                </c:pt>
                <c:pt idx="8228">
                  <c:v>1282.28</c:v>
                </c:pt>
                <c:pt idx="8229">
                  <c:v>1282.29</c:v>
                </c:pt>
                <c:pt idx="8230">
                  <c:v>1282.3</c:v>
                </c:pt>
                <c:pt idx="8231">
                  <c:v>1282.31</c:v>
                </c:pt>
                <c:pt idx="8232">
                  <c:v>1282.32</c:v>
                </c:pt>
                <c:pt idx="8233">
                  <c:v>1282.33</c:v>
                </c:pt>
                <c:pt idx="8234">
                  <c:v>1282.3399999999999</c:v>
                </c:pt>
                <c:pt idx="8235">
                  <c:v>1282.3499999999999</c:v>
                </c:pt>
                <c:pt idx="8236">
                  <c:v>1282.3599999999999</c:v>
                </c:pt>
                <c:pt idx="8237">
                  <c:v>1282.3699999999999</c:v>
                </c:pt>
                <c:pt idx="8238">
                  <c:v>1282.3800000000001</c:v>
                </c:pt>
                <c:pt idx="8239">
                  <c:v>1282.3900000000001</c:v>
                </c:pt>
                <c:pt idx="8240">
                  <c:v>1282.4000000000001</c:v>
                </c:pt>
                <c:pt idx="8241">
                  <c:v>1282.4100000000001</c:v>
                </c:pt>
                <c:pt idx="8242">
                  <c:v>1282.42</c:v>
                </c:pt>
                <c:pt idx="8243">
                  <c:v>1282.43</c:v>
                </c:pt>
                <c:pt idx="8244">
                  <c:v>1282.44</c:v>
                </c:pt>
                <c:pt idx="8245">
                  <c:v>1282.45</c:v>
                </c:pt>
                <c:pt idx="8246">
                  <c:v>1282.46</c:v>
                </c:pt>
                <c:pt idx="8247">
                  <c:v>1282.47</c:v>
                </c:pt>
                <c:pt idx="8248">
                  <c:v>1282.48</c:v>
                </c:pt>
                <c:pt idx="8249">
                  <c:v>1282.49</c:v>
                </c:pt>
                <c:pt idx="8250">
                  <c:v>1282.5</c:v>
                </c:pt>
                <c:pt idx="8251">
                  <c:v>1282.51</c:v>
                </c:pt>
                <c:pt idx="8252">
                  <c:v>1282.52</c:v>
                </c:pt>
                <c:pt idx="8253">
                  <c:v>1282.53</c:v>
                </c:pt>
                <c:pt idx="8254">
                  <c:v>1282.54</c:v>
                </c:pt>
                <c:pt idx="8255">
                  <c:v>1282.55</c:v>
                </c:pt>
                <c:pt idx="8256">
                  <c:v>1282.56</c:v>
                </c:pt>
                <c:pt idx="8257">
                  <c:v>1282.57</c:v>
                </c:pt>
                <c:pt idx="8258">
                  <c:v>1282.58</c:v>
                </c:pt>
                <c:pt idx="8259">
                  <c:v>1282.5899999999999</c:v>
                </c:pt>
                <c:pt idx="8260">
                  <c:v>1282.5999999999999</c:v>
                </c:pt>
                <c:pt idx="8261">
                  <c:v>1282.6099999999999</c:v>
                </c:pt>
                <c:pt idx="8262">
                  <c:v>1282.6199999999999</c:v>
                </c:pt>
                <c:pt idx="8263">
                  <c:v>1282.6300000000001</c:v>
                </c:pt>
                <c:pt idx="8264">
                  <c:v>1282.6400000000001</c:v>
                </c:pt>
                <c:pt idx="8265">
                  <c:v>1282.6500000000001</c:v>
                </c:pt>
                <c:pt idx="8266">
                  <c:v>1282.6600000000001</c:v>
                </c:pt>
                <c:pt idx="8267">
                  <c:v>1282.67</c:v>
                </c:pt>
                <c:pt idx="8268">
                  <c:v>1282.68</c:v>
                </c:pt>
                <c:pt idx="8269">
                  <c:v>1282.69</c:v>
                </c:pt>
                <c:pt idx="8270">
                  <c:v>1282.7</c:v>
                </c:pt>
                <c:pt idx="8271">
                  <c:v>1282.71</c:v>
                </c:pt>
                <c:pt idx="8272">
                  <c:v>1282.72</c:v>
                </c:pt>
                <c:pt idx="8273">
                  <c:v>1282.73</c:v>
                </c:pt>
                <c:pt idx="8274">
                  <c:v>1282.74</c:v>
                </c:pt>
                <c:pt idx="8275">
                  <c:v>1282.75</c:v>
                </c:pt>
                <c:pt idx="8276">
                  <c:v>1282.76</c:v>
                </c:pt>
                <c:pt idx="8277">
                  <c:v>1282.77</c:v>
                </c:pt>
                <c:pt idx="8278">
                  <c:v>1282.78</c:v>
                </c:pt>
                <c:pt idx="8279">
                  <c:v>1282.79</c:v>
                </c:pt>
                <c:pt idx="8280">
                  <c:v>1282.8</c:v>
                </c:pt>
                <c:pt idx="8281">
                  <c:v>1282.81</c:v>
                </c:pt>
                <c:pt idx="8282">
                  <c:v>1282.82</c:v>
                </c:pt>
                <c:pt idx="8283">
                  <c:v>1282.83</c:v>
                </c:pt>
                <c:pt idx="8284">
                  <c:v>1282.8399999999999</c:v>
                </c:pt>
                <c:pt idx="8285">
                  <c:v>1282.8499999999999</c:v>
                </c:pt>
                <c:pt idx="8286">
                  <c:v>1282.8599999999999</c:v>
                </c:pt>
                <c:pt idx="8287">
                  <c:v>1282.8699999999999</c:v>
                </c:pt>
                <c:pt idx="8288">
                  <c:v>1282.8800000000001</c:v>
                </c:pt>
                <c:pt idx="8289">
                  <c:v>1282.8900000000001</c:v>
                </c:pt>
                <c:pt idx="8290">
                  <c:v>1282.9000000000001</c:v>
                </c:pt>
                <c:pt idx="8291">
                  <c:v>1282.9100000000001</c:v>
                </c:pt>
                <c:pt idx="8292">
                  <c:v>1282.92</c:v>
                </c:pt>
                <c:pt idx="8293">
                  <c:v>1282.93</c:v>
                </c:pt>
                <c:pt idx="8294">
                  <c:v>1282.94</c:v>
                </c:pt>
                <c:pt idx="8295">
                  <c:v>1282.95</c:v>
                </c:pt>
                <c:pt idx="8296">
                  <c:v>1282.96</c:v>
                </c:pt>
                <c:pt idx="8297">
                  <c:v>1282.97</c:v>
                </c:pt>
                <c:pt idx="8298">
                  <c:v>1282.98</c:v>
                </c:pt>
                <c:pt idx="8299">
                  <c:v>1282.99</c:v>
                </c:pt>
                <c:pt idx="8300">
                  <c:v>1283</c:v>
                </c:pt>
                <c:pt idx="8301">
                  <c:v>1283.01</c:v>
                </c:pt>
                <c:pt idx="8302">
                  <c:v>1283.02</c:v>
                </c:pt>
                <c:pt idx="8303">
                  <c:v>1283.03</c:v>
                </c:pt>
                <c:pt idx="8304">
                  <c:v>1283.04</c:v>
                </c:pt>
                <c:pt idx="8305">
                  <c:v>1283.05</c:v>
                </c:pt>
                <c:pt idx="8306">
                  <c:v>1283.06</c:v>
                </c:pt>
                <c:pt idx="8307">
                  <c:v>1283.07</c:v>
                </c:pt>
                <c:pt idx="8308">
                  <c:v>1283.08</c:v>
                </c:pt>
                <c:pt idx="8309">
                  <c:v>1283.0899999999999</c:v>
                </c:pt>
                <c:pt idx="8310">
                  <c:v>1283.0999999999999</c:v>
                </c:pt>
                <c:pt idx="8311">
                  <c:v>1283.1099999999999</c:v>
                </c:pt>
                <c:pt idx="8312">
                  <c:v>1283.1199999999999</c:v>
                </c:pt>
                <c:pt idx="8313">
                  <c:v>1283.1300000000001</c:v>
                </c:pt>
                <c:pt idx="8314">
                  <c:v>1283.1400000000001</c:v>
                </c:pt>
                <c:pt idx="8315">
                  <c:v>1283.1500000000001</c:v>
                </c:pt>
                <c:pt idx="8316">
                  <c:v>1283.1600000000001</c:v>
                </c:pt>
                <c:pt idx="8317">
                  <c:v>1283.17</c:v>
                </c:pt>
                <c:pt idx="8318">
                  <c:v>1283.18</c:v>
                </c:pt>
                <c:pt idx="8319">
                  <c:v>1283.19</c:v>
                </c:pt>
                <c:pt idx="8320">
                  <c:v>1283.2</c:v>
                </c:pt>
                <c:pt idx="8321">
                  <c:v>1283.21</c:v>
                </c:pt>
                <c:pt idx="8322">
                  <c:v>1283.22</c:v>
                </c:pt>
                <c:pt idx="8323">
                  <c:v>1283.23</c:v>
                </c:pt>
                <c:pt idx="8324">
                  <c:v>1283.24</c:v>
                </c:pt>
                <c:pt idx="8325">
                  <c:v>1283.25</c:v>
                </c:pt>
                <c:pt idx="8326">
                  <c:v>1283.26</c:v>
                </c:pt>
                <c:pt idx="8327">
                  <c:v>1283.27</c:v>
                </c:pt>
                <c:pt idx="8328">
                  <c:v>1283.28</c:v>
                </c:pt>
                <c:pt idx="8329">
                  <c:v>1283.29</c:v>
                </c:pt>
                <c:pt idx="8330">
                  <c:v>1283.3</c:v>
                </c:pt>
                <c:pt idx="8331">
                  <c:v>1283.31</c:v>
                </c:pt>
                <c:pt idx="8332">
                  <c:v>1283.32</c:v>
                </c:pt>
                <c:pt idx="8333">
                  <c:v>1283.33</c:v>
                </c:pt>
                <c:pt idx="8334">
                  <c:v>1283.3399999999999</c:v>
                </c:pt>
                <c:pt idx="8335">
                  <c:v>1283.3499999999999</c:v>
                </c:pt>
                <c:pt idx="8336">
                  <c:v>1283.3599999999999</c:v>
                </c:pt>
                <c:pt idx="8337">
                  <c:v>1283.3699999999999</c:v>
                </c:pt>
                <c:pt idx="8338">
                  <c:v>1283.3800000000001</c:v>
                </c:pt>
                <c:pt idx="8339">
                  <c:v>1283.3900000000001</c:v>
                </c:pt>
                <c:pt idx="8340">
                  <c:v>1283.4000000000001</c:v>
                </c:pt>
                <c:pt idx="8341">
                  <c:v>1283.4100000000001</c:v>
                </c:pt>
                <c:pt idx="8342">
                  <c:v>1283.42</c:v>
                </c:pt>
                <c:pt idx="8343">
                  <c:v>1283.43</c:v>
                </c:pt>
                <c:pt idx="8344">
                  <c:v>1283.44</c:v>
                </c:pt>
                <c:pt idx="8345">
                  <c:v>1283.45</c:v>
                </c:pt>
                <c:pt idx="8346">
                  <c:v>1283.46</c:v>
                </c:pt>
                <c:pt idx="8347">
                  <c:v>1283.47</c:v>
                </c:pt>
                <c:pt idx="8348">
                  <c:v>1283.48</c:v>
                </c:pt>
                <c:pt idx="8349">
                  <c:v>1283.49</c:v>
                </c:pt>
                <c:pt idx="8350">
                  <c:v>1283.5</c:v>
                </c:pt>
                <c:pt idx="8351">
                  <c:v>1283.51</c:v>
                </c:pt>
                <c:pt idx="8352">
                  <c:v>1283.52</c:v>
                </c:pt>
                <c:pt idx="8353">
                  <c:v>1283.53</c:v>
                </c:pt>
                <c:pt idx="8354">
                  <c:v>1283.54</c:v>
                </c:pt>
                <c:pt idx="8355">
                  <c:v>1283.55</c:v>
                </c:pt>
                <c:pt idx="8356">
                  <c:v>1283.56</c:v>
                </c:pt>
                <c:pt idx="8357">
                  <c:v>1283.57</c:v>
                </c:pt>
                <c:pt idx="8358">
                  <c:v>1283.58</c:v>
                </c:pt>
                <c:pt idx="8359">
                  <c:v>1283.5899999999999</c:v>
                </c:pt>
                <c:pt idx="8360">
                  <c:v>1283.5999999999999</c:v>
                </c:pt>
                <c:pt idx="8361">
                  <c:v>1283.6099999999999</c:v>
                </c:pt>
                <c:pt idx="8362">
                  <c:v>1283.6199999999999</c:v>
                </c:pt>
                <c:pt idx="8363">
                  <c:v>1283.6300000000001</c:v>
                </c:pt>
                <c:pt idx="8364">
                  <c:v>1283.6400000000001</c:v>
                </c:pt>
                <c:pt idx="8365">
                  <c:v>1283.6500000000001</c:v>
                </c:pt>
                <c:pt idx="8366">
                  <c:v>1283.6600000000001</c:v>
                </c:pt>
                <c:pt idx="8367">
                  <c:v>1283.67</c:v>
                </c:pt>
                <c:pt idx="8368">
                  <c:v>1283.68</c:v>
                </c:pt>
                <c:pt idx="8369">
                  <c:v>1283.69</c:v>
                </c:pt>
                <c:pt idx="8370">
                  <c:v>1283.7</c:v>
                </c:pt>
                <c:pt idx="8371">
                  <c:v>1283.71</c:v>
                </c:pt>
                <c:pt idx="8372">
                  <c:v>1283.72</c:v>
                </c:pt>
                <c:pt idx="8373">
                  <c:v>1283.73</c:v>
                </c:pt>
                <c:pt idx="8374">
                  <c:v>1283.74</c:v>
                </c:pt>
                <c:pt idx="8375">
                  <c:v>1283.75</c:v>
                </c:pt>
                <c:pt idx="8376">
                  <c:v>1283.76</c:v>
                </c:pt>
                <c:pt idx="8377">
                  <c:v>1283.77</c:v>
                </c:pt>
                <c:pt idx="8378">
                  <c:v>1283.78</c:v>
                </c:pt>
                <c:pt idx="8379">
                  <c:v>1283.79</c:v>
                </c:pt>
                <c:pt idx="8380">
                  <c:v>1283.8</c:v>
                </c:pt>
                <c:pt idx="8381">
                  <c:v>1283.81</c:v>
                </c:pt>
                <c:pt idx="8382">
                  <c:v>1283.82</c:v>
                </c:pt>
                <c:pt idx="8383">
                  <c:v>1283.83</c:v>
                </c:pt>
                <c:pt idx="8384">
                  <c:v>1283.8399999999999</c:v>
                </c:pt>
                <c:pt idx="8385">
                  <c:v>1283.8499999999999</c:v>
                </c:pt>
                <c:pt idx="8386">
                  <c:v>1283.8599999999999</c:v>
                </c:pt>
                <c:pt idx="8387">
                  <c:v>1283.8699999999999</c:v>
                </c:pt>
                <c:pt idx="8388">
                  <c:v>1283.8800000000001</c:v>
                </c:pt>
                <c:pt idx="8389">
                  <c:v>1283.8900000000001</c:v>
                </c:pt>
                <c:pt idx="8390">
                  <c:v>1283.9000000000001</c:v>
                </c:pt>
                <c:pt idx="8391">
                  <c:v>1283.9100000000001</c:v>
                </c:pt>
                <c:pt idx="8392">
                  <c:v>1283.92</c:v>
                </c:pt>
                <c:pt idx="8393">
                  <c:v>1283.93</c:v>
                </c:pt>
                <c:pt idx="8394">
                  <c:v>1283.94</c:v>
                </c:pt>
                <c:pt idx="8395">
                  <c:v>1283.95</c:v>
                </c:pt>
                <c:pt idx="8396">
                  <c:v>1283.96</c:v>
                </c:pt>
                <c:pt idx="8397">
                  <c:v>1283.97</c:v>
                </c:pt>
                <c:pt idx="8398">
                  <c:v>1283.98</c:v>
                </c:pt>
                <c:pt idx="8399">
                  <c:v>1283.99</c:v>
                </c:pt>
                <c:pt idx="8400">
                  <c:v>1284</c:v>
                </c:pt>
                <c:pt idx="8401">
                  <c:v>1284.01</c:v>
                </c:pt>
                <c:pt idx="8402">
                  <c:v>1284.02</c:v>
                </c:pt>
                <c:pt idx="8403">
                  <c:v>1284.03</c:v>
                </c:pt>
                <c:pt idx="8404">
                  <c:v>1284.04</c:v>
                </c:pt>
                <c:pt idx="8405">
                  <c:v>1284.05</c:v>
                </c:pt>
                <c:pt idx="8406">
                  <c:v>1284.06</c:v>
                </c:pt>
                <c:pt idx="8407">
                  <c:v>1284.07</c:v>
                </c:pt>
                <c:pt idx="8408">
                  <c:v>1284.08</c:v>
                </c:pt>
                <c:pt idx="8409">
                  <c:v>1284.0899999999999</c:v>
                </c:pt>
                <c:pt idx="8410">
                  <c:v>1284.0999999999999</c:v>
                </c:pt>
                <c:pt idx="8411">
                  <c:v>1284.1099999999999</c:v>
                </c:pt>
                <c:pt idx="8412">
                  <c:v>1284.1199999999999</c:v>
                </c:pt>
                <c:pt idx="8413">
                  <c:v>1284.1300000000001</c:v>
                </c:pt>
                <c:pt idx="8414">
                  <c:v>1284.1400000000001</c:v>
                </c:pt>
                <c:pt idx="8415">
                  <c:v>1284.1500000000001</c:v>
                </c:pt>
                <c:pt idx="8416">
                  <c:v>1284.1600000000001</c:v>
                </c:pt>
                <c:pt idx="8417">
                  <c:v>1284.17</c:v>
                </c:pt>
                <c:pt idx="8418">
                  <c:v>1284.18</c:v>
                </c:pt>
                <c:pt idx="8419">
                  <c:v>1284.19</c:v>
                </c:pt>
                <c:pt idx="8420">
                  <c:v>1284.2</c:v>
                </c:pt>
                <c:pt idx="8421">
                  <c:v>1284.21</c:v>
                </c:pt>
                <c:pt idx="8422">
                  <c:v>1284.22</c:v>
                </c:pt>
                <c:pt idx="8423">
                  <c:v>1284.23</c:v>
                </c:pt>
                <c:pt idx="8424">
                  <c:v>1284.24</c:v>
                </c:pt>
                <c:pt idx="8425">
                  <c:v>1284.25</c:v>
                </c:pt>
                <c:pt idx="8426">
                  <c:v>1284.26</c:v>
                </c:pt>
                <c:pt idx="8427">
                  <c:v>1284.27</c:v>
                </c:pt>
                <c:pt idx="8428">
                  <c:v>1284.28</c:v>
                </c:pt>
                <c:pt idx="8429">
                  <c:v>1284.29</c:v>
                </c:pt>
                <c:pt idx="8430">
                  <c:v>1284.3</c:v>
                </c:pt>
                <c:pt idx="8431">
                  <c:v>1284.31</c:v>
                </c:pt>
                <c:pt idx="8432">
                  <c:v>1284.32</c:v>
                </c:pt>
                <c:pt idx="8433">
                  <c:v>1284.33</c:v>
                </c:pt>
                <c:pt idx="8434">
                  <c:v>1284.3399999999999</c:v>
                </c:pt>
                <c:pt idx="8435">
                  <c:v>1284.3499999999999</c:v>
                </c:pt>
                <c:pt idx="8436">
                  <c:v>1284.3599999999999</c:v>
                </c:pt>
                <c:pt idx="8437">
                  <c:v>1284.3699999999999</c:v>
                </c:pt>
                <c:pt idx="8438">
                  <c:v>1284.3800000000001</c:v>
                </c:pt>
                <c:pt idx="8439">
                  <c:v>1284.3900000000001</c:v>
                </c:pt>
                <c:pt idx="8440">
                  <c:v>1284.4000000000001</c:v>
                </c:pt>
                <c:pt idx="8441">
                  <c:v>1284.4100000000001</c:v>
                </c:pt>
                <c:pt idx="8442">
                  <c:v>1284.42</c:v>
                </c:pt>
                <c:pt idx="8443">
                  <c:v>1284.43</c:v>
                </c:pt>
                <c:pt idx="8444">
                  <c:v>1284.44</c:v>
                </c:pt>
                <c:pt idx="8445">
                  <c:v>1284.45</c:v>
                </c:pt>
                <c:pt idx="8446">
                  <c:v>1284.46</c:v>
                </c:pt>
                <c:pt idx="8447">
                  <c:v>1284.47</c:v>
                </c:pt>
                <c:pt idx="8448">
                  <c:v>1284.48</c:v>
                </c:pt>
                <c:pt idx="8449">
                  <c:v>1284.49</c:v>
                </c:pt>
                <c:pt idx="8450">
                  <c:v>1284.5</c:v>
                </c:pt>
                <c:pt idx="8451">
                  <c:v>1284.51</c:v>
                </c:pt>
                <c:pt idx="8452">
                  <c:v>1284.52</c:v>
                </c:pt>
                <c:pt idx="8453">
                  <c:v>1284.53</c:v>
                </c:pt>
                <c:pt idx="8454">
                  <c:v>1284.54</c:v>
                </c:pt>
                <c:pt idx="8455">
                  <c:v>1284.55</c:v>
                </c:pt>
                <c:pt idx="8456">
                  <c:v>1284.56</c:v>
                </c:pt>
                <c:pt idx="8457">
                  <c:v>1284.57</c:v>
                </c:pt>
                <c:pt idx="8458">
                  <c:v>1284.58</c:v>
                </c:pt>
                <c:pt idx="8459">
                  <c:v>1284.5899999999999</c:v>
                </c:pt>
                <c:pt idx="8460">
                  <c:v>1284.5999999999999</c:v>
                </c:pt>
                <c:pt idx="8461">
                  <c:v>1284.6099999999999</c:v>
                </c:pt>
                <c:pt idx="8462">
                  <c:v>1284.6199999999999</c:v>
                </c:pt>
                <c:pt idx="8463">
                  <c:v>1284.6300000000001</c:v>
                </c:pt>
                <c:pt idx="8464">
                  <c:v>1284.6400000000001</c:v>
                </c:pt>
                <c:pt idx="8465">
                  <c:v>1284.6500000000001</c:v>
                </c:pt>
                <c:pt idx="8466">
                  <c:v>1284.6600000000001</c:v>
                </c:pt>
                <c:pt idx="8467">
                  <c:v>1284.67</c:v>
                </c:pt>
                <c:pt idx="8468">
                  <c:v>1284.68</c:v>
                </c:pt>
                <c:pt idx="8469">
                  <c:v>1284.69</c:v>
                </c:pt>
                <c:pt idx="8470">
                  <c:v>1284.7</c:v>
                </c:pt>
                <c:pt idx="8471">
                  <c:v>1284.71</c:v>
                </c:pt>
                <c:pt idx="8472">
                  <c:v>1284.72</c:v>
                </c:pt>
                <c:pt idx="8473">
                  <c:v>1284.73</c:v>
                </c:pt>
                <c:pt idx="8474">
                  <c:v>1284.74</c:v>
                </c:pt>
                <c:pt idx="8475">
                  <c:v>1284.75</c:v>
                </c:pt>
                <c:pt idx="8476">
                  <c:v>1284.76</c:v>
                </c:pt>
                <c:pt idx="8477">
                  <c:v>1284.77</c:v>
                </c:pt>
                <c:pt idx="8478">
                  <c:v>1284.78</c:v>
                </c:pt>
                <c:pt idx="8479">
                  <c:v>1284.79</c:v>
                </c:pt>
                <c:pt idx="8480">
                  <c:v>1284.8</c:v>
                </c:pt>
                <c:pt idx="8481">
                  <c:v>1284.81</c:v>
                </c:pt>
                <c:pt idx="8482">
                  <c:v>1284.82</c:v>
                </c:pt>
                <c:pt idx="8483">
                  <c:v>1284.83</c:v>
                </c:pt>
                <c:pt idx="8484">
                  <c:v>1284.8399999999999</c:v>
                </c:pt>
                <c:pt idx="8485">
                  <c:v>1284.8499999999999</c:v>
                </c:pt>
                <c:pt idx="8486">
                  <c:v>1284.8599999999999</c:v>
                </c:pt>
                <c:pt idx="8487">
                  <c:v>1284.8699999999999</c:v>
                </c:pt>
                <c:pt idx="8488">
                  <c:v>1284.8800000000001</c:v>
                </c:pt>
                <c:pt idx="8489">
                  <c:v>1284.8900000000001</c:v>
                </c:pt>
                <c:pt idx="8490">
                  <c:v>1284.9000000000001</c:v>
                </c:pt>
                <c:pt idx="8491">
                  <c:v>1284.9100000000001</c:v>
                </c:pt>
                <c:pt idx="8492">
                  <c:v>1284.92</c:v>
                </c:pt>
                <c:pt idx="8493">
                  <c:v>1284.93</c:v>
                </c:pt>
                <c:pt idx="8494">
                  <c:v>1284.94</c:v>
                </c:pt>
                <c:pt idx="8495">
                  <c:v>1284.95</c:v>
                </c:pt>
                <c:pt idx="8496">
                  <c:v>1284.96</c:v>
                </c:pt>
                <c:pt idx="8497">
                  <c:v>1284.97</c:v>
                </c:pt>
                <c:pt idx="8498">
                  <c:v>1284.98</c:v>
                </c:pt>
                <c:pt idx="8499">
                  <c:v>1284.99</c:v>
                </c:pt>
                <c:pt idx="8500">
                  <c:v>1285</c:v>
                </c:pt>
                <c:pt idx="8501">
                  <c:v>1285.01</c:v>
                </c:pt>
                <c:pt idx="8502">
                  <c:v>1285.02</c:v>
                </c:pt>
                <c:pt idx="8503">
                  <c:v>1285.03</c:v>
                </c:pt>
                <c:pt idx="8504">
                  <c:v>1285.04</c:v>
                </c:pt>
                <c:pt idx="8505">
                  <c:v>1285.05</c:v>
                </c:pt>
                <c:pt idx="8506">
                  <c:v>1285.06</c:v>
                </c:pt>
                <c:pt idx="8507">
                  <c:v>1285.07</c:v>
                </c:pt>
                <c:pt idx="8508">
                  <c:v>1285.08</c:v>
                </c:pt>
                <c:pt idx="8509">
                  <c:v>1285.0899999999999</c:v>
                </c:pt>
                <c:pt idx="8510">
                  <c:v>1285.0999999999999</c:v>
                </c:pt>
                <c:pt idx="8511">
                  <c:v>1285.1099999999999</c:v>
                </c:pt>
                <c:pt idx="8512">
                  <c:v>1285.1199999999999</c:v>
                </c:pt>
                <c:pt idx="8513">
                  <c:v>1285.1300000000001</c:v>
                </c:pt>
                <c:pt idx="8514">
                  <c:v>1285.1400000000001</c:v>
                </c:pt>
                <c:pt idx="8515">
                  <c:v>1285.1500000000001</c:v>
                </c:pt>
                <c:pt idx="8516">
                  <c:v>1285.1600000000001</c:v>
                </c:pt>
                <c:pt idx="8517">
                  <c:v>1285.17</c:v>
                </c:pt>
                <c:pt idx="8518">
                  <c:v>1285.18</c:v>
                </c:pt>
                <c:pt idx="8519">
                  <c:v>1285.19</c:v>
                </c:pt>
                <c:pt idx="8520">
                  <c:v>1285.2</c:v>
                </c:pt>
                <c:pt idx="8521">
                  <c:v>1285.21</c:v>
                </c:pt>
                <c:pt idx="8522">
                  <c:v>1285.22</c:v>
                </c:pt>
                <c:pt idx="8523">
                  <c:v>1285.23</c:v>
                </c:pt>
                <c:pt idx="8524">
                  <c:v>1285.24</c:v>
                </c:pt>
                <c:pt idx="8525">
                  <c:v>1285.25</c:v>
                </c:pt>
                <c:pt idx="8526">
                  <c:v>1285.26</c:v>
                </c:pt>
                <c:pt idx="8527">
                  <c:v>1285.27</c:v>
                </c:pt>
                <c:pt idx="8528">
                  <c:v>1285.28</c:v>
                </c:pt>
                <c:pt idx="8529">
                  <c:v>1285.29</c:v>
                </c:pt>
                <c:pt idx="8530">
                  <c:v>1285.3</c:v>
                </c:pt>
                <c:pt idx="8531">
                  <c:v>1285.31</c:v>
                </c:pt>
                <c:pt idx="8532">
                  <c:v>1285.32</c:v>
                </c:pt>
                <c:pt idx="8533">
                  <c:v>1285.33</c:v>
                </c:pt>
                <c:pt idx="8534">
                  <c:v>1285.3399999999999</c:v>
                </c:pt>
                <c:pt idx="8535">
                  <c:v>1285.3499999999999</c:v>
                </c:pt>
                <c:pt idx="8536">
                  <c:v>1285.3599999999999</c:v>
                </c:pt>
                <c:pt idx="8537">
                  <c:v>1285.3699999999999</c:v>
                </c:pt>
                <c:pt idx="8538">
                  <c:v>1285.3800000000001</c:v>
                </c:pt>
                <c:pt idx="8539">
                  <c:v>1285.3900000000001</c:v>
                </c:pt>
                <c:pt idx="8540">
                  <c:v>1285.4000000000001</c:v>
                </c:pt>
                <c:pt idx="8541">
                  <c:v>1285.4100000000001</c:v>
                </c:pt>
                <c:pt idx="8542">
                  <c:v>1285.42</c:v>
                </c:pt>
                <c:pt idx="8543">
                  <c:v>1285.43</c:v>
                </c:pt>
                <c:pt idx="8544">
                  <c:v>1285.44</c:v>
                </c:pt>
                <c:pt idx="8545">
                  <c:v>1285.45</c:v>
                </c:pt>
                <c:pt idx="8546">
                  <c:v>1285.46</c:v>
                </c:pt>
                <c:pt idx="8547">
                  <c:v>1285.47</c:v>
                </c:pt>
                <c:pt idx="8548">
                  <c:v>1285.48</c:v>
                </c:pt>
                <c:pt idx="8549">
                  <c:v>1285.49</c:v>
                </c:pt>
                <c:pt idx="8550">
                  <c:v>1285.5</c:v>
                </c:pt>
                <c:pt idx="8551">
                  <c:v>1285.51</c:v>
                </c:pt>
                <c:pt idx="8552">
                  <c:v>1285.52</c:v>
                </c:pt>
                <c:pt idx="8553">
                  <c:v>1285.53</c:v>
                </c:pt>
                <c:pt idx="8554">
                  <c:v>1285.54</c:v>
                </c:pt>
                <c:pt idx="8555">
                  <c:v>1285.55</c:v>
                </c:pt>
                <c:pt idx="8556">
                  <c:v>1285.56</c:v>
                </c:pt>
                <c:pt idx="8557">
                  <c:v>1285.57</c:v>
                </c:pt>
                <c:pt idx="8558">
                  <c:v>1285.58</c:v>
                </c:pt>
                <c:pt idx="8559">
                  <c:v>1285.5899999999999</c:v>
                </c:pt>
                <c:pt idx="8560">
                  <c:v>1285.5999999999999</c:v>
                </c:pt>
                <c:pt idx="8561">
                  <c:v>1285.6099999999999</c:v>
                </c:pt>
                <c:pt idx="8562">
                  <c:v>1285.6199999999999</c:v>
                </c:pt>
                <c:pt idx="8563">
                  <c:v>1285.6300000000001</c:v>
                </c:pt>
                <c:pt idx="8564">
                  <c:v>1285.6400000000001</c:v>
                </c:pt>
                <c:pt idx="8565">
                  <c:v>1285.6500000000001</c:v>
                </c:pt>
                <c:pt idx="8566">
                  <c:v>1285.6600000000001</c:v>
                </c:pt>
                <c:pt idx="8567">
                  <c:v>1285.67</c:v>
                </c:pt>
                <c:pt idx="8568">
                  <c:v>1285.68</c:v>
                </c:pt>
                <c:pt idx="8569">
                  <c:v>1285.69</c:v>
                </c:pt>
                <c:pt idx="8570">
                  <c:v>1285.7</c:v>
                </c:pt>
                <c:pt idx="8571">
                  <c:v>1285.71</c:v>
                </c:pt>
                <c:pt idx="8572">
                  <c:v>1285.72</c:v>
                </c:pt>
                <c:pt idx="8573">
                  <c:v>1285.73</c:v>
                </c:pt>
                <c:pt idx="8574">
                  <c:v>1285.74</c:v>
                </c:pt>
                <c:pt idx="8575">
                  <c:v>1285.75</c:v>
                </c:pt>
                <c:pt idx="8576">
                  <c:v>1285.76</c:v>
                </c:pt>
                <c:pt idx="8577">
                  <c:v>1285.77</c:v>
                </c:pt>
                <c:pt idx="8578">
                  <c:v>1285.78</c:v>
                </c:pt>
                <c:pt idx="8579">
                  <c:v>1285.79</c:v>
                </c:pt>
                <c:pt idx="8580">
                  <c:v>1285.8</c:v>
                </c:pt>
                <c:pt idx="8581">
                  <c:v>1285.81</c:v>
                </c:pt>
                <c:pt idx="8582">
                  <c:v>1285.82</c:v>
                </c:pt>
                <c:pt idx="8583">
                  <c:v>1285.83</c:v>
                </c:pt>
                <c:pt idx="8584">
                  <c:v>1285.8399999999999</c:v>
                </c:pt>
                <c:pt idx="8585">
                  <c:v>1285.8499999999999</c:v>
                </c:pt>
                <c:pt idx="8586">
                  <c:v>1285.8599999999999</c:v>
                </c:pt>
                <c:pt idx="8587">
                  <c:v>1285.8699999999999</c:v>
                </c:pt>
                <c:pt idx="8588">
                  <c:v>1285.8800000000001</c:v>
                </c:pt>
                <c:pt idx="8589">
                  <c:v>1285.8900000000001</c:v>
                </c:pt>
                <c:pt idx="8590">
                  <c:v>1285.9000000000001</c:v>
                </c:pt>
                <c:pt idx="8591">
                  <c:v>1285.9100000000001</c:v>
                </c:pt>
                <c:pt idx="8592">
                  <c:v>1285.92</c:v>
                </c:pt>
                <c:pt idx="8593">
                  <c:v>1285.93</c:v>
                </c:pt>
                <c:pt idx="8594">
                  <c:v>1285.94</c:v>
                </c:pt>
                <c:pt idx="8595">
                  <c:v>1285.95</c:v>
                </c:pt>
                <c:pt idx="8596">
                  <c:v>1285.96</c:v>
                </c:pt>
                <c:pt idx="8597">
                  <c:v>1285.97</c:v>
                </c:pt>
                <c:pt idx="8598">
                  <c:v>1285.98</c:v>
                </c:pt>
                <c:pt idx="8599">
                  <c:v>1285.99</c:v>
                </c:pt>
                <c:pt idx="8600">
                  <c:v>1286</c:v>
                </c:pt>
                <c:pt idx="8601">
                  <c:v>1286.01</c:v>
                </c:pt>
                <c:pt idx="8602">
                  <c:v>1286.02</c:v>
                </c:pt>
                <c:pt idx="8603">
                  <c:v>1286.03</c:v>
                </c:pt>
                <c:pt idx="8604">
                  <c:v>1286.04</c:v>
                </c:pt>
                <c:pt idx="8605">
                  <c:v>1286.05</c:v>
                </c:pt>
                <c:pt idx="8606">
                  <c:v>1286.06</c:v>
                </c:pt>
                <c:pt idx="8607">
                  <c:v>1286.07</c:v>
                </c:pt>
                <c:pt idx="8608">
                  <c:v>1286.08</c:v>
                </c:pt>
                <c:pt idx="8609">
                  <c:v>1286.0899999999999</c:v>
                </c:pt>
                <c:pt idx="8610">
                  <c:v>1286.0999999999999</c:v>
                </c:pt>
                <c:pt idx="8611">
                  <c:v>1286.1099999999999</c:v>
                </c:pt>
                <c:pt idx="8612">
                  <c:v>1286.1199999999999</c:v>
                </c:pt>
                <c:pt idx="8613">
                  <c:v>1286.1300000000001</c:v>
                </c:pt>
                <c:pt idx="8614">
                  <c:v>1286.1400000000001</c:v>
                </c:pt>
                <c:pt idx="8615">
                  <c:v>1286.1500000000001</c:v>
                </c:pt>
                <c:pt idx="8616">
                  <c:v>1286.1600000000001</c:v>
                </c:pt>
                <c:pt idx="8617">
                  <c:v>1286.17</c:v>
                </c:pt>
                <c:pt idx="8618">
                  <c:v>1286.18</c:v>
                </c:pt>
                <c:pt idx="8619">
                  <c:v>1286.19</c:v>
                </c:pt>
                <c:pt idx="8620">
                  <c:v>1286.2</c:v>
                </c:pt>
                <c:pt idx="8621">
                  <c:v>1286.21</c:v>
                </c:pt>
                <c:pt idx="8622">
                  <c:v>1286.22</c:v>
                </c:pt>
                <c:pt idx="8623">
                  <c:v>1286.23</c:v>
                </c:pt>
                <c:pt idx="8624">
                  <c:v>1286.24</c:v>
                </c:pt>
                <c:pt idx="8625">
                  <c:v>1286.25</c:v>
                </c:pt>
                <c:pt idx="8626">
                  <c:v>1286.26</c:v>
                </c:pt>
                <c:pt idx="8627">
                  <c:v>1286.27</c:v>
                </c:pt>
                <c:pt idx="8628">
                  <c:v>1286.28</c:v>
                </c:pt>
                <c:pt idx="8629">
                  <c:v>1286.29</c:v>
                </c:pt>
                <c:pt idx="8630">
                  <c:v>1286.3</c:v>
                </c:pt>
                <c:pt idx="8631">
                  <c:v>1286.31</c:v>
                </c:pt>
                <c:pt idx="8632">
                  <c:v>1286.32</c:v>
                </c:pt>
                <c:pt idx="8633">
                  <c:v>1286.33</c:v>
                </c:pt>
                <c:pt idx="8634">
                  <c:v>1286.3399999999999</c:v>
                </c:pt>
                <c:pt idx="8635">
                  <c:v>1286.3499999999999</c:v>
                </c:pt>
                <c:pt idx="8636">
                  <c:v>1286.3599999999999</c:v>
                </c:pt>
                <c:pt idx="8637">
                  <c:v>1286.3699999999999</c:v>
                </c:pt>
                <c:pt idx="8638">
                  <c:v>1286.3800000000001</c:v>
                </c:pt>
                <c:pt idx="8639">
                  <c:v>1286.3900000000001</c:v>
                </c:pt>
                <c:pt idx="8640">
                  <c:v>1286.4000000000001</c:v>
                </c:pt>
                <c:pt idx="8641">
                  <c:v>1286.4100000000001</c:v>
                </c:pt>
                <c:pt idx="8642">
                  <c:v>1286.42</c:v>
                </c:pt>
                <c:pt idx="8643">
                  <c:v>1286.43</c:v>
                </c:pt>
                <c:pt idx="8644">
                  <c:v>1286.44</c:v>
                </c:pt>
                <c:pt idx="8645">
                  <c:v>1286.45</c:v>
                </c:pt>
                <c:pt idx="8646">
                  <c:v>1286.46</c:v>
                </c:pt>
                <c:pt idx="8647">
                  <c:v>1286.47</c:v>
                </c:pt>
                <c:pt idx="8648">
                  <c:v>1286.48</c:v>
                </c:pt>
                <c:pt idx="8649">
                  <c:v>1286.49</c:v>
                </c:pt>
                <c:pt idx="8650">
                  <c:v>1286.5</c:v>
                </c:pt>
                <c:pt idx="8651">
                  <c:v>1286.51</c:v>
                </c:pt>
                <c:pt idx="8652">
                  <c:v>1286.52</c:v>
                </c:pt>
                <c:pt idx="8653">
                  <c:v>1286.53</c:v>
                </c:pt>
                <c:pt idx="8654">
                  <c:v>1286.54</c:v>
                </c:pt>
                <c:pt idx="8655">
                  <c:v>1286.55</c:v>
                </c:pt>
                <c:pt idx="8656">
                  <c:v>1286.56</c:v>
                </c:pt>
                <c:pt idx="8657">
                  <c:v>1286.57</c:v>
                </c:pt>
                <c:pt idx="8658">
                  <c:v>1286.58</c:v>
                </c:pt>
                <c:pt idx="8659">
                  <c:v>1286.5899999999999</c:v>
                </c:pt>
                <c:pt idx="8660">
                  <c:v>1286.5999999999999</c:v>
                </c:pt>
                <c:pt idx="8661">
                  <c:v>1286.6099999999999</c:v>
                </c:pt>
                <c:pt idx="8662">
                  <c:v>1286.6199999999999</c:v>
                </c:pt>
                <c:pt idx="8663">
                  <c:v>1286.6300000000001</c:v>
                </c:pt>
                <c:pt idx="8664">
                  <c:v>1286.6400000000001</c:v>
                </c:pt>
                <c:pt idx="8665">
                  <c:v>1286.6500000000001</c:v>
                </c:pt>
                <c:pt idx="8666">
                  <c:v>1286.6600000000001</c:v>
                </c:pt>
                <c:pt idx="8667">
                  <c:v>1286.67</c:v>
                </c:pt>
                <c:pt idx="8668">
                  <c:v>1286.68</c:v>
                </c:pt>
                <c:pt idx="8669">
                  <c:v>1286.69</c:v>
                </c:pt>
                <c:pt idx="8670">
                  <c:v>1286.7</c:v>
                </c:pt>
                <c:pt idx="8671">
                  <c:v>1286.71</c:v>
                </c:pt>
                <c:pt idx="8672">
                  <c:v>1286.72</c:v>
                </c:pt>
                <c:pt idx="8673">
                  <c:v>1286.73</c:v>
                </c:pt>
                <c:pt idx="8674">
                  <c:v>1286.74</c:v>
                </c:pt>
                <c:pt idx="8675">
                  <c:v>1286.75</c:v>
                </c:pt>
                <c:pt idx="8676">
                  <c:v>1286.76</c:v>
                </c:pt>
                <c:pt idx="8677">
                  <c:v>1286.77</c:v>
                </c:pt>
                <c:pt idx="8678">
                  <c:v>1286.78</c:v>
                </c:pt>
                <c:pt idx="8679">
                  <c:v>1286.79</c:v>
                </c:pt>
                <c:pt idx="8680">
                  <c:v>1286.8</c:v>
                </c:pt>
                <c:pt idx="8681">
                  <c:v>1286.81</c:v>
                </c:pt>
                <c:pt idx="8682">
                  <c:v>1286.82</c:v>
                </c:pt>
                <c:pt idx="8683">
                  <c:v>1286.83</c:v>
                </c:pt>
                <c:pt idx="8684">
                  <c:v>1286.8399999999999</c:v>
                </c:pt>
                <c:pt idx="8685">
                  <c:v>1286.8499999999999</c:v>
                </c:pt>
                <c:pt idx="8686">
                  <c:v>1286.8599999999999</c:v>
                </c:pt>
                <c:pt idx="8687">
                  <c:v>1286.8699999999999</c:v>
                </c:pt>
                <c:pt idx="8688">
                  <c:v>1286.8800000000001</c:v>
                </c:pt>
                <c:pt idx="8689">
                  <c:v>1286.8900000000001</c:v>
                </c:pt>
                <c:pt idx="8690">
                  <c:v>1286.9000000000001</c:v>
                </c:pt>
                <c:pt idx="8691">
                  <c:v>1286.9100000000001</c:v>
                </c:pt>
                <c:pt idx="8692">
                  <c:v>1286.92</c:v>
                </c:pt>
                <c:pt idx="8693">
                  <c:v>1286.93</c:v>
                </c:pt>
                <c:pt idx="8694">
                  <c:v>1286.94</c:v>
                </c:pt>
                <c:pt idx="8695">
                  <c:v>1286.95</c:v>
                </c:pt>
                <c:pt idx="8696">
                  <c:v>1286.96</c:v>
                </c:pt>
                <c:pt idx="8697">
                  <c:v>1286.97</c:v>
                </c:pt>
                <c:pt idx="8698">
                  <c:v>1286.98</c:v>
                </c:pt>
                <c:pt idx="8699">
                  <c:v>1286.99</c:v>
                </c:pt>
                <c:pt idx="8700">
                  <c:v>1287</c:v>
                </c:pt>
                <c:pt idx="8701">
                  <c:v>1287.01</c:v>
                </c:pt>
                <c:pt idx="8702">
                  <c:v>1287.02</c:v>
                </c:pt>
                <c:pt idx="8703">
                  <c:v>1287.03</c:v>
                </c:pt>
                <c:pt idx="8704">
                  <c:v>1287.04</c:v>
                </c:pt>
                <c:pt idx="8705">
                  <c:v>1287.05</c:v>
                </c:pt>
                <c:pt idx="8706">
                  <c:v>1287.06</c:v>
                </c:pt>
                <c:pt idx="8707">
                  <c:v>1287.07</c:v>
                </c:pt>
                <c:pt idx="8708">
                  <c:v>1287.08</c:v>
                </c:pt>
                <c:pt idx="8709">
                  <c:v>1287.0899999999999</c:v>
                </c:pt>
                <c:pt idx="8710">
                  <c:v>1287.0999999999999</c:v>
                </c:pt>
                <c:pt idx="8711">
                  <c:v>1287.1099999999999</c:v>
                </c:pt>
                <c:pt idx="8712">
                  <c:v>1287.1199999999999</c:v>
                </c:pt>
                <c:pt idx="8713">
                  <c:v>1287.1300000000001</c:v>
                </c:pt>
                <c:pt idx="8714">
                  <c:v>1287.1400000000001</c:v>
                </c:pt>
                <c:pt idx="8715">
                  <c:v>1287.1500000000001</c:v>
                </c:pt>
                <c:pt idx="8716">
                  <c:v>1287.1600000000001</c:v>
                </c:pt>
                <c:pt idx="8717">
                  <c:v>1287.17</c:v>
                </c:pt>
                <c:pt idx="8718">
                  <c:v>1287.18</c:v>
                </c:pt>
                <c:pt idx="8719">
                  <c:v>1287.19</c:v>
                </c:pt>
                <c:pt idx="8720">
                  <c:v>1287.2</c:v>
                </c:pt>
                <c:pt idx="8721">
                  <c:v>1287.21</c:v>
                </c:pt>
                <c:pt idx="8722">
                  <c:v>1287.22</c:v>
                </c:pt>
                <c:pt idx="8723">
                  <c:v>1287.23</c:v>
                </c:pt>
                <c:pt idx="8724">
                  <c:v>1287.24</c:v>
                </c:pt>
                <c:pt idx="8725">
                  <c:v>1287.25</c:v>
                </c:pt>
                <c:pt idx="8726">
                  <c:v>1287.26</c:v>
                </c:pt>
                <c:pt idx="8727">
                  <c:v>1287.27</c:v>
                </c:pt>
                <c:pt idx="8728">
                  <c:v>1287.28</c:v>
                </c:pt>
                <c:pt idx="8729">
                  <c:v>1287.29</c:v>
                </c:pt>
                <c:pt idx="8730">
                  <c:v>1287.3</c:v>
                </c:pt>
                <c:pt idx="8731">
                  <c:v>1287.31</c:v>
                </c:pt>
                <c:pt idx="8732">
                  <c:v>1287.32</c:v>
                </c:pt>
                <c:pt idx="8733">
                  <c:v>1287.33</c:v>
                </c:pt>
                <c:pt idx="8734">
                  <c:v>1287.3399999999999</c:v>
                </c:pt>
                <c:pt idx="8735">
                  <c:v>1287.3499999999999</c:v>
                </c:pt>
                <c:pt idx="8736">
                  <c:v>1287.3599999999999</c:v>
                </c:pt>
                <c:pt idx="8737">
                  <c:v>1287.3699999999999</c:v>
                </c:pt>
                <c:pt idx="8738">
                  <c:v>1287.3800000000001</c:v>
                </c:pt>
                <c:pt idx="8739">
                  <c:v>1287.3900000000001</c:v>
                </c:pt>
                <c:pt idx="8740">
                  <c:v>1287.4000000000001</c:v>
                </c:pt>
                <c:pt idx="8741">
                  <c:v>1287.4100000000001</c:v>
                </c:pt>
                <c:pt idx="8742">
                  <c:v>1287.42</c:v>
                </c:pt>
                <c:pt idx="8743">
                  <c:v>1287.43</c:v>
                </c:pt>
                <c:pt idx="8744">
                  <c:v>1287.44</c:v>
                </c:pt>
                <c:pt idx="8745">
                  <c:v>1287.45</c:v>
                </c:pt>
                <c:pt idx="8746">
                  <c:v>1287.46</c:v>
                </c:pt>
                <c:pt idx="8747">
                  <c:v>1287.47</c:v>
                </c:pt>
                <c:pt idx="8748">
                  <c:v>1287.48</c:v>
                </c:pt>
                <c:pt idx="8749">
                  <c:v>1287.49</c:v>
                </c:pt>
                <c:pt idx="8750">
                  <c:v>1287.5</c:v>
                </c:pt>
                <c:pt idx="8751">
                  <c:v>1287.51</c:v>
                </c:pt>
                <c:pt idx="8752">
                  <c:v>1287.52</c:v>
                </c:pt>
                <c:pt idx="8753">
                  <c:v>1287.53</c:v>
                </c:pt>
                <c:pt idx="8754">
                  <c:v>1287.54</c:v>
                </c:pt>
                <c:pt idx="8755">
                  <c:v>1287.55</c:v>
                </c:pt>
                <c:pt idx="8756">
                  <c:v>1287.56</c:v>
                </c:pt>
                <c:pt idx="8757">
                  <c:v>1287.57</c:v>
                </c:pt>
                <c:pt idx="8758">
                  <c:v>1287.58</c:v>
                </c:pt>
                <c:pt idx="8759">
                  <c:v>1287.5899999999999</c:v>
                </c:pt>
                <c:pt idx="8760">
                  <c:v>1287.5999999999999</c:v>
                </c:pt>
                <c:pt idx="8761">
                  <c:v>1287.6099999999999</c:v>
                </c:pt>
                <c:pt idx="8762">
                  <c:v>1287.6199999999999</c:v>
                </c:pt>
                <c:pt idx="8763">
                  <c:v>1287.6300000000001</c:v>
                </c:pt>
                <c:pt idx="8764">
                  <c:v>1287.6400000000001</c:v>
                </c:pt>
                <c:pt idx="8765">
                  <c:v>1287.6500000000001</c:v>
                </c:pt>
                <c:pt idx="8766">
                  <c:v>1287.6600000000001</c:v>
                </c:pt>
                <c:pt idx="8767">
                  <c:v>1287.67</c:v>
                </c:pt>
                <c:pt idx="8768">
                  <c:v>1287.68</c:v>
                </c:pt>
                <c:pt idx="8769">
                  <c:v>1287.69</c:v>
                </c:pt>
                <c:pt idx="8770">
                  <c:v>1287.7</c:v>
                </c:pt>
                <c:pt idx="8771">
                  <c:v>1287.71</c:v>
                </c:pt>
                <c:pt idx="8772">
                  <c:v>1287.72</c:v>
                </c:pt>
                <c:pt idx="8773">
                  <c:v>1287.73</c:v>
                </c:pt>
                <c:pt idx="8774">
                  <c:v>1287.74</c:v>
                </c:pt>
                <c:pt idx="8775">
                  <c:v>1287.75</c:v>
                </c:pt>
                <c:pt idx="8776">
                  <c:v>1287.76</c:v>
                </c:pt>
                <c:pt idx="8777">
                  <c:v>1287.77</c:v>
                </c:pt>
                <c:pt idx="8778">
                  <c:v>1287.78</c:v>
                </c:pt>
                <c:pt idx="8779">
                  <c:v>1287.79</c:v>
                </c:pt>
                <c:pt idx="8780">
                  <c:v>1287.8</c:v>
                </c:pt>
                <c:pt idx="8781">
                  <c:v>1287.81</c:v>
                </c:pt>
                <c:pt idx="8782">
                  <c:v>1287.82</c:v>
                </c:pt>
                <c:pt idx="8783">
                  <c:v>1287.83</c:v>
                </c:pt>
                <c:pt idx="8784">
                  <c:v>1287.8399999999999</c:v>
                </c:pt>
                <c:pt idx="8785">
                  <c:v>1287.8499999999999</c:v>
                </c:pt>
                <c:pt idx="8786">
                  <c:v>1287.8599999999999</c:v>
                </c:pt>
                <c:pt idx="8787">
                  <c:v>1287.8699999999999</c:v>
                </c:pt>
                <c:pt idx="8788">
                  <c:v>1287.8800000000001</c:v>
                </c:pt>
                <c:pt idx="8789">
                  <c:v>1287.8900000000001</c:v>
                </c:pt>
                <c:pt idx="8790">
                  <c:v>1287.9000000000001</c:v>
                </c:pt>
                <c:pt idx="8791">
                  <c:v>1287.9100000000001</c:v>
                </c:pt>
                <c:pt idx="8792">
                  <c:v>1287.92</c:v>
                </c:pt>
                <c:pt idx="8793">
                  <c:v>1287.93</c:v>
                </c:pt>
                <c:pt idx="8794">
                  <c:v>1287.94</c:v>
                </c:pt>
                <c:pt idx="8795">
                  <c:v>1287.95</c:v>
                </c:pt>
                <c:pt idx="8796">
                  <c:v>1287.96</c:v>
                </c:pt>
                <c:pt idx="8797">
                  <c:v>1287.97</c:v>
                </c:pt>
                <c:pt idx="8798">
                  <c:v>1287.98</c:v>
                </c:pt>
                <c:pt idx="8799">
                  <c:v>1287.99</c:v>
                </c:pt>
                <c:pt idx="8800">
                  <c:v>1288</c:v>
                </c:pt>
                <c:pt idx="8801">
                  <c:v>1288.01</c:v>
                </c:pt>
                <c:pt idx="8802">
                  <c:v>1288.02</c:v>
                </c:pt>
                <c:pt idx="8803">
                  <c:v>1288.03</c:v>
                </c:pt>
                <c:pt idx="8804">
                  <c:v>1288.04</c:v>
                </c:pt>
                <c:pt idx="8805">
                  <c:v>1288.05</c:v>
                </c:pt>
                <c:pt idx="8806">
                  <c:v>1288.06</c:v>
                </c:pt>
                <c:pt idx="8807">
                  <c:v>1288.07</c:v>
                </c:pt>
                <c:pt idx="8808">
                  <c:v>1288.08</c:v>
                </c:pt>
                <c:pt idx="8809">
                  <c:v>1288.0899999999999</c:v>
                </c:pt>
                <c:pt idx="8810">
                  <c:v>1288.0999999999999</c:v>
                </c:pt>
                <c:pt idx="8811">
                  <c:v>1288.1099999999999</c:v>
                </c:pt>
                <c:pt idx="8812">
                  <c:v>1288.1199999999999</c:v>
                </c:pt>
                <c:pt idx="8813">
                  <c:v>1288.1300000000001</c:v>
                </c:pt>
                <c:pt idx="8814">
                  <c:v>1288.1400000000001</c:v>
                </c:pt>
                <c:pt idx="8815">
                  <c:v>1288.1500000000001</c:v>
                </c:pt>
                <c:pt idx="8816">
                  <c:v>1288.1600000000001</c:v>
                </c:pt>
                <c:pt idx="8817">
                  <c:v>1288.17</c:v>
                </c:pt>
                <c:pt idx="8818">
                  <c:v>1288.18</c:v>
                </c:pt>
                <c:pt idx="8819">
                  <c:v>1288.19</c:v>
                </c:pt>
                <c:pt idx="8820">
                  <c:v>1288.2</c:v>
                </c:pt>
                <c:pt idx="8821">
                  <c:v>1288.21</c:v>
                </c:pt>
                <c:pt idx="8822">
                  <c:v>1288.22</c:v>
                </c:pt>
                <c:pt idx="8823">
                  <c:v>1288.23</c:v>
                </c:pt>
                <c:pt idx="8824">
                  <c:v>1288.24</c:v>
                </c:pt>
                <c:pt idx="8825">
                  <c:v>1288.25</c:v>
                </c:pt>
                <c:pt idx="8826">
                  <c:v>1288.26</c:v>
                </c:pt>
                <c:pt idx="8827">
                  <c:v>1288.27</c:v>
                </c:pt>
                <c:pt idx="8828">
                  <c:v>1288.28</c:v>
                </c:pt>
                <c:pt idx="8829">
                  <c:v>1288.29</c:v>
                </c:pt>
                <c:pt idx="8830">
                  <c:v>1288.3</c:v>
                </c:pt>
                <c:pt idx="8831">
                  <c:v>1288.31</c:v>
                </c:pt>
                <c:pt idx="8832">
                  <c:v>1288.32</c:v>
                </c:pt>
                <c:pt idx="8833">
                  <c:v>1288.33</c:v>
                </c:pt>
                <c:pt idx="8834">
                  <c:v>1288.3399999999999</c:v>
                </c:pt>
                <c:pt idx="8835">
                  <c:v>1288.3499999999999</c:v>
                </c:pt>
                <c:pt idx="8836">
                  <c:v>1288.3599999999999</c:v>
                </c:pt>
                <c:pt idx="8837">
                  <c:v>1288.3699999999999</c:v>
                </c:pt>
                <c:pt idx="8838">
                  <c:v>1288.3800000000001</c:v>
                </c:pt>
                <c:pt idx="8839">
                  <c:v>1288.3900000000001</c:v>
                </c:pt>
                <c:pt idx="8840">
                  <c:v>1288.4000000000001</c:v>
                </c:pt>
                <c:pt idx="8841">
                  <c:v>1288.4100000000001</c:v>
                </c:pt>
                <c:pt idx="8842">
                  <c:v>1288.42</c:v>
                </c:pt>
                <c:pt idx="8843">
                  <c:v>1288.43</c:v>
                </c:pt>
                <c:pt idx="8844">
                  <c:v>1288.44</c:v>
                </c:pt>
                <c:pt idx="8845">
                  <c:v>1288.45</c:v>
                </c:pt>
                <c:pt idx="8846">
                  <c:v>1288.46</c:v>
                </c:pt>
                <c:pt idx="8847">
                  <c:v>1288.47</c:v>
                </c:pt>
                <c:pt idx="8848">
                  <c:v>1288.48</c:v>
                </c:pt>
                <c:pt idx="8849">
                  <c:v>1288.49</c:v>
                </c:pt>
                <c:pt idx="8850">
                  <c:v>1288.5</c:v>
                </c:pt>
                <c:pt idx="8851">
                  <c:v>1288.51</c:v>
                </c:pt>
                <c:pt idx="8852">
                  <c:v>1288.52</c:v>
                </c:pt>
                <c:pt idx="8853">
                  <c:v>1288.53</c:v>
                </c:pt>
                <c:pt idx="8854">
                  <c:v>1288.54</c:v>
                </c:pt>
                <c:pt idx="8855">
                  <c:v>1288.55</c:v>
                </c:pt>
                <c:pt idx="8856">
                  <c:v>1288.56</c:v>
                </c:pt>
                <c:pt idx="8857">
                  <c:v>1288.57</c:v>
                </c:pt>
                <c:pt idx="8858">
                  <c:v>1288.58</c:v>
                </c:pt>
                <c:pt idx="8859">
                  <c:v>1288.5899999999999</c:v>
                </c:pt>
                <c:pt idx="8860">
                  <c:v>1288.5999999999999</c:v>
                </c:pt>
                <c:pt idx="8861">
                  <c:v>1288.6099999999999</c:v>
                </c:pt>
                <c:pt idx="8862">
                  <c:v>1288.6199999999999</c:v>
                </c:pt>
                <c:pt idx="8863">
                  <c:v>1288.6300000000001</c:v>
                </c:pt>
                <c:pt idx="8864">
                  <c:v>1288.6400000000001</c:v>
                </c:pt>
                <c:pt idx="8865">
                  <c:v>1288.6500000000001</c:v>
                </c:pt>
                <c:pt idx="8866">
                  <c:v>1288.6600000000001</c:v>
                </c:pt>
                <c:pt idx="8867">
                  <c:v>1288.67</c:v>
                </c:pt>
                <c:pt idx="8868">
                  <c:v>1288.68</c:v>
                </c:pt>
                <c:pt idx="8869">
                  <c:v>1288.69</c:v>
                </c:pt>
                <c:pt idx="8870">
                  <c:v>1288.7</c:v>
                </c:pt>
                <c:pt idx="8871">
                  <c:v>1288.71</c:v>
                </c:pt>
                <c:pt idx="8872">
                  <c:v>1288.72</c:v>
                </c:pt>
                <c:pt idx="8873">
                  <c:v>1288.73</c:v>
                </c:pt>
                <c:pt idx="8874">
                  <c:v>1288.74</c:v>
                </c:pt>
                <c:pt idx="8875">
                  <c:v>1288.75</c:v>
                </c:pt>
                <c:pt idx="8876">
                  <c:v>1288.76</c:v>
                </c:pt>
                <c:pt idx="8877">
                  <c:v>1288.77</c:v>
                </c:pt>
                <c:pt idx="8878">
                  <c:v>1288.78</c:v>
                </c:pt>
                <c:pt idx="8879">
                  <c:v>1288.79</c:v>
                </c:pt>
                <c:pt idx="8880">
                  <c:v>1288.8</c:v>
                </c:pt>
                <c:pt idx="8881">
                  <c:v>1288.81</c:v>
                </c:pt>
                <c:pt idx="8882">
                  <c:v>1288.82</c:v>
                </c:pt>
                <c:pt idx="8883">
                  <c:v>1288.83</c:v>
                </c:pt>
                <c:pt idx="8884">
                  <c:v>1288.8399999999999</c:v>
                </c:pt>
                <c:pt idx="8885">
                  <c:v>1288.8499999999999</c:v>
                </c:pt>
                <c:pt idx="8886">
                  <c:v>1288.8599999999999</c:v>
                </c:pt>
                <c:pt idx="8887">
                  <c:v>1288.8699999999999</c:v>
                </c:pt>
                <c:pt idx="8888">
                  <c:v>1288.8800000000001</c:v>
                </c:pt>
                <c:pt idx="8889">
                  <c:v>1288.8900000000001</c:v>
                </c:pt>
                <c:pt idx="8890">
                  <c:v>1288.9000000000001</c:v>
                </c:pt>
                <c:pt idx="8891">
                  <c:v>1288.9100000000001</c:v>
                </c:pt>
                <c:pt idx="8892">
                  <c:v>1288.92</c:v>
                </c:pt>
                <c:pt idx="8893">
                  <c:v>1288.93</c:v>
                </c:pt>
                <c:pt idx="8894">
                  <c:v>1288.94</c:v>
                </c:pt>
                <c:pt idx="8895">
                  <c:v>1288.95</c:v>
                </c:pt>
                <c:pt idx="8896">
                  <c:v>1288.96</c:v>
                </c:pt>
                <c:pt idx="8897">
                  <c:v>1288.97</c:v>
                </c:pt>
                <c:pt idx="8898">
                  <c:v>1288.98</c:v>
                </c:pt>
                <c:pt idx="8899">
                  <c:v>1288.99</c:v>
                </c:pt>
                <c:pt idx="8900">
                  <c:v>1289</c:v>
                </c:pt>
                <c:pt idx="8901">
                  <c:v>1289.01</c:v>
                </c:pt>
                <c:pt idx="8902">
                  <c:v>1289.02</c:v>
                </c:pt>
                <c:pt idx="8903">
                  <c:v>1289.03</c:v>
                </c:pt>
                <c:pt idx="8904">
                  <c:v>1289.04</c:v>
                </c:pt>
                <c:pt idx="8905">
                  <c:v>1289.05</c:v>
                </c:pt>
                <c:pt idx="8906">
                  <c:v>1289.06</c:v>
                </c:pt>
                <c:pt idx="8907">
                  <c:v>1289.07</c:v>
                </c:pt>
                <c:pt idx="8908">
                  <c:v>1289.08</c:v>
                </c:pt>
                <c:pt idx="8909">
                  <c:v>1289.0899999999999</c:v>
                </c:pt>
                <c:pt idx="8910">
                  <c:v>1289.0999999999999</c:v>
                </c:pt>
                <c:pt idx="8911">
                  <c:v>1289.1099999999999</c:v>
                </c:pt>
                <c:pt idx="8912">
                  <c:v>1289.1199999999999</c:v>
                </c:pt>
                <c:pt idx="8913">
                  <c:v>1289.1300000000001</c:v>
                </c:pt>
                <c:pt idx="8914">
                  <c:v>1289.1400000000001</c:v>
                </c:pt>
                <c:pt idx="8915">
                  <c:v>1289.1500000000001</c:v>
                </c:pt>
                <c:pt idx="8916">
                  <c:v>1289.1600000000001</c:v>
                </c:pt>
                <c:pt idx="8917">
                  <c:v>1289.17</c:v>
                </c:pt>
                <c:pt idx="8918">
                  <c:v>1289.18</c:v>
                </c:pt>
                <c:pt idx="8919">
                  <c:v>1289.19</c:v>
                </c:pt>
                <c:pt idx="8920">
                  <c:v>1289.2</c:v>
                </c:pt>
                <c:pt idx="8921">
                  <c:v>1289.21</c:v>
                </c:pt>
                <c:pt idx="8922">
                  <c:v>1289.22</c:v>
                </c:pt>
                <c:pt idx="8923">
                  <c:v>1289.23</c:v>
                </c:pt>
                <c:pt idx="8924">
                  <c:v>1289.24</c:v>
                </c:pt>
                <c:pt idx="8925">
                  <c:v>1289.25</c:v>
                </c:pt>
                <c:pt idx="8926">
                  <c:v>1289.26</c:v>
                </c:pt>
                <c:pt idx="8927">
                  <c:v>1289.27</c:v>
                </c:pt>
                <c:pt idx="8928">
                  <c:v>1289.28</c:v>
                </c:pt>
                <c:pt idx="8929">
                  <c:v>1289.29</c:v>
                </c:pt>
                <c:pt idx="8930">
                  <c:v>1289.3</c:v>
                </c:pt>
                <c:pt idx="8931">
                  <c:v>1289.31</c:v>
                </c:pt>
                <c:pt idx="8932">
                  <c:v>1289.32</c:v>
                </c:pt>
                <c:pt idx="8933">
                  <c:v>1289.33</c:v>
                </c:pt>
                <c:pt idx="8934">
                  <c:v>1289.3399999999999</c:v>
                </c:pt>
                <c:pt idx="8935">
                  <c:v>1289.3499999999999</c:v>
                </c:pt>
                <c:pt idx="8936">
                  <c:v>1289.3599999999999</c:v>
                </c:pt>
                <c:pt idx="8937">
                  <c:v>1289.3699999999999</c:v>
                </c:pt>
                <c:pt idx="8938">
                  <c:v>1289.3800000000001</c:v>
                </c:pt>
                <c:pt idx="8939">
                  <c:v>1289.3900000000001</c:v>
                </c:pt>
                <c:pt idx="8940">
                  <c:v>1289.4000000000001</c:v>
                </c:pt>
                <c:pt idx="8941">
                  <c:v>1289.4100000000001</c:v>
                </c:pt>
                <c:pt idx="8942">
                  <c:v>1289.42</c:v>
                </c:pt>
                <c:pt idx="8943">
                  <c:v>1289.43</c:v>
                </c:pt>
                <c:pt idx="8944">
                  <c:v>1289.44</c:v>
                </c:pt>
                <c:pt idx="8945">
                  <c:v>1289.45</c:v>
                </c:pt>
                <c:pt idx="8946">
                  <c:v>1289.46</c:v>
                </c:pt>
                <c:pt idx="8947">
                  <c:v>1289.47</c:v>
                </c:pt>
                <c:pt idx="8948">
                  <c:v>1289.48</c:v>
                </c:pt>
                <c:pt idx="8949">
                  <c:v>1289.49</c:v>
                </c:pt>
                <c:pt idx="8950">
                  <c:v>1289.5</c:v>
                </c:pt>
                <c:pt idx="8951">
                  <c:v>1289.51</c:v>
                </c:pt>
                <c:pt idx="8952">
                  <c:v>1289.52</c:v>
                </c:pt>
                <c:pt idx="8953">
                  <c:v>1289.53</c:v>
                </c:pt>
                <c:pt idx="8954">
                  <c:v>1289.54</c:v>
                </c:pt>
                <c:pt idx="8955">
                  <c:v>1289.55</c:v>
                </c:pt>
                <c:pt idx="8956">
                  <c:v>1289.56</c:v>
                </c:pt>
                <c:pt idx="8957">
                  <c:v>1289.57</c:v>
                </c:pt>
                <c:pt idx="8958">
                  <c:v>1289.58</c:v>
                </c:pt>
                <c:pt idx="8959">
                  <c:v>1289.5899999999999</c:v>
                </c:pt>
                <c:pt idx="8960">
                  <c:v>1289.5999999999999</c:v>
                </c:pt>
                <c:pt idx="8961">
                  <c:v>1289.6099999999999</c:v>
                </c:pt>
                <c:pt idx="8962">
                  <c:v>1289.6199999999999</c:v>
                </c:pt>
                <c:pt idx="8963">
                  <c:v>1289.6300000000001</c:v>
                </c:pt>
                <c:pt idx="8964">
                  <c:v>1289.6400000000001</c:v>
                </c:pt>
                <c:pt idx="8965">
                  <c:v>1289.6500000000001</c:v>
                </c:pt>
                <c:pt idx="8966">
                  <c:v>1289.6600000000001</c:v>
                </c:pt>
                <c:pt idx="8967">
                  <c:v>1289.67</c:v>
                </c:pt>
                <c:pt idx="8968">
                  <c:v>1289.68</c:v>
                </c:pt>
                <c:pt idx="8969">
                  <c:v>1289.69</c:v>
                </c:pt>
                <c:pt idx="8970">
                  <c:v>1289.7</c:v>
                </c:pt>
                <c:pt idx="8971">
                  <c:v>1289.71</c:v>
                </c:pt>
                <c:pt idx="8972">
                  <c:v>1289.72</c:v>
                </c:pt>
                <c:pt idx="8973">
                  <c:v>1289.73</c:v>
                </c:pt>
                <c:pt idx="8974">
                  <c:v>1289.74</c:v>
                </c:pt>
                <c:pt idx="8975">
                  <c:v>1289.75</c:v>
                </c:pt>
                <c:pt idx="8976">
                  <c:v>1289.76</c:v>
                </c:pt>
                <c:pt idx="8977">
                  <c:v>1289.77</c:v>
                </c:pt>
                <c:pt idx="8978">
                  <c:v>1289.78</c:v>
                </c:pt>
                <c:pt idx="8979">
                  <c:v>1289.79</c:v>
                </c:pt>
                <c:pt idx="8980">
                  <c:v>1289.8</c:v>
                </c:pt>
                <c:pt idx="8981">
                  <c:v>1289.81</c:v>
                </c:pt>
                <c:pt idx="8982">
                  <c:v>1289.82</c:v>
                </c:pt>
                <c:pt idx="8983">
                  <c:v>1289.83</c:v>
                </c:pt>
                <c:pt idx="8984">
                  <c:v>1289.8399999999999</c:v>
                </c:pt>
                <c:pt idx="8985">
                  <c:v>1289.8499999999999</c:v>
                </c:pt>
                <c:pt idx="8986">
                  <c:v>1289.8599999999999</c:v>
                </c:pt>
                <c:pt idx="8987">
                  <c:v>1289.8699999999999</c:v>
                </c:pt>
                <c:pt idx="8988">
                  <c:v>1289.8800000000001</c:v>
                </c:pt>
                <c:pt idx="8989">
                  <c:v>1289.8900000000001</c:v>
                </c:pt>
                <c:pt idx="8990">
                  <c:v>1289.9000000000001</c:v>
                </c:pt>
                <c:pt idx="8991">
                  <c:v>1289.9100000000001</c:v>
                </c:pt>
                <c:pt idx="8992">
                  <c:v>1289.92</c:v>
                </c:pt>
                <c:pt idx="8993">
                  <c:v>1289.93</c:v>
                </c:pt>
                <c:pt idx="8994">
                  <c:v>1289.94</c:v>
                </c:pt>
                <c:pt idx="8995">
                  <c:v>1289.95</c:v>
                </c:pt>
                <c:pt idx="8996">
                  <c:v>1289.96</c:v>
                </c:pt>
                <c:pt idx="8997">
                  <c:v>1289.97</c:v>
                </c:pt>
                <c:pt idx="8998">
                  <c:v>1289.98</c:v>
                </c:pt>
                <c:pt idx="8999">
                  <c:v>1289.99</c:v>
                </c:pt>
                <c:pt idx="9000">
                  <c:v>1290</c:v>
                </c:pt>
                <c:pt idx="9001">
                  <c:v>1290.01</c:v>
                </c:pt>
                <c:pt idx="9002">
                  <c:v>1290.02</c:v>
                </c:pt>
                <c:pt idx="9003">
                  <c:v>1290.03</c:v>
                </c:pt>
                <c:pt idx="9004">
                  <c:v>1290.04</c:v>
                </c:pt>
                <c:pt idx="9005">
                  <c:v>1290.05</c:v>
                </c:pt>
                <c:pt idx="9006">
                  <c:v>1290.06</c:v>
                </c:pt>
                <c:pt idx="9007">
                  <c:v>1290.07</c:v>
                </c:pt>
                <c:pt idx="9008">
                  <c:v>1290.08</c:v>
                </c:pt>
                <c:pt idx="9009">
                  <c:v>1290.0899999999999</c:v>
                </c:pt>
                <c:pt idx="9010">
                  <c:v>1290.0999999999999</c:v>
                </c:pt>
                <c:pt idx="9011">
                  <c:v>1290.1099999999999</c:v>
                </c:pt>
                <c:pt idx="9012">
                  <c:v>1290.1199999999999</c:v>
                </c:pt>
                <c:pt idx="9013">
                  <c:v>1290.1300000000001</c:v>
                </c:pt>
                <c:pt idx="9014">
                  <c:v>1290.1400000000001</c:v>
                </c:pt>
                <c:pt idx="9015">
                  <c:v>1290.1500000000001</c:v>
                </c:pt>
                <c:pt idx="9016">
                  <c:v>1290.1600000000001</c:v>
                </c:pt>
                <c:pt idx="9017">
                  <c:v>1290.17</c:v>
                </c:pt>
                <c:pt idx="9018">
                  <c:v>1290.18</c:v>
                </c:pt>
                <c:pt idx="9019">
                  <c:v>1290.19</c:v>
                </c:pt>
                <c:pt idx="9020">
                  <c:v>1290.2</c:v>
                </c:pt>
                <c:pt idx="9021">
                  <c:v>1290.21</c:v>
                </c:pt>
                <c:pt idx="9022">
                  <c:v>1290.22</c:v>
                </c:pt>
                <c:pt idx="9023">
                  <c:v>1290.23</c:v>
                </c:pt>
                <c:pt idx="9024">
                  <c:v>1290.24</c:v>
                </c:pt>
                <c:pt idx="9025">
                  <c:v>1290.25</c:v>
                </c:pt>
                <c:pt idx="9026">
                  <c:v>1290.26</c:v>
                </c:pt>
                <c:pt idx="9027">
                  <c:v>1290.27</c:v>
                </c:pt>
                <c:pt idx="9028">
                  <c:v>1290.28</c:v>
                </c:pt>
                <c:pt idx="9029">
                  <c:v>1290.29</c:v>
                </c:pt>
                <c:pt idx="9030">
                  <c:v>1290.3</c:v>
                </c:pt>
                <c:pt idx="9031">
                  <c:v>1290.31</c:v>
                </c:pt>
                <c:pt idx="9032">
                  <c:v>1290.32</c:v>
                </c:pt>
                <c:pt idx="9033">
                  <c:v>1290.33</c:v>
                </c:pt>
                <c:pt idx="9034">
                  <c:v>1290.3399999999999</c:v>
                </c:pt>
                <c:pt idx="9035">
                  <c:v>1290.3499999999999</c:v>
                </c:pt>
                <c:pt idx="9036">
                  <c:v>1290.3599999999999</c:v>
                </c:pt>
                <c:pt idx="9037">
                  <c:v>1290.3699999999999</c:v>
                </c:pt>
                <c:pt idx="9038">
                  <c:v>1290.3800000000001</c:v>
                </c:pt>
                <c:pt idx="9039">
                  <c:v>1290.3900000000001</c:v>
                </c:pt>
                <c:pt idx="9040">
                  <c:v>1290.4000000000001</c:v>
                </c:pt>
                <c:pt idx="9041">
                  <c:v>1290.4100000000001</c:v>
                </c:pt>
                <c:pt idx="9042">
                  <c:v>1290.42</c:v>
                </c:pt>
                <c:pt idx="9043">
                  <c:v>1290.43</c:v>
                </c:pt>
                <c:pt idx="9044">
                  <c:v>1290.44</c:v>
                </c:pt>
                <c:pt idx="9045">
                  <c:v>1290.45</c:v>
                </c:pt>
                <c:pt idx="9046">
                  <c:v>1290.46</c:v>
                </c:pt>
                <c:pt idx="9047">
                  <c:v>1290.47</c:v>
                </c:pt>
                <c:pt idx="9048">
                  <c:v>1290.48</c:v>
                </c:pt>
                <c:pt idx="9049">
                  <c:v>1290.49</c:v>
                </c:pt>
                <c:pt idx="9050">
                  <c:v>1290.5</c:v>
                </c:pt>
                <c:pt idx="9051">
                  <c:v>1290.51</c:v>
                </c:pt>
                <c:pt idx="9052">
                  <c:v>1290.52</c:v>
                </c:pt>
                <c:pt idx="9053">
                  <c:v>1290.53</c:v>
                </c:pt>
                <c:pt idx="9054">
                  <c:v>1290.54</c:v>
                </c:pt>
                <c:pt idx="9055">
                  <c:v>1290.55</c:v>
                </c:pt>
                <c:pt idx="9056">
                  <c:v>1290.56</c:v>
                </c:pt>
                <c:pt idx="9057">
                  <c:v>1290.57</c:v>
                </c:pt>
                <c:pt idx="9058">
                  <c:v>1290.58</c:v>
                </c:pt>
                <c:pt idx="9059">
                  <c:v>1290.5899999999999</c:v>
                </c:pt>
                <c:pt idx="9060">
                  <c:v>1290.5999999999999</c:v>
                </c:pt>
                <c:pt idx="9061">
                  <c:v>1290.6099999999999</c:v>
                </c:pt>
                <c:pt idx="9062">
                  <c:v>1290.6199999999999</c:v>
                </c:pt>
                <c:pt idx="9063">
                  <c:v>1290.6300000000001</c:v>
                </c:pt>
                <c:pt idx="9064">
                  <c:v>1290.6400000000001</c:v>
                </c:pt>
                <c:pt idx="9065">
                  <c:v>1290.6500000000001</c:v>
                </c:pt>
                <c:pt idx="9066">
                  <c:v>1290.6600000000001</c:v>
                </c:pt>
                <c:pt idx="9067">
                  <c:v>1290.67</c:v>
                </c:pt>
                <c:pt idx="9068">
                  <c:v>1290.68</c:v>
                </c:pt>
                <c:pt idx="9069">
                  <c:v>1290.69</c:v>
                </c:pt>
                <c:pt idx="9070">
                  <c:v>1290.7</c:v>
                </c:pt>
                <c:pt idx="9071">
                  <c:v>1290.71</c:v>
                </c:pt>
                <c:pt idx="9072">
                  <c:v>1290.72</c:v>
                </c:pt>
                <c:pt idx="9073">
                  <c:v>1290.73</c:v>
                </c:pt>
                <c:pt idx="9074">
                  <c:v>1290.74</c:v>
                </c:pt>
                <c:pt idx="9075">
                  <c:v>1290.75</c:v>
                </c:pt>
                <c:pt idx="9076">
                  <c:v>1290.76</c:v>
                </c:pt>
                <c:pt idx="9077">
                  <c:v>1290.77</c:v>
                </c:pt>
                <c:pt idx="9078">
                  <c:v>1290.78</c:v>
                </c:pt>
                <c:pt idx="9079">
                  <c:v>1290.79</c:v>
                </c:pt>
                <c:pt idx="9080">
                  <c:v>1290.8</c:v>
                </c:pt>
                <c:pt idx="9081">
                  <c:v>1290.81</c:v>
                </c:pt>
                <c:pt idx="9082">
                  <c:v>1290.82</c:v>
                </c:pt>
                <c:pt idx="9083">
                  <c:v>1290.83</c:v>
                </c:pt>
                <c:pt idx="9084">
                  <c:v>1290.8399999999999</c:v>
                </c:pt>
                <c:pt idx="9085">
                  <c:v>1290.8499999999999</c:v>
                </c:pt>
                <c:pt idx="9086">
                  <c:v>1290.8599999999999</c:v>
                </c:pt>
                <c:pt idx="9087">
                  <c:v>1290.8699999999999</c:v>
                </c:pt>
                <c:pt idx="9088">
                  <c:v>1290.8800000000001</c:v>
                </c:pt>
                <c:pt idx="9089">
                  <c:v>1290.8900000000001</c:v>
                </c:pt>
                <c:pt idx="9090">
                  <c:v>1290.9000000000001</c:v>
                </c:pt>
                <c:pt idx="9091">
                  <c:v>1290.9100000000001</c:v>
                </c:pt>
                <c:pt idx="9092">
                  <c:v>1290.92</c:v>
                </c:pt>
                <c:pt idx="9093">
                  <c:v>1290.93</c:v>
                </c:pt>
                <c:pt idx="9094">
                  <c:v>1290.94</c:v>
                </c:pt>
                <c:pt idx="9095">
                  <c:v>1290.95</c:v>
                </c:pt>
                <c:pt idx="9096">
                  <c:v>1290.96</c:v>
                </c:pt>
                <c:pt idx="9097">
                  <c:v>1290.97</c:v>
                </c:pt>
                <c:pt idx="9098">
                  <c:v>1290.98</c:v>
                </c:pt>
                <c:pt idx="9099">
                  <c:v>1290.99</c:v>
                </c:pt>
                <c:pt idx="9100">
                  <c:v>1291</c:v>
                </c:pt>
                <c:pt idx="9101">
                  <c:v>1291.01</c:v>
                </c:pt>
                <c:pt idx="9102">
                  <c:v>1291.02</c:v>
                </c:pt>
                <c:pt idx="9103">
                  <c:v>1291.03</c:v>
                </c:pt>
                <c:pt idx="9104">
                  <c:v>1291.04</c:v>
                </c:pt>
                <c:pt idx="9105">
                  <c:v>1291.05</c:v>
                </c:pt>
                <c:pt idx="9106">
                  <c:v>1291.06</c:v>
                </c:pt>
                <c:pt idx="9107">
                  <c:v>1291.07</c:v>
                </c:pt>
                <c:pt idx="9108">
                  <c:v>1291.08</c:v>
                </c:pt>
                <c:pt idx="9109">
                  <c:v>1291.0899999999999</c:v>
                </c:pt>
                <c:pt idx="9110">
                  <c:v>1291.0999999999999</c:v>
                </c:pt>
                <c:pt idx="9111">
                  <c:v>1291.1099999999999</c:v>
                </c:pt>
                <c:pt idx="9112">
                  <c:v>1291.1199999999999</c:v>
                </c:pt>
                <c:pt idx="9113">
                  <c:v>1291.1300000000001</c:v>
                </c:pt>
                <c:pt idx="9114">
                  <c:v>1291.1400000000001</c:v>
                </c:pt>
                <c:pt idx="9115">
                  <c:v>1291.1500000000001</c:v>
                </c:pt>
                <c:pt idx="9116">
                  <c:v>1291.1600000000001</c:v>
                </c:pt>
                <c:pt idx="9117">
                  <c:v>1291.17</c:v>
                </c:pt>
                <c:pt idx="9118">
                  <c:v>1291.18</c:v>
                </c:pt>
                <c:pt idx="9119">
                  <c:v>1291.19</c:v>
                </c:pt>
                <c:pt idx="9120">
                  <c:v>1291.2</c:v>
                </c:pt>
                <c:pt idx="9121">
                  <c:v>1291.21</c:v>
                </c:pt>
                <c:pt idx="9122">
                  <c:v>1291.22</c:v>
                </c:pt>
                <c:pt idx="9123">
                  <c:v>1291.23</c:v>
                </c:pt>
                <c:pt idx="9124">
                  <c:v>1291.24</c:v>
                </c:pt>
                <c:pt idx="9125">
                  <c:v>1291.25</c:v>
                </c:pt>
                <c:pt idx="9126">
                  <c:v>1291.26</c:v>
                </c:pt>
                <c:pt idx="9127">
                  <c:v>1291.27</c:v>
                </c:pt>
                <c:pt idx="9128">
                  <c:v>1291.28</c:v>
                </c:pt>
                <c:pt idx="9129">
                  <c:v>1291.29</c:v>
                </c:pt>
                <c:pt idx="9130">
                  <c:v>1291.3</c:v>
                </c:pt>
                <c:pt idx="9131">
                  <c:v>1291.31</c:v>
                </c:pt>
                <c:pt idx="9132">
                  <c:v>1291.32</c:v>
                </c:pt>
                <c:pt idx="9133">
                  <c:v>1291.33</c:v>
                </c:pt>
                <c:pt idx="9134">
                  <c:v>1291.3399999999999</c:v>
                </c:pt>
                <c:pt idx="9135">
                  <c:v>1291.3499999999999</c:v>
                </c:pt>
                <c:pt idx="9136">
                  <c:v>1291.3599999999999</c:v>
                </c:pt>
                <c:pt idx="9137">
                  <c:v>1291.3699999999999</c:v>
                </c:pt>
                <c:pt idx="9138">
                  <c:v>1291.3800000000001</c:v>
                </c:pt>
                <c:pt idx="9139">
                  <c:v>1291.3900000000001</c:v>
                </c:pt>
                <c:pt idx="9140">
                  <c:v>1291.4000000000001</c:v>
                </c:pt>
                <c:pt idx="9141">
                  <c:v>1291.4100000000001</c:v>
                </c:pt>
                <c:pt idx="9142">
                  <c:v>1291.42</c:v>
                </c:pt>
                <c:pt idx="9143">
                  <c:v>1291.43</c:v>
                </c:pt>
                <c:pt idx="9144">
                  <c:v>1291.44</c:v>
                </c:pt>
                <c:pt idx="9145">
                  <c:v>1291.45</c:v>
                </c:pt>
                <c:pt idx="9146">
                  <c:v>1291.46</c:v>
                </c:pt>
                <c:pt idx="9147">
                  <c:v>1291.47</c:v>
                </c:pt>
                <c:pt idx="9148">
                  <c:v>1291.48</c:v>
                </c:pt>
                <c:pt idx="9149">
                  <c:v>1291.49</c:v>
                </c:pt>
                <c:pt idx="9150">
                  <c:v>1291.5</c:v>
                </c:pt>
                <c:pt idx="9151">
                  <c:v>1291.51</c:v>
                </c:pt>
                <c:pt idx="9152">
                  <c:v>1291.52</c:v>
                </c:pt>
                <c:pt idx="9153">
                  <c:v>1291.53</c:v>
                </c:pt>
                <c:pt idx="9154">
                  <c:v>1291.54</c:v>
                </c:pt>
                <c:pt idx="9155">
                  <c:v>1291.55</c:v>
                </c:pt>
                <c:pt idx="9156">
                  <c:v>1291.56</c:v>
                </c:pt>
                <c:pt idx="9157">
                  <c:v>1291.57</c:v>
                </c:pt>
                <c:pt idx="9158">
                  <c:v>1291.58</c:v>
                </c:pt>
                <c:pt idx="9159">
                  <c:v>1291.5899999999999</c:v>
                </c:pt>
                <c:pt idx="9160">
                  <c:v>1291.5999999999999</c:v>
                </c:pt>
                <c:pt idx="9161">
                  <c:v>1291.6099999999999</c:v>
                </c:pt>
                <c:pt idx="9162">
                  <c:v>1291.6199999999999</c:v>
                </c:pt>
                <c:pt idx="9163">
                  <c:v>1291.6300000000001</c:v>
                </c:pt>
                <c:pt idx="9164">
                  <c:v>1291.6400000000001</c:v>
                </c:pt>
                <c:pt idx="9165">
                  <c:v>1291.6500000000001</c:v>
                </c:pt>
                <c:pt idx="9166">
                  <c:v>1291.6600000000001</c:v>
                </c:pt>
                <c:pt idx="9167">
                  <c:v>1291.67</c:v>
                </c:pt>
                <c:pt idx="9168">
                  <c:v>1291.68</c:v>
                </c:pt>
                <c:pt idx="9169">
                  <c:v>1291.69</c:v>
                </c:pt>
                <c:pt idx="9170">
                  <c:v>1291.7</c:v>
                </c:pt>
                <c:pt idx="9171">
                  <c:v>1291.71</c:v>
                </c:pt>
                <c:pt idx="9172">
                  <c:v>1291.72</c:v>
                </c:pt>
                <c:pt idx="9173">
                  <c:v>1291.73</c:v>
                </c:pt>
                <c:pt idx="9174">
                  <c:v>1291.74</c:v>
                </c:pt>
                <c:pt idx="9175">
                  <c:v>1291.75</c:v>
                </c:pt>
                <c:pt idx="9176">
                  <c:v>1291.76</c:v>
                </c:pt>
                <c:pt idx="9177">
                  <c:v>1291.77</c:v>
                </c:pt>
                <c:pt idx="9178">
                  <c:v>1291.78</c:v>
                </c:pt>
                <c:pt idx="9179">
                  <c:v>1291.79</c:v>
                </c:pt>
                <c:pt idx="9180">
                  <c:v>1291.8</c:v>
                </c:pt>
                <c:pt idx="9181">
                  <c:v>1291.81</c:v>
                </c:pt>
                <c:pt idx="9182">
                  <c:v>1291.82</c:v>
                </c:pt>
                <c:pt idx="9183">
                  <c:v>1291.83</c:v>
                </c:pt>
                <c:pt idx="9184">
                  <c:v>1291.8399999999999</c:v>
                </c:pt>
                <c:pt idx="9185">
                  <c:v>1291.8499999999999</c:v>
                </c:pt>
                <c:pt idx="9186">
                  <c:v>1291.8599999999999</c:v>
                </c:pt>
                <c:pt idx="9187">
                  <c:v>1291.8699999999999</c:v>
                </c:pt>
                <c:pt idx="9188">
                  <c:v>1291.8800000000001</c:v>
                </c:pt>
                <c:pt idx="9189">
                  <c:v>1291.8900000000001</c:v>
                </c:pt>
                <c:pt idx="9190">
                  <c:v>1291.9000000000001</c:v>
                </c:pt>
                <c:pt idx="9191">
                  <c:v>1291.9100000000001</c:v>
                </c:pt>
                <c:pt idx="9192">
                  <c:v>1291.92</c:v>
                </c:pt>
                <c:pt idx="9193">
                  <c:v>1291.93</c:v>
                </c:pt>
                <c:pt idx="9194">
                  <c:v>1291.94</c:v>
                </c:pt>
                <c:pt idx="9195">
                  <c:v>1291.95</c:v>
                </c:pt>
                <c:pt idx="9196">
                  <c:v>1291.96</c:v>
                </c:pt>
                <c:pt idx="9197">
                  <c:v>1291.97</c:v>
                </c:pt>
                <c:pt idx="9198">
                  <c:v>1291.98</c:v>
                </c:pt>
                <c:pt idx="9199">
                  <c:v>1291.99</c:v>
                </c:pt>
                <c:pt idx="9200">
                  <c:v>1292</c:v>
                </c:pt>
                <c:pt idx="9201">
                  <c:v>1292.01</c:v>
                </c:pt>
                <c:pt idx="9202">
                  <c:v>1292.02</c:v>
                </c:pt>
                <c:pt idx="9203">
                  <c:v>1292.03</c:v>
                </c:pt>
                <c:pt idx="9204">
                  <c:v>1292.04</c:v>
                </c:pt>
                <c:pt idx="9205">
                  <c:v>1292.05</c:v>
                </c:pt>
                <c:pt idx="9206">
                  <c:v>1292.06</c:v>
                </c:pt>
                <c:pt idx="9207">
                  <c:v>1292.07</c:v>
                </c:pt>
                <c:pt idx="9208">
                  <c:v>1292.08</c:v>
                </c:pt>
                <c:pt idx="9209">
                  <c:v>1292.0899999999999</c:v>
                </c:pt>
                <c:pt idx="9210">
                  <c:v>1292.0999999999999</c:v>
                </c:pt>
                <c:pt idx="9211">
                  <c:v>1292.1099999999999</c:v>
                </c:pt>
                <c:pt idx="9212">
                  <c:v>1292.1199999999999</c:v>
                </c:pt>
                <c:pt idx="9213">
                  <c:v>1292.1300000000001</c:v>
                </c:pt>
                <c:pt idx="9214">
                  <c:v>1292.1400000000001</c:v>
                </c:pt>
                <c:pt idx="9215">
                  <c:v>1292.1500000000001</c:v>
                </c:pt>
                <c:pt idx="9216">
                  <c:v>1292.1600000000001</c:v>
                </c:pt>
                <c:pt idx="9217">
                  <c:v>1292.17</c:v>
                </c:pt>
                <c:pt idx="9218">
                  <c:v>1292.18</c:v>
                </c:pt>
                <c:pt idx="9219">
                  <c:v>1292.19</c:v>
                </c:pt>
                <c:pt idx="9220">
                  <c:v>1292.2</c:v>
                </c:pt>
                <c:pt idx="9221">
                  <c:v>1292.21</c:v>
                </c:pt>
                <c:pt idx="9222">
                  <c:v>1292.22</c:v>
                </c:pt>
                <c:pt idx="9223">
                  <c:v>1292.23</c:v>
                </c:pt>
                <c:pt idx="9224">
                  <c:v>1292.24</c:v>
                </c:pt>
                <c:pt idx="9225">
                  <c:v>1292.25</c:v>
                </c:pt>
                <c:pt idx="9226">
                  <c:v>1292.26</c:v>
                </c:pt>
                <c:pt idx="9227">
                  <c:v>1292.27</c:v>
                </c:pt>
                <c:pt idx="9228">
                  <c:v>1292.28</c:v>
                </c:pt>
                <c:pt idx="9229">
                  <c:v>1292.29</c:v>
                </c:pt>
                <c:pt idx="9230">
                  <c:v>1292.3</c:v>
                </c:pt>
                <c:pt idx="9231">
                  <c:v>1292.31</c:v>
                </c:pt>
                <c:pt idx="9232">
                  <c:v>1292.32</c:v>
                </c:pt>
                <c:pt idx="9233">
                  <c:v>1292.33</c:v>
                </c:pt>
                <c:pt idx="9234">
                  <c:v>1292.3399999999999</c:v>
                </c:pt>
                <c:pt idx="9235">
                  <c:v>1292.3499999999999</c:v>
                </c:pt>
                <c:pt idx="9236">
                  <c:v>1292.3599999999999</c:v>
                </c:pt>
                <c:pt idx="9237">
                  <c:v>1292.3699999999999</c:v>
                </c:pt>
                <c:pt idx="9238">
                  <c:v>1292.3800000000001</c:v>
                </c:pt>
                <c:pt idx="9239">
                  <c:v>1292.3900000000001</c:v>
                </c:pt>
                <c:pt idx="9240">
                  <c:v>1292.4000000000001</c:v>
                </c:pt>
                <c:pt idx="9241">
                  <c:v>1292.4100000000001</c:v>
                </c:pt>
                <c:pt idx="9242">
                  <c:v>1292.42</c:v>
                </c:pt>
                <c:pt idx="9243">
                  <c:v>1292.43</c:v>
                </c:pt>
                <c:pt idx="9244">
                  <c:v>1292.44</c:v>
                </c:pt>
                <c:pt idx="9245">
                  <c:v>1292.45</c:v>
                </c:pt>
                <c:pt idx="9246">
                  <c:v>1292.46</c:v>
                </c:pt>
                <c:pt idx="9247">
                  <c:v>1292.47</c:v>
                </c:pt>
                <c:pt idx="9248">
                  <c:v>1292.48</c:v>
                </c:pt>
                <c:pt idx="9249">
                  <c:v>1292.49</c:v>
                </c:pt>
                <c:pt idx="9250">
                  <c:v>1292.5</c:v>
                </c:pt>
                <c:pt idx="9251">
                  <c:v>1292.51</c:v>
                </c:pt>
                <c:pt idx="9252">
                  <c:v>1292.52</c:v>
                </c:pt>
                <c:pt idx="9253">
                  <c:v>1292.53</c:v>
                </c:pt>
                <c:pt idx="9254">
                  <c:v>1292.54</c:v>
                </c:pt>
                <c:pt idx="9255">
                  <c:v>1292.55</c:v>
                </c:pt>
                <c:pt idx="9256">
                  <c:v>1292.56</c:v>
                </c:pt>
                <c:pt idx="9257">
                  <c:v>1292.57</c:v>
                </c:pt>
                <c:pt idx="9258">
                  <c:v>1292.58</c:v>
                </c:pt>
                <c:pt idx="9259">
                  <c:v>1292.5899999999999</c:v>
                </c:pt>
                <c:pt idx="9260">
                  <c:v>1292.5999999999999</c:v>
                </c:pt>
                <c:pt idx="9261">
                  <c:v>1292.6099999999999</c:v>
                </c:pt>
                <c:pt idx="9262">
                  <c:v>1292.6199999999999</c:v>
                </c:pt>
                <c:pt idx="9263">
                  <c:v>1292.6300000000001</c:v>
                </c:pt>
                <c:pt idx="9264">
                  <c:v>1292.6400000000001</c:v>
                </c:pt>
                <c:pt idx="9265">
                  <c:v>1292.6500000000001</c:v>
                </c:pt>
                <c:pt idx="9266">
                  <c:v>1292.6600000000001</c:v>
                </c:pt>
                <c:pt idx="9267">
                  <c:v>1292.67</c:v>
                </c:pt>
                <c:pt idx="9268">
                  <c:v>1292.68</c:v>
                </c:pt>
                <c:pt idx="9269">
                  <c:v>1292.69</c:v>
                </c:pt>
                <c:pt idx="9270">
                  <c:v>1292.7</c:v>
                </c:pt>
                <c:pt idx="9271">
                  <c:v>1292.71</c:v>
                </c:pt>
                <c:pt idx="9272">
                  <c:v>1292.72</c:v>
                </c:pt>
                <c:pt idx="9273">
                  <c:v>1292.73</c:v>
                </c:pt>
                <c:pt idx="9274">
                  <c:v>1292.74</c:v>
                </c:pt>
                <c:pt idx="9275">
                  <c:v>1292.75</c:v>
                </c:pt>
                <c:pt idx="9276">
                  <c:v>1292.76</c:v>
                </c:pt>
                <c:pt idx="9277">
                  <c:v>1292.77</c:v>
                </c:pt>
                <c:pt idx="9278">
                  <c:v>1292.78</c:v>
                </c:pt>
                <c:pt idx="9279">
                  <c:v>1292.79</c:v>
                </c:pt>
                <c:pt idx="9280">
                  <c:v>1292.8</c:v>
                </c:pt>
                <c:pt idx="9281">
                  <c:v>1292.81</c:v>
                </c:pt>
                <c:pt idx="9282">
                  <c:v>1292.82</c:v>
                </c:pt>
                <c:pt idx="9283">
                  <c:v>1292.83</c:v>
                </c:pt>
                <c:pt idx="9284">
                  <c:v>1292.8399999999999</c:v>
                </c:pt>
                <c:pt idx="9285">
                  <c:v>1292.8499999999999</c:v>
                </c:pt>
                <c:pt idx="9286">
                  <c:v>1292.8599999999999</c:v>
                </c:pt>
                <c:pt idx="9287">
                  <c:v>1292.8699999999999</c:v>
                </c:pt>
                <c:pt idx="9288">
                  <c:v>1292.8800000000001</c:v>
                </c:pt>
                <c:pt idx="9289">
                  <c:v>1292.8900000000001</c:v>
                </c:pt>
                <c:pt idx="9290">
                  <c:v>1292.9000000000001</c:v>
                </c:pt>
                <c:pt idx="9291">
                  <c:v>1292.9100000000001</c:v>
                </c:pt>
                <c:pt idx="9292">
                  <c:v>1292.92</c:v>
                </c:pt>
                <c:pt idx="9293">
                  <c:v>1292.93</c:v>
                </c:pt>
                <c:pt idx="9294">
                  <c:v>1292.94</c:v>
                </c:pt>
                <c:pt idx="9295">
                  <c:v>1292.95</c:v>
                </c:pt>
                <c:pt idx="9296">
                  <c:v>1292.96</c:v>
                </c:pt>
                <c:pt idx="9297">
                  <c:v>1292.97</c:v>
                </c:pt>
                <c:pt idx="9298">
                  <c:v>1292.98</c:v>
                </c:pt>
                <c:pt idx="9299">
                  <c:v>1292.99</c:v>
                </c:pt>
                <c:pt idx="9300">
                  <c:v>1293</c:v>
                </c:pt>
                <c:pt idx="9301">
                  <c:v>1293.01</c:v>
                </c:pt>
                <c:pt idx="9302">
                  <c:v>1293.02</c:v>
                </c:pt>
                <c:pt idx="9303">
                  <c:v>1293.03</c:v>
                </c:pt>
                <c:pt idx="9304">
                  <c:v>1293.04</c:v>
                </c:pt>
                <c:pt idx="9305">
                  <c:v>1293.05</c:v>
                </c:pt>
                <c:pt idx="9306">
                  <c:v>1293.06</c:v>
                </c:pt>
                <c:pt idx="9307">
                  <c:v>1293.07</c:v>
                </c:pt>
                <c:pt idx="9308">
                  <c:v>1293.08</c:v>
                </c:pt>
                <c:pt idx="9309">
                  <c:v>1293.0899999999999</c:v>
                </c:pt>
                <c:pt idx="9310">
                  <c:v>1293.0999999999999</c:v>
                </c:pt>
                <c:pt idx="9311">
                  <c:v>1293.1099999999999</c:v>
                </c:pt>
                <c:pt idx="9312">
                  <c:v>1293.1199999999999</c:v>
                </c:pt>
                <c:pt idx="9313">
                  <c:v>1293.1300000000001</c:v>
                </c:pt>
                <c:pt idx="9314">
                  <c:v>1293.1400000000001</c:v>
                </c:pt>
                <c:pt idx="9315">
                  <c:v>1293.1500000000001</c:v>
                </c:pt>
                <c:pt idx="9316">
                  <c:v>1293.1600000000001</c:v>
                </c:pt>
                <c:pt idx="9317">
                  <c:v>1293.17</c:v>
                </c:pt>
                <c:pt idx="9318">
                  <c:v>1293.18</c:v>
                </c:pt>
                <c:pt idx="9319">
                  <c:v>1293.19</c:v>
                </c:pt>
                <c:pt idx="9320">
                  <c:v>1293.2</c:v>
                </c:pt>
                <c:pt idx="9321">
                  <c:v>1293.21</c:v>
                </c:pt>
                <c:pt idx="9322">
                  <c:v>1293.22</c:v>
                </c:pt>
                <c:pt idx="9323">
                  <c:v>1293.23</c:v>
                </c:pt>
                <c:pt idx="9324">
                  <c:v>1293.24</c:v>
                </c:pt>
                <c:pt idx="9325">
                  <c:v>1293.25</c:v>
                </c:pt>
                <c:pt idx="9326">
                  <c:v>1293.26</c:v>
                </c:pt>
                <c:pt idx="9327">
                  <c:v>1293.27</c:v>
                </c:pt>
                <c:pt idx="9328">
                  <c:v>1293.28</c:v>
                </c:pt>
                <c:pt idx="9329">
                  <c:v>1293.29</c:v>
                </c:pt>
                <c:pt idx="9330">
                  <c:v>1293.3</c:v>
                </c:pt>
                <c:pt idx="9331">
                  <c:v>1293.31</c:v>
                </c:pt>
                <c:pt idx="9332">
                  <c:v>1293.32</c:v>
                </c:pt>
                <c:pt idx="9333">
                  <c:v>1293.33</c:v>
                </c:pt>
                <c:pt idx="9334">
                  <c:v>1293.3399999999999</c:v>
                </c:pt>
                <c:pt idx="9335">
                  <c:v>1293.3499999999999</c:v>
                </c:pt>
                <c:pt idx="9336">
                  <c:v>1293.3599999999999</c:v>
                </c:pt>
                <c:pt idx="9337">
                  <c:v>1293.3699999999999</c:v>
                </c:pt>
                <c:pt idx="9338">
                  <c:v>1293.3800000000001</c:v>
                </c:pt>
                <c:pt idx="9339">
                  <c:v>1293.3900000000001</c:v>
                </c:pt>
                <c:pt idx="9340">
                  <c:v>1293.4000000000001</c:v>
                </c:pt>
                <c:pt idx="9341">
                  <c:v>1293.4100000000001</c:v>
                </c:pt>
                <c:pt idx="9342">
                  <c:v>1293.42</c:v>
                </c:pt>
                <c:pt idx="9343">
                  <c:v>1293.43</c:v>
                </c:pt>
                <c:pt idx="9344">
                  <c:v>1293.44</c:v>
                </c:pt>
                <c:pt idx="9345">
                  <c:v>1293.45</c:v>
                </c:pt>
                <c:pt idx="9346">
                  <c:v>1293.46</c:v>
                </c:pt>
                <c:pt idx="9347">
                  <c:v>1293.47</c:v>
                </c:pt>
                <c:pt idx="9348">
                  <c:v>1293.48</c:v>
                </c:pt>
                <c:pt idx="9349">
                  <c:v>1293.49</c:v>
                </c:pt>
                <c:pt idx="9350">
                  <c:v>1293.5</c:v>
                </c:pt>
                <c:pt idx="9351">
                  <c:v>1293.51</c:v>
                </c:pt>
                <c:pt idx="9352">
                  <c:v>1293.52</c:v>
                </c:pt>
                <c:pt idx="9353">
                  <c:v>1293.53</c:v>
                </c:pt>
                <c:pt idx="9354">
                  <c:v>1293.54</c:v>
                </c:pt>
                <c:pt idx="9355">
                  <c:v>1293.55</c:v>
                </c:pt>
                <c:pt idx="9356">
                  <c:v>1293.56</c:v>
                </c:pt>
                <c:pt idx="9357">
                  <c:v>1293.57</c:v>
                </c:pt>
                <c:pt idx="9358">
                  <c:v>1293.58</c:v>
                </c:pt>
                <c:pt idx="9359">
                  <c:v>1293.5899999999999</c:v>
                </c:pt>
                <c:pt idx="9360">
                  <c:v>1293.5999999999999</c:v>
                </c:pt>
                <c:pt idx="9361">
                  <c:v>1293.6099999999999</c:v>
                </c:pt>
                <c:pt idx="9362">
                  <c:v>1293.6199999999999</c:v>
                </c:pt>
                <c:pt idx="9363">
                  <c:v>1293.6300000000001</c:v>
                </c:pt>
                <c:pt idx="9364">
                  <c:v>1293.6400000000001</c:v>
                </c:pt>
                <c:pt idx="9365">
                  <c:v>1293.6500000000001</c:v>
                </c:pt>
                <c:pt idx="9366">
                  <c:v>1293.6600000000001</c:v>
                </c:pt>
                <c:pt idx="9367">
                  <c:v>1293.67</c:v>
                </c:pt>
                <c:pt idx="9368">
                  <c:v>1293.68</c:v>
                </c:pt>
                <c:pt idx="9369">
                  <c:v>1293.69</c:v>
                </c:pt>
                <c:pt idx="9370">
                  <c:v>1293.7</c:v>
                </c:pt>
                <c:pt idx="9371">
                  <c:v>1293.71</c:v>
                </c:pt>
                <c:pt idx="9372">
                  <c:v>1293.72</c:v>
                </c:pt>
                <c:pt idx="9373">
                  <c:v>1293.73</c:v>
                </c:pt>
                <c:pt idx="9374">
                  <c:v>1293.74</c:v>
                </c:pt>
                <c:pt idx="9375">
                  <c:v>1293.75</c:v>
                </c:pt>
                <c:pt idx="9376">
                  <c:v>1293.76</c:v>
                </c:pt>
                <c:pt idx="9377">
                  <c:v>1293.77</c:v>
                </c:pt>
                <c:pt idx="9378">
                  <c:v>1293.78</c:v>
                </c:pt>
                <c:pt idx="9379">
                  <c:v>1293.79</c:v>
                </c:pt>
                <c:pt idx="9380">
                  <c:v>1293.8</c:v>
                </c:pt>
                <c:pt idx="9381">
                  <c:v>1293.81</c:v>
                </c:pt>
                <c:pt idx="9382">
                  <c:v>1293.82</c:v>
                </c:pt>
                <c:pt idx="9383">
                  <c:v>1293.83</c:v>
                </c:pt>
                <c:pt idx="9384">
                  <c:v>1293.8399999999999</c:v>
                </c:pt>
                <c:pt idx="9385">
                  <c:v>1293.8499999999999</c:v>
                </c:pt>
                <c:pt idx="9386">
                  <c:v>1293.8599999999999</c:v>
                </c:pt>
                <c:pt idx="9387">
                  <c:v>1293.8699999999999</c:v>
                </c:pt>
                <c:pt idx="9388">
                  <c:v>1293.8800000000001</c:v>
                </c:pt>
                <c:pt idx="9389">
                  <c:v>1293.8900000000001</c:v>
                </c:pt>
                <c:pt idx="9390">
                  <c:v>1293.9000000000001</c:v>
                </c:pt>
                <c:pt idx="9391">
                  <c:v>1293.9100000000001</c:v>
                </c:pt>
                <c:pt idx="9392">
                  <c:v>1293.92</c:v>
                </c:pt>
                <c:pt idx="9393">
                  <c:v>1293.93</c:v>
                </c:pt>
                <c:pt idx="9394">
                  <c:v>1293.94</c:v>
                </c:pt>
                <c:pt idx="9395">
                  <c:v>1293.95</c:v>
                </c:pt>
                <c:pt idx="9396">
                  <c:v>1293.96</c:v>
                </c:pt>
                <c:pt idx="9397">
                  <c:v>1293.97</c:v>
                </c:pt>
                <c:pt idx="9398">
                  <c:v>1293.98</c:v>
                </c:pt>
                <c:pt idx="9399">
                  <c:v>1293.99</c:v>
                </c:pt>
                <c:pt idx="9400">
                  <c:v>1294</c:v>
                </c:pt>
                <c:pt idx="9401">
                  <c:v>1294.01</c:v>
                </c:pt>
                <c:pt idx="9402">
                  <c:v>1294.02</c:v>
                </c:pt>
                <c:pt idx="9403">
                  <c:v>1294.03</c:v>
                </c:pt>
                <c:pt idx="9404">
                  <c:v>1294.04</c:v>
                </c:pt>
                <c:pt idx="9405">
                  <c:v>1294.05</c:v>
                </c:pt>
                <c:pt idx="9406">
                  <c:v>1294.06</c:v>
                </c:pt>
                <c:pt idx="9407">
                  <c:v>1294.07</c:v>
                </c:pt>
                <c:pt idx="9408">
                  <c:v>1294.08</c:v>
                </c:pt>
                <c:pt idx="9409">
                  <c:v>1294.0899999999999</c:v>
                </c:pt>
                <c:pt idx="9410">
                  <c:v>1294.0999999999999</c:v>
                </c:pt>
                <c:pt idx="9411">
                  <c:v>1294.1099999999999</c:v>
                </c:pt>
                <c:pt idx="9412">
                  <c:v>1294.1199999999999</c:v>
                </c:pt>
                <c:pt idx="9413">
                  <c:v>1294.1300000000001</c:v>
                </c:pt>
                <c:pt idx="9414">
                  <c:v>1294.1400000000001</c:v>
                </c:pt>
                <c:pt idx="9415">
                  <c:v>1294.1500000000001</c:v>
                </c:pt>
                <c:pt idx="9416">
                  <c:v>1294.1600000000001</c:v>
                </c:pt>
                <c:pt idx="9417">
                  <c:v>1294.17</c:v>
                </c:pt>
                <c:pt idx="9418">
                  <c:v>1294.18</c:v>
                </c:pt>
                <c:pt idx="9419">
                  <c:v>1294.19</c:v>
                </c:pt>
                <c:pt idx="9420">
                  <c:v>1294.2</c:v>
                </c:pt>
                <c:pt idx="9421">
                  <c:v>1294.21</c:v>
                </c:pt>
                <c:pt idx="9422">
                  <c:v>1294.22</c:v>
                </c:pt>
                <c:pt idx="9423">
                  <c:v>1294.23</c:v>
                </c:pt>
                <c:pt idx="9424">
                  <c:v>1294.24</c:v>
                </c:pt>
                <c:pt idx="9425">
                  <c:v>1294.25</c:v>
                </c:pt>
                <c:pt idx="9426">
                  <c:v>1294.26</c:v>
                </c:pt>
                <c:pt idx="9427">
                  <c:v>1294.27</c:v>
                </c:pt>
                <c:pt idx="9428">
                  <c:v>1294.28</c:v>
                </c:pt>
                <c:pt idx="9429">
                  <c:v>1294.29</c:v>
                </c:pt>
                <c:pt idx="9430">
                  <c:v>1294.3</c:v>
                </c:pt>
                <c:pt idx="9431">
                  <c:v>1294.31</c:v>
                </c:pt>
                <c:pt idx="9432">
                  <c:v>1294.32</c:v>
                </c:pt>
                <c:pt idx="9433">
                  <c:v>1294.33</c:v>
                </c:pt>
                <c:pt idx="9434">
                  <c:v>1294.3399999999999</c:v>
                </c:pt>
                <c:pt idx="9435">
                  <c:v>1294.3499999999999</c:v>
                </c:pt>
                <c:pt idx="9436">
                  <c:v>1294.3599999999999</c:v>
                </c:pt>
                <c:pt idx="9437">
                  <c:v>1294.3699999999999</c:v>
                </c:pt>
                <c:pt idx="9438">
                  <c:v>1294.3800000000001</c:v>
                </c:pt>
                <c:pt idx="9439">
                  <c:v>1294.3900000000001</c:v>
                </c:pt>
                <c:pt idx="9440">
                  <c:v>1294.4000000000001</c:v>
                </c:pt>
                <c:pt idx="9441">
                  <c:v>1294.4100000000001</c:v>
                </c:pt>
                <c:pt idx="9442">
                  <c:v>1294.42</c:v>
                </c:pt>
                <c:pt idx="9443">
                  <c:v>1294.43</c:v>
                </c:pt>
                <c:pt idx="9444">
                  <c:v>1294.44</c:v>
                </c:pt>
                <c:pt idx="9445">
                  <c:v>1294.45</c:v>
                </c:pt>
                <c:pt idx="9446">
                  <c:v>1294.46</c:v>
                </c:pt>
                <c:pt idx="9447">
                  <c:v>1294.47</c:v>
                </c:pt>
                <c:pt idx="9448">
                  <c:v>1294.48</c:v>
                </c:pt>
                <c:pt idx="9449">
                  <c:v>1294.49</c:v>
                </c:pt>
                <c:pt idx="9450">
                  <c:v>1294.5</c:v>
                </c:pt>
                <c:pt idx="9451">
                  <c:v>1294.51</c:v>
                </c:pt>
                <c:pt idx="9452">
                  <c:v>1294.52</c:v>
                </c:pt>
                <c:pt idx="9453">
                  <c:v>1294.53</c:v>
                </c:pt>
                <c:pt idx="9454">
                  <c:v>1294.54</c:v>
                </c:pt>
                <c:pt idx="9455">
                  <c:v>1294.55</c:v>
                </c:pt>
                <c:pt idx="9456">
                  <c:v>1294.56</c:v>
                </c:pt>
                <c:pt idx="9457">
                  <c:v>1294.57</c:v>
                </c:pt>
                <c:pt idx="9458">
                  <c:v>1294.58</c:v>
                </c:pt>
                <c:pt idx="9459">
                  <c:v>1294.5899999999999</c:v>
                </c:pt>
                <c:pt idx="9460">
                  <c:v>1294.5999999999999</c:v>
                </c:pt>
                <c:pt idx="9461">
                  <c:v>1294.6099999999999</c:v>
                </c:pt>
                <c:pt idx="9462">
                  <c:v>1294.6199999999999</c:v>
                </c:pt>
                <c:pt idx="9463">
                  <c:v>1294.6300000000001</c:v>
                </c:pt>
                <c:pt idx="9464">
                  <c:v>1294.6400000000001</c:v>
                </c:pt>
                <c:pt idx="9465">
                  <c:v>1294.6500000000001</c:v>
                </c:pt>
                <c:pt idx="9466">
                  <c:v>1294.6600000000001</c:v>
                </c:pt>
                <c:pt idx="9467">
                  <c:v>1294.67</c:v>
                </c:pt>
                <c:pt idx="9468">
                  <c:v>1294.68</c:v>
                </c:pt>
                <c:pt idx="9469">
                  <c:v>1294.69</c:v>
                </c:pt>
                <c:pt idx="9470">
                  <c:v>1294.7</c:v>
                </c:pt>
                <c:pt idx="9471">
                  <c:v>1294.71</c:v>
                </c:pt>
                <c:pt idx="9472">
                  <c:v>1294.72</c:v>
                </c:pt>
                <c:pt idx="9473">
                  <c:v>1294.73</c:v>
                </c:pt>
                <c:pt idx="9474">
                  <c:v>1294.74</c:v>
                </c:pt>
                <c:pt idx="9475">
                  <c:v>1294.75</c:v>
                </c:pt>
                <c:pt idx="9476">
                  <c:v>1294.76</c:v>
                </c:pt>
                <c:pt idx="9477">
                  <c:v>1294.77</c:v>
                </c:pt>
                <c:pt idx="9478">
                  <c:v>1294.78</c:v>
                </c:pt>
                <c:pt idx="9479">
                  <c:v>1294.79</c:v>
                </c:pt>
                <c:pt idx="9480">
                  <c:v>1294.8</c:v>
                </c:pt>
                <c:pt idx="9481">
                  <c:v>1294.81</c:v>
                </c:pt>
                <c:pt idx="9482">
                  <c:v>1294.82</c:v>
                </c:pt>
                <c:pt idx="9483">
                  <c:v>1294.83</c:v>
                </c:pt>
                <c:pt idx="9484">
                  <c:v>1294.8399999999999</c:v>
                </c:pt>
                <c:pt idx="9485">
                  <c:v>1294.8499999999999</c:v>
                </c:pt>
                <c:pt idx="9486">
                  <c:v>1294.8599999999999</c:v>
                </c:pt>
                <c:pt idx="9487">
                  <c:v>1294.8699999999999</c:v>
                </c:pt>
                <c:pt idx="9488">
                  <c:v>1294.8800000000001</c:v>
                </c:pt>
                <c:pt idx="9489">
                  <c:v>1294.8900000000001</c:v>
                </c:pt>
                <c:pt idx="9490">
                  <c:v>1294.9000000000001</c:v>
                </c:pt>
                <c:pt idx="9491">
                  <c:v>1294.9100000000001</c:v>
                </c:pt>
                <c:pt idx="9492">
                  <c:v>1294.92</c:v>
                </c:pt>
                <c:pt idx="9493">
                  <c:v>1294.93</c:v>
                </c:pt>
                <c:pt idx="9494">
                  <c:v>1294.94</c:v>
                </c:pt>
                <c:pt idx="9495">
                  <c:v>1294.95</c:v>
                </c:pt>
                <c:pt idx="9496">
                  <c:v>1294.96</c:v>
                </c:pt>
                <c:pt idx="9497">
                  <c:v>1294.97</c:v>
                </c:pt>
                <c:pt idx="9498">
                  <c:v>1294.98</c:v>
                </c:pt>
                <c:pt idx="9499">
                  <c:v>1294.99</c:v>
                </c:pt>
                <c:pt idx="9500">
                  <c:v>1295</c:v>
                </c:pt>
                <c:pt idx="9501">
                  <c:v>1295.01</c:v>
                </c:pt>
                <c:pt idx="9502">
                  <c:v>1295.02</c:v>
                </c:pt>
                <c:pt idx="9503">
                  <c:v>1295.03</c:v>
                </c:pt>
                <c:pt idx="9504">
                  <c:v>1295.04</c:v>
                </c:pt>
                <c:pt idx="9505">
                  <c:v>1295.05</c:v>
                </c:pt>
                <c:pt idx="9506">
                  <c:v>1295.06</c:v>
                </c:pt>
                <c:pt idx="9507">
                  <c:v>1295.07</c:v>
                </c:pt>
                <c:pt idx="9508">
                  <c:v>1295.08</c:v>
                </c:pt>
                <c:pt idx="9509">
                  <c:v>1295.0899999999999</c:v>
                </c:pt>
                <c:pt idx="9510">
                  <c:v>1295.0999999999999</c:v>
                </c:pt>
                <c:pt idx="9511">
                  <c:v>1295.1099999999999</c:v>
                </c:pt>
                <c:pt idx="9512">
                  <c:v>1295.1199999999999</c:v>
                </c:pt>
                <c:pt idx="9513">
                  <c:v>1295.1300000000001</c:v>
                </c:pt>
                <c:pt idx="9514">
                  <c:v>1295.1400000000001</c:v>
                </c:pt>
                <c:pt idx="9515">
                  <c:v>1295.1500000000001</c:v>
                </c:pt>
                <c:pt idx="9516">
                  <c:v>1295.1600000000001</c:v>
                </c:pt>
                <c:pt idx="9517">
                  <c:v>1295.17</c:v>
                </c:pt>
                <c:pt idx="9518">
                  <c:v>1295.18</c:v>
                </c:pt>
                <c:pt idx="9519">
                  <c:v>1295.19</c:v>
                </c:pt>
                <c:pt idx="9520">
                  <c:v>1295.2</c:v>
                </c:pt>
                <c:pt idx="9521">
                  <c:v>1295.21</c:v>
                </c:pt>
                <c:pt idx="9522">
                  <c:v>1295.22</c:v>
                </c:pt>
                <c:pt idx="9523">
                  <c:v>1295.23</c:v>
                </c:pt>
                <c:pt idx="9524">
                  <c:v>1295.24</c:v>
                </c:pt>
                <c:pt idx="9525">
                  <c:v>1295.25</c:v>
                </c:pt>
                <c:pt idx="9526">
                  <c:v>1295.26</c:v>
                </c:pt>
                <c:pt idx="9527">
                  <c:v>1295.27</c:v>
                </c:pt>
                <c:pt idx="9528">
                  <c:v>1295.28</c:v>
                </c:pt>
                <c:pt idx="9529">
                  <c:v>1295.29</c:v>
                </c:pt>
                <c:pt idx="9530">
                  <c:v>1295.3</c:v>
                </c:pt>
                <c:pt idx="9531">
                  <c:v>1295.31</c:v>
                </c:pt>
                <c:pt idx="9532">
                  <c:v>1295.32</c:v>
                </c:pt>
                <c:pt idx="9533">
                  <c:v>1295.33</c:v>
                </c:pt>
                <c:pt idx="9534">
                  <c:v>1295.3399999999999</c:v>
                </c:pt>
                <c:pt idx="9535">
                  <c:v>1295.3499999999999</c:v>
                </c:pt>
                <c:pt idx="9536">
                  <c:v>1295.3599999999999</c:v>
                </c:pt>
                <c:pt idx="9537">
                  <c:v>1295.3699999999999</c:v>
                </c:pt>
                <c:pt idx="9538">
                  <c:v>1295.3800000000001</c:v>
                </c:pt>
                <c:pt idx="9539">
                  <c:v>1295.3900000000001</c:v>
                </c:pt>
                <c:pt idx="9540">
                  <c:v>1295.4000000000001</c:v>
                </c:pt>
                <c:pt idx="9541">
                  <c:v>1295.4100000000001</c:v>
                </c:pt>
                <c:pt idx="9542">
                  <c:v>1295.42</c:v>
                </c:pt>
                <c:pt idx="9543">
                  <c:v>1295.43</c:v>
                </c:pt>
                <c:pt idx="9544">
                  <c:v>1295.44</c:v>
                </c:pt>
                <c:pt idx="9545">
                  <c:v>1295.45</c:v>
                </c:pt>
                <c:pt idx="9546">
                  <c:v>1295.46</c:v>
                </c:pt>
                <c:pt idx="9547">
                  <c:v>1295.47</c:v>
                </c:pt>
                <c:pt idx="9548">
                  <c:v>1295.48</c:v>
                </c:pt>
                <c:pt idx="9549">
                  <c:v>1295.49</c:v>
                </c:pt>
                <c:pt idx="9550">
                  <c:v>1295.5</c:v>
                </c:pt>
                <c:pt idx="9551">
                  <c:v>1295.51</c:v>
                </c:pt>
                <c:pt idx="9552">
                  <c:v>1295.52</c:v>
                </c:pt>
                <c:pt idx="9553">
                  <c:v>1295.53</c:v>
                </c:pt>
                <c:pt idx="9554">
                  <c:v>1295.54</c:v>
                </c:pt>
                <c:pt idx="9555">
                  <c:v>1295.55</c:v>
                </c:pt>
                <c:pt idx="9556">
                  <c:v>1295.56</c:v>
                </c:pt>
                <c:pt idx="9557">
                  <c:v>1295.57</c:v>
                </c:pt>
                <c:pt idx="9558">
                  <c:v>1295.58</c:v>
                </c:pt>
                <c:pt idx="9559">
                  <c:v>1295.5899999999999</c:v>
                </c:pt>
                <c:pt idx="9560">
                  <c:v>1295.5999999999999</c:v>
                </c:pt>
                <c:pt idx="9561">
                  <c:v>1295.6099999999999</c:v>
                </c:pt>
                <c:pt idx="9562">
                  <c:v>1295.6199999999999</c:v>
                </c:pt>
                <c:pt idx="9563">
                  <c:v>1295.6300000000001</c:v>
                </c:pt>
                <c:pt idx="9564">
                  <c:v>1295.6400000000001</c:v>
                </c:pt>
                <c:pt idx="9565">
                  <c:v>1295.6500000000001</c:v>
                </c:pt>
                <c:pt idx="9566">
                  <c:v>1295.6600000000001</c:v>
                </c:pt>
                <c:pt idx="9567">
                  <c:v>1295.67</c:v>
                </c:pt>
                <c:pt idx="9568">
                  <c:v>1295.68</c:v>
                </c:pt>
                <c:pt idx="9569">
                  <c:v>1295.69</c:v>
                </c:pt>
                <c:pt idx="9570">
                  <c:v>1295.7</c:v>
                </c:pt>
                <c:pt idx="9571">
                  <c:v>1295.71</c:v>
                </c:pt>
                <c:pt idx="9572">
                  <c:v>1295.72</c:v>
                </c:pt>
                <c:pt idx="9573">
                  <c:v>1295.73</c:v>
                </c:pt>
                <c:pt idx="9574">
                  <c:v>1295.74</c:v>
                </c:pt>
                <c:pt idx="9575">
                  <c:v>1295.75</c:v>
                </c:pt>
                <c:pt idx="9576">
                  <c:v>1295.76</c:v>
                </c:pt>
                <c:pt idx="9577">
                  <c:v>1295.77</c:v>
                </c:pt>
                <c:pt idx="9578">
                  <c:v>1295.78</c:v>
                </c:pt>
                <c:pt idx="9579">
                  <c:v>1295.79</c:v>
                </c:pt>
                <c:pt idx="9580">
                  <c:v>1295.8</c:v>
                </c:pt>
                <c:pt idx="9581">
                  <c:v>1295.81</c:v>
                </c:pt>
                <c:pt idx="9582">
                  <c:v>1295.82</c:v>
                </c:pt>
                <c:pt idx="9583">
                  <c:v>1295.83</c:v>
                </c:pt>
                <c:pt idx="9584">
                  <c:v>1295.8399999999999</c:v>
                </c:pt>
                <c:pt idx="9585">
                  <c:v>1295.8499999999999</c:v>
                </c:pt>
                <c:pt idx="9586">
                  <c:v>1295.8599999999999</c:v>
                </c:pt>
                <c:pt idx="9587">
                  <c:v>1295.8699999999999</c:v>
                </c:pt>
                <c:pt idx="9588">
                  <c:v>1295.8800000000001</c:v>
                </c:pt>
                <c:pt idx="9589">
                  <c:v>1295.8900000000001</c:v>
                </c:pt>
                <c:pt idx="9590">
                  <c:v>1295.9000000000001</c:v>
                </c:pt>
                <c:pt idx="9591">
                  <c:v>1295.9100000000001</c:v>
                </c:pt>
                <c:pt idx="9592">
                  <c:v>1295.92</c:v>
                </c:pt>
                <c:pt idx="9593">
                  <c:v>1295.93</c:v>
                </c:pt>
                <c:pt idx="9594">
                  <c:v>1295.94</c:v>
                </c:pt>
                <c:pt idx="9595">
                  <c:v>1295.95</c:v>
                </c:pt>
                <c:pt idx="9596">
                  <c:v>1295.96</c:v>
                </c:pt>
                <c:pt idx="9597">
                  <c:v>1295.97</c:v>
                </c:pt>
                <c:pt idx="9598">
                  <c:v>1295.98</c:v>
                </c:pt>
                <c:pt idx="9599">
                  <c:v>1295.99</c:v>
                </c:pt>
                <c:pt idx="9600">
                  <c:v>1296</c:v>
                </c:pt>
                <c:pt idx="9601">
                  <c:v>1296.01</c:v>
                </c:pt>
                <c:pt idx="9602">
                  <c:v>1296.02</c:v>
                </c:pt>
                <c:pt idx="9603">
                  <c:v>1296.03</c:v>
                </c:pt>
                <c:pt idx="9604">
                  <c:v>1296.04</c:v>
                </c:pt>
                <c:pt idx="9605">
                  <c:v>1296.05</c:v>
                </c:pt>
                <c:pt idx="9606">
                  <c:v>1296.06</c:v>
                </c:pt>
                <c:pt idx="9607">
                  <c:v>1296.07</c:v>
                </c:pt>
                <c:pt idx="9608">
                  <c:v>1296.08</c:v>
                </c:pt>
                <c:pt idx="9609">
                  <c:v>1296.0899999999999</c:v>
                </c:pt>
                <c:pt idx="9610">
                  <c:v>1296.0999999999999</c:v>
                </c:pt>
                <c:pt idx="9611">
                  <c:v>1296.1099999999999</c:v>
                </c:pt>
                <c:pt idx="9612">
                  <c:v>1296.1199999999999</c:v>
                </c:pt>
                <c:pt idx="9613">
                  <c:v>1296.1300000000001</c:v>
                </c:pt>
                <c:pt idx="9614">
                  <c:v>1296.1400000000001</c:v>
                </c:pt>
                <c:pt idx="9615">
                  <c:v>1296.1500000000001</c:v>
                </c:pt>
                <c:pt idx="9616">
                  <c:v>1296.1600000000001</c:v>
                </c:pt>
                <c:pt idx="9617">
                  <c:v>1296.17</c:v>
                </c:pt>
                <c:pt idx="9618">
                  <c:v>1296.18</c:v>
                </c:pt>
                <c:pt idx="9619">
                  <c:v>1296.19</c:v>
                </c:pt>
                <c:pt idx="9620">
                  <c:v>1296.2</c:v>
                </c:pt>
                <c:pt idx="9621">
                  <c:v>1296.21</c:v>
                </c:pt>
                <c:pt idx="9622">
                  <c:v>1296.22</c:v>
                </c:pt>
                <c:pt idx="9623">
                  <c:v>1296.23</c:v>
                </c:pt>
                <c:pt idx="9624">
                  <c:v>1296.24</c:v>
                </c:pt>
                <c:pt idx="9625">
                  <c:v>1296.25</c:v>
                </c:pt>
                <c:pt idx="9626">
                  <c:v>1296.26</c:v>
                </c:pt>
                <c:pt idx="9627">
                  <c:v>1296.27</c:v>
                </c:pt>
                <c:pt idx="9628">
                  <c:v>1296.28</c:v>
                </c:pt>
                <c:pt idx="9629">
                  <c:v>1296.29</c:v>
                </c:pt>
                <c:pt idx="9630">
                  <c:v>1296.3</c:v>
                </c:pt>
                <c:pt idx="9631">
                  <c:v>1296.31</c:v>
                </c:pt>
                <c:pt idx="9632">
                  <c:v>1296.32</c:v>
                </c:pt>
                <c:pt idx="9633">
                  <c:v>1296.33</c:v>
                </c:pt>
                <c:pt idx="9634">
                  <c:v>1296.3399999999999</c:v>
                </c:pt>
                <c:pt idx="9635">
                  <c:v>1296.3499999999999</c:v>
                </c:pt>
                <c:pt idx="9636">
                  <c:v>1296.3599999999999</c:v>
                </c:pt>
                <c:pt idx="9637">
                  <c:v>1296.3699999999999</c:v>
                </c:pt>
                <c:pt idx="9638">
                  <c:v>1296.3800000000001</c:v>
                </c:pt>
                <c:pt idx="9639">
                  <c:v>1296.3900000000001</c:v>
                </c:pt>
                <c:pt idx="9640">
                  <c:v>1296.4000000000001</c:v>
                </c:pt>
                <c:pt idx="9641">
                  <c:v>1296.4100000000001</c:v>
                </c:pt>
                <c:pt idx="9642">
                  <c:v>1296.42</c:v>
                </c:pt>
                <c:pt idx="9643">
                  <c:v>1296.43</c:v>
                </c:pt>
                <c:pt idx="9644">
                  <c:v>1296.44</c:v>
                </c:pt>
                <c:pt idx="9645">
                  <c:v>1296.45</c:v>
                </c:pt>
                <c:pt idx="9646">
                  <c:v>1296.46</c:v>
                </c:pt>
                <c:pt idx="9647">
                  <c:v>1296.47</c:v>
                </c:pt>
                <c:pt idx="9648">
                  <c:v>1296.48</c:v>
                </c:pt>
                <c:pt idx="9649">
                  <c:v>1296.49</c:v>
                </c:pt>
                <c:pt idx="9650">
                  <c:v>1296.5</c:v>
                </c:pt>
                <c:pt idx="9651">
                  <c:v>1296.51</c:v>
                </c:pt>
                <c:pt idx="9652">
                  <c:v>1296.52</c:v>
                </c:pt>
                <c:pt idx="9653">
                  <c:v>1296.53</c:v>
                </c:pt>
                <c:pt idx="9654">
                  <c:v>1296.54</c:v>
                </c:pt>
                <c:pt idx="9655">
                  <c:v>1296.55</c:v>
                </c:pt>
                <c:pt idx="9656">
                  <c:v>1296.56</c:v>
                </c:pt>
                <c:pt idx="9657">
                  <c:v>1296.57</c:v>
                </c:pt>
                <c:pt idx="9658">
                  <c:v>1296.58</c:v>
                </c:pt>
                <c:pt idx="9659">
                  <c:v>1296.5899999999999</c:v>
                </c:pt>
                <c:pt idx="9660">
                  <c:v>1296.5999999999999</c:v>
                </c:pt>
                <c:pt idx="9661">
                  <c:v>1296.6099999999999</c:v>
                </c:pt>
                <c:pt idx="9662">
                  <c:v>1296.6199999999999</c:v>
                </c:pt>
                <c:pt idx="9663">
                  <c:v>1296.6300000000001</c:v>
                </c:pt>
                <c:pt idx="9664">
                  <c:v>1296.6400000000001</c:v>
                </c:pt>
                <c:pt idx="9665">
                  <c:v>1296.6500000000001</c:v>
                </c:pt>
                <c:pt idx="9666">
                  <c:v>1296.6600000000001</c:v>
                </c:pt>
                <c:pt idx="9667">
                  <c:v>1296.67</c:v>
                </c:pt>
                <c:pt idx="9668">
                  <c:v>1296.68</c:v>
                </c:pt>
                <c:pt idx="9669">
                  <c:v>1296.69</c:v>
                </c:pt>
                <c:pt idx="9670">
                  <c:v>1296.7</c:v>
                </c:pt>
                <c:pt idx="9671">
                  <c:v>1296.71</c:v>
                </c:pt>
                <c:pt idx="9672">
                  <c:v>1296.72</c:v>
                </c:pt>
                <c:pt idx="9673">
                  <c:v>1296.73</c:v>
                </c:pt>
                <c:pt idx="9674">
                  <c:v>1296.74</c:v>
                </c:pt>
                <c:pt idx="9675">
                  <c:v>1296.75</c:v>
                </c:pt>
                <c:pt idx="9676">
                  <c:v>1296.76</c:v>
                </c:pt>
                <c:pt idx="9677">
                  <c:v>1296.77</c:v>
                </c:pt>
                <c:pt idx="9678">
                  <c:v>1296.78</c:v>
                </c:pt>
                <c:pt idx="9679">
                  <c:v>1296.79</c:v>
                </c:pt>
                <c:pt idx="9680">
                  <c:v>1296.8</c:v>
                </c:pt>
                <c:pt idx="9681">
                  <c:v>1296.81</c:v>
                </c:pt>
                <c:pt idx="9682">
                  <c:v>1296.82</c:v>
                </c:pt>
                <c:pt idx="9683">
                  <c:v>1296.83</c:v>
                </c:pt>
                <c:pt idx="9684">
                  <c:v>1296.8399999999999</c:v>
                </c:pt>
                <c:pt idx="9685">
                  <c:v>1296.8499999999999</c:v>
                </c:pt>
                <c:pt idx="9686">
                  <c:v>1296.8599999999999</c:v>
                </c:pt>
                <c:pt idx="9687">
                  <c:v>1296.8699999999999</c:v>
                </c:pt>
                <c:pt idx="9688">
                  <c:v>1296.8800000000001</c:v>
                </c:pt>
                <c:pt idx="9689">
                  <c:v>1296.8900000000001</c:v>
                </c:pt>
                <c:pt idx="9690">
                  <c:v>1296.9000000000001</c:v>
                </c:pt>
                <c:pt idx="9691">
                  <c:v>1296.9100000000001</c:v>
                </c:pt>
                <c:pt idx="9692">
                  <c:v>1296.92</c:v>
                </c:pt>
                <c:pt idx="9693">
                  <c:v>1296.93</c:v>
                </c:pt>
                <c:pt idx="9694">
                  <c:v>1296.94</c:v>
                </c:pt>
                <c:pt idx="9695">
                  <c:v>1296.95</c:v>
                </c:pt>
                <c:pt idx="9696">
                  <c:v>1296.96</c:v>
                </c:pt>
                <c:pt idx="9697">
                  <c:v>1296.97</c:v>
                </c:pt>
                <c:pt idx="9698">
                  <c:v>1296.98</c:v>
                </c:pt>
                <c:pt idx="9699">
                  <c:v>1296.99</c:v>
                </c:pt>
                <c:pt idx="9700">
                  <c:v>1297</c:v>
                </c:pt>
                <c:pt idx="9701">
                  <c:v>1297.01</c:v>
                </c:pt>
                <c:pt idx="9702">
                  <c:v>1297.02</c:v>
                </c:pt>
                <c:pt idx="9703">
                  <c:v>1297.03</c:v>
                </c:pt>
                <c:pt idx="9704">
                  <c:v>1297.04</c:v>
                </c:pt>
                <c:pt idx="9705">
                  <c:v>1297.05</c:v>
                </c:pt>
                <c:pt idx="9706">
                  <c:v>1297.06</c:v>
                </c:pt>
                <c:pt idx="9707">
                  <c:v>1297.07</c:v>
                </c:pt>
                <c:pt idx="9708">
                  <c:v>1297.08</c:v>
                </c:pt>
                <c:pt idx="9709">
                  <c:v>1297.0899999999999</c:v>
                </c:pt>
                <c:pt idx="9710">
                  <c:v>1297.0999999999999</c:v>
                </c:pt>
                <c:pt idx="9711">
                  <c:v>1297.1099999999999</c:v>
                </c:pt>
                <c:pt idx="9712">
                  <c:v>1297.1199999999999</c:v>
                </c:pt>
                <c:pt idx="9713">
                  <c:v>1297.1300000000001</c:v>
                </c:pt>
                <c:pt idx="9714">
                  <c:v>1297.1400000000001</c:v>
                </c:pt>
                <c:pt idx="9715">
                  <c:v>1297.1500000000001</c:v>
                </c:pt>
                <c:pt idx="9716">
                  <c:v>1297.1600000000001</c:v>
                </c:pt>
                <c:pt idx="9717">
                  <c:v>1297.17</c:v>
                </c:pt>
                <c:pt idx="9718">
                  <c:v>1297.18</c:v>
                </c:pt>
                <c:pt idx="9719">
                  <c:v>1297.19</c:v>
                </c:pt>
                <c:pt idx="9720">
                  <c:v>1297.2</c:v>
                </c:pt>
                <c:pt idx="9721">
                  <c:v>1297.21</c:v>
                </c:pt>
                <c:pt idx="9722">
                  <c:v>1297.22</c:v>
                </c:pt>
                <c:pt idx="9723">
                  <c:v>1297.23</c:v>
                </c:pt>
                <c:pt idx="9724">
                  <c:v>1297.24</c:v>
                </c:pt>
                <c:pt idx="9725">
                  <c:v>1297.25</c:v>
                </c:pt>
                <c:pt idx="9726">
                  <c:v>1297.26</c:v>
                </c:pt>
                <c:pt idx="9727">
                  <c:v>1297.27</c:v>
                </c:pt>
                <c:pt idx="9728">
                  <c:v>1297.28</c:v>
                </c:pt>
                <c:pt idx="9729">
                  <c:v>1297.29</c:v>
                </c:pt>
                <c:pt idx="9730">
                  <c:v>1297.3</c:v>
                </c:pt>
                <c:pt idx="9731">
                  <c:v>1297.31</c:v>
                </c:pt>
                <c:pt idx="9732">
                  <c:v>1297.32</c:v>
                </c:pt>
                <c:pt idx="9733">
                  <c:v>1297.33</c:v>
                </c:pt>
                <c:pt idx="9734">
                  <c:v>1297.3399999999999</c:v>
                </c:pt>
                <c:pt idx="9735">
                  <c:v>1297.3499999999999</c:v>
                </c:pt>
                <c:pt idx="9736">
                  <c:v>1297.3599999999999</c:v>
                </c:pt>
                <c:pt idx="9737">
                  <c:v>1297.3699999999999</c:v>
                </c:pt>
                <c:pt idx="9738">
                  <c:v>1297.3800000000001</c:v>
                </c:pt>
                <c:pt idx="9739">
                  <c:v>1297.3900000000001</c:v>
                </c:pt>
                <c:pt idx="9740">
                  <c:v>1297.4000000000001</c:v>
                </c:pt>
                <c:pt idx="9741">
                  <c:v>1297.4100000000001</c:v>
                </c:pt>
                <c:pt idx="9742">
                  <c:v>1297.42</c:v>
                </c:pt>
                <c:pt idx="9743">
                  <c:v>1297.43</c:v>
                </c:pt>
                <c:pt idx="9744">
                  <c:v>1297.44</c:v>
                </c:pt>
                <c:pt idx="9745">
                  <c:v>1297.45</c:v>
                </c:pt>
                <c:pt idx="9746">
                  <c:v>1297.46</c:v>
                </c:pt>
                <c:pt idx="9747">
                  <c:v>1297.47</c:v>
                </c:pt>
                <c:pt idx="9748">
                  <c:v>1297.48</c:v>
                </c:pt>
                <c:pt idx="9749">
                  <c:v>1297.49</c:v>
                </c:pt>
                <c:pt idx="9750">
                  <c:v>1297.5</c:v>
                </c:pt>
                <c:pt idx="9751">
                  <c:v>1297.51</c:v>
                </c:pt>
                <c:pt idx="9752">
                  <c:v>1297.52</c:v>
                </c:pt>
                <c:pt idx="9753">
                  <c:v>1297.53</c:v>
                </c:pt>
                <c:pt idx="9754">
                  <c:v>1297.54</c:v>
                </c:pt>
                <c:pt idx="9755">
                  <c:v>1297.55</c:v>
                </c:pt>
                <c:pt idx="9756">
                  <c:v>1297.56</c:v>
                </c:pt>
                <c:pt idx="9757">
                  <c:v>1297.57</c:v>
                </c:pt>
                <c:pt idx="9758">
                  <c:v>1297.58</c:v>
                </c:pt>
                <c:pt idx="9759">
                  <c:v>1297.5899999999999</c:v>
                </c:pt>
                <c:pt idx="9760">
                  <c:v>1297.5999999999999</c:v>
                </c:pt>
                <c:pt idx="9761">
                  <c:v>1297.6099999999999</c:v>
                </c:pt>
                <c:pt idx="9762">
                  <c:v>1297.6199999999999</c:v>
                </c:pt>
                <c:pt idx="9763">
                  <c:v>1297.6300000000001</c:v>
                </c:pt>
                <c:pt idx="9764">
                  <c:v>1297.6400000000001</c:v>
                </c:pt>
                <c:pt idx="9765">
                  <c:v>1297.6500000000001</c:v>
                </c:pt>
                <c:pt idx="9766">
                  <c:v>1297.6600000000001</c:v>
                </c:pt>
                <c:pt idx="9767">
                  <c:v>1297.67</c:v>
                </c:pt>
                <c:pt idx="9768">
                  <c:v>1297.68</c:v>
                </c:pt>
                <c:pt idx="9769">
                  <c:v>1297.69</c:v>
                </c:pt>
                <c:pt idx="9770">
                  <c:v>1297.7</c:v>
                </c:pt>
                <c:pt idx="9771">
                  <c:v>1297.71</c:v>
                </c:pt>
                <c:pt idx="9772">
                  <c:v>1297.72</c:v>
                </c:pt>
                <c:pt idx="9773">
                  <c:v>1297.73</c:v>
                </c:pt>
                <c:pt idx="9774">
                  <c:v>1297.74</c:v>
                </c:pt>
                <c:pt idx="9775">
                  <c:v>1297.75</c:v>
                </c:pt>
                <c:pt idx="9776">
                  <c:v>1297.76</c:v>
                </c:pt>
                <c:pt idx="9777">
                  <c:v>1297.77</c:v>
                </c:pt>
                <c:pt idx="9778">
                  <c:v>1297.78</c:v>
                </c:pt>
                <c:pt idx="9779">
                  <c:v>1297.79</c:v>
                </c:pt>
                <c:pt idx="9780">
                  <c:v>1297.8</c:v>
                </c:pt>
                <c:pt idx="9781">
                  <c:v>1297.81</c:v>
                </c:pt>
                <c:pt idx="9782">
                  <c:v>1297.82</c:v>
                </c:pt>
                <c:pt idx="9783">
                  <c:v>1297.83</c:v>
                </c:pt>
                <c:pt idx="9784">
                  <c:v>1297.8399999999999</c:v>
                </c:pt>
                <c:pt idx="9785">
                  <c:v>1297.8499999999999</c:v>
                </c:pt>
                <c:pt idx="9786">
                  <c:v>1297.8599999999999</c:v>
                </c:pt>
                <c:pt idx="9787">
                  <c:v>1297.8699999999999</c:v>
                </c:pt>
                <c:pt idx="9788">
                  <c:v>1297.8800000000001</c:v>
                </c:pt>
                <c:pt idx="9789">
                  <c:v>1297.8900000000001</c:v>
                </c:pt>
                <c:pt idx="9790">
                  <c:v>1297.9000000000001</c:v>
                </c:pt>
                <c:pt idx="9791">
                  <c:v>1297.9100000000001</c:v>
                </c:pt>
                <c:pt idx="9792">
                  <c:v>1297.92</c:v>
                </c:pt>
                <c:pt idx="9793">
                  <c:v>1297.93</c:v>
                </c:pt>
                <c:pt idx="9794">
                  <c:v>1297.94</c:v>
                </c:pt>
                <c:pt idx="9795">
                  <c:v>1297.95</c:v>
                </c:pt>
                <c:pt idx="9796">
                  <c:v>1297.96</c:v>
                </c:pt>
                <c:pt idx="9797">
                  <c:v>1297.97</c:v>
                </c:pt>
                <c:pt idx="9798">
                  <c:v>1297.98</c:v>
                </c:pt>
                <c:pt idx="9799">
                  <c:v>1297.99</c:v>
                </c:pt>
                <c:pt idx="9800">
                  <c:v>1298</c:v>
                </c:pt>
                <c:pt idx="9801">
                  <c:v>1298.01</c:v>
                </c:pt>
                <c:pt idx="9802">
                  <c:v>1298.02</c:v>
                </c:pt>
                <c:pt idx="9803">
                  <c:v>1298.03</c:v>
                </c:pt>
                <c:pt idx="9804">
                  <c:v>1298.04</c:v>
                </c:pt>
                <c:pt idx="9805">
                  <c:v>1298.05</c:v>
                </c:pt>
                <c:pt idx="9806">
                  <c:v>1298.06</c:v>
                </c:pt>
                <c:pt idx="9807">
                  <c:v>1298.07</c:v>
                </c:pt>
                <c:pt idx="9808">
                  <c:v>1298.08</c:v>
                </c:pt>
                <c:pt idx="9809">
                  <c:v>1298.0899999999999</c:v>
                </c:pt>
                <c:pt idx="9810">
                  <c:v>1298.0999999999999</c:v>
                </c:pt>
                <c:pt idx="9811">
                  <c:v>1298.1099999999999</c:v>
                </c:pt>
                <c:pt idx="9812">
                  <c:v>1298.1199999999999</c:v>
                </c:pt>
                <c:pt idx="9813">
                  <c:v>1298.1300000000001</c:v>
                </c:pt>
                <c:pt idx="9814">
                  <c:v>1298.1400000000001</c:v>
                </c:pt>
                <c:pt idx="9815">
                  <c:v>1298.1500000000001</c:v>
                </c:pt>
                <c:pt idx="9816">
                  <c:v>1298.1600000000001</c:v>
                </c:pt>
                <c:pt idx="9817">
                  <c:v>1298.17</c:v>
                </c:pt>
                <c:pt idx="9818">
                  <c:v>1298.18</c:v>
                </c:pt>
                <c:pt idx="9819">
                  <c:v>1298.19</c:v>
                </c:pt>
                <c:pt idx="9820">
                  <c:v>1298.2</c:v>
                </c:pt>
                <c:pt idx="9821">
                  <c:v>1298.21</c:v>
                </c:pt>
                <c:pt idx="9822">
                  <c:v>1298.22</c:v>
                </c:pt>
                <c:pt idx="9823">
                  <c:v>1298.23</c:v>
                </c:pt>
                <c:pt idx="9824">
                  <c:v>1298.24</c:v>
                </c:pt>
                <c:pt idx="9825">
                  <c:v>1298.25</c:v>
                </c:pt>
                <c:pt idx="9826">
                  <c:v>1298.26</c:v>
                </c:pt>
                <c:pt idx="9827">
                  <c:v>1298.27</c:v>
                </c:pt>
                <c:pt idx="9828">
                  <c:v>1298.28</c:v>
                </c:pt>
                <c:pt idx="9829">
                  <c:v>1298.29</c:v>
                </c:pt>
                <c:pt idx="9830">
                  <c:v>1298.3</c:v>
                </c:pt>
                <c:pt idx="9831">
                  <c:v>1298.31</c:v>
                </c:pt>
                <c:pt idx="9832">
                  <c:v>1298.32</c:v>
                </c:pt>
                <c:pt idx="9833">
                  <c:v>1298.33</c:v>
                </c:pt>
                <c:pt idx="9834">
                  <c:v>1298.3399999999999</c:v>
                </c:pt>
                <c:pt idx="9835">
                  <c:v>1298.3499999999999</c:v>
                </c:pt>
                <c:pt idx="9836">
                  <c:v>1298.3599999999999</c:v>
                </c:pt>
                <c:pt idx="9837">
                  <c:v>1298.3699999999999</c:v>
                </c:pt>
                <c:pt idx="9838">
                  <c:v>1298.3800000000001</c:v>
                </c:pt>
                <c:pt idx="9839">
                  <c:v>1298.3900000000001</c:v>
                </c:pt>
                <c:pt idx="9840">
                  <c:v>1298.4000000000001</c:v>
                </c:pt>
                <c:pt idx="9841">
                  <c:v>1298.4100000000001</c:v>
                </c:pt>
                <c:pt idx="9842">
                  <c:v>1298.42</c:v>
                </c:pt>
                <c:pt idx="9843">
                  <c:v>1298.43</c:v>
                </c:pt>
                <c:pt idx="9844">
                  <c:v>1298.44</c:v>
                </c:pt>
                <c:pt idx="9845">
                  <c:v>1298.45</c:v>
                </c:pt>
                <c:pt idx="9846">
                  <c:v>1298.46</c:v>
                </c:pt>
                <c:pt idx="9847">
                  <c:v>1298.47</c:v>
                </c:pt>
                <c:pt idx="9848">
                  <c:v>1298.48</c:v>
                </c:pt>
                <c:pt idx="9849">
                  <c:v>1298.49</c:v>
                </c:pt>
                <c:pt idx="9850">
                  <c:v>1298.5</c:v>
                </c:pt>
                <c:pt idx="9851">
                  <c:v>1298.51</c:v>
                </c:pt>
                <c:pt idx="9852">
                  <c:v>1298.52</c:v>
                </c:pt>
                <c:pt idx="9853">
                  <c:v>1298.53</c:v>
                </c:pt>
                <c:pt idx="9854">
                  <c:v>1298.54</c:v>
                </c:pt>
                <c:pt idx="9855">
                  <c:v>1298.55</c:v>
                </c:pt>
                <c:pt idx="9856">
                  <c:v>1298.56</c:v>
                </c:pt>
                <c:pt idx="9857">
                  <c:v>1298.57</c:v>
                </c:pt>
                <c:pt idx="9858">
                  <c:v>1298.58</c:v>
                </c:pt>
                <c:pt idx="9859">
                  <c:v>1298.5899999999999</c:v>
                </c:pt>
                <c:pt idx="9860">
                  <c:v>1298.5999999999999</c:v>
                </c:pt>
                <c:pt idx="9861">
                  <c:v>1298.6099999999999</c:v>
                </c:pt>
                <c:pt idx="9862">
                  <c:v>1298.6199999999999</c:v>
                </c:pt>
                <c:pt idx="9863">
                  <c:v>1298.6300000000001</c:v>
                </c:pt>
                <c:pt idx="9864">
                  <c:v>1298.6400000000001</c:v>
                </c:pt>
                <c:pt idx="9865">
                  <c:v>1298.6500000000001</c:v>
                </c:pt>
                <c:pt idx="9866">
                  <c:v>1298.6600000000001</c:v>
                </c:pt>
                <c:pt idx="9867">
                  <c:v>1298.67</c:v>
                </c:pt>
                <c:pt idx="9868">
                  <c:v>1298.68</c:v>
                </c:pt>
                <c:pt idx="9869">
                  <c:v>1298.69</c:v>
                </c:pt>
                <c:pt idx="9870">
                  <c:v>1298.7</c:v>
                </c:pt>
                <c:pt idx="9871">
                  <c:v>1298.71</c:v>
                </c:pt>
                <c:pt idx="9872">
                  <c:v>1298.72</c:v>
                </c:pt>
                <c:pt idx="9873">
                  <c:v>1298.73</c:v>
                </c:pt>
                <c:pt idx="9874">
                  <c:v>1298.74</c:v>
                </c:pt>
                <c:pt idx="9875">
                  <c:v>1298.75</c:v>
                </c:pt>
                <c:pt idx="9876">
                  <c:v>1298.76</c:v>
                </c:pt>
                <c:pt idx="9877">
                  <c:v>1298.77</c:v>
                </c:pt>
                <c:pt idx="9878">
                  <c:v>1298.78</c:v>
                </c:pt>
                <c:pt idx="9879">
                  <c:v>1298.79</c:v>
                </c:pt>
                <c:pt idx="9880">
                  <c:v>1298.8</c:v>
                </c:pt>
                <c:pt idx="9881">
                  <c:v>1298.81</c:v>
                </c:pt>
                <c:pt idx="9882">
                  <c:v>1298.82</c:v>
                </c:pt>
                <c:pt idx="9883">
                  <c:v>1298.83</c:v>
                </c:pt>
                <c:pt idx="9884">
                  <c:v>1298.8399999999999</c:v>
                </c:pt>
                <c:pt idx="9885">
                  <c:v>1298.8499999999999</c:v>
                </c:pt>
                <c:pt idx="9886">
                  <c:v>1298.8599999999999</c:v>
                </c:pt>
                <c:pt idx="9887">
                  <c:v>1298.8699999999999</c:v>
                </c:pt>
                <c:pt idx="9888">
                  <c:v>1298.8800000000001</c:v>
                </c:pt>
                <c:pt idx="9889">
                  <c:v>1298.8900000000001</c:v>
                </c:pt>
                <c:pt idx="9890">
                  <c:v>1298.9000000000001</c:v>
                </c:pt>
                <c:pt idx="9891">
                  <c:v>1298.9100000000001</c:v>
                </c:pt>
                <c:pt idx="9892">
                  <c:v>1298.92</c:v>
                </c:pt>
                <c:pt idx="9893">
                  <c:v>1298.93</c:v>
                </c:pt>
                <c:pt idx="9894">
                  <c:v>1298.94</c:v>
                </c:pt>
                <c:pt idx="9895">
                  <c:v>1298.95</c:v>
                </c:pt>
                <c:pt idx="9896">
                  <c:v>1298.96</c:v>
                </c:pt>
                <c:pt idx="9897">
                  <c:v>1298.97</c:v>
                </c:pt>
                <c:pt idx="9898">
                  <c:v>1298.98</c:v>
                </c:pt>
                <c:pt idx="9899">
                  <c:v>1298.99</c:v>
                </c:pt>
                <c:pt idx="9900">
                  <c:v>1299</c:v>
                </c:pt>
                <c:pt idx="9901">
                  <c:v>1299.01</c:v>
                </c:pt>
                <c:pt idx="9902">
                  <c:v>1299.02</c:v>
                </c:pt>
                <c:pt idx="9903">
                  <c:v>1299.03</c:v>
                </c:pt>
                <c:pt idx="9904">
                  <c:v>1299.04</c:v>
                </c:pt>
                <c:pt idx="9905">
                  <c:v>1299.05</c:v>
                </c:pt>
                <c:pt idx="9906">
                  <c:v>1299.06</c:v>
                </c:pt>
                <c:pt idx="9907">
                  <c:v>1299.07</c:v>
                </c:pt>
                <c:pt idx="9908">
                  <c:v>1299.08</c:v>
                </c:pt>
                <c:pt idx="9909">
                  <c:v>1299.0899999999999</c:v>
                </c:pt>
                <c:pt idx="9910">
                  <c:v>1299.0999999999999</c:v>
                </c:pt>
                <c:pt idx="9911">
                  <c:v>1299.1099999999999</c:v>
                </c:pt>
                <c:pt idx="9912">
                  <c:v>1299.1199999999999</c:v>
                </c:pt>
                <c:pt idx="9913">
                  <c:v>1299.1300000000001</c:v>
                </c:pt>
                <c:pt idx="9914">
                  <c:v>1299.1400000000001</c:v>
                </c:pt>
                <c:pt idx="9915">
                  <c:v>1299.1500000000001</c:v>
                </c:pt>
                <c:pt idx="9916">
                  <c:v>1299.1600000000001</c:v>
                </c:pt>
                <c:pt idx="9917">
                  <c:v>1299.17</c:v>
                </c:pt>
                <c:pt idx="9918">
                  <c:v>1299.18</c:v>
                </c:pt>
                <c:pt idx="9919">
                  <c:v>1299.19</c:v>
                </c:pt>
                <c:pt idx="9920">
                  <c:v>1299.2</c:v>
                </c:pt>
                <c:pt idx="9921">
                  <c:v>1299.21</c:v>
                </c:pt>
                <c:pt idx="9922">
                  <c:v>1299.22</c:v>
                </c:pt>
                <c:pt idx="9923">
                  <c:v>1299.23</c:v>
                </c:pt>
                <c:pt idx="9924">
                  <c:v>1299.24</c:v>
                </c:pt>
                <c:pt idx="9925">
                  <c:v>1299.25</c:v>
                </c:pt>
                <c:pt idx="9926">
                  <c:v>1299.26</c:v>
                </c:pt>
                <c:pt idx="9927">
                  <c:v>1299.27</c:v>
                </c:pt>
                <c:pt idx="9928">
                  <c:v>1299.28</c:v>
                </c:pt>
                <c:pt idx="9929">
                  <c:v>1299.29</c:v>
                </c:pt>
                <c:pt idx="9930">
                  <c:v>1299.3</c:v>
                </c:pt>
                <c:pt idx="9931">
                  <c:v>1299.31</c:v>
                </c:pt>
                <c:pt idx="9932">
                  <c:v>1299.32</c:v>
                </c:pt>
                <c:pt idx="9933">
                  <c:v>1299.33</c:v>
                </c:pt>
                <c:pt idx="9934">
                  <c:v>1299.3399999999999</c:v>
                </c:pt>
                <c:pt idx="9935">
                  <c:v>1299.3499999999999</c:v>
                </c:pt>
                <c:pt idx="9936">
                  <c:v>1299.3599999999999</c:v>
                </c:pt>
                <c:pt idx="9937">
                  <c:v>1299.3699999999999</c:v>
                </c:pt>
                <c:pt idx="9938">
                  <c:v>1299.3800000000001</c:v>
                </c:pt>
                <c:pt idx="9939">
                  <c:v>1299.3900000000001</c:v>
                </c:pt>
                <c:pt idx="9940">
                  <c:v>1299.4000000000001</c:v>
                </c:pt>
                <c:pt idx="9941">
                  <c:v>1299.4100000000001</c:v>
                </c:pt>
                <c:pt idx="9942">
                  <c:v>1299.42</c:v>
                </c:pt>
                <c:pt idx="9943">
                  <c:v>1299.43</c:v>
                </c:pt>
                <c:pt idx="9944">
                  <c:v>1299.44</c:v>
                </c:pt>
                <c:pt idx="9945">
                  <c:v>1299.45</c:v>
                </c:pt>
                <c:pt idx="9946">
                  <c:v>1299.46</c:v>
                </c:pt>
                <c:pt idx="9947">
                  <c:v>1299.47</c:v>
                </c:pt>
                <c:pt idx="9948">
                  <c:v>1299.48</c:v>
                </c:pt>
                <c:pt idx="9949">
                  <c:v>1299.49</c:v>
                </c:pt>
                <c:pt idx="9950">
                  <c:v>1299.5</c:v>
                </c:pt>
                <c:pt idx="9951">
                  <c:v>1299.51</c:v>
                </c:pt>
                <c:pt idx="9952">
                  <c:v>1299.52</c:v>
                </c:pt>
                <c:pt idx="9953">
                  <c:v>1299.53</c:v>
                </c:pt>
                <c:pt idx="9954">
                  <c:v>1299.54</c:v>
                </c:pt>
                <c:pt idx="9955">
                  <c:v>1299.55</c:v>
                </c:pt>
                <c:pt idx="9956">
                  <c:v>1299.56</c:v>
                </c:pt>
                <c:pt idx="9957">
                  <c:v>1299.57</c:v>
                </c:pt>
                <c:pt idx="9958">
                  <c:v>1299.58</c:v>
                </c:pt>
                <c:pt idx="9959">
                  <c:v>1299.5899999999999</c:v>
                </c:pt>
                <c:pt idx="9960">
                  <c:v>1299.5999999999999</c:v>
                </c:pt>
                <c:pt idx="9961">
                  <c:v>1299.6099999999999</c:v>
                </c:pt>
                <c:pt idx="9962">
                  <c:v>1299.6199999999999</c:v>
                </c:pt>
                <c:pt idx="9963">
                  <c:v>1299.6300000000001</c:v>
                </c:pt>
                <c:pt idx="9964">
                  <c:v>1299.6400000000001</c:v>
                </c:pt>
                <c:pt idx="9965">
                  <c:v>1299.6500000000001</c:v>
                </c:pt>
                <c:pt idx="9966">
                  <c:v>1299.6600000000001</c:v>
                </c:pt>
                <c:pt idx="9967">
                  <c:v>1299.67</c:v>
                </c:pt>
                <c:pt idx="9968">
                  <c:v>1299.68</c:v>
                </c:pt>
                <c:pt idx="9969">
                  <c:v>1299.69</c:v>
                </c:pt>
                <c:pt idx="9970">
                  <c:v>1299.7</c:v>
                </c:pt>
                <c:pt idx="9971">
                  <c:v>1299.71</c:v>
                </c:pt>
                <c:pt idx="9972">
                  <c:v>1299.72</c:v>
                </c:pt>
                <c:pt idx="9973">
                  <c:v>1299.73</c:v>
                </c:pt>
                <c:pt idx="9974">
                  <c:v>1299.74</c:v>
                </c:pt>
                <c:pt idx="9975">
                  <c:v>1299.75</c:v>
                </c:pt>
                <c:pt idx="9976">
                  <c:v>1299.76</c:v>
                </c:pt>
                <c:pt idx="9977">
                  <c:v>1299.77</c:v>
                </c:pt>
                <c:pt idx="9978">
                  <c:v>1299.78</c:v>
                </c:pt>
                <c:pt idx="9979">
                  <c:v>1299.79</c:v>
                </c:pt>
                <c:pt idx="9980">
                  <c:v>1299.8</c:v>
                </c:pt>
                <c:pt idx="9981">
                  <c:v>1299.81</c:v>
                </c:pt>
                <c:pt idx="9982">
                  <c:v>1299.82</c:v>
                </c:pt>
                <c:pt idx="9983">
                  <c:v>1299.83</c:v>
                </c:pt>
                <c:pt idx="9984">
                  <c:v>1299.8399999999999</c:v>
                </c:pt>
                <c:pt idx="9985">
                  <c:v>1299.8499999999999</c:v>
                </c:pt>
                <c:pt idx="9986">
                  <c:v>1299.8599999999999</c:v>
                </c:pt>
                <c:pt idx="9987">
                  <c:v>1299.8699999999999</c:v>
                </c:pt>
                <c:pt idx="9988">
                  <c:v>1299.8800000000001</c:v>
                </c:pt>
                <c:pt idx="9989">
                  <c:v>1299.8900000000001</c:v>
                </c:pt>
                <c:pt idx="9990">
                  <c:v>1299.9000000000001</c:v>
                </c:pt>
                <c:pt idx="9991">
                  <c:v>1299.9100000000001</c:v>
                </c:pt>
                <c:pt idx="9992">
                  <c:v>1299.92</c:v>
                </c:pt>
                <c:pt idx="9993">
                  <c:v>1299.93</c:v>
                </c:pt>
                <c:pt idx="9994">
                  <c:v>1299.94</c:v>
                </c:pt>
                <c:pt idx="9995">
                  <c:v>1299.95</c:v>
                </c:pt>
                <c:pt idx="9996">
                  <c:v>1299.96</c:v>
                </c:pt>
                <c:pt idx="9997">
                  <c:v>1299.97</c:v>
                </c:pt>
                <c:pt idx="9998">
                  <c:v>1299.98</c:v>
                </c:pt>
                <c:pt idx="9999">
                  <c:v>1299.99</c:v>
                </c:pt>
                <c:pt idx="10000">
                  <c:v>1300</c:v>
                </c:pt>
                <c:pt idx="10001">
                  <c:v>1300.01</c:v>
                </c:pt>
                <c:pt idx="10002">
                  <c:v>1300.02</c:v>
                </c:pt>
                <c:pt idx="10003">
                  <c:v>1300.03</c:v>
                </c:pt>
                <c:pt idx="10004">
                  <c:v>1300.04</c:v>
                </c:pt>
                <c:pt idx="10005">
                  <c:v>1300.05</c:v>
                </c:pt>
                <c:pt idx="10006">
                  <c:v>1300.06</c:v>
                </c:pt>
                <c:pt idx="10007">
                  <c:v>1300.07</c:v>
                </c:pt>
                <c:pt idx="10008">
                  <c:v>1300.08</c:v>
                </c:pt>
                <c:pt idx="10009">
                  <c:v>1300.0899999999999</c:v>
                </c:pt>
                <c:pt idx="10010">
                  <c:v>1300.0999999999999</c:v>
                </c:pt>
                <c:pt idx="10011">
                  <c:v>1300.1099999999999</c:v>
                </c:pt>
                <c:pt idx="10012">
                  <c:v>1300.1199999999999</c:v>
                </c:pt>
                <c:pt idx="10013">
                  <c:v>1300.1300000000001</c:v>
                </c:pt>
                <c:pt idx="10014">
                  <c:v>1300.1400000000001</c:v>
                </c:pt>
                <c:pt idx="10015">
                  <c:v>1300.1500000000001</c:v>
                </c:pt>
                <c:pt idx="10016">
                  <c:v>1300.1600000000001</c:v>
                </c:pt>
                <c:pt idx="10017">
                  <c:v>1300.17</c:v>
                </c:pt>
                <c:pt idx="10018">
                  <c:v>1300.18</c:v>
                </c:pt>
                <c:pt idx="10019">
                  <c:v>1300.19</c:v>
                </c:pt>
                <c:pt idx="10020">
                  <c:v>1300.2</c:v>
                </c:pt>
                <c:pt idx="10021">
                  <c:v>1300.21</c:v>
                </c:pt>
                <c:pt idx="10022">
                  <c:v>1300.22</c:v>
                </c:pt>
                <c:pt idx="10023">
                  <c:v>1300.23</c:v>
                </c:pt>
                <c:pt idx="10024">
                  <c:v>1300.24</c:v>
                </c:pt>
                <c:pt idx="10025">
                  <c:v>1300.25</c:v>
                </c:pt>
                <c:pt idx="10026">
                  <c:v>1300.26</c:v>
                </c:pt>
                <c:pt idx="10027">
                  <c:v>1300.27</c:v>
                </c:pt>
                <c:pt idx="10028">
                  <c:v>1300.28</c:v>
                </c:pt>
                <c:pt idx="10029">
                  <c:v>1300.29</c:v>
                </c:pt>
                <c:pt idx="10030">
                  <c:v>1300.3</c:v>
                </c:pt>
                <c:pt idx="10031">
                  <c:v>1300.31</c:v>
                </c:pt>
                <c:pt idx="10032">
                  <c:v>1300.32</c:v>
                </c:pt>
                <c:pt idx="10033">
                  <c:v>1300.33</c:v>
                </c:pt>
                <c:pt idx="10034">
                  <c:v>1300.3399999999999</c:v>
                </c:pt>
                <c:pt idx="10035">
                  <c:v>1300.3499999999999</c:v>
                </c:pt>
                <c:pt idx="10036">
                  <c:v>1300.3599999999999</c:v>
                </c:pt>
                <c:pt idx="10037">
                  <c:v>1300.3699999999999</c:v>
                </c:pt>
                <c:pt idx="10038">
                  <c:v>1300.3800000000001</c:v>
                </c:pt>
                <c:pt idx="10039">
                  <c:v>1300.3900000000001</c:v>
                </c:pt>
                <c:pt idx="10040">
                  <c:v>1300.4000000000001</c:v>
                </c:pt>
                <c:pt idx="10041">
                  <c:v>1300.4100000000001</c:v>
                </c:pt>
                <c:pt idx="10042">
                  <c:v>1300.42</c:v>
                </c:pt>
                <c:pt idx="10043">
                  <c:v>1300.43</c:v>
                </c:pt>
                <c:pt idx="10044">
                  <c:v>1300.44</c:v>
                </c:pt>
                <c:pt idx="10045">
                  <c:v>1300.45</c:v>
                </c:pt>
                <c:pt idx="10046">
                  <c:v>1300.46</c:v>
                </c:pt>
                <c:pt idx="10047">
                  <c:v>1300.47</c:v>
                </c:pt>
                <c:pt idx="10048">
                  <c:v>1300.48</c:v>
                </c:pt>
                <c:pt idx="10049">
                  <c:v>1300.49</c:v>
                </c:pt>
                <c:pt idx="10050">
                  <c:v>1300.5</c:v>
                </c:pt>
                <c:pt idx="10051">
                  <c:v>1300.51</c:v>
                </c:pt>
                <c:pt idx="10052">
                  <c:v>1300.52</c:v>
                </c:pt>
                <c:pt idx="10053">
                  <c:v>1300.53</c:v>
                </c:pt>
                <c:pt idx="10054">
                  <c:v>1300.54</c:v>
                </c:pt>
                <c:pt idx="10055">
                  <c:v>1300.55</c:v>
                </c:pt>
                <c:pt idx="10056">
                  <c:v>1300.56</c:v>
                </c:pt>
                <c:pt idx="10057">
                  <c:v>1300.57</c:v>
                </c:pt>
                <c:pt idx="10058">
                  <c:v>1300.58</c:v>
                </c:pt>
                <c:pt idx="10059">
                  <c:v>1300.5899999999999</c:v>
                </c:pt>
                <c:pt idx="10060">
                  <c:v>1300.5999999999999</c:v>
                </c:pt>
                <c:pt idx="10061">
                  <c:v>1300.6099999999999</c:v>
                </c:pt>
                <c:pt idx="10062">
                  <c:v>1300.6199999999999</c:v>
                </c:pt>
                <c:pt idx="10063">
                  <c:v>1300.6300000000001</c:v>
                </c:pt>
                <c:pt idx="10064">
                  <c:v>1300.6400000000001</c:v>
                </c:pt>
                <c:pt idx="10065">
                  <c:v>1300.6500000000001</c:v>
                </c:pt>
                <c:pt idx="10066">
                  <c:v>1300.6600000000001</c:v>
                </c:pt>
                <c:pt idx="10067">
                  <c:v>1300.67</c:v>
                </c:pt>
                <c:pt idx="10068">
                  <c:v>1300.68</c:v>
                </c:pt>
                <c:pt idx="10069">
                  <c:v>1300.69</c:v>
                </c:pt>
                <c:pt idx="10070">
                  <c:v>1300.7</c:v>
                </c:pt>
                <c:pt idx="10071">
                  <c:v>1300.71</c:v>
                </c:pt>
                <c:pt idx="10072">
                  <c:v>1300.72</c:v>
                </c:pt>
                <c:pt idx="10073">
                  <c:v>1300.73</c:v>
                </c:pt>
                <c:pt idx="10074">
                  <c:v>1300.74</c:v>
                </c:pt>
                <c:pt idx="10075">
                  <c:v>1300.75</c:v>
                </c:pt>
                <c:pt idx="10076">
                  <c:v>1300.76</c:v>
                </c:pt>
                <c:pt idx="10077">
                  <c:v>1300.77</c:v>
                </c:pt>
                <c:pt idx="10078">
                  <c:v>1300.78</c:v>
                </c:pt>
                <c:pt idx="10079">
                  <c:v>1300.79</c:v>
                </c:pt>
                <c:pt idx="10080">
                  <c:v>1300.8</c:v>
                </c:pt>
                <c:pt idx="10081">
                  <c:v>1300.81</c:v>
                </c:pt>
                <c:pt idx="10082">
                  <c:v>1300.82</c:v>
                </c:pt>
                <c:pt idx="10083">
                  <c:v>1300.83</c:v>
                </c:pt>
                <c:pt idx="10084">
                  <c:v>1300.8399999999999</c:v>
                </c:pt>
                <c:pt idx="10085">
                  <c:v>1300.8499999999999</c:v>
                </c:pt>
                <c:pt idx="10086">
                  <c:v>1300.8599999999999</c:v>
                </c:pt>
                <c:pt idx="10087">
                  <c:v>1300.8699999999999</c:v>
                </c:pt>
                <c:pt idx="10088">
                  <c:v>1300.8800000000001</c:v>
                </c:pt>
                <c:pt idx="10089">
                  <c:v>1300.8900000000001</c:v>
                </c:pt>
                <c:pt idx="10090">
                  <c:v>1300.9000000000001</c:v>
                </c:pt>
                <c:pt idx="10091">
                  <c:v>1300.9100000000001</c:v>
                </c:pt>
                <c:pt idx="10092">
                  <c:v>1300.92</c:v>
                </c:pt>
                <c:pt idx="10093">
                  <c:v>1300.93</c:v>
                </c:pt>
                <c:pt idx="10094">
                  <c:v>1300.94</c:v>
                </c:pt>
                <c:pt idx="10095">
                  <c:v>1300.95</c:v>
                </c:pt>
                <c:pt idx="10096">
                  <c:v>1300.96</c:v>
                </c:pt>
                <c:pt idx="10097">
                  <c:v>1300.97</c:v>
                </c:pt>
                <c:pt idx="10098">
                  <c:v>1300.98</c:v>
                </c:pt>
                <c:pt idx="10099">
                  <c:v>1300.99</c:v>
                </c:pt>
                <c:pt idx="10100">
                  <c:v>1301</c:v>
                </c:pt>
                <c:pt idx="10101">
                  <c:v>1301.01</c:v>
                </c:pt>
                <c:pt idx="10102">
                  <c:v>1301.02</c:v>
                </c:pt>
                <c:pt idx="10103">
                  <c:v>1301.03</c:v>
                </c:pt>
                <c:pt idx="10104">
                  <c:v>1301.04</c:v>
                </c:pt>
                <c:pt idx="10105">
                  <c:v>1301.05</c:v>
                </c:pt>
                <c:pt idx="10106">
                  <c:v>1301.06</c:v>
                </c:pt>
                <c:pt idx="10107">
                  <c:v>1301.07</c:v>
                </c:pt>
                <c:pt idx="10108">
                  <c:v>1301.08</c:v>
                </c:pt>
                <c:pt idx="10109">
                  <c:v>1301.0899999999999</c:v>
                </c:pt>
                <c:pt idx="10110">
                  <c:v>1301.0999999999999</c:v>
                </c:pt>
                <c:pt idx="10111">
                  <c:v>1301.1099999999999</c:v>
                </c:pt>
                <c:pt idx="10112">
                  <c:v>1301.1199999999999</c:v>
                </c:pt>
                <c:pt idx="10113">
                  <c:v>1301.1300000000001</c:v>
                </c:pt>
                <c:pt idx="10114">
                  <c:v>1301.1400000000001</c:v>
                </c:pt>
                <c:pt idx="10115">
                  <c:v>1301.1500000000001</c:v>
                </c:pt>
                <c:pt idx="10116">
                  <c:v>1301.1600000000001</c:v>
                </c:pt>
                <c:pt idx="10117">
                  <c:v>1301.17</c:v>
                </c:pt>
                <c:pt idx="10118">
                  <c:v>1301.18</c:v>
                </c:pt>
                <c:pt idx="10119">
                  <c:v>1301.19</c:v>
                </c:pt>
                <c:pt idx="10120">
                  <c:v>1301.2</c:v>
                </c:pt>
                <c:pt idx="10121">
                  <c:v>1301.21</c:v>
                </c:pt>
                <c:pt idx="10122">
                  <c:v>1301.22</c:v>
                </c:pt>
                <c:pt idx="10123">
                  <c:v>1301.23</c:v>
                </c:pt>
                <c:pt idx="10124">
                  <c:v>1301.24</c:v>
                </c:pt>
                <c:pt idx="10125">
                  <c:v>1301.25</c:v>
                </c:pt>
                <c:pt idx="10126">
                  <c:v>1301.26</c:v>
                </c:pt>
                <c:pt idx="10127">
                  <c:v>1301.27</c:v>
                </c:pt>
                <c:pt idx="10128">
                  <c:v>1301.28</c:v>
                </c:pt>
                <c:pt idx="10129">
                  <c:v>1301.29</c:v>
                </c:pt>
                <c:pt idx="10130">
                  <c:v>1301.3</c:v>
                </c:pt>
                <c:pt idx="10131">
                  <c:v>1301.31</c:v>
                </c:pt>
                <c:pt idx="10132">
                  <c:v>1301.32</c:v>
                </c:pt>
                <c:pt idx="10133">
                  <c:v>1301.33</c:v>
                </c:pt>
                <c:pt idx="10134">
                  <c:v>1301.3399999999999</c:v>
                </c:pt>
                <c:pt idx="10135">
                  <c:v>1301.3499999999999</c:v>
                </c:pt>
                <c:pt idx="10136">
                  <c:v>1301.3599999999999</c:v>
                </c:pt>
                <c:pt idx="10137">
                  <c:v>1301.3699999999999</c:v>
                </c:pt>
                <c:pt idx="10138">
                  <c:v>1301.3800000000001</c:v>
                </c:pt>
                <c:pt idx="10139">
                  <c:v>1301.3900000000001</c:v>
                </c:pt>
                <c:pt idx="10140">
                  <c:v>1301.4000000000001</c:v>
                </c:pt>
                <c:pt idx="10141">
                  <c:v>1301.4100000000001</c:v>
                </c:pt>
                <c:pt idx="10142">
                  <c:v>1301.42</c:v>
                </c:pt>
                <c:pt idx="10143">
                  <c:v>1301.43</c:v>
                </c:pt>
                <c:pt idx="10144">
                  <c:v>1301.44</c:v>
                </c:pt>
                <c:pt idx="10145">
                  <c:v>1301.45</c:v>
                </c:pt>
                <c:pt idx="10146">
                  <c:v>1301.46</c:v>
                </c:pt>
                <c:pt idx="10147">
                  <c:v>1301.47</c:v>
                </c:pt>
                <c:pt idx="10148">
                  <c:v>1301.48</c:v>
                </c:pt>
                <c:pt idx="10149">
                  <c:v>1301.49</c:v>
                </c:pt>
                <c:pt idx="10150">
                  <c:v>1301.5</c:v>
                </c:pt>
                <c:pt idx="10151">
                  <c:v>1301.51</c:v>
                </c:pt>
                <c:pt idx="10152">
                  <c:v>1301.52</c:v>
                </c:pt>
                <c:pt idx="10153">
                  <c:v>1301.53</c:v>
                </c:pt>
                <c:pt idx="10154">
                  <c:v>1301.54</c:v>
                </c:pt>
                <c:pt idx="10155">
                  <c:v>1301.55</c:v>
                </c:pt>
                <c:pt idx="10156">
                  <c:v>1301.56</c:v>
                </c:pt>
                <c:pt idx="10157">
                  <c:v>1301.57</c:v>
                </c:pt>
                <c:pt idx="10158">
                  <c:v>1301.58</c:v>
                </c:pt>
                <c:pt idx="10159">
                  <c:v>1301.5899999999999</c:v>
                </c:pt>
                <c:pt idx="10160">
                  <c:v>1301.5999999999999</c:v>
                </c:pt>
                <c:pt idx="10161">
                  <c:v>1301.6099999999999</c:v>
                </c:pt>
                <c:pt idx="10162">
                  <c:v>1301.6199999999999</c:v>
                </c:pt>
                <c:pt idx="10163">
                  <c:v>1301.6300000000001</c:v>
                </c:pt>
                <c:pt idx="10164">
                  <c:v>1301.6400000000001</c:v>
                </c:pt>
                <c:pt idx="10165">
                  <c:v>1301.6500000000001</c:v>
                </c:pt>
                <c:pt idx="10166">
                  <c:v>1301.6600000000001</c:v>
                </c:pt>
                <c:pt idx="10167">
                  <c:v>1301.67</c:v>
                </c:pt>
                <c:pt idx="10168">
                  <c:v>1301.68</c:v>
                </c:pt>
                <c:pt idx="10169">
                  <c:v>1301.69</c:v>
                </c:pt>
                <c:pt idx="10170">
                  <c:v>1301.7</c:v>
                </c:pt>
                <c:pt idx="10171">
                  <c:v>1301.71</c:v>
                </c:pt>
                <c:pt idx="10172">
                  <c:v>1301.72</c:v>
                </c:pt>
                <c:pt idx="10173">
                  <c:v>1301.73</c:v>
                </c:pt>
                <c:pt idx="10174">
                  <c:v>1301.74</c:v>
                </c:pt>
                <c:pt idx="10175">
                  <c:v>1301.75</c:v>
                </c:pt>
                <c:pt idx="10176">
                  <c:v>1301.76</c:v>
                </c:pt>
                <c:pt idx="10177">
                  <c:v>1301.77</c:v>
                </c:pt>
                <c:pt idx="10178">
                  <c:v>1301.78</c:v>
                </c:pt>
                <c:pt idx="10179">
                  <c:v>1301.79</c:v>
                </c:pt>
                <c:pt idx="10180">
                  <c:v>1301.8</c:v>
                </c:pt>
                <c:pt idx="10181">
                  <c:v>1301.81</c:v>
                </c:pt>
                <c:pt idx="10182">
                  <c:v>1301.82</c:v>
                </c:pt>
                <c:pt idx="10183">
                  <c:v>1301.83</c:v>
                </c:pt>
                <c:pt idx="10184">
                  <c:v>1301.8399999999999</c:v>
                </c:pt>
                <c:pt idx="10185">
                  <c:v>1301.8499999999999</c:v>
                </c:pt>
                <c:pt idx="10186">
                  <c:v>1301.8599999999999</c:v>
                </c:pt>
                <c:pt idx="10187">
                  <c:v>1301.8699999999999</c:v>
                </c:pt>
                <c:pt idx="10188">
                  <c:v>1301.8800000000001</c:v>
                </c:pt>
                <c:pt idx="10189">
                  <c:v>1301.8900000000001</c:v>
                </c:pt>
                <c:pt idx="10190">
                  <c:v>1301.9000000000001</c:v>
                </c:pt>
                <c:pt idx="10191">
                  <c:v>1301.9100000000001</c:v>
                </c:pt>
                <c:pt idx="10192">
                  <c:v>1301.92</c:v>
                </c:pt>
                <c:pt idx="10193">
                  <c:v>1301.93</c:v>
                </c:pt>
                <c:pt idx="10194">
                  <c:v>1301.94</c:v>
                </c:pt>
                <c:pt idx="10195">
                  <c:v>1301.95</c:v>
                </c:pt>
                <c:pt idx="10196">
                  <c:v>1301.96</c:v>
                </c:pt>
                <c:pt idx="10197">
                  <c:v>1301.97</c:v>
                </c:pt>
                <c:pt idx="10198">
                  <c:v>1301.98</c:v>
                </c:pt>
                <c:pt idx="10199">
                  <c:v>1301.99</c:v>
                </c:pt>
                <c:pt idx="10200">
                  <c:v>1302</c:v>
                </c:pt>
                <c:pt idx="10201">
                  <c:v>1302.01</c:v>
                </c:pt>
                <c:pt idx="10202">
                  <c:v>1302.02</c:v>
                </c:pt>
                <c:pt idx="10203">
                  <c:v>1302.03</c:v>
                </c:pt>
                <c:pt idx="10204">
                  <c:v>1302.04</c:v>
                </c:pt>
                <c:pt idx="10205">
                  <c:v>1302.05</c:v>
                </c:pt>
                <c:pt idx="10206">
                  <c:v>1302.06</c:v>
                </c:pt>
                <c:pt idx="10207">
                  <c:v>1302.07</c:v>
                </c:pt>
                <c:pt idx="10208">
                  <c:v>1302.08</c:v>
                </c:pt>
                <c:pt idx="10209">
                  <c:v>1302.0899999999999</c:v>
                </c:pt>
                <c:pt idx="10210">
                  <c:v>1302.0999999999999</c:v>
                </c:pt>
                <c:pt idx="10211">
                  <c:v>1302.1099999999999</c:v>
                </c:pt>
                <c:pt idx="10212">
                  <c:v>1302.1199999999999</c:v>
                </c:pt>
                <c:pt idx="10213">
                  <c:v>1302.1300000000001</c:v>
                </c:pt>
                <c:pt idx="10214">
                  <c:v>1302.1400000000001</c:v>
                </c:pt>
                <c:pt idx="10215">
                  <c:v>1302.1500000000001</c:v>
                </c:pt>
                <c:pt idx="10216">
                  <c:v>1302.1600000000001</c:v>
                </c:pt>
                <c:pt idx="10217">
                  <c:v>1302.17</c:v>
                </c:pt>
                <c:pt idx="10218">
                  <c:v>1302.18</c:v>
                </c:pt>
                <c:pt idx="10219">
                  <c:v>1302.19</c:v>
                </c:pt>
                <c:pt idx="10220">
                  <c:v>1302.2</c:v>
                </c:pt>
                <c:pt idx="10221">
                  <c:v>1302.21</c:v>
                </c:pt>
                <c:pt idx="10222">
                  <c:v>1302.22</c:v>
                </c:pt>
                <c:pt idx="10223">
                  <c:v>1302.23</c:v>
                </c:pt>
                <c:pt idx="10224">
                  <c:v>1302.24</c:v>
                </c:pt>
                <c:pt idx="10225">
                  <c:v>1302.25</c:v>
                </c:pt>
                <c:pt idx="10226">
                  <c:v>1302.26</c:v>
                </c:pt>
                <c:pt idx="10227">
                  <c:v>1302.27</c:v>
                </c:pt>
                <c:pt idx="10228">
                  <c:v>1302.28</c:v>
                </c:pt>
                <c:pt idx="10229">
                  <c:v>1302.29</c:v>
                </c:pt>
                <c:pt idx="10230">
                  <c:v>1302.3</c:v>
                </c:pt>
                <c:pt idx="10231">
                  <c:v>1302.31</c:v>
                </c:pt>
                <c:pt idx="10232">
                  <c:v>1302.32</c:v>
                </c:pt>
                <c:pt idx="10233">
                  <c:v>1302.33</c:v>
                </c:pt>
                <c:pt idx="10234">
                  <c:v>1302.3399999999999</c:v>
                </c:pt>
                <c:pt idx="10235">
                  <c:v>1302.3499999999999</c:v>
                </c:pt>
                <c:pt idx="10236">
                  <c:v>1302.3599999999999</c:v>
                </c:pt>
                <c:pt idx="10237">
                  <c:v>1302.3699999999999</c:v>
                </c:pt>
                <c:pt idx="10238">
                  <c:v>1302.3800000000001</c:v>
                </c:pt>
                <c:pt idx="10239">
                  <c:v>1302.3900000000001</c:v>
                </c:pt>
                <c:pt idx="10240">
                  <c:v>1302.4000000000001</c:v>
                </c:pt>
                <c:pt idx="10241">
                  <c:v>1302.4100000000001</c:v>
                </c:pt>
                <c:pt idx="10242">
                  <c:v>1302.42</c:v>
                </c:pt>
                <c:pt idx="10243">
                  <c:v>1302.43</c:v>
                </c:pt>
                <c:pt idx="10244">
                  <c:v>1302.44</c:v>
                </c:pt>
                <c:pt idx="10245">
                  <c:v>1302.45</c:v>
                </c:pt>
                <c:pt idx="10246">
                  <c:v>1302.46</c:v>
                </c:pt>
                <c:pt idx="10247">
                  <c:v>1302.47</c:v>
                </c:pt>
                <c:pt idx="10248">
                  <c:v>1302.48</c:v>
                </c:pt>
                <c:pt idx="10249">
                  <c:v>1302.49</c:v>
                </c:pt>
                <c:pt idx="10250">
                  <c:v>1302.5</c:v>
                </c:pt>
                <c:pt idx="10251">
                  <c:v>1302.51</c:v>
                </c:pt>
                <c:pt idx="10252">
                  <c:v>1302.52</c:v>
                </c:pt>
                <c:pt idx="10253">
                  <c:v>1302.53</c:v>
                </c:pt>
                <c:pt idx="10254">
                  <c:v>1302.54</c:v>
                </c:pt>
                <c:pt idx="10255">
                  <c:v>1302.55</c:v>
                </c:pt>
                <c:pt idx="10256">
                  <c:v>1302.56</c:v>
                </c:pt>
                <c:pt idx="10257">
                  <c:v>1302.57</c:v>
                </c:pt>
                <c:pt idx="10258">
                  <c:v>1302.58</c:v>
                </c:pt>
                <c:pt idx="10259">
                  <c:v>1302.5899999999999</c:v>
                </c:pt>
                <c:pt idx="10260">
                  <c:v>1302.5999999999999</c:v>
                </c:pt>
                <c:pt idx="10261">
                  <c:v>1302.6099999999999</c:v>
                </c:pt>
                <c:pt idx="10262">
                  <c:v>1302.6199999999999</c:v>
                </c:pt>
                <c:pt idx="10263">
                  <c:v>1302.6300000000001</c:v>
                </c:pt>
                <c:pt idx="10264">
                  <c:v>1302.6400000000001</c:v>
                </c:pt>
                <c:pt idx="10265">
                  <c:v>1302.6500000000001</c:v>
                </c:pt>
                <c:pt idx="10266">
                  <c:v>1302.6600000000001</c:v>
                </c:pt>
                <c:pt idx="10267">
                  <c:v>1302.67</c:v>
                </c:pt>
                <c:pt idx="10268">
                  <c:v>1302.68</c:v>
                </c:pt>
                <c:pt idx="10269">
                  <c:v>1302.69</c:v>
                </c:pt>
                <c:pt idx="10270">
                  <c:v>1302.7</c:v>
                </c:pt>
                <c:pt idx="10271">
                  <c:v>1302.71</c:v>
                </c:pt>
                <c:pt idx="10272">
                  <c:v>1302.72</c:v>
                </c:pt>
                <c:pt idx="10273">
                  <c:v>1302.73</c:v>
                </c:pt>
                <c:pt idx="10274">
                  <c:v>1302.74</c:v>
                </c:pt>
                <c:pt idx="10275">
                  <c:v>1302.75</c:v>
                </c:pt>
                <c:pt idx="10276">
                  <c:v>1302.76</c:v>
                </c:pt>
                <c:pt idx="10277">
                  <c:v>1302.77</c:v>
                </c:pt>
                <c:pt idx="10278">
                  <c:v>1302.78</c:v>
                </c:pt>
                <c:pt idx="10279">
                  <c:v>1302.79</c:v>
                </c:pt>
                <c:pt idx="10280">
                  <c:v>1302.8</c:v>
                </c:pt>
                <c:pt idx="10281">
                  <c:v>1302.81</c:v>
                </c:pt>
                <c:pt idx="10282">
                  <c:v>1302.82</c:v>
                </c:pt>
                <c:pt idx="10283">
                  <c:v>1302.83</c:v>
                </c:pt>
                <c:pt idx="10284">
                  <c:v>1302.8399999999999</c:v>
                </c:pt>
                <c:pt idx="10285">
                  <c:v>1302.8499999999999</c:v>
                </c:pt>
                <c:pt idx="10286">
                  <c:v>1302.8599999999999</c:v>
                </c:pt>
                <c:pt idx="10287">
                  <c:v>1302.8699999999999</c:v>
                </c:pt>
                <c:pt idx="10288">
                  <c:v>1302.8800000000001</c:v>
                </c:pt>
                <c:pt idx="10289">
                  <c:v>1302.8900000000001</c:v>
                </c:pt>
                <c:pt idx="10290">
                  <c:v>1302.9000000000001</c:v>
                </c:pt>
                <c:pt idx="10291">
                  <c:v>1302.9100000000001</c:v>
                </c:pt>
                <c:pt idx="10292">
                  <c:v>1302.92</c:v>
                </c:pt>
                <c:pt idx="10293">
                  <c:v>1302.93</c:v>
                </c:pt>
                <c:pt idx="10294">
                  <c:v>1302.94</c:v>
                </c:pt>
                <c:pt idx="10295">
                  <c:v>1302.95</c:v>
                </c:pt>
                <c:pt idx="10296">
                  <c:v>1302.96</c:v>
                </c:pt>
                <c:pt idx="10297">
                  <c:v>1302.97</c:v>
                </c:pt>
                <c:pt idx="10298">
                  <c:v>1302.98</c:v>
                </c:pt>
                <c:pt idx="10299">
                  <c:v>1302.99</c:v>
                </c:pt>
                <c:pt idx="10300">
                  <c:v>1303</c:v>
                </c:pt>
                <c:pt idx="10301">
                  <c:v>1303.01</c:v>
                </c:pt>
                <c:pt idx="10302">
                  <c:v>1303.02</c:v>
                </c:pt>
                <c:pt idx="10303">
                  <c:v>1303.03</c:v>
                </c:pt>
                <c:pt idx="10304">
                  <c:v>1303.04</c:v>
                </c:pt>
                <c:pt idx="10305">
                  <c:v>1303.05</c:v>
                </c:pt>
                <c:pt idx="10306">
                  <c:v>1303.06</c:v>
                </c:pt>
                <c:pt idx="10307">
                  <c:v>1303.07</c:v>
                </c:pt>
                <c:pt idx="10308">
                  <c:v>1303.08</c:v>
                </c:pt>
                <c:pt idx="10309">
                  <c:v>1303.0899999999999</c:v>
                </c:pt>
                <c:pt idx="10310">
                  <c:v>1303.0999999999999</c:v>
                </c:pt>
                <c:pt idx="10311">
                  <c:v>1303.1099999999999</c:v>
                </c:pt>
                <c:pt idx="10312">
                  <c:v>1303.1199999999999</c:v>
                </c:pt>
                <c:pt idx="10313">
                  <c:v>1303.1300000000001</c:v>
                </c:pt>
                <c:pt idx="10314">
                  <c:v>1303.1400000000001</c:v>
                </c:pt>
                <c:pt idx="10315">
                  <c:v>1303.1500000000001</c:v>
                </c:pt>
                <c:pt idx="10316">
                  <c:v>1303.1600000000001</c:v>
                </c:pt>
                <c:pt idx="10317">
                  <c:v>1303.17</c:v>
                </c:pt>
                <c:pt idx="10318">
                  <c:v>1303.18</c:v>
                </c:pt>
                <c:pt idx="10319">
                  <c:v>1303.19</c:v>
                </c:pt>
                <c:pt idx="10320">
                  <c:v>1303.2</c:v>
                </c:pt>
                <c:pt idx="10321">
                  <c:v>1303.21</c:v>
                </c:pt>
                <c:pt idx="10322">
                  <c:v>1303.22</c:v>
                </c:pt>
                <c:pt idx="10323">
                  <c:v>1303.23</c:v>
                </c:pt>
                <c:pt idx="10324">
                  <c:v>1303.24</c:v>
                </c:pt>
                <c:pt idx="10325">
                  <c:v>1303.25</c:v>
                </c:pt>
                <c:pt idx="10326">
                  <c:v>1303.26</c:v>
                </c:pt>
                <c:pt idx="10327">
                  <c:v>1303.27</c:v>
                </c:pt>
                <c:pt idx="10328">
                  <c:v>1303.28</c:v>
                </c:pt>
                <c:pt idx="10329">
                  <c:v>1303.29</c:v>
                </c:pt>
                <c:pt idx="10330">
                  <c:v>1303.3</c:v>
                </c:pt>
                <c:pt idx="10331">
                  <c:v>1303.31</c:v>
                </c:pt>
                <c:pt idx="10332">
                  <c:v>1303.32</c:v>
                </c:pt>
                <c:pt idx="10333">
                  <c:v>1303.33</c:v>
                </c:pt>
                <c:pt idx="10334">
                  <c:v>1303.3399999999999</c:v>
                </c:pt>
                <c:pt idx="10335">
                  <c:v>1303.3499999999999</c:v>
                </c:pt>
                <c:pt idx="10336">
                  <c:v>1303.3599999999999</c:v>
                </c:pt>
                <c:pt idx="10337">
                  <c:v>1303.3699999999999</c:v>
                </c:pt>
                <c:pt idx="10338">
                  <c:v>1303.3800000000001</c:v>
                </c:pt>
                <c:pt idx="10339">
                  <c:v>1303.3900000000001</c:v>
                </c:pt>
                <c:pt idx="10340">
                  <c:v>1303.4000000000001</c:v>
                </c:pt>
                <c:pt idx="10341">
                  <c:v>1303.4100000000001</c:v>
                </c:pt>
                <c:pt idx="10342">
                  <c:v>1303.42</c:v>
                </c:pt>
                <c:pt idx="10343">
                  <c:v>1303.43</c:v>
                </c:pt>
                <c:pt idx="10344">
                  <c:v>1303.44</c:v>
                </c:pt>
                <c:pt idx="10345">
                  <c:v>1303.45</c:v>
                </c:pt>
                <c:pt idx="10346">
                  <c:v>1303.46</c:v>
                </c:pt>
                <c:pt idx="10347">
                  <c:v>1303.47</c:v>
                </c:pt>
                <c:pt idx="10348">
                  <c:v>1303.48</c:v>
                </c:pt>
                <c:pt idx="10349">
                  <c:v>1303.49</c:v>
                </c:pt>
                <c:pt idx="10350">
                  <c:v>1303.5</c:v>
                </c:pt>
                <c:pt idx="10351">
                  <c:v>1303.51</c:v>
                </c:pt>
                <c:pt idx="10352">
                  <c:v>1303.52</c:v>
                </c:pt>
                <c:pt idx="10353">
                  <c:v>1303.53</c:v>
                </c:pt>
                <c:pt idx="10354">
                  <c:v>1303.54</c:v>
                </c:pt>
                <c:pt idx="10355">
                  <c:v>1303.55</c:v>
                </c:pt>
                <c:pt idx="10356">
                  <c:v>1303.56</c:v>
                </c:pt>
                <c:pt idx="10357">
                  <c:v>1303.57</c:v>
                </c:pt>
                <c:pt idx="10358">
                  <c:v>1303.58</c:v>
                </c:pt>
                <c:pt idx="10359">
                  <c:v>1303.5899999999999</c:v>
                </c:pt>
                <c:pt idx="10360">
                  <c:v>1303.5999999999999</c:v>
                </c:pt>
                <c:pt idx="10361">
                  <c:v>1303.6099999999999</c:v>
                </c:pt>
                <c:pt idx="10362">
                  <c:v>1303.6199999999999</c:v>
                </c:pt>
                <c:pt idx="10363">
                  <c:v>1303.6300000000001</c:v>
                </c:pt>
                <c:pt idx="10364">
                  <c:v>1303.6400000000001</c:v>
                </c:pt>
                <c:pt idx="10365">
                  <c:v>1303.6500000000001</c:v>
                </c:pt>
                <c:pt idx="10366">
                  <c:v>1303.6600000000001</c:v>
                </c:pt>
                <c:pt idx="10367">
                  <c:v>1303.67</c:v>
                </c:pt>
                <c:pt idx="10368">
                  <c:v>1303.68</c:v>
                </c:pt>
                <c:pt idx="10369">
                  <c:v>1303.69</c:v>
                </c:pt>
                <c:pt idx="10370">
                  <c:v>1303.7</c:v>
                </c:pt>
                <c:pt idx="10371">
                  <c:v>1303.71</c:v>
                </c:pt>
                <c:pt idx="10372">
                  <c:v>1303.72</c:v>
                </c:pt>
                <c:pt idx="10373">
                  <c:v>1303.73</c:v>
                </c:pt>
                <c:pt idx="10374">
                  <c:v>1303.74</c:v>
                </c:pt>
                <c:pt idx="10375">
                  <c:v>1303.75</c:v>
                </c:pt>
                <c:pt idx="10376">
                  <c:v>1303.76</c:v>
                </c:pt>
                <c:pt idx="10377">
                  <c:v>1303.77</c:v>
                </c:pt>
                <c:pt idx="10378">
                  <c:v>1303.78</c:v>
                </c:pt>
                <c:pt idx="10379">
                  <c:v>1303.79</c:v>
                </c:pt>
                <c:pt idx="10380">
                  <c:v>1303.8</c:v>
                </c:pt>
                <c:pt idx="10381">
                  <c:v>1303.81</c:v>
                </c:pt>
                <c:pt idx="10382">
                  <c:v>1303.82</c:v>
                </c:pt>
                <c:pt idx="10383">
                  <c:v>1303.83</c:v>
                </c:pt>
                <c:pt idx="10384">
                  <c:v>1303.8399999999999</c:v>
                </c:pt>
                <c:pt idx="10385">
                  <c:v>1303.8499999999999</c:v>
                </c:pt>
                <c:pt idx="10386">
                  <c:v>1303.8599999999999</c:v>
                </c:pt>
                <c:pt idx="10387">
                  <c:v>1303.8699999999999</c:v>
                </c:pt>
                <c:pt idx="10388">
                  <c:v>1303.8800000000001</c:v>
                </c:pt>
                <c:pt idx="10389">
                  <c:v>1303.8900000000001</c:v>
                </c:pt>
                <c:pt idx="10390">
                  <c:v>1303.9000000000001</c:v>
                </c:pt>
                <c:pt idx="10391">
                  <c:v>1303.9100000000001</c:v>
                </c:pt>
                <c:pt idx="10392">
                  <c:v>1303.92</c:v>
                </c:pt>
                <c:pt idx="10393">
                  <c:v>1303.93</c:v>
                </c:pt>
                <c:pt idx="10394">
                  <c:v>1303.94</c:v>
                </c:pt>
                <c:pt idx="10395">
                  <c:v>1303.95</c:v>
                </c:pt>
                <c:pt idx="10396">
                  <c:v>1303.96</c:v>
                </c:pt>
                <c:pt idx="10397">
                  <c:v>1303.97</c:v>
                </c:pt>
                <c:pt idx="10398">
                  <c:v>1303.98</c:v>
                </c:pt>
                <c:pt idx="10399">
                  <c:v>1303.99</c:v>
                </c:pt>
                <c:pt idx="10400">
                  <c:v>1304</c:v>
                </c:pt>
                <c:pt idx="10401">
                  <c:v>1304.01</c:v>
                </c:pt>
                <c:pt idx="10402">
                  <c:v>1304.02</c:v>
                </c:pt>
                <c:pt idx="10403">
                  <c:v>1304.03</c:v>
                </c:pt>
                <c:pt idx="10404">
                  <c:v>1304.04</c:v>
                </c:pt>
                <c:pt idx="10405">
                  <c:v>1304.05</c:v>
                </c:pt>
                <c:pt idx="10406">
                  <c:v>1304.06</c:v>
                </c:pt>
                <c:pt idx="10407">
                  <c:v>1304.07</c:v>
                </c:pt>
                <c:pt idx="10408">
                  <c:v>1304.08</c:v>
                </c:pt>
                <c:pt idx="10409">
                  <c:v>1304.0899999999999</c:v>
                </c:pt>
                <c:pt idx="10410">
                  <c:v>1304.0999999999999</c:v>
                </c:pt>
                <c:pt idx="10411">
                  <c:v>1304.1099999999999</c:v>
                </c:pt>
                <c:pt idx="10412">
                  <c:v>1304.1199999999999</c:v>
                </c:pt>
                <c:pt idx="10413">
                  <c:v>1304.1300000000001</c:v>
                </c:pt>
                <c:pt idx="10414">
                  <c:v>1304.1400000000001</c:v>
                </c:pt>
                <c:pt idx="10415">
                  <c:v>1304.1500000000001</c:v>
                </c:pt>
                <c:pt idx="10416">
                  <c:v>1304.1600000000001</c:v>
                </c:pt>
                <c:pt idx="10417">
                  <c:v>1304.17</c:v>
                </c:pt>
                <c:pt idx="10418">
                  <c:v>1304.18</c:v>
                </c:pt>
                <c:pt idx="10419">
                  <c:v>1304.19</c:v>
                </c:pt>
                <c:pt idx="10420">
                  <c:v>1304.2</c:v>
                </c:pt>
                <c:pt idx="10421">
                  <c:v>1304.21</c:v>
                </c:pt>
                <c:pt idx="10422">
                  <c:v>1304.22</c:v>
                </c:pt>
                <c:pt idx="10423">
                  <c:v>1304.23</c:v>
                </c:pt>
                <c:pt idx="10424">
                  <c:v>1304.24</c:v>
                </c:pt>
                <c:pt idx="10425">
                  <c:v>1304.25</c:v>
                </c:pt>
                <c:pt idx="10426">
                  <c:v>1304.26</c:v>
                </c:pt>
                <c:pt idx="10427">
                  <c:v>1304.27</c:v>
                </c:pt>
                <c:pt idx="10428">
                  <c:v>1304.28</c:v>
                </c:pt>
                <c:pt idx="10429">
                  <c:v>1304.29</c:v>
                </c:pt>
                <c:pt idx="10430">
                  <c:v>1304.3</c:v>
                </c:pt>
                <c:pt idx="10431">
                  <c:v>1304.31</c:v>
                </c:pt>
                <c:pt idx="10432">
                  <c:v>1304.32</c:v>
                </c:pt>
                <c:pt idx="10433">
                  <c:v>1304.33</c:v>
                </c:pt>
                <c:pt idx="10434">
                  <c:v>1304.3399999999999</c:v>
                </c:pt>
                <c:pt idx="10435">
                  <c:v>1304.3499999999999</c:v>
                </c:pt>
                <c:pt idx="10436">
                  <c:v>1304.3599999999999</c:v>
                </c:pt>
                <c:pt idx="10437">
                  <c:v>1304.3699999999999</c:v>
                </c:pt>
                <c:pt idx="10438">
                  <c:v>1304.3800000000001</c:v>
                </c:pt>
                <c:pt idx="10439">
                  <c:v>1304.3900000000001</c:v>
                </c:pt>
                <c:pt idx="10440">
                  <c:v>1304.4000000000001</c:v>
                </c:pt>
                <c:pt idx="10441">
                  <c:v>1304.4100000000001</c:v>
                </c:pt>
                <c:pt idx="10442">
                  <c:v>1304.42</c:v>
                </c:pt>
                <c:pt idx="10443">
                  <c:v>1304.43</c:v>
                </c:pt>
                <c:pt idx="10444">
                  <c:v>1304.44</c:v>
                </c:pt>
                <c:pt idx="10445">
                  <c:v>1304.45</c:v>
                </c:pt>
                <c:pt idx="10446">
                  <c:v>1304.46</c:v>
                </c:pt>
                <c:pt idx="10447">
                  <c:v>1304.47</c:v>
                </c:pt>
                <c:pt idx="10448">
                  <c:v>1304.48</c:v>
                </c:pt>
                <c:pt idx="10449">
                  <c:v>1304.49</c:v>
                </c:pt>
                <c:pt idx="10450">
                  <c:v>1304.5</c:v>
                </c:pt>
                <c:pt idx="10451">
                  <c:v>1304.51</c:v>
                </c:pt>
                <c:pt idx="10452">
                  <c:v>1304.52</c:v>
                </c:pt>
                <c:pt idx="10453">
                  <c:v>1304.53</c:v>
                </c:pt>
                <c:pt idx="10454">
                  <c:v>1304.54</c:v>
                </c:pt>
                <c:pt idx="10455">
                  <c:v>1304.55</c:v>
                </c:pt>
                <c:pt idx="10456">
                  <c:v>1304.56</c:v>
                </c:pt>
                <c:pt idx="10457">
                  <c:v>1304.57</c:v>
                </c:pt>
                <c:pt idx="10458">
                  <c:v>1304.58</c:v>
                </c:pt>
                <c:pt idx="10459">
                  <c:v>1304.5899999999999</c:v>
                </c:pt>
                <c:pt idx="10460">
                  <c:v>1304.5999999999999</c:v>
                </c:pt>
                <c:pt idx="10461">
                  <c:v>1304.6099999999999</c:v>
                </c:pt>
                <c:pt idx="10462">
                  <c:v>1304.6199999999999</c:v>
                </c:pt>
                <c:pt idx="10463">
                  <c:v>1304.6300000000001</c:v>
                </c:pt>
                <c:pt idx="10464">
                  <c:v>1304.6400000000001</c:v>
                </c:pt>
                <c:pt idx="10465">
                  <c:v>1304.6500000000001</c:v>
                </c:pt>
                <c:pt idx="10466">
                  <c:v>1304.6600000000001</c:v>
                </c:pt>
                <c:pt idx="10467">
                  <c:v>1304.67</c:v>
                </c:pt>
                <c:pt idx="10468">
                  <c:v>1304.68</c:v>
                </c:pt>
                <c:pt idx="10469">
                  <c:v>1304.69</c:v>
                </c:pt>
                <c:pt idx="10470">
                  <c:v>1304.7</c:v>
                </c:pt>
                <c:pt idx="10471">
                  <c:v>1304.71</c:v>
                </c:pt>
                <c:pt idx="10472">
                  <c:v>1304.72</c:v>
                </c:pt>
                <c:pt idx="10473">
                  <c:v>1304.73</c:v>
                </c:pt>
                <c:pt idx="10474">
                  <c:v>1304.74</c:v>
                </c:pt>
                <c:pt idx="10475">
                  <c:v>1304.75</c:v>
                </c:pt>
                <c:pt idx="10476">
                  <c:v>1304.76</c:v>
                </c:pt>
                <c:pt idx="10477">
                  <c:v>1304.77</c:v>
                </c:pt>
                <c:pt idx="10478">
                  <c:v>1304.78</c:v>
                </c:pt>
                <c:pt idx="10479">
                  <c:v>1304.79</c:v>
                </c:pt>
                <c:pt idx="10480">
                  <c:v>1304.8</c:v>
                </c:pt>
                <c:pt idx="10481">
                  <c:v>1304.81</c:v>
                </c:pt>
                <c:pt idx="10482">
                  <c:v>1304.82</c:v>
                </c:pt>
                <c:pt idx="10483">
                  <c:v>1304.83</c:v>
                </c:pt>
                <c:pt idx="10484">
                  <c:v>1304.8399999999999</c:v>
                </c:pt>
                <c:pt idx="10485">
                  <c:v>1304.8499999999999</c:v>
                </c:pt>
                <c:pt idx="10486">
                  <c:v>1304.8599999999999</c:v>
                </c:pt>
                <c:pt idx="10487">
                  <c:v>1304.8699999999999</c:v>
                </c:pt>
                <c:pt idx="10488">
                  <c:v>1304.8800000000001</c:v>
                </c:pt>
                <c:pt idx="10489">
                  <c:v>1304.8900000000001</c:v>
                </c:pt>
                <c:pt idx="10490">
                  <c:v>1304.9000000000001</c:v>
                </c:pt>
                <c:pt idx="10491">
                  <c:v>1304.9100000000001</c:v>
                </c:pt>
                <c:pt idx="10492">
                  <c:v>1304.92</c:v>
                </c:pt>
                <c:pt idx="10493">
                  <c:v>1304.93</c:v>
                </c:pt>
                <c:pt idx="10494">
                  <c:v>1304.94</c:v>
                </c:pt>
                <c:pt idx="10495">
                  <c:v>1304.95</c:v>
                </c:pt>
                <c:pt idx="10496">
                  <c:v>1304.96</c:v>
                </c:pt>
                <c:pt idx="10497">
                  <c:v>1304.97</c:v>
                </c:pt>
                <c:pt idx="10498">
                  <c:v>1304.98</c:v>
                </c:pt>
                <c:pt idx="10499">
                  <c:v>1304.99</c:v>
                </c:pt>
                <c:pt idx="10500">
                  <c:v>1305</c:v>
                </c:pt>
                <c:pt idx="10501">
                  <c:v>1305.01</c:v>
                </c:pt>
                <c:pt idx="10502">
                  <c:v>1305.02</c:v>
                </c:pt>
                <c:pt idx="10503">
                  <c:v>1305.03</c:v>
                </c:pt>
                <c:pt idx="10504">
                  <c:v>1305.04</c:v>
                </c:pt>
                <c:pt idx="10505">
                  <c:v>1305.05</c:v>
                </c:pt>
                <c:pt idx="10506">
                  <c:v>1305.06</c:v>
                </c:pt>
                <c:pt idx="10507">
                  <c:v>1305.07</c:v>
                </c:pt>
                <c:pt idx="10508">
                  <c:v>1305.08</c:v>
                </c:pt>
                <c:pt idx="10509">
                  <c:v>1305.0899999999999</c:v>
                </c:pt>
                <c:pt idx="10510">
                  <c:v>1305.0999999999999</c:v>
                </c:pt>
                <c:pt idx="10511">
                  <c:v>1305.1099999999999</c:v>
                </c:pt>
                <c:pt idx="10512">
                  <c:v>1305.1199999999999</c:v>
                </c:pt>
                <c:pt idx="10513">
                  <c:v>1305.1300000000001</c:v>
                </c:pt>
                <c:pt idx="10514">
                  <c:v>1305.1400000000001</c:v>
                </c:pt>
                <c:pt idx="10515">
                  <c:v>1305.1500000000001</c:v>
                </c:pt>
                <c:pt idx="10516">
                  <c:v>1305.1600000000001</c:v>
                </c:pt>
                <c:pt idx="10517">
                  <c:v>1305.17</c:v>
                </c:pt>
                <c:pt idx="10518">
                  <c:v>1305.18</c:v>
                </c:pt>
                <c:pt idx="10519">
                  <c:v>1305.19</c:v>
                </c:pt>
                <c:pt idx="10520">
                  <c:v>1305.2</c:v>
                </c:pt>
                <c:pt idx="10521">
                  <c:v>1305.21</c:v>
                </c:pt>
                <c:pt idx="10522">
                  <c:v>1305.22</c:v>
                </c:pt>
                <c:pt idx="10523">
                  <c:v>1305.23</c:v>
                </c:pt>
                <c:pt idx="10524">
                  <c:v>1305.24</c:v>
                </c:pt>
                <c:pt idx="10525">
                  <c:v>1305.25</c:v>
                </c:pt>
                <c:pt idx="10526">
                  <c:v>1305.26</c:v>
                </c:pt>
                <c:pt idx="10527">
                  <c:v>1305.27</c:v>
                </c:pt>
                <c:pt idx="10528">
                  <c:v>1305.28</c:v>
                </c:pt>
                <c:pt idx="10529">
                  <c:v>1305.29</c:v>
                </c:pt>
                <c:pt idx="10530">
                  <c:v>1305.3</c:v>
                </c:pt>
                <c:pt idx="10531">
                  <c:v>1305.31</c:v>
                </c:pt>
                <c:pt idx="10532">
                  <c:v>1305.32</c:v>
                </c:pt>
                <c:pt idx="10533">
                  <c:v>1305.33</c:v>
                </c:pt>
                <c:pt idx="10534">
                  <c:v>1305.3399999999999</c:v>
                </c:pt>
                <c:pt idx="10535">
                  <c:v>1305.3499999999999</c:v>
                </c:pt>
                <c:pt idx="10536">
                  <c:v>1305.3599999999999</c:v>
                </c:pt>
                <c:pt idx="10537">
                  <c:v>1305.3699999999999</c:v>
                </c:pt>
                <c:pt idx="10538">
                  <c:v>1305.3800000000001</c:v>
                </c:pt>
                <c:pt idx="10539">
                  <c:v>1305.3900000000001</c:v>
                </c:pt>
                <c:pt idx="10540">
                  <c:v>1305.4000000000001</c:v>
                </c:pt>
                <c:pt idx="10541">
                  <c:v>1305.4100000000001</c:v>
                </c:pt>
                <c:pt idx="10542">
                  <c:v>1305.42</c:v>
                </c:pt>
                <c:pt idx="10543">
                  <c:v>1305.43</c:v>
                </c:pt>
                <c:pt idx="10544">
                  <c:v>1305.44</c:v>
                </c:pt>
                <c:pt idx="10545">
                  <c:v>1305.45</c:v>
                </c:pt>
                <c:pt idx="10546">
                  <c:v>1305.46</c:v>
                </c:pt>
                <c:pt idx="10547">
                  <c:v>1305.47</c:v>
                </c:pt>
                <c:pt idx="10548">
                  <c:v>1305.48</c:v>
                </c:pt>
                <c:pt idx="10549">
                  <c:v>1305.49</c:v>
                </c:pt>
                <c:pt idx="10550">
                  <c:v>1305.5</c:v>
                </c:pt>
                <c:pt idx="10551">
                  <c:v>1305.51</c:v>
                </c:pt>
                <c:pt idx="10552">
                  <c:v>1305.52</c:v>
                </c:pt>
                <c:pt idx="10553">
                  <c:v>1305.53</c:v>
                </c:pt>
                <c:pt idx="10554">
                  <c:v>1305.54</c:v>
                </c:pt>
                <c:pt idx="10555">
                  <c:v>1305.55</c:v>
                </c:pt>
                <c:pt idx="10556">
                  <c:v>1305.56</c:v>
                </c:pt>
                <c:pt idx="10557">
                  <c:v>1305.57</c:v>
                </c:pt>
                <c:pt idx="10558">
                  <c:v>1305.58</c:v>
                </c:pt>
                <c:pt idx="10559">
                  <c:v>1305.5899999999999</c:v>
                </c:pt>
                <c:pt idx="10560">
                  <c:v>1305.5999999999999</c:v>
                </c:pt>
                <c:pt idx="10561">
                  <c:v>1305.6099999999999</c:v>
                </c:pt>
                <c:pt idx="10562">
                  <c:v>1305.6199999999999</c:v>
                </c:pt>
                <c:pt idx="10563">
                  <c:v>1305.6300000000001</c:v>
                </c:pt>
                <c:pt idx="10564">
                  <c:v>1305.6400000000001</c:v>
                </c:pt>
                <c:pt idx="10565">
                  <c:v>1305.6500000000001</c:v>
                </c:pt>
                <c:pt idx="10566">
                  <c:v>1305.6600000000001</c:v>
                </c:pt>
                <c:pt idx="10567">
                  <c:v>1305.67</c:v>
                </c:pt>
                <c:pt idx="10568">
                  <c:v>1305.68</c:v>
                </c:pt>
                <c:pt idx="10569">
                  <c:v>1305.69</c:v>
                </c:pt>
                <c:pt idx="10570">
                  <c:v>1305.7</c:v>
                </c:pt>
                <c:pt idx="10571">
                  <c:v>1305.71</c:v>
                </c:pt>
                <c:pt idx="10572">
                  <c:v>1305.72</c:v>
                </c:pt>
                <c:pt idx="10573">
                  <c:v>1305.73</c:v>
                </c:pt>
                <c:pt idx="10574">
                  <c:v>1305.74</c:v>
                </c:pt>
                <c:pt idx="10575">
                  <c:v>1305.75</c:v>
                </c:pt>
                <c:pt idx="10576">
                  <c:v>1305.76</c:v>
                </c:pt>
                <c:pt idx="10577">
                  <c:v>1305.77</c:v>
                </c:pt>
                <c:pt idx="10578">
                  <c:v>1305.78</c:v>
                </c:pt>
                <c:pt idx="10579">
                  <c:v>1305.79</c:v>
                </c:pt>
                <c:pt idx="10580">
                  <c:v>1305.8</c:v>
                </c:pt>
                <c:pt idx="10581">
                  <c:v>1305.81</c:v>
                </c:pt>
                <c:pt idx="10582">
                  <c:v>1305.82</c:v>
                </c:pt>
                <c:pt idx="10583">
                  <c:v>1305.83</c:v>
                </c:pt>
                <c:pt idx="10584">
                  <c:v>1305.8399999999999</c:v>
                </c:pt>
                <c:pt idx="10585">
                  <c:v>1305.8499999999999</c:v>
                </c:pt>
                <c:pt idx="10586">
                  <c:v>1305.8599999999999</c:v>
                </c:pt>
                <c:pt idx="10587">
                  <c:v>1305.8699999999999</c:v>
                </c:pt>
                <c:pt idx="10588">
                  <c:v>1305.8800000000001</c:v>
                </c:pt>
                <c:pt idx="10589">
                  <c:v>1305.8900000000001</c:v>
                </c:pt>
                <c:pt idx="10590">
                  <c:v>1305.9000000000001</c:v>
                </c:pt>
                <c:pt idx="10591">
                  <c:v>1305.9100000000001</c:v>
                </c:pt>
                <c:pt idx="10592">
                  <c:v>1305.92</c:v>
                </c:pt>
                <c:pt idx="10593">
                  <c:v>1305.93</c:v>
                </c:pt>
                <c:pt idx="10594">
                  <c:v>1305.94</c:v>
                </c:pt>
                <c:pt idx="10595">
                  <c:v>1305.95</c:v>
                </c:pt>
                <c:pt idx="10596">
                  <c:v>1305.96</c:v>
                </c:pt>
                <c:pt idx="10597">
                  <c:v>1305.97</c:v>
                </c:pt>
                <c:pt idx="10598">
                  <c:v>1305.98</c:v>
                </c:pt>
                <c:pt idx="10599">
                  <c:v>1305.99</c:v>
                </c:pt>
                <c:pt idx="10600">
                  <c:v>1306</c:v>
                </c:pt>
                <c:pt idx="10601">
                  <c:v>1306.01</c:v>
                </c:pt>
                <c:pt idx="10602">
                  <c:v>1306.02</c:v>
                </c:pt>
                <c:pt idx="10603">
                  <c:v>1306.03</c:v>
                </c:pt>
                <c:pt idx="10604">
                  <c:v>1306.04</c:v>
                </c:pt>
                <c:pt idx="10605">
                  <c:v>1306.05</c:v>
                </c:pt>
                <c:pt idx="10606">
                  <c:v>1306.06</c:v>
                </c:pt>
                <c:pt idx="10607">
                  <c:v>1306.07</c:v>
                </c:pt>
                <c:pt idx="10608">
                  <c:v>1306.08</c:v>
                </c:pt>
                <c:pt idx="10609">
                  <c:v>1306.0899999999999</c:v>
                </c:pt>
                <c:pt idx="10610">
                  <c:v>1306.0999999999999</c:v>
                </c:pt>
                <c:pt idx="10611">
                  <c:v>1306.1099999999999</c:v>
                </c:pt>
                <c:pt idx="10612">
                  <c:v>1306.1199999999999</c:v>
                </c:pt>
                <c:pt idx="10613">
                  <c:v>1306.1300000000001</c:v>
                </c:pt>
                <c:pt idx="10614">
                  <c:v>1306.1400000000001</c:v>
                </c:pt>
                <c:pt idx="10615">
                  <c:v>1306.1500000000001</c:v>
                </c:pt>
                <c:pt idx="10616">
                  <c:v>1306.1600000000001</c:v>
                </c:pt>
                <c:pt idx="10617">
                  <c:v>1306.17</c:v>
                </c:pt>
                <c:pt idx="10618">
                  <c:v>1306.18</c:v>
                </c:pt>
                <c:pt idx="10619">
                  <c:v>1306.19</c:v>
                </c:pt>
                <c:pt idx="10620">
                  <c:v>1306.2</c:v>
                </c:pt>
                <c:pt idx="10621">
                  <c:v>1306.21</c:v>
                </c:pt>
                <c:pt idx="10622">
                  <c:v>1306.22</c:v>
                </c:pt>
                <c:pt idx="10623">
                  <c:v>1306.23</c:v>
                </c:pt>
                <c:pt idx="10624">
                  <c:v>1306.24</c:v>
                </c:pt>
                <c:pt idx="10625">
                  <c:v>1306.25</c:v>
                </c:pt>
                <c:pt idx="10626">
                  <c:v>1306.26</c:v>
                </c:pt>
                <c:pt idx="10627">
                  <c:v>1306.27</c:v>
                </c:pt>
                <c:pt idx="10628">
                  <c:v>1306.28</c:v>
                </c:pt>
                <c:pt idx="10629">
                  <c:v>1306.29</c:v>
                </c:pt>
                <c:pt idx="10630">
                  <c:v>1306.3</c:v>
                </c:pt>
                <c:pt idx="10631">
                  <c:v>1306.31</c:v>
                </c:pt>
                <c:pt idx="10632">
                  <c:v>1306.32</c:v>
                </c:pt>
                <c:pt idx="10633">
                  <c:v>1306.33</c:v>
                </c:pt>
                <c:pt idx="10634">
                  <c:v>1306.3399999999999</c:v>
                </c:pt>
                <c:pt idx="10635">
                  <c:v>1306.3499999999999</c:v>
                </c:pt>
                <c:pt idx="10636">
                  <c:v>1306.3599999999999</c:v>
                </c:pt>
                <c:pt idx="10637">
                  <c:v>1306.3699999999999</c:v>
                </c:pt>
                <c:pt idx="10638">
                  <c:v>1306.3800000000001</c:v>
                </c:pt>
                <c:pt idx="10639">
                  <c:v>1306.3900000000001</c:v>
                </c:pt>
                <c:pt idx="10640">
                  <c:v>1306.4000000000001</c:v>
                </c:pt>
                <c:pt idx="10641">
                  <c:v>1306.4100000000001</c:v>
                </c:pt>
                <c:pt idx="10642">
                  <c:v>1306.42</c:v>
                </c:pt>
                <c:pt idx="10643">
                  <c:v>1306.43</c:v>
                </c:pt>
                <c:pt idx="10644">
                  <c:v>1306.44</c:v>
                </c:pt>
                <c:pt idx="10645">
                  <c:v>1306.45</c:v>
                </c:pt>
                <c:pt idx="10646">
                  <c:v>1306.46</c:v>
                </c:pt>
                <c:pt idx="10647">
                  <c:v>1306.47</c:v>
                </c:pt>
                <c:pt idx="10648">
                  <c:v>1306.48</c:v>
                </c:pt>
                <c:pt idx="10649">
                  <c:v>1306.49</c:v>
                </c:pt>
                <c:pt idx="10650">
                  <c:v>1306.5</c:v>
                </c:pt>
                <c:pt idx="10651">
                  <c:v>1306.51</c:v>
                </c:pt>
                <c:pt idx="10652">
                  <c:v>1306.52</c:v>
                </c:pt>
                <c:pt idx="10653">
                  <c:v>1306.53</c:v>
                </c:pt>
                <c:pt idx="10654">
                  <c:v>1306.54</c:v>
                </c:pt>
                <c:pt idx="10655">
                  <c:v>1306.55</c:v>
                </c:pt>
                <c:pt idx="10656">
                  <c:v>1306.56</c:v>
                </c:pt>
                <c:pt idx="10657">
                  <c:v>1306.57</c:v>
                </c:pt>
                <c:pt idx="10658">
                  <c:v>1306.58</c:v>
                </c:pt>
                <c:pt idx="10659">
                  <c:v>1306.5899999999999</c:v>
                </c:pt>
                <c:pt idx="10660">
                  <c:v>1306.5999999999999</c:v>
                </c:pt>
                <c:pt idx="10661">
                  <c:v>1306.6099999999999</c:v>
                </c:pt>
                <c:pt idx="10662">
                  <c:v>1306.6199999999999</c:v>
                </c:pt>
                <c:pt idx="10663">
                  <c:v>1306.6300000000001</c:v>
                </c:pt>
                <c:pt idx="10664">
                  <c:v>1306.6400000000001</c:v>
                </c:pt>
                <c:pt idx="10665">
                  <c:v>1306.6500000000001</c:v>
                </c:pt>
                <c:pt idx="10666">
                  <c:v>1306.6600000000001</c:v>
                </c:pt>
                <c:pt idx="10667">
                  <c:v>1306.67</c:v>
                </c:pt>
                <c:pt idx="10668">
                  <c:v>1306.68</c:v>
                </c:pt>
                <c:pt idx="10669">
                  <c:v>1306.69</c:v>
                </c:pt>
                <c:pt idx="10670">
                  <c:v>1306.7</c:v>
                </c:pt>
                <c:pt idx="10671">
                  <c:v>1306.71</c:v>
                </c:pt>
                <c:pt idx="10672">
                  <c:v>1306.72</c:v>
                </c:pt>
                <c:pt idx="10673">
                  <c:v>1306.73</c:v>
                </c:pt>
                <c:pt idx="10674">
                  <c:v>1306.74</c:v>
                </c:pt>
                <c:pt idx="10675">
                  <c:v>1306.75</c:v>
                </c:pt>
                <c:pt idx="10676">
                  <c:v>1306.76</c:v>
                </c:pt>
                <c:pt idx="10677">
                  <c:v>1306.77</c:v>
                </c:pt>
                <c:pt idx="10678">
                  <c:v>1306.78</c:v>
                </c:pt>
                <c:pt idx="10679">
                  <c:v>1306.79</c:v>
                </c:pt>
                <c:pt idx="10680">
                  <c:v>1306.8</c:v>
                </c:pt>
                <c:pt idx="10681">
                  <c:v>1306.81</c:v>
                </c:pt>
                <c:pt idx="10682">
                  <c:v>1306.82</c:v>
                </c:pt>
                <c:pt idx="10683">
                  <c:v>1306.83</c:v>
                </c:pt>
                <c:pt idx="10684">
                  <c:v>1306.8399999999999</c:v>
                </c:pt>
                <c:pt idx="10685">
                  <c:v>1306.8499999999999</c:v>
                </c:pt>
                <c:pt idx="10686">
                  <c:v>1306.8599999999999</c:v>
                </c:pt>
                <c:pt idx="10687">
                  <c:v>1306.8699999999999</c:v>
                </c:pt>
                <c:pt idx="10688">
                  <c:v>1306.8800000000001</c:v>
                </c:pt>
                <c:pt idx="10689">
                  <c:v>1306.8900000000001</c:v>
                </c:pt>
                <c:pt idx="10690">
                  <c:v>1306.9000000000001</c:v>
                </c:pt>
                <c:pt idx="10691">
                  <c:v>1306.9100000000001</c:v>
                </c:pt>
                <c:pt idx="10692">
                  <c:v>1306.92</c:v>
                </c:pt>
                <c:pt idx="10693">
                  <c:v>1306.93</c:v>
                </c:pt>
                <c:pt idx="10694">
                  <c:v>1306.94</c:v>
                </c:pt>
                <c:pt idx="10695">
                  <c:v>1306.95</c:v>
                </c:pt>
                <c:pt idx="10696">
                  <c:v>1306.96</c:v>
                </c:pt>
                <c:pt idx="10697">
                  <c:v>1306.97</c:v>
                </c:pt>
                <c:pt idx="10698">
                  <c:v>1306.98</c:v>
                </c:pt>
                <c:pt idx="10699">
                  <c:v>1306.99</c:v>
                </c:pt>
                <c:pt idx="10700">
                  <c:v>1307</c:v>
                </c:pt>
                <c:pt idx="10701">
                  <c:v>1307.01</c:v>
                </c:pt>
                <c:pt idx="10702">
                  <c:v>1307.02</c:v>
                </c:pt>
                <c:pt idx="10703">
                  <c:v>1307.03</c:v>
                </c:pt>
                <c:pt idx="10704">
                  <c:v>1307.04</c:v>
                </c:pt>
                <c:pt idx="10705">
                  <c:v>1307.05</c:v>
                </c:pt>
                <c:pt idx="10706">
                  <c:v>1307.06</c:v>
                </c:pt>
                <c:pt idx="10707">
                  <c:v>1307.07</c:v>
                </c:pt>
                <c:pt idx="10708">
                  <c:v>1307.08</c:v>
                </c:pt>
                <c:pt idx="10709">
                  <c:v>1307.0899999999999</c:v>
                </c:pt>
                <c:pt idx="10710">
                  <c:v>1307.0999999999999</c:v>
                </c:pt>
                <c:pt idx="10711">
                  <c:v>1307.1099999999999</c:v>
                </c:pt>
                <c:pt idx="10712">
                  <c:v>1307.1199999999999</c:v>
                </c:pt>
                <c:pt idx="10713">
                  <c:v>1307.1300000000001</c:v>
                </c:pt>
                <c:pt idx="10714">
                  <c:v>1307.1400000000001</c:v>
                </c:pt>
                <c:pt idx="10715">
                  <c:v>1307.1500000000001</c:v>
                </c:pt>
                <c:pt idx="10716">
                  <c:v>1307.1600000000001</c:v>
                </c:pt>
                <c:pt idx="10717">
                  <c:v>1307.17</c:v>
                </c:pt>
                <c:pt idx="10718">
                  <c:v>1307.18</c:v>
                </c:pt>
                <c:pt idx="10719">
                  <c:v>1307.19</c:v>
                </c:pt>
                <c:pt idx="10720">
                  <c:v>1307.2</c:v>
                </c:pt>
                <c:pt idx="10721">
                  <c:v>1307.21</c:v>
                </c:pt>
                <c:pt idx="10722">
                  <c:v>1307.22</c:v>
                </c:pt>
                <c:pt idx="10723">
                  <c:v>1307.23</c:v>
                </c:pt>
                <c:pt idx="10724">
                  <c:v>1307.24</c:v>
                </c:pt>
                <c:pt idx="10725">
                  <c:v>1307.25</c:v>
                </c:pt>
                <c:pt idx="10726">
                  <c:v>1307.26</c:v>
                </c:pt>
                <c:pt idx="10727">
                  <c:v>1307.27</c:v>
                </c:pt>
                <c:pt idx="10728">
                  <c:v>1307.28</c:v>
                </c:pt>
                <c:pt idx="10729">
                  <c:v>1307.29</c:v>
                </c:pt>
                <c:pt idx="10730">
                  <c:v>1307.3</c:v>
                </c:pt>
                <c:pt idx="10731">
                  <c:v>1307.31</c:v>
                </c:pt>
                <c:pt idx="10732">
                  <c:v>1307.32</c:v>
                </c:pt>
                <c:pt idx="10733">
                  <c:v>1307.33</c:v>
                </c:pt>
                <c:pt idx="10734">
                  <c:v>1307.3399999999999</c:v>
                </c:pt>
                <c:pt idx="10735">
                  <c:v>1307.3499999999999</c:v>
                </c:pt>
                <c:pt idx="10736">
                  <c:v>1307.3599999999999</c:v>
                </c:pt>
                <c:pt idx="10737">
                  <c:v>1307.3699999999999</c:v>
                </c:pt>
                <c:pt idx="10738">
                  <c:v>1307.3800000000001</c:v>
                </c:pt>
                <c:pt idx="10739">
                  <c:v>1307.3900000000001</c:v>
                </c:pt>
                <c:pt idx="10740">
                  <c:v>1307.4000000000001</c:v>
                </c:pt>
                <c:pt idx="10741">
                  <c:v>1307.4100000000001</c:v>
                </c:pt>
                <c:pt idx="10742">
                  <c:v>1307.42</c:v>
                </c:pt>
                <c:pt idx="10743">
                  <c:v>1307.43</c:v>
                </c:pt>
                <c:pt idx="10744">
                  <c:v>1307.44</c:v>
                </c:pt>
                <c:pt idx="10745">
                  <c:v>1307.45</c:v>
                </c:pt>
                <c:pt idx="10746">
                  <c:v>1307.46</c:v>
                </c:pt>
                <c:pt idx="10747">
                  <c:v>1307.47</c:v>
                </c:pt>
                <c:pt idx="10748">
                  <c:v>1307.48</c:v>
                </c:pt>
                <c:pt idx="10749">
                  <c:v>1307.49</c:v>
                </c:pt>
                <c:pt idx="10750">
                  <c:v>1307.5</c:v>
                </c:pt>
                <c:pt idx="10751">
                  <c:v>1307.51</c:v>
                </c:pt>
                <c:pt idx="10752">
                  <c:v>1307.52</c:v>
                </c:pt>
                <c:pt idx="10753">
                  <c:v>1307.53</c:v>
                </c:pt>
                <c:pt idx="10754">
                  <c:v>1307.54</c:v>
                </c:pt>
                <c:pt idx="10755">
                  <c:v>1307.55</c:v>
                </c:pt>
                <c:pt idx="10756">
                  <c:v>1307.56</c:v>
                </c:pt>
                <c:pt idx="10757">
                  <c:v>1307.57</c:v>
                </c:pt>
                <c:pt idx="10758">
                  <c:v>1307.58</c:v>
                </c:pt>
                <c:pt idx="10759">
                  <c:v>1307.5899999999999</c:v>
                </c:pt>
                <c:pt idx="10760">
                  <c:v>1307.5999999999999</c:v>
                </c:pt>
                <c:pt idx="10761">
                  <c:v>1307.6099999999999</c:v>
                </c:pt>
                <c:pt idx="10762">
                  <c:v>1307.6199999999999</c:v>
                </c:pt>
                <c:pt idx="10763">
                  <c:v>1307.6300000000001</c:v>
                </c:pt>
                <c:pt idx="10764">
                  <c:v>1307.6400000000001</c:v>
                </c:pt>
                <c:pt idx="10765">
                  <c:v>1307.6500000000001</c:v>
                </c:pt>
                <c:pt idx="10766">
                  <c:v>1307.6600000000001</c:v>
                </c:pt>
                <c:pt idx="10767">
                  <c:v>1307.67</c:v>
                </c:pt>
                <c:pt idx="10768">
                  <c:v>1307.68</c:v>
                </c:pt>
                <c:pt idx="10769">
                  <c:v>1307.69</c:v>
                </c:pt>
                <c:pt idx="10770">
                  <c:v>1307.7</c:v>
                </c:pt>
                <c:pt idx="10771">
                  <c:v>1307.71</c:v>
                </c:pt>
                <c:pt idx="10772">
                  <c:v>1307.72</c:v>
                </c:pt>
                <c:pt idx="10773">
                  <c:v>1307.73</c:v>
                </c:pt>
                <c:pt idx="10774">
                  <c:v>1307.74</c:v>
                </c:pt>
                <c:pt idx="10775">
                  <c:v>1307.75</c:v>
                </c:pt>
                <c:pt idx="10776">
                  <c:v>1307.76</c:v>
                </c:pt>
                <c:pt idx="10777">
                  <c:v>1307.77</c:v>
                </c:pt>
                <c:pt idx="10778">
                  <c:v>1307.78</c:v>
                </c:pt>
                <c:pt idx="10779">
                  <c:v>1307.79</c:v>
                </c:pt>
                <c:pt idx="10780">
                  <c:v>1307.8</c:v>
                </c:pt>
                <c:pt idx="10781">
                  <c:v>1307.81</c:v>
                </c:pt>
                <c:pt idx="10782">
                  <c:v>1307.82</c:v>
                </c:pt>
                <c:pt idx="10783">
                  <c:v>1307.83</c:v>
                </c:pt>
                <c:pt idx="10784">
                  <c:v>1307.8399999999999</c:v>
                </c:pt>
                <c:pt idx="10785">
                  <c:v>1307.8499999999999</c:v>
                </c:pt>
                <c:pt idx="10786">
                  <c:v>1307.8599999999999</c:v>
                </c:pt>
                <c:pt idx="10787">
                  <c:v>1307.8699999999999</c:v>
                </c:pt>
                <c:pt idx="10788">
                  <c:v>1307.8800000000001</c:v>
                </c:pt>
                <c:pt idx="10789">
                  <c:v>1307.8900000000001</c:v>
                </c:pt>
                <c:pt idx="10790">
                  <c:v>1307.9000000000001</c:v>
                </c:pt>
                <c:pt idx="10791">
                  <c:v>1307.9100000000001</c:v>
                </c:pt>
                <c:pt idx="10792">
                  <c:v>1307.92</c:v>
                </c:pt>
                <c:pt idx="10793">
                  <c:v>1307.93</c:v>
                </c:pt>
                <c:pt idx="10794">
                  <c:v>1307.94</c:v>
                </c:pt>
                <c:pt idx="10795">
                  <c:v>1307.95</c:v>
                </c:pt>
                <c:pt idx="10796">
                  <c:v>1307.96</c:v>
                </c:pt>
                <c:pt idx="10797">
                  <c:v>1307.97</c:v>
                </c:pt>
                <c:pt idx="10798">
                  <c:v>1307.98</c:v>
                </c:pt>
                <c:pt idx="10799">
                  <c:v>1307.99</c:v>
                </c:pt>
                <c:pt idx="10800">
                  <c:v>1308</c:v>
                </c:pt>
                <c:pt idx="10801">
                  <c:v>1308.01</c:v>
                </c:pt>
                <c:pt idx="10802">
                  <c:v>1308.02</c:v>
                </c:pt>
                <c:pt idx="10803">
                  <c:v>1308.03</c:v>
                </c:pt>
                <c:pt idx="10804">
                  <c:v>1308.04</c:v>
                </c:pt>
                <c:pt idx="10805">
                  <c:v>1308.05</c:v>
                </c:pt>
                <c:pt idx="10806">
                  <c:v>1308.06</c:v>
                </c:pt>
                <c:pt idx="10807">
                  <c:v>1308.07</c:v>
                </c:pt>
                <c:pt idx="10808">
                  <c:v>1308.08</c:v>
                </c:pt>
                <c:pt idx="10809">
                  <c:v>1308.0899999999999</c:v>
                </c:pt>
                <c:pt idx="10810">
                  <c:v>1308.0999999999999</c:v>
                </c:pt>
                <c:pt idx="10811">
                  <c:v>1308.1099999999999</c:v>
                </c:pt>
                <c:pt idx="10812">
                  <c:v>1308.1199999999999</c:v>
                </c:pt>
                <c:pt idx="10813">
                  <c:v>1308.1300000000001</c:v>
                </c:pt>
                <c:pt idx="10814">
                  <c:v>1308.1400000000001</c:v>
                </c:pt>
                <c:pt idx="10815">
                  <c:v>1308.1500000000001</c:v>
                </c:pt>
                <c:pt idx="10816">
                  <c:v>1308.1600000000001</c:v>
                </c:pt>
                <c:pt idx="10817">
                  <c:v>1308.17</c:v>
                </c:pt>
                <c:pt idx="10818">
                  <c:v>1308.18</c:v>
                </c:pt>
                <c:pt idx="10819">
                  <c:v>1308.19</c:v>
                </c:pt>
                <c:pt idx="10820">
                  <c:v>1308.2</c:v>
                </c:pt>
                <c:pt idx="10821">
                  <c:v>1308.21</c:v>
                </c:pt>
                <c:pt idx="10822">
                  <c:v>1308.22</c:v>
                </c:pt>
                <c:pt idx="10823">
                  <c:v>1308.23</c:v>
                </c:pt>
                <c:pt idx="10824">
                  <c:v>1308.24</c:v>
                </c:pt>
                <c:pt idx="10825">
                  <c:v>1308.25</c:v>
                </c:pt>
                <c:pt idx="10826">
                  <c:v>1308.26</c:v>
                </c:pt>
                <c:pt idx="10827">
                  <c:v>1308.27</c:v>
                </c:pt>
                <c:pt idx="10828">
                  <c:v>1308.28</c:v>
                </c:pt>
                <c:pt idx="10829">
                  <c:v>1308.29</c:v>
                </c:pt>
                <c:pt idx="10830">
                  <c:v>1308.3</c:v>
                </c:pt>
                <c:pt idx="10831">
                  <c:v>1308.31</c:v>
                </c:pt>
                <c:pt idx="10832">
                  <c:v>1308.32</c:v>
                </c:pt>
                <c:pt idx="10833">
                  <c:v>1308.33</c:v>
                </c:pt>
                <c:pt idx="10834">
                  <c:v>1308.3399999999999</c:v>
                </c:pt>
                <c:pt idx="10835">
                  <c:v>1308.3499999999999</c:v>
                </c:pt>
                <c:pt idx="10836">
                  <c:v>1308.3599999999999</c:v>
                </c:pt>
                <c:pt idx="10837">
                  <c:v>1308.3699999999999</c:v>
                </c:pt>
                <c:pt idx="10838">
                  <c:v>1308.3800000000001</c:v>
                </c:pt>
                <c:pt idx="10839">
                  <c:v>1308.3900000000001</c:v>
                </c:pt>
                <c:pt idx="10840">
                  <c:v>1308.4000000000001</c:v>
                </c:pt>
                <c:pt idx="10841">
                  <c:v>1308.4100000000001</c:v>
                </c:pt>
                <c:pt idx="10842">
                  <c:v>1308.42</c:v>
                </c:pt>
                <c:pt idx="10843">
                  <c:v>1308.43</c:v>
                </c:pt>
                <c:pt idx="10844">
                  <c:v>1308.44</c:v>
                </c:pt>
                <c:pt idx="10845">
                  <c:v>1308.45</c:v>
                </c:pt>
                <c:pt idx="10846">
                  <c:v>1308.46</c:v>
                </c:pt>
                <c:pt idx="10847">
                  <c:v>1308.47</c:v>
                </c:pt>
                <c:pt idx="10848">
                  <c:v>1308.48</c:v>
                </c:pt>
                <c:pt idx="10849">
                  <c:v>1308.49</c:v>
                </c:pt>
                <c:pt idx="10850">
                  <c:v>1308.5</c:v>
                </c:pt>
                <c:pt idx="10851">
                  <c:v>1308.51</c:v>
                </c:pt>
                <c:pt idx="10852">
                  <c:v>1308.52</c:v>
                </c:pt>
                <c:pt idx="10853">
                  <c:v>1308.53</c:v>
                </c:pt>
                <c:pt idx="10854">
                  <c:v>1308.54</c:v>
                </c:pt>
                <c:pt idx="10855">
                  <c:v>1308.55</c:v>
                </c:pt>
                <c:pt idx="10856">
                  <c:v>1308.56</c:v>
                </c:pt>
                <c:pt idx="10857">
                  <c:v>1308.57</c:v>
                </c:pt>
                <c:pt idx="10858">
                  <c:v>1308.58</c:v>
                </c:pt>
                <c:pt idx="10859">
                  <c:v>1308.5899999999999</c:v>
                </c:pt>
                <c:pt idx="10860">
                  <c:v>1308.5999999999999</c:v>
                </c:pt>
                <c:pt idx="10861">
                  <c:v>1308.6099999999999</c:v>
                </c:pt>
                <c:pt idx="10862">
                  <c:v>1308.6199999999999</c:v>
                </c:pt>
                <c:pt idx="10863">
                  <c:v>1308.6300000000001</c:v>
                </c:pt>
                <c:pt idx="10864">
                  <c:v>1308.6400000000001</c:v>
                </c:pt>
                <c:pt idx="10865">
                  <c:v>1308.6500000000001</c:v>
                </c:pt>
                <c:pt idx="10866">
                  <c:v>1308.6600000000001</c:v>
                </c:pt>
                <c:pt idx="10867">
                  <c:v>1308.67</c:v>
                </c:pt>
                <c:pt idx="10868">
                  <c:v>1308.68</c:v>
                </c:pt>
                <c:pt idx="10869">
                  <c:v>1308.69</c:v>
                </c:pt>
                <c:pt idx="10870">
                  <c:v>1308.7</c:v>
                </c:pt>
                <c:pt idx="10871">
                  <c:v>1308.71</c:v>
                </c:pt>
                <c:pt idx="10872">
                  <c:v>1308.72</c:v>
                </c:pt>
                <c:pt idx="10873">
                  <c:v>1308.73</c:v>
                </c:pt>
                <c:pt idx="10874">
                  <c:v>1308.74</c:v>
                </c:pt>
                <c:pt idx="10875">
                  <c:v>1308.75</c:v>
                </c:pt>
                <c:pt idx="10876">
                  <c:v>1308.76</c:v>
                </c:pt>
                <c:pt idx="10877">
                  <c:v>1308.77</c:v>
                </c:pt>
                <c:pt idx="10878">
                  <c:v>1308.78</c:v>
                </c:pt>
                <c:pt idx="10879">
                  <c:v>1308.79</c:v>
                </c:pt>
                <c:pt idx="10880">
                  <c:v>1308.8</c:v>
                </c:pt>
                <c:pt idx="10881">
                  <c:v>1308.81</c:v>
                </c:pt>
                <c:pt idx="10882">
                  <c:v>1308.82</c:v>
                </c:pt>
                <c:pt idx="10883">
                  <c:v>1308.83</c:v>
                </c:pt>
                <c:pt idx="10884">
                  <c:v>1308.8399999999999</c:v>
                </c:pt>
                <c:pt idx="10885">
                  <c:v>1308.8499999999999</c:v>
                </c:pt>
                <c:pt idx="10886">
                  <c:v>1308.8599999999999</c:v>
                </c:pt>
                <c:pt idx="10887">
                  <c:v>1308.8699999999999</c:v>
                </c:pt>
                <c:pt idx="10888">
                  <c:v>1308.8800000000001</c:v>
                </c:pt>
                <c:pt idx="10889">
                  <c:v>1308.8900000000001</c:v>
                </c:pt>
                <c:pt idx="10890">
                  <c:v>1308.9000000000001</c:v>
                </c:pt>
                <c:pt idx="10891">
                  <c:v>1308.9100000000001</c:v>
                </c:pt>
                <c:pt idx="10892">
                  <c:v>1308.92</c:v>
                </c:pt>
                <c:pt idx="10893">
                  <c:v>1308.93</c:v>
                </c:pt>
                <c:pt idx="10894">
                  <c:v>1308.94</c:v>
                </c:pt>
                <c:pt idx="10895">
                  <c:v>1308.95</c:v>
                </c:pt>
                <c:pt idx="10896">
                  <c:v>1308.96</c:v>
                </c:pt>
                <c:pt idx="10897">
                  <c:v>1308.97</c:v>
                </c:pt>
                <c:pt idx="10898">
                  <c:v>1308.98</c:v>
                </c:pt>
                <c:pt idx="10899">
                  <c:v>1308.99</c:v>
                </c:pt>
                <c:pt idx="10900">
                  <c:v>1309</c:v>
                </c:pt>
                <c:pt idx="10901">
                  <c:v>1309.01</c:v>
                </c:pt>
                <c:pt idx="10902">
                  <c:v>1309.02</c:v>
                </c:pt>
                <c:pt idx="10903">
                  <c:v>1309.03</c:v>
                </c:pt>
                <c:pt idx="10904">
                  <c:v>1309.04</c:v>
                </c:pt>
                <c:pt idx="10905">
                  <c:v>1309.05</c:v>
                </c:pt>
                <c:pt idx="10906">
                  <c:v>1309.06</c:v>
                </c:pt>
                <c:pt idx="10907">
                  <c:v>1309.07</c:v>
                </c:pt>
                <c:pt idx="10908">
                  <c:v>1309.08</c:v>
                </c:pt>
                <c:pt idx="10909">
                  <c:v>1309.0899999999999</c:v>
                </c:pt>
                <c:pt idx="10910">
                  <c:v>1309.0999999999999</c:v>
                </c:pt>
                <c:pt idx="10911">
                  <c:v>1309.1099999999999</c:v>
                </c:pt>
                <c:pt idx="10912">
                  <c:v>1309.1199999999999</c:v>
                </c:pt>
                <c:pt idx="10913">
                  <c:v>1309.1300000000001</c:v>
                </c:pt>
                <c:pt idx="10914">
                  <c:v>1309.1400000000001</c:v>
                </c:pt>
                <c:pt idx="10915">
                  <c:v>1309.1500000000001</c:v>
                </c:pt>
                <c:pt idx="10916">
                  <c:v>1309.1600000000001</c:v>
                </c:pt>
                <c:pt idx="10917">
                  <c:v>1309.17</c:v>
                </c:pt>
                <c:pt idx="10918">
                  <c:v>1309.18</c:v>
                </c:pt>
                <c:pt idx="10919">
                  <c:v>1309.19</c:v>
                </c:pt>
                <c:pt idx="10920">
                  <c:v>1309.2</c:v>
                </c:pt>
                <c:pt idx="10921">
                  <c:v>1309.21</c:v>
                </c:pt>
                <c:pt idx="10922">
                  <c:v>1309.22</c:v>
                </c:pt>
                <c:pt idx="10923">
                  <c:v>1309.23</c:v>
                </c:pt>
                <c:pt idx="10924">
                  <c:v>1309.24</c:v>
                </c:pt>
                <c:pt idx="10925">
                  <c:v>1309.25</c:v>
                </c:pt>
                <c:pt idx="10926">
                  <c:v>1309.26</c:v>
                </c:pt>
                <c:pt idx="10927">
                  <c:v>1309.27</c:v>
                </c:pt>
                <c:pt idx="10928">
                  <c:v>1309.28</c:v>
                </c:pt>
                <c:pt idx="10929">
                  <c:v>1309.29</c:v>
                </c:pt>
                <c:pt idx="10930">
                  <c:v>1309.3</c:v>
                </c:pt>
                <c:pt idx="10931">
                  <c:v>1309.31</c:v>
                </c:pt>
                <c:pt idx="10932">
                  <c:v>1309.32</c:v>
                </c:pt>
                <c:pt idx="10933">
                  <c:v>1309.33</c:v>
                </c:pt>
                <c:pt idx="10934">
                  <c:v>1309.3399999999999</c:v>
                </c:pt>
                <c:pt idx="10935">
                  <c:v>1309.3499999999999</c:v>
                </c:pt>
                <c:pt idx="10936">
                  <c:v>1309.3599999999999</c:v>
                </c:pt>
                <c:pt idx="10937">
                  <c:v>1309.3699999999999</c:v>
                </c:pt>
                <c:pt idx="10938">
                  <c:v>1309.3800000000001</c:v>
                </c:pt>
                <c:pt idx="10939">
                  <c:v>1309.3900000000001</c:v>
                </c:pt>
                <c:pt idx="10940">
                  <c:v>1309.4000000000001</c:v>
                </c:pt>
                <c:pt idx="10941">
                  <c:v>1309.4100000000001</c:v>
                </c:pt>
                <c:pt idx="10942">
                  <c:v>1309.42</c:v>
                </c:pt>
                <c:pt idx="10943">
                  <c:v>1309.43</c:v>
                </c:pt>
                <c:pt idx="10944">
                  <c:v>1309.44</c:v>
                </c:pt>
                <c:pt idx="10945">
                  <c:v>1309.45</c:v>
                </c:pt>
                <c:pt idx="10946">
                  <c:v>1309.46</c:v>
                </c:pt>
                <c:pt idx="10947">
                  <c:v>1309.47</c:v>
                </c:pt>
                <c:pt idx="10948">
                  <c:v>1309.48</c:v>
                </c:pt>
                <c:pt idx="10949">
                  <c:v>1309.49</c:v>
                </c:pt>
                <c:pt idx="10950">
                  <c:v>1309.5</c:v>
                </c:pt>
                <c:pt idx="10951">
                  <c:v>1309.51</c:v>
                </c:pt>
                <c:pt idx="10952">
                  <c:v>1309.52</c:v>
                </c:pt>
                <c:pt idx="10953">
                  <c:v>1309.53</c:v>
                </c:pt>
                <c:pt idx="10954">
                  <c:v>1309.54</c:v>
                </c:pt>
                <c:pt idx="10955">
                  <c:v>1309.55</c:v>
                </c:pt>
                <c:pt idx="10956">
                  <c:v>1309.56</c:v>
                </c:pt>
                <c:pt idx="10957">
                  <c:v>1309.57</c:v>
                </c:pt>
                <c:pt idx="10958">
                  <c:v>1309.58</c:v>
                </c:pt>
                <c:pt idx="10959">
                  <c:v>1309.5899999999999</c:v>
                </c:pt>
                <c:pt idx="10960">
                  <c:v>1309.5999999999999</c:v>
                </c:pt>
                <c:pt idx="10961">
                  <c:v>1309.6099999999999</c:v>
                </c:pt>
                <c:pt idx="10962">
                  <c:v>1309.6199999999999</c:v>
                </c:pt>
                <c:pt idx="10963">
                  <c:v>1309.6300000000001</c:v>
                </c:pt>
                <c:pt idx="10964">
                  <c:v>1309.6400000000001</c:v>
                </c:pt>
                <c:pt idx="10965">
                  <c:v>1309.6500000000001</c:v>
                </c:pt>
                <c:pt idx="10966">
                  <c:v>1309.6600000000001</c:v>
                </c:pt>
                <c:pt idx="10967">
                  <c:v>1309.67</c:v>
                </c:pt>
                <c:pt idx="10968">
                  <c:v>1309.68</c:v>
                </c:pt>
                <c:pt idx="10969">
                  <c:v>1309.69</c:v>
                </c:pt>
                <c:pt idx="10970">
                  <c:v>1309.7</c:v>
                </c:pt>
                <c:pt idx="10971">
                  <c:v>1309.71</c:v>
                </c:pt>
                <c:pt idx="10972">
                  <c:v>1309.72</c:v>
                </c:pt>
                <c:pt idx="10973">
                  <c:v>1309.73</c:v>
                </c:pt>
                <c:pt idx="10974">
                  <c:v>1309.74</c:v>
                </c:pt>
                <c:pt idx="10975">
                  <c:v>1309.75</c:v>
                </c:pt>
                <c:pt idx="10976">
                  <c:v>1309.76</c:v>
                </c:pt>
                <c:pt idx="10977">
                  <c:v>1309.77</c:v>
                </c:pt>
                <c:pt idx="10978">
                  <c:v>1309.78</c:v>
                </c:pt>
                <c:pt idx="10979">
                  <c:v>1309.79</c:v>
                </c:pt>
                <c:pt idx="10980">
                  <c:v>1309.8</c:v>
                </c:pt>
                <c:pt idx="10981">
                  <c:v>1309.81</c:v>
                </c:pt>
                <c:pt idx="10982">
                  <c:v>1309.82</c:v>
                </c:pt>
                <c:pt idx="10983">
                  <c:v>1309.83</c:v>
                </c:pt>
                <c:pt idx="10984">
                  <c:v>1309.8399999999999</c:v>
                </c:pt>
                <c:pt idx="10985">
                  <c:v>1309.8499999999999</c:v>
                </c:pt>
                <c:pt idx="10986">
                  <c:v>1309.8599999999999</c:v>
                </c:pt>
                <c:pt idx="10987">
                  <c:v>1309.8699999999999</c:v>
                </c:pt>
                <c:pt idx="10988">
                  <c:v>1309.8800000000001</c:v>
                </c:pt>
                <c:pt idx="10989">
                  <c:v>1309.8900000000001</c:v>
                </c:pt>
                <c:pt idx="10990">
                  <c:v>1309.9000000000001</c:v>
                </c:pt>
                <c:pt idx="10991">
                  <c:v>1309.9100000000001</c:v>
                </c:pt>
                <c:pt idx="10992">
                  <c:v>1309.92</c:v>
                </c:pt>
                <c:pt idx="10993">
                  <c:v>1309.93</c:v>
                </c:pt>
                <c:pt idx="10994">
                  <c:v>1309.94</c:v>
                </c:pt>
                <c:pt idx="10995">
                  <c:v>1309.95</c:v>
                </c:pt>
                <c:pt idx="10996">
                  <c:v>1309.96</c:v>
                </c:pt>
                <c:pt idx="10997">
                  <c:v>1309.97</c:v>
                </c:pt>
                <c:pt idx="10998">
                  <c:v>1309.98</c:v>
                </c:pt>
                <c:pt idx="10999">
                  <c:v>1309.99</c:v>
                </c:pt>
                <c:pt idx="11000">
                  <c:v>1310</c:v>
                </c:pt>
                <c:pt idx="11001">
                  <c:v>1310.01</c:v>
                </c:pt>
                <c:pt idx="11002">
                  <c:v>1310.02</c:v>
                </c:pt>
                <c:pt idx="11003">
                  <c:v>1310.03</c:v>
                </c:pt>
                <c:pt idx="11004">
                  <c:v>1310.04</c:v>
                </c:pt>
                <c:pt idx="11005">
                  <c:v>1310.05</c:v>
                </c:pt>
                <c:pt idx="11006">
                  <c:v>1310.06</c:v>
                </c:pt>
                <c:pt idx="11007">
                  <c:v>1310.07</c:v>
                </c:pt>
                <c:pt idx="11008">
                  <c:v>1310.08</c:v>
                </c:pt>
                <c:pt idx="11009">
                  <c:v>1310.0899999999999</c:v>
                </c:pt>
                <c:pt idx="11010">
                  <c:v>1310.0999999999999</c:v>
                </c:pt>
                <c:pt idx="11011">
                  <c:v>1310.1099999999999</c:v>
                </c:pt>
                <c:pt idx="11012">
                  <c:v>1310.1199999999999</c:v>
                </c:pt>
                <c:pt idx="11013">
                  <c:v>1310.1300000000001</c:v>
                </c:pt>
                <c:pt idx="11014">
                  <c:v>1310.1400000000001</c:v>
                </c:pt>
                <c:pt idx="11015">
                  <c:v>1310.1500000000001</c:v>
                </c:pt>
                <c:pt idx="11016">
                  <c:v>1310.1600000000001</c:v>
                </c:pt>
                <c:pt idx="11017">
                  <c:v>1310.17</c:v>
                </c:pt>
                <c:pt idx="11018">
                  <c:v>1310.18</c:v>
                </c:pt>
                <c:pt idx="11019">
                  <c:v>1310.19</c:v>
                </c:pt>
                <c:pt idx="11020">
                  <c:v>1310.2</c:v>
                </c:pt>
                <c:pt idx="11021">
                  <c:v>1310.21</c:v>
                </c:pt>
                <c:pt idx="11022">
                  <c:v>1310.22</c:v>
                </c:pt>
                <c:pt idx="11023">
                  <c:v>1310.23</c:v>
                </c:pt>
                <c:pt idx="11024">
                  <c:v>1310.24</c:v>
                </c:pt>
                <c:pt idx="11025">
                  <c:v>1310.25</c:v>
                </c:pt>
                <c:pt idx="11026">
                  <c:v>1310.26</c:v>
                </c:pt>
                <c:pt idx="11027">
                  <c:v>1310.27</c:v>
                </c:pt>
                <c:pt idx="11028">
                  <c:v>1310.28</c:v>
                </c:pt>
                <c:pt idx="11029">
                  <c:v>1310.29</c:v>
                </c:pt>
                <c:pt idx="11030">
                  <c:v>1310.3</c:v>
                </c:pt>
                <c:pt idx="11031">
                  <c:v>1310.31</c:v>
                </c:pt>
                <c:pt idx="11032">
                  <c:v>1310.32</c:v>
                </c:pt>
                <c:pt idx="11033">
                  <c:v>1310.33</c:v>
                </c:pt>
                <c:pt idx="11034">
                  <c:v>1310.3399999999999</c:v>
                </c:pt>
                <c:pt idx="11035">
                  <c:v>1310.3499999999999</c:v>
                </c:pt>
                <c:pt idx="11036">
                  <c:v>1310.3599999999999</c:v>
                </c:pt>
                <c:pt idx="11037">
                  <c:v>1310.3699999999999</c:v>
                </c:pt>
                <c:pt idx="11038">
                  <c:v>1310.3800000000001</c:v>
                </c:pt>
                <c:pt idx="11039">
                  <c:v>1310.3900000000001</c:v>
                </c:pt>
                <c:pt idx="11040">
                  <c:v>1310.4000000000001</c:v>
                </c:pt>
                <c:pt idx="11041">
                  <c:v>1310.4100000000001</c:v>
                </c:pt>
                <c:pt idx="11042">
                  <c:v>1310.42</c:v>
                </c:pt>
                <c:pt idx="11043">
                  <c:v>1310.43</c:v>
                </c:pt>
                <c:pt idx="11044">
                  <c:v>1310.44</c:v>
                </c:pt>
                <c:pt idx="11045">
                  <c:v>1310.45</c:v>
                </c:pt>
                <c:pt idx="11046">
                  <c:v>1310.46</c:v>
                </c:pt>
                <c:pt idx="11047">
                  <c:v>1310.47</c:v>
                </c:pt>
                <c:pt idx="11048">
                  <c:v>1310.48</c:v>
                </c:pt>
                <c:pt idx="11049">
                  <c:v>1310.49</c:v>
                </c:pt>
                <c:pt idx="11050">
                  <c:v>1310.5</c:v>
                </c:pt>
                <c:pt idx="11051">
                  <c:v>1310.51</c:v>
                </c:pt>
                <c:pt idx="11052">
                  <c:v>1310.52</c:v>
                </c:pt>
                <c:pt idx="11053">
                  <c:v>1310.53</c:v>
                </c:pt>
                <c:pt idx="11054">
                  <c:v>1310.54</c:v>
                </c:pt>
                <c:pt idx="11055">
                  <c:v>1310.55</c:v>
                </c:pt>
                <c:pt idx="11056">
                  <c:v>1310.56</c:v>
                </c:pt>
                <c:pt idx="11057">
                  <c:v>1310.57</c:v>
                </c:pt>
                <c:pt idx="11058">
                  <c:v>1310.58</c:v>
                </c:pt>
                <c:pt idx="11059">
                  <c:v>1310.5899999999999</c:v>
                </c:pt>
                <c:pt idx="11060">
                  <c:v>1310.5999999999999</c:v>
                </c:pt>
                <c:pt idx="11061">
                  <c:v>1310.6099999999999</c:v>
                </c:pt>
                <c:pt idx="11062">
                  <c:v>1310.6199999999999</c:v>
                </c:pt>
                <c:pt idx="11063">
                  <c:v>1310.6300000000001</c:v>
                </c:pt>
                <c:pt idx="11064">
                  <c:v>1310.6400000000001</c:v>
                </c:pt>
                <c:pt idx="11065">
                  <c:v>1310.6500000000001</c:v>
                </c:pt>
                <c:pt idx="11066">
                  <c:v>1310.6600000000001</c:v>
                </c:pt>
                <c:pt idx="11067">
                  <c:v>1310.67</c:v>
                </c:pt>
                <c:pt idx="11068">
                  <c:v>1310.68</c:v>
                </c:pt>
                <c:pt idx="11069">
                  <c:v>1310.69</c:v>
                </c:pt>
                <c:pt idx="11070">
                  <c:v>1310.7</c:v>
                </c:pt>
                <c:pt idx="11071">
                  <c:v>1310.71</c:v>
                </c:pt>
                <c:pt idx="11072">
                  <c:v>1310.72</c:v>
                </c:pt>
                <c:pt idx="11073">
                  <c:v>1310.73</c:v>
                </c:pt>
                <c:pt idx="11074">
                  <c:v>1310.74</c:v>
                </c:pt>
                <c:pt idx="11075">
                  <c:v>1310.75</c:v>
                </c:pt>
                <c:pt idx="11076">
                  <c:v>1310.76</c:v>
                </c:pt>
                <c:pt idx="11077">
                  <c:v>1310.77</c:v>
                </c:pt>
                <c:pt idx="11078">
                  <c:v>1310.78</c:v>
                </c:pt>
                <c:pt idx="11079">
                  <c:v>1310.79</c:v>
                </c:pt>
                <c:pt idx="11080">
                  <c:v>1310.8</c:v>
                </c:pt>
                <c:pt idx="11081">
                  <c:v>1310.81</c:v>
                </c:pt>
                <c:pt idx="11082">
                  <c:v>1310.82</c:v>
                </c:pt>
                <c:pt idx="11083">
                  <c:v>1310.83</c:v>
                </c:pt>
                <c:pt idx="11084">
                  <c:v>1310.84</c:v>
                </c:pt>
                <c:pt idx="11085">
                  <c:v>1310.85</c:v>
                </c:pt>
                <c:pt idx="11086">
                  <c:v>1310.86</c:v>
                </c:pt>
                <c:pt idx="11087">
                  <c:v>1310.87</c:v>
                </c:pt>
                <c:pt idx="11088">
                  <c:v>1310.88</c:v>
                </c:pt>
                <c:pt idx="11089">
                  <c:v>1310.89</c:v>
                </c:pt>
                <c:pt idx="11090">
                  <c:v>1310.9</c:v>
                </c:pt>
                <c:pt idx="11091">
                  <c:v>1310.91</c:v>
                </c:pt>
                <c:pt idx="11092">
                  <c:v>1310.92</c:v>
                </c:pt>
                <c:pt idx="11093">
                  <c:v>1310.93</c:v>
                </c:pt>
                <c:pt idx="11094">
                  <c:v>1310.94</c:v>
                </c:pt>
                <c:pt idx="11095">
                  <c:v>1310.95</c:v>
                </c:pt>
                <c:pt idx="11096">
                  <c:v>1310.96</c:v>
                </c:pt>
                <c:pt idx="11097">
                  <c:v>1310.97</c:v>
                </c:pt>
                <c:pt idx="11098">
                  <c:v>1310.98</c:v>
                </c:pt>
                <c:pt idx="11099">
                  <c:v>1310.99</c:v>
                </c:pt>
                <c:pt idx="11100">
                  <c:v>1311</c:v>
                </c:pt>
                <c:pt idx="11101">
                  <c:v>1311.01</c:v>
                </c:pt>
                <c:pt idx="11102">
                  <c:v>1311.02</c:v>
                </c:pt>
                <c:pt idx="11103">
                  <c:v>1311.03</c:v>
                </c:pt>
                <c:pt idx="11104">
                  <c:v>1311.04</c:v>
                </c:pt>
                <c:pt idx="11105">
                  <c:v>1311.05</c:v>
                </c:pt>
                <c:pt idx="11106">
                  <c:v>1311.06</c:v>
                </c:pt>
                <c:pt idx="11107">
                  <c:v>1311.07</c:v>
                </c:pt>
                <c:pt idx="11108">
                  <c:v>1311.08</c:v>
                </c:pt>
                <c:pt idx="11109">
                  <c:v>1311.09</c:v>
                </c:pt>
                <c:pt idx="11110">
                  <c:v>1311.1</c:v>
                </c:pt>
                <c:pt idx="11111">
                  <c:v>1311.11</c:v>
                </c:pt>
                <c:pt idx="11112">
                  <c:v>1311.12</c:v>
                </c:pt>
                <c:pt idx="11113">
                  <c:v>1311.13</c:v>
                </c:pt>
                <c:pt idx="11114">
                  <c:v>1311.14</c:v>
                </c:pt>
                <c:pt idx="11115">
                  <c:v>1311.15</c:v>
                </c:pt>
                <c:pt idx="11116">
                  <c:v>1311.16</c:v>
                </c:pt>
                <c:pt idx="11117">
                  <c:v>1311.17</c:v>
                </c:pt>
                <c:pt idx="11118">
                  <c:v>1311.18</c:v>
                </c:pt>
                <c:pt idx="11119">
                  <c:v>1311.19</c:v>
                </c:pt>
                <c:pt idx="11120">
                  <c:v>1311.2</c:v>
                </c:pt>
                <c:pt idx="11121">
                  <c:v>1311.21</c:v>
                </c:pt>
                <c:pt idx="11122">
                  <c:v>1311.22</c:v>
                </c:pt>
                <c:pt idx="11123">
                  <c:v>1311.23</c:v>
                </c:pt>
                <c:pt idx="11124">
                  <c:v>1311.24</c:v>
                </c:pt>
                <c:pt idx="11125">
                  <c:v>1311.25</c:v>
                </c:pt>
                <c:pt idx="11126">
                  <c:v>1311.26</c:v>
                </c:pt>
                <c:pt idx="11127">
                  <c:v>1311.27</c:v>
                </c:pt>
                <c:pt idx="11128">
                  <c:v>1311.28</c:v>
                </c:pt>
                <c:pt idx="11129">
                  <c:v>1311.29</c:v>
                </c:pt>
                <c:pt idx="11130">
                  <c:v>1311.3</c:v>
                </c:pt>
                <c:pt idx="11131">
                  <c:v>1311.31</c:v>
                </c:pt>
                <c:pt idx="11132">
                  <c:v>1311.32</c:v>
                </c:pt>
                <c:pt idx="11133">
                  <c:v>1311.33</c:v>
                </c:pt>
                <c:pt idx="11134">
                  <c:v>1311.34</c:v>
                </c:pt>
                <c:pt idx="11135">
                  <c:v>1311.35</c:v>
                </c:pt>
                <c:pt idx="11136">
                  <c:v>1311.36</c:v>
                </c:pt>
                <c:pt idx="11137">
                  <c:v>1311.37</c:v>
                </c:pt>
                <c:pt idx="11138">
                  <c:v>1311.38</c:v>
                </c:pt>
                <c:pt idx="11139">
                  <c:v>1311.39</c:v>
                </c:pt>
                <c:pt idx="11140">
                  <c:v>1311.4</c:v>
                </c:pt>
                <c:pt idx="11141">
                  <c:v>1311.41</c:v>
                </c:pt>
                <c:pt idx="11142">
                  <c:v>1311.42</c:v>
                </c:pt>
                <c:pt idx="11143">
                  <c:v>1311.43</c:v>
                </c:pt>
                <c:pt idx="11144">
                  <c:v>1311.44</c:v>
                </c:pt>
                <c:pt idx="11145">
                  <c:v>1311.45</c:v>
                </c:pt>
                <c:pt idx="11146">
                  <c:v>1311.46</c:v>
                </c:pt>
                <c:pt idx="11147">
                  <c:v>1311.47</c:v>
                </c:pt>
                <c:pt idx="11148">
                  <c:v>1311.48</c:v>
                </c:pt>
                <c:pt idx="11149">
                  <c:v>1311.49</c:v>
                </c:pt>
                <c:pt idx="11150">
                  <c:v>1311.5</c:v>
                </c:pt>
                <c:pt idx="11151">
                  <c:v>1311.51</c:v>
                </c:pt>
                <c:pt idx="11152">
                  <c:v>1311.52</c:v>
                </c:pt>
                <c:pt idx="11153">
                  <c:v>1311.53</c:v>
                </c:pt>
                <c:pt idx="11154">
                  <c:v>1311.54</c:v>
                </c:pt>
                <c:pt idx="11155">
                  <c:v>1311.55</c:v>
                </c:pt>
                <c:pt idx="11156">
                  <c:v>1311.56</c:v>
                </c:pt>
                <c:pt idx="11157">
                  <c:v>1311.57</c:v>
                </c:pt>
                <c:pt idx="11158">
                  <c:v>1311.58</c:v>
                </c:pt>
                <c:pt idx="11159">
                  <c:v>1311.59</c:v>
                </c:pt>
                <c:pt idx="11160">
                  <c:v>1311.6</c:v>
                </c:pt>
                <c:pt idx="11161">
                  <c:v>1311.61</c:v>
                </c:pt>
                <c:pt idx="11162">
                  <c:v>1311.62</c:v>
                </c:pt>
                <c:pt idx="11163">
                  <c:v>1311.63</c:v>
                </c:pt>
                <c:pt idx="11164">
                  <c:v>1311.64</c:v>
                </c:pt>
                <c:pt idx="11165">
                  <c:v>1311.65</c:v>
                </c:pt>
                <c:pt idx="11166">
                  <c:v>1311.66</c:v>
                </c:pt>
                <c:pt idx="11167">
                  <c:v>1311.67</c:v>
                </c:pt>
                <c:pt idx="11168">
                  <c:v>1311.68</c:v>
                </c:pt>
                <c:pt idx="11169">
                  <c:v>1311.69</c:v>
                </c:pt>
                <c:pt idx="11170">
                  <c:v>1311.7</c:v>
                </c:pt>
                <c:pt idx="11171">
                  <c:v>1311.71</c:v>
                </c:pt>
                <c:pt idx="11172">
                  <c:v>1311.72</c:v>
                </c:pt>
                <c:pt idx="11173">
                  <c:v>1311.73</c:v>
                </c:pt>
                <c:pt idx="11174">
                  <c:v>1311.74</c:v>
                </c:pt>
                <c:pt idx="11175">
                  <c:v>1311.75</c:v>
                </c:pt>
                <c:pt idx="11176">
                  <c:v>1311.76</c:v>
                </c:pt>
                <c:pt idx="11177">
                  <c:v>1311.77</c:v>
                </c:pt>
                <c:pt idx="11178">
                  <c:v>1311.78</c:v>
                </c:pt>
                <c:pt idx="11179">
                  <c:v>1311.79</c:v>
                </c:pt>
                <c:pt idx="11180">
                  <c:v>1311.8</c:v>
                </c:pt>
                <c:pt idx="11181">
                  <c:v>1311.81</c:v>
                </c:pt>
                <c:pt idx="11182">
                  <c:v>1311.82</c:v>
                </c:pt>
                <c:pt idx="11183">
                  <c:v>1311.83</c:v>
                </c:pt>
                <c:pt idx="11184">
                  <c:v>1311.84</c:v>
                </c:pt>
                <c:pt idx="11185">
                  <c:v>1311.85</c:v>
                </c:pt>
                <c:pt idx="11186">
                  <c:v>1311.86</c:v>
                </c:pt>
                <c:pt idx="11187">
                  <c:v>1311.87</c:v>
                </c:pt>
                <c:pt idx="11188">
                  <c:v>1311.88</c:v>
                </c:pt>
                <c:pt idx="11189">
                  <c:v>1311.89</c:v>
                </c:pt>
                <c:pt idx="11190">
                  <c:v>1311.9</c:v>
                </c:pt>
                <c:pt idx="11191">
                  <c:v>1311.91</c:v>
                </c:pt>
                <c:pt idx="11192">
                  <c:v>1311.92</c:v>
                </c:pt>
                <c:pt idx="11193">
                  <c:v>1311.93</c:v>
                </c:pt>
                <c:pt idx="11194">
                  <c:v>1311.94</c:v>
                </c:pt>
                <c:pt idx="11195">
                  <c:v>1311.95</c:v>
                </c:pt>
                <c:pt idx="11196">
                  <c:v>1311.96</c:v>
                </c:pt>
                <c:pt idx="11197">
                  <c:v>1311.97</c:v>
                </c:pt>
                <c:pt idx="11198">
                  <c:v>1311.98</c:v>
                </c:pt>
                <c:pt idx="11199">
                  <c:v>1311.99</c:v>
                </c:pt>
                <c:pt idx="11200">
                  <c:v>1312</c:v>
                </c:pt>
                <c:pt idx="11201">
                  <c:v>1312.01</c:v>
                </c:pt>
                <c:pt idx="11202">
                  <c:v>1312.02</c:v>
                </c:pt>
                <c:pt idx="11203">
                  <c:v>1312.03</c:v>
                </c:pt>
                <c:pt idx="11204">
                  <c:v>1312.04</c:v>
                </c:pt>
                <c:pt idx="11205">
                  <c:v>1312.05</c:v>
                </c:pt>
                <c:pt idx="11206">
                  <c:v>1312.06</c:v>
                </c:pt>
                <c:pt idx="11207">
                  <c:v>1312.07</c:v>
                </c:pt>
                <c:pt idx="11208">
                  <c:v>1312.08</c:v>
                </c:pt>
                <c:pt idx="11209">
                  <c:v>1312.09</c:v>
                </c:pt>
                <c:pt idx="11210">
                  <c:v>1312.1</c:v>
                </c:pt>
                <c:pt idx="11211">
                  <c:v>1312.11</c:v>
                </c:pt>
                <c:pt idx="11212">
                  <c:v>1312.12</c:v>
                </c:pt>
                <c:pt idx="11213">
                  <c:v>1312.13</c:v>
                </c:pt>
                <c:pt idx="11214">
                  <c:v>1312.14</c:v>
                </c:pt>
                <c:pt idx="11215">
                  <c:v>1312.15</c:v>
                </c:pt>
                <c:pt idx="11216">
                  <c:v>1312.16</c:v>
                </c:pt>
                <c:pt idx="11217">
                  <c:v>1312.17</c:v>
                </c:pt>
                <c:pt idx="11218">
                  <c:v>1312.18</c:v>
                </c:pt>
                <c:pt idx="11219">
                  <c:v>1312.19</c:v>
                </c:pt>
                <c:pt idx="11220">
                  <c:v>1312.2</c:v>
                </c:pt>
                <c:pt idx="11221">
                  <c:v>1312.21</c:v>
                </c:pt>
                <c:pt idx="11222">
                  <c:v>1312.22</c:v>
                </c:pt>
                <c:pt idx="11223">
                  <c:v>1312.23</c:v>
                </c:pt>
                <c:pt idx="11224">
                  <c:v>1312.24</c:v>
                </c:pt>
                <c:pt idx="11225">
                  <c:v>1312.25</c:v>
                </c:pt>
                <c:pt idx="11226">
                  <c:v>1312.26</c:v>
                </c:pt>
                <c:pt idx="11227">
                  <c:v>1312.27</c:v>
                </c:pt>
                <c:pt idx="11228">
                  <c:v>1312.28</c:v>
                </c:pt>
                <c:pt idx="11229">
                  <c:v>1312.29</c:v>
                </c:pt>
                <c:pt idx="11230">
                  <c:v>1312.3</c:v>
                </c:pt>
                <c:pt idx="11231">
                  <c:v>1312.31</c:v>
                </c:pt>
                <c:pt idx="11232">
                  <c:v>1312.32</c:v>
                </c:pt>
                <c:pt idx="11233">
                  <c:v>1312.33</c:v>
                </c:pt>
                <c:pt idx="11234">
                  <c:v>1312.34</c:v>
                </c:pt>
                <c:pt idx="11235">
                  <c:v>1312.35</c:v>
                </c:pt>
                <c:pt idx="11236">
                  <c:v>1312.36</c:v>
                </c:pt>
                <c:pt idx="11237">
                  <c:v>1312.37</c:v>
                </c:pt>
                <c:pt idx="11238">
                  <c:v>1312.38</c:v>
                </c:pt>
                <c:pt idx="11239">
                  <c:v>1312.39</c:v>
                </c:pt>
                <c:pt idx="11240">
                  <c:v>1312.4</c:v>
                </c:pt>
                <c:pt idx="11241">
                  <c:v>1312.41</c:v>
                </c:pt>
                <c:pt idx="11242">
                  <c:v>1312.42</c:v>
                </c:pt>
                <c:pt idx="11243">
                  <c:v>1312.43</c:v>
                </c:pt>
                <c:pt idx="11244">
                  <c:v>1312.44</c:v>
                </c:pt>
                <c:pt idx="11245">
                  <c:v>1312.45</c:v>
                </c:pt>
                <c:pt idx="11246">
                  <c:v>1312.46</c:v>
                </c:pt>
                <c:pt idx="11247">
                  <c:v>1312.47</c:v>
                </c:pt>
                <c:pt idx="11248">
                  <c:v>1312.48</c:v>
                </c:pt>
                <c:pt idx="11249">
                  <c:v>1312.49</c:v>
                </c:pt>
                <c:pt idx="11250">
                  <c:v>1312.5</c:v>
                </c:pt>
                <c:pt idx="11251">
                  <c:v>1312.51</c:v>
                </c:pt>
                <c:pt idx="11252">
                  <c:v>1312.52</c:v>
                </c:pt>
                <c:pt idx="11253">
                  <c:v>1312.53</c:v>
                </c:pt>
                <c:pt idx="11254">
                  <c:v>1312.54</c:v>
                </c:pt>
                <c:pt idx="11255">
                  <c:v>1312.55</c:v>
                </c:pt>
                <c:pt idx="11256">
                  <c:v>1312.56</c:v>
                </c:pt>
                <c:pt idx="11257">
                  <c:v>1312.57</c:v>
                </c:pt>
                <c:pt idx="11258">
                  <c:v>1312.58</c:v>
                </c:pt>
                <c:pt idx="11259">
                  <c:v>1312.59</c:v>
                </c:pt>
                <c:pt idx="11260">
                  <c:v>1312.6</c:v>
                </c:pt>
                <c:pt idx="11261">
                  <c:v>1312.61</c:v>
                </c:pt>
                <c:pt idx="11262">
                  <c:v>1312.62</c:v>
                </c:pt>
                <c:pt idx="11263">
                  <c:v>1312.63</c:v>
                </c:pt>
                <c:pt idx="11264">
                  <c:v>1312.64</c:v>
                </c:pt>
                <c:pt idx="11265">
                  <c:v>1312.65</c:v>
                </c:pt>
                <c:pt idx="11266">
                  <c:v>1312.66</c:v>
                </c:pt>
                <c:pt idx="11267">
                  <c:v>1312.67</c:v>
                </c:pt>
                <c:pt idx="11268">
                  <c:v>1312.68</c:v>
                </c:pt>
                <c:pt idx="11269">
                  <c:v>1312.69</c:v>
                </c:pt>
                <c:pt idx="11270">
                  <c:v>1312.7</c:v>
                </c:pt>
                <c:pt idx="11271">
                  <c:v>1312.71</c:v>
                </c:pt>
                <c:pt idx="11272">
                  <c:v>1312.72</c:v>
                </c:pt>
                <c:pt idx="11273">
                  <c:v>1312.73</c:v>
                </c:pt>
                <c:pt idx="11274">
                  <c:v>1312.74</c:v>
                </c:pt>
                <c:pt idx="11275">
                  <c:v>1312.75</c:v>
                </c:pt>
                <c:pt idx="11276">
                  <c:v>1312.76</c:v>
                </c:pt>
                <c:pt idx="11277">
                  <c:v>1312.77</c:v>
                </c:pt>
                <c:pt idx="11278">
                  <c:v>1312.78</c:v>
                </c:pt>
                <c:pt idx="11279">
                  <c:v>1312.79</c:v>
                </c:pt>
                <c:pt idx="11280">
                  <c:v>1312.8</c:v>
                </c:pt>
                <c:pt idx="11281">
                  <c:v>1312.81</c:v>
                </c:pt>
                <c:pt idx="11282">
                  <c:v>1312.82</c:v>
                </c:pt>
                <c:pt idx="11283">
                  <c:v>1312.83</c:v>
                </c:pt>
                <c:pt idx="11284">
                  <c:v>1312.84</c:v>
                </c:pt>
                <c:pt idx="11285">
                  <c:v>1312.85</c:v>
                </c:pt>
                <c:pt idx="11286">
                  <c:v>1312.86</c:v>
                </c:pt>
                <c:pt idx="11287">
                  <c:v>1312.87</c:v>
                </c:pt>
                <c:pt idx="11288">
                  <c:v>1312.88</c:v>
                </c:pt>
                <c:pt idx="11289">
                  <c:v>1312.89</c:v>
                </c:pt>
                <c:pt idx="11290">
                  <c:v>1312.9</c:v>
                </c:pt>
                <c:pt idx="11291">
                  <c:v>1312.91</c:v>
                </c:pt>
                <c:pt idx="11292">
                  <c:v>1312.92</c:v>
                </c:pt>
                <c:pt idx="11293">
                  <c:v>1312.93</c:v>
                </c:pt>
                <c:pt idx="11294">
                  <c:v>1312.94</c:v>
                </c:pt>
                <c:pt idx="11295">
                  <c:v>1312.95</c:v>
                </c:pt>
                <c:pt idx="11296">
                  <c:v>1312.96</c:v>
                </c:pt>
                <c:pt idx="11297">
                  <c:v>1312.97</c:v>
                </c:pt>
                <c:pt idx="11298">
                  <c:v>1312.98</c:v>
                </c:pt>
                <c:pt idx="11299">
                  <c:v>1312.99</c:v>
                </c:pt>
                <c:pt idx="11300">
                  <c:v>1313</c:v>
                </c:pt>
                <c:pt idx="11301">
                  <c:v>1313.01</c:v>
                </c:pt>
                <c:pt idx="11302">
                  <c:v>1313.02</c:v>
                </c:pt>
                <c:pt idx="11303">
                  <c:v>1313.03</c:v>
                </c:pt>
                <c:pt idx="11304">
                  <c:v>1313.04</c:v>
                </c:pt>
                <c:pt idx="11305">
                  <c:v>1313.05</c:v>
                </c:pt>
                <c:pt idx="11306">
                  <c:v>1313.06</c:v>
                </c:pt>
                <c:pt idx="11307">
                  <c:v>1313.07</c:v>
                </c:pt>
                <c:pt idx="11308">
                  <c:v>1313.08</c:v>
                </c:pt>
                <c:pt idx="11309">
                  <c:v>1313.09</c:v>
                </c:pt>
                <c:pt idx="11310">
                  <c:v>1313.1</c:v>
                </c:pt>
                <c:pt idx="11311">
                  <c:v>1313.11</c:v>
                </c:pt>
                <c:pt idx="11312">
                  <c:v>1313.12</c:v>
                </c:pt>
                <c:pt idx="11313">
                  <c:v>1313.13</c:v>
                </c:pt>
                <c:pt idx="11314">
                  <c:v>1313.14</c:v>
                </c:pt>
                <c:pt idx="11315">
                  <c:v>1313.15</c:v>
                </c:pt>
                <c:pt idx="11316">
                  <c:v>1313.16</c:v>
                </c:pt>
                <c:pt idx="11317">
                  <c:v>1313.17</c:v>
                </c:pt>
                <c:pt idx="11318">
                  <c:v>1313.18</c:v>
                </c:pt>
                <c:pt idx="11319">
                  <c:v>1313.19</c:v>
                </c:pt>
                <c:pt idx="11320">
                  <c:v>1313.2</c:v>
                </c:pt>
                <c:pt idx="11321">
                  <c:v>1313.21</c:v>
                </c:pt>
                <c:pt idx="11322">
                  <c:v>1313.22</c:v>
                </c:pt>
                <c:pt idx="11323">
                  <c:v>1313.23</c:v>
                </c:pt>
                <c:pt idx="11324">
                  <c:v>1313.24</c:v>
                </c:pt>
                <c:pt idx="11325">
                  <c:v>1313.25</c:v>
                </c:pt>
                <c:pt idx="11326">
                  <c:v>1313.26</c:v>
                </c:pt>
                <c:pt idx="11327">
                  <c:v>1313.27</c:v>
                </c:pt>
                <c:pt idx="11328">
                  <c:v>1313.28</c:v>
                </c:pt>
                <c:pt idx="11329">
                  <c:v>1313.29</c:v>
                </c:pt>
                <c:pt idx="11330">
                  <c:v>1313.3</c:v>
                </c:pt>
                <c:pt idx="11331">
                  <c:v>1313.31</c:v>
                </c:pt>
                <c:pt idx="11332">
                  <c:v>1313.32</c:v>
                </c:pt>
                <c:pt idx="11333">
                  <c:v>1313.33</c:v>
                </c:pt>
                <c:pt idx="11334">
                  <c:v>1313.34</c:v>
                </c:pt>
                <c:pt idx="11335">
                  <c:v>1313.35</c:v>
                </c:pt>
                <c:pt idx="11336">
                  <c:v>1313.36</c:v>
                </c:pt>
                <c:pt idx="11337">
                  <c:v>1313.37</c:v>
                </c:pt>
                <c:pt idx="11338">
                  <c:v>1313.38</c:v>
                </c:pt>
                <c:pt idx="11339">
                  <c:v>1313.39</c:v>
                </c:pt>
                <c:pt idx="11340">
                  <c:v>1313.4</c:v>
                </c:pt>
                <c:pt idx="11341">
                  <c:v>1313.41</c:v>
                </c:pt>
                <c:pt idx="11342">
                  <c:v>1313.42</c:v>
                </c:pt>
                <c:pt idx="11343">
                  <c:v>1313.43</c:v>
                </c:pt>
                <c:pt idx="11344">
                  <c:v>1313.44</c:v>
                </c:pt>
                <c:pt idx="11345">
                  <c:v>1313.45</c:v>
                </c:pt>
                <c:pt idx="11346">
                  <c:v>1313.46</c:v>
                </c:pt>
                <c:pt idx="11347">
                  <c:v>1313.47</c:v>
                </c:pt>
                <c:pt idx="11348">
                  <c:v>1313.48</c:v>
                </c:pt>
                <c:pt idx="11349">
                  <c:v>1313.49</c:v>
                </c:pt>
                <c:pt idx="11350">
                  <c:v>1313.5</c:v>
                </c:pt>
                <c:pt idx="11351">
                  <c:v>1313.51</c:v>
                </c:pt>
                <c:pt idx="11352">
                  <c:v>1313.52</c:v>
                </c:pt>
                <c:pt idx="11353">
                  <c:v>1313.53</c:v>
                </c:pt>
                <c:pt idx="11354">
                  <c:v>1313.54</c:v>
                </c:pt>
                <c:pt idx="11355">
                  <c:v>1313.55</c:v>
                </c:pt>
                <c:pt idx="11356">
                  <c:v>1313.56</c:v>
                </c:pt>
                <c:pt idx="11357">
                  <c:v>1313.57</c:v>
                </c:pt>
                <c:pt idx="11358">
                  <c:v>1313.58</c:v>
                </c:pt>
                <c:pt idx="11359">
                  <c:v>1313.59</c:v>
                </c:pt>
                <c:pt idx="11360">
                  <c:v>1313.6</c:v>
                </c:pt>
                <c:pt idx="11361">
                  <c:v>1313.61</c:v>
                </c:pt>
                <c:pt idx="11362">
                  <c:v>1313.62</c:v>
                </c:pt>
                <c:pt idx="11363">
                  <c:v>1313.63</c:v>
                </c:pt>
                <c:pt idx="11364">
                  <c:v>1313.64</c:v>
                </c:pt>
                <c:pt idx="11365">
                  <c:v>1313.65</c:v>
                </c:pt>
                <c:pt idx="11366">
                  <c:v>1313.66</c:v>
                </c:pt>
                <c:pt idx="11367">
                  <c:v>1313.67</c:v>
                </c:pt>
                <c:pt idx="11368">
                  <c:v>1313.68</c:v>
                </c:pt>
                <c:pt idx="11369">
                  <c:v>1313.69</c:v>
                </c:pt>
                <c:pt idx="11370">
                  <c:v>1313.7</c:v>
                </c:pt>
                <c:pt idx="11371">
                  <c:v>1313.71</c:v>
                </c:pt>
                <c:pt idx="11372">
                  <c:v>1313.72</c:v>
                </c:pt>
                <c:pt idx="11373">
                  <c:v>1313.73</c:v>
                </c:pt>
                <c:pt idx="11374">
                  <c:v>1313.74</c:v>
                </c:pt>
                <c:pt idx="11375">
                  <c:v>1313.75</c:v>
                </c:pt>
                <c:pt idx="11376">
                  <c:v>1313.76</c:v>
                </c:pt>
                <c:pt idx="11377">
                  <c:v>1313.77</c:v>
                </c:pt>
                <c:pt idx="11378">
                  <c:v>1313.78</c:v>
                </c:pt>
                <c:pt idx="11379">
                  <c:v>1313.79</c:v>
                </c:pt>
                <c:pt idx="11380">
                  <c:v>1313.8</c:v>
                </c:pt>
                <c:pt idx="11381">
                  <c:v>1313.81</c:v>
                </c:pt>
                <c:pt idx="11382">
                  <c:v>1313.82</c:v>
                </c:pt>
                <c:pt idx="11383">
                  <c:v>1313.83</c:v>
                </c:pt>
                <c:pt idx="11384">
                  <c:v>1313.84</c:v>
                </c:pt>
                <c:pt idx="11385">
                  <c:v>1313.85</c:v>
                </c:pt>
                <c:pt idx="11386">
                  <c:v>1313.86</c:v>
                </c:pt>
                <c:pt idx="11387">
                  <c:v>1313.87</c:v>
                </c:pt>
                <c:pt idx="11388">
                  <c:v>1313.88</c:v>
                </c:pt>
                <c:pt idx="11389">
                  <c:v>1313.89</c:v>
                </c:pt>
                <c:pt idx="11390">
                  <c:v>1313.9</c:v>
                </c:pt>
                <c:pt idx="11391">
                  <c:v>1313.91</c:v>
                </c:pt>
                <c:pt idx="11392">
                  <c:v>1313.92</c:v>
                </c:pt>
                <c:pt idx="11393">
                  <c:v>1313.93</c:v>
                </c:pt>
                <c:pt idx="11394">
                  <c:v>1313.94</c:v>
                </c:pt>
                <c:pt idx="11395">
                  <c:v>1313.95</c:v>
                </c:pt>
                <c:pt idx="11396">
                  <c:v>1313.96</c:v>
                </c:pt>
                <c:pt idx="11397">
                  <c:v>1313.97</c:v>
                </c:pt>
                <c:pt idx="11398">
                  <c:v>1313.98</c:v>
                </c:pt>
                <c:pt idx="11399">
                  <c:v>1313.99</c:v>
                </c:pt>
                <c:pt idx="11400">
                  <c:v>1314</c:v>
                </c:pt>
                <c:pt idx="11401">
                  <c:v>1314.01</c:v>
                </c:pt>
                <c:pt idx="11402">
                  <c:v>1314.02</c:v>
                </c:pt>
                <c:pt idx="11403">
                  <c:v>1314.03</c:v>
                </c:pt>
                <c:pt idx="11404">
                  <c:v>1314.04</c:v>
                </c:pt>
                <c:pt idx="11405">
                  <c:v>1314.05</c:v>
                </c:pt>
                <c:pt idx="11406">
                  <c:v>1314.06</c:v>
                </c:pt>
                <c:pt idx="11407">
                  <c:v>1314.07</c:v>
                </c:pt>
                <c:pt idx="11408">
                  <c:v>1314.08</c:v>
                </c:pt>
                <c:pt idx="11409">
                  <c:v>1314.09</c:v>
                </c:pt>
                <c:pt idx="11410">
                  <c:v>1314.1</c:v>
                </c:pt>
                <c:pt idx="11411">
                  <c:v>1314.11</c:v>
                </c:pt>
                <c:pt idx="11412">
                  <c:v>1314.12</c:v>
                </c:pt>
                <c:pt idx="11413">
                  <c:v>1314.13</c:v>
                </c:pt>
                <c:pt idx="11414">
                  <c:v>1314.14</c:v>
                </c:pt>
                <c:pt idx="11415">
                  <c:v>1314.15</c:v>
                </c:pt>
                <c:pt idx="11416">
                  <c:v>1314.16</c:v>
                </c:pt>
                <c:pt idx="11417">
                  <c:v>1314.17</c:v>
                </c:pt>
                <c:pt idx="11418">
                  <c:v>1314.18</c:v>
                </c:pt>
                <c:pt idx="11419">
                  <c:v>1314.19</c:v>
                </c:pt>
                <c:pt idx="11420">
                  <c:v>1314.2</c:v>
                </c:pt>
                <c:pt idx="11421">
                  <c:v>1314.21</c:v>
                </c:pt>
                <c:pt idx="11422">
                  <c:v>1314.22</c:v>
                </c:pt>
                <c:pt idx="11423">
                  <c:v>1314.23</c:v>
                </c:pt>
                <c:pt idx="11424">
                  <c:v>1314.24</c:v>
                </c:pt>
                <c:pt idx="11425">
                  <c:v>1314.25</c:v>
                </c:pt>
                <c:pt idx="11426">
                  <c:v>1314.26</c:v>
                </c:pt>
                <c:pt idx="11427">
                  <c:v>1314.27</c:v>
                </c:pt>
                <c:pt idx="11428">
                  <c:v>1314.28</c:v>
                </c:pt>
                <c:pt idx="11429">
                  <c:v>1314.29</c:v>
                </c:pt>
                <c:pt idx="11430">
                  <c:v>1314.3</c:v>
                </c:pt>
                <c:pt idx="11431">
                  <c:v>1314.31</c:v>
                </c:pt>
                <c:pt idx="11432">
                  <c:v>1314.32</c:v>
                </c:pt>
                <c:pt idx="11433">
                  <c:v>1314.33</c:v>
                </c:pt>
                <c:pt idx="11434">
                  <c:v>1314.34</c:v>
                </c:pt>
                <c:pt idx="11435">
                  <c:v>1314.35</c:v>
                </c:pt>
                <c:pt idx="11436">
                  <c:v>1314.36</c:v>
                </c:pt>
                <c:pt idx="11437">
                  <c:v>1314.37</c:v>
                </c:pt>
                <c:pt idx="11438">
                  <c:v>1314.38</c:v>
                </c:pt>
                <c:pt idx="11439">
                  <c:v>1314.39</c:v>
                </c:pt>
                <c:pt idx="11440">
                  <c:v>1314.4</c:v>
                </c:pt>
                <c:pt idx="11441">
                  <c:v>1314.41</c:v>
                </c:pt>
                <c:pt idx="11442">
                  <c:v>1314.42</c:v>
                </c:pt>
                <c:pt idx="11443">
                  <c:v>1314.43</c:v>
                </c:pt>
                <c:pt idx="11444">
                  <c:v>1314.44</c:v>
                </c:pt>
                <c:pt idx="11445">
                  <c:v>1314.45</c:v>
                </c:pt>
                <c:pt idx="11446">
                  <c:v>1314.46</c:v>
                </c:pt>
                <c:pt idx="11447">
                  <c:v>1314.47</c:v>
                </c:pt>
                <c:pt idx="11448">
                  <c:v>1314.48</c:v>
                </c:pt>
                <c:pt idx="11449">
                  <c:v>1314.49</c:v>
                </c:pt>
                <c:pt idx="11450">
                  <c:v>1314.5</c:v>
                </c:pt>
                <c:pt idx="11451">
                  <c:v>1314.51</c:v>
                </c:pt>
                <c:pt idx="11452">
                  <c:v>1314.52</c:v>
                </c:pt>
                <c:pt idx="11453">
                  <c:v>1314.53</c:v>
                </c:pt>
                <c:pt idx="11454">
                  <c:v>1314.54</c:v>
                </c:pt>
                <c:pt idx="11455">
                  <c:v>1314.55</c:v>
                </c:pt>
                <c:pt idx="11456">
                  <c:v>1314.56</c:v>
                </c:pt>
                <c:pt idx="11457">
                  <c:v>1314.57</c:v>
                </c:pt>
                <c:pt idx="11458">
                  <c:v>1314.58</c:v>
                </c:pt>
                <c:pt idx="11459">
                  <c:v>1314.59</c:v>
                </c:pt>
                <c:pt idx="11460">
                  <c:v>1314.6</c:v>
                </c:pt>
                <c:pt idx="11461">
                  <c:v>1314.61</c:v>
                </c:pt>
                <c:pt idx="11462">
                  <c:v>1314.62</c:v>
                </c:pt>
                <c:pt idx="11463">
                  <c:v>1314.63</c:v>
                </c:pt>
                <c:pt idx="11464">
                  <c:v>1314.64</c:v>
                </c:pt>
                <c:pt idx="11465">
                  <c:v>1314.65</c:v>
                </c:pt>
                <c:pt idx="11466">
                  <c:v>1314.66</c:v>
                </c:pt>
                <c:pt idx="11467">
                  <c:v>1314.67</c:v>
                </c:pt>
                <c:pt idx="11468">
                  <c:v>1314.68</c:v>
                </c:pt>
                <c:pt idx="11469">
                  <c:v>1314.69</c:v>
                </c:pt>
                <c:pt idx="11470">
                  <c:v>1314.7</c:v>
                </c:pt>
                <c:pt idx="11471">
                  <c:v>1314.71</c:v>
                </c:pt>
                <c:pt idx="11472">
                  <c:v>1314.72</c:v>
                </c:pt>
                <c:pt idx="11473">
                  <c:v>1314.73</c:v>
                </c:pt>
                <c:pt idx="11474">
                  <c:v>1314.74</c:v>
                </c:pt>
                <c:pt idx="11475">
                  <c:v>1314.75</c:v>
                </c:pt>
                <c:pt idx="11476">
                  <c:v>1314.76</c:v>
                </c:pt>
                <c:pt idx="11477">
                  <c:v>1314.77</c:v>
                </c:pt>
                <c:pt idx="11478">
                  <c:v>1314.78</c:v>
                </c:pt>
                <c:pt idx="11479">
                  <c:v>1314.79</c:v>
                </c:pt>
                <c:pt idx="11480">
                  <c:v>1314.8</c:v>
                </c:pt>
                <c:pt idx="11481">
                  <c:v>1314.81</c:v>
                </c:pt>
                <c:pt idx="11482">
                  <c:v>1314.82</c:v>
                </c:pt>
                <c:pt idx="11483">
                  <c:v>1314.83</c:v>
                </c:pt>
                <c:pt idx="11484">
                  <c:v>1314.84</c:v>
                </c:pt>
                <c:pt idx="11485">
                  <c:v>1314.85</c:v>
                </c:pt>
                <c:pt idx="11486">
                  <c:v>1314.86</c:v>
                </c:pt>
                <c:pt idx="11487">
                  <c:v>1314.87</c:v>
                </c:pt>
                <c:pt idx="11488">
                  <c:v>1314.88</c:v>
                </c:pt>
                <c:pt idx="11489">
                  <c:v>1314.89</c:v>
                </c:pt>
                <c:pt idx="11490">
                  <c:v>1314.9</c:v>
                </c:pt>
                <c:pt idx="11491">
                  <c:v>1314.91</c:v>
                </c:pt>
                <c:pt idx="11492">
                  <c:v>1314.92</c:v>
                </c:pt>
                <c:pt idx="11493">
                  <c:v>1314.93</c:v>
                </c:pt>
                <c:pt idx="11494">
                  <c:v>1314.94</c:v>
                </c:pt>
                <c:pt idx="11495">
                  <c:v>1314.95</c:v>
                </c:pt>
                <c:pt idx="11496">
                  <c:v>1314.96</c:v>
                </c:pt>
                <c:pt idx="11497">
                  <c:v>1314.97</c:v>
                </c:pt>
                <c:pt idx="11498">
                  <c:v>1314.98</c:v>
                </c:pt>
                <c:pt idx="11499">
                  <c:v>1314.99</c:v>
                </c:pt>
                <c:pt idx="11500">
                  <c:v>1315</c:v>
                </c:pt>
                <c:pt idx="11501">
                  <c:v>1315.01</c:v>
                </c:pt>
                <c:pt idx="11502">
                  <c:v>1315.02</c:v>
                </c:pt>
                <c:pt idx="11503">
                  <c:v>1315.03</c:v>
                </c:pt>
                <c:pt idx="11504">
                  <c:v>1315.04</c:v>
                </c:pt>
                <c:pt idx="11505">
                  <c:v>1315.05</c:v>
                </c:pt>
                <c:pt idx="11506">
                  <c:v>1315.06</c:v>
                </c:pt>
                <c:pt idx="11507">
                  <c:v>1315.07</c:v>
                </c:pt>
                <c:pt idx="11508">
                  <c:v>1315.08</c:v>
                </c:pt>
                <c:pt idx="11509">
                  <c:v>1315.09</c:v>
                </c:pt>
                <c:pt idx="11510">
                  <c:v>1315.1</c:v>
                </c:pt>
                <c:pt idx="11511">
                  <c:v>1315.11</c:v>
                </c:pt>
                <c:pt idx="11512">
                  <c:v>1315.12</c:v>
                </c:pt>
                <c:pt idx="11513">
                  <c:v>1315.13</c:v>
                </c:pt>
                <c:pt idx="11514">
                  <c:v>1315.14</c:v>
                </c:pt>
                <c:pt idx="11515">
                  <c:v>1315.15</c:v>
                </c:pt>
                <c:pt idx="11516">
                  <c:v>1315.16</c:v>
                </c:pt>
                <c:pt idx="11517">
                  <c:v>1315.17</c:v>
                </c:pt>
                <c:pt idx="11518">
                  <c:v>1315.18</c:v>
                </c:pt>
                <c:pt idx="11519">
                  <c:v>1315.19</c:v>
                </c:pt>
                <c:pt idx="11520">
                  <c:v>1315.2</c:v>
                </c:pt>
                <c:pt idx="11521">
                  <c:v>1315.21</c:v>
                </c:pt>
                <c:pt idx="11522">
                  <c:v>1315.22</c:v>
                </c:pt>
                <c:pt idx="11523">
                  <c:v>1315.23</c:v>
                </c:pt>
                <c:pt idx="11524">
                  <c:v>1315.24</c:v>
                </c:pt>
                <c:pt idx="11525">
                  <c:v>1315.25</c:v>
                </c:pt>
                <c:pt idx="11526">
                  <c:v>1315.26</c:v>
                </c:pt>
                <c:pt idx="11527">
                  <c:v>1315.27</c:v>
                </c:pt>
                <c:pt idx="11528">
                  <c:v>1315.28</c:v>
                </c:pt>
                <c:pt idx="11529">
                  <c:v>1315.29</c:v>
                </c:pt>
                <c:pt idx="11530">
                  <c:v>1315.3</c:v>
                </c:pt>
                <c:pt idx="11531">
                  <c:v>1315.31</c:v>
                </c:pt>
                <c:pt idx="11532">
                  <c:v>1315.32</c:v>
                </c:pt>
                <c:pt idx="11533">
                  <c:v>1315.33</c:v>
                </c:pt>
                <c:pt idx="11534">
                  <c:v>1315.34</c:v>
                </c:pt>
                <c:pt idx="11535">
                  <c:v>1315.35</c:v>
                </c:pt>
                <c:pt idx="11536">
                  <c:v>1315.36</c:v>
                </c:pt>
                <c:pt idx="11537">
                  <c:v>1315.37</c:v>
                </c:pt>
                <c:pt idx="11538">
                  <c:v>1315.38</c:v>
                </c:pt>
                <c:pt idx="11539">
                  <c:v>1315.39</c:v>
                </c:pt>
                <c:pt idx="11540">
                  <c:v>1315.4</c:v>
                </c:pt>
                <c:pt idx="11541">
                  <c:v>1315.41</c:v>
                </c:pt>
                <c:pt idx="11542">
                  <c:v>1315.42</c:v>
                </c:pt>
                <c:pt idx="11543">
                  <c:v>1315.43</c:v>
                </c:pt>
                <c:pt idx="11544">
                  <c:v>1315.44</c:v>
                </c:pt>
                <c:pt idx="11545">
                  <c:v>1315.45</c:v>
                </c:pt>
                <c:pt idx="11546">
                  <c:v>1315.46</c:v>
                </c:pt>
                <c:pt idx="11547">
                  <c:v>1315.47</c:v>
                </c:pt>
                <c:pt idx="11548">
                  <c:v>1315.48</c:v>
                </c:pt>
                <c:pt idx="11549">
                  <c:v>1315.49</c:v>
                </c:pt>
                <c:pt idx="11550">
                  <c:v>1315.5</c:v>
                </c:pt>
                <c:pt idx="11551">
                  <c:v>1315.51</c:v>
                </c:pt>
                <c:pt idx="11552">
                  <c:v>1315.52</c:v>
                </c:pt>
                <c:pt idx="11553">
                  <c:v>1315.53</c:v>
                </c:pt>
                <c:pt idx="11554">
                  <c:v>1315.54</c:v>
                </c:pt>
                <c:pt idx="11555">
                  <c:v>1315.55</c:v>
                </c:pt>
                <c:pt idx="11556">
                  <c:v>1315.56</c:v>
                </c:pt>
                <c:pt idx="11557">
                  <c:v>1315.57</c:v>
                </c:pt>
                <c:pt idx="11558">
                  <c:v>1315.58</c:v>
                </c:pt>
                <c:pt idx="11559">
                  <c:v>1315.59</c:v>
                </c:pt>
                <c:pt idx="11560">
                  <c:v>1315.6</c:v>
                </c:pt>
                <c:pt idx="11561">
                  <c:v>1315.61</c:v>
                </c:pt>
                <c:pt idx="11562">
                  <c:v>1315.62</c:v>
                </c:pt>
                <c:pt idx="11563">
                  <c:v>1315.63</c:v>
                </c:pt>
                <c:pt idx="11564">
                  <c:v>1315.64</c:v>
                </c:pt>
                <c:pt idx="11565">
                  <c:v>1315.65</c:v>
                </c:pt>
                <c:pt idx="11566">
                  <c:v>1315.66</c:v>
                </c:pt>
                <c:pt idx="11567">
                  <c:v>1315.67</c:v>
                </c:pt>
                <c:pt idx="11568">
                  <c:v>1315.68</c:v>
                </c:pt>
                <c:pt idx="11569">
                  <c:v>1315.69</c:v>
                </c:pt>
                <c:pt idx="11570">
                  <c:v>1315.7</c:v>
                </c:pt>
                <c:pt idx="11571">
                  <c:v>1315.71</c:v>
                </c:pt>
                <c:pt idx="11572">
                  <c:v>1315.72</c:v>
                </c:pt>
                <c:pt idx="11573">
                  <c:v>1315.73</c:v>
                </c:pt>
                <c:pt idx="11574">
                  <c:v>1315.74</c:v>
                </c:pt>
                <c:pt idx="11575">
                  <c:v>1315.75</c:v>
                </c:pt>
                <c:pt idx="11576">
                  <c:v>1315.76</c:v>
                </c:pt>
                <c:pt idx="11577">
                  <c:v>1315.77</c:v>
                </c:pt>
                <c:pt idx="11578">
                  <c:v>1315.78</c:v>
                </c:pt>
                <c:pt idx="11579">
                  <c:v>1315.79</c:v>
                </c:pt>
                <c:pt idx="11580">
                  <c:v>1315.8</c:v>
                </c:pt>
                <c:pt idx="11581">
                  <c:v>1315.81</c:v>
                </c:pt>
                <c:pt idx="11582">
                  <c:v>1315.82</c:v>
                </c:pt>
                <c:pt idx="11583">
                  <c:v>1315.83</c:v>
                </c:pt>
                <c:pt idx="11584">
                  <c:v>1315.84</c:v>
                </c:pt>
                <c:pt idx="11585">
                  <c:v>1315.85</c:v>
                </c:pt>
                <c:pt idx="11586">
                  <c:v>1315.86</c:v>
                </c:pt>
                <c:pt idx="11587">
                  <c:v>1315.87</c:v>
                </c:pt>
                <c:pt idx="11588">
                  <c:v>1315.88</c:v>
                </c:pt>
                <c:pt idx="11589">
                  <c:v>1315.89</c:v>
                </c:pt>
                <c:pt idx="11590">
                  <c:v>1315.9</c:v>
                </c:pt>
                <c:pt idx="11591">
                  <c:v>1315.91</c:v>
                </c:pt>
                <c:pt idx="11592">
                  <c:v>1315.92</c:v>
                </c:pt>
                <c:pt idx="11593">
                  <c:v>1315.93</c:v>
                </c:pt>
                <c:pt idx="11594">
                  <c:v>1315.94</c:v>
                </c:pt>
                <c:pt idx="11595">
                  <c:v>1315.95</c:v>
                </c:pt>
                <c:pt idx="11596">
                  <c:v>1315.96</c:v>
                </c:pt>
                <c:pt idx="11597">
                  <c:v>1315.97</c:v>
                </c:pt>
                <c:pt idx="11598">
                  <c:v>1315.98</c:v>
                </c:pt>
                <c:pt idx="11599">
                  <c:v>1315.99</c:v>
                </c:pt>
                <c:pt idx="11600">
                  <c:v>1316</c:v>
                </c:pt>
                <c:pt idx="11601">
                  <c:v>1316.01</c:v>
                </c:pt>
                <c:pt idx="11602">
                  <c:v>1316.02</c:v>
                </c:pt>
                <c:pt idx="11603">
                  <c:v>1316.03</c:v>
                </c:pt>
                <c:pt idx="11604">
                  <c:v>1316.04</c:v>
                </c:pt>
                <c:pt idx="11605">
                  <c:v>1316.05</c:v>
                </c:pt>
                <c:pt idx="11606">
                  <c:v>1316.06</c:v>
                </c:pt>
                <c:pt idx="11607">
                  <c:v>1316.07</c:v>
                </c:pt>
                <c:pt idx="11608">
                  <c:v>1316.08</c:v>
                </c:pt>
                <c:pt idx="11609">
                  <c:v>1316.09</c:v>
                </c:pt>
                <c:pt idx="11610">
                  <c:v>1316.1</c:v>
                </c:pt>
                <c:pt idx="11611">
                  <c:v>1316.11</c:v>
                </c:pt>
                <c:pt idx="11612">
                  <c:v>1316.12</c:v>
                </c:pt>
                <c:pt idx="11613">
                  <c:v>1316.13</c:v>
                </c:pt>
                <c:pt idx="11614">
                  <c:v>1316.14</c:v>
                </c:pt>
                <c:pt idx="11615">
                  <c:v>1316.15</c:v>
                </c:pt>
                <c:pt idx="11616">
                  <c:v>1316.16</c:v>
                </c:pt>
                <c:pt idx="11617">
                  <c:v>1316.17</c:v>
                </c:pt>
                <c:pt idx="11618">
                  <c:v>1316.18</c:v>
                </c:pt>
                <c:pt idx="11619">
                  <c:v>1316.19</c:v>
                </c:pt>
                <c:pt idx="11620">
                  <c:v>1316.2</c:v>
                </c:pt>
                <c:pt idx="11621">
                  <c:v>1316.21</c:v>
                </c:pt>
                <c:pt idx="11622">
                  <c:v>1316.22</c:v>
                </c:pt>
                <c:pt idx="11623">
                  <c:v>1316.23</c:v>
                </c:pt>
                <c:pt idx="11624">
                  <c:v>1316.24</c:v>
                </c:pt>
                <c:pt idx="11625">
                  <c:v>1316.25</c:v>
                </c:pt>
                <c:pt idx="11626">
                  <c:v>1316.26</c:v>
                </c:pt>
                <c:pt idx="11627">
                  <c:v>1316.27</c:v>
                </c:pt>
                <c:pt idx="11628">
                  <c:v>1316.28</c:v>
                </c:pt>
                <c:pt idx="11629">
                  <c:v>1316.29</c:v>
                </c:pt>
                <c:pt idx="11630">
                  <c:v>1316.3</c:v>
                </c:pt>
                <c:pt idx="11631">
                  <c:v>1316.31</c:v>
                </c:pt>
                <c:pt idx="11632">
                  <c:v>1316.32</c:v>
                </c:pt>
                <c:pt idx="11633">
                  <c:v>1316.33</c:v>
                </c:pt>
                <c:pt idx="11634">
                  <c:v>1316.34</c:v>
                </c:pt>
                <c:pt idx="11635">
                  <c:v>1316.35</c:v>
                </c:pt>
                <c:pt idx="11636">
                  <c:v>1316.36</c:v>
                </c:pt>
                <c:pt idx="11637">
                  <c:v>1316.37</c:v>
                </c:pt>
                <c:pt idx="11638">
                  <c:v>1316.38</c:v>
                </c:pt>
                <c:pt idx="11639">
                  <c:v>1316.39</c:v>
                </c:pt>
                <c:pt idx="11640">
                  <c:v>1316.4</c:v>
                </c:pt>
                <c:pt idx="11641">
                  <c:v>1316.41</c:v>
                </c:pt>
                <c:pt idx="11642">
                  <c:v>1316.42</c:v>
                </c:pt>
                <c:pt idx="11643">
                  <c:v>1316.43</c:v>
                </c:pt>
                <c:pt idx="11644">
                  <c:v>1316.44</c:v>
                </c:pt>
                <c:pt idx="11645">
                  <c:v>1316.45</c:v>
                </c:pt>
                <c:pt idx="11646">
                  <c:v>1316.46</c:v>
                </c:pt>
                <c:pt idx="11647">
                  <c:v>1316.47</c:v>
                </c:pt>
                <c:pt idx="11648">
                  <c:v>1316.48</c:v>
                </c:pt>
                <c:pt idx="11649">
                  <c:v>1316.49</c:v>
                </c:pt>
                <c:pt idx="11650">
                  <c:v>1316.5</c:v>
                </c:pt>
                <c:pt idx="11651">
                  <c:v>1316.51</c:v>
                </c:pt>
                <c:pt idx="11652">
                  <c:v>1316.52</c:v>
                </c:pt>
                <c:pt idx="11653">
                  <c:v>1316.53</c:v>
                </c:pt>
                <c:pt idx="11654">
                  <c:v>1316.54</c:v>
                </c:pt>
                <c:pt idx="11655">
                  <c:v>1316.55</c:v>
                </c:pt>
                <c:pt idx="11656">
                  <c:v>1316.56</c:v>
                </c:pt>
                <c:pt idx="11657">
                  <c:v>1316.57</c:v>
                </c:pt>
                <c:pt idx="11658">
                  <c:v>1316.58</c:v>
                </c:pt>
                <c:pt idx="11659">
                  <c:v>1316.59</c:v>
                </c:pt>
                <c:pt idx="11660">
                  <c:v>1316.6</c:v>
                </c:pt>
                <c:pt idx="11661">
                  <c:v>1316.61</c:v>
                </c:pt>
                <c:pt idx="11662">
                  <c:v>1316.62</c:v>
                </c:pt>
                <c:pt idx="11663">
                  <c:v>1316.63</c:v>
                </c:pt>
                <c:pt idx="11664">
                  <c:v>1316.64</c:v>
                </c:pt>
                <c:pt idx="11665">
                  <c:v>1316.65</c:v>
                </c:pt>
                <c:pt idx="11666">
                  <c:v>1316.66</c:v>
                </c:pt>
                <c:pt idx="11667">
                  <c:v>1316.67</c:v>
                </c:pt>
                <c:pt idx="11668">
                  <c:v>1316.68</c:v>
                </c:pt>
                <c:pt idx="11669">
                  <c:v>1316.69</c:v>
                </c:pt>
                <c:pt idx="11670">
                  <c:v>1316.7</c:v>
                </c:pt>
                <c:pt idx="11671">
                  <c:v>1316.71</c:v>
                </c:pt>
                <c:pt idx="11672">
                  <c:v>1316.72</c:v>
                </c:pt>
                <c:pt idx="11673">
                  <c:v>1316.73</c:v>
                </c:pt>
                <c:pt idx="11674">
                  <c:v>1316.74</c:v>
                </c:pt>
                <c:pt idx="11675">
                  <c:v>1316.75</c:v>
                </c:pt>
                <c:pt idx="11676">
                  <c:v>1316.76</c:v>
                </c:pt>
                <c:pt idx="11677">
                  <c:v>1316.77</c:v>
                </c:pt>
                <c:pt idx="11678">
                  <c:v>1316.78</c:v>
                </c:pt>
                <c:pt idx="11679">
                  <c:v>1316.79</c:v>
                </c:pt>
                <c:pt idx="11680">
                  <c:v>1316.8</c:v>
                </c:pt>
                <c:pt idx="11681">
                  <c:v>1316.81</c:v>
                </c:pt>
                <c:pt idx="11682">
                  <c:v>1316.82</c:v>
                </c:pt>
                <c:pt idx="11683">
                  <c:v>1316.83</c:v>
                </c:pt>
                <c:pt idx="11684">
                  <c:v>1316.84</c:v>
                </c:pt>
                <c:pt idx="11685">
                  <c:v>1316.85</c:v>
                </c:pt>
                <c:pt idx="11686">
                  <c:v>1316.86</c:v>
                </c:pt>
                <c:pt idx="11687">
                  <c:v>1316.87</c:v>
                </c:pt>
                <c:pt idx="11688">
                  <c:v>1316.88</c:v>
                </c:pt>
                <c:pt idx="11689">
                  <c:v>1316.89</c:v>
                </c:pt>
                <c:pt idx="11690">
                  <c:v>1316.9</c:v>
                </c:pt>
                <c:pt idx="11691">
                  <c:v>1316.91</c:v>
                </c:pt>
                <c:pt idx="11692">
                  <c:v>1316.92</c:v>
                </c:pt>
                <c:pt idx="11693">
                  <c:v>1316.93</c:v>
                </c:pt>
                <c:pt idx="11694">
                  <c:v>1316.94</c:v>
                </c:pt>
                <c:pt idx="11695">
                  <c:v>1316.95</c:v>
                </c:pt>
                <c:pt idx="11696">
                  <c:v>1316.96</c:v>
                </c:pt>
                <c:pt idx="11697">
                  <c:v>1316.97</c:v>
                </c:pt>
                <c:pt idx="11698">
                  <c:v>1316.98</c:v>
                </c:pt>
                <c:pt idx="11699">
                  <c:v>1316.99</c:v>
                </c:pt>
                <c:pt idx="11700">
                  <c:v>1317</c:v>
                </c:pt>
                <c:pt idx="11701">
                  <c:v>1317.01</c:v>
                </c:pt>
                <c:pt idx="11702">
                  <c:v>1317.02</c:v>
                </c:pt>
                <c:pt idx="11703">
                  <c:v>1317.03</c:v>
                </c:pt>
                <c:pt idx="11704">
                  <c:v>1317.04</c:v>
                </c:pt>
                <c:pt idx="11705">
                  <c:v>1317.05</c:v>
                </c:pt>
                <c:pt idx="11706">
                  <c:v>1317.06</c:v>
                </c:pt>
                <c:pt idx="11707">
                  <c:v>1317.07</c:v>
                </c:pt>
                <c:pt idx="11708">
                  <c:v>1317.08</c:v>
                </c:pt>
                <c:pt idx="11709">
                  <c:v>1317.09</c:v>
                </c:pt>
                <c:pt idx="11710">
                  <c:v>1317.1</c:v>
                </c:pt>
                <c:pt idx="11711">
                  <c:v>1317.11</c:v>
                </c:pt>
                <c:pt idx="11712">
                  <c:v>1317.12</c:v>
                </c:pt>
                <c:pt idx="11713">
                  <c:v>1317.13</c:v>
                </c:pt>
                <c:pt idx="11714">
                  <c:v>1317.14</c:v>
                </c:pt>
                <c:pt idx="11715">
                  <c:v>1317.15</c:v>
                </c:pt>
                <c:pt idx="11716">
                  <c:v>1317.16</c:v>
                </c:pt>
                <c:pt idx="11717">
                  <c:v>1317.17</c:v>
                </c:pt>
                <c:pt idx="11718">
                  <c:v>1317.18</c:v>
                </c:pt>
                <c:pt idx="11719">
                  <c:v>1317.19</c:v>
                </c:pt>
                <c:pt idx="11720">
                  <c:v>1317.2</c:v>
                </c:pt>
                <c:pt idx="11721">
                  <c:v>1317.21</c:v>
                </c:pt>
                <c:pt idx="11722">
                  <c:v>1317.22</c:v>
                </c:pt>
                <c:pt idx="11723">
                  <c:v>1317.23</c:v>
                </c:pt>
                <c:pt idx="11724">
                  <c:v>1317.24</c:v>
                </c:pt>
                <c:pt idx="11725">
                  <c:v>1317.25</c:v>
                </c:pt>
                <c:pt idx="11726">
                  <c:v>1317.26</c:v>
                </c:pt>
                <c:pt idx="11727">
                  <c:v>1317.27</c:v>
                </c:pt>
                <c:pt idx="11728">
                  <c:v>1317.28</c:v>
                </c:pt>
                <c:pt idx="11729">
                  <c:v>1317.29</c:v>
                </c:pt>
                <c:pt idx="11730">
                  <c:v>1317.3</c:v>
                </c:pt>
                <c:pt idx="11731">
                  <c:v>1317.31</c:v>
                </c:pt>
                <c:pt idx="11732">
                  <c:v>1317.32</c:v>
                </c:pt>
                <c:pt idx="11733">
                  <c:v>1317.33</c:v>
                </c:pt>
                <c:pt idx="11734">
                  <c:v>1317.34</c:v>
                </c:pt>
                <c:pt idx="11735">
                  <c:v>1317.35</c:v>
                </c:pt>
                <c:pt idx="11736">
                  <c:v>1317.36</c:v>
                </c:pt>
                <c:pt idx="11737">
                  <c:v>1317.37</c:v>
                </c:pt>
                <c:pt idx="11738">
                  <c:v>1317.38</c:v>
                </c:pt>
                <c:pt idx="11739">
                  <c:v>1317.39</c:v>
                </c:pt>
                <c:pt idx="11740">
                  <c:v>1317.4</c:v>
                </c:pt>
                <c:pt idx="11741">
                  <c:v>1317.41</c:v>
                </c:pt>
                <c:pt idx="11742">
                  <c:v>1317.42</c:v>
                </c:pt>
                <c:pt idx="11743">
                  <c:v>1317.43</c:v>
                </c:pt>
                <c:pt idx="11744">
                  <c:v>1317.44</c:v>
                </c:pt>
                <c:pt idx="11745">
                  <c:v>1317.45</c:v>
                </c:pt>
                <c:pt idx="11746">
                  <c:v>1317.46</c:v>
                </c:pt>
                <c:pt idx="11747">
                  <c:v>1317.47</c:v>
                </c:pt>
                <c:pt idx="11748">
                  <c:v>1317.48</c:v>
                </c:pt>
                <c:pt idx="11749">
                  <c:v>1317.49</c:v>
                </c:pt>
                <c:pt idx="11750">
                  <c:v>1317.5</c:v>
                </c:pt>
                <c:pt idx="11751">
                  <c:v>1317.51</c:v>
                </c:pt>
                <c:pt idx="11752">
                  <c:v>1317.52</c:v>
                </c:pt>
                <c:pt idx="11753">
                  <c:v>1317.53</c:v>
                </c:pt>
                <c:pt idx="11754">
                  <c:v>1317.54</c:v>
                </c:pt>
                <c:pt idx="11755">
                  <c:v>1317.55</c:v>
                </c:pt>
                <c:pt idx="11756">
                  <c:v>1317.56</c:v>
                </c:pt>
                <c:pt idx="11757">
                  <c:v>1317.57</c:v>
                </c:pt>
                <c:pt idx="11758">
                  <c:v>1317.58</c:v>
                </c:pt>
                <c:pt idx="11759">
                  <c:v>1317.59</c:v>
                </c:pt>
                <c:pt idx="11760">
                  <c:v>1317.6</c:v>
                </c:pt>
                <c:pt idx="11761">
                  <c:v>1317.61</c:v>
                </c:pt>
                <c:pt idx="11762">
                  <c:v>1317.62</c:v>
                </c:pt>
                <c:pt idx="11763">
                  <c:v>1317.63</c:v>
                </c:pt>
                <c:pt idx="11764">
                  <c:v>1317.64</c:v>
                </c:pt>
                <c:pt idx="11765">
                  <c:v>1317.65</c:v>
                </c:pt>
                <c:pt idx="11766">
                  <c:v>1317.66</c:v>
                </c:pt>
                <c:pt idx="11767">
                  <c:v>1317.67</c:v>
                </c:pt>
                <c:pt idx="11768">
                  <c:v>1317.68</c:v>
                </c:pt>
                <c:pt idx="11769">
                  <c:v>1317.69</c:v>
                </c:pt>
                <c:pt idx="11770">
                  <c:v>1317.7</c:v>
                </c:pt>
                <c:pt idx="11771">
                  <c:v>1317.71</c:v>
                </c:pt>
                <c:pt idx="11772">
                  <c:v>1317.72</c:v>
                </c:pt>
                <c:pt idx="11773">
                  <c:v>1317.73</c:v>
                </c:pt>
                <c:pt idx="11774">
                  <c:v>1317.74</c:v>
                </c:pt>
                <c:pt idx="11775">
                  <c:v>1317.75</c:v>
                </c:pt>
                <c:pt idx="11776">
                  <c:v>1317.76</c:v>
                </c:pt>
                <c:pt idx="11777">
                  <c:v>1317.77</c:v>
                </c:pt>
                <c:pt idx="11778">
                  <c:v>1317.78</c:v>
                </c:pt>
                <c:pt idx="11779">
                  <c:v>1317.79</c:v>
                </c:pt>
                <c:pt idx="11780">
                  <c:v>1317.8</c:v>
                </c:pt>
                <c:pt idx="11781">
                  <c:v>1317.81</c:v>
                </c:pt>
                <c:pt idx="11782">
                  <c:v>1317.82</c:v>
                </c:pt>
                <c:pt idx="11783">
                  <c:v>1317.83</c:v>
                </c:pt>
                <c:pt idx="11784">
                  <c:v>1317.84</c:v>
                </c:pt>
                <c:pt idx="11785">
                  <c:v>1317.85</c:v>
                </c:pt>
                <c:pt idx="11786">
                  <c:v>1317.86</c:v>
                </c:pt>
                <c:pt idx="11787">
                  <c:v>1317.87</c:v>
                </c:pt>
                <c:pt idx="11788">
                  <c:v>1317.88</c:v>
                </c:pt>
                <c:pt idx="11789">
                  <c:v>1317.89</c:v>
                </c:pt>
                <c:pt idx="11790">
                  <c:v>1317.9</c:v>
                </c:pt>
                <c:pt idx="11791">
                  <c:v>1317.91</c:v>
                </c:pt>
                <c:pt idx="11792">
                  <c:v>1317.92</c:v>
                </c:pt>
                <c:pt idx="11793">
                  <c:v>1317.93</c:v>
                </c:pt>
                <c:pt idx="11794">
                  <c:v>1317.94</c:v>
                </c:pt>
                <c:pt idx="11795">
                  <c:v>1317.95</c:v>
                </c:pt>
                <c:pt idx="11796">
                  <c:v>1317.96</c:v>
                </c:pt>
                <c:pt idx="11797">
                  <c:v>1317.97</c:v>
                </c:pt>
                <c:pt idx="11798">
                  <c:v>1317.98</c:v>
                </c:pt>
                <c:pt idx="11799">
                  <c:v>1317.99</c:v>
                </c:pt>
                <c:pt idx="11800">
                  <c:v>1318</c:v>
                </c:pt>
                <c:pt idx="11801">
                  <c:v>1318.01</c:v>
                </c:pt>
                <c:pt idx="11802">
                  <c:v>1318.02</c:v>
                </c:pt>
                <c:pt idx="11803">
                  <c:v>1318.03</c:v>
                </c:pt>
                <c:pt idx="11804">
                  <c:v>1318.04</c:v>
                </c:pt>
                <c:pt idx="11805">
                  <c:v>1318.05</c:v>
                </c:pt>
                <c:pt idx="11806">
                  <c:v>1318.06</c:v>
                </c:pt>
                <c:pt idx="11807">
                  <c:v>1318.07</c:v>
                </c:pt>
                <c:pt idx="11808">
                  <c:v>1318.08</c:v>
                </c:pt>
                <c:pt idx="11809">
                  <c:v>1318.09</c:v>
                </c:pt>
                <c:pt idx="11810">
                  <c:v>1318.1</c:v>
                </c:pt>
                <c:pt idx="11811">
                  <c:v>1318.11</c:v>
                </c:pt>
                <c:pt idx="11812">
                  <c:v>1318.12</c:v>
                </c:pt>
                <c:pt idx="11813">
                  <c:v>1318.13</c:v>
                </c:pt>
                <c:pt idx="11814">
                  <c:v>1318.14</c:v>
                </c:pt>
                <c:pt idx="11815">
                  <c:v>1318.15</c:v>
                </c:pt>
                <c:pt idx="11816">
                  <c:v>1318.16</c:v>
                </c:pt>
                <c:pt idx="11817">
                  <c:v>1318.17</c:v>
                </c:pt>
                <c:pt idx="11818">
                  <c:v>1318.18</c:v>
                </c:pt>
                <c:pt idx="11819">
                  <c:v>1318.19</c:v>
                </c:pt>
                <c:pt idx="11820">
                  <c:v>1318.2</c:v>
                </c:pt>
                <c:pt idx="11821">
                  <c:v>1318.21</c:v>
                </c:pt>
                <c:pt idx="11822">
                  <c:v>1318.22</c:v>
                </c:pt>
                <c:pt idx="11823">
                  <c:v>1318.23</c:v>
                </c:pt>
                <c:pt idx="11824">
                  <c:v>1318.24</c:v>
                </c:pt>
                <c:pt idx="11825">
                  <c:v>1318.25</c:v>
                </c:pt>
                <c:pt idx="11826">
                  <c:v>1318.26</c:v>
                </c:pt>
                <c:pt idx="11827">
                  <c:v>1318.27</c:v>
                </c:pt>
                <c:pt idx="11828">
                  <c:v>1318.28</c:v>
                </c:pt>
                <c:pt idx="11829">
                  <c:v>1318.29</c:v>
                </c:pt>
                <c:pt idx="11830">
                  <c:v>1318.3</c:v>
                </c:pt>
                <c:pt idx="11831">
                  <c:v>1318.31</c:v>
                </c:pt>
                <c:pt idx="11832">
                  <c:v>1318.32</c:v>
                </c:pt>
                <c:pt idx="11833">
                  <c:v>1318.33</c:v>
                </c:pt>
                <c:pt idx="11834">
                  <c:v>1318.34</c:v>
                </c:pt>
                <c:pt idx="11835">
                  <c:v>1318.35</c:v>
                </c:pt>
                <c:pt idx="11836">
                  <c:v>1318.36</c:v>
                </c:pt>
                <c:pt idx="11837">
                  <c:v>1318.37</c:v>
                </c:pt>
                <c:pt idx="11838">
                  <c:v>1318.38</c:v>
                </c:pt>
                <c:pt idx="11839">
                  <c:v>1318.39</c:v>
                </c:pt>
                <c:pt idx="11840">
                  <c:v>1318.4</c:v>
                </c:pt>
                <c:pt idx="11841">
                  <c:v>1318.41</c:v>
                </c:pt>
                <c:pt idx="11842">
                  <c:v>1318.42</c:v>
                </c:pt>
                <c:pt idx="11843">
                  <c:v>1318.43</c:v>
                </c:pt>
                <c:pt idx="11844">
                  <c:v>1318.44</c:v>
                </c:pt>
                <c:pt idx="11845">
                  <c:v>1318.45</c:v>
                </c:pt>
                <c:pt idx="11846">
                  <c:v>1318.46</c:v>
                </c:pt>
                <c:pt idx="11847">
                  <c:v>1318.47</c:v>
                </c:pt>
                <c:pt idx="11848">
                  <c:v>1318.48</c:v>
                </c:pt>
                <c:pt idx="11849">
                  <c:v>1318.49</c:v>
                </c:pt>
                <c:pt idx="11850">
                  <c:v>1318.5</c:v>
                </c:pt>
                <c:pt idx="11851">
                  <c:v>1318.51</c:v>
                </c:pt>
                <c:pt idx="11852">
                  <c:v>1318.52</c:v>
                </c:pt>
                <c:pt idx="11853">
                  <c:v>1318.53</c:v>
                </c:pt>
                <c:pt idx="11854">
                  <c:v>1318.54</c:v>
                </c:pt>
                <c:pt idx="11855">
                  <c:v>1318.55</c:v>
                </c:pt>
                <c:pt idx="11856">
                  <c:v>1318.56</c:v>
                </c:pt>
                <c:pt idx="11857">
                  <c:v>1318.57</c:v>
                </c:pt>
                <c:pt idx="11858">
                  <c:v>1318.58</c:v>
                </c:pt>
                <c:pt idx="11859">
                  <c:v>1318.59</c:v>
                </c:pt>
                <c:pt idx="11860">
                  <c:v>1318.6</c:v>
                </c:pt>
                <c:pt idx="11861">
                  <c:v>1318.61</c:v>
                </c:pt>
                <c:pt idx="11862">
                  <c:v>1318.62</c:v>
                </c:pt>
                <c:pt idx="11863">
                  <c:v>1318.63</c:v>
                </c:pt>
                <c:pt idx="11864">
                  <c:v>1318.64</c:v>
                </c:pt>
                <c:pt idx="11865">
                  <c:v>1318.65</c:v>
                </c:pt>
                <c:pt idx="11866">
                  <c:v>1318.66</c:v>
                </c:pt>
                <c:pt idx="11867">
                  <c:v>1318.67</c:v>
                </c:pt>
                <c:pt idx="11868">
                  <c:v>1318.68</c:v>
                </c:pt>
                <c:pt idx="11869">
                  <c:v>1318.69</c:v>
                </c:pt>
                <c:pt idx="11870">
                  <c:v>1318.7</c:v>
                </c:pt>
                <c:pt idx="11871">
                  <c:v>1318.71</c:v>
                </c:pt>
                <c:pt idx="11872">
                  <c:v>1318.72</c:v>
                </c:pt>
                <c:pt idx="11873">
                  <c:v>1318.73</c:v>
                </c:pt>
                <c:pt idx="11874">
                  <c:v>1318.74</c:v>
                </c:pt>
                <c:pt idx="11875">
                  <c:v>1318.75</c:v>
                </c:pt>
                <c:pt idx="11876">
                  <c:v>1318.76</c:v>
                </c:pt>
                <c:pt idx="11877">
                  <c:v>1318.77</c:v>
                </c:pt>
                <c:pt idx="11878">
                  <c:v>1318.78</c:v>
                </c:pt>
                <c:pt idx="11879">
                  <c:v>1318.79</c:v>
                </c:pt>
                <c:pt idx="11880">
                  <c:v>1318.8</c:v>
                </c:pt>
                <c:pt idx="11881">
                  <c:v>1318.81</c:v>
                </c:pt>
                <c:pt idx="11882">
                  <c:v>1318.82</c:v>
                </c:pt>
                <c:pt idx="11883">
                  <c:v>1318.83</c:v>
                </c:pt>
                <c:pt idx="11884">
                  <c:v>1318.84</c:v>
                </c:pt>
                <c:pt idx="11885">
                  <c:v>1318.85</c:v>
                </c:pt>
                <c:pt idx="11886">
                  <c:v>1318.86</c:v>
                </c:pt>
                <c:pt idx="11887">
                  <c:v>1318.87</c:v>
                </c:pt>
                <c:pt idx="11888">
                  <c:v>1318.88</c:v>
                </c:pt>
                <c:pt idx="11889">
                  <c:v>1318.89</c:v>
                </c:pt>
                <c:pt idx="11890">
                  <c:v>1318.9</c:v>
                </c:pt>
                <c:pt idx="11891">
                  <c:v>1318.91</c:v>
                </c:pt>
                <c:pt idx="11892">
                  <c:v>1318.92</c:v>
                </c:pt>
                <c:pt idx="11893">
                  <c:v>1318.93</c:v>
                </c:pt>
                <c:pt idx="11894">
                  <c:v>1318.94</c:v>
                </c:pt>
                <c:pt idx="11895">
                  <c:v>1318.95</c:v>
                </c:pt>
                <c:pt idx="11896">
                  <c:v>1318.96</c:v>
                </c:pt>
                <c:pt idx="11897">
                  <c:v>1318.97</c:v>
                </c:pt>
                <c:pt idx="11898">
                  <c:v>1318.98</c:v>
                </c:pt>
                <c:pt idx="11899">
                  <c:v>1318.99</c:v>
                </c:pt>
                <c:pt idx="11900">
                  <c:v>1319</c:v>
                </c:pt>
                <c:pt idx="11901">
                  <c:v>1319.01</c:v>
                </c:pt>
                <c:pt idx="11902">
                  <c:v>1319.02</c:v>
                </c:pt>
                <c:pt idx="11903">
                  <c:v>1319.03</c:v>
                </c:pt>
                <c:pt idx="11904">
                  <c:v>1319.04</c:v>
                </c:pt>
                <c:pt idx="11905">
                  <c:v>1319.05</c:v>
                </c:pt>
                <c:pt idx="11906">
                  <c:v>1319.06</c:v>
                </c:pt>
                <c:pt idx="11907">
                  <c:v>1319.07</c:v>
                </c:pt>
                <c:pt idx="11908">
                  <c:v>1319.08</c:v>
                </c:pt>
                <c:pt idx="11909">
                  <c:v>1319.09</c:v>
                </c:pt>
                <c:pt idx="11910">
                  <c:v>1319.1</c:v>
                </c:pt>
                <c:pt idx="11911">
                  <c:v>1319.11</c:v>
                </c:pt>
                <c:pt idx="11912">
                  <c:v>1319.12</c:v>
                </c:pt>
                <c:pt idx="11913">
                  <c:v>1319.13</c:v>
                </c:pt>
                <c:pt idx="11914">
                  <c:v>1319.14</c:v>
                </c:pt>
                <c:pt idx="11915">
                  <c:v>1319.15</c:v>
                </c:pt>
                <c:pt idx="11916">
                  <c:v>1319.16</c:v>
                </c:pt>
                <c:pt idx="11917">
                  <c:v>1319.17</c:v>
                </c:pt>
                <c:pt idx="11918">
                  <c:v>1319.18</c:v>
                </c:pt>
                <c:pt idx="11919">
                  <c:v>1319.19</c:v>
                </c:pt>
                <c:pt idx="11920">
                  <c:v>1319.2</c:v>
                </c:pt>
                <c:pt idx="11921">
                  <c:v>1319.21</c:v>
                </c:pt>
                <c:pt idx="11922">
                  <c:v>1319.22</c:v>
                </c:pt>
                <c:pt idx="11923">
                  <c:v>1319.23</c:v>
                </c:pt>
                <c:pt idx="11924">
                  <c:v>1319.24</c:v>
                </c:pt>
                <c:pt idx="11925">
                  <c:v>1319.25</c:v>
                </c:pt>
                <c:pt idx="11926">
                  <c:v>1319.26</c:v>
                </c:pt>
                <c:pt idx="11927">
                  <c:v>1319.27</c:v>
                </c:pt>
                <c:pt idx="11928">
                  <c:v>1319.28</c:v>
                </c:pt>
                <c:pt idx="11929">
                  <c:v>1319.29</c:v>
                </c:pt>
                <c:pt idx="11930">
                  <c:v>1319.3</c:v>
                </c:pt>
                <c:pt idx="11931">
                  <c:v>1319.31</c:v>
                </c:pt>
                <c:pt idx="11932">
                  <c:v>1319.32</c:v>
                </c:pt>
                <c:pt idx="11933">
                  <c:v>1319.33</c:v>
                </c:pt>
                <c:pt idx="11934">
                  <c:v>1319.34</c:v>
                </c:pt>
                <c:pt idx="11935">
                  <c:v>1319.35</c:v>
                </c:pt>
                <c:pt idx="11936">
                  <c:v>1319.36</c:v>
                </c:pt>
                <c:pt idx="11937">
                  <c:v>1319.37</c:v>
                </c:pt>
                <c:pt idx="11938">
                  <c:v>1319.38</c:v>
                </c:pt>
                <c:pt idx="11939">
                  <c:v>1319.39</c:v>
                </c:pt>
                <c:pt idx="11940">
                  <c:v>1319.4</c:v>
                </c:pt>
                <c:pt idx="11941">
                  <c:v>1319.41</c:v>
                </c:pt>
                <c:pt idx="11942">
                  <c:v>1319.42</c:v>
                </c:pt>
                <c:pt idx="11943">
                  <c:v>1319.43</c:v>
                </c:pt>
                <c:pt idx="11944">
                  <c:v>1319.44</c:v>
                </c:pt>
                <c:pt idx="11945">
                  <c:v>1319.45</c:v>
                </c:pt>
                <c:pt idx="11946">
                  <c:v>1319.46</c:v>
                </c:pt>
                <c:pt idx="11947">
                  <c:v>1319.47</c:v>
                </c:pt>
                <c:pt idx="11948">
                  <c:v>1319.48</c:v>
                </c:pt>
                <c:pt idx="11949">
                  <c:v>1319.49</c:v>
                </c:pt>
                <c:pt idx="11950">
                  <c:v>1319.5</c:v>
                </c:pt>
                <c:pt idx="11951">
                  <c:v>1319.51</c:v>
                </c:pt>
                <c:pt idx="11952">
                  <c:v>1319.52</c:v>
                </c:pt>
                <c:pt idx="11953">
                  <c:v>1319.53</c:v>
                </c:pt>
                <c:pt idx="11954">
                  <c:v>1319.54</c:v>
                </c:pt>
                <c:pt idx="11955">
                  <c:v>1319.55</c:v>
                </c:pt>
                <c:pt idx="11956">
                  <c:v>1319.56</c:v>
                </c:pt>
                <c:pt idx="11957">
                  <c:v>1319.57</c:v>
                </c:pt>
                <c:pt idx="11958">
                  <c:v>1319.58</c:v>
                </c:pt>
                <c:pt idx="11959">
                  <c:v>1319.59</c:v>
                </c:pt>
                <c:pt idx="11960">
                  <c:v>1319.6</c:v>
                </c:pt>
                <c:pt idx="11961">
                  <c:v>1319.61</c:v>
                </c:pt>
                <c:pt idx="11962">
                  <c:v>1319.62</c:v>
                </c:pt>
                <c:pt idx="11963">
                  <c:v>1319.63</c:v>
                </c:pt>
                <c:pt idx="11964">
                  <c:v>1319.64</c:v>
                </c:pt>
                <c:pt idx="11965">
                  <c:v>1319.65</c:v>
                </c:pt>
                <c:pt idx="11966">
                  <c:v>1319.66</c:v>
                </c:pt>
                <c:pt idx="11967">
                  <c:v>1319.67</c:v>
                </c:pt>
                <c:pt idx="11968">
                  <c:v>1319.68</c:v>
                </c:pt>
                <c:pt idx="11969">
                  <c:v>1319.69</c:v>
                </c:pt>
                <c:pt idx="11970">
                  <c:v>1319.7</c:v>
                </c:pt>
                <c:pt idx="11971">
                  <c:v>1319.71</c:v>
                </c:pt>
                <c:pt idx="11972">
                  <c:v>1319.72</c:v>
                </c:pt>
                <c:pt idx="11973">
                  <c:v>1319.73</c:v>
                </c:pt>
                <c:pt idx="11974">
                  <c:v>1319.74</c:v>
                </c:pt>
                <c:pt idx="11975">
                  <c:v>1319.75</c:v>
                </c:pt>
                <c:pt idx="11976">
                  <c:v>1319.76</c:v>
                </c:pt>
                <c:pt idx="11977">
                  <c:v>1319.77</c:v>
                </c:pt>
                <c:pt idx="11978">
                  <c:v>1319.78</c:v>
                </c:pt>
                <c:pt idx="11979">
                  <c:v>1319.79</c:v>
                </c:pt>
                <c:pt idx="11980">
                  <c:v>1319.8</c:v>
                </c:pt>
                <c:pt idx="11981">
                  <c:v>1319.81</c:v>
                </c:pt>
                <c:pt idx="11982">
                  <c:v>1319.82</c:v>
                </c:pt>
                <c:pt idx="11983">
                  <c:v>1319.83</c:v>
                </c:pt>
                <c:pt idx="11984">
                  <c:v>1319.84</c:v>
                </c:pt>
                <c:pt idx="11985">
                  <c:v>1319.85</c:v>
                </c:pt>
                <c:pt idx="11986">
                  <c:v>1319.86</c:v>
                </c:pt>
                <c:pt idx="11987">
                  <c:v>1319.87</c:v>
                </c:pt>
                <c:pt idx="11988">
                  <c:v>1319.88</c:v>
                </c:pt>
                <c:pt idx="11989">
                  <c:v>1319.89</c:v>
                </c:pt>
                <c:pt idx="11990">
                  <c:v>1319.9</c:v>
                </c:pt>
                <c:pt idx="11991">
                  <c:v>1319.91</c:v>
                </c:pt>
                <c:pt idx="11992">
                  <c:v>1319.92</c:v>
                </c:pt>
                <c:pt idx="11993">
                  <c:v>1319.93</c:v>
                </c:pt>
                <c:pt idx="11994">
                  <c:v>1319.94</c:v>
                </c:pt>
                <c:pt idx="11995">
                  <c:v>1319.95</c:v>
                </c:pt>
                <c:pt idx="11996">
                  <c:v>1319.96</c:v>
                </c:pt>
                <c:pt idx="11997">
                  <c:v>1319.97</c:v>
                </c:pt>
                <c:pt idx="11998">
                  <c:v>1319.98</c:v>
                </c:pt>
                <c:pt idx="11999">
                  <c:v>1319.99</c:v>
                </c:pt>
                <c:pt idx="12000">
                  <c:v>1320</c:v>
                </c:pt>
                <c:pt idx="12001">
                  <c:v>1320.01</c:v>
                </c:pt>
                <c:pt idx="12002">
                  <c:v>1320.02</c:v>
                </c:pt>
                <c:pt idx="12003">
                  <c:v>1320.03</c:v>
                </c:pt>
                <c:pt idx="12004">
                  <c:v>1320.04</c:v>
                </c:pt>
                <c:pt idx="12005">
                  <c:v>1320.05</c:v>
                </c:pt>
                <c:pt idx="12006">
                  <c:v>1320.06</c:v>
                </c:pt>
                <c:pt idx="12007">
                  <c:v>1320.07</c:v>
                </c:pt>
                <c:pt idx="12008">
                  <c:v>1320.08</c:v>
                </c:pt>
                <c:pt idx="12009">
                  <c:v>1320.09</c:v>
                </c:pt>
                <c:pt idx="12010">
                  <c:v>1320.1</c:v>
                </c:pt>
                <c:pt idx="12011">
                  <c:v>1320.11</c:v>
                </c:pt>
                <c:pt idx="12012">
                  <c:v>1320.12</c:v>
                </c:pt>
                <c:pt idx="12013">
                  <c:v>1320.13</c:v>
                </c:pt>
                <c:pt idx="12014">
                  <c:v>1320.14</c:v>
                </c:pt>
                <c:pt idx="12015">
                  <c:v>1320.15</c:v>
                </c:pt>
                <c:pt idx="12016">
                  <c:v>1320.16</c:v>
                </c:pt>
                <c:pt idx="12017">
                  <c:v>1320.17</c:v>
                </c:pt>
                <c:pt idx="12018">
                  <c:v>1320.18</c:v>
                </c:pt>
                <c:pt idx="12019">
                  <c:v>1320.19</c:v>
                </c:pt>
                <c:pt idx="12020">
                  <c:v>1320.2</c:v>
                </c:pt>
                <c:pt idx="12021">
                  <c:v>1320.21</c:v>
                </c:pt>
                <c:pt idx="12022">
                  <c:v>1320.22</c:v>
                </c:pt>
                <c:pt idx="12023">
                  <c:v>1320.23</c:v>
                </c:pt>
                <c:pt idx="12024">
                  <c:v>1320.24</c:v>
                </c:pt>
                <c:pt idx="12025">
                  <c:v>1320.25</c:v>
                </c:pt>
                <c:pt idx="12026">
                  <c:v>1320.26</c:v>
                </c:pt>
                <c:pt idx="12027">
                  <c:v>1320.27</c:v>
                </c:pt>
                <c:pt idx="12028">
                  <c:v>1320.28</c:v>
                </c:pt>
                <c:pt idx="12029">
                  <c:v>1320.29</c:v>
                </c:pt>
                <c:pt idx="12030">
                  <c:v>1320.3</c:v>
                </c:pt>
                <c:pt idx="12031">
                  <c:v>1320.31</c:v>
                </c:pt>
                <c:pt idx="12032">
                  <c:v>1320.32</c:v>
                </c:pt>
                <c:pt idx="12033">
                  <c:v>1320.33</c:v>
                </c:pt>
                <c:pt idx="12034">
                  <c:v>1320.34</c:v>
                </c:pt>
                <c:pt idx="12035">
                  <c:v>1320.35</c:v>
                </c:pt>
                <c:pt idx="12036">
                  <c:v>1320.36</c:v>
                </c:pt>
                <c:pt idx="12037">
                  <c:v>1320.37</c:v>
                </c:pt>
                <c:pt idx="12038">
                  <c:v>1320.38</c:v>
                </c:pt>
                <c:pt idx="12039">
                  <c:v>1320.39</c:v>
                </c:pt>
                <c:pt idx="12040">
                  <c:v>1320.4</c:v>
                </c:pt>
                <c:pt idx="12041">
                  <c:v>1320.41</c:v>
                </c:pt>
                <c:pt idx="12042">
                  <c:v>1320.42</c:v>
                </c:pt>
                <c:pt idx="12043">
                  <c:v>1320.43</c:v>
                </c:pt>
                <c:pt idx="12044">
                  <c:v>1320.44</c:v>
                </c:pt>
                <c:pt idx="12045">
                  <c:v>1320.45</c:v>
                </c:pt>
                <c:pt idx="12046">
                  <c:v>1320.46</c:v>
                </c:pt>
                <c:pt idx="12047">
                  <c:v>1320.47</c:v>
                </c:pt>
                <c:pt idx="12048">
                  <c:v>1320.48</c:v>
                </c:pt>
                <c:pt idx="12049">
                  <c:v>1320.49</c:v>
                </c:pt>
                <c:pt idx="12050">
                  <c:v>1320.5</c:v>
                </c:pt>
                <c:pt idx="12051">
                  <c:v>1320.51</c:v>
                </c:pt>
                <c:pt idx="12052">
                  <c:v>1320.52</c:v>
                </c:pt>
                <c:pt idx="12053">
                  <c:v>1320.53</c:v>
                </c:pt>
                <c:pt idx="12054">
                  <c:v>1320.54</c:v>
                </c:pt>
                <c:pt idx="12055">
                  <c:v>1320.55</c:v>
                </c:pt>
                <c:pt idx="12056">
                  <c:v>1320.56</c:v>
                </c:pt>
                <c:pt idx="12057">
                  <c:v>1320.57</c:v>
                </c:pt>
                <c:pt idx="12058">
                  <c:v>1320.58</c:v>
                </c:pt>
                <c:pt idx="12059">
                  <c:v>1320.59</c:v>
                </c:pt>
                <c:pt idx="12060">
                  <c:v>1320.6</c:v>
                </c:pt>
                <c:pt idx="12061">
                  <c:v>1320.61</c:v>
                </c:pt>
                <c:pt idx="12062">
                  <c:v>1320.62</c:v>
                </c:pt>
                <c:pt idx="12063">
                  <c:v>1320.63</c:v>
                </c:pt>
                <c:pt idx="12064">
                  <c:v>1320.64</c:v>
                </c:pt>
                <c:pt idx="12065">
                  <c:v>1320.65</c:v>
                </c:pt>
                <c:pt idx="12066">
                  <c:v>1320.66</c:v>
                </c:pt>
                <c:pt idx="12067">
                  <c:v>1320.67</c:v>
                </c:pt>
                <c:pt idx="12068">
                  <c:v>1320.68</c:v>
                </c:pt>
                <c:pt idx="12069">
                  <c:v>1320.69</c:v>
                </c:pt>
                <c:pt idx="12070">
                  <c:v>1320.7</c:v>
                </c:pt>
                <c:pt idx="12071">
                  <c:v>1320.71</c:v>
                </c:pt>
                <c:pt idx="12072">
                  <c:v>1320.72</c:v>
                </c:pt>
                <c:pt idx="12073">
                  <c:v>1320.73</c:v>
                </c:pt>
                <c:pt idx="12074">
                  <c:v>1320.74</c:v>
                </c:pt>
                <c:pt idx="12075">
                  <c:v>1320.75</c:v>
                </c:pt>
                <c:pt idx="12076">
                  <c:v>1320.76</c:v>
                </c:pt>
                <c:pt idx="12077">
                  <c:v>1320.77</c:v>
                </c:pt>
                <c:pt idx="12078">
                  <c:v>1320.78</c:v>
                </c:pt>
                <c:pt idx="12079">
                  <c:v>1320.79</c:v>
                </c:pt>
                <c:pt idx="12080">
                  <c:v>1320.8</c:v>
                </c:pt>
                <c:pt idx="12081">
                  <c:v>1320.81</c:v>
                </c:pt>
                <c:pt idx="12082">
                  <c:v>1320.82</c:v>
                </c:pt>
                <c:pt idx="12083">
                  <c:v>1320.83</c:v>
                </c:pt>
                <c:pt idx="12084">
                  <c:v>1320.84</c:v>
                </c:pt>
                <c:pt idx="12085">
                  <c:v>1320.85</c:v>
                </c:pt>
                <c:pt idx="12086">
                  <c:v>1320.86</c:v>
                </c:pt>
                <c:pt idx="12087">
                  <c:v>1320.87</c:v>
                </c:pt>
                <c:pt idx="12088">
                  <c:v>1320.88</c:v>
                </c:pt>
                <c:pt idx="12089">
                  <c:v>1320.89</c:v>
                </c:pt>
                <c:pt idx="12090">
                  <c:v>1320.9</c:v>
                </c:pt>
                <c:pt idx="12091">
                  <c:v>1320.91</c:v>
                </c:pt>
                <c:pt idx="12092">
                  <c:v>1320.92</c:v>
                </c:pt>
                <c:pt idx="12093">
                  <c:v>1320.93</c:v>
                </c:pt>
                <c:pt idx="12094">
                  <c:v>1320.94</c:v>
                </c:pt>
                <c:pt idx="12095">
                  <c:v>1320.95</c:v>
                </c:pt>
                <c:pt idx="12096">
                  <c:v>1320.96</c:v>
                </c:pt>
                <c:pt idx="12097">
                  <c:v>1320.97</c:v>
                </c:pt>
                <c:pt idx="12098">
                  <c:v>1320.98</c:v>
                </c:pt>
                <c:pt idx="12099">
                  <c:v>1320.99</c:v>
                </c:pt>
                <c:pt idx="12100">
                  <c:v>1321</c:v>
                </c:pt>
                <c:pt idx="12101">
                  <c:v>1321.01</c:v>
                </c:pt>
                <c:pt idx="12102">
                  <c:v>1321.02</c:v>
                </c:pt>
                <c:pt idx="12103">
                  <c:v>1321.03</c:v>
                </c:pt>
                <c:pt idx="12104">
                  <c:v>1321.04</c:v>
                </c:pt>
                <c:pt idx="12105">
                  <c:v>1321.05</c:v>
                </c:pt>
                <c:pt idx="12106">
                  <c:v>1321.06</c:v>
                </c:pt>
                <c:pt idx="12107">
                  <c:v>1321.07</c:v>
                </c:pt>
                <c:pt idx="12108">
                  <c:v>1321.08</c:v>
                </c:pt>
                <c:pt idx="12109">
                  <c:v>1321.09</c:v>
                </c:pt>
                <c:pt idx="12110">
                  <c:v>1321.1</c:v>
                </c:pt>
                <c:pt idx="12111">
                  <c:v>1321.11</c:v>
                </c:pt>
                <c:pt idx="12112">
                  <c:v>1321.12</c:v>
                </c:pt>
                <c:pt idx="12113">
                  <c:v>1321.13</c:v>
                </c:pt>
                <c:pt idx="12114">
                  <c:v>1321.14</c:v>
                </c:pt>
                <c:pt idx="12115">
                  <c:v>1321.15</c:v>
                </c:pt>
                <c:pt idx="12116">
                  <c:v>1321.16</c:v>
                </c:pt>
                <c:pt idx="12117">
                  <c:v>1321.17</c:v>
                </c:pt>
                <c:pt idx="12118">
                  <c:v>1321.18</c:v>
                </c:pt>
                <c:pt idx="12119">
                  <c:v>1321.19</c:v>
                </c:pt>
                <c:pt idx="12120">
                  <c:v>1321.2</c:v>
                </c:pt>
                <c:pt idx="12121">
                  <c:v>1321.21</c:v>
                </c:pt>
                <c:pt idx="12122">
                  <c:v>1321.22</c:v>
                </c:pt>
                <c:pt idx="12123">
                  <c:v>1321.23</c:v>
                </c:pt>
                <c:pt idx="12124">
                  <c:v>1321.24</c:v>
                </c:pt>
                <c:pt idx="12125">
                  <c:v>1321.25</c:v>
                </c:pt>
                <c:pt idx="12126">
                  <c:v>1321.26</c:v>
                </c:pt>
                <c:pt idx="12127">
                  <c:v>1321.27</c:v>
                </c:pt>
                <c:pt idx="12128">
                  <c:v>1321.28</c:v>
                </c:pt>
                <c:pt idx="12129">
                  <c:v>1321.29</c:v>
                </c:pt>
                <c:pt idx="12130">
                  <c:v>1321.3</c:v>
                </c:pt>
                <c:pt idx="12131">
                  <c:v>1321.31</c:v>
                </c:pt>
                <c:pt idx="12132">
                  <c:v>1321.32</c:v>
                </c:pt>
                <c:pt idx="12133">
                  <c:v>1321.33</c:v>
                </c:pt>
                <c:pt idx="12134">
                  <c:v>1321.34</c:v>
                </c:pt>
                <c:pt idx="12135">
                  <c:v>1321.35</c:v>
                </c:pt>
                <c:pt idx="12136">
                  <c:v>1321.36</c:v>
                </c:pt>
                <c:pt idx="12137">
                  <c:v>1321.37</c:v>
                </c:pt>
                <c:pt idx="12138">
                  <c:v>1321.38</c:v>
                </c:pt>
                <c:pt idx="12139">
                  <c:v>1321.39</c:v>
                </c:pt>
                <c:pt idx="12140">
                  <c:v>1321.4</c:v>
                </c:pt>
                <c:pt idx="12141">
                  <c:v>1321.41</c:v>
                </c:pt>
                <c:pt idx="12142">
                  <c:v>1321.42</c:v>
                </c:pt>
                <c:pt idx="12143">
                  <c:v>1321.43</c:v>
                </c:pt>
                <c:pt idx="12144">
                  <c:v>1321.44</c:v>
                </c:pt>
                <c:pt idx="12145">
                  <c:v>1321.45</c:v>
                </c:pt>
                <c:pt idx="12146">
                  <c:v>1321.46</c:v>
                </c:pt>
                <c:pt idx="12147">
                  <c:v>1321.47</c:v>
                </c:pt>
                <c:pt idx="12148">
                  <c:v>1321.48</c:v>
                </c:pt>
                <c:pt idx="12149">
                  <c:v>1321.49</c:v>
                </c:pt>
                <c:pt idx="12150">
                  <c:v>1321.5</c:v>
                </c:pt>
                <c:pt idx="12151">
                  <c:v>1321.51</c:v>
                </c:pt>
                <c:pt idx="12152">
                  <c:v>1321.52</c:v>
                </c:pt>
                <c:pt idx="12153">
                  <c:v>1321.53</c:v>
                </c:pt>
                <c:pt idx="12154">
                  <c:v>1321.54</c:v>
                </c:pt>
                <c:pt idx="12155">
                  <c:v>1321.55</c:v>
                </c:pt>
                <c:pt idx="12156">
                  <c:v>1321.56</c:v>
                </c:pt>
                <c:pt idx="12157">
                  <c:v>1321.57</c:v>
                </c:pt>
                <c:pt idx="12158">
                  <c:v>1321.58</c:v>
                </c:pt>
                <c:pt idx="12159">
                  <c:v>1321.59</c:v>
                </c:pt>
                <c:pt idx="12160">
                  <c:v>1321.6</c:v>
                </c:pt>
                <c:pt idx="12161">
                  <c:v>1321.61</c:v>
                </c:pt>
                <c:pt idx="12162">
                  <c:v>1321.62</c:v>
                </c:pt>
                <c:pt idx="12163">
                  <c:v>1321.63</c:v>
                </c:pt>
                <c:pt idx="12164">
                  <c:v>1321.64</c:v>
                </c:pt>
                <c:pt idx="12165">
                  <c:v>1321.65</c:v>
                </c:pt>
                <c:pt idx="12166">
                  <c:v>1321.66</c:v>
                </c:pt>
                <c:pt idx="12167">
                  <c:v>1321.67</c:v>
                </c:pt>
                <c:pt idx="12168">
                  <c:v>1321.68</c:v>
                </c:pt>
                <c:pt idx="12169">
                  <c:v>1321.69</c:v>
                </c:pt>
                <c:pt idx="12170">
                  <c:v>1321.7</c:v>
                </c:pt>
                <c:pt idx="12171">
                  <c:v>1321.71</c:v>
                </c:pt>
                <c:pt idx="12172">
                  <c:v>1321.72</c:v>
                </c:pt>
                <c:pt idx="12173">
                  <c:v>1321.73</c:v>
                </c:pt>
                <c:pt idx="12174">
                  <c:v>1321.74</c:v>
                </c:pt>
                <c:pt idx="12175">
                  <c:v>1321.75</c:v>
                </c:pt>
                <c:pt idx="12176">
                  <c:v>1321.76</c:v>
                </c:pt>
                <c:pt idx="12177">
                  <c:v>1321.77</c:v>
                </c:pt>
                <c:pt idx="12178">
                  <c:v>1321.78</c:v>
                </c:pt>
                <c:pt idx="12179">
                  <c:v>1321.79</c:v>
                </c:pt>
                <c:pt idx="12180">
                  <c:v>1321.8</c:v>
                </c:pt>
                <c:pt idx="12181">
                  <c:v>1321.81</c:v>
                </c:pt>
                <c:pt idx="12182">
                  <c:v>1321.82</c:v>
                </c:pt>
                <c:pt idx="12183">
                  <c:v>1321.83</c:v>
                </c:pt>
                <c:pt idx="12184">
                  <c:v>1321.84</c:v>
                </c:pt>
                <c:pt idx="12185">
                  <c:v>1321.85</c:v>
                </c:pt>
                <c:pt idx="12186">
                  <c:v>1321.86</c:v>
                </c:pt>
                <c:pt idx="12187">
                  <c:v>1321.87</c:v>
                </c:pt>
                <c:pt idx="12188">
                  <c:v>1321.88</c:v>
                </c:pt>
                <c:pt idx="12189">
                  <c:v>1321.89</c:v>
                </c:pt>
                <c:pt idx="12190">
                  <c:v>1321.9</c:v>
                </c:pt>
                <c:pt idx="12191">
                  <c:v>1321.91</c:v>
                </c:pt>
                <c:pt idx="12192">
                  <c:v>1321.92</c:v>
                </c:pt>
                <c:pt idx="12193">
                  <c:v>1321.93</c:v>
                </c:pt>
                <c:pt idx="12194">
                  <c:v>1321.94</c:v>
                </c:pt>
                <c:pt idx="12195">
                  <c:v>1321.95</c:v>
                </c:pt>
                <c:pt idx="12196">
                  <c:v>1321.96</c:v>
                </c:pt>
                <c:pt idx="12197">
                  <c:v>1321.97</c:v>
                </c:pt>
                <c:pt idx="12198">
                  <c:v>1321.98</c:v>
                </c:pt>
                <c:pt idx="12199">
                  <c:v>1321.99</c:v>
                </c:pt>
                <c:pt idx="12200">
                  <c:v>1322</c:v>
                </c:pt>
                <c:pt idx="12201">
                  <c:v>1322.01</c:v>
                </c:pt>
                <c:pt idx="12202">
                  <c:v>1322.02</c:v>
                </c:pt>
                <c:pt idx="12203">
                  <c:v>1322.03</c:v>
                </c:pt>
                <c:pt idx="12204">
                  <c:v>1322.04</c:v>
                </c:pt>
                <c:pt idx="12205">
                  <c:v>1322.05</c:v>
                </c:pt>
                <c:pt idx="12206">
                  <c:v>1322.06</c:v>
                </c:pt>
                <c:pt idx="12207">
                  <c:v>1322.07</c:v>
                </c:pt>
                <c:pt idx="12208">
                  <c:v>1322.08</c:v>
                </c:pt>
                <c:pt idx="12209">
                  <c:v>1322.09</c:v>
                </c:pt>
                <c:pt idx="12210">
                  <c:v>1322.1</c:v>
                </c:pt>
                <c:pt idx="12211">
                  <c:v>1322.11</c:v>
                </c:pt>
                <c:pt idx="12212">
                  <c:v>1322.12</c:v>
                </c:pt>
                <c:pt idx="12213">
                  <c:v>1322.13</c:v>
                </c:pt>
                <c:pt idx="12214">
                  <c:v>1322.14</c:v>
                </c:pt>
                <c:pt idx="12215">
                  <c:v>1322.15</c:v>
                </c:pt>
                <c:pt idx="12216">
                  <c:v>1322.16</c:v>
                </c:pt>
                <c:pt idx="12217">
                  <c:v>1322.17</c:v>
                </c:pt>
                <c:pt idx="12218">
                  <c:v>1322.18</c:v>
                </c:pt>
                <c:pt idx="12219">
                  <c:v>1322.19</c:v>
                </c:pt>
                <c:pt idx="12220">
                  <c:v>1322.2</c:v>
                </c:pt>
                <c:pt idx="12221">
                  <c:v>1322.21</c:v>
                </c:pt>
                <c:pt idx="12222">
                  <c:v>1322.22</c:v>
                </c:pt>
                <c:pt idx="12223">
                  <c:v>1322.23</c:v>
                </c:pt>
                <c:pt idx="12224">
                  <c:v>1322.24</c:v>
                </c:pt>
                <c:pt idx="12225">
                  <c:v>1322.25</c:v>
                </c:pt>
                <c:pt idx="12226">
                  <c:v>1322.26</c:v>
                </c:pt>
                <c:pt idx="12227">
                  <c:v>1322.27</c:v>
                </c:pt>
                <c:pt idx="12228">
                  <c:v>1322.28</c:v>
                </c:pt>
                <c:pt idx="12229">
                  <c:v>1322.29</c:v>
                </c:pt>
                <c:pt idx="12230">
                  <c:v>1322.3</c:v>
                </c:pt>
                <c:pt idx="12231">
                  <c:v>1322.31</c:v>
                </c:pt>
                <c:pt idx="12232">
                  <c:v>1322.32</c:v>
                </c:pt>
                <c:pt idx="12233">
                  <c:v>1322.33</c:v>
                </c:pt>
                <c:pt idx="12234">
                  <c:v>1322.34</c:v>
                </c:pt>
                <c:pt idx="12235">
                  <c:v>1322.35</c:v>
                </c:pt>
                <c:pt idx="12236">
                  <c:v>1322.36</c:v>
                </c:pt>
                <c:pt idx="12237">
                  <c:v>1322.37</c:v>
                </c:pt>
                <c:pt idx="12238">
                  <c:v>1322.38</c:v>
                </c:pt>
                <c:pt idx="12239">
                  <c:v>1322.39</c:v>
                </c:pt>
                <c:pt idx="12240">
                  <c:v>1322.4</c:v>
                </c:pt>
                <c:pt idx="12241">
                  <c:v>1322.41</c:v>
                </c:pt>
                <c:pt idx="12242">
                  <c:v>1322.42</c:v>
                </c:pt>
                <c:pt idx="12243">
                  <c:v>1322.43</c:v>
                </c:pt>
                <c:pt idx="12244">
                  <c:v>1322.44</c:v>
                </c:pt>
                <c:pt idx="12245">
                  <c:v>1322.45</c:v>
                </c:pt>
                <c:pt idx="12246">
                  <c:v>1322.46</c:v>
                </c:pt>
                <c:pt idx="12247">
                  <c:v>1322.47</c:v>
                </c:pt>
                <c:pt idx="12248">
                  <c:v>1322.48</c:v>
                </c:pt>
                <c:pt idx="12249">
                  <c:v>1322.49</c:v>
                </c:pt>
                <c:pt idx="12250">
                  <c:v>1322.5</c:v>
                </c:pt>
                <c:pt idx="12251">
                  <c:v>1322.51</c:v>
                </c:pt>
                <c:pt idx="12252">
                  <c:v>1322.52</c:v>
                </c:pt>
                <c:pt idx="12253">
                  <c:v>1322.53</c:v>
                </c:pt>
                <c:pt idx="12254">
                  <c:v>1322.54</c:v>
                </c:pt>
                <c:pt idx="12255">
                  <c:v>1322.55</c:v>
                </c:pt>
                <c:pt idx="12256">
                  <c:v>1322.56</c:v>
                </c:pt>
                <c:pt idx="12257">
                  <c:v>1322.57</c:v>
                </c:pt>
                <c:pt idx="12258">
                  <c:v>1322.58</c:v>
                </c:pt>
                <c:pt idx="12259">
                  <c:v>1322.59</c:v>
                </c:pt>
                <c:pt idx="12260">
                  <c:v>1322.6</c:v>
                </c:pt>
                <c:pt idx="12261">
                  <c:v>1322.61</c:v>
                </c:pt>
                <c:pt idx="12262">
                  <c:v>1322.62</c:v>
                </c:pt>
                <c:pt idx="12263">
                  <c:v>1322.63</c:v>
                </c:pt>
                <c:pt idx="12264">
                  <c:v>1322.64</c:v>
                </c:pt>
                <c:pt idx="12265">
                  <c:v>1322.65</c:v>
                </c:pt>
                <c:pt idx="12266">
                  <c:v>1322.66</c:v>
                </c:pt>
                <c:pt idx="12267">
                  <c:v>1322.67</c:v>
                </c:pt>
                <c:pt idx="12268">
                  <c:v>1322.68</c:v>
                </c:pt>
                <c:pt idx="12269">
                  <c:v>1322.69</c:v>
                </c:pt>
                <c:pt idx="12270">
                  <c:v>1322.7</c:v>
                </c:pt>
                <c:pt idx="12271">
                  <c:v>1322.71</c:v>
                </c:pt>
                <c:pt idx="12272">
                  <c:v>1322.72</c:v>
                </c:pt>
                <c:pt idx="12273">
                  <c:v>1322.73</c:v>
                </c:pt>
                <c:pt idx="12274">
                  <c:v>1322.74</c:v>
                </c:pt>
                <c:pt idx="12275">
                  <c:v>1322.75</c:v>
                </c:pt>
                <c:pt idx="12276">
                  <c:v>1322.76</c:v>
                </c:pt>
                <c:pt idx="12277">
                  <c:v>1322.77</c:v>
                </c:pt>
                <c:pt idx="12278">
                  <c:v>1322.78</c:v>
                </c:pt>
                <c:pt idx="12279">
                  <c:v>1322.79</c:v>
                </c:pt>
                <c:pt idx="12280">
                  <c:v>1322.8</c:v>
                </c:pt>
                <c:pt idx="12281">
                  <c:v>1322.81</c:v>
                </c:pt>
                <c:pt idx="12282">
                  <c:v>1322.82</c:v>
                </c:pt>
                <c:pt idx="12283">
                  <c:v>1322.83</c:v>
                </c:pt>
                <c:pt idx="12284">
                  <c:v>1322.84</c:v>
                </c:pt>
                <c:pt idx="12285">
                  <c:v>1322.85</c:v>
                </c:pt>
                <c:pt idx="12286">
                  <c:v>1322.86</c:v>
                </c:pt>
                <c:pt idx="12287">
                  <c:v>1322.87</c:v>
                </c:pt>
                <c:pt idx="12288">
                  <c:v>1322.88</c:v>
                </c:pt>
                <c:pt idx="12289">
                  <c:v>1322.89</c:v>
                </c:pt>
                <c:pt idx="12290">
                  <c:v>1322.9</c:v>
                </c:pt>
                <c:pt idx="12291">
                  <c:v>1322.91</c:v>
                </c:pt>
                <c:pt idx="12292">
                  <c:v>1322.92</c:v>
                </c:pt>
                <c:pt idx="12293">
                  <c:v>1322.93</c:v>
                </c:pt>
                <c:pt idx="12294">
                  <c:v>1322.94</c:v>
                </c:pt>
                <c:pt idx="12295">
                  <c:v>1322.95</c:v>
                </c:pt>
                <c:pt idx="12296">
                  <c:v>1322.96</c:v>
                </c:pt>
                <c:pt idx="12297">
                  <c:v>1322.97</c:v>
                </c:pt>
                <c:pt idx="12298">
                  <c:v>1322.98</c:v>
                </c:pt>
                <c:pt idx="12299">
                  <c:v>1322.99</c:v>
                </c:pt>
                <c:pt idx="12300">
                  <c:v>1323</c:v>
                </c:pt>
                <c:pt idx="12301">
                  <c:v>1323.01</c:v>
                </c:pt>
                <c:pt idx="12302">
                  <c:v>1323.02</c:v>
                </c:pt>
                <c:pt idx="12303">
                  <c:v>1323.03</c:v>
                </c:pt>
                <c:pt idx="12304">
                  <c:v>1323.04</c:v>
                </c:pt>
                <c:pt idx="12305">
                  <c:v>1323.05</c:v>
                </c:pt>
                <c:pt idx="12306">
                  <c:v>1323.06</c:v>
                </c:pt>
                <c:pt idx="12307">
                  <c:v>1323.07</c:v>
                </c:pt>
                <c:pt idx="12308">
                  <c:v>1323.08</c:v>
                </c:pt>
                <c:pt idx="12309">
                  <c:v>1323.09</c:v>
                </c:pt>
                <c:pt idx="12310">
                  <c:v>1323.1</c:v>
                </c:pt>
                <c:pt idx="12311">
                  <c:v>1323.11</c:v>
                </c:pt>
                <c:pt idx="12312">
                  <c:v>1323.12</c:v>
                </c:pt>
                <c:pt idx="12313">
                  <c:v>1323.13</c:v>
                </c:pt>
                <c:pt idx="12314">
                  <c:v>1323.14</c:v>
                </c:pt>
                <c:pt idx="12315">
                  <c:v>1323.15</c:v>
                </c:pt>
                <c:pt idx="12316">
                  <c:v>1323.16</c:v>
                </c:pt>
                <c:pt idx="12317">
                  <c:v>1323.17</c:v>
                </c:pt>
                <c:pt idx="12318">
                  <c:v>1323.18</c:v>
                </c:pt>
                <c:pt idx="12319">
                  <c:v>1323.19</c:v>
                </c:pt>
                <c:pt idx="12320">
                  <c:v>1323.2</c:v>
                </c:pt>
                <c:pt idx="12321">
                  <c:v>1323.21</c:v>
                </c:pt>
                <c:pt idx="12322">
                  <c:v>1323.22</c:v>
                </c:pt>
                <c:pt idx="12323">
                  <c:v>1323.23</c:v>
                </c:pt>
                <c:pt idx="12324">
                  <c:v>1323.24</c:v>
                </c:pt>
                <c:pt idx="12325">
                  <c:v>1323.25</c:v>
                </c:pt>
                <c:pt idx="12326">
                  <c:v>1323.26</c:v>
                </c:pt>
                <c:pt idx="12327">
                  <c:v>1323.27</c:v>
                </c:pt>
                <c:pt idx="12328">
                  <c:v>1323.28</c:v>
                </c:pt>
                <c:pt idx="12329">
                  <c:v>1323.29</c:v>
                </c:pt>
                <c:pt idx="12330">
                  <c:v>1323.3</c:v>
                </c:pt>
                <c:pt idx="12331">
                  <c:v>1323.31</c:v>
                </c:pt>
                <c:pt idx="12332">
                  <c:v>1323.32</c:v>
                </c:pt>
                <c:pt idx="12333">
                  <c:v>1323.33</c:v>
                </c:pt>
                <c:pt idx="12334">
                  <c:v>1323.34</c:v>
                </c:pt>
                <c:pt idx="12335">
                  <c:v>1323.35</c:v>
                </c:pt>
                <c:pt idx="12336">
                  <c:v>1323.36</c:v>
                </c:pt>
                <c:pt idx="12337">
                  <c:v>1323.37</c:v>
                </c:pt>
                <c:pt idx="12338">
                  <c:v>1323.38</c:v>
                </c:pt>
                <c:pt idx="12339">
                  <c:v>1323.39</c:v>
                </c:pt>
                <c:pt idx="12340">
                  <c:v>1323.4</c:v>
                </c:pt>
                <c:pt idx="12341">
                  <c:v>1323.41</c:v>
                </c:pt>
                <c:pt idx="12342">
                  <c:v>1323.42</c:v>
                </c:pt>
                <c:pt idx="12343">
                  <c:v>1323.43</c:v>
                </c:pt>
                <c:pt idx="12344">
                  <c:v>1323.44</c:v>
                </c:pt>
                <c:pt idx="12345">
                  <c:v>1323.45</c:v>
                </c:pt>
                <c:pt idx="12346">
                  <c:v>1323.46</c:v>
                </c:pt>
                <c:pt idx="12347">
                  <c:v>1323.47</c:v>
                </c:pt>
                <c:pt idx="12348">
                  <c:v>1323.48</c:v>
                </c:pt>
                <c:pt idx="12349">
                  <c:v>1323.49</c:v>
                </c:pt>
                <c:pt idx="12350">
                  <c:v>1323.5</c:v>
                </c:pt>
                <c:pt idx="12351">
                  <c:v>1323.51</c:v>
                </c:pt>
                <c:pt idx="12352">
                  <c:v>1323.52</c:v>
                </c:pt>
                <c:pt idx="12353">
                  <c:v>1323.53</c:v>
                </c:pt>
                <c:pt idx="12354">
                  <c:v>1323.54</c:v>
                </c:pt>
                <c:pt idx="12355">
                  <c:v>1323.55</c:v>
                </c:pt>
                <c:pt idx="12356">
                  <c:v>1323.56</c:v>
                </c:pt>
                <c:pt idx="12357">
                  <c:v>1323.57</c:v>
                </c:pt>
                <c:pt idx="12358">
                  <c:v>1323.58</c:v>
                </c:pt>
                <c:pt idx="12359">
                  <c:v>1323.59</c:v>
                </c:pt>
                <c:pt idx="12360">
                  <c:v>1323.6</c:v>
                </c:pt>
                <c:pt idx="12361">
                  <c:v>1323.61</c:v>
                </c:pt>
                <c:pt idx="12362">
                  <c:v>1323.62</c:v>
                </c:pt>
                <c:pt idx="12363">
                  <c:v>1323.63</c:v>
                </c:pt>
                <c:pt idx="12364">
                  <c:v>1323.64</c:v>
                </c:pt>
                <c:pt idx="12365">
                  <c:v>1323.65</c:v>
                </c:pt>
                <c:pt idx="12366">
                  <c:v>1323.66</c:v>
                </c:pt>
                <c:pt idx="12367">
                  <c:v>1323.67</c:v>
                </c:pt>
                <c:pt idx="12368">
                  <c:v>1323.68</c:v>
                </c:pt>
                <c:pt idx="12369">
                  <c:v>1323.69</c:v>
                </c:pt>
                <c:pt idx="12370">
                  <c:v>1323.7</c:v>
                </c:pt>
                <c:pt idx="12371">
                  <c:v>1323.71</c:v>
                </c:pt>
                <c:pt idx="12372">
                  <c:v>1323.72</c:v>
                </c:pt>
                <c:pt idx="12373">
                  <c:v>1323.73</c:v>
                </c:pt>
                <c:pt idx="12374">
                  <c:v>1323.74</c:v>
                </c:pt>
                <c:pt idx="12375">
                  <c:v>1323.75</c:v>
                </c:pt>
                <c:pt idx="12376">
                  <c:v>1323.76</c:v>
                </c:pt>
                <c:pt idx="12377">
                  <c:v>1323.77</c:v>
                </c:pt>
                <c:pt idx="12378">
                  <c:v>1323.78</c:v>
                </c:pt>
                <c:pt idx="12379">
                  <c:v>1323.79</c:v>
                </c:pt>
                <c:pt idx="12380">
                  <c:v>1323.8</c:v>
                </c:pt>
                <c:pt idx="12381">
                  <c:v>1323.81</c:v>
                </c:pt>
                <c:pt idx="12382">
                  <c:v>1323.82</c:v>
                </c:pt>
                <c:pt idx="12383">
                  <c:v>1323.83</c:v>
                </c:pt>
                <c:pt idx="12384">
                  <c:v>1323.84</c:v>
                </c:pt>
                <c:pt idx="12385">
                  <c:v>1323.85</c:v>
                </c:pt>
                <c:pt idx="12386">
                  <c:v>1323.86</c:v>
                </c:pt>
                <c:pt idx="12387">
                  <c:v>1323.87</c:v>
                </c:pt>
                <c:pt idx="12388">
                  <c:v>1323.88</c:v>
                </c:pt>
                <c:pt idx="12389">
                  <c:v>1323.89</c:v>
                </c:pt>
                <c:pt idx="12390">
                  <c:v>1323.9</c:v>
                </c:pt>
                <c:pt idx="12391">
                  <c:v>1323.91</c:v>
                </c:pt>
                <c:pt idx="12392">
                  <c:v>1323.92</c:v>
                </c:pt>
                <c:pt idx="12393">
                  <c:v>1323.93</c:v>
                </c:pt>
                <c:pt idx="12394">
                  <c:v>1323.94</c:v>
                </c:pt>
                <c:pt idx="12395">
                  <c:v>1323.95</c:v>
                </c:pt>
                <c:pt idx="12396">
                  <c:v>1323.96</c:v>
                </c:pt>
                <c:pt idx="12397">
                  <c:v>1323.97</c:v>
                </c:pt>
                <c:pt idx="12398">
                  <c:v>1323.98</c:v>
                </c:pt>
                <c:pt idx="12399">
                  <c:v>1323.99</c:v>
                </c:pt>
                <c:pt idx="12400">
                  <c:v>1324</c:v>
                </c:pt>
                <c:pt idx="12401">
                  <c:v>1324.01</c:v>
                </c:pt>
                <c:pt idx="12402">
                  <c:v>1324.02</c:v>
                </c:pt>
                <c:pt idx="12403">
                  <c:v>1324.03</c:v>
                </c:pt>
                <c:pt idx="12404">
                  <c:v>1324.04</c:v>
                </c:pt>
                <c:pt idx="12405">
                  <c:v>1324.05</c:v>
                </c:pt>
                <c:pt idx="12406">
                  <c:v>1324.06</c:v>
                </c:pt>
                <c:pt idx="12407">
                  <c:v>1324.07</c:v>
                </c:pt>
                <c:pt idx="12408">
                  <c:v>1324.08</c:v>
                </c:pt>
                <c:pt idx="12409">
                  <c:v>1324.09</c:v>
                </c:pt>
                <c:pt idx="12410">
                  <c:v>1324.1</c:v>
                </c:pt>
                <c:pt idx="12411">
                  <c:v>1324.11</c:v>
                </c:pt>
                <c:pt idx="12412">
                  <c:v>1324.12</c:v>
                </c:pt>
                <c:pt idx="12413">
                  <c:v>1324.13</c:v>
                </c:pt>
                <c:pt idx="12414">
                  <c:v>1324.14</c:v>
                </c:pt>
                <c:pt idx="12415">
                  <c:v>1324.15</c:v>
                </c:pt>
                <c:pt idx="12416">
                  <c:v>1324.16</c:v>
                </c:pt>
                <c:pt idx="12417">
                  <c:v>1324.17</c:v>
                </c:pt>
                <c:pt idx="12418">
                  <c:v>1324.18</c:v>
                </c:pt>
                <c:pt idx="12419">
                  <c:v>1324.19</c:v>
                </c:pt>
                <c:pt idx="12420">
                  <c:v>1324.2</c:v>
                </c:pt>
                <c:pt idx="12421">
                  <c:v>1324.21</c:v>
                </c:pt>
                <c:pt idx="12422">
                  <c:v>1324.22</c:v>
                </c:pt>
                <c:pt idx="12423">
                  <c:v>1324.23</c:v>
                </c:pt>
                <c:pt idx="12424">
                  <c:v>1324.24</c:v>
                </c:pt>
                <c:pt idx="12425">
                  <c:v>1324.25</c:v>
                </c:pt>
                <c:pt idx="12426">
                  <c:v>1324.26</c:v>
                </c:pt>
                <c:pt idx="12427">
                  <c:v>1324.27</c:v>
                </c:pt>
                <c:pt idx="12428">
                  <c:v>1324.28</c:v>
                </c:pt>
                <c:pt idx="12429">
                  <c:v>1324.29</c:v>
                </c:pt>
                <c:pt idx="12430">
                  <c:v>1324.3</c:v>
                </c:pt>
                <c:pt idx="12431">
                  <c:v>1324.31</c:v>
                </c:pt>
                <c:pt idx="12432">
                  <c:v>1324.32</c:v>
                </c:pt>
                <c:pt idx="12433">
                  <c:v>1324.33</c:v>
                </c:pt>
                <c:pt idx="12434">
                  <c:v>1324.34</c:v>
                </c:pt>
                <c:pt idx="12435">
                  <c:v>1324.35</c:v>
                </c:pt>
                <c:pt idx="12436">
                  <c:v>1324.36</c:v>
                </c:pt>
                <c:pt idx="12437">
                  <c:v>1324.37</c:v>
                </c:pt>
                <c:pt idx="12438">
                  <c:v>1324.38</c:v>
                </c:pt>
                <c:pt idx="12439">
                  <c:v>1324.39</c:v>
                </c:pt>
                <c:pt idx="12440">
                  <c:v>1324.4</c:v>
                </c:pt>
                <c:pt idx="12441">
                  <c:v>1324.41</c:v>
                </c:pt>
                <c:pt idx="12442">
                  <c:v>1324.42</c:v>
                </c:pt>
                <c:pt idx="12443">
                  <c:v>1324.43</c:v>
                </c:pt>
                <c:pt idx="12444">
                  <c:v>1324.44</c:v>
                </c:pt>
                <c:pt idx="12445">
                  <c:v>1324.45</c:v>
                </c:pt>
                <c:pt idx="12446">
                  <c:v>1324.46</c:v>
                </c:pt>
                <c:pt idx="12447">
                  <c:v>1324.47</c:v>
                </c:pt>
                <c:pt idx="12448">
                  <c:v>1324.48</c:v>
                </c:pt>
                <c:pt idx="12449">
                  <c:v>1324.49</c:v>
                </c:pt>
                <c:pt idx="12450">
                  <c:v>1324.5</c:v>
                </c:pt>
                <c:pt idx="12451">
                  <c:v>1324.51</c:v>
                </c:pt>
                <c:pt idx="12452">
                  <c:v>1324.52</c:v>
                </c:pt>
                <c:pt idx="12453">
                  <c:v>1324.53</c:v>
                </c:pt>
                <c:pt idx="12454">
                  <c:v>1324.54</c:v>
                </c:pt>
                <c:pt idx="12455">
                  <c:v>1324.55</c:v>
                </c:pt>
                <c:pt idx="12456">
                  <c:v>1324.56</c:v>
                </c:pt>
                <c:pt idx="12457">
                  <c:v>1324.57</c:v>
                </c:pt>
                <c:pt idx="12458">
                  <c:v>1324.58</c:v>
                </c:pt>
                <c:pt idx="12459">
                  <c:v>1324.59</c:v>
                </c:pt>
                <c:pt idx="12460">
                  <c:v>1324.6</c:v>
                </c:pt>
                <c:pt idx="12461">
                  <c:v>1324.61</c:v>
                </c:pt>
                <c:pt idx="12462">
                  <c:v>1324.62</c:v>
                </c:pt>
                <c:pt idx="12463">
                  <c:v>1324.63</c:v>
                </c:pt>
                <c:pt idx="12464">
                  <c:v>1324.64</c:v>
                </c:pt>
                <c:pt idx="12465">
                  <c:v>1324.65</c:v>
                </c:pt>
                <c:pt idx="12466">
                  <c:v>1324.66</c:v>
                </c:pt>
                <c:pt idx="12467">
                  <c:v>1324.67</c:v>
                </c:pt>
                <c:pt idx="12468">
                  <c:v>1324.68</c:v>
                </c:pt>
                <c:pt idx="12469">
                  <c:v>1324.69</c:v>
                </c:pt>
                <c:pt idx="12470">
                  <c:v>1324.7</c:v>
                </c:pt>
                <c:pt idx="12471">
                  <c:v>1324.71</c:v>
                </c:pt>
                <c:pt idx="12472">
                  <c:v>1324.72</c:v>
                </c:pt>
                <c:pt idx="12473">
                  <c:v>1324.73</c:v>
                </c:pt>
                <c:pt idx="12474">
                  <c:v>1324.74</c:v>
                </c:pt>
                <c:pt idx="12475">
                  <c:v>1324.75</c:v>
                </c:pt>
                <c:pt idx="12476">
                  <c:v>1324.76</c:v>
                </c:pt>
                <c:pt idx="12477">
                  <c:v>1324.77</c:v>
                </c:pt>
                <c:pt idx="12478">
                  <c:v>1324.78</c:v>
                </c:pt>
                <c:pt idx="12479">
                  <c:v>1324.79</c:v>
                </c:pt>
                <c:pt idx="12480">
                  <c:v>1324.8</c:v>
                </c:pt>
                <c:pt idx="12481">
                  <c:v>1324.81</c:v>
                </c:pt>
                <c:pt idx="12482">
                  <c:v>1324.82</c:v>
                </c:pt>
                <c:pt idx="12483">
                  <c:v>1324.83</c:v>
                </c:pt>
                <c:pt idx="12484">
                  <c:v>1324.84</c:v>
                </c:pt>
                <c:pt idx="12485">
                  <c:v>1324.85</c:v>
                </c:pt>
                <c:pt idx="12486">
                  <c:v>1324.86</c:v>
                </c:pt>
                <c:pt idx="12487">
                  <c:v>1324.87</c:v>
                </c:pt>
                <c:pt idx="12488">
                  <c:v>1324.88</c:v>
                </c:pt>
                <c:pt idx="12489">
                  <c:v>1324.89</c:v>
                </c:pt>
                <c:pt idx="12490">
                  <c:v>1324.9</c:v>
                </c:pt>
                <c:pt idx="12491">
                  <c:v>1324.91</c:v>
                </c:pt>
                <c:pt idx="12492">
                  <c:v>1324.92</c:v>
                </c:pt>
                <c:pt idx="12493">
                  <c:v>1324.93</c:v>
                </c:pt>
                <c:pt idx="12494">
                  <c:v>1324.94</c:v>
                </c:pt>
                <c:pt idx="12495">
                  <c:v>1324.95</c:v>
                </c:pt>
                <c:pt idx="12496">
                  <c:v>1324.96</c:v>
                </c:pt>
                <c:pt idx="12497">
                  <c:v>1324.97</c:v>
                </c:pt>
                <c:pt idx="12498">
                  <c:v>1324.98</c:v>
                </c:pt>
                <c:pt idx="12499">
                  <c:v>1324.99</c:v>
                </c:pt>
                <c:pt idx="12500">
                  <c:v>1325</c:v>
                </c:pt>
                <c:pt idx="12501">
                  <c:v>1325.01</c:v>
                </c:pt>
                <c:pt idx="12502">
                  <c:v>1325.02</c:v>
                </c:pt>
                <c:pt idx="12503">
                  <c:v>1325.03</c:v>
                </c:pt>
                <c:pt idx="12504">
                  <c:v>1325.04</c:v>
                </c:pt>
                <c:pt idx="12505">
                  <c:v>1325.05</c:v>
                </c:pt>
                <c:pt idx="12506">
                  <c:v>1325.06</c:v>
                </c:pt>
                <c:pt idx="12507">
                  <c:v>1325.07</c:v>
                </c:pt>
                <c:pt idx="12508">
                  <c:v>1325.08</c:v>
                </c:pt>
                <c:pt idx="12509">
                  <c:v>1325.09</c:v>
                </c:pt>
                <c:pt idx="12510">
                  <c:v>1325.1</c:v>
                </c:pt>
                <c:pt idx="12511">
                  <c:v>1325.11</c:v>
                </c:pt>
                <c:pt idx="12512">
                  <c:v>1325.12</c:v>
                </c:pt>
                <c:pt idx="12513">
                  <c:v>1325.13</c:v>
                </c:pt>
                <c:pt idx="12514">
                  <c:v>1325.14</c:v>
                </c:pt>
                <c:pt idx="12515">
                  <c:v>1325.15</c:v>
                </c:pt>
                <c:pt idx="12516">
                  <c:v>1325.16</c:v>
                </c:pt>
                <c:pt idx="12517">
                  <c:v>1325.17</c:v>
                </c:pt>
                <c:pt idx="12518">
                  <c:v>1325.18</c:v>
                </c:pt>
                <c:pt idx="12519">
                  <c:v>1325.19</c:v>
                </c:pt>
                <c:pt idx="12520">
                  <c:v>1325.2</c:v>
                </c:pt>
                <c:pt idx="12521">
                  <c:v>1325.21</c:v>
                </c:pt>
                <c:pt idx="12522">
                  <c:v>1325.22</c:v>
                </c:pt>
                <c:pt idx="12523">
                  <c:v>1325.23</c:v>
                </c:pt>
                <c:pt idx="12524">
                  <c:v>1325.24</c:v>
                </c:pt>
                <c:pt idx="12525">
                  <c:v>1325.25</c:v>
                </c:pt>
                <c:pt idx="12526">
                  <c:v>1325.26</c:v>
                </c:pt>
                <c:pt idx="12527">
                  <c:v>1325.27</c:v>
                </c:pt>
                <c:pt idx="12528">
                  <c:v>1325.28</c:v>
                </c:pt>
                <c:pt idx="12529">
                  <c:v>1325.29</c:v>
                </c:pt>
                <c:pt idx="12530">
                  <c:v>1325.3</c:v>
                </c:pt>
                <c:pt idx="12531">
                  <c:v>1325.31</c:v>
                </c:pt>
                <c:pt idx="12532">
                  <c:v>1325.32</c:v>
                </c:pt>
                <c:pt idx="12533">
                  <c:v>1325.33</c:v>
                </c:pt>
                <c:pt idx="12534">
                  <c:v>1325.34</c:v>
                </c:pt>
                <c:pt idx="12535">
                  <c:v>1325.35</c:v>
                </c:pt>
                <c:pt idx="12536">
                  <c:v>1325.36</c:v>
                </c:pt>
                <c:pt idx="12537">
                  <c:v>1325.37</c:v>
                </c:pt>
                <c:pt idx="12538">
                  <c:v>1325.38</c:v>
                </c:pt>
                <c:pt idx="12539">
                  <c:v>1325.39</c:v>
                </c:pt>
                <c:pt idx="12540">
                  <c:v>1325.4</c:v>
                </c:pt>
                <c:pt idx="12541">
                  <c:v>1325.41</c:v>
                </c:pt>
                <c:pt idx="12542">
                  <c:v>1325.42</c:v>
                </c:pt>
                <c:pt idx="12543">
                  <c:v>1325.43</c:v>
                </c:pt>
                <c:pt idx="12544">
                  <c:v>1325.44</c:v>
                </c:pt>
                <c:pt idx="12545">
                  <c:v>1325.45</c:v>
                </c:pt>
                <c:pt idx="12546">
                  <c:v>1325.46</c:v>
                </c:pt>
                <c:pt idx="12547">
                  <c:v>1325.47</c:v>
                </c:pt>
                <c:pt idx="12548">
                  <c:v>1325.48</c:v>
                </c:pt>
                <c:pt idx="12549">
                  <c:v>1325.49</c:v>
                </c:pt>
                <c:pt idx="12550">
                  <c:v>1325.5</c:v>
                </c:pt>
                <c:pt idx="12551">
                  <c:v>1325.51</c:v>
                </c:pt>
                <c:pt idx="12552">
                  <c:v>1325.52</c:v>
                </c:pt>
                <c:pt idx="12553">
                  <c:v>1325.53</c:v>
                </c:pt>
                <c:pt idx="12554">
                  <c:v>1325.54</c:v>
                </c:pt>
                <c:pt idx="12555">
                  <c:v>1325.55</c:v>
                </c:pt>
                <c:pt idx="12556">
                  <c:v>1325.56</c:v>
                </c:pt>
                <c:pt idx="12557">
                  <c:v>1325.57</c:v>
                </c:pt>
                <c:pt idx="12558">
                  <c:v>1325.58</c:v>
                </c:pt>
                <c:pt idx="12559">
                  <c:v>1325.59</c:v>
                </c:pt>
                <c:pt idx="12560">
                  <c:v>1325.6</c:v>
                </c:pt>
                <c:pt idx="12561">
                  <c:v>1325.61</c:v>
                </c:pt>
                <c:pt idx="12562">
                  <c:v>1325.62</c:v>
                </c:pt>
                <c:pt idx="12563">
                  <c:v>1325.63</c:v>
                </c:pt>
                <c:pt idx="12564">
                  <c:v>1325.64</c:v>
                </c:pt>
                <c:pt idx="12565">
                  <c:v>1325.65</c:v>
                </c:pt>
                <c:pt idx="12566">
                  <c:v>1325.66</c:v>
                </c:pt>
                <c:pt idx="12567">
                  <c:v>1325.67</c:v>
                </c:pt>
                <c:pt idx="12568">
                  <c:v>1325.68</c:v>
                </c:pt>
                <c:pt idx="12569">
                  <c:v>1325.69</c:v>
                </c:pt>
                <c:pt idx="12570">
                  <c:v>1325.7</c:v>
                </c:pt>
                <c:pt idx="12571">
                  <c:v>1325.71</c:v>
                </c:pt>
                <c:pt idx="12572">
                  <c:v>1325.72</c:v>
                </c:pt>
                <c:pt idx="12573">
                  <c:v>1325.73</c:v>
                </c:pt>
                <c:pt idx="12574">
                  <c:v>1325.74</c:v>
                </c:pt>
                <c:pt idx="12575">
                  <c:v>1325.75</c:v>
                </c:pt>
                <c:pt idx="12576">
                  <c:v>1325.76</c:v>
                </c:pt>
                <c:pt idx="12577">
                  <c:v>1325.77</c:v>
                </c:pt>
                <c:pt idx="12578">
                  <c:v>1325.78</c:v>
                </c:pt>
                <c:pt idx="12579">
                  <c:v>1325.79</c:v>
                </c:pt>
                <c:pt idx="12580">
                  <c:v>1325.8</c:v>
                </c:pt>
                <c:pt idx="12581">
                  <c:v>1325.81</c:v>
                </c:pt>
                <c:pt idx="12582">
                  <c:v>1325.82</c:v>
                </c:pt>
                <c:pt idx="12583">
                  <c:v>1325.83</c:v>
                </c:pt>
                <c:pt idx="12584">
                  <c:v>1325.84</c:v>
                </c:pt>
                <c:pt idx="12585">
                  <c:v>1325.85</c:v>
                </c:pt>
                <c:pt idx="12586">
                  <c:v>1325.86</c:v>
                </c:pt>
                <c:pt idx="12587">
                  <c:v>1325.87</c:v>
                </c:pt>
                <c:pt idx="12588">
                  <c:v>1325.88</c:v>
                </c:pt>
                <c:pt idx="12589">
                  <c:v>1325.89</c:v>
                </c:pt>
                <c:pt idx="12590">
                  <c:v>1325.9</c:v>
                </c:pt>
                <c:pt idx="12591">
                  <c:v>1325.91</c:v>
                </c:pt>
                <c:pt idx="12592">
                  <c:v>1325.92</c:v>
                </c:pt>
                <c:pt idx="12593">
                  <c:v>1325.93</c:v>
                </c:pt>
                <c:pt idx="12594">
                  <c:v>1325.94</c:v>
                </c:pt>
                <c:pt idx="12595">
                  <c:v>1325.95</c:v>
                </c:pt>
                <c:pt idx="12596">
                  <c:v>1325.96</c:v>
                </c:pt>
                <c:pt idx="12597">
                  <c:v>1325.97</c:v>
                </c:pt>
                <c:pt idx="12598">
                  <c:v>1325.98</c:v>
                </c:pt>
                <c:pt idx="12599">
                  <c:v>1325.99</c:v>
                </c:pt>
                <c:pt idx="12600">
                  <c:v>1326</c:v>
                </c:pt>
                <c:pt idx="12601">
                  <c:v>1326.01</c:v>
                </c:pt>
                <c:pt idx="12602">
                  <c:v>1326.02</c:v>
                </c:pt>
                <c:pt idx="12603">
                  <c:v>1326.03</c:v>
                </c:pt>
                <c:pt idx="12604">
                  <c:v>1326.04</c:v>
                </c:pt>
                <c:pt idx="12605">
                  <c:v>1326.05</c:v>
                </c:pt>
                <c:pt idx="12606">
                  <c:v>1326.06</c:v>
                </c:pt>
                <c:pt idx="12607">
                  <c:v>1326.07</c:v>
                </c:pt>
                <c:pt idx="12608">
                  <c:v>1326.08</c:v>
                </c:pt>
                <c:pt idx="12609">
                  <c:v>1326.09</c:v>
                </c:pt>
                <c:pt idx="12610">
                  <c:v>1326.1</c:v>
                </c:pt>
                <c:pt idx="12611">
                  <c:v>1326.11</c:v>
                </c:pt>
                <c:pt idx="12612">
                  <c:v>1326.12</c:v>
                </c:pt>
                <c:pt idx="12613">
                  <c:v>1326.13</c:v>
                </c:pt>
                <c:pt idx="12614">
                  <c:v>1326.14</c:v>
                </c:pt>
                <c:pt idx="12615">
                  <c:v>1326.15</c:v>
                </c:pt>
                <c:pt idx="12616">
                  <c:v>1326.16</c:v>
                </c:pt>
                <c:pt idx="12617">
                  <c:v>1326.17</c:v>
                </c:pt>
                <c:pt idx="12618">
                  <c:v>1326.18</c:v>
                </c:pt>
                <c:pt idx="12619">
                  <c:v>1326.19</c:v>
                </c:pt>
                <c:pt idx="12620">
                  <c:v>1326.2</c:v>
                </c:pt>
                <c:pt idx="12621">
                  <c:v>1326.21</c:v>
                </c:pt>
                <c:pt idx="12622">
                  <c:v>1326.22</c:v>
                </c:pt>
                <c:pt idx="12623">
                  <c:v>1326.23</c:v>
                </c:pt>
                <c:pt idx="12624">
                  <c:v>1326.24</c:v>
                </c:pt>
                <c:pt idx="12625">
                  <c:v>1326.25</c:v>
                </c:pt>
                <c:pt idx="12626">
                  <c:v>1326.26</c:v>
                </c:pt>
                <c:pt idx="12627">
                  <c:v>1326.27</c:v>
                </c:pt>
                <c:pt idx="12628">
                  <c:v>1326.28</c:v>
                </c:pt>
                <c:pt idx="12629">
                  <c:v>1326.29</c:v>
                </c:pt>
                <c:pt idx="12630">
                  <c:v>1326.3</c:v>
                </c:pt>
                <c:pt idx="12631">
                  <c:v>1326.31</c:v>
                </c:pt>
                <c:pt idx="12632">
                  <c:v>1326.32</c:v>
                </c:pt>
                <c:pt idx="12633">
                  <c:v>1326.33</c:v>
                </c:pt>
                <c:pt idx="12634">
                  <c:v>1326.34</c:v>
                </c:pt>
                <c:pt idx="12635">
                  <c:v>1326.35</c:v>
                </c:pt>
                <c:pt idx="12636">
                  <c:v>1326.36</c:v>
                </c:pt>
                <c:pt idx="12637">
                  <c:v>1326.37</c:v>
                </c:pt>
                <c:pt idx="12638">
                  <c:v>1326.38</c:v>
                </c:pt>
                <c:pt idx="12639">
                  <c:v>1326.39</c:v>
                </c:pt>
                <c:pt idx="12640">
                  <c:v>1326.4</c:v>
                </c:pt>
                <c:pt idx="12641">
                  <c:v>1326.41</c:v>
                </c:pt>
                <c:pt idx="12642">
                  <c:v>1326.42</c:v>
                </c:pt>
                <c:pt idx="12643">
                  <c:v>1326.43</c:v>
                </c:pt>
                <c:pt idx="12644">
                  <c:v>1326.44</c:v>
                </c:pt>
                <c:pt idx="12645">
                  <c:v>1326.45</c:v>
                </c:pt>
                <c:pt idx="12646">
                  <c:v>1326.46</c:v>
                </c:pt>
                <c:pt idx="12647">
                  <c:v>1326.47</c:v>
                </c:pt>
                <c:pt idx="12648">
                  <c:v>1326.48</c:v>
                </c:pt>
                <c:pt idx="12649">
                  <c:v>1326.49</c:v>
                </c:pt>
                <c:pt idx="12650">
                  <c:v>1326.5</c:v>
                </c:pt>
                <c:pt idx="12651">
                  <c:v>1326.51</c:v>
                </c:pt>
                <c:pt idx="12652">
                  <c:v>1326.52</c:v>
                </c:pt>
                <c:pt idx="12653">
                  <c:v>1326.53</c:v>
                </c:pt>
                <c:pt idx="12654">
                  <c:v>1326.54</c:v>
                </c:pt>
                <c:pt idx="12655">
                  <c:v>1326.55</c:v>
                </c:pt>
                <c:pt idx="12656">
                  <c:v>1326.56</c:v>
                </c:pt>
                <c:pt idx="12657">
                  <c:v>1326.57</c:v>
                </c:pt>
                <c:pt idx="12658">
                  <c:v>1326.58</c:v>
                </c:pt>
                <c:pt idx="12659">
                  <c:v>1326.59</c:v>
                </c:pt>
                <c:pt idx="12660">
                  <c:v>1326.6</c:v>
                </c:pt>
                <c:pt idx="12661">
                  <c:v>1326.61</c:v>
                </c:pt>
                <c:pt idx="12662">
                  <c:v>1326.62</c:v>
                </c:pt>
                <c:pt idx="12663">
                  <c:v>1326.63</c:v>
                </c:pt>
                <c:pt idx="12664">
                  <c:v>1326.64</c:v>
                </c:pt>
                <c:pt idx="12665">
                  <c:v>1326.65</c:v>
                </c:pt>
                <c:pt idx="12666">
                  <c:v>1326.66</c:v>
                </c:pt>
                <c:pt idx="12667">
                  <c:v>1326.67</c:v>
                </c:pt>
                <c:pt idx="12668">
                  <c:v>1326.68</c:v>
                </c:pt>
                <c:pt idx="12669">
                  <c:v>1326.69</c:v>
                </c:pt>
                <c:pt idx="12670">
                  <c:v>1326.7</c:v>
                </c:pt>
                <c:pt idx="12671">
                  <c:v>1326.71</c:v>
                </c:pt>
                <c:pt idx="12672">
                  <c:v>1326.72</c:v>
                </c:pt>
                <c:pt idx="12673">
                  <c:v>1326.73</c:v>
                </c:pt>
                <c:pt idx="12674">
                  <c:v>1326.74</c:v>
                </c:pt>
                <c:pt idx="12675">
                  <c:v>1326.75</c:v>
                </c:pt>
                <c:pt idx="12676">
                  <c:v>1326.76</c:v>
                </c:pt>
                <c:pt idx="12677">
                  <c:v>1326.77</c:v>
                </c:pt>
                <c:pt idx="12678">
                  <c:v>1326.78</c:v>
                </c:pt>
                <c:pt idx="12679">
                  <c:v>1326.79</c:v>
                </c:pt>
                <c:pt idx="12680">
                  <c:v>1326.8</c:v>
                </c:pt>
                <c:pt idx="12681">
                  <c:v>1326.81</c:v>
                </c:pt>
                <c:pt idx="12682">
                  <c:v>1326.82</c:v>
                </c:pt>
                <c:pt idx="12683">
                  <c:v>1326.83</c:v>
                </c:pt>
                <c:pt idx="12684">
                  <c:v>1326.84</c:v>
                </c:pt>
                <c:pt idx="12685">
                  <c:v>1326.85</c:v>
                </c:pt>
                <c:pt idx="12686">
                  <c:v>1326.86</c:v>
                </c:pt>
                <c:pt idx="12687">
                  <c:v>1326.87</c:v>
                </c:pt>
                <c:pt idx="12688">
                  <c:v>1326.88</c:v>
                </c:pt>
                <c:pt idx="12689">
                  <c:v>1326.89</c:v>
                </c:pt>
                <c:pt idx="12690">
                  <c:v>1326.9</c:v>
                </c:pt>
                <c:pt idx="12691">
                  <c:v>1326.91</c:v>
                </c:pt>
                <c:pt idx="12692">
                  <c:v>1326.92</c:v>
                </c:pt>
                <c:pt idx="12693">
                  <c:v>1326.93</c:v>
                </c:pt>
                <c:pt idx="12694">
                  <c:v>1326.94</c:v>
                </c:pt>
                <c:pt idx="12695">
                  <c:v>1326.95</c:v>
                </c:pt>
                <c:pt idx="12696">
                  <c:v>1326.96</c:v>
                </c:pt>
                <c:pt idx="12697">
                  <c:v>1326.97</c:v>
                </c:pt>
                <c:pt idx="12698">
                  <c:v>1326.98</c:v>
                </c:pt>
                <c:pt idx="12699">
                  <c:v>1326.99</c:v>
                </c:pt>
                <c:pt idx="12700">
                  <c:v>1327</c:v>
                </c:pt>
                <c:pt idx="12701">
                  <c:v>1327.01</c:v>
                </c:pt>
                <c:pt idx="12702">
                  <c:v>1327.02</c:v>
                </c:pt>
                <c:pt idx="12703">
                  <c:v>1327.03</c:v>
                </c:pt>
                <c:pt idx="12704">
                  <c:v>1327.04</c:v>
                </c:pt>
                <c:pt idx="12705">
                  <c:v>1327.05</c:v>
                </c:pt>
                <c:pt idx="12706">
                  <c:v>1327.06</c:v>
                </c:pt>
                <c:pt idx="12707">
                  <c:v>1327.07</c:v>
                </c:pt>
                <c:pt idx="12708">
                  <c:v>1327.08</c:v>
                </c:pt>
                <c:pt idx="12709">
                  <c:v>1327.09</c:v>
                </c:pt>
                <c:pt idx="12710">
                  <c:v>1327.1</c:v>
                </c:pt>
                <c:pt idx="12711">
                  <c:v>1327.11</c:v>
                </c:pt>
                <c:pt idx="12712">
                  <c:v>1327.12</c:v>
                </c:pt>
                <c:pt idx="12713">
                  <c:v>1327.13</c:v>
                </c:pt>
                <c:pt idx="12714">
                  <c:v>1327.14</c:v>
                </c:pt>
                <c:pt idx="12715">
                  <c:v>1327.15</c:v>
                </c:pt>
                <c:pt idx="12716">
                  <c:v>1327.16</c:v>
                </c:pt>
                <c:pt idx="12717">
                  <c:v>1327.17</c:v>
                </c:pt>
                <c:pt idx="12718">
                  <c:v>1327.18</c:v>
                </c:pt>
                <c:pt idx="12719">
                  <c:v>1327.19</c:v>
                </c:pt>
                <c:pt idx="12720">
                  <c:v>1327.2</c:v>
                </c:pt>
                <c:pt idx="12721">
                  <c:v>1327.21</c:v>
                </c:pt>
                <c:pt idx="12722">
                  <c:v>1327.22</c:v>
                </c:pt>
                <c:pt idx="12723">
                  <c:v>1327.23</c:v>
                </c:pt>
                <c:pt idx="12724">
                  <c:v>1327.24</c:v>
                </c:pt>
                <c:pt idx="12725">
                  <c:v>1327.25</c:v>
                </c:pt>
                <c:pt idx="12726">
                  <c:v>1327.26</c:v>
                </c:pt>
                <c:pt idx="12727">
                  <c:v>1327.27</c:v>
                </c:pt>
                <c:pt idx="12728">
                  <c:v>1327.28</c:v>
                </c:pt>
                <c:pt idx="12729">
                  <c:v>1327.29</c:v>
                </c:pt>
                <c:pt idx="12730">
                  <c:v>1327.3</c:v>
                </c:pt>
                <c:pt idx="12731">
                  <c:v>1327.31</c:v>
                </c:pt>
                <c:pt idx="12732">
                  <c:v>1327.32</c:v>
                </c:pt>
                <c:pt idx="12733">
                  <c:v>1327.33</c:v>
                </c:pt>
                <c:pt idx="12734">
                  <c:v>1327.34</c:v>
                </c:pt>
                <c:pt idx="12735">
                  <c:v>1327.35</c:v>
                </c:pt>
                <c:pt idx="12736">
                  <c:v>1327.36</c:v>
                </c:pt>
                <c:pt idx="12737">
                  <c:v>1327.37</c:v>
                </c:pt>
                <c:pt idx="12738">
                  <c:v>1327.38</c:v>
                </c:pt>
                <c:pt idx="12739">
                  <c:v>1327.39</c:v>
                </c:pt>
                <c:pt idx="12740">
                  <c:v>1327.4</c:v>
                </c:pt>
                <c:pt idx="12741">
                  <c:v>1327.41</c:v>
                </c:pt>
                <c:pt idx="12742">
                  <c:v>1327.42</c:v>
                </c:pt>
                <c:pt idx="12743">
                  <c:v>1327.43</c:v>
                </c:pt>
                <c:pt idx="12744">
                  <c:v>1327.44</c:v>
                </c:pt>
                <c:pt idx="12745">
                  <c:v>1327.45</c:v>
                </c:pt>
                <c:pt idx="12746">
                  <c:v>1327.46</c:v>
                </c:pt>
                <c:pt idx="12747">
                  <c:v>1327.47</c:v>
                </c:pt>
                <c:pt idx="12748">
                  <c:v>1327.48</c:v>
                </c:pt>
                <c:pt idx="12749">
                  <c:v>1327.49</c:v>
                </c:pt>
                <c:pt idx="12750">
                  <c:v>1327.5</c:v>
                </c:pt>
                <c:pt idx="12751">
                  <c:v>1327.51</c:v>
                </c:pt>
                <c:pt idx="12752">
                  <c:v>1327.52</c:v>
                </c:pt>
                <c:pt idx="12753">
                  <c:v>1327.53</c:v>
                </c:pt>
                <c:pt idx="12754">
                  <c:v>1327.54</c:v>
                </c:pt>
                <c:pt idx="12755">
                  <c:v>1327.55</c:v>
                </c:pt>
                <c:pt idx="12756">
                  <c:v>1327.56</c:v>
                </c:pt>
                <c:pt idx="12757">
                  <c:v>1327.57</c:v>
                </c:pt>
                <c:pt idx="12758">
                  <c:v>1327.58</c:v>
                </c:pt>
                <c:pt idx="12759">
                  <c:v>1327.59</c:v>
                </c:pt>
                <c:pt idx="12760">
                  <c:v>1327.6</c:v>
                </c:pt>
                <c:pt idx="12761">
                  <c:v>1327.61</c:v>
                </c:pt>
                <c:pt idx="12762">
                  <c:v>1327.62</c:v>
                </c:pt>
                <c:pt idx="12763">
                  <c:v>1327.63</c:v>
                </c:pt>
                <c:pt idx="12764">
                  <c:v>1327.64</c:v>
                </c:pt>
                <c:pt idx="12765">
                  <c:v>1327.65</c:v>
                </c:pt>
                <c:pt idx="12766">
                  <c:v>1327.66</c:v>
                </c:pt>
                <c:pt idx="12767">
                  <c:v>1327.67</c:v>
                </c:pt>
                <c:pt idx="12768">
                  <c:v>1327.68</c:v>
                </c:pt>
                <c:pt idx="12769">
                  <c:v>1327.69</c:v>
                </c:pt>
                <c:pt idx="12770">
                  <c:v>1327.7</c:v>
                </c:pt>
                <c:pt idx="12771">
                  <c:v>1327.71</c:v>
                </c:pt>
                <c:pt idx="12772">
                  <c:v>1327.72</c:v>
                </c:pt>
                <c:pt idx="12773">
                  <c:v>1327.73</c:v>
                </c:pt>
                <c:pt idx="12774">
                  <c:v>1327.74</c:v>
                </c:pt>
                <c:pt idx="12775">
                  <c:v>1327.75</c:v>
                </c:pt>
                <c:pt idx="12776">
                  <c:v>1327.76</c:v>
                </c:pt>
                <c:pt idx="12777">
                  <c:v>1327.77</c:v>
                </c:pt>
                <c:pt idx="12778">
                  <c:v>1327.78</c:v>
                </c:pt>
                <c:pt idx="12779">
                  <c:v>1327.79</c:v>
                </c:pt>
                <c:pt idx="12780">
                  <c:v>1327.8</c:v>
                </c:pt>
                <c:pt idx="12781">
                  <c:v>1327.81</c:v>
                </c:pt>
                <c:pt idx="12782">
                  <c:v>1327.82</c:v>
                </c:pt>
                <c:pt idx="12783">
                  <c:v>1327.83</c:v>
                </c:pt>
                <c:pt idx="12784">
                  <c:v>1327.84</c:v>
                </c:pt>
                <c:pt idx="12785">
                  <c:v>1327.85</c:v>
                </c:pt>
                <c:pt idx="12786">
                  <c:v>1327.86</c:v>
                </c:pt>
                <c:pt idx="12787">
                  <c:v>1327.87</c:v>
                </c:pt>
                <c:pt idx="12788">
                  <c:v>1327.88</c:v>
                </c:pt>
                <c:pt idx="12789">
                  <c:v>1327.89</c:v>
                </c:pt>
                <c:pt idx="12790">
                  <c:v>1327.9</c:v>
                </c:pt>
                <c:pt idx="12791">
                  <c:v>1327.91</c:v>
                </c:pt>
                <c:pt idx="12792">
                  <c:v>1327.92</c:v>
                </c:pt>
                <c:pt idx="12793">
                  <c:v>1327.93</c:v>
                </c:pt>
                <c:pt idx="12794">
                  <c:v>1327.94</c:v>
                </c:pt>
                <c:pt idx="12795">
                  <c:v>1327.95</c:v>
                </c:pt>
                <c:pt idx="12796">
                  <c:v>1327.96</c:v>
                </c:pt>
                <c:pt idx="12797">
                  <c:v>1327.97</c:v>
                </c:pt>
                <c:pt idx="12798">
                  <c:v>1327.98</c:v>
                </c:pt>
                <c:pt idx="12799">
                  <c:v>1327.99</c:v>
                </c:pt>
                <c:pt idx="12800">
                  <c:v>1328</c:v>
                </c:pt>
                <c:pt idx="12801">
                  <c:v>1328.01</c:v>
                </c:pt>
                <c:pt idx="12802">
                  <c:v>1328.02</c:v>
                </c:pt>
                <c:pt idx="12803">
                  <c:v>1328.03</c:v>
                </c:pt>
                <c:pt idx="12804">
                  <c:v>1328.04</c:v>
                </c:pt>
                <c:pt idx="12805">
                  <c:v>1328.05</c:v>
                </c:pt>
                <c:pt idx="12806">
                  <c:v>1328.06</c:v>
                </c:pt>
                <c:pt idx="12807">
                  <c:v>1328.07</c:v>
                </c:pt>
                <c:pt idx="12808">
                  <c:v>1328.08</c:v>
                </c:pt>
                <c:pt idx="12809">
                  <c:v>1328.09</c:v>
                </c:pt>
                <c:pt idx="12810">
                  <c:v>1328.1</c:v>
                </c:pt>
                <c:pt idx="12811">
                  <c:v>1328.11</c:v>
                </c:pt>
                <c:pt idx="12812">
                  <c:v>1328.12</c:v>
                </c:pt>
                <c:pt idx="12813">
                  <c:v>1328.13</c:v>
                </c:pt>
                <c:pt idx="12814">
                  <c:v>1328.14</c:v>
                </c:pt>
                <c:pt idx="12815">
                  <c:v>1328.15</c:v>
                </c:pt>
                <c:pt idx="12816">
                  <c:v>1328.16</c:v>
                </c:pt>
                <c:pt idx="12817">
                  <c:v>1328.17</c:v>
                </c:pt>
                <c:pt idx="12818">
                  <c:v>1328.18</c:v>
                </c:pt>
                <c:pt idx="12819">
                  <c:v>1328.19</c:v>
                </c:pt>
                <c:pt idx="12820">
                  <c:v>1328.2</c:v>
                </c:pt>
                <c:pt idx="12821">
                  <c:v>1328.21</c:v>
                </c:pt>
                <c:pt idx="12822">
                  <c:v>1328.22</c:v>
                </c:pt>
                <c:pt idx="12823">
                  <c:v>1328.23</c:v>
                </c:pt>
                <c:pt idx="12824">
                  <c:v>1328.24</c:v>
                </c:pt>
                <c:pt idx="12825">
                  <c:v>1328.25</c:v>
                </c:pt>
                <c:pt idx="12826">
                  <c:v>1328.26</c:v>
                </c:pt>
                <c:pt idx="12827">
                  <c:v>1328.27</c:v>
                </c:pt>
                <c:pt idx="12828">
                  <c:v>1328.28</c:v>
                </c:pt>
                <c:pt idx="12829">
                  <c:v>1328.29</c:v>
                </c:pt>
                <c:pt idx="12830">
                  <c:v>1328.3</c:v>
                </c:pt>
                <c:pt idx="12831">
                  <c:v>1328.31</c:v>
                </c:pt>
                <c:pt idx="12832">
                  <c:v>1328.32</c:v>
                </c:pt>
                <c:pt idx="12833">
                  <c:v>1328.33</c:v>
                </c:pt>
                <c:pt idx="12834">
                  <c:v>1328.34</c:v>
                </c:pt>
                <c:pt idx="12835">
                  <c:v>1328.35</c:v>
                </c:pt>
                <c:pt idx="12836">
                  <c:v>1328.36</c:v>
                </c:pt>
                <c:pt idx="12837">
                  <c:v>1328.37</c:v>
                </c:pt>
                <c:pt idx="12838">
                  <c:v>1328.38</c:v>
                </c:pt>
                <c:pt idx="12839">
                  <c:v>1328.39</c:v>
                </c:pt>
                <c:pt idx="12840">
                  <c:v>1328.4</c:v>
                </c:pt>
                <c:pt idx="12841">
                  <c:v>1328.41</c:v>
                </c:pt>
                <c:pt idx="12842">
                  <c:v>1328.42</c:v>
                </c:pt>
                <c:pt idx="12843">
                  <c:v>1328.43</c:v>
                </c:pt>
                <c:pt idx="12844">
                  <c:v>1328.44</c:v>
                </c:pt>
                <c:pt idx="12845">
                  <c:v>1328.45</c:v>
                </c:pt>
                <c:pt idx="12846">
                  <c:v>1328.46</c:v>
                </c:pt>
                <c:pt idx="12847">
                  <c:v>1328.47</c:v>
                </c:pt>
                <c:pt idx="12848">
                  <c:v>1328.48</c:v>
                </c:pt>
                <c:pt idx="12849">
                  <c:v>1328.49</c:v>
                </c:pt>
                <c:pt idx="12850">
                  <c:v>1328.5</c:v>
                </c:pt>
                <c:pt idx="12851">
                  <c:v>1328.51</c:v>
                </c:pt>
                <c:pt idx="12852">
                  <c:v>1328.52</c:v>
                </c:pt>
                <c:pt idx="12853">
                  <c:v>1328.53</c:v>
                </c:pt>
                <c:pt idx="12854">
                  <c:v>1328.54</c:v>
                </c:pt>
                <c:pt idx="12855">
                  <c:v>1328.55</c:v>
                </c:pt>
                <c:pt idx="12856">
                  <c:v>1328.56</c:v>
                </c:pt>
                <c:pt idx="12857">
                  <c:v>1328.57</c:v>
                </c:pt>
                <c:pt idx="12858">
                  <c:v>1328.58</c:v>
                </c:pt>
                <c:pt idx="12859">
                  <c:v>1328.59</c:v>
                </c:pt>
                <c:pt idx="12860">
                  <c:v>1328.6</c:v>
                </c:pt>
                <c:pt idx="12861">
                  <c:v>1328.61</c:v>
                </c:pt>
                <c:pt idx="12862">
                  <c:v>1328.62</c:v>
                </c:pt>
                <c:pt idx="12863">
                  <c:v>1328.63</c:v>
                </c:pt>
                <c:pt idx="12864">
                  <c:v>1328.64</c:v>
                </c:pt>
                <c:pt idx="12865">
                  <c:v>1328.65</c:v>
                </c:pt>
                <c:pt idx="12866">
                  <c:v>1328.66</c:v>
                </c:pt>
                <c:pt idx="12867">
                  <c:v>1328.67</c:v>
                </c:pt>
                <c:pt idx="12868">
                  <c:v>1328.68</c:v>
                </c:pt>
                <c:pt idx="12869">
                  <c:v>1328.69</c:v>
                </c:pt>
                <c:pt idx="12870">
                  <c:v>1328.7</c:v>
                </c:pt>
                <c:pt idx="12871">
                  <c:v>1328.71</c:v>
                </c:pt>
                <c:pt idx="12872">
                  <c:v>1328.72</c:v>
                </c:pt>
                <c:pt idx="12873">
                  <c:v>1328.73</c:v>
                </c:pt>
                <c:pt idx="12874">
                  <c:v>1328.74</c:v>
                </c:pt>
                <c:pt idx="12875">
                  <c:v>1328.75</c:v>
                </c:pt>
                <c:pt idx="12876">
                  <c:v>1328.76</c:v>
                </c:pt>
                <c:pt idx="12877">
                  <c:v>1328.77</c:v>
                </c:pt>
                <c:pt idx="12878">
                  <c:v>1328.78</c:v>
                </c:pt>
                <c:pt idx="12879">
                  <c:v>1328.79</c:v>
                </c:pt>
                <c:pt idx="12880">
                  <c:v>1328.8</c:v>
                </c:pt>
                <c:pt idx="12881">
                  <c:v>1328.81</c:v>
                </c:pt>
                <c:pt idx="12882">
                  <c:v>1328.82</c:v>
                </c:pt>
                <c:pt idx="12883">
                  <c:v>1328.83</c:v>
                </c:pt>
                <c:pt idx="12884">
                  <c:v>1328.84</c:v>
                </c:pt>
                <c:pt idx="12885">
                  <c:v>1328.85</c:v>
                </c:pt>
                <c:pt idx="12886">
                  <c:v>1328.86</c:v>
                </c:pt>
                <c:pt idx="12887">
                  <c:v>1328.87</c:v>
                </c:pt>
                <c:pt idx="12888">
                  <c:v>1328.88</c:v>
                </c:pt>
                <c:pt idx="12889">
                  <c:v>1328.89</c:v>
                </c:pt>
                <c:pt idx="12890">
                  <c:v>1328.9</c:v>
                </c:pt>
                <c:pt idx="12891">
                  <c:v>1328.91</c:v>
                </c:pt>
                <c:pt idx="12892">
                  <c:v>1328.92</c:v>
                </c:pt>
                <c:pt idx="12893">
                  <c:v>1328.93</c:v>
                </c:pt>
                <c:pt idx="12894">
                  <c:v>1328.94</c:v>
                </c:pt>
                <c:pt idx="12895">
                  <c:v>1328.95</c:v>
                </c:pt>
                <c:pt idx="12896">
                  <c:v>1328.96</c:v>
                </c:pt>
                <c:pt idx="12897">
                  <c:v>1328.97</c:v>
                </c:pt>
                <c:pt idx="12898">
                  <c:v>1328.98</c:v>
                </c:pt>
                <c:pt idx="12899">
                  <c:v>1328.99</c:v>
                </c:pt>
                <c:pt idx="12900">
                  <c:v>1329</c:v>
                </c:pt>
                <c:pt idx="12901">
                  <c:v>1329.01</c:v>
                </c:pt>
                <c:pt idx="12902">
                  <c:v>1329.02</c:v>
                </c:pt>
                <c:pt idx="12903">
                  <c:v>1329.03</c:v>
                </c:pt>
                <c:pt idx="12904">
                  <c:v>1329.04</c:v>
                </c:pt>
                <c:pt idx="12905">
                  <c:v>1329.05</c:v>
                </c:pt>
                <c:pt idx="12906">
                  <c:v>1329.06</c:v>
                </c:pt>
                <c:pt idx="12907">
                  <c:v>1329.07</c:v>
                </c:pt>
                <c:pt idx="12908">
                  <c:v>1329.08</c:v>
                </c:pt>
                <c:pt idx="12909">
                  <c:v>1329.09</c:v>
                </c:pt>
                <c:pt idx="12910">
                  <c:v>1329.1</c:v>
                </c:pt>
                <c:pt idx="12911">
                  <c:v>1329.11</c:v>
                </c:pt>
                <c:pt idx="12912">
                  <c:v>1329.12</c:v>
                </c:pt>
                <c:pt idx="12913">
                  <c:v>1329.13</c:v>
                </c:pt>
                <c:pt idx="12914">
                  <c:v>1329.14</c:v>
                </c:pt>
                <c:pt idx="12915">
                  <c:v>1329.15</c:v>
                </c:pt>
                <c:pt idx="12916">
                  <c:v>1329.16</c:v>
                </c:pt>
                <c:pt idx="12917">
                  <c:v>1329.17</c:v>
                </c:pt>
                <c:pt idx="12918">
                  <c:v>1329.18</c:v>
                </c:pt>
                <c:pt idx="12919">
                  <c:v>1329.19</c:v>
                </c:pt>
                <c:pt idx="12920">
                  <c:v>1329.2</c:v>
                </c:pt>
                <c:pt idx="12921">
                  <c:v>1329.21</c:v>
                </c:pt>
                <c:pt idx="12922">
                  <c:v>1329.22</c:v>
                </c:pt>
                <c:pt idx="12923">
                  <c:v>1329.23</c:v>
                </c:pt>
                <c:pt idx="12924">
                  <c:v>1329.24</c:v>
                </c:pt>
                <c:pt idx="12925">
                  <c:v>1329.25</c:v>
                </c:pt>
                <c:pt idx="12926">
                  <c:v>1329.26</c:v>
                </c:pt>
                <c:pt idx="12927">
                  <c:v>1329.27</c:v>
                </c:pt>
                <c:pt idx="12928">
                  <c:v>1329.28</c:v>
                </c:pt>
                <c:pt idx="12929">
                  <c:v>1329.29</c:v>
                </c:pt>
                <c:pt idx="12930">
                  <c:v>1329.3</c:v>
                </c:pt>
                <c:pt idx="12931">
                  <c:v>1329.31</c:v>
                </c:pt>
                <c:pt idx="12932">
                  <c:v>1329.32</c:v>
                </c:pt>
                <c:pt idx="12933">
                  <c:v>1329.33</c:v>
                </c:pt>
                <c:pt idx="12934">
                  <c:v>1329.34</c:v>
                </c:pt>
                <c:pt idx="12935">
                  <c:v>1329.35</c:v>
                </c:pt>
                <c:pt idx="12936">
                  <c:v>1329.36</c:v>
                </c:pt>
                <c:pt idx="12937">
                  <c:v>1329.37</c:v>
                </c:pt>
                <c:pt idx="12938">
                  <c:v>1329.38</c:v>
                </c:pt>
                <c:pt idx="12939">
                  <c:v>1329.39</c:v>
                </c:pt>
                <c:pt idx="12940">
                  <c:v>1329.4</c:v>
                </c:pt>
                <c:pt idx="12941">
                  <c:v>1329.41</c:v>
                </c:pt>
                <c:pt idx="12942">
                  <c:v>1329.42</c:v>
                </c:pt>
                <c:pt idx="12943">
                  <c:v>1329.43</c:v>
                </c:pt>
                <c:pt idx="12944">
                  <c:v>1329.44</c:v>
                </c:pt>
                <c:pt idx="12945">
                  <c:v>1329.45</c:v>
                </c:pt>
                <c:pt idx="12946">
                  <c:v>1329.46</c:v>
                </c:pt>
                <c:pt idx="12947">
                  <c:v>1329.47</c:v>
                </c:pt>
                <c:pt idx="12948">
                  <c:v>1329.48</c:v>
                </c:pt>
                <c:pt idx="12949">
                  <c:v>1329.49</c:v>
                </c:pt>
                <c:pt idx="12950">
                  <c:v>1329.5</c:v>
                </c:pt>
                <c:pt idx="12951">
                  <c:v>1329.51</c:v>
                </c:pt>
                <c:pt idx="12952">
                  <c:v>1329.52</c:v>
                </c:pt>
                <c:pt idx="12953">
                  <c:v>1329.53</c:v>
                </c:pt>
                <c:pt idx="12954">
                  <c:v>1329.54</c:v>
                </c:pt>
                <c:pt idx="12955">
                  <c:v>1329.55</c:v>
                </c:pt>
                <c:pt idx="12956">
                  <c:v>1329.56</c:v>
                </c:pt>
                <c:pt idx="12957">
                  <c:v>1329.57</c:v>
                </c:pt>
                <c:pt idx="12958">
                  <c:v>1329.58</c:v>
                </c:pt>
                <c:pt idx="12959">
                  <c:v>1329.59</c:v>
                </c:pt>
                <c:pt idx="12960">
                  <c:v>1329.6</c:v>
                </c:pt>
                <c:pt idx="12961">
                  <c:v>1329.61</c:v>
                </c:pt>
                <c:pt idx="12962">
                  <c:v>1329.62</c:v>
                </c:pt>
                <c:pt idx="12963">
                  <c:v>1329.63</c:v>
                </c:pt>
                <c:pt idx="12964">
                  <c:v>1329.64</c:v>
                </c:pt>
                <c:pt idx="12965">
                  <c:v>1329.65</c:v>
                </c:pt>
                <c:pt idx="12966">
                  <c:v>1329.66</c:v>
                </c:pt>
                <c:pt idx="12967">
                  <c:v>1329.67</c:v>
                </c:pt>
                <c:pt idx="12968">
                  <c:v>1329.68</c:v>
                </c:pt>
                <c:pt idx="12969">
                  <c:v>1329.69</c:v>
                </c:pt>
                <c:pt idx="12970">
                  <c:v>1329.7</c:v>
                </c:pt>
                <c:pt idx="12971">
                  <c:v>1329.71</c:v>
                </c:pt>
                <c:pt idx="12972">
                  <c:v>1329.72</c:v>
                </c:pt>
                <c:pt idx="12973">
                  <c:v>1329.73</c:v>
                </c:pt>
                <c:pt idx="12974">
                  <c:v>1329.74</c:v>
                </c:pt>
                <c:pt idx="12975">
                  <c:v>1329.75</c:v>
                </c:pt>
                <c:pt idx="12976">
                  <c:v>1329.76</c:v>
                </c:pt>
                <c:pt idx="12977">
                  <c:v>1329.77</c:v>
                </c:pt>
                <c:pt idx="12978">
                  <c:v>1329.78</c:v>
                </c:pt>
                <c:pt idx="12979">
                  <c:v>1329.79</c:v>
                </c:pt>
                <c:pt idx="12980">
                  <c:v>1329.8</c:v>
                </c:pt>
                <c:pt idx="12981">
                  <c:v>1329.81</c:v>
                </c:pt>
                <c:pt idx="12982">
                  <c:v>1329.82</c:v>
                </c:pt>
                <c:pt idx="12983">
                  <c:v>1329.83</c:v>
                </c:pt>
                <c:pt idx="12984">
                  <c:v>1329.84</c:v>
                </c:pt>
                <c:pt idx="12985">
                  <c:v>1329.85</c:v>
                </c:pt>
                <c:pt idx="12986">
                  <c:v>1329.86</c:v>
                </c:pt>
                <c:pt idx="12987">
                  <c:v>1329.87</c:v>
                </c:pt>
                <c:pt idx="12988">
                  <c:v>1329.88</c:v>
                </c:pt>
                <c:pt idx="12989">
                  <c:v>1329.89</c:v>
                </c:pt>
                <c:pt idx="12990">
                  <c:v>1329.9</c:v>
                </c:pt>
                <c:pt idx="12991">
                  <c:v>1329.91</c:v>
                </c:pt>
                <c:pt idx="12992">
                  <c:v>1329.92</c:v>
                </c:pt>
                <c:pt idx="12993">
                  <c:v>1329.93</c:v>
                </c:pt>
                <c:pt idx="12994">
                  <c:v>1329.94</c:v>
                </c:pt>
                <c:pt idx="12995">
                  <c:v>1329.95</c:v>
                </c:pt>
                <c:pt idx="12996">
                  <c:v>1329.96</c:v>
                </c:pt>
                <c:pt idx="12997">
                  <c:v>1329.97</c:v>
                </c:pt>
                <c:pt idx="12998">
                  <c:v>1329.98</c:v>
                </c:pt>
                <c:pt idx="12999">
                  <c:v>1329.99</c:v>
                </c:pt>
                <c:pt idx="13000">
                  <c:v>1330</c:v>
                </c:pt>
                <c:pt idx="13001">
                  <c:v>1330.01</c:v>
                </c:pt>
                <c:pt idx="13002">
                  <c:v>1330.02</c:v>
                </c:pt>
                <c:pt idx="13003">
                  <c:v>1330.03</c:v>
                </c:pt>
                <c:pt idx="13004">
                  <c:v>1330.04</c:v>
                </c:pt>
                <c:pt idx="13005">
                  <c:v>1330.05</c:v>
                </c:pt>
                <c:pt idx="13006">
                  <c:v>1330.06</c:v>
                </c:pt>
                <c:pt idx="13007">
                  <c:v>1330.07</c:v>
                </c:pt>
                <c:pt idx="13008">
                  <c:v>1330.08</c:v>
                </c:pt>
                <c:pt idx="13009">
                  <c:v>1330.09</c:v>
                </c:pt>
                <c:pt idx="13010">
                  <c:v>1330.1</c:v>
                </c:pt>
                <c:pt idx="13011">
                  <c:v>1330.11</c:v>
                </c:pt>
                <c:pt idx="13012">
                  <c:v>1330.12</c:v>
                </c:pt>
                <c:pt idx="13013">
                  <c:v>1330.13</c:v>
                </c:pt>
                <c:pt idx="13014">
                  <c:v>1330.14</c:v>
                </c:pt>
                <c:pt idx="13015">
                  <c:v>1330.15</c:v>
                </c:pt>
                <c:pt idx="13016">
                  <c:v>1330.16</c:v>
                </c:pt>
                <c:pt idx="13017">
                  <c:v>1330.17</c:v>
                </c:pt>
                <c:pt idx="13018">
                  <c:v>1330.18</c:v>
                </c:pt>
                <c:pt idx="13019">
                  <c:v>1330.19</c:v>
                </c:pt>
                <c:pt idx="13020">
                  <c:v>1330.2</c:v>
                </c:pt>
                <c:pt idx="13021">
                  <c:v>1330.21</c:v>
                </c:pt>
                <c:pt idx="13022">
                  <c:v>1330.22</c:v>
                </c:pt>
                <c:pt idx="13023">
                  <c:v>1330.23</c:v>
                </c:pt>
                <c:pt idx="13024">
                  <c:v>1330.24</c:v>
                </c:pt>
                <c:pt idx="13025">
                  <c:v>1330.25</c:v>
                </c:pt>
                <c:pt idx="13026">
                  <c:v>1330.26</c:v>
                </c:pt>
                <c:pt idx="13027">
                  <c:v>1330.27</c:v>
                </c:pt>
                <c:pt idx="13028">
                  <c:v>1330.28</c:v>
                </c:pt>
                <c:pt idx="13029">
                  <c:v>1330.29</c:v>
                </c:pt>
                <c:pt idx="13030">
                  <c:v>1330.3</c:v>
                </c:pt>
                <c:pt idx="13031">
                  <c:v>1330.31</c:v>
                </c:pt>
                <c:pt idx="13032">
                  <c:v>1330.32</c:v>
                </c:pt>
                <c:pt idx="13033">
                  <c:v>1330.33</c:v>
                </c:pt>
                <c:pt idx="13034">
                  <c:v>1330.34</c:v>
                </c:pt>
                <c:pt idx="13035">
                  <c:v>1330.35</c:v>
                </c:pt>
                <c:pt idx="13036">
                  <c:v>1330.36</c:v>
                </c:pt>
                <c:pt idx="13037">
                  <c:v>1330.37</c:v>
                </c:pt>
                <c:pt idx="13038">
                  <c:v>1330.38</c:v>
                </c:pt>
                <c:pt idx="13039">
                  <c:v>1330.39</c:v>
                </c:pt>
                <c:pt idx="13040">
                  <c:v>1330.4</c:v>
                </c:pt>
                <c:pt idx="13041">
                  <c:v>1330.41</c:v>
                </c:pt>
                <c:pt idx="13042">
                  <c:v>1330.42</c:v>
                </c:pt>
                <c:pt idx="13043">
                  <c:v>1330.43</c:v>
                </c:pt>
                <c:pt idx="13044">
                  <c:v>1330.44</c:v>
                </c:pt>
                <c:pt idx="13045">
                  <c:v>1330.45</c:v>
                </c:pt>
                <c:pt idx="13046">
                  <c:v>1330.46</c:v>
                </c:pt>
                <c:pt idx="13047">
                  <c:v>1330.47</c:v>
                </c:pt>
                <c:pt idx="13048">
                  <c:v>1330.48</c:v>
                </c:pt>
                <c:pt idx="13049">
                  <c:v>1330.49</c:v>
                </c:pt>
                <c:pt idx="13050">
                  <c:v>1330.5</c:v>
                </c:pt>
                <c:pt idx="13051">
                  <c:v>1330.51</c:v>
                </c:pt>
                <c:pt idx="13052">
                  <c:v>1330.52</c:v>
                </c:pt>
                <c:pt idx="13053">
                  <c:v>1330.53</c:v>
                </c:pt>
                <c:pt idx="13054">
                  <c:v>1330.54</c:v>
                </c:pt>
                <c:pt idx="13055">
                  <c:v>1330.55</c:v>
                </c:pt>
                <c:pt idx="13056">
                  <c:v>1330.56</c:v>
                </c:pt>
                <c:pt idx="13057">
                  <c:v>1330.57</c:v>
                </c:pt>
                <c:pt idx="13058">
                  <c:v>1330.58</c:v>
                </c:pt>
                <c:pt idx="13059">
                  <c:v>1330.59</c:v>
                </c:pt>
                <c:pt idx="13060">
                  <c:v>1330.6</c:v>
                </c:pt>
                <c:pt idx="13061">
                  <c:v>1330.61</c:v>
                </c:pt>
                <c:pt idx="13062">
                  <c:v>1330.62</c:v>
                </c:pt>
                <c:pt idx="13063">
                  <c:v>1330.63</c:v>
                </c:pt>
                <c:pt idx="13064">
                  <c:v>1330.64</c:v>
                </c:pt>
                <c:pt idx="13065">
                  <c:v>1330.65</c:v>
                </c:pt>
                <c:pt idx="13066">
                  <c:v>1330.66</c:v>
                </c:pt>
                <c:pt idx="13067">
                  <c:v>1330.67</c:v>
                </c:pt>
                <c:pt idx="13068">
                  <c:v>1330.68</c:v>
                </c:pt>
                <c:pt idx="13069">
                  <c:v>1330.69</c:v>
                </c:pt>
                <c:pt idx="13070">
                  <c:v>1330.7</c:v>
                </c:pt>
                <c:pt idx="13071">
                  <c:v>1330.71</c:v>
                </c:pt>
                <c:pt idx="13072">
                  <c:v>1330.72</c:v>
                </c:pt>
                <c:pt idx="13073">
                  <c:v>1330.73</c:v>
                </c:pt>
                <c:pt idx="13074">
                  <c:v>1330.74</c:v>
                </c:pt>
                <c:pt idx="13075">
                  <c:v>1330.75</c:v>
                </c:pt>
                <c:pt idx="13076">
                  <c:v>1330.76</c:v>
                </c:pt>
                <c:pt idx="13077">
                  <c:v>1330.77</c:v>
                </c:pt>
                <c:pt idx="13078">
                  <c:v>1330.78</c:v>
                </c:pt>
                <c:pt idx="13079">
                  <c:v>1330.79</c:v>
                </c:pt>
                <c:pt idx="13080">
                  <c:v>1330.8</c:v>
                </c:pt>
                <c:pt idx="13081">
                  <c:v>1330.81</c:v>
                </c:pt>
                <c:pt idx="13082">
                  <c:v>1330.82</c:v>
                </c:pt>
                <c:pt idx="13083">
                  <c:v>1330.83</c:v>
                </c:pt>
                <c:pt idx="13084">
                  <c:v>1330.84</c:v>
                </c:pt>
                <c:pt idx="13085">
                  <c:v>1330.85</c:v>
                </c:pt>
                <c:pt idx="13086">
                  <c:v>1330.86</c:v>
                </c:pt>
                <c:pt idx="13087">
                  <c:v>1330.87</c:v>
                </c:pt>
                <c:pt idx="13088">
                  <c:v>1330.88</c:v>
                </c:pt>
                <c:pt idx="13089">
                  <c:v>1330.89</c:v>
                </c:pt>
                <c:pt idx="13090">
                  <c:v>1330.9</c:v>
                </c:pt>
                <c:pt idx="13091">
                  <c:v>1330.91</c:v>
                </c:pt>
                <c:pt idx="13092">
                  <c:v>1330.92</c:v>
                </c:pt>
                <c:pt idx="13093">
                  <c:v>1330.93</c:v>
                </c:pt>
                <c:pt idx="13094">
                  <c:v>1330.94</c:v>
                </c:pt>
                <c:pt idx="13095">
                  <c:v>1330.95</c:v>
                </c:pt>
                <c:pt idx="13096">
                  <c:v>1330.96</c:v>
                </c:pt>
                <c:pt idx="13097">
                  <c:v>1330.97</c:v>
                </c:pt>
                <c:pt idx="13098">
                  <c:v>1330.98</c:v>
                </c:pt>
                <c:pt idx="13099">
                  <c:v>1330.99</c:v>
                </c:pt>
                <c:pt idx="13100">
                  <c:v>1331</c:v>
                </c:pt>
                <c:pt idx="13101">
                  <c:v>1331.01</c:v>
                </c:pt>
                <c:pt idx="13102">
                  <c:v>1331.02</c:v>
                </c:pt>
                <c:pt idx="13103">
                  <c:v>1331.03</c:v>
                </c:pt>
                <c:pt idx="13104">
                  <c:v>1331.04</c:v>
                </c:pt>
                <c:pt idx="13105">
                  <c:v>1331.05</c:v>
                </c:pt>
                <c:pt idx="13106">
                  <c:v>1331.06</c:v>
                </c:pt>
                <c:pt idx="13107">
                  <c:v>1331.07</c:v>
                </c:pt>
                <c:pt idx="13108">
                  <c:v>1331.08</c:v>
                </c:pt>
                <c:pt idx="13109">
                  <c:v>1331.09</c:v>
                </c:pt>
                <c:pt idx="13110">
                  <c:v>1331.1</c:v>
                </c:pt>
                <c:pt idx="13111">
                  <c:v>1331.11</c:v>
                </c:pt>
                <c:pt idx="13112">
                  <c:v>1331.12</c:v>
                </c:pt>
                <c:pt idx="13113">
                  <c:v>1331.13</c:v>
                </c:pt>
                <c:pt idx="13114">
                  <c:v>1331.14</c:v>
                </c:pt>
                <c:pt idx="13115">
                  <c:v>1331.15</c:v>
                </c:pt>
                <c:pt idx="13116">
                  <c:v>1331.16</c:v>
                </c:pt>
                <c:pt idx="13117">
                  <c:v>1331.17</c:v>
                </c:pt>
                <c:pt idx="13118">
                  <c:v>1331.18</c:v>
                </c:pt>
                <c:pt idx="13119">
                  <c:v>1331.19</c:v>
                </c:pt>
                <c:pt idx="13120">
                  <c:v>1331.2</c:v>
                </c:pt>
                <c:pt idx="13121">
                  <c:v>1331.21</c:v>
                </c:pt>
                <c:pt idx="13122">
                  <c:v>1331.22</c:v>
                </c:pt>
                <c:pt idx="13123">
                  <c:v>1331.23</c:v>
                </c:pt>
                <c:pt idx="13124">
                  <c:v>1331.24</c:v>
                </c:pt>
                <c:pt idx="13125">
                  <c:v>1331.25</c:v>
                </c:pt>
                <c:pt idx="13126">
                  <c:v>1331.26</c:v>
                </c:pt>
                <c:pt idx="13127">
                  <c:v>1331.27</c:v>
                </c:pt>
                <c:pt idx="13128">
                  <c:v>1331.28</c:v>
                </c:pt>
                <c:pt idx="13129">
                  <c:v>1331.29</c:v>
                </c:pt>
                <c:pt idx="13130">
                  <c:v>1331.3</c:v>
                </c:pt>
                <c:pt idx="13131">
                  <c:v>1331.31</c:v>
                </c:pt>
                <c:pt idx="13132">
                  <c:v>1331.32</c:v>
                </c:pt>
                <c:pt idx="13133">
                  <c:v>1331.33</c:v>
                </c:pt>
                <c:pt idx="13134">
                  <c:v>1331.34</c:v>
                </c:pt>
                <c:pt idx="13135">
                  <c:v>1331.35</c:v>
                </c:pt>
                <c:pt idx="13136">
                  <c:v>1331.36</c:v>
                </c:pt>
                <c:pt idx="13137">
                  <c:v>1331.37</c:v>
                </c:pt>
                <c:pt idx="13138">
                  <c:v>1331.38</c:v>
                </c:pt>
                <c:pt idx="13139">
                  <c:v>1331.39</c:v>
                </c:pt>
                <c:pt idx="13140">
                  <c:v>1331.4</c:v>
                </c:pt>
                <c:pt idx="13141">
                  <c:v>1331.41</c:v>
                </c:pt>
                <c:pt idx="13142">
                  <c:v>1331.42</c:v>
                </c:pt>
                <c:pt idx="13143">
                  <c:v>1331.43</c:v>
                </c:pt>
                <c:pt idx="13144">
                  <c:v>1331.44</c:v>
                </c:pt>
                <c:pt idx="13145">
                  <c:v>1331.45</c:v>
                </c:pt>
                <c:pt idx="13146">
                  <c:v>1331.46</c:v>
                </c:pt>
                <c:pt idx="13147">
                  <c:v>1331.47</c:v>
                </c:pt>
                <c:pt idx="13148">
                  <c:v>1331.48</c:v>
                </c:pt>
                <c:pt idx="13149">
                  <c:v>1331.49</c:v>
                </c:pt>
                <c:pt idx="13150">
                  <c:v>1331.5</c:v>
                </c:pt>
                <c:pt idx="13151">
                  <c:v>1331.51</c:v>
                </c:pt>
                <c:pt idx="13152">
                  <c:v>1331.52</c:v>
                </c:pt>
                <c:pt idx="13153">
                  <c:v>1331.53</c:v>
                </c:pt>
                <c:pt idx="13154">
                  <c:v>1331.54</c:v>
                </c:pt>
                <c:pt idx="13155">
                  <c:v>1331.55</c:v>
                </c:pt>
                <c:pt idx="13156">
                  <c:v>1331.56</c:v>
                </c:pt>
                <c:pt idx="13157">
                  <c:v>1331.57</c:v>
                </c:pt>
                <c:pt idx="13158">
                  <c:v>1331.58</c:v>
                </c:pt>
                <c:pt idx="13159">
                  <c:v>1331.59</c:v>
                </c:pt>
                <c:pt idx="13160">
                  <c:v>1331.6</c:v>
                </c:pt>
                <c:pt idx="13161">
                  <c:v>1331.61</c:v>
                </c:pt>
                <c:pt idx="13162">
                  <c:v>1331.62</c:v>
                </c:pt>
                <c:pt idx="13163">
                  <c:v>1331.63</c:v>
                </c:pt>
                <c:pt idx="13164">
                  <c:v>1331.64</c:v>
                </c:pt>
                <c:pt idx="13165">
                  <c:v>1331.65</c:v>
                </c:pt>
                <c:pt idx="13166">
                  <c:v>1331.66</c:v>
                </c:pt>
                <c:pt idx="13167">
                  <c:v>1331.67</c:v>
                </c:pt>
                <c:pt idx="13168">
                  <c:v>1331.68</c:v>
                </c:pt>
                <c:pt idx="13169">
                  <c:v>1331.69</c:v>
                </c:pt>
                <c:pt idx="13170">
                  <c:v>1331.7</c:v>
                </c:pt>
                <c:pt idx="13171">
                  <c:v>1331.71</c:v>
                </c:pt>
                <c:pt idx="13172">
                  <c:v>1331.72</c:v>
                </c:pt>
                <c:pt idx="13173">
                  <c:v>1331.73</c:v>
                </c:pt>
                <c:pt idx="13174">
                  <c:v>1331.74</c:v>
                </c:pt>
                <c:pt idx="13175">
                  <c:v>1331.75</c:v>
                </c:pt>
                <c:pt idx="13176">
                  <c:v>1331.76</c:v>
                </c:pt>
                <c:pt idx="13177">
                  <c:v>1331.77</c:v>
                </c:pt>
                <c:pt idx="13178">
                  <c:v>1331.78</c:v>
                </c:pt>
                <c:pt idx="13179">
                  <c:v>1331.79</c:v>
                </c:pt>
                <c:pt idx="13180">
                  <c:v>1331.8</c:v>
                </c:pt>
                <c:pt idx="13181">
                  <c:v>1331.81</c:v>
                </c:pt>
                <c:pt idx="13182">
                  <c:v>1331.82</c:v>
                </c:pt>
                <c:pt idx="13183">
                  <c:v>1331.83</c:v>
                </c:pt>
                <c:pt idx="13184">
                  <c:v>1331.84</c:v>
                </c:pt>
                <c:pt idx="13185">
                  <c:v>1331.85</c:v>
                </c:pt>
                <c:pt idx="13186">
                  <c:v>1331.86</c:v>
                </c:pt>
                <c:pt idx="13187">
                  <c:v>1331.87</c:v>
                </c:pt>
                <c:pt idx="13188">
                  <c:v>1331.88</c:v>
                </c:pt>
                <c:pt idx="13189">
                  <c:v>1331.89</c:v>
                </c:pt>
                <c:pt idx="13190">
                  <c:v>1331.9</c:v>
                </c:pt>
                <c:pt idx="13191">
                  <c:v>1331.91</c:v>
                </c:pt>
                <c:pt idx="13192">
                  <c:v>1331.92</c:v>
                </c:pt>
                <c:pt idx="13193">
                  <c:v>1331.93</c:v>
                </c:pt>
                <c:pt idx="13194">
                  <c:v>1331.94</c:v>
                </c:pt>
                <c:pt idx="13195">
                  <c:v>1331.95</c:v>
                </c:pt>
                <c:pt idx="13196">
                  <c:v>1331.96</c:v>
                </c:pt>
                <c:pt idx="13197">
                  <c:v>1331.97</c:v>
                </c:pt>
                <c:pt idx="13198">
                  <c:v>1331.98</c:v>
                </c:pt>
                <c:pt idx="13199">
                  <c:v>1331.99</c:v>
                </c:pt>
                <c:pt idx="13200">
                  <c:v>1332</c:v>
                </c:pt>
                <c:pt idx="13201">
                  <c:v>1332.01</c:v>
                </c:pt>
                <c:pt idx="13202">
                  <c:v>1332.02</c:v>
                </c:pt>
                <c:pt idx="13203">
                  <c:v>1332.03</c:v>
                </c:pt>
                <c:pt idx="13204">
                  <c:v>1332.04</c:v>
                </c:pt>
                <c:pt idx="13205">
                  <c:v>1332.05</c:v>
                </c:pt>
                <c:pt idx="13206">
                  <c:v>1332.06</c:v>
                </c:pt>
                <c:pt idx="13207">
                  <c:v>1332.07</c:v>
                </c:pt>
                <c:pt idx="13208">
                  <c:v>1332.08</c:v>
                </c:pt>
                <c:pt idx="13209">
                  <c:v>1332.09</c:v>
                </c:pt>
                <c:pt idx="13210">
                  <c:v>1332.1</c:v>
                </c:pt>
                <c:pt idx="13211">
                  <c:v>1332.11</c:v>
                </c:pt>
                <c:pt idx="13212">
                  <c:v>1332.12</c:v>
                </c:pt>
                <c:pt idx="13213">
                  <c:v>1332.13</c:v>
                </c:pt>
                <c:pt idx="13214">
                  <c:v>1332.14</c:v>
                </c:pt>
                <c:pt idx="13215">
                  <c:v>1332.15</c:v>
                </c:pt>
                <c:pt idx="13216">
                  <c:v>1332.16</c:v>
                </c:pt>
                <c:pt idx="13217">
                  <c:v>1332.17</c:v>
                </c:pt>
                <c:pt idx="13218">
                  <c:v>1332.18</c:v>
                </c:pt>
                <c:pt idx="13219">
                  <c:v>1332.19</c:v>
                </c:pt>
                <c:pt idx="13220">
                  <c:v>1332.2</c:v>
                </c:pt>
                <c:pt idx="13221">
                  <c:v>1332.21</c:v>
                </c:pt>
                <c:pt idx="13222">
                  <c:v>1332.22</c:v>
                </c:pt>
                <c:pt idx="13223">
                  <c:v>1332.23</c:v>
                </c:pt>
                <c:pt idx="13224">
                  <c:v>1332.24</c:v>
                </c:pt>
                <c:pt idx="13225">
                  <c:v>1332.25</c:v>
                </c:pt>
                <c:pt idx="13226">
                  <c:v>1332.26</c:v>
                </c:pt>
                <c:pt idx="13227">
                  <c:v>1332.27</c:v>
                </c:pt>
                <c:pt idx="13228">
                  <c:v>1332.28</c:v>
                </c:pt>
                <c:pt idx="13229">
                  <c:v>1332.29</c:v>
                </c:pt>
                <c:pt idx="13230">
                  <c:v>1332.3</c:v>
                </c:pt>
                <c:pt idx="13231">
                  <c:v>1332.31</c:v>
                </c:pt>
                <c:pt idx="13232">
                  <c:v>1332.32</c:v>
                </c:pt>
                <c:pt idx="13233">
                  <c:v>1332.33</c:v>
                </c:pt>
                <c:pt idx="13234">
                  <c:v>1332.34</c:v>
                </c:pt>
                <c:pt idx="13235">
                  <c:v>1332.35</c:v>
                </c:pt>
                <c:pt idx="13236">
                  <c:v>1332.36</c:v>
                </c:pt>
                <c:pt idx="13237">
                  <c:v>1332.37</c:v>
                </c:pt>
                <c:pt idx="13238">
                  <c:v>1332.38</c:v>
                </c:pt>
                <c:pt idx="13239">
                  <c:v>1332.39</c:v>
                </c:pt>
                <c:pt idx="13240">
                  <c:v>1332.4</c:v>
                </c:pt>
                <c:pt idx="13241">
                  <c:v>1332.41</c:v>
                </c:pt>
                <c:pt idx="13242">
                  <c:v>1332.42</c:v>
                </c:pt>
                <c:pt idx="13243">
                  <c:v>1332.43</c:v>
                </c:pt>
                <c:pt idx="13244">
                  <c:v>1332.44</c:v>
                </c:pt>
                <c:pt idx="13245">
                  <c:v>1332.45</c:v>
                </c:pt>
                <c:pt idx="13246">
                  <c:v>1332.46</c:v>
                </c:pt>
                <c:pt idx="13247">
                  <c:v>1332.47</c:v>
                </c:pt>
                <c:pt idx="13248">
                  <c:v>1332.48</c:v>
                </c:pt>
                <c:pt idx="13249">
                  <c:v>1332.49</c:v>
                </c:pt>
                <c:pt idx="13250">
                  <c:v>1332.5</c:v>
                </c:pt>
                <c:pt idx="13251">
                  <c:v>1332.51</c:v>
                </c:pt>
                <c:pt idx="13252">
                  <c:v>1332.52</c:v>
                </c:pt>
                <c:pt idx="13253">
                  <c:v>1332.53</c:v>
                </c:pt>
                <c:pt idx="13254">
                  <c:v>1332.54</c:v>
                </c:pt>
                <c:pt idx="13255">
                  <c:v>1332.55</c:v>
                </c:pt>
                <c:pt idx="13256">
                  <c:v>1332.56</c:v>
                </c:pt>
                <c:pt idx="13257">
                  <c:v>1332.57</c:v>
                </c:pt>
                <c:pt idx="13258">
                  <c:v>1332.58</c:v>
                </c:pt>
                <c:pt idx="13259">
                  <c:v>1332.59</c:v>
                </c:pt>
                <c:pt idx="13260">
                  <c:v>1332.6</c:v>
                </c:pt>
                <c:pt idx="13261">
                  <c:v>1332.61</c:v>
                </c:pt>
                <c:pt idx="13262">
                  <c:v>1332.62</c:v>
                </c:pt>
                <c:pt idx="13263">
                  <c:v>1332.63</c:v>
                </c:pt>
                <c:pt idx="13264">
                  <c:v>1332.64</c:v>
                </c:pt>
                <c:pt idx="13265">
                  <c:v>1332.65</c:v>
                </c:pt>
                <c:pt idx="13266">
                  <c:v>1332.66</c:v>
                </c:pt>
                <c:pt idx="13267">
                  <c:v>1332.67</c:v>
                </c:pt>
                <c:pt idx="13268">
                  <c:v>1332.68</c:v>
                </c:pt>
                <c:pt idx="13269">
                  <c:v>1332.69</c:v>
                </c:pt>
                <c:pt idx="13270">
                  <c:v>1332.7</c:v>
                </c:pt>
                <c:pt idx="13271">
                  <c:v>1332.71</c:v>
                </c:pt>
                <c:pt idx="13272">
                  <c:v>1332.72</c:v>
                </c:pt>
                <c:pt idx="13273">
                  <c:v>1332.73</c:v>
                </c:pt>
                <c:pt idx="13274">
                  <c:v>1332.74</c:v>
                </c:pt>
                <c:pt idx="13275">
                  <c:v>1332.75</c:v>
                </c:pt>
                <c:pt idx="13276">
                  <c:v>1332.76</c:v>
                </c:pt>
                <c:pt idx="13277">
                  <c:v>1332.77</c:v>
                </c:pt>
                <c:pt idx="13278">
                  <c:v>1332.78</c:v>
                </c:pt>
                <c:pt idx="13279">
                  <c:v>1332.79</c:v>
                </c:pt>
                <c:pt idx="13280">
                  <c:v>1332.8</c:v>
                </c:pt>
                <c:pt idx="13281">
                  <c:v>1332.81</c:v>
                </c:pt>
                <c:pt idx="13282">
                  <c:v>1332.82</c:v>
                </c:pt>
                <c:pt idx="13283">
                  <c:v>1332.83</c:v>
                </c:pt>
                <c:pt idx="13284">
                  <c:v>1332.84</c:v>
                </c:pt>
                <c:pt idx="13285">
                  <c:v>1332.85</c:v>
                </c:pt>
                <c:pt idx="13286">
                  <c:v>1332.86</c:v>
                </c:pt>
                <c:pt idx="13287">
                  <c:v>1332.87</c:v>
                </c:pt>
                <c:pt idx="13288">
                  <c:v>1332.88</c:v>
                </c:pt>
                <c:pt idx="13289">
                  <c:v>1332.89</c:v>
                </c:pt>
                <c:pt idx="13290">
                  <c:v>1332.9</c:v>
                </c:pt>
                <c:pt idx="13291">
                  <c:v>1332.91</c:v>
                </c:pt>
                <c:pt idx="13292">
                  <c:v>1332.92</c:v>
                </c:pt>
                <c:pt idx="13293">
                  <c:v>1332.93</c:v>
                </c:pt>
                <c:pt idx="13294">
                  <c:v>1332.94</c:v>
                </c:pt>
                <c:pt idx="13295">
                  <c:v>1332.95</c:v>
                </c:pt>
                <c:pt idx="13296">
                  <c:v>1332.96</c:v>
                </c:pt>
                <c:pt idx="13297">
                  <c:v>1332.97</c:v>
                </c:pt>
                <c:pt idx="13298">
                  <c:v>1332.98</c:v>
                </c:pt>
                <c:pt idx="13299">
                  <c:v>1332.99</c:v>
                </c:pt>
                <c:pt idx="13300">
                  <c:v>1333</c:v>
                </c:pt>
                <c:pt idx="13301">
                  <c:v>1333.01</c:v>
                </c:pt>
                <c:pt idx="13302">
                  <c:v>1333.02</c:v>
                </c:pt>
                <c:pt idx="13303">
                  <c:v>1333.03</c:v>
                </c:pt>
                <c:pt idx="13304">
                  <c:v>1333.04</c:v>
                </c:pt>
                <c:pt idx="13305">
                  <c:v>1333.05</c:v>
                </c:pt>
                <c:pt idx="13306">
                  <c:v>1333.06</c:v>
                </c:pt>
                <c:pt idx="13307">
                  <c:v>1333.07</c:v>
                </c:pt>
                <c:pt idx="13308">
                  <c:v>1333.08</c:v>
                </c:pt>
                <c:pt idx="13309">
                  <c:v>1333.09</c:v>
                </c:pt>
                <c:pt idx="13310">
                  <c:v>1333.1</c:v>
                </c:pt>
                <c:pt idx="13311">
                  <c:v>1333.11</c:v>
                </c:pt>
                <c:pt idx="13312">
                  <c:v>1333.12</c:v>
                </c:pt>
                <c:pt idx="13313">
                  <c:v>1333.13</c:v>
                </c:pt>
                <c:pt idx="13314">
                  <c:v>1333.14</c:v>
                </c:pt>
                <c:pt idx="13315">
                  <c:v>1333.15</c:v>
                </c:pt>
                <c:pt idx="13316">
                  <c:v>1333.16</c:v>
                </c:pt>
                <c:pt idx="13317">
                  <c:v>1333.17</c:v>
                </c:pt>
                <c:pt idx="13318">
                  <c:v>1333.18</c:v>
                </c:pt>
                <c:pt idx="13319">
                  <c:v>1333.19</c:v>
                </c:pt>
                <c:pt idx="13320">
                  <c:v>1333.2</c:v>
                </c:pt>
                <c:pt idx="13321">
                  <c:v>1333.21</c:v>
                </c:pt>
                <c:pt idx="13322">
                  <c:v>1333.22</c:v>
                </c:pt>
                <c:pt idx="13323">
                  <c:v>1333.23</c:v>
                </c:pt>
                <c:pt idx="13324">
                  <c:v>1333.24</c:v>
                </c:pt>
                <c:pt idx="13325">
                  <c:v>1333.25</c:v>
                </c:pt>
                <c:pt idx="13326">
                  <c:v>1333.26</c:v>
                </c:pt>
                <c:pt idx="13327">
                  <c:v>1333.27</c:v>
                </c:pt>
                <c:pt idx="13328">
                  <c:v>1333.28</c:v>
                </c:pt>
                <c:pt idx="13329">
                  <c:v>1333.29</c:v>
                </c:pt>
                <c:pt idx="13330">
                  <c:v>1333.3</c:v>
                </c:pt>
                <c:pt idx="13331">
                  <c:v>1333.31</c:v>
                </c:pt>
                <c:pt idx="13332">
                  <c:v>1333.32</c:v>
                </c:pt>
                <c:pt idx="13333">
                  <c:v>1333.33</c:v>
                </c:pt>
                <c:pt idx="13334">
                  <c:v>1333.34</c:v>
                </c:pt>
                <c:pt idx="13335">
                  <c:v>1333.35</c:v>
                </c:pt>
                <c:pt idx="13336">
                  <c:v>1333.36</c:v>
                </c:pt>
                <c:pt idx="13337">
                  <c:v>1333.37</c:v>
                </c:pt>
                <c:pt idx="13338">
                  <c:v>1333.38</c:v>
                </c:pt>
                <c:pt idx="13339">
                  <c:v>1333.39</c:v>
                </c:pt>
                <c:pt idx="13340">
                  <c:v>1333.4</c:v>
                </c:pt>
                <c:pt idx="13341">
                  <c:v>1333.41</c:v>
                </c:pt>
                <c:pt idx="13342">
                  <c:v>1333.42</c:v>
                </c:pt>
                <c:pt idx="13343">
                  <c:v>1333.43</c:v>
                </c:pt>
                <c:pt idx="13344">
                  <c:v>1333.44</c:v>
                </c:pt>
                <c:pt idx="13345">
                  <c:v>1333.45</c:v>
                </c:pt>
                <c:pt idx="13346">
                  <c:v>1333.46</c:v>
                </c:pt>
                <c:pt idx="13347">
                  <c:v>1333.47</c:v>
                </c:pt>
                <c:pt idx="13348">
                  <c:v>1333.48</c:v>
                </c:pt>
                <c:pt idx="13349">
                  <c:v>1333.49</c:v>
                </c:pt>
                <c:pt idx="13350">
                  <c:v>1333.5</c:v>
                </c:pt>
                <c:pt idx="13351">
                  <c:v>1333.51</c:v>
                </c:pt>
                <c:pt idx="13352">
                  <c:v>1333.52</c:v>
                </c:pt>
                <c:pt idx="13353">
                  <c:v>1333.53</c:v>
                </c:pt>
                <c:pt idx="13354">
                  <c:v>1333.54</c:v>
                </c:pt>
                <c:pt idx="13355">
                  <c:v>1333.55</c:v>
                </c:pt>
                <c:pt idx="13356">
                  <c:v>1333.56</c:v>
                </c:pt>
                <c:pt idx="13357">
                  <c:v>1333.57</c:v>
                </c:pt>
                <c:pt idx="13358">
                  <c:v>1333.58</c:v>
                </c:pt>
                <c:pt idx="13359">
                  <c:v>1333.59</c:v>
                </c:pt>
                <c:pt idx="13360">
                  <c:v>1333.6</c:v>
                </c:pt>
                <c:pt idx="13361">
                  <c:v>1333.61</c:v>
                </c:pt>
                <c:pt idx="13362">
                  <c:v>1333.62</c:v>
                </c:pt>
                <c:pt idx="13363">
                  <c:v>1333.63</c:v>
                </c:pt>
                <c:pt idx="13364">
                  <c:v>1333.64</c:v>
                </c:pt>
                <c:pt idx="13365">
                  <c:v>1333.65</c:v>
                </c:pt>
                <c:pt idx="13366">
                  <c:v>1333.66</c:v>
                </c:pt>
                <c:pt idx="13367">
                  <c:v>1333.67</c:v>
                </c:pt>
                <c:pt idx="13368">
                  <c:v>1333.68</c:v>
                </c:pt>
                <c:pt idx="13369">
                  <c:v>1333.69</c:v>
                </c:pt>
                <c:pt idx="13370">
                  <c:v>1333.7</c:v>
                </c:pt>
                <c:pt idx="13371">
                  <c:v>1333.71</c:v>
                </c:pt>
                <c:pt idx="13372">
                  <c:v>1333.72</c:v>
                </c:pt>
                <c:pt idx="13373">
                  <c:v>1333.73</c:v>
                </c:pt>
                <c:pt idx="13374">
                  <c:v>1333.74</c:v>
                </c:pt>
                <c:pt idx="13375">
                  <c:v>1333.75</c:v>
                </c:pt>
                <c:pt idx="13376">
                  <c:v>1333.76</c:v>
                </c:pt>
                <c:pt idx="13377">
                  <c:v>1333.77</c:v>
                </c:pt>
                <c:pt idx="13378">
                  <c:v>1333.78</c:v>
                </c:pt>
                <c:pt idx="13379">
                  <c:v>1333.79</c:v>
                </c:pt>
                <c:pt idx="13380">
                  <c:v>1333.8</c:v>
                </c:pt>
                <c:pt idx="13381">
                  <c:v>1333.81</c:v>
                </c:pt>
                <c:pt idx="13382">
                  <c:v>1333.82</c:v>
                </c:pt>
                <c:pt idx="13383">
                  <c:v>1333.83</c:v>
                </c:pt>
                <c:pt idx="13384">
                  <c:v>1333.84</c:v>
                </c:pt>
                <c:pt idx="13385">
                  <c:v>1333.85</c:v>
                </c:pt>
                <c:pt idx="13386">
                  <c:v>1333.86</c:v>
                </c:pt>
                <c:pt idx="13387">
                  <c:v>1333.87</c:v>
                </c:pt>
                <c:pt idx="13388">
                  <c:v>1333.88</c:v>
                </c:pt>
                <c:pt idx="13389">
                  <c:v>1333.89</c:v>
                </c:pt>
                <c:pt idx="13390">
                  <c:v>1333.9</c:v>
                </c:pt>
                <c:pt idx="13391">
                  <c:v>1333.91</c:v>
                </c:pt>
                <c:pt idx="13392">
                  <c:v>1333.92</c:v>
                </c:pt>
                <c:pt idx="13393">
                  <c:v>1333.93</c:v>
                </c:pt>
                <c:pt idx="13394">
                  <c:v>1333.94</c:v>
                </c:pt>
                <c:pt idx="13395">
                  <c:v>1333.95</c:v>
                </c:pt>
                <c:pt idx="13396">
                  <c:v>1333.96</c:v>
                </c:pt>
                <c:pt idx="13397">
                  <c:v>1333.97</c:v>
                </c:pt>
                <c:pt idx="13398">
                  <c:v>1333.98</c:v>
                </c:pt>
                <c:pt idx="13399">
                  <c:v>1333.99</c:v>
                </c:pt>
                <c:pt idx="13400">
                  <c:v>1334</c:v>
                </c:pt>
                <c:pt idx="13401">
                  <c:v>1334.01</c:v>
                </c:pt>
                <c:pt idx="13402">
                  <c:v>1334.02</c:v>
                </c:pt>
                <c:pt idx="13403">
                  <c:v>1334.03</c:v>
                </c:pt>
                <c:pt idx="13404">
                  <c:v>1334.04</c:v>
                </c:pt>
                <c:pt idx="13405">
                  <c:v>1334.05</c:v>
                </c:pt>
                <c:pt idx="13406">
                  <c:v>1334.06</c:v>
                </c:pt>
                <c:pt idx="13407">
                  <c:v>1334.07</c:v>
                </c:pt>
                <c:pt idx="13408">
                  <c:v>1334.08</c:v>
                </c:pt>
                <c:pt idx="13409">
                  <c:v>1334.09</c:v>
                </c:pt>
                <c:pt idx="13410">
                  <c:v>1334.1</c:v>
                </c:pt>
                <c:pt idx="13411">
                  <c:v>1334.11</c:v>
                </c:pt>
                <c:pt idx="13412">
                  <c:v>1334.12</c:v>
                </c:pt>
                <c:pt idx="13413">
                  <c:v>1334.13</c:v>
                </c:pt>
                <c:pt idx="13414">
                  <c:v>1334.14</c:v>
                </c:pt>
                <c:pt idx="13415">
                  <c:v>1334.15</c:v>
                </c:pt>
                <c:pt idx="13416">
                  <c:v>1334.16</c:v>
                </c:pt>
                <c:pt idx="13417">
                  <c:v>1334.17</c:v>
                </c:pt>
                <c:pt idx="13418">
                  <c:v>1334.18</c:v>
                </c:pt>
                <c:pt idx="13419">
                  <c:v>1334.19</c:v>
                </c:pt>
                <c:pt idx="13420">
                  <c:v>1334.2</c:v>
                </c:pt>
                <c:pt idx="13421">
                  <c:v>1334.21</c:v>
                </c:pt>
                <c:pt idx="13422">
                  <c:v>1334.22</c:v>
                </c:pt>
                <c:pt idx="13423">
                  <c:v>1334.23</c:v>
                </c:pt>
                <c:pt idx="13424">
                  <c:v>1334.24</c:v>
                </c:pt>
                <c:pt idx="13425">
                  <c:v>1334.25</c:v>
                </c:pt>
                <c:pt idx="13426">
                  <c:v>1334.26</c:v>
                </c:pt>
                <c:pt idx="13427">
                  <c:v>1334.27</c:v>
                </c:pt>
                <c:pt idx="13428">
                  <c:v>1334.28</c:v>
                </c:pt>
                <c:pt idx="13429">
                  <c:v>1334.29</c:v>
                </c:pt>
                <c:pt idx="13430">
                  <c:v>1334.3</c:v>
                </c:pt>
                <c:pt idx="13431">
                  <c:v>1334.31</c:v>
                </c:pt>
                <c:pt idx="13432">
                  <c:v>1334.32</c:v>
                </c:pt>
                <c:pt idx="13433">
                  <c:v>1334.33</c:v>
                </c:pt>
                <c:pt idx="13434">
                  <c:v>1334.34</c:v>
                </c:pt>
                <c:pt idx="13435">
                  <c:v>1334.35</c:v>
                </c:pt>
                <c:pt idx="13436">
                  <c:v>1334.36</c:v>
                </c:pt>
                <c:pt idx="13437">
                  <c:v>1334.37</c:v>
                </c:pt>
                <c:pt idx="13438">
                  <c:v>1334.38</c:v>
                </c:pt>
                <c:pt idx="13439">
                  <c:v>1334.39</c:v>
                </c:pt>
                <c:pt idx="13440">
                  <c:v>1334.4</c:v>
                </c:pt>
                <c:pt idx="13441">
                  <c:v>1334.41</c:v>
                </c:pt>
                <c:pt idx="13442">
                  <c:v>1334.42</c:v>
                </c:pt>
                <c:pt idx="13443">
                  <c:v>1334.43</c:v>
                </c:pt>
                <c:pt idx="13444">
                  <c:v>1334.44</c:v>
                </c:pt>
                <c:pt idx="13445">
                  <c:v>1334.45</c:v>
                </c:pt>
                <c:pt idx="13446">
                  <c:v>1334.46</c:v>
                </c:pt>
                <c:pt idx="13447">
                  <c:v>1334.47</c:v>
                </c:pt>
                <c:pt idx="13448">
                  <c:v>1334.48</c:v>
                </c:pt>
                <c:pt idx="13449">
                  <c:v>1334.49</c:v>
                </c:pt>
                <c:pt idx="13450">
                  <c:v>1334.5</c:v>
                </c:pt>
                <c:pt idx="13451">
                  <c:v>1334.51</c:v>
                </c:pt>
                <c:pt idx="13452">
                  <c:v>1334.52</c:v>
                </c:pt>
                <c:pt idx="13453">
                  <c:v>1334.53</c:v>
                </c:pt>
                <c:pt idx="13454">
                  <c:v>1334.54</c:v>
                </c:pt>
                <c:pt idx="13455">
                  <c:v>1334.55</c:v>
                </c:pt>
                <c:pt idx="13456">
                  <c:v>1334.56</c:v>
                </c:pt>
                <c:pt idx="13457">
                  <c:v>1334.57</c:v>
                </c:pt>
                <c:pt idx="13458">
                  <c:v>1334.58</c:v>
                </c:pt>
                <c:pt idx="13459">
                  <c:v>1334.59</c:v>
                </c:pt>
                <c:pt idx="13460">
                  <c:v>1334.6</c:v>
                </c:pt>
                <c:pt idx="13461">
                  <c:v>1334.61</c:v>
                </c:pt>
                <c:pt idx="13462">
                  <c:v>1334.62</c:v>
                </c:pt>
                <c:pt idx="13463">
                  <c:v>1334.63</c:v>
                </c:pt>
                <c:pt idx="13464">
                  <c:v>1334.64</c:v>
                </c:pt>
                <c:pt idx="13465">
                  <c:v>1334.65</c:v>
                </c:pt>
                <c:pt idx="13466">
                  <c:v>1334.66</c:v>
                </c:pt>
                <c:pt idx="13467">
                  <c:v>1334.67</c:v>
                </c:pt>
                <c:pt idx="13468">
                  <c:v>1334.68</c:v>
                </c:pt>
                <c:pt idx="13469">
                  <c:v>1334.69</c:v>
                </c:pt>
                <c:pt idx="13470">
                  <c:v>1334.7</c:v>
                </c:pt>
                <c:pt idx="13471">
                  <c:v>1334.71</c:v>
                </c:pt>
                <c:pt idx="13472">
                  <c:v>1334.72</c:v>
                </c:pt>
                <c:pt idx="13473">
                  <c:v>1334.73</c:v>
                </c:pt>
                <c:pt idx="13474">
                  <c:v>1334.74</c:v>
                </c:pt>
                <c:pt idx="13475">
                  <c:v>1334.75</c:v>
                </c:pt>
                <c:pt idx="13476">
                  <c:v>1334.76</c:v>
                </c:pt>
                <c:pt idx="13477">
                  <c:v>1334.77</c:v>
                </c:pt>
                <c:pt idx="13478">
                  <c:v>1334.78</c:v>
                </c:pt>
                <c:pt idx="13479">
                  <c:v>1334.79</c:v>
                </c:pt>
                <c:pt idx="13480">
                  <c:v>1334.8</c:v>
                </c:pt>
                <c:pt idx="13481">
                  <c:v>1334.81</c:v>
                </c:pt>
                <c:pt idx="13482">
                  <c:v>1334.82</c:v>
                </c:pt>
                <c:pt idx="13483">
                  <c:v>1334.83</c:v>
                </c:pt>
                <c:pt idx="13484">
                  <c:v>1334.84</c:v>
                </c:pt>
                <c:pt idx="13485">
                  <c:v>1334.85</c:v>
                </c:pt>
                <c:pt idx="13486">
                  <c:v>1334.86</c:v>
                </c:pt>
                <c:pt idx="13487">
                  <c:v>1334.87</c:v>
                </c:pt>
                <c:pt idx="13488">
                  <c:v>1334.88</c:v>
                </c:pt>
                <c:pt idx="13489">
                  <c:v>1334.89</c:v>
                </c:pt>
                <c:pt idx="13490">
                  <c:v>1334.9</c:v>
                </c:pt>
                <c:pt idx="13491">
                  <c:v>1334.91</c:v>
                </c:pt>
                <c:pt idx="13492">
                  <c:v>1334.92</c:v>
                </c:pt>
                <c:pt idx="13493">
                  <c:v>1334.93</c:v>
                </c:pt>
                <c:pt idx="13494">
                  <c:v>1334.94</c:v>
                </c:pt>
                <c:pt idx="13495">
                  <c:v>1334.95</c:v>
                </c:pt>
                <c:pt idx="13496">
                  <c:v>1334.96</c:v>
                </c:pt>
                <c:pt idx="13497">
                  <c:v>1334.97</c:v>
                </c:pt>
                <c:pt idx="13498">
                  <c:v>1334.98</c:v>
                </c:pt>
                <c:pt idx="13499">
                  <c:v>1334.99</c:v>
                </c:pt>
                <c:pt idx="13500">
                  <c:v>1335</c:v>
                </c:pt>
                <c:pt idx="13501">
                  <c:v>1335.01</c:v>
                </c:pt>
                <c:pt idx="13502">
                  <c:v>1335.02</c:v>
                </c:pt>
                <c:pt idx="13503">
                  <c:v>1335.03</c:v>
                </c:pt>
                <c:pt idx="13504">
                  <c:v>1335.04</c:v>
                </c:pt>
                <c:pt idx="13505">
                  <c:v>1335.05</c:v>
                </c:pt>
                <c:pt idx="13506">
                  <c:v>1335.06</c:v>
                </c:pt>
                <c:pt idx="13507">
                  <c:v>1335.07</c:v>
                </c:pt>
                <c:pt idx="13508">
                  <c:v>1335.08</c:v>
                </c:pt>
                <c:pt idx="13509">
                  <c:v>1335.09</c:v>
                </c:pt>
                <c:pt idx="13510">
                  <c:v>1335.1</c:v>
                </c:pt>
                <c:pt idx="13511">
                  <c:v>1335.11</c:v>
                </c:pt>
                <c:pt idx="13512">
                  <c:v>1335.12</c:v>
                </c:pt>
                <c:pt idx="13513">
                  <c:v>1335.13</c:v>
                </c:pt>
                <c:pt idx="13514">
                  <c:v>1335.14</c:v>
                </c:pt>
                <c:pt idx="13515">
                  <c:v>1335.15</c:v>
                </c:pt>
                <c:pt idx="13516">
                  <c:v>1335.16</c:v>
                </c:pt>
                <c:pt idx="13517">
                  <c:v>1335.17</c:v>
                </c:pt>
                <c:pt idx="13518">
                  <c:v>1335.18</c:v>
                </c:pt>
                <c:pt idx="13519">
                  <c:v>1335.19</c:v>
                </c:pt>
                <c:pt idx="13520">
                  <c:v>1335.2</c:v>
                </c:pt>
                <c:pt idx="13521">
                  <c:v>1335.21</c:v>
                </c:pt>
                <c:pt idx="13522">
                  <c:v>1335.22</c:v>
                </c:pt>
                <c:pt idx="13523">
                  <c:v>1335.23</c:v>
                </c:pt>
                <c:pt idx="13524">
                  <c:v>1335.24</c:v>
                </c:pt>
                <c:pt idx="13525">
                  <c:v>1335.25</c:v>
                </c:pt>
                <c:pt idx="13526">
                  <c:v>1335.26</c:v>
                </c:pt>
                <c:pt idx="13527">
                  <c:v>1335.27</c:v>
                </c:pt>
                <c:pt idx="13528">
                  <c:v>1335.28</c:v>
                </c:pt>
                <c:pt idx="13529">
                  <c:v>1335.29</c:v>
                </c:pt>
                <c:pt idx="13530">
                  <c:v>1335.3</c:v>
                </c:pt>
                <c:pt idx="13531">
                  <c:v>1335.31</c:v>
                </c:pt>
                <c:pt idx="13532">
                  <c:v>1335.32</c:v>
                </c:pt>
                <c:pt idx="13533">
                  <c:v>1335.33</c:v>
                </c:pt>
                <c:pt idx="13534">
                  <c:v>1335.34</c:v>
                </c:pt>
                <c:pt idx="13535">
                  <c:v>1335.35</c:v>
                </c:pt>
                <c:pt idx="13536">
                  <c:v>1335.36</c:v>
                </c:pt>
                <c:pt idx="13537">
                  <c:v>1335.37</c:v>
                </c:pt>
                <c:pt idx="13538">
                  <c:v>1335.38</c:v>
                </c:pt>
                <c:pt idx="13539">
                  <c:v>1335.39</c:v>
                </c:pt>
                <c:pt idx="13540">
                  <c:v>1335.4</c:v>
                </c:pt>
                <c:pt idx="13541">
                  <c:v>1335.41</c:v>
                </c:pt>
                <c:pt idx="13542">
                  <c:v>1335.42</c:v>
                </c:pt>
                <c:pt idx="13543">
                  <c:v>1335.43</c:v>
                </c:pt>
                <c:pt idx="13544">
                  <c:v>1335.44</c:v>
                </c:pt>
                <c:pt idx="13545">
                  <c:v>1335.45</c:v>
                </c:pt>
                <c:pt idx="13546">
                  <c:v>1335.46</c:v>
                </c:pt>
                <c:pt idx="13547">
                  <c:v>1335.47</c:v>
                </c:pt>
                <c:pt idx="13548">
                  <c:v>1335.48</c:v>
                </c:pt>
                <c:pt idx="13549">
                  <c:v>1335.49</c:v>
                </c:pt>
                <c:pt idx="13550">
                  <c:v>1335.5</c:v>
                </c:pt>
                <c:pt idx="13551">
                  <c:v>1335.51</c:v>
                </c:pt>
                <c:pt idx="13552">
                  <c:v>1335.52</c:v>
                </c:pt>
                <c:pt idx="13553">
                  <c:v>1335.53</c:v>
                </c:pt>
                <c:pt idx="13554">
                  <c:v>1335.54</c:v>
                </c:pt>
                <c:pt idx="13555">
                  <c:v>1335.55</c:v>
                </c:pt>
                <c:pt idx="13556">
                  <c:v>1335.56</c:v>
                </c:pt>
                <c:pt idx="13557">
                  <c:v>1335.57</c:v>
                </c:pt>
                <c:pt idx="13558">
                  <c:v>1335.58</c:v>
                </c:pt>
                <c:pt idx="13559">
                  <c:v>1335.59</c:v>
                </c:pt>
                <c:pt idx="13560">
                  <c:v>1335.6</c:v>
                </c:pt>
                <c:pt idx="13561">
                  <c:v>1335.61</c:v>
                </c:pt>
                <c:pt idx="13562">
                  <c:v>1335.62</c:v>
                </c:pt>
                <c:pt idx="13563">
                  <c:v>1335.63</c:v>
                </c:pt>
                <c:pt idx="13564">
                  <c:v>1335.64</c:v>
                </c:pt>
                <c:pt idx="13565">
                  <c:v>1335.65</c:v>
                </c:pt>
                <c:pt idx="13566">
                  <c:v>1335.66</c:v>
                </c:pt>
                <c:pt idx="13567">
                  <c:v>1335.67</c:v>
                </c:pt>
                <c:pt idx="13568">
                  <c:v>1335.68</c:v>
                </c:pt>
                <c:pt idx="13569">
                  <c:v>1335.69</c:v>
                </c:pt>
                <c:pt idx="13570">
                  <c:v>1335.7</c:v>
                </c:pt>
                <c:pt idx="13571">
                  <c:v>1335.71</c:v>
                </c:pt>
                <c:pt idx="13572">
                  <c:v>1335.72</c:v>
                </c:pt>
                <c:pt idx="13573">
                  <c:v>1335.73</c:v>
                </c:pt>
                <c:pt idx="13574">
                  <c:v>1335.74</c:v>
                </c:pt>
                <c:pt idx="13575">
                  <c:v>1335.75</c:v>
                </c:pt>
                <c:pt idx="13576">
                  <c:v>1335.76</c:v>
                </c:pt>
                <c:pt idx="13577">
                  <c:v>1335.77</c:v>
                </c:pt>
                <c:pt idx="13578">
                  <c:v>1335.78</c:v>
                </c:pt>
                <c:pt idx="13579">
                  <c:v>1335.79</c:v>
                </c:pt>
                <c:pt idx="13580">
                  <c:v>1335.8</c:v>
                </c:pt>
                <c:pt idx="13581">
                  <c:v>1335.81</c:v>
                </c:pt>
                <c:pt idx="13582">
                  <c:v>1335.82</c:v>
                </c:pt>
                <c:pt idx="13583">
                  <c:v>1335.83</c:v>
                </c:pt>
                <c:pt idx="13584">
                  <c:v>1335.84</c:v>
                </c:pt>
                <c:pt idx="13585">
                  <c:v>1335.85</c:v>
                </c:pt>
                <c:pt idx="13586">
                  <c:v>1335.86</c:v>
                </c:pt>
                <c:pt idx="13587">
                  <c:v>1335.87</c:v>
                </c:pt>
                <c:pt idx="13588">
                  <c:v>1335.88</c:v>
                </c:pt>
                <c:pt idx="13589">
                  <c:v>1335.89</c:v>
                </c:pt>
                <c:pt idx="13590">
                  <c:v>1335.9</c:v>
                </c:pt>
                <c:pt idx="13591">
                  <c:v>1335.91</c:v>
                </c:pt>
                <c:pt idx="13592">
                  <c:v>1335.92</c:v>
                </c:pt>
                <c:pt idx="13593">
                  <c:v>1335.93</c:v>
                </c:pt>
                <c:pt idx="13594">
                  <c:v>1335.94</c:v>
                </c:pt>
                <c:pt idx="13595">
                  <c:v>1335.95</c:v>
                </c:pt>
                <c:pt idx="13596">
                  <c:v>1335.96</c:v>
                </c:pt>
                <c:pt idx="13597">
                  <c:v>1335.97</c:v>
                </c:pt>
                <c:pt idx="13598">
                  <c:v>1335.98</c:v>
                </c:pt>
                <c:pt idx="13599">
                  <c:v>1335.99</c:v>
                </c:pt>
                <c:pt idx="13600">
                  <c:v>1336</c:v>
                </c:pt>
                <c:pt idx="13601">
                  <c:v>1336.01</c:v>
                </c:pt>
                <c:pt idx="13602">
                  <c:v>1336.02</c:v>
                </c:pt>
                <c:pt idx="13603">
                  <c:v>1336.03</c:v>
                </c:pt>
                <c:pt idx="13604">
                  <c:v>1336.04</c:v>
                </c:pt>
                <c:pt idx="13605">
                  <c:v>1336.05</c:v>
                </c:pt>
                <c:pt idx="13606">
                  <c:v>1336.06</c:v>
                </c:pt>
                <c:pt idx="13607">
                  <c:v>1336.07</c:v>
                </c:pt>
                <c:pt idx="13608">
                  <c:v>1336.08</c:v>
                </c:pt>
                <c:pt idx="13609">
                  <c:v>1336.09</c:v>
                </c:pt>
                <c:pt idx="13610">
                  <c:v>1336.1</c:v>
                </c:pt>
                <c:pt idx="13611">
                  <c:v>1336.11</c:v>
                </c:pt>
                <c:pt idx="13612">
                  <c:v>1336.12</c:v>
                </c:pt>
                <c:pt idx="13613">
                  <c:v>1336.13</c:v>
                </c:pt>
                <c:pt idx="13614">
                  <c:v>1336.14</c:v>
                </c:pt>
                <c:pt idx="13615">
                  <c:v>1336.15</c:v>
                </c:pt>
                <c:pt idx="13616">
                  <c:v>1336.16</c:v>
                </c:pt>
                <c:pt idx="13617">
                  <c:v>1336.17</c:v>
                </c:pt>
                <c:pt idx="13618">
                  <c:v>1336.18</c:v>
                </c:pt>
                <c:pt idx="13619">
                  <c:v>1336.19</c:v>
                </c:pt>
                <c:pt idx="13620">
                  <c:v>1336.2</c:v>
                </c:pt>
                <c:pt idx="13621">
                  <c:v>1336.21</c:v>
                </c:pt>
                <c:pt idx="13622">
                  <c:v>1336.22</c:v>
                </c:pt>
                <c:pt idx="13623">
                  <c:v>1336.23</c:v>
                </c:pt>
                <c:pt idx="13624">
                  <c:v>1336.24</c:v>
                </c:pt>
                <c:pt idx="13625">
                  <c:v>1336.25</c:v>
                </c:pt>
                <c:pt idx="13626">
                  <c:v>1336.26</c:v>
                </c:pt>
                <c:pt idx="13627">
                  <c:v>1336.27</c:v>
                </c:pt>
                <c:pt idx="13628">
                  <c:v>1336.28</c:v>
                </c:pt>
                <c:pt idx="13629">
                  <c:v>1336.29</c:v>
                </c:pt>
                <c:pt idx="13630">
                  <c:v>1336.3</c:v>
                </c:pt>
                <c:pt idx="13631">
                  <c:v>1336.31</c:v>
                </c:pt>
                <c:pt idx="13632">
                  <c:v>1336.32</c:v>
                </c:pt>
                <c:pt idx="13633">
                  <c:v>1336.33</c:v>
                </c:pt>
                <c:pt idx="13634">
                  <c:v>1336.34</c:v>
                </c:pt>
                <c:pt idx="13635">
                  <c:v>1336.35</c:v>
                </c:pt>
                <c:pt idx="13636">
                  <c:v>1336.36</c:v>
                </c:pt>
                <c:pt idx="13637">
                  <c:v>1336.37</c:v>
                </c:pt>
                <c:pt idx="13638">
                  <c:v>1336.38</c:v>
                </c:pt>
                <c:pt idx="13639">
                  <c:v>1336.39</c:v>
                </c:pt>
                <c:pt idx="13640">
                  <c:v>1336.4</c:v>
                </c:pt>
                <c:pt idx="13641">
                  <c:v>1336.41</c:v>
                </c:pt>
                <c:pt idx="13642">
                  <c:v>1336.42</c:v>
                </c:pt>
                <c:pt idx="13643">
                  <c:v>1336.43</c:v>
                </c:pt>
                <c:pt idx="13644">
                  <c:v>1336.44</c:v>
                </c:pt>
                <c:pt idx="13645">
                  <c:v>1336.45</c:v>
                </c:pt>
                <c:pt idx="13646">
                  <c:v>1336.46</c:v>
                </c:pt>
                <c:pt idx="13647">
                  <c:v>1336.47</c:v>
                </c:pt>
                <c:pt idx="13648">
                  <c:v>1336.48</c:v>
                </c:pt>
                <c:pt idx="13649">
                  <c:v>1336.49</c:v>
                </c:pt>
                <c:pt idx="13650">
                  <c:v>1336.5</c:v>
                </c:pt>
                <c:pt idx="13651">
                  <c:v>1336.51</c:v>
                </c:pt>
                <c:pt idx="13652">
                  <c:v>1336.52</c:v>
                </c:pt>
                <c:pt idx="13653">
                  <c:v>1336.53</c:v>
                </c:pt>
                <c:pt idx="13654">
                  <c:v>1336.54</c:v>
                </c:pt>
                <c:pt idx="13655">
                  <c:v>1336.55</c:v>
                </c:pt>
                <c:pt idx="13656">
                  <c:v>1336.56</c:v>
                </c:pt>
                <c:pt idx="13657">
                  <c:v>1336.57</c:v>
                </c:pt>
                <c:pt idx="13658">
                  <c:v>1336.58</c:v>
                </c:pt>
                <c:pt idx="13659">
                  <c:v>1336.59</c:v>
                </c:pt>
                <c:pt idx="13660">
                  <c:v>1336.6</c:v>
                </c:pt>
                <c:pt idx="13661">
                  <c:v>1336.61</c:v>
                </c:pt>
                <c:pt idx="13662">
                  <c:v>1336.62</c:v>
                </c:pt>
                <c:pt idx="13663">
                  <c:v>1336.63</c:v>
                </c:pt>
                <c:pt idx="13664">
                  <c:v>1336.64</c:v>
                </c:pt>
                <c:pt idx="13665">
                  <c:v>1336.65</c:v>
                </c:pt>
                <c:pt idx="13666">
                  <c:v>1336.66</c:v>
                </c:pt>
                <c:pt idx="13667">
                  <c:v>1336.67</c:v>
                </c:pt>
                <c:pt idx="13668">
                  <c:v>1336.68</c:v>
                </c:pt>
                <c:pt idx="13669">
                  <c:v>1336.69</c:v>
                </c:pt>
                <c:pt idx="13670">
                  <c:v>1336.7</c:v>
                </c:pt>
                <c:pt idx="13671">
                  <c:v>1336.71</c:v>
                </c:pt>
                <c:pt idx="13672">
                  <c:v>1336.72</c:v>
                </c:pt>
                <c:pt idx="13673">
                  <c:v>1336.73</c:v>
                </c:pt>
                <c:pt idx="13674">
                  <c:v>1336.74</c:v>
                </c:pt>
                <c:pt idx="13675">
                  <c:v>1336.75</c:v>
                </c:pt>
                <c:pt idx="13676">
                  <c:v>1336.76</c:v>
                </c:pt>
                <c:pt idx="13677">
                  <c:v>1336.77</c:v>
                </c:pt>
                <c:pt idx="13678">
                  <c:v>1336.78</c:v>
                </c:pt>
                <c:pt idx="13679">
                  <c:v>1336.79</c:v>
                </c:pt>
                <c:pt idx="13680">
                  <c:v>1336.8</c:v>
                </c:pt>
                <c:pt idx="13681">
                  <c:v>1336.81</c:v>
                </c:pt>
                <c:pt idx="13682">
                  <c:v>1336.82</c:v>
                </c:pt>
                <c:pt idx="13683">
                  <c:v>1336.83</c:v>
                </c:pt>
                <c:pt idx="13684">
                  <c:v>1336.84</c:v>
                </c:pt>
                <c:pt idx="13685">
                  <c:v>1336.85</c:v>
                </c:pt>
                <c:pt idx="13686">
                  <c:v>1336.86</c:v>
                </c:pt>
                <c:pt idx="13687">
                  <c:v>1336.87</c:v>
                </c:pt>
                <c:pt idx="13688">
                  <c:v>1336.88</c:v>
                </c:pt>
                <c:pt idx="13689">
                  <c:v>1336.89</c:v>
                </c:pt>
                <c:pt idx="13690">
                  <c:v>1336.9</c:v>
                </c:pt>
                <c:pt idx="13691">
                  <c:v>1336.91</c:v>
                </c:pt>
                <c:pt idx="13692">
                  <c:v>1336.92</c:v>
                </c:pt>
                <c:pt idx="13693">
                  <c:v>1336.93</c:v>
                </c:pt>
                <c:pt idx="13694">
                  <c:v>1336.94</c:v>
                </c:pt>
                <c:pt idx="13695">
                  <c:v>1336.95</c:v>
                </c:pt>
                <c:pt idx="13696">
                  <c:v>1336.96</c:v>
                </c:pt>
                <c:pt idx="13697">
                  <c:v>1336.97</c:v>
                </c:pt>
                <c:pt idx="13698">
                  <c:v>1336.98</c:v>
                </c:pt>
                <c:pt idx="13699">
                  <c:v>1336.99</c:v>
                </c:pt>
                <c:pt idx="13700">
                  <c:v>1337</c:v>
                </c:pt>
                <c:pt idx="13701">
                  <c:v>1337.01</c:v>
                </c:pt>
                <c:pt idx="13702">
                  <c:v>1337.02</c:v>
                </c:pt>
                <c:pt idx="13703">
                  <c:v>1337.03</c:v>
                </c:pt>
                <c:pt idx="13704">
                  <c:v>1337.04</c:v>
                </c:pt>
                <c:pt idx="13705">
                  <c:v>1337.05</c:v>
                </c:pt>
                <c:pt idx="13706">
                  <c:v>1337.06</c:v>
                </c:pt>
                <c:pt idx="13707">
                  <c:v>1337.07</c:v>
                </c:pt>
                <c:pt idx="13708">
                  <c:v>1337.08</c:v>
                </c:pt>
                <c:pt idx="13709">
                  <c:v>1337.09</c:v>
                </c:pt>
                <c:pt idx="13710">
                  <c:v>1337.1</c:v>
                </c:pt>
                <c:pt idx="13711">
                  <c:v>1337.11</c:v>
                </c:pt>
                <c:pt idx="13712">
                  <c:v>1337.12</c:v>
                </c:pt>
                <c:pt idx="13713">
                  <c:v>1337.13</c:v>
                </c:pt>
                <c:pt idx="13714">
                  <c:v>1337.14</c:v>
                </c:pt>
                <c:pt idx="13715">
                  <c:v>1337.15</c:v>
                </c:pt>
                <c:pt idx="13716">
                  <c:v>1337.16</c:v>
                </c:pt>
                <c:pt idx="13717">
                  <c:v>1337.17</c:v>
                </c:pt>
                <c:pt idx="13718">
                  <c:v>1337.18</c:v>
                </c:pt>
                <c:pt idx="13719">
                  <c:v>1337.19</c:v>
                </c:pt>
                <c:pt idx="13720">
                  <c:v>1337.2</c:v>
                </c:pt>
                <c:pt idx="13721">
                  <c:v>1337.21</c:v>
                </c:pt>
                <c:pt idx="13722">
                  <c:v>1337.22</c:v>
                </c:pt>
                <c:pt idx="13723">
                  <c:v>1337.23</c:v>
                </c:pt>
                <c:pt idx="13724">
                  <c:v>1337.24</c:v>
                </c:pt>
                <c:pt idx="13725">
                  <c:v>1337.25</c:v>
                </c:pt>
                <c:pt idx="13726">
                  <c:v>1337.26</c:v>
                </c:pt>
                <c:pt idx="13727">
                  <c:v>1337.27</c:v>
                </c:pt>
                <c:pt idx="13728">
                  <c:v>1337.28</c:v>
                </c:pt>
                <c:pt idx="13729">
                  <c:v>1337.29</c:v>
                </c:pt>
                <c:pt idx="13730">
                  <c:v>1337.3</c:v>
                </c:pt>
                <c:pt idx="13731">
                  <c:v>1337.31</c:v>
                </c:pt>
                <c:pt idx="13732">
                  <c:v>1337.32</c:v>
                </c:pt>
                <c:pt idx="13733">
                  <c:v>1337.33</c:v>
                </c:pt>
                <c:pt idx="13734">
                  <c:v>1337.34</c:v>
                </c:pt>
                <c:pt idx="13735">
                  <c:v>1337.35</c:v>
                </c:pt>
                <c:pt idx="13736">
                  <c:v>1337.36</c:v>
                </c:pt>
                <c:pt idx="13737">
                  <c:v>1337.37</c:v>
                </c:pt>
                <c:pt idx="13738">
                  <c:v>1337.38</c:v>
                </c:pt>
                <c:pt idx="13739">
                  <c:v>1337.39</c:v>
                </c:pt>
                <c:pt idx="13740">
                  <c:v>1337.4</c:v>
                </c:pt>
                <c:pt idx="13741">
                  <c:v>1337.41</c:v>
                </c:pt>
                <c:pt idx="13742">
                  <c:v>1337.42</c:v>
                </c:pt>
                <c:pt idx="13743">
                  <c:v>1337.43</c:v>
                </c:pt>
                <c:pt idx="13744">
                  <c:v>1337.44</c:v>
                </c:pt>
                <c:pt idx="13745">
                  <c:v>1337.45</c:v>
                </c:pt>
                <c:pt idx="13746">
                  <c:v>1337.46</c:v>
                </c:pt>
                <c:pt idx="13747">
                  <c:v>1337.47</c:v>
                </c:pt>
                <c:pt idx="13748">
                  <c:v>1337.48</c:v>
                </c:pt>
                <c:pt idx="13749">
                  <c:v>1337.49</c:v>
                </c:pt>
                <c:pt idx="13750">
                  <c:v>1337.5</c:v>
                </c:pt>
                <c:pt idx="13751">
                  <c:v>1337.51</c:v>
                </c:pt>
                <c:pt idx="13752">
                  <c:v>1337.52</c:v>
                </c:pt>
                <c:pt idx="13753">
                  <c:v>1337.53</c:v>
                </c:pt>
                <c:pt idx="13754">
                  <c:v>1337.54</c:v>
                </c:pt>
                <c:pt idx="13755">
                  <c:v>1337.55</c:v>
                </c:pt>
                <c:pt idx="13756">
                  <c:v>1337.56</c:v>
                </c:pt>
                <c:pt idx="13757">
                  <c:v>1337.57</c:v>
                </c:pt>
                <c:pt idx="13758">
                  <c:v>1337.58</c:v>
                </c:pt>
                <c:pt idx="13759">
                  <c:v>1337.59</c:v>
                </c:pt>
                <c:pt idx="13760">
                  <c:v>1337.6</c:v>
                </c:pt>
                <c:pt idx="13761">
                  <c:v>1337.61</c:v>
                </c:pt>
                <c:pt idx="13762">
                  <c:v>1337.62</c:v>
                </c:pt>
                <c:pt idx="13763">
                  <c:v>1337.63</c:v>
                </c:pt>
                <c:pt idx="13764">
                  <c:v>1337.64</c:v>
                </c:pt>
                <c:pt idx="13765">
                  <c:v>1337.65</c:v>
                </c:pt>
                <c:pt idx="13766">
                  <c:v>1337.66</c:v>
                </c:pt>
                <c:pt idx="13767">
                  <c:v>1337.67</c:v>
                </c:pt>
                <c:pt idx="13768">
                  <c:v>1337.68</c:v>
                </c:pt>
                <c:pt idx="13769">
                  <c:v>1337.69</c:v>
                </c:pt>
                <c:pt idx="13770">
                  <c:v>1337.7</c:v>
                </c:pt>
                <c:pt idx="13771">
                  <c:v>1337.71</c:v>
                </c:pt>
                <c:pt idx="13772">
                  <c:v>1337.72</c:v>
                </c:pt>
                <c:pt idx="13773">
                  <c:v>1337.73</c:v>
                </c:pt>
                <c:pt idx="13774">
                  <c:v>1337.74</c:v>
                </c:pt>
                <c:pt idx="13775">
                  <c:v>1337.75</c:v>
                </c:pt>
                <c:pt idx="13776">
                  <c:v>1337.76</c:v>
                </c:pt>
                <c:pt idx="13777">
                  <c:v>1337.77</c:v>
                </c:pt>
                <c:pt idx="13778">
                  <c:v>1337.78</c:v>
                </c:pt>
                <c:pt idx="13779">
                  <c:v>1337.79</c:v>
                </c:pt>
                <c:pt idx="13780">
                  <c:v>1337.8</c:v>
                </c:pt>
                <c:pt idx="13781">
                  <c:v>1337.81</c:v>
                </c:pt>
                <c:pt idx="13782">
                  <c:v>1337.82</c:v>
                </c:pt>
                <c:pt idx="13783">
                  <c:v>1337.83</c:v>
                </c:pt>
                <c:pt idx="13784">
                  <c:v>1337.84</c:v>
                </c:pt>
                <c:pt idx="13785">
                  <c:v>1337.85</c:v>
                </c:pt>
                <c:pt idx="13786">
                  <c:v>1337.86</c:v>
                </c:pt>
                <c:pt idx="13787">
                  <c:v>1337.87</c:v>
                </c:pt>
                <c:pt idx="13788">
                  <c:v>1337.88</c:v>
                </c:pt>
                <c:pt idx="13789">
                  <c:v>1337.89</c:v>
                </c:pt>
                <c:pt idx="13790">
                  <c:v>1337.9</c:v>
                </c:pt>
                <c:pt idx="13791">
                  <c:v>1337.91</c:v>
                </c:pt>
                <c:pt idx="13792">
                  <c:v>1337.92</c:v>
                </c:pt>
                <c:pt idx="13793">
                  <c:v>1337.93</c:v>
                </c:pt>
                <c:pt idx="13794">
                  <c:v>1337.94</c:v>
                </c:pt>
                <c:pt idx="13795">
                  <c:v>1337.95</c:v>
                </c:pt>
                <c:pt idx="13796">
                  <c:v>1337.96</c:v>
                </c:pt>
                <c:pt idx="13797">
                  <c:v>1337.97</c:v>
                </c:pt>
                <c:pt idx="13798">
                  <c:v>1337.98</c:v>
                </c:pt>
                <c:pt idx="13799">
                  <c:v>1337.99</c:v>
                </c:pt>
                <c:pt idx="13800">
                  <c:v>1338</c:v>
                </c:pt>
                <c:pt idx="13801">
                  <c:v>1338.01</c:v>
                </c:pt>
                <c:pt idx="13802">
                  <c:v>1338.02</c:v>
                </c:pt>
                <c:pt idx="13803">
                  <c:v>1338.03</c:v>
                </c:pt>
                <c:pt idx="13804">
                  <c:v>1338.04</c:v>
                </c:pt>
                <c:pt idx="13805">
                  <c:v>1338.05</c:v>
                </c:pt>
                <c:pt idx="13806">
                  <c:v>1338.06</c:v>
                </c:pt>
                <c:pt idx="13807">
                  <c:v>1338.07</c:v>
                </c:pt>
                <c:pt idx="13808">
                  <c:v>1338.08</c:v>
                </c:pt>
                <c:pt idx="13809">
                  <c:v>1338.09</c:v>
                </c:pt>
                <c:pt idx="13810">
                  <c:v>1338.1</c:v>
                </c:pt>
                <c:pt idx="13811">
                  <c:v>1338.11</c:v>
                </c:pt>
                <c:pt idx="13812">
                  <c:v>1338.12</c:v>
                </c:pt>
                <c:pt idx="13813">
                  <c:v>1338.13</c:v>
                </c:pt>
                <c:pt idx="13814">
                  <c:v>1338.14</c:v>
                </c:pt>
                <c:pt idx="13815">
                  <c:v>1338.15</c:v>
                </c:pt>
                <c:pt idx="13816">
                  <c:v>1338.16</c:v>
                </c:pt>
                <c:pt idx="13817">
                  <c:v>1338.17</c:v>
                </c:pt>
                <c:pt idx="13818">
                  <c:v>1338.18</c:v>
                </c:pt>
                <c:pt idx="13819">
                  <c:v>1338.19</c:v>
                </c:pt>
                <c:pt idx="13820">
                  <c:v>1338.2</c:v>
                </c:pt>
                <c:pt idx="13821">
                  <c:v>1338.21</c:v>
                </c:pt>
                <c:pt idx="13822">
                  <c:v>1338.22</c:v>
                </c:pt>
                <c:pt idx="13823">
                  <c:v>1338.23</c:v>
                </c:pt>
                <c:pt idx="13824">
                  <c:v>1338.24</c:v>
                </c:pt>
                <c:pt idx="13825">
                  <c:v>1338.25</c:v>
                </c:pt>
                <c:pt idx="13826">
                  <c:v>1338.26</c:v>
                </c:pt>
                <c:pt idx="13827">
                  <c:v>1338.27</c:v>
                </c:pt>
                <c:pt idx="13828">
                  <c:v>1338.28</c:v>
                </c:pt>
                <c:pt idx="13829">
                  <c:v>1338.29</c:v>
                </c:pt>
                <c:pt idx="13830">
                  <c:v>1338.3</c:v>
                </c:pt>
                <c:pt idx="13831">
                  <c:v>1338.31</c:v>
                </c:pt>
                <c:pt idx="13832">
                  <c:v>1338.32</c:v>
                </c:pt>
                <c:pt idx="13833">
                  <c:v>1338.33</c:v>
                </c:pt>
                <c:pt idx="13834">
                  <c:v>1338.34</c:v>
                </c:pt>
                <c:pt idx="13835">
                  <c:v>1338.35</c:v>
                </c:pt>
                <c:pt idx="13836">
                  <c:v>1338.36</c:v>
                </c:pt>
                <c:pt idx="13837">
                  <c:v>1338.37</c:v>
                </c:pt>
                <c:pt idx="13838">
                  <c:v>1338.38</c:v>
                </c:pt>
                <c:pt idx="13839">
                  <c:v>1338.39</c:v>
                </c:pt>
                <c:pt idx="13840">
                  <c:v>1338.4</c:v>
                </c:pt>
                <c:pt idx="13841">
                  <c:v>1338.41</c:v>
                </c:pt>
                <c:pt idx="13842">
                  <c:v>1338.42</c:v>
                </c:pt>
                <c:pt idx="13843">
                  <c:v>1338.43</c:v>
                </c:pt>
                <c:pt idx="13844">
                  <c:v>1338.44</c:v>
                </c:pt>
                <c:pt idx="13845">
                  <c:v>1338.45</c:v>
                </c:pt>
                <c:pt idx="13846">
                  <c:v>1338.46</c:v>
                </c:pt>
                <c:pt idx="13847">
                  <c:v>1338.47</c:v>
                </c:pt>
                <c:pt idx="13848">
                  <c:v>1338.48</c:v>
                </c:pt>
                <c:pt idx="13849">
                  <c:v>1338.49</c:v>
                </c:pt>
                <c:pt idx="13850">
                  <c:v>1338.5</c:v>
                </c:pt>
                <c:pt idx="13851">
                  <c:v>1338.51</c:v>
                </c:pt>
                <c:pt idx="13852">
                  <c:v>1338.52</c:v>
                </c:pt>
                <c:pt idx="13853">
                  <c:v>1338.53</c:v>
                </c:pt>
                <c:pt idx="13854">
                  <c:v>1338.54</c:v>
                </c:pt>
                <c:pt idx="13855">
                  <c:v>1338.55</c:v>
                </c:pt>
                <c:pt idx="13856">
                  <c:v>1338.56</c:v>
                </c:pt>
                <c:pt idx="13857">
                  <c:v>1338.57</c:v>
                </c:pt>
                <c:pt idx="13858">
                  <c:v>1338.58</c:v>
                </c:pt>
                <c:pt idx="13859">
                  <c:v>1338.59</c:v>
                </c:pt>
                <c:pt idx="13860">
                  <c:v>1338.6</c:v>
                </c:pt>
                <c:pt idx="13861">
                  <c:v>1338.61</c:v>
                </c:pt>
                <c:pt idx="13862">
                  <c:v>1338.62</c:v>
                </c:pt>
                <c:pt idx="13863">
                  <c:v>1338.63</c:v>
                </c:pt>
                <c:pt idx="13864">
                  <c:v>1338.64</c:v>
                </c:pt>
                <c:pt idx="13865">
                  <c:v>1338.65</c:v>
                </c:pt>
                <c:pt idx="13866">
                  <c:v>1338.66</c:v>
                </c:pt>
                <c:pt idx="13867">
                  <c:v>1338.67</c:v>
                </c:pt>
                <c:pt idx="13868">
                  <c:v>1338.68</c:v>
                </c:pt>
                <c:pt idx="13869">
                  <c:v>1338.69</c:v>
                </c:pt>
                <c:pt idx="13870">
                  <c:v>1338.7</c:v>
                </c:pt>
                <c:pt idx="13871">
                  <c:v>1338.71</c:v>
                </c:pt>
                <c:pt idx="13872">
                  <c:v>1338.72</c:v>
                </c:pt>
                <c:pt idx="13873">
                  <c:v>1338.73</c:v>
                </c:pt>
                <c:pt idx="13874">
                  <c:v>1338.74</c:v>
                </c:pt>
                <c:pt idx="13875">
                  <c:v>1338.75</c:v>
                </c:pt>
                <c:pt idx="13876">
                  <c:v>1338.76</c:v>
                </c:pt>
                <c:pt idx="13877">
                  <c:v>1338.77</c:v>
                </c:pt>
                <c:pt idx="13878">
                  <c:v>1338.78</c:v>
                </c:pt>
                <c:pt idx="13879">
                  <c:v>1338.79</c:v>
                </c:pt>
                <c:pt idx="13880">
                  <c:v>1338.8</c:v>
                </c:pt>
                <c:pt idx="13881">
                  <c:v>1338.81</c:v>
                </c:pt>
                <c:pt idx="13882">
                  <c:v>1338.82</c:v>
                </c:pt>
                <c:pt idx="13883">
                  <c:v>1338.83</c:v>
                </c:pt>
                <c:pt idx="13884">
                  <c:v>1338.84</c:v>
                </c:pt>
                <c:pt idx="13885">
                  <c:v>1338.85</c:v>
                </c:pt>
                <c:pt idx="13886">
                  <c:v>1338.86</c:v>
                </c:pt>
                <c:pt idx="13887">
                  <c:v>1338.87</c:v>
                </c:pt>
                <c:pt idx="13888">
                  <c:v>1338.88</c:v>
                </c:pt>
                <c:pt idx="13889">
                  <c:v>1338.89</c:v>
                </c:pt>
                <c:pt idx="13890">
                  <c:v>1338.9</c:v>
                </c:pt>
                <c:pt idx="13891">
                  <c:v>1338.91</c:v>
                </c:pt>
                <c:pt idx="13892">
                  <c:v>1338.92</c:v>
                </c:pt>
                <c:pt idx="13893">
                  <c:v>1338.93</c:v>
                </c:pt>
                <c:pt idx="13894">
                  <c:v>1338.94</c:v>
                </c:pt>
                <c:pt idx="13895">
                  <c:v>1338.95</c:v>
                </c:pt>
                <c:pt idx="13896">
                  <c:v>1338.96</c:v>
                </c:pt>
                <c:pt idx="13897">
                  <c:v>1338.97</c:v>
                </c:pt>
                <c:pt idx="13898">
                  <c:v>1338.98</c:v>
                </c:pt>
                <c:pt idx="13899">
                  <c:v>1338.99</c:v>
                </c:pt>
                <c:pt idx="13900">
                  <c:v>1339</c:v>
                </c:pt>
                <c:pt idx="13901">
                  <c:v>1339.01</c:v>
                </c:pt>
                <c:pt idx="13902">
                  <c:v>1339.02</c:v>
                </c:pt>
                <c:pt idx="13903">
                  <c:v>1339.03</c:v>
                </c:pt>
                <c:pt idx="13904">
                  <c:v>1339.04</c:v>
                </c:pt>
                <c:pt idx="13905">
                  <c:v>1339.05</c:v>
                </c:pt>
                <c:pt idx="13906">
                  <c:v>1339.06</c:v>
                </c:pt>
                <c:pt idx="13907">
                  <c:v>1339.07</c:v>
                </c:pt>
                <c:pt idx="13908">
                  <c:v>1339.08</c:v>
                </c:pt>
                <c:pt idx="13909">
                  <c:v>1339.09</c:v>
                </c:pt>
                <c:pt idx="13910">
                  <c:v>1339.1</c:v>
                </c:pt>
                <c:pt idx="13911">
                  <c:v>1339.11</c:v>
                </c:pt>
                <c:pt idx="13912">
                  <c:v>1339.12</c:v>
                </c:pt>
                <c:pt idx="13913">
                  <c:v>1339.13</c:v>
                </c:pt>
                <c:pt idx="13914">
                  <c:v>1339.14</c:v>
                </c:pt>
                <c:pt idx="13915">
                  <c:v>1339.15</c:v>
                </c:pt>
                <c:pt idx="13916">
                  <c:v>1339.16</c:v>
                </c:pt>
                <c:pt idx="13917">
                  <c:v>1339.17</c:v>
                </c:pt>
                <c:pt idx="13918">
                  <c:v>1339.18</c:v>
                </c:pt>
                <c:pt idx="13919">
                  <c:v>1339.19</c:v>
                </c:pt>
                <c:pt idx="13920">
                  <c:v>1339.2</c:v>
                </c:pt>
                <c:pt idx="13921">
                  <c:v>1339.21</c:v>
                </c:pt>
                <c:pt idx="13922">
                  <c:v>1339.22</c:v>
                </c:pt>
                <c:pt idx="13923">
                  <c:v>1339.23</c:v>
                </c:pt>
                <c:pt idx="13924">
                  <c:v>1339.24</c:v>
                </c:pt>
                <c:pt idx="13925">
                  <c:v>1339.25</c:v>
                </c:pt>
                <c:pt idx="13926">
                  <c:v>1339.26</c:v>
                </c:pt>
                <c:pt idx="13927">
                  <c:v>1339.27</c:v>
                </c:pt>
                <c:pt idx="13928">
                  <c:v>1339.28</c:v>
                </c:pt>
                <c:pt idx="13929">
                  <c:v>1339.29</c:v>
                </c:pt>
                <c:pt idx="13930">
                  <c:v>1339.3</c:v>
                </c:pt>
                <c:pt idx="13931">
                  <c:v>1339.31</c:v>
                </c:pt>
                <c:pt idx="13932">
                  <c:v>1339.32</c:v>
                </c:pt>
                <c:pt idx="13933">
                  <c:v>1339.33</c:v>
                </c:pt>
                <c:pt idx="13934">
                  <c:v>1339.34</c:v>
                </c:pt>
                <c:pt idx="13935">
                  <c:v>1339.35</c:v>
                </c:pt>
                <c:pt idx="13936">
                  <c:v>1339.36</c:v>
                </c:pt>
                <c:pt idx="13937">
                  <c:v>1339.37</c:v>
                </c:pt>
                <c:pt idx="13938">
                  <c:v>1339.38</c:v>
                </c:pt>
                <c:pt idx="13939">
                  <c:v>1339.39</c:v>
                </c:pt>
                <c:pt idx="13940">
                  <c:v>1339.4</c:v>
                </c:pt>
                <c:pt idx="13941">
                  <c:v>1339.41</c:v>
                </c:pt>
                <c:pt idx="13942">
                  <c:v>1339.42</c:v>
                </c:pt>
                <c:pt idx="13943">
                  <c:v>1339.43</c:v>
                </c:pt>
                <c:pt idx="13944">
                  <c:v>1339.44</c:v>
                </c:pt>
                <c:pt idx="13945">
                  <c:v>1339.45</c:v>
                </c:pt>
                <c:pt idx="13946">
                  <c:v>1339.46</c:v>
                </c:pt>
                <c:pt idx="13947">
                  <c:v>1339.47</c:v>
                </c:pt>
                <c:pt idx="13948">
                  <c:v>1339.48</c:v>
                </c:pt>
                <c:pt idx="13949">
                  <c:v>1339.49</c:v>
                </c:pt>
                <c:pt idx="13950">
                  <c:v>1339.5</c:v>
                </c:pt>
                <c:pt idx="13951">
                  <c:v>1339.51</c:v>
                </c:pt>
                <c:pt idx="13952">
                  <c:v>1339.52</c:v>
                </c:pt>
                <c:pt idx="13953">
                  <c:v>1339.53</c:v>
                </c:pt>
                <c:pt idx="13954">
                  <c:v>1339.54</c:v>
                </c:pt>
                <c:pt idx="13955">
                  <c:v>1339.55</c:v>
                </c:pt>
                <c:pt idx="13956">
                  <c:v>1339.56</c:v>
                </c:pt>
                <c:pt idx="13957">
                  <c:v>1339.57</c:v>
                </c:pt>
                <c:pt idx="13958">
                  <c:v>1339.58</c:v>
                </c:pt>
                <c:pt idx="13959">
                  <c:v>1339.59</c:v>
                </c:pt>
                <c:pt idx="13960">
                  <c:v>1339.6</c:v>
                </c:pt>
                <c:pt idx="13961">
                  <c:v>1339.61</c:v>
                </c:pt>
                <c:pt idx="13962">
                  <c:v>1339.62</c:v>
                </c:pt>
                <c:pt idx="13963">
                  <c:v>1339.63</c:v>
                </c:pt>
                <c:pt idx="13964">
                  <c:v>1339.64</c:v>
                </c:pt>
                <c:pt idx="13965">
                  <c:v>1339.65</c:v>
                </c:pt>
                <c:pt idx="13966">
                  <c:v>1339.66</c:v>
                </c:pt>
                <c:pt idx="13967">
                  <c:v>1339.67</c:v>
                </c:pt>
                <c:pt idx="13968">
                  <c:v>1339.68</c:v>
                </c:pt>
                <c:pt idx="13969">
                  <c:v>1339.69</c:v>
                </c:pt>
                <c:pt idx="13970">
                  <c:v>1339.7</c:v>
                </c:pt>
                <c:pt idx="13971">
                  <c:v>1339.71</c:v>
                </c:pt>
                <c:pt idx="13972">
                  <c:v>1339.72</c:v>
                </c:pt>
                <c:pt idx="13973">
                  <c:v>1339.73</c:v>
                </c:pt>
                <c:pt idx="13974">
                  <c:v>1339.74</c:v>
                </c:pt>
                <c:pt idx="13975">
                  <c:v>1339.75</c:v>
                </c:pt>
                <c:pt idx="13976">
                  <c:v>1339.76</c:v>
                </c:pt>
                <c:pt idx="13977">
                  <c:v>1339.77</c:v>
                </c:pt>
                <c:pt idx="13978">
                  <c:v>1339.78</c:v>
                </c:pt>
                <c:pt idx="13979">
                  <c:v>1339.79</c:v>
                </c:pt>
                <c:pt idx="13980">
                  <c:v>1339.8</c:v>
                </c:pt>
                <c:pt idx="13981">
                  <c:v>1339.81</c:v>
                </c:pt>
                <c:pt idx="13982">
                  <c:v>1339.82</c:v>
                </c:pt>
                <c:pt idx="13983">
                  <c:v>1339.83</c:v>
                </c:pt>
                <c:pt idx="13984">
                  <c:v>1339.84</c:v>
                </c:pt>
                <c:pt idx="13985">
                  <c:v>1339.85</c:v>
                </c:pt>
                <c:pt idx="13986">
                  <c:v>1339.86</c:v>
                </c:pt>
                <c:pt idx="13987">
                  <c:v>1339.87</c:v>
                </c:pt>
                <c:pt idx="13988">
                  <c:v>1339.88</c:v>
                </c:pt>
                <c:pt idx="13989">
                  <c:v>1339.89</c:v>
                </c:pt>
                <c:pt idx="13990">
                  <c:v>1339.9</c:v>
                </c:pt>
                <c:pt idx="13991">
                  <c:v>1339.91</c:v>
                </c:pt>
                <c:pt idx="13992">
                  <c:v>1339.92</c:v>
                </c:pt>
                <c:pt idx="13993">
                  <c:v>1339.93</c:v>
                </c:pt>
                <c:pt idx="13994">
                  <c:v>1339.94</c:v>
                </c:pt>
                <c:pt idx="13995">
                  <c:v>1339.95</c:v>
                </c:pt>
                <c:pt idx="13996">
                  <c:v>1339.96</c:v>
                </c:pt>
                <c:pt idx="13997">
                  <c:v>1339.97</c:v>
                </c:pt>
                <c:pt idx="13998">
                  <c:v>1339.98</c:v>
                </c:pt>
                <c:pt idx="13999">
                  <c:v>1339.99</c:v>
                </c:pt>
                <c:pt idx="14000">
                  <c:v>1340</c:v>
                </c:pt>
                <c:pt idx="14001">
                  <c:v>1340.01</c:v>
                </c:pt>
                <c:pt idx="14002">
                  <c:v>1340.02</c:v>
                </c:pt>
                <c:pt idx="14003">
                  <c:v>1340.03</c:v>
                </c:pt>
                <c:pt idx="14004">
                  <c:v>1340.04</c:v>
                </c:pt>
                <c:pt idx="14005">
                  <c:v>1340.05</c:v>
                </c:pt>
                <c:pt idx="14006">
                  <c:v>1340.06</c:v>
                </c:pt>
                <c:pt idx="14007">
                  <c:v>1340.07</c:v>
                </c:pt>
                <c:pt idx="14008">
                  <c:v>1340.08</c:v>
                </c:pt>
                <c:pt idx="14009">
                  <c:v>1340.09</c:v>
                </c:pt>
                <c:pt idx="14010">
                  <c:v>1340.1</c:v>
                </c:pt>
                <c:pt idx="14011">
                  <c:v>1340.11</c:v>
                </c:pt>
                <c:pt idx="14012">
                  <c:v>1340.12</c:v>
                </c:pt>
                <c:pt idx="14013">
                  <c:v>1340.13</c:v>
                </c:pt>
                <c:pt idx="14014">
                  <c:v>1340.14</c:v>
                </c:pt>
                <c:pt idx="14015">
                  <c:v>1340.15</c:v>
                </c:pt>
                <c:pt idx="14016">
                  <c:v>1340.16</c:v>
                </c:pt>
                <c:pt idx="14017">
                  <c:v>1340.17</c:v>
                </c:pt>
                <c:pt idx="14018">
                  <c:v>1340.18</c:v>
                </c:pt>
                <c:pt idx="14019">
                  <c:v>1340.19</c:v>
                </c:pt>
                <c:pt idx="14020">
                  <c:v>1340.2</c:v>
                </c:pt>
                <c:pt idx="14021">
                  <c:v>1340.21</c:v>
                </c:pt>
                <c:pt idx="14022">
                  <c:v>1340.22</c:v>
                </c:pt>
                <c:pt idx="14023">
                  <c:v>1340.23</c:v>
                </c:pt>
                <c:pt idx="14024">
                  <c:v>1340.24</c:v>
                </c:pt>
                <c:pt idx="14025">
                  <c:v>1340.25</c:v>
                </c:pt>
                <c:pt idx="14026">
                  <c:v>1340.26</c:v>
                </c:pt>
                <c:pt idx="14027">
                  <c:v>1340.27</c:v>
                </c:pt>
                <c:pt idx="14028">
                  <c:v>1340.28</c:v>
                </c:pt>
                <c:pt idx="14029">
                  <c:v>1340.29</c:v>
                </c:pt>
                <c:pt idx="14030">
                  <c:v>1340.3</c:v>
                </c:pt>
                <c:pt idx="14031">
                  <c:v>1340.31</c:v>
                </c:pt>
                <c:pt idx="14032">
                  <c:v>1340.32</c:v>
                </c:pt>
                <c:pt idx="14033">
                  <c:v>1340.33</c:v>
                </c:pt>
                <c:pt idx="14034">
                  <c:v>1340.34</c:v>
                </c:pt>
                <c:pt idx="14035">
                  <c:v>1340.35</c:v>
                </c:pt>
                <c:pt idx="14036">
                  <c:v>1340.36</c:v>
                </c:pt>
                <c:pt idx="14037">
                  <c:v>1340.37</c:v>
                </c:pt>
                <c:pt idx="14038">
                  <c:v>1340.38</c:v>
                </c:pt>
                <c:pt idx="14039">
                  <c:v>1340.39</c:v>
                </c:pt>
                <c:pt idx="14040">
                  <c:v>1340.4</c:v>
                </c:pt>
                <c:pt idx="14041">
                  <c:v>1340.41</c:v>
                </c:pt>
                <c:pt idx="14042">
                  <c:v>1340.42</c:v>
                </c:pt>
                <c:pt idx="14043">
                  <c:v>1340.43</c:v>
                </c:pt>
                <c:pt idx="14044">
                  <c:v>1340.44</c:v>
                </c:pt>
                <c:pt idx="14045">
                  <c:v>1340.45</c:v>
                </c:pt>
                <c:pt idx="14046">
                  <c:v>1340.46</c:v>
                </c:pt>
                <c:pt idx="14047">
                  <c:v>1340.47</c:v>
                </c:pt>
                <c:pt idx="14048">
                  <c:v>1340.48</c:v>
                </c:pt>
                <c:pt idx="14049">
                  <c:v>1340.49</c:v>
                </c:pt>
                <c:pt idx="14050">
                  <c:v>1340.5</c:v>
                </c:pt>
                <c:pt idx="14051">
                  <c:v>1340.51</c:v>
                </c:pt>
                <c:pt idx="14052">
                  <c:v>1340.52</c:v>
                </c:pt>
                <c:pt idx="14053">
                  <c:v>1340.53</c:v>
                </c:pt>
                <c:pt idx="14054">
                  <c:v>1340.54</c:v>
                </c:pt>
                <c:pt idx="14055">
                  <c:v>1340.55</c:v>
                </c:pt>
                <c:pt idx="14056">
                  <c:v>1340.56</c:v>
                </c:pt>
                <c:pt idx="14057">
                  <c:v>1340.57</c:v>
                </c:pt>
                <c:pt idx="14058">
                  <c:v>1340.58</c:v>
                </c:pt>
                <c:pt idx="14059">
                  <c:v>1340.59</c:v>
                </c:pt>
                <c:pt idx="14060">
                  <c:v>1340.6</c:v>
                </c:pt>
                <c:pt idx="14061">
                  <c:v>1340.61</c:v>
                </c:pt>
                <c:pt idx="14062">
                  <c:v>1340.62</c:v>
                </c:pt>
                <c:pt idx="14063">
                  <c:v>1340.63</c:v>
                </c:pt>
                <c:pt idx="14064">
                  <c:v>1340.64</c:v>
                </c:pt>
                <c:pt idx="14065">
                  <c:v>1340.65</c:v>
                </c:pt>
                <c:pt idx="14066">
                  <c:v>1340.66</c:v>
                </c:pt>
                <c:pt idx="14067">
                  <c:v>1340.67</c:v>
                </c:pt>
                <c:pt idx="14068">
                  <c:v>1340.68</c:v>
                </c:pt>
                <c:pt idx="14069">
                  <c:v>1340.69</c:v>
                </c:pt>
                <c:pt idx="14070">
                  <c:v>1340.7</c:v>
                </c:pt>
                <c:pt idx="14071">
                  <c:v>1340.71</c:v>
                </c:pt>
                <c:pt idx="14072">
                  <c:v>1340.72</c:v>
                </c:pt>
                <c:pt idx="14073">
                  <c:v>1340.73</c:v>
                </c:pt>
                <c:pt idx="14074">
                  <c:v>1340.74</c:v>
                </c:pt>
                <c:pt idx="14075">
                  <c:v>1340.75</c:v>
                </c:pt>
                <c:pt idx="14076">
                  <c:v>1340.76</c:v>
                </c:pt>
                <c:pt idx="14077">
                  <c:v>1340.77</c:v>
                </c:pt>
                <c:pt idx="14078">
                  <c:v>1340.78</c:v>
                </c:pt>
                <c:pt idx="14079">
                  <c:v>1340.79</c:v>
                </c:pt>
                <c:pt idx="14080">
                  <c:v>1340.8</c:v>
                </c:pt>
                <c:pt idx="14081">
                  <c:v>1340.81</c:v>
                </c:pt>
                <c:pt idx="14082">
                  <c:v>1340.82</c:v>
                </c:pt>
                <c:pt idx="14083">
                  <c:v>1340.83</c:v>
                </c:pt>
                <c:pt idx="14084">
                  <c:v>1340.84</c:v>
                </c:pt>
                <c:pt idx="14085">
                  <c:v>1340.85</c:v>
                </c:pt>
                <c:pt idx="14086">
                  <c:v>1340.86</c:v>
                </c:pt>
                <c:pt idx="14087">
                  <c:v>1340.87</c:v>
                </c:pt>
                <c:pt idx="14088">
                  <c:v>1340.88</c:v>
                </c:pt>
                <c:pt idx="14089">
                  <c:v>1340.89</c:v>
                </c:pt>
                <c:pt idx="14090">
                  <c:v>1340.9</c:v>
                </c:pt>
                <c:pt idx="14091">
                  <c:v>1340.91</c:v>
                </c:pt>
                <c:pt idx="14092">
                  <c:v>1340.92</c:v>
                </c:pt>
                <c:pt idx="14093">
                  <c:v>1340.93</c:v>
                </c:pt>
                <c:pt idx="14094">
                  <c:v>1340.94</c:v>
                </c:pt>
                <c:pt idx="14095">
                  <c:v>1340.95</c:v>
                </c:pt>
                <c:pt idx="14096">
                  <c:v>1340.96</c:v>
                </c:pt>
                <c:pt idx="14097">
                  <c:v>1340.97</c:v>
                </c:pt>
                <c:pt idx="14098">
                  <c:v>1340.98</c:v>
                </c:pt>
                <c:pt idx="14099">
                  <c:v>1340.99</c:v>
                </c:pt>
                <c:pt idx="14100">
                  <c:v>1341</c:v>
                </c:pt>
                <c:pt idx="14101">
                  <c:v>1341.01</c:v>
                </c:pt>
                <c:pt idx="14102">
                  <c:v>1341.02</c:v>
                </c:pt>
                <c:pt idx="14103">
                  <c:v>1341.03</c:v>
                </c:pt>
                <c:pt idx="14104">
                  <c:v>1341.04</c:v>
                </c:pt>
                <c:pt idx="14105">
                  <c:v>1341.05</c:v>
                </c:pt>
                <c:pt idx="14106">
                  <c:v>1341.06</c:v>
                </c:pt>
                <c:pt idx="14107">
                  <c:v>1341.07</c:v>
                </c:pt>
                <c:pt idx="14108">
                  <c:v>1341.08</c:v>
                </c:pt>
                <c:pt idx="14109">
                  <c:v>1341.09</c:v>
                </c:pt>
                <c:pt idx="14110">
                  <c:v>1341.1</c:v>
                </c:pt>
                <c:pt idx="14111">
                  <c:v>1341.11</c:v>
                </c:pt>
                <c:pt idx="14112">
                  <c:v>1341.12</c:v>
                </c:pt>
                <c:pt idx="14113">
                  <c:v>1341.13</c:v>
                </c:pt>
                <c:pt idx="14114">
                  <c:v>1341.14</c:v>
                </c:pt>
                <c:pt idx="14115">
                  <c:v>1341.15</c:v>
                </c:pt>
                <c:pt idx="14116">
                  <c:v>1341.16</c:v>
                </c:pt>
                <c:pt idx="14117">
                  <c:v>1341.17</c:v>
                </c:pt>
                <c:pt idx="14118">
                  <c:v>1341.18</c:v>
                </c:pt>
                <c:pt idx="14119">
                  <c:v>1341.19</c:v>
                </c:pt>
                <c:pt idx="14120">
                  <c:v>1341.2</c:v>
                </c:pt>
                <c:pt idx="14121">
                  <c:v>1341.21</c:v>
                </c:pt>
                <c:pt idx="14122">
                  <c:v>1341.22</c:v>
                </c:pt>
                <c:pt idx="14123">
                  <c:v>1341.23</c:v>
                </c:pt>
                <c:pt idx="14124">
                  <c:v>1341.24</c:v>
                </c:pt>
                <c:pt idx="14125">
                  <c:v>1341.25</c:v>
                </c:pt>
                <c:pt idx="14126">
                  <c:v>1341.26</c:v>
                </c:pt>
                <c:pt idx="14127">
                  <c:v>1341.27</c:v>
                </c:pt>
                <c:pt idx="14128">
                  <c:v>1341.28</c:v>
                </c:pt>
                <c:pt idx="14129">
                  <c:v>1341.29</c:v>
                </c:pt>
                <c:pt idx="14130">
                  <c:v>1341.3</c:v>
                </c:pt>
                <c:pt idx="14131">
                  <c:v>1341.31</c:v>
                </c:pt>
                <c:pt idx="14132">
                  <c:v>1341.32</c:v>
                </c:pt>
                <c:pt idx="14133">
                  <c:v>1341.33</c:v>
                </c:pt>
                <c:pt idx="14134">
                  <c:v>1341.34</c:v>
                </c:pt>
                <c:pt idx="14135">
                  <c:v>1341.35</c:v>
                </c:pt>
                <c:pt idx="14136">
                  <c:v>1341.36</c:v>
                </c:pt>
                <c:pt idx="14137">
                  <c:v>1341.37</c:v>
                </c:pt>
                <c:pt idx="14138">
                  <c:v>1341.38</c:v>
                </c:pt>
                <c:pt idx="14139">
                  <c:v>1341.39</c:v>
                </c:pt>
                <c:pt idx="14140">
                  <c:v>1341.4</c:v>
                </c:pt>
                <c:pt idx="14141">
                  <c:v>1341.41</c:v>
                </c:pt>
                <c:pt idx="14142">
                  <c:v>1341.42</c:v>
                </c:pt>
                <c:pt idx="14143">
                  <c:v>1341.43</c:v>
                </c:pt>
                <c:pt idx="14144">
                  <c:v>1341.44</c:v>
                </c:pt>
                <c:pt idx="14145">
                  <c:v>1341.45</c:v>
                </c:pt>
                <c:pt idx="14146">
                  <c:v>1341.46</c:v>
                </c:pt>
                <c:pt idx="14147">
                  <c:v>1341.47</c:v>
                </c:pt>
                <c:pt idx="14148">
                  <c:v>1341.48</c:v>
                </c:pt>
                <c:pt idx="14149">
                  <c:v>1341.49</c:v>
                </c:pt>
                <c:pt idx="14150">
                  <c:v>1341.5</c:v>
                </c:pt>
                <c:pt idx="14151">
                  <c:v>1341.51</c:v>
                </c:pt>
                <c:pt idx="14152">
                  <c:v>1341.52</c:v>
                </c:pt>
                <c:pt idx="14153">
                  <c:v>1341.53</c:v>
                </c:pt>
                <c:pt idx="14154">
                  <c:v>1341.54</c:v>
                </c:pt>
                <c:pt idx="14155">
                  <c:v>1341.55</c:v>
                </c:pt>
                <c:pt idx="14156">
                  <c:v>1341.56</c:v>
                </c:pt>
                <c:pt idx="14157">
                  <c:v>1341.57</c:v>
                </c:pt>
                <c:pt idx="14158">
                  <c:v>1341.58</c:v>
                </c:pt>
                <c:pt idx="14159">
                  <c:v>1341.59</c:v>
                </c:pt>
                <c:pt idx="14160">
                  <c:v>1341.6</c:v>
                </c:pt>
                <c:pt idx="14161">
                  <c:v>1341.61</c:v>
                </c:pt>
                <c:pt idx="14162">
                  <c:v>1341.62</c:v>
                </c:pt>
                <c:pt idx="14163">
                  <c:v>1341.63</c:v>
                </c:pt>
                <c:pt idx="14164">
                  <c:v>1341.64</c:v>
                </c:pt>
                <c:pt idx="14165">
                  <c:v>1341.65</c:v>
                </c:pt>
                <c:pt idx="14166">
                  <c:v>1341.66</c:v>
                </c:pt>
                <c:pt idx="14167">
                  <c:v>1341.67</c:v>
                </c:pt>
                <c:pt idx="14168">
                  <c:v>1341.68</c:v>
                </c:pt>
                <c:pt idx="14169">
                  <c:v>1341.69</c:v>
                </c:pt>
                <c:pt idx="14170">
                  <c:v>1341.7</c:v>
                </c:pt>
                <c:pt idx="14171">
                  <c:v>1341.71</c:v>
                </c:pt>
                <c:pt idx="14172">
                  <c:v>1341.72</c:v>
                </c:pt>
                <c:pt idx="14173">
                  <c:v>1341.73</c:v>
                </c:pt>
                <c:pt idx="14174">
                  <c:v>1341.74</c:v>
                </c:pt>
                <c:pt idx="14175">
                  <c:v>1341.75</c:v>
                </c:pt>
                <c:pt idx="14176">
                  <c:v>1341.76</c:v>
                </c:pt>
                <c:pt idx="14177">
                  <c:v>1341.77</c:v>
                </c:pt>
                <c:pt idx="14178">
                  <c:v>1341.78</c:v>
                </c:pt>
                <c:pt idx="14179">
                  <c:v>1341.79</c:v>
                </c:pt>
                <c:pt idx="14180">
                  <c:v>1341.8</c:v>
                </c:pt>
                <c:pt idx="14181">
                  <c:v>1341.81</c:v>
                </c:pt>
                <c:pt idx="14182">
                  <c:v>1341.82</c:v>
                </c:pt>
                <c:pt idx="14183">
                  <c:v>1341.83</c:v>
                </c:pt>
                <c:pt idx="14184">
                  <c:v>1341.84</c:v>
                </c:pt>
                <c:pt idx="14185">
                  <c:v>1341.85</c:v>
                </c:pt>
                <c:pt idx="14186">
                  <c:v>1341.86</c:v>
                </c:pt>
                <c:pt idx="14187">
                  <c:v>1341.87</c:v>
                </c:pt>
                <c:pt idx="14188">
                  <c:v>1341.88</c:v>
                </c:pt>
                <c:pt idx="14189">
                  <c:v>1341.89</c:v>
                </c:pt>
                <c:pt idx="14190">
                  <c:v>1341.9</c:v>
                </c:pt>
                <c:pt idx="14191">
                  <c:v>1341.91</c:v>
                </c:pt>
                <c:pt idx="14192">
                  <c:v>1341.92</c:v>
                </c:pt>
                <c:pt idx="14193">
                  <c:v>1341.93</c:v>
                </c:pt>
                <c:pt idx="14194">
                  <c:v>1341.94</c:v>
                </c:pt>
                <c:pt idx="14195">
                  <c:v>1341.95</c:v>
                </c:pt>
                <c:pt idx="14196">
                  <c:v>1341.96</c:v>
                </c:pt>
                <c:pt idx="14197">
                  <c:v>1341.97</c:v>
                </c:pt>
                <c:pt idx="14198">
                  <c:v>1341.98</c:v>
                </c:pt>
                <c:pt idx="14199">
                  <c:v>1341.99</c:v>
                </c:pt>
                <c:pt idx="14200">
                  <c:v>1342</c:v>
                </c:pt>
                <c:pt idx="14201">
                  <c:v>1342.01</c:v>
                </c:pt>
                <c:pt idx="14202">
                  <c:v>1342.02</c:v>
                </c:pt>
                <c:pt idx="14203">
                  <c:v>1342.03</c:v>
                </c:pt>
                <c:pt idx="14204">
                  <c:v>1342.04</c:v>
                </c:pt>
                <c:pt idx="14205">
                  <c:v>1342.05</c:v>
                </c:pt>
                <c:pt idx="14206">
                  <c:v>1342.06</c:v>
                </c:pt>
                <c:pt idx="14207">
                  <c:v>1342.07</c:v>
                </c:pt>
                <c:pt idx="14208">
                  <c:v>1342.08</c:v>
                </c:pt>
                <c:pt idx="14209">
                  <c:v>1342.09</c:v>
                </c:pt>
                <c:pt idx="14210">
                  <c:v>1342.1</c:v>
                </c:pt>
                <c:pt idx="14211">
                  <c:v>1342.11</c:v>
                </c:pt>
                <c:pt idx="14212">
                  <c:v>1342.12</c:v>
                </c:pt>
                <c:pt idx="14213">
                  <c:v>1342.13</c:v>
                </c:pt>
                <c:pt idx="14214">
                  <c:v>1342.14</c:v>
                </c:pt>
                <c:pt idx="14215">
                  <c:v>1342.15</c:v>
                </c:pt>
                <c:pt idx="14216">
                  <c:v>1342.16</c:v>
                </c:pt>
                <c:pt idx="14217">
                  <c:v>1342.17</c:v>
                </c:pt>
                <c:pt idx="14218">
                  <c:v>1342.18</c:v>
                </c:pt>
                <c:pt idx="14219">
                  <c:v>1342.19</c:v>
                </c:pt>
                <c:pt idx="14220">
                  <c:v>1342.2</c:v>
                </c:pt>
                <c:pt idx="14221">
                  <c:v>1342.21</c:v>
                </c:pt>
                <c:pt idx="14222">
                  <c:v>1342.22</c:v>
                </c:pt>
                <c:pt idx="14223">
                  <c:v>1342.23</c:v>
                </c:pt>
                <c:pt idx="14224">
                  <c:v>1342.24</c:v>
                </c:pt>
                <c:pt idx="14225">
                  <c:v>1342.25</c:v>
                </c:pt>
                <c:pt idx="14226">
                  <c:v>1342.26</c:v>
                </c:pt>
                <c:pt idx="14227">
                  <c:v>1342.27</c:v>
                </c:pt>
                <c:pt idx="14228">
                  <c:v>1342.28</c:v>
                </c:pt>
                <c:pt idx="14229">
                  <c:v>1342.29</c:v>
                </c:pt>
                <c:pt idx="14230">
                  <c:v>1342.3</c:v>
                </c:pt>
                <c:pt idx="14231">
                  <c:v>1342.31</c:v>
                </c:pt>
                <c:pt idx="14232">
                  <c:v>1342.32</c:v>
                </c:pt>
                <c:pt idx="14233">
                  <c:v>1342.33</c:v>
                </c:pt>
                <c:pt idx="14234">
                  <c:v>1342.34</c:v>
                </c:pt>
                <c:pt idx="14235">
                  <c:v>1342.35</c:v>
                </c:pt>
                <c:pt idx="14236">
                  <c:v>1342.36</c:v>
                </c:pt>
                <c:pt idx="14237">
                  <c:v>1342.37</c:v>
                </c:pt>
                <c:pt idx="14238">
                  <c:v>1342.38</c:v>
                </c:pt>
                <c:pt idx="14239">
                  <c:v>1342.39</c:v>
                </c:pt>
                <c:pt idx="14240">
                  <c:v>1342.4</c:v>
                </c:pt>
                <c:pt idx="14241">
                  <c:v>1342.41</c:v>
                </c:pt>
                <c:pt idx="14242">
                  <c:v>1342.42</c:v>
                </c:pt>
                <c:pt idx="14243">
                  <c:v>1342.43</c:v>
                </c:pt>
                <c:pt idx="14244">
                  <c:v>1342.44</c:v>
                </c:pt>
                <c:pt idx="14245">
                  <c:v>1342.45</c:v>
                </c:pt>
                <c:pt idx="14246">
                  <c:v>1342.46</c:v>
                </c:pt>
                <c:pt idx="14247">
                  <c:v>1342.47</c:v>
                </c:pt>
                <c:pt idx="14248">
                  <c:v>1342.48</c:v>
                </c:pt>
                <c:pt idx="14249">
                  <c:v>1342.49</c:v>
                </c:pt>
                <c:pt idx="14250">
                  <c:v>1342.5</c:v>
                </c:pt>
                <c:pt idx="14251">
                  <c:v>1342.51</c:v>
                </c:pt>
                <c:pt idx="14252">
                  <c:v>1342.52</c:v>
                </c:pt>
                <c:pt idx="14253">
                  <c:v>1342.53</c:v>
                </c:pt>
                <c:pt idx="14254">
                  <c:v>1342.54</c:v>
                </c:pt>
                <c:pt idx="14255">
                  <c:v>1342.55</c:v>
                </c:pt>
                <c:pt idx="14256">
                  <c:v>1342.56</c:v>
                </c:pt>
                <c:pt idx="14257">
                  <c:v>1342.57</c:v>
                </c:pt>
                <c:pt idx="14258">
                  <c:v>1342.58</c:v>
                </c:pt>
                <c:pt idx="14259">
                  <c:v>1342.59</c:v>
                </c:pt>
                <c:pt idx="14260">
                  <c:v>1342.6</c:v>
                </c:pt>
                <c:pt idx="14261">
                  <c:v>1342.61</c:v>
                </c:pt>
                <c:pt idx="14262">
                  <c:v>1342.62</c:v>
                </c:pt>
                <c:pt idx="14263">
                  <c:v>1342.63</c:v>
                </c:pt>
                <c:pt idx="14264">
                  <c:v>1342.64</c:v>
                </c:pt>
                <c:pt idx="14265">
                  <c:v>1342.65</c:v>
                </c:pt>
                <c:pt idx="14266">
                  <c:v>1342.66</c:v>
                </c:pt>
                <c:pt idx="14267">
                  <c:v>1342.67</c:v>
                </c:pt>
                <c:pt idx="14268">
                  <c:v>1342.68</c:v>
                </c:pt>
                <c:pt idx="14269">
                  <c:v>1342.69</c:v>
                </c:pt>
                <c:pt idx="14270">
                  <c:v>1342.7</c:v>
                </c:pt>
                <c:pt idx="14271">
                  <c:v>1342.71</c:v>
                </c:pt>
                <c:pt idx="14272">
                  <c:v>1342.72</c:v>
                </c:pt>
                <c:pt idx="14273">
                  <c:v>1342.73</c:v>
                </c:pt>
                <c:pt idx="14274">
                  <c:v>1342.74</c:v>
                </c:pt>
                <c:pt idx="14275">
                  <c:v>1342.75</c:v>
                </c:pt>
                <c:pt idx="14276">
                  <c:v>1342.76</c:v>
                </c:pt>
                <c:pt idx="14277">
                  <c:v>1342.77</c:v>
                </c:pt>
                <c:pt idx="14278">
                  <c:v>1342.78</c:v>
                </c:pt>
                <c:pt idx="14279">
                  <c:v>1342.79</c:v>
                </c:pt>
                <c:pt idx="14280">
                  <c:v>1342.8</c:v>
                </c:pt>
                <c:pt idx="14281">
                  <c:v>1342.81</c:v>
                </c:pt>
                <c:pt idx="14282">
                  <c:v>1342.82</c:v>
                </c:pt>
                <c:pt idx="14283">
                  <c:v>1342.83</c:v>
                </c:pt>
                <c:pt idx="14284">
                  <c:v>1342.84</c:v>
                </c:pt>
                <c:pt idx="14285">
                  <c:v>1342.85</c:v>
                </c:pt>
                <c:pt idx="14286">
                  <c:v>1342.86</c:v>
                </c:pt>
                <c:pt idx="14287">
                  <c:v>1342.87</c:v>
                </c:pt>
                <c:pt idx="14288">
                  <c:v>1342.88</c:v>
                </c:pt>
                <c:pt idx="14289">
                  <c:v>1342.89</c:v>
                </c:pt>
                <c:pt idx="14290">
                  <c:v>1342.9</c:v>
                </c:pt>
                <c:pt idx="14291">
                  <c:v>1342.91</c:v>
                </c:pt>
                <c:pt idx="14292">
                  <c:v>1342.92</c:v>
                </c:pt>
                <c:pt idx="14293">
                  <c:v>1342.93</c:v>
                </c:pt>
                <c:pt idx="14294">
                  <c:v>1342.94</c:v>
                </c:pt>
                <c:pt idx="14295">
                  <c:v>1342.95</c:v>
                </c:pt>
                <c:pt idx="14296">
                  <c:v>1342.96</c:v>
                </c:pt>
                <c:pt idx="14297">
                  <c:v>1342.97</c:v>
                </c:pt>
                <c:pt idx="14298">
                  <c:v>1342.98</c:v>
                </c:pt>
                <c:pt idx="14299">
                  <c:v>1342.99</c:v>
                </c:pt>
                <c:pt idx="14300">
                  <c:v>1343</c:v>
                </c:pt>
                <c:pt idx="14301">
                  <c:v>1343.01</c:v>
                </c:pt>
                <c:pt idx="14302">
                  <c:v>1343.02</c:v>
                </c:pt>
                <c:pt idx="14303">
                  <c:v>1343.03</c:v>
                </c:pt>
                <c:pt idx="14304">
                  <c:v>1343.04</c:v>
                </c:pt>
                <c:pt idx="14305">
                  <c:v>1343.05</c:v>
                </c:pt>
                <c:pt idx="14306">
                  <c:v>1343.06</c:v>
                </c:pt>
                <c:pt idx="14307">
                  <c:v>1343.07</c:v>
                </c:pt>
                <c:pt idx="14308">
                  <c:v>1343.08</c:v>
                </c:pt>
                <c:pt idx="14309">
                  <c:v>1343.09</c:v>
                </c:pt>
                <c:pt idx="14310">
                  <c:v>1343.1</c:v>
                </c:pt>
                <c:pt idx="14311">
                  <c:v>1343.11</c:v>
                </c:pt>
                <c:pt idx="14312">
                  <c:v>1343.12</c:v>
                </c:pt>
                <c:pt idx="14313">
                  <c:v>1343.13</c:v>
                </c:pt>
                <c:pt idx="14314">
                  <c:v>1343.14</c:v>
                </c:pt>
                <c:pt idx="14315">
                  <c:v>1343.15</c:v>
                </c:pt>
                <c:pt idx="14316">
                  <c:v>1343.16</c:v>
                </c:pt>
                <c:pt idx="14317">
                  <c:v>1343.17</c:v>
                </c:pt>
                <c:pt idx="14318">
                  <c:v>1343.18</c:v>
                </c:pt>
                <c:pt idx="14319">
                  <c:v>1343.19</c:v>
                </c:pt>
                <c:pt idx="14320">
                  <c:v>1343.2</c:v>
                </c:pt>
                <c:pt idx="14321">
                  <c:v>1343.21</c:v>
                </c:pt>
                <c:pt idx="14322">
                  <c:v>1343.22</c:v>
                </c:pt>
                <c:pt idx="14323">
                  <c:v>1343.23</c:v>
                </c:pt>
                <c:pt idx="14324">
                  <c:v>1343.24</c:v>
                </c:pt>
                <c:pt idx="14325">
                  <c:v>1343.25</c:v>
                </c:pt>
                <c:pt idx="14326">
                  <c:v>1343.26</c:v>
                </c:pt>
                <c:pt idx="14327">
                  <c:v>1343.27</c:v>
                </c:pt>
                <c:pt idx="14328">
                  <c:v>1343.28</c:v>
                </c:pt>
                <c:pt idx="14329">
                  <c:v>1343.29</c:v>
                </c:pt>
                <c:pt idx="14330">
                  <c:v>1343.3</c:v>
                </c:pt>
                <c:pt idx="14331">
                  <c:v>1343.31</c:v>
                </c:pt>
                <c:pt idx="14332">
                  <c:v>1343.32</c:v>
                </c:pt>
                <c:pt idx="14333">
                  <c:v>1343.33</c:v>
                </c:pt>
                <c:pt idx="14334">
                  <c:v>1343.34</c:v>
                </c:pt>
                <c:pt idx="14335">
                  <c:v>1343.35</c:v>
                </c:pt>
                <c:pt idx="14336">
                  <c:v>1343.36</c:v>
                </c:pt>
                <c:pt idx="14337">
                  <c:v>1343.37</c:v>
                </c:pt>
                <c:pt idx="14338">
                  <c:v>1343.38</c:v>
                </c:pt>
                <c:pt idx="14339">
                  <c:v>1343.39</c:v>
                </c:pt>
                <c:pt idx="14340">
                  <c:v>1343.4</c:v>
                </c:pt>
                <c:pt idx="14341">
                  <c:v>1343.41</c:v>
                </c:pt>
                <c:pt idx="14342">
                  <c:v>1343.42</c:v>
                </c:pt>
                <c:pt idx="14343">
                  <c:v>1343.43</c:v>
                </c:pt>
                <c:pt idx="14344">
                  <c:v>1343.44</c:v>
                </c:pt>
                <c:pt idx="14345">
                  <c:v>1343.45</c:v>
                </c:pt>
                <c:pt idx="14346">
                  <c:v>1343.46</c:v>
                </c:pt>
                <c:pt idx="14347">
                  <c:v>1343.47</c:v>
                </c:pt>
                <c:pt idx="14348">
                  <c:v>1343.48</c:v>
                </c:pt>
                <c:pt idx="14349">
                  <c:v>1343.49</c:v>
                </c:pt>
                <c:pt idx="14350">
                  <c:v>1343.5</c:v>
                </c:pt>
                <c:pt idx="14351">
                  <c:v>1343.51</c:v>
                </c:pt>
                <c:pt idx="14352">
                  <c:v>1343.52</c:v>
                </c:pt>
                <c:pt idx="14353">
                  <c:v>1343.53</c:v>
                </c:pt>
                <c:pt idx="14354">
                  <c:v>1343.54</c:v>
                </c:pt>
                <c:pt idx="14355">
                  <c:v>1343.55</c:v>
                </c:pt>
                <c:pt idx="14356">
                  <c:v>1343.56</c:v>
                </c:pt>
                <c:pt idx="14357">
                  <c:v>1343.57</c:v>
                </c:pt>
                <c:pt idx="14358">
                  <c:v>1343.58</c:v>
                </c:pt>
                <c:pt idx="14359">
                  <c:v>1343.59</c:v>
                </c:pt>
                <c:pt idx="14360">
                  <c:v>1343.6</c:v>
                </c:pt>
                <c:pt idx="14361">
                  <c:v>1343.61</c:v>
                </c:pt>
                <c:pt idx="14362">
                  <c:v>1343.62</c:v>
                </c:pt>
                <c:pt idx="14363">
                  <c:v>1343.63</c:v>
                </c:pt>
                <c:pt idx="14364">
                  <c:v>1343.64</c:v>
                </c:pt>
                <c:pt idx="14365">
                  <c:v>1343.65</c:v>
                </c:pt>
                <c:pt idx="14366">
                  <c:v>1343.66</c:v>
                </c:pt>
                <c:pt idx="14367">
                  <c:v>1343.67</c:v>
                </c:pt>
                <c:pt idx="14368">
                  <c:v>1343.68</c:v>
                </c:pt>
                <c:pt idx="14369">
                  <c:v>1343.69</c:v>
                </c:pt>
                <c:pt idx="14370">
                  <c:v>1343.7</c:v>
                </c:pt>
                <c:pt idx="14371">
                  <c:v>1343.71</c:v>
                </c:pt>
                <c:pt idx="14372">
                  <c:v>1343.72</c:v>
                </c:pt>
                <c:pt idx="14373">
                  <c:v>1343.73</c:v>
                </c:pt>
                <c:pt idx="14374">
                  <c:v>1343.74</c:v>
                </c:pt>
                <c:pt idx="14375">
                  <c:v>1343.75</c:v>
                </c:pt>
                <c:pt idx="14376">
                  <c:v>1343.76</c:v>
                </c:pt>
                <c:pt idx="14377">
                  <c:v>1343.77</c:v>
                </c:pt>
                <c:pt idx="14378">
                  <c:v>1343.78</c:v>
                </c:pt>
                <c:pt idx="14379">
                  <c:v>1343.79</c:v>
                </c:pt>
                <c:pt idx="14380">
                  <c:v>1343.8</c:v>
                </c:pt>
                <c:pt idx="14381">
                  <c:v>1343.81</c:v>
                </c:pt>
                <c:pt idx="14382">
                  <c:v>1343.82</c:v>
                </c:pt>
                <c:pt idx="14383">
                  <c:v>1343.83</c:v>
                </c:pt>
                <c:pt idx="14384">
                  <c:v>1343.84</c:v>
                </c:pt>
                <c:pt idx="14385">
                  <c:v>1343.85</c:v>
                </c:pt>
                <c:pt idx="14386">
                  <c:v>1343.86</c:v>
                </c:pt>
                <c:pt idx="14387">
                  <c:v>1343.87</c:v>
                </c:pt>
                <c:pt idx="14388">
                  <c:v>1343.88</c:v>
                </c:pt>
                <c:pt idx="14389">
                  <c:v>1343.89</c:v>
                </c:pt>
                <c:pt idx="14390">
                  <c:v>1343.9</c:v>
                </c:pt>
                <c:pt idx="14391">
                  <c:v>1343.91</c:v>
                </c:pt>
                <c:pt idx="14392">
                  <c:v>1343.92</c:v>
                </c:pt>
                <c:pt idx="14393">
                  <c:v>1343.93</c:v>
                </c:pt>
                <c:pt idx="14394">
                  <c:v>1343.94</c:v>
                </c:pt>
                <c:pt idx="14395">
                  <c:v>1343.95</c:v>
                </c:pt>
                <c:pt idx="14396">
                  <c:v>1343.96</c:v>
                </c:pt>
                <c:pt idx="14397">
                  <c:v>1343.97</c:v>
                </c:pt>
                <c:pt idx="14398">
                  <c:v>1343.98</c:v>
                </c:pt>
                <c:pt idx="14399">
                  <c:v>1343.99</c:v>
                </c:pt>
                <c:pt idx="14400">
                  <c:v>1344</c:v>
                </c:pt>
                <c:pt idx="14401">
                  <c:v>1344.01</c:v>
                </c:pt>
                <c:pt idx="14402">
                  <c:v>1344.02</c:v>
                </c:pt>
                <c:pt idx="14403">
                  <c:v>1344.03</c:v>
                </c:pt>
                <c:pt idx="14404">
                  <c:v>1344.04</c:v>
                </c:pt>
                <c:pt idx="14405">
                  <c:v>1344.05</c:v>
                </c:pt>
                <c:pt idx="14406">
                  <c:v>1344.06</c:v>
                </c:pt>
                <c:pt idx="14407">
                  <c:v>1344.07</c:v>
                </c:pt>
                <c:pt idx="14408">
                  <c:v>1344.08</c:v>
                </c:pt>
                <c:pt idx="14409">
                  <c:v>1344.09</c:v>
                </c:pt>
                <c:pt idx="14410">
                  <c:v>1344.1</c:v>
                </c:pt>
                <c:pt idx="14411">
                  <c:v>1344.11</c:v>
                </c:pt>
                <c:pt idx="14412">
                  <c:v>1344.12</c:v>
                </c:pt>
                <c:pt idx="14413">
                  <c:v>1344.13</c:v>
                </c:pt>
                <c:pt idx="14414">
                  <c:v>1344.14</c:v>
                </c:pt>
                <c:pt idx="14415">
                  <c:v>1344.15</c:v>
                </c:pt>
                <c:pt idx="14416">
                  <c:v>1344.16</c:v>
                </c:pt>
                <c:pt idx="14417">
                  <c:v>1344.17</c:v>
                </c:pt>
                <c:pt idx="14418">
                  <c:v>1344.18</c:v>
                </c:pt>
                <c:pt idx="14419">
                  <c:v>1344.19</c:v>
                </c:pt>
                <c:pt idx="14420">
                  <c:v>1344.2</c:v>
                </c:pt>
                <c:pt idx="14421">
                  <c:v>1344.21</c:v>
                </c:pt>
                <c:pt idx="14422">
                  <c:v>1344.22</c:v>
                </c:pt>
                <c:pt idx="14423">
                  <c:v>1344.23</c:v>
                </c:pt>
                <c:pt idx="14424">
                  <c:v>1344.24</c:v>
                </c:pt>
                <c:pt idx="14425">
                  <c:v>1344.25</c:v>
                </c:pt>
                <c:pt idx="14426">
                  <c:v>1344.26</c:v>
                </c:pt>
                <c:pt idx="14427">
                  <c:v>1344.27</c:v>
                </c:pt>
                <c:pt idx="14428">
                  <c:v>1344.28</c:v>
                </c:pt>
                <c:pt idx="14429">
                  <c:v>1344.29</c:v>
                </c:pt>
                <c:pt idx="14430">
                  <c:v>1344.3</c:v>
                </c:pt>
                <c:pt idx="14431">
                  <c:v>1344.31</c:v>
                </c:pt>
                <c:pt idx="14432">
                  <c:v>1344.32</c:v>
                </c:pt>
                <c:pt idx="14433">
                  <c:v>1344.33</c:v>
                </c:pt>
                <c:pt idx="14434">
                  <c:v>1344.34</c:v>
                </c:pt>
                <c:pt idx="14435">
                  <c:v>1344.35</c:v>
                </c:pt>
                <c:pt idx="14436">
                  <c:v>1344.36</c:v>
                </c:pt>
                <c:pt idx="14437">
                  <c:v>1344.37</c:v>
                </c:pt>
                <c:pt idx="14438">
                  <c:v>1344.38</c:v>
                </c:pt>
                <c:pt idx="14439">
                  <c:v>1344.39</c:v>
                </c:pt>
                <c:pt idx="14440">
                  <c:v>1344.4</c:v>
                </c:pt>
                <c:pt idx="14441">
                  <c:v>1344.41</c:v>
                </c:pt>
                <c:pt idx="14442">
                  <c:v>1344.42</c:v>
                </c:pt>
                <c:pt idx="14443">
                  <c:v>1344.43</c:v>
                </c:pt>
                <c:pt idx="14444">
                  <c:v>1344.44</c:v>
                </c:pt>
                <c:pt idx="14445">
                  <c:v>1344.45</c:v>
                </c:pt>
                <c:pt idx="14446">
                  <c:v>1344.46</c:v>
                </c:pt>
                <c:pt idx="14447">
                  <c:v>1344.47</c:v>
                </c:pt>
                <c:pt idx="14448">
                  <c:v>1344.48</c:v>
                </c:pt>
                <c:pt idx="14449">
                  <c:v>1344.49</c:v>
                </c:pt>
                <c:pt idx="14450">
                  <c:v>1344.5</c:v>
                </c:pt>
                <c:pt idx="14451">
                  <c:v>1344.51</c:v>
                </c:pt>
                <c:pt idx="14452">
                  <c:v>1344.52</c:v>
                </c:pt>
                <c:pt idx="14453">
                  <c:v>1344.53</c:v>
                </c:pt>
                <c:pt idx="14454">
                  <c:v>1344.54</c:v>
                </c:pt>
                <c:pt idx="14455">
                  <c:v>1344.55</c:v>
                </c:pt>
                <c:pt idx="14456">
                  <c:v>1344.56</c:v>
                </c:pt>
                <c:pt idx="14457">
                  <c:v>1344.57</c:v>
                </c:pt>
                <c:pt idx="14458">
                  <c:v>1344.58</c:v>
                </c:pt>
                <c:pt idx="14459">
                  <c:v>1344.59</c:v>
                </c:pt>
                <c:pt idx="14460">
                  <c:v>1344.6</c:v>
                </c:pt>
                <c:pt idx="14461">
                  <c:v>1344.61</c:v>
                </c:pt>
                <c:pt idx="14462">
                  <c:v>1344.62</c:v>
                </c:pt>
                <c:pt idx="14463">
                  <c:v>1344.63</c:v>
                </c:pt>
                <c:pt idx="14464">
                  <c:v>1344.64</c:v>
                </c:pt>
                <c:pt idx="14465">
                  <c:v>1344.65</c:v>
                </c:pt>
                <c:pt idx="14466">
                  <c:v>1344.66</c:v>
                </c:pt>
                <c:pt idx="14467">
                  <c:v>1344.67</c:v>
                </c:pt>
                <c:pt idx="14468">
                  <c:v>1344.68</c:v>
                </c:pt>
                <c:pt idx="14469">
                  <c:v>1344.69</c:v>
                </c:pt>
                <c:pt idx="14470">
                  <c:v>1344.7</c:v>
                </c:pt>
                <c:pt idx="14471">
                  <c:v>1344.71</c:v>
                </c:pt>
                <c:pt idx="14472">
                  <c:v>1344.72</c:v>
                </c:pt>
                <c:pt idx="14473">
                  <c:v>1344.73</c:v>
                </c:pt>
                <c:pt idx="14474">
                  <c:v>1344.74</c:v>
                </c:pt>
                <c:pt idx="14475">
                  <c:v>1344.75</c:v>
                </c:pt>
                <c:pt idx="14476">
                  <c:v>1344.76</c:v>
                </c:pt>
                <c:pt idx="14477">
                  <c:v>1344.77</c:v>
                </c:pt>
                <c:pt idx="14478">
                  <c:v>1344.78</c:v>
                </c:pt>
                <c:pt idx="14479">
                  <c:v>1344.79</c:v>
                </c:pt>
                <c:pt idx="14480">
                  <c:v>1344.8</c:v>
                </c:pt>
                <c:pt idx="14481">
                  <c:v>1344.81</c:v>
                </c:pt>
                <c:pt idx="14482">
                  <c:v>1344.82</c:v>
                </c:pt>
                <c:pt idx="14483">
                  <c:v>1344.83</c:v>
                </c:pt>
                <c:pt idx="14484">
                  <c:v>1344.84</c:v>
                </c:pt>
                <c:pt idx="14485">
                  <c:v>1344.85</c:v>
                </c:pt>
                <c:pt idx="14486">
                  <c:v>1344.86</c:v>
                </c:pt>
                <c:pt idx="14487">
                  <c:v>1344.87</c:v>
                </c:pt>
                <c:pt idx="14488">
                  <c:v>1344.88</c:v>
                </c:pt>
                <c:pt idx="14489">
                  <c:v>1344.89</c:v>
                </c:pt>
                <c:pt idx="14490">
                  <c:v>1344.9</c:v>
                </c:pt>
                <c:pt idx="14491">
                  <c:v>1344.91</c:v>
                </c:pt>
                <c:pt idx="14492">
                  <c:v>1344.92</c:v>
                </c:pt>
                <c:pt idx="14493">
                  <c:v>1344.93</c:v>
                </c:pt>
                <c:pt idx="14494">
                  <c:v>1344.94</c:v>
                </c:pt>
                <c:pt idx="14495">
                  <c:v>1344.95</c:v>
                </c:pt>
                <c:pt idx="14496">
                  <c:v>1344.96</c:v>
                </c:pt>
                <c:pt idx="14497">
                  <c:v>1344.97</c:v>
                </c:pt>
                <c:pt idx="14498">
                  <c:v>1344.98</c:v>
                </c:pt>
                <c:pt idx="14499">
                  <c:v>1344.99</c:v>
                </c:pt>
                <c:pt idx="14500">
                  <c:v>1345</c:v>
                </c:pt>
                <c:pt idx="14501">
                  <c:v>1345.01</c:v>
                </c:pt>
                <c:pt idx="14502">
                  <c:v>1345.02</c:v>
                </c:pt>
                <c:pt idx="14503">
                  <c:v>1345.03</c:v>
                </c:pt>
                <c:pt idx="14504">
                  <c:v>1345.04</c:v>
                </c:pt>
                <c:pt idx="14505">
                  <c:v>1345.05</c:v>
                </c:pt>
                <c:pt idx="14506">
                  <c:v>1345.06</c:v>
                </c:pt>
                <c:pt idx="14507">
                  <c:v>1345.07</c:v>
                </c:pt>
                <c:pt idx="14508">
                  <c:v>1345.08</c:v>
                </c:pt>
                <c:pt idx="14509">
                  <c:v>1345.09</c:v>
                </c:pt>
                <c:pt idx="14510">
                  <c:v>1345.1</c:v>
                </c:pt>
                <c:pt idx="14511">
                  <c:v>1345.11</c:v>
                </c:pt>
                <c:pt idx="14512">
                  <c:v>1345.12</c:v>
                </c:pt>
                <c:pt idx="14513">
                  <c:v>1345.13</c:v>
                </c:pt>
                <c:pt idx="14514">
                  <c:v>1345.14</c:v>
                </c:pt>
                <c:pt idx="14515">
                  <c:v>1345.15</c:v>
                </c:pt>
                <c:pt idx="14516">
                  <c:v>1345.16</c:v>
                </c:pt>
                <c:pt idx="14517">
                  <c:v>1345.17</c:v>
                </c:pt>
                <c:pt idx="14518">
                  <c:v>1345.18</c:v>
                </c:pt>
                <c:pt idx="14519">
                  <c:v>1345.19</c:v>
                </c:pt>
                <c:pt idx="14520">
                  <c:v>1345.2</c:v>
                </c:pt>
                <c:pt idx="14521">
                  <c:v>1345.21</c:v>
                </c:pt>
                <c:pt idx="14522">
                  <c:v>1345.22</c:v>
                </c:pt>
                <c:pt idx="14523">
                  <c:v>1345.23</c:v>
                </c:pt>
                <c:pt idx="14524">
                  <c:v>1345.24</c:v>
                </c:pt>
                <c:pt idx="14525">
                  <c:v>1345.25</c:v>
                </c:pt>
                <c:pt idx="14526">
                  <c:v>1345.26</c:v>
                </c:pt>
                <c:pt idx="14527">
                  <c:v>1345.27</c:v>
                </c:pt>
                <c:pt idx="14528">
                  <c:v>1345.28</c:v>
                </c:pt>
                <c:pt idx="14529">
                  <c:v>1345.29</c:v>
                </c:pt>
                <c:pt idx="14530">
                  <c:v>1345.3</c:v>
                </c:pt>
                <c:pt idx="14531">
                  <c:v>1345.31</c:v>
                </c:pt>
                <c:pt idx="14532">
                  <c:v>1345.32</c:v>
                </c:pt>
                <c:pt idx="14533">
                  <c:v>1345.33</c:v>
                </c:pt>
                <c:pt idx="14534">
                  <c:v>1345.34</c:v>
                </c:pt>
                <c:pt idx="14535">
                  <c:v>1345.35</c:v>
                </c:pt>
                <c:pt idx="14536">
                  <c:v>1345.36</c:v>
                </c:pt>
                <c:pt idx="14537">
                  <c:v>1345.37</c:v>
                </c:pt>
                <c:pt idx="14538">
                  <c:v>1345.38</c:v>
                </c:pt>
                <c:pt idx="14539">
                  <c:v>1345.39</c:v>
                </c:pt>
                <c:pt idx="14540">
                  <c:v>1345.4</c:v>
                </c:pt>
                <c:pt idx="14541">
                  <c:v>1345.41</c:v>
                </c:pt>
                <c:pt idx="14542">
                  <c:v>1345.42</c:v>
                </c:pt>
                <c:pt idx="14543">
                  <c:v>1345.43</c:v>
                </c:pt>
                <c:pt idx="14544">
                  <c:v>1345.44</c:v>
                </c:pt>
                <c:pt idx="14545">
                  <c:v>1345.45</c:v>
                </c:pt>
                <c:pt idx="14546">
                  <c:v>1345.46</c:v>
                </c:pt>
                <c:pt idx="14547">
                  <c:v>1345.47</c:v>
                </c:pt>
                <c:pt idx="14548">
                  <c:v>1345.48</c:v>
                </c:pt>
                <c:pt idx="14549">
                  <c:v>1345.49</c:v>
                </c:pt>
                <c:pt idx="14550">
                  <c:v>1345.5</c:v>
                </c:pt>
                <c:pt idx="14551">
                  <c:v>1345.51</c:v>
                </c:pt>
                <c:pt idx="14552">
                  <c:v>1345.52</c:v>
                </c:pt>
                <c:pt idx="14553">
                  <c:v>1345.53</c:v>
                </c:pt>
                <c:pt idx="14554">
                  <c:v>1345.54</c:v>
                </c:pt>
                <c:pt idx="14555">
                  <c:v>1345.55</c:v>
                </c:pt>
                <c:pt idx="14556">
                  <c:v>1345.56</c:v>
                </c:pt>
                <c:pt idx="14557">
                  <c:v>1345.57</c:v>
                </c:pt>
                <c:pt idx="14558">
                  <c:v>1345.58</c:v>
                </c:pt>
                <c:pt idx="14559">
                  <c:v>1345.59</c:v>
                </c:pt>
                <c:pt idx="14560">
                  <c:v>1345.6</c:v>
                </c:pt>
                <c:pt idx="14561">
                  <c:v>1345.61</c:v>
                </c:pt>
                <c:pt idx="14562">
                  <c:v>1345.62</c:v>
                </c:pt>
                <c:pt idx="14563">
                  <c:v>1345.63</c:v>
                </c:pt>
                <c:pt idx="14564">
                  <c:v>1345.64</c:v>
                </c:pt>
                <c:pt idx="14565">
                  <c:v>1345.65</c:v>
                </c:pt>
                <c:pt idx="14566">
                  <c:v>1345.66</c:v>
                </c:pt>
                <c:pt idx="14567">
                  <c:v>1345.67</c:v>
                </c:pt>
                <c:pt idx="14568">
                  <c:v>1345.68</c:v>
                </c:pt>
                <c:pt idx="14569">
                  <c:v>1345.69</c:v>
                </c:pt>
                <c:pt idx="14570">
                  <c:v>1345.7</c:v>
                </c:pt>
                <c:pt idx="14571">
                  <c:v>1345.71</c:v>
                </c:pt>
                <c:pt idx="14572">
                  <c:v>1345.72</c:v>
                </c:pt>
                <c:pt idx="14573">
                  <c:v>1345.73</c:v>
                </c:pt>
                <c:pt idx="14574">
                  <c:v>1345.74</c:v>
                </c:pt>
                <c:pt idx="14575">
                  <c:v>1345.75</c:v>
                </c:pt>
                <c:pt idx="14576">
                  <c:v>1345.76</c:v>
                </c:pt>
                <c:pt idx="14577">
                  <c:v>1345.77</c:v>
                </c:pt>
                <c:pt idx="14578">
                  <c:v>1345.78</c:v>
                </c:pt>
                <c:pt idx="14579">
                  <c:v>1345.79</c:v>
                </c:pt>
                <c:pt idx="14580">
                  <c:v>1345.8</c:v>
                </c:pt>
                <c:pt idx="14581">
                  <c:v>1345.81</c:v>
                </c:pt>
                <c:pt idx="14582">
                  <c:v>1345.82</c:v>
                </c:pt>
                <c:pt idx="14583">
                  <c:v>1345.83</c:v>
                </c:pt>
                <c:pt idx="14584">
                  <c:v>1345.84</c:v>
                </c:pt>
                <c:pt idx="14585">
                  <c:v>1345.85</c:v>
                </c:pt>
                <c:pt idx="14586">
                  <c:v>1345.86</c:v>
                </c:pt>
                <c:pt idx="14587">
                  <c:v>1345.87</c:v>
                </c:pt>
                <c:pt idx="14588">
                  <c:v>1345.88</c:v>
                </c:pt>
                <c:pt idx="14589">
                  <c:v>1345.89</c:v>
                </c:pt>
                <c:pt idx="14590">
                  <c:v>1345.9</c:v>
                </c:pt>
                <c:pt idx="14591">
                  <c:v>1345.91</c:v>
                </c:pt>
                <c:pt idx="14592">
                  <c:v>1345.92</c:v>
                </c:pt>
                <c:pt idx="14593">
                  <c:v>1345.93</c:v>
                </c:pt>
                <c:pt idx="14594">
                  <c:v>1345.94</c:v>
                </c:pt>
                <c:pt idx="14595">
                  <c:v>1345.95</c:v>
                </c:pt>
                <c:pt idx="14596">
                  <c:v>1345.96</c:v>
                </c:pt>
                <c:pt idx="14597">
                  <c:v>1345.97</c:v>
                </c:pt>
                <c:pt idx="14598">
                  <c:v>1345.98</c:v>
                </c:pt>
                <c:pt idx="14599">
                  <c:v>1345.99</c:v>
                </c:pt>
                <c:pt idx="14600">
                  <c:v>1346</c:v>
                </c:pt>
                <c:pt idx="14601">
                  <c:v>1346.01</c:v>
                </c:pt>
                <c:pt idx="14602">
                  <c:v>1346.02</c:v>
                </c:pt>
                <c:pt idx="14603">
                  <c:v>1346.03</c:v>
                </c:pt>
                <c:pt idx="14604">
                  <c:v>1346.04</c:v>
                </c:pt>
                <c:pt idx="14605">
                  <c:v>1346.05</c:v>
                </c:pt>
                <c:pt idx="14606">
                  <c:v>1346.06</c:v>
                </c:pt>
                <c:pt idx="14607">
                  <c:v>1346.07</c:v>
                </c:pt>
                <c:pt idx="14608">
                  <c:v>1346.08</c:v>
                </c:pt>
                <c:pt idx="14609">
                  <c:v>1346.09</c:v>
                </c:pt>
                <c:pt idx="14610">
                  <c:v>1346.1</c:v>
                </c:pt>
                <c:pt idx="14611">
                  <c:v>1346.11</c:v>
                </c:pt>
                <c:pt idx="14612">
                  <c:v>1346.12</c:v>
                </c:pt>
                <c:pt idx="14613">
                  <c:v>1346.13</c:v>
                </c:pt>
                <c:pt idx="14614">
                  <c:v>1346.14</c:v>
                </c:pt>
                <c:pt idx="14615">
                  <c:v>1346.15</c:v>
                </c:pt>
                <c:pt idx="14616">
                  <c:v>1346.16</c:v>
                </c:pt>
                <c:pt idx="14617">
                  <c:v>1346.17</c:v>
                </c:pt>
                <c:pt idx="14618">
                  <c:v>1346.18</c:v>
                </c:pt>
                <c:pt idx="14619">
                  <c:v>1346.19</c:v>
                </c:pt>
                <c:pt idx="14620">
                  <c:v>1346.2</c:v>
                </c:pt>
                <c:pt idx="14621">
                  <c:v>1346.21</c:v>
                </c:pt>
                <c:pt idx="14622">
                  <c:v>1346.22</c:v>
                </c:pt>
                <c:pt idx="14623">
                  <c:v>1346.23</c:v>
                </c:pt>
                <c:pt idx="14624">
                  <c:v>1346.24</c:v>
                </c:pt>
                <c:pt idx="14625">
                  <c:v>1346.25</c:v>
                </c:pt>
                <c:pt idx="14626">
                  <c:v>1346.26</c:v>
                </c:pt>
                <c:pt idx="14627">
                  <c:v>1346.27</c:v>
                </c:pt>
                <c:pt idx="14628">
                  <c:v>1346.28</c:v>
                </c:pt>
                <c:pt idx="14629">
                  <c:v>1346.29</c:v>
                </c:pt>
                <c:pt idx="14630">
                  <c:v>1346.3</c:v>
                </c:pt>
                <c:pt idx="14631">
                  <c:v>1346.31</c:v>
                </c:pt>
                <c:pt idx="14632">
                  <c:v>1346.32</c:v>
                </c:pt>
                <c:pt idx="14633">
                  <c:v>1346.33</c:v>
                </c:pt>
                <c:pt idx="14634">
                  <c:v>1346.34</c:v>
                </c:pt>
                <c:pt idx="14635">
                  <c:v>1346.35</c:v>
                </c:pt>
                <c:pt idx="14636">
                  <c:v>1346.36</c:v>
                </c:pt>
                <c:pt idx="14637">
                  <c:v>1346.37</c:v>
                </c:pt>
                <c:pt idx="14638">
                  <c:v>1346.38</c:v>
                </c:pt>
                <c:pt idx="14639">
                  <c:v>1346.39</c:v>
                </c:pt>
                <c:pt idx="14640">
                  <c:v>1346.4</c:v>
                </c:pt>
                <c:pt idx="14641">
                  <c:v>1346.41</c:v>
                </c:pt>
                <c:pt idx="14642">
                  <c:v>1346.42</c:v>
                </c:pt>
                <c:pt idx="14643">
                  <c:v>1346.43</c:v>
                </c:pt>
                <c:pt idx="14644">
                  <c:v>1346.44</c:v>
                </c:pt>
                <c:pt idx="14645">
                  <c:v>1346.45</c:v>
                </c:pt>
                <c:pt idx="14646">
                  <c:v>1346.46</c:v>
                </c:pt>
                <c:pt idx="14647">
                  <c:v>1346.47</c:v>
                </c:pt>
                <c:pt idx="14648">
                  <c:v>1346.48</c:v>
                </c:pt>
                <c:pt idx="14649">
                  <c:v>1346.49</c:v>
                </c:pt>
                <c:pt idx="14650">
                  <c:v>1346.5</c:v>
                </c:pt>
                <c:pt idx="14651">
                  <c:v>1346.51</c:v>
                </c:pt>
                <c:pt idx="14652">
                  <c:v>1346.52</c:v>
                </c:pt>
                <c:pt idx="14653">
                  <c:v>1346.53</c:v>
                </c:pt>
                <c:pt idx="14654">
                  <c:v>1346.54</c:v>
                </c:pt>
                <c:pt idx="14655">
                  <c:v>1346.55</c:v>
                </c:pt>
                <c:pt idx="14656">
                  <c:v>1346.56</c:v>
                </c:pt>
                <c:pt idx="14657">
                  <c:v>1346.57</c:v>
                </c:pt>
                <c:pt idx="14658">
                  <c:v>1346.58</c:v>
                </c:pt>
                <c:pt idx="14659">
                  <c:v>1346.59</c:v>
                </c:pt>
                <c:pt idx="14660">
                  <c:v>1346.6</c:v>
                </c:pt>
                <c:pt idx="14661">
                  <c:v>1346.61</c:v>
                </c:pt>
                <c:pt idx="14662">
                  <c:v>1346.62</c:v>
                </c:pt>
                <c:pt idx="14663">
                  <c:v>1346.63</c:v>
                </c:pt>
                <c:pt idx="14664">
                  <c:v>1346.64</c:v>
                </c:pt>
                <c:pt idx="14665">
                  <c:v>1346.65</c:v>
                </c:pt>
                <c:pt idx="14666">
                  <c:v>1346.66</c:v>
                </c:pt>
                <c:pt idx="14667">
                  <c:v>1346.67</c:v>
                </c:pt>
                <c:pt idx="14668">
                  <c:v>1346.68</c:v>
                </c:pt>
                <c:pt idx="14669">
                  <c:v>1346.69</c:v>
                </c:pt>
                <c:pt idx="14670">
                  <c:v>1346.7</c:v>
                </c:pt>
                <c:pt idx="14671">
                  <c:v>1346.71</c:v>
                </c:pt>
                <c:pt idx="14672">
                  <c:v>1346.72</c:v>
                </c:pt>
                <c:pt idx="14673">
                  <c:v>1346.73</c:v>
                </c:pt>
                <c:pt idx="14674">
                  <c:v>1346.74</c:v>
                </c:pt>
                <c:pt idx="14675">
                  <c:v>1346.75</c:v>
                </c:pt>
                <c:pt idx="14676">
                  <c:v>1346.76</c:v>
                </c:pt>
                <c:pt idx="14677">
                  <c:v>1346.77</c:v>
                </c:pt>
                <c:pt idx="14678">
                  <c:v>1346.78</c:v>
                </c:pt>
                <c:pt idx="14679">
                  <c:v>1346.79</c:v>
                </c:pt>
                <c:pt idx="14680">
                  <c:v>1346.8</c:v>
                </c:pt>
                <c:pt idx="14681">
                  <c:v>1346.81</c:v>
                </c:pt>
                <c:pt idx="14682">
                  <c:v>1346.82</c:v>
                </c:pt>
                <c:pt idx="14683">
                  <c:v>1346.83</c:v>
                </c:pt>
                <c:pt idx="14684">
                  <c:v>1346.84</c:v>
                </c:pt>
                <c:pt idx="14685">
                  <c:v>1346.85</c:v>
                </c:pt>
                <c:pt idx="14686">
                  <c:v>1346.86</c:v>
                </c:pt>
                <c:pt idx="14687">
                  <c:v>1346.87</c:v>
                </c:pt>
                <c:pt idx="14688">
                  <c:v>1346.88</c:v>
                </c:pt>
                <c:pt idx="14689">
                  <c:v>1346.89</c:v>
                </c:pt>
                <c:pt idx="14690">
                  <c:v>1346.9</c:v>
                </c:pt>
                <c:pt idx="14691">
                  <c:v>1346.91</c:v>
                </c:pt>
                <c:pt idx="14692">
                  <c:v>1346.92</c:v>
                </c:pt>
                <c:pt idx="14693">
                  <c:v>1346.93</c:v>
                </c:pt>
                <c:pt idx="14694">
                  <c:v>1346.94</c:v>
                </c:pt>
                <c:pt idx="14695">
                  <c:v>1346.95</c:v>
                </c:pt>
                <c:pt idx="14696">
                  <c:v>1346.96</c:v>
                </c:pt>
                <c:pt idx="14697">
                  <c:v>1346.97</c:v>
                </c:pt>
                <c:pt idx="14698">
                  <c:v>1346.98</c:v>
                </c:pt>
                <c:pt idx="14699">
                  <c:v>1346.99</c:v>
                </c:pt>
                <c:pt idx="14700">
                  <c:v>1347</c:v>
                </c:pt>
                <c:pt idx="14701">
                  <c:v>1347.01</c:v>
                </c:pt>
                <c:pt idx="14702">
                  <c:v>1347.02</c:v>
                </c:pt>
                <c:pt idx="14703">
                  <c:v>1347.03</c:v>
                </c:pt>
                <c:pt idx="14704">
                  <c:v>1347.04</c:v>
                </c:pt>
                <c:pt idx="14705">
                  <c:v>1347.05</c:v>
                </c:pt>
                <c:pt idx="14706">
                  <c:v>1347.06</c:v>
                </c:pt>
                <c:pt idx="14707">
                  <c:v>1347.07</c:v>
                </c:pt>
                <c:pt idx="14708">
                  <c:v>1347.08</c:v>
                </c:pt>
                <c:pt idx="14709">
                  <c:v>1347.09</c:v>
                </c:pt>
                <c:pt idx="14710">
                  <c:v>1347.1</c:v>
                </c:pt>
                <c:pt idx="14711">
                  <c:v>1347.11</c:v>
                </c:pt>
                <c:pt idx="14712">
                  <c:v>1347.12</c:v>
                </c:pt>
                <c:pt idx="14713">
                  <c:v>1347.13</c:v>
                </c:pt>
                <c:pt idx="14714">
                  <c:v>1347.14</c:v>
                </c:pt>
                <c:pt idx="14715">
                  <c:v>1347.15</c:v>
                </c:pt>
                <c:pt idx="14716">
                  <c:v>1347.16</c:v>
                </c:pt>
                <c:pt idx="14717">
                  <c:v>1347.17</c:v>
                </c:pt>
                <c:pt idx="14718">
                  <c:v>1347.18</c:v>
                </c:pt>
                <c:pt idx="14719">
                  <c:v>1347.19</c:v>
                </c:pt>
                <c:pt idx="14720">
                  <c:v>1347.2</c:v>
                </c:pt>
                <c:pt idx="14721">
                  <c:v>1347.21</c:v>
                </c:pt>
                <c:pt idx="14722">
                  <c:v>1347.22</c:v>
                </c:pt>
                <c:pt idx="14723">
                  <c:v>1347.23</c:v>
                </c:pt>
                <c:pt idx="14724">
                  <c:v>1347.24</c:v>
                </c:pt>
                <c:pt idx="14725">
                  <c:v>1347.25</c:v>
                </c:pt>
                <c:pt idx="14726">
                  <c:v>1347.26</c:v>
                </c:pt>
                <c:pt idx="14727">
                  <c:v>1347.27</c:v>
                </c:pt>
                <c:pt idx="14728">
                  <c:v>1347.28</c:v>
                </c:pt>
                <c:pt idx="14729">
                  <c:v>1347.29</c:v>
                </c:pt>
                <c:pt idx="14730">
                  <c:v>1347.3</c:v>
                </c:pt>
                <c:pt idx="14731">
                  <c:v>1347.31</c:v>
                </c:pt>
                <c:pt idx="14732">
                  <c:v>1347.32</c:v>
                </c:pt>
                <c:pt idx="14733">
                  <c:v>1347.33</c:v>
                </c:pt>
                <c:pt idx="14734">
                  <c:v>1347.34</c:v>
                </c:pt>
                <c:pt idx="14735">
                  <c:v>1347.35</c:v>
                </c:pt>
                <c:pt idx="14736">
                  <c:v>1347.36</c:v>
                </c:pt>
                <c:pt idx="14737">
                  <c:v>1347.37</c:v>
                </c:pt>
                <c:pt idx="14738">
                  <c:v>1347.38</c:v>
                </c:pt>
                <c:pt idx="14739">
                  <c:v>1347.39</c:v>
                </c:pt>
                <c:pt idx="14740">
                  <c:v>1347.4</c:v>
                </c:pt>
                <c:pt idx="14741">
                  <c:v>1347.41</c:v>
                </c:pt>
                <c:pt idx="14742">
                  <c:v>1347.42</c:v>
                </c:pt>
                <c:pt idx="14743">
                  <c:v>1347.43</c:v>
                </c:pt>
                <c:pt idx="14744">
                  <c:v>1347.44</c:v>
                </c:pt>
                <c:pt idx="14745">
                  <c:v>1347.45</c:v>
                </c:pt>
                <c:pt idx="14746">
                  <c:v>1347.46</c:v>
                </c:pt>
                <c:pt idx="14747">
                  <c:v>1347.47</c:v>
                </c:pt>
                <c:pt idx="14748">
                  <c:v>1347.48</c:v>
                </c:pt>
                <c:pt idx="14749">
                  <c:v>1347.49</c:v>
                </c:pt>
                <c:pt idx="14750">
                  <c:v>1347.5</c:v>
                </c:pt>
                <c:pt idx="14751">
                  <c:v>1347.51</c:v>
                </c:pt>
                <c:pt idx="14752">
                  <c:v>1347.52</c:v>
                </c:pt>
                <c:pt idx="14753">
                  <c:v>1347.53</c:v>
                </c:pt>
                <c:pt idx="14754">
                  <c:v>1347.54</c:v>
                </c:pt>
                <c:pt idx="14755">
                  <c:v>1347.55</c:v>
                </c:pt>
                <c:pt idx="14756">
                  <c:v>1347.56</c:v>
                </c:pt>
                <c:pt idx="14757">
                  <c:v>1347.57</c:v>
                </c:pt>
                <c:pt idx="14758">
                  <c:v>1347.58</c:v>
                </c:pt>
                <c:pt idx="14759">
                  <c:v>1347.59</c:v>
                </c:pt>
                <c:pt idx="14760">
                  <c:v>1347.6</c:v>
                </c:pt>
                <c:pt idx="14761">
                  <c:v>1347.61</c:v>
                </c:pt>
                <c:pt idx="14762">
                  <c:v>1347.62</c:v>
                </c:pt>
                <c:pt idx="14763">
                  <c:v>1347.63</c:v>
                </c:pt>
                <c:pt idx="14764">
                  <c:v>1347.64</c:v>
                </c:pt>
                <c:pt idx="14765">
                  <c:v>1347.65</c:v>
                </c:pt>
                <c:pt idx="14766">
                  <c:v>1347.66</c:v>
                </c:pt>
                <c:pt idx="14767">
                  <c:v>1347.67</c:v>
                </c:pt>
                <c:pt idx="14768">
                  <c:v>1347.68</c:v>
                </c:pt>
                <c:pt idx="14769">
                  <c:v>1347.69</c:v>
                </c:pt>
                <c:pt idx="14770">
                  <c:v>1347.7</c:v>
                </c:pt>
                <c:pt idx="14771">
                  <c:v>1347.71</c:v>
                </c:pt>
                <c:pt idx="14772">
                  <c:v>1347.72</c:v>
                </c:pt>
                <c:pt idx="14773">
                  <c:v>1347.73</c:v>
                </c:pt>
                <c:pt idx="14774">
                  <c:v>1347.74</c:v>
                </c:pt>
                <c:pt idx="14775">
                  <c:v>1347.75</c:v>
                </c:pt>
                <c:pt idx="14776">
                  <c:v>1347.76</c:v>
                </c:pt>
                <c:pt idx="14777">
                  <c:v>1347.77</c:v>
                </c:pt>
                <c:pt idx="14778">
                  <c:v>1347.78</c:v>
                </c:pt>
                <c:pt idx="14779">
                  <c:v>1347.79</c:v>
                </c:pt>
                <c:pt idx="14780">
                  <c:v>1347.8</c:v>
                </c:pt>
                <c:pt idx="14781">
                  <c:v>1347.81</c:v>
                </c:pt>
                <c:pt idx="14782">
                  <c:v>1347.82</c:v>
                </c:pt>
                <c:pt idx="14783">
                  <c:v>1347.83</c:v>
                </c:pt>
                <c:pt idx="14784">
                  <c:v>1347.84</c:v>
                </c:pt>
                <c:pt idx="14785">
                  <c:v>1347.85</c:v>
                </c:pt>
                <c:pt idx="14786">
                  <c:v>1347.86</c:v>
                </c:pt>
                <c:pt idx="14787">
                  <c:v>1347.87</c:v>
                </c:pt>
                <c:pt idx="14788">
                  <c:v>1347.88</c:v>
                </c:pt>
                <c:pt idx="14789">
                  <c:v>1347.89</c:v>
                </c:pt>
                <c:pt idx="14790">
                  <c:v>1347.9</c:v>
                </c:pt>
                <c:pt idx="14791">
                  <c:v>1347.91</c:v>
                </c:pt>
                <c:pt idx="14792">
                  <c:v>1347.92</c:v>
                </c:pt>
                <c:pt idx="14793">
                  <c:v>1347.93</c:v>
                </c:pt>
                <c:pt idx="14794">
                  <c:v>1347.94</c:v>
                </c:pt>
                <c:pt idx="14795">
                  <c:v>1347.95</c:v>
                </c:pt>
                <c:pt idx="14796">
                  <c:v>1347.96</c:v>
                </c:pt>
                <c:pt idx="14797">
                  <c:v>1347.97</c:v>
                </c:pt>
                <c:pt idx="14798">
                  <c:v>1347.98</c:v>
                </c:pt>
                <c:pt idx="14799">
                  <c:v>1347.99</c:v>
                </c:pt>
                <c:pt idx="14800">
                  <c:v>1348</c:v>
                </c:pt>
                <c:pt idx="14801">
                  <c:v>1348.01</c:v>
                </c:pt>
                <c:pt idx="14802">
                  <c:v>1348.02</c:v>
                </c:pt>
                <c:pt idx="14803">
                  <c:v>1348.03</c:v>
                </c:pt>
                <c:pt idx="14804">
                  <c:v>1348.04</c:v>
                </c:pt>
                <c:pt idx="14805">
                  <c:v>1348.05</c:v>
                </c:pt>
                <c:pt idx="14806">
                  <c:v>1348.06</c:v>
                </c:pt>
                <c:pt idx="14807">
                  <c:v>1348.07</c:v>
                </c:pt>
                <c:pt idx="14808">
                  <c:v>1348.08</c:v>
                </c:pt>
                <c:pt idx="14809">
                  <c:v>1348.09</c:v>
                </c:pt>
                <c:pt idx="14810">
                  <c:v>1348.1</c:v>
                </c:pt>
                <c:pt idx="14811">
                  <c:v>1348.11</c:v>
                </c:pt>
                <c:pt idx="14812">
                  <c:v>1348.12</c:v>
                </c:pt>
                <c:pt idx="14813">
                  <c:v>1348.13</c:v>
                </c:pt>
                <c:pt idx="14814">
                  <c:v>1348.14</c:v>
                </c:pt>
                <c:pt idx="14815">
                  <c:v>1348.15</c:v>
                </c:pt>
                <c:pt idx="14816">
                  <c:v>1348.16</c:v>
                </c:pt>
                <c:pt idx="14817">
                  <c:v>1348.17</c:v>
                </c:pt>
                <c:pt idx="14818">
                  <c:v>1348.18</c:v>
                </c:pt>
                <c:pt idx="14819">
                  <c:v>1348.19</c:v>
                </c:pt>
                <c:pt idx="14820">
                  <c:v>1348.2</c:v>
                </c:pt>
                <c:pt idx="14821">
                  <c:v>1348.21</c:v>
                </c:pt>
                <c:pt idx="14822">
                  <c:v>1348.22</c:v>
                </c:pt>
                <c:pt idx="14823">
                  <c:v>1348.23</c:v>
                </c:pt>
                <c:pt idx="14824">
                  <c:v>1348.24</c:v>
                </c:pt>
                <c:pt idx="14825">
                  <c:v>1348.25</c:v>
                </c:pt>
                <c:pt idx="14826">
                  <c:v>1348.26</c:v>
                </c:pt>
                <c:pt idx="14827">
                  <c:v>1348.27</c:v>
                </c:pt>
                <c:pt idx="14828">
                  <c:v>1348.28</c:v>
                </c:pt>
                <c:pt idx="14829">
                  <c:v>1348.29</c:v>
                </c:pt>
                <c:pt idx="14830">
                  <c:v>1348.3</c:v>
                </c:pt>
                <c:pt idx="14831">
                  <c:v>1348.31</c:v>
                </c:pt>
                <c:pt idx="14832">
                  <c:v>1348.32</c:v>
                </c:pt>
                <c:pt idx="14833">
                  <c:v>1348.33</c:v>
                </c:pt>
                <c:pt idx="14834">
                  <c:v>1348.34</c:v>
                </c:pt>
                <c:pt idx="14835">
                  <c:v>1348.35</c:v>
                </c:pt>
                <c:pt idx="14836">
                  <c:v>1348.36</c:v>
                </c:pt>
                <c:pt idx="14837">
                  <c:v>1348.37</c:v>
                </c:pt>
                <c:pt idx="14838">
                  <c:v>1348.38</c:v>
                </c:pt>
                <c:pt idx="14839">
                  <c:v>1348.39</c:v>
                </c:pt>
                <c:pt idx="14840">
                  <c:v>1348.4</c:v>
                </c:pt>
                <c:pt idx="14841">
                  <c:v>1348.41</c:v>
                </c:pt>
                <c:pt idx="14842">
                  <c:v>1348.42</c:v>
                </c:pt>
                <c:pt idx="14843">
                  <c:v>1348.43</c:v>
                </c:pt>
                <c:pt idx="14844">
                  <c:v>1348.44</c:v>
                </c:pt>
                <c:pt idx="14845">
                  <c:v>1348.45</c:v>
                </c:pt>
                <c:pt idx="14846">
                  <c:v>1348.46</c:v>
                </c:pt>
                <c:pt idx="14847">
                  <c:v>1348.47</c:v>
                </c:pt>
                <c:pt idx="14848">
                  <c:v>1348.48</c:v>
                </c:pt>
                <c:pt idx="14849">
                  <c:v>1348.49</c:v>
                </c:pt>
                <c:pt idx="14850">
                  <c:v>1348.5</c:v>
                </c:pt>
                <c:pt idx="14851">
                  <c:v>1348.51</c:v>
                </c:pt>
                <c:pt idx="14852">
                  <c:v>1348.52</c:v>
                </c:pt>
                <c:pt idx="14853">
                  <c:v>1348.53</c:v>
                </c:pt>
                <c:pt idx="14854">
                  <c:v>1348.54</c:v>
                </c:pt>
                <c:pt idx="14855">
                  <c:v>1348.55</c:v>
                </c:pt>
                <c:pt idx="14856">
                  <c:v>1348.56</c:v>
                </c:pt>
                <c:pt idx="14857">
                  <c:v>1348.57</c:v>
                </c:pt>
                <c:pt idx="14858">
                  <c:v>1348.58</c:v>
                </c:pt>
                <c:pt idx="14859">
                  <c:v>1348.59</c:v>
                </c:pt>
                <c:pt idx="14860">
                  <c:v>1348.6</c:v>
                </c:pt>
                <c:pt idx="14861">
                  <c:v>1348.61</c:v>
                </c:pt>
                <c:pt idx="14862">
                  <c:v>1348.62</c:v>
                </c:pt>
                <c:pt idx="14863">
                  <c:v>1348.63</c:v>
                </c:pt>
                <c:pt idx="14864">
                  <c:v>1348.64</c:v>
                </c:pt>
                <c:pt idx="14865">
                  <c:v>1348.65</c:v>
                </c:pt>
                <c:pt idx="14866">
                  <c:v>1348.66</c:v>
                </c:pt>
                <c:pt idx="14867">
                  <c:v>1348.67</c:v>
                </c:pt>
                <c:pt idx="14868">
                  <c:v>1348.68</c:v>
                </c:pt>
                <c:pt idx="14869">
                  <c:v>1348.69</c:v>
                </c:pt>
                <c:pt idx="14870">
                  <c:v>1348.7</c:v>
                </c:pt>
                <c:pt idx="14871">
                  <c:v>1348.71</c:v>
                </c:pt>
                <c:pt idx="14872">
                  <c:v>1348.72</c:v>
                </c:pt>
                <c:pt idx="14873">
                  <c:v>1348.73</c:v>
                </c:pt>
                <c:pt idx="14874">
                  <c:v>1348.74</c:v>
                </c:pt>
                <c:pt idx="14875">
                  <c:v>1348.75</c:v>
                </c:pt>
                <c:pt idx="14876">
                  <c:v>1348.76</c:v>
                </c:pt>
                <c:pt idx="14877">
                  <c:v>1348.77</c:v>
                </c:pt>
                <c:pt idx="14878">
                  <c:v>1348.78</c:v>
                </c:pt>
                <c:pt idx="14879">
                  <c:v>1348.79</c:v>
                </c:pt>
                <c:pt idx="14880">
                  <c:v>1348.8</c:v>
                </c:pt>
                <c:pt idx="14881">
                  <c:v>1348.81</c:v>
                </c:pt>
                <c:pt idx="14882">
                  <c:v>1348.82</c:v>
                </c:pt>
                <c:pt idx="14883">
                  <c:v>1348.83</c:v>
                </c:pt>
                <c:pt idx="14884">
                  <c:v>1348.84</c:v>
                </c:pt>
                <c:pt idx="14885">
                  <c:v>1348.85</c:v>
                </c:pt>
                <c:pt idx="14886">
                  <c:v>1348.86</c:v>
                </c:pt>
                <c:pt idx="14887">
                  <c:v>1348.87</c:v>
                </c:pt>
                <c:pt idx="14888">
                  <c:v>1348.88</c:v>
                </c:pt>
                <c:pt idx="14889">
                  <c:v>1348.89</c:v>
                </c:pt>
                <c:pt idx="14890">
                  <c:v>1348.9</c:v>
                </c:pt>
                <c:pt idx="14891">
                  <c:v>1348.91</c:v>
                </c:pt>
                <c:pt idx="14892">
                  <c:v>1348.92</c:v>
                </c:pt>
                <c:pt idx="14893">
                  <c:v>1348.93</c:v>
                </c:pt>
                <c:pt idx="14894">
                  <c:v>1348.94</c:v>
                </c:pt>
                <c:pt idx="14895">
                  <c:v>1348.95</c:v>
                </c:pt>
                <c:pt idx="14896">
                  <c:v>1348.96</c:v>
                </c:pt>
                <c:pt idx="14897">
                  <c:v>1348.97</c:v>
                </c:pt>
                <c:pt idx="14898">
                  <c:v>1348.98</c:v>
                </c:pt>
                <c:pt idx="14899">
                  <c:v>1348.99</c:v>
                </c:pt>
                <c:pt idx="14900">
                  <c:v>1349</c:v>
                </c:pt>
                <c:pt idx="14901">
                  <c:v>1349.01</c:v>
                </c:pt>
                <c:pt idx="14902">
                  <c:v>1349.02</c:v>
                </c:pt>
                <c:pt idx="14903">
                  <c:v>1349.03</c:v>
                </c:pt>
                <c:pt idx="14904">
                  <c:v>1349.04</c:v>
                </c:pt>
                <c:pt idx="14905">
                  <c:v>1349.05</c:v>
                </c:pt>
                <c:pt idx="14906">
                  <c:v>1349.06</c:v>
                </c:pt>
                <c:pt idx="14907">
                  <c:v>1349.07</c:v>
                </c:pt>
                <c:pt idx="14908">
                  <c:v>1349.08</c:v>
                </c:pt>
                <c:pt idx="14909">
                  <c:v>1349.09</c:v>
                </c:pt>
                <c:pt idx="14910">
                  <c:v>1349.1</c:v>
                </c:pt>
                <c:pt idx="14911">
                  <c:v>1349.11</c:v>
                </c:pt>
                <c:pt idx="14912">
                  <c:v>1349.12</c:v>
                </c:pt>
                <c:pt idx="14913">
                  <c:v>1349.13</c:v>
                </c:pt>
                <c:pt idx="14914">
                  <c:v>1349.14</c:v>
                </c:pt>
                <c:pt idx="14915">
                  <c:v>1349.15</c:v>
                </c:pt>
                <c:pt idx="14916">
                  <c:v>1349.16</c:v>
                </c:pt>
                <c:pt idx="14917">
                  <c:v>1349.17</c:v>
                </c:pt>
                <c:pt idx="14918">
                  <c:v>1349.18</c:v>
                </c:pt>
                <c:pt idx="14919">
                  <c:v>1349.19</c:v>
                </c:pt>
                <c:pt idx="14920">
                  <c:v>1349.2</c:v>
                </c:pt>
                <c:pt idx="14921">
                  <c:v>1349.21</c:v>
                </c:pt>
                <c:pt idx="14922">
                  <c:v>1349.22</c:v>
                </c:pt>
                <c:pt idx="14923">
                  <c:v>1349.23</c:v>
                </c:pt>
                <c:pt idx="14924">
                  <c:v>1349.24</c:v>
                </c:pt>
                <c:pt idx="14925">
                  <c:v>1349.25</c:v>
                </c:pt>
                <c:pt idx="14926">
                  <c:v>1349.26</c:v>
                </c:pt>
                <c:pt idx="14927">
                  <c:v>1349.27</c:v>
                </c:pt>
                <c:pt idx="14928">
                  <c:v>1349.28</c:v>
                </c:pt>
                <c:pt idx="14929">
                  <c:v>1349.29</c:v>
                </c:pt>
                <c:pt idx="14930">
                  <c:v>1349.3</c:v>
                </c:pt>
                <c:pt idx="14931">
                  <c:v>1349.31</c:v>
                </c:pt>
                <c:pt idx="14932">
                  <c:v>1349.32</c:v>
                </c:pt>
                <c:pt idx="14933">
                  <c:v>1349.33</c:v>
                </c:pt>
                <c:pt idx="14934">
                  <c:v>1349.34</c:v>
                </c:pt>
                <c:pt idx="14935">
                  <c:v>1349.35</c:v>
                </c:pt>
                <c:pt idx="14936">
                  <c:v>1349.36</c:v>
                </c:pt>
                <c:pt idx="14937">
                  <c:v>1349.37</c:v>
                </c:pt>
                <c:pt idx="14938">
                  <c:v>1349.38</c:v>
                </c:pt>
                <c:pt idx="14939">
                  <c:v>1349.39</c:v>
                </c:pt>
                <c:pt idx="14940">
                  <c:v>1349.4</c:v>
                </c:pt>
                <c:pt idx="14941">
                  <c:v>1349.41</c:v>
                </c:pt>
                <c:pt idx="14942">
                  <c:v>1349.42</c:v>
                </c:pt>
                <c:pt idx="14943">
                  <c:v>1349.43</c:v>
                </c:pt>
                <c:pt idx="14944">
                  <c:v>1349.44</c:v>
                </c:pt>
                <c:pt idx="14945">
                  <c:v>1349.45</c:v>
                </c:pt>
                <c:pt idx="14946">
                  <c:v>1349.46</c:v>
                </c:pt>
                <c:pt idx="14947">
                  <c:v>1349.47</c:v>
                </c:pt>
                <c:pt idx="14948">
                  <c:v>1349.48</c:v>
                </c:pt>
                <c:pt idx="14949">
                  <c:v>1349.49</c:v>
                </c:pt>
                <c:pt idx="14950">
                  <c:v>1349.5</c:v>
                </c:pt>
                <c:pt idx="14951">
                  <c:v>1349.51</c:v>
                </c:pt>
                <c:pt idx="14952">
                  <c:v>1349.52</c:v>
                </c:pt>
                <c:pt idx="14953">
                  <c:v>1349.53</c:v>
                </c:pt>
                <c:pt idx="14954">
                  <c:v>1349.54</c:v>
                </c:pt>
                <c:pt idx="14955">
                  <c:v>1349.55</c:v>
                </c:pt>
                <c:pt idx="14956">
                  <c:v>1349.56</c:v>
                </c:pt>
                <c:pt idx="14957">
                  <c:v>1349.57</c:v>
                </c:pt>
                <c:pt idx="14958">
                  <c:v>1349.58</c:v>
                </c:pt>
                <c:pt idx="14959">
                  <c:v>1349.59</c:v>
                </c:pt>
                <c:pt idx="14960">
                  <c:v>1349.6</c:v>
                </c:pt>
                <c:pt idx="14961">
                  <c:v>1349.61</c:v>
                </c:pt>
                <c:pt idx="14962">
                  <c:v>1349.62</c:v>
                </c:pt>
                <c:pt idx="14963">
                  <c:v>1349.63</c:v>
                </c:pt>
                <c:pt idx="14964">
                  <c:v>1349.64</c:v>
                </c:pt>
                <c:pt idx="14965">
                  <c:v>1349.65</c:v>
                </c:pt>
                <c:pt idx="14966">
                  <c:v>1349.66</c:v>
                </c:pt>
                <c:pt idx="14967">
                  <c:v>1349.67</c:v>
                </c:pt>
                <c:pt idx="14968">
                  <c:v>1349.68</c:v>
                </c:pt>
                <c:pt idx="14969">
                  <c:v>1349.69</c:v>
                </c:pt>
                <c:pt idx="14970">
                  <c:v>1349.7</c:v>
                </c:pt>
                <c:pt idx="14971">
                  <c:v>1349.71</c:v>
                </c:pt>
                <c:pt idx="14972">
                  <c:v>1349.72</c:v>
                </c:pt>
                <c:pt idx="14973">
                  <c:v>1349.73</c:v>
                </c:pt>
                <c:pt idx="14974">
                  <c:v>1349.74</c:v>
                </c:pt>
                <c:pt idx="14975">
                  <c:v>1349.75</c:v>
                </c:pt>
                <c:pt idx="14976">
                  <c:v>1349.76</c:v>
                </c:pt>
                <c:pt idx="14977">
                  <c:v>1349.77</c:v>
                </c:pt>
                <c:pt idx="14978">
                  <c:v>1349.78</c:v>
                </c:pt>
                <c:pt idx="14979">
                  <c:v>1349.79</c:v>
                </c:pt>
                <c:pt idx="14980">
                  <c:v>1349.8</c:v>
                </c:pt>
                <c:pt idx="14981">
                  <c:v>1349.81</c:v>
                </c:pt>
                <c:pt idx="14982">
                  <c:v>1349.82</c:v>
                </c:pt>
                <c:pt idx="14983">
                  <c:v>1349.83</c:v>
                </c:pt>
                <c:pt idx="14984">
                  <c:v>1349.84</c:v>
                </c:pt>
                <c:pt idx="14985">
                  <c:v>1349.85</c:v>
                </c:pt>
                <c:pt idx="14986">
                  <c:v>1349.86</c:v>
                </c:pt>
                <c:pt idx="14987">
                  <c:v>1349.87</c:v>
                </c:pt>
                <c:pt idx="14988">
                  <c:v>1349.88</c:v>
                </c:pt>
                <c:pt idx="14989">
                  <c:v>1349.89</c:v>
                </c:pt>
                <c:pt idx="14990">
                  <c:v>1349.9</c:v>
                </c:pt>
                <c:pt idx="14991">
                  <c:v>1349.91</c:v>
                </c:pt>
                <c:pt idx="14992">
                  <c:v>1349.92</c:v>
                </c:pt>
                <c:pt idx="14993">
                  <c:v>1349.93</c:v>
                </c:pt>
                <c:pt idx="14994">
                  <c:v>1349.94</c:v>
                </c:pt>
                <c:pt idx="14995">
                  <c:v>1349.95</c:v>
                </c:pt>
                <c:pt idx="14996">
                  <c:v>1349.96</c:v>
                </c:pt>
                <c:pt idx="14997">
                  <c:v>1349.97</c:v>
                </c:pt>
                <c:pt idx="14998">
                  <c:v>1349.98</c:v>
                </c:pt>
                <c:pt idx="14999">
                  <c:v>1349.99</c:v>
                </c:pt>
                <c:pt idx="15000">
                  <c:v>1350</c:v>
                </c:pt>
                <c:pt idx="15001">
                  <c:v>1350.01</c:v>
                </c:pt>
                <c:pt idx="15002">
                  <c:v>1350.02</c:v>
                </c:pt>
                <c:pt idx="15003">
                  <c:v>1350.03</c:v>
                </c:pt>
                <c:pt idx="15004">
                  <c:v>1350.04</c:v>
                </c:pt>
                <c:pt idx="15005">
                  <c:v>1350.05</c:v>
                </c:pt>
                <c:pt idx="15006">
                  <c:v>1350.06</c:v>
                </c:pt>
                <c:pt idx="15007">
                  <c:v>1350.07</c:v>
                </c:pt>
                <c:pt idx="15008">
                  <c:v>1350.08</c:v>
                </c:pt>
                <c:pt idx="15009">
                  <c:v>1350.09</c:v>
                </c:pt>
                <c:pt idx="15010">
                  <c:v>1350.1</c:v>
                </c:pt>
                <c:pt idx="15011">
                  <c:v>1350.11</c:v>
                </c:pt>
                <c:pt idx="15012">
                  <c:v>1350.12</c:v>
                </c:pt>
                <c:pt idx="15013">
                  <c:v>1350.13</c:v>
                </c:pt>
                <c:pt idx="15014">
                  <c:v>1350.14</c:v>
                </c:pt>
                <c:pt idx="15015">
                  <c:v>1350.15</c:v>
                </c:pt>
                <c:pt idx="15016">
                  <c:v>1350.16</c:v>
                </c:pt>
                <c:pt idx="15017">
                  <c:v>1350.17</c:v>
                </c:pt>
                <c:pt idx="15018">
                  <c:v>1350.18</c:v>
                </c:pt>
                <c:pt idx="15019">
                  <c:v>1350.19</c:v>
                </c:pt>
                <c:pt idx="15020">
                  <c:v>1350.2</c:v>
                </c:pt>
                <c:pt idx="15021">
                  <c:v>1350.21</c:v>
                </c:pt>
                <c:pt idx="15022">
                  <c:v>1350.22</c:v>
                </c:pt>
                <c:pt idx="15023">
                  <c:v>1350.23</c:v>
                </c:pt>
                <c:pt idx="15024">
                  <c:v>1350.24</c:v>
                </c:pt>
                <c:pt idx="15025">
                  <c:v>1350.25</c:v>
                </c:pt>
                <c:pt idx="15026">
                  <c:v>1350.26</c:v>
                </c:pt>
                <c:pt idx="15027">
                  <c:v>1350.27</c:v>
                </c:pt>
                <c:pt idx="15028">
                  <c:v>1350.28</c:v>
                </c:pt>
                <c:pt idx="15029">
                  <c:v>1350.29</c:v>
                </c:pt>
                <c:pt idx="15030">
                  <c:v>1350.3</c:v>
                </c:pt>
                <c:pt idx="15031">
                  <c:v>1350.31</c:v>
                </c:pt>
                <c:pt idx="15032">
                  <c:v>1350.32</c:v>
                </c:pt>
                <c:pt idx="15033">
                  <c:v>1350.33</c:v>
                </c:pt>
                <c:pt idx="15034">
                  <c:v>1350.34</c:v>
                </c:pt>
                <c:pt idx="15035">
                  <c:v>1350.35</c:v>
                </c:pt>
                <c:pt idx="15036">
                  <c:v>1350.36</c:v>
                </c:pt>
                <c:pt idx="15037">
                  <c:v>1350.37</c:v>
                </c:pt>
                <c:pt idx="15038">
                  <c:v>1350.38</c:v>
                </c:pt>
                <c:pt idx="15039">
                  <c:v>1350.39</c:v>
                </c:pt>
                <c:pt idx="15040">
                  <c:v>1350.4</c:v>
                </c:pt>
                <c:pt idx="15041">
                  <c:v>1350.41</c:v>
                </c:pt>
                <c:pt idx="15042">
                  <c:v>1350.42</c:v>
                </c:pt>
                <c:pt idx="15043">
                  <c:v>1350.43</c:v>
                </c:pt>
                <c:pt idx="15044">
                  <c:v>1350.44</c:v>
                </c:pt>
                <c:pt idx="15045">
                  <c:v>1350.45</c:v>
                </c:pt>
                <c:pt idx="15046">
                  <c:v>1350.46</c:v>
                </c:pt>
                <c:pt idx="15047">
                  <c:v>1350.47</c:v>
                </c:pt>
                <c:pt idx="15048">
                  <c:v>1350.48</c:v>
                </c:pt>
                <c:pt idx="15049">
                  <c:v>1350.49</c:v>
                </c:pt>
                <c:pt idx="15050">
                  <c:v>1350.5</c:v>
                </c:pt>
                <c:pt idx="15051">
                  <c:v>1350.51</c:v>
                </c:pt>
                <c:pt idx="15052">
                  <c:v>1350.52</c:v>
                </c:pt>
                <c:pt idx="15053">
                  <c:v>1350.53</c:v>
                </c:pt>
                <c:pt idx="15054">
                  <c:v>1350.54</c:v>
                </c:pt>
                <c:pt idx="15055">
                  <c:v>1350.55</c:v>
                </c:pt>
                <c:pt idx="15056">
                  <c:v>1350.56</c:v>
                </c:pt>
                <c:pt idx="15057">
                  <c:v>1350.57</c:v>
                </c:pt>
                <c:pt idx="15058">
                  <c:v>1350.58</c:v>
                </c:pt>
                <c:pt idx="15059">
                  <c:v>1350.59</c:v>
                </c:pt>
                <c:pt idx="15060">
                  <c:v>1350.6</c:v>
                </c:pt>
                <c:pt idx="15061">
                  <c:v>1350.61</c:v>
                </c:pt>
                <c:pt idx="15062">
                  <c:v>1350.62</c:v>
                </c:pt>
                <c:pt idx="15063">
                  <c:v>1350.63</c:v>
                </c:pt>
                <c:pt idx="15064">
                  <c:v>1350.64</c:v>
                </c:pt>
                <c:pt idx="15065">
                  <c:v>1350.65</c:v>
                </c:pt>
                <c:pt idx="15066">
                  <c:v>1350.66</c:v>
                </c:pt>
                <c:pt idx="15067">
                  <c:v>1350.67</c:v>
                </c:pt>
                <c:pt idx="15068">
                  <c:v>1350.68</c:v>
                </c:pt>
                <c:pt idx="15069">
                  <c:v>1350.69</c:v>
                </c:pt>
                <c:pt idx="15070">
                  <c:v>1350.7</c:v>
                </c:pt>
                <c:pt idx="15071">
                  <c:v>1350.71</c:v>
                </c:pt>
                <c:pt idx="15072">
                  <c:v>1350.72</c:v>
                </c:pt>
                <c:pt idx="15073">
                  <c:v>1350.73</c:v>
                </c:pt>
                <c:pt idx="15074">
                  <c:v>1350.74</c:v>
                </c:pt>
                <c:pt idx="15075">
                  <c:v>1350.75</c:v>
                </c:pt>
                <c:pt idx="15076">
                  <c:v>1350.76</c:v>
                </c:pt>
                <c:pt idx="15077">
                  <c:v>1350.77</c:v>
                </c:pt>
                <c:pt idx="15078">
                  <c:v>1350.78</c:v>
                </c:pt>
                <c:pt idx="15079">
                  <c:v>1350.79</c:v>
                </c:pt>
                <c:pt idx="15080">
                  <c:v>1350.8</c:v>
                </c:pt>
                <c:pt idx="15081">
                  <c:v>1350.81</c:v>
                </c:pt>
                <c:pt idx="15082">
                  <c:v>1350.82</c:v>
                </c:pt>
                <c:pt idx="15083">
                  <c:v>1350.83</c:v>
                </c:pt>
                <c:pt idx="15084">
                  <c:v>1350.84</c:v>
                </c:pt>
                <c:pt idx="15085">
                  <c:v>1350.85</c:v>
                </c:pt>
                <c:pt idx="15086">
                  <c:v>1350.86</c:v>
                </c:pt>
                <c:pt idx="15087">
                  <c:v>1350.87</c:v>
                </c:pt>
                <c:pt idx="15088">
                  <c:v>1350.88</c:v>
                </c:pt>
                <c:pt idx="15089">
                  <c:v>1350.89</c:v>
                </c:pt>
                <c:pt idx="15090">
                  <c:v>1350.9</c:v>
                </c:pt>
                <c:pt idx="15091">
                  <c:v>1350.91</c:v>
                </c:pt>
                <c:pt idx="15092">
                  <c:v>1350.92</c:v>
                </c:pt>
                <c:pt idx="15093">
                  <c:v>1350.93</c:v>
                </c:pt>
                <c:pt idx="15094">
                  <c:v>1350.94</c:v>
                </c:pt>
                <c:pt idx="15095">
                  <c:v>1350.95</c:v>
                </c:pt>
                <c:pt idx="15096">
                  <c:v>1350.96</c:v>
                </c:pt>
                <c:pt idx="15097">
                  <c:v>1350.97</c:v>
                </c:pt>
                <c:pt idx="15098">
                  <c:v>1350.98</c:v>
                </c:pt>
                <c:pt idx="15099">
                  <c:v>1350.99</c:v>
                </c:pt>
                <c:pt idx="15100">
                  <c:v>1351</c:v>
                </c:pt>
                <c:pt idx="15101">
                  <c:v>1351.01</c:v>
                </c:pt>
                <c:pt idx="15102">
                  <c:v>1351.02</c:v>
                </c:pt>
                <c:pt idx="15103">
                  <c:v>1351.03</c:v>
                </c:pt>
                <c:pt idx="15104">
                  <c:v>1351.04</c:v>
                </c:pt>
                <c:pt idx="15105">
                  <c:v>1351.05</c:v>
                </c:pt>
                <c:pt idx="15106">
                  <c:v>1351.06</c:v>
                </c:pt>
                <c:pt idx="15107">
                  <c:v>1351.07</c:v>
                </c:pt>
                <c:pt idx="15108">
                  <c:v>1351.08</c:v>
                </c:pt>
                <c:pt idx="15109">
                  <c:v>1351.09</c:v>
                </c:pt>
                <c:pt idx="15110">
                  <c:v>1351.1</c:v>
                </c:pt>
                <c:pt idx="15111">
                  <c:v>1351.11</c:v>
                </c:pt>
                <c:pt idx="15112">
                  <c:v>1351.12</c:v>
                </c:pt>
                <c:pt idx="15113">
                  <c:v>1351.13</c:v>
                </c:pt>
                <c:pt idx="15114">
                  <c:v>1351.14</c:v>
                </c:pt>
                <c:pt idx="15115">
                  <c:v>1351.15</c:v>
                </c:pt>
                <c:pt idx="15116">
                  <c:v>1351.16</c:v>
                </c:pt>
                <c:pt idx="15117">
                  <c:v>1351.17</c:v>
                </c:pt>
                <c:pt idx="15118">
                  <c:v>1351.18</c:v>
                </c:pt>
                <c:pt idx="15119">
                  <c:v>1351.19</c:v>
                </c:pt>
                <c:pt idx="15120">
                  <c:v>1351.2</c:v>
                </c:pt>
                <c:pt idx="15121">
                  <c:v>1351.21</c:v>
                </c:pt>
                <c:pt idx="15122">
                  <c:v>1351.22</c:v>
                </c:pt>
                <c:pt idx="15123">
                  <c:v>1351.23</c:v>
                </c:pt>
                <c:pt idx="15124">
                  <c:v>1351.24</c:v>
                </c:pt>
                <c:pt idx="15125">
                  <c:v>1351.25</c:v>
                </c:pt>
                <c:pt idx="15126">
                  <c:v>1351.26</c:v>
                </c:pt>
                <c:pt idx="15127">
                  <c:v>1351.27</c:v>
                </c:pt>
                <c:pt idx="15128">
                  <c:v>1351.28</c:v>
                </c:pt>
                <c:pt idx="15129">
                  <c:v>1351.29</c:v>
                </c:pt>
                <c:pt idx="15130">
                  <c:v>1351.3</c:v>
                </c:pt>
                <c:pt idx="15131">
                  <c:v>1351.31</c:v>
                </c:pt>
                <c:pt idx="15132">
                  <c:v>1351.32</c:v>
                </c:pt>
                <c:pt idx="15133">
                  <c:v>1351.33</c:v>
                </c:pt>
                <c:pt idx="15134">
                  <c:v>1351.34</c:v>
                </c:pt>
                <c:pt idx="15135">
                  <c:v>1351.35</c:v>
                </c:pt>
                <c:pt idx="15136">
                  <c:v>1351.36</c:v>
                </c:pt>
                <c:pt idx="15137">
                  <c:v>1351.37</c:v>
                </c:pt>
                <c:pt idx="15138">
                  <c:v>1351.38</c:v>
                </c:pt>
                <c:pt idx="15139">
                  <c:v>1351.39</c:v>
                </c:pt>
                <c:pt idx="15140">
                  <c:v>1351.4</c:v>
                </c:pt>
                <c:pt idx="15141">
                  <c:v>1351.41</c:v>
                </c:pt>
                <c:pt idx="15142">
                  <c:v>1351.42</c:v>
                </c:pt>
                <c:pt idx="15143">
                  <c:v>1351.43</c:v>
                </c:pt>
                <c:pt idx="15144">
                  <c:v>1351.44</c:v>
                </c:pt>
                <c:pt idx="15145">
                  <c:v>1351.45</c:v>
                </c:pt>
                <c:pt idx="15146">
                  <c:v>1351.46</c:v>
                </c:pt>
                <c:pt idx="15147">
                  <c:v>1351.47</c:v>
                </c:pt>
                <c:pt idx="15148">
                  <c:v>1351.48</c:v>
                </c:pt>
                <c:pt idx="15149">
                  <c:v>1351.49</c:v>
                </c:pt>
                <c:pt idx="15150">
                  <c:v>1351.5</c:v>
                </c:pt>
                <c:pt idx="15151">
                  <c:v>1351.51</c:v>
                </c:pt>
                <c:pt idx="15152">
                  <c:v>1351.52</c:v>
                </c:pt>
                <c:pt idx="15153">
                  <c:v>1351.53</c:v>
                </c:pt>
                <c:pt idx="15154">
                  <c:v>1351.54</c:v>
                </c:pt>
                <c:pt idx="15155">
                  <c:v>1351.55</c:v>
                </c:pt>
                <c:pt idx="15156">
                  <c:v>1351.56</c:v>
                </c:pt>
                <c:pt idx="15157">
                  <c:v>1351.57</c:v>
                </c:pt>
                <c:pt idx="15158">
                  <c:v>1351.58</c:v>
                </c:pt>
                <c:pt idx="15159">
                  <c:v>1351.59</c:v>
                </c:pt>
                <c:pt idx="15160">
                  <c:v>1351.6</c:v>
                </c:pt>
                <c:pt idx="15161">
                  <c:v>1351.61</c:v>
                </c:pt>
                <c:pt idx="15162">
                  <c:v>1351.62</c:v>
                </c:pt>
                <c:pt idx="15163">
                  <c:v>1351.63</c:v>
                </c:pt>
                <c:pt idx="15164">
                  <c:v>1351.64</c:v>
                </c:pt>
                <c:pt idx="15165">
                  <c:v>1351.65</c:v>
                </c:pt>
                <c:pt idx="15166">
                  <c:v>1351.66</c:v>
                </c:pt>
                <c:pt idx="15167">
                  <c:v>1351.67</c:v>
                </c:pt>
                <c:pt idx="15168">
                  <c:v>1351.68</c:v>
                </c:pt>
                <c:pt idx="15169">
                  <c:v>1351.69</c:v>
                </c:pt>
                <c:pt idx="15170">
                  <c:v>1351.7</c:v>
                </c:pt>
                <c:pt idx="15171">
                  <c:v>1351.71</c:v>
                </c:pt>
                <c:pt idx="15172">
                  <c:v>1351.72</c:v>
                </c:pt>
                <c:pt idx="15173">
                  <c:v>1351.73</c:v>
                </c:pt>
                <c:pt idx="15174">
                  <c:v>1351.74</c:v>
                </c:pt>
                <c:pt idx="15175">
                  <c:v>1351.75</c:v>
                </c:pt>
                <c:pt idx="15176">
                  <c:v>1351.76</c:v>
                </c:pt>
                <c:pt idx="15177">
                  <c:v>1351.77</c:v>
                </c:pt>
                <c:pt idx="15178">
                  <c:v>1351.78</c:v>
                </c:pt>
                <c:pt idx="15179">
                  <c:v>1351.79</c:v>
                </c:pt>
                <c:pt idx="15180">
                  <c:v>1351.8</c:v>
                </c:pt>
                <c:pt idx="15181">
                  <c:v>1351.81</c:v>
                </c:pt>
                <c:pt idx="15182">
                  <c:v>1351.82</c:v>
                </c:pt>
                <c:pt idx="15183">
                  <c:v>1351.83</c:v>
                </c:pt>
                <c:pt idx="15184">
                  <c:v>1351.84</c:v>
                </c:pt>
                <c:pt idx="15185">
                  <c:v>1351.85</c:v>
                </c:pt>
                <c:pt idx="15186">
                  <c:v>1351.86</c:v>
                </c:pt>
                <c:pt idx="15187">
                  <c:v>1351.87</c:v>
                </c:pt>
                <c:pt idx="15188">
                  <c:v>1351.88</c:v>
                </c:pt>
                <c:pt idx="15189">
                  <c:v>1351.89</c:v>
                </c:pt>
                <c:pt idx="15190">
                  <c:v>1351.9</c:v>
                </c:pt>
                <c:pt idx="15191">
                  <c:v>1351.91</c:v>
                </c:pt>
                <c:pt idx="15192">
                  <c:v>1351.92</c:v>
                </c:pt>
                <c:pt idx="15193">
                  <c:v>1351.93</c:v>
                </c:pt>
                <c:pt idx="15194">
                  <c:v>1351.94</c:v>
                </c:pt>
                <c:pt idx="15195">
                  <c:v>1351.95</c:v>
                </c:pt>
                <c:pt idx="15196">
                  <c:v>1351.96</c:v>
                </c:pt>
                <c:pt idx="15197">
                  <c:v>1351.97</c:v>
                </c:pt>
                <c:pt idx="15198">
                  <c:v>1351.98</c:v>
                </c:pt>
                <c:pt idx="15199">
                  <c:v>1351.99</c:v>
                </c:pt>
                <c:pt idx="15200">
                  <c:v>1352</c:v>
                </c:pt>
                <c:pt idx="15201">
                  <c:v>1352.01</c:v>
                </c:pt>
                <c:pt idx="15202">
                  <c:v>1352.02</c:v>
                </c:pt>
                <c:pt idx="15203">
                  <c:v>1352.03</c:v>
                </c:pt>
                <c:pt idx="15204">
                  <c:v>1352.04</c:v>
                </c:pt>
                <c:pt idx="15205">
                  <c:v>1352.05</c:v>
                </c:pt>
                <c:pt idx="15206">
                  <c:v>1352.06</c:v>
                </c:pt>
                <c:pt idx="15207">
                  <c:v>1352.07</c:v>
                </c:pt>
                <c:pt idx="15208">
                  <c:v>1352.08</c:v>
                </c:pt>
                <c:pt idx="15209">
                  <c:v>1352.09</c:v>
                </c:pt>
                <c:pt idx="15210">
                  <c:v>1352.1</c:v>
                </c:pt>
                <c:pt idx="15211">
                  <c:v>1352.11</c:v>
                </c:pt>
                <c:pt idx="15212">
                  <c:v>1352.12</c:v>
                </c:pt>
                <c:pt idx="15213">
                  <c:v>1352.13</c:v>
                </c:pt>
                <c:pt idx="15214">
                  <c:v>1352.14</c:v>
                </c:pt>
                <c:pt idx="15215">
                  <c:v>1352.15</c:v>
                </c:pt>
                <c:pt idx="15216">
                  <c:v>1352.16</c:v>
                </c:pt>
                <c:pt idx="15217">
                  <c:v>1352.17</c:v>
                </c:pt>
                <c:pt idx="15218">
                  <c:v>1352.18</c:v>
                </c:pt>
                <c:pt idx="15219">
                  <c:v>1352.19</c:v>
                </c:pt>
                <c:pt idx="15220">
                  <c:v>1352.2</c:v>
                </c:pt>
                <c:pt idx="15221">
                  <c:v>1352.21</c:v>
                </c:pt>
                <c:pt idx="15222">
                  <c:v>1352.22</c:v>
                </c:pt>
                <c:pt idx="15223">
                  <c:v>1352.23</c:v>
                </c:pt>
                <c:pt idx="15224">
                  <c:v>1352.24</c:v>
                </c:pt>
                <c:pt idx="15225">
                  <c:v>1352.25</c:v>
                </c:pt>
                <c:pt idx="15226">
                  <c:v>1352.26</c:v>
                </c:pt>
                <c:pt idx="15227">
                  <c:v>1352.27</c:v>
                </c:pt>
                <c:pt idx="15228">
                  <c:v>1352.28</c:v>
                </c:pt>
                <c:pt idx="15229">
                  <c:v>1352.29</c:v>
                </c:pt>
                <c:pt idx="15230">
                  <c:v>1352.3</c:v>
                </c:pt>
                <c:pt idx="15231">
                  <c:v>1352.31</c:v>
                </c:pt>
                <c:pt idx="15232">
                  <c:v>1352.32</c:v>
                </c:pt>
                <c:pt idx="15233">
                  <c:v>1352.33</c:v>
                </c:pt>
                <c:pt idx="15234">
                  <c:v>1352.34</c:v>
                </c:pt>
                <c:pt idx="15235">
                  <c:v>1352.35</c:v>
                </c:pt>
                <c:pt idx="15236">
                  <c:v>1352.36</c:v>
                </c:pt>
                <c:pt idx="15237">
                  <c:v>1352.37</c:v>
                </c:pt>
                <c:pt idx="15238">
                  <c:v>1352.38</c:v>
                </c:pt>
                <c:pt idx="15239">
                  <c:v>1352.39</c:v>
                </c:pt>
                <c:pt idx="15240">
                  <c:v>1352.4</c:v>
                </c:pt>
                <c:pt idx="15241">
                  <c:v>1352.41</c:v>
                </c:pt>
                <c:pt idx="15242">
                  <c:v>1352.42</c:v>
                </c:pt>
                <c:pt idx="15243">
                  <c:v>1352.43</c:v>
                </c:pt>
                <c:pt idx="15244">
                  <c:v>1352.44</c:v>
                </c:pt>
                <c:pt idx="15245">
                  <c:v>1352.45</c:v>
                </c:pt>
                <c:pt idx="15246">
                  <c:v>1352.46</c:v>
                </c:pt>
                <c:pt idx="15247">
                  <c:v>1352.47</c:v>
                </c:pt>
                <c:pt idx="15248">
                  <c:v>1352.48</c:v>
                </c:pt>
                <c:pt idx="15249">
                  <c:v>1352.49</c:v>
                </c:pt>
                <c:pt idx="15250">
                  <c:v>1352.5</c:v>
                </c:pt>
                <c:pt idx="15251">
                  <c:v>1352.51</c:v>
                </c:pt>
                <c:pt idx="15252">
                  <c:v>1352.52</c:v>
                </c:pt>
                <c:pt idx="15253">
                  <c:v>1352.53</c:v>
                </c:pt>
                <c:pt idx="15254">
                  <c:v>1352.54</c:v>
                </c:pt>
                <c:pt idx="15255">
                  <c:v>1352.55</c:v>
                </c:pt>
                <c:pt idx="15256">
                  <c:v>1352.56</c:v>
                </c:pt>
                <c:pt idx="15257">
                  <c:v>1352.57</c:v>
                </c:pt>
                <c:pt idx="15258">
                  <c:v>1352.58</c:v>
                </c:pt>
                <c:pt idx="15259">
                  <c:v>1352.59</c:v>
                </c:pt>
                <c:pt idx="15260">
                  <c:v>1352.6</c:v>
                </c:pt>
                <c:pt idx="15261">
                  <c:v>1352.61</c:v>
                </c:pt>
                <c:pt idx="15262">
                  <c:v>1352.62</c:v>
                </c:pt>
                <c:pt idx="15263">
                  <c:v>1352.63</c:v>
                </c:pt>
                <c:pt idx="15264">
                  <c:v>1352.64</c:v>
                </c:pt>
                <c:pt idx="15265">
                  <c:v>1352.65</c:v>
                </c:pt>
                <c:pt idx="15266">
                  <c:v>1352.66</c:v>
                </c:pt>
                <c:pt idx="15267">
                  <c:v>1352.67</c:v>
                </c:pt>
                <c:pt idx="15268">
                  <c:v>1352.68</c:v>
                </c:pt>
                <c:pt idx="15269">
                  <c:v>1352.69</c:v>
                </c:pt>
                <c:pt idx="15270">
                  <c:v>1352.7</c:v>
                </c:pt>
                <c:pt idx="15271">
                  <c:v>1352.71</c:v>
                </c:pt>
                <c:pt idx="15272">
                  <c:v>1352.72</c:v>
                </c:pt>
                <c:pt idx="15273">
                  <c:v>1352.73</c:v>
                </c:pt>
                <c:pt idx="15274">
                  <c:v>1352.74</c:v>
                </c:pt>
                <c:pt idx="15275">
                  <c:v>1352.75</c:v>
                </c:pt>
                <c:pt idx="15276">
                  <c:v>1352.76</c:v>
                </c:pt>
                <c:pt idx="15277">
                  <c:v>1352.77</c:v>
                </c:pt>
                <c:pt idx="15278">
                  <c:v>1352.78</c:v>
                </c:pt>
                <c:pt idx="15279">
                  <c:v>1352.79</c:v>
                </c:pt>
                <c:pt idx="15280">
                  <c:v>1352.8</c:v>
                </c:pt>
                <c:pt idx="15281">
                  <c:v>1352.81</c:v>
                </c:pt>
                <c:pt idx="15282">
                  <c:v>1352.82</c:v>
                </c:pt>
                <c:pt idx="15283">
                  <c:v>1352.83</c:v>
                </c:pt>
                <c:pt idx="15284">
                  <c:v>1352.84</c:v>
                </c:pt>
                <c:pt idx="15285">
                  <c:v>1352.85</c:v>
                </c:pt>
                <c:pt idx="15286">
                  <c:v>1352.86</c:v>
                </c:pt>
                <c:pt idx="15287">
                  <c:v>1352.87</c:v>
                </c:pt>
                <c:pt idx="15288">
                  <c:v>1352.88</c:v>
                </c:pt>
                <c:pt idx="15289">
                  <c:v>1352.89</c:v>
                </c:pt>
                <c:pt idx="15290">
                  <c:v>1352.9</c:v>
                </c:pt>
                <c:pt idx="15291">
                  <c:v>1352.91</c:v>
                </c:pt>
                <c:pt idx="15292">
                  <c:v>1352.92</c:v>
                </c:pt>
                <c:pt idx="15293">
                  <c:v>1352.93</c:v>
                </c:pt>
                <c:pt idx="15294">
                  <c:v>1352.94</c:v>
                </c:pt>
                <c:pt idx="15295">
                  <c:v>1352.95</c:v>
                </c:pt>
                <c:pt idx="15296">
                  <c:v>1352.96</c:v>
                </c:pt>
                <c:pt idx="15297">
                  <c:v>1352.97</c:v>
                </c:pt>
                <c:pt idx="15298">
                  <c:v>1352.98</c:v>
                </c:pt>
                <c:pt idx="15299">
                  <c:v>1352.99</c:v>
                </c:pt>
                <c:pt idx="15300">
                  <c:v>1353</c:v>
                </c:pt>
                <c:pt idx="15301">
                  <c:v>1353.01</c:v>
                </c:pt>
                <c:pt idx="15302">
                  <c:v>1353.02</c:v>
                </c:pt>
                <c:pt idx="15303">
                  <c:v>1353.03</c:v>
                </c:pt>
                <c:pt idx="15304">
                  <c:v>1353.04</c:v>
                </c:pt>
                <c:pt idx="15305">
                  <c:v>1353.05</c:v>
                </c:pt>
                <c:pt idx="15306">
                  <c:v>1353.06</c:v>
                </c:pt>
                <c:pt idx="15307">
                  <c:v>1353.07</c:v>
                </c:pt>
                <c:pt idx="15308">
                  <c:v>1353.08</c:v>
                </c:pt>
                <c:pt idx="15309">
                  <c:v>1353.09</c:v>
                </c:pt>
                <c:pt idx="15310">
                  <c:v>1353.1</c:v>
                </c:pt>
                <c:pt idx="15311">
                  <c:v>1353.11</c:v>
                </c:pt>
                <c:pt idx="15312">
                  <c:v>1353.12</c:v>
                </c:pt>
                <c:pt idx="15313">
                  <c:v>1353.13</c:v>
                </c:pt>
                <c:pt idx="15314">
                  <c:v>1353.14</c:v>
                </c:pt>
                <c:pt idx="15315">
                  <c:v>1353.15</c:v>
                </c:pt>
                <c:pt idx="15316">
                  <c:v>1353.16</c:v>
                </c:pt>
                <c:pt idx="15317">
                  <c:v>1353.17</c:v>
                </c:pt>
                <c:pt idx="15318">
                  <c:v>1353.18</c:v>
                </c:pt>
                <c:pt idx="15319">
                  <c:v>1353.19</c:v>
                </c:pt>
                <c:pt idx="15320">
                  <c:v>1353.2</c:v>
                </c:pt>
                <c:pt idx="15321">
                  <c:v>1353.21</c:v>
                </c:pt>
                <c:pt idx="15322">
                  <c:v>1353.22</c:v>
                </c:pt>
                <c:pt idx="15323">
                  <c:v>1353.23</c:v>
                </c:pt>
                <c:pt idx="15324">
                  <c:v>1353.24</c:v>
                </c:pt>
                <c:pt idx="15325">
                  <c:v>1353.25</c:v>
                </c:pt>
                <c:pt idx="15326">
                  <c:v>1353.26</c:v>
                </c:pt>
                <c:pt idx="15327">
                  <c:v>1353.27</c:v>
                </c:pt>
                <c:pt idx="15328">
                  <c:v>1353.28</c:v>
                </c:pt>
                <c:pt idx="15329">
                  <c:v>1353.29</c:v>
                </c:pt>
                <c:pt idx="15330">
                  <c:v>1353.3</c:v>
                </c:pt>
                <c:pt idx="15331">
                  <c:v>1353.31</c:v>
                </c:pt>
                <c:pt idx="15332">
                  <c:v>1353.32</c:v>
                </c:pt>
                <c:pt idx="15333">
                  <c:v>1353.33</c:v>
                </c:pt>
                <c:pt idx="15334">
                  <c:v>1353.34</c:v>
                </c:pt>
                <c:pt idx="15335">
                  <c:v>1353.35</c:v>
                </c:pt>
                <c:pt idx="15336">
                  <c:v>1353.36</c:v>
                </c:pt>
                <c:pt idx="15337">
                  <c:v>1353.37</c:v>
                </c:pt>
                <c:pt idx="15338">
                  <c:v>1353.38</c:v>
                </c:pt>
                <c:pt idx="15339">
                  <c:v>1353.39</c:v>
                </c:pt>
                <c:pt idx="15340">
                  <c:v>1353.4</c:v>
                </c:pt>
                <c:pt idx="15341">
                  <c:v>1353.41</c:v>
                </c:pt>
                <c:pt idx="15342">
                  <c:v>1353.42</c:v>
                </c:pt>
                <c:pt idx="15343">
                  <c:v>1353.43</c:v>
                </c:pt>
                <c:pt idx="15344">
                  <c:v>1353.44</c:v>
                </c:pt>
                <c:pt idx="15345">
                  <c:v>1353.45</c:v>
                </c:pt>
                <c:pt idx="15346">
                  <c:v>1353.46</c:v>
                </c:pt>
                <c:pt idx="15347">
                  <c:v>1353.47</c:v>
                </c:pt>
                <c:pt idx="15348">
                  <c:v>1353.48</c:v>
                </c:pt>
                <c:pt idx="15349">
                  <c:v>1353.49</c:v>
                </c:pt>
                <c:pt idx="15350">
                  <c:v>1353.5</c:v>
                </c:pt>
                <c:pt idx="15351">
                  <c:v>1353.51</c:v>
                </c:pt>
                <c:pt idx="15352">
                  <c:v>1353.52</c:v>
                </c:pt>
                <c:pt idx="15353">
                  <c:v>1353.53</c:v>
                </c:pt>
                <c:pt idx="15354">
                  <c:v>1353.54</c:v>
                </c:pt>
                <c:pt idx="15355">
                  <c:v>1353.55</c:v>
                </c:pt>
                <c:pt idx="15356">
                  <c:v>1353.56</c:v>
                </c:pt>
                <c:pt idx="15357">
                  <c:v>1353.57</c:v>
                </c:pt>
                <c:pt idx="15358">
                  <c:v>1353.58</c:v>
                </c:pt>
                <c:pt idx="15359">
                  <c:v>1353.59</c:v>
                </c:pt>
                <c:pt idx="15360">
                  <c:v>1353.6</c:v>
                </c:pt>
                <c:pt idx="15361">
                  <c:v>1353.61</c:v>
                </c:pt>
                <c:pt idx="15362">
                  <c:v>1353.62</c:v>
                </c:pt>
                <c:pt idx="15363">
                  <c:v>1353.63</c:v>
                </c:pt>
                <c:pt idx="15364">
                  <c:v>1353.64</c:v>
                </c:pt>
                <c:pt idx="15365">
                  <c:v>1353.65</c:v>
                </c:pt>
                <c:pt idx="15366">
                  <c:v>1353.66</c:v>
                </c:pt>
                <c:pt idx="15367">
                  <c:v>1353.67</c:v>
                </c:pt>
                <c:pt idx="15368">
                  <c:v>1353.68</c:v>
                </c:pt>
                <c:pt idx="15369">
                  <c:v>1353.69</c:v>
                </c:pt>
                <c:pt idx="15370">
                  <c:v>1353.7</c:v>
                </c:pt>
                <c:pt idx="15371">
                  <c:v>1353.71</c:v>
                </c:pt>
                <c:pt idx="15372">
                  <c:v>1353.72</c:v>
                </c:pt>
                <c:pt idx="15373">
                  <c:v>1353.73</c:v>
                </c:pt>
                <c:pt idx="15374">
                  <c:v>1353.74</c:v>
                </c:pt>
                <c:pt idx="15375">
                  <c:v>1353.75</c:v>
                </c:pt>
                <c:pt idx="15376">
                  <c:v>1353.76</c:v>
                </c:pt>
                <c:pt idx="15377">
                  <c:v>1353.77</c:v>
                </c:pt>
                <c:pt idx="15378">
                  <c:v>1353.78</c:v>
                </c:pt>
                <c:pt idx="15379">
                  <c:v>1353.79</c:v>
                </c:pt>
                <c:pt idx="15380">
                  <c:v>1353.8</c:v>
                </c:pt>
                <c:pt idx="15381">
                  <c:v>1353.81</c:v>
                </c:pt>
                <c:pt idx="15382">
                  <c:v>1353.82</c:v>
                </c:pt>
                <c:pt idx="15383">
                  <c:v>1353.83</c:v>
                </c:pt>
                <c:pt idx="15384">
                  <c:v>1353.84</c:v>
                </c:pt>
                <c:pt idx="15385">
                  <c:v>1353.85</c:v>
                </c:pt>
                <c:pt idx="15386">
                  <c:v>1353.86</c:v>
                </c:pt>
                <c:pt idx="15387">
                  <c:v>1353.87</c:v>
                </c:pt>
                <c:pt idx="15388">
                  <c:v>1353.88</c:v>
                </c:pt>
                <c:pt idx="15389">
                  <c:v>1353.89</c:v>
                </c:pt>
                <c:pt idx="15390">
                  <c:v>1353.9</c:v>
                </c:pt>
                <c:pt idx="15391">
                  <c:v>1353.91</c:v>
                </c:pt>
                <c:pt idx="15392">
                  <c:v>1353.92</c:v>
                </c:pt>
                <c:pt idx="15393">
                  <c:v>1353.93</c:v>
                </c:pt>
                <c:pt idx="15394">
                  <c:v>1353.94</c:v>
                </c:pt>
                <c:pt idx="15395">
                  <c:v>1353.95</c:v>
                </c:pt>
                <c:pt idx="15396">
                  <c:v>1353.96</c:v>
                </c:pt>
                <c:pt idx="15397">
                  <c:v>1353.97</c:v>
                </c:pt>
                <c:pt idx="15398">
                  <c:v>1353.98</c:v>
                </c:pt>
                <c:pt idx="15399">
                  <c:v>1353.99</c:v>
                </c:pt>
                <c:pt idx="15400">
                  <c:v>1354</c:v>
                </c:pt>
                <c:pt idx="15401">
                  <c:v>1354.01</c:v>
                </c:pt>
                <c:pt idx="15402">
                  <c:v>1354.02</c:v>
                </c:pt>
                <c:pt idx="15403">
                  <c:v>1354.03</c:v>
                </c:pt>
                <c:pt idx="15404">
                  <c:v>1354.04</c:v>
                </c:pt>
                <c:pt idx="15405">
                  <c:v>1354.05</c:v>
                </c:pt>
                <c:pt idx="15406">
                  <c:v>1354.06</c:v>
                </c:pt>
                <c:pt idx="15407">
                  <c:v>1354.07</c:v>
                </c:pt>
                <c:pt idx="15408">
                  <c:v>1354.08</c:v>
                </c:pt>
                <c:pt idx="15409">
                  <c:v>1354.09</c:v>
                </c:pt>
                <c:pt idx="15410">
                  <c:v>1354.1</c:v>
                </c:pt>
                <c:pt idx="15411">
                  <c:v>1354.11</c:v>
                </c:pt>
                <c:pt idx="15412">
                  <c:v>1354.12</c:v>
                </c:pt>
                <c:pt idx="15413">
                  <c:v>1354.13</c:v>
                </c:pt>
                <c:pt idx="15414">
                  <c:v>1354.14</c:v>
                </c:pt>
                <c:pt idx="15415">
                  <c:v>1354.15</c:v>
                </c:pt>
                <c:pt idx="15416">
                  <c:v>1354.16</c:v>
                </c:pt>
                <c:pt idx="15417">
                  <c:v>1354.17</c:v>
                </c:pt>
                <c:pt idx="15418">
                  <c:v>1354.18</c:v>
                </c:pt>
                <c:pt idx="15419">
                  <c:v>1354.19</c:v>
                </c:pt>
                <c:pt idx="15420">
                  <c:v>1354.2</c:v>
                </c:pt>
                <c:pt idx="15421">
                  <c:v>1354.21</c:v>
                </c:pt>
                <c:pt idx="15422">
                  <c:v>1354.22</c:v>
                </c:pt>
                <c:pt idx="15423">
                  <c:v>1354.23</c:v>
                </c:pt>
                <c:pt idx="15424">
                  <c:v>1354.24</c:v>
                </c:pt>
                <c:pt idx="15425">
                  <c:v>1354.25</c:v>
                </c:pt>
                <c:pt idx="15426">
                  <c:v>1354.26</c:v>
                </c:pt>
                <c:pt idx="15427">
                  <c:v>1354.27</c:v>
                </c:pt>
                <c:pt idx="15428">
                  <c:v>1354.28</c:v>
                </c:pt>
                <c:pt idx="15429">
                  <c:v>1354.29</c:v>
                </c:pt>
                <c:pt idx="15430">
                  <c:v>1354.3</c:v>
                </c:pt>
                <c:pt idx="15431">
                  <c:v>1354.31</c:v>
                </c:pt>
                <c:pt idx="15432">
                  <c:v>1354.32</c:v>
                </c:pt>
                <c:pt idx="15433">
                  <c:v>1354.33</c:v>
                </c:pt>
                <c:pt idx="15434">
                  <c:v>1354.34</c:v>
                </c:pt>
                <c:pt idx="15435">
                  <c:v>1354.35</c:v>
                </c:pt>
                <c:pt idx="15436">
                  <c:v>1354.36</c:v>
                </c:pt>
                <c:pt idx="15437">
                  <c:v>1354.37</c:v>
                </c:pt>
                <c:pt idx="15438">
                  <c:v>1354.38</c:v>
                </c:pt>
                <c:pt idx="15439">
                  <c:v>1354.39</c:v>
                </c:pt>
                <c:pt idx="15440">
                  <c:v>1354.4</c:v>
                </c:pt>
                <c:pt idx="15441">
                  <c:v>1354.41</c:v>
                </c:pt>
                <c:pt idx="15442">
                  <c:v>1354.42</c:v>
                </c:pt>
                <c:pt idx="15443">
                  <c:v>1354.43</c:v>
                </c:pt>
                <c:pt idx="15444">
                  <c:v>1354.44</c:v>
                </c:pt>
                <c:pt idx="15445">
                  <c:v>1354.45</c:v>
                </c:pt>
                <c:pt idx="15446">
                  <c:v>1354.46</c:v>
                </c:pt>
                <c:pt idx="15447">
                  <c:v>1354.47</c:v>
                </c:pt>
                <c:pt idx="15448">
                  <c:v>1354.48</c:v>
                </c:pt>
                <c:pt idx="15449">
                  <c:v>1354.49</c:v>
                </c:pt>
                <c:pt idx="15450">
                  <c:v>1354.5</c:v>
                </c:pt>
                <c:pt idx="15451">
                  <c:v>1354.51</c:v>
                </c:pt>
                <c:pt idx="15452">
                  <c:v>1354.52</c:v>
                </c:pt>
                <c:pt idx="15453">
                  <c:v>1354.53</c:v>
                </c:pt>
                <c:pt idx="15454">
                  <c:v>1354.54</c:v>
                </c:pt>
                <c:pt idx="15455">
                  <c:v>1354.55</c:v>
                </c:pt>
                <c:pt idx="15456">
                  <c:v>1354.56</c:v>
                </c:pt>
                <c:pt idx="15457">
                  <c:v>1354.57</c:v>
                </c:pt>
                <c:pt idx="15458">
                  <c:v>1354.58</c:v>
                </c:pt>
                <c:pt idx="15459">
                  <c:v>1354.59</c:v>
                </c:pt>
                <c:pt idx="15460">
                  <c:v>1354.6</c:v>
                </c:pt>
                <c:pt idx="15461">
                  <c:v>1354.61</c:v>
                </c:pt>
                <c:pt idx="15462">
                  <c:v>1354.62</c:v>
                </c:pt>
                <c:pt idx="15463">
                  <c:v>1354.63</c:v>
                </c:pt>
                <c:pt idx="15464">
                  <c:v>1354.64</c:v>
                </c:pt>
                <c:pt idx="15465">
                  <c:v>1354.65</c:v>
                </c:pt>
                <c:pt idx="15466">
                  <c:v>1354.66</c:v>
                </c:pt>
                <c:pt idx="15467">
                  <c:v>1354.67</c:v>
                </c:pt>
                <c:pt idx="15468">
                  <c:v>1354.68</c:v>
                </c:pt>
                <c:pt idx="15469">
                  <c:v>1354.69</c:v>
                </c:pt>
                <c:pt idx="15470">
                  <c:v>1354.7</c:v>
                </c:pt>
                <c:pt idx="15471">
                  <c:v>1354.71</c:v>
                </c:pt>
                <c:pt idx="15472">
                  <c:v>1354.72</c:v>
                </c:pt>
                <c:pt idx="15473">
                  <c:v>1354.73</c:v>
                </c:pt>
                <c:pt idx="15474">
                  <c:v>1354.74</c:v>
                </c:pt>
                <c:pt idx="15475">
                  <c:v>1354.75</c:v>
                </c:pt>
                <c:pt idx="15476">
                  <c:v>1354.76</c:v>
                </c:pt>
                <c:pt idx="15477">
                  <c:v>1354.77</c:v>
                </c:pt>
                <c:pt idx="15478">
                  <c:v>1354.78</c:v>
                </c:pt>
                <c:pt idx="15479">
                  <c:v>1354.79</c:v>
                </c:pt>
                <c:pt idx="15480">
                  <c:v>1354.8</c:v>
                </c:pt>
                <c:pt idx="15481">
                  <c:v>1354.81</c:v>
                </c:pt>
                <c:pt idx="15482">
                  <c:v>1354.82</c:v>
                </c:pt>
                <c:pt idx="15483">
                  <c:v>1354.83</c:v>
                </c:pt>
                <c:pt idx="15484">
                  <c:v>1354.84</c:v>
                </c:pt>
                <c:pt idx="15485">
                  <c:v>1354.85</c:v>
                </c:pt>
                <c:pt idx="15486">
                  <c:v>1354.86</c:v>
                </c:pt>
                <c:pt idx="15487">
                  <c:v>1354.87</c:v>
                </c:pt>
                <c:pt idx="15488">
                  <c:v>1354.88</c:v>
                </c:pt>
                <c:pt idx="15489">
                  <c:v>1354.89</c:v>
                </c:pt>
                <c:pt idx="15490">
                  <c:v>1354.9</c:v>
                </c:pt>
                <c:pt idx="15491">
                  <c:v>1354.91</c:v>
                </c:pt>
                <c:pt idx="15492">
                  <c:v>1354.92</c:v>
                </c:pt>
                <c:pt idx="15493">
                  <c:v>1354.93</c:v>
                </c:pt>
                <c:pt idx="15494">
                  <c:v>1354.94</c:v>
                </c:pt>
                <c:pt idx="15495">
                  <c:v>1354.95</c:v>
                </c:pt>
                <c:pt idx="15496">
                  <c:v>1354.96</c:v>
                </c:pt>
                <c:pt idx="15497">
                  <c:v>1354.97</c:v>
                </c:pt>
                <c:pt idx="15498">
                  <c:v>1354.98</c:v>
                </c:pt>
                <c:pt idx="15499">
                  <c:v>1354.99</c:v>
                </c:pt>
                <c:pt idx="15500">
                  <c:v>1355</c:v>
                </c:pt>
                <c:pt idx="15501">
                  <c:v>1355.01</c:v>
                </c:pt>
                <c:pt idx="15502">
                  <c:v>1355.02</c:v>
                </c:pt>
                <c:pt idx="15503">
                  <c:v>1355.03</c:v>
                </c:pt>
                <c:pt idx="15504">
                  <c:v>1355.04</c:v>
                </c:pt>
                <c:pt idx="15505">
                  <c:v>1355.05</c:v>
                </c:pt>
                <c:pt idx="15506">
                  <c:v>1355.06</c:v>
                </c:pt>
                <c:pt idx="15507">
                  <c:v>1355.07</c:v>
                </c:pt>
                <c:pt idx="15508">
                  <c:v>1355.08</c:v>
                </c:pt>
                <c:pt idx="15509">
                  <c:v>1355.09</c:v>
                </c:pt>
                <c:pt idx="15510">
                  <c:v>1355.1</c:v>
                </c:pt>
                <c:pt idx="15511">
                  <c:v>1355.11</c:v>
                </c:pt>
                <c:pt idx="15512">
                  <c:v>1355.12</c:v>
                </c:pt>
                <c:pt idx="15513">
                  <c:v>1355.13</c:v>
                </c:pt>
                <c:pt idx="15514">
                  <c:v>1355.14</c:v>
                </c:pt>
                <c:pt idx="15515">
                  <c:v>1355.15</c:v>
                </c:pt>
                <c:pt idx="15516">
                  <c:v>1355.16</c:v>
                </c:pt>
                <c:pt idx="15517">
                  <c:v>1355.17</c:v>
                </c:pt>
                <c:pt idx="15518">
                  <c:v>1355.18</c:v>
                </c:pt>
                <c:pt idx="15519">
                  <c:v>1355.19</c:v>
                </c:pt>
                <c:pt idx="15520">
                  <c:v>1355.2</c:v>
                </c:pt>
                <c:pt idx="15521">
                  <c:v>1355.21</c:v>
                </c:pt>
                <c:pt idx="15522">
                  <c:v>1355.22</c:v>
                </c:pt>
                <c:pt idx="15523">
                  <c:v>1355.23</c:v>
                </c:pt>
                <c:pt idx="15524">
                  <c:v>1355.24</c:v>
                </c:pt>
                <c:pt idx="15525">
                  <c:v>1355.25</c:v>
                </c:pt>
                <c:pt idx="15526">
                  <c:v>1355.26</c:v>
                </c:pt>
                <c:pt idx="15527">
                  <c:v>1355.27</c:v>
                </c:pt>
                <c:pt idx="15528">
                  <c:v>1355.28</c:v>
                </c:pt>
                <c:pt idx="15529">
                  <c:v>1355.29</c:v>
                </c:pt>
                <c:pt idx="15530">
                  <c:v>1355.3</c:v>
                </c:pt>
                <c:pt idx="15531">
                  <c:v>1355.31</c:v>
                </c:pt>
                <c:pt idx="15532">
                  <c:v>1355.32</c:v>
                </c:pt>
                <c:pt idx="15533">
                  <c:v>1355.33</c:v>
                </c:pt>
                <c:pt idx="15534">
                  <c:v>1355.34</c:v>
                </c:pt>
                <c:pt idx="15535">
                  <c:v>1355.35</c:v>
                </c:pt>
                <c:pt idx="15536">
                  <c:v>1355.36</c:v>
                </c:pt>
                <c:pt idx="15537">
                  <c:v>1355.37</c:v>
                </c:pt>
                <c:pt idx="15538">
                  <c:v>1355.38</c:v>
                </c:pt>
                <c:pt idx="15539">
                  <c:v>1355.39</c:v>
                </c:pt>
                <c:pt idx="15540">
                  <c:v>1355.4</c:v>
                </c:pt>
                <c:pt idx="15541">
                  <c:v>1355.41</c:v>
                </c:pt>
                <c:pt idx="15542">
                  <c:v>1355.42</c:v>
                </c:pt>
                <c:pt idx="15543">
                  <c:v>1355.43</c:v>
                </c:pt>
                <c:pt idx="15544">
                  <c:v>1355.44</c:v>
                </c:pt>
                <c:pt idx="15545">
                  <c:v>1355.45</c:v>
                </c:pt>
                <c:pt idx="15546">
                  <c:v>1355.46</c:v>
                </c:pt>
                <c:pt idx="15547">
                  <c:v>1355.47</c:v>
                </c:pt>
                <c:pt idx="15548">
                  <c:v>1355.48</c:v>
                </c:pt>
                <c:pt idx="15549">
                  <c:v>1355.49</c:v>
                </c:pt>
                <c:pt idx="15550">
                  <c:v>1355.5</c:v>
                </c:pt>
                <c:pt idx="15551">
                  <c:v>1355.51</c:v>
                </c:pt>
                <c:pt idx="15552">
                  <c:v>1355.52</c:v>
                </c:pt>
                <c:pt idx="15553">
                  <c:v>1355.53</c:v>
                </c:pt>
                <c:pt idx="15554">
                  <c:v>1355.54</c:v>
                </c:pt>
                <c:pt idx="15555">
                  <c:v>1355.55</c:v>
                </c:pt>
                <c:pt idx="15556">
                  <c:v>1355.56</c:v>
                </c:pt>
                <c:pt idx="15557">
                  <c:v>1355.57</c:v>
                </c:pt>
                <c:pt idx="15558">
                  <c:v>1355.58</c:v>
                </c:pt>
                <c:pt idx="15559">
                  <c:v>1355.59</c:v>
                </c:pt>
                <c:pt idx="15560">
                  <c:v>1355.6</c:v>
                </c:pt>
                <c:pt idx="15561">
                  <c:v>1355.61</c:v>
                </c:pt>
                <c:pt idx="15562">
                  <c:v>1355.62</c:v>
                </c:pt>
                <c:pt idx="15563">
                  <c:v>1355.63</c:v>
                </c:pt>
                <c:pt idx="15564">
                  <c:v>1355.64</c:v>
                </c:pt>
                <c:pt idx="15565">
                  <c:v>1355.65</c:v>
                </c:pt>
                <c:pt idx="15566">
                  <c:v>1355.66</c:v>
                </c:pt>
                <c:pt idx="15567">
                  <c:v>1355.67</c:v>
                </c:pt>
                <c:pt idx="15568">
                  <c:v>1355.68</c:v>
                </c:pt>
                <c:pt idx="15569">
                  <c:v>1355.69</c:v>
                </c:pt>
                <c:pt idx="15570">
                  <c:v>1355.7</c:v>
                </c:pt>
                <c:pt idx="15571">
                  <c:v>1355.71</c:v>
                </c:pt>
                <c:pt idx="15572">
                  <c:v>1355.72</c:v>
                </c:pt>
                <c:pt idx="15573">
                  <c:v>1355.73</c:v>
                </c:pt>
                <c:pt idx="15574">
                  <c:v>1355.74</c:v>
                </c:pt>
                <c:pt idx="15575">
                  <c:v>1355.75</c:v>
                </c:pt>
                <c:pt idx="15576">
                  <c:v>1355.76</c:v>
                </c:pt>
                <c:pt idx="15577">
                  <c:v>1355.77</c:v>
                </c:pt>
                <c:pt idx="15578">
                  <c:v>1355.78</c:v>
                </c:pt>
                <c:pt idx="15579">
                  <c:v>1355.79</c:v>
                </c:pt>
                <c:pt idx="15580">
                  <c:v>1355.8</c:v>
                </c:pt>
                <c:pt idx="15581">
                  <c:v>1355.81</c:v>
                </c:pt>
                <c:pt idx="15582">
                  <c:v>1355.82</c:v>
                </c:pt>
                <c:pt idx="15583">
                  <c:v>1355.83</c:v>
                </c:pt>
                <c:pt idx="15584">
                  <c:v>1355.84</c:v>
                </c:pt>
                <c:pt idx="15585">
                  <c:v>1355.85</c:v>
                </c:pt>
                <c:pt idx="15586">
                  <c:v>1355.86</c:v>
                </c:pt>
                <c:pt idx="15587">
                  <c:v>1355.87</c:v>
                </c:pt>
                <c:pt idx="15588">
                  <c:v>1355.88</c:v>
                </c:pt>
                <c:pt idx="15589">
                  <c:v>1355.89</c:v>
                </c:pt>
                <c:pt idx="15590">
                  <c:v>1355.9</c:v>
                </c:pt>
                <c:pt idx="15591">
                  <c:v>1355.91</c:v>
                </c:pt>
                <c:pt idx="15592">
                  <c:v>1355.92</c:v>
                </c:pt>
                <c:pt idx="15593">
                  <c:v>1355.93</c:v>
                </c:pt>
                <c:pt idx="15594">
                  <c:v>1355.94</c:v>
                </c:pt>
                <c:pt idx="15595">
                  <c:v>1355.95</c:v>
                </c:pt>
                <c:pt idx="15596">
                  <c:v>1355.96</c:v>
                </c:pt>
                <c:pt idx="15597">
                  <c:v>1355.97</c:v>
                </c:pt>
                <c:pt idx="15598">
                  <c:v>1355.98</c:v>
                </c:pt>
                <c:pt idx="15599">
                  <c:v>1355.99</c:v>
                </c:pt>
                <c:pt idx="15600">
                  <c:v>1356</c:v>
                </c:pt>
                <c:pt idx="15601">
                  <c:v>1356.01</c:v>
                </c:pt>
                <c:pt idx="15602">
                  <c:v>1356.02</c:v>
                </c:pt>
                <c:pt idx="15603">
                  <c:v>1356.03</c:v>
                </c:pt>
                <c:pt idx="15604">
                  <c:v>1356.04</c:v>
                </c:pt>
                <c:pt idx="15605">
                  <c:v>1356.05</c:v>
                </c:pt>
                <c:pt idx="15606">
                  <c:v>1356.06</c:v>
                </c:pt>
                <c:pt idx="15607">
                  <c:v>1356.07</c:v>
                </c:pt>
                <c:pt idx="15608">
                  <c:v>1356.08</c:v>
                </c:pt>
                <c:pt idx="15609">
                  <c:v>1356.09</c:v>
                </c:pt>
                <c:pt idx="15610">
                  <c:v>1356.1</c:v>
                </c:pt>
                <c:pt idx="15611">
                  <c:v>1356.11</c:v>
                </c:pt>
                <c:pt idx="15612">
                  <c:v>1356.12</c:v>
                </c:pt>
                <c:pt idx="15613">
                  <c:v>1356.13</c:v>
                </c:pt>
                <c:pt idx="15614">
                  <c:v>1356.14</c:v>
                </c:pt>
                <c:pt idx="15615">
                  <c:v>1356.15</c:v>
                </c:pt>
                <c:pt idx="15616">
                  <c:v>1356.16</c:v>
                </c:pt>
                <c:pt idx="15617">
                  <c:v>1356.17</c:v>
                </c:pt>
                <c:pt idx="15618">
                  <c:v>1356.18</c:v>
                </c:pt>
                <c:pt idx="15619">
                  <c:v>1356.19</c:v>
                </c:pt>
                <c:pt idx="15620">
                  <c:v>1356.2</c:v>
                </c:pt>
                <c:pt idx="15621">
                  <c:v>1356.21</c:v>
                </c:pt>
                <c:pt idx="15622">
                  <c:v>1356.22</c:v>
                </c:pt>
                <c:pt idx="15623">
                  <c:v>1356.23</c:v>
                </c:pt>
                <c:pt idx="15624">
                  <c:v>1356.24</c:v>
                </c:pt>
                <c:pt idx="15625">
                  <c:v>1356.25</c:v>
                </c:pt>
                <c:pt idx="15626">
                  <c:v>1356.26</c:v>
                </c:pt>
                <c:pt idx="15627">
                  <c:v>1356.27</c:v>
                </c:pt>
                <c:pt idx="15628">
                  <c:v>1356.28</c:v>
                </c:pt>
                <c:pt idx="15629">
                  <c:v>1356.29</c:v>
                </c:pt>
                <c:pt idx="15630">
                  <c:v>1356.3</c:v>
                </c:pt>
                <c:pt idx="15631">
                  <c:v>1356.31</c:v>
                </c:pt>
                <c:pt idx="15632">
                  <c:v>1356.32</c:v>
                </c:pt>
                <c:pt idx="15633">
                  <c:v>1356.33</c:v>
                </c:pt>
                <c:pt idx="15634">
                  <c:v>1356.34</c:v>
                </c:pt>
                <c:pt idx="15635">
                  <c:v>1356.35</c:v>
                </c:pt>
                <c:pt idx="15636">
                  <c:v>1356.36</c:v>
                </c:pt>
                <c:pt idx="15637">
                  <c:v>1356.37</c:v>
                </c:pt>
                <c:pt idx="15638">
                  <c:v>1356.38</c:v>
                </c:pt>
                <c:pt idx="15639">
                  <c:v>1356.39</c:v>
                </c:pt>
                <c:pt idx="15640">
                  <c:v>1356.4</c:v>
                </c:pt>
                <c:pt idx="15641">
                  <c:v>1356.41</c:v>
                </c:pt>
                <c:pt idx="15642">
                  <c:v>1356.42</c:v>
                </c:pt>
                <c:pt idx="15643">
                  <c:v>1356.43</c:v>
                </c:pt>
                <c:pt idx="15644">
                  <c:v>1356.44</c:v>
                </c:pt>
                <c:pt idx="15645">
                  <c:v>1356.45</c:v>
                </c:pt>
                <c:pt idx="15646">
                  <c:v>1356.46</c:v>
                </c:pt>
                <c:pt idx="15647">
                  <c:v>1356.47</c:v>
                </c:pt>
                <c:pt idx="15648">
                  <c:v>1356.48</c:v>
                </c:pt>
                <c:pt idx="15649">
                  <c:v>1356.49</c:v>
                </c:pt>
                <c:pt idx="15650">
                  <c:v>1356.5</c:v>
                </c:pt>
                <c:pt idx="15651">
                  <c:v>1356.51</c:v>
                </c:pt>
                <c:pt idx="15652">
                  <c:v>1356.52</c:v>
                </c:pt>
                <c:pt idx="15653">
                  <c:v>1356.53</c:v>
                </c:pt>
                <c:pt idx="15654">
                  <c:v>1356.54</c:v>
                </c:pt>
                <c:pt idx="15655">
                  <c:v>1356.55</c:v>
                </c:pt>
                <c:pt idx="15656">
                  <c:v>1356.56</c:v>
                </c:pt>
                <c:pt idx="15657">
                  <c:v>1356.57</c:v>
                </c:pt>
                <c:pt idx="15658">
                  <c:v>1356.58</c:v>
                </c:pt>
                <c:pt idx="15659">
                  <c:v>1356.59</c:v>
                </c:pt>
                <c:pt idx="15660">
                  <c:v>1356.6</c:v>
                </c:pt>
                <c:pt idx="15661">
                  <c:v>1356.61</c:v>
                </c:pt>
                <c:pt idx="15662">
                  <c:v>1356.62</c:v>
                </c:pt>
                <c:pt idx="15663">
                  <c:v>1356.63</c:v>
                </c:pt>
                <c:pt idx="15664">
                  <c:v>1356.64</c:v>
                </c:pt>
                <c:pt idx="15665">
                  <c:v>1356.65</c:v>
                </c:pt>
                <c:pt idx="15666">
                  <c:v>1356.66</c:v>
                </c:pt>
                <c:pt idx="15667">
                  <c:v>1356.67</c:v>
                </c:pt>
                <c:pt idx="15668">
                  <c:v>1356.68</c:v>
                </c:pt>
                <c:pt idx="15669">
                  <c:v>1356.69</c:v>
                </c:pt>
                <c:pt idx="15670">
                  <c:v>1356.7</c:v>
                </c:pt>
                <c:pt idx="15671">
                  <c:v>1356.71</c:v>
                </c:pt>
                <c:pt idx="15672">
                  <c:v>1356.72</c:v>
                </c:pt>
                <c:pt idx="15673">
                  <c:v>1356.73</c:v>
                </c:pt>
                <c:pt idx="15674">
                  <c:v>1356.74</c:v>
                </c:pt>
                <c:pt idx="15675">
                  <c:v>1356.75</c:v>
                </c:pt>
                <c:pt idx="15676">
                  <c:v>1356.76</c:v>
                </c:pt>
                <c:pt idx="15677">
                  <c:v>1356.77</c:v>
                </c:pt>
                <c:pt idx="15678">
                  <c:v>1356.78</c:v>
                </c:pt>
                <c:pt idx="15679">
                  <c:v>1356.79</c:v>
                </c:pt>
                <c:pt idx="15680">
                  <c:v>1356.8</c:v>
                </c:pt>
                <c:pt idx="15681">
                  <c:v>1356.81</c:v>
                </c:pt>
                <c:pt idx="15682">
                  <c:v>1356.82</c:v>
                </c:pt>
                <c:pt idx="15683">
                  <c:v>1356.83</c:v>
                </c:pt>
                <c:pt idx="15684">
                  <c:v>1356.84</c:v>
                </c:pt>
                <c:pt idx="15685">
                  <c:v>1356.85</c:v>
                </c:pt>
                <c:pt idx="15686">
                  <c:v>1356.86</c:v>
                </c:pt>
                <c:pt idx="15687">
                  <c:v>1356.87</c:v>
                </c:pt>
                <c:pt idx="15688">
                  <c:v>1356.88</c:v>
                </c:pt>
                <c:pt idx="15689">
                  <c:v>1356.89</c:v>
                </c:pt>
                <c:pt idx="15690">
                  <c:v>1356.9</c:v>
                </c:pt>
                <c:pt idx="15691">
                  <c:v>1356.91</c:v>
                </c:pt>
                <c:pt idx="15692">
                  <c:v>1356.92</c:v>
                </c:pt>
                <c:pt idx="15693">
                  <c:v>1356.93</c:v>
                </c:pt>
                <c:pt idx="15694">
                  <c:v>1356.94</c:v>
                </c:pt>
                <c:pt idx="15695">
                  <c:v>1356.95</c:v>
                </c:pt>
                <c:pt idx="15696">
                  <c:v>1356.96</c:v>
                </c:pt>
                <c:pt idx="15697">
                  <c:v>1356.97</c:v>
                </c:pt>
                <c:pt idx="15698">
                  <c:v>1356.98</c:v>
                </c:pt>
                <c:pt idx="15699">
                  <c:v>1356.99</c:v>
                </c:pt>
                <c:pt idx="15700">
                  <c:v>1357</c:v>
                </c:pt>
                <c:pt idx="15701">
                  <c:v>1357.01</c:v>
                </c:pt>
                <c:pt idx="15702">
                  <c:v>1357.02</c:v>
                </c:pt>
                <c:pt idx="15703">
                  <c:v>1357.03</c:v>
                </c:pt>
                <c:pt idx="15704">
                  <c:v>1357.04</c:v>
                </c:pt>
                <c:pt idx="15705">
                  <c:v>1357.05</c:v>
                </c:pt>
                <c:pt idx="15706">
                  <c:v>1357.06</c:v>
                </c:pt>
                <c:pt idx="15707">
                  <c:v>1357.07</c:v>
                </c:pt>
                <c:pt idx="15708">
                  <c:v>1357.08</c:v>
                </c:pt>
                <c:pt idx="15709">
                  <c:v>1357.09</c:v>
                </c:pt>
                <c:pt idx="15710">
                  <c:v>1357.1</c:v>
                </c:pt>
                <c:pt idx="15711">
                  <c:v>1357.11</c:v>
                </c:pt>
                <c:pt idx="15712">
                  <c:v>1357.12</c:v>
                </c:pt>
                <c:pt idx="15713">
                  <c:v>1357.13</c:v>
                </c:pt>
                <c:pt idx="15714">
                  <c:v>1357.14</c:v>
                </c:pt>
                <c:pt idx="15715">
                  <c:v>1357.15</c:v>
                </c:pt>
                <c:pt idx="15716">
                  <c:v>1357.16</c:v>
                </c:pt>
                <c:pt idx="15717">
                  <c:v>1357.17</c:v>
                </c:pt>
                <c:pt idx="15718">
                  <c:v>1357.18</c:v>
                </c:pt>
                <c:pt idx="15719">
                  <c:v>1357.19</c:v>
                </c:pt>
                <c:pt idx="15720">
                  <c:v>1357.2</c:v>
                </c:pt>
                <c:pt idx="15721">
                  <c:v>1357.21</c:v>
                </c:pt>
                <c:pt idx="15722">
                  <c:v>1357.22</c:v>
                </c:pt>
                <c:pt idx="15723">
                  <c:v>1357.23</c:v>
                </c:pt>
                <c:pt idx="15724">
                  <c:v>1357.24</c:v>
                </c:pt>
                <c:pt idx="15725">
                  <c:v>1357.25</c:v>
                </c:pt>
                <c:pt idx="15726">
                  <c:v>1357.26</c:v>
                </c:pt>
                <c:pt idx="15727">
                  <c:v>1357.27</c:v>
                </c:pt>
                <c:pt idx="15728">
                  <c:v>1357.28</c:v>
                </c:pt>
                <c:pt idx="15729">
                  <c:v>1357.29</c:v>
                </c:pt>
                <c:pt idx="15730">
                  <c:v>1357.3</c:v>
                </c:pt>
                <c:pt idx="15731">
                  <c:v>1357.31</c:v>
                </c:pt>
                <c:pt idx="15732">
                  <c:v>1357.32</c:v>
                </c:pt>
                <c:pt idx="15733">
                  <c:v>1357.33</c:v>
                </c:pt>
                <c:pt idx="15734">
                  <c:v>1357.34</c:v>
                </c:pt>
                <c:pt idx="15735">
                  <c:v>1357.35</c:v>
                </c:pt>
                <c:pt idx="15736">
                  <c:v>1357.36</c:v>
                </c:pt>
                <c:pt idx="15737">
                  <c:v>1357.37</c:v>
                </c:pt>
                <c:pt idx="15738">
                  <c:v>1357.38</c:v>
                </c:pt>
                <c:pt idx="15739">
                  <c:v>1357.39</c:v>
                </c:pt>
                <c:pt idx="15740">
                  <c:v>1357.4</c:v>
                </c:pt>
                <c:pt idx="15741">
                  <c:v>1357.41</c:v>
                </c:pt>
                <c:pt idx="15742">
                  <c:v>1357.42</c:v>
                </c:pt>
                <c:pt idx="15743">
                  <c:v>1357.43</c:v>
                </c:pt>
                <c:pt idx="15744">
                  <c:v>1357.44</c:v>
                </c:pt>
                <c:pt idx="15745">
                  <c:v>1357.45</c:v>
                </c:pt>
                <c:pt idx="15746">
                  <c:v>1357.46</c:v>
                </c:pt>
                <c:pt idx="15747">
                  <c:v>1357.47</c:v>
                </c:pt>
                <c:pt idx="15748">
                  <c:v>1357.48</c:v>
                </c:pt>
                <c:pt idx="15749">
                  <c:v>1357.49</c:v>
                </c:pt>
                <c:pt idx="15750">
                  <c:v>1357.5</c:v>
                </c:pt>
                <c:pt idx="15751">
                  <c:v>1357.51</c:v>
                </c:pt>
                <c:pt idx="15752">
                  <c:v>1357.52</c:v>
                </c:pt>
                <c:pt idx="15753">
                  <c:v>1357.53</c:v>
                </c:pt>
                <c:pt idx="15754">
                  <c:v>1357.54</c:v>
                </c:pt>
                <c:pt idx="15755">
                  <c:v>1357.55</c:v>
                </c:pt>
                <c:pt idx="15756">
                  <c:v>1357.56</c:v>
                </c:pt>
                <c:pt idx="15757">
                  <c:v>1357.57</c:v>
                </c:pt>
                <c:pt idx="15758">
                  <c:v>1357.58</c:v>
                </c:pt>
                <c:pt idx="15759">
                  <c:v>1357.59</c:v>
                </c:pt>
                <c:pt idx="15760">
                  <c:v>1357.6</c:v>
                </c:pt>
                <c:pt idx="15761">
                  <c:v>1357.61</c:v>
                </c:pt>
                <c:pt idx="15762">
                  <c:v>1357.62</c:v>
                </c:pt>
                <c:pt idx="15763">
                  <c:v>1357.63</c:v>
                </c:pt>
                <c:pt idx="15764">
                  <c:v>1357.64</c:v>
                </c:pt>
                <c:pt idx="15765">
                  <c:v>1357.65</c:v>
                </c:pt>
                <c:pt idx="15766">
                  <c:v>1357.66</c:v>
                </c:pt>
                <c:pt idx="15767">
                  <c:v>1357.67</c:v>
                </c:pt>
                <c:pt idx="15768">
                  <c:v>1357.68</c:v>
                </c:pt>
                <c:pt idx="15769">
                  <c:v>1357.69</c:v>
                </c:pt>
                <c:pt idx="15770">
                  <c:v>1357.7</c:v>
                </c:pt>
                <c:pt idx="15771">
                  <c:v>1357.71</c:v>
                </c:pt>
                <c:pt idx="15772">
                  <c:v>1357.72</c:v>
                </c:pt>
                <c:pt idx="15773">
                  <c:v>1357.73</c:v>
                </c:pt>
                <c:pt idx="15774">
                  <c:v>1357.74</c:v>
                </c:pt>
                <c:pt idx="15775">
                  <c:v>1357.75</c:v>
                </c:pt>
                <c:pt idx="15776">
                  <c:v>1357.76</c:v>
                </c:pt>
                <c:pt idx="15777">
                  <c:v>1357.77</c:v>
                </c:pt>
                <c:pt idx="15778">
                  <c:v>1357.78</c:v>
                </c:pt>
                <c:pt idx="15779">
                  <c:v>1357.79</c:v>
                </c:pt>
                <c:pt idx="15780">
                  <c:v>1357.8</c:v>
                </c:pt>
                <c:pt idx="15781">
                  <c:v>1357.81</c:v>
                </c:pt>
                <c:pt idx="15782">
                  <c:v>1357.82</c:v>
                </c:pt>
                <c:pt idx="15783">
                  <c:v>1357.83</c:v>
                </c:pt>
                <c:pt idx="15784">
                  <c:v>1357.84</c:v>
                </c:pt>
                <c:pt idx="15785">
                  <c:v>1357.85</c:v>
                </c:pt>
                <c:pt idx="15786">
                  <c:v>1357.86</c:v>
                </c:pt>
                <c:pt idx="15787">
                  <c:v>1357.87</c:v>
                </c:pt>
                <c:pt idx="15788">
                  <c:v>1357.88</c:v>
                </c:pt>
                <c:pt idx="15789">
                  <c:v>1357.89</c:v>
                </c:pt>
                <c:pt idx="15790">
                  <c:v>1357.9</c:v>
                </c:pt>
                <c:pt idx="15791">
                  <c:v>1357.91</c:v>
                </c:pt>
                <c:pt idx="15792">
                  <c:v>1357.92</c:v>
                </c:pt>
                <c:pt idx="15793">
                  <c:v>1357.93</c:v>
                </c:pt>
                <c:pt idx="15794">
                  <c:v>1357.94</c:v>
                </c:pt>
                <c:pt idx="15795">
                  <c:v>1357.95</c:v>
                </c:pt>
                <c:pt idx="15796">
                  <c:v>1357.96</c:v>
                </c:pt>
                <c:pt idx="15797">
                  <c:v>1357.97</c:v>
                </c:pt>
                <c:pt idx="15798">
                  <c:v>1357.98</c:v>
                </c:pt>
                <c:pt idx="15799">
                  <c:v>1357.99</c:v>
                </c:pt>
                <c:pt idx="15800">
                  <c:v>1358</c:v>
                </c:pt>
                <c:pt idx="15801">
                  <c:v>1358.01</c:v>
                </c:pt>
                <c:pt idx="15802">
                  <c:v>1358.02</c:v>
                </c:pt>
                <c:pt idx="15803">
                  <c:v>1358.03</c:v>
                </c:pt>
                <c:pt idx="15804">
                  <c:v>1358.04</c:v>
                </c:pt>
                <c:pt idx="15805">
                  <c:v>1358.05</c:v>
                </c:pt>
                <c:pt idx="15806">
                  <c:v>1358.06</c:v>
                </c:pt>
                <c:pt idx="15807">
                  <c:v>1358.07</c:v>
                </c:pt>
                <c:pt idx="15808">
                  <c:v>1358.08</c:v>
                </c:pt>
                <c:pt idx="15809">
                  <c:v>1358.09</c:v>
                </c:pt>
                <c:pt idx="15810">
                  <c:v>1358.1</c:v>
                </c:pt>
                <c:pt idx="15811">
                  <c:v>1358.11</c:v>
                </c:pt>
                <c:pt idx="15812">
                  <c:v>1358.12</c:v>
                </c:pt>
                <c:pt idx="15813">
                  <c:v>1358.13</c:v>
                </c:pt>
                <c:pt idx="15814">
                  <c:v>1358.14</c:v>
                </c:pt>
                <c:pt idx="15815">
                  <c:v>1358.15</c:v>
                </c:pt>
                <c:pt idx="15816">
                  <c:v>1358.16</c:v>
                </c:pt>
                <c:pt idx="15817">
                  <c:v>1358.17</c:v>
                </c:pt>
                <c:pt idx="15818">
                  <c:v>1358.18</c:v>
                </c:pt>
                <c:pt idx="15819">
                  <c:v>1358.19</c:v>
                </c:pt>
                <c:pt idx="15820">
                  <c:v>1358.2</c:v>
                </c:pt>
                <c:pt idx="15821">
                  <c:v>1358.21</c:v>
                </c:pt>
                <c:pt idx="15822">
                  <c:v>1358.22</c:v>
                </c:pt>
                <c:pt idx="15823">
                  <c:v>1358.23</c:v>
                </c:pt>
                <c:pt idx="15824">
                  <c:v>1358.24</c:v>
                </c:pt>
                <c:pt idx="15825">
                  <c:v>1358.25</c:v>
                </c:pt>
                <c:pt idx="15826">
                  <c:v>1358.26</c:v>
                </c:pt>
                <c:pt idx="15827">
                  <c:v>1358.27</c:v>
                </c:pt>
                <c:pt idx="15828">
                  <c:v>1358.28</c:v>
                </c:pt>
                <c:pt idx="15829">
                  <c:v>1358.29</c:v>
                </c:pt>
                <c:pt idx="15830">
                  <c:v>1358.3</c:v>
                </c:pt>
                <c:pt idx="15831">
                  <c:v>1358.31</c:v>
                </c:pt>
                <c:pt idx="15832">
                  <c:v>1358.32</c:v>
                </c:pt>
                <c:pt idx="15833">
                  <c:v>1358.33</c:v>
                </c:pt>
                <c:pt idx="15834">
                  <c:v>1358.34</c:v>
                </c:pt>
                <c:pt idx="15835">
                  <c:v>1358.35</c:v>
                </c:pt>
                <c:pt idx="15836">
                  <c:v>1358.36</c:v>
                </c:pt>
                <c:pt idx="15837">
                  <c:v>1358.37</c:v>
                </c:pt>
                <c:pt idx="15838">
                  <c:v>1358.38</c:v>
                </c:pt>
                <c:pt idx="15839">
                  <c:v>1358.39</c:v>
                </c:pt>
                <c:pt idx="15840">
                  <c:v>1358.4</c:v>
                </c:pt>
                <c:pt idx="15841">
                  <c:v>1358.41</c:v>
                </c:pt>
                <c:pt idx="15842">
                  <c:v>1358.42</c:v>
                </c:pt>
                <c:pt idx="15843">
                  <c:v>1358.43</c:v>
                </c:pt>
                <c:pt idx="15844">
                  <c:v>1358.44</c:v>
                </c:pt>
                <c:pt idx="15845">
                  <c:v>1358.45</c:v>
                </c:pt>
                <c:pt idx="15846">
                  <c:v>1358.46</c:v>
                </c:pt>
                <c:pt idx="15847">
                  <c:v>1358.47</c:v>
                </c:pt>
                <c:pt idx="15848">
                  <c:v>1358.48</c:v>
                </c:pt>
                <c:pt idx="15849">
                  <c:v>1358.49</c:v>
                </c:pt>
                <c:pt idx="15850">
                  <c:v>1358.5</c:v>
                </c:pt>
                <c:pt idx="15851">
                  <c:v>1358.51</c:v>
                </c:pt>
                <c:pt idx="15852">
                  <c:v>1358.52</c:v>
                </c:pt>
                <c:pt idx="15853">
                  <c:v>1358.53</c:v>
                </c:pt>
                <c:pt idx="15854">
                  <c:v>1358.54</c:v>
                </c:pt>
                <c:pt idx="15855">
                  <c:v>1358.55</c:v>
                </c:pt>
                <c:pt idx="15856">
                  <c:v>1358.56</c:v>
                </c:pt>
                <c:pt idx="15857">
                  <c:v>1358.57</c:v>
                </c:pt>
                <c:pt idx="15858">
                  <c:v>1358.58</c:v>
                </c:pt>
                <c:pt idx="15859">
                  <c:v>1358.59</c:v>
                </c:pt>
                <c:pt idx="15860">
                  <c:v>1358.6</c:v>
                </c:pt>
                <c:pt idx="15861">
                  <c:v>1358.61</c:v>
                </c:pt>
                <c:pt idx="15862">
                  <c:v>1358.62</c:v>
                </c:pt>
                <c:pt idx="15863">
                  <c:v>1358.63</c:v>
                </c:pt>
                <c:pt idx="15864">
                  <c:v>1358.64</c:v>
                </c:pt>
                <c:pt idx="15865">
                  <c:v>1358.65</c:v>
                </c:pt>
                <c:pt idx="15866">
                  <c:v>1358.66</c:v>
                </c:pt>
                <c:pt idx="15867">
                  <c:v>1358.67</c:v>
                </c:pt>
                <c:pt idx="15868">
                  <c:v>1358.68</c:v>
                </c:pt>
                <c:pt idx="15869">
                  <c:v>1358.69</c:v>
                </c:pt>
                <c:pt idx="15870">
                  <c:v>1358.7</c:v>
                </c:pt>
                <c:pt idx="15871">
                  <c:v>1358.71</c:v>
                </c:pt>
                <c:pt idx="15872">
                  <c:v>1358.72</c:v>
                </c:pt>
                <c:pt idx="15873">
                  <c:v>1358.73</c:v>
                </c:pt>
                <c:pt idx="15874">
                  <c:v>1358.74</c:v>
                </c:pt>
                <c:pt idx="15875">
                  <c:v>1358.75</c:v>
                </c:pt>
                <c:pt idx="15876">
                  <c:v>1358.76</c:v>
                </c:pt>
                <c:pt idx="15877">
                  <c:v>1358.77</c:v>
                </c:pt>
                <c:pt idx="15878">
                  <c:v>1358.78</c:v>
                </c:pt>
                <c:pt idx="15879">
                  <c:v>1358.79</c:v>
                </c:pt>
                <c:pt idx="15880">
                  <c:v>1358.8</c:v>
                </c:pt>
                <c:pt idx="15881">
                  <c:v>1358.81</c:v>
                </c:pt>
                <c:pt idx="15882">
                  <c:v>1358.82</c:v>
                </c:pt>
                <c:pt idx="15883">
                  <c:v>1358.83</c:v>
                </c:pt>
                <c:pt idx="15884">
                  <c:v>1358.84</c:v>
                </c:pt>
                <c:pt idx="15885">
                  <c:v>1358.85</c:v>
                </c:pt>
                <c:pt idx="15886">
                  <c:v>1358.86</c:v>
                </c:pt>
                <c:pt idx="15887">
                  <c:v>1358.87</c:v>
                </c:pt>
                <c:pt idx="15888">
                  <c:v>1358.88</c:v>
                </c:pt>
                <c:pt idx="15889">
                  <c:v>1358.89</c:v>
                </c:pt>
                <c:pt idx="15890">
                  <c:v>1358.9</c:v>
                </c:pt>
                <c:pt idx="15891">
                  <c:v>1358.91</c:v>
                </c:pt>
                <c:pt idx="15892">
                  <c:v>1358.92</c:v>
                </c:pt>
                <c:pt idx="15893">
                  <c:v>1358.93</c:v>
                </c:pt>
                <c:pt idx="15894">
                  <c:v>1358.94</c:v>
                </c:pt>
                <c:pt idx="15895">
                  <c:v>1358.95</c:v>
                </c:pt>
                <c:pt idx="15896">
                  <c:v>1358.96</c:v>
                </c:pt>
                <c:pt idx="15897">
                  <c:v>1358.97</c:v>
                </c:pt>
                <c:pt idx="15898">
                  <c:v>1358.98</c:v>
                </c:pt>
                <c:pt idx="15899">
                  <c:v>1358.99</c:v>
                </c:pt>
                <c:pt idx="15900">
                  <c:v>1359</c:v>
                </c:pt>
                <c:pt idx="15901">
                  <c:v>1359.01</c:v>
                </c:pt>
                <c:pt idx="15902">
                  <c:v>1359.02</c:v>
                </c:pt>
                <c:pt idx="15903">
                  <c:v>1359.03</c:v>
                </c:pt>
                <c:pt idx="15904">
                  <c:v>1359.04</c:v>
                </c:pt>
                <c:pt idx="15905">
                  <c:v>1359.05</c:v>
                </c:pt>
                <c:pt idx="15906">
                  <c:v>1359.06</c:v>
                </c:pt>
                <c:pt idx="15907">
                  <c:v>1359.07</c:v>
                </c:pt>
                <c:pt idx="15908">
                  <c:v>1359.08</c:v>
                </c:pt>
                <c:pt idx="15909">
                  <c:v>1359.09</c:v>
                </c:pt>
                <c:pt idx="15910">
                  <c:v>1359.1</c:v>
                </c:pt>
                <c:pt idx="15911">
                  <c:v>1359.11</c:v>
                </c:pt>
                <c:pt idx="15912">
                  <c:v>1359.12</c:v>
                </c:pt>
                <c:pt idx="15913">
                  <c:v>1359.13</c:v>
                </c:pt>
                <c:pt idx="15914">
                  <c:v>1359.14</c:v>
                </c:pt>
                <c:pt idx="15915">
                  <c:v>1359.15</c:v>
                </c:pt>
                <c:pt idx="15916">
                  <c:v>1359.16</c:v>
                </c:pt>
                <c:pt idx="15917">
                  <c:v>1359.17</c:v>
                </c:pt>
                <c:pt idx="15918">
                  <c:v>1359.18</c:v>
                </c:pt>
                <c:pt idx="15919">
                  <c:v>1359.19</c:v>
                </c:pt>
                <c:pt idx="15920">
                  <c:v>1359.2</c:v>
                </c:pt>
                <c:pt idx="15921">
                  <c:v>1359.21</c:v>
                </c:pt>
                <c:pt idx="15922">
                  <c:v>1359.22</c:v>
                </c:pt>
                <c:pt idx="15923">
                  <c:v>1359.23</c:v>
                </c:pt>
                <c:pt idx="15924">
                  <c:v>1359.24</c:v>
                </c:pt>
                <c:pt idx="15925">
                  <c:v>1359.25</c:v>
                </c:pt>
                <c:pt idx="15926">
                  <c:v>1359.26</c:v>
                </c:pt>
                <c:pt idx="15927">
                  <c:v>1359.27</c:v>
                </c:pt>
                <c:pt idx="15928">
                  <c:v>1359.28</c:v>
                </c:pt>
                <c:pt idx="15929">
                  <c:v>1359.29</c:v>
                </c:pt>
                <c:pt idx="15930">
                  <c:v>1359.3</c:v>
                </c:pt>
                <c:pt idx="15931">
                  <c:v>1359.31</c:v>
                </c:pt>
                <c:pt idx="15932">
                  <c:v>1359.32</c:v>
                </c:pt>
                <c:pt idx="15933">
                  <c:v>1359.33</c:v>
                </c:pt>
                <c:pt idx="15934">
                  <c:v>1359.34</c:v>
                </c:pt>
                <c:pt idx="15935">
                  <c:v>1359.35</c:v>
                </c:pt>
                <c:pt idx="15936">
                  <c:v>1359.36</c:v>
                </c:pt>
                <c:pt idx="15937">
                  <c:v>1359.37</c:v>
                </c:pt>
                <c:pt idx="15938">
                  <c:v>1359.38</c:v>
                </c:pt>
                <c:pt idx="15939">
                  <c:v>1359.39</c:v>
                </c:pt>
                <c:pt idx="15940">
                  <c:v>1359.4</c:v>
                </c:pt>
                <c:pt idx="15941">
                  <c:v>1359.41</c:v>
                </c:pt>
                <c:pt idx="15942">
                  <c:v>1359.42</c:v>
                </c:pt>
                <c:pt idx="15943">
                  <c:v>1359.43</c:v>
                </c:pt>
                <c:pt idx="15944">
                  <c:v>1359.44</c:v>
                </c:pt>
                <c:pt idx="15945">
                  <c:v>1359.45</c:v>
                </c:pt>
                <c:pt idx="15946">
                  <c:v>1359.46</c:v>
                </c:pt>
                <c:pt idx="15947">
                  <c:v>1359.47</c:v>
                </c:pt>
                <c:pt idx="15948">
                  <c:v>1359.48</c:v>
                </c:pt>
                <c:pt idx="15949">
                  <c:v>1359.49</c:v>
                </c:pt>
                <c:pt idx="15950">
                  <c:v>1359.5</c:v>
                </c:pt>
                <c:pt idx="15951">
                  <c:v>1359.51</c:v>
                </c:pt>
                <c:pt idx="15952">
                  <c:v>1359.52</c:v>
                </c:pt>
                <c:pt idx="15953">
                  <c:v>1359.53</c:v>
                </c:pt>
                <c:pt idx="15954">
                  <c:v>1359.54</c:v>
                </c:pt>
                <c:pt idx="15955">
                  <c:v>1359.55</c:v>
                </c:pt>
                <c:pt idx="15956">
                  <c:v>1359.56</c:v>
                </c:pt>
                <c:pt idx="15957">
                  <c:v>1359.57</c:v>
                </c:pt>
                <c:pt idx="15958">
                  <c:v>1359.58</c:v>
                </c:pt>
                <c:pt idx="15959">
                  <c:v>1359.59</c:v>
                </c:pt>
                <c:pt idx="15960">
                  <c:v>1359.6</c:v>
                </c:pt>
                <c:pt idx="15961">
                  <c:v>1359.61</c:v>
                </c:pt>
                <c:pt idx="15962">
                  <c:v>1359.62</c:v>
                </c:pt>
                <c:pt idx="15963">
                  <c:v>1359.63</c:v>
                </c:pt>
                <c:pt idx="15964">
                  <c:v>1359.64</c:v>
                </c:pt>
                <c:pt idx="15965">
                  <c:v>1359.65</c:v>
                </c:pt>
                <c:pt idx="15966">
                  <c:v>1359.66</c:v>
                </c:pt>
                <c:pt idx="15967">
                  <c:v>1359.67</c:v>
                </c:pt>
                <c:pt idx="15968">
                  <c:v>1359.68</c:v>
                </c:pt>
                <c:pt idx="15969">
                  <c:v>1359.69</c:v>
                </c:pt>
                <c:pt idx="15970">
                  <c:v>1359.7</c:v>
                </c:pt>
                <c:pt idx="15971">
                  <c:v>1359.71</c:v>
                </c:pt>
                <c:pt idx="15972">
                  <c:v>1359.72</c:v>
                </c:pt>
                <c:pt idx="15973">
                  <c:v>1359.73</c:v>
                </c:pt>
                <c:pt idx="15974">
                  <c:v>1359.74</c:v>
                </c:pt>
                <c:pt idx="15975">
                  <c:v>1359.75</c:v>
                </c:pt>
                <c:pt idx="15976">
                  <c:v>1359.76</c:v>
                </c:pt>
                <c:pt idx="15977">
                  <c:v>1359.77</c:v>
                </c:pt>
                <c:pt idx="15978">
                  <c:v>1359.78</c:v>
                </c:pt>
                <c:pt idx="15979">
                  <c:v>1359.79</c:v>
                </c:pt>
                <c:pt idx="15980">
                  <c:v>1359.8</c:v>
                </c:pt>
                <c:pt idx="15981">
                  <c:v>1359.81</c:v>
                </c:pt>
                <c:pt idx="15982">
                  <c:v>1359.82</c:v>
                </c:pt>
                <c:pt idx="15983">
                  <c:v>1359.83</c:v>
                </c:pt>
                <c:pt idx="15984">
                  <c:v>1359.84</c:v>
                </c:pt>
                <c:pt idx="15985">
                  <c:v>1359.85</c:v>
                </c:pt>
                <c:pt idx="15986">
                  <c:v>1359.86</c:v>
                </c:pt>
                <c:pt idx="15987">
                  <c:v>1359.87</c:v>
                </c:pt>
                <c:pt idx="15988">
                  <c:v>1359.88</c:v>
                </c:pt>
                <c:pt idx="15989">
                  <c:v>1359.89</c:v>
                </c:pt>
                <c:pt idx="15990">
                  <c:v>1359.9</c:v>
                </c:pt>
                <c:pt idx="15991">
                  <c:v>1359.91</c:v>
                </c:pt>
                <c:pt idx="15992">
                  <c:v>1359.92</c:v>
                </c:pt>
                <c:pt idx="15993">
                  <c:v>1359.93</c:v>
                </c:pt>
                <c:pt idx="15994">
                  <c:v>1359.94</c:v>
                </c:pt>
                <c:pt idx="15995">
                  <c:v>1359.95</c:v>
                </c:pt>
                <c:pt idx="15996">
                  <c:v>1359.96</c:v>
                </c:pt>
                <c:pt idx="15997">
                  <c:v>1359.97</c:v>
                </c:pt>
                <c:pt idx="15998">
                  <c:v>1359.98</c:v>
                </c:pt>
                <c:pt idx="15999">
                  <c:v>1359.99</c:v>
                </c:pt>
                <c:pt idx="16000">
                  <c:v>1360</c:v>
                </c:pt>
                <c:pt idx="16001">
                  <c:v>1360.01</c:v>
                </c:pt>
                <c:pt idx="16002">
                  <c:v>1360.02</c:v>
                </c:pt>
                <c:pt idx="16003">
                  <c:v>1360.03</c:v>
                </c:pt>
                <c:pt idx="16004">
                  <c:v>1360.04</c:v>
                </c:pt>
                <c:pt idx="16005">
                  <c:v>1360.05</c:v>
                </c:pt>
                <c:pt idx="16006">
                  <c:v>1360.06</c:v>
                </c:pt>
                <c:pt idx="16007">
                  <c:v>1360.07</c:v>
                </c:pt>
                <c:pt idx="16008">
                  <c:v>1360.08</c:v>
                </c:pt>
                <c:pt idx="16009">
                  <c:v>1360.09</c:v>
                </c:pt>
                <c:pt idx="16010">
                  <c:v>1360.1</c:v>
                </c:pt>
                <c:pt idx="16011">
                  <c:v>1360.11</c:v>
                </c:pt>
                <c:pt idx="16012">
                  <c:v>1360.12</c:v>
                </c:pt>
                <c:pt idx="16013">
                  <c:v>1360.13</c:v>
                </c:pt>
                <c:pt idx="16014">
                  <c:v>1360.14</c:v>
                </c:pt>
                <c:pt idx="16015">
                  <c:v>1360.15</c:v>
                </c:pt>
                <c:pt idx="16016">
                  <c:v>1360.16</c:v>
                </c:pt>
                <c:pt idx="16017">
                  <c:v>1360.17</c:v>
                </c:pt>
                <c:pt idx="16018">
                  <c:v>1360.18</c:v>
                </c:pt>
                <c:pt idx="16019">
                  <c:v>1360.19</c:v>
                </c:pt>
                <c:pt idx="16020">
                  <c:v>1360.2</c:v>
                </c:pt>
                <c:pt idx="16021">
                  <c:v>1360.21</c:v>
                </c:pt>
                <c:pt idx="16022">
                  <c:v>1360.22</c:v>
                </c:pt>
                <c:pt idx="16023">
                  <c:v>1360.23</c:v>
                </c:pt>
                <c:pt idx="16024">
                  <c:v>1360.24</c:v>
                </c:pt>
                <c:pt idx="16025">
                  <c:v>1360.25</c:v>
                </c:pt>
                <c:pt idx="16026">
                  <c:v>1360.26</c:v>
                </c:pt>
                <c:pt idx="16027">
                  <c:v>1360.27</c:v>
                </c:pt>
                <c:pt idx="16028">
                  <c:v>1360.28</c:v>
                </c:pt>
                <c:pt idx="16029">
                  <c:v>1360.29</c:v>
                </c:pt>
                <c:pt idx="16030">
                  <c:v>1360.3</c:v>
                </c:pt>
                <c:pt idx="16031">
                  <c:v>1360.31</c:v>
                </c:pt>
                <c:pt idx="16032">
                  <c:v>1360.32</c:v>
                </c:pt>
                <c:pt idx="16033">
                  <c:v>1360.33</c:v>
                </c:pt>
                <c:pt idx="16034">
                  <c:v>1360.34</c:v>
                </c:pt>
                <c:pt idx="16035">
                  <c:v>1360.35</c:v>
                </c:pt>
                <c:pt idx="16036">
                  <c:v>1360.36</c:v>
                </c:pt>
                <c:pt idx="16037">
                  <c:v>1360.37</c:v>
                </c:pt>
                <c:pt idx="16038">
                  <c:v>1360.38</c:v>
                </c:pt>
                <c:pt idx="16039">
                  <c:v>1360.39</c:v>
                </c:pt>
                <c:pt idx="16040">
                  <c:v>1360.4</c:v>
                </c:pt>
                <c:pt idx="16041">
                  <c:v>1360.41</c:v>
                </c:pt>
                <c:pt idx="16042">
                  <c:v>1360.42</c:v>
                </c:pt>
                <c:pt idx="16043">
                  <c:v>1360.43</c:v>
                </c:pt>
                <c:pt idx="16044">
                  <c:v>1360.44</c:v>
                </c:pt>
                <c:pt idx="16045">
                  <c:v>1360.45</c:v>
                </c:pt>
                <c:pt idx="16046">
                  <c:v>1360.46</c:v>
                </c:pt>
                <c:pt idx="16047">
                  <c:v>1360.47</c:v>
                </c:pt>
                <c:pt idx="16048">
                  <c:v>1360.48</c:v>
                </c:pt>
                <c:pt idx="16049">
                  <c:v>1360.49</c:v>
                </c:pt>
                <c:pt idx="16050">
                  <c:v>1360.5</c:v>
                </c:pt>
                <c:pt idx="16051">
                  <c:v>1360.51</c:v>
                </c:pt>
                <c:pt idx="16052">
                  <c:v>1360.52</c:v>
                </c:pt>
                <c:pt idx="16053">
                  <c:v>1360.53</c:v>
                </c:pt>
                <c:pt idx="16054">
                  <c:v>1360.54</c:v>
                </c:pt>
                <c:pt idx="16055">
                  <c:v>1360.55</c:v>
                </c:pt>
                <c:pt idx="16056">
                  <c:v>1360.56</c:v>
                </c:pt>
                <c:pt idx="16057">
                  <c:v>1360.57</c:v>
                </c:pt>
                <c:pt idx="16058">
                  <c:v>1360.58</c:v>
                </c:pt>
                <c:pt idx="16059">
                  <c:v>1360.59</c:v>
                </c:pt>
                <c:pt idx="16060">
                  <c:v>1360.6</c:v>
                </c:pt>
                <c:pt idx="16061">
                  <c:v>1360.61</c:v>
                </c:pt>
                <c:pt idx="16062">
                  <c:v>1360.62</c:v>
                </c:pt>
                <c:pt idx="16063">
                  <c:v>1360.63</c:v>
                </c:pt>
                <c:pt idx="16064">
                  <c:v>1360.64</c:v>
                </c:pt>
                <c:pt idx="16065">
                  <c:v>1360.65</c:v>
                </c:pt>
                <c:pt idx="16066">
                  <c:v>1360.66</c:v>
                </c:pt>
                <c:pt idx="16067">
                  <c:v>1360.67</c:v>
                </c:pt>
                <c:pt idx="16068">
                  <c:v>1360.68</c:v>
                </c:pt>
                <c:pt idx="16069">
                  <c:v>1360.69</c:v>
                </c:pt>
                <c:pt idx="16070">
                  <c:v>1360.7</c:v>
                </c:pt>
                <c:pt idx="16071">
                  <c:v>1360.71</c:v>
                </c:pt>
                <c:pt idx="16072">
                  <c:v>1360.72</c:v>
                </c:pt>
                <c:pt idx="16073">
                  <c:v>1360.73</c:v>
                </c:pt>
                <c:pt idx="16074">
                  <c:v>1360.74</c:v>
                </c:pt>
                <c:pt idx="16075">
                  <c:v>1360.75</c:v>
                </c:pt>
                <c:pt idx="16076">
                  <c:v>1360.76</c:v>
                </c:pt>
                <c:pt idx="16077">
                  <c:v>1360.77</c:v>
                </c:pt>
                <c:pt idx="16078">
                  <c:v>1360.78</c:v>
                </c:pt>
                <c:pt idx="16079">
                  <c:v>1360.79</c:v>
                </c:pt>
                <c:pt idx="16080">
                  <c:v>1360.8</c:v>
                </c:pt>
                <c:pt idx="16081">
                  <c:v>1360.81</c:v>
                </c:pt>
                <c:pt idx="16082">
                  <c:v>1360.82</c:v>
                </c:pt>
                <c:pt idx="16083">
                  <c:v>1360.83</c:v>
                </c:pt>
                <c:pt idx="16084">
                  <c:v>1360.84</c:v>
                </c:pt>
                <c:pt idx="16085">
                  <c:v>1360.85</c:v>
                </c:pt>
                <c:pt idx="16086">
                  <c:v>1360.86</c:v>
                </c:pt>
                <c:pt idx="16087">
                  <c:v>1360.87</c:v>
                </c:pt>
                <c:pt idx="16088">
                  <c:v>1360.88</c:v>
                </c:pt>
                <c:pt idx="16089">
                  <c:v>1360.89</c:v>
                </c:pt>
                <c:pt idx="16090">
                  <c:v>1360.9</c:v>
                </c:pt>
                <c:pt idx="16091">
                  <c:v>1360.91</c:v>
                </c:pt>
                <c:pt idx="16092">
                  <c:v>1360.92</c:v>
                </c:pt>
                <c:pt idx="16093">
                  <c:v>1360.93</c:v>
                </c:pt>
                <c:pt idx="16094">
                  <c:v>1360.94</c:v>
                </c:pt>
                <c:pt idx="16095">
                  <c:v>1360.95</c:v>
                </c:pt>
                <c:pt idx="16096">
                  <c:v>1360.96</c:v>
                </c:pt>
                <c:pt idx="16097">
                  <c:v>1360.97</c:v>
                </c:pt>
                <c:pt idx="16098">
                  <c:v>1360.98</c:v>
                </c:pt>
                <c:pt idx="16099">
                  <c:v>1360.99</c:v>
                </c:pt>
                <c:pt idx="16100">
                  <c:v>1361</c:v>
                </c:pt>
                <c:pt idx="16101">
                  <c:v>1361.01</c:v>
                </c:pt>
                <c:pt idx="16102">
                  <c:v>1361.02</c:v>
                </c:pt>
                <c:pt idx="16103">
                  <c:v>1361.03</c:v>
                </c:pt>
                <c:pt idx="16104">
                  <c:v>1361.04</c:v>
                </c:pt>
                <c:pt idx="16105">
                  <c:v>1361.05</c:v>
                </c:pt>
                <c:pt idx="16106">
                  <c:v>1361.06</c:v>
                </c:pt>
                <c:pt idx="16107">
                  <c:v>1361.07</c:v>
                </c:pt>
                <c:pt idx="16108">
                  <c:v>1361.08</c:v>
                </c:pt>
                <c:pt idx="16109">
                  <c:v>1361.09</c:v>
                </c:pt>
                <c:pt idx="16110">
                  <c:v>1361.1</c:v>
                </c:pt>
                <c:pt idx="16111">
                  <c:v>1361.11</c:v>
                </c:pt>
                <c:pt idx="16112">
                  <c:v>1361.12</c:v>
                </c:pt>
                <c:pt idx="16113">
                  <c:v>1361.13</c:v>
                </c:pt>
                <c:pt idx="16114">
                  <c:v>1361.14</c:v>
                </c:pt>
                <c:pt idx="16115">
                  <c:v>1361.15</c:v>
                </c:pt>
                <c:pt idx="16116">
                  <c:v>1361.16</c:v>
                </c:pt>
                <c:pt idx="16117">
                  <c:v>1361.17</c:v>
                </c:pt>
                <c:pt idx="16118">
                  <c:v>1361.18</c:v>
                </c:pt>
                <c:pt idx="16119">
                  <c:v>1361.19</c:v>
                </c:pt>
                <c:pt idx="16120">
                  <c:v>1361.2</c:v>
                </c:pt>
                <c:pt idx="16121">
                  <c:v>1361.21</c:v>
                </c:pt>
                <c:pt idx="16122">
                  <c:v>1361.22</c:v>
                </c:pt>
                <c:pt idx="16123">
                  <c:v>1361.23</c:v>
                </c:pt>
                <c:pt idx="16124">
                  <c:v>1361.24</c:v>
                </c:pt>
                <c:pt idx="16125">
                  <c:v>1361.25</c:v>
                </c:pt>
                <c:pt idx="16126">
                  <c:v>1361.26</c:v>
                </c:pt>
                <c:pt idx="16127">
                  <c:v>1361.27</c:v>
                </c:pt>
                <c:pt idx="16128">
                  <c:v>1361.28</c:v>
                </c:pt>
                <c:pt idx="16129">
                  <c:v>1361.29</c:v>
                </c:pt>
                <c:pt idx="16130">
                  <c:v>1361.3</c:v>
                </c:pt>
                <c:pt idx="16131">
                  <c:v>1361.31</c:v>
                </c:pt>
                <c:pt idx="16132">
                  <c:v>1361.32</c:v>
                </c:pt>
                <c:pt idx="16133">
                  <c:v>1361.33</c:v>
                </c:pt>
                <c:pt idx="16134">
                  <c:v>1361.34</c:v>
                </c:pt>
                <c:pt idx="16135">
                  <c:v>1361.35</c:v>
                </c:pt>
                <c:pt idx="16136">
                  <c:v>1361.36</c:v>
                </c:pt>
                <c:pt idx="16137">
                  <c:v>1361.37</c:v>
                </c:pt>
                <c:pt idx="16138">
                  <c:v>1361.38</c:v>
                </c:pt>
                <c:pt idx="16139">
                  <c:v>1361.39</c:v>
                </c:pt>
                <c:pt idx="16140">
                  <c:v>1361.4</c:v>
                </c:pt>
                <c:pt idx="16141">
                  <c:v>1361.41</c:v>
                </c:pt>
                <c:pt idx="16142">
                  <c:v>1361.42</c:v>
                </c:pt>
                <c:pt idx="16143">
                  <c:v>1361.43</c:v>
                </c:pt>
                <c:pt idx="16144">
                  <c:v>1361.44</c:v>
                </c:pt>
                <c:pt idx="16145">
                  <c:v>1361.45</c:v>
                </c:pt>
                <c:pt idx="16146">
                  <c:v>1361.46</c:v>
                </c:pt>
                <c:pt idx="16147">
                  <c:v>1361.47</c:v>
                </c:pt>
                <c:pt idx="16148">
                  <c:v>1361.48</c:v>
                </c:pt>
                <c:pt idx="16149">
                  <c:v>1361.49</c:v>
                </c:pt>
                <c:pt idx="16150">
                  <c:v>1361.5</c:v>
                </c:pt>
                <c:pt idx="16151">
                  <c:v>1361.51</c:v>
                </c:pt>
                <c:pt idx="16152">
                  <c:v>1361.52</c:v>
                </c:pt>
                <c:pt idx="16153">
                  <c:v>1361.53</c:v>
                </c:pt>
                <c:pt idx="16154">
                  <c:v>1361.54</c:v>
                </c:pt>
                <c:pt idx="16155">
                  <c:v>1361.55</c:v>
                </c:pt>
                <c:pt idx="16156">
                  <c:v>1361.56</c:v>
                </c:pt>
                <c:pt idx="16157">
                  <c:v>1361.57</c:v>
                </c:pt>
                <c:pt idx="16158">
                  <c:v>1361.58</c:v>
                </c:pt>
                <c:pt idx="16159">
                  <c:v>1361.59</c:v>
                </c:pt>
                <c:pt idx="16160">
                  <c:v>1361.6</c:v>
                </c:pt>
                <c:pt idx="16161">
                  <c:v>1361.61</c:v>
                </c:pt>
                <c:pt idx="16162">
                  <c:v>1361.62</c:v>
                </c:pt>
                <c:pt idx="16163">
                  <c:v>1361.63</c:v>
                </c:pt>
                <c:pt idx="16164">
                  <c:v>1361.64</c:v>
                </c:pt>
                <c:pt idx="16165">
                  <c:v>1361.65</c:v>
                </c:pt>
                <c:pt idx="16166">
                  <c:v>1361.66</c:v>
                </c:pt>
                <c:pt idx="16167">
                  <c:v>1361.67</c:v>
                </c:pt>
                <c:pt idx="16168">
                  <c:v>1361.68</c:v>
                </c:pt>
                <c:pt idx="16169">
                  <c:v>1361.69</c:v>
                </c:pt>
                <c:pt idx="16170">
                  <c:v>1361.7</c:v>
                </c:pt>
                <c:pt idx="16171">
                  <c:v>1361.71</c:v>
                </c:pt>
                <c:pt idx="16172">
                  <c:v>1361.72</c:v>
                </c:pt>
                <c:pt idx="16173">
                  <c:v>1361.73</c:v>
                </c:pt>
                <c:pt idx="16174">
                  <c:v>1361.74</c:v>
                </c:pt>
                <c:pt idx="16175">
                  <c:v>1361.75</c:v>
                </c:pt>
                <c:pt idx="16176">
                  <c:v>1361.76</c:v>
                </c:pt>
                <c:pt idx="16177">
                  <c:v>1361.77</c:v>
                </c:pt>
                <c:pt idx="16178">
                  <c:v>1361.78</c:v>
                </c:pt>
                <c:pt idx="16179">
                  <c:v>1361.79</c:v>
                </c:pt>
                <c:pt idx="16180">
                  <c:v>1361.8</c:v>
                </c:pt>
                <c:pt idx="16181">
                  <c:v>1361.81</c:v>
                </c:pt>
                <c:pt idx="16182">
                  <c:v>1361.82</c:v>
                </c:pt>
                <c:pt idx="16183">
                  <c:v>1361.83</c:v>
                </c:pt>
                <c:pt idx="16184">
                  <c:v>1361.84</c:v>
                </c:pt>
                <c:pt idx="16185">
                  <c:v>1361.85</c:v>
                </c:pt>
                <c:pt idx="16186">
                  <c:v>1361.86</c:v>
                </c:pt>
                <c:pt idx="16187">
                  <c:v>1361.87</c:v>
                </c:pt>
                <c:pt idx="16188">
                  <c:v>1361.88</c:v>
                </c:pt>
                <c:pt idx="16189">
                  <c:v>1361.89</c:v>
                </c:pt>
                <c:pt idx="16190">
                  <c:v>1361.9</c:v>
                </c:pt>
                <c:pt idx="16191">
                  <c:v>1361.91</c:v>
                </c:pt>
                <c:pt idx="16192">
                  <c:v>1361.92</c:v>
                </c:pt>
                <c:pt idx="16193">
                  <c:v>1361.93</c:v>
                </c:pt>
                <c:pt idx="16194">
                  <c:v>1361.94</c:v>
                </c:pt>
                <c:pt idx="16195">
                  <c:v>1361.95</c:v>
                </c:pt>
                <c:pt idx="16196">
                  <c:v>1361.96</c:v>
                </c:pt>
                <c:pt idx="16197">
                  <c:v>1361.97</c:v>
                </c:pt>
                <c:pt idx="16198">
                  <c:v>1361.98</c:v>
                </c:pt>
                <c:pt idx="16199">
                  <c:v>1361.99</c:v>
                </c:pt>
                <c:pt idx="16200">
                  <c:v>1362</c:v>
                </c:pt>
                <c:pt idx="16201">
                  <c:v>1362.01</c:v>
                </c:pt>
                <c:pt idx="16202">
                  <c:v>1362.02</c:v>
                </c:pt>
                <c:pt idx="16203">
                  <c:v>1362.03</c:v>
                </c:pt>
                <c:pt idx="16204">
                  <c:v>1362.04</c:v>
                </c:pt>
                <c:pt idx="16205">
                  <c:v>1362.05</c:v>
                </c:pt>
                <c:pt idx="16206">
                  <c:v>1362.06</c:v>
                </c:pt>
                <c:pt idx="16207">
                  <c:v>1362.07</c:v>
                </c:pt>
                <c:pt idx="16208">
                  <c:v>1362.08</c:v>
                </c:pt>
                <c:pt idx="16209">
                  <c:v>1362.09</c:v>
                </c:pt>
                <c:pt idx="16210">
                  <c:v>1362.1</c:v>
                </c:pt>
                <c:pt idx="16211">
                  <c:v>1362.11</c:v>
                </c:pt>
                <c:pt idx="16212">
                  <c:v>1362.12</c:v>
                </c:pt>
                <c:pt idx="16213">
                  <c:v>1362.13</c:v>
                </c:pt>
                <c:pt idx="16214">
                  <c:v>1362.14</c:v>
                </c:pt>
                <c:pt idx="16215">
                  <c:v>1362.15</c:v>
                </c:pt>
                <c:pt idx="16216">
                  <c:v>1362.16</c:v>
                </c:pt>
                <c:pt idx="16217">
                  <c:v>1362.17</c:v>
                </c:pt>
                <c:pt idx="16218">
                  <c:v>1362.18</c:v>
                </c:pt>
                <c:pt idx="16219">
                  <c:v>1362.19</c:v>
                </c:pt>
                <c:pt idx="16220">
                  <c:v>1362.2</c:v>
                </c:pt>
                <c:pt idx="16221">
                  <c:v>1362.21</c:v>
                </c:pt>
                <c:pt idx="16222">
                  <c:v>1362.22</c:v>
                </c:pt>
                <c:pt idx="16223">
                  <c:v>1362.23</c:v>
                </c:pt>
                <c:pt idx="16224">
                  <c:v>1362.24</c:v>
                </c:pt>
                <c:pt idx="16225">
                  <c:v>1362.25</c:v>
                </c:pt>
                <c:pt idx="16226">
                  <c:v>1362.26</c:v>
                </c:pt>
                <c:pt idx="16227">
                  <c:v>1362.27</c:v>
                </c:pt>
                <c:pt idx="16228">
                  <c:v>1362.28</c:v>
                </c:pt>
                <c:pt idx="16229">
                  <c:v>1362.29</c:v>
                </c:pt>
                <c:pt idx="16230">
                  <c:v>1362.3</c:v>
                </c:pt>
                <c:pt idx="16231">
                  <c:v>1362.31</c:v>
                </c:pt>
                <c:pt idx="16232">
                  <c:v>1362.32</c:v>
                </c:pt>
                <c:pt idx="16233">
                  <c:v>1362.33</c:v>
                </c:pt>
                <c:pt idx="16234">
                  <c:v>1362.34</c:v>
                </c:pt>
                <c:pt idx="16235">
                  <c:v>1362.35</c:v>
                </c:pt>
                <c:pt idx="16236">
                  <c:v>1362.36</c:v>
                </c:pt>
                <c:pt idx="16237">
                  <c:v>1362.37</c:v>
                </c:pt>
                <c:pt idx="16238">
                  <c:v>1362.38</c:v>
                </c:pt>
                <c:pt idx="16239">
                  <c:v>1362.39</c:v>
                </c:pt>
                <c:pt idx="16240">
                  <c:v>1362.4</c:v>
                </c:pt>
                <c:pt idx="16241">
                  <c:v>1362.41</c:v>
                </c:pt>
                <c:pt idx="16242">
                  <c:v>1362.42</c:v>
                </c:pt>
                <c:pt idx="16243">
                  <c:v>1362.43</c:v>
                </c:pt>
                <c:pt idx="16244">
                  <c:v>1362.44</c:v>
                </c:pt>
                <c:pt idx="16245">
                  <c:v>1362.45</c:v>
                </c:pt>
                <c:pt idx="16246">
                  <c:v>1362.46</c:v>
                </c:pt>
                <c:pt idx="16247">
                  <c:v>1362.47</c:v>
                </c:pt>
                <c:pt idx="16248">
                  <c:v>1362.48</c:v>
                </c:pt>
                <c:pt idx="16249">
                  <c:v>1362.49</c:v>
                </c:pt>
                <c:pt idx="16250">
                  <c:v>1362.5</c:v>
                </c:pt>
                <c:pt idx="16251">
                  <c:v>1362.51</c:v>
                </c:pt>
                <c:pt idx="16252">
                  <c:v>1362.52</c:v>
                </c:pt>
                <c:pt idx="16253">
                  <c:v>1362.53</c:v>
                </c:pt>
                <c:pt idx="16254">
                  <c:v>1362.54</c:v>
                </c:pt>
                <c:pt idx="16255">
                  <c:v>1362.55</c:v>
                </c:pt>
                <c:pt idx="16256">
                  <c:v>1362.56</c:v>
                </c:pt>
                <c:pt idx="16257">
                  <c:v>1362.57</c:v>
                </c:pt>
                <c:pt idx="16258">
                  <c:v>1362.58</c:v>
                </c:pt>
                <c:pt idx="16259">
                  <c:v>1362.59</c:v>
                </c:pt>
                <c:pt idx="16260">
                  <c:v>1362.6</c:v>
                </c:pt>
                <c:pt idx="16261">
                  <c:v>1362.61</c:v>
                </c:pt>
                <c:pt idx="16262">
                  <c:v>1362.62</c:v>
                </c:pt>
                <c:pt idx="16263">
                  <c:v>1362.63</c:v>
                </c:pt>
                <c:pt idx="16264">
                  <c:v>1362.64</c:v>
                </c:pt>
                <c:pt idx="16265">
                  <c:v>1362.65</c:v>
                </c:pt>
                <c:pt idx="16266">
                  <c:v>1362.66</c:v>
                </c:pt>
                <c:pt idx="16267">
                  <c:v>1362.67</c:v>
                </c:pt>
                <c:pt idx="16268">
                  <c:v>1362.68</c:v>
                </c:pt>
                <c:pt idx="16269">
                  <c:v>1362.69</c:v>
                </c:pt>
                <c:pt idx="16270">
                  <c:v>1362.7</c:v>
                </c:pt>
                <c:pt idx="16271">
                  <c:v>1362.71</c:v>
                </c:pt>
                <c:pt idx="16272">
                  <c:v>1362.72</c:v>
                </c:pt>
                <c:pt idx="16273">
                  <c:v>1362.73</c:v>
                </c:pt>
                <c:pt idx="16274">
                  <c:v>1362.74</c:v>
                </c:pt>
                <c:pt idx="16275">
                  <c:v>1362.75</c:v>
                </c:pt>
                <c:pt idx="16276">
                  <c:v>1362.76</c:v>
                </c:pt>
                <c:pt idx="16277">
                  <c:v>1362.77</c:v>
                </c:pt>
                <c:pt idx="16278">
                  <c:v>1362.78</c:v>
                </c:pt>
                <c:pt idx="16279">
                  <c:v>1362.79</c:v>
                </c:pt>
                <c:pt idx="16280">
                  <c:v>1362.8</c:v>
                </c:pt>
                <c:pt idx="16281">
                  <c:v>1362.81</c:v>
                </c:pt>
                <c:pt idx="16282">
                  <c:v>1362.82</c:v>
                </c:pt>
                <c:pt idx="16283">
                  <c:v>1362.83</c:v>
                </c:pt>
                <c:pt idx="16284">
                  <c:v>1362.84</c:v>
                </c:pt>
                <c:pt idx="16285">
                  <c:v>1362.85</c:v>
                </c:pt>
                <c:pt idx="16286">
                  <c:v>1362.86</c:v>
                </c:pt>
                <c:pt idx="16287">
                  <c:v>1362.87</c:v>
                </c:pt>
                <c:pt idx="16288">
                  <c:v>1362.88</c:v>
                </c:pt>
                <c:pt idx="16289">
                  <c:v>1362.89</c:v>
                </c:pt>
                <c:pt idx="16290">
                  <c:v>1362.9</c:v>
                </c:pt>
                <c:pt idx="16291">
                  <c:v>1362.91</c:v>
                </c:pt>
                <c:pt idx="16292">
                  <c:v>1362.92</c:v>
                </c:pt>
                <c:pt idx="16293">
                  <c:v>1362.93</c:v>
                </c:pt>
                <c:pt idx="16294">
                  <c:v>1362.94</c:v>
                </c:pt>
                <c:pt idx="16295">
                  <c:v>1362.95</c:v>
                </c:pt>
                <c:pt idx="16296">
                  <c:v>1362.96</c:v>
                </c:pt>
                <c:pt idx="16297">
                  <c:v>1362.97</c:v>
                </c:pt>
                <c:pt idx="16298">
                  <c:v>1362.98</c:v>
                </c:pt>
                <c:pt idx="16299">
                  <c:v>1362.99</c:v>
                </c:pt>
                <c:pt idx="16300">
                  <c:v>1363</c:v>
                </c:pt>
                <c:pt idx="16301">
                  <c:v>1363.01</c:v>
                </c:pt>
                <c:pt idx="16302">
                  <c:v>1363.02</c:v>
                </c:pt>
                <c:pt idx="16303">
                  <c:v>1363.03</c:v>
                </c:pt>
                <c:pt idx="16304">
                  <c:v>1363.04</c:v>
                </c:pt>
                <c:pt idx="16305">
                  <c:v>1363.05</c:v>
                </c:pt>
                <c:pt idx="16306">
                  <c:v>1363.06</c:v>
                </c:pt>
                <c:pt idx="16307">
                  <c:v>1363.07</c:v>
                </c:pt>
                <c:pt idx="16308">
                  <c:v>1363.08</c:v>
                </c:pt>
                <c:pt idx="16309">
                  <c:v>1363.09</c:v>
                </c:pt>
                <c:pt idx="16310">
                  <c:v>1363.1</c:v>
                </c:pt>
                <c:pt idx="16311">
                  <c:v>1363.11</c:v>
                </c:pt>
                <c:pt idx="16312">
                  <c:v>1363.12</c:v>
                </c:pt>
                <c:pt idx="16313">
                  <c:v>1363.13</c:v>
                </c:pt>
                <c:pt idx="16314">
                  <c:v>1363.14</c:v>
                </c:pt>
                <c:pt idx="16315">
                  <c:v>1363.15</c:v>
                </c:pt>
                <c:pt idx="16316">
                  <c:v>1363.16</c:v>
                </c:pt>
                <c:pt idx="16317">
                  <c:v>1363.17</c:v>
                </c:pt>
                <c:pt idx="16318">
                  <c:v>1363.18</c:v>
                </c:pt>
                <c:pt idx="16319">
                  <c:v>1363.19</c:v>
                </c:pt>
                <c:pt idx="16320">
                  <c:v>1363.2</c:v>
                </c:pt>
                <c:pt idx="16321">
                  <c:v>1363.21</c:v>
                </c:pt>
                <c:pt idx="16322">
                  <c:v>1363.22</c:v>
                </c:pt>
                <c:pt idx="16323">
                  <c:v>1363.23</c:v>
                </c:pt>
                <c:pt idx="16324">
                  <c:v>1363.24</c:v>
                </c:pt>
                <c:pt idx="16325">
                  <c:v>1363.25</c:v>
                </c:pt>
                <c:pt idx="16326">
                  <c:v>1363.26</c:v>
                </c:pt>
                <c:pt idx="16327">
                  <c:v>1363.27</c:v>
                </c:pt>
                <c:pt idx="16328">
                  <c:v>1363.28</c:v>
                </c:pt>
                <c:pt idx="16329">
                  <c:v>1363.29</c:v>
                </c:pt>
                <c:pt idx="16330">
                  <c:v>1363.3</c:v>
                </c:pt>
                <c:pt idx="16331">
                  <c:v>1363.31</c:v>
                </c:pt>
                <c:pt idx="16332">
                  <c:v>1363.32</c:v>
                </c:pt>
                <c:pt idx="16333">
                  <c:v>1363.33</c:v>
                </c:pt>
                <c:pt idx="16334">
                  <c:v>1363.34</c:v>
                </c:pt>
                <c:pt idx="16335">
                  <c:v>1363.35</c:v>
                </c:pt>
                <c:pt idx="16336">
                  <c:v>1363.36</c:v>
                </c:pt>
                <c:pt idx="16337">
                  <c:v>1363.37</c:v>
                </c:pt>
                <c:pt idx="16338">
                  <c:v>1363.38</c:v>
                </c:pt>
                <c:pt idx="16339">
                  <c:v>1363.39</c:v>
                </c:pt>
                <c:pt idx="16340">
                  <c:v>1363.4</c:v>
                </c:pt>
                <c:pt idx="16341">
                  <c:v>1363.41</c:v>
                </c:pt>
                <c:pt idx="16342">
                  <c:v>1363.42</c:v>
                </c:pt>
                <c:pt idx="16343">
                  <c:v>1363.43</c:v>
                </c:pt>
                <c:pt idx="16344">
                  <c:v>1363.44</c:v>
                </c:pt>
                <c:pt idx="16345">
                  <c:v>1363.45</c:v>
                </c:pt>
                <c:pt idx="16346">
                  <c:v>1363.46</c:v>
                </c:pt>
                <c:pt idx="16347">
                  <c:v>1363.47</c:v>
                </c:pt>
                <c:pt idx="16348">
                  <c:v>1363.48</c:v>
                </c:pt>
                <c:pt idx="16349">
                  <c:v>1363.49</c:v>
                </c:pt>
                <c:pt idx="16350">
                  <c:v>1363.5</c:v>
                </c:pt>
                <c:pt idx="16351">
                  <c:v>1363.51</c:v>
                </c:pt>
                <c:pt idx="16352">
                  <c:v>1363.52</c:v>
                </c:pt>
                <c:pt idx="16353">
                  <c:v>1363.53</c:v>
                </c:pt>
                <c:pt idx="16354">
                  <c:v>1363.54</c:v>
                </c:pt>
                <c:pt idx="16355">
                  <c:v>1363.55</c:v>
                </c:pt>
                <c:pt idx="16356">
                  <c:v>1363.56</c:v>
                </c:pt>
                <c:pt idx="16357">
                  <c:v>1363.57</c:v>
                </c:pt>
                <c:pt idx="16358">
                  <c:v>1363.58</c:v>
                </c:pt>
                <c:pt idx="16359">
                  <c:v>1363.59</c:v>
                </c:pt>
                <c:pt idx="16360">
                  <c:v>1363.6</c:v>
                </c:pt>
                <c:pt idx="16361">
                  <c:v>1363.61</c:v>
                </c:pt>
                <c:pt idx="16362">
                  <c:v>1363.62</c:v>
                </c:pt>
                <c:pt idx="16363">
                  <c:v>1363.63</c:v>
                </c:pt>
                <c:pt idx="16364">
                  <c:v>1363.64</c:v>
                </c:pt>
                <c:pt idx="16365">
                  <c:v>1363.65</c:v>
                </c:pt>
                <c:pt idx="16366">
                  <c:v>1363.66</c:v>
                </c:pt>
                <c:pt idx="16367">
                  <c:v>1363.67</c:v>
                </c:pt>
                <c:pt idx="16368">
                  <c:v>1363.68</c:v>
                </c:pt>
                <c:pt idx="16369">
                  <c:v>1363.69</c:v>
                </c:pt>
                <c:pt idx="16370">
                  <c:v>1363.7</c:v>
                </c:pt>
                <c:pt idx="16371">
                  <c:v>1363.71</c:v>
                </c:pt>
                <c:pt idx="16372">
                  <c:v>1363.72</c:v>
                </c:pt>
                <c:pt idx="16373">
                  <c:v>1363.73</c:v>
                </c:pt>
                <c:pt idx="16374">
                  <c:v>1363.74</c:v>
                </c:pt>
                <c:pt idx="16375">
                  <c:v>1363.75</c:v>
                </c:pt>
                <c:pt idx="16376">
                  <c:v>1363.76</c:v>
                </c:pt>
                <c:pt idx="16377">
                  <c:v>1363.77</c:v>
                </c:pt>
                <c:pt idx="16378">
                  <c:v>1363.78</c:v>
                </c:pt>
                <c:pt idx="16379">
                  <c:v>1363.79</c:v>
                </c:pt>
                <c:pt idx="16380">
                  <c:v>1363.8</c:v>
                </c:pt>
                <c:pt idx="16381">
                  <c:v>1363.81</c:v>
                </c:pt>
                <c:pt idx="16382">
                  <c:v>1363.82</c:v>
                </c:pt>
                <c:pt idx="16383">
                  <c:v>1363.83</c:v>
                </c:pt>
                <c:pt idx="16384">
                  <c:v>1363.84</c:v>
                </c:pt>
                <c:pt idx="16385">
                  <c:v>1363.85</c:v>
                </c:pt>
                <c:pt idx="16386">
                  <c:v>1363.86</c:v>
                </c:pt>
                <c:pt idx="16387">
                  <c:v>1363.87</c:v>
                </c:pt>
                <c:pt idx="16388">
                  <c:v>1363.88</c:v>
                </c:pt>
                <c:pt idx="16389">
                  <c:v>1363.89</c:v>
                </c:pt>
                <c:pt idx="16390">
                  <c:v>1363.9</c:v>
                </c:pt>
                <c:pt idx="16391">
                  <c:v>1363.91</c:v>
                </c:pt>
                <c:pt idx="16392">
                  <c:v>1363.92</c:v>
                </c:pt>
                <c:pt idx="16393">
                  <c:v>1363.93</c:v>
                </c:pt>
                <c:pt idx="16394">
                  <c:v>1363.94</c:v>
                </c:pt>
                <c:pt idx="16395">
                  <c:v>1363.95</c:v>
                </c:pt>
                <c:pt idx="16396">
                  <c:v>1363.96</c:v>
                </c:pt>
                <c:pt idx="16397">
                  <c:v>1363.97</c:v>
                </c:pt>
                <c:pt idx="16398">
                  <c:v>1363.98</c:v>
                </c:pt>
                <c:pt idx="16399">
                  <c:v>1363.99</c:v>
                </c:pt>
                <c:pt idx="16400">
                  <c:v>1364</c:v>
                </c:pt>
                <c:pt idx="16401">
                  <c:v>1364.01</c:v>
                </c:pt>
                <c:pt idx="16402">
                  <c:v>1364.02</c:v>
                </c:pt>
                <c:pt idx="16403">
                  <c:v>1364.03</c:v>
                </c:pt>
                <c:pt idx="16404">
                  <c:v>1364.04</c:v>
                </c:pt>
                <c:pt idx="16405">
                  <c:v>1364.05</c:v>
                </c:pt>
                <c:pt idx="16406">
                  <c:v>1364.06</c:v>
                </c:pt>
                <c:pt idx="16407">
                  <c:v>1364.07</c:v>
                </c:pt>
                <c:pt idx="16408">
                  <c:v>1364.08</c:v>
                </c:pt>
                <c:pt idx="16409">
                  <c:v>1364.09</c:v>
                </c:pt>
                <c:pt idx="16410">
                  <c:v>1364.1</c:v>
                </c:pt>
                <c:pt idx="16411">
                  <c:v>1364.11</c:v>
                </c:pt>
                <c:pt idx="16412">
                  <c:v>1364.12</c:v>
                </c:pt>
                <c:pt idx="16413">
                  <c:v>1364.13</c:v>
                </c:pt>
                <c:pt idx="16414">
                  <c:v>1364.14</c:v>
                </c:pt>
                <c:pt idx="16415">
                  <c:v>1364.15</c:v>
                </c:pt>
                <c:pt idx="16416">
                  <c:v>1364.16</c:v>
                </c:pt>
                <c:pt idx="16417">
                  <c:v>1364.17</c:v>
                </c:pt>
                <c:pt idx="16418">
                  <c:v>1364.18</c:v>
                </c:pt>
                <c:pt idx="16419">
                  <c:v>1364.19</c:v>
                </c:pt>
                <c:pt idx="16420">
                  <c:v>1364.2</c:v>
                </c:pt>
                <c:pt idx="16421">
                  <c:v>1364.21</c:v>
                </c:pt>
                <c:pt idx="16422">
                  <c:v>1364.22</c:v>
                </c:pt>
                <c:pt idx="16423">
                  <c:v>1364.23</c:v>
                </c:pt>
                <c:pt idx="16424">
                  <c:v>1364.24</c:v>
                </c:pt>
                <c:pt idx="16425">
                  <c:v>1364.25</c:v>
                </c:pt>
                <c:pt idx="16426">
                  <c:v>1364.26</c:v>
                </c:pt>
                <c:pt idx="16427">
                  <c:v>1364.27</c:v>
                </c:pt>
                <c:pt idx="16428">
                  <c:v>1364.28</c:v>
                </c:pt>
                <c:pt idx="16429">
                  <c:v>1364.29</c:v>
                </c:pt>
                <c:pt idx="16430">
                  <c:v>1364.3</c:v>
                </c:pt>
                <c:pt idx="16431">
                  <c:v>1364.31</c:v>
                </c:pt>
                <c:pt idx="16432">
                  <c:v>1364.32</c:v>
                </c:pt>
                <c:pt idx="16433">
                  <c:v>1364.33</c:v>
                </c:pt>
                <c:pt idx="16434">
                  <c:v>1364.34</c:v>
                </c:pt>
                <c:pt idx="16435">
                  <c:v>1364.35</c:v>
                </c:pt>
                <c:pt idx="16436">
                  <c:v>1364.36</c:v>
                </c:pt>
                <c:pt idx="16437">
                  <c:v>1364.37</c:v>
                </c:pt>
                <c:pt idx="16438">
                  <c:v>1364.38</c:v>
                </c:pt>
                <c:pt idx="16439">
                  <c:v>1364.39</c:v>
                </c:pt>
                <c:pt idx="16440">
                  <c:v>1364.4</c:v>
                </c:pt>
                <c:pt idx="16441">
                  <c:v>1364.41</c:v>
                </c:pt>
                <c:pt idx="16442">
                  <c:v>1364.42</c:v>
                </c:pt>
                <c:pt idx="16443">
                  <c:v>1364.43</c:v>
                </c:pt>
                <c:pt idx="16444">
                  <c:v>1364.44</c:v>
                </c:pt>
                <c:pt idx="16445">
                  <c:v>1364.45</c:v>
                </c:pt>
                <c:pt idx="16446">
                  <c:v>1364.46</c:v>
                </c:pt>
                <c:pt idx="16447">
                  <c:v>1364.47</c:v>
                </c:pt>
                <c:pt idx="16448">
                  <c:v>1364.48</c:v>
                </c:pt>
                <c:pt idx="16449">
                  <c:v>1364.49</c:v>
                </c:pt>
                <c:pt idx="16450">
                  <c:v>1364.5</c:v>
                </c:pt>
                <c:pt idx="16451">
                  <c:v>1364.51</c:v>
                </c:pt>
                <c:pt idx="16452">
                  <c:v>1364.52</c:v>
                </c:pt>
                <c:pt idx="16453">
                  <c:v>1364.53</c:v>
                </c:pt>
                <c:pt idx="16454">
                  <c:v>1364.54</c:v>
                </c:pt>
                <c:pt idx="16455">
                  <c:v>1364.55</c:v>
                </c:pt>
                <c:pt idx="16456">
                  <c:v>1364.56</c:v>
                </c:pt>
                <c:pt idx="16457">
                  <c:v>1364.57</c:v>
                </c:pt>
                <c:pt idx="16458">
                  <c:v>1364.58</c:v>
                </c:pt>
                <c:pt idx="16459">
                  <c:v>1364.59</c:v>
                </c:pt>
                <c:pt idx="16460">
                  <c:v>1364.6</c:v>
                </c:pt>
                <c:pt idx="16461">
                  <c:v>1364.61</c:v>
                </c:pt>
                <c:pt idx="16462">
                  <c:v>1364.62</c:v>
                </c:pt>
                <c:pt idx="16463">
                  <c:v>1364.63</c:v>
                </c:pt>
                <c:pt idx="16464">
                  <c:v>1364.64</c:v>
                </c:pt>
                <c:pt idx="16465">
                  <c:v>1364.65</c:v>
                </c:pt>
                <c:pt idx="16466">
                  <c:v>1364.66</c:v>
                </c:pt>
                <c:pt idx="16467">
                  <c:v>1364.67</c:v>
                </c:pt>
                <c:pt idx="16468">
                  <c:v>1364.68</c:v>
                </c:pt>
                <c:pt idx="16469">
                  <c:v>1364.69</c:v>
                </c:pt>
                <c:pt idx="16470">
                  <c:v>1364.7</c:v>
                </c:pt>
                <c:pt idx="16471">
                  <c:v>1364.71</c:v>
                </c:pt>
                <c:pt idx="16472">
                  <c:v>1364.72</c:v>
                </c:pt>
                <c:pt idx="16473">
                  <c:v>1364.73</c:v>
                </c:pt>
                <c:pt idx="16474">
                  <c:v>1364.74</c:v>
                </c:pt>
                <c:pt idx="16475">
                  <c:v>1364.75</c:v>
                </c:pt>
                <c:pt idx="16476">
                  <c:v>1364.76</c:v>
                </c:pt>
                <c:pt idx="16477">
                  <c:v>1364.77</c:v>
                </c:pt>
                <c:pt idx="16478">
                  <c:v>1364.78</c:v>
                </c:pt>
                <c:pt idx="16479">
                  <c:v>1364.79</c:v>
                </c:pt>
                <c:pt idx="16480">
                  <c:v>1364.8</c:v>
                </c:pt>
                <c:pt idx="16481">
                  <c:v>1364.81</c:v>
                </c:pt>
                <c:pt idx="16482">
                  <c:v>1364.82</c:v>
                </c:pt>
                <c:pt idx="16483">
                  <c:v>1364.83</c:v>
                </c:pt>
                <c:pt idx="16484">
                  <c:v>1364.84</c:v>
                </c:pt>
                <c:pt idx="16485">
                  <c:v>1364.85</c:v>
                </c:pt>
                <c:pt idx="16486">
                  <c:v>1364.86</c:v>
                </c:pt>
                <c:pt idx="16487">
                  <c:v>1364.87</c:v>
                </c:pt>
                <c:pt idx="16488">
                  <c:v>1364.88</c:v>
                </c:pt>
                <c:pt idx="16489">
                  <c:v>1364.89</c:v>
                </c:pt>
                <c:pt idx="16490">
                  <c:v>1364.9</c:v>
                </c:pt>
                <c:pt idx="16491">
                  <c:v>1364.91</c:v>
                </c:pt>
                <c:pt idx="16492">
                  <c:v>1364.92</c:v>
                </c:pt>
                <c:pt idx="16493">
                  <c:v>1364.93</c:v>
                </c:pt>
                <c:pt idx="16494">
                  <c:v>1364.94</c:v>
                </c:pt>
                <c:pt idx="16495">
                  <c:v>1364.95</c:v>
                </c:pt>
                <c:pt idx="16496">
                  <c:v>1364.96</c:v>
                </c:pt>
                <c:pt idx="16497">
                  <c:v>1364.97</c:v>
                </c:pt>
                <c:pt idx="16498">
                  <c:v>1364.98</c:v>
                </c:pt>
                <c:pt idx="16499">
                  <c:v>1364.99</c:v>
                </c:pt>
                <c:pt idx="16500">
                  <c:v>1365</c:v>
                </c:pt>
                <c:pt idx="16501">
                  <c:v>1365.01</c:v>
                </c:pt>
                <c:pt idx="16502">
                  <c:v>1365.02</c:v>
                </c:pt>
                <c:pt idx="16503">
                  <c:v>1365.03</c:v>
                </c:pt>
                <c:pt idx="16504">
                  <c:v>1365.04</c:v>
                </c:pt>
                <c:pt idx="16505">
                  <c:v>1365.05</c:v>
                </c:pt>
                <c:pt idx="16506">
                  <c:v>1365.06</c:v>
                </c:pt>
                <c:pt idx="16507">
                  <c:v>1365.07</c:v>
                </c:pt>
                <c:pt idx="16508">
                  <c:v>1365.08</c:v>
                </c:pt>
                <c:pt idx="16509">
                  <c:v>1365.09</c:v>
                </c:pt>
                <c:pt idx="16510">
                  <c:v>1365.1</c:v>
                </c:pt>
                <c:pt idx="16511">
                  <c:v>1365.11</c:v>
                </c:pt>
                <c:pt idx="16512">
                  <c:v>1365.12</c:v>
                </c:pt>
                <c:pt idx="16513">
                  <c:v>1365.13</c:v>
                </c:pt>
                <c:pt idx="16514">
                  <c:v>1365.14</c:v>
                </c:pt>
                <c:pt idx="16515">
                  <c:v>1365.15</c:v>
                </c:pt>
                <c:pt idx="16516">
                  <c:v>1365.16</c:v>
                </c:pt>
                <c:pt idx="16517">
                  <c:v>1365.17</c:v>
                </c:pt>
                <c:pt idx="16518">
                  <c:v>1365.18</c:v>
                </c:pt>
                <c:pt idx="16519">
                  <c:v>1365.19</c:v>
                </c:pt>
                <c:pt idx="16520">
                  <c:v>1365.2</c:v>
                </c:pt>
                <c:pt idx="16521">
                  <c:v>1365.21</c:v>
                </c:pt>
                <c:pt idx="16522">
                  <c:v>1365.22</c:v>
                </c:pt>
                <c:pt idx="16523">
                  <c:v>1365.23</c:v>
                </c:pt>
                <c:pt idx="16524">
                  <c:v>1365.24</c:v>
                </c:pt>
                <c:pt idx="16525">
                  <c:v>1365.25</c:v>
                </c:pt>
                <c:pt idx="16526">
                  <c:v>1365.26</c:v>
                </c:pt>
                <c:pt idx="16527">
                  <c:v>1365.27</c:v>
                </c:pt>
                <c:pt idx="16528">
                  <c:v>1365.28</c:v>
                </c:pt>
                <c:pt idx="16529">
                  <c:v>1365.29</c:v>
                </c:pt>
                <c:pt idx="16530">
                  <c:v>1365.3</c:v>
                </c:pt>
                <c:pt idx="16531">
                  <c:v>1365.31</c:v>
                </c:pt>
                <c:pt idx="16532">
                  <c:v>1365.32</c:v>
                </c:pt>
                <c:pt idx="16533">
                  <c:v>1365.33</c:v>
                </c:pt>
                <c:pt idx="16534">
                  <c:v>1365.34</c:v>
                </c:pt>
                <c:pt idx="16535">
                  <c:v>1365.35</c:v>
                </c:pt>
                <c:pt idx="16536">
                  <c:v>1365.36</c:v>
                </c:pt>
                <c:pt idx="16537">
                  <c:v>1365.37</c:v>
                </c:pt>
                <c:pt idx="16538">
                  <c:v>1365.38</c:v>
                </c:pt>
                <c:pt idx="16539">
                  <c:v>1365.39</c:v>
                </c:pt>
                <c:pt idx="16540">
                  <c:v>1365.4</c:v>
                </c:pt>
                <c:pt idx="16541">
                  <c:v>1365.41</c:v>
                </c:pt>
                <c:pt idx="16542">
                  <c:v>1365.42</c:v>
                </c:pt>
                <c:pt idx="16543">
                  <c:v>1365.43</c:v>
                </c:pt>
                <c:pt idx="16544">
                  <c:v>1365.44</c:v>
                </c:pt>
                <c:pt idx="16545">
                  <c:v>1365.45</c:v>
                </c:pt>
                <c:pt idx="16546">
                  <c:v>1365.46</c:v>
                </c:pt>
                <c:pt idx="16547">
                  <c:v>1365.47</c:v>
                </c:pt>
                <c:pt idx="16548">
                  <c:v>1365.48</c:v>
                </c:pt>
                <c:pt idx="16549">
                  <c:v>1365.49</c:v>
                </c:pt>
                <c:pt idx="16550">
                  <c:v>1365.5</c:v>
                </c:pt>
                <c:pt idx="16551">
                  <c:v>1365.51</c:v>
                </c:pt>
                <c:pt idx="16552">
                  <c:v>1365.52</c:v>
                </c:pt>
                <c:pt idx="16553">
                  <c:v>1365.53</c:v>
                </c:pt>
                <c:pt idx="16554">
                  <c:v>1365.54</c:v>
                </c:pt>
                <c:pt idx="16555">
                  <c:v>1365.55</c:v>
                </c:pt>
                <c:pt idx="16556">
                  <c:v>1365.56</c:v>
                </c:pt>
                <c:pt idx="16557">
                  <c:v>1365.57</c:v>
                </c:pt>
                <c:pt idx="16558">
                  <c:v>1365.58</c:v>
                </c:pt>
                <c:pt idx="16559">
                  <c:v>1365.59</c:v>
                </c:pt>
                <c:pt idx="16560">
                  <c:v>1365.6</c:v>
                </c:pt>
                <c:pt idx="16561">
                  <c:v>1365.61</c:v>
                </c:pt>
                <c:pt idx="16562">
                  <c:v>1365.62</c:v>
                </c:pt>
                <c:pt idx="16563">
                  <c:v>1365.63</c:v>
                </c:pt>
                <c:pt idx="16564">
                  <c:v>1365.64</c:v>
                </c:pt>
                <c:pt idx="16565">
                  <c:v>1365.65</c:v>
                </c:pt>
                <c:pt idx="16566">
                  <c:v>1365.66</c:v>
                </c:pt>
                <c:pt idx="16567">
                  <c:v>1365.67</c:v>
                </c:pt>
                <c:pt idx="16568">
                  <c:v>1365.68</c:v>
                </c:pt>
                <c:pt idx="16569">
                  <c:v>1365.69</c:v>
                </c:pt>
                <c:pt idx="16570">
                  <c:v>1365.7</c:v>
                </c:pt>
                <c:pt idx="16571">
                  <c:v>1365.71</c:v>
                </c:pt>
                <c:pt idx="16572">
                  <c:v>1365.72</c:v>
                </c:pt>
                <c:pt idx="16573">
                  <c:v>1365.73</c:v>
                </c:pt>
                <c:pt idx="16574">
                  <c:v>1365.74</c:v>
                </c:pt>
                <c:pt idx="16575">
                  <c:v>1365.75</c:v>
                </c:pt>
                <c:pt idx="16576">
                  <c:v>1365.76</c:v>
                </c:pt>
                <c:pt idx="16577">
                  <c:v>1365.77</c:v>
                </c:pt>
                <c:pt idx="16578">
                  <c:v>1365.78</c:v>
                </c:pt>
                <c:pt idx="16579">
                  <c:v>1365.79</c:v>
                </c:pt>
                <c:pt idx="16580">
                  <c:v>1365.8</c:v>
                </c:pt>
                <c:pt idx="16581">
                  <c:v>1365.81</c:v>
                </c:pt>
                <c:pt idx="16582">
                  <c:v>1365.82</c:v>
                </c:pt>
                <c:pt idx="16583">
                  <c:v>1365.83</c:v>
                </c:pt>
                <c:pt idx="16584">
                  <c:v>1365.84</c:v>
                </c:pt>
                <c:pt idx="16585">
                  <c:v>1365.85</c:v>
                </c:pt>
                <c:pt idx="16586">
                  <c:v>1365.86</c:v>
                </c:pt>
                <c:pt idx="16587">
                  <c:v>1365.87</c:v>
                </c:pt>
                <c:pt idx="16588">
                  <c:v>1365.88</c:v>
                </c:pt>
                <c:pt idx="16589">
                  <c:v>1365.89</c:v>
                </c:pt>
                <c:pt idx="16590">
                  <c:v>1365.9</c:v>
                </c:pt>
                <c:pt idx="16591">
                  <c:v>1365.91</c:v>
                </c:pt>
                <c:pt idx="16592">
                  <c:v>1365.92</c:v>
                </c:pt>
                <c:pt idx="16593">
                  <c:v>1365.93</c:v>
                </c:pt>
                <c:pt idx="16594">
                  <c:v>1365.94</c:v>
                </c:pt>
                <c:pt idx="16595">
                  <c:v>1365.95</c:v>
                </c:pt>
                <c:pt idx="16596">
                  <c:v>1365.96</c:v>
                </c:pt>
                <c:pt idx="16597">
                  <c:v>1365.97</c:v>
                </c:pt>
                <c:pt idx="16598">
                  <c:v>1365.98</c:v>
                </c:pt>
                <c:pt idx="16599">
                  <c:v>1365.99</c:v>
                </c:pt>
                <c:pt idx="16600">
                  <c:v>1366</c:v>
                </c:pt>
                <c:pt idx="16601">
                  <c:v>1366.01</c:v>
                </c:pt>
                <c:pt idx="16602">
                  <c:v>1366.02</c:v>
                </c:pt>
                <c:pt idx="16603">
                  <c:v>1366.03</c:v>
                </c:pt>
                <c:pt idx="16604">
                  <c:v>1366.04</c:v>
                </c:pt>
                <c:pt idx="16605">
                  <c:v>1366.05</c:v>
                </c:pt>
                <c:pt idx="16606">
                  <c:v>1366.06</c:v>
                </c:pt>
                <c:pt idx="16607">
                  <c:v>1366.07</c:v>
                </c:pt>
                <c:pt idx="16608">
                  <c:v>1366.08</c:v>
                </c:pt>
                <c:pt idx="16609">
                  <c:v>1366.09</c:v>
                </c:pt>
                <c:pt idx="16610">
                  <c:v>1366.1</c:v>
                </c:pt>
                <c:pt idx="16611">
                  <c:v>1366.11</c:v>
                </c:pt>
                <c:pt idx="16612">
                  <c:v>1366.12</c:v>
                </c:pt>
                <c:pt idx="16613">
                  <c:v>1366.13</c:v>
                </c:pt>
                <c:pt idx="16614">
                  <c:v>1366.14</c:v>
                </c:pt>
                <c:pt idx="16615">
                  <c:v>1366.15</c:v>
                </c:pt>
                <c:pt idx="16616">
                  <c:v>1366.16</c:v>
                </c:pt>
                <c:pt idx="16617">
                  <c:v>1366.17</c:v>
                </c:pt>
                <c:pt idx="16618">
                  <c:v>1366.18</c:v>
                </c:pt>
                <c:pt idx="16619">
                  <c:v>1366.19</c:v>
                </c:pt>
                <c:pt idx="16620">
                  <c:v>1366.2</c:v>
                </c:pt>
                <c:pt idx="16621">
                  <c:v>1366.21</c:v>
                </c:pt>
                <c:pt idx="16622">
                  <c:v>1366.22</c:v>
                </c:pt>
                <c:pt idx="16623">
                  <c:v>1366.23</c:v>
                </c:pt>
                <c:pt idx="16624">
                  <c:v>1366.24</c:v>
                </c:pt>
                <c:pt idx="16625">
                  <c:v>1366.25</c:v>
                </c:pt>
                <c:pt idx="16626">
                  <c:v>1366.26</c:v>
                </c:pt>
                <c:pt idx="16627">
                  <c:v>1366.27</c:v>
                </c:pt>
                <c:pt idx="16628">
                  <c:v>1366.28</c:v>
                </c:pt>
                <c:pt idx="16629">
                  <c:v>1366.29</c:v>
                </c:pt>
                <c:pt idx="16630">
                  <c:v>1366.3</c:v>
                </c:pt>
                <c:pt idx="16631">
                  <c:v>1366.31</c:v>
                </c:pt>
                <c:pt idx="16632">
                  <c:v>1366.32</c:v>
                </c:pt>
                <c:pt idx="16633">
                  <c:v>1366.33</c:v>
                </c:pt>
                <c:pt idx="16634">
                  <c:v>1366.34</c:v>
                </c:pt>
                <c:pt idx="16635">
                  <c:v>1366.35</c:v>
                </c:pt>
                <c:pt idx="16636">
                  <c:v>1366.36</c:v>
                </c:pt>
                <c:pt idx="16637">
                  <c:v>1366.37</c:v>
                </c:pt>
                <c:pt idx="16638">
                  <c:v>1366.38</c:v>
                </c:pt>
                <c:pt idx="16639">
                  <c:v>1366.39</c:v>
                </c:pt>
                <c:pt idx="16640">
                  <c:v>1366.4</c:v>
                </c:pt>
                <c:pt idx="16641">
                  <c:v>1366.41</c:v>
                </c:pt>
                <c:pt idx="16642">
                  <c:v>1366.42</c:v>
                </c:pt>
                <c:pt idx="16643">
                  <c:v>1366.43</c:v>
                </c:pt>
                <c:pt idx="16644">
                  <c:v>1366.44</c:v>
                </c:pt>
                <c:pt idx="16645">
                  <c:v>1366.45</c:v>
                </c:pt>
                <c:pt idx="16646">
                  <c:v>1366.46</c:v>
                </c:pt>
                <c:pt idx="16647">
                  <c:v>1366.47</c:v>
                </c:pt>
                <c:pt idx="16648">
                  <c:v>1366.48</c:v>
                </c:pt>
                <c:pt idx="16649">
                  <c:v>1366.49</c:v>
                </c:pt>
                <c:pt idx="16650">
                  <c:v>1366.5</c:v>
                </c:pt>
                <c:pt idx="16651">
                  <c:v>1366.51</c:v>
                </c:pt>
                <c:pt idx="16652">
                  <c:v>1366.52</c:v>
                </c:pt>
                <c:pt idx="16653">
                  <c:v>1366.53</c:v>
                </c:pt>
                <c:pt idx="16654">
                  <c:v>1366.54</c:v>
                </c:pt>
                <c:pt idx="16655">
                  <c:v>1366.55</c:v>
                </c:pt>
                <c:pt idx="16656">
                  <c:v>1366.56</c:v>
                </c:pt>
                <c:pt idx="16657">
                  <c:v>1366.57</c:v>
                </c:pt>
                <c:pt idx="16658">
                  <c:v>1366.58</c:v>
                </c:pt>
                <c:pt idx="16659">
                  <c:v>1366.59</c:v>
                </c:pt>
                <c:pt idx="16660">
                  <c:v>1366.6</c:v>
                </c:pt>
                <c:pt idx="16661">
                  <c:v>1366.61</c:v>
                </c:pt>
                <c:pt idx="16662">
                  <c:v>1366.62</c:v>
                </c:pt>
                <c:pt idx="16663">
                  <c:v>1366.63</c:v>
                </c:pt>
                <c:pt idx="16664">
                  <c:v>1366.64</c:v>
                </c:pt>
                <c:pt idx="16665">
                  <c:v>1366.65</c:v>
                </c:pt>
                <c:pt idx="16666">
                  <c:v>1366.66</c:v>
                </c:pt>
                <c:pt idx="16667">
                  <c:v>1366.67</c:v>
                </c:pt>
                <c:pt idx="16668">
                  <c:v>1366.68</c:v>
                </c:pt>
                <c:pt idx="16669">
                  <c:v>1366.69</c:v>
                </c:pt>
                <c:pt idx="16670">
                  <c:v>1366.7</c:v>
                </c:pt>
                <c:pt idx="16671">
                  <c:v>1366.71</c:v>
                </c:pt>
                <c:pt idx="16672">
                  <c:v>1366.72</c:v>
                </c:pt>
                <c:pt idx="16673">
                  <c:v>1366.73</c:v>
                </c:pt>
                <c:pt idx="16674">
                  <c:v>1366.74</c:v>
                </c:pt>
                <c:pt idx="16675">
                  <c:v>1366.75</c:v>
                </c:pt>
                <c:pt idx="16676">
                  <c:v>1366.76</c:v>
                </c:pt>
                <c:pt idx="16677">
                  <c:v>1366.77</c:v>
                </c:pt>
                <c:pt idx="16678">
                  <c:v>1366.78</c:v>
                </c:pt>
                <c:pt idx="16679">
                  <c:v>1366.79</c:v>
                </c:pt>
                <c:pt idx="16680">
                  <c:v>1366.8</c:v>
                </c:pt>
                <c:pt idx="16681">
                  <c:v>1366.81</c:v>
                </c:pt>
                <c:pt idx="16682">
                  <c:v>1366.82</c:v>
                </c:pt>
                <c:pt idx="16683">
                  <c:v>1366.83</c:v>
                </c:pt>
                <c:pt idx="16684">
                  <c:v>1366.84</c:v>
                </c:pt>
                <c:pt idx="16685">
                  <c:v>1366.85</c:v>
                </c:pt>
                <c:pt idx="16686">
                  <c:v>1366.86</c:v>
                </c:pt>
                <c:pt idx="16687">
                  <c:v>1366.87</c:v>
                </c:pt>
                <c:pt idx="16688">
                  <c:v>1366.88</c:v>
                </c:pt>
                <c:pt idx="16689">
                  <c:v>1366.89</c:v>
                </c:pt>
                <c:pt idx="16690">
                  <c:v>1366.9</c:v>
                </c:pt>
                <c:pt idx="16691">
                  <c:v>1366.91</c:v>
                </c:pt>
                <c:pt idx="16692">
                  <c:v>1366.92</c:v>
                </c:pt>
                <c:pt idx="16693">
                  <c:v>1366.93</c:v>
                </c:pt>
                <c:pt idx="16694">
                  <c:v>1366.94</c:v>
                </c:pt>
                <c:pt idx="16695">
                  <c:v>1366.95</c:v>
                </c:pt>
                <c:pt idx="16696">
                  <c:v>1366.96</c:v>
                </c:pt>
                <c:pt idx="16697">
                  <c:v>1366.97</c:v>
                </c:pt>
                <c:pt idx="16698">
                  <c:v>1366.98</c:v>
                </c:pt>
                <c:pt idx="16699">
                  <c:v>1366.99</c:v>
                </c:pt>
                <c:pt idx="16700">
                  <c:v>1367</c:v>
                </c:pt>
                <c:pt idx="16701">
                  <c:v>1367.01</c:v>
                </c:pt>
                <c:pt idx="16702">
                  <c:v>1367.02</c:v>
                </c:pt>
                <c:pt idx="16703">
                  <c:v>1367.03</c:v>
                </c:pt>
                <c:pt idx="16704">
                  <c:v>1367.04</c:v>
                </c:pt>
                <c:pt idx="16705">
                  <c:v>1367.05</c:v>
                </c:pt>
                <c:pt idx="16706">
                  <c:v>1367.06</c:v>
                </c:pt>
                <c:pt idx="16707">
                  <c:v>1367.07</c:v>
                </c:pt>
                <c:pt idx="16708">
                  <c:v>1367.08</c:v>
                </c:pt>
                <c:pt idx="16709">
                  <c:v>1367.09</c:v>
                </c:pt>
                <c:pt idx="16710">
                  <c:v>1367.1</c:v>
                </c:pt>
                <c:pt idx="16711">
                  <c:v>1367.11</c:v>
                </c:pt>
                <c:pt idx="16712">
                  <c:v>1367.12</c:v>
                </c:pt>
                <c:pt idx="16713">
                  <c:v>1367.13</c:v>
                </c:pt>
                <c:pt idx="16714">
                  <c:v>1367.14</c:v>
                </c:pt>
                <c:pt idx="16715">
                  <c:v>1367.15</c:v>
                </c:pt>
                <c:pt idx="16716">
                  <c:v>1367.16</c:v>
                </c:pt>
                <c:pt idx="16717">
                  <c:v>1367.17</c:v>
                </c:pt>
                <c:pt idx="16718">
                  <c:v>1367.18</c:v>
                </c:pt>
                <c:pt idx="16719">
                  <c:v>1367.19</c:v>
                </c:pt>
                <c:pt idx="16720">
                  <c:v>1367.2</c:v>
                </c:pt>
                <c:pt idx="16721">
                  <c:v>1367.21</c:v>
                </c:pt>
                <c:pt idx="16722">
                  <c:v>1367.22</c:v>
                </c:pt>
                <c:pt idx="16723">
                  <c:v>1367.23</c:v>
                </c:pt>
                <c:pt idx="16724">
                  <c:v>1367.24</c:v>
                </c:pt>
                <c:pt idx="16725">
                  <c:v>1367.25</c:v>
                </c:pt>
                <c:pt idx="16726">
                  <c:v>1367.26</c:v>
                </c:pt>
                <c:pt idx="16727">
                  <c:v>1367.27</c:v>
                </c:pt>
                <c:pt idx="16728">
                  <c:v>1367.28</c:v>
                </c:pt>
                <c:pt idx="16729">
                  <c:v>1367.29</c:v>
                </c:pt>
                <c:pt idx="16730">
                  <c:v>1367.3</c:v>
                </c:pt>
                <c:pt idx="16731">
                  <c:v>1367.31</c:v>
                </c:pt>
                <c:pt idx="16732">
                  <c:v>1367.32</c:v>
                </c:pt>
                <c:pt idx="16733">
                  <c:v>1367.33</c:v>
                </c:pt>
                <c:pt idx="16734">
                  <c:v>1367.34</c:v>
                </c:pt>
                <c:pt idx="16735">
                  <c:v>1367.35</c:v>
                </c:pt>
                <c:pt idx="16736">
                  <c:v>1367.36</c:v>
                </c:pt>
                <c:pt idx="16737">
                  <c:v>1367.37</c:v>
                </c:pt>
                <c:pt idx="16738">
                  <c:v>1367.38</c:v>
                </c:pt>
                <c:pt idx="16739">
                  <c:v>1367.39</c:v>
                </c:pt>
                <c:pt idx="16740">
                  <c:v>1367.4</c:v>
                </c:pt>
                <c:pt idx="16741">
                  <c:v>1367.41</c:v>
                </c:pt>
                <c:pt idx="16742">
                  <c:v>1367.42</c:v>
                </c:pt>
                <c:pt idx="16743">
                  <c:v>1367.43</c:v>
                </c:pt>
                <c:pt idx="16744">
                  <c:v>1367.44</c:v>
                </c:pt>
                <c:pt idx="16745">
                  <c:v>1367.45</c:v>
                </c:pt>
                <c:pt idx="16746">
                  <c:v>1367.46</c:v>
                </c:pt>
                <c:pt idx="16747">
                  <c:v>1367.47</c:v>
                </c:pt>
                <c:pt idx="16748">
                  <c:v>1367.48</c:v>
                </c:pt>
                <c:pt idx="16749">
                  <c:v>1367.49</c:v>
                </c:pt>
                <c:pt idx="16750">
                  <c:v>1367.5</c:v>
                </c:pt>
                <c:pt idx="16751">
                  <c:v>1367.51</c:v>
                </c:pt>
                <c:pt idx="16752">
                  <c:v>1367.52</c:v>
                </c:pt>
                <c:pt idx="16753">
                  <c:v>1367.53</c:v>
                </c:pt>
                <c:pt idx="16754">
                  <c:v>1367.54</c:v>
                </c:pt>
                <c:pt idx="16755">
                  <c:v>1367.55</c:v>
                </c:pt>
                <c:pt idx="16756">
                  <c:v>1367.56</c:v>
                </c:pt>
                <c:pt idx="16757">
                  <c:v>1367.57</c:v>
                </c:pt>
                <c:pt idx="16758">
                  <c:v>1367.58</c:v>
                </c:pt>
                <c:pt idx="16759">
                  <c:v>1367.59</c:v>
                </c:pt>
                <c:pt idx="16760">
                  <c:v>1367.6</c:v>
                </c:pt>
                <c:pt idx="16761">
                  <c:v>1367.61</c:v>
                </c:pt>
                <c:pt idx="16762">
                  <c:v>1367.62</c:v>
                </c:pt>
                <c:pt idx="16763">
                  <c:v>1367.63</c:v>
                </c:pt>
                <c:pt idx="16764">
                  <c:v>1367.64</c:v>
                </c:pt>
                <c:pt idx="16765">
                  <c:v>1367.65</c:v>
                </c:pt>
                <c:pt idx="16766">
                  <c:v>1367.66</c:v>
                </c:pt>
                <c:pt idx="16767">
                  <c:v>1367.67</c:v>
                </c:pt>
                <c:pt idx="16768">
                  <c:v>1367.68</c:v>
                </c:pt>
                <c:pt idx="16769">
                  <c:v>1367.69</c:v>
                </c:pt>
                <c:pt idx="16770">
                  <c:v>1367.7</c:v>
                </c:pt>
                <c:pt idx="16771">
                  <c:v>1367.71</c:v>
                </c:pt>
                <c:pt idx="16772">
                  <c:v>1367.72</c:v>
                </c:pt>
                <c:pt idx="16773">
                  <c:v>1367.73</c:v>
                </c:pt>
                <c:pt idx="16774">
                  <c:v>1367.74</c:v>
                </c:pt>
                <c:pt idx="16775">
                  <c:v>1367.75</c:v>
                </c:pt>
                <c:pt idx="16776">
                  <c:v>1367.76</c:v>
                </c:pt>
                <c:pt idx="16777">
                  <c:v>1367.77</c:v>
                </c:pt>
                <c:pt idx="16778">
                  <c:v>1367.78</c:v>
                </c:pt>
                <c:pt idx="16779">
                  <c:v>1367.79</c:v>
                </c:pt>
                <c:pt idx="16780">
                  <c:v>1367.8</c:v>
                </c:pt>
                <c:pt idx="16781">
                  <c:v>1367.81</c:v>
                </c:pt>
                <c:pt idx="16782">
                  <c:v>1367.82</c:v>
                </c:pt>
                <c:pt idx="16783">
                  <c:v>1367.83</c:v>
                </c:pt>
                <c:pt idx="16784">
                  <c:v>1367.84</c:v>
                </c:pt>
                <c:pt idx="16785">
                  <c:v>1367.85</c:v>
                </c:pt>
                <c:pt idx="16786">
                  <c:v>1367.86</c:v>
                </c:pt>
                <c:pt idx="16787">
                  <c:v>1367.87</c:v>
                </c:pt>
                <c:pt idx="16788">
                  <c:v>1367.88</c:v>
                </c:pt>
                <c:pt idx="16789">
                  <c:v>1367.89</c:v>
                </c:pt>
                <c:pt idx="16790">
                  <c:v>1367.9</c:v>
                </c:pt>
                <c:pt idx="16791">
                  <c:v>1367.91</c:v>
                </c:pt>
                <c:pt idx="16792">
                  <c:v>1367.92</c:v>
                </c:pt>
                <c:pt idx="16793">
                  <c:v>1367.93</c:v>
                </c:pt>
                <c:pt idx="16794">
                  <c:v>1367.94</c:v>
                </c:pt>
                <c:pt idx="16795">
                  <c:v>1367.95</c:v>
                </c:pt>
                <c:pt idx="16796">
                  <c:v>1367.96</c:v>
                </c:pt>
                <c:pt idx="16797">
                  <c:v>1367.97</c:v>
                </c:pt>
                <c:pt idx="16798">
                  <c:v>1367.98</c:v>
                </c:pt>
                <c:pt idx="16799">
                  <c:v>1367.99</c:v>
                </c:pt>
                <c:pt idx="16800">
                  <c:v>1368</c:v>
                </c:pt>
                <c:pt idx="16801">
                  <c:v>1368.01</c:v>
                </c:pt>
                <c:pt idx="16802">
                  <c:v>1368.02</c:v>
                </c:pt>
                <c:pt idx="16803">
                  <c:v>1368.03</c:v>
                </c:pt>
                <c:pt idx="16804">
                  <c:v>1368.04</c:v>
                </c:pt>
                <c:pt idx="16805">
                  <c:v>1368.05</c:v>
                </c:pt>
                <c:pt idx="16806">
                  <c:v>1368.06</c:v>
                </c:pt>
                <c:pt idx="16807">
                  <c:v>1368.07</c:v>
                </c:pt>
                <c:pt idx="16808">
                  <c:v>1368.08</c:v>
                </c:pt>
                <c:pt idx="16809">
                  <c:v>1368.09</c:v>
                </c:pt>
                <c:pt idx="16810">
                  <c:v>1368.1</c:v>
                </c:pt>
                <c:pt idx="16811">
                  <c:v>1368.11</c:v>
                </c:pt>
                <c:pt idx="16812">
                  <c:v>1368.12</c:v>
                </c:pt>
                <c:pt idx="16813">
                  <c:v>1368.13</c:v>
                </c:pt>
                <c:pt idx="16814">
                  <c:v>1368.14</c:v>
                </c:pt>
                <c:pt idx="16815">
                  <c:v>1368.15</c:v>
                </c:pt>
                <c:pt idx="16816">
                  <c:v>1368.16</c:v>
                </c:pt>
                <c:pt idx="16817">
                  <c:v>1368.17</c:v>
                </c:pt>
                <c:pt idx="16818">
                  <c:v>1368.18</c:v>
                </c:pt>
                <c:pt idx="16819">
                  <c:v>1368.19</c:v>
                </c:pt>
                <c:pt idx="16820">
                  <c:v>1368.2</c:v>
                </c:pt>
                <c:pt idx="16821">
                  <c:v>1368.21</c:v>
                </c:pt>
                <c:pt idx="16822">
                  <c:v>1368.22</c:v>
                </c:pt>
                <c:pt idx="16823">
                  <c:v>1368.23</c:v>
                </c:pt>
                <c:pt idx="16824">
                  <c:v>1368.24</c:v>
                </c:pt>
                <c:pt idx="16825">
                  <c:v>1368.25</c:v>
                </c:pt>
                <c:pt idx="16826">
                  <c:v>1368.26</c:v>
                </c:pt>
                <c:pt idx="16827">
                  <c:v>1368.27</c:v>
                </c:pt>
                <c:pt idx="16828">
                  <c:v>1368.28</c:v>
                </c:pt>
                <c:pt idx="16829">
                  <c:v>1368.29</c:v>
                </c:pt>
                <c:pt idx="16830">
                  <c:v>1368.3</c:v>
                </c:pt>
                <c:pt idx="16831">
                  <c:v>1368.31</c:v>
                </c:pt>
                <c:pt idx="16832">
                  <c:v>1368.32</c:v>
                </c:pt>
                <c:pt idx="16833">
                  <c:v>1368.33</c:v>
                </c:pt>
                <c:pt idx="16834">
                  <c:v>1368.34</c:v>
                </c:pt>
                <c:pt idx="16835">
                  <c:v>1368.35</c:v>
                </c:pt>
                <c:pt idx="16836">
                  <c:v>1368.36</c:v>
                </c:pt>
                <c:pt idx="16837">
                  <c:v>1368.37</c:v>
                </c:pt>
                <c:pt idx="16838">
                  <c:v>1368.38</c:v>
                </c:pt>
                <c:pt idx="16839">
                  <c:v>1368.39</c:v>
                </c:pt>
                <c:pt idx="16840">
                  <c:v>1368.4</c:v>
                </c:pt>
                <c:pt idx="16841">
                  <c:v>1368.41</c:v>
                </c:pt>
                <c:pt idx="16842">
                  <c:v>1368.42</c:v>
                </c:pt>
                <c:pt idx="16843">
                  <c:v>1368.43</c:v>
                </c:pt>
                <c:pt idx="16844">
                  <c:v>1368.44</c:v>
                </c:pt>
                <c:pt idx="16845">
                  <c:v>1368.45</c:v>
                </c:pt>
                <c:pt idx="16846">
                  <c:v>1368.46</c:v>
                </c:pt>
                <c:pt idx="16847">
                  <c:v>1368.47</c:v>
                </c:pt>
                <c:pt idx="16848">
                  <c:v>1368.48</c:v>
                </c:pt>
                <c:pt idx="16849">
                  <c:v>1368.49</c:v>
                </c:pt>
                <c:pt idx="16850">
                  <c:v>1368.5</c:v>
                </c:pt>
                <c:pt idx="16851">
                  <c:v>1368.51</c:v>
                </c:pt>
                <c:pt idx="16852">
                  <c:v>1368.52</c:v>
                </c:pt>
                <c:pt idx="16853">
                  <c:v>1368.53</c:v>
                </c:pt>
                <c:pt idx="16854">
                  <c:v>1368.54</c:v>
                </c:pt>
                <c:pt idx="16855">
                  <c:v>1368.55</c:v>
                </c:pt>
                <c:pt idx="16856">
                  <c:v>1368.56</c:v>
                </c:pt>
                <c:pt idx="16857">
                  <c:v>1368.57</c:v>
                </c:pt>
                <c:pt idx="16858">
                  <c:v>1368.58</c:v>
                </c:pt>
                <c:pt idx="16859">
                  <c:v>1368.59</c:v>
                </c:pt>
                <c:pt idx="16860">
                  <c:v>1368.6</c:v>
                </c:pt>
                <c:pt idx="16861">
                  <c:v>1368.61</c:v>
                </c:pt>
                <c:pt idx="16862">
                  <c:v>1368.62</c:v>
                </c:pt>
                <c:pt idx="16863">
                  <c:v>1368.63</c:v>
                </c:pt>
                <c:pt idx="16864">
                  <c:v>1368.64</c:v>
                </c:pt>
                <c:pt idx="16865">
                  <c:v>1368.65</c:v>
                </c:pt>
                <c:pt idx="16866">
                  <c:v>1368.66</c:v>
                </c:pt>
                <c:pt idx="16867">
                  <c:v>1368.67</c:v>
                </c:pt>
                <c:pt idx="16868">
                  <c:v>1368.68</c:v>
                </c:pt>
                <c:pt idx="16869">
                  <c:v>1368.69</c:v>
                </c:pt>
                <c:pt idx="16870">
                  <c:v>1368.7</c:v>
                </c:pt>
                <c:pt idx="16871">
                  <c:v>1368.71</c:v>
                </c:pt>
                <c:pt idx="16872">
                  <c:v>1368.72</c:v>
                </c:pt>
                <c:pt idx="16873">
                  <c:v>1368.73</c:v>
                </c:pt>
                <c:pt idx="16874">
                  <c:v>1368.74</c:v>
                </c:pt>
                <c:pt idx="16875">
                  <c:v>1368.75</c:v>
                </c:pt>
                <c:pt idx="16876">
                  <c:v>1368.76</c:v>
                </c:pt>
                <c:pt idx="16877">
                  <c:v>1368.77</c:v>
                </c:pt>
                <c:pt idx="16878">
                  <c:v>1368.78</c:v>
                </c:pt>
                <c:pt idx="16879">
                  <c:v>1368.79</c:v>
                </c:pt>
                <c:pt idx="16880">
                  <c:v>1368.8</c:v>
                </c:pt>
                <c:pt idx="16881">
                  <c:v>1368.81</c:v>
                </c:pt>
                <c:pt idx="16882">
                  <c:v>1368.82</c:v>
                </c:pt>
                <c:pt idx="16883">
                  <c:v>1368.83</c:v>
                </c:pt>
                <c:pt idx="16884">
                  <c:v>1368.84</c:v>
                </c:pt>
                <c:pt idx="16885">
                  <c:v>1368.85</c:v>
                </c:pt>
                <c:pt idx="16886">
                  <c:v>1368.86</c:v>
                </c:pt>
                <c:pt idx="16887">
                  <c:v>1368.87</c:v>
                </c:pt>
                <c:pt idx="16888">
                  <c:v>1368.88</c:v>
                </c:pt>
                <c:pt idx="16889">
                  <c:v>1368.89</c:v>
                </c:pt>
                <c:pt idx="16890">
                  <c:v>1368.9</c:v>
                </c:pt>
                <c:pt idx="16891">
                  <c:v>1368.91</c:v>
                </c:pt>
                <c:pt idx="16892">
                  <c:v>1368.92</c:v>
                </c:pt>
                <c:pt idx="16893">
                  <c:v>1368.93</c:v>
                </c:pt>
                <c:pt idx="16894">
                  <c:v>1368.94</c:v>
                </c:pt>
                <c:pt idx="16895">
                  <c:v>1368.95</c:v>
                </c:pt>
                <c:pt idx="16896">
                  <c:v>1368.96</c:v>
                </c:pt>
                <c:pt idx="16897">
                  <c:v>1368.97</c:v>
                </c:pt>
                <c:pt idx="16898">
                  <c:v>1368.98</c:v>
                </c:pt>
                <c:pt idx="16899">
                  <c:v>1368.99</c:v>
                </c:pt>
                <c:pt idx="16900">
                  <c:v>1369</c:v>
                </c:pt>
                <c:pt idx="16901">
                  <c:v>1369.01</c:v>
                </c:pt>
                <c:pt idx="16902">
                  <c:v>1369.02</c:v>
                </c:pt>
                <c:pt idx="16903">
                  <c:v>1369.03</c:v>
                </c:pt>
                <c:pt idx="16904">
                  <c:v>1369.04</c:v>
                </c:pt>
                <c:pt idx="16905">
                  <c:v>1369.05</c:v>
                </c:pt>
                <c:pt idx="16906">
                  <c:v>1369.06</c:v>
                </c:pt>
                <c:pt idx="16907">
                  <c:v>1369.07</c:v>
                </c:pt>
                <c:pt idx="16908">
                  <c:v>1369.08</c:v>
                </c:pt>
                <c:pt idx="16909">
                  <c:v>1369.09</c:v>
                </c:pt>
                <c:pt idx="16910">
                  <c:v>1369.1</c:v>
                </c:pt>
                <c:pt idx="16911">
                  <c:v>1369.11</c:v>
                </c:pt>
                <c:pt idx="16912">
                  <c:v>1369.12</c:v>
                </c:pt>
                <c:pt idx="16913">
                  <c:v>1369.13</c:v>
                </c:pt>
                <c:pt idx="16914">
                  <c:v>1369.14</c:v>
                </c:pt>
                <c:pt idx="16915">
                  <c:v>1369.15</c:v>
                </c:pt>
                <c:pt idx="16916">
                  <c:v>1369.16</c:v>
                </c:pt>
                <c:pt idx="16917">
                  <c:v>1369.17</c:v>
                </c:pt>
                <c:pt idx="16918">
                  <c:v>1369.18</c:v>
                </c:pt>
                <c:pt idx="16919">
                  <c:v>1369.19</c:v>
                </c:pt>
                <c:pt idx="16920">
                  <c:v>1369.2</c:v>
                </c:pt>
                <c:pt idx="16921">
                  <c:v>1369.21</c:v>
                </c:pt>
                <c:pt idx="16922">
                  <c:v>1369.22</c:v>
                </c:pt>
                <c:pt idx="16923">
                  <c:v>1369.23</c:v>
                </c:pt>
                <c:pt idx="16924">
                  <c:v>1369.24</c:v>
                </c:pt>
                <c:pt idx="16925">
                  <c:v>1369.25</c:v>
                </c:pt>
                <c:pt idx="16926">
                  <c:v>1369.26</c:v>
                </c:pt>
                <c:pt idx="16927">
                  <c:v>1369.27</c:v>
                </c:pt>
                <c:pt idx="16928">
                  <c:v>1369.28</c:v>
                </c:pt>
                <c:pt idx="16929">
                  <c:v>1369.29</c:v>
                </c:pt>
                <c:pt idx="16930">
                  <c:v>1369.3</c:v>
                </c:pt>
                <c:pt idx="16931">
                  <c:v>1369.31</c:v>
                </c:pt>
                <c:pt idx="16932">
                  <c:v>1369.32</c:v>
                </c:pt>
                <c:pt idx="16933">
                  <c:v>1369.33</c:v>
                </c:pt>
                <c:pt idx="16934">
                  <c:v>1369.34</c:v>
                </c:pt>
                <c:pt idx="16935">
                  <c:v>1369.35</c:v>
                </c:pt>
                <c:pt idx="16936">
                  <c:v>1369.36</c:v>
                </c:pt>
                <c:pt idx="16937">
                  <c:v>1369.37</c:v>
                </c:pt>
                <c:pt idx="16938">
                  <c:v>1369.38</c:v>
                </c:pt>
                <c:pt idx="16939">
                  <c:v>1369.39</c:v>
                </c:pt>
                <c:pt idx="16940">
                  <c:v>1369.4</c:v>
                </c:pt>
                <c:pt idx="16941">
                  <c:v>1369.41</c:v>
                </c:pt>
                <c:pt idx="16942">
                  <c:v>1369.42</c:v>
                </c:pt>
                <c:pt idx="16943">
                  <c:v>1369.43</c:v>
                </c:pt>
                <c:pt idx="16944">
                  <c:v>1369.44</c:v>
                </c:pt>
                <c:pt idx="16945">
                  <c:v>1369.45</c:v>
                </c:pt>
                <c:pt idx="16946">
                  <c:v>1369.46</c:v>
                </c:pt>
                <c:pt idx="16947">
                  <c:v>1369.47</c:v>
                </c:pt>
                <c:pt idx="16948">
                  <c:v>1369.48</c:v>
                </c:pt>
                <c:pt idx="16949">
                  <c:v>1369.49</c:v>
                </c:pt>
                <c:pt idx="16950">
                  <c:v>1369.5</c:v>
                </c:pt>
                <c:pt idx="16951">
                  <c:v>1369.51</c:v>
                </c:pt>
                <c:pt idx="16952">
                  <c:v>1369.52</c:v>
                </c:pt>
                <c:pt idx="16953">
                  <c:v>1369.53</c:v>
                </c:pt>
                <c:pt idx="16954">
                  <c:v>1369.54</c:v>
                </c:pt>
                <c:pt idx="16955">
                  <c:v>1369.55</c:v>
                </c:pt>
                <c:pt idx="16956">
                  <c:v>1369.56</c:v>
                </c:pt>
                <c:pt idx="16957">
                  <c:v>1369.57</c:v>
                </c:pt>
                <c:pt idx="16958">
                  <c:v>1369.58</c:v>
                </c:pt>
                <c:pt idx="16959">
                  <c:v>1369.59</c:v>
                </c:pt>
                <c:pt idx="16960">
                  <c:v>1369.6</c:v>
                </c:pt>
                <c:pt idx="16961">
                  <c:v>1369.61</c:v>
                </c:pt>
                <c:pt idx="16962">
                  <c:v>1369.62</c:v>
                </c:pt>
                <c:pt idx="16963">
                  <c:v>1369.63</c:v>
                </c:pt>
                <c:pt idx="16964">
                  <c:v>1369.64</c:v>
                </c:pt>
                <c:pt idx="16965">
                  <c:v>1369.65</c:v>
                </c:pt>
                <c:pt idx="16966">
                  <c:v>1369.66</c:v>
                </c:pt>
                <c:pt idx="16967">
                  <c:v>1369.67</c:v>
                </c:pt>
                <c:pt idx="16968">
                  <c:v>1369.68</c:v>
                </c:pt>
                <c:pt idx="16969">
                  <c:v>1369.69</c:v>
                </c:pt>
                <c:pt idx="16970">
                  <c:v>1369.7</c:v>
                </c:pt>
                <c:pt idx="16971">
                  <c:v>1369.71</c:v>
                </c:pt>
                <c:pt idx="16972">
                  <c:v>1369.72</c:v>
                </c:pt>
                <c:pt idx="16973">
                  <c:v>1369.73</c:v>
                </c:pt>
                <c:pt idx="16974">
                  <c:v>1369.74</c:v>
                </c:pt>
                <c:pt idx="16975">
                  <c:v>1369.75</c:v>
                </c:pt>
                <c:pt idx="16976">
                  <c:v>1369.76</c:v>
                </c:pt>
                <c:pt idx="16977">
                  <c:v>1369.77</c:v>
                </c:pt>
                <c:pt idx="16978">
                  <c:v>1369.78</c:v>
                </c:pt>
                <c:pt idx="16979">
                  <c:v>1369.79</c:v>
                </c:pt>
                <c:pt idx="16980">
                  <c:v>1369.8</c:v>
                </c:pt>
                <c:pt idx="16981">
                  <c:v>1369.81</c:v>
                </c:pt>
                <c:pt idx="16982">
                  <c:v>1369.82</c:v>
                </c:pt>
                <c:pt idx="16983">
                  <c:v>1369.83</c:v>
                </c:pt>
                <c:pt idx="16984">
                  <c:v>1369.84</c:v>
                </c:pt>
                <c:pt idx="16985">
                  <c:v>1369.85</c:v>
                </c:pt>
                <c:pt idx="16986">
                  <c:v>1369.86</c:v>
                </c:pt>
                <c:pt idx="16987">
                  <c:v>1369.87</c:v>
                </c:pt>
                <c:pt idx="16988">
                  <c:v>1369.88</c:v>
                </c:pt>
                <c:pt idx="16989">
                  <c:v>1369.89</c:v>
                </c:pt>
                <c:pt idx="16990">
                  <c:v>1369.9</c:v>
                </c:pt>
                <c:pt idx="16991">
                  <c:v>1369.91</c:v>
                </c:pt>
                <c:pt idx="16992">
                  <c:v>1369.92</c:v>
                </c:pt>
                <c:pt idx="16993">
                  <c:v>1369.93</c:v>
                </c:pt>
                <c:pt idx="16994">
                  <c:v>1369.94</c:v>
                </c:pt>
                <c:pt idx="16995">
                  <c:v>1369.95</c:v>
                </c:pt>
                <c:pt idx="16996">
                  <c:v>1369.96</c:v>
                </c:pt>
                <c:pt idx="16997">
                  <c:v>1369.97</c:v>
                </c:pt>
                <c:pt idx="16998">
                  <c:v>1369.98</c:v>
                </c:pt>
                <c:pt idx="16999">
                  <c:v>1369.99</c:v>
                </c:pt>
                <c:pt idx="17000">
                  <c:v>1370</c:v>
                </c:pt>
                <c:pt idx="17001">
                  <c:v>1370.01</c:v>
                </c:pt>
                <c:pt idx="17002">
                  <c:v>1370.02</c:v>
                </c:pt>
                <c:pt idx="17003">
                  <c:v>1370.03</c:v>
                </c:pt>
                <c:pt idx="17004">
                  <c:v>1370.04</c:v>
                </c:pt>
                <c:pt idx="17005">
                  <c:v>1370.05</c:v>
                </c:pt>
                <c:pt idx="17006">
                  <c:v>1370.06</c:v>
                </c:pt>
                <c:pt idx="17007">
                  <c:v>1370.07</c:v>
                </c:pt>
                <c:pt idx="17008">
                  <c:v>1370.08</c:v>
                </c:pt>
                <c:pt idx="17009">
                  <c:v>1370.09</c:v>
                </c:pt>
                <c:pt idx="17010">
                  <c:v>1370.1</c:v>
                </c:pt>
                <c:pt idx="17011">
                  <c:v>1370.11</c:v>
                </c:pt>
                <c:pt idx="17012">
                  <c:v>1370.12</c:v>
                </c:pt>
                <c:pt idx="17013">
                  <c:v>1370.13</c:v>
                </c:pt>
                <c:pt idx="17014">
                  <c:v>1370.14</c:v>
                </c:pt>
                <c:pt idx="17015">
                  <c:v>1370.15</c:v>
                </c:pt>
                <c:pt idx="17016">
                  <c:v>1370.16</c:v>
                </c:pt>
                <c:pt idx="17017">
                  <c:v>1370.17</c:v>
                </c:pt>
                <c:pt idx="17018">
                  <c:v>1370.18</c:v>
                </c:pt>
                <c:pt idx="17019">
                  <c:v>1370.19</c:v>
                </c:pt>
                <c:pt idx="17020">
                  <c:v>1370.2</c:v>
                </c:pt>
                <c:pt idx="17021">
                  <c:v>1370.21</c:v>
                </c:pt>
                <c:pt idx="17022">
                  <c:v>1370.22</c:v>
                </c:pt>
                <c:pt idx="17023">
                  <c:v>1370.23</c:v>
                </c:pt>
                <c:pt idx="17024">
                  <c:v>1370.24</c:v>
                </c:pt>
                <c:pt idx="17025">
                  <c:v>1370.25</c:v>
                </c:pt>
                <c:pt idx="17026">
                  <c:v>1370.26</c:v>
                </c:pt>
                <c:pt idx="17027">
                  <c:v>1370.27</c:v>
                </c:pt>
                <c:pt idx="17028">
                  <c:v>1370.28</c:v>
                </c:pt>
                <c:pt idx="17029">
                  <c:v>1370.29</c:v>
                </c:pt>
                <c:pt idx="17030">
                  <c:v>1370.3</c:v>
                </c:pt>
                <c:pt idx="17031">
                  <c:v>1370.31</c:v>
                </c:pt>
                <c:pt idx="17032">
                  <c:v>1370.32</c:v>
                </c:pt>
                <c:pt idx="17033">
                  <c:v>1370.33</c:v>
                </c:pt>
                <c:pt idx="17034">
                  <c:v>1370.34</c:v>
                </c:pt>
                <c:pt idx="17035">
                  <c:v>1370.35</c:v>
                </c:pt>
                <c:pt idx="17036">
                  <c:v>1370.36</c:v>
                </c:pt>
                <c:pt idx="17037">
                  <c:v>1370.37</c:v>
                </c:pt>
                <c:pt idx="17038">
                  <c:v>1370.38</c:v>
                </c:pt>
                <c:pt idx="17039">
                  <c:v>1370.39</c:v>
                </c:pt>
                <c:pt idx="17040">
                  <c:v>1370.4</c:v>
                </c:pt>
                <c:pt idx="17041">
                  <c:v>1370.41</c:v>
                </c:pt>
                <c:pt idx="17042">
                  <c:v>1370.42</c:v>
                </c:pt>
                <c:pt idx="17043">
                  <c:v>1370.43</c:v>
                </c:pt>
                <c:pt idx="17044">
                  <c:v>1370.44</c:v>
                </c:pt>
                <c:pt idx="17045">
                  <c:v>1370.45</c:v>
                </c:pt>
                <c:pt idx="17046">
                  <c:v>1370.46</c:v>
                </c:pt>
                <c:pt idx="17047">
                  <c:v>1370.47</c:v>
                </c:pt>
                <c:pt idx="17048">
                  <c:v>1370.48</c:v>
                </c:pt>
                <c:pt idx="17049">
                  <c:v>1370.49</c:v>
                </c:pt>
                <c:pt idx="17050">
                  <c:v>1370.5</c:v>
                </c:pt>
                <c:pt idx="17051">
                  <c:v>1370.51</c:v>
                </c:pt>
                <c:pt idx="17052">
                  <c:v>1370.52</c:v>
                </c:pt>
                <c:pt idx="17053">
                  <c:v>1370.53</c:v>
                </c:pt>
                <c:pt idx="17054">
                  <c:v>1370.54</c:v>
                </c:pt>
                <c:pt idx="17055">
                  <c:v>1370.55</c:v>
                </c:pt>
                <c:pt idx="17056">
                  <c:v>1370.56</c:v>
                </c:pt>
                <c:pt idx="17057">
                  <c:v>1370.57</c:v>
                </c:pt>
                <c:pt idx="17058">
                  <c:v>1370.58</c:v>
                </c:pt>
                <c:pt idx="17059">
                  <c:v>1370.59</c:v>
                </c:pt>
                <c:pt idx="17060">
                  <c:v>1370.6</c:v>
                </c:pt>
                <c:pt idx="17061">
                  <c:v>1370.61</c:v>
                </c:pt>
                <c:pt idx="17062">
                  <c:v>1370.62</c:v>
                </c:pt>
                <c:pt idx="17063">
                  <c:v>1370.63</c:v>
                </c:pt>
                <c:pt idx="17064">
                  <c:v>1370.64</c:v>
                </c:pt>
                <c:pt idx="17065">
                  <c:v>1370.65</c:v>
                </c:pt>
                <c:pt idx="17066">
                  <c:v>1370.66</c:v>
                </c:pt>
                <c:pt idx="17067">
                  <c:v>1370.67</c:v>
                </c:pt>
                <c:pt idx="17068">
                  <c:v>1370.68</c:v>
                </c:pt>
                <c:pt idx="17069">
                  <c:v>1370.69</c:v>
                </c:pt>
                <c:pt idx="17070">
                  <c:v>1370.7</c:v>
                </c:pt>
                <c:pt idx="17071">
                  <c:v>1370.71</c:v>
                </c:pt>
                <c:pt idx="17072">
                  <c:v>1370.72</c:v>
                </c:pt>
                <c:pt idx="17073">
                  <c:v>1370.73</c:v>
                </c:pt>
                <c:pt idx="17074">
                  <c:v>1370.74</c:v>
                </c:pt>
                <c:pt idx="17075">
                  <c:v>1370.75</c:v>
                </c:pt>
                <c:pt idx="17076">
                  <c:v>1370.76</c:v>
                </c:pt>
                <c:pt idx="17077">
                  <c:v>1370.77</c:v>
                </c:pt>
                <c:pt idx="17078">
                  <c:v>1370.78</c:v>
                </c:pt>
                <c:pt idx="17079">
                  <c:v>1370.79</c:v>
                </c:pt>
                <c:pt idx="17080">
                  <c:v>1370.8</c:v>
                </c:pt>
                <c:pt idx="17081">
                  <c:v>1370.81</c:v>
                </c:pt>
                <c:pt idx="17082">
                  <c:v>1370.82</c:v>
                </c:pt>
                <c:pt idx="17083">
                  <c:v>1370.83</c:v>
                </c:pt>
                <c:pt idx="17084">
                  <c:v>1370.84</c:v>
                </c:pt>
                <c:pt idx="17085">
                  <c:v>1370.85</c:v>
                </c:pt>
                <c:pt idx="17086">
                  <c:v>1370.86</c:v>
                </c:pt>
                <c:pt idx="17087">
                  <c:v>1370.87</c:v>
                </c:pt>
                <c:pt idx="17088">
                  <c:v>1370.88</c:v>
                </c:pt>
                <c:pt idx="17089">
                  <c:v>1370.89</c:v>
                </c:pt>
                <c:pt idx="17090">
                  <c:v>1370.9</c:v>
                </c:pt>
                <c:pt idx="17091">
                  <c:v>1370.91</c:v>
                </c:pt>
                <c:pt idx="17092">
                  <c:v>1370.92</c:v>
                </c:pt>
                <c:pt idx="17093">
                  <c:v>1370.93</c:v>
                </c:pt>
                <c:pt idx="17094">
                  <c:v>1370.94</c:v>
                </c:pt>
                <c:pt idx="17095">
                  <c:v>1370.95</c:v>
                </c:pt>
                <c:pt idx="17096">
                  <c:v>1370.96</c:v>
                </c:pt>
                <c:pt idx="17097">
                  <c:v>1370.97</c:v>
                </c:pt>
                <c:pt idx="17098">
                  <c:v>1370.98</c:v>
                </c:pt>
                <c:pt idx="17099">
                  <c:v>1370.99</c:v>
                </c:pt>
                <c:pt idx="17100">
                  <c:v>1371</c:v>
                </c:pt>
                <c:pt idx="17101">
                  <c:v>1371.01</c:v>
                </c:pt>
                <c:pt idx="17102">
                  <c:v>1371.02</c:v>
                </c:pt>
                <c:pt idx="17103">
                  <c:v>1371.03</c:v>
                </c:pt>
                <c:pt idx="17104">
                  <c:v>1371.04</c:v>
                </c:pt>
                <c:pt idx="17105">
                  <c:v>1371.05</c:v>
                </c:pt>
                <c:pt idx="17106">
                  <c:v>1371.06</c:v>
                </c:pt>
                <c:pt idx="17107">
                  <c:v>1371.07</c:v>
                </c:pt>
                <c:pt idx="17108">
                  <c:v>1371.08</c:v>
                </c:pt>
                <c:pt idx="17109">
                  <c:v>1371.09</c:v>
                </c:pt>
                <c:pt idx="17110">
                  <c:v>1371.1</c:v>
                </c:pt>
                <c:pt idx="17111">
                  <c:v>1371.11</c:v>
                </c:pt>
                <c:pt idx="17112">
                  <c:v>1371.12</c:v>
                </c:pt>
                <c:pt idx="17113">
                  <c:v>1371.13</c:v>
                </c:pt>
                <c:pt idx="17114">
                  <c:v>1371.14</c:v>
                </c:pt>
                <c:pt idx="17115">
                  <c:v>1371.15</c:v>
                </c:pt>
                <c:pt idx="17116">
                  <c:v>1371.16</c:v>
                </c:pt>
                <c:pt idx="17117">
                  <c:v>1371.17</c:v>
                </c:pt>
                <c:pt idx="17118">
                  <c:v>1371.18</c:v>
                </c:pt>
                <c:pt idx="17119">
                  <c:v>1371.19</c:v>
                </c:pt>
                <c:pt idx="17120">
                  <c:v>1371.2</c:v>
                </c:pt>
                <c:pt idx="17121">
                  <c:v>1371.21</c:v>
                </c:pt>
                <c:pt idx="17122">
                  <c:v>1371.22</c:v>
                </c:pt>
                <c:pt idx="17123">
                  <c:v>1371.23</c:v>
                </c:pt>
                <c:pt idx="17124">
                  <c:v>1371.24</c:v>
                </c:pt>
                <c:pt idx="17125">
                  <c:v>1371.25</c:v>
                </c:pt>
                <c:pt idx="17126">
                  <c:v>1371.26</c:v>
                </c:pt>
                <c:pt idx="17127">
                  <c:v>1371.27</c:v>
                </c:pt>
                <c:pt idx="17128">
                  <c:v>1371.28</c:v>
                </c:pt>
                <c:pt idx="17129">
                  <c:v>1371.29</c:v>
                </c:pt>
                <c:pt idx="17130">
                  <c:v>1371.3</c:v>
                </c:pt>
                <c:pt idx="17131">
                  <c:v>1371.31</c:v>
                </c:pt>
                <c:pt idx="17132">
                  <c:v>1371.32</c:v>
                </c:pt>
                <c:pt idx="17133">
                  <c:v>1371.33</c:v>
                </c:pt>
                <c:pt idx="17134">
                  <c:v>1371.34</c:v>
                </c:pt>
                <c:pt idx="17135">
                  <c:v>1371.35</c:v>
                </c:pt>
                <c:pt idx="17136">
                  <c:v>1371.36</c:v>
                </c:pt>
                <c:pt idx="17137">
                  <c:v>1371.37</c:v>
                </c:pt>
                <c:pt idx="17138">
                  <c:v>1371.38</c:v>
                </c:pt>
                <c:pt idx="17139">
                  <c:v>1371.39</c:v>
                </c:pt>
                <c:pt idx="17140">
                  <c:v>1371.4</c:v>
                </c:pt>
                <c:pt idx="17141">
                  <c:v>1371.41</c:v>
                </c:pt>
                <c:pt idx="17142">
                  <c:v>1371.42</c:v>
                </c:pt>
                <c:pt idx="17143">
                  <c:v>1371.43</c:v>
                </c:pt>
                <c:pt idx="17144">
                  <c:v>1371.44</c:v>
                </c:pt>
                <c:pt idx="17145">
                  <c:v>1371.45</c:v>
                </c:pt>
                <c:pt idx="17146">
                  <c:v>1371.46</c:v>
                </c:pt>
                <c:pt idx="17147">
                  <c:v>1371.47</c:v>
                </c:pt>
                <c:pt idx="17148">
                  <c:v>1371.48</c:v>
                </c:pt>
                <c:pt idx="17149">
                  <c:v>1371.49</c:v>
                </c:pt>
                <c:pt idx="17150">
                  <c:v>1371.5</c:v>
                </c:pt>
                <c:pt idx="17151">
                  <c:v>1371.51</c:v>
                </c:pt>
                <c:pt idx="17152">
                  <c:v>1371.52</c:v>
                </c:pt>
                <c:pt idx="17153">
                  <c:v>1371.53</c:v>
                </c:pt>
                <c:pt idx="17154">
                  <c:v>1371.54</c:v>
                </c:pt>
                <c:pt idx="17155">
                  <c:v>1371.55</c:v>
                </c:pt>
                <c:pt idx="17156">
                  <c:v>1371.56</c:v>
                </c:pt>
                <c:pt idx="17157">
                  <c:v>1371.57</c:v>
                </c:pt>
                <c:pt idx="17158">
                  <c:v>1371.58</c:v>
                </c:pt>
                <c:pt idx="17159">
                  <c:v>1371.59</c:v>
                </c:pt>
                <c:pt idx="17160">
                  <c:v>1371.6</c:v>
                </c:pt>
                <c:pt idx="17161">
                  <c:v>1371.61</c:v>
                </c:pt>
                <c:pt idx="17162">
                  <c:v>1371.62</c:v>
                </c:pt>
                <c:pt idx="17163">
                  <c:v>1371.63</c:v>
                </c:pt>
                <c:pt idx="17164">
                  <c:v>1371.64</c:v>
                </c:pt>
                <c:pt idx="17165">
                  <c:v>1371.65</c:v>
                </c:pt>
                <c:pt idx="17166">
                  <c:v>1371.66</c:v>
                </c:pt>
                <c:pt idx="17167">
                  <c:v>1371.67</c:v>
                </c:pt>
                <c:pt idx="17168">
                  <c:v>1371.68</c:v>
                </c:pt>
                <c:pt idx="17169">
                  <c:v>1371.69</c:v>
                </c:pt>
                <c:pt idx="17170">
                  <c:v>1371.7</c:v>
                </c:pt>
                <c:pt idx="17171">
                  <c:v>1371.71</c:v>
                </c:pt>
                <c:pt idx="17172">
                  <c:v>1371.72</c:v>
                </c:pt>
                <c:pt idx="17173">
                  <c:v>1371.73</c:v>
                </c:pt>
                <c:pt idx="17174">
                  <c:v>1371.74</c:v>
                </c:pt>
                <c:pt idx="17175">
                  <c:v>1371.75</c:v>
                </c:pt>
                <c:pt idx="17176">
                  <c:v>1371.76</c:v>
                </c:pt>
                <c:pt idx="17177">
                  <c:v>1371.77</c:v>
                </c:pt>
                <c:pt idx="17178">
                  <c:v>1371.78</c:v>
                </c:pt>
                <c:pt idx="17179">
                  <c:v>1371.79</c:v>
                </c:pt>
                <c:pt idx="17180">
                  <c:v>1371.8</c:v>
                </c:pt>
                <c:pt idx="17181">
                  <c:v>1371.81</c:v>
                </c:pt>
                <c:pt idx="17182">
                  <c:v>1371.82</c:v>
                </c:pt>
                <c:pt idx="17183">
                  <c:v>1371.83</c:v>
                </c:pt>
                <c:pt idx="17184">
                  <c:v>1371.84</c:v>
                </c:pt>
                <c:pt idx="17185">
                  <c:v>1371.85</c:v>
                </c:pt>
                <c:pt idx="17186">
                  <c:v>1371.86</c:v>
                </c:pt>
                <c:pt idx="17187">
                  <c:v>1371.87</c:v>
                </c:pt>
                <c:pt idx="17188">
                  <c:v>1371.88</c:v>
                </c:pt>
                <c:pt idx="17189">
                  <c:v>1371.89</c:v>
                </c:pt>
                <c:pt idx="17190">
                  <c:v>1371.9</c:v>
                </c:pt>
                <c:pt idx="17191">
                  <c:v>1371.91</c:v>
                </c:pt>
                <c:pt idx="17192">
                  <c:v>1371.92</c:v>
                </c:pt>
                <c:pt idx="17193">
                  <c:v>1371.93</c:v>
                </c:pt>
                <c:pt idx="17194">
                  <c:v>1371.94</c:v>
                </c:pt>
                <c:pt idx="17195">
                  <c:v>1371.95</c:v>
                </c:pt>
                <c:pt idx="17196">
                  <c:v>1371.96</c:v>
                </c:pt>
                <c:pt idx="17197">
                  <c:v>1371.97</c:v>
                </c:pt>
                <c:pt idx="17198">
                  <c:v>1371.98</c:v>
                </c:pt>
                <c:pt idx="17199">
                  <c:v>1371.99</c:v>
                </c:pt>
                <c:pt idx="17200">
                  <c:v>1372</c:v>
                </c:pt>
                <c:pt idx="17201">
                  <c:v>1372.01</c:v>
                </c:pt>
                <c:pt idx="17202">
                  <c:v>1372.02</c:v>
                </c:pt>
                <c:pt idx="17203">
                  <c:v>1372.03</c:v>
                </c:pt>
                <c:pt idx="17204">
                  <c:v>1372.04</c:v>
                </c:pt>
                <c:pt idx="17205">
                  <c:v>1372.05</c:v>
                </c:pt>
                <c:pt idx="17206">
                  <c:v>1372.06</c:v>
                </c:pt>
                <c:pt idx="17207">
                  <c:v>1372.07</c:v>
                </c:pt>
                <c:pt idx="17208">
                  <c:v>1372.08</c:v>
                </c:pt>
                <c:pt idx="17209">
                  <c:v>1372.09</c:v>
                </c:pt>
                <c:pt idx="17210">
                  <c:v>1372.1</c:v>
                </c:pt>
                <c:pt idx="17211">
                  <c:v>1372.11</c:v>
                </c:pt>
                <c:pt idx="17212">
                  <c:v>1372.12</c:v>
                </c:pt>
                <c:pt idx="17213">
                  <c:v>1372.13</c:v>
                </c:pt>
                <c:pt idx="17214">
                  <c:v>1372.14</c:v>
                </c:pt>
                <c:pt idx="17215">
                  <c:v>1372.15</c:v>
                </c:pt>
                <c:pt idx="17216">
                  <c:v>1372.16</c:v>
                </c:pt>
                <c:pt idx="17217">
                  <c:v>1372.17</c:v>
                </c:pt>
                <c:pt idx="17218">
                  <c:v>1372.18</c:v>
                </c:pt>
                <c:pt idx="17219">
                  <c:v>1372.19</c:v>
                </c:pt>
                <c:pt idx="17220">
                  <c:v>1372.2</c:v>
                </c:pt>
                <c:pt idx="17221">
                  <c:v>1372.21</c:v>
                </c:pt>
                <c:pt idx="17222">
                  <c:v>1372.22</c:v>
                </c:pt>
                <c:pt idx="17223">
                  <c:v>1372.23</c:v>
                </c:pt>
                <c:pt idx="17224">
                  <c:v>1372.24</c:v>
                </c:pt>
                <c:pt idx="17225">
                  <c:v>1372.25</c:v>
                </c:pt>
                <c:pt idx="17226">
                  <c:v>1372.26</c:v>
                </c:pt>
                <c:pt idx="17227">
                  <c:v>1372.27</c:v>
                </c:pt>
                <c:pt idx="17228">
                  <c:v>1372.28</c:v>
                </c:pt>
                <c:pt idx="17229">
                  <c:v>1372.29</c:v>
                </c:pt>
                <c:pt idx="17230">
                  <c:v>1372.3</c:v>
                </c:pt>
                <c:pt idx="17231">
                  <c:v>1372.31</c:v>
                </c:pt>
                <c:pt idx="17232">
                  <c:v>1372.32</c:v>
                </c:pt>
                <c:pt idx="17233">
                  <c:v>1372.33</c:v>
                </c:pt>
                <c:pt idx="17234">
                  <c:v>1372.34</c:v>
                </c:pt>
                <c:pt idx="17235">
                  <c:v>1372.35</c:v>
                </c:pt>
                <c:pt idx="17236">
                  <c:v>1372.36</c:v>
                </c:pt>
                <c:pt idx="17237">
                  <c:v>1372.37</c:v>
                </c:pt>
                <c:pt idx="17238">
                  <c:v>1372.38</c:v>
                </c:pt>
                <c:pt idx="17239">
                  <c:v>1372.39</c:v>
                </c:pt>
                <c:pt idx="17240">
                  <c:v>1372.4</c:v>
                </c:pt>
                <c:pt idx="17241">
                  <c:v>1372.41</c:v>
                </c:pt>
                <c:pt idx="17242">
                  <c:v>1372.42</c:v>
                </c:pt>
                <c:pt idx="17243">
                  <c:v>1372.43</c:v>
                </c:pt>
                <c:pt idx="17244">
                  <c:v>1372.44</c:v>
                </c:pt>
                <c:pt idx="17245">
                  <c:v>1372.45</c:v>
                </c:pt>
                <c:pt idx="17246">
                  <c:v>1372.46</c:v>
                </c:pt>
                <c:pt idx="17247">
                  <c:v>1372.47</c:v>
                </c:pt>
                <c:pt idx="17248">
                  <c:v>1372.48</c:v>
                </c:pt>
                <c:pt idx="17249">
                  <c:v>1372.49</c:v>
                </c:pt>
                <c:pt idx="17250">
                  <c:v>1372.5</c:v>
                </c:pt>
                <c:pt idx="17251">
                  <c:v>1372.51</c:v>
                </c:pt>
                <c:pt idx="17252">
                  <c:v>1372.52</c:v>
                </c:pt>
                <c:pt idx="17253">
                  <c:v>1372.53</c:v>
                </c:pt>
                <c:pt idx="17254">
                  <c:v>1372.54</c:v>
                </c:pt>
                <c:pt idx="17255">
                  <c:v>1372.55</c:v>
                </c:pt>
                <c:pt idx="17256">
                  <c:v>1372.56</c:v>
                </c:pt>
                <c:pt idx="17257">
                  <c:v>1372.57</c:v>
                </c:pt>
                <c:pt idx="17258">
                  <c:v>1372.58</c:v>
                </c:pt>
                <c:pt idx="17259">
                  <c:v>1372.59</c:v>
                </c:pt>
                <c:pt idx="17260">
                  <c:v>1372.6</c:v>
                </c:pt>
                <c:pt idx="17261">
                  <c:v>1372.61</c:v>
                </c:pt>
                <c:pt idx="17262">
                  <c:v>1372.62</c:v>
                </c:pt>
                <c:pt idx="17263">
                  <c:v>1372.63</c:v>
                </c:pt>
                <c:pt idx="17264">
                  <c:v>1372.64</c:v>
                </c:pt>
                <c:pt idx="17265">
                  <c:v>1372.65</c:v>
                </c:pt>
                <c:pt idx="17266">
                  <c:v>1372.66</c:v>
                </c:pt>
                <c:pt idx="17267">
                  <c:v>1372.67</c:v>
                </c:pt>
                <c:pt idx="17268">
                  <c:v>1372.68</c:v>
                </c:pt>
                <c:pt idx="17269">
                  <c:v>1372.69</c:v>
                </c:pt>
                <c:pt idx="17270">
                  <c:v>1372.7</c:v>
                </c:pt>
                <c:pt idx="17271">
                  <c:v>1372.71</c:v>
                </c:pt>
                <c:pt idx="17272">
                  <c:v>1372.72</c:v>
                </c:pt>
                <c:pt idx="17273">
                  <c:v>1372.73</c:v>
                </c:pt>
                <c:pt idx="17274">
                  <c:v>1372.74</c:v>
                </c:pt>
                <c:pt idx="17275">
                  <c:v>1372.75</c:v>
                </c:pt>
                <c:pt idx="17276">
                  <c:v>1372.76</c:v>
                </c:pt>
                <c:pt idx="17277">
                  <c:v>1372.77</c:v>
                </c:pt>
                <c:pt idx="17278">
                  <c:v>1372.78</c:v>
                </c:pt>
                <c:pt idx="17279">
                  <c:v>1372.79</c:v>
                </c:pt>
                <c:pt idx="17280">
                  <c:v>1372.8</c:v>
                </c:pt>
                <c:pt idx="17281">
                  <c:v>1372.81</c:v>
                </c:pt>
                <c:pt idx="17282">
                  <c:v>1372.82</c:v>
                </c:pt>
                <c:pt idx="17283">
                  <c:v>1372.83</c:v>
                </c:pt>
                <c:pt idx="17284">
                  <c:v>1372.84</c:v>
                </c:pt>
                <c:pt idx="17285">
                  <c:v>1372.85</c:v>
                </c:pt>
                <c:pt idx="17286">
                  <c:v>1372.86</c:v>
                </c:pt>
                <c:pt idx="17287">
                  <c:v>1372.87</c:v>
                </c:pt>
                <c:pt idx="17288">
                  <c:v>1372.88</c:v>
                </c:pt>
                <c:pt idx="17289">
                  <c:v>1372.89</c:v>
                </c:pt>
                <c:pt idx="17290">
                  <c:v>1372.9</c:v>
                </c:pt>
                <c:pt idx="17291">
                  <c:v>1372.91</c:v>
                </c:pt>
                <c:pt idx="17292">
                  <c:v>1372.92</c:v>
                </c:pt>
                <c:pt idx="17293">
                  <c:v>1372.93</c:v>
                </c:pt>
                <c:pt idx="17294">
                  <c:v>1372.94</c:v>
                </c:pt>
                <c:pt idx="17295">
                  <c:v>1372.95</c:v>
                </c:pt>
                <c:pt idx="17296">
                  <c:v>1372.96</c:v>
                </c:pt>
                <c:pt idx="17297">
                  <c:v>1372.97</c:v>
                </c:pt>
                <c:pt idx="17298">
                  <c:v>1372.98</c:v>
                </c:pt>
                <c:pt idx="17299">
                  <c:v>1372.99</c:v>
                </c:pt>
                <c:pt idx="17300">
                  <c:v>1373</c:v>
                </c:pt>
                <c:pt idx="17301">
                  <c:v>1373.01</c:v>
                </c:pt>
                <c:pt idx="17302">
                  <c:v>1373.02</c:v>
                </c:pt>
                <c:pt idx="17303">
                  <c:v>1373.03</c:v>
                </c:pt>
                <c:pt idx="17304">
                  <c:v>1373.04</c:v>
                </c:pt>
                <c:pt idx="17305">
                  <c:v>1373.05</c:v>
                </c:pt>
                <c:pt idx="17306">
                  <c:v>1373.06</c:v>
                </c:pt>
                <c:pt idx="17307">
                  <c:v>1373.07</c:v>
                </c:pt>
                <c:pt idx="17308">
                  <c:v>1373.08</c:v>
                </c:pt>
                <c:pt idx="17309">
                  <c:v>1373.09</c:v>
                </c:pt>
                <c:pt idx="17310">
                  <c:v>1373.1</c:v>
                </c:pt>
                <c:pt idx="17311">
                  <c:v>1373.11</c:v>
                </c:pt>
                <c:pt idx="17312">
                  <c:v>1373.12</c:v>
                </c:pt>
                <c:pt idx="17313">
                  <c:v>1373.13</c:v>
                </c:pt>
                <c:pt idx="17314">
                  <c:v>1373.14</c:v>
                </c:pt>
                <c:pt idx="17315">
                  <c:v>1373.15</c:v>
                </c:pt>
                <c:pt idx="17316">
                  <c:v>1373.16</c:v>
                </c:pt>
                <c:pt idx="17317">
                  <c:v>1373.17</c:v>
                </c:pt>
                <c:pt idx="17318">
                  <c:v>1373.18</c:v>
                </c:pt>
                <c:pt idx="17319">
                  <c:v>1373.19</c:v>
                </c:pt>
                <c:pt idx="17320">
                  <c:v>1373.2</c:v>
                </c:pt>
                <c:pt idx="17321">
                  <c:v>1373.21</c:v>
                </c:pt>
                <c:pt idx="17322">
                  <c:v>1373.22</c:v>
                </c:pt>
                <c:pt idx="17323">
                  <c:v>1373.23</c:v>
                </c:pt>
                <c:pt idx="17324">
                  <c:v>1373.24</c:v>
                </c:pt>
                <c:pt idx="17325">
                  <c:v>1373.25</c:v>
                </c:pt>
                <c:pt idx="17326">
                  <c:v>1373.26</c:v>
                </c:pt>
                <c:pt idx="17327">
                  <c:v>1373.27</c:v>
                </c:pt>
                <c:pt idx="17328">
                  <c:v>1373.28</c:v>
                </c:pt>
                <c:pt idx="17329">
                  <c:v>1373.29</c:v>
                </c:pt>
                <c:pt idx="17330">
                  <c:v>1373.3</c:v>
                </c:pt>
                <c:pt idx="17331">
                  <c:v>1373.31</c:v>
                </c:pt>
                <c:pt idx="17332">
                  <c:v>1373.32</c:v>
                </c:pt>
                <c:pt idx="17333">
                  <c:v>1373.33</c:v>
                </c:pt>
                <c:pt idx="17334">
                  <c:v>1373.34</c:v>
                </c:pt>
                <c:pt idx="17335">
                  <c:v>1373.35</c:v>
                </c:pt>
                <c:pt idx="17336">
                  <c:v>1373.36</c:v>
                </c:pt>
                <c:pt idx="17337">
                  <c:v>1373.37</c:v>
                </c:pt>
                <c:pt idx="17338">
                  <c:v>1373.38</c:v>
                </c:pt>
                <c:pt idx="17339">
                  <c:v>1373.39</c:v>
                </c:pt>
                <c:pt idx="17340">
                  <c:v>1373.4</c:v>
                </c:pt>
                <c:pt idx="17341">
                  <c:v>1373.41</c:v>
                </c:pt>
                <c:pt idx="17342">
                  <c:v>1373.42</c:v>
                </c:pt>
                <c:pt idx="17343">
                  <c:v>1373.43</c:v>
                </c:pt>
                <c:pt idx="17344">
                  <c:v>1373.44</c:v>
                </c:pt>
                <c:pt idx="17345">
                  <c:v>1373.45</c:v>
                </c:pt>
                <c:pt idx="17346">
                  <c:v>1373.46</c:v>
                </c:pt>
                <c:pt idx="17347">
                  <c:v>1373.47</c:v>
                </c:pt>
                <c:pt idx="17348">
                  <c:v>1373.48</c:v>
                </c:pt>
                <c:pt idx="17349">
                  <c:v>1373.49</c:v>
                </c:pt>
                <c:pt idx="17350">
                  <c:v>1373.5</c:v>
                </c:pt>
                <c:pt idx="17351">
                  <c:v>1373.51</c:v>
                </c:pt>
                <c:pt idx="17352">
                  <c:v>1373.52</c:v>
                </c:pt>
                <c:pt idx="17353">
                  <c:v>1373.53</c:v>
                </c:pt>
                <c:pt idx="17354">
                  <c:v>1373.54</c:v>
                </c:pt>
                <c:pt idx="17355">
                  <c:v>1373.55</c:v>
                </c:pt>
                <c:pt idx="17356">
                  <c:v>1373.56</c:v>
                </c:pt>
                <c:pt idx="17357">
                  <c:v>1373.57</c:v>
                </c:pt>
                <c:pt idx="17358">
                  <c:v>1373.58</c:v>
                </c:pt>
                <c:pt idx="17359">
                  <c:v>1373.59</c:v>
                </c:pt>
                <c:pt idx="17360">
                  <c:v>1373.6</c:v>
                </c:pt>
                <c:pt idx="17361">
                  <c:v>1373.61</c:v>
                </c:pt>
                <c:pt idx="17362">
                  <c:v>1373.62</c:v>
                </c:pt>
                <c:pt idx="17363">
                  <c:v>1373.63</c:v>
                </c:pt>
                <c:pt idx="17364">
                  <c:v>1373.64</c:v>
                </c:pt>
                <c:pt idx="17365">
                  <c:v>1373.65</c:v>
                </c:pt>
                <c:pt idx="17366">
                  <c:v>1373.66</c:v>
                </c:pt>
                <c:pt idx="17367">
                  <c:v>1373.67</c:v>
                </c:pt>
                <c:pt idx="17368">
                  <c:v>1373.68</c:v>
                </c:pt>
                <c:pt idx="17369">
                  <c:v>1373.69</c:v>
                </c:pt>
                <c:pt idx="17370">
                  <c:v>1373.7</c:v>
                </c:pt>
                <c:pt idx="17371">
                  <c:v>1373.71</c:v>
                </c:pt>
                <c:pt idx="17372">
                  <c:v>1373.72</c:v>
                </c:pt>
                <c:pt idx="17373">
                  <c:v>1373.73</c:v>
                </c:pt>
                <c:pt idx="17374">
                  <c:v>1373.74</c:v>
                </c:pt>
                <c:pt idx="17375">
                  <c:v>1373.75</c:v>
                </c:pt>
                <c:pt idx="17376">
                  <c:v>1373.76</c:v>
                </c:pt>
                <c:pt idx="17377">
                  <c:v>1373.77</c:v>
                </c:pt>
                <c:pt idx="17378">
                  <c:v>1373.78</c:v>
                </c:pt>
                <c:pt idx="17379">
                  <c:v>1373.79</c:v>
                </c:pt>
                <c:pt idx="17380">
                  <c:v>1373.8</c:v>
                </c:pt>
                <c:pt idx="17381">
                  <c:v>1373.81</c:v>
                </c:pt>
                <c:pt idx="17382">
                  <c:v>1373.82</c:v>
                </c:pt>
                <c:pt idx="17383">
                  <c:v>1373.83</c:v>
                </c:pt>
                <c:pt idx="17384">
                  <c:v>1373.84</c:v>
                </c:pt>
                <c:pt idx="17385">
                  <c:v>1373.85</c:v>
                </c:pt>
                <c:pt idx="17386">
                  <c:v>1373.86</c:v>
                </c:pt>
                <c:pt idx="17387">
                  <c:v>1373.87</c:v>
                </c:pt>
                <c:pt idx="17388">
                  <c:v>1373.88</c:v>
                </c:pt>
                <c:pt idx="17389">
                  <c:v>1373.89</c:v>
                </c:pt>
                <c:pt idx="17390">
                  <c:v>1373.9</c:v>
                </c:pt>
                <c:pt idx="17391">
                  <c:v>1373.91</c:v>
                </c:pt>
                <c:pt idx="17392">
                  <c:v>1373.92</c:v>
                </c:pt>
                <c:pt idx="17393">
                  <c:v>1373.93</c:v>
                </c:pt>
                <c:pt idx="17394">
                  <c:v>1373.94</c:v>
                </c:pt>
                <c:pt idx="17395">
                  <c:v>1373.95</c:v>
                </c:pt>
                <c:pt idx="17396">
                  <c:v>1373.96</c:v>
                </c:pt>
                <c:pt idx="17397">
                  <c:v>1373.97</c:v>
                </c:pt>
                <c:pt idx="17398">
                  <c:v>1373.98</c:v>
                </c:pt>
                <c:pt idx="17399">
                  <c:v>1373.99</c:v>
                </c:pt>
                <c:pt idx="17400">
                  <c:v>1374</c:v>
                </c:pt>
                <c:pt idx="17401">
                  <c:v>1374.01</c:v>
                </c:pt>
                <c:pt idx="17402">
                  <c:v>1374.02</c:v>
                </c:pt>
                <c:pt idx="17403">
                  <c:v>1374.03</c:v>
                </c:pt>
                <c:pt idx="17404">
                  <c:v>1374.04</c:v>
                </c:pt>
                <c:pt idx="17405">
                  <c:v>1374.05</c:v>
                </c:pt>
                <c:pt idx="17406">
                  <c:v>1374.06</c:v>
                </c:pt>
                <c:pt idx="17407">
                  <c:v>1374.07</c:v>
                </c:pt>
                <c:pt idx="17408">
                  <c:v>1374.08</c:v>
                </c:pt>
                <c:pt idx="17409">
                  <c:v>1374.09</c:v>
                </c:pt>
                <c:pt idx="17410">
                  <c:v>1374.1</c:v>
                </c:pt>
                <c:pt idx="17411">
                  <c:v>1374.11</c:v>
                </c:pt>
                <c:pt idx="17412">
                  <c:v>1374.12</c:v>
                </c:pt>
                <c:pt idx="17413">
                  <c:v>1374.13</c:v>
                </c:pt>
                <c:pt idx="17414">
                  <c:v>1374.14</c:v>
                </c:pt>
                <c:pt idx="17415">
                  <c:v>1374.15</c:v>
                </c:pt>
                <c:pt idx="17416">
                  <c:v>1374.16</c:v>
                </c:pt>
                <c:pt idx="17417">
                  <c:v>1374.17</c:v>
                </c:pt>
                <c:pt idx="17418">
                  <c:v>1374.18</c:v>
                </c:pt>
                <c:pt idx="17419">
                  <c:v>1374.19</c:v>
                </c:pt>
                <c:pt idx="17420">
                  <c:v>1374.2</c:v>
                </c:pt>
                <c:pt idx="17421">
                  <c:v>1374.21</c:v>
                </c:pt>
                <c:pt idx="17422">
                  <c:v>1374.22</c:v>
                </c:pt>
                <c:pt idx="17423">
                  <c:v>1374.23</c:v>
                </c:pt>
                <c:pt idx="17424">
                  <c:v>1374.24</c:v>
                </c:pt>
                <c:pt idx="17425">
                  <c:v>1374.25</c:v>
                </c:pt>
                <c:pt idx="17426">
                  <c:v>1374.26</c:v>
                </c:pt>
                <c:pt idx="17427">
                  <c:v>1374.27</c:v>
                </c:pt>
                <c:pt idx="17428">
                  <c:v>1374.28</c:v>
                </c:pt>
                <c:pt idx="17429">
                  <c:v>1374.29</c:v>
                </c:pt>
                <c:pt idx="17430">
                  <c:v>1374.3</c:v>
                </c:pt>
                <c:pt idx="17431">
                  <c:v>1374.31</c:v>
                </c:pt>
                <c:pt idx="17432">
                  <c:v>1374.32</c:v>
                </c:pt>
                <c:pt idx="17433">
                  <c:v>1374.33</c:v>
                </c:pt>
                <c:pt idx="17434">
                  <c:v>1374.34</c:v>
                </c:pt>
                <c:pt idx="17435">
                  <c:v>1374.35</c:v>
                </c:pt>
                <c:pt idx="17436">
                  <c:v>1374.36</c:v>
                </c:pt>
                <c:pt idx="17437">
                  <c:v>1374.37</c:v>
                </c:pt>
                <c:pt idx="17438">
                  <c:v>1374.38</c:v>
                </c:pt>
                <c:pt idx="17439">
                  <c:v>1374.39</c:v>
                </c:pt>
                <c:pt idx="17440">
                  <c:v>1374.4</c:v>
                </c:pt>
                <c:pt idx="17441">
                  <c:v>1374.41</c:v>
                </c:pt>
                <c:pt idx="17442">
                  <c:v>1374.42</c:v>
                </c:pt>
                <c:pt idx="17443">
                  <c:v>1374.43</c:v>
                </c:pt>
                <c:pt idx="17444">
                  <c:v>1374.44</c:v>
                </c:pt>
                <c:pt idx="17445">
                  <c:v>1374.45</c:v>
                </c:pt>
                <c:pt idx="17446">
                  <c:v>1374.46</c:v>
                </c:pt>
                <c:pt idx="17447">
                  <c:v>1374.47</c:v>
                </c:pt>
                <c:pt idx="17448">
                  <c:v>1374.48</c:v>
                </c:pt>
                <c:pt idx="17449">
                  <c:v>1374.49</c:v>
                </c:pt>
                <c:pt idx="17450">
                  <c:v>1374.5</c:v>
                </c:pt>
                <c:pt idx="17451">
                  <c:v>1374.51</c:v>
                </c:pt>
                <c:pt idx="17452">
                  <c:v>1374.52</c:v>
                </c:pt>
                <c:pt idx="17453">
                  <c:v>1374.53</c:v>
                </c:pt>
                <c:pt idx="17454">
                  <c:v>1374.54</c:v>
                </c:pt>
                <c:pt idx="17455">
                  <c:v>1374.55</c:v>
                </c:pt>
                <c:pt idx="17456">
                  <c:v>1374.56</c:v>
                </c:pt>
                <c:pt idx="17457">
                  <c:v>1374.57</c:v>
                </c:pt>
                <c:pt idx="17458">
                  <c:v>1374.58</c:v>
                </c:pt>
                <c:pt idx="17459">
                  <c:v>1374.59</c:v>
                </c:pt>
                <c:pt idx="17460">
                  <c:v>1374.6</c:v>
                </c:pt>
                <c:pt idx="17461">
                  <c:v>1374.61</c:v>
                </c:pt>
                <c:pt idx="17462">
                  <c:v>1374.62</c:v>
                </c:pt>
                <c:pt idx="17463">
                  <c:v>1374.63</c:v>
                </c:pt>
                <c:pt idx="17464">
                  <c:v>1374.64</c:v>
                </c:pt>
                <c:pt idx="17465">
                  <c:v>1374.65</c:v>
                </c:pt>
                <c:pt idx="17466">
                  <c:v>1374.66</c:v>
                </c:pt>
                <c:pt idx="17467">
                  <c:v>1374.67</c:v>
                </c:pt>
                <c:pt idx="17468">
                  <c:v>1374.68</c:v>
                </c:pt>
                <c:pt idx="17469">
                  <c:v>1374.69</c:v>
                </c:pt>
                <c:pt idx="17470">
                  <c:v>1374.7</c:v>
                </c:pt>
                <c:pt idx="17471">
                  <c:v>1374.71</c:v>
                </c:pt>
                <c:pt idx="17472">
                  <c:v>1374.72</c:v>
                </c:pt>
                <c:pt idx="17473">
                  <c:v>1374.73</c:v>
                </c:pt>
                <c:pt idx="17474">
                  <c:v>1374.74</c:v>
                </c:pt>
                <c:pt idx="17475">
                  <c:v>1374.75</c:v>
                </c:pt>
                <c:pt idx="17476">
                  <c:v>1374.76</c:v>
                </c:pt>
                <c:pt idx="17477">
                  <c:v>1374.77</c:v>
                </c:pt>
                <c:pt idx="17478">
                  <c:v>1374.78</c:v>
                </c:pt>
                <c:pt idx="17479">
                  <c:v>1374.79</c:v>
                </c:pt>
                <c:pt idx="17480">
                  <c:v>1374.8</c:v>
                </c:pt>
                <c:pt idx="17481">
                  <c:v>1374.81</c:v>
                </c:pt>
                <c:pt idx="17482">
                  <c:v>1374.82</c:v>
                </c:pt>
                <c:pt idx="17483">
                  <c:v>1374.83</c:v>
                </c:pt>
                <c:pt idx="17484">
                  <c:v>1374.84</c:v>
                </c:pt>
                <c:pt idx="17485">
                  <c:v>1374.85</c:v>
                </c:pt>
                <c:pt idx="17486">
                  <c:v>1374.86</c:v>
                </c:pt>
                <c:pt idx="17487">
                  <c:v>1374.87</c:v>
                </c:pt>
                <c:pt idx="17488">
                  <c:v>1374.88</c:v>
                </c:pt>
                <c:pt idx="17489">
                  <c:v>1374.89</c:v>
                </c:pt>
                <c:pt idx="17490">
                  <c:v>1374.9</c:v>
                </c:pt>
                <c:pt idx="17491">
                  <c:v>1374.91</c:v>
                </c:pt>
                <c:pt idx="17492">
                  <c:v>1374.92</c:v>
                </c:pt>
                <c:pt idx="17493">
                  <c:v>1374.93</c:v>
                </c:pt>
                <c:pt idx="17494">
                  <c:v>1374.94</c:v>
                </c:pt>
                <c:pt idx="17495">
                  <c:v>1374.95</c:v>
                </c:pt>
                <c:pt idx="17496">
                  <c:v>1374.96</c:v>
                </c:pt>
                <c:pt idx="17497">
                  <c:v>1374.97</c:v>
                </c:pt>
                <c:pt idx="17498">
                  <c:v>1374.98</c:v>
                </c:pt>
                <c:pt idx="17499">
                  <c:v>1374.99</c:v>
                </c:pt>
                <c:pt idx="17500">
                  <c:v>1375</c:v>
                </c:pt>
                <c:pt idx="17501">
                  <c:v>1375.01</c:v>
                </c:pt>
                <c:pt idx="17502">
                  <c:v>1375.02</c:v>
                </c:pt>
                <c:pt idx="17503">
                  <c:v>1375.03</c:v>
                </c:pt>
                <c:pt idx="17504">
                  <c:v>1375.04</c:v>
                </c:pt>
                <c:pt idx="17505">
                  <c:v>1375.05</c:v>
                </c:pt>
                <c:pt idx="17506">
                  <c:v>1375.06</c:v>
                </c:pt>
                <c:pt idx="17507">
                  <c:v>1375.07</c:v>
                </c:pt>
                <c:pt idx="17508">
                  <c:v>1375.08</c:v>
                </c:pt>
                <c:pt idx="17509">
                  <c:v>1375.09</c:v>
                </c:pt>
                <c:pt idx="17510">
                  <c:v>1375.1</c:v>
                </c:pt>
                <c:pt idx="17511">
                  <c:v>1375.11</c:v>
                </c:pt>
                <c:pt idx="17512">
                  <c:v>1375.12</c:v>
                </c:pt>
                <c:pt idx="17513">
                  <c:v>1375.13</c:v>
                </c:pt>
                <c:pt idx="17514">
                  <c:v>1375.14</c:v>
                </c:pt>
                <c:pt idx="17515">
                  <c:v>1375.15</c:v>
                </c:pt>
                <c:pt idx="17516">
                  <c:v>1375.16</c:v>
                </c:pt>
                <c:pt idx="17517">
                  <c:v>1375.17</c:v>
                </c:pt>
                <c:pt idx="17518">
                  <c:v>1375.18</c:v>
                </c:pt>
                <c:pt idx="17519">
                  <c:v>1375.19</c:v>
                </c:pt>
                <c:pt idx="17520">
                  <c:v>1375.2</c:v>
                </c:pt>
                <c:pt idx="17521">
                  <c:v>1375.21</c:v>
                </c:pt>
                <c:pt idx="17522">
                  <c:v>1375.22</c:v>
                </c:pt>
                <c:pt idx="17523">
                  <c:v>1375.23</c:v>
                </c:pt>
                <c:pt idx="17524">
                  <c:v>1375.24</c:v>
                </c:pt>
                <c:pt idx="17525">
                  <c:v>1375.25</c:v>
                </c:pt>
                <c:pt idx="17526">
                  <c:v>1375.26</c:v>
                </c:pt>
                <c:pt idx="17527">
                  <c:v>1375.27</c:v>
                </c:pt>
                <c:pt idx="17528">
                  <c:v>1375.28</c:v>
                </c:pt>
                <c:pt idx="17529">
                  <c:v>1375.29</c:v>
                </c:pt>
                <c:pt idx="17530">
                  <c:v>1375.3</c:v>
                </c:pt>
                <c:pt idx="17531">
                  <c:v>1375.31</c:v>
                </c:pt>
                <c:pt idx="17532">
                  <c:v>1375.32</c:v>
                </c:pt>
                <c:pt idx="17533">
                  <c:v>1375.33</c:v>
                </c:pt>
                <c:pt idx="17534">
                  <c:v>1375.34</c:v>
                </c:pt>
                <c:pt idx="17535">
                  <c:v>1375.35</c:v>
                </c:pt>
                <c:pt idx="17536">
                  <c:v>1375.36</c:v>
                </c:pt>
                <c:pt idx="17537">
                  <c:v>1375.37</c:v>
                </c:pt>
                <c:pt idx="17538">
                  <c:v>1375.38</c:v>
                </c:pt>
                <c:pt idx="17539">
                  <c:v>1375.39</c:v>
                </c:pt>
                <c:pt idx="17540">
                  <c:v>1375.4</c:v>
                </c:pt>
                <c:pt idx="17541">
                  <c:v>1375.41</c:v>
                </c:pt>
                <c:pt idx="17542">
                  <c:v>1375.42</c:v>
                </c:pt>
                <c:pt idx="17543">
                  <c:v>1375.43</c:v>
                </c:pt>
                <c:pt idx="17544">
                  <c:v>1375.44</c:v>
                </c:pt>
                <c:pt idx="17545">
                  <c:v>1375.45</c:v>
                </c:pt>
                <c:pt idx="17546">
                  <c:v>1375.46</c:v>
                </c:pt>
                <c:pt idx="17547">
                  <c:v>1375.47</c:v>
                </c:pt>
                <c:pt idx="17548">
                  <c:v>1375.48</c:v>
                </c:pt>
                <c:pt idx="17549">
                  <c:v>1375.49</c:v>
                </c:pt>
                <c:pt idx="17550">
                  <c:v>1375.5</c:v>
                </c:pt>
                <c:pt idx="17551">
                  <c:v>1375.51</c:v>
                </c:pt>
                <c:pt idx="17552">
                  <c:v>1375.52</c:v>
                </c:pt>
                <c:pt idx="17553">
                  <c:v>1375.53</c:v>
                </c:pt>
                <c:pt idx="17554">
                  <c:v>1375.54</c:v>
                </c:pt>
                <c:pt idx="17555">
                  <c:v>1375.55</c:v>
                </c:pt>
                <c:pt idx="17556">
                  <c:v>1375.56</c:v>
                </c:pt>
                <c:pt idx="17557">
                  <c:v>1375.57</c:v>
                </c:pt>
                <c:pt idx="17558">
                  <c:v>1375.58</c:v>
                </c:pt>
                <c:pt idx="17559">
                  <c:v>1375.59</c:v>
                </c:pt>
                <c:pt idx="17560">
                  <c:v>1375.6</c:v>
                </c:pt>
                <c:pt idx="17561">
                  <c:v>1375.61</c:v>
                </c:pt>
                <c:pt idx="17562">
                  <c:v>1375.62</c:v>
                </c:pt>
                <c:pt idx="17563">
                  <c:v>1375.63</c:v>
                </c:pt>
                <c:pt idx="17564">
                  <c:v>1375.64</c:v>
                </c:pt>
                <c:pt idx="17565">
                  <c:v>1375.65</c:v>
                </c:pt>
                <c:pt idx="17566">
                  <c:v>1375.66</c:v>
                </c:pt>
                <c:pt idx="17567">
                  <c:v>1375.67</c:v>
                </c:pt>
                <c:pt idx="17568">
                  <c:v>1375.68</c:v>
                </c:pt>
                <c:pt idx="17569">
                  <c:v>1375.69</c:v>
                </c:pt>
                <c:pt idx="17570">
                  <c:v>1375.7</c:v>
                </c:pt>
                <c:pt idx="17571">
                  <c:v>1375.71</c:v>
                </c:pt>
                <c:pt idx="17572">
                  <c:v>1375.72</c:v>
                </c:pt>
                <c:pt idx="17573">
                  <c:v>1375.73</c:v>
                </c:pt>
                <c:pt idx="17574">
                  <c:v>1375.74</c:v>
                </c:pt>
                <c:pt idx="17575">
                  <c:v>1375.75</c:v>
                </c:pt>
                <c:pt idx="17576">
                  <c:v>1375.76</c:v>
                </c:pt>
                <c:pt idx="17577">
                  <c:v>1375.77</c:v>
                </c:pt>
                <c:pt idx="17578">
                  <c:v>1375.78</c:v>
                </c:pt>
                <c:pt idx="17579">
                  <c:v>1375.79</c:v>
                </c:pt>
                <c:pt idx="17580">
                  <c:v>1375.8</c:v>
                </c:pt>
                <c:pt idx="17581">
                  <c:v>1375.81</c:v>
                </c:pt>
                <c:pt idx="17582">
                  <c:v>1375.82</c:v>
                </c:pt>
                <c:pt idx="17583">
                  <c:v>1375.83</c:v>
                </c:pt>
                <c:pt idx="17584">
                  <c:v>1375.84</c:v>
                </c:pt>
                <c:pt idx="17585">
                  <c:v>1375.85</c:v>
                </c:pt>
                <c:pt idx="17586">
                  <c:v>1375.86</c:v>
                </c:pt>
                <c:pt idx="17587">
                  <c:v>1375.87</c:v>
                </c:pt>
                <c:pt idx="17588">
                  <c:v>1375.88</c:v>
                </c:pt>
                <c:pt idx="17589">
                  <c:v>1375.89</c:v>
                </c:pt>
                <c:pt idx="17590">
                  <c:v>1375.9</c:v>
                </c:pt>
                <c:pt idx="17591">
                  <c:v>1375.91</c:v>
                </c:pt>
                <c:pt idx="17592">
                  <c:v>1375.92</c:v>
                </c:pt>
                <c:pt idx="17593">
                  <c:v>1375.93</c:v>
                </c:pt>
                <c:pt idx="17594">
                  <c:v>1375.94</c:v>
                </c:pt>
                <c:pt idx="17595">
                  <c:v>1375.95</c:v>
                </c:pt>
                <c:pt idx="17596">
                  <c:v>1375.96</c:v>
                </c:pt>
                <c:pt idx="17597">
                  <c:v>1375.97</c:v>
                </c:pt>
                <c:pt idx="17598">
                  <c:v>1375.98</c:v>
                </c:pt>
                <c:pt idx="17599">
                  <c:v>1375.99</c:v>
                </c:pt>
                <c:pt idx="17600">
                  <c:v>1376</c:v>
                </c:pt>
                <c:pt idx="17601">
                  <c:v>1376.01</c:v>
                </c:pt>
                <c:pt idx="17602">
                  <c:v>1376.02</c:v>
                </c:pt>
                <c:pt idx="17603">
                  <c:v>1376.03</c:v>
                </c:pt>
                <c:pt idx="17604">
                  <c:v>1376.04</c:v>
                </c:pt>
                <c:pt idx="17605">
                  <c:v>1376.05</c:v>
                </c:pt>
                <c:pt idx="17606">
                  <c:v>1376.06</c:v>
                </c:pt>
                <c:pt idx="17607">
                  <c:v>1376.07</c:v>
                </c:pt>
                <c:pt idx="17608">
                  <c:v>1376.08</c:v>
                </c:pt>
                <c:pt idx="17609">
                  <c:v>1376.09</c:v>
                </c:pt>
                <c:pt idx="17610">
                  <c:v>1376.1</c:v>
                </c:pt>
                <c:pt idx="17611">
                  <c:v>1376.11</c:v>
                </c:pt>
                <c:pt idx="17612">
                  <c:v>1376.12</c:v>
                </c:pt>
                <c:pt idx="17613">
                  <c:v>1376.13</c:v>
                </c:pt>
                <c:pt idx="17614">
                  <c:v>1376.14</c:v>
                </c:pt>
                <c:pt idx="17615">
                  <c:v>1376.15</c:v>
                </c:pt>
                <c:pt idx="17616">
                  <c:v>1376.16</c:v>
                </c:pt>
                <c:pt idx="17617">
                  <c:v>1376.17</c:v>
                </c:pt>
                <c:pt idx="17618">
                  <c:v>1376.18</c:v>
                </c:pt>
                <c:pt idx="17619">
                  <c:v>1376.19</c:v>
                </c:pt>
                <c:pt idx="17620">
                  <c:v>1376.2</c:v>
                </c:pt>
                <c:pt idx="17621">
                  <c:v>1376.21</c:v>
                </c:pt>
                <c:pt idx="17622">
                  <c:v>1376.22</c:v>
                </c:pt>
                <c:pt idx="17623">
                  <c:v>1376.23</c:v>
                </c:pt>
                <c:pt idx="17624">
                  <c:v>1376.24</c:v>
                </c:pt>
                <c:pt idx="17625">
                  <c:v>1376.25</c:v>
                </c:pt>
                <c:pt idx="17626">
                  <c:v>1376.26</c:v>
                </c:pt>
                <c:pt idx="17627">
                  <c:v>1376.27</c:v>
                </c:pt>
                <c:pt idx="17628">
                  <c:v>1376.28</c:v>
                </c:pt>
                <c:pt idx="17629">
                  <c:v>1376.29</c:v>
                </c:pt>
                <c:pt idx="17630">
                  <c:v>1376.3</c:v>
                </c:pt>
                <c:pt idx="17631">
                  <c:v>1376.31</c:v>
                </c:pt>
                <c:pt idx="17632">
                  <c:v>1376.32</c:v>
                </c:pt>
                <c:pt idx="17633">
                  <c:v>1376.33</c:v>
                </c:pt>
                <c:pt idx="17634">
                  <c:v>1376.34</c:v>
                </c:pt>
                <c:pt idx="17635">
                  <c:v>1376.35</c:v>
                </c:pt>
                <c:pt idx="17636">
                  <c:v>1376.36</c:v>
                </c:pt>
                <c:pt idx="17637">
                  <c:v>1376.37</c:v>
                </c:pt>
                <c:pt idx="17638">
                  <c:v>1376.38</c:v>
                </c:pt>
                <c:pt idx="17639">
                  <c:v>1376.39</c:v>
                </c:pt>
                <c:pt idx="17640">
                  <c:v>1376.4</c:v>
                </c:pt>
                <c:pt idx="17641">
                  <c:v>1376.41</c:v>
                </c:pt>
                <c:pt idx="17642">
                  <c:v>1376.42</c:v>
                </c:pt>
                <c:pt idx="17643">
                  <c:v>1376.43</c:v>
                </c:pt>
                <c:pt idx="17644">
                  <c:v>1376.44</c:v>
                </c:pt>
                <c:pt idx="17645">
                  <c:v>1376.45</c:v>
                </c:pt>
                <c:pt idx="17646">
                  <c:v>1376.46</c:v>
                </c:pt>
                <c:pt idx="17647">
                  <c:v>1376.47</c:v>
                </c:pt>
                <c:pt idx="17648">
                  <c:v>1376.48</c:v>
                </c:pt>
                <c:pt idx="17649">
                  <c:v>1376.49</c:v>
                </c:pt>
                <c:pt idx="17650">
                  <c:v>1376.5</c:v>
                </c:pt>
                <c:pt idx="17651">
                  <c:v>1376.51</c:v>
                </c:pt>
                <c:pt idx="17652">
                  <c:v>1376.52</c:v>
                </c:pt>
                <c:pt idx="17653">
                  <c:v>1376.53</c:v>
                </c:pt>
                <c:pt idx="17654">
                  <c:v>1376.54</c:v>
                </c:pt>
                <c:pt idx="17655">
                  <c:v>1376.55</c:v>
                </c:pt>
                <c:pt idx="17656">
                  <c:v>1376.56</c:v>
                </c:pt>
                <c:pt idx="17657">
                  <c:v>1376.57</c:v>
                </c:pt>
                <c:pt idx="17658">
                  <c:v>1376.58</c:v>
                </c:pt>
                <c:pt idx="17659">
                  <c:v>1376.59</c:v>
                </c:pt>
                <c:pt idx="17660">
                  <c:v>1376.6</c:v>
                </c:pt>
                <c:pt idx="17661">
                  <c:v>1376.61</c:v>
                </c:pt>
                <c:pt idx="17662">
                  <c:v>1376.62</c:v>
                </c:pt>
                <c:pt idx="17663">
                  <c:v>1376.63</c:v>
                </c:pt>
                <c:pt idx="17664">
                  <c:v>1376.64</c:v>
                </c:pt>
                <c:pt idx="17665">
                  <c:v>1376.65</c:v>
                </c:pt>
                <c:pt idx="17666">
                  <c:v>1376.66</c:v>
                </c:pt>
                <c:pt idx="17667">
                  <c:v>1376.67</c:v>
                </c:pt>
                <c:pt idx="17668">
                  <c:v>1376.68</c:v>
                </c:pt>
                <c:pt idx="17669">
                  <c:v>1376.69</c:v>
                </c:pt>
                <c:pt idx="17670">
                  <c:v>1376.7</c:v>
                </c:pt>
                <c:pt idx="17671">
                  <c:v>1376.71</c:v>
                </c:pt>
                <c:pt idx="17672">
                  <c:v>1376.72</c:v>
                </c:pt>
                <c:pt idx="17673">
                  <c:v>1376.73</c:v>
                </c:pt>
                <c:pt idx="17674">
                  <c:v>1376.74</c:v>
                </c:pt>
                <c:pt idx="17675">
                  <c:v>1376.75</c:v>
                </c:pt>
                <c:pt idx="17676">
                  <c:v>1376.76</c:v>
                </c:pt>
                <c:pt idx="17677">
                  <c:v>1376.77</c:v>
                </c:pt>
                <c:pt idx="17678">
                  <c:v>1376.78</c:v>
                </c:pt>
                <c:pt idx="17679">
                  <c:v>1376.79</c:v>
                </c:pt>
                <c:pt idx="17680">
                  <c:v>1376.8</c:v>
                </c:pt>
                <c:pt idx="17681">
                  <c:v>1376.81</c:v>
                </c:pt>
                <c:pt idx="17682">
                  <c:v>1376.82</c:v>
                </c:pt>
                <c:pt idx="17683">
                  <c:v>1376.83</c:v>
                </c:pt>
                <c:pt idx="17684">
                  <c:v>1376.84</c:v>
                </c:pt>
                <c:pt idx="17685">
                  <c:v>1376.85</c:v>
                </c:pt>
                <c:pt idx="17686">
                  <c:v>1376.86</c:v>
                </c:pt>
                <c:pt idx="17687">
                  <c:v>1376.87</c:v>
                </c:pt>
                <c:pt idx="17688">
                  <c:v>1376.88</c:v>
                </c:pt>
                <c:pt idx="17689">
                  <c:v>1376.89</c:v>
                </c:pt>
                <c:pt idx="17690">
                  <c:v>1376.9</c:v>
                </c:pt>
                <c:pt idx="17691">
                  <c:v>1376.91</c:v>
                </c:pt>
                <c:pt idx="17692">
                  <c:v>1376.92</c:v>
                </c:pt>
                <c:pt idx="17693">
                  <c:v>1376.93</c:v>
                </c:pt>
                <c:pt idx="17694">
                  <c:v>1376.94</c:v>
                </c:pt>
                <c:pt idx="17695">
                  <c:v>1376.95</c:v>
                </c:pt>
                <c:pt idx="17696">
                  <c:v>1376.96</c:v>
                </c:pt>
                <c:pt idx="17697">
                  <c:v>1376.97</c:v>
                </c:pt>
                <c:pt idx="17698">
                  <c:v>1376.98</c:v>
                </c:pt>
                <c:pt idx="17699">
                  <c:v>1376.99</c:v>
                </c:pt>
                <c:pt idx="17700">
                  <c:v>1377</c:v>
                </c:pt>
                <c:pt idx="17701">
                  <c:v>1377.01</c:v>
                </c:pt>
                <c:pt idx="17702">
                  <c:v>1377.02</c:v>
                </c:pt>
                <c:pt idx="17703">
                  <c:v>1377.03</c:v>
                </c:pt>
                <c:pt idx="17704">
                  <c:v>1377.04</c:v>
                </c:pt>
                <c:pt idx="17705">
                  <c:v>1377.05</c:v>
                </c:pt>
                <c:pt idx="17706">
                  <c:v>1377.06</c:v>
                </c:pt>
                <c:pt idx="17707">
                  <c:v>1377.07</c:v>
                </c:pt>
                <c:pt idx="17708">
                  <c:v>1377.08</c:v>
                </c:pt>
                <c:pt idx="17709">
                  <c:v>1377.09</c:v>
                </c:pt>
                <c:pt idx="17710">
                  <c:v>1377.1</c:v>
                </c:pt>
                <c:pt idx="17711">
                  <c:v>1377.11</c:v>
                </c:pt>
                <c:pt idx="17712">
                  <c:v>1377.12</c:v>
                </c:pt>
                <c:pt idx="17713">
                  <c:v>1377.13</c:v>
                </c:pt>
                <c:pt idx="17714">
                  <c:v>1377.14</c:v>
                </c:pt>
                <c:pt idx="17715">
                  <c:v>1377.15</c:v>
                </c:pt>
                <c:pt idx="17716">
                  <c:v>1377.16</c:v>
                </c:pt>
                <c:pt idx="17717">
                  <c:v>1377.17</c:v>
                </c:pt>
                <c:pt idx="17718">
                  <c:v>1377.18</c:v>
                </c:pt>
                <c:pt idx="17719">
                  <c:v>1377.19</c:v>
                </c:pt>
                <c:pt idx="17720">
                  <c:v>1377.2</c:v>
                </c:pt>
                <c:pt idx="17721">
                  <c:v>1377.21</c:v>
                </c:pt>
                <c:pt idx="17722">
                  <c:v>1377.22</c:v>
                </c:pt>
                <c:pt idx="17723">
                  <c:v>1377.23</c:v>
                </c:pt>
                <c:pt idx="17724">
                  <c:v>1377.24</c:v>
                </c:pt>
                <c:pt idx="17725">
                  <c:v>1377.25</c:v>
                </c:pt>
                <c:pt idx="17726">
                  <c:v>1377.26</c:v>
                </c:pt>
                <c:pt idx="17727">
                  <c:v>1377.27</c:v>
                </c:pt>
                <c:pt idx="17728">
                  <c:v>1377.28</c:v>
                </c:pt>
                <c:pt idx="17729">
                  <c:v>1377.29</c:v>
                </c:pt>
                <c:pt idx="17730">
                  <c:v>1377.3</c:v>
                </c:pt>
                <c:pt idx="17731">
                  <c:v>1377.31</c:v>
                </c:pt>
                <c:pt idx="17732">
                  <c:v>1377.32</c:v>
                </c:pt>
                <c:pt idx="17733">
                  <c:v>1377.33</c:v>
                </c:pt>
                <c:pt idx="17734">
                  <c:v>1377.34</c:v>
                </c:pt>
                <c:pt idx="17735">
                  <c:v>1377.35</c:v>
                </c:pt>
                <c:pt idx="17736">
                  <c:v>1377.36</c:v>
                </c:pt>
                <c:pt idx="17737">
                  <c:v>1377.37</c:v>
                </c:pt>
                <c:pt idx="17738">
                  <c:v>1377.38</c:v>
                </c:pt>
                <c:pt idx="17739">
                  <c:v>1377.39</c:v>
                </c:pt>
                <c:pt idx="17740">
                  <c:v>1377.4</c:v>
                </c:pt>
                <c:pt idx="17741">
                  <c:v>1377.41</c:v>
                </c:pt>
                <c:pt idx="17742">
                  <c:v>1377.42</c:v>
                </c:pt>
                <c:pt idx="17743">
                  <c:v>1377.43</c:v>
                </c:pt>
                <c:pt idx="17744">
                  <c:v>1377.44</c:v>
                </c:pt>
                <c:pt idx="17745">
                  <c:v>1377.45</c:v>
                </c:pt>
                <c:pt idx="17746">
                  <c:v>1377.46</c:v>
                </c:pt>
                <c:pt idx="17747">
                  <c:v>1377.47</c:v>
                </c:pt>
                <c:pt idx="17748">
                  <c:v>1377.48</c:v>
                </c:pt>
                <c:pt idx="17749">
                  <c:v>1377.49</c:v>
                </c:pt>
                <c:pt idx="17750">
                  <c:v>1377.5</c:v>
                </c:pt>
                <c:pt idx="17751">
                  <c:v>1377.51</c:v>
                </c:pt>
                <c:pt idx="17752">
                  <c:v>1377.52</c:v>
                </c:pt>
                <c:pt idx="17753">
                  <c:v>1377.53</c:v>
                </c:pt>
                <c:pt idx="17754">
                  <c:v>1377.54</c:v>
                </c:pt>
                <c:pt idx="17755">
                  <c:v>1377.55</c:v>
                </c:pt>
                <c:pt idx="17756">
                  <c:v>1377.56</c:v>
                </c:pt>
                <c:pt idx="17757">
                  <c:v>1377.57</c:v>
                </c:pt>
                <c:pt idx="17758">
                  <c:v>1377.58</c:v>
                </c:pt>
                <c:pt idx="17759">
                  <c:v>1377.59</c:v>
                </c:pt>
                <c:pt idx="17760">
                  <c:v>1377.6</c:v>
                </c:pt>
                <c:pt idx="17761">
                  <c:v>1377.61</c:v>
                </c:pt>
                <c:pt idx="17762">
                  <c:v>1377.62</c:v>
                </c:pt>
                <c:pt idx="17763">
                  <c:v>1377.63</c:v>
                </c:pt>
                <c:pt idx="17764">
                  <c:v>1377.64</c:v>
                </c:pt>
                <c:pt idx="17765">
                  <c:v>1377.65</c:v>
                </c:pt>
                <c:pt idx="17766">
                  <c:v>1377.66</c:v>
                </c:pt>
                <c:pt idx="17767">
                  <c:v>1377.67</c:v>
                </c:pt>
                <c:pt idx="17768">
                  <c:v>1377.68</c:v>
                </c:pt>
                <c:pt idx="17769">
                  <c:v>1377.69</c:v>
                </c:pt>
                <c:pt idx="17770">
                  <c:v>1377.7</c:v>
                </c:pt>
                <c:pt idx="17771">
                  <c:v>1377.71</c:v>
                </c:pt>
                <c:pt idx="17772">
                  <c:v>1377.72</c:v>
                </c:pt>
                <c:pt idx="17773">
                  <c:v>1377.73</c:v>
                </c:pt>
                <c:pt idx="17774">
                  <c:v>1377.74</c:v>
                </c:pt>
                <c:pt idx="17775">
                  <c:v>1377.75</c:v>
                </c:pt>
                <c:pt idx="17776">
                  <c:v>1377.76</c:v>
                </c:pt>
                <c:pt idx="17777">
                  <c:v>1377.77</c:v>
                </c:pt>
                <c:pt idx="17778">
                  <c:v>1377.78</c:v>
                </c:pt>
                <c:pt idx="17779">
                  <c:v>1377.79</c:v>
                </c:pt>
                <c:pt idx="17780">
                  <c:v>1377.8</c:v>
                </c:pt>
                <c:pt idx="17781">
                  <c:v>1377.81</c:v>
                </c:pt>
                <c:pt idx="17782">
                  <c:v>1377.82</c:v>
                </c:pt>
                <c:pt idx="17783">
                  <c:v>1377.83</c:v>
                </c:pt>
                <c:pt idx="17784">
                  <c:v>1377.84</c:v>
                </c:pt>
                <c:pt idx="17785">
                  <c:v>1377.85</c:v>
                </c:pt>
                <c:pt idx="17786">
                  <c:v>1377.86</c:v>
                </c:pt>
                <c:pt idx="17787">
                  <c:v>1377.87</c:v>
                </c:pt>
                <c:pt idx="17788">
                  <c:v>1377.88</c:v>
                </c:pt>
                <c:pt idx="17789">
                  <c:v>1377.89</c:v>
                </c:pt>
                <c:pt idx="17790">
                  <c:v>1377.9</c:v>
                </c:pt>
                <c:pt idx="17791">
                  <c:v>1377.91</c:v>
                </c:pt>
                <c:pt idx="17792">
                  <c:v>1377.92</c:v>
                </c:pt>
                <c:pt idx="17793">
                  <c:v>1377.93</c:v>
                </c:pt>
                <c:pt idx="17794">
                  <c:v>1377.94</c:v>
                </c:pt>
                <c:pt idx="17795">
                  <c:v>1377.95</c:v>
                </c:pt>
                <c:pt idx="17796">
                  <c:v>1377.96</c:v>
                </c:pt>
                <c:pt idx="17797">
                  <c:v>1377.97</c:v>
                </c:pt>
                <c:pt idx="17798">
                  <c:v>1377.98</c:v>
                </c:pt>
                <c:pt idx="17799">
                  <c:v>1377.99</c:v>
                </c:pt>
                <c:pt idx="17800">
                  <c:v>1378</c:v>
                </c:pt>
                <c:pt idx="17801">
                  <c:v>1378.01</c:v>
                </c:pt>
                <c:pt idx="17802">
                  <c:v>1378.02</c:v>
                </c:pt>
                <c:pt idx="17803">
                  <c:v>1378.03</c:v>
                </c:pt>
                <c:pt idx="17804">
                  <c:v>1378.04</c:v>
                </c:pt>
                <c:pt idx="17805">
                  <c:v>1378.05</c:v>
                </c:pt>
                <c:pt idx="17806">
                  <c:v>1378.06</c:v>
                </c:pt>
                <c:pt idx="17807">
                  <c:v>1378.07</c:v>
                </c:pt>
                <c:pt idx="17808">
                  <c:v>1378.08</c:v>
                </c:pt>
                <c:pt idx="17809">
                  <c:v>1378.09</c:v>
                </c:pt>
                <c:pt idx="17810">
                  <c:v>1378.1</c:v>
                </c:pt>
                <c:pt idx="17811">
                  <c:v>1378.11</c:v>
                </c:pt>
                <c:pt idx="17812">
                  <c:v>1378.12</c:v>
                </c:pt>
                <c:pt idx="17813">
                  <c:v>1378.13</c:v>
                </c:pt>
                <c:pt idx="17814">
                  <c:v>1378.14</c:v>
                </c:pt>
                <c:pt idx="17815">
                  <c:v>1378.15</c:v>
                </c:pt>
                <c:pt idx="17816">
                  <c:v>1378.16</c:v>
                </c:pt>
                <c:pt idx="17817">
                  <c:v>1378.17</c:v>
                </c:pt>
                <c:pt idx="17818">
                  <c:v>1378.18</c:v>
                </c:pt>
                <c:pt idx="17819">
                  <c:v>1378.19</c:v>
                </c:pt>
                <c:pt idx="17820">
                  <c:v>1378.2</c:v>
                </c:pt>
                <c:pt idx="17821">
                  <c:v>1378.21</c:v>
                </c:pt>
                <c:pt idx="17822">
                  <c:v>1378.22</c:v>
                </c:pt>
                <c:pt idx="17823">
                  <c:v>1378.23</c:v>
                </c:pt>
                <c:pt idx="17824">
                  <c:v>1378.24</c:v>
                </c:pt>
                <c:pt idx="17825">
                  <c:v>1378.25</c:v>
                </c:pt>
                <c:pt idx="17826">
                  <c:v>1378.26</c:v>
                </c:pt>
                <c:pt idx="17827">
                  <c:v>1378.27</c:v>
                </c:pt>
                <c:pt idx="17828">
                  <c:v>1378.28</c:v>
                </c:pt>
                <c:pt idx="17829">
                  <c:v>1378.29</c:v>
                </c:pt>
                <c:pt idx="17830">
                  <c:v>1378.3</c:v>
                </c:pt>
                <c:pt idx="17831">
                  <c:v>1378.31</c:v>
                </c:pt>
                <c:pt idx="17832">
                  <c:v>1378.32</c:v>
                </c:pt>
                <c:pt idx="17833">
                  <c:v>1378.33</c:v>
                </c:pt>
                <c:pt idx="17834">
                  <c:v>1378.34</c:v>
                </c:pt>
                <c:pt idx="17835">
                  <c:v>1378.35</c:v>
                </c:pt>
                <c:pt idx="17836">
                  <c:v>1378.36</c:v>
                </c:pt>
                <c:pt idx="17837">
                  <c:v>1378.37</c:v>
                </c:pt>
                <c:pt idx="17838">
                  <c:v>1378.38</c:v>
                </c:pt>
                <c:pt idx="17839">
                  <c:v>1378.39</c:v>
                </c:pt>
                <c:pt idx="17840">
                  <c:v>1378.4</c:v>
                </c:pt>
                <c:pt idx="17841">
                  <c:v>1378.41</c:v>
                </c:pt>
                <c:pt idx="17842">
                  <c:v>1378.42</c:v>
                </c:pt>
                <c:pt idx="17843">
                  <c:v>1378.43</c:v>
                </c:pt>
                <c:pt idx="17844">
                  <c:v>1378.44</c:v>
                </c:pt>
                <c:pt idx="17845">
                  <c:v>1378.45</c:v>
                </c:pt>
                <c:pt idx="17846">
                  <c:v>1378.46</c:v>
                </c:pt>
                <c:pt idx="17847">
                  <c:v>1378.47</c:v>
                </c:pt>
                <c:pt idx="17848">
                  <c:v>1378.48</c:v>
                </c:pt>
                <c:pt idx="17849">
                  <c:v>1378.49</c:v>
                </c:pt>
                <c:pt idx="17850">
                  <c:v>1378.5</c:v>
                </c:pt>
                <c:pt idx="17851">
                  <c:v>1378.51</c:v>
                </c:pt>
                <c:pt idx="17852">
                  <c:v>1378.52</c:v>
                </c:pt>
                <c:pt idx="17853">
                  <c:v>1378.53</c:v>
                </c:pt>
                <c:pt idx="17854">
                  <c:v>1378.54</c:v>
                </c:pt>
                <c:pt idx="17855">
                  <c:v>1378.55</c:v>
                </c:pt>
                <c:pt idx="17856">
                  <c:v>1378.56</c:v>
                </c:pt>
                <c:pt idx="17857">
                  <c:v>1378.57</c:v>
                </c:pt>
                <c:pt idx="17858">
                  <c:v>1378.58</c:v>
                </c:pt>
                <c:pt idx="17859">
                  <c:v>1378.59</c:v>
                </c:pt>
                <c:pt idx="17860">
                  <c:v>1378.6</c:v>
                </c:pt>
                <c:pt idx="17861">
                  <c:v>1378.61</c:v>
                </c:pt>
                <c:pt idx="17862">
                  <c:v>1378.62</c:v>
                </c:pt>
                <c:pt idx="17863">
                  <c:v>1378.63</c:v>
                </c:pt>
                <c:pt idx="17864">
                  <c:v>1378.64</c:v>
                </c:pt>
                <c:pt idx="17865">
                  <c:v>1378.65</c:v>
                </c:pt>
                <c:pt idx="17866">
                  <c:v>1378.66</c:v>
                </c:pt>
                <c:pt idx="17867">
                  <c:v>1378.67</c:v>
                </c:pt>
                <c:pt idx="17868">
                  <c:v>1378.68</c:v>
                </c:pt>
                <c:pt idx="17869">
                  <c:v>1378.69</c:v>
                </c:pt>
                <c:pt idx="17870">
                  <c:v>1378.7</c:v>
                </c:pt>
                <c:pt idx="17871">
                  <c:v>1378.71</c:v>
                </c:pt>
                <c:pt idx="17872">
                  <c:v>1378.72</c:v>
                </c:pt>
                <c:pt idx="17873">
                  <c:v>1378.73</c:v>
                </c:pt>
                <c:pt idx="17874">
                  <c:v>1378.74</c:v>
                </c:pt>
                <c:pt idx="17875">
                  <c:v>1378.75</c:v>
                </c:pt>
                <c:pt idx="17876">
                  <c:v>1378.76</c:v>
                </c:pt>
                <c:pt idx="17877">
                  <c:v>1378.77</c:v>
                </c:pt>
                <c:pt idx="17878">
                  <c:v>1378.78</c:v>
                </c:pt>
                <c:pt idx="17879">
                  <c:v>1378.79</c:v>
                </c:pt>
                <c:pt idx="17880">
                  <c:v>1378.8</c:v>
                </c:pt>
                <c:pt idx="17881">
                  <c:v>1378.81</c:v>
                </c:pt>
                <c:pt idx="17882">
                  <c:v>1378.82</c:v>
                </c:pt>
                <c:pt idx="17883">
                  <c:v>1378.83</c:v>
                </c:pt>
                <c:pt idx="17884">
                  <c:v>1378.84</c:v>
                </c:pt>
                <c:pt idx="17885">
                  <c:v>1378.85</c:v>
                </c:pt>
                <c:pt idx="17886">
                  <c:v>1378.86</c:v>
                </c:pt>
                <c:pt idx="17887">
                  <c:v>1378.87</c:v>
                </c:pt>
                <c:pt idx="17888">
                  <c:v>1378.88</c:v>
                </c:pt>
                <c:pt idx="17889">
                  <c:v>1378.89</c:v>
                </c:pt>
                <c:pt idx="17890">
                  <c:v>1378.9</c:v>
                </c:pt>
                <c:pt idx="17891">
                  <c:v>1378.91</c:v>
                </c:pt>
                <c:pt idx="17892">
                  <c:v>1378.92</c:v>
                </c:pt>
                <c:pt idx="17893">
                  <c:v>1378.93</c:v>
                </c:pt>
                <c:pt idx="17894">
                  <c:v>1378.94</c:v>
                </c:pt>
                <c:pt idx="17895">
                  <c:v>1378.95</c:v>
                </c:pt>
                <c:pt idx="17896">
                  <c:v>1378.96</c:v>
                </c:pt>
                <c:pt idx="17897">
                  <c:v>1378.97</c:v>
                </c:pt>
                <c:pt idx="17898">
                  <c:v>1378.98</c:v>
                </c:pt>
                <c:pt idx="17899">
                  <c:v>1378.99</c:v>
                </c:pt>
                <c:pt idx="17900">
                  <c:v>1379</c:v>
                </c:pt>
                <c:pt idx="17901">
                  <c:v>1379.01</c:v>
                </c:pt>
                <c:pt idx="17902">
                  <c:v>1379.02</c:v>
                </c:pt>
                <c:pt idx="17903">
                  <c:v>1379.03</c:v>
                </c:pt>
                <c:pt idx="17904">
                  <c:v>1379.04</c:v>
                </c:pt>
                <c:pt idx="17905">
                  <c:v>1379.05</c:v>
                </c:pt>
                <c:pt idx="17906">
                  <c:v>1379.06</c:v>
                </c:pt>
                <c:pt idx="17907">
                  <c:v>1379.07</c:v>
                </c:pt>
                <c:pt idx="17908">
                  <c:v>1379.08</c:v>
                </c:pt>
                <c:pt idx="17909">
                  <c:v>1379.09</c:v>
                </c:pt>
                <c:pt idx="17910">
                  <c:v>1379.1</c:v>
                </c:pt>
                <c:pt idx="17911">
                  <c:v>1379.11</c:v>
                </c:pt>
                <c:pt idx="17912">
                  <c:v>1379.12</c:v>
                </c:pt>
                <c:pt idx="17913">
                  <c:v>1379.13</c:v>
                </c:pt>
                <c:pt idx="17914">
                  <c:v>1379.14</c:v>
                </c:pt>
                <c:pt idx="17915">
                  <c:v>1379.15</c:v>
                </c:pt>
                <c:pt idx="17916">
                  <c:v>1379.16</c:v>
                </c:pt>
                <c:pt idx="17917">
                  <c:v>1379.17</c:v>
                </c:pt>
                <c:pt idx="17918">
                  <c:v>1379.18</c:v>
                </c:pt>
                <c:pt idx="17919">
                  <c:v>1379.19</c:v>
                </c:pt>
                <c:pt idx="17920">
                  <c:v>1379.2</c:v>
                </c:pt>
                <c:pt idx="17921">
                  <c:v>1379.21</c:v>
                </c:pt>
                <c:pt idx="17922">
                  <c:v>1379.22</c:v>
                </c:pt>
                <c:pt idx="17923">
                  <c:v>1379.23</c:v>
                </c:pt>
                <c:pt idx="17924">
                  <c:v>1379.24</c:v>
                </c:pt>
                <c:pt idx="17925">
                  <c:v>1379.25</c:v>
                </c:pt>
                <c:pt idx="17926">
                  <c:v>1379.26</c:v>
                </c:pt>
                <c:pt idx="17927">
                  <c:v>1379.27</c:v>
                </c:pt>
                <c:pt idx="17928">
                  <c:v>1379.28</c:v>
                </c:pt>
                <c:pt idx="17929">
                  <c:v>1379.29</c:v>
                </c:pt>
                <c:pt idx="17930">
                  <c:v>1379.3</c:v>
                </c:pt>
                <c:pt idx="17931">
                  <c:v>1379.31</c:v>
                </c:pt>
                <c:pt idx="17932">
                  <c:v>1379.32</c:v>
                </c:pt>
                <c:pt idx="17933">
                  <c:v>1379.33</c:v>
                </c:pt>
                <c:pt idx="17934">
                  <c:v>1379.34</c:v>
                </c:pt>
                <c:pt idx="17935">
                  <c:v>1379.35</c:v>
                </c:pt>
                <c:pt idx="17936">
                  <c:v>1379.36</c:v>
                </c:pt>
                <c:pt idx="17937">
                  <c:v>1379.37</c:v>
                </c:pt>
                <c:pt idx="17938">
                  <c:v>1379.38</c:v>
                </c:pt>
                <c:pt idx="17939">
                  <c:v>1379.39</c:v>
                </c:pt>
                <c:pt idx="17940">
                  <c:v>1379.4</c:v>
                </c:pt>
                <c:pt idx="17941">
                  <c:v>1379.41</c:v>
                </c:pt>
                <c:pt idx="17942">
                  <c:v>1379.42</c:v>
                </c:pt>
                <c:pt idx="17943">
                  <c:v>1379.43</c:v>
                </c:pt>
                <c:pt idx="17944">
                  <c:v>1379.44</c:v>
                </c:pt>
                <c:pt idx="17945">
                  <c:v>1379.45</c:v>
                </c:pt>
                <c:pt idx="17946">
                  <c:v>1379.46</c:v>
                </c:pt>
                <c:pt idx="17947">
                  <c:v>1379.47</c:v>
                </c:pt>
                <c:pt idx="17948">
                  <c:v>1379.48</c:v>
                </c:pt>
                <c:pt idx="17949">
                  <c:v>1379.49</c:v>
                </c:pt>
                <c:pt idx="17950">
                  <c:v>1379.5</c:v>
                </c:pt>
                <c:pt idx="17951">
                  <c:v>1379.51</c:v>
                </c:pt>
                <c:pt idx="17952">
                  <c:v>1379.52</c:v>
                </c:pt>
                <c:pt idx="17953">
                  <c:v>1379.53</c:v>
                </c:pt>
                <c:pt idx="17954">
                  <c:v>1379.54</c:v>
                </c:pt>
                <c:pt idx="17955">
                  <c:v>1379.55</c:v>
                </c:pt>
                <c:pt idx="17956">
                  <c:v>1379.56</c:v>
                </c:pt>
                <c:pt idx="17957">
                  <c:v>1379.57</c:v>
                </c:pt>
                <c:pt idx="17958">
                  <c:v>1379.58</c:v>
                </c:pt>
                <c:pt idx="17959">
                  <c:v>1379.59</c:v>
                </c:pt>
                <c:pt idx="17960">
                  <c:v>1379.6</c:v>
                </c:pt>
                <c:pt idx="17961">
                  <c:v>1379.61</c:v>
                </c:pt>
                <c:pt idx="17962">
                  <c:v>1379.62</c:v>
                </c:pt>
                <c:pt idx="17963">
                  <c:v>1379.63</c:v>
                </c:pt>
                <c:pt idx="17964">
                  <c:v>1379.64</c:v>
                </c:pt>
                <c:pt idx="17965">
                  <c:v>1379.65</c:v>
                </c:pt>
                <c:pt idx="17966">
                  <c:v>1379.66</c:v>
                </c:pt>
                <c:pt idx="17967">
                  <c:v>1379.67</c:v>
                </c:pt>
                <c:pt idx="17968">
                  <c:v>1379.68</c:v>
                </c:pt>
                <c:pt idx="17969">
                  <c:v>1379.69</c:v>
                </c:pt>
                <c:pt idx="17970">
                  <c:v>1379.7</c:v>
                </c:pt>
                <c:pt idx="17971">
                  <c:v>1379.71</c:v>
                </c:pt>
                <c:pt idx="17972">
                  <c:v>1379.72</c:v>
                </c:pt>
                <c:pt idx="17973">
                  <c:v>1379.73</c:v>
                </c:pt>
                <c:pt idx="17974">
                  <c:v>1379.74</c:v>
                </c:pt>
                <c:pt idx="17975">
                  <c:v>1379.75</c:v>
                </c:pt>
                <c:pt idx="17976">
                  <c:v>1379.76</c:v>
                </c:pt>
                <c:pt idx="17977">
                  <c:v>1379.77</c:v>
                </c:pt>
                <c:pt idx="17978">
                  <c:v>1379.78</c:v>
                </c:pt>
                <c:pt idx="17979">
                  <c:v>1379.79</c:v>
                </c:pt>
                <c:pt idx="17980">
                  <c:v>1379.8</c:v>
                </c:pt>
                <c:pt idx="17981">
                  <c:v>1379.81</c:v>
                </c:pt>
                <c:pt idx="17982">
                  <c:v>1379.82</c:v>
                </c:pt>
                <c:pt idx="17983">
                  <c:v>1379.83</c:v>
                </c:pt>
                <c:pt idx="17984">
                  <c:v>1379.84</c:v>
                </c:pt>
                <c:pt idx="17985">
                  <c:v>1379.85</c:v>
                </c:pt>
                <c:pt idx="17986">
                  <c:v>1379.86</c:v>
                </c:pt>
                <c:pt idx="17987">
                  <c:v>1379.87</c:v>
                </c:pt>
                <c:pt idx="17988">
                  <c:v>1379.88</c:v>
                </c:pt>
                <c:pt idx="17989">
                  <c:v>1379.89</c:v>
                </c:pt>
                <c:pt idx="17990">
                  <c:v>1379.9</c:v>
                </c:pt>
                <c:pt idx="17991">
                  <c:v>1379.91</c:v>
                </c:pt>
                <c:pt idx="17992">
                  <c:v>1379.92</c:v>
                </c:pt>
                <c:pt idx="17993">
                  <c:v>1379.93</c:v>
                </c:pt>
                <c:pt idx="17994">
                  <c:v>1379.94</c:v>
                </c:pt>
                <c:pt idx="17995">
                  <c:v>1379.95</c:v>
                </c:pt>
                <c:pt idx="17996">
                  <c:v>1379.96</c:v>
                </c:pt>
                <c:pt idx="17997">
                  <c:v>1379.97</c:v>
                </c:pt>
                <c:pt idx="17998">
                  <c:v>1379.98</c:v>
                </c:pt>
                <c:pt idx="17999">
                  <c:v>1379.99</c:v>
                </c:pt>
                <c:pt idx="18000">
                  <c:v>1380</c:v>
                </c:pt>
                <c:pt idx="18001">
                  <c:v>1380.01</c:v>
                </c:pt>
                <c:pt idx="18002">
                  <c:v>1380.02</c:v>
                </c:pt>
                <c:pt idx="18003">
                  <c:v>1380.03</c:v>
                </c:pt>
                <c:pt idx="18004">
                  <c:v>1380.04</c:v>
                </c:pt>
                <c:pt idx="18005">
                  <c:v>1380.05</c:v>
                </c:pt>
                <c:pt idx="18006">
                  <c:v>1380.06</c:v>
                </c:pt>
                <c:pt idx="18007">
                  <c:v>1380.07</c:v>
                </c:pt>
                <c:pt idx="18008">
                  <c:v>1380.08</c:v>
                </c:pt>
                <c:pt idx="18009">
                  <c:v>1380.09</c:v>
                </c:pt>
                <c:pt idx="18010">
                  <c:v>1380.1</c:v>
                </c:pt>
                <c:pt idx="18011">
                  <c:v>1380.11</c:v>
                </c:pt>
                <c:pt idx="18012">
                  <c:v>1380.12</c:v>
                </c:pt>
                <c:pt idx="18013">
                  <c:v>1380.13</c:v>
                </c:pt>
                <c:pt idx="18014">
                  <c:v>1380.14</c:v>
                </c:pt>
                <c:pt idx="18015">
                  <c:v>1380.15</c:v>
                </c:pt>
                <c:pt idx="18016">
                  <c:v>1380.16</c:v>
                </c:pt>
                <c:pt idx="18017">
                  <c:v>1380.17</c:v>
                </c:pt>
                <c:pt idx="18018">
                  <c:v>1380.18</c:v>
                </c:pt>
                <c:pt idx="18019">
                  <c:v>1380.19</c:v>
                </c:pt>
                <c:pt idx="18020">
                  <c:v>1380.2</c:v>
                </c:pt>
                <c:pt idx="18021">
                  <c:v>1380.21</c:v>
                </c:pt>
                <c:pt idx="18022">
                  <c:v>1380.22</c:v>
                </c:pt>
                <c:pt idx="18023">
                  <c:v>1380.23</c:v>
                </c:pt>
                <c:pt idx="18024">
                  <c:v>1380.24</c:v>
                </c:pt>
                <c:pt idx="18025">
                  <c:v>1380.25</c:v>
                </c:pt>
                <c:pt idx="18026">
                  <c:v>1380.26</c:v>
                </c:pt>
                <c:pt idx="18027">
                  <c:v>1380.27</c:v>
                </c:pt>
                <c:pt idx="18028">
                  <c:v>1380.28</c:v>
                </c:pt>
                <c:pt idx="18029">
                  <c:v>1380.29</c:v>
                </c:pt>
                <c:pt idx="18030">
                  <c:v>1380.3</c:v>
                </c:pt>
                <c:pt idx="18031">
                  <c:v>1380.31</c:v>
                </c:pt>
                <c:pt idx="18032">
                  <c:v>1380.32</c:v>
                </c:pt>
                <c:pt idx="18033">
                  <c:v>1380.33</c:v>
                </c:pt>
                <c:pt idx="18034">
                  <c:v>1380.34</c:v>
                </c:pt>
                <c:pt idx="18035">
                  <c:v>1380.35</c:v>
                </c:pt>
                <c:pt idx="18036">
                  <c:v>1380.36</c:v>
                </c:pt>
                <c:pt idx="18037">
                  <c:v>1380.37</c:v>
                </c:pt>
                <c:pt idx="18038">
                  <c:v>1380.38</c:v>
                </c:pt>
                <c:pt idx="18039">
                  <c:v>1380.39</c:v>
                </c:pt>
                <c:pt idx="18040">
                  <c:v>1380.4</c:v>
                </c:pt>
                <c:pt idx="18041">
                  <c:v>1380.41</c:v>
                </c:pt>
                <c:pt idx="18042">
                  <c:v>1380.42</c:v>
                </c:pt>
                <c:pt idx="18043">
                  <c:v>1380.43</c:v>
                </c:pt>
                <c:pt idx="18044">
                  <c:v>1380.44</c:v>
                </c:pt>
                <c:pt idx="18045">
                  <c:v>1380.45</c:v>
                </c:pt>
                <c:pt idx="18046">
                  <c:v>1380.46</c:v>
                </c:pt>
                <c:pt idx="18047">
                  <c:v>1380.47</c:v>
                </c:pt>
                <c:pt idx="18048">
                  <c:v>1380.48</c:v>
                </c:pt>
                <c:pt idx="18049">
                  <c:v>1380.49</c:v>
                </c:pt>
                <c:pt idx="18050">
                  <c:v>1380.5</c:v>
                </c:pt>
                <c:pt idx="18051">
                  <c:v>1380.51</c:v>
                </c:pt>
                <c:pt idx="18052">
                  <c:v>1380.52</c:v>
                </c:pt>
                <c:pt idx="18053">
                  <c:v>1380.53</c:v>
                </c:pt>
                <c:pt idx="18054">
                  <c:v>1380.54</c:v>
                </c:pt>
                <c:pt idx="18055">
                  <c:v>1380.55</c:v>
                </c:pt>
                <c:pt idx="18056">
                  <c:v>1380.56</c:v>
                </c:pt>
                <c:pt idx="18057">
                  <c:v>1380.57</c:v>
                </c:pt>
                <c:pt idx="18058">
                  <c:v>1380.58</c:v>
                </c:pt>
                <c:pt idx="18059">
                  <c:v>1380.59</c:v>
                </c:pt>
                <c:pt idx="18060">
                  <c:v>1380.6</c:v>
                </c:pt>
                <c:pt idx="18061">
                  <c:v>1380.61</c:v>
                </c:pt>
                <c:pt idx="18062">
                  <c:v>1380.62</c:v>
                </c:pt>
                <c:pt idx="18063">
                  <c:v>1380.63</c:v>
                </c:pt>
                <c:pt idx="18064">
                  <c:v>1380.64</c:v>
                </c:pt>
                <c:pt idx="18065">
                  <c:v>1380.65</c:v>
                </c:pt>
                <c:pt idx="18066">
                  <c:v>1380.66</c:v>
                </c:pt>
                <c:pt idx="18067">
                  <c:v>1380.67</c:v>
                </c:pt>
                <c:pt idx="18068">
                  <c:v>1380.68</c:v>
                </c:pt>
                <c:pt idx="18069">
                  <c:v>1380.69</c:v>
                </c:pt>
                <c:pt idx="18070">
                  <c:v>1380.7</c:v>
                </c:pt>
                <c:pt idx="18071">
                  <c:v>1380.71</c:v>
                </c:pt>
                <c:pt idx="18072">
                  <c:v>1380.72</c:v>
                </c:pt>
                <c:pt idx="18073">
                  <c:v>1380.73</c:v>
                </c:pt>
                <c:pt idx="18074">
                  <c:v>1380.74</c:v>
                </c:pt>
                <c:pt idx="18075">
                  <c:v>1380.75</c:v>
                </c:pt>
                <c:pt idx="18076">
                  <c:v>1380.76</c:v>
                </c:pt>
                <c:pt idx="18077">
                  <c:v>1380.77</c:v>
                </c:pt>
                <c:pt idx="18078">
                  <c:v>1380.78</c:v>
                </c:pt>
                <c:pt idx="18079">
                  <c:v>1380.79</c:v>
                </c:pt>
                <c:pt idx="18080">
                  <c:v>1380.8</c:v>
                </c:pt>
                <c:pt idx="18081">
                  <c:v>1380.81</c:v>
                </c:pt>
                <c:pt idx="18082">
                  <c:v>1380.82</c:v>
                </c:pt>
                <c:pt idx="18083">
                  <c:v>1380.83</c:v>
                </c:pt>
                <c:pt idx="18084">
                  <c:v>1380.84</c:v>
                </c:pt>
                <c:pt idx="18085">
                  <c:v>1380.85</c:v>
                </c:pt>
                <c:pt idx="18086">
                  <c:v>1380.86</c:v>
                </c:pt>
                <c:pt idx="18087">
                  <c:v>1380.87</c:v>
                </c:pt>
                <c:pt idx="18088">
                  <c:v>1380.88</c:v>
                </c:pt>
                <c:pt idx="18089">
                  <c:v>1380.89</c:v>
                </c:pt>
                <c:pt idx="18090">
                  <c:v>1380.9</c:v>
                </c:pt>
                <c:pt idx="18091">
                  <c:v>1380.91</c:v>
                </c:pt>
                <c:pt idx="18092">
                  <c:v>1380.92</c:v>
                </c:pt>
                <c:pt idx="18093">
                  <c:v>1380.93</c:v>
                </c:pt>
                <c:pt idx="18094">
                  <c:v>1380.94</c:v>
                </c:pt>
                <c:pt idx="18095">
                  <c:v>1380.95</c:v>
                </c:pt>
                <c:pt idx="18096">
                  <c:v>1380.96</c:v>
                </c:pt>
                <c:pt idx="18097">
                  <c:v>1380.97</c:v>
                </c:pt>
                <c:pt idx="18098">
                  <c:v>1380.98</c:v>
                </c:pt>
                <c:pt idx="18099">
                  <c:v>1380.99</c:v>
                </c:pt>
                <c:pt idx="18100">
                  <c:v>1381</c:v>
                </c:pt>
                <c:pt idx="18101">
                  <c:v>1381.01</c:v>
                </c:pt>
                <c:pt idx="18102">
                  <c:v>1381.02</c:v>
                </c:pt>
                <c:pt idx="18103">
                  <c:v>1381.03</c:v>
                </c:pt>
                <c:pt idx="18104">
                  <c:v>1381.04</c:v>
                </c:pt>
                <c:pt idx="18105">
                  <c:v>1381.05</c:v>
                </c:pt>
                <c:pt idx="18106">
                  <c:v>1381.06</c:v>
                </c:pt>
                <c:pt idx="18107">
                  <c:v>1381.07</c:v>
                </c:pt>
                <c:pt idx="18108">
                  <c:v>1381.08</c:v>
                </c:pt>
                <c:pt idx="18109">
                  <c:v>1381.09</c:v>
                </c:pt>
                <c:pt idx="18110">
                  <c:v>1381.1</c:v>
                </c:pt>
                <c:pt idx="18111">
                  <c:v>1381.11</c:v>
                </c:pt>
                <c:pt idx="18112">
                  <c:v>1381.12</c:v>
                </c:pt>
                <c:pt idx="18113">
                  <c:v>1381.13</c:v>
                </c:pt>
                <c:pt idx="18114">
                  <c:v>1381.14</c:v>
                </c:pt>
                <c:pt idx="18115">
                  <c:v>1381.15</c:v>
                </c:pt>
                <c:pt idx="18116">
                  <c:v>1381.16</c:v>
                </c:pt>
                <c:pt idx="18117">
                  <c:v>1381.17</c:v>
                </c:pt>
                <c:pt idx="18118">
                  <c:v>1381.18</c:v>
                </c:pt>
                <c:pt idx="18119">
                  <c:v>1381.19</c:v>
                </c:pt>
                <c:pt idx="18120">
                  <c:v>1381.2</c:v>
                </c:pt>
                <c:pt idx="18121">
                  <c:v>1381.21</c:v>
                </c:pt>
                <c:pt idx="18122">
                  <c:v>1381.22</c:v>
                </c:pt>
                <c:pt idx="18123">
                  <c:v>1381.23</c:v>
                </c:pt>
                <c:pt idx="18124">
                  <c:v>1381.24</c:v>
                </c:pt>
                <c:pt idx="18125">
                  <c:v>1381.25</c:v>
                </c:pt>
                <c:pt idx="18126">
                  <c:v>1381.26</c:v>
                </c:pt>
                <c:pt idx="18127">
                  <c:v>1381.27</c:v>
                </c:pt>
                <c:pt idx="18128">
                  <c:v>1381.28</c:v>
                </c:pt>
                <c:pt idx="18129">
                  <c:v>1381.29</c:v>
                </c:pt>
                <c:pt idx="18130">
                  <c:v>1381.3</c:v>
                </c:pt>
                <c:pt idx="18131">
                  <c:v>1381.31</c:v>
                </c:pt>
                <c:pt idx="18132">
                  <c:v>1381.32</c:v>
                </c:pt>
                <c:pt idx="18133">
                  <c:v>1381.33</c:v>
                </c:pt>
                <c:pt idx="18134">
                  <c:v>1381.34</c:v>
                </c:pt>
                <c:pt idx="18135">
                  <c:v>1381.35</c:v>
                </c:pt>
                <c:pt idx="18136">
                  <c:v>1381.36</c:v>
                </c:pt>
                <c:pt idx="18137">
                  <c:v>1381.37</c:v>
                </c:pt>
                <c:pt idx="18138">
                  <c:v>1381.38</c:v>
                </c:pt>
                <c:pt idx="18139">
                  <c:v>1381.39</c:v>
                </c:pt>
                <c:pt idx="18140">
                  <c:v>1381.4</c:v>
                </c:pt>
                <c:pt idx="18141">
                  <c:v>1381.41</c:v>
                </c:pt>
                <c:pt idx="18142">
                  <c:v>1381.42</c:v>
                </c:pt>
                <c:pt idx="18143">
                  <c:v>1381.43</c:v>
                </c:pt>
                <c:pt idx="18144">
                  <c:v>1381.44</c:v>
                </c:pt>
                <c:pt idx="18145">
                  <c:v>1381.45</c:v>
                </c:pt>
                <c:pt idx="18146">
                  <c:v>1381.46</c:v>
                </c:pt>
                <c:pt idx="18147">
                  <c:v>1381.47</c:v>
                </c:pt>
                <c:pt idx="18148">
                  <c:v>1381.48</c:v>
                </c:pt>
                <c:pt idx="18149">
                  <c:v>1381.49</c:v>
                </c:pt>
                <c:pt idx="18150">
                  <c:v>1381.5</c:v>
                </c:pt>
                <c:pt idx="18151">
                  <c:v>1381.51</c:v>
                </c:pt>
                <c:pt idx="18152">
                  <c:v>1381.52</c:v>
                </c:pt>
                <c:pt idx="18153">
                  <c:v>1381.53</c:v>
                </c:pt>
                <c:pt idx="18154">
                  <c:v>1381.54</c:v>
                </c:pt>
                <c:pt idx="18155">
                  <c:v>1381.55</c:v>
                </c:pt>
                <c:pt idx="18156">
                  <c:v>1381.56</c:v>
                </c:pt>
                <c:pt idx="18157">
                  <c:v>1381.57</c:v>
                </c:pt>
                <c:pt idx="18158">
                  <c:v>1381.58</c:v>
                </c:pt>
                <c:pt idx="18159">
                  <c:v>1381.59</c:v>
                </c:pt>
                <c:pt idx="18160">
                  <c:v>1381.6</c:v>
                </c:pt>
                <c:pt idx="18161">
                  <c:v>1381.61</c:v>
                </c:pt>
                <c:pt idx="18162">
                  <c:v>1381.62</c:v>
                </c:pt>
                <c:pt idx="18163">
                  <c:v>1381.63</c:v>
                </c:pt>
                <c:pt idx="18164">
                  <c:v>1381.64</c:v>
                </c:pt>
                <c:pt idx="18165">
                  <c:v>1381.65</c:v>
                </c:pt>
                <c:pt idx="18166">
                  <c:v>1381.66</c:v>
                </c:pt>
                <c:pt idx="18167">
                  <c:v>1381.67</c:v>
                </c:pt>
                <c:pt idx="18168">
                  <c:v>1381.68</c:v>
                </c:pt>
                <c:pt idx="18169">
                  <c:v>1381.69</c:v>
                </c:pt>
                <c:pt idx="18170">
                  <c:v>1381.7</c:v>
                </c:pt>
                <c:pt idx="18171">
                  <c:v>1381.71</c:v>
                </c:pt>
                <c:pt idx="18172">
                  <c:v>1381.72</c:v>
                </c:pt>
                <c:pt idx="18173">
                  <c:v>1381.73</c:v>
                </c:pt>
                <c:pt idx="18174">
                  <c:v>1381.74</c:v>
                </c:pt>
                <c:pt idx="18175">
                  <c:v>1381.75</c:v>
                </c:pt>
                <c:pt idx="18176">
                  <c:v>1381.76</c:v>
                </c:pt>
                <c:pt idx="18177">
                  <c:v>1381.77</c:v>
                </c:pt>
                <c:pt idx="18178">
                  <c:v>1381.78</c:v>
                </c:pt>
                <c:pt idx="18179">
                  <c:v>1381.79</c:v>
                </c:pt>
                <c:pt idx="18180">
                  <c:v>1381.8</c:v>
                </c:pt>
                <c:pt idx="18181">
                  <c:v>1381.81</c:v>
                </c:pt>
                <c:pt idx="18182">
                  <c:v>1381.82</c:v>
                </c:pt>
                <c:pt idx="18183">
                  <c:v>1381.83</c:v>
                </c:pt>
                <c:pt idx="18184">
                  <c:v>1381.84</c:v>
                </c:pt>
                <c:pt idx="18185">
                  <c:v>1381.85</c:v>
                </c:pt>
                <c:pt idx="18186">
                  <c:v>1381.86</c:v>
                </c:pt>
                <c:pt idx="18187">
                  <c:v>1381.87</c:v>
                </c:pt>
                <c:pt idx="18188">
                  <c:v>1381.88</c:v>
                </c:pt>
                <c:pt idx="18189">
                  <c:v>1381.89</c:v>
                </c:pt>
                <c:pt idx="18190">
                  <c:v>1381.9</c:v>
                </c:pt>
                <c:pt idx="18191">
                  <c:v>1381.91</c:v>
                </c:pt>
                <c:pt idx="18192">
                  <c:v>1381.92</c:v>
                </c:pt>
                <c:pt idx="18193">
                  <c:v>1381.93</c:v>
                </c:pt>
                <c:pt idx="18194">
                  <c:v>1381.94</c:v>
                </c:pt>
                <c:pt idx="18195">
                  <c:v>1381.95</c:v>
                </c:pt>
                <c:pt idx="18196">
                  <c:v>1381.96</c:v>
                </c:pt>
                <c:pt idx="18197">
                  <c:v>1381.97</c:v>
                </c:pt>
                <c:pt idx="18198">
                  <c:v>1381.98</c:v>
                </c:pt>
                <c:pt idx="18199">
                  <c:v>1381.99</c:v>
                </c:pt>
                <c:pt idx="18200">
                  <c:v>1382</c:v>
                </c:pt>
                <c:pt idx="18201">
                  <c:v>1382.01</c:v>
                </c:pt>
                <c:pt idx="18202">
                  <c:v>1382.02</c:v>
                </c:pt>
                <c:pt idx="18203">
                  <c:v>1382.03</c:v>
                </c:pt>
                <c:pt idx="18204">
                  <c:v>1382.04</c:v>
                </c:pt>
                <c:pt idx="18205">
                  <c:v>1382.05</c:v>
                </c:pt>
                <c:pt idx="18206">
                  <c:v>1382.06</c:v>
                </c:pt>
                <c:pt idx="18207">
                  <c:v>1382.07</c:v>
                </c:pt>
                <c:pt idx="18208">
                  <c:v>1382.08</c:v>
                </c:pt>
                <c:pt idx="18209">
                  <c:v>1382.09</c:v>
                </c:pt>
                <c:pt idx="18210">
                  <c:v>1382.1</c:v>
                </c:pt>
                <c:pt idx="18211">
                  <c:v>1382.11</c:v>
                </c:pt>
                <c:pt idx="18212">
                  <c:v>1382.12</c:v>
                </c:pt>
                <c:pt idx="18213">
                  <c:v>1382.13</c:v>
                </c:pt>
                <c:pt idx="18214">
                  <c:v>1382.14</c:v>
                </c:pt>
                <c:pt idx="18215">
                  <c:v>1382.15</c:v>
                </c:pt>
                <c:pt idx="18216">
                  <c:v>1382.16</c:v>
                </c:pt>
                <c:pt idx="18217">
                  <c:v>1382.17</c:v>
                </c:pt>
                <c:pt idx="18218">
                  <c:v>1382.18</c:v>
                </c:pt>
                <c:pt idx="18219">
                  <c:v>1382.19</c:v>
                </c:pt>
                <c:pt idx="18220">
                  <c:v>1382.2</c:v>
                </c:pt>
                <c:pt idx="18221">
                  <c:v>1382.21</c:v>
                </c:pt>
                <c:pt idx="18222">
                  <c:v>1382.22</c:v>
                </c:pt>
                <c:pt idx="18223">
                  <c:v>1382.23</c:v>
                </c:pt>
                <c:pt idx="18224">
                  <c:v>1382.24</c:v>
                </c:pt>
                <c:pt idx="18225">
                  <c:v>1382.25</c:v>
                </c:pt>
                <c:pt idx="18226">
                  <c:v>1382.26</c:v>
                </c:pt>
                <c:pt idx="18227">
                  <c:v>1382.27</c:v>
                </c:pt>
                <c:pt idx="18228">
                  <c:v>1382.28</c:v>
                </c:pt>
                <c:pt idx="18229">
                  <c:v>1382.29</c:v>
                </c:pt>
                <c:pt idx="18230">
                  <c:v>1382.3</c:v>
                </c:pt>
                <c:pt idx="18231">
                  <c:v>1382.31</c:v>
                </c:pt>
                <c:pt idx="18232">
                  <c:v>1382.32</c:v>
                </c:pt>
                <c:pt idx="18233">
                  <c:v>1382.33</c:v>
                </c:pt>
                <c:pt idx="18234">
                  <c:v>1382.34</c:v>
                </c:pt>
                <c:pt idx="18235">
                  <c:v>1382.35</c:v>
                </c:pt>
                <c:pt idx="18236">
                  <c:v>1382.36</c:v>
                </c:pt>
                <c:pt idx="18237">
                  <c:v>1382.37</c:v>
                </c:pt>
                <c:pt idx="18238">
                  <c:v>1382.38</c:v>
                </c:pt>
                <c:pt idx="18239">
                  <c:v>1382.39</c:v>
                </c:pt>
                <c:pt idx="18240">
                  <c:v>1382.4</c:v>
                </c:pt>
                <c:pt idx="18241">
                  <c:v>1382.41</c:v>
                </c:pt>
                <c:pt idx="18242">
                  <c:v>1382.42</c:v>
                </c:pt>
                <c:pt idx="18243">
                  <c:v>1382.43</c:v>
                </c:pt>
                <c:pt idx="18244">
                  <c:v>1382.44</c:v>
                </c:pt>
                <c:pt idx="18245">
                  <c:v>1382.45</c:v>
                </c:pt>
                <c:pt idx="18246">
                  <c:v>1382.46</c:v>
                </c:pt>
                <c:pt idx="18247">
                  <c:v>1382.47</c:v>
                </c:pt>
                <c:pt idx="18248">
                  <c:v>1382.48</c:v>
                </c:pt>
                <c:pt idx="18249">
                  <c:v>1382.49</c:v>
                </c:pt>
                <c:pt idx="18250">
                  <c:v>1382.5</c:v>
                </c:pt>
                <c:pt idx="18251">
                  <c:v>1382.51</c:v>
                </c:pt>
                <c:pt idx="18252">
                  <c:v>1382.52</c:v>
                </c:pt>
                <c:pt idx="18253">
                  <c:v>1382.53</c:v>
                </c:pt>
                <c:pt idx="18254">
                  <c:v>1382.54</c:v>
                </c:pt>
                <c:pt idx="18255">
                  <c:v>1382.55</c:v>
                </c:pt>
                <c:pt idx="18256">
                  <c:v>1382.56</c:v>
                </c:pt>
                <c:pt idx="18257">
                  <c:v>1382.57</c:v>
                </c:pt>
                <c:pt idx="18258">
                  <c:v>1382.58</c:v>
                </c:pt>
                <c:pt idx="18259">
                  <c:v>1382.59</c:v>
                </c:pt>
                <c:pt idx="18260">
                  <c:v>1382.6</c:v>
                </c:pt>
                <c:pt idx="18261">
                  <c:v>1382.61</c:v>
                </c:pt>
                <c:pt idx="18262">
                  <c:v>1382.62</c:v>
                </c:pt>
                <c:pt idx="18263">
                  <c:v>1382.63</c:v>
                </c:pt>
                <c:pt idx="18264">
                  <c:v>1382.64</c:v>
                </c:pt>
                <c:pt idx="18265">
                  <c:v>1382.65</c:v>
                </c:pt>
                <c:pt idx="18266">
                  <c:v>1382.66</c:v>
                </c:pt>
                <c:pt idx="18267">
                  <c:v>1382.67</c:v>
                </c:pt>
                <c:pt idx="18268">
                  <c:v>1382.68</c:v>
                </c:pt>
                <c:pt idx="18269">
                  <c:v>1382.69</c:v>
                </c:pt>
                <c:pt idx="18270">
                  <c:v>1382.7</c:v>
                </c:pt>
                <c:pt idx="18271">
                  <c:v>1382.71</c:v>
                </c:pt>
                <c:pt idx="18272">
                  <c:v>1382.72</c:v>
                </c:pt>
                <c:pt idx="18273">
                  <c:v>1382.73</c:v>
                </c:pt>
                <c:pt idx="18274">
                  <c:v>1382.74</c:v>
                </c:pt>
                <c:pt idx="18275">
                  <c:v>1382.75</c:v>
                </c:pt>
                <c:pt idx="18276">
                  <c:v>1382.76</c:v>
                </c:pt>
                <c:pt idx="18277">
                  <c:v>1382.77</c:v>
                </c:pt>
                <c:pt idx="18278">
                  <c:v>1382.78</c:v>
                </c:pt>
                <c:pt idx="18279">
                  <c:v>1382.79</c:v>
                </c:pt>
                <c:pt idx="18280">
                  <c:v>1382.8</c:v>
                </c:pt>
                <c:pt idx="18281">
                  <c:v>1382.81</c:v>
                </c:pt>
                <c:pt idx="18282">
                  <c:v>1382.82</c:v>
                </c:pt>
                <c:pt idx="18283">
                  <c:v>1382.83</c:v>
                </c:pt>
                <c:pt idx="18284">
                  <c:v>1382.84</c:v>
                </c:pt>
                <c:pt idx="18285">
                  <c:v>1382.85</c:v>
                </c:pt>
                <c:pt idx="18286">
                  <c:v>1382.86</c:v>
                </c:pt>
                <c:pt idx="18287">
                  <c:v>1382.87</c:v>
                </c:pt>
                <c:pt idx="18288">
                  <c:v>1382.88</c:v>
                </c:pt>
                <c:pt idx="18289">
                  <c:v>1382.89</c:v>
                </c:pt>
                <c:pt idx="18290">
                  <c:v>1382.9</c:v>
                </c:pt>
                <c:pt idx="18291">
                  <c:v>1382.91</c:v>
                </c:pt>
                <c:pt idx="18292">
                  <c:v>1382.92</c:v>
                </c:pt>
                <c:pt idx="18293">
                  <c:v>1382.93</c:v>
                </c:pt>
                <c:pt idx="18294">
                  <c:v>1382.94</c:v>
                </c:pt>
                <c:pt idx="18295">
                  <c:v>1382.95</c:v>
                </c:pt>
                <c:pt idx="18296">
                  <c:v>1382.96</c:v>
                </c:pt>
                <c:pt idx="18297">
                  <c:v>1382.97</c:v>
                </c:pt>
                <c:pt idx="18298">
                  <c:v>1382.98</c:v>
                </c:pt>
                <c:pt idx="18299">
                  <c:v>1382.99</c:v>
                </c:pt>
                <c:pt idx="18300">
                  <c:v>1383</c:v>
                </c:pt>
                <c:pt idx="18301">
                  <c:v>1383.01</c:v>
                </c:pt>
                <c:pt idx="18302">
                  <c:v>1383.02</c:v>
                </c:pt>
                <c:pt idx="18303">
                  <c:v>1383.03</c:v>
                </c:pt>
                <c:pt idx="18304">
                  <c:v>1383.04</c:v>
                </c:pt>
                <c:pt idx="18305">
                  <c:v>1383.05</c:v>
                </c:pt>
                <c:pt idx="18306">
                  <c:v>1383.06</c:v>
                </c:pt>
                <c:pt idx="18307">
                  <c:v>1383.07</c:v>
                </c:pt>
                <c:pt idx="18308">
                  <c:v>1383.08</c:v>
                </c:pt>
                <c:pt idx="18309">
                  <c:v>1383.09</c:v>
                </c:pt>
                <c:pt idx="18310">
                  <c:v>1383.1</c:v>
                </c:pt>
                <c:pt idx="18311">
                  <c:v>1383.11</c:v>
                </c:pt>
                <c:pt idx="18312">
                  <c:v>1383.12</c:v>
                </c:pt>
                <c:pt idx="18313">
                  <c:v>1383.13</c:v>
                </c:pt>
                <c:pt idx="18314">
                  <c:v>1383.14</c:v>
                </c:pt>
                <c:pt idx="18315">
                  <c:v>1383.15</c:v>
                </c:pt>
                <c:pt idx="18316">
                  <c:v>1383.16</c:v>
                </c:pt>
                <c:pt idx="18317">
                  <c:v>1383.17</c:v>
                </c:pt>
                <c:pt idx="18318">
                  <c:v>1383.18</c:v>
                </c:pt>
                <c:pt idx="18319">
                  <c:v>1383.19</c:v>
                </c:pt>
                <c:pt idx="18320">
                  <c:v>1383.2</c:v>
                </c:pt>
                <c:pt idx="18321">
                  <c:v>1383.21</c:v>
                </c:pt>
                <c:pt idx="18322">
                  <c:v>1383.22</c:v>
                </c:pt>
                <c:pt idx="18323">
                  <c:v>1383.23</c:v>
                </c:pt>
                <c:pt idx="18324">
                  <c:v>1383.24</c:v>
                </c:pt>
                <c:pt idx="18325">
                  <c:v>1383.25</c:v>
                </c:pt>
                <c:pt idx="18326">
                  <c:v>1383.26</c:v>
                </c:pt>
                <c:pt idx="18327">
                  <c:v>1383.27</c:v>
                </c:pt>
                <c:pt idx="18328">
                  <c:v>1383.28</c:v>
                </c:pt>
                <c:pt idx="18329">
                  <c:v>1383.29</c:v>
                </c:pt>
                <c:pt idx="18330">
                  <c:v>1383.3</c:v>
                </c:pt>
                <c:pt idx="18331">
                  <c:v>1383.31</c:v>
                </c:pt>
                <c:pt idx="18332">
                  <c:v>1383.32</c:v>
                </c:pt>
                <c:pt idx="18333">
                  <c:v>1383.33</c:v>
                </c:pt>
                <c:pt idx="18334">
                  <c:v>1383.34</c:v>
                </c:pt>
                <c:pt idx="18335">
                  <c:v>1383.35</c:v>
                </c:pt>
                <c:pt idx="18336">
                  <c:v>1383.36</c:v>
                </c:pt>
                <c:pt idx="18337">
                  <c:v>1383.37</c:v>
                </c:pt>
                <c:pt idx="18338">
                  <c:v>1383.38</c:v>
                </c:pt>
                <c:pt idx="18339">
                  <c:v>1383.39</c:v>
                </c:pt>
                <c:pt idx="18340">
                  <c:v>1383.4</c:v>
                </c:pt>
                <c:pt idx="18341">
                  <c:v>1383.41</c:v>
                </c:pt>
                <c:pt idx="18342">
                  <c:v>1383.42</c:v>
                </c:pt>
                <c:pt idx="18343">
                  <c:v>1383.43</c:v>
                </c:pt>
                <c:pt idx="18344">
                  <c:v>1383.44</c:v>
                </c:pt>
                <c:pt idx="18345">
                  <c:v>1383.45</c:v>
                </c:pt>
                <c:pt idx="18346">
                  <c:v>1383.46</c:v>
                </c:pt>
                <c:pt idx="18347">
                  <c:v>1383.47</c:v>
                </c:pt>
                <c:pt idx="18348">
                  <c:v>1383.48</c:v>
                </c:pt>
                <c:pt idx="18349">
                  <c:v>1383.49</c:v>
                </c:pt>
                <c:pt idx="18350">
                  <c:v>1383.5</c:v>
                </c:pt>
                <c:pt idx="18351">
                  <c:v>1383.51</c:v>
                </c:pt>
                <c:pt idx="18352">
                  <c:v>1383.52</c:v>
                </c:pt>
                <c:pt idx="18353">
                  <c:v>1383.53</c:v>
                </c:pt>
                <c:pt idx="18354">
                  <c:v>1383.54</c:v>
                </c:pt>
                <c:pt idx="18355">
                  <c:v>1383.55</c:v>
                </c:pt>
                <c:pt idx="18356">
                  <c:v>1383.56</c:v>
                </c:pt>
                <c:pt idx="18357">
                  <c:v>1383.57</c:v>
                </c:pt>
                <c:pt idx="18358">
                  <c:v>1383.58</c:v>
                </c:pt>
                <c:pt idx="18359">
                  <c:v>1383.59</c:v>
                </c:pt>
                <c:pt idx="18360">
                  <c:v>1383.6</c:v>
                </c:pt>
                <c:pt idx="18361">
                  <c:v>1383.61</c:v>
                </c:pt>
                <c:pt idx="18362">
                  <c:v>1383.62</c:v>
                </c:pt>
                <c:pt idx="18363">
                  <c:v>1383.63</c:v>
                </c:pt>
                <c:pt idx="18364">
                  <c:v>1383.64</c:v>
                </c:pt>
                <c:pt idx="18365">
                  <c:v>1383.65</c:v>
                </c:pt>
                <c:pt idx="18366">
                  <c:v>1383.66</c:v>
                </c:pt>
                <c:pt idx="18367">
                  <c:v>1383.67</c:v>
                </c:pt>
                <c:pt idx="18368">
                  <c:v>1383.68</c:v>
                </c:pt>
                <c:pt idx="18369">
                  <c:v>1383.69</c:v>
                </c:pt>
                <c:pt idx="18370">
                  <c:v>1383.7</c:v>
                </c:pt>
                <c:pt idx="18371">
                  <c:v>1383.71</c:v>
                </c:pt>
                <c:pt idx="18372">
                  <c:v>1383.72</c:v>
                </c:pt>
                <c:pt idx="18373">
                  <c:v>1383.73</c:v>
                </c:pt>
                <c:pt idx="18374">
                  <c:v>1383.74</c:v>
                </c:pt>
                <c:pt idx="18375">
                  <c:v>1383.75</c:v>
                </c:pt>
                <c:pt idx="18376">
                  <c:v>1383.76</c:v>
                </c:pt>
                <c:pt idx="18377">
                  <c:v>1383.77</c:v>
                </c:pt>
                <c:pt idx="18378">
                  <c:v>1383.78</c:v>
                </c:pt>
                <c:pt idx="18379">
                  <c:v>1383.79</c:v>
                </c:pt>
                <c:pt idx="18380">
                  <c:v>1383.8</c:v>
                </c:pt>
                <c:pt idx="18381">
                  <c:v>1383.81</c:v>
                </c:pt>
                <c:pt idx="18382">
                  <c:v>1383.82</c:v>
                </c:pt>
                <c:pt idx="18383">
                  <c:v>1383.83</c:v>
                </c:pt>
                <c:pt idx="18384">
                  <c:v>1383.84</c:v>
                </c:pt>
                <c:pt idx="18385">
                  <c:v>1383.85</c:v>
                </c:pt>
                <c:pt idx="18386">
                  <c:v>1383.86</c:v>
                </c:pt>
                <c:pt idx="18387">
                  <c:v>1383.87</c:v>
                </c:pt>
                <c:pt idx="18388">
                  <c:v>1383.88</c:v>
                </c:pt>
                <c:pt idx="18389">
                  <c:v>1383.89</c:v>
                </c:pt>
                <c:pt idx="18390">
                  <c:v>1383.9</c:v>
                </c:pt>
                <c:pt idx="18391">
                  <c:v>1383.91</c:v>
                </c:pt>
                <c:pt idx="18392">
                  <c:v>1383.92</c:v>
                </c:pt>
                <c:pt idx="18393">
                  <c:v>1383.93</c:v>
                </c:pt>
                <c:pt idx="18394">
                  <c:v>1383.94</c:v>
                </c:pt>
                <c:pt idx="18395">
                  <c:v>1383.95</c:v>
                </c:pt>
                <c:pt idx="18396">
                  <c:v>1383.96</c:v>
                </c:pt>
                <c:pt idx="18397">
                  <c:v>1383.97</c:v>
                </c:pt>
                <c:pt idx="18398">
                  <c:v>1383.98</c:v>
                </c:pt>
                <c:pt idx="18399">
                  <c:v>1383.99</c:v>
                </c:pt>
                <c:pt idx="18400">
                  <c:v>1384</c:v>
                </c:pt>
                <c:pt idx="18401">
                  <c:v>1384.01</c:v>
                </c:pt>
                <c:pt idx="18402">
                  <c:v>1384.02</c:v>
                </c:pt>
                <c:pt idx="18403">
                  <c:v>1384.03</c:v>
                </c:pt>
                <c:pt idx="18404">
                  <c:v>1384.04</c:v>
                </c:pt>
                <c:pt idx="18405">
                  <c:v>1384.05</c:v>
                </c:pt>
                <c:pt idx="18406">
                  <c:v>1384.06</c:v>
                </c:pt>
                <c:pt idx="18407">
                  <c:v>1384.07</c:v>
                </c:pt>
                <c:pt idx="18408">
                  <c:v>1384.08</c:v>
                </c:pt>
                <c:pt idx="18409">
                  <c:v>1384.09</c:v>
                </c:pt>
                <c:pt idx="18410">
                  <c:v>1384.1</c:v>
                </c:pt>
                <c:pt idx="18411">
                  <c:v>1384.11</c:v>
                </c:pt>
                <c:pt idx="18412">
                  <c:v>1384.12</c:v>
                </c:pt>
                <c:pt idx="18413">
                  <c:v>1384.13</c:v>
                </c:pt>
                <c:pt idx="18414">
                  <c:v>1384.14</c:v>
                </c:pt>
                <c:pt idx="18415">
                  <c:v>1384.15</c:v>
                </c:pt>
                <c:pt idx="18416">
                  <c:v>1384.16</c:v>
                </c:pt>
                <c:pt idx="18417">
                  <c:v>1384.17</c:v>
                </c:pt>
                <c:pt idx="18418">
                  <c:v>1384.18</c:v>
                </c:pt>
                <c:pt idx="18419">
                  <c:v>1384.19</c:v>
                </c:pt>
                <c:pt idx="18420">
                  <c:v>1384.2</c:v>
                </c:pt>
                <c:pt idx="18421">
                  <c:v>1384.21</c:v>
                </c:pt>
                <c:pt idx="18422">
                  <c:v>1384.22</c:v>
                </c:pt>
                <c:pt idx="18423">
                  <c:v>1384.23</c:v>
                </c:pt>
                <c:pt idx="18424">
                  <c:v>1384.24</c:v>
                </c:pt>
                <c:pt idx="18425">
                  <c:v>1384.25</c:v>
                </c:pt>
                <c:pt idx="18426">
                  <c:v>1384.26</c:v>
                </c:pt>
                <c:pt idx="18427">
                  <c:v>1384.27</c:v>
                </c:pt>
                <c:pt idx="18428">
                  <c:v>1384.28</c:v>
                </c:pt>
                <c:pt idx="18429">
                  <c:v>1384.29</c:v>
                </c:pt>
                <c:pt idx="18430">
                  <c:v>1384.3</c:v>
                </c:pt>
                <c:pt idx="18431">
                  <c:v>1384.31</c:v>
                </c:pt>
                <c:pt idx="18432">
                  <c:v>1384.32</c:v>
                </c:pt>
                <c:pt idx="18433">
                  <c:v>1384.33</c:v>
                </c:pt>
                <c:pt idx="18434">
                  <c:v>1384.34</c:v>
                </c:pt>
                <c:pt idx="18435">
                  <c:v>1384.35</c:v>
                </c:pt>
                <c:pt idx="18436">
                  <c:v>1384.36</c:v>
                </c:pt>
                <c:pt idx="18437">
                  <c:v>1384.37</c:v>
                </c:pt>
                <c:pt idx="18438">
                  <c:v>1384.38</c:v>
                </c:pt>
                <c:pt idx="18439">
                  <c:v>1384.39</c:v>
                </c:pt>
                <c:pt idx="18440">
                  <c:v>1384.4</c:v>
                </c:pt>
                <c:pt idx="18441">
                  <c:v>1384.41</c:v>
                </c:pt>
                <c:pt idx="18442">
                  <c:v>1384.42</c:v>
                </c:pt>
                <c:pt idx="18443">
                  <c:v>1384.43</c:v>
                </c:pt>
                <c:pt idx="18444">
                  <c:v>1384.44</c:v>
                </c:pt>
                <c:pt idx="18445">
                  <c:v>1384.45</c:v>
                </c:pt>
                <c:pt idx="18446">
                  <c:v>1384.46</c:v>
                </c:pt>
                <c:pt idx="18447">
                  <c:v>1384.47</c:v>
                </c:pt>
                <c:pt idx="18448">
                  <c:v>1384.48</c:v>
                </c:pt>
                <c:pt idx="18449">
                  <c:v>1384.49</c:v>
                </c:pt>
                <c:pt idx="18450">
                  <c:v>1384.5</c:v>
                </c:pt>
                <c:pt idx="18451">
                  <c:v>1384.51</c:v>
                </c:pt>
                <c:pt idx="18452">
                  <c:v>1384.52</c:v>
                </c:pt>
                <c:pt idx="18453">
                  <c:v>1384.53</c:v>
                </c:pt>
                <c:pt idx="18454">
                  <c:v>1384.54</c:v>
                </c:pt>
                <c:pt idx="18455">
                  <c:v>1384.55</c:v>
                </c:pt>
                <c:pt idx="18456">
                  <c:v>1384.56</c:v>
                </c:pt>
                <c:pt idx="18457">
                  <c:v>1384.57</c:v>
                </c:pt>
                <c:pt idx="18458">
                  <c:v>1384.58</c:v>
                </c:pt>
                <c:pt idx="18459">
                  <c:v>1384.59</c:v>
                </c:pt>
                <c:pt idx="18460">
                  <c:v>1384.6</c:v>
                </c:pt>
                <c:pt idx="18461">
                  <c:v>1384.61</c:v>
                </c:pt>
                <c:pt idx="18462">
                  <c:v>1384.62</c:v>
                </c:pt>
                <c:pt idx="18463">
                  <c:v>1384.63</c:v>
                </c:pt>
                <c:pt idx="18464">
                  <c:v>1384.64</c:v>
                </c:pt>
                <c:pt idx="18465">
                  <c:v>1384.65</c:v>
                </c:pt>
                <c:pt idx="18466">
                  <c:v>1384.66</c:v>
                </c:pt>
                <c:pt idx="18467">
                  <c:v>1384.67</c:v>
                </c:pt>
                <c:pt idx="18468">
                  <c:v>1384.68</c:v>
                </c:pt>
                <c:pt idx="18469">
                  <c:v>1384.69</c:v>
                </c:pt>
                <c:pt idx="18470">
                  <c:v>1384.7</c:v>
                </c:pt>
                <c:pt idx="18471">
                  <c:v>1384.71</c:v>
                </c:pt>
                <c:pt idx="18472">
                  <c:v>1384.72</c:v>
                </c:pt>
                <c:pt idx="18473">
                  <c:v>1384.73</c:v>
                </c:pt>
                <c:pt idx="18474">
                  <c:v>1384.74</c:v>
                </c:pt>
                <c:pt idx="18475">
                  <c:v>1384.75</c:v>
                </c:pt>
                <c:pt idx="18476">
                  <c:v>1384.76</c:v>
                </c:pt>
                <c:pt idx="18477">
                  <c:v>1384.77</c:v>
                </c:pt>
                <c:pt idx="18478">
                  <c:v>1384.78</c:v>
                </c:pt>
                <c:pt idx="18479">
                  <c:v>1384.79</c:v>
                </c:pt>
                <c:pt idx="18480">
                  <c:v>1384.8</c:v>
                </c:pt>
                <c:pt idx="18481">
                  <c:v>1384.81</c:v>
                </c:pt>
                <c:pt idx="18482">
                  <c:v>1384.82</c:v>
                </c:pt>
                <c:pt idx="18483">
                  <c:v>1384.83</c:v>
                </c:pt>
                <c:pt idx="18484">
                  <c:v>1384.84</c:v>
                </c:pt>
                <c:pt idx="18485">
                  <c:v>1384.85</c:v>
                </c:pt>
                <c:pt idx="18486">
                  <c:v>1384.86</c:v>
                </c:pt>
                <c:pt idx="18487">
                  <c:v>1384.87</c:v>
                </c:pt>
                <c:pt idx="18488">
                  <c:v>1384.88</c:v>
                </c:pt>
                <c:pt idx="18489">
                  <c:v>1384.89</c:v>
                </c:pt>
                <c:pt idx="18490">
                  <c:v>1384.9</c:v>
                </c:pt>
                <c:pt idx="18491">
                  <c:v>1384.91</c:v>
                </c:pt>
                <c:pt idx="18492">
                  <c:v>1384.92</c:v>
                </c:pt>
                <c:pt idx="18493">
                  <c:v>1384.93</c:v>
                </c:pt>
                <c:pt idx="18494">
                  <c:v>1384.94</c:v>
                </c:pt>
                <c:pt idx="18495">
                  <c:v>1384.95</c:v>
                </c:pt>
                <c:pt idx="18496">
                  <c:v>1384.96</c:v>
                </c:pt>
                <c:pt idx="18497">
                  <c:v>1384.97</c:v>
                </c:pt>
                <c:pt idx="18498">
                  <c:v>1384.98</c:v>
                </c:pt>
                <c:pt idx="18499">
                  <c:v>1384.99</c:v>
                </c:pt>
                <c:pt idx="18500">
                  <c:v>1385</c:v>
                </c:pt>
                <c:pt idx="18501">
                  <c:v>1385.01</c:v>
                </c:pt>
                <c:pt idx="18502">
                  <c:v>1385.02</c:v>
                </c:pt>
                <c:pt idx="18503">
                  <c:v>1385.03</c:v>
                </c:pt>
                <c:pt idx="18504">
                  <c:v>1385.04</c:v>
                </c:pt>
                <c:pt idx="18505">
                  <c:v>1385.05</c:v>
                </c:pt>
                <c:pt idx="18506">
                  <c:v>1385.06</c:v>
                </c:pt>
                <c:pt idx="18507">
                  <c:v>1385.07</c:v>
                </c:pt>
                <c:pt idx="18508">
                  <c:v>1385.08</c:v>
                </c:pt>
                <c:pt idx="18509">
                  <c:v>1385.09</c:v>
                </c:pt>
                <c:pt idx="18510">
                  <c:v>1385.1</c:v>
                </c:pt>
                <c:pt idx="18511">
                  <c:v>1385.11</c:v>
                </c:pt>
                <c:pt idx="18512">
                  <c:v>1385.12</c:v>
                </c:pt>
                <c:pt idx="18513">
                  <c:v>1385.13</c:v>
                </c:pt>
                <c:pt idx="18514">
                  <c:v>1385.14</c:v>
                </c:pt>
                <c:pt idx="18515">
                  <c:v>1385.15</c:v>
                </c:pt>
                <c:pt idx="18516">
                  <c:v>1385.16</c:v>
                </c:pt>
                <c:pt idx="18517">
                  <c:v>1385.17</c:v>
                </c:pt>
                <c:pt idx="18518">
                  <c:v>1385.18</c:v>
                </c:pt>
                <c:pt idx="18519">
                  <c:v>1385.19</c:v>
                </c:pt>
                <c:pt idx="18520">
                  <c:v>1385.2</c:v>
                </c:pt>
                <c:pt idx="18521">
                  <c:v>1385.21</c:v>
                </c:pt>
                <c:pt idx="18522">
                  <c:v>1385.22</c:v>
                </c:pt>
                <c:pt idx="18523">
                  <c:v>1385.23</c:v>
                </c:pt>
                <c:pt idx="18524">
                  <c:v>1385.24</c:v>
                </c:pt>
                <c:pt idx="18525">
                  <c:v>1385.25</c:v>
                </c:pt>
                <c:pt idx="18526">
                  <c:v>1385.26</c:v>
                </c:pt>
                <c:pt idx="18527">
                  <c:v>1385.27</c:v>
                </c:pt>
                <c:pt idx="18528">
                  <c:v>1385.28</c:v>
                </c:pt>
                <c:pt idx="18529">
                  <c:v>1385.29</c:v>
                </c:pt>
                <c:pt idx="18530">
                  <c:v>1385.3</c:v>
                </c:pt>
                <c:pt idx="18531">
                  <c:v>1385.31</c:v>
                </c:pt>
                <c:pt idx="18532">
                  <c:v>1385.32</c:v>
                </c:pt>
                <c:pt idx="18533">
                  <c:v>1385.33</c:v>
                </c:pt>
                <c:pt idx="18534">
                  <c:v>1385.34</c:v>
                </c:pt>
                <c:pt idx="18535">
                  <c:v>1385.35</c:v>
                </c:pt>
                <c:pt idx="18536">
                  <c:v>1385.36</c:v>
                </c:pt>
                <c:pt idx="18537">
                  <c:v>1385.37</c:v>
                </c:pt>
                <c:pt idx="18538">
                  <c:v>1385.38</c:v>
                </c:pt>
                <c:pt idx="18539">
                  <c:v>1385.39</c:v>
                </c:pt>
                <c:pt idx="18540">
                  <c:v>1385.4</c:v>
                </c:pt>
                <c:pt idx="18541">
                  <c:v>1385.41</c:v>
                </c:pt>
                <c:pt idx="18542">
                  <c:v>1385.42</c:v>
                </c:pt>
                <c:pt idx="18543">
                  <c:v>1385.43</c:v>
                </c:pt>
                <c:pt idx="18544">
                  <c:v>1385.44</c:v>
                </c:pt>
                <c:pt idx="18545">
                  <c:v>1385.45</c:v>
                </c:pt>
                <c:pt idx="18546">
                  <c:v>1385.46</c:v>
                </c:pt>
                <c:pt idx="18547">
                  <c:v>1385.47</c:v>
                </c:pt>
                <c:pt idx="18548">
                  <c:v>1385.48</c:v>
                </c:pt>
                <c:pt idx="18549">
                  <c:v>1385.49</c:v>
                </c:pt>
                <c:pt idx="18550">
                  <c:v>1385.5</c:v>
                </c:pt>
                <c:pt idx="18551">
                  <c:v>1385.51</c:v>
                </c:pt>
                <c:pt idx="18552">
                  <c:v>1385.52</c:v>
                </c:pt>
                <c:pt idx="18553">
                  <c:v>1385.53</c:v>
                </c:pt>
                <c:pt idx="18554">
                  <c:v>1385.54</c:v>
                </c:pt>
                <c:pt idx="18555">
                  <c:v>1385.55</c:v>
                </c:pt>
                <c:pt idx="18556">
                  <c:v>1385.56</c:v>
                </c:pt>
                <c:pt idx="18557">
                  <c:v>1385.57</c:v>
                </c:pt>
                <c:pt idx="18558">
                  <c:v>1385.58</c:v>
                </c:pt>
                <c:pt idx="18559">
                  <c:v>1385.59</c:v>
                </c:pt>
                <c:pt idx="18560">
                  <c:v>1385.6</c:v>
                </c:pt>
                <c:pt idx="18561">
                  <c:v>1385.61</c:v>
                </c:pt>
                <c:pt idx="18562">
                  <c:v>1385.62</c:v>
                </c:pt>
                <c:pt idx="18563">
                  <c:v>1385.63</c:v>
                </c:pt>
                <c:pt idx="18564">
                  <c:v>1385.64</c:v>
                </c:pt>
                <c:pt idx="18565">
                  <c:v>1385.65</c:v>
                </c:pt>
                <c:pt idx="18566">
                  <c:v>1385.66</c:v>
                </c:pt>
                <c:pt idx="18567">
                  <c:v>1385.67</c:v>
                </c:pt>
                <c:pt idx="18568">
                  <c:v>1385.68</c:v>
                </c:pt>
                <c:pt idx="18569">
                  <c:v>1385.69</c:v>
                </c:pt>
                <c:pt idx="18570">
                  <c:v>1385.7</c:v>
                </c:pt>
                <c:pt idx="18571">
                  <c:v>1385.71</c:v>
                </c:pt>
                <c:pt idx="18572">
                  <c:v>1385.72</c:v>
                </c:pt>
                <c:pt idx="18573">
                  <c:v>1385.73</c:v>
                </c:pt>
                <c:pt idx="18574">
                  <c:v>1385.74</c:v>
                </c:pt>
                <c:pt idx="18575">
                  <c:v>1385.75</c:v>
                </c:pt>
                <c:pt idx="18576">
                  <c:v>1385.76</c:v>
                </c:pt>
                <c:pt idx="18577">
                  <c:v>1385.77</c:v>
                </c:pt>
                <c:pt idx="18578">
                  <c:v>1385.78</c:v>
                </c:pt>
                <c:pt idx="18579">
                  <c:v>1385.79</c:v>
                </c:pt>
                <c:pt idx="18580">
                  <c:v>1385.8</c:v>
                </c:pt>
                <c:pt idx="18581">
                  <c:v>1385.81</c:v>
                </c:pt>
                <c:pt idx="18582">
                  <c:v>1385.82</c:v>
                </c:pt>
                <c:pt idx="18583">
                  <c:v>1385.83</c:v>
                </c:pt>
                <c:pt idx="18584">
                  <c:v>1385.84</c:v>
                </c:pt>
                <c:pt idx="18585">
                  <c:v>1385.85</c:v>
                </c:pt>
                <c:pt idx="18586">
                  <c:v>1385.86</c:v>
                </c:pt>
                <c:pt idx="18587">
                  <c:v>1385.87</c:v>
                </c:pt>
                <c:pt idx="18588">
                  <c:v>1385.88</c:v>
                </c:pt>
                <c:pt idx="18589">
                  <c:v>1385.89</c:v>
                </c:pt>
                <c:pt idx="18590">
                  <c:v>1385.9</c:v>
                </c:pt>
                <c:pt idx="18591">
                  <c:v>1385.91</c:v>
                </c:pt>
                <c:pt idx="18592">
                  <c:v>1385.92</c:v>
                </c:pt>
                <c:pt idx="18593">
                  <c:v>1385.93</c:v>
                </c:pt>
                <c:pt idx="18594">
                  <c:v>1385.94</c:v>
                </c:pt>
                <c:pt idx="18595">
                  <c:v>1385.95</c:v>
                </c:pt>
                <c:pt idx="18596">
                  <c:v>1385.96</c:v>
                </c:pt>
                <c:pt idx="18597">
                  <c:v>1385.97</c:v>
                </c:pt>
                <c:pt idx="18598">
                  <c:v>1385.98</c:v>
                </c:pt>
                <c:pt idx="18599">
                  <c:v>1385.99</c:v>
                </c:pt>
                <c:pt idx="18600">
                  <c:v>1386</c:v>
                </c:pt>
                <c:pt idx="18601">
                  <c:v>1386.01</c:v>
                </c:pt>
                <c:pt idx="18602">
                  <c:v>1386.02</c:v>
                </c:pt>
                <c:pt idx="18603">
                  <c:v>1386.03</c:v>
                </c:pt>
                <c:pt idx="18604">
                  <c:v>1386.04</c:v>
                </c:pt>
                <c:pt idx="18605">
                  <c:v>1386.05</c:v>
                </c:pt>
                <c:pt idx="18606">
                  <c:v>1386.06</c:v>
                </c:pt>
                <c:pt idx="18607">
                  <c:v>1386.07</c:v>
                </c:pt>
                <c:pt idx="18608">
                  <c:v>1386.08</c:v>
                </c:pt>
                <c:pt idx="18609">
                  <c:v>1386.09</c:v>
                </c:pt>
                <c:pt idx="18610">
                  <c:v>1386.1</c:v>
                </c:pt>
                <c:pt idx="18611">
                  <c:v>1386.11</c:v>
                </c:pt>
                <c:pt idx="18612">
                  <c:v>1386.12</c:v>
                </c:pt>
                <c:pt idx="18613">
                  <c:v>1386.13</c:v>
                </c:pt>
                <c:pt idx="18614">
                  <c:v>1386.14</c:v>
                </c:pt>
                <c:pt idx="18615">
                  <c:v>1386.15</c:v>
                </c:pt>
                <c:pt idx="18616">
                  <c:v>1386.16</c:v>
                </c:pt>
                <c:pt idx="18617">
                  <c:v>1386.17</c:v>
                </c:pt>
                <c:pt idx="18618">
                  <c:v>1386.18</c:v>
                </c:pt>
                <c:pt idx="18619">
                  <c:v>1386.19</c:v>
                </c:pt>
                <c:pt idx="18620">
                  <c:v>1386.2</c:v>
                </c:pt>
                <c:pt idx="18621">
                  <c:v>1386.21</c:v>
                </c:pt>
                <c:pt idx="18622">
                  <c:v>1386.22</c:v>
                </c:pt>
                <c:pt idx="18623">
                  <c:v>1386.23</c:v>
                </c:pt>
                <c:pt idx="18624">
                  <c:v>1386.24</c:v>
                </c:pt>
                <c:pt idx="18625">
                  <c:v>1386.25</c:v>
                </c:pt>
                <c:pt idx="18626">
                  <c:v>1386.26</c:v>
                </c:pt>
                <c:pt idx="18627">
                  <c:v>1386.27</c:v>
                </c:pt>
                <c:pt idx="18628">
                  <c:v>1386.28</c:v>
                </c:pt>
                <c:pt idx="18629">
                  <c:v>1386.29</c:v>
                </c:pt>
                <c:pt idx="18630">
                  <c:v>1386.3</c:v>
                </c:pt>
                <c:pt idx="18631">
                  <c:v>1386.31</c:v>
                </c:pt>
                <c:pt idx="18632">
                  <c:v>1386.32</c:v>
                </c:pt>
                <c:pt idx="18633">
                  <c:v>1386.33</c:v>
                </c:pt>
                <c:pt idx="18634">
                  <c:v>1386.34</c:v>
                </c:pt>
                <c:pt idx="18635">
                  <c:v>1386.35</c:v>
                </c:pt>
                <c:pt idx="18636">
                  <c:v>1386.36</c:v>
                </c:pt>
                <c:pt idx="18637">
                  <c:v>1386.37</c:v>
                </c:pt>
                <c:pt idx="18638">
                  <c:v>1386.38</c:v>
                </c:pt>
                <c:pt idx="18639">
                  <c:v>1386.39</c:v>
                </c:pt>
                <c:pt idx="18640">
                  <c:v>1386.4</c:v>
                </c:pt>
                <c:pt idx="18641">
                  <c:v>1386.41</c:v>
                </c:pt>
                <c:pt idx="18642">
                  <c:v>1386.42</c:v>
                </c:pt>
                <c:pt idx="18643">
                  <c:v>1386.43</c:v>
                </c:pt>
                <c:pt idx="18644">
                  <c:v>1386.44</c:v>
                </c:pt>
                <c:pt idx="18645">
                  <c:v>1386.45</c:v>
                </c:pt>
                <c:pt idx="18646">
                  <c:v>1386.46</c:v>
                </c:pt>
                <c:pt idx="18647">
                  <c:v>1386.47</c:v>
                </c:pt>
                <c:pt idx="18648">
                  <c:v>1386.48</c:v>
                </c:pt>
                <c:pt idx="18649">
                  <c:v>1386.49</c:v>
                </c:pt>
                <c:pt idx="18650">
                  <c:v>1386.5</c:v>
                </c:pt>
                <c:pt idx="18651">
                  <c:v>1386.51</c:v>
                </c:pt>
                <c:pt idx="18652">
                  <c:v>1386.52</c:v>
                </c:pt>
                <c:pt idx="18653">
                  <c:v>1386.53</c:v>
                </c:pt>
                <c:pt idx="18654">
                  <c:v>1386.54</c:v>
                </c:pt>
                <c:pt idx="18655">
                  <c:v>1386.55</c:v>
                </c:pt>
                <c:pt idx="18656">
                  <c:v>1386.56</c:v>
                </c:pt>
                <c:pt idx="18657">
                  <c:v>1386.57</c:v>
                </c:pt>
                <c:pt idx="18658">
                  <c:v>1386.58</c:v>
                </c:pt>
                <c:pt idx="18659">
                  <c:v>1386.59</c:v>
                </c:pt>
                <c:pt idx="18660">
                  <c:v>1386.6</c:v>
                </c:pt>
                <c:pt idx="18661">
                  <c:v>1386.61</c:v>
                </c:pt>
                <c:pt idx="18662">
                  <c:v>1386.62</c:v>
                </c:pt>
                <c:pt idx="18663">
                  <c:v>1386.63</c:v>
                </c:pt>
                <c:pt idx="18664">
                  <c:v>1386.64</c:v>
                </c:pt>
                <c:pt idx="18665">
                  <c:v>1386.65</c:v>
                </c:pt>
                <c:pt idx="18666">
                  <c:v>1386.66</c:v>
                </c:pt>
                <c:pt idx="18667">
                  <c:v>1386.67</c:v>
                </c:pt>
                <c:pt idx="18668">
                  <c:v>1386.68</c:v>
                </c:pt>
                <c:pt idx="18669">
                  <c:v>1386.69</c:v>
                </c:pt>
                <c:pt idx="18670">
                  <c:v>1386.7</c:v>
                </c:pt>
                <c:pt idx="18671">
                  <c:v>1386.71</c:v>
                </c:pt>
                <c:pt idx="18672">
                  <c:v>1386.72</c:v>
                </c:pt>
                <c:pt idx="18673">
                  <c:v>1386.73</c:v>
                </c:pt>
                <c:pt idx="18674">
                  <c:v>1386.74</c:v>
                </c:pt>
                <c:pt idx="18675">
                  <c:v>1386.75</c:v>
                </c:pt>
                <c:pt idx="18676">
                  <c:v>1386.76</c:v>
                </c:pt>
                <c:pt idx="18677">
                  <c:v>1386.77</c:v>
                </c:pt>
                <c:pt idx="18678">
                  <c:v>1386.78</c:v>
                </c:pt>
                <c:pt idx="18679">
                  <c:v>1386.79</c:v>
                </c:pt>
                <c:pt idx="18680">
                  <c:v>1386.8</c:v>
                </c:pt>
                <c:pt idx="18681">
                  <c:v>1386.81</c:v>
                </c:pt>
                <c:pt idx="18682">
                  <c:v>1386.82</c:v>
                </c:pt>
                <c:pt idx="18683">
                  <c:v>1386.83</c:v>
                </c:pt>
                <c:pt idx="18684">
                  <c:v>1386.84</c:v>
                </c:pt>
                <c:pt idx="18685">
                  <c:v>1386.85</c:v>
                </c:pt>
                <c:pt idx="18686">
                  <c:v>1386.86</c:v>
                </c:pt>
                <c:pt idx="18687">
                  <c:v>1386.87</c:v>
                </c:pt>
                <c:pt idx="18688">
                  <c:v>1386.88</c:v>
                </c:pt>
                <c:pt idx="18689">
                  <c:v>1386.89</c:v>
                </c:pt>
                <c:pt idx="18690">
                  <c:v>1386.9</c:v>
                </c:pt>
                <c:pt idx="18691">
                  <c:v>1386.91</c:v>
                </c:pt>
                <c:pt idx="18692">
                  <c:v>1386.92</c:v>
                </c:pt>
                <c:pt idx="18693">
                  <c:v>1386.93</c:v>
                </c:pt>
                <c:pt idx="18694">
                  <c:v>1386.94</c:v>
                </c:pt>
                <c:pt idx="18695">
                  <c:v>1386.95</c:v>
                </c:pt>
                <c:pt idx="18696">
                  <c:v>1386.96</c:v>
                </c:pt>
                <c:pt idx="18697">
                  <c:v>1386.97</c:v>
                </c:pt>
                <c:pt idx="18698">
                  <c:v>1386.98</c:v>
                </c:pt>
                <c:pt idx="18699">
                  <c:v>1386.99</c:v>
                </c:pt>
                <c:pt idx="18700">
                  <c:v>1387</c:v>
                </c:pt>
                <c:pt idx="18701">
                  <c:v>1387.01</c:v>
                </c:pt>
                <c:pt idx="18702">
                  <c:v>1387.02</c:v>
                </c:pt>
                <c:pt idx="18703">
                  <c:v>1387.03</c:v>
                </c:pt>
                <c:pt idx="18704">
                  <c:v>1387.04</c:v>
                </c:pt>
                <c:pt idx="18705">
                  <c:v>1387.05</c:v>
                </c:pt>
                <c:pt idx="18706">
                  <c:v>1387.06</c:v>
                </c:pt>
                <c:pt idx="18707">
                  <c:v>1387.07</c:v>
                </c:pt>
                <c:pt idx="18708">
                  <c:v>1387.08</c:v>
                </c:pt>
                <c:pt idx="18709">
                  <c:v>1387.09</c:v>
                </c:pt>
                <c:pt idx="18710">
                  <c:v>1387.1</c:v>
                </c:pt>
                <c:pt idx="18711">
                  <c:v>1387.11</c:v>
                </c:pt>
                <c:pt idx="18712">
                  <c:v>1387.12</c:v>
                </c:pt>
                <c:pt idx="18713">
                  <c:v>1387.13</c:v>
                </c:pt>
                <c:pt idx="18714">
                  <c:v>1387.14</c:v>
                </c:pt>
                <c:pt idx="18715">
                  <c:v>1387.15</c:v>
                </c:pt>
                <c:pt idx="18716">
                  <c:v>1387.16</c:v>
                </c:pt>
                <c:pt idx="18717">
                  <c:v>1387.17</c:v>
                </c:pt>
                <c:pt idx="18718">
                  <c:v>1387.18</c:v>
                </c:pt>
                <c:pt idx="18719">
                  <c:v>1387.19</c:v>
                </c:pt>
                <c:pt idx="18720">
                  <c:v>1387.2</c:v>
                </c:pt>
                <c:pt idx="18721">
                  <c:v>1387.21</c:v>
                </c:pt>
                <c:pt idx="18722">
                  <c:v>1387.22</c:v>
                </c:pt>
                <c:pt idx="18723">
                  <c:v>1387.23</c:v>
                </c:pt>
                <c:pt idx="18724">
                  <c:v>1387.24</c:v>
                </c:pt>
                <c:pt idx="18725">
                  <c:v>1387.25</c:v>
                </c:pt>
                <c:pt idx="18726">
                  <c:v>1387.26</c:v>
                </c:pt>
                <c:pt idx="18727">
                  <c:v>1387.27</c:v>
                </c:pt>
                <c:pt idx="18728">
                  <c:v>1387.28</c:v>
                </c:pt>
                <c:pt idx="18729">
                  <c:v>1387.29</c:v>
                </c:pt>
                <c:pt idx="18730">
                  <c:v>1387.3</c:v>
                </c:pt>
                <c:pt idx="18731">
                  <c:v>1387.31</c:v>
                </c:pt>
                <c:pt idx="18732">
                  <c:v>1387.32</c:v>
                </c:pt>
                <c:pt idx="18733">
                  <c:v>1387.33</c:v>
                </c:pt>
                <c:pt idx="18734">
                  <c:v>1387.34</c:v>
                </c:pt>
                <c:pt idx="18735">
                  <c:v>1387.35</c:v>
                </c:pt>
                <c:pt idx="18736">
                  <c:v>1387.36</c:v>
                </c:pt>
                <c:pt idx="18737">
                  <c:v>1387.37</c:v>
                </c:pt>
                <c:pt idx="18738">
                  <c:v>1387.38</c:v>
                </c:pt>
                <c:pt idx="18739">
                  <c:v>1387.39</c:v>
                </c:pt>
                <c:pt idx="18740">
                  <c:v>1387.4</c:v>
                </c:pt>
                <c:pt idx="18741">
                  <c:v>1387.41</c:v>
                </c:pt>
                <c:pt idx="18742">
                  <c:v>1387.42</c:v>
                </c:pt>
                <c:pt idx="18743">
                  <c:v>1387.43</c:v>
                </c:pt>
                <c:pt idx="18744">
                  <c:v>1387.44</c:v>
                </c:pt>
                <c:pt idx="18745">
                  <c:v>1387.45</c:v>
                </c:pt>
                <c:pt idx="18746">
                  <c:v>1387.46</c:v>
                </c:pt>
                <c:pt idx="18747">
                  <c:v>1387.47</c:v>
                </c:pt>
                <c:pt idx="18748">
                  <c:v>1387.48</c:v>
                </c:pt>
                <c:pt idx="18749">
                  <c:v>1387.49</c:v>
                </c:pt>
                <c:pt idx="18750">
                  <c:v>1387.5</c:v>
                </c:pt>
                <c:pt idx="18751">
                  <c:v>1387.51</c:v>
                </c:pt>
                <c:pt idx="18752">
                  <c:v>1387.52</c:v>
                </c:pt>
                <c:pt idx="18753">
                  <c:v>1387.53</c:v>
                </c:pt>
                <c:pt idx="18754">
                  <c:v>1387.54</c:v>
                </c:pt>
                <c:pt idx="18755">
                  <c:v>1387.55</c:v>
                </c:pt>
                <c:pt idx="18756">
                  <c:v>1387.56</c:v>
                </c:pt>
                <c:pt idx="18757">
                  <c:v>1387.57</c:v>
                </c:pt>
                <c:pt idx="18758">
                  <c:v>1387.58</c:v>
                </c:pt>
                <c:pt idx="18759">
                  <c:v>1387.59</c:v>
                </c:pt>
                <c:pt idx="18760">
                  <c:v>1387.6</c:v>
                </c:pt>
                <c:pt idx="18761">
                  <c:v>1387.61</c:v>
                </c:pt>
                <c:pt idx="18762">
                  <c:v>1387.62</c:v>
                </c:pt>
                <c:pt idx="18763">
                  <c:v>1387.63</c:v>
                </c:pt>
                <c:pt idx="18764">
                  <c:v>1387.64</c:v>
                </c:pt>
                <c:pt idx="18765">
                  <c:v>1387.65</c:v>
                </c:pt>
                <c:pt idx="18766">
                  <c:v>1387.66</c:v>
                </c:pt>
                <c:pt idx="18767">
                  <c:v>1387.67</c:v>
                </c:pt>
                <c:pt idx="18768">
                  <c:v>1387.68</c:v>
                </c:pt>
                <c:pt idx="18769">
                  <c:v>1387.69</c:v>
                </c:pt>
                <c:pt idx="18770">
                  <c:v>1387.7</c:v>
                </c:pt>
                <c:pt idx="18771">
                  <c:v>1387.71</c:v>
                </c:pt>
                <c:pt idx="18772">
                  <c:v>1387.72</c:v>
                </c:pt>
                <c:pt idx="18773">
                  <c:v>1387.73</c:v>
                </c:pt>
                <c:pt idx="18774">
                  <c:v>1387.74</c:v>
                </c:pt>
                <c:pt idx="18775">
                  <c:v>1387.75</c:v>
                </c:pt>
                <c:pt idx="18776">
                  <c:v>1387.76</c:v>
                </c:pt>
                <c:pt idx="18777">
                  <c:v>1387.77</c:v>
                </c:pt>
                <c:pt idx="18778">
                  <c:v>1387.78</c:v>
                </c:pt>
                <c:pt idx="18779">
                  <c:v>1387.79</c:v>
                </c:pt>
                <c:pt idx="18780">
                  <c:v>1387.8</c:v>
                </c:pt>
                <c:pt idx="18781">
                  <c:v>1387.81</c:v>
                </c:pt>
                <c:pt idx="18782">
                  <c:v>1387.82</c:v>
                </c:pt>
                <c:pt idx="18783">
                  <c:v>1387.83</c:v>
                </c:pt>
                <c:pt idx="18784">
                  <c:v>1387.84</c:v>
                </c:pt>
                <c:pt idx="18785">
                  <c:v>1387.85</c:v>
                </c:pt>
                <c:pt idx="18786">
                  <c:v>1387.86</c:v>
                </c:pt>
                <c:pt idx="18787">
                  <c:v>1387.87</c:v>
                </c:pt>
                <c:pt idx="18788">
                  <c:v>1387.88</c:v>
                </c:pt>
                <c:pt idx="18789">
                  <c:v>1387.89</c:v>
                </c:pt>
                <c:pt idx="18790">
                  <c:v>1387.9</c:v>
                </c:pt>
                <c:pt idx="18791">
                  <c:v>1387.91</c:v>
                </c:pt>
                <c:pt idx="18792">
                  <c:v>1387.92</c:v>
                </c:pt>
                <c:pt idx="18793">
                  <c:v>1387.93</c:v>
                </c:pt>
                <c:pt idx="18794">
                  <c:v>1387.94</c:v>
                </c:pt>
                <c:pt idx="18795">
                  <c:v>1387.95</c:v>
                </c:pt>
                <c:pt idx="18796">
                  <c:v>1387.96</c:v>
                </c:pt>
                <c:pt idx="18797">
                  <c:v>1387.97</c:v>
                </c:pt>
                <c:pt idx="18798">
                  <c:v>1387.98</c:v>
                </c:pt>
                <c:pt idx="18799">
                  <c:v>1387.99</c:v>
                </c:pt>
                <c:pt idx="18800">
                  <c:v>1388</c:v>
                </c:pt>
                <c:pt idx="18801">
                  <c:v>1388.01</c:v>
                </c:pt>
                <c:pt idx="18802">
                  <c:v>1388.02</c:v>
                </c:pt>
                <c:pt idx="18803">
                  <c:v>1388.03</c:v>
                </c:pt>
                <c:pt idx="18804">
                  <c:v>1388.04</c:v>
                </c:pt>
                <c:pt idx="18805">
                  <c:v>1388.05</c:v>
                </c:pt>
                <c:pt idx="18806">
                  <c:v>1388.06</c:v>
                </c:pt>
                <c:pt idx="18807">
                  <c:v>1388.07</c:v>
                </c:pt>
                <c:pt idx="18808">
                  <c:v>1388.08</c:v>
                </c:pt>
                <c:pt idx="18809">
                  <c:v>1388.09</c:v>
                </c:pt>
                <c:pt idx="18810">
                  <c:v>1388.1</c:v>
                </c:pt>
                <c:pt idx="18811">
                  <c:v>1388.11</c:v>
                </c:pt>
                <c:pt idx="18812">
                  <c:v>1388.12</c:v>
                </c:pt>
                <c:pt idx="18813">
                  <c:v>1388.13</c:v>
                </c:pt>
                <c:pt idx="18814">
                  <c:v>1388.14</c:v>
                </c:pt>
                <c:pt idx="18815">
                  <c:v>1388.15</c:v>
                </c:pt>
                <c:pt idx="18816">
                  <c:v>1388.16</c:v>
                </c:pt>
                <c:pt idx="18817">
                  <c:v>1388.17</c:v>
                </c:pt>
                <c:pt idx="18818">
                  <c:v>1388.18</c:v>
                </c:pt>
                <c:pt idx="18819">
                  <c:v>1388.19</c:v>
                </c:pt>
                <c:pt idx="18820">
                  <c:v>1388.2</c:v>
                </c:pt>
                <c:pt idx="18821">
                  <c:v>1388.21</c:v>
                </c:pt>
                <c:pt idx="18822">
                  <c:v>1388.22</c:v>
                </c:pt>
                <c:pt idx="18823">
                  <c:v>1388.23</c:v>
                </c:pt>
                <c:pt idx="18824">
                  <c:v>1388.24</c:v>
                </c:pt>
                <c:pt idx="18825">
                  <c:v>1388.25</c:v>
                </c:pt>
                <c:pt idx="18826">
                  <c:v>1388.26</c:v>
                </c:pt>
                <c:pt idx="18827">
                  <c:v>1388.27</c:v>
                </c:pt>
                <c:pt idx="18828">
                  <c:v>1388.28</c:v>
                </c:pt>
                <c:pt idx="18829">
                  <c:v>1388.29</c:v>
                </c:pt>
                <c:pt idx="18830">
                  <c:v>1388.3</c:v>
                </c:pt>
                <c:pt idx="18831">
                  <c:v>1388.31</c:v>
                </c:pt>
                <c:pt idx="18832">
                  <c:v>1388.32</c:v>
                </c:pt>
                <c:pt idx="18833">
                  <c:v>1388.33</c:v>
                </c:pt>
                <c:pt idx="18834">
                  <c:v>1388.34</c:v>
                </c:pt>
                <c:pt idx="18835">
                  <c:v>1388.35</c:v>
                </c:pt>
                <c:pt idx="18836">
                  <c:v>1388.36</c:v>
                </c:pt>
                <c:pt idx="18837">
                  <c:v>1388.37</c:v>
                </c:pt>
                <c:pt idx="18838">
                  <c:v>1388.38</c:v>
                </c:pt>
                <c:pt idx="18839">
                  <c:v>1388.39</c:v>
                </c:pt>
                <c:pt idx="18840">
                  <c:v>1388.4</c:v>
                </c:pt>
                <c:pt idx="18841">
                  <c:v>1388.41</c:v>
                </c:pt>
                <c:pt idx="18842">
                  <c:v>1388.42</c:v>
                </c:pt>
                <c:pt idx="18843">
                  <c:v>1388.43</c:v>
                </c:pt>
                <c:pt idx="18844">
                  <c:v>1388.44</c:v>
                </c:pt>
                <c:pt idx="18845">
                  <c:v>1388.45</c:v>
                </c:pt>
                <c:pt idx="18846">
                  <c:v>1388.46</c:v>
                </c:pt>
                <c:pt idx="18847">
                  <c:v>1388.47</c:v>
                </c:pt>
                <c:pt idx="18848">
                  <c:v>1388.48</c:v>
                </c:pt>
                <c:pt idx="18849">
                  <c:v>1388.49</c:v>
                </c:pt>
                <c:pt idx="18850">
                  <c:v>1388.5</c:v>
                </c:pt>
                <c:pt idx="18851">
                  <c:v>1388.51</c:v>
                </c:pt>
                <c:pt idx="18852">
                  <c:v>1388.52</c:v>
                </c:pt>
                <c:pt idx="18853">
                  <c:v>1388.53</c:v>
                </c:pt>
                <c:pt idx="18854">
                  <c:v>1388.54</c:v>
                </c:pt>
                <c:pt idx="18855">
                  <c:v>1388.55</c:v>
                </c:pt>
                <c:pt idx="18856">
                  <c:v>1388.56</c:v>
                </c:pt>
                <c:pt idx="18857">
                  <c:v>1388.57</c:v>
                </c:pt>
                <c:pt idx="18858">
                  <c:v>1388.58</c:v>
                </c:pt>
                <c:pt idx="18859">
                  <c:v>1388.59</c:v>
                </c:pt>
                <c:pt idx="18860">
                  <c:v>1388.6</c:v>
                </c:pt>
                <c:pt idx="18861">
                  <c:v>1388.61</c:v>
                </c:pt>
                <c:pt idx="18862">
                  <c:v>1388.62</c:v>
                </c:pt>
                <c:pt idx="18863">
                  <c:v>1388.63</c:v>
                </c:pt>
                <c:pt idx="18864">
                  <c:v>1388.64</c:v>
                </c:pt>
                <c:pt idx="18865">
                  <c:v>1388.65</c:v>
                </c:pt>
                <c:pt idx="18866">
                  <c:v>1388.66</c:v>
                </c:pt>
                <c:pt idx="18867">
                  <c:v>1388.67</c:v>
                </c:pt>
                <c:pt idx="18868">
                  <c:v>1388.68</c:v>
                </c:pt>
                <c:pt idx="18869">
                  <c:v>1388.69</c:v>
                </c:pt>
                <c:pt idx="18870">
                  <c:v>1388.7</c:v>
                </c:pt>
                <c:pt idx="18871">
                  <c:v>1388.71</c:v>
                </c:pt>
                <c:pt idx="18872">
                  <c:v>1388.72</c:v>
                </c:pt>
                <c:pt idx="18873">
                  <c:v>1388.73</c:v>
                </c:pt>
                <c:pt idx="18874">
                  <c:v>1388.74</c:v>
                </c:pt>
                <c:pt idx="18875">
                  <c:v>1388.75</c:v>
                </c:pt>
                <c:pt idx="18876">
                  <c:v>1388.76</c:v>
                </c:pt>
                <c:pt idx="18877">
                  <c:v>1388.77</c:v>
                </c:pt>
                <c:pt idx="18878">
                  <c:v>1388.78</c:v>
                </c:pt>
                <c:pt idx="18879">
                  <c:v>1388.79</c:v>
                </c:pt>
                <c:pt idx="18880">
                  <c:v>1388.8</c:v>
                </c:pt>
                <c:pt idx="18881">
                  <c:v>1388.81</c:v>
                </c:pt>
                <c:pt idx="18882">
                  <c:v>1388.82</c:v>
                </c:pt>
                <c:pt idx="18883">
                  <c:v>1388.83</c:v>
                </c:pt>
                <c:pt idx="18884">
                  <c:v>1388.84</c:v>
                </c:pt>
                <c:pt idx="18885">
                  <c:v>1388.85</c:v>
                </c:pt>
                <c:pt idx="18886">
                  <c:v>1388.86</c:v>
                </c:pt>
                <c:pt idx="18887">
                  <c:v>1388.87</c:v>
                </c:pt>
                <c:pt idx="18888">
                  <c:v>1388.88</c:v>
                </c:pt>
                <c:pt idx="18889">
                  <c:v>1388.89</c:v>
                </c:pt>
                <c:pt idx="18890">
                  <c:v>1388.9</c:v>
                </c:pt>
                <c:pt idx="18891">
                  <c:v>1388.91</c:v>
                </c:pt>
                <c:pt idx="18892">
                  <c:v>1388.92</c:v>
                </c:pt>
                <c:pt idx="18893">
                  <c:v>1388.93</c:v>
                </c:pt>
                <c:pt idx="18894">
                  <c:v>1388.94</c:v>
                </c:pt>
                <c:pt idx="18895">
                  <c:v>1388.95</c:v>
                </c:pt>
                <c:pt idx="18896">
                  <c:v>1388.96</c:v>
                </c:pt>
                <c:pt idx="18897">
                  <c:v>1388.97</c:v>
                </c:pt>
                <c:pt idx="18898">
                  <c:v>1388.98</c:v>
                </c:pt>
                <c:pt idx="18899">
                  <c:v>1388.99</c:v>
                </c:pt>
                <c:pt idx="18900">
                  <c:v>1389</c:v>
                </c:pt>
                <c:pt idx="18901">
                  <c:v>1389.01</c:v>
                </c:pt>
                <c:pt idx="18902">
                  <c:v>1389.02</c:v>
                </c:pt>
                <c:pt idx="18903">
                  <c:v>1389.03</c:v>
                </c:pt>
                <c:pt idx="18904">
                  <c:v>1389.04</c:v>
                </c:pt>
                <c:pt idx="18905">
                  <c:v>1389.05</c:v>
                </c:pt>
                <c:pt idx="18906">
                  <c:v>1389.06</c:v>
                </c:pt>
                <c:pt idx="18907">
                  <c:v>1389.07</c:v>
                </c:pt>
                <c:pt idx="18908">
                  <c:v>1389.08</c:v>
                </c:pt>
                <c:pt idx="18909">
                  <c:v>1389.09</c:v>
                </c:pt>
                <c:pt idx="18910">
                  <c:v>1389.1</c:v>
                </c:pt>
                <c:pt idx="18911">
                  <c:v>1389.11</c:v>
                </c:pt>
                <c:pt idx="18912">
                  <c:v>1389.12</c:v>
                </c:pt>
                <c:pt idx="18913">
                  <c:v>1389.13</c:v>
                </c:pt>
                <c:pt idx="18914">
                  <c:v>1389.14</c:v>
                </c:pt>
                <c:pt idx="18915">
                  <c:v>1389.15</c:v>
                </c:pt>
                <c:pt idx="18916">
                  <c:v>1389.16</c:v>
                </c:pt>
                <c:pt idx="18917">
                  <c:v>1389.17</c:v>
                </c:pt>
                <c:pt idx="18918">
                  <c:v>1389.18</c:v>
                </c:pt>
                <c:pt idx="18919">
                  <c:v>1389.19</c:v>
                </c:pt>
                <c:pt idx="18920">
                  <c:v>1389.2</c:v>
                </c:pt>
                <c:pt idx="18921">
                  <c:v>1389.21</c:v>
                </c:pt>
                <c:pt idx="18922">
                  <c:v>1389.22</c:v>
                </c:pt>
                <c:pt idx="18923">
                  <c:v>1389.23</c:v>
                </c:pt>
                <c:pt idx="18924">
                  <c:v>1389.24</c:v>
                </c:pt>
                <c:pt idx="18925">
                  <c:v>1389.25</c:v>
                </c:pt>
                <c:pt idx="18926">
                  <c:v>1389.26</c:v>
                </c:pt>
                <c:pt idx="18927">
                  <c:v>1389.27</c:v>
                </c:pt>
                <c:pt idx="18928">
                  <c:v>1389.28</c:v>
                </c:pt>
                <c:pt idx="18929">
                  <c:v>1389.29</c:v>
                </c:pt>
                <c:pt idx="18930">
                  <c:v>1389.3</c:v>
                </c:pt>
                <c:pt idx="18931">
                  <c:v>1389.31</c:v>
                </c:pt>
                <c:pt idx="18932">
                  <c:v>1389.32</c:v>
                </c:pt>
                <c:pt idx="18933">
                  <c:v>1389.33</c:v>
                </c:pt>
                <c:pt idx="18934">
                  <c:v>1389.34</c:v>
                </c:pt>
                <c:pt idx="18935">
                  <c:v>1389.35</c:v>
                </c:pt>
                <c:pt idx="18936">
                  <c:v>1389.36</c:v>
                </c:pt>
                <c:pt idx="18937">
                  <c:v>1389.37</c:v>
                </c:pt>
                <c:pt idx="18938">
                  <c:v>1389.38</c:v>
                </c:pt>
                <c:pt idx="18939">
                  <c:v>1389.39</c:v>
                </c:pt>
                <c:pt idx="18940">
                  <c:v>1389.4</c:v>
                </c:pt>
                <c:pt idx="18941">
                  <c:v>1389.41</c:v>
                </c:pt>
                <c:pt idx="18942">
                  <c:v>1389.42</c:v>
                </c:pt>
                <c:pt idx="18943">
                  <c:v>1389.43</c:v>
                </c:pt>
                <c:pt idx="18944">
                  <c:v>1389.44</c:v>
                </c:pt>
                <c:pt idx="18945">
                  <c:v>1389.45</c:v>
                </c:pt>
                <c:pt idx="18946">
                  <c:v>1389.46</c:v>
                </c:pt>
                <c:pt idx="18947">
                  <c:v>1389.47</c:v>
                </c:pt>
                <c:pt idx="18948">
                  <c:v>1389.48</c:v>
                </c:pt>
                <c:pt idx="18949">
                  <c:v>1389.49</c:v>
                </c:pt>
                <c:pt idx="18950">
                  <c:v>1389.5</c:v>
                </c:pt>
                <c:pt idx="18951">
                  <c:v>1389.51</c:v>
                </c:pt>
                <c:pt idx="18952">
                  <c:v>1389.52</c:v>
                </c:pt>
                <c:pt idx="18953">
                  <c:v>1389.53</c:v>
                </c:pt>
                <c:pt idx="18954">
                  <c:v>1389.54</c:v>
                </c:pt>
                <c:pt idx="18955">
                  <c:v>1389.55</c:v>
                </c:pt>
                <c:pt idx="18956">
                  <c:v>1389.56</c:v>
                </c:pt>
                <c:pt idx="18957">
                  <c:v>1389.57</c:v>
                </c:pt>
                <c:pt idx="18958">
                  <c:v>1389.58</c:v>
                </c:pt>
                <c:pt idx="18959">
                  <c:v>1389.59</c:v>
                </c:pt>
                <c:pt idx="18960">
                  <c:v>1389.6</c:v>
                </c:pt>
                <c:pt idx="18961">
                  <c:v>1389.61</c:v>
                </c:pt>
                <c:pt idx="18962">
                  <c:v>1389.62</c:v>
                </c:pt>
                <c:pt idx="18963">
                  <c:v>1389.63</c:v>
                </c:pt>
                <c:pt idx="18964">
                  <c:v>1389.64</c:v>
                </c:pt>
                <c:pt idx="18965">
                  <c:v>1389.65</c:v>
                </c:pt>
                <c:pt idx="18966">
                  <c:v>1389.66</c:v>
                </c:pt>
                <c:pt idx="18967">
                  <c:v>1389.67</c:v>
                </c:pt>
                <c:pt idx="18968">
                  <c:v>1389.68</c:v>
                </c:pt>
                <c:pt idx="18969">
                  <c:v>1389.69</c:v>
                </c:pt>
                <c:pt idx="18970">
                  <c:v>1389.7</c:v>
                </c:pt>
                <c:pt idx="18971">
                  <c:v>1389.71</c:v>
                </c:pt>
                <c:pt idx="18972">
                  <c:v>1389.72</c:v>
                </c:pt>
                <c:pt idx="18973">
                  <c:v>1389.73</c:v>
                </c:pt>
                <c:pt idx="18974">
                  <c:v>1389.74</c:v>
                </c:pt>
                <c:pt idx="18975">
                  <c:v>1389.75</c:v>
                </c:pt>
                <c:pt idx="18976">
                  <c:v>1389.76</c:v>
                </c:pt>
                <c:pt idx="18977">
                  <c:v>1389.77</c:v>
                </c:pt>
                <c:pt idx="18978">
                  <c:v>1389.78</c:v>
                </c:pt>
                <c:pt idx="18979">
                  <c:v>1389.79</c:v>
                </c:pt>
                <c:pt idx="18980">
                  <c:v>1389.8</c:v>
                </c:pt>
                <c:pt idx="18981">
                  <c:v>1389.81</c:v>
                </c:pt>
                <c:pt idx="18982">
                  <c:v>1389.82</c:v>
                </c:pt>
                <c:pt idx="18983">
                  <c:v>1389.83</c:v>
                </c:pt>
                <c:pt idx="18984">
                  <c:v>1389.84</c:v>
                </c:pt>
                <c:pt idx="18985">
                  <c:v>1389.85</c:v>
                </c:pt>
                <c:pt idx="18986">
                  <c:v>1389.86</c:v>
                </c:pt>
                <c:pt idx="18987">
                  <c:v>1389.87</c:v>
                </c:pt>
                <c:pt idx="18988">
                  <c:v>1389.88</c:v>
                </c:pt>
                <c:pt idx="18989">
                  <c:v>1389.89</c:v>
                </c:pt>
                <c:pt idx="18990">
                  <c:v>1389.9</c:v>
                </c:pt>
                <c:pt idx="18991">
                  <c:v>1389.91</c:v>
                </c:pt>
                <c:pt idx="18992">
                  <c:v>1389.92</c:v>
                </c:pt>
                <c:pt idx="18993">
                  <c:v>1389.93</c:v>
                </c:pt>
                <c:pt idx="18994">
                  <c:v>1389.94</c:v>
                </c:pt>
                <c:pt idx="18995">
                  <c:v>1389.95</c:v>
                </c:pt>
                <c:pt idx="18996">
                  <c:v>1389.96</c:v>
                </c:pt>
                <c:pt idx="18997">
                  <c:v>1389.97</c:v>
                </c:pt>
                <c:pt idx="18998">
                  <c:v>1389.98</c:v>
                </c:pt>
                <c:pt idx="18999">
                  <c:v>1389.99</c:v>
                </c:pt>
                <c:pt idx="19000">
                  <c:v>1390</c:v>
                </c:pt>
                <c:pt idx="19001">
                  <c:v>1390.01</c:v>
                </c:pt>
                <c:pt idx="19002">
                  <c:v>1390.02</c:v>
                </c:pt>
                <c:pt idx="19003">
                  <c:v>1390.03</c:v>
                </c:pt>
                <c:pt idx="19004">
                  <c:v>1390.04</c:v>
                </c:pt>
                <c:pt idx="19005">
                  <c:v>1390.05</c:v>
                </c:pt>
                <c:pt idx="19006">
                  <c:v>1390.06</c:v>
                </c:pt>
                <c:pt idx="19007">
                  <c:v>1390.07</c:v>
                </c:pt>
                <c:pt idx="19008">
                  <c:v>1390.08</c:v>
                </c:pt>
                <c:pt idx="19009">
                  <c:v>1390.09</c:v>
                </c:pt>
                <c:pt idx="19010">
                  <c:v>1390.1</c:v>
                </c:pt>
                <c:pt idx="19011">
                  <c:v>1390.11</c:v>
                </c:pt>
                <c:pt idx="19012">
                  <c:v>1390.12</c:v>
                </c:pt>
                <c:pt idx="19013">
                  <c:v>1390.13</c:v>
                </c:pt>
                <c:pt idx="19014">
                  <c:v>1390.14</c:v>
                </c:pt>
                <c:pt idx="19015">
                  <c:v>1390.15</c:v>
                </c:pt>
                <c:pt idx="19016">
                  <c:v>1390.16</c:v>
                </c:pt>
                <c:pt idx="19017">
                  <c:v>1390.17</c:v>
                </c:pt>
                <c:pt idx="19018">
                  <c:v>1390.18</c:v>
                </c:pt>
                <c:pt idx="19019">
                  <c:v>1390.19</c:v>
                </c:pt>
                <c:pt idx="19020">
                  <c:v>1390.2</c:v>
                </c:pt>
                <c:pt idx="19021">
                  <c:v>1390.21</c:v>
                </c:pt>
                <c:pt idx="19022">
                  <c:v>1390.22</c:v>
                </c:pt>
                <c:pt idx="19023">
                  <c:v>1390.23</c:v>
                </c:pt>
                <c:pt idx="19024">
                  <c:v>1390.24</c:v>
                </c:pt>
                <c:pt idx="19025">
                  <c:v>1390.25</c:v>
                </c:pt>
                <c:pt idx="19026">
                  <c:v>1390.26</c:v>
                </c:pt>
                <c:pt idx="19027">
                  <c:v>1390.27</c:v>
                </c:pt>
                <c:pt idx="19028">
                  <c:v>1390.28</c:v>
                </c:pt>
                <c:pt idx="19029">
                  <c:v>1390.29</c:v>
                </c:pt>
                <c:pt idx="19030">
                  <c:v>1390.3</c:v>
                </c:pt>
                <c:pt idx="19031">
                  <c:v>1390.31</c:v>
                </c:pt>
                <c:pt idx="19032">
                  <c:v>1390.32</c:v>
                </c:pt>
                <c:pt idx="19033">
                  <c:v>1390.33</c:v>
                </c:pt>
                <c:pt idx="19034">
                  <c:v>1390.34</c:v>
                </c:pt>
                <c:pt idx="19035">
                  <c:v>1390.35</c:v>
                </c:pt>
                <c:pt idx="19036">
                  <c:v>1390.36</c:v>
                </c:pt>
                <c:pt idx="19037">
                  <c:v>1390.37</c:v>
                </c:pt>
                <c:pt idx="19038">
                  <c:v>1390.38</c:v>
                </c:pt>
                <c:pt idx="19039">
                  <c:v>1390.39</c:v>
                </c:pt>
                <c:pt idx="19040">
                  <c:v>1390.4</c:v>
                </c:pt>
                <c:pt idx="19041">
                  <c:v>1390.41</c:v>
                </c:pt>
                <c:pt idx="19042">
                  <c:v>1390.42</c:v>
                </c:pt>
                <c:pt idx="19043">
                  <c:v>1390.43</c:v>
                </c:pt>
                <c:pt idx="19044">
                  <c:v>1390.44</c:v>
                </c:pt>
                <c:pt idx="19045">
                  <c:v>1390.45</c:v>
                </c:pt>
                <c:pt idx="19046">
                  <c:v>1390.46</c:v>
                </c:pt>
                <c:pt idx="19047">
                  <c:v>1390.47</c:v>
                </c:pt>
                <c:pt idx="19048">
                  <c:v>1390.48</c:v>
                </c:pt>
                <c:pt idx="19049">
                  <c:v>1390.49</c:v>
                </c:pt>
                <c:pt idx="19050">
                  <c:v>1390.5</c:v>
                </c:pt>
                <c:pt idx="19051">
                  <c:v>1390.51</c:v>
                </c:pt>
                <c:pt idx="19052">
                  <c:v>1390.52</c:v>
                </c:pt>
                <c:pt idx="19053">
                  <c:v>1390.53</c:v>
                </c:pt>
                <c:pt idx="19054">
                  <c:v>1390.54</c:v>
                </c:pt>
                <c:pt idx="19055">
                  <c:v>1390.55</c:v>
                </c:pt>
                <c:pt idx="19056">
                  <c:v>1390.56</c:v>
                </c:pt>
                <c:pt idx="19057">
                  <c:v>1390.57</c:v>
                </c:pt>
                <c:pt idx="19058">
                  <c:v>1390.58</c:v>
                </c:pt>
                <c:pt idx="19059">
                  <c:v>1390.59</c:v>
                </c:pt>
                <c:pt idx="19060">
                  <c:v>1390.6</c:v>
                </c:pt>
                <c:pt idx="19061">
                  <c:v>1390.61</c:v>
                </c:pt>
                <c:pt idx="19062">
                  <c:v>1390.62</c:v>
                </c:pt>
                <c:pt idx="19063">
                  <c:v>1390.63</c:v>
                </c:pt>
                <c:pt idx="19064">
                  <c:v>1390.64</c:v>
                </c:pt>
                <c:pt idx="19065">
                  <c:v>1390.65</c:v>
                </c:pt>
                <c:pt idx="19066">
                  <c:v>1390.66</c:v>
                </c:pt>
                <c:pt idx="19067">
                  <c:v>1390.67</c:v>
                </c:pt>
                <c:pt idx="19068">
                  <c:v>1390.68</c:v>
                </c:pt>
                <c:pt idx="19069">
                  <c:v>1390.69</c:v>
                </c:pt>
                <c:pt idx="19070">
                  <c:v>1390.7</c:v>
                </c:pt>
                <c:pt idx="19071">
                  <c:v>1390.71</c:v>
                </c:pt>
                <c:pt idx="19072">
                  <c:v>1390.72</c:v>
                </c:pt>
                <c:pt idx="19073">
                  <c:v>1390.73</c:v>
                </c:pt>
                <c:pt idx="19074">
                  <c:v>1390.74</c:v>
                </c:pt>
                <c:pt idx="19075">
                  <c:v>1390.75</c:v>
                </c:pt>
                <c:pt idx="19076">
                  <c:v>1390.76</c:v>
                </c:pt>
                <c:pt idx="19077">
                  <c:v>1390.77</c:v>
                </c:pt>
                <c:pt idx="19078">
                  <c:v>1390.78</c:v>
                </c:pt>
                <c:pt idx="19079">
                  <c:v>1390.79</c:v>
                </c:pt>
                <c:pt idx="19080">
                  <c:v>1390.8</c:v>
                </c:pt>
                <c:pt idx="19081">
                  <c:v>1390.81</c:v>
                </c:pt>
                <c:pt idx="19082">
                  <c:v>1390.82</c:v>
                </c:pt>
                <c:pt idx="19083">
                  <c:v>1390.83</c:v>
                </c:pt>
                <c:pt idx="19084">
                  <c:v>1390.84</c:v>
                </c:pt>
                <c:pt idx="19085">
                  <c:v>1390.85</c:v>
                </c:pt>
                <c:pt idx="19086">
                  <c:v>1390.86</c:v>
                </c:pt>
                <c:pt idx="19087">
                  <c:v>1390.87</c:v>
                </c:pt>
                <c:pt idx="19088">
                  <c:v>1390.88</c:v>
                </c:pt>
                <c:pt idx="19089">
                  <c:v>1390.89</c:v>
                </c:pt>
                <c:pt idx="19090">
                  <c:v>1390.9</c:v>
                </c:pt>
                <c:pt idx="19091">
                  <c:v>1390.91</c:v>
                </c:pt>
                <c:pt idx="19092">
                  <c:v>1390.92</c:v>
                </c:pt>
                <c:pt idx="19093">
                  <c:v>1390.93</c:v>
                </c:pt>
                <c:pt idx="19094">
                  <c:v>1390.94</c:v>
                </c:pt>
                <c:pt idx="19095">
                  <c:v>1390.95</c:v>
                </c:pt>
                <c:pt idx="19096">
                  <c:v>1390.96</c:v>
                </c:pt>
                <c:pt idx="19097">
                  <c:v>1390.97</c:v>
                </c:pt>
                <c:pt idx="19098">
                  <c:v>1390.98</c:v>
                </c:pt>
                <c:pt idx="19099">
                  <c:v>1390.99</c:v>
                </c:pt>
                <c:pt idx="19100">
                  <c:v>1391</c:v>
                </c:pt>
                <c:pt idx="19101">
                  <c:v>1391.01</c:v>
                </c:pt>
                <c:pt idx="19102">
                  <c:v>1391.02</c:v>
                </c:pt>
                <c:pt idx="19103">
                  <c:v>1391.03</c:v>
                </c:pt>
                <c:pt idx="19104">
                  <c:v>1391.04</c:v>
                </c:pt>
                <c:pt idx="19105">
                  <c:v>1391.05</c:v>
                </c:pt>
                <c:pt idx="19106">
                  <c:v>1391.06</c:v>
                </c:pt>
                <c:pt idx="19107">
                  <c:v>1391.07</c:v>
                </c:pt>
                <c:pt idx="19108">
                  <c:v>1391.08</c:v>
                </c:pt>
                <c:pt idx="19109">
                  <c:v>1391.09</c:v>
                </c:pt>
                <c:pt idx="19110">
                  <c:v>1391.1</c:v>
                </c:pt>
                <c:pt idx="19111">
                  <c:v>1391.11</c:v>
                </c:pt>
                <c:pt idx="19112">
                  <c:v>1391.12</c:v>
                </c:pt>
                <c:pt idx="19113">
                  <c:v>1391.13</c:v>
                </c:pt>
                <c:pt idx="19114">
                  <c:v>1391.14</c:v>
                </c:pt>
                <c:pt idx="19115">
                  <c:v>1391.15</c:v>
                </c:pt>
                <c:pt idx="19116">
                  <c:v>1391.16</c:v>
                </c:pt>
                <c:pt idx="19117">
                  <c:v>1391.17</c:v>
                </c:pt>
                <c:pt idx="19118">
                  <c:v>1391.18</c:v>
                </c:pt>
                <c:pt idx="19119">
                  <c:v>1391.19</c:v>
                </c:pt>
                <c:pt idx="19120">
                  <c:v>1391.2</c:v>
                </c:pt>
                <c:pt idx="19121">
                  <c:v>1391.21</c:v>
                </c:pt>
                <c:pt idx="19122">
                  <c:v>1391.22</c:v>
                </c:pt>
                <c:pt idx="19123">
                  <c:v>1391.23</c:v>
                </c:pt>
                <c:pt idx="19124">
                  <c:v>1391.24</c:v>
                </c:pt>
                <c:pt idx="19125">
                  <c:v>1391.25</c:v>
                </c:pt>
                <c:pt idx="19126">
                  <c:v>1391.26</c:v>
                </c:pt>
                <c:pt idx="19127">
                  <c:v>1391.27</c:v>
                </c:pt>
                <c:pt idx="19128">
                  <c:v>1391.28</c:v>
                </c:pt>
                <c:pt idx="19129">
                  <c:v>1391.29</c:v>
                </c:pt>
                <c:pt idx="19130">
                  <c:v>1391.3</c:v>
                </c:pt>
                <c:pt idx="19131">
                  <c:v>1391.31</c:v>
                </c:pt>
                <c:pt idx="19132">
                  <c:v>1391.32</c:v>
                </c:pt>
                <c:pt idx="19133">
                  <c:v>1391.33</c:v>
                </c:pt>
                <c:pt idx="19134">
                  <c:v>1391.34</c:v>
                </c:pt>
                <c:pt idx="19135">
                  <c:v>1391.35</c:v>
                </c:pt>
                <c:pt idx="19136">
                  <c:v>1391.36</c:v>
                </c:pt>
                <c:pt idx="19137">
                  <c:v>1391.37</c:v>
                </c:pt>
                <c:pt idx="19138">
                  <c:v>1391.38</c:v>
                </c:pt>
                <c:pt idx="19139">
                  <c:v>1391.39</c:v>
                </c:pt>
                <c:pt idx="19140">
                  <c:v>1391.4</c:v>
                </c:pt>
                <c:pt idx="19141">
                  <c:v>1391.41</c:v>
                </c:pt>
                <c:pt idx="19142">
                  <c:v>1391.42</c:v>
                </c:pt>
                <c:pt idx="19143">
                  <c:v>1391.43</c:v>
                </c:pt>
                <c:pt idx="19144">
                  <c:v>1391.44</c:v>
                </c:pt>
                <c:pt idx="19145">
                  <c:v>1391.45</c:v>
                </c:pt>
                <c:pt idx="19146">
                  <c:v>1391.46</c:v>
                </c:pt>
                <c:pt idx="19147">
                  <c:v>1391.47</c:v>
                </c:pt>
                <c:pt idx="19148">
                  <c:v>1391.48</c:v>
                </c:pt>
                <c:pt idx="19149">
                  <c:v>1391.49</c:v>
                </c:pt>
                <c:pt idx="19150">
                  <c:v>1391.5</c:v>
                </c:pt>
                <c:pt idx="19151">
                  <c:v>1391.51</c:v>
                </c:pt>
                <c:pt idx="19152">
                  <c:v>1391.52</c:v>
                </c:pt>
                <c:pt idx="19153">
                  <c:v>1391.53</c:v>
                </c:pt>
                <c:pt idx="19154">
                  <c:v>1391.54</c:v>
                </c:pt>
                <c:pt idx="19155">
                  <c:v>1391.55</c:v>
                </c:pt>
                <c:pt idx="19156">
                  <c:v>1391.56</c:v>
                </c:pt>
                <c:pt idx="19157">
                  <c:v>1391.57</c:v>
                </c:pt>
                <c:pt idx="19158">
                  <c:v>1391.58</c:v>
                </c:pt>
                <c:pt idx="19159">
                  <c:v>1391.59</c:v>
                </c:pt>
                <c:pt idx="19160">
                  <c:v>1391.6</c:v>
                </c:pt>
                <c:pt idx="19161">
                  <c:v>1391.61</c:v>
                </c:pt>
                <c:pt idx="19162">
                  <c:v>1391.62</c:v>
                </c:pt>
                <c:pt idx="19163">
                  <c:v>1391.63</c:v>
                </c:pt>
                <c:pt idx="19164">
                  <c:v>1391.64</c:v>
                </c:pt>
                <c:pt idx="19165">
                  <c:v>1391.65</c:v>
                </c:pt>
                <c:pt idx="19166">
                  <c:v>1391.66</c:v>
                </c:pt>
                <c:pt idx="19167">
                  <c:v>1391.67</c:v>
                </c:pt>
                <c:pt idx="19168">
                  <c:v>1391.68</c:v>
                </c:pt>
                <c:pt idx="19169">
                  <c:v>1391.69</c:v>
                </c:pt>
                <c:pt idx="19170">
                  <c:v>1391.7</c:v>
                </c:pt>
                <c:pt idx="19171">
                  <c:v>1391.71</c:v>
                </c:pt>
                <c:pt idx="19172">
                  <c:v>1391.72</c:v>
                </c:pt>
                <c:pt idx="19173">
                  <c:v>1391.73</c:v>
                </c:pt>
                <c:pt idx="19174">
                  <c:v>1391.74</c:v>
                </c:pt>
                <c:pt idx="19175">
                  <c:v>1391.75</c:v>
                </c:pt>
                <c:pt idx="19176">
                  <c:v>1391.76</c:v>
                </c:pt>
                <c:pt idx="19177">
                  <c:v>1391.77</c:v>
                </c:pt>
                <c:pt idx="19178">
                  <c:v>1391.78</c:v>
                </c:pt>
                <c:pt idx="19179">
                  <c:v>1391.79</c:v>
                </c:pt>
                <c:pt idx="19180">
                  <c:v>1391.8</c:v>
                </c:pt>
                <c:pt idx="19181">
                  <c:v>1391.81</c:v>
                </c:pt>
                <c:pt idx="19182">
                  <c:v>1391.82</c:v>
                </c:pt>
                <c:pt idx="19183">
                  <c:v>1391.83</c:v>
                </c:pt>
                <c:pt idx="19184">
                  <c:v>1391.84</c:v>
                </c:pt>
                <c:pt idx="19185">
                  <c:v>1391.85</c:v>
                </c:pt>
                <c:pt idx="19186">
                  <c:v>1391.86</c:v>
                </c:pt>
                <c:pt idx="19187">
                  <c:v>1391.87</c:v>
                </c:pt>
                <c:pt idx="19188">
                  <c:v>1391.88</c:v>
                </c:pt>
                <c:pt idx="19189">
                  <c:v>1391.89</c:v>
                </c:pt>
                <c:pt idx="19190">
                  <c:v>1391.9</c:v>
                </c:pt>
                <c:pt idx="19191">
                  <c:v>1391.91</c:v>
                </c:pt>
                <c:pt idx="19192">
                  <c:v>1391.92</c:v>
                </c:pt>
                <c:pt idx="19193">
                  <c:v>1391.93</c:v>
                </c:pt>
                <c:pt idx="19194">
                  <c:v>1391.94</c:v>
                </c:pt>
                <c:pt idx="19195">
                  <c:v>1391.95</c:v>
                </c:pt>
                <c:pt idx="19196">
                  <c:v>1391.96</c:v>
                </c:pt>
                <c:pt idx="19197">
                  <c:v>1391.97</c:v>
                </c:pt>
                <c:pt idx="19198">
                  <c:v>1391.98</c:v>
                </c:pt>
                <c:pt idx="19199">
                  <c:v>1391.99</c:v>
                </c:pt>
                <c:pt idx="19200">
                  <c:v>1392</c:v>
                </c:pt>
                <c:pt idx="19201">
                  <c:v>1392.01</c:v>
                </c:pt>
                <c:pt idx="19202">
                  <c:v>1392.02</c:v>
                </c:pt>
                <c:pt idx="19203">
                  <c:v>1392.03</c:v>
                </c:pt>
                <c:pt idx="19204">
                  <c:v>1392.04</c:v>
                </c:pt>
                <c:pt idx="19205">
                  <c:v>1392.05</c:v>
                </c:pt>
                <c:pt idx="19206">
                  <c:v>1392.06</c:v>
                </c:pt>
                <c:pt idx="19207">
                  <c:v>1392.07</c:v>
                </c:pt>
                <c:pt idx="19208">
                  <c:v>1392.08</c:v>
                </c:pt>
                <c:pt idx="19209">
                  <c:v>1392.09</c:v>
                </c:pt>
                <c:pt idx="19210">
                  <c:v>1392.1</c:v>
                </c:pt>
                <c:pt idx="19211">
                  <c:v>1392.11</c:v>
                </c:pt>
                <c:pt idx="19212">
                  <c:v>1392.12</c:v>
                </c:pt>
                <c:pt idx="19213">
                  <c:v>1392.13</c:v>
                </c:pt>
                <c:pt idx="19214">
                  <c:v>1392.14</c:v>
                </c:pt>
                <c:pt idx="19215">
                  <c:v>1392.15</c:v>
                </c:pt>
                <c:pt idx="19216">
                  <c:v>1392.16</c:v>
                </c:pt>
                <c:pt idx="19217">
                  <c:v>1392.17</c:v>
                </c:pt>
                <c:pt idx="19218">
                  <c:v>1392.18</c:v>
                </c:pt>
                <c:pt idx="19219">
                  <c:v>1392.19</c:v>
                </c:pt>
                <c:pt idx="19220">
                  <c:v>1392.2</c:v>
                </c:pt>
                <c:pt idx="19221">
                  <c:v>1392.21</c:v>
                </c:pt>
                <c:pt idx="19222">
                  <c:v>1392.22</c:v>
                </c:pt>
                <c:pt idx="19223">
                  <c:v>1392.23</c:v>
                </c:pt>
                <c:pt idx="19224">
                  <c:v>1392.24</c:v>
                </c:pt>
                <c:pt idx="19225">
                  <c:v>1392.25</c:v>
                </c:pt>
                <c:pt idx="19226">
                  <c:v>1392.26</c:v>
                </c:pt>
                <c:pt idx="19227">
                  <c:v>1392.27</c:v>
                </c:pt>
                <c:pt idx="19228">
                  <c:v>1392.28</c:v>
                </c:pt>
                <c:pt idx="19229">
                  <c:v>1392.29</c:v>
                </c:pt>
                <c:pt idx="19230">
                  <c:v>1392.3</c:v>
                </c:pt>
                <c:pt idx="19231">
                  <c:v>1392.31</c:v>
                </c:pt>
                <c:pt idx="19232">
                  <c:v>1392.32</c:v>
                </c:pt>
                <c:pt idx="19233">
                  <c:v>1392.33</c:v>
                </c:pt>
                <c:pt idx="19234">
                  <c:v>1392.34</c:v>
                </c:pt>
                <c:pt idx="19235">
                  <c:v>1392.35</c:v>
                </c:pt>
                <c:pt idx="19236">
                  <c:v>1392.36</c:v>
                </c:pt>
                <c:pt idx="19237">
                  <c:v>1392.37</c:v>
                </c:pt>
                <c:pt idx="19238">
                  <c:v>1392.38</c:v>
                </c:pt>
                <c:pt idx="19239">
                  <c:v>1392.39</c:v>
                </c:pt>
                <c:pt idx="19240">
                  <c:v>1392.4</c:v>
                </c:pt>
                <c:pt idx="19241">
                  <c:v>1392.41</c:v>
                </c:pt>
                <c:pt idx="19242">
                  <c:v>1392.42</c:v>
                </c:pt>
                <c:pt idx="19243">
                  <c:v>1392.43</c:v>
                </c:pt>
                <c:pt idx="19244">
                  <c:v>1392.44</c:v>
                </c:pt>
                <c:pt idx="19245">
                  <c:v>1392.45</c:v>
                </c:pt>
                <c:pt idx="19246">
                  <c:v>1392.46</c:v>
                </c:pt>
                <c:pt idx="19247">
                  <c:v>1392.47</c:v>
                </c:pt>
                <c:pt idx="19248">
                  <c:v>1392.48</c:v>
                </c:pt>
                <c:pt idx="19249">
                  <c:v>1392.49</c:v>
                </c:pt>
                <c:pt idx="19250">
                  <c:v>1392.5</c:v>
                </c:pt>
                <c:pt idx="19251">
                  <c:v>1392.51</c:v>
                </c:pt>
                <c:pt idx="19252">
                  <c:v>1392.52</c:v>
                </c:pt>
                <c:pt idx="19253">
                  <c:v>1392.53</c:v>
                </c:pt>
                <c:pt idx="19254">
                  <c:v>1392.54</c:v>
                </c:pt>
                <c:pt idx="19255">
                  <c:v>1392.55</c:v>
                </c:pt>
                <c:pt idx="19256">
                  <c:v>1392.56</c:v>
                </c:pt>
                <c:pt idx="19257">
                  <c:v>1392.57</c:v>
                </c:pt>
                <c:pt idx="19258">
                  <c:v>1392.58</c:v>
                </c:pt>
                <c:pt idx="19259">
                  <c:v>1392.59</c:v>
                </c:pt>
                <c:pt idx="19260">
                  <c:v>1392.6</c:v>
                </c:pt>
                <c:pt idx="19261">
                  <c:v>1392.61</c:v>
                </c:pt>
                <c:pt idx="19262">
                  <c:v>1392.62</c:v>
                </c:pt>
                <c:pt idx="19263">
                  <c:v>1392.63</c:v>
                </c:pt>
                <c:pt idx="19264">
                  <c:v>1392.64</c:v>
                </c:pt>
                <c:pt idx="19265">
                  <c:v>1392.65</c:v>
                </c:pt>
                <c:pt idx="19266">
                  <c:v>1392.66</c:v>
                </c:pt>
                <c:pt idx="19267">
                  <c:v>1392.67</c:v>
                </c:pt>
                <c:pt idx="19268">
                  <c:v>1392.68</c:v>
                </c:pt>
                <c:pt idx="19269">
                  <c:v>1392.69</c:v>
                </c:pt>
                <c:pt idx="19270">
                  <c:v>1392.7</c:v>
                </c:pt>
                <c:pt idx="19271">
                  <c:v>1392.71</c:v>
                </c:pt>
                <c:pt idx="19272">
                  <c:v>1392.72</c:v>
                </c:pt>
                <c:pt idx="19273">
                  <c:v>1392.73</c:v>
                </c:pt>
                <c:pt idx="19274">
                  <c:v>1392.74</c:v>
                </c:pt>
                <c:pt idx="19275">
                  <c:v>1392.75</c:v>
                </c:pt>
                <c:pt idx="19276">
                  <c:v>1392.76</c:v>
                </c:pt>
                <c:pt idx="19277">
                  <c:v>1392.77</c:v>
                </c:pt>
                <c:pt idx="19278">
                  <c:v>1392.78</c:v>
                </c:pt>
                <c:pt idx="19279">
                  <c:v>1392.79</c:v>
                </c:pt>
                <c:pt idx="19280">
                  <c:v>1392.8</c:v>
                </c:pt>
                <c:pt idx="19281">
                  <c:v>1392.81</c:v>
                </c:pt>
                <c:pt idx="19282">
                  <c:v>1392.82</c:v>
                </c:pt>
                <c:pt idx="19283">
                  <c:v>1392.83</c:v>
                </c:pt>
                <c:pt idx="19284">
                  <c:v>1392.84</c:v>
                </c:pt>
                <c:pt idx="19285">
                  <c:v>1392.85</c:v>
                </c:pt>
                <c:pt idx="19286">
                  <c:v>1392.86</c:v>
                </c:pt>
                <c:pt idx="19287">
                  <c:v>1392.87</c:v>
                </c:pt>
                <c:pt idx="19288">
                  <c:v>1392.88</c:v>
                </c:pt>
                <c:pt idx="19289">
                  <c:v>1392.89</c:v>
                </c:pt>
                <c:pt idx="19290">
                  <c:v>1392.9</c:v>
                </c:pt>
                <c:pt idx="19291">
                  <c:v>1392.91</c:v>
                </c:pt>
                <c:pt idx="19292">
                  <c:v>1392.92</c:v>
                </c:pt>
                <c:pt idx="19293">
                  <c:v>1392.93</c:v>
                </c:pt>
                <c:pt idx="19294">
                  <c:v>1392.94</c:v>
                </c:pt>
                <c:pt idx="19295">
                  <c:v>1392.95</c:v>
                </c:pt>
                <c:pt idx="19296">
                  <c:v>1392.96</c:v>
                </c:pt>
                <c:pt idx="19297">
                  <c:v>1392.97</c:v>
                </c:pt>
                <c:pt idx="19298">
                  <c:v>1392.98</c:v>
                </c:pt>
                <c:pt idx="19299">
                  <c:v>1392.99</c:v>
                </c:pt>
                <c:pt idx="19300">
                  <c:v>1393</c:v>
                </c:pt>
                <c:pt idx="19301">
                  <c:v>1393.01</c:v>
                </c:pt>
                <c:pt idx="19302">
                  <c:v>1393.02</c:v>
                </c:pt>
                <c:pt idx="19303">
                  <c:v>1393.03</c:v>
                </c:pt>
                <c:pt idx="19304">
                  <c:v>1393.04</c:v>
                </c:pt>
                <c:pt idx="19305">
                  <c:v>1393.05</c:v>
                </c:pt>
                <c:pt idx="19306">
                  <c:v>1393.06</c:v>
                </c:pt>
                <c:pt idx="19307">
                  <c:v>1393.07</c:v>
                </c:pt>
                <c:pt idx="19308">
                  <c:v>1393.08</c:v>
                </c:pt>
                <c:pt idx="19309">
                  <c:v>1393.09</c:v>
                </c:pt>
                <c:pt idx="19310">
                  <c:v>1393.1</c:v>
                </c:pt>
                <c:pt idx="19311">
                  <c:v>1393.11</c:v>
                </c:pt>
                <c:pt idx="19312">
                  <c:v>1393.12</c:v>
                </c:pt>
                <c:pt idx="19313">
                  <c:v>1393.13</c:v>
                </c:pt>
                <c:pt idx="19314">
                  <c:v>1393.14</c:v>
                </c:pt>
                <c:pt idx="19315">
                  <c:v>1393.15</c:v>
                </c:pt>
                <c:pt idx="19316">
                  <c:v>1393.16</c:v>
                </c:pt>
                <c:pt idx="19317">
                  <c:v>1393.17</c:v>
                </c:pt>
                <c:pt idx="19318">
                  <c:v>1393.18</c:v>
                </c:pt>
                <c:pt idx="19319">
                  <c:v>1393.19</c:v>
                </c:pt>
                <c:pt idx="19320">
                  <c:v>1393.2</c:v>
                </c:pt>
                <c:pt idx="19321">
                  <c:v>1393.21</c:v>
                </c:pt>
                <c:pt idx="19322">
                  <c:v>1393.22</c:v>
                </c:pt>
                <c:pt idx="19323">
                  <c:v>1393.23</c:v>
                </c:pt>
                <c:pt idx="19324">
                  <c:v>1393.24</c:v>
                </c:pt>
                <c:pt idx="19325">
                  <c:v>1393.25</c:v>
                </c:pt>
                <c:pt idx="19326">
                  <c:v>1393.26</c:v>
                </c:pt>
                <c:pt idx="19327">
                  <c:v>1393.27</c:v>
                </c:pt>
                <c:pt idx="19328">
                  <c:v>1393.28</c:v>
                </c:pt>
                <c:pt idx="19329">
                  <c:v>1393.29</c:v>
                </c:pt>
                <c:pt idx="19330">
                  <c:v>1393.3</c:v>
                </c:pt>
                <c:pt idx="19331">
                  <c:v>1393.31</c:v>
                </c:pt>
                <c:pt idx="19332">
                  <c:v>1393.32</c:v>
                </c:pt>
                <c:pt idx="19333">
                  <c:v>1393.33</c:v>
                </c:pt>
                <c:pt idx="19334">
                  <c:v>1393.34</c:v>
                </c:pt>
                <c:pt idx="19335">
                  <c:v>1393.35</c:v>
                </c:pt>
                <c:pt idx="19336">
                  <c:v>1393.36</c:v>
                </c:pt>
                <c:pt idx="19337">
                  <c:v>1393.37</c:v>
                </c:pt>
                <c:pt idx="19338">
                  <c:v>1393.38</c:v>
                </c:pt>
                <c:pt idx="19339">
                  <c:v>1393.39</c:v>
                </c:pt>
                <c:pt idx="19340">
                  <c:v>1393.4</c:v>
                </c:pt>
                <c:pt idx="19341">
                  <c:v>1393.41</c:v>
                </c:pt>
                <c:pt idx="19342">
                  <c:v>1393.42</c:v>
                </c:pt>
                <c:pt idx="19343">
                  <c:v>1393.43</c:v>
                </c:pt>
                <c:pt idx="19344">
                  <c:v>1393.44</c:v>
                </c:pt>
                <c:pt idx="19345">
                  <c:v>1393.45</c:v>
                </c:pt>
                <c:pt idx="19346">
                  <c:v>1393.46</c:v>
                </c:pt>
                <c:pt idx="19347">
                  <c:v>1393.47</c:v>
                </c:pt>
                <c:pt idx="19348">
                  <c:v>1393.48</c:v>
                </c:pt>
                <c:pt idx="19349">
                  <c:v>1393.49</c:v>
                </c:pt>
                <c:pt idx="19350">
                  <c:v>1393.5</c:v>
                </c:pt>
                <c:pt idx="19351">
                  <c:v>1393.51</c:v>
                </c:pt>
                <c:pt idx="19352">
                  <c:v>1393.52</c:v>
                </c:pt>
                <c:pt idx="19353">
                  <c:v>1393.53</c:v>
                </c:pt>
                <c:pt idx="19354">
                  <c:v>1393.54</c:v>
                </c:pt>
                <c:pt idx="19355">
                  <c:v>1393.55</c:v>
                </c:pt>
                <c:pt idx="19356">
                  <c:v>1393.56</c:v>
                </c:pt>
                <c:pt idx="19357">
                  <c:v>1393.57</c:v>
                </c:pt>
                <c:pt idx="19358">
                  <c:v>1393.58</c:v>
                </c:pt>
                <c:pt idx="19359">
                  <c:v>1393.59</c:v>
                </c:pt>
                <c:pt idx="19360">
                  <c:v>1393.6</c:v>
                </c:pt>
                <c:pt idx="19361">
                  <c:v>1393.61</c:v>
                </c:pt>
                <c:pt idx="19362">
                  <c:v>1393.62</c:v>
                </c:pt>
                <c:pt idx="19363">
                  <c:v>1393.63</c:v>
                </c:pt>
                <c:pt idx="19364">
                  <c:v>1393.64</c:v>
                </c:pt>
                <c:pt idx="19365">
                  <c:v>1393.65</c:v>
                </c:pt>
                <c:pt idx="19366">
                  <c:v>1393.66</c:v>
                </c:pt>
                <c:pt idx="19367">
                  <c:v>1393.67</c:v>
                </c:pt>
                <c:pt idx="19368">
                  <c:v>1393.68</c:v>
                </c:pt>
                <c:pt idx="19369">
                  <c:v>1393.69</c:v>
                </c:pt>
                <c:pt idx="19370">
                  <c:v>1393.7</c:v>
                </c:pt>
                <c:pt idx="19371">
                  <c:v>1393.71</c:v>
                </c:pt>
                <c:pt idx="19372">
                  <c:v>1393.72</c:v>
                </c:pt>
                <c:pt idx="19373">
                  <c:v>1393.73</c:v>
                </c:pt>
                <c:pt idx="19374">
                  <c:v>1393.74</c:v>
                </c:pt>
                <c:pt idx="19375">
                  <c:v>1393.75</c:v>
                </c:pt>
                <c:pt idx="19376">
                  <c:v>1393.76</c:v>
                </c:pt>
                <c:pt idx="19377">
                  <c:v>1393.77</c:v>
                </c:pt>
                <c:pt idx="19378">
                  <c:v>1393.78</c:v>
                </c:pt>
                <c:pt idx="19379">
                  <c:v>1393.79</c:v>
                </c:pt>
                <c:pt idx="19380">
                  <c:v>1393.8</c:v>
                </c:pt>
                <c:pt idx="19381">
                  <c:v>1393.81</c:v>
                </c:pt>
                <c:pt idx="19382">
                  <c:v>1393.82</c:v>
                </c:pt>
                <c:pt idx="19383">
                  <c:v>1393.83</c:v>
                </c:pt>
                <c:pt idx="19384">
                  <c:v>1393.84</c:v>
                </c:pt>
                <c:pt idx="19385">
                  <c:v>1393.85</c:v>
                </c:pt>
                <c:pt idx="19386">
                  <c:v>1393.86</c:v>
                </c:pt>
                <c:pt idx="19387">
                  <c:v>1393.87</c:v>
                </c:pt>
                <c:pt idx="19388">
                  <c:v>1393.88</c:v>
                </c:pt>
                <c:pt idx="19389">
                  <c:v>1393.89</c:v>
                </c:pt>
                <c:pt idx="19390">
                  <c:v>1393.9</c:v>
                </c:pt>
                <c:pt idx="19391">
                  <c:v>1393.91</c:v>
                </c:pt>
                <c:pt idx="19392">
                  <c:v>1393.92</c:v>
                </c:pt>
                <c:pt idx="19393">
                  <c:v>1393.93</c:v>
                </c:pt>
                <c:pt idx="19394">
                  <c:v>1393.94</c:v>
                </c:pt>
                <c:pt idx="19395">
                  <c:v>1393.95</c:v>
                </c:pt>
                <c:pt idx="19396">
                  <c:v>1393.96</c:v>
                </c:pt>
                <c:pt idx="19397">
                  <c:v>1393.97</c:v>
                </c:pt>
                <c:pt idx="19398">
                  <c:v>1393.98</c:v>
                </c:pt>
                <c:pt idx="19399">
                  <c:v>1393.99</c:v>
                </c:pt>
                <c:pt idx="19400">
                  <c:v>1394</c:v>
                </c:pt>
                <c:pt idx="19401">
                  <c:v>1394.01</c:v>
                </c:pt>
                <c:pt idx="19402">
                  <c:v>1394.02</c:v>
                </c:pt>
                <c:pt idx="19403">
                  <c:v>1394.03</c:v>
                </c:pt>
                <c:pt idx="19404">
                  <c:v>1394.04</c:v>
                </c:pt>
                <c:pt idx="19405">
                  <c:v>1394.05</c:v>
                </c:pt>
                <c:pt idx="19406">
                  <c:v>1394.06</c:v>
                </c:pt>
                <c:pt idx="19407">
                  <c:v>1394.07</c:v>
                </c:pt>
                <c:pt idx="19408">
                  <c:v>1394.08</c:v>
                </c:pt>
                <c:pt idx="19409">
                  <c:v>1394.09</c:v>
                </c:pt>
                <c:pt idx="19410">
                  <c:v>1394.1</c:v>
                </c:pt>
                <c:pt idx="19411">
                  <c:v>1394.11</c:v>
                </c:pt>
                <c:pt idx="19412">
                  <c:v>1394.12</c:v>
                </c:pt>
                <c:pt idx="19413">
                  <c:v>1394.13</c:v>
                </c:pt>
                <c:pt idx="19414">
                  <c:v>1394.14</c:v>
                </c:pt>
                <c:pt idx="19415">
                  <c:v>1394.15</c:v>
                </c:pt>
                <c:pt idx="19416">
                  <c:v>1394.16</c:v>
                </c:pt>
                <c:pt idx="19417">
                  <c:v>1394.17</c:v>
                </c:pt>
                <c:pt idx="19418">
                  <c:v>1394.18</c:v>
                </c:pt>
                <c:pt idx="19419">
                  <c:v>1394.19</c:v>
                </c:pt>
                <c:pt idx="19420">
                  <c:v>1394.2</c:v>
                </c:pt>
                <c:pt idx="19421">
                  <c:v>1394.21</c:v>
                </c:pt>
                <c:pt idx="19422">
                  <c:v>1394.22</c:v>
                </c:pt>
                <c:pt idx="19423">
                  <c:v>1394.23</c:v>
                </c:pt>
                <c:pt idx="19424">
                  <c:v>1394.24</c:v>
                </c:pt>
                <c:pt idx="19425">
                  <c:v>1394.25</c:v>
                </c:pt>
                <c:pt idx="19426">
                  <c:v>1394.26</c:v>
                </c:pt>
                <c:pt idx="19427">
                  <c:v>1394.27</c:v>
                </c:pt>
                <c:pt idx="19428">
                  <c:v>1394.28</c:v>
                </c:pt>
                <c:pt idx="19429">
                  <c:v>1394.29</c:v>
                </c:pt>
                <c:pt idx="19430">
                  <c:v>1394.3</c:v>
                </c:pt>
                <c:pt idx="19431">
                  <c:v>1394.31</c:v>
                </c:pt>
                <c:pt idx="19432">
                  <c:v>1394.32</c:v>
                </c:pt>
                <c:pt idx="19433">
                  <c:v>1394.33</c:v>
                </c:pt>
                <c:pt idx="19434">
                  <c:v>1394.34</c:v>
                </c:pt>
                <c:pt idx="19435">
                  <c:v>1394.35</c:v>
                </c:pt>
                <c:pt idx="19436">
                  <c:v>1394.36</c:v>
                </c:pt>
                <c:pt idx="19437">
                  <c:v>1394.37</c:v>
                </c:pt>
                <c:pt idx="19438">
                  <c:v>1394.38</c:v>
                </c:pt>
                <c:pt idx="19439">
                  <c:v>1394.39</c:v>
                </c:pt>
                <c:pt idx="19440">
                  <c:v>1394.4</c:v>
                </c:pt>
                <c:pt idx="19441">
                  <c:v>1394.41</c:v>
                </c:pt>
                <c:pt idx="19442">
                  <c:v>1394.42</c:v>
                </c:pt>
                <c:pt idx="19443">
                  <c:v>1394.43</c:v>
                </c:pt>
                <c:pt idx="19444">
                  <c:v>1394.44</c:v>
                </c:pt>
                <c:pt idx="19445">
                  <c:v>1394.45</c:v>
                </c:pt>
                <c:pt idx="19446">
                  <c:v>1394.46</c:v>
                </c:pt>
                <c:pt idx="19447">
                  <c:v>1394.47</c:v>
                </c:pt>
                <c:pt idx="19448">
                  <c:v>1394.48</c:v>
                </c:pt>
                <c:pt idx="19449">
                  <c:v>1394.49</c:v>
                </c:pt>
                <c:pt idx="19450">
                  <c:v>1394.5</c:v>
                </c:pt>
                <c:pt idx="19451">
                  <c:v>1394.51</c:v>
                </c:pt>
                <c:pt idx="19452">
                  <c:v>1394.52</c:v>
                </c:pt>
                <c:pt idx="19453">
                  <c:v>1394.53</c:v>
                </c:pt>
                <c:pt idx="19454">
                  <c:v>1394.54</c:v>
                </c:pt>
                <c:pt idx="19455">
                  <c:v>1394.55</c:v>
                </c:pt>
                <c:pt idx="19456">
                  <c:v>1394.56</c:v>
                </c:pt>
                <c:pt idx="19457">
                  <c:v>1394.57</c:v>
                </c:pt>
                <c:pt idx="19458">
                  <c:v>1394.58</c:v>
                </c:pt>
                <c:pt idx="19459">
                  <c:v>1394.59</c:v>
                </c:pt>
                <c:pt idx="19460">
                  <c:v>1394.6</c:v>
                </c:pt>
                <c:pt idx="19461">
                  <c:v>1394.61</c:v>
                </c:pt>
                <c:pt idx="19462">
                  <c:v>1394.62</c:v>
                </c:pt>
                <c:pt idx="19463">
                  <c:v>1394.63</c:v>
                </c:pt>
                <c:pt idx="19464">
                  <c:v>1394.64</c:v>
                </c:pt>
                <c:pt idx="19465">
                  <c:v>1394.65</c:v>
                </c:pt>
                <c:pt idx="19466">
                  <c:v>1394.66</c:v>
                </c:pt>
                <c:pt idx="19467">
                  <c:v>1394.67</c:v>
                </c:pt>
                <c:pt idx="19468">
                  <c:v>1394.68</c:v>
                </c:pt>
                <c:pt idx="19469">
                  <c:v>1394.69</c:v>
                </c:pt>
                <c:pt idx="19470">
                  <c:v>1394.7</c:v>
                </c:pt>
                <c:pt idx="19471">
                  <c:v>1394.71</c:v>
                </c:pt>
                <c:pt idx="19472">
                  <c:v>1394.72</c:v>
                </c:pt>
                <c:pt idx="19473">
                  <c:v>1394.73</c:v>
                </c:pt>
                <c:pt idx="19474">
                  <c:v>1394.74</c:v>
                </c:pt>
                <c:pt idx="19475">
                  <c:v>1394.75</c:v>
                </c:pt>
                <c:pt idx="19476">
                  <c:v>1394.76</c:v>
                </c:pt>
                <c:pt idx="19477">
                  <c:v>1394.77</c:v>
                </c:pt>
                <c:pt idx="19478">
                  <c:v>1394.78</c:v>
                </c:pt>
                <c:pt idx="19479">
                  <c:v>1394.79</c:v>
                </c:pt>
                <c:pt idx="19480">
                  <c:v>1394.8</c:v>
                </c:pt>
                <c:pt idx="19481">
                  <c:v>1394.81</c:v>
                </c:pt>
                <c:pt idx="19482">
                  <c:v>1394.82</c:v>
                </c:pt>
                <c:pt idx="19483">
                  <c:v>1394.83</c:v>
                </c:pt>
                <c:pt idx="19484">
                  <c:v>1394.84</c:v>
                </c:pt>
                <c:pt idx="19485">
                  <c:v>1394.85</c:v>
                </c:pt>
                <c:pt idx="19486">
                  <c:v>1394.86</c:v>
                </c:pt>
                <c:pt idx="19487">
                  <c:v>1394.87</c:v>
                </c:pt>
                <c:pt idx="19488">
                  <c:v>1394.88</c:v>
                </c:pt>
                <c:pt idx="19489">
                  <c:v>1394.89</c:v>
                </c:pt>
                <c:pt idx="19490">
                  <c:v>1394.9</c:v>
                </c:pt>
                <c:pt idx="19491">
                  <c:v>1394.91</c:v>
                </c:pt>
                <c:pt idx="19492">
                  <c:v>1394.92</c:v>
                </c:pt>
                <c:pt idx="19493">
                  <c:v>1394.93</c:v>
                </c:pt>
                <c:pt idx="19494">
                  <c:v>1394.94</c:v>
                </c:pt>
                <c:pt idx="19495">
                  <c:v>1394.95</c:v>
                </c:pt>
                <c:pt idx="19496">
                  <c:v>1394.96</c:v>
                </c:pt>
                <c:pt idx="19497">
                  <c:v>1394.97</c:v>
                </c:pt>
                <c:pt idx="19498">
                  <c:v>1394.98</c:v>
                </c:pt>
                <c:pt idx="19499">
                  <c:v>1394.99</c:v>
                </c:pt>
                <c:pt idx="19500">
                  <c:v>1395</c:v>
                </c:pt>
                <c:pt idx="19501">
                  <c:v>1395.01</c:v>
                </c:pt>
                <c:pt idx="19502">
                  <c:v>1395.02</c:v>
                </c:pt>
                <c:pt idx="19503">
                  <c:v>1395.03</c:v>
                </c:pt>
                <c:pt idx="19504">
                  <c:v>1395.04</c:v>
                </c:pt>
                <c:pt idx="19505">
                  <c:v>1395.05</c:v>
                </c:pt>
                <c:pt idx="19506">
                  <c:v>1395.06</c:v>
                </c:pt>
                <c:pt idx="19507">
                  <c:v>1395.07</c:v>
                </c:pt>
                <c:pt idx="19508">
                  <c:v>1395.08</c:v>
                </c:pt>
                <c:pt idx="19509">
                  <c:v>1395.09</c:v>
                </c:pt>
                <c:pt idx="19510">
                  <c:v>1395.1</c:v>
                </c:pt>
                <c:pt idx="19511">
                  <c:v>1395.11</c:v>
                </c:pt>
                <c:pt idx="19512">
                  <c:v>1395.12</c:v>
                </c:pt>
                <c:pt idx="19513">
                  <c:v>1395.13</c:v>
                </c:pt>
                <c:pt idx="19514">
                  <c:v>1395.14</c:v>
                </c:pt>
                <c:pt idx="19515">
                  <c:v>1395.15</c:v>
                </c:pt>
                <c:pt idx="19516">
                  <c:v>1395.16</c:v>
                </c:pt>
                <c:pt idx="19517">
                  <c:v>1395.17</c:v>
                </c:pt>
                <c:pt idx="19518">
                  <c:v>1395.18</c:v>
                </c:pt>
                <c:pt idx="19519">
                  <c:v>1395.19</c:v>
                </c:pt>
                <c:pt idx="19520">
                  <c:v>1395.2</c:v>
                </c:pt>
                <c:pt idx="19521">
                  <c:v>1395.21</c:v>
                </c:pt>
                <c:pt idx="19522">
                  <c:v>1395.22</c:v>
                </c:pt>
                <c:pt idx="19523">
                  <c:v>1395.23</c:v>
                </c:pt>
                <c:pt idx="19524">
                  <c:v>1395.24</c:v>
                </c:pt>
                <c:pt idx="19525">
                  <c:v>1395.25</c:v>
                </c:pt>
                <c:pt idx="19526">
                  <c:v>1395.26</c:v>
                </c:pt>
                <c:pt idx="19527">
                  <c:v>1395.27</c:v>
                </c:pt>
                <c:pt idx="19528">
                  <c:v>1395.28</c:v>
                </c:pt>
                <c:pt idx="19529">
                  <c:v>1395.29</c:v>
                </c:pt>
                <c:pt idx="19530">
                  <c:v>1395.3</c:v>
                </c:pt>
                <c:pt idx="19531">
                  <c:v>1395.31</c:v>
                </c:pt>
                <c:pt idx="19532">
                  <c:v>1395.32</c:v>
                </c:pt>
                <c:pt idx="19533">
                  <c:v>1395.33</c:v>
                </c:pt>
                <c:pt idx="19534">
                  <c:v>1395.34</c:v>
                </c:pt>
                <c:pt idx="19535">
                  <c:v>1395.35</c:v>
                </c:pt>
                <c:pt idx="19536">
                  <c:v>1395.36</c:v>
                </c:pt>
                <c:pt idx="19537">
                  <c:v>1395.37</c:v>
                </c:pt>
                <c:pt idx="19538">
                  <c:v>1395.38</c:v>
                </c:pt>
                <c:pt idx="19539">
                  <c:v>1395.39</c:v>
                </c:pt>
                <c:pt idx="19540">
                  <c:v>1395.4</c:v>
                </c:pt>
                <c:pt idx="19541">
                  <c:v>1395.41</c:v>
                </c:pt>
                <c:pt idx="19542">
                  <c:v>1395.42</c:v>
                </c:pt>
                <c:pt idx="19543">
                  <c:v>1395.43</c:v>
                </c:pt>
                <c:pt idx="19544">
                  <c:v>1395.44</c:v>
                </c:pt>
                <c:pt idx="19545">
                  <c:v>1395.45</c:v>
                </c:pt>
                <c:pt idx="19546">
                  <c:v>1395.46</c:v>
                </c:pt>
                <c:pt idx="19547">
                  <c:v>1395.47</c:v>
                </c:pt>
                <c:pt idx="19548">
                  <c:v>1395.48</c:v>
                </c:pt>
                <c:pt idx="19549">
                  <c:v>1395.49</c:v>
                </c:pt>
                <c:pt idx="19550">
                  <c:v>1395.5</c:v>
                </c:pt>
                <c:pt idx="19551">
                  <c:v>1395.51</c:v>
                </c:pt>
                <c:pt idx="19552">
                  <c:v>1395.52</c:v>
                </c:pt>
                <c:pt idx="19553">
                  <c:v>1395.53</c:v>
                </c:pt>
                <c:pt idx="19554">
                  <c:v>1395.54</c:v>
                </c:pt>
                <c:pt idx="19555">
                  <c:v>1395.55</c:v>
                </c:pt>
                <c:pt idx="19556">
                  <c:v>1395.56</c:v>
                </c:pt>
                <c:pt idx="19557">
                  <c:v>1395.57</c:v>
                </c:pt>
                <c:pt idx="19558">
                  <c:v>1395.58</c:v>
                </c:pt>
                <c:pt idx="19559">
                  <c:v>1395.59</c:v>
                </c:pt>
                <c:pt idx="19560">
                  <c:v>1395.6</c:v>
                </c:pt>
                <c:pt idx="19561">
                  <c:v>1395.61</c:v>
                </c:pt>
                <c:pt idx="19562">
                  <c:v>1395.62</c:v>
                </c:pt>
                <c:pt idx="19563">
                  <c:v>1395.63</c:v>
                </c:pt>
                <c:pt idx="19564">
                  <c:v>1395.64</c:v>
                </c:pt>
                <c:pt idx="19565">
                  <c:v>1395.65</c:v>
                </c:pt>
                <c:pt idx="19566">
                  <c:v>1395.66</c:v>
                </c:pt>
                <c:pt idx="19567">
                  <c:v>1395.67</c:v>
                </c:pt>
                <c:pt idx="19568">
                  <c:v>1395.68</c:v>
                </c:pt>
                <c:pt idx="19569">
                  <c:v>1395.69</c:v>
                </c:pt>
                <c:pt idx="19570">
                  <c:v>1395.7</c:v>
                </c:pt>
                <c:pt idx="19571">
                  <c:v>1395.71</c:v>
                </c:pt>
                <c:pt idx="19572">
                  <c:v>1395.72</c:v>
                </c:pt>
                <c:pt idx="19573">
                  <c:v>1395.73</c:v>
                </c:pt>
                <c:pt idx="19574">
                  <c:v>1395.74</c:v>
                </c:pt>
                <c:pt idx="19575">
                  <c:v>1395.75</c:v>
                </c:pt>
                <c:pt idx="19576">
                  <c:v>1395.76</c:v>
                </c:pt>
                <c:pt idx="19577">
                  <c:v>1395.77</c:v>
                </c:pt>
                <c:pt idx="19578">
                  <c:v>1395.78</c:v>
                </c:pt>
                <c:pt idx="19579">
                  <c:v>1395.79</c:v>
                </c:pt>
                <c:pt idx="19580">
                  <c:v>1395.8</c:v>
                </c:pt>
                <c:pt idx="19581">
                  <c:v>1395.81</c:v>
                </c:pt>
                <c:pt idx="19582">
                  <c:v>1395.82</c:v>
                </c:pt>
                <c:pt idx="19583">
                  <c:v>1395.83</c:v>
                </c:pt>
                <c:pt idx="19584">
                  <c:v>1395.84</c:v>
                </c:pt>
                <c:pt idx="19585">
                  <c:v>1395.85</c:v>
                </c:pt>
                <c:pt idx="19586">
                  <c:v>1395.86</c:v>
                </c:pt>
                <c:pt idx="19587">
                  <c:v>1395.87</c:v>
                </c:pt>
                <c:pt idx="19588">
                  <c:v>1395.88</c:v>
                </c:pt>
                <c:pt idx="19589">
                  <c:v>1395.89</c:v>
                </c:pt>
                <c:pt idx="19590">
                  <c:v>1395.9</c:v>
                </c:pt>
                <c:pt idx="19591">
                  <c:v>1395.91</c:v>
                </c:pt>
                <c:pt idx="19592">
                  <c:v>1395.92</c:v>
                </c:pt>
                <c:pt idx="19593">
                  <c:v>1395.93</c:v>
                </c:pt>
                <c:pt idx="19594">
                  <c:v>1395.94</c:v>
                </c:pt>
                <c:pt idx="19595">
                  <c:v>1395.95</c:v>
                </c:pt>
                <c:pt idx="19596">
                  <c:v>1395.96</c:v>
                </c:pt>
                <c:pt idx="19597">
                  <c:v>1395.97</c:v>
                </c:pt>
                <c:pt idx="19598">
                  <c:v>1395.98</c:v>
                </c:pt>
                <c:pt idx="19599">
                  <c:v>1395.99</c:v>
                </c:pt>
                <c:pt idx="19600">
                  <c:v>1396</c:v>
                </c:pt>
                <c:pt idx="19601">
                  <c:v>1396.01</c:v>
                </c:pt>
                <c:pt idx="19602">
                  <c:v>1396.02</c:v>
                </c:pt>
                <c:pt idx="19603">
                  <c:v>1396.03</c:v>
                </c:pt>
                <c:pt idx="19604">
                  <c:v>1396.04</c:v>
                </c:pt>
                <c:pt idx="19605">
                  <c:v>1396.05</c:v>
                </c:pt>
                <c:pt idx="19606">
                  <c:v>1396.06</c:v>
                </c:pt>
                <c:pt idx="19607">
                  <c:v>1396.07</c:v>
                </c:pt>
                <c:pt idx="19608">
                  <c:v>1396.08</c:v>
                </c:pt>
                <c:pt idx="19609">
                  <c:v>1396.09</c:v>
                </c:pt>
                <c:pt idx="19610">
                  <c:v>1396.1</c:v>
                </c:pt>
                <c:pt idx="19611">
                  <c:v>1396.11</c:v>
                </c:pt>
                <c:pt idx="19612">
                  <c:v>1396.12</c:v>
                </c:pt>
                <c:pt idx="19613">
                  <c:v>1396.13</c:v>
                </c:pt>
                <c:pt idx="19614">
                  <c:v>1396.14</c:v>
                </c:pt>
                <c:pt idx="19615">
                  <c:v>1396.15</c:v>
                </c:pt>
                <c:pt idx="19616">
                  <c:v>1396.16</c:v>
                </c:pt>
                <c:pt idx="19617">
                  <c:v>1396.17</c:v>
                </c:pt>
                <c:pt idx="19618">
                  <c:v>1396.18</c:v>
                </c:pt>
                <c:pt idx="19619">
                  <c:v>1396.19</c:v>
                </c:pt>
                <c:pt idx="19620">
                  <c:v>1396.2</c:v>
                </c:pt>
                <c:pt idx="19621">
                  <c:v>1396.21</c:v>
                </c:pt>
                <c:pt idx="19622">
                  <c:v>1396.22</c:v>
                </c:pt>
                <c:pt idx="19623">
                  <c:v>1396.23</c:v>
                </c:pt>
                <c:pt idx="19624">
                  <c:v>1396.24</c:v>
                </c:pt>
                <c:pt idx="19625">
                  <c:v>1396.25</c:v>
                </c:pt>
                <c:pt idx="19626">
                  <c:v>1396.26</c:v>
                </c:pt>
                <c:pt idx="19627">
                  <c:v>1396.27</c:v>
                </c:pt>
                <c:pt idx="19628">
                  <c:v>1396.28</c:v>
                </c:pt>
                <c:pt idx="19629">
                  <c:v>1396.29</c:v>
                </c:pt>
                <c:pt idx="19630">
                  <c:v>1396.3</c:v>
                </c:pt>
                <c:pt idx="19631">
                  <c:v>1396.31</c:v>
                </c:pt>
                <c:pt idx="19632">
                  <c:v>1396.32</c:v>
                </c:pt>
                <c:pt idx="19633">
                  <c:v>1396.33</c:v>
                </c:pt>
                <c:pt idx="19634">
                  <c:v>1396.34</c:v>
                </c:pt>
                <c:pt idx="19635">
                  <c:v>1396.35</c:v>
                </c:pt>
                <c:pt idx="19636">
                  <c:v>1396.36</c:v>
                </c:pt>
                <c:pt idx="19637">
                  <c:v>1396.37</c:v>
                </c:pt>
                <c:pt idx="19638">
                  <c:v>1396.38</c:v>
                </c:pt>
                <c:pt idx="19639">
                  <c:v>1396.39</c:v>
                </c:pt>
                <c:pt idx="19640">
                  <c:v>1396.4</c:v>
                </c:pt>
                <c:pt idx="19641">
                  <c:v>1396.41</c:v>
                </c:pt>
                <c:pt idx="19642">
                  <c:v>1396.42</c:v>
                </c:pt>
                <c:pt idx="19643">
                  <c:v>1396.43</c:v>
                </c:pt>
                <c:pt idx="19644">
                  <c:v>1396.44</c:v>
                </c:pt>
                <c:pt idx="19645">
                  <c:v>1396.45</c:v>
                </c:pt>
                <c:pt idx="19646">
                  <c:v>1396.46</c:v>
                </c:pt>
                <c:pt idx="19647">
                  <c:v>1396.47</c:v>
                </c:pt>
                <c:pt idx="19648">
                  <c:v>1396.48</c:v>
                </c:pt>
                <c:pt idx="19649">
                  <c:v>1396.49</c:v>
                </c:pt>
                <c:pt idx="19650">
                  <c:v>1396.5</c:v>
                </c:pt>
                <c:pt idx="19651">
                  <c:v>1396.51</c:v>
                </c:pt>
                <c:pt idx="19652">
                  <c:v>1396.52</c:v>
                </c:pt>
                <c:pt idx="19653">
                  <c:v>1396.53</c:v>
                </c:pt>
                <c:pt idx="19654">
                  <c:v>1396.54</c:v>
                </c:pt>
                <c:pt idx="19655">
                  <c:v>1396.55</c:v>
                </c:pt>
                <c:pt idx="19656">
                  <c:v>1396.56</c:v>
                </c:pt>
                <c:pt idx="19657">
                  <c:v>1396.57</c:v>
                </c:pt>
                <c:pt idx="19658">
                  <c:v>1396.58</c:v>
                </c:pt>
                <c:pt idx="19659">
                  <c:v>1396.59</c:v>
                </c:pt>
                <c:pt idx="19660">
                  <c:v>1396.6</c:v>
                </c:pt>
                <c:pt idx="19661">
                  <c:v>1396.61</c:v>
                </c:pt>
                <c:pt idx="19662">
                  <c:v>1396.62</c:v>
                </c:pt>
                <c:pt idx="19663">
                  <c:v>1396.63</c:v>
                </c:pt>
                <c:pt idx="19664">
                  <c:v>1396.64</c:v>
                </c:pt>
                <c:pt idx="19665">
                  <c:v>1396.65</c:v>
                </c:pt>
                <c:pt idx="19666">
                  <c:v>1396.66</c:v>
                </c:pt>
                <c:pt idx="19667">
                  <c:v>1396.67</c:v>
                </c:pt>
                <c:pt idx="19668">
                  <c:v>1396.68</c:v>
                </c:pt>
                <c:pt idx="19669">
                  <c:v>1396.69</c:v>
                </c:pt>
                <c:pt idx="19670">
                  <c:v>1396.7</c:v>
                </c:pt>
                <c:pt idx="19671">
                  <c:v>1396.71</c:v>
                </c:pt>
                <c:pt idx="19672">
                  <c:v>1396.72</c:v>
                </c:pt>
                <c:pt idx="19673">
                  <c:v>1396.73</c:v>
                </c:pt>
                <c:pt idx="19674">
                  <c:v>1396.74</c:v>
                </c:pt>
                <c:pt idx="19675">
                  <c:v>1396.75</c:v>
                </c:pt>
                <c:pt idx="19676">
                  <c:v>1396.76</c:v>
                </c:pt>
                <c:pt idx="19677">
                  <c:v>1396.77</c:v>
                </c:pt>
                <c:pt idx="19678">
                  <c:v>1396.78</c:v>
                </c:pt>
                <c:pt idx="19679">
                  <c:v>1396.79</c:v>
                </c:pt>
                <c:pt idx="19680">
                  <c:v>1396.8</c:v>
                </c:pt>
                <c:pt idx="19681">
                  <c:v>1396.81</c:v>
                </c:pt>
                <c:pt idx="19682">
                  <c:v>1396.82</c:v>
                </c:pt>
                <c:pt idx="19683">
                  <c:v>1396.83</c:v>
                </c:pt>
                <c:pt idx="19684">
                  <c:v>1396.84</c:v>
                </c:pt>
                <c:pt idx="19685">
                  <c:v>1396.85</c:v>
                </c:pt>
                <c:pt idx="19686">
                  <c:v>1396.86</c:v>
                </c:pt>
                <c:pt idx="19687">
                  <c:v>1396.87</c:v>
                </c:pt>
                <c:pt idx="19688">
                  <c:v>1396.88</c:v>
                </c:pt>
                <c:pt idx="19689">
                  <c:v>1396.89</c:v>
                </c:pt>
                <c:pt idx="19690">
                  <c:v>1396.9</c:v>
                </c:pt>
                <c:pt idx="19691">
                  <c:v>1396.91</c:v>
                </c:pt>
                <c:pt idx="19692">
                  <c:v>1396.92</c:v>
                </c:pt>
                <c:pt idx="19693">
                  <c:v>1396.93</c:v>
                </c:pt>
                <c:pt idx="19694">
                  <c:v>1396.94</c:v>
                </c:pt>
                <c:pt idx="19695">
                  <c:v>1396.95</c:v>
                </c:pt>
                <c:pt idx="19696">
                  <c:v>1396.96</c:v>
                </c:pt>
                <c:pt idx="19697">
                  <c:v>1396.97</c:v>
                </c:pt>
                <c:pt idx="19698">
                  <c:v>1396.98</c:v>
                </c:pt>
                <c:pt idx="19699">
                  <c:v>1396.99</c:v>
                </c:pt>
                <c:pt idx="19700">
                  <c:v>1397</c:v>
                </c:pt>
                <c:pt idx="19701">
                  <c:v>1397.01</c:v>
                </c:pt>
                <c:pt idx="19702">
                  <c:v>1397.02</c:v>
                </c:pt>
                <c:pt idx="19703">
                  <c:v>1397.03</c:v>
                </c:pt>
                <c:pt idx="19704">
                  <c:v>1397.04</c:v>
                </c:pt>
                <c:pt idx="19705">
                  <c:v>1397.05</c:v>
                </c:pt>
                <c:pt idx="19706">
                  <c:v>1397.06</c:v>
                </c:pt>
                <c:pt idx="19707">
                  <c:v>1397.07</c:v>
                </c:pt>
                <c:pt idx="19708">
                  <c:v>1397.08</c:v>
                </c:pt>
                <c:pt idx="19709">
                  <c:v>1397.09</c:v>
                </c:pt>
                <c:pt idx="19710">
                  <c:v>1397.1</c:v>
                </c:pt>
                <c:pt idx="19711">
                  <c:v>1397.11</c:v>
                </c:pt>
                <c:pt idx="19712">
                  <c:v>1397.12</c:v>
                </c:pt>
                <c:pt idx="19713">
                  <c:v>1397.13</c:v>
                </c:pt>
                <c:pt idx="19714">
                  <c:v>1397.14</c:v>
                </c:pt>
                <c:pt idx="19715">
                  <c:v>1397.15</c:v>
                </c:pt>
                <c:pt idx="19716">
                  <c:v>1397.16</c:v>
                </c:pt>
                <c:pt idx="19717">
                  <c:v>1397.17</c:v>
                </c:pt>
                <c:pt idx="19718">
                  <c:v>1397.18</c:v>
                </c:pt>
                <c:pt idx="19719">
                  <c:v>1397.19</c:v>
                </c:pt>
                <c:pt idx="19720">
                  <c:v>1397.2</c:v>
                </c:pt>
                <c:pt idx="19721">
                  <c:v>1397.21</c:v>
                </c:pt>
                <c:pt idx="19722">
                  <c:v>1397.22</c:v>
                </c:pt>
                <c:pt idx="19723">
                  <c:v>1397.23</c:v>
                </c:pt>
                <c:pt idx="19724">
                  <c:v>1397.24</c:v>
                </c:pt>
                <c:pt idx="19725">
                  <c:v>1397.25</c:v>
                </c:pt>
                <c:pt idx="19726">
                  <c:v>1397.26</c:v>
                </c:pt>
                <c:pt idx="19727">
                  <c:v>1397.27</c:v>
                </c:pt>
                <c:pt idx="19728">
                  <c:v>1397.28</c:v>
                </c:pt>
                <c:pt idx="19729">
                  <c:v>1397.29</c:v>
                </c:pt>
                <c:pt idx="19730">
                  <c:v>1397.3</c:v>
                </c:pt>
                <c:pt idx="19731">
                  <c:v>1397.31</c:v>
                </c:pt>
                <c:pt idx="19732">
                  <c:v>1397.32</c:v>
                </c:pt>
                <c:pt idx="19733">
                  <c:v>1397.33</c:v>
                </c:pt>
                <c:pt idx="19734">
                  <c:v>1397.34</c:v>
                </c:pt>
                <c:pt idx="19735">
                  <c:v>1397.35</c:v>
                </c:pt>
                <c:pt idx="19736">
                  <c:v>1397.36</c:v>
                </c:pt>
                <c:pt idx="19737">
                  <c:v>1397.37</c:v>
                </c:pt>
                <c:pt idx="19738">
                  <c:v>1397.38</c:v>
                </c:pt>
                <c:pt idx="19739">
                  <c:v>1397.39</c:v>
                </c:pt>
                <c:pt idx="19740">
                  <c:v>1397.4</c:v>
                </c:pt>
                <c:pt idx="19741">
                  <c:v>1397.41</c:v>
                </c:pt>
                <c:pt idx="19742">
                  <c:v>1397.42</c:v>
                </c:pt>
                <c:pt idx="19743">
                  <c:v>1397.43</c:v>
                </c:pt>
                <c:pt idx="19744">
                  <c:v>1397.44</c:v>
                </c:pt>
                <c:pt idx="19745">
                  <c:v>1397.45</c:v>
                </c:pt>
                <c:pt idx="19746">
                  <c:v>1397.46</c:v>
                </c:pt>
                <c:pt idx="19747">
                  <c:v>1397.47</c:v>
                </c:pt>
                <c:pt idx="19748">
                  <c:v>1397.48</c:v>
                </c:pt>
                <c:pt idx="19749">
                  <c:v>1397.49</c:v>
                </c:pt>
                <c:pt idx="19750">
                  <c:v>1397.5</c:v>
                </c:pt>
                <c:pt idx="19751">
                  <c:v>1397.51</c:v>
                </c:pt>
                <c:pt idx="19752">
                  <c:v>1397.52</c:v>
                </c:pt>
                <c:pt idx="19753">
                  <c:v>1397.53</c:v>
                </c:pt>
                <c:pt idx="19754">
                  <c:v>1397.54</c:v>
                </c:pt>
                <c:pt idx="19755">
                  <c:v>1397.55</c:v>
                </c:pt>
                <c:pt idx="19756">
                  <c:v>1397.56</c:v>
                </c:pt>
                <c:pt idx="19757">
                  <c:v>1397.57</c:v>
                </c:pt>
                <c:pt idx="19758">
                  <c:v>1397.58</c:v>
                </c:pt>
                <c:pt idx="19759">
                  <c:v>1397.59</c:v>
                </c:pt>
                <c:pt idx="19760">
                  <c:v>1397.6</c:v>
                </c:pt>
                <c:pt idx="19761">
                  <c:v>1397.61</c:v>
                </c:pt>
                <c:pt idx="19762">
                  <c:v>1397.62</c:v>
                </c:pt>
                <c:pt idx="19763">
                  <c:v>1397.63</c:v>
                </c:pt>
                <c:pt idx="19764">
                  <c:v>1397.64</c:v>
                </c:pt>
                <c:pt idx="19765">
                  <c:v>1397.65</c:v>
                </c:pt>
                <c:pt idx="19766">
                  <c:v>1397.66</c:v>
                </c:pt>
                <c:pt idx="19767">
                  <c:v>1397.67</c:v>
                </c:pt>
                <c:pt idx="19768">
                  <c:v>1397.68</c:v>
                </c:pt>
                <c:pt idx="19769">
                  <c:v>1397.69</c:v>
                </c:pt>
                <c:pt idx="19770">
                  <c:v>1397.7</c:v>
                </c:pt>
                <c:pt idx="19771">
                  <c:v>1397.71</c:v>
                </c:pt>
                <c:pt idx="19772">
                  <c:v>1397.72</c:v>
                </c:pt>
                <c:pt idx="19773">
                  <c:v>1397.73</c:v>
                </c:pt>
                <c:pt idx="19774">
                  <c:v>1397.74</c:v>
                </c:pt>
                <c:pt idx="19775">
                  <c:v>1397.75</c:v>
                </c:pt>
                <c:pt idx="19776">
                  <c:v>1397.76</c:v>
                </c:pt>
                <c:pt idx="19777">
                  <c:v>1397.77</c:v>
                </c:pt>
                <c:pt idx="19778">
                  <c:v>1397.78</c:v>
                </c:pt>
                <c:pt idx="19779">
                  <c:v>1397.79</c:v>
                </c:pt>
                <c:pt idx="19780">
                  <c:v>1397.8</c:v>
                </c:pt>
                <c:pt idx="19781">
                  <c:v>1397.81</c:v>
                </c:pt>
                <c:pt idx="19782">
                  <c:v>1397.82</c:v>
                </c:pt>
                <c:pt idx="19783">
                  <c:v>1397.83</c:v>
                </c:pt>
                <c:pt idx="19784">
                  <c:v>1397.84</c:v>
                </c:pt>
                <c:pt idx="19785">
                  <c:v>1397.85</c:v>
                </c:pt>
                <c:pt idx="19786">
                  <c:v>1397.86</c:v>
                </c:pt>
                <c:pt idx="19787">
                  <c:v>1397.87</c:v>
                </c:pt>
                <c:pt idx="19788">
                  <c:v>1397.88</c:v>
                </c:pt>
                <c:pt idx="19789">
                  <c:v>1397.89</c:v>
                </c:pt>
                <c:pt idx="19790">
                  <c:v>1397.9</c:v>
                </c:pt>
                <c:pt idx="19791">
                  <c:v>1397.91</c:v>
                </c:pt>
                <c:pt idx="19792">
                  <c:v>1397.92</c:v>
                </c:pt>
                <c:pt idx="19793">
                  <c:v>1397.93</c:v>
                </c:pt>
                <c:pt idx="19794">
                  <c:v>1397.94</c:v>
                </c:pt>
                <c:pt idx="19795">
                  <c:v>1397.95</c:v>
                </c:pt>
                <c:pt idx="19796">
                  <c:v>1397.96</c:v>
                </c:pt>
                <c:pt idx="19797">
                  <c:v>1397.97</c:v>
                </c:pt>
                <c:pt idx="19798">
                  <c:v>1397.98</c:v>
                </c:pt>
                <c:pt idx="19799">
                  <c:v>1397.99</c:v>
                </c:pt>
                <c:pt idx="19800">
                  <c:v>1398</c:v>
                </c:pt>
                <c:pt idx="19801">
                  <c:v>1398.01</c:v>
                </c:pt>
                <c:pt idx="19802">
                  <c:v>1398.02</c:v>
                </c:pt>
                <c:pt idx="19803">
                  <c:v>1398.03</c:v>
                </c:pt>
                <c:pt idx="19804">
                  <c:v>1398.04</c:v>
                </c:pt>
                <c:pt idx="19805">
                  <c:v>1398.05</c:v>
                </c:pt>
                <c:pt idx="19806">
                  <c:v>1398.06</c:v>
                </c:pt>
                <c:pt idx="19807">
                  <c:v>1398.07</c:v>
                </c:pt>
                <c:pt idx="19808">
                  <c:v>1398.08</c:v>
                </c:pt>
                <c:pt idx="19809">
                  <c:v>1398.09</c:v>
                </c:pt>
                <c:pt idx="19810">
                  <c:v>1398.1</c:v>
                </c:pt>
                <c:pt idx="19811">
                  <c:v>1398.11</c:v>
                </c:pt>
                <c:pt idx="19812">
                  <c:v>1398.12</c:v>
                </c:pt>
                <c:pt idx="19813">
                  <c:v>1398.13</c:v>
                </c:pt>
                <c:pt idx="19814">
                  <c:v>1398.14</c:v>
                </c:pt>
                <c:pt idx="19815">
                  <c:v>1398.15</c:v>
                </c:pt>
                <c:pt idx="19816">
                  <c:v>1398.16</c:v>
                </c:pt>
                <c:pt idx="19817">
                  <c:v>1398.17</c:v>
                </c:pt>
                <c:pt idx="19818">
                  <c:v>1398.18</c:v>
                </c:pt>
                <c:pt idx="19819">
                  <c:v>1398.19</c:v>
                </c:pt>
                <c:pt idx="19820">
                  <c:v>1398.2</c:v>
                </c:pt>
                <c:pt idx="19821">
                  <c:v>1398.21</c:v>
                </c:pt>
                <c:pt idx="19822">
                  <c:v>1398.22</c:v>
                </c:pt>
                <c:pt idx="19823">
                  <c:v>1398.23</c:v>
                </c:pt>
                <c:pt idx="19824">
                  <c:v>1398.24</c:v>
                </c:pt>
                <c:pt idx="19825">
                  <c:v>1398.25</c:v>
                </c:pt>
                <c:pt idx="19826">
                  <c:v>1398.26</c:v>
                </c:pt>
                <c:pt idx="19827">
                  <c:v>1398.27</c:v>
                </c:pt>
                <c:pt idx="19828">
                  <c:v>1398.28</c:v>
                </c:pt>
                <c:pt idx="19829">
                  <c:v>1398.29</c:v>
                </c:pt>
                <c:pt idx="19830">
                  <c:v>1398.3</c:v>
                </c:pt>
                <c:pt idx="19831">
                  <c:v>1398.31</c:v>
                </c:pt>
                <c:pt idx="19832">
                  <c:v>1398.32</c:v>
                </c:pt>
                <c:pt idx="19833">
                  <c:v>1398.33</c:v>
                </c:pt>
                <c:pt idx="19834">
                  <c:v>1398.34</c:v>
                </c:pt>
                <c:pt idx="19835">
                  <c:v>1398.35</c:v>
                </c:pt>
                <c:pt idx="19836">
                  <c:v>1398.36</c:v>
                </c:pt>
                <c:pt idx="19837">
                  <c:v>1398.37</c:v>
                </c:pt>
                <c:pt idx="19838">
                  <c:v>1398.38</c:v>
                </c:pt>
                <c:pt idx="19839">
                  <c:v>1398.39</c:v>
                </c:pt>
                <c:pt idx="19840">
                  <c:v>1398.4</c:v>
                </c:pt>
                <c:pt idx="19841">
                  <c:v>1398.41</c:v>
                </c:pt>
                <c:pt idx="19842">
                  <c:v>1398.42</c:v>
                </c:pt>
                <c:pt idx="19843">
                  <c:v>1398.43</c:v>
                </c:pt>
                <c:pt idx="19844">
                  <c:v>1398.44</c:v>
                </c:pt>
                <c:pt idx="19845">
                  <c:v>1398.45</c:v>
                </c:pt>
                <c:pt idx="19846">
                  <c:v>1398.46</c:v>
                </c:pt>
                <c:pt idx="19847">
                  <c:v>1398.47</c:v>
                </c:pt>
                <c:pt idx="19848">
                  <c:v>1398.48</c:v>
                </c:pt>
                <c:pt idx="19849">
                  <c:v>1398.49</c:v>
                </c:pt>
                <c:pt idx="19850">
                  <c:v>1398.5</c:v>
                </c:pt>
                <c:pt idx="19851">
                  <c:v>1398.51</c:v>
                </c:pt>
                <c:pt idx="19852">
                  <c:v>1398.52</c:v>
                </c:pt>
                <c:pt idx="19853">
                  <c:v>1398.53</c:v>
                </c:pt>
                <c:pt idx="19854">
                  <c:v>1398.54</c:v>
                </c:pt>
                <c:pt idx="19855">
                  <c:v>1398.55</c:v>
                </c:pt>
                <c:pt idx="19856">
                  <c:v>1398.56</c:v>
                </c:pt>
                <c:pt idx="19857">
                  <c:v>1398.57</c:v>
                </c:pt>
                <c:pt idx="19858">
                  <c:v>1398.58</c:v>
                </c:pt>
                <c:pt idx="19859">
                  <c:v>1398.59</c:v>
                </c:pt>
                <c:pt idx="19860">
                  <c:v>1398.6</c:v>
                </c:pt>
                <c:pt idx="19861">
                  <c:v>1398.61</c:v>
                </c:pt>
                <c:pt idx="19862">
                  <c:v>1398.62</c:v>
                </c:pt>
                <c:pt idx="19863">
                  <c:v>1398.63</c:v>
                </c:pt>
                <c:pt idx="19864">
                  <c:v>1398.64</c:v>
                </c:pt>
                <c:pt idx="19865">
                  <c:v>1398.65</c:v>
                </c:pt>
                <c:pt idx="19866">
                  <c:v>1398.66</c:v>
                </c:pt>
                <c:pt idx="19867">
                  <c:v>1398.67</c:v>
                </c:pt>
                <c:pt idx="19868">
                  <c:v>1398.68</c:v>
                </c:pt>
                <c:pt idx="19869">
                  <c:v>1398.69</c:v>
                </c:pt>
                <c:pt idx="19870">
                  <c:v>1398.7</c:v>
                </c:pt>
                <c:pt idx="19871">
                  <c:v>1398.71</c:v>
                </c:pt>
                <c:pt idx="19872">
                  <c:v>1398.72</c:v>
                </c:pt>
                <c:pt idx="19873">
                  <c:v>1398.73</c:v>
                </c:pt>
                <c:pt idx="19874">
                  <c:v>1398.74</c:v>
                </c:pt>
                <c:pt idx="19875">
                  <c:v>1398.75</c:v>
                </c:pt>
                <c:pt idx="19876">
                  <c:v>1398.76</c:v>
                </c:pt>
                <c:pt idx="19877">
                  <c:v>1398.77</c:v>
                </c:pt>
                <c:pt idx="19878">
                  <c:v>1398.78</c:v>
                </c:pt>
                <c:pt idx="19879">
                  <c:v>1398.79</c:v>
                </c:pt>
                <c:pt idx="19880">
                  <c:v>1398.8</c:v>
                </c:pt>
                <c:pt idx="19881">
                  <c:v>1398.81</c:v>
                </c:pt>
                <c:pt idx="19882">
                  <c:v>1398.82</c:v>
                </c:pt>
                <c:pt idx="19883">
                  <c:v>1398.83</c:v>
                </c:pt>
                <c:pt idx="19884">
                  <c:v>1398.84</c:v>
                </c:pt>
                <c:pt idx="19885">
                  <c:v>1398.85</c:v>
                </c:pt>
                <c:pt idx="19886">
                  <c:v>1398.86</c:v>
                </c:pt>
                <c:pt idx="19887">
                  <c:v>1398.87</c:v>
                </c:pt>
                <c:pt idx="19888">
                  <c:v>1398.88</c:v>
                </c:pt>
                <c:pt idx="19889">
                  <c:v>1398.89</c:v>
                </c:pt>
                <c:pt idx="19890">
                  <c:v>1398.9</c:v>
                </c:pt>
                <c:pt idx="19891">
                  <c:v>1398.91</c:v>
                </c:pt>
                <c:pt idx="19892">
                  <c:v>1398.92</c:v>
                </c:pt>
                <c:pt idx="19893">
                  <c:v>1398.93</c:v>
                </c:pt>
                <c:pt idx="19894">
                  <c:v>1398.94</c:v>
                </c:pt>
                <c:pt idx="19895">
                  <c:v>1398.95</c:v>
                </c:pt>
                <c:pt idx="19896">
                  <c:v>1398.96</c:v>
                </c:pt>
                <c:pt idx="19897">
                  <c:v>1398.97</c:v>
                </c:pt>
                <c:pt idx="19898">
                  <c:v>1398.98</c:v>
                </c:pt>
                <c:pt idx="19899">
                  <c:v>1398.99</c:v>
                </c:pt>
                <c:pt idx="19900">
                  <c:v>1399</c:v>
                </c:pt>
                <c:pt idx="19901">
                  <c:v>1399.01</c:v>
                </c:pt>
                <c:pt idx="19902">
                  <c:v>1399.02</c:v>
                </c:pt>
                <c:pt idx="19903">
                  <c:v>1399.03</c:v>
                </c:pt>
                <c:pt idx="19904">
                  <c:v>1399.04</c:v>
                </c:pt>
                <c:pt idx="19905">
                  <c:v>1399.05</c:v>
                </c:pt>
                <c:pt idx="19906">
                  <c:v>1399.06</c:v>
                </c:pt>
                <c:pt idx="19907">
                  <c:v>1399.07</c:v>
                </c:pt>
                <c:pt idx="19908">
                  <c:v>1399.08</c:v>
                </c:pt>
                <c:pt idx="19909">
                  <c:v>1399.09</c:v>
                </c:pt>
                <c:pt idx="19910">
                  <c:v>1399.1</c:v>
                </c:pt>
                <c:pt idx="19911">
                  <c:v>1399.11</c:v>
                </c:pt>
                <c:pt idx="19912">
                  <c:v>1399.12</c:v>
                </c:pt>
                <c:pt idx="19913">
                  <c:v>1399.13</c:v>
                </c:pt>
                <c:pt idx="19914">
                  <c:v>1399.14</c:v>
                </c:pt>
                <c:pt idx="19915">
                  <c:v>1399.15</c:v>
                </c:pt>
                <c:pt idx="19916">
                  <c:v>1399.16</c:v>
                </c:pt>
                <c:pt idx="19917">
                  <c:v>1399.17</c:v>
                </c:pt>
                <c:pt idx="19918">
                  <c:v>1399.18</c:v>
                </c:pt>
                <c:pt idx="19919">
                  <c:v>1399.19</c:v>
                </c:pt>
                <c:pt idx="19920">
                  <c:v>1399.2</c:v>
                </c:pt>
                <c:pt idx="19921">
                  <c:v>1399.21</c:v>
                </c:pt>
                <c:pt idx="19922">
                  <c:v>1399.22</c:v>
                </c:pt>
                <c:pt idx="19923">
                  <c:v>1399.23</c:v>
                </c:pt>
                <c:pt idx="19924">
                  <c:v>1399.24</c:v>
                </c:pt>
                <c:pt idx="19925">
                  <c:v>1399.25</c:v>
                </c:pt>
                <c:pt idx="19926">
                  <c:v>1399.26</c:v>
                </c:pt>
                <c:pt idx="19927">
                  <c:v>1399.27</c:v>
                </c:pt>
                <c:pt idx="19928">
                  <c:v>1399.28</c:v>
                </c:pt>
                <c:pt idx="19929">
                  <c:v>1399.29</c:v>
                </c:pt>
                <c:pt idx="19930">
                  <c:v>1399.3</c:v>
                </c:pt>
                <c:pt idx="19931">
                  <c:v>1399.31</c:v>
                </c:pt>
                <c:pt idx="19932">
                  <c:v>1399.32</c:v>
                </c:pt>
                <c:pt idx="19933">
                  <c:v>1399.33</c:v>
                </c:pt>
                <c:pt idx="19934">
                  <c:v>1399.34</c:v>
                </c:pt>
                <c:pt idx="19935">
                  <c:v>1399.35</c:v>
                </c:pt>
                <c:pt idx="19936">
                  <c:v>1399.36</c:v>
                </c:pt>
                <c:pt idx="19937">
                  <c:v>1399.37</c:v>
                </c:pt>
                <c:pt idx="19938">
                  <c:v>1399.38</c:v>
                </c:pt>
                <c:pt idx="19939">
                  <c:v>1399.39</c:v>
                </c:pt>
                <c:pt idx="19940">
                  <c:v>1399.4</c:v>
                </c:pt>
                <c:pt idx="19941">
                  <c:v>1399.41</c:v>
                </c:pt>
                <c:pt idx="19942">
                  <c:v>1399.42</c:v>
                </c:pt>
                <c:pt idx="19943">
                  <c:v>1399.43</c:v>
                </c:pt>
                <c:pt idx="19944">
                  <c:v>1399.44</c:v>
                </c:pt>
                <c:pt idx="19945">
                  <c:v>1399.45</c:v>
                </c:pt>
                <c:pt idx="19946">
                  <c:v>1399.46</c:v>
                </c:pt>
                <c:pt idx="19947">
                  <c:v>1399.47</c:v>
                </c:pt>
                <c:pt idx="19948">
                  <c:v>1399.48</c:v>
                </c:pt>
                <c:pt idx="19949">
                  <c:v>1399.49</c:v>
                </c:pt>
                <c:pt idx="19950">
                  <c:v>1399.5</c:v>
                </c:pt>
                <c:pt idx="19951">
                  <c:v>1399.51</c:v>
                </c:pt>
                <c:pt idx="19952">
                  <c:v>1399.52</c:v>
                </c:pt>
                <c:pt idx="19953">
                  <c:v>1399.53</c:v>
                </c:pt>
                <c:pt idx="19954">
                  <c:v>1399.54</c:v>
                </c:pt>
                <c:pt idx="19955">
                  <c:v>1399.55</c:v>
                </c:pt>
                <c:pt idx="19956">
                  <c:v>1399.56</c:v>
                </c:pt>
                <c:pt idx="19957">
                  <c:v>1399.57</c:v>
                </c:pt>
                <c:pt idx="19958">
                  <c:v>1399.58</c:v>
                </c:pt>
                <c:pt idx="19959">
                  <c:v>1399.59</c:v>
                </c:pt>
                <c:pt idx="19960">
                  <c:v>1399.6</c:v>
                </c:pt>
                <c:pt idx="19961">
                  <c:v>1399.61</c:v>
                </c:pt>
                <c:pt idx="19962">
                  <c:v>1399.62</c:v>
                </c:pt>
                <c:pt idx="19963">
                  <c:v>1399.63</c:v>
                </c:pt>
                <c:pt idx="19964">
                  <c:v>1399.64</c:v>
                </c:pt>
                <c:pt idx="19965">
                  <c:v>1399.65</c:v>
                </c:pt>
                <c:pt idx="19966">
                  <c:v>1399.66</c:v>
                </c:pt>
                <c:pt idx="19967">
                  <c:v>1399.67</c:v>
                </c:pt>
                <c:pt idx="19968">
                  <c:v>1399.68</c:v>
                </c:pt>
                <c:pt idx="19969">
                  <c:v>1399.69</c:v>
                </c:pt>
                <c:pt idx="19970">
                  <c:v>1399.7</c:v>
                </c:pt>
                <c:pt idx="19971">
                  <c:v>1399.71</c:v>
                </c:pt>
                <c:pt idx="19972">
                  <c:v>1399.72</c:v>
                </c:pt>
                <c:pt idx="19973">
                  <c:v>1399.73</c:v>
                </c:pt>
                <c:pt idx="19974">
                  <c:v>1399.74</c:v>
                </c:pt>
                <c:pt idx="19975">
                  <c:v>1399.75</c:v>
                </c:pt>
                <c:pt idx="19976">
                  <c:v>1399.76</c:v>
                </c:pt>
                <c:pt idx="19977">
                  <c:v>1399.77</c:v>
                </c:pt>
                <c:pt idx="19978">
                  <c:v>1399.78</c:v>
                </c:pt>
                <c:pt idx="19979">
                  <c:v>1399.79</c:v>
                </c:pt>
                <c:pt idx="19980">
                  <c:v>1399.8</c:v>
                </c:pt>
                <c:pt idx="19981">
                  <c:v>1399.81</c:v>
                </c:pt>
                <c:pt idx="19982">
                  <c:v>1399.82</c:v>
                </c:pt>
                <c:pt idx="19983">
                  <c:v>1399.83</c:v>
                </c:pt>
                <c:pt idx="19984">
                  <c:v>1399.84</c:v>
                </c:pt>
                <c:pt idx="19985">
                  <c:v>1399.85</c:v>
                </c:pt>
                <c:pt idx="19986">
                  <c:v>1399.86</c:v>
                </c:pt>
                <c:pt idx="19987">
                  <c:v>1399.87</c:v>
                </c:pt>
                <c:pt idx="19988">
                  <c:v>1399.88</c:v>
                </c:pt>
                <c:pt idx="19989">
                  <c:v>1399.89</c:v>
                </c:pt>
                <c:pt idx="19990">
                  <c:v>1399.9</c:v>
                </c:pt>
                <c:pt idx="19991">
                  <c:v>1399.91</c:v>
                </c:pt>
                <c:pt idx="19992">
                  <c:v>1399.92</c:v>
                </c:pt>
                <c:pt idx="19993">
                  <c:v>1399.93</c:v>
                </c:pt>
                <c:pt idx="19994">
                  <c:v>1399.94</c:v>
                </c:pt>
                <c:pt idx="19995">
                  <c:v>1399.95</c:v>
                </c:pt>
                <c:pt idx="19996">
                  <c:v>1399.96</c:v>
                </c:pt>
                <c:pt idx="19997">
                  <c:v>1399.97</c:v>
                </c:pt>
                <c:pt idx="19998">
                  <c:v>1399.98</c:v>
                </c:pt>
                <c:pt idx="19999">
                  <c:v>1399.99</c:v>
                </c:pt>
                <c:pt idx="20000">
                  <c:v>1400</c:v>
                </c:pt>
                <c:pt idx="20001">
                  <c:v>1400.01</c:v>
                </c:pt>
                <c:pt idx="20002">
                  <c:v>1400.02</c:v>
                </c:pt>
                <c:pt idx="20003">
                  <c:v>1400.03</c:v>
                </c:pt>
                <c:pt idx="20004">
                  <c:v>1400.04</c:v>
                </c:pt>
                <c:pt idx="20005">
                  <c:v>1400.05</c:v>
                </c:pt>
                <c:pt idx="20006">
                  <c:v>1400.06</c:v>
                </c:pt>
                <c:pt idx="20007">
                  <c:v>1400.07</c:v>
                </c:pt>
                <c:pt idx="20008">
                  <c:v>1400.08</c:v>
                </c:pt>
                <c:pt idx="20009">
                  <c:v>1400.09</c:v>
                </c:pt>
                <c:pt idx="20010">
                  <c:v>1400.1</c:v>
                </c:pt>
                <c:pt idx="20011">
                  <c:v>1400.11</c:v>
                </c:pt>
                <c:pt idx="20012">
                  <c:v>1400.12</c:v>
                </c:pt>
                <c:pt idx="20013">
                  <c:v>1400.13</c:v>
                </c:pt>
                <c:pt idx="20014">
                  <c:v>1400.14</c:v>
                </c:pt>
                <c:pt idx="20015">
                  <c:v>1400.15</c:v>
                </c:pt>
                <c:pt idx="20016">
                  <c:v>1400.16</c:v>
                </c:pt>
                <c:pt idx="20017">
                  <c:v>1400.17</c:v>
                </c:pt>
                <c:pt idx="20018">
                  <c:v>1400.18</c:v>
                </c:pt>
                <c:pt idx="20019">
                  <c:v>1400.19</c:v>
                </c:pt>
                <c:pt idx="20020">
                  <c:v>1400.2</c:v>
                </c:pt>
                <c:pt idx="20021">
                  <c:v>1400.21</c:v>
                </c:pt>
                <c:pt idx="20022">
                  <c:v>1400.22</c:v>
                </c:pt>
                <c:pt idx="20023">
                  <c:v>1400.23</c:v>
                </c:pt>
                <c:pt idx="20024">
                  <c:v>1400.24</c:v>
                </c:pt>
                <c:pt idx="20025">
                  <c:v>1400.25</c:v>
                </c:pt>
                <c:pt idx="20026">
                  <c:v>1400.26</c:v>
                </c:pt>
                <c:pt idx="20027">
                  <c:v>1400.27</c:v>
                </c:pt>
                <c:pt idx="20028">
                  <c:v>1400.28</c:v>
                </c:pt>
                <c:pt idx="20029">
                  <c:v>1400.29</c:v>
                </c:pt>
                <c:pt idx="20030">
                  <c:v>1400.3</c:v>
                </c:pt>
                <c:pt idx="20031">
                  <c:v>1400.31</c:v>
                </c:pt>
                <c:pt idx="20032">
                  <c:v>1400.32</c:v>
                </c:pt>
                <c:pt idx="20033">
                  <c:v>1400.33</c:v>
                </c:pt>
                <c:pt idx="20034">
                  <c:v>1400.34</c:v>
                </c:pt>
                <c:pt idx="20035">
                  <c:v>1400.35</c:v>
                </c:pt>
                <c:pt idx="20036">
                  <c:v>1400.36</c:v>
                </c:pt>
                <c:pt idx="20037">
                  <c:v>1400.37</c:v>
                </c:pt>
                <c:pt idx="20038">
                  <c:v>1400.38</c:v>
                </c:pt>
                <c:pt idx="20039">
                  <c:v>1400.39</c:v>
                </c:pt>
                <c:pt idx="20040">
                  <c:v>1400.4</c:v>
                </c:pt>
                <c:pt idx="20041">
                  <c:v>1400.41</c:v>
                </c:pt>
                <c:pt idx="20042">
                  <c:v>1400.42</c:v>
                </c:pt>
                <c:pt idx="20043">
                  <c:v>1400.43</c:v>
                </c:pt>
                <c:pt idx="20044">
                  <c:v>1400.44</c:v>
                </c:pt>
                <c:pt idx="20045">
                  <c:v>1400.45</c:v>
                </c:pt>
                <c:pt idx="20046">
                  <c:v>1400.46</c:v>
                </c:pt>
                <c:pt idx="20047">
                  <c:v>1400.47</c:v>
                </c:pt>
                <c:pt idx="20048">
                  <c:v>1400.48</c:v>
                </c:pt>
                <c:pt idx="20049">
                  <c:v>1400.49</c:v>
                </c:pt>
                <c:pt idx="20050">
                  <c:v>1400.5</c:v>
                </c:pt>
                <c:pt idx="20051">
                  <c:v>1400.51</c:v>
                </c:pt>
                <c:pt idx="20052">
                  <c:v>1400.52</c:v>
                </c:pt>
                <c:pt idx="20053">
                  <c:v>1400.53</c:v>
                </c:pt>
                <c:pt idx="20054">
                  <c:v>1400.54</c:v>
                </c:pt>
                <c:pt idx="20055">
                  <c:v>1400.55</c:v>
                </c:pt>
                <c:pt idx="20056">
                  <c:v>1400.56</c:v>
                </c:pt>
                <c:pt idx="20057">
                  <c:v>1400.57</c:v>
                </c:pt>
                <c:pt idx="20058">
                  <c:v>1400.58</c:v>
                </c:pt>
                <c:pt idx="20059">
                  <c:v>1400.59</c:v>
                </c:pt>
                <c:pt idx="20060">
                  <c:v>1400.6</c:v>
                </c:pt>
                <c:pt idx="20061">
                  <c:v>1400.61</c:v>
                </c:pt>
                <c:pt idx="20062">
                  <c:v>1400.62</c:v>
                </c:pt>
                <c:pt idx="20063">
                  <c:v>1400.63</c:v>
                </c:pt>
                <c:pt idx="20064">
                  <c:v>1400.64</c:v>
                </c:pt>
                <c:pt idx="20065">
                  <c:v>1400.65</c:v>
                </c:pt>
                <c:pt idx="20066">
                  <c:v>1400.66</c:v>
                </c:pt>
                <c:pt idx="20067">
                  <c:v>1400.67</c:v>
                </c:pt>
                <c:pt idx="20068">
                  <c:v>1400.68</c:v>
                </c:pt>
                <c:pt idx="20069">
                  <c:v>1400.69</c:v>
                </c:pt>
                <c:pt idx="20070">
                  <c:v>1400.7</c:v>
                </c:pt>
                <c:pt idx="20071">
                  <c:v>1400.71</c:v>
                </c:pt>
                <c:pt idx="20072">
                  <c:v>1400.72</c:v>
                </c:pt>
                <c:pt idx="20073">
                  <c:v>1400.73</c:v>
                </c:pt>
                <c:pt idx="20074">
                  <c:v>1400.74</c:v>
                </c:pt>
                <c:pt idx="20075">
                  <c:v>1400.75</c:v>
                </c:pt>
                <c:pt idx="20076">
                  <c:v>1400.76</c:v>
                </c:pt>
                <c:pt idx="20077">
                  <c:v>1400.77</c:v>
                </c:pt>
                <c:pt idx="20078">
                  <c:v>1400.78</c:v>
                </c:pt>
                <c:pt idx="20079">
                  <c:v>1400.79</c:v>
                </c:pt>
                <c:pt idx="20080">
                  <c:v>1400.8</c:v>
                </c:pt>
                <c:pt idx="20081">
                  <c:v>1400.81</c:v>
                </c:pt>
                <c:pt idx="20082">
                  <c:v>1400.82</c:v>
                </c:pt>
                <c:pt idx="20083">
                  <c:v>1400.83</c:v>
                </c:pt>
                <c:pt idx="20084">
                  <c:v>1400.84</c:v>
                </c:pt>
                <c:pt idx="20085">
                  <c:v>1400.85</c:v>
                </c:pt>
                <c:pt idx="20086">
                  <c:v>1400.86</c:v>
                </c:pt>
                <c:pt idx="20087">
                  <c:v>1400.87</c:v>
                </c:pt>
                <c:pt idx="20088">
                  <c:v>1400.88</c:v>
                </c:pt>
                <c:pt idx="20089">
                  <c:v>1400.89</c:v>
                </c:pt>
                <c:pt idx="20090">
                  <c:v>1400.9</c:v>
                </c:pt>
                <c:pt idx="20091">
                  <c:v>1400.91</c:v>
                </c:pt>
                <c:pt idx="20092">
                  <c:v>1400.92</c:v>
                </c:pt>
                <c:pt idx="20093">
                  <c:v>1400.93</c:v>
                </c:pt>
                <c:pt idx="20094">
                  <c:v>1400.94</c:v>
                </c:pt>
                <c:pt idx="20095">
                  <c:v>1400.95</c:v>
                </c:pt>
                <c:pt idx="20096">
                  <c:v>1400.96</c:v>
                </c:pt>
                <c:pt idx="20097">
                  <c:v>1400.97</c:v>
                </c:pt>
                <c:pt idx="20098">
                  <c:v>1400.98</c:v>
                </c:pt>
                <c:pt idx="20099">
                  <c:v>1400.99</c:v>
                </c:pt>
                <c:pt idx="20100">
                  <c:v>1401</c:v>
                </c:pt>
                <c:pt idx="20101">
                  <c:v>1401.01</c:v>
                </c:pt>
                <c:pt idx="20102">
                  <c:v>1401.02</c:v>
                </c:pt>
                <c:pt idx="20103">
                  <c:v>1401.03</c:v>
                </c:pt>
                <c:pt idx="20104">
                  <c:v>1401.04</c:v>
                </c:pt>
                <c:pt idx="20105">
                  <c:v>1401.05</c:v>
                </c:pt>
                <c:pt idx="20106">
                  <c:v>1401.06</c:v>
                </c:pt>
                <c:pt idx="20107">
                  <c:v>1401.07</c:v>
                </c:pt>
                <c:pt idx="20108">
                  <c:v>1401.08</c:v>
                </c:pt>
                <c:pt idx="20109">
                  <c:v>1401.09</c:v>
                </c:pt>
                <c:pt idx="20110">
                  <c:v>1401.1</c:v>
                </c:pt>
                <c:pt idx="20111">
                  <c:v>1401.11</c:v>
                </c:pt>
                <c:pt idx="20112">
                  <c:v>1401.12</c:v>
                </c:pt>
                <c:pt idx="20113">
                  <c:v>1401.13</c:v>
                </c:pt>
                <c:pt idx="20114">
                  <c:v>1401.14</c:v>
                </c:pt>
                <c:pt idx="20115">
                  <c:v>1401.15</c:v>
                </c:pt>
                <c:pt idx="20116">
                  <c:v>1401.16</c:v>
                </c:pt>
                <c:pt idx="20117">
                  <c:v>1401.17</c:v>
                </c:pt>
                <c:pt idx="20118">
                  <c:v>1401.18</c:v>
                </c:pt>
                <c:pt idx="20119">
                  <c:v>1401.19</c:v>
                </c:pt>
                <c:pt idx="20120">
                  <c:v>1401.2</c:v>
                </c:pt>
                <c:pt idx="20121">
                  <c:v>1401.21</c:v>
                </c:pt>
                <c:pt idx="20122">
                  <c:v>1401.22</c:v>
                </c:pt>
                <c:pt idx="20123">
                  <c:v>1401.23</c:v>
                </c:pt>
                <c:pt idx="20124">
                  <c:v>1401.24</c:v>
                </c:pt>
                <c:pt idx="20125">
                  <c:v>1401.25</c:v>
                </c:pt>
                <c:pt idx="20126">
                  <c:v>1401.26</c:v>
                </c:pt>
                <c:pt idx="20127">
                  <c:v>1401.27</c:v>
                </c:pt>
                <c:pt idx="20128">
                  <c:v>1401.28</c:v>
                </c:pt>
                <c:pt idx="20129">
                  <c:v>1401.29</c:v>
                </c:pt>
                <c:pt idx="20130">
                  <c:v>1401.3</c:v>
                </c:pt>
                <c:pt idx="20131">
                  <c:v>1401.31</c:v>
                </c:pt>
                <c:pt idx="20132">
                  <c:v>1401.32</c:v>
                </c:pt>
                <c:pt idx="20133">
                  <c:v>1401.33</c:v>
                </c:pt>
                <c:pt idx="20134">
                  <c:v>1401.34</c:v>
                </c:pt>
                <c:pt idx="20135">
                  <c:v>1401.35</c:v>
                </c:pt>
                <c:pt idx="20136">
                  <c:v>1401.36</c:v>
                </c:pt>
                <c:pt idx="20137">
                  <c:v>1401.37</c:v>
                </c:pt>
                <c:pt idx="20138">
                  <c:v>1401.38</c:v>
                </c:pt>
                <c:pt idx="20139">
                  <c:v>1401.39</c:v>
                </c:pt>
                <c:pt idx="20140">
                  <c:v>1401.4</c:v>
                </c:pt>
                <c:pt idx="20141">
                  <c:v>1401.41</c:v>
                </c:pt>
                <c:pt idx="20142">
                  <c:v>1401.42</c:v>
                </c:pt>
                <c:pt idx="20143">
                  <c:v>1401.43</c:v>
                </c:pt>
                <c:pt idx="20144">
                  <c:v>1401.44</c:v>
                </c:pt>
                <c:pt idx="20145">
                  <c:v>1401.45</c:v>
                </c:pt>
                <c:pt idx="20146">
                  <c:v>1401.46</c:v>
                </c:pt>
                <c:pt idx="20147">
                  <c:v>1401.47</c:v>
                </c:pt>
                <c:pt idx="20148">
                  <c:v>1401.48</c:v>
                </c:pt>
                <c:pt idx="20149">
                  <c:v>1401.49</c:v>
                </c:pt>
                <c:pt idx="20150">
                  <c:v>1401.5</c:v>
                </c:pt>
                <c:pt idx="20151">
                  <c:v>1401.51</c:v>
                </c:pt>
                <c:pt idx="20152">
                  <c:v>1401.52</c:v>
                </c:pt>
                <c:pt idx="20153">
                  <c:v>1401.53</c:v>
                </c:pt>
                <c:pt idx="20154">
                  <c:v>1401.54</c:v>
                </c:pt>
                <c:pt idx="20155">
                  <c:v>1401.55</c:v>
                </c:pt>
                <c:pt idx="20156">
                  <c:v>1401.56</c:v>
                </c:pt>
                <c:pt idx="20157">
                  <c:v>1401.57</c:v>
                </c:pt>
                <c:pt idx="20158">
                  <c:v>1401.58</c:v>
                </c:pt>
                <c:pt idx="20159">
                  <c:v>1401.59</c:v>
                </c:pt>
                <c:pt idx="20160">
                  <c:v>1401.6</c:v>
                </c:pt>
                <c:pt idx="20161">
                  <c:v>1401.61</c:v>
                </c:pt>
                <c:pt idx="20162">
                  <c:v>1401.62</c:v>
                </c:pt>
                <c:pt idx="20163">
                  <c:v>1401.63</c:v>
                </c:pt>
                <c:pt idx="20164">
                  <c:v>1401.64</c:v>
                </c:pt>
                <c:pt idx="20165">
                  <c:v>1401.65</c:v>
                </c:pt>
                <c:pt idx="20166">
                  <c:v>1401.66</c:v>
                </c:pt>
                <c:pt idx="20167">
                  <c:v>1401.67</c:v>
                </c:pt>
                <c:pt idx="20168">
                  <c:v>1401.68</c:v>
                </c:pt>
                <c:pt idx="20169">
                  <c:v>1401.69</c:v>
                </c:pt>
                <c:pt idx="20170">
                  <c:v>1401.7</c:v>
                </c:pt>
                <c:pt idx="20171">
                  <c:v>1401.71</c:v>
                </c:pt>
                <c:pt idx="20172">
                  <c:v>1401.72</c:v>
                </c:pt>
                <c:pt idx="20173">
                  <c:v>1401.73</c:v>
                </c:pt>
                <c:pt idx="20174">
                  <c:v>1401.74</c:v>
                </c:pt>
                <c:pt idx="20175">
                  <c:v>1401.75</c:v>
                </c:pt>
                <c:pt idx="20176">
                  <c:v>1401.76</c:v>
                </c:pt>
                <c:pt idx="20177">
                  <c:v>1401.77</c:v>
                </c:pt>
                <c:pt idx="20178">
                  <c:v>1401.78</c:v>
                </c:pt>
                <c:pt idx="20179">
                  <c:v>1401.79</c:v>
                </c:pt>
                <c:pt idx="20180">
                  <c:v>1401.8</c:v>
                </c:pt>
                <c:pt idx="20181">
                  <c:v>1401.81</c:v>
                </c:pt>
                <c:pt idx="20182">
                  <c:v>1401.82</c:v>
                </c:pt>
                <c:pt idx="20183">
                  <c:v>1401.83</c:v>
                </c:pt>
                <c:pt idx="20184">
                  <c:v>1401.84</c:v>
                </c:pt>
                <c:pt idx="20185">
                  <c:v>1401.85</c:v>
                </c:pt>
                <c:pt idx="20186">
                  <c:v>1401.86</c:v>
                </c:pt>
                <c:pt idx="20187">
                  <c:v>1401.87</c:v>
                </c:pt>
                <c:pt idx="20188">
                  <c:v>1401.88</c:v>
                </c:pt>
                <c:pt idx="20189">
                  <c:v>1401.89</c:v>
                </c:pt>
                <c:pt idx="20190">
                  <c:v>1401.9</c:v>
                </c:pt>
                <c:pt idx="20191">
                  <c:v>1401.91</c:v>
                </c:pt>
                <c:pt idx="20192">
                  <c:v>1401.92</c:v>
                </c:pt>
                <c:pt idx="20193">
                  <c:v>1401.93</c:v>
                </c:pt>
                <c:pt idx="20194">
                  <c:v>1401.94</c:v>
                </c:pt>
                <c:pt idx="20195">
                  <c:v>1401.95</c:v>
                </c:pt>
                <c:pt idx="20196">
                  <c:v>1401.96</c:v>
                </c:pt>
                <c:pt idx="20197">
                  <c:v>1401.97</c:v>
                </c:pt>
                <c:pt idx="20198">
                  <c:v>1401.98</c:v>
                </c:pt>
                <c:pt idx="20199">
                  <c:v>1401.99</c:v>
                </c:pt>
                <c:pt idx="20200">
                  <c:v>1402</c:v>
                </c:pt>
                <c:pt idx="20201">
                  <c:v>1402.01</c:v>
                </c:pt>
                <c:pt idx="20202">
                  <c:v>1402.02</c:v>
                </c:pt>
                <c:pt idx="20203">
                  <c:v>1402.03</c:v>
                </c:pt>
                <c:pt idx="20204">
                  <c:v>1402.04</c:v>
                </c:pt>
                <c:pt idx="20205">
                  <c:v>1402.05</c:v>
                </c:pt>
                <c:pt idx="20206">
                  <c:v>1402.06</c:v>
                </c:pt>
                <c:pt idx="20207">
                  <c:v>1402.07</c:v>
                </c:pt>
                <c:pt idx="20208">
                  <c:v>1402.08</c:v>
                </c:pt>
                <c:pt idx="20209">
                  <c:v>1402.09</c:v>
                </c:pt>
                <c:pt idx="20210">
                  <c:v>1402.1</c:v>
                </c:pt>
                <c:pt idx="20211">
                  <c:v>1402.11</c:v>
                </c:pt>
                <c:pt idx="20212">
                  <c:v>1402.12</c:v>
                </c:pt>
                <c:pt idx="20213">
                  <c:v>1402.13</c:v>
                </c:pt>
                <c:pt idx="20214">
                  <c:v>1402.14</c:v>
                </c:pt>
                <c:pt idx="20215">
                  <c:v>1402.15</c:v>
                </c:pt>
                <c:pt idx="20216">
                  <c:v>1402.16</c:v>
                </c:pt>
                <c:pt idx="20217">
                  <c:v>1402.17</c:v>
                </c:pt>
                <c:pt idx="20218">
                  <c:v>1402.18</c:v>
                </c:pt>
                <c:pt idx="20219">
                  <c:v>1402.19</c:v>
                </c:pt>
                <c:pt idx="20220">
                  <c:v>1402.2</c:v>
                </c:pt>
                <c:pt idx="20221">
                  <c:v>1402.21</c:v>
                </c:pt>
                <c:pt idx="20222">
                  <c:v>1402.22</c:v>
                </c:pt>
                <c:pt idx="20223">
                  <c:v>1402.23</c:v>
                </c:pt>
                <c:pt idx="20224">
                  <c:v>1402.24</c:v>
                </c:pt>
                <c:pt idx="20225">
                  <c:v>1402.25</c:v>
                </c:pt>
                <c:pt idx="20226">
                  <c:v>1402.26</c:v>
                </c:pt>
                <c:pt idx="20227">
                  <c:v>1402.27</c:v>
                </c:pt>
                <c:pt idx="20228">
                  <c:v>1402.28</c:v>
                </c:pt>
                <c:pt idx="20229">
                  <c:v>1402.29</c:v>
                </c:pt>
                <c:pt idx="20230">
                  <c:v>1402.3</c:v>
                </c:pt>
                <c:pt idx="20231">
                  <c:v>1402.31</c:v>
                </c:pt>
                <c:pt idx="20232">
                  <c:v>1402.32</c:v>
                </c:pt>
                <c:pt idx="20233">
                  <c:v>1402.33</c:v>
                </c:pt>
                <c:pt idx="20234">
                  <c:v>1402.34</c:v>
                </c:pt>
                <c:pt idx="20235">
                  <c:v>1402.35</c:v>
                </c:pt>
                <c:pt idx="20236">
                  <c:v>1402.36</c:v>
                </c:pt>
                <c:pt idx="20237">
                  <c:v>1402.37</c:v>
                </c:pt>
                <c:pt idx="20238">
                  <c:v>1402.38</c:v>
                </c:pt>
                <c:pt idx="20239">
                  <c:v>1402.39</c:v>
                </c:pt>
                <c:pt idx="20240">
                  <c:v>1402.4</c:v>
                </c:pt>
                <c:pt idx="20241">
                  <c:v>1402.41</c:v>
                </c:pt>
                <c:pt idx="20242">
                  <c:v>1402.42</c:v>
                </c:pt>
                <c:pt idx="20243">
                  <c:v>1402.43</c:v>
                </c:pt>
                <c:pt idx="20244">
                  <c:v>1402.44</c:v>
                </c:pt>
                <c:pt idx="20245">
                  <c:v>1402.45</c:v>
                </c:pt>
                <c:pt idx="20246">
                  <c:v>1402.46</c:v>
                </c:pt>
                <c:pt idx="20247">
                  <c:v>1402.47</c:v>
                </c:pt>
                <c:pt idx="20248">
                  <c:v>1402.48</c:v>
                </c:pt>
                <c:pt idx="20249">
                  <c:v>1402.49</c:v>
                </c:pt>
                <c:pt idx="20250">
                  <c:v>1402.5</c:v>
                </c:pt>
                <c:pt idx="20251">
                  <c:v>1402.51</c:v>
                </c:pt>
                <c:pt idx="20252">
                  <c:v>1402.52</c:v>
                </c:pt>
                <c:pt idx="20253">
                  <c:v>1402.53</c:v>
                </c:pt>
                <c:pt idx="20254">
                  <c:v>1402.54</c:v>
                </c:pt>
                <c:pt idx="20255">
                  <c:v>1402.55</c:v>
                </c:pt>
                <c:pt idx="20256">
                  <c:v>1402.56</c:v>
                </c:pt>
                <c:pt idx="20257">
                  <c:v>1402.57</c:v>
                </c:pt>
                <c:pt idx="20258">
                  <c:v>1402.58</c:v>
                </c:pt>
                <c:pt idx="20259">
                  <c:v>1402.59</c:v>
                </c:pt>
                <c:pt idx="20260">
                  <c:v>1402.6</c:v>
                </c:pt>
                <c:pt idx="20261">
                  <c:v>1402.61</c:v>
                </c:pt>
                <c:pt idx="20262">
                  <c:v>1402.62</c:v>
                </c:pt>
                <c:pt idx="20263">
                  <c:v>1402.63</c:v>
                </c:pt>
                <c:pt idx="20264">
                  <c:v>1402.64</c:v>
                </c:pt>
                <c:pt idx="20265">
                  <c:v>1402.65</c:v>
                </c:pt>
                <c:pt idx="20266">
                  <c:v>1402.66</c:v>
                </c:pt>
                <c:pt idx="20267">
                  <c:v>1402.67</c:v>
                </c:pt>
                <c:pt idx="20268">
                  <c:v>1402.68</c:v>
                </c:pt>
                <c:pt idx="20269">
                  <c:v>1402.69</c:v>
                </c:pt>
                <c:pt idx="20270">
                  <c:v>1402.7</c:v>
                </c:pt>
                <c:pt idx="20271">
                  <c:v>1402.71</c:v>
                </c:pt>
                <c:pt idx="20272">
                  <c:v>1402.72</c:v>
                </c:pt>
                <c:pt idx="20273">
                  <c:v>1402.73</c:v>
                </c:pt>
                <c:pt idx="20274">
                  <c:v>1402.74</c:v>
                </c:pt>
                <c:pt idx="20275">
                  <c:v>1402.75</c:v>
                </c:pt>
                <c:pt idx="20276">
                  <c:v>1402.76</c:v>
                </c:pt>
                <c:pt idx="20277">
                  <c:v>1402.77</c:v>
                </c:pt>
                <c:pt idx="20278">
                  <c:v>1402.78</c:v>
                </c:pt>
                <c:pt idx="20279">
                  <c:v>1402.79</c:v>
                </c:pt>
                <c:pt idx="20280">
                  <c:v>1402.8</c:v>
                </c:pt>
                <c:pt idx="20281">
                  <c:v>1402.81</c:v>
                </c:pt>
                <c:pt idx="20282">
                  <c:v>1402.82</c:v>
                </c:pt>
                <c:pt idx="20283">
                  <c:v>1402.83</c:v>
                </c:pt>
                <c:pt idx="20284">
                  <c:v>1402.84</c:v>
                </c:pt>
                <c:pt idx="20285">
                  <c:v>1402.85</c:v>
                </c:pt>
                <c:pt idx="20286">
                  <c:v>1402.86</c:v>
                </c:pt>
                <c:pt idx="20287">
                  <c:v>1402.87</c:v>
                </c:pt>
                <c:pt idx="20288">
                  <c:v>1402.88</c:v>
                </c:pt>
                <c:pt idx="20289">
                  <c:v>1402.89</c:v>
                </c:pt>
                <c:pt idx="20290">
                  <c:v>1402.9</c:v>
                </c:pt>
                <c:pt idx="20291">
                  <c:v>1402.91</c:v>
                </c:pt>
                <c:pt idx="20292">
                  <c:v>1402.92</c:v>
                </c:pt>
                <c:pt idx="20293">
                  <c:v>1402.93</c:v>
                </c:pt>
                <c:pt idx="20294">
                  <c:v>1402.94</c:v>
                </c:pt>
                <c:pt idx="20295">
                  <c:v>1402.95</c:v>
                </c:pt>
                <c:pt idx="20296">
                  <c:v>1402.96</c:v>
                </c:pt>
                <c:pt idx="20297">
                  <c:v>1402.97</c:v>
                </c:pt>
                <c:pt idx="20298">
                  <c:v>1402.98</c:v>
                </c:pt>
                <c:pt idx="20299">
                  <c:v>1402.99</c:v>
                </c:pt>
                <c:pt idx="20300">
                  <c:v>1403</c:v>
                </c:pt>
                <c:pt idx="20301">
                  <c:v>1403.01</c:v>
                </c:pt>
                <c:pt idx="20302">
                  <c:v>1403.02</c:v>
                </c:pt>
                <c:pt idx="20303">
                  <c:v>1403.03</c:v>
                </c:pt>
                <c:pt idx="20304">
                  <c:v>1403.04</c:v>
                </c:pt>
                <c:pt idx="20305">
                  <c:v>1403.05</c:v>
                </c:pt>
                <c:pt idx="20306">
                  <c:v>1403.06</c:v>
                </c:pt>
                <c:pt idx="20307">
                  <c:v>1403.07</c:v>
                </c:pt>
                <c:pt idx="20308">
                  <c:v>1403.08</c:v>
                </c:pt>
                <c:pt idx="20309">
                  <c:v>1403.09</c:v>
                </c:pt>
                <c:pt idx="20310">
                  <c:v>1403.1</c:v>
                </c:pt>
                <c:pt idx="20311">
                  <c:v>1403.11</c:v>
                </c:pt>
                <c:pt idx="20312">
                  <c:v>1403.12</c:v>
                </c:pt>
                <c:pt idx="20313">
                  <c:v>1403.13</c:v>
                </c:pt>
                <c:pt idx="20314">
                  <c:v>1403.14</c:v>
                </c:pt>
                <c:pt idx="20315">
                  <c:v>1403.15</c:v>
                </c:pt>
                <c:pt idx="20316">
                  <c:v>1403.16</c:v>
                </c:pt>
                <c:pt idx="20317">
                  <c:v>1403.17</c:v>
                </c:pt>
                <c:pt idx="20318">
                  <c:v>1403.18</c:v>
                </c:pt>
                <c:pt idx="20319">
                  <c:v>1403.19</c:v>
                </c:pt>
                <c:pt idx="20320">
                  <c:v>1403.2</c:v>
                </c:pt>
                <c:pt idx="20321">
                  <c:v>1403.21</c:v>
                </c:pt>
                <c:pt idx="20322">
                  <c:v>1403.22</c:v>
                </c:pt>
                <c:pt idx="20323">
                  <c:v>1403.23</c:v>
                </c:pt>
                <c:pt idx="20324">
                  <c:v>1403.24</c:v>
                </c:pt>
                <c:pt idx="20325">
                  <c:v>1403.25</c:v>
                </c:pt>
                <c:pt idx="20326">
                  <c:v>1403.26</c:v>
                </c:pt>
                <c:pt idx="20327">
                  <c:v>1403.27</c:v>
                </c:pt>
                <c:pt idx="20328">
                  <c:v>1403.28</c:v>
                </c:pt>
                <c:pt idx="20329">
                  <c:v>1403.29</c:v>
                </c:pt>
                <c:pt idx="20330">
                  <c:v>1403.3</c:v>
                </c:pt>
                <c:pt idx="20331">
                  <c:v>1403.31</c:v>
                </c:pt>
                <c:pt idx="20332">
                  <c:v>1403.32</c:v>
                </c:pt>
                <c:pt idx="20333">
                  <c:v>1403.33</c:v>
                </c:pt>
                <c:pt idx="20334">
                  <c:v>1403.34</c:v>
                </c:pt>
                <c:pt idx="20335">
                  <c:v>1403.35</c:v>
                </c:pt>
                <c:pt idx="20336">
                  <c:v>1403.36</c:v>
                </c:pt>
                <c:pt idx="20337">
                  <c:v>1403.37</c:v>
                </c:pt>
                <c:pt idx="20338">
                  <c:v>1403.38</c:v>
                </c:pt>
                <c:pt idx="20339">
                  <c:v>1403.39</c:v>
                </c:pt>
                <c:pt idx="20340">
                  <c:v>1403.4</c:v>
                </c:pt>
                <c:pt idx="20341">
                  <c:v>1403.41</c:v>
                </c:pt>
                <c:pt idx="20342">
                  <c:v>1403.42</c:v>
                </c:pt>
                <c:pt idx="20343">
                  <c:v>1403.43</c:v>
                </c:pt>
                <c:pt idx="20344">
                  <c:v>1403.44</c:v>
                </c:pt>
                <c:pt idx="20345">
                  <c:v>1403.45</c:v>
                </c:pt>
                <c:pt idx="20346">
                  <c:v>1403.46</c:v>
                </c:pt>
                <c:pt idx="20347">
                  <c:v>1403.47</c:v>
                </c:pt>
                <c:pt idx="20348">
                  <c:v>1403.48</c:v>
                </c:pt>
                <c:pt idx="20349">
                  <c:v>1403.49</c:v>
                </c:pt>
                <c:pt idx="20350">
                  <c:v>1403.5</c:v>
                </c:pt>
                <c:pt idx="20351">
                  <c:v>1403.51</c:v>
                </c:pt>
                <c:pt idx="20352">
                  <c:v>1403.52</c:v>
                </c:pt>
                <c:pt idx="20353">
                  <c:v>1403.53</c:v>
                </c:pt>
                <c:pt idx="20354">
                  <c:v>1403.54</c:v>
                </c:pt>
                <c:pt idx="20355">
                  <c:v>1403.55</c:v>
                </c:pt>
                <c:pt idx="20356">
                  <c:v>1403.56</c:v>
                </c:pt>
                <c:pt idx="20357">
                  <c:v>1403.57</c:v>
                </c:pt>
                <c:pt idx="20358">
                  <c:v>1403.58</c:v>
                </c:pt>
                <c:pt idx="20359">
                  <c:v>1403.59</c:v>
                </c:pt>
                <c:pt idx="20360">
                  <c:v>1403.6</c:v>
                </c:pt>
                <c:pt idx="20361">
                  <c:v>1403.61</c:v>
                </c:pt>
                <c:pt idx="20362">
                  <c:v>1403.62</c:v>
                </c:pt>
                <c:pt idx="20363">
                  <c:v>1403.63</c:v>
                </c:pt>
                <c:pt idx="20364">
                  <c:v>1403.64</c:v>
                </c:pt>
                <c:pt idx="20365">
                  <c:v>1403.65</c:v>
                </c:pt>
                <c:pt idx="20366">
                  <c:v>1403.66</c:v>
                </c:pt>
                <c:pt idx="20367">
                  <c:v>1403.67</c:v>
                </c:pt>
                <c:pt idx="20368">
                  <c:v>1403.68</c:v>
                </c:pt>
                <c:pt idx="20369">
                  <c:v>1403.69</c:v>
                </c:pt>
                <c:pt idx="20370">
                  <c:v>1403.7</c:v>
                </c:pt>
                <c:pt idx="20371">
                  <c:v>1403.71</c:v>
                </c:pt>
                <c:pt idx="20372">
                  <c:v>1403.72</c:v>
                </c:pt>
                <c:pt idx="20373">
                  <c:v>1403.73</c:v>
                </c:pt>
                <c:pt idx="20374">
                  <c:v>1403.74</c:v>
                </c:pt>
                <c:pt idx="20375">
                  <c:v>1403.75</c:v>
                </c:pt>
                <c:pt idx="20376">
                  <c:v>1403.76</c:v>
                </c:pt>
                <c:pt idx="20377">
                  <c:v>1403.77</c:v>
                </c:pt>
                <c:pt idx="20378">
                  <c:v>1403.78</c:v>
                </c:pt>
                <c:pt idx="20379">
                  <c:v>1403.79</c:v>
                </c:pt>
                <c:pt idx="20380">
                  <c:v>1403.8</c:v>
                </c:pt>
                <c:pt idx="20381">
                  <c:v>1403.81</c:v>
                </c:pt>
                <c:pt idx="20382">
                  <c:v>1403.82</c:v>
                </c:pt>
                <c:pt idx="20383">
                  <c:v>1403.83</c:v>
                </c:pt>
                <c:pt idx="20384">
                  <c:v>1403.84</c:v>
                </c:pt>
                <c:pt idx="20385">
                  <c:v>1403.85</c:v>
                </c:pt>
                <c:pt idx="20386">
                  <c:v>1403.86</c:v>
                </c:pt>
                <c:pt idx="20387">
                  <c:v>1403.87</c:v>
                </c:pt>
                <c:pt idx="20388">
                  <c:v>1403.88</c:v>
                </c:pt>
                <c:pt idx="20389">
                  <c:v>1403.89</c:v>
                </c:pt>
                <c:pt idx="20390">
                  <c:v>1403.9</c:v>
                </c:pt>
                <c:pt idx="20391">
                  <c:v>1403.91</c:v>
                </c:pt>
                <c:pt idx="20392">
                  <c:v>1403.92</c:v>
                </c:pt>
                <c:pt idx="20393">
                  <c:v>1403.93</c:v>
                </c:pt>
                <c:pt idx="20394">
                  <c:v>1403.94</c:v>
                </c:pt>
                <c:pt idx="20395">
                  <c:v>1403.95</c:v>
                </c:pt>
                <c:pt idx="20396">
                  <c:v>1403.96</c:v>
                </c:pt>
                <c:pt idx="20397">
                  <c:v>1403.97</c:v>
                </c:pt>
                <c:pt idx="20398">
                  <c:v>1403.98</c:v>
                </c:pt>
                <c:pt idx="20399">
                  <c:v>1403.99</c:v>
                </c:pt>
                <c:pt idx="20400">
                  <c:v>1404</c:v>
                </c:pt>
                <c:pt idx="20401">
                  <c:v>1404.01</c:v>
                </c:pt>
                <c:pt idx="20402">
                  <c:v>1404.02</c:v>
                </c:pt>
                <c:pt idx="20403">
                  <c:v>1404.03</c:v>
                </c:pt>
                <c:pt idx="20404">
                  <c:v>1404.04</c:v>
                </c:pt>
                <c:pt idx="20405">
                  <c:v>1404.05</c:v>
                </c:pt>
                <c:pt idx="20406">
                  <c:v>1404.06</c:v>
                </c:pt>
                <c:pt idx="20407">
                  <c:v>1404.07</c:v>
                </c:pt>
                <c:pt idx="20408">
                  <c:v>1404.08</c:v>
                </c:pt>
                <c:pt idx="20409">
                  <c:v>1404.09</c:v>
                </c:pt>
                <c:pt idx="20410">
                  <c:v>1404.1</c:v>
                </c:pt>
                <c:pt idx="20411">
                  <c:v>1404.11</c:v>
                </c:pt>
                <c:pt idx="20412">
                  <c:v>1404.12</c:v>
                </c:pt>
                <c:pt idx="20413">
                  <c:v>1404.13</c:v>
                </c:pt>
                <c:pt idx="20414">
                  <c:v>1404.14</c:v>
                </c:pt>
                <c:pt idx="20415">
                  <c:v>1404.15</c:v>
                </c:pt>
                <c:pt idx="20416">
                  <c:v>1404.16</c:v>
                </c:pt>
                <c:pt idx="20417">
                  <c:v>1404.17</c:v>
                </c:pt>
                <c:pt idx="20418">
                  <c:v>1404.18</c:v>
                </c:pt>
                <c:pt idx="20419">
                  <c:v>1404.19</c:v>
                </c:pt>
                <c:pt idx="20420">
                  <c:v>1404.2</c:v>
                </c:pt>
                <c:pt idx="20421">
                  <c:v>1404.21</c:v>
                </c:pt>
                <c:pt idx="20422">
                  <c:v>1404.22</c:v>
                </c:pt>
                <c:pt idx="20423">
                  <c:v>1404.23</c:v>
                </c:pt>
                <c:pt idx="20424">
                  <c:v>1404.24</c:v>
                </c:pt>
                <c:pt idx="20425">
                  <c:v>1404.25</c:v>
                </c:pt>
                <c:pt idx="20426">
                  <c:v>1404.26</c:v>
                </c:pt>
                <c:pt idx="20427">
                  <c:v>1404.27</c:v>
                </c:pt>
                <c:pt idx="20428">
                  <c:v>1404.28</c:v>
                </c:pt>
                <c:pt idx="20429">
                  <c:v>1404.29</c:v>
                </c:pt>
                <c:pt idx="20430">
                  <c:v>1404.3</c:v>
                </c:pt>
                <c:pt idx="20431">
                  <c:v>1404.31</c:v>
                </c:pt>
                <c:pt idx="20432">
                  <c:v>1404.32</c:v>
                </c:pt>
                <c:pt idx="20433">
                  <c:v>1404.33</c:v>
                </c:pt>
                <c:pt idx="20434">
                  <c:v>1404.34</c:v>
                </c:pt>
                <c:pt idx="20435">
                  <c:v>1404.35</c:v>
                </c:pt>
                <c:pt idx="20436">
                  <c:v>1404.36</c:v>
                </c:pt>
                <c:pt idx="20437">
                  <c:v>1404.37</c:v>
                </c:pt>
                <c:pt idx="20438">
                  <c:v>1404.38</c:v>
                </c:pt>
                <c:pt idx="20439">
                  <c:v>1404.39</c:v>
                </c:pt>
                <c:pt idx="20440">
                  <c:v>1404.4</c:v>
                </c:pt>
                <c:pt idx="20441">
                  <c:v>1404.41</c:v>
                </c:pt>
                <c:pt idx="20442">
                  <c:v>1404.42</c:v>
                </c:pt>
                <c:pt idx="20443">
                  <c:v>1404.43</c:v>
                </c:pt>
                <c:pt idx="20444">
                  <c:v>1404.44</c:v>
                </c:pt>
                <c:pt idx="20445">
                  <c:v>1404.45</c:v>
                </c:pt>
                <c:pt idx="20446">
                  <c:v>1404.46</c:v>
                </c:pt>
                <c:pt idx="20447">
                  <c:v>1404.47</c:v>
                </c:pt>
                <c:pt idx="20448">
                  <c:v>1404.48</c:v>
                </c:pt>
                <c:pt idx="20449">
                  <c:v>1404.49</c:v>
                </c:pt>
                <c:pt idx="20450">
                  <c:v>1404.5</c:v>
                </c:pt>
                <c:pt idx="20451">
                  <c:v>1404.51</c:v>
                </c:pt>
                <c:pt idx="20452">
                  <c:v>1404.52</c:v>
                </c:pt>
                <c:pt idx="20453">
                  <c:v>1404.53</c:v>
                </c:pt>
                <c:pt idx="20454">
                  <c:v>1404.54</c:v>
                </c:pt>
                <c:pt idx="20455">
                  <c:v>1404.55</c:v>
                </c:pt>
                <c:pt idx="20456">
                  <c:v>1404.56</c:v>
                </c:pt>
                <c:pt idx="20457">
                  <c:v>1404.57</c:v>
                </c:pt>
                <c:pt idx="20458">
                  <c:v>1404.58</c:v>
                </c:pt>
                <c:pt idx="20459">
                  <c:v>1404.59</c:v>
                </c:pt>
                <c:pt idx="20460">
                  <c:v>1404.6</c:v>
                </c:pt>
                <c:pt idx="20461">
                  <c:v>1404.61</c:v>
                </c:pt>
                <c:pt idx="20462">
                  <c:v>1404.62</c:v>
                </c:pt>
                <c:pt idx="20463">
                  <c:v>1404.63</c:v>
                </c:pt>
                <c:pt idx="20464">
                  <c:v>1404.64</c:v>
                </c:pt>
                <c:pt idx="20465">
                  <c:v>1404.65</c:v>
                </c:pt>
                <c:pt idx="20466">
                  <c:v>1404.66</c:v>
                </c:pt>
                <c:pt idx="20467">
                  <c:v>1404.67</c:v>
                </c:pt>
                <c:pt idx="20468">
                  <c:v>1404.68</c:v>
                </c:pt>
                <c:pt idx="20469">
                  <c:v>1404.69</c:v>
                </c:pt>
                <c:pt idx="20470">
                  <c:v>1404.7</c:v>
                </c:pt>
                <c:pt idx="20471">
                  <c:v>1404.71</c:v>
                </c:pt>
                <c:pt idx="20472">
                  <c:v>1404.72</c:v>
                </c:pt>
                <c:pt idx="20473">
                  <c:v>1404.73</c:v>
                </c:pt>
                <c:pt idx="20474">
                  <c:v>1404.74</c:v>
                </c:pt>
                <c:pt idx="20475">
                  <c:v>1404.75</c:v>
                </c:pt>
                <c:pt idx="20476">
                  <c:v>1404.76</c:v>
                </c:pt>
                <c:pt idx="20477">
                  <c:v>1404.77</c:v>
                </c:pt>
                <c:pt idx="20478">
                  <c:v>1404.78</c:v>
                </c:pt>
                <c:pt idx="20479">
                  <c:v>1404.79</c:v>
                </c:pt>
                <c:pt idx="20480">
                  <c:v>1404.8</c:v>
                </c:pt>
                <c:pt idx="20481">
                  <c:v>1404.81</c:v>
                </c:pt>
                <c:pt idx="20482">
                  <c:v>1404.82</c:v>
                </c:pt>
                <c:pt idx="20483">
                  <c:v>1404.83</c:v>
                </c:pt>
                <c:pt idx="20484">
                  <c:v>1404.84</c:v>
                </c:pt>
                <c:pt idx="20485">
                  <c:v>1404.85</c:v>
                </c:pt>
                <c:pt idx="20486">
                  <c:v>1404.86</c:v>
                </c:pt>
                <c:pt idx="20487">
                  <c:v>1404.87</c:v>
                </c:pt>
                <c:pt idx="20488">
                  <c:v>1404.88</c:v>
                </c:pt>
                <c:pt idx="20489">
                  <c:v>1404.89</c:v>
                </c:pt>
                <c:pt idx="20490">
                  <c:v>1404.9</c:v>
                </c:pt>
                <c:pt idx="20491">
                  <c:v>1404.91</c:v>
                </c:pt>
                <c:pt idx="20492">
                  <c:v>1404.92</c:v>
                </c:pt>
                <c:pt idx="20493">
                  <c:v>1404.93</c:v>
                </c:pt>
                <c:pt idx="20494">
                  <c:v>1404.94</c:v>
                </c:pt>
                <c:pt idx="20495">
                  <c:v>1404.95</c:v>
                </c:pt>
                <c:pt idx="20496">
                  <c:v>1404.96</c:v>
                </c:pt>
                <c:pt idx="20497">
                  <c:v>1404.97</c:v>
                </c:pt>
                <c:pt idx="20498">
                  <c:v>1404.98</c:v>
                </c:pt>
                <c:pt idx="20499">
                  <c:v>1404.99</c:v>
                </c:pt>
                <c:pt idx="20500">
                  <c:v>1405</c:v>
                </c:pt>
                <c:pt idx="20501">
                  <c:v>1405.01</c:v>
                </c:pt>
                <c:pt idx="20502">
                  <c:v>1405.02</c:v>
                </c:pt>
                <c:pt idx="20503">
                  <c:v>1405.03</c:v>
                </c:pt>
                <c:pt idx="20504">
                  <c:v>1405.04</c:v>
                </c:pt>
                <c:pt idx="20505">
                  <c:v>1405.05</c:v>
                </c:pt>
                <c:pt idx="20506">
                  <c:v>1405.06</c:v>
                </c:pt>
                <c:pt idx="20507">
                  <c:v>1405.07</c:v>
                </c:pt>
                <c:pt idx="20508">
                  <c:v>1405.08</c:v>
                </c:pt>
                <c:pt idx="20509">
                  <c:v>1405.09</c:v>
                </c:pt>
                <c:pt idx="20510">
                  <c:v>1405.1</c:v>
                </c:pt>
                <c:pt idx="20511">
                  <c:v>1405.11</c:v>
                </c:pt>
                <c:pt idx="20512">
                  <c:v>1405.12</c:v>
                </c:pt>
                <c:pt idx="20513">
                  <c:v>1405.13</c:v>
                </c:pt>
                <c:pt idx="20514">
                  <c:v>1405.14</c:v>
                </c:pt>
                <c:pt idx="20515">
                  <c:v>1405.15</c:v>
                </c:pt>
                <c:pt idx="20516">
                  <c:v>1405.16</c:v>
                </c:pt>
                <c:pt idx="20517">
                  <c:v>1405.17</c:v>
                </c:pt>
                <c:pt idx="20518">
                  <c:v>1405.18</c:v>
                </c:pt>
                <c:pt idx="20519">
                  <c:v>1405.19</c:v>
                </c:pt>
                <c:pt idx="20520">
                  <c:v>1405.2</c:v>
                </c:pt>
                <c:pt idx="20521">
                  <c:v>1405.21</c:v>
                </c:pt>
                <c:pt idx="20522">
                  <c:v>1405.22</c:v>
                </c:pt>
                <c:pt idx="20523">
                  <c:v>1405.23</c:v>
                </c:pt>
                <c:pt idx="20524">
                  <c:v>1405.24</c:v>
                </c:pt>
                <c:pt idx="20525">
                  <c:v>1405.25</c:v>
                </c:pt>
                <c:pt idx="20526">
                  <c:v>1405.26</c:v>
                </c:pt>
                <c:pt idx="20527">
                  <c:v>1405.27</c:v>
                </c:pt>
                <c:pt idx="20528">
                  <c:v>1405.28</c:v>
                </c:pt>
                <c:pt idx="20529">
                  <c:v>1405.29</c:v>
                </c:pt>
                <c:pt idx="20530">
                  <c:v>1405.3</c:v>
                </c:pt>
                <c:pt idx="20531">
                  <c:v>1405.31</c:v>
                </c:pt>
                <c:pt idx="20532">
                  <c:v>1405.32</c:v>
                </c:pt>
                <c:pt idx="20533">
                  <c:v>1405.33</c:v>
                </c:pt>
                <c:pt idx="20534">
                  <c:v>1405.34</c:v>
                </c:pt>
                <c:pt idx="20535">
                  <c:v>1405.35</c:v>
                </c:pt>
                <c:pt idx="20536">
                  <c:v>1405.36</c:v>
                </c:pt>
                <c:pt idx="20537">
                  <c:v>1405.37</c:v>
                </c:pt>
                <c:pt idx="20538">
                  <c:v>1405.38</c:v>
                </c:pt>
                <c:pt idx="20539">
                  <c:v>1405.39</c:v>
                </c:pt>
                <c:pt idx="20540">
                  <c:v>1405.4</c:v>
                </c:pt>
                <c:pt idx="20541">
                  <c:v>1405.41</c:v>
                </c:pt>
                <c:pt idx="20542">
                  <c:v>1405.42</c:v>
                </c:pt>
                <c:pt idx="20543">
                  <c:v>1405.43</c:v>
                </c:pt>
                <c:pt idx="20544">
                  <c:v>1405.44</c:v>
                </c:pt>
                <c:pt idx="20545">
                  <c:v>1405.45</c:v>
                </c:pt>
                <c:pt idx="20546">
                  <c:v>1405.46</c:v>
                </c:pt>
                <c:pt idx="20547">
                  <c:v>1405.47</c:v>
                </c:pt>
                <c:pt idx="20548">
                  <c:v>1405.48</c:v>
                </c:pt>
                <c:pt idx="20549">
                  <c:v>1405.49</c:v>
                </c:pt>
                <c:pt idx="20550">
                  <c:v>1405.5</c:v>
                </c:pt>
                <c:pt idx="20551">
                  <c:v>1405.51</c:v>
                </c:pt>
                <c:pt idx="20552">
                  <c:v>1405.52</c:v>
                </c:pt>
                <c:pt idx="20553">
                  <c:v>1405.53</c:v>
                </c:pt>
                <c:pt idx="20554">
                  <c:v>1405.54</c:v>
                </c:pt>
                <c:pt idx="20555">
                  <c:v>1405.55</c:v>
                </c:pt>
                <c:pt idx="20556">
                  <c:v>1405.56</c:v>
                </c:pt>
                <c:pt idx="20557">
                  <c:v>1405.57</c:v>
                </c:pt>
                <c:pt idx="20558">
                  <c:v>1405.58</c:v>
                </c:pt>
                <c:pt idx="20559">
                  <c:v>1405.59</c:v>
                </c:pt>
                <c:pt idx="20560">
                  <c:v>1405.6</c:v>
                </c:pt>
                <c:pt idx="20561">
                  <c:v>1405.61</c:v>
                </c:pt>
                <c:pt idx="20562">
                  <c:v>1405.62</c:v>
                </c:pt>
                <c:pt idx="20563">
                  <c:v>1405.63</c:v>
                </c:pt>
                <c:pt idx="20564">
                  <c:v>1405.64</c:v>
                </c:pt>
                <c:pt idx="20565">
                  <c:v>1405.65</c:v>
                </c:pt>
                <c:pt idx="20566">
                  <c:v>1405.66</c:v>
                </c:pt>
                <c:pt idx="20567">
                  <c:v>1405.67</c:v>
                </c:pt>
                <c:pt idx="20568">
                  <c:v>1405.68</c:v>
                </c:pt>
                <c:pt idx="20569">
                  <c:v>1405.69</c:v>
                </c:pt>
                <c:pt idx="20570">
                  <c:v>1405.7</c:v>
                </c:pt>
                <c:pt idx="20571">
                  <c:v>1405.71</c:v>
                </c:pt>
                <c:pt idx="20572">
                  <c:v>1405.72</c:v>
                </c:pt>
                <c:pt idx="20573">
                  <c:v>1405.73</c:v>
                </c:pt>
                <c:pt idx="20574">
                  <c:v>1405.74</c:v>
                </c:pt>
                <c:pt idx="20575">
                  <c:v>1405.75</c:v>
                </c:pt>
                <c:pt idx="20576">
                  <c:v>1405.76</c:v>
                </c:pt>
                <c:pt idx="20577">
                  <c:v>1405.77</c:v>
                </c:pt>
                <c:pt idx="20578">
                  <c:v>1405.78</c:v>
                </c:pt>
                <c:pt idx="20579">
                  <c:v>1405.79</c:v>
                </c:pt>
                <c:pt idx="20580">
                  <c:v>1405.8</c:v>
                </c:pt>
                <c:pt idx="20581">
                  <c:v>1405.81</c:v>
                </c:pt>
                <c:pt idx="20582">
                  <c:v>1405.82</c:v>
                </c:pt>
                <c:pt idx="20583">
                  <c:v>1405.83</c:v>
                </c:pt>
                <c:pt idx="20584">
                  <c:v>1405.84</c:v>
                </c:pt>
                <c:pt idx="20585">
                  <c:v>1405.85</c:v>
                </c:pt>
                <c:pt idx="20586">
                  <c:v>1405.86</c:v>
                </c:pt>
                <c:pt idx="20587">
                  <c:v>1405.87</c:v>
                </c:pt>
                <c:pt idx="20588">
                  <c:v>1405.88</c:v>
                </c:pt>
                <c:pt idx="20589">
                  <c:v>1405.89</c:v>
                </c:pt>
                <c:pt idx="20590">
                  <c:v>1405.9</c:v>
                </c:pt>
                <c:pt idx="20591">
                  <c:v>1405.91</c:v>
                </c:pt>
                <c:pt idx="20592">
                  <c:v>1405.92</c:v>
                </c:pt>
                <c:pt idx="20593">
                  <c:v>1405.93</c:v>
                </c:pt>
                <c:pt idx="20594">
                  <c:v>1405.94</c:v>
                </c:pt>
                <c:pt idx="20595">
                  <c:v>1405.95</c:v>
                </c:pt>
                <c:pt idx="20596">
                  <c:v>1405.96</c:v>
                </c:pt>
                <c:pt idx="20597">
                  <c:v>1405.97</c:v>
                </c:pt>
                <c:pt idx="20598">
                  <c:v>1405.98</c:v>
                </c:pt>
                <c:pt idx="20599">
                  <c:v>1405.99</c:v>
                </c:pt>
                <c:pt idx="20600">
                  <c:v>1406</c:v>
                </c:pt>
                <c:pt idx="20601">
                  <c:v>1406.01</c:v>
                </c:pt>
                <c:pt idx="20602">
                  <c:v>1406.02</c:v>
                </c:pt>
                <c:pt idx="20603">
                  <c:v>1406.03</c:v>
                </c:pt>
                <c:pt idx="20604">
                  <c:v>1406.04</c:v>
                </c:pt>
                <c:pt idx="20605">
                  <c:v>1406.05</c:v>
                </c:pt>
                <c:pt idx="20606">
                  <c:v>1406.06</c:v>
                </c:pt>
                <c:pt idx="20607">
                  <c:v>1406.07</c:v>
                </c:pt>
                <c:pt idx="20608">
                  <c:v>1406.08</c:v>
                </c:pt>
                <c:pt idx="20609">
                  <c:v>1406.09</c:v>
                </c:pt>
                <c:pt idx="20610">
                  <c:v>1406.1</c:v>
                </c:pt>
                <c:pt idx="20611">
                  <c:v>1406.11</c:v>
                </c:pt>
                <c:pt idx="20612">
                  <c:v>1406.12</c:v>
                </c:pt>
                <c:pt idx="20613">
                  <c:v>1406.13</c:v>
                </c:pt>
                <c:pt idx="20614">
                  <c:v>1406.14</c:v>
                </c:pt>
                <c:pt idx="20615">
                  <c:v>1406.15</c:v>
                </c:pt>
                <c:pt idx="20616">
                  <c:v>1406.16</c:v>
                </c:pt>
                <c:pt idx="20617">
                  <c:v>1406.17</c:v>
                </c:pt>
                <c:pt idx="20618">
                  <c:v>1406.18</c:v>
                </c:pt>
                <c:pt idx="20619">
                  <c:v>1406.19</c:v>
                </c:pt>
                <c:pt idx="20620">
                  <c:v>1406.2</c:v>
                </c:pt>
                <c:pt idx="20621">
                  <c:v>1406.21</c:v>
                </c:pt>
                <c:pt idx="20622">
                  <c:v>1406.22</c:v>
                </c:pt>
                <c:pt idx="20623">
                  <c:v>1406.23</c:v>
                </c:pt>
                <c:pt idx="20624">
                  <c:v>1406.24</c:v>
                </c:pt>
                <c:pt idx="20625">
                  <c:v>1406.25</c:v>
                </c:pt>
                <c:pt idx="20626">
                  <c:v>1406.26</c:v>
                </c:pt>
                <c:pt idx="20627">
                  <c:v>1406.27</c:v>
                </c:pt>
                <c:pt idx="20628">
                  <c:v>1406.28</c:v>
                </c:pt>
                <c:pt idx="20629">
                  <c:v>1406.29</c:v>
                </c:pt>
                <c:pt idx="20630">
                  <c:v>1406.3</c:v>
                </c:pt>
                <c:pt idx="20631">
                  <c:v>1406.31</c:v>
                </c:pt>
                <c:pt idx="20632">
                  <c:v>1406.32</c:v>
                </c:pt>
                <c:pt idx="20633">
                  <c:v>1406.33</c:v>
                </c:pt>
                <c:pt idx="20634">
                  <c:v>1406.34</c:v>
                </c:pt>
                <c:pt idx="20635">
                  <c:v>1406.35</c:v>
                </c:pt>
                <c:pt idx="20636">
                  <c:v>1406.36</c:v>
                </c:pt>
                <c:pt idx="20637">
                  <c:v>1406.37</c:v>
                </c:pt>
                <c:pt idx="20638">
                  <c:v>1406.38</c:v>
                </c:pt>
                <c:pt idx="20639">
                  <c:v>1406.39</c:v>
                </c:pt>
                <c:pt idx="20640">
                  <c:v>1406.4</c:v>
                </c:pt>
                <c:pt idx="20641">
                  <c:v>1406.41</c:v>
                </c:pt>
                <c:pt idx="20642">
                  <c:v>1406.42</c:v>
                </c:pt>
                <c:pt idx="20643">
                  <c:v>1406.43</c:v>
                </c:pt>
                <c:pt idx="20644">
                  <c:v>1406.44</c:v>
                </c:pt>
                <c:pt idx="20645">
                  <c:v>1406.45</c:v>
                </c:pt>
                <c:pt idx="20646">
                  <c:v>1406.46</c:v>
                </c:pt>
                <c:pt idx="20647">
                  <c:v>1406.47</c:v>
                </c:pt>
                <c:pt idx="20648">
                  <c:v>1406.48</c:v>
                </c:pt>
                <c:pt idx="20649">
                  <c:v>1406.49</c:v>
                </c:pt>
                <c:pt idx="20650">
                  <c:v>1406.5</c:v>
                </c:pt>
                <c:pt idx="20651">
                  <c:v>1406.51</c:v>
                </c:pt>
                <c:pt idx="20652">
                  <c:v>1406.52</c:v>
                </c:pt>
                <c:pt idx="20653">
                  <c:v>1406.53</c:v>
                </c:pt>
                <c:pt idx="20654">
                  <c:v>1406.54</c:v>
                </c:pt>
                <c:pt idx="20655">
                  <c:v>1406.55</c:v>
                </c:pt>
                <c:pt idx="20656">
                  <c:v>1406.56</c:v>
                </c:pt>
                <c:pt idx="20657">
                  <c:v>1406.57</c:v>
                </c:pt>
                <c:pt idx="20658">
                  <c:v>1406.58</c:v>
                </c:pt>
                <c:pt idx="20659">
                  <c:v>1406.59</c:v>
                </c:pt>
                <c:pt idx="20660">
                  <c:v>1406.6</c:v>
                </c:pt>
                <c:pt idx="20661">
                  <c:v>1406.61</c:v>
                </c:pt>
                <c:pt idx="20662">
                  <c:v>1406.62</c:v>
                </c:pt>
                <c:pt idx="20663">
                  <c:v>1406.63</c:v>
                </c:pt>
                <c:pt idx="20664">
                  <c:v>1406.64</c:v>
                </c:pt>
                <c:pt idx="20665">
                  <c:v>1406.65</c:v>
                </c:pt>
                <c:pt idx="20666">
                  <c:v>1406.66</c:v>
                </c:pt>
                <c:pt idx="20667">
                  <c:v>1406.67</c:v>
                </c:pt>
                <c:pt idx="20668">
                  <c:v>1406.68</c:v>
                </c:pt>
                <c:pt idx="20669">
                  <c:v>1406.69</c:v>
                </c:pt>
                <c:pt idx="20670">
                  <c:v>1406.7</c:v>
                </c:pt>
                <c:pt idx="20671">
                  <c:v>1406.71</c:v>
                </c:pt>
                <c:pt idx="20672">
                  <c:v>1406.72</c:v>
                </c:pt>
                <c:pt idx="20673">
                  <c:v>1406.73</c:v>
                </c:pt>
                <c:pt idx="20674">
                  <c:v>1406.74</c:v>
                </c:pt>
                <c:pt idx="20675">
                  <c:v>1406.75</c:v>
                </c:pt>
                <c:pt idx="20676">
                  <c:v>1406.76</c:v>
                </c:pt>
                <c:pt idx="20677">
                  <c:v>1406.77</c:v>
                </c:pt>
                <c:pt idx="20678">
                  <c:v>1406.78</c:v>
                </c:pt>
                <c:pt idx="20679">
                  <c:v>1406.79</c:v>
                </c:pt>
                <c:pt idx="20680">
                  <c:v>1406.8</c:v>
                </c:pt>
                <c:pt idx="20681">
                  <c:v>1406.81</c:v>
                </c:pt>
                <c:pt idx="20682">
                  <c:v>1406.82</c:v>
                </c:pt>
                <c:pt idx="20683">
                  <c:v>1406.83</c:v>
                </c:pt>
                <c:pt idx="20684">
                  <c:v>1406.84</c:v>
                </c:pt>
                <c:pt idx="20685">
                  <c:v>1406.85</c:v>
                </c:pt>
                <c:pt idx="20686">
                  <c:v>1406.86</c:v>
                </c:pt>
                <c:pt idx="20687">
                  <c:v>1406.87</c:v>
                </c:pt>
                <c:pt idx="20688">
                  <c:v>1406.88</c:v>
                </c:pt>
                <c:pt idx="20689">
                  <c:v>1406.89</c:v>
                </c:pt>
                <c:pt idx="20690">
                  <c:v>1406.9</c:v>
                </c:pt>
                <c:pt idx="20691">
                  <c:v>1406.91</c:v>
                </c:pt>
                <c:pt idx="20692">
                  <c:v>1406.92</c:v>
                </c:pt>
                <c:pt idx="20693">
                  <c:v>1406.93</c:v>
                </c:pt>
                <c:pt idx="20694">
                  <c:v>1406.94</c:v>
                </c:pt>
                <c:pt idx="20695">
                  <c:v>1406.95</c:v>
                </c:pt>
                <c:pt idx="20696">
                  <c:v>1406.96</c:v>
                </c:pt>
                <c:pt idx="20697">
                  <c:v>1406.97</c:v>
                </c:pt>
                <c:pt idx="20698">
                  <c:v>1406.98</c:v>
                </c:pt>
                <c:pt idx="20699">
                  <c:v>1406.99</c:v>
                </c:pt>
                <c:pt idx="20700">
                  <c:v>1407</c:v>
                </c:pt>
                <c:pt idx="20701">
                  <c:v>1407.01</c:v>
                </c:pt>
                <c:pt idx="20702">
                  <c:v>1407.02</c:v>
                </c:pt>
                <c:pt idx="20703">
                  <c:v>1407.03</c:v>
                </c:pt>
                <c:pt idx="20704">
                  <c:v>1407.04</c:v>
                </c:pt>
                <c:pt idx="20705">
                  <c:v>1407.05</c:v>
                </c:pt>
                <c:pt idx="20706">
                  <c:v>1407.06</c:v>
                </c:pt>
                <c:pt idx="20707">
                  <c:v>1407.07</c:v>
                </c:pt>
                <c:pt idx="20708">
                  <c:v>1407.08</c:v>
                </c:pt>
                <c:pt idx="20709">
                  <c:v>1407.09</c:v>
                </c:pt>
                <c:pt idx="20710">
                  <c:v>1407.1</c:v>
                </c:pt>
                <c:pt idx="20711">
                  <c:v>1407.11</c:v>
                </c:pt>
                <c:pt idx="20712">
                  <c:v>1407.12</c:v>
                </c:pt>
                <c:pt idx="20713">
                  <c:v>1407.13</c:v>
                </c:pt>
                <c:pt idx="20714">
                  <c:v>1407.14</c:v>
                </c:pt>
                <c:pt idx="20715">
                  <c:v>1407.15</c:v>
                </c:pt>
                <c:pt idx="20716">
                  <c:v>1407.16</c:v>
                </c:pt>
                <c:pt idx="20717">
                  <c:v>1407.17</c:v>
                </c:pt>
                <c:pt idx="20718">
                  <c:v>1407.18</c:v>
                </c:pt>
                <c:pt idx="20719">
                  <c:v>1407.19</c:v>
                </c:pt>
                <c:pt idx="20720">
                  <c:v>1407.2</c:v>
                </c:pt>
                <c:pt idx="20721">
                  <c:v>1407.21</c:v>
                </c:pt>
                <c:pt idx="20722">
                  <c:v>1407.22</c:v>
                </c:pt>
                <c:pt idx="20723">
                  <c:v>1407.23</c:v>
                </c:pt>
                <c:pt idx="20724">
                  <c:v>1407.24</c:v>
                </c:pt>
                <c:pt idx="20725">
                  <c:v>1407.25</c:v>
                </c:pt>
                <c:pt idx="20726">
                  <c:v>1407.26</c:v>
                </c:pt>
                <c:pt idx="20727">
                  <c:v>1407.27</c:v>
                </c:pt>
                <c:pt idx="20728">
                  <c:v>1407.28</c:v>
                </c:pt>
                <c:pt idx="20729">
                  <c:v>1407.29</c:v>
                </c:pt>
                <c:pt idx="20730">
                  <c:v>1407.3</c:v>
                </c:pt>
                <c:pt idx="20731">
                  <c:v>1407.31</c:v>
                </c:pt>
                <c:pt idx="20732">
                  <c:v>1407.32</c:v>
                </c:pt>
                <c:pt idx="20733">
                  <c:v>1407.33</c:v>
                </c:pt>
                <c:pt idx="20734">
                  <c:v>1407.34</c:v>
                </c:pt>
                <c:pt idx="20735">
                  <c:v>1407.35</c:v>
                </c:pt>
                <c:pt idx="20736">
                  <c:v>1407.36</c:v>
                </c:pt>
                <c:pt idx="20737">
                  <c:v>1407.37</c:v>
                </c:pt>
                <c:pt idx="20738">
                  <c:v>1407.38</c:v>
                </c:pt>
                <c:pt idx="20739">
                  <c:v>1407.39</c:v>
                </c:pt>
                <c:pt idx="20740">
                  <c:v>1407.4</c:v>
                </c:pt>
                <c:pt idx="20741">
                  <c:v>1407.41</c:v>
                </c:pt>
                <c:pt idx="20742">
                  <c:v>1407.42</c:v>
                </c:pt>
                <c:pt idx="20743">
                  <c:v>1407.43</c:v>
                </c:pt>
                <c:pt idx="20744">
                  <c:v>1407.44</c:v>
                </c:pt>
                <c:pt idx="20745">
                  <c:v>1407.45</c:v>
                </c:pt>
                <c:pt idx="20746">
                  <c:v>1407.46</c:v>
                </c:pt>
                <c:pt idx="20747">
                  <c:v>1407.47</c:v>
                </c:pt>
                <c:pt idx="20748">
                  <c:v>1407.48</c:v>
                </c:pt>
                <c:pt idx="20749">
                  <c:v>1407.49</c:v>
                </c:pt>
                <c:pt idx="20750">
                  <c:v>1407.5</c:v>
                </c:pt>
                <c:pt idx="20751">
                  <c:v>1407.51</c:v>
                </c:pt>
                <c:pt idx="20752">
                  <c:v>1407.52</c:v>
                </c:pt>
                <c:pt idx="20753">
                  <c:v>1407.53</c:v>
                </c:pt>
                <c:pt idx="20754">
                  <c:v>1407.54</c:v>
                </c:pt>
                <c:pt idx="20755">
                  <c:v>1407.55</c:v>
                </c:pt>
                <c:pt idx="20756">
                  <c:v>1407.56</c:v>
                </c:pt>
                <c:pt idx="20757">
                  <c:v>1407.57</c:v>
                </c:pt>
                <c:pt idx="20758">
                  <c:v>1407.58</c:v>
                </c:pt>
                <c:pt idx="20759">
                  <c:v>1407.59</c:v>
                </c:pt>
                <c:pt idx="20760">
                  <c:v>1407.6</c:v>
                </c:pt>
                <c:pt idx="20761">
                  <c:v>1407.61</c:v>
                </c:pt>
                <c:pt idx="20762">
                  <c:v>1407.62</c:v>
                </c:pt>
                <c:pt idx="20763">
                  <c:v>1407.63</c:v>
                </c:pt>
                <c:pt idx="20764">
                  <c:v>1407.64</c:v>
                </c:pt>
                <c:pt idx="20765">
                  <c:v>1407.65</c:v>
                </c:pt>
                <c:pt idx="20766">
                  <c:v>1407.66</c:v>
                </c:pt>
                <c:pt idx="20767">
                  <c:v>1407.67</c:v>
                </c:pt>
                <c:pt idx="20768">
                  <c:v>1407.68</c:v>
                </c:pt>
                <c:pt idx="20769">
                  <c:v>1407.69</c:v>
                </c:pt>
                <c:pt idx="20770">
                  <c:v>1407.7</c:v>
                </c:pt>
                <c:pt idx="20771">
                  <c:v>1407.71</c:v>
                </c:pt>
                <c:pt idx="20772">
                  <c:v>1407.72</c:v>
                </c:pt>
                <c:pt idx="20773">
                  <c:v>1407.73</c:v>
                </c:pt>
                <c:pt idx="20774">
                  <c:v>1407.74</c:v>
                </c:pt>
                <c:pt idx="20775">
                  <c:v>1407.75</c:v>
                </c:pt>
                <c:pt idx="20776">
                  <c:v>1407.76</c:v>
                </c:pt>
                <c:pt idx="20777">
                  <c:v>1407.77</c:v>
                </c:pt>
                <c:pt idx="20778">
                  <c:v>1407.78</c:v>
                </c:pt>
                <c:pt idx="20779">
                  <c:v>1407.79</c:v>
                </c:pt>
                <c:pt idx="20780">
                  <c:v>1407.8</c:v>
                </c:pt>
                <c:pt idx="20781">
                  <c:v>1407.81</c:v>
                </c:pt>
                <c:pt idx="20782">
                  <c:v>1407.82</c:v>
                </c:pt>
                <c:pt idx="20783">
                  <c:v>1407.83</c:v>
                </c:pt>
                <c:pt idx="20784">
                  <c:v>1407.84</c:v>
                </c:pt>
                <c:pt idx="20785">
                  <c:v>1407.85</c:v>
                </c:pt>
                <c:pt idx="20786">
                  <c:v>1407.86</c:v>
                </c:pt>
                <c:pt idx="20787">
                  <c:v>1407.87</c:v>
                </c:pt>
                <c:pt idx="20788">
                  <c:v>1407.88</c:v>
                </c:pt>
                <c:pt idx="20789">
                  <c:v>1407.89</c:v>
                </c:pt>
                <c:pt idx="20790">
                  <c:v>1407.9</c:v>
                </c:pt>
                <c:pt idx="20791">
                  <c:v>1407.91</c:v>
                </c:pt>
                <c:pt idx="20792">
                  <c:v>1407.92</c:v>
                </c:pt>
                <c:pt idx="20793">
                  <c:v>1407.93</c:v>
                </c:pt>
                <c:pt idx="20794">
                  <c:v>1407.94</c:v>
                </c:pt>
                <c:pt idx="20795">
                  <c:v>1407.95</c:v>
                </c:pt>
                <c:pt idx="20796">
                  <c:v>1407.96</c:v>
                </c:pt>
                <c:pt idx="20797">
                  <c:v>1407.97</c:v>
                </c:pt>
                <c:pt idx="20798">
                  <c:v>1407.98</c:v>
                </c:pt>
                <c:pt idx="20799">
                  <c:v>1407.99</c:v>
                </c:pt>
                <c:pt idx="20800">
                  <c:v>1408</c:v>
                </c:pt>
                <c:pt idx="20801">
                  <c:v>1408.01</c:v>
                </c:pt>
                <c:pt idx="20802">
                  <c:v>1408.02</c:v>
                </c:pt>
                <c:pt idx="20803">
                  <c:v>1408.03</c:v>
                </c:pt>
                <c:pt idx="20804">
                  <c:v>1408.04</c:v>
                </c:pt>
                <c:pt idx="20805">
                  <c:v>1408.05</c:v>
                </c:pt>
                <c:pt idx="20806">
                  <c:v>1408.06</c:v>
                </c:pt>
                <c:pt idx="20807">
                  <c:v>1408.07</c:v>
                </c:pt>
                <c:pt idx="20808">
                  <c:v>1408.08</c:v>
                </c:pt>
                <c:pt idx="20809">
                  <c:v>1408.09</c:v>
                </c:pt>
                <c:pt idx="20810">
                  <c:v>1408.1</c:v>
                </c:pt>
                <c:pt idx="20811">
                  <c:v>1408.11</c:v>
                </c:pt>
                <c:pt idx="20812">
                  <c:v>1408.12</c:v>
                </c:pt>
                <c:pt idx="20813">
                  <c:v>1408.13</c:v>
                </c:pt>
                <c:pt idx="20814">
                  <c:v>1408.14</c:v>
                </c:pt>
                <c:pt idx="20815">
                  <c:v>1408.15</c:v>
                </c:pt>
                <c:pt idx="20816">
                  <c:v>1408.16</c:v>
                </c:pt>
                <c:pt idx="20817">
                  <c:v>1408.17</c:v>
                </c:pt>
                <c:pt idx="20818">
                  <c:v>1408.18</c:v>
                </c:pt>
                <c:pt idx="20819">
                  <c:v>1408.19</c:v>
                </c:pt>
                <c:pt idx="20820">
                  <c:v>1408.2</c:v>
                </c:pt>
                <c:pt idx="20821">
                  <c:v>1408.21</c:v>
                </c:pt>
                <c:pt idx="20822">
                  <c:v>1408.22</c:v>
                </c:pt>
                <c:pt idx="20823">
                  <c:v>1408.23</c:v>
                </c:pt>
                <c:pt idx="20824">
                  <c:v>1408.24</c:v>
                </c:pt>
                <c:pt idx="20825">
                  <c:v>1408.25</c:v>
                </c:pt>
                <c:pt idx="20826">
                  <c:v>1408.26</c:v>
                </c:pt>
                <c:pt idx="20827">
                  <c:v>1408.27</c:v>
                </c:pt>
                <c:pt idx="20828">
                  <c:v>1408.28</c:v>
                </c:pt>
                <c:pt idx="20829">
                  <c:v>1408.29</c:v>
                </c:pt>
                <c:pt idx="20830">
                  <c:v>1408.3</c:v>
                </c:pt>
                <c:pt idx="20831">
                  <c:v>1408.31</c:v>
                </c:pt>
                <c:pt idx="20832">
                  <c:v>1408.32</c:v>
                </c:pt>
                <c:pt idx="20833">
                  <c:v>1408.33</c:v>
                </c:pt>
                <c:pt idx="20834">
                  <c:v>1408.34</c:v>
                </c:pt>
                <c:pt idx="20835">
                  <c:v>1408.35</c:v>
                </c:pt>
                <c:pt idx="20836">
                  <c:v>1408.36</c:v>
                </c:pt>
                <c:pt idx="20837">
                  <c:v>1408.37</c:v>
                </c:pt>
                <c:pt idx="20838">
                  <c:v>1408.38</c:v>
                </c:pt>
                <c:pt idx="20839">
                  <c:v>1408.39</c:v>
                </c:pt>
                <c:pt idx="20840">
                  <c:v>1408.4</c:v>
                </c:pt>
                <c:pt idx="20841">
                  <c:v>1408.41</c:v>
                </c:pt>
                <c:pt idx="20842">
                  <c:v>1408.42</c:v>
                </c:pt>
                <c:pt idx="20843">
                  <c:v>1408.43</c:v>
                </c:pt>
                <c:pt idx="20844">
                  <c:v>1408.44</c:v>
                </c:pt>
                <c:pt idx="20845">
                  <c:v>1408.45</c:v>
                </c:pt>
                <c:pt idx="20846">
                  <c:v>1408.46</c:v>
                </c:pt>
                <c:pt idx="20847">
                  <c:v>1408.47</c:v>
                </c:pt>
                <c:pt idx="20848">
                  <c:v>1408.48</c:v>
                </c:pt>
                <c:pt idx="20849">
                  <c:v>1408.49</c:v>
                </c:pt>
                <c:pt idx="20850">
                  <c:v>1408.5</c:v>
                </c:pt>
                <c:pt idx="20851">
                  <c:v>1408.51</c:v>
                </c:pt>
                <c:pt idx="20852">
                  <c:v>1408.52</c:v>
                </c:pt>
                <c:pt idx="20853">
                  <c:v>1408.53</c:v>
                </c:pt>
                <c:pt idx="20854">
                  <c:v>1408.54</c:v>
                </c:pt>
                <c:pt idx="20855">
                  <c:v>1408.55</c:v>
                </c:pt>
                <c:pt idx="20856">
                  <c:v>1408.56</c:v>
                </c:pt>
                <c:pt idx="20857">
                  <c:v>1408.57</c:v>
                </c:pt>
                <c:pt idx="20858">
                  <c:v>1408.58</c:v>
                </c:pt>
                <c:pt idx="20859">
                  <c:v>1408.59</c:v>
                </c:pt>
                <c:pt idx="20860">
                  <c:v>1408.6</c:v>
                </c:pt>
                <c:pt idx="20861">
                  <c:v>1408.61</c:v>
                </c:pt>
                <c:pt idx="20862">
                  <c:v>1408.62</c:v>
                </c:pt>
                <c:pt idx="20863">
                  <c:v>1408.63</c:v>
                </c:pt>
                <c:pt idx="20864">
                  <c:v>1408.64</c:v>
                </c:pt>
                <c:pt idx="20865">
                  <c:v>1408.65</c:v>
                </c:pt>
                <c:pt idx="20866">
                  <c:v>1408.66</c:v>
                </c:pt>
                <c:pt idx="20867">
                  <c:v>1408.67</c:v>
                </c:pt>
                <c:pt idx="20868">
                  <c:v>1408.68</c:v>
                </c:pt>
                <c:pt idx="20869">
                  <c:v>1408.69</c:v>
                </c:pt>
                <c:pt idx="20870">
                  <c:v>1408.7</c:v>
                </c:pt>
                <c:pt idx="20871">
                  <c:v>1408.71</c:v>
                </c:pt>
                <c:pt idx="20872">
                  <c:v>1408.72</c:v>
                </c:pt>
                <c:pt idx="20873">
                  <c:v>1408.73</c:v>
                </c:pt>
                <c:pt idx="20874">
                  <c:v>1408.74</c:v>
                </c:pt>
                <c:pt idx="20875">
                  <c:v>1408.75</c:v>
                </c:pt>
                <c:pt idx="20876">
                  <c:v>1408.76</c:v>
                </c:pt>
                <c:pt idx="20877">
                  <c:v>1408.77</c:v>
                </c:pt>
                <c:pt idx="20878">
                  <c:v>1408.78</c:v>
                </c:pt>
                <c:pt idx="20879">
                  <c:v>1408.79</c:v>
                </c:pt>
                <c:pt idx="20880">
                  <c:v>1408.8</c:v>
                </c:pt>
                <c:pt idx="20881">
                  <c:v>1408.81</c:v>
                </c:pt>
                <c:pt idx="20882">
                  <c:v>1408.82</c:v>
                </c:pt>
                <c:pt idx="20883">
                  <c:v>1408.83</c:v>
                </c:pt>
                <c:pt idx="20884">
                  <c:v>1408.84</c:v>
                </c:pt>
                <c:pt idx="20885">
                  <c:v>1408.85</c:v>
                </c:pt>
                <c:pt idx="20886">
                  <c:v>1408.86</c:v>
                </c:pt>
                <c:pt idx="20887">
                  <c:v>1408.87</c:v>
                </c:pt>
                <c:pt idx="20888">
                  <c:v>1408.88</c:v>
                </c:pt>
                <c:pt idx="20889">
                  <c:v>1408.89</c:v>
                </c:pt>
                <c:pt idx="20890">
                  <c:v>1408.9</c:v>
                </c:pt>
                <c:pt idx="20891">
                  <c:v>1408.91</c:v>
                </c:pt>
                <c:pt idx="20892">
                  <c:v>1408.92</c:v>
                </c:pt>
                <c:pt idx="20893">
                  <c:v>1408.93</c:v>
                </c:pt>
                <c:pt idx="20894">
                  <c:v>1408.94</c:v>
                </c:pt>
                <c:pt idx="20895">
                  <c:v>1408.95</c:v>
                </c:pt>
                <c:pt idx="20896">
                  <c:v>1408.96</c:v>
                </c:pt>
                <c:pt idx="20897">
                  <c:v>1408.97</c:v>
                </c:pt>
                <c:pt idx="20898">
                  <c:v>1408.98</c:v>
                </c:pt>
                <c:pt idx="20899">
                  <c:v>1408.99</c:v>
                </c:pt>
                <c:pt idx="20900">
                  <c:v>1409</c:v>
                </c:pt>
                <c:pt idx="20901">
                  <c:v>1409.01</c:v>
                </c:pt>
                <c:pt idx="20902">
                  <c:v>1409.02</c:v>
                </c:pt>
                <c:pt idx="20903">
                  <c:v>1409.03</c:v>
                </c:pt>
                <c:pt idx="20904">
                  <c:v>1409.04</c:v>
                </c:pt>
                <c:pt idx="20905">
                  <c:v>1409.05</c:v>
                </c:pt>
                <c:pt idx="20906">
                  <c:v>1409.06</c:v>
                </c:pt>
                <c:pt idx="20907">
                  <c:v>1409.07</c:v>
                </c:pt>
                <c:pt idx="20908">
                  <c:v>1409.08</c:v>
                </c:pt>
                <c:pt idx="20909">
                  <c:v>1409.09</c:v>
                </c:pt>
                <c:pt idx="20910">
                  <c:v>1409.1</c:v>
                </c:pt>
                <c:pt idx="20911">
                  <c:v>1409.11</c:v>
                </c:pt>
                <c:pt idx="20912">
                  <c:v>1409.12</c:v>
                </c:pt>
                <c:pt idx="20913">
                  <c:v>1409.13</c:v>
                </c:pt>
                <c:pt idx="20914">
                  <c:v>1409.14</c:v>
                </c:pt>
                <c:pt idx="20915">
                  <c:v>1409.15</c:v>
                </c:pt>
                <c:pt idx="20916">
                  <c:v>1409.16</c:v>
                </c:pt>
                <c:pt idx="20917">
                  <c:v>1409.17</c:v>
                </c:pt>
                <c:pt idx="20918">
                  <c:v>1409.18</c:v>
                </c:pt>
                <c:pt idx="20919">
                  <c:v>1409.19</c:v>
                </c:pt>
                <c:pt idx="20920">
                  <c:v>1409.2</c:v>
                </c:pt>
                <c:pt idx="20921">
                  <c:v>1409.21</c:v>
                </c:pt>
                <c:pt idx="20922">
                  <c:v>1409.22</c:v>
                </c:pt>
                <c:pt idx="20923">
                  <c:v>1409.23</c:v>
                </c:pt>
                <c:pt idx="20924">
                  <c:v>1409.24</c:v>
                </c:pt>
                <c:pt idx="20925">
                  <c:v>1409.25</c:v>
                </c:pt>
                <c:pt idx="20926">
                  <c:v>1409.26</c:v>
                </c:pt>
                <c:pt idx="20927">
                  <c:v>1409.27</c:v>
                </c:pt>
                <c:pt idx="20928">
                  <c:v>1409.28</c:v>
                </c:pt>
                <c:pt idx="20929">
                  <c:v>1409.29</c:v>
                </c:pt>
                <c:pt idx="20930">
                  <c:v>1409.3</c:v>
                </c:pt>
                <c:pt idx="20931">
                  <c:v>1409.31</c:v>
                </c:pt>
                <c:pt idx="20932">
                  <c:v>1409.32</c:v>
                </c:pt>
                <c:pt idx="20933">
                  <c:v>1409.33</c:v>
                </c:pt>
                <c:pt idx="20934">
                  <c:v>1409.34</c:v>
                </c:pt>
                <c:pt idx="20935">
                  <c:v>1409.35</c:v>
                </c:pt>
                <c:pt idx="20936">
                  <c:v>1409.36</c:v>
                </c:pt>
                <c:pt idx="20937">
                  <c:v>1409.37</c:v>
                </c:pt>
                <c:pt idx="20938">
                  <c:v>1409.38</c:v>
                </c:pt>
                <c:pt idx="20939">
                  <c:v>1409.39</c:v>
                </c:pt>
                <c:pt idx="20940">
                  <c:v>1409.4</c:v>
                </c:pt>
                <c:pt idx="20941">
                  <c:v>1409.41</c:v>
                </c:pt>
                <c:pt idx="20942">
                  <c:v>1409.42</c:v>
                </c:pt>
                <c:pt idx="20943">
                  <c:v>1409.43</c:v>
                </c:pt>
                <c:pt idx="20944">
                  <c:v>1409.44</c:v>
                </c:pt>
                <c:pt idx="20945">
                  <c:v>1409.45</c:v>
                </c:pt>
                <c:pt idx="20946">
                  <c:v>1409.46</c:v>
                </c:pt>
                <c:pt idx="20947">
                  <c:v>1409.47</c:v>
                </c:pt>
                <c:pt idx="20948">
                  <c:v>1409.48</c:v>
                </c:pt>
                <c:pt idx="20949">
                  <c:v>1409.49</c:v>
                </c:pt>
                <c:pt idx="20950">
                  <c:v>1409.5</c:v>
                </c:pt>
                <c:pt idx="20951">
                  <c:v>1409.51</c:v>
                </c:pt>
                <c:pt idx="20952">
                  <c:v>1409.52</c:v>
                </c:pt>
                <c:pt idx="20953">
                  <c:v>1409.53</c:v>
                </c:pt>
                <c:pt idx="20954">
                  <c:v>1409.54</c:v>
                </c:pt>
                <c:pt idx="20955">
                  <c:v>1409.55</c:v>
                </c:pt>
                <c:pt idx="20956">
                  <c:v>1409.56</c:v>
                </c:pt>
                <c:pt idx="20957">
                  <c:v>1409.57</c:v>
                </c:pt>
                <c:pt idx="20958">
                  <c:v>1409.58</c:v>
                </c:pt>
                <c:pt idx="20959">
                  <c:v>1409.59</c:v>
                </c:pt>
                <c:pt idx="20960">
                  <c:v>1409.6</c:v>
                </c:pt>
                <c:pt idx="20961">
                  <c:v>1409.61</c:v>
                </c:pt>
                <c:pt idx="20962">
                  <c:v>1409.62</c:v>
                </c:pt>
                <c:pt idx="20963">
                  <c:v>1409.63</c:v>
                </c:pt>
                <c:pt idx="20964">
                  <c:v>1409.64</c:v>
                </c:pt>
                <c:pt idx="20965">
                  <c:v>1409.65</c:v>
                </c:pt>
                <c:pt idx="20966">
                  <c:v>1409.66</c:v>
                </c:pt>
                <c:pt idx="20967">
                  <c:v>1409.67</c:v>
                </c:pt>
                <c:pt idx="20968">
                  <c:v>1409.68</c:v>
                </c:pt>
                <c:pt idx="20969">
                  <c:v>1409.69</c:v>
                </c:pt>
                <c:pt idx="20970">
                  <c:v>1409.7</c:v>
                </c:pt>
                <c:pt idx="20971">
                  <c:v>1409.71</c:v>
                </c:pt>
                <c:pt idx="20972">
                  <c:v>1409.72</c:v>
                </c:pt>
                <c:pt idx="20973">
                  <c:v>1409.73</c:v>
                </c:pt>
                <c:pt idx="20974">
                  <c:v>1409.74</c:v>
                </c:pt>
                <c:pt idx="20975">
                  <c:v>1409.75</c:v>
                </c:pt>
                <c:pt idx="20976">
                  <c:v>1409.76</c:v>
                </c:pt>
                <c:pt idx="20977">
                  <c:v>1409.77</c:v>
                </c:pt>
                <c:pt idx="20978">
                  <c:v>1409.78</c:v>
                </c:pt>
                <c:pt idx="20979">
                  <c:v>1409.79</c:v>
                </c:pt>
                <c:pt idx="20980">
                  <c:v>1409.8</c:v>
                </c:pt>
                <c:pt idx="20981">
                  <c:v>1409.81</c:v>
                </c:pt>
                <c:pt idx="20982">
                  <c:v>1409.82</c:v>
                </c:pt>
                <c:pt idx="20983">
                  <c:v>1409.83</c:v>
                </c:pt>
                <c:pt idx="20984">
                  <c:v>1409.84</c:v>
                </c:pt>
                <c:pt idx="20985">
                  <c:v>1409.85</c:v>
                </c:pt>
                <c:pt idx="20986">
                  <c:v>1409.86</c:v>
                </c:pt>
                <c:pt idx="20987">
                  <c:v>1409.87</c:v>
                </c:pt>
                <c:pt idx="20988">
                  <c:v>1409.88</c:v>
                </c:pt>
                <c:pt idx="20989">
                  <c:v>1409.89</c:v>
                </c:pt>
                <c:pt idx="20990">
                  <c:v>1409.9</c:v>
                </c:pt>
                <c:pt idx="20991">
                  <c:v>1409.91</c:v>
                </c:pt>
                <c:pt idx="20992">
                  <c:v>1409.92</c:v>
                </c:pt>
                <c:pt idx="20993">
                  <c:v>1409.93</c:v>
                </c:pt>
                <c:pt idx="20994">
                  <c:v>1409.94</c:v>
                </c:pt>
                <c:pt idx="20995">
                  <c:v>1409.95</c:v>
                </c:pt>
                <c:pt idx="20996">
                  <c:v>1409.96</c:v>
                </c:pt>
                <c:pt idx="20997">
                  <c:v>1409.97</c:v>
                </c:pt>
                <c:pt idx="20998">
                  <c:v>1409.98</c:v>
                </c:pt>
                <c:pt idx="20999">
                  <c:v>1409.99</c:v>
                </c:pt>
                <c:pt idx="21000">
                  <c:v>1410</c:v>
                </c:pt>
                <c:pt idx="21001">
                  <c:v>1410.01</c:v>
                </c:pt>
                <c:pt idx="21002">
                  <c:v>1410.02</c:v>
                </c:pt>
                <c:pt idx="21003">
                  <c:v>1410.03</c:v>
                </c:pt>
                <c:pt idx="21004">
                  <c:v>1410.04</c:v>
                </c:pt>
                <c:pt idx="21005">
                  <c:v>1410.05</c:v>
                </c:pt>
                <c:pt idx="21006">
                  <c:v>1410.06</c:v>
                </c:pt>
                <c:pt idx="21007">
                  <c:v>1410.07</c:v>
                </c:pt>
                <c:pt idx="21008">
                  <c:v>1410.08</c:v>
                </c:pt>
                <c:pt idx="21009">
                  <c:v>1410.09</c:v>
                </c:pt>
                <c:pt idx="21010">
                  <c:v>1410.1</c:v>
                </c:pt>
                <c:pt idx="21011">
                  <c:v>1410.11</c:v>
                </c:pt>
                <c:pt idx="21012">
                  <c:v>1410.12</c:v>
                </c:pt>
                <c:pt idx="21013">
                  <c:v>1410.13</c:v>
                </c:pt>
                <c:pt idx="21014">
                  <c:v>1410.14</c:v>
                </c:pt>
                <c:pt idx="21015">
                  <c:v>1410.15</c:v>
                </c:pt>
                <c:pt idx="21016">
                  <c:v>1410.16</c:v>
                </c:pt>
                <c:pt idx="21017">
                  <c:v>1410.17</c:v>
                </c:pt>
                <c:pt idx="21018">
                  <c:v>1410.18</c:v>
                </c:pt>
                <c:pt idx="21019">
                  <c:v>1410.19</c:v>
                </c:pt>
                <c:pt idx="21020">
                  <c:v>1410.2</c:v>
                </c:pt>
                <c:pt idx="21021">
                  <c:v>1410.21</c:v>
                </c:pt>
                <c:pt idx="21022">
                  <c:v>1410.22</c:v>
                </c:pt>
                <c:pt idx="21023">
                  <c:v>1410.23</c:v>
                </c:pt>
                <c:pt idx="21024">
                  <c:v>1410.24</c:v>
                </c:pt>
                <c:pt idx="21025">
                  <c:v>1410.25</c:v>
                </c:pt>
                <c:pt idx="21026">
                  <c:v>1410.26</c:v>
                </c:pt>
                <c:pt idx="21027">
                  <c:v>1410.27</c:v>
                </c:pt>
                <c:pt idx="21028">
                  <c:v>1410.28</c:v>
                </c:pt>
                <c:pt idx="21029">
                  <c:v>1410.29</c:v>
                </c:pt>
                <c:pt idx="21030">
                  <c:v>1410.3</c:v>
                </c:pt>
                <c:pt idx="21031">
                  <c:v>1410.31</c:v>
                </c:pt>
                <c:pt idx="21032">
                  <c:v>1410.32</c:v>
                </c:pt>
                <c:pt idx="21033">
                  <c:v>1410.33</c:v>
                </c:pt>
                <c:pt idx="21034">
                  <c:v>1410.34</c:v>
                </c:pt>
                <c:pt idx="21035">
                  <c:v>1410.35</c:v>
                </c:pt>
                <c:pt idx="21036">
                  <c:v>1410.36</c:v>
                </c:pt>
                <c:pt idx="21037">
                  <c:v>1410.37</c:v>
                </c:pt>
                <c:pt idx="21038">
                  <c:v>1410.38</c:v>
                </c:pt>
                <c:pt idx="21039">
                  <c:v>1410.39</c:v>
                </c:pt>
                <c:pt idx="21040">
                  <c:v>1410.4</c:v>
                </c:pt>
                <c:pt idx="21041">
                  <c:v>1410.41</c:v>
                </c:pt>
                <c:pt idx="21042">
                  <c:v>1410.42</c:v>
                </c:pt>
                <c:pt idx="21043">
                  <c:v>1410.43</c:v>
                </c:pt>
                <c:pt idx="21044">
                  <c:v>1410.44</c:v>
                </c:pt>
                <c:pt idx="21045">
                  <c:v>1410.45</c:v>
                </c:pt>
                <c:pt idx="21046">
                  <c:v>1410.46</c:v>
                </c:pt>
                <c:pt idx="21047">
                  <c:v>1410.47</c:v>
                </c:pt>
                <c:pt idx="21048">
                  <c:v>1410.48</c:v>
                </c:pt>
                <c:pt idx="21049">
                  <c:v>1410.49</c:v>
                </c:pt>
                <c:pt idx="21050">
                  <c:v>1410.5</c:v>
                </c:pt>
                <c:pt idx="21051">
                  <c:v>1410.51</c:v>
                </c:pt>
                <c:pt idx="21052">
                  <c:v>1410.52</c:v>
                </c:pt>
                <c:pt idx="21053">
                  <c:v>1410.53</c:v>
                </c:pt>
                <c:pt idx="21054">
                  <c:v>1410.54</c:v>
                </c:pt>
                <c:pt idx="21055">
                  <c:v>1410.55</c:v>
                </c:pt>
                <c:pt idx="21056">
                  <c:v>1410.56</c:v>
                </c:pt>
                <c:pt idx="21057">
                  <c:v>1410.57</c:v>
                </c:pt>
                <c:pt idx="21058">
                  <c:v>1410.58</c:v>
                </c:pt>
                <c:pt idx="21059">
                  <c:v>1410.59</c:v>
                </c:pt>
                <c:pt idx="21060">
                  <c:v>1410.6</c:v>
                </c:pt>
                <c:pt idx="21061">
                  <c:v>1410.61</c:v>
                </c:pt>
                <c:pt idx="21062">
                  <c:v>1410.62</c:v>
                </c:pt>
                <c:pt idx="21063">
                  <c:v>1410.63</c:v>
                </c:pt>
                <c:pt idx="21064">
                  <c:v>1410.64</c:v>
                </c:pt>
                <c:pt idx="21065">
                  <c:v>1410.65</c:v>
                </c:pt>
                <c:pt idx="21066">
                  <c:v>1410.66</c:v>
                </c:pt>
                <c:pt idx="21067">
                  <c:v>1410.67</c:v>
                </c:pt>
                <c:pt idx="21068">
                  <c:v>1410.68</c:v>
                </c:pt>
                <c:pt idx="21069">
                  <c:v>1410.69</c:v>
                </c:pt>
                <c:pt idx="21070">
                  <c:v>1410.7</c:v>
                </c:pt>
                <c:pt idx="21071">
                  <c:v>1410.71</c:v>
                </c:pt>
                <c:pt idx="21072">
                  <c:v>1410.72</c:v>
                </c:pt>
                <c:pt idx="21073">
                  <c:v>1410.73</c:v>
                </c:pt>
                <c:pt idx="21074">
                  <c:v>1410.74</c:v>
                </c:pt>
                <c:pt idx="21075">
                  <c:v>1410.75</c:v>
                </c:pt>
                <c:pt idx="21076">
                  <c:v>1410.76</c:v>
                </c:pt>
                <c:pt idx="21077">
                  <c:v>1410.77</c:v>
                </c:pt>
                <c:pt idx="21078">
                  <c:v>1410.78</c:v>
                </c:pt>
                <c:pt idx="21079">
                  <c:v>1410.79</c:v>
                </c:pt>
                <c:pt idx="21080">
                  <c:v>1410.8</c:v>
                </c:pt>
                <c:pt idx="21081">
                  <c:v>1410.81</c:v>
                </c:pt>
                <c:pt idx="21082">
                  <c:v>1410.82</c:v>
                </c:pt>
                <c:pt idx="21083">
                  <c:v>1410.83</c:v>
                </c:pt>
                <c:pt idx="21084">
                  <c:v>1410.84</c:v>
                </c:pt>
                <c:pt idx="21085">
                  <c:v>1410.85</c:v>
                </c:pt>
                <c:pt idx="21086">
                  <c:v>1410.86</c:v>
                </c:pt>
                <c:pt idx="21087">
                  <c:v>1410.87</c:v>
                </c:pt>
                <c:pt idx="21088">
                  <c:v>1410.88</c:v>
                </c:pt>
                <c:pt idx="21089">
                  <c:v>1410.89</c:v>
                </c:pt>
                <c:pt idx="21090">
                  <c:v>1410.9</c:v>
                </c:pt>
                <c:pt idx="21091">
                  <c:v>1410.91</c:v>
                </c:pt>
                <c:pt idx="21092">
                  <c:v>1410.92</c:v>
                </c:pt>
                <c:pt idx="21093">
                  <c:v>1410.93</c:v>
                </c:pt>
                <c:pt idx="21094">
                  <c:v>1410.94</c:v>
                </c:pt>
                <c:pt idx="21095">
                  <c:v>1410.95</c:v>
                </c:pt>
                <c:pt idx="21096">
                  <c:v>1410.96</c:v>
                </c:pt>
                <c:pt idx="21097">
                  <c:v>1410.97</c:v>
                </c:pt>
                <c:pt idx="21098">
                  <c:v>1410.98</c:v>
                </c:pt>
                <c:pt idx="21099">
                  <c:v>1410.99</c:v>
                </c:pt>
                <c:pt idx="21100">
                  <c:v>1411</c:v>
                </c:pt>
                <c:pt idx="21101">
                  <c:v>1411.01</c:v>
                </c:pt>
                <c:pt idx="21102">
                  <c:v>1411.02</c:v>
                </c:pt>
                <c:pt idx="21103">
                  <c:v>1411.03</c:v>
                </c:pt>
                <c:pt idx="21104">
                  <c:v>1411.04</c:v>
                </c:pt>
                <c:pt idx="21105">
                  <c:v>1411.05</c:v>
                </c:pt>
                <c:pt idx="21106">
                  <c:v>1411.06</c:v>
                </c:pt>
                <c:pt idx="21107">
                  <c:v>1411.07</c:v>
                </c:pt>
                <c:pt idx="21108">
                  <c:v>1411.08</c:v>
                </c:pt>
                <c:pt idx="21109">
                  <c:v>1411.09</c:v>
                </c:pt>
                <c:pt idx="21110">
                  <c:v>1411.1</c:v>
                </c:pt>
                <c:pt idx="21111">
                  <c:v>1411.11</c:v>
                </c:pt>
                <c:pt idx="21112">
                  <c:v>1411.12</c:v>
                </c:pt>
                <c:pt idx="21113">
                  <c:v>1411.13</c:v>
                </c:pt>
                <c:pt idx="21114">
                  <c:v>1411.14</c:v>
                </c:pt>
                <c:pt idx="21115">
                  <c:v>1411.15</c:v>
                </c:pt>
                <c:pt idx="21116">
                  <c:v>1411.16</c:v>
                </c:pt>
                <c:pt idx="21117">
                  <c:v>1411.17</c:v>
                </c:pt>
                <c:pt idx="21118">
                  <c:v>1411.18</c:v>
                </c:pt>
                <c:pt idx="21119">
                  <c:v>1411.19</c:v>
                </c:pt>
                <c:pt idx="21120">
                  <c:v>1411.2</c:v>
                </c:pt>
                <c:pt idx="21121">
                  <c:v>1411.21</c:v>
                </c:pt>
                <c:pt idx="21122">
                  <c:v>1411.22</c:v>
                </c:pt>
                <c:pt idx="21123">
                  <c:v>1411.23</c:v>
                </c:pt>
                <c:pt idx="21124">
                  <c:v>1411.24</c:v>
                </c:pt>
                <c:pt idx="21125">
                  <c:v>1411.25</c:v>
                </c:pt>
                <c:pt idx="21126">
                  <c:v>1411.26</c:v>
                </c:pt>
                <c:pt idx="21127">
                  <c:v>1411.27</c:v>
                </c:pt>
                <c:pt idx="21128">
                  <c:v>1411.28</c:v>
                </c:pt>
                <c:pt idx="21129">
                  <c:v>1411.29</c:v>
                </c:pt>
                <c:pt idx="21130">
                  <c:v>1411.3</c:v>
                </c:pt>
                <c:pt idx="21131">
                  <c:v>1411.31</c:v>
                </c:pt>
                <c:pt idx="21132">
                  <c:v>1411.32</c:v>
                </c:pt>
                <c:pt idx="21133">
                  <c:v>1411.33</c:v>
                </c:pt>
                <c:pt idx="21134">
                  <c:v>1411.34</c:v>
                </c:pt>
                <c:pt idx="21135">
                  <c:v>1411.35</c:v>
                </c:pt>
                <c:pt idx="21136">
                  <c:v>1411.36</c:v>
                </c:pt>
                <c:pt idx="21137">
                  <c:v>1411.37</c:v>
                </c:pt>
                <c:pt idx="21138">
                  <c:v>1411.38</c:v>
                </c:pt>
                <c:pt idx="21139">
                  <c:v>1411.39</c:v>
                </c:pt>
                <c:pt idx="21140">
                  <c:v>1411.4</c:v>
                </c:pt>
                <c:pt idx="21141">
                  <c:v>1411.41</c:v>
                </c:pt>
                <c:pt idx="21142">
                  <c:v>1411.42</c:v>
                </c:pt>
                <c:pt idx="21143">
                  <c:v>1411.43</c:v>
                </c:pt>
                <c:pt idx="21144">
                  <c:v>1411.44</c:v>
                </c:pt>
                <c:pt idx="21145">
                  <c:v>1411.45</c:v>
                </c:pt>
                <c:pt idx="21146">
                  <c:v>1411.46</c:v>
                </c:pt>
                <c:pt idx="21147">
                  <c:v>1411.47</c:v>
                </c:pt>
                <c:pt idx="21148">
                  <c:v>1411.48</c:v>
                </c:pt>
                <c:pt idx="21149">
                  <c:v>1411.49</c:v>
                </c:pt>
                <c:pt idx="21150">
                  <c:v>1411.5</c:v>
                </c:pt>
                <c:pt idx="21151">
                  <c:v>1411.51</c:v>
                </c:pt>
                <c:pt idx="21152">
                  <c:v>1411.52</c:v>
                </c:pt>
                <c:pt idx="21153">
                  <c:v>1411.53</c:v>
                </c:pt>
                <c:pt idx="21154">
                  <c:v>1411.54</c:v>
                </c:pt>
                <c:pt idx="21155">
                  <c:v>1411.55</c:v>
                </c:pt>
                <c:pt idx="21156">
                  <c:v>1411.56</c:v>
                </c:pt>
                <c:pt idx="21157">
                  <c:v>1411.57</c:v>
                </c:pt>
                <c:pt idx="21158">
                  <c:v>1411.58</c:v>
                </c:pt>
                <c:pt idx="21159">
                  <c:v>1411.59</c:v>
                </c:pt>
                <c:pt idx="21160">
                  <c:v>1411.6</c:v>
                </c:pt>
                <c:pt idx="21161">
                  <c:v>1411.61</c:v>
                </c:pt>
                <c:pt idx="21162">
                  <c:v>1411.62</c:v>
                </c:pt>
                <c:pt idx="21163">
                  <c:v>1411.63</c:v>
                </c:pt>
                <c:pt idx="21164">
                  <c:v>1411.64</c:v>
                </c:pt>
                <c:pt idx="21165">
                  <c:v>1411.65</c:v>
                </c:pt>
                <c:pt idx="21166">
                  <c:v>1411.66</c:v>
                </c:pt>
                <c:pt idx="21167">
                  <c:v>1411.67</c:v>
                </c:pt>
                <c:pt idx="21168">
                  <c:v>1411.68</c:v>
                </c:pt>
                <c:pt idx="21169">
                  <c:v>1411.69</c:v>
                </c:pt>
                <c:pt idx="21170">
                  <c:v>1411.7</c:v>
                </c:pt>
                <c:pt idx="21171">
                  <c:v>1411.71</c:v>
                </c:pt>
                <c:pt idx="21172">
                  <c:v>1411.72</c:v>
                </c:pt>
                <c:pt idx="21173">
                  <c:v>1411.73</c:v>
                </c:pt>
                <c:pt idx="21174">
                  <c:v>1411.74</c:v>
                </c:pt>
                <c:pt idx="21175">
                  <c:v>1411.75</c:v>
                </c:pt>
                <c:pt idx="21176">
                  <c:v>1411.76</c:v>
                </c:pt>
                <c:pt idx="21177">
                  <c:v>1411.77</c:v>
                </c:pt>
                <c:pt idx="21178">
                  <c:v>1411.78</c:v>
                </c:pt>
                <c:pt idx="21179">
                  <c:v>1411.79</c:v>
                </c:pt>
                <c:pt idx="21180">
                  <c:v>1411.8</c:v>
                </c:pt>
                <c:pt idx="21181">
                  <c:v>1411.81</c:v>
                </c:pt>
                <c:pt idx="21182">
                  <c:v>1411.82</c:v>
                </c:pt>
                <c:pt idx="21183">
                  <c:v>1411.83</c:v>
                </c:pt>
                <c:pt idx="21184">
                  <c:v>1411.84</c:v>
                </c:pt>
                <c:pt idx="21185">
                  <c:v>1411.85</c:v>
                </c:pt>
                <c:pt idx="21186">
                  <c:v>1411.86</c:v>
                </c:pt>
                <c:pt idx="21187">
                  <c:v>1411.87</c:v>
                </c:pt>
                <c:pt idx="21188">
                  <c:v>1411.88</c:v>
                </c:pt>
                <c:pt idx="21189">
                  <c:v>1411.89</c:v>
                </c:pt>
                <c:pt idx="21190">
                  <c:v>1411.9</c:v>
                </c:pt>
                <c:pt idx="21191">
                  <c:v>1411.91</c:v>
                </c:pt>
                <c:pt idx="21192">
                  <c:v>1411.92</c:v>
                </c:pt>
                <c:pt idx="21193">
                  <c:v>1411.93</c:v>
                </c:pt>
                <c:pt idx="21194">
                  <c:v>1411.94</c:v>
                </c:pt>
                <c:pt idx="21195">
                  <c:v>1411.95</c:v>
                </c:pt>
                <c:pt idx="21196">
                  <c:v>1411.96</c:v>
                </c:pt>
                <c:pt idx="21197">
                  <c:v>1411.97</c:v>
                </c:pt>
                <c:pt idx="21198">
                  <c:v>1411.98</c:v>
                </c:pt>
                <c:pt idx="21199">
                  <c:v>1411.99</c:v>
                </c:pt>
                <c:pt idx="21200">
                  <c:v>1412</c:v>
                </c:pt>
                <c:pt idx="21201">
                  <c:v>1412.01</c:v>
                </c:pt>
                <c:pt idx="21202">
                  <c:v>1412.02</c:v>
                </c:pt>
                <c:pt idx="21203">
                  <c:v>1412.03</c:v>
                </c:pt>
                <c:pt idx="21204">
                  <c:v>1412.04</c:v>
                </c:pt>
                <c:pt idx="21205">
                  <c:v>1412.05</c:v>
                </c:pt>
                <c:pt idx="21206">
                  <c:v>1412.06</c:v>
                </c:pt>
                <c:pt idx="21207">
                  <c:v>1412.07</c:v>
                </c:pt>
                <c:pt idx="21208">
                  <c:v>1412.08</c:v>
                </c:pt>
                <c:pt idx="21209">
                  <c:v>1412.09</c:v>
                </c:pt>
                <c:pt idx="21210">
                  <c:v>1412.1</c:v>
                </c:pt>
                <c:pt idx="21211">
                  <c:v>1412.11</c:v>
                </c:pt>
                <c:pt idx="21212">
                  <c:v>1412.12</c:v>
                </c:pt>
                <c:pt idx="21213">
                  <c:v>1412.13</c:v>
                </c:pt>
                <c:pt idx="21214">
                  <c:v>1412.14</c:v>
                </c:pt>
                <c:pt idx="21215">
                  <c:v>1412.15</c:v>
                </c:pt>
                <c:pt idx="21216">
                  <c:v>1412.16</c:v>
                </c:pt>
                <c:pt idx="21217">
                  <c:v>1412.17</c:v>
                </c:pt>
                <c:pt idx="21218">
                  <c:v>1412.18</c:v>
                </c:pt>
                <c:pt idx="21219">
                  <c:v>1412.19</c:v>
                </c:pt>
                <c:pt idx="21220">
                  <c:v>1412.2</c:v>
                </c:pt>
                <c:pt idx="21221">
                  <c:v>1412.21</c:v>
                </c:pt>
                <c:pt idx="21222">
                  <c:v>1412.22</c:v>
                </c:pt>
                <c:pt idx="21223">
                  <c:v>1412.23</c:v>
                </c:pt>
                <c:pt idx="21224">
                  <c:v>1412.24</c:v>
                </c:pt>
                <c:pt idx="21225">
                  <c:v>1412.25</c:v>
                </c:pt>
                <c:pt idx="21226">
                  <c:v>1412.26</c:v>
                </c:pt>
                <c:pt idx="21227">
                  <c:v>1412.27</c:v>
                </c:pt>
                <c:pt idx="21228">
                  <c:v>1412.28</c:v>
                </c:pt>
                <c:pt idx="21229">
                  <c:v>1412.29</c:v>
                </c:pt>
                <c:pt idx="21230">
                  <c:v>1412.3</c:v>
                </c:pt>
                <c:pt idx="21231">
                  <c:v>1412.31</c:v>
                </c:pt>
                <c:pt idx="21232">
                  <c:v>1412.32</c:v>
                </c:pt>
                <c:pt idx="21233">
                  <c:v>1412.33</c:v>
                </c:pt>
                <c:pt idx="21234">
                  <c:v>1412.34</c:v>
                </c:pt>
                <c:pt idx="21235">
                  <c:v>1412.35</c:v>
                </c:pt>
                <c:pt idx="21236">
                  <c:v>1412.36</c:v>
                </c:pt>
                <c:pt idx="21237">
                  <c:v>1412.37</c:v>
                </c:pt>
                <c:pt idx="21238">
                  <c:v>1412.38</c:v>
                </c:pt>
                <c:pt idx="21239">
                  <c:v>1412.39</c:v>
                </c:pt>
                <c:pt idx="21240">
                  <c:v>1412.4</c:v>
                </c:pt>
                <c:pt idx="21241">
                  <c:v>1412.41</c:v>
                </c:pt>
                <c:pt idx="21242">
                  <c:v>1412.42</c:v>
                </c:pt>
                <c:pt idx="21243">
                  <c:v>1412.43</c:v>
                </c:pt>
                <c:pt idx="21244">
                  <c:v>1412.44</c:v>
                </c:pt>
                <c:pt idx="21245">
                  <c:v>1412.45</c:v>
                </c:pt>
                <c:pt idx="21246">
                  <c:v>1412.46</c:v>
                </c:pt>
                <c:pt idx="21247">
                  <c:v>1412.47</c:v>
                </c:pt>
                <c:pt idx="21248">
                  <c:v>1412.48</c:v>
                </c:pt>
                <c:pt idx="21249">
                  <c:v>1412.49</c:v>
                </c:pt>
                <c:pt idx="21250">
                  <c:v>1412.5</c:v>
                </c:pt>
                <c:pt idx="21251">
                  <c:v>1412.51</c:v>
                </c:pt>
                <c:pt idx="21252">
                  <c:v>1412.52</c:v>
                </c:pt>
                <c:pt idx="21253">
                  <c:v>1412.53</c:v>
                </c:pt>
                <c:pt idx="21254">
                  <c:v>1412.54</c:v>
                </c:pt>
                <c:pt idx="21255">
                  <c:v>1412.55</c:v>
                </c:pt>
                <c:pt idx="21256">
                  <c:v>1412.56</c:v>
                </c:pt>
                <c:pt idx="21257">
                  <c:v>1412.57</c:v>
                </c:pt>
                <c:pt idx="21258">
                  <c:v>1412.58</c:v>
                </c:pt>
                <c:pt idx="21259">
                  <c:v>1412.59</c:v>
                </c:pt>
                <c:pt idx="21260">
                  <c:v>1412.6</c:v>
                </c:pt>
                <c:pt idx="21261">
                  <c:v>1412.61</c:v>
                </c:pt>
                <c:pt idx="21262">
                  <c:v>1412.62</c:v>
                </c:pt>
                <c:pt idx="21263">
                  <c:v>1412.63</c:v>
                </c:pt>
                <c:pt idx="21264">
                  <c:v>1412.64</c:v>
                </c:pt>
                <c:pt idx="21265">
                  <c:v>1412.65</c:v>
                </c:pt>
                <c:pt idx="21266">
                  <c:v>1412.66</c:v>
                </c:pt>
                <c:pt idx="21267">
                  <c:v>1412.67</c:v>
                </c:pt>
                <c:pt idx="21268">
                  <c:v>1412.68</c:v>
                </c:pt>
                <c:pt idx="21269">
                  <c:v>1412.69</c:v>
                </c:pt>
                <c:pt idx="21270">
                  <c:v>1412.7</c:v>
                </c:pt>
                <c:pt idx="21271">
                  <c:v>1412.71</c:v>
                </c:pt>
                <c:pt idx="21272">
                  <c:v>1412.72</c:v>
                </c:pt>
                <c:pt idx="21273">
                  <c:v>1412.73</c:v>
                </c:pt>
                <c:pt idx="21274">
                  <c:v>1412.74</c:v>
                </c:pt>
                <c:pt idx="21275">
                  <c:v>1412.75</c:v>
                </c:pt>
                <c:pt idx="21276">
                  <c:v>1412.76</c:v>
                </c:pt>
                <c:pt idx="21277">
                  <c:v>1412.77</c:v>
                </c:pt>
                <c:pt idx="21278">
                  <c:v>1412.78</c:v>
                </c:pt>
                <c:pt idx="21279">
                  <c:v>1412.79</c:v>
                </c:pt>
                <c:pt idx="21280">
                  <c:v>1412.8</c:v>
                </c:pt>
                <c:pt idx="21281">
                  <c:v>1412.81</c:v>
                </c:pt>
                <c:pt idx="21282">
                  <c:v>1412.82</c:v>
                </c:pt>
                <c:pt idx="21283">
                  <c:v>1412.83</c:v>
                </c:pt>
                <c:pt idx="21284">
                  <c:v>1412.84</c:v>
                </c:pt>
                <c:pt idx="21285">
                  <c:v>1412.85</c:v>
                </c:pt>
                <c:pt idx="21286">
                  <c:v>1412.86</c:v>
                </c:pt>
                <c:pt idx="21287">
                  <c:v>1412.87</c:v>
                </c:pt>
                <c:pt idx="21288">
                  <c:v>1412.88</c:v>
                </c:pt>
                <c:pt idx="21289">
                  <c:v>1412.89</c:v>
                </c:pt>
                <c:pt idx="21290">
                  <c:v>1412.9</c:v>
                </c:pt>
                <c:pt idx="21291">
                  <c:v>1412.91</c:v>
                </c:pt>
                <c:pt idx="21292">
                  <c:v>1412.92</c:v>
                </c:pt>
                <c:pt idx="21293">
                  <c:v>1412.93</c:v>
                </c:pt>
                <c:pt idx="21294">
                  <c:v>1412.94</c:v>
                </c:pt>
                <c:pt idx="21295">
                  <c:v>1412.95</c:v>
                </c:pt>
                <c:pt idx="21296">
                  <c:v>1412.96</c:v>
                </c:pt>
                <c:pt idx="21297">
                  <c:v>1412.97</c:v>
                </c:pt>
                <c:pt idx="21298">
                  <c:v>1412.98</c:v>
                </c:pt>
                <c:pt idx="21299">
                  <c:v>1412.99</c:v>
                </c:pt>
                <c:pt idx="21300">
                  <c:v>1413</c:v>
                </c:pt>
                <c:pt idx="21301">
                  <c:v>1413.01</c:v>
                </c:pt>
                <c:pt idx="21302">
                  <c:v>1413.02</c:v>
                </c:pt>
                <c:pt idx="21303">
                  <c:v>1413.03</c:v>
                </c:pt>
                <c:pt idx="21304">
                  <c:v>1413.04</c:v>
                </c:pt>
                <c:pt idx="21305">
                  <c:v>1413.05</c:v>
                </c:pt>
                <c:pt idx="21306">
                  <c:v>1413.06</c:v>
                </c:pt>
                <c:pt idx="21307">
                  <c:v>1413.07</c:v>
                </c:pt>
                <c:pt idx="21308">
                  <c:v>1413.08</c:v>
                </c:pt>
                <c:pt idx="21309">
                  <c:v>1413.09</c:v>
                </c:pt>
                <c:pt idx="21310">
                  <c:v>1413.1</c:v>
                </c:pt>
                <c:pt idx="21311">
                  <c:v>1413.11</c:v>
                </c:pt>
                <c:pt idx="21312">
                  <c:v>1413.12</c:v>
                </c:pt>
                <c:pt idx="21313">
                  <c:v>1413.13</c:v>
                </c:pt>
                <c:pt idx="21314">
                  <c:v>1413.14</c:v>
                </c:pt>
                <c:pt idx="21315">
                  <c:v>1413.15</c:v>
                </c:pt>
                <c:pt idx="21316">
                  <c:v>1413.16</c:v>
                </c:pt>
                <c:pt idx="21317">
                  <c:v>1413.17</c:v>
                </c:pt>
                <c:pt idx="21318">
                  <c:v>1413.18</c:v>
                </c:pt>
                <c:pt idx="21319">
                  <c:v>1413.19</c:v>
                </c:pt>
                <c:pt idx="21320">
                  <c:v>1413.2</c:v>
                </c:pt>
                <c:pt idx="21321">
                  <c:v>1413.21</c:v>
                </c:pt>
                <c:pt idx="21322">
                  <c:v>1413.22</c:v>
                </c:pt>
                <c:pt idx="21323">
                  <c:v>1413.23</c:v>
                </c:pt>
                <c:pt idx="21324">
                  <c:v>1413.24</c:v>
                </c:pt>
                <c:pt idx="21325">
                  <c:v>1413.25</c:v>
                </c:pt>
                <c:pt idx="21326">
                  <c:v>1413.26</c:v>
                </c:pt>
                <c:pt idx="21327">
                  <c:v>1413.27</c:v>
                </c:pt>
                <c:pt idx="21328">
                  <c:v>1413.28</c:v>
                </c:pt>
                <c:pt idx="21329">
                  <c:v>1413.29</c:v>
                </c:pt>
                <c:pt idx="21330">
                  <c:v>1413.3</c:v>
                </c:pt>
                <c:pt idx="21331">
                  <c:v>1413.31</c:v>
                </c:pt>
                <c:pt idx="21332">
                  <c:v>1413.32</c:v>
                </c:pt>
                <c:pt idx="21333">
                  <c:v>1413.33</c:v>
                </c:pt>
                <c:pt idx="21334">
                  <c:v>1413.34</c:v>
                </c:pt>
                <c:pt idx="21335">
                  <c:v>1413.35</c:v>
                </c:pt>
                <c:pt idx="21336">
                  <c:v>1413.36</c:v>
                </c:pt>
                <c:pt idx="21337">
                  <c:v>1413.37</c:v>
                </c:pt>
                <c:pt idx="21338">
                  <c:v>1413.38</c:v>
                </c:pt>
                <c:pt idx="21339">
                  <c:v>1413.39</c:v>
                </c:pt>
                <c:pt idx="21340">
                  <c:v>1413.4</c:v>
                </c:pt>
                <c:pt idx="21341">
                  <c:v>1413.41</c:v>
                </c:pt>
                <c:pt idx="21342">
                  <c:v>1413.42</c:v>
                </c:pt>
                <c:pt idx="21343">
                  <c:v>1413.43</c:v>
                </c:pt>
                <c:pt idx="21344">
                  <c:v>1413.44</c:v>
                </c:pt>
                <c:pt idx="21345">
                  <c:v>1413.45</c:v>
                </c:pt>
                <c:pt idx="21346">
                  <c:v>1413.46</c:v>
                </c:pt>
                <c:pt idx="21347">
                  <c:v>1413.47</c:v>
                </c:pt>
                <c:pt idx="21348">
                  <c:v>1413.48</c:v>
                </c:pt>
                <c:pt idx="21349">
                  <c:v>1413.49</c:v>
                </c:pt>
                <c:pt idx="21350">
                  <c:v>1413.5</c:v>
                </c:pt>
                <c:pt idx="21351">
                  <c:v>1413.51</c:v>
                </c:pt>
                <c:pt idx="21352">
                  <c:v>1413.52</c:v>
                </c:pt>
                <c:pt idx="21353">
                  <c:v>1413.53</c:v>
                </c:pt>
                <c:pt idx="21354">
                  <c:v>1413.54</c:v>
                </c:pt>
                <c:pt idx="21355">
                  <c:v>1413.55</c:v>
                </c:pt>
                <c:pt idx="21356">
                  <c:v>1413.56</c:v>
                </c:pt>
                <c:pt idx="21357">
                  <c:v>1413.57</c:v>
                </c:pt>
                <c:pt idx="21358">
                  <c:v>1413.58</c:v>
                </c:pt>
                <c:pt idx="21359">
                  <c:v>1413.59</c:v>
                </c:pt>
                <c:pt idx="21360">
                  <c:v>1413.6</c:v>
                </c:pt>
                <c:pt idx="21361">
                  <c:v>1413.61</c:v>
                </c:pt>
                <c:pt idx="21362">
                  <c:v>1413.62</c:v>
                </c:pt>
                <c:pt idx="21363">
                  <c:v>1413.63</c:v>
                </c:pt>
                <c:pt idx="21364">
                  <c:v>1413.64</c:v>
                </c:pt>
                <c:pt idx="21365">
                  <c:v>1413.65</c:v>
                </c:pt>
                <c:pt idx="21366">
                  <c:v>1413.66</c:v>
                </c:pt>
                <c:pt idx="21367">
                  <c:v>1413.67</c:v>
                </c:pt>
                <c:pt idx="21368">
                  <c:v>1413.68</c:v>
                </c:pt>
                <c:pt idx="21369">
                  <c:v>1413.69</c:v>
                </c:pt>
                <c:pt idx="21370">
                  <c:v>1413.7</c:v>
                </c:pt>
                <c:pt idx="21371">
                  <c:v>1413.71</c:v>
                </c:pt>
                <c:pt idx="21372">
                  <c:v>1413.72</c:v>
                </c:pt>
                <c:pt idx="21373">
                  <c:v>1413.73</c:v>
                </c:pt>
                <c:pt idx="21374">
                  <c:v>1413.74</c:v>
                </c:pt>
                <c:pt idx="21375">
                  <c:v>1413.75</c:v>
                </c:pt>
                <c:pt idx="21376">
                  <c:v>1413.76</c:v>
                </c:pt>
                <c:pt idx="21377">
                  <c:v>1413.77</c:v>
                </c:pt>
                <c:pt idx="21378">
                  <c:v>1413.78</c:v>
                </c:pt>
                <c:pt idx="21379">
                  <c:v>1413.79</c:v>
                </c:pt>
                <c:pt idx="21380">
                  <c:v>1413.8</c:v>
                </c:pt>
                <c:pt idx="21381">
                  <c:v>1413.81</c:v>
                </c:pt>
                <c:pt idx="21382">
                  <c:v>1413.82</c:v>
                </c:pt>
                <c:pt idx="21383">
                  <c:v>1413.83</c:v>
                </c:pt>
                <c:pt idx="21384">
                  <c:v>1413.84</c:v>
                </c:pt>
                <c:pt idx="21385">
                  <c:v>1413.85</c:v>
                </c:pt>
                <c:pt idx="21386">
                  <c:v>1413.86</c:v>
                </c:pt>
                <c:pt idx="21387">
                  <c:v>1413.87</c:v>
                </c:pt>
                <c:pt idx="21388">
                  <c:v>1413.88</c:v>
                </c:pt>
                <c:pt idx="21389">
                  <c:v>1413.89</c:v>
                </c:pt>
                <c:pt idx="21390">
                  <c:v>1413.9</c:v>
                </c:pt>
                <c:pt idx="21391">
                  <c:v>1413.91</c:v>
                </c:pt>
                <c:pt idx="21392">
                  <c:v>1413.92</c:v>
                </c:pt>
                <c:pt idx="21393">
                  <c:v>1413.93</c:v>
                </c:pt>
                <c:pt idx="21394">
                  <c:v>1413.94</c:v>
                </c:pt>
                <c:pt idx="21395">
                  <c:v>1413.95</c:v>
                </c:pt>
                <c:pt idx="21396">
                  <c:v>1413.96</c:v>
                </c:pt>
                <c:pt idx="21397">
                  <c:v>1413.97</c:v>
                </c:pt>
                <c:pt idx="21398">
                  <c:v>1413.98</c:v>
                </c:pt>
                <c:pt idx="21399">
                  <c:v>1413.99</c:v>
                </c:pt>
                <c:pt idx="21400">
                  <c:v>1414</c:v>
                </c:pt>
                <c:pt idx="21401">
                  <c:v>1414.01</c:v>
                </c:pt>
                <c:pt idx="21402">
                  <c:v>1414.02</c:v>
                </c:pt>
                <c:pt idx="21403">
                  <c:v>1414.03</c:v>
                </c:pt>
                <c:pt idx="21404">
                  <c:v>1414.04</c:v>
                </c:pt>
                <c:pt idx="21405">
                  <c:v>1414.05</c:v>
                </c:pt>
                <c:pt idx="21406">
                  <c:v>1414.06</c:v>
                </c:pt>
                <c:pt idx="21407">
                  <c:v>1414.07</c:v>
                </c:pt>
                <c:pt idx="21408">
                  <c:v>1414.08</c:v>
                </c:pt>
                <c:pt idx="21409">
                  <c:v>1414.09</c:v>
                </c:pt>
                <c:pt idx="21410">
                  <c:v>1414.1</c:v>
                </c:pt>
                <c:pt idx="21411">
                  <c:v>1414.11</c:v>
                </c:pt>
                <c:pt idx="21412">
                  <c:v>1414.12</c:v>
                </c:pt>
                <c:pt idx="21413">
                  <c:v>1414.13</c:v>
                </c:pt>
                <c:pt idx="21414">
                  <c:v>1414.14</c:v>
                </c:pt>
                <c:pt idx="21415">
                  <c:v>1414.15</c:v>
                </c:pt>
                <c:pt idx="21416">
                  <c:v>1414.16</c:v>
                </c:pt>
                <c:pt idx="21417">
                  <c:v>1414.17</c:v>
                </c:pt>
                <c:pt idx="21418">
                  <c:v>1414.18</c:v>
                </c:pt>
                <c:pt idx="21419">
                  <c:v>1414.19</c:v>
                </c:pt>
                <c:pt idx="21420">
                  <c:v>1414.2</c:v>
                </c:pt>
                <c:pt idx="21421">
                  <c:v>1414.21</c:v>
                </c:pt>
                <c:pt idx="21422">
                  <c:v>1414.22</c:v>
                </c:pt>
                <c:pt idx="21423">
                  <c:v>1414.23</c:v>
                </c:pt>
                <c:pt idx="21424">
                  <c:v>1414.24</c:v>
                </c:pt>
                <c:pt idx="21425">
                  <c:v>1414.25</c:v>
                </c:pt>
                <c:pt idx="21426">
                  <c:v>1414.26</c:v>
                </c:pt>
                <c:pt idx="21427">
                  <c:v>1414.27</c:v>
                </c:pt>
                <c:pt idx="21428">
                  <c:v>1414.28</c:v>
                </c:pt>
                <c:pt idx="21429">
                  <c:v>1414.29</c:v>
                </c:pt>
                <c:pt idx="21430">
                  <c:v>1414.3</c:v>
                </c:pt>
                <c:pt idx="21431">
                  <c:v>1414.31</c:v>
                </c:pt>
                <c:pt idx="21432">
                  <c:v>1414.32</c:v>
                </c:pt>
                <c:pt idx="21433">
                  <c:v>1414.33</c:v>
                </c:pt>
                <c:pt idx="21434">
                  <c:v>1414.34</c:v>
                </c:pt>
                <c:pt idx="21435">
                  <c:v>1414.35</c:v>
                </c:pt>
                <c:pt idx="21436">
                  <c:v>1414.36</c:v>
                </c:pt>
                <c:pt idx="21437">
                  <c:v>1414.37</c:v>
                </c:pt>
                <c:pt idx="21438">
                  <c:v>1414.38</c:v>
                </c:pt>
                <c:pt idx="21439">
                  <c:v>1414.39</c:v>
                </c:pt>
                <c:pt idx="21440">
                  <c:v>1414.4</c:v>
                </c:pt>
                <c:pt idx="21441">
                  <c:v>1414.41</c:v>
                </c:pt>
                <c:pt idx="21442">
                  <c:v>1414.42</c:v>
                </c:pt>
                <c:pt idx="21443">
                  <c:v>1414.43</c:v>
                </c:pt>
                <c:pt idx="21444">
                  <c:v>1414.44</c:v>
                </c:pt>
                <c:pt idx="21445">
                  <c:v>1414.45</c:v>
                </c:pt>
                <c:pt idx="21446">
                  <c:v>1414.46</c:v>
                </c:pt>
                <c:pt idx="21447">
                  <c:v>1414.47</c:v>
                </c:pt>
                <c:pt idx="21448">
                  <c:v>1414.48</c:v>
                </c:pt>
                <c:pt idx="21449">
                  <c:v>1414.49</c:v>
                </c:pt>
                <c:pt idx="21450">
                  <c:v>1414.5</c:v>
                </c:pt>
                <c:pt idx="21451">
                  <c:v>1414.51</c:v>
                </c:pt>
                <c:pt idx="21452">
                  <c:v>1414.52</c:v>
                </c:pt>
                <c:pt idx="21453">
                  <c:v>1414.53</c:v>
                </c:pt>
                <c:pt idx="21454">
                  <c:v>1414.54</c:v>
                </c:pt>
                <c:pt idx="21455">
                  <c:v>1414.55</c:v>
                </c:pt>
                <c:pt idx="21456">
                  <c:v>1414.56</c:v>
                </c:pt>
                <c:pt idx="21457">
                  <c:v>1414.57</c:v>
                </c:pt>
                <c:pt idx="21458">
                  <c:v>1414.58</c:v>
                </c:pt>
                <c:pt idx="21459">
                  <c:v>1414.59</c:v>
                </c:pt>
                <c:pt idx="21460">
                  <c:v>1414.6</c:v>
                </c:pt>
                <c:pt idx="21461">
                  <c:v>1414.61</c:v>
                </c:pt>
                <c:pt idx="21462">
                  <c:v>1414.62</c:v>
                </c:pt>
                <c:pt idx="21463">
                  <c:v>1414.63</c:v>
                </c:pt>
                <c:pt idx="21464">
                  <c:v>1414.64</c:v>
                </c:pt>
                <c:pt idx="21465">
                  <c:v>1414.65</c:v>
                </c:pt>
                <c:pt idx="21466">
                  <c:v>1414.66</c:v>
                </c:pt>
                <c:pt idx="21467">
                  <c:v>1414.67</c:v>
                </c:pt>
                <c:pt idx="21468">
                  <c:v>1414.68</c:v>
                </c:pt>
                <c:pt idx="21469">
                  <c:v>1414.69</c:v>
                </c:pt>
                <c:pt idx="21470">
                  <c:v>1414.7</c:v>
                </c:pt>
                <c:pt idx="21471">
                  <c:v>1414.71</c:v>
                </c:pt>
                <c:pt idx="21472">
                  <c:v>1414.72</c:v>
                </c:pt>
                <c:pt idx="21473">
                  <c:v>1414.73</c:v>
                </c:pt>
                <c:pt idx="21474">
                  <c:v>1414.74</c:v>
                </c:pt>
                <c:pt idx="21475">
                  <c:v>1414.75</c:v>
                </c:pt>
                <c:pt idx="21476">
                  <c:v>1414.76</c:v>
                </c:pt>
                <c:pt idx="21477">
                  <c:v>1414.77</c:v>
                </c:pt>
                <c:pt idx="21478">
                  <c:v>1414.78</c:v>
                </c:pt>
                <c:pt idx="21479">
                  <c:v>1414.79</c:v>
                </c:pt>
                <c:pt idx="21480">
                  <c:v>1414.8</c:v>
                </c:pt>
                <c:pt idx="21481">
                  <c:v>1414.81</c:v>
                </c:pt>
                <c:pt idx="21482">
                  <c:v>1414.82</c:v>
                </c:pt>
                <c:pt idx="21483">
                  <c:v>1414.83</c:v>
                </c:pt>
                <c:pt idx="21484">
                  <c:v>1414.84</c:v>
                </c:pt>
                <c:pt idx="21485">
                  <c:v>1414.85</c:v>
                </c:pt>
                <c:pt idx="21486">
                  <c:v>1414.86</c:v>
                </c:pt>
                <c:pt idx="21487">
                  <c:v>1414.87</c:v>
                </c:pt>
                <c:pt idx="21488">
                  <c:v>1414.88</c:v>
                </c:pt>
                <c:pt idx="21489">
                  <c:v>1414.89</c:v>
                </c:pt>
                <c:pt idx="21490">
                  <c:v>1414.9</c:v>
                </c:pt>
                <c:pt idx="21491">
                  <c:v>1414.91</c:v>
                </c:pt>
                <c:pt idx="21492">
                  <c:v>1414.92</c:v>
                </c:pt>
                <c:pt idx="21493">
                  <c:v>1414.93</c:v>
                </c:pt>
                <c:pt idx="21494">
                  <c:v>1414.94</c:v>
                </c:pt>
                <c:pt idx="21495">
                  <c:v>1414.95</c:v>
                </c:pt>
                <c:pt idx="21496">
                  <c:v>1414.96</c:v>
                </c:pt>
                <c:pt idx="21497">
                  <c:v>1414.97</c:v>
                </c:pt>
                <c:pt idx="21498">
                  <c:v>1414.98</c:v>
                </c:pt>
                <c:pt idx="21499">
                  <c:v>1414.99</c:v>
                </c:pt>
                <c:pt idx="21500">
                  <c:v>1415</c:v>
                </c:pt>
                <c:pt idx="21501">
                  <c:v>1415.01</c:v>
                </c:pt>
                <c:pt idx="21502">
                  <c:v>1415.02</c:v>
                </c:pt>
                <c:pt idx="21503">
                  <c:v>1415.03</c:v>
                </c:pt>
                <c:pt idx="21504">
                  <c:v>1415.04</c:v>
                </c:pt>
                <c:pt idx="21505">
                  <c:v>1415.05</c:v>
                </c:pt>
                <c:pt idx="21506">
                  <c:v>1415.06</c:v>
                </c:pt>
                <c:pt idx="21507">
                  <c:v>1415.07</c:v>
                </c:pt>
                <c:pt idx="21508">
                  <c:v>1415.08</c:v>
                </c:pt>
                <c:pt idx="21509">
                  <c:v>1415.09</c:v>
                </c:pt>
                <c:pt idx="21510">
                  <c:v>1415.1</c:v>
                </c:pt>
                <c:pt idx="21511">
                  <c:v>1415.11</c:v>
                </c:pt>
                <c:pt idx="21512">
                  <c:v>1415.12</c:v>
                </c:pt>
                <c:pt idx="21513">
                  <c:v>1415.13</c:v>
                </c:pt>
                <c:pt idx="21514">
                  <c:v>1415.14</c:v>
                </c:pt>
                <c:pt idx="21515">
                  <c:v>1415.15</c:v>
                </c:pt>
                <c:pt idx="21516">
                  <c:v>1415.16</c:v>
                </c:pt>
                <c:pt idx="21517">
                  <c:v>1415.17</c:v>
                </c:pt>
                <c:pt idx="21518">
                  <c:v>1415.18</c:v>
                </c:pt>
                <c:pt idx="21519">
                  <c:v>1415.19</c:v>
                </c:pt>
                <c:pt idx="21520">
                  <c:v>1415.2</c:v>
                </c:pt>
                <c:pt idx="21521">
                  <c:v>1415.21</c:v>
                </c:pt>
                <c:pt idx="21522">
                  <c:v>1415.22</c:v>
                </c:pt>
                <c:pt idx="21523">
                  <c:v>1415.23</c:v>
                </c:pt>
                <c:pt idx="21524">
                  <c:v>1415.24</c:v>
                </c:pt>
                <c:pt idx="21525">
                  <c:v>1415.25</c:v>
                </c:pt>
                <c:pt idx="21526">
                  <c:v>1415.26</c:v>
                </c:pt>
                <c:pt idx="21527">
                  <c:v>1415.27</c:v>
                </c:pt>
                <c:pt idx="21528">
                  <c:v>1415.28</c:v>
                </c:pt>
                <c:pt idx="21529">
                  <c:v>1415.29</c:v>
                </c:pt>
                <c:pt idx="21530">
                  <c:v>1415.3</c:v>
                </c:pt>
                <c:pt idx="21531">
                  <c:v>1415.31</c:v>
                </c:pt>
                <c:pt idx="21532">
                  <c:v>1415.32</c:v>
                </c:pt>
                <c:pt idx="21533">
                  <c:v>1415.33</c:v>
                </c:pt>
                <c:pt idx="21534">
                  <c:v>1415.34</c:v>
                </c:pt>
                <c:pt idx="21535">
                  <c:v>1415.35</c:v>
                </c:pt>
                <c:pt idx="21536">
                  <c:v>1415.36</c:v>
                </c:pt>
                <c:pt idx="21537">
                  <c:v>1415.37</c:v>
                </c:pt>
                <c:pt idx="21538">
                  <c:v>1415.38</c:v>
                </c:pt>
                <c:pt idx="21539">
                  <c:v>1415.39</c:v>
                </c:pt>
                <c:pt idx="21540">
                  <c:v>1415.4</c:v>
                </c:pt>
                <c:pt idx="21541">
                  <c:v>1415.41</c:v>
                </c:pt>
                <c:pt idx="21542">
                  <c:v>1415.42</c:v>
                </c:pt>
                <c:pt idx="21543">
                  <c:v>1415.43</c:v>
                </c:pt>
                <c:pt idx="21544">
                  <c:v>1415.44</c:v>
                </c:pt>
                <c:pt idx="21545">
                  <c:v>1415.45</c:v>
                </c:pt>
                <c:pt idx="21546">
                  <c:v>1415.46</c:v>
                </c:pt>
                <c:pt idx="21547">
                  <c:v>1415.47</c:v>
                </c:pt>
                <c:pt idx="21548">
                  <c:v>1415.48</c:v>
                </c:pt>
                <c:pt idx="21549">
                  <c:v>1415.49</c:v>
                </c:pt>
                <c:pt idx="21550">
                  <c:v>1415.5</c:v>
                </c:pt>
                <c:pt idx="21551">
                  <c:v>1415.51</c:v>
                </c:pt>
                <c:pt idx="21552">
                  <c:v>1415.52</c:v>
                </c:pt>
                <c:pt idx="21553">
                  <c:v>1415.53</c:v>
                </c:pt>
                <c:pt idx="21554">
                  <c:v>1415.54</c:v>
                </c:pt>
                <c:pt idx="21555">
                  <c:v>1415.55</c:v>
                </c:pt>
                <c:pt idx="21556">
                  <c:v>1415.56</c:v>
                </c:pt>
                <c:pt idx="21557">
                  <c:v>1415.57</c:v>
                </c:pt>
                <c:pt idx="21558">
                  <c:v>1415.58</c:v>
                </c:pt>
                <c:pt idx="21559">
                  <c:v>1415.59</c:v>
                </c:pt>
                <c:pt idx="21560">
                  <c:v>1415.6</c:v>
                </c:pt>
                <c:pt idx="21561">
                  <c:v>1415.61</c:v>
                </c:pt>
                <c:pt idx="21562">
                  <c:v>1415.62</c:v>
                </c:pt>
                <c:pt idx="21563">
                  <c:v>1415.63</c:v>
                </c:pt>
                <c:pt idx="21564">
                  <c:v>1415.64</c:v>
                </c:pt>
                <c:pt idx="21565">
                  <c:v>1415.65</c:v>
                </c:pt>
                <c:pt idx="21566">
                  <c:v>1415.66</c:v>
                </c:pt>
                <c:pt idx="21567">
                  <c:v>1415.67</c:v>
                </c:pt>
                <c:pt idx="21568">
                  <c:v>1415.68</c:v>
                </c:pt>
                <c:pt idx="21569">
                  <c:v>1415.69</c:v>
                </c:pt>
                <c:pt idx="21570">
                  <c:v>1415.7</c:v>
                </c:pt>
                <c:pt idx="21571">
                  <c:v>1415.71</c:v>
                </c:pt>
                <c:pt idx="21572">
                  <c:v>1415.72</c:v>
                </c:pt>
                <c:pt idx="21573">
                  <c:v>1415.73</c:v>
                </c:pt>
                <c:pt idx="21574">
                  <c:v>1415.74</c:v>
                </c:pt>
                <c:pt idx="21575">
                  <c:v>1415.75</c:v>
                </c:pt>
                <c:pt idx="21576">
                  <c:v>1415.76</c:v>
                </c:pt>
                <c:pt idx="21577">
                  <c:v>1415.77</c:v>
                </c:pt>
                <c:pt idx="21578">
                  <c:v>1415.78</c:v>
                </c:pt>
                <c:pt idx="21579">
                  <c:v>1415.79</c:v>
                </c:pt>
                <c:pt idx="21580">
                  <c:v>1415.8</c:v>
                </c:pt>
                <c:pt idx="21581">
                  <c:v>1415.81</c:v>
                </c:pt>
                <c:pt idx="21582">
                  <c:v>1415.82</c:v>
                </c:pt>
                <c:pt idx="21583">
                  <c:v>1415.83</c:v>
                </c:pt>
                <c:pt idx="21584">
                  <c:v>1415.84</c:v>
                </c:pt>
                <c:pt idx="21585">
                  <c:v>1415.85</c:v>
                </c:pt>
                <c:pt idx="21586">
                  <c:v>1415.86</c:v>
                </c:pt>
                <c:pt idx="21587">
                  <c:v>1415.87</c:v>
                </c:pt>
                <c:pt idx="21588">
                  <c:v>1415.88</c:v>
                </c:pt>
                <c:pt idx="21589">
                  <c:v>1415.89</c:v>
                </c:pt>
                <c:pt idx="21590">
                  <c:v>1415.9</c:v>
                </c:pt>
                <c:pt idx="21591">
                  <c:v>1415.91</c:v>
                </c:pt>
                <c:pt idx="21592">
                  <c:v>1415.92</c:v>
                </c:pt>
                <c:pt idx="21593">
                  <c:v>1415.93</c:v>
                </c:pt>
                <c:pt idx="21594">
                  <c:v>1415.94</c:v>
                </c:pt>
                <c:pt idx="21595">
                  <c:v>1415.95</c:v>
                </c:pt>
                <c:pt idx="21596">
                  <c:v>1415.96</c:v>
                </c:pt>
                <c:pt idx="21597">
                  <c:v>1415.97</c:v>
                </c:pt>
                <c:pt idx="21598">
                  <c:v>1415.98</c:v>
                </c:pt>
                <c:pt idx="21599">
                  <c:v>1415.99</c:v>
                </c:pt>
                <c:pt idx="21600">
                  <c:v>1416</c:v>
                </c:pt>
                <c:pt idx="21601">
                  <c:v>1416.01</c:v>
                </c:pt>
                <c:pt idx="21602">
                  <c:v>1416.02</c:v>
                </c:pt>
                <c:pt idx="21603">
                  <c:v>1416.03</c:v>
                </c:pt>
                <c:pt idx="21604">
                  <c:v>1416.04</c:v>
                </c:pt>
                <c:pt idx="21605">
                  <c:v>1416.05</c:v>
                </c:pt>
                <c:pt idx="21606">
                  <c:v>1416.06</c:v>
                </c:pt>
                <c:pt idx="21607">
                  <c:v>1416.07</c:v>
                </c:pt>
                <c:pt idx="21608">
                  <c:v>1416.08</c:v>
                </c:pt>
                <c:pt idx="21609">
                  <c:v>1416.09</c:v>
                </c:pt>
                <c:pt idx="21610">
                  <c:v>1416.1</c:v>
                </c:pt>
                <c:pt idx="21611">
                  <c:v>1416.11</c:v>
                </c:pt>
                <c:pt idx="21612">
                  <c:v>1416.12</c:v>
                </c:pt>
                <c:pt idx="21613">
                  <c:v>1416.13</c:v>
                </c:pt>
                <c:pt idx="21614">
                  <c:v>1416.14</c:v>
                </c:pt>
                <c:pt idx="21615">
                  <c:v>1416.15</c:v>
                </c:pt>
                <c:pt idx="21616">
                  <c:v>1416.16</c:v>
                </c:pt>
                <c:pt idx="21617">
                  <c:v>1416.17</c:v>
                </c:pt>
                <c:pt idx="21618">
                  <c:v>1416.18</c:v>
                </c:pt>
                <c:pt idx="21619">
                  <c:v>1416.19</c:v>
                </c:pt>
                <c:pt idx="21620">
                  <c:v>1416.2</c:v>
                </c:pt>
                <c:pt idx="21621">
                  <c:v>1416.21</c:v>
                </c:pt>
                <c:pt idx="21622">
                  <c:v>1416.22</c:v>
                </c:pt>
                <c:pt idx="21623">
                  <c:v>1416.23</c:v>
                </c:pt>
                <c:pt idx="21624">
                  <c:v>1416.24</c:v>
                </c:pt>
                <c:pt idx="21625">
                  <c:v>1416.25</c:v>
                </c:pt>
                <c:pt idx="21626">
                  <c:v>1416.26</c:v>
                </c:pt>
                <c:pt idx="21627">
                  <c:v>1416.27</c:v>
                </c:pt>
                <c:pt idx="21628">
                  <c:v>1416.28</c:v>
                </c:pt>
                <c:pt idx="21629">
                  <c:v>1416.29</c:v>
                </c:pt>
                <c:pt idx="21630">
                  <c:v>1416.3</c:v>
                </c:pt>
                <c:pt idx="21631">
                  <c:v>1416.31</c:v>
                </c:pt>
                <c:pt idx="21632">
                  <c:v>1416.32</c:v>
                </c:pt>
                <c:pt idx="21633">
                  <c:v>1416.33</c:v>
                </c:pt>
                <c:pt idx="21634">
                  <c:v>1416.34</c:v>
                </c:pt>
                <c:pt idx="21635">
                  <c:v>1416.35</c:v>
                </c:pt>
                <c:pt idx="21636">
                  <c:v>1416.36</c:v>
                </c:pt>
                <c:pt idx="21637">
                  <c:v>1416.37</c:v>
                </c:pt>
                <c:pt idx="21638">
                  <c:v>1416.38</c:v>
                </c:pt>
                <c:pt idx="21639">
                  <c:v>1416.39</c:v>
                </c:pt>
                <c:pt idx="21640">
                  <c:v>1416.4</c:v>
                </c:pt>
                <c:pt idx="21641">
                  <c:v>1416.41</c:v>
                </c:pt>
                <c:pt idx="21642">
                  <c:v>1416.42</c:v>
                </c:pt>
                <c:pt idx="21643">
                  <c:v>1416.43</c:v>
                </c:pt>
                <c:pt idx="21644">
                  <c:v>1416.44</c:v>
                </c:pt>
                <c:pt idx="21645">
                  <c:v>1416.45</c:v>
                </c:pt>
                <c:pt idx="21646">
                  <c:v>1416.46</c:v>
                </c:pt>
                <c:pt idx="21647">
                  <c:v>1416.47</c:v>
                </c:pt>
                <c:pt idx="21648">
                  <c:v>1416.48</c:v>
                </c:pt>
                <c:pt idx="21649">
                  <c:v>1416.49</c:v>
                </c:pt>
                <c:pt idx="21650">
                  <c:v>1416.5</c:v>
                </c:pt>
                <c:pt idx="21651">
                  <c:v>1416.51</c:v>
                </c:pt>
                <c:pt idx="21652">
                  <c:v>1416.52</c:v>
                </c:pt>
                <c:pt idx="21653">
                  <c:v>1416.53</c:v>
                </c:pt>
                <c:pt idx="21654">
                  <c:v>1416.54</c:v>
                </c:pt>
                <c:pt idx="21655">
                  <c:v>1416.55</c:v>
                </c:pt>
                <c:pt idx="21656">
                  <c:v>1416.56</c:v>
                </c:pt>
                <c:pt idx="21657">
                  <c:v>1416.57</c:v>
                </c:pt>
                <c:pt idx="21658">
                  <c:v>1416.58</c:v>
                </c:pt>
                <c:pt idx="21659">
                  <c:v>1416.59</c:v>
                </c:pt>
                <c:pt idx="21660">
                  <c:v>1416.6</c:v>
                </c:pt>
                <c:pt idx="21661">
                  <c:v>1416.61</c:v>
                </c:pt>
                <c:pt idx="21662">
                  <c:v>1416.62</c:v>
                </c:pt>
                <c:pt idx="21663">
                  <c:v>1416.63</c:v>
                </c:pt>
                <c:pt idx="21664">
                  <c:v>1416.64</c:v>
                </c:pt>
                <c:pt idx="21665">
                  <c:v>1416.65</c:v>
                </c:pt>
                <c:pt idx="21666">
                  <c:v>1416.66</c:v>
                </c:pt>
                <c:pt idx="21667">
                  <c:v>1416.67</c:v>
                </c:pt>
                <c:pt idx="21668">
                  <c:v>1416.68</c:v>
                </c:pt>
                <c:pt idx="21669">
                  <c:v>1416.69</c:v>
                </c:pt>
                <c:pt idx="21670">
                  <c:v>1416.7</c:v>
                </c:pt>
                <c:pt idx="21671">
                  <c:v>1416.71</c:v>
                </c:pt>
                <c:pt idx="21672">
                  <c:v>1416.72</c:v>
                </c:pt>
                <c:pt idx="21673">
                  <c:v>1416.73</c:v>
                </c:pt>
                <c:pt idx="21674">
                  <c:v>1416.74</c:v>
                </c:pt>
                <c:pt idx="21675">
                  <c:v>1416.75</c:v>
                </c:pt>
                <c:pt idx="21676">
                  <c:v>1416.76</c:v>
                </c:pt>
                <c:pt idx="21677">
                  <c:v>1416.77</c:v>
                </c:pt>
                <c:pt idx="21678">
                  <c:v>1416.78</c:v>
                </c:pt>
                <c:pt idx="21679">
                  <c:v>1416.79</c:v>
                </c:pt>
                <c:pt idx="21680">
                  <c:v>1416.8</c:v>
                </c:pt>
                <c:pt idx="21681">
                  <c:v>1416.81</c:v>
                </c:pt>
                <c:pt idx="21682">
                  <c:v>1416.82</c:v>
                </c:pt>
                <c:pt idx="21683">
                  <c:v>1416.83</c:v>
                </c:pt>
                <c:pt idx="21684">
                  <c:v>1416.84</c:v>
                </c:pt>
                <c:pt idx="21685">
                  <c:v>1416.85</c:v>
                </c:pt>
                <c:pt idx="21686">
                  <c:v>1416.86</c:v>
                </c:pt>
                <c:pt idx="21687">
                  <c:v>1416.87</c:v>
                </c:pt>
                <c:pt idx="21688">
                  <c:v>1416.88</c:v>
                </c:pt>
                <c:pt idx="21689">
                  <c:v>1416.89</c:v>
                </c:pt>
                <c:pt idx="21690">
                  <c:v>1416.9</c:v>
                </c:pt>
                <c:pt idx="21691">
                  <c:v>1416.91</c:v>
                </c:pt>
                <c:pt idx="21692">
                  <c:v>1416.92</c:v>
                </c:pt>
                <c:pt idx="21693">
                  <c:v>1416.93</c:v>
                </c:pt>
                <c:pt idx="21694">
                  <c:v>1416.94</c:v>
                </c:pt>
                <c:pt idx="21695">
                  <c:v>1416.95</c:v>
                </c:pt>
                <c:pt idx="21696">
                  <c:v>1416.96</c:v>
                </c:pt>
                <c:pt idx="21697">
                  <c:v>1416.97</c:v>
                </c:pt>
                <c:pt idx="21698">
                  <c:v>1416.98</c:v>
                </c:pt>
                <c:pt idx="21699">
                  <c:v>1416.99</c:v>
                </c:pt>
                <c:pt idx="21700">
                  <c:v>1417</c:v>
                </c:pt>
                <c:pt idx="21701">
                  <c:v>1417.01</c:v>
                </c:pt>
                <c:pt idx="21702">
                  <c:v>1417.02</c:v>
                </c:pt>
                <c:pt idx="21703">
                  <c:v>1417.03</c:v>
                </c:pt>
                <c:pt idx="21704">
                  <c:v>1417.04</c:v>
                </c:pt>
                <c:pt idx="21705">
                  <c:v>1417.05</c:v>
                </c:pt>
                <c:pt idx="21706">
                  <c:v>1417.06</c:v>
                </c:pt>
                <c:pt idx="21707">
                  <c:v>1417.07</c:v>
                </c:pt>
                <c:pt idx="21708">
                  <c:v>1417.08</c:v>
                </c:pt>
                <c:pt idx="21709">
                  <c:v>1417.09</c:v>
                </c:pt>
                <c:pt idx="21710">
                  <c:v>1417.1</c:v>
                </c:pt>
                <c:pt idx="21711">
                  <c:v>1417.11</c:v>
                </c:pt>
                <c:pt idx="21712">
                  <c:v>1417.12</c:v>
                </c:pt>
                <c:pt idx="21713">
                  <c:v>1417.13</c:v>
                </c:pt>
                <c:pt idx="21714">
                  <c:v>1417.14</c:v>
                </c:pt>
                <c:pt idx="21715">
                  <c:v>1417.15</c:v>
                </c:pt>
                <c:pt idx="21716">
                  <c:v>1417.16</c:v>
                </c:pt>
                <c:pt idx="21717">
                  <c:v>1417.17</c:v>
                </c:pt>
                <c:pt idx="21718">
                  <c:v>1417.18</c:v>
                </c:pt>
                <c:pt idx="21719">
                  <c:v>1417.19</c:v>
                </c:pt>
                <c:pt idx="21720">
                  <c:v>1417.2</c:v>
                </c:pt>
                <c:pt idx="21721">
                  <c:v>1417.21</c:v>
                </c:pt>
                <c:pt idx="21722">
                  <c:v>1417.22</c:v>
                </c:pt>
                <c:pt idx="21723">
                  <c:v>1417.23</c:v>
                </c:pt>
                <c:pt idx="21724">
                  <c:v>1417.24</c:v>
                </c:pt>
                <c:pt idx="21725">
                  <c:v>1417.25</c:v>
                </c:pt>
                <c:pt idx="21726">
                  <c:v>1417.26</c:v>
                </c:pt>
                <c:pt idx="21727">
                  <c:v>1417.27</c:v>
                </c:pt>
                <c:pt idx="21728">
                  <c:v>1417.28</c:v>
                </c:pt>
                <c:pt idx="21729">
                  <c:v>1417.29</c:v>
                </c:pt>
                <c:pt idx="21730">
                  <c:v>1417.3</c:v>
                </c:pt>
                <c:pt idx="21731">
                  <c:v>1417.31</c:v>
                </c:pt>
                <c:pt idx="21732">
                  <c:v>1417.32</c:v>
                </c:pt>
                <c:pt idx="21733">
                  <c:v>1417.33</c:v>
                </c:pt>
                <c:pt idx="21734">
                  <c:v>1417.34</c:v>
                </c:pt>
                <c:pt idx="21735">
                  <c:v>1417.35</c:v>
                </c:pt>
                <c:pt idx="21736">
                  <c:v>1417.36</c:v>
                </c:pt>
                <c:pt idx="21737">
                  <c:v>1417.37</c:v>
                </c:pt>
                <c:pt idx="21738">
                  <c:v>1417.38</c:v>
                </c:pt>
                <c:pt idx="21739">
                  <c:v>1417.39</c:v>
                </c:pt>
                <c:pt idx="21740">
                  <c:v>1417.4</c:v>
                </c:pt>
                <c:pt idx="21741">
                  <c:v>1417.41</c:v>
                </c:pt>
                <c:pt idx="21742">
                  <c:v>1417.42</c:v>
                </c:pt>
                <c:pt idx="21743">
                  <c:v>1417.43</c:v>
                </c:pt>
                <c:pt idx="21744">
                  <c:v>1417.44</c:v>
                </c:pt>
                <c:pt idx="21745">
                  <c:v>1417.45</c:v>
                </c:pt>
                <c:pt idx="21746">
                  <c:v>1417.46</c:v>
                </c:pt>
                <c:pt idx="21747">
                  <c:v>1417.47</c:v>
                </c:pt>
                <c:pt idx="21748">
                  <c:v>1417.48</c:v>
                </c:pt>
                <c:pt idx="21749">
                  <c:v>1417.49</c:v>
                </c:pt>
                <c:pt idx="21750">
                  <c:v>1417.5</c:v>
                </c:pt>
                <c:pt idx="21751">
                  <c:v>1417.51</c:v>
                </c:pt>
                <c:pt idx="21752">
                  <c:v>1417.52</c:v>
                </c:pt>
                <c:pt idx="21753">
                  <c:v>1417.53</c:v>
                </c:pt>
                <c:pt idx="21754">
                  <c:v>1417.54</c:v>
                </c:pt>
                <c:pt idx="21755">
                  <c:v>1417.55</c:v>
                </c:pt>
                <c:pt idx="21756">
                  <c:v>1417.56</c:v>
                </c:pt>
                <c:pt idx="21757">
                  <c:v>1417.57</c:v>
                </c:pt>
                <c:pt idx="21758">
                  <c:v>1417.58</c:v>
                </c:pt>
                <c:pt idx="21759">
                  <c:v>1417.59</c:v>
                </c:pt>
                <c:pt idx="21760">
                  <c:v>1417.6</c:v>
                </c:pt>
                <c:pt idx="21761">
                  <c:v>1417.61</c:v>
                </c:pt>
                <c:pt idx="21762">
                  <c:v>1417.62</c:v>
                </c:pt>
                <c:pt idx="21763">
                  <c:v>1417.63</c:v>
                </c:pt>
                <c:pt idx="21764">
                  <c:v>1417.64</c:v>
                </c:pt>
                <c:pt idx="21765">
                  <c:v>1417.65</c:v>
                </c:pt>
                <c:pt idx="21766">
                  <c:v>1417.66</c:v>
                </c:pt>
                <c:pt idx="21767">
                  <c:v>1417.67</c:v>
                </c:pt>
                <c:pt idx="21768">
                  <c:v>1417.68</c:v>
                </c:pt>
                <c:pt idx="21769">
                  <c:v>1417.69</c:v>
                </c:pt>
                <c:pt idx="21770">
                  <c:v>1417.7</c:v>
                </c:pt>
                <c:pt idx="21771">
                  <c:v>1417.71</c:v>
                </c:pt>
                <c:pt idx="21772">
                  <c:v>1417.72</c:v>
                </c:pt>
                <c:pt idx="21773">
                  <c:v>1417.73</c:v>
                </c:pt>
                <c:pt idx="21774">
                  <c:v>1417.74</c:v>
                </c:pt>
                <c:pt idx="21775">
                  <c:v>1417.75</c:v>
                </c:pt>
                <c:pt idx="21776">
                  <c:v>1417.76</c:v>
                </c:pt>
                <c:pt idx="21777">
                  <c:v>1417.77</c:v>
                </c:pt>
                <c:pt idx="21778">
                  <c:v>1417.78</c:v>
                </c:pt>
                <c:pt idx="21779">
                  <c:v>1417.79</c:v>
                </c:pt>
                <c:pt idx="21780">
                  <c:v>1417.8</c:v>
                </c:pt>
                <c:pt idx="21781">
                  <c:v>1417.81</c:v>
                </c:pt>
                <c:pt idx="21782">
                  <c:v>1417.82</c:v>
                </c:pt>
                <c:pt idx="21783">
                  <c:v>1417.83</c:v>
                </c:pt>
                <c:pt idx="21784">
                  <c:v>1417.84</c:v>
                </c:pt>
                <c:pt idx="21785">
                  <c:v>1417.85</c:v>
                </c:pt>
                <c:pt idx="21786">
                  <c:v>1417.86</c:v>
                </c:pt>
                <c:pt idx="21787">
                  <c:v>1417.87</c:v>
                </c:pt>
                <c:pt idx="21788">
                  <c:v>1417.88</c:v>
                </c:pt>
                <c:pt idx="21789">
                  <c:v>1417.89</c:v>
                </c:pt>
                <c:pt idx="21790">
                  <c:v>1417.9</c:v>
                </c:pt>
                <c:pt idx="21791">
                  <c:v>1417.91</c:v>
                </c:pt>
                <c:pt idx="21792">
                  <c:v>1417.92</c:v>
                </c:pt>
                <c:pt idx="21793">
                  <c:v>1417.93</c:v>
                </c:pt>
                <c:pt idx="21794">
                  <c:v>1417.94</c:v>
                </c:pt>
                <c:pt idx="21795">
                  <c:v>1417.95</c:v>
                </c:pt>
                <c:pt idx="21796">
                  <c:v>1417.96</c:v>
                </c:pt>
                <c:pt idx="21797">
                  <c:v>1417.97</c:v>
                </c:pt>
                <c:pt idx="21798">
                  <c:v>1417.98</c:v>
                </c:pt>
                <c:pt idx="21799">
                  <c:v>1417.99</c:v>
                </c:pt>
                <c:pt idx="21800">
                  <c:v>1418</c:v>
                </c:pt>
                <c:pt idx="21801">
                  <c:v>1418.01</c:v>
                </c:pt>
                <c:pt idx="21802">
                  <c:v>1418.02</c:v>
                </c:pt>
                <c:pt idx="21803">
                  <c:v>1418.03</c:v>
                </c:pt>
                <c:pt idx="21804">
                  <c:v>1418.04</c:v>
                </c:pt>
                <c:pt idx="21805">
                  <c:v>1418.05</c:v>
                </c:pt>
                <c:pt idx="21806">
                  <c:v>1418.06</c:v>
                </c:pt>
                <c:pt idx="21807">
                  <c:v>1418.07</c:v>
                </c:pt>
                <c:pt idx="21808">
                  <c:v>1418.08</c:v>
                </c:pt>
                <c:pt idx="21809">
                  <c:v>1418.09</c:v>
                </c:pt>
                <c:pt idx="21810">
                  <c:v>1418.1</c:v>
                </c:pt>
                <c:pt idx="21811">
                  <c:v>1418.11</c:v>
                </c:pt>
                <c:pt idx="21812">
                  <c:v>1418.12</c:v>
                </c:pt>
                <c:pt idx="21813">
                  <c:v>1418.13</c:v>
                </c:pt>
                <c:pt idx="21814">
                  <c:v>1418.14</c:v>
                </c:pt>
                <c:pt idx="21815">
                  <c:v>1418.15</c:v>
                </c:pt>
                <c:pt idx="21816">
                  <c:v>1418.16</c:v>
                </c:pt>
                <c:pt idx="21817">
                  <c:v>1418.17</c:v>
                </c:pt>
                <c:pt idx="21818">
                  <c:v>1418.18</c:v>
                </c:pt>
                <c:pt idx="21819">
                  <c:v>1418.19</c:v>
                </c:pt>
                <c:pt idx="21820">
                  <c:v>1418.2</c:v>
                </c:pt>
                <c:pt idx="21821">
                  <c:v>1418.21</c:v>
                </c:pt>
                <c:pt idx="21822">
                  <c:v>1418.22</c:v>
                </c:pt>
                <c:pt idx="21823">
                  <c:v>1418.23</c:v>
                </c:pt>
                <c:pt idx="21824">
                  <c:v>1418.24</c:v>
                </c:pt>
                <c:pt idx="21825">
                  <c:v>1418.25</c:v>
                </c:pt>
                <c:pt idx="21826">
                  <c:v>1418.26</c:v>
                </c:pt>
                <c:pt idx="21827">
                  <c:v>1418.27</c:v>
                </c:pt>
                <c:pt idx="21828">
                  <c:v>1418.28</c:v>
                </c:pt>
                <c:pt idx="21829">
                  <c:v>1418.29</c:v>
                </c:pt>
                <c:pt idx="21830">
                  <c:v>1418.3</c:v>
                </c:pt>
                <c:pt idx="21831">
                  <c:v>1418.31</c:v>
                </c:pt>
                <c:pt idx="21832">
                  <c:v>1418.32</c:v>
                </c:pt>
                <c:pt idx="21833">
                  <c:v>1418.33</c:v>
                </c:pt>
                <c:pt idx="21834">
                  <c:v>1418.34</c:v>
                </c:pt>
                <c:pt idx="21835">
                  <c:v>1418.35</c:v>
                </c:pt>
                <c:pt idx="21836">
                  <c:v>1418.36</c:v>
                </c:pt>
                <c:pt idx="21837">
                  <c:v>1418.37</c:v>
                </c:pt>
                <c:pt idx="21838">
                  <c:v>1418.38</c:v>
                </c:pt>
                <c:pt idx="21839">
                  <c:v>1418.39</c:v>
                </c:pt>
                <c:pt idx="21840">
                  <c:v>1418.4</c:v>
                </c:pt>
                <c:pt idx="21841">
                  <c:v>1418.41</c:v>
                </c:pt>
                <c:pt idx="21842">
                  <c:v>1418.42</c:v>
                </c:pt>
                <c:pt idx="21843">
                  <c:v>1418.43</c:v>
                </c:pt>
                <c:pt idx="21844">
                  <c:v>1418.44</c:v>
                </c:pt>
                <c:pt idx="21845">
                  <c:v>1418.45</c:v>
                </c:pt>
                <c:pt idx="21846">
                  <c:v>1418.46</c:v>
                </c:pt>
                <c:pt idx="21847">
                  <c:v>1418.47</c:v>
                </c:pt>
                <c:pt idx="21848">
                  <c:v>1418.48</c:v>
                </c:pt>
                <c:pt idx="21849">
                  <c:v>1418.49</c:v>
                </c:pt>
                <c:pt idx="21850">
                  <c:v>1418.5</c:v>
                </c:pt>
                <c:pt idx="21851">
                  <c:v>1418.51</c:v>
                </c:pt>
                <c:pt idx="21852">
                  <c:v>1418.52</c:v>
                </c:pt>
                <c:pt idx="21853">
                  <c:v>1418.53</c:v>
                </c:pt>
                <c:pt idx="21854">
                  <c:v>1418.54</c:v>
                </c:pt>
                <c:pt idx="21855">
                  <c:v>1418.55</c:v>
                </c:pt>
                <c:pt idx="21856">
                  <c:v>1418.56</c:v>
                </c:pt>
                <c:pt idx="21857">
                  <c:v>1418.57</c:v>
                </c:pt>
                <c:pt idx="21858">
                  <c:v>1418.58</c:v>
                </c:pt>
                <c:pt idx="21859">
                  <c:v>1418.59</c:v>
                </c:pt>
                <c:pt idx="21860">
                  <c:v>1418.6</c:v>
                </c:pt>
                <c:pt idx="21861">
                  <c:v>1418.61</c:v>
                </c:pt>
                <c:pt idx="21862">
                  <c:v>1418.62</c:v>
                </c:pt>
                <c:pt idx="21863">
                  <c:v>1418.63</c:v>
                </c:pt>
                <c:pt idx="21864">
                  <c:v>1418.64</c:v>
                </c:pt>
                <c:pt idx="21865">
                  <c:v>1418.65</c:v>
                </c:pt>
                <c:pt idx="21866">
                  <c:v>1418.66</c:v>
                </c:pt>
                <c:pt idx="21867">
                  <c:v>1418.67</c:v>
                </c:pt>
                <c:pt idx="21868">
                  <c:v>1418.68</c:v>
                </c:pt>
                <c:pt idx="21869">
                  <c:v>1418.69</c:v>
                </c:pt>
                <c:pt idx="21870">
                  <c:v>1418.7</c:v>
                </c:pt>
                <c:pt idx="21871">
                  <c:v>1418.71</c:v>
                </c:pt>
                <c:pt idx="21872">
                  <c:v>1418.72</c:v>
                </c:pt>
                <c:pt idx="21873">
                  <c:v>1418.73</c:v>
                </c:pt>
                <c:pt idx="21874">
                  <c:v>1418.74</c:v>
                </c:pt>
                <c:pt idx="21875">
                  <c:v>1418.75</c:v>
                </c:pt>
                <c:pt idx="21876">
                  <c:v>1418.76</c:v>
                </c:pt>
                <c:pt idx="21877">
                  <c:v>1418.77</c:v>
                </c:pt>
                <c:pt idx="21878">
                  <c:v>1418.78</c:v>
                </c:pt>
                <c:pt idx="21879">
                  <c:v>1418.79</c:v>
                </c:pt>
                <c:pt idx="21880">
                  <c:v>1418.8</c:v>
                </c:pt>
                <c:pt idx="21881">
                  <c:v>1418.81</c:v>
                </c:pt>
                <c:pt idx="21882">
                  <c:v>1418.82</c:v>
                </c:pt>
                <c:pt idx="21883">
                  <c:v>1418.83</c:v>
                </c:pt>
                <c:pt idx="21884">
                  <c:v>1418.84</c:v>
                </c:pt>
                <c:pt idx="21885">
                  <c:v>1418.85</c:v>
                </c:pt>
                <c:pt idx="21886">
                  <c:v>1418.86</c:v>
                </c:pt>
                <c:pt idx="21887">
                  <c:v>1418.87</c:v>
                </c:pt>
                <c:pt idx="21888">
                  <c:v>1418.88</c:v>
                </c:pt>
                <c:pt idx="21889">
                  <c:v>1418.89</c:v>
                </c:pt>
                <c:pt idx="21890">
                  <c:v>1418.9</c:v>
                </c:pt>
                <c:pt idx="21891">
                  <c:v>1418.91</c:v>
                </c:pt>
                <c:pt idx="21892">
                  <c:v>1418.92</c:v>
                </c:pt>
                <c:pt idx="21893">
                  <c:v>1418.93</c:v>
                </c:pt>
                <c:pt idx="21894">
                  <c:v>1418.94</c:v>
                </c:pt>
                <c:pt idx="21895">
                  <c:v>1418.95</c:v>
                </c:pt>
                <c:pt idx="21896">
                  <c:v>1418.96</c:v>
                </c:pt>
                <c:pt idx="21897">
                  <c:v>1418.97</c:v>
                </c:pt>
                <c:pt idx="21898">
                  <c:v>1418.98</c:v>
                </c:pt>
                <c:pt idx="21899">
                  <c:v>1418.99</c:v>
                </c:pt>
                <c:pt idx="21900">
                  <c:v>1419</c:v>
                </c:pt>
                <c:pt idx="21901">
                  <c:v>1419.01</c:v>
                </c:pt>
                <c:pt idx="21902">
                  <c:v>1419.02</c:v>
                </c:pt>
                <c:pt idx="21903">
                  <c:v>1419.03</c:v>
                </c:pt>
                <c:pt idx="21904">
                  <c:v>1419.04</c:v>
                </c:pt>
                <c:pt idx="21905">
                  <c:v>1419.05</c:v>
                </c:pt>
                <c:pt idx="21906">
                  <c:v>1419.06</c:v>
                </c:pt>
                <c:pt idx="21907">
                  <c:v>1419.07</c:v>
                </c:pt>
                <c:pt idx="21908">
                  <c:v>1419.08</c:v>
                </c:pt>
                <c:pt idx="21909">
                  <c:v>1419.09</c:v>
                </c:pt>
                <c:pt idx="21910">
                  <c:v>1419.1</c:v>
                </c:pt>
                <c:pt idx="21911">
                  <c:v>1419.11</c:v>
                </c:pt>
                <c:pt idx="21912">
                  <c:v>1419.12</c:v>
                </c:pt>
                <c:pt idx="21913">
                  <c:v>1419.13</c:v>
                </c:pt>
                <c:pt idx="21914">
                  <c:v>1419.14</c:v>
                </c:pt>
                <c:pt idx="21915">
                  <c:v>1419.15</c:v>
                </c:pt>
                <c:pt idx="21916">
                  <c:v>1419.16</c:v>
                </c:pt>
                <c:pt idx="21917">
                  <c:v>1419.17</c:v>
                </c:pt>
                <c:pt idx="21918">
                  <c:v>1419.18</c:v>
                </c:pt>
                <c:pt idx="21919">
                  <c:v>1419.19</c:v>
                </c:pt>
                <c:pt idx="21920">
                  <c:v>1419.2</c:v>
                </c:pt>
                <c:pt idx="21921">
                  <c:v>1419.21</c:v>
                </c:pt>
                <c:pt idx="21922">
                  <c:v>1419.22</c:v>
                </c:pt>
                <c:pt idx="21923">
                  <c:v>1419.23</c:v>
                </c:pt>
                <c:pt idx="21924">
                  <c:v>1419.24</c:v>
                </c:pt>
                <c:pt idx="21925">
                  <c:v>1419.25</c:v>
                </c:pt>
                <c:pt idx="21926">
                  <c:v>1419.26</c:v>
                </c:pt>
                <c:pt idx="21927">
                  <c:v>1419.27</c:v>
                </c:pt>
                <c:pt idx="21928">
                  <c:v>1419.28</c:v>
                </c:pt>
                <c:pt idx="21929">
                  <c:v>1419.29</c:v>
                </c:pt>
                <c:pt idx="21930">
                  <c:v>1419.3</c:v>
                </c:pt>
                <c:pt idx="21931">
                  <c:v>1419.31</c:v>
                </c:pt>
                <c:pt idx="21932">
                  <c:v>1419.32</c:v>
                </c:pt>
                <c:pt idx="21933">
                  <c:v>1419.33</c:v>
                </c:pt>
                <c:pt idx="21934">
                  <c:v>1419.34</c:v>
                </c:pt>
                <c:pt idx="21935">
                  <c:v>1419.35</c:v>
                </c:pt>
                <c:pt idx="21936">
                  <c:v>1419.36</c:v>
                </c:pt>
                <c:pt idx="21937">
                  <c:v>1419.37</c:v>
                </c:pt>
                <c:pt idx="21938">
                  <c:v>1419.38</c:v>
                </c:pt>
                <c:pt idx="21939">
                  <c:v>1419.39</c:v>
                </c:pt>
                <c:pt idx="21940">
                  <c:v>1419.4</c:v>
                </c:pt>
                <c:pt idx="21941">
                  <c:v>1419.41</c:v>
                </c:pt>
                <c:pt idx="21942">
                  <c:v>1419.42</c:v>
                </c:pt>
                <c:pt idx="21943">
                  <c:v>1419.43</c:v>
                </c:pt>
                <c:pt idx="21944">
                  <c:v>1419.44</c:v>
                </c:pt>
                <c:pt idx="21945">
                  <c:v>1419.45</c:v>
                </c:pt>
                <c:pt idx="21946">
                  <c:v>1419.46</c:v>
                </c:pt>
                <c:pt idx="21947">
                  <c:v>1419.47</c:v>
                </c:pt>
                <c:pt idx="21948">
                  <c:v>1419.48</c:v>
                </c:pt>
                <c:pt idx="21949">
                  <c:v>1419.49</c:v>
                </c:pt>
                <c:pt idx="21950">
                  <c:v>1419.5</c:v>
                </c:pt>
                <c:pt idx="21951">
                  <c:v>1419.51</c:v>
                </c:pt>
                <c:pt idx="21952">
                  <c:v>1419.52</c:v>
                </c:pt>
                <c:pt idx="21953">
                  <c:v>1419.53</c:v>
                </c:pt>
                <c:pt idx="21954">
                  <c:v>1419.54</c:v>
                </c:pt>
                <c:pt idx="21955">
                  <c:v>1419.55</c:v>
                </c:pt>
                <c:pt idx="21956">
                  <c:v>1419.56</c:v>
                </c:pt>
                <c:pt idx="21957">
                  <c:v>1419.57</c:v>
                </c:pt>
                <c:pt idx="21958">
                  <c:v>1419.58</c:v>
                </c:pt>
                <c:pt idx="21959">
                  <c:v>1419.59</c:v>
                </c:pt>
                <c:pt idx="21960">
                  <c:v>1419.6</c:v>
                </c:pt>
                <c:pt idx="21961">
                  <c:v>1419.61</c:v>
                </c:pt>
                <c:pt idx="21962">
                  <c:v>1419.62</c:v>
                </c:pt>
                <c:pt idx="21963">
                  <c:v>1419.63</c:v>
                </c:pt>
                <c:pt idx="21964">
                  <c:v>1419.64</c:v>
                </c:pt>
                <c:pt idx="21965">
                  <c:v>1419.65</c:v>
                </c:pt>
                <c:pt idx="21966">
                  <c:v>1419.66</c:v>
                </c:pt>
                <c:pt idx="21967">
                  <c:v>1419.67</c:v>
                </c:pt>
                <c:pt idx="21968">
                  <c:v>1419.68</c:v>
                </c:pt>
                <c:pt idx="21969">
                  <c:v>1419.69</c:v>
                </c:pt>
                <c:pt idx="21970">
                  <c:v>1419.7</c:v>
                </c:pt>
                <c:pt idx="21971">
                  <c:v>1419.71</c:v>
                </c:pt>
                <c:pt idx="21972">
                  <c:v>1419.72</c:v>
                </c:pt>
                <c:pt idx="21973">
                  <c:v>1419.73</c:v>
                </c:pt>
                <c:pt idx="21974">
                  <c:v>1419.74</c:v>
                </c:pt>
                <c:pt idx="21975">
                  <c:v>1419.75</c:v>
                </c:pt>
                <c:pt idx="21976">
                  <c:v>1419.76</c:v>
                </c:pt>
                <c:pt idx="21977">
                  <c:v>1419.77</c:v>
                </c:pt>
                <c:pt idx="21978">
                  <c:v>1419.78</c:v>
                </c:pt>
                <c:pt idx="21979">
                  <c:v>1419.79</c:v>
                </c:pt>
                <c:pt idx="21980">
                  <c:v>1419.8</c:v>
                </c:pt>
                <c:pt idx="21981">
                  <c:v>1419.81</c:v>
                </c:pt>
                <c:pt idx="21982">
                  <c:v>1419.82</c:v>
                </c:pt>
                <c:pt idx="21983">
                  <c:v>1419.83</c:v>
                </c:pt>
                <c:pt idx="21984">
                  <c:v>1419.84</c:v>
                </c:pt>
                <c:pt idx="21985">
                  <c:v>1419.85</c:v>
                </c:pt>
                <c:pt idx="21986">
                  <c:v>1419.86</c:v>
                </c:pt>
                <c:pt idx="21987">
                  <c:v>1419.87</c:v>
                </c:pt>
                <c:pt idx="21988">
                  <c:v>1419.88</c:v>
                </c:pt>
                <c:pt idx="21989">
                  <c:v>1419.89</c:v>
                </c:pt>
                <c:pt idx="21990">
                  <c:v>1419.9</c:v>
                </c:pt>
                <c:pt idx="21991">
                  <c:v>1419.91</c:v>
                </c:pt>
                <c:pt idx="21992">
                  <c:v>1419.92</c:v>
                </c:pt>
                <c:pt idx="21993">
                  <c:v>1419.93</c:v>
                </c:pt>
                <c:pt idx="21994">
                  <c:v>1419.94</c:v>
                </c:pt>
                <c:pt idx="21995">
                  <c:v>1419.95</c:v>
                </c:pt>
                <c:pt idx="21996">
                  <c:v>1419.96</c:v>
                </c:pt>
                <c:pt idx="21997">
                  <c:v>1419.97</c:v>
                </c:pt>
                <c:pt idx="21998">
                  <c:v>1419.98</c:v>
                </c:pt>
                <c:pt idx="21999">
                  <c:v>1419.99</c:v>
                </c:pt>
                <c:pt idx="22000">
                  <c:v>1420</c:v>
                </c:pt>
                <c:pt idx="22001">
                  <c:v>1420.01</c:v>
                </c:pt>
                <c:pt idx="22002">
                  <c:v>1420.02</c:v>
                </c:pt>
                <c:pt idx="22003">
                  <c:v>1420.03</c:v>
                </c:pt>
                <c:pt idx="22004">
                  <c:v>1420.04</c:v>
                </c:pt>
                <c:pt idx="22005">
                  <c:v>1420.05</c:v>
                </c:pt>
                <c:pt idx="22006">
                  <c:v>1420.06</c:v>
                </c:pt>
                <c:pt idx="22007">
                  <c:v>1420.07</c:v>
                </c:pt>
                <c:pt idx="22008">
                  <c:v>1420.08</c:v>
                </c:pt>
                <c:pt idx="22009">
                  <c:v>1420.09</c:v>
                </c:pt>
                <c:pt idx="22010">
                  <c:v>1420.1</c:v>
                </c:pt>
                <c:pt idx="22011">
                  <c:v>1420.11</c:v>
                </c:pt>
                <c:pt idx="22012">
                  <c:v>1420.12</c:v>
                </c:pt>
                <c:pt idx="22013">
                  <c:v>1420.13</c:v>
                </c:pt>
                <c:pt idx="22014">
                  <c:v>1420.14</c:v>
                </c:pt>
                <c:pt idx="22015">
                  <c:v>1420.15</c:v>
                </c:pt>
                <c:pt idx="22016">
                  <c:v>1420.16</c:v>
                </c:pt>
                <c:pt idx="22017">
                  <c:v>1420.17</c:v>
                </c:pt>
                <c:pt idx="22018">
                  <c:v>1420.18</c:v>
                </c:pt>
                <c:pt idx="22019">
                  <c:v>1420.19</c:v>
                </c:pt>
                <c:pt idx="22020">
                  <c:v>1420.2</c:v>
                </c:pt>
                <c:pt idx="22021">
                  <c:v>1420.21</c:v>
                </c:pt>
                <c:pt idx="22022">
                  <c:v>1420.22</c:v>
                </c:pt>
                <c:pt idx="22023">
                  <c:v>1420.23</c:v>
                </c:pt>
                <c:pt idx="22024">
                  <c:v>1420.24</c:v>
                </c:pt>
                <c:pt idx="22025">
                  <c:v>1420.25</c:v>
                </c:pt>
                <c:pt idx="22026">
                  <c:v>1420.26</c:v>
                </c:pt>
                <c:pt idx="22027">
                  <c:v>1420.27</c:v>
                </c:pt>
                <c:pt idx="22028">
                  <c:v>1420.28</c:v>
                </c:pt>
                <c:pt idx="22029">
                  <c:v>1420.29</c:v>
                </c:pt>
                <c:pt idx="22030">
                  <c:v>1420.3</c:v>
                </c:pt>
                <c:pt idx="22031">
                  <c:v>1420.31</c:v>
                </c:pt>
                <c:pt idx="22032">
                  <c:v>1420.32</c:v>
                </c:pt>
                <c:pt idx="22033">
                  <c:v>1420.33</c:v>
                </c:pt>
                <c:pt idx="22034">
                  <c:v>1420.34</c:v>
                </c:pt>
                <c:pt idx="22035">
                  <c:v>1420.35</c:v>
                </c:pt>
                <c:pt idx="22036">
                  <c:v>1420.36</c:v>
                </c:pt>
                <c:pt idx="22037">
                  <c:v>1420.37</c:v>
                </c:pt>
                <c:pt idx="22038">
                  <c:v>1420.38</c:v>
                </c:pt>
                <c:pt idx="22039">
                  <c:v>1420.39</c:v>
                </c:pt>
                <c:pt idx="22040">
                  <c:v>1420.4</c:v>
                </c:pt>
                <c:pt idx="22041">
                  <c:v>1420.41</c:v>
                </c:pt>
                <c:pt idx="22042">
                  <c:v>1420.42</c:v>
                </c:pt>
                <c:pt idx="22043">
                  <c:v>1420.43</c:v>
                </c:pt>
                <c:pt idx="22044">
                  <c:v>1420.44</c:v>
                </c:pt>
                <c:pt idx="22045">
                  <c:v>1420.45</c:v>
                </c:pt>
                <c:pt idx="22046">
                  <c:v>1420.46</c:v>
                </c:pt>
                <c:pt idx="22047">
                  <c:v>1420.47</c:v>
                </c:pt>
                <c:pt idx="22048">
                  <c:v>1420.48</c:v>
                </c:pt>
                <c:pt idx="22049">
                  <c:v>1420.49</c:v>
                </c:pt>
                <c:pt idx="22050">
                  <c:v>1420.5</c:v>
                </c:pt>
                <c:pt idx="22051">
                  <c:v>1420.51</c:v>
                </c:pt>
                <c:pt idx="22052">
                  <c:v>1420.52</c:v>
                </c:pt>
                <c:pt idx="22053">
                  <c:v>1420.53</c:v>
                </c:pt>
                <c:pt idx="22054">
                  <c:v>1420.54</c:v>
                </c:pt>
                <c:pt idx="22055">
                  <c:v>1420.55</c:v>
                </c:pt>
                <c:pt idx="22056">
                  <c:v>1420.56</c:v>
                </c:pt>
                <c:pt idx="22057">
                  <c:v>1420.57</c:v>
                </c:pt>
                <c:pt idx="22058">
                  <c:v>1420.58</c:v>
                </c:pt>
                <c:pt idx="22059">
                  <c:v>1420.59</c:v>
                </c:pt>
                <c:pt idx="22060">
                  <c:v>1420.6</c:v>
                </c:pt>
                <c:pt idx="22061">
                  <c:v>1420.61</c:v>
                </c:pt>
                <c:pt idx="22062">
                  <c:v>1420.62</c:v>
                </c:pt>
                <c:pt idx="22063">
                  <c:v>1420.63</c:v>
                </c:pt>
                <c:pt idx="22064">
                  <c:v>1420.64</c:v>
                </c:pt>
                <c:pt idx="22065">
                  <c:v>1420.65</c:v>
                </c:pt>
                <c:pt idx="22066">
                  <c:v>1420.66</c:v>
                </c:pt>
                <c:pt idx="22067">
                  <c:v>1420.67</c:v>
                </c:pt>
                <c:pt idx="22068">
                  <c:v>1420.68</c:v>
                </c:pt>
                <c:pt idx="22069">
                  <c:v>1420.69</c:v>
                </c:pt>
                <c:pt idx="22070">
                  <c:v>1420.7</c:v>
                </c:pt>
                <c:pt idx="22071">
                  <c:v>1420.71</c:v>
                </c:pt>
                <c:pt idx="22072">
                  <c:v>1420.72</c:v>
                </c:pt>
                <c:pt idx="22073">
                  <c:v>1420.73</c:v>
                </c:pt>
                <c:pt idx="22074">
                  <c:v>1420.74</c:v>
                </c:pt>
                <c:pt idx="22075">
                  <c:v>1420.75</c:v>
                </c:pt>
                <c:pt idx="22076">
                  <c:v>1420.76</c:v>
                </c:pt>
                <c:pt idx="22077">
                  <c:v>1420.77</c:v>
                </c:pt>
                <c:pt idx="22078">
                  <c:v>1420.78</c:v>
                </c:pt>
                <c:pt idx="22079">
                  <c:v>1420.79</c:v>
                </c:pt>
                <c:pt idx="22080">
                  <c:v>1420.8</c:v>
                </c:pt>
                <c:pt idx="22081">
                  <c:v>1420.81</c:v>
                </c:pt>
                <c:pt idx="22082">
                  <c:v>1420.82</c:v>
                </c:pt>
                <c:pt idx="22083">
                  <c:v>1420.83</c:v>
                </c:pt>
                <c:pt idx="22084">
                  <c:v>1420.84</c:v>
                </c:pt>
                <c:pt idx="22085">
                  <c:v>1420.85</c:v>
                </c:pt>
                <c:pt idx="22086">
                  <c:v>1420.86</c:v>
                </c:pt>
                <c:pt idx="22087">
                  <c:v>1420.87</c:v>
                </c:pt>
                <c:pt idx="22088">
                  <c:v>1420.88</c:v>
                </c:pt>
                <c:pt idx="22089">
                  <c:v>1420.89</c:v>
                </c:pt>
                <c:pt idx="22090">
                  <c:v>1420.9</c:v>
                </c:pt>
                <c:pt idx="22091">
                  <c:v>1420.91</c:v>
                </c:pt>
                <c:pt idx="22092">
                  <c:v>1420.92</c:v>
                </c:pt>
                <c:pt idx="22093">
                  <c:v>1420.93</c:v>
                </c:pt>
                <c:pt idx="22094">
                  <c:v>1420.94</c:v>
                </c:pt>
                <c:pt idx="22095">
                  <c:v>1420.95</c:v>
                </c:pt>
                <c:pt idx="22096">
                  <c:v>1420.96</c:v>
                </c:pt>
                <c:pt idx="22097">
                  <c:v>1420.97</c:v>
                </c:pt>
                <c:pt idx="22098">
                  <c:v>1420.98</c:v>
                </c:pt>
                <c:pt idx="22099">
                  <c:v>1420.99</c:v>
                </c:pt>
                <c:pt idx="22100">
                  <c:v>1421</c:v>
                </c:pt>
                <c:pt idx="22101">
                  <c:v>1421.01</c:v>
                </c:pt>
                <c:pt idx="22102">
                  <c:v>1421.02</c:v>
                </c:pt>
                <c:pt idx="22103">
                  <c:v>1421.03</c:v>
                </c:pt>
                <c:pt idx="22104">
                  <c:v>1421.04</c:v>
                </c:pt>
                <c:pt idx="22105">
                  <c:v>1421.05</c:v>
                </c:pt>
                <c:pt idx="22106">
                  <c:v>1421.06</c:v>
                </c:pt>
                <c:pt idx="22107">
                  <c:v>1421.07</c:v>
                </c:pt>
                <c:pt idx="22108">
                  <c:v>1421.08</c:v>
                </c:pt>
                <c:pt idx="22109">
                  <c:v>1421.09</c:v>
                </c:pt>
                <c:pt idx="22110">
                  <c:v>1421.1</c:v>
                </c:pt>
                <c:pt idx="22111">
                  <c:v>1421.11</c:v>
                </c:pt>
                <c:pt idx="22112">
                  <c:v>1421.12</c:v>
                </c:pt>
                <c:pt idx="22113">
                  <c:v>1421.13</c:v>
                </c:pt>
                <c:pt idx="22114">
                  <c:v>1421.14</c:v>
                </c:pt>
                <c:pt idx="22115">
                  <c:v>1421.15</c:v>
                </c:pt>
                <c:pt idx="22116">
                  <c:v>1421.16</c:v>
                </c:pt>
                <c:pt idx="22117">
                  <c:v>1421.17</c:v>
                </c:pt>
                <c:pt idx="22118">
                  <c:v>1421.18</c:v>
                </c:pt>
                <c:pt idx="22119">
                  <c:v>1421.19</c:v>
                </c:pt>
                <c:pt idx="22120">
                  <c:v>1421.2</c:v>
                </c:pt>
                <c:pt idx="22121">
                  <c:v>1421.21</c:v>
                </c:pt>
                <c:pt idx="22122">
                  <c:v>1421.22</c:v>
                </c:pt>
                <c:pt idx="22123">
                  <c:v>1421.23</c:v>
                </c:pt>
                <c:pt idx="22124">
                  <c:v>1421.24</c:v>
                </c:pt>
                <c:pt idx="22125">
                  <c:v>1421.25</c:v>
                </c:pt>
                <c:pt idx="22126">
                  <c:v>1421.26</c:v>
                </c:pt>
                <c:pt idx="22127">
                  <c:v>1421.27</c:v>
                </c:pt>
                <c:pt idx="22128">
                  <c:v>1421.28</c:v>
                </c:pt>
                <c:pt idx="22129">
                  <c:v>1421.29</c:v>
                </c:pt>
                <c:pt idx="22130">
                  <c:v>1421.3</c:v>
                </c:pt>
                <c:pt idx="22131">
                  <c:v>1421.31</c:v>
                </c:pt>
                <c:pt idx="22132">
                  <c:v>1421.32</c:v>
                </c:pt>
                <c:pt idx="22133">
                  <c:v>1421.33</c:v>
                </c:pt>
                <c:pt idx="22134">
                  <c:v>1421.34</c:v>
                </c:pt>
                <c:pt idx="22135">
                  <c:v>1421.35</c:v>
                </c:pt>
                <c:pt idx="22136">
                  <c:v>1421.36</c:v>
                </c:pt>
                <c:pt idx="22137">
                  <c:v>1421.37</c:v>
                </c:pt>
                <c:pt idx="22138">
                  <c:v>1421.38</c:v>
                </c:pt>
                <c:pt idx="22139">
                  <c:v>1421.39</c:v>
                </c:pt>
                <c:pt idx="22140">
                  <c:v>1421.4</c:v>
                </c:pt>
                <c:pt idx="22141">
                  <c:v>1421.41</c:v>
                </c:pt>
                <c:pt idx="22142">
                  <c:v>1421.42</c:v>
                </c:pt>
                <c:pt idx="22143">
                  <c:v>1421.43</c:v>
                </c:pt>
                <c:pt idx="22144">
                  <c:v>1421.44</c:v>
                </c:pt>
                <c:pt idx="22145">
                  <c:v>1421.45</c:v>
                </c:pt>
                <c:pt idx="22146">
                  <c:v>1421.46</c:v>
                </c:pt>
                <c:pt idx="22147">
                  <c:v>1421.47</c:v>
                </c:pt>
                <c:pt idx="22148">
                  <c:v>1421.48</c:v>
                </c:pt>
                <c:pt idx="22149">
                  <c:v>1421.49</c:v>
                </c:pt>
                <c:pt idx="22150">
                  <c:v>1421.5</c:v>
                </c:pt>
                <c:pt idx="22151">
                  <c:v>1421.51</c:v>
                </c:pt>
                <c:pt idx="22152">
                  <c:v>1421.52</c:v>
                </c:pt>
                <c:pt idx="22153">
                  <c:v>1421.53</c:v>
                </c:pt>
                <c:pt idx="22154">
                  <c:v>1421.54</c:v>
                </c:pt>
                <c:pt idx="22155">
                  <c:v>1421.55</c:v>
                </c:pt>
                <c:pt idx="22156">
                  <c:v>1421.56</c:v>
                </c:pt>
                <c:pt idx="22157">
                  <c:v>1421.57</c:v>
                </c:pt>
                <c:pt idx="22158">
                  <c:v>1421.58</c:v>
                </c:pt>
                <c:pt idx="22159">
                  <c:v>1421.59</c:v>
                </c:pt>
                <c:pt idx="22160">
                  <c:v>1421.6</c:v>
                </c:pt>
                <c:pt idx="22161">
                  <c:v>1421.61</c:v>
                </c:pt>
                <c:pt idx="22162">
                  <c:v>1421.62</c:v>
                </c:pt>
                <c:pt idx="22163">
                  <c:v>1421.63</c:v>
                </c:pt>
                <c:pt idx="22164">
                  <c:v>1421.64</c:v>
                </c:pt>
                <c:pt idx="22165">
                  <c:v>1421.65</c:v>
                </c:pt>
                <c:pt idx="22166">
                  <c:v>1421.66</c:v>
                </c:pt>
                <c:pt idx="22167">
                  <c:v>1421.67</c:v>
                </c:pt>
                <c:pt idx="22168">
                  <c:v>1421.68</c:v>
                </c:pt>
                <c:pt idx="22169">
                  <c:v>1421.69</c:v>
                </c:pt>
                <c:pt idx="22170">
                  <c:v>1421.7</c:v>
                </c:pt>
                <c:pt idx="22171">
                  <c:v>1421.71</c:v>
                </c:pt>
                <c:pt idx="22172">
                  <c:v>1421.72</c:v>
                </c:pt>
                <c:pt idx="22173">
                  <c:v>1421.73</c:v>
                </c:pt>
                <c:pt idx="22174">
                  <c:v>1421.74</c:v>
                </c:pt>
                <c:pt idx="22175">
                  <c:v>1421.75</c:v>
                </c:pt>
                <c:pt idx="22176">
                  <c:v>1421.76</c:v>
                </c:pt>
                <c:pt idx="22177">
                  <c:v>1421.77</c:v>
                </c:pt>
                <c:pt idx="22178">
                  <c:v>1421.78</c:v>
                </c:pt>
                <c:pt idx="22179">
                  <c:v>1421.79</c:v>
                </c:pt>
                <c:pt idx="22180">
                  <c:v>1421.8</c:v>
                </c:pt>
                <c:pt idx="22181">
                  <c:v>1421.81</c:v>
                </c:pt>
                <c:pt idx="22182">
                  <c:v>1421.82</c:v>
                </c:pt>
                <c:pt idx="22183">
                  <c:v>1421.83</c:v>
                </c:pt>
                <c:pt idx="22184">
                  <c:v>1421.84</c:v>
                </c:pt>
                <c:pt idx="22185">
                  <c:v>1421.85</c:v>
                </c:pt>
                <c:pt idx="22186">
                  <c:v>1421.86</c:v>
                </c:pt>
                <c:pt idx="22187">
                  <c:v>1421.87</c:v>
                </c:pt>
                <c:pt idx="22188">
                  <c:v>1421.88</c:v>
                </c:pt>
                <c:pt idx="22189">
                  <c:v>1421.89</c:v>
                </c:pt>
                <c:pt idx="22190">
                  <c:v>1421.9</c:v>
                </c:pt>
                <c:pt idx="22191">
                  <c:v>1421.91</c:v>
                </c:pt>
                <c:pt idx="22192">
                  <c:v>1421.92</c:v>
                </c:pt>
                <c:pt idx="22193">
                  <c:v>1421.93</c:v>
                </c:pt>
                <c:pt idx="22194">
                  <c:v>1421.94</c:v>
                </c:pt>
                <c:pt idx="22195">
                  <c:v>1421.95</c:v>
                </c:pt>
                <c:pt idx="22196">
                  <c:v>1421.96</c:v>
                </c:pt>
                <c:pt idx="22197">
                  <c:v>1421.97</c:v>
                </c:pt>
                <c:pt idx="22198">
                  <c:v>1421.98</c:v>
                </c:pt>
                <c:pt idx="22199">
                  <c:v>1421.99</c:v>
                </c:pt>
                <c:pt idx="22200">
                  <c:v>1422</c:v>
                </c:pt>
                <c:pt idx="22201">
                  <c:v>1422.01</c:v>
                </c:pt>
                <c:pt idx="22202">
                  <c:v>1422.02</c:v>
                </c:pt>
                <c:pt idx="22203">
                  <c:v>1422.03</c:v>
                </c:pt>
                <c:pt idx="22204">
                  <c:v>1422.04</c:v>
                </c:pt>
                <c:pt idx="22205">
                  <c:v>1422.05</c:v>
                </c:pt>
                <c:pt idx="22206">
                  <c:v>1422.06</c:v>
                </c:pt>
                <c:pt idx="22207">
                  <c:v>1422.07</c:v>
                </c:pt>
                <c:pt idx="22208">
                  <c:v>1422.08</c:v>
                </c:pt>
                <c:pt idx="22209">
                  <c:v>1422.09</c:v>
                </c:pt>
                <c:pt idx="22210">
                  <c:v>1422.1</c:v>
                </c:pt>
                <c:pt idx="22211">
                  <c:v>1422.11</c:v>
                </c:pt>
                <c:pt idx="22212">
                  <c:v>1422.12</c:v>
                </c:pt>
                <c:pt idx="22213">
                  <c:v>1422.13</c:v>
                </c:pt>
                <c:pt idx="22214">
                  <c:v>1422.14</c:v>
                </c:pt>
                <c:pt idx="22215">
                  <c:v>1422.15</c:v>
                </c:pt>
                <c:pt idx="22216">
                  <c:v>1422.16</c:v>
                </c:pt>
                <c:pt idx="22217">
                  <c:v>1422.17</c:v>
                </c:pt>
                <c:pt idx="22218">
                  <c:v>1422.18</c:v>
                </c:pt>
                <c:pt idx="22219">
                  <c:v>1422.19</c:v>
                </c:pt>
                <c:pt idx="22220">
                  <c:v>1422.2</c:v>
                </c:pt>
                <c:pt idx="22221">
                  <c:v>1422.21</c:v>
                </c:pt>
                <c:pt idx="22222">
                  <c:v>1422.22</c:v>
                </c:pt>
                <c:pt idx="22223">
                  <c:v>1422.23</c:v>
                </c:pt>
                <c:pt idx="22224">
                  <c:v>1422.24</c:v>
                </c:pt>
                <c:pt idx="22225">
                  <c:v>1422.25</c:v>
                </c:pt>
                <c:pt idx="22226">
                  <c:v>1422.26</c:v>
                </c:pt>
                <c:pt idx="22227">
                  <c:v>1422.27</c:v>
                </c:pt>
                <c:pt idx="22228">
                  <c:v>1422.28</c:v>
                </c:pt>
                <c:pt idx="22229">
                  <c:v>1422.29</c:v>
                </c:pt>
                <c:pt idx="22230">
                  <c:v>1422.3</c:v>
                </c:pt>
                <c:pt idx="22231">
                  <c:v>1422.31</c:v>
                </c:pt>
                <c:pt idx="22232">
                  <c:v>1422.32</c:v>
                </c:pt>
                <c:pt idx="22233">
                  <c:v>1422.33</c:v>
                </c:pt>
                <c:pt idx="22234">
                  <c:v>1422.34</c:v>
                </c:pt>
                <c:pt idx="22235">
                  <c:v>1422.35</c:v>
                </c:pt>
                <c:pt idx="22236">
                  <c:v>1422.36</c:v>
                </c:pt>
                <c:pt idx="22237">
                  <c:v>1422.37</c:v>
                </c:pt>
                <c:pt idx="22238">
                  <c:v>1422.38</c:v>
                </c:pt>
                <c:pt idx="22239">
                  <c:v>1422.39</c:v>
                </c:pt>
                <c:pt idx="22240">
                  <c:v>1422.4</c:v>
                </c:pt>
                <c:pt idx="22241">
                  <c:v>1422.41</c:v>
                </c:pt>
                <c:pt idx="22242">
                  <c:v>1422.42</c:v>
                </c:pt>
                <c:pt idx="22243">
                  <c:v>1422.43</c:v>
                </c:pt>
                <c:pt idx="22244">
                  <c:v>1422.44</c:v>
                </c:pt>
                <c:pt idx="22245">
                  <c:v>1422.45</c:v>
                </c:pt>
                <c:pt idx="22246">
                  <c:v>1422.46</c:v>
                </c:pt>
                <c:pt idx="22247">
                  <c:v>1422.47</c:v>
                </c:pt>
                <c:pt idx="22248">
                  <c:v>1422.48</c:v>
                </c:pt>
                <c:pt idx="22249">
                  <c:v>1422.49</c:v>
                </c:pt>
                <c:pt idx="22250">
                  <c:v>1422.5</c:v>
                </c:pt>
                <c:pt idx="22251">
                  <c:v>1422.51</c:v>
                </c:pt>
                <c:pt idx="22252">
                  <c:v>1422.52</c:v>
                </c:pt>
                <c:pt idx="22253">
                  <c:v>1422.53</c:v>
                </c:pt>
                <c:pt idx="22254">
                  <c:v>1422.54</c:v>
                </c:pt>
                <c:pt idx="22255">
                  <c:v>1422.55</c:v>
                </c:pt>
                <c:pt idx="22256">
                  <c:v>1422.56</c:v>
                </c:pt>
                <c:pt idx="22257">
                  <c:v>1422.57</c:v>
                </c:pt>
                <c:pt idx="22258">
                  <c:v>1422.58</c:v>
                </c:pt>
                <c:pt idx="22259">
                  <c:v>1422.59</c:v>
                </c:pt>
                <c:pt idx="22260">
                  <c:v>1422.6</c:v>
                </c:pt>
                <c:pt idx="22261">
                  <c:v>1422.61</c:v>
                </c:pt>
                <c:pt idx="22262">
                  <c:v>1422.62</c:v>
                </c:pt>
                <c:pt idx="22263">
                  <c:v>1422.63</c:v>
                </c:pt>
                <c:pt idx="22264">
                  <c:v>1422.64</c:v>
                </c:pt>
                <c:pt idx="22265">
                  <c:v>1422.65</c:v>
                </c:pt>
                <c:pt idx="22266">
                  <c:v>1422.66</c:v>
                </c:pt>
                <c:pt idx="22267">
                  <c:v>1422.67</c:v>
                </c:pt>
                <c:pt idx="22268">
                  <c:v>1422.68</c:v>
                </c:pt>
                <c:pt idx="22269">
                  <c:v>1422.69</c:v>
                </c:pt>
                <c:pt idx="22270">
                  <c:v>1422.7</c:v>
                </c:pt>
                <c:pt idx="22271">
                  <c:v>1422.71</c:v>
                </c:pt>
                <c:pt idx="22272">
                  <c:v>1422.72</c:v>
                </c:pt>
                <c:pt idx="22273">
                  <c:v>1422.73</c:v>
                </c:pt>
                <c:pt idx="22274">
                  <c:v>1422.74</c:v>
                </c:pt>
                <c:pt idx="22275">
                  <c:v>1422.75</c:v>
                </c:pt>
                <c:pt idx="22276">
                  <c:v>1422.76</c:v>
                </c:pt>
                <c:pt idx="22277">
                  <c:v>1422.77</c:v>
                </c:pt>
                <c:pt idx="22278">
                  <c:v>1422.78</c:v>
                </c:pt>
                <c:pt idx="22279">
                  <c:v>1422.79</c:v>
                </c:pt>
                <c:pt idx="22280">
                  <c:v>1422.8</c:v>
                </c:pt>
                <c:pt idx="22281">
                  <c:v>1422.81</c:v>
                </c:pt>
                <c:pt idx="22282">
                  <c:v>1422.82</c:v>
                </c:pt>
                <c:pt idx="22283">
                  <c:v>1422.83</c:v>
                </c:pt>
                <c:pt idx="22284">
                  <c:v>1422.84</c:v>
                </c:pt>
                <c:pt idx="22285">
                  <c:v>1422.85</c:v>
                </c:pt>
                <c:pt idx="22286">
                  <c:v>1422.86</c:v>
                </c:pt>
                <c:pt idx="22287">
                  <c:v>1422.87</c:v>
                </c:pt>
                <c:pt idx="22288">
                  <c:v>1422.88</c:v>
                </c:pt>
                <c:pt idx="22289">
                  <c:v>1422.89</c:v>
                </c:pt>
                <c:pt idx="22290">
                  <c:v>1422.9</c:v>
                </c:pt>
                <c:pt idx="22291">
                  <c:v>1422.91</c:v>
                </c:pt>
                <c:pt idx="22292">
                  <c:v>1422.92</c:v>
                </c:pt>
                <c:pt idx="22293">
                  <c:v>1422.93</c:v>
                </c:pt>
                <c:pt idx="22294">
                  <c:v>1422.94</c:v>
                </c:pt>
                <c:pt idx="22295">
                  <c:v>1422.95</c:v>
                </c:pt>
                <c:pt idx="22296">
                  <c:v>1422.96</c:v>
                </c:pt>
                <c:pt idx="22297">
                  <c:v>1422.97</c:v>
                </c:pt>
                <c:pt idx="22298">
                  <c:v>1422.98</c:v>
                </c:pt>
                <c:pt idx="22299">
                  <c:v>1422.99</c:v>
                </c:pt>
                <c:pt idx="22300">
                  <c:v>1423</c:v>
                </c:pt>
                <c:pt idx="22301">
                  <c:v>1423.01</c:v>
                </c:pt>
                <c:pt idx="22302">
                  <c:v>1423.02</c:v>
                </c:pt>
                <c:pt idx="22303">
                  <c:v>1423.03</c:v>
                </c:pt>
                <c:pt idx="22304">
                  <c:v>1423.04</c:v>
                </c:pt>
                <c:pt idx="22305">
                  <c:v>1423.05</c:v>
                </c:pt>
                <c:pt idx="22306">
                  <c:v>1423.06</c:v>
                </c:pt>
                <c:pt idx="22307">
                  <c:v>1423.07</c:v>
                </c:pt>
                <c:pt idx="22308">
                  <c:v>1423.08</c:v>
                </c:pt>
                <c:pt idx="22309">
                  <c:v>1423.09</c:v>
                </c:pt>
                <c:pt idx="22310">
                  <c:v>1423.1</c:v>
                </c:pt>
                <c:pt idx="22311">
                  <c:v>1423.11</c:v>
                </c:pt>
                <c:pt idx="22312">
                  <c:v>1423.12</c:v>
                </c:pt>
                <c:pt idx="22313">
                  <c:v>1423.13</c:v>
                </c:pt>
                <c:pt idx="22314">
                  <c:v>1423.14</c:v>
                </c:pt>
                <c:pt idx="22315">
                  <c:v>1423.15</c:v>
                </c:pt>
                <c:pt idx="22316">
                  <c:v>1423.16</c:v>
                </c:pt>
                <c:pt idx="22317">
                  <c:v>1423.17</c:v>
                </c:pt>
                <c:pt idx="22318">
                  <c:v>1423.18</c:v>
                </c:pt>
                <c:pt idx="22319">
                  <c:v>1423.19</c:v>
                </c:pt>
                <c:pt idx="22320">
                  <c:v>1423.2</c:v>
                </c:pt>
                <c:pt idx="22321">
                  <c:v>1423.21</c:v>
                </c:pt>
                <c:pt idx="22322">
                  <c:v>1423.22</c:v>
                </c:pt>
                <c:pt idx="22323">
                  <c:v>1423.23</c:v>
                </c:pt>
                <c:pt idx="22324">
                  <c:v>1423.24</c:v>
                </c:pt>
                <c:pt idx="22325">
                  <c:v>1423.25</c:v>
                </c:pt>
                <c:pt idx="22326">
                  <c:v>1423.26</c:v>
                </c:pt>
                <c:pt idx="22327">
                  <c:v>1423.27</c:v>
                </c:pt>
                <c:pt idx="22328">
                  <c:v>1423.28</c:v>
                </c:pt>
                <c:pt idx="22329">
                  <c:v>1423.29</c:v>
                </c:pt>
                <c:pt idx="22330">
                  <c:v>1423.3</c:v>
                </c:pt>
                <c:pt idx="22331">
                  <c:v>1423.31</c:v>
                </c:pt>
                <c:pt idx="22332">
                  <c:v>1423.32</c:v>
                </c:pt>
                <c:pt idx="22333">
                  <c:v>1423.33</c:v>
                </c:pt>
                <c:pt idx="22334">
                  <c:v>1423.34</c:v>
                </c:pt>
                <c:pt idx="22335">
                  <c:v>1423.35</c:v>
                </c:pt>
                <c:pt idx="22336">
                  <c:v>1423.36</c:v>
                </c:pt>
                <c:pt idx="22337">
                  <c:v>1423.37</c:v>
                </c:pt>
                <c:pt idx="22338">
                  <c:v>1423.38</c:v>
                </c:pt>
                <c:pt idx="22339">
                  <c:v>1423.39</c:v>
                </c:pt>
                <c:pt idx="22340">
                  <c:v>1423.4</c:v>
                </c:pt>
                <c:pt idx="22341">
                  <c:v>1423.41</c:v>
                </c:pt>
                <c:pt idx="22342">
                  <c:v>1423.42</c:v>
                </c:pt>
                <c:pt idx="22343">
                  <c:v>1423.43</c:v>
                </c:pt>
                <c:pt idx="22344">
                  <c:v>1423.44</c:v>
                </c:pt>
                <c:pt idx="22345">
                  <c:v>1423.45</c:v>
                </c:pt>
                <c:pt idx="22346">
                  <c:v>1423.46</c:v>
                </c:pt>
                <c:pt idx="22347">
                  <c:v>1423.47</c:v>
                </c:pt>
                <c:pt idx="22348">
                  <c:v>1423.48</c:v>
                </c:pt>
                <c:pt idx="22349">
                  <c:v>1423.49</c:v>
                </c:pt>
                <c:pt idx="22350">
                  <c:v>1423.5</c:v>
                </c:pt>
                <c:pt idx="22351">
                  <c:v>1423.51</c:v>
                </c:pt>
                <c:pt idx="22352">
                  <c:v>1423.52</c:v>
                </c:pt>
                <c:pt idx="22353">
                  <c:v>1423.53</c:v>
                </c:pt>
                <c:pt idx="22354">
                  <c:v>1423.54</c:v>
                </c:pt>
                <c:pt idx="22355">
                  <c:v>1423.55</c:v>
                </c:pt>
                <c:pt idx="22356">
                  <c:v>1423.56</c:v>
                </c:pt>
                <c:pt idx="22357">
                  <c:v>1423.57</c:v>
                </c:pt>
                <c:pt idx="22358">
                  <c:v>1423.58</c:v>
                </c:pt>
                <c:pt idx="22359">
                  <c:v>1423.59</c:v>
                </c:pt>
                <c:pt idx="22360">
                  <c:v>1423.6</c:v>
                </c:pt>
                <c:pt idx="22361">
                  <c:v>1423.61</c:v>
                </c:pt>
                <c:pt idx="22362">
                  <c:v>1423.62</c:v>
                </c:pt>
                <c:pt idx="22363">
                  <c:v>1423.63</c:v>
                </c:pt>
                <c:pt idx="22364">
                  <c:v>1423.64</c:v>
                </c:pt>
                <c:pt idx="22365">
                  <c:v>1423.65</c:v>
                </c:pt>
                <c:pt idx="22366">
                  <c:v>1423.66</c:v>
                </c:pt>
                <c:pt idx="22367">
                  <c:v>1423.67</c:v>
                </c:pt>
                <c:pt idx="22368">
                  <c:v>1423.68</c:v>
                </c:pt>
                <c:pt idx="22369">
                  <c:v>1423.69</c:v>
                </c:pt>
                <c:pt idx="22370">
                  <c:v>1423.7</c:v>
                </c:pt>
                <c:pt idx="22371">
                  <c:v>1423.71</c:v>
                </c:pt>
                <c:pt idx="22372">
                  <c:v>1423.72</c:v>
                </c:pt>
                <c:pt idx="22373">
                  <c:v>1423.73</c:v>
                </c:pt>
                <c:pt idx="22374">
                  <c:v>1423.74</c:v>
                </c:pt>
                <c:pt idx="22375">
                  <c:v>1423.75</c:v>
                </c:pt>
                <c:pt idx="22376">
                  <c:v>1423.76</c:v>
                </c:pt>
                <c:pt idx="22377">
                  <c:v>1423.77</c:v>
                </c:pt>
                <c:pt idx="22378">
                  <c:v>1423.78</c:v>
                </c:pt>
                <c:pt idx="22379">
                  <c:v>1423.79</c:v>
                </c:pt>
                <c:pt idx="22380">
                  <c:v>1423.8</c:v>
                </c:pt>
                <c:pt idx="22381">
                  <c:v>1423.81</c:v>
                </c:pt>
                <c:pt idx="22382">
                  <c:v>1423.82</c:v>
                </c:pt>
                <c:pt idx="22383">
                  <c:v>1423.83</c:v>
                </c:pt>
                <c:pt idx="22384">
                  <c:v>1423.84</c:v>
                </c:pt>
                <c:pt idx="22385">
                  <c:v>1423.85</c:v>
                </c:pt>
                <c:pt idx="22386">
                  <c:v>1423.86</c:v>
                </c:pt>
                <c:pt idx="22387">
                  <c:v>1423.87</c:v>
                </c:pt>
                <c:pt idx="22388">
                  <c:v>1423.88</c:v>
                </c:pt>
                <c:pt idx="22389">
                  <c:v>1423.89</c:v>
                </c:pt>
                <c:pt idx="22390">
                  <c:v>1423.9</c:v>
                </c:pt>
                <c:pt idx="22391">
                  <c:v>1423.91</c:v>
                </c:pt>
                <c:pt idx="22392">
                  <c:v>1423.92</c:v>
                </c:pt>
                <c:pt idx="22393">
                  <c:v>1423.93</c:v>
                </c:pt>
                <c:pt idx="22394">
                  <c:v>1423.94</c:v>
                </c:pt>
                <c:pt idx="22395">
                  <c:v>1423.95</c:v>
                </c:pt>
                <c:pt idx="22396">
                  <c:v>1423.96</c:v>
                </c:pt>
                <c:pt idx="22397">
                  <c:v>1423.97</c:v>
                </c:pt>
                <c:pt idx="22398">
                  <c:v>1423.98</c:v>
                </c:pt>
                <c:pt idx="22399">
                  <c:v>1423.99</c:v>
                </c:pt>
                <c:pt idx="22400">
                  <c:v>1424</c:v>
                </c:pt>
                <c:pt idx="22401">
                  <c:v>1424.01</c:v>
                </c:pt>
                <c:pt idx="22402">
                  <c:v>1424.02</c:v>
                </c:pt>
                <c:pt idx="22403">
                  <c:v>1424.03</c:v>
                </c:pt>
                <c:pt idx="22404">
                  <c:v>1424.04</c:v>
                </c:pt>
                <c:pt idx="22405">
                  <c:v>1424.05</c:v>
                </c:pt>
                <c:pt idx="22406">
                  <c:v>1424.06</c:v>
                </c:pt>
                <c:pt idx="22407">
                  <c:v>1424.07</c:v>
                </c:pt>
                <c:pt idx="22408">
                  <c:v>1424.08</c:v>
                </c:pt>
                <c:pt idx="22409">
                  <c:v>1424.09</c:v>
                </c:pt>
                <c:pt idx="22410">
                  <c:v>1424.1</c:v>
                </c:pt>
                <c:pt idx="22411">
                  <c:v>1424.11</c:v>
                </c:pt>
                <c:pt idx="22412">
                  <c:v>1424.12</c:v>
                </c:pt>
                <c:pt idx="22413">
                  <c:v>1424.13</c:v>
                </c:pt>
                <c:pt idx="22414">
                  <c:v>1424.14</c:v>
                </c:pt>
                <c:pt idx="22415">
                  <c:v>1424.15</c:v>
                </c:pt>
                <c:pt idx="22416">
                  <c:v>1424.16</c:v>
                </c:pt>
                <c:pt idx="22417">
                  <c:v>1424.17</c:v>
                </c:pt>
                <c:pt idx="22418">
                  <c:v>1424.18</c:v>
                </c:pt>
                <c:pt idx="22419">
                  <c:v>1424.19</c:v>
                </c:pt>
                <c:pt idx="22420">
                  <c:v>1424.2</c:v>
                </c:pt>
                <c:pt idx="22421">
                  <c:v>1424.21</c:v>
                </c:pt>
                <c:pt idx="22422">
                  <c:v>1424.22</c:v>
                </c:pt>
                <c:pt idx="22423">
                  <c:v>1424.23</c:v>
                </c:pt>
                <c:pt idx="22424">
                  <c:v>1424.24</c:v>
                </c:pt>
                <c:pt idx="22425">
                  <c:v>1424.25</c:v>
                </c:pt>
                <c:pt idx="22426">
                  <c:v>1424.26</c:v>
                </c:pt>
                <c:pt idx="22427">
                  <c:v>1424.27</c:v>
                </c:pt>
                <c:pt idx="22428">
                  <c:v>1424.28</c:v>
                </c:pt>
                <c:pt idx="22429">
                  <c:v>1424.29</c:v>
                </c:pt>
                <c:pt idx="22430">
                  <c:v>1424.3</c:v>
                </c:pt>
                <c:pt idx="22431">
                  <c:v>1424.31</c:v>
                </c:pt>
                <c:pt idx="22432">
                  <c:v>1424.32</c:v>
                </c:pt>
                <c:pt idx="22433">
                  <c:v>1424.33</c:v>
                </c:pt>
                <c:pt idx="22434">
                  <c:v>1424.34</c:v>
                </c:pt>
                <c:pt idx="22435">
                  <c:v>1424.35</c:v>
                </c:pt>
                <c:pt idx="22436">
                  <c:v>1424.36</c:v>
                </c:pt>
                <c:pt idx="22437">
                  <c:v>1424.37</c:v>
                </c:pt>
                <c:pt idx="22438">
                  <c:v>1424.38</c:v>
                </c:pt>
                <c:pt idx="22439">
                  <c:v>1424.39</c:v>
                </c:pt>
                <c:pt idx="22440">
                  <c:v>1424.4</c:v>
                </c:pt>
                <c:pt idx="22441">
                  <c:v>1424.41</c:v>
                </c:pt>
                <c:pt idx="22442">
                  <c:v>1424.42</c:v>
                </c:pt>
                <c:pt idx="22443">
                  <c:v>1424.43</c:v>
                </c:pt>
                <c:pt idx="22444">
                  <c:v>1424.44</c:v>
                </c:pt>
                <c:pt idx="22445">
                  <c:v>1424.45</c:v>
                </c:pt>
                <c:pt idx="22446">
                  <c:v>1424.46</c:v>
                </c:pt>
                <c:pt idx="22447">
                  <c:v>1424.47</c:v>
                </c:pt>
                <c:pt idx="22448">
                  <c:v>1424.48</c:v>
                </c:pt>
                <c:pt idx="22449">
                  <c:v>1424.49</c:v>
                </c:pt>
                <c:pt idx="22450">
                  <c:v>1424.5</c:v>
                </c:pt>
                <c:pt idx="22451">
                  <c:v>1424.51</c:v>
                </c:pt>
                <c:pt idx="22452">
                  <c:v>1424.52</c:v>
                </c:pt>
                <c:pt idx="22453">
                  <c:v>1424.53</c:v>
                </c:pt>
                <c:pt idx="22454">
                  <c:v>1424.54</c:v>
                </c:pt>
                <c:pt idx="22455">
                  <c:v>1424.55</c:v>
                </c:pt>
                <c:pt idx="22456">
                  <c:v>1424.56</c:v>
                </c:pt>
                <c:pt idx="22457">
                  <c:v>1424.57</c:v>
                </c:pt>
                <c:pt idx="22458">
                  <c:v>1424.58</c:v>
                </c:pt>
                <c:pt idx="22459">
                  <c:v>1424.59</c:v>
                </c:pt>
                <c:pt idx="22460">
                  <c:v>1424.6</c:v>
                </c:pt>
                <c:pt idx="22461">
                  <c:v>1424.61</c:v>
                </c:pt>
                <c:pt idx="22462">
                  <c:v>1424.62</c:v>
                </c:pt>
                <c:pt idx="22463">
                  <c:v>1424.63</c:v>
                </c:pt>
                <c:pt idx="22464">
                  <c:v>1424.64</c:v>
                </c:pt>
                <c:pt idx="22465">
                  <c:v>1424.65</c:v>
                </c:pt>
                <c:pt idx="22466">
                  <c:v>1424.66</c:v>
                </c:pt>
                <c:pt idx="22467">
                  <c:v>1424.67</c:v>
                </c:pt>
                <c:pt idx="22468">
                  <c:v>1424.68</c:v>
                </c:pt>
                <c:pt idx="22469">
                  <c:v>1424.69</c:v>
                </c:pt>
                <c:pt idx="22470">
                  <c:v>1424.7</c:v>
                </c:pt>
                <c:pt idx="22471">
                  <c:v>1424.71</c:v>
                </c:pt>
                <c:pt idx="22472">
                  <c:v>1424.72</c:v>
                </c:pt>
                <c:pt idx="22473">
                  <c:v>1424.73</c:v>
                </c:pt>
                <c:pt idx="22474">
                  <c:v>1424.74</c:v>
                </c:pt>
                <c:pt idx="22475">
                  <c:v>1424.75</c:v>
                </c:pt>
                <c:pt idx="22476">
                  <c:v>1424.76</c:v>
                </c:pt>
                <c:pt idx="22477">
                  <c:v>1424.77</c:v>
                </c:pt>
                <c:pt idx="22478">
                  <c:v>1424.78</c:v>
                </c:pt>
                <c:pt idx="22479">
                  <c:v>1424.79</c:v>
                </c:pt>
                <c:pt idx="22480">
                  <c:v>1424.8</c:v>
                </c:pt>
                <c:pt idx="22481">
                  <c:v>1424.81</c:v>
                </c:pt>
                <c:pt idx="22482">
                  <c:v>1424.82</c:v>
                </c:pt>
                <c:pt idx="22483">
                  <c:v>1424.83</c:v>
                </c:pt>
                <c:pt idx="22484">
                  <c:v>1424.84</c:v>
                </c:pt>
                <c:pt idx="22485">
                  <c:v>1424.85</c:v>
                </c:pt>
                <c:pt idx="22486">
                  <c:v>1424.86</c:v>
                </c:pt>
                <c:pt idx="22487">
                  <c:v>1424.87</c:v>
                </c:pt>
                <c:pt idx="22488">
                  <c:v>1424.88</c:v>
                </c:pt>
                <c:pt idx="22489">
                  <c:v>1424.89</c:v>
                </c:pt>
                <c:pt idx="22490">
                  <c:v>1424.9</c:v>
                </c:pt>
                <c:pt idx="22491">
                  <c:v>1424.91</c:v>
                </c:pt>
                <c:pt idx="22492">
                  <c:v>1424.92</c:v>
                </c:pt>
                <c:pt idx="22493">
                  <c:v>1424.93</c:v>
                </c:pt>
                <c:pt idx="22494">
                  <c:v>1424.94</c:v>
                </c:pt>
                <c:pt idx="22495">
                  <c:v>1424.95</c:v>
                </c:pt>
                <c:pt idx="22496">
                  <c:v>1424.96</c:v>
                </c:pt>
                <c:pt idx="22497">
                  <c:v>1424.97</c:v>
                </c:pt>
                <c:pt idx="22498">
                  <c:v>1424.98</c:v>
                </c:pt>
                <c:pt idx="22499">
                  <c:v>1424.99</c:v>
                </c:pt>
                <c:pt idx="22500">
                  <c:v>1425</c:v>
                </c:pt>
                <c:pt idx="22501">
                  <c:v>1425.01</c:v>
                </c:pt>
                <c:pt idx="22502">
                  <c:v>1425.02</c:v>
                </c:pt>
                <c:pt idx="22503">
                  <c:v>1425.03</c:v>
                </c:pt>
                <c:pt idx="22504">
                  <c:v>1425.04</c:v>
                </c:pt>
                <c:pt idx="22505">
                  <c:v>1425.05</c:v>
                </c:pt>
                <c:pt idx="22506">
                  <c:v>1425.06</c:v>
                </c:pt>
                <c:pt idx="22507">
                  <c:v>1425.07</c:v>
                </c:pt>
                <c:pt idx="22508">
                  <c:v>1425.08</c:v>
                </c:pt>
                <c:pt idx="22509">
                  <c:v>1425.09</c:v>
                </c:pt>
                <c:pt idx="22510">
                  <c:v>1425.1</c:v>
                </c:pt>
                <c:pt idx="22511">
                  <c:v>1425.11</c:v>
                </c:pt>
                <c:pt idx="22512">
                  <c:v>1425.12</c:v>
                </c:pt>
                <c:pt idx="22513">
                  <c:v>1425.13</c:v>
                </c:pt>
                <c:pt idx="22514">
                  <c:v>1425.14</c:v>
                </c:pt>
                <c:pt idx="22515">
                  <c:v>1425.15</c:v>
                </c:pt>
                <c:pt idx="22516">
                  <c:v>1425.16</c:v>
                </c:pt>
                <c:pt idx="22517">
                  <c:v>1425.17</c:v>
                </c:pt>
                <c:pt idx="22518">
                  <c:v>1425.18</c:v>
                </c:pt>
                <c:pt idx="22519">
                  <c:v>1425.19</c:v>
                </c:pt>
                <c:pt idx="22520">
                  <c:v>1425.2</c:v>
                </c:pt>
                <c:pt idx="22521">
                  <c:v>1425.21</c:v>
                </c:pt>
                <c:pt idx="22522">
                  <c:v>1425.22</c:v>
                </c:pt>
                <c:pt idx="22523">
                  <c:v>1425.23</c:v>
                </c:pt>
                <c:pt idx="22524">
                  <c:v>1425.24</c:v>
                </c:pt>
                <c:pt idx="22525">
                  <c:v>1425.25</c:v>
                </c:pt>
                <c:pt idx="22526">
                  <c:v>1425.26</c:v>
                </c:pt>
                <c:pt idx="22527">
                  <c:v>1425.27</c:v>
                </c:pt>
                <c:pt idx="22528">
                  <c:v>1425.28</c:v>
                </c:pt>
                <c:pt idx="22529">
                  <c:v>1425.29</c:v>
                </c:pt>
                <c:pt idx="22530">
                  <c:v>1425.3</c:v>
                </c:pt>
                <c:pt idx="22531">
                  <c:v>1425.31</c:v>
                </c:pt>
                <c:pt idx="22532">
                  <c:v>1425.32</c:v>
                </c:pt>
                <c:pt idx="22533">
                  <c:v>1425.33</c:v>
                </c:pt>
                <c:pt idx="22534">
                  <c:v>1425.34</c:v>
                </c:pt>
                <c:pt idx="22535">
                  <c:v>1425.35</c:v>
                </c:pt>
                <c:pt idx="22536">
                  <c:v>1425.36</c:v>
                </c:pt>
                <c:pt idx="22537">
                  <c:v>1425.37</c:v>
                </c:pt>
                <c:pt idx="22538">
                  <c:v>1425.38</c:v>
                </c:pt>
                <c:pt idx="22539">
                  <c:v>1425.39</c:v>
                </c:pt>
                <c:pt idx="22540">
                  <c:v>1425.4</c:v>
                </c:pt>
                <c:pt idx="22541">
                  <c:v>1425.41</c:v>
                </c:pt>
                <c:pt idx="22542">
                  <c:v>1425.42</c:v>
                </c:pt>
                <c:pt idx="22543">
                  <c:v>1425.43</c:v>
                </c:pt>
                <c:pt idx="22544">
                  <c:v>1425.44</c:v>
                </c:pt>
                <c:pt idx="22545">
                  <c:v>1425.45</c:v>
                </c:pt>
                <c:pt idx="22546">
                  <c:v>1425.46</c:v>
                </c:pt>
                <c:pt idx="22547">
                  <c:v>1425.47</c:v>
                </c:pt>
                <c:pt idx="22548">
                  <c:v>1425.48</c:v>
                </c:pt>
                <c:pt idx="22549">
                  <c:v>1425.49</c:v>
                </c:pt>
                <c:pt idx="22550">
                  <c:v>1425.5</c:v>
                </c:pt>
                <c:pt idx="22551">
                  <c:v>1425.51</c:v>
                </c:pt>
                <c:pt idx="22552">
                  <c:v>1425.52</c:v>
                </c:pt>
                <c:pt idx="22553">
                  <c:v>1425.53</c:v>
                </c:pt>
                <c:pt idx="22554">
                  <c:v>1425.54</c:v>
                </c:pt>
                <c:pt idx="22555">
                  <c:v>1425.55</c:v>
                </c:pt>
                <c:pt idx="22556">
                  <c:v>1425.56</c:v>
                </c:pt>
                <c:pt idx="22557">
                  <c:v>1425.57</c:v>
                </c:pt>
                <c:pt idx="22558">
                  <c:v>1425.58</c:v>
                </c:pt>
                <c:pt idx="22559">
                  <c:v>1425.59</c:v>
                </c:pt>
                <c:pt idx="22560">
                  <c:v>1425.6</c:v>
                </c:pt>
                <c:pt idx="22561">
                  <c:v>1425.61</c:v>
                </c:pt>
                <c:pt idx="22562">
                  <c:v>1425.62</c:v>
                </c:pt>
                <c:pt idx="22563">
                  <c:v>1425.63</c:v>
                </c:pt>
                <c:pt idx="22564">
                  <c:v>1425.64</c:v>
                </c:pt>
                <c:pt idx="22565">
                  <c:v>1425.65</c:v>
                </c:pt>
                <c:pt idx="22566">
                  <c:v>1425.66</c:v>
                </c:pt>
                <c:pt idx="22567">
                  <c:v>1425.67</c:v>
                </c:pt>
                <c:pt idx="22568">
                  <c:v>1425.68</c:v>
                </c:pt>
                <c:pt idx="22569">
                  <c:v>1425.69</c:v>
                </c:pt>
                <c:pt idx="22570">
                  <c:v>1425.7</c:v>
                </c:pt>
                <c:pt idx="22571">
                  <c:v>1425.71</c:v>
                </c:pt>
                <c:pt idx="22572">
                  <c:v>1425.72</c:v>
                </c:pt>
                <c:pt idx="22573">
                  <c:v>1425.73</c:v>
                </c:pt>
                <c:pt idx="22574">
                  <c:v>1425.74</c:v>
                </c:pt>
                <c:pt idx="22575">
                  <c:v>1425.75</c:v>
                </c:pt>
                <c:pt idx="22576">
                  <c:v>1425.76</c:v>
                </c:pt>
                <c:pt idx="22577">
                  <c:v>1425.77</c:v>
                </c:pt>
                <c:pt idx="22578">
                  <c:v>1425.78</c:v>
                </c:pt>
                <c:pt idx="22579">
                  <c:v>1425.79</c:v>
                </c:pt>
                <c:pt idx="22580">
                  <c:v>1425.8</c:v>
                </c:pt>
                <c:pt idx="22581">
                  <c:v>1425.81</c:v>
                </c:pt>
                <c:pt idx="22582">
                  <c:v>1425.82</c:v>
                </c:pt>
                <c:pt idx="22583">
                  <c:v>1425.83</c:v>
                </c:pt>
                <c:pt idx="22584">
                  <c:v>1425.84</c:v>
                </c:pt>
                <c:pt idx="22585">
                  <c:v>1425.85</c:v>
                </c:pt>
                <c:pt idx="22586">
                  <c:v>1425.86</c:v>
                </c:pt>
                <c:pt idx="22587">
                  <c:v>1425.87</c:v>
                </c:pt>
                <c:pt idx="22588">
                  <c:v>1425.88</c:v>
                </c:pt>
                <c:pt idx="22589">
                  <c:v>1425.89</c:v>
                </c:pt>
                <c:pt idx="22590">
                  <c:v>1425.9</c:v>
                </c:pt>
                <c:pt idx="22591">
                  <c:v>1425.91</c:v>
                </c:pt>
                <c:pt idx="22592">
                  <c:v>1425.92</c:v>
                </c:pt>
                <c:pt idx="22593">
                  <c:v>1425.93</c:v>
                </c:pt>
                <c:pt idx="22594">
                  <c:v>1425.94</c:v>
                </c:pt>
                <c:pt idx="22595">
                  <c:v>1425.95</c:v>
                </c:pt>
                <c:pt idx="22596">
                  <c:v>1425.96</c:v>
                </c:pt>
                <c:pt idx="22597">
                  <c:v>1425.97</c:v>
                </c:pt>
                <c:pt idx="22598">
                  <c:v>1425.98</c:v>
                </c:pt>
                <c:pt idx="22599">
                  <c:v>1425.99</c:v>
                </c:pt>
                <c:pt idx="22600">
                  <c:v>1426</c:v>
                </c:pt>
                <c:pt idx="22601">
                  <c:v>1426.01</c:v>
                </c:pt>
                <c:pt idx="22602">
                  <c:v>1426.02</c:v>
                </c:pt>
                <c:pt idx="22603">
                  <c:v>1426.03</c:v>
                </c:pt>
                <c:pt idx="22604">
                  <c:v>1426.04</c:v>
                </c:pt>
                <c:pt idx="22605">
                  <c:v>1426.05</c:v>
                </c:pt>
                <c:pt idx="22606">
                  <c:v>1426.06</c:v>
                </c:pt>
                <c:pt idx="22607">
                  <c:v>1426.07</c:v>
                </c:pt>
                <c:pt idx="22608">
                  <c:v>1426.08</c:v>
                </c:pt>
                <c:pt idx="22609">
                  <c:v>1426.09</c:v>
                </c:pt>
                <c:pt idx="22610">
                  <c:v>1426.1</c:v>
                </c:pt>
                <c:pt idx="22611">
                  <c:v>1426.11</c:v>
                </c:pt>
                <c:pt idx="22612">
                  <c:v>1426.12</c:v>
                </c:pt>
                <c:pt idx="22613">
                  <c:v>1426.13</c:v>
                </c:pt>
                <c:pt idx="22614">
                  <c:v>1426.14</c:v>
                </c:pt>
                <c:pt idx="22615">
                  <c:v>1426.15</c:v>
                </c:pt>
                <c:pt idx="22616">
                  <c:v>1426.16</c:v>
                </c:pt>
                <c:pt idx="22617">
                  <c:v>1426.17</c:v>
                </c:pt>
                <c:pt idx="22618">
                  <c:v>1426.18</c:v>
                </c:pt>
                <c:pt idx="22619">
                  <c:v>1426.19</c:v>
                </c:pt>
                <c:pt idx="22620">
                  <c:v>1426.2</c:v>
                </c:pt>
                <c:pt idx="22621">
                  <c:v>1426.21</c:v>
                </c:pt>
                <c:pt idx="22622">
                  <c:v>1426.22</c:v>
                </c:pt>
                <c:pt idx="22623">
                  <c:v>1426.23</c:v>
                </c:pt>
                <c:pt idx="22624">
                  <c:v>1426.24</c:v>
                </c:pt>
                <c:pt idx="22625">
                  <c:v>1426.25</c:v>
                </c:pt>
                <c:pt idx="22626">
                  <c:v>1426.26</c:v>
                </c:pt>
                <c:pt idx="22627">
                  <c:v>1426.27</c:v>
                </c:pt>
                <c:pt idx="22628">
                  <c:v>1426.28</c:v>
                </c:pt>
                <c:pt idx="22629">
                  <c:v>1426.29</c:v>
                </c:pt>
                <c:pt idx="22630">
                  <c:v>1426.3</c:v>
                </c:pt>
                <c:pt idx="22631">
                  <c:v>1426.31</c:v>
                </c:pt>
                <c:pt idx="22632">
                  <c:v>1426.32</c:v>
                </c:pt>
                <c:pt idx="22633">
                  <c:v>1426.33</c:v>
                </c:pt>
                <c:pt idx="22634">
                  <c:v>1426.34</c:v>
                </c:pt>
                <c:pt idx="22635">
                  <c:v>1426.35</c:v>
                </c:pt>
                <c:pt idx="22636">
                  <c:v>1426.36</c:v>
                </c:pt>
                <c:pt idx="22637">
                  <c:v>1426.37</c:v>
                </c:pt>
                <c:pt idx="22638">
                  <c:v>1426.38</c:v>
                </c:pt>
                <c:pt idx="22639">
                  <c:v>1426.39</c:v>
                </c:pt>
                <c:pt idx="22640">
                  <c:v>1426.4</c:v>
                </c:pt>
                <c:pt idx="22641">
                  <c:v>1426.41</c:v>
                </c:pt>
                <c:pt idx="22642">
                  <c:v>1426.42</c:v>
                </c:pt>
                <c:pt idx="22643">
                  <c:v>1426.43</c:v>
                </c:pt>
                <c:pt idx="22644">
                  <c:v>1426.44</c:v>
                </c:pt>
                <c:pt idx="22645">
                  <c:v>1426.45</c:v>
                </c:pt>
                <c:pt idx="22646">
                  <c:v>1426.46</c:v>
                </c:pt>
                <c:pt idx="22647">
                  <c:v>1426.47</c:v>
                </c:pt>
                <c:pt idx="22648">
                  <c:v>1426.48</c:v>
                </c:pt>
                <c:pt idx="22649">
                  <c:v>1426.49</c:v>
                </c:pt>
                <c:pt idx="22650">
                  <c:v>1426.5</c:v>
                </c:pt>
                <c:pt idx="22651">
                  <c:v>1426.51</c:v>
                </c:pt>
                <c:pt idx="22652">
                  <c:v>1426.52</c:v>
                </c:pt>
                <c:pt idx="22653">
                  <c:v>1426.53</c:v>
                </c:pt>
                <c:pt idx="22654">
                  <c:v>1426.54</c:v>
                </c:pt>
                <c:pt idx="22655">
                  <c:v>1426.55</c:v>
                </c:pt>
                <c:pt idx="22656">
                  <c:v>1426.56</c:v>
                </c:pt>
                <c:pt idx="22657">
                  <c:v>1426.57</c:v>
                </c:pt>
                <c:pt idx="22658">
                  <c:v>1426.58</c:v>
                </c:pt>
                <c:pt idx="22659">
                  <c:v>1426.59</c:v>
                </c:pt>
                <c:pt idx="22660">
                  <c:v>1426.6</c:v>
                </c:pt>
                <c:pt idx="22661">
                  <c:v>1426.61</c:v>
                </c:pt>
                <c:pt idx="22662">
                  <c:v>1426.62</c:v>
                </c:pt>
                <c:pt idx="22663">
                  <c:v>1426.63</c:v>
                </c:pt>
                <c:pt idx="22664">
                  <c:v>1426.64</c:v>
                </c:pt>
                <c:pt idx="22665">
                  <c:v>1426.65</c:v>
                </c:pt>
                <c:pt idx="22666">
                  <c:v>1426.66</c:v>
                </c:pt>
                <c:pt idx="22667">
                  <c:v>1426.67</c:v>
                </c:pt>
                <c:pt idx="22668">
                  <c:v>1426.68</c:v>
                </c:pt>
                <c:pt idx="22669">
                  <c:v>1426.69</c:v>
                </c:pt>
                <c:pt idx="22670">
                  <c:v>1426.7</c:v>
                </c:pt>
                <c:pt idx="22671">
                  <c:v>1426.71</c:v>
                </c:pt>
                <c:pt idx="22672">
                  <c:v>1426.72</c:v>
                </c:pt>
                <c:pt idx="22673">
                  <c:v>1426.73</c:v>
                </c:pt>
                <c:pt idx="22674">
                  <c:v>1426.74</c:v>
                </c:pt>
                <c:pt idx="22675">
                  <c:v>1426.75</c:v>
                </c:pt>
                <c:pt idx="22676">
                  <c:v>1426.76</c:v>
                </c:pt>
                <c:pt idx="22677">
                  <c:v>1426.77</c:v>
                </c:pt>
                <c:pt idx="22678">
                  <c:v>1426.78</c:v>
                </c:pt>
                <c:pt idx="22679">
                  <c:v>1426.79</c:v>
                </c:pt>
                <c:pt idx="22680">
                  <c:v>1426.8</c:v>
                </c:pt>
                <c:pt idx="22681">
                  <c:v>1426.81</c:v>
                </c:pt>
                <c:pt idx="22682">
                  <c:v>1426.82</c:v>
                </c:pt>
                <c:pt idx="22683">
                  <c:v>1426.83</c:v>
                </c:pt>
                <c:pt idx="22684">
                  <c:v>1426.84</c:v>
                </c:pt>
                <c:pt idx="22685">
                  <c:v>1426.85</c:v>
                </c:pt>
                <c:pt idx="22686">
                  <c:v>1426.86</c:v>
                </c:pt>
                <c:pt idx="22687">
                  <c:v>1426.87</c:v>
                </c:pt>
                <c:pt idx="22688">
                  <c:v>1426.88</c:v>
                </c:pt>
                <c:pt idx="22689">
                  <c:v>1426.89</c:v>
                </c:pt>
                <c:pt idx="22690">
                  <c:v>1426.9</c:v>
                </c:pt>
                <c:pt idx="22691">
                  <c:v>1426.91</c:v>
                </c:pt>
                <c:pt idx="22692">
                  <c:v>1426.92</c:v>
                </c:pt>
                <c:pt idx="22693">
                  <c:v>1426.93</c:v>
                </c:pt>
                <c:pt idx="22694">
                  <c:v>1426.94</c:v>
                </c:pt>
                <c:pt idx="22695">
                  <c:v>1426.95</c:v>
                </c:pt>
                <c:pt idx="22696">
                  <c:v>1426.96</c:v>
                </c:pt>
                <c:pt idx="22697">
                  <c:v>1426.97</c:v>
                </c:pt>
                <c:pt idx="22698">
                  <c:v>1426.98</c:v>
                </c:pt>
                <c:pt idx="22699">
                  <c:v>1426.99</c:v>
                </c:pt>
                <c:pt idx="22700">
                  <c:v>1427</c:v>
                </c:pt>
                <c:pt idx="22701">
                  <c:v>1427.01</c:v>
                </c:pt>
                <c:pt idx="22702">
                  <c:v>1427.02</c:v>
                </c:pt>
                <c:pt idx="22703">
                  <c:v>1427.03</c:v>
                </c:pt>
                <c:pt idx="22704">
                  <c:v>1427.04</c:v>
                </c:pt>
                <c:pt idx="22705">
                  <c:v>1427.05</c:v>
                </c:pt>
                <c:pt idx="22706">
                  <c:v>1427.06</c:v>
                </c:pt>
                <c:pt idx="22707">
                  <c:v>1427.07</c:v>
                </c:pt>
                <c:pt idx="22708">
                  <c:v>1427.08</c:v>
                </c:pt>
                <c:pt idx="22709">
                  <c:v>1427.09</c:v>
                </c:pt>
                <c:pt idx="22710">
                  <c:v>1427.1</c:v>
                </c:pt>
                <c:pt idx="22711">
                  <c:v>1427.11</c:v>
                </c:pt>
                <c:pt idx="22712">
                  <c:v>1427.12</c:v>
                </c:pt>
                <c:pt idx="22713">
                  <c:v>1427.13</c:v>
                </c:pt>
                <c:pt idx="22714">
                  <c:v>1427.14</c:v>
                </c:pt>
                <c:pt idx="22715">
                  <c:v>1427.15</c:v>
                </c:pt>
                <c:pt idx="22716">
                  <c:v>1427.16</c:v>
                </c:pt>
                <c:pt idx="22717">
                  <c:v>1427.17</c:v>
                </c:pt>
                <c:pt idx="22718">
                  <c:v>1427.18</c:v>
                </c:pt>
                <c:pt idx="22719">
                  <c:v>1427.19</c:v>
                </c:pt>
                <c:pt idx="22720">
                  <c:v>1427.2</c:v>
                </c:pt>
                <c:pt idx="22721">
                  <c:v>1427.21</c:v>
                </c:pt>
                <c:pt idx="22722">
                  <c:v>1427.22</c:v>
                </c:pt>
                <c:pt idx="22723">
                  <c:v>1427.23</c:v>
                </c:pt>
                <c:pt idx="22724">
                  <c:v>1427.24</c:v>
                </c:pt>
                <c:pt idx="22725">
                  <c:v>1427.25</c:v>
                </c:pt>
                <c:pt idx="22726">
                  <c:v>1427.26</c:v>
                </c:pt>
                <c:pt idx="22727">
                  <c:v>1427.27</c:v>
                </c:pt>
                <c:pt idx="22728">
                  <c:v>1427.28</c:v>
                </c:pt>
                <c:pt idx="22729">
                  <c:v>1427.29</c:v>
                </c:pt>
                <c:pt idx="22730">
                  <c:v>1427.3</c:v>
                </c:pt>
                <c:pt idx="22731">
                  <c:v>1427.31</c:v>
                </c:pt>
                <c:pt idx="22732">
                  <c:v>1427.32</c:v>
                </c:pt>
                <c:pt idx="22733">
                  <c:v>1427.33</c:v>
                </c:pt>
                <c:pt idx="22734">
                  <c:v>1427.34</c:v>
                </c:pt>
                <c:pt idx="22735">
                  <c:v>1427.35</c:v>
                </c:pt>
                <c:pt idx="22736">
                  <c:v>1427.36</c:v>
                </c:pt>
                <c:pt idx="22737">
                  <c:v>1427.37</c:v>
                </c:pt>
                <c:pt idx="22738">
                  <c:v>1427.38</c:v>
                </c:pt>
                <c:pt idx="22739">
                  <c:v>1427.39</c:v>
                </c:pt>
                <c:pt idx="22740">
                  <c:v>1427.4</c:v>
                </c:pt>
                <c:pt idx="22741">
                  <c:v>1427.41</c:v>
                </c:pt>
                <c:pt idx="22742">
                  <c:v>1427.42</c:v>
                </c:pt>
                <c:pt idx="22743">
                  <c:v>1427.43</c:v>
                </c:pt>
                <c:pt idx="22744">
                  <c:v>1427.44</c:v>
                </c:pt>
                <c:pt idx="22745">
                  <c:v>1427.45</c:v>
                </c:pt>
                <c:pt idx="22746">
                  <c:v>1427.46</c:v>
                </c:pt>
                <c:pt idx="22747">
                  <c:v>1427.47</c:v>
                </c:pt>
                <c:pt idx="22748">
                  <c:v>1427.48</c:v>
                </c:pt>
                <c:pt idx="22749">
                  <c:v>1427.49</c:v>
                </c:pt>
                <c:pt idx="22750">
                  <c:v>1427.5</c:v>
                </c:pt>
                <c:pt idx="22751">
                  <c:v>1427.51</c:v>
                </c:pt>
                <c:pt idx="22752">
                  <c:v>1427.52</c:v>
                </c:pt>
                <c:pt idx="22753">
                  <c:v>1427.53</c:v>
                </c:pt>
                <c:pt idx="22754">
                  <c:v>1427.54</c:v>
                </c:pt>
                <c:pt idx="22755">
                  <c:v>1427.55</c:v>
                </c:pt>
                <c:pt idx="22756">
                  <c:v>1427.56</c:v>
                </c:pt>
                <c:pt idx="22757">
                  <c:v>1427.57</c:v>
                </c:pt>
                <c:pt idx="22758">
                  <c:v>1427.58</c:v>
                </c:pt>
                <c:pt idx="22759">
                  <c:v>1427.59</c:v>
                </c:pt>
                <c:pt idx="22760">
                  <c:v>1427.6</c:v>
                </c:pt>
                <c:pt idx="22761">
                  <c:v>1427.61</c:v>
                </c:pt>
                <c:pt idx="22762">
                  <c:v>1427.62</c:v>
                </c:pt>
                <c:pt idx="22763">
                  <c:v>1427.63</c:v>
                </c:pt>
                <c:pt idx="22764">
                  <c:v>1427.64</c:v>
                </c:pt>
                <c:pt idx="22765">
                  <c:v>1427.65</c:v>
                </c:pt>
                <c:pt idx="22766">
                  <c:v>1427.66</c:v>
                </c:pt>
                <c:pt idx="22767">
                  <c:v>1427.67</c:v>
                </c:pt>
                <c:pt idx="22768">
                  <c:v>1427.68</c:v>
                </c:pt>
                <c:pt idx="22769">
                  <c:v>1427.69</c:v>
                </c:pt>
                <c:pt idx="22770">
                  <c:v>1427.7</c:v>
                </c:pt>
                <c:pt idx="22771">
                  <c:v>1427.71</c:v>
                </c:pt>
                <c:pt idx="22772">
                  <c:v>1427.72</c:v>
                </c:pt>
                <c:pt idx="22773">
                  <c:v>1427.73</c:v>
                </c:pt>
                <c:pt idx="22774">
                  <c:v>1427.74</c:v>
                </c:pt>
                <c:pt idx="22775">
                  <c:v>1427.75</c:v>
                </c:pt>
                <c:pt idx="22776">
                  <c:v>1427.76</c:v>
                </c:pt>
                <c:pt idx="22777">
                  <c:v>1427.77</c:v>
                </c:pt>
                <c:pt idx="22778">
                  <c:v>1427.78</c:v>
                </c:pt>
                <c:pt idx="22779">
                  <c:v>1427.79</c:v>
                </c:pt>
                <c:pt idx="22780">
                  <c:v>1427.8</c:v>
                </c:pt>
                <c:pt idx="22781">
                  <c:v>1427.81</c:v>
                </c:pt>
                <c:pt idx="22782">
                  <c:v>1427.82</c:v>
                </c:pt>
                <c:pt idx="22783">
                  <c:v>1427.83</c:v>
                </c:pt>
                <c:pt idx="22784">
                  <c:v>1427.84</c:v>
                </c:pt>
                <c:pt idx="22785">
                  <c:v>1427.85</c:v>
                </c:pt>
                <c:pt idx="22786">
                  <c:v>1427.86</c:v>
                </c:pt>
                <c:pt idx="22787">
                  <c:v>1427.87</c:v>
                </c:pt>
                <c:pt idx="22788">
                  <c:v>1427.88</c:v>
                </c:pt>
                <c:pt idx="22789">
                  <c:v>1427.89</c:v>
                </c:pt>
                <c:pt idx="22790">
                  <c:v>1427.9</c:v>
                </c:pt>
                <c:pt idx="22791">
                  <c:v>1427.91</c:v>
                </c:pt>
                <c:pt idx="22792">
                  <c:v>1427.92</c:v>
                </c:pt>
                <c:pt idx="22793">
                  <c:v>1427.93</c:v>
                </c:pt>
                <c:pt idx="22794">
                  <c:v>1427.94</c:v>
                </c:pt>
                <c:pt idx="22795">
                  <c:v>1427.95</c:v>
                </c:pt>
                <c:pt idx="22796">
                  <c:v>1427.96</c:v>
                </c:pt>
                <c:pt idx="22797">
                  <c:v>1427.97</c:v>
                </c:pt>
                <c:pt idx="22798">
                  <c:v>1427.98</c:v>
                </c:pt>
                <c:pt idx="22799">
                  <c:v>1427.99</c:v>
                </c:pt>
                <c:pt idx="22800">
                  <c:v>1428</c:v>
                </c:pt>
                <c:pt idx="22801">
                  <c:v>1428.01</c:v>
                </c:pt>
                <c:pt idx="22802">
                  <c:v>1428.02</c:v>
                </c:pt>
                <c:pt idx="22803">
                  <c:v>1428.03</c:v>
                </c:pt>
                <c:pt idx="22804">
                  <c:v>1428.04</c:v>
                </c:pt>
                <c:pt idx="22805">
                  <c:v>1428.05</c:v>
                </c:pt>
                <c:pt idx="22806">
                  <c:v>1428.06</c:v>
                </c:pt>
                <c:pt idx="22807">
                  <c:v>1428.07</c:v>
                </c:pt>
                <c:pt idx="22808">
                  <c:v>1428.08</c:v>
                </c:pt>
                <c:pt idx="22809">
                  <c:v>1428.09</c:v>
                </c:pt>
                <c:pt idx="22810">
                  <c:v>1428.1</c:v>
                </c:pt>
                <c:pt idx="22811">
                  <c:v>1428.11</c:v>
                </c:pt>
                <c:pt idx="22812">
                  <c:v>1428.12</c:v>
                </c:pt>
                <c:pt idx="22813">
                  <c:v>1428.13</c:v>
                </c:pt>
                <c:pt idx="22814">
                  <c:v>1428.14</c:v>
                </c:pt>
                <c:pt idx="22815">
                  <c:v>1428.15</c:v>
                </c:pt>
                <c:pt idx="22816">
                  <c:v>1428.16</c:v>
                </c:pt>
                <c:pt idx="22817">
                  <c:v>1428.17</c:v>
                </c:pt>
                <c:pt idx="22818">
                  <c:v>1428.18</c:v>
                </c:pt>
                <c:pt idx="22819">
                  <c:v>1428.19</c:v>
                </c:pt>
                <c:pt idx="22820">
                  <c:v>1428.2</c:v>
                </c:pt>
                <c:pt idx="22821">
                  <c:v>1428.21</c:v>
                </c:pt>
                <c:pt idx="22822">
                  <c:v>1428.22</c:v>
                </c:pt>
                <c:pt idx="22823">
                  <c:v>1428.23</c:v>
                </c:pt>
                <c:pt idx="22824">
                  <c:v>1428.24</c:v>
                </c:pt>
                <c:pt idx="22825">
                  <c:v>1428.25</c:v>
                </c:pt>
                <c:pt idx="22826">
                  <c:v>1428.26</c:v>
                </c:pt>
                <c:pt idx="22827">
                  <c:v>1428.27</c:v>
                </c:pt>
                <c:pt idx="22828">
                  <c:v>1428.28</c:v>
                </c:pt>
                <c:pt idx="22829">
                  <c:v>1428.29</c:v>
                </c:pt>
                <c:pt idx="22830">
                  <c:v>1428.3</c:v>
                </c:pt>
                <c:pt idx="22831">
                  <c:v>1428.31</c:v>
                </c:pt>
                <c:pt idx="22832">
                  <c:v>1428.32</c:v>
                </c:pt>
                <c:pt idx="22833">
                  <c:v>1428.33</c:v>
                </c:pt>
                <c:pt idx="22834">
                  <c:v>1428.34</c:v>
                </c:pt>
                <c:pt idx="22835">
                  <c:v>1428.35</c:v>
                </c:pt>
                <c:pt idx="22836">
                  <c:v>1428.36</c:v>
                </c:pt>
                <c:pt idx="22837">
                  <c:v>1428.37</c:v>
                </c:pt>
                <c:pt idx="22838">
                  <c:v>1428.38</c:v>
                </c:pt>
                <c:pt idx="22839">
                  <c:v>1428.39</c:v>
                </c:pt>
                <c:pt idx="22840">
                  <c:v>1428.4</c:v>
                </c:pt>
                <c:pt idx="22841">
                  <c:v>1428.41</c:v>
                </c:pt>
                <c:pt idx="22842">
                  <c:v>1428.42</c:v>
                </c:pt>
                <c:pt idx="22843">
                  <c:v>1428.43</c:v>
                </c:pt>
                <c:pt idx="22844">
                  <c:v>1428.44</c:v>
                </c:pt>
                <c:pt idx="22845">
                  <c:v>1428.45</c:v>
                </c:pt>
                <c:pt idx="22846">
                  <c:v>1428.46</c:v>
                </c:pt>
                <c:pt idx="22847">
                  <c:v>1428.47</c:v>
                </c:pt>
                <c:pt idx="22848">
                  <c:v>1428.48</c:v>
                </c:pt>
                <c:pt idx="22849">
                  <c:v>1428.49</c:v>
                </c:pt>
                <c:pt idx="22850">
                  <c:v>1428.5</c:v>
                </c:pt>
                <c:pt idx="22851">
                  <c:v>1428.51</c:v>
                </c:pt>
                <c:pt idx="22852">
                  <c:v>1428.52</c:v>
                </c:pt>
                <c:pt idx="22853">
                  <c:v>1428.53</c:v>
                </c:pt>
                <c:pt idx="22854">
                  <c:v>1428.54</c:v>
                </c:pt>
                <c:pt idx="22855">
                  <c:v>1428.55</c:v>
                </c:pt>
                <c:pt idx="22856">
                  <c:v>1428.56</c:v>
                </c:pt>
                <c:pt idx="22857">
                  <c:v>1428.57</c:v>
                </c:pt>
                <c:pt idx="22858">
                  <c:v>1428.58</c:v>
                </c:pt>
                <c:pt idx="22859">
                  <c:v>1428.59</c:v>
                </c:pt>
                <c:pt idx="22860">
                  <c:v>1428.6</c:v>
                </c:pt>
                <c:pt idx="22861">
                  <c:v>1428.61</c:v>
                </c:pt>
                <c:pt idx="22862">
                  <c:v>1428.62</c:v>
                </c:pt>
                <c:pt idx="22863">
                  <c:v>1428.63</c:v>
                </c:pt>
                <c:pt idx="22864">
                  <c:v>1428.64</c:v>
                </c:pt>
                <c:pt idx="22865">
                  <c:v>1428.65</c:v>
                </c:pt>
                <c:pt idx="22866">
                  <c:v>1428.66</c:v>
                </c:pt>
                <c:pt idx="22867">
                  <c:v>1428.67</c:v>
                </c:pt>
                <c:pt idx="22868">
                  <c:v>1428.68</c:v>
                </c:pt>
                <c:pt idx="22869">
                  <c:v>1428.69</c:v>
                </c:pt>
                <c:pt idx="22870">
                  <c:v>1428.7</c:v>
                </c:pt>
                <c:pt idx="22871">
                  <c:v>1428.71</c:v>
                </c:pt>
                <c:pt idx="22872">
                  <c:v>1428.72</c:v>
                </c:pt>
                <c:pt idx="22873">
                  <c:v>1428.73</c:v>
                </c:pt>
                <c:pt idx="22874">
                  <c:v>1428.74</c:v>
                </c:pt>
                <c:pt idx="22875">
                  <c:v>1428.75</c:v>
                </c:pt>
                <c:pt idx="22876">
                  <c:v>1428.76</c:v>
                </c:pt>
                <c:pt idx="22877">
                  <c:v>1428.77</c:v>
                </c:pt>
                <c:pt idx="22878">
                  <c:v>1428.78</c:v>
                </c:pt>
                <c:pt idx="22879">
                  <c:v>1428.79</c:v>
                </c:pt>
                <c:pt idx="22880">
                  <c:v>1428.8</c:v>
                </c:pt>
                <c:pt idx="22881">
                  <c:v>1428.81</c:v>
                </c:pt>
                <c:pt idx="22882">
                  <c:v>1428.82</c:v>
                </c:pt>
                <c:pt idx="22883">
                  <c:v>1428.83</c:v>
                </c:pt>
                <c:pt idx="22884">
                  <c:v>1428.84</c:v>
                </c:pt>
                <c:pt idx="22885">
                  <c:v>1428.85</c:v>
                </c:pt>
                <c:pt idx="22886">
                  <c:v>1428.86</c:v>
                </c:pt>
                <c:pt idx="22887">
                  <c:v>1428.87</c:v>
                </c:pt>
                <c:pt idx="22888">
                  <c:v>1428.88</c:v>
                </c:pt>
                <c:pt idx="22889">
                  <c:v>1428.89</c:v>
                </c:pt>
                <c:pt idx="22890">
                  <c:v>1428.9</c:v>
                </c:pt>
                <c:pt idx="22891">
                  <c:v>1428.91</c:v>
                </c:pt>
                <c:pt idx="22892">
                  <c:v>1428.92</c:v>
                </c:pt>
                <c:pt idx="22893">
                  <c:v>1428.93</c:v>
                </c:pt>
                <c:pt idx="22894">
                  <c:v>1428.94</c:v>
                </c:pt>
                <c:pt idx="22895">
                  <c:v>1428.95</c:v>
                </c:pt>
                <c:pt idx="22896">
                  <c:v>1428.96</c:v>
                </c:pt>
                <c:pt idx="22897">
                  <c:v>1428.97</c:v>
                </c:pt>
                <c:pt idx="22898">
                  <c:v>1428.98</c:v>
                </c:pt>
                <c:pt idx="22899">
                  <c:v>1428.99</c:v>
                </c:pt>
                <c:pt idx="22900">
                  <c:v>1429</c:v>
                </c:pt>
                <c:pt idx="22901">
                  <c:v>1429.01</c:v>
                </c:pt>
                <c:pt idx="22902">
                  <c:v>1429.02</c:v>
                </c:pt>
                <c:pt idx="22903">
                  <c:v>1429.03</c:v>
                </c:pt>
                <c:pt idx="22904">
                  <c:v>1429.04</c:v>
                </c:pt>
                <c:pt idx="22905">
                  <c:v>1429.05</c:v>
                </c:pt>
                <c:pt idx="22906">
                  <c:v>1429.06</c:v>
                </c:pt>
                <c:pt idx="22907">
                  <c:v>1429.07</c:v>
                </c:pt>
                <c:pt idx="22908">
                  <c:v>1429.08</c:v>
                </c:pt>
                <c:pt idx="22909">
                  <c:v>1429.09</c:v>
                </c:pt>
                <c:pt idx="22910">
                  <c:v>1429.1</c:v>
                </c:pt>
                <c:pt idx="22911">
                  <c:v>1429.11</c:v>
                </c:pt>
                <c:pt idx="22912">
                  <c:v>1429.12</c:v>
                </c:pt>
                <c:pt idx="22913">
                  <c:v>1429.13</c:v>
                </c:pt>
                <c:pt idx="22914">
                  <c:v>1429.14</c:v>
                </c:pt>
                <c:pt idx="22915">
                  <c:v>1429.15</c:v>
                </c:pt>
                <c:pt idx="22916">
                  <c:v>1429.16</c:v>
                </c:pt>
                <c:pt idx="22917">
                  <c:v>1429.17</c:v>
                </c:pt>
                <c:pt idx="22918">
                  <c:v>1429.18</c:v>
                </c:pt>
                <c:pt idx="22919">
                  <c:v>1429.19</c:v>
                </c:pt>
                <c:pt idx="22920">
                  <c:v>1429.2</c:v>
                </c:pt>
                <c:pt idx="22921">
                  <c:v>1429.21</c:v>
                </c:pt>
                <c:pt idx="22922">
                  <c:v>1429.22</c:v>
                </c:pt>
                <c:pt idx="22923">
                  <c:v>1429.23</c:v>
                </c:pt>
                <c:pt idx="22924">
                  <c:v>1429.24</c:v>
                </c:pt>
                <c:pt idx="22925">
                  <c:v>1429.25</c:v>
                </c:pt>
                <c:pt idx="22926">
                  <c:v>1429.26</c:v>
                </c:pt>
                <c:pt idx="22927">
                  <c:v>1429.27</c:v>
                </c:pt>
                <c:pt idx="22928">
                  <c:v>1429.28</c:v>
                </c:pt>
                <c:pt idx="22929">
                  <c:v>1429.29</c:v>
                </c:pt>
                <c:pt idx="22930">
                  <c:v>1429.3</c:v>
                </c:pt>
                <c:pt idx="22931">
                  <c:v>1429.31</c:v>
                </c:pt>
                <c:pt idx="22932">
                  <c:v>1429.32</c:v>
                </c:pt>
                <c:pt idx="22933">
                  <c:v>1429.33</c:v>
                </c:pt>
                <c:pt idx="22934">
                  <c:v>1429.34</c:v>
                </c:pt>
                <c:pt idx="22935">
                  <c:v>1429.35</c:v>
                </c:pt>
                <c:pt idx="22936">
                  <c:v>1429.36</c:v>
                </c:pt>
                <c:pt idx="22937">
                  <c:v>1429.37</c:v>
                </c:pt>
                <c:pt idx="22938">
                  <c:v>1429.38</c:v>
                </c:pt>
                <c:pt idx="22939">
                  <c:v>1429.39</c:v>
                </c:pt>
                <c:pt idx="22940">
                  <c:v>1429.4</c:v>
                </c:pt>
                <c:pt idx="22941">
                  <c:v>1429.41</c:v>
                </c:pt>
                <c:pt idx="22942">
                  <c:v>1429.42</c:v>
                </c:pt>
                <c:pt idx="22943">
                  <c:v>1429.43</c:v>
                </c:pt>
                <c:pt idx="22944">
                  <c:v>1429.44</c:v>
                </c:pt>
                <c:pt idx="22945">
                  <c:v>1429.45</c:v>
                </c:pt>
                <c:pt idx="22946">
                  <c:v>1429.46</c:v>
                </c:pt>
                <c:pt idx="22947">
                  <c:v>1429.47</c:v>
                </c:pt>
                <c:pt idx="22948">
                  <c:v>1429.48</c:v>
                </c:pt>
                <c:pt idx="22949">
                  <c:v>1429.49</c:v>
                </c:pt>
                <c:pt idx="22950">
                  <c:v>1429.5</c:v>
                </c:pt>
                <c:pt idx="22951">
                  <c:v>1429.51</c:v>
                </c:pt>
                <c:pt idx="22952">
                  <c:v>1429.52</c:v>
                </c:pt>
                <c:pt idx="22953">
                  <c:v>1429.53</c:v>
                </c:pt>
                <c:pt idx="22954">
                  <c:v>1429.54</c:v>
                </c:pt>
                <c:pt idx="22955">
                  <c:v>1429.55</c:v>
                </c:pt>
                <c:pt idx="22956">
                  <c:v>1429.56</c:v>
                </c:pt>
                <c:pt idx="22957">
                  <c:v>1429.57</c:v>
                </c:pt>
                <c:pt idx="22958">
                  <c:v>1429.58</c:v>
                </c:pt>
                <c:pt idx="22959">
                  <c:v>1429.59</c:v>
                </c:pt>
                <c:pt idx="22960">
                  <c:v>1429.6</c:v>
                </c:pt>
                <c:pt idx="22961">
                  <c:v>1429.61</c:v>
                </c:pt>
                <c:pt idx="22962">
                  <c:v>1429.62</c:v>
                </c:pt>
                <c:pt idx="22963">
                  <c:v>1429.63</c:v>
                </c:pt>
                <c:pt idx="22964">
                  <c:v>1429.64</c:v>
                </c:pt>
                <c:pt idx="22965">
                  <c:v>1429.65</c:v>
                </c:pt>
                <c:pt idx="22966">
                  <c:v>1429.66</c:v>
                </c:pt>
                <c:pt idx="22967">
                  <c:v>1429.67</c:v>
                </c:pt>
                <c:pt idx="22968">
                  <c:v>1429.68</c:v>
                </c:pt>
                <c:pt idx="22969">
                  <c:v>1429.69</c:v>
                </c:pt>
                <c:pt idx="22970">
                  <c:v>1429.7</c:v>
                </c:pt>
                <c:pt idx="22971">
                  <c:v>1429.71</c:v>
                </c:pt>
                <c:pt idx="22972">
                  <c:v>1429.72</c:v>
                </c:pt>
                <c:pt idx="22973">
                  <c:v>1429.73</c:v>
                </c:pt>
                <c:pt idx="22974">
                  <c:v>1429.74</c:v>
                </c:pt>
                <c:pt idx="22975">
                  <c:v>1429.75</c:v>
                </c:pt>
                <c:pt idx="22976">
                  <c:v>1429.76</c:v>
                </c:pt>
                <c:pt idx="22977">
                  <c:v>1429.77</c:v>
                </c:pt>
                <c:pt idx="22978">
                  <c:v>1429.78</c:v>
                </c:pt>
                <c:pt idx="22979">
                  <c:v>1429.79</c:v>
                </c:pt>
                <c:pt idx="22980">
                  <c:v>1429.8</c:v>
                </c:pt>
                <c:pt idx="22981">
                  <c:v>1429.81</c:v>
                </c:pt>
                <c:pt idx="22982">
                  <c:v>1429.82</c:v>
                </c:pt>
                <c:pt idx="22983">
                  <c:v>1429.83</c:v>
                </c:pt>
                <c:pt idx="22984">
                  <c:v>1429.84</c:v>
                </c:pt>
                <c:pt idx="22985">
                  <c:v>1429.85</c:v>
                </c:pt>
                <c:pt idx="22986">
                  <c:v>1429.86</c:v>
                </c:pt>
                <c:pt idx="22987">
                  <c:v>1429.87</c:v>
                </c:pt>
                <c:pt idx="22988">
                  <c:v>1429.88</c:v>
                </c:pt>
                <c:pt idx="22989">
                  <c:v>1429.89</c:v>
                </c:pt>
                <c:pt idx="22990">
                  <c:v>1429.9</c:v>
                </c:pt>
                <c:pt idx="22991">
                  <c:v>1429.91</c:v>
                </c:pt>
                <c:pt idx="22992">
                  <c:v>1429.92</c:v>
                </c:pt>
                <c:pt idx="22993">
                  <c:v>1429.93</c:v>
                </c:pt>
                <c:pt idx="22994">
                  <c:v>1429.94</c:v>
                </c:pt>
                <c:pt idx="22995">
                  <c:v>1429.95</c:v>
                </c:pt>
                <c:pt idx="22996">
                  <c:v>1429.96</c:v>
                </c:pt>
                <c:pt idx="22997">
                  <c:v>1429.97</c:v>
                </c:pt>
                <c:pt idx="22998">
                  <c:v>1429.98</c:v>
                </c:pt>
                <c:pt idx="22999">
                  <c:v>1429.99</c:v>
                </c:pt>
                <c:pt idx="23000">
                  <c:v>1430</c:v>
                </c:pt>
                <c:pt idx="23001">
                  <c:v>1430.01</c:v>
                </c:pt>
                <c:pt idx="23002">
                  <c:v>1430.02</c:v>
                </c:pt>
                <c:pt idx="23003">
                  <c:v>1430.03</c:v>
                </c:pt>
                <c:pt idx="23004">
                  <c:v>1430.04</c:v>
                </c:pt>
                <c:pt idx="23005">
                  <c:v>1430.05</c:v>
                </c:pt>
                <c:pt idx="23006">
                  <c:v>1430.06</c:v>
                </c:pt>
                <c:pt idx="23007">
                  <c:v>1430.07</c:v>
                </c:pt>
                <c:pt idx="23008">
                  <c:v>1430.08</c:v>
                </c:pt>
                <c:pt idx="23009">
                  <c:v>1430.09</c:v>
                </c:pt>
                <c:pt idx="23010">
                  <c:v>1430.1</c:v>
                </c:pt>
                <c:pt idx="23011">
                  <c:v>1430.11</c:v>
                </c:pt>
                <c:pt idx="23012">
                  <c:v>1430.12</c:v>
                </c:pt>
                <c:pt idx="23013">
                  <c:v>1430.13</c:v>
                </c:pt>
                <c:pt idx="23014">
                  <c:v>1430.14</c:v>
                </c:pt>
                <c:pt idx="23015">
                  <c:v>1430.15</c:v>
                </c:pt>
                <c:pt idx="23016">
                  <c:v>1430.16</c:v>
                </c:pt>
                <c:pt idx="23017">
                  <c:v>1430.17</c:v>
                </c:pt>
                <c:pt idx="23018">
                  <c:v>1430.18</c:v>
                </c:pt>
                <c:pt idx="23019">
                  <c:v>1430.19</c:v>
                </c:pt>
                <c:pt idx="23020">
                  <c:v>1430.2</c:v>
                </c:pt>
                <c:pt idx="23021">
                  <c:v>1430.21</c:v>
                </c:pt>
                <c:pt idx="23022">
                  <c:v>1430.22</c:v>
                </c:pt>
                <c:pt idx="23023">
                  <c:v>1430.23</c:v>
                </c:pt>
                <c:pt idx="23024">
                  <c:v>1430.24</c:v>
                </c:pt>
                <c:pt idx="23025">
                  <c:v>1430.25</c:v>
                </c:pt>
                <c:pt idx="23026">
                  <c:v>1430.26</c:v>
                </c:pt>
                <c:pt idx="23027">
                  <c:v>1430.27</c:v>
                </c:pt>
                <c:pt idx="23028">
                  <c:v>1430.28</c:v>
                </c:pt>
                <c:pt idx="23029">
                  <c:v>1430.29</c:v>
                </c:pt>
                <c:pt idx="23030">
                  <c:v>1430.3</c:v>
                </c:pt>
                <c:pt idx="23031">
                  <c:v>1430.31</c:v>
                </c:pt>
                <c:pt idx="23032">
                  <c:v>1430.32</c:v>
                </c:pt>
                <c:pt idx="23033">
                  <c:v>1430.33</c:v>
                </c:pt>
                <c:pt idx="23034">
                  <c:v>1430.34</c:v>
                </c:pt>
                <c:pt idx="23035">
                  <c:v>1430.35</c:v>
                </c:pt>
                <c:pt idx="23036">
                  <c:v>1430.36</c:v>
                </c:pt>
                <c:pt idx="23037">
                  <c:v>1430.37</c:v>
                </c:pt>
                <c:pt idx="23038">
                  <c:v>1430.38</c:v>
                </c:pt>
                <c:pt idx="23039">
                  <c:v>1430.39</c:v>
                </c:pt>
                <c:pt idx="23040">
                  <c:v>1430.4</c:v>
                </c:pt>
                <c:pt idx="23041">
                  <c:v>1430.41</c:v>
                </c:pt>
                <c:pt idx="23042">
                  <c:v>1430.42</c:v>
                </c:pt>
                <c:pt idx="23043">
                  <c:v>1430.43</c:v>
                </c:pt>
                <c:pt idx="23044">
                  <c:v>1430.44</c:v>
                </c:pt>
                <c:pt idx="23045">
                  <c:v>1430.45</c:v>
                </c:pt>
                <c:pt idx="23046">
                  <c:v>1430.46</c:v>
                </c:pt>
                <c:pt idx="23047">
                  <c:v>1430.47</c:v>
                </c:pt>
                <c:pt idx="23048">
                  <c:v>1430.48</c:v>
                </c:pt>
                <c:pt idx="23049">
                  <c:v>1430.49</c:v>
                </c:pt>
                <c:pt idx="23050">
                  <c:v>1430.5</c:v>
                </c:pt>
                <c:pt idx="23051">
                  <c:v>1430.51</c:v>
                </c:pt>
                <c:pt idx="23052">
                  <c:v>1430.52</c:v>
                </c:pt>
                <c:pt idx="23053">
                  <c:v>1430.53</c:v>
                </c:pt>
                <c:pt idx="23054">
                  <c:v>1430.54</c:v>
                </c:pt>
                <c:pt idx="23055">
                  <c:v>1430.55</c:v>
                </c:pt>
                <c:pt idx="23056">
                  <c:v>1430.56</c:v>
                </c:pt>
                <c:pt idx="23057">
                  <c:v>1430.57</c:v>
                </c:pt>
                <c:pt idx="23058">
                  <c:v>1430.58</c:v>
                </c:pt>
                <c:pt idx="23059">
                  <c:v>1430.59</c:v>
                </c:pt>
                <c:pt idx="23060">
                  <c:v>1430.6</c:v>
                </c:pt>
                <c:pt idx="23061">
                  <c:v>1430.61</c:v>
                </c:pt>
                <c:pt idx="23062">
                  <c:v>1430.62</c:v>
                </c:pt>
                <c:pt idx="23063">
                  <c:v>1430.63</c:v>
                </c:pt>
                <c:pt idx="23064">
                  <c:v>1430.64</c:v>
                </c:pt>
                <c:pt idx="23065">
                  <c:v>1430.65</c:v>
                </c:pt>
                <c:pt idx="23066">
                  <c:v>1430.66</c:v>
                </c:pt>
                <c:pt idx="23067">
                  <c:v>1430.67</c:v>
                </c:pt>
                <c:pt idx="23068">
                  <c:v>1430.68</c:v>
                </c:pt>
                <c:pt idx="23069">
                  <c:v>1430.69</c:v>
                </c:pt>
                <c:pt idx="23070">
                  <c:v>1430.7</c:v>
                </c:pt>
                <c:pt idx="23071">
                  <c:v>1430.71</c:v>
                </c:pt>
                <c:pt idx="23072">
                  <c:v>1430.72</c:v>
                </c:pt>
                <c:pt idx="23073">
                  <c:v>1430.73</c:v>
                </c:pt>
                <c:pt idx="23074">
                  <c:v>1430.74</c:v>
                </c:pt>
                <c:pt idx="23075">
                  <c:v>1430.75</c:v>
                </c:pt>
                <c:pt idx="23076">
                  <c:v>1430.76</c:v>
                </c:pt>
                <c:pt idx="23077">
                  <c:v>1430.77</c:v>
                </c:pt>
                <c:pt idx="23078">
                  <c:v>1430.78</c:v>
                </c:pt>
                <c:pt idx="23079">
                  <c:v>1430.79</c:v>
                </c:pt>
                <c:pt idx="23080">
                  <c:v>1430.8</c:v>
                </c:pt>
                <c:pt idx="23081">
                  <c:v>1430.81</c:v>
                </c:pt>
                <c:pt idx="23082">
                  <c:v>1430.82</c:v>
                </c:pt>
                <c:pt idx="23083">
                  <c:v>1430.83</c:v>
                </c:pt>
                <c:pt idx="23084">
                  <c:v>1430.84</c:v>
                </c:pt>
                <c:pt idx="23085">
                  <c:v>1430.85</c:v>
                </c:pt>
                <c:pt idx="23086">
                  <c:v>1430.86</c:v>
                </c:pt>
                <c:pt idx="23087">
                  <c:v>1430.87</c:v>
                </c:pt>
                <c:pt idx="23088">
                  <c:v>1430.88</c:v>
                </c:pt>
                <c:pt idx="23089">
                  <c:v>1430.89</c:v>
                </c:pt>
                <c:pt idx="23090">
                  <c:v>1430.9</c:v>
                </c:pt>
                <c:pt idx="23091">
                  <c:v>1430.91</c:v>
                </c:pt>
                <c:pt idx="23092">
                  <c:v>1430.92</c:v>
                </c:pt>
                <c:pt idx="23093">
                  <c:v>1430.93</c:v>
                </c:pt>
                <c:pt idx="23094">
                  <c:v>1430.94</c:v>
                </c:pt>
                <c:pt idx="23095">
                  <c:v>1430.95</c:v>
                </c:pt>
                <c:pt idx="23096">
                  <c:v>1430.96</c:v>
                </c:pt>
                <c:pt idx="23097">
                  <c:v>1430.97</c:v>
                </c:pt>
                <c:pt idx="23098">
                  <c:v>1430.98</c:v>
                </c:pt>
                <c:pt idx="23099">
                  <c:v>1430.99</c:v>
                </c:pt>
                <c:pt idx="23100">
                  <c:v>1431</c:v>
                </c:pt>
                <c:pt idx="23101">
                  <c:v>1431.01</c:v>
                </c:pt>
                <c:pt idx="23102">
                  <c:v>1431.02</c:v>
                </c:pt>
                <c:pt idx="23103">
                  <c:v>1431.03</c:v>
                </c:pt>
                <c:pt idx="23104">
                  <c:v>1431.04</c:v>
                </c:pt>
                <c:pt idx="23105">
                  <c:v>1431.05</c:v>
                </c:pt>
                <c:pt idx="23106">
                  <c:v>1431.06</c:v>
                </c:pt>
                <c:pt idx="23107">
                  <c:v>1431.07</c:v>
                </c:pt>
                <c:pt idx="23108">
                  <c:v>1431.08</c:v>
                </c:pt>
                <c:pt idx="23109">
                  <c:v>1431.09</c:v>
                </c:pt>
                <c:pt idx="23110">
                  <c:v>1431.1</c:v>
                </c:pt>
                <c:pt idx="23111">
                  <c:v>1431.11</c:v>
                </c:pt>
                <c:pt idx="23112">
                  <c:v>1431.12</c:v>
                </c:pt>
                <c:pt idx="23113">
                  <c:v>1431.13</c:v>
                </c:pt>
                <c:pt idx="23114">
                  <c:v>1431.14</c:v>
                </c:pt>
                <c:pt idx="23115">
                  <c:v>1431.15</c:v>
                </c:pt>
                <c:pt idx="23116">
                  <c:v>1431.16</c:v>
                </c:pt>
                <c:pt idx="23117">
                  <c:v>1431.17</c:v>
                </c:pt>
                <c:pt idx="23118">
                  <c:v>1431.18</c:v>
                </c:pt>
                <c:pt idx="23119">
                  <c:v>1431.19</c:v>
                </c:pt>
                <c:pt idx="23120">
                  <c:v>1431.2</c:v>
                </c:pt>
                <c:pt idx="23121">
                  <c:v>1431.21</c:v>
                </c:pt>
                <c:pt idx="23122">
                  <c:v>1431.22</c:v>
                </c:pt>
                <c:pt idx="23123">
                  <c:v>1431.23</c:v>
                </c:pt>
                <c:pt idx="23124">
                  <c:v>1431.24</c:v>
                </c:pt>
                <c:pt idx="23125">
                  <c:v>1431.25</c:v>
                </c:pt>
                <c:pt idx="23126">
                  <c:v>1431.26</c:v>
                </c:pt>
                <c:pt idx="23127">
                  <c:v>1431.27</c:v>
                </c:pt>
                <c:pt idx="23128">
                  <c:v>1431.28</c:v>
                </c:pt>
                <c:pt idx="23129">
                  <c:v>1431.29</c:v>
                </c:pt>
                <c:pt idx="23130">
                  <c:v>1431.3</c:v>
                </c:pt>
                <c:pt idx="23131">
                  <c:v>1431.31</c:v>
                </c:pt>
                <c:pt idx="23132">
                  <c:v>1431.32</c:v>
                </c:pt>
                <c:pt idx="23133">
                  <c:v>1431.33</c:v>
                </c:pt>
                <c:pt idx="23134">
                  <c:v>1431.34</c:v>
                </c:pt>
                <c:pt idx="23135">
                  <c:v>1431.35</c:v>
                </c:pt>
                <c:pt idx="23136">
                  <c:v>1431.36</c:v>
                </c:pt>
                <c:pt idx="23137">
                  <c:v>1431.37</c:v>
                </c:pt>
                <c:pt idx="23138">
                  <c:v>1431.38</c:v>
                </c:pt>
                <c:pt idx="23139">
                  <c:v>1431.39</c:v>
                </c:pt>
                <c:pt idx="23140">
                  <c:v>1431.4</c:v>
                </c:pt>
                <c:pt idx="23141">
                  <c:v>1431.41</c:v>
                </c:pt>
                <c:pt idx="23142">
                  <c:v>1431.42</c:v>
                </c:pt>
                <c:pt idx="23143">
                  <c:v>1431.43</c:v>
                </c:pt>
                <c:pt idx="23144">
                  <c:v>1431.44</c:v>
                </c:pt>
                <c:pt idx="23145">
                  <c:v>1431.45</c:v>
                </c:pt>
                <c:pt idx="23146">
                  <c:v>1431.46</c:v>
                </c:pt>
                <c:pt idx="23147">
                  <c:v>1431.47</c:v>
                </c:pt>
                <c:pt idx="23148">
                  <c:v>1431.48</c:v>
                </c:pt>
                <c:pt idx="23149">
                  <c:v>1431.49</c:v>
                </c:pt>
                <c:pt idx="23150">
                  <c:v>1431.5</c:v>
                </c:pt>
                <c:pt idx="23151">
                  <c:v>1431.51</c:v>
                </c:pt>
                <c:pt idx="23152">
                  <c:v>1431.52</c:v>
                </c:pt>
                <c:pt idx="23153">
                  <c:v>1431.53</c:v>
                </c:pt>
                <c:pt idx="23154">
                  <c:v>1431.54</c:v>
                </c:pt>
                <c:pt idx="23155">
                  <c:v>1431.55</c:v>
                </c:pt>
                <c:pt idx="23156">
                  <c:v>1431.56</c:v>
                </c:pt>
                <c:pt idx="23157">
                  <c:v>1431.57</c:v>
                </c:pt>
                <c:pt idx="23158">
                  <c:v>1431.58</c:v>
                </c:pt>
                <c:pt idx="23159">
                  <c:v>1431.59</c:v>
                </c:pt>
                <c:pt idx="23160">
                  <c:v>1431.6</c:v>
                </c:pt>
                <c:pt idx="23161">
                  <c:v>1431.61</c:v>
                </c:pt>
                <c:pt idx="23162">
                  <c:v>1431.62</c:v>
                </c:pt>
                <c:pt idx="23163">
                  <c:v>1431.63</c:v>
                </c:pt>
                <c:pt idx="23164">
                  <c:v>1431.64</c:v>
                </c:pt>
                <c:pt idx="23165">
                  <c:v>1431.65</c:v>
                </c:pt>
                <c:pt idx="23166">
                  <c:v>1431.66</c:v>
                </c:pt>
                <c:pt idx="23167">
                  <c:v>1431.67</c:v>
                </c:pt>
                <c:pt idx="23168">
                  <c:v>1431.68</c:v>
                </c:pt>
                <c:pt idx="23169">
                  <c:v>1431.69</c:v>
                </c:pt>
                <c:pt idx="23170">
                  <c:v>1431.7</c:v>
                </c:pt>
                <c:pt idx="23171">
                  <c:v>1431.71</c:v>
                </c:pt>
                <c:pt idx="23172">
                  <c:v>1431.72</c:v>
                </c:pt>
                <c:pt idx="23173">
                  <c:v>1431.73</c:v>
                </c:pt>
                <c:pt idx="23174">
                  <c:v>1431.74</c:v>
                </c:pt>
                <c:pt idx="23175">
                  <c:v>1431.75</c:v>
                </c:pt>
                <c:pt idx="23176">
                  <c:v>1431.76</c:v>
                </c:pt>
                <c:pt idx="23177">
                  <c:v>1431.77</c:v>
                </c:pt>
                <c:pt idx="23178">
                  <c:v>1431.78</c:v>
                </c:pt>
                <c:pt idx="23179">
                  <c:v>1431.79</c:v>
                </c:pt>
                <c:pt idx="23180">
                  <c:v>1431.8</c:v>
                </c:pt>
                <c:pt idx="23181">
                  <c:v>1431.81</c:v>
                </c:pt>
                <c:pt idx="23182">
                  <c:v>1431.82</c:v>
                </c:pt>
                <c:pt idx="23183">
                  <c:v>1431.83</c:v>
                </c:pt>
                <c:pt idx="23184">
                  <c:v>1431.84</c:v>
                </c:pt>
                <c:pt idx="23185">
                  <c:v>1431.85</c:v>
                </c:pt>
                <c:pt idx="23186">
                  <c:v>1431.86</c:v>
                </c:pt>
                <c:pt idx="23187">
                  <c:v>1431.87</c:v>
                </c:pt>
                <c:pt idx="23188">
                  <c:v>1431.88</c:v>
                </c:pt>
                <c:pt idx="23189">
                  <c:v>1431.89</c:v>
                </c:pt>
                <c:pt idx="23190">
                  <c:v>1431.9</c:v>
                </c:pt>
                <c:pt idx="23191">
                  <c:v>1431.91</c:v>
                </c:pt>
                <c:pt idx="23192">
                  <c:v>1431.92</c:v>
                </c:pt>
                <c:pt idx="23193">
                  <c:v>1431.93</c:v>
                </c:pt>
                <c:pt idx="23194">
                  <c:v>1431.94</c:v>
                </c:pt>
                <c:pt idx="23195">
                  <c:v>1431.95</c:v>
                </c:pt>
                <c:pt idx="23196">
                  <c:v>1431.96</c:v>
                </c:pt>
                <c:pt idx="23197">
                  <c:v>1431.97</c:v>
                </c:pt>
                <c:pt idx="23198">
                  <c:v>1431.98</c:v>
                </c:pt>
                <c:pt idx="23199">
                  <c:v>1431.99</c:v>
                </c:pt>
                <c:pt idx="23200">
                  <c:v>1432</c:v>
                </c:pt>
                <c:pt idx="23201">
                  <c:v>1432.01</c:v>
                </c:pt>
                <c:pt idx="23202">
                  <c:v>1432.02</c:v>
                </c:pt>
                <c:pt idx="23203">
                  <c:v>1432.03</c:v>
                </c:pt>
                <c:pt idx="23204">
                  <c:v>1432.04</c:v>
                </c:pt>
                <c:pt idx="23205">
                  <c:v>1432.05</c:v>
                </c:pt>
                <c:pt idx="23206">
                  <c:v>1432.06</c:v>
                </c:pt>
                <c:pt idx="23207">
                  <c:v>1432.07</c:v>
                </c:pt>
                <c:pt idx="23208">
                  <c:v>1432.08</c:v>
                </c:pt>
                <c:pt idx="23209">
                  <c:v>1432.09</c:v>
                </c:pt>
                <c:pt idx="23210">
                  <c:v>1432.1</c:v>
                </c:pt>
                <c:pt idx="23211">
                  <c:v>1432.11</c:v>
                </c:pt>
                <c:pt idx="23212">
                  <c:v>1432.12</c:v>
                </c:pt>
                <c:pt idx="23213">
                  <c:v>1432.13</c:v>
                </c:pt>
                <c:pt idx="23214">
                  <c:v>1432.14</c:v>
                </c:pt>
                <c:pt idx="23215">
                  <c:v>1432.15</c:v>
                </c:pt>
                <c:pt idx="23216">
                  <c:v>1432.16</c:v>
                </c:pt>
                <c:pt idx="23217">
                  <c:v>1432.17</c:v>
                </c:pt>
                <c:pt idx="23218">
                  <c:v>1432.18</c:v>
                </c:pt>
                <c:pt idx="23219">
                  <c:v>1432.19</c:v>
                </c:pt>
                <c:pt idx="23220">
                  <c:v>1432.2</c:v>
                </c:pt>
                <c:pt idx="23221">
                  <c:v>1432.21</c:v>
                </c:pt>
                <c:pt idx="23222">
                  <c:v>1432.22</c:v>
                </c:pt>
                <c:pt idx="23223">
                  <c:v>1432.23</c:v>
                </c:pt>
                <c:pt idx="23224">
                  <c:v>1432.24</c:v>
                </c:pt>
                <c:pt idx="23225">
                  <c:v>1432.25</c:v>
                </c:pt>
                <c:pt idx="23226">
                  <c:v>1432.26</c:v>
                </c:pt>
                <c:pt idx="23227">
                  <c:v>1432.27</c:v>
                </c:pt>
                <c:pt idx="23228">
                  <c:v>1432.28</c:v>
                </c:pt>
                <c:pt idx="23229">
                  <c:v>1432.29</c:v>
                </c:pt>
                <c:pt idx="23230">
                  <c:v>1432.3</c:v>
                </c:pt>
                <c:pt idx="23231">
                  <c:v>1432.31</c:v>
                </c:pt>
                <c:pt idx="23232">
                  <c:v>1432.32</c:v>
                </c:pt>
                <c:pt idx="23233">
                  <c:v>1432.33</c:v>
                </c:pt>
                <c:pt idx="23234">
                  <c:v>1432.34</c:v>
                </c:pt>
                <c:pt idx="23235">
                  <c:v>1432.35</c:v>
                </c:pt>
                <c:pt idx="23236">
                  <c:v>1432.36</c:v>
                </c:pt>
                <c:pt idx="23237">
                  <c:v>1432.37</c:v>
                </c:pt>
                <c:pt idx="23238">
                  <c:v>1432.38</c:v>
                </c:pt>
                <c:pt idx="23239">
                  <c:v>1432.39</c:v>
                </c:pt>
                <c:pt idx="23240">
                  <c:v>1432.4</c:v>
                </c:pt>
                <c:pt idx="23241">
                  <c:v>1432.41</c:v>
                </c:pt>
                <c:pt idx="23242">
                  <c:v>1432.42</c:v>
                </c:pt>
                <c:pt idx="23243">
                  <c:v>1432.43</c:v>
                </c:pt>
                <c:pt idx="23244">
                  <c:v>1432.44</c:v>
                </c:pt>
                <c:pt idx="23245">
                  <c:v>1432.45</c:v>
                </c:pt>
                <c:pt idx="23246">
                  <c:v>1432.46</c:v>
                </c:pt>
                <c:pt idx="23247">
                  <c:v>1432.47</c:v>
                </c:pt>
                <c:pt idx="23248">
                  <c:v>1432.48</c:v>
                </c:pt>
                <c:pt idx="23249">
                  <c:v>1432.49</c:v>
                </c:pt>
                <c:pt idx="23250">
                  <c:v>1432.5</c:v>
                </c:pt>
                <c:pt idx="23251">
                  <c:v>1432.51</c:v>
                </c:pt>
                <c:pt idx="23252">
                  <c:v>1432.52</c:v>
                </c:pt>
                <c:pt idx="23253">
                  <c:v>1432.53</c:v>
                </c:pt>
                <c:pt idx="23254">
                  <c:v>1432.54</c:v>
                </c:pt>
                <c:pt idx="23255">
                  <c:v>1432.55</c:v>
                </c:pt>
                <c:pt idx="23256">
                  <c:v>1432.56</c:v>
                </c:pt>
                <c:pt idx="23257">
                  <c:v>1432.57</c:v>
                </c:pt>
                <c:pt idx="23258">
                  <c:v>1432.58</c:v>
                </c:pt>
                <c:pt idx="23259">
                  <c:v>1432.59</c:v>
                </c:pt>
                <c:pt idx="23260">
                  <c:v>1432.6</c:v>
                </c:pt>
                <c:pt idx="23261">
                  <c:v>1432.61</c:v>
                </c:pt>
                <c:pt idx="23262">
                  <c:v>1432.62</c:v>
                </c:pt>
                <c:pt idx="23263">
                  <c:v>1432.63</c:v>
                </c:pt>
                <c:pt idx="23264">
                  <c:v>1432.64</c:v>
                </c:pt>
                <c:pt idx="23265">
                  <c:v>1432.65</c:v>
                </c:pt>
                <c:pt idx="23266">
                  <c:v>1432.66</c:v>
                </c:pt>
                <c:pt idx="23267">
                  <c:v>1432.67</c:v>
                </c:pt>
                <c:pt idx="23268">
                  <c:v>1432.68</c:v>
                </c:pt>
                <c:pt idx="23269">
                  <c:v>1432.69</c:v>
                </c:pt>
                <c:pt idx="23270">
                  <c:v>1432.7</c:v>
                </c:pt>
                <c:pt idx="23271">
                  <c:v>1432.71</c:v>
                </c:pt>
                <c:pt idx="23272">
                  <c:v>1432.72</c:v>
                </c:pt>
                <c:pt idx="23273">
                  <c:v>1432.73</c:v>
                </c:pt>
                <c:pt idx="23274">
                  <c:v>1432.74</c:v>
                </c:pt>
                <c:pt idx="23275">
                  <c:v>1432.75</c:v>
                </c:pt>
                <c:pt idx="23276">
                  <c:v>1432.76</c:v>
                </c:pt>
                <c:pt idx="23277">
                  <c:v>1432.77</c:v>
                </c:pt>
                <c:pt idx="23278">
                  <c:v>1432.78</c:v>
                </c:pt>
                <c:pt idx="23279">
                  <c:v>1432.79</c:v>
                </c:pt>
                <c:pt idx="23280">
                  <c:v>1432.8</c:v>
                </c:pt>
                <c:pt idx="23281">
                  <c:v>1432.81</c:v>
                </c:pt>
                <c:pt idx="23282">
                  <c:v>1432.82</c:v>
                </c:pt>
                <c:pt idx="23283">
                  <c:v>1432.83</c:v>
                </c:pt>
                <c:pt idx="23284">
                  <c:v>1432.84</c:v>
                </c:pt>
                <c:pt idx="23285">
                  <c:v>1432.85</c:v>
                </c:pt>
                <c:pt idx="23286">
                  <c:v>1432.86</c:v>
                </c:pt>
                <c:pt idx="23287">
                  <c:v>1432.87</c:v>
                </c:pt>
                <c:pt idx="23288">
                  <c:v>1432.88</c:v>
                </c:pt>
                <c:pt idx="23289">
                  <c:v>1432.89</c:v>
                </c:pt>
                <c:pt idx="23290">
                  <c:v>1432.9</c:v>
                </c:pt>
                <c:pt idx="23291">
                  <c:v>1432.91</c:v>
                </c:pt>
                <c:pt idx="23292">
                  <c:v>1432.92</c:v>
                </c:pt>
                <c:pt idx="23293">
                  <c:v>1432.93</c:v>
                </c:pt>
                <c:pt idx="23294">
                  <c:v>1432.94</c:v>
                </c:pt>
                <c:pt idx="23295">
                  <c:v>1432.95</c:v>
                </c:pt>
                <c:pt idx="23296">
                  <c:v>1432.96</c:v>
                </c:pt>
                <c:pt idx="23297">
                  <c:v>1432.97</c:v>
                </c:pt>
                <c:pt idx="23298">
                  <c:v>1432.98</c:v>
                </c:pt>
                <c:pt idx="23299">
                  <c:v>1432.99</c:v>
                </c:pt>
                <c:pt idx="23300">
                  <c:v>1433</c:v>
                </c:pt>
                <c:pt idx="23301">
                  <c:v>1433.01</c:v>
                </c:pt>
                <c:pt idx="23302">
                  <c:v>1433.02</c:v>
                </c:pt>
                <c:pt idx="23303">
                  <c:v>1433.03</c:v>
                </c:pt>
                <c:pt idx="23304">
                  <c:v>1433.04</c:v>
                </c:pt>
                <c:pt idx="23305">
                  <c:v>1433.05</c:v>
                </c:pt>
                <c:pt idx="23306">
                  <c:v>1433.06</c:v>
                </c:pt>
                <c:pt idx="23307">
                  <c:v>1433.07</c:v>
                </c:pt>
                <c:pt idx="23308">
                  <c:v>1433.08</c:v>
                </c:pt>
                <c:pt idx="23309">
                  <c:v>1433.09</c:v>
                </c:pt>
                <c:pt idx="23310">
                  <c:v>1433.1</c:v>
                </c:pt>
                <c:pt idx="23311">
                  <c:v>1433.11</c:v>
                </c:pt>
                <c:pt idx="23312">
                  <c:v>1433.12</c:v>
                </c:pt>
                <c:pt idx="23313">
                  <c:v>1433.13</c:v>
                </c:pt>
                <c:pt idx="23314">
                  <c:v>1433.14</c:v>
                </c:pt>
                <c:pt idx="23315">
                  <c:v>1433.15</c:v>
                </c:pt>
                <c:pt idx="23316">
                  <c:v>1433.16</c:v>
                </c:pt>
                <c:pt idx="23317">
                  <c:v>1433.17</c:v>
                </c:pt>
                <c:pt idx="23318">
                  <c:v>1433.18</c:v>
                </c:pt>
                <c:pt idx="23319">
                  <c:v>1433.19</c:v>
                </c:pt>
                <c:pt idx="23320">
                  <c:v>1433.2</c:v>
                </c:pt>
                <c:pt idx="23321">
                  <c:v>1433.21</c:v>
                </c:pt>
                <c:pt idx="23322">
                  <c:v>1433.22</c:v>
                </c:pt>
                <c:pt idx="23323">
                  <c:v>1433.23</c:v>
                </c:pt>
                <c:pt idx="23324">
                  <c:v>1433.24</c:v>
                </c:pt>
                <c:pt idx="23325">
                  <c:v>1433.25</c:v>
                </c:pt>
                <c:pt idx="23326">
                  <c:v>1433.26</c:v>
                </c:pt>
                <c:pt idx="23327">
                  <c:v>1433.27</c:v>
                </c:pt>
                <c:pt idx="23328">
                  <c:v>1433.28</c:v>
                </c:pt>
                <c:pt idx="23329">
                  <c:v>1433.29</c:v>
                </c:pt>
                <c:pt idx="23330">
                  <c:v>1433.3</c:v>
                </c:pt>
                <c:pt idx="23331">
                  <c:v>1433.31</c:v>
                </c:pt>
                <c:pt idx="23332">
                  <c:v>1433.32</c:v>
                </c:pt>
                <c:pt idx="23333">
                  <c:v>1433.33</c:v>
                </c:pt>
                <c:pt idx="23334">
                  <c:v>1433.34</c:v>
                </c:pt>
                <c:pt idx="23335">
                  <c:v>1433.35</c:v>
                </c:pt>
                <c:pt idx="23336">
                  <c:v>1433.36</c:v>
                </c:pt>
                <c:pt idx="23337">
                  <c:v>1433.37</c:v>
                </c:pt>
                <c:pt idx="23338">
                  <c:v>1433.38</c:v>
                </c:pt>
                <c:pt idx="23339">
                  <c:v>1433.39</c:v>
                </c:pt>
                <c:pt idx="23340">
                  <c:v>1433.4</c:v>
                </c:pt>
                <c:pt idx="23341">
                  <c:v>1433.41</c:v>
                </c:pt>
                <c:pt idx="23342">
                  <c:v>1433.42</c:v>
                </c:pt>
                <c:pt idx="23343">
                  <c:v>1433.43</c:v>
                </c:pt>
                <c:pt idx="23344">
                  <c:v>1433.44</c:v>
                </c:pt>
                <c:pt idx="23345">
                  <c:v>1433.45</c:v>
                </c:pt>
                <c:pt idx="23346">
                  <c:v>1433.46</c:v>
                </c:pt>
                <c:pt idx="23347">
                  <c:v>1433.47</c:v>
                </c:pt>
                <c:pt idx="23348">
                  <c:v>1433.48</c:v>
                </c:pt>
                <c:pt idx="23349">
                  <c:v>1433.49</c:v>
                </c:pt>
                <c:pt idx="23350">
                  <c:v>1433.5</c:v>
                </c:pt>
                <c:pt idx="23351">
                  <c:v>1433.51</c:v>
                </c:pt>
                <c:pt idx="23352">
                  <c:v>1433.52</c:v>
                </c:pt>
                <c:pt idx="23353">
                  <c:v>1433.53</c:v>
                </c:pt>
                <c:pt idx="23354">
                  <c:v>1433.54</c:v>
                </c:pt>
                <c:pt idx="23355">
                  <c:v>1433.55</c:v>
                </c:pt>
                <c:pt idx="23356">
                  <c:v>1433.56</c:v>
                </c:pt>
                <c:pt idx="23357">
                  <c:v>1433.57</c:v>
                </c:pt>
                <c:pt idx="23358">
                  <c:v>1433.58</c:v>
                </c:pt>
                <c:pt idx="23359">
                  <c:v>1433.59</c:v>
                </c:pt>
                <c:pt idx="23360">
                  <c:v>1433.6</c:v>
                </c:pt>
                <c:pt idx="23361">
                  <c:v>1433.61</c:v>
                </c:pt>
                <c:pt idx="23362">
                  <c:v>1433.62</c:v>
                </c:pt>
                <c:pt idx="23363">
                  <c:v>1433.63</c:v>
                </c:pt>
                <c:pt idx="23364">
                  <c:v>1433.64</c:v>
                </c:pt>
                <c:pt idx="23365">
                  <c:v>1433.65</c:v>
                </c:pt>
                <c:pt idx="23366">
                  <c:v>1433.66</c:v>
                </c:pt>
                <c:pt idx="23367">
                  <c:v>1433.67</c:v>
                </c:pt>
                <c:pt idx="23368">
                  <c:v>1433.68</c:v>
                </c:pt>
                <c:pt idx="23369">
                  <c:v>1433.69</c:v>
                </c:pt>
                <c:pt idx="23370">
                  <c:v>1433.7</c:v>
                </c:pt>
                <c:pt idx="23371">
                  <c:v>1433.71</c:v>
                </c:pt>
                <c:pt idx="23372">
                  <c:v>1433.72</c:v>
                </c:pt>
                <c:pt idx="23373">
                  <c:v>1433.73</c:v>
                </c:pt>
                <c:pt idx="23374">
                  <c:v>1433.74</c:v>
                </c:pt>
                <c:pt idx="23375">
                  <c:v>1433.75</c:v>
                </c:pt>
                <c:pt idx="23376">
                  <c:v>1433.76</c:v>
                </c:pt>
                <c:pt idx="23377">
                  <c:v>1433.77</c:v>
                </c:pt>
                <c:pt idx="23378">
                  <c:v>1433.78</c:v>
                </c:pt>
                <c:pt idx="23379">
                  <c:v>1433.79</c:v>
                </c:pt>
                <c:pt idx="23380">
                  <c:v>1433.8</c:v>
                </c:pt>
                <c:pt idx="23381">
                  <c:v>1433.81</c:v>
                </c:pt>
                <c:pt idx="23382">
                  <c:v>1433.82</c:v>
                </c:pt>
                <c:pt idx="23383">
                  <c:v>1433.83</c:v>
                </c:pt>
                <c:pt idx="23384">
                  <c:v>1433.84</c:v>
                </c:pt>
                <c:pt idx="23385">
                  <c:v>1433.85</c:v>
                </c:pt>
                <c:pt idx="23386">
                  <c:v>1433.86</c:v>
                </c:pt>
                <c:pt idx="23387">
                  <c:v>1433.87</c:v>
                </c:pt>
                <c:pt idx="23388">
                  <c:v>1433.88</c:v>
                </c:pt>
                <c:pt idx="23389">
                  <c:v>1433.89</c:v>
                </c:pt>
                <c:pt idx="23390">
                  <c:v>1433.9</c:v>
                </c:pt>
                <c:pt idx="23391">
                  <c:v>1433.91</c:v>
                </c:pt>
                <c:pt idx="23392">
                  <c:v>1433.92</c:v>
                </c:pt>
                <c:pt idx="23393">
                  <c:v>1433.93</c:v>
                </c:pt>
                <c:pt idx="23394">
                  <c:v>1433.94</c:v>
                </c:pt>
                <c:pt idx="23395">
                  <c:v>1433.95</c:v>
                </c:pt>
                <c:pt idx="23396">
                  <c:v>1433.96</c:v>
                </c:pt>
                <c:pt idx="23397">
                  <c:v>1433.97</c:v>
                </c:pt>
                <c:pt idx="23398">
                  <c:v>1433.98</c:v>
                </c:pt>
                <c:pt idx="23399">
                  <c:v>1433.99</c:v>
                </c:pt>
                <c:pt idx="23400">
                  <c:v>1434</c:v>
                </c:pt>
                <c:pt idx="23401">
                  <c:v>1434.01</c:v>
                </c:pt>
                <c:pt idx="23402">
                  <c:v>1434.02</c:v>
                </c:pt>
                <c:pt idx="23403">
                  <c:v>1434.03</c:v>
                </c:pt>
                <c:pt idx="23404">
                  <c:v>1434.04</c:v>
                </c:pt>
                <c:pt idx="23405">
                  <c:v>1434.05</c:v>
                </c:pt>
                <c:pt idx="23406">
                  <c:v>1434.06</c:v>
                </c:pt>
                <c:pt idx="23407">
                  <c:v>1434.07</c:v>
                </c:pt>
                <c:pt idx="23408">
                  <c:v>1434.08</c:v>
                </c:pt>
                <c:pt idx="23409">
                  <c:v>1434.09</c:v>
                </c:pt>
                <c:pt idx="23410">
                  <c:v>1434.1</c:v>
                </c:pt>
                <c:pt idx="23411">
                  <c:v>1434.11</c:v>
                </c:pt>
                <c:pt idx="23412">
                  <c:v>1434.12</c:v>
                </c:pt>
                <c:pt idx="23413">
                  <c:v>1434.13</c:v>
                </c:pt>
                <c:pt idx="23414">
                  <c:v>1434.14</c:v>
                </c:pt>
                <c:pt idx="23415">
                  <c:v>1434.15</c:v>
                </c:pt>
                <c:pt idx="23416">
                  <c:v>1434.16</c:v>
                </c:pt>
                <c:pt idx="23417">
                  <c:v>1434.17</c:v>
                </c:pt>
                <c:pt idx="23418">
                  <c:v>1434.18</c:v>
                </c:pt>
                <c:pt idx="23419">
                  <c:v>1434.19</c:v>
                </c:pt>
                <c:pt idx="23420">
                  <c:v>1434.2</c:v>
                </c:pt>
                <c:pt idx="23421">
                  <c:v>1434.21</c:v>
                </c:pt>
                <c:pt idx="23422">
                  <c:v>1434.22</c:v>
                </c:pt>
                <c:pt idx="23423">
                  <c:v>1434.23</c:v>
                </c:pt>
                <c:pt idx="23424">
                  <c:v>1434.24</c:v>
                </c:pt>
                <c:pt idx="23425">
                  <c:v>1434.25</c:v>
                </c:pt>
                <c:pt idx="23426">
                  <c:v>1434.26</c:v>
                </c:pt>
                <c:pt idx="23427">
                  <c:v>1434.27</c:v>
                </c:pt>
                <c:pt idx="23428">
                  <c:v>1434.28</c:v>
                </c:pt>
                <c:pt idx="23429">
                  <c:v>1434.29</c:v>
                </c:pt>
                <c:pt idx="23430">
                  <c:v>1434.3</c:v>
                </c:pt>
                <c:pt idx="23431">
                  <c:v>1434.31</c:v>
                </c:pt>
                <c:pt idx="23432">
                  <c:v>1434.32</c:v>
                </c:pt>
                <c:pt idx="23433">
                  <c:v>1434.33</c:v>
                </c:pt>
                <c:pt idx="23434">
                  <c:v>1434.34</c:v>
                </c:pt>
                <c:pt idx="23435">
                  <c:v>1434.35</c:v>
                </c:pt>
                <c:pt idx="23436">
                  <c:v>1434.36</c:v>
                </c:pt>
                <c:pt idx="23437">
                  <c:v>1434.37</c:v>
                </c:pt>
                <c:pt idx="23438">
                  <c:v>1434.38</c:v>
                </c:pt>
                <c:pt idx="23439">
                  <c:v>1434.39</c:v>
                </c:pt>
                <c:pt idx="23440">
                  <c:v>1434.4</c:v>
                </c:pt>
                <c:pt idx="23441">
                  <c:v>1434.41</c:v>
                </c:pt>
                <c:pt idx="23442">
                  <c:v>1434.42</c:v>
                </c:pt>
                <c:pt idx="23443">
                  <c:v>1434.43</c:v>
                </c:pt>
                <c:pt idx="23444">
                  <c:v>1434.44</c:v>
                </c:pt>
                <c:pt idx="23445">
                  <c:v>1434.45</c:v>
                </c:pt>
                <c:pt idx="23446">
                  <c:v>1434.46</c:v>
                </c:pt>
                <c:pt idx="23447">
                  <c:v>1434.47</c:v>
                </c:pt>
                <c:pt idx="23448">
                  <c:v>1434.48</c:v>
                </c:pt>
                <c:pt idx="23449">
                  <c:v>1434.49</c:v>
                </c:pt>
                <c:pt idx="23450">
                  <c:v>1434.5</c:v>
                </c:pt>
                <c:pt idx="23451">
                  <c:v>1434.51</c:v>
                </c:pt>
                <c:pt idx="23452">
                  <c:v>1434.52</c:v>
                </c:pt>
                <c:pt idx="23453">
                  <c:v>1434.53</c:v>
                </c:pt>
                <c:pt idx="23454">
                  <c:v>1434.54</c:v>
                </c:pt>
                <c:pt idx="23455">
                  <c:v>1434.55</c:v>
                </c:pt>
                <c:pt idx="23456">
                  <c:v>1434.56</c:v>
                </c:pt>
                <c:pt idx="23457">
                  <c:v>1434.57</c:v>
                </c:pt>
                <c:pt idx="23458">
                  <c:v>1434.58</c:v>
                </c:pt>
                <c:pt idx="23459">
                  <c:v>1434.59</c:v>
                </c:pt>
                <c:pt idx="23460">
                  <c:v>1434.6</c:v>
                </c:pt>
                <c:pt idx="23461">
                  <c:v>1434.61</c:v>
                </c:pt>
                <c:pt idx="23462">
                  <c:v>1434.62</c:v>
                </c:pt>
                <c:pt idx="23463">
                  <c:v>1434.63</c:v>
                </c:pt>
                <c:pt idx="23464">
                  <c:v>1434.64</c:v>
                </c:pt>
                <c:pt idx="23465">
                  <c:v>1434.65</c:v>
                </c:pt>
                <c:pt idx="23466">
                  <c:v>1434.66</c:v>
                </c:pt>
                <c:pt idx="23467">
                  <c:v>1434.67</c:v>
                </c:pt>
                <c:pt idx="23468">
                  <c:v>1434.68</c:v>
                </c:pt>
                <c:pt idx="23469">
                  <c:v>1434.69</c:v>
                </c:pt>
                <c:pt idx="23470">
                  <c:v>1434.7</c:v>
                </c:pt>
                <c:pt idx="23471">
                  <c:v>1434.71</c:v>
                </c:pt>
                <c:pt idx="23472">
                  <c:v>1434.72</c:v>
                </c:pt>
                <c:pt idx="23473">
                  <c:v>1434.73</c:v>
                </c:pt>
                <c:pt idx="23474">
                  <c:v>1434.74</c:v>
                </c:pt>
                <c:pt idx="23475">
                  <c:v>1434.75</c:v>
                </c:pt>
                <c:pt idx="23476">
                  <c:v>1434.76</c:v>
                </c:pt>
                <c:pt idx="23477">
                  <c:v>1434.77</c:v>
                </c:pt>
                <c:pt idx="23478">
                  <c:v>1434.78</c:v>
                </c:pt>
                <c:pt idx="23479">
                  <c:v>1434.79</c:v>
                </c:pt>
                <c:pt idx="23480">
                  <c:v>1434.8</c:v>
                </c:pt>
                <c:pt idx="23481">
                  <c:v>1434.81</c:v>
                </c:pt>
                <c:pt idx="23482">
                  <c:v>1434.82</c:v>
                </c:pt>
                <c:pt idx="23483">
                  <c:v>1434.83</c:v>
                </c:pt>
                <c:pt idx="23484">
                  <c:v>1434.84</c:v>
                </c:pt>
                <c:pt idx="23485">
                  <c:v>1434.85</c:v>
                </c:pt>
                <c:pt idx="23486">
                  <c:v>1434.86</c:v>
                </c:pt>
                <c:pt idx="23487">
                  <c:v>1434.87</c:v>
                </c:pt>
                <c:pt idx="23488">
                  <c:v>1434.88</c:v>
                </c:pt>
                <c:pt idx="23489">
                  <c:v>1434.89</c:v>
                </c:pt>
                <c:pt idx="23490">
                  <c:v>1434.9</c:v>
                </c:pt>
                <c:pt idx="23491">
                  <c:v>1434.91</c:v>
                </c:pt>
                <c:pt idx="23492">
                  <c:v>1434.92</c:v>
                </c:pt>
                <c:pt idx="23493">
                  <c:v>1434.93</c:v>
                </c:pt>
                <c:pt idx="23494">
                  <c:v>1434.94</c:v>
                </c:pt>
                <c:pt idx="23495">
                  <c:v>1434.95</c:v>
                </c:pt>
                <c:pt idx="23496">
                  <c:v>1434.96</c:v>
                </c:pt>
                <c:pt idx="23497">
                  <c:v>1434.97</c:v>
                </c:pt>
                <c:pt idx="23498">
                  <c:v>1434.98</c:v>
                </c:pt>
                <c:pt idx="23499">
                  <c:v>1434.99</c:v>
                </c:pt>
                <c:pt idx="23500">
                  <c:v>1435</c:v>
                </c:pt>
                <c:pt idx="23501">
                  <c:v>1435.01</c:v>
                </c:pt>
                <c:pt idx="23502">
                  <c:v>1435.02</c:v>
                </c:pt>
                <c:pt idx="23503">
                  <c:v>1435.03</c:v>
                </c:pt>
                <c:pt idx="23504">
                  <c:v>1435.04</c:v>
                </c:pt>
                <c:pt idx="23505">
                  <c:v>1435.05</c:v>
                </c:pt>
                <c:pt idx="23506">
                  <c:v>1435.06</c:v>
                </c:pt>
                <c:pt idx="23507">
                  <c:v>1435.07</c:v>
                </c:pt>
                <c:pt idx="23508">
                  <c:v>1435.08</c:v>
                </c:pt>
                <c:pt idx="23509">
                  <c:v>1435.09</c:v>
                </c:pt>
                <c:pt idx="23510">
                  <c:v>1435.1</c:v>
                </c:pt>
                <c:pt idx="23511">
                  <c:v>1435.11</c:v>
                </c:pt>
                <c:pt idx="23512">
                  <c:v>1435.12</c:v>
                </c:pt>
                <c:pt idx="23513">
                  <c:v>1435.13</c:v>
                </c:pt>
                <c:pt idx="23514">
                  <c:v>1435.14</c:v>
                </c:pt>
                <c:pt idx="23515">
                  <c:v>1435.15</c:v>
                </c:pt>
                <c:pt idx="23516">
                  <c:v>1435.16</c:v>
                </c:pt>
                <c:pt idx="23517">
                  <c:v>1435.17</c:v>
                </c:pt>
                <c:pt idx="23518">
                  <c:v>1435.18</c:v>
                </c:pt>
                <c:pt idx="23519">
                  <c:v>1435.19</c:v>
                </c:pt>
                <c:pt idx="23520">
                  <c:v>1435.2</c:v>
                </c:pt>
                <c:pt idx="23521">
                  <c:v>1435.21</c:v>
                </c:pt>
                <c:pt idx="23522">
                  <c:v>1435.22</c:v>
                </c:pt>
                <c:pt idx="23523">
                  <c:v>1435.23</c:v>
                </c:pt>
                <c:pt idx="23524">
                  <c:v>1435.24</c:v>
                </c:pt>
                <c:pt idx="23525">
                  <c:v>1435.25</c:v>
                </c:pt>
                <c:pt idx="23526">
                  <c:v>1435.26</c:v>
                </c:pt>
                <c:pt idx="23527">
                  <c:v>1435.27</c:v>
                </c:pt>
                <c:pt idx="23528">
                  <c:v>1435.28</c:v>
                </c:pt>
                <c:pt idx="23529">
                  <c:v>1435.29</c:v>
                </c:pt>
                <c:pt idx="23530">
                  <c:v>1435.3</c:v>
                </c:pt>
                <c:pt idx="23531">
                  <c:v>1435.31</c:v>
                </c:pt>
                <c:pt idx="23532">
                  <c:v>1435.32</c:v>
                </c:pt>
                <c:pt idx="23533">
                  <c:v>1435.33</c:v>
                </c:pt>
                <c:pt idx="23534">
                  <c:v>1435.34</c:v>
                </c:pt>
                <c:pt idx="23535">
                  <c:v>1435.35</c:v>
                </c:pt>
                <c:pt idx="23536">
                  <c:v>1435.36</c:v>
                </c:pt>
                <c:pt idx="23537">
                  <c:v>1435.37</c:v>
                </c:pt>
                <c:pt idx="23538">
                  <c:v>1435.38</c:v>
                </c:pt>
                <c:pt idx="23539">
                  <c:v>1435.39</c:v>
                </c:pt>
                <c:pt idx="23540">
                  <c:v>1435.4</c:v>
                </c:pt>
                <c:pt idx="23541">
                  <c:v>1435.41</c:v>
                </c:pt>
                <c:pt idx="23542">
                  <c:v>1435.42</c:v>
                </c:pt>
                <c:pt idx="23543">
                  <c:v>1435.43</c:v>
                </c:pt>
                <c:pt idx="23544">
                  <c:v>1435.44</c:v>
                </c:pt>
                <c:pt idx="23545">
                  <c:v>1435.45</c:v>
                </c:pt>
                <c:pt idx="23546">
                  <c:v>1435.46</c:v>
                </c:pt>
                <c:pt idx="23547">
                  <c:v>1435.47</c:v>
                </c:pt>
                <c:pt idx="23548">
                  <c:v>1435.48</c:v>
                </c:pt>
                <c:pt idx="23549">
                  <c:v>1435.49</c:v>
                </c:pt>
                <c:pt idx="23550">
                  <c:v>1435.5</c:v>
                </c:pt>
                <c:pt idx="23551">
                  <c:v>1435.51</c:v>
                </c:pt>
                <c:pt idx="23552">
                  <c:v>1435.52</c:v>
                </c:pt>
                <c:pt idx="23553">
                  <c:v>1435.53</c:v>
                </c:pt>
                <c:pt idx="23554">
                  <c:v>1435.54</c:v>
                </c:pt>
                <c:pt idx="23555">
                  <c:v>1435.55</c:v>
                </c:pt>
                <c:pt idx="23556">
                  <c:v>1435.56</c:v>
                </c:pt>
                <c:pt idx="23557">
                  <c:v>1435.57</c:v>
                </c:pt>
                <c:pt idx="23558">
                  <c:v>1435.58</c:v>
                </c:pt>
                <c:pt idx="23559">
                  <c:v>1435.59</c:v>
                </c:pt>
                <c:pt idx="23560">
                  <c:v>1435.6</c:v>
                </c:pt>
                <c:pt idx="23561">
                  <c:v>1435.61</c:v>
                </c:pt>
                <c:pt idx="23562">
                  <c:v>1435.62</c:v>
                </c:pt>
                <c:pt idx="23563">
                  <c:v>1435.63</c:v>
                </c:pt>
                <c:pt idx="23564">
                  <c:v>1435.64</c:v>
                </c:pt>
                <c:pt idx="23565">
                  <c:v>1435.65</c:v>
                </c:pt>
                <c:pt idx="23566">
                  <c:v>1435.66</c:v>
                </c:pt>
                <c:pt idx="23567">
                  <c:v>1435.67</c:v>
                </c:pt>
                <c:pt idx="23568">
                  <c:v>1435.68</c:v>
                </c:pt>
                <c:pt idx="23569">
                  <c:v>1435.69</c:v>
                </c:pt>
                <c:pt idx="23570">
                  <c:v>1435.7</c:v>
                </c:pt>
                <c:pt idx="23571">
                  <c:v>1435.71</c:v>
                </c:pt>
                <c:pt idx="23572">
                  <c:v>1435.72</c:v>
                </c:pt>
                <c:pt idx="23573">
                  <c:v>1435.73</c:v>
                </c:pt>
                <c:pt idx="23574">
                  <c:v>1435.74</c:v>
                </c:pt>
                <c:pt idx="23575">
                  <c:v>1435.75</c:v>
                </c:pt>
                <c:pt idx="23576">
                  <c:v>1435.76</c:v>
                </c:pt>
                <c:pt idx="23577">
                  <c:v>1435.77</c:v>
                </c:pt>
                <c:pt idx="23578">
                  <c:v>1435.78</c:v>
                </c:pt>
                <c:pt idx="23579">
                  <c:v>1435.79</c:v>
                </c:pt>
                <c:pt idx="23580">
                  <c:v>1435.8</c:v>
                </c:pt>
                <c:pt idx="23581">
                  <c:v>1435.81</c:v>
                </c:pt>
                <c:pt idx="23582">
                  <c:v>1435.82</c:v>
                </c:pt>
                <c:pt idx="23583">
                  <c:v>1435.83</c:v>
                </c:pt>
                <c:pt idx="23584">
                  <c:v>1435.84</c:v>
                </c:pt>
                <c:pt idx="23585">
                  <c:v>1435.85</c:v>
                </c:pt>
                <c:pt idx="23586">
                  <c:v>1435.86</c:v>
                </c:pt>
                <c:pt idx="23587">
                  <c:v>1435.87</c:v>
                </c:pt>
                <c:pt idx="23588">
                  <c:v>1435.88</c:v>
                </c:pt>
                <c:pt idx="23589">
                  <c:v>1435.89</c:v>
                </c:pt>
                <c:pt idx="23590">
                  <c:v>1435.9</c:v>
                </c:pt>
                <c:pt idx="23591">
                  <c:v>1435.91</c:v>
                </c:pt>
                <c:pt idx="23592">
                  <c:v>1435.92</c:v>
                </c:pt>
                <c:pt idx="23593">
                  <c:v>1435.93</c:v>
                </c:pt>
                <c:pt idx="23594">
                  <c:v>1435.94</c:v>
                </c:pt>
                <c:pt idx="23595">
                  <c:v>1435.95</c:v>
                </c:pt>
                <c:pt idx="23596">
                  <c:v>1435.96</c:v>
                </c:pt>
                <c:pt idx="23597">
                  <c:v>1435.97</c:v>
                </c:pt>
                <c:pt idx="23598">
                  <c:v>1435.98</c:v>
                </c:pt>
                <c:pt idx="23599">
                  <c:v>1435.99</c:v>
                </c:pt>
                <c:pt idx="23600">
                  <c:v>1436</c:v>
                </c:pt>
                <c:pt idx="23601">
                  <c:v>1436.01</c:v>
                </c:pt>
                <c:pt idx="23602">
                  <c:v>1436.02</c:v>
                </c:pt>
                <c:pt idx="23603">
                  <c:v>1436.03</c:v>
                </c:pt>
                <c:pt idx="23604">
                  <c:v>1436.04</c:v>
                </c:pt>
                <c:pt idx="23605">
                  <c:v>1436.05</c:v>
                </c:pt>
                <c:pt idx="23606">
                  <c:v>1436.06</c:v>
                </c:pt>
                <c:pt idx="23607">
                  <c:v>1436.07</c:v>
                </c:pt>
                <c:pt idx="23608">
                  <c:v>1436.08</c:v>
                </c:pt>
                <c:pt idx="23609">
                  <c:v>1436.09</c:v>
                </c:pt>
                <c:pt idx="23610">
                  <c:v>1436.1</c:v>
                </c:pt>
                <c:pt idx="23611">
                  <c:v>1436.11</c:v>
                </c:pt>
                <c:pt idx="23612">
                  <c:v>1436.12</c:v>
                </c:pt>
                <c:pt idx="23613">
                  <c:v>1436.13</c:v>
                </c:pt>
                <c:pt idx="23614">
                  <c:v>1436.14</c:v>
                </c:pt>
                <c:pt idx="23615">
                  <c:v>1436.15</c:v>
                </c:pt>
                <c:pt idx="23616">
                  <c:v>1436.16</c:v>
                </c:pt>
                <c:pt idx="23617">
                  <c:v>1436.17</c:v>
                </c:pt>
                <c:pt idx="23618">
                  <c:v>1436.18</c:v>
                </c:pt>
                <c:pt idx="23619">
                  <c:v>1436.19</c:v>
                </c:pt>
                <c:pt idx="23620">
                  <c:v>1436.2</c:v>
                </c:pt>
                <c:pt idx="23621">
                  <c:v>1436.21</c:v>
                </c:pt>
                <c:pt idx="23622">
                  <c:v>1436.22</c:v>
                </c:pt>
                <c:pt idx="23623">
                  <c:v>1436.23</c:v>
                </c:pt>
                <c:pt idx="23624">
                  <c:v>1436.24</c:v>
                </c:pt>
                <c:pt idx="23625">
                  <c:v>1436.25</c:v>
                </c:pt>
                <c:pt idx="23626">
                  <c:v>1436.26</c:v>
                </c:pt>
                <c:pt idx="23627">
                  <c:v>1436.27</c:v>
                </c:pt>
                <c:pt idx="23628">
                  <c:v>1436.28</c:v>
                </c:pt>
                <c:pt idx="23629">
                  <c:v>1436.29</c:v>
                </c:pt>
                <c:pt idx="23630">
                  <c:v>1436.3</c:v>
                </c:pt>
                <c:pt idx="23631">
                  <c:v>1436.31</c:v>
                </c:pt>
                <c:pt idx="23632">
                  <c:v>1436.32</c:v>
                </c:pt>
                <c:pt idx="23633">
                  <c:v>1436.33</c:v>
                </c:pt>
                <c:pt idx="23634">
                  <c:v>1436.34</c:v>
                </c:pt>
                <c:pt idx="23635">
                  <c:v>1436.35</c:v>
                </c:pt>
                <c:pt idx="23636">
                  <c:v>1436.36</c:v>
                </c:pt>
                <c:pt idx="23637">
                  <c:v>1436.37</c:v>
                </c:pt>
                <c:pt idx="23638">
                  <c:v>1436.38</c:v>
                </c:pt>
                <c:pt idx="23639">
                  <c:v>1436.39</c:v>
                </c:pt>
                <c:pt idx="23640">
                  <c:v>1436.4</c:v>
                </c:pt>
                <c:pt idx="23641">
                  <c:v>1436.41</c:v>
                </c:pt>
                <c:pt idx="23642">
                  <c:v>1436.42</c:v>
                </c:pt>
                <c:pt idx="23643">
                  <c:v>1436.43</c:v>
                </c:pt>
                <c:pt idx="23644">
                  <c:v>1436.44</c:v>
                </c:pt>
                <c:pt idx="23645">
                  <c:v>1436.45</c:v>
                </c:pt>
                <c:pt idx="23646">
                  <c:v>1436.46</c:v>
                </c:pt>
                <c:pt idx="23647">
                  <c:v>1436.47</c:v>
                </c:pt>
                <c:pt idx="23648">
                  <c:v>1436.48</c:v>
                </c:pt>
                <c:pt idx="23649">
                  <c:v>1436.49</c:v>
                </c:pt>
                <c:pt idx="23650">
                  <c:v>1436.5</c:v>
                </c:pt>
                <c:pt idx="23651">
                  <c:v>1436.51</c:v>
                </c:pt>
                <c:pt idx="23652">
                  <c:v>1436.52</c:v>
                </c:pt>
                <c:pt idx="23653">
                  <c:v>1436.53</c:v>
                </c:pt>
                <c:pt idx="23654">
                  <c:v>1436.54</c:v>
                </c:pt>
                <c:pt idx="23655">
                  <c:v>1436.55</c:v>
                </c:pt>
                <c:pt idx="23656">
                  <c:v>1436.56</c:v>
                </c:pt>
                <c:pt idx="23657">
                  <c:v>1436.57</c:v>
                </c:pt>
                <c:pt idx="23658">
                  <c:v>1436.58</c:v>
                </c:pt>
                <c:pt idx="23659">
                  <c:v>1436.59</c:v>
                </c:pt>
                <c:pt idx="23660">
                  <c:v>1436.6</c:v>
                </c:pt>
                <c:pt idx="23661">
                  <c:v>1436.61</c:v>
                </c:pt>
                <c:pt idx="23662">
                  <c:v>1436.62</c:v>
                </c:pt>
                <c:pt idx="23663">
                  <c:v>1436.63</c:v>
                </c:pt>
                <c:pt idx="23664">
                  <c:v>1436.64</c:v>
                </c:pt>
                <c:pt idx="23665">
                  <c:v>1436.65</c:v>
                </c:pt>
                <c:pt idx="23666">
                  <c:v>1436.66</c:v>
                </c:pt>
                <c:pt idx="23667">
                  <c:v>1436.67</c:v>
                </c:pt>
                <c:pt idx="23668">
                  <c:v>1436.68</c:v>
                </c:pt>
                <c:pt idx="23669">
                  <c:v>1436.69</c:v>
                </c:pt>
                <c:pt idx="23670">
                  <c:v>1436.7</c:v>
                </c:pt>
                <c:pt idx="23671">
                  <c:v>1436.71</c:v>
                </c:pt>
                <c:pt idx="23672">
                  <c:v>1436.72</c:v>
                </c:pt>
                <c:pt idx="23673">
                  <c:v>1436.73</c:v>
                </c:pt>
                <c:pt idx="23674">
                  <c:v>1436.74</c:v>
                </c:pt>
                <c:pt idx="23675">
                  <c:v>1436.75</c:v>
                </c:pt>
                <c:pt idx="23676">
                  <c:v>1436.76</c:v>
                </c:pt>
                <c:pt idx="23677">
                  <c:v>1436.77</c:v>
                </c:pt>
                <c:pt idx="23678">
                  <c:v>1436.78</c:v>
                </c:pt>
                <c:pt idx="23679">
                  <c:v>1436.79</c:v>
                </c:pt>
                <c:pt idx="23680">
                  <c:v>1436.8</c:v>
                </c:pt>
                <c:pt idx="23681">
                  <c:v>1436.81</c:v>
                </c:pt>
                <c:pt idx="23682">
                  <c:v>1436.82</c:v>
                </c:pt>
                <c:pt idx="23683">
                  <c:v>1436.83</c:v>
                </c:pt>
                <c:pt idx="23684">
                  <c:v>1436.84</c:v>
                </c:pt>
                <c:pt idx="23685">
                  <c:v>1436.85</c:v>
                </c:pt>
                <c:pt idx="23686">
                  <c:v>1436.86</c:v>
                </c:pt>
                <c:pt idx="23687">
                  <c:v>1436.87</c:v>
                </c:pt>
                <c:pt idx="23688">
                  <c:v>1436.88</c:v>
                </c:pt>
                <c:pt idx="23689">
                  <c:v>1436.89</c:v>
                </c:pt>
                <c:pt idx="23690">
                  <c:v>1436.9</c:v>
                </c:pt>
                <c:pt idx="23691">
                  <c:v>1436.91</c:v>
                </c:pt>
                <c:pt idx="23692">
                  <c:v>1436.92</c:v>
                </c:pt>
                <c:pt idx="23693">
                  <c:v>1436.93</c:v>
                </c:pt>
                <c:pt idx="23694">
                  <c:v>1436.94</c:v>
                </c:pt>
                <c:pt idx="23695">
                  <c:v>1436.95</c:v>
                </c:pt>
                <c:pt idx="23696">
                  <c:v>1436.96</c:v>
                </c:pt>
                <c:pt idx="23697">
                  <c:v>1436.97</c:v>
                </c:pt>
                <c:pt idx="23698">
                  <c:v>1436.98</c:v>
                </c:pt>
                <c:pt idx="23699">
                  <c:v>1436.99</c:v>
                </c:pt>
                <c:pt idx="23700">
                  <c:v>1437</c:v>
                </c:pt>
                <c:pt idx="23701">
                  <c:v>1437.01</c:v>
                </c:pt>
                <c:pt idx="23702">
                  <c:v>1437.02</c:v>
                </c:pt>
                <c:pt idx="23703">
                  <c:v>1437.03</c:v>
                </c:pt>
                <c:pt idx="23704">
                  <c:v>1437.04</c:v>
                </c:pt>
                <c:pt idx="23705">
                  <c:v>1437.05</c:v>
                </c:pt>
                <c:pt idx="23706">
                  <c:v>1437.06</c:v>
                </c:pt>
                <c:pt idx="23707">
                  <c:v>1437.07</c:v>
                </c:pt>
                <c:pt idx="23708">
                  <c:v>1437.08</c:v>
                </c:pt>
                <c:pt idx="23709">
                  <c:v>1437.09</c:v>
                </c:pt>
                <c:pt idx="23710">
                  <c:v>1437.1</c:v>
                </c:pt>
                <c:pt idx="23711">
                  <c:v>1437.11</c:v>
                </c:pt>
                <c:pt idx="23712">
                  <c:v>1437.12</c:v>
                </c:pt>
                <c:pt idx="23713">
                  <c:v>1437.13</c:v>
                </c:pt>
                <c:pt idx="23714">
                  <c:v>1437.14</c:v>
                </c:pt>
                <c:pt idx="23715">
                  <c:v>1437.15</c:v>
                </c:pt>
                <c:pt idx="23716">
                  <c:v>1437.16</c:v>
                </c:pt>
                <c:pt idx="23717">
                  <c:v>1437.17</c:v>
                </c:pt>
                <c:pt idx="23718">
                  <c:v>1437.18</c:v>
                </c:pt>
                <c:pt idx="23719">
                  <c:v>1437.19</c:v>
                </c:pt>
                <c:pt idx="23720">
                  <c:v>1437.2</c:v>
                </c:pt>
                <c:pt idx="23721">
                  <c:v>1437.21</c:v>
                </c:pt>
                <c:pt idx="23722">
                  <c:v>1437.22</c:v>
                </c:pt>
                <c:pt idx="23723">
                  <c:v>1437.23</c:v>
                </c:pt>
                <c:pt idx="23724">
                  <c:v>1437.24</c:v>
                </c:pt>
                <c:pt idx="23725">
                  <c:v>1437.25</c:v>
                </c:pt>
                <c:pt idx="23726">
                  <c:v>1437.26</c:v>
                </c:pt>
                <c:pt idx="23727">
                  <c:v>1437.27</c:v>
                </c:pt>
                <c:pt idx="23728">
                  <c:v>1437.28</c:v>
                </c:pt>
                <c:pt idx="23729">
                  <c:v>1437.29</c:v>
                </c:pt>
                <c:pt idx="23730">
                  <c:v>1437.3</c:v>
                </c:pt>
                <c:pt idx="23731">
                  <c:v>1437.31</c:v>
                </c:pt>
                <c:pt idx="23732">
                  <c:v>1437.32</c:v>
                </c:pt>
                <c:pt idx="23733">
                  <c:v>1437.33</c:v>
                </c:pt>
                <c:pt idx="23734">
                  <c:v>1437.34</c:v>
                </c:pt>
                <c:pt idx="23735">
                  <c:v>1437.35</c:v>
                </c:pt>
                <c:pt idx="23736">
                  <c:v>1437.36</c:v>
                </c:pt>
                <c:pt idx="23737">
                  <c:v>1437.37</c:v>
                </c:pt>
                <c:pt idx="23738">
                  <c:v>1437.38</c:v>
                </c:pt>
                <c:pt idx="23739">
                  <c:v>1437.39</c:v>
                </c:pt>
                <c:pt idx="23740">
                  <c:v>1437.4</c:v>
                </c:pt>
                <c:pt idx="23741">
                  <c:v>1437.41</c:v>
                </c:pt>
                <c:pt idx="23742">
                  <c:v>1437.42</c:v>
                </c:pt>
                <c:pt idx="23743">
                  <c:v>1437.43</c:v>
                </c:pt>
                <c:pt idx="23744">
                  <c:v>1437.44</c:v>
                </c:pt>
                <c:pt idx="23745">
                  <c:v>1437.45</c:v>
                </c:pt>
                <c:pt idx="23746">
                  <c:v>1437.46</c:v>
                </c:pt>
                <c:pt idx="23747">
                  <c:v>1437.47</c:v>
                </c:pt>
                <c:pt idx="23748">
                  <c:v>1437.48</c:v>
                </c:pt>
                <c:pt idx="23749">
                  <c:v>1437.49</c:v>
                </c:pt>
                <c:pt idx="23750">
                  <c:v>1437.5</c:v>
                </c:pt>
                <c:pt idx="23751">
                  <c:v>1437.51</c:v>
                </c:pt>
                <c:pt idx="23752">
                  <c:v>1437.52</c:v>
                </c:pt>
                <c:pt idx="23753">
                  <c:v>1437.53</c:v>
                </c:pt>
                <c:pt idx="23754">
                  <c:v>1437.54</c:v>
                </c:pt>
                <c:pt idx="23755">
                  <c:v>1437.55</c:v>
                </c:pt>
                <c:pt idx="23756">
                  <c:v>1437.56</c:v>
                </c:pt>
                <c:pt idx="23757">
                  <c:v>1437.57</c:v>
                </c:pt>
                <c:pt idx="23758">
                  <c:v>1437.58</c:v>
                </c:pt>
                <c:pt idx="23759">
                  <c:v>1437.59</c:v>
                </c:pt>
                <c:pt idx="23760">
                  <c:v>1437.6</c:v>
                </c:pt>
                <c:pt idx="23761">
                  <c:v>1437.61</c:v>
                </c:pt>
                <c:pt idx="23762">
                  <c:v>1437.62</c:v>
                </c:pt>
                <c:pt idx="23763">
                  <c:v>1437.63</c:v>
                </c:pt>
                <c:pt idx="23764">
                  <c:v>1437.64</c:v>
                </c:pt>
                <c:pt idx="23765">
                  <c:v>1437.65</c:v>
                </c:pt>
                <c:pt idx="23766">
                  <c:v>1437.66</c:v>
                </c:pt>
                <c:pt idx="23767">
                  <c:v>1437.67</c:v>
                </c:pt>
                <c:pt idx="23768">
                  <c:v>1437.68</c:v>
                </c:pt>
                <c:pt idx="23769">
                  <c:v>1437.69</c:v>
                </c:pt>
                <c:pt idx="23770">
                  <c:v>1437.7</c:v>
                </c:pt>
                <c:pt idx="23771">
                  <c:v>1437.71</c:v>
                </c:pt>
                <c:pt idx="23772">
                  <c:v>1437.72</c:v>
                </c:pt>
                <c:pt idx="23773">
                  <c:v>1437.73</c:v>
                </c:pt>
                <c:pt idx="23774">
                  <c:v>1437.74</c:v>
                </c:pt>
                <c:pt idx="23775">
                  <c:v>1437.75</c:v>
                </c:pt>
                <c:pt idx="23776">
                  <c:v>1437.76</c:v>
                </c:pt>
                <c:pt idx="23777">
                  <c:v>1437.77</c:v>
                </c:pt>
                <c:pt idx="23778">
                  <c:v>1437.78</c:v>
                </c:pt>
                <c:pt idx="23779">
                  <c:v>1437.79</c:v>
                </c:pt>
                <c:pt idx="23780">
                  <c:v>1437.8</c:v>
                </c:pt>
                <c:pt idx="23781">
                  <c:v>1437.81</c:v>
                </c:pt>
                <c:pt idx="23782">
                  <c:v>1437.82</c:v>
                </c:pt>
                <c:pt idx="23783">
                  <c:v>1437.83</c:v>
                </c:pt>
                <c:pt idx="23784">
                  <c:v>1437.84</c:v>
                </c:pt>
                <c:pt idx="23785">
                  <c:v>1437.85</c:v>
                </c:pt>
                <c:pt idx="23786">
                  <c:v>1437.86</c:v>
                </c:pt>
                <c:pt idx="23787">
                  <c:v>1437.87</c:v>
                </c:pt>
                <c:pt idx="23788">
                  <c:v>1437.88</c:v>
                </c:pt>
                <c:pt idx="23789">
                  <c:v>1437.89</c:v>
                </c:pt>
                <c:pt idx="23790">
                  <c:v>1437.9</c:v>
                </c:pt>
                <c:pt idx="23791">
                  <c:v>1437.91</c:v>
                </c:pt>
                <c:pt idx="23792">
                  <c:v>1437.92</c:v>
                </c:pt>
                <c:pt idx="23793">
                  <c:v>1437.93</c:v>
                </c:pt>
                <c:pt idx="23794">
                  <c:v>1437.94</c:v>
                </c:pt>
                <c:pt idx="23795">
                  <c:v>1437.95</c:v>
                </c:pt>
                <c:pt idx="23796">
                  <c:v>1437.96</c:v>
                </c:pt>
                <c:pt idx="23797">
                  <c:v>1437.97</c:v>
                </c:pt>
                <c:pt idx="23798">
                  <c:v>1437.98</c:v>
                </c:pt>
                <c:pt idx="23799">
                  <c:v>1437.99</c:v>
                </c:pt>
                <c:pt idx="23800">
                  <c:v>1438</c:v>
                </c:pt>
                <c:pt idx="23801">
                  <c:v>1438.01</c:v>
                </c:pt>
                <c:pt idx="23802">
                  <c:v>1438.02</c:v>
                </c:pt>
                <c:pt idx="23803">
                  <c:v>1438.03</c:v>
                </c:pt>
                <c:pt idx="23804">
                  <c:v>1438.04</c:v>
                </c:pt>
                <c:pt idx="23805">
                  <c:v>1438.05</c:v>
                </c:pt>
                <c:pt idx="23806">
                  <c:v>1438.06</c:v>
                </c:pt>
                <c:pt idx="23807">
                  <c:v>1438.07</c:v>
                </c:pt>
                <c:pt idx="23808">
                  <c:v>1438.08</c:v>
                </c:pt>
                <c:pt idx="23809">
                  <c:v>1438.09</c:v>
                </c:pt>
                <c:pt idx="23810">
                  <c:v>1438.1</c:v>
                </c:pt>
                <c:pt idx="23811">
                  <c:v>1438.11</c:v>
                </c:pt>
                <c:pt idx="23812">
                  <c:v>1438.12</c:v>
                </c:pt>
                <c:pt idx="23813">
                  <c:v>1438.13</c:v>
                </c:pt>
                <c:pt idx="23814">
                  <c:v>1438.14</c:v>
                </c:pt>
                <c:pt idx="23815">
                  <c:v>1438.15</c:v>
                </c:pt>
                <c:pt idx="23816">
                  <c:v>1438.16</c:v>
                </c:pt>
                <c:pt idx="23817">
                  <c:v>1438.17</c:v>
                </c:pt>
                <c:pt idx="23818">
                  <c:v>1438.18</c:v>
                </c:pt>
                <c:pt idx="23819">
                  <c:v>1438.19</c:v>
                </c:pt>
                <c:pt idx="23820">
                  <c:v>1438.2</c:v>
                </c:pt>
                <c:pt idx="23821">
                  <c:v>1438.21</c:v>
                </c:pt>
                <c:pt idx="23822">
                  <c:v>1438.22</c:v>
                </c:pt>
                <c:pt idx="23823">
                  <c:v>1438.23</c:v>
                </c:pt>
                <c:pt idx="23824">
                  <c:v>1438.24</c:v>
                </c:pt>
                <c:pt idx="23825">
                  <c:v>1438.25</c:v>
                </c:pt>
                <c:pt idx="23826">
                  <c:v>1438.26</c:v>
                </c:pt>
                <c:pt idx="23827">
                  <c:v>1438.27</c:v>
                </c:pt>
                <c:pt idx="23828">
                  <c:v>1438.28</c:v>
                </c:pt>
                <c:pt idx="23829">
                  <c:v>1438.29</c:v>
                </c:pt>
                <c:pt idx="23830">
                  <c:v>1438.3</c:v>
                </c:pt>
                <c:pt idx="23831">
                  <c:v>1438.31</c:v>
                </c:pt>
                <c:pt idx="23832">
                  <c:v>1438.32</c:v>
                </c:pt>
                <c:pt idx="23833">
                  <c:v>1438.33</c:v>
                </c:pt>
                <c:pt idx="23834">
                  <c:v>1438.34</c:v>
                </c:pt>
                <c:pt idx="23835">
                  <c:v>1438.35</c:v>
                </c:pt>
                <c:pt idx="23836">
                  <c:v>1438.36</c:v>
                </c:pt>
                <c:pt idx="23837">
                  <c:v>1438.37</c:v>
                </c:pt>
                <c:pt idx="23838">
                  <c:v>1438.38</c:v>
                </c:pt>
                <c:pt idx="23839">
                  <c:v>1438.39</c:v>
                </c:pt>
                <c:pt idx="23840">
                  <c:v>1438.4</c:v>
                </c:pt>
                <c:pt idx="23841">
                  <c:v>1438.41</c:v>
                </c:pt>
                <c:pt idx="23842">
                  <c:v>1438.42</c:v>
                </c:pt>
                <c:pt idx="23843">
                  <c:v>1438.43</c:v>
                </c:pt>
                <c:pt idx="23844">
                  <c:v>1438.44</c:v>
                </c:pt>
                <c:pt idx="23845">
                  <c:v>1438.45</c:v>
                </c:pt>
                <c:pt idx="23846">
                  <c:v>1438.46</c:v>
                </c:pt>
                <c:pt idx="23847">
                  <c:v>1438.47</c:v>
                </c:pt>
                <c:pt idx="23848">
                  <c:v>1438.48</c:v>
                </c:pt>
                <c:pt idx="23849">
                  <c:v>1438.49</c:v>
                </c:pt>
                <c:pt idx="23850">
                  <c:v>1438.5</c:v>
                </c:pt>
                <c:pt idx="23851">
                  <c:v>1438.51</c:v>
                </c:pt>
                <c:pt idx="23852">
                  <c:v>1438.52</c:v>
                </c:pt>
                <c:pt idx="23853">
                  <c:v>1438.53</c:v>
                </c:pt>
                <c:pt idx="23854">
                  <c:v>1438.54</c:v>
                </c:pt>
                <c:pt idx="23855">
                  <c:v>1438.55</c:v>
                </c:pt>
                <c:pt idx="23856">
                  <c:v>1438.56</c:v>
                </c:pt>
                <c:pt idx="23857">
                  <c:v>1438.57</c:v>
                </c:pt>
                <c:pt idx="23858">
                  <c:v>1438.58</c:v>
                </c:pt>
                <c:pt idx="23859">
                  <c:v>1438.59</c:v>
                </c:pt>
                <c:pt idx="23860">
                  <c:v>1438.6</c:v>
                </c:pt>
                <c:pt idx="23861">
                  <c:v>1438.61</c:v>
                </c:pt>
                <c:pt idx="23862">
                  <c:v>1438.62</c:v>
                </c:pt>
                <c:pt idx="23863">
                  <c:v>1438.63</c:v>
                </c:pt>
                <c:pt idx="23864">
                  <c:v>1438.64</c:v>
                </c:pt>
                <c:pt idx="23865">
                  <c:v>1438.65</c:v>
                </c:pt>
                <c:pt idx="23866">
                  <c:v>1438.66</c:v>
                </c:pt>
                <c:pt idx="23867">
                  <c:v>1438.67</c:v>
                </c:pt>
                <c:pt idx="23868">
                  <c:v>1438.68</c:v>
                </c:pt>
                <c:pt idx="23869">
                  <c:v>1438.69</c:v>
                </c:pt>
                <c:pt idx="23870">
                  <c:v>1438.7</c:v>
                </c:pt>
                <c:pt idx="23871">
                  <c:v>1438.71</c:v>
                </c:pt>
                <c:pt idx="23872">
                  <c:v>1438.72</c:v>
                </c:pt>
                <c:pt idx="23873">
                  <c:v>1438.73</c:v>
                </c:pt>
                <c:pt idx="23874">
                  <c:v>1438.74</c:v>
                </c:pt>
                <c:pt idx="23875">
                  <c:v>1438.75</c:v>
                </c:pt>
                <c:pt idx="23876">
                  <c:v>1438.76</c:v>
                </c:pt>
                <c:pt idx="23877">
                  <c:v>1438.77</c:v>
                </c:pt>
                <c:pt idx="23878">
                  <c:v>1438.78</c:v>
                </c:pt>
                <c:pt idx="23879">
                  <c:v>1438.79</c:v>
                </c:pt>
                <c:pt idx="23880">
                  <c:v>1438.8</c:v>
                </c:pt>
                <c:pt idx="23881">
                  <c:v>1438.81</c:v>
                </c:pt>
                <c:pt idx="23882">
                  <c:v>1438.82</c:v>
                </c:pt>
                <c:pt idx="23883">
                  <c:v>1438.83</c:v>
                </c:pt>
                <c:pt idx="23884">
                  <c:v>1438.84</c:v>
                </c:pt>
                <c:pt idx="23885">
                  <c:v>1438.85</c:v>
                </c:pt>
                <c:pt idx="23886">
                  <c:v>1438.86</c:v>
                </c:pt>
                <c:pt idx="23887">
                  <c:v>1438.87</c:v>
                </c:pt>
                <c:pt idx="23888">
                  <c:v>1438.88</c:v>
                </c:pt>
                <c:pt idx="23889">
                  <c:v>1438.89</c:v>
                </c:pt>
                <c:pt idx="23890">
                  <c:v>1438.9</c:v>
                </c:pt>
                <c:pt idx="23891">
                  <c:v>1438.91</c:v>
                </c:pt>
                <c:pt idx="23892">
                  <c:v>1438.92</c:v>
                </c:pt>
                <c:pt idx="23893">
                  <c:v>1438.93</c:v>
                </c:pt>
                <c:pt idx="23894">
                  <c:v>1438.94</c:v>
                </c:pt>
                <c:pt idx="23895">
                  <c:v>1438.95</c:v>
                </c:pt>
                <c:pt idx="23896">
                  <c:v>1438.96</c:v>
                </c:pt>
                <c:pt idx="23897">
                  <c:v>1438.97</c:v>
                </c:pt>
                <c:pt idx="23898">
                  <c:v>1438.98</c:v>
                </c:pt>
                <c:pt idx="23899">
                  <c:v>1438.99</c:v>
                </c:pt>
                <c:pt idx="23900">
                  <c:v>1439</c:v>
                </c:pt>
                <c:pt idx="23901">
                  <c:v>1439.01</c:v>
                </c:pt>
                <c:pt idx="23902">
                  <c:v>1439.02</c:v>
                </c:pt>
                <c:pt idx="23903">
                  <c:v>1439.03</c:v>
                </c:pt>
                <c:pt idx="23904">
                  <c:v>1439.04</c:v>
                </c:pt>
                <c:pt idx="23905">
                  <c:v>1439.05</c:v>
                </c:pt>
                <c:pt idx="23906">
                  <c:v>1439.06</c:v>
                </c:pt>
                <c:pt idx="23907">
                  <c:v>1439.07</c:v>
                </c:pt>
                <c:pt idx="23908">
                  <c:v>1439.08</c:v>
                </c:pt>
                <c:pt idx="23909">
                  <c:v>1439.09</c:v>
                </c:pt>
                <c:pt idx="23910">
                  <c:v>1439.1</c:v>
                </c:pt>
                <c:pt idx="23911">
                  <c:v>1439.11</c:v>
                </c:pt>
                <c:pt idx="23912">
                  <c:v>1439.12</c:v>
                </c:pt>
                <c:pt idx="23913">
                  <c:v>1439.13</c:v>
                </c:pt>
                <c:pt idx="23914">
                  <c:v>1439.14</c:v>
                </c:pt>
                <c:pt idx="23915">
                  <c:v>1439.15</c:v>
                </c:pt>
                <c:pt idx="23916">
                  <c:v>1439.16</c:v>
                </c:pt>
                <c:pt idx="23917">
                  <c:v>1439.17</c:v>
                </c:pt>
                <c:pt idx="23918">
                  <c:v>1439.18</c:v>
                </c:pt>
                <c:pt idx="23919">
                  <c:v>1439.19</c:v>
                </c:pt>
                <c:pt idx="23920">
                  <c:v>1439.2</c:v>
                </c:pt>
                <c:pt idx="23921">
                  <c:v>1439.21</c:v>
                </c:pt>
                <c:pt idx="23922">
                  <c:v>1439.22</c:v>
                </c:pt>
                <c:pt idx="23923">
                  <c:v>1439.23</c:v>
                </c:pt>
                <c:pt idx="23924">
                  <c:v>1439.24</c:v>
                </c:pt>
                <c:pt idx="23925">
                  <c:v>1439.25</c:v>
                </c:pt>
                <c:pt idx="23926">
                  <c:v>1439.26</c:v>
                </c:pt>
                <c:pt idx="23927">
                  <c:v>1439.27</c:v>
                </c:pt>
                <c:pt idx="23928">
                  <c:v>1439.28</c:v>
                </c:pt>
                <c:pt idx="23929">
                  <c:v>1439.29</c:v>
                </c:pt>
                <c:pt idx="23930">
                  <c:v>1439.3</c:v>
                </c:pt>
                <c:pt idx="23931">
                  <c:v>1439.31</c:v>
                </c:pt>
                <c:pt idx="23932">
                  <c:v>1439.32</c:v>
                </c:pt>
                <c:pt idx="23933">
                  <c:v>1439.33</c:v>
                </c:pt>
                <c:pt idx="23934">
                  <c:v>1439.34</c:v>
                </c:pt>
                <c:pt idx="23935">
                  <c:v>1439.35</c:v>
                </c:pt>
                <c:pt idx="23936">
                  <c:v>1439.36</c:v>
                </c:pt>
                <c:pt idx="23937">
                  <c:v>1439.37</c:v>
                </c:pt>
                <c:pt idx="23938">
                  <c:v>1439.38</c:v>
                </c:pt>
                <c:pt idx="23939">
                  <c:v>1439.39</c:v>
                </c:pt>
                <c:pt idx="23940">
                  <c:v>1439.4</c:v>
                </c:pt>
                <c:pt idx="23941">
                  <c:v>1439.41</c:v>
                </c:pt>
                <c:pt idx="23942">
                  <c:v>1439.42</c:v>
                </c:pt>
                <c:pt idx="23943">
                  <c:v>1439.43</c:v>
                </c:pt>
                <c:pt idx="23944">
                  <c:v>1439.44</c:v>
                </c:pt>
                <c:pt idx="23945">
                  <c:v>1439.45</c:v>
                </c:pt>
                <c:pt idx="23946">
                  <c:v>1439.46</c:v>
                </c:pt>
                <c:pt idx="23947">
                  <c:v>1439.47</c:v>
                </c:pt>
                <c:pt idx="23948">
                  <c:v>1439.48</c:v>
                </c:pt>
                <c:pt idx="23949">
                  <c:v>1439.49</c:v>
                </c:pt>
                <c:pt idx="23950">
                  <c:v>1439.5</c:v>
                </c:pt>
                <c:pt idx="23951">
                  <c:v>1439.51</c:v>
                </c:pt>
                <c:pt idx="23952">
                  <c:v>1439.52</c:v>
                </c:pt>
                <c:pt idx="23953">
                  <c:v>1439.53</c:v>
                </c:pt>
                <c:pt idx="23954">
                  <c:v>1439.54</c:v>
                </c:pt>
                <c:pt idx="23955">
                  <c:v>1439.55</c:v>
                </c:pt>
                <c:pt idx="23956">
                  <c:v>1439.56</c:v>
                </c:pt>
                <c:pt idx="23957">
                  <c:v>1439.57</c:v>
                </c:pt>
                <c:pt idx="23958">
                  <c:v>1439.58</c:v>
                </c:pt>
                <c:pt idx="23959">
                  <c:v>1439.59</c:v>
                </c:pt>
                <c:pt idx="23960">
                  <c:v>1439.6</c:v>
                </c:pt>
                <c:pt idx="23961">
                  <c:v>1439.61</c:v>
                </c:pt>
                <c:pt idx="23962">
                  <c:v>1439.62</c:v>
                </c:pt>
                <c:pt idx="23963">
                  <c:v>1439.63</c:v>
                </c:pt>
                <c:pt idx="23964">
                  <c:v>1439.64</c:v>
                </c:pt>
                <c:pt idx="23965">
                  <c:v>1439.65</c:v>
                </c:pt>
                <c:pt idx="23966">
                  <c:v>1439.66</c:v>
                </c:pt>
                <c:pt idx="23967">
                  <c:v>1439.67</c:v>
                </c:pt>
                <c:pt idx="23968">
                  <c:v>1439.68</c:v>
                </c:pt>
                <c:pt idx="23969">
                  <c:v>1439.69</c:v>
                </c:pt>
                <c:pt idx="23970">
                  <c:v>1439.7</c:v>
                </c:pt>
                <c:pt idx="23971">
                  <c:v>1439.71</c:v>
                </c:pt>
                <c:pt idx="23972">
                  <c:v>1439.72</c:v>
                </c:pt>
                <c:pt idx="23973">
                  <c:v>1439.73</c:v>
                </c:pt>
                <c:pt idx="23974">
                  <c:v>1439.74</c:v>
                </c:pt>
                <c:pt idx="23975">
                  <c:v>1439.75</c:v>
                </c:pt>
                <c:pt idx="23976">
                  <c:v>1439.76</c:v>
                </c:pt>
                <c:pt idx="23977">
                  <c:v>1439.77</c:v>
                </c:pt>
                <c:pt idx="23978">
                  <c:v>1439.78</c:v>
                </c:pt>
                <c:pt idx="23979">
                  <c:v>1439.79</c:v>
                </c:pt>
                <c:pt idx="23980">
                  <c:v>1439.8</c:v>
                </c:pt>
                <c:pt idx="23981">
                  <c:v>1439.81</c:v>
                </c:pt>
                <c:pt idx="23982">
                  <c:v>1439.82</c:v>
                </c:pt>
                <c:pt idx="23983">
                  <c:v>1439.83</c:v>
                </c:pt>
                <c:pt idx="23984">
                  <c:v>1439.84</c:v>
                </c:pt>
                <c:pt idx="23985">
                  <c:v>1439.85</c:v>
                </c:pt>
                <c:pt idx="23986">
                  <c:v>1439.86</c:v>
                </c:pt>
                <c:pt idx="23987">
                  <c:v>1439.87</c:v>
                </c:pt>
                <c:pt idx="23988">
                  <c:v>1439.88</c:v>
                </c:pt>
                <c:pt idx="23989">
                  <c:v>1439.89</c:v>
                </c:pt>
                <c:pt idx="23990">
                  <c:v>1439.9</c:v>
                </c:pt>
                <c:pt idx="23991">
                  <c:v>1439.91</c:v>
                </c:pt>
                <c:pt idx="23992">
                  <c:v>1439.92</c:v>
                </c:pt>
                <c:pt idx="23993">
                  <c:v>1439.93</c:v>
                </c:pt>
                <c:pt idx="23994">
                  <c:v>1439.94</c:v>
                </c:pt>
                <c:pt idx="23995">
                  <c:v>1439.95</c:v>
                </c:pt>
                <c:pt idx="23996">
                  <c:v>1439.96</c:v>
                </c:pt>
                <c:pt idx="23997">
                  <c:v>1439.97</c:v>
                </c:pt>
                <c:pt idx="23998">
                  <c:v>1439.98</c:v>
                </c:pt>
                <c:pt idx="23999">
                  <c:v>1439.99</c:v>
                </c:pt>
                <c:pt idx="24000">
                  <c:v>1440</c:v>
                </c:pt>
              </c:numCache>
            </c:numRef>
          </c:xVal>
          <c:yVal>
            <c:numRef>
              <c:f>output!$C$2:$C$24002</c:f>
              <c:numCache>
                <c:formatCode>General</c:formatCode>
                <c:ptCount val="24001"/>
                <c:pt idx="0">
                  <c:v>0.73309400000000002</c:v>
                </c:pt>
                <c:pt idx="1">
                  <c:v>0.73310699999999995</c:v>
                </c:pt>
                <c:pt idx="2">
                  <c:v>0.73288699999999996</c:v>
                </c:pt>
                <c:pt idx="3">
                  <c:v>0.73266799999999999</c:v>
                </c:pt>
                <c:pt idx="4">
                  <c:v>0.73244900000000002</c:v>
                </c:pt>
                <c:pt idx="5">
                  <c:v>0.73222900000000002</c:v>
                </c:pt>
                <c:pt idx="6">
                  <c:v>0.73201000000000005</c:v>
                </c:pt>
                <c:pt idx="7">
                  <c:v>0.73179099999999997</c:v>
                </c:pt>
                <c:pt idx="8">
                  <c:v>0.731572</c:v>
                </c:pt>
                <c:pt idx="9">
                  <c:v>0.73135300000000003</c:v>
                </c:pt>
                <c:pt idx="10">
                  <c:v>0.73113399999999995</c:v>
                </c:pt>
                <c:pt idx="11">
                  <c:v>0.73091499999999998</c:v>
                </c:pt>
                <c:pt idx="12">
                  <c:v>0.73069700000000004</c:v>
                </c:pt>
                <c:pt idx="13">
                  <c:v>0.73047799999999996</c:v>
                </c:pt>
                <c:pt idx="14">
                  <c:v>0.73025899999999999</c:v>
                </c:pt>
                <c:pt idx="15">
                  <c:v>0.73004100000000005</c:v>
                </c:pt>
                <c:pt idx="16">
                  <c:v>0.72982199999999997</c:v>
                </c:pt>
                <c:pt idx="17">
                  <c:v>0.72960400000000003</c:v>
                </c:pt>
                <c:pt idx="18">
                  <c:v>0.72938499999999995</c:v>
                </c:pt>
                <c:pt idx="19">
                  <c:v>0.72916700000000001</c:v>
                </c:pt>
                <c:pt idx="20">
                  <c:v>0.72894899999999996</c:v>
                </c:pt>
                <c:pt idx="21">
                  <c:v>0.72872999999999999</c:v>
                </c:pt>
                <c:pt idx="22">
                  <c:v>0.72851200000000005</c:v>
                </c:pt>
                <c:pt idx="23">
                  <c:v>0.728294</c:v>
                </c:pt>
                <c:pt idx="24">
                  <c:v>0.72807599999999995</c:v>
                </c:pt>
                <c:pt idx="25">
                  <c:v>0.727858</c:v>
                </c:pt>
                <c:pt idx="26">
                  <c:v>0.72763999999999995</c:v>
                </c:pt>
                <c:pt idx="27">
                  <c:v>0.72742300000000004</c:v>
                </c:pt>
                <c:pt idx="28">
                  <c:v>0.72720499999999999</c:v>
                </c:pt>
                <c:pt idx="29">
                  <c:v>0.72698700000000005</c:v>
                </c:pt>
                <c:pt idx="30">
                  <c:v>0.72677000000000003</c:v>
                </c:pt>
                <c:pt idx="31">
                  <c:v>0.72655199999999998</c:v>
                </c:pt>
                <c:pt idx="32">
                  <c:v>0.72633499999999995</c:v>
                </c:pt>
                <c:pt idx="33">
                  <c:v>0.72611700000000001</c:v>
                </c:pt>
                <c:pt idx="34">
                  <c:v>0.72589999999999999</c:v>
                </c:pt>
                <c:pt idx="35">
                  <c:v>0.72568299999999997</c:v>
                </c:pt>
                <c:pt idx="36">
                  <c:v>0.72546500000000003</c:v>
                </c:pt>
                <c:pt idx="37">
                  <c:v>0.725248</c:v>
                </c:pt>
                <c:pt idx="38">
                  <c:v>0.72503099999999998</c:v>
                </c:pt>
                <c:pt idx="39">
                  <c:v>0.72481399999999996</c:v>
                </c:pt>
                <c:pt idx="40">
                  <c:v>0.72459700000000005</c:v>
                </c:pt>
                <c:pt idx="41">
                  <c:v>0.72438000000000002</c:v>
                </c:pt>
                <c:pt idx="42">
                  <c:v>0.724163</c:v>
                </c:pt>
                <c:pt idx="43">
                  <c:v>0.72394700000000001</c:v>
                </c:pt>
                <c:pt idx="44">
                  <c:v>0.72372999999999998</c:v>
                </c:pt>
                <c:pt idx="45">
                  <c:v>0.72351299999999996</c:v>
                </c:pt>
                <c:pt idx="46">
                  <c:v>0.72329699999999997</c:v>
                </c:pt>
                <c:pt idx="47">
                  <c:v>0.72307999999999995</c:v>
                </c:pt>
                <c:pt idx="48">
                  <c:v>0.72286399999999995</c:v>
                </c:pt>
                <c:pt idx="49">
                  <c:v>0.72264799999999996</c:v>
                </c:pt>
                <c:pt idx="50">
                  <c:v>0.72243100000000005</c:v>
                </c:pt>
                <c:pt idx="51">
                  <c:v>0.72221500000000005</c:v>
                </c:pt>
                <c:pt idx="52">
                  <c:v>0.72199899999999995</c:v>
                </c:pt>
                <c:pt idx="53">
                  <c:v>0.72178299999999995</c:v>
                </c:pt>
                <c:pt idx="54">
                  <c:v>0.72156699999999996</c:v>
                </c:pt>
                <c:pt idx="55">
                  <c:v>0.72135099999999996</c:v>
                </c:pt>
                <c:pt idx="56">
                  <c:v>0.72113499999999997</c:v>
                </c:pt>
                <c:pt idx="57">
                  <c:v>0.72091899999999998</c:v>
                </c:pt>
                <c:pt idx="58">
                  <c:v>0.72070299999999998</c:v>
                </c:pt>
                <c:pt idx="59">
                  <c:v>0.72048800000000002</c:v>
                </c:pt>
                <c:pt idx="60">
                  <c:v>0.72027200000000002</c:v>
                </c:pt>
                <c:pt idx="61">
                  <c:v>0.72005600000000003</c:v>
                </c:pt>
                <c:pt idx="62">
                  <c:v>0.71984099999999995</c:v>
                </c:pt>
                <c:pt idx="63">
                  <c:v>0.71962499999999996</c:v>
                </c:pt>
                <c:pt idx="64">
                  <c:v>0.71940999999999999</c:v>
                </c:pt>
                <c:pt idx="65">
                  <c:v>0.71919500000000003</c:v>
                </c:pt>
                <c:pt idx="66">
                  <c:v>0.71897900000000003</c:v>
                </c:pt>
                <c:pt idx="67">
                  <c:v>0.71876399999999996</c:v>
                </c:pt>
                <c:pt idx="68">
                  <c:v>0.71854899999999999</c:v>
                </c:pt>
                <c:pt idx="69">
                  <c:v>0.71833400000000003</c:v>
                </c:pt>
                <c:pt idx="70">
                  <c:v>0.71811899999999995</c:v>
                </c:pt>
                <c:pt idx="71">
                  <c:v>0.71790399999999999</c:v>
                </c:pt>
                <c:pt idx="72">
                  <c:v>0.71768900000000002</c:v>
                </c:pt>
                <c:pt idx="73">
                  <c:v>0.71747499999999997</c:v>
                </c:pt>
                <c:pt idx="74">
                  <c:v>0.71726000000000001</c:v>
                </c:pt>
                <c:pt idx="75">
                  <c:v>0.71704500000000004</c:v>
                </c:pt>
                <c:pt idx="76">
                  <c:v>0.716831</c:v>
                </c:pt>
                <c:pt idx="77">
                  <c:v>0.71661600000000003</c:v>
                </c:pt>
                <c:pt idx="78">
                  <c:v>0.71640199999999998</c:v>
                </c:pt>
                <c:pt idx="79">
                  <c:v>0.71618700000000002</c:v>
                </c:pt>
                <c:pt idx="80">
                  <c:v>0.71597299999999997</c:v>
                </c:pt>
                <c:pt idx="81">
                  <c:v>0.71575900000000003</c:v>
                </c:pt>
                <c:pt idx="82">
                  <c:v>0.71554499999999999</c:v>
                </c:pt>
                <c:pt idx="83">
                  <c:v>0.71533000000000002</c:v>
                </c:pt>
                <c:pt idx="84">
                  <c:v>0.71511599999999997</c:v>
                </c:pt>
                <c:pt idx="85">
                  <c:v>0.71490200000000004</c:v>
                </c:pt>
                <c:pt idx="86">
                  <c:v>0.71468799999999999</c:v>
                </c:pt>
                <c:pt idx="87">
                  <c:v>0.71447499999999997</c:v>
                </c:pt>
                <c:pt idx="88">
                  <c:v>0.71426100000000003</c:v>
                </c:pt>
                <c:pt idx="89">
                  <c:v>0.71404699999999999</c:v>
                </c:pt>
                <c:pt idx="90">
                  <c:v>0.71383300000000005</c:v>
                </c:pt>
                <c:pt idx="91">
                  <c:v>0.71362000000000003</c:v>
                </c:pt>
                <c:pt idx="92">
                  <c:v>0.71340599999999998</c:v>
                </c:pt>
                <c:pt idx="93">
                  <c:v>0.71319299999999997</c:v>
                </c:pt>
                <c:pt idx="94">
                  <c:v>0.71297900000000003</c:v>
                </c:pt>
                <c:pt idx="95">
                  <c:v>0.71276600000000001</c:v>
                </c:pt>
                <c:pt idx="96">
                  <c:v>0.71255299999999999</c:v>
                </c:pt>
                <c:pt idx="97">
                  <c:v>0.71233999999999997</c:v>
                </c:pt>
                <c:pt idx="98">
                  <c:v>0.71212600000000004</c:v>
                </c:pt>
                <c:pt idx="99">
                  <c:v>0.71191300000000002</c:v>
                </c:pt>
                <c:pt idx="100">
                  <c:v>0.7117</c:v>
                </c:pt>
                <c:pt idx="101">
                  <c:v>0.71148699999999998</c:v>
                </c:pt>
                <c:pt idx="102">
                  <c:v>0.71127499999999999</c:v>
                </c:pt>
                <c:pt idx="103">
                  <c:v>0.71106199999999997</c:v>
                </c:pt>
                <c:pt idx="104">
                  <c:v>0.71084899999999995</c:v>
                </c:pt>
                <c:pt idx="105">
                  <c:v>0.71063600000000005</c:v>
                </c:pt>
                <c:pt idx="106">
                  <c:v>0.71042400000000006</c:v>
                </c:pt>
                <c:pt idx="107">
                  <c:v>0.71021100000000004</c:v>
                </c:pt>
                <c:pt idx="108">
                  <c:v>0.70999900000000005</c:v>
                </c:pt>
                <c:pt idx="109">
                  <c:v>0.70978600000000003</c:v>
                </c:pt>
                <c:pt idx="110">
                  <c:v>0.70957400000000004</c:v>
                </c:pt>
                <c:pt idx="111">
                  <c:v>0.70936200000000005</c:v>
                </c:pt>
                <c:pt idx="112">
                  <c:v>0.70914900000000003</c:v>
                </c:pt>
                <c:pt idx="113">
                  <c:v>0.70893700000000004</c:v>
                </c:pt>
                <c:pt idx="114">
                  <c:v>0.70872500000000005</c:v>
                </c:pt>
                <c:pt idx="115">
                  <c:v>0.70851299999999995</c:v>
                </c:pt>
                <c:pt idx="116">
                  <c:v>0.70830099999999996</c:v>
                </c:pt>
                <c:pt idx="117">
                  <c:v>0.70808899999999997</c:v>
                </c:pt>
                <c:pt idx="118">
                  <c:v>0.70787800000000001</c:v>
                </c:pt>
                <c:pt idx="119">
                  <c:v>0.70766600000000002</c:v>
                </c:pt>
                <c:pt idx="120">
                  <c:v>0.70745400000000003</c:v>
                </c:pt>
                <c:pt idx="121">
                  <c:v>0.70724299999999996</c:v>
                </c:pt>
                <c:pt idx="122">
                  <c:v>0.70703099999999997</c:v>
                </c:pt>
                <c:pt idx="123">
                  <c:v>0.70682</c:v>
                </c:pt>
                <c:pt idx="124">
                  <c:v>0.70660800000000001</c:v>
                </c:pt>
                <c:pt idx="125">
                  <c:v>0.70639700000000005</c:v>
                </c:pt>
                <c:pt idx="126">
                  <c:v>0.70618499999999995</c:v>
                </c:pt>
                <c:pt idx="127">
                  <c:v>0.70597399999999999</c:v>
                </c:pt>
                <c:pt idx="128">
                  <c:v>0.70576300000000003</c:v>
                </c:pt>
                <c:pt idx="129">
                  <c:v>0.70555199999999996</c:v>
                </c:pt>
                <c:pt idx="130">
                  <c:v>0.705341</c:v>
                </c:pt>
                <c:pt idx="131">
                  <c:v>0.70513000000000003</c:v>
                </c:pt>
                <c:pt idx="132">
                  <c:v>0.70491899999999996</c:v>
                </c:pt>
                <c:pt idx="133">
                  <c:v>0.704708</c:v>
                </c:pt>
                <c:pt idx="134">
                  <c:v>0.70449799999999996</c:v>
                </c:pt>
                <c:pt idx="135">
                  <c:v>0.704287</c:v>
                </c:pt>
                <c:pt idx="136">
                  <c:v>0.70407600000000004</c:v>
                </c:pt>
                <c:pt idx="137">
                  <c:v>0.70386599999999999</c:v>
                </c:pt>
                <c:pt idx="138">
                  <c:v>0.70365500000000003</c:v>
                </c:pt>
                <c:pt idx="139">
                  <c:v>0.70344499999999999</c:v>
                </c:pt>
                <c:pt idx="140">
                  <c:v>0.70323400000000003</c:v>
                </c:pt>
                <c:pt idx="141">
                  <c:v>0.70302399999999998</c:v>
                </c:pt>
                <c:pt idx="142">
                  <c:v>0.70281400000000005</c:v>
                </c:pt>
                <c:pt idx="143">
                  <c:v>0.70260400000000001</c:v>
                </c:pt>
                <c:pt idx="144">
                  <c:v>0.70239399999999996</c:v>
                </c:pt>
                <c:pt idx="145">
                  <c:v>0.70218400000000003</c:v>
                </c:pt>
                <c:pt idx="146">
                  <c:v>0.70197399999999999</c:v>
                </c:pt>
                <c:pt idx="147">
                  <c:v>0.70176400000000005</c:v>
                </c:pt>
                <c:pt idx="148">
                  <c:v>0.70155400000000001</c:v>
                </c:pt>
                <c:pt idx="149">
                  <c:v>0.70134399999999997</c:v>
                </c:pt>
                <c:pt idx="150">
                  <c:v>0.70113400000000003</c:v>
                </c:pt>
                <c:pt idx="151">
                  <c:v>0.70092500000000002</c:v>
                </c:pt>
                <c:pt idx="152">
                  <c:v>0.70071499999999998</c:v>
                </c:pt>
                <c:pt idx="153">
                  <c:v>0.70050599999999996</c:v>
                </c:pt>
                <c:pt idx="154">
                  <c:v>0.70029600000000003</c:v>
                </c:pt>
                <c:pt idx="155">
                  <c:v>0.70008700000000001</c:v>
                </c:pt>
                <c:pt idx="156">
                  <c:v>0.699878</c:v>
                </c:pt>
                <c:pt idx="157">
                  <c:v>0.69966899999999999</c:v>
                </c:pt>
                <c:pt idx="158">
                  <c:v>0.69945900000000005</c:v>
                </c:pt>
                <c:pt idx="159">
                  <c:v>0.69925000000000004</c:v>
                </c:pt>
                <c:pt idx="160">
                  <c:v>0.69904100000000002</c:v>
                </c:pt>
                <c:pt idx="161">
                  <c:v>0.69883200000000001</c:v>
                </c:pt>
                <c:pt idx="162">
                  <c:v>0.69862299999999999</c:v>
                </c:pt>
                <c:pt idx="163">
                  <c:v>0.69841500000000001</c:v>
                </c:pt>
                <c:pt idx="164">
                  <c:v>0.69820599999999999</c:v>
                </c:pt>
                <c:pt idx="165">
                  <c:v>0.69799699999999998</c:v>
                </c:pt>
                <c:pt idx="166">
                  <c:v>0.69778899999999999</c:v>
                </c:pt>
                <c:pt idx="167">
                  <c:v>0.69757999999999998</c:v>
                </c:pt>
                <c:pt idx="168">
                  <c:v>0.69737099999999996</c:v>
                </c:pt>
                <c:pt idx="169">
                  <c:v>0.69716299999999998</c:v>
                </c:pt>
                <c:pt idx="170">
                  <c:v>0.69695499999999999</c:v>
                </c:pt>
                <c:pt idx="171">
                  <c:v>0.69674599999999998</c:v>
                </c:pt>
                <c:pt idx="172">
                  <c:v>0.69653799999999999</c:v>
                </c:pt>
                <c:pt idx="173">
                  <c:v>0.69633</c:v>
                </c:pt>
                <c:pt idx="174">
                  <c:v>0.69612200000000002</c:v>
                </c:pt>
                <c:pt idx="175">
                  <c:v>0.69591400000000003</c:v>
                </c:pt>
                <c:pt idx="176">
                  <c:v>0.69570600000000005</c:v>
                </c:pt>
                <c:pt idx="177">
                  <c:v>0.69549799999999995</c:v>
                </c:pt>
                <c:pt idx="178">
                  <c:v>0.69528999999999996</c:v>
                </c:pt>
                <c:pt idx="179">
                  <c:v>0.69508300000000001</c:v>
                </c:pt>
                <c:pt idx="180">
                  <c:v>0.69487500000000002</c:v>
                </c:pt>
                <c:pt idx="181">
                  <c:v>0.69466700000000003</c:v>
                </c:pt>
                <c:pt idx="182">
                  <c:v>0.69445999999999997</c:v>
                </c:pt>
                <c:pt idx="183">
                  <c:v>0.69425199999999998</c:v>
                </c:pt>
                <c:pt idx="184">
                  <c:v>0.69404500000000002</c:v>
                </c:pt>
                <c:pt idx="185">
                  <c:v>0.69383799999999995</c:v>
                </c:pt>
                <c:pt idx="186">
                  <c:v>0.69362999999999997</c:v>
                </c:pt>
                <c:pt idx="187">
                  <c:v>0.69342300000000001</c:v>
                </c:pt>
                <c:pt idx="188">
                  <c:v>0.69321600000000005</c:v>
                </c:pt>
                <c:pt idx="189">
                  <c:v>0.69300899999999999</c:v>
                </c:pt>
                <c:pt idx="190">
                  <c:v>0.69280200000000003</c:v>
                </c:pt>
                <c:pt idx="191">
                  <c:v>0.69259499999999996</c:v>
                </c:pt>
                <c:pt idx="192">
                  <c:v>0.692388</c:v>
                </c:pt>
                <c:pt idx="193">
                  <c:v>0.69218100000000005</c:v>
                </c:pt>
                <c:pt idx="194">
                  <c:v>0.69197500000000001</c:v>
                </c:pt>
                <c:pt idx="195">
                  <c:v>0.69176800000000005</c:v>
                </c:pt>
                <c:pt idx="196">
                  <c:v>0.69156099999999998</c:v>
                </c:pt>
                <c:pt idx="197">
                  <c:v>0.69135500000000005</c:v>
                </c:pt>
                <c:pt idx="198">
                  <c:v>0.69114799999999998</c:v>
                </c:pt>
                <c:pt idx="199">
                  <c:v>0.69094199999999995</c:v>
                </c:pt>
                <c:pt idx="200">
                  <c:v>0.69073600000000002</c:v>
                </c:pt>
                <c:pt idx="201">
                  <c:v>0.69052999999999998</c:v>
                </c:pt>
                <c:pt idx="202">
                  <c:v>0.69032300000000002</c:v>
                </c:pt>
                <c:pt idx="203">
                  <c:v>0.69011699999999998</c:v>
                </c:pt>
                <c:pt idx="204">
                  <c:v>0.68991100000000005</c:v>
                </c:pt>
                <c:pt idx="205">
                  <c:v>0.68970500000000001</c:v>
                </c:pt>
                <c:pt idx="206">
                  <c:v>0.68949899999999997</c:v>
                </c:pt>
                <c:pt idx="207">
                  <c:v>0.68929399999999996</c:v>
                </c:pt>
                <c:pt idx="208">
                  <c:v>0.68908800000000003</c:v>
                </c:pt>
                <c:pt idx="209">
                  <c:v>0.68888199999999999</c:v>
                </c:pt>
                <c:pt idx="210">
                  <c:v>0.68867599999999995</c:v>
                </c:pt>
                <c:pt idx="211">
                  <c:v>0.68847100000000006</c:v>
                </c:pt>
                <c:pt idx="212">
                  <c:v>0.68826500000000002</c:v>
                </c:pt>
                <c:pt idx="213">
                  <c:v>0.68806</c:v>
                </c:pt>
                <c:pt idx="214">
                  <c:v>0.68785499999999999</c:v>
                </c:pt>
                <c:pt idx="215">
                  <c:v>0.68764899999999995</c:v>
                </c:pt>
                <c:pt idx="216">
                  <c:v>0.68744400000000006</c:v>
                </c:pt>
                <c:pt idx="217">
                  <c:v>0.68723900000000004</c:v>
                </c:pt>
                <c:pt idx="218">
                  <c:v>0.68703400000000003</c:v>
                </c:pt>
                <c:pt idx="219">
                  <c:v>0.68682900000000002</c:v>
                </c:pt>
                <c:pt idx="220">
                  <c:v>0.68662400000000001</c:v>
                </c:pt>
                <c:pt idx="221">
                  <c:v>0.686419</c:v>
                </c:pt>
                <c:pt idx="222">
                  <c:v>0.68621500000000002</c:v>
                </c:pt>
                <c:pt idx="223">
                  <c:v>0.68601000000000001</c:v>
                </c:pt>
                <c:pt idx="224">
                  <c:v>0.685805</c:v>
                </c:pt>
                <c:pt idx="225">
                  <c:v>0.68560100000000002</c:v>
                </c:pt>
                <c:pt idx="226">
                  <c:v>0.68539600000000001</c:v>
                </c:pt>
                <c:pt idx="227">
                  <c:v>0.68519200000000002</c:v>
                </c:pt>
                <c:pt idx="228">
                  <c:v>0.68498700000000001</c:v>
                </c:pt>
                <c:pt idx="229">
                  <c:v>0.68478300000000003</c:v>
                </c:pt>
                <c:pt idx="230">
                  <c:v>0.68457900000000005</c:v>
                </c:pt>
                <c:pt idx="231">
                  <c:v>0.68437499999999996</c:v>
                </c:pt>
                <c:pt idx="232">
                  <c:v>0.68417099999999997</c:v>
                </c:pt>
                <c:pt idx="233">
                  <c:v>0.68396699999999999</c:v>
                </c:pt>
                <c:pt idx="234">
                  <c:v>0.68376300000000001</c:v>
                </c:pt>
                <c:pt idx="235">
                  <c:v>0.68355900000000003</c:v>
                </c:pt>
                <c:pt idx="236">
                  <c:v>0.68335500000000005</c:v>
                </c:pt>
                <c:pt idx="237">
                  <c:v>0.68315199999999998</c:v>
                </c:pt>
                <c:pt idx="238">
                  <c:v>0.682948</c:v>
                </c:pt>
                <c:pt idx="239">
                  <c:v>0.68274400000000002</c:v>
                </c:pt>
                <c:pt idx="240">
                  <c:v>0.68254099999999995</c:v>
                </c:pt>
                <c:pt idx="241">
                  <c:v>0.68233699999999997</c:v>
                </c:pt>
                <c:pt idx="242">
                  <c:v>0.68213400000000002</c:v>
                </c:pt>
                <c:pt idx="243">
                  <c:v>0.68193099999999995</c:v>
                </c:pt>
                <c:pt idx="244">
                  <c:v>0.681728</c:v>
                </c:pt>
                <c:pt idx="245">
                  <c:v>0.68152500000000005</c:v>
                </c:pt>
                <c:pt idx="246">
                  <c:v>0.68132199999999998</c:v>
                </c:pt>
                <c:pt idx="247">
                  <c:v>0.68111900000000003</c:v>
                </c:pt>
                <c:pt idx="248">
                  <c:v>0.68091599999999997</c:v>
                </c:pt>
                <c:pt idx="249">
                  <c:v>0.68071300000000001</c:v>
                </c:pt>
                <c:pt idx="250">
                  <c:v>0.68050999999999995</c:v>
                </c:pt>
                <c:pt idx="251">
                  <c:v>0.680307</c:v>
                </c:pt>
                <c:pt idx="252">
                  <c:v>0.68010499999999996</c:v>
                </c:pt>
                <c:pt idx="253">
                  <c:v>0.67990200000000001</c:v>
                </c:pt>
                <c:pt idx="254">
                  <c:v>0.67969999999999997</c:v>
                </c:pt>
                <c:pt idx="255">
                  <c:v>0.67949700000000002</c:v>
                </c:pt>
                <c:pt idx="256">
                  <c:v>0.67929499999999998</c:v>
                </c:pt>
                <c:pt idx="257">
                  <c:v>0.67909299999999995</c:v>
                </c:pt>
                <c:pt idx="258">
                  <c:v>0.67889100000000002</c:v>
                </c:pt>
                <c:pt idx="259">
                  <c:v>0.67868899999999999</c:v>
                </c:pt>
                <c:pt idx="260">
                  <c:v>0.67848699999999995</c:v>
                </c:pt>
                <c:pt idx="261">
                  <c:v>0.67828500000000003</c:v>
                </c:pt>
                <c:pt idx="262">
                  <c:v>0.67808299999999999</c:v>
                </c:pt>
                <c:pt idx="263">
                  <c:v>0.67788099999999996</c:v>
                </c:pt>
                <c:pt idx="264">
                  <c:v>0.67767900000000003</c:v>
                </c:pt>
                <c:pt idx="265">
                  <c:v>0.67747800000000002</c:v>
                </c:pt>
                <c:pt idx="266">
                  <c:v>0.67727599999999999</c:v>
                </c:pt>
                <c:pt idx="267">
                  <c:v>0.67707499999999998</c:v>
                </c:pt>
                <c:pt idx="268">
                  <c:v>0.67687299999999995</c:v>
                </c:pt>
                <c:pt idx="269">
                  <c:v>0.67667200000000005</c:v>
                </c:pt>
                <c:pt idx="270">
                  <c:v>0.67647100000000004</c:v>
                </c:pt>
                <c:pt idx="271">
                  <c:v>0.67627000000000004</c:v>
                </c:pt>
                <c:pt idx="272">
                  <c:v>0.67606900000000003</c:v>
                </c:pt>
                <c:pt idx="273">
                  <c:v>0.67586800000000002</c:v>
                </c:pt>
                <c:pt idx="274">
                  <c:v>0.67566700000000002</c:v>
                </c:pt>
                <c:pt idx="275">
                  <c:v>0.67546600000000001</c:v>
                </c:pt>
                <c:pt idx="276">
                  <c:v>0.675265</c:v>
                </c:pt>
                <c:pt idx="277">
                  <c:v>0.675064</c:v>
                </c:pt>
                <c:pt idx="278">
                  <c:v>0.67486400000000002</c:v>
                </c:pt>
                <c:pt idx="279">
                  <c:v>0.67466300000000001</c:v>
                </c:pt>
                <c:pt idx="280">
                  <c:v>0.67446300000000003</c:v>
                </c:pt>
                <c:pt idx="281">
                  <c:v>0.67426200000000003</c:v>
                </c:pt>
                <c:pt idx="282">
                  <c:v>0.67406200000000005</c:v>
                </c:pt>
                <c:pt idx="283">
                  <c:v>0.67386199999999996</c:v>
                </c:pt>
                <c:pt idx="284">
                  <c:v>0.67366199999999998</c:v>
                </c:pt>
                <c:pt idx="285">
                  <c:v>0.67346200000000001</c:v>
                </c:pt>
                <c:pt idx="286">
                  <c:v>0.67326200000000003</c:v>
                </c:pt>
                <c:pt idx="287">
                  <c:v>0.67306200000000005</c:v>
                </c:pt>
                <c:pt idx="288">
                  <c:v>0.67286199999999996</c:v>
                </c:pt>
                <c:pt idx="289">
                  <c:v>0.67266199999999998</c:v>
                </c:pt>
                <c:pt idx="290">
                  <c:v>0.67246300000000003</c:v>
                </c:pt>
                <c:pt idx="291">
                  <c:v>0.67226300000000005</c:v>
                </c:pt>
                <c:pt idx="292">
                  <c:v>0.67206399999999999</c:v>
                </c:pt>
                <c:pt idx="293">
                  <c:v>0.67186400000000002</c:v>
                </c:pt>
                <c:pt idx="294">
                  <c:v>0.67166499999999996</c:v>
                </c:pt>
                <c:pt idx="295">
                  <c:v>0.67146600000000001</c:v>
                </c:pt>
                <c:pt idx="296">
                  <c:v>0.67126600000000003</c:v>
                </c:pt>
                <c:pt idx="297">
                  <c:v>0.67106699999999997</c:v>
                </c:pt>
                <c:pt idx="298">
                  <c:v>0.67086800000000002</c:v>
                </c:pt>
                <c:pt idx="299">
                  <c:v>0.67066899999999996</c:v>
                </c:pt>
                <c:pt idx="300">
                  <c:v>0.67047100000000004</c:v>
                </c:pt>
                <c:pt idx="301">
                  <c:v>0.67027199999999998</c:v>
                </c:pt>
                <c:pt idx="302">
                  <c:v>0.67007300000000003</c:v>
                </c:pt>
                <c:pt idx="303">
                  <c:v>0.669875</c:v>
                </c:pt>
                <c:pt idx="304">
                  <c:v>0.66967600000000005</c:v>
                </c:pt>
                <c:pt idx="305">
                  <c:v>0.66947800000000002</c:v>
                </c:pt>
                <c:pt idx="306">
                  <c:v>0.66927999999999999</c:v>
                </c:pt>
                <c:pt idx="307">
                  <c:v>0.66908100000000004</c:v>
                </c:pt>
                <c:pt idx="308">
                  <c:v>0.66888300000000001</c:v>
                </c:pt>
                <c:pt idx="309">
                  <c:v>0.66868499999999997</c:v>
                </c:pt>
                <c:pt idx="310">
                  <c:v>0.66848700000000005</c:v>
                </c:pt>
                <c:pt idx="311">
                  <c:v>0.66828900000000002</c:v>
                </c:pt>
                <c:pt idx="312">
                  <c:v>0.66809200000000002</c:v>
                </c:pt>
                <c:pt idx="313">
                  <c:v>0.66789399999999999</c:v>
                </c:pt>
                <c:pt idx="314">
                  <c:v>0.66769599999999996</c:v>
                </c:pt>
                <c:pt idx="315">
                  <c:v>0.66749899999999995</c:v>
                </c:pt>
                <c:pt idx="316">
                  <c:v>0.66730100000000003</c:v>
                </c:pt>
                <c:pt idx="317">
                  <c:v>0.66710400000000003</c:v>
                </c:pt>
                <c:pt idx="318">
                  <c:v>0.66690700000000003</c:v>
                </c:pt>
                <c:pt idx="319">
                  <c:v>0.66671000000000002</c:v>
                </c:pt>
                <c:pt idx="320">
                  <c:v>0.66651300000000002</c:v>
                </c:pt>
                <c:pt idx="321">
                  <c:v>0.66631600000000002</c:v>
                </c:pt>
                <c:pt idx="322">
                  <c:v>0.66611900000000002</c:v>
                </c:pt>
                <c:pt idx="323">
                  <c:v>0.66592200000000001</c:v>
                </c:pt>
                <c:pt idx="324">
                  <c:v>0.66572500000000001</c:v>
                </c:pt>
                <c:pt idx="325">
                  <c:v>0.66552900000000004</c:v>
                </c:pt>
                <c:pt idx="326">
                  <c:v>0.66533200000000003</c:v>
                </c:pt>
                <c:pt idx="327">
                  <c:v>0.66513599999999995</c:v>
                </c:pt>
                <c:pt idx="328">
                  <c:v>0.66493899999999995</c:v>
                </c:pt>
                <c:pt idx="329">
                  <c:v>0.66474299999999997</c:v>
                </c:pt>
                <c:pt idx="330">
                  <c:v>0.664547</c:v>
                </c:pt>
                <c:pt idx="331">
                  <c:v>0.66435100000000002</c:v>
                </c:pt>
                <c:pt idx="332">
                  <c:v>0.66415500000000005</c:v>
                </c:pt>
                <c:pt idx="333">
                  <c:v>0.66395899999999997</c:v>
                </c:pt>
                <c:pt idx="334">
                  <c:v>0.66376400000000002</c:v>
                </c:pt>
                <c:pt idx="335">
                  <c:v>0.66356800000000005</c:v>
                </c:pt>
                <c:pt idx="336">
                  <c:v>0.66337199999999996</c:v>
                </c:pt>
                <c:pt idx="337">
                  <c:v>0.66317700000000002</c:v>
                </c:pt>
                <c:pt idx="338">
                  <c:v>0.66298199999999996</c:v>
                </c:pt>
                <c:pt idx="339">
                  <c:v>0.66278599999999999</c:v>
                </c:pt>
                <c:pt idx="340">
                  <c:v>0.66259100000000004</c:v>
                </c:pt>
                <c:pt idx="341">
                  <c:v>0.66239599999999998</c:v>
                </c:pt>
                <c:pt idx="342">
                  <c:v>0.66220100000000004</c:v>
                </c:pt>
                <c:pt idx="343">
                  <c:v>0.66200700000000001</c:v>
                </c:pt>
                <c:pt idx="344">
                  <c:v>0.66181199999999996</c:v>
                </c:pt>
                <c:pt idx="345">
                  <c:v>0.66161700000000001</c:v>
                </c:pt>
                <c:pt idx="346">
                  <c:v>0.66142299999999998</c:v>
                </c:pt>
                <c:pt idx="347">
                  <c:v>0.66122800000000004</c:v>
                </c:pt>
                <c:pt idx="348">
                  <c:v>0.66103400000000001</c:v>
                </c:pt>
                <c:pt idx="349">
                  <c:v>0.66083999999999998</c:v>
                </c:pt>
                <c:pt idx="350">
                  <c:v>0.66064599999999996</c:v>
                </c:pt>
                <c:pt idx="351">
                  <c:v>0.66045200000000004</c:v>
                </c:pt>
                <c:pt idx="352">
                  <c:v>0.66025800000000001</c:v>
                </c:pt>
                <c:pt idx="353">
                  <c:v>0.66006399999999998</c:v>
                </c:pt>
                <c:pt idx="354">
                  <c:v>0.65986999999999996</c:v>
                </c:pt>
                <c:pt idx="355">
                  <c:v>0.65967699999999996</c:v>
                </c:pt>
                <c:pt idx="356">
                  <c:v>0.65948300000000004</c:v>
                </c:pt>
                <c:pt idx="357">
                  <c:v>0.65929000000000004</c:v>
                </c:pt>
                <c:pt idx="358">
                  <c:v>0.65909700000000004</c:v>
                </c:pt>
                <c:pt idx="359">
                  <c:v>0.65890400000000005</c:v>
                </c:pt>
                <c:pt idx="360">
                  <c:v>0.65871100000000005</c:v>
                </c:pt>
                <c:pt idx="361">
                  <c:v>0.65851800000000005</c:v>
                </c:pt>
                <c:pt idx="362">
                  <c:v>0.65832500000000005</c:v>
                </c:pt>
                <c:pt idx="363">
                  <c:v>0.65813299999999997</c:v>
                </c:pt>
                <c:pt idx="364">
                  <c:v>0.65793999999999997</c:v>
                </c:pt>
                <c:pt idx="365">
                  <c:v>0.657748</c:v>
                </c:pt>
                <c:pt idx="366">
                  <c:v>0.657555</c:v>
                </c:pt>
                <c:pt idx="367">
                  <c:v>0.65736300000000003</c:v>
                </c:pt>
                <c:pt idx="368">
                  <c:v>0.65717099999999995</c:v>
                </c:pt>
                <c:pt idx="369">
                  <c:v>0.65697899999999998</c:v>
                </c:pt>
                <c:pt idx="370">
                  <c:v>0.65678700000000001</c:v>
                </c:pt>
                <c:pt idx="371">
                  <c:v>0.65659599999999996</c:v>
                </c:pt>
                <c:pt idx="372">
                  <c:v>0.65640399999999999</c:v>
                </c:pt>
                <c:pt idx="373">
                  <c:v>0.65621300000000005</c:v>
                </c:pt>
                <c:pt idx="374">
                  <c:v>0.65602099999999997</c:v>
                </c:pt>
                <c:pt idx="375">
                  <c:v>0.65583000000000002</c:v>
                </c:pt>
                <c:pt idx="376">
                  <c:v>0.65563899999999997</c:v>
                </c:pt>
                <c:pt idx="377">
                  <c:v>0.65544800000000003</c:v>
                </c:pt>
                <c:pt idx="378">
                  <c:v>0.65525699999999998</c:v>
                </c:pt>
                <c:pt idx="379">
                  <c:v>0.65506699999999995</c:v>
                </c:pt>
                <c:pt idx="380">
                  <c:v>0.65487600000000001</c:v>
                </c:pt>
                <c:pt idx="381">
                  <c:v>0.65468599999999999</c:v>
                </c:pt>
                <c:pt idx="382">
                  <c:v>0.65449500000000005</c:v>
                </c:pt>
                <c:pt idx="383">
                  <c:v>0.65430500000000003</c:v>
                </c:pt>
                <c:pt idx="384">
                  <c:v>0.654115</c:v>
                </c:pt>
                <c:pt idx="385">
                  <c:v>0.65392499999999998</c:v>
                </c:pt>
                <c:pt idx="386">
                  <c:v>0.65373599999999998</c:v>
                </c:pt>
                <c:pt idx="387">
                  <c:v>0.65354599999999996</c:v>
                </c:pt>
                <c:pt idx="388">
                  <c:v>0.65335699999999997</c:v>
                </c:pt>
                <c:pt idx="389">
                  <c:v>0.65316700000000005</c:v>
                </c:pt>
                <c:pt idx="390">
                  <c:v>0.65297799999999995</c:v>
                </c:pt>
                <c:pt idx="391">
                  <c:v>0.65278899999999995</c:v>
                </c:pt>
                <c:pt idx="392">
                  <c:v>0.65259999999999996</c:v>
                </c:pt>
                <c:pt idx="393">
                  <c:v>0.65241099999999996</c:v>
                </c:pt>
                <c:pt idx="394">
                  <c:v>0.652223</c:v>
                </c:pt>
                <c:pt idx="395">
                  <c:v>0.652034</c:v>
                </c:pt>
                <c:pt idx="396">
                  <c:v>0.65184600000000004</c:v>
                </c:pt>
                <c:pt idx="397">
                  <c:v>0.65165799999999996</c:v>
                </c:pt>
                <c:pt idx="398">
                  <c:v>0.65146999999999999</c:v>
                </c:pt>
                <c:pt idx="399">
                  <c:v>0.65128200000000003</c:v>
                </c:pt>
                <c:pt idx="400">
                  <c:v>0.65109399999999995</c:v>
                </c:pt>
                <c:pt idx="401">
                  <c:v>0.65090700000000001</c:v>
                </c:pt>
                <c:pt idx="402">
                  <c:v>0.65071900000000005</c:v>
                </c:pt>
                <c:pt idx="403">
                  <c:v>0.650532</c:v>
                </c:pt>
                <c:pt idx="404">
                  <c:v>0.65034499999999995</c:v>
                </c:pt>
                <c:pt idx="405">
                  <c:v>0.65015800000000001</c:v>
                </c:pt>
                <c:pt idx="406">
                  <c:v>0.64997099999999997</c:v>
                </c:pt>
                <c:pt idx="407">
                  <c:v>0.64978400000000003</c:v>
                </c:pt>
                <c:pt idx="408">
                  <c:v>0.64959800000000001</c:v>
                </c:pt>
                <c:pt idx="409">
                  <c:v>0.64941199999999999</c:v>
                </c:pt>
                <c:pt idx="410">
                  <c:v>0.64922599999999997</c:v>
                </c:pt>
                <c:pt idx="411">
                  <c:v>0.64903999999999995</c:v>
                </c:pt>
                <c:pt idx="412">
                  <c:v>0.64885400000000004</c:v>
                </c:pt>
                <c:pt idx="413">
                  <c:v>0.64866800000000002</c:v>
                </c:pt>
                <c:pt idx="414">
                  <c:v>0.64848300000000003</c:v>
                </c:pt>
                <c:pt idx="415">
                  <c:v>0.64829800000000004</c:v>
                </c:pt>
                <c:pt idx="416">
                  <c:v>0.64811200000000002</c:v>
                </c:pt>
                <c:pt idx="417">
                  <c:v>0.64792799999999995</c:v>
                </c:pt>
                <c:pt idx="418">
                  <c:v>0.64774299999999996</c:v>
                </c:pt>
                <c:pt idx="419">
                  <c:v>0.64755799999999997</c:v>
                </c:pt>
                <c:pt idx="420">
                  <c:v>0.647374</c:v>
                </c:pt>
                <c:pt idx="421">
                  <c:v>0.64719000000000004</c:v>
                </c:pt>
                <c:pt idx="422">
                  <c:v>0.64700599999999997</c:v>
                </c:pt>
                <c:pt idx="423">
                  <c:v>0.64682200000000001</c:v>
                </c:pt>
                <c:pt idx="424">
                  <c:v>0.64663800000000005</c:v>
                </c:pt>
                <c:pt idx="425">
                  <c:v>0.646455</c:v>
                </c:pt>
                <c:pt idx="426">
                  <c:v>0.64627100000000004</c:v>
                </c:pt>
                <c:pt idx="427">
                  <c:v>0.646088</c:v>
                </c:pt>
                <c:pt idx="428">
                  <c:v>0.64590599999999998</c:v>
                </c:pt>
                <c:pt idx="429">
                  <c:v>0.64572300000000005</c:v>
                </c:pt>
                <c:pt idx="430">
                  <c:v>0.64554</c:v>
                </c:pt>
                <c:pt idx="431">
                  <c:v>0.64535799999999999</c:v>
                </c:pt>
                <c:pt idx="432">
                  <c:v>0.64517599999999997</c:v>
                </c:pt>
                <c:pt idx="433">
                  <c:v>0.64499399999999996</c:v>
                </c:pt>
                <c:pt idx="434">
                  <c:v>0.64481200000000005</c:v>
                </c:pt>
                <c:pt idx="435">
                  <c:v>0.64463099999999995</c:v>
                </c:pt>
                <c:pt idx="436">
                  <c:v>0.64444999999999997</c:v>
                </c:pt>
                <c:pt idx="437">
                  <c:v>0.64426899999999998</c:v>
                </c:pt>
                <c:pt idx="438">
                  <c:v>0.64408799999999999</c:v>
                </c:pt>
                <c:pt idx="439">
                  <c:v>0.64390700000000001</c:v>
                </c:pt>
                <c:pt idx="440">
                  <c:v>0.64372700000000005</c:v>
                </c:pt>
                <c:pt idx="441">
                  <c:v>0.64354699999999998</c:v>
                </c:pt>
                <c:pt idx="442">
                  <c:v>0.64336700000000002</c:v>
                </c:pt>
                <c:pt idx="443">
                  <c:v>0.64318699999999995</c:v>
                </c:pt>
                <c:pt idx="444">
                  <c:v>0.64300800000000002</c:v>
                </c:pt>
                <c:pt idx="445">
                  <c:v>0.64282799999999995</c:v>
                </c:pt>
                <c:pt idx="446">
                  <c:v>0.64264900000000003</c:v>
                </c:pt>
                <c:pt idx="447">
                  <c:v>0.64247100000000001</c:v>
                </c:pt>
                <c:pt idx="448">
                  <c:v>0.64229199999999997</c:v>
                </c:pt>
                <c:pt idx="449">
                  <c:v>0.64211399999999996</c:v>
                </c:pt>
                <c:pt idx="450">
                  <c:v>0.64193599999999995</c:v>
                </c:pt>
                <c:pt idx="451">
                  <c:v>0.64175800000000005</c:v>
                </c:pt>
                <c:pt idx="452">
                  <c:v>0.64158000000000004</c:v>
                </c:pt>
                <c:pt idx="453">
                  <c:v>0.64140299999999995</c:v>
                </c:pt>
                <c:pt idx="454">
                  <c:v>0.64122599999999996</c:v>
                </c:pt>
                <c:pt idx="455">
                  <c:v>0.64104899999999998</c:v>
                </c:pt>
                <c:pt idx="456">
                  <c:v>0.640872</c:v>
                </c:pt>
                <c:pt idx="457">
                  <c:v>0.64069600000000004</c:v>
                </c:pt>
                <c:pt idx="458">
                  <c:v>0.64051999999999998</c:v>
                </c:pt>
                <c:pt idx="459">
                  <c:v>0.64034400000000002</c:v>
                </c:pt>
                <c:pt idx="460">
                  <c:v>0.64016799999999996</c:v>
                </c:pt>
                <c:pt idx="461">
                  <c:v>0.63999300000000003</c:v>
                </c:pt>
                <c:pt idx="462">
                  <c:v>0.639818</c:v>
                </c:pt>
                <c:pt idx="463">
                  <c:v>0.63964299999999996</c:v>
                </c:pt>
                <c:pt idx="464">
                  <c:v>0.63946899999999995</c:v>
                </c:pt>
                <c:pt idx="465">
                  <c:v>0.63929499999999995</c:v>
                </c:pt>
                <c:pt idx="466">
                  <c:v>0.63912100000000005</c:v>
                </c:pt>
                <c:pt idx="467">
                  <c:v>0.63894700000000004</c:v>
                </c:pt>
                <c:pt idx="468">
                  <c:v>0.63877399999999995</c:v>
                </c:pt>
                <c:pt idx="469">
                  <c:v>0.63860099999999997</c:v>
                </c:pt>
                <c:pt idx="470">
                  <c:v>0.638428</c:v>
                </c:pt>
                <c:pt idx="471">
                  <c:v>0.63825500000000002</c:v>
                </c:pt>
                <c:pt idx="472">
                  <c:v>0.63808299999999996</c:v>
                </c:pt>
                <c:pt idx="473">
                  <c:v>0.63791100000000001</c:v>
                </c:pt>
                <c:pt idx="474">
                  <c:v>0.63773999999999997</c:v>
                </c:pt>
                <c:pt idx="475">
                  <c:v>0.63756800000000002</c:v>
                </c:pt>
                <c:pt idx="476">
                  <c:v>0.63739699999999999</c:v>
                </c:pt>
                <c:pt idx="477">
                  <c:v>0.63722699999999999</c:v>
                </c:pt>
                <c:pt idx="478">
                  <c:v>0.63705599999999996</c:v>
                </c:pt>
                <c:pt idx="479">
                  <c:v>0.63688599999999995</c:v>
                </c:pt>
                <c:pt idx="480">
                  <c:v>0.63671699999999998</c:v>
                </c:pt>
                <c:pt idx="481">
                  <c:v>0.63654699999999997</c:v>
                </c:pt>
                <c:pt idx="482">
                  <c:v>0.636378</c:v>
                </c:pt>
                <c:pt idx="483">
                  <c:v>0.63620900000000002</c:v>
                </c:pt>
                <c:pt idx="484">
                  <c:v>0.63604099999999997</c:v>
                </c:pt>
                <c:pt idx="485">
                  <c:v>0.63587300000000002</c:v>
                </c:pt>
                <c:pt idx="486">
                  <c:v>0.63570499999999996</c:v>
                </c:pt>
                <c:pt idx="487">
                  <c:v>0.63553800000000005</c:v>
                </c:pt>
                <c:pt idx="488">
                  <c:v>0.63537100000000002</c:v>
                </c:pt>
                <c:pt idx="489">
                  <c:v>0.63520399999999999</c:v>
                </c:pt>
                <c:pt idx="490">
                  <c:v>0.63503799999999999</c:v>
                </c:pt>
                <c:pt idx="491">
                  <c:v>0.63487199999999999</c:v>
                </c:pt>
                <c:pt idx="492">
                  <c:v>0.63470599999999999</c:v>
                </c:pt>
                <c:pt idx="493">
                  <c:v>0.63454100000000002</c:v>
                </c:pt>
                <c:pt idx="494">
                  <c:v>0.63437600000000005</c:v>
                </c:pt>
                <c:pt idx="495">
                  <c:v>0.63421099999999997</c:v>
                </c:pt>
                <c:pt idx="496">
                  <c:v>0.63404700000000003</c:v>
                </c:pt>
                <c:pt idx="497">
                  <c:v>0.63388299999999997</c:v>
                </c:pt>
                <c:pt idx="498">
                  <c:v>0.63371999999999995</c:v>
                </c:pt>
                <c:pt idx="499">
                  <c:v>0.63355700000000004</c:v>
                </c:pt>
                <c:pt idx="500">
                  <c:v>0.63339400000000001</c:v>
                </c:pt>
                <c:pt idx="501">
                  <c:v>0.63323200000000002</c:v>
                </c:pt>
                <c:pt idx="502">
                  <c:v>0.63307000000000002</c:v>
                </c:pt>
                <c:pt idx="503">
                  <c:v>0.63290800000000003</c:v>
                </c:pt>
                <c:pt idx="504">
                  <c:v>0.63274699999999995</c:v>
                </c:pt>
                <c:pt idx="505">
                  <c:v>0.63258700000000001</c:v>
                </c:pt>
                <c:pt idx="506">
                  <c:v>0.63242600000000004</c:v>
                </c:pt>
                <c:pt idx="507">
                  <c:v>0.63226700000000002</c:v>
                </c:pt>
                <c:pt idx="508">
                  <c:v>0.63210699999999997</c:v>
                </c:pt>
                <c:pt idx="509">
                  <c:v>0.63194799999999995</c:v>
                </c:pt>
                <c:pt idx="510">
                  <c:v>0.63178900000000004</c:v>
                </c:pt>
                <c:pt idx="511">
                  <c:v>0.63163100000000005</c:v>
                </c:pt>
                <c:pt idx="512">
                  <c:v>0.63147299999999995</c:v>
                </c:pt>
                <c:pt idx="513">
                  <c:v>0.63131599999999999</c:v>
                </c:pt>
                <c:pt idx="514">
                  <c:v>0.63115900000000003</c:v>
                </c:pt>
                <c:pt idx="515">
                  <c:v>0.63100199999999995</c:v>
                </c:pt>
                <c:pt idx="516">
                  <c:v>0.63084600000000002</c:v>
                </c:pt>
                <c:pt idx="517">
                  <c:v>0.630691</c:v>
                </c:pt>
                <c:pt idx="518">
                  <c:v>0.63053599999999999</c:v>
                </c:pt>
                <c:pt idx="519">
                  <c:v>0.63038099999999997</c:v>
                </c:pt>
                <c:pt idx="520">
                  <c:v>0.63022699999999998</c:v>
                </c:pt>
                <c:pt idx="521">
                  <c:v>0.63007299999999999</c:v>
                </c:pt>
                <c:pt idx="522">
                  <c:v>0.62991900000000001</c:v>
                </c:pt>
                <c:pt idx="523">
                  <c:v>0.62976699999999997</c:v>
                </c:pt>
                <c:pt idx="524">
                  <c:v>0.62961400000000001</c:v>
                </c:pt>
                <c:pt idx="525">
                  <c:v>0.62946199999999997</c:v>
                </c:pt>
                <c:pt idx="526">
                  <c:v>0.62931099999999995</c:v>
                </c:pt>
                <c:pt idx="527">
                  <c:v>0.62916000000000005</c:v>
                </c:pt>
                <c:pt idx="528">
                  <c:v>0.62900900000000004</c:v>
                </c:pt>
                <c:pt idx="529">
                  <c:v>0.62885899999999995</c:v>
                </c:pt>
                <c:pt idx="530">
                  <c:v>0.62870899999999996</c:v>
                </c:pt>
                <c:pt idx="531">
                  <c:v>0.62856000000000001</c:v>
                </c:pt>
                <c:pt idx="532">
                  <c:v>0.62841199999999997</c:v>
                </c:pt>
                <c:pt idx="533">
                  <c:v>0.62826400000000004</c:v>
                </c:pt>
                <c:pt idx="534">
                  <c:v>0.62811600000000001</c:v>
                </c:pt>
                <c:pt idx="535">
                  <c:v>0.627969</c:v>
                </c:pt>
                <c:pt idx="536">
                  <c:v>0.62782300000000002</c:v>
                </c:pt>
                <c:pt idx="537">
                  <c:v>0.62767600000000001</c:v>
                </c:pt>
                <c:pt idx="538">
                  <c:v>0.62753099999999995</c:v>
                </c:pt>
                <c:pt idx="539">
                  <c:v>0.627386</c:v>
                </c:pt>
                <c:pt idx="540">
                  <c:v>0.62724100000000005</c:v>
                </c:pt>
                <c:pt idx="541">
                  <c:v>0.62709700000000002</c:v>
                </c:pt>
                <c:pt idx="542">
                  <c:v>0.62695400000000001</c:v>
                </c:pt>
                <c:pt idx="543">
                  <c:v>0.62681100000000001</c:v>
                </c:pt>
                <c:pt idx="544">
                  <c:v>0.62666900000000003</c:v>
                </c:pt>
                <c:pt idx="545">
                  <c:v>0.62652699999999995</c:v>
                </c:pt>
                <c:pt idx="546">
                  <c:v>0.62638499999999997</c:v>
                </c:pt>
                <c:pt idx="547">
                  <c:v>0.62624500000000005</c:v>
                </c:pt>
                <c:pt idx="548">
                  <c:v>0.62610399999999999</c:v>
                </c:pt>
                <c:pt idx="549">
                  <c:v>0.62596499999999999</c:v>
                </c:pt>
                <c:pt idx="550">
                  <c:v>0.62582599999999999</c:v>
                </c:pt>
                <c:pt idx="551">
                  <c:v>0.62568699999999999</c:v>
                </c:pt>
                <c:pt idx="552">
                  <c:v>0.62554900000000002</c:v>
                </c:pt>
                <c:pt idx="553">
                  <c:v>0.62541199999999997</c:v>
                </c:pt>
                <c:pt idx="554">
                  <c:v>0.62527500000000003</c:v>
                </c:pt>
                <c:pt idx="555">
                  <c:v>0.62513799999999997</c:v>
                </c:pt>
                <c:pt idx="556">
                  <c:v>0.62500299999999998</c:v>
                </c:pt>
                <c:pt idx="557">
                  <c:v>0.62486699999999995</c:v>
                </c:pt>
                <c:pt idx="558">
                  <c:v>0.62473299999999998</c:v>
                </c:pt>
                <c:pt idx="559">
                  <c:v>0.62459900000000002</c:v>
                </c:pt>
                <c:pt idx="560">
                  <c:v>0.62446500000000005</c:v>
                </c:pt>
                <c:pt idx="561">
                  <c:v>0.624332</c:v>
                </c:pt>
                <c:pt idx="562">
                  <c:v>0.62419999999999998</c:v>
                </c:pt>
                <c:pt idx="563">
                  <c:v>0.62406799999999996</c:v>
                </c:pt>
                <c:pt idx="564">
                  <c:v>0.62393699999999996</c:v>
                </c:pt>
                <c:pt idx="565">
                  <c:v>0.623807</c:v>
                </c:pt>
                <c:pt idx="566">
                  <c:v>0.62367700000000004</c:v>
                </c:pt>
                <c:pt idx="567">
                  <c:v>0.62354699999999996</c:v>
                </c:pt>
                <c:pt idx="568">
                  <c:v>0.62341899999999995</c:v>
                </c:pt>
                <c:pt idx="569">
                  <c:v>0.62329100000000004</c:v>
                </c:pt>
                <c:pt idx="570">
                  <c:v>0.62316300000000002</c:v>
                </c:pt>
                <c:pt idx="571">
                  <c:v>0.62303600000000003</c:v>
                </c:pt>
                <c:pt idx="572">
                  <c:v>0.62290999999999996</c:v>
                </c:pt>
                <c:pt idx="573">
                  <c:v>0.622784</c:v>
                </c:pt>
                <c:pt idx="574">
                  <c:v>0.62265899999999996</c:v>
                </c:pt>
                <c:pt idx="575">
                  <c:v>0.62253400000000003</c:v>
                </c:pt>
                <c:pt idx="576">
                  <c:v>0.62241000000000002</c:v>
                </c:pt>
                <c:pt idx="577">
                  <c:v>0.62228700000000003</c:v>
                </c:pt>
                <c:pt idx="578">
                  <c:v>0.62216400000000005</c:v>
                </c:pt>
                <c:pt idx="579">
                  <c:v>0.62204199999999998</c:v>
                </c:pt>
                <c:pt idx="580">
                  <c:v>0.62192099999999995</c:v>
                </c:pt>
                <c:pt idx="581">
                  <c:v>0.62180000000000002</c:v>
                </c:pt>
                <c:pt idx="582">
                  <c:v>0.62168000000000001</c:v>
                </c:pt>
                <c:pt idx="583">
                  <c:v>0.62156</c:v>
                </c:pt>
                <c:pt idx="584">
                  <c:v>0.62144100000000002</c:v>
                </c:pt>
                <c:pt idx="585">
                  <c:v>0.62132299999999996</c:v>
                </c:pt>
                <c:pt idx="586">
                  <c:v>0.62120500000000001</c:v>
                </c:pt>
                <c:pt idx="587">
                  <c:v>0.62108799999999997</c:v>
                </c:pt>
                <c:pt idx="588">
                  <c:v>0.62097199999999997</c:v>
                </c:pt>
                <c:pt idx="589">
                  <c:v>0.62085599999999996</c:v>
                </c:pt>
                <c:pt idx="590">
                  <c:v>0.62074099999999999</c:v>
                </c:pt>
                <c:pt idx="591">
                  <c:v>0.62062600000000001</c:v>
                </c:pt>
                <c:pt idx="592">
                  <c:v>0.62051199999999995</c:v>
                </c:pt>
                <c:pt idx="593">
                  <c:v>0.62039900000000003</c:v>
                </c:pt>
                <c:pt idx="594">
                  <c:v>0.620286</c:v>
                </c:pt>
                <c:pt idx="595">
                  <c:v>0.620174</c:v>
                </c:pt>
                <c:pt idx="596">
                  <c:v>0.620062</c:v>
                </c:pt>
                <c:pt idx="597">
                  <c:v>0.61995199999999995</c:v>
                </c:pt>
                <c:pt idx="598">
                  <c:v>0.61984099999999998</c:v>
                </c:pt>
                <c:pt idx="599">
                  <c:v>0.61973199999999995</c:v>
                </c:pt>
                <c:pt idx="600">
                  <c:v>0.61962300000000003</c:v>
                </c:pt>
                <c:pt idx="601">
                  <c:v>0.61951500000000004</c:v>
                </c:pt>
                <c:pt idx="602">
                  <c:v>0.61940700000000004</c:v>
                </c:pt>
                <c:pt idx="603">
                  <c:v>0.61929999999999996</c:v>
                </c:pt>
                <c:pt idx="604">
                  <c:v>0.61919299999999999</c:v>
                </c:pt>
                <c:pt idx="605">
                  <c:v>0.61908799999999997</c:v>
                </c:pt>
                <c:pt idx="606">
                  <c:v>0.61898200000000003</c:v>
                </c:pt>
                <c:pt idx="607">
                  <c:v>0.61887800000000004</c:v>
                </c:pt>
                <c:pt idx="608">
                  <c:v>0.61877400000000005</c:v>
                </c:pt>
                <c:pt idx="609">
                  <c:v>0.61867000000000005</c:v>
                </c:pt>
                <c:pt idx="610">
                  <c:v>0.61856800000000001</c:v>
                </c:pt>
                <c:pt idx="611">
                  <c:v>0.61846599999999996</c:v>
                </c:pt>
                <c:pt idx="612">
                  <c:v>0.61836400000000002</c:v>
                </c:pt>
                <c:pt idx="613">
                  <c:v>0.61826300000000001</c:v>
                </c:pt>
                <c:pt idx="614">
                  <c:v>0.61816300000000002</c:v>
                </c:pt>
                <c:pt idx="615">
                  <c:v>0.61806399999999995</c:v>
                </c:pt>
                <c:pt idx="616">
                  <c:v>0.61796499999999999</c:v>
                </c:pt>
                <c:pt idx="617">
                  <c:v>0.61786600000000003</c:v>
                </c:pt>
                <c:pt idx="618">
                  <c:v>0.61776799999999998</c:v>
                </c:pt>
                <c:pt idx="619">
                  <c:v>0.61767099999999997</c:v>
                </c:pt>
                <c:pt idx="620">
                  <c:v>0.61757499999999999</c:v>
                </c:pt>
                <c:pt idx="621">
                  <c:v>0.617479</c:v>
                </c:pt>
                <c:pt idx="622">
                  <c:v>0.61738300000000002</c:v>
                </c:pt>
                <c:pt idx="623">
                  <c:v>0.61728899999999998</c:v>
                </c:pt>
                <c:pt idx="624">
                  <c:v>0.61719500000000005</c:v>
                </c:pt>
                <c:pt idx="625">
                  <c:v>0.61710100000000001</c:v>
                </c:pt>
                <c:pt idx="626">
                  <c:v>0.617008</c:v>
                </c:pt>
                <c:pt idx="627">
                  <c:v>0.61691600000000002</c:v>
                </c:pt>
                <c:pt idx="628">
                  <c:v>0.61682400000000004</c:v>
                </c:pt>
                <c:pt idx="629">
                  <c:v>0.61673299999999998</c:v>
                </c:pt>
                <c:pt idx="630">
                  <c:v>0.61664200000000002</c:v>
                </c:pt>
                <c:pt idx="631">
                  <c:v>0.61655199999999999</c:v>
                </c:pt>
                <c:pt idx="632">
                  <c:v>0.61646299999999998</c:v>
                </c:pt>
                <c:pt idx="633">
                  <c:v>0.61637399999999998</c:v>
                </c:pt>
                <c:pt idx="634">
                  <c:v>0.616286</c:v>
                </c:pt>
                <c:pt idx="635">
                  <c:v>0.61619800000000002</c:v>
                </c:pt>
                <c:pt idx="636">
                  <c:v>0.61611099999999996</c:v>
                </c:pt>
                <c:pt idx="637">
                  <c:v>0.61602400000000002</c:v>
                </c:pt>
                <c:pt idx="638">
                  <c:v>0.61593799999999999</c:v>
                </c:pt>
                <c:pt idx="639">
                  <c:v>0.61585299999999998</c:v>
                </c:pt>
                <c:pt idx="640">
                  <c:v>0.61576799999999998</c:v>
                </c:pt>
                <c:pt idx="641">
                  <c:v>0.61568400000000001</c:v>
                </c:pt>
                <c:pt idx="642">
                  <c:v>0.61560000000000004</c:v>
                </c:pt>
                <c:pt idx="643">
                  <c:v>0.61551699999999998</c:v>
                </c:pt>
                <c:pt idx="644">
                  <c:v>0.61543400000000004</c:v>
                </c:pt>
                <c:pt idx="645">
                  <c:v>0.61535200000000001</c:v>
                </c:pt>
                <c:pt idx="646">
                  <c:v>0.61527100000000001</c:v>
                </c:pt>
                <c:pt idx="647">
                  <c:v>0.61519000000000001</c:v>
                </c:pt>
                <c:pt idx="648">
                  <c:v>0.61510900000000002</c:v>
                </c:pt>
                <c:pt idx="649">
                  <c:v>0.61502900000000005</c:v>
                </c:pt>
                <c:pt idx="650">
                  <c:v>0.61495</c:v>
                </c:pt>
                <c:pt idx="651">
                  <c:v>0.61487099999999995</c:v>
                </c:pt>
                <c:pt idx="652">
                  <c:v>0.61479300000000003</c:v>
                </c:pt>
                <c:pt idx="653">
                  <c:v>0.61471500000000001</c:v>
                </c:pt>
                <c:pt idx="654">
                  <c:v>0.61463699999999999</c:v>
                </c:pt>
                <c:pt idx="655">
                  <c:v>0.61456100000000002</c:v>
                </c:pt>
                <c:pt idx="656">
                  <c:v>0.61448400000000003</c:v>
                </c:pt>
                <c:pt idx="657">
                  <c:v>0.61440899999999998</c:v>
                </c:pt>
                <c:pt idx="658">
                  <c:v>0.61433300000000002</c:v>
                </c:pt>
                <c:pt idx="659">
                  <c:v>0.614259</c:v>
                </c:pt>
                <c:pt idx="660">
                  <c:v>0.61418399999999995</c:v>
                </c:pt>
                <c:pt idx="661">
                  <c:v>0.61411000000000004</c:v>
                </c:pt>
                <c:pt idx="662">
                  <c:v>0.61403700000000005</c:v>
                </c:pt>
                <c:pt idx="663">
                  <c:v>0.61396399999999995</c:v>
                </c:pt>
                <c:pt idx="664">
                  <c:v>0.61389199999999999</c:v>
                </c:pt>
                <c:pt idx="665">
                  <c:v>0.61382000000000003</c:v>
                </c:pt>
                <c:pt idx="666">
                  <c:v>0.61374899999999999</c:v>
                </c:pt>
                <c:pt idx="667">
                  <c:v>0.61367799999999995</c:v>
                </c:pt>
                <c:pt idx="668">
                  <c:v>0.61360700000000001</c:v>
                </c:pt>
                <c:pt idx="669">
                  <c:v>0.613537</c:v>
                </c:pt>
                <c:pt idx="670">
                  <c:v>0.61346800000000001</c:v>
                </c:pt>
                <c:pt idx="671">
                  <c:v>0.61339900000000003</c:v>
                </c:pt>
                <c:pt idx="672">
                  <c:v>0.61333000000000004</c:v>
                </c:pt>
                <c:pt idx="673">
                  <c:v>0.61326199999999997</c:v>
                </c:pt>
                <c:pt idx="674">
                  <c:v>0.61319400000000002</c:v>
                </c:pt>
                <c:pt idx="675">
                  <c:v>0.61312699999999998</c:v>
                </c:pt>
                <c:pt idx="676">
                  <c:v>0.61306000000000005</c:v>
                </c:pt>
                <c:pt idx="677">
                  <c:v>0.61299300000000001</c:v>
                </c:pt>
                <c:pt idx="678">
                  <c:v>0.612927</c:v>
                </c:pt>
                <c:pt idx="679">
                  <c:v>0.61286200000000002</c:v>
                </c:pt>
                <c:pt idx="680">
                  <c:v>0.61279700000000004</c:v>
                </c:pt>
                <c:pt idx="681">
                  <c:v>0.61273200000000005</c:v>
                </c:pt>
                <c:pt idx="682">
                  <c:v>0.61266799999999999</c:v>
                </c:pt>
                <c:pt idx="683">
                  <c:v>0.61260400000000004</c:v>
                </c:pt>
                <c:pt idx="684">
                  <c:v>0.61253999999999997</c:v>
                </c:pt>
                <c:pt idx="685">
                  <c:v>0.61247700000000005</c:v>
                </c:pt>
                <c:pt idx="686">
                  <c:v>0.61241400000000001</c:v>
                </c:pt>
                <c:pt idx="687">
                  <c:v>0.61235200000000001</c:v>
                </c:pt>
                <c:pt idx="688">
                  <c:v>0.61229</c:v>
                </c:pt>
                <c:pt idx="689">
                  <c:v>0.61222799999999999</c:v>
                </c:pt>
                <c:pt idx="690">
                  <c:v>0.61216700000000002</c:v>
                </c:pt>
                <c:pt idx="691">
                  <c:v>0.61210600000000004</c:v>
                </c:pt>
                <c:pt idx="692">
                  <c:v>0.61204599999999998</c:v>
                </c:pt>
                <c:pt idx="693">
                  <c:v>0.61198600000000003</c:v>
                </c:pt>
                <c:pt idx="694">
                  <c:v>0.61192599999999997</c:v>
                </c:pt>
                <c:pt idx="695">
                  <c:v>0.61186700000000005</c:v>
                </c:pt>
                <c:pt idx="696">
                  <c:v>0.61180800000000002</c:v>
                </c:pt>
                <c:pt idx="697">
                  <c:v>0.61174899999999999</c:v>
                </c:pt>
                <c:pt idx="698">
                  <c:v>0.61169099999999998</c:v>
                </c:pt>
                <c:pt idx="699">
                  <c:v>0.61163299999999998</c:v>
                </c:pt>
                <c:pt idx="700">
                  <c:v>0.61157600000000001</c:v>
                </c:pt>
                <c:pt idx="701">
                  <c:v>0.61151800000000001</c:v>
                </c:pt>
                <c:pt idx="702">
                  <c:v>0.61146199999999995</c:v>
                </c:pt>
                <c:pt idx="703">
                  <c:v>0.61140499999999998</c:v>
                </c:pt>
                <c:pt idx="704">
                  <c:v>0.61134900000000003</c:v>
                </c:pt>
                <c:pt idx="705">
                  <c:v>0.61129299999999998</c:v>
                </c:pt>
                <c:pt idx="706">
                  <c:v>0.61123700000000003</c:v>
                </c:pt>
                <c:pt idx="707">
                  <c:v>0.611182</c:v>
                </c:pt>
                <c:pt idx="708">
                  <c:v>0.61112699999999998</c:v>
                </c:pt>
                <c:pt idx="709">
                  <c:v>0.61107199999999995</c:v>
                </c:pt>
                <c:pt idx="710">
                  <c:v>0.61101799999999995</c:v>
                </c:pt>
                <c:pt idx="711">
                  <c:v>0.61096399999999995</c:v>
                </c:pt>
                <c:pt idx="712">
                  <c:v>0.61090999999999995</c:v>
                </c:pt>
                <c:pt idx="713">
                  <c:v>0.61085699999999998</c:v>
                </c:pt>
                <c:pt idx="714">
                  <c:v>0.61080400000000001</c:v>
                </c:pt>
                <c:pt idx="715">
                  <c:v>0.61075100000000004</c:v>
                </c:pt>
                <c:pt idx="716">
                  <c:v>0.61069899999999999</c:v>
                </c:pt>
                <c:pt idx="717">
                  <c:v>0.61064600000000002</c:v>
                </c:pt>
                <c:pt idx="718">
                  <c:v>0.61059399999999997</c:v>
                </c:pt>
                <c:pt idx="719">
                  <c:v>0.61054299999999995</c:v>
                </c:pt>
                <c:pt idx="720">
                  <c:v>0.61049100000000001</c:v>
                </c:pt>
                <c:pt idx="721">
                  <c:v>0.61043999999999998</c:v>
                </c:pt>
                <c:pt idx="722">
                  <c:v>0.61038899999999996</c:v>
                </c:pt>
                <c:pt idx="723">
                  <c:v>0.61033899999999996</c:v>
                </c:pt>
                <c:pt idx="724">
                  <c:v>0.61028800000000005</c:v>
                </c:pt>
                <c:pt idx="725">
                  <c:v>0.61023799999999995</c:v>
                </c:pt>
                <c:pt idx="726">
                  <c:v>0.61018799999999995</c:v>
                </c:pt>
                <c:pt idx="727">
                  <c:v>0.61013899999999999</c:v>
                </c:pt>
                <c:pt idx="728">
                  <c:v>0.61008899999999999</c:v>
                </c:pt>
                <c:pt idx="729">
                  <c:v>0.61004000000000003</c:v>
                </c:pt>
                <c:pt idx="730">
                  <c:v>0.60999199999999998</c:v>
                </c:pt>
                <c:pt idx="731">
                  <c:v>0.60994300000000001</c:v>
                </c:pt>
                <c:pt idx="732">
                  <c:v>0.60989499999999996</c:v>
                </c:pt>
                <c:pt idx="733">
                  <c:v>0.609846</c:v>
                </c:pt>
                <c:pt idx="734">
                  <c:v>0.60979899999999998</c:v>
                </c:pt>
                <c:pt idx="735">
                  <c:v>0.60975100000000004</c:v>
                </c:pt>
                <c:pt idx="736">
                  <c:v>0.60970400000000002</c:v>
                </c:pt>
                <c:pt idx="737">
                  <c:v>0.60965599999999998</c:v>
                </c:pt>
                <c:pt idx="738">
                  <c:v>0.60960899999999996</c:v>
                </c:pt>
                <c:pt idx="739">
                  <c:v>0.60956299999999997</c:v>
                </c:pt>
                <c:pt idx="740">
                  <c:v>0.60951599999999995</c:v>
                </c:pt>
                <c:pt idx="741">
                  <c:v>0.60946999999999996</c:v>
                </c:pt>
                <c:pt idx="742">
                  <c:v>0.60942399999999997</c:v>
                </c:pt>
                <c:pt idx="743">
                  <c:v>0.60937799999999998</c:v>
                </c:pt>
                <c:pt idx="744">
                  <c:v>0.60933199999999998</c:v>
                </c:pt>
                <c:pt idx="745">
                  <c:v>0.60928599999999999</c:v>
                </c:pt>
                <c:pt idx="746">
                  <c:v>0.60924100000000003</c:v>
                </c:pt>
                <c:pt idx="747">
                  <c:v>0.60919599999999996</c:v>
                </c:pt>
                <c:pt idx="748">
                  <c:v>0.609151</c:v>
                </c:pt>
                <c:pt idx="749">
                  <c:v>0.60910600000000004</c:v>
                </c:pt>
                <c:pt idx="750">
                  <c:v>0.60906199999999999</c:v>
                </c:pt>
                <c:pt idx="751">
                  <c:v>0.60901700000000003</c:v>
                </c:pt>
                <c:pt idx="752">
                  <c:v>0.60897299999999999</c:v>
                </c:pt>
                <c:pt idx="753">
                  <c:v>0.60892900000000005</c:v>
                </c:pt>
                <c:pt idx="754">
                  <c:v>0.60888600000000004</c:v>
                </c:pt>
                <c:pt idx="755">
                  <c:v>0.60884199999999999</c:v>
                </c:pt>
                <c:pt idx="756">
                  <c:v>0.60879799999999995</c:v>
                </c:pt>
                <c:pt idx="757">
                  <c:v>0.60875500000000005</c:v>
                </c:pt>
                <c:pt idx="758">
                  <c:v>0.60871200000000003</c:v>
                </c:pt>
                <c:pt idx="759">
                  <c:v>0.60866900000000002</c:v>
                </c:pt>
                <c:pt idx="760">
                  <c:v>0.608626</c:v>
                </c:pt>
                <c:pt idx="761">
                  <c:v>0.60858400000000001</c:v>
                </c:pt>
                <c:pt idx="762">
                  <c:v>0.608541</c:v>
                </c:pt>
                <c:pt idx="763">
                  <c:v>0.60849900000000001</c:v>
                </c:pt>
                <c:pt idx="764">
                  <c:v>0.60845700000000003</c:v>
                </c:pt>
                <c:pt idx="765">
                  <c:v>0.60841500000000004</c:v>
                </c:pt>
                <c:pt idx="766">
                  <c:v>0.60837300000000005</c:v>
                </c:pt>
                <c:pt idx="767">
                  <c:v>0.60833199999999998</c:v>
                </c:pt>
                <c:pt idx="768">
                  <c:v>0.60829</c:v>
                </c:pt>
                <c:pt idx="769">
                  <c:v>0.60824900000000004</c:v>
                </c:pt>
                <c:pt idx="770">
                  <c:v>0.60820799999999997</c:v>
                </c:pt>
                <c:pt idx="771">
                  <c:v>0.60816599999999998</c:v>
                </c:pt>
                <c:pt idx="772">
                  <c:v>0.60812600000000006</c:v>
                </c:pt>
                <c:pt idx="773">
                  <c:v>0.60808499999999999</c:v>
                </c:pt>
                <c:pt idx="774">
                  <c:v>0.60804400000000003</c:v>
                </c:pt>
                <c:pt idx="775">
                  <c:v>0.60800399999999999</c:v>
                </c:pt>
                <c:pt idx="776">
                  <c:v>0.60796300000000003</c:v>
                </c:pt>
                <c:pt idx="777">
                  <c:v>0.60792299999999999</c:v>
                </c:pt>
                <c:pt idx="778">
                  <c:v>0.60788299999999995</c:v>
                </c:pt>
                <c:pt idx="779">
                  <c:v>0.60784300000000002</c:v>
                </c:pt>
                <c:pt idx="780">
                  <c:v>0.60780299999999998</c:v>
                </c:pt>
                <c:pt idx="781">
                  <c:v>0.60776300000000005</c:v>
                </c:pt>
                <c:pt idx="782">
                  <c:v>0.60772400000000004</c:v>
                </c:pt>
                <c:pt idx="783">
                  <c:v>0.607684</c:v>
                </c:pt>
                <c:pt idx="784">
                  <c:v>0.60764499999999999</c:v>
                </c:pt>
                <c:pt idx="785">
                  <c:v>0.60760599999999998</c:v>
                </c:pt>
                <c:pt idx="786">
                  <c:v>0.60756699999999997</c:v>
                </c:pt>
                <c:pt idx="787">
                  <c:v>0.60752799999999996</c:v>
                </c:pt>
                <c:pt idx="788">
                  <c:v>0.60748899999999995</c:v>
                </c:pt>
                <c:pt idx="789">
                  <c:v>0.60745000000000005</c:v>
                </c:pt>
                <c:pt idx="790">
                  <c:v>0.60741100000000003</c:v>
                </c:pt>
                <c:pt idx="791">
                  <c:v>0.60737300000000005</c:v>
                </c:pt>
                <c:pt idx="792">
                  <c:v>0.60733400000000004</c:v>
                </c:pt>
                <c:pt idx="793">
                  <c:v>0.60729599999999995</c:v>
                </c:pt>
                <c:pt idx="794">
                  <c:v>0.60725799999999996</c:v>
                </c:pt>
                <c:pt idx="795">
                  <c:v>0.60721899999999995</c:v>
                </c:pt>
                <c:pt idx="796">
                  <c:v>0.60718099999999997</c:v>
                </c:pt>
                <c:pt idx="797">
                  <c:v>0.60714400000000002</c:v>
                </c:pt>
                <c:pt idx="798">
                  <c:v>0.60710600000000003</c:v>
                </c:pt>
                <c:pt idx="799">
                  <c:v>0.60706800000000005</c:v>
                </c:pt>
                <c:pt idx="800">
                  <c:v>0.60702999999999996</c:v>
                </c:pt>
                <c:pt idx="801">
                  <c:v>0.606993</c:v>
                </c:pt>
                <c:pt idx="802">
                  <c:v>0.60713399999999995</c:v>
                </c:pt>
                <c:pt idx="803">
                  <c:v>0.60727500000000001</c:v>
                </c:pt>
                <c:pt idx="804">
                  <c:v>0.60741599999999996</c:v>
                </c:pt>
                <c:pt idx="805">
                  <c:v>0.60755599999999998</c:v>
                </c:pt>
                <c:pt idx="806">
                  <c:v>0.60769700000000004</c:v>
                </c:pt>
                <c:pt idx="807">
                  <c:v>0.60783799999999999</c:v>
                </c:pt>
                <c:pt idx="808">
                  <c:v>0.60797900000000005</c:v>
                </c:pt>
                <c:pt idx="809">
                  <c:v>0.60811999999999999</c:v>
                </c:pt>
                <c:pt idx="810">
                  <c:v>0.60826100000000005</c:v>
                </c:pt>
                <c:pt idx="811">
                  <c:v>0.608402</c:v>
                </c:pt>
                <c:pt idx="812">
                  <c:v>0.60854299999999995</c:v>
                </c:pt>
                <c:pt idx="813">
                  <c:v>0.608684</c:v>
                </c:pt>
                <c:pt idx="814">
                  <c:v>0.60882499999999995</c:v>
                </c:pt>
                <c:pt idx="815">
                  <c:v>0.60896600000000001</c:v>
                </c:pt>
                <c:pt idx="816">
                  <c:v>0.60910699999999995</c:v>
                </c:pt>
                <c:pt idx="817">
                  <c:v>0.60924800000000001</c:v>
                </c:pt>
                <c:pt idx="818">
                  <c:v>0.60938899999999996</c:v>
                </c:pt>
                <c:pt idx="819">
                  <c:v>0.60953000000000002</c:v>
                </c:pt>
                <c:pt idx="820">
                  <c:v>0.60967099999999996</c:v>
                </c:pt>
                <c:pt idx="821">
                  <c:v>0.60981200000000002</c:v>
                </c:pt>
                <c:pt idx="822">
                  <c:v>0.60995299999999997</c:v>
                </c:pt>
                <c:pt idx="823">
                  <c:v>0.61009400000000003</c:v>
                </c:pt>
                <c:pt idx="824">
                  <c:v>0.61023499999999997</c:v>
                </c:pt>
                <c:pt idx="825">
                  <c:v>0.61037600000000003</c:v>
                </c:pt>
                <c:pt idx="826">
                  <c:v>0.61051699999999998</c:v>
                </c:pt>
                <c:pt idx="827">
                  <c:v>0.61065800000000003</c:v>
                </c:pt>
                <c:pt idx="828">
                  <c:v>0.61079899999999998</c:v>
                </c:pt>
                <c:pt idx="829">
                  <c:v>0.61094000000000004</c:v>
                </c:pt>
                <c:pt idx="830">
                  <c:v>0.61108099999999999</c:v>
                </c:pt>
                <c:pt idx="831">
                  <c:v>0.61122200000000004</c:v>
                </c:pt>
                <c:pt idx="832">
                  <c:v>0.61136299999999999</c:v>
                </c:pt>
                <c:pt idx="833">
                  <c:v>0.61150400000000005</c:v>
                </c:pt>
                <c:pt idx="834">
                  <c:v>0.61164499999999999</c:v>
                </c:pt>
                <c:pt idx="835">
                  <c:v>0.61178500000000002</c:v>
                </c:pt>
                <c:pt idx="836">
                  <c:v>0.61192599999999997</c:v>
                </c:pt>
                <c:pt idx="837">
                  <c:v>0.61206700000000003</c:v>
                </c:pt>
                <c:pt idx="838">
                  <c:v>0.61220799999999997</c:v>
                </c:pt>
                <c:pt idx="839">
                  <c:v>0.61234900000000003</c:v>
                </c:pt>
                <c:pt idx="840">
                  <c:v>0.61248999999999998</c:v>
                </c:pt>
                <c:pt idx="841">
                  <c:v>0.61263000000000001</c:v>
                </c:pt>
                <c:pt idx="842">
                  <c:v>0.61277099999999995</c:v>
                </c:pt>
                <c:pt idx="843">
                  <c:v>0.61291200000000001</c:v>
                </c:pt>
                <c:pt idx="844">
                  <c:v>0.61305299999999996</c:v>
                </c:pt>
                <c:pt idx="845">
                  <c:v>0.61319299999999999</c:v>
                </c:pt>
                <c:pt idx="846">
                  <c:v>0.61333400000000005</c:v>
                </c:pt>
                <c:pt idx="847">
                  <c:v>0.61347499999999999</c:v>
                </c:pt>
                <c:pt idx="848">
                  <c:v>0.61361500000000002</c:v>
                </c:pt>
                <c:pt idx="849">
                  <c:v>0.61375599999999997</c:v>
                </c:pt>
                <c:pt idx="850">
                  <c:v>0.61389700000000003</c:v>
                </c:pt>
                <c:pt idx="851">
                  <c:v>0.61403700000000005</c:v>
                </c:pt>
                <c:pt idx="852">
                  <c:v>0.614178</c:v>
                </c:pt>
                <c:pt idx="853">
                  <c:v>0.61431800000000003</c:v>
                </c:pt>
                <c:pt idx="854">
                  <c:v>0.61445899999999998</c:v>
                </c:pt>
                <c:pt idx="855">
                  <c:v>0.61459900000000001</c:v>
                </c:pt>
                <c:pt idx="856">
                  <c:v>0.61473999999999995</c:v>
                </c:pt>
                <c:pt idx="857">
                  <c:v>0.61487999999999998</c:v>
                </c:pt>
                <c:pt idx="858">
                  <c:v>0.61502000000000001</c:v>
                </c:pt>
                <c:pt idx="859">
                  <c:v>0.61516099999999996</c:v>
                </c:pt>
                <c:pt idx="860">
                  <c:v>0.61530099999999999</c:v>
                </c:pt>
                <c:pt idx="861">
                  <c:v>0.61544100000000002</c:v>
                </c:pt>
                <c:pt idx="862">
                  <c:v>0.61558199999999996</c:v>
                </c:pt>
                <c:pt idx="863">
                  <c:v>0.61572199999999999</c:v>
                </c:pt>
                <c:pt idx="864">
                  <c:v>0.61586200000000002</c:v>
                </c:pt>
                <c:pt idx="865">
                  <c:v>0.61600200000000005</c:v>
                </c:pt>
                <c:pt idx="866">
                  <c:v>0.616143</c:v>
                </c:pt>
                <c:pt idx="867">
                  <c:v>0.61628300000000003</c:v>
                </c:pt>
                <c:pt idx="868">
                  <c:v>0.61642300000000005</c:v>
                </c:pt>
                <c:pt idx="869">
                  <c:v>0.61656299999999997</c:v>
                </c:pt>
                <c:pt idx="870">
                  <c:v>0.616703</c:v>
                </c:pt>
                <c:pt idx="871">
                  <c:v>0.61684300000000003</c:v>
                </c:pt>
                <c:pt idx="872">
                  <c:v>0.61698299999999995</c:v>
                </c:pt>
                <c:pt idx="873">
                  <c:v>0.61712299999999998</c:v>
                </c:pt>
                <c:pt idx="874">
                  <c:v>0.61726300000000001</c:v>
                </c:pt>
                <c:pt idx="875">
                  <c:v>0.61740300000000004</c:v>
                </c:pt>
                <c:pt idx="876">
                  <c:v>0.61754200000000004</c:v>
                </c:pt>
                <c:pt idx="877">
                  <c:v>0.61768199999999995</c:v>
                </c:pt>
                <c:pt idx="878">
                  <c:v>0.61782199999999998</c:v>
                </c:pt>
                <c:pt idx="879">
                  <c:v>0.61796200000000001</c:v>
                </c:pt>
                <c:pt idx="880">
                  <c:v>0.61810100000000001</c:v>
                </c:pt>
                <c:pt idx="881">
                  <c:v>0.61824100000000004</c:v>
                </c:pt>
                <c:pt idx="882">
                  <c:v>0.61838099999999996</c:v>
                </c:pt>
                <c:pt idx="883">
                  <c:v>0.61851999999999996</c:v>
                </c:pt>
                <c:pt idx="884">
                  <c:v>0.61865999999999999</c:v>
                </c:pt>
                <c:pt idx="885">
                  <c:v>0.61879899999999999</c:v>
                </c:pt>
                <c:pt idx="886">
                  <c:v>0.61893900000000002</c:v>
                </c:pt>
                <c:pt idx="887">
                  <c:v>0.61907800000000002</c:v>
                </c:pt>
                <c:pt idx="888">
                  <c:v>0.61921800000000005</c:v>
                </c:pt>
                <c:pt idx="889">
                  <c:v>0.61935700000000005</c:v>
                </c:pt>
                <c:pt idx="890">
                  <c:v>0.61949600000000005</c:v>
                </c:pt>
                <c:pt idx="891">
                  <c:v>0.61963599999999996</c:v>
                </c:pt>
                <c:pt idx="892">
                  <c:v>0.61977499999999996</c:v>
                </c:pt>
                <c:pt idx="893">
                  <c:v>0.61991399999999997</c:v>
                </c:pt>
                <c:pt idx="894">
                  <c:v>0.62005299999999997</c:v>
                </c:pt>
                <c:pt idx="895">
                  <c:v>0.62019199999999997</c:v>
                </c:pt>
                <c:pt idx="896">
                  <c:v>0.62033099999999997</c:v>
                </c:pt>
                <c:pt idx="897">
                  <c:v>0.62046999999999997</c:v>
                </c:pt>
                <c:pt idx="898">
                  <c:v>0.62060899999999997</c:v>
                </c:pt>
                <c:pt idx="899">
                  <c:v>0.62074799999999997</c:v>
                </c:pt>
                <c:pt idx="900">
                  <c:v>0.62088699999999997</c:v>
                </c:pt>
                <c:pt idx="901">
                  <c:v>0.62102599999999997</c:v>
                </c:pt>
                <c:pt idx="902">
                  <c:v>0.62116499999999997</c:v>
                </c:pt>
                <c:pt idx="903">
                  <c:v>0.62130399999999997</c:v>
                </c:pt>
                <c:pt idx="904">
                  <c:v>0.62144200000000005</c:v>
                </c:pt>
                <c:pt idx="905">
                  <c:v>0.62158100000000005</c:v>
                </c:pt>
                <c:pt idx="906">
                  <c:v>0.62172000000000005</c:v>
                </c:pt>
                <c:pt idx="907">
                  <c:v>0.62185800000000002</c:v>
                </c:pt>
                <c:pt idx="908">
                  <c:v>0.62199700000000002</c:v>
                </c:pt>
                <c:pt idx="909">
                  <c:v>0.62213499999999999</c:v>
                </c:pt>
                <c:pt idx="910">
                  <c:v>0.62227399999999999</c:v>
                </c:pt>
                <c:pt idx="911">
                  <c:v>0.62241199999999997</c:v>
                </c:pt>
                <c:pt idx="912">
                  <c:v>0.62255099999999997</c:v>
                </c:pt>
                <c:pt idx="913">
                  <c:v>0.62268900000000005</c:v>
                </c:pt>
                <c:pt idx="914">
                  <c:v>0.62282700000000002</c:v>
                </c:pt>
                <c:pt idx="915">
                  <c:v>0.62296600000000002</c:v>
                </c:pt>
                <c:pt idx="916">
                  <c:v>0.62310399999999999</c:v>
                </c:pt>
                <c:pt idx="917">
                  <c:v>0.62324199999999996</c:v>
                </c:pt>
                <c:pt idx="918">
                  <c:v>0.62338000000000005</c:v>
                </c:pt>
                <c:pt idx="919">
                  <c:v>0.62351800000000002</c:v>
                </c:pt>
                <c:pt idx="920">
                  <c:v>0.62365599999999999</c:v>
                </c:pt>
                <c:pt idx="921">
                  <c:v>0.62379399999999996</c:v>
                </c:pt>
                <c:pt idx="922">
                  <c:v>0.62393200000000004</c:v>
                </c:pt>
                <c:pt idx="923">
                  <c:v>0.62407000000000001</c:v>
                </c:pt>
                <c:pt idx="924">
                  <c:v>0.62420799999999999</c:v>
                </c:pt>
                <c:pt idx="925">
                  <c:v>0.62434500000000004</c:v>
                </c:pt>
                <c:pt idx="926">
                  <c:v>0.62448300000000001</c:v>
                </c:pt>
                <c:pt idx="927">
                  <c:v>0.62462099999999998</c:v>
                </c:pt>
                <c:pt idx="928">
                  <c:v>0.62475800000000004</c:v>
                </c:pt>
                <c:pt idx="929">
                  <c:v>0.62489600000000001</c:v>
                </c:pt>
                <c:pt idx="930">
                  <c:v>0.62503399999999998</c:v>
                </c:pt>
                <c:pt idx="931">
                  <c:v>0.62517100000000003</c:v>
                </c:pt>
                <c:pt idx="932">
                  <c:v>0.62530799999999997</c:v>
                </c:pt>
                <c:pt idx="933">
                  <c:v>0.62544599999999995</c:v>
                </c:pt>
                <c:pt idx="934">
                  <c:v>0.625583</c:v>
                </c:pt>
                <c:pt idx="935">
                  <c:v>0.62572000000000005</c:v>
                </c:pt>
                <c:pt idx="936">
                  <c:v>0.62585800000000003</c:v>
                </c:pt>
                <c:pt idx="937">
                  <c:v>0.62599499999999997</c:v>
                </c:pt>
                <c:pt idx="938">
                  <c:v>0.62613200000000002</c:v>
                </c:pt>
                <c:pt idx="939">
                  <c:v>0.62626899999999996</c:v>
                </c:pt>
                <c:pt idx="940">
                  <c:v>0.62640600000000002</c:v>
                </c:pt>
                <c:pt idx="941">
                  <c:v>0.62654299999999996</c:v>
                </c:pt>
                <c:pt idx="942">
                  <c:v>0.62668000000000001</c:v>
                </c:pt>
                <c:pt idx="943">
                  <c:v>0.62681699999999996</c:v>
                </c:pt>
                <c:pt idx="944">
                  <c:v>0.62695400000000001</c:v>
                </c:pt>
                <c:pt idx="945">
                  <c:v>0.62709099999999995</c:v>
                </c:pt>
                <c:pt idx="946">
                  <c:v>0.62722699999999998</c:v>
                </c:pt>
                <c:pt idx="947">
                  <c:v>0.62736400000000003</c:v>
                </c:pt>
                <c:pt idx="948">
                  <c:v>0.62750099999999998</c:v>
                </c:pt>
                <c:pt idx="949">
                  <c:v>0.627637</c:v>
                </c:pt>
                <c:pt idx="950">
                  <c:v>0.62777400000000005</c:v>
                </c:pt>
                <c:pt idx="951">
                  <c:v>0.62790999999999997</c:v>
                </c:pt>
                <c:pt idx="952">
                  <c:v>0.62804700000000002</c:v>
                </c:pt>
                <c:pt idx="953">
                  <c:v>0.62818300000000005</c:v>
                </c:pt>
                <c:pt idx="954">
                  <c:v>0.62831899999999996</c:v>
                </c:pt>
                <c:pt idx="955">
                  <c:v>0.62845600000000001</c:v>
                </c:pt>
                <c:pt idx="956">
                  <c:v>0.62859200000000004</c:v>
                </c:pt>
                <c:pt idx="957">
                  <c:v>0.62872799999999995</c:v>
                </c:pt>
                <c:pt idx="958">
                  <c:v>0.62886399999999998</c:v>
                </c:pt>
                <c:pt idx="959">
                  <c:v>0.629</c:v>
                </c:pt>
                <c:pt idx="960">
                  <c:v>0.62913600000000003</c:v>
                </c:pt>
                <c:pt idx="961">
                  <c:v>0.62927200000000005</c:v>
                </c:pt>
                <c:pt idx="962">
                  <c:v>0.62940799999999997</c:v>
                </c:pt>
                <c:pt idx="963">
                  <c:v>0.62954399999999999</c:v>
                </c:pt>
                <c:pt idx="964">
                  <c:v>0.62968000000000002</c:v>
                </c:pt>
                <c:pt idx="965">
                  <c:v>0.62981600000000004</c:v>
                </c:pt>
                <c:pt idx="966">
                  <c:v>0.62995199999999996</c:v>
                </c:pt>
                <c:pt idx="967">
                  <c:v>0.63008699999999995</c:v>
                </c:pt>
                <c:pt idx="968">
                  <c:v>0.63022299999999998</c:v>
                </c:pt>
                <c:pt idx="969">
                  <c:v>0.63035799999999997</c:v>
                </c:pt>
                <c:pt idx="970">
                  <c:v>0.630494</c:v>
                </c:pt>
                <c:pt idx="971">
                  <c:v>0.630629</c:v>
                </c:pt>
                <c:pt idx="972">
                  <c:v>0.63076500000000002</c:v>
                </c:pt>
                <c:pt idx="973">
                  <c:v>0.63090000000000002</c:v>
                </c:pt>
                <c:pt idx="974">
                  <c:v>0.63103500000000001</c:v>
                </c:pt>
                <c:pt idx="975">
                  <c:v>0.63117100000000004</c:v>
                </c:pt>
                <c:pt idx="976">
                  <c:v>0.63130600000000003</c:v>
                </c:pt>
                <c:pt idx="977">
                  <c:v>0.63144100000000003</c:v>
                </c:pt>
                <c:pt idx="978">
                  <c:v>0.63157600000000003</c:v>
                </c:pt>
                <c:pt idx="979">
                  <c:v>0.63171100000000002</c:v>
                </c:pt>
                <c:pt idx="980">
                  <c:v>0.63184600000000002</c:v>
                </c:pt>
                <c:pt idx="981">
                  <c:v>0.63198100000000001</c:v>
                </c:pt>
                <c:pt idx="982">
                  <c:v>0.63211600000000001</c:v>
                </c:pt>
                <c:pt idx="983">
                  <c:v>0.63225100000000001</c:v>
                </c:pt>
                <c:pt idx="984">
                  <c:v>0.63238499999999997</c:v>
                </c:pt>
                <c:pt idx="985">
                  <c:v>0.63251999999999997</c:v>
                </c:pt>
                <c:pt idx="986">
                  <c:v>0.63265499999999997</c:v>
                </c:pt>
                <c:pt idx="987">
                  <c:v>0.63278900000000005</c:v>
                </c:pt>
                <c:pt idx="988">
                  <c:v>0.63292400000000004</c:v>
                </c:pt>
                <c:pt idx="989">
                  <c:v>0.63305800000000001</c:v>
                </c:pt>
                <c:pt idx="990">
                  <c:v>0.63319300000000001</c:v>
                </c:pt>
                <c:pt idx="991">
                  <c:v>0.63332699999999997</c:v>
                </c:pt>
                <c:pt idx="992">
                  <c:v>0.63346100000000005</c:v>
                </c:pt>
                <c:pt idx="993">
                  <c:v>0.63359600000000005</c:v>
                </c:pt>
                <c:pt idx="994">
                  <c:v>0.63373000000000002</c:v>
                </c:pt>
                <c:pt idx="995">
                  <c:v>0.63386399999999998</c:v>
                </c:pt>
                <c:pt idx="996">
                  <c:v>0.63399799999999995</c:v>
                </c:pt>
                <c:pt idx="997">
                  <c:v>0.63413200000000003</c:v>
                </c:pt>
                <c:pt idx="998">
                  <c:v>0.634266</c:v>
                </c:pt>
                <c:pt idx="999">
                  <c:v>0.63439999999999996</c:v>
                </c:pt>
                <c:pt idx="1000">
                  <c:v>0.63453400000000004</c:v>
                </c:pt>
                <c:pt idx="1001">
                  <c:v>0.63466800000000001</c:v>
                </c:pt>
                <c:pt idx="1002">
                  <c:v>0.63480199999999998</c:v>
                </c:pt>
                <c:pt idx="1003">
                  <c:v>0.63493599999999994</c:v>
                </c:pt>
                <c:pt idx="1004">
                  <c:v>0.63506899999999999</c:v>
                </c:pt>
                <c:pt idx="1005">
                  <c:v>0.63520299999999996</c:v>
                </c:pt>
                <c:pt idx="1006">
                  <c:v>0.63533600000000001</c:v>
                </c:pt>
                <c:pt idx="1007">
                  <c:v>0.63546999999999998</c:v>
                </c:pt>
                <c:pt idx="1008">
                  <c:v>0.63560300000000003</c:v>
                </c:pt>
                <c:pt idx="1009">
                  <c:v>0.635737</c:v>
                </c:pt>
                <c:pt idx="1010">
                  <c:v>0.63587000000000005</c:v>
                </c:pt>
                <c:pt idx="1011">
                  <c:v>0.63600299999999999</c:v>
                </c:pt>
                <c:pt idx="1012">
                  <c:v>0.63613699999999995</c:v>
                </c:pt>
                <c:pt idx="1013">
                  <c:v>0.63627</c:v>
                </c:pt>
                <c:pt idx="1014">
                  <c:v>0.63640300000000005</c:v>
                </c:pt>
                <c:pt idx="1015">
                  <c:v>0.63653599999999999</c:v>
                </c:pt>
                <c:pt idx="1016">
                  <c:v>0.63666900000000004</c:v>
                </c:pt>
                <c:pt idx="1017">
                  <c:v>0.63680199999999998</c:v>
                </c:pt>
                <c:pt idx="1018">
                  <c:v>0.63693500000000003</c:v>
                </c:pt>
                <c:pt idx="1019">
                  <c:v>0.63706799999999997</c:v>
                </c:pt>
                <c:pt idx="1020">
                  <c:v>0.63720100000000002</c:v>
                </c:pt>
                <c:pt idx="1021">
                  <c:v>0.63733300000000004</c:v>
                </c:pt>
                <c:pt idx="1022">
                  <c:v>0.63746599999999998</c:v>
                </c:pt>
                <c:pt idx="1023">
                  <c:v>0.63759900000000003</c:v>
                </c:pt>
                <c:pt idx="1024">
                  <c:v>0.63773100000000005</c:v>
                </c:pt>
                <c:pt idx="1025">
                  <c:v>0.63786399999999999</c:v>
                </c:pt>
                <c:pt idx="1026">
                  <c:v>0.63799600000000001</c:v>
                </c:pt>
                <c:pt idx="1027">
                  <c:v>0.63812899999999995</c:v>
                </c:pt>
                <c:pt idx="1028">
                  <c:v>0.63826099999999997</c:v>
                </c:pt>
                <c:pt idx="1029">
                  <c:v>0.63839400000000002</c:v>
                </c:pt>
                <c:pt idx="1030">
                  <c:v>0.63852600000000004</c:v>
                </c:pt>
                <c:pt idx="1031">
                  <c:v>0.63865799999999995</c:v>
                </c:pt>
                <c:pt idx="1032">
                  <c:v>0.63878999999999997</c:v>
                </c:pt>
                <c:pt idx="1033">
                  <c:v>0.63892199999999999</c:v>
                </c:pt>
                <c:pt idx="1034">
                  <c:v>0.63905400000000001</c:v>
                </c:pt>
                <c:pt idx="1035">
                  <c:v>0.63918600000000003</c:v>
                </c:pt>
                <c:pt idx="1036">
                  <c:v>0.63931800000000005</c:v>
                </c:pt>
                <c:pt idx="1037">
                  <c:v>0.63944999999999996</c:v>
                </c:pt>
                <c:pt idx="1038">
                  <c:v>0.63958199999999998</c:v>
                </c:pt>
                <c:pt idx="1039">
                  <c:v>0.639714</c:v>
                </c:pt>
                <c:pt idx="1040">
                  <c:v>0.639845</c:v>
                </c:pt>
                <c:pt idx="1041">
                  <c:v>0.63997700000000002</c:v>
                </c:pt>
                <c:pt idx="1042">
                  <c:v>0.64010900000000004</c:v>
                </c:pt>
                <c:pt idx="1043">
                  <c:v>0.64024000000000003</c:v>
                </c:pt>
                <c:pt idx="1044">
                  <c:v>0.64037200000000005</c:v>
                </c:pt>
                <c:pt idx="1045">
                  <c:v>0.64050300000000004</c:v>
                </c:pt>
                <c:pt idx="1046">
                  <c:v>0.64063400000000004</c:v>
                </c:pt>
                <c:pt idx="1047">
                  <c:v>0.64076599999999995</c:v>
                </c:pt>
                <c:pt idx="1048">
                  <c:v>0.64089700000000005</c:v>
                </c:pt>
                <c:pt idx="1049">
                  <c:v>0.64102800000000004</c:v>
                </c:pt>
                <c:pt idx="1050">
                  <c:v>0.64115900000000003</c:v>
                </c:pt>
                <c:pt idx="1051">
                  <c:v>0.64129000000000003</c:v>
                </c:pt>
                <c:pt idx="1052">
                  <c:v>0.64142100000000002</c:v>
                </c:pt>
                <c:pt idx="1053">
                  <c:v>0.64155200000000001</c:v>
                </c:pt>
                <c:pt idx="1054">
                  <c:v>0.641683</c:v>
                </c:pt>
                <c:pt idx="1055">
                  <c:v>0.641814</c:v>
                </c:pt>
                <c:pt idx="1056">
                  <c:v>0.64194499999999999</c:v>
                </c:pt>
                <c:pt idx="1057">
                  <c:v>0.64207599999999998</c:v>
                </c:pt>
                <c:pt idx="1058">
                  <c:v>0.64220699999999997</c:v>
                </c:pt>
                <c:pt idx="1059">
                  <c:v>0.64233700000000005</c:v>
                </c:pt>
                <c:pt idx="1060">
                  <c:v>0.64246800000000004</c:v>
                </c:pt>
                <c:pt idx="1061">
                  <c:v>0.642598</c:v>
                </c:pt>
                <c:pt idx="1062">
                  <c:v>0.64272899999999999</c:v>
                </c:pt>
                <c:pt idx="1063">
                  <c:v>0.64285899999999996</c:v>
                </c:pt>
                <c:pt idx="1064">
                  <c:v>0.64298999999999995</c:v>
                </c:pt>
                <c:pt idx="1065">
                  <c:v>0.64312000000000002</c:v>
                </c:pt>
                <c:pt idx="1066">
                  <c:v>0.64324999999999999</c:v>
                </c:pt>
                <c:pt idx="1067">
                  <c:v>0.64338099999999998</c:v>
                </c:pt>
                <c:pt idx="1068">
                  <c:v>0.64351100000000006</c:v>
                </c:pt>
                <c:pt idx="1069">
                  <c:v>0.64364100000000002</c:v>
                </c:pt>
                <c:pt idx="1070">
                  <c:v>0.64377099999999998</c:v>
                </c:pt>
                <c:pt idx="1071">
                  <c:v>0.64390099999999995</c:v>
                </c:pt>
                <c:pt idx="1072">
                  <c:v>0.64403100000000002</c:v>
                </c:pt>
                <c:pt idx="1073">
                  <c:v>0.64416099999999998</c:v>
                </c:pt>
                <c:pt idx="1074">
                  <c:v>0.64429000000000003</c:v>
                </c:pt>
                <c:pt idx="1075">
                  <c:v>0.64441999999999999</c:v>
                </c:pt>
                <c:pt idx="1076">
                  <c:v>0.64454999999999996</c:v>
                </c:pt>
                <c:pt idx="1077">
                  <c:v>0.64468000000000003</c:v>
                </c:pt>
                <c:pt idx="1078">
                  <c:v>0.64480899999999997</c:v>
                </c:pt>
                <c:pt idx="1079">
                  <c:v>0.64493900000000004</c:v>
                </c:pt>
                <c:pt idx="1080">
                  <c:v>0.64506799999999997</c:v>
                </c:pt>
                <c:pt idx="1081">
                  <c:v>0.64519800000000005</c:v>
                </c:pt>
                <c:pt idx="1082">
                  <c:v>0.64532699999999998</c:v>
                </c:pt>
                <c:pt idx="1083">
                  <c:v>0.64545600000000003</c:v>
                </c:pt>
                <c:pt idx="1084">
                  <c:v>0.64558599999999999</c:v>
                </c:pt>
                <c:pt idx="1085">
                  <c:v>0.64571500000000004</c:v>
                </c:pt>
                <c:pt idx="1086">
                  <c:v>0.64584399999999997</c:v>
                </c:pt>
                <c:pt idx="1087">
                  <c:v>0.64597300000000002</c:v>
                </c:pt>
                <c:pt idx="1088">
                  <c:v>0.64610199999999995</c:v>
                </c:pt>
                <c:pt idx="1089">
                  <c:v>0.646231</c:v>
                </c:pt>
                <c:pt idx="1090">
                  <c:v>0.64636000000000005</c:v>
                </c:pt>
                <c:pt idx="1091">
                  <c:v>0.64648899999999998</c:v>
                </c:pt>
                <c:pt idx="1092">
                  <c:v>0.64661800000000003</c:v>
                </c:pt>
                <c:pt idx="1093">
                  <c:v>0.64674699999999996</c:v>
                </c:pt>
                <c:pt idx="1094">
                  <c:v>0.64687499999999998</c:v>
                </c:pt>
                <c:pt idx="1095">
                  <c:v>0.64700400000000002</c:v>
                </c:pt>
                <c:pt idx="1096">
                  <c:v>0.64713299999999996</c:v>
                </c:pt>
                <c:pt idx="1097">
                  <c:v>0.64726099999999998</c:v>
                </c:pt>
                <c:pt idx="1098">
                  <c:v>0.64739000000000002</c:v>
                </c:pt>
                <c:pt idx="1099">
                  <c:v>0.64751800000000004</c:v>
                </c:pt>
                <c:pt idx="1100">
                  <c:v>0.64764699999999997</c:v>
                </c:pt>
                <c:pt idx="1101">
                  <c:v>0.64777499999999999</c:v>
                </c:pt>
                <c:pt idx="1102">
                  <c:v>0.64790300000000001</c:v>
                </c:pt>
                <c:pt idx="1103">
                  <c:v>0.64803100000000002</c:v>
                </c:pt>
                <c:pt idx="1104">
                  <c:v>0.64815999999999996</c:v>
                </c:pt>
                <c:pt idx="1105">
                  <c:v>0.64828799999999998</c:v>
                </c:pt>
                <c:pt idx="1106">
                  <c:v>0.64841599999999999</c:v>
                </c:pt>
                <c:pt idx="1107">
                  <c:v>0.64854400000000001</c:v>
                </c:pt>
                <c:pt idx="1108">
                  <c:v>0.64867200000000003</c:v>
                </c:pt>
                <c:pt idx="1109">
                  <c:v>0.64880000000000004</c:v>
                </c:pt>
                <c:pt idx="1110">
                  <c:v>0.64892700000000003</c:v>
                </c:pt>
                <c:pt idx="1111">
                  <c:v>0.64905500000000005</c:v>
                </c:pt>
                <c:pt idx="1112">
                  <c:v>0.64918299999999995</c:v>
                </c:pt>
                <c:pt idx="1113">
                  <c:v>0.64931099999999997</c:v>
                </c:pt>
                <c:pt idx="1114">
                  <c:v>0.64943799999999996</c:v>
                </c:pt>
                <c:pt idx="1115">
                  <c:v>0.64956599999999998</c:v>
                </c:pt>
                <c:pt idx="1116">
                  <c:v>0.64969299999999996</c:v>
                </c:pt>
                <c:pt idx="1117">
                  <c:v>0.64982099999999998</c:v>
                </c:pt>
                <c:pt idx="1118">
                  <c:v>0.64994799999999997</c:v>
                </c:pt>
                <c:pt idx="1119">
                  <c:v>0.65007599999999999</c:v>
                </c:pt>
                <c:pt idx="1120">
                  <c:v>0.65020299999999998</c:v>
                </c:pt>
                <c:pt idx="1121">
                  <c:v>0.65032999999999996</c:v>
                </c:pt>
                <c:pt idx="1122">
                  <c:v>0.65045699999999995</c:v>
                </c:pt>
                <c:pt idx="1123">
                  <c:v>0.65058400000000005</c:v>
                </c:pt>
                <c:pt idx="1124">
                  <c:v>0.65071199999999996</c:v>
                </c:pt>
                <c:pt idx="1125">
                  <c:v>0.65083899999999995</c:v>
                </c:pt>
                <c:pt idx="1126">
                  <c:v>0.65096600000000004</c:v>
                </c:pt>
                <c:pt idx="1127">
                  <c:v>0.651092</c:v>
                </c:pt>
                <c:pt idx="1128">
                  <c:v>0.65121899999999999</c:v>
                </c:pt>
                <c:pt idx="1129">
                  <c:v>0.65134599999999998</c:v>
                </c:pt>
                <c:pt idx="1130">
                  <c:v>0.65147299999999997</c:v>
                </c:pt>
                <c:pt idx="1131">
                  <c:v>0.65159999999999996</c:v>
                </c:pt>
                <c:pt idx="1132">
                  <c:v>0.65172600000000003</c:v>
                </c:pt>
                <c:pt idx="1133">
                  <c:v>0.65185300000000002</c:v>
                </c:pt>
                <c:pt idx="1134">
                  <c:v>0.65197899999999998</c:v>
                </c:pt>
                <c:pt idx="1135">
                  <c:v>0.65210599999999996</c:v>
                </c:pt>
                <c:pt idx="1136">
                  <c:v>0.65223200000000003</c:v>
                </c:pt>
                <c:pt idx="1137">
                  <c:v>0.65235900000000002</c:v>
                </c:pt>
                <c:pt idx="1138">
                  <c:v>0.65248499999999998</c:v>
                </c:pt>
                <c:pt idx="1139">
                  <c:v>0.65261100000000005</c:v>
                </c:pt>
                <c:pt idx="1140">
                  <c:v>0.65273700000000001</c:v>
                </c:pt>
                <c:pt idx="1141">
                  <c:v>0.65286299999999997</c:v>
                </c:pt>
                <c:pt idx="1142">
                  <c:v>0.65298999999999996</c:v>
                </c:pt>
                <c:pt idx="1143">
                  <c:v>0.65311600000000003</c:v>
                </c:pt>
                <c:pt idx="1144">
                  <c:v>0.65324199999999999</c:v>
                </c:pt>
                <c:pt idx="1145">
                  <c:v>0.65336700000000003</c:v>
                </c:pt>
                <c:pt idx="1146">
                  <c:v>0.65349299999999999</c:v>
                </c:pt>
                <c:pt idx="1147">
                  <c:v>0.65361899999999995</c:v>
                </c:pt>
                <c:pt idx="1148">
                  <c:v>0.65374500000000002</c:v>
                </c:pt>
                <c:pt idx="1149">
                  <c:v>0.65387099999999998</c:v>
                </c:pt>
                <c:pt idx="1150">
                  <c:v>0.65399600000000002</c:v>
                </c:pt>
                <c:pt idx="1151">
                  <c:v>0.65412199999999998</c:v>
                </c:pt>
                <c:pt idx="1152">
                  <c:v>0.65424700000000002</c:v>
                </c:pt>
                <c:pt idx="1153">
                  <c:v>0.65437299999999998</c:v>
                </c:pt>
                <c:pt idx="1154">
                  <c:v>0.65449800000000002</c:v>
                </c:pt>
                <c:pt idx="1155">
                  <c:v>0.65462399999999998</c:v>
                </c:pt>
                <c:pt idx="1156">
                  <c:v>0.65474900000000003</c:v>
                </c:pt>
                <c:pt idx="1157">
                  <c:v>0.65487399999999996</c:v>
                </c:pt>
                <c:pt idx="1158">
                  <c:v>0.65500000000000003</c:v>
                </c:pt>
                <c:pt idx="1159">
                  <c:v>0.65512499999999996</c:v>
                </c:pt>
                <c:pt idx="1160">
                  <c:v>0.65525</c:v>
                </c:pt>
                <c:pt idx="1161">
                  <c:v>0.65537500000000004</c:v>
                </c:pt>
                <c:pt idx="1162">
                  <c:v>0.65549999999999997</c:v>
                </c:pt>
                <c:pt idx="1163">
                  <c:v>0.65562500000000001</c:v>
                </c:pt>
                <c:pt idx="1164">
                  <c:v>0.65575000000000006</c:v>
                </c:pt>
                <c:pt idx="1165">
                  <c:v>0.65587499999999999</c:v>
                </c:pt>
                <c:pt idx="1166">
                  <c:v>0.655999</c:v>
                </c:pt>
                <c:pt idx="1167">
                  <c:v>0.65612400000000004</c:v>
                </c:pt>
                <c:pt idx="1168">
                  <c:v>0.65624899999999997</c:v>
                </c:pt>
                <c:pt idx="1169">
                  <c:v>0.65637299999999998</c:v>
                </c:pt>
                <c:pt idx="1170">
                  <c:v>0.65649800000000003</c:v>
                </c:pt>
                <c:pt idx="1171">
                  <c:v>0.65662200000000004</c:v>
                </c:pt>
                <c:pt idx="1172">
                  <c:v>0.65674699999999997</c:v>
                </c:pt>
                <c:pt idx="1173">
                  <c:v>0.65687099999999998</c:v>
                </c:pt>
                <c:pt idx="1174">
                  <c:v>0.65699600000000002</c:v>
                </c:pt>
                <c:pt idx="1175">
                  <c:v>0.65712000000000004</c:v>
                </c:pt>
                <c:pt idx="1176">
                  <c:v>0.65724400000000005</c:v>
                </c:pt>
                <c:pt idx="1177">
                  <c:v>0.65736799999999995</c:v>
                </c:pt>
                <c:pt idx="1178">
                  <c:v>0.65749299999999999</c:v>
                </c:pt>
                <c:pt idx="1179">
                  <c:v>0.65761700000000001</c:v>
                </c:pt>
                <c:pt idx="1180">
                  <c:v>0.65774100000000002</c:v>
                </c:pt>
                <c:pt idx="1181">
                  <c:v>0.65786500000000003</c:v>
                </c:pt>
                <c:pt idx="1182">
                  <c:v>0.65798900000000005</c:v>
                </c:pt>
                <c:pt idx="1183">
                  <c:v>0.65811200000000003</c:v>
                </c:pt>
                <c:pt idx="1184">
                  <c:v>0.65823600000000004</c:v>
                </c:pt>
                <c:pt idx="1185">
                  <c:v>0.65835999999999995</c:v>
                </c:pt>
                <c:pt idx="1186">
                  <c:v>0.65848399999999996</c:v>
                </c:pt>
                <c:pt idx="1187">
                  <c:v>0.65860700000000005</c:v>
                </c:pt>
                <c:pt idx="1188">
                  <c:v>0.65873099999999996</c:v>
                </c:pt>
                <c:pt idx="1189">
                  <c:v>0.65885499999999997</c:v>
                </c:pt>
                <c:pt idx="1190">
                  <c:v>0.65897799999999995</c:v>
                </c:pt>
                <c:pt idx="1191">
                  <c:v>0.65910199999999997</c:v>
                </c:pt>
                <c:pt idx="1192">
                  <c:v>0.65922499999999995</c:v>
                </c:pt>
                <c:pt idx="1193">
                  <c:v>0.65934800000000005</c:v>
                </c:pt>
                <c:pt idx="1194">
                  <c:v>0.65947199999999995</c:v>
                </c:pt>
                <c:pt idx="1195">
                  <c:v>0.65959500000000004</c:v>
                </c:pt>
                <c:pt idx="1196">
                  <c:v>0.65971800000000003</c:v>
                </c:pt>
                <c:pt idx="1197">
                  <c:v>0.65984100000000001</c:v>
                </c:pt>
                <c:pt idx="1198">
                  <c:v>0.659964</c:v>
                </c:pt>
                <c:pt idx="1199">
                  <c:v>0.66008699999999998</c:v>
                </c:pt>
                <c:pt idx="1200">
                  <c:v>0.66020999999999996</c:v>
                </c:pt>
                <c:pt idx="1201">
                  <c:v>0.66033299999999995</c:v>
                </c:pt>
                <c:pt idx="1202">
                  <c:v>0.66045600000000004</c:v>
                </c:pt>
                <c:pt idx="1203">
                  <c:v>0.66057900000000003</c:v>
                </c:pt>
                <c:pt idx="1204">
                  <c:v>0.66070099999999998</c:v>
                </c:pt>
                <c:pt idx="1205">
                  <c:v>0.66082399999999997</c:v>
                </c:pt>
                <c:pt idx="1206">
                  <c:v>0.66094699999999995</c:v>
                </c:pt>
                <c:pt idx="1207">
                  <c:v>0.66106900000000002</c:v>
                </c:pt>
                <c:pt idx="1208">
                  <c:v>0.661192</c:v>
                </c:pt>
                <c:pt idx="1209">
                  <c:v>0.66131399999999996</c:v>
                </c:pt>
                <c:pt idx="1210">
                  <c:v>0.66143700000000005</c:v>
                </c:pt>
                <c:pt idx="1211">
                  <c:v>0.66155900000000001</c:v>
                </c:pt>
                <c:pt idx="1212">
                  <c:v>0.66168099999999996</c:v>
                </c:pt>
                <c:pt idx="1213">
                  <c:v>0.66180399999999995</c:v>
                </c:pt>
                <c:pt idx="1214">
                  <c:v>0.66192600000000001</c:v>
                </c:pt>
                <c:pt idx="1215">
                  <c:v>0.66204799999999997</c:v>
                </c:pt>
                <c:pt idx="1216">
                  <c:v>0.66217000000000004</c:v>
                </c:pt>
                <c:pt idx="1217">
                  <c:v>0.66229199999999999</c:v>
                </c:pt>
                <c:pt idx="1218">
                  <c:v>0.66241399999999995</c:v>
                </c:pt>
                <c:pt idx="1219">
                  <c:v>0.66253600000000001</c:v>
                </c:pt>
                <c:pt idx="1220">
                  <c:v>0.66265799999999997</c:v>
                </c:pt>
                <c:pt idx="1221">
                  <c:v>0.66278000000000004</c:v>
                </c:pt>
                <c:pt idx="1222">
                  <c:v>0.66290199999999999</c:v>
                </c:pt>
                <c:pt idx="1223">
                  <c:v>0.66302300000000003</c:v>
                </c:pt>
                <c:pt idx="1224">
                  <c:v>0.66314499999999998</c:v>
                </c:pt>
                <c:pt idx="1225">
                  <c:v>0.66326700000000005</c:v>
                </c:pt>
                <c:pt idx="1226">
                  <c:v>0.66338799999999998</c:v>
                </c:pt>
                <c:pt idx="1227">
                  <c:v>0.66351000000000004</c:v>
                </c:pt>
                <c:pt idx="1228">
                  <c:v>0.66363099999999997</c:v>
                </c:pt>
                <c:pt idx="1229">
                  <c:v>0.66375300000000004</c:v>
                </c:pt>
                <c:pt idx="1230">
                  <c:v>0.66387399999999996</c:v>
                </c:pt>
                <c:pt idx="1231">
                  <c:v>0.663995</c:v>
                </c:pt>
                <c:pt idx="1232">
                  <c:v>0.66411699999999996</c:v>
                </c:pt>
                <c:pt idx="1233">
                  <c:v>0.664238</c:v>
                </c:pt>
                <c:pt idx="1234">
                  <c:v>0.66435900000000003</c:v>
                </c:pt>
                <c:pt idx="1235">
                  <c:v>0.66447999999999996</c:v>
                </c:pt>
                <c:pt idx="1236">
                  <c:v>0.664601</c:v>
                </c:pt>
                <c:pt idx="1237">
                  <c:v>0.66472200000000004</c:v>
                </c:pt>
                <c:pt idx="1238">
                  <c:v>0.66484299999999996</c:v>
                </c:pt>
                <c:pt idx="1239">
                  <c:v>0.664964</c:v>
                </c:pt>
                <c:pt idx="1240">
                  <c:v>0.66508500000000004</c:v>
                </c:pt>
                <c:pt idx="1241">
                  <c:v>0.66520599999999996</c:v>
                </c:pt>
                <c:pt idx="1242">
                  <c:v>0.66532599999999997</c:v>
                </c:pt>
                <c:pt idx="1243">
                  <c:v>0.66544700000000001</c:v>
                </c:pt>
                <c:pt idx="1244">
                  <c:v>0.66556800000000005</c:v>
                </c:pt>
                <c:pt idx="1245">
                  <c:v>0.66568799999999995</c:v>
                </c:pt>
                <c:pt idx="1246">
                  <c:v>0.66580899999999998</c:v>
                </c:pt>
                <c:pt idx="1247">
                  <c:v>0.66592899999999999</c:v>
                </c:pt>
                <c:pt idx="1248">
                  <c:v>0.66605000000000003</c:v>
                </c:pt>
                <c:pt idx="1249">
                  <c:v>0.66617000000000004</c:v>
                </c:pt>
                <c:pt idx="1250">
                  <c:v>0.66629000000000005</c:v>
                </c:pt>
                <c:pt idx="1251">
                  <c:v>0.66641099999999998</c:v>
                </c:pt>
                <c:pt idx="1252">
                  <c:v>0.66653099999999998</c:v>
                </c:pt>
                <c:pt idx="1253">
                  <c:v>0.66665099999999999</c:v>
                </c:pt>
                <c:pt idx="1254">
                  <c:v>0.666771</c:v>
                </c:pt>
                <c:pt idx="1255">
                  <c:v>0.66689100000000001</c:v>
                </c:pt>
                <c:pt idx="1256">
                  <c:v>0.66701100000000002</c:v>
                </c:pt>
                <c:pt idx="1257">
                  <c:v>0.66713100000000003</c:v>
                </c:pt>
                <c:pt idx="1258">
                  <c:v>0.66725100000000004</c:v>
                </c:pt>
                <c:pt idx="1259">
                  <c:v>0.66737100000000005</c:v>
                </c:pt>
                <c:pt idx="1260">
                  <c:v>0.66749099999999995</c:v>
                </c:pt>
                <c:pt idx="1261">
                  <c:v>0.66761000000000004</c:v>
                </c:pt>
                <c:pt idx="1262">
                  <c:v>0.66773000000000005</c:v>
                </c:pt>
                <c:pt idx="1263">
                  <c:v>0.66785000000000005</c:v>
                </c:pt>
                <c:pt idx="1264">
                  <c:v>0.66796900000000003</c:v>
                </c:pt>
                <c:pt idx="1265">
                  <c:v>0.66808900000000004</c:v>
                </c:pt>
                <c:pt idx="1266">
                  <c:v>0.66820800000000002</c:v>
                </c:pt>
                <c:pt idx="1267">
                  <c:v>0.66832800000000003</c:v>
                </c:pt>
                <c:pt idx="1268">
                  <c:v>0.66844700000000001</c:v>
                </c:pt>
                <c:pt idx="1269">
                  <c:v>0.66856599999999999</c:v>
                </c:pt>
                <c:pt idx="1270">
                  <c:v>0.668686</c:v>
                </c:pt>
                <c:pt idx="1271">
                  <c:v>0.66880499999999998</c:v>
                </c:pt>
                <c:pt idx="1272">
                  <c:v>0.66892399999999996</c:v>
                </c:pt>
                <c:pt idx="1273">
                  <c:v>0.66904300000000005</c:v>
                </c:pt>
                <c:pt idx="1274">
                  <c:v>0.66916200000000003</c:v>
                </c:pt>
                <c:pt idx="1275">
                  <c:v>0.66928100000000001</c:v>
                </c:pt>
                <c:pt idx="1276">
                  <c:v>0.6694</c:v>
                </c:pt>
                <c:pt idx="1277">
                  <c:v>0.66951899999999998</c:v>
                </c:pt>
                <c:pt idx="1278">
                  <c:v>0.66963799999999996</c:v>
                </c:pt>
                <c:pt idx="1279">
                  <c:v>0.66975700000000005</c:v>
                </c:pt>
                <c:pt idx="1280">
                  <c:v>0.669875</c:v>
                </c:pt>
                <c:pt idx="1281">
                  <c:v>0.66999399999999998</c:v>
                </c:pt>
                <c:pt idx="1282">
                  <c:v>0.67011299999999996</c:v>
                </c:pt>
                <c:pt idx="1283">
                  <c:v>0.67023100000000002</c:v>
                </c:pt>
                <c:pt idx="1284">
                  <c:v>0.67035</c:v>
                </c:pt>
                <c:pt idx="1285">
                  <c:v>0.67046799999999995</c:v>
                </c:pt>
                <c:pt idx="1286">
                  <c:v>0.67058700000000004</c:v>
                </c:pt>
                <c:pt idx="1287">
                  <c:v>0.670705</c:v>
                </c:pt>
                <c:pt idx="1288">
                  <c:v>0.67082299999999995</c:v>
                </c:pt>
                <c:pt idx="1289">
                  <c:v>0.67094200000000004</c:v>
                </c:pt>
                <c:pt idx="1290">
                  <c:v>0.67105999999999999</c:v>
                </c:pt>
                <c:pt idx="1291">
                  <c:v>0.67117800000000005</c:v>
                </c:pt>
                <c:pt idx="1292">
                  <c:v>0.671296</c:v>
                </c:pt>
                <c:pt idx="1293">
                  <c:v>0.67141399999999996</c:v>
                </c:pt>
                <c:pt idx="1294">
                  <c:v>0.67153200000000002</c:v>
                </c:pt>
                <c:pt idx="1295">
                  <c:v>0.67164999999999997</c:v>
                </c:pt>
                <c:pt idx="1296">
                  <c:v>0.67176800000000003</c:v>
                </c:pt>
                <c:pt idx="1297">
                  <c:v>0.67188599999999998</c:v>
                </c:pt>
                <c:pt idx="1298">
                  <c:v>0.67200400000000005</c:v>
                </c:pt>
                <c:pt idx="1299">
                  <c:v>0.672122</c:v>
                </c:pt>
                <c:pt idx="1300">
                  <c:v>0.67223900000000003</c:v>
                </c:pt>
                <c:pt idx="1301">
                  <c:v>0.67235699999999998</c:v>
                </c:pt>
                <c:pt idx="1302">
                  <c:v>0.67247500000000004</c:v>
                </c:pt>
                <c:pt idx="1303">
                  <c:v>0.67259199999999997</c:v>
                </c:pt>
                <c:pt idx="1304">
                  <c:v>0.67271000000000003</c:v>
                </c:pt>
                <c:pt idx="1305">
                  <c:v>0.67282699999999995</c:v>
                </c:pt>
                <c:pt idx="1306">
                  <c:v>0.67294399999999999</c:v>
                </c:pt>
                <c:pt idx="1307">
                  <c:v>0.67306200000000005</c:v>
                </c:pt>
                <c:pt idx="1308">
                  <c:v>0.67317899999999997</c:v>
                </c:pt>
                <c:pt idx="1309">
                  <c:v>0.67329600000000001</c:v>
                </c:pt>
                <c:pt idx="1310">
                  <c:v>0.67341399999999996</c:v>
                </c:pt>
                <c:pt idx="1311">
                  <c:v>0.67353099999999999</c:v>
                </c:pt>
                <c:pt idx="1312">
                  <c:v>0.67364800000000002</c:v>
                </c:pt>
                <c:pt idx="1313">
                  <c:v>0.67376499999999995</c:v>
                </c:pt>
                <c:pt idx="1314">
                  <c:v>0.67388199999999998</c:v>
                </c:pt>
                <c:pt idx="1315">
                  <c:v>0.67399900000000001</c:v>
                </c:pt>
                <c:pt idx="1316">
                  <c:v>0.67411600000000005</c:v>
                </c:pt>
                <c:pt idx="1317">
                  <c:v>0.67423200000000005</c:v>
                </c:pt>
                <c:pt idx="1318">
                  <c:v>0.67434899999999998</c:v>
                </c:pt>
                <c:pt idx="1319">
                  <c:v>0.67446600000000001</c:v>
                </c:pt>
                <c:pt idx="1320">
                  <c:v>0.67458300000000004</c:v>
                </c:pt>
                <c:pt idx="1321">
                  <c:v>0.67469900000000005</c:v>
                </c:pt>
                <c:pt idx="1322">
                  <c:v>0.67481599999999997</c:v>
                </c:pt>
                <c:pt idx="1323">
                  <c:v>0.67493199999999998</c:v>
                </c:pt>
                <c:pt idx="1324">
                  <c:v>0.67504900000000001</c:v>
                </c:pt>
                <c:pt idx="1325">
                  <c:v>0.67516500000000002</c:v>
                </c:pt>
                <c:pt idx="1326">
                  <c:v>0.67528200000000005</c:v>
                </c:pt>
                <c:pt idx="1327">
                  <c:v>0.67539800000000005</c:v>
                </c:pt>
                <c:pt idx="1328">
                  <c:v>0.67551399999999995</c:v>
                </c:pt>
                <c:pt idx="1329">
                  <c:v>0.67562999999999995</c:v>
                </c:pt>
                <c:pt idx="1330">
                  <c:v>0.67574699999999999</c:v>
                </c:pt>
                <c:pt idx="1331">
                  <c:v>0.67586299999999999</c:v>
                </c:pt>
                <c:pt idx="1332">
                  <c:v>0.675979</c:v>
                </c:pt>
                <c:pt idx="1333">
                  <c:v>0.676095</c:v>
                </c:pt>
                <c:pt idx="1334">
                  <c:v>0.67621100000000001</c:v>
                </c:pt>
                <c:pt idx="1335">
                  <c:v>0.67632700000000001</c:v>
                </c:pt>
                <c:pt idx="1336">
                  <c:v>0.67644199999999999</c:v>
                </c:pt>
                <c:pt idx="1337">
                  <c:v>0.67655799999999999</c:v>
                </c:pt>
                <c:pt idx="1338">
                  <c:v>0.676674</c:v>
                </c:pt>
                <c:pt idx="1339">
                  <c:v>0.67679</c:v>
                </c:pt>
                <c:pt idx="1340">
                  <c:v>0.67690499999999998</c:v>
                </c:pt>
                <c:pt idx="1341">
                  <c:v>0.67702099999999998</c:v>
                </c:pt>
                <c:pt idx="1342">
                  <c:v>0.67713699999999999</c:v>
                </c:pt>
                <c:pt idx="1343">
                  <c:v>0.67725199999999997</c:v>
                </c:pt>
                <c:pt idx="1344">
                  <c:v>0.67736700000000005</c:v>
                </c:pt>
                <c:pt idx="1345">
                  <c:v>0.67748299999999995</c:v>
                </c:pt>
                <c:pt idx="1346">
                  <c:v>0.67759800000000003</c:v>
                </c:pt>
                <c:pt idx="1347">
                  <c:v>0.67771400000000004</c:v>
                </c:pt>
                <c:pt idx="1348">
                  <c:v>0.67782900000000001</c:v>
                </c:pt>
                <c:pt idx="1349">
                  <c:v>0.67794399999999999</c:v>
                </c:pt>
                <c:pt idx="1350">
                  <c:v>0.67805899999999997</c:v>
                </c:pt>
                <c:pt idx="1351">
                  <c:v>0.67817400000000005</c:v>
                </c:pt>
                <c:pt idx="1352">
                  <c:v>0.67828900000000003</c:v>
                </c:pt>
                <c:pt idx="1353">
                  <c:v>0.67840400000000001</c:v>
                </c:pt>
                <c:pt idx="1354">
                  <c:v>0.67851899999999998</c:v>
                </c:pt>
                <c:pt idx="1355">
                  <c:v>0.67863399999999996</c:v>
                </c:pt>
                <c:pt idx="1356">
                  <c:v>0.67874900000000005</c:v>
                </c:pt>
                <c:pt idx="1357">
                  <c:v>0.67886400000000002</c:v>
                </c:pt>
                <c:pt idx="1358">
                  <c:v>0.67897799999999997</c:v>
                </c:pt>
                <c:pt idx="1359">
                  <c:v>0.67909299999999995</c:v>
                </c:pt>
                <c:pt idx="1360">
                  <c:v>0.67920800000000003</c:v>
                </c:pt>
                <c:pt idx="1361">
                  <c:v>0.67932199999999998</c:v>
                </c:pt>
                <c:pt idx="1362">
                  <c:v>0.67943699999999996</c:v>
                </c:pt>
                <c:pt idx="1363">
                  <c:v>0.67955100000000002</c:v>
                </c:pt>
                <c:pt idx="1364">
                  <c:v>0.67966599999999999</c:v>
                </c:pt>
                <c:pt idx="1365">
                  <c:v>0.67978000000000005</c:v>
                </c:pt>
                <c:pt idx="1366">
                  <c:v>0.679894</c:v>
                </c:pt>
                <c:pt idx="1367">
                  <c:v>0.68000899999999997</c:v>
                </c:pt>
                <c:pt idx="1368">
                  <c:v>0.68012300000000003</c:v>
                </c:pt>
                <c:pt idx="1369">
                  <c:v>0.68023699999999998</c:v>
                </c:pt>
                <c:pt idx="1370">
                  <c:v>0.68035100000000004</c:v>
                </c:pt>
                <c:pt idx="1371">
                  <c:v>0.68046499999999999</c:v>
                </c:pt>
                <c:pt idx="1372">
                  <c:v>0.68057900000000005</c:v>
                </c:pt>
                <c:pt idx="1373">
                  <c:v>0.68069299999999999</c:v>
                </c:pt>
                <c:pt idx="1374">
                  <c:v>0.68080700000000005</c:v>
                </c:pt>
                <c:pt idx="1375">
                  <c:v>0.680921</c:v>
                </c:pt>
                <c:pt idx="1376">
                  <c:v>0.68103499999999995</c:v>
                </c:pt>
                <c:pt idx="1377">
                  <c:v>0.68114799999999998</c:v>
                </c:pt>
                <c:pt idx="1378">
                  <c:v>0.68126200000000003</c:v>
                </c:pt>
                <c:pt idx="1379">
                  <c:v>0.68137599999999998</c:v>
                </c:pt>
                <c:pt idx="1380">
                  <c:v>0.68148900000000001</c:v>
                </c:pt>
                <c:pt idx="1381">
                  <c:v>0.68160299999999996</c:v>
                </c:pt>
                <c:pt idx="1382">
                  <c:v>0.68171599999999999</c:v>
                </c:pt>
                <c:pt idx="1383">
                  <c:v>0.68183000000000005</c:v>
                </c:pt>
                <c:pt idx="1384">
                  <c:v>0.68194299999999997</c:v>
                </c:pt>
                <c:pt idx="1385">
                  <c:v>0.68205700000000002</c:v>
                </c:pt>
                <c:pt idx="1386">
                  <c:v>0.68217000000000005</c:v>
                </c:pt>
                <c:pt idx="1387">
                  <c:v>0.68228299999999997</c:v>
                </c:pt>
                <c:pt idx="1388">
                  <c:v>0.682396</c:v>
                </c:pt>
                <c:pt idx="1389">
                  <c:v>0.68250999999999995</c:v>
                </c:pt>
                <c:pt idx="1390">
                  <c:v>0.68262299999999998</c:v>
                </c:pt>
                <c:pt idx="1391">
                  <c:v>0.68273600000000001</c:v>
                </c:pt>
                <c:pt idx="1392">
                  <c:v>0.68284900000000004</c:v>
                </c:pt>
                <c:pt idx="1393">
                  <c:v>0.68296199999999996</c:v>
                </c:pt>
                <c:pt idx="1394">
                  <c:v>0.68307399999999996</c:v>
                </c:pt>
                <c:pt idx="1395">
                  <c:v>0.68318699999999999</c:v>
                </c:pt>
                <c:pt idx="1396">
                  <c:v>0.68330000000000002</c:v>
                </c:pt>
                <c:pt idx="1397">
                  <c:v>0.68341300000000005</c:v>
                </c:pt>
                <c:pt idx="1398">
                  <c:v>0.68352500000000005</c:v>
                </c:pt>
                <c:pt idx="1399">
                  <c:v>0.68363799999999997</c:v>
                </c:pt>
                <c:pt idx="1400">
                  <c:v>0.683751</c:v>
                </c:pt>
                <c:pt idx="1401">
                  <c:v>0.683863</c:v>
                </c:pt>
                <c:pt idx="1402">
                  <c:v>0.68397600000000003</c:v>
                </c:pt>
                <c:pt idx="1403">
                  <c:v>0.68408800000000003</c:v>
                </c:pt>
                <c:pt idx="1404">
                  <c:v>0.68420000000000003</c:v>
                </c:pt>
                <c:pt idx="1405">
                  <c:v>0.68431299999999995</c:v>
                </c:pt>
                <c:pt idx="1406">
                  <c:v>0.68442499999999995</c:v>
                </c:pt>
                <c:pt idx="1407">
                  <c:v>0.68453699999999995</c:v>
                </c:pt>
                <c:pt idx="1408">
                  <c:v>0.68464899999999995</c:v>
                </c:pt>
                <c:pt idx="1409">
                  <c:v>0.68476099999999995</c:v>
                </c:pt>
                <c:pt idx="1410">
                  <c:v>0.68487399999999998</c:v>
                </c:pt>
                <c:pt idx="1411">
                  <c:v>0.68498599999999998</c:v>
                </c:pt>
                <c:pt idx="1412">
                  <c:v>0.68509699999999996</c:v>
                </c:pt>
                <c:pt idx="1413">
                  <c:v>0.68520899999999996</c:v>
                </c:pt>
                <c:pt idx="1414">
                  <c:v>0.68532099999999996</c:v>
                </c:pt>
                <c:pt idx="1415">
                  <c:v>0.68543299999999996</c:v>
                </c:pt>
                <c:pt idx="1416">
                  <c:v>0.68554499999999996</c:v>
                </c:pt>
                <c:pt idx="1417">
                  <c:v>0.68565600000000004</c:v>
                </c:pt>
                <c:pt idx="1418">
                  <c:v>0.68576800000000004</c:v>
                </c:pt>
                <c:pt idx="1419">
                  <c:v>0.68588000000000005</c:v>
                </c:pt>
                <c:pt idx="1420">
                  <c:v>0.68599100000000002</c:v>
                </c:pt>
                <c:pt idx="1421">
                  <c:v>0.68610300000000002</c:v>
                </c:pt>
                <c:pt idx="1422">
                  <c:v>0.68621399999999999</c:v>
                </c:pt>
                <c:pt idx="1423">
                  <c:v>0.68632599999999999</c:v>
                </c:pt>
                <c:pt idx="1424">
                  <c:v>0.68643699999999996</c:v>
                </c:pt>
                <c:pt idx="1425">
                  <c:v>0.68654800000000005</c:v>
                </c:pt>
                <c:pt idx="1426">
                  <c:v>0.68665900000000002</c:v>
                </c:pt>
                <c:pt idx="1427">
                  <c:v>0.68677100000000002</c:v>
                </c:pt>
                <c:pt idx="1428">
                  <c:v>0.68688199999999999</c:v>
                </c:pt>
                <c:pt idx="1429">
                  <c:v>0.68699299999999996</c:v>
                </c:pt>
                <c:pt idx="1430">
                  <c:v>0.68710400000000005</c:v>
                </c:pt>
                <c:pt idx="1431">
                  <c:v>0.68721500000000002</c:v>
                </c:pt>
                <c:pt idx="1432">
                  <c:v>0.68732599999999999</c:v>
                </c:pt>
                <c:pt idx="1433">
                  <c:v>0.68743600000000005</c:v>
                </c:pt>
                <c:pt idx="1434">
                  <c:v>0.68754700000000002</c:v>
                </c:pt>
                <c:pt idx="1435">
                  <c:v>0.68765799999999999</c:v>
                </c:pt>
                <c:pt idx="1436">
                  <c:v>0.68776899999999996</c:v>
                </c:pt>
                <c:pt idx="1437">
                  <c:v>0.68787900000000002</c:v>
                </c:pt>
                <c:pt idx="1438">
                  <c:v>0.68798999999999999</c:v>
                </c:pt>
                <c:pt idx="1439">
                  <c:v>0.68810099999999996</c:v>
                </c:pt>
                <c:pt idx="1440">
                  <c:v>0.68821100000000002</c:v>
                </c:pt>
                <c:pt idx="1441">
                  <c:v>0.68832099999999996</c:v>
                </c:pt>
                <c:pt idx="1442">
                  <c:v>0.68843200000000004</c:v>
                </c:pt>
                <c:pt idx="1443">
                  <c:v>0.68854199999999999</c:v>
                </c:pt>
                <c:pt idx="1444">
                  <c:v>0.68865200000000004</c:v>
                </c:pt>
                <c:pt idx="1445">
                  <c:v>0.68876300000000001</c:v>
                </c:pt>
                <c:pt idx="1446">
                  <c:v>0.68887299999999996</c:v>
                </c:pt>
                <c:pt idx="1447">
                  <c:v>0.68898300000000001</c:v>
                </c:pt>
                <c:pt idx="1448">
                  <c:v>0.68909299999999996</c:v>
                </c:pt>
                <c:pt idx="1449">
                  <c:v>0.68920300000000001</c:v>
                </c:pt>
                <c:pt idx="1450">
                  <c:v>0.68931299999999995</c:v>
                </c:pt>
                <c:pt idx="1451">
                  <c:v>0.68942300000000001</c:v>
                </c:pt>
                <c:pt idx="1452">
                  <c:v>0.68953299999999995</c:v>
                </c:pt>
                <c:pt idx="1453">
                  <c:v>0.68964300000000001</c:v>
                </c:pt>
                <c:pt idx="1454">
                  <c:v>0.68975200000000003</c:v>
                </c:pt>
                <c:pt idx="1455">
                  <c:v>0.68986199999999998</c:v>
                </c:pt>
                <c:pt idx="1456">
                  <c:v>0.68997200000000003</c:v>
                </c:pt>
                <c:pt idx="1457">
                  <c:v>0.69008100000000006</c:v>
                </c:pt>
                <c:pt idx="1458">
                  <c:v>0.690191</c:v>
                </c:pt>
                <c:pt idx="1459">
                  <c:v>0.69030000000000002</c:v>
                </c:pt>
                <c:pt idx="1460">
                  <c:v>0.69040999999999997</c:v>
                </c:pt>
                <c:pt idx="1461">
                  <c:v>0.69051899999999999</c:v>
                </c:pt>
                <c:pt idx="1462">
                  <c:v>0.69062800000000002</c:v>
                </c:pt>
                <c:pt idx="1463">
                  <c:v>0.69073799999999996</c:v>
                </c:pt>
                <c:pt idx="1464">
                  <c:v>0.69084699999999999</c:v>
                </c:pt>
                <c:pt idx="1465">
                  <c:v>0.69095600000000001</c:v>
                </c:pt>
                <c:pt idx="1466">
                  <c:v>0.69106500000000004</c:v>
                </c:pt>
                <c:pt idx="1467">
                  <c:v>0.69117399999999996</c:v>
                </c:pt>
                <c:pt idx="1468">
                  <c:v>0.69128299999999998</c:v>
                </c:pt>
                <c:pt idx="1469">
                  <c:v>0.69139200000000001</c:v>
                </c:pt>
                <c:pt idx="1470">
                  <c:v>0.69150100000000003</c:v>
                </c:pt>
                <c:pt idx="1471">
                  <c:v>0.69160999999999995</c:v>
                </c:pt>
                <c:pt idx="1472">
                  <c:v>0.69171800000000006</c:v>
                </c:pt>
                <c:pt idx="1473">
                  <c:v>0.69182699999999997</c:v>
                </c:pt>
                <c:pt idx="1474">
                  <c:v>0.691936</c:v>
                </c:pt>
                <c:pt idx="1475">
                  <c:v>0.69204399999999999</c:v>
                </c:pt>
                <c:pt idx="1476">
                  <c:v>0.69215300000000002</c:v>
                </c:pt>
                <c:pt idx="1477">
                  <c:v>0.69226100000000002</c:v>
                </c:pt>
                <c:pt idx="1478">
                  <c:v>0.69237000000000004</c:v>
                </c:pt>
                <c:pt idx="1479">
                  <c:v>0.69247800000000004</c:v>
                </c:pt>
                <c:pt idx="1480">
                  <c:v>0.69258699999999995</c:v>
                </c:pt>
                <c:pt idx="1481">
                  <c:v>0.69269499999999995</c:v>
                </c:pt>
                <c:pt idx="1482">
                  <c:v>0.69280299999999995</c:v>
                </c:pt>
                <c:pt idx="1483">
                  <c:v>0.69291100000000005</c:v>
                </c:pt>
                <c:pt idx="1484">
                  <c:v>0.69301900000000005</c:v>
                </c:pt>
                <c:pt idx="1485">
                  <c:v>0.69312700000000005</c:v>
                </c:pt>
                <c:pt idx="1486">
                  <c:v>0.69323500000000005</c:v>
                </c:pt>
                <c:pt idx="1487">
                  <c:v>0.69334300000000004</c:v>
                </c:pt>
                <c:pt idx="1488">
                  <c:v>0.69345100000000004</c:v>
                </c:pt>
                <c:pt idx="1489">
                  <c:v>0.69355900000000004</c:v>
                </c:pt>
                <c:pt idx="1490">
                  <c:v>0.69366700000000003</c:v>
                </c:pt>
                <c:pt idx="1491">
                  <c:v>0.693774</c:v>
                </c:pt>
                <c:pt idx="1492">
                  <c:v>0.693882</c:v>
                </c:pt>
                <c:pt idx="1493">
                  <c:v>0.69399</c:v>
                </c:pt>
                <c:pt idx="1494">
                  <c:v>0.69409699999999996</c:v>
                </c:pt>
                <c:pt idx="1495">
                  <c:v>0.69420499999999996</c:v>
                </c:pt>
                <c:pt idx="1496">
                  <c:v>0.69431200000000004</c:v>
                </c:pt>
                <c:pt idx="1497">
                  <c:v>0.69441900000000001</c:v>
                </c:pt>
                <c:pt idx="1498">
                  <c:v>0.69452700000000001</c:v>
                </c:pt>
                <c:pt idx="1499">
                  <c:v>0.69463399999999997</c:v>
                </c:pt>
                <c:pt idx="1500">
                  <c:v>0.69474100000000005</c:v>
                </c:pt>
                <c:pt idx="1501">
                  <c:v>0.69484800000000002</c:v>
                </c:pt>
                <c:pt idx="1502">
                  <c:v>0.69495499999999999</c:v>
                </c:pt>
                <c:pt idx="1503">
                  <c:v>0.69506199999999996</c:v>
                </c:pt>
                <c:pt idx="1504">
                  <c:v>0.69516900000000004</c:v>
                </c:pt>
                <c:pt idx="1505">
                  <c:v>0.69527600000000001</c:v>
                </c:pt>
                <c:pt idx="1506">
                  <c:v>0.69538299999999997</c:v>
                </c:pt>
                <c:pt idx="1507">
                  <c:v>0.69549000000000005</c:v>
                </c:pt>
                <c:pt idx="1508">
                  <c:v>0.69559599999999999</c:v>
                </c:pt>
                <c:pt idx="1509">
                  <c:v>0.69570299999999996</c:v>
                </c:pt>
                <c:pt idx="1510">
                  <c:v>0.69581000000000004</c:v>
                </c:pt>
                <c:pt idx="1511">
                  <c:v>0.69591599999999998</c:v>
                </c:pt>
                <c:pt idx="1512">
                  <c:v>0.69602299999999995</c:v>
                </c:pt>
                <c:pt idx="1513">
                  <c:v>0.696129</c:v>
                </c:pt>
                <c:pt idx="1514">
                  <c:v>0.69623500000000005</c:v>
                </c:pt>
                <c:pt idx="1515">
                  <c:v>0.69634200000000002</c:v>
                </c:pt>
                <c:pt idx="1516">
                  <c:v>0.69644799999999996</c:v>
                </c:pt>
                <c:pt idx="1517">
                  <c:v>0.69655400000000001</c:v>
                </c:pt>
                <c:pt idx="1518">
                  <c:v>0.69665999999999995</c:v>
                </c:pt>
                <c:pt idx="1519">
                  <c:v>0.696766</c:v>
                </c:pt>
                <c:pt idx="1520">
                  <c:v>0.69687200000000005</c:v>
                </c:pt>
                <c:pt idx="1521">
                  <c:v>0.69697799999999999</c:v>
                </c:pt>
                <c:pt idx="1522">
                  <c:v>0.69708400000000004</c:v>
                </c:pt>
                <c:pt idx="1523">
                  <c:v>0.69718999999999998</c:v>
                </c:pt>
                <c:pt idx="1524">
                  <c:v>0.69729600000000003</c:v>
                </c:pt>
                <c:pt idx="1525">
                  <c:v>0.69740100000000005</c:v>
                </c:pt>
                <c:pt idx="1526">
                  <c:v>0.69750699999999999</c:v>
                </c:pt>
                <c:pt idx="1527">
                  <c:v>0.69761200000000001</c:v>
                </c:pt>
                <c:pt idx="1528">
                  <c:v>0.69771799999999995</c:v>
                </c:pt>
                <c:pt idx="1529">
                  <c:v>0.69782299999999997</c:v>
                </c:pt>
                <c:pt idx="1530">
                  <c:v>0.69792900000000002</c:v>
                </c:pt>
                <c:pt idx="1531">
                  <c:v>0.69803400000000004</c:v>
                </c:pt>
                <c:pt idx="1532">
                  <c:v>0.69813899999999995</c:v>
                </c:pt>
                <c:pt idx="1533">
                  <c:v>0.69824399999999998</c:v>
                </c:pt>
                <c:pt idx="1534">
                  <c:v>0.698349</c:v>
                </c:pt>
                <c:pt idx="1535">
                  <c:v>0.69845400000000002</c:v>
                </c:pt>
                <c:pt idx="1536">
                  <c:v>0.69855900000000004</c:v>
                </c:pt>
                <c:pt idx="1537">
                  <c:v>0.69866399999999995</c:v>
                </c:pt>
                <c:pt idx="1538">
                  <c:v>0.69876899999999997</c:v>
                </c:pt>
                <c:pt idx="1539">
                  <c:v>0.698874</c:v>
                </c:pt>
                <c:pt idx="1540">
                  <c:v>0.69897799999999999</c:v>
                </c:pt>
                <c:pt idx="1541">
                  <c:v>0.69908300000000001</c:v>
                </c:pt>
                <c:pt idx="1542">
                  <c:v>0.69918800000000003</c:v>
                </c:pt>
                <c:pt idx="1543">
                  <c:v>0.69929200000000002</c:v>
                </c:pt>
                <c:pt idx="1544">
                  <c:v>0.69939700000000005</c:v>
                </c:pt>
                <c:pt idx="1545">
                  <c:v>0.69950100000000004</c:v>
                </c:pt>
                <c:pt idx="1546">
                  <c:v>0.69960500000000003</c:v>
                </c:pt>
                <c:pt idx="1547">
                  <c:v>0.69970900000000003</c:v>
                </c:pt>
                <c:pt idx="1548">
                  <c:v>0.69981400000000005</c:v>
                </c:pt>
                <c:pt idx="1549">
                  <c:v>0.69991800000000004</c:v>
                </c:pt>
                <c:pt idx="1550">
                  <c:v>0.70002200000000003</c:v>
                </c:pt>
                <c:pt idx="1551">
                  <c:v>0.70012600000000003</c:v>
                </c:pt>
                <c:pt idx="1552">
                  <c:v>0.70023000000000002</c:v>
                </c:pt>
                <c:pt idx="1553">
                  <c:v>0.70033299999999998</c:v>
                </c:pt>
                <c:pt idx="1554">
                  <c:v>0.70043699999999998</c:v>
                </c:pt>
                <c:pt idx="1555">
                  <c:v>0.70054099999999997</c:v>
                </c:pt>
                <c:pt idx="1556">
                  <c:v>0.70064400000000004</c:v>
                </c:pt>
                <c:pt idx="1557">
                  <c:v>0.70074800000000004</c:v>
                </c:pt>
                <c:pt idx="1558">
                  <c:v>0.700851</c:v>
                </c:pt>
                <c:pt idx="1559">
                  <c:v>0.70095499999999999</c:v>
                </c:pt>
                <c:pt idx="1560">
                  <c:v>0.70105799999999996</c:v>
                </c:pt>
                <c:pt idx="1561">
                  <c:v>0.70116100000000003</c:v>
                </c:pt>
                <c:pt idx="1562">
                  <c:v>0.701264</c:v>
                </c:pt>
                <c:pt idx="1563">
                  <c:v>0.70136699999999996</c:v>
                </c:pt>
                <c:pt idx="1564">
                  <c:v>0.70147000000000004</c:v>
                </c:pt>
                <c:pt idx="1565">
                  <c:v>0.701573</c:v>
                </c:pt>
                <c:pt idx="1566">
                  <c:v>0.70167599999999997</c:v>
                </c:pt>
                <c:pt idx="1567">
                  <c:v>0.70177900000000004</c:v>
                </c:pt>
                <c:pt idx="1568">
                  <c:v>0.70188200000000001</c:v>
                </c:pt>
                <c:pt idx="1569">
                  <c:v>0.70198400000000005</c:v>
                </c:pt>
                <c:pt idx="1570">
                  <c:v>0.70208700000000002</c:v>
                </c:pt>
                <c:pt idx="1571">
                  <c:v>0.70218899999999995</c:v>
                </c:pt>
                <c:pt idx="1572">
                  <c:v>0.70229200000000003</c:v>
                </c:pt>
                <c:pt idx="1573">
                  <c:v>0.70239399999999996</c:v>
                </c:pt>
                <c:pt idx="1574">
                  <c:v>0.70249600000000001</c:v>
                </c:pt>
                <c:pt idx="1575">
                  <c:v>0.70259799999999994</c:v>
                </c:pt>
                <c:pt idx="1576">
                  <c:v>0.70269999999999999</c:v>
                </c:pt>
                <c:pt idx="1577">
                  <c:v>0.70280200000000004</c:v>
                </c:pt>
                <c:pt idx="1578">
                  <c:v>0.70290399999999997</c:v>
                </c:pt>
                <c:pt idx="1579">
                  <c:v>0.70300600000000002</c:v>
                </c:pt>
                <c:pt idx="1580">
                  <c:v>0.70310799999999996</c:v>
                </c:pt>
                <c:pt idx="1581">
                  <c:v>0.70320899999999997</c:v>
                </c:pt>
                <c:pt idx="1582">
                  <c:v>0.70331100000000002</c:v>
                </c:pt>
                <c:pt idx="1583">
                  <c:v>0.70341299999999995</c:v>
                </c:pt>
                <c:pt idx="1584">
                  <c:v>0.70351399999999997</c:v>
                </c:pt>
                <c:pt idx="1585">
                  <c:v>0.70361499999999999</c:v>
                </c:pt>
                <c:pt idx="1586">
                  <c:v>0.70371600000000001</c:v>
                </c:pt>
                <c:pt idx="1587">
                  <c:v>0.70381800000000005</c:v>
                </c:pt>
                <c:pt idx="1588">
                  <c:v>0.70391899999999996</c:v>
                </c:pt>
                <c:pt idx="1589">
                  <c:v>0.70401999999999998</c:v>
                </c:pt>
                <c:pt idx="1590">
                  <c:v>0.704121</c:v>
                </c:pt>
                <c:pt idx="1591">
                  <c:v>0.70422099999999999</c:v>
                </c:pt>
                <c:pt idx="1592">
                  <c:v>0.704322</c:v>
                </c:pt>
                <c:pt idx="1593">
                  <c:v>0.70442300000000002</c:v>
                </c:pt>
                <c:pt idx="1594">
                  <c:v>0.70452300000000001</c:v>
                </c:pt>
                <c:pt idx="1595">
                  <c:v>0.70462400000000003</c:v>
                </c:pt>
                <c:pt idx="1596">
                  <c:v>0.70472400000000002</c:v>
                </c:pt>
                <c:pt idx="1597">
                  <c:v>0.70482400000000001</c:v>
                </c:pt>
                <c:pt idx="1598">
                  <c:v>0.704924</c:v>
                </c:pt>
                <c:pt idx="1599">
                  <c:v>0.70502500000000001</c:v>
                </c:pt>
                <c:pt idx="1600">
                  <c:v>0.705125</c:v>
                </c:pt>
                <c:pt idx="1601">
                  <c:v>0.70522399999999996</c:v>
                </c:pt>
                <c:pt idx="1602">
                  <c:v>0.70532399999999995</c:v>
                </c:pt>
                <c:pt idx="1603">
                  <c:v>0.70542400000000005</c:v>
                </c:pt>
                <c:pt idx="1604">
                  <c:v>0.70552400000000004</c:v>
                </c:pt>
                <c:pt idx="1605">
                  <c:v>0.705623</c:v>
                </c:pt>
                <c:pt idx="1606">
                  <c:v>0.70572199999999996</c:v>
                </c:pt>
                <c:pt idx="1607">
                  <c:v>0.70582199999999995</c:v>
                </c:pt>
                <c:pt idx="1608">
                  <c:v>0.70592100000000002</c:v>
                </c:pt>
                <c:pt idx="1609">
                  <c:v>0.70601999999999998</c:v>
                </c:pt>
                <c:pt idx="1610">
                  <c:v>0.70611900000000005</c:v>
                </c:pt>
                <c:pt idx="1611">
                  <c:v>0.70621800000000001</c:v>
                </c:pt>
                <c:pt idx="1612">
                  <c:v>0.70631699999999997</c:v>
                </c:pt>
                <c:pt idx="1613">
                  <c:v>0.70641600000000004</c:v>
                </c:pt>
                <c:pt idx="1614">
                  <c:v>0.70651399999999998</c:v>
                </c:pt>
                <c:pt idx="1615">
                  <c:v>0.70661300000000005</c:v>
                </c:pt>
                <c:pt idx="1616">
                  <c:v>0.70671099999999998</c:v>
                </c:pt>
                <c:pt idx="1617">
                  <c:v>0.70680900000000002</c:v>
                </c:pt>
                <c:pt idx="1618">
                  <c:v>0.70690699999999995</c:v>
                </c:pt>
                <c:pt idx="1619">
                  <c:v>0.70700600000000002</c:v>
                </c:pt>
                <c:pt idx="1620">
                  <c:v>0.70710300000000004</c:v>
                </c:pt>
                <c:pt idx="1621">
                  <c:v>0.70720099999999997</c:v>
                </c:pt>
                <c:pt idx="1622">
                  <c:v>0.70729900000000001</c:v>
                </c:pt>
                <c:pt idx="1623">
                  <c:v>0.70739700000000005</c:v>
                </c:pt>
                <c:pt idx="1624">
                  <c:v>0.70749399999999996</c:v>
                </c:pt>
                <c:pt idx="1625">
                  <c:v>0.707592</c:v>
                </c:pt>
                <c:pt idx="1626">
                  <c:v>0.70768900000000001</c:v>
                </c:pt>
                <c:pt idx="1627">
                  <c:v>0.70778600000000003</c:v>
                </c:pt>
                <c:pt idx="1628">
                  <c:v>0.70788300000000004</c:v>
                </c:pt>
                <c:pt idx="1629">
                  <c:v>0.70798000000000005</c:v>
                </c:pt>
                <c:pt idx="1630">
                  <c:v>0.70807699999999996</c:v>
                </c:pt>
                <c:pt idx="1631">
                  <c:v>0.70817399999999997</c:v>
                </c:pt>
                <c:pt idx="1632">
                  <c:v>0.70826999999999996</c:v>
                </c:pt>
                <c:pt idx="1633">
                  <c:v>0.70836699999999997</c:v>
                </c:pt>
                <c:pt idx="1634">
                  <c:v>0.70846299999999995</c:v>
                </c:pt>
                <c:pt idx="1635">
                  <c:v>0.70855900000000005</c:v>
                </c:pt>
                <c:pt idx="1636">
                  <c:v>0.70865500000000003</c:v>
                </c:pt>
                <c:pt idx="1637">
                  <c:v>0.70875100000000002</c:v>
                </c:pt>
                <c:pt idx="1638">
                  <c:v>0.708847</c:v>
                </c:pt>
                <c:pt idx="1639">
                  <c:v>0.70894299999999999</c:v>
                </c:pt>
                <c:pt idx="1640">
                  <c:v>0.70903799999999995</c:v>
                </c:pt>
                <c:pt idx="1641">
                  <c:v>0.70913400000000004</c:v>
                </c:pt>
                <c:pt idx="1642">
                  <c:v>0.709229</c:v>
                </c:pt>
                <c:pt idx="1643">
                  <c:v>0.70932399999999995</c:v>
                </c:pt>
                <c:pt idx="1644">
                  <c:v>0.70941900000000002</c:v>
                </c:pt>
                <c:pt idx="1645">
                  <c:v>0.70951399999999998</c:v>
                </c:pt>
                <c:pt idx="1646">
                  <c:v>0.70960900000000005</c:v>
                </c:pt>
                <c:pt idx="1647">
                  <c:v>0.709704</c:v>
                </c:pt>
                <c:pt idx="1648">
                  <c:v>0.70979800000000004</c:v>
                </c:pt>
                <c:pt idx="1649">
                  <c:v>0.709893</c:v>
                </c:pt>
                <c:pt idx="1650">
                  <c:v>0.70998700000000003</c:v>
                </c:pt>
                <c:pt idx="1651">
                  <c:v>0.71008099999999996</c:v>
                </c:pt>
                <c:pt idx="1652">
                  <c:v>0.710175</c:v>
                </c:pt>
                <c:pt idx="1653">
                  <c:v>0.71026900000000004</c:v>
                </c:pt>
                <c:pt idx="1654">
                  <c:v>0.71036200000000005</c:v>
                </c:pt>
                <c:pt idx="1655">
                  <c:v>0.71045599999999998</c:v>
                </c:pt>
                <c:pt idx="1656">
                  <c:v>0.71054899999999999</c:v>
                </c:pt>
                <c:pt idx="1657">
                  <c:v>0.710642</c:v>
                </c:pt>
                <c:pt idx="1658">
                  <c:v>0.71073500000000001</c:v>
                </c:pt>
                <c:pt idx="1659">
                  <c:v>0.71082800000000002</c:v>
                </c:pt>
                <c:pt idx="1660">
                  <c:v>0.71092100000000003</c:v>
                </c:pt>
                <c:pt idx="1661">
                  <c:v>0.71101400000000003</c:v>
                </c:pt>
                <c:pt idx="1662">
                  <c:v>0.71110600000000002</c:v>
                </c:pt>
                <c:pt idx="1663">
                  <c:v>0.711198</c:v>
                </c:pt>
                <c:pt idx="1664">
                  <c:v>0.71129100000000001</c:v>
                </c:pt>
                <c:pt idx="1665">
                  <c:v>0.71138299999999999</c:v>
                </c:pt>
                <c:pt idx="1666">
                  <c:v>0.71147400000000005</c:v>
                </c:pt>
                <c:pt idx="1667">
                  <c:v>0.71156600000000003</c:v>
                </c:pt>
                <c:pt idx="1668">
                  <c:v>0.71165800000000001</c:v>
                </c:pt>
                <c:pt idx="1669">
                  <c:v>0.71174899999999997</c:v>
                </c:pt>
                <c:pt idx="1670">
                  <c:v>0.71184000000000003</c:v>
                </c:pt>
                <c:pt idx="1671">
                  <c:v>0.71193099999999998</c:v>
                </c:pt>
                <c:pt idx="1672">
                  <c:v>0.71202200000000004</c:v>
                </c:pt>
                <c:pt idx="1673">
                  <c:v>0.71211199999999997</c:v>
                </c:pt>
                <c:pt idx="1674">
                  <c:v>0.71220300000000003</c:v>
                </c:pt>
                <c:pt idx="1675">
                  <c:v>0.71229299999999995</c:v>
                </c:pt>
                <c:pt idx="1676">
                  <c:v>0.71238299999999999</c:v>
                </c:pt>
                <c:pt idx="1677">
                  <c:v>0.71247300000000002</c:v>
                </c:pt>
                <c:pt idx="1678">
                  <c:v>0.71256299999999995</c:v>
                </c:pt>
                <c:pt idx="1679">
                  <c:v>0.71265299999999998</c:v>
                </c:pt>
                <c:pt idx="1680">
                  <c:v>0.71274199999999999</c:v>
                </c:pt>
                <c:pt idx="1681">
                  <c:v>0.71283099999999999</c:v>
                </c:pt>
                <c:pt idx="1682">
                  <c:v>0.71292</c:v>
                </c:pt>
                <c:pt idx="1683">
                  <c:v>0.713009</c:v>
                </c:pt>
                <c:pt idx="1684">
                  <c:v>0.71309800000000001</c:v>
                </c:pt>
                <c:pt idx="1685">
                  <c:v>0.71318599999999999</c:v>
                </c:pt>
                <c:pt idx="1686">
                  <c:v>0.71327399999999996</c:v>
                </c:pt>
                <c:pt idx="1687">
                  <c:v>0.71336200000000005</c:v>
                </c:pt>
                <c:pt idx="1688">
                  <c:v>0.71345000000000003</c:v>
                </c:pt>
                <c:pt idx="1689">
                  <c:v>0.71353800000000001</c:v>
                </c:pt>
                <c:pt idx="1690">
                  <c:v>0.71362499999999995</c:v>
                </c:pt>
                <c:pt idx="1691">
                  <c:v>0.71371300000000004</c:v>
                </c:pt>
                <c:pt idx="1692">
                  <c:v>0.71379999999999999</c:v>
                </c:pt>
                <c:pt idx="1693">
                  <c:v>0.71388700000000005</c:v>
                </c:pt>
                <c:pt idx="1694">
                  <c:v>0.71397299999999997</c:v>
                </c:pt>
                <c:pt idx="1695">
                  <c:v>0.71406000000000003</c:v>
                </c:pt>
                <c:pt idx="1696">
                  <c:v>0.71414599999999995</c:v>
                </c:pt>
                <c:pt idx="1697">
                  <c:v>0.71423199999999998</c:v>
                </c:pt>
                <c:pt idx="1698">
                  <c:v>0.71431800000000001</c:v>
                </c:pt>
                <c:pt idx="1699">
                  <c:v>0.71440400000000004</c:v>
                </c:pt>
                <c:pt idx="1700">
                  <c:v>0.71448900000000004</c:v>
                </c:pt>
                <c:pt idx="1701">
                  <c:v>0.71457400000000004</c:v>
                </c:pt>
                <c:pt idx="1702">
                  <c:v>0.71465900000000004</c:v>
                </c:pt>
                <c:pt idx="1703">
                  <c:v>0.71474400000000005</c:v>
                </c:pt>
                <c:pt idx="1704">
                  <c:v>0.71482800000000002</c:v>
                </c:pt>
                <c:pt idx="1705">
                  <c:v>0.71491300000000002</c:v>
                </c:pt>
                <c:pt idx="1706">
                  <c:v>0.71499699999999999</c:v>
                </c:pt>
                <c:pt idx="1707">
                  <c:v>0.71508000000000005</c:v>
                </c:pt>
                <c:pt idx="1708">
                  <c:v>0.71516400000000002</c:v>
                </c:pt>
                <c:pt idx="1709">
                  <c:v>0.71524699999999997</c:v>
                </c:pt>
                <c:pt idx="1710">
                  <c:v>0.71533000000000002</c:v>
                </c:pt>
                <c:pt idx="1711">
                  <c:v>0.71541299999999997</c:v>
                </c:pt>
                <c:pt idx="1712">
                  <c:v>0.71549600000000002</c:v>
                </c:pt>
                <c:pt idx="1713">
                  <c:v>0.71557800000000005</c:v>
                </c:pt>
                <c:pt idx="1714">
                  <c:v>0.71566099999999999</c:v>
                </c:pt>
                <c:pt idx="1715">
                  <c:v>0.71574199999999999</c:v>
                </c:pt>
                <c:pt idx="1716">
                  <c:v>0.71582400000000002</c:v>
                </c:pt>
                <c:pt idx="1717">
                  <c:v>0.71590600000000004</c:v>
                </c:pt>
                <c:pt idx="1718">
                  <c:v>0.71598700000000004</c:v>
                </c:pt>
                <c:pt idx="1719">
                  <c:v>0.71606800000000004</c:v>
                </c:pt>
                <c:pt idx="1720">
                  <c:v>0.71614800000000001</c:v>
                </c:pt>
                <c:pt idx="1721">
                  <c:v>0.716229</c:v>
                </c:pt>
                <c:pt idx="1722">
                  <c:v>0.71630899999999997</c:v>
                </c:pt>
                <c:pt idx="1723">
                  <c:v>0.71638900000000005</c:v>
                </c:pt>
                <c:pt idx="1724">
                  <c:v>0.71646799999999999</c:v>
                </c:pt>
                <c:pt idx="1725">
                  <c:v>0.71654799999999996</c:v>
                </c:pt>
                <c:pt idx="1726">
                  <c:v>0.71662700000000001</c:v>
                </c:pt>
                <c:pt idx="1727">
                  <c:v>0.71670599999999995</c:v>
                </c:pt>
                <c:pt idx="1728">
                  <c:v>0.71678399999999998</c:v>
                </c:pt>
                <c:pt idx="1729">
                  <c:v>0.71686300000000003</c:v>
                </c:pt>
                <c:pt idx="1730">
                  <c:v>0.71694100000000005</c:v>
                </c:pt>
                <c:pt idx="1731">
                  <c:v>0.71701800000000004</c:v>
                </c:pt>
                <c:pt idx="1732">
                  <c:v>0.71709599999999996</c:v>
                </c:pt>
                <c:pt idx="1733">
                  <c:v>0.71717299999999995</c:v>
                </c:pt>
                <c:pt idx="1734">
                  <c:v>0.71725000000000005</c:v>
                </c:pt>
                <c:pt idx="1735">
                  <c:v>0.71732700000000005</c:v>
                </c:pt>
                <c:pt idx="1736">
                  <c:v>0.71740300000000001</c:v>
                </c:pt>
                <c:pt idx="1737">
                  <c:v>0.71747899999999998</c:v>
                </c:pt>
                <c:pt idx="1738">
                  <c:v>0.71755500000000005</c:v>
                </c:pt>
                <c:pt idx="1739">
                  <c:v>0.71762999999999999</c:v>
                </c:pt>
                <c:pt idx="1740">
                  <c:v>0.71770500000000004</c:v>
                </c:pt>
                <c:pt idx="1741">
                  <c:v>0.71777999999999997</c:v>
                </c:pt>
                <c:pt idx="1742">
                  <c:v>0.71785500000000002</c:v>
                </c:pt>
                <c:pt idx="1743">
                  <c:v>0.71792900000000004</c:v>
                </c:pt>
                <c:pt idx="1744">
                  <c:v>0.71800299999999995</c:v>
                </c:pt>
                <c:pt idx="1745">
                  <c:v>0.71807699999999997</c:v>
                </c:pt>
                <c:pt idx="1746">
                  <c:v>0.71815099999999998</c:v>
                </c:pt>
                <c:pt idx="1747">
                  <c:v>0.71822399999999997</c:v>
                </c:pt>
                <c:pt idx="1748">
                  <c:v>0.71829699999999996</c:v>
                </c:pt>
                <c:pt idx="1749">
                  <c:v>0.71836900000000004</c:v>
                </c:pt>
                <c:pt idx="1750">
                  <c:v>0.718441</c:v>
                </c:pt>
                <c:pt idx="1751">
                  <c:v>0.71851299999999996</c:v>
                </c:pt>
                <c:pt idx="1752">
                  <c:v>0.71858500000000003</c:v>
                </c:pt>
                <c:pt idx="1753">
                  <c:v>0.71865599999999996</c:v>
                </c:pt>
                <c:pt idx="1754">
                  <c:v>0.718727</c:v>
                </c:pt>
                <c:pt idx="1755">
                  <c:v>0.71879800000000005</c:v>
                </c:pt>
                <c:pt idx="1756">
                  <c:v>0.71886799999999995</c:v>
                </c:pt>
                <c:pt idx="1757">
                  <c:v>0.71893799999999997</c:v>
                </c:pt>
                <c:pt idx="1758">
                  <c:v>0.71900799999999998</c:v>
                </c:pt>
                <c:pt idx="1759">
                  <c:v>0.71907699999999997</c:v>
                </c:pt>
                <c:pt idx="1760">
                  <c:v>0.71914599999999995</c:v>
                </c:pt>
                <c:pt idx="1761">
                  <c:v>0.71921500000000005</c:v>
                </c:pt>
                <c:pt idx="1762">
                  <c:v>0.71928300000000001</c:v>
                </c:pt>
                <c:pt idx="1763">
                  <c:v>0.71935199999999999</c:v>
                </c:pt>
                <c:pt idx="1764">
                  <c:v>0.71941900000000003</c:v>
                </c:pt>
                <c:pt idx="1765">
                  <c:v>0.71948699999999999</c:v>
                </c:pt>
                <c:pt idx="1766">
                  <c:v>0.71955400000000003</c:v>
                </c:pt>
                <c:pt idx="1767">
                  <c:v>0.71962099999999996</c:v>
                </c:pt>
                <c:pt idx="1768">
                  <c:v>0.71968699999999997</c:v>
                </c:pt>
                <c:pt idx="1769">
                  <c:v>0.71975299999999998</c:v>
                </c:pt>
                <c:pt idx="1770">
                  <c:v>0.71981899999999999</c:v>
                </c:pt>
                <c:pt idx="1771">
                  <c:v>0.719885</c:v>
                </c:pt>
                <c:pt idx="1772">
                  <c:v>0.71994999999999998</c:v>
                </c:pt>
                <c:pt idx="1773">
                  <c:v>0.72001499999999996</c:v>
                </c:pt>
                <c:pt idx="1774">
                  <c:v>0.72007900000000002</c:v>
                </c:pt>
                <c:pt idx="1775">
                  <c:v>0.72014299999999998</c:v>
                </c:pt>
                <c:pt idx="1776">
                  <c:v>0.72020700000000004</c:v>
                </c:pt>
                <c:pt idx="1777">
                  <c:v>0.72027099999999999</c:v>
                </c:pt>
                <c:pt idx="1778">
                  <c:v>0.72033400000000003</c:v>
                </c:pt>
                <c:pt idx="1779">
                  <c:v>0.72039600000000004</c:v>
                </c:pt>
                <c:pt idx="1780">
                  <c:v>0.72045899999999996</c:v>
                </c:pt>
                <c:pt idx="1781">
                  <c:v>0.72052099999999997</c:v>
                </c:pt>
                <c:pt idx="1782">
                  <c:v>0.72058299999999997</c:v>
                </c:pt>
                <c:pt idx="1783">
                  <c:v>0.72064399999999995</c:v>
                </c:pt>
                <c:pt idx="1784">
                  <c:v>0.72070500000000004</c:v>
                </c:pt>
                <c:pt idx="1785">
                  <c:v>0.72076600000000002</c:v>
                </c:pt>
                <c:pt idx="1786">
                  <c:v>0.72082599999999997</c:v>
                </c:pt>
                <c:pt idx="1787">
                  <c:v>0.72088600000000003</c:v>
                </c:pt>
                <c:pt idx="1788">
                  <c:v>0.72094599999999998</c:v>
                </c:pt>
                <c:pt idx="1789">
                  <c:v>0.72100600000000004</c:v>
                </c:pt>
                <c:pt idx="1790">
                  <c:v>0.72106499999999996</c:v>
                </c:pt>
                <c:pt idx="1791">
                  <c:v>0.72112299999999996</c:v>
                </c:pt>
                <c:pt idx="1792">
                  <c:v>0.72118199999999999</c:v>
                </c:pt>
                <c:pt idx="1793">
                  <c:v>0.72123999999999999</c:v>
                </c:pt>
                <c:pt idx="1794">
                  <c:v>0.72129699999999997</c:v>
                </c:pt>
                <c:pt idx="1795">
                  <c:v>0.72135499999999997</c:v>
                </c:pt>
                <c:pt idx="1796">
                  <c:v>0.72141100000000002</c:v>
                </c:pt>
                <c:pt idx="1797">
                  <c:v>0.721468</c:v>
                </c:pt>
                <c:pt idx="1798">
                  <c:v>0.72152400000000005</c:v>
                </c:pt>
                <c:pt idx="1799">
                  <c:v>0.72158</c:v>
                </c:pt>
                <c:pt idx="1800">
                  <c:v>0.72163600000000006</c:v>
                </c:pt>
                <c:pt idx="1801">
                  <c:v>0.72169099999999997</c:v>
                </c:pt>
                <c:pt idx="1802">
                  <c:v>0.721746</c:v>
                </c:pt>
                <c:pt idx="1803">
                  <c:v>0.7218</c:v>
                </c:pt>
                <c:pt idx="1804">
                  <c:v>0.72185500000000002</c:v>
                </c:pt>
                <c:pt idx="1805">
                  <c:v>0.72190900000000002</c:v>
                </c:pt>
                <c:pt idx="1806">
                  <c:v>0.72196199999999999</c:v>
                </c:pt>
                <c:pt idx="1807">
                  <c:v>0.72201499999999996</c:v>
                </c:pt>
                <c:pt idx="1808">
                  <c:v>0.72206800000000004</c:v>
                </c:pt>
                <c:pt idx="1809">
                  <c:v>0.72212100000000001</c:v>
                </c:pt>
                <c:pt idx="1810">
                  <c:v>0.72217299999999995</c:v>
                </c:pt>
                <c:pt idx="1811">
                  <c:v>0.72222399999999998</c:v>
                </c:pt>
                <c:pt idx="1812">
                  <c:v>0.72227600000000003</c:v>
                </c:pt>
                <c:pt idx="1813">
                  <c:v>0.72232700000000005</c:v>
                </c:pt>
                <c:pt idx="1814">
                  <c:v>0.72237799999999996</c:v>
                </c:pt>
                <c:pt idx="1815">
                  <c:v>0.72242799999999996</c:v>
                </c:pt>
                <c:pt idx="1816">
                  <c:v>0.72247799999999995</c:v>
                </c:pt>
                <c:pt idx="1817">
                  <c:v>0.72252799999999995</c:v>
                </c:pt>
                <c:pt idx="1818">
                  <c:v>0.72257800000000005</c:v>
                </c:pt>
                <c:pt idx="1819">
                  <c:v>0.72262700000000002</c:v>
                </c:pt>
                <c:pt idx="1820">
                  <c:v>0.72267599999999999</c:v>
                </c:pt>
                <c:pt idx="1821">
                  <c:v>0.72272400000000003</c:v>
                </c:pt>
                <c:pt idx="1822">
                  <c:v>0.72277199999999997</c:v>
                </c:pt>
                <c:pt idx="1823">
                  <c:v>0.72282000000000002</c:v>
                </c:pt>
                <c:pt idx="1824">
                  <c:v>0.72286700000000004</c:v>
                </c:pt>
                <c:pt idx="1825">
                  <c:v>0.72291399999999995</c:v>
                </c:pt>
                <c:pt idx="1826">
                  <c:v>0.72296099999999996</c:v>
                </c:pt>
                <c:pt idx="1827">
                  <c:v>0.72300799999999998</c:v>
                </c:pt>
                <c:pt idx="1828">
                  <c:v>0.72305399999999997</c:v>
                </c:pt>
                <c:pt idx="1829">
                  <c:v>0.72309999999999997</c:v>
                </c:pt>
                <c:pt idx="1830">
                  <c:v>0.72314500000000004</c:v>
                </c:pt>
                <c:pt idx="1831">
                  <c:v>0.72319</c:v>
                </c:pt>
                <c:pt idx="1832">
                  <c:v>0.72323499999999996</c:v>
                </c:pt>
                <c:pt idx="1833">
                  <c:v>0.72328000000000003</c:v>
                </c:pt>
                <c:pt idx="1834">
                  <c:v>0.72332399999999997</c:v>
                </c:pt>
                <c:pt idx="1835">
                  <c:v>0.72336800000000001</c:v>
                </c:pt>
                <c:pt idx="1836">
                  <c:v>0.72341200000000005</c:v>
                </c:pt>
                <c:pt idx="1837">
                  <c:v>0.72345499999999996</c:v>
                </c:pt>
                <c:pt idx="1838">
                  <c:v>0.72349799999999997</c:v>
                </c:pt>
                <c:pt idx="1839">
                  <c:v>0.72353999999999996</c:v>
                </c:pt>
                <c:pt idx="1840">
                  <c:v>0.72358299999999998</c:v>
                </c:pt>
                <c:pt idx="1841">
                  <c:v>0.72362499999999996</c:v>
                </c:pt>
                <c:pt idx="1842">
                  <c:v>0.72366699999999995</c:v>
                </c:pt>
                <c:pt idx="1843">
                  <c:v>0.72370800000000002</c:v>
                </c:pt>
                <c:pt idx="1844">
                  <c:v>0.72374899999999998</c:v>
                </c:pt>
                <c:pt idx="1845">
                  <c:v>0.72379000000000004</c:v>
                </c:pt>
                <c:pt idx="1846">
                  <c:v>0.723831</c:v>
                </c:pt>
                <c:pt idx="1847">
                  <c:v>0.72387100000000004</c:v>
                </c:pt>
                <c:pt idx="1848">
                  <c:v>0.72391099999999997</c:v>
                </c:pt>
                <c:pt idx="1849">
                  <c:v>0.72395100000000001</c:v>
                </c:pt>
                <c:pt idx="1850">
                  <c:v>0.72399000000000002</c:v>
                </c:pt>
                <c:pt idx="1851">
                  <c:v>0.72402900000000003</c:v>
                </c:pt>
                <c:pt idx="1852">
                  <c:v>0.72406800000000004</c:v>
                </c:pt>
                <c:pt idx="1853">
                  <c:v>0.72410600000000003</c:v>
                </c:pt>
                <c:pt idx="1854">
                  <c:v>0.72414500000000004</c:v>
                </c:pt>
                <c:pt idx="1855">
                  <c:v>0.72418300000000002</c:v>
                </c:pt>
                <c:pt idx="1856">
                  <c:v>0.72421999999999997</c:v>
                </c:pt>
                <c:pt idx="1857">
                  <c:v>0.72425799999999996</c:v>
                </c:pt>
                <c:pt idx="1858">
                  <c:v>0.72429500000000002</c:v>
                </c:pt>
                <c:pt idx="1859">
                  <c:v>0.72433199999999998</c:v>
                </c:pt>
                <c:pt idx="1860">
                  <c:v>0.72436800000000001</c:v>
                </c:pt>
                <c:pt idx="1861">
                  <c:v>0.72440499999999997</c:v>
                </c:pt>
                <c:pt idx="1862">
                  <c:v>0.724441</c:v>
                </c:pt>
                <c:pt idx="1863">
                  <c:v>0.72447700000000004</c:v>
                </c:pt>
                <c:pt idx="1864">
                  <c:v>0.72451200000000004</c:v>
                </c:pt>
                <c:pt idx="1865">
                  <c:v>0.72454700000000005</c:v>
                </c:pt>
                <c:pt idx="1866">
                  <c:v>0.72458199999999995</c:v>
                </c:pt>
                <c:pt idx="1867">
                  <c:v>0.72461699999999996</c:v>
                </c:pt>
                <c:pt idx="1868">
                  <c:v>0.72465199999999996</c:v>
                </c:pt>
                <c:pt idx="1869">
                  <c:v>0.72468600000000005</c:v>
                </c:pt>
                <c:pt idx="1870">
                  <c:v>0.72472000000000003</c:v>
                </c:pt>
                <c:pt idx="1871">
                  <c:v>0.72475400000000001</c:v>
                </c:pt>
                <c:pt idx="1872">
                  <c:v>0.72478699999999996</c:v>
                </c:pt>
                <c:pt idx="1873">
                  <c:v>0.72482100000000005</c:v>
                </c:pt>
                <c:pt idx="1874">
                  <c:v>0.724854</c:v>
                </c:pt>
                <c:pt idx="1875">
                  <c:v>0.72488600000000003</c:v>
                </c:pt>
                <c:pt idx="1876">
                  <c:v>0.72491899999999998</c:v>
                </c:pt>
                <c:pt idx="1877">
                  <c:v>0.72495100000000001</c:v>
                </c:pt>
                <c:pt idx="1878">
                  <c:v>0.72498300000000004</c:v>
                </c:pt>
                <c:pt idx="1879">
                  <c:v>0.72501499999999997</c:v>
                </c:pt>
                <c:pt idx="1880">
                  <c:v>0.725047</c:v>
                </c:pt>
                <c:pt idx="1881">
                  <c:v>0.725078</c:v>
                </c:pt>
                <c:pt idx="1882">
                  <c:v>0.725109</c:v>
                </c:pt>
                <c:pt idx="1883">
                  <c:v>0.72514000000000001</c:v>
                </c:pt>
                <c:pt idx="1884">
                  <c:v>0.72517100000000001</c:v>
                </c:pt>
                <c:pt idx="1885">
                  <c:v>0.72520200000000001</c:v>
                </c:pt>
                <c:pt idx="1886">
                  <c:v>0.72523199999999999</c:v>
                </c:pt>
                <c:pt idx="1887">
                  <c:v>0.72526199999999996</c:v>
                </c:pt>
                <c:pt idx="1888">
                  <c:v>0.72529200000000005</c:v>
                </c:pt>
                <c:pt idx="1889">
                  <c:v>0.72532200000000002</c:v>
                </c:pt>
                <c:pt idx="1890">
                  <c:v>0.72535099999999997</c:v>
                </c:pt>
                <c:pt idx="1891">
                  <c:v>0.72538000000000002</c:v>
                </c:pt>
                <c:pt idx="1892">
                  <c:v>0.72540899999999997</c:v>
                </c:pt>
                <c:pt idx="1893">
                  <c:v>0.72543800000000003</c:v>
                </c:pt>
                <c:pt idx="1894">
                  <c:v>0.72546699999999997</c:v>
                </c:pt>
                <c:pt idx="1895">
                  <c:v>0.725495</c:v>
                </c:pt>
                <c:pt idx="1896">
                  <c:v>0.72552300000000003</c:v>
                </c:pt>
                <c:pt idx="1897">
                  <c:v>0.72555199999999997</c:v>
                </c:pt>
                <c:pt idx="1898">
                  <c:v>0.72557899999999997</c:v>
                </c:pt>
                <c:pt idx="1899">
                  <c:v>0.725607</c:v>
                </c:pt>
                <c:pt idx="1900">
                  <c:v>0.72563500000000003</c:v>
                </c:pt>
                <c:pt idx="1901">
                  <c:v>0.72566200000000003</c:v>
                </c:pt>
                <c:pt idx="1902">
                  <c:v>0.72568900000000003</c:v>
                </c:pt>
                <c:pt idx="1903">
                  <c:v>0.72571600000000003</c:v>
                </c:pt>
                <c:pt idx="1904">
                  <c:v>0.72574300000000003</c:v>
                </c:pt>
                <c:pt idx="1905">
                  <c:v>0.725769</c:v>
                </c:pt>
                <c:pt idx="1906">
                  <c:v>0.725796</c:v>
                </c:pt>
                <c:pt idx="1907">
                  <c:v>0.72582199999999997</c:v>
                </c:pt>
                <c:pt idx="1908">
                  <c:v>0.72584800000000005</c:v>
                </c:pt>
                <c:pt idx="1909">
                  <c:v>0.72587400000000002</c:v>
                </c:pt>
                <c:pt idx="1910">
                  <c:v>0.72589999999999999</c:v>
                </c:pt>
                <c:pt idx="1911">
                  <c:v>0.72592500000000004</c:v>
                </c:pt>
                <c:pt idx="1912">
                  <c:v>0.72594999999999998</c:v>
                </c:pt>
                <c:pt idx="1913">
                  <c:v>0.72597599999999995</c:v>
                </c:pt>
                <c:pt idx="1914">
                  <c:v>0.72600100000000001</c:v>
                </c:pt>
                <c:pt idx="1915">
                  <c:v>0.72602599999999995</c:v>
                </c:pt>
                <c:pt idx="1916">
                  <c:v>0.72604999999999997</c:v>
                </c:pt>
                <c:pt idx="1917">
                  <c:v>0.72607500000000003</c:v>
                </c:pt>
                <c:pt idx="1918">
                  <c:v>0.72609900000000005</c:v>
                </c:pt>
                <c:pt idx="1919">
                  <c:v>0.72612399999999999</c:v>
                </c:pt>
                <c:pt idx="1920">
                  <c:v>0.72614800000000002</c:v>
                </c:pt>
                <c:pt idx="1921">
                  <c:v>0.72617200000000004</c:v>
                </c:pt>
                <c:pt idx="1922">
                  <c:v>0.72619599999999995</c:v>
                </c:pt>
                <c:pt idx="1923">
                  <c:v>0.72621899999999995</c:v>
                </c:pt>
                <c:pt idx="1924">
                  <c:v>0.72624299999999997</c:v>
                </c:pt>
                <c:pt idx="1925">
                  <c:v>0.72626599999999997</c:v>
                </c:pt>
                <c:pt idx="1926">
                  <c:v>0.72628999999999999</c:v>
                </c:pt>
                <c:pt idx="1927">
                  <c:v>0.72631299999999999</c:v>
                </c:pt>
                <c:pt idx="1928">
                  <c:v>0.72633599999999998</c:v>
                </c:pt>
                <c:pt idx="1929">
                  <c:v>0.72635899999999998</c:v>
                </c:pt>
                <c:pt idx="1930">
                  <c:v>0.72638100000000005</c:v>
                </c:pt>
                <c:pt idx="1931">
                  <c:v>0.72640400000000005</c:v>
                </c:pt>
                <c:pt idx="1932">
                  <c:v>0.72642600000000002</c:v>
                </c:pt>
                <c:pt idx="1933">
                  <c:v>0.72644900000000001</c:v>
                </c:pt>
                <c:pt idx="1934">
                  <c:v>0.72647099999999998</c:v>
                </c:pt>
                <c:pt idx="1935">
                  <c:v>0.72649300000000006</c:v>
                </c:pt>
                <c:pt idx="1936">
                  <c:v>0.72651500000000002</c:v>
                </c:pt>
                <c:pt idx="1937">
                  <c:v>0.72653699999999999</c:v>
                </c:pt>
                <c:pt idx="1938">
                  <c:v>0.72655899999999995</c:v>
                </c:pt>
                <c:pt idx="1939">
                  <c:v>0.72658</c:v>
                </c:pt>
                <c:pt idx="1940">
                  <c:v>0.72660199999999997</c:v>
                </c:pt>
                <c:pt idx="1941">
                  <c:v>0.72662300000000002</c:v>
                </c:pt>
                <c:pt idx="1942">
                  <c:v>0.72664399999999996</c:v>
                </c:pt>
                <c:pt idx="1943">
                  <c:v>0.72666500000000001</c:v>
                </c:pt>
                <c:pt idx="1944">
                  <c:v>0.72668699999999997</c:v>
                </c:pt>
                <c:pt idx="1945">
                  <c:v>0.72670699999999999</c:v>
                </c:pt>
                <c:pt idx="1946">
                  <c:v>0.72672800000000004</c:v>
                </c:pt>
                <c:pt idx="1947">
                  <c:v>0.72674899999999998</c:v>
                </c:pt>
                <c:pt idx="1948">
                  <c:v>0.72677000000000003</c:v>
                </c:pt>
                <c:pt idx="1949">
                  <c:v>0.72679000000000005</c:v>
                </c:pt>
                <c:pt idx="1950">
                  <c:v>0.72680999999999996</c:v>
                </c:pt>
                <c:pt idx="1951">
                  <c:v>0.726831</c:v>
                </c:pt>
                <c:pt idx="1952">
                  <c:v>0.72685100000000002</c:v>
                </c:pt>
                <c:pt idx="1953">
                  <c:v>0.72687100000000004</c:v>
                </c:pt>
                <c:pt idx="1954">
                  <c:v>0.72689099999999995</c:v>
                </c:pt>
                <c:pt idx="1955">
                  <c:v>0.72691099999999997</c:v>
                </c:pt>
                <c:pt idx="1956">
                  <c:v>0.72693099999999999</c:v>
                </c:pt>
                <c:pt idx="1957">
                  <c:v>0.72694999999999999</c:v>
                </c:pt>
                <c:pt idx="1958">
                  <c:v>0.72697000000000001</c:v>
                </c:pt>
                <c:pt idx="1959">
                  <c:v>0.72699000000000003</c:v>
                </c:pt>
                <c:pt idx="1960">
                  <c:v>0.72700900000000002</c:v>
                </c:pt>
                <c:pt idx="1961">
                  <c:v>0.72702800000000001</c:v>
                </c:pt>
                <c:pt idx="1962">
                  <c:v>0.72704800000000003</c:v>
                </c:pt>
                <c:pt idx="1963">
                  <c:v>0.72706700000000002</c:v>
                </c:pt>
                <c:pt idx="1964">
                  <c:v>0.72708600000000001</c:v>
                </c:pt>
                <c:pt idx="1965">
                  <c:v>0.727105</c:v>
                </c:pt>
                <c:pt idx="1966">
                  <c:v>0.72712399999999999</c:v>
                </c:pt>
                <c:pt idx="1967">
                  <c:v>0.72714299999999998</c:v>
                </c:pt>
                <c:pt idx="1968">
                  <c:v>0.72716099999999995</c:v>
                </c:pt>
                <c:pt idx="1969">
                  <c:v>0.72718000000000005</c:v>
                </c:pt>
                <c:pt idx="1970">
                  <c:v>0.72719900000000004</c:v>
                </c:pt>
                <c:pt idx="1971">
                  <c:v>0.727217</c:v>
                </c:pt>
                <c:pt idx="1972">
                  <c:v>0.72723599999999999</c:v>
                </c:pt>
                <c:pt idx="1973">
                  <c:v>0.72725399999999996</c:v>
                </c:pt>
                <c:pt idx="1974">
                  <c:v>0.72727200000000003</c:v>
                </c:pt>
                <c:pt idx="1975">
                  <c:v>0.72728999999999999</c:v>
                </c:pt>
                <c:pt idx="1976">
                  <c:v>0.72730899999999998</c:v>
                </c:pt>
                <c:pt idx="1977">
                  <c:v>0.72732699999999995</c:v>
                </c:pt>
                <c:pt idx="1978">
                  <c:v>0.72734500000000002</c:v>
                </c:pt>
                <c:pt idx="1979">
                  <c:v>0.72736299999999998</c:v>
                </c:pt>
                <c:pt idx="1980">
                  <c:v>0.72738000000000003</c:v>
                </c:pt>
                <c:pt idx="1981">
                  <c:v>0.72739799999999999</c:v>
                </c:pt>
                <c:pt idx="1982">
                  <c:v>0.72741599999999995</c:v>
                </c:pt>
                <c:pt idx="1983">
                  <c:v>0.72743400000000003</c:v>
                </c:pt>
                <c:pt idx="1984">
                  <c:v>0.72745099999999996</c:v>
                </c:pt>
                <c:pt idx="1985">
                  <c:v>0.72746900000000003</c:v>
                </c:pt>
                <c:pt idx="1986">
                  <c:v>0.72748599999999997</c:v>
                </c:pt>
                <c:pt idx="1987">
                  <c:v>0.72750300000000001</c:v>
                </c:pt>
                <c:pt idx="1988">
                  <c:v>0.72752099999999997</c:v>
                </c:pt>
                <c:pt idx="1989">
                  <c:v>0.72753800000000002</c:v>
                </c:pt>
                <c:pt idx="1990">
                  <c:v>0.72755499999999995</c:v>
                </c:pt>
                <c:pt idx="1991">
                  <c:v>0.727572</c:v>
                </c:pt>
                <c:pt idx="1992">
                  <c:v>0.72758999999999996</c:v>
                </c:pt>
                <c:pt idx="1993">
                  <c:v>0.727607</c:v>
                </c:pt>
                <c:pt idx="1994">
                  <c:v>0.72762400000000005</c:v>
                </c:pt>
                <c:pt idx="1995">
                  <c:v>0.72763999999999995</c:v>
                </c:pt>
                <c:pt idx="1996">
                  <c:v>0.727657</c:v>
                </c:pt>
                <c:pt idx="1997">
                  <c:v>0.72767400000000004</c:v>
                </c:pt>
                <c:pt idx="1998">
                  <c:v>0.72769099999999998</c:v>
                </c:pt>
                <c:pt idx="1999">
                  <c:v>0.72770800000000002</c:v>
                </c:pt>
                <c:pt idx="2000">
                  <c:v>0.72772400000000004</c:v>
                </c:pt>
                <c:pt idx="2001">
                  <c:v>0.72774099999999997</c:v>
                </c:pt>
                <c:pt idx="2002">
                  <c:v>0.72775699999999999</c:v>
                </c:pt>
                <c:pt idx="2003">
                  <c:v>0.72777400000000003</c:v>
                </c:pt>
                <c:pt idx="2004">
                  <c:v>0.72779000000000005</c:v>
                </c:pt>
                <c:pt idx="2005">
                  <c:v>0.72780699999999998</c:v>
                </c:pt>
                <c:pt idx="2006">
                  <c:v>0.727823</c:v>
                </c:pt>
                <c:pt idx="2007">
                  <c:v>0.72783900000000001</c:v>
                </c:pt>
                <c:pt idx="2008">
                  <c:v>0.72785599999999995</c:v>
                </c:pt>
                <c:pt idx="2009">
                  <c:v>0.72787199999999996</c:v>
                </c:pt>
                <c:pt idx="2010">
                  <c:v>0.72788799999999998</c:v>
                </c:pt>
                <c:pt idx="2011">
                  <c:v>0.727904</c:v>
                </c:pt>
                <c:pt idx="2012">
                  <c:v>0.72792000000000001</c:v>
                </c:pt>
                <c:pt idx="2013">
                  <c:v>0.72793600000000003</c:v>
                </c:pt>
                <c:pt idx="2014">
                  <c:v>0.72795200000000004</c:v>
                </c:pt>
                <c:pt idx="2015">
                  <c:v>0.72796799999999995</c:v>
                </c:pt>
                <c:pt idx="2016">
                  <c:v>0.72798399999999996</c:v>
                </c:pt>
                <c:pt idx="2017">
                  <c:v>0.72799999999999998</c:v>
                </c:pt>
                <c:pt idx="2018">
                  <c:v>0.728016</c:v>
                </c:pt>
                <c:pt idx="2019">
                  <c:v>0.72803099999999998</c:v>
                </c:pt>
                <c:pt idx="2020">
                  <c:v>0.728047</c:v>
                </c:pt>
                <c:pt idx="2021">
                  <c:v>0.72806300000000002</c:v>
                </c:pt>
                <c:pt idx="2022">
                  <c:v>0.728078</c:v>
                </c:pt>
                <c:pt idx="2023">
                  <c:v>0.72809400000000002</c:v>
                </c:pt>
                <c:pt idx="2024">
                  <c:v>0.72811000000000003</c:v>
                </c:pt>
                <c:pt idx="2025">
                  <c:v>0.72812500000000002</c:v>
                </c:pt>
                <c:pt idx="2026">
                  <c:v>0.72814100000000004</c:v>
                </c:pt>
                <c:pt idx="2027">
                  <c:v>0.72815600000000003</c:v>
                </c:pt>
                <c:pt idx="2028">
                  <c:v>0.72817200000000004</c:v>
                </c:pt>
                <c:pt idx="2029">
                  <c:v>0.72818700000000003</c:v>
                </c:pt>
                <c:pt idx="2030">
                  <c:v>0.72820200000000002</c:v>
                </c:pt>
                <c:pt idx="2031">
                  <c:v>0.72821800000000003</c:v>
                </c:pt>
                <c:pt idx="2032">
                  <c:v>0.72823300000000002</c:v>
                </c:pt>
                <c:pt idx="2033">
                  <c:v>0.72824800000000001</c:v>
                </c:pt>
                <c:pt idx="2034">
                  <c:v>0.72826299999999999</c:v>
                </c:pt>
                <c:pt idx="2035">
                  <c:v>0.72827900000000001</c:v>
                </c:pt>
                <c:pt idx="2036">
                  <c:v>0.728294</c:v>
                </c:pt>
                <c:pt idx="2037">
                  <c:v>0.72830899999999998</c:v>
                </c:pt>
                <c:pt idx="2038">
                  <c:v>0.72832399999999997</c:v>
                </c:pt>
                <c:pt idx="2039">
                  <c:v>0.72833899999999996</c:v>
                </c:pt>
                <c:pt idx="2040">
                  <c:v>0.72835399999999995</c:v>
                </c:pt>
                <c:pt idx="2041">
                  <c:v>0.72836900000000004</c:v>
                </c:pt>
                <c:pt idx="2042">
                  <c:v>0.72838400000000003</c:v>
                </c:pt>
                <c:pt idx="2043">
                  <c:v>0.72839900000000002</c:v>
                </c:pt>
                <c:pt idx="2044">
                  <c:v>0.72841400000000001</c:v>
                </c:pt>
                <c:pt idx="2045">
                  <c:v>0.72842899999999999</c:v>
                </c:pt>
                <c:pt idx="2046">
                  <c:v>0.72844399999999998</c:v>
                </c:pt>
                <c:pt idx="2047">
                  <c:v>0.72845800000000005</c:v>
                </c:pt>
                <c:pt idx="2048">
                  <c:v>0.72847300000000004</c:v>
                </c:pt>
                <c:pt idx="2049">
                  <c:v>0.72848800000000002</c:v>
                </c:pt>
                <c:pt idx="2050">
                  <c:v>0.72850300000000001</c:v>
                </c:pt>
                <c:pt idx="2051">
                  <c:v>0.728518</c:v>
                </c:pt>
                <c:pt idx="2052">
                  <c:v>0.72853199999999996</c:v>
                </c:pt>
                <c:pt idx="2053">
                  <c:v>0.72854699999999994</c:v>
                </c:pt>
                <c:pt idx="2054">
                  <c:v>0.72856200000000004</c:v>
                </c:pt>
                <c:pt idx="2055">
                  <c:v>0.728576</c:v>
                </c:pt>
                <c:pt idx="2056">
                  <c:v>0.72859099999999999</c:v>
                </c:pt>
                <c:pt idx="2057">
                  <c:v>0.72860499999999995</c:v>
                </c:pt>
                <c:pt idx="2058">
                  <c:v>0.72862000000000005</c:v>
                </c:pt>
                <c:pt idx="2059">
                  <c:v>0.728634</c:v>
                </c:pt>
                <c:pt idx="2060">
                  <c:v>0.72864899999999999</c:v>
                </c:pt>
                <c:pt idx="2061">
                  <c:v>0.72866299999999995</c:v>
                </c:pt>
                <c:pt idx="2062">
                  <c:v>0.72867800000000005</c:v>
                </c:pt>
                <c:pt idx="2063">
                  <c:v>0.72869200000000001</c:v>
                </c:pt>
                <c:pt idx="2064">
                  <c:v>0.72870699999999999</c:v>
                </c:pt>
                <c:pt idx="2065">
                  <c:v>0.72872099999999995</c:v>
                </c:pt>
                <c:pt idx="2066">
                  <c:v>0.72873500000000002</c:v>
                </c:pt>
                <c:pt idx="2067">
                  <c:v>0.72875000000000001</c:v>
                </c:pt>
                <c:pt idx="2068">
                  <c:v>0.72876399999999997</c:v>
                </c:pt>
                <c:pt idx="2069">
                  <c:v>0.72877800000000004</c:v>
                </c:pt>
                <c:pt idx="2070">
                  <c:v>0.72879300000000002</c:v>
                </c:pt>
                <c:pt idx="2071">
                  <c:v>0.72880699999999998</c:v>
                </c:pt>
                <c:pt idx="2072">
                  <c:v>0.72882100000000005</c:v>
                </c:pt>
                <c:pt idx="2073">
                  <c:v>0.72883500000000001</c:v>
                </c:pt>
                <c:pt idx="2074">
                  <c:v>0.72885</c:v>
                </c:pt>
                <c:pt idx="2075">
                  <c:v>0.72886399999999996</c:v>
                </c:pt>
                <c:pt idx="2076">
                  <c:v>0.72887800000000003</c:v>
                </c:pt>
                <c:pt idx="2077">
                  <c:v>0.72889199999999998</c:v>
                </c:pt>
                <c:pt idx="2078">
                  <c:v>0.72890600000000005</c:v>
                </c:pt>
                <c:pt idx="2079">
                  <c:v>0.72892000000000001</c:v>
                </c:pt>
                <c:pt idx="2080">
                  <c:v>0.728935</c:v>
                </c:pt>
                <c:pt idx="2081">
                  <c:v>0.72894899999999996</c:v>
                </c:pt>
                <c:pt idx="2082">
                  <c:v>0.72896300000000003</c:v>
                </c:pt>
                <c:pt idx="2083">
                  <c:v>0.72897699999999999</c:v>
                </c:pt>
                <c:pt idx="2084">
                  <c:v>0.72899099999999994</c:v>
                </c:pt>
                <c:pt idx="2085">
                  <c:v>0.72900500000000001</c:v>
                </c:pt>
                <c:pt idx="2086">
                  <c:v>0.72901899999999997</c:v>
                </c:pt>
                <c:pt idx="2087">
                  <c:v>0.72903300000000004</c:v>
                </c:pt>
                <c:pt idx="2088">
                  <c:v>0.729047</c:v>
                </c:pt>
                <c:pt idx="2089">
                  <c:v>0.72906099999999996</c:v>
                </c:pt>
                <c:pt idx="2090">
                  <c:v>0.72907500000000003</c:v>
                </c:pt>
                <c:pt idx="2091">
                  <c:v>0.72908799999999996</c:v>
                </c:pt>
                <c:pt idx="2092">
                  <c:v>0.72910200000000003</c:v>
                </c:pt>
                <c:pt idx="2093">
                  <c:v>0.72911599999999999</c:v>
                </c:pt>
                <c:pt idx="2094">
                  <c:v>0.72912999999999994</c:v>
                </c:pt>
                <c:pt idx="2095">
                  <c:v>0.72914400000000001</c:v>
                </c:pt>
                <c:pt idx="2096">
                  <c:v>0.72915799999999997</c:v>
                </c:pt>
                <c:pt idx="2097">
                  <c:v>0.72917200000000004</c:v>
                </c:pt>
                <c:pt idx="2098">
                  <c:v>0.72918499999999997</c:v>
                </c:pt>
                <c:pt idx="2099">
                  <c:v>0.72919900000000004</c:v>
                </c:pt>
                <c:pt idx="2100">
                  <c:v>0.729213</c:v>
                </c:pt>
                <c:pt idx="2101">
                  <c:v>0.72922699999999996</c:v>
                </c:pt>
                <c:pt idx="2102">
                  <c:v>0.72924100000000003</c:v>
                </c:pt>
                <c:pt idx="2103">
                  <c:v>0.72925399999999996</c:v>
                </c:pt>
                <c:pt idx="2104">
                  <c:v>0.72926800000000003</c:v>
                </c:pt>
                <c:pt idx="2105">
                  <c:v>0.72928199999999999</c:v>
                </c:pt>
                <c:pt idx="2106">
                  <c:v>0.72929500000000003</c:v>
                </c:pt>
                <c:pt idx="2107">
                  <c:v>0.72930899999999999</c:v>
                </c:pt>
                <c:pt idx="2108">
                  <c:v>0.72932300000000005</c:v>
                </c:pt>
                <c:pt idx="2109">
                  <c:v>0.72933700000000001</c:v>
                </c:pt>
                <c:pt idx="2110">
                  <c:v>0.72935000000000005</c:v>
                </c:pt>
                <c:pt idx="2111">
                  <c:v>0.72936400000000001</c:v>
                </c:pt>
                <c:pt idx="2112">
                  <c:v>0.72937700000000005</c:v>
                </c:pt>
                <c:pt idx="2113">
                  <c:v>0.72939100000000001</c:v>
                </c:pt>
                <c:pt idx="2114">
                  <c:v>0.72940499999999997</c:v>
                </c:pt>
                <c:pt idx="2115">
                  <c:v>0.72941800000000001</c:v>
                </c:pt>
                <c:pt idx="2116">
                  <c:v>0.72943199999999997</c:v>
                </c:pt>
                <c:pt idx="2117">
                  <c:v>0.72944500000000001</c:v>
                </c:pt>
                <c:pt idx="2118">
                  <c:v>0.72945899999999997</c:v>
                </c:pt>
                <c:pt idx="2119">
                  <c:v>0.72947300000000004</c:v>
                </c:pt>
                <c:pt idx="2120">
                  <c:v>0.72948599999999997</c:v>
                </c:pt>
                <c:pt idx="2121">
                  <c:v>0.72950000000000004</c:v>
                </c:pt>
                <c:pt idx="2122">
                  <c:v>0.72951299999999997</c:v>
                </c:pt>
                <c:pt idx="2123">
                  <c:v>0.72952700000000004</c:v>
                </c:pt>
                <c:pt idx="2124">
                  <c:v>0.72953999999999997</c:v>
                </c:pt>
                <c:pt idx="2125">
                  <c:v>0.72955400000000004</c:v>
                </c:pt>
                <c:pt idx="2126">
                  <c:v>0.72956699999999997</c:v>
                </c:pt>
                <c:pt idx="2127">
                  <c:v>0.72958100000000004</c:v>
                </c:pt>
                <c:pt idx="2128">
                  <c:v>0.72959399999999996</c:v>
                </c:pt>
                <c:pt idx="2129">
                  <c:v>0.72960800000000003</c:v>
                </c:pt>
                <c:pt idx="2130">
                  <c:v>0.72962099999999996</c:v>
                </c:pt>
                <c:pt idx="2131">
                  <c:v>0.729634</c:v>
                </c:pt>
                <c:pt idx="2132">
                  <c:v>0.72964799999999996</c:v>
                </c:pt>
                <c:pt idx="2133">
                  <c:v>0.729661</c:v>
                </c:pt>
                <c:pt idx="2134">
                  <c:v>0.72967499999999996</c:v>
                </c:pt>
                <c:pt idx="2135">
                  <c:v>0.729688</c:v>
                </c:pt>
                <c:pt idx="2136">
                  <c:v>0.72970199999999996</c:v>
                </c:pt>
                <c:pt idx="2137">
                  <c:v>0.729715</c:v>
                </c:pt>
                <c:pt idx="2138">
                  <c:v>0.72972800000000004</c:v>
                </c:pt>
                <c:pt idx="2139">
                  <c:v>0.729742</c:v>
                </c:pt>
                <c:pt idx="2140">
                  <c:v>0.72975500000000004</c:v>
                </c:pt>
                <c:pt idx="2141">
                  <c:v>0.72976799999999997</c:v>
                </c:pt>
                <c:pt idx="2142">
                  <c:v>0.72978200000000004</c:v>
                </c:pt>
                <c:pt idx="2143">
                  <c:v>0.72979499999999997</c:v>
                </c:pt>
                <c:pt idx="2144">
                  <c:v>0.72980800000000001</c:v>
                </c:pt>
                <c:pt idx="2145">
                  <c:v>0.72982199999999997</c:v>
                </c:pt>
                <c:pt idx="2146">
                  <c:v>0.72983500000000001</c:v>
                </c:pt>
                <c:pt idx="2147">
                  <c:v>0.72984800000000005</c:v>
                </c:pt>
                <c:pt idx="2148">
                  <c:v>0.72986200000000001</c:v>
                </c:pt>
                <c:pt idx="2149">
                  <c:v>0.72987500000000005</c:v>
                </c:pt>
                <c:pt idx="2150">
                  <c:v>0.72988799999999998</c:v>
                </c:pt>
                <c:pt idx="2151">
                  <c:v>0.72990100000000002</c:v>
                </c:pt>
                <c:pt idx="2152">
                  <c:v>0.72991499999999998</c:v>
                </c:pt>
                <c:pt idx="2153">
                  <c:v>0.72992800000000002</c:v>
                </c:pt>
                <c:pt idx="2154">
                  <c:v>0.72994099999999995</c:v>
                </c:pt>
                <c:pt idx="2155">
                  <c:v>0.72995399999999999</c:v>
                </c:pt>
                <c:pt idx="2156">
                  <c:v>0.72996799999999995</c:v>
                </c:pt>
                <c:pt idx="2157">
                  <c:v>0.72998099999999999</c:v>
                </c:pt>
                <c:pt idx="2158">
                  <c:v>0.72999400000000003</c:v>
                </c:pt>
                <c:pt idx="2159">
                  <c:v>0.73000699999999996</c:v>
                </c:pt>
                <c:pt idx="2160">
                  <c:v>0.73002100000000003</c:v>
                </c:pt>
                <c:pt idx="2161">
                  <c:v>0.73003399999999996</c:v>
                </c:pt>
                <c:pt idx="2162">
                  <c:v>0.730047</c:v>
                </c:pt>
                <c:pt idx="2163">
                  <c:v>0.73006000000000004</c:v>
                </c:pt>
                <c:pt idx="2164">
                  <c:v>0.73007299999999997</c:v>
                </c:pt>
                <c:pt idx="2165">
                  <c:v>0.73008600000000001</c:v>
                </c:pt>
                <c:pt idx="2166">
                  <c:v>0.73009999999999997</c:v>
                </c:pt>
                <c:pt idx="2167">
                  <c:v>0.73011300000000001</c:v>
                </c:pt>
                <c:pt idx="2168">
                  <c:v>0.73012600000000005</c:v>
                </c:pt>
                <c:pt idx="2169">
                  <c:v>0.73013899999999998</c:v>
                </c:pt>
                <c:pt idx="2170">
                  <c:v>0.73015200000000002</c:v>
                </c:pt>
                <c:pt idx="2171">
                  <c:v>0.73016499999999995</c:v>
                </c:pt>
                <c:pt idx="2172">
                  <c:v>0.73017900000000002</c:v>
                </c:pt>
                <c:pt idx="2173">
                  <c:v>0.73019199999999995</c:v>
                </c:pt>
                <c:pt idx="2174">
                  <c:v>0.73020499999999999</c:v>
                </c:pt>
                <c:pt idx="2175">
                  <c:v>0.73021800000000003</c:v>
                </c:pt>
                <c:pt idx="2176">
                  <c:v>0.73023099999999996</c:v>
                </c:pt>
                <c:pt idx="2177">
                  <c:v>0.730244</c:v>
                </c:pt>
                <c:pt idx="2178">
                  <c:v>0.73025700000000004</c:v>
                </c:pt>
                <c:pt idx="2179">
                  <c:v>0.73026999999999997</c:v>
                </c:pt>
                <c:pt idx="2180">
                  <c:v>0.73028300000000002</c:v>
                </c:pt>
                <c:pt idx="2181">
                  <c:v>0.73029699999999997</c:v>
                </c:pt>
                <c:pt idx="2182">
                  <c:v>0.73031000000000001</c:v>
                </c:pt>
                <c:pt idx="2183">
                  <c:v>0.73032300000000006</c:v>
                </c:pt>
                <c:pt idx="2184">
                  <c:v>0.73033599999999999</c:v>
                </c:pt>
                <c:pt idx="2185">
                  <c:v>0.73034900000000003</c:v>
                </c:pt>
                <c:pt idx="2186">
                  <c:v>0.73036199999999996</c:v>
                </c:pt>
                <c:pt idx="2187">
                  <c:v>0.730375</c:v>
                </c:pt>
                <c:pt idx="2188">
                  <c:v>0.73038800000000004</c:v>
                </c:pt>
                <c:pt idx="2189">
                  <c:v>0.73040099999999997</c:v>
                </c:pt>
                <c:pt idx="2190">
                  <c:v>0.73041400000000001</c:v>
                </c:pt>
                <c:pt idx="2191">
                  <c:v>0.73042700000000005</c:v>
                </c:pt>
                <c:pt idx="2192">
                  <c:v>0.73043999999999998</c:v>
                </c:pt>
                <c:pt idx="2193">
                  <c:v>0.73045300000000002</c:v>
                </c:pt>
                <c:pt idx="2194">
                  <c:v>0.73046599999999995</c:v>
                </c:pt>
                <c:pt idx="2195">
                  <c:v>0.73047899999999999</c:v>
                </c:pt>
                <c:pt idx="2196">
                  <c:v>0.73049200000000003</c:v>
                </c:pt>
                <c:pt idx="2197">
                  <c:v>0.73050499999999996</c:v>
                </c:pt>
                <c:pt idx="2198">
                  <c:v>0.730518</c:v>
                </c:pt>
                <c:pt idx="2199">
                  <c:v>0.73053100000000004</c:v>
                </c:pt>
                <c:pt idx="2200">
                  <c:v>0.73054399999999997</c:v>
                </c:pt>
                <c:pt idx="2201">
                  <c:v>0.73055700000000001</c:v>
                </c:pt>
                <c:pt idx="2202">
                  <c:v>0.73057000000000005</c:v>
                </c:pt>
                <c:pt idx="2203">
                  <c:v>0.73058299999999998</c:v>
                </c:pt>
                <c:pt idx="2204">
                  <c:v>0.73059600000000002</c:v>
                </c:pt>
                <c:pt idx="2205">
                  <c:v>0.73060899999999995</c:v>
                </c:pt>
                <c:pt idx="2206">
                  <c:v>0.73062199999999999</c:v>
                </c:pt>
                <c:pt idx="2207">
                  <c:v>0.73063500000000003</c:v>
                </c:pt>
                <c:pt idx="2208">
                  <c:v>0.73064799999999996</c:v>
                </c:pt>
                <c:pt idx="2209">
                  <c:v>0.730661</c:v>
                </c:pt>
                <c:pt idx="2210">
                  <c:v>0.73067400000000005</c:v>
                </c:pt>
                <c:pt idx="2211">
                  <c:v>0.73068699999999998</c:v>
                </c:pt>
                <c:pt idx="2212">
                  <c:v>0.73070000000000002</c:v>
                </c:pt>
                <c:pt idx="2213">
                  <c:v>0.73071299999999995</c:v>
                </c:pt>
                <c:pt idx="2214">
                  <c:v>0.73072599999999999</c:v>
                </c:pt>
                <c:pt idx="2215">
                  <c:v>0.73073900000000003</c:v>
                </c:pt>
                <c:pt idx="2216">
                  <c:v>0.73075199999999996</c:v>
                </c:pt>
                <c:pt idx="2217">
                  <c:v>0.730765</c:v>
                </c:pt>
                <c:pt idx="2218">
                  <c:v>0.73077800000000004</c:v>
                </c:pt>
                <c:pt idx="2219">
                  <c:v>0.73079000000000005</c:v>
                </c:pt>
                <c:pt idx="2220">
                  <c:v>0.73080299999999998</c:v>
                </c:pt>
                <c:pt idx="2221">
                  <c:v>0.73081600000000002</c:v>
                </c:pt>
                <c:pt idx="2222">
                  <c:v>0.73082899999999995</c:v>
                </c:pt>
                <c:pt idx="2223">
                  <c:v>0.73084199999999999</c:v>
                </c:pt>
                <c:pt idx="2224">
                  <c:v>0.73085500000000003</c:v>
                </c:pt>
                <c:pt idx="2225">
                  <c:v>0.73086799999999996</c:v>
                </c:pt>
                <c:pt idx="2226">
                  <c:v>0.730881</c:v>
                </c:pt>
                <c:pt idx="2227">
                  <c:v>0.73089400000000004</c:v>
                </c:pt>
                <c:pt idx="2228">
                  <c:v>0.73090699999999997</c:v>
                </c:pt>
                <c:pt idx="2229">
                  <c:v>0.73091899999999999</c:v>
                </c:pt>
                <c:pt idx="2230">
                  <c:v>0.73093200000000003</c:v>
                </c:pt>
                <c:pt idx="2231">
                  <c:v>0.73094499999999996</c:v>
                </c:pt>
                <c:pt idx="2232">
                  <c:v>0.730958</c:v>
                </c:pt>
                <c:pt idx="2233">
                  <c:v>0.73097100000000004</c:v>
                </c:pt>
                <c:pt idx="2234">
                  <c:v>0.73098399999999997</c:v>
                </c:pt>
                <c:pt idx="2235">
                  <c:v>0.73099700000000001</c:v>
                </c:pt>
                <c:pt idx="2236">
                  <c:v>0.73101000000000005</c:v>
                </c:pt>
                <c:pt idx="2237">
                  <c:v>0.73102199999999995</c:v>
                </c:pt>
                <c:pt idx="2238">
                  <c:v>0.73103499999999999</c:v>
                </c:pt>
                <c:pt idx="2239">
                  <c:v>0.73104800000000003</c:v>
                </c:pt>
                <c:pt idx="2240">
                  <c:v>0.73106099999999996</c:v>
                </c:pt>
                <c:pt idx="2241">
                  <c:v>0.731074</c:v>
                </c:pt>
                <c:pt idx="2242">
                  <c:v>0.73108700000000004</c:v>
                </c:pt>
                <c:pt idx="2243">
                  <c:v>0.73109999999999997</c:v>
                </c:pt>
                <c:pt idx="2244">
                  <c:v>0.73111199999999998</c:v>
                </c:pt>
                <c:pt idx="2245">
                  <c:v>0.73112500000000002</c:v>
                </c:pt>
                <c:pt idx="2246">
                  <c:v>0.73113799999999995</c:v>
                </c:pt>
                <c:pt idx="2247">
                  <c:v>0.731151</c:v>
                </c:pt>
                <c:pt idx="2248">
                  <c:v>0.73116400000000004</c:v>
                </c:pt>
                <c:pt idx="2249">
                  <c:v>0.73117699999999997</c:v>
                </c:pt>
                <c:pt idx="2250">
                  <c:v>0.73118899999999998</c:v>
                </c:pt>
                <c:pt idx="2251">
                  <c:v>0.73120200000000002</c:v>
                </c:pt>
                <c:pt idx="2252">
                  <c:v>0.73121499999999995</c:v>
                </c:pt>
                <c:pt idx="2253">
                  <c:v>0.73122799999999999</c:v>
                </c:pt>
                <c:pt idx="2254">
                  <c:v>0.73124100000000003</c:v>
                </c:pt>
                <c:pt idx="2255">
                  <c:v>0.73125399999999996</c:v>
                </c:pt>
                <c:pt idx="2256">
                  <c:v>0.73126599999999997</c:v>
                </c:pt>
                <c:pt idx="2257">
                  <c:v>0.73127900000000001</c:v>
                </c:pt>
                <c:pt idx="2258">
                  <c:v>0.73129200000000005</c:v>
                </c:pt>
                <c:pt idx="2259">
                  <c:v>0.73130499999999998</c:v>
                </c:pt>
                <c:pt idx="2260">
                  <c:v>0.73131800000000002</c:v>
                </c:pt>
                <c:pt idx="2261">
                  <c:v>0.73133000000000004</c:v>
                </c:pt>
                <c:pt idx="2262">
                  <c:v>0.73134299999999997</c:v>
                </c:pt>
                <c:pt idx="2263">
                  <c:v>0.73135600000000001</c:v>
                </c:pt>
                <c:pt idx="2264">
                  <c:v>0.73136900000000005</c:v>
                </c:pt>
                <c:pt idx="2265">
                  <c:v>0.73138199999999998</c:v>
                </c:pt>
                <c:pt idx="2266">
                  <c:v>0.73139399999999999</c:v>
                </c:pt>
                <c:pt idx="2267">
                  <c:v>0.73140700000000003</c:v>
                </c:pt>
                <c:pt idx="2268">
                  <c:v>0.73141999999999996</c:v>
                </c:pt>
                <c:pt idx="2269">
                  <c:v>0.731433</c:v>
                </c:pt>
                <c:pt idx="2270">
                  <c:v>0.73144600000000004</c:v>
                </c:pt>
                <c:pt idx="2271">
                  <c:v>0.73145800000000005</c:v>
                </c:pt>
                <c:pt idx="2272">
                  <c:v>0.73147099999999998</c:v>
                </c:pt>
                <c:pt idx="2273">
                  <c:v>0.73148400000000002</c:v>
                </c:pt>
                <c:pt idx="2274">
                  <c:v>0.73149699999999995</c:v>
                </c:pt>
                <c:pt idx="2275">
                  <c:v>0.73150899999999996</c:v>
                </c:pt>
                <c:pt idx="2276">
                  <c:v>0.73152200000000001</c:v>
                </c:pt>
                <c:pt idx="2277">
                  <c:v>0.73153500000000005</c:v>
                </c:pt>
                <c:pt idx="2278">
                  <c:v>0.73154799999999998</c:v>
                </c:pt>
                <c:pt idx="2279">
                  <c:v>0.73156100000000002</c:v>
                </c:pt>
                <c:pt idx="2280">
                  <c:v>0.73157300000000003</c:v>
                </c:pt>
                <c:pt idx="2281">
                  <c:v>0.73158599999999996</c:v>
                </c:pt>
                <c:pt idx="2282">
                  <c:v>0.731599</c:v>
                </c:pt>
                <c:pt idx="2283">
                  <c:v>0.73161200000000004</c:v>
                </c:pt>
                <c:pt idx="2284">
                  <c:v>0.73162400000000005</c:v>
                </c:pt>
                <c:pt idx="2285">
                  <c:v>0.73163699999999998</c:v>
                </c:pt>
                <c:pt idx="2286">
                  <c:v>0.73165000000000002</c:v>
                </c:pt>
                <c:pt idx="2287">
                  <c:v>0.73166299999999995</c:v>
                </c:pt>
                <c:pt idx="2288">
                  <c:v>0.73167499999999996</c:v>
                </c:pt>
                <c:pt idx="2289">
                  <c:v>0.73168800000000001</c:v>
                </c:pt>
                <c:pt idx="2290">
                  <c:v>0.73170100000000005</c:v>
                </c:pt>
                <c:pt idx="2291">
                  <c:v>0.73171399999999998</c:v>
                </c:pt>
                <c:pt idx="2292">
                  <c:v>0.73172599999999999</c:v>
                </c:pt>
                <c:pt idx="2293">
                  <c:v>0.73173900000000003</c:v>
                </c:pt>
                <c:pt idx="2294">
                  <c:v>0.73175199999999996</c:v>
                </c:pt>
                <c:pt idx="2295">
                  <c:v>0.731765</c:v>
                </c:pt>
                <c:pt idx="2296">
                  <c:v>0.73177700000000001</c:v>
                </c:pt>
                <c:pt idx="2297">
                  <c:v>0.73179000000000005</c:v>
                </c:pt>
                <c:pt idx="2298">
                  <c:v>0.73180299999999998</c:v>
                </c:pt>
                <c:pt idx="2299">
                  <c:v>0.73181499999999999</c:v>
                </c:pt>
                <c:pt idx="2300">
                  <c:v>0.73182800000000003</c:v>
                </c:pt>
                <c:pt idx="2301">
                  <c:v>0.73184099999999996</c:v>
                </c:pt>
                <c:pt idx="2302">
                  <c:v>0.731854</c:v>
                </c:pt>
                <c:pt idx="2303">
                  <c:v>0.73186600000000002</c:v>
                </c:pt>
                <c:pt idx="2304">
                  <c:v>0.73187899999999995</c:v>
                </c:pt>
                <c:pt idx="2305">
                  <c:v>0.73189199999999999</c:v>
                </c:pt>
                <c:pt idx="2306">
                  <c:v>0.731904</c:v>
                </c:pt>
                <c:pt idx="2307">
                  <c:v>0.73191700000000004</c:v>
                </c:pt>
                <c:pt idx="2308">
                  <c:v>0.73192999999999997</c:v>
                </c:pt>
                <c:pt idx="2309">
                  <c:v>0.73194300000000001</c:v>
                </c:pt>
                <c:pt idx="2310">
                  <c:v>0.73195500000000002</c:v>
                </c:pt>
                <c:pt idx="2311">
                  <c:v>0.73196799999999995</c:v>
                </c:pt>
                <c:pt idx="2312">
                  <c:v>0.73198099999999999</c:v>
                </c:pt>
                <c:pt idx="2313">
                  <c:v>0.731993</c:v>
                </c:pt>
                <c:pt idx="2314">
                  <c:v>0.73200600000000005</c:v>
                </c:pt>
                <c:pt idx="2315">
                  <c:v>0.73201899999999998</c:v>
                </c:pt>
                <c:pt idx="2316">
                  <c:v>0.73203200000000002</c:v>
                </c:pt>
                <c:pt idx="2317">
                  <c:v>0.73204400000000003</c:v>
                </c:pt>
                <c:pt idx="2318">
                  <c:v>0.73205699999999996</c:v>
                </c:pt>
                <c:pt idx="2319">
                  <c:v>0.73207</c:v>
                </c:pt>
                <c:pt idx="2320">
                  <c:v>0.73208200000000001</c:v>
                </c:pt>
                <c:pt idx="2321">
                  <c:v>0.73209500000000005</c:v>
                </c:pt>
                <c:pt idx="2322">
                  <c:v>0.73210799999999998</c:v>
                </c:pt>
                <c:pt idx="2323">
                  <c:v>0.73211999999999999</c:v>
                </c:pt>
                <c:pt idx="2324">
                  <c:v>0.73213300000000003</c:v>
                </c:pt>
                <c:pt idx="2325">
                  <c:v>0.73214599999999996</c:v>
                </c:pt>
                <c:pt idx="2326">
                  <c:v>0.73215799999999998</c:v>
                </c:pt>
                <c:pt idx="2327">
                  <c:v>0.73217100000000002</c:v>
                </c:pt>
                <c:pt idx="2328">
                  <c:v>0.73218399999999995</c:v>
                </c:pt>
                <c:pt idx="2329">
                  <c:v>0.73219699999999999</c:v>
                </c:pt>
                <c:pt idx="2330">
                  <c:v>0.732209</c:v>
                </c:pt>
                <c:pt idx="2331">
                  <c:v>0.73222200000000004</c:v>
                </c:pt>
                <c:pt idx="2332">
                  <c:v>0.73223499999999997</c:v>
                </c:pt>
                <c:pt idx="2333">
                  <c:v>0.73224699999999998</c:v>
                </c:pt>
                <c:pt idx="2334">
                  <c:v>0.73226000000000002</c:v>
                </c:pt>
                <c:pt idx="2335">
                  <c:v>0.73227299999999995</c:v>
                </c:pt>
                <c:pt idx="2336">
                  <c:v>0.73228499999999996</c:v>
                </c:pt>
                <c:pt idx="2337">
                  <c:v>0.732298</c:v>
                </c:pt>
                <c:pt idx="2338">
                  <c:v>0.73231100000000005</c:v>
                </c:pt>
                <c:pt idx="2339">
                  <c:v>0.73232299999999995</c:v>
                </c:pt>
                <c:pt idx="2340">
                  <c:v>0.73233599999999999</c:v>
                </c:pt>
                <c:pt idx="2341">
                  <c:v>0.73234900000000003</c:v>
                </c:pt>
                <c:pt idx="2342">
                  <c:v>0.73236100000000004</c:v>
                </c:pt>
                <c:pt idx="2343">
                  <c:v>0.73237399999999997</c:v>
                </c:pt>
                <c:pt idx="2344">
                  <c:v>0.73238700000000001</c:v>
                </c:pt>
                <c:pt idx="2345">
                  <c:v>0.73239900000000002</c:v>
                </c:pt>
                <c:pt idx="2346">
                  <c:v>0.73241199999999995</c:v>
                </c:pt>
                <c:pt idx="2347">
                  <c:v>0.73242499999999999</c:v>
                </c:pt>
                <c:pt idx="2348">
                  <c:v>0.732437</c:v>
                </c:pt>
                <c:pt idx="2349">
                  <c:v>0.73245000000000005</c:v>
                </c:pt>
                <c:pt idx="2350">
                  <c:v>0.73246299999999998</c:v>
                </c:pt>
                <c:pt idx="2351">
                  <c:v>0.73247499999999999</c:v>
                </c:pt>
                <c:pt idx="2352">
                  <c:v>0.73248800000000003</c:v>
                </c:pt>
                <c:pt idx="2353">
                  <c:v>0.73250099999999996</c:v>
                </c:pt>
                <c:pt idx="2354">
                  <c:v>0.73251299999999997</c:v>
                </c:pt>
                <c:pt idx="2355">
                  <c:v>0.73252600000000001</c:v>
                </c:pt>
                <c:pt idx="2356">
                  <c:v>0.73253800000000002</c:v>
                </c:pt>
                <c:pt idx="2357">
                  <c:v>0.73255099999999995</c:v>
                </c:pt>
                <c:pt idx="2358">
                  <c:v>0.73256399999999999</c:v>
                </c:pt>
                <c:pt idx="2359">
                  <c:v>0.732576</c:v>
                </c:pt>
                <c:pt idx="2360">
                  <c:v>0.73258900000000005</c:v>
                </c:pt>
                <c:pt idx="2361">
                  <c:v>0.73260199999999998</c:v>
                </c:pt>
                <c:pt idx="2362">
                  <c:v>0.73261399999999999</c:v>
                </c:pt>
                <c:pt idx="2363">
                  <c:v>0.73262700000000003</c:v>
                </c:pt>
                <c:pt idx="2364">
                  <c:v>0.73263999999999996</c:v>
                </c:pt>
                <c:pt idx="2365">
                  <c:v>0.73265199999999997</c:v>
                </c:pt>
                <c:pt idx="2366">
                  <c:v>0.73266500000000001</c:v>
                </c:pt>
                <c:pt idx="2367">
                  <c:v>0.73267800000000005</c:v>
                </c:pt>
                <c:pt idx="2368">
                  <c:v>0.73268999999999995</c:v>
                </c:pt>
                <c:pt idx="2369">
                  <c:v>0.73270299999999999</c:v>
                </c:pt>
                <c:pt idx="2370">
                  <c:v>0.73271500000000001</c:v>
                </c:pt>
                <c:pt idx="2371">
                  <c:v>0.73272800000000005</c:v>
                </c:pt>
                <c:pt idx="2372">
                  <c:v>0.73274099999999998</c:v>
                </c:pt>
                <c:pt idx="2373">
                  <c:v>0.73275299999999999</c:v>
                </c:pt>
                <c:pt idx="2374">
                  <c:v>0.73276600000000003</c:v>
                </c:pt>
                <c:pt idx="2375">
                  <c:v>0.73277899999999996</c:v>
                </c:pt>
                <c:pt idx="2376">
                  <c:v>0.73279099999999997</c:v>
                </c:pt>
                <c:pt idx="2377">
                  <c:v>0.73280400000000001</c:v>
                </c:pt>
                <c:pt idx="2378">
                  <c:v>0.73281700000000005</c:v>
                </c:pt>
                <c:pt idx="2379">
                  <c:v>0.73282899999999995</c:v>
                </c:pt>
                <c:pt idx="2380">
                  <c:v>0.73284199999999999</c:v>
                </c:pt>
                <c:pt idx="2381">
                  <c:v>0.73285400000000001</c:v>
                </c:pt>
                <c:pt idx="2382">
                  <c:v>0.73286700000000005</c:v>
                </c:pt>
                <c:pt idx="2383">
                  <c:v>0.73287999999999998</c:v>
                </c:pt>
                <c:pt idx="2384">
                  <c:v>0.73289199999999999</c:v>
                </c:pt>
                <c:pt idx="2385">
                  <c:v>0.73290500000000003</c:v>
                </c:pt>
                <c:pt idx="2386">
                  <c:v>0.73291799999999996</c:v>
                </c:pt>
                <c:pt idx="2387">
                  <c:v>0.73292999999999997</c:v>
                </c:pt>
                <c:pt idx="2388">
                  <c:v>0.73294300000000001</c:v>
                </c:pt>
                <c:pt idx="2389">
                  <c:v>0.73295500000000002</c:v>
                </c:pt>
                <c:pt idx="2390">
                  <c:v>0.73296799999999995</c:v>
                </c:pt>
                <c:pt idx="2391">
                  <c:v>0.73298099999999999</c:v>
                </c:pt>
                <c:pt idx="2392">
                  <c:v>0.73299300000000001</c:v>
                </c:pt>
                <c:pt idx="2393">
                  <c:v>0.73300600000000005</c:v>
                </c:pt>
                <c:pt idx="2394">
                  <c:v>0.73301899999999998</c:v>
                </c:pt>
                <c:pt idx="2395">
                  <c:v>0.73303099999999999</c:v>
                </c:pt>
                <c:pt idx="2396">
                  <c:v>0.73304400000000003</c:v>
                </c:pt>
                <c:pt idx="2397">
                  <c:v>0.73305600000000004</c:v>
                </c:pt>
                <c:pt idx="2398">
                  <c:v>0.73306899999999997</c:v>
                </c:pt>
                <c:pt idx="2399">
                  <c:v>0.73308200000000001</c:v>
                </c:pt>
                <c:pt idx="2400">
                  <c:v>0.73309400000000002</c:v>
                </c:pt>
                <c:pt idx="2401">
                  <c:v>0.73310699999999995</c:v>
                </c:pt>
                <c:pt idx="2402">
                  <c:v>0.73288699999999996</c:v>
                </c:pt>
                <c:pt idx="2403">
                  <c:v>0.73266799999999999</c:v>
                </c:pt>
                <c:pt idx="2404">
                  <c:v>0.73244900000000002</c:v>
                </c:pt>
                <c:pt idx="2405">
                  <c:v>0.73222900000000002</c:v>
                </c:pt>
                <c:pt idx="2406">
                  <c:v>0.73201000000000005</c:v>
                </c:pt>
                <c:pt idx="2407">
                  <c:v>0.73179099999999997</c:v>
                </c:pt>
                <c:pt idx="2408">
                  <c:v>0.731572</c:v>
                </c:pt>
                <c:pt idx="2409">
                  <c:v>0.73135300000000003</c:v>
                </c:pt>
                <c:pt idx="2410">
                  <c:v>0.73113399999999995</c:v>
                </c:pt>
                <c:pt idx="2411">
                  <c:v>0.73091499999999998</c:v>
                </c:pt>
                <c:pt idx="2412">
                  <c:v>0.73069700000000004</c:v>
                </c:pt>
                <c:pt idx="2413">
                  <c:v>0.73047799999999996</c:v>
                </c:pt>
                <c:pt idx="2414">
                  <c:v>0.73025899999999999</c:v>
                </c:pt>
                <c:pt idx="2415">
                  <c:v>0.73004100000000005</c:v>
                </c:pt>
                <c:pt idx="2416">
                  <c:v>0.72982199999999997</c:v>
                </c:pt>
                <c:pt idx="2417">
                  <c:v>0.72960400000000003</c:v>
                </c:pt>
                <c:pt idx="2418">
                  <c:v>0.72938499999999995</c:v>
                </c:pt>
                <c:pt idx="2419">
                  <c:v>0.72916700000000001</c:v>
                </c:pt>
                <c:pt idx="2420">
                  <c:v>0.72894899999999996</c:v>
                </c:pt>
                <c:pt idx="2421">
                  <c:v>0.72872999999999999</c:v>
                </c:pt>
                <c:pt idx="2422">
                  <c:v>0.72851200000000005</c:v>
                </c:pt>
                <c:pt idx="2423">
                  <c:v>0.728294</c:v>
                </c:pt>
                <c:pt idx="2424">
                  <c:v>0.72807599999999995</c:v>
                </c:pt>
                <c:pt idx="2425">
                  <c:v>0.727858</c:v>
                </c:pt>
                <c:pt idx="2426">
                  <c:v>0.72763999999999995</c:v>
                </c:pt>
                <c:pt idx="2427">
                  <c:v>0.72742300000000004</c:v>
                </c:pt>
                <c:pt idx="2428">
                  <c:v>0.72720499999999999</c:v>
                </c:pt>
                <c:pt idx="2429">
                  <c:v>0.72698700000000005</c:v>
                </c:pt>
                <c:pt idx="2430">
                  <c:v>0.72677000000000003</c:v>
                </c:pt>
                <c:pt idx="2431">
                  <c:v>0.72655199999999998</c:v>
                </c:pt>
                <c:pt idx="2432">
                  <c:v>0.72633499999999995</c:v>
                </c:pt>
                <c:pt idx="2433">
                  <c:v>0.72611700000000001</c:v>
                </c:pt>
                <c:pt idx="2434">
                  <c:v>0.72589999999999999</c:v>
                </c:pt>
                <c:pt idx="2435">
                  <c:v>0.72568299999999997</c:v>
                </c:pt>
                <c:pt idx="2436">
                  <c:v>0.72546500000000003</c:v>
                </c:pt>
                <c:pt idx="2437">
                  <c:v>0.725248</c:v>
                </c:pt>
                <c:pt idx="2438">
                  <c:v>0.72503099999999998</c:v>
                </c:pt>
                <c:pt idx="2439">
                  <c:v>0.72481399999999996</c:v>
                </c:pt>
                <c:pt idx="2440">
                  <c:v>0.72459700000000005</c:v>
                </c:pt>
                <c:pt idx="2441">
                  <c:v>0.72438000000000002</c:v>
                </c:pt>
                <c:pt idx="2442">
                  <c:v>0.724163</c:v>
                </c:pt>
                <c:pt idx="2443">
                  <c:v>0.72394700000000001</c:v>
                </c:pt>
                <c:pt idx="2444">
                  <c:v>0.72372999999999998</c:v>
                </c:pt>
                <c:pt idx="2445">
                  <c:v>0.72351299999999996</c:v>
                </c:pt>
                <c:pt idx="2446">
                  <c:v>0.72329699999999997</c:v>
                </c:pt>
                <c:pt idx="2447">
                  <c:v>0.72307999999999995</c:v>
                </c:pt>
                <c:pt idx="2448">
                  <c:v>0.72286399999999995</c:v>
                </c:pt>
                <c:pt idx="2449">
                  <c:v>0.72264799999999996</c:v>
                </c:pt>
                <c:pt idx="2450">
                  <c:v>0.72243100000000005</c:v>
                </c:pt>
                <c:pt idx="2451">
                  <c:v>0.72221500000000005</c:v>
                </c:pt>
                <c:pt idx="2452">
                  <c:v>0.72199899999999995</c:v>
                </c:pt>
                <c:pt idx="2453">
                  <c:v>0.72178299999999995</c:v>
                </c:pt>
                <c:pt idx="2454">
                  <c:v>0.72156699999999996</c:v>
                </c:pt>
                <c:pt idx="2455">
                  <c:v>0.72135099999999996</c:v>
                </c:pt>
                <c:pt idx="2456">
                  <c:v>0.72113499999999997</c:v>
                </c:pt>
                <c:pt idx="2457">
                  <c:v>0.72091899999999998</c:v>
                </c:pt>
                <c:pt idx="2458">
                  <c:v>0.72070299999999998</c:v>
                </c:pt>
                <c:pt idx="2459">
                  <c:v>0.72048800000000002</c:v>
                </c:pt>
                <c:pt idx="2460">
                  <c:v>0.72027200000000002</c:v>
                </c:pt>
                <c:pt idx="2461">
                  <c:v>0.72005600000000003</c:v>
                </c:pt>
                <c:pt idx="2462">
                  <c:v>0.71984099999999995</c:v>
                </c:pt>
                <c:pt idx="2463">
                  <c:v>0.71962499999999996</c:v>
                </c:pt>
                <c:pt idx="2464">
                  <c:v>0.71940999999999999</c:v>
                </c:pt>
                <c:pt idx="2465">
                  <c:v>0.71919500000000003</c:v>
                </c:pt>
                <c:pt idx="2466">
                  <c:v>0.71897900000000003</c:v>
                </c:pt>
                <c:pt idx="2467">
                  <c:v>0.71876399999999996</c:v>
                </c:pt>
                <c:pt idx="2468">
                  <c:v>0.71854899999999999</c:v>
                </c:pt>
                <c:pt idx="2469">
                  <c:v>0.71833400000000003</c:v>
                </c:pt>
                <c:pt idx="2470">
                  <c:v>0.71811899999999995</c:v>
                </c:pt>
                <c:pt idx="2471">
                  <c:v>0.71790399999999999</c:v>
                </c:pt>
                <c:pt idx="2472">
                  <c:v>0.71768900000000002</c:v>
                </c:pt>
                <c:pt idx="2473">
                  <c:v>0.71747499999999997</c:v>
                </c:pt>
                <c:pt idx="2474">
                  <c:v>0.71726000000000001</c:v>
                </c:pt>
                <c:pt idx="2475">
                  <c:v>0.71704500000000004</c:v>
                </c:pt>
                <c:pt idx="2476">
                  <c:v>0.716831</c:v>
                </c:pt>
                <c:pt idx="2477">
                  <c:v>0.71661600000000003</c:v>
                </c:pt>
                <c:pt idx="2478">
                  <c:v>0.71640199999999998</c:v>
                </c:pt>
                <c:pt idx="2479">
                  <c:v>0.71618700000000002</c:v>
                </c:pt>
                <c:pt idx="2480">
                  <c:v>0.71597299999999997</c:v>
                </c:pt>
                <c:pt idx="2481">
                  <c:v>0.71575900000000003</c:v>
                </c:pt>
                <c:pt idx="2482">
                  <c:v>0.71554499999999999</c:v>
                </c:pt>
                <c:pt idx="2483">
                  <c:v>0.71533000000000002</c:v>
                </c:pt>
                <c:pt idx="2484">
                  <c:v>0.71511599999999997</c:v>
                </c:pt>
                <c:pt idx="2485">
                  <c:v>0.71490200000000004</c:v>
                </c:pt>
                <c:pt idx="2486">
                  <c:v>0.71468799999999999</c:v>
                </c:pt>
                <c:pt idx="2487">
                  <c:v>0.71447499999999997</c:v>
                </c:pt>
                <c:pt idx="2488">
                  <c:v>0.71426100000000003</c:v>
                </c:pt>
                <c:pt idx="2489">
                  <c:v>0.71404699999999999</c:v>
                </c:pt>
                <c:pt idx="2490">
                  <c:v>0.71383300000000005</c:v>
                </c:pt>
                <c:pt idx="2491">
                  <c:v>0.71362000000000003</c:v>
                </c:pt>
                <c:pt idx="2492">
                  <c:v>0.71340599999999998</c:v>
                </c:pt>
                <c:pt idx="2493">
                  <c:v>0.71319299999999997</c:v>
                </c:pt>
                <c:pt idx="2494">
                  <c:v>0.71297900000000003</c:v>
                </c:pt>
                <c:pt idx="2495">
                  <c:v>0.71276600000000001</c:v>
                </c:pt>
                <c:pt idx="2496">
                  <c:v>0.71255299999999999</c:v>
                </c:pt>
                <c:pt idx="2497">
                  <c:v>0.71233999999999997</c:v>
                </c:pt>
                <c:pt idx="2498">
                  <c:v>0.71212600000000004</c:v>
                </c:pt>
                <c:pt idx="2499">
                  <c:v>0.71191300000000002</c:v>
                </c:pt>
                <c:pt idx="2500">
                  <c:v>0.7117</c:v>
                </c:pt>
                <c:pt idx="2501">
                  <c:v>0.71148699999999998</c:v>
                </c:pt>
                <c:pt idx="2502">
                  <c:v>0.71127499999999999</c:v>
                </c:pt>
                <c:pt idx="2503">
                  <c:v>0.71106199999999997</c:v>
                </c:pt>
                <c:pt idx="2504">
                  <c:v>0.71084899999999995</c:v>
                </c:pt>
                <c:pt idx="2505">
                  <c:v>0.71063600000000005</c:v>
                </c:pt>
                <c:pt idx="2506">
                  <c:v>0.71042400000000006</c:v>
                </c:pt>
                <c:pt idx="2507">
                  <c:v>0.71021100000000004</c:v>
                </c:pt>
                <c:pt idx="2508">
                  <c:v>0.70999900000000005</c:v>
                </c:pt>
                <c:pt idx="2509">
                  <c:v>0.70978600000000003</c:v>
                </c:pt>
                <c:pt idx="2510">
                  <c:v>0.70957400000000004</c:v>
                </c:pt>
                <c:pt idx="2511">
                  <c:v>0.70936200000000005</c:v>
                </c:pt>
                <c:pt idx="2512">
                  <c:v>0.70914900000000003</c:v>
                </c:pt>
                <c:pt idx="2513">
                  <c:v>0.70893700000000004</c:v>
                </c:pt>
                <c:pt idx="2514">
                  <c:v>0.70872500000000005</c:v>
                </c:pt>
                <c:pt idx="2515">
                  <c:v>0.70851299999999995</c:v>
                </c:pt>
                <c:pt idx="2516">
                  <c:v>0.70830099999999996</c:v>
                </c:pt>
                <c:pt idx="2517">
                  <c:v>0.70808899999999997</c:v>
                </c:pt>
                <c:pt idx="2518">
                  <c:v>0.70787800000000001</c:v>
                </c:pt>
                <c:pt idx="2519">
                  <c:v>0.70766600000000002</c:v>
                </c:pt>
                <c:pt idx="2520">
                  <c:v>0.70745400000000003</c:v>
                </c:pt>
                <c:pt idx="2521">
                  <c:v>0.70724299999999996</c:v>
                </c:pt>
                <c:pt idx="2522">
                  <c:v>0.70703099999999997</c:v>
                </c:pt>
                <c:pt idx="2523">
                  <c:v>0.70682</c:v>
                </c:pt>
                <c:pt idx="2524">
                  <c:v>0.70660800000000001</c:v>
                </c:pt>
                <c:pt idx="2525">
                  <c:v>0.70639700000000005</c:v>
                </c:pt>
                <c:pt idx="2526">
                  <c:v>0.70618499999999995</c:v>
                </c:pt>
                <c:pt idx="2527">
                  <c:v>0.70597399999999999</c:v>
                </c:pt>
                <c:pt idx="2528">
                  <c:v>0.70576300000000003</c:v>
                </c:pt>
                <c:pt idx="2529">
                  <c:v>0.70555199999999996</c:v>
                </c:pt>
                <c:pt idx="2530">
                  <c:v>0.705341</c:v>
                </c:pt>
                <c:pt idx="2531">
                  <c:v>0.70513000000000003</c:v>
                </c:pt>
                <c:pt idx="2532">
                  <c:v>0.70491899999999996</c:v>
                </c:pt>
                <c:pt idx="2533">
                  <c:v>0.704708</c:v>
                </c:pt>
                <c:pt idx="2534">
                  <c:v>0.70449799999999996</c:v>
                </c:pt>
                <c:pt idx="2535">
                  <c:v>0.704287</c:v>
                </c:pt>
                <c:pt idx="2536">
                  <c:v>0.70407600000000004</c:v>
                </c:pt>
                <c:pt idx="2537">
                  <c:v>0.70386599999999999</c:v>
                </c:pt>
                <c:pt idx="2538">
                  <c:v>0.70365500000000003</c:v>
                </c:pt>
                <c:pt idx="2539">
                  <c:v>0.70344499999999999</c:v>
                </c:pt>
                <c:pt idx="2540">
                  <c:v>0.70323400000000003</c:v>
                </c:pt>
                <c:pt idx="2541">
                  <c:v>0.70302399999999998</c:v>
                </c:pt>
                <c:pt idx="2542">
                  <c:v>0.70281400000000005</c:v>
                </c:pt>
                <c:pt idx="2543">
                  <c:v>0.70260400000000001</c:v>
                </c:pt>
                <c:pt idx="2544">
                  <c:v>0.70239399999999996</c:v>
                </c:pt>
                <c:pt idx="2545">
                  <c:v>0.70218400000000003</c:v>
                </c:pt>
                <c:pt idx="2546">
                  <c:v>0.70197399999999999</c:v>
                </c:pt>
                <c:pt idx="2547">
                  <c:v>0.70176400000000005</c:v>
                </c:pt>
                <c:pt idx="2548">
                  <c:v>0.70155400000000001</c:v>
                </c:pt>
                <c:pt idx="2549">
                  <c:v>0.70134399999999997</c:v>
                </c:pt>
                <c:pt idx="2550">
                  <c:v>0.70113400000000003</c:v>
                </c:pt>
                <c:pt idx="2551">
                  <c:v>0.70092500000000002</c:v>
                </c:pt>
                <c:pt idx="2552">
                  <c:v>0.70071499999999998</c:v>
                </c:pt>
                <c:pt idx="2553">
                  <c:v>0.70050599999999996</c:v>
                </c:pt>
                <c:pt idx="2554">
                  <c:v>0.70029600000000003</c:v>
                </c:pt>
                <c:pt idx="2555">
                  <c:v>0.70008700000000001</c:v>
                </c:pt>
                <c:pt idx="2556">
                  <c:v>0.699878</c:v>
                </c:pt>
                <c:pt idx="2557">
                  <c:v>0.69966899999999999</c:v>
                </c:pt>
                <c:pt idx="2558">
                  <c:v>0.69945900000000005</c:v>
                </c:pt>
                <c:pt idx="2559">
                  <c:v>0.69925000000000004</c:v>
                </c:pt>
                <c:pt idx="2560">
                  <c:v>0.69904100000000002</c:v>
                </c:pt>
                <c:pt idx="2561">
                  <c:v>0.69883200000000001</c:v>
                </c:pt>
                <c:pt idx="2562">
                  <c:v>0.69862299999999999</c:v>
                </c:pt>
                <c:pt idx="2563">
                  <c:v>0.69841500000000001</c:v>
                </c:pt>
                <c:pt idx="2564">
                  <c:v>0.69820599999999999</c:v>
                </c:pt>
                <c:pt idx="2565">
                  <c:v>0.69799699999999998</c:v>
                </c:pt>
                <c:pt idx="2566">
                  <c:v>0.69778899999999999</c:v>
                </c:pt>
                <c:pt idx="2567">
                  <c:v>0.69757999999999998</c:v>
                </c:pt>
                <c:pt idx="2568">
                  <c:v>0.69737099999999996</c:v>
                </c:pt>
                <c:pt idx="2569">
                  <c:v>0.69716299999999998</c:v>
                </c:pt>
                <c:pt idx="2570">
                  <c:v>0.69695499999999999</c:v>
                </c:pt>
                <c:pt idx="2571">
                  <c:v>0.69674599999999998</c:v>
                </c:pt>
                <c:pt idx="2572">
                  <c:v>0.69653799999999999</c:v>
                </c:pt>
                <c:pt idx="2573">
                  <c:v>0.69633</c:v>
                </c:pt>
                <c:pt idx="2574">
                  <c:v>0.69612200000000002</c:v>
                </c:pt>
                <c:pt idx="2575">
                  <c:v>0.69591400000000003</c:v>
                </c:pt>
                <c:pt idx="2576">
                  <c:v>0.69570600000000005</c:v>
                </c:pt>
                <c:pt idx="2577">
                  <c:v>0.69549799999999995</c:v>
                </c:pt>
                <c:pt idx="2578">
                  <c:v>0.69528999999999996</c:v>
                </c:pt>
                <c:pt idx="2579">
                  <c:v>0.69508300000000001</c:v>
                </c:pt>
                <c:pt idx="2580">
                  <c:v>0.69487500000000002</c:v>
                </c:pt>
                <c:pt idx="2581">
                  <c:v>0.69466700000000003</c:v>
                </c:pt>
                <c:pt idx="2582">
                  <c:v>0.69445999999999997</c:v>
                </c:pt>
                <c:pt idx="2583">
                  <c:v>0.69425199999999998</c:v>
                </c:pt>
                <c:pt idx="2584">
                  <c:v>0.69404500000000002</c:v>
                </c:pt>
                <c:pt idx="2585">
                  <c:v>0.69383799999999995</c:v>
                </c:pt>
                <c:pt idx="2586">
                  <c:v>0.69362999999999997</c:v>
                </c:pt>
                <c:pt idx="2587">
                  <c:v>0.69342300000000001</c:v>
                </c:pt>
                <c:pt idx="2588">
                  <c:v>0.69321600000000005</c:v>
                </c:pt>
                <c:pt idx="2589">
                  <c:v>0.69300899999999999</c:v>
                </c:pt>
                <c:pt idx="2590">
                  <c:v>0.69280200000000003</c:v>
                </c:pt>
                <c:pt idx="2591">
                  <c:v>0.69259499999999996</c:v>
                </c:pt>
                <c:pt idx="2592">
                  <c:v>0.692388</c:v>
                </c:pt>
                <c:pt idx="2593">
                  <c:v>0.69218100000000005</c:v>
                </c:pt>
                <c:pt idx="2594">
                  <c:v>0.69197500000000001</c:v>
                </c:pt>
                <c:pt idx="2595">
                  <c:v>0.69176800000000005</c:v>
                </c:pt>
                <c:pt idx="2596">
                  <c:v>0.69156099999999998</c:v>
                </c:pt>
                <c:pt idx="2597">
                  <c:v>0.69135500000000005</c:v>
                </c:pt>
                <c:pt idx="2598">
                  <c:v>0.69114799999999998</c:v>
                </c:pt>
                <c:pt idx="2599">
                  <c:v>0.69094199999999995</c:v>
                </c:pt>
                <c:pt idx="2600">
                  <c:v>0.69073600000000002</c:v>
                </c:pt>
                <c:pt idx="2601">
                  <c:v>0.69052999999999998</c:v>
                </c:pt>
                <c:pt idx="2602">
                  <c:v>0.69032300000000002</c:v>
                </c:pt>
                <c:pt idx="2603">
                  <c:v>0.69011699999999998</c:v>
                </c:pt>
                <c:pt idx="2604">
                  <c:v>0.68991100000000005</c:v>
                </c:pt>
                <c:pt idx="2605">
                  <c:v>0.68970500000000001</c:v>
                </c:pt>
                <c:pt idx="2606">
                  <c:v>0.68949899999999997</c:v>
                </c:pt>
                <c:pt idx="2607">
                  <c:v>0.68929399999999996</c:v>
                </c:pt>
                <c:pt idx="2608">
                  <c:v>0.68908800000000003</c:v>
                </c:pt>
                <c:pt idx="2609">
                  <c:v>0.68888199999999999</c:v>
                </c:pt>
                <c:pt idx="2610">
                  <c:v>0.68867599999999995</c:v>
                </c:pt>
                <c:pt idx="2611">
                  <c:v>0.68847100000000006</c:v>
                </c:pt>
                <c:pt idx="2612">
                  <c:v>0.68826500000000002</c:v>
                </c:pt>
                <c:pt idx="2613">
                  <c:v>0.68806</c:v>
                </c:pt>
                <c:pt idx="2614">
                  <c:v>0.68785499999999999</c:v>
                </c:pt>
                <c:pt idx="2615">
                  <c:v>0.68764899999999995</c:v>
                </c:pt>
                <c:pt idx="2616">
                  <c:v>0.68744400000000006</c:v>
                </c:pt>
                <c:pt idx="2617">
                  <c:v>0.68723900000000004</c:v>
                </c:pt>
                <c:pt idx="2618">
                  <c:v>0.68703400000000003</c:v>
                </c:pt>
                <c:pt idx="2619">
                  <c:v>0.68682900000000002</c:v>
                </c:pt>
                <c:pt idx="2620">
                  <c:v>0.68662400000000001</c:v>
                </c:pt>
                <c:pt idx="2621">
                  <c:v>0.686419</c:v>
                </c:pt>
                <c:pt idx="2622">
                  <c:v>0.68621500000000002</c:v>
                </c:pt>
                <c:pt idx="2623">
                  <c:v>0.68601000000000001</c:v>
                </c:pt>
                <c:pt idx="2624">
                  <c:v>0.685805</c:v>
                </c:pt>
                <c:pt idx="2625">
                  <c:v>0.68560100000000002</c:v>
                </c:pt>
                <c:pt idx="2626">
                  <c:v>0.68539600000000001</c:v>
                </c:pt>
                <c:pt idx="2627">
                  <c:v>0.68519200000000002</c:v>
                </c:pt>
                <c:pt idx="2628">
                  <c:v>0.68498700000000001</c:v>
                </c:pt>
                <c:pt idx="2629">
                  <c:v>0.68478300000000003</c:v>
                </c:pt>
                <c:pt idx="2630">
                  <c:v>0.68457900000000005</c:v>
                </c:pt>
                <c:pt idx="2631">
                  <c:v>0.68437499999999996</c:v>
                </c:pt>
                <c:pt idx="2632">
                  <c:v>0.68417099999999997</c:v>
                </c:pt>
                <c:pt idx="2633">
                  <c:v>0.68396699999999999</c:v>
                </c:pt>
                <c:pt idx="2634">
                  <c:v>0.68376300000000001</c:v>
                </c:pt>
                <c:pt idx="2635">
                  <c:v>0.68355900000000003</c:v>
                </c:pt>
                <c:pt idx="2636">
                  <c:v>0.68335500000000005</c:v>
                </c:pt>
                <c:pt idx="2637">
                  <c:v>0.68315199999999998</c:v>
                </c:pt>
                <c:pt idx="2638">
                  <c:v>0.682948</c:v>
                </c:pt>
                <c:pt idx="2639">
                  <c:v>0.68274400000000002</c:v>
                </c:pt>
                <c:pt idx="2640">
                  <c:v>0.68254099999999995</c:v>
                </c:pt>
                <c:pt idx="2641">
                  <c:v>0.68233699999999997</c:v>
                </c:pt>
                <c:pt idx="2642">
                  <c:v>0.68213400000000002</c:v>
                </c:pt>
                <c:pt idx="2643">
                  <c:v>0.68193099999999995</c:v>
                </c:pt>
                <c:pt idx="2644">
                  <c:v>0.681728</c:v>
                </c:pt>
                <c:pt idx="2645">
                  <c:v>0.68152500000000005</c:v>
                </c:pt>
                <c:pt idx="2646">
                  <c:v>0.68132199999999998</c:v>
                </c:pt>
                <c:pt idx="2647">
                  <c:v>0.68111900000000003</c:v>
                </c:pt>
                <c:pt idx="2648">
                  <c:v>0.68091599999999997</c:v>
                </c:pt>
                <c:pt idx="2649">
                  <c:v>0.68071300000000001</c:v>
                </c:pt>
                <c:pt idx="2650">
                  <c:v>0.68050999999999995</c:v>
                </c:pt>
                <c:pt idx="2651">
                  <c:v>0.680307</c:v>
                </c:pt>
                <c:pt idx="2652">
                  <c:v>0.68010499999999996</c:v>
                </c:pt>
                <c:pt idx="2653">
                  <c:v>0.67990200000000001</c:v>
                </c:pt>
                <c:pt idx="2654">
                  <c:v>0.67969999999999997</c:v>
                </c:pt>
                <c:pt idx="2655">
                  <c:v>0.67949700000000002</c:v>
                </c:pt>
                <c:pt idx="2656">
                  <c:v>0.67929499999999998</c:v>
                </c:pt>
                <c:pt idx="2657">
                  <c:v>0.67909299999999995</c:v>
                </c:pt>
                <c:pt idx="2658">
                  <c:v>0.67889100000000002</c:v>
                </c:pt>
                <c:pt idx="2659">
                  <c:v>0.67868899999999999</c:v>
                </c:pt>
                <c:pt idx="2660">
                  <c:v>0.67848699999999995</c:v>
                </c:pt>
                <c:pt idx="2661">
                  <c:v>0.67828500000000003</c:v>
                </c:pt>
                <c:pt idx="2662">
                  <c:v>0.67808299999999999</c:v>
                </c:pt>
                <c:pt idx="2663">
                  <c:v>0.67788099999999996</c:v>
                </c:pt>
                <c:pt idx="2664">
                  <c:v>0.67767900000000003</c:v>
                </c:pt>
                <c:pt idx="2665">
                  <c:v>0.67747800000000002</c:v>
                </c:pt>
                <c:pt idx="2666">
                  <c:v>0.67727599999999999</c:v>
                </c:pt>
                <c:pt idx="2667">
                  <c:v>0.67707499999999998</c:v>
                </c:pt>
                <c:pt idx="2668">
                  <c:v>0.67687299999999995</c:v>
                </c:pt>
                <c:pt idx="2669">
                  <c:v>0.67667200000000005</c:v>
                </c:pt>
                <c:pt idx="2670">
                  <c:v>0.67647100000000004</c:v>
                </c:pt>
                <c:pt idx="2671">
                  <c:v>0.67627000000000004</c:v>
                </c:pt>
                <c:pt idx="2672">
                  <c:v>0.67606900000000003</c:v>
                </c:pt>
                <c:pt idx="2673">
                  <c:v>0.67586800000000002</c:v>
                </c:pt>
                <c:pt idx="2674">
                  <c:v>0.67566700000000002</c:v>
                </c:pt>
                <c:pt idx="2675">
                  <c:v>0.67546600000000001</c:v>
                </c:pt>
                <c:pt idx="2676">
                  <c:v>0.675265</c:v>
                </c:pt>
                <c:pt idx="2677">
                  <c:v>0.675064</c:v>
                </c:pt>
                <c:pt idx="2678">
                  <c:v>0.67486400000000002</c:v>
                </c:pt>
                <c:pt idx="2679">
                  <c:v>0.67466300000000001</c:v>
                </c:pt>
                <c:pt idx="2680">
                  <c:v>0.67446300000000003</c:v>
                </c:pt>
                <c:pt idx="2681">
                  <c:v>0.67426200000000003</c:v>
                </c:pt>
                <c:pt idx="2682">
                  <c:v>0.67406200000000005</c:v>
                </c:pt>
                <c:pt idx="2683">
                  <c:v>0.67386199999999996</c:v>
                </c:pt>
                <c:pt idx="2684">
                  <c:v>0.67366199999999998</c:v>
                </c:pt>
                <c:pt idx="2685">
                  <c:v>0.67346200000000001</c:v>
                </c:pt>
                <c:pt idx="2686">
                  <c:v>0.67326200000000003</c:v>
                </c:pt>
                <c:pt idx="2687">
                  <c:v>0.67306200000000005</c:v>
                </c:pt>
                <c:pt idx="2688">
                  <c:v>0.67286199999999996</c:v>
                </c:pt>
                <c:pt idx="2689">
                  <c:v>0.67266199999999998</c:v>
                </c:pt>
                <c:pt idx="2690">
                  <c:v>0.67246300000000003</c:v>
                </c:pt>
                <c:pt idx="2691">
                  <c:v>0.67226300000000005</c:v>
                </c:pt>
                <c:pt idx="2692">
                  <c:v>0.67206399999999999</c:v>
                </c:pt>
                <c:pt idx="2693">
                  <c:v>0.67186400000000002</c:v>
                </c:pt>
                <c:pt idx="2694">
                  <c:v>0.67166499999999996</c:v>
                </c:pt>
                <c:pt idx="2695">
                  <c:v>0.67146600000000001</c:v>
                </c:pt>
                <c:pt idx="2696">
                  <c:v>0.67126600000000003</c:v>
                </c:pt>
                <c:pt idx="2697">
                  <c:v>0.67106699999999997</c:v>
                </c:pt>
                <c:pt idx="2698">
                  <c:v>0.67086800000000002</c:v>
                </c:pt>
                <c:pt idx="2699">
                  <c:v>0.67066899999999996</c:v>
                </c:pt>
                <c:pt idx="2700">
                  <c:v>0.67047100000000004</c:v>
                </c:pt>
                <c:pt idx="2701">
                  <c:v>0.67027199999999998</c:v>
                </c:pt>
                <c:pt idx="2702">
                  <c:v>0.67007300000000003</c:v>
                </c:pt>
                <c:pt idx="2703">
                  <c:v>0.669875</c:v>
                </c:pt>
                <c:pt idx="2704">
                  <c:v>0.66967600000000005</c:v>
                </c:pt>
                <c:pt idx="2705">
                  <c:v>0.66947800000000002</c:v>
                </c:pt>
                <c:pt idx="2706">
                  <c:v>0.66927999999999999</c:v>
                </c:pt>
                <c:pt idx="2707">
                  <c:v>0.66908100000000004</c:v>
                </c:pt>
                <c:pt idx="2708">
                  <c:v>0.66888300000000001</c:v>
                </c:pt>
                <c:pt idx="2709">
                  <c:v>0.66868499999999997</c:v>
                </c:pt>
                <c:pt idx="2710">
                  <c:v>0.66848700000000005</c:v>
                </c:pt>
                <c:pt idx="2711">
                  <c:v>0.66828900000000002</c:v>
                </c:pt>
                <c:pt idx="2712">
                  <c:v>0.66809200000000002</c:v>
                </c:pt>
                <c:pt idx="2713">
                  <c:v>0.66789399999999999</c:v>
                </c:pt>
                <c:pt idx="2714">
                  <c:v>0.66769599999999996</c:v>
                </c:pt>
                <c:pt idx="2715">
                  <c:v>0.66749899999999995</c:v>
                </c:pt>
                <c:pt idx="2716">
                  <c:v>0.66730100000000003</c:v>
                </c:pt>
                <c:pt idx="2717">
                  <c:v>0.66710400000000003</c:v>
                </c:pt>
                <c:pt idx="2718">
                  <c:v>0.66690700000000003</c:v>
                </c:pt>
                <c:pt idx="2719">
                  <c:v>0.66671000000000002</c:v>
                </c:pt>
                <c:pt idx="2720">
                  <c:v>0.66651300000000002</c:v>
                </c:pt>
                <c:pt idx="2721">
                  <c:v>0.66631600000000002</c:v>
                </c:pt>
                <c:pt idx="2722">
                  <c:v>0.66611900000000002</c:v>
                </c:pt>
                <c:pt idx="2723">
                  <c:v>0.66592200000000001</c:v>
                </c:pt>
                <c:pt idx="2724">
                  <c:v>0.66572500000000001</c:v>
                </c:pt>
                <c:pt idx="2725">
                  <c:v>0.66552900000000004</c:v>
                </c:pt>
                <c:pt idx="2726">
                  <c:v>0.66533200000000003</c:v>
                </c:pt>
                <c:pt idx="2727">
                  <c:v>0.66513599999999995</c:v>
                </c:pt>
                <c:pt idx="2728">
                  <c:v>0.66493899999999995</c:v>
                </c:pt>
                <c:pt idx="2729">
                  <c:v>0.66474299999999997</c:v>
                </c:pt>
                <c:pt idx="2730">
                  <c:v>0.664547</c:v>
                </c:pt>
                <c:pt idx="2731">
                  <c:v>0.66435100000000002</c:v>
                </c:pt>
                <c:pt idx="2732">
                  <c:v>0.66415500000000005</c:v>
                </c:pt>
                <c:pt idx="2733">
                  <c:v>0.66395899999999997</c:v>
                </c:pt>
                <c:pt idx="2734">
                  <c:v>0.66376400000000002</c:v>
                </c:pt>
                <c:pt idx="2735">
                  <c:v>0.66356800000000005</c:v>
                </c:pt>
                <c:pt idx="2736">
                  <c:v>0.66337199999999996</c:v>
                </c:pt>
                <c:pt idx="2737">
                  <c:v>0.66317700000000002</c:v>
                </c:pt>
                <c:pt idx="2738">
                  <c:v>0.66298199999999996</c:v>
                </c:pt>
                <c:pt idx="2739">
                  <c:v>0.66278599999999999</c:v>
                </c:pt>
                <c:pt idx="2740">
                  <c:v>0.66259100000000004</c:v>
                </c:pt>
                <c:pt idx="2741">
                  <c:v>0.66239599999999998</c:v>
                </c:pt>
                <c:pt idx="2742">
                  <c:v>0.66220100000000004</c:v>
                </c:pt>
                <c:pt idx="2743">
                  <c:v>0.66200700000000001</c:v>
                </c:pt>
                <c:pt idx="2744">
                  <c:v>0.66181199999999996</c:v>
                </c:pt>
                <c:pt idx="2745">
                  <c:v>0.66161700000000001</c:v>
                </c:pt>
                <c:pt idx="2746">
                  <c:v>0.66142299999999998</c:v>
                </c:pt>
                <c:pt idx="2747">
                  <c:v>0.66122800000000004</c:v>
                </c:pt>
                <c:pt idx="2748">
                  <c:v>0.66103400000000001</c:v>
                </c:pt>
                <c:pt idx="2749">
                  <c:v>0.66083999999999998</c:v>
                </c:pt>
                <c:pt idx="2750">
                  <c:v>0.66064599999999996</c:v>
                </c:pt>
                <c:pt idx="2751">
                  <c:v>0.66045200000000004</c:v>
                </c:pt>
                <c:pt idx="2752">
                  <c:v>0.66025800000000001</c:v>
                </c:pt>
                <c:pt idx="2753">
                  <c:v>0.66006399999999998</c:v>
                </c:pt>
                <c:pt idx="2754">
                  <c:v>0.65986999999999996</c:v>
                </c:pt>
                <c:pt idx="2755">
                  <c:v>0.65967699999999996</c:v>
                </c:pt>
                <c:pt idx="2756">
                  <c:v>0.65948300000000004</c:v>
                </c:pt>
                <c:pt idx="2757">
                  <c:v>0.65929000000000004</c:v>
                </c:pt>
                <c:pt idx="2758">
                  <c:v>0.65909700000000004</c:v>
                </c:pt>
                <c:pt idx="2759">
                  <c:v>0.65890400000000005</c:v>
                </c:pt>
                <c:pt idx="2760">
                  <c:v>0.65871100000000005</c:v>
                </c:pt>
                <c:pt idx="2761">
                  <c:v>0.65851800000000005</c:v>
                </c:pt>
                <c:pt idx="2762">
                  <c:v>0.65832500000000005</c:v>
                </c:pt>
                <c:pt idx="2763">
                  <c:v>0.65813299999999997</c:v>
                </c:pt>
                <c:pt idx="2764">
                  <c:v>0.65793999999999997</c:v>
                </c:pt>
                <c:pt idx="2765">
                  <c:v>0.657748</c:v>
                </c:pt>
                <c:pt idx="2766">
                  <c:v>0.657555</c:v>
                </c:pt>
                <c:pt idx="2767">
                  <c:v>0.65736300000000003</c:v>
                </c:pt>
                <c:pt idx="2768">
                  <c:v>0.65717099999999995</c:v>
                </c:pt>
                <c:pt idx="2769">
                  <c:v>0.65697899999999998</c:v>
                </c:pt>
                <c:pt idx="2770">
                  <c:v>0.65678700000000001</c:v>
                </c:pt>
                <c:pt idx="2771">
                  <c:v>0.65659599999999996</c:v>
                </c:pt>
                <c:pt idx="2772">
                  <c:v>0.65640399999999999</c:v>
                </c:pt>
                <c:pt idx="2773">
                  <c:v>0.65621300000000005</c:v>
                </c:pt>
                <c:pt idx="2774">
                  <c:v>0.65602099999999997</c:v>
                </c:pt>
                <c:pt idx="2775">
                  <c:v>0.65583000000000002</c:v>
                </c:pt>
                <c:pt idx="2776">
                  <c:v>0.65563899999999997</c:v>
                </c:pt>
                <c:pt idx="2777">
                  <c:v>0.65544800000000003</c:v>
                </c:pt>
                <c:pt idx="2778">
                  <c:v>0.65525699999999998</c:v>
                </c:pt>
                <c:pt idx="2779">
                  <c:v>0.65506699999999995</c:v>
                </c:pt>
                <c:pt idx="2780">
                  <c:v>0.65487600000000001</c:v>
                </c:pt>
                <c:pt idx="2781">
                  <c:v>0.65468599999999999</c:v>
                </c:pt>
                <c:pt idx="2782">
                  <c:v>0.65449500000000005</c:v>
                </c:pt>
                <c:pt idx="2783">
                  <c:v>0.65430500000000003</c:v>
                </c:pt>
                <c:pt idx="2784">
                  <c:v>0.654115</c:v>
                </c:pt>
                <c:pt idx="2785">
                  <c:v>0.65392499999999998</c:v>
                </c:pt>
                <c:pt idx="2786">
                  <c:v>0.65373599999999998</c:v>
                </c:pt>
                <c:pt idx="2787">
                  <c:v>0.65354599999999996</c:v>
                </c:pt>
                <c:pt idx="2788">
                  <c:v>0.65335699999999997</c:v>
                </c:pt>
                <c:pt idx="2789">
                  <c:v>0.65316700000000005</c:v>
                </c:pt>
                <c:pt idx="2790">
                  <c:v>0.65297799999999995</c:v>
                </c:pt>
                <c:pt idx="2791">
                  <c:v>0.65278899999999995</c:v>
                </c:pt>
                <c:pt idx="2792">
                  <c:v>0.65259999999999996</c:v>
                </c:pt>
                <c:pt idx="2793">
                  <c:v>0.65241099999999996</c:v>
                </c:pt>
                <c:pt idx="2794">
                  <c:v>0.652223</c:v>
                </c:pt>
                <c:pt idx="2795">
                  <c:v>0.652034</c:v>
                </c:pt>
                <c:pt idx="2796">
                  <c:v>0.65184600000000004</c:v>
                </c:pt>
                <c:pt idx="2797">
                  <c:v>0.65165799999999996</c:v>
                </c:pt>
                <c:pt idx="2798">
                  <c:v>0.65146999999999999</c:v>
                </c:pt>
                <c:pt idx="2799">
                  <c:v>0.65128200000000003</c:v>
                </c:pt>
                <c:pt idx="2800">
                  <c:v>0.65109399999999995</c:v>
                </c:pt>
                <c:pt idx="2801">
                  <c:v>0.65090700000000001</c:v>
                </c:pt>
                <c:pt idx="2802">
                  <c:v>0.65071900000000005</c:v>
                </c:pt>
                <c:pt idx="2803">
                  <c:v>0.650532</c:v>
                </c:pt>
                <c:pt idx="2804">
                  <c:v>0.65034499999999995</c:v>
                </c:pt>
                <c:pt idx="2805">
                  <c:v>0.65015800000000001</c:v>
                </c:pt>
                <c:pt idx="2806">
                  <c:v>0.64997099999999997</c:v>
                </c:pt>
                <c:pt idx="2807">
                  <c:v>0.64978400000000003</c:v>
                </c:pt>
                <c:pt idx="2808">
                  <c:v>0.64959800000000001</c:v>
                </c:pt>
                <c:pt idx="2809">
                  <c:v>0.64941199999999999</c:v>
                </c:pt>
                <c:pt idx="2810">
                  <c:v>0.64922599999999997</c:v>
                </c:pt>
                <c:pt idx="2811">
                  <c:v>0.64903999999999995</c:v>
                </c:pt>
                <c:pt idx="2812">
                  <c:v>0.64885400000000004</c:v>
                </c:pt>
                <c:pt idx="2813">
                  <c:v>0.64866800000000002</c:v>
                </c:pt>
                <c:pt idx="2814">
                  <c:v>0.64848300000000003</c:v>
                </c:pt>
                <c:pt idx="2815">
                  <c:v>0.64829800000000004</c:v>
                </c:pt>
                <c:pt idx="2816">
                  <c:v>0.64811200000000002</c:v>
                </c:pt>
                <c:pt idx="2817">
                  <c:v>0.64792799999999995</c:v>
                </c:pt>
                <c:pt idx="2818">
                  <c:v>0.64774299999999996</c:v>
                </c:pt>
                <c:pt idx="2819">
                  <c:v>0.64755799999999997</c:v>
                </c:pt>
                <c:pt idx="2820">
                  <c:v>0.647374</c:v>
                </c:pt>
                <c:pt idx="2821">
                  <c:v>0.64719000000000004</c:v>
                </c:pt>
                <c:pt idx="2822">
                  <c:v>0.64700599999999997</c:v>
                </c:pt>
                <c:pt idx="2823">
                  <c:v>0.64682200000000001</c:v>
                </c:pt>
                <c:pt idx="2824">
                  <c:v>0.64663800000000005</c:v>
                </c:pt>
                <c:pt idx="2825">
                  <c:v>0.646455</c:v>
                </c:pt>
                <c:pt idx="2826">
                  <c:v>0.64627100000000004</c:v>
                </c:pt>
                <c:pt idx="2827">
                  <c:v>0.646088</c:v>
                </c:pt>
                <c:pt idx="2828">
                  <c:v>0.64590599999999998</c:v>
                </c:pt>
                <c:pt idx="2829">
                  <c:v>0.64572300000000005</c:v>
                </c:pt>
                <c:pt idx="2830">
                  <c:v>0.64554</c:v>
                </c:pt>
                <c:pt idx="2831">
                  <c:v>0.64535799999999999</c:v>
                </c:pt>
                <c:pt idx="2832">
                  <c:v>0.64517599999999997</c:v>
                </c:pt>
                <c:pt idx="2833">
                  <c:v>0.64499399999999996</c:v>
                </c:pt>
                <c:pt idx="2834">
                  <c:v>0.64481200000000005</c:v>
                </c:pt>
                <c:pt idx="2835">
                  <c:v>0.64463099999999995</c:v>
                </c:pt>
                <c:pt idx="2836">
                  <c:v>0.64444999999999997</c:v>
                </c:pt>
                <c:pt idx="2837">
                  <c:v>0.64426899999999998</c:v>
                </c:pt>
                <c:pt idx="2838">
                  <c:v>0.64408799999999999</c:v>
                </c:pt>
                <c:pt idx="2839">
                  <c:v>0.64390700000000001</c:v>
                </c:pt>
                <c:pt idx="2840">
                  <c:v>0.64372700000000005</c:v>
                </c:pt>
                <c:pt idx="2841">
                  <c:v>0.64354699999999998</c:v>
                </c:pt>
                <c:pt idx="2842">
                  <c:v>0.64336700000000002</c:v>
                </c:pt>
                <c:pt idx="2843">
                  <c:v>0.64318699999999995</c:v>
                </c:pt>
                <c:pt idx="2844">
                  <c:v>0.64300800000000002</c:v>
                </c:pt>
                <c:pt idx="2845">
                  <c:v>0.64282799999999995</c:v>
                </c:pt>
                <c:pt idx="2846">
                  <c:v>0.64264900000000003</c:v>
                </c:pt>
                <c:pt idx="2847">
                  <c:v>0.64247100000000001</c:v>
                </c:pt>
                <c:pt idx="2848">
                  <c:v>0.64229199999999997</c:v>
                </c:pt>
                <c:pt idx="2849">
                  <c:v>0.64211399999999996</c:v>
                </c:pt>
                <c:pt idx="2850">
                  <c:v>0.64193599999999995</c:v>
                </c:pt>
                <c:pt idx="2851">
                  <c:v>0.64175800000000005</c:v>
                </c:pt>
                <c:pt idx="2852">
                  <c:v>0.64158000000000004</c:v>
                </c:pt>
                <c:pt idx="2853">
                  <c:v>0.64140299999999995</c:v>
                </c:pt>
                <c:pt idx="2854">
                  <c:v>0.64122599999999996</c:v>
                </c:pt>
                <c:pt idx="2855">
                  <c:v>0.64104899999999998</c:v>
                </c:pt>
                <c:pt idx="2856">
                  <c:v>0.640872</c:v>
                </c:pt>
                <c:pt idx="2857">
                  <c:v>0.64069600000000004</c:v>
                </c:pt>
                <c:pt idx="2858">
                  <c:v>0.64051999999999998</c:v>
                </c:pt>
                <c:pt idx="2859">
                  <c:v>0.64034400000000002</c:v>
                </c:pt>
                <c:pt idx="2860">
                  <c:v>0.64016799999999996</c:v>
                </c:pt>
                <c:pt idx="2861">
                  <c:v>0.63999300000000003</c:v>
                </c:pt>
                <c:pt idx="2862">
                  <c:v>0.639818</c:v>
                </c:pt>
                <c:pt idx="2863">
                  <c:v>0.63964299999999996</c:v>
                </c:pt>
                <c:pt idx="2864">
                  <c:v>0.63946899999999995</c:v>
                </c:pt>
                <c:pt idx="2865">
                  <c:v>0.63929499999999995</c:v>
                </c:pt>
                <c:pt idx="2866">
                  <c:v>0.63912100000000005</c:v>
                </c:pt>
                <c:pt idx="2867">
                  <c:v>0.63894700000000004</c:v>
                </c:pt>
                <c:pt idx="2868">
                  <c:v>0.63877399999999995</c:v>
                </c:pt>
                <c:pt idx="2869">
                  <c:v>0.63860099999999997</c:v>
                </c:pt>
                <c:pt idx="2870">
                  <c:v>0.638428</c:v>
                </c:pt>
                <c:pt idx="2871">
                  <c:v>0.63825500000000002</c:v>
                </c:pt>
                <c:pt idx="2872">
                  <c:v>0.63808299999999996</c:v>
                </c:pt>
                <c:pt idx="2873">
                  <c:v>0.63791100000000001</c:v>
                </c:pt>
                <c:pt idx="2874">
                  <c:v>0.63773999999999997</c:v>
                </c:pt>
                <c:pt idx="2875">
                  <c:v>0.63756800000000002</c:v>
                </c:pt>
                <c:pt idx="2876">
                  <c:v>0.63739699999999999</c:v>
                </c:pt>
                <c:pt idx="2877">
                  <c:v>0.63722699999999999</c:v>
                </c:pt>
                <c:pt idx="2878">
                  <c:v>0.63705599999999996</c:v>
                </c:pt>
                <c:pt idx="2879">
                  <c:v>0.63688599999999995</c:v>
                </c:pt>
                <c:pt idx="2880">
                  <c:v>0.63671699999999998</c:v>
                </c:pt>
                <c:pt idx="2881">
                  <c:v>0.63654699999999997</c:v>
                </c:pt>
                <c:pt idx="2882">
                  <c:v>0.636378</c:v>
                </c:pt>
                <c:pt idx="2883">
                  <c:v>0.63620900000000002</c:v>
                </c:pt>
                <c:pt idx="2884">
                  <c:v>0.63604099999999997</c:v>
                </c:pt>
                <c:pt idx="2885">
                  <c:v>0.63587300000000002</c:v>
                </c:pt>
                <c:pt idx="2886">
                  <c:v>0.63570499999999996</c:v>
                </c:pt>
                <c:pt idx="2887">
                  <c:v>0.63553800000000005</c:v>
                </c:pt>
                <c:pt idx="2888">
                  <c:v>0.63537100000000002</c:v>
                </c:pt>
                <c:pt idx="2889">
                  <c:v>0.63520399999999999</c:v>
                </c:pt>
                <c:pt idx="2890">
                  <c:v>0.63503799999999999</c:v>
                </c:pt>
                <c:pt idx="2891">
                  <c:v>0.63487199999999999</c:v>
                </c:pt>
                <c:pt idx="2892">
                  <c:v>0.63470599999999999</c:v>
                </c:pt>
                <c:pt idx="2893">
                  <c:v>0.63454100000000002</c:v>
                </c:pt>
                <c:pt idx="2894">
                  <c:v>0.63437600000000005</c:v>
                </c:pt>
                <c:pt idx="2895">
                  <c:v>0.63421099999999997</c:v>
                </c:pt>
                <c:pt idx="2896">
                  <c:v>0.63404700000000003</c:v>
                </c:pt>
                <c:pt idx="2897">
                  <c:v>0.63388299999999997</c:v>
                </c:pt>
                <c:pt idx="2898">
                  <c:v>0.63371999999999995</c:v>
                </c:pt>
                <c:pt idx="2899">
                  <c:v>0.63355700000000004</c:v>
                </c:pt>
                <c:pt idx="2900">
                  <c:v>0.63339400000000001</c:v>
                </c:pt>
                <c:pt idx="2901">
                  <c:v>0.63323200000000002</c:v>
                </c:pt>
                <c:pt idx="2902">
                  <c:v>0.63307000000000002</c:v>
                </c:pt>
                <c:pt idx="2903">
                  <c:v>0.63290800000000003</c:v>
                </c:pt>
                <c:pt idx="2904">
                  <c:v>0.63274699999999995</c:v>
                </c:pt>
                <c:pt idx="2905">
                  <c:v>0.63258700000000001</c:v>
                </c:pt>
                <c:pt idx="2906">
                  <c:v>0.63242600000000004</c:v>
                </c:pt>
                <c:pt idx="2907">
                  <c:v>0.63226700000000002</c:v>
                </c:pt>
                <c:pt idx="2908">
                  <c:v>0.63210699999999997</c:v>
                </c:pt>
                <c:pt idx="2909">
                  <c:v>0.63194799999999995</c:v>
                </c:pt>
                <c:pt idx="2910">
                  <c:v>0.63178900000000004</c:v>
                </c:pt>
                <c:pt idx="2911">
                  <c:v>0.63163100000000005</c:v>
                </c:pt>
                <c:pt idx="2912">
                  <c:v>0.63147299999999995</c:v>
                </c:pt>
                <c:pt idx="2913">
                  <c:v>0.63131599999999999</c:v>
                </c:pt>
                <c:pt idx="2914">
                  <c:v>0.63115900000000003</c:v>
                </c:pt>
                <c:pt idx="2915">
                  <c:v>0.63100199999999995</c:v>
                </c:pt>
                <c:pt idx="2916">
                  <c:v>0.63084600000000002</c:v>
                </c:pt>
                <c:pt idx="2917">
                  <c:v>0.630691</c:v>
                </c:pt>
                <c:pt idx="2918">
                  <c:v>0.63053599999999999</c:v>
                </c:pt>
                <c:pt idx="2919">
                  <c:v>0.63038099999999997</c:v>
                </c:pt>
                <c:pt idx="2920">
                  <c:v>0.63022699999999998</c:v>
                </c:pt>
                <c:pt idx="2921">
                  <c:v>0.63007299999999999</c:v>
                </c:pt>
                <c:pt idx="2922">
                  <c:v>0.62991900000000001</c:v>
                </c:pt>
                <c:pt idx="2923">
                  <c:v>0.62976699999999997</c:v>
                </c:pt>
                <c:pt idx="2924">
                  <c:v>0.62961400000000001</c:v>
                </c:pt>
                <c:pt idx="2925">
                  <c:v>0.62946199999999997</c:v>
                </c:pt>
                <c:pt idx="2926">
                  <c:v>0.62931099999999995</c:v>
                </c:pt>
                <c:pt idx="2927">
                  <c:v>0.62916000000000005</c:v>
                </c:pt>
                <c:pt idx="2928">
                  <c:v>0.62900900000000004</c:v>
                </c:pt>
                <c:pt idx="2929">
                  <c:v>0.62885899999999995</c:v>
                </c:pt>
                <c:pt idx="2930">
                  <c:v>0.62870899999999996</c:v>
                </c:pt>
                <c:pt idx="2931">
                  <c:v>0.62856000000000001</c:v>
                </c:pt>
                <c:pt idx="2932">
                  <c:v>0.62841199999999997</c:v>
                </c:pt>
                <c:pt idx="2933">
                  <c:v>0.62826400000000004</c:v>
                </c:pt>
                <c:pt idx="2934">
                  <c:v>0.62811600000000001</c:v>
                </c:pt>
                <c:pt idx="2935">
                  <c:v>0.627969</c:v>
                </c:pt>
                <c:pt idx="2936">
                  <c:v>0.62782300000000002</c:v>
                </c:pt>
                <c:pt idx="2937">
                  <c:v>0.62767600000000001</c:v>
                </c:pt>
                <c:pt idx="2938">
                  <c:v>0.62753099999999995</c:v>
                </c:pt>
                <c:pt idx="2939">
                  <c:v>0.627386</c:v>
                </c:pt>
                <c:pt idx="2940">
                  <c:v>0.62724100000000005</c:v>
                </c:pt>
                <c:pt idx="2941">
                  <c:v>0.62709700000000002</c:v>
                </c:pt>
                <c:pt idx="2942">
                  <c:v>0.62695400000000001</c:v>
                </c:pt>
                <c:pt idx="2943">
                  <c:v>0.62681100000000001</c:v>
                </c:pt>
                <c:pt idx="2944">
                  <c:v>0.62666900000000003</c:v>
                </c:pt>
                <c:pt idx="2945">
                  <c:v>0.62652699999999995</c:v>
                </c:pt>
                <c:pt idx="2946">
                  <c:v>0.62638499999999997</c:v>
                </c:pt>
                <c:pt idx="2947">
                  <c:v>0.62624500000000005</c:v>
                </c:pt>
                <c:pt idx="2948">
                  <c:v>0.62610399999999999</c:v>
                </c:pt>
                <c:pt idx="2949">
                  <c:v>0.62596499999999999</c:v>
                </c:pt>
                <c:pt idx="2950">
                  <c:v>0.62582599999999999</c:v>
                </c:pt>
                <c:pt idx="2951">
                  <c:v>0.62568699999999999</c:v>
                </c:pt>
                <c:pt idx="2952">
                  <c:v>0.62554900000000002</c:v>
                </c:pt>
                <c:pt idx="2953">
                  <c:v>0.62541199999999997</c:v>
                </c:pt>
                <c:pt idx="2954">
                  <c:v>0.62527500000000003</c:v>
                </c:pt>
                <c:pt idx="2955">
                  <c:v>0.62513799999999997</c:v>
                </c:pt>
                <c:pt idx="2956">
                  <c:v>0.62500299999999998</c:v>
                </c:pt>
                <c:pt idx="2957">
                  <c:v>0.62486699999999995</c:v>
                </c:pt>
                <c:pt idx="2958">
                  <c:v>0.62473299999999998</c:v>
                </c:pt>
                <c:pt idx="2959">
                  <c:v>0.62459900000000002</c:v>
                </c:pt>
                <c:pt idx="2960">
                  <c:v>0.62446500000000005</c:v>
                </c:pt>
                <c:pt idx="2961">
                  <c:v>0.624332</c:v>
                </c:pt>
                <c:pt idx="2962">
                  <c:v>0.62419999999999998</c:v>
                </c:pt>
                <c:pt idx="2963">
                  <c:v>0.62406799999999996</c:v>
                </c:pt>
                <c:pt idx="2964">
                  <c:v>0.62393699999999996</c:v>
                </c:pt>
                <c:pt idx="2965">
                  <c:v>0.623807</c:v>
                </c:pt>
                <c:pt idx="2966">
                  <c:v>0.62367700000000004</c:v>
                </c:pt>
                <c:pt idx="2967">
                  <c:v>0.62354699999999996</c:v>
                </c:pt>
                <c:pt idx="2968">
                  <c:v>0.62341899999999995</c:v>
                </c:pt>
                <c:pt idx="2969">
                  <c:v>0.62329100000000004</c:v>
                </c:pt>
                <c:pt idx="2970">
                  <c:v>0.62316300000000002</c:v>
                </c:pt>
                <c:pt idx="2971">
                  <c:v>0.62303600000000003</c:v>
                </c:pt>
                <c:pt idx="2972">
                  <c:v>0.62290999999999996</c:v>
                </c:pt>
                <c:pt idx="2973">
                  <c:v>0.622784</c:v>
                </c:pt>
                <c:pt idx="2974">
                  <c:v>0.62265899999999996</c:v>
                </c:pt>
                <c:pt idx="2975">
                  <c:v>0.62253400000000003</c:v>
                </c:pt>
                <c:pt idx="2976">
                  <c:v>0.62241000000000002</c:v>
                </c:pt>
                <c:pt idx="2977">
                  <c:v>0.62228700000000003</c:v>
                </c:pt>
                <c:pt idx="2978">
                  <c:v>0.62216400000000005</c:v>
                </c:pt>
                <c:pt idx="2979">
                  <c:v>0.62204199999999998</c:v>
                </c:pt>
                <c:pt idx="2980">
                  <c:v>0.62192099999999995</c:v>
                </c:pt>
                <c:pt idx="2981">
                  <c:v>0.62180000000000002</c:v>
                </c:pt>
                <c:pt idx="2982">
                  <c:v>0.62168000000000001</c:v>
                </c:pt>
                <c:pt idx="2983">
                  <c:v>0.62156</c:v>
                </c:pt>
                <c:pt idx="2984">
                  <c:v>0.62144100000000002</c:v>
                </c:pt>
                <c:pt idx="2985">
                  <c:v>0.62132299999999996</c:v>
                </c:pt>
                <c:pt idx="2986">
                  <c:v>0.62120500000000001</c:v>
                </c:pt>
                <c:pt idx="2987">
                  <c:v>0.62108799999999997</c:v>
                </c:pt>
                <c:pt idx="2988">
                  <c:v>0.62097199999999997</c:v>
                </c:pt>
                <c:pt idx="2989">
                  <c:v>0.62085599999999996</c:v>
                </c:pt>
                <c:pt idx="2990">
                  <c:v>0.62074099999999999</c:v>
                </c:pt>
                <c:pt idx="2991">
                  <c:v>0.62062600000000001</c:v>
                </c:pt>
                <c:pt idx="2992">
                  <c:v>0.62051199999999995</c:v>
                </c:pt>
                <c:pt idx="2993">
                  <c:v>0.62039900000000003</c:v>
                </c:pt>
                <c:pt idx="2994">
                  <c:v>0.620286</c:v>
                </c:pt>
                <c:pt idx="2995">
                  <c:v>0.620174</c:v>
                </c:pt>
                <c:pt idx="2996">
                  <c:v>0.620062</c:v>
                </c:pt>
                <c:pt idx="2997">
                  <c:v>0.61995199999999995</c:v>
                </c:pt>
                <c:pt idx="2998">
                  <c:v>0.61984099999999998</c:v>
                </c:pt>
                <c:pt idx="2999">
                  <c:v>0.61973199999999995</c:v>
                </c:pt>
                <c:pt idx="3000">
                  <c:v>0.61962300000000003</c:v>
                </c:pt>
                <c:pt idx="3001">
                  <c:v>0.61951500000000004</c:v>
                </c:pt>
                <c:pt idx="3002">
                  <c:v>0.61940700000000004</c:v>
                </c:pt>
                <c:pt idx="3003">
                  <c:v>0.61929999999999996</c:v>
                </c:pt>
                <c:pt idx="3004">
                  <c:v>0.61919299999999999</c:v>
                </c:pt>
                <c:pt idx="3005">
                  <c:v>0.61908799999999997</c:v>
                </c:pt>
                <c:pt idx="3006">
                  <c:v>0.61898200000000003</c:v>
                </c:pt>
                <c:pt idx="3007">
                  <c:v>0.61887800000000004</c:v>
                </c:pt>
                <c:pt idx="3008">
                  <c:v>0.61877400000000005</c:v>
                </c:pt>
                <c:pt idx="3009">
                  <c:v>0.61867000000000005</c:v>
                </c:pt>
                <c:pt idx="3010">
                  <c:v>0.61856800000000001</c:v>
                </c:pt>
                <c:pt idx="3011">
                  <c:v>0.61846599999999996</c:v>
                </c:pt>
                <c:pt idx="3012">
                  <c:v>0.61836400000000002</c:v>
                </c:pt>
                <c:pt idx="3013">
                  <c:v>0.61826300000000001</c:v>
                </c:pt>
                <c:pt idx="3014">
                  <c:v>0.61816300000000002</c:v>
                </c:pt>
                <c:pt idx="3015">
                  <c:v>0.61806399999999995</c:v>
                </c:pt>
                <c:pt idx="3016">
                  <c:v>0.61796499999999999</c:v>
                </c:pt>
                <c:pt idx="3017">
                  <c:v>0.61786600000000003</c:v>
                </c:pt>
                <c:pt idx="3018">
                  <c:v>0.61776799999999998</c:v>
                </c:pt>
                <c:pt idx="3019">
                  <c:v>0.61767099999999997</c:v>
                </c:pt>
                <c:pt idx="3020">
                  <c:v>0.61757499999999999</c:v>
                </c:pt>
                <c:pt idx="3021">
                  <c:v>0.617479</c:v>
                </c:pt>
                <c:pt idx="3022">
                  <c:v>0.61738300000000002</c:v>
                </c:pt>
                <c:pt idx="3023">
                  <c:v>0.61728899999999998</c:v>
                </c:pt>
                <c:pt idx="3024">
                  <c:v>0.61719500000000005</c:v>
                </c:pt>
                <c:pt idx="3025">
                  <c:v>0.61710100000000001</c:v>
                </c:pt>
                <c:pt idx="3026">
                  <c:v>0.617008</c:v>
                </c:pt>
                <c:pt idx="3027">
                  <c:v>0.61691600000000002</c:v>
                </c:pt>
                <c:pt idx="3028">
                  <c:v>0.61682400000000004</c:v>
                </c:pt>
                <c:pt idx="3029">
                  <c:v>0.61673299999999998</c:v>
                </c:pt>
                <c:pt idx="3030">
                  <c:v>0.61664200000000002</c:v>
                </c:pt>
                <c:pt idx="3031">
                  <c:v>0.61655199999999999</c:v>
                </c:pt>
                <c:pt idx="3032">
                  <c:v>0.61646299999999998</c:v>
                </c:pt>
                <c:pt idx="3033">
                  <c:v>0.61637399999999998</c:v>
                </c:pt>
                <c:pt idx="3034">
                  <c:v>0.616286</c:v>
                </c:pt>
                <c:pt idx="3035">
                  <c:v>0.61619800000000002</c:v>
                </c:pt>
                <c:pt idx="3036">
                  <c:v>0.61611099999999996</c:v>
                </c:pt>
                <c:pt idx="3037">
                  <c:v>0.61602400000000002</c:v>
                </c:pt>
                <c:pt idx="3038">
                  <c:v>0.61593799999999999</c:v>
                </c:pt>
                <c:pt idx="3039">
                  <c:v>0.61585299999999998</c:v>
                </c:pt>
                <c:pt idx="3040">
                  <c:v>0.61576799999999998</c:v>
                </c:pt>
                <c:pt idx="3041">
                  <c:v>0.61568400000000001</c:v>
                </c:pt>
                <c:pt idx="3042">
                  <c:v>0.61560000000000004</c:v>
                </c:pt>
                <c:pt idx="3043">
                  <c:v>0.61551699999999998</c:v>
                </c:pt>
                <c:pt idx="3044">
                  <c:v>0.61543400000000004</c:v>
                </c:pt>
                <c:pt idx="3045">
                  <c:v>0.61535200000000001</c:v>
                </c:pt>
                <c:pt idx="3046">
                  <c:v>0.61527100000000001</c:v>
                </c:pt>
                <c:pt idx="3047">
                  <c:v>0.61519000000000001</c:v>
                </c:pt>
                <c:pt idx="3048">
                  <c:v>0.61510900000000002</c:v>
                </c:pt>
                <c:pt idx="3049">
                  <c:v>0.61502900000000005</c:v>
                </c:pt>
                <c:pt idx="3050">
                  <c:v>0.61495</c:v>
                </c:pt>
                <c:pt idx="3051">
                  <c:v>0.61487099999999995</c:v>
                </c:pt>
                <c:pt idx="3052">
                  <c:v>0.61479300000000003</c:v>
                </c:pt>
                <c:pt idx="3053">
                  <c:v>0.61471500000000001</c:v>
                </c:pt>
                <c:pt idx="3054">
                  <c:v>0.61463699999999999</c:v>
                </c:pt>
                <c:pt idx="3055">
                  <c:v>0.61456100000000002</c:v>
                </c:pt>
                <c:pt idx="3056">
                  <c:v>0.61448400000000003</c:v>
                </c:pt>
                <c:pt idx="3057">
                  <c:v>0.61440899999999998</c:v>
                </c:pt>
                <c:pt idx="3058">
                  <c:v>0.61433300000000002</c:v>
                </c:pt>
                <c:pt idx="3059">
                  <c:v>0.614259</c:v>
                </c:pt>
                <c:pt idx="3060">
                  <c:v>0.61418399999999995</c:v>
                </c:pt>
                <c:pt idx="3061">
                  <c:v>0.61411000000000004</c:v>
                </c:pt>
                <c:pt idx="3062">
                  <c:v>0.61403700000000005</c:v>
                </c:pt>
                <c:pt idx="3063">
                  <c:v>0.61396399999999995</c:v>
                </c:pt>
                <c:pt idx="3064">
                  <c:v>0.61389199999999999</c:v>
                </c:pt>
                <c:pt idx="3065">
                  <c:v>0.61382000000000003</c:v>
                </c:pt>
                <c:pt idx="3066">
                  <c:v>0.61374899999999999</c:v>
                </c:pt>
                <c:pt idx="3067">
                  <c:v>0.61367799999999995</c:v>
                </c:pt>
                <c:pt idx="3068">
                  <c:v>0.61360700000000001</c:v>
                </c:pt>
                <c:pt idx="3069">
                  <c:v>0.613537</c:v>
                </c:pt>
                <c:pt idx="3070">
                  <c:v>0.61346800000000001</c:v>
                </c:pt>
                <c:pt idx="3071">
                  <c:v>0.61339900000000003</c:v>
                </c:pt>
                <c:pt idx="3072">
                  <c:v>0.61333000000000004</c:v>
                </c:pt>
                <c:pt idx="3073">
                  <c:v>0.61326199999999997</c:v>
                </c:pt>
                <c:pt idx="3074">
                  <c:v>0.61319400000000002</c:v>
                </c:pt>
                <c:pt idx="3075">
                  <c:v>0.61312699999999998</c:v>
                </c:pt>
                <c:pt idx="3076">
                  <c:v>0.61306000000000005</c:v>
                </c:pt>
                <c:pt idx="3077">
                  <c:v>0.61299300000000001</c:v>
                </c:pt>
                <c:pt idx="3078">
                  <c:v>0.612927</c:v>
                </c:pt>
                <c:pt idx="3079">
                  <c:v>0.61286200000000002</c:v>
                </c:pt>
                <c:pt idx="3080">
                  <c:v>0.61279700000000004</c:v>
                </c:pt>
                <c:pt idx="3081">
                  <c:v>0.61273200000000005</c:v>
                </c:pt>
                <c:pt idx="3082">
                  <c:v>0.61266799999999999</c:v>
                </c:pt>
                <c:pt idx="3083">
                  <c:v>0.61260400000000004</c:v>
                </c:pt>
                <c:pt idx="3084">
                  <c:v>0.61253999999999997</c:v>
                </c:pt>
                <c:pt idx="3085">
                  <c:v>0.61247700000000005</c:v>
                </c:pt>
                <c:pt idx="3086">
                  <c:v>0.61241400000000001</c:v>
                </c:pt>
                <c:pt idx="3087">
                  <c:v>0.61235200000000001</c:v>
                </c:pt>
                <c:pt idx="3088">
                  <c:v>0.61229</c:v>
                </c:pt>
                <c:pt idx="3089">
                  <c:v>0.61222799999999999</c:v>
                </c:pt>
                <c:pt idx="3090">
                  <c:v>0.61216700000000002</c:v>
                </c:pt>
                <c:pt idx="3091">
                  <c:v>0.61210600000000004</c:v>
                </c:pt>
                <c:pt idx="3092">
                  <c:v>0.61204599999999998</c:v>
                </c:pt>
                <c:pt idx="3093">
                  <c:v>0.61198600000000003</c:v>
                </c:pt>
                <c:pt idx="3094">
                  <c:v>0.61192599999999997</c:v>
                </c:pt>
                <c:pt idx="3095">
                  <c:v>0.61186700000000005</c:v>
                </c:pt>
                <c:pt idx="3096">
                  <c:v>0.61180800000000002</c:v>
                </c:pt>
                <c:pt idx="3097">
                  <c:v>0.61174899999999999</c:v>
                </c:pt>
                <c:pt idx="3098">
                  <c:v>0.61169099999999998</c:v>
                </c:pt>
                <c:pt idx="3099">
                  <c:v>0.61163299999999998</c:v>
                </c:pt>
                <c:pt idx="3100">
                  <c:v>0.61157600000000001</c:v>
                </c:pt>
                <c:pt idx="3101">
                  <c:v>0.61151800000000001</c:v>
                </c:pt>
                <c:pt idx="3102">
                  <c:v>0.61146199999999995</c:v>
                </c:pt>
                <c:pt idx="3103">
                  <c:v>0.61140499999999998</c:v>
                </c:pt>
                <c:pt idx="3104">
                  <c:v>0.61134900000000003</c:v>
                </c:pt>
                <c:pt idx="3105">
                  <c:v>0.61129299999999998</c:v>
                </c:pt>
                <c:pt idx="3106">
                  <c:v>0.61123700000000003</c:v>
                </c:pt>
                <c:pt idx="3107">
                  <c:v>0.611182</c:v>
                </c:pt>
                <c:pt idx="3108">
                  <c:v>0.61112699999999998</c:v>
                </c:pt>
                <c:pt idx="3109">
                  <c:v>0.61107199999999995</c:v>
                </c:pt>
                <c:pt idx="3110">
                  <c:v>0.61101799999999995</c:v>
                </c:pt>
                <c:pt idx="3111">
                  <c:v>0.61096399999999995</c:v>
                </c:pt>
                <c:pt idx="3112">
                  <c:v>0.61090999999999995</c:v>
                </c:pt>
                <c:pt idx="3113">
                  <c:v>0.61085699999999998</c:v>
                </c:pt>
                <c:pt idx="3114">
                  <c:v>0.61080400000000001</c:v>
                </c:pt>
                <c:pt idx="3115">
                  <c:v>0.61075100000000004</c:v>
                </c:pt>
                <c:pt idx="3116">
                  <c:v>0.61069899999999999</c:v>
                </c:pt>
                <c:pt idx="3117">
                  <c:v>0.61064600000000002</c:v>
                </c:pt>
                <c:pt idx="3118">
                  <c:v>0.61059399999999997</c:v>
                </c:pt>
                <c:pt idx="3119">
                  <c:v>0.61054299999999995</c:v>
                </c:pt>
                <c:pt idx="3120">
                  <c:v>0.61049100000000001</c:v>
                </c:pt>
                <c:pt idx="3121">
                  <c:v>0.61043999999999998</c:v>
                </c:pt>
                <c:pt idx="3122">
                  <c:v>0.61038899999999996</c:v>
                </c:pt>
                <c:pt idx="3123">
                  <c:v>0.61033899999999996</c:v>
                </c:pt>
                <c:pt idx="3124">
                  <c:v>0.61028800000000005</c:v>
                </c:pt>
                <c:pt idx="3125">
                  <c:v>0.61023799999999995</c:v>
                </c:pt>
                <c:pt idx="3126">
                  <c:v>0.61018799999999995</c:v>
                </c:pt>
                <c:pt idx="3127">
                  <c:v>0.61013899999999999</c:v>
                </c:pt>
                <c:pt idx="3128">
                  <c:v>0.61008899999999999</c:v>
                </c:pt>
                <c:pt idx="3129">
                  <c:v>0.61004000000000003</c:v>
                </c:pt>
                <c:pt idx="3130">
                  <c:v>0.60999199999999998</c:v>
                </c:pt>
                <c:pt idx="3131">
                  <c:v>0.60994300000000001</c:v>
                </c:pt>
                <c:pt idx="3132">
                  <c:v>0.60989499999999996</c:v>
                </c:pt>
                <c:pt idx="3133">
                  <c:v>0.609846</c:v>
                </c:pt>
                <c:pt idx="3134">
                  <c:v>0.60979899999999998</c:v>
                </c:pt>
                <c:pt idx="3135">
                  <c:v>0.60975100000000004</c:v>
                </c:pt>
                <c:pt idx="3136">
                  <c:v>0.60970400000000002</c:v>
                </c:pt>
                <c:pt idx="3137">
                  <c:v>0.60965599999999998</c:v>
                </c:pt>
                <c:pt idx="3138">
                  <c:v>0.60960899999999996</c:v>
                </c:pt>
                <c:pt idx="3139">
                  <c:v>0.60956299999999997</c:v>
                </c:pt>
                <c:pt idx="3140">
                  <c:v>0.60951599999999995</c:v>
                </c:pt>
                <c:pt idx="3141">
                  <c:v>0.60946999999999996</c:v>
                </c:pt>
                <c:pt idx="3142">
                  <c:v>0.60942399999999997</c:v>
                </c:pt>
                <c:pt idx="3143">
                  <c:v>0.60937799999999998</c:v>
                </c:pt>
                <c:pt idx="3144">
                  <c:v>0.60933199999999998</c:v>
                </c:pt>
                <c:pt idx="3145">
                  <c:v>0.60928599999999999</c:v>
                </c:pt>
                <c:pt idx="3146">
                  <c:v>0.60924100000000003</c:v>
                </c:pt>
                <c:pt idx="3147">
                  <c:v>0.60919599999999996</c:v>
                </c:pt>
                <c:pt idx="3148">
                  <c:v>0.609151</c:v>
                </c:pt>
                <c:pt idx="3149">
                  <c:v>0.60910600000000004</c:v>
                </c:pt>
                <c:pt idx="3150">
                  <c:v>0.60906199999999999</c:v>
                </c:pt>
                <c:pt idx="3151">
                  <c:v>0.60901700000000003</c:v>
                </c:pt>
                <c:pt idx="3152">
                  <c:v>0.60897299999999999</c:v>
                </c:pt>
                <c:pt idx="3153">
                  <c:v>0.60892900000000005</c:v>
                </c:pt>
                <c:pt idx="3154">
                  <c:v>0.60888600000000004</c:v>
                </c:pt>
                <c:pt idx="3155">
                  <c:v>0.60884199999999999</c:v>
                </c:pt>
                <c:pt idx="3156">
                  <c:v>0.60879799999999995</c:v>
                </c:pt>
                <c:pt idx="3157">
                  <c:v>0.60875500000000005</c:v>
                </c:pt>
                <c:pt idx="3158">
                  <c:v>0.60871200000000003</c:v>
                </c:pt>
                <c:pt idx="3159">
                  <c:v>0.60866900000000002</c:v>
                </c:pt>
                <c:pt idx="3160">
                  <c:v>0.608626</c:v>
                </c:pt>
                <c:pt idx="3161">
                  <c:v>0.60858400000000001</c:v>
                </c:pt>
                <c:pt idx="3162">
                  <c:v>0.608541</c:v>
                </c:pt>
                <c:pt idx="3163">
                  <c:v>0.60849900000000001</c:v>
                </c:pt>
                <c:pt idx="3164">
                  <c:v>0.60845700000000003</c:v>
                </c:pt>
                <c:pt idx="3165">
                  <c:v>0.60841500000000004</c:v>
                </c:pt>
                <c:pt idx="3166">
                  <c:v>0.60837300000000005</c:v>
                </c:pt>
                <c:pt idx="3167">
                  <c:v>0.60833199999999998</c:v>
                </c:pt>
                <c:pt idx="3168">
                  <c:v>0.60829</c:v>
                </c:pt>
                <c:pt idx="3169">
                  <c:v>0.60824900000000004</c:v>
                </c:pt>
                <c:pt idx="3170">
                  <c:v>0.60820799999999997</c:v>
                </c:pt>
                <c:pt idx="3171">
                  <c:v>0.60816599999999998</c:v>
                </c:pt>
                <c:pt idx="3172">
                  <c:v>0.60812600000000006</c:v>
                </c:pt>
                <c:pt idx="3173">
                  <c:v>0.60808499999999999</c:v>
                </c:pt>
                <c:pt idx="3174">
                  <c:v>0.60804400000000003</c:v>
                </c:pt>
                <c:pt idx="3175">
                  <c:v>0.60800399999999999</c:v>
                </c:pt>
                <c:pt idx="3176">
                  <c:v>0.60796300000000003</c:v>
                </c:pt>
                <c:pt idx="3177">
                  <c:v>0.60792299999999999</c:v>
                </c:pt>
                <c:pt idx="3178">
                  <c:v>0.60788299999999995</c:v>
                </c:pt>
                <c:pt idx="3179">
                  <c:v>0.60784300000000002</c:v>
                </c:pt>
                <c:pt idx="3180">
                  <c:v>0.60780299999999998</c:v>
                </c:pt>
                <c:pt idx="3181">
                  <c:v>0.60776300000000005</c:v>
                </c:pt>
                <c:pt idx="3182">
                  <c:v>0.60772400000000004</c:v>
                </c:pt>
                <c:pt idx="3183">
                  <c:v>0.607684</c:v>
                </c:pt>
                <c:pt idx="3184">
                  <c:v>0.60764499999999999</c:v>
                </c:pt>
                <c:pt idx="3185">
                  <c:v>0.60760599999999998</c:v>
                </c:pt>
                <c:pt idx="3186">
                  <c:v>0.60756699999999997</c:v>
                </c:pt>
                <c:pt idx="3187">
                  <c:v>0.60752799999999996</c:v>
                </c:pt>
                <c:pt idx="3188">
                  <c:v>0.60748899999999995</c:v>
                </c:pt>
                <c:pt idx="3189">
                  <c:v>0.60745000000000005</c:v>
                </c:pt>
                <c:pt idx="3190">
                  <c:v>0.60741100000000003</c:v>
                </c:pt>
                <c:pt idx="3191">
                  <c:v>0.60737300000000005</c:v>
                </c:pt>
                <c:pt idx="3192">
                  <c:v>0.60733400000000004</c:v>
                </c:pt>
                <c:pt idx="3193">
                  <c:v>0.60729599999999995</c:v>
                </c:pt>
                <c:pt idx="3194">
                  <c:v>0.60725799999999996</c:v>
                </c:pt>
                <c:pt idx="3195">
                  <c:v>0.60721899999999995</c:v>
                </c:pt>
                <c:pt idx="3196">
                  <c:v>0.60718099999999997</c:v>
                </c:pt>
                <c:pt idx="3197">
                  <c:v>0.60714400000000002</c:v>
                </c:pt>
                <c:pt idx="3198">
                  <c:v>0.60710600000000003</c:v>
                </c:pt>
                <c:pt idx="3199">
                  <c:v>0.60706800000000005</c:v>
                </c:pt>
                <c:pt idx="3200">
                  <c:v>0.60702999999999996</c:v>
                </c:pt>
                <c:pt idx="3201">
                  <c:v>0.606993</c:v>
                </c:pt>
                <c:pt idx="3202">
                  <c:v>0.60713399999999995</c:v>
                </c:pt>
                <c:pt idx="3203">
                  <c:v>0.60727500000000001</c:v>
                </c:pt>
                <c:pt idx="3204">
                  <c:v>0.60741599999999996</c:v>
                </c:pt>
                <c:pt idx="3205">
                  <c:v>0.60755599999999998</c:v>
                </c:pt>
                <c:pt idx="3206">
                  <c:v>0.60769700000000004</c:v>
                </c:pt>
                <c:pt idx="3207">
                  <c:v>0.60783799999999999</c:v>
                </c:pt>
                <c:pt idx="3208">
                  <c:v>0.60797900000000005</c:v>
                </c:pt>
                <c:pt idx="3209">
                  <c:v>0.60811999999999999</c:v>
                </c:pt>
                <c:pt idx="3210">
                  <c:v>0.60826100000000005</c:v>
                </c:pt>
                <c:pt idx="3211">
                  <c:v>0.608402</c:v>
                </c:pt>
                <c:pt idx="3212">
                  <c:v>0.60854299999999995</c:v>
                </c:pt>
                <c:pt idx="3213">
                  <c:v>0.608684</c:v>
                </c:pt>
                <c:pt idx="3214">
                  <c:v>0.60882499999999995</c:v>
                </c:pt>
                <c:pt idx="3215">
                  <c:v>0.60896600000000001</c:v>
                </c:pt>
                <c:pt idx="3216">
                  <c:v>0.60910699999999995</c:v>
                </c:pt>
                <c:pt idx="3217">
                  <c:v>0.60924800000000001</c:v>
                </c:pt>
                <c:pt idx="3218">
                  <c:v>0.60938899999999996</c:v>
                </c:pt>
                <c:pt idx="3219">
                  <c:v>0.60953000000000002</c:v>
                </c:pt>
                <c:pt idx="3220">
                  <c:v>0.60967099999999996</c:v>
                </c:pt>
                <c:pt idx="3221">
                  <c:v>0.60981200000000002</c:v>
                </c:pt>
                <c:pt idx="3222">
                  <c:v>0.60995299999999997</c:v>
                </c:pt>
                <c:pt idx="3223">
                  <c:v>0.61009400000000003</c:v>
                </c:pt>
                <c:pt idx="3224">
                  <c:v>0.61023499999999997</c:v>
                </c:pt>
                <c:pt idx="3225">
                  <c:v>0.61037600000000003</c:v>
                </c:pt>
                <c:pt idx="3226">
                  <c:v>0.61051699999999998</c:v>
                </c:pt>
                <c:pt idx="3227">
                  <c:v>0.61065800000000003</c:v>
                </c:pt>
                <c:pt idx="3228">
                  <c:v>0.61079899999999998</c:v>
                </c:pt>
                <c:pt idx="3229">
                  <c:v>0.61094000000000004</c:v>
                </c:pt>
                <c:pt idx="3230">
                  <c:v>0.61108099999999999</c:v>
                </c:pt>
                <c:pt idx="3231">
                  <c:v>0.61122200000000004</c:v>
                </c:pt>
                <c:pt idx="3232">
                  <c:v>0.61136299999999999</c:v>
                </c:pt>
                <c:pt idx="3233">
                  <c:v>0.61150400000000005</c:v>
                </c:pt>
                <c:pt idx="3234">
                  <c:v>0.61164499999999999</c:v>
                </c:pt>
                <c:pt idx="3235">
                  <c:v>0.61178500000000002</c:v>
                </c:pt>
                <c:pt idx="3236">
                  <c:v>0.61192599999999997</c:v>
                </c:pt>
                <c:pt idx="3237">
                  <c:v>0.61206700000000003</c:v>
                </c:pt>
                <c:pt idx="3238">
                  <c:v>0.61220799999999997</c:v>
                </c:pt>
                <c:pt idx="3239">
                  <c:v>0.61234900000000003</c:v>
                </c:pt>
                <c:pt idx="3240">
                  <c:v>0.61248999999999998</c:v>
                </c:pt>
                <c:pt idx="3241">
                  <c:v>0.61263000000000001</c:v>
                </c:pt>
                <c:pt idx="3242">
                  <c:v>0.61277099999999995</c:v>
                </c:pt>
                <c:pt idx="3243">
                  <c:v>0.61291200000000001</c:v>
                </c:pt>
                <c:pt idx="3244">
                  <c:v>0.61305299999999996</c:v>
                </c:pt>
                <c:pt idx="3245">
                  <c:v>0.61319299999999999</c:v>
                </c:pt>
                <c:pt idx="3246">
                  <c:v>0.61333400000000005</c:v>
                </c:pt>
                <c:pt idx="3247">
                  <c:v>0.61347499999999999</c:v>
                </c:pt>
                <c:pt idx="3248">
                  <c:v>0.61361500000000002</c:v>
                </c:pt>
                <c:pt idx="3249">
                  <c:v>0.61375599999999997</c:v>
                </c:pt>
                <c:pt idx="3250">
                  <c:v>0.61389700000000003</c:v>
                </c:pt>
                <c:pt idx="3251">
                  <c:v>0.61403700000000005</c:v>
                </c:pt>
                <c:pt idx="3252">
                  <c:v>0.614178</c:v>
                </c:pt>
                <c:pt idx="3253">
                  <c:v>0.61431800000000003</c:v>
                </c:pt>
                <c:pt idx="3254">
                  <c:v>0.61445899999999998</c:v>
                </c:pt>
                <c:pt idx="3255">
                  <c:v>0.61459900000000001</c:v>
                </c:pt>
                <c:pt idx="3256">
                  <c:v>0.61473999999999995</c:v>
                </c:pt>
                <c:pt idx="3257">
                  <c:v>0.61487999999999998</c:v>
                </c:pt>
                <c:pt idx="3258">
                  <c:v>0.61502000000000001</c:v>
                </c:pt>
                <c:pt idx="3259">
                  <c:v>0.61516099999999996</c:v>
                </c:pt>
                <c:pt idx="3260">
                  <c:v>0.61530099999999999</c:v>
                </c:pt>
                <c:pt idx="3261">
                  <c:v>0.61544100000000002</c:v>
                </c:pt>
                <c:pt idx="3262">
                  <c:v>0.61558199999999996</c:v>
                </c:pt>
                <c:pt idx="3263">
                  <c:v>0.61572199999999999</c:v>
                </c:pt>
                <c:pt idx="3264">
                  <c:v>0.61586200000000002</c:v>
                </c:pt>
                <c:pt idx="3265">
                  <c:v>0.61600200000000005</c:v>
                </c:pt>
                <c:pt idx="3266">
                  <c:v>0.616143</c:v>
                </c:pt>
                <c:pt idx="3267">
                  <c:v>0.61628300000000003</c:v>
                </c:pt>
                <c:pt idx="3268">
                  <c:v>0.61642300000000005</c:v>
                </c:pt>
                <c:pt idx="3269">
                  <c:v>0.61656299999999997</c:v>
                </c:pt>
                <c:pt idx="3270">
                  <c:v>0.616703</c:v>
                </c:pt>
                <c:pt idx="3271">
                  <c:v>0.61684300000000003</c:v>
                </c:pt>
                <c:pt idx="3272">
                  <c:v>0.61698299999999995</c:v>
                </c:pt>
                <c:pt idx="3273">
                  <c:v>0.61712299999999998</c:v>
                </c:pt>
                <c:pt idx="3274">
                  <c:v>0.61726300000000001</c:v>
                </c:pt>
                <c:pt idx="3275">
                  <c:v>0.61740300000000004</c:v>
                </c:pt>
                <c:pt idx="3276">
                  <c:v>0.61754200000000004</c:v>
                </c:pt>
                <c:pt idx="3277">
                  <c:v>0.61768199999999995</c:v>
                </c:pt>
                <c:pt idx="3278">
                  <c:v>0.61782199999999998</c:v>
                </c:pt>
                <c:pt idx="3279">
                  <c:v>0.61796200000000001</c:v>
                </c:pt>
                <c:pt idx="3280">
                  <c:v>0.61810100000000001</c:v>
                </c:pt>
                <c:pt idx="3281">
                  <c:v>0.61824100000000004</c:v>
                </c:pt>
                <c:pt idx="3282">
                  <c:v>0.61838099999999996</c:v>
                </c:pt>
                <c:pt idx="3283">
                  <c:v>0.61851999999999996</c:v>
                </c:pt>
                <c:pt idx="3284">
                  <c:v>0.61865999999999999</c:v>
                </c:pt>
                <c:pt idx="3285">
                  <c:v>0.61879899999999999</c:v>
                </c:pt>
                <c:pt idx="3286">
                  <c:v>0.61893900000000002</c:v>
                </c:pt>
                <c:pt idx="3287">
                  <c:v>0.61907800000000002</c:v>
                </c:pt>
                <c:pt idx="3288">
                  <c:v>0.61921800000000005</c:v>
                </c:pt>
                <c:pt idx="3289">
                  <c:v>0.61935700000000005</c:v>
                </c:pt>
                <c:pt idx="3290">
                  <c:v>0.61949600000000005</c:v>
                </c:pt>
                <c:pt idx="3291">
                  <c:v>0.61963599999999996</c:v>
                </c:pt>
                <c:pt idx="3292">
                  <c:v>0.61977499999999996</c:v>
                </c:pt>
                <c:pt idx="3293">
                  <c:v>0.61991399999999997</c:v>
                </c:pt>
                <c:pt idx="3294">
                  <c:v>0.62005299999999997</c:v>
                </c:pt>
                <c:pt idx="3295">
                  <c:v>0.62019199999999997</c:v>
                </c:pt>
                <c:pt idx="3296">
                  <c:v>0.62033099999999997</c:v>
                </c:pt>
                <c:pt idx="3297">
                  <c:v>0.62046999999999997</c:v>
                </c:pt>
                <c:pt idx="3298">
                  <c:v>0.62060899999999997</c:v>
                </c:pt>
                <c:pt idx="3299">
                  <c:v>0.62074799999999997</c:v>
                </c:pt>
                <c:pt idx="3300">
                  <c:v>0.62088699999999997</c:v>
                </c:pt>
                <c:pt idx="3301">
                  <c:v>0.62102599999999997</c:v>
                </c:pt>
                <c:pt idx="3302">
                  <c:v>0.62116499999999997</c:v>
                </c:pt>
                <c:pt idx="3303">
                  <c:v>0.62130399999999997</c:v>
                </c:pt>
                <c:pt idx="3304">
                  <c:v>0.62144200000000005</c:v>
                </c:pt>
                <c:pt idx="3305">
                  <c:v>0.62158100000000005</c:v>
                </c:pt>
                <c:pt idx="3306">
                  <c:v>0.62172000000000005</c:v>
                </c:pt>
                <c:pt idx="3307">
                  <c:v>0.62185800000000002</c:v>
                </c:pt>
                <c:pt idx="3308">
                  <c:v>0.62199700000000002</c:v>
                </c:pt>
                <c:pt idx="3309">
                  <c:v>0.62213499999999999</c:v>
                </c:pt>
                <c:pt idx="3310">
                  <c:v>0.62227399999999999</c:v>
                </c:pt>
                <c:pt idx="3311">
                  <c:v>0.62241199999999997</c:v>
                </c:pt>
                <c:pt idx="3312">
                  <c:v>0.62255099999999997</c:v>
                </c:pt>
                <c:pt idx="3313">
                  <c:v>0.62268900000000005</c:v>
                </c:pt>
                <c:pt idx="3314">
                  <c:v>0.62282700000000002</c:v>
                </c:pt>
                <c:pt idx="3315">
                  <c:v>0.62296600000000002</c:v>
                </c:pt>
                <c:pt idx="3316">
                  <c:v>0.62310399999999999</c:v>
                </c:pt>
                <c:pt idx="3317">
                  <c:v>0.62324199999999996</c:v>
                </c:pt>
                <c:pt idx="3318">
                  <c:v>0.62338000000000005</c:v>
                </c:pt>
                <c:pt idx="3319">
                  <c:v>0.62351800000000002</c:v>
                </c:pt>
                <c:pt idx="3320">
                  <c:v>0.62365599999999999</c:v>
                </c:pt>
                <c:pt idx="3321">
                  <c:v>0.62379399999999996</c:v>
                </c:pt>
                <c:pt idx="3322">
                  <c:v>0.62393200000000004</c:v>
                </c:pt>
                <c:pt idx="3323">
                  <c:v>0.62407000000000001</c:v>
                </c:pt>
                <c:pt idx="3324">
                  <c:v>0.62420799999999999</c:v>
                </c:pt>
                <c:pt idx="3325">
                  <c:v>0.62434500000000004</c:v>
                </c:pt>
                <c:pt idx="3326">
                  <c:v>0.62448300000000001</c:v>
                </c:pt>
                <c:pt idx="3327">
                  <c:v>0.62462099999999998</c:v>
                </c:pt>
                <c:pt idx="3328">
                  <c:v>0.62475800000000004</c:v>
                </c:pt>
                <c:pt idx="3329">
                  <c:v>0.62489600000000001</c:v>
                </c:pt>
                <c:pt idx="3330">
                  <c:v>0.62503399999999998</c:v>
                </c:pt>
                <c:pt idx="3331">
                  <c:v>0.62517100000000003</c:v>
                </c:pt>
                <c:pt idx="3332">
                  <c:v>0.62530799999999997</c:v>
                </c:pt>
                <c:pt idx="3333">
                  <c:v>0.62544599999999995</c:v>
                </c:pt>
                <c:pt idx="3334">
                  <c:v>0.625583</c:v>
                </c:pt>
                <c:pt idx="3335">
                  <c:v>0.62572000000000005</c:v>
                </c:pt>
                <c:pt idx="3336">
                  <c:v>0.62585800000000003</c:v>
                </c:pt>
                <c:pt idx="3337">
                  <c:v>0.62599499999999997</c:v>
                </c:pt>
                <c:pt idx="3338">
                  <c:v>0.62613200000000002</c:v>
                </c:pt>
                <c:pt idx="3339">
                  <c:v>0.62626899999999996</c:v>
                </c:pt>
                <c:pt idx="3340">
                  <c:v>0.62640600000000002</c:v>
                </c:pt>
                <c:pt idx="3341">
                  <c:v>0.62654299999999996</c:v>
                </c:pt>
                <c:pt idx="3342">
                  <c:v>0.62668000000000001</c:v>
                </c:pt>
                <c:pt idx="3343">
                  <c:v>0.62681699999999996</c:v>
                </c:pt>
                <c:pt idx="3344">
                  <c:v>0.62695400000000001</c:v>
                </c:pt>
                <c:pt idx="3345">
                  <c:v>0.62709099999999995</c:v>
                </c:pt>
                <c:pt idx="3346">
                  <c:v>0.62722699999999998</c:v>
                </c:pt>
                <c:pt idx="3347">
                  <c:v>0.62736400000000003</c:v>
                </c:pt>
                <c:pt idx="3348">
                  <c:v>0.62750099999999998</c:v>
                </c:pt>
                <c:pt idx="3349">
                  <c:v>0.627637</c:v>
                </c:pt>
                <c:pt idx="3350">
                  <c:v>0.62777400000000005</c:v>
                </c:pt>
                <c:pt idx="3351">
                  <c:v>0.62790999999999997</c:v>
                </c:pt>
                <c:pt idx="3352">
                  <c:v>0.62804700000000002</c:v>
                </c:pt>
                <c:pt idx="3353">
                  <c:v>0.62818300000000005</c:v>
                </c:pt>
                <c:pt idx="3354">
                  <c:v>0.62831899999999996</c:v>
                </c:pt>
                <c:pt idx="3355">
                  <c:v>0.62845600000000001</c:v>
                </c:pt>
                <c:pt idx="3356">
                  <c:v>0.62859200000000004</c:v>
                </c:pt>
                <c:pt idx="3357">
                  <c:v>0.62872799999999995</c:v>
                </c:pt>
                <c:pt idx="3358">
                  <c:v>0.62886399999999998</c:v>
                </c:pt>
                <c:pt idx="3359">
                  <c:v>0.629</c:v>
                </c:pt>
                <c:pt idx="3360">
                  <c:v>0.62913600000000003</c:v>
                </c:pt>
                <c:pt idx="3361">
                  <c:v>0.62927200000000005</c:v>
                </c:pt>
                <c:pt idx="3362">
                  <c:v>0.62940799999999997</c:v>
                </c:pt>
                <c:pt idx="3363">
                  <c:v>0.62954399999999999</c:v>
                </c:pt>
                <c:pt idx="3364">
                  <c:v>0.62968000000000002</c:v>
                </c:pt>
                <c:pt idx="3365">
                  <c:v>0.62981600000000004</c:v>
                </c:pt>
                <c:pt idx="3366">
                  <c:v>0.62995199999999996</c:v>
                </c:pt>
                <c:pt idx="3367">
                  <c:v>0.63008699999999995</c:v>
                </c:pt>
                <c:pt idx="3368">
                  <c:v>0.63022299999999998</c:v>
                </c:pt>
                <c:pt idx="3369">
                  <c:v>0.63035799999999997</c:v>
                </c:pt>
                <c:pt idx="3370">
                  <c:v>0.630494</c:v>
                </c:pt>
                <c:pt idx="3371">
                  <c:v>0.630629</c:v>
                </c:pt>
                <c:pt idx="3372">
                  <c:v>0.63076500000000002</c:v>
                </c:pt>
                <c:pt idx="3373">
                  <c:v>0.63090000000000002</c:v>
                </c:pt>
                <c:pt idx="3374">
                  <c:v>0.63103500000000001</c:v>
                </c:pt>
                <c:pt idx="3375">
                  <c:v>0.63117100000000004</c:v>
                </c:pt>
                <c:pt idx="3376">
                  <c:v>0.63130600000000003</c:v>
                </c:pt>
                <c:pt idx="3377">
                  <c:v>0.63144100000000003</c:v>
                </c:pt>
                <c:pt idx="3378">
                  <c:v>0.63157600000000003</c:v>
                </c:pt>
                <c:pt idx="3379">
                  <c:v>0.63171100000000002</c:v>
                </c:pt>
                <c:pt idx="3380">
                  <c:v>0.63184600000000002</c:v>
                </c:pt>
                <c:pt idx="3381">
                  <c:v>0.63198100000000001</c:v>
                </c:pt>
                <c:pt idx="3382">
                  <c:v>0.63211600000000001</c:v>
                </c:pt>
                <c:pt idx="3383">
                  <c:v>0.63225100000000001</c:v>
                </c:pt>
                <c:pt idx="3384">
                  <c:v>0.63238499999999997</c:v>
                </c:pt>
                <c:pt idx="3385">
                  <c:v>0.63251999999999997</c:v>
                </c:pt>
                <c:pt idx="3386">
                  <c:v>0.63265499999999997</c:v>
                </c:pt>
                <c:pt idx="3387">
                  <c:v>0.63278900000000005</c:v>
                </c:pt>
                <c:pt idx="3388">
                  <c:v>0.63292400000000004</c:v>
                </c:pt>
                <c:pt idx="3389">
                  <c:v>0.63305800000000001</c:v>
                </c:pt>
                <c:pt idx="3390">
                  <c:v>0.63319300000000001</c:v>
                </c:pt>
                <c:pt idx="3391">
                  <c:v>0.63332699999999997</c:v>
                </c:pt>
                <c:pt idx="3392">
                  <c:v>0.63346100000000005</c:v>
                </c:pt>
                <c:pt idx="3393">
                  <c:v>0.63359600000000005</c:v>
                </c:pt>
                <c:pt idx="3394">
                  <c:v>0.63373000000000002</c:v>
                </c:pt>
                <c:pt idx="3395">
                  <c:v>0.63386399999999998</c:v>
                </c:pt>
                <c:pt idx="3396">
                  <c:v>0.63399799999999995</c:v>
                </c:pt>
                <c:pt idx="3397">
                  <c:v>0.63413200000000003</c:v>
                </c:pt>
                <c:pt idx="3398">
                  <c:v>0.634266</c:v>
                </c:pt>
                <c:pt idx="3399">
                  <c:v>0.63439999999999996</c:v>
                </c:pt>
                <c:pt idx="3400">
                  <c:v>0.63453400000000004</c:v>
                </c:pt>
                <c:pt idx="3401">
                  <c:v>0.63466800000000001</c:v>
                </c:pt>
                <c:pt idx="3402">
                  <c:v>0.63480199999999998</c:v>
                </c:pt>
                <c:pt idx="3403">
                  <c:v>0.63493599999999994</c:v>
                </c:pt>
                <c:pt idx="3404">
                  <c:v>0.63506899999999999</c:v>
                </c:pt>
                <c:pt idx="3405">
                  <c:v>0.63520299999999996</c:v>
                </c:pt>
                <c:pt idx="3406">
                  <c:v>0.63533600000000001</c:v>
                </c:pt>
                <c:pt idx="3407">
                  <c:v>0.63546999999999998</c:v>
                </c:pt>
                <c:pt idx="3408">
                  <c:v>0.63560300000000003</c:v>
                </c:pt>
                <c:pt idx="3409">
                  <c:v>0.635737</c:v>
                </c:pt>
                <c:pt idx="3410">
                  <c:v>0.63587000000000005</c:v>
                </c:pt>
                <c:pt idx="3411">
                  <c:v>0.63600299999999999</c:v>
                </c:pt>
                <c:pt idx="3412">
                  <c:v>0.63613699999999995</c:v>
                </c:pt>
                <c:pt idx="3413">
                  <c:v>0.63627</c:v>
                </c:pt>
                <c:pt idx="3414">
                  <c:v>0.63640300000000005</c:v>
                </c:pt>
                <c:pt idx="3415">
                  <c:v>0.63653599999999999</c:v>
                </c:pt>
                <c:pt idx="3416">
                  <c:v>0.63666900000000004</c:v>
                </c:pt>
                <c:pt idx="3417">
                  <c:v>0.63680199999999998</c:v>
                </c:pt>
                <c:pt idx="3418">
                  <c:v>0.63693500000000003</c:v>
                </c:pt>
                <c:pt idx="3419">
                  <c:v>0.63706799999999997</c:v>
                </c:pt>
                <c:pt idx="3420">
                  <c:v>0.63720100000000002</c:v>
                </c:pt>
                <c:pt idx="3421">
                  <c:v>0.63733300000000004</c:v>
                </c:pt>
                <c:pt idx="3422">
                  <c:v>0.63746599999999998</c:v>
                </c:pt>
                <c:pt idx="3423">
                  <c:v>0.63759900000000003</c:v>
                </c:pt>
                <c:pt idx="3424">
                  <c:v>0.63773100000000005</c:v>
                </c:pt>
                <c:pt idx="3425">
                  <c:v>0.63786399999999999</c:v>
                </c:pt>
                <c:pt idx="3426">
                  <c:v>0.63799600000000001</c:v>
                </c:pt>
                <c:pt idx="3427">
                  <c:v>0.63812899999999995</c:v>
                </c:pt>
                <c:pt idx="3428">
                  <c:v>0.63826099999999997</c:v>
                </c:pt>
                <c:pt idx="3429">
                  <c:v>0.63839400000000002</c:v>
                </c:pt>
                <c:pt idx="3430">
                  <c:v>0.63852600000000004</c:v>
                </c:pt>
                <c:pt idx="3431">
                  <c:v>0.63865799999999995</c:v>
                </c:pt>
                <c:pt idx="3432">
                  <c:v>0.63878999999999997</c:v>
                </c:pt>
                <c:pt idx="3433">
                  <c:v>0.63892199999999999</c:v>
                </c:pt>
                <c:pt idx="3434">
                  <c:v>0.63905400000000001</c:v>
                </c:pt>
                <c:pt idx="3435">
                  <c:v>0.63918600000000003</c:v>
                </c:pt>
                <c:pt idx="3436">
                  <c:v>0.63931800000000005</c:v>
                </c:pt>
                <c:pt idx="3437">
                  <c:v>0.63944999999999996</c:v>
                </c:pt>
                <c:pt idx="3438">
                  <c:v>0.63958199999999998</c:v>
                </c:pt>
                <c:pt idx="3439">
                  <c:v>0.639714</c:v>
                </c:pt>
                <c:pt idx="3440">
                  <c:v>0.639845</c:v>
                </c:pt>
                <c:pt idx="3441">
                  <c:v>0.63997700000000002</c:v>
                </c:pt>
                <c:pt idx="3442">
                  <c:v>0.64010900000000004</c:v>
                </c:pt>
                <c:pt idx="3443">
                  <c:v>0.64024000000000003</c:v>
                </c:pt>
                <c:pt idx="3444">
                  <c:v>0.64037200000000005</c:v>
                </c:pt>
                <c:pt idx="3445">
                  <c:v>0.64050300000000004</c:v>
                </c:pt>
                <c:pt idx="3446">
                  <c:v>0.64063400000000004</c:v>
                </c:pt>
                <c:pt idx="3447">
                  <c:v>0.64076599999999995</c:v>
                </c:pt>
                <c:pt idx="3448">
                  <c:v>0.64089700000000005</c:v>
                </c:pt>
                <c:pt idx="3449">
                  <c:v>0.64102800000000004</c:v>
                </c:pt>
                <c:pt idx="3450">
                  <c:v>0.64115900000000003</c:v>
                </c:pt>
                <c:pt idx="3451">
                  <c:v>0.64129000000000003</c:v>
                </c:pt>
                <c:pt idx="3452">
                  <c:v>0.64142100000000002</c:v>
                </c:pt>
                <c:pt idx="3453">
                  <c:v>0.64155200000000001</c:v>
                </c:pt>
                <c:pt idx="3454">
                  <c:v>0.641683</c:v>
                </c:pt>
                <c:pt idx="3455">
                  <c:v>0.641814</c:v>
                </c:pt>
                <c:pt idx="3456">
                  <c:v>0.64194499999999999</c:v>
                </c:pt>
                <c:pt idx="3457">
                  <c:v>0.64207599999999998</c:v>
                </c:pt>
                <c:pt idx="3458">
                  <c:v>0.64220699999999997</c:v>
                </c:pt>
                <c:pt idx="3459">
                  <c:v>0.64233700000000005</c:v>
                </c:pt>
                <c:pt idx="3460">
                  <c:v>0.64246800000000004</c:v>
                </c:pt>
                <c:pt idx="3461">
                  <c:v>0.642598</c:v>
                </c:pt>
                <c:pt idx="3462">
                  <c:v>0.64272899999999999</c:v>
                </c:pt>
                <c:pt idx="3463">
                  <c:v>0.64285899999999996</c:v>
                </c:pt>
                <c:pt idx="3464">
                  <c:v>0.64298999999999995</c:v>
                </c:pt>
                <c:pt idx="3465">
                  <c:v>0.64312000000000002</c:v>
                </c:pt>
                <c:pt idx="3466">
                  <c:v>0.64324999999999999</c:v>
                </c:pt>
                <c:pt idx="3467">
                  <c:v>0.64338099999999998</c:v>
                </c:pt>
                <c:pt idx="3468">
                  <c:v>0.64351100000000006</c:v>
                </c:pt>
                <c:pt idx="3469">
                  <c:v>0.64364100000000002</c:v>
                </c:pt>
                <c:pt idx="3470">
                  <c:v>0.64377099999999998</c:v>
                </c:pt>
                <c:pt idx="3471">
                  <c:v>0.64390099999999995</c:v>
                </c:pt>
                <c:pt idx="3472">
                  <c:v>0.64403100000000002</c:v>
                </c:pt>
                <c:pt idx="3473">
                  <c:v>0.64416099999999998</c:v>
                </c:pt>
                <c:pt idx="3474">
                  <c:v>0.64429000000000003</c:v>
                </c:pt>
                <c:pt idx="3475">
                  <c:v>0.64441999999999999</c:v>
                </c:pt>
                <c:pt idx="3476">
                  <c:v>0.64454999999999996</c:v>
                </c:pt>
                <c:pt idx="3477">
                  <c:v>0.64468000000000003</c:v>
                </c:pt>
                <c:pt idx="3478">
                  <c:v>0.64480899999999997</c:v>
                </c:pt>
                <c:pt idx="3479">
                  <c:v>0.64493900000000004</c:v>
                </c:pt>
                <c:pt idx="3480">
                  <c:v>0.64506799999999997</c:v>
                </c:pt>
                <c:pt idx="3481">
                  <c:v>0.64519800000000005</c:v>
                </c:pt>
                <c:pt idx="3482">
                  <c:v>0.64532699999999998</c:v>
                </c:pt>
                <c:pt idx="3483">
                  <c:v>0.64545600000000003</c:v>
                </c:pt>
                <c:pt idx="3484">
                  <c:v>0.64558599999999999</c:v>
                </c:pt>
                <c:pt idx="3485">
                  <c:v>0.64571500000000004</c:v>
                </c:pt>
                <c:pt idx="3486">
                  <c:v>0.64584399999999997</c:v>
                </c:pt>
                <c:pt idx="3487">
                  <c:v>0.64597300000000002</c:v>
                </c:pt>
                <c:pt idx="3488">
                  <c:v>0.64610199999999995</c:v>
                </c:pt>
                <c:pt idx="3489">
                  <c:v>0.646231</c:v>
                </c:pt>
                <c:pt idx="3490">
                  <c:v>0.64636000000000005</c:v>
                </c:pt>
                <c:pt idx="3491">
                  <c:v>0.64648899999999998</c:v>
                </c:pt>
                <c:pt idx="3492">
                  <c:v>0.64661800000000003</c:v>
                </c:pt>
                <c:pt idx="3493">
                  <c:v>0.64674699999999996</c:v>
                </c:pt>
                <c:pt idx="3494">
                  <c:v>0.64687499999999998</c:v>
                </c:pt>
                <c:pt idx="3495">
                  <c:v>0.64700400000000002</c:v>
                </c:pt>
                <c:pt idx="3496">
                  <c:v>0.64713299999999996</c:v>
                </c:pt>
                <c:pt idx="3497">
                  <c:v>0.64726099999999998</c:v>
                </c:pt>
                <c:pt idx="3498">
                  <c:v>0.64739000000000002</c:v>
                </c:pt>
                <c:pt idx="3499">
                  <c:v>0.64751800000000004</c:v>
                </c:pt>
                <c:pt idx="3500">
                  <c:v>0.64764699999999997</c:v>
                </c:pt>
                <c:pt idx="3501">
                  <c:v>0.64777499999999999</c:v>
                </c:pt>
                <c:pt idx="3502">
                  <c:v>0.64790300000000001</c:v>
                </c:pt>
                <c:pt idx="3503">
                  <c:v>0.64803100000000002</c:v>
                </c:pt>
                <c:pt idx="3504">
                  <c:v>0.64815999999999996</c:v>
                </c:pt>
                <c:pt idx="3505">
                  <c:v>0.64828799999999998</c:v>
                </c:pt>
                <c:pt idx="3506">
                  <c:v>0.64841599999999999</c:v>
                </c:pt>
                <c:pt idx="3507">
                  <c:v>0.64854400000000001</c:v>
                </c:pt>
                <c:pt idx="3508">
                  <c:v>0.64867200000000003</c:v>
                </c:pt>
                <c:pt idx="3509">
                  <c:v>0.64880000000000004</c:v>
                </c:pt>
                <c:pt idx="3510">
                  <c:v>0.64892700000000003</c:v>
                </c:pt>
                <c:pt idx="3511">
                  <c:v>0.64905500000000005</c:v>
                </c:pt>
                <c:pt idx="3512">
                  <c:v>0.64918299999999995</c:v>
                </c:pt>
                <c:pt idx="3513">
                  <c:v>0.64931099999999997</c:v>
                </c:pt>
                <c:pt idx="3514">
                  <c:v>0.64943799999999996</c:v>
                </c:pt>
                <c:pt idx="3515">
                  <c:v>0.64956599999999998</c:v>
                </c:pt>
                <c:pt idx="3516">
                  <c:v>0.64969299999999996</c:v>
                </c:pt>
                <c:pt idx="3517">
                  <c:v>0.64982099999999998</c:v>
                </c:pt>
                <c:pt idx="3518">
                  <c:v>0.64994799999999997</c:v>
                </c:pt>
                <c:pt idx="3519">
                  <c:v>0.65007599999999999</c:v>
                </c:pt>
                <c:pt idx="3520">
                  <c:v>0.65020299999999998</c:v>
                </c:pt>
                <c:pt idx="3521">
                  <c:v>0.65032999999999996</c:v>
                </c:pt>
                <c:pt idx="3522">
                  <c:v>0.65045699999999995</c:v>
                </c:pt>
                <c:pt idx="3523">
                  <c:v>0.65058400000000005</c:v>
                </c:pt>
                <c:pt idx="3524">
                  <c:v>0.65071199999999996</c:v>
                </c:pt>
                <c:pt idx="3525">
                  <c:v>0.65083899999999995</c:v>
                </c:pt>
                <c:pt idx="3526">
                  <c:v>0.65096600000000004</c:v>
                </c:pt>
                <c:pt idx="3527">
                  <c:v>0.651092</c:v>
                </c:pt>
                <c:pt idx="3528">
                  <c:v>0.65121899999999999</c:v>
                </c:pt>
                <c:pt idx="3529">
                  <c:v>0.65134599999999998</c:v>
                </c:pt>
                <c:pt idx="3530">
                  <c:v>0.65147299999999997</c:v>
                </c:pt>
                <c:pt idx="3531">
                  <c:v>0.65159999999999996</c:v>
                </c:pt>
                <c:pt idx="3532">
                  <c:v>0.65172600000000003</c:v>
                </c:pt>
                <c:pt idx="3533">
                  <c:v>0.65185300000000002</c:v>
                </c:pt>
                <c:pt idx="3534">
                  <c:v>0.65197899999999998</c:v>
                </c:pt>
                <c:pt idx="3535">
                  <c:v>0.65210599999999996</c:v>
                </c:pt>
                <c:pt idx="3536">
                  <c:v>0.65223200000000003</c:v>
                </c:pt>
                <c:pt idx="3537">
                  <c:v>0.65235900000000002</c:v>
                </c:pt>
                <c:pt idx="3538">
                  <c:v>0.65248499999999998</c:v>
                </c:pt>
                <c:pt idx="3539">
                  <c:v>0.65261100000000005</c:v>
                </c:pt>
                <c:pt idx="3540">
                  <c:v>0.65273700000000001</c:v>
                </c:pt>
                <c:pt idx="3541">
                  <c:v>0.65286299999999997</c:v>
                </c:pt>
                <c:pt idx="3542">
                  <c:v>0.65298999999999996</c:v>
                </c:pt>
                <c:pt idx="3543">
                  <c:v>0.65311600000000003</c:v>
                </c:pt>
                <c:pt idx="3544">
                  <c:v>0.65324199999999999</c:v>
                </c:pt>
                <c:pt idx="3545">
                  <c:v>0.65336700000000003</c:v>
                </c:pt>
                <c:pt idx="3546">
                  <c:v>0.65349299999999999</c:v>
                </c:pt>
                <c:pt idx="3547">
                  <c:v>0.65361899999999995</c:v>
                </c:pt>
                <c:pt idx="3548">
                  <c:v>0.65374500000000002</c:v>
                </c:pt>
                <c:pt idx="3549">
                  <c:v>0.65387099999999998</c:v>
                </c:pt>
                <c:pt idx="3550">
                  <c:v>0.65399600000000002</c:v>
                </c:pt>
                <c:pt idx="3551">
                  <c:v>0.65412199999999998</c:v>
                </c:pt>
                <c:pt idx="3552">
                  <c:v>0.65424700000000002</c:v>
                </c:pt>
                <c:pt idx="3553">
                  <c:v>0.65437299999999998</c:v>
                </c:pt>
                <c:pt idx="3554">
                  <c:v>0.65449800000000002</c:v>
                </c:pt>
                <c:pt idx="3555">
                  <c:v>0.65462399999999998</c:v>
                </c:pt>
                <c:pt idx="3556">
                  <c:v>0.65474900000000003</c:v>
                </c:pt>
                <c:pt idx="3557">
                  <c:v>0.65487399999999996</c:v>
                </c:pt>
                <c:pt idx="3558">
                  <c:v>0.65500000000000003</c:v>
                </c:pt>
                <c:pt idx="3559">
                  <c:v>0.65512499999999996</c:v>
                </c:pt>
                <c:pt idx="3560">
                  <c:v>0.65525</c:v>
                </c:pt>
                <c:pt idx="3561">
                  <c:v>0.65537500000000004</c:v>
                </c:pt>
                <c:pt idx="3562">
                  <c:v>0.65549999999999997</c:v>
                </c:pt>
                <c:pt idx="3563">
                  <c:v>0.65562500000000001</c:v>
                </c:pt>
                <c:pt idx="3564">
                  <c:v>0.65575000000000006</c:v>
                </c:pt>
                <c:pt idx="3565">
                  <c:v>0.65587499999999999</c:v>
                </c:pt>
                <c:pt idx="3566">
                  <c:v>0.655999</c:v>
                </c:pt>
                <c:pt idx="3567">
                  <c:v>0.65612400000000004</c:v>
                </c:pt>
                <c:pt idx="3568">
                  <c:v>0.65624899999999997</c:v>
                </c:pt>
                <c:pt idx="3569">
                  <c:v>0.65637299999999998</c:v>
                </c:pt>
                <c:pt idx="3570">
                  <c:v>0.65649800000000003</c:v>
                </c:pt>
                <c:pt idx="3571">
                  <c:v>0.65662200000000004</c:v>
                </c:pt>
                <c:pt idx="3572">
                  <c:v>0.65674699999999997</c:v>
                </c:pt>
                <c:pt idx="3573">
                  <c:v>0.65687099999999998</c:v>
                </c:pt>
                <c:pt idx="3574">
                  <c:v>0.65699600000000002</c:v>
                </c:pt>
                <c:pt idx="3575">
                  <c:v>0.65712000000000004</c:v>
                </c:pt>
                <c:pt idx="3576">
                  <c:v>0.65724400000000005</c:v>
                </c:pt>
                <c:pt idx="3577">
                  <c:v>0.65736799999999995</c:v>
                </c:pt>
                <c:pt idx="3578">
                  <c:v>0.65749299999999999</c:v>
                </c:pt>
                <c:pt idx="3579">
                  <c:v>0.65761700000000001</c:v>
                </c:pt>
                <c:pt idx="3580">
                  <c:v>0.65774100000000002</c:v>
                </c:pt>
                <c:pt idx="3581">
                  <c:v>0.65786500000000003</c:v>
                </c:pt>
                <c:pt idx="3582">
                  <c:v>0.65798900000000005</c:v>
                </c:pt>
                <c:pt idx="3583">
                  <c:v>0.65811200000000003</c:v>
                </c:pt>
                <c:pt idx="3584">
                  <c:v>0.65823600000000004</c:v>
                </c:pt>
                <c:pt idx="3585">
                  <c:v>0.65835999999999995</c:v>
                </c:pt>
                <c:pt idx="3586">
                  <c:v>0.65848399999999996</c:v>
                </c:pt>
                <c:pt idx="3587">
                  <c:v>0.65860700000000005</c:v>
                </c:pt>
                <c:pt idx="3588">
                  <c:v>0.65873099999999996</c:v>
                </c:pt>
                <c:pt idx="3589">
                  <c:v>0.65885499999999997</c:v>
                </c:pt>
                <c:pt idx="3590">
                  <c:v>0.65897799999999995</c:v>
                </c:pt>
                <c:pt idx="3591">
                  <c:v>0.65910199999999997</c:v>
                </c:pt>
                <c:pt idx="3592">
                  <c:v>0.65922499999999995</c:v>
                </c:pt>
                <c:pt idx="3593">
                  <c:v>0.65934800000000005</c:v>
                </c:pt>
                <c:pt idx="3594">
                  <c:v>0.65947199999999995</c:v>
                </c:pt>
                <c:pt idx="3595">
                  <c:v>0.65959500000000004</c:v>
                </c:pt>
                <c:pt idx="3596">
                  <c:v>0.65971800000000003</c:v>
                </c:pt>
                <c:pt idx="3597">
                  <c:v>0.65984100000000001</c:v>
                </c:pt>
                <c:pt idx="3598">
                  <c:v>0.659964</c:v>
                </c:pt>
                <c:pt idx="3599">
                  <c:v>0.66008699999999998</c:v>
                </c:pt>
                <c:pt idx="3600">
                  <c:v>0.66020999999999996</c:v>
                </c:pt>
                <c:pt idx="3601">
                  <c:v>0.66033299999999995</c:v>
                </c:pt>
                <c:pt idx="3602">
                  <c:v>0.66045600000000004</c:v>
                </c:pt>
                <c:pt idx="3603">
                  <c:v>0.66057900000000003</c:v>
                </c:pt>
                <c:pt idx="3604">
                  <c:v>0.66070099999999998</c:v>
                </c:pt>
                <c:pt idx="3605">
                  <c:v>0.66082399999999997</c:v>
                </c:pt>
                <c:pt idx="3606">
                  <c:v>0.66094699999999995</c:v>
                </c:pt>
                <c:pt idx="3607">
                  <c:v>0.66106900000000002</c:v>
                </c:pt>
                <c:pt idx="3608">
                  <c:v>0.661192</c:v>
                </c:pt>
                <c:pt idx="3609">
                  <c:v>0.66131399999999996</c:v>
                </c:pt>
                <c:pt idx="3610">
                  <c:v>0.66143700000000005</c:v>
                </c:pt>
                <c:pt idx="3611">
                  <c:v>0.66155900000000001</c:v>
                </c:pt>
                <c:pt idx="3612">
                  <c:v>0.66168099999999996</c:v>
                </c:pt>
                <c:pt idx="3613">
                  <c:v>0.66180399999999995</c:v>
                </c:pt>
                <c:pt idx="3614">
                  <c:v>0.66192600000000001</c:v>
                </c:pt>
                <c:pt idx="3615">
                  <c:v>0.66204799999999997</c:v>
                </c:pt>
                <c:pt idx="3616">
                  <c:v>0.66217000000000004</c:v>
                </c:pt>
                <c:pt idx="3617">
                  <c:v>0.66229199999999999</c:v>
                </c:pt>
                <c:pt idx="3618">
                  <c:v>0.66241399999999995</c:v>
                </c:pt>
                <c:pt idx="3619">
                  <c:v>0.66253600000000001</c:v>
                </c:pt>
                <c:pt idx="3620">
                  <c:v>0.66265799999999997</c:v>
                </c:pt>
                <c:pt idx="3621">
                  <c:v>0.66278000000000004</c:v>
                </c:pt>
                <c:pt idx="3622">
                  <c:v>0.66290199999999999</c:v>
                </c:pt>
                <c:pt idx="3623">
                  <c:v>0.66302300000000003</c:v>
                </c:pt>
                <c:pt idx="3624">
                  <c:v>0.66314499999999998</c:v>
                </c:pt>
                <c:pt idx="3625">
                  <c:v>0.66326700000000005</c:v>
                </c:pt>
                <c:pt idx="3626">
                  <c:v>0.66338799999999998</c:v>
                </c:pt>
                <c:pt idx="3627">
                  <c:v>0.66351000000000004</c:v>
                </c:pt>
                <c:pt idx="3628">
                  <c:v>0.66363099999999997</c:v>
                </c:pt>
                <c:pt idx="3629">
                  <c:v>0.66375300000000004</c:v>
                </c:pt>
                <c:pt idx="3630">
                  <c:v>0.66387399999999996</c:v>
                </c:pt>
                <c:pt idx="3631">
                  <c:v>0.663995</c:v>
                </c:pt>
                <c:pt idx="3632">
                  <c:v>0.66411699999999996</c:v>
                </c:pt>
                <c:pt idx="3633">
                  <c:v>0.664238</c:v>
                </c:pt>
                <c:pt idx="3634">
                  <c:v>0.66435900000000003</c:v>
                </c:pt>
                <c:pt idx="3635">
                  <c:v>0.66447999999999996</c:v>
                </c:pt>
                <c:pt idx="3636">
                  <c:v>0.664601</c:v>
                </c:pt>
                <c:pt idx="3637">
                  <c:v>0.66472200000000004</c:v>
                </c:pt>
                <c:pt idx="3638">
                  <c:v>0.66484299999999996</c:v>
                </c:pt>
                <c:pt idx="3639">
                  <c:v>0.664964</c:v>
                </c:pt>
                <c:pt idx="3640">
                  <c:v>0.66508500000000004</c:v>
                </c:pt>
                <c:pt idx="3641">
                  <c:v>0.66520599999999996</c:v>
                </c:pt>
                <c:pt idx="3642">
                  <c:v>0.66532599999999997</c:v>
                </c:pt>
                <c:pt idx="3643">
                  <c:v>0.66544700000000001</c:v>
                </c:pt>
                <c:pt idx="3644">
                  <c:v>0.66556800000000005</c:v>
                </c:pt>
                <c:pt idx="3645">
                  <c:v>0.66568799999999995</c:v>
                </c:pt>
                <c:pt idx="3646">
                  <c:v>0.66580899999999998</c:v>
                </c:pt>
                <c:pt idx="3647">
                  <c:v>0.66592899999999999</c:v>
                </c:pt>
                <c:pt idx="3648">
                  <c:v>0.66605000000000003</c:v>
                </c:pt>
                <c:pt idx="3649">
                  <c:v>0.66617000000000004</c:v>
                </c:pt>
                <c:pt idx="3650">
                  <c:v>0.66629000000000005</c:v>
                </c:pt>
                <c:pt idx="3651">
                  <c:v>0.66641099999999998</c:v>
                </c:pt>
                <c:pt idx="3652">
                  <c:v>0.66653099999999998</c:v>
                </c:pt>
                <c:pt idx="3653">
                  <c:v>0.66665099999999999</c:v>
                </c:pt>
                <c:pt idx="3654">
                  <c:v>0.666771</c:v>
                </c:pt>
                <c:pt idx="3655">
                  <c:v>0.66689100000000001</c:v>
                </c:pt>
                <c:pt idx="3656">
                  <c:v>0.66701100000000002</c:v>
                </c:pt>
                <c:pt idx="3657">
                  <c:v>0.66713100000000003</c:v>
                </c:pt>
                <c:pt idx="3658">
                  <c:v>0.66725100000000004</c:v>
                </c:pt>
                <c:pt idx="3659">
                  <c:v>0.66737100000000005</c:v>
                </c:pt>
                <c:pt idx="3660">
                  <c:v>0.66749099999999995</c:v>
                </c:pt>
                <c:pt idx="3661">
                  <c:v>0.66761000000000004</c:v>
                </c:pt>
                <c:pt idx="3662">
                  <c:v>0.66773000000000005</c:v>
                </c:pt>
                <c:pt idx="3663">
                  <c:v>0.66785000000000005</c:v>
                </c:pt>
                <c:pt idx="3664">
                  <c:v>0.66796900000000003</c:v>
                </c:pt>
                <c:pt idx="3665">
                  <c:v>0.66808900000000004</c:v>
                </c:pt>
                <c:pt idx="3666">
                  <c:v>0.66820800000000002</c:v>
                </c:pt>
                <c:pt idx="3667">
                  <c:v>0.66832800000000003</c:v>
                </c:pt>
                <c:pt idx="3668">
                  <c:v>0.66844700000000001</c:v>
                </c:pt>
                <c:pt idx="3669">
                  <c:v>0.66856599999999999</c:v>
                </c:pt>
                <c:pt idx="3670">
                  <c:v>0.668686</c:v>
                </c:pt>
                <c:pt idx="3671">
                  <c:v>0.66880499999999998</c:v>
                </c:pt>
                <c:pt idx="3672">
                  <c:v>0.66892399999999996</c:v>
                </c:pt>
                <c:pt idx="3673">
                  <c:v>0.66904300000000005</c:v>
                </c:pt>
                <c:pt idx="3674">
                  <c:v>0.66916200000000003</c:v>
                </c:pt>
                <c:pt idx="3675">
                  <c:v>0.66928100000000001</c:v>
                </c:pt>
                <c:pt idx="3676">
                  <c:v>0.6694</c:v>
                </c:pt>
                <c:pt idx="3677">
                  <c:v>0.66951899999999998</c:v>
                </c:pt>
                <c:pt idx="3678">
                  <c:v>0.66963799999999996</c:v>
                </c:pt>
                <c:pt idx="3679">
                  <c:v>0.66975700000000005</c:v>
                </c:pt>
                <c:pt idx="3680">
                  <c:v>0.669875</c:v>
                </c:pt>
                <c:pt idx="3681">
                  <c:v>0.66999399999999998</c:v>
                </c:pt>
                <c:pt idx="3682">
                  <c:v>0.67011299999999996</c:v>
                </c:pt>
                <c:pt idx="3683">
                  <c:v>0.67023100000000002</c:v>
                </c:pt>
                <c:pt idx="3684">
                  <c:v>0.67035</c:v>
                </c:pt>
                <c:pt idx="3685">
                  <c:v>0.67046799999999995</c:v>
                </c:pt>
                <c:pt idx="3686">
                  <c:v>0.67058700000000004</c:v>
                </c:pt>
                <c:pt idx="3687">
                  <c:v>0.670705</c:v>
                </c:pt>
                <c:pt idx="3688">
                  <c:v>0.67082299999999995</c:v>
                </c:pt>
                <c:pt idx="3689">
                  <c:v>0.67094200000000004</c:v>
                </c:pt>
                <c:pt idx="3690">
                  <c:v>0.67105999999999999</c:v>
                </c:pt>
                <c:pt idx="3691">
                  <c:v>0.67117800000000005</c:v>
                </c:pt>
                <c:pt idx="3692">
                  <c:v>0.671296</c:v>
                </c:pt>
                <c:pt idx="3693">
                  <c:v>0.67141399999999996</c:v>
                </c:pt>
                <c:pt idx="3694">
                  <c:v>0.67153200000000002</c:v>
                </c:pt>
                <c:pt idx="3695">
                  <c:v>0.67164999999999997</c:v>
                </c:pt>
                <c:pt idx="3696">
                  <c:v>0.67176800000000003</c:v>
                </c:pt>
                <c:pt idx="3697">
                  <c:v>0.67188599999999998</c:v>
                </c:pt>
                <c:pt idx="3698">
                  <c:v>0.67200400000000005</c:v>
                </c:pt>
                <c:pt idx="3699">
                  <c:v>0.672122</c:v>
                </c:pt>
                <c:pt idx="3700">
                  <c:v>0.67223900000000003</c:v>
                </c:pt>
                <c:pt idx="3701">
                  <c:v>0.67235699999999998</c:v>
                </c:pt>
                <c:pt idx="3702">
                  <c:v>0.67247500000000004</c:v>
                </c:pt>
                <c:pt idx="3703">
                  <c:v>0.67259199999999997</c:v>
                </c:pt>
                <c:pt idx="3704">
                  <c:v>0.67271000000000003</c:v>
                </c:pt>
                <c:pt idx="3705">
                  <c:v>0.67282699999999995</c:v>
                </c:pt>
                <c:pt idx="3706">
                  <c:v>0.67294399999999999</c:v>
                </c:pt>
                <c:pt idx="3707">
                  <c:v>0.67306200000000005</c:v>
                </c:pt>
                <c:pt idx="3708">
                  <c:v>0.67317899999999997</c:v>
                </c:pt>
                <c:pt idx="3709">
                  <c:v>0.67329600000000001</c:v>
                </c:pt>
                <c:pt idx="3710">
                  <c:v>0.67341399999999996</c:v>
                </c:pt>
                <c:pt idx="3711">
                  <c:v>0.67353099999999999</c:v>
                </c:pt>
                <c:pt idx="3712">
                  <c:v>0.67364800000000002</c:v>
                </c:pt>
                <c:pt idx="3713">
                  <c:v>0.67376499999999995</c:v>
                </c:pt>
                <c:pt idx="3714">
                  <c:v>0.67388199999999998</c:v>
                </c:pt>
                <c:pt idx="3715">
                  <c:v>0.67399900000000001</c:v>
                </c:pt>
                <c:pt idx="3716">
                  <c:v>0.67411600000000005</c:v>
                </c:pt>
                <c:pt idx="3717">
                  <c:v>0.67423200000000005</c:v>
                </c:pt>
                <c:pt idx="3718">
                  <c:v>0.67434899999999998</c:v>
                </c:pt>
                <c:pt idx="3719">
                  <c:v>0.67446600000000001</c:v>
                </c:pt>
                <c:pt idx="3720">
                  <c:v>0.67458300000000004</c:v>
                </c:pt>
                <c:pt idx="3721">
                  <c:v>0.67469900000000005</c:v>
                </c:pt>
                <c:pt idx="3722">
                  <c:v>0.67481599999999997</c:v>
                </c:pt>
                <c:pt idx="3723">
                  <c:v>0.67493199999999998</c:v>
                </c:pt>
                <c:pt idx="3724">
                  <c:v>0.67504900000000001</c:v>
                </c:pt>
                <c:pt idx="3725">
                  <c:v>0.67516500000000002</c:v>
                </c:pt>
                <c:pt idx="3726">
                  <c:v>0.67528200000000005</c:v>
                </c:pt>
                <c:pt idx="3727">
                  <c:v>0.67539800000000005</c:v>
                </c:pt>
                <c:pt idx="3728">
                  <c:v>0.67551399999999995</c:v>
                </c:pt>
                <c:pt idx="3729">
                  <c:v>0.67562999999999995</c:v>
                </c:pt>
                <c:pt idx="3730">
                  <c:v>0.67574699999999999</c:v>
                </c:pt>
                <c:pt idx="3731">
                  <c:v>0.67586299999999999</c:v>
                </c:pt>
                <c:pt idx="3732">
                  <c:v>0.675979</c:v>
                </c:pt>
                <c:pt idx="3733">
                  <c:v>0.676095</c:v>
                </c:pt>
                <c:pt idx="3734">
                  <c:v>0.67621100000000001</c:v>
                </c:pt>
                <c:pt idx="3735">
                  <c:v>0.67632700000000001</c:v>
                </c:pt>
                <c:pt idx="3736">
                  <c:v>0.67644199999999999</c:v>
                </c:pt>
                <c:pt idx="3737">
                  <c:v>0.67655799999999999</c:v>
                </c:pt>
                <c:pt idx="3738">
                  <c:v>0.676674</c:v>
                </c:pt>
                <c:pt idx="3739">
                  <c:v>0.67679</c:v>
                </c:pt>
                <c:pt idx="3740">
                  <c:v>0.67690499999999998</c:v>
                </c:pt>
                <c:pt idx="3741">
                  <c:v>0.67702099999999998</c:v>
                </c:pt>
                <c:pt idx="3742">
                  <c:v>0.67713699999999999</c:v>
                </c:pt>
                <c:pt idx="3743">
                  <c:v>0.67725199999999997</c:v>
                </c:pt>
                <c:pt idx="3744">
                  <c:v>0.67736700000000005</c:v>
                </c:pt>
                <c:pt idx="3745">
                  <c:v>0.67748299999999995</c:v>
                </c:pt>
                <c:pt idx="3746">
                  <c:v>0.67759800000000003</c:v>
                </c:pt>
                <c:pt idx="3747">
                  <c:v>0.67771400000000004</c:v>
                </c:pt>
                <c:pt idx="3748">
                  <c:v>0.67782900000000001</c:v>
                </c:pt>
                <c:pt idx="3749">
                  <c:v>0.67794399999999999</c:v>
                </c:pt>
                <c:pt idx="3750">
                  <c:v>0.67805899999999997</c:v>
                </c:pt>
                <c:pt idx="3751">
                  <c:v>0.67817400000000005</c:v>
                </c:pt>
                <c:pt idx="3752">
                  <c:v>0.67828900000000003</c:v>
                </c:pt>
                <c:pt idx="3753">
                  <c:v>0.67840400000000001</c:v>
                </c:pt>
                <c:pt idx="3754">
                  <c:v>0.67851899999999998</c:v>
                </c:pt>
                <c:pt idx="3755">
                  <c:v>0.67863399999999996</c:v>
                </c:pt>
                <c:pt idx="3756">
                  <c:v>0.67874900000000005</c:v>
                </c:pt>
                <c:pt idx="3757">
                  <c:v>0.67886400000000002</c:v>
                </c:pt>
                <c:pt idx="3758">
                  <c:v>0.67897799999999997</c:v>
                </c:pt>
                <c:pt idx="3759">
                  <c:v>0.67909299999999995</c:v>
                </c:pt>
                <c:pt idx="3760">
                  <c:v>0.67920800000000003</c:v>
                </c:pt>
                <c:pt idx="3761">
                  <c:v>0.67932199999999998</c:v>
                </c:pt>
                <c:pt idx="3762">
                  <c:v>0.67943699999999996</c:v>
                </c:pt>
                <c:pt idx="3763">
                  <c:v>0.67955100000000002</c:v>
                </c:pt>
                <c:pt idx="3764">
                  <c:v>0.67966599999999999</c:v>
                </c:pt>
                <c:pt idx="3765">
                  <c:v>0.67978000000000005</c:v>
                </c:pt>
                <c:pt idx="3766">
                  <c:v>0.679894</c:v>
                </c:pt>
                <c:pt idx="3767">
                  <c:v>0.68000899999999997</c:v>
                </c:pt>
                <c:pt idx="3768">
                  <c:v>0.68012300000000003</c:v>
                </c:pt>
                <c:pt idx="3769">
                  <c:v>0.68023699999999998</c:v>
                </c:pt>
                <c:pt idx="3770">
                  <c:v>0.68035100000000004</c:v>
                </c:pt>
                <c:pt idx="3771">
                  <c:v>0.68046499999999999</c:v>
                </c:pt>
                <c:pt idx="3772">
                  <c:v>0.68057900000000005</c:v>
                </c:pt>
                <c:pt idx="3773">
                  <c:v>0.68069299999999999</c:v>
                </c:pt>
                <c:pt idx="3774">
                  <c:v>0.68080700000000005</c:v>
                </c:pt>
                <c:pt idx="3775">
                  <c:v>0.680921</c:v>
                </c:pt>
                <c:pt idx="3776">
                  <c:v>0.68103499999999995</c:v>
                </c:pt>
                <c:pt idx="3777">
                  <c:v>0.68114799999999998</c:v>
                </c:pt>
                <c:pt idx="3778">
                  <c:v>0.68126200000000003</c:v>
                </c:pt>
                <c:pt idx="3779">
                  <c:v>0.68137599999999998</c:v>
                </c:pt>
                <c:pt idx="3780">
                  <c:v>0.68148900000000001</c:v>
                </c:pt>
                <c:pt idx="3781">
                  <c:v>0.68160299999999996</c:v>
                </c:pt>
                <c:pt idx="3782">
                  <c:v>0.68171599999999999</c:v>
                </c:pt>
                <c:pt idx="3783">
                  <c:v>0.68183000000000005</c:v>
                </c:pt>
                <c:pt idx="3784">
                  <c:v>0.68194299999999997</c:v>
                </c:pt>
                <c:pt idx="3785">
                  <c:v>0.68205700000000002</c:v>
                </c:pt>
                <c:pt idx="3786">
                  <c:v>0.68217000000000005</c:v>
                </c:pt>
                <c:pt idx="3787">
                  <c:v>0.68228299999999997</c:v>
                </c:pt>
                <c:pt idx="3788">
                  <c:v>0.682396</c:v>
                </c:pt>
                <c:pt idx="3789">
                  <c:v>0.68250999999999995</c:v>
                </c:pt>
                <c:pt idx="3790">
                  <c:v>0.68262299999999998</c:v>
                </c:pt>
                <c:pt idx="3791">
                  <c:v>0.68273600000000001</c:v>
                </c:pt>
                <c:pt idx="3792">
                  <c:v>0.68284900000000004</c:v>
                </c:pt>
                <c:pt idx="3793">
                  <c:v>0.68296199999999996</c:v>
                </c:pt>
                <c:pt idx="3794">
                  <c:v>0.68307399999999996</c:v>
                </c:pt>
                <c:pt idx="3795">
                  <c:v>0.68318699999999999</c:v>
                </c:pt>
                <c:pt idx="3796">
                  <c:v>0.68330000000000002</c:v>
                </c:pt>
                <c:pt idx="3797">
                  <c:v>0.68341300000000005</c:v>
                </c:pt>
                <c:pt idx="3798">
                  <c:v>0.68352500000000005</c:v>
                </c:pt>
                <c:pt idx="3799">
                  <c:v>0.68363799999999997</c:v>
                </c:pt>
                <c:pt idx="3800">
                  <c:v>0.683751</c:v>
                </c:pt>
                <c:pt idx="3801">
                  <c:v>0.683863</c:v>
                </c:pt>
                <c:pt idx="3802">
                  <c:v>0.68397600000000003</c:v>
                </c:pt>
                <c:pt idx="3803">
                  <c:v>0.68408800000000003</c:v>
                </c:pt>
                <c:pt idx="3804">
                  <c:v>0.68420000000000003</c:v>
                </c:pt>
                <c:pt idx="3805">
                  <c:v>0.68431299999999995</c:v>
                </c:pt>
                <c:pt idx="3806">
                  <c:v>0.68442499999999995</c:v>
                </c:pt>
                <c:pt idx="3807">
                  <c:v>0.68453699999999995</c:v>
                </c:pt>
                <c:pt idx="3808">
                  <c:v>0.68464899999999995</c:v>
                </c:pt>
                <c:pt idx="3809">
                  <c:v>0.68476099999999995</c:v>
                </c:pt>
                <c:pt idx="3810">
                  <c:v>0.68487399999999998</c:v>
                </c:pt>
                <c:pt idx="3811">
                  <c:v>0.68498599999999998</c:v>
                </c:pt>
                <c:pt idx="3812">
                  <c:v>0.68509699999999996</c:v>
                </c:pt>
                <c:pt idx="3813">
                  <c:v>0.68520899999999996</c:v>
                </c:pt>
                <c:pt idx="3814">
                  <c:v>0.68532099999999996</c:v>
                </c:pt>
                <c:pt idx="3815">
                  <c:v>0.68543299999999996</c:v>
                </c:pt>
                <c:pt idx="3816">
                  <c:v>0.68554499999999996</c:v>
                </c:pt>
                <c:pt idx="3817">
                  <c:v>0.68565600000000004</c:v>
                </c:pt>
                <c:pt idx="3818">
                  <c:v>0.68576800000000004</c:v>
                </c:pt>
                <c:pt idx="3819">
                  <c:v>0.68588000000000005</c:v>
                </c:pt>
                <c:pt idx="3820">
                  <c:v>0.68599100000000002</c:v>
                </c:pt>
                <c:pt idx="3821">
                  <c:v>0.68610300000000002</c:v>
                </c:pt>
                <c:pt idx="3822">
                  <c:v>0.68621399999999999</c:v>
                </c:pt>
                <c:pt idx="3823">
                  <c:v>0.68632599999999999</c:v>
                </c:pt>
                <c:pt idx="3824">
                  <c:v>0.68643699999999996</c:v>
                </c:pt>
                <c:pt idx="3825">
                  <c:v>0.68654800000000005</c:v>
                </c:pt>
                <c:pt idx="3826">
                  <c:v>0.68665900000000002</c:v>
                </c:pt>
                <c:pt idx="3827">
                  <c:v>0.68677100000000002</c:v>
                </c:pt>
                <c:pt idx="3828">
                  <c:v>0.68688199999999999</c:v>
                </c:pt>
                <c:pt idx="3829">
                  <c:v>0.68699299999999996</c:v>
                </c:pt>
                <c:pt idx="3830">
                  <c:v>0.68710400000000005</c:v>
                </c:pt>
                <c:pt idx="3831">
                  <c:v>0.68721500000000002</c:v>
                </c:pt>
                <c:pt idx="3832">
                  <c:v>0.68732599999999999</c:v>
                </c:pt>
                <c:pt idx="3833">
                  <c:v>0.68743600000000005</c:v>
                </c:pt>
                <c:pt idx="3834">
                  <c:v>0.68754700000000002</c:v>
                </c:pt>
                <c:pt idx="3835">
                  <c:v>0.68765799999999999</c:v>
                </c:pt>
                <c:pt idx="3836">
                  <c:v>0.68776899999999996</c:v>
                </c:pt>
                <c:pt idx="3837">
                  <c:v>0.68787900000000002</c:v>
                </c:pt>
                <c:pt idx="3838">
                  <c:v>0.68798999999999999</c:v>
                </c:pt>
                <c:pt idx="3839">
                  <c:v>0.68810099999999996</c:v>
                </c:pt>
                <c:pt idx="3840">
                  <c:v>0.68821100000000002</c:v>
                </c:pt>
                <c:pt idx="3841">
                  <c:v>0.68832099999999996</c:v>
                </c:pt>
                <c:pt idx="3842">
                  <c:v>0.68843200000000004</c:v>
                </c:pt>
                <c:pt idx="3843">
                  <c:v>0.68854199999999999</c:v>
                </c:pt>
                <c:pt idx="3844">
                  <c:v>0.68865200000000004</c:v>
                </c:pt>
                <c:pt idx="3845">
                  <c:v>0.68876300000000001</c:v>
                </c:pt>
                <c:pt idx="3846">
                  <c:v>0.68887299999999996</c:v>
                </c:pt>
                <c:pt idx="3847">
                  <c:v>0.68898300000000001</c:v>
                </c:pt>
                <c:pt idx="3848">
                  <c:v>0.68909299999999996</c:v>
                </c:pt>
                <c:pt idx="3849">
                  <c:v>0.68920300000000001</c:v>
                </c:pt>
                <c:pt idx="3850">
                  <c:v>0.68931299999999995</c:v>
                </c:pt>
                <c:pt idx="3851">
                  <c:v>0.68942300000000001</c:v>
                </c:pt>
                <c:pt idx="3852">
                  <c:v>0.68953299999999995</c:v>
                </c:pt>
                <c:pt idx="3853">
                  <c:v>0.68964300000000001</c:v>
                </c:pt>
                <c:pt idx="3854">
                  <c:v>0.68975200000000003</c:v>
                </c:pt>
                <c:pt idx="3855">
                  <c:v>0.68986199999999998</c:v>
                </c:pt>
                <c:pt idx="3856">
                  <c:v>0.68997200000000003</c:v>
                </c:pt>
                <c:pt idx="3857">
                  <c:v>0.69008100000000006</c:v>
                </c:pt>
                <c:pt idx="3858">
                  <c:v>0.690191</c:v>
                </c:pt>
                <c:pt idx="3859">
                  <c:v>0.69030000000000002</c:v>
                </c:pt>
                <c:pt idx="3860">
                  <c:v>0.69040999999999997</c:v>
                </c:pt>
                <c:pt idx="3861">
                  <c:v>0.69051899999999999</c:v>
                </c:pt>
                <c:pt idx="3862">
                  <c:v>0.69062800000000002</c:v>
                </c:pt>
                <c:pt idx="3863">
                  <c:v>0.69073799999999996</c:v>
                </c:pt>
                <c:pt idx="3864">
                  <c:v>0.69084699999999999</c:v>
                </c:pt>
                <c:pt idx="3865">
                  <c:v>0.69095600000000001</c:v>
                </c:pt>
                <c:pt idx="3866">
                  <c:v>0.69106500000000004</c:v>
                </c:pt>
                <c:pt idx="3867">
                  <c:v>0.69117399999999996</c:v>
                </c:pt>
                <c:pt idx="3868">
                  <c:v>0.69128299999999998</c:v>
                </c:pt>
                <c:pt idx="3869">
                  <c:v>0.69139200000000001</c:v>
                </c:pt>
                <c:pt idx="3870">
                  <c:v>0.69150100000000003</c:v>
                </c:pt>
                <c:pt idx="3871">
                  <c:v>0.69160999999999995</c:v>
                </c:pt>
                <c:pt idx="3872">
                  <c:v>0.69171800000000006</c:v>
                </c:pt>
                <c:pt idx="3873">
                  <c:v>0.69182699999999997</c:v>
                </c:pt>
                <c:pt idx="3874">
                  <c:v>0.691936</c:v>
                </c:pt>
                <c:pt idx="3875">
                  <c:v>0.69204399999999999</c:v>
                </c:pt>
                <c:pt idx="3876">
                  <c:v>0.69215300000000002</c:v>
                </c:pt>
                <c:pt idx="3877">
                  <c:v>0.69226100000000002</c:v>
                </c:pt>
                <c:pt idx="3878">
                  <c:v>0.69237000000000004</c:v>
                </c:pt>
                <c:pt idx="3879">
                  <c:v>0.69247800000000004</c:v>
                </c:pt>
                <c:pt idx="3880">
                  <c:v>0.69258699999999995</c:v>
                </c:pt>
                <c:pt idx="3881">
                  <c:v>0.69269499999999995</c:v>
                </c:pt>
                <c:pt idx="3882">
                  <c:v>0.69280299999999995</c:v>
                </c:pt>
                <c:pt idx="3883">
                  <c:v>0.69291100000000005</c:v>
                </c:pt>
                <c:pt idx="3884">
                  <c:v>0.69301900000000005</c:v>
                </c:pt>
                <c:pt idx="3885">
                  <c:v>0.69312700000000005</c:v>
                </c:pt>
                <c:pt idx="3886">
                  <c:v>0.69323500000000005</c:v>
                </c:pt>
                <c:pt idx="3887">
                  <c:v>0.69334300000000004</c:v>
                </c:pt>
                <c:pt idx="3888">
                  <c:v>0.69345100000000004</c:v>
                </c:pt>
                <c:pt idx="3889">
                  <c:v>0.69355900000000004</c:v>
                </c:pt>
                <c:pt idx="3890">
                  <c:v>0.69366700000000003</c:v>
                </c:pt>
                <c:pt idx="3891">
                  <c:v>0.693774</c:v>
                </c:pt>
                <c:pt idx="3892">
                  <c:v>0.693882</c:v>
                </c:pt>
                <c:pt idx="3893">
                  <c:v>0.69399</c:v>
                </c:pt>
                <c:pt idx="3894">
                  <c:v>0.69409699999999996</c:v>
                </c:pt>
                <c:pt idx="3895">
                  <c:v>0.69420499999999996</c:v>
                </c:pt>
                <c:pt idx="3896">
                  <c:v>0.69431200000000004</c:v>
                </c:pt>
                <c:pt idx="3897">
                  <c:v>0.69441900000000001</c:v>
                </c:pt>
                <c:pt idx="3898">
                  <c:v>0.69452700000000001</c:v>
                </c:pt>
                <c:pt idx="3899">
                  <c:v>0.69463399999999997</c:v>
                </c:pt>
                <c:pt idx="3900">
                  <c:v>0.69474100000000005</c:v>
                </c:pt>
                <c:pt idx="3901">
                  <c:v>0.69484800000000002</c:v>
                </c:pt>
                <c:pt idx="3902">
                  <c:v>0.69495499999999999</c:v>
                </c:pt>
                <c:pt idx="3903">
                  <c:v>0.69506199999999996</c:v>
                </c:pt>
                <c:pt idx="3904">
                  <c:v>0.69516900000000004</c:v>
                </c:pt>
                <c:pt idx="3905">
                  <c:v>0.69527600000000001</c:v>
                </c:pt>
                <c:pt idx="3906">
                  <c:v>0.69538299999999997</c:v>
                </c:pt>
                <c:pt idx="3907">
                  <c:v>0.69549000000000005</c:v>
                </c:pt>
                <c:pt idx="3908">
                  <c:v>0.69559599999999999</c:v>
                </c:pt>
                <c:pt idx="3909">
                  <c:v>0.69570299999999996</c:v>
                </c:pt>
                <c:pt idx="3910">
                  <c:v>0.69581000000000004</c:v>
                </c:pt>
                <c:pt idx="3911">
                  <c:v>0.69591599999999998</c:v>
                </c:pt>
                <c:pt idx="3912">
                  <c:v>0.69602299999999995</c:v>
                </c:pt>
                <c:pt idx="3913">
                  <c:v>0.696129</c:v>
                </c:pt>
                <c:pt idx="3914">
                  <c:v>0.69623500000000005</c:v>
                </c:pt>
                <c:pt idx="3915">
                  <c:v>0.69634200000000002</c:v>
                </c:pt>
                <c:pt idx="3916">
                  <c:v>0.69644799999999996</c:v>
                </c:pt>
                <c:pt idx="3917">
                  <c:v>0.69655400000000001</c:v>
                </c:pt>
                <c:pt idx="3918">
                  <c:v>0.69665999999999995</c:v>
                </c:pt>
                <c:pt idx="3919">
                  <c:v>0.696766</c:v>
                </c:pt>
                <c:pt idx="3920">
                  <c:v>0.69687200000000005</c:v>
                </c:pt>
                <c:pt idx="3921">
                  <c:v>0.69697799999999999</c:v>
                </c:pt>
                <c:pt idx="3922">
                  <c:v>0.69708400000000004</c:v>
                </c:pt>
                <c:pt idx="3923">
                  <c:v>0.69718999999999998</c:v>
                </c:pt>
                <c:pt idx="3924">
                  <c:v>0.69729600000000003</c:v>
                </c:pt>
                <c:pt idx="3925">
                  <c:v>0.69740100000000005</c:v>
                </c:pt>
                <c:pt idx="3926">
                  <c:v>0.69750699999999999</c:v>
                </c:pt>
                <c:pt idx="3927">
                  <c:v>0.69761200000000001</c:v>
                </c:pt>
                <c:pt idx="3928">
                  <c:v>0.69771799999999995</c:v>
                </c:pt>
                <c:pt idx="3929">
                  <c:v>0.69782299999999997</c:v>
                </c:pt>
                <c:pt idx="3930">
                  <c:v>0.69792900000000002</c:v>
                </c:pt>
                <c:pt idx="3931">
                  <c:v>0.69803400000000004</c:v>
                </c:pt>
                <c:pt idx="3932">
                  <c:v>0.69813899999999995</c:v>
                </c:pt>
                <c:pt idx="3933">
                  <c:v>0.69824399999999998</c:v>
                </c:pt>
                <c:pt idx="3934">
                  <c:v>0.698349</c:v>
                </c:pt>
                <c:pt idx="3935">
                  <c:v>0.69845400000000002</c:v>
                </c:pt>
                <c:pt idx="3936">
                  <c:v>0.69855900000000004</c:v>
                </c:pt>
                <c:pt idx="3937">
                  <c:v>0.69866399999999995</c:v>
                </c:pt>
                <c:pt idx="3938">
                  <c:v>0.69876899999999997</c:v>
                </c:pt>
                <c:pt idx="3939">
                  <c:v>0.698874</c:v>
                </c:pt>
                <c:pt idx="3940">
                  <c:v>0.69897799999999999</c:v>
                </c:pt>
                <c:pt idx="3941">
                  <c:v>0.69908300000000001</c:v>
                </c:pt>
                <c:pt idx="3942">
                  <c:v>0.69918800000000003</c:v>
                </c:pt>
                <c:pt idx="3943">
                  <c:v>0.69929200000000002</c:v>
                </c:pt>
                <c:pt idx="3944">
                  <c:v>0.69939700000000005</c:v>
                </c:pt>
                <c:pt idx="3945">
                  <c:v>0.69950100000000004</c:v>
                </c:pt>
                <c:pt idx="3946">
                  <c:v>0.69960500000000003</c:v>
                </c:pt>
                <c:pt idx="3947">
                  <c:v>0.69970900000000003</c:v>
                </c:pt>
                <c:pt idx="3948">
                  <c:v>0.69981400000000005</c:v>
                </c:pt>
                <c:pt idx="3949">
                  <c:v>0.69991800000000004</c:v>
                </c:pt>
                <c:pt idx="3950">
                  <c:v>0.70002200000000003</c:v>
                </c:pt>
                <c:pt idx="3951">
                  <c:v>0.70012600000000003</c:v>
                </c:pt>
                <c:pt idx="3952">
                  <c:v>0.70023000000000002</c:v>
                </c:pt>
                <c:pt idx="3953">
                  <c:v>0.70033299999999998</c:v>
                </c:pt>
                <c:pt idx="3954">
                  <c:v>0.70043699999999998</c:v>
                </c:pt>
                <c:pt idx="3955">
                  <c:v>0.70054099999999997</c:v>
                </c:pt>
                <c:pt idx="3956">
                  <c:v>0.70064400000000004</c:v>
                </c:pt>
                <c:pt idx="3957">
                  <c:v>0.70074800000000004</c:v>
                </c:pt>
                <c:pt idx="3958">
                  <c:v>0.700851</c:v>
                </c:pt>
                <c:pt idx="3959">
                  <c:v>0.70095499999999999</c:v>
                </c:pt>
                <c:pt idx="3960">
                  <c:v>0.70105799999999996</c:v>
                </c:pt>
                <c:pt idx="3961">
                  <c:v>0.70116100000000003</c:v>
                </c:pt>
                <c:pt idx="3962">
                  <c:v>0.701264</c:v>
                </c:pt>
                <c:pt idx="3963">
                  <c:v>0.70136699999999996</c:v>
                </c:pt>
                <c:pt idx="3964">
                  <c:v>0.70147000000000004</c:v>
                </c:pt>
                <c:pt idx="3965">
                  <c:v>0.701573</c:v>
                </c:pt>
                <c:pt idx="3966">
                  <c:v>0.70167599999999997</c:v>
                </c:pt>
                <c:pt idx="3967">
                  <c:v>0.70177900000000004</c:v>
                </c:pt>
                <c:pt idx="3968">
                  <c:v>0.70188200000000001</c:v>
                </c:pt>
                <c:pt idx="3969">
                  <c:v>0.70198400000000005</c:v>
                </c:pt>
                <c:pt idx="3970">
                  <c:v>0.70208700000000002</c:v>
                </c:pt>
                <c:pt idx="3971">
                  <c:v>0.70218899999999995</c:v>
                </c:pt>
                <c:pt idx="3972">
                  <c:v>0.70229200000000003</c:v>
                </c:pt>
                <c:pt idx="3973">
                  <c:v>0.70239399999999996</c:v>
                </c:pt>
                <c:pt idx="3974">
                  <c:v>0.70249600000000001</c:v>
                </c:pt>
                <c:pt idx="3975">
                  <c:v>0.70259799999999994</c:v>
                </c:pt>
                <c:pt idx="3976">
                  <c:v>0.70269999999999999</c:v>
                </c:pt>
                <c:pt idx="3977">
                  <c:v>0.70280200000000004</c:v>
                </c:pt>
                <c:pt idx="3978">
                  <c:v>0.70290399999999997</c:v>
                </c:pt>
                <c:pt idx="3979">
                  <c:v>0.70300600000000002</c:v>
                </c:pt>
                <c:pt idx="3980">
                  <c:v>0.70310799999999996</c:v>
                </c:pt>
                <c:pt idx="3981">
                  <c:v>0.70320899999999997</c:v>
                </c:pt>
                <c:pt idx="3982">
                  <c:v>0.70331100000000002</c:v>
                </c:pt>
                <c:pt idx="3983">
                  <c:v>0.70341299999999995</c:v>
                </c:pt>
                <c:pt idx="3984">
                  <c:v>0.70351399999999997</c:v>
                </c:pt>
                <c:pt idx="3985">
                  <c:v>0.70361499999999999</c:v>
                </c:pt>
                <c:pt idx="3986">
                  <c:v>0.70371600000000001</c:v>
                </c:pt>
                <c:pt idx="3987">
                  <c:v>0.70381800000000005</c:v>
                </c:pt>
                <c:pt idx="3988">
                  <c:v>0.70391899999999996</c:v>
                </c:pt>
                <c:pt idx="3989">
                  <c:v>0.70401999999999998</c:v>
                </c:pt>
                <c:pt idx="3990">
                  <c:v>0.704121</c:v>
                </c:pt>
                <c:pt idx="3991">
                  <c:v>0.70422099999999999</c:v>
                </c:pt>
                <c:pt idx="3992">
                  <c:v>0.704322</c:v>
                </c:pt>
                <c:pt idx="3993">
                  <c:v>0.70442300000000002</c:v>
                </c:pt>
                <c:pt idx="3994">
                  <c:v>0.70452300000000001</c:v>
                </c:pt>
                <c:pt idx="3995">
                  <c:v>0.70462400000000003</c:v>
                </c:pt>
                <c:pt idx="3996">
                  <c:v>0.70472400000000002</c:v>
                </c:pt>
                <c:pt idx="3997">
                  <c:v>0.70482400000000001</c:v>
                </c:pt>
                <c:pt idx="3998">
                  <c:v>0.704924</c:v>
                </c:pt>
                <c:pt idx="3999">
                  <c:v>0.70502500000000001</c:v>
                </c:pt>
                <c:pt idx="4000">
                  <c:v>0.705125</c:v>
                </c:pt>
                <c:pt idx="4001">
                  <c:v>0.70522399999999996</c:v>
                </c:pt>
                <c:pt idx="4002">
                  <c:v>0.70532399999999995</c:v>
                </c:pt>
                <c:pt idx="4003">
                  <c:v>0.70542400000000005</c:v>
                </c:pt>
                <c:pt idx="4004">
                  <c:v>0.70552400000000004</c:v>
                </c:pt>
                <c:pt idx="4005">
                  <c:v>0.705623</c:v>
                </c:pt>
                <c:pt idx="4006">
                  <c:v>0.70572199999999996</c:v>
                </c:pt>
                <c:pt idx="4007">
                  <c:v>0.70582199999999995</c:v>
                </c:pt>
                <c:pt idx="4008">
                  <c:v>0.70592100000000002</c:v>
                </c:pt>
                <c:pt idx="4009">
                  <c:v>0.70601999999999998</c:v>
                </c:pt>
                <c:pt idx="4010">
                  <c:v>0.70611900000000005</c:v>
                </c:pt>
                <c:pt idx="4011">
                  <c:v>0.70621800000000001</c:v>
                </c:pt>
                <c:pt idx="4012">
                  <c:v>0.70631699999999997</c:v>
                </c:pt>
                <c:pt idx="4013">
                  <c:v>0.70641600000000004</c:v>
                </c:pt>
                <c:pt idx="4014">
                  <c:v>0.70651399999999998</c:v>
                </c:pt>
                <c:pt idx="4015">
                  <c:v>0.70661300000000005</c:v>
                </c:pt>
                <c:pt idx="4016">
                  <c:v>0.70671099999999998</c:v>
                </c:pt>
                <c:pt idx="4017">
                  <c:v>0.70680900000000002</c:v>
                </c:pt>
                <c:pt idx="4018">
                  <c:v>0.70690699999999995</c:v>
                </c:pt>
                <c:pt idx="4019">
                  <c:v>0.70700600000000002</c:v>
                </c:pt>
                <c:pt idx="4020">
                  <c:v>0.70710300000000004</c:v>
                </c:pt>
                <c:pt idx="4021">
                  <c:v>0.70720099999999997</c:v>
                </c:pt>
                <c:pt idx="4022">
                  <c:v>0.70729900000000001</c:v>
                </c:pt>
                <c:pt idx="4023">
                  <c:v>0.70739700000000005</c:v>
                </c:pt>
                <c:pt idx="4024">
                  <c:v>0.70749399999999996</c:v>
                </c:pt>
                <c:pt idx="4025">
                  <c:v>0.707592</c:v>
                </c:pt>
                <c:pt idx="4026">
                  <c:v>0.70768900000000001</c:v>
                </c:pt>
                <c:pt idx="4027">
                  <c:v>0.70778600000000003</c:v>
                </c:pt>
                <c:pt idx="4028">
                  <c:v>0.70788300000000004</c:v>
                </c:pt>
                <c:pt idx="4029">
                  <c:v>0.70798000000000005</c:v>
                </c:pt>
                <c:pt idx="4030">
                  <c:v>0.70807699999999996</c:v>
                </c:pt>
                <c:pt idx="4031">
                  <c:v>0.70817399999999997</c:v>
                </c:pt>
                <c:pt idx="4032">
                  <c:v>0.70826999999999996</c:v>
                </c:pt>
                <c:pt idx="4033">
                  <c:v>0.70836699999999997</c:v>
                </c:pt>
                <c:pt idx="4034">
                  <c:v>0.70846299999999995</c:v>
                </c:pt>
                <c:pt idx="4035">
                  <c:v>0.70855900000000005</c:v>
                </c:pt>
                <c:pt idx="4036">
                  <c:v>0.70865500000000003</c:v>
                </c:pt>
                <c:pt idx="4037">
                  <c:v>0.70875100000000002</c:v>
                </c:pt>
                <c:pt idx="4038">
                  <c:v>0.708847</c:v>
                </c:pt>
                <c:pt idx="4039">
                  <c:v>0.70894299999999999</c:v>
                </c:pt>
                <c:pt idx="4040">
                  <c:v>0.70903799999999995</c:v>
                </c:pt>
                <c:pt idx="4041">
                  <c:v>0.70913400000000004</c:v>
                </c:pt>
                <c:pt idx="4042">
                  <c:v>0.709229</c:v>
                </c:pt>
                <c:pt idx="4043">
                  <c:v>0.70932399999999995</c:v>
                </c:pt>
                <c:pt idx="4044">
                  <c:v>0.70941900000000002</c:v>
                </c:pt>
                <c:pt idx="4045">
                  <c:v>0.70951399999999998</c:v>
                </c:pt>
                <c:pt idx="4046">
                  <c:v>0.70960900000000005</c:v>
                </c:pt>
                <c:pt idx="4047">
                  <c:v>0.709704</c:v>
                </c:pt>
                <c:pt idx="4048">
                  <c:v>0.70979800000000004</c:v>
                </c:pt>
                <c:pt idx="4049">
                  <c:v>0.709893</c:v>
                </c:pt>
                <c:pt idx="4050">
                  <c:v>0.70998700000000003</c:v>
                </c:pt>
                <c:pt idx="4051">
                  <c:v>0.71008099999999996</c:v>
                </c:pt>
                <c:pt idx="4052">
                  <c:v>0.710175</c:v>
                </c:pt>
                <c:pt idx="4053">
                  <c:v>0.71026900000000004</c:v>
                </c:pt>
                <c:pt idx="4054">
                  <c:v>0.71036200000000005</c:v>
                </c:pt>
                <c:pt idx="4055">
                  <c:v>0.71045599999999998</c:v>
                </c:pt>
                <c:pt idx="4056">
                  <c:v>0.71054899999999999</c:v>
                </c:pt>
                <c:pt idx="4057">
                  <c:v>0.710642</c:v>
                </c:pt>
                <c:pt idx="4058">
                  <c:v>0.71073500000000001</c:v>
                </c:pt>
                <c:pt idx="4059">
                  <c:v>0.71082800000000002</c:v>
                </c:pt>
                <c:pt idx="4060">
                  <c:v>0.71092100000000003</c:v>
                </c:pt>
                <c:pt idx="4061">
                  <c:v>0.71101400000000003</c:v>
                </c:pt>
                <c:pt idx="4062">
                  <c:v>0.71110600000000002</c:v>
                </c:pt>
                <c:pt idx="4063">
                  <c:v>0.711198</c:v>
                </c:pt>
                <c:pt idx="4064">
                  <c:v>0.71129100000000001</c:v>
                </c:pt>
                <c:pt idx="4065">
                  <c:v>0.71138299999999999</c:v>
                </c:pt>
                <c:pt idx="4066">
                  <c:v>0.71147400000000005</c:v>
                </c:pt>
                <c:pt idx="4067">
                  <c:v>0.71156600000000003</c:v>
                </c:pt>
                <c:pt idx="4068">
                  <c:v>0.71165800000000001</c:v>
                </c:pt>
                <c:pt idx="4069">
                  <c:v>0.71174899999999997</c:v>
                </c:pt>
                <c:pt idx="4070">
                  <c:v>0.71184000000000003</c:v>
                </c:pt>
                <c:pt idx="4071">
                  <c:v>0.71193099999999998</c:v>
                </c:pt>
                <c:pt idx="4072">
                  <c:v>0.71202200000000004</c:v>
                </c:pt>
                <c:pt idx="4073">
                  <c:v>0.71211199999999997</c:v>
                </c:pt>
                <c:pt idx="4074">
                  <c:v>0.71220300000000003</c:v>
                </c:pt>
                <c:pt idx="4075">
                  <c:v>0.71229299999999995</c:v>
                </c:pt>
                <c:pt idx="4076">
                  <c:v>0.71238299999999999</c:v>
                </c:pt>
                <c:pt idx="4077">
                  <c:v>0.71247300000000002</c:v>
                </c:pt>
                <c:pt idx="4078">
                  <c:v>0.71256299999999995</c:v>
                </c:pt>
                <c:pt idx="4079">
                  <c:v>0.71265299999999998</c:v>
                </c:pt>
                <c:pt idx="4080">
                  <c:v>0.71274199999999999</c:v>
                </c:pt>
                <c:pt idx="4081">
                  <c:v>0.71283099999999999</c:v>
                </c:pt>
                <c:pt idx="4082">
                  <c:v>0.71292</c:v>
                </c:pt>
                <c:pt idx="4083">
                  <c:v>0.713009</c:v>
                </c:pt>
                <c:pt idx="4084">
                  <c:v>0.71309800000000001</c:v>
                </c:pt>
                <c:pt idx="4085">
                  <c:v>0.71318599999999999</c:v>
                </c:pt>
                <c:pt idx="4086">
                  <c:v>0.71327399999999996</c:v>
                </c:pt>
                <c:pt idx="4087">
                  <c:v>0.71336200000000005</c:v>
                </c:pt>
                <c:pt idx="4088">
                  <c:v>0.71345000000000003</c:v>
                </c:pt>
                <c:pt idx="4089">
                  <c:v>0.71353800000000001</c:v>
                </c:pt>
                <c:pt idx="4090">
                  <c:v>0.71362499999999995</c:v>
                </c:pt>
                <c:pt idx="4091">
                  <c:v>0.71371300000000004</c:v>
                </c:pt>
                <c:pt idx="4092">
                  <c:v>0.71379999999999999</c:v>
                </c:pt>
                <c:pt idx="4093">
                  <c:v>0.71388700000000005</c:v>
                </c:pt>
                <c:pt idx="4094">
                  <c:v>0.71397299999999997</c:v>
                </c:pt>
                <c:pt idx="4095">
                  <c:v>0.71406000000000003</c:v>
                </c:pt>
                <c:pt idx="4096">
                  <c:v>0.71414599999999995</c:v>
                </c:pt>
                <c:pt idx="4097">
                  <c:v>0.71423199999999998</c:v>
                </c:pt>
                <c:pt idx="4098">
                  <c:v>0.71431800000000001</c:v>
                </c:pt>
                <c:pt idx="4099">
                  <c:v>0.71440400000000004</c:v>
                </c:pt>
                <c:pt idx="4100">
                  <c:v>0.71448900000000004</c:v>
                </c:pt>
                <c:pt idx="4101">
                  <c:v>0.71457400000000004</c:v>
                </c:pt>
                <c:pt idx="4102">
                  <c:v>0.71465900000000004</c:v>
                </c:pt>
                <c:pt idx="4103">
                  <c:v>0.71474400000000005</c:v>
                </c:pt>
                <c:pt idx="4104">
                  <c:v>0.71482800000000002</c:v>
                </c:pt>
                <c:pt idx="4105">
                  <c:v>0.71491300000000002</c:v>
                </c:pt>
                <c:pt idx="4106">
                  <c:v>0.71499699999999999</c:v>
                </c:pt>
                <c:pt idx="4107">
                  <c:v>0.71508000000000005</c:v>
                </c:pt>
                <c:pt idx="4108">
                  <c:v>0.71516400000000002</c:v>
                </c:pt>
                <c:pt idx="4109">
                  <c:v>0.71524699999999997</c:v>
                </c:pt>
                <c:pt idx="4110">
                  <c:v>0.71533000000000002</c:v>
                </c:pt>
                <c:pt idx="4111">
                  <c:v>0.71541299999999997</c:v>
                </c:pt>
                <c:pt idx="4112">
                  <c:v>0.71549600000000002</c:v>
                </c:pt>
                <c:pt idx="4113">
                  <c:v>0.71557800000000005</c:v>
                </c:pt>
                <c:pt idx="4114">
                  <c:v>0.71566099999999999</c:v>
                </c:pt>
                <c:pt idx="4115">
                  <c:v>0.71574199999999999</c:v>
                </c:pt>
                <c:pt idx="4116">
                  <c:v>0.71582400000000002</c:v>
                </c:pt>
                <c:pt idx="4117">
                  <c:v>0.71590600000000004</c:v>
                </c:pt>
                <c:pt idx="4118">
                  <c:v>0.71598700000000004</c:v>
                </c:pt>
                <c:pt idx="4119">
                  <c:v>0.71606800000000004</c:v>
                </c:pt>
                <c:pt idx="4120">
                  <c:v>0.71614800000000001</c:v>
                </c:pt>
                <c:pt idx="4121">
                  <c:v>0.716229</c:v>
                </c:pt>
                <c:pt idx="4122">
                  <c:v>0.71630899999999997</c:v>
                </c:pt>
                <c:pt idx="4123">
                  <c:v>0.71638900000000005</c:v>
                </c:pt>
                <c:pt idx="4124">
                  <c:v>0.71646799999999999</c:v>
                </c:pt>
                <c:pt idx="4125">
                  <c:v>0.71654799999999996</c:v>
                </c:pt>
                <c:pt idx="4126">
                  <c:v>0.71662700000000001</c:v>
                </c:pt>
                <c:pt idx="4127">
                  <c:v>0.71670599999999995</c:v>
                </c:pt>
                <c:pt idx="4128">
                  <c:v>0.71678399999999998</c:v>
                </c:pt>
                <c:pt idx="4129">
                  <c:v>0.71686300000000003</c:v>
                </c:pt>
                <c:pt idx="4130">
                  <c:v>0.71694100000000005</c:v>
                </c:pt>
                <c:pt idx="4131">
                  <c:v>0.71701800000000004</c:v>
                </c:pt>
                <c:pt idx="4132">
                  <c:v>0.71709599999999996</c:v>
                </c:pt>
                <c:pt idx="4133">
                  <c:v>0.71717299999999995</c:v>
                </c:pt>
                <c:pt idx="4134">
                  <c:v>0.71725000000000005</c:v>
                </c:pt>
                <c:pt idx="4135">
                  <c:v>0.71732700000000005</c:v>
                </c:pt>
                <c:pt idx="4136">
                  <c:v>0.71740300000000001</c:v>
                </c:pt>
                <c:pt idx="4137">
                  <c:v>0.71747899999999998</c:v>
                </c:pt>
                <c:pt idx="4138">
                  <c:v>0.71755500000000005</c:v>
                </c:pt>
                <c:pt idx="4139">
                  <c:v>0.71762999999999999</c:v>
                </c:pt>
                <c:pt idx="4140">
                  <c:v>0.71770500000000004</c:v>
                </c:pt>
                <c:pt idx="4141">
                  <c:v>0.71777999999999997</c:v>
                </c:pt>
                <c:pt idx="4142">
                  <c:v>0.71785500000000002</c:v>
                </c:pt>
                <c:pt idx="4143">
                  <c:v>0.71792900000000004</c:v>
                </c:pt>
                <c:pt idx="4144">
                  <c:v>0.71800299999999995</c:v>
                </c:pt>
                <c:pt idx="4145">
                  <c:v>0.71807699999999997</c:v>
                </c:pt>
                <c:pt idx="4146">
                  <c:v>0.71815099999999998</c:v>
                </c:pt>
                <c:pt idx="4147">
                  <c:v>0.71822399999999997</c:v>
                </c:pt>
                <c:pt idx="4148">
                  <c:v>0.71829699999999996</c:v>
                </c:pt>
                <c:pt idx="4149">
                  <c:v>0.71836900000000004</c:v>
                </c:pt>
                <c:pt idx="4150">
                  <c:v>0.718441</c:v>
                </c:pt>
                <c:pt idx="4151">
                  <c:v>0.71851299999999996</c:v>
                </c:pt>
                <c:pt idx="4152">
                  <c:v>0.71858500000000003</c:v>
                </c:pt>
                <c:pt idx="4153">
                  <c:v>0.71865599999999996</c:v>
                </c:pt>
                <c:pt idx="4154">
                  <c:v>0.718727</c:v>
                </c:pt>
                <c:pt idx="4155">
                  <c:v>0.71879800000000005</c:v>
                </c:pt>
                <c:pt idx="4156">
                  <c:v>0.71886799999999995</c:v>
                </c:pt>
                <c:pt idx="4157">
                  <c:v>0.71893799999999997</c:v>
                </c:pt>
                <c:pt idx="4158">
                  <c:v>0.71900799999999998</c:v>
                </c:pt>
                <c:pt idx="4159">
                  <c:v>0.71907699999999997</c:v>
                </c:pt>
                <c:pt idx="4160">
                  <c:v>0.71914599999999995</c:v>
                </c:pt>
                <c:pt idx="4161">
                  <c:v>0.71921500000000005</c:v>
                </c:pt>
                <c:pt idx="4162">
                  <c:v>0.71928300000000001</c:v>
                </c:pt>
                <c:pt idx="4163">
                  <c:v>0.71935199999999999</c:v>
                </c:pt>
                <c:pt idx="4164">
                  <c:v>0.71941900000000003</c:v>
                </c:pt>
                <c:pt idx="4165">
                  <c:v>0.71948699999999999</c:v>
                </c:pt>
                <c:pt idx="4166">
                  <c:v>0.71955400000000003</c:v>
                </c:pt>
                <c:pt idx="4167">
                  <c:v>0.71962099999999996</c:v>
                </c:pt>
                <c:pt idx="4168">
                  <c:v>0.71968699999999997</c:v>
                </c:pt>
                <c:pt idx="4169">
                  <c:v>0.71975299999999998</c:v>
                </c:pt>
                <c:pt idx="4170">
                  <c:v>0.71981899999999999</c:v>
                </c:pt>
                <c:pt idx="4171">
                  <c:v>0.719885</c:v>
                </c:pt>
                <c:pt idx="4172">
                  <c:v>0.71994999999999998</c:v>
                </c:pt>
                <c:pt idx="4173">
                  <c:v>0.72001499999999996</c:v>
                </c:pt>
                <c:pt idx="4174">
                  <c:v>0.72007900000000002</c:v>
                </c:pt>
                <c:pt idx="4175">
                  <c:v>0.72014299999999998</c:v>
                </c:pt>
                <c:pt idx="4176">
                  <c:v>0.72020700000000004</c:v>
                </c:pt>
                <c:pt idx="4177">
                  <c:v>0.72027099999999999</c:v>
                </c:pt>
                <c:pt idx="4178">
                  <c:v>0.72033400000000003</c:v>
                </c:pt>
                <c:pt idx="4179">
                  <c:v>0.72039600000000004</c:v>
                </c:pt>
                <c:pt idx="4180">
                  <c:v>0.72045899999999996</c:v>
                </c:pt>
                <c:pt idx="4181">
                  <c:v>0.72052099999999997</c:v>
                </c:pt>
                <c:pt idx="4182">
                  <c:v>0.72058299999999997</c:v>
                </c:pt>
                <c:pt idx="4183">
                  <c:v>0.72064399999999995</c:v>
                </c:pt>
                <c:pt idx="4184">
                  <c:v>0.72070500000000004</c:v>
                </c:pt>
                <c:pt idx="4185">
                  <c:v>0.72076600000000002</c:v>
                </c:pt>
                <c:pt idx="4186">
                  <c:v>0.72082599999999997</c:v>
                </c:pt>
                <c:pt idx="4187">
                  <c:v>0.72088600000000003</c:v>
                </c:pt>
                <c:pt idx="4188">
                  <c:v>0.72094599999999998</c:v>
                </c:pt>
                <c:pt idx="4189">
                  <c:v>0.72100600000000004</c:v>
                </c:pt>
                <c:pt idx="4190">
                  <c:v>0.72106499999999996</c:v>
                </c:pt>
                <c:pt idx="4191">
                  <c:v>0.72112299999999996</c:v>
                </c:pt>
                <c:pt idx="4192">
                  <c:v>0.72118199999999999</c:v>
                </c:pt>
                <c:pt idx="4193">
                  <c:v>0.72123999999999999</c:v>
                </c:pt>
                <c:pt idx="4194">
                  <c:v>0.72129699999999997</c:v>
                </c:pt>
                <c:pt idx="4195">
                  <c:v>0.72135499999999997</c:v>
                </c:pt>
                <c:pt idx="4196">
                  <c:v>0.72141100000000002</c:v>
                </c:pt>
                <c:pt idx="4197">
                  <c:v>0.721468</c:v>
                </c:pt>
                <c:pt idx="4198">
                  <c:v>0.72152400000000005</c:v>
                </c:pt>
                <c:pt idx="4199">
                  <c:v>0.72158</c:v>
                </c:pt>
                <c:pt idx="4200">
                  <c:v>0.72163600000000006</c:v>
                </c:pt>
                <c:pt idx="4201">
                  <c:v>0.72169099999999997</c:v>
                </c:pt>
                <c:pt idx="4202">
                  <c:v>0.721746</c:v>
                </c:pt>
                <c:pt idx="4203">
                  <c:v>0.7218</c:v>
                </c:pt>
                <c:pt idx="4204">
                  <c:v>0.72185500000000002</c:v>
                </c:pt>
                <c:pt idx="4205">
                  <c:v>0.72190900000000002</c:v>
                </c:pt>
                <c:pt idx="4206">
                  <c:v>0.72196199999999999</c:v>
                </c:pt>
                <c:pt idx="4207">
                  <c:v>0.72201499999999996</c:v>
                </c:pt>
                <c:pt idx="4208">
                  <c:v>0.72206800000000004</c:v>
                </c:pt>
                <c:pt idx="4209">
                  <c:v>0.72212100000000001</c:v>
                </c:pt>
                <c:pt idx="4210">
                  <c:v>0.72217299999999995</c:v>
                </c:pt>
                <c:pt idx="4211">
                  <c:v>0.72222399999999998</c:v>
                </c:pt>
                <c:pt idx="4212">
                  <c:v>0.72227600000000003</c:v>
                </c:pt>
                <c:pt idx="4213">
                  <c:v>0.72232700000000005</c:v>
                </c:pt>
                <c:pt idx="4214">
                  <c:v>0.72237799999999996</c:v>
                </c:pt>
                <c:pt idx="4215">
                  <c:v>0.72242799999999996</c:v>
                </c:pt>
                <c:pt idx="4216">
                  <c:v>0.72247799999999995</c:v>
                </c:pt>
                <c:pt idx="4217">
                  <c:v>0.72252799999999995</c:v>
                </c:pt>
                <c:pt idx="4218">
                  <c:v>0.72257800000000005</c:v>
                </c:pt>
                <c:pt idx="4219">
                  <c:v>0.72262700000000002</c:v>
                </c:pt>
                <c:pt idx="4220">
                  <c:v>0.72267599999999999</c:v>
                </c:pt>
                <c:pt idx="4221">
                  <c:v>0.72272400000000003</c:v>
                </c:pt>
                <c:pt idx="4222">
                  <c:v>0.72277199999999997</c:v>
                </c:pt>
                <c:pt idx="4223">
                  <c:v>0.72282000000000002</c:v>
                </c:pt>
                <c:pt idx="4224">
                  <c:v>0.72286700000000004</c:v>
                </c:pt>
                <c:pt idx="4225">
                  <c:v>0.72291399999999995</c:v>
                </c:pt>
                <c:pt idx="4226">
                  <c:v>0.72296099999999996</c:v>
                </c:pt>
                <c:pt idx="4227">
                  <c:v>0.72300799999999998</c:v>
                </c:pt>
                <c:pt idx="4228">
                  <c:v>0.72305399999999997</c:v>
                </c:pt>
                <c:pt idx="4229">
                  <c:v>0.72309999999999997</c:v>
                </c:pt>
                <c:pt idx="4230">
                  <c:v>0.72314500000000004</c:v>
                </c:pt>
                <c:pt idx="4231">
                  <c:v>0.72319</c:v>
                </c:pt>
                <c:pt idx="4232">
                  <c:v>0.72323499999999996</c:v>
                </c:pt>
                <c:pt idx="4233">
                  <c:v>0.72328000000000003</c:v>
                </c:pt>
                <c:pt idx="4234">
                  <c:v>0.72332399999999997</c:v>
                </c:pt>
                <c:pt idx="4235">
                  <c:v>0.72336800000000001</c:v>
                </c:pt>
                <c:pt idx="4236">
                  <c:v>0.72341200000000005</c:v>
                </c:pt>
                <c:pt idx="4237">
                  <c:v>0.72345499999999996</c:v>
                </c:pt>
                <c:pt idx="4238">
                  <c:v>0.72349799999999997</c:v>
                </c:pt>
                <c:pt idx="4239">
                  <c:v>0.72353999999999996</c:v>
                </c:pt>
                <c:pt idx="4240">
                  <c:v>0.72358299999999998</c:v>
                </c:pt>
                <c:pt idx="4241">
                  <c:v>0.72362499999999996</c:v>
                </c:pt>
                <c:pt idx="4242">
                  <c:v>0.72366699999999995</c:v>
                </c:pt>
                <c:pt idx="4243">
                  <c:v>0.72370800000000002</c:v>
                </c:pt>
                <c:pt idx="4244">
                  <c:v>0.72374899999999998</c:v>
                </c:pt>
                <c:pt idx="4245">
                  <c:v>0.72379000000000004</c:v>
                </c:pt>
                <c:pt idx="4246">
                  <c:v>0.723831</c:v>
                </c:pt>
                <c:pt idx="4247">
                  <c:v>0.72387100000000004</c:v>
                </c:pt>
                <c:pt idx="4248">
                  <c:v>0.72391099999999997</c:v>
                </c:pt>
                <c:pt idx="4249">
                  <c:v>0.72395100000000001</c:v>
                </c:pt>
                <c:pt idx="4250">
                  <c:v>0.72399000000000002</c:v>
                </c:pt>
                <c:pt idx="4251">
                  <c:v>0.72402900000000003</c:v>
                </c:pt>
                <c:pt idx="4252">
                  <c:v>0.72406800000000004</c:v>
                </c:pt>
                <c:pt idx="4253">
                  <c:v>0.72410600000000003</c:v>
                </c:pt>
                <c:pt idx="4254">
                  <c:v>0.72414500000000004</c:v>
                </c:pt>
                <c:pt idx="4255">
                  <c:v>0.72418300000000002</c:v>
                </c:pt>
                <c:pt idx="4256">
                  <c:v>0.72421999999999997</c:v>
                </c:pt>
                <c:pt idx="4257">
                  <c:v>0.72425799999999996</c:v>
                </c:pt>
                <c:pt idx="4258">
                  <c:v>0.72429500000000002</c:v>
                </c:pt>
                <c:pt idx="4259">
                  <c:v>0.72433199999999998</c:v>
                </c:pt>
                <c:pt idx="4260">
                  <c:v>0.72436800000000001</c:v>
                </c:pt>
                <c:pt idx="4261">
                  <c:v>0.72440499999999997</c:v>
                </c:pt>
                <c:pt idx="4262">
                  <c:v>0.724441</c:v>
                </c:pt>
                <c:pt idx="4263">
                  <c:v>0.72447700000000004</c:v>
                </c:pt>
                <c:pt idx="4264">
                  <c:v>0.72451200000000004</c:v>
                </c:pt>
                <c:pt idx="4265">
                  <c:v>0.72454700000000005</c:v>
                </c:pt>
                <c:pt idx="4266">
                  <c:v>0.72458199999999995</c:v>
                </c:pt>
                <c:pt idx="4267">
                  <c:v>0.72461699999999996</c:v>
                </c:pt>
                <c:pt idx="4268">
                  <c:v>0.72465199999999996</c:v>
                </c:pt>
                <c:pt idx="4269">
                  <c:v>0.72468600000000005</c:v>
                </c:pt>
                <c:pt idx="4270">
                  <c:v>0.72472000000000003</c:v>
                </c:pt>
                <c:pt idx="4271">
                  <c:v>0.72475400000000001</c:v>
                </c:pt>
                <c:pt idx="4272">
                  <c:v>0.72478699999999996</c:v>
                </c:pt>
                <c:pt idx="4273">
                  <c:v>0.72482100000000005</c:v>
                </c:pt>
                <c:pt idx="4274">
                  <c:v>0.724854</c:v>
                </c:pt>
                <c:pt idx="4275">
                  <c:v>0.72488600000000003</c:v>
                </c:pt>
                <c:pt idx="4276">
                  <c:v>0.72491899999999998</c:v>
                </c:pt>
                <c:pt idx="4277">
                  <c:v>0.72495100000000001</c:v>
                </c:pt>
                <c:pt idx="4278">
                  <c:v>0.72498300000000004</c:v>
                </c:pt>
                <c:pt idx="4279">
                  <c:v>0.72501499999999997</c:v>
                </c:pt>
                <c:pt idx="4280">
                  <c:v>0.725047</c:v>
                </c:pt>
                <c:pt idx="4281">
                  <c:v>0.725078</c:v>
                </c:pt>
                <c:pt idx="4282">
                  <c:v>0.725109</c:v>
                </c:pt>
                <c:pt idx="4283">
                  <c:v>0.72514000000000001</c:v>
                </c:pt>
                <c:pt idx="4284">
                  <c:v>0.72517100000000001</c:v>
                </c:pt>
                <c:pt idx="4285">
                  <c:v>0.72520200000000001</c:v>
                </c:pt>
                <c:pt idx="4286">
                  <c:v>0.72523199999999999</c:v>
                </c:pt>
                <c:pt idx="4287">
                  <c:v>0.72526199999999996</c:v>
                </c:pt>
                <c:pt idx="4288">
                  <c:v>0.72529200000000005</c:v>
                </c:pt>
                <c:pt idx="4289">
                  <c:v>0.72532200000000002</c:v>
                </c:pt>
                <c:pt idx="4290">
                  <c:v>0.72535099999999997</c:v>
                </c:pt>
                <c:pt idx="4291">
                  <c:v>0.72538000000000002</c:v>
                </c:pt>
                <c:pt idx="4292">
                  <c:v>0.72540899999999997</c:v>
                </c:pt>
                <c:pt idx="4293">
                  <c:v>0.72543800000000003</c:v>
                </c:pt>
                <c:pt idx="4294">
                  <c:v>0.72546699999999997</c:v>
                </c:pt>
                <c:pt idx="4295">
                  <c:v>0.725495</c:v>
                </c:pt>
                <c:pt idx="4296">
                  <c:v>0.72552300000000003</c:v>
                </c:pt>
                <c:pt idx="4297">
                  <c:v>0.72555199999999997</c:v>
                </c:pt>
                <c:pt idx="4298">
                  <c:v>0.72557899999999997</c:v>
                </c:pt>
                <c:pt idx="4299">
                  <c:v>0.725607</c:v>
                </c:pt>
                <c:pt idx="4300">
                  <c:v>0.72563500000000003</c:v>
                </c:pt>
                <c:pt idx="4301">
                  <c:v>0.72566200000000003</c:v>
                </c:pt>
                <c:pt idx="4302">
                  <c:v>0.72568900000000003</c:v>
                </c:pt>
                <c:pt idx="4303">
                  <c:v>0.72571600000000003</c:v>
                </c:pt>
                <c:pt idx="4304">
                  <c:v>0.72574300000000003</c:v>
                </c:pt>
                <c:pt idx="4305">
                  <c:v>0.725769</c:v>
                </c:pt>
                <c:pt idx="4306">
                  <c:v>0.725796</c:v>
                </c:pt>
                <c:pt idx="4307">
                  <c:v>0.72582199999999997</c:v>
                </c:pt>
                <c:pt idx="4308">
                  <c:v>0.72584800000000005</c:v>
                </c:pt>
                <c:pt idx="4309">
                  <c:v>0.72587400000000002</c:v>
                </c:pt>
                <c:pt idx="4310">
                  <c:v>0.72589999999999999</c:v>
                </c:pt>
                <c:pt idx="4311">
                  <c:v>0.72592500000000004</c:v>
                </c:pt>
                <c:pt idx="4312">
                  <c:v>0.72594999999999998</c:v>
                </c:pt>
                <c:pt idx="4313">
                  <c:v>0.72597599999999995</c:v>
                </c:pt>
                <c:pt idx="4314">
                  <c:v>0.72600100000000001</c:v>
                </c:pt>
                <c:pt idx="4315">
                  <c:v>0.72602599999999995</c:v>
                </c:pt>
                <c:pt idx="4316">
                  <c:v>0.72604999999999997</c:v>
                </c:pt>
                <c:pt idx="4317">
                  <c:v>0.72607500000000003</c:v>
                </c:pt>
                <c:pt idx="4318">
                  <c:v>0.72609900000000005</c:v>
                </c:pt>
                <c:pt idx="4319">
                  <c:v>0.72612399999999999</c:v>
                </c:pt>
                <c:pt idx="4320">
                  <c:v>0.72614800000000002</c:v>
                </c:pt>
                <c:pt idx="4321">
                  <c:v>0.72617200000000004</c:v>
                </c:pt>
                <c:pt idx="4322">
                  <c:v>0.72619599999999995</c:v>
                </c:pt>
                <c:pt idx="4323">
                  <c:v>0.72621899999999995</c:v>
                </c:pt>
                <c:pt idx="4324">
                  <c:v>0.72624299999999997</c:v>
                </c:pt>
                <c:pt idx="4325">
                  <c:v>0.72626599999999997</c:v>
                </c:pt>
                <c:pt idx="4326">
                  <c:v>0.72628999999999999</c:v>
                </c:pt>
                <c:pt idx="4327">
                  <c:v>0.72631299999999999</c:v>
                </c:pt>
                <c:pt idx="4328">
                  <c:v>0.72633599999999998</c:v>
                </c:pt>
                <c:pt idx="4329">
                  <c:v>0.72635899999999998</c:v>
                </c:pt>
                <c:pt idx="4330">
                  <c:v>0.72638100000000005</c:v>
                </c:pt>
                <c:pt idx="4331">
                  <c:v>0.72640400000000005</c:v>
                </c:pt>
                <c:pt idx="4332">
                  <c:v>0.72642600000000002</c:v>
                </c:pt>
                <c:pt idx="4333">
                  <c:v>0.72644900000000001</c:v>
                </c:pt>
                <c:pt idx="4334">
                  <c:v>0.72647099999999998</c:v>
                </c:pt>
                <c:pt idx="4335">
                  <c:v>0.72649300000000006</c:v>
                </c:pt>
                <c:pt idx="4336">
                  <c:v>0.72651500000000002</c:v>
                </c:pt>
                <c:pt idx="4337">
                  <c:v>0.72653699999999999</c:v>
                </c:pt>
                <c:pt idx="4338">
                  <c:v>0.72655899999999995</c:v>
                </c:pt>
                <c:pt idx="4339">
                  <c:v>0.72658</c:v>
                </c:pt>
                <c:pt idx="4340">
                  <c:v>0.72660199999999997</c:v>
                </c:pt>
                <c:pt idx="4341">
                  <c:v>0.72662300000000002</c:v>
                </c:pt>
                <c:pt idx="4342">
                  <c:v>0.72664399999999996</c:v>
                </c:pt>
                <c:pt idx="4343">
                  <c:v>0.72666500000000001</c:v>
                </c:pt>
                <c:pt idx="4344">
                  <c:v>0.72668699999999997</c:v>
                </c:pt>
                <c:pt idx="4345">
                  <c:v>0.72670699999999999</c:v>
                </c:pt>
                <c:pt idx="4346">
                  <c:v>0.72672800000000004</c:v>
                </c:pt>
                <c:pt idx="4347">
                  <c:v>0.72674899999999998</c:v>
                </c:pt>
                <c:pt idx="4348">
                  <c:v>0.72677000000000003</c:v>
                </c:pt>
                <c:pt idx="4349">
                  <c:v>0.72679000000000005</c:v>
                </c:pt>
                <c:pt idx="4350">
                  <c:v>0.72680999999999996</c:v>
                </c:pt>
                <c:pt idx="4351">
                  <c:v>0.726831</c:v>
                </c:pt>
                <c:pt idx="4352">
                  <c:v>0.72685100000000002</c:v>
                </c:pt>
                <c:pt idx="4353">
                  <c:v>0.72687100000000004</c:v>
                </c:pt>
                <c:pt idx="4354">
                  <c:v>0.72689099999999995</c:v>
                </c:pt>
                <c:pt idx="4355">
                  <c:v>0.72691099999999997</c:v>
                </c:pt>
                <c:pt idx="4356">
                  <c:v>0.72693099999999999</c:v>
                </c:pt>
                <c:pt idx="4357">
                  <c:v>0.72694999999999999</c:v>
                </c:pt>
                <c:pt idx="4358">
                  <c:v>0.72697000000000001</c:v>
                </c:pt>
                <c:pt idx="4359">
                  <c:v>0.72699000000000003</c:v>
                </c:pt>
                <c:pt idx="4360">
                  <c:v>0.72700900000000002</c:v>
                </c:pt>
                <c:pt idx="4361">
                  <c:v>0.72702800000000001</c:v>
                </c:pt>
                <c:pt idx="4362">
                  <c:v>0.72704800000000003</c:v>
                </c:pt>
                <c:pt idx="4363">
                  <c:v>0.72706700000000002</c:v>
                </c:pt>
                <c:pt idx="4364">
                  <c:v>0.72708600000000001</c:v>
                </c:pt>
                <c:pt idx="4365">
                  <c:v>0.727105</c:v>
                </c:pt>
                <c:pt idx="4366">
                  <c:v>0.72712399999999999</c:v>
                </c:pt>
                <c:pt idx="4367">
                  <c:v>0.72714299999999998</c:v>
                </c:pt>
                <c:pt idx="4368">
                  <c:v>0.72716099999999995</c:v>
                </c:pt>
                <c:pt idx="4369">
                  <c:v>0.72718000000000005</c:v>
                </c:pt>
                <c:pt idx="4370">
                  <c:v>0.72719900000000004</c:v>
                </c:pt>
                <c:pt idx="4371">
                  <c:v>0.727217</c:v>
                </c:pt>
                <c:pt idx="4372">
                  <c:v>0.72723599999999999</c:v>
                </c:pt>
                <c:pt idx="4373">
                  <c:v>0.72725399999999996</c:v>
                </c:pt>
                <c:pt idx="4374">
                  <c:v>0.72727200000000003</c:v>
                </c:pt>
                <c:pt idx="4375">
                  <c:v>0.72728999999999999</c:v>
                </c:pt>
                <c:pt idx="4376">
                  <c:v>0.72730899999999998</c:v>
                </c:pt>
                <c:pt idx="4377">
                  <c:v>0.72732699999999995</c:v>
                </c:pt>
                <c:pt idx="4378">
                  <c:v>0.72734500000000002</c:v>
                </c:pt>
                <c:pt idx="4379">
                  <c:v>0.72736299999999998</c:v>
                </c:pt>
                <c:pt idx="4380">
                  <c:v>0.72738000000000003</c:v>
                </c:pt>
                <c:pt idx="4381">
                  <c:v>0.72739799999999999</c:v>
                </c:pt>
                <c:pt idx="4382">
                  <c:v>0.72741599999999995</c:v>
                </c:pt>
                <c:pt idx="4383">
                  <c:v>0.72743400000000003</c:v>
                </c:pt>
                <c:pt idx="4384">
                  <c:v>0.72745099999999996</c:v>
                </c:pt>
                <c:pt idx="4385">
                  <c:v>0.72746900000000003</c:v>
                </c:pt>
                <c:pt idx="4386">
                  <c:v>0.72748599999999997</c:v>
                </c:pt>
                <c:pt idx="4387">
                  <c:v>0.72750300000000001</c:v>
                </c:pt>
                <c:pt idx="4388">
                  <c:v>0.72752099999999997</c:v>
                </c:pt>
                <c:pt idx="4389">
                  <c:v>0.72753800000000002</c:v>
                </c:pt>
                <c:pt idx="4390">
                  <c:v>0.72755499999999995</c:v>
                </c:pt>
                <c:pt idx="4391">
                  <c:v>0.727572</c:v>
                </c:pt>
                <c:pt idx="4392">
                  <c:v>0.72758999999999996</c:v>
                </c:pt>
                <c:pt idx="4393">
                  <c:v>0.727607</c:v>
                </c:pt>
                <c:pt idx="4394">
                  <c:v>0.72762400000000005</c:v>
                </c:pt>
                <c:pt idx="4395">
                  <c:v>0.72763999999999995</c:v>
                </c:pt>
                <c:pt idx="4396">
                  <c:v>0.727657</c:v>
                </c:pt>
                <c:pt idx="4397">
                  <c:v>0.72767400000000004</c:v>
                </c:pt>
                <c:pt idx="4398">
                  <c:v>0.72769099999999998</c:v>
                </c:pt>
                <c:pt idx="4399">
                  <c:v>0.72770800000000002</c:v>
                </c:pt>
                <c:pt idx="4400">
                  <c:v>0.72772400000000004</c:v>
                </c:pt>
                <c:pt idx="4401">
                  <c:v>0.72774099999999997</c:v>
                </c:pt>
                <c:pt idx="4402">
                  <c:v>0.72775699999999999</c:v>
                </c:pt>
                <c:pt idx="4403">
                  <c:v>0.72777400000000003</c:v>
                </c:pt>
                <c:pt idx="4404">
                  <c:v>0.72779000000000005</c:v>
                </c:pt>
                <c:pt idx="4405">
                  <c:v>0.72780699999999998</c:v>
                </c:pt>
                <c:pt idx="4406">
                  <c:v>0.727823</c:v>
                </c:pt>
                <c:pt idx="4407">
                  <c:v>0.72783900000000001</c:v>
                </c:pt>
                <c:pt idx="4408">
                  <c:v>0.72785599999999995</c:v>
                </c:pt>
                <c:pt idx="4409">
                  <c:v>0.72787199999999996</c:v>
                </c:pt>
                <c:pt idx="4410">
                  <c:v>0.72788799999999998</c:v>
                </c:pt>
                <c:pt idx="4411">
                  <c:v>0.727904</c:v>
                </c:pt>
                <c:pt idx="4412">
                  <c:v>0.72792000000000001</c:v>
                </c:pt>
                <c:pt idx="4413">
                  <c:v>0.72793600000000003</c:v>
                </c:pt>
                <c:pt idx="4414">
                  <c:v>0.72795200000000004</c:v>
                </c:pt>
                <c:pt idx="4415">
                  <c:v>0.72796799999999995</c:v>
                </c:pt>
                <c:pt idx="4416">
                  <c:v>0.72798399999999996</c:v>
                </c:pt>
                <c:pt idx="4417">
                  <c:v>0.72799999999999998</c:v>
                </c:pt>
                <c:pt idx="4418">
                  <c:v>0.728016</c:v>
                </c:pt>
                <c:pt idx="4419">
                  <c:v>0.72803099999999998</c:v>
                </c:pt>
                <c:pt idx="4420">
                  <c:v>0.728047</c:v>
                </c:pt>
                <c:pt idx="4421">
                  <c:v>0.72806300000000002</c:v>
                </c:pt>
                <c:pt idx="4422">
                  <c:v>0.728078</c:v>
                </c:pt>
                <c:pt idx="4423">
                  <c:v>0.72809400000000002</c:v>
                </c:pt>
                <c:pt idx="4424">
                  <c:v>0.72811000000000003</c:v>
                </c:pt>
                <c:pt idx="4425">
                  <c:v>0.72812500000000002</c:v>
                </c:pt>
                <c:pt idx="4426">
                  <c:v>0.72814100000000004</c:v>
                </c:pt>
                <c:pt idx="4427">
                  <c:v>0.72815600000000003</c:v>
                </c:pt>
                <c:pt idx="4428">
                  <c:v>0.72817200000000004</c:v>
                </c:pt>
                <c:pt idx="4429">
                  <c:v>0.72818700000000003</c:v>
                </c:pt>
                <c:pt idx="4430">
                  <c:v>0.72820200000000002</c:v>
                </c:pt>
                <c:pt idx="4431">
                  <c:v>0.72821800000000003</c:v>
                </c:pt>
                <c:pt idx="4432">
                  <c:v>0.72823300000000002</c:v>
                </c:pt>
                <c:pt idx="4433">
                  <c:v>0.72824800000000001</c:v>
                </c:pt>
                <c:pt idx="4434">
                  <c:v>0.72826299999999999</c:v>
                </c:pt>
                <c:pt idx="4435">
                  <c:v>0.72827900000000001</c:v>
                </c:pt>
                <c:pt idx="4436">
                  <c:v>0.728294</c:v>
                </c:pt>
                <c:pt idx="4437">
                  <c:v>0.72830899999999998</c:v>
                </c:pt>
                <c:pt idx="4438">
                  <c:v>0.72832399999999997</c:v>
                </c:pt>
                <c:pt idx="4439">
                  <c:v>0.72833899999999996</c:v>
                </c:pt>
                <c:pt idx="4440">
                  <c:v>0.72835399999999995</c:v>
                </c:pt>
                <c:pt idx="4441">
                  <c:v>0.72836900000000004</c:v>
                </c:pt>
                <c:pt idx="4442">
                  <c:v>0.72838400000000003</c:v>
                </c:pt>
                <c:pt idx="4443">
                  <c:v>0.72839900000000002</c:v>
                </c:pt>
                <c:pt idx="4444">
                  <c:v>0.72841400000000001</c:v>
                </c:pt>
                <c:pt idx="4445">
                  <c:v>0.72842899999999999</c:v>
                </c:pt>
                <c:pt idx="4446">
                  <c:v>0.72844399999999998</c:v>
                </c:pt>
                <c:pt idx="4447">
                  <c:v>0.72845800000000005</c:v>
                </c:pt>
                <c:pt idx="4448">
                  <c:v>0.72847300000000004</c:v>
                </c:pt>
                <c:pt idx="4449">
                  <c:v>0.72848800000000002</c:v>
                </c:pt>
                <c:pt idx="4450">
                  <c:v>0.72850300000000001</c:v>
                </c:pt>
                <c:pt idx="4451">
                  <c:v>0.728518</c:v>
                </c:pt>
                <c:pt idx="4452">
                  <c:v>0.72853199999999996</c:v>
                </c:pt>
                <c:pt idx="4453">
                  <c:v>0.72854699999999994</c:v>
                </c:pt>
                <c:pt idx="4454">
                  <c:v>0.72856200000000004</c:v>
                </c:pt>
                <c:pt idx="4455">
                  <c:v>0.728576</c:v>
                </c:pt>
                <c:pt idx="4456">
                  <c:v>0.72859099999999999</c:v>
                </c:pt>
                <c:pt idx="4457">
                  <c:v>0.72860499999999995</c:v>
                </c:pt>
                <c:pt idx="4458">
                  <c:v>0.72862000000000005</c:v>
                </c:pt>
                <c:pt idx="4459">
                  <c:v>0.728634</c:v>
                </c:pt>
                <c:pt idx="4460">
                  <c:v>0.72864899999999999</c:v>
                </c:pt>
                <c:pt idx="4461">
                  <c:v>0.72866299999999995</c:v>
                </c:pt>
                <c:pt idx="4462">
                  <c:v>0.72867800000000005</c:v>
                </c:pt>
                <c:pt idx="4463">
                  <c:v>0.72869200000000001</c:v>
                </c:pt>
                <c:pt idx="4464">
                  <c:v>0.72870699999999999</c:v>
                </c:pt>
                <c:pt idx="4465">
                  <c:v>0.72872099999999995</c:v>
                </c:pt>
                <c:pt idx="4466">
                  <c:v>0.72873500000000002</c:v>
                </c:pt>
                <c:pt idx="4467">
                  <c:v>0.72875000000000001</c:v>
                </c:pt>
                <c:pt idx="4468">
                  <c:v>0.72876399999999997</c:v>
                </c:pt>
                <c:pt idx="4469">
                  <c:v>0.72877800000000004</c:v>
                </c:pt>
                <c:pt idx="4470">
                  <c:v>0.72879300000000002</c:v>
                </c:pt>
                <c:pt idx="4471">
                  <c:v>0.72880699999999998</c:v>
                </c:pt>
                <c:pt idx="4472">
                  <c:v>0.72882100000000005</c:v>
                </c:pt>
                <c:pt idx="4473">
                  <c:v>0.72883500000000001</c:v>
                </c:pt>
                <c:pt idx="4474">
                  <c:v>0.72885</c:v>
                </c:pt>
                <c:pt idx="4475">
                  <c:v>0.72886399999999996</c:v>
                </c:pt>
                <c:pt idx="4476">
                  <c:v>0.72887800000000003</c:v>
                </c:pt>
                <c:pt idx="4477">
                  <c:v>0.72889199999999998</c:v>
                </c:pt>
                <c:pt idx="4478">
                  <c:v>0.72890600000000005</c:v>
                </c:pt>
                <c:pt idx="4479">
                  <c:v>0.72892000000000001</c:v>
                </c:pt>
                <c:pt idx="4480">
                  <c:v>0.728935</c:v>
                </c:pt>
                <c:pt idx="4481">
                  <c:v>0.72894899999999996</c:v>
                </c:pt>
                <c:pt idx="4482">
                  <c:v>0.72896300000000003</c:v>
                </c:pt>
                <c:pt idx="4483">
                  <c:v>0.72897699999999999</c:v>
                </c:pt>
                <c:pt idx="4484">
                  <c:v>0.72899099999999994</c:v>
                </c:pt>
                <c:pt idx="4485">
                  <c:v>0.72900500000000001</c:v>
                </c:pt>
                <c:pt idx="4486">
                  <c:v>0.72901899999999997</c:v>
                </c:pt>
                <c:pt idx="4487">
                  <c:v>0.72903300000000004</c:v>
                </c:pt>
                <c:pt idx="4488">
                  <c:v>0.729047</c:v>
                </c:pt>
                <c:pt idx="4489">
                  <c:v>0.72906099999999996</c:v>
                </c:pt>
                <c:pt idx="4490">
                  <c:v>0.72907500000000003</c:v>
                </c:pt>
                <c:pt idx="4491">
                  <c:v>0.72908799999999996</c:v>
                </c:pt>
                <c:pt idx="4492">
                  <c:v>0.72910200000000003</c:v>
                </c:pt>
                <c:pt idx="4493">
                  <c:v>0.72911599999999999</c:v>
                </c:pt>
                <c:pt idx="4494">
                  <c:v>0.72912999999999994</c:v>
                </c:pt>
                <c:pt idx="4495">
                  <c:v>0.72914400000000001</c:v>
                </c:pt>
                <c:pt idx="4496">
                  <c:v>0.72915799999999997</c:v>
                </c:pt>
                <c:pt idx="4497">
                  <c:v>0.72917200000000004</c:v>
                </c:pt>
                <c:pt idx="4498">
                  <c:v>0.72918499999999997</c:v>
                </c:pt>
                <c:pt idx="4499">
                  <c:v>0.72919900000000004</c:v>
                </c:pt>
                <c:pt idx="4500">
                  <c:v>0.729213</c:v>
                </c:pt>
                <c:pt idx="4501">
                  <c:v>0.72922699999999996</c:v>
                </c:pt>
                <c:pt idx="4502">
                  <c:v>0.72924100000000003</c:v>
                </c:pt>
                <c:pt idx="4503">
                  <c:v>0.72925399999999996</c:v>
                </c:pt>
                <c:pt idx="4504">
                  <c:v>0.72926800000000003</c:v>
                </c:pt>
                <c:pt idx="4505">
                  <c:v>0.72928199999999999</c:v>
                </c:pt>
                <c:pt idx="4506">
                  <c:v>0.72929500000000003</c:v>
                </c:pt>
                <c:pt idx="4507">
                  <c:v>0.72930899999999999</c:v>
                </c:pt>
                <c:pt idx="4508">
                  <c:v>0.72932300000000005</c:v>
                </c:pt>
                <c:pt idx="4509">
                  <c:v>0.72933700000000001</c:v>
                </c:pt>
                <c:pt idx="4510">
                  <c:v>0.72935000000000005</c:v>
                </c:pt>
                <c:pt idx="4511">
                  <c:v>0.72936400000000001</c:v>
                </c:pt>
                <c:pt idx="4512">
                  <c:v>0.72937700000000005</c:v>
                </c:pt>
                <c:pt idx="4513">
                  <c:v>0.72939100000000001</c:v>
                </c:pt>
                <c:pt idx="4514">
                  <c:v>0.72940499999999997</c:v>
                </c:pt>
                <c:pt idx="4515">
                  <c:v>0.72941800000000001</c:v>
                </c:pt>
                <c:pt idx="4516">
                  <c:v>0.72943199999999997</c:v>
                </c:pt>
                <c:pt idx="4517">
                  <c:v>0.72944500000000001</c:v>
                </c:pt>
                <c:pt idx="4518">
                  <c:v>0.72945899999999997</c:v>
                </c:pt>
                <c:pt idx="4519">
                  <c:v>0.72947300000000004</c:v>
                </c:pt>
                <c:pt idx="4520">
                  <c:v>0.72948599999999997</c:v>
                </c:pt>
                <c:pt idx="4521">
                  <c:v>0.72950000000000004</c:v>
                </c:pt>
                <c:pt idx="4522">
                  <c:v>0.72951299999999997</c:v>
                </c:pt>
                <c:pt idx="4523">
                  <c:v>0.72952700000000004</c:v>
                </c:pt>
                <c:pt idx="4524">
                  <c:v>0.72953999999999997</c:v>
                </c:pt>
                <c:pt idx="4525">
                  <c:v>0.72955400000000004</c:v>
                </c:pt>
                <c:pt idx="4526">
                  <c:v>0.72956699999999997</c:v>
                </c:pt>
                <c:pt idx="4527">
                  <c:v>0.72958100000000004</c:v>
                </c:pt>
                <c:pt idx="4528">
                  <c:v>0.72959399999999996</c:v>
                </c:pt>
                <c:pt idx="4529">
                  <c:v>0.72960800000000003</c:v>
                </c:pt>
                <c:pt idx="4530">
                  <c:v>0.72962099999999996</c:v>
                </c:pt>
                <c:pt idx="4531">
                  <c:v>0.729634</c:v>
                </c:pt>
                <c:pt idx="4532">
                  <c:v>0.72964799999999996</c:v>
                </c:pt>
                <c:pt idx="4533">
                  <c:v>0.729661</c:v>
                </c:pt>
                <c:pt idx="4534">
                  <c:v>0.72967499999999996</c:v>
                </c:pt>
                <c:pt idx="4535">
                  <c:v>0.729688</c:v>
                </c:pt>
                <c:pt idx="4536">
                  <c:v>0.72970199999999996</c:v>
                </c:pt>
                <c:pt idx="4537">
                  <c:v>0.729715</c:v>
                </c:pt>
                <c:pt idx="4538">
                  <c:v>0.72972800000000004</c:v>
                </c:pt>
                <c:pt idx="4539">
                  <c:v>0.729742</c:v>
                </c:pt>
                <c:pt idx="4540">
                  <c:v>0.72975500000000004</c:v>
                </c:pt>
                <c:pt idx="4541">
                  <c:v>0.72976799999999997</c:v>
                </c:pt>
                <c:pt idx="4542">
                  <c:v>0.72978200000000004</c:v>
                </c:pt>
                <c:pt idx="4543">
                  <c:v>0.72979499999999997</c:v>
                </c:pt>
                <c:pt idx="4544">
                  <c:v>0.72980800000000001</c:v>
                </c:pt>
                <c:pt idx="4545">
                  <c:v>0.72982199999999997</c:v>
                </c:pt>
                <c:pt idx="4546">
                  <c:v>0.72983500000000001</c:v>
                </c:pt>
                <c:pt idx="4547">
                  <c:v>0.72984800000000005</c:v>
                </c:pt>
                <c:pt idx="4548">
                  <c:v>0.72986200000000001</c:v>
                </c:pt>
                <c:pt idx="4549">
                  <c:v>0.72987500000000005</c:v>
                </c:pt>
                <c:pt idx="4550">
                  <c:v>0.72988799999999998</c:v>
                </c:pt>
                <c:pt idx="4551">
                  <c:v>0.72990100000000002</c:v>
                </c:pt>
                <c:pt idx="4552">
                  <c:v>0.72991499999999998</c:v>
                </c:pt>
                <c:pt idx="4553">
                  <c:v>0.72992800000000002</c:v>
                </c:pt>
                <c:pt idx="4554">
                  <c:v>0.72994099999999995</c:v>
                </c:pt>
                <c:pt idx="4555">
                  <c:v>0.72995399999999999</c:v>
                </c:pt>
                <c:pt idx="4556">
                  <c:v>0.72996799999999995</c:v>
                </c:pt>
                <c:pt idx="4557">
                  <c:v>0.72998099999999999</c:v>
                </c:pt>
                <c:pt idx="4558">
                  <c:v>0.72999400000000003</c:v>
                </c:pt>
                <c:pt idx="4559">
                  <c:v>0.73000699999999996</c:v>
                </c:pt>
                <c:pt idx="4560">
                  <c:v>0.73002100000000003</c:v>
                </c:pt>
                <c:pt idx="4561">
                  <c:v>0.73003399999999996</c:v>
                </c:pt>
                <c:pt idx="4562">
                  <c:v>0.730047</c:v>
                </c:pt>
                <c:pt idx="4563">
                  <c:v>0.73006000000000004</c:v>
                </c:pt>
                <c:pt idx="4564">
                  <c:v>0.73007299999999997</c:v>
                </c:pt>
                <c:pt idx="4565">
                  <c:v>0.73008600000000001</c:v>
                </c:pt>
                <c:pt idx="4566">
                  <c:v>0.73009999999999997</c:v>
                </c:pt>
                <c:pt idx="4567">
                  <c:v>0.73011300000000001</c:v>
                </c:pt>
                <c:pt idx="4568">
                  <c:v>0.73012600000000005</c:v>
                </c:pt>
                <c:pt idx="4569">
                  <c:v>0.73013899999999998</c:v>
                </c:pt>
                <c:pt idx="4570">
                  <c:v>0.73015200000000002</c:v>
                </c:pt>
                <c:pt idx="4571">
                  <c:v>0.73016499999999995</c:v>
                </c:pt>
                <c:pt idx="4572">
                  <c:v>0.73017900000000002</c:v>
                </c:pt>
                <c:pt idx="4573">
                  <c:v>0.73019199999999995</c:v>
                </c:pt>
                <c:pt idx="4574">
                  <c:v>0.73020499999999999</c:v>
                </c:pt>
                <c:pt idx="4575">
                  <c:v>0.73021800000000003</c:v>
                </c:pt>
                <c:pt idx="4576">
                  <c:v>0.73023099999999996</c:v>
                </c:pt>
                <c:pt idx="4577">
                  <c:v>0.730244</c:v>
                </c:pt>
                <c:pt idx="4578">
                  <c:v>0.73025700000000004</c:v>
                </c:pt>
                <c:pt idx="4579">
                  <c:v>0.73026999999999997</c:v>
                </c:pt>
                <c:pt idx="4580">
                  <c:v>0.73028300000000002</c:v>
                </c:pt>
                <c:pt idx="4581">
                  <c:v>0.73029699999999997</c:v>
                </c:pt>
                <c:pt idx="4582">
                  <c:v>0.73031000000000001</c:v>
                </c:pt>
                <c:pt idx="4583">
                  <c:v>0.73032300000000006</c:v>
                </c:pt>
                <c:pt idx="4584">
                  <c:v>0.73033599999999999</c:v>
                </c:pt>
                <c:pt idx="4585">
                  <c:v>0.73034900000000003</c:v>
                </c:pt>
                <c:pt idx="4586">
                  <c:v>0.73036199999999996</c:v>
                </c:pt>
                <c:pt idx="4587">
                  <c:v>0.730375</c:v>
                </c:pt>
                <c:pt idx="4588">
                  <c:v>0.73038800000000004</c:v>
                </c:pt>
                <c:pt idx="4589">
                  <c:v>0.73040099999999997</c:v>
                </c:pt>
                <c:pt idx="4590">
                  <c:v>0.73041400000000001</c:v>
                </c:pt>
                <c:pt idx="4591">
                  <c:v>0.73042700000000005</c:v>
                </c:pt>
                <c:pt idx="4592">
                  <c:v>0.73043999999999998</c:v>
                </c:pt>
                <c:pt idx="4593">
                  <c:v>0.73045300000000002</c:v>
                </c:pt>
                <c:pt idx="4594">
                  <c:v>0.73046599999999995</c:v>
                </c:pt>
                <c:pt idx="4595">
                  <c:v>0.73047899999999999</c:v>
                </c:pt>
                <c:pt idx="4596">
                  <c:v>0.73049200000000003</c:v>
                </c:pt>
                <c:pt idx="4597">
                  <c:v>0.73050499999999996</c:v>
                </c:pt>
                <c:pt idx="4598">
                  <c:v>0.730518</c:v>
                </c:pt>
                <c:pt idx="4599">
                  <c:v>0.73053100000000004</c:v>
                </c:pt>
                <c:pt idx="4600">
                  <c:v>0.73054399999999997</c:v>
                </c:pt>
                <c:pt idx="4601">
                  <c:v>0.73055700000000001</c:v>
                </c:pt>
                <c:pt idx="4602">
                  <c:v>0.73057000000000005</c:v>
                </c:pt>
                <c:pt idx="4603">
                  <c:v>0.73058299999999998</c:v>
                </c:pt>
                <c:pt idx="4604">
                  <c:v>0.73059600000000002</c:v>
                </c:pt>
                <c:pt idx="4605">
                  <c:v>0.73060899999999995</c:v>
                </c:pt>
                <c:pt idx="4606">
                  <c:v>0.73062199999999999</c:v>
                </c:pt>
                <c:pt idx="4607">
                  <c:v>0.73063500000000003</c:v>
                </c:pt>
                <c:pt idx="4608">
                  <c:v>0.73064799999999996</c:v>
                </c:pt>
                <c:pt idx="4609">
                  <c:v>0.730661</c:v>
                </c:pt>
                <c:pt idx="4610">
                  <c:v>0.73067400000000005</c:v>
                </c:pt>
                <c:pt idx="4611">
                  <c:v>0.73068699999999998</c:v>
                </c:pt>
                <c:pt idx="4612">
                  <c:v>0.73070000000000002</c:v>
                </c:pt>
                <c:pt idx="4613">
                  <c:v>0.73071299999999995</c:v>
                </c:pt>
                <c:pt idx="4614">
                  <c:v>0.73072599999999999</c:v>
                </c:pt>
                <c:pt idx="4615">
                  <c:v>0.73073900000000003</c:v>
                </c:pt>
                <c:pt idx="4616">
                  <c:v>0.73075199999999996</c:v>
                </c:pt>
                <c:pt idx="4617">
                  <c:v>0.730765</c:v>
                </c:pt>
                <c:pt idx="4618">
                  <c:v>0.73077800000000004</c:v>
                </c:pt>
                <c:pt idx="4619">
                  <c:v>0.73079000000000005</c:v>
                </c:pt>
                <c:pt idx="4620">
                  <c:v>0.73080299999999998</c:v>
                </c:pt>
                <c:pt idx="4621">
                  <c:v>0.73081600000000002</c:v>
                </c:pt>
                <c:pt idx="4622">
                  <c:v>0.73082899999999995</c:v>
                </c:pt>
                <c:pt idx="4623">
                  <c:v>0.73084199999999999</c:v>
                </c:pt>
                <c:pt idx="4624">
                  <c:v>0.73085500000000003</c:v>
                </c:pt>
                <c:pt idx="4625">
                  <c:v>0.73086799999999996</c:v>
                </c:pt>
                <c:pt idx="4626">
                  <c:v>0.730881</c:v>
                </c:pt>
                <c:pt idx="4627">
                  <c:v>0.73089400000000004</c:v>
                </c:pt>
                <c:pt idx="4628">
                  <c:v>0.73090699999999997</c:v>
                </c:pt>
                <c:pt idx="4629">
                  <c:v>0.73091899999999999</c:v>
                </c:pt>
                <c:pt idx="4630">
                  <c:v>0.73093200000000003</c:v>
                </c:pt>
                <c:pt idx="4631">
                  <c:v>0.73094499999999996</c:v>
                </c:pt>
                <c:pt idx="4632">
                  <c:v>0.730958</c:v>
                </c:pt>
                <c:pt idx="4633">
                  <c:v>0.73097100000000004</c:v>
                </c:pt>
                <c:pt idx="4634">
                  <c:v>0.73098399999999997</c:v>
                </c:pt>
                <c:pt idx="4635">
                  <c:v>0.73099700000000001</c:v>
                </c:pt>
                <c:pt idx="4636">
                  <c:v>0.73101000000000005</c:v>
                </c:pt>
                <c:pt idx="4637">
                  <c:v>0.73102199999999995</c:v>
                </c:pt>
                <c:pt idx="4638">
                  <c:v>0.73103499999999999</c:v>
                </c:pt>
                <c:pt idx="4639">
                  <c:v>0.73104800000000003</c:v>
                </c:pt>
                <c:pt idx="4640">
                  <c:v>0.73106099999999996</c:v>
                </c:pt>
                <c:pt idx="4641">
                  <c:v>0.731074</c:v>
                </c:pt>
                <c:pt idx="4642">
                  <c:v>0.73108700000000004</c:v>
                </c:pt>
                <c:pt idx="4643">
                  <c:v>0.73109999999999997</c:v>
                </c:pt>
                <c:pt idx="4644">
                  <c:v>0.73111199999999998</c:v>
                </c:pt>
                <c:pt idx="4645">
                  <c:v>0.73112500000000002</c:v>
                </c:pt>
                <c:pt idx="4646">
                  <c:v>0.73113799999999995</c:v>
                </c:pt>
                <c:pt idx="4647">
                  <c:v>0.731151</c:v>
                </c:pt>
                <c:pt idx="4648">
                  <c:v>0.73116400000000004</c:v>
                </c:pt>
                <c:pt idx="4649">
                  <c:v>0.73117699999999997</c:v>
                </c:pt>
                <c:pt idx="4650">
                  <c:v>0.73118899999999998</c:v>
                </c:pt>
                <c:pt idx="4651">
                  <c:v>0.73120200000000002</c:v>
                </c:pt>
                <c:pt idx="4652">
                  <c:v>0.73121499999999995</c:v>
                </c:pt>
                <c:pt idx="4653">
                  <c:v>0.73122799999999999</c:v>
                </c:pt>
                <c:pt idx="4654">
                  <c:v>0.73124100000000003</c:v>
                </c:pt>
                <c:pt idx="4655">
                  <c:v>0.73125399999999996</c:v>
                </c:pt>
                <c:pt idx="4656">
                  <c:v>0.73126599999999997</c:v>
                </c:pt>
                <c:pt idx="4657">
                  <c:v>0.73127900000000001</c:v>
                </c:pt>
                <c:pt idx="4658">
                  <c:v>0.73129200000000005</c:v>
                </c:pt>
                <c:pt idx="4659">
                  <c:v>0.73130499999999998</c:v>
                </c:pt>
                <c:pt idx="4660">
                  <c:v>0.73131800000000002</c:v>
                </c:pt>
                <c:pt idx="4661">
                  <c:v>0.73133000000000004</c:v>
                </c:pt>
                <c:pt idx="4662">
                  <c:v>0.73134299999999997</c:v>
                </c:pt>
                <c:pt idx="4663">
                  <c:v>0.73135600000000001</c:v>
                </c:pt>
                <c:pt idx="4664">
                  <c:v>0.73136900000000005</c:v>
                </c:pt>
                <c:pt idx="4665">
                  <c:v>0.73138199999999998</c:v>
                </c:pt>
                <c:pt idx="4666">
                  <c:v>0.73139399999999999</c:v>
                </c:pt>
                <c:pt idx="4667">
                  <c:v>0.73140700000000003</c:v>
                </c:pt>
                <c:pt idx="4668">
                  <c:v>0.73141999999999996</c:v>
                </c:pt>
                <c:pt idx="4669">
                  <c:v>0.731433</c:v>
                </c:pt>
                <c:pt idx="4670">
                  <c:v>0.73144600000000004</c:v>
                </c:pt>
                <c:pt idx="4671">
                  <c:v>0.73145800000000005</c:v>
                </c:pt>
                <c:pt idx="4672">
                  <c:v>0.73147099999999998</c:v>
                </c:pt>
                <c:pt idx="4673">
                  <c:v>0.73148400000000002</c:v>
                </c:pt>
                <c:pt idx="4674">
                  <c:v>0.73149699999999995</c:v>
                </c:pt>
                <c:pt idx="4675">
                  <c:v>0.73150899999999996</c:v>
                </c:pt>
                <c:pt idx="4676">
                  <c:v>0.73152200000000001</c:v>
                </c:pt>
                <c:pt idx="4677">
                  <c:v>0.73153500000000005</c:v>
                </c:pt>
                <c:pt idx="4678">
                  <c:v>0.73154799999999998</c:v>
                </c:pt>
                <c:pt idx="4679">
                  <c:v>0.73156100000000002</c:v>
                </c:pt>
                <c:pt idx="4680">
                  <c:v>0.73157300000000003</c:v>
                </c:pt>
                <c:pt idx="4681">
                  <c:v>0.73158599999999996</c:v>
                </c:pt>
                <c:pt idx="4682">
                  <c:v>0.731599</c:v>
                </c:pt>
                <c:pt idx="4683">
                  <c:v>0.73161200000000004</c:v>
                </c:pt>
                <c:pt idx="4684">
                  <c:v>0.73162400000000005</c:v>
                </c:pt>
                <c:pt idx="4685">
                  <c:v>0.73163699999999998</c:v>
                </c:pt>
                <c:pt idx="4686">
                  <c:v>0.73165000000000002</c:v>
                </c:pt>
                <c:pt idx="4687">
                  <c:v>0.73166299999999995</c:v>
                </c:pt>
                <c:pt idx="4688">
                  <c:v>0.73167499999999996</c:v>
                </c:pt>
                <c:pt idx="4689">
                  <c:v>0.73168800000000001</c:v>
                </c:pt>
                <c:pt idx="4690">
                  <c:v>0.73170100000000005</c:v>
                </c:pt>
                <c:pt idx="4691">
                  <c:v>0.73171399999999998</c:v>
                </c:pt>
                <c:pt idx="4692">
                  <c:v>0.73172599999999999</c:v>
                </c:pt>
                <c:pt idx="4693">
                  <c:v>0.73173900000000003</c:v>
                </c:pt>
                <c:pt idx="4694">
                  <c:v>0.73175199999999996</c:v>
                </c:pt>
                <c:pt idx="4695">
                  <c:v>0.731765</c:v>
                </c:pt>
                <c:pt idx="4696">
                  <c:v>0.73177700000000001</c:v>
                </c:pt>
                <c:pt idx="4697">
                  <c:v>0.73179000000000005</c:v>
                </c:pt>
                <c:pt idx="4698">
                  <c:v>0.73180299999999998</c:v>
                </c:pt>
                <c:pt idx="4699">
                  <c:v>0.73181499999999999</c:v>
                </c:pt>
                <c:pt idx="4700">
                  <c:v>0.73182800000000003</c:v>
                </c:pt>
                <c:pt idx="4701">
                  <c:v>0.73184099999999996</c:v>
                </c:pt>
                <c:pt idx="4702">
                  <c:v>0.731854</c:v>
                </c:pt>
                <c:pt idx="4703">
                  <c:v>0.73186600000000002</c:v>
                </c:pt>
                <c:pt idx="4704">
                  <c:v>0.73187899999999995</c:v>
                </c:pt>
                <c:pt idx="4705">
                  <c:v>0.73189199999999999</c:v>
                </c:pt>
                <c:pt idx="4706">
                  <c:v>0.731904</c:v>
                </c:pt>
                <c:pt idx="4707">
                  <c:v>0.73191700000000004</c:v>
                </c:pt>
                <c:pt idx="4708">
                  <c:v>0.73192999999999997</c:v>
                </c:pt>
                <c:pt idx="4709">
                  <c:v>0.73194300000000001</c:v>
                </c:pt>
                <c:pt idx="4710">
                  <c:v>0.73195500000000002</c:v>
                </c:pt>
                <c:pt idx="4711">
                  <c:v>0.73196799999999995</c:v>
                </c:pt>
                <c:pt idx="4712">
                  <c:v>0.73198099999999999</c:v>
                </c:pt>
                <c:pt idx="4713">
                  <c:v>0.731993</c:v>
                </c:pt>
                <c:pt idx="4714">
                  <c:v>0.73200600000000005</c:v>
                </c:pt>
                <c:pt idx="4715">
                  <c:v>0.73201899999999998</c:v>
                </c:pt>
                <c:pt idx="4716">
                  <c:v>0.73203200000000002</c:v>
                </c:pt>
                <c:pt idx="4717">
                  <c:v>0.73204400000000003</c:v>
                </c:pt>
                <c:pt idx="4718">
                  <c:v>0.73205699999999996</c:v>
                </c:pt>
                <c:pt idx="4719">
                  <c:v>0.73207</c:v>
                </c:pt>
                <c:pt idx="4720">
                  <c:v>0.73208200000000001</c:v>
                </c:pt>
                <c:pt idx="4721">
                  <c:v>0.73209500000000005</c:v>
                </c:pt>
                <c:pt idx="4722">
                  <c:v>0.73210799999999998</c:v>
                </c:pt>
                <c:pt idx="4723">
                  <c:v>0.73211999999999999</c:v>
                </c:pt>
                <c:pt idx="4724">
                  <c:v>0.73213300000000003</c:v>
                </c:pt>
                <c:pt idx="4725">
                  <c:v>0.73214599999999996</c:v>
                </c:pt>
                <c:pt idx="4726">
                  <c:v>0.73215799999999998</c:v>
                </c:pt>
                <c:pt idx="4727">
                  <c:v>0.73217100000000002</c:v>
                </c:pt>
                <c:pt idx="4728">
                  <c:v>0.73218399999999995</c:v>
                </c:pt>
                <c:pt idx="4729">
                  <c:v>0.73219699999999999</c:v>
                </c:pt>
                <c:pt idx="4730">
                  <c:v>0.732209</c:v>
                </c:pt>
                <c:pt idx="4731">
                  <c:v>0.73222200000000004</c:v>
                </c:pt>
                <c:pt idx="4732">
                  <c:v>0.73223499999999997</c:v>
                </c:pt>
                <c:pt idx="4733">
                  <c:v>0.73224699999999998</c:v>
                </c:pt>
                <c:pt idx="4734">
                  <c:v>0.73226000000000002</c:v>
                </c:pt>
                <c:pt idx="4735">
                  <c:v>0.73227299999999995</c:v>
                </c:pt>
                <c:pt idx="4736">
                  <c:v>0.73228499999999996</c:v>
                </c:pt>
                <c:pt idx="4737">
                  <c:v>0.732298</c:v>
                </c:pt>
                <c:pt idx="4738">
                  <c:v>0.73231100000000005</c:v>
                </c:pt>
                <c:pt idx="4739">
                  <c:v>0.73232299999999995</c:v>
                </c:pt>
                <c:pt idx="4740">
                  <c:v>0.73233599999999999</c:v>
                </c:pt>
                <c:pt idx="4741">
                  <c:v>0.73234900000000003</c:v>
                </c:pt>
                <c:pt idx="4742">
                  <c:v>0.73236100000000004</c:v>
                </c:pt>
                <c:pt idx="4743">
                  <c:v>0.73237399999999997</c:v>
                </c:pt>
                <c:pt idx="4744">
                  <c:v>0.73238700000000001</c:v>
                </c:pt>
                <c:pt idx="4745">
                  <c:v>0.73239900000000002</c:v>
                </c:pt>
                <c:pt idx="4746">
                  <c:v>0.73241199999999995</c:v>
                </c:pt>
                <c:pt idx="4747">
                  <c:v>0.73242499999999999</c:v>
                </c:pt>
                <c:pt idx="4748">
                  <c:v>0.732437</c:v>
                </c:pt>
                <c:pt idx="4749">
                  <c:v>0.73245000000000005</c:v>
                </c:pt>
                <c:pt idx="4750">
                  <c:v>0.73246299999999998</c:v>
                </c:pt>
                <c:pt idx="4751">
                  <c:v>0.73247499999999999</c:v>
                </c:pt>
                <c:pt idx="4752">
                  <c:v>0.73248800000000003</c:v>
                </c:pt>
                <c:pt idx="4753">
                  <c:v>0.73250099999999996</c:v>
                </c:pt>
                <c:pt idx="4754">
                  <c:v>0.73251299999999997</c:v>
                </c:pt>
                <c:pt idx="4755">
                  <c:v>0.73252600000000001</c:v>
                </c:pt>
                <c:pt idx="4756">
                  <c:v>0.73253800000000002</c:v>
                </c:pt>
                <c:pt idx="4757">
                  <c:v>0.73255099999999995</c:v>
                </c:pt>
                <c:pt idx="4758">
                  <c:v>0.73256399999999999</c:v>
                </c:pt>
                <c:pt idx="4759">
                  <c:v>0.732576</c:v>
                </c:pt>
                <c:pt idx="4760">
                  <c:v>0.73258900000000005</c:v>
                </c:pt>
                <c:pt idx="4761">
                  <c:v>0.73260199999999998</c:v>
                </c:pt>
                <c:pt idx="4762">
                  <c:v>0.73261399999999999</c:v>
                </c:pt>
                <c:pt idx="4763">
                  <c:v>0.73262700000000003</c:v>
                </c:pt>
                <c:pt idx="4764">
                  <c:v>0.73263999999999996</c:v>
                </c:pt>
                <c:pt idx="4765">
                  <c:v>0.73265199999999997</c:v>
                </c:pt>
                <c:pt idx="4766">
                  <c:v>0.73266500000000001</c:v>
                </c:pt>
                <c:pt idx="4767">
                  <c:v>0.73267800000000005</c:v>
                </c:pt>
                <c:pt idx="4768">
                  <c:v>0.73268999999999995</c:v>
                </c:pt>
                <c:pt idx="4769">
                  <c:v>0.73270299999999999</c:v>
                </c:pt>
                <c:pt idx="4770">
                  <c:v>0.73271500000000001</c:v>
                </c:pt>
                <c:pt idx="4771">
                  <c:v>0.73272800000000005</c:v>
                </c:pt>
                <c:pt idx="4772">
                  <c:v>0.73274099999999998</c:v>
                </c:pt>
                <c:pt idx="4773">
                  <c:v>0.73275299999999999</c:v>
                </c:pt>
                <c:pt idx="4774">
                  <c:v>0.73276600000000003</c:v>
                </c:pt>
                <c:pt idx="4775">
                  <c:v>0.73277899999999996</c:v>
                </c:pt>
                <c:pt idx="4776">
                  <c:v>0.73279099999999997</c:v>
                </c:pt>
                <c:pt idx="4777">
                  <c:v>0.73280400000000001</c:v>
                </c:pt>
                <c:pt idx="4778">
                  <c:v>0.73281700000000005</c:v>
                </c:pt>
                <c:pt idx="4779">
                  <c:v>0.73282899999999995</c:v>
                </c:pt>
                <c:pt idx="4780">
                  <c:v>0.73284199999999999</c:v>
                </c:pt>
                <c:pt idx="4781">
                  <c:v>0.73285400000000001</c:v>
                </c:pt>
                <c:pt idx="4782">
                  <c:v>0.73286700000000005</c:v>
                </c:pt>
                <c:pt idx="4783">
                  <c:v>0.73287999999999998</c:v>
                </c:pt>
                <c:pt idx="4784">
                  <c:v>0.73289199999999999</c:v>
                </c:pt>
                <c:pt idx="4785">
                  <c:v>0.73290500000000003</c:v>
                </c:pt>
                <c:pt idx="4786">
                  <c:v>0.73291799999999996</c:v>
                </c:pt>
                <c:pt idx="4787">
                  <c:v>0.73292999999999997</c:v>
                </c:pt>
                <c:pt idx="4788">
                  <c:v>0.73294300000000001</c:v>
                </c:pt>
                <c:pt idx="4789">
                  <c:v>0.73295500000000002</c:v>
                </c:pt>
                <c:pt idx="4790">
                  <c:v>0.73296799999999995</c:v>
                </c:pt>
                <c:pt idx="4791">
                  <c:v>0.73298099999999999</c:v>
                </c:pt>
                <c:pt idx="4792">
                  <c:v>0.73299300000000001</c:v>
                </c:pt>
                <c:pt idx="4793">
                  <c:v>0.73300600000000005</c:v>
                </c:pt>
                <c:pt idx="4794">
                  <c:v>0.73301899999999998</c:v>
                </c:pt>
                <c:pt idx="4795">
                  <c:v>0.73303099999999999</c:v>
                </c:pt>
                <c:pt idx="4796">
                  <c:v>0.73304400000000003</c:v>
                </c:pt>
                <c:pt idx="4797">
                  <c:v>0.73305600000000004</c:v>
                </c:pt>
                <c:pt idx="4798">
                  <c:v>0.73306899999999997</c:v>
                </c:pt>
                <c:pt idx="4799">
                  <c:v>0.73308200000000001</c:v>
                </c:pt>
                <c:pt idx="4800">
                  <c:v>0.73309400000000002</c:v>
                </c:pt>
                <c:pt idx="4801">
                  <c:v>0.73310699999999995</c:v>
                </c:pt>
                <c:pt idx="4802">
                  <c:v>0.73288699999999996</c:v>
                </c:pt>
                <c:pt idx="4803">
                  <c:v>0.73266799999999999</c:v>
                </c:pt>
                <c:pt idx="4804">
                  <c:v>0.73244900000000002</c:v>
                </c:pt>
                <c:pt idx="4805">
                  <c:v>0.73222900000000002</c:v>
                </c:pt>
                <c:pt idx="4806">
                  <c:v>0.73201000000000005</c:v>
                </c:pt>
                <c:pt idx="4807">
                  <c:v>0.73179099999999997</c:v>
                </c:pt>
                <c:pt idx="4808">
                  <c:v>0.731572</c:v>
                </c:pt>
                <c:pt idx="4809">
                  <c:v>0.73135300000000003</c:v>
                </c:pt>
                <c:pt idx="4810">
                  <c:v>0.73113399999999995</c:v>
                </c:pt>
                <c:pt idx="4811">
                  <c:v>0.73091499999999998</c:v>
                </c:pt>
                <c:pt idx="4812">
                  <c:v>0.73069700000000004</c:v>
                </c:pt>
                <c:pt idx="4813">
                  <c:v>0.73047799999999996</c:v>
                </c:pt>
                <c:pt idx="4814">
                  <c:v>0.73025899999999999</c:v>
                </c:pt>
                <c:pt idx="4815">
                  <c:v>0.73004100000000005</c:v>
                </c:pt>
                <c:pt idx="4816">
                  <c:v>0.72982199999999997</c:v>
                </c:pt>
                <c:pt idx="4817">
                  <c:v>0.72960400000000003</c:v>
                </c:pt>
                <c:pt idx="4818">
                  <c:v>0.72938499999999995</c:v>
                </c:pt>
                <c:pt idx="4819">
                  <c:v>0.72916700000000001</c:v>
                </c:pt>
                <c:pt idx="4820">
                  <c:v>0.72894899999999996</c:v>
                </c:pt>
                <c:pt idx="4821">
                  <c:v>0.72872999999999999</c:v>
                </c:pt>
                <c:pt idx="4822">
                  <c:v>0.72851200000000005</c:v>
                </c:pt>
                <c:pt idx="4823">
                  <c:v>0.728294</c:v>
                </c:pt>
                <c:pt idx="4824">
                  <c:v>0.72807599999999995</c:v>
                </c:pt>
                <c:pt idx="4825">
                  <c:v>0.727858</c:v>
                </c:pt>
                <c:pt idx="4826">
                  <c:v>0.72763999999999995</c:v>
                </c:pt>
                <c:pt idx="4827">
                  <c:v>0.72742300000000004</c:v>
                </c:pt>
                <c:pt idx="4828">
                  <c:v>0.72720499999999999</c:v>
                </c:pt>
                <c:pt idx="4829">
                  <c:v>0.72698700000000005</c:v>
                </c:pt>
                <c:pt idx="4830">
                  <c:v>0.72677000000000003</c:v>
                </c:pt>
                <c:pt idx="4831">
                  <c:v>0.72655199999999998</c:v>
                </c:pt>
                <c:pt idx="4832">
                  <c:v>0.72633499999999995</c:v>
                </c:pt>
                <c:pt idx="4833">
                  <c:v>0.72611700000000001</c:v>
                </c:pt>
                <c:pt idx="4834">
                  <c:v>0.72589999999999999</c:v>
                </c:pt>
                <c:pt idx="4835">
                  <c:v>0.72568299999999997</c:v>
                </c:pt>
                <c:pt idx="4836">
                  <c:v>0.72546500000000003</c:v>
                </c:pt>
                <c:pt idx="4837">
                  <c:v>0.725248</c:v>
                </c:pt>
                <c:pt idx="4838">
                  <c:v>0.72503099999999998</c:v>
                </c:pt>
                <c:pt idx="4839">
                  <c:v>0.72481399999999996</c:v>
                </c:pt>
                <c:pt idx="4840">
                  <c:v>0.72459700000000005</c:v>
                </c:pt>
                <c:pt idx="4841">
                  <c:v>0.72438000000000002</c:v>
                </c:pt>
                <c:pt idx="4842">
                  <c:v>0.724163</c:v>
                </c:pt>
                <c:pt idx="4843">
                  <c:v>0.72394700000000001</c:v>
                </c:pt>
                <c:pt idx="4844">
                  <c:v>0.72372999999999998</c:v>
                </c:pt>
                <c:pt idx="4845">
                  <c:v>0.72351299999999996</c:v>
                </c:pt>
                <c:pt idx="4846">
                  <c:v>0.72329699999999997</c:v>
                </c:pt>
                <c:pt idx="4847">
                  <c:v>0.72307999999999995</c:v>
                </c:pt>
                <c:pt idx="4848">
                  <c:v>0.72286399999999995</c:v>
                </c:pt>
                <c:pt idx="4849">
                  <c:v>0.72264799999999996</c:v>
                </c:pt>
                <c:pt idx="4850">
                  <c:v>0.72243100000000005</c:v>
                </c:pt>
                <c:pt idx="4851">
                  <c:v>0.72221500000000005</c:v>
                </c:pt>
                <c:pt idx="4852">
                  <c:v>0.72199899999999995</c:v>
                </c:pt>
                <c:pt idx="4853">
                  <c:v>0.72178299999999995</c:v>
                </c:pt>
                <c:pt idx="4854">
                  <c:v>0.72156699999999996</c:v>
                </c:pt>
                <c:pt idx="4855">
                  <c:v>0.72135099999999996</c:v>
                </c:pt>
                <c:pt idx="4856">
                  <c:v>0.72113499999999997</c:v>
                </c:pt>
                <c:pt idx="4857">
                  <c:v>0.72091899999999998</c:v>
                </c:pt>
                <c:pt idx="4858">
                  <c:v>0.72070299999999998</c:v>
                </c:pt>
                <c:pt idx="4859">
                  <c:v>0.72048800000000002</c:v>
                </c:pt>
                <c:pt idx="4860">
                  <c:v>0.72027200000000002</c:v>
                </c:pt>
                <c:pt idx="4861">
                  <c:v>0.72005600000000003</c:v>
                </c:pt>
                <c:pt idx="4862">
                  <c:v>0.71984099999999995</c:v>
                </c:pt>
                <c:pt idx="4863">
                  <c:v>0.71962499999999996</c:v>
                </c:pt>
                <c:pt idx="4864">
                  <c:v>0.71940999999999999</c:v>
                </c:pt>
                <c:pt idx="4865">
                  <c:v>0.71919500000000003</c:v>
                </c:pt>
                <c:pt idx="4866">
                  <c:v>0.71897900000000003</c:v>
                </c:pt>
                <c:pt idx="4867">
                  <c:v>0.71876399999999996</c:v>
                </c:pt>
                <c:pt idx="4868">
                  <c:v>0.71854899999999999</c:v>
                </c:pt>
                <c:pt idx="4869">
                  <c:v>0.71833400000000003</c:v>
                </c:pt>
                <c:pt idx="4870">
                  <c:v>0.71811899999999995</c:v>
                </c:pt>
                <c:pt idx="4871">
                  <c:v>0.71790399999999999</c:v>
                </c:pt>
                <c:pt idx="4872">
                  <c:v>0.71768900000000002</c:v>
                </c:pt>
                <c:pt idx="4873">
                  <c:v>0.71747499999999997</c:v>
                </c:pt>
                <c:pt idx="4874">
                  <c:v>0.71726000000000001</c:v>
                </c:pt>
                <c:pt idx="4875">
                  <c:v>0.71704500000000004</c:v>
                </c:pt>
                <c:pt idx="4876">
                  <c:v>0.716831</c:v>
                </c:pt>
                <c:pt idx="4877">
                  <c:v>0.71661600000000003</c:v>
                </c:pt>
                <c:pt idx="4878">
                  <c:v>0.71640199999999998</c:v>
                </c:pt>
                <c:pt idx="4879">
                  <c:v>0.71618700000000002</c:v>
                </c:pt>
                <c:pt idx="4880">
                  <c:v>0.71597299999999997</c:v>
                </c:pt>
                <c:pt idx="4881">
                  <c:v>0.71575900000000003</c:v>
                </c:pt>
                <c:pt idx="4882">
                  <c:v>0.71554499999999999</c:v>
                </c:pt>
                <c:pt idx="4883">
                  <c:v>0.71533000000000002</c:v>
                </c:pt>
                <c:pt idx="4884">
                  <c:v>0.71511599999999997</c:v>
                </c:pt>
                <c:pt idx="4885">
                  <c:v>0.71490200000000004</c:v>
                </c:pt>
                <c:pt idx="4886">
                  <c:v>0.71468799999999999</c:v>
                </c:pt>
                <c:pt idx="4887">
                  <c:v>0.71447499999999997</c:v>
                </c:pt>
                <c:pt idx="4888">
                  <c:v>0.71426100000000003</c:v>
                </c:pt>
                <c:pt idx="4889">
                  <c:v>0.71404699999999999</c:v>
                </c:pt>
                <c:pt idx="4890">
                  <c:v>0.71383300000000005</c:v>
                </c:pt>
                <c:pt idx="4891">
                  <c:v>0.71362000000000003</c:v>
                </c:pt>
                <c:pt idx="4892">
                  <c:v>0.71340599999999998</c:v>
                </c:pt>
                <c:pt idx="4893">
                  <c:v>0.71319299999999997</c:v>
                </c:pt>
                <c:pt idx="4894">
                  <c:v>0.71297900000000003</c:v>
                </c:pt>
                <c:pt idx="4895">
                  <c:v>0.71276600000000001</c:v>
                </c:pt>
                <c:pt idx="4896">
                  <c:v>0.71255299999999999</c:v>
                </c:pt>
                <c:pt idx="4897">
                  <c:v>0.71233999999999997</c:v>
                </c:pt>
                <c:pt idx="4898">
                  <c:v>0.71212600000000004</c:v>
                </c:pt>
                <c:pt idx="4899">
                  <c:v>0.71191300000000002</c:v>
                </c:pt>
                <c:pt idx="4900">
                  <c:v>0.7117</c:v>
                </c:pt>
                <c:pt idx="4901">
                  <c:v>0.71148699999999998</c:v>
                </c:pt>
                <c:pt idx="4902">
                  <c:v>0.71127499999999999</c:v>
                </c:pt>
                <c:pt idx="4903">
                  <c:v>0.71106199999999997</c:v>
                </c:pt>
                <c:pt idx="4904">
                  <c:v>0.71084899999999995</c:v>
                </c:pt>
                <c:pt idx="4905">
                  <c:v>0.71063600000000005</c:v>
                </c:pt>
                <c:pt idx="4906">
                  <c:v>0.71042400000000006</c:v>
                </c:pt>
                <c:pt idx="4907">
                  <c:v>0.71021100000000004</c:v>
                </c:pt>
                <c:pt idx="4908">
                  <c:v>0.70999900000000005</c:v>
                </c:pt>
                <c:pt idx="4909">
                  <c:v>0.70978600000000003</c:v>
                </c:pt>
                <c:pt idx="4910">
                  <c:v>0.70957400000000004</c:v>
                </c:pt>
                <c:pt idx="4911">
                  <c:v>0.70936200000000005</c:v>
                </c:pt>
                <c:pt idx="4912">
                  <c:v>0.70914900000000003</c:v>
                </c:pt>
                <c:pt idx="4913">
                  <c:v>0.70893700000000004</c:v>
                </c:pt>
                <c:pt idx="4914">
                  <c:v>0.70872500000000005</c:v>
                </c:pt>
                <c:pt idx="4915">
                  <c:v>0.70851299999999995</c:v>
                </c:pt>
                <c:pt idx="4916">
                  <c:v>0.70830099999999996</c:v>
                </c:pt>
                <c:pt idx="4917">
                  <c:v>0.70808899999999997</c:v>
                </c:pt>
                <c:pt idx="4918">
                  <c:v>0.70787800000000001</c:v>
                </c:pt>
                <c:pt idx="4919">
                  <c:v>0.70766600000000002</c:v>
                </c:pt>
                <c:pt idx="4920">
                  <c:v>0.70745400000000003</c:v>
                </c:pt>
                <c:pt idx="4921">
                  <c:v>0.70724299999999996</c:v>
                </c:pt>
                <c:pt idx="4922">
                  <c:v>0.70703099999999997</c:v>
                </c:pt>
                <c:pt idx="4923">
                  <c:v>0.70682</c:v>
                </c:pt>
                <c:pt idx="4924">
                  <c:v>0.70660800000000001</c:v>
                </c:pt>
                <c:pt idx="4925">
                  <c:v>0.70639700000000005</c:v>
                </c:pt>
                <c:pt idx="4926">
                  <c:v>0.70618499999999995</c:v>
                </c:pt>
                <c:pt idx="4927">
                  <c:v>0.70597399999999999</c:v>
                </c:pt>
                <c:pt idx="4928">
                  <c:v>0.70576300000000003</c:v>
                </c:pt>
                <c:pt idx="4929">
                  <c:v>0.70555199999999996</c:v>
                </c:pt>
                <c:pt idx="4930">
                  <c:v>0.705341</c:v>
                </c:pt>
                <c:pt idx="4931">
                  <c:v>0.70513000000000003</c:v>
                </c:pt>
                <c:pt idx="4932">
                  <c:v>0.70491899999999996</c:v>
                </c:pt>
                <c:pt idx="4933">
                  <c:v>0.704708</c:v>
                </c:pt>
                <c:pt idx="4934">
                  <c:v>0.70449799999999996</c:v>
                </c:pt>
                <c:pt idx="4935">
                  <c:v>0.704287</c:v>
                </c:pt>
                <c:pt idx="4936">
                  <c:v>0.70407600000000004</c:v>
                </c:pt>
                <c:pt idx="4937">
                  <c:v>0.70386599999999999</c:v>
                </c:pt>
                <c:pt idx="4938">
                  <c:v>0.70365500000000003</c:v>
                </c:pt>
                <c:pt idx="4939">
                  <c:v>0.70344499999999999</c:v>
                </c:pt>
                <c:pt idx="4940">
                  <c:v>0.70323400000000003</c:v>
                </c:pt>
                <c:pt idx="4941">
                  <c:v>0.70302399999999998</c:v>
                </c:pt>
                <c:pt idx="4942">
                  <c:v>0.70281400000000005</c:v>
                </c:pt>
                <c:pt idx="4943">
                  <c:v>0.70260400000000001</c:v>
                </c:pt>
                <c:pt idx="4944">
                  <c:v>0.70239399999999996</c:v>
                </c:pt>
                <c:pt idx="4945">
                  <c:v>0.70218400000000003</c:v>
                </c:pt>
                <c:pt idx="4946">
                  <c:v>0.70197399999999999</c:v>
                </c:pt>
                <c:pt idx="4947">
                  <c:v>0.70176400000000005</c:v>
                </c:pt>
                <c:pt idx="4948">
                  <c:v>0.70155400000000001</c:v>
                </c:pt>
                <c:pt idx="4949">
                  <c:v>0.70134399999999997</c:v>
                </c:pt>
                <c:pt idx="4950">
                  <c:v>0.70113400000000003</c:v>
                </c:pt>
                <c:pt idx="4951">
                  <c:v>0.70092500000000002</c:v>
                </c:pt>
                <c:pt idx="4952">
                  <c:v>0.70071499999999998</c:v>
                </c:pt>
                <c:pt idx="4953">
                  <c:v>0.70050599999999996</c:v>
                </c:pt>
                <c:pt idx="4954">
                  <c:v>0.70029600000000003</c:v>
                </c:pt>
                <c:pt idx="4955">
                  <c:v>0.70008700000000001</c:v>
                </c:pt>
                <c:pt idx="4956">
                  <c:v>0.699878</c:v>
                </c:pt>
                <c:pt idx="4957">
                  <c:v>0.69966899999999999</c:v>
                </c:pt>
                <c:pt idx="4958">
                  <c:v>0.69945900000000005</c:v>
                </c:pt>
                <c:pt idx="4959">
                  <c:v>0.69925000000000004</c:v>
                </c:pt>
                <c:pt idx="4960">
                  <c:v>0.69904100000000002</c:v>
                </c:pt>
                <c:pt idx="4961">
                  <c:v>0.69883200000000001</c:v>
                </c:pt>
                <c:pt idx="4962">
                  <c:v>0.69862299999999999</c:v>
                </c:pt>
                <c:pt idx="4963">
                  <c:v>0.69841500000000001</c:v>
                </c:pt>
                <c:pt idx="4964">
                  <c:v>0.69820599999999999</c:v>
                </c:pt>
                <c:pt idx="4965">
                  <c:v>0.69799699999999998</c:v>
                </c:pt>
                <c:pt idx="4966">
                  <c:v>0.69778899999999999</c:v>
                </c:pt>
                <c:pt idx="4967">
                  <c:v>0.69757999999999998</c:v>
                </c:pt>
                <c:pt idx="4968">
                  <c:v>0.69737099999999996</c:v>
                </c:pt>
                <c:pt idx="4969">
                  <c:v>0.69716299999999998</c:v>
                </c:pt>
                <c:pt idx="4970">
                  <c:v>0.69695499999999999</c:v>
                </c:pt>
                <c:pt idx="4971">
                  <c:v>0.69674599999999998</c:v>
                </c:pt>
                <c:pt idx="4972">
                  <c:v>0.69653799999999999</c:v>
                </c:pt>
                <c:pt idx="4973">
                  <c:v>0.69633</c:v>
                </c:pt>
                <c:pt idx="4974">
                  <c:v>0.69612200000000002</c:v>
                </c:pt>
                <c:pt idx="4975">
                  <c:v>0.69591400000000003</c:v>
                </c:pt>
                <c:pt idx="4976">
                  <c:v>0.69570600000000005</c:v>
                </c:pt>
                <c:pt idx="4977">
                  <c:v>0.69549799999999995</c:v>
                </c:pt>
                <c:pt idx="4978">
                  <c:v>0.69528999999999996</c:v>
                </c:pt>
                <c:pt idx="4979">
                  <c:v>0.69508300000000001</c:v>
                </c:pt>
                <c:pt idx="4980">
                  <c:v>0.69487500000000002</c:v>
                </c:pt>
                <c:pt idx="4981">
                  <c:v>0.69466700000000003</c:v>
                </c:pt>
                <c:pt idx="4982">
                  <c:v>0.69445999999999997</c:v>
                </c:pt>
                <c:pt idx="4983">
                  <c:v>0.69425199999999998</c:v>
                </c:pt>
                <c:pt idx="4984">
                  <c:v>0.69404500000000002</c:v>
                </c:pt>
                <c:pt idx="4985">
                  <c:v>0.69383799999999995</c:v>
                </c:pt>
                <c:pt idx="4986">
                  <c:v>0.69362999999999997</c:v>
                </c:pt>
                <c:pt idx="4987">
                  <c:v>0.69342300000000001</c:v>
                </c:pt>
                <c:pt idx="4988">
                  <c:v>0.69321600000000005</c:v>
                </c:pt>
                <c:pt idx="4989">
                  <c:v>0.69300899999999999</c:v>
                </c:pt>
                <c:pt idx="4990">
                  <c:v>0.69280200000000003</c:v>
                </c:pt>
                <c:pt idx="4991">
                  <c:v>0.69259499999999996</c:v>
                </c:pt>
                <c:pt idx="4992">
                  <c:v>0.692388</c:v>
                </c:pt>
                <c:pt idx="4993">
                  <c:v>0.69218100000000005</c:v>
                </c:pt>
                <c:pt idx="4994">
                  <c:v>0.69197500000000001</c:v>
                </c:pt>
                <c:pt idx="4995">
                  <c:v>0.69176800000000005</c:v>
                </c:pt>
                <c:pt idx="4996">
                  <c:v>0.69156099999999998</c:v>
                </c:pt>
                <c:pt idx="4997">
                  <c:v>0.69135500000000005</c:v>
                </c:pt>
                <c:pt idx="4998">
                  <c:v>0.69114799999999998</c:v>
                </c:pt>
                <c:pt idx="4999">
                  <c:v>0.69094199999999995</c:v>
                </c:pt>
                <c:pt idx="5000">
                  <c:v>0.69073600000000002</c:v>
                </c:pt>
                <c:pt idx="5001">
                  <c:v>0.69052999999999998</c:v>
                </c:pt>
                <c:pt idx="5002">
                  <c:v>0.69032300000000002</c:v>
                </c:pt>
                <c:pt idx="5003">
                  <c:v>0.69011699999999998</c:v>
                </c:pt>
                <c:pt idx="5004">
                  <c:v>0.68991100000000005</c:v>
                </c:pt>
                <c:pt idx="5005">
                  <c:v>0.68970500000000001</c:v>
                </c:pt>
                <c:pt idx="5006">
                  <c:v>0.68949899999999997</c:v>
                </c:pt>
                <c:pt idx="5007">
                  <c:v>0.68929399999999996</c:v>
                </c:pt>
                <c:pt idx="5008">
                  <c:v>0.68908800000000003</c:v>
                </c:pt>
                <c:pt idx="5009">
                  <c:v>0.68888199999999999</c:v>
                </c:pt>
                <c:pt idx="5010">
                  <c:v>0.68867599999999995</c:v>
                </c:pt>
                <c:pt idx="5011">
                  <c:v>0.68847100000000006</c:v>
                </c:pt>
                <c:pt idx="5012">
                  <c:v>0.68826500000000002</c:v>
                </c:pt>
                <c:pt idx="5013">
                  <c:v>0.68806</c:v>
                </c:pt>
                <c:pt idx="5014">
                  <c:v>0.68785499999999999</c:v>
                </c:pt>
                <c:pt idx="5015">
                  <c:v>0.68764899999999995</c:v>
                </c:pt>
                <c:pt idx="5016">
                  <c:v>0.68744400000000006</c:v>
                </c:pt>
                <c:pt idx="5017">
                  <c:v>0.68723900000000004</c:v>
                </c:pt>
                <c:pt idx="5018">
                  <c:v>0.68703400000000003</c:v>
                </c:pt>
                <c:pt idx="5019">
                  <c:v>0.68682900000000002</c:v>
                </c:pt>
                <c:pt idx="5020">
                  <c:v>0.68662400000000001</c:v>
                </c:pt>
                <c:pt idx="5021">
                  <c:v>0.686419</c:v>
                </c:pt>
                <c:pt idx="5022">
                  <c:v>0.68621500000000002</c:v>
                </c:pt>
                <c:pt idx="5023">
                  <c:v>0.68601000000000001</c:v>
                </c:pt>
                <c:pt idx="5024">
                  <c:v>0.685805</c:v>
                </c:pt>
                <c:pt idx="5025">
                  <c:v>0.68560100000000002</c:v>
                </c:pt>
                <c:pt idx="5026">
                  <c:v>0.68539600000000001</c:v>
                </c:pt>
                <c:pt idx="5027">
                  <c:v>0.68519200000000002</c:v>
                </c:pt>
                <c:pt idx="5028">
                  <c:v>0.68498700000000001</c:v>
                </c:pt>
                <c:pt idx="5029">
                  <c:v>0.68478300000000003</c:v>
                </c:pt>
                <c:pt idx="5030">
                  <c:v>0.68457900000000005</c:v>
                </c:pt>
                <c:pt idx="5031">
                  <c:v>0.68437499999999996</c:v>
                </c:pt>
                <c:pt idx="5032">
                  <c:v>0.68417099999999997</c:v>
                </c:pt>
                <c:pt idx="5033">
                  <c:v>0.68396699999999999</c:v>
                </c:pt>
                <c:pt idx="5034">
                  <c:v>0.68376300000000001</c:v>
                </c:pt>
                <c:pt idx="5035">
                  <c:v>0.68355900000000003</c:v>
                </c:pt>
                <c:pt idx="5036">
                  <c:v>0.68335500000000005</c:v>
                </c:pt>
                <c:pt idx="5037">
                  <c:v>0.68315199999999998</c:v>
                </c:pt>
                <c:pt idx="5038">
                  <c:v>0.682948</c:v>
                </c:pt>
                <c:pt idx="5039">
                  <c:v>0.68274400000000002</c:v>
                </c:pt>
                <c:pt idx="5040">
                  <c:v>0.68254099999999995</c:v>
                </c:pt>
                <c:pt idx="5041">
                  <c:v>0.68233699999999997</c:v>
                </c:pt>
                <c:pt idx="5042">
                  <c:v>0.68213400000000002</c:v>
                </c:pt>
                <c:pt idx="5043">
                  <c:v>0.68193099999999995</c:v>
                </c:pt>
                <c:pt idx="5044">
                  <c:v>0.681728</c:v>
                </c:pt>
                <c:pt idx="5045">
                  <c:v>0.68152500000000005</c:v>
                </c:pt>
                <c:pt idx="5046">
                  <c:v>0.68132199999999998</c:v>
                </c:pt>
                <c:pt idx="5047">
                  <c:v>0.68111900000000003</c:v>
                </c:pt>
                <c:pt idx="5048">
                  <c:v>0.68091599999999997</c:v>
                </c:pt>
                <c:pt idx="5049">
                  <c:v>0.68071300000000001</c:v>
                </c:pt>
                <c:pt idx="5050">
                  <c:v>0.68050999999999995</c:v>
                </c:pt>
                <c:pt idx="5051">
                  <c:v>0.680307</c:v>
                </c:pt>
                <c:pt idx="5052">
                  <c:v>0.68010499999999996</c:v>
                </c:pt>
                <c:pt idx="5053">
                  <c:v>0.67990200000000001</c:v>
                </c:pt>
                <c:pt idx="5054">
                  <c:v>0.67969999999999997</c:v>
                </c:pt>
                <c:pt idx="5055">
                  <c:v>0.67949700000000002</c:v>
                </c:pt>
                <c:pt idx="5056">
                  <c:v>0.67929499999999998</c:v>
                </c:pt>
                <c:pt idx="5057">
                  <c:v>0.67909299999999995</c:v>
                </c:pt>
                <c:pt idx="5058">
                  <c:v>0.67889100000000002</c:v>
                </c:pt>
                <c:pt idx="5059">
                  <c:v>0.67868899999999999</c:v>
                </c:pt>
                <c:pt idx="5060">
                  <c:v>0.67848699999999995</c:v>
                </c:pt>
                <c:pt idx="5061">
                  <c:v>0.67828500000000003</c:v>
                </c:pt>
                <c:pt idx="5062">
                  <c:v>0.67808299999999999</c:v>
                </c:pt>
                <c:pt idx="5063">
                  <c:v>0.67788099999999996</c:v>
                </c:pt>
                <c:pt idx="5064">
                  <c:v>0.67767900000000003</c:v>
                </c:pt>
                <c:pt idx="5065">
                  <c:v>0.67747800000000002</c:v>
                </c:pt>
                <c:pt idx="5066">
                  <c:v>0.67727599999999999</c:v>
                </c:pt>
                <c:pt idx="5067">
                  <c:v>0.67707499999999998</c:v>
                </c:pt>
                <c:pt idx="5068">
                  <c:v>0.67687299999999995</c:v>
                </c:pt>
                <c:pt idx="5069">
                  <c:v>0.67667200000000005</c:v>
                </c:pt>
                <c:pt idx="5070">
                  <c:v>0.67647100000000004</c:v>
                </c:pt>
                <c:pt idx="5071">
                  <c:v>0.67627000000000004</c:v>
                </c:pt>
                <c:pt idx="5072">
                  <c:v>0.67606900000000003</c:v>
                </c:pt>
                <c:pt idx="5073">
                  <c:v>0.67586800000000002</c:v>
                </c:pt>
                <c:pt idx="5074">
                  <c:v>0.67566700000000002</c:v>
                </c:pt>
                <c:pt idx="5075">
                  <c:v>0.67546600000000001</c:v>
                </c:pt>
                <c:pt idx="5076">
                  <c:v>0.675265</c:v>
                </c:pt>
                <c:pt idx="5077">
                  <c:v>0.675064</c:v>
                </c:pt>
                <c:pt idx="5078">
                  <c:v>0.67486400000000002</c:v>
                </c:pt>
                <c:pt idx="5079">
                  <c:v>0.67466300000000001</c:v>
                </c:pt>
                <c:pt idx="5080">
                  <c:v>0.67446300000000003</c:v>
                </c:pt>
                <c:pt idx="5081">
                  <c:v>0.67426200000000003</c:v>
                </c:pt>
                <c:pt idx="5082">
                  <c:v>0.67406200000000005</c:v>
                </c:pt>
                <c:pt idx="5083">
                  <c:v>0.67386199999999996</c:v>
                </c:pt>
                <c:pt idx="5084">
                  <c:v>0.67366199999999998</c:v>
                </c:pt>
                <c:pt idx="5085">
                  <c:v>0.67346200000000001</c:v>
                </c:pt>
                <c:pt idx="5086">
                  <c:v>0.67326200000000003</c:v>
                </c:pt>
                <c:pt idx="5087">
                  <c:v>0.67306200000000005</c:v>
                </c:pt>
                <c:pt idx="5088">
                  <c:v>0.67286199999999996</c:v>
                </c:pt>
                <c:pt idx="5089">
                  <c:v>0.67266199999999998</c:v>
                </c:pt>
                <c:pt idx="5090">
                  <c:v>0.67246300000000003</c:v>
                </c:pt>
                <c:pt idx="5091">
                  <c:v>0.67226300000000005</c:v>
                </c:pt>
                <c:pt idx="5092">
                  <c:v>0.67206399999999999</c:v>
                </c:pt>
                <c:pt idx="5093">
                  <c:v>0.67186400000000002</c:v>
                </c:pt>
                <c:pt idx="5094">
                  <c:v>0.67166499999999996</c:v>
                </c:pt>
                <c:pt idx="5095">
                  <c:v>0.67146600000000001</c:v>
                </c:pt>
                <c:pt idx="5096">
                  <c:v>0.67126600000000003</c:v>
                </c:pt>
                <c:pt idx="5097">
                  <c:v>0.67106699999999997</c:v>
                </c:pt>
                <c:pt idx="5098">
                  <c:v>0.67086800000000002</c:v>
                </c:pt>
                <c:pt idx="5099">
                  <c:v>0.67066899999999996</c:v>
                </c:pt>
                <c:pt idx="5100">
                  <c:v>0.67047100000000004</c:v>
                </c:pt>
                <c:pt idx="5101">
                  <c:v>0.67027199999999998</c:v>
                </c:pt>
                <c:pt idx="5102">
                  <c:v>0.67007300000000003</c:v>
                </c:pt>
                <c:pt idx="5103">
                  <c:v>0.669875</c:v>
                </c:pt>
                <c:pt idx="5104">
                  <c:v>0.66967600000000005</c:v>
                </c:pt>
                <c:pt idx="5105">
                  <c:v>0.66947800000000002</c:v>
                </c:pt>
                <c:pt idx="5106">
                  <c:v>0.66927999999999999</c:v>
                </c:pt>
                <c:pt idx="5107">
                  <c:v>0.66908100000000004</c:v>
                </c:pt>
                <c:pt idx="5108">
                  <c:v>0.66888300000000001</c:v>
                </c:pt>
                <c:pt idx="5109">
                  <c:v>0.66868499999999997</c:v>
                </c:pt>
                <c:pt idx="5110">
                  <c:v>0.66848700000000005</c:v>
                </c:pt>
                <c:pt idx="5111">
                  <c:v>0.66828900000000002</c:v>
                </c:pt>
                <c:pt idx="5112">
                  <c:v>0.66809200000000002</c:v>
                </c:pt>
                <c:pt idx="5113">
                  <c:v>0.66789399999999999</c:v>
                </c:pt>
                <c:pt idx="5114">
                  <c:v>0.66769599999999996</c:v>
                </c:pt>
                <c:pt idx="5115">
                  <c:v>0.66749899999999995</c:v>
                </c:pt>
                <c:pt idx="5116">
                  <c:v>0.66730100000000003</c:v>
                </c:pt>
                <c:pt idx="5117">
                  <c:v>0.66710400000000003</c:v>
                </c:pt>
                <c:pt idx="5118">
                  <c:v>0.66690700000000003</c:v>
                </c:pt>
                <c:pt idx="5119">
                  <c:v>0.66671000000000002</c:v>
                </c:pt>
                <c:pt idx="5120">
                  <c:v>0.66651300000000002</c:v>
                </c:pt>
                <c:pt idx="5121">
                  <c:v>0.66631600000000002</c:v>
                </c:pt>
                <c:pt idx="5122">
                  <c:v>0.66611900000000002</c:v>
                </c:pt>
                <c:pt idx="5123">
                  <c:v>0.66592200000000001</c:v>
                </c:pt>
                <c:pt idx="5124">
                  <c:v>0.66572500000000001</c:v>
                </c:pt>
                <c:pt idx="5125">
                  <c:v>0.66552900000000004</c:v>
                </c:pt>
                <c:pt idx="5126">
                  <c:v>0.66533200000000003</c:v>
                </c:pt>
                <c:pt idx="5127">
                  <c:v>0.66513599999999995</c:v>
                </c:pt>
                <c:pt idx="5128">
                  <c:v>0.66493899999999995</c:v>
                </c:pt>
                <c:pt idx="5129">
                  <c:v>0.66474299999999997</c:v>
                </c:pt>
                <c:pt idx="5130">
                  <c:v>0.664547</c:v>
                </c:pt>
                <c:pt idx="5131">
                  <c:v>0.66435100000000002</c:v>
                </c:pt>
                <c:pt idx="5132">
                  <c:v>0.66415500000000005</c:v>
                </c:pt>
                <c:pt idx="5133">
                  <c:v>0.66395899999999997</c:v>
                </c:pt>
                <c:pt idx="5134">
                  <c:v>0.66376400000000002</c:v>
                </c:pt>
                <c:pt idx="5135">
                  <c:v>0.66356800000000005</c:v>
                </c:pt>
                <c:pt idx="5136">
                  <c:v>0.66337199999999996</c:v>
                </c:pt>
                <c:pt idx="5137">
                  <c:v>0.66317700000000002</c:v>
                </c:pt>
                <c:pt idx="5138">
                  <c:v>0.66298199999999996</c:v>
                </c:pt>
                <c:pt idx="5139">
                  <c:v>0.66278599999999999</c:v>
                </c:pt>
                <c:pt idx="5140">
                  <c:v>0.66259100000000004</c:v>
                </c:pt>
                <c:pt idx="5141">
                  <c:v>0.66239599999999998</c:v>
                </c:pt>
                <c:pt idx="5142">
                  <c:v>0.66220100000000004</c:v>
                </c:pt>
                <c:pt idx="5143">
                  <c:v>0.66200700000000001</c:v>
                </c:pt>
                <c:pt idx="5144">
                  <c:v>0.66181199999999996</c:v>
                </c:pt>
                <c:pt idx="5145">
                  <c:v>0.66161700000000001</c:v>
                </c:pt>
                <c:pt idx="5146">
                  <c:v>0.66142299999999998</c:v>
                </c:pt>
                <c:pt idx="5147">
                  <c:v>0.66122800000000004</c:v>
                </c:pt>
                <c:pt idx="5148">
                  <c:v>0.66103400000000001</c:v>
                </c:pt>
                <c:pt idx="5149">
                  <c:v>0.66083999999999998</c:v>
                </c:pt>
                <c:pt idx="5150">
                  <c:v>0.66064599999999996</c:v>
                </c:pt>
                <c:pt idx="5151">
                  <c:v>0.66045200000000004</c:v>
                </c:pt>
                <c:pt idx="5152">
                  <c:v>0.66025800000000001</c:v>
                </c:pt>
                <c:pt idx="5153">
                  <c:v>0.66006399999999998</c:v>
                </c:pt>
                <c:pt idx="5154">
                  <c:v>0.65986999999999996</c:v>
                </c:pt>
                <c:pt idx="5155">
                  <c:v>0.65967699999999996</c:v>
                </c:pt>
                <c:pt idx="5156">
                  <c:v>0.65948300000000004</c:v>
                </c:pt>
                <c:pt idx="5157">
                  <c:v>0.65929000000000004</c:v>
                </c:pt>
                <c:pt idx="5158">
                  <c:v>0.65909700000000004</c:v>
                </c:pt>
                <c:pt idx="5159">
                  <c:v>0.65890400000000005</c:v>
                </c:pt>
                <c:pt idx="5160">
                  <c:v>0.65871100000000005</c:v>
                </c:pt>
                <c:pt idx="5161">
                  <c:v>0.65851800000000005</c:v>
                </c:pt>
                <c:pt idx="5162">
                  <c:v>0.65832500000000005</c:v>
                </c:pt>
                <c:pt idx="5163">
                  <c:v>0.65813299999999997</c:v>
                </c:pt>
                <c:pt idx="5164">
                  <c:v>0.65793999999999997</c:v>
                </c:pt>
                <c:pt idx="5165">
                  <c:v>0.657748</c:v>
                </c:pt>
                <c:pt idx="5166">
                  <c:v>0.657555</c:v>
                </c:pt>
                <c:pt idx="5167">
                  <c:v>0.65736300000000003</c:v>
                </c:pt>
                <c:pt idx="5168">
                  <c:v>0.65717099999999995</c:v>
                </c:pt>
                <c:pt idx="5169">
                  <c:v>0.65697899999999998</c:v>
                </c:pt>
                <c:pt idx="5170">
                  <c:v>0.65678700000000001</c:v>
                </c:pt>
                <c:pt idx="5171">
                  <c:v>0.65659599999999996</c:v>
                </c:pt>
                <c:pt idx="5172">
                  <c:v>0.65640399999999999</c:v>
                </c:pt>
                <c:pt idx="5173">
                  <c:v>0.65621300000000005</c:v>
                </c:pt>
                <c:pt idx="5174">
                  <c:v>0.65602099999999997</c:v>
                </c:pt>
                <c:pt idx="5175">
                  <c:v>0.65583000000000002</c:v>
                </c:pt>
                <c:pt idx="5176">
                  <c:v>0.65563899999999997</c:v>
                </c:pt>
                <c:pt idx="5177">
                  <c:v>0.65544800000000003</c:v>
                </c:pt>
                <c:pt idx="5178">
                  <c:v>0.65525699999999998</c:v>
                </c:pt>
                <c:pt idx="5179">
                  <c:v>0.65506699999999995</c:v>
                </c:pt>
                <c:pt idx="5180">
                  <c:v>0.65487600000000001</c:v>
                </c:pt>
                <c:pt idx="5181">
                  <c:v>0.65468599999999999</c:v>
                </c:pt>
                <c:pt idx="5182">
                  <c:v>0.65449500000000005</c:v>
                </c:pt>
                <c:pt idx="5183">
                  <c:v>0.65430500000000003</c:v>
                </c:pt>
                <c:pt idx="5184">
                  <c:v>0.654115</c:v>
                </c:pt>
                <c:pt idx="5185">
                  <c:v>0.65392499999999998</c:v>
                </c:pt>
                <c:pt idx="5186">
                  <c:v>0.65373599999999998</c:v>
                </c:pt>
                <c:pt idx="5187">
                  <c:v>0.65354599999999996</c:v>
                </c:pt>
                <c:pt idx="5188">
                  <c:v>0.65335699999999997</c:v>
                </c:pt>
                <c:pt idx="5189">
                  <c:v>0.65316700000000005</c:v>
                </c:pt>
                <c:pt idx="5190">
                  <c:v>0.65297799999999995</c:v>
                </c:pt>
                <c:pt idx="5191">
                  <c:v>0.65278899999999995</c:v>
                </c:pt>
                <c:pt idx="5192">
                  <c:v>0.65259999999999996</c:v>
                </c:pt>
                <c:pt idx="5193">
                  <c:v>0.65241099999999996</c:v>
                </c:pt>
                <c:pt idx="5194">
                  <c:v>0.652223</c:v>
                </c:pt>
                <c:pt idx="5195">
                  <c:v>0.652034</c:v>
                </c:pt>
                <c:pt idx="5196">
                  <c:v>0.65184600000000004</c:v>
                </c:pt>
                <c:pt idx="5197">
                  <c:v>0.65165799999999996</c:v>
                </c:pt>
                <c:pt idx="5198">
                  <c:v>0.65146999999999999</c:v>
                </c:pt>
                <c:pt idx="5199">
                  <c:v>0.65128200000000003</c:v>
                </c:pt>
                <c:pt idx="5200">
                  <c:v>0.65109399999999995</c:v>
                </c:pt>
                <c:pt idx="5201">
                  <c:v>0.65090700000000001</c:v>
                </c:pt>
                <c:pt idx="5202">
                  <c:v>0.65071900000000005</c:v>
                </c:pt>
                <c:pt idx="5203">
                  <c:v>0.650532</c:v>
                </c:pt>
                <c:pt idx="5204">
                  <c:v>0.65034499999999995</c:v>
                </c:pt>
                <c:pt idx="5205">
                  <c:v>0.65015800000000001</c:v>
                </c:pt>
                <c:pt idx="5206">
                  <c:v>0.64997099999999997</c:v>
                </c:pt>
                <c:pt idx="5207">
                  <c:v>0.64978400000000003</c:v>
                </c:pt>
                <c:pt idx="5208">
                  <c:v>0.64959800000000001</c:v>
                </c:pt>
                <c:pt idx="5209">
                  <c:v>0.64941199999999999</c:v>
                </c:pt>
                <c:pt idx="5210">
                  <c:v>0.64922599999999997</c:v>
                </c:pt>
                <c:pt idx="5211">
                  <c:v>0.64903999999999995</c:v>
                </c:pt>
                <c:pt idx="5212">
                  <c:v>0.64885400000000004</c:v>
                </c:pt>
                <c:pt idx="5213">
                  <c:v>0.64866800000000002</c:v>
                </c:pt>
                <c:pt idx="5214">
                  <c:v>0.64848300000000003</c:v>
                </c:pt>
                <c:pt idx="5215">
                  <c:v>0.64829800000000004</c:v>
                </c:pt>
                <c:pt idx="5216">
                  <c:v>0.64811200000000002</c:v>
                </c:pt>
                <c:pt idx="5217">
                  <c:v>0.64792799999999995</c:v>
                </c:pt>
                <c:pt idx="5218">
                  <c:v>0.64774299999999996</c:v>
                </c:pt>
                <c:pt idx="5219">
                  <c:v>0.64755799999999997</c:v>
                </c:pt>
                <c:pt idx="5220">
                  <c:v>0.647374</c:v>
                </c:pt>
                <c:pt idx="5221">
                  <c:v>0.64719000000000004</c:v>
                </c:pt>
                <c:pt idx="5222">
                  <c:v>0.64700599999999997</c:v>
                </c:pt>
                <c:pt idx="5223">
                  <c:v>0.64682200000000001</c:v>
                </c:pt>
                <c:pt idx="5224">
                  <c:v>0.64663800000000005</c:v>
                </c:pt>
                <c:pt idx="5225">
                  <c:v>0.646455</c:v>
                </c:pt>
                <c:pt idx="5226">
                  <c:v>0.64627100000000004</c:v>
                </c:pt>
                <c:pt idx="5227">
                  <c:v>0.646088</c:v>
                </c:pt>
                <c:pt idx="5228">
                  <c:v>0.64590599999999998</c:v>
                </c:pt>
                <c:pt idx="5229">
                  <c:v>0.64572300000000005</c:v>
                </c:pt>
                <c:pt idx="5230">
                  <c:v>0.64554</c:v>
                </c:pt>
                <c:pt idx="5231">
                  <c:v>0.64535799999999999</c:v>
                </c:pt>
                <c:pt idx="5232">
                  <c:v>0.64517599999999997</c:v>
                </c:pt>
                <c:pt idx="5233">
                  <c:v>0.64499399999999996</c:v>
                </c:pt>
                <c:pt idx="5234">
                  <c:v>0.64481200000000005</c:v>
                </c:pt>
                <c:pt idx="5235">
                  <c:v>0.64463099999999995</c:v>
                </c:pt>
                <c:pt idx="5236">
                  <c:v>0.64444999999999997</c:v>
                </c:pt>
                <c:pt idx="5237">
                  <c:v>0.64426899999999998</c:v>
                </c:pt>
                <c:pt idx="5238">
                  <c:v>0.64408799999999999</c:v>
                </c:pt>
                <c:pt idx="5239">
                  <c:v>0.64390700000000001</c:v>
                </c:pt>
                <c:pt idx="5240">
                  <c:v>0.64372700000000005</c:v>
                </c:pt>
                <c:pt idx="5241">
                  <c:v>0.64354699999999998</c:v>
                </c:pt>
                <c:pt idx="5242">
                  <c:v>0.64336700000000002</c:v>
                </c:pt>
                <c:pt idx="5243">
                  <c:v>0.64318699999999995</c:v>
                </c:pt>
                <c:pt idx="5244">
                  <c:v>0.64300800000000002</c:v>
                </c:pt>
                <c:pt idx="5245">
                  <c:v>0.64282799999999995</c:v>
                </c:pt>
                <c:pt idx="5246">
                  <c:v>0.64264900000000003</c:v>
                </c:pt>
                <c:pt idx="5247">
                  <c:v>0.64247100000000001</c:v>
                </c:pt>
                <c:pt idx="5248">
                  <c:v>0.64229199999999997</c:v>
                </c:pt>
                <c:pt idx="5249">
                  <c:v>0.64211399999999996</c:v>
                </c:pt>
                <c:pt idx="5250">
                  <c:v>0.64193599999999995</c:v>
                </c:pt>
                <c:pt idx="5251">
                  <c:v>0.64175800000000005</c:v>
                </c:pt>
                <c:pt idx="5252">
                  <c:v>0.64158000000000004</c:v>
                </c:pt>
                <c:pt idx="5253">
                  <c:v>0.64140299999999995</c:v>
                </c:pt>
                <c:pt idx="5254">
                  <c:v>0.64122599999999996</c:v>
                </c:pt>
                <c:pt idx="5255">
                  <c:v>0.64104899999999998</c:v>
                </c:pt>
                <c:pt idx="5256">
                  <c:v>0.640872</c:v>
                </c:pt>
                <c:pt idx="5257">
                  <c:v>0.64069600000000004</c:v>
                </c:pt>
                <c:pt idx="5258">
                  <c:v>0.64051999999999998</c:v>
                </c:pt>
                <c:pt idx="5259">
                  <c:v>0.64034400000000002</c:v>
                </c:pt>
                <c:pt idx="5260">
                  <c:v>0.64016799999999996</c:v>
                </c:pt>
                <c:pt idx="5261">
                  <c:v>0.63999300000000003</c:v>
                </c:pt>
                <c:pt idx="5262">
                  <c:v>0.639818</c:v>
                </c:pt>
                <c:pt idx="5263">
                  <c:v>0.63964299999999996</c:v>
                </c:pt>
                <c:pt idx="5264">
                  <c:v>0.63946899999999995</c:v>
                </c:pt>
                <c:pt idx="5265">
                  <c:v>0.63929499999999995</c:v>
                </c:pt>
                <c:pt idx="5266">
                  <c:v>0.63912100000000005</c:v>
                </c:pt>
                <c:pt idx="5267">
                  <c:v>0.63894700000000004</c:v>
                </c:pt>
                <c:pt idx="5268">
                  <c:v>0.63877399999999995</c:v>
                </c:pt>
                <c:pt idx="5269">
                  <c:v>0.63860099999999997</c:v>
                </c:pt>
                <c:pt idx="5270">
                  <c:v>0.638428</c:v>
                </c:pt>
                <c:pt idx="5271">
                  <c:v>0.63825500000000002</c:v>
                </c:pt>
                <c:pt idx="5272">
                  <c:v>0.63808299999999996</c:v>
                </c:pt>
                <c:pt idx="5273">
                  <c:v>0.63791100000000001</c:v>
                </c:pt>
                <c:pt idx="5274">
                  <c:v>0.63773999999999997</c:v>
                </c:pt>
                <c:pt idx="5275">
                  <c:v>0.63756800000000002</c:v>
                </c:pt>
                <c:pt idx="5276">
                  <c:v>0.63739699999999999</c:v>
                </c:pt>
                <c:pt idx="5277">
                  <c:v>0.63722699999999999</c:v>
                </c:pt>
                <c:pt idx="5278">
                  <c:v>0.63705599999999996</c:v>
                </c:pt>
                <c:pt idx="5279">
                  <c:v>0.63688599999999995</c:v>
                </c:pt>
                <c:pt idx="5280">
                  <c:v>0.63671699999999998</c:v>
                </c:pt>
                <c:pt idx="5281">
                  <c:v>0.63654699999999997</c:v>
                </c:pt>
                <c:pt idx="5282">
                  <c:v>0.636378</c:v>
                </c:pt>
                <c:pt idx="5283">
                  <c:v>0.63620900000000002</c:v>
                </c:pt>
                <c:pt idx="5284">
                  <c:v>0.63604099999999997</c:v>
                </c:pt>
                <c:pt idx="5285">
                  <c:v>0.63587300000000002</c:v>
                </c:pt>
                <c:pt idx="5286">
                  <c:v>0.63570499999999996</c:v>
                </c:pt>
                <c:pt idx="5287">
                  <c:v>0.63553800000000005</c:v>
                </c:pt>
                <c:pt idx="5288">
                  <c:v>0.63537100000000002</c:v>
                </c:pt>
                <c:pt idx="5289">
                  <c:v>0.63520399999999999</c:v>
                </c:pt>
                <c:pt idx="5290">
                  <c:v>0.63503799999999999</c:v>
                </c:pt>
                <c:pt idx="5291">
                  <c:v>0.63487199999999999</c:v>
                </c:pt>
                <c:pt idx="5292">
                  <c:v>0.63470599999999999</c:v>
                </c:pt>
                <c:pt idx="5293">
                  <c:v>0.63454100000000002</c:v>
                </c:pt>
                <c:pt idx="5294">
                  <c:v>0.63437600000000005</c:v>
                </c:pt>
                <c:pt idx="5295">
                  <c:v>0.63421099999999997</c:v>
                </c:pt>
                <c:pt idx="5296">
                  <c:v>0.63404700000000003</c:v>
                </c:pt>
                <c:pt idx="5297">
                  <c:v>0.63388299999999997</c:v>
                </c:pt>
                <c:pt idx="5298">
                  <c:v>0.63371999999999995</c:v>
                </c:pt>
                <c:pt idx="5299">
                  <c:v>0.63355700000000004</c:v>
                </c:pt>
                <c:pt idx="5300">
                  <c:v>0.63339400000000001</c:v>
                </c:pt>
                <c:pt idx="5301">
                  <c:v>0.63323200000000002</c:v>
                </c:pt>
                <c:pt idx="5302">
                  <c:v>0.63307000000000002</c:v>
                </c:pt>
                <c:pt idx="5303">
                  <c:v>0.63290800000000003</c:v>
                </c:pt>
                <c:pt idx="5304">
                  <c:v>0.63274699999999995</c:v>
                </c:pt>
                <c:pt idx="5305">
                  <c:v>0.63258700000000001</c:v>
                </c:pt>
                <c:pt idx="5306">
                  <c:v>0.63242600000000004</c:v>
                </c:pt>
                <c:pt idx="5307">
                  <c:v>0.63226700000000002</c:v>
                </c:pt>
                <c:pt idx="5308">
                  <c:v>0.63210699999999997</c:v>
                </c:pt>
                <c:pt idx="5309">
                  <c:v>0.63194799999999995</c:v>
                </c:pt>
                <c:pt idx="5310">
                  <c:v>0.63178900000000004</c:v>
                </c:pt>
                <c:pt idx="5311">
                  <c:v>0.63163100000000005</c:v>
                </c:pt>
                <c:pt idx="5312">
                  <c:v>0.63147299999999995</c:v>
                </c:pt>
                <c:pt idx="5313">
                  <c:v>0.63131599999999999</c:v>
                </c:pt>
                <c:pt idx="5314">
                  <c:v>0.63115900000000003</c:v>
                </c:pt>
                <c:pt idx="5315">
                  <c:v>0.63100199999999995</c:v>
                </c:pt>
                <c:pt idx="5316">
                  <c:v>0.63084600000000002</c:v>
                </c:pt>
                <c:pt idx="5317">
                  <c:v>0.630691</c:v>
                </c:pt>
                <c:pt idx="5318">
                  <c:v>0.63053599999999999</c:v>
                </c:pt>
                <c:pt idx="5319">
                  <c:v>0.63038099999999997</c:v>
                </c:pt>
                <c:pt idx="5320">
                  <c:v>0.63022699999999998</c:v>
                </c:pt>
                <c:pt idx="5321">
                  <c:v>0.63007299999999999</c:v>
                </c:pt>
                <c:pt idx="5322">
                  <c:v>0.62991900000000001</c:v>
                </c:pt>
                <c:pt idx="5323">
                  <c:v>0.62976699999999997</c:v>
                </c:pt>
                <c:pt idx="5324">
                  <c:v>0.62961400000000001</c:v>
                </c:pt>
                <c:pt idx="5325">
                  <c:v>0.62946199999999997</c:v>
                </c:pt>
                <c:pt idx="5326">
                  <c:v>0.62931099999999995</c:v>
                </c:pt>
                <c:pt idx="5327">
                  <c:v>0.62916000000000005</c:v>
                </c:pt>
                <c:pt idx="5328">
                  <c:v>0.62900900000000004</c:v>
                </c:pt>
                <c:pt idx="5329">
                  <c:v>0.62885899999999995</c:v>
                </c:pt>
                <c:pt idx="5330">
                  <c:v>0.62870899999999996</c:v>
                </c:pt>
                <c:pt idx="5331">
                  <c:v>0.62856000000000001</c:v>
                </c:pt>
                <c:pt idx="5332">
                  <c:v>0.62841199999999997</c:v>
                </c:pt>
                <c:pt idx="5333">
                  <c:v>0.62826400000000004</c:v>
                </c:pt>
                <c:pt idx="5334">
                  <c:v>0.62811600000000001</c:v>
                </c:pt>
                <c:pt idx="5335">
                  <c:v>0.627969</c:v>
                </c:pt>
                <c:pt idx="5336">
                  <c:v>0.62782300000000002</c:v>
                </c:pt>
                <c:pt idx="5337">
                  <c:v>0.62767600000000001</c:v>
                </c:pt>
                <c:pt idx="5338">
                  <c:v>0.62753099999999995</c:v>
                </c:pt>
                <c:pt idx="5339">
                  <c:v>0.627386</c:v>
                </c:pt>
                <c:pt idx="5340">
                  <c:v>0.62724100000000005</c:v>
                </c:pt>
                <c:pt idx="5341">
                  <c:v>0.62709700000000002</c:v>
                </c:pt>
                <c:pt idx="5342">
                  <c:v>0.62695400000000001</c:v>
                </c:pt>
                <c:pt idx="5343">
                  <c:v>0.62681100000000001</c:v>
                </c:pt>
                <c:pt idx="5344">
                  <c:v>0.62666900000000003</c:v>
                </c:pt>
                <c:pt idx="5345">
                  <c:v>0.62652699999999995</c:v>
                </c:pt>
                <c:pt idx="5346">
                  <c:v>0.62638499999999997</c:v>
                </c:pt>
                <c:pt idx="5347">
                  <c:v>0.62624500000000005</c:v>
                </c:pt>
                <c:pt idx="5348">
                  <c:v>0.62610399999999999</c:v>
                </c:pt>
                <c:pt idx="5349">
                  <c:v>0.62596499999999999</c:v>
                </c:pt>
                <c:pt idx="5350">
                  <c:v>0.62582599999999999</c:v>
                </c:pt>
                <c:pt idx="5351">
                  <c:v>0.62568699999999999</c:v>
                </c:pt>
                <c:pt idx="5352">
                  <c:v>0.62554900000000002</c:v>
                </c:pt>
                <c:pt idx="5353">
                  <c:v>0.62541199999999997</c:v>
                </c:pt>
                <c:pt idx="5354">
                  <c:v>0.62527500000000003</c:v>
                </c:pt>
                <c:pt idx="5355">
                  <c:v>0.62513799999999997</c:v>
                </c:pt>
                <c:pt idx="5356">
                  <c:v>0.62500299999999998</c:v>
                </c:pt>
                <c:pt idx="5357">
                  <c:v>0.62486699999999995</c:v>
                </c:pt>
                <c:pt idx="5358">
                  <c:v>0.62473299999999998</c:v>
                </c:pt>
                <c:pt idx="5359">
                  <c:v>0.62459900000000002</c:v>
                </c:pt>
                <c:pt idx="5360">
                  <c:v>0.62446500000000005</c:v>
                </c:pt>
                <c:pt idx="5361">
                  <c:v>0.624332</c:v>
                </c:pt>
                <c:pt idx="5362">
                  <c:v>0.62419999999999998</c:v>
                </c:pt>
                <c:pt idx="5363">
                  <c:v>0.62406799999999996</c:v>
                </c:pt>
                <c:pt idx="5364">
                  <c:v>0.62393699999999996</c:v>
                </c:pt>
                <c:pt idx="5365">
                  <c:v>0.623807</c:v>
                </c:pt>
                <c:pt idx="5366">
                  <c:v>0.62367700000000004</c:v>
                </c:pt>
                <c:pt idx="5367">
                  <c:v>0.62354699999999996</c:v>
                </c:pt>
                <c:pt idx="5368">
                  <c:v>0.62341899999999995</c:v>
                </c:pt>
                <c:pt idx="5369">
                  <c:v>0.62329100000000004</c:v>
                </c:pt>
                <c:pt idx="5370">
                  <c:v>0.62316300000000002</c:v>
                </c:pt>
                <c:pt idx="5371">
                  <c:v>0.62303600000000003</c:v>
                </c:pt>
                <c:pt idx="5372">
                  <c:v>0.62290999999999996</c:v>
                </c:pt>
                <c:pt idx="5373">
                  <c:v>0.622784</c:v>
                </c:pt>
                <c:pt idx="5374">
                  <c:v>0.62265899999999996</c:v>
                </c:pt>
                <c:pt idx="5375">
                  <c:v>0.62253400000000003</c:v>
                </c:pt>
                <c:pt idx="5376">
                  <c:v>0.62241000000000002</c:v>
                </c:pt>
                <c:pt idx="5377">
                  <c:v>0.62228700000000003</c:v>
                </c:pt>
                <c:pt idx="5378">
                  <c:v>0.62216400000000005</c:v>
                </c:pt>
                <c:pt idx="5379">
                  <c:v>0.62204199999999998</c:v>
                </c:pt>
                <c:pt idx="5380">
                  <c:v>0.62192099999999995</c:v>
                </c:pt>
                <c:pt idx="5381">
                  <c:v>0.62180000000000002</c:v>
                </c:pt>
                <c:pt idx="5382">
                  <c:v>0.62168000000000001</c:v>
                </c:pt>
                <c:pt idx="5383">
                  <c:v>0.62156</c:v>
                </c:pt>
                <c:pt idx="5384">
                  <c:v>0.62144100000000002</c:v>
                </c:pt>
                <c:pt idx="5385">
                  <c:v>0.62132299999999996</c:v>
                </c:pt>
                <c:pt idx="5386">
                  <c:v>0.62120500000000001</c:v>
                </c:pt>
                <c:pt idx="5387">
                  <c:v>0.62108799999999997</c:v>
                </c:pt>
                <c:pt idx="5388">
                  <c:v>0.62097199999999997</c:v>
                </c:pt>
                <c:pt idx="5389">
                  <c:v>0.62085599999999996</c:v>
                </c:pt>
                <c:pt idx="5390">
                  <c:v>0.62074099999999999</c:v>
                </c:pt>
                <c:pt idx="5391">
                  <c:v>0.62062600000000001</c:v>
                </c:pt>
                <c:pt idx="5392">
                  <c:v>0.62051199999999995</c:v>
                </c:pt>
                <c:pt idx="5393">
                  <c:v>0.62039900000000003</c:v>
                </c:pt>
                <c:pt idx="5394">
                  <c:v>0.620286</c:v>
                </c:pt>
                <c:pt idx="5395">
                  <c:v>0.620174</c:v>
                </c:pt>
                <c:pt idx="5396">
                  <c:v>0.620062</c:v>
                </c:pt>
                <c:pt idx="5397">
                  <c:v>0.61995199999999995</c:v>
                </c:pt>
                <c:pt idx="5398">
                  <c:v>0.61984099999999998</c:v>
                </c:pt>
                <c:pt idx="5399">
                  <c:v>0.61973199999999995</c:v>
                </c:pt>
                <c:pt idx="5400">
                  <c:v>0.61962300000000003</c:v>
                </c:pt>
                <c:pt idx="5401">
                  <c:v>0.61951500000000004</c:v>
                </c:pt>
                <c:pt idx="5402">
                  <c:v>0.61940700000000004</c:v>
                </c:pt>
                <c:pt idx="5403">
                  <c:v>0.61929999999999996</c:v>
                </c:pt>
                <c:pt idx="5404">
                  <c:v>0.61919299999999999</c:v>
                </c:pt>
                <c:pt idx="5405">
                  <c:v>0.61908799999999997</c:v>
                </c:pt>
                <c:pt idx="5406">
                  <c:v>0.61898200000000003</c:v>
                </c:pt>
                <c:pt idx="5407">
                  <c:v>0.61887800000000004</c:v>
                </c:pt>
                <c:pt idx="5408">
                  <c:v>0.61877400000000005</c:v>
                </c:pt>
                <c:pt idx="5409">
                  <c:v>0.61867000000000005</c:v>
                </c:pt>
                <c:pt idx="5410">
                  <c:v>0.61856800000000001</c:v>
                </c:pt>
                <c:pt idx="5411">
                  <c:v>0.61846599999999996</c:v>
                </c:pt>
                <c:pt idx="5412">
                  <c:v>0.61836400000000002</c:v>
                </c:pt>
                <c:pt idx="5413">
                  <c:v>0.61826300000000001</c:v>
                </c:pt>
                <c:pt idx="5414">
                  <c:v>0.61816300000000002</c:v>
                </c:pt>
                <c:pt idx="5415">
                  <c:v>0.61806399999999995</c:v>
                </c:pt>
                <c:pt idx="5416">
                  <c:v>0.61796499999999999</c:v>
                </c:pt>
                <c:pt idx="5417">
                  <c:v>0.61786600000000003</c:v>
                </c:pt>
                <c:pt idx="5418">
                  <c:v>0.61776799999999998</c:v>
                </c:pt>
                <c:pt idx="5419">
                  <c:v>0.61767099999999997</c:v>
                </c:pt>
                <c:pt idx="5420">
                  <c:v>0.61757499999999999</c:v>
                </c:pt>
                <c:pt idx="5421">
                  <c:v>0.617479</c:v>
                </c:pt>
                <c:pt idx="5422">
                  <c:v>0.61738300000000002</c:v>
                </c:pt>
                <c:pt idx="5423">
                  <c:v>0.61728899999999998</c:v>
                </c:pt>
                <c:pt idx="5424">
                  <c:v>0.61719500000000005</c:v>
                </c:pt>
                <c:pt idx="5425">
                  <c:v>0.61710100000000001</c:v>
                </c:pt>
                <c:pt idx="5426">
                  <c:v>0.617008</c:v>
                </c:pt>
                <c:pt idx="5427">
                  <c:v>0.61691600000000002</c:v>
                </c:pt>
                <c:pt idx="5428">
                  <c:v>0.61682400000000004</c:v>
                </c:pt>
                <c:pt idx="5429">
                  <c:v>0.61673299999999998</c:v>
                </c:pt>
                <c:pt idx="5430">
                  <c:v>0.61664200000000002</c:v>
                </c:pt>
                <c:pt idx="5431">
                  <c:v>0.61655199999999999</c:v>
                </c:pt>
                <c:pt idx="5432">
                  <c:v>0.61646299999999998</c:v>
                </c:pt>
                <c:pt idx="5433">
                  <c:v>0.61637399999999998</c:v>
                </c:pt>
                <c:pt idx="5434">
                  <c:v>0.616286</c:v>
                </c:pt>
                <c:pt idx="5435">
                  <c:v>0.61619800000000002</c:v>
                </c:pt>
                <c:pt idx="5436">
                  <c:v>0.61611099999999996</c:v>
                </c:pt>
                <c:pt idx="5437">
                  <c:v>0.61602400000000002</c:v>
                </c:pt>
                <c:pt idx="5438">
                  <c:v>0.61593799999999999</c:v>
                </c:pt>
                <c:pt idx="5439">
                  <c:v>0.61585299999999998</c:v>
                </c:pt>
                <c:pt idx="5440">
                  <c:v>0.61576799999999998</c:v>
                </c:pt>
                <c:pt idx="5441">
                  <c:v>0.61568400000000001</c:v>
                </c:pt>
                <c:pt idx="5442">
                  <c:v>0.61560000000000004</c:v>
                </c:pt>
                <c:pt idx="5443">
                  <c:v>0.61551699999999998</c:v>
                </c:pt>
                <c:pt idx="5444">
                  <c:v>0.61543400000000004</c:v>
                </c:pt>
                <c:pt idx="5445">
                  <c:v>0.61535200000000001</c:v>
                </c:pt>
                <c:pt idx="5446">
                  <c:v>0.61527100000000001</c:v>
                </c:pt>
                <c:pt idx="5447">
                  <c:v>0.61519000000000001</c:v>
                </c:pt>
                <c:pt idx="5448">
                  <c:v>0.61510900000000002</c:v>
                </c:pt>
                <c:pt idx="5449">
                  <c:v>0.61502900000000005</c:v>
                </c:pt>
                <c:pt idx="5450">
                  <c:v>0.61495</c:v>
                </c:pt>
                <c:pt idx="5451">
                  <c:v>0.61487099999999995</c:v>
                </c:pt>
                <c:pt idx="5452">
                  <c:v>0.61479300000000003</c:v>
                </c:pt>
                <c:pt idx="5453">
                  <c:v>0.61471500000000001</c:v>
                </c:pt>
                <c:pt idx="5454">
                  <c:v>0.61463699999999999</c:v>
                </c:pt>
                <c:pt idx="5455">
                  <c:v>0.61456100000000002</c:v>
                </c:pt>
                <c:pt idx="5456">
                  <c:v>0.61448400000000003</c:v>
                </c:pt>
                <c:pt idx="5457">
                  <c:v>0.61440899999999998</c:v>
                </c:pt>
                <c:pt idx="5458">
                  <c:v>0.61433300000000002</c:v>
                </c:pt>
                <c:pt idx="5459">
                  <c:v>0.614259</c:v>
                </c:pt>
                <c:pt idx="5460">
                  <c:v>0.61418399999999995</c:v>
                </c:pt>
                <c:pt idx="5461">
                  <c:v>0.61411000000000004</c:v>
                </c:pt>
                <c:pt idx="5462">
                  <c:v>0.61403700000000005</c:v>
                </c:pt>
                <c:pt idx="5463">
                  <c:v>0.61396399999999995</c:v>
                </c:pt>
                <c:pt idx="5464">
                  <c:v>0.61389199999999999</c:v>
                </c:pt>
                <c:pt idx="5465">
                  <c:v>0.61382000000000003</c:v>
                </c:pt>
                <c:pt idx="5466">
                  <c:v>0.61374899999999999</c:v>
                </c:pt>
                <c:pt idx="5467">
                  <c:v>0.61367799999999995</c:v>
                </c:pt>
                <c:pt idx="5468">
                  <c:v>0.61360700000000001</c:v>
                </c:pt>
                <c:pt idx="5469">
                  <c:v>0.613537</c:v>
                </c:pt>
                <c:pt idx="5470">
                  <c:v>0.61346800000000001</c:v>
                </c:pt>
                <c:pt idx="5471">
                  <c:v>0.61339900000000003</c:v>
                </c:pt>
                <c:pt idx="5472">
                  <c:v>0.61333000000000004</c:v>
                </c:pt>
                <c:pt idx="5473">
                  <c:v>0.61326199999999997</c:v>
                </c:pt>
                <c:pt idx="5474">
                  <c:v>0.61319400000000002</c:v>
                </c:pt>
                <c:pt idx="5475">
                  <c:v>0.61312699999999998</c:v>
                </c:pt>
                <c:pt idx="5476">
                  <c:v>0.61306000000000005</c:v>
                </c:pt>
                <c:pt idx="5477">
                  <c:v>0.61299300000000001</c:v>
                </c:pt>
                <c:pt idx="5478">
                  <c:v>0.612927</c:v>
                </c:pt>
                <c:pt idx="5479">
                  <c:v>0.61286200000000002</c:v>
                </c:pt>
                <c:pt idx="5480">
                  <c:v>0.61279700000000004</c:v>
                </c:pt>
                <c:pt idx="5481">
                  <c:v>0.61273200000000005</c:v>
                </c:pt>
                <c:pt idx="5482">
                  <c:v>0.61266799999999999</c:v>
                </c:pt>
                <c:pt idx="5483">
                  <c:v>0.61260400000000004</c:v>
                </c:pt>
                <c:pt idx="5484">
                  <c:v>0.61253999999999997</c:v>
                </c:pt>
                <c:pt idx="5485">
                  <c:v>0.61247700000000005</c:v>
                </c:pt>
                <c:pt idx="5486">
                  <c:v>0.61241400000000001</c:v>
                </c:pt>
                <c:pt idx="5487">
                  <c:v>0.61235200000000001</c:v>
                </c:pt>
                <c:pt idx="5488">
                  <c:v>0.61229</c:v>
                </c:pt>
                <c:pt idx="5489">
                  <c:v>0.61222799999999999</c:v>
                </c:pt>
                <c:pt idx="5490">
                  <c:v>0.61216700000000002</c:v>
                </c:pt>
                <c:pt idx="5491">
                  <c:v>0.61210600000000004</c:v>
                </c:pt>
                <c:pt idx="5492">
                  <c:v>0.61204599999999998</c:v>
                </c:pt>
                <c:pt idx="5493">
                  <c:v>0.61198600000000003</c:v>
                </c:pt>
                <c:pt idx="5494">
                  <c:v>0.61192599999999997</c:v>
                </c:pt>
                <c:pt idx="5495">
                  <c:v>0.61186700000000005</c:v>
                </c:pt>
                <c:pt idx="5496">
                  <c:v>0.61180800000000002</c:v>
                </c:pt>
                <c:pt idx="5497">
                  <c:v>0.61174899999999999</c:v>
                </c:pt>
                <c:pt idx="5498">
                  <c:v>0.61169099999999998</c:v>
                </c:pt>
                <c:pt idx="5499">
                  <c:v>0.61163299999999998</c:v>
                </c:pt>
                <c:pt idx="5500">
                  <c:v>0.61157600000000001</c:v>
                </c:pt>
                <c:pt idx="5501">
                  <c:v>0.61151800000000001</c:v>
                </c:pt>
                <c:pt idx="5502">
                  <c:v>0.61146199999999995</c:v>
                </c:pt>
                <c:pt idx="5503">
                  <c:v>0.61140499999999998</c:v>
                </c:pt>
                <c:pt idx="5504">
                  <c:v>0.61134900000000003</c:v>
                </c:pt>
                <c:pt idx="5505">
                  <c:v>0.61129299999999998</c:v>
                </c:pt>
                <c:pt idx="5506">
                  <c:v>0.61123700000000003</c:v>
                </c:pt>
                <c:pt idx="5507">
                  <c:v>0.611182</c:v>
                </c:pt>
                <c:pt idx="5508">
                  <c:v>0.61112699999999998</c:v>
                </c:pt>
                <c:pt idx="5509">
                  <c:v>0.61107199999999995</c:v>
                </c:pt>
                <c:pt idx="5510">
                  <c:v>0.61101799999999995</c:v>
                </c:pt>
                <c:pt idx="5511">
                  <c:v>0.61096399999999995</c:v>
                </c:pt>
                <c:pt idx="5512">
                  <c:v>0.61090999999999995</c:v>
                </c:pt>
                <c:pt idx="5513">
                  <c:v>0.61085699999999998</c:v>
                </c:pt>
                <c:pt idx="5514">
                  <c:v>0.61080400000000001</c:v>
                </c:pt>
                <c:pt idx="5515">
                  <c:v>0.61075100000000004</c:v>
                </c:pt>
                <c:pt idx="5516">
                  <c:v>0.61069899999999999</c:v>
                </c:pt>
                <c:pt idx="5517">
                  <c:v>0.61064600000000002</c:v>
                </c:pt>
                <c:pt idx="5518">
                  <c:v>0.61059399999999997</c:v>
                </c:pt>
                <c:pt idx="5519">
                  <c:v>0.61054299999999995</c:v>
                </c:pt>
                <c:pt idx="5520">
                  <c:v>0.61049100000000001</c:v>
                </c:pt>
                <c:pt idx="5521">
                  <c:v>0.61043999999999998</c:v>
                </c:pt>
                <c:pt idx="5522">
                  <c:v>0.61038899999999996</c:v>
                </c:pt>
                <c:pt idx="5523">
                  <c:v>0.61033899999999996</c:v>
                </c:pt>
                <c:pt idx="5524">
                  <c:v>0.61028800000000005</c:v>
                </c:pt>
                <c:pt idx="5525">
                  <c:v>0.61023799999999995</c:v>
                </c:pt>
                <c:pt idx="5526">
                  <c:v>0.61018799999999995</c:v>
                </c:pt>
                <c:pt idx="5527">
                  <c:v>0.61013899999999999</c:v>
                </c:pt>
                <c:pt idx="5528">
                  <c:v>0.61008899999999999</c:v>
                </c:pt>
                <c:pt idx="5529">
                  <c:v>0.61004000000000003</c:v>
                </c:pt>
                <c:pt idx="5530">
                  <c:v>0.60999199999999998</c:v>
                </c:pt>
                <c:pt idx="5531">
                  <c:v>0.60994300000000001</c:v>
                </c:pt>
                <c:pt idx="5532">
                  <c:v>0.60989499999999996</c:v>
                </c:pt>
                <c:pt idx="5533">
                  <c:v>0.609846</c:v>
                </c:pt>
                <c:pt idx="5534">
                  <c:v>0.60979899999999998</c:v>
                </c:pt>
                <c:pt idx="5535">
                  <c:v>0.60975100000000004</c:v>
                </c:pt>
                <c:pt idx="5536">
                  <c:v>0.60970400000000002</c:v>
                </c:pt>
                <c:pt idx="5537">
                  <c:v>0.60965599999999998</c:v>
                </c:pt>
                <c:pt idx="5538">
                  <c:v>0.60960899999999996</c:v>
                </c:pt>
                <c:pt idx="5539">
                  <c:v>0.60956299999999997</c:v>
                </c:pt>
                <c:pt idx="5540">
                  <c:v>0.60951599999999995</c:v>
                </c:pt>
                <c:pt idx="5541">
                  <c:v>0.60946999999999996</c:v>
                </c:pt>
                <c:pt idx="5542">
                  <c:v>0.60942399999999997</c:v>
                </c:pt>
                <c:pt idx="5543">
                  <c:v>0.60937799999999998</c:v>
                </c:pt>
                <c:pt idx="5544">
                  <c:v>0.60933199999999998</c:v>
                </c:pt>
                <c:pt idx="5545">
                  <c:v>0.60928599999999999</c:v>
                </c:pt>
                <c:pt idx="5546">
                  <c:v>0.60924100000000003</c:v>
                </c:pt>
                <c:pt idx="5547">
                  <c:v>0.60919599999999996</c:v>
                </c:pt>
                <c:pt idx="5548">
                  <c:v>0.609151</c:v>
                </c:pt>
                <c:pt idx="5549">
                  <c:v>0.60910600000000004</c:v>
                </c:pt>
                <c:pt idx="5550">
                  <c:v>0.60906199999999999</c:v>
                </c:pt>
                <c:pt idx="5551">
                  <c:v>0.60901700000000003</c:v>
                </c:pt>
                <c:pt idx="5552">
                  <c:v>0.60897299999999999</c:v>
                </c:pt>
                <c:pt idx="5553">
                  <c:v>0.60892900000000005</c:v>
                </c:pt>
                <c:pt idx="5554">
                  <c:v>0.60888600000000004</c:v>
                </c:pt>
                <c:pt idx="5555">
                  <c:v>0.60884199999999999</c:v>
                </c:pt>
                <c:pt idx="5556">
                  <c:v>0.60879799999999995</c:v>
                </c:pt>
                <c:pt idx="5557">
                  <c:v>0.60875500000000005</c:v>
                </c:pt>
                <c:pt idx="5558">
                  <c:v>0.60871200000000003</c:v>
                </c:pt>
                <c:pt idx="5559">
                  <c:v>0.60866900000000002</c:v>
                </c:pt>
                <c:pt idx="5560">
                  <c:v>0.608626</c:v>
                </c:pt>
                <c:pt idx="5561">
                  <c:v>0.60858400000000001</c:v>
                </c:pt>
                <c:pt idx="5562">
                  <c:v>0.608541</c:v>
                </c:pt>
                <c:pt idx="5563">
                  <c:v>0.60849900000000001</c:v>
                </c:pt>
                <c:pt idx="5564">
                  <c:v>0.60845700000000003</c:v>
                </c:pt>
                <c:pt idx="5565">
                  <c:v>0.60841500000000004</c:v>
                </c:pt>
                <c:pt idx="5566">
                  <c:v>0.60837300000000005</c:v>
                </c:pt>
                <c:pt idx="5567">
                  <c:v>0.60833199999999998</c:v>
                </c:pt>
                <c:pt idx="5568">
                  <c:v>0.60829</c:v>
                </c:pt>
                <c:pt idx="5569">
                  <c:v>0.60824900000000004</c:v>
                </c:pt>
                <c:pt idx="5570">
                  <c:v>0.60820799999999997</c:v>
                </c:pt>
                <c:pt idx="5571">
                  <c:v>0.60816599999999998</c:v>
                </c:pt>
                <c:pt idx="5572">
                  <c:v>0.60812600000000006</c:v>
                </c:pt>
                <c:pt idx="5573">
                  <c:v>0.60808499999999999</c:v>
                </c:pt>
                <c:pt idx="5574">
                  <c:v>0.60804400000000003</c:v>
                </c:pt>
                <c:pt idx="5575">
                  <c:v>0.60800399999999999</c:v>
                </c:pt>
                <c:pt idx="5576">
                  <c:v>0.60796300000000003</c:v>
                </c:pt>
                <c:pt idx="5577">
                  <c:v>0.60792299999999999</c:v>
                </c:pt>
                <c:pt idx="5578">
                  <c:v>0.60788299999999995</c:v>
                </c:pt>
                <c:pt idx="5579">
                  <c:v>0.60784300000000002</c:v>
                </c:pt>
                <c:pt idx="5580">
                  <c:v>0.60780299999999998</c:v>
                </c:pt>
                <c:pt idx="5581">
                  <c:v>0.60776300000000005</c:v>
                </c:pt>
                <c:pt idx="5582">
                  <c:v>0.60772400000000004</c:v>
                </c:pt>
                <c:pt idx="5583">
                  <c:v>0.607684</c:v>
                </c:pt>
                <c:pt idx="5584">
                  <c:v>0.60764499999999999</c:v>
                </c:pt>
                <c:pt idx="5585">
                  <c:v>0.60760599999999998</c:v>
                </c:pt>
                <c:pt idx="5586">
                  <c:v>0.60756699999999997</c:v>
                </c:pt>
                <c:pt idx="5587">
                  <c:v>0.60752799999999996</c:v>
                </c:pt>
                <c:pt idx="5588">
                  <c:v>0.60748899999999995</c:v>
                </c:pt>
                <c:pt idx="5589">
                  <c:v>0.60745000000000005</c:v>
                </c:pt>
                <c:pt idx="5590">
                  <c:v>0.60741100000000003</c:v>
                </c:pt>
                <c:pt idx="5591">
                  <c:v>0.60737300000000005</c:v>
                </c:pt>
                <c:pt idx="5592">
                  <c:v>0.60733400000000004</c:v>
                </c:pt>
                <c:pt idx="5593">
                  <c:v>0.60729599999999995</c:v>
                </c:pt>
                <c:pt idx="5594">
                  <c:v>0.60725799999999996</c:v>
                </c:pt>
                <c:pt idx="5595">
                  <c:v>0.60721899999999995</c:v>
                </c:pt>
                <c:pt idx="5596">
                  <c:v>0.60718099999999997</c:v>
                </c:pt>
                <c:pt idx="5597">
                  <c:v>0.60714400000000002</c:v>
                </c:pt>
                <c:pt idx="5598">
                  <c:v>0.60710600000000003</c:v>
                </c:pt>
                <c:pt idx="5599">
                  <c:v>0.60706800000000005</c:v>
                </c:pt>
                <c:pt idx="5600">
                  <c:v>0.60702999999999996</c:v>
                </c:pt>
                <c:pt idx="5601">
                  <c:v>0.606993</c:v>
                </c:pt>
                <c:pt idx="5602">
                  <c:v>0.60713399999999995</c:v>
                </c:pt>
                <c:pt idx="5603">
                  <c:v>0.60727500000000001</c:v>
                </c:pt>
                <c:pt idx="5604">
                  <c:v>0.60741599999999996</c:v>
                </c:pt>
                <c:pt idx="5605">
                  <c:v>0.60755599999999998</c:v>
                </c:pt>
                <c:pt idx="5606">
                  <c:v>0.60769700000000004</c:v>
                </c:pt>
                <c:pt idx="5607">
                  <c:v>0.60783799999999999</c:v>
                </c:pt>
                <c:pt idx="5608">
                  <c:v>0.60797900000000005</c:v>
                </c:pt>
                <c:pt idx="5609">
                  <c:v>0.60811999999999999</c:v>
                </c:pt>
                <c:pt idx="5610">
                  <c:v>0.60826100000000005</c:v>
                </c:pt>
                <c:pt idx="5611">
                  <c:v>0.608402</c:v>
                </c:pt>
                <c:pt idx="5612">
                  <c:v>0.60854299999999995</c:v>
                </c:pt>
                <c:pt idx="5613">
                  <c:v>0.608684</c:v>
                </c:pt>
                <c:pt idx="5614">
                  <c:v>0.60882499999999995</c:v>
                </c:pt>
                <c:pt idx="5615">
                  <c:v>0.60896600000000001</c:v>
                </c:pt>
                <c:pt idx="5616">
                  <c:v>0.60910699999999995</c:v>
                </c:pt>
                <c:pt idx="5617">
                  <c:v>0.60924800000000001</c:v>
                </c:pt>
                <c:pt idx="5618">
                  <c:v>0.60938899999999996</c:v>
                </c:pt>
                <c:pt idx="5619">
                  <c:v>0.60953000000000002</c:v>
                </c:pt>
                <c:pt idx="5620">
                  <c:v>0.60967099999999996</c:v>
                </c:pt>
                <c:pt idx="5621">
                  <c:v>0.60981200000000002</c:v>
                </c:pt>
                <c:pt idx="5622">
                  <c:v>0.60995299999999997</c:v>
                </c:pt>
                <c:pt idx="5623">
                  <c:v>0.61009400000000003</c:v>
                </c:pt>
                <c:pt idx="5624">
                  <c:v>0.61023499999999997</c:v>
                </c:pt>
                <c:pt idx="5625">
                  <c:v>0.61037600000000003</c:v>
                </c:pt>
                <c:pt idx="5626">
                  <c:v>0.61051699999999998</c:v>
                </c:pt>
                <c:pt idx="5627">
                  <c:v>0.61065800000000003</c:v>
                </c:pt>
                <c:pt idx="5628">
                  <c:v>0.61079899999999998</c:v>
                </c:pt>
                <c:pt idx="5629">
                  <c:v>0.61094000000000004</c:v>
                </c:pt>
                <c:pt idx="5630">
                  <c:v>0.61108099999999999</c:v>
                </c:pt>
                <c:pt idx="5631">
                  <c:v>0.61122200000000004</c:v>
                </c:pt>
                <c:pt idx="5632">
                  <c:v>0.61136299999999999</c:v>
                </c:pt>
                <c:pt idx="5633">
                  <c:v>0.61150400000000005</c:v>
                </c:pt>
                <c:pt idx="5634">
                  <c:v>0.61164499999999999</c:v>
                </c:pt>
                <c:pt idx="5635">
                  <c:v>0.61178500000000002</c:v>
                </c:pt>
                <c:pt idx="5636">
                  <c:v>0.61192599999999997</c:v>
                </c:pt>
                <c:pt idx="5637">
                  <c:v>0.61206700000000003</c:v>
                </c:pt>
                <c:pt idx="5638">
                  <c:v>0.61220799999999997</c:v>
                </c:pt>
                <c:pt idx="5639">
                  <c:v>0.61234900000000003</c:v>
                </c:pt>
                <c:pt idx="5640">
                  <c:v>0.61248999999999998</c:v>
                </c:pt>
                <c:pt idx="5641">
                  <c:v>0.61263000000000001</c:v>
                </c:pt>
                <c:pt idx="5642">
                  <c:v>0.61277099999999995</c:v>
                </c:pt>
                <c:pt idx="5643">
                  <c:v>0.61291200000000001</c:v>
                </c:pt>
                <c:pt idx="5644">
                  <c:v>0.61305299999999996</c:v>
                </c:pt>
                <c:pt idx="5645">
                  <c:v>0.61319299999999999</c:v>
                </c:pt>
                <c:pt idx="5646">
                  <c:v>0.61333400000000005</c:v>
                </c:pt>
                <c:pt idx="5647">
                  <c:v>0.61347499999999999</c:v>
                </c:pt>
                <c:pt idx="5648">
                  <c:v>0.61361500000000002</c:v>
                </c:pt>
                <c:pt idx="5649">
                  <c:v>0.61375599999999997</c:v>
                </c:pt>
                <c:pt idx="5650">
                  <c:v>0.61389700000000003</c:v>
                </c:pt>
                <c:pt idx="5651">
                  <c:v>0.61403700000000005</c:v>
                </c:pt>
                <c:pt idx="5652">
                  <c:v>0.614178</c:v>
                </c:pt>
                <c:pt idx="5653">
                  <c:v>0.61431800000000003</c:v>
                </c:pt>
                <c:pt idx="5654">
                  <c:v>0.61445899999999998</c:v>
                </c:pt>
                <c:pt idx="5655">
                  <c:v>0.61459900000000001</c:v>
                </c:pt>
                <c:pt idx="5656">
                  <c:v>0.61473999999999995</c:v>
                </c:pt>
                <c:pt idx="5657">
                  <c:v>0.61487999999999998</c:v>
                </c:pt>
                <c:pt idx="5658">
                  <c:v>0.61502000000000001</c:v>
                </c:pt>
                <c:pt idx="5659">
                  <c:v>0.61516099999999996</c:v>
                </c:pt>
                <c:pt idx="5660">
                  <c:v>0.61530099999999999</c:v>
                </c:pt>
                <c:pt idx="5661">
                  <c:v>0.61544100000000002</c:v>
                </c:pt>
                <c:pt idx="5662">
                  <c:v>0.61558199999999996</c:v>
                </c:pt>
                <c:pt idx="5663">
                  <c:v>0.61572199999999999</c:v>
                </c:pt>
                <c:pt idx="5664">
                  <c:v>0.61586200000000002</c:v>
                </c:pt>
                <c:pt idx="5665">
                  <c:v>0.61600200000000005</c:v>
                </c:pt>
                <c:pt idx="5666">
                  <c:v>0.616143</c:v>
                </c:pt>
                <c:pt idx="5667">
                  <c:v>0.61628300000000003</c:v>
                </c:pt>
                <c:pt idx="5668">
                  <c:v>0.61642300000000005</c:v>
                </c:pt>
                <c:pt idx="5669">
                  <c:v>0.61656299999999997</c:v>
                </c:pt>
                <c:pt idx="5670">
                  <c:v>0.616703</c:v>
                </c:pt>
                <c:pt idx="5671">
                  <c:v>0.61684300000000003</c:v>
                </c:pt>
                <c:pt idx="5672">
                  <c:v>0.61698299999999995</c:v>
                </c:pt>
                <c:pt idx="5673">
                  <c:v>0.61712299999999998</c:v>
                </c:pt>
                <c:pt idx="5674">
                  <c:v>0.61726300000000001</c:v>
                </c:pt>
                <c:pt idx="5675">
                  <c:v>0.61740300000000004</c:v>
                </c:pt>
                <c:pt idx="5676">
                  <c:v>0.61754200000000004</c:v>
                </c:pt>
                <c:pt idx="5677">
                  <c:v>0.61768199999999995</c:v>
                </c:pt>
                <c:pt idx="5678">
                  <c:v>0.61782199999999998</c:v>
                </c:pt>
                <c:pt idx="5679">
                  <c:v>0.61796200000000001</c:v>
                </c:pt>
                <c:pt idx="5680">
                  <c:v>0.61810100000000001</c:v>
                </c:pt>
                <c:pt idx="5681">
                  <c:v>0.61824100000000004</c:v>
                </c:pt>
                <c:pt idx="5682">
                  <c:v>0.61838099999999996</c:v>
                </c:pt>
                <c:pt idx="5683">
                  <c:v>0.61851999999999996</c:v>
                </c:pt>
                <c:pt idx="5684">
                  <c:v>0.61865999999999999</c:v>
                </c:pt>
                <c:pt idx="5685">
                  <c:v>0.61879899999999999</c:v>
                </c:pt>
                <c:pt idx="5686">
                  <c:v>0.61893900000000002</c:v>
                </c:pt>
                <c:pt idx="5687">
                  <c:v>0.61907800000000002</c:v>
                </c:pt>
                <c:pt idx="5688">
                  <c:v>0.61921800000000005</c:v>
                </c:pt>
                <c:pt idx="5689">
                  <c:v>0.61935700000000005</c:v>
                </c:pt>
                <c:pt idx="5690">
                  <c:v>0.61949600000000005</c:v>
                </c:pt>
                <c:pt idx="5691">
                  <c:v>0.61963599999999996</c:v>
                </c:pt>
                <c:pt idx="5692">
                  <c:v>0.61977499999999996</c:v>
                </c:pt>
                <c:pt idx="5693">
                  <c:v>0.61991399999999997</c:v>
                </c:pt>
                <c:pt idx="5694">
                  <c:v>0.62005299999999997</c:v>
                </c:pt>
                <c:pt idx="5695">
                  <c:v>0.62019199999999997</c:v>
                </c:pt>
                <c:pt idx="5696">
                  <c:v>0.62033099999999997</c:v>
                </c:pt>
                <c:pt idx="5697">
                  <c:v>0.62046999999999997</c:v>
                </c:pt>
                <c:pt idx="5698">
                  <c:v>0.62060899999999997</c:v>
                </c:pt>
                <c:pt idx="5699">
                  <c:v>0.62074799999999997</c:v>
                </c:pt>
                <c:pt idx="5700">
                  <c:v>0.62088699999999997</c:v>
                </c:pt>
                <c:pt idx="5701">
                  <c:v>0.62102599999999997</c:v>
                </c:pt>
                <c:pt idx="5702">
                  <c:v>0.62116499999999997</c:v>
                </c:pt>
                <c:pt idx="5703">
                  <c:v>0.62130399999999997</c:v>
                </c:pt>
                <c:pt idx="5704">
                  <c:v>0.62144200000000005</c:v>
                </c:pt>
                <c:pt idx="5705">
                  <c:v>0.62158100000000005</c:v>
                </c:pt>
                <c:pt idx="5706">
                  <c:v>0.62172000000000005</c:v>
                </c:pt>
                <c:pt idx="5707">
                  <c:v>0.62185800000000002</c:v>
                </c:pt>
                <c:pt idx="5708">
                  <c:v>0.62199700000000002</c:v>
                </c:pt>
                <c:pt idx="5709">
                  <c:v>0.62213499999999999</c:v>
                </c:pt>
                <c:pt idx="5710">
                  <c:v>0.62227399999999999</c:v>
                </c:pt>
                <c:pt idx="5711">
                  <c:v>0.62241199999999997</c:v>
                </c:pt>
                <c:pt idx="5712">
                  <c:v>0.62255099999999997</c:v>
                </c:pt>
                <c:pt idx="5713">
                  <c:v>0.62268900000000005</c:v>
                </c:pt>
                <c:pt idx="5714">
                  <c:v>0.62282700000000002</c:v>
                </c:pt>
                <c:pt idx="5715">
                  <c:v>0.62296600000000002</c:v>
                </c:pt>
                <c:pt idx="5716">
                  <c:v>0.62310399999999999</c:v>
                </c:pt>
                <c:pt idx="5717">
                  <c:v>0.62324199999999996</c:v>
                </c:pt>
                <c:pt idx="5718">
                  <c:v>0.62338000000000005</c:v>
                </c:pt>
                <c:pt idx="5719">
                  <c:v>0.62351800000000002</c:v>
                </c:pt>
                <c:pt idx="5720">
                  <c:v>0.62365599999999999</c:v>
                </c:pt>
                <c:pt idx="5721">
                  <c:v>0.62379399999999996</c:v>
                </c:pt>
                <c:pt idx="5722">
                  <c:v>0.62393200000000004</c:v>
                </c:pt>
                <c:pt idx="5723">
                  <c:v>0.62407000000000001</c:v>
                </c:pt>
                <c:pt idx="5724">
                  <c:v>0.62420799999999999</c:v>
                </c:pt>
                <c:pt idx="5725">
                  <c:v>0.62434500000000004</c:v>
                </c:pt>
                <c:pt idx="5726">
                  <c:v>0.62448300000000001</c:v>
                </c:pt>
                <c:pt idx="5727">
                  <c:v>0.62462099999999998</c:v>
                </c:pt>
                <c:pt idx="5728">
                  <c:v>0.62475800000000004</c:v>
                </c:pt>
                <c:pt idx="5729">
                  <c:v>0.62489600000000001</c:v>
                </c:pt>
                <c:pt idx="5730">
                  <c:v>0.62503399999999998</c:v>
                </c:pt>
                <c:pt idx="5731">
                  <c:v>0.62517100000000003</c:v>
                </c:pt>
                <c:pt idx="5732">
                  <c:v>0.62530799999999997</c:v>
                </c:pt>
                <c:pt idx="5733">
                  <c:v>0.62544599999999995</c:v>
                </c:pt>
                <c:pt idx="5734">
                  <c:v>0.625583</c:v>
                </c:pt>
                <c:pt idx="5735">
                  <c:v>0.62572000000000005</c:v>
                </c:pt>
                <c:pt idx="5736">
                  <c:v>0.62585800000000003</c:v>
                </c:pt>
                <c:pt idx="5737">
                  <c:v>0.62599499999999997</c:v>
                </c:pt>
                <c:pt idx="5738">
                  <c:v>0.62613200000000002</c:v>
                </c:pt>
                <c:pt idx="5739">
                  <c:v>0.62626899999999996</c:v>
                </c:pt>
                <c:pt idx="5740">
                  <c:v>0.62640600000000002</c:v>
                </c:pt>
                <c:pt idx="5741">
                  <c:v>0.62654299999999996</c:v>
                </c:pt>
                <c:pt idx="5742">
                  <c:v>0.62668000000000001</c:v>
                </c:pt>
                <c:pt idx="5743">
                  <c:v>0.62681699999999996</c:v>
                </c:pt>
                <c:pt idx="5744">
                  <c:v>0.62695400000000001</c:v>
                </c:pt>
                <c:pt idx="5745">
                  <c:v>0.62709099999999995</c:v>
                </c:pt>
                <c:pt idx="5746">
                  <c:v>0.62722699999999998</c:v>
                </c:pt>
                <c:pt idx="5747">
                  <c:v>0.62736400000000003</c:v>
                </c:pt>
                <c:pt idx="5748">
                  <c:v>0.62750099999999998</c:v>
                </c:pt>
                <c:pt idx="5749">
                  <c:v>0.627637</c:v>
                </c:pt>
                <c:pt idx="5750">
                  <c:v>0.62777400000000005</c:v>
                </c:pt>
                <c:pt idx="5751">
                  <c:v>0.62790999999999997</c:v>
                </c:pt>
                <c:pt idx="5752">
                  <c:v>0.62804700000000002</c:v>
                </c:pt>
                <c:pt idx="5753">
                  <c:v>0.62818300000000005</c:v>
                </c:pt>
                <c:pt idx="5754">
                  <c:v>0.62831899999999996</c:v>
                </c:pt>
                <c:pt idx="5755">
                  <c:v>0.62845600000000001</c:v>
                </c:pt>
                <c:pt idx="5756">
                  <c:v>0.62859200000000004</c:v>
                </c:pt>
                <c:pt idx="5757">
                  <c:v>0.62872799999999995</c:v>
                </c:pt>
                <c:pt idx="5758">
                  <c:v>0.62886399999999998</c:v>
                </c:pt>
                <c:pt idx="5759">
                  <c:v>0.629</c:v>
                </c:pt>
                <c:pt idx="5760">
                  <c:v>0.62913600000000003</c:v>
                </c:pt>
                <c:pt idx="5761">
                  <c:v>0.62927200000000005</c:v>
                </c:pt>
                <c:pt idx="5762">
                  <c:v>0.62940799999999997</c:v>
                </c:pt>
                <c:pt idx="5763">
                  <c:v>0.62954399999999999</c:v>
                </c:pt>
                <c:pt idx="5764">
                  <c:v>0.62968000000000002</c:v>
                </c:pt>
                <c:pt idx="5765">
                  <c:v>0.62981600000000004</c:v>
                </c:pt>
                <c:pt idx="5766">
                  <c:v>0.62995199999999996</c:v>
                </c:pt>
                <c:pt idx="5767">
                  <c:v>0.63008699999999995</c:v>
                </c:pt>
                <c:pt idx="5768">
                  <c:v>0.63022299999999998</c:v>
                </c:pt>
                <c:pt idx="5769">
                  <c:v>0.63035799999999997</c:v>
                </c:pt>
                <c:pt idx="5770">
                  <c:v>0.630494</c:v>
                </c:pt>
                <c:pt idx="5771">
                  <c:v>0.630629</c:v>
                </c:pt>
                <c:pt idx="5772">
                  <c:v>0.63076500000000002</c:v>
                </c:pt>
                <c:pt idx="5773">
                  <c:v>0.63090000000000002</c:v>
                </c:pt>
                <c:pt idx="5774">
                  <c:v>0.63103500000000001</c:v>
                </c:pt>
                <c:pt idx="5775">
                  <c:v>0.63117100000000004</c:v>
                </c:pt>
                <c:pt idx="5776">
                  <c:v>0.63130600000000003</c:v>
                </c:pt>
                <c:pt idx="5777">
                  <c:v>0.63144100000000003</c:v>
                </c:pt>
                <c:pt idx="5778">
                  <c:v>0.63157600000000003</c:v>
                </c:pt>
                <c:pt idx="5779">
                  <c:v>0.63171100000000002</c:v>
                </c:pt>
                <c:pt idx="5780">
                  <c:v>0.63184600000000002</c:v>
                </c:pt>
                <c:pt idx="5781">
                  <c:v>0.63198100000000001</c:v>
                </c:pt>
                <c:pt idx="5782">
                  <c:v>0.63211600000000001</c:v>
                </c:pt>
                <c:pt idx="5783">
                  <c:v>0.63225100000000001</c:v>
                </c:pt>
                <c:pt idx="5784">
                  <c:v>0.63238499999999997</c:v>
                </c:pt>
                <c:pt idx="5785">
                  <c:v>0.63251999999999997</c:v>
                </c:pt>
                <c:pt idx="5786">
                  <c:v>0.63265499999999997</c:v>
                </c:pt>
                <c:pt idx="5787">
                  <c:v>0.63278900000000005</c:v>
                </c:pt>
                <c:pt idx="5788">
                  <c:v>0.63292400000000004</c:v>
                </c:pt>
                <c:pt idx="5789">
                  <c:v>0.63305800000000001</c:v>
                </c:pt>
                <c:pt idx="5790">
                  <c:v>0.63319300000000001</c:v>
                </c:pt>
                <c:pt idx="5791">
                  <c:v>0.63332699999999997</c:v>
                </c:pt>
                <c:pt idx="5792">
                  <c:v>0.63346100000000005</c:v>
                </c:pt>
                <c:pt idx="5793">
                  <c:v>0.63359600000000005</c:v>
                </c:pt>
                <c:pt idx="5794">
                  <c:v>0.63373000000000002</c:v>
                </c:pt>
                <c:pt idx="5795">
                  <c:v>0.63386399999999998</c:v>
                </c:pt>
                <c:pt idx="5796">
                  <c:v>0.63399799999999995</c:v>
                </c:pt>
                <c:pt idx="5797">
                  <c:v>0.63413200000000003</c:v>
                </c:pt>
                <c:pt idx="5798">
                  <c:v>0.634266</c:v>
                </c:pt>
                <c:pt idx="5799">
                  <c:v>0.63439999999999996</c:v>
                </c:pt>
                <c:pt idx="5800">
                  <c:v>0.63453400000000004</c:v>
                </c:pt>
                <c:pt idx="5801">
                  <c:v>0.63466800000000001</c:v>
                </c:pt>
                <c:pt idx="5802">
                  <c:v>0.63480199999999998</c:v>
                </c:pt>
                <c:pt idx="5803">
                  <c:v>0.63493599999999994</c:v>
                </c:pt>
                <c:pt idx="5804">
                  <c:v>0.63506899999999999</c:v>
                </c:pt>
                <c:pt idx="5805">
                  <c:v>0.63520299999999996</c:v>
                </c:pt>
                <c:pt idx="5806">
                  <c:v>0.63533600000000001</c:v>
                </c:pt>
                <c:pt idx="5807">
                  <c:v>0.63546999999999998</c:v>
                </c:pt>
                <c:pt idx="5808">
                  <c:v>0.63560300000000003</c:v>
                </c:pt>
                <c:pt idx="5809">
                  <c:v>0.635737</c:v>
                </c:pt>
                <c:pt idx="5810">
                  <c:v>0.63587000000000005</c:v>
                </c:pt>
                <c:pt idx="5811">
                  <c:v>0.63600299999999999</c:v>
                </c:pt>
                <c:pt idx="5812">
                  <c:v>0.63613699999999995</c:v>
                </c:pt>
                <c:pt idx="5813">
                  <c:v>0.63627</c:v>
                </c:pt>
                <c:pt idx="5814">
                  <c:v>0.63640300000000005</c:v>
                </c:pt>
                <c:pt idx="5815">
                  <c:v>0.63653599999999999</c:v>
                </c:pt>
                <c:pt idx="5816">
                  <c:v>0.63666900000000004</c:v>
                </c:pt>
                <c:pt idx="5817">
                  <c:v>0.63680199999999998</c:v>
                </c:pt>
                <c:pt idx="5818">
                  <c:v>0.63693500000000003</c:v>
                </c:pt>
                <c:pt idx="5819">
                  <c:v>0.63706799999999997</c:v>
                </c:pt>
                <c:pt idx="5820">
                  <c:v>0.63720100000000002</c:v>
                </c:pt>
                <c:pt idx="5821">
                  <c:v>0.63733300000000004</c:v>
                </c:pt>
                <c:pt idx="5822">
                  <c:v>0.63746599999999998</c:v>
                </c:pt>
                <c:pt idx="5823">
                  <c:v>0.63759900000000003</c:v>
                </c:pt>
                <c:pt idx="5824">
                  <c:v>0.63773100000000005</c:v>
                </c:pt>
                <c:pt idx="5825">
                  <c:v>0.63786399999999999</c:v>
                </c:pt>
                <c:pt idx="5826">
                  <c:v>0.63799600000000001</c:v>
                </c:pt>
                <c:pt idx="5827">
                  <c:v>0.63812899999999995</c:v>
                </c:pt>
                <c:pt idx="5828">
                  <c:v>0.63826099999999997</c:v>
                </c:pt>
                <c:pt idx="5829">
                  <c:v>0.63839400000000002</c:v>
                </c:pt>
                <c:pt idx="5830">
                  <c:v>0.63852600000000004</c:v>
                </c:pt>
                <c:pt idx="5831">
                  <c:v>0.63865799999999995</c:v>
                </c:pt>
                <c:pt idx="5832">
                  <c:v>0.63878999999999997</c:v>
                </c:pt>
                <c:pt idx="5833">
                  <c:v>0.63892199999999999</c:v>
                </c:pt>
                <c:pt idx="5834">
                  <c:v>0.63905400000000001</c:v>
                </c:pt>
                <c:pt idx="5835">
                  <c:v>0.63918600000000003</c:v>
                </c:pt>
                <c:pt idx="5836">
                  <c:v>0.63931800000000005</c:v>
                </c:pt>
                <c:pt idx="5837">
                  <c:v>0.63944999999999996</c:v>
                </c:pt>
                <c:pt idx="5838">
                  <c:v>0.63958199999999998</c:v>
                </c:pt>
                <c:pt idx="5839">
                  <c:v>0.639714</c:v>
                </c:pt>
                <c:pt idx="5840">
                  <c:v>0.639845</c:v>
                </c:pt>
                <c:pt idx="5841">
                  <c:v>0.63997700000000002</c:v>
                </c:pt>
                <c:pt idx="5842">
                  <c:v>0.64010900000000004</c:v>
                </c:pt>
                <c:pt idx="5843">
                  <c:v>0.64024000000000003</c:v>
                </c:pt>
                <c:pt idx="5844">
                  <c:v>0.64037200000000005</c:v>
                </c:pt>
                <c:pt idx="5845">
                  <c:v>0.64050300000000004</c:v>
                </c:pt>
                <c:pt idx="5846">
                  <c:v>0.64063400000000004</c:v>
                </c:pt>
                <c:pt idx="5847">
                  <c:v>0.64076599999999995</c:v>
                </c:pt>
                <c:pt idx="5848">
                  <c:v>0.64089700000000005</c:v>
                </c:pt>
                <c:pt idx="5849">
                  <c:v>0.64102800000000004</c:v>
                </c:pt>
                <c:pt idx="5850">
                  <c:v>0.64115900000000003</c:v>
                </c:pt>
                <c:pt idx="5851">
                  <c:v>0.64129000000000003</c:v>
                </c:pt>
                <c:pt idx="5852">
                  <c:v>0.64142100000000002</c:v>
                </c:pt>
                <c:pt idx="5853">
                  <c:v>0.64155200000000001</c:v>
                </c:pt>
                <c:pt idx="5854">
                  <c:v>0.641683</c:v>
                </c:pt>
                <c:pt idx="5855">
                  <c:v>0.641814</c:v>
                </c:pt>
                <c:pt idx="5856">
                  <c:v>0.64194499999999999</c:v>
                </c:pt>
                <c:pt idx="5857">
                  <c:v>0.64207599999999998</c:v>
                </c:pt>
                <c:pt idx="5858">
                  <c:v>0.64220699999999997</c:v>
                </c:pt>
                <c:pt idx="5859">
                  <c:v>0.64233700000000005</c:v>
                </c:pt>
                <c:pt idx="5860">
                  <c:v>0.64246800000000004</c:v>
                </c:pt>
                <c:pt idx="5861">
                  <c:v>0.642598</c:v>
                </c:pt>
                <c:pt idx="5862">
                  <c:v>0.64272899999999999</c:v>
                </c:pt>
                <c:pt idx="5863">
                  <c:v>0.64285899999999996</c:v>
                </c:pt>
                <c:pt idx="5864">
                  <c:v>0.64298999999999995</c:v>
                </c:pt>
                <c:pt idx="5865">
                  <c:v>0.64312000000000002</c:v>
                </c:pt>
                <c:pt idx="5866">
                  <c:v>0.64324999999999999</c:v>
                </c:pt>
                <c:pt idx="5867">
                  <c:v>0.64338099999999998</c:v>
                </c:pt>
                <c:pt idx="5868">
                  <c:v>0.64351100000000006</c:v>
                </c:pt>
                <c:pt idx="5869">
                  <c:v>0.64364100000000002</c:v>
                </c:pt>
                <c:pt idx="5870">
                  <c:v>0.64377099999999998</c:v>
                </c:pt>
                <c:pt idx="5871">
                  <c:v>0.64390099999999995</c:v>
                </c:pt>
                <c:pt idx="5872">
                  <c:v>0.64403100000000002</c:v>
                </c:pt>
                <c:pt idx="5873">
                  <c:v>0.64416099999999998</c:v>
                </c:pt>
                <c:pt idx="5874">
                  <c:v>0.64429000000000003</c:v>
                </c:pt>
                <c:pt idx="5875">
                  <c:v>0.64441999999999999</c:v>
                </c:pt>
                <c:pt idx="5876">
                  <c:v>0.64454999999999996</c:v>
                </c:pt>
                <c:pt idx="5877">
                  <c:v>0.64468000000000003</c:v>
                </c:pt>
                <c:pt idx="5878">
                  <c:v>0.64480899999999997</c:v>
                </c:pt>
                <c:pt idx="5879">
                  <c:v>0.64493900000000004</c:v>
                </c:pt>
                <c:pt idx="5880">
                  <c:v>0.64506799999999997</c:v>
                </c:pt>
                <c:pt idx="5881">
                  <c:v>0.64519800000000005</c:v>
                </c:pt>
                <c:pt idx="5882">
                  <c:v>0.64532699999999998</c:v>
                </c:pt>
                <c:pt idx="5883">
                  <c:v>0.64545600000000003</c:v>
                </c:pt>
                <c:pt idx="5884">
                  <c:v>0.64558599999999999</c:v>
                </c:pt>
                <c:pt idx="5885">
                  <c:v>0.64571500000000004</c:v>
                </c:pt>
                <c:pt idx="5886">
                  <c:v>0.64584399999999997</c:v>
                </c:pt>
                <c:pt idx="5887">
                  <c:v>0.64597300000000002</c:v>
                </c:pt>
                <c:pt idx="5888">
                  <c:v>0.64610199999999995</c:v>
                </c:pt>
                <c:pt idx="5889">
                  <c:v>0.646231</c:v>
                </c:pt>
                <c:pt idx="5890">
                  <c:v>0.64636000000000005</c:v>
                </c:pt>
                <c:pt idx="5891">
                  <c:v>0.64648899999999998</c:v>
                </c:pt>
                <c:pt idx="5892">
                  <c:v>0.64661800000000003</c:v>
                </c:pt>
                <c:pt idx="5893">
                  <c:v>0.64674699999999996</c:v>
                </c:pt>
                <c:pt idx="5894">
                  <c:v>0.64687499999999998</c:v>
                </c:pt>
                <c:pt idx="5895">
                  <c:v>0.64700400000000002</c:v>
                </c:pt>
                <c:pt idx="5896">
                  <c:v>0.64713299999999996</c:v>
                </c:pt>
                <c:pt idx="5897">
                  <c:v>0.64726099999999998</c:v>
                </c:pt>
                <c:pt idx="5898">
                  <c:v>0.64739000000000002</c:v>
                </c:pt>
                <c:pt idx="5899">
                  <c:v>0.64751800000000004</c:v>
                </c:pt>
                <c:pt idx="5900">
                  <c:v>0.64764699999999997</c:v>
                </c:pt>
                <c:pt idx="5901">
                  <c:v>0.64777499999999999</c:v>
                </c:pt>
                <c:pt idx="5902">
                  <c:v>0.64790300000000001</c:v>
                </c:pt>
                <c:pt idx="5903">
                  <c:v>0.64803100000000002</c:v>
                </c:pt>
                <c:pt idx="5904">
                  <c:v>0.64815999999999996</c:v>
                </c:pt>
                <c:pt idx="5905">
                  <c:v>0.64828799999999998</c:v>
                </c:pt>
                <c:pt idx="5906">
                  <c:v>0.64841599999999999</c:v>
                </c:pt>
                <c:pt idx="5907">
                  <c:v>0.64854400000000001</c:v>
                </c:pt>
                <c:pt idx="5908">
                  <c:v>0.64867200000000003</c:v>
                </c:pt>
                <c:pt idx="5909">
                  <c:v>0.64880000000000004</c:v>
                </c:pt>
                <c:pt idx="5910">
                  <c:v>0.64892700000000003</c:v>
                </c:pt>
                <c:pt idx="5911">
                  <c:v>0.64905500000000005</c:v>
                </c:pt>
                <c:pt idx="5912">
                  <c:v>0.64918299999999995</c:v>
                </c:pt>
                <c:pt idx="5913">
                  <c:v>0.64931099999999997</c:v>
                </c:pt>
                <c:pt idx="5914">
                  <c:v>0.64943799999999996</c:v>
                </c:pt>
                <c:pt idx="5915">
                  <c:v>0.64956599999999998</c:v>
                </c:pt>
                <c:pt idx="5916">
                  <c:v>0.64969299999999996</c:v>
                </c:pt>
                <c:pt idx="5917">
                  <c:v>0.64982099999999998</c:v>
                </c:pt>
                <c:pt idx="5918">
                  <c:v>0.64994799999999997</c:v>
                </c:pt>
                <c:pt idx="5919">
                  <c:v>0.65007599999999999</c:v>
                </c:pt>
                <c:pt idx="5920">
                  <c:v>0.65020299999999998</c:v>
                </c:pt>
                <c:pt idx="5921">
                  <c:v>0.65032999999999996</c:v>
                </c:pt>
                <c:pt idx="5922">
                  <c:v>0.65045699999999995</c:v>
                </c:pt>
                <c:pt idx="5923">
                  <c:v>0.65058400000000005</c:v>
                </c:pt>
                <c:pt idx="5924">
                  <c:v>0.65071199999999996</c:v>
                </c:pt>
                <c:pt idx="5925">
                  <c:v>0.65083899999999995</c:v>
                </c:pt>
                <c:pt idx="5926">
                  <c:v>0.65096600000000004</c:v>
                </c:pt>
                <c:pt idx="5927">
                  <c:v>0.651092</c:v>
                </c:pt>
                <c:pt idx="5928">
                  <c:v>0.65121899999999999</c:v>
                </c:pt>
                <c:pt idx="5929">
                  <c:v>0.65134599999999998</c:v>
                </c:pt>
                <c:pt idx="5930">
                  <c:v>0.65147299999999997</c:v>
                </c:pt>
                <c:pt idx="5931">
                  <c:v>0.65159999999999996</c:v>
                </c:pt>
                <c:pt idx="5932">
                  <c:v>0.65172600000000003</c:v>
                </c:pt>
                <c:pt idx="5933">
                  <c:v>0.65185300000000002</c:v>
                </c:pt>
                <c:pt idx="5934">
                  <c:v>0.65197899999999998</c:v>
                </c:pt>
                <c:pt idx="5935">
                  <c:v>0.65210599999999996</c:v>
                </c:pt>
                <c:pt idx="5936">
                  <c:v>0.65223200000000003</c:v>
                </c:pt>
                <c:pt idx="5937">
                  <c:v>0.65235900000000002</c:v>
                </c:pt>
                <c:pt idx="5938">
                  <c:v>0.65248499999999998</c:v>
                </c:pt>
                <c:pt idx="5939">
                  <c:v>0.65261100000000005</c:v>
                </c:pt>
                <c:pt idx="5940">
                  <c:v>0.65273700000000001</c:v>
                </c:pt>
                <c:pt idx="5941">
                  <c:v>0.65286299999999997</c:v>
                </c:pt>
                <c:pt idx="5942">
                  <c:v>0.65298999999999996</c:v>
                </c:pt>
                <c:pt idx="5943">
                  <c:v>0.65311600000000003</c:v>
                </c:pt>
                <c:pt idx="5944">
                  <c:v>0.65324199999999999</c:v>
                </c:pt>
                <c:pt idx="5945">
                  <c:v>0.65336700000000003</c:v>
                </c:pt>
                <c:pt idx="5946">
                  <c:v>0.65349299999999999</c:v>
                </c:pt>
                <c:pt idx="5947">
                  <c:v>0.65361899999999995</c:v>
                </c:pt>
                <c:pt idx="5948">
                  <c:v>0.65374500000000002</c:v>
                </c:pt>
                <c:pt idx="5949">
                  <c:v>0.65387099999999998</c:v>
                </c:pt>
                <c:pt idx="5950">
                  <c:v>0.65399600000000002</c:v>
                </c:pt>
                <c:pt idx="5951">
                  <c:v>0.65412199999999998</c:v>
                </c:pt>
                <c:pt idx="5952">
                  <c:v>0.65424700000000002</c:v>
                </c:pt>
                <c:pt idx="5953">
                  <c:v>0.65437299999999998</c:v>
                </c:pt>
                <c:pt idx="5954">
                  <c:v>0.65449800000000002</c:v>
                </c:pt>
                <c:pt idx="5955">
                  <c:v>0.65462399999999998</c:v>
                </c:pt>
                <c:pt idx="5956">
                  <c:v>0.65474900000000003</c:v>
                </c:pt>
                <c:pt idx="5957">
                  <c:v>0.65487399999999996</c:v>
                </c:pt>
                <c:pt idx="5958">
                  <c:v>0.65500000000000003</c:v>
                </c:pt>
                <c:pt idx="5959">
                  <c:v>0.65512499999999996</c:v>
                </c:pt>
                <c:pt idx="5960">
                  <c:v>0.65525</c:v>
                </c:pt>
                <c:pt idx="5961">
                  <c:v>0.65537500000000004</c:v>
                </c:pt>
                <c:pt idx="5962">
                  <c:v>0.65549999999999997</c:v>
                </c:pt>
                <c:pt idx="5963">
                  <c:v>0.65562500000000001</c:v>
                </c:pt>
                <c:pt idx="5964">
                  <c:v>0.65575000000000006</c:v>
                </c:pt>
                <c:pt idx="5965">
                  <c:v>0.65587499999999999</c:v>
                </c:pt>
                <c:pt idx="5966">
                  <c:v>0.655999</c:v>
                </c:pt>
                <c:pt idx="5967">
                  <c:v>0.65612400000000004</c:v>
                </c:pt>
                <c:pt idx="5968">
                  <c:v>0.65624899999999997</c:v>
                </c:pt>
                <c:pt idx="5969">
                  <c:v>0.65637299999999998</c:v>
                </c:pt>
                <c:pt idx="5970">
                  <c:v>0.65649800000000003</c:v>
                </c:pt>
                <c:pt idx="5971">
                  <c:v>0.65662200000000004</c:v>
                </c:pt>
                <c:pt idx="5972">
                  <c:v>0.65674699999999997</c:v>
                </c:pt>
                <c:pt idx="5973">
                  <c:v>0.65687099999999998</c:v>
                </c:pt>
                <c:pt idx="5974">
                  <c:v>0.65699600000000002</c:v>
                </c:pt>
                <c:pt idx="5975">
                  <c:v>0.65712000000000004</c:v>
                </c:pt>
                <c:pt idx="5976">
                  <c:v>0.65724400000000005</c:v>
                </c:pt>
                <c:pt idx="5977">
                  <c:v>0.65736799999999995</c:v>
                </c:pt>
                <c:pt idx="5978">
                  <c:v>0.65749299999999999</c:v>
                </c:pt>
                <c:pt idx="5979">
                  <c:v>0.65761700000000001</c:v>
                </c:pt>
                <c:pt idx="5980">
                  <c:v>0.65774100000000002</c:v>
                </c:pt>
                <c:pt idx="5981">
                  <c:v>0.65786500000000003</c:v>
                </c:pt>
                <c:pt idx="5982">
                  <c:v>0.65798900000000005</c:v>
                </c:pt>
                <c:pt idx="5983">
                  <c:v>0.65811200000000003</c:v>
                </c:pt>
                <c:pt idx="5984">
                  <c:v>0.65823600000000004</c:v>
                </c:pt>
                <c:pt idx="5985">
                  <c:v>0.65835999999999995</c:v>
                </c:pt>
                <c:pt idx="5986">
                  <c:v>0.65848399999999996</c:v>
                </c:pt>
                <c:pt idx="5987">
                  <c:v>0.65860700000000005</c:v>
                </c:pt>
                <c:pt idx="5988">
                  <c:v>0.65873099999999996</c:v>
                </c:pt>
                <c:pt idx="5989">
                  <c:v>0.65885499999999997</c:v>
                </c:pt>
                <c:pt idx="5990">
                  <c:v>0.65897799999999995</c:v>
                </c:pt>
                <c:pt idx="5991">
                  <c:v>0.65910199999999997</c:v>
                </c:pt>
                <c:pt idx="5992">
                  <c:v>0.65922499999999995</c:v>
                </c:pt>
                <c:pt idx="5993">
                  <c:v>0.65934800000000005</c:v>
                </c:pt>
                <c:pt idx="5994">
                  <c:v>0.65947199999999995</c:v>
                </c:pt>
                <c:pt idx="5995">
                  <c:v>0.65959500000000004</c:v>
                </c:pt>
                <c:pt idx="5996">
                  <c:v>0.65971800000000003</c:v>
                </c:pt>
                <c:pt idx="5997">
                  <c:v>0.65984100000000001</c:v>
                </c:pt>
                <c:pt idx="5998">
                  <c:v>0.659964</c:v>
                </c:pt>
                <c:pt idx="5999">
                  <c:v>0.66008699999999998</c:v>
                </c:pt>
                <c:pt idx="6000">
                  <c:v>0.66020999999999996</c:v>
                </c:pt>
                <c:pt idx="6001">
                  <c:v>0.66033299999999995</c:v>
                </c:pt>
                <c:pt idx="6002">
                  <c:v>0.66045600000000004</c:v>
                </c:pt>
                <c:pt idx="6003">
                  <c:v>0.66057900000000003</c:v>
                </c:pt>
                <c:pt idx="6004">
                  <c:v>0.66070099999999998</c:v>
                </c:pt>
                <c:pt idx="6005">
                  <c:v>0.66082399999999997</c:v>
                </c:pt>
                <c:pt idx="6006">
                  <c:v>0.66094699999999995</c:v>
                </c:pt>
                <c:pt idx="6007">
                  <c:v>0.66106900000000002</c:v>
                </c:pt>
                <c:pt idx="6008">
                  <c:v>0.661192</c:v>
                </c:pt>
                <c:pt idx="6009">
                  <c:v>0.66131399999999996</c:v>
                </c:pt>
                <c:pt idx="6010">
                  <c:v>0.66143700000000005</c:v>
                </c:pt>
                <c:pt idx="6011">
                  <c:v>0.66155900000000001</c:v>
                </c:pt>
                <c:pt idx="6012">
                  <c:v>0.66168099999999996</c:v>
                </c:pt>
                <c:pt idx="6013">
                  <c:v>0.66180399999999995</c:v>
                </c:pt>
                <c:pt idx="6014">
                  <c:v>0.66192600000000001</c:v>
                </c:pt>
                <c:pt idx="6015">
                  <c:v>0.66204799999999997</c:v>
                </c:pt>
                <c:pt idx="6016">
                  <c:v>0.66217000000000004</c:v>
                </c:pt>
                <c:pt idx="6017">
                  <c:v>0.66229199999999999</c:v>
                </c:pt>
                <c:pt idx="6018">
                  <c:v>0.66241399999999995</c:v>
                </c:pt>
                <c:pt idx="6019">
                  <c:v>0.66253600000000001</c:v>
                </c:pt>
                <c:pt idx="6020">
                  <c:v>0.66265799999999997</c:v>
                </c:pt>
                <c:pt idx="6021">
                  <c:v>0.66278000000000004</c:v>
                </c:pt>
                <c:pt idx="6022">
                  <c:v>0.66290199999999999</c:v>
                </c:pt>
                <c:pt idx="6023">
                  <c:v>0.66302300000000003</c:v>
                </c:pt>
                <c:pt idx="6024">
                  <c:v>0.66314499999999998</c:v>
                </c:pt>
                <c:pt idx="6025">
                  <c:v>0.66326700000000005</c:v>
                </c:pt>
                <c:pt idx="6026">
                  <c:v>0.66338799999999998</c:v>
                </c:pt>
                <c:pt idx="6027">
                  <c:v>0.66351000000000004</c:v>
                </c:pt>
                <c:pt idx="6028">
                  <c:v>0.66363099999999997</c:v>
                </c:pt>
                <c:pt idx="6029">
                  <c:v>0.66375300000000004</c:v>
                </c:pt>
                <c:pt idx="6030">
                  <c:v>0.66387399999999996</c:v>
                </c:pt>
                <c:pt idx="6031">
                  <c:v>0.663995</c:v>
                </c:pt>
                <c:pt idx="6032">
                  <c:v>0.66411699999999996</c:v>
                </c:pt>
                <c:pt idx="6033">
                  <c:v>0.664238</c:v>
                </c:pt>
                <c:pt idx="6034">
                  <c:v>0.66435900000000003</c:v>
                </c:pt>
                <c:pt idx="6035">
                  <c:v>0.66447999999999996</c:v>
                </c:pt>
                <c:pt idx="6036">
                  <c:v>0.664601</c:v>
                </c:pt>
                <c:pt idx="6037">
                  <c:v>0.66472200000000004</c:v>
                </c:pt>
                <c:pt idx="6038">
                  <c:v>0.66484299999999996</c:v>
                </c:pt>
                <c:pt idx="6039">
                  <c:v>0.664964</c:v>
                </c:pt>
                <c:pt idx="6040">
                  <c:v>0.66508500000000004</c:v>
                </c:pt>
                <c:pt idx="6041">
                  <c:v>0.66520599999999996</c:v>
                </c:pt>
                <c:pt idx="6042">
                  <c:v>0.66532599999999997</c:v>
                </c:pt>
                <c:pt idx="6043">
                  <c:v>0.66544700000000001</c:v>
                </c:pt>
                <c:pt idx="6044">
                  <c:v>0.66556800000000005</c:v>
                </c:pt>
                <c:pt idx="6045">
                  <c:v>0.66568799999999995</c:v>
                </c:pt>
                <c:pt idx="6046">
                  <c:v>0.66580899999999998</c:v>
                </c:pt>
                <c:pt idx="6047">
                  <c:v>0.66592899999999999</c:v>
                </c:pt>
                <c:pt idx="6048">
                  <c:v>0.66605000000000003</c:v>
                </c:pt>
                <c:pt idx="6049">
                  <c:v>0.66617000000000004</c:v>
                </c:pt>
                <c:pt idx="6050">
                  <c:v>0.66629000000000005</c:v>
                </c:pt>
                <c:pt idx="6051">
                  <c:v>0.66641099999999998</c:v>
                </c:pt>
                <c:pt idx="6052">
                  <c:v>0.66653099999999998</c:v>
                </c:pt>
                <c:pt idx="6053">
                  <c:v>0.66665099999999999</c:v>
                </c:pt>
                <c:pt idx="6054">
                  <c:v>0.666771</c:v>
                </c:pt>
                <c:pt idx="6055">
                  <c:v>0.66689100000000001</c:v>
                </c:pt>
                <c:pt idx="6056">
                  <c:v>0.66701100000000002</c:v>
                </c:pt>
                <c:pt idx="6057">
                  <c:v>0.66713100000000003</c:v>
                </c:pt>
                <c:pt idx="6058">
                  <c:v>0.66725100000000004</c:v>
                </c:pt>
                <c:pt idx="6059">
                  <c:v>0.66737100000000005</c:v>
                </c:pt>
                <c:pt idx="6060">
                  <c:v>0.66749099999999995</c:v>
                </c:pt>
                <c:pt idx="6061">
                  <c:v>0.66761000000000004</c:v>
                </c:pt>
                <c:pt idx="6062">
                  <c:v>0.66773000000000005</c:v>
                </c:pt>
                <c:pt idx="6063">
                  <c:v>0.66785000000000005</c:v>
                </c:pt>
                <c:pt idx="6064">
                  <c:v>0.66796900000000003</c:v>
                </c:pt>
                <c:pt idx="6065">
                  <c:v>0.66808900000000004</c:v>
                </c:pt>
                <c:pt idx="6066">
                  <c:v>0.66820800000000002</c:v>
                </c:pt>
                <c:pt idx="6067">
                  <c:v>0.66832800000000003</c:v>
                </c:pt>
                <c:pt idx="6068">
                  <c:v>0.66844700000000001</c:v>
                </c:pt>
                <c:pt idx="6069">
                  <c:v>0.66856599999999999</c:v>
                </c:pt>
                <c:pt idx="6070">
                  <c:v>0.668686</c:v>
                </c:pt>
                <c:pt idx="6071">
                  <c:v>0.66880499999999998</c:v>
                </c:pt>
                <c:pt idx="6072">
                  <c:v>0.66892399999999996</c:v>
                </c:pt>
                <c:pt idx="6073">
                  <c:v>0.66904300000000005</c:v>
                </c:pt>
                <c:pt idx="6074">
                  <c:v>0.66916200000000003</c:v>
                </c:pt>
                <c:pt idx="6075">
                  <c:v>0.66928100000000001</c:v>
                </c:pt>
                <c:pt idx="6076">
                  <c:v>0.6694</c:v>
                </c:pt>
                <c:pt idx="6077">
                  <c:v>0.66951899999999998</c:v>
                </c:pt>
                <c:pt idx="6078">
                  <c:v>0.66963799999999996</c:v>
                </c:pt>
                <c:pt idx="6079">
                  <c:v>0.66975700000000005</c:v>
                </c:pt>
                <c:pt idx="6080">
                  <c:v>0.669875</c:v>
                </c:pt>
                <c:pt idx="6081">
                  <c:v>0.66999399999999998</c:v>
                </c:pt>
                <c:pt idx="6082">
                  <c:v>0.67011299999999996</c:v>
                </c:pt>
                <c:pt idx="6083">
                  <c:v>0.67023100000000002</c:v>
                </c:pt>
                <c:pt idx="6084">
                  <c:v>0.67035</c:v>
                </c:pt>
                <c:pt idx="6085">
                  <c:v>0.67046799999999995</c:v>
                </c:pt>
                <c:pt idx="6086">
                  <c:v>0.67058700000000004</c:v>
                </c:pt>
                <c:pt idx="6087">
                  <c:v>0.670705</c:v>
                </c:pt>
                <c:pt idx="6088">
                  <c:v>0.67082299999999995</c:v>
                </c:pt>
                <c:pt idx="6089">
                  <c:v>0.67094200000000004</c:v>
                </c:pt>
                <c:pt idx="6090">
                  <c:v>0.67105999999999999</c:v>
                </c:pt>
                <c:pt idx="6091">
                  <c:v>0.67117800000000005</c:v>
                </c:pt>
                <c:pt idx="6092">
                  <c:v>0.671296</c:v>
                </c:pt>
                <c:pt idx="6093">
                  <c:v>0.67141399999999996</c:v>
                </c:pt>
                <c:pt idx="6094">
                  <c:v>0.67153200000000002</c:v>
                </c:pt>
                <c:pt idx="6095">
                  <c:v>0.67164999999999997</c:v>
                </c:pt>
                <c:pt idx="6096">
                  <c:v>0.67176800000000003</c:v>
                </c:pt>
                <c:pt idx="6097">
                  <c:v>0.67188599999999998</c:v>
                </c:pt>
                <c:pt idx="6098">
                  <c:v>0.67200400000000005</c:v>
                </c:pt>
                <c:pt idx="6099">
                  <c:v>0.672122</c:v>
                </c:pt>
                <c:pt idx="6100">
                  <c:v>0.67223900000000003</c:v>
                </c:pt>
                <c:pt idx="6101">
                  <c:v>0.67235699999999998</c:v>
                </c:pt>
                <c:pt idx="6102">
                  <c:v>0.67247500000000004</c:v>
                </c:pt>
                <c:pt idx="6103">
                  <c:v>0.67259199999999997</c:v>
                </c:pt>
                <c:pt idx="6104">
                  <c:v>0.67271000000000003</c:v>
                </c:pt>
                <c:pt idx="6105">
                  <c:v>0.67282699999999995</c:v>
                </c:pt>
                <c:pt idx="6106">
                  <c:v>0.67294399999999999</c:v>
                </c:pt>
                <c:pt idx="6107">
                  <c:v>0.67306200000000005</c:v>
                </c:pt>
                <c:pt idx="6108">
                  <c:v>0.67317899999999997</c:v>
                </c:pt>
                <c:pt idx="6109">
                  <c:v>0.67329600000000001</c:v>
                </c:pt>
                <c:pt idx="6110">
                  <c:v>0.67341399999999996</c:v>
                </c:pt>
                <c:pt idx="6111">
                  <c:v>0.67353099999999999</c:v>
                </c:pt>
                <c:pt idx="6112">
                  <c:v>0.67364800000000002</c:v>
                </c:pt>
                <c:pt idx="6113">
                  <c:v>0.67376499999999995</c:v>
                </c:pt>
                <c:pt idx="6114">
                  <c:v>0.67388199999999998</c:v>
                </c:pt>
                <c:pt idx="6115">
                  <c:v>0.67399900000000001</c:v>
                </c:pt>
                <c:pt idx="6116">
                  <c:v>0.67411600000000005</c:v>
                </c:pt>
                <c:pt idx="6117">
                  <c:v>0.67423200000000005</c:v>
                </c:pt>
                <c:pt idx="6118">
                  <c:v>0.67434899999999998</c:v>
                </c:pt>
                <c:pt idx="6119">
                  <c:v>0.67446600000000001</c:v>
                </c:pt>
                <c:pt idx="6120">
                  <c:v>0.67458300000000004</c:v>
                </c:pt>
                <c:pt idx="6121">
                  <c:v>0.67469900000000005</c:v>
                </c:pt>
                <c:pt idx="6122">
                  <c:v>0.67481599999999997</c:v>
                </c:pt>
                <c:pt idx="6123">
                  <c:v>0.67493199999999998</c:v>
                </c:pt>
                <c:pt idx="6124">
                  <c:v>0.67504900000000001</c:v>
                </c:pt>
                <c:pt idx="6125">
                  <c:v>0.67516500000000002</c:v>
                </c:pt>
                <c:pt idx="6126">
                  <c:v>0.67528200000000005</c:v>
                </c:pt>
                <c:pt idx="6127">
                  <c:v>0.67539800000000005</c:v>
                </c:pt>
                <c:pt idx="6128">
                  <c:v>0.67551399999999995</c:v>
                </c:pt>
                <c:pt idx="6129">
                  <c:v>0.67562999999999995</c:v>
                </c:pt>
                <c:pt idx="6130">
                  <c:v>0.67574699999999999</c:v>
                </c:pt>
                <c:pt idx="6131">
                  <c:v>0.67586299999999999</c:v>
                </c:pt>
                <c:pt idx="6132">
                  <c:v>0.675979</c:v>
                </c:pt>
                <c:pt idx="6133">
                  <c:v>0.676095</c:v>
                </c:pt>
                <c:pt idx="6134">
                  <c:v>0.67621100000000001</c:v>
                </c:pt>
                <c:pt idx="6135">
                  <c:v>0.67632700000000001</c:v>
                </c:pt>
                <c:pt idx="6136">
                  <c:v>0.67644199999999999</c:v>
                </c:pt>
                <c:pt idx="6137">
                  <c:v>0.67655799999999999</c:v>
                </c:pt>
                <c:pt idx="6138">
                  <c:v>0.676674</c:v>
                </c:pt>
                <c:pt idx="6139">
                  <c:v>0.67679</c:v>
                </c:pt>
                <c:pt idx="6140">
                  <c:v>0.67690499999999998</c:v>
                </c:pt>
                <c:pt idx="6141">
                  <c:v>0.67702099999999998</c:v>
                </c:pt>
                <c:pt idx="6142">
                  <c:v>0.67713699999999999</c:v>
                </c:pt>
                <c:pt idx="6143">
                  <c:v>0.67725199999999997</c:v>
                </c:pt>
                <c:pt idx="6144">
                  <c:v>0.67736700000000005</c:v>
                </c:pt>
                <c:pt idx="6145">
                  <c:v>0.67748299999999995</c:v>
                </c:pt>
                <c:pt idx="6146">
                  <c:v>0.67759800000000003</c:v>
                </c:pt>
                <c:pt idx="6147">
                  <c:v>0.67771400000000004</c:v>
                </c:pt>
                <c:pt idx="6148">
                  <c:v>0.67782900000000001</c:v>
                </c:pt>
                <c:pt idx="6149">
                  <c:v>0.67794399999999999</c:v>
                </c:pt>
                <c:pt idx="6150">
                  <c:v>0.67805899999999997</c:v>
                </c:pt>
                <c:pt idx="6151">
                  <c:v>0.67817400000000005</c:v>
                </c:pt>
                <c:pt idx="6152">
                  <c:v>0.67828900000000003</c:v>
                </c:pt>
                <c:pt idx="6153">
                  <c:v>0.67840400000000001</c:v>
                </c:pt>
                <c:pt idx="6154">
                  <c:v>0.67851899999999998</c:v>
                </c:pt>
                <c:pt idx="6155">
                  <c:v>0.67863399999999996</c:v>
                </c:pt>
                <c:pt idx="6156">
                  <c:v>0.67874900000000005</c:v>
                </c:pt>
                <c:pt idx="6157">
                  <c:v>0.67886400000000002</c:v>
                </c:pt>
                <c:pt idx="6158">
                  <c:v>0.67897799999999997</c:v>
                </c:pt>
                <c:pt idx="6159">
                  <c:v>0.67909299999999995</c:v>
                </c:pt>
                <c:pt idx="6160">
                  <c:v>0.67920800000000003</c:v>
                </c:pt>
                <c:pt idx="6161">
                  <c:v>0.67932199999999998</c:v>
                </c:pt>
                <c:pt idx="6162">
                  <c:v>0.67943699999999996</c:v>
                </c:pt>
                <c:pt idx="6163">
                  <c:v>0.67955100000000002</c:v>
                </c:pt>
                <c:pt idx="6164">
                  <c:v>0.67966599999999999</c:v>
                </c:pt>
                <c:pt idx="6165">
                  <c:v>0.67978000000000005</c:v>
                </c:pt>
                <c:pt idx="6166">
                  <c:v>0.679894</c:v>
                </c:pt>
                <c:pt idx="6167">
                  <c:v>0.68000899999999997</c:v>
                </c:pt>
                <c:pt idx="6168">
                  <c:v>0.68012300000000003</c:v>
                </c:pt>
                <c:pt idx="6169">
                  <c:v>0.68023699999999998</c:v>
                </c:pt>
                <c:pt idx="6170">
                  <c:v>0.68035100000000004</c:v>
                </c:pt>
                <c:pt idx="6171">
                  <c:v>0.68046499999999999</c:v>
                </c:pt>
                <c:pt idx="6172">
                  <c:v>0.68057900000000005</c:v>
                </c:pt>
                <c:pt idx="6173">
                  <c:v>0.68069299999999999</c:v>
                </c:pt>
                <c:pt idx="6174">
                  <c:v>0.68080700000000005</c:v>
                </c:pt>
                <c:pt idx="6175">
                  <c:v>0.680921</c:v>
                </c:pt>
                <c:pt idx="6176">
                  <c:v>0.68103499999999995</c:v>
                </c:pt>
                <c:pt idx="6177">
                  <c:v>0.68114799999999998</c:v>
                </c:pt>
                <c:pt idx="6178">
                  <c:v>0.68126200000000003</c:v>
                </c:pt>
                <c:pt idx="6179">
                  <c:v>0.68137599999999998</c:v>
                </c:pt>
                <c:pt idx="6180">
                  <c:v>0.68148900000000001</c:v>
                </c:pt>
                <c:pt idx="6181">
                  <c:v>0.68160299999999996</c:v>
                </c:pt>
                <c:pt idx="6182">
                  <c:v>0.68171599999999999</c:v>
                </c:pt>
                <c:pt idx="6183">
                  <c:v>0.68183000000000005</c:v>
                </c:pt>
                <c:pt idx="6184">
                  <c:v>0.68194299999999997</c:v>
                </c:pt>
                <c:pt idx="6185">
                  <c:v>0.68205700000000002</c:v>
                </c:pt>
                <c:pt idx="6186">
                  <c:v>0.68217000000000005</c:v>
                </c:pt>
                <c:pt idx="6187">
                  <c:v>0.68228299999999997</c:v>
                </c:pt>
                <c:pt idx="6188">
                  <c:v>0.682396</c:v>
                </c:pt>
                <c:pt idx="6189">
                  <c:v>0.68250999999999995</c:v>
                </c:pt>
                <c:pt idx="6190">
                  <c:v>0.68262299999999998</c:v>
                </c:pt>
                <c:pt idx="6191">
                  <c:v>0.68273600000000001</c:v>
                </c:pt>
                <c:pt idx="6192">
                  <c:v>0.68284900000000004</c:v>
                </c:pt>
                <c:pt idx="6193">
                  <c:v>0.68296199999999996</c:v>
                </c:pt>
                <c:pt idx="6194">
                  <c:v>0.68307399999999996</c:v>
                </c:pt>
                <c:pt idx="6195">
                  <c:v>0.68318699999999999</c:v>
                </c:pt>
                <c:pt idx="6196">
                  <c:v>0.68330000000000002</c:v>
                </c:pt>
                <c:pt idx="6197">
                  <c:v>0.68341300000000005</c:v>
                </c:pt>
                <c:pt idx="6198">
                  <c:v>0.68352500000000005</c:v>
                </c:pt>
                <c:pt idx="6199">
                  <c:v>0.68363799999999997</c:v>
                </c:pt>
                <c:pt idx="6200">
                  <c:v>0.683751</c:v>
                </c:pt>
                <c:pt idx="6201">
                  <c:v>0.683863</c:v>
                </c:pt>
                <c:pt idx="6202">
                  <c:v>0.68397600000000003</c:v>
                </c:pt>
                <c:pt idx="6203">
                  <c:v>0.68408800000000003</c:v>
                </c:pt>
                <c:pt idx="6204">
                  <c:v>0.68420000000000003</c:v>
                </c:pt>
                <c:pt idx="6205">
                  <c:v>0.68431299999999995</c:v>
                </c:pt>
                <c:pt idx="6206">
                  <c:v>0.68442499999999995</c:v>
                </c:pt>
                <c:pt idx="6207">
                  <c:v>0.68453699999999995</c:v>
                </c:pt>
                <c:pt idx="6208">
                  <c:v>0.68464899999999995</c:v>
                </c:pt>
                <c:pt idx="6209">
                  <c:v>0.68476099999999995</c:v>
                </c:pt>
                <c:pt idx="6210">
                  <c:v>0.68487399999999998</c:v>
                </c:pt>
                <c:pt idx="6211">
                  <c:v>0.68498599999999998</c:v>
                </c:pt>
                <c:pt idx="6212">
                  <c:v>0.68509699999999996</c:v>
                </c:pt>
                <c:pt idx="6213">
                  <c:v>0.68520899999999996</c:v>
                </c:pt>
                <c:pt idx="6214">
                  <c:v>0.68532099999999996</c:v>
                </c:pt>
                <c:pt idx="6215">
                  <c:v>0.68543299999999996</c:v>
                </c:pt>
                <c:pt idx="6216">
                  <c:v>0.68554499999999996</c:v>
                </c:pt>
                <c:pt idx="6217">
                  <c:v>0.68565600000000004</c:v>
                </c:pt>
                <c:pt idx="6218">
                  <c:v>0.68576800000000004</c:v>
                </c:pt>
                <c:pt idx="6219">
                  <c:v>0.68588000000000005</c:v>
                </c:pt>
                <c:pt idx="6220">
                  <c:v>0.68599100000000002</c:v>
                </c:pt>
                <c:pt idx="6221">
                  <c:v>0.68610300000000002</c:v>
                </c:pt>
                <c:pt idx="6222">
                  <c:v>0.68621399999999999</c:v>
                </c:pt>
                <c:pt idx="6223">
                  <c:v>0.68632599999999999</c:v>
                </c:pt>
                <c:pt idx="6224">
                  <c:v>0.68643699999999996</c:v>
                </c:pt>
                <c:pt idx="6225">
                  <c:v>0.68654800000000005</c:v>
                </c:pt>
                <c:pt idx="6226">
                  <c:v>0.68665900000000002</c:v>
                </c:pt>
                <c:pt idx="6227">
                  <c:v>0.68677100000000002</c:v>
                </c:pt>
                <c:pt idx="6228">
                  <c:v>0.68688199999999999</c:v>
                </c:pt>
                <c:pt idx="6229">
                  <c:v>0.68699299999999996</c:v>
                </c:pt>
                <c:pt idx="6230">
                  <c:v>0.68710400000000005</c:v>
                </c:pt>
                <c:pt idx="6231">
                  <c:v>0.68721500000000002</c:v>
                </c:pt>
                <c:pt idx="6232">
                  <c:v>0.68732599999999999</c:v>
                </c:pt>
                <c:pt idx="6233">
                  <c:v>0.68743600000000005</c:v>
                </c:pt>
                <c:pt idx="6234">
                  <c:v>0.68754700000000002</c:v>
                </c:pt>
                <c:pt idx="6235">
                  <c:v>0.68765799999999999</c:v>
                </c:pt>
                <c:pt idx="6236">
                  <c:v>0.68776899999999996</c:v>
                </c:pt>
                <c:pt idx="6237">
                  <c:v>0.68787900000000002</c:v>
                </c:pt>
                <c:pt idx="6238">
                  <c:v>0.68798999999999999</c:v>
                </c:pt>
                <c:pt idx="6239">
                  <c:v>0.68810099999999996</c:v>
                </c:pt>
                <c:pt idx="6240">
                  <c:v>0.68821100000000002</c:v>
                </c:pt>
                <c:pt idx="6241">
                  <c:v>0.68832099999999996</c:v>
                </c:pt>
                <c:pt idx="6242">
                  <c:v>0.68843200000000004</c:v>
                </c:pt>
                <c:pt idx="6243">
                  <c:v>0.68854199999999999</c:v>
                </c:pt>
                <c:pt idx="6244">
                  <c:v>0.68865200000000004</c:v>
                </c:pt>
                <c:pt idx="6245">
                  <c:v>0.68876300000000001</c:v>
                </c:pt>
                <c:pt idx="6246">
                  <c:v>0.68887299999999996</c:v>
                </c:pt>
                <c:pt idx="6247">
                  <c:v>0.68898300000000001</c:v>
                </c:pt>
                <c:pt idx="6248">
                  <c:v>0.68909299999999996</c:v>
                </c:pt>
                <c:pt idx="6249">
                  <c:v>0.68920300000000001</c:v>
                </c:pt>
                <c:pt idx="6250">
                  <c:v>0.68931299999999995</c:v>
                </c:pt>
                <c:pt idx="6251">
                  <c:v>0.68942300000000001</c:v>
                </c:pt>
                <c:pt idx="6252">
                  <c:v>0.68953299999999995</c:v>
                </c:pt>
                <c:pt idx="6253">
                  <c:v>0.68964300000000001</c:v>
                </c:pt>
                <c:pt idx="6254">
                  <c:v>0.68975200000000003</c:v>
                </c:pt>
                <c:pt idx="6255">
                  <c:v>0.68986199999999998</c:v>
                </c:pt>
                <c:pt idx="6256">
                  <c:v>0.68997200000000003</c:v>
                </c:pt>
                <c:pt idx="6257">
                  <c:v>0.69008100000000006</c:v>
                </c:pt>
                <c:pt idx="6258">
                  <c:v>0.690191</c:v>
                </c:pt>
                <c:pt idx="6259">
                  <c:v>0.69030000000000002</c:v>
                </c:pt>
                <c:pt idx="6260">
                  <c:v>0.69040999999999997</c:v>
                </c:pt>
                <c:pt idx="6261">
                  <c:v>0.69051899999999999</c:v>
                </c:pt>
                <c:pt idx="6262">
                  <c:v>0.69062800000000002</c:v>
                </c:pt>
                <c:pt idx="6263">
                  <c:v>0.69073799999999996</c:v>
                </c:pt>
                <c:pt idx="6264">
                  <c:v>0.69084699999999999</c:v>
                </c:pt>
                <c:pt idx="6265">
                  <c:v>0.69095600000000001</c:v>
                </c:pt>
                <c:pt idx="6266">
                  <c:v>0.69106500000000004</c:v>
                </c:pt>
                <c:pt idx="6267">
                  <c:v>0.69117399999999996</c:v>
                </c:pt>
                <c:pt idx="6268">
                  <c:v>0.69128299999999998</c:v>
                </c:pt>
                <c:pt idx="6269">
                  <c:v>0.69139200000000001</c:v>
                </c:pt>
                <c:pt idx="6270">
                  <c:v>0.69150100000000003</c:v>
                </c:pt>
                <c:pt idx="6271">
                  <c:v>0.69160999999999995</c:v>
                </c:pt>
                <c:pt idx="6272">
                  <c:v>0.69171800000000006</c:v>
                </c:pt>
                <c:pt idx="6273">
                  <c:v>0.69182699999999997</c:v>
                </c:pt>
                <c:pt idx="6274">
                  <c:v>0.691936</c:v>
                </c:pt>
                <c:pt idx="6275">
                  <c:v>0.69204399999999999</c:v>
                </c:pt>
                <c:pt idx="6276">
                  <c:v>0.69215300000000002</c:v>
                </c:pt>
                <c:pt idx="6277">
                  <c:v>0.69226100000000002</c:v>
                </c:pt>
                <c:pt idx="6278">
                  <c:v>0.69237000000000004</c:v>
                </c:pt>
                <c:pt idx="6279">
                  <c:v>0.69247800000000004</c:v>
                </c:pt>
                <c:pt idx="6280">
                  <c:v>0.69258699999999995</c:v>
                </c:pt>
                <c:pt idx="6281">
                  <c:v>0.69269499999999995</c:v>
                </c:pt>
                <c:pt idx="6282">
                  <c:v>0.69280299999999995</c:v>
                </c:pt>
                <c:pt idx="6283">
                  <c:v>0.69291100000000005</c:v>
                </c:pt>
                <c:pt idx="6284">
                  <c:v>0.69301900000000005</c:v>
                </c:pt>
                <c:pt idx="6285">
                  <c:v>0.69312700000000005</c:v>
                </c:pt>
                <c:pt idx="6286">
                  <c:v>0.69323500000000005</c:v>
                </c:pt>
                <c:pt idx="6287">
                  <c:v>0.69334300000000004</c:v>
                </c:pt>
                <c:pt idx="6288">
                  <c:v>0.69345100000000004</c:v>
                </c:pt>
                <c:pt idx="6289">
                  <c:v>0.69355900000000004</c:v>
                </c:pt>
                <c:pt idx="6290">
                  <c:v>0.69366700000000003</c:v>
                </c:pt>
                <c:pt idx="6291">
                  <c:v>0.693774</c:v>
                </c:pt>
                <c:pt idx="6292">
                  <c:v>0.693882</c:v>
                </c:pt>
                <c:pt idx="6293">
                  <c:v>0.69399</c:v>
                </c:pt>
                <c:pt idx="6294">
                  <c:v>0.69409699999999996</c:v>
                </c:pt>
                <c:pt idx="6295">
                  <c:v>0.69420499999999996</c:v>
                </c:pt>
                <c:pt idx="6296">
                  <c:v>0.69431200000000004</c:v>
                </c:pt>
                <c:pt idx="6297">
                  <c:v>0.69441900000000001</c:v>
                </c:pt>
                <c:pt idx="6298">
                  <c:v>0.69452700000000001</c:v>
                </c:pt>
                <c:pt idx="6299">
                  <c:v>0.69463399999999997</c:v>
                </c:pt>
                <c:pt idx="6300">
                  <c:v>0.69474100000000005</c:v>
                </c:pt>
                <c:pt idx="6301">
                  <c:v>0.69484800000000002</c:v>
                </c:pt>
                <c:pt idx="6302">
                  <c:v>0.69495499999999999</c:v>
                </c:pt>
                <c:pt idx="6303">
                  <c:v>0.69506199999999996</c:v>
                </c:pt>
                <c:pt idx="6304">
                  <c:v>0.69516900000000004</c:v>
                </c:pt>
                <c:pt idx="6305">
                  <c:v>0.69527600000000001</c:v>
                </c:pt>
                <c:pt idx="6306">
                  <c:v>0.69538299999999997</c:v>
                </c:pt>
                <c:pt idx="6307">
                  <c:v>0.69549000000000005</c:v>
                </c:pt>
                <c:pt idx="6308">
                  <c:v>0.69559599999999999</c:v>
                </c:pt>
                <c:pt idx="6309">
                  <c:v>0.69570299999999996</c:v>
                </c:pt>
                <c:pt idx="6310">
                  <c:v>0.69581000000000004</c:v>
                </c:pt>
                <c:pt idx="6311">
                  <c:v>0.69591599999999998</c:v>
                </c:pt>
                <c:pt idx="6312">
                  <c:v>0.69602299999999995</c:v>
                </c:pt>
                <c:pt idx="6313">
                  <c:v>0.696129</c:v>
                </c:pt>
                <c:pt idx="6314">
                  <c:v>0.69623500000000005</c:v>
                </c:pt>
                <c:pt idx="6315">
                  <c:v>0.69634200000000002</c:v>
                </c:pt>
                <c:pt idx="6316">
                  <c:v>0.69644799999999996</c:v>
                </c:pt>
                <c:pt idx="6317">
                  <c:v>0.69655400000000001</c:v>
                </c:pt>
                <c:pt idx="6318">
                  <c:v>0.69665999999999995</c:v>
                </c:pt>
                <c:pt idx="6319">
                  <c:v>0.696766</c:v>
                </c:pt>
                <c:pt idx="6320">
                  <c:v>0.69687200000000005</c:v>
                </c:pt>
                <c:pt idx="6321">
                  <c:v>0.69697799999999999</c:v>
                </c:pt>
                <c:pt idx="6322">
                  <c:v>0.69708400000000004</c:v>
                </c:pt>
                <c:pt idx="6323">
                  <c:v>0.69718999999999998</c:v>
                </c:pt>
                <c:pt idx="6324">
                  <c:v>0.69729600000000003</c:v>
                </c:pt>
                <c:pt idx="6325">
                  <c:v>0.69740100000000005</c:v>
                </c:pt>
                <c:pt idx="6326">
                  <c:v>0.69750699999999999</c:v>
                </c:pt>
                <c:pt idx="6327">
                  <c:v>0.69761200000000001</c:v>
                </c:pt>
                <c:pt idx="6328">
                  <c:v>0.69771799999999995</c:v>
                </c:pt>
                <c:pt idx="6329">
                  <c:v>0.69782299999999997</c:v>
                </c:pt>
                <c:pt idx="6330">
                  <c:v>0.69792900000000002</c:v>
                </c:pt>
                <c:pt idx="6331">
                  <c:v>0.69803400000000004</c:v>
                </c:pt>
                <c:pt idx="6332">
                  <c:v>0.69813899999999995</c:v>
                </c:pt>
                <c:pt idx="6333">
                  <c:v>0.69824399999999998</c:v>
                </c:pt>
                <c:pt idx="6334">
                  <c:v>0.698349</c:v>
                </c:pt>
                <c:pt idx="6335">
                  <c:v>0.69845400000000002</c:v>
                </c:pt>
                <c:pt idx="6336">
                  <c:v>0.69855900000000004</c:v>
                </c:pt>
                <c:pt idx="6337">
                  <c:v>0.69866399999999995</c:v>
                </c:pt>
                <c:pt idx="6338">
                  <c:v>0.69876899999999997</c:v>
                </c:pt>
                <c:pt idx="6339">
                  <c:v>0.698874</c:v>
                </c:pt>
                <c:pt idx="6340">
                  <c:v>0.69897799999999999</c:v>
                </c:pt>
                <c:pt idx="6341">
                  <c:v>0.69908300000000001</c:v>
                </c:pt>
                <c:pt idx="6342">
                  <c:v>0.69918800000000003</c:v>
                </c:pt>
                <c:pt idx="6343">
                  <c:v>0.69929200000000002</c:v>
                </c:pt>
                <c:pt idx="6344">
                  <c:v>0.69939700000000005</c:v>
                </c:pt>
                <c:pt idx="6345">
                  <c:v>0.69950100000000004</c:v>
                </c:pt>
                <c:pt idx="6346">
                  <c:v>0.69960500000000003</c:v>
                </c:pt>
                <c:pt idx="6347">
                  <c:v>0.69970900000000003</c:v>
                </c:pt>
                <c:pt idx="6348">
                  <c:v>0.69981400000000005</c:v>
                </c:pt>
                <c:pt idx="6349">
                  <c:v>0.69991800000000004</c:v>
                </c:pt>
                <c:pt idx="6350">
                  <c:v>0.70002200000000003</c:v>
                </c:pt>
                <c:pt idx="6351">
                  <c:v>0.70012600000000003</c:v>
                </c:pt>
                <c:pt idx="6352">
                  <c:v>0.70023000000000002</c:v>
                </c:pt>
                <c:pt idx="6353">
                  <c:v>0.70033299999999998</c:v>
                </c:pt>
                <c:pt idx="6354">
                  <c:v>0.70043699999999998</c:v>
                </c:pt>
                <c:pt idx="6355">
                  <c:v>0.70054099999999997</c:v>
                </c:pt>
                <c:pt idx="6356">
                  <c:v>0.70064400000000004</c:v>
                </c:pt>
                <c:pt idx="6357">
                  <c:v>0.70074800000000004</c:v>
                </c:pt>
                <c:pt idx="6358">
                  <c:v>0.700851</c:v>
                </c:pt>
                <c:pt idx="6359">
                  <c:v>0.70095499999999999</c:v>
                </c:pt>
                <c:pt idx="6360">
                  <c:v>0.70105799999999996</c:v>
                </c:pt>
                <c:pt idx="6361">
                  <c:v>0.70116100000000003</c:v>
                </c:pt>
                <c:pt idx="6362">
                  <c:v>0.701264</c:v>
                </c:pt>
                <c:pt idx="6363">
                  <c:v>0.70136699999999996</c:v>
                </c:pt>
                <c:pt idx="6364">
                  <c:v>0.70147000000000004</c:v>
                </c:pt>
                <c:pt idx="6365">
                  <c:v>0.701573</c:v>
                </c:pt>
                <c:pt idx="6366">
                  <c:v>0.70167599999999997</c:v>
                </c:pt>
                <c:pt idx="6367">
                  <c:v>0.70177900000000004</c:v>
                </c:pt>
                <c:pt idx="6368">
                  <c:v>0.70188200000000001</c:v>
                </c:pt>
                <c:pt idx="6369">
                  <c:v>0.70198400000000005</c:v>
                </c:pt>
                <c:pt idx="6370">
                  <c:v>0.70208700000000002</c:v>
                </c:pt>
                <c:pt idx="6371">
                  <c:v>0.70218899999999995</c:v>
                </c:pt>
                <c:pt idx="6372">
                  <c:v>0.70229200000000003</c:v>
                </c:pt>
                <c:pt idx="6373">
                  <c:v>0.70239399999999996</c:v>
                </c:pt>
                <c:pt idx="6374">
                  <c:v>0.70249600000000001</c:v>
                </c:pt>
                <c:pt idx="6375">
                  <c:v>0.70259799999999994</c:v>
                </c:pt>
                <c:pt idx="6376">
                  <c:v>0.70269999999999999</c:v>
                </c:pt>
                <c:pt idx="6377">
                  <c:v>0.70280200000000004</c:v>
                </c:pt>
                <c:pt idx="6378">
                  <c:v>0.70290399999999997</c:v>
                </c:pt>
                <c:pt idx="6379">
                  <c:v>0.70300600000000002</c:v>
                </c:pt>
                <c:pt idx="6380">
                  <c:v>0.70310799999999996</c:v>
                </c:pt>
                <c:pt idx="6381">
                  <c:v>0.70320899999999997</c:v>
                </c:pt>
                <c:pt idx="6382">
                  <c:v>0.70331100000000002</c:v>
                </c:pt>
                <c:pt idx="6383">
                  <c:v>0.70341299999999995</c:v>
                </c:pt>
                <c:pt idx="6384">
                  <c:v>0.70351399999999997</c:v>
                </c:pt>
                <c:pt idx="6385">
                  <c:v>0.70361499999999999</c:v>
                </c:pt>
                <c:pt idx="6386">
                  <c:v>0.70371600000000001</c:v>
                </c:pt>
                <c:pt idx="6387">
                  <c:v>0.70381800000000005</c:v>
                </c:pt>
                <c:pt idx="6388">
                  <c:v>0.70391899999999996</c:v>
                </c:pt>
                <c:pt idx="6389">
                  <c:v>0.70401999999999998</c:v>
                </c:pt>
                <c:pt idx="6390">
                  <c:v>0.704121</c:v>
                </c:pt>
                <c:pt idx="6391">
                  <c:v>0.70422099999999999</c:v>
                </c:pt>
                <c:pt idx="6392">
                  <c:v>0.704322</c:v>
                </c:pt>
                <c:pt idx="6393">
                  <c:v>0.70442300000000002</c:v>
                </c:pt>
                <c:pt idx="6394">
                  <c:v>0.70452300000000001</c:v>
                </c:pt>
                <c:pt idx="6395">
                  <c:v>0.70462400000000003</c:v>
                </c:pt>
                <c:pt idx="6396">
                  <c:v>0.70472400000000002</c:v>
                </c:pt>
                <c:pt idx="6397">
                  <c:v>0.70482400000000001</c:v>
                </c:pt>
                <c:pt idx="6398">
                  <c:v>0.704924</c:v>
                </c:pt>
                <c:pt idx="6399">
                  <c:v>0.70502500000000001</c:v>
                </c:pt>
                <c:pt idx="6400">
                  <c:v>0.705125</c:v>
                </c:pt>
                <c:pt idx="6401">
                  <c:v>0.70522399999999996</c:v>
                </c:pt>
                <c:pt idx="6402">
                  <c:v>0.70532399999999995</c:v>
                </c:pt>
                <c:pt idx="6403">
                  <c:v>0.70542400000000005</c:v>
                </c:pt>
                <c:pt idx="6404">
                  <c:v>0.70552400000000004</c:v>
                </c:pt>
                <c:pt idx="6405">
                  <c:v>0.705623</c:v>
                </c:pt>
                <c:pt idx="6406">
                  <c:v>0.70572199999999996</c:v>
                </c:pt>
                <c:pt idx="6407">
                  <c:v>0.70582199999999995</c:v>
                </c:pt>
                <c:pt idx="6408">
                  <c:v>0.70592100000000002</c:v>
                </c:pt>
                <c:pt idx="6409">
                  <c:v>0.70601999999999998</c:v>
                </c:pt>
                <c:pt idx="6410">
                  <c:v>0.70611900000000005</c:v>
                </c:pt>
                <c:pt idx="6411">
                  <c:v>0.70621800000000001</c:v>
                </c:pt>
                <c:pt idx="6412">
                  <c:v>0.70631699999999997</c:v>
                </c:pt>
                <c:pt idx="6413">
                  <c:v>0.70641600000000004</c:v>
                </c:pt>
                <c:pt idx="6414">
                  <c:v>0.70651399999999998</c:v>
                </c:pt>
                <c:pt idx="6415">
                  <c:v>0.70661300000000005</c:v>
                </c:pt>
                <c:pt idx="6416">
                  <c:v>0.70671099999999998</c:v>
                </c:pt>
                <c:pt idx="6417">
                  <c:v>0.70680900000000002</c:v>
                </c:pt>
                <c:pt idx="6418">
                  <c:v>0.70690699999999995</c:v>
                </c:pt>
                <c:pt idx="6419">
                  <c:v>0.70700600000000002</c:v>
                </c:pt>
                <c:pt idx="6420">
                  <c:v>0.70710300000000004</c:v>
                </c:pt>
                <c:pt idx="6421">
                  <c:v>0.70720099999999997</c:v>
                </c:pt>
                <c:pt idx="6422">
                  <c:v>0.70729900000000001</c:v>
                </c:pt>
                <c:pt idx="6423">
                  <c:v>0.70739700000000005</c:v>
                </c:pt>
                <c:pt idx="6424">
                  <c:v>0.70749399999999996</c:v>
                </c:pt>
                <c:pt idx="6425">
                  <c:v>0.707592</c:v>
                </c:pt>
                <c:pt idx="6426">
                  <c:v>0.70768900000000001</c:v>
                </c:pt>
                <c:pt idx="6427">
                  <c:v>0.70778600000000003</c:v>
                </c:pt>
                <c:pt idx="6428">
                  <c:v>0.70788300000000004</c:v>
                </c:pt>
                <c:pt idx="6429">
                  <c:v>0.70798000000000005</c:v>
                </c:pt>
                <c:pt idx="6430">
                  <c:v>0.70807699999999996</c:v>
                </c:pt>
                <c:pt idx="6431">
                  <c:v>0.70817399999999997</c:v>
                </c:pt>
                <c:pt idx="6432">
                  <c:v>0.70826999999999996</c:v>
                </c:pt>
                <c:pt idx="6433">
                  <c:v>0.70836699999999997</c:v>
                </c:pt>
                <c:pt idx="6434">
                  <c:v>0.70846299999999995</c:v>
                </c:pt>
                <c:pt idx="6435">
                  <c:v>0.70855900000000005</c:v>
                </c:pt>
                <c:pt idx="6436">
                  <c:v>0.70865500000000003</c:v>
                </c:pt>
                <c:pt idx="6437">
                  <c:v>0.70875100000000002</c:v>
                </c:pt>
                <c:pt idx="6438">
                  <c:v>0.708847</c:v>
                </c:pt>
                <c:pt idx="6439">
                  <c:v>0.70894299999999999</c:v>
                </c:pt>
                <c:pt idx="6440">
                  <c:v>0.70903799999999995</c:v>
                </c:pt>
                <c:pt idx="6441">
                  <c:v>0.70913400000000004</c:v>
                </c:pt>
                <c:pt idx="6442">
                  <c:v>0.709229</c:v>
                </c:pt>
                <c:pt idx="6443">
                  <c:v>0.70932399999999995</c:v>
                </c:pt>
                <c:pt idx="6444">
                  <c:v>0.70941900000000002</c:v>
                </c:pt>
                <c:pt idx="6445">
                  <c:v>0.70951399999999998</c:v>
                </c:pt>
                <c:pt idx="6446">
                  <c:v>0.70960900000000005</c:v>
                </c:pt>
                <c:pt idx="6447">
                  <c:v>0.709704</c:v>
                </c:pt>
                <c:pt idx="6448">
                  <c:v>0.70979800000000004</c:v>
                </c:pt>
                <c:pt idx="6449">
                  <c:v>0.709893</c:v>
                </c:pt>
                <c:pt idx="6450">
                  <c:v>0.70998700000000003</c:v>
                </c:pt>
                <c:pt idx="6451">
                  <c:v>0.71008099999999996</c:v>
                </c:pt>
                <c:pt idx="6452">
                  <c:v>0.710175</c:v>
                </c:pt>
                <c:pt idx="6453">
                  <c:v>0.71026900000000004</c:v>
                </c:pt>
                <c:pt idx="6454">
                  <c:v>0.71036200000000005</c:v>
                </c:pt>
                <c:pt idx="6455">
                  <c:v>0.71045599999999998</c:v>
                </c:pt>
                <c:pt idx="6456">
                  <c:v>0.71054899999999999</c:v>
                </c:pt>
                <c:pt idx="6457">
                  <c:v>0.710642</c:v>
                </c:pt>
                <c:pt idx="6458">
                  <c:v>0.71073500000000001</c:v>
                </c:pt>
                <c:pt idx="6459">
                  <c:v>0.71082800000000002</c:v>
                </c:pt>
                <c:pt idx="6460">
                  <c:v>0.71092100000000003</c:v>
                </c:pt>
                <c:pt idx="6461">
                  <c:v>0.71101400000000003</c:v>
                </c:pt>
                <c:pt idx="6462">
                  <c:v>0.71110600000000002</c:v>
                </c:pt>
                <c:pt idx="6463">
                  <c:v>0.711198</c:v>
                </c:pt>
                <c:pt idx="6464">
                  <c:v>0.71129100000000001</c:v>
                </c:pt>
                <c:pt idx="6465">
                  <c:v>0.71138299999999999</c:v>
                </c:pt>
                <c:pt idx="6466">
                  <c:v>0.71147400000000005</c:v>
                </c:pt>
                <c:pt idx="6467">
                  <c:v>0.71156600000000003</c:v>
                </c:pt>
                <c:pt idx="6468">
                  <c:v>0.71165800000000001</c:v>
                </c:pt>
                <c:pt idx="6469">
                  <c:v>0.71174899999999997</c:v>
                </c:pt>
                <c:pt idx="6470">
                  <c:v>0.71184000000000003</c:v>
                </c:pt>
                <c:pt idx="6471">
                  <c:v>0.71193099999999998</c:v>
                </c:pt>
                <c:pt idx="6472">
                  <c:v>0.71202200000000004</c:v>
                </c:pt>
                <c:pt idx="6473">
                  <c:v>0.71211199999999997</c:v>
                </c:pt>
                <c:pt idx="6474">
                  <c:v>0.71220300000000003</c:v>
                </c:pt>
                <c:pt idx="6475">
                  <c:v>0.71229299999999995</c:v>
                </c:pt>
                <c:pt idx="6476">
                  <c:v>0.71238299999999999</c:v>
                </c:pt>
                <c:pt idx="6477">
                  <c:v>0.71247300000000002</c:v>
                </c:pt>
                <c:pt idx="6478">
                  <c:v>0.71256299999999995</c:v>
                </c:pt>
                <c:pt idx="6479">
                  <c:v>0.71265299999999998</c:v>
                </c:pt>
                <c:pt idx="6480">
                  <c:v>0.71274199999999999</c:v>
                </c:pt>
                <c:pt idx="6481">
                  <c:v>0.71283099999999999</c:v>
                </c:pt>
                <c:pt idx="6482">
                  <c:v>0.71292</c:v>
                </c:pt>
                <c:pt idx="6483">
                  <c:v>0.713009</c:v>
                </c:pt>
                <c:pt idx="6484">
                  <c:v>0.71309800000000001</c:v>
                </c:pt>
                <c:pt idx="6485">
                  <c:v>0.71318599999999999</c:v>
                </c:pt>
                <c:pt idx="6486">
                  <c:v>0.71327399999999996</c:v>
                </c:pt>
                <c:pt idx="6487">
                  <c:v>0.71336200000000005</c:v>
                </c:pt>
                <c:pt idx="6488">
                  <c:v>0.71345000000000003</c:v>
                </c:pt>
                <c:pt idx="6489">
                  <c:v>0.71353800000000001</c:v>
                </c:pt>
                <c:pt idx="6490">
                  <c:v>0.71362499999999995</c:v>
                </c:pt>
                <c:pt idx="6491">
                  <c:v>0.71371300000000004</c:v>
                </c:pt>
                <c:pt idx="6492">
                  <c:v>0.71379999999999999</c:v>
                </c:pt>
                <c:pt idx="6493">
                  <c:v>0.71388700000000005</c:v>
                </c:pt>
                <c:pt idx="6494">
                  <c:v>0.71397299999999997</c:v>
                </c:pt>
                <c:pt idx="6495">
                  <c:v>0.71406000000000003</c:v>
                </c:pt>
                <c:pt idx="6496">
                  <c:v>0.71414599999999995</c:v>
                </c:pt>
                <c:pt idx="6497">
                  <c:v>0.71423199999999998</c:v>
                </c:pt>
                <c:pt idx="6498">
                  <c:v>0.71431800000000001</c:v>
                </c:pt>
                <c:pt idx="6499">
                  <c:v>0.71440400000000004</c:v>
                </c:pt>
                <c:pt idx="6500">
                  <c:v>0.71448900000000004</c:v>
                </c:pt>
                <c:pt idx="6501">
                  <c:v>0.71457400000000004</c:v>
                </c:pt>
                <c:pt idx="6502">
                  <c:v>0.71465900000000004</c:v>
                </c:pt>
                <c:pt idx="6503">
                  <c:v>0.71474400000000005</c:v>
                </c:pt>
                <c:pt idx="6504">
                  <c:v>0.71482800000000002</c:v>
                </c:pt>
                <c:pt idx="6505">
                  <c:v>0.71491300000000002</c:v>
                </c:pt>
                <c:pt idx="6506">
                  <c:v>0.71499699999999999</c:v>
                </c:pt>
                <c:pt idx="6507">
                  <c:v>0.71508000000000005</c:v>
                </c:pt>
                <c:pt idx="6508">
                  <c:v>0.71516400000000002</c:v>
                </c:pt>
                <c:pt idx="6509">
                  <c:v>0.71524699999999997</c:v>
                </c:pt>
                <c:pt idx="6510">
                  <c:v>0.71533000000000002</c:v>
                </c:pt>
                <c:pt idx="6511">
                  <c:v>0.71541299999999997</c:v>
                </c:pt>
                <c:pt idx="6512">
                  <c:v>0.71549600000000002</c:v>
                </c:pt>
                <c:pt idx="6513">
                  <c:v>0.71557800000000005</c:v>
                </c:pt>
                <c:pt idx="6514">
                  <c:v>0.71566099999999999</c:v>
                </c:pt>
                <c:pt idx="6515">
                  <c:v>0.71574199999999999</c:v>
                </c:pt>
                <c:pt idx="6516">
                  <c:v>0.71582400000000002</c:v>
                </c:pt>
                <c:pt idx="6517">
                  <c:v>0.71590600000000004</c:v>
                </c:pt>
                <c:pt idx="6518">
                  <c:v>0.71598700000000004</c:v>
                </c:pt>
                <c:pt idx="6519">
                  <c:v>0.71606800000000004</c:v>
                </c:pt>
                <c:pt idx="6520">
                  <c:v>0.71614800000000001</c:v>
                </c:pt>
                <c:pt idx="6521">
                  <c:v>0.716229</c:v>
                </c:pt>
                <c:pt idx="6522">
                  <c:v>0.71630899999999997</c:v>
                </c:pt>
                <c:pt idx="6523">
                  <c:v>0.71638900000000005</c:v>
                </c:pt>
                <c:pt idx="6524">
                  <c:v>0.71646799999999999</c:v>
                </c:pt>
                <c:pt idx="6525">
                  <c:v>0.71654799999999996</c:v>
                </c:pt>
                <c:pt idx="6526">
                  <c:v>0.71662700000000001</c:v>
                </c:pt>
                <c:pt idx="6527">
                  <c:v>0.71670599999999995</c:v>
                </c:pt>
                <c:pt idx="6528">
                  <c:v>0.71678399999999998</c:v>
                </c:pt>
                <c:pt idx="6529">
                  <c:v>0.71686300000000003</c:v>
                </c:pt>
                <c:pt idx="6530">
                  <c:v>0.71694100000000005</c:v>
                </c:pt>
                <c:pt idx="6531">
                  <c:v>0.71701800000000004</c:v>
                </c:pt>
                <c:pt idx="6532">
                  <c:v>0.71709599999999996</c:v>
                </c:pt>
                <c:pt idx="6533">
                  <c:v>0.71717299999999995</c:v>
                </c:pt>
                <c:pt idx="6534">
                  <c:v>0.71725000000000005</c:v>
                </c:pt>
                <c:pt idx="6535">
                  <c:v>0.71732700000000005</c:v>
                </c:pt>
                <c:pt idx="6536">
                  <c:v>0.71740300000000001</c:v>
                </c:pt>
                <c:pt idx="6537">
                  <c:v>0.71747899999999998</c:v>
                </c:pt>
                <c:pt idx="6538">
                  <c:v>0.71755500000000005</c:v>
                </c:pt>
                <c:pt idx="6539">
                  <c:v>0.71762999999999999</c:v>
                </c:pt>
                <c:pt idx="6540">
                  <c:v>0.71770500000000004</c:v>
                </c:pt>
                <c:pt idx="6541">
                  <c:v>0.71777999999999997</c:v>
                </c:pt>
                <c:pt idx="6542">
                  <c:v>0.71785500000000002</c:v>
                </c:pt>
                <c:pt idx="6543">
                  <c:v>0.71792900000000004</c:v>
                </c:pt>
                <c:pt idx="6544">
                  <c:v>0.71800299999999995</c:v>
                </c:pt>
                <c:pt idx="6545">
                  <c:v>0.71807699999999997</c:v>
                </c:pt>
                <c:pt idx="6546">
                  <c:v>0.71815099999999998</c:v>
                </c:pt>
                <c:pt idx="6547">
                  <c:v>0.71822399999999997</c:v>
                </c:pt>
                <c:pt idx="6548">
                  <c:v>0.71829699999999996</c:v>
                </c:pt>
                <c:pt idx="6549">
                  <c:v>0.71836900000000004</c:v>
                </c:pt>
                <c:pt idx="6550">
                  <c:v>0.718441</c:v>
                </c:pt>
                <c:pt idx="6551">
                  <c:v>0.71851299999999996</c:v>
                </c:pt>
                <c:pt idx="6552">
                  <c:v>0.71858500000000003</c:v>
                </c:pt>
                <c:pt idx="6553">
                  <c:v>0.71865599999999996</c:v>
                </c:pt>
                <c:pt idx="6554">
                  <c:v>0.718727</c:v>
                </c:pt>
                <c:pt idx="6555">
                  <c:v>0.71879800000000005</c:v>
                </c:pt>
                <c:pt idx="6556">
                  <c:v>0.71886799999999995</c:v>
                </c:pt>
                <c:pt idx="6557">
                  <c:v>0.71893799999999997</c:v>
                </c:pt>
                <c:pt idx="6558">
                  <c:v>0.71900799999999998</c:v>
                </c:pt>
                <c:pt idx="6559">
                  <c:v>0.71907699999999997</c:v>
                </c:pt>
                <c:pt idx="6560">
                  <c:v>0.71914599999999995</c:v>
                </c:pt>
                <c:pt idx="6561">
                  <c:v>0.71921500000000005</c:v>
                </c:pt>
                <c:pt idx="6562">
                  <c:v>0.71928300000000001</c:v>
                </c:pt>
                <c:pt idx="6563">
                  <c:v>0.71935199999999999</c:v>
                </c:pt>
                <c:pt idx="6564">
                  <c:v>0.71941900000000003</c:v>
                </c:pt>
                <c:pt idx="6565">
                  <c:v>0.71948699999999999</c:v>
                </c:pt>
                <c:pt idx="6566">
                  <c:v>0.71955400000000003</c:v>
                </c:pt>
                <c:pt idx="6567">
                  <c:v>0.71962099999999996</c:v>
                </c:pt>
                <c:pt idx="6568">
                  <c:v>0.71968699999999997</c:v>
                </c:pt>
                <c:pt idx="6569">
                  <c:v>0.71975299999999998</c:v>
                </c:pt>
                <c:pt idx="6570">
                  <c:v>0.71981899999999999</c:v>
                </c:pt>
                <c:pt idx="6571">
                  <c:v>0.719885</c:v>
                </c:pt>
                <c:pt idx="6572">
                  <c:v>0.71994999999999998</c:v>
                </c:pt>
                <c:pt idx="6573">
                  <c:v>0.72001499999999996</c:v>
                </c:pt>
                <c:pt idx="6574">
                  <c:v>0.72007900000000002</c:v>
                </c:pt>
                <c:pt idx="6575">
                  <c:v>0.72014299999999998</c:v>
                </c:pt>
                <c:pt idx="6576">
                  <c:v>0.72020700000000004</c:v>
                </c:pt>
                <c:pt idx="6577">
                  <c:v>0.72027099999999999</c:v>
                </c:pt>
                <c:pt idx="6578">
                  <c:v>0.72033400000000003</c:v>
                </c:pt>
                <c:pt idx="6579">
                  <c:v>0.72039600000000004</c:v>
                </c:pt>
                <c:pt idx="6580">
                  <c:v>0.72045899999999996</c:v>
                </c:pt>
                <c:pt idx="6581">
                  <c:v>0.72052099999999997</c:v>
                </c:pt>
                <c:pt idx="6582">
                  <c:v>0.72058299999999997</c:v>
                </c:pt>
                <c:pt idx="6583">
                  <c:v>0.72064399999999995</c:v>
                </c:pt>
                <c:pt idx="6584">
                  <c:v>0.72070500000000004</c:v>
                </c:pt>
                <c:pt idx="6585">
                  <c:v>0.72076600000000002</c:v>
                </c:pt>
                <c:pt idx="6586">
                  <c:v>0.72082599999999997</c:v>
                </c:pt>
                <c:pt idx="6587">
                  <c:v>0.72088600000000003</c:v>
                </c:pt>
                <c:pt idx="6588">
                  <c:v>0.72094599999999998</c:v>
                </c:pt>
                <c:pt idx="6589">
                  <c:v>0.72100600000000004</c:v>
                </c:pt>
                <c:pt idx="6590">
                  <c:v>0.72106499999999996</c:v>
                </c:pt>
                <c:pt idx="6591">
                  <c:v>0.72112299999999996</c:v>
                </c:pt>
                <c:pt idx="6592">
                  <c:v>0.72118199999999999</c:v>
                </c:pt>
                <c:pt idx="6593">
                  <c:v>0.72123999999999999</c:v>
                </c:pt>
                <c:pt idx="6594">
                  <c:v>0.72129699999999997</c:v>
                </c:pt>
                <c:pt idx="6595">
                  <c:v>0.72135499999999997</c:v>
                </c:pt>
                <c:pt idx="6596">
                  <c:v>0.72141100000000002</c:v>
                </c:pt>
                <c:pt idx="6597">
                  <c:v>0.721468</c:v>
                </c:pt>
                <c:pt idx="6598">
                  <c:v>0.72152400000000005</c:v>
                </c:pt>
                <c:pt idx="6599">
                  <c:v>0.72158</c:v>
                </c:pt>
                <c:pt idx="6600">
                  <c:v>0.72163600000000006</c:v>
                </c:pt>
                <c:pt idx="6601">
                  <c:v>0.72169099999999997</c:v>
                </c:pt>
                <c:pt idx="6602">
                  <c:v>0.721746</c:v>
                </c:pt>
                <c:pt idx="6603">
                  <c:v>0.7218</c:v>
                </c:pt>
                <c:pt idx="6604">
                  <c:v>0.72185500000000002</c:v>
                </c:pt>
                <c:pt idx="6605">
                  <c:v>0.72190900000000002</c:v>
                </c:pt>
                <c:pt idx="6606">
                  <c:v>0.72196199999999999</c:v>
                </c:pt>
                <c:pt idx="6607">
                  <c:v>0.72201499999999996</c:v>
                </c:pt>
                <c:pt idx="6608">
                  <c:v>0.72206800000000004</c:v>
                </c:pt>
                <c:pt idx="6609">
                  <c:v>0.72212100000000001</c:v>
                </c:pt>
                <c:pt idx="6610">
                  <c:v>0.72217299999999995</c:v>
                </c:pt>
                <c:pt idx="6611">
                  <c:v>0.72222399999999998</c:v>
                </c:pt>
                <c:pt idx="6612">
                  <c:v>0.72227600000000003</c:v>
                </c:pt>
                <c:pt idx="6613">
                  <c:v>0.72232700000000005</c:v>
                </c:pt>
                <c:pt idx="6614">
                  <c:v>0.72237799999999996</c:v>
                </c:pt>
                <c:pt idx="6615">
                  <c:v>0.72242799999999996</c:v>
                </c:pt>
                <c:pt idx="6616">
                  <c:v>0.72247799999999995</c:v>
                </c:pt>
                <c:pt idx="6617">
                  <c:v>0.72252799999999995</c:v>
                </c:pt>
                <c:pt idx="6618">
                  <c:v>0.72257800000000005</c:v>
                </c:pt>
                <c:pt idx="6619">
                  <c:v>0.72262700000000002</c:v>
                </c:pt>
                <c:pt idx="6620">
                  <c:v>0.72267599999999999</c:v>
                </c:pt>
                <c:pt idx="6621">
                  <c:v>0.72272400000000003</c:v>
                </c:pt>
                <c:pt idx="6622">
                  <c:v>0.72277199999999997</c:v>
                </c:pt>
                <c:pt idx="6623">
                  <c:v>0.72282000000000002</c:v>
                </c:pt>
                <c:pt idx="6624">
                  <c:v>0.72286700000000004</c:v>
                </c:pt>
                <c:pt idx="6625">
                  <c:v>0.72291399999999995</c:v>
                </c:pt>
                <c:pt idx="6626">
                  <c:v>0.72296099999999996</c:v>
                </c:pt>
                <c:pt idx="6627">
                  <c:v>0.72300799999999998</c:v>
                </c:pt>
                <c:pt idx="6628">
                  <c:v>0.72305399999999997</c:v>
                </c:pt>
                <c:pt idx="6629">
                  <c:v>0.72309999999999997</c:v>
                </c:pt>
                <c:pt idx="6630">
                  <c:v>0.72314500000000004</c:v>
                </c:pt>
                <c:pt idx="6631">
                  <c:v>0.72319</c:v>
                </c:pt>
                <c:pt idx="6632">
                  <c:v>0.72323499999999996</c:v>
                </c:pt>
                <c:pt idx="6633">
                  <c:v>0.72328000000000003</c:v>
                </c:pt>
                <c:pt idx="6634">
                  <c:v>0.72332399999999997</c:v>
                </c:pt>
                <c:pt idx="6635">
                  <c:v>0.72336800000000001</c:v>
                </c:pt>
                <c:pt idx="6636">
                  <c:v>0.72341200000000005</c:v>
                </c:pt>
                <c:pt idx="6637">
                  <c:v>0.72345499999999996</c:v>
                </c:pt>
                <c:pt idx="6638">
                  <c:v>0.72349799999999997</c:v>
                </c:pt>
                <c:pt idx="6639">
                  <c:v>0.72353999999999996</c:v>
                </c:pt>
                <c:pt idx="6640">
                  <c:v>0.72358299999999998</c:v>
                </c:pt>
                <c:pt idx="6641">
                  <c:v>0.72362499999999996</c:v>
                </c:pt>
                <c:pt idx="6642">
                  <c:v>0.72366699999999995</c:v>
                </c:pt>
                <c:pt idx="6643">
                  <c:v>0.72370800000000002</c:v>
                </c:pt>
                <c:pt idx="6644">
                  <c:v>0.72374899999999998</c:v>
                </c:pt>
                <c:pt idx="6645">
                  <c:v>0.72379000000000004</c:v>
                </c:pt>
                <c:pt idx="6646">
                  <c:v>0.723831</c:v>
                </c:pt>
                <c:pt idx="6647">
                  <c:v>0.72387100000000004</c:v>
                </c:pt>
                <c:pt idx="6648">
                  <c:v>0.72391099999999997</c:v>
                </c:pt>
                <c:pt idx="6649">
                  <c:v>0.72395100000000001</c:v>
                </c:pt>
                <c:pt idx="6650">
                  <c:v>0.72399000000000002</c:v>
                </c:pt>
                <c:pt idx="6651">
                  <c:v>0.72402900000000003</c:v>
                </c:pt>
                <c:pt idx="6652">
                  <c:v>0.72406800000000004</c:v>
                </c:pt>
                <c:pt idx="6653">
                  <c:v>0.72410600000000003</c:v>
                </c:pt>
                <c:pt idx="6654">
                  <c:v>0.72414500000000004</c:v>
                </c:pt>
                <c:pt idx="6655">
                  <c:v>0.72418300000000002</c:v>
                </c:pt>
                <c:pt idx="6656">
                  <c:v>0.72421999999999997</c:v>
                </c:pt>
                <c:pt idx="6657">
                  <c:v>0.72425799999999996</c:v>
                </c:pt>
                <c:pt idx="6658">
                  <c:v>0.72429500000000002</c:v>
                </c:pt>
                <c:pt idx="6659">
                  <c:v>0.72433199999999998</c:v>
                </c:pt>
                <c:pt idx="6660">
                  <c:v>0.72436800000000001</c:v>
                </c:pt>
                <c:pt idx="6661">
                  <c:v>0.72440499999999997</c:v>
                </c:pt>
                <c:pt idx="6662">
                  <c:v>0.724441</c:v>
                </c:pt>
                <c:pt idx="6663">
                  <c:v>0.72447700000000004</c:v>
                </c:pt>
                <c:pt idx="6664">
                  <c:v>0.72451200000000004</c:v>
                </c:pt>
                <c:pt idx="6665">
                  <c:v>0.72454700000000005</c:v>
                </c:pt>
                <c:pt idx="6666">
                  <c:v>0.72458199999999995</c:v>
                </c:pt>
                <c:pt idx="6667">
                  <c:v>0.72461699999999996</c:v>
                </c:pt>
                <c:pt idx="6668">
                  <c:v>0.72465199999999996</c:v>
                </c:pt>
                <c:pt idx="6669">
                  <c:v>0.72468600000000005</c:v>
                </c:pt>
                <c:pt idx="6670">
                  <c:v>0.72472000000000003</c:v>
                </c:pt>
                <c:pt idx="6671">
                  <c:v>0.72475400000000001</c:v>
                </c:pt>
                <c:pt idx="6672">
                  <c:v>0.72478699999999996</c:v>
                </c:pt>
                <c:pt idx="6673">
                  <c:v>0.72482100000000005</c:v>
                </c:pt>
                <c:pt idx="6674">
                  <c:v>0.724854</c:v>
                </c:pt>
                <c:pt idx="6675">
                  <c:v>0.72488600000000003</c:v>
                </c:pt>
                <c:pt idx="6676">
                  <c:v>0.72491899999999998</c:v>
                </c:pt>
                <c:pt idx="6677">
                  <c:v>0.72495100000000001</c:v>
                </c:pt>
                <c:pt idx="6678">
                  <c:v>0.72498300000000004</c:v>
                </c:pt>
                <c:pt idx="6679">
                  <c:v>0.72501499999999997</c:v>
                </c:pt>
                <c:pt idx="6680">
                  <c:v>0.725047</c:v>
                </c:pt>
                <c:pt idx="6681">
                  <c:v>0.725078</c:v>
                </c:pt>
                <c:pt idx="6682">
                  <c:v>0.725109</c:v>
                </c:pt>
                <c:pt idx="6683">
                  <c:v>0.72514000000000001</c:v>
                </c:pt>
                <c:pt idx="6684">
                  <c:v>0.72517100000000001</c:v>
                </c:pt>
                <c:pt idx="6685">
                  <c:v>0.72520200000000001</c:v>
                </c:pt>
                <c:pt idx="6686">
                  <c:v>0.72523199999999999</c:v>
                </c:pt>
                <c:pt idx="6687">
                  <c:v>0.72526199999999996</c:v>
                </c:pt>
                <c:pt idx="6688">
                  <c:v>0.72529200000000005</c:v>
                </c:pt>
                <c:pt idx="6689">
                  <c:v>0.72532200000000002</c:v>
                </c:pt>
                <c:pt idx="6690">
                  <c:v>0.72535099999999997</c:v>
                </c:pt>
                <c:pt idx="6691">
                  <c:v>0.72538000000000002</c:v>
                </c:pt>
                <c:pt idx="6692">
                  <c:v>0.72540899999999997</c:v>
                </c:pt>
                <c:pt idx="6693">
                  <c:v>0.72543800000000003</c:v>
                </c:pt>
                <c:pt idx="6694">
                  <c:v>0.72546699999999997</c:v>
                </c:pt>
                <c:pt idx="6695">
                  <c:v>0.725495</c:v>
                </c:pt>
                <c:pt idx="6696">
                  <c:v>0.72552300000000003</c:v>
                </c:pt>
                <c:pt idx="6697">
                  <c:v>0.72555199999999997</c:v>
                </c:pt>
                <c:pt idx="6698">
                  <c:v>0.72557899999999997</c:v>
                </c:pt>
                <c:pt idx="6699">
                  <c:v>0.725607</c:v>
                </c:pt>
                <c:pt idx="6700">
                  <c:v>0.72563500000000003</c:v>
                </c:pt>
                <c:pt idx="6701">
                  <c:v>0.72566200000000003</c:v>
                </c:pt>
                <c:pt idx="6702">
                  <c:v>0.72568900000000003</c:v>
                </c:pt>
                <c:pt idx="6703">
                  <c:v>0.72571600000000003</c:v>
                </c:pt>
                <c:pt idx="6704">
                  <c:v>0.72574300000000003</c:v>
                </c:pt>
                <c:pt idx="6705">
                  <c:v>0.725769</c:v>
                </c:pt>
                <c:pt idx="6706">
                  <c:v>0.725796</c:v>
                </c:pt>
                <c:pt idx="6707">
                  <c:v>0.72582199999999997</c:v>
                </c:pt>
                <c:pt idx="6708">
                  <c:v>0.72584800000000005</c:v>
                </c:pt>
                <c:pt idx="6709">
                  <c:v>0.72587400000000002</c:v>
                </c:pt>
                <c:pt idx="6710">
                  <c:v>0.72589999999999999</c:v>
                </c:pt>
                <c:pt idx="6711">
                  <c:v>0.72592500000000004</c:v>
                </c:pt>
                <c:pt idx="6712">
                  <c:v>0.72594999999999998</c:v>
                </c:pt>
                <c:pt idx="6713">
                  <c:v>0.72597599999999995</c:v>
                </c:pt>
                <c:pt idx="6714">
                  <c:v>0.72600100000000001</c:v>
                </c:pt>
                <c:pt idx="6715">
                  <c:v>0.72602599999999995</c:v>
                </c:pt>
                <c:pt idx="6716">
                  <c:v>0.72604999999999997</c:v>
                </c:pt>
                <c:pt idx="6717">
                  <c:v>0.72607500000000003</c:v>
                </c:pt>
                <c:pt idx="6718">
                  <c:v>0.72609900000000005</c:v>
                </c:pt>
                <c:pt idx="6719">
                  <c:v>0.72612399999999999</c:v>
                </c:pt>
                <c:pt idx="6720">
                  <c:v>0.72614800000000002</c:v>
                </c:pt>
                <c:pt idx="6721">
                  <c:v>0.72617200000000004</c:v>
                </c:pt>
                <c:pt idx="6722">
                  <c:v>0.72619599999999995</c:v>
                </c:pt>
                <c:pt idx="6723">
                  <c:v>0.72621899999999995</c:v>
                </c:pt>
                <c:pt idx="6724">
                  <c:v>0.72624299999999997</c:v>
                </c:pt>
                <c:pt idx="6725">
                  <c:v>0.72626599999999997</c:v>
                </c:pt>
                <c:pt idx="6726">
                  <c:v>0.72628999999999999</c:v>
                </c:pt>
                <c:pt idx="6727">
                  <c:v>0.72631299999999999</c:v>
                </c:pt>
                <c:pt idx="6728">
                  <c:v>0.72633599999999998</c:v>
                </c:pt>
                <c:pt idx="6729">
                  <c:v>0.72635899999999998</c:v>
                </c:pt>
                <c:pt idx="6730">
                  <c:v>0.72638100000000005</c:v>
                </c:pt>
                <c:pt idx="6731">
                  <c:v>0.72640400000000005</c:v>
                </c:pt>
                <c:pt idx="6732">
                  <c:v>0.72642600000000002</c:v>
                </c:pt>
                <c:pt idx="6733">
                  <c:v>0.72644900000000001</c:v>
                </c:pt>
                <c:pt idx="6734">
                  <c:v>0.72647099999999998</c:v>
                </c:pt>
                <c:pt idx="6735">
                  <c:v>0.72649300000000006</c:v>
                </c:pt>
                <c:pt idx="6736">
                  <c:v>0.72651500000000002</c:v>
                </c:pt>
                <c:pt idx="6737">
                  <c:v>0.72653699999999999</c:v>
                </c:pt>
                <c:pt idx="6738">
                  <c:v>0.72655899999999995</c:v>
                </c:pt>
                <c:pt idx="6739">
                  <c:v>0.72658</c:v>
                </c:pt>
                <c:pt idx="6740">
                  <c:v>0.72660199999999997</c:v>
                </c:pt>
                <c:pt idx="6741">
                  <c:v>0.72662300000000002</c:v>
                </c:pt>
                <c:pt idx="6742">
                  <c:v>0.72664399999999996</c:v>
                </c:pt>
                <c:pt idx="6743">
                  <c:v>0.72666500000000001</c:v>
                </c:pt>
                <c:pt idx="6744">
                  <c:v>0.72668699999999997</c:v>
                </c:pt>
                <c:pt idx="6745">
                  <c:v>0.72670699999999999</c:v>
                </c:pt>
                <c:pt idx="6746">
                  <c:v>0.72672800000000004</c:v>
                </c:pt>
                <c:pt idx="6747">
                  <c:v>0.72674899999999998</c:v>
                </c:pt>
                <c:pt idx="6748">
                  <c:v>0.72677000000000003</c:v>
                </c:pt>
                <c:pt idx="6749">
                  <c:v>0.72679000000000005</c:v>
                </c:pt>
                <c:pt idx="6750">
                  <c:v>0.72680999999999996</c:v>
                </c:pt>
                <c:pt idx="6751">
                  <c:v>0.726831</c:v>
                </c:pt>
                <c:pt idx="6752">
                  <c:v>0.72685100000000002</c:v>
                </c:pt>
                <c:pt idx="6753">
                  <c:v>0.72687100000000004</c:v>
                </c:pt>
                <c:pt idx="6754">
                  <c:v>0.72689099999999995</c:v>
                </c:pt>
                <c:pt idx="6755">
                  <c:v>0.72691099999999997</c:v>
                </c:pt>
                <c:pt idx="6756">
                  <c:v>0.72693099999999999</c:v>
                </c:pt>
                <c:pt idx="6757">
                  <c:v>0.72694999999999999</c:v>
                </c:pt>
                <c:pt idx="6758">
                  <c:v>0.72697000000000001</c:v>
                </c:pt>
                <c:pt idx="6759">
                  <c:v>0.72699000000000003</c:v>
                </c:pt>
                <c:pt idx="6760">
                  <c:v>0.72700900000000002</c:v>
                </c:pt>
                <c:pt idx="6761">
                  <c:v>0.72702800000000001</c:v>
                </c:pt>
                <c:pt idx="6762">
                  <c:v>0.72704800000000003</c:v>
                </c:pt>
                <c:pt idx="6763">
                  <c:v>0.72706700000000002</c:v>
                </c:pt>
                <c:pt idx="6764">
                  <c:v>0.72708600000000001</c:v>
                </c:pt>
                <c:pt idx="6765">
                  <c:v>0.727105</c:v>
                </c:pt>
                <c:pt idx="6766">
                  <c:v>0.72712399999999999</c:v>
                </c:pt>
                <c:pt idx="6767">
                  <c:v>0.72714299999999998</c:v>
                </c:pt>
                <c:pt idx="6768">
                  <c:v>0.72716099999999995</c:v>
                </c:pt>
                <c:pt idx="6769">
                  <c:v>0.72718000000000005</c:v>
                </c:pt>
                <c:pt idx="6770">
                  <c:v>0.72719900000000004</c:v>
                </c:pt>
                <c:pt idx="6771">
                  <c:v>0.727217</c:v>
                </c:pt>
                <c:pt idx="6772">
                  <c:v>0.72723599999999999</c:v>
                </c:pt>
                <c:pt idx="6773">
                  <c:v>0.72725399999999996</c:v>
                </c:pt>
                <c:pt idx="6774">
                  <c:v>0.72727200000000003</c:v>
                </c:pt>
                <c:pt idx="6775">
                  <c:v>0.72728999999999999</c:v>
                </c:pt>
                <c:pt idx="6776">
                  <c:v>0.72730899999999998</c:v>
                </c:pt>
                <c:pt idx="6777">
                  <c:v>0.72732699999999995</c:v>
                </c:pt>
                <c:pt idx="6778">
                  <c:v>0.72734500000000002</c:v>
                </c:pt>
                <c:pt idx="6779">
                  <c:v>0.72736299999999998</c:v>
                </c:pt>
                <c:pt idx="6780">
                  <c:v>0.72738000000000003</c:v>
                </c:pt>
                <c:pt idx="6781">
                  <c:v>0.72739799999999999</c:v>
                </c:pt>
                <c:pt idx="6782">
                  <c:v>0.72741599999999995</c:v>
                </c:pt>
                <c:pt idx="6783">
                  <c:v>0.72743400000000003</c:v>
                </c:pt>
                <c:pt idx="6784">
                  <c:v>0.72745099999999996</c:v>
                </c:pt>
                <c:pt idx="6785">
                  <c:v>0.72746900000000003</c:v>
                </c:pt>
                <c:pt idx="6786">
                  <c:v>0.72748599999999997</c:v>
                </c:pt>
                <c:pt idx="6787">
                  <c:v>0.72750300000000001</c:v>
                </c:pt>
                <c:pt idx="6788">
                  <c:v>0.72752099999999997</c:v>
                </c:pt>
                <c:pt idx="6789">
                  <c:v>0.72753800000000002</c:v>
                </c:pt>
                <c:pt idx="6790">
                  <c:v>0.72755499999999995</c:v>
                </c:pt>
                <c:pt idx="6791">
                  <c:v>0.727572</c:v>
                </c:pt>
                <c:pt idx="6792">
                  <c:v>0.72758999999999996</c:v>
                </c:pt>
                <c:pt idx="6793">
                  <c:v>0.727607</c:v>
                </c:pt>
                <c:pt idx="6794">
                  <c:v>0.72762400000000005</c:v>
                </c:pt>
                <c:pt idx="6795">
                  <c:v>0.72763999999999995</c:v>
                </c:pt>
                <c:pt idx="6796">
                  <c:v>0.727657</c:v>
                </c:pt>
                <c:pt idx="6797">
                  <c:v>0.72767400000000004</c:v>
                </c:pt>
                <c:pt idx="6798">
                  <c:v>0.72769099999999998</c:v>
                </c:pt>
                <c:pt idx="6799">
                  <c:v>0.72770800000000002</c:v>
                </c:pt>
                <c:pt idx="6800">
                  <c:v>0.72772400000000004</c:v>
                </c:pt>
                <c:pt idx="6801">
                  <c:v>0.72774099999999997</c:v>
                </c:pt>
                <c:pt idx="6802">
                  <c:v>0.72775699999999999</c:v>
                </c:pt>
                <c:pt idx="6803">
                  <c:v>0.72777400000000003</c:v>
                </c:pt>
                <c:pt idx="6804">
                  <c:v>0.72779000000000005</c:v>
                </c:pt>
                <c:pt idx="6805">
                  <c:v>0.72780699999999998</c:v>
                </c:pt>
                <c:pt idx="6806">
                  <c:v>0.727823</c:v>
                </c:pt>
                <c:pt idx="6807">
                  <c:v>0.72783900000000001</c:v>
                </c:pt>
                <c:pt idx="6808">
                  <c:v>0.72785599999999995</c:v>
                </c:pt>
                <c:pt idx="6809">
                  <c:v>0.72787199999999996</c:v>
                </c:pt>
                <c:pt idx="6810">
                  <c:v>0.72788799999999998</c:v>
                </c:pt>
                <c:pt idx="6811">
                  <c:v>0.727904</c:v>
                </c:pt>
                <c:pt idx="6812">
                  <c:v>0.72792000000000001</c:v>
                </c:pt>
                <c:pt idx="6813">
                  <c:v>0.72793600000000003</c:v>
                </c:pt>
                <c:pt idx="6814">
                  <c:v>0.72795200000000004</c:v>
                </c:pt>
                <c:pt idx="6815">
                  <c:v>0.72796799999999995</c:v>
                </c:pt>
                <c:pt idx="6816">
                  <c:v>0.72798399999999996</c:v>
                </c:pt>
                <c:pt idx="6817">
                  <c:v>0.72799999999999998</c:v>
                </c:pt>
                <c:pt idx="6818">
                  <c:v>0.728016</c:v>
                </c:pt>
                <c:pt idx="6819">
                  <c:v>0.72803099999999998</c:v>
                </c:pt>
                <c:pt idx="6820">
                  <c:v>0.728047</c:v>
                </c:pt>
                <c:pt idx="6821">
                  <c:v>0.72806300000000002</c:v>
                </c:pt>
                <c:pt idx="6822">
                  <c:v>0.728078</c:v>
                </c:pt>
                <c:pt idx="6823">
                  <c:v>0.72809400000000002</c:v>
                </c:pt>
                <c:pt idx="6824">
                  <c:v>0.72811000000000003</c:v>
                </c:pt>
                <c:pt idx="6825">
                  <c:v>0.72812500000000002</c:v>
                </c:pt>
                <c:pt idx="6826">
                  <c:v>0.72814100000000004</c:v>
                </c:pt>
                <c:pt idx="6827">
                  <c:v>0.72815600000000003</c:v>
                </c:pt>
                <c:pt idx="6828">
                  <c:v>0.72817200000000004</c:v>
                </c:pt>
                <c:pt idx="6829">
                  <c:v>0.72818700000000003</c:v>
                </c:pt>
                <c:pt idx="6830">
                  <c:v>0.72820200000000002</c:v>
                </c:pt>
                <c:pt idx="6831">
                  <c:v>0.72821800000000003</c:v>
                </c:pt>
                <c:pt idx="6832">
                  <c:v>0.72823300000000002</c:v>
                </c:pt>
                <c:pt idx="6833">
                  <c:v>0.72824800000000001</c:v>
                </c:pt>
                <c:pt idx="6834">
                  <c:v>0.72826299999999999</c:v>
                </c:pt>
                <c:pt idx="6835">
                  <c:v>0.72827900000000001</c:v>
                </c:pt>
                <c:pt idx="6836">
                  <c:v>0.728294</c:v>
                </c:pt>
                <c:pt idx="6837">
                  <c:v>0.72830899999999998</c:v>
                </c:pt>
                <c:pt idx="6838">
                  <c:v>0.72832399999999997</c:v>
                </c:pt>
                <c:pt idx="6839">
                  <c:v>0.72833899999999996</c:v>
                </c:pt>
                <c:pt idx="6840">
                  <c:v>0.72835399999999995</c:v>
                </c:pt>
                <c:pt idx="6841">
                  <c:v>0.72836900000000004</c:v>
                </c:pt>
                <c:pt idx="6842">
                  <c:v>0.72838400000000003</c:v>
                </c:pt>
                <c:pt idx="6843">
                  <c:v>0.72839900000000002</c:v>
                </c:pt>
                <c:pt idx="6844">
                  <c:v>0.72841400000000001</c:v>
                </c:pt>
                <c:pt idx="6845">
                  <c:v>0.72842899999999999</c:v>
                </c:pt>
                <c:pt idx="6846">
                  <c:v>0.72844399999999998</c:v>
                </c:pt>
                <c:pt idx="6847">
                  <c:v>0.72845800000000005</c:v>
                </c:pt>
                <c:pt idx="6848">
                  <c:v>0.72847300000000004</c:v>
                </c:pt>
                <c:pt idx="6849">
                  <c:v>0.72848800000000002</c:v>
                </c:pt>
                <c:pt idx="6850">
                  <c:v>0.72850300000000001</c:v>
                </c:pt>
                <c:pt idx="6851">
                  <c:v>0.728518</c:v>
                </c:pt>
                <c:pt idx="6852">
                  <c:v>0.72853199999999996</c:v>
                </c:pt>
                <c:pt idx="6853">
                  <c:v>0.72854699999999994</c:v>
                </c:pt>
                <c:pt idx="6854">
                  <c:v>0.72856200000000004</c:v>
                </c:pt>
                <c:pt idx="6855">
                  <c:v>0.728576</c:v>
                </c:pt>
                <c:pt idx="6856">
                  <c:v>0.72859099999999999</c:v>
                </c:pt>
                <c:pt idx="6857">
                  <c:v>0.72860499999999995</c:v>
                </c:pt>
                <c:pt idx="6858">
                  <c:v>0.72862000000000005</c:v>
                </c:pt>
                <c:pt idx="6859">
                  <c:v>0.728634</c:v>
                </c:pt>
                <c:pt idx="6860">
                  <c:v>0.72864899999999999</c:v>
                </c:pt>
                <c:pt idx="6861">
                  <c:v>0.72866299999999995</c:v>
                </c:pt>
                <c:pt idx="6862">
                  <c:v>0.72867800000000005</c:v>
                </c:pt>
                <c:pt idx="6863">
                  <c:v>0.72869200000000001</c:v>
                </c:pt>
                <c:pt idx="6864">
                  <c:v>0.72870699999999999</c:v>
                </c:pt>
                <c:pt idx="6865">
                  <c:v>0.72872099999999995</c:v>
                </c:pt>
                <c:pt idx="6866">
                  <c:v>0.72873500000000002</c:v>
                </c:pt>
                <c:pt idx="6867">
                  <c:v>0.72875000000000001</c:v>
                </c:pt>
                <c:pt idx="6868">
                  <c:v>0.72876399999999997</c:v>
                </c:pt>
                <c:pt idx="6869">
                  <c:v>0.72877800000000004</c:v>
                </c:pt>
                <c:pt idx="6870">
                  <c:v>0.72879300000000002</c:v>
                </c:pt>
                <c:pt idx="6871">
                  <c:v>0.72880699999999998</c:v>
                </c:pt>
                <c:pt idx="6872">
                  <c:v>0.72882100000000005</c:v>
                </c:pt>
                <c:pt idx="6873">
                  <c:v>0.72883500000000001</c:v>
                </c:pt>
                <c:pt idx="6874">
                  <c:v>0.72885</c:v>
                </c:pt>
                <c:pt idx="6875">
                  <c:v>0.72886399999999996</c:v>
                </c:pt>
                <c:pt idx="6876">
                  <c:v>0.72887800000000003</c:v>
                </c:pt>
                <c:pt idx="6877">
                  <c:v>0.72889199999999998</c:v>
                </c:pt>
                <c:pt idx="6878">
                  <c:v>0.72890600000000005</c:v>
                </c:pt>
                <c:pt idx="6879">
                  <c:v>0.72892000000000001</c:v>
                </c:pt>
                <c:pt idx="6880">
                  <c:v>0.728935</c:v>
                </c:pt>
                <c:pt idx="6881">
                  <c:v>0.72894899999999996</c:v>
                </c:pt>
                <c:pt idx="6882">
                  <c:v>0.72896300000000003</c:v>
                </c:pt>
                <c:pt idx="6883">
                  <c:v>0.72897699999999999</c:v>
                </c:pt>
                <c:pt idx="6884">
                  <c:v>0.72899099999999994</c:v>
                </c:pt>
                <c:pt idx="6885">
                  <c:v>0.72900500000000001</c:v>
                </c:pt>
                <c:pt idx="6886">
                  <c:v>0.72901899999999997</c:v>
                </c:pt>
                <c:pt idx="6887">
                  <c:v>0.72903300000000004</c:v>
                </c:pt>
                <c:pt idx="6888">
                  <c:v>0.729047</c:v>
                </c:pt>
                <c:pt idx="6889">
                  <c:v>0.72906099999999996</c:v>
                </c:pt>
                <c:pt idx="6890">
                  <c:v>0.72907500000000003</c:v>
                </c:pt>
                <c:pt idx="6891">
                  <c:v>0.72908799999999996</c:v>
                </c:pt>
                <c:pt idx="6892">
                  <c:v>0.72910200000000003</c:v>
                </c:pt>
                <c:pt idx="6893">
                  <c:v>0.72911599999999999</c:v>
                </c:pt>
                <c:pt idx="6894">
                  <c:v>0.72912999999999994</c:v>
                </c:pt>
                <c:pt idx="6895">
                  <c:v>0.72914400000000001</c:v>
                </c:pt>
                <c:pt idx="6896">
                  <c:v>0.72915799999999997</c:v>
                </c:pt>
                <c:pt idx="6897">
                  <c:v>0.72917200000000004</c:v>
                </c:pt>
                <c:pt idx="6898">
                  <c:v>0.72918499999999997</c:v>
                </c:pt>
                <c:pt idx="6899">
                  <c:v>0.72919900000000004</c:v>
                </c:pt>
                <c:pt idx="6900">
                  <c:v>0.729213</c:v>
                </c:pt>
                <c:pt idx="6901">
                  <c:v>0.72922699999999996</c:v>
                </c:pt>
                <c:pt idx="6902">
                  <c:v>0.72924100000000003</c:v>
                </c:pt>
                <c:pt idx="6903">
                  <c:v>0.72925399999999996</c:v>
                </c:pt>
                <c:pt idx="6904">
                  <c:v>0.72926800000000003</c:v>
                </c:pt>
                <c:pt idx="6905">
                  <c:v>0.72928199999999999</c:v>
                </c:pt>
                <c:pt idx="6906">
                  <c:v>0.72929500000000003</c:v>
                </c:pt>
                <c:pt idx="6907">
                  <c:v>0.72930899999999999</c:v>
                </c:pt>
                <c:pt idx="6908">
                  <c:v>0.72932300000000005</c:v>
                </c:pt>
                <c:pt idx="6909">
                  <c:v>0.72933700000000001</c:v>
                </c:pt>
                <c:pt idx="6910">
                  <c:v>0.72935000000000005</c:v>
                </c:pt>
                <c:pt idx="6911">
                  <c:v>0.72936400000000001</c:v>
                </c:pt>
                <c:pt idx="6912">
                  <c:v>0.72937700000000005</c:v>
                </c:pt>
                <c:pt idx="6913">
                  <c:v>0.72939100000000001</c:v>
                </c:pt>
                <c:pt idx="6914">
                  <c:v>0.72940499999999997</c:v>
                </c:pt>
                <c:pt idx="6915">
                  <c:v>0.72941800000000001</c:v>
                </c:pt>
                <c:pt idx="6916">
                  <c:v>0.72943199999999997</c:v>
                </c:pt>
                <c:pt idx="6917">
                  <c:v>0.72944500000000001</c:v>
                </c:pt>
                <c:pt idx="6918">
                  <c:v>0.72945899999999997</c:v>
                </c:pt>
                <c:pt idx="6919">
                  <c:v>0.72947300000000004</c:v>
                </c:pt>
                <c:pt idx="6920">
                  <c:v>0.72948599999999997</c:v>
                </c:pt>
                <c:pt idx="6921">
                  <c:v>0.72950000000000004</c:v>
                </c:pt>
                <c:pt idx="6922">
                  <c:v>0.72951299999999997</c:v>
                </c:pt>
                <c:pt idx="6923">
                  <c:v>0.72952700000000004</c:v>
                </c:pt>
                <c:pt idx="6924">
                  <c:v>0.72953999999999997</c:v>
                </c:pt>
                <c:pt idx="6925">
                  <c:v>0.72955400000000004</c:v>
                </c:pt>
                <c:pt idx="6926">
                  <c:v>0.72956699999999997</c:v>
                </c:pt>
                <c:pt idx="6927">
                  <c:v>0.72958100000000004</c:v>
                </c:pt>
                <c:pt idx="6928">
                  <c:v>0.72959399999999996</c:v>
                </c:pt>
                <c:pt idx="6929">
                  <c:v>0.72960800000000003</c:v>
                </c:pt>
                <c:pt idx="6930">
                  <c:v>0.72962099999999996</c:v>
                </c:pt>
                <c:pt idx="6931">
                  <c:v>0.729634</c:v>
                </c:pt>
                <c:pt idx="6932">
                  <c:v>0.72964799999999996</c:v>
                </c:pt>
                <c:pt idx="6933">
                  <c:v>0.729661</c:v>
                </c:pt>
                <c:pt idx="6934">
                  <c:v>0.72967499999999996</c:v>
                </c:pt>
                <c:pt idx="6935">
                  <c:v>0.729688</c:v>
                </c:pt>
                <c:pt idx="6936">
                  <c:v>0.72970199999999996</c:v>
                </c:pt>
                <c:pt idx="6937">
                  <c:v>0.729715</c:v>
                </c:pt>
                <c:pt idx="6938">
                  <c:v>0.72972800000000004</c:v>
                </c:pt>
                <c:pt idx="6939">
                  <c:v>0.729742</c:v>
                </c:pt>
                <c:pt idx="6940">
                  <c:v>0.72975500000000004</c:v>
                </c:pt>
                <c:pt idx="6941">
                  <c:v>0.72976799999999997</c:v>
                </c:pt>
                <c:pt idx="6942">
                  <c:v>0.72978200000000004</c:v>
                </c:pt>
                <c:pt idx="6943">
                  <c:v>0.72979499999999997</c:v>
                </c:pt>
                <c:pt idx="6944">
                  <c:v>0.72980800000000001</c:v>
                </c:pt>
                <c:pt idx="6945">
                  <c:v>0.72982199999999997</c:v>
                </c:pt>
                <c:pt idx="6946">
                  <c:v>0.72983500000000001</c:v>
                </c:pt>
                <c:pt idx="6947">
                  <c:v>0.72984800000000005</c:v>
                </c:pt>
                <c:pt idx="6948">
                  <c:v>0.72986200000000001</c:v>
                </c:pt>
                <c:pt idx="6949">
                  <c:v>0.72987500000000005</c:v>
                </c:pt>
                <c:pt idx="6950">
                  <c:v>0.72988799999999998</c:v>
                </c:pt>
                <c:pt idx="6951">
                  <c:v>0.72990100000000002</c:v>
                </c:pt>
                <c:pt idx="6952">
                  <c:v>0.72991499999999998</c:v>
                </c:pt>
                <c:pt idx="6953">
                  <c:v>0.72992800000000002</c:v>
                </c:pt>
                <c:pt idx="6954">
                  <c:v>0.72994099999999995</c:v>
                </c:pt>
                <c:pt idx="6955">
                  <c:v>0.72995399999999999</c:v>
                </c:pt>
                <c:pt idx="6956">
                  <c:v>0.72996799999999995</c:v>
                </c:pt>
                <c:pt idx="6957">
                  <c:v>0.72998099999999999</c:v>
                </c:pt>
                <c:pt idx="6958">
                  <c:v>0.72999400000000003</c:v>
                </c:pt>
                <c:pt idx="6959">
                  <c:v>0.73000699999999996</c:v>
                </c:pt>
                <c:pt idx="6960">
                  <c:v>0.73002100000000003</c:v>
                </c:pt>
                <c:pt idx="6961">
                  <c:v>0.73003399999999996</c:v>
                </c:pt>
                <c:pt idx="6962">
                  <c:v>0.730047</c:v>
                </c:pt>
                <c:pt idx="6963">
                  <c:v>0.73006000000000004</c:v>
                </c:pt>
                <c:pt idx="6964">
                  <c:v>0.73007299999999997</c:v>
                </c:pt>
                <c:pt idx="6965">
                  <c:v>0.73008600000000001</c:v>
                </c:pt>
                <c:pt idx="6966">
                  <c:v>0.73009999999999997</c:v>
                </c:pt>
                <c:pt idx="6967">
                  <c:v>0.73011300000000001</c:v>
                </c:pt>
                <c:pt idx="6968">
                  <c:v>0.73012600000000005</c:v>
                </c:pt>
                <c:pt idx="6969">
                  <c:v>0.73013899999999998</c:v>
                </c:pt>
                <c:pt idx="6970">
                  <c:v>0.73015200000000002</c:v>
                </c:pt>
                <c:pt idx="6971">
                  <c:v>0.73016499999999995</c:v>
                </c:pt>
                <c:pt idx="6972">
                  <c:v>0.73017900000000002</c:v>
                </c:pt>
                <c:pt idx="6973">
                  <c:v>0.73019199999999995</c:v>
                </c:pt>
                <c:pt idx="6974">
                  <c:v>0.73020499999999999</c:v>
                </c:pt>
                <c:pt idx="6975">
                  <c:v>0.73021800000000003</c:v>
                </c:pt>
                <c:pt idx="6976">
                  <c:v>0.73023099999999996</c:v>
                </c:pt>
                <c:pt idx="6977">
                  <c:v>0.730244</c:v>
                </c:pt>
                <c:pt idx="6978">
                  <c:v>0.73025700000000004</c:v>
                </c:pt>
                <c:pt idx="6979">
                  <c:v>0.73026999999999997</c:v>
                </c:pt>
                <c:pt idx="6980">
                  <c:v>0.73028300000000002</c:v>
                </c:pt>
                <c:pt idx="6981">
                  <c:v>0.73029699999999997</c:v>
                </c:pt>
                <c:pt idx="6982">
                  <c:v>0.73031000000000001</c:v>
                </c:pt>
                <c:pt idx="6983">
                  <c:v>0.73032300000000006</c:v>
                </c:pt>
                <c:pt idx="6984">
                  <c:v>0.73033599999999999</c:v>
                </c:pt>
                <c:pt idx="6985">
                  <c:v>0.73034900000000003</c:v>
                </c:pt>
                <c:pt idx="6986">
                  <c:v>0.73036199999999996</c:v>
                </c:pt>
                <c:pt idx="6987">
                  <c:v>0.730375</c:v>
                </c:pt>
                <c:pt idx="6988">
                  <c:v>0.73038800000000004</c:v>
                </c:pt>
                <c:pt idx="6989">
                  <c:v>0.73040099999999997</c:v>
                </c:pt>
                <c:pt idx="6990">
                  <c:v>0.73041400000000001</c:v>
                </c:pt>
                <c:pt idx="6991">
                  <c:v>0.73042700000000005</c:v>
                </c:pt>
                <c:pt idx="6992">
                  <c:v>0.73043999999999998</c:v>
                </c:pt>
                <c:pt idx="6993">
                  <c:v>0.73045300000000002</c:v>
                </c:pt>
                <c:pt idx="6994">
                  <c:v>0.73046599999999995</c:v>
                </c:pt>
                <c:pt idx="6995">
                  <c:v>0.73047899999999999</c:v>
                </c:pt>
                <c:pt idx="6996">
                  <c:v>0.73049200000000003</c:v>
                </c:pt>
                <c:pt idx="6997">
                  <c:v>0.73050499999999996</c:v>
                </c:pt>
                <c:pt idx="6998">
                  <c:v>0.730518</c:v>
                </c:pt>
                <c:pt idx="6999">
                  <c:v>0.73053100000000004</c:v>
                </c:pt>
                <c:pt idx="7000">
                  <c:v>0.73054399999999997</c:v>
                </c:pt>
                <c:pt idx="7001">
                  <c:v>0.73055700000000001</c:v>
                </c:pt>
                <c:pt idx="7002">
                  <c:v>0.73057000000000005</c:v>
                </c:pt>
                <c:pt idx="7003">
                  <c:v>0.73058299999999998</c:v>
                </c:pt>
                <c:pt idx="7004">
                  <c:v>0.73059600000000002</c:v>
                </c:pt>
                <c:pt idx="7005">
                  <c:v>0.73060899999999995</c:v>
                </c:pt>
                <c:pt idx="7006">
                  <c:v>0.73062199999999999</c:v>
                </c:pt>
                <c:pt idx="7007">
                  <c:v>0.73063500000000003</c:v>
                </c:pt>
                <c:pt idx="7008">
                  <c:v>0.73064799999999996</c:v>
                </c:pt>
                <c:pt idx="7009">
                  <c:v>0.730661</c:v>
                </c:pt>
                <c:pt idx="7010">
                  <c:v>0.73067400000000005</c:v>
                </c:pt>
                <c:pt idx="7011">
                  <c:v>0.73068699999999998</c:v>
                </c:pt>
                <c:pt idx="7012">
                  <c:v>0.73070000000000002</c:v>
                </c:pt>
                <c:pt idx="7013">
                  <c:v>0.73071299999999995</c:v>
                </c:pt>
                <c:pt idx="7014">
                  <c:v>0.73072599999999999</c:v>
                </c:pt>
                <c:pt idx="7015">
                  <c:v>0.73073900000000003</c:v>
                </c:pt>
                <c:pt idx="7016">
                  <c:v>0.73075199999999996</c:v>
                </c:pt>
                <c:pt idx="7017">
                  <c:v>0.730765</c:v>
                </c:pt>
                <c:pt idx="7018">
                  <c:v>0.73077800000000004</c:v>
                </c:pt>
                <c:pt idx="7019">
                  <c:v>0.73079000000000005</c:v>
                </c:pt>
                <c:pt idx="7020">
                  <c:v>0.73080299999999998</c:v>
                </c:pt>
                <c:pt idx="7021">
                  <c:v>0.73081600000000002</c:v>
                </c:pt>
                <c:pt idx="7022">
                  <c:v>0.73082899999999995</c:v>
                </c:pt>
                <c:pt idx="7023">
                  <c:v>0.73084199999999999</c:v>
                </c:pt>
                <c:pt idx="7024">
                  <c:v>0.73085500000000003</c:v>
                </c:pt>
                <c:pt idx="7025">
                  <c:v>0.73086799999999996</c:v>
                </c:pt>
                <c:pt idx="7026">
                  <c:v>0.730881</c:v>
                </c:pt>
                <c:pt idx="7027">
                  <c:v>0.73089400000000004</c:v>
                </c:pt>
                <c:pt idx="7028">
                  <c:v>0.73090699999999997</c:v>
                </c:pt>
                <c:pt idx="7029">
                  <c:v>0.73091899999999999</c:v>
                </c:pt>
                <c:pt idx="7030">
                  <c:v>0.73093200000000003</c:v>
                </c:pt>
                <c:pt idx="7031">
                  <c:v>0.73094499999999996</c:v>
                </c:pt>
                <c:pt idx="7032">
                  <c:v>0.730958</c:v>
                </c:pt>
                <c:pt idx="7033">
                  <c:v>0.73097100000000004</c:v>
                </c:pt>
                <c:pt idx="7034">
                  <c:v>0.73098399999999997</c:v>
                </c:pt>
                <c:pt idx="7035">
                  <c:v>0.73099700000000001</c:v>
                </c:pt>
                <c:pt idx="7036">
                  <c:v>0.73101000000000005</c:v>
                </c:pt>
                <c:pt idx="7037">
                  <c:v>0.73102199999999995</c:v>
                </c:pt>
                <c:pt idx="7038">
                  <c:v>0.73103499999999999</c:v>
                </c:pt>
                <c:pt idx="7039">
                  <c:v>0.73104800000000003</c:v>
                </c:pt>
                <c:pt idx="7040">
                  <c:v>0.73106099999999996</c:v>
                </c:pt>
                <c:pt idx="7041">
                  <c:v>0.731074</c:v>
                </c:pt>
                <c:pt idx="7042">
                  <c:v>0.73108700000000004</c:v>
                </c:pt>
                <c:pt idx="7043">
                  <c:v>0.73109999999999997</c:v>
                </c:pt>
                <c:pt idx="7044">
                  <c:v>0.73111199999999998</c:v>
                </c:pt>
                <c:pt idx="7045">
                  <c:v>0.73112500000000002</c:v>
                </c:pt>
                <c:pt idx="7046">
                  <c:v>0.73113799999999995</c:v>
                </c:pt>
                <c:pt idx="7047">
                  <c:v>0.731151</c:v>
                </c:pt>
                <c:pt idx="7048">
                  <c:v>0.73116400000000004</c:v>
                </c:pt>
                <c:pt idx="7049">
                  <c:v>0.73117699999999997</c:v>
                </c:pt>
                <c:pt idx="7050">
                  <c:v>0.73118899999999998</c:v>
                </c:pt>
                <c:pt idx="7051">
                  <c:v>0.73120200000000002</c:v>
                </c:pt>
                <c:pt idx="7052">
                  <c:v>0.73121499999999995</c:v>
                </c:pt>
                <c:pt idx="7053">
                  <c:v>0.73122799999999999</c:v>
                </c:pt>
                <c:pt idx="7054">
                  <c:v>0.73124100000000003</c:v>
                </c:pt>
                <c:pt idx="7055">
                  <c:v>0.73125399999999996</c:v>
                </c:pt>
                <c:pt idx="7056">
                  <c:v>0.73126599999999997</c:v>
                </c:pt>
                <c:pt idx="7057">
                  <c:v>0.73127900000000001</c:v>
                </c:pt>
                <c:pt idx="7058">
                  <c:v>0.73129200000000005</c:v>
                </c:pt>
                <c:pt idx="7059">
                  <c:v>0.73130499999999998</c:v>
                </c:pt>
                <c:pt idx="7060">
                  <c:v>0.73131800000000002</c:v>
                </c:pt>
                <c:pt idx="7061">
                  <c:v>0.73133000000000004</c:v>
                </c:pt>
                <c:pt idx="7062">
                  <c:v>0.73134299999999997</c:v>
                </c:pt>
                <c:pt idx="7063">
                  <c:v>0.73135600000000001</c:v>
                </c:pt>
                <c:pt idx="7064">
                  <c:v>0.73136900000000005</c:v>
                </c:pt>
                <c:pt idx="7065">
                  <c:v>0.73138199999999998</c:v>
                </c:pt>
                <c:pt idx="7066">
                  <c:v>0.73139399999999999</c:v>
                </c:pt>
                <c:pt idx="7067">
                  <c:v>0.73140700000000003</c:v>
                </c:pt>
                <c:pt idx="7068">
                  <c:v>0.73141999999999996</c:v>
                </c:pt>
                <c:pt idx="7069">
                  <c:v>0.731433</c:v>
                </c:pt>
                <c:pt idx="7070">
                  <c:v>0.73144600000000004</c:v>
                </c:pt>
                <c:pt idx="7071">
                  <c:v>0.73145800000000005</c:v>
                </c:pt>
                <c:pt idx="7072">
                  <c:v>0.73147099999999998</c:v>
                </c:pt>
                <c:pt idx="7073">
                  <c:v>0.73148400000000002</c:v>
                </c:pt>
                <c:pt idx="7074">
                  <c:v>0.73149699999999995</c:v>
                </c:pt>
                <c:pt idx="7075">
                  <c:v>0.73150899999999996</c:v>
                </c:pt>
                <c:pt idx="7076">
                  <c:v>0.73152200000000001</c:v>
                </c:pt>
                <c:pt idx="7077">
                  <c:v>0.73153500000000005</c:v>
                </c:pt>
                <c:pt idx="7078">
                  <c:v>0.73154799999999998</c:v>
                </c:pt>
                <c:pt idx="7079">
                  <c:v>0.73156100000000002</c:v>
                </c:pt>
                <c:pt idx="7080">
                  <c:v>0.73157300000000003</c:v>
                </c:pt>
                <c:pt idx="7081">
                  <c:v>0.73158599999999996</c:v>
                </c:pt>
                <c:pt idx="7082">
                  <c:v>0.731599</c:v>
                </c:pt>
                <c:pt idx="7083">
                  <c:v>0.73161200000000004</c:v>
                </c:pt>
                <c:pt idx="7084">
                  <c:v>0.73162400000000005</c:v>
                </c:pt>
                <c:pt idx="7085">
                  <c:v>0.73163699999999998</c:v>
                </c:pt>
                <c:pt idx="7086">
                  <c:v>0.73165000000000002</c:v>
                </c:pt>
                <c:pt idx="7087">
                  <c:v>0.73166299999999995</c:v>
                </c:pt>
                <c:pt idx="7088">
                  <c:v>0.73167499999999996</c:v>
                </c:pt>
                <c:pt idx="7089">
                  <c:v>0.73168800000000001</c:v>
                </c:pt>
                <c:pt idx="7090">
                  <c:v>0.73170100000000005</c:v>
                </c:pt>
                <c:pt idx="7091">
                  <c:v>0.73171399999999998</c:v>
                </c:pt>
                <c:pt idx="7092">
                  <c:v>0.73172599999999999</c:v>
                </c:pt>
                <c:pt idx="7093">
                  <c:v>0.73173900000000003</c:v>
                </c:pt>
                <c:pt idx="7094">
                  <c:v>0.73175199999999996</c:v>
                </c:pt>
                <c:pt idx="7095">
                  <c:v>0.731765</c:v>
                </c:pt>
                <c:pt idx="7096">
                  <c:v>0.73177700000000001</c:v>
                </c:pt>
                <c:pt idx="7097">
                  <c:v>0.73179000000000005</c:v>
                </c:pt>
                <c:pt idx="7098">
                  <c:v>0.73180299999999998</c:v>
                </c:pt>
                <c:pt idx="7099">
                  <c:v>0.73181499999999999</c:v>
                </c:pt>
                <c:pt idx="7100">
                  <c:v>0.73182800000000003</c:v>
                </c:pt>
                <c:pt idx="7101">
                  <c:v>0.73184099999999996</c:v>
                </c:pt>
                <c:pt idx="7102">
                  <c:v>0.731854</c:v>
                </c:pt>
                <c:pt idx="7103">
                  <c:v>0.73186600000000002</c:v>
                </c:pt>
                <c:pt idx="7104">
                  <c:v>0.73187899999999995</c:v>
                </c:pt>
                <c:pt idx="7105">
                  <c:v>0.73189199999999999</c:v>
                </c:pt>
                <c:pt idx="7106">
                  <c:v>0.731904</c:v>
                </c:pt>
                <c:pt idx="7107">
                  <c:v>0.73191700000000004</c:v>
                </c:pt>
                <c:pt idx="7108">
                  <c:v>0.73192999999999997</c:v>
                </c:pt>
                <c:pt idx="7109">
                  <c:v>0.73194300000000001</c:v>
                </c:pt>
                <c:pt idx="7110">
                  <c:v>0.73195500000000002</c:v>
                </c:pt>
                <c:pt idx="7111">
                  <c:v>0.73196799999999995</c:v>
                </c:pt>
                <c:pt idx="7112">
                  <c:v>0.73198099999999999</c:v>
                </c:pt>
                <c:pt idx="7113">
                  <c:v>0.731993</c:v>
                </c:pt>
                <c:pt idx="7114">
                  <c:v>0.73200600000000005</c:v>
                </c:pt>
                <c:pt idx="7115">
                  <c:v>0.73201899999999998</c:v>
                </c:pt>
                <c:pt idx="7116">
                  <c:v>0.73203200000000002</c:v>
                </c:pt>
                <c:pt idx="7117">
                  <c:v>0.73204400000000003</c:v>
                </c:pt>
                <c:pt idx="7118">
                  <c:v>0.73205699999999996</c:v>
                </c:pt>
                <c:pt idx="7119">
                  <c:v>0.73207</c:v>
                </c:pt>
                <c:pt idx="7120">
                  <c:v>0.73208200000000001</c:v>
                </c:pt>
                <c:pt idx="7121">
                  <c:v>0.73209500000000005</c:v>
                </c:pt>
                <c:pt idx="7122">
                  <c:v>0.73210799999999998</c:v>
                </c:pt>
                <c:pt idx="7123">
                  <c:v>0.73211999999999999</c:v>
                </c:pt>
                <c:pt idx="7124">
                  <c:v>0.73213300000000003</c:v>
                </c:pt>
                <c:pt idx="7125">
                  <c:v>0.73214599999999996</c:v>
                </c:pt>
                <c:pt idx="7126">
                  <c:v>0.73215799999999998</c:v>
                </c:pt>
                <c:pt idx="7127">
                  <c:v>0.73217100000000002</c:v>
                </c:pt>
                <c:pt idx="7128">
                  <c:v>0.73218399999999995</c:v>
                </c:pt>
                <c:pt idx="7129">
                  <c:v>0.73219699999999999</c:v>
                </c:pt>
                <c:pt idx="7130">
                  <c:v>0.732209</c:v>
                </c:pt>
                <c:pt idx="7131">
                  <c:v>0.73222200000000004</c:v>
                </c:pt>
                <c:pt idx="7132">
                  <c:v>0.73223499999999997</c:v>
                </c:pt>
                <c:pt idx="7133">
                  <c:v>0.73224699999999998</c:v>
                </c:pt>
                <c:pt idx="7134">
                  <c:v>0.73226000000000002</c:v>
                </c:pt>
                <c:pt idx="7135">
                  <c:v>0.73227299999999995</c:v>
                </c:pt>
                <c:pt idx="7136">
                  <c:v>0.73228499999999996</c:v>
                </c:pt>
                <c:pt idx="7137">
                  <c:v>0.732298</c:v>
                </c:pt>
                <c:pt idx="7138">
                  <c:v>0.73231100000000005</c:v>
                </c:pt>
                <c:pt idx="7139">
                  <c:v>0.73232299999999995</c:v>
                </c:pt>
                <c:pt idx="7140">
                  <c:v>0.73233599999999999</c:v>
                </c:pt>
                <c:pt idx="7141">
                  <c:v>0.73234900000000003</c:v>
                </c:pt>
                <c:pt idx="7142">
                  <c:v>0.73236100000000004</c:v>
                </c:pt>
                <c:pt idx="7143">
                  <c:v>0.73237399999999997</c:v>
                </c:pt>
                <c:pt idx="7144">
                  <c:v>0.73238700000000001</c:v>
                </c:pt>
                <c:pt idx="7145">
                  <c:v>0.73239900000000002</c:v>
                </c:pt>
                <c:pt idx="7146">
                  <c:v>0.73241199999999995</c:v>
                </c:pt>
                <c:pt idx="7147">
                  <c:v>0.73242499999999999</c:v>
                </c:pt>
                <c:pt idx="7148">
                  <c:v>0.732437</c:v>
                </c:pt>
                <c:pt idx="7149">
                  <c:v>0.73245000000000005</c:v>
                </c:pt>
                <c:pt idx="7150">
                  <c:v>0.73246299999999998</c:v>
                </c:pt>
                <c:pt idx="7151">
                  <c:v>0.73247499999999999</c:v>
                </c:pt>
                <c:pt idx="7152">
                  <c:v>0.73248800000000003</c:v>
                </c:pt>
                <c:pt idx="7153">
                  <c:v>0.73250099999999996</c:v>
                </c:pt>
                <c:pt idx="7154">
                  <c:v>0.73251299999999997</c:v>
                </c:pt>
                <c:pt idx="7155">
                  <c:v>0.73252600000000001</c:v>
                </c:pt>
                <c:pt idx="7156">
                  <c:v>0.73253800000000002</c:v>
                </c:pt>
                <c:pt idx="7157">
                  <c:v>0.73255099999999995</c:v>
                </c:pt>
                <c:pt idx="7158">
                  <c:v>0.73256399999999999</c:v>
                </c:pt>
                <c:pt idx="7159">
                  <c:v>0.732576</c:v>
                </c:pt>
                <c:pt idx="7160">
                  <c:v>0.73258900000000005</c:v>
                </c:pt>
                <c:pt idx="7161">
                  <c:v>0.73260199999999998</c:v>
                </c:pt>
                <c:pt idx="7162">
                  <c:v>0.73261399999999999</c:v>
                </c:pt>
                <c:pt idx="7163">
                  <c:v>0.73262700000000003</c:v>
                </c:pt>
                <c:pt idx="7164">
                  <c:v>0.73263999999999996</c:v>
                </c:pt>
                <c:pt idx="7165">
                  <c:v>0.73265199999999997</c:v>
                </c:pt>
                <c:pt idx="7166">
                  <c:v>0.73266500000000001</c:v>
                </c:pt>
                <c:pt idx="7167">
                  <c:v>0.73267800000000005</c:v>
                </c:pt>
                <c:pt idx="7168">
                  <c:v>0.73268999999999995</c:v>
                </c:pt>
                <c:pt idx="7169">
                  <c:v>0.73270299999999999</c:v>
                </c:pt>
                <c:pt idx="7170">
                  <c:v>0.73271500000000001</c:v>
                </c:pt>
                <c:pt idx="7171">
                  <c:v>0.73272800000000005</c:v>
                </c:pt>
                <c:pt idx="7172">
                  <c:v>0.73274099999999998</c:v>
                </c:pt>
                <c:pt idx="7173">
                  <c:v>0.73275299999999999</c:v>
                </c:pt>
                <c:pt idx="7174">
                  <c:v>0.73276600000000003</c:v>
                </c:pt>
                <c:pt idx="7175">
                  <c:v>0.73277899999999996</c:v>
                </c:pt>
                <c:pt idx="7176">
                  <c:v>0.73279099999999997</c:v>
                </c:pt>
                <c:pt idx="7177">
                  <c:v>0.73280400000000001</c:v>
                </c:pt>
                <c:pt idx="7178">
                  <c:v>0.73281700000000005</c:v>
                </c:pt>
                <c:pt idx="7179">
                  <c:v>0.73282899999999995</c:v>
                </c:pt>
                <c:pt idx="7180">
                  <c:v>0.73284199999999999</c:v>
                </c:pt>
                <c:pt idx="7181">
                  <c:v>0.73285400000000001</c:v>
                </c:pt>
                <c:pt idx="7182">
                  <c:v>0.73286700000000005</c:v>
                </c:pt>
                <c:pt idx="7183">
                  <c:v>0.73287999999999998</c:v>
                </c:pt>
                <c:pt idx="7184">
                  <c:v>0.73289199999999999</c:v>
                </c:pt>
                <c:pt idx="7185">
                  <c:v>0.73290500000000003</c:v>
                </c:pt>
                <c:pt idx="7186">
                  <c:v>0.73291799999999996</c:v>
                </c:pt>
                <c:pt idx="7187">
                  <c:v>0.73292999999999997</c:v>
                </c:pt>
                <c:pt idx="7188">
                  <c:v>0.73294300000000001</c:v>
                </c:pt>
                <c:pt idx="7189">
                  <c:v>0.73295500000000002</c:v>
                </c:pt>
                <c:pt idx="7190">
                  <c:v>0.73296799999999995</c:v>
                </c:pt>
                <c:pt idx="7191">
                  <c:v>0.73298099999999999</c:v>
                </c:pt>
                <c:pt idx="7192">
                  <c:v>0.73299300000000001</c:v>
                </c:pt>
                <c:pt idx="7193">
                  <c:v>0.73300600000000005</c:v>
                </c:pt>
                <c:pt idx="7194">
                  <c:v>0.73301899999999998</c:v>
                </c:pt>
                <c:pt idx="7195">
                  <c:v>0.73303099999999999</c:v>
                </c:pt>
                <c:pt idx="7196">
                  <c:v>0.73304400000000003</c:v>
                </c:pt>
                <c:pt idx="7197">
                  <c:v>0.73305600000000004</c:v>
                </c:pt>
                <c:pt idx="7198">
                  <c:v>0.73306899999999997</c:v>
                </c:pt>
                <c:pt idx="7199">
                  <c:v>0.73308200000000001</c:v>
                </c:pt>
                <c:pt idx="7200">
                  <c:v>0.73309400000000002</c:v>
                </c:pt>
                <c:pt idx="7201">
                  <c:v>0.73310699999999995</c:v>
                </c:pt>
                <c:pt idx="7202">
                  <c:v>0.73288699999999996</c:v>
                </c:pt>
                <c:pt idx="7203">
                  <c:v>0.73266799999999999</c:v>
                </c:pt>
                <c:pt idx="7204">
                  <c:v>0.73244900000000002</c:v>
                </c:pt>
                <c:pt idx="7205">
                  <c:v>0.73222900000000002</c:v>
                </c:pt>
                <c:pt idx="7206">
                  <c:v>0.73201000000000005</c:v>
                </c:pt>
                <c:pt idx="7207">
                  <c:v>0.73179099999999997</c:v>
                </c:pt>
                <c:pt idx="7208">
                  <c:v>0.731572</c:v>
                </c:pt>
                <c:pt idx="7209">
                  <c:v>0.73135300000000003</c:v>
                </c:pt>
                <c:pt idx="7210">
                  <c:v>0.73113399999999995</c:v>
                </c:pt>
                <c:pt idx="7211">
                  <c:v>0.73091499999999998</c:v>
                </c:pt>
                <c:pt idx="7212">
                  <c:v>0.73069700000000004</c:v>
                </c:pt>
                <c:pt idx="7213">
                  <c:v>0.73047799999999996</c:v>
                </c:pt>
                <c:pt idx="7214">
                  <c:v>0.73025899999999999</c:v>
                </c:pt>
                <c:pt idx="7215">
                  <c:v>0.73004100000000005</c:v>
                </c:pt>
                <c:pt idx="7216">
                  <c:v>0.72982199999999997</c:v>
                </c:pt>
                <c:pt idx="7217">
                  <c:v>0.72960400000000003</c:v>
                </c:pt>
                <c:pt idx="7218">
                  <c:v>0.72938499999999995</c:v>
                </c:pt>
                <c:pt idx="7219">
                  <c:v>0.72916700000000001</c:v>
                </c:pt>
                <c:pt idx="7220">
                  <c:v>0.72894899999999996</c:v>
                </c:pt>
                <c:pt idx="7221">
                  <c:v>0.72872999999999999</c:v>
                </c:pt>
                <c:pt idx="7222">
                  <c:v>0.72851200000000005</c:v>
                </c:pt>
                <c:pt idx="7223">
                  <c:v>0.728294</c:v>
                </c:pt>
                <c:pt idx="7224">
                  <c:v>0.72807599999999995</c:v>
                </c:pt>
                <c:pt idx="7225">
                  <c:v>0.727858</c:v>
                </c:pt>
                <c:pt idx="7226">
                  <c:v>0.72763999999999995</c:v>
                </c:pt>
                <c:pt idx="7227">
                  <c:v>0.72742300000000004</c:v>
                </c:pt>
                <c:pt idx="7228">
                  <c:v>0.72720499999999999</c:v>
                </c:pt>
                <c:pt idx="7229">
                  <c:v>0.72698700000000005</c:v>
                </c:pt>
                <c:pt idx="7230">
                  <c:v>0.72677000000000003</c:v>
                </c:pt>
                <c:pt idx="7231">
                  <c:v>0.72655199999999998</c:v>
                </c:pt>
                <c:pt idx="7232">
                  <c:v>0.72633499999999995</c:v>
                </c:pt>
                <c:pt idx="7233">
                  <c:v>0.72611700000000001</c:v>
                </c:pt>
                <c:pt idx="7234">
                  <c:v>0.72589999999999999</c:v>
                </c:pt>
                <c:pt idx="7235">
                  <c:v>0.72568299999999997</c:v>
                </c:pt>
                <c:pt idx="7236">
                  <c:v>0.72546500000000003</c:v>
                </c:pt>
                <c:pt idx="7237">
                  <c:v>0.725248</c:v>
                </c:pt>
                <c:pt idx="7238">
                  <c:v>0.72503099999999998</c:v>
                </c:pt>
                <c:pt idx="7239">
                  <c:v>0.72481399999999996</c:v>
                </c:pt>
                <c:pt idx="7240">
                  <c:v>0.72459700000000005</c:v>
                </c:pt>
                <c:pt idx="7241">
                  <c:v>0.72438000000000002</c:v>
                </c:pt>
                <c:pt idx="7242">
                  <c:v>0.724163</c:v>
                </c:pt>
                <c:pt idx="7243">
                  <c:v>0.72394700000000001</c:v>
                </c:pt>
                <c:pt idx="7244">
                  <c:v>0.72372999999999998</c:v>
                </c:pt>
                <c:pt idx="7245">
                  <c:v>0.72351299999999996</c:v>
                </c:pt>
                <c:pt idx="7246">
                  <c:v>0.72329699999999997</c:v>
                </c:pt>
                <c:pt idx="7247">
                  <c:v>0.72307999999999995</c:v>
                </c:pt>
                <c:pt idx="7248">
                  <c:v>0.72286399999999995</c:v>
                </c:pt>
                <c:pt idx="7249">
                  <c:v>0.72264799999999996</c:v>
                </c:pt>
                <c:pt idx="7250">
                  <c:v>0.72243100000000005</c:v>
                </c:pt>
                <c:pt idx="7251">
                  <c:v>0.72221500000000005</c:v>
                </c:pt>
                <c:pt idx="7252">
                  <c:v>0.72199899999999995</c:v>
                </c:pt>
                <c:pt idx="7253">
                  <c:v>0.72178299999999995</c:v>
                </c:pt>
                <c:pt idx="7254">
                  <c:v>0.72156699999999996</c:v>
                </c:pt>
                <c:pt idx="7255">
                  <c:v>0.72135099999999996</c:v>
                </c:pt>
                <c:pt idx="7256">
                  <c:v>0.72113499999999997</c:v>
                </c:pt>
                <c:pt idx="7257">
                  <c:v>0.72091899999999998</c:v>
                </c:pt>
                <c:pt idx="7258">
                  <c:v>0.72070299999999998</c:v>
                </c:pt>
                <c:pt idx="7259">
                  <c:v>0.72048800000000002</c:v>
                </c:pt>
                <c:pt idx="7260">
                  <c:v>0.72027200000000002</c:v>
                </c:pt>
                <c:pt idx="7261">
                  <c:v>0.72005600000000003</c:v>
                </c:pt>
                <c:pt idx="7262">
                  <c:v>0.71984099999999995</c:v>
                </c:pt>
                <c:pt idx="7263">
                  <c:v>0.71962499999999996</c:v>
                </c:pt>
                <c:pt idx="7264">
                  <c:v>0.71940999999999999</c:v>
                </c:pt>
                <c:pt idx="7265">
                  <c:v>0.71919500000000003</c:v>
                </c:pt>
                <c:pt idx="7266">
                  <c:v>0.71897900000000003</c:v>
                </c:pt>
                <c:pt idx="7267">
                  <c:v>0.71876399999999996</c:v>
                </c:pt>
                <c:pt idx="7268">
                  <c:v>0.71854899999999999</c:v>
                </c:pt>
                <c:pt idx="7269">
                  <c:v>0.71833400000000003</c:v>
                </c:pt>
                <c:pt idx="7270">
                  <c:v>0.71811899999999995</c:v>
                </c:pt>
                <c:pt idx="7271">
                  <c:v>0.71790399999999999</c:v>
                </c:pt>
                <c:pt idx="7272">
                  <c:v>0.71768900000000002</c:v>
                </c:pt>
                <c:pt idx="7273">
                  <c:v>0.71747499999999997</c:v>
                </c:pt>
                <c:pt idx="7274">
                  <c:v>0.71726000000000001</c:v>
                </c:pt>
                <c:pt idx="7275">
                  <c:v>0.71704500000000004</c:v>
                </c:pt>
                <c:pt idx="7276">
                  <c:v>0.716831</c:v>
                </c:pt>
                <c:pt idx="7277">
                  <c:v>0.71661600000000003</c:v>
                </c:pt>
                <c:pt idx="7278">
                  <c:v>0.71640199999999998</c:v>
                </c:pt>
                <c:pt idx="7279">
                  <c:v>0.71618700000000002</c:v>
                </c:pt>
                <c:pt idx="7280">
                  <c:v>0.71597299999999997</c:v>
                </c:pt>
                <c:pt idx="7281">
                  <c:v>0.71575900000000003</c:v>
                </c:pt>
                <c:pt idx="7282">
                  <c:v>0.71554499999999999</c:v>
                </c:pt>
                <c:pt idx="7283">
                  <c:v>0.71533000000000002</c:v>
                </c:pt>
                <c:pt idx="7284">
                  <c:v>0.71511599999999997</c:v>
                </c:pt>
                <c:pt idx="7285">
                  <c:v>0.71490200000000004</c:v>
                </c:pt>
                <c:pt idx="7286">
                  <c:v>0.71468799999999999</c:v>
                </c:pt>
                <c:pt idx="7287">
                  <c:v>0.71447499999999997</c:v>
                </c:pt>
                <c:pt idx="7288">
                  <c:v>0.71426100000000003</c:v>
                </c:pt>
                <c:pt idx="7289">
                  <c:v>0.71404699999999999</c:v>
                </c:pt>
                <c:pt idx="7290">
                  <c:v>0.71383300000000005</c:v>
                </c:pt>
                <c:pt idx="7291">
                  <c:v>0.71362000000000003</c:v>
                </c:pt>
                <c:pt idx="7292">
                  <c:v>0.71340599999999998</c:v>
                </c:pt>
                <c:pt idx="7293">
                  <c:v>0.71319299999999997</c:v>
                </c:pt>
                <c:pt idx="7294">
                  <c:v>0.71297900000000003</c:v>
                </c:pt>
                <c:pt idx="7295">
                  <c:v>0.71276600000000001</c:v>
                </c:pt>
                <c:pt idx="7296">
                  <c:v>0.71255299999999999</c:v>
                </c:pt>
                <c:pt idx="7297">
                  <c:v>0.71233999999999997</c:v>
                </c:pt>
                <c:pt idx="7298">
                  <c:v>0.71212600000000004</c:v>
                </c:pt>
                <c:pt idx="7299">
                  <c:v>0.71191300000000002</c:v>
                </c:pt>
                <c:pt idx="7300">
                  <c:v>0.7117</c:v>
                </c:pt>
                <c:pt idx="7301">
                  <c:v>0.71148699999999998</c:v>
                </c:pt>
                <c:pt idx="7302">
                  <c:v>0.71127499999999999</c:v>
                </c:pt>
                <c:pt idx="7303">
                  <c:v>0.71106199999999997</c:v>
                </c:pt>
                <c:pt idx="7304">
                  <c:v>0.71084899999999995</c:v>
                </c:pt>
                <c:pt idx="7305">
                  <c:v>0.71063600000000005</c:v>
                </c:pt>
                <c:pt idx="7306">
                  <c:v>0.71042400000000006</c:v>
                </c:pt>
                <c:pt idx="7307">
                  <c:v>0.71021100000000004</c:v>
                </c:pt>
                <c:pt idx="7308">
                  <c:v>0.70999900000000005</c:v>
                </c:pt>
                <c:pt idx="7309">
                  <c:v>0.70978600000000003</c:v>
                </c:pt>
                <c:pt idx="7310">
                  <c:v>0.70957400000000004</c:v>
                </c:pt>
                <c:pt idx="7311">
                  <c:v>0.70936200000000005</c:v>
                </c:pt>
                <c:pt idx="7312">
                  <c:v>0.70914900000000003</c:v>
                </c:pt>
                <c:pt idx="7313">
                  <c:v>0.70893700000000004</c:v>
                </c:pt>
                <c:pt idx="7314">
                  <c:v>0.70872500000000005</c:v>
                </c:pt>
                <c:pt idx="7315">
                  <c:v>0.70851299999999995</c:v>
                </c:pt>
                <c:pt idx="7316">
                  <c:v>0.70830099999999996</c:v>
                </c:pt>
                <c:pt idx="7317">
                  <c:v>0.70808899999999997</c:v>
                </c:pt>
                <c:pt idx="7318">
                  <c:v>0.70787800000000001</c:v>
                </c:pt>
                <c:pt idx="7319">
                  <c:v>0.70766600000000002</c:v>
                </c:pt>
                <c:pt idx="7320">
                  <c:v>0.70745400000000003</c:v>
                </c:pt>
                <c:pt idx="7321">
                  <c:v>0.70724299999999996</c:v>
                </c:pt>
                <c:pt idx="7322">
                  <c:v>0.70703099999999997</c:v>
                </c:pt>
                <c:pt idx="7323">
                  <c:v>0.70682</c:v>
                </c:pt>
                <c:pt idx="7324">
                  <c:v>0.70660800000000001</c:v>
                </c:pt>
                <c:pt idx="7325">
                  <c:v>0.70639700000000005</c:v>
                </c:pt>
                <c:pt idx="7326">
                  <c:v>0.70618499999999995</c:v>
                </c:pt>
                <c:pt idx="7327">
                  <c:v>0.70597399999999999</c:v>
                </c:pt>
                <c:pt idx="7328">
                  <c:v>0.70576300000000003</c:v>
                </c:pt>
                <c:pt idx="7329">
                  <c:v>0.70555199999999996</c:v>
                </c:pt>
                <c:pt idx="7330">
                  <c:v>0.705341</c:v>
                </c:pt>
                <c:pt idx="7331">
                  <c:v>0.70513000000000003</c:v>
                </c:pt>
                <c:pt idx="7332">
                  <c:v>0.70491899999999996</c:v>
                </c:pt>
                <c:pt idx="7333">
                  <c:v>0.704708</c:v>
                </c:pt>
                <c:pt idx="7334">
                  <c:v>0.70449799999999996</c:v>
                </c:pt>
                <c:pt idx="7335">
                  <c:v>0.704287</c:v>
                </c:pt>
                <c:pt idx="7336">
                  <c:v>0.70407600000000004</c:v>
                </c:pt>
                <c:pt idx="7337">
                  <c:v>0.70386599999999999</c:v>
                </c:pt>
                <c:pt idx="7338">
                  <c:v>0.70365500000000003</c:v>
                </c:pt>
                <c:pt idx="7339">
                  <c:v>0.70344499999999999</c:v>
                </c:pt>
                <c:pt idx="7340">
                  <c:v>0.70323400000000003</c:v>
                </c:pt>
                <c:pt idx="7341">
                  <c:v>0.70302399999999998</c:v>
                </c:pt>
                <c:pt idx="7342">
                  <c:v>0.70281400000000005</c:v>
                </c:pt>
                <c:pt idx="7343">
                  <c:v>0.70260400000000001</c:v>
                </c:pt>
                <c:pt idx="7344">
                  <c:v>0.70239399999999996</c:v>
                </c:pt>
                <c:pt idx="7345">
                  <c:v>0.70218400000000003</c:v>
                </c:pt>
                <c:pt idx="7346">
                  <c:v>0.70197399999999999</c:v>
                </c:pt>
                <c:pt idx="7347">
                  <c:v>0.70176400000000005</c:v>
                </c:pt>
                <c:pt idx="7348">
                  <c:v>0.70155400000000001</c:v>
                </c:pt>
                <c:pt idx="7349">
                  <c:v>0.70134399999999997</c:v>
                </c:pt>
                <c:pt idx="7350">
                  <c:v>0.70113400000000003</c:v>
                </c:pt>
                <c:pt idx="7351">
                  <c:v>0.70092500000000002</c:v>
                </c:pt>
                <c:pt idx="7352">
                  <c:v>0.70071499999999998</c:v>
                </c:pt>
                <c:pt idx="7353">
                  <c:v>0.70050599999999996</c:v>
                </c:pt>
                <c:pt idx="7354">
                  <c:v>0.70029600000000003</c:v>
                </c:pt>
                <c:pt idx="7355">
                  <c:v>0.70008700000000001</c:v>
                </c:pt>
                <c:pt idx="7356">
                  <c:v>0.699878</c:v>
                </c:pt>
                <c:pt idx="7357">
                  <c:v>0.69966899999999999</c:v>
                </c:pt>
                <c:pt idx="7358">
                  <c:v>0.69945900000000005</c:v>
                </c:pt>
                <c:pt idx="7359">
                  <c:v>0.69925000000000004</c:v>
                </c:pt>
                <c:pt idx="7360">
                  <c:v>0.69904100000000002</c:v>
                </c:pt>
                <c:pt idx="7361">
                  <c:v>0.69883200000000001</c:v>
                </c:pt>
                <c:pt idx="7362">
                  <c:v>0.69862299999999999</c:v>
                </c:pt>
                <c:pt idx="7363">
                  <c:v>0.69841500000000001</c:v>
                </c:pt>
                <c:pt idx="7364">
                  <c:v>0.69820599999999999</c:v>
                </c:pt>
                <c:pt idx="7365">
                  <c:v>0.69799699999999998</c:v>
                </c:pt>
                <c:pt idx="7366">
                  <c:v>0.69778899999999999</c:v>
                </c:pt>
                <c:pt idx="7367">
                  <c:v>0.69757999999999998</c:v>
                </c:pt>
                <c:pt idx="7368">
                  <c:v>0.69737099999999996</c:v>
                </c:pt>
                <c:pt idx="7369">
                  <c:v>0.69716299999999998</c:v>
                </c:pt>
                <c:pt idx="7370">
                  <c:v>0.69695499999999999</c:v>
                </c:pt>
                <c:pt idx="7371">
                  <c:v>0.69674599999999998</c:v>
                </c:pt>
                <c:pt idx="7372">
                  <c:v>0.69653799999999999</c:v>
                </c:pt>
                <c:pt idx="7373">
                  <c:v>0.69633</c:v>
                </c:pt>
                <c:pt idx="7374">
                  <c:v>0.69612200000000002</c:v>
                </c:pt>
                <c:pt idx="7375">
                  <c:v>0.69591400000000003</c:v>
                </c:pt>
                <c:pt idx="7376">
                  <c:v>0.69570600000000005</c:v>
                </c:pt>
                <c:pt idx="7377">
                  <c:v>0.69549799999999995</c:v>
                </c:pt>
                <c:pt idx="7378">
                  <c:v>0.69528999999999996</c:v>
                </c:pt>
                <c:pt idx="7379">
                  <c:v>0.69508300000000001</c:v>
                </c:pt>
                <c:pt idx="7380">
                  <c:v>0.69487500000000002</c:v>
                </c:pt>
                <c:pt idx="7381">
                  <c:v>0.69466700000000003</c:v>
                </c:pt>
                <c:pt idx="7382">
                  <c:v>0.69445999999999997</c:v>
                </c:pt>
                <c:pt idx="7383">
                  <c:v>0.69425199999999998</c:v>
                </c:pt>
                <c:pt idx="7384">
                  <c:v>0.69404500000000002</c:v>
                </c:pt>
                <c:pt idx="7385">
                  <c:v>0.69383799999999995</c:v>
                </c:pt>
                <c:pt idx="7386">
                  <c:v>0.69362999999999997</c:v>
                </c:pt>
                <c:pt idx="7387">
                  <c:v>0.69342300000000001</c:v>
                </c:pt>
                <c:pt idx="7388">
                  <c:v>0.69321600000000005</c:v>
                </c:pt>
                <c:pt idx="7389">
                  <c:v>0.69300899999999999</c:v>
                </c:pt>
                <c:pt idx="7390">
                  <c:v>0.69280200000000003</c:v>
                </c:pt>
                <c:pt idx="7391">
                  <c:v>0.69259499999999996</c:v>
                </c:pt>
                <c:pt idx="7392">
                  <c:v>0.692388</c:v>
                </c:pt>
                <c:pt idx="7393">
                  <c:v>0.69218100000000005</c:v>
                </c:pt>
                <c:pt idx="7394">
                  <c:v>0.69197500000000001</c:v>
                </c:pt>
                <c:pt idx="7395">
                  <c:v>0.69176800000000005</c:v>
                </c:pt>
                <c:pt idx="7396">
                  <c:v>0.69156099999999998</c:v>
                </c:pt>
                <c:pt idx="7397">
                  <c:v>0.69135500000000005</c:v>
                </c:pt>
                <c:pt idx="7398">
                  <c:v>0.69114799999999998</c:v>
                </c:pt>
                <c:pt idx="7399">
                  <c:v>0.69094199999999995</c:v>
                </c:pt>
                <c:pt idx="7400">
                  <c:v>0.69073600000000002</c:v>
                </c:pt>
                <c:pt idx="7401">
                  <c:v>0.69052999999999998</c:v>
                </c:pt>
                <c:pt idx="7402">
                  <c:v>0.69032300000000002</c:v>
                </c:pt>
                <c:pt idx="7403">
                  <c:v>0.69011699999999998</c:v>
                </c:pt>
                <c:pt idx="7404">
                  <c:v>0.68991100000000005</c:v>
                </c:pt>
                <c:pt idx="7405">
                  <c:v>0.68970500000000001</c:v>
                </c:pt>
                <c:pt idx="7406">
                  <c:v>0.68949899999999997</c:v>
                </c:pt>
                <c:pt idx="7407">
                  <c:v>0.68929399999999996</c:v>
                </c:pt>
                <c:pt idx="7408">
                  <c:v>0.68908800000000003</c:v>
                </c:pt>
                <c:pt idx="7409">
                  <c:v>0.68888199999999999</c:v>
                </c:pt>
                <c:pt idx="7410">
                  <c:v>0.68867599999999995</c:v>
                </c:pt>
                <c:pt idx="7411">
                  <c:v>0.68847100000000006</c:v>
                </c:pt>
                <c:pt idx="7412">
                  <c:v>0.68826500000000002</c:v>
                </c:pt>
                <c:pt idx="7413">
                  <c:v>0.68806</c:v>
                </c:pt>
                <c:pt idx="7414">
                  <c:v>0.68785499999999999</c:v>
                </c:pt>
                <c:pt idx="7415">
                  <c:v>0.68764899999999995</c:v>
                </c:pt>
                <c:pt idx="7416">
                  <c:v>0.68744400000000006</c:v>
                </c:pt>
                <c:pt idx="7417">
                  <c:v>0.68723900000000004</c:v>
                </c:pt>
                <c:pt idx="7418">
                  <c:v>0.68703400000000003</c:v>
                </c:pt>
                <c:pt idx="7419">
                  <c:v>0.68682900000000002</c:v>
                </c:pt>
                <c:pt idx="7420">
                  <c:v>0.68662400000000001</c:v>
                </c:pt>
                <c:pt idx="7421">
                  <c:v>0.686419</c:v>
                </c:pt>
                <c:pt idx="7422">
                  <c:v>0.68621500000000002</c:v>
                </c:pt>
                <c:pt idx="7423">
                  <c:v>0.68601000000000001</c:v>
                </c:pt>
                <c:pt idx="7424">
                  <c:v>0.685805</c:v>
                </c:pt>
                <c:pt idx="7425">
                  <c:v>0.68560100000000002</c:v>
                </c:pt>
                <c:pt idx="7426">
                  <c:v>0.68539600000000001</c:v>
                </c:pt>
                <c:pt idx="7427">
                  <c:v>0.68519200000000002</c:v>
                </c:pt>
                <c:pt idx="7428">
                  <c:v>0.68498700000000001</c:v>
                </c:pt>
                <c:pt idx="7429">
                  <c:v>0.68478300000000003</c:v>
                </c:pt>
                <c:pt idx="7430">
                  <c:v>0.68457900000000005</c:v>
                </c:pt>
                <c:pt idx="7431">
                  <c:v>0.68437499999999996</c:v>
                </c:pt>
                <c:pt idx="7432">
                  <c:v>0.68417099999999997</c:v>
                </c:pt>
                <c:pt idx="7433">
                  <c:v>0.68396699999999999</c:v>
                </c:pt>
                <c:pt idx="7434">
                  <c:v>0.68376300000000001</c:v>
                </c:pt>
                <c:pt idx="7435">
                  <c:v>0.68355900000000003</c:v>
                </c:pt>
                <c:pt idx="7436">
                  <c:v>0.68335500000000005</c:v>
                </c:pt>
                <c:pt idx="7437">
                  <c:v>0.68315199999999998</c:v>
                </c:pt>
                <c:pt idx="7438">
                  <c:v>0.682948</c:v>
                </c:pt>
                <c:pt idx="7439">
                  <c:v>0.68274400000000002</c:v>
                </c:pt>
                <c:pt idx="7440">
                  <c:v>0.68254099999999995</c:v>
                </c:pt>
                <c:pt idx="7441">
                  <c:v>0.68233699999999997</c:v>
                </c:pt>
                <c:pt idx="7442">
                  <c:v>0.68213400000000002</c:v>
                </c:pt>
                <c:pt idx="7443">
                  <c:v>0.68193099999999995</c:v>
                </c:pt>
                <c:pt idx="7444">
                  <c:v>0.681728</c:v>
                </c:pt>
                <c:pt idx="7445">
                  <c:v>0.68152500000000005</c:v>
                </c:pt>
                <c:pt idx="7446">
                  <c:v>0.68132199999999998</c:v>
                </c:pt>
                <c:pt idx="7447">
                  <c:v>0.68111900000000003</c:v>
                </c:pt>
                <c:pt idx="7448">
                  <c:v>0.68091599999999997</c:v>
                </c:pt>
                <c:pt idx="7449">
                  <c:v>0.68071300000000001</c:v>
                </c:pt>
                <c:pt idx="7450">
                  <c:v>0.68050999999999995</c:v>
                </c:pt>
                <c:pt idx="7451">
                  <c:v>0.680307</c:v>
                </c:pt>
                <c:pt idx="7452">
                  <c:v>0.68010499999999996</c:v>
                </c:pt>
                <c:pt idx="7453">
                  <c:v>0.67990200000000001</c:v>
                </c:pt>
                <c:pt idx="7454">
                  <c:v>0.67969999999999997</c:v>
                </c:pt>
                <c:pt idx="7455">
                  <c:v>0.67949700000000002</c:v>
                </c:pt>
                <c:pt idx="7456">
                  <c:v>0.67929499999999998</c:v>
                </c:pt>
                <c:pt idx="7457">
                  <c:v>0.67909299999999995</c:v>
                </c:pt>
                <c:pt idx="7458">
                  <c:v>0.67889100000000002</c:v>
                </c:pt>
                <c:pt idx="7459">
                  <c:v>0.67868899999999999</c:v>
                </c:pt>
                <c:pt idx="7460">
                  <c:v>0.67848699999999995</c:v>
                </c:pt>
                <c:pt idx="7461">
                  <c:v>0.67828500000000003</c:v>
                </c:pt>
                <c:pt idx="7462">
                  <c:v>0.67808299999999999</c:v>
                </c:pt>
                <c:pt idx="7463">
                  <c:v>0.67788099999999996</c:v>
                </c:pt>
                <c:pt idx="7464">
                  <c:v>0.67767900000000003</c:v>
                </c:pt>
                <c:pt idx="7465">
                  <c:v>0.67747800000000002</c:v>
                </c:pt>
                <c:pt idx="7466">
                  <c:v>0.67727599999999999</c:v>
                </c:pt>
                <c:pt idx="7467">
                  <c:v>0.67707499999999998</c:v>
                </c:pt>
                <c:pt idx="7468">
                  <c:v>0.67687299999999995</c:v>
                </c:pt>
                <c:pt idx="7469">
                  <c:v>0.67667200000000005</c:v>
                </c:pt>
                <c:pt idx="7470">
                  <c:v>0.67647100000000004</c:v>
                </c:pt>
                <c:pt idx="7471">
                  <c:v>0.67627000000000004</c:v>
                </c:pt>
                <c:pt idx="7472">
                  <c:v>0.67606900000000003</c:v>
                </c:pt>
                <c:pt idx="7473">
                  <c:v>0.67586800000000002</c:v>
                </c:pt>
                <c:pt idx="7474">
                  <c:v>0.67566700000000002</c:v>
                </c:pt>
                <c:pt idx="7475">
                  <c:v>0.67546600000000001</c:v>
                </c:pt>
                <c:pt idx="7476">
                  <c:v>0.675265</c:v>
                </c:pt>
                <c:pt idx="7477">
                  <c:v>0.675064</c:v>
                </c:pt>
                <c:pt idx="7478">
                  <c:v>0.67486400000000002</c:v>
                </c:pt>
                <c:pt idx="7479">
                  <c:v>0.67466300000000001</c:v>
                </c:pt>
                <c:pt idx="7480">
                  <c:v>0.67446300000000003</c:v>
                </c:pt>
                <c:pt idx="7481">
                  <c:v>0.67426200000000003</c:v>
                </c:pt>
                <c:pt idx="7482">
                  <c:v>0.67406200000000005</c:v>
                </c:pt>
                <c:pt idx="7483">
                  <c:v>0.67386199999999996</c:v>
                </c:pt>
                <c:pt idx="7484">
                  <c:v>0.67366199999999998</c:v>
                </c:pt>
                <c:pt idx="7485">
                  <c:v>0.67346200000000001</c:v>
                </c:pt>
                <c:pt idx="7486">
                  <c:v>0.67326200000000003</c:v>
                </c:pt>
                <c:pt idx="7487">
                  <c:v>0.67306200000000005</c:v>
                </c:pt>
                <c:pt idx="7488">
                  <c:v>0.67286199999999996</c:v>
                </c:pt>
                <c:pt idx="7489">
                  <c:v>0.67266199999999998</c:v>
                </c:pt>
                <c:pt idx="7490">
                  <c:v>0.67246300000000003</c:v>
                </c:pt>
                <c:pt idx="7491">
                  <c:v>0.67226300000000005</c:v>
                </c:pt>
                <c:pt idx="7492">
                  <c:v>0.67206399999999999</c:v>
                </c:pt>
                <c:pt idx="7493">
                  <c:v>0.67186400000000002</c:v>
                </c:pt>
                <c:pt idx="7494">
                  <c:v>0.67166499999999996</c:v>
                </c:pt>
                <c:pt idx="7495">
                  <c:v>0.67146600000000001</c:v>
                </c:pt>
                <c:pt idx="7496">
                  <c:v>0.67126600000000003</c:v>
                </c:pt>
                <c:pt idx="7497">
                  <c:v>0.67106699999999997</c:v>
                </c:pt>
                <c:pt idx="7498">
                  <c:v>0.67086800000000002</c:v>
                </c:pt>
                <c:pt idx="7499">
                  <c:v>0.67066899999999996</c:v>
                </c:pt>
                <c:pt idx="7500">
                  <c:v>0.67047100000000004</c:v>
                </c:pt>
                <c:pt idx="7501">
                  <c:v>0.67027199999999998</c:v>
                </c:pt>
                <c:pt idx="7502">
                  <c:v>0.67007300000000003</c:v>
                </c:pt>
                <c:pt idx="7503">
                  <c:v>0.669875</c:v>
                </c:pt>
                <c:pt idx="7504">
                  <c:v>0.66967600000000005</c:v>
                </c:pt>
                <c:pt idx="7505">
                  <c:v>0.66947800000000002</c:v>
                </c:pt>
                <c:pt idx="7506">
                  <c:v>0.66927999999999999</c:v>
                </c:pt>
                <c:pt idx="7507">
                  <c:v>0.66908100000000004</c:v>
                </c:pt>
                <c:pt idx="7508">
                  <c:v>0.66888300000000001</c:v>
                </c:pt>
                <c:pt idx="7509">
                  <c:v>0.66868499999999997</c:v>
                </c:pt>
                <c:pt idx="7510">
                  <c:v>0.66848700000000005</c:v>
                </c:pt>
                <c:pt idx="7511">
                  <c:v>0.66828900000000002</c:v>
                </c:pt>
                <c:pt idx="7512">
                  <c:v>0.66809200000000002</c:v>
                </c:pt>
                <c:pt idx="7513">
                  <c:v>0.66789399999999999</c:v>
                </c:pt>
                <c:pt idx="7514">
                  <c:v>0.66769599999999996</c:v>
                </c:pt>
                <c:pt idx="7515">
                  <c:v>0.66749899999999995</c:v>
                </c:pt>
                <c:pt idx="7516">
                  <c:v>0.66730100000000003</c:v>
                </c:pt>
                <c:pt idx="7517">
                  <c:v>0.66710400000000003</c:v>
                </c:pt>
                <c:pt idx="7518">
                  <c:v>0.66690700000000003</c:v>
                </c:pt>
                <c:pt idx="7519">
                  <c:v>0.66671000000000002</c:v>
                </c:pt>
                <c:pt idx="7520">
                  <c:v>0.66651300000000002</c:v>
                </c:pt>
                <c:pt idx="7521">
                  <c:v>0.66631600000000002</c:v>
                </c:pt>
                <c:pt idx="7522">
                  <c:v>0.66611900000000002</c:v>
                </c:pt>
                <c:pt idx="7523">
                  <c:v>0.66592200000000001</c:v>
                </c:pt>
                <c:pt idx="7524">
                  <c:v>0.66572500000000001</c:v>
                </c:pt>
                <c:pt idx="7525">
                  <c:v>0.66552900000000004</c:v>
                </c:pt>
                <c:pt idx="7526">
                  <c:v>0.66533200000000003</c:v>
                </c:pt>
                <c:pt idx="7527">
                  <c:v>0.66513599999999995</c:v>
                </c:pt>
                <c:pt idx="7528">
                  <c:v>0.66493899999999995</c:v>
                </c:pt>
                <c:pt idx="7529">
                  <c:v>0.66474299999999997</c:v>
                </c:pt>
                <c:pt idx="7530">
                  <c:v>0.664547</c:v>
                </c:pt>
                <c:pt idx="7531">
                  <c:v>0.66435100000000002</c:v>
                </c:pt>
                <c:pt idx="7532">
                  <c:v>0.66415500000000005</c:v>
                </c:pt>
                <c:pt idx="7533">
                  <c:v>0.66395899999999997</c:v>
                </c:pt>
                <c:pt idx="7534">
                  <c:v>0.66376400000000002</c:v>
                </c:pt>
                <c:pt idx="7535">
                  <c:v>0.66356800000000005</c:v>
                </c:pt>
                <c:pt idx="7536">
                  <c:v>0.66337199999999996</c:v>
                </c:pt>
                <c:pt idx="7537">
                  <c:v>0.66317700000000002</c:v>
                </c:pt>
                <c:pt idx="7538">
                  <c:v>0.66298199999999996</c:v>
                </c:pt>
                <c:pt idx="7539">
                  <c:v>0.66278599999999999</c:v>
                </c:pt>
                <c:pt idx="7540">
                  <c:v>0.66259100000000004</c:v>
                </c:pt>
                <c:pt idx="7541">
                  <c:v>0.66239599999999998</c:v>
                </c:pt>
                <c:pt idx="7542">
                  <c:v>0.66220100000000004</c:v>
                </c:pt>
                <c:pt idx="7543">
                  <c:v>0.66200700000000001</c:v>
                </c:pt>
                <c:pt idx="7544">
                  <c:v>0.66181199999999996</c:v>
                </c:pt>
                <c:pt idx="7545">
                  <c:v>0.66161700000000001</c:v>
                </c:pt>
                <c:pt idx="7546">
                  <c:v>0.66142299999999998</c:v>
                </c:pt>
                <c:pt idx="7547">
                  <c:v>0.66122800000000004</c:v>
                </c:pt>
                <c:pt idx="7548">
                  <c:v>0.66103400000000001</c:v>
                </c:pt>
                <c:pt idx="7549">
                  <c:v>0.66083999999999998</c:v>
                </c:pt>
                <c:pt idx="7550">
                  <c:v>0.66064599999999996</c:v>
                </c:pt>
                <c:pt idx="7551">
                  <c:v>0.66045200000000004</c:v>
                </c:pt>
                <c:pt idx="7552">
                  <c:v>0.66025800000000001</c:v>
                </c:pt>
                <c:pt idx="7553">
                  <c:v>0.66006399999999998</c:v>
                </c:pt>
                <c:pt idx="7554">
                  <c:v>0.65986999999999996</c:v>
                </c:pt>
                <c:pt idx="7555">
                  <c:v>0.65967699999999996</c:v>
                </c:pt>
                <c:pt idx="7556">
                  <c:v>0.65948300000000004</c:v>
                </c:pt>
                <c:pt idx="7557">
                  <c:v>0.65929000000000004</c:v>
                </c:pt>
                <c:pt idx="7558">
                  <c:v>0.65909700000000004</c:v>
                </c:pt>
                <c:pt idx="7559">
                  <c:v>0.65890400000000005</c:v>
                </c:pt>
                <c:pt idx="7560">
                  <c:v>0.65871100000000005</c:v>
                </c:pt>
                <c:pt idx="7561">
                  <c:v>0.65851800000000005</c:v>
                </c:pt>
                <c:pt idx="7562">
                  <c:v>0.65832500000000005</c:v>
                </c:pt>
                <c:pt idx="7563">
                  <c:v>0.65813299999999997</c:v>
                </c:pt>
                <c:pt idx="7564">
                  <c:v>0.65793999999999997</c:v>
                </c:pt>
                <c:pt idx="7565">
                  <c:v>0.657748</c:v>
                </c:pt>
                <c:pt idx="7566">
                  <c:v>0.657555</c:v>
                </c:pt>
                <c:pt idx="7567">
                  <c:v>0.65736300000000003</c:v>
                </c:pt>
                <c:pt idx="7568">
                  <c:v>0.65717099999999995</c:v>
                </c:pt>
                <c:pt idx="7569">
                  <c:v>0.65697899999999998</c:v>
                </c:pt>
                <c:pt idx="7570">
                  <c:v>0.65678700000000001</c:v>
                </c:pt>
                <c:pt idx="7571">
                  <c:v>0.65659599999999996</c:v>
                </c:pt>
                <c:pt idx="7572">
                  <c:v>0.65640399999999999</c:v>
                </c:pt>
                <c:pt idx="7573">
                  <c:v>0.65621300000000005</c:v>
                </c:pt>
                <c:pt idx="7574">
                  <c:v>0.65602099999999997</c:v>
                </c:pt>
                <c:pt idx="7575">
                  <c:v>0.65583000000000002</c:v>
                </c:pt>
                <c:pt idx="7576">
                  <c:v>0.65563899999999997</c:v>
                </c:pt>
                <c:pt idx="7577">
                  <c:v>0.65544800000000003</c:v>
                </c:pt>
                <c:pt idx="7578">
                  <c:v>0.65525699999999998</c:v>
                </c:pt>
                <c:pt idx="7579">
                  <c:v>0.65506699999999995</c:v>
                </c:pt>
                <c:pt idx="7580">
                  <c:v>0.65487600000000001</c:v>
                </c:pt>
                <c:pt idx="7581">
                  <c:v>0.65468599999999999</c:v>
                </c:pt>
                <c:pt idx="7582">
                  <c:v>0.65449500000000005</c:v>
                </c:pt>
                <c:pt idx="7583">
                  <c:v>0.65430500000000003</c:v>
                </c:pt>
                <c:pt idx="7584">
                  <c:v>0.654115</c:v>
                </c:pt>
                <c:pt idx="7585">
                  <c:v>0.65392499999999998</c:v>
                </c:pt>
                <c:pt idx="7586">
                  <c:v>0.65373599999999998</c:v>
                </c:pt>
                <c:pt idx="7587">
                  <c:v>0.65354599999999996</c:v>
                </c:pt>
                <c:pt idx="7588">
                  <c:v>0.65335699999999997</c:v>
                </c:pt>
                <c:pt idx="7589">
                  <c:v>0.65316700000000005</c:v>
                </c:pt>
                <c:pt idx="7590">
                  <c:v>0.65297799999999995</c:v>
                </c:pt>
                <c:pt idx="7591">
                  <c:v>0.65278899999999995</c:v>
                </c:pt>
                <c:pt idx="7592">
                  <c:v>0.65259999999999996</c:v>
                </c:pt>
                <c:pt idx="7593">
                  <c:v>0.65241099999999996</c:v>
                </c:pt>
                <c:pt idx="7594">
                  <c:v>0.652223</c:v>
                </c:pt>
                <c:pt idx="7595">
                  <c:v>0.652034</c:v>
                </c:pt>
                <c:pt idx="7596">
                  <c:v>0.65184600000000004</c:v>
                </c:pt>
                <c:pt idx="7597">
                  <c:v>0.65165799999999996</c:v>
                </c:pt>
                <c:pt idx="7598">
                  <c:v>0.65146999999999999</c:v>
                </c:pt>
                <c:pt idx="7599">
                  <c:v>0.65128200000000003</c:v>
                </c:pt>
                <c:pt idx="7600">
                  <c:v>0.65109399999999995</c:v>
                </c:pt>
                <c:pt idx="7601">
                  <c:v>0.65090700000000001</c:v>
                </c:pt>
                <c:pt idx="7602">
                  <c:v>0.65071900000000005</c:v>
                </c:pt>
                <c:pt idx="7603">
                  <c:v>0.650532</c:v>
                </c:pt>
                <c:pt idx="7604">
                  <c:v>0.65034499999999995</c:v>
                </c:pt>
                <c:pt idx="7605">
                  <c:v>0.65015800000000001</c:v>
                </c:pt>
                <c:pt idx="7606">
                  <c:v>0.64997099999999997</c:v>
                </c:pt>
                <c:pt idx="7607">
                  <c:v>0.64978400000000003</c:v>
                </c:pt>
                <c:pt idx="7608">
                  <c:v>0.64959800000000001</c:v>
                </c:pt>
                <c:pt idx="7609">
                  <c:v>0.64941199999999999</c:v>
                </c:pt>
                <c:pt idx="7610">
                  <c:v>0.64922599999999997</c:v>
                </c:pt>
                <c:pt idx="7611">
                  <c:v>0.64903999999999995</c:v>
                </c:pt>
                <c:pt idx="7612">
                  <c:v>0.64885400000000004</c:v>
                </c:pt>
                <c:pt idx="7613">
                  <c:v>0.64866800000000002</c:v>
                </c:pt>
                <c:pt idx="7614">
                  <c:v>0.64848300000000003</c:v>
                </c:pt>
                <c:pt idx="7615">
                  <c:v>0.64829800000000004</c:v>
                </c:pt>
                <c:pt idx="7616">
                  <c:v>0.64811200000000002</c:v>
                </c:pt>
                <c:pt idx="7617">
                  <c:v>0.64792799999999995</c:v>
                </c:pt>
                <c:pt idx="7618">
                  <c:v>0.64774299999999996</c:v>
                </c:pt>
                <c:pt idx="7619">
                  <c:v>0.64755799999999997</c:v>
                </c:pt>
                <c:pt idx="7620">
                  <c:v>0.647374</c:v>
                </c:pt>
                <c:pt idx="7621">
                  <c:v>0.64719000000000004</c:v>
                </c:pt>
                <c:pt idx="7622">
                  <c:v>0.64700599999999997</c:v>
                </c:pt>
                <c:pt idx="7623">
                  <c:v>0.64682200000000001</c:v>
                </c:pt>
                <c:pt idx="7624">
                  <c:v>0.64663800000000005</c:v>
                </c:pt>
                <c:pt idx="7625">
                  <c:v>0.646455</c:v>
                </c:pt>
                <c:pt idx="7626">
                  <c:v>0.64627100000000004</c:v>
                </c:pt>
                <c:pt idx="7627">
                  <c:v>0.646088</c:v>
                </c:pt>
                <c:pt idx="7628">
                  <c:v>0.64590599999999998</c:v>
                </c:pt>
                <c:pt idx="7629">
                  <c:v>0.64572300000000005</c:v>
                </c:pt>
                <c:pt idx="7630">
                  <c:v>0.64554</c:v>
                </c:pt>
                <c:pt idx="7631">
                  <c:v>0.64535799999999999</c:v>
                </c:pt>
                <c:pt idx="7632">
                  <c:v>0.64517599999999997</c:v>
                </c:pt>
                <c:pt idx="7633">
                  <c:v>0.64499399999999996</c:v>
                </c:pt>
                <c:pt idx="7634">
                  <c:v>0.64481200000000005</c:v>
                </c:pt>
                <c:pt idx="7635">
                  <c:v>0.64463099999999995</c:v>
                </c:pt>
                <c:pt idx="7636">
                  <c:v>0.64444999999999997</c:v>
                </c:pt>
                <c:pt idx="7637">
                  <c:v>0.64426899999999998</c:v>
                </c:pt>
                <c:pt idx="7638">
                  <c:v>0.64408799999999999</c:v>
                </c:pt>
                <c:pt idx="7639">
                  <c:v>0.64390700000000001</c:v>
                </c:pt>
                <c:pt idx="7640">
                  <c:v>0.64372700000000005</c:v>
                </c:pt>
                <c:pt idx="7641">
                  <c:v>0.64354699999999998</c:v>
                </c:pt>
                <c:pt idx="7642">
                  <c:v>0.64336700000000002</c:v>
                </c:pt>
                <c:pt idx="7643">
                  <c:v>0.64318699999999995</c:v>
                </c:pt>
                <c:pt idx="7644">
                  <c:v>0.64300800000000002</c:v>
                </c:pt>
                <c:pt idx="7645">
                  <c:v>0.64282799999999995</c:v>
                </c:pt>
                <c:pt idx="7646">
                  <c:v>0.64264900000000003</c:v>
                </c:pt>
                <c:pt idx="7647">
                  <c:v>0.64247100000000001</c:v>
                </c:pt>
                <c:pt idx="7648">
                  <c:v>0.64229199999999997</c:v>
                </c:pt>
                <c:pt idx="7649">
                  <c:v>0.64211399999999996</c:v>
                </c:pt>
                <c:pt idx="7650">
                  <c:v>0.64193599999999995</c:v>
                </c:pt>
                <c:pt idx="7651">
                  <c:v>0.64175800000000005</c:v>
                </c:pt>
                <c:pt idx="7652">
                  <c:v>0.64158000000000004</c:v>
                </c:pt>
                <c:pt idx="7653">
                  <c:v>0.64140299999999995</c:v>
                </c:pt>
                <c:pt idx="7654">
                  <c:v>0.64122599999999996</c:v>
                </c:pt>
                <c:pt idx="7655">
                  <c:v>0.64104899999999998</c:v>
                </c:pt>
                <c:pt idx="7656">
                  <c:v>0.640872</c:v>
                </c:pt>
                <c:pt idx="7657">
                  <c:v>0.64069600000000004</c:v>
                </c:pt>
                <c:pt idx="7658">
                  <c:v>0.64051999999999998</c:v>
                </c:pt>
                <c:pt idx="7659">
                  <c:v>0.64034400000000002</c:v>
                </c:pt>
                <c:pt idx="7660">
                  <c:v>0.64016799999999996</c:v>
                </c:pt>
                <c:pt idx="7661">
                  <c:v>0.63999300000000003</c:v>
                </c:pt>
                <c:pt idx="7662">
                  <c:v>0.639818</c:v>
                </c:pt>
                <c:pt idx="7663">
                  <c:v>0.63964299999999996</c:v>
                </c:pt>
                <c:pt idx="7664">
                  <c:v>0.63946899999999995</c:v>
                </c:pt>
                <c:pt idx="7665">
                  <c:v>0.63929499999999995</c:v>
                </c:pt>
                <c:pt idx="7666">
                  <c:v>0.63912100000000005</c:v>
                </c:pt>
                <c:pt idx="7667">
                  <c:v>0.63894700000000004</c:v>
                </c:pt>
                <c:pt idx="7668">
                  <c:v>0.63877399999999995</c:v>
                </c:pt>
                <c:pt idx="7669">
                  <c:v>0.63860099999999997</c:v>
                </c:pt>
                <c:pt idx="7670">
                  <c:v>0.638428</c:v>
                </c:pt>
                <c:pt idx="7671">
                  <c:v>0.63825500000000002</c:v>
                </c:pt>
                <c:pt idx="7672">
                  <c:v>0.63808299999999996</c:v>
                </c:pt>
                <c:pt idx="7673">
                  <c:v>0.63791100000000001</c:v>
                </c:pt>
                <c:pt idx="7674">
                  <c:v>0.63773999999999997</c:v>
                </c:pt>
                <c:pt idx="7675">
                  <c:v>0.63756800000000002</c:v>
                </c:pt>
                <c:pt idx="7676">
                  <c:v>0.63739699999999999</c:v>
                </c:pt>
                <c:pt idx="7677">
                  <c:v>0.63722699999999999</c:v>
                </c:pt>
                <c:pt idx="7678">
                  <c:v>0.63705599999999996</c:v>
                </c:pt>
                <c:pt idx="7679">
                  <c:v>0.63688599999999995</c:v>
                </c:pt>
                <c:pt idx="7680">
                  <c:v>0.63671699999999998</c:v>
                </c:pt>
                <c:pt idx="7681">
                  <c:v>0.63654699999999997</c:v>
                </c:pt>
                <c:pt idx="7682">
                  <c:v>0.636378</c:v>
                </c:pt>
                <c:pt idx="7683">
                  <c:v>0.63620900000000002</c:v>
                </c:pt>
                <c:pt idx="7684">
                  <c:v>0.63604099999999997</c:v>
                </c:pt>
                <c:pt idx="7685">
                  <c:v>0.63587300000000002</c:v>
                </c:pt>
                <c:pt idx="7686">
                  <c:v>0.63570499999999996</c:v>
                </c:pt>
                <c:pt idx="7687">
                  <c:v>0.63553800000000005</c:v>
                </c:pt>
                <c:pt idx="7688">
                  <c:v>0.63537100000000002</c:v>
                </c:pt>
                <c:pt idx="7689">
                  <c:v>0.63520399999999999</c:v>
                </c:pt>
                <c:pt idx="7690">
                  <c:v>0.63503799999999999</c:v>
                </c:pt>
                <c:pt idx="7691">
                  <c:v>0.63487199999999999</c:v>
                </c:pt>
                <c:pt idx="7692">
                  <c:v>0.63470599999999999</c:v>
                </c:pt>
                <c:pt idx="7693">
                  <c:v>0.63454100000000002</c:v>
                </c:pt>
                <c:pt idx="7694">
                  <c:v>0.63437600000000005</c:v>
                </c:pt>
                <c:pt idx="7695">
                  <c:v>0.63421099999999997</c:v>
                </c:pt>
                <c:pt idx="7696">
                  <c:v>0.63404700000000003</c:v>
                </c:pt>
                <c:pt idx="7697">
                  <c:v>0.63388299999999997</c:v>
                </c:pt>
                <c:pt idx="7698">
                  <c:v>0.63371999999999995</c:v>
                </c:pt>
                <c:pt idx="7699">
                  <c:v>0.63355700000000004</c:v>
                </c:pt>
                <c:pt idx="7700">
                  <c:v>0.63339400000000001</c:v>
                </c:pt>
                <c:pt idx="7701">
                  <c:v>0.63323200000000002</c:v>
                </c:pt>
                <c:pt idx="7702">
                  <c:v>0.63307000000000002</c:v>
                </c:pt>
                <c:pt idx="7703">
                  <c:v>0.63290800000000003</c:v>
                </c:pt>
                <c:pt idx="7704">
                  <c:v>0.63274699999999995</c:v>
                </c:pt>
                <c:pt idx="7705">
                  <c:v>0.63258700000000001</c:v>
                </c:pt>
                <c:pt idx="7706">
                  <c:v>0.63242600000000004</c:v>
                </c:pt>
                <c:pt idx="7707">
                  <c:v>0.63226700000000002</c:v>
                </c:pt>
                <c:pt idx="7708">
                  <c:v>0.63210699999999997</c:v>
                </c:pt>
                <c:pt idx="7709">
                  <c:v>0.63194799999999995</c:v>
                </c:pt>
                <c:pt idx="7710">
                  <c:v>0.63178900000000004</c:v>
                </c:pt>
                <c:pt idx="7711">
                  <c:v>0.63163100000000005</c:v>
                </c:pt>
                <c:pt idx="7712">
                  <c:v>0.63147299999999995</c:v>
                </c:pt>
                <c:pt idx="7713">
                  <c:v>0.63131599999999999</c:v>
                </c:pt>
                <c:pt idx="7714">
                  <c:v>0.63115900000000003</c:v>
                </c:pt>
                <c:pt idx="7715">
                  <c:v>0.63100199999999995</c:v>
                </c:pt>
                <c:pt idx="7716">
                  <c:v>0.63084600000000002</c:v>
                </c:pt>
                <c:pt idx="7717">
                  <c:v>0.630691</c:v>
                </c:pt>
                <c:pt idx="7718">
                  <c:v>0.63053599999999999</c:v>
                </c:pt>
                <c:pt idx="7719">
                  <c:v>0.63038099999999997</c:v>
                </c:pt>
                <c:pt idx="7720">
                  <c:v>0.63022699999999998</c:v>
                </c:pt>
                <c:pt idx="7721">
                  <c:v>0.63007299999999999</c:v>
                </c:pt>
                <c:pt idx="7722">
                  <c:v>0.62991900000000001</c:v>
                </c:pt>
                <c:pt idx="7723">
                  <c:v>0.62976699999999997</c:v>
                </c:pt>
                <c:pt idx="7724">
                  <c:v>0.62961400000000001</c:v>
                </c:pt>
                <c:pt idx="7725">
                  <c:v>0.62946199999999997</c:v>
                </c:pt>
                <c:pt idx="7726">
                  <c:v>0.62931099999999995</c:v>
                </c:pt>
                <c:pt idx="7727">
                  <c:v>0.62916000000000005</c:v>
                </c:pt>
                <c:pt idx="7728">
                  <c:v>0.62900900000000004</c:v>
                </c:pt>
                <c:pt idx="7729">
                  <c:v>0.62885899999999995</c:v>
                </c:pt>
                <c:pt idx="7730">
                  <c:v>0.62870899999999996</c:v>
                </c:pt>
                <c:pt idx="7731">
                  <c:v>0.62856000000000001</c:v>
                </c:pt>
                <c:pt idx="7732">
                  <c:v>0.62841199999999997</c:v>
                </c:pt>
                <c:pt idx="7733">
                  <c:v>0.62826400000000004</c:v>
                </c:pt>
                <c:pt idx="7734">
                  <c:v>0.62811600000000001</c:v>
                </c:pt>
                <c:pt idx="7735">
                  <c:v>0.627969</c:v>
                </c:pt>
                <c:pt idx="7736">
                  <c:v>0.62782300000000002</c:v>
                </c:pt>
                <c:pt idx="7737">
                  <c:v>0.62767600000000001</c:v>
                </c:pt>
                <c:pt idx="7738">
                  <c:v>0.62753099999999995</c:v>
                </c:pt>
                <c:pt idx="7739">
                  <c:v>0.627386</c:v>
                </c:pt>
                <c:pt idx="7740">
                  <c:v>0.62724100000000005</c:v>
                </c:pt>
                <c:pt idx="7741">
                  <c:v>0.62709700000000002</c:v>
                </c:pt>
                <c:pt idx="7742">
                  <c:v>0.62695400000000001</c:v>
                </c:pt>
                <c:pt idx="7743">
                  <c:v>0.62681100000000001</c:v>
                </c:pt>
                <c:pt idx="7744">
                  <c:v>0.62666900000000003</c:v>
                </c:pt>
                <c:pt idx="7745">
                  <c:v>0.62652699999999995</c:v>
                </c:pt>
                <c:pt idx="7746">
                  <c:v>0.62638499999999997</c:v>
                </c:pt>
                <c:pt idx="7747">
                  <c:v>0.62624500000000005</c:v>
                </c:pt>
                <c:pt idx="7748">
                  <c:v>0.62610399999999999</c:v>
                </c:pt>
                <c:pt idx="7749">
                  <c:v>0.62596499999999999</c:v>
                </c:pt>
                <c:pt idx="7750">
                  <c:v>0.62582599999999999</c:v>
                </c:pt>
                <c:pt idx="7751">
                  <c:v>0.62568699999999999</c:v>
                </c:pt>
                <c:pt idx="7752">
                  <c:v>0.62554900000000002</c:v>
                </c:pt>
                <c:pt idx="7753">
                  <c:v>0.62541199999999997</c:v>
                </c:pt>
                <c:pt idx="7754">
                  <c:v>0.62527500000000003</c:v>
                </c:pt>
                <c:pt idx="7755">
                  <c:v>0.62513799999999997</c:v>
                </c:pt>
                <c:pt idx="7756">
                  <c:v>0.62500299999999998</c:v>
                </c:pt>
                <c:pt idx="7757">
                  <c:v>0.62486699999999995</c:v>
                </c:pt>
                <c:pt idx="7758">
                  <c:v>0.62473299999999998</c:v>
                </c:pt>
                <c:pt idx="7759">
                  <c:v>0.62459900000000002</c:v>
                </c:pt>
                <c:pt idx="7760">
                  <c:v>0.62446500000000005</c:v>
                </c:pt>
                <c:pt idx="7761">
                  <c:v>0.624332</c:v>
                </c:pt>
                <c:pt idx="7762">
                  <c:v>0.62419999999999998</c:v>
                </c:pt>
                <c:pt idx="7763">
                  <c:v>0.62406799999999996</c:v>
                </c:pt>
                <c:pt idx="7764">
                  <c:v>0.62393699999999996</c:v>
                </c:pt>
                <c:pt idx="7765">
                  <c:v>0.623807</c:v>
                </c:pt>
                <c:pt idx="7766">
                  <c:v>0.62367700000000004</c:v>
                </c:pt>
                <c:pt idx="7767">
                  <c:v>0.62354699999999996</c:v>
                </c:pt>
                <c:pt idx="7768">
                  <c:v>0.62341899999999995</c:v>
                </c:pt>
                <c:pt idx="7769">
                  <c:v>0.62329100000000004</c:v>
                </c:pt>
                <c:pt idx="7770">
                  <c:v>0.62316300000000002</c:v>
                </c:pt>
                <c:pt idx="7771">
                  <c:v>0.62303600000000003</c:v>
                </c:pt>
                <c:pt idx="7772">
                  <c:v>0.62290999999999996</c:v>
                </c:pt>
                <c:pt idx="7773">
                  <c:v>0.622784</c:v>
                </c:pt>
                <c:pt idx="7774">
                  <c:v>0.62265899999999996</c:v>
                </c:pt>
                <c:pt idx="7775">
                  <c:v>0.62253400000000003</c:v>
                </c:pt>
                <c:pt idx="7776">
                  <c:v>0.62241000000000002</c:v>
                </c:pt>
                <c:pt idx="7777">
                  <c:v>0.62228700000000003</c:v>
                </c:pt>
                <c:pt idx="7778">
                  <c:v>0.62216400000000005</c:v>
                </c:pt>
                <c:pt idx="7779">
                  <c:v>0.62204199999999998</c:v>
                </c:pt>
                <c:pt idx="7780">
                  <c:v>0.62192099999999995</c:v>
                </c:pt>
                <c:pt idx="7781">
                  <c:v>0.62180000000000002</c:v>
                </c:pt>
                <c:pt idx="7782">
                  <c:v>0.62168000000000001</c:v>
                </c:pt>
                <c:pt idx="7783">
                  <c:v>0.62156</c:v>
                </c:pt>
                <c:pt idx="7784">
                  <c:v>0.62144100000000002</c:v>
                </c:pt>
                <c:pt idx="7785">
                  <c:v>0.62132299999999996</c:v>
                </c:pt>
                <c:pt idx="7786">
                  <c:v>0.62120500000000001</c:v>
                </c:pt>
                <c:pt idx="7787">
                  <c:v>0.62108799999999997</c:v>
                </c:pt>
                <c:pt idx="7788">
                  <c:v>0.62097199999999997</c:v>
                </c:pt>
                <c:pt idx="7789">
                  <c:v>0.62085599999999996</c:v>
                </c:pt>
                <c:pt idx="7790">
                  <c:v>0.62074099999999999</c:v>
                </c:pt>
                <c:pt idx="7791">
                  <c:v>0.62062600000000001</c:v>
                </c:pt>
                <c:pt idx="7792">
                  <c:v>0.62051199999999995</c:v>
                </c:pt>
                <c:pt idx="7793">
                  <c:v>0.62039900000000003</c:v>
                </c:pt>
                <c:pt idx="7794">
                  <c:v>0.620286</c:v>
                </c:pt>
                <c:pt idx="7795">
                  <c:v>0.620174</c:v>
                </c:pt>
                <c:pt idx="7796">
                  <c:v>0.620062</c:v>
                </c:pt>
                <c:pt idx="7797">
                  <c:v>0.61995199999999995</c:v>
                </c:pt>
                <c:pt idx="7798">
                  <c:v>0.61984099999999998</c:v>
                </c:pt>
                <c:pt idx="7799">
                  <c:v>0.61973199999999995</c:v>
                </c:pt>
                <c:pt idx="7800">
                  <c:v>0.61962300000000003</c:v>
                </c:pt>
                <c:pt idx="7801">
                  <c:v>0.61951500000000004</c:v>
                </c:pt>
                <c:pt idx="7802">
                  <c:v>0.61940700000000004</c:v>
                </c:pt>
                <c:pt idx="7803">
                  <c:v>0.61929999999999996</c:v>
                </c:pt>
                <c:pt idx="7804">
                  <c:v>0.61919299999999999</c:v>
                </c:pt>
                <c:pt idx="7805">
                  <c:v>0.61908799999999997</c:v>
                </c:pt>
                <c:pt idx="7806">
                  <c:v>0.61898200000000003</c:v>
                </c:pt>
                <c:pt idx="7807">
                  <c:v>0.61887800000000004</c:v>
                </c:pt>
                <c:pt idx="7808">
                  <c:v>0.61877400000000005</c:v>
                </c:pt>
                <c:pt idx="7809">
                  <c:v>0.61867000000000005</c:v>
                </c:pt>
                <c:pt idx="7810">
                  <c:v>0.61856800000000001</c:v>
                </c:pt>
                <c:pt idx="7811">
                  <c:v>0.61846599999999996</c:v>
                </c:pt>
                <c:pt idx="7812">
                  <c:v>0.61836400000000002</c:v>
                </c:pt>
                <c:pt idx="7813">
                  <c:v>0.61826300000000001</c:v>
                </c:pt>
                <c:pt idx="7814">
                  <c:v>0.61816300000000002</c:v>
                </c:pt>
                <c:pt idx="7815">
                  <c:v>0.61806399999999995</c:v>
                </c:pt>
                <c:pt idx="7816">
                  <c:v>0.61796499999999999</c:v>
                </c:pt>
                <c:pt idx="7817">
                  <c:v>0.61786600000000003</c:v>
                </c:pt>
                <c:pt idx="7818">
                  <c:v>0.61776799999999998</c:v>
                </c:pt>
                <c:pt idx="7819">
                  <c:v>0.61767099999999997</c:v>
                </c:pt>
                <c:pt idx="7820">
                  <c:v>0.61757499999999999</c:v>
                </c:pt>
                <c:pt idx="7821">
                  <c:v>0.617479</c:v>
                </c:pt>
                <c:pt idx="7822">
                  <c:v>0.61738300000000002</c:v>
                </c:pt>
                <c:pt idx="7823">
                  <c:v>0.61728899999999998</c:v>
                </c:pt>
                <c:pt idx="7824">
                  <c:v>0.61719500000000005</c:v>
                </c:pt>
                <c:pt idx="7825">
                  <c:v>0.61710100000000001</c:v>
                </c:pt>
                <c:pt idx="7826">
                  <c:v>0.617008</c:v>
                </c:pt>
                <c:pt idx="7827">
                  <c:v>0.61691600000000002</c:v>
                </c:pt>
                <c:pt idx="7828">
                  <c:v>0.61682400000000004</c:v>
                </c:pt>
                <c:pt idx="7829">
                  <c:v>0.61673299999999998</c:v>
                </c:pt>
                <c:pt idx="7830">
                  <c:v>0.61664200000000002</c:v>
                </c:pt>
                <c:pt idx="7831">
                  <c:v>0.61655199999999999</c:v>
                </c:pt>
                <c:pt idx="7832">
                  <c:v>0.61646299999999998</c:v>
                </c:pt>
                <c:pt idx="7833">
                  <c:v>0.61637399999999998</c:v>
                </c:pt>
                <c:pt idx="7834">
                  <c:v>0.616286</c:v>
                </c:pt>
                <c:pt idx="7835">
                  <c:v>0.61619800000000002</c:v>
                </c:pt>
                <c:pt idx="7836">
                  <c:v>0.61611099999999996</c:v>
                </c:pt>
                <c:pt idx="7837">
                  <c:v>0.61602400000000002</c:v>
                </c:pt>
                <c:pt idx="7838">
                  <c:v>0.61593799999999999</c:v>
                </c:pt>
                <c:pt idx="7839">
                  <c:v>0.61585299999999998</c:v>
                </c:pt>
                <c:pt idx="7840">
                  <c:v>0.61576799999999998</c:v>
                </c:pt>
                <c:pt idx="7841">
                  <c:v>0.61568400000000001</c:v>
                </c:pt>
                <c:pt idx="7842">
                  <c:v>0.61560000000000004</c:v>
                </c:pt>
                <c:pt idx="7843">
                  <c:v>0.61551699999999998</c:v>
                </c:pt>
                <c:pt idx="7844">
                  <c:v>0.61543400000000004</c:v>
                </c:pt>
                <c:pt idx="7845">
                  <c:v>0.61535200000000001</c:v>
                </c:pt>
                <c:pt idx="7846">
                  <c:v>0.61527100000000001</c:v>
                </c:pt>
                <c:pt idx="7847">
                  <c:v>0.61519000000000001</c:v>
                </c:pt>
                <c:pt idx="7848">
                  <c:v>0.61510900000000002</c:v>
                </c:pt>
                <c:pt idx="7849">
                  <c:v>0.61502900000000005</c:v>
                </c:pt>
                <c:pt idx="7850">
                  <c:v>0.61495</c:v>
                </c:pt>
                <c:pt idx="7851">
                  <c:v>0.61487099999999995</c:v>
                </c:pt>
                <c:pt idx="7852">
                  <c:v>0.61479300000000003</c:v>
                </c:pt>
                <c:pt idx="7853">
                  <c:v>0.61471500000000001</c:v>
                </c:pt>
                <c:pt idx="7854">
                  <c:v>0.61463699999999999</c:v>
                </c:pt>
                <c:pt idx="7855">
                  <c:v>0.61456100000000002</c:v>
                </c:pt>
                <c:pt idx="7856">
                  <c:v>0.61448400000000003</c:v>
                </c:pt>
                <c:pt idx="7857">
                  <c:v>0.61440899999999998</c:v>
                </c:pt>
                <c:pt idx="7858">
                  <c:v>0.61433300000000002</c:v>
                </c:pt>
                <c:pt idx="7859">
                  <c:v>0.614259</c:v>
                </c:pt>
                <c:pt idx="7860">
                  <c:v>0.61418399999999995</c:v>
                </c:pt>
                <c:pt idx="7861">
                  <c:v>0.61411000000000004</c:v>
                </c:pt>
                <c:pt idx="7862">
                  <c:v>0.61403700000000005</c:v>
                </c:pt>
                <c:pt idx="7863">
                  <c:v>0.61396399999999995</c:v>
                </c:pt>
                <c:pt idx="7864">
                  <c:v>0.61389199999999999</c:v>
                </c:pt>
                <c:pt idx="7865">
                  <c:v>0.61382000000000003</c:v>
                </c:pt>
                <c:pt idx="7866">
                  <c:v>0.61374899999999999</c:v>
                </c:pt>
                <c:pt idx="7867">
                  <c:v>0.61367799999999995</c:v>
                </c:pt>
                <c:pt idx="7868">
                  <c:v>0.61360700000000001</c:v>
                </c:pt>
                <c:pt idx="7869">
                  <c:v>0.613537</c:v>
                </c:pt>
                <c:pt idx="7870">
                  <c:v>0.61346800000000001</c:v>
                </c:pt>
                <c:pt idx="7871">
                  <c:v>0.61339900000000003</c:v>
                </c:pt>
                <c:pt idx="7872">
                  <c:v>0.61333000000000004</c:v>
                </c:pt>
                <c:pt idx="7873">
                  <c:v>0.61326199999999997</c:v>
                </c:pt>
                <c:pt idx="7874">
                  <c:v>0.61319400000000002</c:v>
                </c:pt>
                <c:pt idx="7875">
                  <c:v>0.61312699999999998</c:v>
                </c:pt>
                <c:pt idx="7876">
                  <c:v>0.61306000000000005</c:v>
                </c:pt>
                <c:pt idx="7877">
                  <c:v>0.61299300000000001</c:v>
                </c:pt>
                <c:pt idx="7878">
                  <c:v>0.612927</c:v>
                </c:pt>
                <c:pt idx="7879">
                  <c:v>0.61286200000000002</c:v>
                </c:pt>
                <c:pt idx="7880">
                  <c:v>0.61279700000000004</c:v>
                </c:pt>
                <c:pt idx="7881">
                  <c:v>0.61273200000000005</c:v>
                </c:pt>
                <c:pt idx="7882">
                  <c:v>0.61266799999999999</c:v>
                </c:pt>
                <c:pt idx="7883">
                  <c:v>0.61260400000000004</c:v>
                </c:pt>
                <c:pt idx="7884">
                  <c:v>0.61253999999999997</c:v>
                </c:pt>
                <c:pt idx="7885">
                  <c:v>0.61247700000000005</c:v>
                </c:pt>
                <c:pt idx="7886">
                  <c:v>0.61241400000000001</c:v>
                </c:pt>
                <c:pt idx="7887">
                  <c:v>0.61235200000000001</c:v>
                </c:pt>
                <c:pt idx="7888">
                  <c:v>0.61229</c:v>
                </c:pt>
                <c:pt idx="7889">
                  <c:v>0.61222799999999999</c:v>
                </c:pt>
                <c:pt idx="7890">
                  <c:v>0.61216700000000002</c:v>
                </c:pt>
                <c:pt idx="7891">
                  <c:v>0.61210600000000004</c:v>
                </c:pt>
                <c:pt idx="7892">
                  <c:v>0.61204599999999998</c:v>
                </c:pt>
                <c:pt idx="7893">
                  <c:v>0.61198600000000003</c:v>
                </c:pt>
                <c:pt idx="7894">
                  <c:v>0.61192599999999997</c:v>
                </c:pt>
                <c:pt idx="7895">
                  <c:v>0.61186700000000005</c:v>
                </c:pt>
                <c:pt idx="7896">
                  <c:v>0.61180800000000002</c:v>
                </c:pt>
                <c:pt idx="7897">
                  <c:v>0.61174899999999999</c:v>
                </c:pt>
                <c:pt idx="7898">
                  <c:v>0.61169099999999998</c:v>
                </c:pt>
                <c:pt idx="7899">
                  <c:v>0.61163299999999998</c:v>
                </c:pt>
                <c:pt idx="7900">
                  <c:v>0.61157600000000001</c:v>
                </c:pt>
                <c:pt idx="7901">
                  <c:v>0.61151800000000001</c:v>
                </c:pt>
                <c:pt idx="7902">
                  <c:v>0.61146199999999995</c:v>
                </c:pt>
                <c:pt idx="7903">
                  <c:v>0.61140499999999998</c:v>
                </c:pt>
                <c:pt idx="7904">
                  <c:v>0.61134900000000003</c:v>
                </c:pt>
                <c:pt idx="7905">
                  <c:v>0.61129299999999998</c:v>
                </c:pt>
                <c:pt idx="7906">
                  <c:v>0.61123700000000003</c:v>
                </c:pt>
                <c:pt idx="7907">
                  <c:v>0.611182</c:v>
                </c:pt>
                <c:pt idx="7908">
                  <c:v>0.61112699999999998</c:v>
                </c:pt>
                <c:pt idx="7909">
                  <c:v>0.61107199999999995</c:v>
                </c:pt>
                <c:pt idx="7910">
                  <c:v>0.61101799999999995</c:v>
                </c:pt>
                <c:pt idx="7911">
                  <c:v>0.61096399999999995</c:v>
                </c:pt>
                <c:pt idx="7912">
                  <c:v>0.61090999999999995</c:v>
                </c:pt>
                <c:pt idx="7913">
                  <c:v>0.61085699999999998</c:v>
                </c:pt>
                <c:pt idx="7914">
                  <c:v>0.61080400000000001</c:v>
                </c:pt>
                <c:pt idx="7915">
                  <c:v>0.61075100000000004</c:v>
                </c:pt>
                <c:pt idx="7916">
                  <c:v>0.61069899999999999</c:v>
                </c:pt>
                <c:pt idx="7917">
                  <c:v>0.61064600000000002</c:v>
                </c:pt>
                <c:pt idx="7918">
                  <c:v>0.61059399999999997</c:v>
                </c:pt>
                <c:pt idx="7919">
                  <c:v>0.61054299999999995</c:v>
                </c:pt>
                <c:pt idx="7920">
                  <c:v>0.61049100000000001</c:v>
                </c:pt>
                <c:pt idx="7921">
                  <c:v>0.61043999999999998</c:v>
                </c:pt>
                <c:pt idx="7922">
                  <c:v>0.61038899999999996</c:v>
                </c:pt>
                <c:pt idx="7923">
                  <c:v>0.61033899999999996</c:v>
                </c:pt>
                <c:pt idx="7924">
                  <c:v>0.61028800000000005</c:v>
                </c:pt>
                <c:pt idx="7925">
                  <c:v>0.61023799999999995</c:v>
                </c:pt>
                <c:pt idx="7926">
                  <c:v>0.61018799999999995</c:v>
                </c:pt>
                <c:pt idx="7927">
                  <c:v>0.61013899999999999</c:v>
                </c:pt>
                <c:pt idx="7928">
                  <c:v>0.61008899999999999</c:v>
                </c:pt>
                <c:pt idx="7929">
                  <c:v>0.61004000000000003</c:v>
                </c:pt>
                <c:pt idx="7930">
                  <c:v>0.60999199999999998</c:v>
                </c:pt>
                <c:pt idx="7931">
                  <c:v>0.60994300000000001</c:v>
                </c:pt>
                <c:pt idx="7932">
                  <c:v>0.60989499999999996</c:v>
                </c:pt>
                <c:pt idx="7933">
                  <c:v>0.609846</c:v>
                </c:pt>
                <c:pt idx="7934">
                  <c:v>0.60979899999999998</c:v>
                </c:pt>
                <c:pt idx="7935">
                  <c:v>0.60975100000000004</c:v>
                </c:pt>
                <c:pt idx="7936">
                  <c:v>0.60970400000000002</c:v>
                </c:pt>
                <c:pt idx="7937">
                  <c:v>0.60965599999999998</c:v>
                </c:pt>
                <c:pt idx="7938">
                  <c:v>0.60960899999999996</c:v>
                </c:pt>
                <c:pt idx="7939">
                  <c:v>0.60956299999999997</c:v>
                </c:pt>
                <c:pt idx="7940">
                  <c:v>0.60951599999999995</c:v>
                </c:pt>
                <c:pt idx="7941">
                  <c:v>0.60946999999999996</c:v>
                </c:pt>
                <c:pt idx="7942">
                  <c:v>0.60942399999999997</c:v>
                </c:pt>
                <c:pt idx="7943">
                  <c:v>0.60937799999999998</c:v>
                </c:pt>
                <c:pt idx="7944">
                  <c:v>0.60933199999999998</c:v>
                </c:pt>
                <c:pt idx="7945">
                  <c:v>0.60928599999999999</c:v>
                </c:pt>
                <c:pt idx="7946">
                  <c:v>0.60924100000000003</c:v>
                </c:pt>
                <c:pt idx="7947">
                  <c:v>0.60919599999999996</c:v>
                </c:pt>
                <c:pt idx="7948">
                  <c:v>0.609151</c:v>
                </c:pt>
                <c:pt idx="7949">
                  <c:v>0.60910600000000004</c:v>
                </c:pt>
                <c:pt idx="7950">
                  <c:v>0.60906199999999999</c:v>
                </c:pt>
                <c:pt idx="7951">
                  <c:v>0.60901700000000003</c:v>
                </c:pt>
                <c:pt idx="7952">
                  <c:v>0.60897299999999999</c:v>
                </c:pt>
                <c:pt idx="7953">
                  <c:v>0.60892900000000005</c:v>
                </c:pt>
                <c:pt idx="7954">
                  <c:v>0.60888600000000004</c:v>
                </c:pt>
                <c:pt idx="7955">
                  <c:v>0.60884199999999999</c:v>
                </c:pt>
                <c:pt idx="7956">
                  <c:v>0.60879799999999995</c:v>
                </c:pt>
                <c:pt idx="7957">
                  <c:v>0.60875500000000005</c:v>
                </c:pt>
                <c:pt idx="7958">
                  <c:v>0.60871200000000003</c:v>
                </c:pt>
                <c:pt idx="7959">
                  <c:v>0.60866900000000002</c:v>
                </c:pt>
                <c:pt idx="7960">
                  <c:v>0.608626</c:v>
                </c:pt>
                <c:pt idx="7961">
                  <c:v>0.60858400000000001</c:v>
                </c:pt>
                <c:pt idx="7962">
                  <c:v>0.608541</c:v>
                </c:pt>
                <c:pt idx="7963">
                  <c:v>0.60849900000000001</c:v>
                </c:pt>
                <c:pt idx="7964">
                  <c:v>0.60845700000000003</c:v>
                </c:pt>
                <c:pt idx="7965">
                  <c:v>0.60841500000000004</c:v>
                </c:pt>
                <c:pt idx="7966">
                  <c:v>0.60837300000000005</c:v>
                </c:pt>
                <c:pt idx="7967">
                  <c:v>0.60833199999999998</c:v>
                </c:pt>
                <c:pt idx="7968">
                  <c:v>0.60829</c:v>
                </c:pt>
                <c:pt idx="7969">
                  <c:v>0.60824900000000004</c:v>
                </c:pt>
                <c:pt idx="7970">
                  <c:v>0.60820799999999997</c:v>
                </c:pt>
                <c:pt idx="7971">
                  <c:v>0.60816599999999998</c:v>
                </c:pt>
                <c:pt idx="7972">
                  <c:v>0.60812600000000006</c:v>
                </c:pt>
                <c:pt idx="7973">
                  <c:v>0.60808499999999999</c:v>
                </c:pt>
                <c:pt idx="7974">
                  <c:v>0.60804400000000003</c:v>
                </c:pt>
                <c:pt idx="7975">
                  <c:v>0.60800399999999999</c:v>
                </c:pt>
                <c:pt idx="7976">
                  <c:v>0.60796300000000003</c:v>
                </c:pt>
                <c:pt idx="7977">
                  <c:v>0.60792299999999999</c:v>
                </c:pt>
                <c:pt idx="7978">
                  <c:v>0.60788299999999995</c:v>
                </c:pt>
                <c:pt idx="7979">
                  <c:v>0.60784300000000002</c:v>
                </c:pt>
                <c:pt idx="7980">
                  <c:v>0.60780299999999998</c:v>
                </c:pt>
                <c:pt idx="7981">
                  <c:v>0.60776300000000005</c:v>
                </c:pt>
                <c:pt idx="7982">
                  <c:v>0.60772400000000004</c:v>
                </c:pt>
                <c:pt idx="7983">
                  <c:v>0.607684</c:v>
                </c:pt>
                <c:pt idx="7984">
                  <c:v>0.60764499999999999</c:v>
                </c:pt>
                <c:pt idx="7985">
                  <c:v>0.60760599999999998</c:v>
                </c:pt>
                <c:pt idx="7986">
                  <c:v>0.60756699999999997</c:v>
                </c:pt>
                <c:pt idx="7987">
                  <c:v>0.60752799999999996</c:v>
                </c:pt>
                <c:pt idx="7988">
                  <c:v>0.60748899999999995</c:v>
                </c:pt>
                <c:pt idx="7989">
                  <c:v>0.60745000000000005</c:v>
                </c:pt>
                <c:pt idx="7990">
                  <c:v>0.60741100000000003</c:v>
                </c:pt>
                <c:pt idx="7991">
                  <c:v>0.60737300000000005</c:v>
                </c:pt>
                <c:pt idx="7992">
                  <c:v>0.60733400000000004</c:v>
                </c:pt>
                <c:pt idx="7993">
                  <c:v>0.60729599999999995</c:v>
                </c:pt>
                <c:pt idx="7994">
                  <c:v>0.60725799999999996</c:v>
                </c:pt>
                <c:pt idx="7995">
                  <c:v>0.60721899999999995</c:v>
                </c:pt>
                <c:pt idx="7996">
                  <c:v>0.60718099999999997</c:v>
                </c:pt>
                <c:pt idx="7997">
                  <c:v>0.60714400000000002</c:v>
                </c:pt>
                <c:pt idx="7998">
                  <c:v>0.60710600000000003</c:v>
                </c:pt>
                <c:pt idx="7999">
                  <c:v>0.60706800000000005</c:v>
                </c:pt>
                <c:pt idx="8000">
                  <c:v>0.60702999999999996</c:v>
                </c:pt>
                <c:pt idx="8001">
                  <c:v>0.606993</c:v>
                </c:pt>
                <c:pt idx="8002">
                  <c:v>0.60713399999999995</c:v>
                </c:pt>
                <c:pt idx="8003">
                  <c:v>0.60727500000000001</c:v>
                </c:pt>
                <c:pt idx="8004">
                  <c:v>0.60741599999999996</c:v>
                </c:pt>
                <c:pt idx="8005">
                  <c:v>0.60755599999999998</c:v>
                </c:pt>
                <c:pt idx="8006">
                  <c:v>0.60769700000000004</c:v>
                </c:pt>
                <c:pt idx="8007">
                  <c:v>0.60783799999999999</c:v>
                </c:pt>
                <c:pt idx="8008">
                  <c:v>0.60797900000000005</c:v>
                </c:pt>
                <c:pt idx="8009">
                  <c:v>0.60811999999999999</c:v>
                </c:pt>
                <c:pt idx="8010">
                  <c:v>0.60826100000000005</c:v>
                </c:pt>
                <c:pt idx="8011">
                  <c:v>0.608402</c:v>
                </c:pt>
                <c:pt idx="8012">
                  <c:v>0.60854299999999995</c:v>
                </c:pt>
                <c:pt idx="8013">
                  <c:v>0.608684</c:v>
                </c:pt>
                <c:pt idx="8014">
                  <c:v>0.60882499999999995</c:v>
                </c:pt>
                <c:pt idx="8015">
                  <c:v>0.60896600000000001</c:v>
                </c:pt>
                <c:pt idx="8016">
                  <c:v>0.60910699999999995</c:v>
                </c:pt>
                <c:pt idx="8017">
                  <c:v>0.60924800000000001</c:v>
                </c:pt>
                <c:pt idx="8018">
                  <c:v>0.60938899999999996</c:v>
                </c:pt>
                <c:pt idx="8019">
                  <c:v>0.60953000000000002</c:v>
                </c:pt>
                <c:pt idx="8020">
                  <c:v>0.60967099999999996</c:v>
                </c:pt>
                <c:pt idx="8021">
                  <c:v>0.60981200000000002</c:v>
                </c:pt>
                <c:pt idx="8022">
                  <c:v>0.60995299999999997</c:v>
                </c:pt>
                <c:pt idx="8023">
                  <c:v>0.61009400000000003</c:v>
                </c:pt>
                <c:pt idx="8024">
                  <c:v>0.61023499999999997</c:v>
                </c:pt>
                <c:pt idx="8025">
                  <c:v>0.61037600000000003</c:v>
                </c:pt>
                <c:pt idx="8026">
                  <c:v>0.61051699999999998</c:v>
                </c:pt>
                <c:pt idx="8027">
                  <c:v>0.61065800000000003</c:v>
                </c:pt>
                <c:pt idx="8028">
                  <c:v>0.61079899999999998</c:v>
                </c:pt>
                <c:pt idx="8029">
                  <c:v>0.61094000000000004</c:v>
                </c:pt>
                <c:pt idx="8030">
                  <c:v>0.61108099999999999</c:v>
                </c:pt>
                <c:pt idx="8031">
                  <c:v>0.61122200000000004</c:v>
                </c:pt>
                <c:pt idx="8032">
                  <c:v>0.61136299999999999</c:v>
                </c:pt>
                <c:pt idx="8033">
                  <c:v>0.61150400000000005</c:v>
                </c:pt>
                <c:pt idx="8034">
                  <c:v>0.61164499999999999</c:v>
                </c:pt>
                <c:pt idx="8035">
                  <c:v>0.61178500000000002</c:v>
                </c:pt>
                <c:pt idx="8036">
                  <c:v>0.61192599999999997</c:v>
                </c:pt>
                <c:pt idx="8037">
                  <c:v>0.61206700000000003</c:v>
                </c:pt>
                <c:pt idx="8038">
                  <c:v>0.61220799999999997</c:v>
                </c:pt>
                <c:pt idx="8039">
                  <c:v>0.61234900000000003</c:v>
                </c:pt>
                <c:pt idx="8040">
                  <c:v>0.61248999999999998</c:v>
                </c:pt>
                <c:pt idx="8041">
                  <c:v>0.61263000000000001</c:v>
                </c:pt>
                <c:pt idx="8042">
                  <c:v>0.61277099999999995</c:v>
                </c:pt>
                <c:pt idx="8043">
                  <c:v>0.61291200000000001</c:v>
                </c:pt>
                <c:pt idx="8044">
                  <c:v>0.61305299999999996</c:v>
                </c:pt>
                <c:pt idx="8045">
                  <c:v>0.61319299999999999</c:v>
                </c:pt>
                <c:pt idx="8046">
                  <c:v>0.61333400000000005</c:v>
                </c:pt>
                <c:pt idx="8047">
                  <c:v>0.61347499999999999</c:v>
                </c:pt>
                <c:pt idx="8048">
                  <c:v>0.61361500000000002</c:v>
                </c:pt>
                <c:pt idx="8049">
                  <c:v>0.61375599999999997</c:v>
                </c:pt>
                <c:pt idx="8050">
                  <c:v>0.61389700000000003</c:v>
                </c:pt>
                <c:pt idx="8051">
                  <c:v>0.61403700000000005</c:v>
                </c:pt>
                <c:pt idx="8052">
                  <c:v>0.614178</c:v>
                </c:pt>
                <c:pt idx="8053">
                  <c:v>0.61431800000000003</c:v>
                </c:pt>
                <c:pt idx="8054">
                  <c:v>0.61445899999999998</c:v>
                </c:pt>
                <c:pt idx="8055">
                  <c:v>0.61459900000000001</c:v>
                </c:pt>
                <c:pt idx="8056">
                  <c:v>0.61473999999999995</c:v>
                </c:pt>
                <c:pt idx="8057">
                  <c:v>0.61487999999999998</c:v>
                </c:pt>
                <c:pt idx="8058">
                  <c:v>0.61502000000000001</c:v>
                </c:pt>
                <c:pt idx="8059">
                  <c:v>0.61516099999999996</c:v>
                </c:pt>
                <c:pt idx="8060">
                  <c:v>0.61530099999999999</c:v>
                </c:pt>
                <c:pt idx="8061">
                  <c:v>0.61544100000000002</c:v>
                </c:pt>
                <c:pt idx="8062">
                  <c:v>0.61558199999999996</c:v>
                </c:pt>
                <c:pt idx="8063">
                  <c:v>0.61572199999999999</c:v>
                </c:pt>
                <c:pt idx="8064">
                  <c:v>0.61586200000000002</c:v>
                </c:pt>
                <c:pt idx="8065">
                  <c:v>0.61600200000000005</c:v>
                </c:pt>
                <c:pt idx="8066">
                  <c:v>0.616143</c:v>
                </c:pt>
                <c:pt idx="8067">
                  <c:v>0.61628300000000003</c:v>
                </c:pt>
                <c:pt idx="8068">
                  <c:v>0.61642300000000005</c:v>
                </c:pt>
                <c:pt idx="8069">
                  <c:v>0.61656299999999997</c:v>
                </c:pt>
                <c:pt idx="8070">
                  <c:v>0.616703</c:v>
                </c:pt>
                <c:pt idx="8071">
                  <c:v>0.61684300000000003</c:v>
                </c:pt>
                <c:pt idx="8072">
                  <c:v>0.61698299999999995</c:v>
                </c:pt>
                <c:pt idx="8073">
                  <c:v>0.61712299999999998</c:v>
                </c:pt>
                <c:pt idx="8074">
                  <c:v>0.61726300000000001</c:v>
                </c:pt>
                <c:pt idx="8075">
                  <c:v>0.61740300000000004</c:v>
                </c:pt>
                <c:pt idx="8076">
                  <c:v>0.61754200000000004</c:v>
                </c:pt>
                <c:pt idx="8077">
                  <c:v>0.61768199999999995</c:v>
                </c:pt>
                <c:pt idx="8078">
                  <c:v>0.61782199999999998</c:v>
                </c:pt>
                <c:pt idx="8079">
                  <c:v>0.61796200000000001</c:v>
                </c:pt>
                <c:pt idx="8080">
                  <c:v>0.61810100000000001</c:v>
                </c:pt>
                <c:pt idx="8081">
                  <c:v>0.61824100000000004</c:v>
                </c:pt>
                <c:pt idx="8082">
                  <c:v>0.61838099999999996</c:v>
                </c:pt>
                <c:pt idx="8083">
                  <c:v>0.61851999999999996</c:v>
                </c:pt>
                <c:pt idx="8084">
                  <c:v>0.61865999999999999</c:v>
                </c:pt>
                <c:pt idx="8085">
                  <c:v>0.61879899999999999</c:v>
                </c:pt>
                <c:pt idx="8086">
                  <c:v>0.61893900000000002</c:v>
                </c:pt>
                <c:pt idx="8087">
                  <c:v>0.61907800000000002</c:v>
                </c:pt>
                <c:pt idx="8088">
                  <c:v>0.61921800000000005</c:v>
                </c:pt>
                <c:pt idx="8089">
                  <c:v>0.61935700000000005</c:v>
                </c:pt>
                <c:pt idx="8090">
                  <c:v>0.61949600000000005</c:v>
                </c:pt>
                <c:pt idx="8091">
                  <c:v>0.61963599999999996</c:v>
                </c:pt>
                <c:pt idx="8092">
                  <c:v>0.61977499999999996</c:v>
                </c:pt>
                <c:pt idx="8093">
                  <c:v>0.61991399999999997</c:v>
                </c:pt>
                <c:pt idx="8094">
                  <c:v>0.62005299999999997</c:v>
                </c:pt>
                <c:pt idx="8095">
                  <c:v>0.62019199999999997</c:v>
                </c:pt>
                <c:pt idx="8096">
                  <c:v>0.62033099999999997</c:v>
                </c:pt>
                <c:pt idx="8097">
                  <c:v>0.62046999999999997</c:v>
                </c:pt>
                <c:pt idx="8098">
                  <c:v>0.62060899999999997</c:v>
                </c:pt>
                <c:pt idx="8099">
                  <c:v>0.62074799999999997</c:v>
                </c:pt>
                <c:pt idx="8100">
                  <c:v>0.62088699999999997</c:v>
                </c:pt>
                <c:pt idx="8101">
                  <c:v>0.62102599999999997</c:v>
                </c:pt>
                <c:pt idx="8102">
                  <c:v>0.62116499999999997</c:v>
                </c:pt>
                <c:pt idx="8103">
                  <c:v>0.62130399999999997</c:v>
                </c:pt>
                <c:pt idx="8104">
                  <c:v>0.62144200000000005</c:v>
                </c:pt>
                <c:pt idx="8105">
                  <c:v>0.62158100000000005</c:v>
                </c:pt>
                <c:pt idx="8106">
                  <c:v>0.62172000000000005</c:v>
                </c:pt>
                <c:pt idx="8107">
                  <c:v>0.62185800000000002</c:v>
                </c:pt>
                <c:pt idx="8108">
                  <c:v>0.62199700000000002</c:v>
                </c:pt>
                <c:pt idx="8109">
                  <c:v>0.62213499999999999</c:v>
                </c:pt>
                <c:pt idx="8110">
                  <c:v>0.62227399999999999</c:v>
                </c:pt>
                <c:pt idx="8111">
                  <c:v>0.62241199999999997</c:v>
                </c:pt>
                <c:pt idx="8112">
                  <c:v>0.62255099999999997</c:v>
                </c:pt>
                <c:pt idx="8113">
                  <c:v>0.62268900000000005</c:v>
                </c:pt>
                <c:pt idx="8114">
                  <c:v>0.62282700000000002</c:v>
                </c:pt>
                <c:pt idx="8115">
                  <c:v>0.62296600000000002</c:v>
                </c:pt>
                <c:pt idx="8116">
                  <c:v>0.62310399999999999</c:v>
                </c:pt>
                <c:pt idx="8117">
                  <c:v>0.62324199999999996</c:v>
                </c:pt>
                <c:pt idx="8118">
                  <c:v>0.62338000000000005</c:v>
                </c:pt>
                <c:pt idx="8119">
                  <c:v>0.62351800000000002</c:v>
                </c:pt>
                <c:pt idx="8120">
                  <c:v>0.62365599999999999</c:v>
                </c:pt>
                <c:pt idx="8121">
                  <c:v>0.62379399999999996</c:v>
                </c:pt>
                <c:pt idx="8122">
                  <c:v>0.62393200000000004</c:v>
                </c:pt>
                <c:pt idx="8123">
                  <c:v>0.62407000000000001</c:v>
                </c:pt>
                <c:pt idx="8124">
                  <c:v>0.62420799999999999</c:v>
                </c:pt>
                <c:pt idx="8125">
                  <c:v>0.62434500000000004</c:v>
                </c:pt>
                <c:pt idx="8126">
                  <c:v>0.62448300000000001</c:v>
                </c:pt>
                <c:pt idx="8127">
                  <c:v>0.62462099999999998</c:v>
                </c:pt>
                <c:pt idx="8128">
                  <c:v>0.62475800000000004</c:v>
                </c:pt>
                <c:pt idx="8129">
                  <c:v>0.62489600000000001</c:v>
                </c:pt>
                <c:pt idx="8130">
                  <c:v>0.62503399999999998</c:v>
                </c:pt>
                <c:pt idx="8131">
                  <c:v>0.62517100000000003</c:v>
                </c:pt>
                <c:pt idx="8132">
                  <c:v>0.62530799999999997</c:v>
                </c:pt>
                <c:pt idx="8133">
                  <c:v>0.62544599999999995</c:v>
                </c:pt>
                <c:pt idx="8134">
                  <c:v>0.625583</c:v>
                </c:pt>
                <c:pt idx="8135">
                  <c:v>0.62572000000000005</c:v>
                </c:pt>
                <c:pt idx="8136">
                  <c:v>0.62585800000000003</c:v>
                </c:pt>
                <c:pt idx="8137">
                  <c:v>0.62599499999999997</c:v>
                </c:pt>
                <c:pt idx="8138">
                  <c:v>0.62613200000000002</c:v>
                </c:pt>
                <c:pt idx="8139">
                  <c:v>0.62626899999999996</c:v>
                </c:pt>
                <c:pt idx="8140">
                  <c:v>0.62640600000000002</c:v>
                </c:pt>
                <c:pt idx="8141">
                  <c:v>0.62654299999999996</c:v>
                </c:pt>
                <c:pt idx="8142">
                  <c:v>0.62668000000000001</c:v>
                </c:pt>
                <c:pt idx="8143">
                  <c:v>0.62681699999999996</c:v>
                </c:pt>
                <c:pt idx="8144">
                  <c:v>0.62695400000000001</c:v>
                </c:pt>
                <c:pt idx="8145">
                  <c:v>0.62709099999999995</c:v>
                </c:pt>
                <c:pt idx="8146">
                  <c:v>0.62722699999999998</c:v>
                </c:pt>
                <c:pt idx="8147">
                  <c:v>0.62736400000000003</c:v>
                </c:pt>
                <c:pt idx="8148">
                  <c:v>0.62750099999999998</c:v>
                </c:pt>
                <c:pt idx="8149">
                  <c:v>0.627637</c:v>
                </c:pt>
                <c:pt idx="8150">
                  <c:v>0.62777400000000005</c:v>
                </c:pt>
                <c:pt idx="8151">
                  <c:v>0.62790999999999997</c:v>
                </c:pt>
                <c:pt idx="8152">
                  <c:v>0.62804700000000002</c:v>
                </c:pt>
                <c:pt idx="8153">
                  <c:v>0.62818300000000005</c:v>
                </c:pt>
                <c:pt idx="8154">
                  <c:v>0.62831899999999996</c:v>
                </c:pt>
                <c:pt idx="8155">
                  <c:v>0.62845600000000001</c:v>
                </c:pt>
                <c:pt idx="8156">
                  <c:v>0.62859200000000004</c:v>
                </c:pt>
                <c:pt idx="8157">
                  <c:v>0.62872799999999995</c:v>
                </c:pt>
                <c:pt idx="8158">
                  <c:v>0.62886399999999998</c:v>
                </c:pt>
                <c:pt idx="8159">
                  <c:v>0.629</c:v>
                </c:pt>
                <c:pt idx="8160">
                  <c:v>0.62913600000000003</c:v>
                </c:pt>
                <c:pt idx="8161">
                  <c:v>0.62927200000000005</c:v>
                </c:pt>
                <c:pt idx="8162">
                  <c:v>0.62940799999999997</c:v>
                </c:pt>
                <c:pt idx="8163">
                  <c:v>0.62954399999999999</c:v>
                </c:pt>
                <c:pt idx="8164">
                  <c:v>0.62968000000000002</c:v>
                </c:pt>
                <c:pt idx="8165">
                  <c:v>0.62981600000000004</c:v>
                </c:pt>
                <c:pt idx="8166">
                  <c:v>0.62995199999999996</c:v>
                </c:pt>
                <c:pt idx="8167">
                  <c:v>0.63008699999999995</c:v>
                </c:pt>
                <c:pt idx="8168">
                  <c:v>0.63022299999999998</c:v>
                </c:pt>
                <c:pt idx="8169">
                  <c:v>0.63035799999999997</c:v>
                </c:pt>
                <c:pt idx="8170">
                  <c:v>0.630494</c:v>
                </c:pt>
                <c:pt idx="8171">
                  <c:v>0.630629</c:v>
                </c:pt>
                <c:pt idx="8172">
                  <c:v>0.63076500000000002</c:v>
                </c:pt>
                <c:pt idx="8173">
                  <c:v>0.63090000000000002</c:v>
                </c:pt>
                <c:pt idx="8174">
                  <c:v>0.63103500000000001</c:v>
                </c:pt>
                <c:pt idx="8175">
                  <c:v>0.63117100000000004</c:v>
                </c:pt>
                <c:pt idx="8176">
                  <c:v>0.63130600000000003</c:v>
                </c:pt>
                <c:pt idx="8177">
                  <c:v>0.63144100000000003</c:v>
                </c:pt>
                <c:pt idx="8178">
                  <c:v>0.63157600000000003</c:v>
                </c:pt>
                <c:pt idx="8179">
                  <c:v>0.63171100000000002</c:v>
                </c:pt>
                <c:pt idx="8180">
                  <c:v>0.63184600000000002</c:v>
                </c:pt>
                <c:pt idx="8181">
                  <c:v>0.63198100000000001</c:v>
                </c:pt>
                <c:pt idx="8182">
                  <c:v>0.63211600000000001</c:v>
                </c:pt>
                <c:pt idx="8183">
                  <c:v>0.63225100000000001</c:v>
                </c:pt>
                <c:pt idx="8184">
                  <c:v>0.63238499999999997</c:v>
                </c:pt>
                <c:pt idx="8185">
                  <c:v>0.63251999999999997</c:v>
                </c:pt>
                <c:pt idx="8186">
                  <c:v>0.63265499999999997</c:v>
                </c:pt>
                <c:pt idx="8187">
                  <c:v>0.63278900000000005</c:v>
                </c:pt>
                <c:pt idx="8188">
                  <c:v>0.63292400000000004</c:v>
                </c:pt>
                <c:pt idx="8189">
                  <c:v>0.63305800000000001</c:v>
                </c:pt>
                <c:pt idx="8190">
                  <c:v>0.63319300000000001</c:v>
                </c:pt>
                <c:pt idx="8191">
                  <c:v>0.63332699999999997</c:v>
                </c:pt>
                <c:pt idx="8192">
                  <c:v>0.63346100000000005</c:v>
                </c:pt>
                <c:pt idx="8193">
                  <c:v>0.63359600000000005</c:v>
                </c:pt>
                <c:pt idx="8194">
                  <c:v>0.63373000000000002</c:v>
                </c:pt>
                <c:pt idx="8195">
                  <c:v>0.63386399999999998</c:v>
                </c:pt>
                <c:pt idx="8196">
                  <c:v>0.63399799999999995</c:v>
                </c:pt>
                <c:pt idx="8197">
                  <c:v>0.63413200000000003</c:v>
                </c:pt>
                <c:pt idx="8198">
                  <c:v>0.634266</c:v>
                </c:pt>
                <c:pt idx="8199">
                  <c:v>0.63439999999999996</c:v>
                </c:pt>
                <c:pt idx="8200">
                  <c:v>0.63453400000000004</c:v>
                </c:pt>
                <c:pt idx="8201">
                  <c:v>0.63466800000000001</c:v>
                </c:pt>
                <c:pt idx="8202">
                  <c:v>0.63480199999999998</c:v>
                </c:pt>
                <c:pt idx="8203">
                  <c:v>0.63493599999999994</c:v>
                </c:pt>
                <c:pt idx="8204">
                  <c:v>0.63506899999999999</c:v>
                </c:pt>
                <c:pt idx="8205">
                  <c:v>0.63520299999999996</c:v>
                </c:pt>
                <c:pt idx="8206">
                  <c:v>0.63533600000000001</c:v>
                </c:pt>
                <c:pt idx="8207">
                  <c:v>0.63546999999999998</c:v>
                </c:pt>
                <c:pt idx="8208">
                  <c:v>0.63560300000000003</c:v>
                </c:pt>
                <c:pt idx="8209">
                  <c:v>0.635737</c:v>
                </c:pt>
                <c:pt idx="8210">
                  <c:v>0.63587000000000005</c:v>
                </c:pt>
                <c:pt idx="8211">
                  <c:v>0.63600299999999999</c:v>
                </c:pt>
                <c:pt idx="8212">
                  <c:v>0.63613699999999995</c:v>
                </c:pt>
                <c:pt idx="8213">
                  <c:v>0.63627</c:v>
                </c:pt>
                <c:pt idx="8214">
                  <c:v>0.63640300000000005</c:v>
                </c:pt>
                <c:pt idx="8215">
                  <c:v>0.63653599999999999</c:v>
                </c:pt>
                <c:pt idx="8216">
                  <c:v>0.63666900000000004</c:v>
                </c:pt>
                <c:pt idx="8217">
                  <c:v>0.63680199999999998</c:v>
                </c:pt>
                <c:pt idx="8218">
                  <c:v>0.63693500000000003</c:v>
                </c:pt>
                <c:pt idx="8219">
                  <c:v>0.63706799999999997</c:v>
                </c:pt>
                <c:pt idx="8220">
                  <c:v>0.63720100000000002</c:v>
                </c:pt>
                <c:pt idx="8221">
                  <c:v>0.63733300000000004</c:v>
                </c:pt>
                <c:pt idx="8222">
                  <c:v>0.63746599999999998</c:v>
                </c:pt>
                <c:pt idx="8223">
                  <c:v>0.63759900000000003</c:v>
                </c:pt>
                <c:pt idx="8224">
                  <c:v>0.63773100000000005</c:v>
                </c:pt>
                <c:pt idx="8225">
                  <c:v>0.63786399999999999</c:v>
                </c:pt>
                <c:pt idx="8226">
                  <c:v>0.63799600000000001</c:v>
                </c:pt>
                <c:pt idx="8227">
                  <c:v>0.63812899999999995</c:v>
                </c:pt>
                <c:pt idx="8228">
                  <c:v>0.63826099999999997</c:v>
                </c:pt>
                <c:pt idx="8229">
                  <c:v>0.63839400000000002</c:v>
                </c:pt>
                <c:pt idx="8230">
                  <c:v>0.63852600000000004</c:v>
                </c:pt>
                <c:pt idx="8231">
                  <c:v>0.63865799999999995</c:v>
                </c:pt>
                <c:pt idx="8232">
                  <c:v>0.63878999999999997</c:v>
                </c:pt>
                <c:pt idx="8233">
                  <c:v>0.63892199999999999</c:v>
                </c:pt>
                <c:pt idx="8234">
                  <c:v>0.63905400000000001</c:v>
                </c:pt>
                <c:pt idx="8235">
                  <c:v>0.63918600000000003</c:v>
                </c:pt>
                <c:pt idx="8236">
                  <c:v>0.63931800000000005</c:v>
                </c:pt>
                <c:pt idx="8237">
                  <c:v>0.63944999999999996</c:v>
                </c:pt>
                <c:pt idx="8238">
                  <c:v>0.63958199999999998</c:v>
                </c:pt>
                <c:pt idx="8239">
                  <c:v>0.639714</c:v>
                </c:pt>
                <c:pt idx="8240">
                  <c:v>0.639845</c:v>
                </c:pt>
                <c:pt idx="8241">
                  <c:v>0.63997700000000002</c:v>
                </c:pt>
                <c:pt idx="8242">
                  <c:v>0.64010900000000004</c:v>
                </c:pt>
                <c:pt idx="8243">
                  <c:v>0.64024000000000003</c:v>
                </c:pt>
                <c:pt idx="8244">
                  <c:v>0.64037200000000005</c:v>
                </c:pt>
                <c:pt idx="8245">
                  <c:v>0.64050300000000004</c:v>
                </c:pt>
                <c:pt idx="8246">
                  <c:v>0.64063400000000004</c:v>
                </c:pt>
                <c:pt idx="8247">
                  <c:v>0.64076599999999995</c:v>
                </c:pt>
                <c:pt idx="8248">
                  <c:v>0.64089700000000005</c:v>
                </c:pt>
                <c:pt idx="8249">
                  <c:v>0.64102800000000004</c:v>
                </c:pt>
                <c:pt idx="8250">
                  <c:v>0.64115900000000003</c:v>
                </c:pt>
                <c:pt idx="8251">
                  <c:v>0.64129000000000003</c:v>
                </c:pt>
                <c:pt idx="8252">
                  <c:v>0.64142100000000002</c:v>
                </c:pt>
                <c:pt idx="8253">
                  <c:v>0.64155200000000001</c:v>
                </c:pt>
                <c:pt idx="8254">
                  <c:v>0.641683</c:v>
                </c:pt>
                <c:pt idx="8255">
                  <c:v>0.641814</c:v>
                </c:pt>
                <c:pt idx="8256">
                  <c:v>0.64194499999999999</c:v>
                </c:pt>
                <c:pt idx="8257">
                  <c:v>0.64207599999999998</c:v>
                </c:pt>
                <c:pt idx="8258">
                  <c:v>0.64220699999999997</c:v>
                </c:pt>
                <c:pt idx="8259">
                  <c:v>0.64233700000000005</c:v>
                </c:pt>
                <c:pt idx="8260">
                  <c:v>0.64246800000000004</c:v>
                </c:pt>
                <c:pt idx="8261">
                  <c:v>0.642598</c:v>
                </c:pt>
                <c:pt idx="8262">
                  <c:v>0.64272899999999999</c:v>
                </c:pt>
                <c:pt idx="8263">
                  <c:v>0.64285899999999996</c:v>
                </c:pt>
                <c:pt idx="8264">
                  <c:v>0.64298999999999995</c:v>
                </c:pt>
                <c:pt idx="8265">
                  <c:v>0.64312000000000002</c:v>
                </c:pt>
                <c:pt idx="8266">
                  <c:v>0.64324999999999999</c:v>
                </c:pt>
                <c:pt idx="8267">
                  <c:v>0.64338099999999998</c:v>
                </c:pt>
                <c:pt idx="8268">
                  <c:v>0.64351100000000006</c:v>
                </c:pt>
                <c:pt idx="8269">
                  <c:v>0.64364100000000002</c:v>
                </c:pt>
                <c:pt idx="8270">
                  <c:v>0.64377099999999998</c:v>
                </c:pt>
                <c:pt idx="8271">
                  <c:v>0.64390099999999995</c:v>
                </c:pt>
                <c:pt idx="8272">
                  <c:v>0.64403100000000002</c:v>
                </c:pt>
                <c:pt idx="8273">
                  <c:v>0.64416099999999998</c:v>
                </c:pt>
                <c:pt idx="8274">
                  <c:v>0.64429000000000003</c:v>
                </c:pt>
                <c:pt idx="8275">
                  <c:v>0.64441999999999999</c:v>
                </c:pt>
                <c:pt idx="8276">
                  <c:v>0.64454999999999996</c:v>
                </c:pt>
                <c:pt idx="8277">
                  <c:v>0.64468000000000003</c:v>
                </c:pt>
                <c:pt idx="8278">
                  <c:v>0.64480899999999997</c:v>
                </c:pt>
                <c:pt idx="8279">
                  <c:v>0.64493900000000004</c:v>
                </c:pt>
                <c:pt idx="8280">
                  <c:v>0.64506799999999997</c:v>
                </c:pt>
                <c:pt idx="8281">
                  <c:v>0.64519800000000005</c:v>
                </c:pt>
                <c:pt idx="8282">
                  <c:v>0.64532699999999998</c:v>
                </c:pt>
                <c:pt idx="8283">
                  <c:v>0.64545600000000003</c:v>
                </c:pt>
                <c:pt idx="8284">
                  <c:v>0.64558599999999999</c:v>
                </c:pt>
                <c:pt idx="8285">
                  <c:v>0.64571500000000004</c:v>
                </c:pt>
                <c:pt idx="8286">
                  <c:v>0.64584399999999997</c:v>
                </c:pt>
                <c:pt idx="8287">
                  <c:v>0.64597300000000002</c:v>
                </c:pt>
                <c:pt idx="8288">
                  <c:v>0.64610199999999995</c:v>
                </c:pt>
                <c:pt idx="8289">
                  <c:v>0.646231</c:v>
                </c:pt>
                <c:pt idx="8290">
                  <c:v>0.64636000000000005</c:v>
                </c:pt>
                <c:pt idx="8291">
                  <c:v>0.64648899999999998</c:v>
                </c:pt>
                <c:pt idx="8292">
                  <c:v>0.64661800000000003</c:v>
                </c:pt>
                <c:pt idx="8293">
                  <c:v>0.64674699999999996</c:v>
                </c:pt>
                <c:pt idx="8294">
                  <c:v>0.64687499999999998</c:v>
                </c:pt>
                <c:pt idx="8295">
                  <c:v>0.64700400000000002</c:v>
                </c:pt>
                <c:pt idx="8296">
                  <c:v>0.64713299999999996</c:v>
                </c:pt>
                <c:pt idx="8297">
                  <c:v>0.64726099999999998</c:v>
                </c:pt>
                <c:pt idx="8298">
                  <c:v>0.64739000000000002</c:v>
                </c:pt>
                <c:pt idx="8299">
                  <c:v>0.64751800000000004</c:v>
                </c:pt>
                <c:pt idx="8300">
                  <c:v>0.64764699999999997</c:v>
                </c:pt>
                <c:pt idx="8301">
                  <c:v>0.64777499999999999</c:v>
                </c:pt>
                <c:pt idx="8302">
                  <c:v>0.64790300000000001</c:v>
                </c:pt>
                <c:pt idx="8303">
                  <c:v>0.64803100000000002</c:v>
                </c:pt>
                <c:pt idx="8304">
                  <c:v>0.64815999999999996</c:v>
                </c:pt>
                <c:pt idx="8305">
                  <c:v>0.64828799999999998</c:v>
                </c:pt>
                <c:pt idx="8306">
                  <c:v>0.64841599999999999</c:v>
                </c:pt>
                <c:pt idx="8307">
                  <c:v>0.64854400000000001</c:v>
                </c:pt>
                <c:pt idx="8308">
                  <c:v>0.64867200000000003</c:v>
                </c:pt>
                <c:pt idx="8309">
                  <c:v>0.64880000000000004</c:v>
                </c:pt>
                <c:pt idx="8310">
                  <c:v>0.64892700000000003</c:v>
                </c:pt>
                <c:pt idx="8311">
                  <c:v>0.64905500000000005</c:v>
                </c:pt>
                <c:pt idx="8312">
                  <c:v>0.64918299999999995</c:v>
                </c:pt>
                <c:pt idx="8313">
                  <c:v>0.64931099999999997</c:v>
                </c:pt>
                <c:pt idx="8314">
                  <c:v>0.64943799999999996</c:v>
                </c:pt>
                <c:pt idx="8315">
                  <c:v>0.64956599999999998</c:v>
                </c:pt>
                <c:pt idx="8316">
                  <c:v>0.64969299999999996</c:v>
                </c:pt>
                <c:pt idx="8317">
                  <c:v>0.64982099999999998</c:v>
                </c:pt>
                <c:pt idx="8318">
                  <c:v>0.64994799999999997</c:v>
                </c:pt>
                <c:pt idx="8319">
                  <c:v>0.65007599999999999</c:v>
                </c:pt>
                <c:pt idx="8320">
                  <c:v>0.65020299999999998</c:v>
                </c:pt>
                <c:pt idx="8321">
                  <c:v>0.65032999999999996</c:v>
                </c:pt>
                <c:pt idx="8322">
                  <c:v>0.65045699999999995</c:v>
                </c:pt>
                <c:pt idx="8323">
                  <c:v>0.65058400000000005</c:v>
                </c:pt>
                <c:pt idx="8324">
                  <c:v>0.65071199999999996</c:v>
                </c:pt>
                <c:pt idx="8325">
                  <c:v>0.65083899999999995</c:v>
                </c:pt>
                <c:pt idx="8326">
                  <c:v>0.65096600000000004</c:v>
                </c:pt>
                <c:pt idx="8327">
                  <c:v>0.651092</c:v>
                </c:pt>
                <c:pt idx="8328">
                  <c:v>0.65121899999999999</c:v>
                </c:pt>
                <c:pt idx="8329">
                  <c:v>0.65134599999999998</c:v>
                </c:pt>
                <c:pt idx="8330">
                  <c:v>0.65147299999999997</c:v>
                </c:pt>
                <c:pt idx="8331">
                  <c:v>0.65159999999999996</c:v>
                </c:pt>
                <c:pt idx="8332">
                  <c:v>0.65172600000000003</c:v>
                </c:pt>
                <c:pt idx="8333">
                  <c:v>0.65185300000000002</c:v>
                </c:pt>
                <c:pt idx="8334">
                  <c:v>0.65197899999999998</c:v>
                </c:pt>
                <c:pt idx="8335">
                  <c:v>0.65210599999999996</c:v>
                </c:pt>
                <c:pt idx="8336">
                  <c:v>0.65223200000000003</c:v>
                </c:pt>
                <c:pt idx="8337">
                  <c:v>0.65235900000000002</c:v>
                </c:pt>
                <c:pt idx="8338">
                  <c:v>0.65248499999999998</c:v>
                </c:pt>
                <c:pt idx="8339">
                  <c:v>0.65261100000000005</c:v>
                </c:pt>
                <c:pt idx="8340">
                  <c:v>0.65273700000000001</c:v>
                </c:pt>
                <c:pt idx="8341">
                  <c:v>0.65286299999999997</c:v>
                </c:pt>
                <c:pt idx="8342">
                  <c:v>0.65298999999999996</c:v>
                </c:pt>
                <c:pt idx="8343">
                  <c:v>0.65311600000000003</c:v>
                </c:pt>
                <c:pt idx="8344">
                  <c:v>0.65324199999999999</c:v>
                </c:pt>
                <c:pt idx="8345">
                  <c:v>0.65336700000000003</c:v>
                </c:pt>
                <c:pt idx="8346">
                  <c:v>0.65349299999999999</c:v>
                </c:pt>
                <c:pt idx="8347">
                  <c:v>0.65361899999999995</c:v>
                </c:pt>
                <c:pt idx="8348">
                  <c:v>0.65374500000000002</c:v>
                </c:pt>
                <c:pt idx="8349">
                  <c:v>0.65387099999999998</c:v>
                </c:pt>
                <c:pt idx="8350">
                  <c:v>0.65399600000000002</c:v>
                </c:pt>
                <c:pt idx="8351">
                  <c:v>0.65412199999999998</c:v>
                </c:pt>
                <c:pt idx="8352">
                  <c:v>0.65424700000000002</c:v>
                </c:pt>
                <c:pt idx="8353">
                  <c:v>0.65437299999999998</c:v>
                </c:pt>
                <c:pt idx="8354">
                  <c:v>0.65449800000000002</c:v>
                </c:pt>
                <c:pt idx="8355">
                  <c:v>0.65462399999999998</c:v>
                </c:pt>
                <c:pt idx="8356">
                  <c:v>0.65474900000000003</c:v>
                </c:pt>
                <c:pt idx="8357">
                  <c:v>0.65487399999999996</c:v>
                </c:pt>
                <c:pt idx="8358">
                  <c:v>0.65500000000000003</c:v>
                </c:pt>
                <c:pt idx="8359">
                  <c:v>0.65512499999999996</c:v>
                </c:pt>
                <c:pt idx="8360">
                  <c:v>0.65525</c:v>
                </c:pt>
                <c:pt idx="8361">
                  <c:v>0.65537500000000004</c:v>
                </c:pt>
                <c:pt idx="8362">
                  <c:v>0.65549999999999997</c:v>
                </c:pt>
                <c:pt idx="8363">
                  <c:v>0.65562500000000001</c:v>
                </c:pt>
                <c:pt idx="8364">
                  <c:v>0.65575000000000006</c:v>
                </c:pt>
                <c:pt idx="8365">
                  <c:v>0.65587499999999999</c:v>
                </c:pt>
                <c:pt idx="8366">
                  <c:v>0.655999</c:v>
                </c:pt>
                <c:pt idx="8367">
                  <c:v>0.65612400000000004</c:v>
                </c:pt>
                <c:pt idx="8368">
                  <c:v>0.65624899999999997</c:v>
                </c:pt>
                <c:pt idx="8369">
                  <c:v>0.65637299999999998</c:v>
                </c:pt>
                <c:pt idx="8370">
                  <c:v>0.65649800000000003</c:v>
                </c:pt>
                <c:pt idx="8371">
                  <c:v>0.65662200000000004</c:v>
                </c:pt>
                <c:pt idx="8372">
                  <c:v>0.65674699999999997</c:v>
                </c:pt>
                <c:pt idx="8373">
                  <c:v>0.65687099999999998</c:v>
                </c:pt>
                <c:pt idx="8374">
                  <c:v>0.65699600000000002</c:v>
                </c:pt>
                <c:pt idx="8375">
                  <c:v>0.65712000000000004</c:v>
                </c:pt>
                <c:pt idx="8376">
                  <c:v>0.65724400000000005</c:v>
                </c:pt>
                <c:pt idx="8377">
                  <c:v>0.65736799999999995</c:v>
                </c:pt>
                <c:pt idx="8378">
                  <c:v>0.65749299999999999</c:v>
                </c:pt>
                <c:pt idx="8379">
                  <c:v>0.65761700000000001</c:v>
                </c:pt>
                <c:pt idx="8380">
                  <c:v>0.65774100000000002</c:v>
                </c:pt>
                <c:pt idx="8381">
                  <c:v>0.65786500000000003</c:v>
                </c:pt>
                <c:pt idx="8382">
                  <c:v>0.65798900000000005</c:v>
                </c:pt>
                <c:pt idx="8383">
                  <c:v>0.65811200000000003</c:v>
                </c:pt>
                <c:pt idx="8384">
                  <c:v>0.65823600000000004</c:v>
                </c:pt>
                <c:pt idx="8385">
                  <c:v>0.65835999999999995</c:v>
                </c:pt>
                <c:pt idx="8386">
                  <c:v>0.65848399999999996</c:v>
                </c:pt>
                <c:pt idx="8387">
                  <c:v>0.65860700000000005</c:v>
                </c:pt>
                <c:pt idx="8388">
                  <c:v>0.65873099999999996</c:v>
                </c:pt>
                <c:pt idx="8389">
                  <c:v>0.65885499999999997</c:v>
                </c:pt>
                <c:pt idx="8390">
                  <c:v>0.65897799999999995</c:v>
                </c:pt>
                <c:pt idx="8391">
                  <c:v>0.65910199999999997</c:v>
                </c:pt>
                <c:pt idx="8392">
                  <c:v>0.65922499999999995</c:v>
                </c:pt>
                <c:pt idx="8393">
                  <c:v>0.65934800000000005</c:v>
                </c:pt>
                <c:pt idx="8394">
                  <c:v>0.65947199999999995</c:v>
                </c:pt>
                <c:pt idx="8395">
                  <c:v>0.65959500000000004</c:v>
                </c:pt>
                <c:pt idx="8396">
                  <c:v>0.65971800000000003</c:v>
                </c:pt>
                <c:pt idx="8397">
                  <c:v>0.65984100000000001</c:v>
                </c:pt>
                <c:pt idx="8398">
                  <c:v>0.659964</c:v>
                </c:pt>
                <c:pt idx="8399">
                  <c:v>0.66008699999999998</c:v>
                </c:pt>
                <c:pt idx="8400">
                  <c:v>0.66020999999999996</c:v>
                </c:pt>
                <c:pt idx="8401">
                  <c:v>0.66033299999999995</c:v>
                </c:pt>
                <c:pt idx="8402">
                  <c:v>0.66045600000000004</c:v>
                </c:pt>
                <c:pt idx="8403">
                  <c:v>0.66057900000000003</c:v>
                </c:pt>
                <c:pt idx="8404">
                  <c:v>0.66070099999999998</c:v>
                </c:pt>
                <c:pt idx="8405">
                  <c:v>0.66082399999999997</c:v>
                </c:pt>
                <c:pt idx="8406">
                  <c:v>0.66094699999999995</c:v>
                </c:pt>
                <c:pt idx="8407">
                  <c:v>0.66106900000000002</c:v>
                </c:pt>
                <c:pt idx="8408">
                  <c:v>0.661192</c:v>
                </c:pt>
                <c:pt idx="8409">
                  <c:v>0.66131399999999996</c:v>
                </c:pt>
                <c:pt idx="8410">
                  <c:v>0.66143700000000005</c:v>
                </c:pt>
                <c:pt idx="8411">
                  <c:v>0.66155900000000001</c:v>
                </c:pt>
                <c:pt idx="8412">
                  <c:v>0.66168099999999996</c:v>
                </c:pt>
                <c:pt idx="8413">
                  <c:v>0.66180399999999995</c:v>
                </c:pt>
                <c:pt idx="8414">
                  <c:v>0.66192600000000001</c:v>
                </c:pt>
                <c:pt idx="8415">
                  <c:v>0.66204799999999997</c:v>
                </c:pt>
                <c:pt idx="8416">
                  <c:v>0.66217000000000004</c:v>
                </c:pt>
                <c:pt idx="8417">
                  <c:v>0.66229199999999999</c:v>
                </c:pt>
                <c:pt idx="8418">
                  <c:v>0.66241399999999995</c:v>
                </c:pt>
                <c:pt idx="8419">
                  <c:v>0.66253600000000001</c:v>
                </c:pt>
                <c:pt idx="8420">
                  <c:v>0.66265799999999997</c:v>
                </c:pt>
                <c:pt idx="8421">
                  <c:v>0.66278000000000004</c:v>
                </c:pt>
                <c:pt idx="8422">
                  <c:v>0.66290199999999999</c:v>
                </c:pt>
                <c:pt idx="8423">
                  <c:v>0.66302300000000003</c:v>
                </c:pt>
                <c:pt idx="8424">
                  <c:v>0.66314499999999998</c:v>
                </c:pt>
                <c:pt idx="8425">
                  <c:v>0.66326700000000005</c:v>
                </c:pt>
                <c:pt idx="8426">
                  <c:v>0.66338799999999998</c:v>
                </c:pt>
                <c:pt idx="8427">
                  <c:v>0.66351000000000004</c:v>
                </c:pt>
                <c:pt idx="8428">
                  <c:v>0.66363099999999997</c:v>
                </c:pt>
                <c:pt idx="8429">
                  <c:v>0.66375300000000004</c:v>
                </c:pt>
                <c:pt idx="8430">
                  <c:v>0.66387399999999996</c:v>
                </c:pt>
                <c:pt idx="8431">
                  <c:v>0.663995</c:v>
                </c:pt>
                <c:pt idx="8432">
                  <c:v>0.66411699999999996</c:v>
                </c:pt>
                <c:pt idx="8433">
                  <c:v>0.664238</c:v>
                </c:pt>
                <c:pt idx="8434">
                  <c:v>0.66435900000000003</c:v>
                </c:pt>
                <c:pt idx="8435">
                  <c:v>0.66447999999999996</c:v>
                </c:pt>
                <c:pt idx="8436">
                  <c:v>0.664601</c:v>
                </c:pt>
                <c:pt idx="8437">
                  <c:v>0.66472200000000004</c:v>
                </c:pt>
                <c:pt idx="8438">
                  <c:v>0.66484299999999996</c:v>
                </c:pt>
                <c:pt idx="8439">
                  <c:v>0.664964</c:v>
                </c:pt>
                <c:pt idx="8440">
                  <c:v>0.66508500000000004</c:v>
                </c:pt>
                <c:pt idx="8441">
                  <c:v>0.66520599999999996</c:v>
                </c:pt>
                <c:pt idx="8442">
                  <c:v>0.66532599999999997</c:v>
                </c:pt>
                <c:pt idx="8443">
                  <c:v>0.66544700000000001</c:v>
                </c:pt>
                <c:pt idx="8444">
                  <c:v>0.66556800000000005</c:v>
                </c:pt>
                <c:pt idx="8445">
                  <c:v>0.66568799999999995</c:v>
                </c:pt>
                <c:pt idx="8446">
                  <c:v>0.66580899999999998</c:v>
                </c:pt>
                <c:pt idx="8447">
                  <c:v>0.66592899999999999</c:v>
                </c:pt>
                <c:pt idx="8448">
                  <c:v>0.66605000000000003</c:v>
                </c:pt>
                <c:pt idx="8449">
                  <c:v>0.66617000000000004</c:v>
                </c:pt>
                <c:pt idx="8450">
                  <c:v>0.66629000000000005</c:v>
                </c:pt>
                <c:pt idx="8451">
                  <c:v>0.66641099999999998</c:v>
                </c:pt>
                <c:pt idx="8452">
                  <c:v>0.66653099999999998</c:v>
                </c:pt>
                <c:pt idx="8453">
                  <c:v>0.66665099999999999</c:v>
                </c:pt>
                <c:pt idx="8454">
                  <c:v>0.666771</c:v>
                </c:pt>
                <c:pt idx="8455">
                  <c:v>0.66689100000000001</c:v>
                </c:pt>
                <c:pt idx="8456">
                  <c:v>0.66701100000000002</c:v>
                </c:pt>
                <c:pt idx="8457">
                  <c:v>0.66713100000000003</c:v>
                </c:pt>
                <c:pt idx="8458">
                  <c:v>0.66725100000000004</c:v>
                </c:pt>
                <c:pt idx="8459">
                  <c:v>0.66737100000000005</c:v>
                </c:pt>
                <c:pt idx="8460">
                  <c:v>0.66749099999999995</c:v>
                </c:pt>
                <c:pt idx="8461">
                  <c:v>0.66761000000000004</c:v>
                </c:pt>
                <c:pt idx="8462">
                  <c:v>0.66773000000000005</c:v>
                </c:pt>
                <c:pt idx="8463">
                  <c:v>0.66785000000000005</c:v>
                </c:pt>
                <c:pt idx="8464">
                  <c:v>0.66796900000000003</c:v>
                </c:pt>
                <c:pt idx="8465">
                  <c:v>0.66808900000000004</c:v>
                </c:pt>
                <c:pt idx="8466">
                  <c:v>0.66820800000000002</c:v>
                </c:pt>
                <c:pt idx="8467">
                  <c:v>0.66832800000000003</c:v>
                </c:pt>
                <c:pt idx="8468">
                  <c:v>0.66844700000000001</c:v>
                </c:pt>
                <c:pt idx="8469">
                  <c:v>0.66856599999999999</c:v>
                </c:pt>
                <c:pt idx="8470">
                  <c:v>0.668686</c:v>
                </c:pt>
                <c:pt idx="8471">
                  <c:v>0.66880499999999998</c:v>
                </c:pt>
                <c:pt idx="8472">
                  <c:v>0.66892399999999996</c:v>
                </c:pt>
                <c:pt idx="8473">
                  <c:v>0.66904300000000005</c:v>
                </c:pt>
                <c:pt idx="8474">
                  <c:v>0.66916200000000003</c:v>
                </c:pt>
                <c:pt idx="8475">
                  <c:v>0.66928100000000001</c:v>
                </c:pt>
                <c:pt idx="8476">
                  <c:v>0.6694</c:v>
                </c:pt>
                <c:pt idx="8477">
                  <c:v>0.66951899999999998</c:v>
                </c:pt>
                <c:pt idx="8478">
                  <c:v>0.66963799999999996</c:v>
                </c:pt>
                <c:pt idx="8479">
                  <c:v>0.66975700000000005</c:v>
                </c:pt>
                <c:pt idx="8480">
                  <c:v>0.669875</c:v>
                </c:pt>
                <c:pt idx="8481">
                  <c:v>0.66999399999999998</c:v>
                </c:pt>
                <c:pt idx="8482">
                  <c:v>0.67011299999999996</c:v>
                </c:pt>
                <c:pt idx="8483">
                  <c:v>0.67023100000000002</c:v>
                </c:pt>
                <c:pt idx="8484">
                  <c:v>0.67035</c:v>
                </c:pt>
                <c:pt idx="8485">
                  <c:v>0.67046799999999995</c:v>
                </c:pt>
                <c:pt idx="8486">
                  <c:v>0.67058700000000004</c:v>
                </c:pt>
                <c:pt idx="8487">
                  <c:v>0.670705</c:v>
                </c:pt>
                <c:pt idx="8488">
                  <c:v>0.67082299999999995</c:v>
                </c:pt>
                <c:pt idx="8489">
                  <c:v>0.67094200000000004</c:v>
                </c:pt>
                <c:pt idx="8490">
                  <c:v>0.67105999999999999</c:v>
                </c:pt>
                <c:pt idx="8491">
                  <c:v>0.67117800000000005</c:v>
                </c:pt>
                <c:pt idx="8492">
                  <c:v>0.671296</c:v>
                </c:pt>
                <c:pt idx="8493">
                  <c:v>0.67141399999999996</c:v>
                </c:pt>
                <c:pt idx="8494">
                  <c:v>0.67153200000000002</c:v>
                </c:pt>
                <c:pt idx="8495">
                  <c:v>0.67164999999999997</c:v>
                </c:pt>
                <c:pt idx="8496">
                  <c:v>0.67176800000000003</c:v>
                </c:pt>
                <c:pt idx="8497">
                  <c:v>0.67188599999999998</c:v>
                </c:pt>
                <c:pt idx="8498">
                  <c:v>0.67200400000000005</c:v>
                </c:pt>
                <c:pt idx="8499">
                  <c:v>0.672122</c:v>
                </c:pt>
                <c:pt idx="8500">
                  <c:v>0.67223900000000003</c:v>
                </c:pt>
                <c:pt idx="8501">
                  <c:v>0.67235699999999998</c:v>
                </c:pt>
                <c:pt idx="8502">
                  <c:v>0.67247500000000004</c:v>
                </c:pt>
                <c:pt idx="8503">
                  <c:v>0.67259199999999997</c:v>
                </c:pt>
                <c:pt idx="8504">
                  <c:v>0.67271000000000003</c:v>
                </c:pt>
                <c:pt idx="8505">
                  <c:v>0.67282699999999995</c:v>
                </c:pt>
                <c:pt idx="8506">
                  <c:v>0.67294399999999999</c:v>
                </c:pt>
                <c:pt idx="8507">
                  <c:v>0.67306200000000005</c:v>
                </c:pt>
                <c:pt idx="8508">
                  <c:v>0.67317899999999997</c:v>
                </c:pt>
                <c:pt idx="8509">
                  <c:v>0.67329600000000001</c:v>
                </c:pt>
                <c:pt idx="8510">
                  <c:v>0.67341399999999996</c:v>
                </c:pt>
                <c:pt idx="8511">
                  <c:v>0.67353099999999999</c:v>
                </c:pt>
                <c:pt idx="8512">
                  <c:v>0.67364800000000002</c:v>
                </c:pt>
                <c:pt idx="8513">
                  <c:v>0.67376499999999995</c:v>
                </c:pt>
                <c:pt idx="8514">
                  <c:v>0.67388199999999998</c:v>
                </c:pt>
                <c:pt idx="8515">
                  <c:v>0.67399900000000001</c:v>
                </c:pt>
                <c:pt idx="8516">
                  <c:v>0.67411600000000005</c:v>
                </c:pt>
                <c:pt idx="8517">
                  <c:v>0.67423200000000005</c:v>
                </c:pt>
                <c:pt idx="8518">
                  <c:v>0.67434899999999998</c:v>
                </c:pt>
                <c:pt idx="8519">
                  <c:v>0.67446600000000001</c:v>
                </c:pt>
                <c:pt idx="8520">
                  <c:v>0.67458300000000004</c:v>
                </c:pt>
                <c:pt idx="8521">
                  <c:v>0.67469900000000005</c:v>
                </c:pt>
                <c:pt idx="8522">
                  <c:v>0.67481599999999997</c:v>
                </c:pt>
                <c:pt idx="8523">
                  <c:v>0.67493199999999998</c:v>
                </c:pt>
                <c:pt idx="8524">
                  <c:v>0.67504900000000001</c:v>
                </c:pt>
                <c:pt idx="8525">
                  <c:v>0.67516500000000002</c:v>
                </c:pt>
                <c:pt idx="8526">
                  <c:v>0.67528200000000005</c:v>
                </c:pt>
                <c:pt idx="8527">
                  <c:v>0.67539800000000005</c:v>
                </c:pt>
                <c:pt idx="8528">
                  <c:v>0.67551399999999995</c:v>
                </c:pt>
                <c:pt idx="8529">
                  <c:v>0.67562999999999995</c:v>
                </c:pt>
                <c:pt idx="8530">
                  <c:v>0.67574699999999999</c:v>
                </c:pt>
                <c:pt idx="8531">
                  <c:v>0.67586299999999999</c:v>
                </c:pt>
                <c:pt idx="8532">
                  <c:v>0.675979</c:v>
                </c:pt>
                <c:pt idx="8533">
                  <c:v>0.676095</c:v>
                </c:pt>
                <c:pt idx="8534">
                  <c:v>0.67621100000000001</c:v>
                </c:pt>
                <c:pt idx="8535">
                  <c:v>0.67632700000000001</c:v>
                </c:pt>
                <c:pt idx="8536">
                  <c:v>0.67644199999999999</c:v>
                </c:pt>
                <c:pt idx="8537">
                  <c:v>0.67655799999999999</c:v>
                </c:pt>
                <c:pt idx="8538">
                  <c:v>0.676674</c:v>
                </c:pt>
                <c:pt idx="8539">
                  <c:v>0.67679</c:v>
                </c:pt>
                <c:pt idx="8540">
                  <c:v>0.67690499999999998</c:v>
                </c:pt>
                <c:pt idx="8541">
                  <c:v>0.67702099999999998</c:v>
                </c:pt>
                <c:pt idx="8542">
                  <c:v>0.67713699999999999</c:v>
                </c:pt>
                <c:pt idx="8543">
                  <c:v>0.67725199999999997</c:v>
                </c:pt>
                <c:pt idx="8544">
                  <c:v>0.67736700000000005</c:v>
                </c:pt>
                <c:pt idx="8545">
                  <c:v>0.67748299999999995</c:v>
                </c:pt>
                <c:pt idx="8546">
                  <c:v>0.67759800000000003</c:v>
                </c:pt>
                <c:pt idx="8547">
                  <c:v>0.67771400000000004</c:v>
                </c:pt>
                <c:pt idx="8548">
                  <c:v>0.67782900000000001</c:v>
                </c:pt>
                <c:pt idx="8549">
                  <c:v>0.67794399999999999</c:v>
                </c:pt>
                <c:pt idx="8550">
                  <c:v>0.67805899999999997</c:v>
                </c:pt>
                <c:pt idx="8551">
                  <c:v>0.67817400000000005</c:v>
                </c:pt>
                <c:pt idx="8552">
                  <c:v>0.67828900000000003</c:v>
                </c:pt>
                <c:pt idx="8553">
                  <c:v>0.67840400000000001</c:v>
                </c:pt>
                <c:pt idx="8554">
                  <c:v>0.67851899999999998</c:v>
                </c:pt>
                <c:pt idx="8555">
                  <c:v>0.67863399999999996</c:v>
                </c:pt>
                <c:pt idx="8556">
                  <c:v>0.67874900000000005</c:v>
                </c:pt>
                <c:pt idx="8557">
                  <c:v>0.67886400000000002</c:v>
                </c:pt>
                <c:pt idx="8558">
                  <c:v>0.67897799999999997</c:v>
                </c:pt>
                <c:pt idx="8559">
                  <c:v>0.67909299999999995</c:v>
                </c:pt>
                <c:pt idx="8560">
                  <c:v>0.67920800000000003</c:v>
                </c:pt>
                <c:pt idx="8561">
                  <c:v>0.67932199999999998</c:v>
                </c:pt>
                <c:pt idx="8562">
                  <c:v>0.67943699999999996</c:v>
                </c:pt>
                <c:pt idx="8563">
                  <c:v>0.67955100000000002</c:v>
                </c:pt>
                <c:pt idx="8564">
                  <c:v>0.67966599999999999</c:v>
                </c:pt>
                <c:pt idx="8565">
                  <c:v>0.67978000000000005</c:v>
                </c:pt>
                <c:pt idx="8566">
                  <c:v>0.679894</c:v>
                </c:pt>
                <c:pt idx="8567">
                  <c:v>0.68000899999999997</c:v>
                </c:pt>
                <c:pt idx="8568">
                  <c:v>0.68012300000000003</c:v>
                </c:pt>
                <c:pt idx="8569">
                  <c:v>0.68023699999999998</c:v>
                </c:pt>
                <c:pt idx="8570">
                  <c:v>0.68035100000000004</c:v>
                </c:pt>
                <c:pt idx="8571">
                  <c:v>0.68046499999999999</c:v>
                </c:pt>
                <c:pt idx="8572">
                  <c:v>0.68057900000000005</c:v>
                </c:pt>
                <c:pt idx="8573">
                  <c:v>0.68069299999999999</c:v>
                </c:pt>
                <c:pt idx="8574">
                  <c:v>0.68080700000000005</c:v>
                </c:pt>
                <c:pt idx="8575">
                  <c:v>0.680921</c:v>
                </c:pt>
                <c:pt idx="8576">
                  <c:v>0.68103499999999995</c:v>
                </c:pt>
                <c:pt idx="8577">
                  <c:v>0.68114799999999998</c:v>
                </c:pt>
                <c:pt idx="8578">
                  <c:v>0.68126200000000003</c:v>
                </c:pt>
                <c:pt idx="8579">
                  <c:v>0.68137599999999998</c:v>
                </c:pt>
                <c:pt idx="8580">
                  <c:v>0.68148900000000001</c:v>
                </c:pt>
                <c:pt idx="8581">
                  <c:v>0.68160299999999996</c:v>
                </c:pt>
                <c:pt idx="8582">
                  <c:v>0.68171599999999999</c:v>
                </c:pt>
                <c:pt idx="8583">
                  <c:v>0.68183000000000005</c:v>
                </c:pt>
                <c:pt idx="8584">
                  <c:v>0.68194299999999997</c:v>
                </c:pt>
                <c:pt idx="8585">
                  <c:v>0.68205700000000002</c:v>
                </c:pt>
                <c:pt idx="8586">
                  <c:v>0.68217000000000005</c:v>
                </c:pt>
                <c:pt idx="8587">
                  <c:v>0.68228299999999997</c:v>
                </c:pt>
                <c:pt idx="8588">
                  <c:v>0.682396</c:v>
                </c:pt>
                <c:pt idx="8589">
                  <c:v>0.68250999999999995</c:v>
                </c:pt>
                <c:pt idx="8590">
                  <c:v>0.68262299999999998</c:v>
                </c:pt>
                <c:pt idx="8591">
                  <c:v>0.68273600000000001</c:v>
                </c:pt>
                <c:pt idx="8592">
                  <c:v>0.68284900000000004</c:v>
                </c:pt>
                <c:pt idx="8593">
                  <c:v>0.68296199999999996</c:v>
                </c:pt>
                <c:pt idx="8594">
                  <c:v>0.68307399999999996</c:v>
                </c:pt>
                <c:pt idx="8595">
                  <c:v>0.68318699999999999</c:v>
                </c:pt>
                <c:pt idx="8596">
                  <c:v>0.68330000000000002</c:v>
                </c:pt>
                <c:pt idx="8597">
                  <c:v>0.68341300000000005</c:v>
                </c:pt>
                <c:pt idx="8598">
                  <c:v>0.68352500000000005</c:v>
                </c:pt>
                <c:pt idx="8599">
                  <c:v>0.68363799999999997</c:v>
                </c:pt>
                <c:pt idx="8600">
                  <c:v>0.683751</c:v>
                </c:pt>
                <c:pt idx="8601">
                  <c:v>0.683863</c:v>
                </c:pt>
                <c:pt idx="8602">
                  <c:v>0.68397600000000003</c:v>
                </c:pt>
                <c:pt idx="8603">
                  <c:v>0.68408800000000003</c:v>
                </c:pt>
                <c:pt idx="8604">
                  <c:v>0.68420000000000003</c:v>
                </c:pt>
                <c:pt idx="8605">
                  <c:v>0.68431299999999995</c:v>
                </c:pt>
                <c:pt idx="8606">
                  <c:v>0.68442499999999995</c:v>
                </c:pt>
                <c:pt idx="8607">
                  <c:v>0.68453699999999995</c:v>
                </c:pt>
                <c:pt idx="8608">
                  <c:v>0.68464899999999995</c:v>
                </c:pt>
                <c:pt idx="8609">
                  <c:v>0.68476099999999995</c:v>
                </c:pt>
                <c:pt idx="8610">
                  <c:v>0.68487399999999998</c:v>
                </c:pt>
                <c:pt idx="8611">
                  <c:v>0.68498599999999998</c:v>
                </c:pt>
                <c:pt idx="8612">
                  <c:v>0.68509699999999996</c:v>
                </c:pt>
                <c:pt idx="8613">
                  <c:v>0.68520899999999996</c:v>
                </c:pt>
                <c:pt idx="8614">
                  <c:v>0.68532099999999996</c:v>
                </c:pt>
                <c:pt idx="8615">
                  <c:v>0.68543299999999996</c:v>
                </c:pt>
                <c:pt idx="8616">
                  <c:v>0.68554499999999996</c:v>
                </c:pt>
                <c:pt idx="8617">
                  <c:v>0.68565600000000004</c:v>
                </c:pt>
                <c:pt idx="8618">
                  <c:v>0.68576800000000004</c:v>
                </c:pt>
                <c:pt idx="8619">
                  <c:v>0.68588000000000005</c:v>
                </c:pt>
                <c:pt idx="8620">
                  <c:v>0.68599100000000002</c:v>
                </c:pt>
                <c:pt idx="8621">
                  <c:v>0.68610300000000002</c:v>
                </c:pt>
                <c:pt idx="8622">
                  <c:v>0.68621399999999999</c:v>
                </c:pt>
                <c:pt idx="8623">
                  <c:v>0.68632599999999999</c:v>
                </c:pt>
                <c:pt idx="8624">
                  <c:v>0.68643699999999996</c:v>
                </c:pt>
                <c:pt idx="8625">
                  <c:v>0.68654800000000005</c:v>
                </c:pt>
                <c:pt idx="8626">
                  <c:v>0.68665900000000002</c:v>
                </c:pt>
                <c:pt idx="8627">
                  <c:v>0.68677100000000002</c:v>
                </c:pt>
                <c:pt idx="8628">
                  <c:v>0.68688199999999999</c:v>
                </c:pt>
                <c:pt idx="8629">
                  <c:v>0.68699299999999996</c:v>
                </c:pt>
                <c:pt idx="8630">
                  <c:v>0.68710400000000005</c:v>
                </c:pt>
                <c:pt idx="8631">
                  <c:v>0.68721500000000002</c:v>
                </c:pt>
                <c:pt idx="8632">
                  <c:v>0.68732599999999999</c:v>
                </c:pt>
                <c:pt idx="8633">
                  <c:v>0.68743600000000005</c:v>
                </c:pt>
                <c:pt idx="8634">
                  <c:v>0.68754700000000002</c:v>
                </c:pt>
                <c:pt idx="8635">
                  <c:v>0.68765799999999999</c:v>
                </c:pt>
                <c:pt idx="8636">
                  <c:v>0.68776899999999996</c:v>
                </c:pt>
                <c:pt idx="8637">
                  <c:v>0.68787900000000002</c:v>
                </c:pt>
                <c:pt idx="8638">
                  <c:v>0.68798999999999999</c:v>
                </c:pt>
                <c:pt idx="8639">
                  <c:v>0.68810099999999996</c:v>
                </c:pt>
                <c:pt idx="8640">
                  <c:v>0.68821100000000002</c:v>
                </c:pt>
                <c:pt idx="8641">
                  <c:v>0.68832099999999996</c:v>
                </c:pt>
                <c:pt idx="8642">
                  <c:v>0.68843200000000004</c:v>
                </c:pt>
                <c:pt idx="8643">
                  <c:v>0.68854199999999999</c:v>
                </c:pt>
                <c:pt idx="8644">
                  <c:v>0.68865200000000004</c:v>
                </c:pt>
                <c:pt idx="8645">
                  <c:v>0.68876300000000001</c:v>
                </c:pt>
                <c:pt idx="8646">
                  <c:v>0.68887299999999996</c:v>
                </c:pt>
                <c:pt idx="8647">
                  <c:v>0.68898300000000001</c:v>
                </c:pt>
                <c:pt idx="8648">
                  <c:v>0.68909299999999996</c:v>
                </c:pt>
                <c:pt idx="8649">
                  <c:v>0.68920300000000001</c:v>
                </c:pt>
                <c:pt idx="8650">
                  <c:v>0.68931299999999995</c:v>
                </c:pt>
                <c:pt idx="8651">
                  <c:v>0.68942300000000001</c:v>
                </c:pt>
                <c:pt idx="8652">
                  <c:v>0.68953299999999995</c:v>
                </c:pt>
                <c:pt idx="8653">
                  <c:v>0.68964300000000001</c:v>
                </c:pt>
                <c:pt idx="8654">
                  <c:v>0.68975200000000003</c:v>
                </c:pt>
                <c:pt idx="8655">
                  <c:v>0.68986199999999998</c:v>
                </c:pt>
                <c:pt idx="8656">
                  <c:v>0.68997200000000003</c:v>
                </c:pt>
                <c:pt idx="8657">
                  <c:v>0.69008100000000006</c:v>
                </c:pt>
                <c:pt idx="8658">
                  <c:v>0.690191</c:v>
                </c:pt>
                <c:pt idx="8659">
                  <c:v>0.69030000000000002</c:v>
                </c:pt>
                <c:pt idx="8660">
                  <c:v>0.69040999999999997</c:v>
                </c:pt>
                <c:pt idx="8661">
                  <c:v>0.69051899999999999</c:v>
                </c:pt>
                <c:pt idx="8662">
                  <c:v>0.69062800000000002</c:v>
                </c:pt>
                <c:pt idx="8663">
                  <c:v>0.69073799999999996</c:v>
                </c:pt>
                <c:pt idx="8664">
                  <c:v>0.69084699999999999</c:v>
                </c:pt>
                <c:pt idx="8665">
                  <c:v>0.69095600000000001</c:v>
                </c:pt>
                <c:pt idx="8666">
                  <c:v>0.69106500000000004</c:v>
                </c:pt>
                <c:pt idx="8667">
                  <c:v>0.69117399999999996</c:v>
                </c:pt>
                <c:pt idx="8668">
                  <c:v>0.69128299999999998</c:v>
                </c:pt>
                <c:pt idx="8669">
                  <c:v>0.69139200000000001</c:v>
                </c:pt>
                <c:pt idx="8670">
                  <c:v>0.69150100000000003</c:v>
                </c:pt>
                <c:pt idx="8671">
                  <c:v>0.69160999999999995</c:v>
                </c:pt>
                <c:pt idx="8672">
                  <c:v>0.69171800000000006</c:v>
                </c:pt>
                <c:pt idx="8673">
                  <c:v>0.69182699999999997</c:v>
                </c:pt>
                <c:pt idx="8674">
                  <c:v>0.691936</c:v>
                </c:pt>
                <c:pt idx="8675">
                  <c:v>0.69204399999999999</c:v>
                </c:pt>
                <c:pt idx="8676">
                  <c:v>0.69215300000000002</c:v>
                </c:pt>
                <c:pt idx="8677">
                  <c:v>0.69226100000000002</c:v>
                </c:pt>
                <c:pt idx="8678">
                  <c:v>0.69237000000000004</c:v>
                </c:pt>
                <c:pt idx="8679">
                  <c:v>0.69247800000000004</c:v>
                </c:pt>
                <c:pt idx="8680">
                  <c:v>0.69258699999999995</c:v>
                </c:pt>
                <c:pt idx="8681">
                  <c:v>0.69269499999999995</c:v>
                </c:pt>
                <c:pt idx="8682">
                  <c:v>0.69280299999999995</c:v>
                </c:pt>
                <c:pt idx="8683">
                  <c:v>0.69291100000000005</c:v>
                </c:pt>
                <c:pt idx="8684">
                  <c:v>0.69301900000000005</c:v>
                </c:pt>
                <c:pt idx="8685">
                  <c:v>0.69312700000000005</c:v>
                </c:pt>
                <c:pt idx="8686">
                  <c:v>0.69323500000000005</c:v>
                </c:pt>
                <c:pt idx="8687">
                  <c:v>0.69334300000000004</c:v>
                </c:pt>
                <c:pt idx="8688">
                  <c:v>0.69345100000000004</c:v>
                </c:pt>
                <c:pt idx="8689">
                  <c:v>0.69355900000000004</c:v>
                </c:pt>
                <c:pt idx="8690">
                  <c:v>0.69366700000000003</c:v>
                </c:pt>
                <c:pt idx="8691">
                  <c:v>0.693774</c:v>
                </c:pt>
                <c:pt idx="8692">
                  <c:v>0.693882</c:v>
                </c:pt>
                <c:pt idx="8693">
                  <c:v>0.69399</c:v>
                </c:pt>
                <c:pt idx="8694">
                  <c:v>0.69409699999999996</c:v>
                </c:pt>
                <c:pt idx="8695">
                  <c:v>0.69420499999999996</c:v>
                </c:pt>
                <c:pt idx="8696">
                  <c:v>0.69431200000000004</c:v>
                </c:pt>
                <c:pt idx="8697">
                  <c:v>0.69441900000000001</c:v>
                </c:pt>
                <c:pt idx="8698">
                  <c:v>0.69452700000000001</c:v>
                </c:pt>
                <c:pt idx="8699">
                  <c:v>0.69463399999999997</c:v>
                </c:pt>
                <c:pt idx="8700">
                  <c:v>0.69474100000000005</c:v>
                </c:pt>
                <c:pt idx="8701">
                  <c:v>0.69484800000000002</c:v>
                </c:pt>
                <c:pt idx="8702">
                  <c:v>0.69495499999999999</c:v>
                </c:pt>
                <c:pt idx="8703">
                  <c:v>0.69506199999999996</c:v>
                </c:pt>
                <c:pt idx="8704">
                  <c:v>0.69516900000000004</c:v>
                </c:pt>
                <c:pt idx="8705">
                  <c:v>0.69527600000000001</c:v>
                </c:pt>
                <c:pt idx="8706">
                  <c:v>0.69538299999999997</c:v>
                </c:pt>
                <c:pt idx="8707">
                  <c:v>0.69549000000000005</c:v>
                </c:pt>
                <c:pt idx="8708">
                  <c:v>0.69559599999999999</c:v>
                </c:pt>
                <c:pt idx="8709">
                  <c:v>0.69570299999999996</c:v>
                </c:pt>
                <c:pt idx="8710">
                  <c:v>0.69581000000000004</c:v>
                </c:pt>
                <c:pt idx="8711">
                  <c:v>0.69591599999999998</c:v>
                </c:pt>
                <c:pt idx="8712">
                  <c:v>0.69602299999999995</c:v>
                </c:pt>
                <c:pt idx="8713">
                  <c:v>0.696129</c:v>
                </c:pt>
                <c:pt idx="8714">
                  <c:v>0.69623500000000005</c:v>
                </c:pt>
                <c:pt idx="8715">
                  <c:v>0.69634200000000002</c:v>
                </c:pt>
                <c:pt idx="8716">
                  <c:v>0.69644799999999996</c:v>
                </c:pt>
                <c:pt idx="8717">
                  <c:v>0.69655400000000001</c:v>
                </c:pt>
                <c:pt idx="8718">
                  <c:v>0.69665999999999995</c:v>
                </c:pt>
                <c:pt idx="8719">
                  <c:v>0.696766</c:v>
                </c:pt>
                <c:pt idx="8720">
                  <c:v>0.69687200000000005</c:v>
                </c:pt>
                <c:pt idx="8721">
                  <c:v>0.69697799999999999</c:v>
                </c:pt>
                <c:pt idx="8722">
                  <c:v>0.69708400000000004</c:v>
                </c:pt>
                <c:pt idx="8723">
                  <c:v>0.69718999999999998</c:v>
                </c:pt>
                <c:pt idx="8724">
                  <c:v>0.69729600000000003</c:v>
                </c:pt>
                <c:pt idx="8725">
                  <c:v>0.69740100000000005</c:v>
                </c:pt>
                <c:pt idx="8726">
                  <c:v>0.69750699999999999</c:v>
                </c:pt>
                <c:pt idx="8727">
                  <c:v>0.69761200000000001</c:v>
                </c:pt>
                <c:pt idx="8728">
                  <c:v>0.69771799999999995</c:v>
                </c:pt>
                <c:pt idx="8729">
                  <c:v>0.69782299999999997</c:v>
                </c:pt>
                <c:pt idx="8730">
                  <c:v>0.69792900000000002</c:v>
                </c:pt>
                <c:pt idx="8731">
                  <c:v>0.69803400000000004</c:v>
                </c:pt>
                <c:pt idx="8732">
                  <c:v>0.69813899999999995</c:v>
                </c:pt>
                <c:pt idx="8733">
                  <c:v>0.69824399999999998</c:v>
                </c:pt>
                <c:pt idx="8734">
                  <c:v>0.698349</c:v>
                </c:pt>
                <c:pt idx="8735">
                  <c:v>0.69845400000000002</c:v>
                </c:pt>
                <c:pt idx="8736">
                  <c:v>0.69855900000000004</c:v>
                </c:pt>
                <c:pt idx="8737">
                  <c:v>0.69866399999999995</c:v>
                </c:pt>
                <c:pt idx="8738">
                  <c:v>0.69876899999999997</c:v>
                </c:pt>
                <c:pt idx="8739">
                  <c:v>0.698874</c:v>
                </c:pt>
                <c:pt idx="8740">
                  <c:v>0.69897799999999999</c:v>
                </c:pt>
                <c:pt idx="8741">
                  <c:v>0.69908300000000001</c:v>
                </c:pt>
                <c:pt idx="8742">
                  <c:v>0.69918800000000003</c:v>
                </c:pt>
                <c:pt idx="8743">
                  <c:v>0.69929200000000002</c:v>
                </c:pt>
                <c:pt idx="8744">
                  <c:v>0.69939700000000005</c:v>
                </c:pt>
                <c:pt idx="8745">
                  <c:v>0.69950100000000004</c:v>
                </c:pt>
                <c:pt idx="8746">
                  <c:v>0.69960500000000003</c:v>
                </c:pt>
                <c:pt idx="8747">
                  <c:v>0.69970900000000003</c:v>
                </c:pt>
                <c:pt idx="8748">
                  <c:v>0.69981400000000005</c:v>
                </c:pt>
                <c:pt idx="8749">
                  <c:v>0.69991800000000004</c:v>
                </c:pt>
                <c:pt idx="8750">
                  <c:v>0.70002200000000003</c:v>
                </c:pt>
                <c:pt idx="8751">
                  <c:v>0.70012600000000003</c:v>
                </c:pt>
                <c:pt idx="8752">
                  <c:v>0.70023000000000002</c:v>
                </c:pt>
                <c:pt idx="8753">
                  <c:v>0.70033299999999998</c:v>
                </c:pt>
                <c:pt idx="8754">
                  <c:v>0.70043699999999998</c:v>
                </c:pt>
                <c:pt idx="8755">
                  <c:v>0.70054099999999997</c:v>
                </c:pt>
                <c:pt idx="8756">
                  <c:v>0.70064400000000004</c:v>
                </c:pt>
                <c:pt idx="8757">
                  <c:v>0.70074800000000004</c:v>
                </c:pt>
                <c:pt idx="8758">
                  <c:v>0.700851</c:v>
                </c:pt>
                <c:pt idx="8759">
                  <c:v>0.70095499999999999</c:v>
                </c:pt>
                <c:pt idx="8760">
                  <c:v>0.70105799999999996</c:v>
                </c:pt>
                <c:pt idx="8761">
                  <c:v>0.70116100000000003</c:v>
                </c:pt>
                <c:pt idx="8762">
                  <c:v>0.701264</c:v>
                </c:pt>
                <c:pt idx="8763">
                  <c:v>0.70136699999999996</c:v>
                </c:pt>
                <c:pt idx="8764">
                  <c:v>0.70147000000000004</c:v>
                </c:pt>
                <c:pt idx="8765">
                  <c:v>0.701573</c:v>
                </c:pt>
                <c:pt idx="8766">
                  <c:v>0.70167599999999997</c:v>
                </c:pt>
                <c:pt idx="8767">
                  <c:v>0.70177900000000004</c:v>
                </c:pt>
                <c:pt idx="8768">
                  <c:v>0.70188200000000001</c:v>
                </c:pt>
                <c:pt idx="8769">
                  <c:v>0.70198400000000005</c:v>
                </c:pt>
                <c:pt idx="8770">
                  <c:v>0.70208700000000002</c:v>
                </c:pt>
                <c:pt idx="8771">
                  <c:v>0.70218899999999995</c:v>
                </c:pt>
                <c:pt idx="8772">
                  <c:v>0.70229200000000003</c:v>
                </c:pt>
                <c:pt idx="8773">
                  <c:v>0.70239399999999996</c:v>
                </c:pt>
                <c:pt idx="8774">
                  <c:v>0.70249600000000001</c:v>
                </c:pt>
                <c:pt idx="8775">
                  <c:v>0.70259799999999994</c:v>
                </c:pt>
                <c:pt idx="8776">
                  <c:v>0.70269999999999999</c:v>
                </c:pt>
                <c:pt idx="8777">
                  <c:v>0.70280200000000004</c:v>
                </c:pt>
                <c:pt idx="8778">
                  <c:v>0.70290399999999997</c:v>
                </c:pt>
                <c:pt idx="8779">
                  <c:v>0.70300600000000002</c:v>
                </c:pt>
                <c:pt idx="8780">
                  <c:v>0.70310799999999996</c:v>
                </c:pt>
                <c:pt idx="8781">
                  <c:v>0.70320899999999997</c:v>
                </c:pt>
                <c:pt idx="8782">
                  <c:v>0.70331100000000002</c:v>
                </c:pt>
                <c:pt idx="8783">
                  <c:v>0.70341299999999995</c:v>
                </c:pt>
                <c:pt idx="8784">
                  <c:v>0.70351399999999997</c:v>
                </c:pt>
                <c:pt idx="8785">
                  <c:v>0.70361499999999999</c:v>
                </c:pt>
                <c:pt idx="8786">
                  <c:v>0.70371600000000001</c:v>
                </c:pt>
                <c:pt idx="8787">
                  <c:v>0.70381800000000005</c:v>
                </c:pt>
                <c:pt idx="8788">
                  <c:v>0.70391899999999996</c:v>
                </c:pt>
                <c:pt idx="8789">
                  <c:v>0.70401999999999998</c:v>
                </c:pt>
                <c:pt idx="8790">
                  <c:v>0.704121</c:v>
                </c:pt>
                <c:pt idx="8791">
                  <c:v>0.70422099999999999</c:v>
                </c:pt>
                <c:pt idx="8792">
                  <c:v>0.704322</c:v>
                </c:pt>
                <c:pt idx="8793">
                  <c:v>0.70442300000000002</c:v>
                </c:pt>
                <c:pt idx="8794">
                  <c:v>0.70452300000000001</c:v>
                </c:pt>
                <c:pt idx="8795">
                  <c:v>0.70462400000000003</c:v>
                </c:pt>
                <c:pt idx="8796">
                  <c:v>0.70472400000000002</c:v>
                </c:pt>
                <c:pt idx="8797">
                  <c:v>0.70482400000000001</c:v>
                </c:pt>
                <c:pt idx="8798">
                  <c:v>0.704924</c:v>
                </c:pt>
                <c:pt idx="8799">
                  <c:v>0.70502500000000001</c:v>
                </c:pt>
                <c:pt idx="8800">
                  <c:v>0.705125</c:v>
                </c:pt>
                <c:pt idx="8801">
                  <c:v>0.70522399999999996</c:v>
                </c:pt>
                <c:pt idx="8802">
                  <c:v>0.70532399999999995</c:v>
                </c:pt>
                <c:pt idx="8803">
                  <c:v>0.70542400000000005</c:v>
                </c:pt>
                <c:pt idx="8804">
                  <c:v>0.70552400000000004</c:v>
                </c:pt>
                <c:pt idx="8805">
                  <c:v>0.705623</c:v>
                </c:pt>
                <c:pt idx="8806">
                  <c:v>0.70572199999999996</c:v>
                </c:pt>
                <c:pt idx="8807">
                  <c:v>0.70582199999999995</c:v>
                </c:pt>
                <c:pt idx="8808">
                  <c:v>0.70592100000000002</c:v>
                </c:pt>
                <c:pt idx="8809">
                  <c:v>0.70601999999999998</c:v>
                </c:pt>
                <c:pt idx="8810">
                  <c:v>0.70611900000000005</c:v>
                </c:pt>
                <c:pt idx="8811">
                  <c:v>0.70621800000000001</c:v>
                </c:pt>
                <c:pt idx="8812">
                  <c:v>0.70631699999999997</c:v>
                </c:pt>
                <c:pt idx="8813">
                  <c:v>0.70641600000000004</c:v>
                </c:pt>
                <c:pt idx="8814">
                  <c:v>0.70651399999999998</c:v>
                </c:pt>
                <c:pt idx="8815">
                  <c:v>0.70661300000000005</c:v>
                </c:pt>
                <c:pt idx="8816">
                  <c:v>0.70671099999999998</c:v>
                </c:pt>
                <c:pt idx="8817">
                  <c:v>0.70680900000000002</c:v>
                </c:pt>
                <c:pt idx="8818">
                  <c:v>0.70690699999999995</c:v>
                </c:pt>
                <c:pt idx="8819">
                  <c:v>0.70700600000000002</c:v>
                </c:pt>
                <c:pt idx="8820">
                  <c:v>0.70710300000000004</c:v>
                </c:pt>
                <c:pt idx="8821">
                  <c:v>0.70720099999999997</c:v>
                </c:pt>
                <c:pt idx="8822">
                  <c:v>0.70729900000000001</c:v>
                </c:pt>
                <c:pt idx="8823">
                  <c:v>0.70739700000000005</c:v>
                </c:pt>
                <c:pt idx="8824">
                  <c:v>0.70749399999999996</c:v>
                </c:pt>
                <c:pt idx="8825">
                  <c:v>0.707592</c:v>
                </c:pt>
                <c:pt idx="8826">
                  <c:v>0.70768900000000001</c:v>
                </c:pt>
                <c:pt idx="8827">
                  <c:v>0.70778600000000003</c:v>
                </c:pt>
                <c:pt idx="8828">
                  <c:v>0.70788300000000004</c:v>
                </c:pt>
                <c:pt idx="8829">
                  <c:v>0.70798000000000005</c:v>
                </c:pt>
                <c:pt idx="8830">
                  <c:v>0.70807699999999996</c:v>
                </c:pt>
                <c:pt idx="8831">
                  <c:v>0.70817399999999997</c:v>
                </c:pt>
                <c:pt idx="8832">
                  <c:v>0.70826999999999996</c:v>
                </c:pt>
                <c:pt idx="8833">
                  <c:v>0.70836699999999997</c:v>
                </c:pt>
                <c:pt idx="8834">
                  <c:v>0.70846299999999995</c:v>
                </c:pt>
                <c:pt idx="8835">
                  <c:v>0.70855900000000005</c:v>
                </c:pt>
                <c:pt idx="8836">
                  <c:v>0.70865500000000003</c:v>
                </c:pt>
                <c:pt idx="8837">
                  <c:v>0.70875100000000002</c:v>
                </c:pt>
                <c:pt idx="8838">
                  <c:v>0.708847</c:v>
                </c:pt>
                <c:pt idx="8839">
                  <c:v>0.70894299999999999</c:v>
                </c:pt>
                <c:pt idx="8840">
                  <c:v>0.70903799999999995</c:v>
                </c:pt>
                <c:pt idx="8841">
                  <c:v>0.70913400000000004</c:v>
                </c:pt>
                <c:pt idx="8842">
                  <c:v>0.709229</c:v>
                </c:pt>
                <c:pt idx="8843">
                  <c:v>0.70932399999999995</c:v>
                </c:pt>
                <c:pt idx="8844">
                  <c:v>0.70941900000000002</c:v>
                </c:pt>
                <c:pt idx="8845">
                  <c:v>0.70951399999999998</c:v>
                </c:pt>
                <c:pt idx="8846">
                  <c:v>0.70960900000000005</c:v>
                </c:pt>
                <c:pt idx="8847">
                  <c:v>0.709704</c:v>
                </c:pt>
                <c:pt idx="8848">
                  <c:v>0.70979800000000004</c:v>
                </c:pt>
                <c:pt idx="8849">
                  <c:v>0.709893</c:v>
                </c:pt>
                <c:pt idx="8850">
                  <c:v>0.70998700000000003</c:v>
                </c:pt>
                <c:pt idx="8851">
                  <c:v>0.71008099999999996</c:v>
                </c:pt>
                <c:pt idx="8852">
                  <c:v>0.710175</c:v>
                </c:pt>
                <c:pt idx="8853">
                  <c:v>0.71026900000000004</c:v>
                </c:pt>
                <c:pt idx="8854">
                  <c:v>0.71036200000000005</c:v>
                </c:pt>
                <c:pt idx="8855">
                  <c:v>0.71045599999999998</c:v>
                </c:pt>
                <c:pt idx="8856">
                  <c:v>0.71054899999999999</c:v>
                </c:pt>
                <c:pt idx="8857">
                  <c:v>0.710642</c:v>
                </c:pt>
                <c:pt idx="8858">
                  <c:v>0.71073500000000001</c:v>
                </c:pt>
                <c:pt idx="8859">
                  <c:v>0.71082800000000002</c:v>
                </c:pt>
                <c:pt idx="8860">
                  <c:v>0.71092100000000003</c:v>
                </c:pt>
                <c:pt idx="8861">
                  <c:v>0.71101400000000003</c:v>
                </c:pt>
                <c:pt idx="8862">
                  <c:v>0.71110600000000002</c:v>
                </c:pt>
                <c:pt idx="8863">
                  <c:v>0.711198</c:v>
                </c:pt>
                <c:pt idx="8864">
                  <c:v>0.71129100000000001</c:v>
                </c:pt>
                <c:pt idx="8865">
                  <c:v>0.71138299999999999</c:v>
                </c:pt>
                <c:pt idx="8866">
                  <c:v>0.71147400000000005</c:v>
                </c:pt>
                <c:pt idx="8867">
                  <c:v>0.71156600000000003</c:v>
                </c:pt>
                <c:pt idx="8868">
                  <c:v>0.71165800000000001</c:v>
                </c:pt>
                <c:pt idx="8869">
                  <c:v>0.71174899999999997</c:v>
                </c:pt>
                <c:pt idx="8870">
                  <c:v>0.71184000000000003</c:v>
                </c:pt>
                <c:pt idx="8871">
                  <c:v>0.71193099999999998</c:v>
                </c:pt>
                <c:pt idx="8872">
                  <c:v>0.71202200000000004</c:v>
                </c:pt>
                <c:pt idx="8873">
                  <c:v>0.71211199999999997</c:v>
                </c:pt>
                <c:pt idx="8874">
                  <c:v>0.71220300000000003</c:v>
                </c:pt>
                <c:pt idx="8875">
                  <c:v>0.71229299999999995</c:v>
                </c:pt>
                <c:pt idx="8876">
                  <c:v>0.71238299999999999</c:v>
                </c:pt>
                <c:pt idx="8877">
                  <c:v>0.71247300000000002</c:v>
                </c:pt>
                <c:pt idx="8878">
                  <c:v>0.71256299999999995</c:v>
                </c:pt>
                <c:pt idx="8879">
                  <c:v>0.71265299999999998</c:v>
                </c:pt>
                <c:pt idx="8880">
                  <c:v>0.71274199999999999</c:v>
                </c:pt>
                <c:pt idx="8881">
                  <c:v>0.71283099999999999</c:v>
                </c:pt>
                <c:pt idx="8882">
                  <c:v>0.71292</c:v>
                </c:pt>
                <c:pt idx="8883">
                  <c:v>0.713009</c:v>
                </c:pt>
                <c:pt idx="8884">
                  <c:v>0.71309800000000001</c:v>
                </c:pt>
                <c:pt idx="8885">
                  <c:v>0.71318599999999999</c:v>
                </c:pt>
                <c:pt idx="8886">
                  <c:v>0.71327399999999996</c:v>
                </c:pt>
                <c:pt idx="8887">
                  <c:v>0.71336200000000005</c:v>
                </c:pt>
                <c:pt idx="8888">
                  <c:v>0.71345000000000003</c:v>
                </c:pt>
                <c:pt idx="8889">
                  <c:v>0.71353800000000001</c:v>
                </c:pt>
                <c:pt idx="8890">
                  <c:v>0.71362499999999995</c:v>
                </c:pt>
                <c:pt idx="8891">
                  <c:v>0.71371300000000004</c:v>
                </c:pt>
                <c:pt idx="8892">
                  <c:v>0.71379999999999999</c:v>
                </c:pt>
                <c:pt idx="8893">
                  <c:v>0.71388700000000005</c:v>
                </c:pt>
                <c:pt idx="8894">
                  <c:v>0.71397299999999997</c:v>
                </c:pt>
                <c:pt idx="8895">
                  <c:v>0.71406000000000003</c:v>
                </c:pt>
                <c:pt idx="8896">
                  <c:v>0.71414599999999995</c:v>
                </c:pt>
                <c:pt idx="8897">
                  <c:v>0.71423199999999998</c:v>
                </c:pt>
                <c:pt idx="8898">
                  <c:v>0.71431800000000001</c:v>
                </c:pt>
                <c:pt idx="8899">
                  <c:v>0.71440400000000004</c:v>
                </c:pt>
                <c:pt idx="8900">
                  <c:v>0.71448900000000004</c:v>
                </c:pt>
                <c:pt idx="8901">
                  <c:v>0.71457400000000004</c:v>
                </c:pt>
                <c:pt idx="8902">
                  <c:v>0.71465900000000004</c:v>
                </c:pt>
                <c:pt idx="8903">
                  <c:v>0.71474400000000005</c:v>
                </c:pt>
                <c:pt idx="8904">
                  <c:v>0.71482800000000002</c:v>
                </c:pt>
                <c:pt idx="8905">
                  <c:v>0.71491300000000002</c:v>
                </c:pt>
                <c:pt idx="8906">
                  <c:v>0.71499699999999999</c:v>
                </c:pt>
                <c:pt idx="8907">
                  <c:v>0.71508000000000005</c:v>
                </c:pt>
                <c:pt idx="8908">
                  <c:v>0.71516400000000002</c:v>
                </c:pt>
                <c:pt idx="8909">
                  <c:v>0.71524699999999997</c:v>
                </c:pt>
                <c:pt idx="8910">
                  <c:v>0.71533000000000002</c:v>
                </c:pt>
                <c:pt idx="8911">
                  <c:v>0.71541299999999997</c:v>
                </c:pt>
                <c:pt idx="8912">
                  <c:v>0.71549600000000002</c:v>
                </c:pt>
                <c:pt idx="8913">
                  <c:v>0.71557800000000005</c:v>
                </c:pt>
                <c:pt idx="8914">
                  <c:v>0.71566099999999999</c:v>
                </c:pt>
                <c:pt idx="8915">
                  <c:v>0.71574199999999999</c:v>
                </c:pt>
                <c:pt idx="8916">
                  <c:v>0.71582400000000002</c:v>
                </c:pt>
                <c:pt idx="8917">
                  <c:v>0.71590600000000004</c:v>
                </c:pt>
                <c:pt idx="8918">
                  <c:v>0.71598700000000004</c:v>
                </c:pt>
                <c:pt idx="8919">
                  <c:v>0.71606800000000004</c:v>
                </c:pt>
                <c:pt idx="8920">
                  <c:v>0.71614800000000001</c:v>
                </c:pt>
                <c:pt idx="8921">
                  <c:v>0.716229</c:v>
                </c:pt>
                <c:pt idx="8922">
                  <c:v>0.71630899999999997</c:v>
                </c:pt>
                <c:pt idx="8923">
                  <c:v>0.71638900000000005</c:v>
                </c:pt>
                <c:pt idx="8924">
                  <c:v>0.71646799999999999</c:v>
                </c:pt>
                <c:pt idx="8925">
                  <c:v>0.71654799999999996</c:v>
                </c:pt>
                <c:pt idx="8926">
                  <c:v>0.71662700000000001</c:v>
                </c:pt>
                <c:pt idx="8927">
                  <c:v>0.71670599999999995</c:v>
                </c:pt>
                <c:pt idx="8928">
                  <c:v>0.71678399999999998</c:v>
                </c:pt>
                <c:pt idx="8929">
                  <c:v>0.71686300000000003</c:v>
                </c:pt>
                <c:pt idx="8930">
                  <c:v>0.71694100000000005</c:v>
                </c:pt>
                <c:pt idx="8931">
                  <c:v>0.71701800000000004</c:v>
                </c:pt>
                <c:pt idx="8932">
                  <c:v>0.71709599999999996</c:v>
                </c:pt>
                <c:pt idx="8933">
                  <c:v>0.71717299999999995</c:v>
                </c:pt>
                <c:pt idx="8934">
                  <c:v>0.71725000000000005</c:v>
                </c:pt>
                <c:pt idx="8935">
                  <c:v>0.71732700000000005</c:v>
                </c:pt>
                <c:pt idx="8936">
                  <c:v>0.71740300000000001</c:v>
                </c:pt>
                <c:pt idx="8937">
                  <c:v>0.71747899999999998</c:v>
                </c:pt>
                <c:pt idx="8938">
                  <c:v>0.71755500000000005</c:v>
                </c:pt>
                <c:pt idx="8939">
                  <c:v>0.71762999999999999</c:v>
                </c:pt>
                <c:pt idx="8940">
                  <c:v>0.71770500000000004</c:v>
                </c:pt>
                <c:pt idx="8941">
                  <c:v>0.71777999999999997</c:v>
                </c:pt>
                <c:pt idx="8942">
                  <c:v>0.71785500000000002</c:v>
                </c:pt>
                <c:pt idx="8943">
                  <c:v>0.71792900000000004</c:v>
                </c:pt>
                <c:pt idx="8944">
                  <c:v>0.71800299999999995</c:v>
                </c:pt>
                <c:pt idx="8945">
                  <c:v>0.71807699999999997</c:v>
                </c:pt>
                <c:pt idx="8946">
                  <c:v>0.71815099999999998</c:v>
                </c:pt>
                <c:pt idx="8947">
                  <c:v>0.71822399999999997</c:v>
                </c:pt>
                <c:pt idx="8948">
                  <c:v>0.71829699999999996</c:v>
                </c:pt>
                <c:pt idx="8949">
                  <c:v>0.71836900000000004</c:v>
                </c:pt>
                <c:pt idx="8950">
                  <c:v>0.718441</c:v>
                </c:pt>
                <c:pt idx="8951">
                  <c:v>0.71851299999999996</c:v>
                </c:pt>
                <c:pt idx="8952">
                  <c:v>0.71858500000000003</c:v>
                </c:pt>
                <c:pt idx="8953">
                  <c:v>0.71865599999999996</c:v>
                </c:pt>
                <c:pt idx="8954">
                  <c:v>0.718727</c:v>
                </c:pt>
                <c:pt idx="8955">
                  <c:v>0.71879800000000005</c:v>
                </c:pt>
                <c:pt idx="8956">
                  <c:v>0.71886799999999995</c:v>
                </c:pt>
                <c:pt idx="8957">
                  <c:v>0.71893799999999997</c:v>
                </c:pt>
                <c:pt idx="8958">
                  <c:v>0.71900799999999998</c:v>
                </c:pt>
                <c:pt idx="8959">
                  <c:v>0.71907699999999997</c:v>
                </c:pt>
                <c:pt idx="8960">
                  <c:v>0.71914599999999995</c:v>
                </c:pt>
                <c:pt idx="8961">
                  <c:v>0.71921500000000005</c:v>
                </c:pt>
                <c:pt idx="8962">
                  <c:v>0.71928300000000001</c:v>
                </c:pt>
                <c:pt idx="8963">
                  <c:v>0.71935199999999999</c:v>
                </c:pt>
                <c:pt idx="8964">
                  <c:v>0.71941900000000003</c:v>
                </c:pt>
                <c:pt idx="8965">
                  <c:v>0.71948699999999999</c:v>
                </c:pt>
                <c:pt idx="8966">
                  <c:v>0.71955400000000003</c:v>
                </c:pt>
                <c:pt idx="8967">
                  <c:v>0.71962099999999996</c:v>
                </c:pt>
                <c:pt idx="8968">
                  <c:v>0.71968699999999997</c:v>
                </c:pt>
                <c:pt idx="8969">
                  <c:v>0.71975299999999998</c:v>
                </c:pt>
                <c:pt idx="8970">
                  <c:v>0.71981899999999999</c:v>
                </c:pt>
                <c:pt idx="8971">
                  <c:v>0.719885</c:v>
                </c:pt>
                <c:pt idx="8972">
                  <c:v>0.71994999999999998</c:v>
                </c:pt>
                <c:pt idx="8973">
                  <c:v>0.72001499999999996</c:v>
                </c:pt>
                <c:pt idx="8974">
                  <c:v>0.72007900000000002</c:v>
                </c:pt>
                <c:pt idx="8975">
                  <c:v>0.72014299999999998</c:v>
                </c:pt>
                <c:pt idx="8976">
                  <c:v>0.72020700000000004</c:v>
                </c:pt>
                <c:pt idx="8977">
                  <c:v>0.72027099999999999</c:v>
                </c:pt>
                <c:pt idx="8978">
                  <c:v>0.72033400000000003</c:v>
                </c:pt>
                <c:pt idx="8979">
                  <c:v>0.72039600000000004</c:v>
                </c:pt>
                <c:pt idx="8980">
                  <c:v>0.72045899999999996</c:v>
                </c:pt>
                <c:pt idx="8981">
                  <c:v>0.72052099999999997</c:v>
                </c:pt>
                <c:pt idx="8982">
                  <c:v>0.72058299999999997</c:v>
                </c:pt>
                <c:pt idx="8983">
                  <c:v>0.72064399999999995</c:v>
                </c:pt>
                <c:pt idx="8984">
                  <c:v>0.72070500000000004</c:v>
                </c:pt>
                <c:pt idx="8985">
                  <c:v>0.72076600000000002</c:v>
                </c:pt>
                <c:pt idx="8986">
                  <c:v>0.72082599999999997</c:v>
                </c:pt>
                <c:pt idx="8987">
                  <c:v>0.72088600000000003</c:v>
                </c:pt>
                <c:pt idx="8988">
                  <c:v>0.72094599999999998</c:v>
                </c:pt>
                <c:pt idx="8989">
                  <c:v>0.72100600000000004</c:v>
                </c:pt>
                <c:pt idx="8990">
                  <c:v>0.72106499999999996</c:v>
                </c:pt>
                <c:pt idx="8991">
                  <c:v>0.72112299999999996</c:v>
                </c:pt>
                <c:pt idx="8992">
                  <c:v>0.72118199999999999</c:v>
                </c:pt>
                <c:pt idx="8993">
                  <c:v>0.72123999999999999</c:v>
                </c:pt>
                <c:pt idx="8994">
                  <c:v>0.72129699999999997</c:v>
                </c:pt>
                <c:pt idx="8995">
                  <c:v>0.72135499999999997</c:v>
                </c:pt>
                <c:pt idx="8996">
                  <c:v>0.72141100000000002</c:v>
                </c:pt>
                <c:pt idx="8997">
                  <c:v>0.721468</c:v>
                </c:pt>
                <c:pt idx="8998">
                  <c:v>0.72152400000000005</c:v>
                </c:pt>
                <c:pt idx="8999">
                  <c:v>0.72158</c:v>
                </c:pt>
                <c:pt idx="9000">
                  <c:v>0.72163600000000006</c:v>
                </c:pt>
                <c:pt idx="9001">
                  <c:v>0.72169099999999997</c:v>
                </c:pt>
                <c:pt idx="9002">
                  <c:v>0.721746</c:v>
                </c:pt>
                <c:pt idx="9003">
                  <c:v>0.7218</c:v>
                </c:pt>
                <c:pt idx="9004">
                  <c:v>0.72185500000000002</c:v>
                </c:pt>
                <c:pt idx="9005">
                  <c:v>0.72190900000000002</c:v>
                </c:pt>
                <c:pt idx="9006">
                  <c:v>0.72196199999999999</c:v>
                </c:pt>
                <c:pt idx="9007">
                  <c:v>0.72201499999999996</c:v>
                </c:pt>
                <c:pt idx="9008">
                  <c:v>0.72206800000000004</c:v>
                </c:pt>
                <c:pt idx="9009">
                  <c:v>0.72212100000000001</c:v>
                </c:pt>
                <c:pt idx="9010">
                  <c:v>0.72217299999999995</c:v>
                </c:pt>
                <c:pt idx="9011">
                  <c:v>0.72222399999999998</c:v>
                </c:pt>
                <c:pt idx="9012">
                  <c:v>0.72227600000000003</c:v>
                </c:pt>
                <c:pt idx="9013">
                  <c:v>0.72232700000000005</c:v>
                </c:pt>
                <c:pt idx="9014">
                  <c:v>0.72237799999999996</c:v>
                </c:pt>
                <c:pt idx="9015">
                  <c:v>0.72242799999999996</c:v>
                </c:pt>
                <c:pt idx="9016">
                  <c:v>0.72247799999999995</c:v>
                </c:pt>
                <c:pt idx="9017">
                  <c:v>0.72252799999999995</c:v>
                </c:pt>
                <c:pt idx="9018">
                  <c:v>0.72257800000000005</c:v>
                </c:pt>
                <c:pt idx="9019">
                  <c:v>0.72262700000000002</c:v>
                </c:pt>
                <c:pt idx="9020">
                  <c:v>0.72267599999999999</c:v>
                </c:pt>
                <c:pt idx="9021">
                  <c:v>0.72272400000000003</c:v>
                </c:pt>
                <c:pt idx="9022">
                  <c:v>0.72277199999999997</c:v>
                </c:pt>
                <c:pt idx="9023">
                  <c:v>0.72282000000000002</c:v>
                </c:pt>
                <c:pt idx="9024">
                  <c:v>0.72286700000000004</c:v>
                </c:pt>
                <c:pt idx="9025">
                  <c:v>0.72291399999999995</c:v>
                </c:pt>
                <c:pt idx="9026">
                  <c:v>0.72296099999999996</c:v>
                </c:pt>
                <c:pt idx="9027">
                  <c:v>0.72300799999999998</c:v>
                </c:pt>
                <c:pt idx="9028">
                  <c:v>0.72305399999999997</c:v>
                </c:pt>
                <c:pt idx="9029">
                  <c:v>0.72309999999999997</c:v>
                </c:pt>
                <c:pt idx="9030">
                  <c:v>0.72314500000000004</c:v>
                </c:pt>
                <c:pt idx="9031">
                  <c:v>0.72319</c:v>
                </c:pt>
                <c:pt idx="9032">
                  <c:v>0.72323499999999996</c:v>
                </c:pt>
                <c:pt idx="9033">
                  <c:v>0.72328000000000003</c:v>
                </c:pt>
                <c:pt idx="9034">
                  <c:v>0.72332399999999997</c:v>
                </c:pt>
                <c:pt idx="9035">
                  <c:v>0.72336800000000001</c:v>
                </c:pt>
                <c:pt idx="9036">
                  <c:v>0.72341200000000005</c:v>
                </c:pt>
                <c:pt idx="9037">
                  <c:v>0.72345499999999996</c:v>
                </c:pt>
                <c:pt idx="9038">
                  <c:v>0.72349799999999997</c:v>
                </c:pt>
                <c:pt idx="9039">
                  <c:v>0.72353999999999996</c:v>
                </c:pt>
                <c:pt idx="9040">
                  <c:v>0.72358299999999998</c:v>
                </c:pt>
                <c:pt idx="9041">
                  <c:v>0.72362499999999996</c:v>
                </c:pt>
                <c:pt idx="9042">
                  <c:v>0.72366699999999995</c:v>
                </c:pt>
                <c:pt idx="9043">
                  <c:v>0.72370800000000002</c:v>
                </c:pt>
                <c:pt idx="9044">
                  <c:v>0.72374899999999998</c:v>
                </c:pt>
                <c:pt idx="9045">
                  <c:v>0.72379000000000004</c:v>
                </c:pt>
                <c:pt idx="9046">
                  <c:v>0.723831</c:v>
                </c:pt>
                <c:pt idx="9047">
                  <c:v>0.72387100000000004</c:v>
                </c:pt>
                <c:pt idx="9048">
                  <c:v>0.72391099999999997</c:v>
                </c:pt>
                <c:pt idx="9049">
                  <c:v>0.72395100000000001</c:v>
                </c:pt>
                <c:pt idx="9050">
                  <c:v>0.72399000000000002</c:v>
                </c:pt>
                <c:pt idx="9051">
                  <c:v>0.72402900000000003</c:v>
                </c:pt>
                <c:pt idx="9052">
                  <c:v>0.72406800000000004</c:v>
                </c:pt>
                <c:pt idx="9053">
                  <c:v>0.72410600000000003</c:v>
                </c:pt>
                <c:pt idx="9054">
                  <c:v>0.72414500000000004</c:v>
                </c:pt>
                <c:pt idx="9055">
                  <c:v>0.72418300000000002</c:v>
                </c:pt>
                <c:pt idx="9056">
                  <c:v>0.72421999999999997</c:v>
                </c:pt>
                <c:pt idx="9057">
                  <c:v>0.72425799999999996</c:v>
                </c:pt>
                <c:pt idx="9058">
                  <c:v>0.72429500000000002</c:v>
                </c:pt>
                <c:pt idx="9059">
                  <c:v>0.72433199999999998</c:v>
                </c:pt>
                <c:pt idx="9060">
                  <c:v>0.72436800000000001</c:v>
                </c:pt>
                <c:pt idx="9061">
                  <c:v>0.72440499999999997</c:v>
                </c:pt>
                <c:pt idx="9062">
                  <c:v>0.724441</c:v>
                </c:pt>
                <c:pt idx="9063">
                  <c:v>0.72447700000000004</c:v>
                </c:pt>
                <c:pt idx="9064">
                  <c:v>0.72451200000000004</c:v>
                </c:pt>
                <c:pt idx="9065">
                  <c:v>0.72454700000000005</c:v>
                </c:pt>
                <c:pt idx="9066">
                  <c:v>0.72458199999999995</c:v>
                </c:pt>
                <c:pt idx="9067">
                  <c:v>0.72461699999999996</c:v>
                </c:pt>
                <c:pt idx="9068">
                  <c:v>0.72465199999999996</c:v>
                </c:pt>
                <c:pt idx="9069">
                  <c:v>0.72468600000000005</c:v>
                </c:pt>
                <c:pt idx="9070">
                  <c:v>0.72472000000000003</c:v>
                </c:pt>
                <c:pt idx="9071">
                  <c:v>0.72475400000000001</c:v>
                </c:pt>
                <c:pt idx="9072">
                  <c:v>0.72478699999999996</c:v>
                </c:pt>
                <c:pt idx="9073">
                  <c:v>0.72482100000000005</c:v>
                </c:pt>
                <c:pt idx="9074">
                  <c:v>0.724854</c:v>
                </c:pt>
                <c:pt idx="9075">
                  <c:v>0.72488600000000003</c:v>
                </c:pt>
                <c:pt idx="9076">
                  <c:v>0.72491899999999998</c:v>
                </c:pt>
                <c:pt idx="9077">
                  <c:v>0.72495100000000001</c:v>
                </c:pt>
                <c:pt idx="9078">
                  <c:v>0.72498300000000004</c:v>
                </c:pt>
                <c:pt idx="9079">
                  <c:v>0.72501499999999997</c:v>
                </c:pt>
                <c:pt idx="9080">
                  <c:v>0.725047</c:v>
                </c:pt>
                <c:pt idx="9081">
                  <c:v>0.725078</c:v>
                </c:pt>
                <c:pt idx="9082">
                  <c:v>0.725109</c:v>
                </c:pt>
                <c:pt idx="9083">
                  <c:v>0.72514000000000001</c:v>
                </c:pt>
                <c:pt idx="9084">
                  <c:v>0.72517100000000001</c:v>
                </c:pt>
                <c:pt idx="9085">
                  <c:v>0.72520200000000001</c:v>
                </c:pt>
                <c:pt idx="9086">
                  <c:v>0.72523199999999999</c:v>
                </c:pt>
                <c:pt idx="9087">
                  <c:v>0.72526199999999996</c:v>
                </c:pt>
                <c:pt idx="9088">
                  <c:v>0.72529200000000005</c:v>
                </c:pt>
                <c:pt idx="9089">
                  <c:v>0.72532200000000002</c:v>
                </c:pt>
                <c:pt idx="9090">
                  <c:v>0.72535099999999997</c:v>
                </c:pt>
                <c:pt idx="9091">
                  <c:v>0.72538000000000002</c:v>
                </c:pt>
                <c:pt idx="9092">
                  <c:v>0.72540899999999997</c:v>
                </c:pt>
                <c:pt idx="9093">
                  <c:v>0.72543800000000003</c:v>
                </c:pt>
                <c:pt idx="9094">
                  <c:v>0.72546699999999997</c:v>
                </c:pt>
                <c:pt idx="9095">
                  <c:v>0.725495</c:v>
                </c:pt>
                <c:pt idx="9096">
                  <c:v>0.72552300000000003</c:v>
                </c:pt>
                <c:pt idx="9097">
                  <c:v>0.72555199999999997</c:v>
                </c:pt>
                <c:pt idx="9098">
                  <c:v>0.72557899999999997</c:v>
                </c:pt>
                <c:pt idx="9099">
                  <c:v>0.725607</c:v>
                </c:pt>
                <c:pt idx="9100">
                  <c:v>0.72563500000000003</c:v>
                </c:pt>
                <c:pt idx="9101">
                  <c:v>0.72566200000000003</c:v>
                </c:pt>
                <c:pt idx="9102">
                  <c:v>0.72568900000000003</c:v>
                </c:pt>
                <c:pt idx="9103">
                  <c:v>0.72571600000000003</c:v>
                </c:pt>
                <c:pt idx="9104">
                  <c:v>0.72574300000000003</c:v>
                </c:pt>
                <c:pt idx="9105">
                  <c:v>0.725769</c:v>
                </c:pt>
                <c:pt idx="9106">
                  <c:v>0.725796</c:v>
                </c:pt>
                <c:pt idx="9107">
                  <c:v>0.72582199999999997</c:v>
                </c:pt>
                <c:pt idx="9108">
                  <c:v>0.72584800000000005</c:v>
                </c:pt>
                <c:pt idx="9109">
                  <c:v>0.72587400000000002</c:v>
                </c:pt>
                <c:pt idx="9110">
                  <c:v>0.72589999999999999</c:v>
                </c:pt>
                <c:pt idx="9111">
                  <c:v>0.72592500000000004</c:v>
                </c:pt>
                <c:pt idx="9112">
                  <c:v>0.72594999999999998</c:v>
                </c:pt>
                <c:pt idx="9113">
                  <c:v>0.72597599999999995</c:v>
                </c:pt>
                <c:pt idx="9114">
                  <c:v>0.72600100000000001</c:v>
                </c:pt>
                <c:pt idx="9115">
                  <c:v>0.72602599999999995</c:v>
                </c:pt>
                <c:pt idx="9116">
                  <c:v>0.72604999999999997</c:v>
                </c:pt>
                <c:pt idx="9117">
                  <c:v>0.72607500000000003</c:v>
                </c:pt>
                <c:pt idx="9118">
                  <c:v>0.72609900000000005</c:v>
                </c:pt>
                <c:pt idx="9119">
                  <c:v>0.72612399999999999</c:v>
                </c:pt>
                <c:pt idx="9120">
                  <c:v>0.72614800000000002</c:v>
                </c:pt>
                <c:pt idx="9121">
                  <c:v>0.72617200000000004</c:v>
                </c:pt>
                <c:pt idx="9122">
                  <c:v>0.72619599999999995</c:v>
                </c:pt>
                <c:pt idx="9123">
                  <c:v>0.72621899999999995</c:v>
                </c:pt>
                <c:pt idx="9124">
                  <c:v>0.72624299999999997</c:v>
                </c:pt>
                <c:pt idx="9125">
                  <c:v>0.72626599999999997</c:v>
                </c:pt>
                <c:pt idx="9126">
                  <c:v>0.72628999999999999</c:v>
                </c:pt>
                <c:pt idx="9127">
                  <c:v>0.72631299999999999</c:v>
                </c:pt>
                <c:pt idx="9128">
                  <c:v>0.72633599999999998</c:v>
                </c:pt>
                <c:pt idx="9129">
                  <c:v>0.72635899999999998</c:v>
                </c:pt>
                <c:pt idx="9130">
                  <c:v>0.72638100000000005</c:v>
                </c:pt>
                <c:pt idx="9131">
                  <c:v>0.72640400000000005</c:v>
                </c:pt>
                <c:pt idx="9132">
                  <c:v>0.72642600000000002</c:v>
                </c:pt>
                <c:pt idx="9133">
                  <c:v>0.72644900000000001</c:v>
                </c:pt>
                <c:pt idx="9134">
                  <c:v>0.72647099999999998</c:v>
                </c:pt>
                <c:pt idx="9135">
                  <c:v>0.72649300000000006</c:v>
                </c:pt>
                <c:pt idx="9136">
                  <c:v>0.72651500000000002</c:v>
                </c:pt>
                <c:pt idx="9137">
                  <c:v>0.72653699999999999</c:v>
                </c:pt>
                <c:pt idx="9138">
                  <c:v>0.72655899999999995</c:v>
                </c:pt>
                <c:pt idx="9139">
                  <c:v>0.72658</c:v>
                </c:pt>
                <c:pt idx="9140">
                  <c:v>0.72660199999999997</c:v>
                </c:pt>
                <c:pt idx="9141">
                  <c:v>0.72662300000000002</c:v>
                </c:pt>
                <c:pt idx="9142">
                  <c:v>0.72664399999999996</c:v>
                </c:pt>
                <c:pt idx="9143">
                  <c:v>0.72666500000000001</c:v>
                </c:pt>
                <c:pt idx="9144">
                  <c:v>0.72668699999999997</c:v>
                </c:pt>
                <c:pt idx="9145">
                  <c:v>0.72670699999999999</c:v>
                </c:pt>
                <c:pt idx="9146">
                  <c:v>0.72672800000000004</c:v>
                </c:pt>
                <c:pt idx="9147">
                  <c:v>0.72674899999999998</c:v>
                </c:pt>
                <c:pt idx="9148">
                  <c:v>0.72677000000000003</c:v>
                </c:pt>
                <c:pt idx="9149">
                  <c:v>0.72679000000000005</c:v>
                </c:pt>
                <c:pt idx="9150">
                  <c:v>0.72680999999999996</c:v>
                </c:pt>
                <c:pt idx="9151">
                  <c:v>0.726831</c:v>
                </c:pt>
                <c:pt idx="9152">
                  <c:v>0.72685100000000002</c:v>
                </c:pt>
                <c:pt idx="9153">
                  <c:v>0.72687100000000004</c:v>
                </c:pt>
                <c:pt idx="9154">
                  <c:v>0.72689099999999995</c:v>
                </c:pt>
                <c:pt idx="9155">
                  <c:v>0.72691099999999997</c:v>
                </c:pt>
                <c:pt idx="9156">
                  <c:v>0.72693099999999999</c:v>
                </c:pt>
                <c:pt idx="9157">
                  <c:v>0.72694999999999999</c:v>
                </c:pt>
                <c:pt idx="9158">
                  <c:v>0.72697000000000001</c:v>
                </c:pt>
                <c:pt idx="9159">
                  <c:v>0.72699000000000003</c:v>
                </c:pt>
                <c:pt idx="9160">
                  <c:v>0.72700900000000002</c:v>
                </c:pt>
                <c:pt idx="9161">
                  <c:v>0.72702800000000001</c:v>
                </c:pt>
                <c:pt idx="9162">
                  <c:v>0.72704800000000003</c:v>
                </c:pt>
                <c:pt idx="9163">
                  <c:v>0.72706700000000002</c:v>
                </c:pt>
                <c:pt idx="9164">
                  <c:v>0.72708600000000001</c:v>
                </c:pt>
                <c:pt idx="9165">
                  <c:v>0.727105</c:v>
                </c:pt>
                <c:pt idx="9166">
                  <c:v>0.72712399999999999</c:v>
                </c:pt>
                <c:pt idx="9167">
                  <c:v>0.72714299999999998</c:v>
                </c:pt>
                <c:pt idx="9168">
                  <c:v>0.72716099999999995</c:v>
                </c:pt>
                <c:pt idx="9169">
                  <c:v>0.72718000000000005</c:v>
                </c:pt>
                <c:pt idx="9170">
                  <c:v>0.72719900000000004</c:v>
                </c:pt>
                <c:pt idx="9171">
                  <c:v>0.727217</c:v>
                </c:pt>
                <c:pt idx="9172">
                  <c:v>0.72723599999999999</c:v>
                </c:pt>
                <c:pt idx="9173">
                  <c:v>0.72725399999999996</c:v>
                </c:pt>
                <c:pt idx="9174">
                  <c:v>0.72727200000000003</c:v>
                </c:pt>
                <c:pt idx="9175">
                  <c:v>0.72728999999999999</c:v>
                </c:pt>
                <c:pt idx="9176">
                  <c:v>0.72730899999999998</c:v>
                </c:pt>
                <c:pt idx="9177">
                  <c:v>0.72732699999999995</c:v>
                </c:pt>
                <c:pt idx="9178">
                  <c:v>0.72734500000000002</c:v>
                </c:pt>
                <c:pt idx="9179">
                  <c:v>0.72736299999999998</c:v>
                </c:pt>
                <c:pt idx="9180">
                  <c:v>0.72738000000000003</c:v>
                </c:pt>
                <c:pt idx="9181">
                  <c:v>0.72739799999999999</c:v>
                </c:pt>
                <c:pt idx="9182">
                  <c:v>0.72741599999999995</c:v>
                </c:pt>
                <c:pt idx="9183">
                  <c:v>0.72743400000000003</c:v>
                </c:pt>
                <c:pt idx="9184">
                  <c:v>0.72745099999999996</c:v>
                </c:pt>
                <c:pt idx="9185">
                  <c:v>0.72746900000000003</c:v>
                </c:pt>
                <c:pt idx="9186">
                  <c:v>0.72748599999999997</c:v>
                </c:pt>
                <c:pt idx="9187">
                  <c:v>0.72750300000000001</c:v>
                </c:pt>
                <c:pt idx="9188">
                  <c:v>0.72752099999999997</c:v>
                </c:pt>
                <c:pt idx="9189">
                  <c:v>0.72753800000000002</c:v>
                </c:pt>
                <c:pt idx="9190">
                  <c:v>0.72755499999999995</c:v>
                </c:pt>
                <c:pt idx="9191">
                  <c:v>0.727572</c:v>
                </c:pt>
                <c:pt idx="9192">
                  <c:v>0.72758999999999996</c:v>
                </c:pt>
                <c:pt idx="9193">
                  <c:v>0.727607</c:v>
                </c:pt>
                <c:pt idx="9194">
                  <c:v>0.72762400000000005</c:v>
                </c:pt>
                <c:pt idx="9195">
                  <c:v>0.72763999999999995</c:v>
                </c:pt>
                <c:pt idx="9196">
                  <c:v>0.727657</c:v>
                </c:pt>
                <c:pt idx="9197">
                  <c:v>0.72767400000000004</c:v>
                </c:pt>
                <c:pt idx="9198">
                  <c:v>0.72769099999999998</c:v>
                </c:pt>
                <c:pt idx="9199">
                  <c:v>0.72770800000000002</c:v>
                </c:pt>
                <c:pt idx="9200">
                  <c:v>0.72772400000000004</c:v>
                </c:pt>
                <c:pt idx="9201">
                  <c:v>0.72774099999999997</c:v>
                </c:pt>
                <c:pt idx="9202">
                  <c:v>0.72775699999999999</c:v>
                </c:pt>
                <c:pt idx="9203">
                  <c:v>0.72777400000000003</c:v>
                </c:pt>
                <c:pt idx="9204">
                  <c:v>0.72779000000000005</c:v>
                </c:pt>
                <c:pt idx="9205">
                  <c:v>0.72780699999999998</c:v>
                </c:pt>
                <c:pt idx="9206">
                  <c:v>0.727823</c:v>
                </c:pt>
                <c:pt idx="9207">
                  <c:v>0.72783900000000001</c:v>
                </c:pt>
                <c:pt idx="9208">
                  <c:v>0.72785599999999995</c:v>
                </c:pt>
                <c:pt idx="9209">
                  <c:v>0.72787199999999996</c:v>
                </c:pt>
                <c:pt idx="9210">
                  <c:v>0.72788799999999998</c:v>
                </c:pt>
                <c:pt idx="9211">
                  <c:v>0.727904</c:v>
                </c:pt>
                <c:pt idx="9212">
                  <c:v>0.72792000000000001</c:v>
                </c:pt>
                <c:pt idx="9213">
                  <c:v>0.72793600000000003</c:v>
                </c:pt>
                <c:pt idx="9214">
                  <c:v>0.72795200000000004</c:v>
                </c:pt>
                <c:pt idx="9215">
                  <c:v>0.72796799999999995</c:v>
                </c:pt>
                <c:pt idx="9216">
                  <c:v>0.72798399999999996</c:v>
                </c:pt>
                <c:pt idx="9217">
                  <c:v>0.72799999999999998</c:v>
                </c:pt>
                <c:pt idx="9218">
                  <c:v>0.728016</c:v>
                </c:pt>
                <c:pt idx="9219">
                  <c:v>0.72803099999999998</c:v>
                </c:pt>
                <c:pt idx="9220">
                  <c:v>0.728047</c:v>
                </c:pt>
                <c:pt idx="9221">
                  <c:v>0.72806300000000002</c:v>
                </c:pt>
                <c:pt idx="9222">
                  <c:v>0.728078</c:v>
                </c:pt>
                <c:pt idx="9223">
                  <c:v>0.72809400000000002</c:v>
                </c:pt>
                <c:pt idx="9224">
                  <c:v>0.72811000000000003</c:v>
                </c:pt>
                <c:pt idx="9225">
                  <c:v>0.72812500000000002</c:v>
                </c:pt>
                <c:pt idx="9226">
                  <c:v>0.72814100000000004</c:v>
                </c:pt>
                <c:pt idx="9227">
                  <c:v>0.72815600000000003</c:v>
                </c:pt>
                <c:pt idx="9228">
                  <c:v>0.72817200000000004</c:v>
                </c:pt>
                <c:pt idx="9229">
                  <c:v>0.72818700000000003</c:v>
                </c:pt>
                <c:pt idx="9230">
                  <c:v>0.72820200000000002</c:v>
                </c:pt>
                <c:pt idx="9231">
                  <c:v>0.72821800000000003</c:v>
                </c:pt>
                <c:pt idx="9232">
                  <c:v>0.72823300000000002</c:v>
                </c:pt>
                <c:pt idx="9233">
                  <c:v>0.72824800000000001</c:v>
                </c:pt>
                <c:pt idx="9234">
                  <c:v>0.72826299999999999</c:v>
                </c:pt>
                <c:pt idx="9235">
                  <c:v>0.72827900000000001</c:v>
                </c:pt>
                <c:pt idx="9236">
                  <c:v>0.728294</c:v>
                </c:pt>
                <c:pt idx="9237">
                  <c:v>0.72830899999999998</c:v>
                </c:pt>
                <c:pt idx="9238">
                  <c:v>0.72832399999999997</c:v>
                </c:pt>
                <c:pt idx="9239">
                  <c:v>0.72833899999999996</c:v>
                </c:pt>
                <c:pt idx="9240">
                  <c:v>0.72835399999999995</c:v>
                </c:pt>
                <c:pt idx="9241">
                  <c:v>0.72836900000000004</c:v>
                </c:pt>
                <c:pt idx="9242">
                  <c:v>0.72838400000000003</c:v>
                </c:pt>
                <c:pt idx="9243">
                  <c:v>0.72839900000000002</c:v>
                </c:pt>
                <c:pt idx="9244">
                  <c:v>0.72841400000000001</c:v>
                </c:pt>
                <c:pt idx="9245">
                  <c:v>0.72842899999999999</c:v>
                </c:pt>
                <c:pt idx="9246">
                  <c:v>0.72844399999999998</c:v>
                </c:pt>
                <c:pt idx="9247">
                  <c:v>0.72845800000000005</c:v>
                </c:pt>
                <c:pt idx="9248">
                  <c:v>0.72847300000000004</c:v>
                </c:pt>
                <c:pt idx="9249">
                  <c:v>0.72848800000000002</c:v>
                </c:pt>
                <c:pt idx="9250">
                  <c:v>0.72850300000000001</c:v>
                </c:pt>
                <c:pt idx="9251">
                  <c:v>0.728518</c:v>
                </c:pt>
                <c:pt idx="9252">
                  <c:v>0.72853199999999996</c:v>
                </c:pt>
                <c:pt idx="9253">
                  <c:v>0.72854699999999994</c:v>
                </c:pt>
                <c:pt idx="9254">
                  <c:v>0.72856200000000004</c:v>
                </c:pt>
                <c:pt idx="9255">
                  <c:v>0.728576</c:v>
                </c:pt>
                <c:pt idx="9256">
                  <c:v>0.72859099999999999</c:v>
                </c:pt>
                <c:pt idx="9257">
                  <c:v>0.72860499999999995</c:v>
                </c:pt>
                <c:pt idx="9258">
                  <c:v>0.72862000000000005</c:v>
                </c:pt>
                <c:pt idx="9259">
                  <c:v>0.728634</c:v>
                </c:pt>
                <c:pt idx="9260">
                  <c:v>0.72864899999999999</c:v>
                </c:pt>
                <c:pt idx="9261">
                  <c:v>0.72866299999999995</c:v>
                </c:pt>
                <c:pt idx="9262">
                  <c:v>0.72867800000000005</c:v>
                </c:pt>
                <c:pt idx="9263">
                  <c:v>0.72869200000000001</c:v>
                </c:pt>
                <c:pt idx="9264">
                  <c:v>0.72870699999999999</c:v>
                </c:pt>
                <c:pt idx="9265">
                  <c:v>0.72872099999999995</c:v>
                </c:pt>
                <c:pt idx="9266">
                  <c:v>0.72873500000000002</c:v>
                </c:pt>
                <c:pt idx="9267">
                  <c:v>0.72875000000000001</c:v>
                </c:pt>
                <c:pt idx="9268">
                  <c:v>0.72876399999999997</c:v>
                </c:pt>
                <c:pt idx="9269">
                  <c:v>0.72877800000000004</c:v>
                </c:pt>
                <c:pt idx="9270">
                  <c:v>0.72879300000000002</c:v>
                </c:pt>
                <c:pt idx="9271">
                  <c:v>0.72880699999999998</c:v>
                </c:pt>
                <c:pt idx="9272">
                  <c:v>0.72882100000000005</c:v>
                </c:pt>
                <c:pt idx="9273">
                  <c:v>0.72883500000000001</c:v>
                </c:pt>
                <c:pt idx="9274">
                  <c:v>0.72885</c:v>
                </c:pt>
                <c:pt idx="9275">
                  <c:v>0.72886399999999996</c:v>
                </c:pt>
                <c:pt idx="9276">
                  <c:v>0.72887800000000003</c:v>
                </c:pt>
                <c:pt idx="9277">
                  <c:v>0.72889199999999998</c:v>
                </c:pt>
                <c:pt idx="9278">
                  <c:v>0.72890600000000005</c:v>
                </c:pt>
                <c:pt idx="9279">
                  <c:v>0.72892000000000001</c:v>
                </c:pt>
                <c:pt idx="9280">
                  <c:v>0.728935</c:v>
                </c:pt>
                <c:pt idx="9281">
                  <c:v>0.72894899999999996</c:v>
                </c:pt>
                <c:pt idx="9282">
                  <c:v>0.72896300000000003</c:v>
                </c:pt>
                <c:pt idx="9283">
                  <c:v>0.72897699999999999</c:v>
                </c:pt>
                <c:pt idx="9284">
                  <c:v>0.72899099999999994</c:v>
                </c:pt>
                <c:pt idx="9285">
                  <c:v>0.72900500000000001</c:v>
                </c:pt>
                <c:pt idx="9286">
                  <c:v>0.72901899999999997</c:v>
                </c:pt>
                <c:pt idx="9287">
                  <c:v>0.72903300000000004</c:v>
                </c:pt>
                <c:pt idx="9288">
                  <c:v>0.729047</c:v>
                </c:pt>
                <c:pt idx="9289">
                  <c:v>0.72906099999999996</c:v>
                </c:pt>
                <c:pt idx="9290">
                  <c:v>0.72907500000000003</c:v>
                </c:pt>
                <c:pt idx="9291">
                  <c:v>0.72908799999999996</c:v>
                </c:pt>
                <c:pt idx="9292">
                  <c:v>0.72910200000000003</c:v>
                </c:pt>
                <c:pt idx="9293">
                  <c:v>0.72911599999999999</c:v>
                </c:pt>
                <c:pt idx="9294">
                  <c:v>0.72912999999999994</c:v>
                </c:pt>
                <c:pt idx="9295">
                  <c:v>0.72914400000000001</c:v>
                </c:pt>
                <c:pt idx="9296">
                  <c:v>0.72915799999999997</c:v>
                </c:pt>
                <c:pt idx="9297">
                  <c:v>0.72917200000000004</c:v>
                </c:pt>
                <c:pt idx="9298">
                  <c:v>0.72918499999999997</c:v>
                </c:pt>
                <c:pt idx="9299">
                  <c:v>0.72919900000000004</c:v>
                </c:pt>
                <c:pt idx="9300">
                  <c:v>0.729213</c:v>
                </c:pt>
                <c:pt idx="9301">
                  <c:v>0.72922699999999996</c:v>
                </c:pt>
                <c:pt idx="9302">
                  <c:v>0.72924100000000003</c:v>
                </c:pt>
                <c:pt idx="9303">
                  <c:v>0.72925399999999996</c:v>
                </c:pt>
                <c:pt idx="9304">
                  <c:v>0.72926800000000003</c:v>
                </c:pt>
                <c:pt idx="9305">
                  <c:v>0.72928199999999999</c:v>
                </c:pt>
                <c:pt idx="9306">
                  <c:v>0.72929500000000003</c:v>
                </c:pt>
                <c:pt idx="9307">
                  <c:v>0.72930899999999999</c:v>
                </c:pt>
                <c:pt idx="9308">
                  <c:v>0.72932300000000005</c:v>
                </c:pt>
                <c:pt idx="9309">
                  <c:v>0.72933700000000001</c:v>
                </c:pt>
                <c:pt idx="9310">
                  <c:v>0.72935000000000005</c:v>
                </c:pt>
                <c:pt idx="9311">
                  <c:v>0.72936400000000001</c:v>
                </c:pt>
                <c:pt idx="9312">
                  <c:v>0.72937700000000005</c:v>
                </c:pt>
                <c:pt idx="9313">
                  <c:v>0.72939100000000001</c:v>
                </c:pt>
                <c:pt idx="9314">
                  <c:v>0.72940499999999997</c:v>
                </c:pt>
                <c:pt idx="9315">
                  <c:v>0.72941800000000001</c:v>
                </c:pt>
                <c:pt idx="9316">
                  <c:v>0.72943199999999997</c:v>
                </c:pt>
                <c:pt idx="9317">
                  <c:v>0.72944500000000001</c:v>
                </c:pt>
                <c:pt idx="9318">
                  <c:v>0.72945899999999997</c:v>
                </c:pt>
                <c:pt idx="9319">
                  <c:v>0.72947300000000004</c:v>
                </c:pt>
                <c:pt idx="9320">
                  <c:v>0.72948599999999997</c:v>
                </c:pt>
                <c:pt idx="9321">
                  <c:v>0.72950000000000004</c:v>
                </c:pt>
                <c:pt idx="9322">
                  <c:v>0.72951299999999997</c:v>
                </c:pt>
                <c:pt idx="9323">
                  <c:v>0.72952700000000004</c:v>
                </c:pt>
                <c:pt idx="9324">
                  <c:v>0.72953999999999997</c:v>
                </c:pt>
                <c:pt idx="9325">
                  <c:v>0.72955400000000004</c:v>
                </c:pt>
                <c:pt idx="9326">
                  <c:v>0.72956699999999997</c:v>
                </c:pt>
                <c:pt idx="9327">
                  <c:v>0.72958100000000004</c:v>
                </c:pt>
                <c:pt idx="9328">
                  <c:v>0.72959399999999996</c:v>
                </c:pt>
                <c:pt idx="9329">
                  <c:v>0.72960800000000003</c:v>
                </c:pt>
                <c:pt idx="9330">
                  <c:v>0.72962099999999996</c:v>
                </c:pt>
                <c:pt idx="9331">
                  <c:v>0.729634</c:v>
                </c:pt>
                <c:pt idx="9332">
                  <c:v>0.72964799999999996</c:v>
                </c:pt>
                <c:pt idx="9333">
                  <c:v>0.729661</c:v>
                </c:pt>
                <c:pt idx="9334">
                  <c:v>0.72967499999999996</c:v>
                </c:pt>
                <c:pt idx="9335">
                  <c:v>0.729688</c:v>
                </c:pt>
                <c:pt idx="9336">
                  <c:v>0.72970199999999996</c:v>
                </c:pt>
                <c:pt idx="9337">
                  <c:v>0.729715</c:v>
                </c:pt>
                <c:pt idx="9338">
                  <c:v>0.72972800000000004</c:v>
                </c:pt>
                <c:pt idx="9339">
                  <c:v>0.729742</c:v>
                </c:pt>
                <c:pt idx="9340">
                  <c:v>0.72975500000000004</c:v>
                </c:pt>
                <c:pt idx="9341">
                  <c:v>0.72976799999999997</c:v>
                </c:pt>
                <c:pt idx="9342">
                  <c:v>0.72978200000000004</c:v>
                </c:pt>
                <c:pt idx="9343">
                  <c:v>0.72979499999999997</c:v>
                </c:pt>
                <c:pt idx="9344">
                  <c:v>0.72980800000000001</c:v>
                </c:pt>
                <c:pt idx="9345">
                  <c:v>0.72982199999999997</c:v>
                </c:pt>
                <c:pt idx="9346">
                  <c:v>0.72983500000000001</c:v>
                </c:pt>
                <c:pt idx="9347">
                  <c:v>0.72984800000000005</c:v>
                </c:pt>
                <c:pt idx="9348">
                  <c:v>0.72986200000000001</c:v>
                </c:pt>
                <c:pt idx="9349">
                  <c:v>0.72987500000000005</c:v>
                </c:pt>
                <c:pt idx="9350">
                  <c:v>0.72988799999999998</c:v>
                </c:pt>
                <c:pt idx="9351">
                  <c:v>0.72990100000000002</c:v>
                </c:pt>
                <c:pt idx="9352">
                  <c:v>0.72991499999999998</c:v>
                </c:pt>
                <c:pt idx="9353">
                  <c:v>0.72992800000000002</c:v>
                </c:pt>
                <c:pt idx="9354">
                  <c:v>0.72994099999999995</c:v>
                </c:pt>
                <c:pt idx="9355">
                  <c:v>0.72995399999999999</c:v>
                </c:pt>
                <c:pt idx="9356">
                  <c:v>0.72996799999999995</c:v>
                </c:pt>
                <c:pt idx="9357">
                  <c:v>0.72998099999999999</c:v>
                </c:pt>
                <c:pt idx="9358">
                  <c:v>0.72999400000000003</c:v>
                </c:pt>
                <c:pt idx="9359">
                  <c:v>0.73000699999999996</c:v>
                </c:pt>
                <c:pt idx="9360">
                  <c:v>0.73002100000000003</c:v>
                </c:pt>
                <c:pt idx="9361">
                  <c:v>0.73003399999999996</c:v>
                </c:pt>
                <c:pt idx="9362">
                  <c:v>0.730047</c:v>
                </c:pt>
                <c:pt idx="9363">
                  <c:v>0.73006000000000004</c:v>
                </c:pt>
                <c:pt idx="9364">
                  <c:v>0.73007299999999997</c:v>
                </c:pt>
                <c:pt idx="9365">
                  <c:v>0.73008600000000001</c:v>
                </c:pt>
                <c:pt idx="9366">
                  <c:v>0.73009999999999997</c:v>
                </c:pt>
                <c:pt idx="9367">
                  <c:v>0.73011300000000001</c:v>
                </c:pt>
                <c:pt idx="9368">
                  <c:v>0.73012600000000005</c:v>
                </c:pt>
                <c:pt idx="9369">
                  <c:v>0.73013899999999998</c:v>
                </c:pt>
                <c:pt idx="9370">
                  <c:v>0.73015200000000002</c:v>
                </c:pt>
                <c:pt idx="9371">
                  <c:v>0.73016499999999995</c:v>
                </c:pt>
                <c:pt idx="9372">
                  <c:v>0.73017900000000002</c:v>
                </c:pt>
                <c:pt idx="9373">
                  <c:v>0.73019199999999995</c:v>
                </c:pt>
                <c:pt idx="9374">
                  <c:v>0.73020499999999999</c:v>
                </c:pt>
                <c:pt idx="9375">
                  <c:v>0.73021800000000003</c:v>
                </c:pt>
                <c:pt idx="9376">
                  <c:v>0.73023099999999996</c:v>
                </c:pt>
                <c:pt idx="9377">
                  <c:v>0.730244</c:v>
                </c:pt>
                <c:pt idx="9378">
                  <c:v>0.73025700000000004</c:v>
                </c:pt>
                <c:pt idx="9379">
                  <c:v>0.73026999999999997</c:v>
                </c:pt>
                <c:pt idx="9380">
                  <c:v>0.73028300000000002</c:v>
                </c:pt>
                <c:pt idx="9381">
                  <c:v>0.73029699999999997</c:v>
                </c:pt>
                <c:pt idx="9382">
                  <c:v>0.73031000000000001</c:v>
                </c:pt>
                <c:pt idx="9383">
                  <c:v>0.73032300000000006</c:v>
                </c:pt>
                <c:pt idx="9384">
                  <c:v>0.73033599999999999</c:v>
                </c:pt>
                <c:pt idx="9385">
                  <c:v>0.73034900000000003</c:v>
                </c:pt>
                <c:pt idx="9386">
                  <c:v>0.73036199999999996</c:v>
                </c:pt>
                <c:pt idx="9387">
                  <c:v>0.730375</c:v>
                </c:pt>
                <c:pt idx="9388">
                  <c:v>0.73038800000000004</c:v>
                </c:pt>
                <c:pt idx="9389">
                  <c:v>0.73040099999999997</c:v>
                </c:pt>
                <c:pt idx="9390">
                  <c:v>0.73041400000000001</c:v>
                </c:pt>
                <c:pt idx="9391">
                  <c:v>0.73042700000000005</c:v>
                </c:pt>
                <c:pt idx="9392">
                  <c:v>0.73043999999999998</c:v>
                </c:pt>
                <c:pt idx="9393">
                  <c:v>0.73045300000000002</c:v>
                </c:pt>
                <c:pt idx="9394">
                  <c:v>0.73046599999999995</c:v>
                </c:pt>
                <c:pt idx="9395">
                  <c:v>0.73047899999999999</c:v>
                </c:pt>
                <c:pt idx="9396">
                  <c:v>0.73049200000000003</c:v>
                </c:pt>
                <c:pt idx="9397">
                  <c:v>0.73050499999999996</c:v>
                </c:pt>
                <c:pt idx="9398">
                  <c:v>0.730518</c:v>
                </c:pt>
                <c:pt idx="9399">
                  <c:v>0.73053100000000004</c:v>
                </c:pt>
                <c:pt idx="9400">
                  <c:v>0.73054399999999997</c:v>
                </c:pt>
                <c:pt idx="9401">
                  <c:v>0.73055700000000001</c:v>
                </c:pt>
                <c:pt idx="9402">
                  <c:v>0.73057000000000005</c:v>
                </c:pt>
                <c:pt idx="9403">
                  <c:v>0.73058299999999998</c:v>
                </c:pt>
                <c:pt idx="9404">
                  <c:v>0.73059600000000002</c:v>
                </c:pt>
                <c:pt idx="9405">
                  <c:v>0.73060899999999995</c:v>
                </c:pt>
                <c:pt idx="9406">
                  <c:v>0.73062199999999999</c:v>
                </c:pt>
                <c:pt idx="9407">
                  <c:v>0.73063500000000003</c:v>
                </c:pt>
                <c:pt idx="9408">
                  <c:v>0.73064799999999996</c:v>
                </c:pt>
                <c:pt idx="9409">
                  <c:v>0.730661</c:v>
                </c:pt>
                <c:pt idx="9410">
                  <c:v>0.73067400000000005</c:v>
                </c:pt>
                <c:pt idx="9411">
                  <c:v>0.73068699999999998</c:v>
                </c:pt>
                <c:pt idx="9412">
                  <c:v>0.73070000000000002</c:v>
                </c:pt>
                <c:pt idx="9413">
                  <c:v>0.73071299999999995</c:v>
                </c:pt>
                <c:pt idx="9414">
                  <c:v>0.73072599999999999</c:v>
                </c:pt>
                <c:pt idx="9415">
                  <c:v>0.73073900000000003</c:v>
                </c:pt>
                <c:pt idx="9416">
                  <c:v>0.73075199999999996</c:v>
                </c:pt>
                <c:pt idx="9417">
                  <c:v>0.730765</c:v>
                </c:pt>
                <c:pt idx="9418">
                  <c:v>0.73077800000000004</c:v>
                </c:pt>
                <c:pt idx="9419">
                  <c:v>0.73079000000000005</c:v>
                </c:pt>
                <c:pt idx="9420">
                  <c:v>0.73080299999999998</c:v>
                </c:pt>
                <c:pt idx="9421">
                  <c:v>0.73081600000000002</c:v>
                </c:pt>
                <c:pt idx="9422">
                  <c:v>0.73082899999999995</c:v>
                </c:pt>
                <c:pt idx="9423">
                  <c:v>0.73084199999999999</c:v>
                </c:pt>
                <c:pt idx="9424">
                  <c:v>0.73085500000000003</c:v>
                </c:pt>
                <c:pt idx="9425">
                  <c:v>0.73086799999999996</c:v>
                </c:pt>
                <c:pt idx="9426">
                  <c:v>0.730881</c:v>
                </c:pt>
                <c:pt idx="9427">
                  <c:v>0.73089400000000004</c:v>
                </c:pt>
                <c:pt idx="9428">
                  <c:v>0.73090699999999997</c:v>
                </c:pt>
                <c:pt idx="9429">
                  <c:v>0.73091899999999999</c:v>
                </c:pt>
                <c:pt idx="9430">
                  <c:v>0.73093200000000003</c:v>
                </c:pt>
                <c:pt idx="9431">
                  <c:v>0.73094499999999996</c:v>
                </c:pt>
                <c:pt idx="9432">
                  <c:v>0.730958</c:v>
                </c:pt>
                <c:pt idx="9433">
                  <c:v>0.73097100000000004</c:v>
                </c:pt>
                <c:pt idx="9434">
                  <c:v>0.73098399999999997</c:v>
                </c:pt>
                <c:pt idx="9435">
                  <c:v>0.73099700000000001</c:v>
                </c:pt>
                <c:pt idx="9436">
                  <c:v>0.73101000000000005</c:v>
                </c:pt>
                <c:pt idx="9437">
                  <c:v>0.73102199999999995</c:v>
                </c:pt>
                <c:pt idx="9438">
                  <c:v>0.73103499999999999</c:v>
                </c:pt>
                <c:pt idx="9439">
                  <c:v>0.73104800000000003</c:v>
                </c:pt>
                <c:pt idx="9440">
                  <c:v>0.73106099999999996</c:v>
                </c:pt>
                <c:pt idx="9441">
                  <c:v>0.731074</c:v>
                </c:pt>
                <c:pt idx="9442">
                  <c:v>0.73108700000000004</c:v>
                </c:pt>
                <c:pt idx="9443">
                  <c:v>0.73109999999999997</c:v>
                </c:pt>
                <c:pt idx="9444">
                  <c:v>0.73111199999999998</c:v>
                </c:pt>
                <c:pt idx="9445">
                  <c:v>0.73112500000000002</c:v>
                </c:pt>
                <c:pt idx="9446">
                  <c:v>0.73113799999999995</c:v>
                </c:pt>
                <c:pt idx="9447">
                  <c:v>0.731151</c:v>
                </c:pt>
                <c:pt idx="9448">
                  <c:v>0.73116400000000004</c:v>
                </c:pt>
                <c:pt idx="9449">
                  <c:v>0.73117699999999997</c:v>
                </c:pt>
                <c:pt idx="9450">
                  <c:v>0.73118899999999998</c:v>
                </c:pt>
                <c:pt idx="9451">
                  <c:v>0.73120200000000002</c:v>
                </c:pt>
                <c:pt idx="9452">
                  <c:v>0.73121499999999995</c:v>
                </c:pt>
                <c:pt idx="9453">
                  <c:v>0.73122799999999999</c:v>
                </c:pt>
                <c:pt idx="9454">
                  <c:v>0.73124100000000003</c:v>
                </c:pt>
                <c:pt idx="9455">
                  <c:v>0.73125399999999996</c:v>
                </c:pt>
                <c:pt idx="9456">
                  <c:v>0.73126599999999997</c:v>
                </c:pt>
                <c:pt idx="9457">
                  <c:v>0.73127900000000001</c:v>
                </c:pt>
                <c:pt idx="9458">
                  <c:v>0.73129200000000005</c:v>
                </c:pt>
                <c:pt idx="9459">
                  <c:v>0.73130499999999998</c:v>
                </c:pt>
                <c:pt idx="9460">
                  <c:v>0.73131800000000002</c:v>
                </c:pt>
                <c:pt idx="9461">
                  <c:v>0.73133000000000004</c:v>
                </c:pt>
                <c:pt idx="9462">
                  <c:v>0.73134299999999997</c:v>
                </c:pt>
                <c:pt idx="9463">
                  <c:v>0.73135600000000001</c:v>
                </c:pt>
                <c:pt idx="9464">
                  <c:v>0.73136900000000005</c:v>
                </c:pt>
                <c:pt idx="9465">
                  <c:v>0.73138199999999998</c:v>
                </c:pt>
                <c:pt idx="9466">
                  <c:v>0.73139399999999999</c:v>
                </c:pt>
                <c:pt idx="9467">
                  <c:v>0.73140700000000003</c:v>
                </c:pt>
                <c:pt idx="9468">
                  <c:v>0.73141999999999996</c:v>
                </c:pt>
                <c:pt idx="9469">
                  <c:v>0.731433</c:v>
                </c:pt>
                <c:pt idx="9470">
                  <c:v>0.73144600000000004</c:v>
                </c:pt>
                <c:pt idx="9471">
                  <c:v>0.73145800000000005</c:v>
                </c:pt>
                <c:pt idx="9472">
                  <c:v>0.73147099999999998</c:v>
                </c:pt>
                <c:pt idx="9473">
                  <c:v>0.73148400000000002</c:v>
                </c:pt>
                <c:pt idx="9474">
                  <c:v>0.73149699999999995</c:v>
                </c:pt>
                <c:pt idx="9475">
                  <c:v>0.73150899999999996</c:v>
                </c:pt>
                <c:pt idx="9476">
                  <c:v>0.73152200000000001</c:v>
                </c:pt>
                <c:pt idx="9477">
                  <c:v>0.73153500000000005</c:v>
                </c:pt>
                <c:pt idx="9478">
                  <c:v>0.73154799999999998</c:v>
                </c:pt>
                <c:pt idx="9479">
                  <c:v>0.73156100000000002</c:v>
                </c:pt>
                <c:pt idx="9480">
                  <c:v>0.73157300000000003</c:v>
                </c:pt>
                <c:pt idx="9481">
                  <c:v>0.73158599999999996</c:v>
                </c:pt>
                <c:pt idx="9482">
                  <c:v>0.731599</c:v>
                </c:pt>
                <c:pt idx="9483">
                  <c:v>0.73161200000000004</c:v>
                </c:pt>
                <c:pt idx="9484">
                  <c:v>0.73162400000000005</c:v>
                </c:pt>
                <c:pt idx="9485">
                  <c:v>0.73163699999999998</c:v>
                </c:pt>
                <c:pt idx="9486">
                  <c:v>0.73165000000000002</c:v>
                </c:pt>
                <c:pt idx="9487">
                  <c:v>0.73166299999999995</c:v>
                </c:pt>
                <c:pt idx="9488">
                  <c:v>0.73167499999999996</c:v>
                </c:pt>
                <c:pt idx="9489">
                  <c:v>0.73168800000000001</c:v>
                </c:pt>
                <c:pt idx="9490">
                  <c:v>0.73170100000000005</c:v>
                </c:pt>
                <c:pt idx="9491">
                  <c:v>0.73171399999999998</c:v>
                </c:pt>
                <c:pt idx="9492">
                  <c:v>0.73172599999999999</c:v>
                </c:pt>
                <c:pt idx="9493">
                  <c:v>0.73173900000000003</c:v>
                </c:pt>
                <c:pt idx="9494">
                  <c:v>0.73175199999999996</c:v>
                </c:pt>
                <c:pt idx="9495">
                  <c:v>0.731765</c:v>
                </c:pt>
                <c:pt idx="9496">
                  <c:v>0.73177700000000001</c:v>
                </c:pt>
                <c:pt idx="9497">
                  <c:v>0.73179000000000005</c:v>
                </c:pt>
                <c:pt idx="9498">
                  <c:v>0.73180299999999998</c:v>
                </c:pt>
                <c:pt idx="9499">
                  <c:v>0.73181499999999999</c:v>
                </c:pt>
                <c:pt idx="9500">
                  <c:v>0.73182800000000003</c:v>
                </c:pt>
                <c:pt idx="9501">
                  <c:v>0.73184099999999996</c:v>
                </c:pt>
                <c:pt idx="9502">
                  <c:v>0.731854</c:v>
                </c:pt>
                <c:pt idx="9503">
                  <c:v>0.73186600000000002</c:v>
                </c:pt>
                <c:pt idx="9504">
                  <c:v>0.73187899999999995</c:v>
                </c:pt>
                <c:pt idx="9505">
                  <c:v>0.73189199999999999</c:v>
                </c:pt>
                <c:pt idx="9506">
                  <c:v>0.731904</c:v>
                </c:pt>
                <c:pt idx="9507">
                  <c:v>0.73191700000000004</c:v>
                </c:pt>
                <c:pt idx="9508">
                  <c:v>0.73192999999999997</c:v>
                </c:pt>
                <c:pt idx="9509">
                  <c:v>0.73194300000000001</c:v>
                </c:pt>
                <c:pt idx="9510">
                  <c:v>0.73195500000000002</c:v>
                </c:pt>
                <c:pt idx="9511">
                  <c:v>0.73196799999999995</c:v>
                </c:pt>
                <c:pt idx="9512">
                  <c:v>0.73198099999999999</c:v>
                </c:pt>
                <c:pt idx="9513">
                  <c:v>0.731993</c:v>
                </c:pt>
                <c:pt idx="9514">
                  <c:v>0.73200600000000005</c:v>
                </c:pt>
                <c:pt idx="9515">
                  <c:v>0.73201899999999998</c:v>
                </c:pt>
                <c:pt idx="9516">
                  <c:v>0.73203200000000002</c:v>
                </c:pt>
                <c:pt idx="9517">
                  <c:v>0.73204400000000003</c:v>
                </c:pt>
                <c:pt idx="9518">
                  <c:v>0.73205699999999996</c:v>
                </c:pt>
                <c:pt idx="9519">
                  <c:v>0.73207</c:v>
                </c:pt>
                <c:pt idx="9520">
                  <c:v>0.73208200000000001</c:v>
                </c:pt>
                <c:pt idx="9521">
                  <c:v>0.73209500000000005</c:v>
                </c:pt>
                <c:pt idx="9522">
                  <c:v>0.73210799999999998</c:v>
                </c:pt>
                <c:pt idx="9523">
                  <c:v>0.73211999999999999</c:v>
                </c:pt>
                <c:pt idx="9524">
                  <c:v>0.73213300000000003</c:v>
                </c:pt>
                <c:pt idx="9525">
                  <c:v>0.73214599999999996</c:v>
                </c:pt>
                <c:pt idx="9526">
                  <c:v>0.73215799999999998</c:v>
                </c:pt>
                <c:pt idx="9527">
                  <c:v>0.73217100000000002</c:v>
                </c:pt>
                <c:pt idx="9528">
                  <c:v>0.73218399999999995</c:v>
                </c:pt>
                <c:pt idx="9529">
                  <c:v>0.73219699999999999</c:v>
                </c:pt>
                <c:pt idx="9530">
                  <c:v>0.732209</c:v>
                </c:pt>
                <c:pt idx="9531">
                  <c:v>0.73222200000000004</c:v>
                </c:pt>
                <c:pt idx="9532">
                  <c:v>0.73223499999999997</c:v>
                </c:pt>
                <c:pt idx="9533">
                  <c:v>0.73224699999999998</c:v>
                </c:pt>
                <c:pt idx="9534">
                  <c:v>0.73226000000000002</c:v>
                </c:pt>
                <c:pt idx="9535">
                  <c:v>0.73227299999999995</c:v>
                </c:pt>
                <c:pt idx="9536">
                  <c:v>0.73228499999999996</c:v>
                </c:pt>
                <c:pt idx="9537">
                  <c:v>0.732298</c:v>
                </c:pt>
                <c:pt idx="9538">
                  <c:v>0.73231100000000005</c:v>
                </c:pt>
                <c:pt idx="9539">
                  <c:v>0.73232299999999995</c:v>
                </c:pt>
                <c:pt idx="9540">
                  <c:v>0.73233599999999999</c:v>
                </c:pt>
                <c:pt idx="9541">
                  <c:v>0.73234900000000003</c:v>
                </c:pt>
                <c:pt idx="9542">
                  <c:v>0.73236100000000004</c:v>
                </c:pt>
                <c:pt idx="9543">
                  <c:v>0.73237399999999997</c:v>
                </c:pt>
                <c:pt idx="9544">
                  <c:v>0.73238700000000001</c:v>
                </c:pt>
                <c:pt idx="9545">
                  <c:v>0.73239900000000002</c:v>
                </c:pt>
                <c:pt idx="9546">
                  <c:v>0.73241199999999995</c:v>
                </c:pt>
                <c:pt idx="9547">
                  <c:v>0.73242499999999999</c:v>
                </c:pt>
                <c:pt idx="9548">
                  <c:v>0.732437</c:v>
                </c:pt>
                <c:pt idx="9549">
                  <c:v>0.73245000000000005</c:v>
                </c:pt>
                <c:pt idx="9550">
                  <c:v>0.73246299999999998</c:v>
                </c:pt>
                <c:pt idx="9551">
                  <c:v>0.73247499999999999</c:v>
                </c:pt>
                <c:pt idx="9552">
                  <c:v>0.73248800000000003</c:v>
                </c:pt>
                <c:pt idx="9553">
                  <c:v>0.73250099999999996</c:v>
                </c:pt>
                <c:pt idx="9554">
                  <c:v>0.73251299999999997</c:v>
                </c:pt>
                <c:pt idx="9555">
                  <c:v>0.73252600000000001</c:v>
                </c:pt>
                <c:pt idx="9556">
                  <c:v>0.73253800000000002</c:v>
                </c:pt>
                <c:pt idx="9557">
                  <c:v>0.73255099999999995</c:v>
                </c:pt>
                <c:pt idx="9558">
                  <c:v>0.73256399999999999</c:v>
                </c:pt>
                <c:pt idx="9559">
                  <c:v>0.732576</c:v>
                </c:pt>
                <c:pt idx="9560">
                  <c:v>0.73258900000000005</c:v>
                </c:pt>
                <c:pt idx="9561">
                  <c:v>0.73260199999999998</c:v>
                </c:pt>
                <c:pt idx="9562">
                  <c:v>0.73261399999999999</c:v>
                </c:pt>
                <c:pt idx="9563">
                  <c:v>0.73262700000000003</c:v>
                </c:pt>
                <c:pt idx="9564">
                  <c:v>0.73263999999999996</c:v>
                </c:pt>
                <c:pt idx="9565">
                  <c:v>0.73265199999999997</c:v>
                </c:pt>
                <c:pt idx="9566">
                  <c:v>0.73266500000000001</c:v>
                </c:pt>
                <c:pt idx="9567">
                  <c:v>0.73267800000000005</c:v>
                </c:pt>
                <c:pt idx="9568">
                  <c:v>0.73268999999999995</c:v>
                </c:pt>
                <c:pt idx="9569">
                  <c:v>0.73270299999999999</c:v>
                </c:pt>
                <c:pt idx="9570">
                  <c:v>0.73271500000000001</c:v>
                </c:pt>
                <c:pt idx="9571">
                  <c:v>0.73272800000000005</c:v>
                </c:pt>
                <c:pt idx="9572">
                  <c:v>0.73274099999999998</c:v>
                </c:pt>
                <c:pt idx="9573">
                  <c:v>0.73275299999999999</c:v>
                </c:pt>
                <c:pt idx="9574">
                  <c:v>0.73276600000000003</c:v>
                </c:pt>
                <c:pt idx="9575">
                  <c:v>0.73277899999999996</c:v>
                </c:pt>
                <c:pt idx="9576">
                  <c:v>0.73279099999999997</c:v>
                </c:pt>
                <c:pt idx="9577">
                  <c:v>0.73280400000000001</c:v>
                </c:pt>
                <c:pt idx="9578">
                  <c:v>0.73281700000000005</c:v>
                </c:pt>
                <c:pt idx="9579">
                  <c:v>0.73282899999999995</c:v>
                </c:pt>
                <c:pt idx="9580">
                  <c:v>0.73284199999999999</c:v>
                </c:pt>
                <c:pt idx="9581">
                  <c:v>0.73285400000000001</c:v>
                </c:pt>
                <c:pt idx="9582">
                  <c:v>0.73286700000000005</c:v>
                </c:pt>
                <c:pt idx="9583">
                  <c:v>0.73287999999999998</c:v>
                </c:pt>
                <c:pt idx="9584">
                  <c:v>0.73289199999999999</c:v>
                </c:pt>
                <c:pt idx="9585">
                  <c:v>0.73290500000000003</c:v>
                </c:pt>
                <c:pt idx="9586">
                  <c:v>0.73291799999999996</c:v>
                </c:pt>
                <c:pt idx="9587">
                  <c:v>0.73292999999999997</c:v>
                </c:pt>
                <c:pt idx="9588">
                  <c:v>0.73294300000000001</c:v>
                </c:pt>
                <c:pt idx="9589">
                  <c:v>0.73295500000000002</c:v>
                </c:pt>
                <c:pt idx="9590">
                  <c:v>0.73296799999999995</c:v>
                </c:pt>
                <c:pt idx="9591">
                  <c:v>0.73298099999999999</c:v>
                </c:pt>
                <c:pt idx="9592">
                  <c:v>0.73299300000000001</c:v>
                </c:pt>
                <c:pt idx="9593">
                  <c:v>0.73300600000000005</c:v>
                </c:pt>
                <c:pt idx="9594">
                  <c:v>0.73301899999999998</c:v>
                </c:pt>
                <c:pt idx="9595">
                  <c:v>0.73303099999999999</c:v>
                </c:pt>
                <c:pt idx="9596">
                  <c:v>0.73304400000000003</c:v>
                </c:pt>
                <c:pt idx="9597">
                  <c:v>0.73305600000000004</c:v>
                </c:pt>
                <c:pt idx="9598">
                  <c:v>0.73306899999999997</c:v>
                </c:pt>
                <c:pt idx="9599">
                  <c:v>0.73308200000000001</c:v>
                </c:pt>
                <c:pt idx="9600">
                  <c:v>0.73309400000000002</c:v>
                </c:pt>
                <c:pt idx="9601">
                  <c:v>0.73310699999999995</c:v>
                </c:pt>
                <c:pt idx="9602">
                  <c:v>0.73288699999999996</c:v>
                </c:pt>
                <c:pt idx="9603">
                  <c:v>0.73266799999999999</c:v>
                </c:pt>
                <c:pt idx="9604">
                  <c:v>0.73244900000000002</c:v>
                </c:pt>
                <c:pt idx="9605">
                  <c:v>0.73222900000000002</c:v>
                </c:pt>
                <c:pt idx="9606">
                  <c:v>0.73201000000000005</c:v>
                </c:pt>
                <c:pt idx="9607">
                  <c:v>0.73179099999999997</c:v>
                </c:pt>
                <c:pt idx="9608">
                  <c:v>0.731572</c:v>
                </c:pt>
                <c:pt idx="9609">
                  <c:v>0.73135300000000003</c:v>
                </c:pt>
                <c:pt idx="9610">
                  <c:v>0.73113399999999995</c:v>
                </c:pt>
                <c:pt idx="9611">
                  <c:v>0.73091499999999998</c:v>
                </c:pt>
                <c:pt idx="9612">
                  <c:v>0.73069700000000004</c:v>
                </c:pt>
                <c:pt idx="9613">
                  <c:v>0.73047799999999996</c:v>
                </c:pt>
                <c:pt idx="9614">
                  <c:v>0.73025899999999999</c:v>
                </c:pt>
                <c:pt idx="9615">
                  <c:v>0.73004100000000005</c:v>
                </c:pt>
                <c:pt idx="9616">
                  <c:v>0.72982199999999997</c:v>
                </c:pt>
                <c:pt idx="9617">
                  <c:v>0.72960400000000003</c:v>
                </c:pt>
                <c:pt idx="9618">
                  <c:v>0.72938499999999995</c:v>
                </c:pt>
                <c:pt idx="9619">
                  <c:v>0.72916700000000001</c:v>
                </c:pt>
                <c:pt idx="9620">
                  <c:v>0.72894899999999996</c:v>
                </c:pt>
                <c:pt idx="9621">
                  <c:v>0.72872999999999999</c:v>
                </c:pt>
                <c:pt idx="9622">
                  <c:v>0.72851200000000005</c:v>
                </c:pt>
                <c:pt idx="9623">
                  <c:v>0.728294</c:v>
                </c:pt>
                <c:pt idx="9624">
                  <c:v>0.72807599999999995</c:v>
                </c:pt>
                <c:pt idx="9625">
                  <c:v>0.727858</c:v>
                </c:pt>
                <c:pt idx="9626">
                  <c:v>0.72763999999999995</c:v>
                </c:pt>
                <c:pt idx="9627">
                  <c:v>0.72742300000000004</c:v>
                </c:pt>
                <c:pt idx="9628">
                  <c:v>0.72720499999999999</c:v>
                </c:pt>
                <c:pt idx="9629">
                  <c:v>0.72698700000000005</c:v>
                </c:pt>
                <c:pt idx="9630">
                  <c:v>0.72677000000000003</c:v>
                </c:pt>
                <c:pt idx="9631">
                  <c:v>0.72655199999999998</c:v>
                </c:pt>
                <c:pt idx="9632">
                  <c:v>0.72633499999999995</c:v>
                </c:pt>
                <c:pt idx="9633">
                  <c:v>0.72611700000000001</c:v>
                </c:pt>
                <c:pt idx="9634">
                  <c:v>0.72589999999999999</c:v>
                </c:pt>
                <c:pt idx="9635">
                  <c:v>0.72568299999999997</c:v>
                </c:pt>
                <c:pt idx="9636">
                  <c:v>0.72546500000000003</c:v>
                </c:pt>
                <c:pt idx="9637">
                  <c:v>0.725248</c:v>
                </c:pt>
                <c:pt idx="9638">
                  <c:v>0.72503099999999998</c:v>
                </c:pt>
                <c:pt idx="9639">
                  <c:v>0.72481399999999996</c:v>
                </c:pt>
                <c:pt idx="9640">
                  <c:v>0.72459700000000005</c:v>
                </c:pt>
                <c:pt idx="9641">
                  <c:v>0.72438000000000002</c:v>
                </c:pt>
                <c:pt idx="9642">
                  <c:v>0.724163</c:v>
                </c:pt>
                <c:pt idx="9643">
                  <c:v>0.72394700000000001</c:v>
                </c:pt>
                <c:pt idx="9644">
                  <c:v>0.72372999999999998</c:v>
                </c:pt>
                <c:pt idx="9645">
                  <c:v>0.72351299999999996</c:v>
                </c:pt>
                <c:pt idx="9646">
                  <c:v>0.72329699999999997</c:v>
                </c:pt>
                <c:pt idx="9647">
                  <c:v>0.72307999999999995</c:v>
                </c:pt>
                <c:pt idx="9648">
                  <c:v>0.72286399999999995</c:v>
                </c:pt>
                <c:pt idx="9649">
                  <c:v>0.72264799999999996</c:v>
                </c:pt>
                <c:pt idx="9650">
                  <c:v>0.72243100000000005</c:v>
                </c:pt>
                <c:pt idx="9651">
                  <c:v>0.72221500000000005</c:v>
                </c:pt>
                <c:pt idx="9652">
                  <c:v>0.72199899999999995</c:v>
                </c:pt>
                <c:pt idx="9653">
                  <c:v>0.72178299999999995</c:v>
                </c:pt>
                <c:pt idx="9654">
                  <c:v>0.72156699999999996</c:v>
                </c:pt>
                <c:pt idx="9655">
                  <c:v>0.72135099999999996</c:v>
                </c:pt>
                <c:pt idx="9656">
                  <c:v>0.72113499999999997</c:v>
                </c:pt>
                <c:pt idx="9657">
                  <c:v>0.72091899999999998</c:v>
                </c:pt>
                <c:pt idx="9658">
                  <c:v>0.72070299999999998</c:v>
                </c:pt>
                <c:pt idx="9659">
                  <c:v>0.72048800000000002</c:v>
                </c:pt>
                <c:pt idx="9660">
                  <c:v>0.72027200000000002</c:v>
                </c:pt>
                <c:pt idx="9661">
                  <c:v>0.72005600000000003</c:v>
                </c:pt>
                <c:pt idx="9662">
                  <c:v>0.71984099999999995</c:v>
                </c:pt>
                <c:pt idx="9663">
                  <c:v>0.71962499999999996</c:v>
                </c:pt>
                <c:pt idx="9664">
                  <c:v>0.71940999999999999</c:v>
                </c:pt>
                <c:pt idx="9665">
                  <c:v>0.71919500000000003</c:v>
                </c:pt>
                <c:pt idx="9666">
                  <c:v>0.71897900000000003</c:v>
                </c:pt>
                <c:pt idx="9667">
                  <c:v>0.71876399999999996</c:v>
                </c:pt>
                <c:pt idx="9668">
                  <c:v>0.71854899999999999</c:v>
                </c:pt>
                <c:pt idx="9669">
                  <c:v>0.71833400000000003</c:v>
                </c:pt>
                <c:pt idx="9670">
                  <c:v>0.71811899999999995</c:v>
                </c:pt>
                <c:pt idx="9671">
                  <c:v>0.71790399999999999</c:v>
                </c:pt>
                <c:pt idx="9672">
                  <c:v>0.71768900000000002</c:v>
                </c:pt>
                <c:pt idx="9673">
                  <c:v>0.71747499999999997</c:v>
                </c:pt>
                <c:pt idx="9674">
                  <c:v>0.71726000000000001</c:v>
                </c:pt>
                <c:pt idx="9675">
                  <c:v>0.71704500000000004</c:v>
                </c:pt>
                <c:pt idx="9676">
                  <c:v>0.716831</c:v>
                </c:pt>
                <c:pt idx="9677">
                  <c:v>0.71661600000000003</c:v>
                </c:pt>
                <c:pt idx="9678">
                  <c:v>0.71640199999999998</c:v>
                </c:pt>
                <c:pt idx="9679">
                  <c:v>0.71618700000000002</c:v>
                </c:pt>
                <c:pt idx="9680">
                  <c:v>0.71597299999999997</c:v>
                </c:pt>
                <c:pt idx="9681">
                  <c:v>0.71575900000000003</c:v>
                </c:pt>
                <c:pt idx="9682">
                  <c:v>0.71554499999999999</c:v>
                </c:pt>
                <c:pt idx="9683">
                  <c:v>0.71533000000000002</c:v>
                </c:pt>
                <c:pt idx="9684">
                  <c:v>0.71511599999999997</c:v>
                </c:pt>
                <c:pt idx="9685">
                  <c:v>0.71490200000000004</c:v>
                </c:pt>
                <c:pt idx="9686">
                  <c:v>0.71468799999999999</c:v>
                </c:pt>
                <c:pt idx="9687">
                  <c:v>0.71447499999999997</c:v>
                </c:pt>
                <c:pt idx="9688">
                  <c:v>0.71426100000000003</c:v>
                </c:pt>
                <c:pt idx="9689">
                  <c:v>0.71404699999999999</c:v>
                </c:pt>
                <c:pt idx="9690">
                  <c:v>0.71383300000000005</c:v>
                </c:pt>
                <c:pt idx="9691">
                  <c:v>0.71362000000000003</c:v>
                </c:pt>
                <c:pt idx="9692">
                  <c:v>0.71340599999999998</c:v>
                </c:pt>
                <c:pt idx="9693">
                  <c:v>0.71319299999999997</c:v>
                </c:pt>
                <c:pt idx="9694">
                  <c:v>0.71297900000000003</c:v>
                </c:pt>
                <c:pt idx="9695">
                  <c:v>0.71276600000000001</c:v>
                </c:pt>
                <c:pt idx="9696">
                  <c:v>0.71255299999999999</c:v>
                </c:pt>
                <c:pt idx="9697">
                  <c:v>0.71233999999999997</c:v>
                </c:pt>
                <c:pt idx="9698">
                  <c:v>0.71212600000000004</c:v>
                </c:pt>
                <c:pt idx="9699">
                  <c:v>0.71191300000000002</c:v>
                </c:pt>
                <c:pt idx="9700">
                  <c:v>0.7117</c:v>
                </c:pt>
                <c:pt idx="9701">
                  <c:v>0.71148699999999998</c:v>
                </c:pt>
                <c:pt idx="9702">
                  <c:v>0.71127499999999999</c:v>
                </c:pt>
                <c:pt idx="9703">
                  <c:v>0.71106199999999997</c:v>
                </c:pt>
                <c:pt idx="9704">
                  <c:v>0.71084899999999995</c:v>
                </c:pt>
                <c:pt idx="9705">
                  <c:v>0.71063600000000005</c:v>
                </c:pt>
                <c:pt idx="9706">
                  <c:v>0.71042400000000006</c:v>
                </c:pt>
                <c:pt idx="9707">
                  <c:v>0.71021100000000004</c:v>
                </c:pt>
                <c:pt idx="9708">
                  <c:v>0.70999900000000005</c:v>
                </c:pt>
                <c:pt idx="9709">
                  <c:v>0.70978600000000003</c:v>
                </c:pt>
                <c:pt idx="9710">
                  <c:v>0.70957400000000004</c:v>
                </c:pt>
                <c:pt idx="9711">
                  <c:v>0.70936200000000005</c:v>
                </c:pt>
                <c:pt idx="9712">
                  <c:v>0.70914900000000003</c:v>
                </c:pt>
                <c:pt idx="9713">
                  <c:v>0.70893700000000004</c:v>
                </c:pt>
                <c:pt idx="9714">
                  <c:v>0.70872500000000005</c:v>
                </c:pt>
                <c:pt idx="9715">
                  <c:v>0.70851299999999995</c:v>
                </c:pt>
                <c:pt idx="9716">
                  <c:v>0.70830099999999996</c:v>
                </c:pt>
                <c:pt idx="9717">
                  <c:v>0.70808899999999997</c:v>
                </c:pt>
                <c:pt idx="9718">
                  <c:v>0.70787800000000001</c:v>
                </c:pt>
                <c:pt idx="9719">
                  <c:v>0.70766600000000002</c:v>
                </c:pt>
                <c:pt idx="9720">
                  <c:v>0.70745400000000003</c:v>
                </c:pt>
                <c:pt idx="9721">
                  <c:v>0.70724299999999996</c:v>
                </c:pt>
                <c:pt idx="9722">
                  <c:v>0.70703099999999997</c:v>
                </c:pt>
                <c:pt idx="9723">
                  <c:v>0.70682</c:v>
                </c:pt>
                <c:pt idx="9724">
                  <c:v>0.70660800000000001</c:v>
                </c:pt>
                <c:pt idx="9725">
                  <c:v>0.70639700000000005</c:v>
                </c:pt>
                <c:pt idx="9726">
                  <c:v>0.70618499999999995</c:v>
                </c:pt>
                <c:pt idx="9727">
                  <c:v>0.70597399999999999</c:v>
                </c:pt>
                <c:pt idx="9728">
                  <c:v>0.70576300000000003</c:v>
                </c:pt>
                <c:pt idx="9729">
                  <c:v>0.70555199999999996</c:v>
                </c:pt>
                <c:pt idx="9730">
                  <c:v>0.705341</c:v>
                </c:pt>
                <c:pt idx="9731">
                  <c:v>0.70513000000000003</c:v>
                </c:pt>
                <c:pt idx="9732">
                  <c:v>0.70491899999999996</c:v>
                </c:pt>
                <c:pt idx="9733">
                  <c:v>0.704708</c:v>
                </c:pt>
                <c:pt idx="9734">
                  <c:v>0.70449799999999996</c:v>
                </c:pt>
                <c:pt idx="9735">
                  <c:v>0.704287</c:v>
                </c:pt>
                <c:pt idx="9736">
                  <c:v>0.70407600000000004</c:v>
                </c:pt>
                <c:pt idx="9737">
                  <c:v>0.70386599999999999</c:v>
                </c:pt>
                <c:pt idx="9738">
                  <c:v>0.70365500000000003</c:v>
                </c:pt>
                <c:pt idx="9739">
                  <c:v>0.70344499999999999</c:v>
                </c:pt>
                <c:pt idx="9740">
                  <c:v>0.70323400000000003</c:v>
                </c:pt>
                <c:pt idx="9741">
                  <c:v>0.70302399999999998</c:v>
                </c:pt>
                <c:pt idx="9742">
                  <c:v>0.70281400000000005</c:v>
                </c:pt>
                <c:pt idx="9743">
                  <c:v>0.70260400000000001</c:v>
                </c:pt>
                <c:pt idx="9744">
                  <c:v>0.70239399999999996</c:v>
                </c:pt>
                <c:pt idx="9745">
                  <c:v>0.70218400000000003</c:v>
                </c:pt>
                <c:pt idx="9746">
                  <c:v>0.70197399999999999</c:v>
                </c:pt>
                <c:pt idx="9747">
                  <c:v>0.70176400000000005</c:v>
                </c:pt>
                <c:pt idx="9748">
                  <c:v>0.70155400000000001</c:v>
                </c:pt>
                <c:pt idx="9749">
                  <c:v>0.70134399999999997</c:v>
                </c:pt>
                <c:pt idx="9750">
                  <c:v>0.70113400000000003</c:v>
                </c:pt>
                <c:pt idx="9751">
                  <c:v>0.70092500000000002</c:v>
                </c:pt>
                <c:pt idx="9752">
                  <c:v>0.70071499999999998</c:v>
                </c:pt>
                <c:pt idx="9753">
                  <c:v>0.70050599999999996</c:v>
                </c:pt>
                <c:pt idx="9754">
                  <c:v>0.70029600000000003</c:v>
                </c:pt>
                <c:pt idx="9755">
                  <c:v>0.70008700000000001</c:v>
                </c:pt>
                <c:pt idx="9756">
                  <c:v>0.699878</c:v>
                </c:pt>
                <c:pt idx="9757">
                  <c:v>0.69966899999999999</c:v>
                </c:pt>
                <c:pt idx="9758">
                  <c:v>0.69945900000000005</c:v>
                </c:pt>
                <c:pt idx="9759">
                  <c:v>0.69925000000000004</c:v>
                </c:pt>
                <c:pt idx="9760">
                  <c:v>0.69904100000000002</c:v>
                </c:pt>
                <c:pt idx="9761">
                  <c:v>0.69883200000000001</c:v>
                </c:pt>
                <c:pt idx="9762">
                  <c:v>0.69862299999999999</c:v>
                </c:pt>
                <c:pt idx="9763">
                  <c:v>0.69841500000000001</c:v>
                </c:pt>
                <c:pt idx="9764">
                  <c:v>0.69820599999999999</c:v>
                </c:pt>
                <c:pt idx="9765">
                  <c:v>0.69799699999999998</c:v>
                </c:pt>
                <c:pt idx="9766">
                  <c:v>0.69778899999999999</c:v>
                </c:pt>
                <c:pt idx="9767">
                  <c:v>0.69757999999999998</c:v>
                </c:pt>
                <c:pt idx="9768">
                  <c:v>0.69737099999999996</c:v>
                </c:pt>
                <c:pt idx="9769">
                  <c:v>0.69716299999999998</c:v>
                </c:pt>
                <c:pt idx="9770">
                  <c:v>0.69695499999999999</c:v>
                </c:pt>
                <c:pt idx="9771">
                  <c:v>0.69674599999999998</c:v>
                </c:pt>
                <c:pt idx="9772">
                  <c:v>0.69653799999999999</c:v>
                </c:pt>
                <c:pt idx="9773">
                  <c:v>0.69633</c:v>
                </c:pt>
                <c:pt idx="9774">
                  <c:v>0.69612200000000002</c:v>
                </c:pt>
                <c:pt idx="9775">
                  <c:v>0.69591400000000003</c:v>
                </c:pt>
                <c:pt idx="9776">
                  <c:v>0.69570600000000005</c:v>
                </c:pt>
                <c:pt idx="9777">
                  <c:v>0.69549799999999995</c:v>
                </c:pt>
                <c:pt idx="9778">
                  <c:v>0.69528999999999996</c:v>
                </c:pt>
                <c:pt idx="9779">
                  <c:v>0.69508300000000001</c:v>
                </c:pt>
                <c:pt idx="9780">
                  <c:v>0.69487500000000002</c:v>
                </c:pt>
                <c:pt idx="9781">
                  <c:v>0.69466700000000003</c:v>
                </c:pt>
                <c:pt idx="9782">
                  <c:v>0.69445999999999997</c:v>
                </c:pt>
                <c:pt idx="9783">
                  <c:v>0.69425199999999998</c:v>
                </c:pt>
                <c:pt idx="9784">
                  <c:v>0.69404500000000002</c:v>
                </c:pt>
                <c:pt idx="9785">
                  <c:v>0.69383799999999995</c:v>
                </c:pt>
                <c:pt idx="9786">
                  <c:v>0.69362999999999997</c:v>
                </c:pt>
                <c:pt idx="9787">
                  <c:v>0.69342300000000001</c:v>
                </c:pt>
                <c:pt idx="9788">
                  <c:v>0.69321600000000005</c:v>
                </c:pt>
                <c:pt idx="9789">
                  <c:v>0.69300899999999999</c:v>
                </c:pt>
                <c:pt idx="9790">
                  <c:v>0.69280200000000003</c:v>
                </c:pt>
                <c:pt idx="9791">
                  <c:v>0.69259499999999996</c:v>
                </c:pt>
                <c:pt idx="9792">
                  <c:v>0.692388</c:v>
                </c:pt>
                <c:pt idx="9793">
                  <c:v>0.69218100000000005</c:v>
                </c:pt>
                <c:pt idx="9794">
                  <c:v>0.69197500000000001</c:v>
                </c:pt>
                <c:pt idx="9795">
                  <c:v>0.69176800000000005</c:v>
                </c:pt>
                <c:pt idx="9796">
                  <c:v>0.69156099999999998</c:v>
                </c:pt>
                <c:pt idx="9797">
                  <c:v>0.69135500000000005</c:v>
                </c:pt>
                <c:pt idx="9798">
                  <c:v>0.69114799999999998</c:v>
                </c:pt>
                <c:pt idx="9799">
                  <c:v>0.69094199999999995</c:v>
                </c:pt>
                <c:pt idx="9800">
                  <c:v>0.69073600000000002</c:v>
                </c:pt>
                <c:pt idx="9801">
                  <c:v>0.69052999999999998</c:v>
                </c:pt>
                <c:pt idx="9802">
                  <c:v>0.69032300000000002</c:v>
                </c:pt>
                <c:pt idx="9803">
                  <c:v>0.69011699999999998</c:v>
                </c:pt>
                <c:pt idx="9804">
                  <c:v>0.68991100000000005</c:v>
                </c:pt>
                <c:pt idx="9805">
                  <c:v>0.68970500000000001</c:v>
                </c:pt>
                <c:pt idx="9806">
                  <c:v>0.68949899999999997</c:v>
                </c:pt>
                <c:pt idx="9807">
                  <c:v>0.68929399999999996</c:v>
                </c:pt>
                <c:pt idx="9808">
                  <c:v>0.68908800000000003</c:v>
                </c:pt>
                <c:pt idx="9809">
                  <c:v>0.68888199999999999</c:v>
                </c:pt>
                <c:pt idx="9810">
                  <c:v>0.68867599999999995</c:v>
                </c:pt>
                <c:pt idx="9811">
                  <c:v>0.68847100000000006</c:v>
                </c:pt>
                <c:pt idx="9812">
                  <c:v>0.68826500000000002</c:v>
                </c:pt>
                <c:pt idx="9813">
                  <c:v>0.68806</c:v>
                </c:pt>
                <c:pt idx="9814">
                  <c:v>0.68785499999999999</c:v>
                </c:pt>
                <c:pt idx="9815">
                  <c:v>0.68764899999999995</c:v>
                </c:pt>
                <c:pt idx="9816">
                  <c:v>0.68744400000000006</c:v>
                </c:pt>
                <c:pt idx="9817">
                  <c:v>0.68723900000000004</c:v>
                </c:pt>
                <c:pt idx="9818">
                  <c:v>0.68703400000000003</c:v>
                </c:pt>
                <c:pt idx="9819">
                  <c:v>0.68682900000000002</c:v>
                </c:pt>
                <c:pt idx="9820">
                  <c:v>0.68662400000000001</c:v>
                </c:pt>
                <c:pt idx="9821">
                  <c:v>0.686419</c:v>
                </c:pt>
                <c:pt idx="9822">
                  <c:v>0.68621500000000002</c:v>
                </c:pt>
                <c:pt idx="9823">
                  <c:v>0.68601000000000001</c:v>
                </c:pt>
                <c:pt idx="9824">
                  <c:v>0.685805</c:v>
                </c:pt>
                <c:pt idx="9825">
                  <c:v>0.68560100000000002</c:v>
                </c:pt>
                <c:pt idx="9826">
                  <c:v>0.68539600000000001</c:v>
                </c:pt>
                <c:pt idx="9827">
                  <c:v>0.68519200000000002</c:v>
                </c:pt>
                <c:pt idx="9828">
                  <c:v>0.68498700000000001</c:v>
                </c:pt>
                <c:pt idx="9829">
                  <c:v>0.68478300000000003</c:v>
                </c:pt>
                <c:pt idx="9830">
                  <c:v>0.68457900000000005</c:v>
                </c:pt>
                <c:pt idx="9831">
                  <c:v>0.68437499999999996</c:v>
                </c:pt>
                <c:pt idx="9832">
                  <c:v>0.68417099999999997</c:v>
                </c:pt>
                <c:pt idx="9833">
                  <c:v>0.68396699999999999</c:v>
                </c:pt>
                <c:pt idx="9834">
                  <c:v>0.68376300000000001</c:v>
                </c:pt>
                <c:pt idx="9835">
                  <c:v>0.68355900000000003</c:v>
                </c:pt>
                <c:pt idx="9836">
                  <c:v>0.68335500000000005</c:v>
                </c:pt>
                <c:pt idx="9837">
                  <c:v>0.68315199999999998</c:v>
                </c:pt>
                <c:pt idx="9838">
                  <c:v>0.682948</c:v>
                </c:pt>
                <c:pt idx="9839">
                  <c:v>0.68274400000000002</c:v>
                </c:pt>
                <c:pt idx="9840">
                  <c:v>0.68254099999999995</c:v>
                </c:pt>
                <c:pt idx="9841">
                  <c:v>0.68233699999999997</c:v>
                </c:pt>
                <c:pt idx="9842">
                  <c:v>0.68213400000000002</c:v>
                </c:pt>
                <c:pt idx="9843">
                  <c:v>0.68193099999999995</c:v>
                </c:pt>
                <c:pt idx="9844">
                  <c:v>0.681728</c:v>
                </c:pt>
                <c:pt idx="9845">
                  <c:v>0.68152500000000005</c:v>
                </c:pt>
                <c:pt idx="9846">
                  <c:v>0.68132199999999998</c:v>
                </c:pt>
                <c:pt idx="9847">
                  <c:v>0.68111900000000003</c:v>
                </c:pt>
                <c:pt idx="9848">
                  <c:v>0.68091599999999997</c:v>
                </c:pt>
                <c:pt idx="9849">
                  <c:v>0.68071300000000001</c:v>
                </c:pt>
                <c:pt idx="9850">
                  <c:v>0.68050999999999995</c:v>
                </c:pt>
                <c:pt idx="9851">
                  <c:v>0.680307</c:v>
                </c:pt>
                <c:pt idx="9852">
                  <c:v>0.68010499999999996</c:v>
                </c:pt>
                <c:pt idx="9853">
                  <c:v>0.67990200000000001</c:v>
                </c:pt>
                <c:pt idx="9854">
                  <c:v>0.67969999999999997</c:v>
                </c:pt>
                <c:pt idx="9855">
                  <c:v>0.67949700000000002</c:v>
                </c:pt>
                <c:pt idx="9856">
                  <c:v>0.67929499999999998</c:v>
                </c:pt>
                <c:pt idx="9857">
                  <c:v>0.67909299999999995</c:v>
                </c:pt>
                <c:pt idx="9858">
                  <c:v>0.67889100000000002</c:v>
                </c:pt>
                <c:pt idx="9859">
                  <c:v>0.67868899999999999</c:v>
                </c:pt>
                <c:pt idx="9860">
                  <c:v>0.67848699999999995</c:v>
                </c:pt>
                <c:pt idx="9861">
                  <c:v>0.67828500000000003</c:v>
                </c:pt>
                <c:pt idx="9862">
                  <c:v>0.67808299999999999</c:v>
                </c:pt>
                <c:pt idx="9863">
                  <c:v>0.67788099999999996</c:v>
                </c:pt>
                <c:pt idx="9864">
                  <c:v>0.67767900000000003</c:v>
                </c:pt>
                <c:pt idx="9865">
                  <c:v>0.67747800000000002</c:v>
                </c:pt>
                <c:pt idx="9866">
                  <c:v>0.67727599999999999</c:v>
                </c:pt>
                <c:pt idx="9867">
                  <c:v>0.67707499999999998</c:v>
                </c:pt>
                <c:pt idx="9868">
                  <c:v>0.67687299999999995</c:v>
                </c:pt>
                <c:pt idx="9869">
                  <c:v>0.67667200000000005</c:v>
                </c:pt>
                <c:pt idx="9870">
                  <c:v>0.67647100000000004</c:v>
                </c:pt>
                <c:pt idx="9871">
                  <c:v>0.67627000000000004</c:v>
                </c:pt>
                <c:pt idx="9872">
                  <c:v>0.67606900000000003</c:v>
                </c:pt>
                <c:pt idx="9873">
                  <c:v>0.67586800000000002</c:v>
                </c:pt>
                <c:pt idx="9874">
                  <c:v>0.67566700000000002</c:v>
                </c:pt>
                <c:pt idx="9875">
                  <c:v>0.67546600000000001</c:v>
                </c:pt>
                <c:pt idx="9876">
                  <c:v>0.675265</c:v>
                </c:pt>
                <c:pt idx="9877">
                  <c:v>0.675064</c:v>
                </c:pt>
                <c:pt idx="9878">
                  <c:v>0.67486400000000002</c:v>
                </c:pt>
                <c:pt idx="9879">
                  <c:v>0.67466300000000001</c:v>
                </c:pt>
                <c:pt idx="9880">
                  <c:v>0.67446300000000003</c:v>
                </c:pt>
                <c:pt idx="9881">
                  <c:v>0.67426200000000003</c:v>
                </c:pt>
                <c:pt idx="9882">
                  <c:v>0.67406200000000005</c:v>
                </c:pt>
                <c:pt idx="9883">
                  <c:v>0.67386199999999996</c:v>
                </c:pt>
                <c:pt idx="9884">
                  <c:v>0.67366199999999998</c:v>
                </c:pt>
                <c:pt idx="9885">
                  <c:v>0.67346200000000001</c:v>
                </c:pt>
                <c:pt idx="9886">
                  <c:v>0.67326200000000003</c:v>
                </c:pt>
                <c:pt idx="9887">
                  <c:v>0.67306200000000005</c:v>
                </c:pt>
                <c:pt idx="9888">
                  <c:v>0.67286199999999996</c:v>
                </c:pt>
                <c:pt idx="9889">
                  <c:v>0.67266199999999998</c:v>
                </c:pt>
                <c:pt idx="9890">
                  <c:v>0.67246300000000003</c:v>
                </c:pt>
                <c:pt idx="9891">
                  <c:v>0.67226300000000005</c:v>
                </c:pt>
                <c:pt idx="9892">
                  <c:v>0.67206399999999999</c:v>
                </c:pt>
                <c:pt idx="9893">
                  <c:v>0.67186400000000002</c:v>
                </c:pt>
                <c:pt idx="9894">
                  <c:v>0.67166499999999996</c:v>
                </c:pt>
                <c:pt idx="9895">
                  <c:v>0.67146600000000001</c:v>
                </c:pt>
                <c:pt idx="9896">
                  <c:v>0.67126600000000003</c:v>
                </c:pt>
                <c:pt idx="9897">
                  <c:v>0.67106699999999997</c:v>
                </c:pt>
                <c:pt idx="9898">
                  <c:v>0.67086800000000002</c:v>
                </c:pt>
                <c:pt idx="9899">
                  <c:v>0.67066899999999996</c:v>
                </c:pt>
                <c:pt idx="9900">
                  <c:v>0.67047100000000004</c:v>
                </c:pt>
                <c:pt idx="9901">
                  <c:v>0.67027199999999998</c:v>
                </c:pt>
                <c:pt idx="9902">
                  <c:v>0.67007300000000003</c:v>
                </c:pt>
                <c:pt idx="9903">
                  <c:v>0.669875</c:v>
                </c:pt>
                <c:pt idx="9904">
                  <c:v>0.66967600000000005</c:v>
                </c:pt>
                <c:pt idx="9905">
                  <c:v>0.66947800000000002</c:v>
                </c:pt>
                <c:pt idx="9906">
                  <c:v>0.66927999999999999</c:v>
                </c:pt>
                <c:pt idx="9907">
                  <c:v>0.66908100000000004</c:v>
                </c:pt>
                <c:pt idx="9908">
                  <c:v>0.66888300000000001</c:v>
                </c:pt>
                <c:pt idx="9909">
                  <c:v>0.66868499999999997</c:v>
                </c:pt>
                <c:pt idx="9910">
                  <c:v>0.66848700000000005</c:v>
                </c:pt>
                <c:pt idx="9911">
                  <c:v>0.66828900000000002</c:v>
                </c:pt>
                <c:pt idx="9912">
                  <c:v>0.66809200000000002</c:v>
                </c:pt>
                <c:pt idx="9913">
                  <c:v>0.66789399999999999</c:v>
                </c:pt>
                <c:pt idx="9914">
                  <c:v>0.66769599999999996</c:v>
                </c:pt>
                <c:pt idx="9915">
                  <c:v>0.66749899999999995</c:v>
                </c:pt>
                <c:pt idx="9916">
                  <c:v>0.66730100000000003</c:v>
                </c:pt>
                <c:pt idx="9917">
                  <c:v>0.66710400000000003</c:v>
                </c:pt>
                <c:pt idx="9918">
                  <c:v>0.66690700000000003</c:v>
                </c:pt>
                <c:pt idx="9919">
                  <c:v>0.66671000000000002</c:v>
                </c:pt>
                <c:pt idx="9920">
                  <c:v>0.66651300000000002</c:v>
                </c:pt>
                <c:pt idx="9921">
                  <c:v>0.66631600000000002</c:v>
                </c:pt>
                <c:pt idx="9922">
                  <c:v>0.66611900000000002</c:v>
                </c:pt>
                <c:pt idx="9923">
                  <c:v>0.66592200000000001</c:v>
                </c:pt>
                <c:pt idx="9924">
                  <c:v>0.66572500000000001</c:v>
                </c:pt>
                <c:pt idx="9925">
                  <c:v>0.66552900000000004</c:v>
                </c:pt>
                <c:pt idx="9926">
                  <c:v>0.66533200000000003</c:v>
                </c:pt>
                <c:pt idx="9927">
                  <c:v>0.66513599999999995</c:v>
                </c:pt>
                <c:pt idx="9928">
                  <c:v>0.66493899999999995</c:v>
                </c:pt>
                <c:pt idx="9929">
                  <c:v>0.66474299999999997</c:v>
                </c:pt>
                <c:pt idx="9930">
                  <c:v>0.664547</c:v>
                </c:pt>
                <c:pt idx="9931">
                  <c:v>0.66435100000000002</c:v>
                </c:pt>
                <c:pt idx="9932">
                  <c:v>0.66415500000000005</c:v>
                </c:pt>
                <c:pt idx="9933">
                  <c:v>0.66395899999999997</c:v>
                </c:pt>
                <c:pt idx="9934">
                  <c:v>0.66376400000000002</c:v>
                </c:pt>
                <c:pt idx="9935">
                  <c:v>0.66356800000000005</c:v>
                </c:pt>
                <c:pt idx="9936">
                  <c:v>0.66337199999999996</c:v>
                </c:pt>
                <c:pt idx="9937">
                  <c:v>0.66317700000000002</c:v>
                </c:pt>
                <c:pt idx="9938">
                  <c:v>0.66298199999999996</c:v>
                </c:pt>
                <c:pt idx="9939">
                  <c:v>0.66278599999999999</c:v>
                </c:pt>
                <c:pt idx="9940">
                  <c:v>0.66259100000000004</c:v>
                </c:pt>
                <c:pt idx="9941">
                  <c:v>0.66239599999999998</c:v>
                </c:pt>
                <c:pt idx="9942">
                  <c:v>0.66220100000000004</c:v>
                </c:pt>
                <c:pt idx="9943">
                  <c:v>0.66200700000000001</c:v>
                </c:pt>
                <c:pt idx="9944">
                  <c:v>0.66181199999999996</c:v>
                </c:pt>
                <c:pt idx="9945">
                  <c:v>0.66161700000000001</c:v>
                </c:pt>
                <c:pt idx="9946">
                  <c:v>0.66142299999999998</c:v>
                </c:pt>
                <c:pt idx="9947">
                  <c:v>0.66122800000000004</c:v>
                </c:pt>
                <c:pt idx="9948">
                  <c:v>0.66103400000000001</c:v>
                </c:pt>
                <c:pt idx="9949">
                  <c:v>0.66083999999999998</c:v>
                </c:pt>
                <c:pt idx="9950">
                  <c:v>0.66064599999999996</c:v>
                </c:pt>
                <c:pt idx="9951">
                  <c:v>0.66045200000000004</c:v>
                </c:pt>
                <c:pt idx="9952">
                  <c:v>0.66025800000000001</c:v>
                </c:pt>
                <c:pt idx="9953">
                  <c:v>0.66006399999999998</c:v>
                </c:pt>
                <c:pt idx="9954">
                  <c:v>0.65986999999999996</c:v>
                </c:pt>
                <c:pt idx="9955">
                  <c:v>0.65967699999999996</c:v>
                </c:pt>
                <c:pt idx="9956">
                  <c:v>0.65948300000000004</c:v>
                </c:pt>
                <c:pt idx="9957">
                  <c:v>0.65929000000000004</c:v>
                </c:pt>
                <c:pt idx="9958">
                  <c:v>0.65909700000000004</c:v>
                </c:pt>
                <c:pt idx="9959">
                  <c:v>0.65890400000000005</c:v>
                </c:pt>
                <c:pt idx="9960">
                  <c:v>0.65871100000000005</c:v>
                </c:pt>
                <c:pt idx="9961">
                  <c:v>0.65851800000000005</c:v>
                </c:pt>
                <c:pt idx="9962">
                  <c:v>0.65832500000000005</c:v>
                </c:pt>
                <c:pt idx="9963">
                  <c:v>0.65813299999999997</c:v>
                </c:pt>
                <c:pt idx="9964">
                  <c:v>0.65793999999999997</c:v>
                </c:pt>
                <c:pt idx="9965">
                  <c:v>0.657748</c:v>
                </c:pt>
                <c:pt idx="9966">
                  <c:v>0.657555</c:v>
                </c:pt>
                <c:pt idx="9967">
                  <c:v>0.65736300000000003</c:v>
                </c:pt>
                <c:pt idx="9968">
                  <c:v>0.65717099999999995</c:v>
                </c:pt>
                <c:pt idx="9969">
                  <c:v>0.65697899999999998</c:v>
                </c:pt>
                <c:pt idx="9970">
                  <c:v>0.65678700000000001</c:v>
                </c:pt>
                <c:pt idx="9971">
                  <c:v>0.65659599999999996</c:v>
                </c:pt>
                <c:pt idx="9972">
                  <c:v>0.65640399999999999</c:v>
                </c:pt>
                <c:pt idx="9973">
                  <c:v>0.65621300000000005</c:v>
                </c:pt>
                <c:pt idx="9974">
                  <c:v>0.65602099999999997</c:v>
                </c:pt>
                <c:pt idx="9975">
                  <c:v>0.65583000000000002</c:v>
                </c:pt>
                <c:pt idx="9976">
                  <c:v>0.65563899999999997</c:v>
                </c:pt>
                <c:pt idx="9977">
                  <c:v>0.65544800000000003</c:v>
                </c:pt>
                <c:pt idx="9978">
                  <c:v>0.65525699999999998</c:v>
                </c:pt>
                <c:pt idx="9979">
                  <c:v>0.65506699999999995</c:v>
                </c:pt>
                <c:pt idx="9980">
                  <c:v>0.65487600000000001</c:v>
                </c:pt>
                <c:pt idx="9981">
                  <c:v>0.65468599999999999</c:v>
                </c:pt>
                <c:pt idx="9982">
                  <c:v>0.65449500000000005</c:v>
                </c:pt>
                <c:pt idx="9983">
                  <c:v>0.65430500000000003</c:v>
                </c:pt>
                <c:pt idx="9984">
                  <c:v>0.654115</c:v>
                </c:pt>
                <c:pt idx="9985">
                  <c:v>0.65392499999999998</c:v>
                </c:pt>
                <c:pt idx="9986">
                  <c:v>0.65373599999999998</c:v>
                </c:pt>
                <c:pt idx="9987">
                  <c:v>0.65354599999999996</c:v>
                </c:pt>
                <c:pt idx="9988">
                  <c:v>0.65335699999999997</c:v>
                </c:pt>
                <c:pt idx="9989">
                  <c:v>0.65316700000000005</c:v>
                </c:pt>
                <c:pt idx="9990">
                  <c:v>0.65297799999999995</c:v>
                </c:pt>
                <c:pt idx="9991">
                  <c:v>0.65278899999999995</c:v>
                </c:pt>
                <c:pt idx="9992">
                  <c:v>0.65259999999999996</c:v>
                </c:pt>
                <c:pt idx="9993">
                  <c:v>0.65241099999999996</c:v>
                </c:pt>
                <c:pt idx="9994">
                  <c:v>0.652223</c:v>
                </c:pt>
                <c:pt idx="9995">
                  <c:v>0.652034</c:v>
                </c:pt>
                <c:pt idx="9996">
                  <c:v>0.65184600000000004</c:v>
                </c:pt>
                <c:pt idx="9997">
                  <c:v>0.65165799999999996</c:v>
                </c:pt>
                <c:pt idx="9998">
                  <c:v>0.65146999999999999</c:v>
                </c:pt>
                <c:pt idx="9999">
                  <c:v>0.65128200000000003</c:v>
                </c:pt>
                <c:pt idx="10000">
                  <c:v>0.65109399999999995</c:v>
                </c:pt>
                <c:pt idx="10001">
                  <c:v>0.65090700000000001</c:v>
                </c:pt>
                <c:pt idx="10002">
                  <c:v>0.65071900000000005</c:v>
                </c:pt>
                <c:pt idx="10003">
                  <c:v>0.650532</c:v>
                </c:pt>
                <c:pt idx="10004">
                  <c:v>0.65034499999999995</c:v>
                </c:pt>
                <c:pt idx="10005">
                  <c:v>0.65015800000000001</c:v>
                </c:pt>
                <c:pt idx="10006">
                  <c:v>0.64997099999999997</c:v>
                </c:pt>
                <c:pt idx="10007">
                  <c:v>0.64978400000000003</c:v>
                </c:pt>
                <c:pt idx="10008">
                  <c:v>0.64959800000000001</c:v>
                </c:pt>
                <c:pt idx="10009">
                  <c:v>0.64941199999999999</c:v>
                </c:pt>
                <c:pt idx="10010">
                  <c:v>0.64922599999999997</c:v>
                </c:pt>
                <c:pt idx="10011">
                  <c:v>0.64903999999999995</c:v>
                </c:pt>
                <c:pt idx="10012">
                  <c:v>0.64885400000000004</c:v>
                </c:pt>
                <c:pt idx="10013">
                  <c:v>0.64866800000000002</c:v>
                </c:pt>
                <c:pt idx="10014">
                  <c:v>0.64848300000000003</c:v>
                </c:pt>
                <c:pt idx="10015">
                  <c:v>0.64829800000000004</c:v>
                </c:pt>
                <c:pt idx="10016">
                  <c:v>0.64811200000000002</c:v>
                </c:pt>
                <c:pt idx="10017">
                  <c:v>0.64792799999999995</c:v>
                </c:pt>
                <c:pt idx="10018">
                  <c:v>0.64774299999999996</c:v>
                </c:pt>
                <c:pt idx="10019">
                  <c:v>0.64755799999999997</c:v>
                </c:pt>
                <c:pt idx="10020">
                  <c:v>0.647374</c:v>
                </c:pt>
                <c:pt idx="10021">
                  <c:v>0.64719000000000004</c:v>
                </c:pt>
                <c:pt idx="10022">
                  <c:v>0.64700599999999997</c:v>
                </c:pt>
                <c:pt idx="10023">
                  <c:v>0.64682200000000001</c:v>
                </c:pt>
                <c:pt idx="10024">
                  <c:v>0.64663800000000005</c:v>
                </c:pt>
                <c:pt idx="10025">
                  <c:v>0.646455</c:v>
                </c:pt>
                <c:pt idx="10026">
                  <c:v>0.64627100000000004</c:v>
                </c:pt>
                <c:pt idx="10027">
                  <c:v>0.646088</c:v>
                </c:pt>
                <c:pt idx="10028">
                  <c:v>0.64590599999999998</c:v>
                </c:pt>
                <c:pt idx="10029">
                  <c:v>0.64572300000000005</c:v>
                </c:pt>
                <c:pt idx="10030">
                  <c:v>0.64554</c:v>
                </c:pt>
                <c:pt idx="10031">
                  <c:v>0.64535799999999999</c:v>
                </c:pt>
                <c:pt idx="10032">
                  <c:v>0.64517599999999997</c:v>
                </c:pt>
                <c:pt idx="10033">
                  <c:v>0.64499399999999996</c:v>
                </c:pt>
                <c:pt idx="10034">
                  <c:v>0.64481200000000005</c:v>
                </c:pt>
                <c:pt idx="10035">
                  <c:v>0.64463099999999995</c:v>
                </c:pt>
                <c:pt idx="10036">
                  <c:v>0.64444999999999997</c:v>
                </c:pt>
                <c:pt idx="10037">
                  <c:v>0.64426899999999998</c:v>
                </c:pt>
                <c:pt idx="10038">
                  <c:v>0.64408799999999999</c:v>
                </c:pt>
                <c:pt idx="10039">
                  <c:v>0.64390700000000001</c:v>
                </c:pt>
                <c:pt idx="10040">
                  <c:v>0.64372700000000005</c:v>
                </c:pt>
                <c:pt idx="10041">
                  <c:v>0.64354699999999998</c:v>
                </c:pt>
                <c:pt idx="10042">
                  <c:v>0.64336700000000002</c:v>
                </c:pt>
                <c:pt idx="10043">
                  <c:v>0.64318699999999995</c:v>
                </c:pt>
                <c:pt idx="10044">
                  <c:v>0.64300800000000002</c:v>
                </c:pt>
                <c:pt idx="10045">
                  <c:v>0.64282799999999995</c:v>
                </c:pt>
                <c:pt idx="10046">
                  <c:v>0.64264900000000003</c:v>
                </c:pt>
                <c:pt idx="10047">
                  <c:v>0.64247100000000001</c:v>
                </c:pt>
                <c:pt idx="10048">
                  <c:v>0.64229199999999997</c:v>
                </c:pt>
                <c:pt idx="10049">
                  <c:v>0.64211399999999996</c:v>
                </c:pt>
                <c:pt idx="10050">
                  <c:v>0.64193599999999995</c:v>
                </c:pt>
                <c:pt idx="10051">
                  <c:v>0.64175800000000005</c:v>
                </c:pt>
                <c:pt idx="10052">
                  <c:v>0.64158000000000004</c:v>
                </c:pt>
                <c:pt idx="10053">
                  <c:v>0.64140299999999995</c:v>
                </c:pt>
                <c:pt idx="10054">
                  <c:v>0.64122599999999996</c:v>
                </c:pt>
                <c:pt idx="10055">
                  <c:v>0.64104899999999998</c:v>
                </c:pt>
                <c:pt idx="10056">
                  <c:v>0.640872</c:v>
                </c:pt>
                <c:pt idx="10057">
                  <c:v>0.64069600000000004</c:v>
                </c:pt>
                <c:pt idx="10058">
                  <c:v>0.64051999999999998</c:v>
                </c:pt>
                <c:pt idx="10059">
                  <c:v>0.64034400000000002</c:v>
                </c:pt>
                <c:pt idx="10060">
                  <c:v>0.64016799999999996</c:v>
                </c:pt>
                <c:pt idx="10061">
                  <c:v>0.63999300000000003</c:v>
                </c:pt>
                <c:pt idx="10062">
                  <c:v>0.639818</c:v>
                </c:pt>
                <c:pt idx="10063">
                  <c:v>0.63964299999999996</c:v>
                </c:pt>
                <c:pt idx="10064">
                  <c:v>0.63946899999999995</c:v>
                </c:pt>
                <c:pt idx="10065">
                  <c:v>0.63929499999999995</c:v>
                </c:pt>
                <c:pt idx="10066">
                  <c:v>0.63912100000000005</c:v>
                </c:pt>
                <c:pt idx="10067">
                  <c:v>0.63894700000000004</c:v>
                </c:pt>
                <c:pt idx="10068">
                  <c:v>0.63877399999999995</c:v>
                </c:pt>
                <c:pt idx="10069">
                  <c:v>0.63860099999999997</c:v>
                </c:pt>
                <c:pt idx="10070">
                  <c:v>0.638428</c:v>
                </c:pt>
                <c:pt idx="10071">
                  <c:v>0.63825500000000002</c:v>
                </c:pt>
                <c:pt idx="10072">
                  <c:v>0.63808299999999996</c:v>
                </c:pt>
                <c:pt idx="10073">
                  <c:v>0.63791100000000001</c:v>
                </c:pt>
                <c:pt idx="10074">
                  <c:v>0.63773999999999997</c:v>
                </c:pt>
                <c:pt idx="10075">
                  <c:v>0.63756800000000002</c:v>
                </c:pt>
                <c:pt idx="10076">
                  <c:v>0.63739699999999999</c:v>
                </c:pt>
                <c:pt idx="10077">
                  <c:v>0.63722699999999999</c:v>
                </c:pt>
                <c:pt idx="10078">
                  <c:v>0.63705599999999996</c:v>
                </c:pt>
                <c:pt idx="10079">
                  <c:v>0.63688599999999995</c:v>
                </c:pt>
                <c:pt idx="10080">
                  <c:v>0.63671699999999998</c:v>
                </c:pt>
                <c:pt idx="10081">
                  <c:v>0.63654699999999997</c:v>
                </c:pt>
                <c:pt idx="10082">
                  <c:v>0.636378</c:v>
                </c:pt>
                <c:pt idx="10083">
                  <c:v>0.63620900000000002</c:v>
                </c:pt>
                <c:pt idx="10084">
                  <c:v>0.63604099999999997</c:v>
                </c:pt>
                <c:pt idx="10085">
                  <c:v>0.63587300000000002</c:v>
                </c:pt>
                <c:pt idx="10086">
                  <c:v>0.63570499999999996</c:v>
                </c:pt>
                <c:pt idx="10087">
                  <c:v>0.63553800000000005</c:v>
                </c:pt>
                <c:pt idx="10088">
                  <c:v>0.63537100000000002</c:v>
                </c:pt>
                <c:pt idx="10089">
                  <c:v>0.63520399999999999</c:v>
                </c:pt>
                <c:pt idx="10090">
                  <c:v>0.63503799999999999</c:v>
                </c:pt>
                <c:pt idx="10091">
                  <c:v>0.63487199999999999</c:v>
                </c:pt>
                <c:pt idx="10092">
                  <c:v>0.63470599999999999</c:v>
                </c:pt>
                <c:pt idx="10093">
                  <c:v>0.63454100000000002</c:v>
                </c:pt>
                <c:pt idx="10094">
                  <c:v>0.63437600000000005</c:v>
                </c:pt>
                <c:pt idx="10095">
                  <c:v>0.63421099999999997</c:v>
                </c:pt>
                <c:pt idx="10096">
                  <c:v>0.63404700000000003</c:v>
                </c:pt>
                <c:pt idx="10097">
                  <c:v>0.63388299999999997</c:v>
                </c:pt>
                <c:pt idx="10098">
                  <c:v>0.63371999999999995</c:v>
                </c:pt>
                <c:pt idx="10099">
                  <c:v>0.63355700000000004</c:v>
                </c:pt>
                <c:pt idx="10100">
                  <c:v>0.63339400000000001</c:v>
                </c:pt>
                <c:pt idx="10101">
                  <c:v>0.63323200000000002</c:v>
                </c:pt>
                <c:pt idx="10102">
                  <c:v>0.63307000000000002</c:v>
                </c:pt>
                <c:pt idx="10103">
                  <c:v>0.63290800000000003</c:v>
                </c:pt>
                <c:pt idx="10104">
                  <c:v>0.63274699999999995</c:v>
                </c:pt>
                <c:pt idx="10105">
                  <c:v>0.63258700000000001</c:v>
                </c:pt>
                <c:pt idx="10106">
                  <c:v>0.63242600000000004</c:v>
                </c:pt>
                <c:pt idx="10107">
                  <c:v>0.63226700000000002</c:v>
                </c:pt>
                <c:pt idx="10108">
                  <c:v>0.63210699999999997</c:v>
                </c:pt>
                <c:pt idx="10109">
                  <c:v>0.63194799999999995</c:v>
                </c:pt>
                <c:pt idx="10110">
                  <c:v>0.63178900000000004</c:v>
                </c:pt>
                <c:pt idx="10111">
                  <c:v>0.63163100000000005</c:v>
                </c:pt>
                <c:pt idx="10112">
                  <c:v>0.63147299999999995</c:v>
                </c:pt>
                <c:pt idx="10113">
                  <c:v>0.63131599999999999</c:v>
                </c:pt>
                <c:pt idx="10114">
                  <c:v>0.63115900000000003</c:v>
                </c:pt>
                <c:pt idx="10115">
                  <c:v>0.63100199999999995</c:v>
                </c:pt>
                <c:pt idx="10116">
                  <c:v>0.63084600000000002</c:v>
                </c:pt>
                <c:pt idx="10117">
                  <c:v>0.630691</c:v>
                </c:pt>
                <c:pt idx="10118">
                  <c:v>0.63053599999999999</c:v>
                </c:pt>
                <c:pt idx="10119">
                  <c:v>0.63038099999999997</c:v>
                </c:pt>
                <c:pt idx="10120">
                  <c:v>0.63022699999999998</c:v>
                </c:pt>
                <c:pt idx="10121">
                  <c:v>0.63007299999999999</c:v>
                </c:pt>
                <c:pt idx="10122">
                  <c:v>0.62991900000000001</c:v>
                </c:pt>
                <c:pt idx="10123">
                  <c:v>0.62976699999999997</c:v>
                </c:pt>
                <c:pt idx="10124">
                  <c:v>0.62961400000000001</c:v>
                </c:pt>
                <c:pt idx="10125">
                  <c:v>0.62946199999999997</c:v>
                </c:pt>
                <c:pt idx="10126">
                  <c:v>0.62931099999999995</c:v>
                </c:pt>
                <c:pt idx="10127">
                  <c:v>0.62916000000000005</c:v>
                </c:pt>
                <c:pt idx="10128">
                  <c:v>0.62900900000000004</c:v>
                </c:pt>
                <c:pt idx="10129">
                  <c:v>0.62885899999999995</c:v>
                </c:pt>
                <c:pt idx="10130">
                  <c:v>0.62870899999999996</c:v>
                </c:pt>
                <c:pt idx="10131">
                  <c:v>0.62856000000000001</c:v>
                </c:pt>
                <c:pt idx="10132">
                  <c:v>0.62841199999999997</c:v>
                </c:pt>
                <c:pt idx="10133">
                  <c:v>0.62826400000000004</c:v>
                </c:pt>
                <c:pt idx="10134">
                  <c:v>0.62811600000000001</c:v>
                </c:pt>
                <c:pt idx="10135">
                  <c:v>0.627969</c:v>
                </c:pt>
                <c:pt idx="10136">
                  <c:v>0.62782300000000002</c:v>
                </c:pt>
                <c:pt idx="10137">
                  <c:v>0.62767600000000001</c:v>
                </c:pt>
                <c:pt idx="10138">
                  <c:v>0.62753099999999995</c:v>
                </c:pt>
                <c:pt idx="10139">
                  <c:v>0.627386</c:v>
                </c:pt>
                <c:pt idx="10140">
                  <c:v>0.62724100000000005</c:v>
                </c:pt>
                <c:pt idx="10141">
                  <c:v>0.62709700000000002</c:v>
                </c:pt>
                <c:pt idx="10142">
                  <c:v>0.62695400000000001</c:v>
                </c:pt>
                <c:pt idx="10143">
                  <c:v>0.62681100000000001</c:v>
                </c:pt>
                <c:pt idx="10144">
                  <c:v>0.62666900000000003</c:v>
                </c:pt>
                <c:pt idx="10145">
                  <c:v>0.62652699999999995</c:v>
                </c:pt>
                <c:pt idx="10146">
                  <c:v>0.62638499999999997</c:v>
                </c:pt>
                <c:pt idx="10147">
                  <c:v>0.62624500000000005</c:v>
                </c:pt>
                <c:pt idx="10148">
                  <c:v>0.62610399999999999</c:v>
                </c:pt>
                <c:pt idx="10149">
                  <c:v>0.62596499999999999</c:v>
                </c:pt>
                <c:pt idx="10150">
                  <c:v>0.62582599999999999</c:v>
                </c:pt>
                <c:pt idx="10151">
                  <c:v>0.62568699999999999</c:v>
                </c:pt>
                <c:pt idx="10152">
                  <c:v>0.62554900000000002</c:v>
                </c:pt>
                <c:pt idx="10153">
                  <c:v>0.62541199999999997</c:v>
                </c:pt>
                <c:pt idx="10154">
                  <c:v>0.62527500000000003</c:v>
                </c:pt>
                <c:pt idx="10155">
                  <c:v>0.62513799999999997</c:v>
                </c:pt>
                <c:pt idx="10156">
                  <c:v>0.62500299999999998</c:v>
                </c:pt>
                <c:pt idx="10157">
                  <c:v>0.62486699999999995</c:v>
                </c:pt>
                <c:pt idx="10158">
                  <c:v>0.62473299999999998</c:v>
                </c:pt>
                <c:pt idx="10159">
                  <c:v>0.62459900000000002</c:v>
                </c:pt>
                <c:pt idx="10160">
                  <c:v>0.62446500000000005</c:v>
                </c:pt>
                <c:pt idx="10161">
                  <c:v>0.624332</c:v>
                </c:pt>
                <c:pt idx="10162">
                  <c:v>0.62419999999999998</c:v>
                </c:pt>
                <c:pt idx="10163">
                  <c:v>0.62406799999999996</c:v>
                </c:pt>
                <c:pt idx="10164">
                  <c:v>0.62393699999999996</c:v>
                </c:pt>
                <c:pt idx="10165">
                  <c:v>0.623807</c:v>
                </c:pt>
                <c:pt idx="10166">
                  <c:v>0.62367700000000004</c:v>
                </c:pt>
                <c:pt idx="10167">
                  <c:v>0.62354699999999996</c:v>
                </c:pt>
                <c:pt idx="10168">
                  <c:v>0.62341899999999995</c:v>
                </c:pt>
                <c:pt idx="10169">
                  <c:v>0.62329100000000004</c:v>
                </c:pt>
                <c:pt idx="10170">
                  <c:v>0.62316300000000002</c:v>
                </c:pt>
                <c:pt idx="10171">
                  <c:v>0.62303600000000003</c:v>
                </c:pt>
                <c:pt idx="10172">
                  <c:v>0.62290999999999996</c:v>
                </c:pt>
                <c:pt idx="10173">
                  <c:v>0.622784</c:v>
                </c:pt>
                <c:pt idx="10174">
                  <c:v>0.62265899999999996</c:v>
                </c:pt>
                <c:pt idx="10175">
                  <c:v>0.62253400000000003</c:v>
                </c:pt>
                <c:pt idx="10176">
                  <c:v>0.62241000000000002</c:v>
                </c:pt>
                <c:pt idx="10177">
                  <c:v>0.62228700000000003</c:v>
                </c:pt>
                <c:pt idx="10178">
                  <c:v>0.62216400000000005</c:v>
                </c:pt>
                <c:pt idx="10179">
                  <c:v>0.62204199999999998</c:v>
                </c:pt>
                <c:pt idx="10180">
                  <c:v>0.62192099999999995</c:v>
                </c:pt>
                <c:pt idx="10181">
                  <c:v>0.62180000000000002</c:v>
                </c:pt>
                <c:pt idx="10182">
                  <c:v>0.62168000000000001</c:v>
                </c:pt>
                <c:pt idx="10183">
                  <c:v>0.62156</c:v>
                </c:pt>
                <c:pt idx="10184">
                  <c:v>0.62144100000000002</c:v>
                </c:pt>
                <c:pt idx="10185">
                  <c:v>0.62132299999999996</c:v>
                </c:pt>
                <c:pt idx="10186">
                  <c:v>0.62120500000000001</c:v>
                </c:pt>
                <c:pt idx="10187">
                  <c:v>0.62108799999999997</c:v>
                </c:pt>
                <c:pt idx="10188">
                  <c:v>0.62097199999999997</c:v>
                </c:pt>
                <c:pt idx="10189">
                  <c:v>0.62085599999999996</c:v>
                </c:pt>
                <c:pt idx="10190">
                  <c:v>0.62074099999999999</c:v>
                </c:pt>
                <c:pt idx="10191">
                  <c:v>0.62062600000000001</c:v>
                </c:pt>
                <c:pt idx="10192">
                  <c:v>0.62051199999999995</c:v>
                </c:pt>
                <c:pt idx="10193">
                  <c:v>0.62039900000000003</c:v>
                </c:pt>
                <c:pt idx="10194">
                  <c:v>0.620286</c:v>
                </c:pt>
                <c:pt idx="10195">
                  <c:v>0.620174</c:v>
                </c:pt>
                <c:pt idx="10196">
                  <c:v>0.620062</c:v>
                </c:pt>
                <c:pt idx="10197">
                  <c:v>0.61995199999999995</c:v>
                </c:pt>
                <c:pt idx="10198">
                  <c:v>0.61984099999999998</c:v>
                </c:pt>
                <c:pt idx="10199">
                  <c:v>0.61973199999999995</c:v>
                </c:pt>
                <c:pt idx="10200">
                  <c:v>0.61962300000000003</c:v>
                </c:pt>
                <c:pt idx="10201">
                  <c:v>0.61951500000000004</c:v>
                </c:pt>
                <c:pt idx="10202">
                  <c:v>0.61940700000000004</c:v>
                </c:pt>
                <c:pt idx="10203">
                  <c:v>0.61929999999999996</c:v>
                </c:pt>
                <c:pt idx="10204">
                  <c:v>0.61919299999999999</c:v>
                </c:pt>
                <c:pt idx="10205">
                  <c:v>0.61908799999999997</c:v>
                </c:pt>
                <c:pt idx="10206">
                  <c:v>0.61898200000000003</c:v>
                </c:pt>
                <c:pt idx="10207">
                  <c:v>0.61887800000000004</c:v>
                </c:pt>
                <c:pt idx="10208">
                  <c:v>0.61877400000000005</c:v>
                </c:pt>
                <c:pt idx="10209">
                  <c:v>0.61867000000000005</c:v>
                </c:pt>
                <c:pt idx="10210">
                  <c:v>0.61856800000000001</c:v>
                </c:pt>
                <c:pt idx="10211">
                  <c:v>0.61846599999999996</c:v>
                </c:pt>
                <c:pt idx="10212">
                  <c:v>0.61836400000000002</c:v>
                </c:pt>
                <c:pt idx="10213">
                  <c:v>0.61826300000000001</c:v>
                </c:pt>
                <c:pt idx="10214">
                  <c:v>0.61816300000000002</c:v>
                </c:pt>
                <c:pt idx="10215">
                  <c:v>0.61806399999999995</c:v>
                </c:pt>
                <c:pt idx="10216">
                  <c:v>0.61796499999999999</c:v>
                </c:pt>
                <c:pt idx="10217">
                  <c:v>0.61786600000000003</c:v>
                </c:pt>
                <c:pt idx="10218">
                  <c:v>0.61776799999999998</c:v>
                </c:pt>
                <c:pt idx="10219">
                  <c:v>0.61767099999999997</c:v>
                </c:pt>
                <c:pt idx="10220">
                  <c:v>0.61757499999999999</c:v>
                </c:pt>
                <c:pt idx="10221">
                  <c:v>0.617479</c:v>
                </c:pt>
                <c:pt idx="10222">
                  <c:v>0.61738300000000002</c:v>
                </c:pt>
                <c:pt idx="10223">
                  <c:v>0.61728899999999998</c:v>
                </c:pt>
                <c:pt idx="10224">
                  <c:v>0.61719500000000005</c:v>
                </c:pt>
                <c:pt idx="10225">
                  <c:v>0.61710100000000001</c:v>
                </c:pt>
                <c:pt idx="10226">
                  <c:v>0.617008</c:v>
                </c:pt>
                <c:pt idx="10227">
                  <c:v>0.61691600000000002</c:v>
                </c:pt>
                <c:pt idx="10228">
                  <c:v>0.61682400000000004</c:v>
                </c:pt>
                <c:pt idx="10229">
                  <c:v>0.61673299999999998</c:v>
                </c:pt>
                <c:pt idx="10230">
                  <c:v>0.61664200000000002</c:v>
                </c:pt>
                <c:pt idx="10231">
                  <c:v>0.61655199999999999</c:v>
                </c:pt>
                <c:pt idx="10232">
                  <c:v>0.61646299999999998</c:v>
                </c:pt>
                <c:pt idx="10233">
                  <c:v>0.61637399999999998</c:v>
                </c:pt>
                <c:pt idx="10234">
                  <c:v>0.616286</c:v>
                </c:pt>
                <c:pt idx="10235">
                  <c:v>0.61619800000000002</c:v>
                </c:pt>
                <c:pt idx="10236">
                  <c:v>0.61611099999999996</c:v>
                </c:pt>
                <c:pt idx="10237">
                  <c:v>0.61602400000000002</c:v>
                </c:pt>
                <c:pt idx="10238">
                  <c:v>0.61593799999999999</c:v>
                </c:pt>
                <c:pt idx="10239">
                  <c:v>0.61585299999999998</c:v>
                </c:pt>
                <c:pt idx="10240">
                  <c:v>0.61576799999999998</c:v>
                </c:pt>
                <c:pt idx="10241">
                  <c:v>0.61568400000000001</c:v>
                </c:pt>
                <c:pt idx="10242">
                  <c:v>0.61560000000000004</c:v>
                </c:pt>
                <c:pt idx="10243">
                  <c:v>0.61551699999999998</c:v>
                </c:pt>
                <c:pt idx="10244">
                  <c:v>0.61543400000000004</c:v>
                </c:pt>
                <c:pt idx="10245">
                  <c:v>0.61535200000000001</c:v>
                </c:pt>
                <c:pt idx="10246">
                  <c:v>0.61527100000000001</c:v>
                </c:pt>
                <c:pt idx="10247">
                  <c:v>0.61519000000000001</c:v>
                </c:pt>
                <c:pt idx="10248">
                  <c:v>0.61510900000000002</c:v>
                </c:pt>
                <c:pt idx="10249">
                  <c:v>0.61502900000000005</c:v>
                </c:pt>
                <c:pt idx="10250">
                  <c:v>0.61495</c:v>
                </c:pt>
                <c:pt idx="10251">
                  <c:v>0.61487099999999995</c:v>
                </c:pt>
                <c:pt idx="10252">
                  <c:v>0.61479300000000003</c:v>
                </c:pt>
                <c:pt idx="10253">
                  <c:v>0.61471500000000001</c:v>
                </c:pt>
                <c:pt idx="10254">
                  <c:v>0.61463699999999999</c:v>
                </c:pt>
                <c:pt idx="10255">
                  <c:v>0.61456100000000002</c:v>
                </c:pt>
                <c:pt idx="10256">
                  <c:v>0.61448400000000003</c:v>
                </c:pt>
                <c:pt idx="10257">
                  <c:v>0.61440899999999998</c:v>
                </c:pt>
                <c:pt idx="10258">
                  <c:v>0.61433300000000002</c:v>
                </c:pt>
                <c:pt idx="10259">
                  <c:v>0.614259</c:v>
                </c:pt>
                <c:pt idx="10260">
                  <c:v>0.61418399999999995</c:v>
                </c:pt>
                <c:pt idx="10261">
                  <c:v>0.61411000000000004</c:v>
                </c:pt>
                <c:pt idx="10262">
                  <c:v>0.61403700000000005</c:v>
                </c:pt>
                <c:pt idx="10263">
                  <c:v>0.61396399999999995</c:v>
                </c:pt>
                <c:pt idx="10264">
                  <c:v>0.61389199999999999</c:v>
                </c:pt>
                <c:pt idx="10265">
                  <c:v>0.61382000000000003</c:v>
                </c:pt>
                <c:pt idx="10266">
                  <c:v>0.61374899999999999</c:v>
                </c:pt>
                <c:pt idx="10267">
                  <c:v>0.61367799999999995</c:v>
                </c:pt>
                <c:pt idx="10268">
                  <c:v>0.61360700000000001</c:v>
                </c:pt>
                <c:pt idx="10269">
                  <c:v>0.613537</c:v>
                </c:pt>
                <c:pt idx="10270">
                  <c:v>0.61346800000000001</c:v>
                </c:pt>
                <c:pt idx="10271">
                  <c:v>0.61339900000000003</c:v>
                </c:pt>
                <c:pt idx="10272">
                  <c:v>0.61333000000000004</c:v>
                </c:pt>
                <c:pt idx="10273">
                  <c:v>0.61326199999999997</c:v>
                </c:pt>
                <c:pt idx="10274">
                  <c:v>0.61319400000000002</c:v>
                </c:pt>
                <c:pt idx="10275">
                  <c:v>0.61312699999999998</c:v>
                </c:pt>
                <c:pt idx="10276">
                  <c:v>0.61306000000000005</c:v>
                </c:pt>
                <c:pt idx="10277">
                  <c:v>0.61299300000000001</c:v>
                </c:pt>
                <c:pt idx="10278">
                  <c:v>0.612927</c:v>
                </c:pt>
                <c:pt idx="10279">
                  <c:v>0.61286200000000002</c:v>
                </c:pt>
                <c:pt idx="10280">
                  <c:v>0.61279700000000004</c:v>
                </c:pt>
                <c:pt idx="10281">
                  <c:v>0.61273200000000005</c:v>
                </c:pt>
                <c:pt idx="10282">
                  <c:v>0.61266799999999999</c:v>
                </c:pt>
                <c:pt idx="10283">
                  <c:v>0.61260400000000004</c:v>
                </c:pt>
                <c:pt idx="10284">
                  <c:v>0.61253999999999997</c:v>
                </c:pt>
                <c:pt idx="10285">
                  <c:v>0.61247700000000005</c:v>
                </c:pt>
                <c:pt idx="10286">
                  <c:v>0.61241400000000001</c:v>
                </c:pt>
                <c:pt idx="10287">
                  <c:v>0.61235200000000001</c:v>
                </c:pt>
                <c:pt idx="10288">
                  <c:v>0.61229</c:v>
                </c:pt>
                <c:pt idx="10289">
                  <c:v>0.61222799999999999</c:v>
                </c:pt>
                <c:pt idx="10290">
                  <c:v>0.61216700000000002</c:v>
                </c:pt>
                <c:pt idx="10291">
                  <c:v>0.61210600000000004</c:v>
                </c:pt>
                <c:pt idx="10292">
                  <c:v>0.61204599999999998</c:v>
                </c:pt>
                <c:pt idx="10293">
                  <c:v>0.61198600000000003</c:v>
                </c:pt>
                <c:pt idx="10294">
                  <c:v>0.61192599999999997</c:v>
                </c:pt>
                <c:pt idx="10295">
                  <c:v>0.61186700000000005</c:v>
                </c:pt>
                <c:pt idx="10296">
                  <c:v>0.61180800000000002</c:v>
                </c:pt>
                <c:pt idx="10297">
                  <c:v>0.61174899999999999</c:v>
                </c:pt>
                <c:pt idx="10298">
                  <c:v>0.61169099999999998</c:v>
                </c:pt>
                <c:pt idx="10299">
                  <c:v>0.61163299999999998</c:v>
                </c:pt>
                <c:pt idx="10300">
                  <c:v>0.61157600000000001</c:v>
                </c:pt>
                <c:pt idx="10301">
                  <c:v>0.61151800000000001</c:v>
                </c:pt>
                <c:pt idx="10302">
                  <c:v>0.61146199999999995</c:v>
                </c:pt>
                <c:pt idx="10303">
                  <c:v>0.61140499999999998</c:v>
                </c:pt>
                <c:pt idx="10304">
                  <c:v>0.61134900000000003</c:v>
                </c:pt>
                <c:pt idx="10305">
                  <c:v>0.61129299999999998</c:v>
                </c:pt>
                <c:pt idx="10306">
                  <c:v>0.61123700000000003</c:v>
                </c:pt>
                <c:pt idx="10307">
                  <c:v>0.611182</c:v>
                </c:pt>
                <c:pt idx="10308">
                  <c:v>0.61112699999999998</c:v>
                </c:pt>
                <c:pt idx="10309">
                  <c:v>0.61107199999999995</c:v>
                </c:pt>
                <c:pt idx="10310">
                  <c:v>0.61101799999999995</c:v>
                </c:pt>
                <c:pt idx="10311">
                  <c:v>0.61096399999999995</c:v>
                </c:pt>
                <c:pt idx="10312">
                  <c:v>0.61090999999999995</c:v>
                </c:pt>
                <c:pt idx="10313">
                  <c:v>0.61085699999999998</c:v>
                </c:pt>
                <c:pt idx="10314">
                  <c:v>0.61080400000000001</c:v>
                </c:pt>
                <c:pt idx="10315">
                  <c:v>0.61075100000000004</c:v>
                </c:pt>
                <c:pt idx="10316">
                  <c:v>0.61069899999999999</c:v>
                </c:pt>
                <c:pt idx="10317">
                  <c:v>0.61064600000000002</c:v>
                </c:pt>
                <c:pt idx="10318">
                  <c:v>0.61059399999999997</c:v>
                </c:pt>
                <c:pt idx="10319">
                  <c:v>0.61054299999999995</c:v>
                </c:pt>
                <c:pt idx="10320">
                  <c:v>0.61049100000000001</c:v>
                </c:pt>
                <c:pt idx="10321">
                  <c:v>0.61043999999999998</c:v>
                </c:pt>
                <c:pt idx="10322">
                  <c:v>0.61038899999999996</c:v>
                </c:pt>
                <c:pt idx="10323">
                  <c:v>0.61033899999999996</c:v>
                </c:pt>
                <c:pt idx="10324">
                  <c:v>0.61028800000000005</c:v>
                </c:pt>
                <c:pt idx="10325">
                  <c:v>0.61023799999999995</c:v>
                </c:pt>
                <c:pt idx="10326">
                  <c:v>0.61018799999999995</c:v>
                </c:pt>
                <c:pt idx="10327">
                  <c:v>0.61013899999999999</c:v>
                </c:pt>
                <c:pt idx="10328">
                  <c:v>0.61008899999999999</c:v>
                </c:pt>
                <c:pt idx="10329">
                  <c:v>0.61004000000000003</c:v>
                </c:pt>
                <c:pt idx="10330">
                  <c:v>0.60999199999999998</c:v>
                </c:pt>
                <c:pt idx="10331">
                  <c:v>0.60994300000000001</c:v>
                </c:pt>
                <c:pt idx="10332">
                  <c:v>0.60989499999999996</c:v>
                </c:pt>
                <c:pt idx="10333">
                  <c:v>0.609846</c:v>
                </c:pt>
                <c:pt idx="10334">
                  <c:v>0.60979899999999998</c:v>
                </c:pt>
                <c:pt idx="10335">
                  <c:v>0.60975100000000004</c:v>
                </c:pt>
                <c:pt idx="10336">
                  <c:v>0.60970400000000002</c:v>
                </c:pt>
                <c:pt idx="10337">
                  <c:v>0.60965599999999998</c:v>
                </c:pt>
                <c:pt idx="10338">
                  <c:v>0.60960899999999996</c:v>
                </c:pt>
                <c:pt idx="10339">
                  <c:v>0.60956299999999997</c:v>
                </c:pt>
                <c:pt idx="10340">
                  <c:v>0.60951599999999995</c:v>
                </c:pt>
                <c:pt idx="10341">
                  <c:v>0.60946999999999996</c:v>
                </c:pt>
                <c:pt idx="10342">
                  <c:v>0.60942399999999997</c:v>
                </c:pt>
                <c:pt idx="10343">
                  <c:v>0.60937799999999998</c:v>
                </c:pt>
                <c:pt idx="10344">
                  <c:v>0.60933199999999998</c:v>
                </c:pt>
                <c:pt idx="10345">
                  <c:v>0.60928599999999999</c:v>
                </c:pt>
                <c:pt idx="10346">
                  <c:v>0.60924100000000003</c:v>
                </c:pt>
                <c:pt idx="10347">
                  <c:v>0.60919599999999996</c:v>
                </c:pt>
                <c:pt idx="10348">
                  <c:v>0.609151</c:v>
                </c:pt>
                <c:pt idx="10349">
                  <c:v>0.60910600000000004</c:v>
                </c:pt>
                <c:pt idx="10350">
                  <c:v>0.60906199999999999</c:v>
                </c:pt>
                <c:pt idx="10351">
                  <c:v>0.60901700000000003</c:v>
                </c:pt>
                <c:pt idx="10352">
                  <c:v>0.60897299999999999</c:v>
                </c:pt>
                <c:pt idx="10353">
                  <c:v>0.60892900000000005</c:v>
                </c:pt>
                <c:pt idx="10354">
                  <c:v>0.60888600000000004</c:v>
                </c:pt>
                <c:pt idx="10355">
                  <c:v>0.60884199999999999</c:v>
                </c:pt>
                <c:pt idx="10356">
                  <c:v>0.60879799999999995</c:v>
                </c:pt>
                <c:pt idx="10357">
                  <c:v>0.60875500000000005</c:v>
                </c:pt>
                <c:pt idx="10358">
                  <c:v>0.60871200000000003</c:v>
                </c:pt>
                <c:pt idx="10359">
                  <c:v>0.60866900000000002</c:v>
                </c:pt>
                <c:pt idx="10360">
                  <c:v>0.608626</c:v>
                </c:pt>
                <c:pt idx="10361">
                  <c:v>0.60858400000000001</c:v>
                </c:pt>
                <c:pt idx="10362">
                  <c:v>0.608541</c:v>
                </c:pt>
                <c:pt idx="10363">
                  <c:v>0.60849900000000001</c:v>
                </c:pt>
                <c:pt idx="10364">
                  <c:v>0.60845700000000003</c:v>
                </c:pt>
                <c:pt idx="10365">
                  <c:v>0.60841500000000004</c:v>
                </c:pt>
                <c:pt idx="10366">
                  <c:v>0.60837300000000005</c:v>
                </c:pt>
                <c:pt idx="10367">
                  <c:v>0.60833199999999998</c:v>
                </c:pt>
                <c:pt idx="10368">
                  <c:v>0.60829</c:v>
                </c:pt>
                <c:pt idx="10369">
                  <c:v>0.60824900000000004</c:v>
                </c:pt>
                <c:pt idx="10370">
                  <c:v>0.60820799999999997</c:v>
                </c:pt>
                <c:pt idx="10371">
                  <c:v>0.60816599999999998</c:v>
                </c:pt>
                <c:pt idx="10372">
                  <c:v>0.60812600000000006</c:v>
                </c:pt>
                <c:pt idx="10373">
                  <c:v>0.60808499999999999</c:v>
                </c:pt>
                <c:pt idx="10374">
                  <c:v>0.60804400000000003</c:v>
                </c:pt>
                <c:pt idx="10375">
                  <c:v>0.60800399999999999</c:v>
                </c:pt>
                <c:pt idx="10376">
                  <c:v>0.60796300000000003</c:v>
                </c:pt>
                <c:pt idx="10377">
                  <c:v>0.60792299999999999</c:v>
                </c:pt>
                <c:pt idx="10378">
                  <c:v>0.60788299999999995</c:v>
                </c:pt>
                <c:pt idx="10379">
                  <c:v>0.60784300000000002</c:v>
                </c:pt>
                <c:pt idx="10380">
                  <c:v>0.60780299999999998</c:v>
                </c:pt>
                <c:pt idx="10381">
                  <c:v>0.60776300000000005</c:v>
                </c:pt>
                <c:pt idx="10382">
                  <c:v>0.60772400000000004</c:v>
                </c:pt>
                <c:pt idx="10383">
                  <c:v>0.607684</c:v>
                </c:pt>
                <c:pt idx="10384">
                  <c:v>0.60764499999999999</c:v>
                </c:pt>
                <c:pt idx="10385">
                  <c:v>0.60760599999999998</c:v>
                </c:pt>
                <c:pt idx="10386">
                  <c:v>0.60756699999999997</c:v>
                </c:pt>
                <c:pt idx="10387">
                  <c:v>0.60752799999999996</c:v>
                </c:pt>
                <c:pt idx="10388">
                  <c:v>0.60748899999999995</c:v>
                </c:pt>
                <c:pt idx="10389">
                  <c:v>0.60745000000000005</c:v>
                </c:pt>
                <c:pt idx="10390">
                  <c:v>0.60741100000000003</c:v>
                </c:pt>
                <c:pt idx="10391">
                  <c:v>0.60737300000000005</c:v>
                </c:pt>
                <c:pt idx="10392">
                  <c:v>0.60733400000000004</c:v>
                </c:pt>
                <c:pt idx="10393">
                  <c:v>0.60729599999999995</c:v>
                </c:pt>
                <c:pt idx="10394">
                  <c:v>0.60725799999999996</c:v>
                </c:pt>
                <c:pt idx="10395">
                  <c:v>0.60721899999999995</c:v>
                </c:pt>
                <c:pt idx="10396">
                  <c:v>0.60718099999999997</c:v>
                </c:pt>
                <c:pt idx="10397">
                  <c:v>0.60714400000000002</c:v>
                </c:pt>
                <c:pt idx="10398">
                  <c:v>0.60710600000000003</c:v>
                </c:pt>
                <c:pt idx="10399">
                  <c:v>0.60706800000000005</c:v>
                </c:pt>
                <c:pt idx="10400">
                  <c:v>0.60702999999999996</c:v>
                </c:pt>
                <c:pt idx="10401">
                  <c:v>0.606993</c:v>
                </c:pt>
                <c:pt idx="10402">
                  <c:v>0.60713399999999995</c:v>
                </c:pt>
                <c:pt idx="10403">
                  <c:v>0.60727500000000001</c:v>
                </c:pt>
                <c:pt idx="10404">
                  <c:v>0.60741599999999996</c:v>
                </c:pt>
                <c:pt idx="10405">
                  <c:v>0.60755599999999998</c:v>
                </c:pt>
                <c:pt idx="10406">
                  <c:v>0.60769700000000004</c:v>
                </c:pt>
                <c:pt idx="10407">
                  <c:v>0.60783799999999999</c:v>
                </c:pt>
                <c:pt idx="10408">
                  <c:v>0.60797900000000005</c:v>
                </c:pt>
                <c:pt idx="10409">
                  <c:v>0.60811999999999999</c:v>
                </c:pt>
                <c:pt idx="10410">
                  <c:v>0.60826100000000005</c:v>
                </c:pt>
                <c:pt idx="10411">
                  <c:v>0.608402</c:v>
                </c:pt>
                <c:pt idx="10412">
                  <c:v>0.60854299999999995</c:v>
                </c:pt>
                <c:pt idx="10413">
                  <c:v>0.608684</c:v>
                </c:pt>
                <c:pt idx="10414">
                  <c:v>0.60882499999999995</c:v>
                </c:pt>
                <c:pt idx="10415">
                  <c:v>0.60896600000000001</c:v>
                </c:pt>
                <c:pt idx="10416">
                  <c:v>0.60910699999999995</c:v>
                </c:pt>
                <c:pt idx="10417">
                  <c:v>0.60924800000000001</c:v>
                </c:pt>
                <c:pt idx="10418">
                  <c:v>0.60938899999999996</c:v>
                </c:pt>
                <c:pt idx="10419">
                  <c:v>0.60953000000000002</c:v>
                </c:pt>
                <c:pt idx="10420">
                  <c:v>0.60967099999999996</c:v>
                </c:pt>
                <c:pt idx="10421">
                  <c:v>0.60981200000000002</c:v>
                </c:pt>
                <c:pt idx="10422">
                  <c:v>0.60995299999999997</c:v>
                </c:pt>
                <c:pt idx="10423">
                  <c:v>0.61009400000000003</c:v>
                </c:pt>
                <c:pt idx="10424">
                  <c:v>0.61023499999999997</c:v>
                </c:pt>
                <c:pt idx="10425">
                  <c:v>0.61037600000000003</c:v>
                </c:pt>
                <c:pt idx="10426">
                  <c:v>0.61051699999999998</c:v>
                </c:pt>
                <c:pt idx="10427">
                  <c:v>0.61065800000000003</c:v>
                </c:pt>
                <c:pt idx="10428">
                  <c:v>0.61079899999999998</c:v>
                </c:pt>
                <c:pt idx="10429">
                  <c:v>0.61094000000000004</c:v>
                </c:pt>
                <c:pt idx="10430">
                  <c:v>0.61108099999999999</c:v>
                </c:pt>
                <c:pt idx="10431">
                  <c:v>0.61122200000000004</c:v>
                </c:pt>
                <c:pt idx="10432">
                  <c:v>0.61136299999999999</c:v>
                </c:pt>
                <c:pt idx="10433">
                  <c:v>0.61150400000000005</c:v>
                </c:pt>
                <c:pt idx="10434">
                  <c:v>0.61164499999999999</c:v>
                </c:pt>
                <c:pt idx="10435">
                  <c:v>0.61178500000000002</c:v>
                </c:pt>
                <c:pt idx="10436">
                  <c:v>0.61192599999999997</c:v>
                </c:pt>
                <c:pt idx="10437">
                  <c:v>0.61206700000000003</c:v>
                </c:pt>
                <c:pt idx="10438">
                  <c:v>0.61220799999999997</c:v>
                </c:pt>
                <c:pt idx="10439">
                  <c:v>0.61234900000000003</c:v>
                </c:pt>
                <c:pt idx="10440">
                  <c:v>0.61248999999999998</c:v>
                </c:pt>
                <c:pt idx="10441">
                  <c:v>0.61263000000000001</c:v>
                </c:pt>
                <c:pt idx="10442">
                  <c:v>0.61277099999999995</c:v>
                </c:pt>
                <c:pt idx="10443">
                  <c:v>0.61291200000000001</c:v>
                </c:pt>
                <c:pt idx="10444">
                  <c:v>0.61305299999999996</c:v>
                </c:pt>
                <c:pt idx="10445">
                  <c:v>0.61319299999999999</c:v>
                </c:pt>
                <c:pt idx="10446">
                  <c:v>0.61333400000000005</c:v>
                </c:pt>
                <c:pt idx="10447">
                  <c:v>0.61347499999999999</c:v>
                </c:pt>
                <c:pt idx="10448">
                  <c:v>0.61361500000000002</c:v>
                </c:pt>
                <c:pt idx="10449">
                  <c:v>0.61375599999999997</c:v>
                </c:pt>
                <c:pt idx="10450">
                  <c:v>0.61389700000000003</c:v>
                </c:pt>
                <c:pt idx="10451">
                  <c:v>0.61403700000000005</c:v>
                </c:pt>
                <c:pt idx="10452">
                  <c:v>0.614178</c:v>
                </c:pt>
                <c:pt idx="10453">
                  <c:v>0.61431800000000003</c:v>
                </c:pt>
                <c:pt idx="10454">
                  <c:v>0.61445899999999998</c:v>
                </c:pt>
                <c:pt idx="10455">
                  <c:v>0.61459900000000001</c:v>
                </c:pt>
                <c:pt idx="10456">
                  <c:v>0.61473999999999995</c:v>
                </c:pt>
                <c:pt idx="10457">
                  <c:v>0.61487999999999998</c:v>
                </c:pt>
                <c:pt idx="10458">
                  <c:v>0.61502000000000001</c:v>
                </c:pt>
                <c:pt idx="10459">
                  <c:v>0.61516099999999996</c:v>
                </c:pt>
                <c:pt idx="10460">
                  <c:v>0.61530099999999999</c:v>
                </c:pt>
                <c:pt idx="10461">
                  <c:v>0.61544100000000002</c:v>
                </c:pt>
                <c:pt idx="10462">
                  <c:v>0.61558199999999996</c:v>
                </c:pt>
                <c:pt idx="10463">
                  <c:v>0.61572199999999999</c:v>
                </c:pt>
                <c:pt idx="10464">
                  <c:v>0.61586200000000002</c:v>
                </c:pt>
                <c:pt idx="10465">
                  <c:v>0.61600200000000005</c:v>
                </c:pt>
                <c:pt idx="10466">
                  <c:v>0.616143</c:v>
                </c:pt>
                <c:pt idx="10467">
                  <c:v>0.61628300000000003</c:v>
                </c:pt>
                <c:pt idx="10468">
                  <c:v>0.61642300000000005</c:v>
                </c:pt>
                <c:pt idx="10469">
                  <c:v>0.61656299999999997</c:v>
                </c:pt>
                <c:pt idx="10470">
                  <c:v>0.616703</c:v>
                </c:pt>
                <c:pt idx="10471">
                  <c:v>0.61684300000000003</c:v>
                </c:pt>
                <c:pt idx="10472">
                  <c:v>0.61698299999999995</c:v>
                </c:pt>
                <c:pt idx="10473">
                  <c:v>0.61712299999999998</c:v>
                </c:pt>
                <c:pt idx="10474">
                  <c:v>0.61726300000000001</c:v>
                </c:pt>
                <c:pt idx="10475">
                  <c:v>0.61740300000000004</c:v>
                </c:pt>
                <c:pt idx="10476">
                  <c:v>0.61754200000000004</c:v>
                </c:pt>
                <c:pt idx="10477">
                  <c:v>0.61768199999999995</c:v>
                </c:pt>
                <c:pt idx="10478">
                  <c:v>0.61782199999999998</c:v>
                </c:pt>
                <c:pt idx="10479">
                  <c:v>0.61796200000000001</c:v>
                </c:pt>
                <c:pt idx="10480">
                  <c:v>0.61810100000000001</c:v>
                </c:pt>
                <c:pt idx="10481">
                  <c:v>0.61824100000000004</c:v>
                </c:pt>
                <c:pt idx="10482">
                  <c:v>0.61838099999999996</c:v>
                </c:pt>
                <c:pt idx="10483">
                  <c:v>0.61851999999999996</c:v>
                </c:pt>
                <c:pt idx="10484">
                  <c:v>0.61865999999999999</c:v>
                </c:pt>
                <c:pt idx="10485">
                  <c:v>0.61879899999999999</c:v>
                </c:pt>
                <c:pt idx="10486">
                  <c:v>0.61893900000000002</c:v>
                </c:pt>
                <c:pt idx="10487">
                  <c:v>0.61907800000000002</c:v>
                </c:pt>
                <c:pt idx="10488">
                  <c:v>0.61921800000000005</c:v>
                </c:pt>
                <c:pt idx="10489">
                  <c:v>0.61935700000000005</c:v>
                </c:pt>
                <c:pt idx="10490">
                  <c:v>0.61949600000000005</c:v>
                </c:pt>
                <c:pt idx="10491">
                  <c:v>0.61963599999999996</c:v>
                </c:pt>
                <c:pt idx="10492">
                  <c:v>0.61977499999999996</c:v>
                </c:pt>
                <c:pt idx="10493">
                  <c:v>0.61991399999999997</c:v>
                </c:pt>
                <c:pt idx="10494">
                  <c:v>0.62005299999999997</c:v>
                </c:pt>
                <c:pt idx="10495">
                  <c:v>0.62019199999999997</c:v>
                </c:pt>
                <c:pt idx="10496">
                  <c:v>0.62033099999999997</c:v>
                </c:pt>
                <c:pt idx="10497">
                  <c:v>0.62046999999999997</c:v>
                </c:pt>
                <c:pt idx="10498">
                  <c:v>0.62060899999999997</c:v>
                </c:pt>
                <c:pt idx="10499">
                  <c:v>0.62074799999999997</c:v>
                </c:pt>
                <c:pt idx="10500">
                  <c:v>0.62088699999999997</c:v>
                </c:pt>
                <c:pt idx="10501">
                  <c:v>0.62102599999999997</c:v>
                </c:pt>
                <c:pt idx="10502">
                  <c:v>0.62116499999999997</c:v>
                </c:pt>
                <c:pt idx="10503">
                  <c:v>0.62130399999999997</c:v>
                </c:pt>
                <c:pt idx="10504">
                  <c:v>0.62144200000000005</c:v>
                </c:pt>
                <c:pt idx="10505">
                  <c:v>0.62158100000000005</c:v>
                </c:pt>
                <c:pt idx="10506">
                  <c:v>0.62172000000000005</c:v>
                </c:pt>
                <c:pt idx="10507">
                  <c:v>0.62185800000000002</c:v>
                </c:pt>
                <c:pt idx="10508">
                  <c:v>0.62199700000000002</c:v>
                </c:pt>
                <c:pt idx="10509">
                  <c:v>0.62213499999999999</c:v>
                </c:pt>
                <c:pt idx="10510">
                  <c:v>0.62227399999999999</c:v>
                </c:pt>
                <c:pt idx="10511">
                  <c:v>0.62241199999999997</c:v>
                </c:pt>
                <c:pt idx="10512">
                  <c:v>0.62255099999999997</c:v>
                </c:pt>
                <c:pt idx="10513">
                  <c:v>0.62268900000000005</c:v>
                </c:pt>
                <c:pt idx="10514">
                  <c:v>0.62282700000000002</c:v>
                </c:pt>
                <c:pt idx="10515">
                  <c:v>0.62296600000000002</c:v>
                </c:pt>
                <c:pt idx="10516">
                  <c:v>0.62310399999999999</c:v>
                </c:pt>
                <c:pt idx="10517">
                  <c:v>0.62324199999999996</c:v>
                </c:pt>
                <c:pt idx="10518">
                  <c:v>0.62338000000000005</c:v>
                </c:pt>
                <c:pt idx="10519">
                  <c:v>0.62351800000000002</c:v>
                </c:pt>
                <c:pt idx="10520">
                  <c:v>0.62365599999999999</c:v>
                </c:pt>
                <c:pt idx="10521">
                  <c:v>0.62379399999999996</c:v>
                </c:pt>
                <c:pt idx="10522">
                  <c:v>0.62393200000000004</c:v>
                </c:pt>
                <c:pt idx="10523">
                  <c:v>0.62407000000000001</c:v>
                </c:pt>
                <c:pt idx="10524">
                  <c:v>0.62420799999999999</c:v>
                </c:pt>
                <c:pt idx="10525">
                  <c:v>0.62434500000000004</c:v>
                </c:pt>
                <c:pt idx="10526">
                  <c:v>0.62448300000000001</c:v>
                </c:pt>
                <c:pt idx="10527">
                  <c:v>0.62462099999999998</c:v>
                </c:pt>
                <c:pt idx="10528">
                  <c:v>0.62475800000000004</c:v>
                </c:pt>
                <c:pt idx="10529">
                  <c:v>0.62489600000000001</c:v>
                </c:pt>
                <c:pt idx="10530">
                  <c:v>0.62503399999999998</c:v>
                </c:pt>
                <c:pt idx="10531">
                  <c:v>0.62517100000000003</c:v>
                </c:pt>
                <c:pt idx="10532">
                  <c:v>0.62530799999999997</c:v>
                </c:pt>
                <c:pt idx="10533">
                  <c:v>0.62544599999999995</c:v>
                </c:pt>
                <c:pt idx="10534">
                  <c:v>0.625583</c:v>
                </c:pt>
                <c:pt idx="10535">
                  <c:v>0.62572000000000005</c:v>
                </c:pt>
                <c:pt idx="10536">
                  <c:v>0.62585800000000003</c:v>
                </c:pt>
                <c:pt idx="10537">
                  <c:v>0.62599499999999997</c:v>
                </c:pt>
                <c:pt idx="10538">
                  <c:v>0.62613200000000002</c:v>
                </c:pt>
                <c:pt idx="10539">
                  <c:v>0.62626899999999996</c:v>
                </c:pt>
                <c:pt idx="10540">
                  <c:v>0.62640600000000002</c:v>
                </c:pt>
                <c:pt idx="10541">
                  <c:v>0.62654299999999996</c:v>
                </c:pt>
                <c:pt idx="10542">
                  <c:v>0.62668000000000001</c:v>
                </c:pt>
                <c:pt idx="10543">
                  <c:v>0.62681699999999996</c:v>
                </c:pt>
                <c:pt idx="10544">
                  <c:v>0.62695400000000001</c:v>
                </c:pt>
                <c:pt idx="10545">
                  <c:v>0.62709099999999995</c:v>
                </c:pt>
                <c:pt idx="10546">
                  <c:v>0.62722699999999998</c:v>
                </c:pt>
                <c:pt idx="10547">
                  <c:v>0.62736400000000003</c:v>
                </c:pt>
                <c:pt idx="10548">
                  <c:v>0.62750099999999998</c:v>
                </c:pt>
                <c:pt idx="10549">
                  <c:v>0.627637</c:v>
                </c:pt>
                <c:pt idx="10550">
                  <c:v>0.62777400000000005</c:v>
                </c:pt>
                <c:pt idx="10551">
                  <c:v>0.62790999999999997</c:v>
                </c:pt>
                <c:pt idx="10552">
                  <c:v>0.62804700000000002</c:v>
                </c:pt>
                <c:pt idx="10553">
                  <c:v>0.62818300000000005</c:v>
                </c:pt>
                <c:pt idx="10554">
                  <c:v>0.62831899999999996</c:v>
                </c:pt>
                <c:pt idx="10555">
                  <c:v>0.62845600000000001</c:v>
                </c:pt>
                <c:pt idx="10556">
                  <c:v>0.62859200000000004</c:v>
                </c:pt>
                <c:pt idx="10557">
                  <c:v>0.62872799999999995</c:v>
                </c:pt>
                <c:pt idx="10558">
                  <c:v>0.62886399999999998</c:v>
                </c:pt>
                <c:pt idx="10559">
                  <c:v>0.629</c:v>
                </c:pt>
                <c:pt idx="10560">
                  <c:v>0.62913600000000003</c:v>
                </c:pt>
                <c:pt idx="10561">
                  <c:v>0.62927200000000005</c:v>
                </c:pt>
                <c:pt idx="10562">
                  <c:v>0.62940799999999997</c:v>
                </c:pt>
                <c:pt idx="10563">
                  <c:v>0.62954399999999999</c:v>
                </c:pt>
                <c:pt idx="10564">
                  <c:v>0.62968000000000002</c:v>
                </c:pt>
                <c:pt idx="10565">
                  <c:v>0.62981600000000004</c:v>
                </c:pt>
                <c:pt idx="10566">
                  <c:v>0.62995199999999996</c:v>
                </c:pt>
                <c:pt idx="10567">
                  <c:v>0.63008699999999995</c:v>
                </c:pt>
                <c:pt idx="10568">
                  <c:v>0.63022299999999998</c:v>
                </c:pt>
                <c:pt idx="10569">
                  <c:v>0.63035799999999997</c:v>
                </c:pt>
                <c:pt idx="10570">
                  <c:v>0.630494</c:v>
                </c:pt>
                <c:pt idx="10571">
                  <c:v>0.630629</c:v>
                </c:pt>
                <c:pt idx="10572">
                  <c:v>0.63076500000000002</c:v>
                </c:pt>
                <c:pt idx="10573">
                  <c:v>0.63090000000000002</c:v>
                </c:pt>
                <c:pt idx="10574">
                  <c:v>0.63103500000000001</c:v>
                </c:pt>
                <c:pt idx="10575">
                  <c:v>0.63117100000000004</c:v>
                </c:pt>
                <c:pt idx="10576">
                  <c:v>0.63130600000000003</c:v>
                </c:pt>
                <c:pt idx="10577">
                  <c:v>0.63144100000000003</c:v>
                </c:pt>
                <c:pt idx="10578">
                  <c:v>0.63157600000000003</c:v>
                </c:pt>
                <c:pt idx="10579">
                  <c:v>0.63171100000000002</c:v>
                </c:pt>
                <c:pt idx="10580">
                  <c:v>0.63184600000000002</c:v>
                </c:pt>
                <c:pt idx="10581">
                  <c:v>0.63198100000000001</c:v>
                </c:pt>
                <c:pt idx="10582">
                  <c:v>0.63211600000000001</c:v>
                </c:pt>
                <c:pt idx="10583">
                  <c:v>0.63225100000000001</c:v>
                </c:pt>
                <c:pt idx="10584">
                  <c:v>0.63238499999999997</c:v>
                </c:pt>
                <c:pt idx="10585">
                  <c:v>0.63251999999999997</c:v>
                </c:pt>
                <c:pt idx="10586">
                  <c:v>0.63265499999999997</c:v>
                </c:pt>
                <c:pt idx="10587">
                  <c:v>0.63278900000000005</c:v>
                </c:pt>
                <c:pt idx="10588">
                  <c:v>0.63292400000000004</c:v>
                </c:pt>
                <c:pt idx="10589">
                  <c:v>0.63305800000000001</c:v>
                </c:pt>
                <c:pt idx="10590">
                  <c:v>0.63319300000000001</c:v>
                </c:pt>
                <c:pt idx="10591">
                  <c:v>0.63332699999999997</c:v>
                </c:pt>
                <c:pt idx="10592">
                  <c:v>0.63346100000000005</c:v>
                </c:pt>
                <c:pt idx="10593">
                  <c:v>0.63359600000000005</c:v>
                </c:pt>
                <c:pt idx="10594">
                  <c:v>0.63373000000000002</c:v>
                </c:pt>
                <c:pt idx="10595">
                  <c:v>0.63386399999999998</c:v>
                </c:pt>
                <c:pt idx="10596">
                  <c:v>0.63399799999999995</c:v>
                </c:pt>
                <c:pt idx="10597">
                  <c:v>0.63413200000000003</c:v>
                </c:pt>
                <c:pt idx="10598">
                  <c:v>0.634266</c:v>
                </c:pt>
                <c:pt idx="10599">
                  <c:v>0.63439999999999996</c:v>
                </c:pt>
                <c:pt idx="10600">
                  <c:v>0.63453400000000004</c:v>
                </c:pt>
                <c:pt idx="10601">
                  <c:v>0.63466800000000001</c:v>
                </c:pt>
                <c:pt idx="10602">
                  <c:v>0.63480199999999998</c:v>
                </c:pt>
                <c:pt idx="10603">
                  <c:v>0.63493599999999994</c:v>
                </c:pt>
                <c:pt idx="10604">
                  <c:v>0.63506899999999999</c:v>
                </c:pt>
                <c:pt idx="10605">
                  <c:v>0.63520299999999996</c:v>
                </c:pt>
                <c:pt idx="10606">
                  <c:v>0.63533600000000001</c:v>
                </c:pt>
                <c:pt idx="10607">
                  <c:v>0.63546999999999998</c:v>
                </c:pt>
                <c:pt idx="10608">
                  <c:v>0.63560300000000003</c:v>
                </c:pt>
                <c:pt idx="10609">
                  <c:v>0.635737</c:v>
                </c:pt>
                <c:pt idx="10610">
                  <c:v>0.63587000000000005</c:v>
                </c:pt>
                <c:pt idx="10611">
                  <c:v>0.63600299999999999</c:v>
                </c:pt>
                <c:pt idx="10612">
                  <c:v>0.63613699999999995</c:v>
                </c:pt>
                <c:pt idx="10613">
                  <c:v>0.63627</c:v>
                </c:pt>
                <c:pt idx="10614">
                  <c:v>0.63640300000000005</c:v>
                </c:pt>
                <c:pt idx="10615">
                  <c:v>0.63653599999999999</c:v>
                </c:pt>
                <c:pt idx="10616">
                  <c:v>0.63666900000000004</c:v>
                </c:pt>
                <c:pt idx="10617">
                  <c:v>0.63680199999999998</c:v>
                </c:pt>
                <c:pt idx="10618">
                  <c:v>0.63693500000000003</c:v>
                </c:pt>
                <c:pt idx="10619">
                  <c:v>0.63706799999999997</c:v>
                </c:pt>
                <c:pt idx="10620">
                  <c:v>0.63720100000000002</c:v>
                </c:pt>
                <c:pt idx="10621">
                  <c:v>0.63733300000000004</c:v>
                </c:pt>
                <c:pt idx="10622">
                  <c:v>0.63746599999999998</c:v>
                </c:pt>
                <c:pt idx="10623">
                  <c:v>0.63759900000000003</c:v>
                </c:pt>
                <c:pt idx="10624">
                  <c:v>0.63773100000000005</c:v>
                </c:pt>
                <c:pt idx="10625">
                  <c:v>0.63786399999999999</c:v>
                </c:pt>
                <c:pt idx="10626">
                  <c:v>0.63799600000000001</c:v>
                </c:pt>
                <c:pt idx="10627">
                  <c:v>0.63812899999999995</c:v>
                </c:pt>
                <c:pt idx="10628">
                  <c:v>0.63826099999999997</c:v>
                </c:pt>
                <c:pt idx="10629">
                  <c:v>0.63839400000000002</c:v>
                </c:pt>
                <c:pt idx="10630">
                  <c:v>0.63852600000000004</c:v>
                </c:pt>
                <c:pt idx="10631">
                  <c:v>0.63865799999999995</c:v>
                </c:pt>
                <c:pt idx="10632">
                  <c:v>0.63878999999999997</c:v>
                </c:pt>
                <c:pt idx="10633">
                  <c:v>0.63892199999999999</c:v>
                </c:pt>
                <c:pt idx="10634">
                  <c:v>0.63905400000000001</c:v>
                </c:pt>
                <c:pt idx="10635">
                  <c:v>0.63918600000000003</c:v>
                </c:pt>
                <c:pt idx="10636">
                  <c:v>0.63931800000000005</c:v>
                </c:pt>
                <c:pt idx="10637">
                  <c:v>0.63944999999999996</c:v>
                </c:pt>
                <c:pt idx="10638">
                  <c:v>0.63958199999999998</c:v>
                </c:pt>
                <c:pt idx="10639">
                  <c:v>0.639714</c:v>
                </c:pt>
                <c:pt idx="10640">
                  <c:v>0.639845</c:v>
                </c:pt>
                <c:pt idx="10641">
                  <c:v>0.63997700000000002</c:v>
                </c:pt>
                <c:pt idx="10642">
                  <c:v>0.64010900000000004</c:v>
                </c:pt>
                <c:pt idx="10643">
                  <c:v>0.64024000000000003</c:v>
                </c:pt>
                <c:pt idx="10644">
                  <c:v>0.64037200000000005</c:v>
                </c:pt>
                <c:pt idx="10645">
                  <c:v>0.64050300000000004</c:v>
                </c:pt>
                <c:pt idx="10646">
                  <c:v>0.64063400000000004</c:v>
                </c:pt>
                <c:pt idx="10647">
                  <c:v>0.64076599999999995</c:v>
                </c:pt>
                <c:pt idx="10648">
                  <c:v>0.64089700000000005</c:v>
                </c:pt>
                <c:pt idx="10649">
                  <c:v>0.64102800000000004</c:v>
                </c:pt>
                <c:pt idx="10650">
                  <c:v>0.64115900000000003</c:v>
                </c:pt>
                <c:pt idx="10651">
                  <c:v>0.64129000000000003</c:v>
                </c:pt>
                <c:pt idx="10652">
                  <c:v>0.64142100000000002</c:v>
                </c:pt>
                <c:pt idx="10653">
                  <c:v>0.64155200000000001</c:v>
                </c:pt>
                <c:pt idx="10654">
                  <c:v>0.641683</c:v>
                </c:pt>
                <c:pt idx="10655">
                  <c:v>0.641814</c:v>
                </c:pt>
                <c:pt idx="10656">
                  <c:v>0.64194499999999999</c:v>
                </c:pt>
                <c:pt idx="10657">
                  <c:v>0.64207599999999998</c:v>
                </c:pt>
                <c:pt idx="10658">
                  <c:v>0.64220699999999997</c:v>
                </c:pt>
                <c:pt idx="10659">
                  <c:v>0.64233700000000005</c:v>
                </c:pt>
                <c:pt idx="10660">
                  <c:v>0.64246800000000004</c:v>
                </c:pt>
                <c:pt idx="10661">
                  <c:v>0.642598</c:v>
                </c:pt>
                <c:pt idx="10662">
                  <c:v>0.64272899999999999</c:v>
                </c:pt>
                <c:pt idx="10663">
                  <c:v>0.64285899999999996</c:v>
                </c:pt>
                <c:pt idx="10664">
                  <c:v>0.64298999999999995</c:v>
                </c:pt>
                <c:pt idx="10665">
                  <c:v>0.64312000000000002</c:v>
                </c:pt>
                <c:pt idx="10666">
                  <c:v>0.64324999999999999</c:v>
                </c:pt>
                <c:pt idx="10667">
                  <c:v>0.64338099999999998</c:v>
                </c:pt>
                <c:pt idx="10668">
                  <c:v>0.64351100000000006</c:v>
                </c:pt>
                <c:pt idx="10669">
                  <c:v>0.64364100000000002</c:v>
                </c:pt>
                <c:pt idx="10670">
                  <c:v>0.64377099999999998</c:v>
                </c:pt>
                <c:pt idx="10671">
                  <c:v>0.64390099999999995</c:v>
                </c:pt>
                <c:pt idx="10672">
                  <c:v>0.64403100000000002</c:v>
                </c:pt>
                <c:pt idx="10673">
                  <c:v>0.64416099999999998</c:v>
                </c:pt>
                <c:pt idx="10674">
                  <c:v>0.64429000000000003</c:v>
                </c:pt>
                <c:pt idx="10675">
                  <c:v>0.64441999999999999</c:v>
                </c:pt>
                <c:pt idx="10676">
                  <c:v>0.64454999999999996</c:v>
                </c:pt>
                <c:pt idx="10677">
                  <c:v>0.64468000000000003</c:v>
                </c:pt>
                <c:pt idx="10678">
                  <c:v>0.64480899999999997</c:v>
                </c:pt>
                <c:pt idx="10679">
                  <c:v>0.64493900000000004</c:v>
                </c:pt>
                <c:pt idx="10680">
                  <c:v>0.64506799999999997</c:v>
                </c:pt>
                <c:pt idx="10681">
                  <c:v>0.64519800000000005</c:v>
                </c:pt>
                <c:pt idx="10682">
                  <c:v>0.64532699999999998</c:v>
                </c:pt>
                <c:pt idx="10683">
                  <c:v>0.64545600000000003</c:v>
                </c:pt>
                <c:pt idx="10684">
                  <c:v>0.64558599999999999</c:v>
                </c:pt>
                <c:pt idx="10685">
                  <c:v>0.64571500000000004</c:v>
                </c:pt>
                <c:pt idx="10686">
                  <c:v>0.64584399999999997</c:v>
                </c:pt>
                <c:pt idx="10687">
                  <c:v>0.64597300000000002</c:v>
                </c:pt>
                <c:pt idx="10688">
                  <c:v>0.64610199999999995</c:v>
                </c:pt>
                <c:pt idx="10689">
                  <c:v>0.646231</c:v>
                </c:pt>
                <c:pt idx="10690">
                  <c:v>0.64636000000000005</c:v>
                </c:pt>
                <c:pt idx="10691">
                  <c:v>0.64648899999999998</c:v>
                </c:pt>
                <c:pt idx="10692">
                  <c:v>0.64661800000000003</c:v>
                </c:pt>
                <c:pt idx="10693">
                  <c:v>0.64674699999999996</c:v>
                </c:pt>
                <c:pt idx="10694">
                  <c:v>0.64687499999999998</c:v>
                </c:pt>
                <c:pt idx="10695">
                  <c:v>0.64700400000000002</c:v>
                </c:pt>
                <c:pt idx="10696">
                  <c:v>0.64713299999999996</c:v>
                </c:pt>
                <c:pt idx="10697">
                  <c:v>0.64726099999999998</c:v>
                </c:pt>
                <c:pt idx="10698">
                  <c:v>0.64739000000000002</c:v>
                </c:pt>
                <c:pt idx="10699">
                  <c:v>0.64751800000000004</c:v>
                </c:pt>
                <c:pt idx="10700">
                  <c:v>0.64764699999999997</c:v>
                </c:pt>
                <c:pt idx="10701">
                  <c:v>0.64777499999999999</c:v>
                </c:pt>
                <c:pt idx="10702">
                  <c:v>0.64790300000000001</c:v>
                </c:pt>
                <c:pt idx="10703">
                  <c:v>0.64803100000000002</c:v>
                </c:pt>
                <c:pt idx="10704">
                  <c:v>0.64815999999999996</c:v>
                </c:pt>
                <c:pt idx="10705">
                  <c:v>0.64828799999999998</c:v>
                </c:pt>
                <c:pt idx="10706">
                  <c:v>0.64841599999999999</c:v>
                </c:pt>
                <c:pt idx="10707">
                  <c:v>0.64854400000000001</c:v>
                </c:pt>
                <c:pt idx="10708">
                  <c:v>0.64867200000000003</c:v>
                </c:pt>
                <c:pt idx="10709">
                  <c:v>0.64880000000000004</c:v>
                </c:pt>
                <c:pt idx="10710">
                  <c:v>0.64892700000000003</c:v>
                </c:pt>
                <c:pt idx="10711">
                  <c:v>0.64905500000000005</c:v>
                </c:pt>
                <c:pt idx="10712">
                  <c:v>0.64918299999999995</c:v>
                </c:pt>
                <c:pt idx="10713">
                  <c:v>0.64931099999999997</c:v>
                </c:pt>
                <c:pt idx="10714">
                  <c:v>0.64943799999999996</c:v>
                </c:pt>
                <c:pt idx="10715">
                  <c:v>0.64956599999999998</c:v>
                </c:pt>
                <c:pt idx="10716">
                  <c:v>0.64969299999999996</c:v>
                </c:pt>
                <c:pt idx="10717">
                  <c:v>0.64982099999999998</c:v>
                </c:pt>
                <c:pt idx="10718">
                  <c:v>0.64994799999999997</c:v>
                </c:pt>
                <c:pt idx="10719">
                  <c:v>0.65007599999999999</c:v>
                </c:pt>
                <c:pt idx="10720">
                  <c:v>0.65020299999999998</c:v>
                </c:pt>
                <c:pt idx="10721">
                  <c:v>0.65032999999999996</c:v>
                </c:pt>
                <c:pt idx="10722">
                  <c:v>0.65045699999999995</c:v>
                </c:pt>
                <c:pt idx="10723">
                  <c:v>0.65058400000000005</c:v>
                </c:pt>
                <c:pt idx="10724">
                  <c:v>0.65071199999999996</c:v>
                </c:pt>
                <c:pt idx="10725">
                  <c:v>0.65083899999999995</c:v>
                </c:pt>
                <c:pt idx="10726">
                  <c:v>0.65096600000000004</c:v>
                </c:pt>
                <c:pt idx="10727">
                  <c:v>0.651092</c:v>
                </c:pt>
                <c:pt idx="10728">
                  <c:v>0.65121899999999999</c:v>
                </c:pt>
                <c:pt idx="10729">
                  <c:v>0.65134599999999998</c:v>
                </c:pt>
                <c:pt idx="10730">
                  <c:v>0.65147299999999997</c:v>
                </c:pt>
                <c:pt idx="10731">
                  <c:v>0.65159999999999996</c:v>
                </c:pt>
                <c:pt idx="10732">
                  <c:v>0.65172600000000003</c:v>
                </c:pt>
                <c:pt idx="10733">
                  <c:v>0.65185300000000002</c:v>
                </c:pt>
                <c:pt idx="10734">
                  <c:v>0.65197899999999998</c:v>
                </c:pt>
                <c:pt idx="10735">
                  <c:v>0.65210599999999996</c:v>
                </c:pt>
                <c:pt idx="10736">
                  <c:v>0.65223200000000003</c:v>
                </c:pt>
                <c:pt idx="10737">
                  <c:v>0.65235900000000002</c:v>
                </c:pt>
                <c:pt idx="10738">
                  <c:v>0.65248499999999998</c:v>
                </c:pt>
                <c:pt idx="10739">
                  <c:v>0.65261100000000005</c:v>
                </c:pt>
                <c:pt idx="10740">
                  <c:v>0.65273700000000001</c:v>
                </c:pt>
                <c:pt idx="10741">
                  <c:v>0.65286299999999997</c:v>
                </c:pt>
                <c:pt idx="10742">
                  <c:v>0.65298999999999996</c:v>
                </c:pt>
                <c:pt idx="10743">
                  <c:v>0.65311600000000003</c:v>
                </c:pt>
                <c:pt idx="10744">
                  <c:v>0.65324199999999999</c:v>
                </c:pt>
                <c:pt idx="10745">
                  <c:v>0.65336700000000003</c:v>
                </c:pt>
                <c:pt idx="10746">
                  <c:v>0.65349299999999999</c:v>
                </c:pt>
                <c:pt idx="10747">
                  <c:v>0.65361899999999995</c:v>
                </c:pt>
                <c:pt idx="10748">
                  <c:v>0.65374500000000002</c:v>
                </c:pt>
                <c:pt idx="10749">
                  <c:v>0.65387099999999998</c:v>
                </c:pt>
                <c:pt idx="10750">
                  <c:v>0.65399600000000002</c:v>
                </c:pt>
                <c:pt idx="10751">
                  <c:v>0.65412199999999998</c:v>
                </c:pt>
                <c:pt idx="10752">
                  <c:v>0.65424700000000002</c:v>
                </c:pt>
                <c:pt idx="10753">
                  <c:v>0.65437299999999998</c:v>
                </c:pt>
                <c:pt idx="10754">
                  <c:v>0.65449800000000002</c:v>
                </c:pt>
                <c:pt idx="10755">
                  <c:v>0.65462399999999998</c:v>
                </c:pt>
                <c:pt idx="10756">
                  <c:v>0.65474900000000003</c:v>
                </c:pt>
                <c:pt idx="10757">
                  <c:v>0.65487399999999996</c:v>
                </c:pt>
                <c:pt idx="10758">
                  <c:v>0.65500000000000003</c:v>
                </c:pt>
                <c:pt idx="10759">
                  <c:v>0.65512499999999996</c:v>
                </c:pt>
                <c:pt idx="10760">
                  <c:v>0.65525</c:v>
                </c:pt>
                <c:pt idx="10761">
                  <c:v>0.65537500000000004</c:v>
                </c:pt>
                <c:pt idx="10762">
                  <c:v>0.65549999999999997</c:v>
                </c:pt>
                <c:pt idx="10763">
                  <c:v>0.65562500000000001</c:v>
                </c:pt>
                <c:pt idx="10764">
                  <c:v>0.65575000000000006</c:v>
                </c:pt>
                <c:pt idx="10765">
                  <c:v>0.65587499999999999</c:v>
                </c:pt>
                <c:pt idx="10766">
                  <c:v>0.655999</c:v>
                </c:pt>
                <c:pt idx="10767">
                  <c:v>0.65612400000000004</c:v>
                </c:pt>
                <c:pt idx="10768">
                  <c:v>0.65624899999999997</c:v>
                </c:pt>
                <c:pt idx="10769">
                  <c:v>0.65637299999999998</c:v>
                </c:pt>
                <c:pt idx="10770">
                  <c:v>0.65649800000000003</c:v>
                </c:pt>
                <c:pt idx="10771">
                  <c:v>0.65662200000000004</c:v>
                </c:pt>
                <c:pt idx="10772">
                  <c:v>0.65674699999999997</c:v>
                </c:pt>
                <c:pt idx="10773">
                  <c:v>0.65687099999999998</c:v>
                </c:pt>
                <c:pt idx="10774">
                  <c:v>0.65699600000000002</c:v>
                </c:pt>
                <c:pt idx="10775">
                  <c:v>0.65712000000000004</c:v>
                </c:pt>
                <c:pt idx="10776">
                  <c:v>0.65724400000000005</c:v>
                </c:pt>
                <c:pt idx="10777">
                  <c:v>0.65736799999999995</c:v>
                </c:pt>
                <c:pt idx="10778">
                  <c:v>0.65749299999999999</c:v>
                </c:pt>
                <c:pt idx="10779">
                  <c:v>0.65761700000000001</c:v>
                </c:pt>
                <c:pt idx="10780">
                  <c:v>0.65774100000000002</c:v>
                </c:pt>
                <c:pt idx="10781">
                  <c:v>0.65786500000000003</c:v>
                </c:pt>
                <c:pt idx="10782">
                  <c:v>0.65798900000000005</c:v>
                </c:pt>
                <c:pt idx="10783">
                  <c:v>0.65811200000000003</c:v>
                </c:pt>
                <c:pt idx="10784">
                  <c:v>0.65823600000000004</c:v>
                </c:pt>
                <c:pt idx="10785">
                  <c:v>0.65835999999999995</c:v>
                </c:pt>
                <c:pt idx="10786">
                  <c:v>0.65848399999999996</c:v>
                </c:pt>
                <c:pt idx="10787">
                  <c:v>0.65860700000000005</c:v>
                </c:pt>
                <c:pt idx="10788">
                  <c:v>0.65873099999999996</c:v>
                </c:pt>
                <c:pt idx="10789">
                  <c:v>0.65885499999999997</c:v>
                </c:pt>
                <c:pt idx="10790">
                  <c:v>0.65897799999999995</c:v>
                </c:pt>
                <c:pt idx="10791">
                  <c:v>0.65910199999999997</c:v>
                </c:pt>
                <c:pt idx="10792">
                  <c:v>0.65922499999999995</c:v>
                </c:pt>
                <c:pt idx="10793">
                  <c:v>0.65934800000000005</c:v>
                </c:pt>
                <c:pt idx="10794">
                  <c:v>0.65947199999999995</c:v>
                </c:pt>
                <c:pt idx="10795">
                  <c:v>0.65959500000000004</c:v>
                </c:pt>
                <c:pt idx="10796">
                  <c:v>0.65971800000000003</c:v>
                </c:pt>
                <c:pt idx="10797">
                  <c:v>0.65984100000000001</c:v>
                </c:pt>
                <c:pt idx="10798">
                  <c:v>0.659964</c:v>
                </c:pt>
                <c:pt idx="10799">
                  <c:v>0.66008699999999998</c:v>
                </c:pt>
                <c:pt idx="10800">
                  <c:v>0.66020999999999996</c:v>
                </c:pt>
                <c:pt idx="10801">
                  <c:v>0.66033299999999995</c:v>
                </c:pt>
                <c:pt idx="10802">
                  <c:v>0.66045600000000004</c:v>
                </c:pt>
                <c:pt idx="10803">
                  <c:v>0.66057900000000003</c:v>
                </c:pt>
                <c:pt idx="10804">
                  <c:v>0.66070099999999998</c:v>
                </c:pt>
                <c:pt idx="10805">
                  <c:v>0.66082399999999997</c:v>
                </c:pt>
                <c:pt idx="10806">
                  <c:v>0.66094699999999995</c:v>
                </c:pt>
                <c:pt idx="10807">
                  <c:v>0.66106900000000002</c:v>
                </c:pt>
                <c:pt idx="10808">
                  <c:v>0.661192</c:v>
                </c:pt>
                <c:pt idx="10809">
                  <c:v>0.66131399999999996</c:v>
                </c:pt>
                <c:pt idx="10810">
                  <c:v>0.66143700000000005</c:v>
                </c:pt>
                <c:pt idx="10811">
                  <c:v>0.66155900000000001</c:v>
                </c:pt>
                <c:pt idx="10812">
                  <c:v>0.66168099999999996</c:v>
                </c:pt>
                <c:pt idx="10813">
                  <c:v>0.66180399999999995</c:v>
                </c:pt>
                <c:pt idx="10814">
                  <c:v>0.66192600000000001</c:v>
                </c:pt>
                <c:pt idx="10815">
                  <c:v>0.66204799999999997</c:v>
                </c:pt>
                <c:pt idx="10816">
                  <c:v>0.66217000000000004</c:v>
                </c:pt>
                <c:pt idx="10817">
                  <c:v>0.66229199999999999</c:v>
                </c:pt>
                <c:pt idx="10818">
                  <c:v>0.66241399999999995</c:v>
                </c:pt>
                <c:pt idx="10819">
                  <c:v>0.66253600000000001</c:v>
                </c:pt>
                <c:pt idx="10820">
                  <c:v>0.66265799999999997</c:v>
                </c:pt>
                <c:pt idx="10821">
                  <c:v>0.66278000000000004</c:v>
                </c:pt>
                <c:pt idx="10822">
                  <c:v>0.66290199999999999</c:v>
                </c:pt>
                <c:pt idx="10823">
                  <c:v>0.66302300000000003</c:v>
                </c:pt>
                <c:pt idx="10824">
                  <c:v>0.66314499999999998</c:v>
                </c:pt>
                <c:pt idx="10825">
                  <c:v>0.66326700000000005</c:v>
                </c:pt>
                <c:pt idx="10826">
                  <c:v>0.66338799999999998</c:v>
                </c:pt>
                <c:pt idx="10827">
                  <c:v>0.66351000000000004</c:v>
                </c:pt>
                <c:pt idx="10828">
                  <c:v>0.66363099999999997</c:v>
                </c:pt>
                <c:pt idx="10829">
                  <c:v>0.66375300000000004</c:v>
                </c:pt>
                <c:pt idx="10830">
                  <c:v>0.66387399999999996</c:v>
                </c:pt>
                <c:pt idx="10831">
                  <c:v>0.663995</c:v>
                </c:pt>
                <c:pt idx="10832">
                  <c:v>0.66411699999999996</c:v>
                </c:pt>
                <c:pt idx="10833">
                  <c:v>0.664238</c:v>
                </c:pt>
                <c:pt idx="10834">
                  <c:v>0.66435900000000003</c:v>
                </c:pt>
                <c:pt idx="10835">
                  <c:v>0.66447999999999996</c:v>
                </c:pt>
                <c:pt idx="10836">
                  <c:v>0.664601</c:v>
                </c:pt>
                <c:pt idx="10837">
                  <c:v>0.66472200000000004</c:v>
                </c:pt>
                <c:pt idx="10838">
                  <c:v>0.66484299999999996</c:v>
                </c:pt>
                <c:pt idx="10839">
                  <c:v>0.664964</c:v>
                </c:pt>
                <c:pt idx="10840">
                  <c:v>0.66508500000000004</c:v>
                </c:pt>
                <c:pt idx="10841">
                  <c:v>0.66520599999999996</c:v>
                </c:pt>
                <c:pt idx="10842">
                  <c:v>0.66532599999999997</c:v>
                </c:pt>
                <c:pt idx="10843">
                  <c:v>0.66544700000000001</c:v>
                </c:pt>
                <c:pt idx="10844">
                  <c:v>0.66556800000000005</c:v>
                </c:pt>
                <c:pt idx="10845">
                  <c:v>0.66568799999999995</c:v>
                </c:pt>
                <c:pt idx="10846">
                  <c:v>0.66580899999999998</c:v>
                </c:pt>
                <c:pt idx="10847">
                  <c:v>0.66592899999999999</c:v>
                </c:pt>
                <c:pt idx="10848">
                  <c:v>0.66605000000000003</c:v>
                </c:pt>
                <c:pt idx="10849">
                  <c:v>0.66617000000000004</c:v>
                </c:pt>
                <c:pt idx="10850">
                  <c:v>0.66629000000000005</c:v>
                </c:pt>
                <c:pt idx="10851">
                  <c:v>0.66641099999999998</c:v>
                </c:pt>
                <c:pt idx="10852">
                  <c:v>0.66653099999999998</c:v>
                </c:pt>
                <c:pt idx="10853">
                  <c:v>0.66665099999999999</c:v>
                </c:pt>
                <c:pt idx="10854">
                  <c:v>0.666771</c:v>
                </c:pt>
                <c:pt idx="10855">
                  <c:v>0.66689100000000001</c:v>
                </c:pt>
                <c:pt idx="10856">
                  <c:v>0.66701100000000002</c:v>
                </c:pt>
                <c:pt idx="10857">
                  <c:v>0.66713100000000003</c:v>
                </c:pt>
                <c:pt idx="10858">
                  <c:v>0.66725100000000004</c:v>
                </c:pt>
                <c:pt idx="10859">
                  <c:v>0.66737100000000005</c:v>
                </c:pt>
                <c:pt idx="10860">
                  <c:v>0.66749099999999995</c:v>
                </c:pt>
                <c:pt idx="10861">
                  <c:v>0.66761000000000004</c:v>
                </c:pt>
                <c:pt idx="10862">
                  <c:v>0.66773000000000005</c:v>
                </c:pt>
                <c:pt idx="10863">
                  <c:v>0.66785000000000005</c:v>
                </c:pt>
                <c:pt idx="10864">
                  <c:v>0.66796900000000003</c:v>
                </c:pt>
                <c:pt idx="10865">
                  <c:v>0.66808900000000004</c:v>
                </c:pt>
                <c:pt idx="10866">
                  <c:v>0.66820800000000002</c:v>
                </c:pt>
                <c:pt idx="10867">
                  <c:v>0.66832800000000003</c:v>
                </c:pt>
                <c:pt idx="10868">
                  <c:v>0.66844700000000001</c:v>
                </c:pt>
                <c:pt idx="10869">
                  <c:v>0.66856599999999999</c:v>
                </c:pt>
                <c:pt idx="10870">
                  <c:v>0.668686</c:v>
                </c:pt>
                <c:pt idx="10871">
                  <c:v>0.66880499999999998</c:v>
                </c:pt>
                <c:pt idx="10872">
                  <c:v>0.66892399999999996</c:v>
                </c:pt>
                <c:pt idx="10873">
                  <c:v>0.66904300000000005</c:v>
                </c:pt>
                <c:pt idx="10874">
                  <c:v>0.66916200000000003</c:v>
                </c:pt>
                <c:pt idx="10875">
                  <c:v>0.66928100000000001</c:v>
                </c:pt>
                <c:pt idx="10876">
                  <c:v>0.6694</c:v>
                </c:pt>
                <c:pt idx="10877">
                  <c:v>0.66951899999999998</c:v>
                </c:pt>
                <c:pt idx="10878">
                  <c:v>0.66963799999999996</c:v>
                </c:pt>
                <c:pt idx="10879">
                  <c:v>0.66975700000000005</c:v>
                </c:pt>
                <c:pt idx="10880">
                  <c:v>0.669875</c:v>
                </c:pt>
                <c:pt idx="10881">
                  <c:v>0.66999399999999998</c:v>
                </c:pt>
                <c:pt idx="10882">
                  <c:v>0.67011299999999996</c:v>
                </c:pt>
                <c:pt idx="10883">
                  <c:v>0.67023100000000002</c:v>
                </c:pt>
                <c:pt idx="10884">
                  <c:v>0.67035</c:v>
                </c:pt>
                <c:pt idx="10885">
                  <c:v>0.67046799999999995</c:v>
                </c:pt>
                <c:pt idx="10886">
                  <c:v>0.67058700000000004</c:v>
                </c:pt>
                <c:pt idx="10887">
                  <c:v>0.670705</c:v>
                </c:pt>
                <c:pt idx="10888">
                  <c:v>0.67082299999999995</c:v>
                </c:pt>
                <c:pt idx="10889">
                  <c:v>0.67094200000000004</c:v>
                </c:pt>
                <c:pt idx="10890">
                  <c:v>0.67105999999999999</c:v>
                </c:pt>
                <c:pt idx="10891">
                  <c:v>0.67117800000000005</c:v>
                </c:pt>
                <c:pt idx="10892">
                  <c:v>0.671296</c:v>
                </c:pt>
                <c:pt idx="10893">
                  <c:v>0.67141399999999996</c:v>
                </c:pt>
                <c:pt idx="10894">
                  <c:v>0.67153200000000002</c:v>
                </c:pt>
                <c:pt idx="10895">
                  <c:v>0.67164999999999997</c:v>
                </c:pt>
                <c:pt idx="10896">
                  <c:v>0.67176800000000003</c:v>
                </c:pt>
                <c:pt idx="10897">
                  <c:v>0.67188599999999998</c:v>
                </c:pt>
                <c:pt idx="10898">
                  <c:v>0.67200400000000005</c:v>
                </c:pt>
                <c:pt idx="10899">
                  <c:v>0.672122</c:v>
                </c:pt>
                <c:pt idx="10900">
                  <c:v>0.67223900000000003</c:v>
                </c:pt>
                <c:pt idx="10901">
                  <c:v>0.67235699999999998</c:v>
                </c:pt>
                <c:pt idx="10902">
                  <c:v>0.67247500000000004</c:v>
                </c:pt>
                <c:pt idx="10903">
                  <c:v>0.67259199999999997</c:v>
                </c:pt>
                <c:pt idx="10904">
                  <c:v>0.67271000000000003</c:v>
                </c:pt>
                <c:pt idx="10905">
                  <c:v>0.67282699999999995</c:v>
                </c:pt>
                <c:pt idx="10906">
                  <c:v>0.67294399999999999</c:v>
                </c:pt>
                <c:pt idx="10907">
                  <c:v>0.67306200000000005</c:v>
                </c:pt>
                <c:pt idx="10908">
                  <c:v>0.67317899999999997</c:v>
                </c:pt>
                <c:pt idx="10909">
                  <c:v>0.67329600000000001</c:v>
                </c:pt>
                <c:pt idx="10910">
                  <c:v>0.67341399999999996</c:v>
                </c:pt>
                <c:pt idx="10911">
                  <c:v>0.67353099999999999</c:v>
                </c:pt>
                <c:pt idx="10912">
                  <c:v>0.67364800000000002</c:v>
                </c:pt>
                <c:pt idx="10913">
                  <c:v>0.67376499999999995</c:v>
                </c:pt>
                <c:pt idx="10914">
                  <c:v>0.67388199999999998</c:v>
                </c:pt>
                <c:pt idx="10915">
                  <c:v>0.67399900000000001</c:v>
                </c:pt>
                <c:pt idx="10916">
                  <c:v>0.67411600000000005</c:v>
                </c:pt>
                <c:pt idx="10917">
                  <c:v>0.67423200000000005</c:v>
                </c:pt>
                <c:pt idx="10918">
                  <c:v>0.67434899999999998</c:v>
                </c:pt>
                <c:pt idx="10919">
                  <c:v>0.67446600000000001</c:v>
                </c:pt>
                <c:pt idx="10920">
                  <c:v>0.67458300000000004</c:v>
                </c:pt>
                <c:pt idx="10921">
                  <c:v>0.67469900000000005</c:v>
                </c:pt>
                <c:pt idx="10922">
                  <c:v>0.67481599999999997</c:v>
                </c:pt>
                <c:pt idx="10923">
                  <c:v>0.67493199999999998</c:v>
                </c:pt>
                <c:pt idx="10924">
                  <c:v>0.67504900000000001</c:v>
                </c:pt>
                <c:pt idx="10925">
                  <c:v>0.67516500000000002</c:v>
                </c:pt>
                <c:pt idx="10926">
                  <c:v>0.67528200000000005</c:v>
                </c:pt>
                <c:pt idx="10927">
                  <c:v>0.67539800000000005</c:v>
                </c:pt>
                <c:pt idx="10928">
                  <c:v>0.67551399999999995</c:v>
                </c:pt>
                <c:pt idx="10929">
                  <c:v>0.67562999999999995</c:v>
                </c:pt>
                <c:pt idx="10930">
                  <c:v>0.67574699999999999</c:v>
                </c:pt>
                <c:pt idx="10931">
                  <c:v>0.67586299999999999</c:v>
                </c:pt>
                <c:pt idx="10932">
                  <c:v>0.675979</c:v>
                </c:pt>
                <c:pt idx="10933">
                  <c:v>0.676095</c:v>
                </c:pt>
                <c:pt idx="10934">
                  <c:v>0.67621100000000001</c:v>
                </c:pt>
                <c:pt idx="10935">
                  <c:v>0.67632700000000001</c:v>
                </c:pt>
                <c:pt idx="10936">
                  <c:v>0.67644199999999999</c:v>
                </c:pt>
                <c:pt idx="10937">
                  <c:v>0.67655799999999999</c:v>
                </c:pt>
                <c:pt idx="10938">
                  <c:v>0.676674</c:v>
                </c:pt>
                <c:pt idx="10939">
                  <c:v>0.67679</c:v>
                </c:pt>
                <c:pt idx="10940">
                  <c:v>0.67690499999999998</c:v>
                </c:pt>
                <c:pt idx="10941">
                  <c:v>0.67702099999999998</c:v>
                </c:pt>
                <c:pt idx="10942">
                  <c:v>0.67713699999999999</c:v>
                </c:pt>
                <c:pt idx="10943">
                  <c:v>0.67725199999999997</c:v>
                </c:pt>
                <c:pt idx="10944">
                  <c:v>0.67736700000000005</c:v>
                </c:pt>
                <c:pt idx="10945">
                  <c:v>0.67748299999999995</c:v>
                </c:pt>
                <c:pt idx="10946">
                  <c:v>0.67759800000000003</c:v>
                </c:pt>
                <c:pt idx="10947">
                  <c:v>0.67771400000000004</c:v>
                </c:pt>
                <c:pt idx="10948">
                  <c:v>0.67782900000000001</c:v>
                </c:pt>
                <c:pt idx="10949">
                  <c:v>0.67794399999999999</c:v>
                </c:pt>
                <c:pt idx="10950">
                  <c:v>0.67805899999999997</c:v>
                </c:pt>
                <c:pt idx="10951">
                  <c:v>0.67817400000000005</c:v>
                </c:pt>
                <c:pt idx="10952">
                  <c:v>0.67828900000000003</c:v>
                </c:pt>
                <c:pt idx="10953">
                  <c:v>0.67840400000000001</c:v>
                </c:pt>
                <c:pt idx="10954">
                  <c:v>0.67851899999999998</c:v>
                </c:pt>
                <c:pt idx="10955">
                  <c:v>0.67863399999999996</c:v>
                </c:pt>
                <c:pt idx="10956">
                  <c:v>0.67874900000000005</c:v>
                </c:pt>
                <c:pt idx="10957">
                  <c:v>0.67886400000000002</c:v>
                </c:pt>
                <c:pt idx="10958">
                  <c:v>0.67897799999999997</c:v>
                </c:pt>
                <c:pt idx="10959">
                  <c:v>0.67909299999999995</c:v>
                </c:pt>
                <c:pt idx="10960">
                  <c:v>0.67920800000000003</c:v>
                </c:pt>
                <c:pt idx="10961">
                  <c:v>0.67932199999999998</c:v>
                </c:pt>
                <c:pt idx="10962">
                  <c:v>0.67943699999999996</c:v>
                </c:pt>
                <c:pt idx="10963">
                  <c:v>0.67955100000000002</c:v>
                </c:pt>
                <c:pt idx="10964">
                  <c:v>0.67966599999999999</c:v>
                </c:pt>
                <c:pt idx="10965">
                  <c:v>0.67978000000000005</c:v>
                </c:pt>
                <c:pt idx="10966">
                  <c:v>0.679894</c:v>
                </c:pt>
                <c:pt idx="10967">
                  <c:v>0.68000899999999997</c:v>
                </c:pt>
                <c:pt idx="10968">
                  <c:v>0.68012300000000003</c:v>
                </c:pt>
                <c:pt idx="10969">
                  <c:v>0.68023699999999998</c:v>
                </c:pt>
                <c:pt idx="10970">
                  <c:v>0.68035100000000004</c:v>
                </c:pt>
                <c:pt idx="10971">
                  <c:v>0.68046499999999999</c:v>
                </c:pt>
                <c:pt idx="10972">
                  <c:v>0.68057900000000005</c:v>
                </c:pt>
                <c:pt idx="10973">
                  <c:v>0.68069299999999999</c:v>
                </c:pt>
                <c:pt idx="10974">
                  <c:v>0.68080700000000005</c:v>
                </c:pt>
                <c:pt idx="10975">
                  <c:v>0.680921</c:v>
                </c:pt>
                <c:pt idx="10976">
                  <c:v>0.68103499999999995</c:v>
                </c:pt>
                <c:pt idx="10977">
                  <c:v>0.68114799999999998</c:v>
                </c:pt>
                <c:pt idx="10978">
                  <c:v>0.68126200000000003</c:v>
                </c:pt>
                <c:pt idx="10979">
                  <c:v>0.68137599999999998</c:v>
                </c:pt>
                <c:pt idx="10980">
                  <c:v>0.68148900000000001</c:v>
                </c:pt>
                <c:pt idx="10981">
                  <c:v>0.68160299999999996</c:v>
                </c:pt>
                <c:pt idx="10982">
                  <c:v>0.68171599999999999</c:v>
                </c:pt>
                <c:pt idx="10983">
                  <c:v>0.68183000000000005</c:v>
                </c:pt>
                <c:pt idx="10984">
                  <c:v>0.68194299999999997</c:v>
                </c:pt>
                <c:pt idx="10985">
                  <c:v>0.68205700000000002</c:v>
                </c:pt>
                <c:pt idx="10986">
                  <c:v>0.68217000000000005</c:v>
                </c:pt>
                <c:pt idx="10987">
                  <c:v>0.68228299999999997</c:v>
                </c:pt>
                <c:pt idx="10988">
                  <c:v>0.682396</c:v>
                </c:pt>
                <c:pt idx="10989">
                  <c:v>0.68250999999999995</c:v>
                </c:pt>
                <c:pt idx="10990">
                  <c:v>0.68262299999999998</c:v>
                </c:pt>
                <c:pt idx="10991">
                  <c:v>0.68273600000000001</c:v>
                </c:pt>
                <c:pt idx="10992">
                  <c:v>0.68284900000000004</c:v>
                </c:pt>
                <c:pt idx="10993">
                  <c:v>0.68296199999999996</c:v>
                </c:pt>
                <c:pt idx="10994">
                  <c:v>0.68307399999999996</c:v>
                </c:pt>
                <c:pt idx="10995">
                  <c:v>0.68318699999999999</c:v>
                </c:pt>
                <c:pt idx="10996">
                  <c:v>0.68330000000000002</c:v>
                </c:pt>
                <c:pt idx="10997">
                  <c:v>0.68341300000000005</c:v>
                </c:pt>
                <c:pt idx="10998">
                  <c:v>0.68352500000000005</c:v>
                </c:pt>
                <c:pt idx="10999">
                  <c:v>0.68363799999999997</c:v>
                </c:pt>
                <c:pt idx="11000">
                  <c:v>0.683751</c:v>
                </c:pt>
                <c:pt idx="11001">
                  <c:v>0.683863</c:v>
                </c:pt>
                <c:pt idx="11002">
                  <c:v>0.68397600000000003</c:v>
                </c:pt>
                <c:pt idx="11003">
                  <c:v>0.68408800000000003</c:v>
                </c:pt>
                <c:pt idx="11004">
                  <c:v>0.68420000000000003</c:v>
                </c:pt>
                <c:pt idx="11005">
                  <c:v>0.68431299999999995</c:v>
                </c:pt>
                <c:pt idx="11006">
                  <c:v>0.68442499999999995</c:v>
                </c:pt>
                <c:pt idx="11007">
                  <c:v>0.68453699999999995</c:v>
                </c:pt>
                <c:pt idx="11008">
                  <c:v>0.68464899999999995</c:v>
                </c:pt>
                <c:pt idx="11009">
                  <c:v>0.68476099999999995</c:v>
                </c:pt>
                <c:pt idx="11010">
                  <c:v>0.68487399999999998</c:v>
                </c:pt>
                <c:pt idx="11011">
                  <c:v>0.68498599999999998</c:v>
                </c:pt>
                <c:pt idx="11012">
                  <c:v>0.68509699999999996</c:v>
                </c:pt>
                <c:pt idx="11013">
                  <c:v>0.68520899999999996</c:v>
                </c:pt>
                <c:pt idx="11014">
                  <c:v>0.68532099999999996</c:v>
                </c:pt>
                <c:pt idx="11015">
                  <c:v>0.68543299999999996</c:v>
                </c:pt>
                <c:pt idx="11016">
                  <c:v>0.68554499999999996</c:v>
                </c:pt>
                <c:pt idx="11017">
                  <c:v>0.68565600000000004</c:v>
                </c:pt>
                <c:pt idx="11018">
                  <c:v>0.68576800000000004</c:v>
                </c:pt>
                <c:pt idx="11019">
                  <c:v>0.68588000000000005</c:v>
                </c:pt>
                <c:pt idx="11020">
                  <c:v>0.68599100000000002</c:v>
                </c:pt>
                <c:pt idx="11021">
                  <c:v>0.68610300000000002</c:v>
                </c:pt>
                <c:pt idx="11022">
                  <c:v>0.68621399999999999</c:v>
                </c:pt>
                <c:pt idx="11023">
                  <c:v>0.68632599999999999</c:v>
                </c:pt>
                <c:pt idx="11024">
                  <c:v>0.68643699999999996</c:v>
                </c:pt>
                <c:pt idx="11025">
                  <c:v>0.68654800000000005</c:v>
                </c:pt>
                <c:pt idx="11026">
                  <c:v>0.68665900000000002</c:v>
                </c:pt>
                <c:pt idx="11027">
                  <c:v>0.68677100000000002</c:v>
                </c:pt>
                <c:pt idx="11028">
                  <c:v>0.68688199999999999</c:v>
                </c:pt>
                <c:pt idx="11029">
                  <c:v>0.68699299999999996</c:v>
                </c:pt>
                <c:pt idx="11030">
                  <c:v>0.68710400000000005</c:v>
                </c:pt>
                <c:pt idx="11031">
                  <c:v>0.68721500000000002</c:v>
                </c:pt>
                <c:pt idx="11032">
                  <c:v>0.68732599999999999</c:v>
                </c:pt>
                <c:pt idx="11033">
                  <c:v>0.68743600000000005</c:v>
                </c:pt>
                <c:pt idx="11034">
                  <c:v>0.68754700000000002</c:v>
                </c:pt>
                <c:pt idx="11035">
                  <c:v>0.68765799999999999</c:v>
                </c:pt>
                <c:pt idx="11036">
                  <c:v>0.68776899999999996</c:v>
                </c:pt>
                <c:pt idx="11037">
                  <c:v>0.68787900000000002</c:v>
                </c:pt>
                <c:pt idx="11038">
                  <c:v>0.68798999999999999</c:v>
                </c:pt>
                <c:pt idx="11039">
                  <c:v>0.68810099999999996</c:v>
                </c:pt>
                <c:pt idx="11040">
                  <c:v>0.68821100000000002</c:v>
                </c:pt>
                <c:pt idx="11041">
                  <c:v>0.68832099999999996</c:v>
                </c:pt>
                <c:pt idx="11042">
                  <c:v>0.68843200000000004</c:v>
                </c:pt>
                <c:pt idx="11043">
                  <c:v>0.68854199999999999</c:v>
                </c:pt>
                <c:pt idx="11044">
                  <c:v>0.68865200000000004</c:v>
                </c:pt>
                <c:pt idx="11045">
                  <c:v>0.68876300000000001</c:v>
                </c:pt>
                <c:pt idx="11046">
                  <c:v>0.68887299999999996</c:v>
                </c:pt>
                <c:pt idx="11047">
                  <c:v>0.68898300000000001</c:v>
                </c:pt>
                <c:pt idx="11048">
                  <c:v>0.68909299999999996</c:v>
                </c:pt>
                <c:pt idx="11049">
                  <c:v>0.68920300000000001</c:v>
                </c:pt>
                <c:pt idx="11050">
                  <c:v>0.68931299999999995</c:v>
                </c:pt>
                <c:pt idx="11051">
                  <c:v>0.68942300000000001</c:v>
                </c:pt>
                <c:pt idx="11052">
                  <c:v>0.68953299999999995</c:v>
                </c:pt>
                <c:pt idx="11053">
                  <c:v>0.68964300000000001</c:v>
                </c:pt>
                <c:pt idx="11054">
                  <c:v>0.68975200000000003</c:v>
                </c:pt>
                <c:pt idx="11055">
                  <c:v>0.68986199999999998</c:v>
                </c:pt>
                <c:pt idx="11056">
                  <c:v>0.68997200000000003</c:v>
                </c:pt>
                <c:pt idx="11057">
                  <c:v>0.69008100000000006</c:v>
                </c:pt>
                <c:pt idx="11058">
                  <c:v>0.690191</c:v>
                </c:pt>
                <c:pt idx="11059">
                  <c:v>0.69030000000000002</c:v>
                </c:pt>
                <c:pt idx="11060">
                  <c:v>0.69040999999999997</c:v>
                </c:pt>
                <c:pt idx="11061">
                  <c:v>0.69051899999999999</c:v>
                </c:pt>
                <c:pt idx="11062">
                  <c:v>0.69062800000000002</c:v>
                </c:pt>
                <c:pt idx="11063">
                  <c:v>0.69073799999999996</c:v>
                </c:pt>
                <c:pt idx="11064">
                  <c:v>0.69084699999999999</c:v>
                </c:pt>
                <c:pt idx="11065">
                  <c:v>0.69095600000000001</c:v>
                </c:pt>
                <c:pt idx="11066">
                  <c:v>0.69106500000000004</c:v>
                </c:pt>
                <c:pt idx="11067">
                  <c:v>0.69117399999999996</c:v>
                </c:pt>
                <c:pt idx="11068">
                  <c:v>0.69128299999999998</c:v>
                </c:pt>
                <c:pt idx="11069">
                  <c:v>0.69139200000000001</c:v>
                </c:pt>
                <c:pt idx="11070">
                  <c:v>0.69150100000000003</c:v>
                </c:pt>
                <c:pt idx="11071">
                  <c:v>0.69160999999999995</c:v>
                </c:pt>
                <c:pt idx="11072">
                  <c:v>0.69171800000000006</c:v>
                </c:pt>
                <c:pt idx="11073">
                  <c:v>0.69182699999999997</c:v>
                </c:pt>
                <c:pt idx="11074">
                  <c:v>0.691936</c:v>
                </c:pt>
                <c:pt idx="11075">
                  <c:v>0.69204399999999999</c:v>
                </c:pt>
                <c:pt idx="11076">
                  <c:v>0.69215300000000002</c:v>
                </c:pt>
                <c:pt idx="11077">
                  <c:v>0.69226100000000002</c:v>
                </c:pt>
                <c:pt idx="11078">
                  <c:v>0.69237000000000004</c:v>
                </c:pt>
                <c:pt idx="11079">
                  <c:v>0.69247800000000004</c:v>
                </c:pt>
                <c:pt idx="11080">
                  <c:v>0.69258699999999995</c:v>
                </c:pt>
                <c:pt idx="11081">
                  <c:v>0.69269499999999995</c:v>
                </c:pt>
                <c:pt idx="11082">
                  <c:v>0.69280299999999995</c:v>
                </c:pt>
                <c:pt idx="11083">
                  <c:v>0.69291100000000005</c:v>
                </c:pt>
                <c:pt idx="11084">
                  <c:v>0.69301900000000005</c:v>
                </c:pt>
                <c:pt idx="11085">
                  <c:v>0.69312700000000005</c:v>
                </c:pt>
                <c:pt idx="11086">
                  <c:v>0.69323500000000005</c:v>
                </c:pt>
                <c:pt idx="11087">
                  <c:v>0.69334300000000004</c:v>
                </c:pt>
                <c:pt idx="11088">
                  <c:v>0.69345100000000004</c:v>
                </c:pt>
                <c:pt idx="11089">
                  <c:v>0.69355900000000004</c:v>
                </c:pt>
                <c:pt idx="11090">
                  <c:v>0.69366700000000003</c:v>
                </c:pt>
                <c:pt idx="11091">
                  <c:v>0.693774</c:v>
                </c:pt>
                <c:pt idx="11092">
                  <c:v>0.693882</c:v>
                </c:pt>
                <c:pt idx="11093">
                  <c:v>0.69399</c:v>
                </c:pt>
                <c:pt idx="11094">
                  <c:v>0.69409699999999996</c:v>
                </c:pt>
                <c:pt idx="11095">
                  <c:v>0.69420499999999996</c:v>
                </c:pt>
                <c:pt idx="11096">
                  <c:v>0.69431200000000004</c:v>
                </c:pt>
                <c:pt idx="11097">
                  <c:v>0.69441900000000001</c:v>
                </c:pt>
                <c:pt idx="11098">
                  <c:v>0.69452700000000001</c:v>
                </c:pt>
                <c:pt idx="11099">
                  <c:v>0.69463399999999997</c:v>
                </c:pt>
                <c:pt idx="11100">
                  <c:v>0.69474100000000005</c:v>
                </c:pt>
                <c:pt idx="11101">
                  <c:v>0.69484800000000002</c:v>
                </c:pt>
                <c:pt idx="11102">
                  <c:v>0.69495499999999999</c:v>
                </c:pt>
                <c:pt idx="11103">
                  <c:v>0.69506199999999996</c:v>
                </c:pt>
                <c:pt idx="11104">
                  <c:v>0.69516900000000004</c:v>
                </c:pt>
                <c:pt idx="11105">
                  <c:v>0.69527600000000001</c:v>
                </c:pt>
                <c:pt idx="11106">
                  <c:v>0.69538299999999997</c:v>
                </c:pt>
                <c:pt idx="11107">
                  <c:v>0.69549000000000005</c:v>
                </c:pt>
                <c:pt idx="11108">
                  <c:v>0.69559599999999999</c:v>
                </c:pt>
                <c:pt idx="11109">
                  <c:v>0.69570299999999996</c:v>
                </c:pt>
                <c:pt idx="11110">
                  <c:v>0.69581000000000004</c:v>
                </c:pt>
                <c:pt idx="11111">
                  <c:v>0.69591599999999998</c:v>
                </c:pt>
                <c:pt idx="11112">
                  <c:v>0.69602299999999995</c:v>
                </c:pt>
                <c:pt idx="11113">
                  <c:v>0.696129</c:v>
                </c:pt>
                <c:pt idx="11114">
                  <c:v>0.69623500000000005</c:v>
                </c:pt>
                <c:pt idx="11115">
                  <c:v>0.69634200000000002</c:v>
                </c:pt>
                <c:pt idx="11116">
                  <c:v>0.69644799999999996</c:v>
                </c:pt>
                <c:pt idx="11117">
                  <c:v>0.69655400000000001</c:v>
                </c:pt>
                <c:pt idx="11118">
                  <c:v>0.69665999999999995</c:v>
                </c:pt>
                <c:pt idx="11119">
                  <c:v>0.696766</c:v>
                </c:pt>
                <c:pt idx="11120">
                  <c:v>0.69687200000000005</c:v>
                </c:pt>
                <c:pt idx="11121">
                  <c:v>0.69697799999999999</c:v>
                </c:pt>
                <c:pt idx="11122">
                  <c:v>0.69708400000000004</c:v>
                </c:pt>
                <c:pt idx="11123">
                  <c:v>0.69718999999999998</c:v>
                </c:pt>
                <c:pt idx="11124">
                  <c:v>0.69729600000000003</c:v>
                </c:pt>
                <c:pt idx="11125">
                  <c:v>0.69740100000000005</c:v>
                </c:pt>
                <c:pt idx="11126">
                  <c:v>0.69750699999999999</c:v>
                </c:pt>
                <c:pt idx="11127">
                  <c:v>0.69761200000000001</c:v>
                </c:pt>
                <c:pt idx="11128">
                  <c:v>0.69771799999999995</c:v>
                </c:pt>
                <c:pt idx="11129">
                  <c:v>0.69782299999999997</c:v>
                </c:pt>
                <c:pt idx="11130">
                  <c:v>0.69792900000000002</c:v>
                </c:pt>
                <c:pt idx="11131">
                  <c:v>0.69803400000000004</c:v>
                </c:pt>
                <c:pt idx="11132">
                  <c:v>0.69813899999999995</c:v>
                </c:pt>
                <c:pt idx="11133">
                  <c:v>0.69824399999999998</c:v>
                </c:pt>
                <c:pt idx="11134">
                  <c:v>0.698349</c:v>
                </c:pt>
                <c:pt idx="11135">
                  <c:v>0.69845400000000002</c:v>
                </c:pt>
                <c:pt idx="11136">
                  <c:v>0.69855900000000004</c:v>
                </c:pt>
                <c:pt idx="11137">
                  <c:v>0.69866399999999995</c:v>
                </c:pt>
                <c:pt idx="11138">
                  <c:v>0.69876899999999997</c:v>
                </c:pt>
                <c:pt idx="11139">
                  <c:v>0.698874</c:v>
                </c:pt>
                <c:pt idx="11140">
                  <c:v>0.69897799999999999</c:v>
                </c:pt>
                <c:pt idx="11141">
                  <c:v>0.69908300000000001</c:v>
                </c:pt>
                <c:pt idx="11142">
                  <c:v>0.69918800000000003</c:v>
                </c:pt>
                <c:pt idx="11143">
                  <c:v>0.69929200000000002</c:v>
                </c:pt>
                <c:pt idx="11144">
                  <c:v>0.69939700000000005</c:v>
                </c:pt>
                <c:pt idx="11145">
                  <c:v>0.69950100000000004</c:v>
                </c:pt>
                <c:pt idx="11146">
                  <c:v>0.69960500000000003</c:v>
                </c:pt>
                <c:pt idx="11147">
                  <c:v>0.69970900000000003</c:v>
                </c:pt>
                <c:pt idx="11148">
                  <c:v>0.69981400000000005</c:v>
                </c:pt>
                <c:pt idx="11149">
                  <c:v>0.69991800000000004</c:v>
                </c:pt>
                <c:pt idx="11150">
                  <c:v>0.70002200000000003</c:v>
                </c:pt>
                <c:pt idx="11151">
                  <c:v>0.70012600000000003</c:v>
                </c:pt>
                <c:pt idx="11152">
                  <c:v>0.70023000000000002</c:v>
                </c:pt>
                <c:pt idx="11153">
                  <c:v>0.70033299999999998</c:v>
                </c:pt>
                <c:pt idx="11154">
                  <c:v>0.70043699999999998</c:v>
                </c:pt>
                <c:pt idx="11155">
                  <c:v>0.70054099999999997</c:v>
                </c:pt>
                <c:pt idx="11156">
                  <c:v>0.70064400000000004</c:v>
                </c:pt>
                <c:pt idx="11157">
                  <c:v>0.70074800000000004</c:v>
                </c:pt>
                <c:pt idx="11158">
                  <c:v>0.700851</c:v>
                </c:pt>
                <c:pt idx="11159">
                  <c:v>0.70095499999999999</c:v>
                </c:pt>
                <c:pt idx="11160">
                  <c:v>0.70105799999999996</c:v>
                </c:pt>
                <c:pt idx="11161">
                  <c:v>0.70116100000000003</c:v>
                </c:pt>
                <c:pt idx="11162">
                  <c:v>0.701264</c:v>
                </c:pt>
                <c:pt idx="11163">
                  <c:v>0.70136699999999996</c:v>
                </c:pt>
                <c:pt idx="11164">
                  <c:v>0.70147000000000004</c:v>
                </c:pt>
                <c:pt idx="11165">
                  <c:v>0.701573</c:v>
                </c:pt>
                <c:pt idx="11166">
                  <c:v>0.70167599999999997</c:v>
                </c:pt>
                <c:pt idx="11167">
                  <c:v>0.70177900000000004</c:v>
                </c:pt>
                <c:pt idx="11168">
                  <c:v>0.70188200000000001</c:v>
                </c:pt>
                <c:pt idx="11169">
                  <c:v>0.70198400000000005</c:v>
                </c:pt>
                <c:pt idx="11170">
                  <c:v>0.70208700000000002</c:v>
                </c:pt>
                <c:pt idx="11171">
                  <c:v>0.70218899999999995</c:v>
                </c:pt>
                <c:pt idx="11172">
                  <c:v>0.70229200000000003</c:v>
                </c:pt>
                <c:pt idx="11173">
                  <c:v>0.70239399999999996</c:v>
                </c:pt>
                <c:pt idx="11174">
                  <c:v>0.70249600000000001</c:v>
                </c:pt>
                <c:pt idx="11175">
                  <c:v>0.70259799999999994</c:v>
                </c:pt>
                <c:pt idx="11176">
                  <c:v>0.70269999999999999</c:v>
                </c:pt>
                <c:pt idx="11177">
                  <c:v>0.70280200000000004</c:v>
                </c:pt>
                <c:pt idx="11178">
                  <c:v>0.70290399999999997</c:v>
                </c:pt>
                <c:pt idx="11179">
                  <c:v>0.70300600000000002</c:v>
                </c:pt>
                <c:pt idx="11180">
                  <c:v>0.70310799999999996</c:v>
                </c:pt>
                <c:pt idx="11181">
                  <c:v>0.70320899999999997</c:v>
                </c:pt>
                <c:pt idx="11182">
                  <c:v>0.70331100000000002</c:v>
                </c:pt>
                <c:pt idx="11183">
                  <c:v>0.70341299999999995</c:v>
                </c:pt>
                <c:pt idx="11184">
                  <c:v>0.70351399999999997</c:v>
                </c:pt>
                <c:pt idx="11185">
                  <c:v>0.70361499999999999</c:v>
                </c:pt>
                <c:pt idx="11186">
                  <c:v>0.70371600000000001</c:v>
                </c:pt>
                <c:pt idx="11187">
                  <c:v>0.70381800000000005</c:v>
                </c:pt>
                <c:pt idx="11188">
                  <c:v>0.70391899999999996</c:v>
                </c:pt>
                <c:pt idx="11189">
                  <c:v>0.70401999999999998</c:v>
                </c:pt>
                <c:pt idx="11190">
                  <c:v>0.704121</c:v>
                </c:pt>
                <c:pt idx="11191">
                  <c:v>0.70422099999999999</c:v>
                </c:pt>
                <c:pt idx="11192">
                  <c:v>0.704322</c:v>
                </c:pt>
                <c:pt idx="11193">
                  <c:v>0.70442300000000002</c:v>
                </c:pt>
                <c:pt idx="11194">
                  <c:v>0.70452300000000001</c:v>
                </c:pt>
                <c:pt idx="11195">
                  <c:v>0.70462400000000003</c:v>
                </c:pt>
                <c:pt idx="11196">
                  <c:v>0.70472400000000002</c:v>
                </c:pt>
                <c:pt idx="11197">
                  <c:v>0.70482400000000001</c:v>
                </c:pt>
                <c:pt idx="11198">
                  <c:v>0.704924</c:v>
                </c:pt>
                <c:pt idx="11199">
                  <c:v>0.70502500000000001</c:v>
                </c:pt>
                <c:pt idx="11200">
                  <c:v>0.705125</c:v>
                </c:pt>
                <c:pt idx="11201">
                  <c:v>0.70522399999999996</c:v>
                </c:pt>
                <c:pt idx="11202">
                  <c:v>0.70532399999999995</c:v>
                </c:pt>
                <c:pt idx="11203">
                  <c:v>0.70542400000000005</c:v>
                </c:pt>
                <c:pt idx="11204">
                  <c:v>0.70552400000000004</c:v>
                </c:pt>
                <c:pt idx="11205">
                  <c:v>0.705623</c:v>
                </c:pt>
                <c:pt idx="11206">
                  <c:v>0.70572199999999996</c:v>
                </c:pt>
                <c:pt idx="11207">
                  <c:v>0.70582199999999995</c:v>
                </c:pt>
                <c:pt idx="11208">
                  <c:v>0.70592100000000002</c:v>
                </c:pt>
                <c:pt idx="11209">
                  <c:v>0.70601999999999998</c:v>
                </c:pt>
                <c:pt idx="11210">
                  <c:v>0.70611900000000005</c:v>
                </c:pt>
                <c:pt idx="11211">
                  <c:v>0.70621800000000001</c:v>
                </c:pt>
                <c:pt idx="11212">
                  <c:v>0.70631699999999997</c:v>
                </c:pt>
                <c:pt idx="11213">
                  <c:v>0.70641600000000004</c:v>
                </c:pt>
                <c:pt idx="11214">
                  <c:v>0.70651399999999998</c:v>
                </c:pt>
                <c:pt idx="11215">
                  <c:v>0.70661300000000005</c:v>
                </c:pt>
                <c:pt idx="11216">
                  <c:v>0.70671099999999998</c:v>
                </c:pt>
                <c:pt idx="11217">
                  <c:v>0.70680900000000002</c:v>
                </c:pt>
                <c:pt idx="11218">
                  <c:v>0.70690699999999995</c:v>
                </c:pt>
                <c:pt idx="11219">
                  <c:v>0.70700600000000002</c:v>
                </c:pt>
                <c:pt idx="11220">
                  <c:v>0.70710300000000004</c:v>
                </c:pt>
                <c:pt idx="11221">
                  <c:v>0.70720099999999997</c:v>
                </c:pt>
                <c:pt idx="11222">
                  <c:v>0.70729900000000001</c:v>
                </c:pt>
                <c:pt idx="11223">
                  <c:v>0.70739700000000005</c:v>
                </c:pt>
                <c:pt idx="11224">
                  <c:v>0.70749399999999996</c:v>
                </c:pt>
                <c:pt idx="11225">
                  <c:v>0.707592</c:v>
                </c:pt>
                <c:pt idx="11226">
                  <c:v>0.70768900000000001</c:v>
                </c:pt>
                <c:pt idx="11227">
                  <c:v>0.70778600000000003</c:v>
                </c:pt>
                <c:pt idx="11228">
                  <c:v>0.70788300000000004</c:v>
                </c:pt>
                <c:pt idx="11229">
                  <c:v>0.70798000000000005</c:v>
                </c:pt>
                <c:pt idx="11230">
                  <c:v>0.70807699999999996</c:v>
                </c:pt>
                <c:pt idx="11231">
                  <c:v>0.70817399999999997</c:v>
                </c:pt>
                <c:pt idx="11232">
                  <c:v>0.70826999999999996</c:v>
                </c:pt>
                <c:pt idx="11233">
                  <c:v>0.70836699999999997</c:v>
                </c:pt>
                <c:pt idx="11234">
                  <c:v>0.70846299999999995</c:v>
                </c:pt>
                <c:pt idx="11235">
                  <c:v>0.70855900000000005</c:v>
                </c:pt>
                <c:pt idx="11236">
                  <c:v>0.70865500000000003</c:v>
                </c:pt>
                <c:pt idx="11237">
                  <c:v>0.70875100000000002</c:v>
                </c:pt>
                <c:pt idx="11238">
                  <c:v>0.708847</c:v>
                </c:pt>
                <c:pt idx="11239">
                  <c:v>0.70894299999999999</c:v>
                </c:pt>
                <c:pt idx="11240">
                  <c:v>0.70903799999999995</c:v>
                </c:pt>
                <c:pt idx="11241">
                  <c:v>0.70913400000000004</c:v>
                </c:pt>
                <c:pt idx="11242">
                  <c:v>0.709229</c:v>
                </c:pt>
                <c:pt idx="11243">
                  <c:v>0.70932399999999995</c:v>
                </c:pt>
                <c:pt idx="11244">
                  <c:v>0.70941900000000002</c:v>
                </c:pt>
                <c:pt idx="11245">
                  <c:v>0.70951399999999998</c:v>
                </c:pt>
                <c:pt idx="11246">
                  <c:v>0.70960900000000005</c:v>
                </c:pt>
                <c:pt idx="11247">
                  <c:v>0.709704</c:v>
                </c:pt>
                <c:pt idx="11248">
                  <c:v>0.70979800000000004</c:v>
                </c:pt>
                <c:pt idx="11249">
                  <c:v>0.709893</c:v>
                </c:pt>
                <c:pt idx="11250">
                  <c:v>0.70998700000000003</c:v>
                </c:pt>
                <c:pt idx="11251">
                  <c:v>0.71008099999999996</c:v>
                </c:pt>
                <c:pt idx="11252">
                  <c:v>0.710175</c:v>
                </c:pt>
                <c:pt idx="11253">
                  <c:v>0.71026900000000004</c:v>
                </c:pt>
                <c:pt idx="11254">
                  <c:v>0.71036200000000005</c:v>
                </c:pt>
                <c:pt idx="11255">
                  <c:v>0.71045599999999998</c:v>
                </c:pt>
                <c:pt idx="11256">
                  <c:v>0.71054899999999999</c:v>
                </c:pt>
                <c:pt idx="11257">
                  <c:v>0.710642</c:v>
                </c:pt>
                <c:pt idx="11258">
                  <c:v>0.71073500000000001</c:v>
                </c:pt>
                <c:pt idx="11259">
                  <c:v>0.71082800000000002</c:v>
                </c:pt>
                <c:pt idx="11260">
                  <c:v>0.71092100000000003</c:v>
                </c:pt>
                <c:pt idx="11261">
                  <c:v>0.71101400000000003</c:v>
                </c:pt>
                <c:pt idx="11262">
                  <c:v>0.71110600000000002</c:v>
                </c:pt>
                <c:pt idx="11263">
                  <c:v>0.711198</c:v>
                </c:pt>
                <c:pt idx="11264">
                  <c:v>0.71129100000000001</c:v>
                </c:pt>
                <c:pt idx="11265">
                  <c:v>0.71138299999999999</c:v>
                </c:pt>
                <c:pt idx="11266">
                  <c:v>0.71147400000000005</c:v>
                </c:pt>
                <c:pt idx="11267">
                  <c:v>0.71156600000000003</c:v>
                </c:pt>
                <c:pt idx="11268">
                  <c:v>0.71165800000000001</c:v>
                </c:pt>
                <c:pt idx="11269">
                  <c:v>0.71174899999999997</c:v>
                </c:pt>
                <c:pt idx="11270">
                  <c:v>0.71184000000000003</c:v>
                </c:pt>
                <c:pt idx="11271">
                  <c:v>0.71193099999999998</c:v>
                </c:pt>
                <c:pt idx="11272">
                  <c:v>0.71202200000000004</c:v>
                </c:pt>
                <c:pt idx="11273">
                  <c:v>0.71211199999999997</c:v>
                </c:pt>
                <c:pt idx="11274">
                  <c:v>0.71220300000000003</c:v>
                </c:pt>
                <c:pt idx="11275">
                  <c:v>0.71229299999999995</c:v>
                </c:pt>
                <c:pt idx="11276">
                  <c:v>0.71238299999999999</c:v>
                </c:pt>
                <c:pt idx="11277">
                  <c:v>0.71247300000000002</c:v>
                </c:pt>
                <c:pt idx="11278">
                  <c:v>0.71256299999999995</c:v>
                </c:pt>
                <c:pt idx="11279">
                  <c:v>0.71265299999999998</c:v>
                </c:pt>
                <c:pt idx="11280">
                  <c:v>0.71274199999999999</c:v>
                </c:pt>
                <c:pt idx="11281">
                  <c:v>0.71283099999999999</c:v>
                </c:pt>
                <c:pt idx="11282">
                  <c:v>0.71292</c:v>
                </c:pt>
                <c:pt idx="11283">
                  <c:v>0.713009</c:v>
                </c:pt>
                <c:pt idx="11284">
                  <c:v>0.71309800000000001</c:v>
                </c:pt>
                <c:pt idx="11285">
                  <c:v>0.71318599999999999</c:v>
                </c:pt>
                <c:pt idx="11286">
                  <c:v>0.71327399999999996</c:v>
                </c:pt>
                <c:pt idx="11287">
                  <c:v>0.71336200000000005</c:v>
                </c:pt>
                <c:pt idx="11288">
                  <c:v>0.71345000000000003</c:v>
                </c:pt>
                <c:pt idx="11289">
                  <c:v>0.71353800000000001</c:v>
                </c:pt>
                <c:pt idx="11290">
                  <c:v>0.71362499999999995</c:v>
                </c:pt>
                <c:pt idx="11291">
                  <c:v>0.71371300000000004</c:v>
                </c:pt>
                <c:pt idx="11292">
                  <c:v>0.71379999999999999</c:v>
                </c:pt>
                <c:pt idx="11293">
                  <c:v>0.71388700000000005</c:v>
                </c:pt>
                <c:pt idx="11294">
                  <c:v>0.71397299999999997</c:v>
                </c:pt>
                <c:pt idx="11295">
                  <c:v>0.71406000000000003</c:v>
                </c:pt>
                <c:pt idx="11296">
                  <c:v>0.71414599999999995</c:v>
                </c:pt>
                <c:pt idx="11297">
                  <c:v>0.71423199999999998</c:v>
                </c:pt>
                <c:pt idx="11298">
                  <c:v>0.71431800000000001</c:v>
                </c:pt>
                <c:pt idx="11299">
                  <c:v>0.71440400000000004</c:v>
                </c:pt>
                <c:pt idx="11300">
                  <c:v>0.71448900000000004</c:v>
                </c:pt>
                <c:pt idx="11301">
                  <c:v>0.71457400000000004</c:v>
                </c:pt>
                <c:pt idx="11302">
                  <c:v>0.71465900000000004</c:v>
                </c:pt>
                <c:pt idx="11303">
                  <c:v>0.71474400000000005</c:v>
                </c:pt>
                <c:pt idx="11304">
                  <c:v>0.71482800000000002</c:v>
                </c:pt>
                <c:pt idx="11305">
                  <c:v>0.71491300000000002</c:v>
                </c:pt>
                <c:pt idx="11306">
                  <c:v>0.71499699999999999</c:v>
                </c:pt>
                <c:pt idx="11307">
                  <c:v>0.71508000000000005</c:v>
                </c:pt>
                <c:pt idx="11308">
                  <c:v>0.71516400000000002</c:v>
                </c:pt>
                <c:pt idx="11309">
                  <c:v>0.71524699999999997</c:v>
                </c:pt>
                <c:pt idx="11310">
                  <c:v>0.71533000000000002</c:v>
                </c:pt>
                <c:pt idx="11311">
                  <c:v>0.71541299999999997</c:v>
                </c:pt>
                <c:pt idx="11312">
                  <c:v>0.71549600000000002</c:v>
                </c:pt>
                <c:pt idx="11313">
                  <c:v>0.71557800000000005</c:v>
                </c:pt>
                <c:pt idx="11314">
                  <c:v>0.71566099999999999</c:v>
                </c:pt>
                <c:pt idx="11315">
                  <c:v>0.71574199999999999</c:v>
                </c:pt>
                <c:pt idx="11316">
                  <c:v>0.71582400000000002</c:v>
                </c:pt>
                <c:pt idx="11317">
                  <c:v>0.71590600000000004</c:v>
                </c:pt>
                <c:pt idx="11318">
                  <c:v>0.71598700000000004</c:v>
                </c:pt>
                <c:pt idx="11319">
                  <c:v>0.71606800000000004</c:v>
                </c:pt>
                <c:pt idx="11320">
                  <c:v>0.71614800000000001</c:v>
                </c:pt>
                <c:pt idx="11321">
                  <c:v>0.716229</c:v>
                </c:pt>
                <c:pt idx="11322">
                  <c:v>0.71630899999999997</c:v>
                </c:pt>
                <c:pt idx="11323">
                  <c:v>0.71638900000000005</c:v>
                </c:pt>
                <c:pt idx="11324">
                  <c:v>0.71646799999999999</c:v>
                </c:pt>
                <c:pt idx="11325">
                  <c:v>0.71654799999999996</c:v>
                </c:pt>
                <c:pt idx="11326">
                  <c:v>0.71662700000000001</c:v>
                </c:pt>
                <c:pt idx="11327">
                  <c:v>0.71670599999999995</c:v>
                </c:pt>
                <c:pt idx="11328">
                  <c:v>0.71678399999999998</c:v>
                </c:pt>
                <c:pt idx="11329">
                  <c:v>0.71686300000000003</c:v>
                </c:pt>
                <c:pt idx="11330">
                  <c:v>0.71694100000000005</c:v>
                </c:pt>
                <c:pt idx="11331">
                  <c:v>0.71701800000000004</c:v>
                </c:pt>
                <c:pt idx="11332">
                  <c:v>0.71709599999999996</c:v>
                </c:pt>
                <c:pt idx="11333">
                  <c:v>0.71717299999999995</c:v>
                </c:pt>
                <c:pt idx="11334">
                  <c:v>0.71725000000000005</c:v>
                </c:pt>
                <c:pt idx="11335">
                  <c:v>0.71732700000000005</c:v>
                </c:pt>
                <c:pt idx="11336">
                  <c:v>0.71740300000000001</c:v>
                </c:pt>
                <c:pt idx="11337">
                  <c:v>0.71747899999999998</c:v>
                </c:pt>
                <c:pt idx="11338">
                  <c:v>0.71755500000000005</c:v>
                </c:pt>
                <c:pt idx="11339">
                  <c:v>0.71762999999999999</c:v>
                </c:pt>
                <c:pt idx="11340">
                  <c:v>0.71770500000000004</c:v>
                </c:pt>
                <c:pt idx="11341">
                  <c:v>0.71777999999999997</c:v>
                </c:pt>
                <c:pt idx="11342">
                  <c:v>0.71785500000000002</c:v>
                </c:pt>
                <c:pt idx="11343">
                  <c:v>0.71792900000000004</c:v>
                </c:pt>
                <c:pt idx="11344">
                  <c:v>0.71800299999999995</c:v>
                </c:pt>
                <c:pt idx="11345">
                  <c:v>0.71807699999999997</c:v>
                </c:pt>
                <c:pt idx="11346">
                  <c:v>0.71815099999999998</c:v>
                </c:pt>
                <c:pt idx="11347">
                  <c:v>0.71822399999999997</c:v>
                </c:pt>
                <c:pt idx="11348">
                  <c:v>0.71829699999999996</c:v>
                </c:pt>
                <c:pt idx="11349">
                  <c:v>0.71836900000000004</c:v>
                </c:pt>
                <c:pt idx="11350">
                  <c:v>0.718441</c:v>
                </c:pt>
                <c:pt idx="11351">
                  <c:v>0.71851299999999996</c:v>
                </c:pt>
                <c:pt idx="11352">
                  <c:v>0.71858500000000003</c:v>
                </c:pt>
                <c:pt idx="11353">
                  <c:v>0.71865599999999996</c:v>
                </c:pt>
                <c:pt idx="11354">
                  <c:v>0.718727</c:v>
                </c:pt>
                <c:pt idx="11355">
                  <c:v>0.71879800000000005</c:v>
                </c:pt>
                <c:pt idx="11356">
                  <c:v>0.71886799999999995</c:v>
                </c:pt>
                <c:pt idx="11357">
                  <c:v>0.71893799999999997</c:v>
                </c:pt>
                <c:pt idx="11358">
                  <c:v>0.71900799999999998</c:v>
                </c:pt>
                <c:pt idx="11359">
                  <c:v>0.71907699999999997</c:v>
                </c:pt>
                <c:pt idx="11360">
                  <c:v>0.71914599999999995</c:v>
                </c:pt>
                <c:pt idx="11361">
                  <c:v>0.71921500000000005</c:v>
                </c:pt>
                <c:pt idx="11362">
                  <c:v>0.71928300000000001</c:v>
                </c:pt>
                <c:pt idx="11363">
                  <c:v>0.71935199999999999</c:v>
                </c:pt>
                <c:pt idx="11364">
                  <c:v>0.71941900000000003</c:v>
                </c:pt>
                <c:pt idx="11365">
                  <c:v>0.71948699999999999</c:v>
                </c:pt>
                <c:pt idx="11366">
                  <c:v>0.71955400000000003</c:v>
                </c:pt>
                <c:pt idx="11367">
                  <c:v>0.71962099999999996</c:v>
                </c:pt>
                <c:pt idx="11368">
                  <c:v>0.71968699999999997</c:v>
                </c:pt>
                <c:pt idx="11369">
                  <c:v>0.71975299999999998</c:v>
                </c:pt>
                <c:pt idx="11370">
                  <c:v>0.71981899999999999</c:v>
                </c:pt>
                <c:pt idx="11371">
                  <c:v>0.719885</c:v>
                </c:pt>
                <c:pt idx="11372">
                  <c:v>0.71994999999999998</c:v>
                </c:pt>
                <c:pt idx="11373">
                  <c:v>0.72001499999999996</c:v>
                </c:pt>
                <c:pt idx="11374">
                  <c:v>0.72007900000000002</c:v>
                </c:pt>
                <c:pt idx="11375">
                  <c:v>0.72014299999999998</c:v>
                </c:pt>
                <c:pt idx="11376">
                  <c:v>0.72020700000000004</c:v>
                </c:pt>
                <c:pt idx="11377">
                  <c:v>0.72027099999999999</c:v>
                </c:pt>
                <c:pt idx="11378">
                  <c:v>0.72033400000000003</c:v>
                </c:pt>
                <c:pt idx="11379">
                  <c:v>0.72039600000000004</c:v>
                </c:pt>
                <c:pt idx="11380">
                  <c:v>0.72045899999999996</c:v>
                </c:pt>
                <c:pt idx="11381">
                  <c:v>0.72052099999999997</c:v>
                </c:pt>
                <c:pt idx="11382">
                  <c:v>0.72058299999999997</c:v>
                </c:pt>
                <c:pt idx="11383">
                  <c:v>0.72064399999999995</c:v>
                </c:pt>
                <c:pt idx="11384">
                  <c:v>0.72070500000000004</c:v>
                </c:pt>
                <c:pt idx="11385">
                  <c:v>0.72076600000000002</c:v>
                </c:pt>
                <c:pt idx="11386">
                  <c:v>0.72082599999999997</c:v>
                </c:pt>
                <c:pt idx="11387">
                  <c:v>0.72088600000000003</c:v>
                </c:pt>
                <c:pt idx="11388">
                  <c:v>0.72094599999999998</c:v>
                </c:pt>
                <c:pt idx="11389">
                  <c:v>0.72100600000000004</c:v>
                </c:pt>
                <c:pt idx="11390">
                  <c:v>0.72106499999999996</c:v>
                </c:pt>
                <c:pt idx="11391">
                  <c:v>0.72112299999999996</c:v>
                </c:pt>
                <c:pt idx="11392">
                  <c:v>0.72118199999999999</c:v>
                </c:pt>
                <c:pt idx="11393">
                  <c:v>0.72123999999999999</c:v>
                </c:pt>
                <c:pt idx="11394">
                  <c:v>0.72129699999999997</c:v>
                </c:pt>
                <c:pt idx="11395">
                  <c:v>0.72135499999999997</c:v>
                </c:pt>
                <c:pt idx="11396">
                  <c:v>0.72141100000000002</c:v>
                </c:pt>
                <c:pt idx="11397">
                  <c:v>0.721468</c:v>
                </c:pt>
                <c:pt idx="11398">
                  <c:v>0.72152400000000005</c:v>
                </c:pt>
                <c:pt idx="11399">
                  <c:v>0.72158</c:v>
                </c:pt>
                <c:pt idx="11400">
                  <c:v>0.72163600000000006</c:v>
                </c:pt>
                <c:pt idx="11401">
                  <c:v>0.72169099999999997</c:v>
                </c:pt>
                <c:pt idx="11402">
                  <c:v>0.721746</c:v>
                </c:pt>
                <c:pt idx="11403">
                  <c:v>0.7218</c:v>
                </c:pt>
                <c:pt idx="11404">
                  <c:v>0.72185500000000002</c:v>
                </c:pt>
                <c:pt idx="11405">
                  <c:v>0.72190900000000002</c:v>
                </c:pt>
                <c:pt idx="11406">
                  <c:v>0.72196199999999999</c:v>
                </c:pt>
                <c:pt idx="11407">
                  <c:v>0.72201499999999996</c:v>
                </c:pt>
                <c:pt idx="11408">
                  <c:v>0.72206800000000004</c:v>
                </c:pt>
                <c:pt idx="11409">
                  <c:v>0.72212100000000001</c:v>
                </c:pt>
                <c:pt idx="11410">
                  <c:v>0.72217299999999995</c:v>
                </c:pt>
                <c:pt idx="11411">
                  <c:v>0.72222399999999998</c:v>
                </c:pt>
                <c:pt idx="11412">
                  <c:v>0.72227600000000003</c:v>
                </c:pt>
                <c:pt idx="11413">
                  <c:v>0.72232700000000005</c:v>
                </c:pt>
                <c:pt idx="11414">
                  <c:v>0.72237799999999996</c:v>
                </c:pt>
                <c:pt idx="11415">
                  <c:v>0.72242799999999996</c:v>
                </c:pt>
                <c:pt idx="11416">
                  <c:v>0.72247799999999995</c:v>
                </c:pt>
                <c:pt idx="11417">
                  <c:v>0.72252799999999995</c:v>
                </c:pt>
                <c:pt idx="11418">
                  <c:v>0.72257800000000005</c:v>
                </c:pt>
                <c:pt idx="11419">
                  <c:v>0.72262700000000002</c:v>
                </c:pt>
                <c:pt idx="11420">
                  <c:v>0.72267599999999999</c:v>
                </c:pt>
                <c:pt idx="11421">
                  <c:v>0.72272400000000003</c:v>
                </c:pt>
                <c:pt idx="11422">
                  <c:v>0.72277199999999997</c:v>
                </c:pt>
                <c:pt idx="11423">
                  <c:v>0.72282000000000002</c:v>
                </c:pt>
                <c:pt idx="11424">
                  <c:v>0.72286700000000004</c:v>
                </c:pt>
                <c:pt idx="11425">
                  <c:v>0.72291399999999995</c:v>
                </c:pt>
                <c:pt idx="11426">
                  <c:v>0.72296099999999996</c:v>
                </c:pt>
                <c:pt idx="11427">
                  <c:v>0.72300799999999998</c:v>
                </c:pt>
                <c:pt idx="11428">
                  <c:v>0.72305399999999997</c:v>
                </c:pt>
                <c:pt idx="11429">
                  <c:v>0.72309999999999997</c:v>
                </c:pt>
                <c:pt idx="11430">
                  <c:v>0.72314500000000004</c:v>
                </c:pt>
                <c:pt idx="11431">
                  <c:v>0.72319</c:v>
                </c:pt>
                <c:pt idx="11432">
                  <c:v>0.72323499999999996</c:v>
                </c:pt>
                <c:pt idx="11433">
                  <c:v>0.72328000000000003</c:v>
                </c:pt>
                <c:pt idx="11434">
                  <c:v>0.72332399999999997</c:v>
                </c:pt>
                <c:pt idx="11435">
                  <c:v>0.72336800000000001</c:v>
                </c:pt>
                <c:pt idx="11436">
                  <c:v>0.72341200000000005</c:v>
                </c:pt>
                <c:pt idx="11437">
                  <c:v>0.72345499999999996</c:v>
                </c:pt>
                <c:pt idx="11438">
                  <c:v>0.72349799999999997</c:v>
                </c:pt>
                <c:pt idx="11439">
                  <c:v>0.72353999999999996</c:v>
                </c:pt>
                <c:pt idx="11440">
                  <c:v>0.72358299999999998</c:v>
                </c:pt>
                <c:pt idx="11441">
                  <c:v>0.72362499999999996</c:v>
                </c:pt>
                <c:pt idx="11442">
                  <c:v>0.72366699999999995</c:v>
                </c:pt>
                <c:pt idx="11443">
                  <c:v>0.72370800000000002</c:v>
                </c:pt>
                <c:pt idx="11444">
                  <c:v>0.72374899999999998</c:v>
                </c:pt>
                <c:pt idx="11445">
                  <c:v>0.72379000000000004</c:v>
                </c:pt>
                <c:pt idx="11446">
                  <c:v>0.723831</c:v>
                </c:pt>
                <c:pt idx="11447">
                  <c:v>0.72387100000000004</c:v>
                </c:pt>
                <c:pt idx="11448">
                  <c:v>0.72391099999999997</c:v>
                </c:pt>
                <c:pt idx="11449">
                  <c:v>0.72395100000000001</c:v>
                </c:pt>
                <c:pt idx="11450">
                  <c:v>0.72399000000000002</c:v>
                </c:pt>
                <c:pt idx="11451">
                  <c:v>0.72402900000000003</c:v>
                </c:pt>
                <c:pt idx="11452">
                  <c:v>0.72406800000000004</c:v>
                </c:pt>
                <c:pt idx="11453">
                  <c:v>0.72410600000000003</c:v>
                </c:pt>
                <c:pt idx="11454">
                  <c:v>0.72414500000000004</c:v>
                </c:pt>
                <c:pt idx="11455">
                  <c:v>0.72418300000000002</c:v>
                </c:pt>
                <c:pt idx="11456">
                  <c:v>0.72421999999999997</c:v>
                </c:pt>
                <c:pt idx="11457">
                  <c:v>0.72425799999999996</c:v>
                </c:pt>
                <c:pt idx="11458">
                  <c:v>0.72429500000000002</c:v>
                </c:pt>
                <c:pt idx="11459">
                  <c:v>0.72433199999999998</c:v>
                </c:pt>
                <c:pt idx="11460">
                  <c:v>0.72436800000000001</c:v>
                </c:pt>
                <c:pt idx="11461">
                  <c:v>0.72440499999999997</c:v>
                </c:pt>
                <c:pt idx="11462">
                  <c:v>0.724441</c:v>
                </c:pt>
                <c:pt idx="11463">
                  <c:v>0.72447700000000004</c:v>
                </c:pt>
                <c:pt idx="11464">
                  <c:v>0.72451200000000004</c:v>
                </c:pt>
                <c:pt idx="11465">
                  <c:v>0.72454700000000005</c:v>
                </c:pt>
                <c:pt idx="11466">
                  <c:v>0.72458199999999995</c:v>
                </c:pt>
                <c:pt idx="11467">
                  <c:v>0.72461699999999996</c:v>
                </c:pt>
                <c:pt idx="11468">
                  <c:v>0.72465199999999996</c:v>
                </c:pt>
                <c:pt idx="11469">
                  <c:v>0.72468600000000005</c:v>
                </c:pt>
                <c:pt idx="11470">
                  <c:v>0.72472000000000003</c:v>
                </c:pt>
                <c:pt idx="11471">
                  <c:v>0.72475400000000001</c:v>
                </c:pt>
                <c:pt idx="11472">
                  <c:v>0.72478699999999996</c:v>
                </c:pt>
                <c:pt idx="11473">
                  <c:v>0.72482100000000005</c:v>
                </c:pt>
                <c:pt idx="11474">
                  <c:v>0.724854</c:v>
                </c:pt>
                <c:pt idx="11475">
                  <c:v>0.72488600000000003</c:v>
                </c:pt>
                <c:pt idx="11476">
                  <c:v>0.72491899999999998</c:v>
                </c:pt>
                <c:pt idx="11477">
                  <c:v>0.72495100000000001</c:v>
                </c:pt>
                <c:pt idx="11478">
                  <c:v>0.72498300000000004</c:v>
                </c:pt>
                <c:pt idx="11479">
                  <c:v>0.72501499999999997</c:v>
                </c:pt>
                <c:pt idx="11480">
                  <c:v>0.725047</c:v>
                </c:pt>
                <c:pt idx="11481">
                  <c:v>0.725078</c:v>
                </c:pt>
                <c:pt idx="11482">
                  <c:v>0.725109</c:v>
                </c:pt>
                <c:pt idx="11483">
                  <c:v>0.72514000000000001</c:v>
                </c:pt>
                <c:pt idx="11484">
                  <c:v>0.72517100000000001</c:v>
                </c:pt>
                <c:pt idx="11485">
                  <c:v>0.72520200000000001</c:v>
                </c:pt>
                <c:pt idx="11486">
                  <c:v>0.72523199999999999</c:v>
                </c:pt>
                <c:pt idx="11487">
                  <c:v>0.72526199999999996</c:v>
                </c:pt>
                <c:pt idx="11488">
                  <c:v>0.72529200000000005</c:v>
                </c:pt>
                <c:pt idx="11489">
                  <c:v>0.72532200000000002</c:v>
                </c:pt>
                <c:pt idx="11490">
                  <c:v>0.72535099999999997</c:v>
                </c:pt>
                <c:pt idx="11491">
                  <c:v>0.72538000000000002</c:v>
                </c:pt>
                <c:pt idx="11492">
                  <c:v>0.72540899999999997</c:v>
                </c:pt>
                <c:pt idx="11493">
                  <c:v>0.72543800000000003</c:v>
                </c:pt>
                <c:pt idx="11494">
                  <c:v>0.72546699999999997</c:v>
                </c:pt>
                <c:pt idx="11495">
                  <c:v>0.725495</c:v>
                </c:pt>
                <c:pt idx="11496">
                  <c:v>0.72552300000000003</c:v>
                </c:pt>
                <c:pt idx="11497">
                  <c:v>0.72555199999999997</c:v>
                </c:pt>
                <c:pt idx="11498">
                  <c:v>0.72557899999999997</c:v>
                </c:pt>
                <c:pt idx="11499">
                  <c:v>0.725607</c:v>
                </c:pt>
                <c:pt idx="11500">
                  <c:v>0.72563500000000003</c:v>
                </c:pt>
                <c:pt idx="11501">
                  <c:v>0.72566200000000003</c:v>
                </c:pt>
                <c:pt idx="11502">
                  <c:v>0.72568900000000003</c:v>
                </c:pt>
                <c:pt idx="11503">
                  <c:v>0.72571600000000003</c:v>
                </c:pt>
                <c:pt idx="11504">
                  <c:v>0.72574300000000003</c:v>
                </c:pt>
                <c:pt idx="11505">
                  <c:v>0.725769</c:v>
                </c:pt>
                <c:pt idx="11506">
                  <c:v>0.725796</c:v>
                </c:pt>
                <c:pt idx="11507">
                  <c:v>0.72582199999999997</c:v>
                </c:pt>
                <c:pt idx="11508">
                  <c:v>0.72584800000000005</c:v>
                </c:pt>
                <c:pt idx="11509">
                  <c:v>0.72587400000000002</c:v>
                </c:pt>
                <c:pt idx="11510">
                  <c:v>0.72589999999999999</c:v>
                </c:pt>
                <c:pt idx="11511">
                  <c:v>0.72592500000000004</c:v>
                </c:pt>
                <c:pt idx="11512">
                  <c:v>0.72594999999999998</c:v>
                </c:pt>
                <c:pt idx="11513">
                  <c:v>0.72597599999999995</c:v>
                </c:pt>
                <c:pt idx="11514">
                  <c:v>0.72600100000000001</c:v>
                </c:pt>
                <c:pt idx="11515">
                  <c:v>0.72602599999999995</c:v>
                </c:pt>
                <c:pt idx="11516">
                  <c:v>0.72604999999999997</c:v>
                </c:pt>
                <c:pt idx="11517">
                  <c:v>0.72607500000000003</c:v>
                </c:pt>
                <c:pt idx="11518">
                  <c:v>0.72609900000000005</c:v>
                </c:pt>
                <c:pt idx="11519">
                  <c:v>0.72612399999999999</c:v>
                </c:pt>
                <c:pt idx="11520">
                  <c:v>0.72614800000000002</c:v>
                </c:pt>
                <c:pt idx="11521">
                  <c:v>0.72617200000000004</c:v>
                </c:pt>
                <c:pt idx="11522">
                  <c:v>0.72619599999999995</c:v>
                </c:pt>
                <c:pt idx="11523">
                  <c:v>0.72621899999999995</c:v>
                </c:pt>
                <c:pt idx="11524">
                  <c:v>0.72624299999999997</c:v>
                </c:pt>
                <c:pt idx="11525">
                  <c:v>0.72626599999999997</c:v>
                </c:pt>
                <c:pt idx="11526">
                  <c:v>0.72628999999999999</c:v>
                </c:pt>
                <c:pt idx="11527">
                  <c:v>0.72631299999999999</c:v>
                </c:pt>
                <c:pt idx="11528">
                  <c:v>0.72633599999999998</c:v>
                </c:pt>
                <c:pt idx="11529">
                  <c:v>0.72635899999999998</c:v>
                </c:pt>
                <c:pt idx="11530">
                  <c:v>0.72638100000000005</c:v>
                </c:pt>
                <c:pt idx="11531">
                  <c:v>0.72640400000000005</c:v>
                </c:pt>
                <c:pt idx="11532">
                  <c:v>0.72642600000000002</c:v>
                </c:pt>
                <c:pt idx="11533">
                  <c:v>0.72644900000000001</c:v>
                </c:pt>
                <c:pt idx="11534">
                  <c:v>0.72647099999999998</c:v>
                </c:pt>
                <c:pt idx="11535">
                  <c:v>0.72649300000000006</c:v>
                </c:pt>
                <c:pt idx="11536">
                  <c:v>0.72651500000000002</c:v>
                </c:pt>
                <c:pt idx="11537">
                  <c:v>0.72653699999999999</c:v>
                </c:pt>
                <c:pt idx="11538">
                  <c:v>0.72655899999999995</c:v>
                </c:pt>
                <c:pt idx="11539">
                  <c:v>0.72658</c:v>
                </c:pt>
                <c:pt idx="11540">
                  <c:v>0.72660199999999997</c:v>
                </c:pt>
                <c:pt idx="11541">
                  <c:v>0.72662300000000002</c:v>
                </c:pt>
                <c:pt idx="11542">
                  <c:v>0.72664399999999996</c:v>
                </c:pt>
                <c:pt idx="11543">
                  <c:v>0.72666500000000001</c:v>
                </c:pt>
                <c:pt idx="11544">
                  <c:v>0.72668699999999997</c:v>
                </c:pt>
                <c:pt idx="11545">
                  <c:v>0.72670699999999999</c:v>
                </c:pt>
                <c:pt idx="11546">
                  <c:v>0.72672800000000004</c:v>
                </c:pt>
                <c:pt idx="11547">
                  <c:v>0.72674899999999998</c:v>
                </c:pt>
                <c:pt idx="11548">
                  <c:v>0.72677000000000003</c:v>
                </c:pt>
                <c:pt idx="11549">
                  <c:v>0.72679000000000005</c:v>
                </c:pt>
                <c:pt idx="11550">
                  <c:v>0.72680999999999996</c:v>
                </c:pt>
                <c:pt idx="11551">
                  <c:v>0.726831</c:v>
                </c:pt>
                <c:pt idx="11552">
                  <c:v>0.72685100000000002</c:v>
                </c:pt>
                <c:pt idx="11553">
                  <c:v>0.72687100000000004</c:v>
                </c:pt>
                <c:pt idx="11554">
                  <c:v>0.72689099999999995</c:v>
                </c:pt>
                <c:pt idx="11555">
                  <c:v>0.72691099999999997</c:v>
                </c:pt>
                <c:pt idx="11556">
                  <c:v>0.72693099999999999</c:v>
                </c:pt>
                <c:pt idx="11557">
                  <c:v>0.72694999999999999</c:v>
                </c:pt>
                <c:pt idx="11558">
                  <c:v>0.72697000000000001</c:v>
                </c:pt>
                <c:pt idx="11559">
                  <c:v>0.72699000000000003</c:v>
                </c:pt>
                <c:pt idx="11560">
                  <c:v>0.72700900000000002</c:v>
                </c:pt>
                <c:pt idx="11561">
                  <c:v>0.72702800000000001</c:v>
                </c:pt>
                <c:pt idx="11562">
                  <c:v>0.72704800000000003</c:v>
                </c:pt>
                <c:pt idx="11563">
                  <c:v>0.72706700000000002</c:v>
                </c:pt>
                <c:pt idx="11564">
                  <c:v>0.72708600000000001</c:v>
                </c:pt>
                <c:pt idx="11565">
                  <c:v>0.727105</c:v>
                </c:pt>
                <c:pt idx="11566">
                  <c:v>0.72712399999999999</c:v>
                </c:pt>
                <c:pt idx="11567">
                  <c:v>0.72714299999999998</c:v>
                </c:pt>
                <c:pt idx="11568">
                  <c:v>0.72716099999999995</c:v>
                </c:pt>
                <c:pt idx="11569">
                  <c:v>0.72718000000000005</c:v>
                </c:pt>
                <c:pt idx="11570">
                  <c:v>0.72719900000000004</c:v>
                </c:pt>
                <c:pt idx="11571">
                  <c:v>0.727217</c:v>
                </c:pt>
                <c:pt idx="11572">
                  <c:v>0.72723599999999999</c:v>
                </c:pt>
                <c:pt idx="11573">
                  <c:v>0.72725399999999996</c:v>
                </c:pt>
                <c:pt idx="11574">
                  <c:v>0.72727200000000003</c:v>
                </c:pt>
                <c:pt idx="11575">
                  <c:v>0.72728999999999999</c:v>
                </c:pt>
                <c:pt idx="11576">
                  <c:v>0.72730899999999998</c:v>
                </c:pt>
                <c:pt idx="11577">
                  <c:v>0.72732699999999995</c:v>
                </c:pt>
                <c:pt idx="11578">
                  <c:v>0.72734500000000002</c:v>
                </c:pt>
                <c:pt idx="11579">
                  <c:v>0.72736299999999998</c:v>
                </c:pt>
                <c:pt idx="11580">
                  <c:v>0.72738000000000003</c:v>
                </c:pt>
                <c:pt idx="11581">
                  <c:v>0.72739799999999999</c:v>
                </c:pt>
                <c:pt idx="11582">
                  <c:v>0.72741599999999995</c:v>
                </c:pt>
                <c:pt idx="11583">
                  <c:v>0.72743400000000003</c:v>
                </c:pt>
                <c:pt idx="11584">
                  <c:v>0.72745099999999996</c:v>
                </c:pt>
                <c:pt idx="11585">
                  <c:v>0.72746900000000003</c:v>
                </c:pt>
                <c:pt idx="11586">
                  <c:v>0.72748599999999997</c:v>
                </c:pt>
                <c:pt idx="11587">
                  <c:v>0.72750300000000001</c:v>
                </c:pt>
                <c:pt idx="11588">
                  <c:v>0.72752099999999997</c:v>
                </c:pt>
                <c:pt idx="11589">
                  <c:v>0.72753800000000002</c:v>
                </c:pt>
                <c:pt idx="11590">
                  <c:v>0.72755499999999995</c:v>
                </c:pt>
                <c:pt idx="11591">
                  <c:v>0.727572</c:v>
                </c:pt>
                <c:pt idx="11592">
                  <c:v>0.72758999999999996</c:v>
                </c:pt>
                <c:pt idx="11593">
                  <c:v>0.727607</c:v>
                </c:pt>
                <c:pt idx="11594">
                  <c:v>0.72762400000000005</c:v>
                </c:pt>
                <c:pt idx="11595">
                  <c:v>0.72763999999999995</c:v>
                </c:pt>
                <c:pt idx="11596">
                  <c:v>0.727657</c:v>
                </c:pt>
                <c:pt idx="11597">
                  <c:v>0.72767400000000004</c:v>
                </c:pt>
                <c:pt idx="11598">
                  <c:v>0.72769099999999998</c:v>
                </c:pt>
                <c:pt idx="11599">
                  <c:v>0.72770800000000002</c:v>
                </c:pt>
                <c:pt idx="11600">
                  <c:v>0.72772400000000004</c:v>
                </c:pt>
                <c:pt idx="11601">
                  <c:v>0.72774099999999997</c:v>
                </c:pt>
                <c:pt idx="11602">
                  <c:v>0.72775699999999999</c:v>
                </c:pt>
                <c:pt idx="11603">
                  <c:v>0.72777400000000003</c:v>
                </c:pt>
                <c:pt idx="11604">
                  <c:v>0.72779000000000005</c:v>
                </c:pt>
                <c:pt idx="11605">
                  <c:v>0.72780699999999998</c:v>
                </c:pt>
                <c:pt idx="11606">
                  <c:v>0.727823</c:v>
                </c:pt>
                <c:pt idx="11607">
                  <c:v>0.72783900000000001</c:v>
                </c:pt>
                <c:pt idx="11608">
                  <c:v>0.72785599999999995</c:v>
                </c:pt>
                <c:pt idx="11609">
                  <c:v>0.72787199999999996</c:v>
                </c:pt>
                <c:pt idx="11610">
                  <c:v>0.72788799999999998</c:v>
                </c:pt>
                <c:pt idx="11611">
                  <c:v>0.727904</c:v>
                </c:pt>
                <c:pt idx="11612">
                  <c:v>0.72792000000000001</c:v>
                </c:pt>
                <c:pt idx="11613">
                  <c:v>0.72793600000000003</c:v>
                </c:pt>
                <c:pt idx="11614">
                  <c:v>0.72795200000000004</c:v>
                </c:pt>
                <c:pt idx="11615">
                  <c:v>0.72796799999999995</c:v>
                </c:pt>
                <c:pt idx="11616">
                  <c:v>0.72798399999999996</c:v>
                </c:pt>
                <c:pt idx="11617">
                  <c:v>0.72799999999999998</c:v>
                </c:pt>
                <c:pt idx="11618">
                  <c:v>0.728016</c:v>
                </c:pt>
                <c:pt idx="11619">
                  <c:v>0.72803099999999998</c:v>
                </c:pt>
                <c:pt idx="11620">
                  <c:v>0.728047</c:v>
                </c:pt>
                <c:pt idx="11621">
                  <c:v>0.72806300000000002</c:v>
                </c:pt>
                <c:pt idx="11622">
                  <c:v>0.728078</c:v>
                </c:pt>
                <c:pt idx="11623">
                  <c:v>0.72809400000000002</c:v>
                </c:pt>
                <c:pt idx="11624">
                  <c:v>0.72811000000000003</c:v>
                </c:pt>
                <c:pt idx="11625">
                  <c:v>0.72812500000000002</c:v>
                </c:pt>
                <c:pt idx="11626">
                  <c:v>0.72814100000000004</c:v>
                </c:pt>
                <c:pt idx="11627">
                  <c:v>0.72815600000000003</c:v>
                </c:pt>
                <c:pt idx="11628">
                  <c:v>0.72817200000000004</c:v>
                </c:pt>
                <c:pt idx="11629">
                  <c:v>0.72818700000000003</c:v>
                </c:pt>
                <c:pt idx="11630">
                  <c:v>0.72820200000000002</c:v>
                </c:pt>
                <c:pt idx="11631">
                  <c:v>0.72821800000000003</c:v>
                </c:pt>
                <c:pt idx="11632">
                  <c:v>0.72823300000000002</c:v>
                </c:pt>
                <c:pt idx="11633">
                  <c:v>0.72824800000000001</c:v>
                </c:pt>
                <c:pt idx="11634">
                  <c:v>0.72826299999999999</c:v>
                </c:pt>
                <c:pt idx="11635">
                  <c:v>0.72827900000000001</c:v>
                </c:pt>
                <c:pt idx="11636">
                  <c:v>0.728294</c:v>
                </c:pt>
                <c:pt idx="11637">
                  <c:v>0.72830899999999998</c:v>
                </c:pt>
                <c:pt idx="11638">
                  <c:v>0.72832399999999997</c:v>
                </c:pt>
                <c:pt idx="11639">
                  <c:v>0.72833899999999996</c:v>
                </c:pt>
                <c:pt idx="11640">
                  <c:v>0.72835399999999995</c:v>
                </c:pt>
                <c:pt idx="11641">
                  <c:v>0.72836900000000004</c:v>
                </c:pt>
                <c:pt idx="11642">
                  <c:v>0.72838400000000003</c:v>
                </c:pt>
                <c:pt idx="11643">
                  <c:v>0.72839900000000002</c:v>
                </c:pt>
                <c:pt idx="11644">
                  <c:v>0.72841400000000001</c:v>
                </c:pt>
                <c:pt idx="11645">
                  <c:v>0.72842899999999999</c:v>
                </c:pt>
                <c:pt idx="11646">
                  <c:v>0.72844399999999998</c:v>
                </c:pt>
                <c:pt idx="11647">
                  <c:v>0.72845800000000005</c:v>
                </c:pt>
                <c:pt idx="11648">
                  <c:v>0.72847300000000004</c:v>
                </c:pt>
                <c:pt idx="11649">
                  <c:v>0.72848800000000002</c:v>
                </c:pt>
                <c:pt idx="11650">
                  <c:v>0.72850300000000001</c:v>
                </c:pt>
                <c:pt idx="11651">
                  <c:v>0.728518</c:v>
                </c:pt>
                <c:pt idx="11652">
                  <c:v>0.72853199999999996</c:v>
                </c:pt>
                <c:pt idx="11653">
                  <c:v>0.72854699999999994</c:v>
                </c:pt>
                <c:pt idx="11654">
                  <c:v>0.72856200000000004</c:v>
                </c:pt>
                <c:pt idx="11655">
                  <c:v>0.728576</c:v>
                </c:pt>
                <c:pt idx="11656">
                  <c:v>0.72859099999999999</c:v>
                </c:pt>
                <c:pt idx="11657">
                  <c:v>0.72860499999999995</c:v>
                </c:pt>
                <c:pt idx="11658">
                  <c:v>0.72862000000000005</c:v>
                </c:pt>
                <c:pt idx="11659">
                  <c:v>0.728634</c:v>
                </c:pt>
                <c:pt idx="11660">
                  <c:v>0.72864899999999999</c:v>
                </c:pt>
                <c:pt idx="11661">
                  <c:v>0.72866299999999995</c:v>
                </c:pt>
                <c:pt idx="11662">
                  <c:v>0.72867800000000005</c:v>
                </c:pt>
                <c:pt idx="11663">
                  <c:v>0.72869200000000001</c:v>
                </c:pt>
                <c:pt idx="11664">
                  <c:v>0.72870699999999999</c:v>
                </c:pt>
                <c:pt idx="11665">
                  <c:v>0.72872099999999995</c:v>
                </c:pt>
                <c:pt idx="11666">
                  <c:v>0.72873500000000002</c:v>
                </c:pt>
                <c:pt idx="11667">
                  <c:v>0.72875000000000001</c:v>
                </c:pt>
                <c:pt idx="11668">
                  <c:v>0.72876399999999997</c:v>
                </c:pt>
                <c:pt idx="11669">
                  <c:v>0.72877800000000004</c:v>
                </c:pt>
                <c:pt idx="11670">
                  <c:v>0.72879300000000002</c:v>
                </c:pt>
                <c:pt idx="11671">
                  <c:v>0.72880699999999998</c:v>
                </c:pt>
                <c:pt idx="11672">
                  <c:v>0.72882100000000005</c:v>
                </c:pt>
                <c:pt idx="11673">
                  <c:v>0.72883500000000001</c:v>
                </c:pt>
                <c:pt idx="11674">
                  <c:v>0.72885</c:v>
                </c:pt>
                <c:pt idx="11675">
                  <c:v>0.72886399999999996</c:v>
                </c:pt>
                <c:pt idx="11676">
                  <c:v>0.72887800000000003</c:v>
                </c:pt>
                <c:pt idx="11677">
                  <c:v>0.72889199999999998</c:v>
                </c:pt>
                <c:pt idx="11678">
                  <c:v>0.72890600000000005</c:v>
                </c:pt>
                <c:pt idx="11679">
                  <c:v>0.72892000000000001</c:v>
                </c:pt>
                <c:pt idx="11680">
                  <c:v>0.728935</c:v>
                </c:pt>
                <c:pt idx="11681">
                  <c:v>0.72894899999999996</c:v>
                </c:pt>
                <c:pt idx="11682">
                  <c:v>0.72896300000000003</c:v>
                </c:pt>
                <c:pt idx="11683">
                  <c:v>0.72897699999999999</c:v>
                </c:pt>
                <c:pt idx="11684">
                  <c:v>0.72899099999999994</c:v>
                </c:pt>
                <c:pt idx="11685">
                  <c:v>0.72900500000000001</c:v>
                </c:pt>
                <c:pt idx="11686">
                  <c:v>0.72901899999999997</c:v>
                </c:pt>
                <c:pt idx="11687">
                  <c:v>0.72903300000000004</c:v>
                </c:pt>
                <c:pt idx="11688">
                  <c:v>0.729047</c:v>
                </c:pt>
                <c:pt idx="11689">
                  <c:v>0.72906099999999996</c:v>
                </c:pt>
                <c:pt idx="11690">
                  <c:v>0.72907500000000003</c:v>
                </c:pt>
                <c:pt idx="11691">
                  <c:v>0.72908799999999996</c:v>
                </c:pt>
                <c:pt idx="11692">
                  <c:v>0.72910200000000003</c:v>
                </c:pt>
                <c:pt idx="11693">
                  <c:v>0.72911599999999999</c:v>
                </c:pt>
                <c:pt idx="11694">
                  <c:v>0.72912999999999994</c:v>
                </c:pt>
                <c:pt idx="11695">
                  <c:v>0.72914400000000001</c:v>
                </c:pt>
                <c:pt idx="11696">
                  <c:v>0.72915799999999997</c:v>
                </c:pt>
                <c:pt idx="11697">
                  <c:v>0.72917200000000004</c:v>
                </c:pt>
                <c:pt idx="11698">
                  <c:v>0.72918499999999997</c:v>
                </c:pt>
                <c:pt idx="11699">
                  <c:v>0.72919900000000004</c:v>
                </c:pt>
                <c:pt idx="11700">
                  <c:v>0.729213</c:v>
                </c:pt>
                <c:pt idx="11701">
                  <c:v>0.72922699999999996</c:v>
                </c:pt>
                <c:pt idx="11702">
                  <c:v>0.72924100000000003</c:v>
                </c:pt>
                <c:pt idx="11703">
                  <c:v>0.72925399999999996</c:v>
                </c:pt>
                <c:pt idx="11704">
                  <c:v>0.72926800000000003</c:v>
                </c:pt>
                <c:pt idx="11705">
                  <c:v>0.72928199999999999</c:v>
                </c:pt>
                <c:pt idx="11706">
                  <c:v>0.72929500000000003</c:v>
                </c:pt>
                <c:pt idx="11707">
                  <c:v>0.72930899999999999</c:v>
                </c:pt>
                <c:pt idx="11708">
                  <c:v>0.72932300000000005</c:v>
                </c:pt>
                <c:pt idx="11709">
                  <c:v>0.72933700000000001</c:v>
                </c:pt>
                <c:pt idx="11710">
                  <c:v>0.72935000000000005</c:v>
                </c:pt>
                <c:pt idx="11711">
                  <c:v>0.72936400000000001</c:v>
                </c:pt>
                <c:pt idx="11712">
                  <c:v>0.72937700000000005</c:v>
                </c:pt>
                <c:pt idx="11713">
                  <c:v>0.72939100000000001</c:v>
                </c:pt>
                <c:pt idx="11714">
                  <c:v>0.72940499999999997</c:v>
                </c:pt>
                <c:pt idx="11715">
                  <c:v>0.72941800000000001</c:v>
                </c:pt>
                <c:pt idx="11716">
                  <c:v>0.72943199999999997</c:v>
                </c:pt>
                <c:pt idx="11717">
                  <c:v>0.72944500000000001</c:v>
                </c:pt>
                <c:pt idx="11718">
                  <c:v>0.72945899999999997</c:v>
                </c:pt>
                <c:pt idx="11719">
                  <c:v>0.72947300000000004</c:v>
                </c:pt>
                <c:pt idx="11720">
                  <c:v>0.72948599999999997</c:v>
                </c:pt>
                <c:pt idx="11721">
                  <c:v>0.72950000000000004</c:v>
                </c:pt>
                <c:pt idx="11722">
                  <c:v>0.72951299999999997</c:v>
                </c:pt>
                <c:pt idx="11723">
                  <c:v>0.72952700000000004</c:v>
                </c:pt>
                <c:pt idx="11724">
                  <c:v>0.72953999999999997</c:v>
                </c:pt>
                <c:pt idx="11725">
                  <c:v>0.72955400000000004</c:v>
                </c:pt>
                <c:pt idx="11726">
                  <c:v>0.72956699999999997</c:v>
                </c:pt>
                <c:pt idx="11727">
                  <c:v>0.72958100000000004</c:v>
                </c:pt>
                <c:pt idx="11728">
                  <c:v>0.72959399999999996</c:v>
                </c:pt>
                <c:pt idx="11729">
                  <c:v>0.72960800000000003</c:v>
                </c:pt>
                <c:pt idx="11730">
                  <c:v>0.72962099999999996</c:v>
                </c:pt>
                <c:pt idx="11731">
                  <c:v>0.729634</c:v>
                </c:pt>
                <c:pt idx="11732">
                  <c:v>0.72964799999999996</c:v>
                </c:pt>
                <c:pt idx="11733">
                  <c:v>0.729661</c:v>
                </c:pt>
                <c:pt idx="11734">
                  <c:v>0.72967499999999996</c:v>
                </c:pt>
                <c:pt idx="11735">
                  <c:v>0.729688</c:v>
                </c:pt>
                <c:pt idx="11736">
                  <c:v>0.72970199999999996</c:v>
                </c:pt>
                <c:pt idx="11737">
                  <c:v>0.729715</c:v>
                </c:pt>
                <c:pt idx="11738">
                  <c:v>0.72972800000000004</c:v>
                </c:pt>
                <c:pt idx="11739">
                  <c:v>0.729742</c:v>
                </c:pt>
                <c:pt idx="11740">
                  <c:v>0.72975500000000004</c:v>
                </c:pt>
                <c:pt idx="11741">
                  <c:v>0.72976799999999997</c:v>
                </c:pt>
                <c:pt idx="11742">
                  <c:v>0.72978200000000004</c:v>
                </c:pt>
                <c:pt idx="11743">
                  <c:v>0.72979499999999997</c:v>
                </c:pt>
                <c:pt idx="11744">
                  <c:v>0.72980800000000001</c:v>
                </c:pt>
                <c:pt idx="11745">
                  <c:v>0.72982199999999997</c:v>
                </c:pt>
                <c:pt idx="11746">
                  <c:v>0.72983500000000001</c:v>
                </c:pt>
                <c:pt idx="11747">
                  <c:v>0.72984800000000005</c:v>
                </c:pt>
                <c:pt idx="11748">
                  <c:v>0.72986200000000001</c:v>
                </c:pt>
                <c:pt idx="11749">
                  <c:v>0.72987500000000005</c:v>
                </c:pt>
                <c:pt idx="11750">
                  <c:v>0.72988799999999998</c:v>
                </c:pt>
                <c:pt idx="11751">
                  <c:v>0.72990100000000002</c:v>
                </c:pt>
                <c:pt idx="11752">
                  <c:v>0.72991499999999998</c:v>
                </c:pt>
                <c:pt idx="11753">
                  <c:v>0.72992800000000002</c:v>
                </c:pt>
                <c:pt idx="11754">
                  <c:v>0.72994099999999995</c:v>
                </c:pt>
                <c:pt idx="11755">
                  <c:v>0.72995399999999999</c:v>
                </c:pt>
                <c:pt idx="11756">
                  <c:v>0.72996799999999995</c:v>
                </c:pt>
                <c:pt idx="11757">
                  <c:v>0.72998099999999999</c:v>
                </c:pt>
                <c:pt idx="11758">
                  <c:v>0.72999400000000003</c:v>
                </c:pt>
                <c:pt idx="11759">
                  <c:v>0.73000699999999996</c:v>
                </c:pt>
                <c:pt idx="11760">
                  <c:v>0.73002100000000003</c:v>
                </c:pt>
                <c:pt idx="11761">
                  <c:v>0.73003399999999996</c:v>
                </c:pt>
                <c:pt idx="11762">
                  <c:v>0.730047</c:v>
                </c:pt>
                <c:pt idx="11763">
                  <c:v>0.73006000000000004</c:v>
                </c:pt>
                <c:pt idx="11764">
                  <c:v>0.73007299999999997</c:v>
                </c:pt>
                <c:pt idx="11765">
                  <c:v>0.73008600000000001</c:v>
                </c:pt>
                <c:pt idx="11766">
                  <c:v>0.73009999999999997</c:v>
                </c:pt>
                <c:pt idx="11767">
                  <c:v>0.73011300000000001</c:v>
                </c:pt>
                <c:pt idx="11768">
                  <c:v>0.73012600000000005</c:v>
                </c:pt>
                <c:pt idx="11769">
                  <c:v>0.73013899999999998</c:v>
                </c:pt>
                <c:pt idx="11770">
                  <c:v>0.73015200000000002</c:v>
                </c:pt>
                <c:pt idx="11771">
                  <c:v>0.73016499999999995</c:v>
                </c:pt>
                <c:pt idx="11772">
                  <c:v>0.73017900000000002</c:v>
                </c:pt>
                <c:pt idx="11773">
                  <c:v>0.73019199999999995</c:v>
                </c:pt>
                <c:pt idx="11774">
                  <c:v>0.73020499999999999</c:v>
                </c:pt>
                <c:pt idx="11775">
                  <c:v>0.73021800000000003</c:v>
                </c:pt>
                <c:pt idx="11776">
                  <c:v>0.73023099999999996</c:v>
                </c:pt>
                <c:pt idx="11777">
                  <c:v>0.730244</c:v>
                </c:pt>
                <c:pt idx="11778">
                  <c:v>0.73025700000000004</c:v>
                </c:pt>
                <c:pt idx="11779">
                  <c:v>0.73026999999999997</c:v>
                </c:pt>
                <c:pt idx="11780">
                  <c:v>0.73028300000000002</c:v>
                </c:pt>
                <c:pt idx="11781">
                  <c:v>0.73029699999999997</c:v>
                </c:pt>
                <c:pt idx="11782">
                  <c:v>0.73031000000000001</c:v>
                </c:pt>
                <c:pt idx="11783">
                  <c:v>0.73032300000000006</c:v>
                </c:pt>
                <c:pt idx="11784">
                  <c:v>0.73033599999999999</c:v>
                </c:pt>
                <c:pt idx="11785">
                  <c:v>0.73034900000000003</c:v>
                </c:pt>
                <c:pt idx="11786">
                  <c:v>0.73036199999999996</c:v>
                </c:pt>
                <c:pt idx="11787">
                  <c:v>0.730375</c:v>
                </c:pt>
                <c:pt idx="11788">
                  <c:v>0.73038800000000004</c:v>
                </c:pt>
                <c:pt idx="11789">
                  <c:v>0.73040099999999997</c:v>
                </c:pt>
                <c:pt idx="11790">
                  <c:v>0.73041400000000001</c:v>
                </c:pt>
                <c:pt idx="11791">
                  <c:v>0.73042700000000005</c:v>
                </c:pt>
                <c:pt idx="11792">
                  <c:v>0.73043999999999998</c:v>
                </c:pt>
                <c:pt idx="11793">
                  <c:v>0.73045300000000002</c:v>
                </c:pt>
                <c:pt idx="11794">
                  <c:v>0.73046599999999995</c:v>
                </c:pt>
                <c:pt idx="11795">
                  <c:v>0.73047899999999999</c:v>
                </c:pt>
                <c:pt idx="11796">
                  <c:v>0.73049200000000003</c:v>
                </c:pt>
                <c:pt idx="11797">
                  <c:v>0.73050499999999996</c:v>
                </c:pt>
                <c:pt idx="11798">
                  <c:v>0.730518</c:v>
                </c:pt>
                <c:pt idx="11799">
                  <c:v>0.73053100000000004</c:v>
                </c:pt>
                <c:pt idx="11800">
                  <c:v>0.73054399999999997</c:v>
                </c:pt>
                <c:pt idx="11801">
                  <c:v>0.73055700000000001</c:v>
                </c:pt>
                <c:pt idx="11802">
                  <c:v>0.73057000000000005</c:v>
                </c:pt>
                <c:pt idx="11803">
                  <c:v>0.73058299999999998</c:v>
                </c:pt>
                <c:pt idx="11804">
                  <c:v>0.73059600000000002</c:v>
                </c:pt>
                <c:pt idx="11805">
                  <c:v>0.73060899999999995</c:v>
                </c:pt>
                <c:pt idx="11806">
                  <c:v>0.73062199999999999</c:v>
                </c:pt>
                <c:pt idx="11807">
                  <c:v>0.73063500000000003</c:v>
                </c:pt>
                <c:pt idx="11808">
                  <c:v>0.73064799999999996</c:v>
                </c:pt>
                <c:pt idx="11809">
                  <c:v>0.730661</c:v>
                </c:pt>
                <c:pt idx="11810">
                  <c:v>0.73067400000000005</c:v>
                </c:pt>
                <c:pt idx="11811">
                  <c:v>0.73068699999999998</c:v>
                </c:pt>
                <c:pt idx="11812">
                  <c:v>0.73070000000000002</c:v>
                </c:pt>
                <c:pt idx="11813">
                  <c:v>0.73071299999999995</c:v>
                </c:pt>
                <c:pt idx="11814">
                  <c:v>0.73072599999999999</c:v>
                </c:pt>
                <c:pt idx="11815">
                  <c:v>0.73073900000000003</c:v>
                </c:pt>
                <c:pt idx="11816">
                  <c:v>0.73075199999999996</c:v>
                </c:pt>
                <c:pt idx="11817">
                  <c:v>0.730765</c:v>
                </c:pt>
                <c:pt idx="11818">
                  <c:v>0.73077800000000004</c:v>
                </c:pt>
                <c:pt idx="11819">
                  <c:v>0.73079000000000005</c:v>
                </c:pt>
                <c:pt idx="11820">
                  <c:v>0.73080299999999998</c:v>
                </c:pt>
                <c:pt idx="11821">
                  <c:v>0.73081600000000002</c:v>
                </c:pt>
                <c:pt idx="11822">
                  <c:v>0.73082899999999995</c:v>
                </c:pt>
                <c:pt idx="11823">
                  <c:v>0.73084199999999999</c:v>
                </c:pt>
                <c:pt idx="11824">
                  <c:v>0.73085500000000003</c:v>
                </c:pt>
                <c:pt idx="11825">
                  <c:v>0.73086799999999996</c:v>
                </c:pt>
                <c:pt idx="11826">
                  <c:v>0.730881</c:v>
                </c:pt>
                <c:pt idx="11827">
                  <c:v>0.73089400000000004</c:v>
                </c:pt>
                <c:pt idx="11828">
                  <c:v>0.73090699999999997</c:v>
                </c:pt>
                <c:pt idx="11829">
                  <c:v>0.73091899999999999</c:v>
                </c:pt>
                <c:pt idx="11830">
                  <c:v>0.73093200000000003</c:v>
                </c:pt>
                <c:pt idx="11831">
                  <c:v>0.73094499999999996</c:v>
                </c:pt>
                <c:pt idx="11832">
                  <c:v>0.730958</c:v>
                </c:pt>
                <c:pt idx="11833">
                  <c:v>0.73097100000000004</c:v>
                </c:pt>
                <c:pt idx="11834">
                  <c:v>0.73098399999999997</c:v>
                </c:pt>
                <c:pt idx="11835">
                  <c:v>0.73099700000000001</c:v>
                </c:pt>
                <c:pt idx="11836">
                  <c:v>0.73101000000000005</c:v>
                </c:pt>
                <c:pt idx="11837">
                  <c:v>0.73102199999999995</c:v>
                </c:pt>
                <c:pt idx="11838">
                  <c:v>0.73103499999999999</c:v>
                </c:pt>
                <c:pt idx="11839">
                  <c:v>0.73104800000000003</c:v>
                </c:pt>
                <c:pt idx="11840">
                  <c:v>0.73106099999999996</c:v>
                </c:pt>
                <c:pt idx="11841">
                  <c:v>0.731074</c:v>
                </c:pt>
                <c:pt idx="11842">
                  <c:v>0.73108700000000004</c:v>
                </c:pt>
                <c:pt idx="11843">
                  <c:v>0.73109999999999997</c:v>
                </c:pt>
                <c:pt idx="11844">
                  <c:v>0.73111199999999998</c:v>
                </c:pt>
                <c:pt idx="11845">
                  <c:v>0.73112500000000002</c:v>
                </c:pt>
                <c:pt idx="11846">
                  <c:v>0.73113799999999995</c:v>
                </c:pt>
                <c:pt idx="11847">
                  <c:v>0.731151</c:v>
                </c:pt>
                <c:pt idx="11848">
                  <c:v>0.73116400000000004</c:v>
                </c:pt>
                <c:pt idx="11849">
                  <c:v>0.73117699999999997</c:v>
                </c:pt>
                <c:pt idx="11850">
                  <c:v>0.73118899999999998</c:v>
                </c:pt>
                <c:pt idx="11851">
                  <c:v>0.73120200000000002</c:v>
                </c:pt>
                <c:pt idx="11852">
                  <c:v>0.73121499999999995</c:v>
                </c:pt>
                <c:pt idx="11853">
                  <c:v>0.73122799999999999</c:v>
                </c:pt>
                <c:pt idx="11854">
                  <c:v>0.73124100000000003</c:v>
                </c:pt>
                <c:pt idx="11855">
                  <c:v>0.73125399999999996</c:v>
                </c:pt>
                <c:pt idx="11856">
                  <c:v>0.73126599999999997</c:v>
                </c:pt>
                <c:pt idx="11857">
                  <c:v>0.73127900000000001</c:v>
                </c:pt>
                <c:pt idx="11858">
                  <c:v>0.73129200000000005</c:v>
                </c:pt>
                <c:pt idx="11859">
                  <c:v>0.73130499999999998</c:v>
                </c:pt>
                <c:pt idx="11860">
                  <c:v>0.73131800000000002</c:v>
                </c:pt>
                <c:pt idx="11861">
                  <c:v>0.73133000000000004</c:v>
                </c:pt>
                <c:pt idx="11862">
                  <c:v>0.73134299999999997</c:v>
                </c:pt>
                <c:pt idx="11863">
                  <c:v>0.73135600000000001</c:v>
                </c:pt>
                <c:pt idx="11864">
                  <c:v>0.73136900000000005</c:v>
                </c:pt>
                <c:pt idx="11865">
                  <c:v>0.73138199999999998</c:v>
                </c:pt>
                <c:pt idx="11866">
                  <c:v>0.73139399999999999</c:v>
                </c:pt>
                <c:pt idx="11867">
                  <c:v>0.73140700000000003</c:v>
                </c:pt>
                <c:pt idx="11868">
                  <c:v>0.73141999999999996</c:v>
                </c:pt>
                <c:pt idx="11869">
                  <c:v>0.731433</c:v>
                </c:pt>
                <c:pt idx="11870">
                  <c:v>0.73144600000000004</c:v>
                </c:pt>
                <c:pt idx="11871">
                  <c:v>0.73145800000000005</c:v>
                </c:pt>
                <c:pt idx="11872">
                  <c:v>0.73147099999999998</c:v>
                </c:pt>
                <c:pt idx="11873">
                  <c:v>0.73148400000000002</c:v>
                </c:pt>
                <c:pt idx="11874">
                  <c:v>0.73149699999999995</c:v>
                </c:pt>
                <c:pt idx="11875">
                  <c:v>0.73150899999999996</c:v>
                </c:pt>
                <c:pt idx="11876">
                  <c:v>0.73152200000000001</c:v>
                </c:pt>
                <c:pt idx="11877">
                  <c:v>0.73153500000000005</c:v>
                </c:pt>
                <c:pt idx="11878">
                  <c:v>0.73154799999999998</c:v>
                </c:pt>
                <c:pt idx="11879">
                  <c:v>0.73156100000000002</c:v>
                </c:pt>
                <c:pt idx="11880">
                  <c:v>0.73157300000000003</c:v>
                </c:pt>
                <c:pt idx="11881">
                  <c:v>0.73158599999999996</c:v>
                </c:pt>
                <c:pt idx="11882">
                  <c:v>0.731599</c:v>
                </c:pt>
                <c:pt idx="11883">
                  <c:v>0.73161200000000004</c:v>
                </c:pt>
                <c:pt idx="11884">
                  <c:v>0.73162400000000005</c:v>
                </c:pt>
                <c:pt idx="11885">
                  <c:v>0.73163699999999998</c:v>
                </c:pt>
                <c:pt idx="11886">
                  <c:v>0.73165000000000002</c:v>
                </c:pt>
                <c:pt idx="11887">
                  <c:v>0.73166299999999995</c:v>
                </c:pt>
                <c:pt idx="11888">
                  <c:v>0.73167499999999996</c:v>
                </c:pt>
                <c:pt idx="11889">
                  <c:v>0.73168800000000001</c:v>
                </c:pt>
                <c:pt idx="11890">
                  <c:v>0.73170100000000005</c:v>
                </c:pt>
                <c:pt idx="11891">
                  <c:v>0.73171399999999998</c:v>
                </c:pt>
                <c:pt idx="11892">
                  <c:v>0.73172599999999999</c:v>
                </c:pt>
                <c:pt idx="11893">
                  <c:v>0.73173900000000003</c:v>
                </c:pt>
                <c:pt idx="11894">
                  <c:v>0.73175199999999996</c:v>
                </c:pt>
                <c:pt idx="11895">
                  <c:v>0.731765</c:v>
                </c:pt>
                <c:pt idx="11896">
                  <c:v>0.73177700000000001</c:v>
                </c:pt>
                <c:pt idx="11897">
                  <c:v>0.73179000000000005</c:v>
                </c:pt>
                <c:pt idx="11898">
                  <c:v>0.73180299999999998</c:v>
                </c:pt>
                <c:pt idx="11899">
                  <c:v>0.73181499999999999</c:v>
                </c:pt>
                <c:pt idx="11900">
                  <c:v>0.73182800000000003</c:v>
                </c:pt>
                <c:pt idx="11901">
                  <c:v>0.73184099999999996</c:v>
                </c:pt>
                <c:pt idx="11902">
                  <c:v>0.731854</c:v>
                </c:pt>
                <c:pt idx="11903">
                  <c:v>0.73186600000000002</c:v>
                </c:pt>
                <c:pt idx="11904">
                  <c:v>0.73187899999999995</c:v>
                </c:pt>
                <c:pt idx="11905">
                  <c:v>0.73189199999999999</c:v>
                </c:pt>
                <c:pt idx="11906">
                  <c:v>0.731904</c:v>
                </c:pt>
                <c:pt idx="11907">
                  <c:v>0.73191700000000004</c:v>
                </c:pt>
                <c:pt idx="11908">
                  <c:v>0.73192999999999997</c:v>
                </c:pt>
                <c:pt idx="11909">
                  <c:v>0.73194300000000001</c:v>
                </c:pt>
                <c:pt idx="11910">
                  <c:v>0.73195500000000002</c:v>
                </c:pt>
                <c:pt idx="11911">
                  <c:v>0.73196799999999995</c:v>
                </c:pt>
                <c:pt idx="11912">
                  <c:v>0.73198099999999999</c:v>
                </c:pt>
                <c:pt idx="11913">
                  <c:v>0.731993</c:v>
                </c:pt>
                <c:pt idx="11914">
                  <c:v>0.73200600000000005</c:v>
                </c:pt>
                <c:pt idx="11915">
                  <c:v>0.73201899999999998</c:v>
                </c:pt>
                <c:pt idx="11916">
                  <c:v>0.73203200000000002</c:v>
                </c:pt>
                <c:pt idx="11917">
                  <c:v>0.73204400000000003</c:v>
                </c:pt>
                <c:pt idx="11918">
                  <c:v>0.73205699999999996</c:v>
                </c:pt>
                <c:pt idx="11919">
                  <c:v>0.73207</c:v>
                </c:pt>
                <c:pt idx="11920">
                  <c:v>0.73208200000000001</c:v>
                </c:pt>
                <c:pt idx="11921">
                  <c:v>0.73209500000000005</c:v>
                </c:pt>
                <c:pt idx="11922">
                  <c:v>0.73210799999999998</c:v>
                </c:pt>
                <c:pt idx="11923">
                  <c:v>0.73211999999999999</c:v>
                </c:pt>
                <c:pt idx="11924">
                  <c:v>0.73213300000000003</c:v>
                </c:pt>
                <c:pt idx="11925">
                  <c:v>0.73214599999999996</c:v>
                </c:pt>
                <c:pt idx="11926">
                  <c:v>0.73215799999999998</c:v>
                </c:pt>
                <c:pt idx="11927">
                  <c:v>0.73217100000000002</c:v>
                </c:pt>
                <c:pt idx="11928">
                  <c:v>0.73218399999999995</c:v>
                </c:pt>
                <c:pt idx="11929">
                  <c:v>0.73219699999999999</c:v>
                </c:pt>
                <c:pt idx="11930">
                  <c:v>0.732209</c:v>
                </c:pt>
                <c:pt idx="11931">
                  <c:v>0.73222200000000004</c:v>
                </c:pt>
                <c:pt idx="11932">
                  <c:v>0.73223499999999997</c:v>
                </c:pt>
                <c:pt idx="11933">
                  <c:v>0.73224699999999998</c:v>
                </c:pt>
                <c:pt idx="11934">
                  <c:v>0.73226000000000002</c:v>
                </c:pt>
                <c:pt idx="11935">
                  <c:v>0.73227299999999995</c:v>
                </c:pt>
                <c:pt idx="11936">
                  <c:v>0.73228499999999996</c:v>
                </c:pt>
                <c:pt idx="11937">
                  <c:v>0.732298</c:v>
                </c:pt>
                <c:pt idx="11938">
                  <c:v>0.73231100000000005</c:v>
                </c:pt>
                <c:pt idx="11939">
                  <c:v>0.73232299999999995</c:v>
                </c:pt>
                <c:pt idx="11940">
                  <c:v>0.73233599999999999</c:v>
                </c:pt>
                <c:pt idx="11941">
                  <c:v>0.73234900000000003</c:v>
                </c:pt>
                <c:pt idx="11942">
                  <c:v>0.73236100000000004</c:v>
                </c:pt>
                <c:pt idx="11943">
                  <c:v>0.73237399999999997</c:v>
                </c:pt>
                <c:pt idx="11944">
                  <c:v>0.73238700000000001</c:v>
                </c:pt>
                <c:pt idx="11945">
                  <c:v>0.73239900000000002</c:v>
                </c:pt>
                <c:pt idx="11946">
                  <c:v>0.73241199999999995</c:v>
                </c:pt>
                <c:pt idx="11947">
                  <c:v>0.73242499999999999</c:v>
                </c:pt>
                <c:pt idx="11948">
                  <c:v>0.732437</c:v>
                </c:pt>
                <c:pt idx="11949">
                  <c:v>0.73245000000000005</c:v>
                </c:pt>
                <c:pt idx="11950">
                  <c:v>0.73246299999999998</c:v>
                </c:pt>
                <c:pt idx="11951">
                  <c:v>0.73247499999999999</c:v>
                </c:pt>
                <c:pt idx="11952">
                  <c:v>0.73248800000000003</c:v>
                </c:pt>
                <c:pt idx="11953">
                  <c:v>0.73250099999999996</c:v>
                </c:pt>
                <c:pt idx="11954">
                  <c:v>0.73251299999999997</c:v>
                </c:pt>
                <c:pt idx="11955">
                  <c:v>0.73252600000000001</c:v>
                </c:pt>
                <c:pt idx="11956">
                  <c:v>0.73253800000000002</c:v>
                </c:pt>
                <c:pt idx="11957">
                  <c:v>0.73255099999999995</c:v>
                </c:pt>
                <c:pt idx="11958">
                  <c:v>0.73256399999999999</c:v>
                </c:pt>
                <c:pt idx="11959">
                  <c:v>0.732576</c:v>
                </c:pt>
                <c:pt idx="11960">
                  <c:v>0.73258900000000005</c:v>
                </c:pt>
                <c:pt idx="11961">
                  <c:v>0.73260199999999998</c:v>
                </c:pt>
                <c:pt idx="11962">
                  <c:v>0.73261399999999999</c:v>
                </c:pt>
                <c:pt idx="11963">
                  <c:v>0.73262700000000003</c:v>
                </c:pt>
                <c:pt idx="11964">
                  <c:v>0.73263999999999996</c:v>
                </c:pt>
                <c:pt idx="11965">
                  <c:v>0.73265199999999997</c:v>
                </c:pt>
                <c:pt idx="11966">
                  <c:v>0.73266500000000001</c:v>
                </c:pt>
                <c:pt idx="11967">
                  <c:v>0.73267800000000005</c:v>
                </c:pt>
                <c:pt idx="11968">
                  <c:v>0.73268999999999995</c:v>
                </c:pt>
                <c:pt idx="11969">
                  <c:v>0.73270299999999999</c:v>
                </c:pt>
                <c:pt idx="11970">
                  <c:v>0.73271500000000001</c:v>
                </c:pt>
                <c:pt idx="11971">
                  <c:v>0.73272800000000005</c:v>
                </c:pt>
                <c:pt idx="11972">
                  <c:v>0.73274099999999998</c:v>
                </c:pt>
                <c:pt idx="11973">
                  <c:v>0.73275299999999999</c:v>
                </c:pt>
                <c:pt idx="11974">
                  <c:v>0.73276600000000003</c:v>
                </c:pt>
                <c:pt idx="11975">
                  <c:v>0.73277899999999996</c:v>
                </c:pt>
                <c:pt idx="11976">
                  <c:v>0.73279099999999997</c:v>
                </c:pt>
                <c:pt idx="11977">
                  <c:v>0.73280400000000001</c:v>
                </c:pt>
                <c:pt idx="11978">
                  <c:v>0.73281700000000005</c:v>
                </c:pt>
                <c:pt idx="11979">
                  <c:v>0.73282899999999995</c:v>
                </c:pt>
                <c:pt idx="11980">
                  <c:v>0.73284199999999999</c:v>
                </c:pt>
                <c:pt idx="11981">
                  <c:v>0.73285400000000001</c:v>
                </c:pt>
                <c:pt idx="11982">
                  <c:v>0.73286700000000005</c:v>
                </c:pt>
                <c:pt idx="11983">
                  <c:v>0.73287999999999998</c:v>
                </c:pt>
                <c:pt idx="11984">
                  <c:v>0.73289199999999999</c:v>
                </c:pt>
                <c:pt idx="11985">
                  <c:v>0.73290500000000003</c:v>
                </c:pt>
                <c:pt idx="11986">
                  <c:v>0.73291799999999996</c:v>
                </c:pt>
                <c:pt idx="11987">
                  <c:v>0.73292999999999997</c:v>
                </c:pt>
                <c:pt idx="11988">
                  <c:v>0.73294300000000001</c:v>
                </c:pt>
                <c:pt idx="11989">
                  <c:v>0.73295500000000002</c:v>
                </c:pt>
                <c:pt idx="11990">
                  <c:v>0.73296799999999995</c:v>
                </c:pt>
                <c:pt idx="11991">
                  <c:v>0.73298099999999999</c:v>
                </c:pt>
                <c:pt idx="11992">
                  <c:v>0.73299300000000001</c:v>
                </c:pt>
                <c:pt idx="11993">
                  <c:v>0.73300600000000005</c:v>
                </c:pt>
                <c:pt idx="11994">
                  <c:v>0.73301899999999998</c:v>
                </c:pt>
                <c:pt idx="11995">
                  <c:v>0.73303099999999999</c:v>
                </c:pt>
                <c:pt idx="11996">
                  <c:v>0.73304400000000003</c:v>
                </c:pt>
                <c:pt idx="11997">
                  <c:v>0.73305600000000004</c:v>
                </c:pt>
                <c:pt idx="11998">
                  <c:v>0.73306899999999997</c:v>
                </c:pt>
                <c:pt idx="11999">
                  <c:v>0.73308200000000001</c:v>
                </c:pt>
                <c:pt idx="12000">
                  <c:v>0.73309400000000002</c:v>
                </c:pt>
                <c:pt idx="12001">
                  <c:v>0.73310699999999995</c:v>
                </c:pt>
                <c:pt idx="12002">
                  <c:v>0.73288699999999996</c:v>
                </c:pt>
                <c:pt idx="12003">
                  <c:v>0.73266799999999999</c:v>
                </c:pt>
                <c:pt idx="12004">
                  <c:v>0.73244900000000002</c:v>
                </c:pt>
                <c:pt idx="12005">
                  <c:v>0.73222900000000002</c:v>
                </c:pt>
                <c:pt idx="12006">
                  <c:v>0.73201000000000005</c:v>
                </c:pt>
                <c:pt idx="12007">
                  <c:v>0.73179099999999997</c:v>
                </c:pt>
                <c:pt idx="12008">
                  <c:v>0.731572</c:v>
                </c:pt>
                <c:pt idx="12009">
                  <c:v>0.73135300000000003</c:v>
                </c:pt>
                <c:pt idx="12010">
                  <c:v>0.73113399999999995</c:v>
                </c:pt>
                <c:pt idx="12011">
                  <c:v>0.73091499999999998</c:v>
                </c:pt>
                <c:pt idx="12012">
                  <c:v>0.73069700000000004</c:v>
                </c:pt>
                <c:pt idx="12013">
                  <c:v>0.73047799999999996</c:v>
                </c:pt>
                <c:pt idx="12014">
                  <c:v>0.73025899999999999</c:v>
                </c:pt>
                <c:pt idx="12015">
                  <c:v>0.73004100000000005</c:v>
                </c:pt>
                <c:pt idx="12016">
                  <c:v>0.72982199999999997</c:v>
                </c:pt>
                <c:pt idx="12017">
                  <c:v>0.72960400000000003</c:v>
                </c:pt>
                <c:pt idx="12018">
                  <c:v>0.72938499999999995</c:v>
                </c:pt>
                <c:pt idx="12019">
                  <c:v>0.72916700000000001</c:v>
                </c:pt>
                <c:pt idx="12020">
                  <c:v>0.72894899999999996</c:v>
                </c:pt>
                <c:pt idx="12021">
                  <c:v>0.72872999999999999</c:v>
                </c:pt>
                <c:pt idx="12022">
                  <c:v>0.72851200000000005</c:v>
                </c:pt>
                <c:pt idx="12023">
                  <c:v>0.728294</c:v>
                </c:pt>
                <c:pt idx="12024">
                  <c:v>0.72807599999999995</c:v>
                </c:pt>
                <c:pt idx="12025">
                  <c:v>0.727858</c:v>
                </c:pt>
                <c:pt idx="12026">
                  <c:v>0.72763999999999995</c:v>
                </c:pt>
                <c:pt idx="12027">
                  <c:v>0.72742300000000004</c:v>
                </c:pt>
                <c:pt idx="12028">
                  <c:v>0.72720499999999999</c:v>
                </c:pt>
                <c:pt idx="12029">
                  <c:v>0.72698700000000005</c:v>
                </c:pt>
                <c:pt idx="12030">
                  <c:v>0.72677000000000003</c:v>
                </c:pt>
                <c:pt idx="12031">
                  <c:v>0.72655199999999998</c:v>
                </c:pt>
                <c:pt idx="12032">
                  <c:v>0.72633499999999995</c:v>
                </c:pt>
                <c:pt idx="12033">
                  <c:v>0.72611700000000001</c:v>
                </c:pt>
                <c:pt idx="12034">
                  <c:v>0.72589999999999999</c:v>
                </c:pt>
                <c:pt idx="12035">
                  <c:v>0.72568299999999997</c:v>
                </c:pt>
                <c:pt idx="12036">
                  <c:v>0.72546500000000003</c:v>
                </c:pt>
                <c:pt idx="12037">
                  <c:v>0.725248</c:v>
                </c:pt>
                <c:pt idx="12038">
                  <c:v>0.72503099999999998</c:v>
                </c:pt>
                <c:pt idx="12039">
                  <c:v>0.72481399999999996</c:v>
                </c:pt>
                <c:pt idx="12040">
                  <c:v>0.72459700000000005</c:v>
                </c:pt>
                <c:pt idx="12041">
                  <c:v>0.72438000000000002</c:v>
                </c:pt>
                <c:pt idx="12042">
                  <c:v>0.724163</c:v>
                </c:pt>
                <c:pt idx="12043">
                  <c:v>0.72394700000000001</c:v>
                </c:pt>
                <c:pt idx="12044">
                  <c:v>0.72372999999999998</c:v>
                </c:pt>
                <c:pt idx="12045">
                  <c:v>0.72351299999999996</c:v>
                </c:pt>
                <c:pt idx="12046">
                  <c:v>0.72329699999999997</c:v>
                </c:pt>
                <c:pt idx="12047">
                  <c:v>0.72307999999999995</c:v>
                </c:pt>
                <c:pt idx="12048">
                  <c:v>0.72286399999999995</c:v>
                </c:pt>
                <c:pt idx="12049">
                  <c:v>0.72264799999999996</c:v>
                </c:pt>
                <c:pt idx="12050">
                  <c:v>0.72243100000000005</c:v>
                </c:pt>
                <c:pt idx="12051">
                  <c:v>0.72221500000000005</c:v>
                </c:pt>
                <c:pt idx="12052">
                  <c:v>0.72199899999999995</c:v>
                </c:pt>
                <c:pt idx="12053">
                  <c:v>0.72178299999999995</c:v>
                </c:pt>
                <c:pt idx="12054">
                  <c:v>0.72156699999999996</c:v>
                </c:pt>
                <c:pt idx="12055">
                  <c:v>0.72135099999999996</c:v>
                </c:pt>
                <c:pt idx="12056">
                  <c:v>0.72113499999999997</c:v>
                </c:pt>
                <c:pt idx="12057">
                  <c:v>0.72091899999999998</c:v>
                </c:pt>
                <c:pt idx="12058">
                  <c:v>0.72070299999999998</c:v>
                </c:pt>
                <c:pt idx="12059">
                  <c:v>0.72048800000000002</c:v>
                </c:pt>
                <c:pt idx="12060">
                  <c:v>0.72027200000000002</c:v>
                </c:pt>
                <c:pt idx="12061">
                  <c:v>0.72005600000000003</c:v>
                </c:pt>
                <c:pt idx="12062">
                  <c:v>0.71984099999999995</c:v>
                </c:pt>
                <c:pt idx="12063">
                  <c:v>0.71962499999999996</c:v>
                </c:pt>
                <c:pt idx="12064">
                  <c:v>0.71940999999999999</c:v>
                </c:pt>
                <c:pt idx="12065">
                  <c:v>0.71919500000000003</c:v>
                </c:pt>
                <c:pt idx="12066">
                  <c:v>0.71897900000000003</c:v>
                </c:pt>
                <c:pt idx="12067">
                  <c:v>0.71876399999999996</c:v>
                </c:pt>
                <c:pt idx="12068">
                  <c:v>0.71854899999999999</c:v>
                </c:pt>
                <c:pt idx="12069">
                  <c:v>0.71833400000000003</c:v>
                </c:pt>
                <c:pt idx="12070">
                  <c:v>0.71811899999999995</c:v>
                </c:pt>
                <c:pt idx="12071">
                  <c:v>0.71790399999999999</c:v>
                </c:pt>
                <c:pt idx="12072">
                  <c:v>0.71768900000000002</c:v>
                </c:pt>
                <c:pt idx="12073">
                  <c:v>0.71747499999999997</c:v>
                </c:pt>
                <c:pt idx="12074">
                  <c:v>0.71726000000000001</c:v>
                </c:pt>
                <c:pt idx="12075">
                  <c:v>0.71704500000000004</c:v>
                </c:pt>
                <c:pt idx="12076">
                  <c:v>0.716831</c:v>
                </c:pt>
                <c:pt idx="12077">
                  <c:v>0.71661600000000003</c:v>
                </c:pt>
                <c:pt idx="12078">
                  <c:v>0.71640199999999998</c:v>
                </c:pt>
                <c:pt idx="12079">
                  <c:v>0.71618700000000002</c:v>
                </c:pt>
                <c:pt idx="12080">
                  <c:v>0.71597299999999997</c:v>
                </c:pt>
                <c:pt idx="12081">
                  <c:v>0.71575900000000003</c:v>
                </c:pt>
                <c:pt idx="12082">
                  <c:v>0.71554499999999999</c:v>
                </c:pt>
                <c:pt idx="12083">
                  <c:v>0.71533000000000002</c:v>
                </c:pt>
                <c:pt idx="12084">
                  <c:v>0.71511599999999997</c:v>
                </c:pt>
                <c:pt idx="12085">
                  <c:v>0.71490200000000004</c:v>
                </c:pt>
                <c:pt idx="12086">
                  <c:v>0.71468799999999999</c:v>
                </c:pt>
                <c:pt idx="12087">
                  <c:v>0.71447499999999997</c:v>
                </c:pt>
                <c:pt idx="12088">
                  <c:v>0.71426100000000003</c:v>
                </c:pt>
                <c:pt idx="12089">
                  <c:v>0.71404699999999999</c:v>
                </c:pt>
                <c:pt idx="12090">
                  <c:v>0.71383300000000005</c:v>
                </c:pt>
                <c:pt idx="12091">
                  <c:v>0.71362000000000003</c:v>
                </c:pt>
                <c:pt idx="12092">
                  <c:v>0.71340599999999998</c:v>
                </c:pt>
                <c:pt idx="12093">
                  <c:v>0.71319299999999997</c:v>
                </c:pt>
                <c:pt idx="12094">
                  <c:v>0.71297900000000003</c:v>
                </c:pt>
                <c:pt idx="12095">
                  <c:v>0.71276600000000001</c:v>
                </c:pt>
                <c:pt idx="12096">
                  <c:v>0.71255299999999999</c:v>
                </c:pt>
                <c:pt idx="12097">
                  <c:v>0.71233999999999997</c:v>
                </c:pt>
                <c:pt idx="12098">
                  <c:v>0.71212600000000004</c:v>
                </c:pt>
                <c:pt idx="12099">
                  <c:v>0.71191300000000002</c:v>
                </c:pt>
                <c:pt idx="12100">
                  <c:v>0.7117</c:v>
                </c:pt>
                <c:pt idx="12101">
                  <c:v>0.71148699999999998</c:v>
                </c:pt>
                <c:pt idx="12102">
                  <c:v>0.71127499999999999</c:v>
                </c:pt>
                <c:pt idx="12103">
                  <c:v>0.71106199999999997</c:v>
                </c:pt>
                <c:pt idx="12104">
                  <c:v>0.71084899999999995</c:v>
                </c:pt>
                <c:pt idx="12105">
                  <c:v>0.71063600000000005</c:v>
                </c:pt>
                <c:pt idx="12106">
                  <c:v>0.71042400000000006</c:v>
                </c:pt>
                <c:pt idx="12107">
                  <c:v>0.71021100000000004</c:v>
                </c:pt>
                <c:pt idx="12108">
                  <c:v>0.70999900000000005</c:v>
                </c:pt>
                <c:pt idx="12109">
                  <c:v>0.70978600000000003</c:v>
                </c:pt>
                <c:pt idx="12110">
                  <c:v>0.70957400000000004</c:v>
                </c:pt>
                <c:pt idx="12111">
                  <c:v>0.70936200000000005</c:v>
                </c:pt>
                <c:pt idx="12112">
                  <c:v>0.70914900000000003</c:v>
                </c:pt>
                <c:pt idx="12113">
                  <c:v>0.70893700000000004</c:v>
                </c:pt>
                <c:pt idx="12114">
                  <c:v>0.70872500000000005</c:v>
                </c:pt>
                <c:pt idx="12115">
                  <c:v>0.70851299999999995</c:v>
                </c:pt>
                <c:pt idx="12116">
                  <c:v>0.70830099999999996</c:v>
                </c:pt>
                <c:pt idx="12117">
                  <c:v>0.70808899999999997</c:v>
                </c:pt>
                <c:pt idx="12118">
                  <c:v>0.70787800000000001</c:v>
                </c:pt>
                <c:pt idx="12119">
                  <c:v>0.70766600000000002</c:v>
                </c:pt>
                <c:pt idx="12120">
                  <c:v>0.70745400000000003</c:v>
                </c:pt>
                <c:pt idx="12121">
                  <c:v>0.70724299999999996</c:v>
                </c:pt>
                <c:pt idx="12122">
                  <c:v>0.70703099999999997</c:v>
                </c:pt>
                <c:pt idx="12123">
                  <c:v>0.70682</c:v>
                </c:pt>
                <c:pt idx="12124">
                  <c:v>0.70660800000000001</c:v>
                </c:pt>
                <c:pt idx="12125">
                  <c:v>0.70639700000000005</c:v>
                </c:pt>
                <c:pt idx="12126">
                  <c:v>0.70618499999999995</c:v>
                </c:pt>
                <c:pt idx="12127">
                  <c:v>0.70597399999999999</c:v>
                </c:pt>
                <c:pt idx="12128">
                  <c:v>0.70576300000000003</c:v>
                </c:pt>
                <c:pt idx="12129">
                  <c:v>0.70555199999999996</c:v>
                </c:pt>
                <c:pt idx="12130">
                  <c:v>0.705341</c:v>
                </c:pt>
                <c:pt idx="12131">
                  <c:v>0.70513000000000003</c:v>
                </c:pt>
                <c:pt idx="12132">
                  <c:v>0.70491899999999996</c:v>
                </c:pt>
                <c:pt idx="12133">
                  <c:v>0.704708</c:v>
                </c:pt>
                <c:pt idx="12134">
                  <c:v>0.70449799999999996</c:v>
                </c:pt>
                <c:pt idx="12135">
                  <c:v>0.704287</c:v>
                </c:pt>
                <c:pt idx="12136">
                  <c:v>0.70407600000000004</c:v>
                </c:pt>
                <c:pt idx="12137">
                  <c:v>0.70386599999999999</c:v>
                </c:pt>
                <c:pt idx="12138">
                  <c:v>0.70365500000000003</c:v>
                </c:pt>
                <c:pt idx="12139">
                  <c:v>0.70344499999999999</c:v>
                </c:pt>
                <c:pt idx="12140">
                  <c:v>0.70323400000000003</c:v>
                </c:pt>
                <c:pt idx="12141">
                  <c:v>0.70302399999999998</c:v>
                </c:pt>
                <c:pt idx="12142">
                  <c:v>0.70281400000000005</c:v>
                </c:pt>
                <c:pt idx="12143">
                  <c:v>0.70260400000000001</c:v>
                </c:pt>
                <c:pt idx="12144">
                  <c:v>0.70239399999999996</c:v>
                </c:pt>
                <c:pt idx="12145">
                  <c:v>0.70218400000000003</c:v>
                </c:pt>
                <c:pt idx="12146">
                  <c:v>0.70197399999999999</c:v>
                </c:pt>
                <c:pt idx="12147">
                  <c:v>0.70176400000000005</c:v>
                </c:pt>
                <c:pt idx="12148">
                  <c:v>0.70155400000000001</c:v>
                </c:pt>
                <c:pt idx="12149">
                  <c:v>0.70134399999999997</c:v>
                </c:pt>
                <c:pt idx="12150">
                  <c:v>0.70113400000000003</c:v>
                </c:pt>
                <c:pt idx="12151">
                  <c:v>0.70092500000000002</c:v>
                </c:pt>
                <c:pt idx="12152">
                  <c:v>0.70071499999999998</c:v>
                </c:pt>
                <c:pt idx="12153">
                  <c:v>0.70050599999999996</c:v>
                </c:pt>
                <c:pt idx="12154">
                  <c:v>0.70029600000000003</c:v>
                </c:pt>
                <c:pt idx="12155">
                  <c:v>0.70008700000000001</c:v>
                </c:pt>
                <c:pt idx="12156">
                  <c:v>0.699878</c:v>
                </c:pt>
                <c:pt idx="12157">
                  <c:v>0.69966899999999999</c:v>
                </c:pt>
                <c:pt idx="12158">
                  <c:v>0.69945900000000005</c:v>
                </c:pt>
                <c:pt idx="12159">
                  <c:v>0.69925000000000004</c:v>
                </c:pt>
                <c:pt idx="12160">
                  <c:v>0.69904100000000002</c:v>
                </c:pt>
                <c:pt idx="12161">
                  <c:v>0.69883200000000001</c:v>
                </c:pt>
                <c:pt idx="12162">
                  <c:v>0.69862299999999999</c:v>
                </c:pt>
                <c:pt idx="12163">
                  <c:v>0.69841500000000001</c:v>
                </c:pt>
                <c:pt idx="12164">
                  <c:v>0.69820599999999999</c:v>
                </c:pt>
                <c:pt idx="12165">
                  <c:v>0.69799699999999998</c:v>
                </c:pt>
                <c:pt idx="12166">
                  <c:v>0.69778899999999999</c:v>
                </c:pt>
                <c:pt idx="12167">
                  <c:v>0.69757999999999998</c:v>
                </c:pt>
                <c:pt idx="12168">
                  <c:v>0.69737099999999996</c:v>
                </c:pt>
                <c:pt idx="12169">
                  <c:v>0.69716299999999998</c:v>
                </c:pt>
                <c:pt idx="12170">
                  <c:v>0.69695499999999999</c:v>
                </c:pt>
                <c:pt idx="12171">
                  <c:v>0.69674599999999998</c:v>
                </c:pt>
                <c:pt idx="12172">
                  <c:v>0.69653799999999999</c:v>
                </c:pt>
                <c:pt idx="12173">
                  <c:v>0.69633</c:v>
                </c:pt>
                <c:pt idx="12174">
                  <c:v>0.69612200000000002</c:v>
                </c:pt>
                <c:pt idx="12175">
                  <c:v>0.69591400000000003</c:v>
                </c:pt>
                <c:pt idx="12176">
                  <c:v>0.69570600000000005</c:v>
                </c:pt>
                <c:pt idx="12177">
                  <c:v>0.69549799999999995</c:v>
                </c:pt>
                <c:pt idx="12178">
                  <c:v>0.69528999999999996</c:v>
                </c:pt>
                <c:pt idx="12179">
                  <c:v>0.69508300000000001</c:v>
                </c:pt>
                <c:pt idx="12180">
                  <c:v>0.69487500000000002</c:v>
                </c:pt>
                <c:pt idx="12181">
                  <c:v>0.69466700000000003</c:v>
                </c:pt>
                <c:pt idx="12182">
                  <c:v>0.69445999999999997</c:v>
                </c:pt>
                <c:pt idx="12183">
                  <c:v>0.69425199999999998</c:v>
                </c:pt>
                <c:pt idx="12184">
                  <c:v>0.69404500000000002</c:v>
                </c:pt>
                <c:pt idx="12185">
                  <c:v>0.69383799999999995</c:v>
                </c:pt>
                <c:pt idx="12186">
                  <c:v>0.69362999999999997</c:v>
                </c:pt>
                <c:pt idx="12187">
                  <c:v>0.69342300000000001</c:v>
                </c:pt>
                <c:pt idx="12188">
                  <c:v>0.69321600000000005</c:v>
                </c:pt>
                <c:pt idx="12189">
                  <c:v>0.69300899999999999</c:v>
                </c:pt>
                <c:pt idx="12190">
                  <c:v>0.69280200000000003</c:v>
                </c:pt>
                <c:pt idx="12191">
                  <c:v>0.69259499999999996</c:v>
                </c:pt>
                <c:pt idx="12192">
                  <c:v>0.692388</c:v>
                </c:pt>
                <c:pt idx="12193">
                  <c:v>0.69218100000000005</c:v>
                </c:pt>
                <c:pt idx="12194">
                  <c:v>0.69197500000000001</c:v>
                </c:pt>
                <c:pt idx="12195">
                  <c:v>0.69176800000000005</c:v>
                </c:pt>
                <c:pt idx="12196">
                  <c:v>0.69156099999999998</c:v>
                </c:pt>
                <c:pt idx="12197">
                  <c:v>0.69135500000000005</c:v>
                </c:pt>
                <c:pt idx="12198">
                  <c:v>0.69114799999999998</c:v>
                </c:pt>
                <c:pt idx="12199">
                  <c:v>0.69094199999999995</c:v>
                </c:pt>
                <c:pt idx="12200">
                  <c:v>0.69073600000000002</c:v>
                </c:pt>
                <c:pt idx="12201">
                  <c:v>0.69052999999999998</c:v>
                </c:pt>
                <c:pt idx="12202">
                  <c:v>0.69032300000000002</c:v>
                </c:pt>
                <c:pt idx="12203">
                  <c:v>0.69011699999999998</c:v>
                </c:pt>
                <c:pt idx="12204">
                  <c:v>0.68991100000000005</c:v>
                </c:pt>
                <c:pt idx="12205">
                  <c:v>0.68970500000000001</c:v>
                </c:pt>
                <c:pt idx="12206">
                  <c:v>0.68949899999999997</c:v>
                </c:pt>
                <c:pt idx="12207">
                  <c:v>0.68929399999999996</c:v>
                </c:pt>
                <c:pt idx="12208">
                  <c:v>0.68908800000000003</c:v>
                </c:pt>
                <c:pt idx="12209">
                  <c:v>0.68888199999999999</c:v>
                </c:pt>
                <c:pt idx="12210">
                  <c:v>0.68867599999999995</c:v>
                </c:pt>
                <c:pt idx="12211">
                  <c:v>0.68847100000000006</c:v>
                </c:pt>
                <c:pt idx="12212">
                  <c:v>0.68826500000000002</c:v>
                </c:pt>
                <c:pt idx="12213">
                  <c:v>0.68806</c:v>
                </c:pt>
                <c:pt idx="12214">
                  <c:v>0.68785499999999999</c:v>
                </c:pt>
                <c:pt idx="12215">
                  <c:v>0.68764899999999995</c:v>
                </c:pt>
                <c:pt idx="12216">
                  <c:v>0.68744400000000006</c:v>
                </c:pt>
                <c:pt idx="12217">
                  <c:v>0.68723900000000004</c:v>
                </c:pt>
                <c:pt idx="12218">
                  <c:v>0.68703400000000003</c:v>
                </c:pt>
                <c:pt idx="12219">
                  <c:v>0.68682900000000002</c:v>
                </c:pt>
                <c:pt idx="12220">
                  <c:v>0.68662400000000001</c:v>
                </c:pt>
                <c:pt idx="12221">
                  <c:v>0.686419</c:v>
                </c:pt>
                <c:pt idx="12222">
                  <c:v>0.68621500000000002</c:v>
                </c:pt>
                <c:pt idx="12223">
                  <c:v>0.68601000000000001</c:v>
                </c:pt>
                <c:pt idx="12224">
                  <c:v>0.685805</c:v>
                </c:pt>
                <c:pt idx="12225">
                  <c:v>0.68560100000000002</c:v>
                </c:pt>
                <c:pt idx="12226">
                  <c:v>0.68539600000000001</c:v>
                </c:pt>
                <c:pt idx="12227">
                  <c:v>0.68519200000000002</c:v>
                </c:pt>
                <c:pt idx="12228">
                  <c:v>0.68498700000000001</c:v>
                </c:pt>
                <c:pt idx="12229">
                  <c:v>0.68478300000000003</c:v>
                </c:pt>
                <c:pt idx="12230">
                  <c:v>0.68457900000000005</c:v>
                </c:pt>
                <c:pt idx="12231">
                  <c:v>0.68437499999999996</c:v>
                </c:pt>
                <c:pt idx="12232">
                  <c:v>0.68417099999999997</c:v>
                </c:pt>
                <c:pt idx="12233">
                  <c:v>0.68396699999999999</c:v>
                </c:pt>
                <c:pt idx="12234">
                  <c:v>0.68376300000000001</c:v>
                </c:pt>
                <c:pt idx="12235">
                  <c:v>0.68355900000000003</c:v>
                </c:pt>
                <c:pt idx="12236">
                  <c:v>0.68335500000000005</c:v>
                </c:pt>
                <c:pt idx="12237">
                  <c:v>0.68315199999999998</c:v>
                </c:pt>
                <c:pt idx="12238">
                  <c:v>0.682948</c:v>
                </c:pt>
                <c:pt idx="12239">
                  <c:v>0.68274400000000002</c:v>
                </c:pt>
                <c:pt idx="12240">
                  <c:v>0.68254099999999995</c:v>
                </c:pt>
                <c:pt idx="12241">
                  <c:v>0.68233699999999997</c:v>
                </c:pt>
                <c:pt idx="12242">
                  <c:v>0.68213400000000002</c:v>
                </c:pt>
                <c:pt idx="12243">
                  <c:v>0.68193099999999995</c:v>
                </c:pt>
                <c:pt idx="12244">
                  <c:v>0.681728</c:v>
                </c:pt>
                <c:pt idx="12245">
                  <c:v>0.68152500000000005</c:v>
                </c:pt>
                <c:pt idx="12246">
                  <c:v>0.68132199999999998</c:v>
                </c:pt>
                <c:pt idx="12247">
                  <c:v>0.68111900000000003</c:v>
                </c:pt>
                <c:pt idx="12248">
                  <c:v>0.68091599999999997</c:v>
                </c:pt>
                <c:pt idx="12249">
                  <c:v>0.68071300000000001</c:v>
                </c:pt>
                <c:pt idx="12250">
                  <c:v>0.68050999999999995</c:v>
                </c:pt>
                <c:pt idx="12251">
                  <c:v>0.680307</c:v>
                </c:pt>
                <c:pt idx="12252">
                  <c:v>0.68010499999999996</c:v>
                </c:pt>
                <c:pt idx="12253">
                  <c:v>0.67990200000000001</c:v>
                </c:pt>
                <c:pt idx="12254">
                  <c:v>0.67969999999999997</c:v>
                </c:pt>
                <c:pt idx="12255">
                  <c:v>0.67949700000000002</c:v>
                </c:pt>
                <c:pt idx="12256">
                  <c:v>0.67929499999999998</c:v>
                </c:pt>
                <c:pt idx="12257">
                  <c:v>0.67909299999999995</c:v>
                </c:pt>
                <c:pt idx="12258">
                  <c:v>0.67889100000000002</c:v>
                </c:pt>
                <c:pt idx="12259">
                  <c:v>0.67868899999999999</c:v>
                </c:pt>
                <c:pt idx="12260">
                  <c:v>0.67848699999999995</c:v>
                </c:pt>
                <c:pt idx="12261">
                  <c:v>0.67828500000000003</c:v>
                </c:pt>
                <c:pt idx="12262">
                  <c:v>0.67808299999999999</c:v>
                </c:pt>
                <c:pt idx="12263">
                  <c:v>0.67788099999999996</c:v>
                </c:pt>
                <c:pt idx="12264">
                  <c:v>0.67767900000000003</c:v>
                </c:pt>
                <c:pt idx="12265">
                  <c:v>0.67747800000000002</c:v>
                </c:pt>
                <c:pt idx="12266">
                  <c:v>0.67727599999999999</c:v>
                </c:pt>
                <c:pt idx="12267">
                  <c:v>0.67707499999999998</c:v>
                </c:pt>
                <c:pt idx="12268">
                  <c:v>0.67687299999999995</c:v>
                </c:pt>
                <c:pt idx="12269">
                  <c:v>0.67667200000000005</c:v>
                </c:pt>
                <c:pt idx="12270">
                  <c:v>0.67647100000000004</c:v>
                </c:pt>
                <c:pt idx="12271">
                  <c:v>0.67627000000000004</c:v>
                </c:pt>
                <c:pt idx="12272">
                  <c:v>0.67606900000000003</c:v>
                </c:pt>
                <c:pt idx="12273">
                  <c:v>0.67586800000000002</c:v>
                </c:pt>
                <c:pt idx="12274">
                  <c:v>0.67566700000000002</c:v>
                </c:pt>
                <c:pt idx="12275">
                  <c:v>0.67546600000000001</c:v>
                </c:pt>
                <c:pt idx="12276">
                  <c:v>0.675265</c:v>
                </c:pt>
                <c:pt idx="12277">
                  <c:v>0.675064</c:v>
                </c:pt>
                <c:pt idx="12278">
                  <c:v>0.67486400000000002</c:v>
                </c:pt>
                <c:pt idx="12279">
                  <c:v>0.67466300000000001</c:v>
                </c:pt>
                <c:pt idx="12280">
                  <c:v>0.67446300000000003</c:v>
                </c:pt>
                <c:pt idx="12281">
                  <c:v>0.67426200000000003</c:v>
                </c:pt>
                <c:pt idx="12282">
                  <c:v>0.67406200000000005</c:v>
                </c:pt>
                <c:pt idx="12283">
                  <c:v>0.67386199999999996</c:v>
                </c:pt>
                <c:pt idx="12284">
                  <c:v>0.67366199999999998</c:v>
                </c:pt>
                <c:pt idx="12285">
                  <c:v>0.67346200000000001</c:v>
                </c:pt>
                <c:pt idx="12286">
                  <c:v>0.67326200000000003</c:v>
                </c:pt>
                <c:pt idx="12287">
                  <c:v>0.67306200000000005</c:v>
                </c:pt>
                <c:pt idx="12288">
                  <c:v>0.67286199999999996</c:v>
                </c:pt>
                <c:pt idx="12289">
                  <c:v>0.67266199999999998</c:v>
                </c:pt>
                <c:pt idx="12290">
                  <c:v>0.67246300000000003</c:v>
                </c:pt>
                <c:pt idx="12291">
                  <c:v>0.67226300000000005</c:v>
                </c:pt>
                <c:pt idx="12292">
                  <c:v>0.67206399999999999</c:v>
                </c:pt>
                <c:pt idx="12293">
                  <c:v>0.67186400000000002</c:v>
                </c:pt>
                <c:pt idx="12294">
                  <c:v>0.67166499999999996</c:v>
                </c:pt>
                <c:pt idx="12295">
                  <c:v>0.67146600000000001</c:v>
                </c:pt>
                <c:pt idx="12296">
                  <c:v>0.67126600000000003</c:v>
                </c:pt>
                <c:pt idx="12297">
                  <c:v>0.67106699999999997</c:v>
                </c:pt>
                <c:pt idx="12298">
                  <c:v>0.67086800000000002</c:v>
                </c:pt>
                <c:pt idx="12299">
                  <c:v>0.67066899999999996</c:v>
                </c:pt>
                <c:pt idx="12300">
                  <c:v>0.67047100000000004</c:v>
                </c:pt>
                <c:pt idx="12301">
                  <c:v>0.67027199999999998</c:v>
                </c:pt>
                <c:pt idx="12302">
                  <c:v>0.67007300000000003</c:v>
                </c:pt>
                <c:pt idx="12303">
                  <c:v>0.669875</c:v>
                </c:pt>
                <c:pt idx="12304">
                  <c:v>0.66967600000000005</c:v>
                </c:pt>
                <c:pt idx="12305">
                  <c:v>0.66947800000000002</c:v>
                </c:pt>
                <c:pt idx="12306">
                  <c:v>0.66927999999999999</c:v>
                </c:pt>
                <c:pt idx="12307">
                  <c:v>0.66908100000000004</c:v>
                </c:pt>
                <c:pt idx="12308">
                  <c:v>0.66888300000000001</c:v>
                </c:pt>
                <c:pt idx="12309">
                  <c:v>0.66868499999999997</c:v>
                </c:pt>
                <c:pt idx="12310">
                  <c:v>0.66848700000000005</c:v>
                </c:pt>
                <c:pt idx="12311">
                  <c:v>0.66828900000000002</c:v>
                </c:pt>
                <c:pt idx="12312">
                  <c:v>0.66809200000000002</c:v>
                </c:pt>
                <c:pt idx="12313">
                  <c:v>0.66789399999999999</c:v>
                </c:pt>
                <c:pt idx="12314">
                  <c:v>0.66769599999999996</c:v>
                </c:pt>
                <c:pt idx="12315">
                  <c:v>0.66749899999999995</c:v>
                </c:pt>
                <c:pt idx="12316">
                  <c:v>0.66730100000000003</c:v>
                </c:pt>
                <c:pt idx="12317">
                  <c:v>0.66710400000000003</c:v>
                </c:pt>
                <c:pt idx="12318">
                  <c:v>0.66690700000000003</c:v>
                </c:pt>
                <c:pt idx="12319">
                  <c:v>0.66671000000000002</c:v>
                </c:pt>
                <c:pt idx="12320">
                  <c:v>0.66651300000000002</c:v>
                </c:pt>
                <c:pt idx="12321">
                  <c:v>0.66631600000000002</c:v>
                </c:pt>
                <c:pt idx="12322">
                  <c:v>0.66611900000000002</c:v>
                </c:pt>
                <c:pt idx="12323">
                  <c:v>0.66592200000000001</c:v>
                </c:pt>
                <c:pt idx="12324">
                  <c:v>0.66572500000000001</c:v>
                </c:pt>
                <c:pt idx="12325">
                  <c:v>0.66552900000000004</c:v>
                </c:pt>
                <c:pt idx="12326">
                  <c:v>0.66533200000000003</c:v>
                </c:pt>
                <c:pt idx="12327">
                  <c:v>0.66513599999999995</c:v>
                </c:pt>
                <c:pt idx="12328">
                  <c:v>0.66493899999999995</c:v>
                </c:pt>
                <c:pt idx="12329">
                  <c:v>0.66474299999999997</c:v>
                </c:pt>
                <c:pt idx="12330">
                  <c:v>0.664547</c:v>
                </c:pt>
                <c:pt idx="12331">
                  <c:v>0.66435100000000002</c:v>
                </c:pt>
                <c:pt idx="12332">
                  <c:v>0.66415500000000005</c:v>
                </c:pt>
                <c:pt idx="12333">
                  <c:v>0.66395899999999997</c:v>
                </c:pt>
                <c:pt idx="12334">
                  <c:v>0.66376400000000002</c:v>
                </c:pt>
                <c:pt idx="12335">
                  <c:v>0.66356800000000005</c:v>
                </c:pt>
                <c:pt idx="12336">
                  <c:v>0.66337199999999996</c:v>
                </c:pt>
                <c:pt idx="12337">
                  <c:v>0.66317700000000002</c:v>
                </c:pt>
                <c:pt idx="12338">
                  <c:v>0.66298199999999996</c:v>
                </c:pt>
                <c:pt idx="12339">
                  <c:v>0.66278599999999999</c:v>
                </c:pt>
                <c:pt idx="12340">
                  <c:v>0.66259100000000004</c:v>
                </c:pt>
                <c:pt idx="12341">
                  <c:v>0.66239599999999998</c:v>
                </c:pt>
                <c:pt idx="12342">
                  <c:v>0.66220100000000004</c:v>
                </c:pt>
                <c:pt idx="12343">
                  <c:v>0.66200700000000001</c:v>
                </c:pt>
                <c:pt idx="12344">
                  <c:v>0.66181199999999996</c:v>
                </c:pt>
                <c:pt idx="12345">
                  <c:v>0.66161700000000001</c:v>
                </c:pt>
                <c:pt idx="12346">
                  <c:v>0.66142299999999998</c:v>
                </c:pt>
                <c:pt idx="12347">
                  <c:v>0.66122800000000004</c:v>
                </c:pt>
                <c:pt idx="12348">
                  <c:v>0.66103400000000001</c:v>
                </c:pt>
                <c:pt idx="12349">
                  <c:v>0.66083999999999998</c:v>
                </c:pt>
                <c:pt idx="12350">
                  <c:v>0.66064599999999996</c:v>
                </c:pt>
                <c:pt idx="12351">
                  <c:v>0.66045200000000004</c:v>
                </c:pt>
                <c:pt idx="12352">
                  <c:v>0.66025800000000001</c:v>
                </c:pt>
                <c:pt idx="12353">
                  <c:v>0.66006399999999998</c:v>
                </c:pt>
                <c:pt idx="12354">
                  <c:v>0.65986999999999996</c:v>
                </c:pt>
                <c:pt idx="12355">
                  <c:v>0.65967699999999996</c:v>
                </c:pt>
                <c:pt idx="12356">
                  <c:v>0.65948300000000004</c:v>
                </c:pt>
                <c:pt idx="12357">
                  <c:v>0.65929000000000004</c:v>
                </c:pt>
                <c:pt idx="12358">
                  <c:v>0.65909700000000004</c:v>
                </c:pt>
                <c:pt idx="12359">
                  <c:v>0.65890400000000005</c:v>
                </c:pt>
                <c:pt idx="12360">
                  <c:v>0.65871100000000005</c:v>
                </c:pt>
                <c:pt idx="12361">
                  <c:v>0.65851800000000005</c:v>
                </c:pt>
                <c:pt idx="12362">
                  <c:v>0.65832500000000005</c:v>
                </c:pt>
                <c:pt idx="12363">
                  <c:v>0.65813299999999997</c:v>
                </c:pt>
                <c:pt idx="12364">
                  <c:v>0.65793999999999997</c:v>
                </c:pt>
                <c:pt idx="12365">
                  <c:v>0.657748</c:v>
                </c:pt>
                <c:pt idx="12366">
                  <c:v>0.657555</c:v>
                </c:pt>
                <c:pt idx="12367">
                  <c:v>0.65736300000000003</c:v>
                </c:pt>
                <c:pt idx="12368">
                  <c:v>0.65717099999999995</c:v>
                </c:pt>
                <c:pt idx="12369">
                  <c:v>0.65697899999999998</c:v>
                </c:pt>
                <c:pt idx="12370">
                  <c:v>0.65678700000000001</c:v>
                </c:pt>
                <c:pt idx="12371">
                  <c:v>0.65659599999999996</c:v>
                </c:pt>
                <c:pt idx="12372">
                  <c:v>0.65640399999999999</c:v>
                </c:pt>
                <c:pt idx="12373">
                  <c:v>0.65621300000000005</c:v>
                </c:pt>
                <c:pt idx="12374">
                  <c:v>0.65602099999999997</c:v>
                </c:pt>
                <c:pt idx="12375">
                  <c:v>0.65583000000000002</c:v>
                </c:pt>
                <c:pt idx="12376">
                  <c:v>0.65563899999999997</c:v>
                </c:pt>
                <c:pt idx="12377">
                  <c:v>0.65544800000000003</c:v>
                </c:pt>
                <c:pt idx="12378">
                  <c:v>0.65525699999999998</c:v>
                </c:pt>
                <c:pt idx="12379">
                  <c:v>0.65506699999999995</c:v>
                </c:pt>
                <c:pt idx="12380">
                  <c:v>0.65487600000000001</c:v>
                </c:pt>
                <c:pt idx="12381">
                  <c:v>0.65468599999999999</c:v>
                </c:pt>
                <c:pt idx="12382">
                  <c:v>0.65449500000000005</c:v>
                </c:pt>
                <c:pt idx="12383">
                  <c:v>0.65430500000000003</c:v>
                </c:pt>
                <c:pt idx="12384">
                  <c:v>0.654115</c:v>
                </c:pt>
                <c:pt idx="12385">
                  <c:v>0.65392499999999998</c:v>
                </c:pt>
                <c:pt idx="12386">
                  <c:v>0.65373599999999998</c:v>
                </c:pt>
                <c:pt idx="12387">
                  <c:v>0.65354599999999996</c:v>
                </c:pt>
                <c:pt idx="12388">
                  <c:v>0.65335699999999997</c:v>
                </c:pt>
                <c:pt idx="12389">
                  <c:v>0.65316700000000005</c:v>
                </c:pt>
                <c:pt idx="12390">
                  <c:v>0.65297799999999995</c:v>
                </c:pt>
                <c:pt idx="12391">
                  <c:v>0.65278899999999995</c:v>
                </c:pt>
                <c:pt idx="12392">
                  <c:v>0.65259999999999996</c:v>
                </c:pt>
                <c:pt idx="12393">
                  <c:v>0.65241099999999996</c:v>
                </c:pt>
                <c:pt idx="12394">
                  <c:v>0.652223</c:v>
                </c:pt>
                <c:pt idx="12395">
                  <c:v>0.652034</c:v>
                </c:pt>
                <c:pt idx="12396">
                  <c:v>0.65184600000000004</c:v>
                </c:pt>
                <c:pt idx="12397">
                  <c:v>0.65165799999999996</c:v>
                </c:pt>
                <c:pt idx="12398">
                  <c:v>0.65146999999999999</c:v>
                </c:pt>
                <c:pt idx="12399">
                  <c:v>0.65128200000000003</c:v>
                </c:pt>
                <c:pt idx="12400">
                  <c:v>0.65109399999999995</c:v>
                </c:pt>
                <c:pt idx="12401">
                  <c:v>0.65090700000000001</c:v>
                </c:pt>
                <c:pt idx="12402">
                  <c:v>0.65071900000000005</c:v>
                </c:pt>
                <c:pt idx="12403">
                  <c:v>0.650532</c:v>
                </c:pt>
                <c:pt idx="12404">
                  <c:v>0.65034499999999995</c:v>
                </c:pt>
                <c:pt idx="12405">
                  <c:v>0.65015800000000001</c:v>
                </c:pt>
                <c:pt idx="12406">
                  <c:v>0.64997099999999997</c:v>
                </c:pt>
                <c:pt idx="12407">
                  <c:v>0.64978400000000003</c:v>
                </c:pt>
                <c:pt idx="12408">
                  <c:v>0.64959800000000001</c:v>
                </c:pt>
                <c:pt idx="12409">
                  <c:v>0.64941199999999999</c:v>
                </c:pt>
                <c:pt idx="12410">
                  <c:v>0.64922599999999997</c:v>
                </c:pt>
                <c:pt idx="12411">
                  <c:v>0.64903999999999995</c:v>
                </c:pt>
                <c:pt idx="12412">
                  <c:v>0.64885400000000004</c:v>
                </c:pt>
                <c:pt idx="12413">
                  <c:v>0.64866800000000002</c:v>
                </c:pt>
                <c:pt idx="12414">
                  <c:v>0.64848300000000003</c:v>
                </c:pt>
                <c:pt idx="12415">
                  <c:v>0.64829800000000004</c:v>
                </c:pt>
                <c:pt idx="12416">
                  <c:v>0.64811200000000002</c:v>
                </c:pt>
                <c:pt idx="12417">
                  <c:v>0.64792799999999995</c:v>
                </c:pt>
                <c:pt idx="12418">
                  <c:v>0.64774299999999996</c:v>
                </c:pt>
                <c:pt idx="12419">
                  <c:v>0.64755799999999997</c:v>
                </c:pt>
                <c:pt idx="12420">
                  <c:v>0.647374</c:v>
                </c:pt>
                <c:pt idx="12421">
                  <c:v>0.64719000000000004</c:v>
                </c:pt>
                <c:pt idx="12422">
                  <c:v>0.64700599999999997</c:v>
                </c:pt>
                <c:pt idx="12423">
                  <c:v>0.64682200000000001</c:v>
                </c:pt>
                <c:pt idx="12424">
                  <c:v>0.64663800000000005</c:v>
                </c:pt>
                <c:pt idx="12425">
                  <c:v>0.646455</c:v>
                </c:pt>
                <c:pt idx="12426">
                  <c:v>0.64627100000000004</c:v>
                </c:pt>
                <c:pt idx="12427">
                  <c:v>0.646088</c:v>
                </c:pt>
                <c:pt idx="12428">
                  <c:v>0.64590599999999998</c:v>
                </c:pt>
                <c:pt idx="12429">
                  <c:v>0.64572300000000005</c:v>
                </c:pt>
                <c:pt idx="12430">
                  <c:v>0.64554</c:v>
                </c:pt>
                <c:pt idx="12431">
                  <c:v>0.64535799999999999</c:v>
                </c:pt>
                <c:pt idx="12432">
                  <c:v>0.64517599999999997</c:v>
                </c:pt>
                <c:pt idx="12433">
                  <c:v>0.64499399999999996</c:v>
                </c:pt>
                <c:pt idx="12434">
                  <c:v>0.64481200000000005</c:v>
                </c:pt>
                <c:pt idx="12435">
                  <c:v>0.64463099999999995</c:v>
                </c:pt>
                <c:pt idx="12436">
                  <c:v>0.64444999999999997</c:v>
                </c:pt>
                <c:pt idx="12437">
                  <c:v>0.64426899999999998</c:v>
                </c:pt>
                <c:pt idx="12438">
                  <c:v>0.64408799999999999</c:v>
                </c:pt>
                <c:pt idx="12439">
                  <c:v>0.64390700000000001</c:v>
                </c:pt>
                <c:pt idx="12440">
                  <c:v>0.64372700000000005</c:v>
                </c:pt>
                <c:pt idx="12441">
                  <c:v>0.64354699999999998</c:v>
                </c:pt>
                <c:pt idx="12442">
                  <c:v>0.64336700000000002</c:v>
                </c:pt>
                <c:pt idx="12443">
                  <c:v>0.64318699999999995</c:v>
                </c:pt>
                <c:pt idx="12444">
                  <c:v>0.64300800000000002</c:v>
                </c:pt>
                <c:pt idx="12445">
                  <c:v>0.64282799999999995</c:v>
                </c:pt>
                <c:pt idx="12446">
                  <c:v>0.64264900000000003</c:v>
                </c:pt>
                <c:pt idx="12447">
                  <c:v>0.64247100000000001</c:v>
                </c:pt>
                <c:pt idx="12448">
                  <c:v>0.64229199999999997</c:v>
                </c:pt>
                <c:pt idx="12449">
                  <c:v>0.64211399999999996</c:v>
                </c:pt>
                <c:pt idx="12450">
                  <c:v>0.64193599999999995</c:v>
                </c:pt>
                <c:pt idx="12451">
                  <c:v>0.64175800000000005</c:v>
                </c:pt>
                <c:pt idx="12452">
                  <c:v>0.64158000000000004</c:v>
                </c:pt>
                <c:pt idx="12453">
                  <c:v>0.64140299999999995</c:v>
                </c:pt>
                <c:pt idx="12454">
                  <c:v>0.64122599999999996</c:v>
                </c:pt>
                <c:pt idx="12455">
                  <c:v>0.64104899999999998</c:v>
                </c:pt>
                <c:pt idx="12456">
                  <c:v>0.640872</c:v>
                </c:pt>
                <c:pt idx="12457">
                  <c:v>0.64069600000000004</c:v>
                </c:pt>
                <c:pt idx="12458">
                  <c:v>0.64051999999999998</c:v>
                </c:pt>
                <c:pt idx="12459">
                  <c:v>0.64034400000000002</c:v>
                </c:pt>
                <c:pt idx="12460">
                  <c:v>0.64016799999999996</c:v>
                </c:pt>
                <c:pt idx="12461">
                  <c:v>0.63999300000000003</c:v>
                </c:pt>
                <c:pt idx="12462">
                  <c:v>0.639818</c:v>
                </c:pt>
                <c:pt idx="12463">
                  <c:v>0.63964299999999996</c:v>
                </c:pt>
                <c:pt idx="12464">
                  <c:v>0.63946899999999995</c:v>
                </c:pt>
                <c:pt idx="12465">
                  <c:v>0.63929499999999995</c:v>
                </c:pt>
                <c:pt idx="12466">
                  <c:v>0.63912100000000005</c:v>
                </c:pt>
                <c:pt idx="12467">
                  <c:v>0.63894700000000004</c:v>
                </c:pt>
                <c:pt idx="12468">
                  <c:v>0.63877399999999995</c:v>
                </c:pt>
                <c:pt idx="12469">
                  <c:v>0.63860099999999997</c:v>
                </c:pt>
                <c:pt idx="12470">
                  <c:v>0.638428</c:v>
                </c:pt>
                <c:pt idx="12471">
                  <c:v>0.63825500000000002</c:v>
                </c:pt>
                <c:pt idx="12472">
                  <c:v>0.63808299999999996</c:v>
                </c:pt>
                <c:pt idx="12473">
                  <c:v>0.63791100000000001</c:v>
                </c:pt>
                <c:pt idx="12474">
                  <c:v>0.63773999999999997</c:v>
                </c:pt>
                <c:pt idx="12475">
                  <c:v>0.63756800000000002</c:v>
                </c:pt>
                <c:pt idx="12476">
                  <c:v>0.63739699999999999</c:v>
                </c:pt>
                <c:pt idx="12477">
                  <c:v>0.63722699999999999</c:v>
                </c:pt>
                <c:pt idx="12478">
                  <c:v>0.63705599999999996</c:v>
                </c:pt>
                <c:pt idx="12479">
                  <c:v>0.63688599999999995</c:v>
                </c:pt>
                <c:pt idx="12480">
                  <c:v>0.63671699999999998</c:v>
                </c:pt>
                <c:pt idx="12481">
                  <c:v>0.63654699999999997</c:v>
                </c:pt>
                <c:pt idx="12482">
                  <c:v>0.636378</c:v>
                </c:pt>
                <c:pt idx="12483">
                  <c:v>0.63620900000000002</c:v>
                </c:pt>
                <c:pt idx="12484">
                  <c:v>0.63604099999999997</c:v>
                </c:pt>
                <c:pt idx="12485">
                  <c:v>0.63587300000000002</c:v>
                </c:pt>
                <c:pt idx="12486">
                  <c:v>0.63570499999999996</c:v>
                </c:pt>
                <c:pt idx="12487">
                  <c:v>0.63553800000000005</c:v>
                </c:pt>
                <c:pt idx="12488">
                  <c:v>0.63537100000000002</c:v>
                </c:pt>
                <c:pt idx="12489">
                  <c:v>0.63520399999999999</c:v>
                </c:pt>
                <c:pt idx="12490">
                  <c:v>0.63503799999999999</c:v>
                </c:pt>
                <c:pt idx="12491">
                  <c:v>0.63487199999999999</c:v>
                </c:pt>
                <c:pt idx="12492">
                  <c:v>0.63470599999999999</c:v>
                </c:pt>
                <c:pt idx="12493">
                  <c:v>0.63454100000000002</c:v>
                </c:pt>
                <c:pt idx="12494">
                  <c:v>0.63437600000000005</c:v>
                </c:pt>
                <c:pt idx="12495">
                  <c:v>0.63421099999999997</c:v>
                </c:pt>
                <c:pt idx="12496">
                  <c:v>0.63404700000000003</c:v>
                </c:pt>
                <c:pt idx="12497">
                  <c:v>0.63388299999999997</c:v>
                </c:pt>
                <c:pt idx="12498">
                  <c:v>0.63371999999999995</c:v>
                </c:pt>
                <c:pt idx="12499">
                  <c:v>0.63355700000000004</c:v>
                </c:pt>
                <c:pt idx="12500">
                  <c:v>0.63339400000000001</c:v>
                </c:pt>
                <c:pt idx="12501">
                  <c:v>0.63323200000000002</c:v>
                </c:pt>
                <c:pt idx="12502">
                  <c:v>0.63307000000000002</c:v>
                </c:pt>
                <c:pt idx="12503">
                  <c:v>0.63290800000000003</c:v>
                </c:pt>
                <c:pt idx="12504">
                  <c:v>0.63274699999999995</c:v>
                </c:pt>
                <c:pt idx="12505">
                  <c:v>0.63258700000000001</c:v>
                </c:pt>
                <c:pt idx="12506">
                  <c:v>0.63242600000000004</c:v>
                </c:pt>
                <c:pt idx="12507">
                  <c:v>0.63226700000000002</c:v>
                </c:pt>
                <c:pt idx="12508">
                  <c:v>0.63210699999999997</c:v>
                </c:pt>
                <c:pt idx="12509">
                  <c:v>0.63194799999999995</c:v>
                </c:pt>
                <c:pt idx="12510">
                  <c:v>0.63178900000000004</c:v>
                </c:pt>
                <c:pt idx="12511">
                  <c:v>0.63163100000000005</c:v>
                </c:pt>
                <c:pt idx="12512">
                  <c:v>0.63147299999999995</c:v>
                </c:pt>
                <c:pt idx="12513">
                  <c:v>0.63131599999999999</c:v>
                </c:pt>
                <c:pt idx="12514">
                  <c:v>0.63115900000000003</c:v>
                </c:pt>
                <c:pt idx="12515">
                  <c:v>0.63100199999999995</c:v>
                </c:pt>
                <c:pt idx="12516">
                  <c:v>0.63084600000000002</c:v>
                </c:pt>
                <c:pt idx="12517">
                  <c:v>0.630691</c:v>
                </c:pt>
                <c:pt idx="12518">
                  <c:v>0.63053599999999999</c:v>
                </c:pt>
                <c:pt idx="12519">
                  <c:v>0.63038099999999997</c:v>
                </c:pt>
                <c:pt idx="12520">
                  <c:v>0.63022699999999998</c:v>
                </c:pt>
                <c:pt idx="12521">
                  <c:v>0.63007299999999999</c:v>
                </c:pt>
                <c:pt idx="12522">
                  <c:v>0.62991900000000001</c:v>
                </c:pt>
                <c:pt idx="12523">
                  <c:v>0.62976699999999997</c:v>
                </c:pt>
                <c:pt idx="12524">
                  <c:v>0.62961400000000001</c:v>
                </c:pt>
                <c:pt idx="12525">
                  <c:v>0.62946199999999997</c:v>
                </c:pt>
                <c:pt idx="12526">
                  <c:v>0.62931099999999995</c:v>
                </c:pt>
                <c:pt idx="12527">
                  <c:v>0.62916000000000005</c:v>
                </c:pt>
                <c:pt idx="12528">
                  <c:v>0.62900900000000004</c:v>
                </c:pt>
                <c:pt idx="12529">
                  <c:v>0.62885899999999995</c:v>
                </c:pt>
                <c:pt idx="12530">
                  <c:v>0.62870899999999996</c:v>
                </c:pt>
                <c:pt idx="12531">
                  <c:v>0.62856000000000001</c:v>
                </c:pt>
                <c:pt idx="12532">
                  <c:v>0.62841199999999997</c:v>
                </c:pt>
                <c:pt idx="12533">
                  <c:v>0.62826400000000004</c:v>
                </c:pt>
                <c:pt idx="12534">
                  <c:v>0.62811600000000001</c:v>
                </c:pt>
                <c:pt idx="12535">
                  <c:v>0.627969</c:v>
                </c:pt>
                <c:pt idx="12536">
                  <c:v>0.62782300000000002</c:v>
                </c:pt>
                <c:pt idx="12537">
                  <c:v>0.62767600000000001</c:v>
                </c:pt>
                <c:pt idx="12538">
                  <c:v>0.62753099999999995</c:v>
                </c:pt>
                <c:pt idx="12539">
                  <c:v>0.627386</c:v>
                </c:pt>
                <c:pt idx="12540">
                  <c:v>0.62724100000000005</c:v>
                </c:pt>
                <c:pt idx="12541">
                  <c:v>0.62709700000000002</c:v>
                </c:pt>
                <c:pt idx="12542">
                  <c:v>0.62695400000000001</c:v>
                </c:pt>
                <c:pt idx="12543">
                  <c:v>0.62681100000000001</c:v>
                </c:pt>
                <c:pt idx="12544">
                  <c:v>0.62666900000000003</c:v>
                </c:pt>
                <c:pt idx="12545">
                  <c:v>0.62652699999999995</c:v>
                </c:pt>
                <c:pt idx="12546">
                  <c:v>0.62638499999999997</c:v>
                </c:pt>
                <c:pt idx="12547">
                  <c:v>0.62624500000000005</c:v>
                </c:pt>
                <c:pt idx="12548">
                  <c:v>0.62610399999999999</c:v>
                </c:pt>
                <c:pt idx="12549">
                  <c:v>0.62596499999999999</c:v>
                </c:pt>
                <c:pt idx="12550">
                  <c:v>0.62582599999999999</c:v>
                </c:pt>
                <c:pt idx="12551">
                  <c:v>0.62568699999999999</c:v>
                </c:pt>
                <c:pt idx="12552">
                  <c:v>0.62554900000000002</c:v>
                </c:pt>
                <c:pt idx="12553">
                  <c:v>0.62541199999999997</c:v>
                </c:pt>
                <c:pt idx="12554">
                  <c:v>0.62527500000000003</c:v>
                </c:pt>
                <c:pt idx="12555">
                  <c:v>0.62513799999999997</c:v>
                </c:pt>
                <c:pt idx="12556">
                  <c:v>0.62500299999999998</c:v>
                </c:pt>
                <c:pt idx="12557">
                  <c:v>0.62486699999999995</c:v>
                </c:pt>
                <c:pt idx="12558">
                  <c:v>0.62473299999999998</c:v>
                </c:pt>
                <c:pt idx="12559">
                  <c:v>0.62459900000000002</c:v>
                </c:pt>
                <c:pt idx="12560">
                  <c:v>0.62446500000000005</c:v>
                </c:pt>
                <c:pt idx="12561">
                  <c:v>0.624332</c:v>
                </c:pt>
                <c:pt idx="12562">
                  <c:v>0.62419999999999998</c:v>
                </c:pt>
                <c:pt idx="12563">
                  <c:v>0.62406799999999996</c:v>
                </c:pt>
                <c:pt idx="12564">
                  <c:v>0.62393699999999996</c:v>
                </c:pt>
                <c:pt idx="12565">
                  <c:v>0.623807</c:v>
                </c:pt>
                <c:pt idx="12566">
                  <c:v>0.62367700000000004</c:v>
                </c:pt>
                <c:pt idx="12567">
                  <c:v>0.62354699999999996</c:v>
                </c:pt>
                <c:pt idx="12568">
                  <c:v>0.62341899999999995</c:v>
                </c:pt>
                <c:pt idx="12569">
                  <c:v>0.62329100000000004</c:v>
                </c:pt>
                <c:pt idx="12570">
                  <c:v>0.62316300000000002</c:v>
                </c:pt>
                <c:pt idx="12571">
                  <c:v>0.62303600000000003</c:v>
                </c:pt>
                <c:pt idx="12572">
                  <c:v>0.62290999999999996</c:v>
                </c:pt>
                <c:pt idx="12573">
                  <c:v>0.622784</c:v>
                </c:pt>
                <c:pt idx="12574">
                  <c:v>0.62265899999999996</c:v>
                </c:pt>
                <c:pt idx="12575">
                  <c:v>0.62253400000000003</c:v>
                </c:pt>
                <c:pt idx="12576">
                  <c:v>0.62241000000000002</c:v>
                </c:pt>
                <c:pt idx="12577">
                  <c:v>0.62228700000000003</c:v>
                </c:pt>
                <c:pt idx="12578">
                  <c:v>0.62216400000000005</c:v>
                </c:pt>
                <c:pt idx="12579">
                  <c:v>0.62204199999999998</c:v>
                </c:pt>
                <c:pt idx="12580">
                  <c:v>0.62192099999999995</c:v>
                </c:pt>
                <c:pt idx="12581">
                  <c:v>0.62180000000000002</c:v>
                </c:pt>
                <c:pt idx="12582">
                  <c:v>0.62168000000000001</c:v>
                </c:pt>
                <c:pt idx="12583">
                  <c:v>0.62156</c:v>
                </c:pt>
                <c:pt idx="12584">
                  <c:v>0.62144100000000002</c:v>
                </c:pt>
                <c:pt idx="12585">
                  <c:v>0.62132299999999996</c:v>
                </c:pt>
                <c:pt idx="12586">
                  <c:v>0.62120500000000001</c:v>
                </c:pt>
                <c:pt idx="12587">
                  <c:v>0.62108799999999997</c:v>
                </c:pt>
                <c:pt idx="12588">
                  <c:v>0.62097199999999997</c:v>
                </c:pt>
                <c:pt idx="12589">
                  <c:v>0.62085599999999996</c:v>
                </c:pt>
                <c:pt idx="12590">
                  <c:v>0.62074099999999999</c:v>
                </c:pt>
                <c:pt idx="12591">
                  <c:v>0.62062600000000001</c:v>
                </c:pt>
                <c:pt idx="12592">
                  <c:v>0.62051199999999995</c:v>
                </c:pt>
                <c:pt idx="12593">
                  <c:v>0.62039900000000003</c:v>
                </c:pt>
                <c:pt idx="12594">
                  <c:v>0.620286</c:v>
                </c:pt>
                <c:pt idx="12595">
                  <c:v>0.620174</c:v>
                </c:pt>
                <c:pt idx="12596">
                  <c:v>0.620062</c:v>
                </c:pt>
                <c:pt idx="12597">
                  <c:v>0.61995199999999995</c:v>
                </c:pt>
                <c:pt idx="12598">
                  <c:v>0.61984099999999998</c:v>
                </c:pt>
                <c:pt idx="12599">
                  <c:v>0.61973199999999995</c:v>
                </c:pt>
                <c:pt idx="12600">
                  <c:v>0.61962300000000003</c:v>
                </c:pt>
                <c:pt idx="12601">
                  <c:v>0.61951500000000004</c:v>
                </c:pt>
                <c:pt idx="12602">
                  <c:v>0.61940700000000004</c:v>
                </c:pt>
                <c:pt idx="12603">
                  <c:v>0.61929999999999996</c:v>
                </c:pt>
                <c:pt idx="12604">
                  <c:v>0.61919299999999999</c:v>
                </c:pt>
                <c:pt idx="12605">
                  <c:v>0.61908799999999997</c:v>
                </c:pt>
                <c:pt idx="12606">
                  <c:v>0.61898200000000003</c:v>
                </c:pt>
                <c:pt idx="12607">
                  <c:v>0.61887800000000004</c:v>
                </c:pt>
                <c:pt idx="12608">
                  <c:v>0.61877400000000005</c:v>
                </c:pt>
                <c:pt idx="12609">
                  <c:v>0.61867000000000005</c:v>
                </c:pt>
                <c:pt idx="12610">
                  <c:v>0.61856800000000001</c:v>
                </c:pt>
                <c:pt idx="12611">
                  <c:v>0.61846599999999996</c:v>
                </c:pt>
                <c:pt idx="12612">
                  <c:v>0.61836400000000002</c:v>
                </c:pt>
                <c:pt idx="12613">
                  <c:v>0.61826300000000001</c:v>
                </c:pt>
                <c:pt idx="12614">
                  <c:v>0.61816300000000002</c:v>
                </c:pt>
                <c:pt idx="12615">
                  <c:v>0.61806399999999995</c:v>
                </c:pt>
                <c:pt idx="12616">
                  <c:v>0.61796499999999999</c:v>
                </c:pt>
                <c:pt idx="12617">
                  <c:v>0.61786600000000003</c:v>
                </c:pt>
                <c:pt idx="12618">
                  <c:v>0.61776799999999998</c:v>
                </c:pt>
                <c:pt idx="12619">
                  <c:v>0.61767099999999997</c:v>
                </c:pt>
                <c:pt idx="12620">
                  <c:v>0.61757499999999999</c:v>
                </c:pt>
                <c:pt idx="12621">
                  <c:v>0.617479</c:v>
                </c:pt>
                <c:pt idx="12622">
                  <c:v>0.61738300000000002</c:v>
                </c:pt>
                <c:pt idx="12623">
                  <c:v>0.61728899999999998</c:v>
                </c:pt>
                <c:pt idx="12624">
                  <c:v>0.61719500000000005</c:v>
                </c:pt>
                <c:pt idx="12625">
                  <c:v>0.61710100000000001</c:v>
                </c:pt>
                <c:pt idx="12626">
                  <c:v>0.617008</c:v>
                </c:pt>
                <c:pt idx="12627">
                  <c:v>0.61691600000000002</c:v>
                </c:pt>
                <c:pt idx="12628">
                  <c:v>0.61682400000000004</c:v>
                </c:pt>
                <c:pt idx="12629">
                  <c:v>0.61673299999999998</c:v>
                </c:pt>
                <c:pt idx="12630">
                  <c:v>0.61664200000000002</c:v>
                </c:pt>
                <c:pt idx="12631">
                  <c:v>0.61655199999999999</c:v>
                </c:pt>
                <c:pt idx="12632">
                  <c:v>0.61646299999999998</c:v>
                </c:pt>
                <c:pt idx="12633">
                  <c:v>0.61637399999999998</c:v>
                </c:pt>
                <c:pt idx="12634">
                  <c:v>0.616286</c:v>
                </c:pt>
                <c:pt idx="12635">
                  <c:v>0.61619800000000002</c:v>
                </c:pt>
                <c:pt idx="12636">
                  <c:v>0.61611099999999996</c:v>
                </c:pt>
                <c:pt idx="12637">
                  <c:v>0.61602400000000002</c:v>
                </c:pt>
                <c:pt idx="12638">
                  <c:v>0.61593799999999999</c:v>
                </c:pt>
                <c:pt idx="12639">
                  <c:v>0.61585299999999998</c:v>
                </c:pt>
                <c:pt idx="12640">
                  <c:v>0.61576799999999998</c:v>
                </c:pt>
                <c:pt idx="12641">
                  <c:v>0.61568400000000001</c:v>
                </c:pt>
                <c:pt idx="12642">
                  <c:v>0.61560000000000004</c:v>
                </c:pt>
                <c:pt idx="12643">
                  <c:v>0.61551699999999998</c:v>
                </c:pt>
                <c:pt idx="12644">
                  <c:v>0.61543400000000004</c:v>
                </c:pt>
                <c:pt idx="12645">
                  <c:v>0.61535200000000001</c:v>
                </c:pt>
                <c:pt idx="12646">
                  <c:v>0.61527100000000001</c:v>
                </c:pt>
                <c:pt idx="12647">
                  <c:v>0.61519000000000001</c:v>
                </c:pt>
                <c:pt idx="12648">
                  <c:v>0.61510900000000002</c:v>
                </c:pt>
                <c:pt idx="12649">
                  <c:v>0.61502900000000005</c:v>
                </c:pt>
                <c:pt idx="12650">
                  <c:v>0.61495</c:v>
                </c:pt>
                <c:pt idx="12651">
                  <c:v>0.61487099999999995</c:v>
                </c:pt>
                <c:pt idx="12652">
                  <c:v>0.61479300000000003</c:v>
                </c:pt>
                <c:pt idx="12653">
                  <c:v>0.61471500000000001</c:v>
                </c:pt>
                <c:pt idx="12654">
                  <c:v>0.61463699999999999</c:v>
                </c:pt>
                <c:pt idx="12655">
                  <c:v>0.61456100000000002</c:v>
                </c:pt>
                <c:pt idx="12656">
                  <c:v>0.61448400000000003</c:v>
                </c:pt>
                <c:pt idx="12657">
                  <c:v>0.61440899999999998</c:v>
                </c:pt>
                <c:pt idx="12658">
                  <c:v>0.61433300000000002</c:v>
                </c:pt>
                <c:pt idx="12659">
                  <c:v>0.614259</c:v>
                </c:pt>
                <c:pt idx="12660">
                  <c:v>0.61418399999999995</c:v>
                </c:pt>
                <c:pt idx="12661">
                  <c:v>0.61411000000000004</c:v>
                </c:pt>
                <c:pt idx="12662">
                  <c:v>0.61403700000000005</c:v>
                </c:pt>
                <c:pt idx="12663">
                  <c:v>0.61396399999999995</c:v>
                </c:pt>
                <c:pt idx="12664">
                  <c:v>0.61389199999999999</c:v>
                </c:pt>
                <c:pt idx="12665">
                  <c:v>0.61382000000000003</c:v>
                </c:pt>
                <c:pt idx="12666">
                  <c:v>0.61374899999999999</c:v>
                </c:pt>
                <c:pt idx="12667">
                  <c:v>0.61367799999999995</c:v>
                </c:pt>
                <c:pt idx="12668">
                  <c:v>0.61360700000000001</c:v>
                </c:pt>
                <c:pt idx="12669">
                  <c:v>0.613537</c:v>
                </c:pt>
                <c:pt idx="12670">
                  <c:v>0.61346800000000001</c:v>
                </c:pt>
                <c:pt idx="12671">
                  <c:v>0.61339900000000003</c:v>
                </c:pt>
                <c:pt idx="12672">
                  <c:v>0.61333000000000004</c:v>
                </c:pt>
                <c:pt idx="12673">
                  <c:v>0.61326199999999997</c:v>
                </c:pt>
                <c:pt idx="12674">
                  <c:v>0.61319400000000002</c:v>
                </c:pt>
                <c:pt idx="12675">
                  <c:v>0.61312699999999998</c:v>
                </c:pt>
                <c:pt idx="12676">
                  <c:v>0.61306000000000005</c:v>
                </c:pt>
                <c:pt idx="12677">
                  <c:v>0.61299300000000001</c:v>
                </c:pt>
                <c:pt idx="12678">
                  <c:v>0.612927</c:v>
                </c:pt>
                <c:pt idx="12679">
                  <c:v>0.61286200000000002</c:v>
                </c:pt>
                <c:pt idx="12680">
                  <c:v>0.61279700000000004</c:v>
                </c:pt>
                <c:pt idx="12681">
                  <c:v>0.61273200000000005</c:v>
                </c:pt>
                <c:pt idx="12682">
                  <c:v>0.61266799999999999</c:v>
                </c:pt>
                <c:pt idx="12683">
                  <c:v>0.61260400000000004</c:v>
                </c:pt>
                <c:pt idx="12684">
                  <c:v>0.61253999999999997</c:v>
                </c:pt>
                <c:pt idx="12685">
                  <c:v>0.61247700000000005</c:v>
                </c:pt>
                <c:pt idx="12686">
                  <c:v>0.61241400000000001</c:v>
                </c:pt>
                <c:pt idx="12687">
                  <c:v>0.61235200000000001</c:v>
                </c:pt>
                <c:pt idx="12688">
                  <c:v>0.61229</c:v>
                </c:pt>
                <c:pt idx="12689">
                  <c:v>0.61222799999999999</c:v>
                </c:pt>
                <c:pt idx="12690">
                  <c:v>0.61216700000000002</c:v>
                </c:pt>
                <c:pt idx="12691">
                  <c:v>0.61210600000000004</c:v>
                </c:pt>
                <c:pt idx="12692">
                  <c:v>0.61204599999999998</c:v>
                </c:pt>
                <c:pt idx="12693">
                  <c:v>0.61198600000000003</c:v>
                </c:pt>
                <c:pt idx="12694">
                  <c:v>0.61192599999999997</c:v>
                </c:pt>
                <c:pt idx="12695">
                  <c:v>0.61186700000000005</c:v>
                </c:pt>
                <c:pt idx="12696">
                  <c:v>0.61180800000000002</c:v>
                </c:pt>
                <c:pt idx="12697">
                  <c:v>0.61174899999999999</c:v>
                </c:pt>
                <c:pt idx="12698">
                  <c:v>0.61169099999999998</c:v>
                </c:pt>
                <c:pt idx="12699">
                  <c:v>0.61163299999999998</c:v>
                </c:pt>
                <c:pt idx="12700">
                  <c:v>0.61157600000000001</c:v>
                </c:pt>
                <c:pt idx="12701">
                  <c:v>0.61151800000000001</c:v>
                </c:pt>
                <c:pt idx="12702">
                  <c:v>0.61146199999999995</c:v>
                </c:pt>
                <c:pt idx="12703">
                  <c:v>0.61140499999999998</c:v>
                </c:pt>
                <c:pt idx="12704">
                  <c:v>0.61134900000000003</c:v>
                </c:pt>
                <c:pt idx="12705">
                  <c:v>0.61129299999999998</c:v>
                </c:pt>
                <c:pt idx="12706">
                  <c:v>0.61123700000000003</c:v>
                </c:pt>
                <c:pt idx="12707">
                  <c:v>0.611182</c:v>
                </c:pt>
                <c:pt idx="12708">
                  <c:v>0.61112699999999998</c:v>
                </c:pt>
                <c:pt idx="12709">
                  <c:v>0.61107199999999995</c:v>
                </c:pt>
                <c:pt idx="12710">
                  <c:v>0.61101799999999995</c:v>
                </c:pt>
                <c:pt idx="12711">
                  <c:v>0.61096399999999995</c:v>
                </c:pt>
                <c:pt idx="12712">
                  <c:v>0.61090999999999995</c:v>
                </c:pt>
                <c:pt idx="12713">
                  <c:v>0.61085699999999998</c:v>
                </c:pt>
                <c:pt idx="12714">
                  <c:v>0.61080400000000001</c:v>
                </c:pt>
                <c:pt idx="12715">
                  <c:v>0.61075100000000004</c:v>
                </c:pt>
                <c:pt idx="12716">
                  <c:v>0.61069899999999999</c:v>
                </c:pt>
                <c:pt idx="12717">
                  <c:v>0.61064600000000002</c:v>
                </c:pt>
                <c:pt idx="12718">
                  <c:v>0.61059399999999997</c:v>
                </c:pt>
                <c:pt idx="12719">
                  <c:v>0.61054299999999995</c:v>
                </c:pt>
                <c:pt idx="12720">
                  <c:v>0.61049100000000001</c:v>
                </c:pt>
                <c:pt idx="12721">
                  <c:v>0.61043999999999998</c:v>
                </c:pt>
                <c:pt idx="12722">
                  <c:v>0.61038899999999996</c:v>
                </c:pt>
                <c:pt idx="12723">
                  <c:v>0.61033899999999996</c:v>
                </c:pt>
                <c:pt idx="12724">
                  <c:v>0.61028800000000005</c:v>
                </c:pt>
                <c:pt idx="12725">
                  <c:v>0.61023799999999995</c:v>
                </c:pt>
                <c:pt idx="12726">
                  <c:v>0.61018799999999995</c:v>
                </c:pt>
                <c:pt idx="12727">
                  <c:v>0.61013899999999999</c:v>
                </c:pt>
                <c:pt idx="12728">
                  <c:v>0.61008899999999999</c:v>
                </c:pt>
                <c:pt idx="12729">
                  <c:v>0.61004000000000003</c:v>
                </c:pt>
                <c:pt idx="12730">
                  <c:v>0.60999199999999998</c:v>
                </c:pt>
                <c:pt idx="12731">
                  <c:v>0.60994300000000001</c:v>
                </c:pt>
                <c:pt idx="12732">
                  <c:v>0.60989499999999996</c:v>
                </c:pt>
                <c:pt idx="12733">
                  <c:v>0.609846</c:v>
                </c:pt>
                <c:pt idx="12734">
                  <c:v>0.60979899999999998</c:v>
                </c:pt>
                <c:pt idx="12735">
                  <c:v>0.60975100000000004</c:v>
                </c:pt>
                <c:pt idx="12736">
                  <c:v>0.60970400000000002</c:v>
                </c:pt>
                <c:pt idx="12737">
                  <c:v>0.60965599999999998</c:v>
                </c:pt>
                <c:pt idx="12738">
                  <c:v>0.60960899999999996</c:v>
                </c:pt>
                <c:pt idx="12739">
                  <c:v>0.60956299999999997</c:v>
                </c:pt>
                <c:pt idx="12740">
                  <c:v>0.60951599999999995</c:v>
                </c:pt>
                <c:pt idx="12741">
                  <c:v>0.60946999999999996</c:v>
                </c:pt>
                <c:pt idx="12742">
                  <c:v>0.60942399999999997</c:v>
                </c:pt>
                <c:pt idx="12743">
                  <c:v>0.60937799999999998</c:v>
                </c:pt>
                <c:pt idx="12744">
                  <c:v>0.60933199999999998</c:v>
                </c:pt>
                <c:pt idx="12745">
                  <c:v>0.60928599999999999</c:v>
                </c:pt>
                <c:pt idx="12746">
                  <c:v>0.60924100000000003</c:v>
                </c:pt>
                <c:pt idx="12747">
                  <c:v>0.60919599999999996</c:v>
                </c:pt>
                <c:pt idx="12748">
                  <c:v>0.609151</c:v>
                </c:pt>
                <c:pt idx="12749">
                  <c:v>0.60910600000000004</c:v>
                </c:pt>
                <c:pt idx="12750">
                  <c:v>0.60906199999999999</c:v>
                </c:pt>
                <c:pt idx="12751">
                  <c:v>0.60901700000000003</c:v>
                </c:pt>
                <c:pt idx="12752">
                  <c:v>0.60897299999999999</c:v>
                </c:pt>
                <c:pt idx="12753">
                  <c:v>0.60892900000000005</c:v>
                </c:pt>
                <c:pt idx="12754">
                  <c:v>0.60888600000000004</c:v>
                </c:pt>
                <c:pt idx="12755">
                  <c:v>0.60884199999999999</c:v>
                </c:pt>
                <c:pt idx="12756">
                  <c:v>0.60879799999999995</c:v>
                </c:pt>
                <c:pt idx="12757">
                  <c:v>0.60875500000000005</c:v>
                </c:pt>
                <c:pt idx="12758">
                  <c:v>0.60871200000000003</c:v>
                </c:pt>
                <c:pt idx="12759">
                  <c:v>0.60866900000000002</c:v>
                </c:pt>
                <c:pt idx="12760">
                  <c:v>0.608626</c:v>
                </c:pt>
                <c:pt idx="12761">
                  <c:v>0.60858400000000001</c:v>
                </c:pt>
                <c:pt idx="12762">
                  <c:v>0.608541</c:v>
                </c:pt>
                <c:pt idx="12763">
                  <c:v>0.60849900000000001</c:v>
                </c:pt>
                <c:pt idx="12764">
                  <c:v>0.60845700000000003</c:v>
                </c:pt>
                <c:pt idx="12765">
                  <c:v>0.60841500000000004</c:v>
                </c:pt>
                <c:pt idx="12766">
                  <c:v>0.60837300000000005</c:v>
                </c:pt>
                <c:pt idx="12767">
                  <c:v>0.60833199999999998</c:v>
                </c:pt>
                <c:pt idx="12768">
                  <c:v>0.60829</c:v>
                </c:pt>
                <c:pt idx="12769">
                  <c:v>0.60824900000000004</c:v>
                </c:pt>
                <c:pt idx="12770">
                  <c:v>0.60820799999999997</c:v>
                </c:pt>
                <c:pt idx="12771">
                  <c:v>0.60816599999999998</c:v>
                </c:pt>
                <c:pt idx="12772">
                  <c:v>0.60812600000000006</c:v>
                </c:pt>
                <c:pt idx="12773">
                  <c:v>0.60808499999999999</c:v>
                </c:pt>
                <c:pt idx="12774">
                  <c:v>0.60804400000000003</c:v>
                </c:pt>
                <c:pt idx="12775">
                  <c:v>0.60800399999999999</c:v>
                </c:pt>
                <c:pt idx="12776">
                  <c:v>0.60796300000000003</c:v>
                </c:pt>
                <c:pt idx="12777">
                  <c:v>0.60792299999999999</c:v>
                </c:pt>
                <c:pt idx="12778">
                  <c:v>0.60788299999999995</c:v>
                </c:pt>
                <c:pt idx="12779">
                  <c:v>0.60784300000000002</c:v>
                </c:pt>
                <c:pt idx="12780">
                  <c:v>0.60780299999999998</c:v>
                </c:pt>
                <c:pt idx="12781">
                  <c:v>0.60776300000000005</c:v>
                </c:pt>
                <c:pt idx="12782">
                  <c:v>0.60772400000000004</c:v>
                </c:pt>
                <c:pt idx="12783">
                  <c:v>0.607684</c:v>
                </c:pt>
                <c:pt idx="12784">
                  <c:v>0.60764499999999999</c:v>
                </c:pt>
                <c:pt idx="12785">
                  <c:v>0.60760599999999998</c:v>
                </c:pt>
                <c:pt idx="12786">
                  <c:v>0.60756699999999997</c:v>
                </c:pt>
                <c:pt idx="12787">
                  <c:v>0.60752799999999996</c:v>
                </c:pt>
                <c:pt idx="12788">
                  <c:v>0.60748899999999995</c:v>
                </c:pt>
                <c:pt idx="12789">
                  <c:v>0.60745000000000005</c:v>
                </c:pt>
                <c:pt idx="12790">
                  <c:v>0.60741100000000003</c:v>
                </c:pt>
                <c:pt idx="12791">
                  <c:v>0.60737300000000005</c:v>
                </c:pt>
                <c:pt idx="12792">
                  <c:v>0.60733400000000004</c:v>
                </c:pt>
                <c:pt idx="12793">
                  <c:v>0.60729599999999995</c:v>
                </c:pt>
                <c:pt idx="12794">
                  <c:v>0.60725799999999996</c:v>
                </c:pt>
                <c:pt idx="12795">
                  <c:v>0.60721899999999995</c:v>
                </c:pt>
                <c:pt idx="12796">
                  <c:v>0.60718099999999997</c:v>
                </c:pt>
                <c:pt idx="12797">
                  <c:v>0.60714400000000002</c:v>
                </c:pt>
                <c:pt idx="12798">
                  <c:v>0.60710600000000003</c:v>
                </c:pt>
                <c:pt idx="12799">
                  <c:v>0.60706800000000005</c:v>
                </c:pt>
                <c:pt idx="12800">
                  <c:v>0.60702999999999996</c:v>
                </c:pt>
                <c:pt idx="12801">
                  <c:v>0.606993</c:v>
                </c:pt>
                <c:pt idx="12802">
                  <c:v>0.60713399999999995</c:v>
                </c:pt>
                <c:pt idx="12803">
                  <c:v>0.60727500000000001</c:v>
                </c:pt>
                <c:pt idx="12804">
                  <c:v>0.60741599999999996</c:v>
                </c:pt>
                <c:pt idx="12805">
                  <c:v>0.60755599999999998</c:v>
                </c:pt>
                <c:pt idx="12806">
                  <c:v>0.60769700000000004</c:v>
                </c:pt>
                <c:pt idx="12807">
                  <c:v>0.60783799999999999</c:v>
                </c:pt>
                <c:pt idx="12808">
                  <c:v>0.60797900000000005</c:v>
                </c:pt>
                <c:pt idx="12809">
                  <c:v>0.60811999999999999</c:v>
                </c:pt>
                <c:pt idx="12810">
                  <c:v>0.60826100000000005</c:v>
                </c:pt>
                <c:pt idx="12811">
                  <c:v>0.608402</c:v>
                </c:pt>
                <c:pt idx="12812">
                  <c:v>0.60854299999999995</c:v>
                </c:pt>
                <c:pt idx="12813">
                  <c:v>0.608684</c:v>
                </c:pt>
                <c:pt idx="12814">
                  <c:v>0.60882499999999995</c:v>
                </c:pt>
                <c:pt idx="12815">
                  <c:v>0.60896600000000001</c:v>
                </c:pt>
                <c:pt idx="12816">
                  <c:v>0.60910699999999995</c:v>
                </c:pt>
                <c:pt idx="12817">
                  <c:v>0.60924800000000001</c:v>
                </c:pt>
                <c:pt idx="12818">
                  <c:v>0.60938899999999996</c:v>
                </c:pt>
                <c:pt idx="12819">
                  <c:v>0.60953000000000002</c:v>
                </c:pt>
                <c:pt idx="12820">
                  <c:v>0.60967099999999996</c:v>
                </c:pt>
                <c:pt idx="12821">
                  <c:v>0.60981200000000002</c:v>
                </c:pt>
                <c:pt idx="12822">
                  <c:v>0.60995299999999997</c:v>
                </c:pt>
                <c:pt idx="12823">
                  <c:v>0.61009400000000003</c:v>
                </c:pt>
                <c:pt idx="12824">
                  <c:v>0.61023499999999997</c:v>
                </c:pt>
                <c:pt idx="12825">
                  <c:v>0.61037600000000003</c:v>
                </c:pt>
                <c:pt idx="12826">
                  <c:v>0.61051699999999998</c:v>
                </c:pt>
                <c:pt idx="12827">
                  <c:v>0.61065800000000003</c:v>
                </c:pt>
                <c:pt idx="12828">
                  <c:v>0.61079899999999998</c:v>
                </c:pt>
                <c:pt idx="12829">
                  <c:v>0.61094000000000004</c:v>
                </c:pt>
                <c:pt idx="12830">
                  <c:v>0.61108099999999999</c:v>
                </c:pt>
                <c:pt idx="12831">
                  <c:v>0.61122200000000004</c:v>
                </c:pt>
                <c:pt idx="12832">
                  <c:v>0.61136299999999999</c:v>
                </c:pt>
                <c:pt idx="12833">
                  <c:v>0.61150400000000005</c:v>
                </c:pt>
                <c:pt idx="12834">
                  <c:v>0.61164499999999999</c:v>
                </c:pt>
                <c:pt idx="12835">
                  <c:v>0.61178500000000002</c:v>
                </c:pt>
                <c:pt idx="12836">
                  <c:v>0.61192599999999997</c:v>
                </c:pt>
                <c:pt idx="12837">
                  <c:v>0.61206700000000003</c:v>
                </c:pt>
                <c:pt idx="12838">
                  <c:v>0.61220799999999997</c:v>
                </c:pt>
                <c:pt idx="12839">
                  <c:v>0.61234900000000003</c:v>
                </c:pt>
                <c:pt idx="12840">
                  <c:v>0.61248999999999998</c:v>
                </c:pt>
                <c:pt idx="12841">
                  <c:v>0.61263000000000001</c:v>
                </c:pt>
                <c:pt idx="12842">
                  <c:v>0.61277099999999995</c:v>
                </c:pt>
                <c:pt idx="12843">
                  <c:v>0.61291200000000001</c:v>
                </c:pt>
                <c:pt idx="12844">
                  <c:v>0.61305299999999996</c:v>
                </c:pt>
                <c:pt idx="12845">
                  <c:v>0.61319299999999999</c:v>
                </c:pt>
                <c:pt idx="12846">
                  <c:v>0.61333400000000005</c:v>
                </c:pt>
                <c:pt idx="12847">
                  <c:v>0.61347499999999999</c:v>
                </c:pt>
                <c:pt idx="12848">
                  <c:v>0.61361500000000002</c:v>
                </c:pt>
                <c:pt idx="12849">
                  <c:v>0.61375599999999997</c:v>
                </c:pt>
                <c:pt idx="12850">
                  <c:v>0.61389700000000003</c:v>
                </c:pt>
                <c:pt idx="12851">
                  <c:v>0.61403700000000005</c:v>
                </c:pt>
                <c:pt idx="12852">
                  <c:v>0.614178</c:v>
                </c:pt>
                <c:pt idx="12853">
                  <c:v>0.61431800000000003</c:v>
                </c:pt>
                <c:pt idx="12854">
                  <c:v>0.61445899999999998</c:v>
                </c:pt>
                <c:pt idx="12855">
                  <c:v>0.61459900000000001</c:v>
                </c:pt>
                <c:pt idx="12856">
                  <c:v>0.61473999999999995</c:v>
                </c:pt>
                <c:pt idx="12857">
                  <c:v>0.61487999999999998</c:v>
                </c:pt>
                <c:pt idx="12858">
                  <c:v>0.61502000000000001</c:v>
                </c:pt>
                <c:pt idx="12859">
                  <c:v>0.61516099999999996</c:v>
                </c:pt>
                <c:pt idx="12860">
                  <c:v>0.61530099999999999</c:v>
                </c:pt>
                <c:pt idx="12861">
                  <c:v>0.61544100000000002</c:v>
                </c:pt>
                <c:pt idx="12862">
                  <c:v>0.61558199999999996</c:v>
                </c:pt>
                <c:pt idx="12863">
                  <c:v>0.61572199999999999</c:v>
                </c:pt>
                <c:pt idx="12864">
                  <c:v>0.61586200000000002</c:v>
                </c:pt>
                <c:pt idx="12865">
                  <c:v>0.61600200000000005</c:v>
                </c:pt>
                <c:pt idx="12866">
                  <c:v>0.616143</c:v>
                </c:pt>
                <c:pt idx="12867">
                  <c:v>0.61628300000000003</c:v>
                </c:pt>
                <c:pt idx="12868">
                  <c:v>0.61642300000000005</c:v>
                </c:pt>
                <c:pt idx="12869">
                  <c:v>0.61656299999999997</c:v>
                </c:pt>
                <c:pt idx="12870">
                  <c:v>0.616703</c:v>
                </c:pt>
                <c:pt idx="12871">
                  <c:v>0.61684300000000003</c:v>
                </c:pt>
                <c:pt idx="12872">
                  <c:v>0.61698299999999995</c:v>
                </c:pt>
                <c:pt idx="12873">
                  <c:v>0.61712299999999998</c:v>
                </c:pt>
                <c:pt idx="12874">
                  <c:v>0.61726300000000001</c:v>
                </c:pt>
                <c:pt idx="12875">
                  <c:v>0.61740300000000004</c:v>
                </c:pt>
                <c:pt idx="12876">
                  <c:v>0.61754200000000004</c:v>
                </c:pt>
                <c:pt idx="12877">
                  <c:v>0.61768199999999995</c:v>
                </c:pt>
                <c:pt idx="12878">
                  <c:v>0.61782199999999998</c:v>
                </c:pt>
                <c:pt idx="12879">
                  <c:v>0.61796200000000001</c:v>
                </c:pt>
                <c:pt idx="12880">
                  <c:v>0.61810100000000001</c:v>
                </c:pt>
                <c:pt idx="12881">
                  <c:v>0.61824100000000004</c:v>
                </c:pt>
                <c:pt idx="12882">
                  <c:v>0.61838099999999996</c:v>
                </c:pt>
                <c:pt idx="12883">
                  <c:v>0.61851999999999996</c:v>
                </c:pt>
                <c:pt idx="12884">
                  <c:v>0.61865999999999999</c:v>
                </c:pt>
                <c:pt idx="12885">
                  <c:v>0.61879899999999999</c:v>
                </c:pt>
                <c:pt idx="12886">
                  <c:v>0.61893900000000002</c:v>
                </c:pt>
                <c:pt idx="12887">
                  <c:v>0.61907800000000002</c:v>
                </c:pt>
                <c:pt idx="12888">
                  <c:v>0.61921800000000005</c:v>
                </c:pt>
                <c:pt idx="12889">
                  <c:v>0.61935700000000005</c:v>
                </c:pt>
                <c:pt idx="12890">
                  <c:v>0.61949600000000005</c:v>
                </c:pt>
                <c:pt idx="12891">
                  <c:v>0.61963599999999996</c:v>
                </c:pt>
                <c:pt idx="12892">
                  <c:v>0.61977499999999996</c:v>
                </c:pt>
                <c:pt idx="12893">
                  <c:v>0.61991399999999997</c:v>
                </c:pt>
                <c:pt idx="12894">
                  <c:v>0.62005299999999997</c:v>
                </c:pt>
                <c:pt idx="12895">
                  <c:v>0.62019199999999997</c:v>
                </c:pt>
                <c:pt idx="12896">
                  <c:v>0.62033099999999997</c:v>
                </c:pt>
                <c:pt idx="12897">
                  <c:v>0.62046999999999997</c:v>
                </c:pt>
                <c:pt idx="12898">
                  <c:v>0.62060899999999997</c:v>
                </c:pt>
                <c:pt idx="12899">
                  <c:v>0.62074799999999997</c:v>
                </c:pt>
                <c:pt idx="12900">
                  <c:v>0.62088699999999997</c:v>
                </c:pt>
                <c:pt idx="12901">
                  <c:v>0.62102599999999997</c:v>
                </c:pt>
                <c:pt idx="12902">
                  <c:v>0.62116499999999997</c:v>
                </c:pt>
                <c:pt idx="12903">
                  <c:v>0.62130399999999997</c:v>
                </c:pt>
                <c:pt idx="12904">
                  <c:v>0.62144200000000005</c:v>
                </c:pt>
                <c:pt idx="12905">
                  <c:v>0.62158100000000005</c:v>
                </c:pt>
                <c:pt idx="12906">
                  <c:v>0.62172000000000005</c:v>
                </c:pt>
                <c:pt idx="12907">
                  <c:v>0.62185800000000002</c:v>
                </c:pt>
                <c:pt idx="12908">
                  <c:v>0.62199700000000002</c:v>
                </c:pt>
                <c:pt idx="12909">
                  <c:v>0.62213499999999999</c:v>
                </c:pt>
                <c:pt idx="12910">
                  <c:v>0.62227399999999999</c:v>
                </c:pt>
                <c:pt idx="12911">
                  <c:v>0.62241199999999997</c:v>
                </c:pt>
                <c:pt idx="12912">
                  <c:v>0.62255099999999997</c:v>
                </c:pt>
                <c:pt idx="12913">
                  <c:v>0.62268900000000005</c:v>
                </c:pt>
                <c:pt idx="12914">
                  <c:v>0.62282700000000002</c:v>
                </c:pt>
                <c:pt idx="12915">
                  <c:v>0.62296600000000002</c:v>
                </c:pt>
                <c:pt idx="12916">
                  <c:v>0.62310399999999999</c:v>
                </c:pt>
                <c:pt idx="12917">
                  <c:v>0.62324199999999996</c:v>
                </c:pt>
                <c:pt idx="12918">
                  <c:v>0.62338000000000005</c:v>
                </c:pt>
                <c:pt idx="12919">
                  <c:v>0.62351800000000002</c:v>
                </c:pt>
                <c:pt idx="12920">
                  <c:v>0.62365599999999999</c:v>
                </c:pt>
                <c:pt idx="12921">
                  <c:v>0.62379399999999996</c:v>
                </c:pt>
                <c:pt idx="12922">
                  <c:v>0.62393200000000004</c:v>
                </c:pt>
                <c:pt idx="12923">
                  <c:v>0.62407000000000001</c:v>
                </c:pt>
                <c:pt idx="12924">
                  <c:v>0.62420799999999999</c:v>
                </c:pt>
                <c:pt idx="12925">
                  <c:v>0.62434500000000004</c:v>
                </c:pt>
                <c:pt idx="12926">
                  <c:v>0.62448300000000001</c:v>
                </c:pt>
                <c:pt idx="12927">
                  <c:v>0.62462099999999998</c:v>
                </c:pt>
                <c:pt idx="12928">
                  <c:v>0.62475800000000004</c:v>
                </c:pt>
                <c:pt idx="12929">
                  <c:v>0.62489600000000001</c:v>
                </c:pt>
                <c:pt idx="12930">
                  <c:v>0.62503399999999998</c:v>
                </c:pt>
                <c:pt idx="12931">
                  <c:v>0.62517100000000003</c:v>
                </c:pt>
                <c:pt idx="12932">
                  <c:v>0.62530799999999997</c:v>
                </c:pt>
                <c:pt idx="12933">
                  <c:v>0.62544599999999995</c:v>
                </c:pt>
                <c:pt idx="12934">
                  <c:v>0.625583</c:v>
                </c:pt>
                <c:pt idx="12935">
                  <c:v>0.62572000000000005</c:v>
                </c:pt>
                <c:pt idx="12936">
                  <c:v>0.62585800000000003</c:v>
                </c:pt>
                <c:pt idx="12937">
                  <c:v>0.62599499999999997</c:v>
                </c:pt>
                <c:pt idx="12938">
                  <c:v>0.62613200000000002</c:v>
                </c:pt>
                <c:pt idx="12939">
                  <c:v>0.62626899999999996</c:v>
                </c:pt>
                <c:pt idx="12940">
                  <c:v>0.62640600000000002</c:v>
                </c:pt>
                <c:pt idx="12941">
                  <c:v>0.62654299999999996</c:v>
                </c:pt>
                <c:pt idx="12942">
                  <c:v>0.62668000000000001</c:v>
                </c:pt>
                <c:pt idx="12943">
                  <c:v>0.62681699999999996</c:v>
                </c:pt>
                <c:pt idx="12944">
                  <c:v>0.62695400000000001</c:v>
                </c:pt>
                <c:pt idx="12945">
                  <c:v>0.62709099999999995</c:v>
                </c:pt>
                <c:pt idx="12946">
                  <c:v>0.62722699999999998</c:v>
                </c:pt>
                <c:pt idx="12947">
                  <c:v>0.62736400000000003</c:v>
                </c:pt>
                <c:pt idx="12948">
                  <c:v>0.62750099999999998</c:v>
                </c:pt>
                <c:pt idx="12949">
                  <c:v>0.627637</c:v>
                </c:pt>
                <c:pt idx="12950">
                  <c:v>0.62777400000000005</c:v>
                </c:pt>
                <c:pt idx="12951">
                  <c:v>0.62790999999999997</c:v>
                </c:pt>
                <c:pt idx="12952">
                  <c:v>0.62804700000000002</c:v>
                </c:pt>
                <c:pt idx="12953">
                  <c:v>0.62818300000000005</c:v>
                </c:pt>
                <c:pt idx="12954">
                  <c:v>0.62831899999999996</c:v>
                </c:pt>
                <c:pt idx="12955">
                  <c:v>0.62845600000000001</c:v>
                </c:pt>
                <c:pt idx="12956">
                  <c:v>0.62859200000000004</c:v>
                </c:pt>
                <c:pt idx="12957">
                  <c:v>0.62872799999999995</c:v>
                </c:pt>
                <c:pt idx="12958">
                  <c:v>0.62886399999999998</c:v>
                </c:pt>
                <c:pt idx="12959">
                  <c:v>0.629</c:v>
                </c:pt>
                <c:pt idx="12960">
                  <c:v>0.62913600000000003</c:v>
                </c:pt>
                <c:pt idx="12961">
                  <c:v>0.62927200000000005</c:v>
                </c:pt>
                <c:pt idx="12962">
                  <c:v>0.62940799999999997</c:v>
                </c:pt>
                <c:pt idx="12963">
                  <c:v>0.62954399999999999</c:v>
                </c:pt>
                <c:pt idx="12964">
                  <c:v>0.62968000000000002</c:v>
                </c:pt>
                <c:pt idx="12965">
                  <c:v>0.62981600000000004</c:v>
                </c:pt>
                <c:pt idx="12966">
                  <c:v>0.62995199999999996</c:v>
                </c:pt>
                <c:pt idx="12967">
                  <c:v>0.63008699999999995</c:v>
                </c:pt>
                <c:pt idx="12968">
                  <c:v>0.63022299999999998</c:v>
                </c:pt>
                <c:pt idx="12969">
                  <c:v>0.63035799999999997</c:v>
                </c:pt>
                <c:pt idx="12970">
                  <c:v>0.630494</c:v>
                </c:pt>
                <c:pt idx="12971">
                  <c:v>0.630629</c:v>
                </c:pt>
                <c:pt idx="12972">
                  <c:v>0.63076500000000002</c:v>
                </c:pt>
                <c:pt idx="12973">
                  <c:v>0.63090000000000002</c:v>
                </c:pt>
                <c:pt idx="12974">
                  <c:v>0.63103500000000001</c:v>
                </c:pt>
                <c:pt idx="12975">
                  <c:v>0.63117100000000004</c:v>
                </c:pt>
                <c:pt idx="12976">
                  <c:v>0.63130600000000003</c:v>
                </c:pt>
                <c:pt idx="12977">
                  <c:v>0.63144100000000003</c:v>
                </c:pt>
                <c:pt idx="12978">
                  <c:v>0.63157600000000003</c:v>
                </c:pt>
                <c:pt idx="12979">
                  <c:v>0.63171100000000002</c:v>
                </c:pt>
                <c:pt idx="12980">
                  <c:v>0.63184600000000002</c:v>
                </c:pt>
                <c:pt idx="12981">
                  <c:v>0.63198100000000001</c:v>
                </c:pt>
                <c:pt idx="12982">
                  <c:v>0.63211600000000001</c:v>
                </c:pt>
                <c:pt idx="12983">
                  <c:v>0.63225100000000001</c:v>
                </c:pt>
                <c:pt idx="12984">
                  <c:v>0.63238499999999997</c:v>
                </c:pt>
                <c:pt idx="12985">
                  <c:v>0.63251999999999997</c:v>
                </c:pt>
                <c:pt idx="12986">
                  <c:v>0.63265499999999997</c:v>
                </c:pt>
                <c:pt idx="12987">
                  <c:v>0.63278900000000005</c:v>
                </c:pt>
                <c:pt idx="12988">
                  <c:v>0.63292400000000004</c:v>
                </c:pt>
                <c:pt idx="12989">
                  <c:v>0.63305800000000001</c:v>
                </c:pt>
                <c:pt idx="12990">
                  <c:v>0.63319300000000001</c:v>
                </c:pt>
                <c:pt idx="12991">
                  <c:v>0.63332699999999997</c:v>
                </c:pt>
                <c:pt idx="12992">
                  <c:v>0.63346100000000005</c:v>
                </c:pt>
                <c:pt idx="12993">
                  <c:v>0.63359600000000005</c:v>
                </c:pt>
                <c:pt idx="12994">
                  <c:v>0.63373000000000002</c:v>
                </c:pt>
                <c:pt idx="12995">
                  <c:v>0.63386399999999998</c:v>
                </c:pt>
                <c:pt idx="12996">
                  <c:v>0.63399799999999995</c:v>
                </c:pt>
                <c:pt idx="12997">
                  <c:v>0.63413200000000003</c:v>
                </c:pt>
                <c:pt idx="12998">
                  <c:v>0.634266</c:v>
                </c:pt>
                <c:pt idx="12999">
                  <c:v>0.63439999999999996</c:v>
                </c:pt>
                <c:pt idx="13000">
                  <c:v>0.63453400000000004</c:v>
                </c:pt>
                <c:pt idx="13001">
                  <c:v>0.63466800000000001</c:v>
                </c:pt>
                <c:pt idx="13002">
                  <c:v>0.63480199999999998</c:v>
                </c:pt>
                <c:pt idx="13003">
                  <c:v>0.63493599999999994</c:v>
                </c:pt>
                <c:pt idx="13004">
                  <c:v>0.63506899999999999</c:v>
                </c:pt>
                <c:pt idx="13005">
                  <c:v>0.63520299999999996</c:v>
                </c:pt>
                <c:pt idx="13006">
                  <c:v>0.63533600000000001</c:v>
                </c:pt>
                <c:pt idx="13007">
                  <c:v>0.63546999999999998</c:v>
                </c:pt>
                <c:pt idx="13008">
                  <c:v>0.63560300000000003</c:v>
                </c:pt>
                <c:pt idx="13009">
                  <c:v>0.635737</c:v>
                </c:pt>
                <c:pt idx="13010">
                  <c:v>0.63587000000000005</c:v>
                </c:pt>
                <c:pt idx="13011">
                  <c:v>0.63600299999999999</c:v>
                </c:pt>
                <c:pt idx="13012">
                  <c:v>0.63613699999999995</c:v>
                </c:pt>
                <c:pt idx="13013">
                  <c:v>0.63627</c:v>
                </c:pt>
                <c:pt idx="13014">
                  <c:v>0.63640300000000005</c:v>
                </c:pt>
                <c:pt idx="13015">
                  <c:v>0.63653599999999999</c:v>
                </c:pt>
                <c:pt idx="13016">
                  <c:v>0.63666900000000004</c:v>
                </c:pt>
                <c:pt idx="13017">
                  <c:v>0.63680199999999998</c:v>
                </c:pt>
                <c:pt idx="13018">
                  <c:v>0.63693500000000003</c:v>
                </c:pt>
                <c:pt idx="13019">
                  <c:v>0.63706799999999997</c:v>
                </c:pt>
                <c:pt idx="13020">
                  <c:v>0.63720100000000002</c:v>
                </c:pt>
                <c:pt idx="13021">
                  <c:v>0.63733300000000004</c:v>
                </c:pt>
                <c:pt idx="13022">
                  <c:v>0.63746599999999998</c:v>
                </c:pt>
                <c:pt idx="13023">
                  <c:v>0.63759900000000003</c:v>
                </c:pt>
                <c:pt idx="13024">
                  <c:v>0.63773100000000005</c:v>
                </c:pt>
                <c:pt idx="13025">
                  <c:v>0.63786399999999999</c:v>
                </c:pt>
                <c:pt idx="13026">
                  <c:v>0.63799600000000001</c:v>
                </c:pt>
                <c:pt idx="13027">
                  <c:v>0.63812899999999995</c:v>
                </c:pt>
                <c:pt idx="13028">
                  <c:v>0.63826099999999997</c:v>
                </c:pt>
                <c:pt idx="13029">
                  <c:v>0.63839400000000002</c:v>
                </c:pt>
                <c:pt idx="13030">
                  <c:v>0.63852600000000004</c:v>
                </c:pt>
                <c:pt idx="13031">
                  <c:v>0.63865799999999995</c:v>
                </c:pt>
                <c:pt idx="13032">
                  <c:v>0.63878999999999997</c:v>
                </c:pt>
                <c:pt idx="13033">
                  <c:v>0.63892199999999999</c:v>
                </c:pt>
                <c:pt idx="13034">
                  <c:v>0.63905400000000001</c:v>
                </c:pt>
                <c:pt idx="13035">
                  <c:v>0.63918600000000003</c:v>
                </c:pt>
                <c:pt idx="13036">
                  <c:v>0.63931800000000005</c:v>
                </c:pt>
                <c:pt idx="13037">
                  <c:v>0.63944999999999996</c:v>
                </c:pt>
                <c:pt idx="13038">
                  <c:v>0.63958199999999998</c:v>
                </c:pt>
                <c:pt idx="13039">
                  <c:v>0.639714</c:v>
                </c:pt>
                <c:pt idx="13040">
                  <c:v>0.639845</c:v>
                </c:pt>
                <c:pt idx="13041">
                  <c:v>0.63997700000000002</c:v>
                </c:pt>
                <c:pt idx="13042">
                  <c:v>0.64010900000000004</c:v>
                </c:pt>
                <c:pt idx="13043">
                  <c:v>0.64024000000000003</c:v>
                </c:pt>
                <c:pt idx="13044">
                  <c:v>0.64037200000000005</c:v>
                </c:pt>
                <c:pt idx="13045">
                  <c:v>0.64050300000000004</c:v>
                </c:pt>
                <c:pt idx="13046">
                  <c:v>0.64063400000000004</c:v>
                </c:pt>
                <c:pt idx="13047">
                  <c:v>0.64076599999999995</c:v>
                </c:pt>
                <c:pt idx="13048">
                  <c:v>0.64089700000000005</c:v>
                </c:pt>
                <c:pt idx="13049">
                  <c:v>0.64102800000000004</c:v>
                </c:pt>
                <c:pt idx="13050">
                  <c:v>0.64115900000000003</c:v>
                </c:pt>
                <c:pt idx="13051">
                  <c:v>0.64129000000000003</c:v>
                </c:pt>
                <c:pt idx="13052">
                  <c:v>0.64142100000000002</c:v>
                </c:pt>
                <c:pt idx="13053">
                  <c:v>0.64155200000000001</c:v>
                </c:pt>
                <c:pt idx="13054">
                  <c:v>0.641683</c:v>
                </c:pt>
                <c:pt idx="13055">
                  <c:v>0.641814</c:v>
                </c:pt>
                <c:pt idx="13056">
                  <c:v>0.64194499999999999</c:v>
                </c:pt>
                <c:pt idx="13057">
                  <c:v>0.64207599999999998</c:v>
                </c:pt>
                <c:pt idx="13058">
                  <c:v>0.64220699999999997</c:v>
                </c:pt>
                <c:pt idx="13059">
                  <c:v>0.64233700000000005</c:v>
                </c:pt>
                <c:pt idx="13060">
                  <c:v>0.64246800000000004</c:v>
                </c:pt>
                <c:pt idx="13061">
                  <c:v>0.642598</c:v>
                </c:pt>
                <c:pt idx="13062">
                  <c:v>0.64272899999999999</c:v>
                </c:pt>
                <c:pt idx="13063">
                  <c:v>0.64285899999999996</c:v>
                </c:pt>
                <c:pt idx="13064">
                  <c:v>0.64298999999999995</c:v>
                </c:pt>
                <c:pt idx="13065">
                  <c:v>0.64312000000000002</c:v>
                </c:pt>
                <c:pt idx="13066">
                  <c:v>0.64324999999999999</c:v>
                </c:pt>
                <c:pt idx="13067">
                  <c:v>0.64338099999999998</c:v>
                </c:pt>
                <c:pt idx="13068">
                  <c:v>0.64351100000000006</c:v>
                </c:pt>
                <c:pt idx="13069">
                  <c:v>0.64364100000000002</c:v>
                </c:pt>
                <c:pt idx="13070">
                  <c:v>0.64377099999999998</c:v>
                </c:pt>
                <c:pt idx="13071">
                  <c:v>0.64390099999999995</c:v>
                </c:pt>
                <c:pt idx="13072">
                  <c:v>0.64403100000000002</c:v>
                </c:pt>
                <c:pt idx="13073">
                  <c:v>0.64416099999999998</c:v>
                </c:pt>
                <c:pt idx="13074">
                  <c:v>0.64429000000000003</c:v>
                </c:pt>
                <c:pt idx="13075">
                  <c:v>0.64441999999999999</c:v>
                </c:pt>
                <c:pt idx="13076">
                  <c:v>0.64454999999999996</c:v>
                </c:pt>
                <c:pt idx="13077">
                  <c:v>0.64468000000000003</c:v>
                </c:pt>
                <c:pt idx="13078">
                  <c:v>0.64480899999999997</c:v>
                </c:pt>
                <c:pt idx="13079">
                  <c:v>0.64493900000000004</c:v>
                </c:pt>
                <c:pt idx="13080">
                  <c:v>0.64506799999999997</c:v>
                </c:pt>
                <c:pt idx="13081">
                  <c:v>0.64519800000000005</c:v>
                </c:pt>
                <c:pt idx="13082">
                  <c:v>0.64532699999999998</c:v>
                </c:pt>
                <c:pt idx="13083">
                  <c:v>0.64545600000000003</c:v>
                </c:pt>
                <c:pt idx="13084">
                  <c:v>0.64558599999999999</c:v>
                </c:pt>
                <c:pt idx="13085">
                  <c:v>0.64571500000000004</c:v>
                </c:pt>
                <c:pt idx="13086">
                  <c:v>0.64584399999999997</c:v>
                </c:pt>
                <c:pt idx="13087">
                  <c:v>0.64597300000000002</c:v>
                </c:pt>
                <c:pt idx="13088">
                  <c:v>0.64610199999999995</c:v>
                </c:pt>
                <c:pt idx="13089">
                  <c:v>0.646231</c:v>
                </c:pt>
                <c:pt idx="13090">
                  <c:v>0.64636000000000005</c:v>
                </c:pt>
                <c:pt idx="13091">
                  <c:v>0.64648899999999998</c:v>
                </c:pt>
                <c:pt idx="13092">
                  <c:v>0.64661800000000003</c:v>
                </c:pt>
                <c:pt idx="13093">
                  <c:v>0.64674699999999996</c:v>
                </c:pt>
                <c:pt idx="13094">
                  <c:v>0.64687499999999998</c:v>
                </c:pt>
                <c:pt idx="13095">
                  <c:v>0.64700400000000002</c:v>
                </c:pt>
                <c:pt idx="13096">
                  <c:v>0.64713299999999996</c:v>
                </c:pt>
                <c:pt idx="13097">
                  <c:v>0.64726099999999998</c:v>
                </c:pt>
                <c:pt idx="13098">
                  <c:v>0.64739000000000002</c:v>
                </c:pt>
                <c:pt idx="13099">
                  <c:v>0.64751800000000004</c:v>
                </c:pt>
                <c:pt idx="13100">
                  <c:v>0.64764699999999997</c:v>
                </c:pt>
                <c:pt idx="13101">
                  <c:v>0.64777499999999999</c:v>
                </c:pt>
                <c:pt idx="13102">
                  <c:v>0.64790300000000001</c:v>
                </c:pt>
                <c:pt idx="13103">
                  <c:v>0.64803100000000002</c:v>
                </c:pt>
                <c:pt idx="13104">
                  <c:v>0.64815999999999996</c:v>
                </c:pt>
                <c:pt idx="13105">
                  <c:v>0.64828799999999998</c:v>
                </c:pt>
                <c:pt idx="13106">
                  <c:v>0.64841599999999999</c:v>
                </c:pt>
                <c:pt idx="13107">
                  <c:v>0.64854400000000001</c:v>
                </c:pt>
                <c:pt idx="13108">
                  <c:v>0.64867200000000003</c:v>
                </c:pt>
                <c:pt idx="13109">
                  <c:v>0.64880000000000004</c:v>
                </c:pt>
                <c:pt idx="13110">
                  <c:v>0.64892700000000003</c:v>
                </c:pt>
                <c:pt idx="13111">
                  <c:v>0.64905500000000005</c:v>
                </c:pt>
                <c:pt idx="13112">
                  <c:v>0.64918299999999995</c:v>
                </c:pt>
                <c:pt idx="13113">
                  <c:v>0.64931099999999997</c:v>
                </c:pt>
                <c:pt idx="13114">
                  <c:v>0.64943799999999996</c:v>
                </c:pt>
                <c:pt idx="13115">
                  <c:v>0.64956599999999998</c:v>
                </c:pt>
                <c:pt idx="13116">
                  <c:v>0.64969299999999996</c:v>
                </c:pt>
                <c:pt idx="13117">
                  <c:v>0.64982099999999998</c:v>
                </c:pt>
                <c:pt idx="13118">
                  <c:v>0.64994799999999997</c:v>
                </c:pt>
                <c:pt idx="13119">
                  <c:v>0.65007599999999999</c:v>
                </c:pt>
                <c:pt idx="13120">
                  <c:v>0.65020299999999998</c:v>
                </c:pt>
                <c:pt idx="13121">
                  <c:v>0.65032999999999996</c:v>
                </c:pt>
                <c:pt idx="13122">
                  <c:v>0.65045699999999995</c:v>
                </c:pt>
                <c:pt idx="13123">
                  <c:v>0.65058400000000005</c:v>
                </c:pt>
                <c:pt idx="13124">
                  <c:v>0.65071199999999996</c:v>
                </c:pt>
                <c:pt idx="13125">
                  <c:v>0.65083899999999995</c:v>
                </c:pt>
                <c:pt idx="13126">
                  <c:v>0.65096600000000004</c:v>
                </c:pt>
                <c:pt idx="13127">
                  <c:v>0.651092</c:v>
                </c:pt>
                <c:pt idx="13128">
                  <c:v>0.65121899999999999</c:v>
                </c:pt>
                <c:pt idx="13129">
                  <c:v>0.65134599999999998</c:v>
                </c:pt>
                <c:pt idx="13130">
                  <c:v>0.65147299999999997</c:v>
                </c:pt>
                <c:pt idx="13131">
                  <c:v>0.65159999999999996</c:v>
                </c:pt>
                <c:pt idx="13132">
                  <c:v>0.65172600000000003</c:v>
                </c:pt>
                <c:pt idx="13133">
                  <c:v>0.65185300000000002</c:v>
                </c:pt>
                <c:pt idx="13134">
                  <c:v>0.65197899999999998</c:v>
                </c:pt>
                <c:pt idx="13135">
                  <c:v>0.65210599999999996</c:v>
                </c:pt>
                <c:pt idx="13136">
                  <c:v>0.65223200000000003</c:v>
                </c:pt>
                <c:pt idx="13137">
                  <c:v>0.65235900000000002</c:v>
                </c:pt>
                <c:pt idx="13138">
                  <c:v>0.65248499999999998</c:v>
                </c:pt>
                <c:pt idx="13139">
                  <c:v>0.65261100000000005</c:v>
                </c:pt>
                <c:pt idx="13140">
                  <c:v>0.65273700000000001</c:v>
                </c:pt>
                <c:pt idx="13141">
                  <c:v>0.65286299999999997</c:v>
                </c:pt>
                <c:pt idx="13142">
                  <c:v>0.65298999999999996</c:v>
                </c:pt>
                <c:pt idx="13143">
                  <c:v>0.65311600000000003</c:v>
                </c:pt>
                <c:pt idx="13144">
                  <c:v>0.65324199999999999</c:v>
                </c:pt>
                <c:pt idx="13145">
                  <c:v>0.65336700000000003</c:v>
                </c:pt>
                <c:pt idx="13146">
                  <c:v>0.65349299999999999</c:v>
                </c:pt>
                <c:pt idx="13147">
                  <c:v>0.65361899999999995</c:v>
                </c:pt>
                <c:pt idx="13148">
                  <c:v>0.65374500000000002</c:v>
                </c:pt>
                <c:pt idx="13149">
                  <c:v>0.65387099999999998</c:v>
                </c:pt>
                <c:pt idx="13150">
                  <c:v>0.65399600000000002</c:v>
                </c:pt>
                <c:pt idx="13151">
                  <c:v>0.65412199999999998</c:v>
                </c:pt>
                <c:pt idx="13152">
                  <c:v>0.65424700000000002</c:v>
                </c:pt>
                <c:pt idx="13153">
                  <c:v>0.65437299999999998</c:v>
                </c:pt>
                <c:pt idx="13154">
                  <c:v>0.65449800000000002</c:v>
                </c:pt>
                <c:pt idx="13155">
                  <c:v>0.65462399999999998</c:v>
                </c:pt>
                <c:pt idx="13156">
                  <c:v>0.65474900000000003</c:v>
                </c:pt>
                <c:pt idx="13157">
                  <c:v>0.65487399999999996</c:v>
                </c:pt>
                <c:pt idx="13158">
                  <c:v>0.65500000000000003</c:v>
                </c:pt>
                <c:pt idx="13159">
                  <c:v>0.65512499999999996</c:v>
                </c:pt>
                <c:pt idx="13160">
                  <c:v>0.65525</c:v>
                </c:pt>
                <c:pt idx="13161">
                  <c:v>0.65537500000000004</c:v>
                </c:pt>
                <c:pt idx="13162">
                  <c:v>0.65549999999999997</c:v>
                </c:pt>
                <c:pt idx="13163">
                  <c:v>0.65562500000000001</c:v>
                </c:pt>
                <c:pt idx="13164">
                  <c:v>0.65575000000000006</c:v>
                </c:pt>
                <c:pt idx="13165">
                  <c:v>0.65587499999999999</c:v>
                </c:pt>
                <c:pt idx="13166">
                  <c:v>0.655999</c:v>
                </c:pt>
                <c:pt idx="13167">
                  <c:v>0.65612400000000004</c:v>
                </c:pt>
                <c:pt idx="13168">
                  <c:v>0.65624899999999997</c:v>
                </c:pt>
                <c:pt idx="13169">
                  <c:v>0.65637299999999998</c:v>
                </c:pt>
                <c:pt idx="13170">
                  <c:v>0.65649800000000003</c:v>
                </c:pt>
                <c:pt idx="13171">
                  <c:v>0.65662200000000004</c:v>
                </c:pt>
                <c:pt idx="13172">
                  <c:v>0.65674699999999997</c:v>
                </c:pt>
                <c:pt idx="13173">
                  <c:v>0.65687099999999998</c:v>
                </c:pt>
                <c:pt idx="13174">
                  <c:v>0.65699600000000002</c:v>
                </c:pt>
                <c:pt idx="13175">
                  <c:v>0.65712000000000004</c:v>
                </c:pt>
                <c:pt idx="13176">
                  <c:v>0.65724400000000005</c:v>
                </c:pt>
                <c:pt idx="13177">
                  <c:v>0.65736799999999995</c:v>
                </c:pt>
                <c:pt idx="13178">
                  <c:v>0.65749299999999999</c:v>
                </c:pt>
                <c:pt idx="13179">
                  <c:v>0.65761700000000001</c:v>
                </c:pt>
                <c:pt idx="13180">
                  <c:v>0.65774100000000002</c:v>
                </c:pt>
                <c:pt idx="13181">
                  <c:v>0.65786500000000003</c:v>
                </c:pt>
                <c:pt idx="13182">
                  <c:v>0.65798900000000005</c:v>
                </c:pt>
                <c:pt idx="13183">
                  <c:v>0.65811200000000003</c:v>
                </c:pt>
                <c:pt idx="13184">
                  <c:v>0.65823600000000004</c:v>
                </c:pt>
                <c:pt idx="13185">
                  <c:v>0.65835999999999995</c:v>
                </c:pt>
                <c:pt idx="13186">
                  <c:v>0.65848399999999996</c:v>
                </c:pt>
                <c:pt idx="13187">
                  <c:v>0.65860700000000005</c:v>
                </c:pt>
                <c:pt idx="13188">
                  <c:v>0.65873099999999996</c:v>
                </c:pt>
                <c:pt idx="13189">
                  <c:v>0.65885499999999997</c:v>
                </c:pt>
                <c:pt idx="13190">
                  <c:v>0.65897799999999995</c:v>
                </c:pt>
                <c:pt idx="13191">
                  <c:v>0.65910199999999997</c:v>
                </c:pt>
                <c:pt idx="13192">
                  <c:v>0.65922499999999995</c:v>
                </c:pt>
                <c:pt idx="13193">
                  <c:v>0.65934800000000005</c:v>
                </c:pt>
                <c:pt idx="13194">
                  <c:v>0.65947199999999995</c:v>
                </c:pt>
                <c:pt idx="13195">
                  <c:v>0.65959500000000004</c:v>
                </c:pt>
                <c:pt idx="13196">
                  <c:v>0.65971800000000003</c:v>
                </c:pt>
                <c:pt idx="13197">
                  <c:v>0.65984100000000001</c:v>
                </c:pt>
                <c:pt idx="13198">
                  <c:v>0.659964</c:v>
                </c:pt>
                <c:pt idx="13199">
                  <c:v>0.66008699999999998</c:v>
                </c:pt>
                <c:pt idx="13200">
                  <c:v>0.66020999999999996</c:v>
                </c:pt>
                <c:pt idx="13201">
                  <c:v>0.66033299999999995</c:v>
                </c:pt>
                <c:pt idx="13202">
                  <c:v>0.66045600000000004</c:v>
                </c:pt>
                <c:pt idx="13203">
                  <c:v>0.66057900000000003</c:v>
                </c:pt>
                <c:pt idx="13204">
                  <c:v>0.66070099999999998</c:v>
                </c:pt>
                <c:pt idx="13205">
                  <c:v>0.66082399999999997</c:v>
                </c:pt>
                <c:pt idx="13206">
                  <c:v>0.66094699999999995</c:v>
                </c:pt>
                <c:pt idx="13207">
                  <c:v>0.66106900000000002</c:v>
                </c:pt>
                <c:pt idx="13208">
                  <c:v>0.661192</c:v>
                </c:pt>
                <c:pt idx="13209">
                  <c:v>0.66131399999999996</c:v>
                </c:pt>
                <c:pt idx="13210">
                  <c:v>0.66143700000000005</c:v>
                </c:pt>
                <c:pt idx="13211">
                  <c:v>0.66155900000000001</c:v>
                </c:pt>
                <c:pt idx="13212">
                  <c:v>0.66168099999999996</c:v>
                </c:pt>
                <c:pt idx="13213">
                  <c:v>0.66180399999999995</c:v>
                </c:pt>
                <c:pt idx="13214">
                  <c:v>0.66192600000000001</c:v>
                </c:pt>
                <c:pt idx="13215">
                  <c:v>0.66204799999999997</c:v>
                </c:pt>
                <c:pt idx="13216">
                  <c:v>0.66217000000000004</c:v>
                </c:pt>
                <c:pt idx="13217">
                  <c:v>0.66229199999999999</c:v>
                </c:pt>
                <c:pt idx="13218">
                  <c:v>0.66241399999999995</c:v>
                </c:pt>
                <c:pt idx="13219">
                  <c:v>0.66253600000000001</c:v>
                </c:pt>
                <c:pt idx="13220">
                  <c:v>0.66265799999999997</c:v>
                </c:pt>
                <c:pt idx="13221">
                  <c:v>0.66278000000000004</c:v>
                </c:pt>
                <c:pt idx="13222">
                  <c:v>0.66290199999999999</c:v>
                </c:pt>
                <c:pt idx="13223">
                  <c:v>0.66302300000000003</c:v>
                </c:pt>
                <c:pt idx="13224">
                  <c:v>0.66314499999999998</c:v>
                </c:pt>
                <c:pt idx="13225">
                  <c:v>0.66326700000000005</c:v>
                </c:pt>
                <c:pt idx="13226">
                  <c:v>0.66338799999999998</c:v>
                </c:pt>
                <c:pt idx="13227">
                  <c:v>0.66351000000000004</c:v>
                </c:pt>
                <c:pt idx="13228">
                  <c:v>0.66363099999999997</c:v>
                </c:pt>
                <c:pt idx="13229">
                  <c:v>0.66375300000000004</c:v>
                </c:pt>
                <c:pt idx="13230">
                  <c:v>0.66387399999999996</c:v>
                </c:pt>
                <c:pt idx="13231">
                  <c:v>0.663995</c:v>
                </c:pt>
                <c:pt idx="13232">
                  <c:v>0.66411699999999996</c:v>
                </c:pt>
                <c:pt idx="13233">
                  <c:v>0.664238</c:v>
                </c:pt>
                <c:pt idx="13234">
                  <c:v>0.66435900000000003</c:v>
                </c:pt>
                <c:pt idx="13235">
                  <c:v>0.66447999999999996</c:v>
                </c:pt>
                <c:pt idx="13236">
                  <c:v>0.664601</c:v>
                </c:pt>
                <c:pt idx="13237">
                  <c:v>0.66472200000000004</c:v>
                </c:pt>
                <c:pt idx="13238">
                  <c:v>0.66484299999999996</c:v>
                </c:pt>
                <c:pt idx="13239">
                  <c:v>0.664964</c:v>
                </c:pt>
                <c:pt idx="13240">
                  <c:v>0.66508500000000004</c:v>
                </c:pt>
                <c:pt idx="13241">
                  <c:v>0.66520599999999996</c:v>
                </c:pt>
                <c:pt idx="13242">
                  <c:v>0.66532599999999997</c:v>
                </c:pt>
                <c:pt idx="13243">
                  <c:v>0.66544700000000001</c:v>
                </c:pt>
                <c:pt idx="13244">
                  <c:v>0.66556800000000005</c:v>
                </c:pt>
                <c:pt idx="13245">
                  <c:v>0.66568799999999995</c:v>
                </c:pt>
                <c:pt idx="13246">
                  <c:v>0.66580899999999998</c:v>
                </c:pt>
                <c:pt idx="13247">
                  <c:v>0.66592899999999999</c:v>
                </c:pt>
                <c:pt idx="13248">
                  <c:v>0.66605000000000003</c:v>
                </c:pt>
                <c:pt idx="13249">
                  <c:v>0.66617000000000004</c:v>
                </c:pt>
                <c:pt idx="13250">
                  <c:v>0.66629000000000005</c:v>
                </c:pt>
                <c:pt idx="13251">
                  <c:v>0.66641099999999998</c:v>
                </c:pt>
                <c:pt idx="13252">
                  <c:v>0.66653099999999998</c:v>
                </c:pt>
                <c:pt idx="13253">
                  <c:v>0.66665099999999999</c:v>
                </c:pt>
                <c:pt idx="13254">
                  <c:v>0.666771</c:v>
                </c:pt>
                <c:pt idx="13255">
                  <c:v>0.66689100000000001</c:v>
                </c:pt>
                <c:pt idx="13256">
                  <c:v>0.66701100000000002</c:v>
                </c:pt>
                <c:pt idx="13257">
                  <c:v>0.66713100000000003</c:v>
                </c:pt>
                <c:pt idx="13258">
                  <c:v>0.66725100000000004</c:v>
                </c:pt>
                <c:pt idx="13259">
                  <c:v>0.66737100000000005</c:v>
                </c:pt>
                <c:pt idx="13260">
                  <c:v>0.66749099999999995</c:v>
                </c:pt>
                <c:pt idx="13261">
                  <c:v>0.66761000000000004</c:v>
                </c:pt>
                <c:pt idx="13262">
                  <c:v>0.66773000000000005</c:v>
                </c:pt>
                <c:pt idx="13263">
                  <c:v>0.66785000000000005</c:v>
                </c:pt>
                <c:pt idx="13264">
                  <c:v>0.66796900000000003</c:v>
                </c:pt>
                <c:pt idx="13265">
                  <c:v>0.66808900000000004</c:v>
                </c:pt>
                <c:pt idx="13266">
                  <c:v>0.66820800000000002</c:v>
                </c:pt>
                <c:pt idx="13267">
                  <c:v>0.66832800000000003</c:v>
                </c:pt>
                <c:pt idx="13268">
                  <c:v>0.66844700000000001</c:v>
                </c:pt>
                <c:pt idx="13269">
                  <c:v>0.66856599999999999</c:v>
                </c:pt>
                <c:pt idx="13270">
                  <c:v>0.668686</c:v>
                </c:pt>
                <c:pt idx="13271">
                  <c:v>0.66880499999999998</c:v>
                </c:pt>
                <c:pt idx="13272">
                  <c:v>0.66892399999999996</c:v>
                </c:pt>
                <c:pt idx="13273">
                  <c:v>0.66904300000000005</c:v>
                </c:pt>
                <c:pt idx="13274">
                  <c:v>0.66916200000000003</c:v>
                </c:pt>
                <c:pt idx="13275">
                  <c:v>0.66928100000000001</c:v>
                </c:pt>
                <c:pt idx="13276">
                  <c:v>0.6694</c:v>
                </c:pt>
                <c:pt idx="13277">
                  <c:v>0.66951899999999998</c:v>
                </c:pt>
                <c:pt idx="13278">
                  <c:v>0.66963799999999996</c:v>
                </c:pt>
                <c:pt idx="13279">
                  <c:v>0.66975700000000005</c:v>
                </c:pt>
                <c:pt idx="13280">
                  <c:v>0.669875</c:v>
                </c:pt>
                <c:pt idx="13281">
                  <c:v>0.66999399999999998</c:v>
                </c:pt>
                <c:pt idx="13282">
                  <c:v>0.67011299999999996</c:v>
                </c:pt>
                <c:pt idx="13283">
                  <c:v>0.67023100000000002</c:v>
                </c:pt>
                <c:pt idx="13284">
                  <c:v>0.67035</c:v>
                </c:pt>
                <c:pt idx="13285">
                  <c:v>0.67046799999999995</c:v>
                </c:pt>
                <c:pt idx="13286">
                  <c:v>0.67058700000000004</c:v>
                </c:pt>
                <c:pt idx="13287">
                  <c:v>0.670705</c:v>
                </c:pt>
                <c:pt idx="13288">
                  <c:v>0.67082299999999995</c:v>
                </c:pt>
                <c:pt idx="13289">
                  <c:v>0.67094200000000004</c:v>
                </c:pt>
                <c:pt idx="13290">
                  <c:v>0.67105999999999999</c:v>
                </c:pt>
                <c:pt idx="13291">
                  <c:v>0.67117800000000005</c:v>
                </c:pt>
                <c:pt idx="13292">
                  <c:v>0.671296</c:v>
                </c:pt>
                <c:pt idx="13293">
                  <c:v>0.67141399999999996</c:v>
                </c:pt>
                <c:pt idx="13294">
                  <c:v>0.67153200000000002</c:v>
                </c:pt>
                <c:pt idx="13295">
                  <c:v>0.67164999999999997</c:v>
                </c:pt>
                <c:pt idx="13296">
                  <c:v>0.67176800000000003</c:v>
                </c:pt>
                <c:pt idx="13297">
                  <c:v>0.67188599999999998</c:v>
                </c:pt>
                <c:pt idx="13298">
                  <c:v>0.67200400000000005</c:v>
                </c:pt>
                <c:pt idx="13299">
                  <c:v>0.672122</c:v>
                </c:pt>
                <c:pt idx="13300">
                  <c:v>0.67223900000000003</c:v>
                </c:pt>
                <c:pt idx="13301">
                  <c:v>0.67235699999999998</c:v>
                </c:pt>
                <c:pt idx="13302">
                  <c:v>0.67247500000000004</c:v>
                </c:pt>
                <c:pt idx="13303">
                  <c:v>0.67259199999999997</c:v>
                </c:pt>
                <c:pt idx="13304">
                  <c:v>0.67271000000000003</c:v>
                </c:pt>
                <c:pt idx="13305">
                  <c:v>0.67282699999999995</c:v>
                </c:pt>
                <c:pt idx="13306">
                  <c:v>0.67294399999999999</c:v>
                </c:pt>
                <c:pt idx="13307">
                  <c:v>0.67306200000000005</c:v>
                </c:pt>
                <c:pt idx="13308">
                  <c:v>0.67317899999999997</c:v>
                </c:pt>
                <c:pt idx="13309">
                  <c:v>0.67329600000000001</c:v>
                </c:pt>
                <c:pt idx="13310">
                  <c:v>0.67341399999999996</c:v>
                </c:pt>
                <c:pt idx="13311">
                  <c:v>0.67353099999999999</c:v>
                </c:pt>
                <c:pt idx="13312">
                  <c:v>0.67364800000000002</c:v>
                </c:pt>
                <c:pt idx="13313">
                  <c:v>0.67376499999999995</c:v>
                </c:pt>
                <c:pt idx="13314">
                  <c:v>0.67388199999999998</c:v>
                </c:pt>
                <c:pt idx="13315">
                  <c:v>0.67399900000000001</c:v>
                </c:pt>
                <c:pt idx="13316">
                  <c:v>0.67411600000000005</c:v>
                </c:pt>
                <c:pt idx="13317">
                  <c:v>0.67423200000000005</c:v>
                </c:pt>
                <c:pt idx="13318">
                  <c:v>0.67434899999999998</c:v>
                </c:pt>
                <c:pt idx="13319">
                  <c:v>0.67446600000000001</c:v>
                </c:pt>
                <c:pt idx="13320">
                  <c:v>0.67458300000000004</c:v>
                </c:pt>
                <c:pt idx="13321">
                  <c:v>0.67469900000000005</c:v>
                </c:pt>
                <c:pt idx="13322">
                  <c:v>0.67481599999999997</c:v>
                </c:pt>
                <c:pt idx="13323">
                  <c:v>0.67493199999999998</c:v>
                </c:pt>
                <c:pt idx="13324">
                  <c:v>0.67504900000000001</c:v>
                </c:pt>
                <c:pt idx="13325">
                  <c:v>0.67516500000000002</c:v>
                </c:pt>
                <c:pt idx="13326">
                  <c:v>0.67528200000000005</c:v>
                </c:pt>
                <c:pt idx="13327">
                  <c:v>0.67539800000000005</c:v>
                </c:pt>
                <c:pt idx="13328">
                  <c:v>0.67551399999999995</c:v>
                </c:pt>
                <c:pt idx="13329">
                  <c:v>0.67562999999999995</c:v>
                </c:pt>
                <c:pt idx="13330">
                  <c:v>0.67574699999999999</c:v>
                </c:pt>
                <c:pt idx="13331">
                  <c:v>0.67586299999999999</c:v>
                </c:pt>
                <c:pt idx="13332">
                  <c:v>0.675979</c:v>
                </c:pt>
                <c:pt idx="13333">
                  <c:v>0.676095</c:v>
                </c:pt>
                <c:pt idx="13334">
                  <c:v>0.67621100000000001</c:v>
                </c:pt>
                <c:pt idx="13335">
                  <c:v>0.67632700000000001</c:v>
                </c:pt>
                <c:pt idx="13336">
                  <c:v>0.67644199999999999</c:v>
                </c:pt>
                <c:pt idx="13337">
                  <c:v>0.67655799999999999</c:v>
                </c:pt>
                <c:pt idx="13338">
                  <c:v>0.676674</c:v>
                </c:pt>
                <c:pt idx="13339">
                  <c:v>0.67679</c:v>
                </c:pt>
                <c:pt idx="13340">
                  <c:v>0.67690499999999998</c:v>
                </c:pt>
                <c:pt idx="13341">
                  <c:v>0.67702099999999998</c:v>
                </c:pt>
                <c:pt idx="13342">
                  <c:v>0.67713699999999999</c:v>
                </c:pt>
                <c:pt idx="13343">
                  <c:v>0.67725199999999997</c:v>
                </c:pt>
                <c:pt idx="13344">
                  <c:v>0.67736700000000005</c:v>
                </c:pt>
                <c:pt idx="13345">
                  <c:v>0.67748299999999995</c:v>
                </c:pt>
                <c:pt idx="13346">
                  <c:v>0.67759800000000003</c:v>
                </c:pt>
                <c:pt idx="13347">
                  <c:v>0.67771400000000004</c:v>
                </c:pt>
                <c:pt idx="13348">
                  <c:v>0.67782900000000001</c:v>
                </c:pt>
                <c:pt idx="13349">
                  <c:v>0.67794399999999999</c:v>
                </c:pt>
                <c:pt idx="13350">
                  <c:v>0.67805899999999997</c:v>
                </c:pt>
                <c:pt idx="13351">
                  <c:v>0.67817400000000005</c:v>
                </c:pt>
                <c:pt idx="13352">
                  <c:v>0.67828900000000003</c:v>
                </c:pt>
                <c:pt idx="13353">
                  <c:v>0.67840400000000001</c:v>
                </c:pt>
                <c:pt idx="13354">
                  <c:v>0.67851899999999998</c:v>
                </c:pt>
                <c:pt idx="13355">
                  <c:v>0.67863399999999996</c:v>
                </c:pt>
                <c:pt idx="13356">
                  <c:v>0.67874900000000005</c:v>
                </c:pt>
                <c:pt idx="13357">
                  <c:v>0.67886400000000002</c:v>
                </c:pt>
                <c:pt idx="13358">
                  <c:v>0.67897799999999997</c:v>
                </c:pt>
                <c:pt idx="13359">
                  <c:v>0.67909299999999995</c:v>
                </c:pt>
                <c:pt idx="13360">
                  <c:v>0.67920800000000003</c:v>
                </c:pt>
                <c:pt idx="13361">
                  <c:v>0.67932199999999998</c:v>
                </c:pt>
                <c:pt idx="13362">
                  <c:v>0.67943699999999996</c:v>
                </c:pt>
                <c:pt idx="13363">
                  <c:v>0.67955100000000002</c:v>
                </c:pt>
                <c:pt idx="13364">
                  <c:v>0.67966599999999999</c:v>
                </c:pt>
                <c:pt idx="13365">
                  <c:v>0.67978000000000005</c:v>
                </c:pt>
                <c:pt idx="13366">
                  <c:v>0.679894</c:v>
                </c:pt>
                <c:pt idx="13367">
                  <c:v>0.68000899999999997</c:v>
                </c:pt>
                <c:pt idx="13368">
                  <c:v>0.68012300000000003</c:v>
                </c:pt>
                <c:pt idx="13369">
                  <c:v>0.68023699999999998</c:v>
                </c:pt>
                <c:pt idx="13370">
                  <c:v>0.68035100000000004</c:v>
                </c:pt>
                <c:pt idx="13371">
                  <c:v>0.68046499999999999</c:v>
                </c:pt>
                <c:pt idx="13372">
                  <c:v>0.68057900000000005</c:v>
                </c:pt>
                <c:pt idx="13373">
                  <c:v>0.68069299999999999</c:v>
                </c:pt>
                <c:pt idx="13374">
                  <c:v>0.68080700000000005</c:v>
                </c:pt>
                <c:pt idx="13375">
                  <c:v>0.680921</c:v>
                </c:pt>
                <c:pt idx="13376">
                  <c:v>0.68103499999999995</c:v>
                </c:pt>
                <c:pt idx="13377">
                  <c:v>0.68114799999999998</c:v>
                </c:pt>
                <c:pt idx="13378">
                  <c:v>0.68126200000000003</c:v>
                </c:pt>
                <c:pt idx="13379">
                  <c:v>0.68137599999999998</c:v>
                </c:pt>
                <c:pt idx="13380">
                  <c:v>0.68148900000000001</c:v>
                </c:pt>
                <c:pt idx="13381">
                  <c:v>0.68160299999999996</c:v>
                </c:pt>
                <c:pt idx="13382">
                  <c:v>0.68171599999999999</c:v>
                </c:pt>
                <c:pt idx="13383">
                  <c:v>0.68183000000000005</c:v>
                </c:pt>
                <c:pt idx="13384">
                  <c:v>0.68194299999999997</c:v>
                </c:pt>
                <c:pt idx="13385">
                  <c:v>0.68205700000000002</c:v>
                </c:pt>
                <c:pt idx="13386">
                  <c:v>0.68217000000000005</c:v>
                </c:pt>
                <c:pt idx="13387">
                  <c:v>0.68228299999999997</c:v>
                </c:pt>
                <c:pt idx="13388">
                  <c:v>0.682396</c:v>
                </c:pt>
                <c:pt idx="13389">
                  <c:v>0.68250999999999995</c:v>
                </c:pt>
                <c:pt idx="13390">
                  <c:v>0.68262299999999998</c:v>
                </c:pt>
                <c:pt idx="13391">
                  <c:v>0.68273600000000001</c:v>
                </c:pt>
                <c:pt idx="13392">
                  <c:v>0.68284900000000004</c:v>
                </c:pt>
                <c:pt idx="13393">
                  <c:v>0.68296199999999996</c:v>
                </c:pt>
                <c:pt idx="13394">
                  <c:v>0.68307399999999996</c:v>
                </c:pt>
                <c:pt idx="13395">
                  <c:v>0.68318699999999999</c:v>
                </c:pt>
                <c:pt idx="13396">
                  <c:v>0.68330000000000002</c:v>
                </c:pt>
                <c:pt idx="13397">
                  <c:v>0.68341300000000005</c:v>
                </c:pt>
                <c:pt idx="13398">
                  <c:v>0.68352500000000005</c:v>
                </c:pt>
                <c:pt idx="13399">
                  <c:v>0.68363799999999997</c:v>
                </c:pt>
                <c:pt idx="13400">
                  <c:v>0.683751</c:v>
                </c:pt>
                <c:pt idx="13401">
                  <c:v>0.683863</c:v>
                </c:pt>
                <c:pt idx="13402">
                  <c:v>0.68397600000000003</c:v>
                </c:pt>
                <c:pt idx="13403">
                  <c:v>0.68408800000000003</c:v>
                </c:pt>
                <c:pt idx="13404">
                  <c:v>0.68420000000000003</c:v>
                </c:pt>
                <c:pt idx="13405">
                  <c:v>0.68431299999999995</c:v>
                </c:pt>
                <c:pt idx="13406">
                  <c:v>0.68442499999999995</c:v>
                </c:pt>
                <c:pt idx="13407">
                  <c:v>0.68453699999999995</c:v>
                </c:pt>
                <c:pt idx="13408">
                  <c:v>0.68464899999999995</c:v>
                </c:pt>
                <c:pt idx="13409">
                  <c:v>0.68476099999999995</c:v>
                </c:pt>
                <c:pt idx="13410">
                  <c:v>0.68487399999999998</c:v>
                </c:pt>
                <c:pt idx="13411">
                  <c:v>0.68498599999999998</c:v>
                </c:pt>
                <c:pt idx="13412">
                  <c:v>0.68509699999999996</c:v>
                </c:pt>
                <c:pt idx="13413">
                  <c:v>0.68520899999999996</c:v>
                </c:pt>
                <c:pt idx="13414">
                  <c:v>0.68532099999999996</c:v>
                </c:pt>
                <c:pt idx="13415">
                  <c:v>0.68543299999999996</c:v>
                </c:pt>
                <c:pt idx="13416">
                  <c:v>0.68554499999999996</c:v>
                </c:pt>
                <c:pt idx="13417">
                  <c:v>0.68565600000000004</c:v>
                </c:pt>
                <c:pt idx="13418">
                  <c:v>0.68576800000000004</c:v>
                </c:pt>
                <c:pt idx="13419">
                  <c:v>0.68588000000000005</c:v>
                </c:pt>
                <c:pt idx="13420">
                  <c:v>0.68599100000000002</c:v>
                </c:pt>
                <c:pt idx="13421">
                  <c:v>0.68610300000000002</c:v>
                </c:pt>
                <c:pt idx="13422">
                  <c:v>0.68621399999999999</c:v>
                </c:pt>
                <c:pt idx="13423">
                  <c:v>0.68632599999999999</c:v>
                </c:pt>
                <c:pt idx="13424">
                  <c:v>0.68643699999999996</c:v>
                </c:pt>
                <c:pt idx="13425">
                  <c:v>0.68654800000000005</c:v>
                </c:pt>
                <c:pt idx="13426">
                  <c:v>0.68665900000000002</c:v>
                </c:pt>
                <c:pt idx="13427">
                  <c:v>0.68677100000000002</c:v>
                </c:pt>
                <c:pt idx="13428">
                  <c:v>0.68688199999999999</c:v>
                </c:pt>
                <c:pt idx="13429">
                  <c:v>0.68699299999999996</c:v>
                </c:pt>
                <c:pt idx="13430">
                  <c:v>0.68710400000000005</c:v>
                </c:pt>
                <c:pt idx="13431">
                  <c:v>0.68721500000000002</c:v>
                </c:pt>
                <c:pt idx="13432">
                  <c:v>0.68732599999999999</c:v>
                </c:pt>
                <c:pt idx="13433">
                  <c:v>0.68743600000000005</c:v>
                </c:pt>
                <c:pt idx="13434">
                  <c:v>0.68754700000000002</c:v>
                </c:pt>
                <c:pt idx="13435">
                  <c:v>0.68765799999999999</c:v>
                </c:pt>
                <c:pt idx="13436">
                  <c:v>0.68776899999999996</c:v>
                </c:pt>
                <c:pt idx="13437">
                  <c:v>0.68787900000000002</c:v>
                </c:pt>
                <c:pt idx="13438">
                  <c:v>0.68798999999999999</c:v>
                </c:pt>
                <c:pt idx="13439">
                  <c:v>0.68810099999999996</c:v>
                </c:pt>
                <c:pt idx="13440">
                  <c:v>0.68821100000000002</c:v>
                </c:pt>
                <c:pt idx="13441">
                  <c:v>0.68832099999999996</c:v>
                </c:pt>
                <c:pt idx="13442">
                  <c:v>0.68843200000000004</c:v>
                </c:pt>
                <c:pt idx="13443">
                  <c:v>0.68854199999999999</c:v>
                </c:pt>
                <c:pt idx="13444">
                  <c:v>0.68865200000000004</c:v>
                </c:pt>
                <c:pt idx="13445">
                  <c:v>0.68876300000000001</c:v>
                </c:pt>
                <c:pt idx="13446">
                  <c:v>0.68887299999999996</c:v>
                </c:pt>
                <c:pt idx="13447">
                  <c:v>0.68898300000000001</c:v>
                </c:pt>
                <c:pt idx="13448">
                  <c:v>0.68909299999999996</c:v>
                </c:pt>
                <c:pt idx="13449">
                  <c:v>0.68920300000000001</c:v>
                </c:pt>
                <c:pt idx="13450">
                  <c:v>0.68931299999999995</c:v>
                </c:pt>
                <c:pt idx="13451">
                  <c:v>0.68942300000000001</c:v>
                </c:pt>
                <c:pt idx="13452">
                  <c:v>0.68953299999999995</c:v>
                </c:pt>
                <c:pt idx="13453">
                  <c:v>0.68964300000000001</c:v>
                </c:pt>
                <c:pt idx="13454">
                  <c:v>0.68975200000000003</c:v>
                </c:pt>
                <c:pt idx="13455">
                  <c:v>0.68986199999999998</c:v>
                </c:pt>
                <c:pt idx="13456">
                  <c:v>0.68997200000000003</c:v>
                </c:pt>
                <c:pt idx="13457">
                  <c:v>0.69008100000000006</c:v>
                </c:pt>
                <c:pt idx="13458">
                  <c:v>0.690191</c:v>
                </c:pt>
                <c:pt idx="13459">
                  <c:v>0.69030000000000002</c:v>
                </c:pt>
                <c:pt idx="13460">
                  <c:v>0.69040999999999997</c:v>
                </c:pt>
                <c:pt idx="13461">
                  <c:v>0.69051899999999999</c:v>
                </c:pt>
                <c:pt idx="13462">
                  <c:v>0.69062800000000002</c:v>
                </c:pt>
                <c:pt idx="13463">
                  <c:v>0.69073799999999996</c:v>
                </c:pt>
                <c:pt idx="13464">
                  <c:v>0.69084699999999999</c:v>
                </c:pt>
                <c:pt idx="13465">
                  <c:v>0.69095600000000001</c:v>
                </c:pt>
                <c:pt idx="13466">
                  <c:v>0.69106500000000004</c:v>
                </c:pt>
                <c:pt idx="13467">
                  <c:v>0.69117399999999996</c:v>
                </c:pt>
                <c:pt idx="13468">
                  <c:v>0.69128299999999998</c:v>
                </c:pt>
                <c:pt idx="13469">
                  <c:v>0.69139200000000001</c:v>
                </c:pt>
                <c:pt idx="13470">
                  <c:v>0.69150100000000003</c:v>
                </c:pt>
                <c:pt idx="13471">
                  <c:v>0.69160999999999995</c:v>
                </c:pt>
                <c:pt idx="13472">
                  <c:v>0.69171800000000006</c:v>
                </c:pt>
                <c:pt idx="13473">
                  <c:v>0.69182699999999997</c:v>
                </c:pt>
                <c:pt idx="13474">
                  <c:v>0.691936</c:v>
                </c:pt>
                <c:pt idx="13475">
                  <c:v>0.69204399999999999</c:v>
                </c:pt>
                <c:pt idx="13476">
                  <c:v>0.69215300000000002</c:v>
                </c:pt>
                <c:pt idx="13477">
                  <c:v>0.69226100000000002</c:v>
                </c:pt>
                <c:pt idx="13478">
                  <c:v>0.69237000000000004</c:v>
                </c:pt>
                <c:pt idx="13479">
                  <c:v>0.69247800000000004</c:v>
                </c:pt>
                <c:pt idx="13480">
                  <c:v>0.69258699999999995</c:v>
                </c:pt>
                <c:pt idx="13481">
                  <c:v>0.69269499999999995</c:v>
                </c:pt>
                <c:pt idx="13482">
                  <c:v>0.69280299999999995</c:v>
                </c:pt>
                <c:pt idx="13483">
                  <c:v>0.69291100000000005</c:v>
                </c:pt>
                <c:pt idx="13484">
                  <c:v>0.69301900000000005</c:v>
                </c:pt>
                <c:pt idx="13485">
                  <c:v>0.69312700000000005</c:v>
                </c:pt>
                <c:pt idx="13486">
                  <c:v>0.69323500000000005</c:v>
                </c:pt>
                <c:pt idx="13487">
                  <c:v>0.69334300000000004</c:v>
                </c:pt>
                <c:pt idx="13488">
                  <c:v>0.69345100000000004</c:v>
                </c:pt>
                <c:pt idx="13489">
                  <c:v>0.69355900000000004</c:v>
                </c:pt>
                <c:pt idx="13490">
                  <c:v>0.69366700000000003</c:v>
                </c:pt>
                <c:pt idx="13491">
                  <c:v>0.693774</c:v>
                </c:pt>
                <c:pt idx="13492">
                  <c:v>0.693882</c:v>
                </c:pt>
                <c:pt idx="13493">
                  <c:v>0.69399</c:v>
                </c:pt>
                <c:pt idx="13494">
                  <c:v>0.69409699999999996</c:v>
                </c:pt>
                <c:pt idx="13495">
                  <c:v>0.69420499999999996</c:v>
                </c:pt>
                <c:pt idx="13496">
                  <c:v>0.69431200000000004</c:v>
                </c:pt>
                <c:pt idx="13497">
                  <c:v>0.69441900000000001</c:v>
                </c:pt>
                <c:pt idx="13498">
                  <c:v>0.69452700000000001</c:v>
                </c:pt>
                <c:pt idx="13499">
                  <c:v>0.69463399999999997</c:v>
                </c:pt>
                <c:pt idx="13500">
                  <c:v>0.69474100000000005</c:v>
                </c:pt>
                <c:pt idx="13501">
                  <c:v>0.69484800000000002</c:v>
                </c:pt>
                <c:pt idx="13502">
                  <c:v>0.69495499999999999</c:v>
                </c:pt>
                <c:pt idx="13503">
                  <c:v>0.69506199999999996</c:v>
                </c:pt>
                <c:pt idx="13504">
                  <c:v>0.69516900000000004</c:v>
                </c:pt>
                <c:pt idx="13505">
                  <c:v>0.69527600000000001</c:v>
                </c:pt>
                <c:pt idx="13506">
                  <c:v>0.69538299999999997</c:v>
                </c:pt>
                <c:pt idx="13507">
                  <c:v>0.69549000000000005</c:v>
                </c:pt>
                <c:pt idx="13508">
                  <c:v>0.69559599999999999</c:v>
                </c:pt>
                <c:pt idx="13509">
                  <c:v>0.69570299999999996</c:v>
                </c:pt>
                <c:pt idx="13510">
                  <c:v>0.69581000000000004</c:v>
                </c:pt>
                <c:pt idx="13511">
                  <c:v>0.69591599999999998</c:v>
                </c:pt>
                <c:pt idx="13512">
                  <c:v>0.69602299999999995</c:v>
                </c:pt>
                <c:pt idx="13513">
                  <c:v>0.696129</c:v>
                </c:pt>
                <c:pt idx="13514">
                  <c:v>0.69623500000000005</c:v>
                </c:pt>
                <c:pt idx="13515">
                  <c:v>0.69634200000000002</c:v>
                </c:pt>
                <c:pt idx="13516">
                  <c:v>0.69644799999999996</c:v>
                </c:pt>
                <c:pt idx="13517">
                  <c:v>0.69655400000000001</c:v>
                </c:pt>
                <c:pt idx="13518">
                  <c:v>0.69665999999999995</c:v>
                </c:pt>
                <c:pt idx="13519">
                  <c:v>0.696766</c:v>
                </c:pt>
                <c:pt idx="13520">
                  <c:v>0.69687200000000005</c:v>
                </c:pt>
                <c:pt idx="13521">
                  <c:v>0.69697799999999999</c:v>
                </c:pt>
                <c:pt idx="13522">
                  <c:v>0.69708400000000004</c:v>
                </c:pt>
                <c:pt idx="13523">
                  <c:v>0.69718999999999998</c:v>
                </c:pt>
                <c:pt idx="13524">
                  <c:v>0.69729600000000003</c:v>
                </c:pt>
                <c:pt idx="13525">
                  <c:v>0.69740100000000005</c:v>
                </c:pt>
                <c:pt idx="13526">
                  <c:v>0.69750699999999999</c:v>
                </c:pt>
                <c:pt idx="13527">
                  <c:v>0.69761200000000001</c:v>
                </c:pt>
                <c:pt idx="13528">
                  <c:v>0.69771799999999995</c:v>
                </c:pt>
                <c:pt idx="13529">
                  <c:v>0.69782299999999997</c:v>
                </c:pt>
                <c:pt idx="13530">
                  <c:v>0.69792900000000002</c:v>
                </c:pt>
                <c:pt idx="13531">
                  <c:v>0.69803400000000004</c:v>
                </c:pt>
                <c:pt idx="13532">
                  <c:v>0.69813899999999995</c:v>
                </c:pt>
                <c:pt idx="13533">
                  <c:v>0.69824399999999998</c:v>
                </c:pt>
                <c:pt idx="13534">
                  <c:v>0.698349</c:v>
                </c:pt>
                <c:pt idx="13535">
                  <c:v>0.69845400000000002</c:v>
                </c:pt>
                <c:pt idx="13536">
                  <c:v>0.69855900000000004</c:v>
                </c:pt>
                <c:pt idx="13537">
                  <c:v>0.69866399999999995</c:v>
                </c:pt>
                <c:pt idx="13538">
                  <c:v>0.69876899999999997</c:v>
                </c:pt>
                <c:pt idx="13539">
                  <c:v>0.698874</c:v>
                </c:pt>
                <c:pt idx="13540">
                  <c:v>0.69897799999999999</c:v>
                </c:pt>
                <c:pt idx="13541">
                  <c:v>0.69908300000000001</c:v>
                </c:pt>
                <c:pt idx="13542">
                  <c:v>0.69918800000000003</c:v>
                </c:pt>
                <c:pt idx="13543">
                  <c:v>0.69929200000000002</c:v>
                </c:pt>
                <c:pt idx="13544">
                  <c:v>0.69939700000000005</c:v>
                </c:pt>
                <c:pt idx="13545">
                  <c:v>0.69950100000000004</c:v>
                </c:pt>
                <c:pt idx="13546">
                  <c:v>0.69960500000000003</c:v>
                </c:pt>
                <c:pt idx="13547">
                  <c:v>0.69970900000000003</c:v>
                </c:pt>
                <c:pt idx="13548">
                  <c:v>0.69981400000000005</c:v>
                </c:pt>
                <c:pt idx="13549">
                  <c:v>0.69991800000000004</c:v>
                </c:pt>
                <c:pt idx="13550">
                  <c:v>0.70002200000000003</c:v>
                </c:pt>
                <c:pt idx="13551">
                  <c:v>0.70012600000000003</c:v>
                </c:pt>
                <c:pt idx="13552">
                  <c:v>0.70023000000000002</c:v>
                </c:pt>
                <c:pt idx="13553">
                  <c:v>0.70033299999999998</c:v>
                </c:pt>
                <c:pt idx="13554">
                  <c:v>0.70043699999999998</c:v>
                </c:pt>
                <c:pt idx="13555">
                  <c:v>0.70054099999999997</c:v>
                </c:pt>
                <c:pt idx="13556">
                  <c:v>0.70064400000000004</c:v>
                </c:pt>
                <c:pt idx="13557">
                  <c:v>0.70074800000000004</c:v>
                </c:pt>
                <c:pt idx="13558">
                  <c:v>0.700851</c:v>
                </c:pt>
                <c:pt idx="13559">
                  <c:v>0.70095499999999999</c:v>
                </c:pt>
                <c:pt idx="13560">
                  <c:v>0.70105799999999996</c:v>
                </c:pt>
                <c:pt idx="13561">
                  <c:v>0.70116100000000003</c:v>
                </c:pt>
                <c:pt idx="13562">
                  <c:v>0.701264</c:v>
                </c:pt>
                <c:pt idx="13563">
                  <c:v>0.70136699999999996</c:v>
                </c:pt>
                <c:pt idx="13564">
                  <c:v>0.70147000000000004</c:v>
                </c:pt>
                <c:pt idx="13565">
                  <c:v>0.701573</c:v>
                </c:pt>
                <c:pt idx="13566">
                  <c:v>0.70167599999999997</c:v>
                </c:pt>
                <c:pt idx="13567">
                  <c:v>0.70177900000000004</c:v>
                </c:pt>
                <c:pt idx="13568">
                  <c:v>0.70188200000000001</c:v>
                </c:pt>
                <c:pt idx="13569">
                  <c:v>0.70198400000000005</c:v>
                </c:pt>
                <c:pt idx="13570">
                  <c:v>0.70208700000000002</c:v>
                </c:pt>
                <c:pt idx="13571">
                  <c:v>0.70218899999999995</c:v>
                </c:pt>
                <c:pt idx="13572">
                  <c:v>0.70229200000000003</c:v>
                </c:pt>
                <c:pt idx="13573">
                  <c:v>0.70239399999999996</c:v>
                </c:pt>
                <c:pt idx="13574">
                  <c:v>0.70249600000000001</c:v>
                </c:pt>
                <c:pt idx="13575">
                  <c:v>0.70259799999999994</c:v>
                </c:pt>
                <c:pt idx="13576">
                  <c:v>0.70269999999999999</c:v>
                </c:pt>
                <c:pt idx="13577">
                  <c:v>0.70280200000000004</c:v>
                </c:pt>
                <c:pt idx="13578">
                  <c:v>0.70290399999999997</c:v>
                </c:pt>
                <c:pt idx="13579">
                  <c:v>0.70300600000000002</c:v>
                </c:pt>
                <c:pt idx="13580">
                  <c:v>0.70310799999999996</c:v>
                </c:pt>
                <c:pt idx="13581">
                  <c:v>0.70320899999999997</c:v>
                </c:pt>
                <c:pt idx="13582">
                  <c:v>0.70331100000000002</c:v>
                </c:pt>
                <c:pt idx="13583">
                  <c:v>0.70341299999999995</c:v>
                </c:pt>
                <c:pt idx="13584">
                  <c:v>0.70351399999999997</c:v>
                </c:pt>
                <c:pt idx="13585">
                  <c:v>0.70361499999999999</c:v>
                </c:pt>
                <c:pt idx="13586">
                  <c:v>0.70371600000000001</c:v>
                </c:pt>
                <c:pt idx="13587">
                  <c:v>0.70381800000000005</c:v>
                </c:pt>
                <c:pt idx="13588">
                  <c:v>0.70391899999999996</c:v>
                </c:pt>
                <c:pt idx="13589">
                  <c:v>0.70401999999999998</c:v>
                </c:pt>
                <c:pt idx="13590">
                  <c:v>0.704121</c:v>
                </c:pt>
                <c:pt idx="13591">
                  <c:v>0.70422099999999999</c:v>
                </c:pt>
                <c:pt idx="13592">
                  <c:v>0.704322</c:v>
                </c:pt>
                <c:pt idx="13593">
                  <c:v>0.70442300000000002</c:v>
                </c:pt>
                <c:pt idx="13594">
                  <c:v>0.70452300000000001</c:v>
                </c:pt>
                <c:pt idx="13595">
                  <c:v>0.70462400000000003</c:v>
                </c:pt>
                <c:pt idx="13596">
                  <c:v>0.70472400000000002</c:v>
                </c:pt>
                <c:pt idx="13597">
                  <c:v>0.70482400000000001</c:v>
                </c:pt>
                <c:pt idx="13598">
                  <c:v>0.704924</c:v>
                </c:pt>
                <c:pt idx="13599">
                  <c:v>0.70502500000000001</c:v>
                </c:pt>
                <c:pt idx="13600">
                  <c:v>0.705125</c:v>
                </c:pt>
                <c:pt idx="13601">
                  <c:v>0.70522399999999996</c:v>
                </c:pt>
                <c:pt idx="13602">
                  <c:v>0.70532399999999995</c:v>
                </c:pt>
                <c:pt idx="13603">
                  <c:v>0.70542400000000005</c:v>
                </c:pt>
                <c:pt idx="13604">
                  <c:v>0.70552400000000004</c:v>
                </c:pt>
                <c:pt idx="13605">
                  <c:v>0.705623</c:v>
                </c:pt>
                <c:pt idx="13606">
                  <c:v>0.70572199999999996</c:v>
                </c:pt>
                <c:pt idx="13607">
                  <c:v>0.70582199999999995</c:v>
                </c:pt>
                <c:pt idx="13608">
                  <c:v>0.70592100000000002</c:v>
                </c:pt>
                <c:pt idx="13609">
                  <c:v>0.70601999999999998</c:v>
                </c:pt>
                <c:pt idx="13610">
                  <c:v>0.70611900000000005</c:v>
                </c:pt>
                <c:pt idx="13611">
                  <c:v>0.70621800000000001</c:v>
                </c:pt>
                <c:pt idx="13612">
                  <c:v>0.70631699999999997</c:v>
                </c:pt>
                <c:pt idx="13613">
                  <c:v>0.70641600000000004</c:v>
                </c:pt>
                <c:pt idx="13614">
                  <c:v>0.70651399999999998</c:v>
                </c:pt>
                <c:pt idx="13615">
                  <c:v>0.70661300000000005</c:v>
                </c:pt>
                <c:pt idx="13616">
                  <c:v>0.70671099999999998</c:v>
                </c:pt>
                <c:pt idx="13617">
                  <c:v>0.70680900000000002</c:v>
                </c:pt>
                <c:pt idx="13618">
                  <c:v>0.70690699999999995</c:v>
                </c:pt>
                <c:pt idx="13619">
                  <c:v>0.70700600000000002</c:v>
                </c:pt>
                <c:pt idx="13620">
                  <c:v>0.70710300000000004</c:v>
                </c:pt>
                <c:pt idx="13621">
                  <c:v>0.70720099999999997</c:v>
                </c:pt>
                <c:pt idx="13622">
                  <c:v>0.70729900000000001</c:v>
                </c:pt>
                <c:pt idx="13623">
                  <c:v>0.70739700000000005</c:v>
                </c:pt>
                <c:pt idx="13624">
                  <c:v>0.70749399999999996</c:v>
                </c:pt>
                <c:pt idx="13625">
                  <c:v>0.707592</c:v>
                </c:pt>
                <c:pt idx="13626">
                  <c:v>0.70768900000000001</c:v>
                </c:pt>
                <c:pt idx="13627">
                  <c:v>0.70778600000000003</c:v>
                </c:pt>
                <c:pt idx="13628">
                  <c:v>0.70788300000000004</c:v>
                </c:pt>
                <c:pt idx="13629">
                  <c:v>0.70798000000000005</c:v>
                </c:pt>
                <c:pt idx="13630">
                  <c:v>0.70807699999999996</c:v>
                </c:pt>
                <c:pt idx="13631">
                  <c:v>0.70817399999999997</c:v>
                </c:pt>
                <c:pt idx="13632">
                  <c:v>0.70826999999999996</c:v>
                </c:pt>
                <c:pt idx="13633">
                  <c:v>0.70836699999999997</c:v>
                </c:pt>
                <c:pt idx="13634">
                  <c:v>0.70846299999999995</c:v>
                </c:pt>
                <c:pt idx="13635">
                  <c:v>0.70855900000000005</c:v>
                </c:pt>
                <c:pt idx="13636">
                  <c:v>0.70865500000000003</c:v>
                </c:pt>
                <c:pt idx="13637">
                  <c:v>0.70875100000000002</c:v>
                </c:pt>
                <c:pt idx="13638">
                  <c:v>0.708847</c:v>
                </c:pt>
                <c:pt idx="13639">
                  <c:v>0.70894299999999999</c:v>
                </c:pt>
                <c:pt idx="13640">
                  <c:v>0.70903799999999995</c:v>
                </c:pt>
                <c:pt idx="13641">
                  <c:v>0.70913400000000004</c:v>
                </c:pt>
                <c:pt idx="13642">
                  <c:v>0.709229</c:v>
                </c:pt>
                <c:pt idx="13643">
                  <c:v>0.70932399999999995</c:v>
                </c:pt>
                <c:pt idx="13644">
                  <c:v>0.70941900000000002</c:v>
                </c:pt>
                <c:pt idx="13645">
                  <c:v>0.70951399999999998</c:v>
                </c:pt>
                <c:pt idx="13646">
                  <c:v>0.70960900000000005</c:v>
                </c:pt>
                <c:pt idx="13647">
                  <c:v>0.709704</c:v>
                </c:pt>
                <c:pt idx="13648">
                  <c:v>0.70979800000000004</c:v>
                </c:pt>
                <c:pt idx="13649">
                  <c:v>0.709893</c:v>
                </c:pt>
                <c:pt idx="13650">
                  <c:v>0.70998700000000003</c:v>
                </c:pt>
                <c:pt idx="13651">
                  <c:v>0.71008099999999996</c:v>
                </c:pt>
                <c:pt idx="13652">
                  <c:v>0.710175</c:v>
                </c:pt>
                <c:pt idx="13653">
                  <c:v>0.71026900000000004</c:v>
                </c:pt>
                <c:pt idx="13654">
                  <c:v>0.71036200000000005</c:v>
                </c:pt>
                <c:pt idx="13655">
                  <c:v>0.71045599999999998</c:v>
                </c:pt>
                <c:pt idx="13656">
                  <c:v>0.71054899999999999</c:v>
                </c:pt>
                <c:pt idx="13657">
                  <c:v>0.710642</c:v>
                </c:pt>
                <c:pt idx="13658">
                  <c:v>0.71073500000000001</c:v>
                </c:pt>
                <c:pt idx="13659">
                  <c:v>0.71082800000000002</c:v>
                </c:pt>
                <c:pt idx="13660">
                  <c:v>0.71092100000000003</c:v>
                </c:pt>
                <c:pt idx="13661">
                  <c:v>0.71101400000000003</c:v>
                </c:pt>
                <c:pt idx="13662">
                  <c:v>0.71110600000000002</c:v>
                </c:pt>
                <c:pt idx="13663">
                  <c:v>0.711198</c:v>
                </c:pt>
                <c:pt idx="13664">
                  <c:v>0.71129100000000001</c:v>
                </c:pt>
                <c:pt idx="13665">
                  <c:v>0.71138299999999999</c:v>
                </c:pt>
                <c:pt idx="13666">
                  <c:v>0.71147400000000005</c:v>
                </c:pt>
                <c:pt idx="13667">
                  <c:v>0.71156600000000003</c:v>
                </c:pt>
                <c:pt idx="13668">
                  <c:v>0.71165800000000001</c:v>
                </c:pt>
                <c:pt idx="13669">
                  <c:v>0.71174899999999997</c:v>
                </c:pt>
                <c:pt idx="13670">
                  <c:v>0.71184000000000003</c:v>
                </c:pt>
                <c:pt idx="13671">
                  <c:v>0.71193099999999998</c:v>
                </c:pt>
                <c:pt idx="13672">
                  <c:v>0.71202200000000004</c:v>
                </c:pt>
                <c:pt idx="13673">
                  <c:v>0.71211199999999997</c:v>
                </c:pt>
                <c:pt idx="13674">
                  <c:v>0.71220300000000003</c:v>
                </c:pt>
                <c:pt idx="13675">
                  <c:v>0.71229299999999995</c:v>
                </c:pt>
                <c:pt idx="13676">
                  <c:v>0.71238299999999999</c:v>
                </c:pt>
                <c:pt idx="13677">
                  <c:v>0.71247300000000002</c:v>
                </c:pt>
                <c:pt idx="13678">
                  <c:v>0.71256299999999995</c:v>
                </c:pt>
                <c:pt idx="13679">
                  <c:v>0.71265299999999998</c:v>
                </c:pt>
                <c:pt idx="13680">
                  <c:v>0.71274199999999999</c:v>
                </c:pt>
                <c:pt idx="13681">
                  <c:v>0.71283099999999999</c:v>
                </c:pt>
                <c:pt idx="13682">
                  <c:v>0.71292</c:v>
                </c:pt>
                <c:pt idx="13683">
                  <c:v>0.713009</c:v>
                </c:pt>
                <c:pt idx="13684">
                  <c:v>0.71309800000000001</c:v>
                </c:pt>
                <c:pt idx="13685">
                  <c:v>0.71318599999999999</c:v>
                </c:pt>
                <c:pt idx="13686">
                  <c:v>0.71327399999999996</c:v>
                </c:pt>
                <c:pt idx="13687">
                  <c:v>0.71336200000000005</c:v>
                </c:pt>
                <c:pt idx="13688">
                  <c:v>0.71345000000000003</c:v>
                </c:pt>
                <c:pt idx="13689">
                  <c:v>0.71353800000000001</c:v>
                </c:pt>
                <c:pt idx="13690">
                  <c:v>0.71362499999999995</c:v>
                </c:pt>
                <c:pt idx="13691">
                  <c:v>0.71371300000000004</c:v>
                </c:pt>
                <c:pt idx="13692">
                  <c:v>0.71379999999999999</c:v>
                </c:pt>
                <c:pt idx="13693">
                  <c:v>0.71388700000000005</c:v>
                </c:pt>
                <c:pt idx="13694">
                  <c:v>0.71397299999999997</c:v>
                </c:pt>
                <c:pt idx="13695">
                  <c:v>0.71406000000000003</c:v>
                </c:pt>
                <c:pt idx="13696">
                  <c:v>0.71414599999999995</c:v>
                </c:pt>
                <c:pt idx="13697">
                  <c:v>0.71423199999999998</c:v>
                </c:pt>
                <c:pt idx="13698">
                  <c:v>0.71431800000000001</c:v>
                </c:pt>
                <c:pt idx="13699">
                  <c:v>0.71440400000000004</c:v>
                </c:pt>
                <c:pt idx="13700">
                  <c:v>0.71448900000000004</c:v>
                </c:pt>
                <c:pt idx="13701">
                  <c:v>0.71457400000000004</c:v>
                </c:pt>
                <c:pt idx="13702">
                  <c:v>0.71465900000000004</c:v>
                </c:pt>
                <c:pt idx="13703">
                  <c:v>0.71474400000000005</c:v>
                </c:pt>
                <c:pt idx="13704">
                  <c:v>0.71482800000000002</c:v>
                </c:pt>
                <c:pt idx="13705">
                  <c:v>0.71491300000000002</c:v>
                </c:pt>
                <c:pt idx="13706">
                  <c:v>0.71499699999999999</c:v>
                </c:pt>
                <c:pt idx="13707">
                  <c:v>0.71508000000000005</c:v>
                </c:pt>
                <c:pt idx="13708">
                  <c:v>0.71516400000000002</c:v>
                </c:pt>
                <c:pt idx="13709">
                  <c:v>0.71524699999999997</c:v>
                </c:pt>
                <c:pt idx="13710">
                  <c:v>0.71533000000000002</c:v>
                </c:pt>
                <c:pt idx="13711">
                  <c:v>0.71541299999999997</c:v>
                </c:pt>
                <c:pt idx="13712">
                  <c:v>0.71549600000000002</c:v>
                </c:pt>
                <c:pt idx="13713">
                  <c:v>0.71557800000000005</c:v>
                </c:pt>
                <c:pt idx="13714">
                  <c:v>0.71566099999999999</c:v>
                </c:pt>
                <c:pt idx="13715">
                  <c:v>0.71574199999999999</c:v>
                </c:pt>
                <c:pt idx="13716">
                  <c:v>0.71582400000000002</c:v>
                </c:pt>
                <c:pt idx="13717">
                  <c:v>0.71590600000000004</c:v>
                </c:pt>
                <c:pt idx="13718">
                  <c:v>0.71598700000000004</c:v>
                </c:pt>
                <c:pt idx="13719">
                  <c:v>0.71606800000000004</c:v>
                </c:pt>
                <c:pt idx="13720">
                  <c:v>0.71614800000000001</c:v>
                </c:pt>
                <c:pt idx="13721">
                  <c:v>0.716229</c:v>
                </c:pt>
                <c:pt idx="13722">
                  <c:v>0.71630899999999997</c:v>
                </c:pt>
                <c:pt idx="13723">
                  <c:v>0.71638900000000005</c:v>
                </c:pt>
                <c:pt idx="13724">
                  <c:v>0.71646799999999999</c:v>
                </c:pt>
                <c:pt idx="13725">
                  <c:v>0.71654799999999996</c:v>
                </c:pt>
                <c:pt idx="13726">
                  <c:v>0.71662700000000001</c:v>
                </c:pt>
                <c:pt idx="13727">
                  <c:v>0.71670599999999995</c:v>
                </c:pt>
                <c:pt idx="13728">
                  <c:v>0.71678399999999998</c:v>
                </c:pt>
                <c:pt idx="13729">
                  <c:v>0.71686300000000003</c:v>
                </c:pt>
                <c:pt idx="13730">
                  <c:v>0.71694100000000005</c:v>
                </c:pt>
                <c:pt idx="13731">
                  <c:v>0.71701800000000004</c:v>
                </c:pt>
                <c:pt idx="13732">
                  <c:v>0.71709599999999996</c:v>
                </c:pt>
                <c:pt idx="13733">
                  <c:v>0.71717299999999995</c:v>
                </c:pt>
                <c:pt idx="13734">
                  <c:v>0.71725000000000005</c:v>
                </c:pt>
                <c:pt idx="13735">
                  <c:v>0.71732700000000005</c:v>
                </c:pt>
                <c:pt idx="13736">
                  <c:v>0.71740300000000001</c:v>
                </c:pt>
                <c:pt idx="13737">
                  <c:v>0.71747899999999998</c:v>
                </c:pt>
                <c:pt idx="13738">
                  <c:v>0.71755500000000005</c:v>
                </c:pt>
                <c:pt idx="13739">
                  <c:v>0.71762999999999999</c:v>
                </c:pt>
                <c:pt idx="13740">
                  <c:v>0.71770500000000004</c:v>
                </c:pt>
                <c:pt idx="13741">
                  <c:v>0.71777999999999997</c:v>
                </c:pt>
                <c:pt idx="13742">
                  <c:v>0.71785500000000002</c:v>
                </c:pt>
                <c:pt idx="13743">
                  <c:v>0.71792900000000004</c:v>
                </c:pt>
                <c:pt idx="13744">
                  <c:v>0.71800299999999995</c:v>
                </c:pt>
                <c:pt idx="13745">
                  <c:v>0.71807699999999997</c:v>
                </c:pt>
                <c:pt idx="13746">
                  <c:v>0.71815099999999998</c:v>
                </c:pt>
                <c:pt idx="13747">
                  <c:v>0.71822399999999997</c:v>
                </c:pt>
                <c:pt idx="13748">
                  <c:v>0.71829699999999996</c:v>
                </c:pt>
                <c:pt idx="13749">
                  <c:v>0.71836900000000004</c:v>
                </c:pt>
                <c:pt idx="13750">
                  <c:v>0.718441</c:v>
                </c:pt>
                <c:pt idx="13751">
                  <c:v>0.71851299999999996</c:v>
                </c:pt>
                <c:pt idx="13752">
                  <c:v>0.71858500000000003</c:v>
                </c:pt>
                <c:pt idx="13753">
                  <c:v>0.71865599999999996</c:v>
                </c:pt>
                <c:pt idx="13754">
                  <c:v>0.718727</c:v>
                </c:pt>
                <c:pt idx="13755">
                  <c:v>0.71879800000000005</c:v>
                </c:pt>
                <c:pt idx="13756">
                  <c:v>0.71886799999999995</c:v>
                </c:pt>
                <c:pt idx="13757">
                  <c:v>0.71893799999999997</c:v>
                </c:pt>
                <c:pt idx="13758">
                  <c:v>0.71900799999999998</c:v>
                </c:pt>
                <c:pt idx="13759">
                  <c:v>0.71907699999999997</c:v>
                </c:pt>
                <c:pt idx="13760">
                  <c:v>0.71914599999999995</c:v>
                </c:pt>
                <c:pt idx="13761">
                  <c:v>0.71921500000000005</c:v>
                </c:pt>
                <c:pt idx="13762">
                  <c:v>0.71928300000000001</c:v>
                </c:pt>
                <c:pt idx="13763">
                  <c:v>0.71935199999999999</c:v>
                </c:pt>
                <c:pt idx="13764">
                  <c:v>0.71941900000000003</c:v>
                </c:pt>
                <c:pt idx="13765">
                  <c:v>0.71948699999999999</c:v>
                </c:pt>
                <c:pt idx="13766">
                  <c:v>0.71955400000000003</c:v>
                </c:pt>
                <c:pt idx="13767">
                  <c:v>0.71962099999999996</c:v>
                </c:pt>
                <c:pt idx="13768">
                  <c:v>0.71968699999999997</c:v>
                </c:pt>
                <c:pt idx="13769">
                  <c:v>0.71975299999999998</c:v>
                </c:pt>
                <c:pt idx="13770">
                  <c:v>0.71981899999999999</c:v>
                </c:pt>
                <c:pt idx="13771">
                  <c:v>0.719885</c:v>
                </c:pt>
                <c:pt idx="13772">
                  <c:v>0.71994999999999998</c:v>
                </c:pt>
                <c:pt idx="13773">
                  <c:v>0.72001499999999996</c:v>
                </c:pt>
                <c:pt idx="13774">
                  <c:v>0.72007900000000002</c:v>
                </c:pt>
                <c:pt idx="13775">
                  <c:v>0.72014299999999998</c:v>
                </c:pt>
                <c:pt idx="13776">
                  <c:v>0.72020700000000004</c:v>
                </c:pt>
                <c:pt idx="13777">
                  <c:v>0.72027099999999999</c:v>
                </c:pt>
                <c:pt idx="13778">
                  <c:v>0.72033400000000003</c:v>
                </c:pt>
                <c:pt idx="13779">
                  <c:v>0.72039600000000004</c:v>
                </c:pt>
                <c:pt idx="13780">
                  <c:v>0.72045899999999996</c:v>
                </c:pt>
                <c:pt idx="13781">
                  <c:v>0.72052099999999997</c:v>
                </c:pt>
                <c:pt idx="13782">
                  <c:v>0.72058299999999997</c:v>
                </c:pt>
                <c:pt idx="13783">
                  <c:v>0.72064399999999995</c:v>
                </c:pt>
                <c:pt idx="13784">
                  <c:v>0.72070500000000004</c:v>
                </c:pt>
                <c:pt idx="13785">
                  <c:v>0.72076600000000002</c:v>
                </c:pt>
                <c:pt idx="13786">
                  <c:v>0.72082599999999997</c:v>
                </c:pt>
                <c:pt idx="13787">
                  <c:v>0.72088600000000003</c:v>
                </c:pt>
                <c:pt idx="13788">
                  <c:v>0.72094599999999998</c:v>
                </c:pt>
                <c:pt idx="13789">
                  <c:v>0.72100600000000004</c:v>
                </c:pt>
                <c:pt idx="13790">
                  <c:v>0.72106499999999996</c:v>
                </c:pt>
                <c:pt idx="13791">
                  <c:v>0.72112299999999996</c:v>
                </c:pt>
                <c:pt idx="13792">
                  <c:v>0.72118199999999999</c:v>
                </c:pt>
                <c:pt idx="13793">
                  <c:v>0.72123999999999999</c:v>
                </c:pt>
                <c:pt idx="13794">
                  <c:v>0.72129699999999997</c:v>
                </c:pt>
                <c:pt idx="13795">
                  <c:v>0.72135499999999997</c:v>
                </c:pt>
                <c:pt idx="13796">
                  <c:v>0.72141100000000002</c:v>
                </c:pt>
                <c:pt idx="13797">
                  <c:v>0.721468</c:v>
                </c:pt>
                <c:pt idx="13798">
                  <c:v>0.72152400000000005</c:v>
                </c:pt>
                <c:pt idx="13799">
                  <c:v>0.72158</c:v>
                </c:pt>
                <c:pt idx="13800">
                  <c:v>0.72163600000000006</c:v>
                </c:pt>
                <c:pt idx="13801">
                  <c:v>0.72169099999999997</c:v>
                </c:pt>
                <c:pt idx="13802">
                  <c:v>0.721746</c:v>
                </c:pt>
                <c:pt idx="13803">
                  <c:v>0.7218</c:v>
                </c:pt>
                <c:pt idx="13804">
                  <c:v>0.72185500000000002</c:v>
                </c:pt>
                <c:pt idx="13805">
                  <c:v>0.72190900000000002</c:v>
                </c:pt>
                <c:pt idx="13806">
                  <c:v>0.72196199999999999</c:v>
                </c:pt>
                <c:pt idx="13807">
                  <c:v>0.72201499999999996</c:v>
                </c:pt>
                <c:pt idx="13808">
                  <c:v>0.72206800000000004</c:v>
                </c:pt>
                <c:pt idx="13809">
                  <c:v>0.72212100000000001</c:v>
                </c:pt>
                <c:pt idx="13810">
                  <c:v>0.72217299999999995</c:v>
                </c:pt>
                <c:pt idx="13811">
                  <c:v>0.72222399999999998</c:v>
                </c:pt>
                <c:pt idx="13812">
                  <c:v>0.72227600000000003</c:v>
                </c:pt>
                <c:pt idx="13813">
                  <c:v>0.72232700000000005</c:v>
                </c:pt>
                <c:pt idx="13814">
                  <c:v>0.72237799999999996</c:v>
                </c:pt>
                <c:pt idx="13815">
                  <c:v>0.72242799999999996</c:v>
                </c:pt>
                <c:pt idx="13816">
                  <c:v>0.72247799999999995</c:v>
                </c:pt>
                <c:pt idx="13817">
                  <c:v>0.72252799999999995</c:v>
                </c:pt>
                <c:pt idx="13818">
                  <c:v>0.72257800000000005</c:v>
                </c:pt>
                <c:pt idx="13819">
                  <c:v>0.72262700000000002</c:v>
                </c:pt>
                <c:pt idx="13820">
                  <c:v>0.72267599999999999</c:v>
                </c:pt>
                <c:pt idx="13821">
                  <c:v>0.72272400000000003</c:v>
                </c:pt>
                <c:pt idx="13822">
                  <c:v>0.72277199999999997</c:v>
                </c:pt>
                <c:pt idx="13823">
                  <c:v>0.72282000000000002</c:v>
                </c:pt>
                <c:pt idx="13824">
                  <c:v>0.72286700000000004</c:v>
                </c:pt>
                <c:pt idx="13825">
                  <c:v>0.72291399999999995</c:v>
                </c:pt>
                <c:pt idx="13826">
                  <c:v>0.72296099999999996</c:v>
                </c:pt>
                <c:pt idx="13827">
                  <c:v>0.72300799999999998</c:v>
                </c:pt>
                <c:pt idx="13828">
                  <c:v>0.72305399999999997</c:v>
                </c:pt>
                <c:pt idx="13829">
                  <c:v>0.72309999999999997</c:v>
                </c:pt>
                <c:pt idx="13830">
                  <c:v>0.72314500000000004</c:v>
                </c:pt>
                <c:pt idx="13831">
                  <c:v>0.72319</c:v>
                </c:pt>
                <c:pt idx="13832">
                  <c:v>0.72323499999999996</c:v>
                </c:pt>
                <c:pt idx="13833">
                  <c:v>0.72328000000000003</c:v>
                </c:pt>
                <c:pt idx="13834">
                  <c:v>0.72332399999999997</c:v>
                </c:pt>
                <c:pt idx="13835">
                  <c:v>0.72336800000000001</c:v>
                </c:pt>
                <c:pt idx="13836">
                  <c:v>0.72341200000000005</c:v>
                </c:pt>
                <c:pt idx="13837">
                  <c:v>0.72345499999999996</c:v>
                </c:pt>
                <c:pt idx="13838">
                  <c:v>0.72349799999999997</c:v>
                </c:pt>
                <c:pt idx="13839">
                  <c:v>0.72353999999999996</c:v>
                </c:pt>
                <c:pt idx="13840">
                  <c:v>0.72358299999999998</c:v>
                </c:pt>
                <c:pt idx="13841">
                  <c:v>0.72362499999999996</c:v>
                </c:pt>
                <c:pt idx="13842">
                  <c:v>0.72366699999999995</c:v>
                </c:pt>
                <c:pt idx="13843">
                  <c:v>0.72370800000000002</c:v>
                </c:pt>
                <c:pt idx="13844">
                  <c:v>0.72374899999999998</c:v>
                </c:pt>
                <c:pt idx="13845">
                  <c:v>0.72379000000000004</c:v>
                </c:pt>
                <c:pt idx="13846">
                  <c:v>0.723831</c:v>
                </c:pt>
                <c:pt idx="13847">
                  <c:v>0.72387100000000004</c:v>
                </c:pt>
                <c:pt idx="13848">
                  <c:v>0.72391099999999997</c:v>
                </c:pt>
                <c:pt idx="13849">
                  <c:v>0.72395100000000001</c:v>
                </c:pt>
                <c:pt idx="13850">
                  <c:v>0.72399000000000002</c:v>
                </c:pt>
                <c:pt idx="13851">
                  <c:v>0.72402900000000003</c:v>
                </c:pt>
                <c:pt idx="13852">
                  <c:v>0.72406800000000004</c:v>
                </c:pt>
                <c:pt idx="13853">
                  <c:v>0.72410600000000003</c:v>
                </c:pt>
                <c:pt idx="13854">
                  <c:v>0.72414500000000004</c:v>
                </c:pt>
                <c:pt idx="13855">
                  <c:v>0.72418300000000002</c:v>
                </c:pt>
                <c:pt idx="13856">
                  <c:v>0.72421999999999997</c:v>
                </c:pt>
                <c:pt idx="13857">
                  <c:v>0.72425799999999996</c:v>
                </c:pt>
                <c:pt idx="13858">
                  <c:v>0.72429500000000002</c:v>
                </c:pt>
                <c:pt idx="13859">
                  <c:v>0.72433199999999998</c:v>
                </c:pt>
                <c:pt idx="13860">
                  <c:v>0.72436800000000001</c:v>
                </c:pt>
                <c:pt idx="13861">
                  <c:v>0.72440499999999997</c:v>
                </c:pt>
                <c:pt idx="13862">
                  <c:v>0.724441</c:v>
                </c:pt>
                <c:pt idx="13863">
                  <c:v>0.72447700000000004</c:v>
                </c:pt>
                <c:pt idx="13864">
                  <c:v>0.72451200000000004</c:v>
                </c:pt>
                <c:pt idx="13865">
                  <c:v>0.72454700000000005</c:v>
                </c:pt>
                <c:pt idx="13866">
                  <c:v>0.72458199999999995</c:v>
                </c:pt>
                <c:pt idx="13867">
                  <c:v>0.72461699999999996</c:v>
                </c:pt>
                <c:pt idx="13868">
                  <c:v>0.72465199999999996</c:v>
                </c:pt>
                <c:pt idx="13869">
                  <c:v>0.72468600000000005</c:v>
                </c:pt>
                <c:pt idx="13870">
                  <c:v>0.72472000000000003</c:v>
                </c:pt>
                <c:pt idx="13871">
                  <c:v>0.72475400000000001</c:v>
                </c:pt>
                <c:pt idx="13872">
                  <c:v>0.72478699999999996</c:v>
                </c:pt>
                <c:pt idx="13873">
                  <c:v>0.72482100000000005</c:v>
                </c:pt>
                <c:pt idx="13874">
                  <c:v>0.724854</c:v>
                </c:pt>
                <c:pt idx="13875">
                  <c:v>0.72488600000000003</c:v>
                </c:pt>
                <c:pt idx="13876">
                  <c:v>0.72491899999999998</c:v>
                </c:pt>
                <c:pt idx="13877">
                  <c:v>0.72495100000000001</c:v>
                </c:pt>
                <c:pt idx="13878">
                  <c:v>0.72498300000000004</c:v>
                </c:pt>
                <c:pt idx="13879">
                  <c:v>0.72501499999999997</c:v>
                </c:pt>
                <c:pt idx="13880">
                  <c:v>0.725047</c:v>
                </c:pt>
                <c:pt idx="13881">
                  <c:v>0.725078</c:v>
                </c:pt>
                <c:pt idx="13882">
                  <c:v>0.725109</c:v>
                </c:pt>
                <c:pt idx="13883">
                  <c:v>0.72514000000000001</c:v>
                </c:pt>
                <c:pt idx="13884">
                  <c:v>0.72517100000000001</c:v>
                </c:pt>
                <c:pt idx="13885">
                  <c:v>0.72520200000000001</c:v>
                </c:pt>
                <c:pt idx="13886">
                  <c:v>0.72523199999999999</c:v>
                </c:pt>
                <c:pt idx="13887">
                  <c:v>0.72526199999999996</c:v>
                </c:pt>
                <c:pt idx="13888">
                  <c:v>0.72529200000000005</c:v>
                </c:pt>
                <c:pt idx="13889">
                  <c:v>0.72532200000000002</c:v>
                </c:pt>
                <c:pt idx="13890">
                  <c:v>0.72535099999999997</c:v>
                </c:pt>
                <c:pt idx="13891">
                  <c:v>0.72538000000000002</c:v>
                </c:pt>
                <c:pt idx="13892">
                  <c:v>0.72540899999999997</c:v>
                </c:pt>
                <c:pt idx="13893">
                  <c:v>0.72543800000000003</c:v>
                </c:pt>
                <c:pt idx="13894">
                  <c:v>0.72546699999999997</c:v>
                </c:pt>
                <c:pt idx="13895">
                  <c:v>0.725495</c:v>
                </c:pt>
                <c:pt idx="13896">
                  <c:v>0.72552300000000003</c:v>
                </c:pt>
                <c:pt idx="13897">
                  <c:v>0.72555199999999997</c:v>
                </c:pt>
                <c:pt idx="13898">
                  <c:v>0.72557899999999997</c:v>
                </c:pt>
                <c:pt idx="13899">
                  <c:v>0.725607</c:v>
                </c:pt>
                <c:pt idx="13900">
                  <c:v>0.72563500000000003</c:v>
                </c:pt>
                <c:pt idx="13901">
                  <c:v>0.72566200000000003</c:v>
                </c:pt>
                <c:pt idx="13902">
                  <c:v>0.72568900000000003</c:v>
                </c:pt>
                <c:pt idx="13903">
                  <c:v>0.72571600000000003</c:v>
                </c:pt>
                <c:pt idx="13904">
                  <c:v>0.72574300000000003</c:v>
                </c:pt>
                <c:pt idx="13905">
                  <c:v>0.725769</c:v>
                </c:pt>
                <c:pt idx="13906">
                  <c:v>0.725796</c:v>
                </c:pt>
                <c:pt idx="13907">
                  <c:v>0.72582199999999997</c:v>
                </c:pt>
                <c:pt idx="13908">
                  <c:v>0.72584800000000005</c:v>
                </c:pt>
                <c:pt idx="13909">
                  <c:v>0.72587400000000002</c:v>
                </c:pt>
                <c:pt idx="13910">
                  <c:v>0.72589999999999999</c:v>
                </c:pt>
                <c:pt idx="13911">
                  <c:v>0.72592500000000004</c:v>
                </c:pt>
                <c:pt idx="13912">
                  <c:v>0.72594999999999998</c:v>
                </c:pt>
                <c:pt idx="13913">
                  <c:v>0.72597599999999995</c:v>
                </c:pt>
                <c:pt idx="13914">
                  <c:v>0.72600100000000001</c:v>
                </c:pt>
                <c:pt idx="13915">
                  <c:v>0.72602599999999995</c:v>
                </c:pt>
                <c:pt idx="13916">
                  <c:v>0.72604999999999997</c:v>
                </c:pt>
                <c:pt idx="13917">
                  <c:v>0.72607500000000003</c:v>
                </c:pt>
                <c:pt idx="13918">
                  <c:v>0.72609900000000005</c:v>
                </c:pt>
                <c:pt idx="13919">
                  <c:v>0.72612399999999999</c:v>
                </c:pt>
                <c:pt idx="13920">
                  <c:v>0.72614800000000002</c:v>
                </c:pt>
                <c:pt idx="13921">
                  <c:v>0.72617200000000004</c:v>
                </c:pt>
                <c:pt idx="13922">
                  <c:v>0.72619599999999995</c:v>
                </c:pt>
                <c:pt idx="13923">
                  <c:v>0.72621899999999995</c:v>
                </c:pt>
                <c:pt idx="13924">
                  <c:v>0.72624299999999997</c:v>
                </c:pt>
                <c:pt idx="13925">
                  <c:v>0.72626599999999997</c:v>
                </c:pt>
                <c:pt idx="13926">
                  <c:v>0.72628999999999999</c:v>
                </c:pt>
                <c:pt idx="13927">
                  <c:v>0.72631299999999999</c:v>
                </c:pt>
                <c:pt idx="13928">
                  <c:v>0.72633599999999998</c:v>
                </c:pt>
                <c:pt idx="13929">
                  <c:v>0.72635899999999998</c:v>
                </c:pt>
                <c:pt idx="13930">
                  <c:v>0.72638100000000005</c:v>
                </c:pt>
                <c:pt idx="13931">
                  <c:v>0.72640400000000005</c:v>
                </c:pt>
                <c:pt idx="13932">
                  <c:v>0.72642600000000002</c:v>
                </c:pt>
                <c:pt idx="13933">
                  <c:v>0.72644900000000001</c:v>
                </c:pt>
                <c:pt idx="13934">
                  <c:v>0.72647099999999998</c:v>
                </c:pt>
                <c:pt idx="13935">
                  <c:v>0.72649300000000006</c:v>
                </c:pt>
                <c:pt idx="13936">
                  <c:v>0.72651500000000002</c:v>
                </c:pt>
                <c:pt idx="13937">
                  <c:v>0.72653699999999999</c:v>
                </c:pt>
                <c:pt idx="13938">
                  <c:v>0.72655899999999995</c:v>
                </c:pt>
                <c:pt idx="13939">
                  <c:v>0.72658</c:v>
                </c:pt>
                <c:pt idx="13940">
                  <c:v>0.72660199999999997</c:v>
                </c:pt>
                <c:pt idx="13941">
                  <c:v>0.72662300000000002</c:v>
                </c:pt>
                <c:pt idx="13942">
                  <c:v>0.72664399999999996</c:v>
                </c:pt>
                <c:pt idx="13943">
                  <c:v>0.72666500000000001</c:v>
                </c:pt>
                <c:pt idx="13944">
                  <c:v>0.72668699999999997</c:v>
                </c:pt>
                <c:pt idx="13945">
                  <c:v>0.72670699999999999</c:v>
                </c:pt>
                <c:pt idx="13946">
                  <c:v>0.72672800000000004</c:v>
                </c:pt>
                <c:pt idx="13947">
                  <c:v>0.72674899999999998</c:v>
                </c:pt>
                <c:pt idx="13948">
                  <c:v>0.72677000000000003</c:v>
                </c:pt>
                <c:pt idx="13949">
                  <c:v>0.72679000000000005</c:v>
                </c:pt>
                <c:pt idx="13950">
                  <c:v>0.72680999999999996</c:v>
                </c:pt>
                <c:pt idx="13951">
                  <c:v>0.726831</c:v>
                </c:pt>
                <c:pt idx="13952">
                  <c:v>0.72685100000000002</c:v>
                </c:pt>
                <c:pt idx="13953">
                  <c:v>0.72687100000000004</c:v>
                </c:pt>
                <c:pt idx="13954">
                  <c:v>0.72689099999999995</c:v>
                </c:pt>
                <c:pt idx="13955">
                  <c:v>0.72691099999999997</c:v>
                </c:pt>
                <c:pt idx="13956">
                  <c:v>0.72693099999999999</c:v>
                </c:pt>
                <c:pt idx="13957">
                  <c:v>0.72694999999999999</c:v>
                </c:pt>
                <c:pt idx="13958">
                  <c:v>0.72697000000000001</c:v>
                </c:pt>
                <c:pt idx="13959">
                  <c:v>0.72699000000000003</c:v>
                </c:pt>
                <c:pt idx="13960">
                  <c:v>0.72700900000000002</c:v>
                </c:pt>
                <c:pt idx="13961">
                  <c:v>0.72702800000000001</c:v>
                </c:pt>
                <c:pt idx="13962">
                  <c:v>0.72704800000000003</c:v>
                </c:pt>
                <c:pt idx="13963">
                  <c:v>0.72706700000000002</c:v>
                </c:pt>
                <c:pt idx="13964">
                  <c:v>0.72708600000000001</c:v>
                </c:pt>
                <c:pt idx="13965">
                  <c:v>0.727105</c:v>
                </c:pt>
                <c:pt idx="13966">
                  <c:v>0.72712399999999999</c:v>
                </c:pt>
                <c:pt idx="13967">
                  <c:v>0.72714299999999998</c:v>
                </c:pt>
                <c:pt idx="13968">
                  <c:v>0.72716099999999995</c:v>
                </c:pt>
                <c:pt idx="13969">
                  <c:v>0.72718000000000005</c:v>
                </c:pt>
                <c:pt idx="13970">
                  <c:v>0.72719900000000004</c:v>
                </c:pt>
                <c:pt idx="13971">
                  <c:v>0.727217</c:v>
                </c:pt>
                <c:pt idx="13972">
                  <c:v>0.72723599999999999</c:v>
                </c:pt>
                <c:pt idx="13973">
                  <c:v>0.72725399999999996</c:v>
                </c:pt>
                <c:pt idx="13974">
                  <c:v>0.72727200000000003</c:v>
                </c:pt>
                <c:pt idx="13975">
                  <c:v>0.72728999999999999</c:v>
                </c:pt>
                <c:pt idx="13976">
                  <c:v>0.72730899999999998</c:v>
                </c:pt>
                <c:pt idx="13977">
                  <c:v>0.72732699999999995</c:v>
                </c:pt>
                <c:pt idx="13978">
                  <c:v>0.72734500000000002</c:v>
                </c:pt>
                <c:pt idx="13979">
                  <c:v>0.72736299999999998</c:v>
                </c:pt>
                <c:pt idx="13980">
                  <c:v>0.72738000000000003</c:v>
                </c:pt>
                <c:pt idx="13981">
                  <c:v>0.72739799999999999</c:v>
                </c:pt>
                <c:pt idx="13982">
                  <c:v>0.72741599999999995</c:v>
                </c:pt>
                <c:pt idx="13983">
                  <c:v>0.72743400000000003</c:v>
                </c:pt>
                <c:pt idx="13984">
                  <c:v>0.72745099999999996</c:v>
                </c:pt>
                <c:pt idx="13985">
                  <c:v>0.72746900000000003</c:v>
                </c:pt>
                <c:pt idx="13986">
                  <c:v>0.72748599999999997</c:v>
                </c:pt>
                <c:pt idx="13987">
                  <c:v>0.72750300000000001</c:v>
                </c:pt>
                <c:pt idx="13988">
                  <c:v>0.72752099999999997</c:v>
                </c:pt>
                <c:pt idx="13989">
                  <c:v>0.72753800000000002</c:v>
                </c:pt>
                <c:pt idx="13990">
                  <c:v>0.72755499999999995</c:v>
                </c:pt>
                <c:pt idx="13991">
                  <c:v>0.727572</c:v>
                </c:pt>
                <c:pt idx="13992">
                  <c:v>0.72758999999999996</c:v>
                </c:pt>
                <c:pt idx="13993">
                  <c:v>0.727607</c:v>
                </c:pt>
                <c:pt idx="13994">
                  <c:v>0.72762400000000005</c:v>
                </c:pt>
                <c:pt idx="13995">
                  <c:v>0.72763999999999995</c:v>
                </c:pt>
                <c:pt idx="13996">
                  <c:v>0.727657</c:v>
                </c:pt>
                <c:pt idx="13997">
                  <c:v>0.72767400000000004</c:v>
                </c:pt>
                <c:pt idx="13998">
                  <c:v>0.72769099999999998</c:v>
                </c:pt>
                <c:pt idx="13999">
                  <c:v>0.72770800000000002</c:v>
                </c:pt>
                <c:pt idx="14000">
                  <c:v>0.72772400000000004</c:v>
                </c:pt>
                <c:pt idx="14001">
                  <c:v>0.72774099999999997</c:v>
                </c:pt>
                <c:pt idx="14002">
                  <c:v>0.72775699999999999</c:v>
                </c:pt>
                <c:pt idx="14003">
                  <c:v>0.72777400000000003</c:v>
                </c:pt>
                <c:pt idx="14004">
                  <c:v>0.72779000000000005</c:v>
                </c:pt>
                <c:pt idx="14005">
                  <c:v>0.72780699999999998</c:v>
                </c:pt>
                <c:pt idx="14006">
                  <c:v>0.727823</c:v>
                </c:pt>
                <c:pt idx="14007">
                  <c:v>0.72783900000000001</c:v>
                </c:pt>
                <c:pt idx="14008">
                  <c:v>0.72785599999999995</c:v>
                </c:pt>
                <c:pt idx="14009">
                  <c:v>0.72787199999999996</c:v>
                </c:pt>
                <c:pt idx="14010">
                  <c:v>0.72788799999999998</c:v>
                </c:pt>
                <c:pt idx="14011">
                  <c:v>0.727904</c:v>
                </c:pt>
                <c:pt idx="14012">
                  <c:v>0.72792000000000001</c:v>
                </c:pt>
                <c:pt idx="14013">
                  <c:v>0.72793600000000003</c:v>
                </c:pt>
                <c:pt idx="14014">
                  <c:v>0.72795200000000004</c:v>
                </c:pt>
                <c:pt idx="14015">
                  <c:v>0.72796799999999995</c:v>
                </c:pt>
                <c:pt idx="14016">
                  <c:v>0.72798399999999996</c:v>
                </c:pt>
                <c:pt idx="14017">
                  <c:v>0.72799999999999998</c:v>
                </c:pt>
                <c:pt idx="14018">
                  <c:v>0.728016</c:v>
                </c:pt>
                <c:pt idx="14019">
                  <c:v>0.72803099999999998</c:v>
                </c:pt>
                <c:pt idx="14020">
                  <c:v>0.728047</c:v>
                </c:pt>
                <c:pt idx="14021">
                  <c:v>0.72806300000000002</c:v>
                </c:pt>
                <c:pt idx="14022">
                  <c:v>0.728078</c:v>
                </c:pt>
                <c:pt idx="14023">
                  <c:v>0.72809400000000002</c:v>
                </c:pt>
                <c:pt idx="14024">
                  <c:v>0.72811000000000003</c:v>
                </c:pt>
                <c:pt idx="14025">
                  <c:v>0.72812500000000002</c:v>
                </c:pt>
                <c:pt idx="14026">
                  <c:v>0.72814100000000004</c:v>
                </c:pt>
                <c:pt idx="14027">
                  <c:v>0.72815600000000003</c:v>
                </c:pt>
                <c:pt idx="14028">
                  <c:v>0.72817200000000004</c:v>
                </c:pt>
                <c:pt idx="14029">
                  <c:v>0.72818700000000003</c:v>
                </c:pt>
                <c:pt idx="14030">
                  <c:v>0.72820200000000002</c:v>
                </c:pt>
                <c:pt idx="14031">
                  <c:v>0.72821800000000003</c:v>
                </c:pt>
                <c:pt idx="14032">
                  <c:v>0.72823300000000002</c:v>
                </c:pt>
                <c:pt idx="14033">
                  <c:v>0.72824800000000001</c:v>
                </c:pt>
                <c:pt idx="14034">
                  <c:v>0.72826299999999999</c:v>
                </c:pt>
                <c:pt idx="14035">
                  <c:v>0.72827900000000001</c:v>
                </c:pt>
                <c:pt idx="14036">
                  <c:v>0.728294</c:v>
                </c:pt>
                <c:pt idx="14037">
                  <c:v>0.72830899999999998</c:v>
                </c:pt>
                <c:pt idx="14038">
                  <c:v>0.72832399999999997</c:v>
                </c:pt>
                <c:pt idx="14039">
                  <c:v>0.72833899999999996</c:v>
                </c:pt>
                <c:pt idx="14040">
                  <c:v>0.72835399999999995</c:v>
                </c:pt>
                <c:pt idx="14041">
                  <c:v>0.72836900000000004</c:v>
                </c:pt>
                <c:pt idx="14042">
                  <c:v>0.72838400000000003</c:v>
                </c:pt>
                <c:pt idx="14043">
                  <c:v>0.72839900000000002</c:v>
                </c:pt>
                <c:pt idx="14044">
                  <c:v>0.72841400000000001</c:v>
                </c:pt>
                <c:pt idx="14045">
                  <c:v>0.72842899999999999</c:v>
                </c:pt>
                <c:pt idx="14046">
                  <c:v>0.72844399999999998</c:v>
                </c:pt>
                <c:pt idx="14047">
                  <c:v>0.72845800000000005</c:v>
                </c:pt>
                <c:pt idx="14048">
                  <c:v>0.72847300000000004</c:v>
                </c:pt>
                <c:pt idx="14049">
                  <c:v>0.72848800000000002</c:v>
                </c:pt>
                <c:pt idx="14050">
                  <c:v>0.72850300000000001</c:v>
                </c:pt>
                <c:pt idx="14051">
                  <c:v>0.728518</c:v>
                </c:pt>
                <c:pt idx="14052">
                  <c:v>0.72853199999999996</c:v>
                </c:pt>
                <c:pt idx="14053">
                  <c:v>0.72854699999999994</c:v>
                </c:pt>
                <c:pt idx="14054">
                  <c:v>0.72856200000000004</c:v>
                </c:pt>
                <c:pt idx="14055">
                  <c:v>0.728576</c:v>
                </c:pt>
                <c:pt idx="14056">
                  <c:v>0.72859099999999999</c:v>
                </c:pt>
                <c:pt idx="14057">
                  <c:v>0.72860499999999995</c:v>
                </c:pt>
                <c:pt idx="14058">
                  <c:v>0.72862000000000005</c:v>
                </c:pt>
                <c:pt idx="14059">
                  <c:v>0.728634</c:v>
                </c:pt>
                <c:pt idx="14060">
                  <c:v>0.72864899999999999</c:v>
                </c:pt>
                <c:pt idx="14061">
                  <c:v>0.72866299999999995</c:v>
                </c:pt>
                <c:pt idx="14062">
                  <c:v>0.72867800000000005</c:v>
                </c:pt>
                <c:pt idx="14063">
                  <c:v>0.72869200000000001</c:v>
                </c:pt>
                <c:pt idx="14064">
                  <c:v>0.72870699999999999</c:v>
                </c:pt>
                <c:pt idx="14065">
                  <c:v>0.72872099999999995</c:v>
                </c:pt>
                <c:pt idx="14066">
                  <c:v>0.72873500000000002</c:v>
                </c:pt>
                <c:pt idx="14067">
                  <c:v>0.72875000000000001</c:v>
                </c:pt>
                <c:pt idx="14068">
                  <c:v>0.72876399999999997</c:v>
                </c:pt>
                <c:pt idx="14069">
                  <c:v>0.72877800000000004</c:v>
                </c:pt>
                <c:pt idx="14070">
                  <c:v>0.72879300000000002</c:v>
                </c:pt>
                <c:pt idx="14071">
                  <c:v>0.72880699999999998</c:v>
                </c:pt>
                <c:pt idx="14072">
                  <c:v>0.72882100000000005</c:v>
                </c:pt>
                <c:pt idx="14073">
                  <c:v>0.72883500000000001</c:v>
                </c:pt>
                <c:pt idx="14074">
                  <c:v>0.72885</c:v>
                </c:pt>
                <c:pt idx="14075">
                  <c:v>0.72886399999999996</c:v>
                </c:pt>
                <c:pt idx="14076">
                  <c:v>0.72887800000000003</c:v>
                </c:pt>
                <c:pt idx="14077">
                  <c:v>0.72889199999999998</c:v>
                </c:pt>
                <c:pt idx="14078">
                  <c:v>0.72890600000000005</c:v>
                </c:pt>
                <c:pt idx="14079">
                  <c:v>0.72892000000000001</c:v>
                </c:pt>
                <c:pt idx="14080">
                  <c:v>0.728935</c:v>
                </c:pt>
                <c:pt idx="14081">
                  <c:v>0.72894899999999996</c:v>
                </c:pt>
                <c:pt idx="14082">
                  <c:v>0.72896300000000003</c:v>
                </c:pt>
                <c:pt idx="14083">
                  <c:v>0.72897699999999999</c:v>
                </c:pt>
                <c:pt idx="14084">
                  <c:v>0.72899099999999994</c:v>
                </c:pt>
                <c:pt idx="14085">
                  <c:v>0.72900500000000001</c:v>
                </c:pt>
                <c:pt idx="14086">
                  <c:v>0.72901899999999997</c:v>
                </c:pt>
                <c:pt idx="14087">
                  <c:v>0.72903300000000004</c:v>
                </c:pt>
                <c:pt idx="14088">
                  <c:v>0.729047</c:v>
                </c:pt>
                <c:pt idx="14089">
                  <c:v>0.72906099999999996</c:v>
                </c:pt>
                <c:pt idx="14090">
                  <c:v>0.72907500000000003</c:v>
                </c:pt>
                <c:pt idx="14091">
                  <c:v>0.72908799999999996</c:v>
                </c:pt>
                <c:pt idx="14092">
                  <c:v>0.72910200000000003</c:v>
                </c:pt>
                <c:pt idx="14093">
                  <c:v>0.72911599999999999</c:v>
                </c:pt>
                <c:pt idx="14094">
                  <c:v>0.72912999999999994</c:v>
                </c:pt>
                <c:pt idx="14095">
                  <c:v>0.72914400000000001</c:v>
                </c:pt>
                <c:pt idx="14096">
                  <c:v>0.72915799999999997</c:v>
                </c:pt>
                <c:pt idx="14097">
                  <c:v>0.72917200000000004</c:v>
                </c:pt>
                <c:pt idx="14098">
                  <c:v>0.72918499999999997</c:v>
                </c:pt>
                <c:pt idx="14099">
                  <c:v>0.72919900000000004</c:v>
                </c:pt>
                <c:pt idx="14100">
                  <c:v>0.729213</c:v>
                </c:pt>
                <c:pt idx="14101">
                  <c:v>0.72922699999999996</c:v>
                </c:pt>
                <c:pt idx="14102">
                  <c:v>0.72924100000000003</c:v>
                </c:pt>
                <c:pt idx="14103">
                  <c:v>0.72925399999999996</c:v>
                </c:pt>
                <c:pt idx="14104">
                  <c:v>0.72926800000000003</c:v>
                </c:pt>
                <c:pt idx="14105">
                  <c:v>0.72928199999999999</c:v>
                </c:pt>
                <c:pt idx="14106">
                  <c:v>0.72929500000000003</c:v>
                </c:pt>
                <c:pt idx="14107">
                  <c:v>0.72930899999999999</c:v>
                </c:pt>
                <c:pt idx="14108">
                  <c:v>0.72932300000000005</c:v>
                </c:pt>
                <c:pt idx="14109">
                  <c:v>0.72933700000000001</c:v>
                </c:pt>
                <c:pt idx="14110">
                  <c:v>0.72935000000000005</c:v>
                </c:pt>
                <c:pt idx="14111">
                  <c:v>0.72936400000000001</c:v>
                </c:pt>
                <c:pt idx="14112">
                  <c:v>0.72937700000000005</c:v>
                </c:pt>
                <c:pt idx="14113">
                  <c:v>0.72939100000000001</c:v>
                </c:pt>
                <c:pt idx="14114">
                  <c:v>0.72940499999999997</c:v>
                </c:pt>
                <c:pt idx="14115">
                  <c:v>0.72941800000000001</c:v>
                </c:pt>
                <c:pt idx="14116">
                  <c:v>0.72943199999999997</c:v>
                </c:pt>
                <c:pt idx="14117">
                  <c:v>0.72944500000000001</c:v>
                </c:pt>
                <c:pt idx="14118">
                  <c:v>0.72945899999999997</c:v>
                </c:pt>
                <c:pt idx="14119">
                  <c:v>0.72947300000000004</c:v>
                </c:pt>
                <c:pt idx="14120">
                  <c:v>0.72948599999999997</c:v>
                </c:pt>
                <c:pt idx="14121">
                  <c:v>0.72950000000000004</c:v>
                </c:pt>
                <c:pt idx="14122">
                  <c:v>0.72951299999999997</c:v>
                </c:pt>
                <c:pt idx="14123">
                  <c:v>0.72952700000000004</c:v>
                </c:pt>
                <c:pt idx="14124">
                  <c:v>0.72953999999999997</c:v>
                </c:pt>
                <c:pt idx="14125">
                  <c:v>0.72955400000000004</c:v>
                </c:pt>
                <c:pt idx="14126">
                  <c:v>0.72956699999999997</c:v>
                </c:pt>
                <c:pt idx="14127">
                  <c:v>0.72958100000000004</c:v>
                </c:pt>
                <c:pt idx="14128">
                  <c:v>0.72959399999999996</c:v>
                </c:pt>
                <c:pt idx="14129">
                  <c:v>0.72960800000000003</c:v>
                </c:pt>
                <c:pt idx="14130">
                  <c:v>0.72962099999999996</c:v>
                </c:pt>
                <c:pt idx="14131">
                  <c:v>0.729634</c:v>
                </c:pt>
                <c:pt idx="14132">
                  <c:v>0.72964799999999996</c:v>
                </c:pt>
                <c:pt idx="14133">
                  <c:v>0.729661</c:v>
                </c:pt>
                <c:pt idx="14134">
                  <c:v>0.72967499999999996</c:v>
                </c:pt>
                <c:pt idx="14135">
                  <c:v>0.729688</c:v>
                </c:pt>
                <c:pt idx="14136">
                  <c:v>0.72970199999999996</c:v>
                </c:pt>
                <c:pt idx="14137">
                  <c:v>0.729715</c:v>
                </c:pt>
                <c:pt idx="14138">
                  <c:v>0.72972800000000004</c:v>
                </c:pt>
                <c:pt idx="14139">
                  <c:v>0.729742</c:v>
                </c:pt>
                <c:pt idx="14140">
                  <c:v>0.72975500000000004</c:v>
                </c:pt>
                <c:pt idx="14141">
                  <c:v>0.72976799999999997</c:v>
                </c:pt>
                <c:pt idx="14142">
                  <c:v>0.72978200000000004</c:v>
                </c:pt>
                <c:pt idx="14143">
                  <c:v>0.72979499999999997</c:v>
                </c:pt>
                <c:pt idx="14144">
                  <c:v>0.72980800000000001</c:v>
                </c:pt>
                <c:pt idx="14145">
                  <c:v>0.72982199999999997</c:v>
                </c:pt>
                <c:pt idx="14146">
                  <c:v>0.72983500000000001</c:v>
                </c:pt>
                <c:pt idx="14147">
                  <c:v>0.72984800000000005</c:v>
                </c:pt>
                <c:pt idx="14148">
                  <c:v>0.72986200000000001</c:v>
                </c:pt>
                <c:pt idx="14149">
                  <c:v>0.72987500000000005</c:v>
                </c:pt>
                <c:pt idx="14150">
                  <c:v>0.72988799999999998</c:v>
                </c:pt>
                <c:pt idx="14151">
                  <c:v>0.72990100000000002</c:v>
                </c:pt>
                <c:pt idx="14152">
                  <c:v>0.72991499999999998</c:v>
                </c:pt>
                <c:pt idx="14153">
                  <c:v>0.72992800000000002</c:v>
                </c:pt>
                <c:pt idx="14154">
                  <c:v>0.72994099999999995</c:v>
                </c:pt>
                <c:pt idx="14155">
                  <c:v>0.72995399999999999</c:v>
                </c:pt>
                <c:pt idx="14156">
                  <c:v>0.72996799999999995</c:v>
                </c:pt>
                <c:pt idx="14157">
                  <c:v>0.72998099999999999</c:v>
                </c:pt>
                <c:pt idx="14158">
                  <c:v>0.72999400000000003</c:v>
                </c:pt>
                <c:pt idx="14159">
                  <c:v>0.73000699999999996</c:v>
                </c:pt>
                <c:pt idx="14160">
                  <c:v>0.73002100000000003</c:v>
                </c:pt>
                <c:pt idx="14161">
                  <c:v>0.73003399999999996</c:v>
                </c:pt>
                <c:pt idx="14162">
                  <c:v>0.730047</c:v>
                </c:pt>
                <c:pt idx="14163">
                  <c:v>0.73006000000000004</c:v>
                </c:pt>
                <c:pt idx="14164">
                  <c:v>0.73007299999999997</c:v>
                </c:pt>
                <c:pt idx="14165">
                  <c:v>0.73008600000000001</c:v>
                </c:pt>
                <c:pt idx="14166">
                  <c:v>0.73009999999999997</c:v>
                </c:pt>
                <c:pt idx="14167">
                  <c:v>0.73011300000000001</c:v>
                </c:pt>
                <c:pt idx="14168">
                  <c:v>0.73012600000000005</c:v>
                </c:pt>
                <c:pt idx="14169">
                  <c:v>0.73013899999999998</c:v>
                </c:pt>
                <c:pt idx="14170">
                  <c:v>0.73015200000000002</c:v>
                </c:pt>
                <c:pt idx="14171">
                  <c:v>0.73016499999999995</c:v>
                </c:pt>
                <c:pt idx="14172">
                  <c:v>0.73017900000000002</c:v>
                </c:pt>
                <c:pt idx="14173">
                  <c:v>0.73019199999999995</c:v>
                </c:pt>
                <c:pt idx="14174">
                  <c:v>0.73020499999999999</c:v>
                </c:pt>
                <c:pt idx="14175">
                  <c:v>0.73021800000000003</c:v>
                </c:pt>
                <c:pt idx="14176">
                  <c:v>0.73023099999999996</c:v>
                </c:pt>
                <c:pt idx="14177">
                  <c:v>0.730244</c:v>
                </c:pt>
                <c:pt idx="14178">
                  <c:v>0.73025700000000004</c:v>
                </c:pt>
                <c:pt idx="14179">
                  <c:v>0.73026999999999997</c:v>
                </c:pt>
                <c:pt idx="14180">
                  <c:v>0.73028300000000002</c:v>
                </c:pt>
                <c:pt idx="14181">
                  <c:v>0.73029699999999997</c:v>
                </c:pt>
                <c:pt idx="14182">
                  <c:v>0.73031000000000001</c:v>
                </c:pt>
                <c:pt idx="14183">
                  <c:v>0.73032300000000006</c:v>
                </c:pt>
                <c:pt idx="14184">
                  <c:v>0.73033599999999999</c:v>
                </c:pt>
                <c:pt idx="14185">
                  <c:v>0.73034900000000003</c:v>
                </c:pt>
                <c:pt idx="14186">
                  <c:v>0.73036199999999996</c:v>
                </c:pt>
                <c:pt idx="14187">
                  <c:v>0.730375</c:v>
                </c:pt>
                <c:pt idx="14188">
                  <c:v>0.73038800000000004</c:v>
                </c:pt>
                <c:pt idx="14189">
                  <c:v>0.73040099999999997</c:v>
                </c:pt>
                <c:pt idx="14190">
                  <c:v>0.73041400000000001</c:v>
                </c:pt>
                <c:pt idx="14191">
                  <c:v>0.73042700000000005</c:v>
                </c:pt>
                <c:pt idx="14192">
                  <c:v>0.73043999999999998</c:v>
                </c:pt>
                <c:pt idx="14193">
                  <c:v>0.73045300000000002</c:v>
                </c:pt>
                <c:pt idx="14194">
                  <c:v>0.73046599999999995</c:v>
                </c:pt>
                <c:pt idx="14195">
                  <c:v>0.73047899999999999</c:v>
                </c:pt>
                <c:pt idx="14196">
                  <c:v>0.73049200000000003</c:v>
                </c:pt>
                <c:pt idx="14197">
                  <c:v>0.73050499999999996</c:v>
                </c:pt>
                <c:pt idx="14198">
                  <c:v>0.730518</c:v>
                </c:pt>
                <c:pt idx="14199">
                  <c:v>0.73053100000000004</c:v>
                </c:pt>
                <c:pt idx="14200">
                  <c:v>0.73054399999999997</c:v>
                </c:pt>
                <c:pt idx="14201">
                  <c:v>0.73055700000000001</c:v>
                </c:pt>
                <c:pt idx="14202">
                  <c:v>0.73057000000000005</c:v>
                </c:pt>
                <c:pt idx="14203">
                  <c:v>0.73058299999999998</c:v>
                </c:pt>
                <c:pt idx="14204">
                  <c:v>0.73059600000000002</c:v>
                </c:pt>
                <c:pt idx="14205">
                  <c:v>0.73060899999999995</c:v>
                </c:pt>
                <c:pt idx="14206">
                  <c:v>0.73062199999999999</c:v>
                </c:pt>
                <c:pt idx="14207">
                  <c:v>0.73063500000000003</c:v>
                </c:pt>
                <c:pt idx="14208">
                  <c:v>0.73064799999999996</c:v>
                </c:pt>
                <c:pt idx="14209">
                  <c:v>0.730661</c:v>
                </c:pt>
                <c:pt idx="14210">
                  <c:v>0.73067400000000005</c:v>
                </c:pt>
                <c:pt idx="14211">
                  <c:v>0.73068699999999998</c:v>
                </c:pt>
                <c:pt idx="14212">
                  <c:v>0.73070000000000002</c:v>
                </c:pt>
                <c:pt idx="14213">
                  <c:v>0.73071299999999995</c:v>
                </c:pt>
                <c:pt idx="14214">
                  <c:v>0.73072599999999999</c:v>
                </c:pt>
                <c:pt idx="14215">
                  <c:v>0.73073900000000003</c:v>
                </c:pt>
                <c:pt idx="14216">
                  <c:v>0.73075199999999996</c:v>
                </c:pt>
                <c:pt idx="14217">
                  <c:v>0.730765</c:v>
                </c:pt>
                <c:pt idx="14218">
                  <c:v>0.73077800000000004</c:v>
                </c:pt>
                <c:pt idx="14219">
                  <c:v>0.73079000000000005</c:v>
                </c:pt>
                <c:pt idx="14220">
                  <c:v>0.73080299999999998</c:v>
                </c:pt>
                <c:pt idx="14221">
                  <c:v>0.73081600000000002</c:v>
                </c:pt>
                <c:pt idx="14222">
                  <c:v>0.73082899999999995</c:v>
                </c:pt>
                <c:pt idx="14223">
                  <c:v>0.73084199999999999</c:v>
                </c:pt>
                <c:pt idx="14224">
                  <c:v>0.73085500000000003</c:v>
                </c:pt>
                <c:pt idx="14225">
                  <c:v>0.73086799999999996</c:v>
                </c:pt>
                <c:pt idx="14226">
                  <c:v>0.730881</c:v>
                </c:pt>
                <c:pt idx="14227">
                  <c:v>0.73089400000000004</c:v>
                </c:pt>
                <c:pt idx="14228">
                  <c:v>0.73090699999999997</c:v>
                </c:pt>
                <c:pt idx="14229">
                  <c:v>0.73091899999999999</c:v>
                </c:pt>
                <c:pt idx="14230">
                  <c:v>0.73093200000000003</c:v>
                </c:pt>
                <c:pt idx="14231">
                  <c:v>0.73094499999999996</c:v>
                </c:pt>
                <c:pt idx="14232">
                  <c:v>0.730958</c:v>
                </c:pt>
                <c:pt idx="14233">
                  <c:v>0.73097100000000004</c:v>
                </c:pt>
                <c:pt idx="14234">
                  <c:v>0.73098399999999997</c:v>
                </c:pt>
                <c:pt idx="14235">
                  <c:v>0.73099700000000001</c:v>
                </c:pt>
                <c:pt idx="14236">
                  <c:v>0.73101000000000005</c:v>
                </c:pt>
                <c:pt idx="14237">
                  <c:v>0.73102199999999995</c:v>
                </c:pt>
                <c:pt idx="14238">
                  <c:v>0.73103499999999999</c:v>
                </c:pt>
                <c:pt idx="14239">
                  <c:v>0.73104800000000003</c:v>
                </c:pt>
                <c:pt idx="14240">
                  <c:v>0.73106099999999996</c:v>
                </c:pt>
                <c:pt idx="14241">
                  <c:v>0.731074</c:v>
                </c:pt>
                <c:pt idx="14242">
                  <c:v>0.73108700000000004</c:v>
                </c:pt>
                <c:pt idx="14243">
                  <c:v>0.73109999999999997</c:v>
                </c:pt>
                <c:pt idx="14244">
                  <c:v>0.73111199999999998</c:v>
                </c:pt>
                <c:pt idx="14245">
                  <c:v>0.73112500000000002</c:v>
                </c:pt>
                <c:pt idx="14246">
                  <c:v>0.73113799999999995</c:v>
                </c:pt>
                <c:pt idx="14247">
                  <c:v>0.731151</c:v>
                </c:pt>
                <c:pt idx="14248">
                  <c:v>0.73116400000000004</c:v>
                </c:pt>
                <c:pt idx="14249">
                  <c:v>0.73117699999999997</c:v>
                </c:pt>
                <c:pt idx="14250">
                  <c:v>0.73118899999999998</c:v>
                </c:pt>
                <c:pt idx="14251">
                  <c:v>0.73120200000000002</c:v>
                </c:pt>
                <c:pt idx="14252">
                  <c:v>0.73121499999999995</c:v>
                </c:pt>
                <c:pt idx="14253">
                  <c:v>0.73122799999999999</c:v>
                </c:pt>
                <c:pt idx="14254">
                  <c:v>0.73124100000000003</c:v>
                </c:pt>
                <c:pt idx="14255">
                  <c:v>0.73125399999999996</c:v>
                </c:pt>
                <c:pt idx="14256">
                  <c:v>0.73126599999999997</c:v>
                </c:pt>
                <c:pt idx="14257">
                  <c:v>0.73127900000000001</c:v>
                </c:pt>
                <c:pt idx="14258">
                  <c:v>0.73129200000000005</c:v>
                </c:pt>
                <c:pt idx="14259">
                  <c:v>0.73130499999999998</c:v>
                </c:pt>
                <c:pt idx="14260">
                  <c:v>0.73131800000000002</c:v>
                </c:pt>
                <c:pt idx="14261">
                  <c:v>0.73133000000000004</c:v>
                </c:pt>
                <c:pt idx="14262">
                  <c:v>0.73134299999999997</c:v>
                </c:pt>
                <c:pt idx="14263">
                  <c:v>0.73135600000000001</c:v>
                </c:pt>
                <c:pt idx="14264">
                  <c:v>0.73136900000000005</c:v>
                </c:pt>
                <c:pt idx="14265">
                  <c:v>0.73138199999999998</c:v>
                </c:pt>
                <c:pt idx="14266">
                  <c:v>0.73139399999999999</c:v>
                </c:pt>
                <c:pt idx="14267">
                  <c:v>0.73140700000000003</c:v>
                </c:pt>
                <c:pt idx="14268">
                  <c:v>0.73141999999999996</c:v>
                </c:pt>
                <c:pt idx="14269">
                  <c:v>0.731433</c:v>
                </c:pt>
                <c:pt idx="14270">
                  <c:v>0.73144600000000004</c:v>
                </c:pt>
                <c:pt idx="14271">
                  <c:v>0.73145800000000005</c:v>
                </c:pt>
                <c:pt idx="14272">
                  <c:v>0.73147099999999998</c:v>
                </c:pt>
                <c:pt idx="14273">
                  <c:v>0.73148400000000002</c:v>
                </c:pt>
                <c:pt idx="14274">
                  <c:v>0.73149699999999995</c:v>
                </c:pt>
                <c:pt idx="14275">
                  <c:v>0.73150899999999996</c:v>
                </c:pt>
                <c:pt idx="14276">
                  <c:v>0.73152200000000001</c:v>
                </c:pt>
                <c:pt idx="14277">
                  <c:v>0.73153500000000005</c:v>
                </c:pt>
                <c:pt idx="14278">
                  <c:v>0.73154799999999998</c:v>
                </c:pt>
                <c:pt idx="14279">
                  <c:v>0.73156100000000002</c:v>
                </c:pt>
                <c:pt idx="14280">
                  <c:v>0.73157300000000003</c:v>
                </c:pt>
                <c:pt idx="14281">
                  <c:v>0.73158599999999996</c:v>
                </c:pt>
                <c:pt idx="14282">
                  <c:v>0.731599</c:v>
                </c:pt>
                <c:pt idx="14283">
                  <c:v>0.73161200000000004</c:v>
                </c:pt>
                <c:pt idx="14284">
                  <c:v>0.73162400000000005</c:v>
                </c:pt>
                <c:pt idx="14285">
                  <c:v>0.73163699999999998</c:v>
                </c:pt>
                <c:pt idx="14286">
                  <c:v>0.73165000000000002</c:v>
                </c:pt>
                <c:pt idx="14287">
                  <c:v>0.73166299999999995</c:v>
                </c:pt>
                <c:pt idx="14288">
                  <c:v>0.73167499999999996</c:v>
                </c:pt>
                <c:pt idx="14289">
                  <c:v>0.73168800000000001</c:v>
                </c:pt>
                <c:pt idx="14290">
                  <c:v>0.73170100000000005</c:v>
                </c:pt>
                <c:pt idx="14291">
                  <c:v>0.73171399999999998</c:v>
                </c:pt>
                <c:pt idx="14292">
                  <c:v>0.73172599999999999</c:v>
                </c:pt>
                <c:pt idx="14293">
                  <c:v>0.73173900000000003</c:v>
                </c:pt>
                <c:pt idx="14294">
                  <c:v>0.73175199999999996</c:v>
                </c:pt>
                <c:pt idx="14295">
                  <c:v>0.731765</c:v>
                </c:pt>
                <c:pt idx="14296">
                  <c:v>0.73177700000000001</c:v>
                </c:pt>
                <c:pt idx="14297">
                  <c:v>0.73179000000000005</c:v>
                </c:pt>
                <c:pt idx="14298">
                  <c:v>0.73180299999999998</c:v>
                </c:pt>
                <c:pt idx="14299">
                  <c:v>0.73181499999999999</c:v>
                </c:pt>
                <c:pt idx="14300">
                  <c:v>0.73182800000000003</c:v>
                </c:pt>
                <c:pt idx="14301">
                  <c:v>0.73184099999999996</c:v>
                </c:pt>
                <c:pt idx="14302">
                  <c:v>0.731854</c:v>
                </c:pt>
                <c:pt idx="14303">
                  <c:v>0.73186600000000002</c:v>
                </c:pt>
                <c:pt idx="14304">
                  <c:v>0.73187899999999995</c:v>
                </c:pt>
                <c:pt idx="14305">
                  <c:v>0.73189199999999999</c:v>
                </c:pt>
                <c:pt idx="14306">
                  <c:v>0.731904</c:v>
                </c:pt>
                <c:pt idx="14307">
                  <c:v>0.73191700000000004</c:v>
                </c:pt>
                <c:pt idx="14308">
                  <c:v>0.73192999999999997</c:v>
                </c:pt>
                <c:pt idx="14309">
                  <c:v>0.73194300000000001</c:v>
                </c:pt>
                <c:pt idx="14310">
                  <c:v>0.73195500000000002</c:v>
                </c:pt>
                <c:pt idx="14311">
                  <c:v>0.73196799999999995</c:v>
                </c:pt>
                <c:pt idx="14312">
                  <c:v>0.73198099999999999</c:v>
                </c:pt>
                <c:pt idx="14313">
                  <c:v>0.731993</c:v>
                </c:pt>
                <c:pt idx="14314">
                  <c:v>0.73200600000000005</c:v>
                </c:pt>
                <c:pt idx="14315">
                  <c:v>0.73201899999999998</c:v>
                </c:pt>
                <c:pt idx="14316">
                  <c:v>0.73203200000000002</c:v>
                </c:pt>
                <c:pt idx="14317">
                  <c:v>0.73204400000000003</c:v>
                </c:pt>
                <c:pt idx="14318">
                  <c:v>0.73205699999999996</c:v>
                </c:pt>
                <c:pt idx="14319">
                  <c:v>0.73207</c:v>
                </c:pt>
                <c:pt idx="14320">
                  <c:v>0.73208200000000001</c:v>
                </c:pt>
                <c:pt idx="14321">
                  <c:v>0.73209500000000005</c:v>
                </c:pt>
                <c:pt idx="14322">
                  <c:v>0.73210799999999998</c:v>
                </c:pt>
                <c:pt idx="14323">
                  <c:v>0.73211999999999999</c:v>
                </c:pt>
                <c:pt idx="14324">
                  <c:v>0.73213300000000003</c:v>
                </c:pt>
                <c:pt idx="14325">
                  <c:v>0.73214599999999996</c:v>
                </c:pt>
                <c:pt idx="14326">
                  <c:v>0.73215799999999998</c:v>
                </c:pt>
                <c:pt idx="14327">
                  <c:v>0.73217100000000002</c:v>
                </c:pt>
                <c:pt idx="14328">
                  <c:v>0.73218399999999995</c:v>
                </c:pt>
                <c:pt idx="14329">
                  <c:v>0.73219699999999999</c:v>
                </c:pt>
                <c:pt idx="14330">
                  <c:v>0.732209</c:v>
                </c:pt>
                <c:pt idx="14331">
                  <c:v>0.73222200000000004</c:v>
                </c:pt>
                <c:pt idx="14332">
                  <c:v>0.73223499999999997</c:v>
                </c:pt>
                <c:pt idx="14333">
                  <c:v>0.73224699999999998</c:v>
                </c:pt>
                <c:pt idx="14334">
                  <c:v>0.73226000000000002</c:v>
                </c:pt>
                <c:pt idx="14335">
                  <c:v>0.73227299999999995</c:v>
                </c:pt>
                <c:pt idx="14336">
                  <c:v>0.73228499999999996</c:v>
                </c:pt>
                <c:pt idx="14337">
                  <c:v>0.732298</c:v>
                </c:pt>
                <c:pt idx="14338">
                  <c:v>0.73231100000000005</c:v>
                </c:pt>
                <c:pt idx="14339">
                  <c:v>0.73232299999999995</c:v>
                </c:pt>
                <c:pt idx="14340">
                  <c:v>0.73233599999999999</c:v>
                </c:pt>
                <c:pt idx="14341">
                  <c:v>0.73234900000000003</c:v>
                </c:pt>
                <c:pt idx="14342">
                  <c:v>0.73236100000000004</c:v>
                </c:pt>
                <c:pt idx="14343">
                  <c:v>0.73237399999999997</c:v>
                </c:pt>
                <c:pt idx="14344">
                  <c:v>0.73238700000000001</c:v>
                </c:pt>
                <c:pt idx="14345">
                  <c:v>0.73239900000000002</c:v>
                </c:pt>
                <c:pt idx="14346">
                  <c:v>0.73241199999999995</c:v>
                </c:pt>
                <c:pt idx="14347">
                  <c:v>0.73242499999999999</c:v>
                </c:pt>
                <c:pt idx="14348">
                  <c:v>0.732437</c:v>
                </c:pt>
                <c:pt idx="14349">
                  <c:v>0.73245000000000005</c:v>
                </c:pt>
                <c:pt idx="14350">
                  <c:v>0.73246299999999998</c:v>
                </c:pt>
                <c:pt idx="14351">
                  <c:v>0.73247499999999999</c:v>
                </c:pt>
                <c:pt idx="14352">
                  <c:v>0.73248800000000003</c:v>
                </c:pt>
                <c:pt idx="14353">
                  <c:v>0.73250099999999996</c:v>
                </c:pt>
                <c:pt idx="14354">
                  <c:v>0.73251299999999997</c:v>
                </c:pt>
                <c:pt idx="14355">
                  <c:v>0.73252600000000001</c:v>
                </c:pt>
                <c:pt idx="14356">
                  <c:v>0.73253800000000002</c:v>
                </c:pt>
                <c:pt idx="14357">
                  <c:v>0.73255099999999995</c:v>
                </c:pt>
                <c:pt idx="14358">
                  <c:v>0.73256399999999999</c:v>
                </c:pt>
                <c:pt idx="14359">
                  <c:v>0.732576</c:v>
                </c:pt>
                <c:pt idx="14360">
                  <c:v>0.73258900000000005</c:v>
                </c:pt>
                <c:pt idx="14361">
                  <c:v>0.73260199999999998</c:v>
                </c:pt>
                <c:pt idx="14362">
                  <c:v>0.73261399999999999</c:v>
                </c:pt>
                <c:pt idx="14363">
                  <c:v>0.73262700000000003</c:v>
                </c:pt>
                <c:pt idx="14364">
                  <c:v>0.73263999999999996</c:v>
                </c:pt>
                <c:pt idx="14365">
                  <c:v>0.73265199999999997</c:v>
                </c:pt>
                <c:pt idx="14366">
                  <c:v>0.73266500000000001</c:v>
                </c:pt>
                <c:pt idx="14367">
                  <c:v>0.73267800000000005</c:v>
                </c:pt>
                <c:pt idx="14368">
                  <c:v>0.73268999999999995</c:v>
                </c:pt>
                <c:pt idx="14369">
                  <c:v>0.73270299999999999</c:v>
                </c:pt>
                <c:pt idx="14370">
                  <c:v>0.73271500000000001</c:v>
                </c:pt>
                <c:pt idx="14371">
                  <c:v>0.73272800000000005</c:v>
                </c:pt>
                <c:pt idx="14372">
                  <c:v>0.73274099999999998</c:v>
                </c:pt>
                <c:pt idx="14373">
                  <c:v>0.73275299999999999</c:v>
                </c:pt>
                <c:pt idx="14374">
                  <c:v>0.73276600000000003</c:v>
                </c:pt>
                <c:pt idx="14375">
                  <c:v>0.73277899999999996</c:v>
                </c:pt>
                <c:pt idx="14376">
                  <c:v>0.73279099999999997</c:v>
                </c:pt>
                <c:pt idx="14377">
                  <c:v>0.73280400000000001</c:v>
                </c:pt>
                <c:pt idx="14378">
                  <c:v>0.73281700000000005</c:v>
                </c:pt>
                <c:pt idx="14379">
                  <c:v>0.73282899999999995</c:v>
                </c:pt>
                <c:pt idx="14380">
                  <c:v>0.73284199999999999</c:v>
                </c:pt>
                <c:pt idx="14381">
                  <c:v>0.73285400000000001</c:v>
                </c:pt>
                <c:pt idx="14382">
                  <c:v>0.73286700000000005</c:v>
                </c:pt>
                <c:pt idx="14383">
                  <c:v>0.73287999999999998</c:v>
                </c:pt>
                <c:pt idx="14384">
                  <c:v>0.73289199999999999</c:v>
                </c:pt>
                <c:pt idx="14385">
                  <c:v>0.73290500000000003</c:v>
                </c:pt>
                <c:pt idx="14386">
                  <c:v>0.73291799999999996</c:v>
                </c:pt>
                <c:pt idx="14387">
                  <c:v>0.73292999999999997</c:v>
                </c:pt>
                <c:pt idx="14388">
                  <c:v>0.73294300000000001</c:v>
                </c:pt>
                <c:pt idx="14389">
                  <c:v>0.73295500000000002</c:v>
                </c:pt>
                <c:pt idx="14390">
                  <c:v>0.73296799999999995</c:v>
                </c:pt>
                <c:pt idx="14391">
                  <c:v>0.73298099999999999</c:v>
                </c:pt>
                <c:pt idx="14392">
                  <c:v>0.73299300000000001</c:v>
                </c:pt>
                <c:pt idx="14393">
                  <c:v>0.73300600000000005</c:v>
                </c:pt>
                <c:pt idx="14394">
                  <c:v>0.73301899999999998</c:v>
                </c:pt>
                <c:pt idx="14395">
                  <c:v>0.73303099999999999</c:v>
                </c:pt>
                <c:pt idx="14396">
                  <c:v>0.73304400000000003</c:v>
                </c:pt>
                <c:pt idx="14397">
                  <c:v>0.73305600000000004</c:v>
                </c:pt>
                <c:pt idx="14398">
                  <c:v>0.73306899999999997</c:v>
                </c:pt>
                <c:pt idx="14399">
                  <c:v>0.73308200000000001</c:v>
                </c:pt>
                <c:pt idx="14400">
                  <c:v>0.73309400000000002</c:v>
                </c:pt>
                <c:pt idx="14401">
                  <c:v>0.73310699999999995</c:v>
                </c:pt>
                <c:pt idx="14402">
                  <c:v>0.73288699999999996</c:v>
                </c:pt>
                <c:pt idx="14403">
                  <c:v>0.73266799999999999</c:v>
                </c:pt>
                <c:pt idx="14404">
                  <c:v>0.73244900000000002</c:v>
                </c:pt>
                <c:pt idx="14405">
                  <c:v>0.73222900000000002</c:v>
                </c:pt>
                <c:pt idx="14406">
                  <c:v>0.73201000000000005</c:v>
                </c:pt>
                <c:pt idx="14407">
                  <c:v>0.73179099999999997</c:v>
                </c:pt>
                <c:pt idx="14408">
                  <c:v>0.731572</c:v>
                </c:pt>
                <c:pt idx="14409">
                  <c:v>0.73135300000000003</c:v>
                </c:pt>
                <c:pt idx="14410">
                  <c:v>0.73113399999999995</c:v>
                </c:pt>
                <c:pt idx="14411">
                  <c:v>0.73091499999999998</c:v>
                </c:pt>
                <c:pt idx="14412">
                  <c:v>0.73069700000000004</c:v>
                </c:pt>
                <c:pt idx="14413">
                  <c:v>0.73047799999999996</c:v>
                </c:pt>
                <c:pt idx="14414">
                  <c:v>0.73025899999999999</c:v>
                </c:pt>
                <c:pt idx="14415">
                  <c:v>0.73004100000000005</c:v>
                </c:pt>
                <c:pt idx="14416">
                  <c:v>0.72982199999999997</c:v>
                </c:pt>
                <c:pt idx="14417">
                  <c:v>0.72960400000000003</c:v>
                </c:pt>
                <c:pt idx="14418">
                  <c:v>0.72938499999999995</c:v>
                </c:pt>
                <c:pt idx="14419">
                  <c:v>0.72916700000000001</c:v>
                </c:pt>
                <c:pt idx="14420">
                  <c:v>0.72894899999999996</c:v>
                </c:pt>
                <c:pt idx="14421">
                  <c:v>0.72872999999999999</c:v>
                </c:pt>
                <c:pt idx="14422">
                  <c:v>0.72851200000000005</c:v>
                </c:pt>
                <c:pt idx="14423">
                  <c:v>0.728294</c:v>
                </c:pt>
                <c:pt idx="14424">
                  <c:v>0.72807599999999995</c:v>
                </c:pt>
                <c:pt idx="14425">
                  <c:v>0.727858</c:v>
                </c:pt>
                <c:pt idx="14426">
                  <c:v>0.72763999999999995</c:v>
                </c:pt>
                <c:pt idx="14427">
                  <c:v>0.72742300000000004</c:v>
                </c:pt>
                <c:pt idx="14428">
                  <c:v>0.72720499999999999</c:v>
                </c:pt>
                <c:pt idx="14429">
                  <c:v>0.72698700000000005</c:v>
                </c:pt>
                <c:pt idx="14430">
                  <c:v>0.72677000000000003</c:v>
                </c:pt>
                <c:pt idx="14431">
                  <c:v>0.72655199999999998</c:v>
                </c:pt>
                <c:pt idx="14432">
                  <c:v>0.72633499999999995</c:v>
                </c:pt>
                <c:pt idx="14433">
                  <c:v>0.72611700000000001</c:v>
                </c:pt>
                <c:pt idx="14434">
                  <c:v>0.72589999999999999</c:v>
                </c:pt>
                <c:pt idx="14435">
                  <c:v>0.72568299999999997</c:v>
                </c:pt>
                <c:pt idx="14436">
                  <c:v>0.72546500000000003</c:v>
                </c:pt>
                <c:pt idx="14437">
                  <c:v>0.725248</c:v>
                </c:pt>
                <c:pt idx="14438">
                  <c:v>0.72503099999999998</c:v>
                </c:pt>
                <c:pt idx="14439">
                  <c:v>0.72481399999999996</c:v>
                </c:pt>
                <c:pt idx="14440">
                  <c:v>0.72459700000000005</c:v>
                </c:pt>
                <c:pt idx="14441">
                  <c:v>0.72438000000000002</c:v>
                </c:pt>
                <c:pt idx="14442">
                  <c:v>0.724163</c:v>
                </c:pt>
                <c:pt idx="14443">
                  <c:v>0.72394700000000001</c:v>
                </c:pt>
                <c:pt idx="14444">
                  <c:v>0.72372999999999998</c:v>
                </c:pt>
                <c:pt idx="14445">
                  <c:v>0.72351299999999996</c:v>
                </c:pt>
                <c:pt idx="14446">
                  <c:v>0.72329699999999997</c:v>
                </c:pt>
                <c:pt idx="14447">
                  <c:v>0.72307999999999995</c:v>
                </c:pt>
                <c:pt idx="14448">
                  <c:v>0.72286399999999995</c:v>
                </c:pt>
                <c:pt idx="14449">
                  <c:v>0.72264799999999996</c:v>
                </c:pt>
                <c:pt idx="14450">
                  <c:v>0.72243100000000005</c:v>
                </c:pt>
                <c:pt idx="14451">
                  <c:v>0.72221500000000005</c:v>
                </c:pt>
                <c:pt idx="14452">
                  <c:v>0.72199899999999995</c:v>
                </c:pt>
                <c:pt idx="14453">
                  <c:v>0.72178299999999995</c:v>
                </c:pt>
                <c:pt idx="14454">
                  <c:v>0.72156699999999996</c:v>
                </c:pt>
                <c:pt idx="14455">
                  <c:v>0.72135099999999996</c:v>
                </c:pt>
                <c:pt idx="14456">
                  <c:v>0.72113499999999997</c:v>
                </c:pt>
                <c:pt idx="14457">
                  <c:v>0.72091899999999998</c:v>
                </c:pt>
                <c:pt idx="14458">
                  <c:v>0.72070299999999998</c:v>
                </c:pt>
                <c:pt idx="14459">
                  <c:v>0.72048800000000002</c:v>
                </c:pt>
                <c:pt idx="14460">
                  <c:v>0.72027200000000002</c:v>
                </c:pt>
                <c:pt idx="14461">
                  <c:v>0.72005600000000003</c:v>
                </c:pt>
                <c:pt idx="14462">
                  <c:v>0.71984099999999995</c:v>
                </c:pt>
                <c:pt idx="14463">
                  <c:v>0.71962499999999996</c:v>
                </c:pt>
                <c:pt idx="14464">
                  <c:v>0.71940999999999999</c:v>
                </c:pt>
                <c:pt idx="14465">
                  <c:v>0.71919500000000003</c:v>
                </c:pt>
                <c:pt idx="14466">
                  <c:v>0.71897900000000003</c:v>
                </c:pt>
                <c:pt idx="14467">
                  <c:v>0.71876399999999996</c:v>
                </c:pt>
                <c:pt idx="14468">
                  <c:v>0.71854899999999999</c:v>
                </c:pt>
                <c:pt idx="14469">
                  <c:v>0.71833400000000003</c:v>
                </c:pt>
                <c:pt idx="14470">
                  <c:v>0.71811899999999995</c:v>
                </c:pt>
                <c:pt idx="14471">
                  <c:v>0.71790399999999999</c:v>
                </c:pt>
                <c:pt idx="14472">
                  <c:v>0.71768900000000002</c:v>
                </c:pt>
                <c:pt idx="14473">
                  <c:v>0.71747499999999997</c:v>
                </c:pt>
                <c:pt idx="14474">
                  <c:v>0.71726000000000001</c:v>
                </c:pt>
                <c:pt idx="14475">
                  <c:v>0.71704500000000004</c:v>
                </c:pt>
                <c:pt idx="14476">
                  <c:v>0.716831</c:v>
                </c:pt>
                <c:pt idx="14477">
                  <c:v>0.71661600000000003</c:v>
                </c:pt>
                <c:pt idx="14478">
                  <c:v>0.71640199999999998</c:v>
                </c:pt>
                <c:pt idx="14479">
                  <c:v>0.71618700000000002</c:v>
                </c:pt>
                <c:pt idx="14480">
                  <c:v>0.71597299999999997</c:v>
                </c:pt>
                <c:pt idx="14481">
                  <c:v>0.71575900000000003</c:v>
                </c:pt>
                <c:pt idx="14482">
                  <c:v>0.71554499999999999</c:v>
                </c:pt>
                <c:pt idx="14483">
                  <c:v>0.71533000000000002</c:v>
                </c:pt>
                <c:pt idx="14484">
                  <c:v>0.71511599999999997</c:v>
                </c:pt>
                <c:pt idx="14485">
                  <c:v>0.71490200000000004</c:v>
                </c:pt>
                <c:pt idx="14486">
                  <c:v>0.71468799999999999</c:v>
                </c:pt>
                <c:pt idx="14487">
                  <c:v>0.71447499999999997</c:v>
                </c:pt>
                <c:pt idx="14488">
                  <c:v>0.71426100000000003</c:v>
                </c:pt>
                <c:pt idx="14489">
                  <c:v>0.71404699999999999</c:v>
                </c:pt>
                <c:pt idx="14490">
                  <c:v>0.71383300000000005</c:v>
                </c:pt>
                <c:pt idx="14491">
                  <c:v>0.71362000000000003</c:v>
                </c:pt>
                <c:pt idx="14492">
                  <c:v>0.71340599999999998</c:v>
                </c:pt>
                <c:pt idx="14493">
                  <c:v>0.71319299999999997</c:v>
                </c:pt>
                <c:pt idx="14494">
                  <c:v>0.71297900000000003</c:v>
                </c:pt>
                <c:pt idx="14495">
                  <c:v>0.71276600000000001</c:v>
                </c:pt>
                <c:pt idx="14496">
                  <c:v>0.71255299999999999</c:v>
                </c:pt>
                <c:pt idx="14497">
                  <c:v>0.71233999999999997</c:v>
                </c:pt>
                <c:pt idx="14498">
                  <c:v>0.71212600000000004</c:v>
                </c:pt>
                <c:pt idx="14499">
                  <c:v>0.71191300000000002</c:v>
                </c:pt>
                <c:pt idx="14500">
                  <c:v>0.7117</c:v>
                </c:pt>
                <c:pt idx="14501">
                  <c:v>0.71148699999999998</c:v>
                </c:pt>
                <c:pt idx="14502">
                  <c:v>0.71127499999999999</c:v>
                </c:pt>
                <c:pt idx="14503">
                  <c:v>0.71106199999999997</c:v>
                </c:pt>
                <c:pt idx="14504">
                  <c:v>0.71084899999999995</c:v>
                </c:pt>
                <c:pt idx="14505">
                  <c:v>0.71063600000000005</c:v>
                </c:pt>
                <c:pt idx="14506">
                  <c:v>0.71042400000000006</c:v>
                </c:pt>
                <c:pt idx="14507">
                  <c:v>0.71021100000000004</c:v>
                </c:pt>
                <c:pt idx="14508">
                  <c:v>0.70999900000000005</c:v>
                </c:pt>
                <c:pt idx="14509">
                  <c:v>0.70978600000000003</c:v>
                </c:pt>
                <c:pt idx="14510">
                  <c:v>0.70957400000000004</c:v>
                </c:pt>
                <c:pt idx="14511">
                  <c:v>0.70936200000000005</c:v>
                </c:pt>
                <c:pt idx="14512">
                  <c:v>0.70914900000000003</c:v>
                </c:pt>
                <c:pt idx="14513">
                  <c:v>0.70893700000000004</c:v>
                </c:pt>
                <c:pt idx="14514">
                  <c:v>0.70872500000000005</c:v>
                </c:pt>
                <c:pt idx="14515">
                  <c:v>0.70851299999999995</c:v>
                </c:pt>
                <c:pt idx="14516">
                  <c:v>0.70830099999999996</c:v>
                </c:pt>
                <c:pt idx="14517">
                  <c:v>0.70808899999999997</c:v>
                </c:pt>
                <c:pt idx="14518">
                  <c:v>0.70787800000000001</c:v>
                </c:pt>
                <c:pt idx="14519">
                  <c:v>0.70766600000000002</c:v>
                </c:pt>
                <c:pt idx="14520">
                  <c:v>0.70745400000000003</c:v>
                </c:pt>
                <c:pt idx="14521">
                  <c:v>0.70724299999999996</c:v>
                </c:pt>
                <c:pt idx="14522">
                  <c:v>0.70703099999999997</c:v>
                </c:pt>
                <c:pt idx="14523">
                  <c:v>0.70682</c:v>
                </c:pt>
                <c:pt idx="14524">
                  <c:v>0.70660800000000001</c:v>
                </c:pt>
                <c:pt idx="14525">
                  <c:v>0.70639700000000005</c:v>
                </c:pt>
                <c:pt idx="14526">
                  <c:v>0.70618499999999995</c:v>
                </c:pt>
                <c:pt idx="14527">
                  <c:v>0.70597399999999999</c:v>
                </c:pt>
                <c:pt idx="14528">
                  <c:v>0.70576300000000003</c:v>
                </c:pt>
                <c:pt idx="14529">
                  <c:v>0.70555199999999996</c:v>
                </c:pt>
                <c:pt idx="14530">
                  <c:v>0.705341</c:v>
                </c:pt>
                <c:pt idx="14531">
                  <c:v>0.70513000000000003</c:v>
                </c:pt>
                <c:pt idx="14532">
                  <c:v>0.70491899999999996</c:v>
                </c:pt>
                <c:pt idx="14533">
                  <c:v>0.704708</c:v>
                </c:pt>
                <c:pt idx="14534">
                  <c:v>0.70449799999999996</c:v>
                </c:pt>
                <c:pt idx="14535">
                  <c:v>0.704287</c:v>
                </c:pt>
                <c:pt idx="14536">
                  <c:v>0.70407600000000004</c:v>
                </c:pt>
                <c:pt idx="14537">
                  <c:v>0.70386599999999999</c:v>
                </c:pt>
                <c:pt idx="14538">
                  <c:v>0.70365500000000003</c:v>
                </c:pt>
                <c:pt idx="14539">
                  <c:v>0.70344499999999999</c:v>
                </c:pt>
                <c:pt idx="14540">
                  <c:v>0.70323400000000003</c:v>
                </c:pt>
                <c:pt idx="14541">
                  <c:v>0.70302399999999998</c:v>
                </c:pt>
                <c:pt idx="14542">
                  <c:v>0.70281400000000005</c:v>
                </c:pt>
                <c:pt idx="14543">
                  <c:v>0.70260400000000001</c:v>
                </c:pt>
                <c:pt idx="14544">
                  <c:v>0.70239399999999996</c:v>
                </c:pt>
                <c:pt idx="14545">
                  <c:v>0.70218400000000003</c:v>
                </c:pt>
                <c:pt idx="14546">
                  <c:v>0.70197399999999999</c:v>
                </c:pt>
                <c:pt idx="14547">
                  <c:v>0.70176400000000005</c:v>
                </c:pt>
                <c:pt idx="14548">
                  <c:v>0.70155400000000001</c:v>
                </c:pt>
                <c:pt idx="14549">
                  <c:v>0.70134399999999997</c:v>
                </c:pt>
                <c:pt idx="14550">
                  <c:v>0.70113400000000003</c:v>
                </c:pt>
                <c:pt idx="14551">
                  <c:v>0.70092500000000002</c:v>
                </c:pt>
                <c:pt idx="14552">
                  <c:v>0.70071499999999998</c:v>
                </c:pt>
                <c:pt idx="14553">
                  <c:v>0.70050599999999996</c:v>
                </c:pt>
                <c:pt idx="14554">
                  <c:v>0.70029600000000003</c:v>
                </c:pt>
                <c:pt idx="14555">
                  <c:v>0.70008700000000001</c:v>
                </c:pt>
                <c:pt idx="14556">
                  <c:v>0.699878</c:v>
                </c:pt>
                <c:pt idx="14557">
                  <c:v>0.69966899999999999</c:v>
                </c:pt>
                <c:pt idx="14558">
                  <c:v>0.69945900000000005</c:v>
                </c:pt>
                <c:pt idx="14559">
                  <c:v>0.69925000000000004</c:v>
                </c:pt>
                <c:pt idx="14560">
                  <c:v>0.69904100000000002</c:v>
                </c:pt>
                <c:pt idx="14561">
                  <c:v>0.69883200000000001</c:v>
                </c:pt>
                <c:pt idx="14562">
                  <c:v>0.69862299999999999</c:v>
                </c:pt>
                <c:pt idx="14563">
                  <c:v>0.69841500000000001</c:v>
                </c:pt>
                <c:pt idx="14564">
                  <c:v>0.69820599999999999</c:v>
                </c:pt>
                <c:pt idx="14565">
                  <c:v>0.69799699999999998</c:v>
                </c:pt>
                <c:pt idx="14566">
                  <c:v>0.69778899999999999</c:v>
                </c:pt>
                <c:pt idx="14567">
                  <c:v>0.69757999999999998</c:v>
                </c:pt>
                <c:pt idx="14568">
                  <c:v>0.69737099999999996</c:v>
                </c:pt>
                <c:pt idx="14569">
                  <c:v>0.69716299999999998</c:v>
                </c:pt>
                <c:pt idx="14570">
                  <c:v>0.69695499999999999</c:v>
                </c:pt>
                <c:pt idx="14571">
                  <c:v>0.69674599999999998</c:v>
                </c:pt>
                <c:pt idx="14572">
                  <c:v>0.69653799999999999</c:v>
                </c:pt>
                <c:pt idx="14573">
                  <c:v>0.69633</c:v>
                </c:pt>
                <c:pt idx="14574">
                  <c:v>0.69612200000000002</c:v>
                </c:pt>
                <c:pt idx="14575">
                  <c:v>0.69591400000000003</c:v>
                </c:pt>
                <c:pt idx="14576">
                  <c:v>0.69570600000000005</c:v>
                </c:pt>
                <c:pt idx="14577">
                  <c:v>0.69549799999999995</c:v>
                </c:pt>
                <c:pt idx="14578">
                  <c:v>0.69528999999999996</c:v>
                </c:pt>
                <c:pt idx="14579">
                  <c:v>0.69508300000000001</c:v>
                </c:pt>
                <c:pt idx="14580">
                  <c:v>0.69487500000000002</c:v>
                </c:pt>
                <c:pt idx="14581">
                  <c:v>0.69466700000000003</c:v>
                </c:pt>
                <c:pt idx="14582">
                  <c:v>0.69445999999999997</c:v>
                </c:pt>
                <c:pt idx="14583">
                  <c:v>0.69425199999999998</c:v>
                </c:pt>
                <c:pt idx="14584">
                  <c:v>0.69404500000000002</c:v>
                </c:pt>
                <c:pt idx="14585">
                  <c:v>0.69383799999999995</c:v>
                </c:pt>
                <c:pt idx="14586">
                  <c:v>0.69362999999999997</c:v>
                </c:pt>
                <c:pt idx="14587">
                  <c:v>0.69342300000000001</c:v>
                </c:pt>
                <c:pt idx="14588">
                  <c:v>0.69321600000000005</c:v>
                </c:pt>
                <c:pt idx="14589">
                  <c:v>0.69300899999999999</c:v>
                </c:pt>
                <c:pt idx="14590">
                  <c:v>0.69280200000000003</c:v>
                </c:pt>
                <c:pt idx="14591">
                  <c:v>0.69259499999999996</c:v>
                </c:pt>
                <c:pt idx="14592">
                  <c:v>0.692388</c:v>
                </c:pt>
                <c:pt idx="14593">
                  <c:v>0.69218100000000005</c:v>
                </c:pt>
                <c:pt idx="14594">
                  <c:v>0.69197500000000001</c:v>
                </c:pt>
                <c:pt idx="14595">
                  <c:v>0.69176800000000005</c:v>
                </c:pt>
                <c:pt idx="14596">
                  <c:v>0.69156099999999998</c:v>
                </c:pt>
                <c:pt idx="14597">
                  <c:v>0.69135500000000005</c:v>
                </c:pt>
                <c:pt idx="14598">
                  <c:v>0.69114799999999998</c:v>
                </c:pt>
                <c:pt idx="14599">
                  <c:v>0.69094199999999995</c:v>
                </c:pt>
                <c:pt idx="14600">
                  <c:v>0.69073600000000002</c:v>
                </c:pt>
                <c:pt idx="14601">
                  <c:v>0.69052999999999998</c:v>
                </c:pt>
                <c:pt idx="14602">
                  <c:v>0.69032300000000002</c:v>
                </c:pt>
                <c:pt idx="14603">
                  <c:v>0.69011699999999998</c:v>
                </c:pt>
                <c:pt idx="14604">
                  <c:v>0.68991100000000005</c:v>
                </c:pt>
                <c:pt idx="14605">
                  <c:v>0.68970500000000001</c:v>
                </c:pt>
                <c:pt idx="14606">
                  <c:v>0.68949899999999997</c:v>
                </c:pt>
                <c:pt idx="14607">
                  <c:v>0.68929399999999996</c:v>
                </c:pt>
                <c:pt idx="14608">
                  <c:v>0.68908800000000003</c:v>
                </c:pt>
                <c:pt idx="14609">
                  <c:v>0.68888199999999999</c:v>
                </c:pt>
                <c:pt idx="14610">
                  <c:v>0.68867599999999995</c:v>
                </c:pt>
                <c:pt idx="14611">
                  <c:v>0.68847100000000006</c:v>
                </c:pt>
                <c:pt idx="14612">
                  <c:v>0.68826500000000002</c:v>
                </c:pt>
                <c:pt idx="14613">
                  <c:v>0.68806</c:v>
                </c:pt>
                <c:pt idx="14614">
                  <c:v>0.68785499999999999</c:v>
                </c:pt>
                <c:pt idx="14615">
                  <c:v>0.68764899999999995</c:v>
                </c:pt>
                <c:pt idx="14616">
                  <c:v>0.68744400000000006</c:v>
                </c:pt>
                <c:pt idx="14617">
                  <c:v>0.68723900000000004</c:v>
                </c:pt>
                <c:pt idx="14618">
                  <c:v>0.68703400000000003</c:v>
                </c:pt>
                <c:pt idx="14619">
                  <c:v>0.68682900000000002</c:v>
                </c:pt>
                <c:pt idx="14620">
                  <c:v>0.68662400000000001</c:v>
                </c:pt>
                <c:pt idx="14621">
                  <c:v>0.686419</c:v>
                </c:pt>
                <c:pt idx="14622">
                  <c:v>0.68621500000000002</c:v>
                </c:pt>
                <c:pt idx="14623">
                  <c:v>0.68601000000000001</c:v>
                </c:pt>
                <c:pt idx="14624">
                  <c:v>0.685805</c:v>
                </c:pt>
                <c:pt idx="14625">
                  <c:v>0.68560100000000002</c:v>
                </c:pt>
                <c:pt idx="14626">
                  <c:v>0.68539600000000001</c:v>
                </c:pt>
                <c:pt idx="14627">
                  <c:v>0.68519200000000002</c:v>
                </c:pt>
                <c:pt idx="14628">
                  <c:v>0.68498700000000001</c:v>
                </c:pt>
                <c:pt idx="14629">
                  <c:v>0.68478300000000003</c:v>
                </c:pt>
                <c:pt idx="14630">
                  <c:v>0.68457900000000005</c:v>
                </c:pt>
                <c:pt idx="14631">
                  <c:v>0.68437499999999996</c:v>
                </c:pt>
                <c:pt idx="14632">
                  <c:v>0.68417099999999997</c:v>
                </c:pt>
                <c:pt idx="14633">
                  <c:v>0.68396699999999999</c:v>
                </c:pt>
                <c:pt idx="14634">
                  <c:v>0.68376300000000001</c:v>
                </c:pt>
                <c:pt idx="14635">
                  <c:v>0.68355900000000003</c:v>
                </c:pt>
                <c:pt idx="14636">
                  <c:v>0.68335500000000005</c:v>
                </c:pt>
                <c:pt idx="14637">
                  <c:v>0.68315199999999998</c:v>
                </c:pt>
                <c:pt idx="14638">
                  <c:v>0.682948</c:v>
                </c:pt>
                <c:pt idx="14639">
                  <c:v>0.68274400000000002</c:v>
                </c:pt>
                <c:pt idx="14640">
                  <c:v>0.68254099999999995</c:v>
                </c:pt>
                <c:pt idx="14641">
                  <c:v>0.68233699999999997</c:v>
                </c:pt>
                <c:pt idx="14642">
                  <c:v>0.68213400000000002</c:v>
                </c:pt>
                <c:pt idx="14643">
                  <c:v>0.68193099999999995</c:v>
                </c:pt>
                <c:pt idx="14644">
                  <c:v>0.681728</c:v>
                </c:pt>
                <c:pt idx="14645">
                  <c:v>0.68152500000000005</c:v>
                </c:pt>
                <c:pt idx="14646">
                  <c:v>0.68132199999999998</c:v>
                </c:pt>
                <c:pt idx="14647">
                  <c:v>0.68111900000000003</c:v>
                </c:pt>
                <c:pt idx="14648">
                  <c:v>0.68091599999999997</c:v>
                </c:pt>
                <c:pt idx="14649">
                  <c:v>0.68071300000000001</c:v>
                </c:pt>
                <c:pt idx="14650">
                  <c:v>0.68050999999999995</c:v>
                </c:pt>
                <c:pt idx="14651">
                  <c:v>0.680307</c:v>
                </c:pt>
                <c:pt idx="14652">
                  <c:v>0.68010499999999996</c:v>
                </c:pt>
                <c:pt idx="14653">
                  <c:v>0.67990200000000001</c:v>
                </c:pt>
                <c:pt idx="14654">
                  <c:v>0.67969999999999997</c:v>
                </c:pt>
                <c:pt idx="14655">
                  <c:v>0.67949700000000002</c:v>
                </c:pt>
                <c:pt idx="14656">
                  <c:v>0.67929499999999998</c:v>
                </c:pt>
                <c:pt idx="14657">
                  <c:v>0.67909299999999995</c:v>
                </c:pt>
                <c:pt idx="14658">
                  <c:v>0.67889100000000002</c:v>
                </c:pt>
                <c:pt idx="14659">
                  <c:v>0.67868899999999999</c:v>
                </c:pt>
                <c:pt idx="14660">
                  <c:v>0.67848699999999995</c:v>
                </c:pt>
                <c:pt idx="14661">
                  <c:v>0.67828500000000003</c:v>
                </c:pt>
                <c:pt idx="14662">
                  <c:v>0.67808299999999999</c:v>
                </c:pt>
                <c:pt idx="14663">
                  <c:v>0.67788099999999996</c:v>
                </c:pt>
                <c:pt idx="14664">
                  <c:v>0.67767900000000003</c:v>
                </c:pt>
                <c:pt idx="14665">
                  <c:v>0.67747800000000002</c:v>
                </c:pt>
                <c:pt idx="14666">
                  <c:v>0.67727599999999999</c:v>
                </c:pt>
                <c:pt idx="14667">
                  <c:v>0.67707499999999998</c:v>
                </c:pt>
                <c:pt idx="14668">
                  <c:v>0.67687299999999995</c:v>
                </c:pt>
                <c:pt idx="14669">
                  <c:v>0.67667200000000005</c:v>
                </c:pt>
                <c:pt idx="14670">
                  <c:v>0.67647100000000004</c:v>
                </c:pt>
                <c:pt idx="14671">
                  <c:v>0.67627000000000004</c:v>
                </c:pt>
                <c:pt idx="14672">
                  <c:v>0.67606900000000003</c:v>
                </c:pt>
                <c:pt idx="14673">
                  <c:v>0.67586800000000002</c:v>
                </c:pt>
                <c:pt idx="14674">
                  <c:v>0.67566700000000002</c:v>
                </c:pt>
                <c:pt idx="14675">
                  <c:v>0.67546600000000001</c:v>
                </c:pt>
                <c:pt idx="14676">
                  <c:v>0.675265</c:v>
                </c:pt>
                <c:pt idx="14677">
                  <c:v>0.675064</c:v>
                </c:pt>
                <c:pt idx="14678">
                  <c:v>0.67486400000000002</c:v>
                </c:pt>
                <c:pt idx="14679">
                  <c:v>0.67466300000000001</c:v>
                </c:pt>
                <c:pt idx="14680">
                  <c:v>0.67446300000000003</c:v>
                </c:pt>
                <c:pt idx="14681">
                  <c:v>0.67426200000000003</c:v>
                </c:pt>
                <c:pt idx="14682">
                  <c:v>0.67406200000000005</c:v>
                </c:pt>
                <c:pt idx="14683">
                  <c:v>0.67386199999999996</c:v>
                </c:pt>
                <c:pt idx="14684">
                  <c:v>0.67366199999999998</c:v>
                </c:pt>
                <c:pt idx="14685">
                  <c:v>0.67346200000000001</c:v>
                </c:pt>
                <c:pt idx="14686">
                  <c:v>0.67326200000000003</c:v>
                </c:pt>
                <c:pt idx="14687">
                  <c:v>0.67306200000000005</c:v>
                </c:pt>
                <c:pt idx="14688">
                  <c:v>0.67286199999999996</c:v>
                </c:pt>
                <c:pt idx="14689">
                  <c:v>0.67266199999999998</c:v>
                </c:pt>
                <c:pt idx="14690">
                  <c:v>0.67246300000000003</c:v>
                </c:pt>
                <c:pt idx="14691">
                  <c:v>0.67226300000000005</c:v>
                </c:pt>
                <c:pt idx="14692">
                  <c:v>0.67206399999999999</c:v>
                </c:pt>
                <c:pt idx="14693">
                  <c:v>0.67186400000000002</c:v>
                </c:pt>
                <c:pt idx="14694">
                  <c:v>0.67166499999999996</c:v>
                </c:pt>
                <c:pt idx="14695">
                  <c:v>0.67146600000000001</c:v>
                </c:pt>
                <c:pt idx="14696">
                  <c:v>0.67126600000000003</c:v>
                </c:pt>
                <c:pt idx="14697">
                  <c:v>0.67106699999999997</c:v>
                </c:pt>
                <c:pt idx="14698">
                  <c:v>0.67086800000000002</c:v>
                </c:pt>
                <c:pt idx="14699">
                  <c:v>0.67066899999999996</c:v>
                </c:pt>
                <c:pt idx="14700">
                  <c:v>0.67047100000000004</c:v>
                </c:pt>
                <c:pt idx="14701">
                  <c:v>0.67027199999999998</c:v>
                </c:pt>
                <c:pt idx="14702">
                  <c:v>0.67007300000000003</c:v>
                </c:pt>
                <c:pt idx="14703">
                  <c:v>0.669875</c:v>
                </c:pt>
                <c:pt idx="14704">
                  <c:v>0.66967600000000005</c:v>
                </c:pt>
                <c:pt idx="14705">
                  <c:v>0.66947800000000002</c:v>
                </c:pt>
                <c:pt idx="14706">
                  <c:v>0.66927999999999999</c:v>
                </c:pt>
                <c:pt idx="14707">
                  <c:v>0.66908100000000004</c:v>
                </c:pt>
                <c:pt idx="14708">
                  <c:v>0.66888300000000001</c:v>
                </c:pt>
                <c:pt idx="14709">
                  <c:v>0.66868499999999997</c:v>
                </c:pt>
                <c:pt idx="14710">
                  <c:v>0.66848700000000005</c:v>
                </c:pt>
                <c:pt idx="14711">
                  <c:v>0.66828900000000002</c:v>
                </c:pt>
                <c:pt idx="14712">
                  <c:v>0.66809200000000002</c:v>
                </c:pt>
                <c:pt idx="14713">
                  <c:v>0.66789399999999999</c:v>
                </c:pt>
                <c:pt idx="14714">
                  <c:v>0.66769599999999996</c:v>
                </c:pt>
                <c:pt idx="14715">
                  <c:v>0.66749899999999995</c:v>
                </c:pt>
                <c:pt idx="14716">
                  <c:v>0.66730100000000003</c:v>
                </c:pt>
                <c:pt idx="14717">
                  <c:v>0.66710400000000003</c:v>
                </c:pt>
                <c:pt idx="14718">
                  <c:v>0.66690700000000003</c:v>
                </c:pt>
                <c:pt idx="14719">
                  <c:v>0.66671000000000002</c:v>
                </c:pt>
                <c:pt idx="14720">
                  <c:v>0.66651300000000002</c:v>
                </c:pt>
                <c:pt idx="14721">
                  <c:v>0.66631600000000002</c:v>
                </c:pt>
                <c:pt idx="14722">
                  <c:v>0.66611900000000002</c:v>
                </c:pt>
                <c:pt idx="14723">
                  <c:v>0.66592200000000001</c:v>
                </c:pt>
                <c:pt idx="14724">
                  <c:v>0.66572500000000001</c:v>
                </c:pt>
                <c:pt idx="14725">
                  <c:v>0.66552900000000004</c:v>
                </c:pt>
                <c:pt idx="14726">
                  <c:v>0.66533200000000003</c:v>
                </c:pt>
                <c:pt idx="14727">
                  <c:v>0.66513599999999995</c:v>
                </c:pt>
                <c:pt idx="14728">
                  <c:v>0.66493899999999995</c:v>
                </c:pt>
                <c:pt idx="14729">
                  <c:v>0.66474299999999997</c:v>
                </c:pt>
                <c:pt idx="14730">
                  <c:v>0.664547</c:v>
                </c:pt>
                <c:pt idx="14731">
                  <c:v>0.66435100000000002</c:v>
                </c:pt>
                <c:pt idx="14732">
                  <c:v>0.66415500000000005</c:v>
                </c:pt>
                <c:pt idx="14733">
                  <c:v>0.66395899999999997</c:v>
                </c:pt>
                <c:pt idx="14734">
                  <c:v>0.66376400000000002</c:v>
                </c:pt>
                <c:pt idx="14735">
                  <c:v>0.66356800000000005</c:v>
                </c:pt>
                <c:pt idx="14736">
                  <c:v>0.66337199999999996</c:v>
                </c:pt>
                <c:pt idx="14737">
                  <c:v>0.66317700000000002</c:v>
                </c:pt>
                <c:pt idx="14738">
                  <c:v>0.66298199999999996</c:v>
                </c:pt>
                <c:pt idx="14739">
                  <c:v>0.66278599999999999</c:v>
                </c:pt>
                <c:pt idx="14740">
                  <c:v>0.66259100000000004</c:v>
                </c:pt>
                <c:pt idx="14741">
                  <c:v>0.66239599999999998</c:v>
                </c:pt>
                <c:pt idx="14742">
                  <c:v>0.66220100000000004</c:v>
                </c:pt>
                <c:pt idx="14743">
                  <c:v>0.66200700000000001</c:v>
                </c:pt>
                <c:pt idx="14744">
                  <c:v>0.66181199999999996</c:v>
                </c:pt>
                <c:pt idx="14745">
                  <c:v>0.66161700000000001</c:v>
                </c:pt>
                <c:pt idx="14746">
                  <c:v>0.66142299999999998</c:v>
                </c:pt>
                <c:pt idx="14747">
                  <c:v>0.66122800000000004</c:v>
                </c:pt>
                <c:pt idx="14748">
                  <c:v>0.66103400000000001</c:v>
                </c:pt>
                <c:pt idx="14749">
                  <c:v>0.66083999999999998</c:v>
                </c:pt>
                <c:pt idx="14750">
                  <c:v>0.66064599999999996</c:v>
                </c:pt>
                <c:pt idx="14751">
                  <c:v>0.66045200000000004</c:v>
                </c:pt>
                <c:pt idx="14752">
                  <c:v>0.66025800000000001</c:v>
                </c:pt>
                <c:pt idx="14753">
                  <c:v>0.66006399999999998</c:v>
                </c:pt>
                <c:pt idx="14754">
                  <c:v>0.65986999999999996</c:v>
                </c:pt>
                <c:pt idx="14755">
                  <c:v>0.65967699999999996</c:v>
                </c:pt>
                <c:pt idx="14756">
                  <c:v>0.65948300000000004</c:v>
                </c:pt>
                <c:pt idx="14757">
                  <c:v>0.65929000000000004</c:v>
                </c:pt>
                <c:pt idx="14758">
                  <c:v>0.65909700000000004</c:v>
                </c:pt>
                <c:pt idx="14759">
                  <c:v>0.65890400000000005</c:v>
                </c:pt>
                <c:pt idx="14760">
                  <c:v>0.65871100000000005</c:v>
                </c:pt>
                <c:pt idx="14761">
                  <c:v>0.65851800000000005</c:v>
                </c:pt>
                <c:pt idx="14762">
                  <c:v>0.65832500000000005</c:v>
                </c:pt>
                <c:pt idx="14763">
                  <c:v>0.65813299999999997</c:v>
                </c:pt>
                <c:pt idx="14764">
                  <c:v>0.65793999999999997</c:v>
                </c:pt>
                <c:pt idx="14765">
                  <c:v>0.657748</c:v>
                </c:pt>
                <c:pt idx="14766">
                  <c:v>0.657555</c:v>
                </c:pt>
                <c:pt idx="14767">
                  <c:v>0.65736300000000003</c:v>
                </c:pt>
                <c:pt idx="14768">
                  <c:v>0.65717099999999995</c:v>
                </c:pt>
                <c:pt idx="14769">
                  <c:v>0.65697899999999998</c:v>
                </c:pt>
                <c:pt idx="14770">
                  <c:v>0.65678700000000001</c:v>
                </c:pt>
                <c:pt idx="14771">
                  <c:v>0.65659599999999996</c:v>
                </c:pt>
                <c:pt idx="14772">
                  <c:v>0.65640399999999999</c:v>
                </c:pt>
                <c:pt idx="14773">
                  <c:v>0.65621300000000005</c:v>
                </c:pt>
                <c:pt idx="14774">
                  <c:v>0.65602099999999997</c:v>
                </c:pt>
                <c:pt idx="14775">
                  <c:v>0.65583000000000002</c:v>
                </c:pt>
                <c:pt idx="14776">
                  <c:v>0.65563899999999997</c:v>
                </c:pt>
                <c:pt idx="14777">
                  <c:v>0.65544800000000003</c:v>
                </c:pt>
                <c:pt idx="14778">
                  <c:v>0.65525699999999998</c:v>
                </c:pt>
                <c:pt idx="14779">
                  <c:v>0.65506699999999995</c:v>
                </c:pt>
                <c:pt idx="14780">
                  <c:v>0.65487600000000001</c:v>
                </c:pt>
                <c:pt idx="14781">
                  <c:v>0.65468599999999999</c:v>
                </c:pt>
                <c:pt idx="14782">
                  <c:v>0.65449500000000005</c:v>
                </c:pt>
                <c:pt idx="14783">
                  <c:v>0.65430500000000003</c:v>
                </c:pt>
                <c:pt idx="14784">
                  <c:v>0.654115</c:v>
                </c:pt>
                <c:pt idx="14785">
                  <c:v>0.65392499999999998</c:v>
                </c:pt>
                <c:pt idx="14786">
                  <c:v>0.65373599999999998</c:v>
                </c:pt>
                <c:pt idx="14787">
                  <c:v>0.65354599999999996</c:v>
                </c:pt>
                <c:pt idx="14788">
                  <c:v>0.65335699999999997</c:v>
                </c:pt>
                <c:pt idx="14789">
                  <c:v>0.65316700000000005</c:v>
                </c:pt>
                <c:pt idx="14790">
                  <c:v>0.65297799999999995</c:v>
                </c:pt>
                <c:pt idx="14791">
                  <c:v>0.65278899999999995</c:v>
                </c:pt>
                <c:pt idx="14792">
                  <c:v>0.65259999999999996</c:v>
                </c:pt>
                <c:pt idx="14793">
                  <c:v>0.65241099999999996</c:v>
                </c:pt>
                <c:pt idx="14794">
                  <c:v>0.652223</c:v>
                </c:pt>
                <c:pt idx="14795">
                  <c:v>0.652034</c:v>
                </c:pt>
                <c:pt idx="14796">
                  <c:v>0.65184600000000004</c:v>
                </c:pt>
                <c:pt idx="14797">
                  <c:v>0.65165799999999996</c:v>
                </c:pt>
                <c:pt idx="14798">
                  <c:v>0.65146999999999999</c:v>
                </c:pt>
                <c:pt idx="14799">
                  <c:v>0.65128200000000003</c:v>
                </c:pt>
                <c:pt idx="14800">
                  <c:v>0.65109399999999995</c:v>
                </c:pt>
                <c:pt idx="14801">
                  <c:v>0.65090700000000001</c:v>
                </c:pt>
                <c:pt idx="14802">
                  <c:v>0.65071900000000005</c:v>
                </c:pt>
                <c:pt idx="14803">
                  <c:v>0.650532</c:v>
                </c:pt>
                <c:pt idx="14804">
                  <c:v>0.65034499999999995</c:v>
                </c:pt>
                <c:pt idx="14805">
                  <c:v>0.65015800000000001</c:v>
                </c:pt>
                <c:pt idx="14806">
                  <c:v>0.64997099999999997</c:v>
                </c:pt>
                <c:pt idx="14807">
                  <c:v>0.64978400000000003</c:v>
                </c:pt>
                <c:pt idx="14808">
                  <c:v>0.64959800000000001</c:v>
                </c:pt>
                <c:pt idx="14809">
                  <c:v>0.64941199999999999</c:v>
                </c:pt>
                <c:pt idx="14810">
                  <c:v>0.64922599999999997</c:v>
                </c:pt>
                <c:pt idx="14811">
                  <c:v>0.64903999999999995</c:v>
                </c:pt>
                <c:pt idx="14812">
                  <c:v>0.64885400000000004</c:v>
                </c:pt>
                <c:pt idx="14813">
                  <c:v>0.64866800000000002</c:v>
                </c:pt>
                <c:pt idx="14814">
                  <c:v>0.64848300000000003</c:v>
                </c:pt>
                <c:pt idx="14815">
                  <c:v>0.64829800000000004</c:v>
                </c:pt>
                <c:pt idx="14816">
                  <c:v>0.64811200000000002</c:v>
                </c:pt>
                <c:pt idx="14817">
                  <c:v>0.64792799999999995</c:v>
                </c:pt>
                <c:pt idx="14818">
                  <c:v>0.64774299999999996</c:v>
                </c:pt>
                <c:pt idx="14819">
                  <c:v>0.64755799999999997</c:v>
                </c:pt>
                <c:pt idx="14820">
                  <c:v>0.647374</c:v>
                </c:pt>
                <c:pt idx="14821">
                  <c:v>0.64719000000000004</c:v>
                </c:pt>
                <c:pt idx="14822">
                  <c:v>0.64700599999999997</c:v>
                </c:pt>
                <c:pt idx="14823">
                  <c:v>0.64682200000000001</c:v>
                </c:pt>
                <c:pt idx="14824">
                  <c:v>0.64663800000000005</c:v>
                </c:pt>
                <c:pt idx="14825">
                  <c:v>0.646455</c:v>
                </c:pt>
                <c:pt idx="14826">
                  <c:v>0.64627100000000004</c:v>
                </c:pt>
                <c:pt idx="14827">
                  <c:v>0.646088</c:v>
                </c:pt>
                <c:pt idx="14828">
                  <c:v>0.64590599999999998</c:v>
                </c:pt>
                <c:pt idx="14829">
                  <c:v>0.64572300000000005</c:v>
                </c:pt>
                <c:pt idx="14830">
                  <c:v>0.64554</c:v>
                </c:pt>
                <c:pt idx="14831">
                  <c:v>0.64535799999999999</c:v>
                </c:pt>
                <c:pt idx="14832">
                  <c:v>0.64517599999999997</c:v>
                </c:pt>
                <c:pt idx="14833">
                  <c:v>0.64499399999999996</c:v>
                </c:pt>
                <c:pt idx="14834">
                  <c:v>0.64481200000000005</c:v>
                </c:pt>
                <c:pt idx="14835">
                  <c:v>0.64463099999999995</c:v>
                </c:pt>
                <c:pt idx="14836">
                  <c:v>0.64444999999999997</c:v>
                </c:pt>
                <c:pt idx="14837">
                  <c:v>0.64426899999999998</c:v>
                </c:pt>
                <c:pt idx="14838">
                  <c:v>0.64408799999999999</c:v>
                </c:pt>
                <c:pt idx="14839">
                  <c:v>0.64390700000000001</c:v>
                </c:pt>
                <c:pt idx="14840">
                  <c:v>0.64372700000000005</c:v>
                </c:pt>
                <c:pt idx="14841">
                  <c:v>0.64354699999999998</c:v>
                </c:pt>
                <c:pt idx="14842">
                  <c:v>0.64336700000000002</c:v>
                </c:pt>
                <c:pt idx="14843">
                  <c:v>0.64318699999999995</c:v>
                </c:pt>
                <c:pt idx="14844">
                  <c:v>0.64300800000000002</c:v>
                </c:pt>
                <c:pt idx="14845">
                  <c:v>0.64282799999999995</c:v>
                </c:pt>
                <c:pt idx="14846">
                  <c:v>0.64264900000000003</c:v>
                </c:pt>
                <c:pt idx="14847">
                  <c:v>0.64247100000000001</c:v>
                </c:pt>
                <c:pt idx="14848">
                  <c:v>0.64229199999999997</c:v>
                </c:pt>
                <c:pt idx="14849">
                  <c:v>0.64211399999999996</c:v>
                </c:pt>
                <c:pt idx="14850">
                  <c:v>0.64193599999999995</c:v>
                </c:pt>
                <c:pt idx="14851">
                  <c:v>0.64175800000000005</c:v>
                </c:pt>
                <c:pt idx="14852">
                  <c:v>0.64158000000000004</c:v>
                </c:pt>
                <c:pt idx="14853">
                  <c:v>0.64140299999999995</c:v>
                </c:pt>
                <c:pt idx="14854">
                  <c:v>0.64122599999999996</c:v>
                </c:pt>
                <c:pt idx="14855">
                  <c:v>0.64104899999999998</c:v>
                </c:pt>
                <c:pt idx="14856">
                  <c:v>0.640872</c:v>
                </c:pt>
                <c:pt idx="14857">
                  <c:v>0.64069600000000004</c:v>
                </c:pt>
                <c:pt idx="14858">
                  <c:v>0.64051999999999998</c:v>
                </c:pt>
                <c:pt idx="14859">
                  <c:v>0.64034400000000002</c:v>
                </c:pt>
                <c:pt idx="14860">
                  <c:v>0.64016799999999996</c:v>
                </c:pt>
                <c:pt idx="14861">
                  <c:v>0.63999300000000003</c:v>
                </c:pt>
                <c:pt idx="14862">
                  <c:v>0.639818</c:v>
                </c:pt>
                <c:pt idx="14863">
                  <c:v>0.63964299999999996</c:v>
                </c:pt>
                <c:pt idx="14864">
                  <c:v>0.63946899999999995</c:v>
                </c:pt>
                <c:pt idx="14865">
                  <c:v>0.63929499999999995</c:v>
                </c:pt>
                <c:pt idx="14866">
                  <c:v>0.63912100000000005</c:v>
                </c:pt>
                <c:pt idx="14867">
                  <c:v>0.63894700000000004</c:v>
                </c:pt>
                <c:pt idx="14868">
                  <c:v>0.63877399999999995</c:v>
                </c:pt>
                <c:pt idx="14869">
                  <c:v>0.63860099999999997</c:v>
                </c:pt>
                <c:pt idx="14870">
                  <c:v>0.638428</c:v>
                </c:pt>
                <c:pt idx="14871">
                  <c:v>0.63825500000000002</c:v>
                </c:pt>
                <c:pt idx="14872">
                  <c:v>0.63808299999999996</c:v>
                </c:pt>
                <c:pt idx="14873">
                  <c:v>0.63791100000000001</c:v>
                </c:pt>
                <c:pt idx="14874">
                  <c:v>0.63773999999999997</c:v>
                </c:pt>
                <c:pt idx="14875">
                  <c:v>0.63756800000000002</c:v>
                </c:pt>
                <c:pt idx="14876">
                  <c:v>0.63739699999999999</c:v>
                </c:pt>
                <c:pt idx="14877">
                  <c:v>0.63722699999999999</c:v>
                </c:pt>
                <c:pt idx="14878">
                  <c:v>0.63705599999999996</c:v>
                </c:pt>
                <c:pt idx="14879">
                  <c:v>0.63688599999999995</c:v>
                </c:pt>
                <c:pt idx="14880">
                  <c:v>0.63671699999999998</c:v>
                </c:pt>
                <c:pt idx="14881">
                  <c:v>0.63654699999999997</c:v>
                </c:pt>
                <c:pt idx="14882">
                  <c:v>0.636378</c:v>
                </c:pt>
                <c:pt idx="14883">
                  <c:v>0.63620900000000002</c:v>
                </c:pt>
                <c:pt idx="14884">
                  <c:v>0.63604099999999997</c:v>
                </c:pt>
                <c:pt idx="14885">
                  <c:v>0.63587300000000002</c:v>
                </c:pt>
                <c:pt idx="14886">
                  <c:v>0.63570499999999996</c:v>
                </c:pt>
                <c:pt idx="14887">
                  <c:v>0.63553800000000005</c:v>
                </c:pt>
                <c:pt idx="14888">
                  <c:v>0.63537100000000002</c:v>
                </c:pt>
                <c:pt idx="14889">
                  <c:v>0.63520399999999999</c:v>
                </c:pt>
                <c:pt idx="14890">
                  <c:v>0.63503799999999999</c:v>
                </c:pt>
                <c:pt idx="14891">
                  <c:v>0.63487199999999999</c:v>
                </c:pt>
                <c:pt idx="14892">
                  <c:v>0.63470599999999999</c:v>
                </c:pt>
                <c:pt idx="14893">
                  <c:v>0.63454100000000002</c:v>
                </c:pt>
                <c:pt idx="14894">
                  <c:v>0.63437600000000005</c:v>
                </c:pt>
                <c:pt idx="14895">
                  <c:v>0.63421099999999997</c:v>
                </c:pt>
                <c:pt idx="14896">
                  <c:v>0.63404700000000003</c:v>
                </c:pt>
                <c:pt idx="14897">
                  <c:v>0.63388299999999997</c:v>
                </c:pt>
                <c:pt idx="14898">
                  <c:v>0.63371999999999995</c:v>
                </c:pt>
                <c:pt idx="14899">
                  <c:v>0.63355700000000004</c:v>
                </c:pt>
                <c:pt idx="14900">
                  <c:v>0.63339400000000001</c:v>
                </c:pt>
                <c:pt idx="14901">
                  <c:v>0.63323200000000002</c:v>
                </c:pt>
                <c:pt idx="14902">
                  <c:v>0.63307000000000002</c:v>
                </c:pt>
                <c:pt idx="14903">
                  <c:v>0.63290800000000003</c:v>
                </c:pt>
                <c:pt idx="14904">
                  <c:v>0.63274699999999995</c:v>
                </c:pt>
                <c:pt idx="14905">
                  <c:v>0.63258700000000001</c:v>
                </c:pt>
                <c:pt idx="14906">
                  <c:v>0.63242600000000004</c:v>
                </c:pt>
                <c:pt idx="14907">
                  <c:v>0.63226599999999999</c:v>
                </c:pt>
                <c:pt idx="14908">
                  <c:v>0.63210699999999997</c:v>
                </c:pt>
                <c:pt idx="14909">
                  <c:v>0.63194799999999995</c:v>
                </c:pt>
                <c:pt idx="14910">
                  <c:v>0.63178900000000004</c:v>
                </c:pt>
                <c:pt idx="14911">
                  <c:v>0.63163100000000005</c:v>
                </c:pt>
                <c:pt idx="14912">
                  <c:v>0.63147299999999995</c:v>
                </c:pt>
                <c:pt idx="14913">
                  <c:v>0.63131599999999999</c:v>
                </c:pt>
                <c:pt idx="14914">
                  <c:v>0.63115900000000003</c:v>
                </c:pt>
                <c:pt idx="14915">
                  <c:v>0.63100199999999995</c:v>
                </c:pt>
                <c:pt idx="14916">
                  <c:v>0.63084600000000002</c:v>
                </c:pt>
                <c:pt idx="14917">
                  <c:v>0.630691</c:v>
                </c:pt>
                <c:pt idx="14918">
                  <c:v>0.63053599999999999</c:v>
                </c:pt>
                <c:pt idx="14919">
                  <c:v>0.63038099999999997</c:v>
                </c:pt>
                <c:pt idx="14920">
                  <c:v>0.63022699999999998</c:v>
                </c:pt>
                <c:pt idx="14921">
                  <c:v>0.63007299999999999</c:v>
                </c:pt>
                <c:pt idx="14922">
                  <c:v>0.62991900000000001</c:v>
                </c:pt>
                <c:pt idx="14923">
                  <c:v>0.62976699999999997</c:v>
                </c:pt>
                <c:pt idx="14924">
                  <c:v>0.62961400000000001</c:v>
                </c:pt>
                <c:pt idx="14925">
                  <c:v>0.62946199999999997</c:v>
                </c:pt>
                <c:pt idx="14926">
                  <c:v>0.62931099999999995</c:v>
                </c:pt>
                <c:pt idx="14927">
                  <c:v>0.62916000000000005</c:v>
                </c:pt>
                <c:pt idx="14928">
                  <c:v>0.62900900000000004</c:v>
                </c:pt>
                <c:pt idx="14929">
                  <c:v>0.62885899999999995</c:v>
                </c:pt>
                <c:pt idx="14930">
                  <c:v>0.62870899999999996</c:v>
                </c:pt>
                <c:pt idx="14931">
                  <c:v>0.62856000000000001</c:v>
                </c:pt>
                <c:pt idx="14932">
                  <c:v>0.62841199999999997</c:v>
                </c:pt>
                <c:pt idx="14933">
                  <c:v>0.62826400000000004</c:v>
                </c:pt>
                <c:pt idx="14934">
                  <c:v>0.62811600000000001</c:v>
                </c:pt>
                <c:pt idx="14935">
                  <c:v>0.627969</c:v>
                </c:pt>
                <c:pt idx="14936">
                  <c:v>0.62782300000000002</c:v>
                </c:pt>
                <c:pt idx="14937">
                  <c:v>0.62767600000000001</c:v>
                </c:pt>
                <c:pt idx="14938">
                  <c:v>0.62753099999999995</c:v>
                </c:pt>
                <c:pt idx="14939">
                  <c:v>0.627386</c:v>
                </c:pt>
                <c:pt idx="14940">
                  <c:v>0.62724100000000005</c:v>
                </c:pt>
                <c:pt idx="14941">
                  <c:v>0.62709700000000002</c:v>
                </c:pt>
                <c:pt idx="14942">
                  <c:v>0.62695400000000001</c:v>
                </c:pt>
                <c:pt idx="14943">
                  <c:v>0.62681100000000001</c:v>
                </c:pt>
                <c:pt idx="14944">
                  <c:v>0.62666900000000003</c:v>
                </c:pt>
                <c:pt idx="14945">
                  <c:v>0.62652699999999995</c:v>
                </c:pt>
                <c:pt idx="14946">
                  <c:v>0.62638499999999997</c:v>
                </c:pt>
                <c:pt idx="14947">
                  <c:v>0.62624500000000005</c:v>
                </c:pt>
                <c:pt idx="14948">
                  <c:v>0.62610399999999999</c:v>
                </c:pt>
                <c:pt idx="14949">
                  <c:v>0.62596499999999999</c:v>
                </c:pt>
                <c:pt idx="14950">
                  <c:v>0.62582599999999999</c:v>
                </c:pt>
                <c:pt idx="14951">
                  <c:v>0.62568699999999999</c:v>
                </c:pt>
                <c:pt idx="14952">
                  <c:v>0.62554900000000002</c:v>
                </c:pt>
                <c:pt idx="14953">
                  <c:v>0.62541199999999997</c:v>
                </c:pt>
                <c:pt idx="14954">
                  <c:v>0.62527500000000003</c:v>
                </c:pt>
                <c:pt idx="14955">
                  <c:v>0.62513799999999997</c:v>
                </c:pt>
                <c:pt idx="14956">
                  <c:v>0.62500299999999998</c:v>
                </c:pt>
                <c:pt idx="14957">
                  <c:v>0.62486699999999995</c:v>
                </c:pt>
                <c:pt idx="14958">
                  <c:v>0.62473299999999998</c:v>
                </c:pt>
                <c:pt idx="14959">
                  <c:v>0.62459900000000002</c:v>
                </c:pt>
                <c:pt idx="14960">
                  <c:v>0.62446500000000005</c:v>
                </c:pt>
                <c:pt idx="14961">
                  <c:v>0.624332</c:v>
                </c:pt>
                <c:pt idx="14962">
                  <c:v>0.62419999999999998</c:v>
                </c:pt>
                <c:pt idx="14963">
                  <c:v>0.62406799999999996</c:v>
                </c:pt>
                <c:pt idx="14964">
                  <c:v>0.62393699999999996</c:v>
                </c:pt>
                <c:pt idx="14965">
                  <c:v>0.623807</c:v>
                </c:pt>
                <c:pt idx="14966">
                  <c:v>0.62367700000000004</c:v>
                </c:pt>
                <c:pt idx="14967">
                  <c:v>0.62354699999999996</c:v>
                </c:pt>
                <c:pt idx="14968">
                  <c:v>0.62341899999999995</c:v>
                </c:pt>
                <c:pt idx="14969">
                  <c:v>0.62329100000000004</c:v>
                </c:pt>
                <c:pt idx="14970">
                  <c:v>0.62316300000000002</c:v>
                </c:pt>
                <c:pt idx="14971">
                  <c:v>0.62303600000000003</c:v>
                </c:pt>
                <c:pt idx="14972">
                  <c:v>0.62290999999999996</c:v>
                </c:pt>
                <c:pt idx="14973">
                  <c:v>0.622784</c:v>
                </c:pt>
                <c:pt idx="14974">
                  <c:v>0.62265899999999996</c:v>
                </c:pt>
                <c:pt idx="14975">
                  <c:v>0.62253400000000003</c:v>
                </c:pt>
                <c:pt idx="14976">
                  <c:v>0.62241000000000002</c:v>
                </c:pt>
                <c:pt idx="14977">
                  <c:v>0.62228700000000003</c:v>
                </c:pt>
                <c:pt idx="14978">
                  <c:v>0.62216400000000005</c:v>
                </c:pt>
                <c:pt idx="14979">
                  <c:v>0.62204199999999998</c:v>
                </c:pt>
                <c:pt idx="14980">
                  <c:v>0.62192099999999995</c:v>
                </c:pt>
                <c:pt idx="14981">
                  <c:v>0.62180000000000002</c:v>
                </c:pt>
                <c:pt idx="14982">
                  <c:v>0.62168000000000001</c:v>
                </c:pt>
                <c:pt idx="14983">
                  <c:v>0.62156</c:v>
                </c:pt>
                <c:pt idx="14984">
                  <c:v>0.62144100000000002</c:v>
                </c:pt>
                <c:pt idx="14985">
                  <c:v>0.62132299999999996</c:v>
                </c:pt>
                <c:pt idx="14986">
                  <c:v>0.62120500000000001</c:v>
                </c:pt>
                <c:pt idx="14987">
                  <c:v>0.62108799999999997</c:v>
                </c:pt>
                <c:pt idx="14988">
                  <c:v>0.62097199999999997</c:v>
                </c:pt>
                <c:pt idx="14989">
                  <c:v>0.62085599999999996</c:v>
                </c:pt>
                <c:pt idx="14990">
                  <c:v>0.62074099999999999</c:v>
                </c:pt>
                <c:pt idx="14991">
                  <c:v>0.62062600000000001</c:v>
                </c:pt>
                <c:pt idx="14992">
                  <c:v>0.62051199999999995</c:v>
                </c:pt>
                <c:pt idx="14993">
                  <c:v>0.62039900000000003</c:v>
                </c:pt>
                <c:pt idx="14994">
                  <c:v>0.620286</c:v>
                </c:pt>
                <c:pt idx="14995">
                  <c:v>0.620174</c:v>
                </c:pt>
                <c:pt idx="14996">
                  <c:v>0.620062</c:v>
                </c:pt>
                <c:pt idx="14997">
                  <c:v>0.61995199999999995</c:v>
                </c:pt>
                <c:pt idx="14998">
                  <c:v>0.61984099999999998</c:v>
                </c:pt>
                <c:pt idx="14999">
                  <c:v>0.61973199999999995</c:v>
                </c:pt>
                <c:pt idx="15000">
                  <c:v>0.61962300000000003</c:v>
                </c:pt>
                <c:pt idx="15001">
                  <c:v>0.61951500000000004</c:v>
                </c:pt>
                <c:pt idx="15002">
                  <c:v>0.61940700000000004</c:v>
                </c:pt>
                <c:pt idx="15003">
                  <c:v>0.61929999999999996</c:v>
                </c:pt>
                <c:pt idx="15004">
                  <c:v>0.61919299999999999</c:v>
                </c:pt>
                <c:pt idx="15005">
                  <c:v>0.61908799999999997</c:v>
                </c:pt>
                <c:pt idx="15006">
                  <c:v>0.61898200000000003</c:v>
                </c:pt>
                <c:pt idx="15007">
                  <c:v>0.61887800000000004</c:v>
                </c:pt>
                <c:pt idx="15008">
                  <c:v>0.61877400000000005</c:v>
                </c:pt>
                <c:pt idx="15009">
                  <c:v>0.61867000000000005</c:v>
                </c:pt>
                <c:pt idx="15010">
                  <c:v>0.61856800000000001</c:v>
                </c:pt>
                <c:pt idx="15011">
                  <c:v>0.61846599999999996</c:v>
                </c:pt>
                <c:pt idx="15012">
                  <c:v>0.61836400000000002</c:v>
                </c:pt>
                <c:pt idx="15013">
                  <c:v>0.61826300000000001</c:v>
                </c:pt>
                <c:pt idx="15014">
                  <c:v>0.61816300000000002</c:v>
                </c:pt>
                <c:pt idx="15015">
                  <c:v>0.61806399999999995</c:v>
                </c:pt>
                <c:pt idx="15016">
                  <c:v>0.61796499999999999</c:v>
                </c:pt>
                <c:pt idx="15017">
                  <c:v>0.61786600000000003</c:v>
                </c:pt>
                <c:pt idx="15018">
                  <c:v>0.61776799999999998</c:v>
                </c:pt>
                <c:pt idx="15019">
                  <c:v>0.61767099999999997</c:v>
                </c:pt>
                <c:pt idx="15020">
                  <c:v>0.61757499999999999</c:v>
                </c:pt>
                <c:pt idx="15021">
                  <c:v>0.617479</c:v>
                </c:pt>
                <c:pt idx="15022">
                  <c:v>0.61738300000000002</c:v>
                </c:pt>
                <c:pt idx="15023">
                  <c:v>0.61728899999999998</c:v>
                </c:pt>
                <c:pt idx="15024">
                  <c:v>0.61719500000000005</c:v>
                </c:pt>
                <c:pt idx="15025">
                  <c:v>0.61710100000000001</c:v>
                </c:pt>
                <c:pt idx="15026">
                  <c:v>0.617008</c:v>
                </c:pt>
                <c:pt idx="15027">
                  <c:v>0.61691600000000002</c:v>
                </c:pt>
                <c:pt idx="15028">
                  <c:v>0.61682400000000004</c:v>
                </c:pt>
                <c:pt idx="15029">
                  <c:v>0.61673299999999998</c:v>
                </c:pt>
                <c:pt idx="15030">
                  <c:v>0.61664200000000002</c:v>
                </c:pt>
                <c:pt idx="15031">
                  <c:v>0.61655199999999999</c:v>
                </c:pt>
                <c:pt idx="15032">
                  <c:v>0.61646299999999998</c:v>
                </c:pt>
                <c:pt idx="15033">
                  <c:v>0.61637399999999998</c:v>
                </c:pt>
                <c:pt idx="15034">
                  <c:v>0.616286</c:v>
                </c:pt>
                <c:pt idx="15035">
                  <c:v>0.61619800000000002</c:v>
                </c:pt>
                <c:pt idx="15036">
                  <c:v>0.61611099999999996</c:v>
                </c:pt>
                <c:pt idx="15037">
                  <c:v>0.61602400000000002</c:v>
                </c:pt>
                <c:pt idx="15038">
                  <c:v>0.61593799999999999</c:v>
                </c:pt>
                <c:pt idx="15039">
                  <c:v>0.61585299999999998</c:v>
                </c:pt>
                <c:pt idx="15040">
                  <c:v>0.61576799999999998</c:v>
                </c:pt>
                <c:pt idx="15041">
                  <c:v>0.61568400000000001</c:v>
                </c:pt>
                <c:pt idx="15042">
                  <c:v>0.61560000000000004</c:v>
                </c:pt>
                <c:pt idx="15043">
                  <c:v>0.61551699999999998</c:v>
                </c:pt>
                <c:pt idx="15044">
                  <c:v>0.61543400000000004</c:v>
                </c:pt>
                <c:pt idx="15045">
                  <c:v>0.61535200000000001</c:v>
                </c:pt>
                <c:pt idx="15046">
                  <c:v>0.61527100000000001</c:v>
                </c:pt>
                <c:pt idx="15047">
                  <c:v>0.61519000000000001</c:v>
                </c:pt>
                <c:pt idx="15048">
                  <c:v>0.61510900000000002</c:v>
                </c:pt>
                <c:pt idx="15049">
                  <c:v>0.61502900000000005</c:v>
                </c:pt>
                <c:pt idx="15050">
                  <c:v>0.61495</c:v>
                </c:pt>
                <c:pt idx="15051">
                  <c:v>0.61487099999999995</c:v>
                </c:pt>
                <c:pt idx="15052">
                  <c:v>0.61479300000000003</c:v>
                </c:pt>
                <c:pt idx="15053">
                  <c:v>0.61471500000000001</c:v>
                </c:pt>
                <c:pt idx="15054">
                  <c:v>0.61463699999999999</c:v>
                </c:pt>
                <c:pt idx="15055">
                  <c:v>0.61456100000000002</c:v>
                </c:pt>
                <c:pt idx="15056">
                  <c:v>0.61448400000000003</c:v>
                </c:pt>
                <c:pt idx="15057">
                  <c:v>0.61440899999999998</c:v>
                </c:pt>
                <c:pt idx="15058">
                  <c:v>0.61433300000000002</c:v>
                </c:pt>
                <c:pt idx="15059">
                  <c:v>0.614259</c:v>
                </c:pt>
                <c:pt idx="15060">
                  <c:v>0.61418399999999995</c:v>
                </c:pt>
                <c:pt idx="15061">
                  <c:v>0.61411000000000004</c:v>
                </c:pt>
                <c:pt idx="15062">
                  <c:v>0.61403700000000005</c:v>
                </c:pt>
                <c:pt idx="15063">
                  <c:v>0.61396399999999995</c:v>
                </c:pt>
                <c:pt idx="15064">
                  <c:v>0.61389199999999999</c:v>
                </c:pt>
                <c:pt idx="15065">
                  <c:v>0.61382000000000003</c:v>
                </c:pt>
                <c:pt idx="15066">
                  <c:v>0.61374899999999999</c:v>
                </c:pt>
                <c:pt idx="15067">
                  <c:v>0.61367799999999995</c:v>
                </c:pt>
                <c:pt idx="15068">
                  <c:v>0.61360700000000001</c:v>
                </c:pt>
                <c:pt idx="15069">
                  <c:v>0.613537</c:v>
                </c:pt>
                <c:pt idx="15070">
                  <c:v>0.61346800000000001</c:v>
                </c:pt>
                <c:pt idx="15071">
                  <c:v>0.61339900000000003</c:v>
                </c:pt>
                <c:pt idx="15072">
                  <c:v>0.61333000000000004</c:v>
                </c:pt>
                <c:pt idx="15073">
                  <c:v>0.61326199999999997</c:v>
                </c:pt>
                <c:pt idx="15074">
                  <c:v>0.61319400000000002</c:v>
                </c:pt>
                <c:pt idx="15075">
                  <c:v>0.61312699999999998</c:v>
                </c:pt>
                <c:pt idx="15076">
                  <c:v>0.61306000000000005</c:v>
                </c:pt>
                <c:pt idx="15077">
                  <c:v>0.61299300000000001</c:v>
                </c:pt>
                <c:pt idx="15078">
                  <c:v>0.612927</c:v>
                </c:pt>
                <c:pt idx="15079">
                  <c:v>0.61286200000000002</c:v>
                </c:pt>
                <c:pt idx="15080">
                  <c:v>0.61279700000000004</c:v>
                </c:pt>
                <c:pt idx="15081">
                  <c:v>0.61273200000000005</c:v>
                </c:pt>
                <c:pt idx="15082">
                  <c:v>0.61266799999999999</c:v>
                </c:pt>
                <c:pt idx="15083">
                  <c:v>0.61260400000000004</c:v>
                </c:pt>
                <c:pt idx="15084">
                  <c:v>0.61253999999999997</c:v>
                </c:pt>
                <c:pt idx="15085">
                  <c:v>0.61247700000000005</c:v>
                </c:pt>
                <c:pt idx="15086">
                  <c:v>0.61241400000000001</c:v>
                </c:pt>
                <c:pt idx="15087">
                  <c:v>0.61235200000000001</c:v>
                </c:pt>
                <c:pt idx="15088">
                  <c:v>0.61229</c:v>
                </c:pt>
                <c:pt idx="15089">
                  <c:v>0.61222799999999999</c:v>
                </c:pt>
                <c:pt idx="15090">
                  <c:v>0.61216700000000002</c:v>
                </c:pt>
                <c:pt idx="15091">
                  <c:v>0.61210600000000004</c:v>
                </c:pt>
                <c:pt idx="15092">
                  <c:v>0.61204599999999998</c:v>
                </c:pt>
                <c:pt idx="15093">
                  <c:v>0.61198600000000003</c:v>
                </c:pt>
                <c:pt idx="15094">
                  <c:v>0.61192599999999997</c:v>
                </c:pt>
                <c:pt idx="15095">
                  <c:v>0.61186700000000005</c:v>
                </c:pt>
                <c:pt idx="15096">
                  <c:v>0.61180800000000002</c:v>
                </c:pt>
                <c:pt idx="15097">
                  <c:v>0.61174899999999999</c:v>
                </c:pt>
                <c:pt idx="15098">
                  <c:v>0.61169099999999998</c:v>
                </c:pt>
                <c:pt idx="15099">
                  <c:v>0.61163299999999998</c:v>
                </c:pt>
                <c:pt idx="15100">
                  <c:v>0.61157600000000001</c:v>
                </c:pt>
                <c:pt idx="15101">
                  <c:v>0.61151800000000001</c:v>
                </c:pt>
                <c:pt idx="15102">
                  <c:v>0.61146199999999995</c:v>
                </c:pt>
                <c:pt idx="15103">
                  <c:v>0.61140499999999998</c:v>
                </c:pt>
                <c:pt idx="15104">
                  <c:v>0.61134900000000003</c:v>
                </c:pt>
                <c:pt idx="15105">
                  <c:v>0.61129299999999998</c:v>
                </c:pt>
                <c:pt idx="15106">
                  <c:v>0.61123700000000003</c:v>
                </c:pt>
                <c:pt idx="15107">
                  <c:v>0.611182</c:v>
                </c:pt>
                <c:pt idx="15108">
                  <c:v>0.61112699999999998</c:v>
                </c:pt>
                <c:pt idx="15109">
                  <c:v>0.61107199999999995</c:v>
                </c:pt>
                <c:pt idx="15110">
                  <c:v>0.61101799999999995</c:v>
                </c:pt>
                <c:pt idx="15111">
                  <c:v>0.61096399999999995</c:v>
                </c:pt>
                <c:pt idx="15112">
                  <c:v>0.61090999999999995</c:v>
                </c:pt>
                <c:pt idx="15113">
                  <c:v>0.61085699999999998</c:v>
                </c:pt>
                <c:pt idx="15114">
                  <c:v>0.61080400000000001</c:v>
                </c:pt>
                <c:pt idx="15115">
                  <c:v>0.61075100000000004</c:v>
                </c:pt>
                <c:pt idx="15116">
                  <c:v>0.61069899999999999</c:v>
                </c:pt>
                <c:pt idx="15117">
                  <c:v>0.61064600000000002</c:v>
                </c:pt>
                <c:pt idx="15118">
                  <c:v>0.61059399999999997</c:v>
                </c:pt>
                <c:pt idx="15119">
                  <c:v>0.61054299999999995</c:v>
                </c:pt>
                <c:pt idx="15120">
                  <c:v>0.61049100000000001</c:v>
                </c:pt>
                <c:pt idx="15121">
                  <c:v>0.61043999999999998</c:v>
                </c:pt>
                <c:pt idx="15122">
                  <c:v>0.61038899999999996</c:v>
                </c:pt>
                <c:pt idx="15123">
                  <c:v>0.61033899999999996</c:v>
                </c:pt>
                <c:pt idx="15124">
                  <c:v>0.61028800000000005</c:v>
                </c:pt>
                <c:pt idx="15125">
                  <c:v>0.61023799999999995</c:v>
                </c:pt>
                <c:pt idx="15126">
                  <c:v>0.61018799999999995</c:v>
                </c:pt>
                <c:pt idx="15127">
                  <c:v>0.61013899999999999</c:v>
                </c:pt>
                <c:pt idx="15128">
                  <c:v>0.61008899999999999</c:v>
                </c:pt>
                <c:pt idx="15129">
                  <c:v>0.61004000000000003</c:v>
                </c:pt>
                <c:pt idx="15130">
                  <c:v>0.60999199999999998</c:v>
                </c:pt>
                <c:pt idx="15131">
                  <c:v>0.60994300000000001</c:v>
                </c:pt>
                <c:pt idx="15132">
                  <c:v>0.60989499999999996</c:v>
                </c:pt>
                <c:pt idx="15133">
                  <c:v>0.609846</c:v>
                </c:pt>
                <c:pt idx="15134">
                  <c:v>0.60979899999999998</c:v>
                </c:pt>
                <c:pt idx="15135">
                  <c:v>0.60975100000000004</c:v>
                </c:pt>
                <c:pt idx="15136">
                  <c:v>0.60970400000000002</c:v>
                </c:pt>
                <c:pt idx="15137">
                  <c:v>0.60965599999999998</c:v>
                </c:pt>
                <c:pt idx="15138">
                  <c:v>0.60960899999999996</c:v>
                </c:pt>
                <c:pt idx="15139">
                  <c:v>0.60956299999999997</c:v>
                </c:pt>
                <c:pt idx="15140">
                  <c:v>0.60951599999999995</c:v>
                </c:pt>
                <c:pt idx="15141">
                  <c:v>0.60946999999999996</c:v>
                </c:pt>
                <c:pt idx="15142">
                  <c:v>0.60942399999999997</c:v>
                </c:pt>
                <c:pt idx="15143">
                  <c:v>0.60937799999999998</c:v>
                </c:pt>
                <c:pt idx="15144">
                  <c:v>0.60933199999999998</c:v>
                </c:pt>
                <c:pt idx="15145">
                  <c:v>0.60928599999999999</c:v>
                </c:pt>
                <c:pt idx="15146">
                  <c:v>0.60924100000000003</c:v>
                </c:pt>
                <c:pt idx="15147">
                  <c:v>0.60919599999999996</c:v>
                </c:pt>
                <c:pt idx="15148">
                  <c:v>0.609151</c:v>
                </c:pt>
                <c:pt idx="15149">
                  <c:v>0.60910600000000004</c:v>
                </c:pt>
                <c:pt idx="15150">
                  <c:v>0.60906199999999999</c:v>
                </c:pt>
                <c:pt idx="15151">
                  <c:v>0.60901700000000003</c:v>
                </c:pt>
                <c:pt idx="15152">
                  <c:v>0.60897299999999999</c:v>
                </c:pt>
                <c:pt idx="15153">
                  <c:v>0.60892900000000005</c:v>
                </c:pt>
                <c:pt idx="15154">
                  <c:v>0.60888600000000004</c:v>
                </c:pt>
                <c:pt idx="15155">
                  <c:v>0.60884199999999999</c:v>
                </c:pt>
                <c:pt idx="15156">
                  <c:v>0.60879799999999995</c:v>
                </c:pt>
                <c:pt idx="15157">
                  <c:v>0.60875500000000005</c:v>
                </c:pt>
                <c:pt idx="15158">
                  <c:v>0.60871200000000003</c:v>
                </c:pt>
                <c:pt idx="15159">
                  <c:v>0.60866900000000002</c:v>
                </c:pt>
                <c:pt idx="15160">
                  <c:v>0.608626</c:v>
                </c:pt>
                <c:pt idx="15161">
                  <c:v>0.60858400000000001</c:v>
                </c:pt>
                <c:pt idx="15162">
                  <c:v>0.608541</c:v>
                </c:pt>
                <c:pt idx="15163">
                  <c:v>0.60849900000000001</c:v>
                </c:pt>
                <c:pt idx="15164">
                  <c:v>0.60845700000000003</c:v>
                </c:pt>
                <c:pt idx="15165">
                  <c:v>0.60841500000000004</c:v>
                </c:pt>
                <c:pt idx="15166">
                  <c:v>0.60837300000000005</c:v>
                </c:pt>
                <c:pt idx="15167">
                  <c:v>0.60833199999999998</c:v>
                </c:pt>
                <c:pt idx="15168">
                  <c:v>0.60829</c:v>
                </c:pt>
                <c:pt idx="15169">
                  <c:v>0.60824900000000004</c:v>
                </c:pt>
                <c:pt idx="15170">
                  <c:v>0.60820799999999997</c:v>
                </c:pt>
                <c:pt idx="15171">
                  <c:v>0.60816599999999998</c:v>
                </c:pt>
                <c:pt idx="15172">
                  <c:v>0.60812600000000006</c:v>
                </c:pt>
                <c:pt idx="15173">
                  <c:v>0.60808499999999999</c:v>
                </c:pt>
                <c:pt idx="15174">
                  <c:v>0.60804400000000003</c:v>
                </c:pt>
                <c:pt idx="15175">
                  <c:v>0.60800399999999999</c:v>
                </c:pt>
                <c:pt idx="15176">
                  <c:v>0.60796300000000003</c:v>
                </c:pt>
                <c:pt idx="15177">
                  <c:v>0.60792299999999999</c:v>
                </c:pt>
                <c:pt idx="15178">
                  <c:v>0.60788299999999995</c:v>
                </c:pt>
                <c:pt idx="15179">
                  <c:v>0.60784300000000002</c:v>
                </c:pt>
                <c:pt idx="15180">
                  <c:v>0.60780299999999998</c:v>
                </c:pt>
                <c:pt idx="15181">
                  <c:v>0.60776300000000005</c:v>
                </c:pt>
                <c:pt idx="15182">
                  <c:v>0.60772400000000004</c:v>
                </c:pt>
                <c:pt idx="15183">
                  <c:v>0.607684</c:v>
                </c:pt>
                <c:pt idx="15184">
                  <c:v>0.60764499999999999</c:v>
                </c:pt>
                <c:pt idx="15185">
                  <c:v>0.60760599999999998</c:v>
                </c:pt>
                <c:pt idx="15186">
                  <c:v>0.60756699999999997</c:v>
                </c:pt>
                <c:pt idx="15187">
                  <c:v>0.60752799999999996</c:v>
                </c:pt>
                <c:pt idx="15188">
                  <c:v>0.60748899999999995</c:v>
                </c:pt>
                <c:pt idx="15189">
                  <c:v>0.60745000000000005</c:v>
                </c:pt>
                <c:pt idx="15190">
                  <c:v>0.60741100000000003</c:v>
                </c:pt>
                <c:pt idx="15191">
                  <c:v>0.60737300000000005</c:v>
                </c:pt>
                <c:pt idx="15192">
                  <c:v>0.60733400000000004</c:v>
                </c:pt>
                <c:pt idx="15193">
                  <c:v>0.60729599999999995</c:v>
                </c:pt>
                <c:pt idx="15194">
                  <c:v>0.60725799999999996</c:v>
                </c:pt>
                <c:pt idx="15195">
                  <c:v>0.60721899999999995</c:v>
                </c:pt>
                <c:pt idx="15196">
                  <c:v>0.60718099999999997</c:v>
                </c:pt>
                <c:pt idx="15197">
                  <c:v>0.60714400000000002</c:v>
                </c:pt>
                <c:pt idx="15198">
                  <c:v>0.60710600000000003</c:v>
                </c:pt>
                <c:pt idx="15199">
                  <c:v>0.60706800000000005</c:v>
                </c:pt>
                <c:pt idx="15200">
                  <c:v>0.60702999999999996</c:v>
                </c:pt>
                <c:pt idx="15201">
                  <c:v>0.606993</c:v>
                </c:pt>
                <c:pt idx="15202">
                  <c:v>0.60713399999999995</c:v>
                </c:pt>
                <c:pt idx="15203">
                  <c:v>0.60727500000000001</c:v>
                </c:pt>
                <c:pt idx="15204">
                  <c:v>0.60741599999999996</c:v>
                </c:pt>
                <c:pt idx="15205">
                  <c:v>0.60755599999999998</c:v>
                </c:pt>
                <c:pt idx="15206">
                  <c:v>0.60769700000000004</c:v>
                </c:pt>
                <c:pt idx="15207">
                  <c:v>0.60783799999999999</c:v>
                </c:pt>
                <c:pt idx="15208">
                  <c:v>0.60797900000000005</c:v>
                </c:pt>
                <c:pt idx="15209">
                  <c:v>0.60811999999999999</c:v>
                </c:pt>
                <c:pt idx="15210">
                  <c:v>0.60826100000000005</c:v>
                </c:pt>
                <c:pt idx="15211">
                  <c:v>0.608402</c:v>
                </c:pt>
                <c:pt idx="15212">
                  <c:v>0.60854299999999995</c:v>
                </c:pt>
                <c:pt idx="15213">
                  <c:v>0.608684</c:v>
                </c:pt>
                <c:pt idx="15214">
                  <c:v>0.60882499999999995</c:v>
                </c:pt>
                <c:pt idx="15215">
                  <c:v>0.60896600000000001</c:v>
                </c:pt>
                <c:pt idx="15216">
                  <c:v>0.60910699999999995</c:v>
                </c:pt>
                <c:pt idx="15217">
                  <c:v>0.60924800000000001</c:v>
                </c:pt>
                <c:pt idx="15218">
                  <c:v>0.60938899999999996</c:v>
                </c:pt>
                <c:pt idx="15219">
                  <c:v>0.60953000000000002</c:v>
                </c:pt>
                <c:pt idx="15220">
                  <c:v>0.60967099999999996</c:v>
                </c:pt>
                <c:pt idx="15221">
                  <c:v>0.60981200000000002</c:v>
                </c:pt>
                <c:pt idx="15222">
                  <c:v>0.60995299999999997</c:v>
                </c:pt>
                <c:pt idx="15223">
                  <c:v>0.61009400000000003</c:v>
                </c:pt>
                <c:pt idx="15224">
                  <c:v>0.61023499999999997</c:v>
                </c:pt>
                <c:pt idx="15225">
                  <c:v>0.61037600000000003</c:v>
                </c:pt>
                <c:pt idx="15226">
                  <c:v>0.61051699999999998</c:v>
                </c:pt>
                <c:pt idx="15227">
                  <c:v>0.61065800000000003</c:v>
                </c:pt>
                <c:pt idx="15228">
                  <c:v>0.61079899999999998</c:v>
                </c:pt>
                <c:pt idx="15229">
                  <c:v>0.61094000000000004</c:v>
                </c:pt>
                <c:pt idx="15230">
                  <c:v>0.61108099999999999</c:v>
                </c:pt>
                <c:pt idx="15231">
                  <c:v>0.61122200000000004</c:v>
                </c:pt>
                <c:pt idx="15232">
                  <c:v>0.61136299999999999</c:v>
                </c:pt>
                <c:pt idx="15233">
                  <c:v>0.61150400000000005</c:v>
                </c:pt>
                <c:pt idx="15234">
                  <c:v>0.61164499999999999</c:v>
                </c:pt>
                <c:pt idx="15235">
                  <c:v>0.61178500000000002</c:v>
                </c:pt>
                <c:pt idx="15236">
                  <c:v>0.61192599999999997</c:v>
                </c:pt>
                <c:pt idx="15237">
                  <c:v>0.61206700000000003</c:v>
                </c:pt>
                <c:pt idx="15238">
                  <c:v>0.61220799999999997</c:v>
                </c:pt>
                <c:pt idx="15239">
                  <c:v>0.61234900000000003</c:v>
                </c:pt>
                <c:pt idx="15240">
                  <c:v>0.61248999999999998</c:v>
                </c:pt>
                <c:pt idx="15241">
                  <c:v>0.61263000000000001</c:v>
                </c:pt>
                <c:pt idx="15242">
                  <c:v>0.61277099999999995</c:v>
                </c:pt>
                <c:pt idx="15243">
                  <c:v>0.61291200000000001</c:v>
                </c:pt>
                <c:pt idx="15244">
                  <c:v>0.61305299999999996</c:v>
                </c:pt>
                <c:pt idx="15245">
                  <c:v>0.61319299999999999</c:v>
                </c:pt>
                <c:pt idx="15246">
                  <c:v>0.61333400000000005</c:v>
                </c:pt>
                <c:pt idx="15247">
                  <c:v>0.61347499999999999</c:v>
                </c:pt>
                <c:pt idx="15248">
                  <c:v>0.61361500000000002</c:v>
                </c:pt>
                <c:pt idx="15249">
                  <c:v>0.61375599999999997</c:v>
                </c:pt>
                <c:pt idx="15250">
                  <c:v>0.61389700000000003</c:v>
                </c:pt>
                <c:pt idx="15251">
                  <c:v>0.61403700000000005</c:v>
                </c:pt>
                <c:pt idx="15252">
                  <c:v>0.614178</c:v>
                </c:pt>
                <c:pt idx="15253">
                  <c:v>0.61431800000000003</c:v>
                </c:pt>
                <c:pt idx="15254">
                  <c:v>0.61445899999999998</c:v>
                </c:pt>
                <c:pt idx="15255">
                  <c:v>0.61459900000000001</c:v>
                </c:pt>
                <c:pt idx="15256">
                  <c:v>0.61473999999999995</c:v>
                </c:pt>
                <c:pt idx="15257">
                  <c:v>0.61487999999999998</c:v>
                </c:pt>
                <c:pt idx="15258">
                  <c:v>0.61502000000000001</c:v>
                </c:pt>
                <c:pt idx="15259">
                  <c:v>0.61516099999999996</c:v>
                </c:pt>
                <c:pt idx="15260">
                  <c:v>0.61530099999999999</c:v>
                </c:pt>
                <c:pt idx="15261">
                  <c:v>0.61544100000000002</c:v>
                </c:pt>
                <c:pt idx="15262">
                  <c:v>0.61558199999999996</c:v>
                </c:pt>
                <c:pt idx="15263">
                  <c:v>0.61572199999999999</c:v>
                </c:pt>
                <c:pt idx="15264">
                  <c:v>0.61586200000000002</c:v>
                </c:pt>
                <c:pt idx="15265">
                  <c:v>0.61600200000000005</c:v>
                </c:pt>
                <c:pt idx="15266">
                  <c:v>0.616143</c:v>
                </c:pt>
                <c:pt idx="15267">
                  <c:v>0.61628300000000003</c:v>
                </c:pt>
                <c:pt idx="15268">
                  <c:v>0.61642300000000005</c:v>
                </c:pt>
                <c:pt idx="15269">
                  <c:v>0.61656299999999997</c:v>
                </c:pt>
                <c:pt idx="15270">
                  <c:v>0.616703</c:v>
                </c:pt>
                <c:pt idx="15271">
                  <c:v>0.61684300000000003</c:v>
                </c:pt>
                <c:pt idx="15272">
                  <c:v>0.61698299999999995</c:v>
                </c:pt>
                <c:pt idx="15273">
                  <c:v>0.61712299999999998</c:v>
                </c:pt>
                <c:pt idx="15274">
                  <c:v>0.61726300000000001</c:v>
                </c:pt>
                <c:pt idx="15275">
                  <c:v>0.61740300000000004</c:v>
                </c:pt>
                <c:pt idx="15276">
                  <c:v>0.61754200000000004</c:v>
                </c:pt>
                <c:pt idx="15277">
                  <c:v>0.61768199999999995</c:v>
                </c:pt>
                <c:pt idx="15278">
                  <c:v>0.61782199999999998</c:v>
                </c:pt>
                <c:pt idx="15279">
                  <c:v>0.61796200000000001</c:v>
                </c:pt>
                <c:pt idx="15280">
                  <c:v>0.61810100000000001</c:v>
                </c:pt>
                <c:pt idx="15281">
                  <c:v>0.61824100000000004</c:v>
                </c:pt>
                <c:pt idx="15282">
                  <c:v>0.61838099999999996</c:v>
                </c:pt>
                <c:pt idx="15283">
                  <c:v>0.61851999999999996</c:v>
                </c:pt>
                <c:pt idx="15284">
                  <c:v>0.61865999999999999</c:v>
                </c:pt>
                <c:pt idx="15285">
                  <c:v>0.61879899999999999</c:v>
                </c:pt>
                <c:pt idx="15286">
                  <c:v>0.61893900000000002</c:v>
                </c:pt>
                <c:pt idx="15287">
                  <c:v>0.61907800000000002</c:v>
                </c:pt>
                <c:pt idx="15288">
                  <c:v>0.61921800000000005</c:v>
                </c:pt>
                <c:pt idx="15289">
                  <c:v>0.61935700000000005</c:v>
                </c:pt>
                <c:pt idx="15290">
                  <c:v>0.61949600000000005</c:v>
                </c:pt>
                <c:pt idx="15291">
                  <c:v>0.61963599999999996</c:v>
                </c:pt>
                <c:pt idx="15292">
                  <c:v>0.61977499999999996</c:v>
                </c:pt>
                <c:pt idx="15293">
                  <c:v>0.61991399999999997</c:v>
                </c:pt>
                <c:pt idx="15294">
                  <c:v>0.62005299999999997</c:v>
                </c:pt>
                <c:pt idx="15295">
                  <c:v>0.62019199999999997</c:v>
                </c:pt>
                <c:pt idx="15296">
                  <c:v>0.62033099999999997</c:v>
                </c:pt>
                <c:pt idx="15297">
                  <c:v>0.62046999999999997</c:v>
                </c:pt>
                <c:pt idx="15298">
                  <c:v>0.62060899999999997</c:v>
                </c:pt>
                <c:pt idx="15299">
                  <c:v>0.62074799999999997</c:v>
                </c:pt>
                <c:pt idx="15300">
                  <c:v>0.62088699999999997</c:v>
                </c:pt>
                <c:pt idx="15301">
                  <c:v>0.62102599999999997</c:v>
                </c:pt>
                <c:pt idx="15302">
                  <c:v>0.62116499999999997</c:v>
                </c:pt>
                <c:pt idx="15303">
                  <c:v>0.62130399999999997</c:v>
                </c:pt>
                <c:pt idx="15304">
                  <c:v>0.62144200000000005</c:v>
                </c:pt>
                <c:pt idx="15305">
                  <c:v>0.62158100000000005</c:v>
                </c:pt>
                <c:pt idx="15306">
                  <c:v>0.62172000000000005</c:v>
                </c:pt>
                <c:pt idx="15307">
                  <c:v>0.62185800000000002</c:v>
                </c:pt>
                <c:pt idx="15308">
                  <c:v>0.62199700000000002</c:v>
                </c:pt>
                <c:pt idx="15309">
                  <c:v>0.62213499999999999</c:v>
                </c:pt>
                <c:pt idx="15310">
                  <c:v>0.62227399999999999</c:v>
                </c:pt>
                <c:pt idx="15311">
                  <c:v>0.62241199999999997</c:v>
                </c:pt>
                <c:pt idx="15312">
                  <c:v>0.62255099999999997</c:v>
                </c:pt>
                <c:pt idx="15313">
                  <c:v>0.62268900000000005</c:v>
                </c:pt>
                <c:pt idx="15314">
                  <c:v>0.62282700000000002</c:v>
                </c:pt>
                <c:pt idx="15315">
                  <c:v>0.62296600000000002</c:v>
                </c:pt>
                <c:pt idx="15316">
                  <c:v>0.62310399999999999</c:v>
                </c:pt>
                <c:pt idx="15317">
                  <c:v>0.62324199999999996</c:v>
                </c:pt>
                <c:pt idx="15318">
                  <c:v>0.62338000000000005</c:v>
                </c:pt>
                <c:pt idx="15319">
                  <c:v>0.62351800000000002</c:v>
                </c:pt>
                <c:pt idx="15320">
                  <c:v>0.62365599999999999</c:v>
                </c:pt>
                <c:pt idx="15321">
                  <c:v>0.62379399999999996</c:v>
                </c:pt>
                <c:pt idx="15322">
                  <c:v>0.62393200000000004</c:v>
                </c:pt>
                <c:pt idx="15323">
                  <c:v>0.62407000000000001</c:v>
                </c:pt>
                <c:pt idx="15324">
                  <c:v>0.62420799999999999</c:v>
                </c:pt>
                <c:pt idx="15325">
                  <c:v>0.62434500000000004</c:v>
                </c:pt>
                <c:pt idx="15326">
                  <c:v>0.62448300000000001</c:v>
                </c:pt>
                <c:pt idx="15327">
                  <c:v>0.62462099999999998</c:v>
                </c:pt>
                <c:pt idx="15328">
                  <c:v>0.62475800000000004</c:v>
                </c:pt>
                <c:pt idx="15329">
                  <c:v>0.62489600000000001</c:v>
                </c:pt>
                <c:pt idx="15330">
                  <c:v>0.62503399999999998</c:v>
                </c:pt>
                <c:pt idx="15331">
                  <c:v>0.62517100000000003</c:v>
                </c:pt>
                <c:pt idx="15332">
                  <c:v>0.62530799999999997</c:v>
                </c:pt>
                <c:pt idx="15333">
                  <c:v>0.62544599999999995</c:v>
                </c:pt>
                <c:pt idx="15334">
                  <c:v>0.625583</c:v>
                </c:pt>
                <c:pt idx="15335">
                  <c:v>0.62572000000000005</c:v>
                </c:pt>
                <c:pt idx="15336">
                  <c:v>0.62585800000000003</c:v>
                </c:pt>
                <c:pt idx="15337">
                  <c:v>0.62599499999999997</c:v>
                </c:pt>
                <c:pt idx="15338">
                  <c:v>0.62613200000000002</c:v>
                </c:pt>
                <c:pt idx="15339">
                  <c:v>0.62626899999999996</c:v>
                </c:pt>
                <c:pt idx="15340">
                  <c:v>0.62640600000000002</c:v>
                </c:pt>
                <c:pt idx="15341">
                  <c:v>0.62654299999999996</c:v>
                </c:pt>
                <c:pt idx="15342">
                  <c:v>0.62668000000000001</c:v>
                </c:pt>
                <c:pt idx="15343">
                  <c:v>0.62681699999999996</c:v>
                </c:pt>
                <c:pt idx="15344">
                  <c:v>0.62695400000000001</c:v>
                </c:pt>
                <c:pt idx="15345">
                  <c:v>0.62709099999999995</c:v>
                </c:pt>
                <c:pt idx="15346">
                  <c:v>0.62722699999999998</c:v>
                </c:pt>
                <c:pt idx="15347">
                  <c:v>0.62736400000000003</c:v>
                </c:pt>
                <c:pt idx="15348">
                  <c:v>0.62750099999999998</c:v>
                </c:pt>
                <c:pt idx="15349">
                  <c:v>0.627637</c:v>
                </c:pt>
                <c:pt idx="15350">
                  <c:v>0.62777400000000005</c:v>
                </c:pt>
                <c:pt idx="15351">
                  <c:v>0.62790999999999997</c:v>
                </c:pt>
                <c:pt idx="15352">
                  <c:v>0.62804700000000002</c:v>
                </c:pt>
                <c:pt idx="15353">
                  <c:v>0.62818300000000005</c:v>
                </c:pt>
                <c:pt idx="15354">
                  <c:v>0.62831899999999996</c:v>
                </c:pt>
                <c:pt idx="15355">
                  <c:v>0.62845600000000001</c:v>
                </c:pt>
                <c:pt idx="15356">
                  <c:v>0.62859200000000004</c:v>
                </c:pt>
                <c:pt idx="15357">
                  <c:v>0.62872799999999995</c:v>
                </c:pt>
                <c:pt idx="15358">
                  <c:v>0.62886399999999998</c:v>
                </c:pt>
                <c:pt idx="15359">
                  <c:v>0.629</c:v>
                </c:pt>
                <c:pt idx="15360">
                  <c:v>0.62913600000000003</c:v>
                </c:pt>
                <c:pt idx="15361">
                  <c:v>0.62927200000000005</c:v>
                </c:pt>
                <c:pt idx="15362">
                  <c:v>0.62940799999999997</c:v>
                </c:pt>
                <c:pt idx="15363">
                  <c:v>0.62954399999999999</c:v>
                </c:pt>
                <c:pt idx="15364">
                  <c:v>0.62968000000000002</c:v>
                </c:pt>
                <c:pt idx="15365">
                  <c:v>0.62981600000000004</c:v>
                </c:pt>
                <c:pt idx="15366">
                  <c:v>0.62995199999999996</c:v>
                </c:pt>
                <c:pt idx="15367">
                  <c:v>0.63008699999999995</c:v>
                </c:pt>
                <c:pt idx="15368">
                  <c:v>0.63022299999999998</c:v>
                </c:pt>
                <c:pt idx="15369">
                  <c:v>0.63035799999999997</c:v>
                </c:pt>
                <c:pt idx="15370">
                  <c:v>0.630494</c:v>
                </c:pt>
                <c:pt idx="15371">
                  <c:v>0.630629</c:v>
                </c:pt>
                <c:pt idx="15372">
                  <c:v>0.63076500000000002</c:v>
                </c:pt>
                <c:pt idx="15373">
                  <c:v>0.63090000000000002</c:v>
                </c:pt>
                <c:pt idx="15374">
                  <c:v>0.63103500000000001</c:v>
                </c:pt>
                <c:pt idx="15375">
                  <c:v>0.63117100000000004</c:v>
                </c:pt>
                <c:pt idx="15376">
                  <c:v>0.63130600000000003</c:v>
                </c:pt>
                <c:pt idx="15377">
                  <c:v>0.63144100000000003</c:v>
                </c:pt>
                <c:pt idx="15378">
                  <c:v>0.63157600000000003</c:v>
                </c:pt>
                <c:pt idx="15379">
                  <c:v>0.63171100000000002</c:v>
                </c:pt>
                <c:pt idx="15380">
                  <c:v>0.63184600000000002</c:v>
                </c:pt>
                <c:pt idx="15381">
                  <c:v>0.63198100000000001</c:v>
                </c:pt>
                <c:pt idx="15382">
                  <c:v>0.63211600000000001</c:v>
                </c:pt>
                <c:pt idx="15383">
                  <c:v>0.63225100000000001</c:v>
                </c:pt>
                <c:pt idx="15384">
                  <c:v>0.63238499999999997</c:v>
                </c:pt>
                <c:pt idx="15385">
                  <c:v>0.63251999999999997</c:v>
                </c:pt>
                <c:pt idx="15386">
                  <c:v>0.63265499999999997</c:v>
                </c:pt>
                <c:pt idx="15387">
                  <c:v>0.63278900000000005</c:v>
                </c:pt>
                <c:pt idx="15388">
                  <c:v>0.63292400000000004</c:v>
                </c:pt>
                <c:pt idx="15389">
                  <c:v>0.63305800000000001</c:v>
                </c:pt>
                <c:pt idx="15390">
                  <c:v>0.63319300000000001</c:v>
                </c:pt>
                <c:pt idx="15391">
                  <c:v>0.63332699999999997</c:v>
                </c:pt>
                <c:pt idx="15392">
                  <c:v>0.63346100000000005</c:v>
                </c:pt>
                <c:pt idx="15393">
                  <c:v>0.63359600000000005</c:v>
                </c:pt>
                <c:pt idx="15394">
                  <c:v>0.63373000000000002</c:v>
                </c:pt>
                <c:pt idx="15395">
                  <c:v>0.63386399999999998</c:v>
                </c:pt>
                <c:pt idx="15396">
                  <c:v>0.63399799999999995</c:v>
                </c:pt>
                <c:pt idx="15397">
                  <c:v>0.63413200000000003</c:v>
                </c:pt>
                <c:pt idx="15398">
                  <c:v>0.634266</c:v>
                </c:pt>
                <c:pt idx="15399">
                  <c:v>0.63439999999999996</c:v>
                </c:pt>
                <c:pt idx="15400">
                  <c:v>0.63453400000000004</c:v>
                </c:pt>
                <c:pt idx="15401">
                  <c:v>0.63466800000000001</c:v>
                </c:pt>
                <c:pt idx="15402">
                  <c:v>0.63480199999999998</c:v>
                </c:pt>
                <c:pt idx="15403">
                  <c:v>0.63493599999999994</c:v>
                </c:pt>
                <c:pt idx="15404">
                  <c:v>0.63506899999999999</c:v>
                </c:pt>
                <c:pt idx="15405">
                  <c:v>0.63520299999999996</c:v>
                </c:pt>
                <c:pt idx="15406">
                  <c:v>0.63533600000000001</c:v>
                </c:pt>
                <c:pt idx="15407">
                  <c:v>0.63546999999999998</c:v>
                </c:pt>
                <c:pt idx="15408">
                  <c:v>0.63560300000000003</c:v>
                </c:pt>
                <c:pt idx="15409">
                  <c:v>0.635737</c:v>
                </c:pt>
                <c:pt idx="15410">
                  <c:v>0.63587000000000005</c:v>
                </c:pt>
                <c:pt idx="15411">
                  <c:v>0.63600299999999999</c:v>
                </c:pt>
                <c:pt idx="15412">
                  <c:v>0.63613699999999995</c:v>
                </c:pt>
                <c:pt idx="15413">
                  <c:v>0.63627</c:v>
                </c:pt>
                <c:pt idx="15414">
                  <c:v>0.63640300000000005</c:v>
                </c:pt>
                <c:pt idx="15415">
                  <c:v>0.63653599999999999</c:v>
                </c:pt>
                <c:pt idx="15416">
                  <c:v>0.63666900000000004</c:v>
                </c:pt>
                <c:pt idx="15417">
                  <c:v>0.63680199999999998</c:v>
                </c:pt>
                <c:pt idx="15418">
                  <c:v>0.63693500000000003</c:v>
                </c:pt>
                <c:pt idx="15419">
                  <c:v>0.63706799999999997</c:v>
                </c:pt>
                <c:pt idx="15420">
                  <c:v>0.63720100000000002</c:v>
                </c:pt>
                <c:pt idx="15421">
                  <c:v>0.63733300000000004</c:v>
                </c:pt>
                <c:pt idx="15422">
                  <c:v>0.63746599999999998</c:v>
                </c:pt>
                <c:pt idx="15423">
                  <c:v>0.63759900000000003</c:v>
                </c:pt>
                <c:pt idx="15424">
                  <c:v>0.63773100000000005</c:v>
                </c:pt>
                <c:pt idx="15425">
                  <c:v>0.63786399999999999</c:v>
                </c:pt>
                <c:pt idx="15426">
                  <c:v>0.63799600000000001</c:v>
                </c:pt>
                <c:pt idx="15427">
                  <c:v>0.63812899999999995</c:v>
                </c:pt>
                <c:pt idx="15428">
                  <c:v>0.63826099999999997</c:v>
                </c:pt>
                <c:pt idx="15429">
                  <c:v>0.63839400000000002</c:v>
                </c:pt>
                <c:pt idx="15430">
                  <c:v>0.63852600000000004</c:v>
                </c:pt>
                <c:pt idx="15431">
                  <c:v>0.63865799999999995</c:v>
                </c:pt>
                <c:pt idx="15432">
                  <c:v>0.63878999999999997</c:v>
                </c:pt>
                <c:pt idx="15433">
                  <c:v>0.63892199999999999</c:v>
                </c:pt>
                <c:pt idx="15434">
                  <c:v>0.63905400000000001</c:v>
                </c:pt>
                <c:pt idx="15435">
                  <c:v>0.63918600000000003</c:v>
                </c:pt>
                <c:pt idx="15436">
                  <c:v>0.63931800000000005</c:v>
                </c:pt>
                <c:pt idx="15437">
                  <c:v>0.63944999999999996</c:v>
                </c:pt>
                <c:pt idx="15438">
                  <c:v>0.63958199999999998</c:v>
                </c:pt>
                <c:pt idx="15439">
                  <c:v>0.639714</c:v>
                </c:pt>
                <c:pt idx="15440">
                  <c:v>0.639845</c:v>
                </c:pt>
                <c:pt idx="15441">
                  <c:v>0.63997700000000002</c:v>
                </c:pt>
                <c:pt idx="15442">
                  <c:v>0.64010900000000004</c:v>
                </c:pt>
                <c:pt idx="15443">
                  <c:v>0.64024000000000003</c:v>
                </c:pt>
                <c:pt idx="15444">
                  <c:v>0.64037200000000005</c:v>
                </c:pt>
                <c:pt idx="15445">
                  <c:v>0.64050300000000004</c:v>
                </c:pt>
                <c:pt idx="15446">
                  <c:v>0.64063400000000004</c:v>
                </c:pt>
                <c:pt idx="15447">
                  <c:v>0.64076599999999995</c:v>
                </c:pt>
                <c:pt idx="15448">
                  <c:v>0.64089700000000005</c:v>
                </c:pt>
                <c:pt idx="15449">
                  <c:v>0.64102800000000004</c:v>
                </c:pt>
                <c:pt idx="15450">
                  <c:v>0.64115900000000003</c:v>
                </c:pt>
                <c:pt idx="15451">
                  <c:v>0.64129000000000003</c:v>
                </c:pt>
                <c:pt idx="15452">
                  <c:v>0.64142100000000002</c:v>
                </c:pt>
                <c:pt idx="15453">
                  <c:v>0.64155200000000001</c:v>
                </c:pt>
                <c:pt idx="15454">
                  <c:v>0.641683</c:v>
                </c:pt>
                <c:pt idx="15455">
                  <c:v>0.641814</c:v>
                </c:pt>
                <c:pt idx="15456">
                  <c:v>0.64194499999999999</c:v>
                </c:pt>
                <c:pt idx="15457">
                  <c:v>0.64207599999999998</c:v>
                </c:pt>
                <c:pt idx="15458">
                  <c:v>0.64220699999999997</c:v>
                </c:pt>
                <c:pt idx="15459">
                  <c:v>0.64233700000000005</c:v>
                </c:pt>
                <c:pt idx="15460">
                  <c:v>0.64246800000000004</c:v>
                </c:pt>
                <c:pt idx="15461">
                  <c:v>0.642598</c:v>
                </c:pt>
                <c:pt idx="15462">
                  <c:v>0.64272899999999999</c:v>
                </c:pt>
                <c:pt idx="15463">
                  <c:v>0.64285899999999996</c:v>
                </c:pt>
                <c:pt idx="15464">
                  <c:v>0.64298999999999995</c:v>
                </c:pt>
                <c:pt idx="15465">
                  <c:v>0.64312000000000002</c:v>
                </c:pt>
                <c:pt idx="15466">
                  <c:v>0.64324999999999999</c:v>
                </c:pt>
                <c:pt idx="15467">
                  <c:v>0.64338099999999998</c:v>
                </c:pt>
                <c:pt idx="15468">
                  <c:v>0.64351100000000006</c:v>
                </c:pt>
                <c:pt idx="15469">
                  <c:v>0.64364100000000002</c:v>
                </c:pt>
                <c:pt idx="15470">
                  <c:v>0.64377099999999998</c:v>
                </c:pt>
                <c:pt idx="15471">
                  <c:v>0.64390099999999995</c:v>
                </c:pt>
                <c:pt idx="15472">
                  <c:v>0.64403100000000002</c:v>
                </c:pt>
                <c:pt idx="15473">
                  <c:v>0.64416099999999998</c:v>
                </c:pt>
                <c:pt idx="15474">
                  <c:v>0.64429000000000003</c:v>
                </c:pt>
                <c:pt idx="15475">
                  <c:v>0.64441999999999999</c:v>
                </c:pt>
                <c:pt idx="15476">
                  <c:v>0.64454999999999996</c:v>
                </c:pt>
                <c:pt idx="15477">
                  <c:v>0.64468000000000003</c:v>
                </c:pt>
                <c:pt idx="15478">
                  <c:v>0.64480899999999997</c:v>
                </c:pt>
                <c:pt idx="15479">
                  <c:v>0.64493900000000004</c:v>
                </c:pt>
                <c:pt idx="15480">
                  <c:v>0.64506799999999997</c:v>
                </c:pt>
                <c:pt idx="15481">
                  <c:v>0.64519800000000005</c:v>
                </c:pt>
                <c:pt idx="15482">
                  <c:v>0.64532699999999998</c:v>
                </c:pt>
                <c:pt idx="15483">
                  <c:v>0.64545600000000003</c:v>
                </c:pt>
                <c:pt idx="15484">
                  <c:v>0.64558599999999999</c:v>
                </c:pt>
                <c:pt idx="15485">
                  <c:v>0.64571500000000004</c:v>
                </c:pt>
                <c:pt idx="15486">
                  <c:v>0.64584399999999997</c:v>
                </c:pt>
                <c:pt idx="15487">
                  <c:v>0.64597300000000002</c:v>
                </c:pt>
                <c:pt idx="15488">
                  <c:v>0.64610199999999995</c:v>
                </c:pt>
                <c:pt idx="15489">
                  <c:v>0.646231</c:v>
                </c:pt>
                <c:pt idx="15490">
                  <c:v>0.64636000000000005</c:v>
                </c:pt>
                <c:pt idx="15491">
                  <c:v>0.64648899999999998</c:v>
                </c:pt>
                <c:pt idx="15492">
                  <c:v>0.64661800000000003</c:v>
                </c:pt>
                <c:pt idx="15493">
                  <c:v>0.64674699999999996</c:v>
                </c:pt>
                <c:pt idx="15494">
                  <c:v>0.64687499999999998</c:v>
                </c:pt>
                <c:pt idx="15495">
                  <c:v>0.64700400000000002</c:v>
                </c:pt>
                <c:pt idx="15496">
                  <c:v>0.64713299999999996</c:v>
                </c:pt>
                <c:pt idx="15497">
                  <c:v>0.64726099999999998</c:v>
                </c:pt>
                <c:pt idx="15498">
                  <c:v>0.64739000000000002</c:v>
                </c:pt>
                <c:pt idx="15499">
                  <c:v>0.64751800000000004</c:v>
                </c:pt>
                <c:pt idx="15500">
                  <c:v>0.64764699999999997</c:v>
                </c:pt>
                <c:pt idx="15501">
                  <c:v>0.64777499999999999</c:v>
                </c:pt>
                <c:pt idx="15502">
                  <c:v>0.64790300000000001</c:v>
                </c:pt>
                <c:pt idx="15503">
                  <c:v>0.64803100000000002</c:v>
                </c:pt>
                <c:pt idx="15504">
                  <c:v>0.64815999999999996</c:v>
                </c:pt>
                <c:pt idx="15505">
                  <c:v>0.64828799999999998</c:v>
                </c:pt>
                <c:pt idx="15506">
                  <c:v>0.64841599999999999</c:v>
                </c:pt>
                <c:pt idx="15507">
                  <c:v>0.64854400000000001</c:v>
                </c:pt>
                <c:pt idx="15508">
                  <c:v>0.64867200000000003</c:v>
                </c:pt>
                <c:pt idx="15509">
                  <c:v>0.64880000000000004</c:v>
                </c:pt>
                <c:pt idx="15510">
                  <c:v>0.64892700000000003</c:v>
                </c:pt>
                <c:pt idx="15511">
                  <c:v>0.64905500000000005</c:v>
                </c:pt>
                <c:pt idx="15512">
                  <c:v>0.64918299999999995</c:v>
                </c:pt>
                <c:pt idx="15513">
                  <c:v>0.64931099999999997</c:v>
                </c:pt>
                <c:pt idx="15514">
                  <c:v>0.64943799999999996</c:v>
                </c:pt>
                <c:pt idx="15515">
                  <c:v>0.64956599999999998</c:v>
                </c:pt>
                <c:pt idx="15516">
                  <c:v>0.64969299999999996</c:v>
                </c:pt>
                <c:pt idx="15517">
                  <c:v>0.64982099999999998</c:v>
                </c:pt>
                <c:pt idx="15518">
                  <c:v>0.64994799999999997</c:v>
                </c:pt>
                <c:pt idx="15519">
                  <c:v>0.65007599999999999</c:v>
                </c:pt>
                <c:pt idx="15520">
                  <c:v>0.65020299999999998</c:v>
                </c:pt>
                <c:pt idx="15521">
                  <c:v>0.65032999999999996</c:v>
                </c:pt>
                <c:pt idx="15522">
                  <c:v>0.65045699999999995</c:v>
                </c:pt>
                <c:pt idx="15523">
                  <c:v>0.65058400000000005</c:v>
                </c:pt>
                <c:pt idx="15524">
                  <c:v>0.65071199999999996</c:v>
                </c:pt>
                <c:pt idx="15525">
                  <c:v>0.65083899999999995</c:v>
                </c:pt>
                <c:pt idx="15526">
                  <c:v>0.65096600000000004</c:v>
                </c:pt>
                <c:pt idx="15527">
                  <c:v>0.651092</c:v>
                </c:pt>
                <c:pt idx="15528">
                  <c:v>0.65121899999999999</c:v>
                </c:pt>
                <c:pt idx="15529">
                  <c:v>0.65134599999999998</c:v>
                </c:pt>
                <c:pt idx="15530">
                  <c:v>0.65147299999999997</c:v>
                </c:pt>
                <c:pt idx="15531">
                  <c:v>0.65159999999999996</c:v>
                </c:pt>
                <c:pt idx="15532">
                  <c:v>0.65172600000000003</c:v>
                </c:pt>
                <c:pt idx="15533">
                  <c:v>0.65185300000000002</c:v>
                </c:pt>
                <c:pt idx="15534">
                  <c:v>0.65197899999999998</c:v>
                </c:pt>
                <c:pt idx="15535">
                  <c:v>0.65210599999999996</c:v>
                </c:pt>
                <c:pt idx="15536">
                  <c:v>0.65223200000000003</c:v>
                </c:pt>
                <c:pt idx="15537">
                  <c:v>0.65235900000000002</c:v>
                </c:pt>
                <c:pt idx="15538">
                  <c:v>0.65248499999999998</c:v>
                </c:pt>
                <c:pt idx="15539">
                  <c:v>0.65261100000000005</c:v>
                </c:pt>
                <c:pt idx="15540">
                  <c:v>0.65273700000000001</c:v>
                </c:pt>
                <c:pt idx="15541">
                  <c:v>0.65286299999999997</c:v>
                </c:pt>
                <c:pt idx="15542">
                  <c:v>0.65298999999999996</c:v>
                </c:pt>
                <c:pt idx="15543">
                  <c:v>0.65311600000000003</c:v>
                </c:pt>
                <c:pt idx="15544">
                  <c:v>0.65324199999999999</c:v>
                </c:pt>
                <c:pt idx="15545">
                  <c:v>0.65336700000000003</c:v>
                </c:pt>
                <c:pt idx="15546">
                  <c:v>0.65349299999999999</c:v>
                </c:pt>
                <c:pt idx="15547">
                  <c:v>0.65361899999999995</c:v>
                </c:pt>
                <c:pt idx="15548">
                  <c:v>0.65374500000000002</c:v>
                </c:pt>
                <c:pt idx="15549">
                  <c:v>0.65387099999999998</c:v>
                </c:pt>
                <c:pt idx="15550">
                  <c:v>0.65399600000000002</c:v>
                </c:pt>
                <c:pt idx="15551">
                  <c:v>0.65412199999999998</c:v>
                </c:pt>
                <c:pt idx="15552">
                  <c:v>0.65424700000000002</c:v>
                </c:pt>
                <c:pt idx="15553">
                  <c:v>0.65437299999999998</c:v>
                </c:pt>
                <c:pt idx="15554">
                  <c:v>0.65449800000000002</c:v>
                </c:pt>
                <c:pt idx="15555">
                  <c:v>0.65462399999999998</c:v>
                </c:pt>
                <c:pt idx="15556">
                  <c:v>0.65474900000000003</c:v>
                </c:pt>
                <c:pt idx="15557">
                  <c:v>0.65487399999999996</c:v>
                </c:pt>
                <c:pt idx="15558">
                  <c:v>0.65500000000000003</c:v>
                </c:pt>
                <c:pt idx="15559">
                  <c:v>0.65512499999999996</c:v>
                </c:pt>
                <c:pt idx="15560">
                  <c:v>0.65525</c:v>
                </c:pt>
                <c:pt idx="15561">
                  <c:v>0.65537500000000004</c:v>
                </c:pt>
                <c:pt idx="15562">
                  <c:v>0.65549999999999997</c:v>
                </c:pt>
                <c:pt idx="15563">
                  <c:v>0.65562500000000001</c:v>
                </c:pt>
                <c:pt idx="15564">
                  <c:v>0.65575000000000006</c:v>
                </c:pt>
                <c:pt idx="15565">
                  <c:v>0.65587499999999999</c:v>
                </c:pt>
                <c:pt idx="15566">
                  <c:v>0.655999</c:v>
                </c:pt>
                <c:pt idx="15567">
                  <c:v>0.65612400000000004</c:v>
                </c:pt>
                <c:pt idx="15568">
                  <c:v>0.65624899999999997</c:v>
                </c:pt>
                <c:pt idx="15569">
                  <c:v>0.65637299999999998</c:v>
                </c:pt>
                <c:pt idx="15570">
                  <c:v>0.65649800000000003</c:v>
                </c:pt>
                <c:pt idx="15571">
                  <c:v>0.65662200000000004</c:v>
                </c:pt>
                <c:pt idx="15572">
                  <c:v>0.65674699999999997</c:v>
                </c:pt>
                <c:pt idx="15573">
                  <c:v>0.65687099999999998</c:v>
                </c:pt>
                <c:pt idx="15574">
                  <c:v>0.65699600000000002</c:v>
                </c:pt>
                <c:pt idx="15575">
                  <c:v>0.65712000000000004</c:v>
                </c:pt>
                <c:pt idx="15576">
                  <c:v>0.65724400000000005</c:v>
                </c:pt>
                <c:pt idx="15577">
                  <c:v>0.65736799999999995</c:v>
                </c:pt>
                <c:pt idx="15578">
                  <c:v>0.65749299999999999</c:v>
                </c:pt>
                <c:pt idx="15579">
                  <c:v>0.65761700000000001</c:v>
                </c:pt>
                <c:pt idx="15580">
                  <c:v>0.65774100000000002</c:v>
                </c:pt>
                <c:pt idx="15581">
                  <c:v>0.65786500000000003</c:v>
                </c:pt>
                <c:pt idx="15582">
                  <c:v>0.65798900000000005</c:v>
                </c:pt>
                <c:pt idx="15583">
                  <c:v>0.65811200000000003</c:v>
                </c:pt>
                <c:pt idx="15584">
                  <c:v>0.65823600000000004</c:v>
                </c:pt>
                <c:pt idx="15585">
                  <c:v>0.65835999999999995</c:v>
                </c:pt>
                <c:pt idx="15586">
                  <c:v>0.65848399999999996</c:v>
                </c:pt>
                <c:pt idx="15587">
                  <c:v>0.65860700000000005</c:v>
                </c:pt>
                <c:pt idx="15588">
                  <c:v>0.65873099999999996</c:v>
                </c:pt>
                <c:pt idx="15589">
                  <c:v>0.65885499999999997</c:v>
                </c:pt>
                <c:pt idx="15590">
                  <c:v>0.65897799999999995</c:v>
                </c:pt>
                <c:pt idx="15591">
                  <c:v>0.65910199999999997</c:v>
                </c:pt>
                <c:pt idx="15592">
                  <c:v>0.65922499999999995</c:v>
                </c:pt>
                <c:pt idx="15593">
                  <c:v>0.65934800000000005</c:v>
                </c:pt>
                <c:pt idx="15594">
                  <c:v>0.65947199999999995</c:v>
                </c:pt>
                <c:pt idx="15595">
                  <c:v>0.65959500000000004</c:v>
                </c:pt>
                <c:pt idx="15596">
                  <c:v>0.65971800000000003</c:v>
                </c:pt>
                <c:pt idx="15597">
                  <c:v>0.65984100000000001</c:v>
                </c:pt>
                <c:pt idx="15598">
                  <c:v>0.659964</c:v>
                </c:pt>
                <c:pt idx="15599">
                  <c:v>0.66008699999999998</c:v>
                </c:pt>
                <c:pt idx="15600">
                  <c:v>0.66020999999999996</c:v>
                </c:pt>
                <c:pt idx="15601">
                  <c:v>0.66033299999999995</c:v>
                </c:pt>
                <c:pt idx="15602">
                  <c:v>0.66045600000000004</c:v>
                </c:pt>
                <c:pt idx="15603">
                  <c:v>0.66057900000000003</c:v>
                </c:pt>
                <c:pt idx="15604">
                  <c:v>0.66070099999999998</c:v>
                </c:pt>
                <c:pt idx="15605">
                  <c:v>0.66082399999999997</c:v>
                </c:pt>
                <c:pt idx="15606">
                  <c:v>0.66094699999999995</c:v>
                </c:pt>
                <c:pt idx="15607">
                  <c:v>0.66106900000000002</c:v>
                </c:pt>
                <c:pt idx="15608">
                  <c:v>0.661192</c:v>
                </c:pt>
                <c:pt idx="15609">
                  <c:v>0.66131399999999996</c:v>
                </c:pt>
                <c:pt idx="15610">
                  <c:v>0.66143700000000005</c:v>
                </c:pt>
                <c:pt idx="15611">
                  <c:v>0.66155900000000001</c:v>
                </c:pt>
                <c:pt idx="15612">
                  <c:v>0.66168099999999996</c:v>
                </c:pt>
                <c:pt idx="15613">
                  <c:v>0.66180399999999995</c:v>
                </c:pt>
                <c:pt idx="15614">
                  <c:v>0.66192600000000001</c:v>
                </c:pt>
                <c:pt idx="15615">
                  <c:v>0.66204799999999997</c:v>
                </c:pt>
                <c:pt idx="15616">
                  <c:v>0.66217000000000004</c:v>
                </c:pt>
                <c:pt idx="15617">
                  <c:v>0.66229199999999999</c:v>
                </c:pt>
                <c:pt idx="15618">
                  <c:v>0.66241399999999995</c:v>
                </c:pt>
                <c:pt idx="15619">
                  <c:v>0.66253600000000001</c:v>
                </c:pt>
                <c:pt idx="15620">
                  <c:v>0.66265799999999997</c:v>
                </c:pt>
                <c:pt idx="15621">
                  <c:v>0.66278000000000004</c:v>
                </c:pt>
                <c:pt idx="15622">
                  <c:v>0.66290199999999999</c:v>
                </c:pt>
                <c:pt idx="15623">
                  <c:v>0.66302300000000003</c:v>
                </c:pt>
                <c:pt idx="15624">
                  <c:v>0.66314499999999998</c:v>
                </c:pt>
                <c:pt idx="15625">
                  <c:v>0.66326700000000005</c:v>
                </c:pt>
                <c:pt idx="15626">
                  <c:v>0.66338799999999998</c:v>
                </c:pt>
                <c:pt idx="15627">
                  <c:v>0.66351000000000004</c:v>
                </c:pt>
                <c:pt idx="15628">
                  <c:v>0.66363099999999997</c:v>
                </c:pt>
                <c:pt idx="15629">
                  <c:v>0.66375300000000004</c:v>
                </c:pt>
                <c:pt idx="15630">
                  <c:v>0.66387399999999996</c:v>
                </c:pt>
                <c:pt idx="15631">
                  <c:v>0.663995</c:v>
                </c:pt>
                <c:pt idx="15632">
                  <c:v>0.66411699999999996</c:v>
                </c:pt>
                <c:pt idx="15633">
                  <c:v>0.664238</c:v>
                </c:pt>
                <c:pt idx="15634">
                  <c:v>0.66435900000000003</c:v>
                </c:pt>
                <c:pt idx="15635">
                  <c:v>0.66447999999999996</c:v>
                </c:pt>
                <c:pt idx="15636">
                  <c:v>0.664601</c:v>
                </c:pt>
                <c:pt idx="15637">
                  <c:v>0.66472200000000004</c:v>
                </c:pt>
                <c:pt idx="15638">
                  <c:v>0.66484299999999996</c:v>
                </c:pt>
                <c:pt idx="15639">
                  <c:v>0.664964</c:v>
                </c:pt>
                <c:pt idx="15640">
                  <c:v>0.66508500000000004</c:v>
                </c:pt>
                <c:pt idx="15641">
                  <c:v>0.66520599999999996</c:v>
                </c:pt>
                <c:pt idx="15642">
                  <c:v>0.66532599999999997</c:v>
                </c:pt>
                <c:pt idx="15643">
                  <c:v>0.66544700000000001</c:v>
                </c:pt>
                <c:pt idx="15644">
                  <c:v>0.66556800000000005</c:v>
                </c:pt>
                <c:pt idx="15645">
                  <c:v>0.66568799999999995</c:v>
                </c:pt>
                <c:pt idx="15646">
                  <c:v>0.66580899999999998</c:v>
                </c:pt>
                <c:pt idx="15647">
                  <c:v>0.66592899999999999</c:v>
                </c:pt>
                <c:pt idx="15648">
                  <c:v>0.66605000000000003</c:v>
                </c:pt>
                <c:pt idx="15649">
                  <c:v>0.66617000000000004</c:v>
                </c:pt>
                <c:pt idx="15650">
                  <c:v>0.66629000000000005</c:v>
                </c:pt>
                <c:pt idx="15651">
                  <c:v>0.66641099999999998</c:v>
                </c:pt>
                <c:pt idx="15652">
                  <c:v>0.66653099999999998</c:v>
                </c:pt>
                <c:pt idx="15653">
                  <c:v>0.66665099999999999</c:v>
                </c:pt>
                <c:pt idx="15654">
                  <c:v>0.666771</c:v>
                </c:pt>
                <c:pt idx="15655">
                  <c:v>0.66689100000000001</c:v>
                </c:pt>
                <c:pt idx="15656">
                  <c:v>0.66701100000000002</c:v>
                </c:pt>
                <c:pt idx="15657">
                  <c:v>0.66713100000000003</c:v>
                </c:pt>
                <c:pt idx="15658">
                  <c:v>0.66725100000000004</c:v>
                </c:pt>
                <c:pt idx="15659">
                  <c:v>0.66737100000000005</c:v>
                </c:pt>
                <c:pt idx="15660">
                  <c:v>0.66749099999999995</c:v>
                </c:pt>
                <c:pt idx="15661">
                  <c:v>0.66761000000000004</c:v>
                </c:pt>
                <c:pt idx="15662">
                  <c:v>0.66773000000000005</c:v>
                </c:pt>
                <c:pt idx="15663">
                  <c:v>0.66785000000000005</c:v>
                </c:pt>
                <c:pt idx="15664">
                  <c:v>0.66796900000000003</c:v>
                </c:pt>
                <c:pt idx="15665">
                  <c:v>0.66808900000000004</c:v>
                </c:pt>
                <c:pt idx="15666">
                  <c:v>0.66820800000000002</c:v>
                </c:pt>
                <c:pt idx="15667">
                  <c:v>0.66832800000000003</c:v>
                </c:pt>
                <c:pt idx="15668">
                  <c:v>0.66844700000000001</c:v>
                </c:pt>
                <c:pt idx="15669">
                  <c:v>0.66856599999999999</c:v>
                </c:pt>
                <c:pt idx="15670">
                  <c:v>0.668686</c:v>
                </c:pt>
                <c:pt idx="15671">
                  <c:v>0.66880499999999998</c:v>
                </c:pt>
                <c:pt idx="15672">
                  <c:v>0.66892399999999996</c:v>
                </c:pt>
                <c:pt idx="15673">
                  <c:v>0.66904300000000005</c:v>
                </c:pt>
                <c:pt idx="15674">
                  <c:v>0.66916200000000003</c:v>
                </c:pt>
                <c:pt idx="15675">
                  <c:v>0.66928100000000001</c:v>
                </c:pt>
                <c:pt idx="15676">
                  <c:v>0.6694</c:v>
                </c:pt>
                <c:pt idx="15677">
                  <c:v>0.66951899999999998</c:v>
                </c:pt>
                <c:pt idx="15678">
                  <c:v>0.66963799999999996</c:v>
                </c:pt>
                <c:pt idx="15679">
                  <c:v>0.66975700000000005</c:v>
                </c:pt>
                <c:pt idx="15680">
                  <c:v>0.669875</c:v>
                </c:pt>
                <c:pt idx="15681">
                  <c:v>0.66999399999999998</c:v>
                </c:pt>
                <c:pt idx="15682">
                  <c:v>0.67011299999999996</c:v>
                </c:pt>
                <c:pt idx="15683">
                  <c:v>0.67023100000000002</c:v>
                </c:pt>
                <c:pt idx="15684">
                  <c:v>0.67035</c:v>
                </c:pt>
                <c:pt idx="15685">
                  <c:v>0.67046799999999995</c:v>
                </c:pt>
                <c:pt idx="15686">
                  <c:v>0.67058700000000004</c:v>
                </c:pt>
                <c:pt idx="15687">
                  <c:v>0.670705</c:v>
                </c:pt>
                <c:pt idx="15688">
                  <c:v>0.67082299999999995</c:v>
                </c:pt>
                <c:pt idx="15689">
                  <c:v>0.67094200000000004</c:v>
                </c:pt>
                <c:pt idx="15690">
                  <c:v>0.67105999999999999</c:v>
                </c:pt>
                <c:pt idx="15691">
                  <c:v>0.67117800000000005</c:v>
                </c:pt>
                <c:pt idx="15692">
                  <c:v>0.671296</c:v>
                </c:pt>
                <c:pt idx="15693">
                  <c:v>0.67141399999999996</c:v>
                </c:pt>
                <c:pt idx="15694">
                  <c:v>0.67153200000000002</c:v>
                </c:pt>
                <c:pt idx="15695">
                  <c:v>0.67164999999999997</c:v>
                </c:pt>
                <c:pt idx="15696">
                  <c:v>0.67176800000000003</c:v>
                </c:pt>
                <c:pt idx="15697">
                  <c:v>0.67188599999999998</c:v>
                </c:pt>
                <c:pt idx="15698">
                  <c:v>0.67200400000000005</c:v>
                </c:pt>
                <c:pt idx="15699">
                  <c:v>0.672122</c:v>
                </c:pt>
                <c:pt idx="15700">
                  <c:v>0.67223900000000003</c:v>
                </c:pt>
                <c:pt idx="15701">
                  <c:v>0.67235699999999998</c:v>
                </c:pt>
                <c:pt idx="15702">
                  <c:v>0.67247500000000004</c:v>
                </c:pt>
                <c:pt idx="15703">
                  <c:v>0.67259199999999997</c:v>
                </c:pt>
                <c:pt idx="15704">
                  <c:v>0.67271000000000003</c:v>
                </c:pt>
                <c:pt idx="15705">
                  <c:v>0.67282699999999995</c:v>
                </c:pt>
                <c:pt idx="15706">
                  <c:v>0.67294399999999999</c:v>
                </c:pt>
                <c:pt idx="15707">
                  <c:v>0.67306200000000005</c:v>
                </c:pt>
                <c:pt idx="15708">
                  <c:v>0.67317899999999997</c:v>
                </c:pt>
                <c:pt idx="15709">
                  <c:v>0.67329600000000001</c:v>
                </c:pt>
                <c:pt idx="15710">
                  <c:v>0.67341399999999996</c:v>
                </c:pt>
                <c:pt idx="15711">
                  <c:v>0.67353099999999999</c:v>
                </c:pt>
                <c:pt idx="15712">
                  <c:v>0.67364800000000002</c:v>
                </c:pt>
                <c:pt idx="15713">
                  <c:v>0.67376499999999995</c:v>
                </c:pt>
                <c:pt idx="15714">
                  <c:v>0.67388199999999998</c:v>
                </c:pt>
                <c:pt idx="15715">
                  <c:v>0.67399900000000001</c:v>
                </c:pt>
                <c:pt idx="15716">
                  <c:v>0.67411600000000005</c:v>
                </c:pt>
                <c:pt idx="15717">
                  <c:v>0.67423200000000005</c:v>
                </c:pt>
                <c:pt idx="15718">
                  <c:v>0.67434899999999998</c:v>
                </c:pt>
                <c:pt idx="15719">
                  <c:v>0.67446600000000001</c:v>
                </c:pt>
                <c:pt idx="15720">
                  <c:v>0.67458300000000004</c:v>
                </c:pt>
                <c:pt idx="15721">
                  <c:v>0.67469900000000005</c:v>
                </c:pt>
                <c:pt idx="15722">
                  <c:v>0.67481599999999997</c:v>
                </c:pt>
                <c:pt idx="15723">
                  <c:v>0.67493199999999998</c:v>
                </c:pt>
                <c:pt idx="15724">
                  <c:v>0.67504900000000001</c:v>
                </c:pt>
                <c:pt idx="15725">
                  <c:v>0.67516500000000002</c:v>
                </c:pt>
                <c:pt idx="15726">
                  <c:v>0.67528200000000005</c:v>
                </c:pt>
                <c:pt idx="15727">
                  <c:v>0.67539800000000005</c:v>
                </c:pt>
                <c:pt idx="15728">
                  <c:v>0.67551399999999995</c:v>
                </c:pt>
                <c:pt idx="15729">
                  <c:v>0.67562999999999995</c:v>
                </c:pt>
                <c:pt idx="15730">
                  <c:v>0.67574699999999999</c:v>
                </c:pt>
                <c:pt idx="15731">
                  <c:v>0.67586299999999999</c:v>
                </c:pt>
                <c:pt idx="15732">
                  <c:v>0.675979</c:v>
                </c:pt>
                <c:pt idx="15733">
                  <c:v>0.676095</c:v>
                </c:pt>
                <c:pt idx="15734">
                  <c:v>0.67621100000000001</c:v>
                </c:pt>
                <c:pt idx="15735">
                  <c:v>0.67632700000000001</c:v>
                </c:pt>
                <c:pt idx="15736">
                  <c:v>0.67644199999999999</c:v>
                </c:pt>
                <c:pt idx="15737">
                  <c:v>0.67655799999999999</c:v>
                </c:pt>
                <c:pt idx="15738">
                  <c:v>0.676674</c:v>
                </c:pt>
                <c:pt idx="15739">
                  <c:v>0.67679</c:v>
                </c:pt>
                <c:pt idx="15740">
                  <c:v>0.67690499999999998</c:v>
                </c:pt>
                <c:pt idx="15741">
                  <c:v>0.67702099999999998</c:v>
                </c:pt>
                <c:pt idx="15742">
                  <c:v>0.67713699999999999</c:v>
                </c:pt>
                <c:pt idx="15743">
                  <c:v>0.67725199999999997</c:v>
                </c:pt>
                <c:pt idx="15744">
                  <c:v>0.67736700000000005</c:v>
                </c:pt>
                <c:pt idx="15745">
                  <c:v>0.67748299999999995</c:v>
                </c:pt>
                <c:pt idx="15746">
                  <c:v>0.67759800000000003</c:v>
                </c:pt>
                <c:pt idx="15747">
                  <c:v>0.67771400000000004</c:v>
                </c:pt>
                <c:pt idx="15748">
                  <c:v>0.67782900000000001</c:v>
                </c:pt>
                <c:pt idx="15749">
                  <c:v>0.67794399999999999</c:v>
                </c:pt>
                <c:pt idx="15750">
                  <c:v>0.67805899999999997</c:v>
                </c:pt>
                <c:pt idx="15751">
                  <c:v>0.67817400000000005</c:v>
                </c:pt>
                <c:pt idx="15752">
                  <c:v>0.67828900000000003</c:v>
                </c:pt>
                <c:pt idx="15753">
                  <c:v>0.67840400000000001</c:v>
                </c:pt>
                <c:pt idx="15754">
                  <c:v>0.67851899999999998</c:v>
                </c:pt>
                <c:pt idx="15755">
                  <c:v>0.67863399999999996</c:v>
                </c:pt>
                <c:pt idx="15756">
                  <c:v>0.67874900000000005</c:v>
                </c:pt>
                <c:pt idx="15757">
                  <c:v>0.67886400000000002</c:v>
                </c:pt>
                <c:pt idx="15758">
                  <c:v>0.67897799999999997</c:v>
                </c:pt>
                <c:pt idx="15759">
                  <c:v>0.67909299999999995</c:v>
                </c:pt>
                <c:pt idx="15760">
                  <c:v>0.67920800000000003</c:v>
                </c:pt>
                <c:pt idx="15761">
                  <c:v>0.67932199999999998</c:v>
                </c:pt>
                <c:pt idx="15762">
                  <c:v>0.67943699999999996</c:v>
                </c:pt>
                <c:pt idx="15763">
                  <c:v>0.67955100000000002</c:v>
                </c:pt>
                <c:pt idx="15764">
                  <c:v>0.67966599999999999</c:v>
                </c:pt>
                <c:pt idx="15765">
                  <c:v>0.67978000000000005</c:v>
                </c:pt>
                <c:pt idx="15766">
                  <c:v>0.679894</c:v>
                </c:pt>
                <c:pt idx="15767">
                  <c:v>0.68000899999999997</c:v>
                </c:pt>
                <c:pt idx="15768">
                  <c:v>0.68012300000000003</c:v>
                </c:pt>
                <c:pt idx="15769">
                  <c:v>0.68023699999999998</c:v>
                </c:pt>
                <c:pt idx="15770">
                  <c:v>0.68035100000000004</c:v>
                </c:pt>
                <c:pt idx="15771">
                  <c:v>0.68046499999999999</c:v>
                </c:pt>
                <c:pt idx="15772">
                  <c:v>0.68057900000000005</c:v>
                </c:pt>
                <c:pt idx="15773">
                  <c:v>0.68069299999999999</c:v>
                </c:pt>
                <c:pt idx="15774">
                  <c:v>0.68080700000000005</c:v>
                </c:pt>
                <c:pt idx="15775">
                  <c:v>0.680921</c:v>
                </c:pt>
                <c:pt idx="15776">
                  <c:v>0.68103499999999995</c:v>
                </c:pt>
                <c:pt idx="15777">
                  <c:v>0.68114799999999998</c:v>
                </c:pt>
                <c:pt idx="15778">
                  <c:v>0.68126200000000003</c:v>
                </c:pt>
                <c:pt idx="15779">
                  <c:v>0.68137599999999998</c:v>
                </c:pt>
                <c:pt idx="15780">
                  <c:v>0.68148900000000001</c:v>
                </c:pt>
                <c:pt idx="15781">
                  <c:v>0.68160299999999996</c:v>
                </c:pt>
                <c:pt idx="15782">
                  <c:v>0.68171599999999999</c:v>
                </c:pt>
                <c:pt idx="15783">
                  <c:v>0.68183000000000005</c:v>
                </c:pt>
                <c:pt idx="15784">
                  <c:v>0.68194299999999997</c:v>
                </c:pt>
                <c:pt idx="15785">
                  <c:v>0.68205700000000002</c:v>
                </c:pt>
                <c:pt idx="15786">
                  <c:v>0.68217000000000005</c:v>
                </c:pt>
                <c:pt idx="15787">
                  <c:v>0.68228299999999997</c:v>
                </c:pt>
                <c:pt idx="15788">
                  <c:v>0.682396</c:v>
                </c:pt>
                <c:pt idx="15789">
                  <c:v>0.68250999999999995</c:v>
                </c:pt>
                <c:pt idx="15790">
                  <c:v>0.68262299999999998</c:v>
                </c:pt>
                <c:pt idx="15791">
                  <c:v>0.68273600000000001</c:v>
                </c:pt>
                <c:pt idx="15792">
                  <c:v>0.68284900000000004</c:v>
                </c:pt>
                <c:pt idx="15793">
                  <c:v>0.68296199999999996</c:v>
                </c:pt>
                <c:pt idx="15794">
                  <c:v>0.68307399999999996</c:v>
                </c:pt>
                <c:pt idx="15795">
                  <c:v>0.68318699999999999</c:v>
                </c:pt>
                <c:pt idx="15796">
                  <c:v>0.68330000000000002</c:v>
                </c:pt>
                <c:pt idx="15797">
                  <c:v>0.68341300000000005</c:v>
                </c:pt>
                <c:pt idx="15798">
                  <c:v>0.68352500000000005</c:v>
                </c:pt>
                <c:pt idx="15799">
                  <c:v>0.68363799999999997</c:v>
                </c:pt>
                <c:pt idx="15800">
                  <c:v>0.683751</c:v>
                </c:pt>
                <c:pt idx="15801">
                  <c:v>0.683863</c:v>
                </c:pt>
                <c:pt idx="15802">
                  <c:v>0.68397600000000003</c:v>
                </c:pt>
                <c:pt idx="15803">
                  <c:v>0.68408800000000003</c:v>
                </c:pt>
                <c:pt idx="15804">
                  <c:v>0.68420000000000003</c:v>
                </c:pt>
                <c:pt idx="15805">
                  <c:v>0.68431299999999995</c:v>
                </c:pt>
                <c:pt idx="15806">
                  <c:v>0.68442499999999995</c:v>
                </c:pt>
                <c:pt idx="15807">
                  <c:v>0.68453699999999995</c:v>
                </c:pt>
                <c:pt idx="15808">
                  <c:v>0.68464899999999995</c:v>
                </c:pt>
                <c:pt idx="15809">
                  <c:v>0.68476099999999995</c:v>
                </c:pt>
                <c:pt idx="15810">
                  <c:v>0.68487399999999998</c:v>
                </c:pt>
                <c:pt idx="15811">
                  <c:v>0.68498599999999998</c:v>
                </c:pt>
                <c:pt idx="15812">
                  <c:v>0.68509699999999996</c:v>
                </c:pt>
                <c:pt idx="15813">
                  <c:v>0.68520899999999996</c:v>
                </c:pt>
                <c:pt idx="15814">
                  <c:v>0.68532099999999996</c:v>
                </c:pt>
                <c:pt idx="15815">
                  <c:v>0.68543299999999996</c:v>
                </c:pt>
                <c:pt idx="15816">
                  <c:v>0.68554499999999996</c:v>
                </c:pt>
                <c:pt idx="15817">
                  <c:v>0.68565600000000004</c:v>
                </c:pt>
                <c:pt idx="15818">
                  <c:v>0.68576800000000004</c:v>
                </c:pt>
                <c:pt idx="15819">
                  <c:v>0.68588000000000005</c:v>
                </c:pt>
                <c:pt idx="15820">
                  <c:v>0.68599100000000002</c:v>
                </c:pt>
                <c:pt idx="15821">
                  <c:v>0.68610300000000002</c:v>
                </c:pt>
                <c:pt idx="15822">
                  <c:v>0.68621399999999999</c:v>
                </c:pt>
                <c:pt idx="15823">
                  <c:v>0.68632599999999999</c:v>
                </c:pt>
                <c:pt idx="15824">
                  <c:v>0.68643699999999996</c:v>
                </c:pt>
                <c:pt idx="15825">
                  <c:v>0.68654800000000005</c:v>
                </c:pt>
                <c:pt idx="15826">
                  <c:v>0.68665900000000002</c:v>
                </c:pt>
                <c:pt idx="15827">
                  <c:v>0.68677100000000002</c:v>
                </c:pt>
                <c:pt idx="15828">
                  <c:v>0.68688199999999999</c:v>
                </c:pt>
                <c:pt idx="15829">
                  <c:v>0.68699299999999996</c:v>
                </c:pt>
                <c:pt idx="15830">
                  <c:v>0.68710400000000005</c:v>
                </c:pt>
                <c:pt idx="15831">
                  <c:v>0.68721500000000002</c:v>
                </c:pt>
                <c:pt idx="15832">
                  <c:v>0.68732599999999999</c:v>
                </c:pt>
                <c:pt idx="15833">
                  <c:v>0.68743600000000005</c:v>
                </c:pt>
                <c:pt idx="15834">
                  <c:v>0.68754700000000002</c:v>
                </c:pt>
                <c:pt idx="15835">
                  <c:v>0.68765799999999999</c:v>
                </c:pt>
                <c:pt idx="15836">
                  <c:v>0.68776899999999996</c:v>
                </c:pt>
                <c:pt idx="15837">
                  <c:v>0.68787900000000002</c:v>
                </c:pt>
                <c:pt idx="15838">
                  <c:v>0.68798999999999999</c:v>
                </c:pt>
                <c:pt idx="15839">
                  <c:v>0.68810099999999996</c:v>
                </c:pt>
                <c:pt idx="15840">
                  <c:v>0.68821100000000002</c:v>
                </c:pt>
                <c:pt idx="15841">
                  <c:v>0.68832099999999996</c:v>
                </c:pt>
                <c:pt idx="15842">
                  <c:v>0.68843200000000004</c:v>
                </c:pt>
                <c:pt idx="15843">
                  <c:v>0.68854199999999999</c:v>
                </c:pt>
                <c:pt idx="15844">
                  <c:v>0.68865200000000004</c:v>
                </c:pt>
                <c:pt idx="15845">
                  <c:v>0.68876300000000001</c:v>
                </c:pt>
                <c:pt idx="15846">
                  <c:v>0.68887299999999996</c:v>
                </c:pt>
                <c:pt idx="15847">
                  <c:v>0.68898300000000001</c:v>
                </c:pt>
                <c:pt idx="15848">
                  <c:v>0.68909299999999996</c:v>
                </c:pt>
                <c:pt idx="15849">
                  <c:v>0.68920300000000001</c:v>
                </c:pt>
                <c:pt idx="15850">
                  <c:v>0.68931299999999995</c:v>
                </c:pt>
                <c:pt idx="15851">
                  <c:v>0.68942300000000001</c:v>
                </c:pt>
                <c:pt idx="15852">
                  <c:v>0.68953299999999995</c:v>
                </c:pt>
                <c:pt idx="15853">
                  <c:v>0.68964300000000001</c:v>
                </c:pt>
                <c:pt idx="15854">
                  <c:v>0.68975200000000003</c:v>
                </c:pt>
                <c:pt idx="15855">
                  <c:v>0.68986199999999998</c:v>
                </c:pt>
                <c:pt idx="15856">
                  <c:v>0.68997200000000003</c:v>
                </c:pt>
                <c:pt idx="15857">
                  <c:v>0.69008100000000006</c:v>
                </c:pt>
                <c:pt idx="15858">
                  <c:v>0.690191</c:v>
                </c:pt>
                <c:pt idx="15859">
                  <c:v>0.69030000000000002</c:v>
                </c:pt>
                <c:pt idx="15860">
                  <c:v>0.69040999999999997</c:v>
                </c:pt>
                <c:pt idx="15861">
                  <c:v>0.69051899999999999</c:v>
                </c:pt>
                <c:pt idx="15862">
                  <c:v>0.69062800000000002</c:v>
                </c:pt>
                <c:pt idx="15863">
                  <c:v>0.69073799999999996</c:v>
                </c:pt>
                <c:pt idx="15864">
                  <c:v>0.69084699999999999</c:v>
                </c:pt>
                <c:pt idx="15865">
                  <c:v>0.69095600000000001</c:v>
                </c:pt>
                <c:pt idx="15866">
                  <c:v>0.69106500000000004</c:v>
                </c:pt>
                <c:pt idx="15867">
                  <c:v>0.69117399999999996</c:v>
                </c:pt>
                <c:pt idx="15868">
                  <c:v>0.69128299999999998</c:v>
                </c:pt>
                <c:pt idx="15869">
                  <c:v>0.69139200000000001</c:v>
                </c:pt>
                <c:pt idx="15870">
                  <c:v>0.69150100000000003</c:v>
                </c:pt>
                <c:pt idx="15871">
                  <c:v>0.69160999999999995</c:v>
                </c:pt>
                <c:pt idx="15872">
                  <c:v>0.69171800000000006</c:v>
                </c:pt>
                <c:pt idx="15873">
                  <c:v>0.69182699999999997</c:v>
                </c:pt>
                <c:pt idx="15874">
                  <c:v>0.691936</c:v>
                </c:pt>
                <c:pt idx="15875">
                  <c:v>0.69204399999999999</c:v>
                </c:pt>
                <c:pt idx="15876">
                  <c:v>0.69215300000000002</c:v>
                </c:pt>
                <c:pt idx="15877">
                  <c:v>0.69226100000000002</c:v>
                </c:pt>
                <c:pt idx="15878">
                  <c:v>0.69237000000000004</c:v>
                </c:pt>
                <c:pt idx="15879">
                  <c:v>0.69247800000000004</c:v>
                </c:pt>
                <c:pt idx="15880">
                  <c:v>0.69258699999999995</c:v>
                </c:pt>
                <c:pt idx="15881">
                  <c:v>0.69269499999999995</c:v>
                </c:pt>
                <c:pt idx="15882">
                  <c:v>0.69280299999999995</c:v>
                </c:pt>
                <c:pt idx="15883">
                  <c:v>0.69291100000000005</c:v>
                </c:pt>
                <c:pt idx="15884">
                  <c:v>0.69301900000000005</c:v>
                </c:pt>
                <c:pt idx="15885">
                  <c:v>0.69312700000000005</c:v>
                </c:pt>
                <c:pt idx="15886">
                  <c:v>0.69323500000000005</c:v>
                </c:pt>
                <c:pt idx="15887">
                  <c:v>0.69334300000000004</c:v>
                </c:pt>
                <c:pt idx="15888">
                  <c:v>0.69345100000000004</c:v>
                </c:pt>
                <c:pt idx="15889">
                  <c:v>0.69355900000000004</c:v>
                </c:pt>
                <c:pt idx="15890">
                  <c:v>0.69366700000000003</c:v>
                </c:pt>
                <c:pt idx="15891">
                  <c:v>0.693774</c:v>
                </c:pt>
                <c:pt idx="15892">
                  <c:v>0.693882</c:v>
                </c:pt>
                <c:pt idx="15893">
                  <c:v>0.69399</c:v>
                </c:pt>
                <c:pt idx="15894">
                  <c:v>0.69409699999999996</c:v>
                </c:pt>
                <c:pt idx="15895">
                  <c:v>0.69420499999999996</c:v>
                </c:pt>
                <c:pt idx="15896">
                  <c:v>0.69431200000000004</c:v>
                </c:pt>
                <c:pt idx="15897">
                  <c:v>0.69441900000000001</c:v>
                </c:pt>
                <c:pt idx="15898">
                  <c:v>0.69452700000000001</c:v>
                </c:pt>
                <c:pt idx="15899">
                  <c:v>0.69463399999999997</c:v>
                </c:pt>
                <c:pt idx="15900">
                  <c:v>0.69474100000000005</c:v>
                </c:pt>
                <c:pt idx="15901">
                  <c:v>0.69484800000000002</c:v>
                </c:pt>
                <c:pt idx="15902">
                  <c:v>0.69495499999999999</c:v>
                </c:pt>
                <c:pt idx="15903">
                  <c:v>0.69506199999999996</c:v>
                </c:pt>
                <c:pt idx="15904">
                  <c:v>0.69516900000000004</c:v>
                </c:pt>
                <c:pt idx="15905">
                  <c:v>0.69527600000000001</c:v>
                </c:pt>
                <c:pt idx="15906">
                  <c:v>0.69538299999999997</c:v>
                </c:pt>
                <c:pt idx="15907">
                  <c:v>0.69549000000000005</c:v>
                </c:pt>
                <c:pt idx="15908">
                  <c:v>0.69559599999999999</c:v>
                </c:pt>
                <c:pt idx="15909">
                  <c:v>0.69570299999999996</c:v>
                </c:pt>
                <c:pt idx="15910">
                  <c:v>0.69581000000000004</c:v>
                </c:pt>
                <c:pt idx="15911">
                  <c:v>0.69591599999999998</c:v>
                </c:pt>
                <c:pt idx="15912">
                  <c:v>0.69602299999999995</c:v>
                </c:pt>
                <c:pt idx="15913">
                  <c:v>0.696129</c:v>
                </c:pt>
                <c:pt idx="15914">
                  <c:v>0.69623500000000005</c:v>
                </c:pt>
                <c:pt idx="15915">
                  <c:v>0.69634200000000002</c:v>
                </c:pt>
                <c:pt idx="15916">
                  <c:v>0.69644799999999996</c:v>
                </c:pt>
                <c:pt idx="15917">
                  <c:v>0.69655400000000001</c:v>
                </c:pt>
                <c:pt idx="15918">
                  <c:v>0.69665999999999995</c:v>
                </c:pt>
                <c:pt idx="15919">
                  <c:v>0.696766</c:v>
                </c:pt>
                <c:pt idx="15920">
                  <c:v>0.69687200000000005</c:v>
                </c:pt>
                <c:pt idx="15921">
                  <c:v>0.69697799999999999</c:v>
                </c:pt>
                <c:pt idx="15922">
                  <c:v>0.69708400000000004</c:v>
                </c:pt>
                <c:pt idx="15923">
                  <c:v>0.69718999999999998</c:v>
                </c:pt>
                <c:pt idx="15924">
                  <c:v>0.69729600000000003</c:v>
                </c:pt>
                <c:pt idx="15925">
                  <c:v>0.69740100000000005</c:v>
                </c:pt>
                <c:pt idx="15926">
                  <c:v>0.69750699999999999</c:v>
                </c:pt>
                <c:pt idx="15927">
                  <c:v>0.69761200000000001</c:v>
                </c:pt>
                <c:pt idx="15928">
                  <c:v>0.69771799999999995</c:v>
                </c:pt>
                <c:pt idx="15929">
                  <c:v>0.69782299999999997</c:v>
                </c:pt>
                <c:pt idx="15930">
                  <c:v>0.69792900000000002</c:v>
                </c:pt>
                <c:pt idx="15931">
                  <c:v>0.69803400000000004</c:v>
                </c:pt>
                <c:pt idx="15932">
                  <c:v>0.69813899999999995</c:v>
                </c:pt>
                <c:pt idx="15933">
                  <c:v>0.69824399999999998</c:v>
                </c:pt>
                <c:pt idx="15934">
                  <c:v>0.698349</c:v>
                </c:pt>
                <c:pt idx="15935">
                  <c:v>0.69845400000000002</c:v>
                </c:pt>
                <c:pt idx="15936">
                  <c:v>0.69855900000000004</c:v>
                </c:pt>
                <c:pt idx="15937">
                  <c:v>0.69866399999999995</c:v>
                </c:pt>
                <c:pt idx="15938">
                  <c:v>0.69876899999999997</c:v>
                </c:pt>
                <c:pt idx="15939">
                  <c:v>0.698874</c:v>
                </c:pt>
                <c:pt idx="15940">
                  <c:v>0.69897799999999999</c:v>
                </c:pt>
                <c:pt idx="15941">
                  <c:v>0.69908300000000001</c:v>
                </c:pt>
                <c:pt idx="15942">
                  <c:v>0.69918800000000003</c:v>
                </c:pt>
                <c:pt idx="15943">
                  <c:v>0.69929200000000002</c:v>
                </c:pt>
                <c:pt idx="15944">
                  <c:v>0.69939700000000005</c:v>
                </c:pt>
                <c:pt idx="15945">
                  <c:v>0.69950100000000004</c:v>
                </c:pt>
                <c:pt idx="15946">
                  <c:v>0.69960500000000003</c:v>
                </c:pt>
                <c:pt idx="15947">
                  <c:v>0.69970900000000003</c:v>
                </c:pt>
                <c:pt idx="15948">
                  <c:v>0.69981400000000005</c:v>
                </c:pt>
                <c:pt idx="15949">
                  <c:v>0.69991800000000004</c:v>
                </c:pt>
                <c:pt idx="15950">
                  <c:v>0.70002200000000003</c:v>
                </c:pt>
                <c:pt idx="15951">
                  <c:v>0.70012600000000003</c:v>
                </c:pt>
                <c:pt idx="15952">
                  <c:v>0.70023000000000002</c:v>
                </c:pt>
                <c:pt idx="15953">
                  <c:v>0.70033299999999998</c:v>
                </c:pt>
                <c:pt idx="15954">
                  <c:v>0.70043699999999998</c:v>
                </c:pt>
                <c:pt idx="15955">
                  <c:v>0.70054099999999997</c:v>
                </c:pt>
                <c:pt idx="15956">
                  <c:v>0.70064400000000004</c:v>
                </c:pt>
                <c:pt idx="15957">
                  <c:v>0.70074800000000004</c:v>
                </c:pt>
                <c:pt idx="15958">
                  <c:v>0.700851</c:v>
                </c:pt>
                <c:pt idx="15959">
                  <c:v>0.70095499999999999</c:v>
                </c:pt>
                <c:pt idx="15960">
                  <c:v>0.70105799999999996</c:v>
                </c:pt>
                <c:pt idx="15961">
                  <c:v>0.70116100000000003</c:v>
                </c:pt>
                <c:pt idx="15962">
                  <c:v>0.701264</c:v>
                </c:pt>
                <c:pt idx="15963">
                  <c:v>0.70136699999999996</c:v>
                </c:pt>
                <c:pt idx="15964">
                  <c:v>0.70147000000000004</c:v>
                </c:pt>
                <c:pt idx="15965">
                  <c:v>0.701573</c:v>
                </c:pt>
                <c:pt idx="15966">
                  <c:v>0.70167599999999997</c:v>
                </c:pt>
                <c:pt idx="15967">
                  <c:v>0.70177900000000004</c:v>
                </c:pt>
                <c:pt idx="15968">
                  <c:v>0.70188200000000001</c:v>
                </c:pt>
                <c:pt idx="15969">
                  <c:v>0.70198400000000005</c:v>
                </c:pt>
                <c:pt idx="15970">
                  <c:v>0.70208700000000002</c:v>
                </c:pt>
                <c:pt idx="15971">
                  <c:v>0.70218899999999995</c:v>
                </c:pt>
                <c:pt idx="15972">
                  <c:v>0.70229200000000003</c:v>
                </c:pt>
                <c:pt idx="15973">
                  <c:v>0.70239399999999996</c:v>
                </c:pt>
                <c:pt idx="15974">
                  <c:v>0.70249600000000001</c:v>
                </c:pt>
                <c:pt idx="15975">
                  <c:v>0.70259799999999994</c:v>
                </c:pt>
                <c:pt idx="15976">
                  <c:v>0.70269999999999999</c:v>
                </c:pt>
                <c:pt idx="15977">
                  <c:v>0.70280200000000004</c:v>
                </c:pt>
                <c:pt idx="15978">
                  <c:v>0.70290399999999997</c:v>
                </c:pt>
                <c:pt idx="15979">
                  <c:v>0.70300600000000002</c:v>
                </c:pt>
                <c:pt idx="15980">
                  <c:v>0.70310799999999996</c:v>
                </c:pt>
                <c:pt idx="15981">
                  <c:v>0.70320899999999997</c:v>
                </c:pt>
                <c:pt idx="15982">
                  <c:v>0.70331100000000002</c:v>
                </c:pt>
                <c:pt idx="15983">
                  <c:v>0.70341299999999995</c:v>
                </c:pt>
                <c:pt idx="15984">
                  <c:v>0.70351399999999997</c:v>
                </c:pt>
                <c:pt idx="15985">
                  <c:v>0.70361499999999999</c:v>
                </c:pt>
                <c:pt idx="15986">
                  <c:v>0.70371600000000001</c:v>
                </c:pt>
                <c:pt idx="15987">
                  <c:v>0.70381800000000005</c:v>
                </c:pt>
                <c:pt idx="15988">
                  <c:v>0.70391899999999996</c:v>
                </c:pt>
                <c:pt idx="15989">
                  <c:v>0.70401999999999998</c:v>
                </c:pt>
                <c:pt idx="15990">
                  <c:v>0.704121</c:v>
                </c:pt>
                <c:pt idx="15991">
                  <c:v>0.70422099999999999</c:v>
                </c:pt>
                <c:pt idx="15992">
                  <c:v>0.704322</c:v>
                </c:pt>
                <c:pt idx="15993">
                  <c:v>0.70442300000000002</c:v>
                </c:pt>
                <c:pt idx="15994">
                  <c:v>0.70452300000000001</c:v>
                </c:pt>
                <c:pt idx="15995">
                  <c:v>0.70462400000000003</c:v>
                </c:pt>
                <c:pt idx="15996">
                  <c:v>0.70472400000000002</c:v>
                </c:pt>
                <c:pt idx="15997">
                  <c:v>0.70482400000000001</c:v>
                </c:pt>
                <c:pt idx="15998">
                  <c:v>0.704924</c:v>
                </c:pt>
                <c:pt idx="15999">
                  <c:v>0.70502500000000001</c:v>
                </c:pt>
                <c:pt idx="16000">
                  <c:v>0.705125</c:v>
                </c:pt>
                <c:pt idx="16001">
                  <c:v>0.70522399999999996</c:v>
                </c:pt>
                <c:pt idx="16002">
                  <c:v>0.70532399999999995</c:v>
                </c:pt>
                <c:pt idx="16003">
                  <c:v>0.70542400000000005</c:v>
                </c:pt>
                <c:pt idx="16004">
                  <c:v>0.70552400000000004</c:v>
                </c:pt>
                <c:pt idx="16005">
                  <c:v>0.705623</c:v>
                </c:pt>
                <c:pt idx="16006">
                  <c:v>0.70572199999999996</c:v>
                </c:pt>
                <c:pt idx="16007">
                  <c:v>0.70582199999999995</c:v>
                </c:pt>
                <c:pt idx="16008">
                  <c:v>0.70592100000000002</c:v>
                </c:pt>
                <c:pt idx="16009">
                  <c:v>0.70601999999999998</c:v>
                </c:pt>
                <c:pt idx="16010">
                  <c:v>0.70611900000000005</c:v>
                </c:pt>
                <c:pt idx="16011">
                  <c:v>0.70621800000000001</c:v>
                </c:pt>
                <c:pt idx="16012">
                  <c:v>0.70631699999999997</c:v>
                </c:pt>
                <c:pt idx="16013">
                  <c:v>0.70641600000000004</c:v>
                </c:pt>
                <c:pt idx="16014">
                  <c:v>0.70651399999999998</c:v>
                </c:pt>
                <c:pt idx="16015">
                  <c:v>0.70661300000000005</c:v>
                </c:pt>
                <c:pt idx="16016">
                  <c:v>0.70671099999999998</c:v>
                </c:pt>
                <c:pt idx="16017">
                  <c:v>0.70680900000000002</c:v>
                </c:pt>
                <c:pt idx="16018">
                  <c:v>0.70690699999999995</c:v>
                </c:pt>
                <c:pt idx="16019">
                  <c:v>0.70700600000000002</c:v>
                </c:pt>
                <c:pt idx="16020">
                  <c:v>0.70710300000000004</c:v>
                </c:pt>
                <c:pt idx="16021">
                  <c:v>0.70720099999999997</c:v>
                </c:pt>
                <c:pt idx="16022">
                  <c:v>0.70729900000000001</c:v>
                </c:pt>
                <c:pt idx="16023">
                  <c:v>0.70739700000000005</c:v>
                </c:pt>
                <c:pt idx="16024">
                  <c:v>0.70749399999999996</c:v>
                </c:pt>
                <c:pt idx="16025">
                  <c:v>0.707592</c:v>
                </c:pt>
                <c:pt idx="16026">
                  <c:v>0.70768900000000001</c:v>
                </c:pt>
                <c:pt idx="16027">
                  <c:v>0.70778600000000003</c:v>
                </c:pt>
                <c:pt idx="16028">
                  <c:v>0.70788300000000004</c:v>
                </c:pt>
                <c:pt idx="16029">
                  <c:v>0.70798000000000005</c:v>
                </c:pt>
                <c:pt idx="16030">
                  <c:v>0.70807699999999996</c:v>
                </c:pt>
                <c:pt idx="16031">
                  <c:v>0.70817399999999997</c:v>
                </c:pt>
                <c:pt idx="16032">
                  <c:v>0.70826999999999996</c:v>
                </c:pt>
                <c:pt idx="16033">
                  <c:v>0.70836699999999997</c:v>
                </c:pt>
                <c:pt idx="16034">
                  <c:v>0.70846299999999995</c:v>
                </c:pt>
                <c:pt idx="16035">
                  <c:v>0.70855900000000005</c:v>
                </c:pt>
                <c:pt idx="16036">
                  <c:v>0.70865500000000003</c:v>
                </c:pt>
                <c:pt idx="16037">
                  <c:v>0.70875100000000002</c:v>
                </c:pt>
                <c:pt idx="16038">
                  <c:v>0.708847</c:v>
                </c:pt>
                <c:pt idx="16039">
                  <c:v>0.70894299999999999</c:v>
                </c:pt>
                <c:pt idx="16040">
                  <c:v>0.70903799999999995</c:v>
                </c:pt>
                <c:pt idx="16041">
                  <c:v>0.70913400000000004</c:v>
                </c:pt>
                <c:pt idx="16042">
                  <c:v>0.709229</c:v>
                </c:pt>
                <c:pt idx="16043">
                  <c:v>0.70932399999999995</c:v>
                </c:pt>
                <c:pt idx="16044">
                  <c:v>0.70941900000000002</c:v>
                </c:pt>
                <c:pt idx="16045">
                  <c:v>0.70951399999999998</c:v>
                </c:pt>
                <c:pt idx="16046">
                  <c:v>0.70960900000000005</c:v>
                </c:pt>
                <c:pt idx="16047">
                  <c:v>0.709704</c:v>
                </c:pt>
                <c:pt idx="16048">
                  <c:v>0.70979800000000004</c:v>
                </c:pt>
                <c:pt idx="16049">
                  <c:v>0.709893</c:v>
                </c:pt>
                <c:pt idx="16050">
                  <c:v>0.70998700000000003</c:v>
                </c:pt>
                <c:pt idx="16051">
                  <c:v>0.71008099999999996</c:v>
                </c:pt>
                <c:pt idx="16052">
                  <c:v>0.710175</c:v>
                </c:pt>
                <c:pt idx="16053">
                  <c:v>0.71026900000000004</c:v>
                </c:pt>
                <c:pt idx="16054">
                  <c:v>0.71036200000000005</c:v>
                </c:pt>
                <c:pt idx="16055">
                  <c:v>0.71045599999999998</c:v>
                </c:pt>
                <c:pt idx="16056">
                  <c:v>0.71054899999999999</c:v>
                </c:pt>
                <c:pt idx="16057">
                  <c:v>0.710642</c:v>
                </c:pt>
                <c:pt idx="16058">
                  <c:v>0.71073500000000001</c:v>
                </c:pt>
                <c:pt idx="16059">
                  <c:v>0.71082800000000002</c:v>
                </c:pt>
                <c:pt idx="16060">
                  <c:v>0.71092100000000003</c:v>
                </c:pt>
                <c:pt idx="16061">
                  <c:v>0.71101400000000003</c:v>
                </c:pt>
                <c:pt idx="16062">
                  <c:v>0.71110600000000002</c:v>
                </c:pt>
                <c:pt idx="16063">
                  <c:v>0.711198</c:v>
                </c:pt>
                <c:pt idx="16064">
                  <c:v>0.71129100000000001</c:v>
                </c:pt>
                <c:pt idx="16065">
                  <c:v>0.71138299999999999</c:v>
                </c:pt>
                <c:pt idx="16066">
                  <c:v>0.71147400000000005</c:v>
                </c:pt>
                <c:pt idx="16067">
                  <c:v>0.71156600000000003</c:v>
                </c:pt>
                <c:pt idx="16068">
                  <c:v>0.71165800000000001</c:v>
                </c:pt>
                <c:pt idx="16069">
                  <c:v>0.71174899999999997</c:v>
                </c:pt>
                <c:pt idx="16070">
                  <c:v>0.71184000000000003</c:v>
                </c:pt>
                <c:pt idx="16071">
                  <c:v>0.71193099999999998</c:v>
                </c:pt>
                <c:pt idx="16072">
                  <c:v>0.71202200000000004</c:v>
                </c:pt>
                <c:pt idx="16073">
                  <c:v>0.71211199999999997</c:v>
                </c:pt>
                <c:pt idx="16074">
                  <c:v>0.71220300000000003</c:v>
                </c:pt>
                <c:pt idx="16075">
                  <c:v>0.71229299999999995</c:v>
                </c:pt>
                <c:pt idx="16076">
                  <c:v>0.71238299999999999</c:v>
                </c:pt>
                <c:pt idx="16077">
                  <c:v>0.71247300000000002</c:v>
                </c:pt>
                <c:pt idx="16078">
                  <c:v>0.71256299999999995</c:v>
                </c:pt>
                <c:pt idx="16079">
                  <c:v>0.71265299999999998</c:v>
                </c:pt>
                <c:pt idx="16080">
                  <c:v>0.71274199999999999</c:v>
                </c:pt>
                <c:pt idx="16081">
                  <c:v>0.71283099999999999</c:v>
                </c:pt>
                <c:pt idx="16082">
                  <c:v>0.71292</c:v>
                </c:pt>
                <c:pt idx="16083">
                  <c:v>0.713009</c:v>
                </c:pt>
                <c:pt idx="16084">
                  <c:v>0.71309800000000001</c:v>
                </c:pt>
                <c:pt idx="16085">
                  <c:v>0.71318599999999999</c:v>
                </c:pt>
                <c:pt idx="16086">
                  <c:v>0.71327399999999996</c:v>
                </c:pt>
                <c:pt idx="16087">
                  <c:v>0.71336200000000005</c:v>
                </c:pt>
                <c:pt idx="16088">
                  <c:v>0.71345000000000003</c:v>
                </c:pt>
                <c:pt idx="16089">
                  <c:v>0.71353800000000001</c:v>
                </c:pt>
                <c:pt idx="16090">
                  <c:v>0.71362499999999995</c:v>
                </c:pt>
                <c:pt idx="16091">
                  <c:v>0.71371300000000004</c:v>
                </c:pt>
                <c:pt idx="16092">
                  <c:v>0.71379999999999999</c:v>
                </c:pt>
                <c:pt idx="16093">
                  <c:v>0.71388700000000005</c:v>
                </c:pt>
                <c:pt idx="16094">
                  <c:v>0.71397299999999997</c:v>
                </c:pt>
                <c:pt idx="16095">
                  <c:v>0.71406000000000003</c:v>
                </c:pt>
                <c:pt idx="16096">
                  <c:v>0.71414599999999995</c:v>
                </c:pt>
                <c:pt idx="16097">
                  <c:v>0.71423199999999998</c:v>
                </c:pt>
                <c:pt idx="16098">
                  <c:v>0.71431800000000001</c:v>
                </c:pt>
                <c:pt idx="16099">
                  <c:v>0.71440400000000004</c:v>
                </c:pt>
                <c:pt idx="16100">
                  <c:v>0.71448900000000004</c:v>
                </c:pt>
                <c:pt idx="16101">
                  <c:v>0.71457400000000004</c:v>
                </c:pt>
                <c:pt idx="16102">
                  <c:v>0.71465900000000004</c:v>
                </c:pt>
                <c:pt idx="16103">
                  <c:v>0.71474400000000005</c:v>
                </c:pt>
                <c:pt idx="16104">
                  <c:v>0.71482800000000002</c:v>
                </c:pt>
                <c:pt idx="16105">
                  <c:v>0.71491300000000002</c:v>
                </c:pt>
                <c:pt idx="16106">
                  <c:v>0.71499699999999999</c:v>
                </c:pt>
                <c:pt idx="16107">
                  <c:v>0.71508000000000005</c:v>
                </c:pt>
                <c:pt idx="16108">
                  <c:v>0.71516400000000002</c:v>
                </c:pt>
                <c:pt idx="16109">
                  <c:v>0.71524699999999997</c:v>
                </c:pt>
                <c:pt idx="16110">
                  <c:v>0.71533000000000002</c:v>
                </c:pt>
                <c:pt idx="16111">
                  <c:v>0.71541299999999997</c:v>
                </c:pt>
                <c:pt idx="16112">
                  <c:v>0.71549600000000002</c:v>
                </c:pt>
                <c:pt idx="16113">
                  <c:v>0.71557800000000005</c:v>
                </c:pt>
                <c:pt idx="16114">
                  <c:v>0.71566099999999999</c:v>
                </c:pt>
                <c:pt idx="16115">
                  <c:v>0.71574199999999999</c:v>
                </c:pt>
                <c:pt idx="16116">
                  <c:v>0.71582400000000002</c:v>
                </c:pt>
                <c:pt idx="16117">
                  <c:v>0.71590600000000004</c:v>
                </c:pt>
                <c:pt idx="16118">
                  <c:v>0.71598700000000004</c:v>
                </c:pt>
                <c:pt idx="16119">
                  <c:v>0.71606800000000004</c:v>
                </c:pt>
                <c:pt idx="16120">
                  <c:v>0.71614800000000001</c:v>
                </c:pt>
                <c:pt idx="16121">
                  <c:v>0.716229</c:v>
                </c:pt>
                <c:pt idx="16122">
                  <c:v>0.71630899999999997</c:v>
                </c:pt>
                <c:pt idx="16123">
                  <c:v>0.71638900000000005</c:v>
                </c:pt>
                <c:pt idx="16124">
                  <c:v>0.71646799999999999</c:v>
                </c:pt>
                <c:pt idx="16125">
                  <c:v>0.71654799999999996</c:v>
                </c:pt>
                <c:pt idx="16126">
                  <c:v>0.71662700000000001</c:v>
                </c:pt>
                <c:pt idx="16127">
                  <c:v>0.71670599999999995</c:v>
                </c:pt>
                <c:pt idx="16128">
                  <c:v>0.71678399999999998</c:v>
                </c:pt>
                <c:pt idx="16129">
                  <c:v>0.71686300000000003</c:v>
                </c:pt>
                <c:pt idx="16130">
                  <c:v>0.71694100000000005</c:v>
                </c:pt>
                <c:pt idx="16131">
                  <c:v>0.71701800000000004</c:v>
                </c:pt>
                <c:pt idx="16132">
                  <c:v>0.71709599999999996</c:v>
                </c:pt>
                <c:pt idx="16133">
                  <c:v>0.71717299999999995</c:v>
                </c:pt>
                <c:pt idx="16134">
                  <c:v>0.71725000000000005</c:v>
                </c:pt>
                <c:pt idx="16135">
                  <c:v>0.71732700000000005</c:v>
                </c:pt>
                <c:pt idx="16136">
                  <c:v>0.71740300000000001</c:v>
                </c:pt>
                <c:pt idx="16137">
                  <c:v>0.71747899999999998</c:v>
                </c:pt>
                <c:pt idx="16138">
                  <c:v>0.71755500000000005</c:v>
                </c:pt>
                <c:pt idx="16139">
                  <c:v>0.71762999999999999</c:v>
                </c:pt>
                <c:pt idx="16140">
                  <c:v>0.71770500000000004</c:v>
                </c:pt>
                <c:pt idx="16141">
                  <c:v>0.71777999999999997</c:v>
                </c:pt>
                <c:pt idx="16142">
                  <c:v>0.71785500000000002</c:v>
                </c:pt>
                <c:pt idx="16143">
                  <c:v>0.71792900000000004</c:v>
                </c:pt>
                <c:pt idx="16144">
                  <c:v>0.71800299999999995</c:v>
                </c:pt>
                <c:pt idx="16145">
                  <c:v>0.71807699999999997</c:v>
                </c:pt>
                <c:pt idx="16146">
                  <c:v>0.71815099999999998</c:v>
                </c:pt>
                <c:pt idx="16147">
                  <c:v>0.71822399999999997</c:v>
                </c:pt>
                <c:pt idx="16148">
                  <c:v>0.71829699999999996</c:v>
                </c:pt>
                <c:pt idx="16149">
                  <c:v>0.71836900000000004</c:v>
                </c:pt>
                <c:pt idx="16150">
                  <c:v>0.718441</c:v>
                </c:pt>
                <c:pt idx="16151">
                  <c:v>0.71851299999999996</c:v>
                </c:pt>
                <c:pt idx="16152">
                  <c:v>0.71858500000000003</c:v>
                </c:pt>
                <c:pt idx="16153">
                  <c:v>0.71865599999999996</c:v>
                </c:pt>
                <c:pt idx="16154">
                  <c:v>0.718727</c:v>
                </c:pt>
                <c:pt idx="16155">
                  <c:v>0.71879800000000005</c:v>
                </c:pt>
                <c:pt idx="16156">
                  <c:v>0.71886799999999995</c:v>
                </c:pt>
                <c:pt idx="16157">
                  <c:v>0.71893799999999997</c:v>
                </c:pt>
                <c:pt idx="16158">
                  <c:v>0.71900799999999998</c:v>
                </c:pt>
                <c:pt idx="16159">
                  <c:v>0.71907699999999997</c:v>
                </c:pt>
                <c:pt idx="16160">
                  <c:v>0.71914599999999995</c:v>
                </c:pt>
                <c:pt idx="16161">
                  <c:v>0.71921500000000005</c:v>
                </c:pt>
                <c:pt idx="16162">
                  <c:v>0.71928300000000001</c:v>
                </c:pt>
                <c:pt idx="16163">
                  <c:v>0.71935199999999999</c:v>
                </c:pt>
                <c:pt idx="16164">
                  <c:v>0.71941900000000003</c:v>
                </c:pt>
                <c:pt idx="16165">
                  <c:v>0.71948699999999999</c:v>
                </c:pt>
                <c:pt idx="16166">
                  <c:v>0.71955400000000003</c:v>
                </c:pt>
                <c:pt idx="16167">
                  <c:v>0.71962099999999996</c:v>
                </c:pt>
                <c:pt idx="16168">
                  <c:v>0.71968699999999997</c:v>
                </c:pt>
                <c:pt idx="16169">
                  <c:v>0.71975299999999998</c:v>
                </c:pt>
                <c:pt idx="16170">
                  <c:v>0.71981899999999999</c:v>
                </c:pt>
                <c:pt idx="16171">
                  <c:v>0.719885</c:v>
                </c:pt>
                <c:pt idx="16172">
                  <c:v>0.71994999999999998</c:v>
                </c:pt>
                <c:pt idx="16173">
                  <c:v>0.72001499999999996</c:v>
                </c:pt>
                <c:pt idx="16174">
                  <c:v>0.72007900000000002</c:v>
                </c:pt>
                <c:pt idx="16175">
                  <c:v>0.72014299999999998</c:v>
                </c:pt>
                <c:pt idx="16176">
                  <c:v>0.72020700000000004</c:v>
                </c:pt>
                <c:pt idx="16177">
                  <c:v>0.72027099999999999</c:v>
                </c:pt>
                <c:pt idx="16178">
                  <c:v>0.72033400000000003</c:v>
                </c:pt>
                <c:pt idx="16179">
                  <c:v>0.72039600000000004</c:v>
                </c:pt>
                <c:pt idx="16180">
                  <c:v>0.72045899999999996</c:v>
                </c:pt>
                <c:pt idx="16181">
                  <c:v>0.72052099999999997</c:v>
                </c:pt>
                <c:pt idx="16182">
                  <c:v>0.72058299999999997</c:v>
                </c:pt>
                <c:pt idx="16183">
                  <c:v>0.72064399999999995</c:v>
                </c:pt>
                <c:pt idx="16184">
                  <c:v>0.72070500000000004</c:v>
                </c:pt>
                <c:pt idx="16185">
                  <c:v>0.72076600000000002</c:v>
                </c:pt>
                <c:pt idx="16186">
                  <c:v>0.72082599999999997</c:v>
                </c:pt>
                <c:pt idx="16187">
                  <c:v>0.72088600000000003</c:v>
                </c:pt>
                <c:pt idx="16188">
                  <c:v>0.72094599999999998</c:v>
                </c:pt>
                <c:pt idx="16189">
                  <c:v>0.72100600000000004</c:v>
                </c:pt>
                <c:pt idx="16190">
                  <c:v>0.72106499999999996</c:v>
                </c:pt>
                <c:pt idx="16191">
                  <c:v>0.72112299999999996</c:v>
                </c:pt>
                <c:pt idx="16192">
                  <c:v>0.72118199999999999</c:v>
                </c:pt>
                <c:pt idx="16193">
                  <c:v>0.72123999999999999</c:v>
                </c:pt>
                <c:pt idx="16194">
                  <c:v>0.72129699999999997</c:v>
                </c:pt>
                <c:pt idx="16195">
                  <c:v>0.72135499999999997</c:v>
                </c:pt>
                <c:pt idx="16196">
                  <c:v>0.72141100000000002</c:v>
                </c:pt>
                <c:pt idx="16197">
                  <c:v>0.721468</c:v>
                </c:pt>
                <c:pt idx="16198">
                  <c:v>0.72152400000000005</c:v>
                </c:pt>
                <c:pt idx="16199">
                  <c:v>0.72158</c:v>
                </c:pt>
                <c:pt idx="16200">
                  <c:v>0.72163600000000006</c:v>
                </c:pt>
                <c:pt idx="16201">
                  <c:v>0.72169099999999997</c:v>
                </c:pt>
                <c:pt idx="16202">
                  <c:v>0.721746</c:v>
                </c:pt>
                <c:pt idx="16203">
                  <c:v>0.7218</c:v>
                </c:pt>
                <c:pt idx="16204">
                  <c:v>0.72185500000000002</c:v>
                </c:pt>
                <c:pt idx="16205">
                  <c:v>0.72190900000000002</c:v>
                </c:pt>
                <c:pt idx="16206">
                  <c:v>0.72196199999999999</c:v>
                </c:pt>
                <c:pt idx="16207">
                  <c:v>0.72201499999999996</c:v>
                </c:pt>
                <c:pt idx="16208">
                  <c:v>0.72206800000000004</c:v>
                </c:pt>
                <c:pt idx="16209">
                  <c:v>0.72212100000000001</c:v>
                </c:pt>
                <c:pt idx="16210">
                  <c:v>0.72217299999999995</c:v>
                </c:pt>
                <c:pt idx="16211">
                  <c:v>0.72222399999999998</c:v>
                </c:pt>
                <c:pt idx="16212">
                  <c:v>0.72227600000000003</c:v>
                </c:pt>
                <c:pt idx="16213">
                  <c:v>0.72232700000000005</c:v>
                </c:pt>
                <c:pt idx="16214">
                  <c:v>0.72237799999999996</c:v>
                </c:pt>
                <c:pt idx="16215">
                  <c:v>0.72242799999999996</c:v>
                </c:pt>
                <c:pt idx="16216">
                  <c:v>0.72247799999999995</c:v>
                </c:pt>
                <c:pt idx="16217">
                  <c:v>0.72252799999999995</c:v>
                </c:pt>
                <c:pt idx="16218">
                  <c:v>0.72257800000000005</c:v>
                </c:pt>
                <c:pt idx="16219">
                  <c:v>0.72262700000000002</c:v>
                </c:pt>
                <c:pt idx="16220">
                  <c:v>0.72267599999999999</c:v>
                </c:pt>
                <c:pt idx="16221">
                  <c:v>0.72272400000000003</c:v>
                </c:pt>
                <c:pt idx="16222">
                  <c:v>0.72277199999999997</c:v>
                </c:pt>
                <c:pt idx="16223">
                  <c:v>0.72282000000000002</c:v>
                </c:pt>
                <c:pt idx="16224">
                  <c:v>0.72286700000000004</c:v>
                </c:pt>
                <c:pt idx="16225">
                  <c:v>0.72291399999999995</c:v>
                </c:pt>
                <c:pt idx="16226">
                  <c:v>0.72296099999999996</c:v>
                </c:pt>
                <c:pt idx="16227">
                  <c:v>0.72300799999999998</c:v>
                </c:pt>
                <c:pt idx="16228">
                  <c:v>0.72305399999999997</c:v>
                </c:pt>
                <c:pt idx="16229">
                  <c:v>0.72309999999999997</c:v>
                </c:pt>
                <c:pt idx="16230">
                  <c:v>0.72314500000000004</c:v>
                </c:pt>
                <c:pt idx="16231">
                  <c:v>0.72319</c:v>
                </c:pt>
                <c:pt idx="16232">
                  <c:v>0.72323499999999996</c:v>
                </c:pt>
                <c:pt idx="16233">
                  <c:v>0.72328000000000003</c:v>
                </c:pt>
                <c:pt idx="16234">
                  <c:v>0.72332399999999997</c:v>
                </c:pt>
                <c:pt idx="16235">
                  <c:v>0.72336800000000001</c:v>
                </c:pt>
                <c:pt idx="16236">
                  <c:v>0.72341200000000005</c:v>
                </c:pt>
                <c:pt idx="16237">
                  <c:v>0.72345499999999996</c:v>
                </c:pt>
                <c:pt idx="16238">
                  <c:v>0.72349799999999997</c:v>
                </c:pt>
                <c:pt idx="16239">
                  <c:v>0.72353999999999996</c:v>
                </c:pt>
                <c:pt idx="16240">
                  <c:v>0.72358299999999998</c:v>
                </c:pt>
                <c:pt idx="16241">
                  <c:v>0.72362499999999996</c:v>
                </c:pt>
                <c:pt idx="16242">
                  <c:v>0.72366699999999995</c:v>
                </c:pt>
                <c:pt idx="16243">
                  <c:v>0.72370800000000002</c:v>
                </c:pt>
                <c:pt idx="16244">
                  <c:v>0.72374899999999998</c:v>
                </c:pt>
                <c:pt idx="16245">
                  <c:v>0.72379000000000004</c:v>
                </c:pt>
                <c:pt idx="16246">
                  <c:v>0.723831</c:v>
                </c:pt>
                <c:pt idx="16247">
                  <c:v>0.72387100000000004</c:v>
                </c:pt>
                <c:pt idx="16248">
                  <c:v>0.72391099999999997</c:v>
                </c:pt>
                <c:pt idx="16249">
                  <c:v>0.72395100000000001</c:v>
                </c:pt>
                <c:pt idx="16250">
                  <c:v>0.72399000000000002</c:v>
                </c:pt>
                <c:pt idx="16251">
                  <c:v>0.72402900000000003</c:v>
                </c:pt>
                <c:pt idx="16252">
                  <c:v>0.72406800000000004</c:v>
                </c:pt>
                <c:pt idx="16253">
                  <c:v>0.72410600000000003</c:v>
                </c:pt>
                <c:pt idx="16254">
                  <c:v>0.72414500000000004</c:v>
                </c:pt>
                <c:pt idx="16255">
                  <c:v>0.72418300000000002</c:v>
                </c:pt>
                <c:pt idx="16256">
                  <c:v>0.72421999999999997</c:v>
                </c:pt>
                <c:pt idx="16257">
                  <c:v>0.72425799999999996</c:v>
                </c:pt>
                <c:pt idx="16258">
                  <c:v>0.72429500000000002</c:v>
                </c:pt>
                <c:pt idx="16259">
                  <c:v>0.72433199999999998</c:v>
                </c:pt>
                <c:pt idx="16260">
                  <c:v>0.72436800000000001</c:v>
                </c:pt>
                <c:pt idx="16261">
                  <c:v>0.72440499999999997</c:v>
                </c:pt>
                <c:pt idx="16262">
                  <c:v>0.724441</c:v>
                </c:pt>
                <c:pt idx="16263">
                  <c:v>0.72447700000000004</c:v>
                </c:pt>
                <c:pt idx="16264">
                  <c:v>0.72451200000000004</c:v>
                </c:pt>
                <c:pt idx="16265">
                  <c:v>0.72454700000000005</c:v>
                </c:pt>
                <c:pt idx="16266">
                  <c:v>0.72458199999999995</c:v>
                </c:pt>
                <c:pt idx="16267">
                  <c:v>0.72461699999999996</c:v>
                </c:pt>
                <c:pt idx="16268">
                  <c:v>0.72465199999999996</c:v>
                </c:pt>
                <c:pt idx="16269">
                  <c:v>0.72468600000000005</c:v>
                </c:pt>
                <c:pt idx="16270">
                  <c:v>0.72472000000000003</c:v>
                </c:pt>
                <c:pt idx="16271">
                  <c:v>0.72475400000000001</c:v>
                </c:pt>
                <c:pt idx="16272">
                  <c:v>0.72478699999999996</c:v>
                </c:pt>
                <c:pt idx="16273">
                  <c:v>0.72482100000000005</c:v>
                </c:pt>
                <c:pt idx="16274">
                  <c:v>0.724854</c:v>
                </c:pt>
                <c:pt idx="16275">
                  <c:v>0.72488600000000003</c:v>
                </c:pt>
                <c:pt idx="16276">
                  <c:v>0.72491899999999998</c:v>
                </c:pt>
                <c:pt idx="16277">
                  <c:v>0.72495100000000001</c:v>
                </c:pt>
                <c:pt idx="16278">
                  <c:v>0.72498300000000004</c:v>
                </c:pt>
                <c:pt idx="16279">
                  <c:v>0.72501499999999997</c:v>
                </c:pt>
                <c:pt idx="16280">
                  <c:v>0.725047</c:v>
                </c:pt>
                <c:pt idx="16281">
                  <c:v>0.725078</c:v>
                </c:pt>
                <c:pt idx="16282">
                  <c:v>0.725109</c:v>
                </c:pt>
                <c:pt idx="16283">
                  <c:v>0.72514000000000001</c:v>
                </c:pt>
                <c:pt idx="16284">
                  <c:v>0.72517100000000001</c:v>
                </c:pt>
                <c:pt idx="16285">
                  <c:v>0.72520200000000001</c:v>
                </c:pt>
                <c:pt idx="16286">
                  <c:v>0.72523199999999999</c:v>
                </c:pt>
                <c:pt idx="16287">
                  <c:v>0.72526199999999996</c:v>
                </c:pt>
                <c:pt idx="16288">
                  <c:v>0.72529200000000005</c:v>
                </c:pt>
                <c:pt idx="16289">
                  <c:v>0.72532200000000002</c:v>
                </c:pt>
                <c:pt idx="16290">
                  <c:v>0.72535099999999997</c:v>
                </c:pt>
                <c:pt idx="16291">
                  <c:v>0.72538000000000002</c:v>
                </c:pt>
                <c:pt idx="16292">
                  <c:v>0.72540899999999997</c:v>
                </c:pt>
                <c:pt idx="16293">
                  <c:v>0.72543800000000003</c:v>
                </c:pt>
                <c:pt idx="16294">
                  <c:v>0.72546699999999997</c:v>
                </c:pt>
                <c:pt idx="16295">
                  <c:v>0.725495</c:v>
                </c:pt>
                <c:pt idx="16296">
                  <c:v>0.72552300000000003</c:v>
                </c:pt>
                <c:pt idx="16297">
                  <c:v>0.72555199999999997</c:v>
                </c:pt>
                <c:pt idx="16298">
                  <c:v>0.72557899999999997</c:v>
                </c:pt>
                <c:pt idx="16299">
                  <c:v>0.725607</c:v>
                </c:pt>
                <c:pt idx="16300">
                  <c:v>0.72563500000000003</c:v>
                </c:pt>
                <c:pt idx="16301">
                  <c:v>0.72566200000000003</c:v>
                </c:pt>
                <c:pt idx="16302">
                  <c:v>0.72568900000000003</c:v>
                </c:pt>
                <c:pt idx="16303">
                  <c:v>0.72571600000000003</c:v>
                </c:pt>
                <c:pt idx="16304">
                  <c:v>0.72574300000000003</c:v>
                </c:pt>
                <c:pt idx="16305">
                  <c:v>0.725769</c:v>
                </c:pt>
                <c:pt idx="16306">
                  <c:v>0.725796</c:v>
                </c:pt>
                <c:pt idx="16307">
                  <c:v>0.72582199999999997</c:v>
                </c:pt>
                <c:pt idx="16308">
                  <c:v>0.72584800000000005</c:v>
                </c:pt>
                <c:pt idx="16309">
                  <c:v>0.72587400000000002</c:v>
                </c:pt>
                <c:pt idx="16310">
                  <c:v>0.72589999999999999</c:v>
                </c:pt>
                <c:pt idx="16311">
                  <c:v>0.72592500000000004</c:v>
                </c:pt>
                <c:pt idx="16312">
                  <c:v>0.72594999999999998</c:v>
                </c:pt>
                <c:pt idx="16313">
                  <c:v>0.72597599999999995</c:v>
                </c:pt>
                <c:pt idx="16314">
                  <c:v>0.72600100000000001</c:v>
                </c:pt>
                <c:pt idx="16315">
                  <c:v>0.72602599999999995</c:v>
                </c:pt>
                <c:pt idx="16316">
                  <c:v>0.72604999999999997</c:v>
                </c:pt>
                <c:pt idx="16317">
                  <c:v>0.72607500000000003</c:v>
                </c:pt>
                <c:pt idx="16318">
                  <c:v>0.72609900000000005</c:v>
                </c:pt>
                <c:pt idx="16319">
                  <c:v>0.72612399999999999</c:v>
                </c:pt>
                <c:pt idx="16320">
                  <c:v>0.72614800000000002</c:v>
                </c:pt>
                <c:pt idx="16321">
                  <c:v>0.72617200000000004</c:v>
                </c:pt>
                <c:pt idx="16322">
                  <c:v>0.72619599999999995</c:v>
                </c:pt>
                <c:pt idx="16323">
                  <c:v>0.72621899999999995</c:v>
                </c:pt>
                <c:pt idx="16324">
                  <c:v>0.72624299999999997</c:v>
                </c:pt>
                <c:pt idx="16325">
                  <c:v>0.72626599999999997</c:v>
                </c:pt>
                <c:pt idx="16326">
                  <c:v>0.72628999999999999</c:v>
                </c:pt>
                <c:pt idx="16327">
                  <c:v>0.72631299999999999</c:v>
                </c:pt>
                <c:pt idx="16328">
                  <c:v>0.72633599999999998</c:v>
                </c:pt>
                <c:pt idx="16329">
                  <c:v>0.72635899999999998</c:v>
                </c:pt>
                <c:pt idx="16330">
                  <c:v>0.72638100000000005</c:v>
                </c:pt>
                <c:pt idx="16331">
                  <c:v>0.72640400000000005</c:v>
                </c:pt>
                <c:pt idx="16332">
                  <c:v>0.72642600000000002</c:v>
                </c:pt>
                <c:pt idx="16333">
                  <c:v>0.72644900000000001</c:v>
                </c:pt>
                <c:pt idx="16334">
                  <c:v>0.72647099999999998</c:v>
                </c:pt>
                <c:pt idx="16335">
                  <c:v>0.72649300000000006</c:v>
                </c:pt>
                <c:pt idx="16336">
                  <c:v>0.72651500000000002</c:v>
                </c:pt>
                <c:pt idx="16337">
                  <c:v>0.72653699999999999</c:v>
                </c:pt>
                <c:pt idx="16338">
                  <c:v>0.72655899999999995</c:v>
                </c:pt>
                <c:pt idx="16339">
                  <c:v>0.72658</c:v>
                </c:pt>
                <c:pt idx="16340">
                  <c:v>0.72660199999999997</c:v>
                </c:pt>
                <c:pt idx="16341">
                  <c:v>0.72662300000000002</c:v>
                </c:pt>
                <c:pt idx="16342">
                  <c:v>0.72664399999999996</c:v>
                </c:pt>
                <c:pt idx="16343">
                  <c:v>0.72666500000000001</c:v>
                </c:pt>
                <c:pt idx="16344">
                  <c:v>0.72668699999999997</c:v>
                </c:pt>
                <c:pt idx="16345">
                  <c:v>0.72670699999999999</c:v>
                </c:pt>
                <c:pt idx="16346">
                  <c:v>0.72672800000000004</c:v>
                </c:pt>
                <c:pt idx="16347">
                  <c:v>0.72674899999999998</c:v>
                </c:pt>
                <c:pt idx="16348">
                  <c:v>0.72677000000000003</c:v>
                </c:pt>
                <c:pt idx="16349">
                  <c:v>0.72679000000000005</c:v>
                </c:pt>
                <c:pt idx="16350">
                  <c:v>0.72680999999999996</c:v>
                </c:pt>
                <c:pt idx="16351">
                  <c:v>0.726831</c:v>
                </c:pt>
                <c:pt idx="16352">
                  <c:v>0.72685100000000002</c:v>
                </c:pt>
                <c:pt idx="16353">
                  <c:v>0.72687100000000004</c:v>
                </c:pt>
                <c:pt idx="16354">
                  <c:v>0.72689099999999995</c:v>
                </c:pt>
                <c:pt idx="16355">
                  <c:v>0.72691099999999997</c:v>
                </c:pt>
                <c:pt idx="16356">
                  <c:v>0.72693099999999999</c:v>
                </c:pt>
                <c:pt idx="16357">
                  <c:v>0.72694999999999999</c:v>
                </c:pt>
                <c:pt idx="16358">
                  <c:v>0.72697000000000001</c:v>
                </c:pt>
                <c:pt idx="16359">
                  <c:v>0.72699000000000003</c:v>
                </c:pt>
                <c:pt idx="16360">
                  <c:v>0.72700900000000002</c:v>
                </c:pt>
                <c:pt idx="16361">
                  <c:v>0.72702800000000001</c:v>
                </c:pt>
                <c:pt idx="16362">
                  <c:v>0.72704800000000003</c:v>
                </c:pt>
                <c:pt idx="16363">
                  <c:v>0.72706700000000002</c:v>
                </c:pt>
                <c:pt idx="16364">
                  <c:v>0.72708600000000001</c:v>
                </c:pt>
                <c:pt idx="16365">
                  <c:v>0.727105</c:v>
                </c:pt>
                <c:pt idx="16366">
                  <c:v>0.72712399999999999</c:v>
                </c:pt>
                <c:pt idx="16367">
                  <c:v>0.72714299999999998</c:v>
                </c:pt>
                <c:pt idx="16368">
                  <c:v>0.72716099999999995</c:v>
                </c:pt>
                <c:pt idx="16369">
                  <c:v>0.72718000000000005</c:v>
                </c:pt>
                <c:pt idx="16370">
                  <c:v>0.72719900000000004</c:v>
                </c:pt>
                <c:pt idx="16371">
                  <c:v>0.727217</c:v>
                </c:pt>
                <c:pt idx="16372">
                  <c:v>0.72723599999999999</c:v>
                </c:pt>
                <c:pt idx="16373">
                  <c:v>0.72725399999999996</c:v>
                </c:pt>
                <c:pt idx="16374">
                  <c:v>0.72727200000000003</c:v>
                </c:pt>
                <c:pt idx="16375">
                  <c:v>0.72728999999999999</c:v>
                </c:pt>
                <c:pt idx="16376">
                  <c:v>0.72730899999999998</c:v>
                </c:pt>
                <c:pt idx="16377">
                  <c:v>0.72732699999999995</c:v>
                </c:pt>
                <c:pt idx="16378">
                  <c:v>0.72734500000000002</c:v>
                </c:pt>
                <c:pt idx="16379">
                  <c:v>0.72736299999999998</c:v>
                </c:pt>
                <c:pt idx="16380">
                  <c:v>0.72738000000000003</c:v>
                </c:pt>
                <c:pt idx="16381">
                  <c:v>0.72739799999999999</c:v>
                </c:pt>
                <c:pt idx="16382">
                  <c:v>0.72741599999999995</c:v>
                </c:pt>
                <c:pt idx="16383">
                  <c:v>0.72743400000000003</c:v>
                </c:pt>
                <c:pt idx="16384">
                  <c:v>0.72745099999999996</c:v>
                </c:pt>
                <c:pt idx="16385">
                  <c:v>0.72746900000000003</c:v>
                </c:pt>
                <c:pt idx="16386">
                  <c:v>0.72748599999999997</c:v>
                </c:pt>
                <c:pt idx="16387">
                  <c:v>0.72750300000000001</c:v>
                </c:pt>
                <c:pt idx="16388">
                  <c:v>0.72752099999999997</c:v>
                </c:pt>
                <c:pt idx="16389">
                  <c:v>0.72753800000000002</c:v>
                </c:pt>
                <c:pt idx="16390">
                  <c:v>0.72755499999999995</c:v>
                </c:pt>
                <c:pt idx="16391">
                  <c:v>0.727572</c:v>
                </c:pt>
                <c:pt idx="16392">
                  <c:v>0.72758999999999996</c:v>
                </c:pt>
                <c:pt idx="16393">
                  <c:v>0.727607</c:v>
                </c:pt>
                <c:pt idx="16394">
                  <c:v>0.72762400000000005</c:v>
                </c:pt>
                <c:pt idx="16395">
                  <c:v>0.72763999999999995</c:v>
                </c:pt>
                <c:pt idx="16396">
                  <c:v>0.727657</c:v>
                </c:pt>
                <c:pt idx="16397">
                  <c:v>0.72767400000000004</c:v>
                </c:pt>
                <c:pt idx="16398">
                  <c:v>0.72769099999999998</c:v>
                </c:pt>
                <c:pt idx="16399">
                  <c:v>0.72770800000000002</c:v>
                </c:pt>
                <c:pt idx="16400">
                  <c:v>0.72772400000000004</c:v>
                </c:pt>
                <c:pt idx="16401">
                  <c:v>0.72774099999999997</c:v>
                </c:pt>
                <c:pt idx="16402">
                  <c:v>0.72775699999999999</c:v>
                </c:pt>
                <c:pt idx="16403">
                  <c:v>0.72777400000000003</c:v>
                </c:pt>
                <c:pt idx="16404">
                  <c:v>0.72779000000000005</c:v>
                </c:pt>
                <c:pt idx="16405">
                  <c:v>0.72780699999999998</c:v>
                </c:pt>
                <c:pt idx="16406">
                  <c:v>0.727823</c:v>
                </c:pt>
                <c:pt idx="16407">
                  <c:v>0.72783900000000001</c:v>
                </c:pt>
                <c:pt idx="16408">
                  <c:v>0.72785599999999995</c:v>
                </c:pt>
                <c:pt idx="16409">
                  <c:v>0.72787199999999996</c:v>
                </c:pt>
                <c:pt idx="16410">
                  <c:v>0.72788799999999998</c:v>
                </c:pt>
                <c:pt idx="16411">
                  <c:v>0.727904</c:v>
                </c:pt>
                <c:pt idx="16412">
                  <c:v>0.72792000000000001</c:v>
                </c:pt>
                <c:pt idx="16413">
                  <c:v>0.72793600000000003</c:v>
                </c:pt>
                <c:pt idx="16414">
                  <c:v>0.72795200000000004</c:v>
                </c:pt>
                <c:pt idx="16415">
                  <c:v>0.72796799999999995</c:v>
                </c:pt>
                <c:pt idx="16416">
                  <c:v>0.72798399999999996</c:v>
                </c:pt>
                <c:pt idx="16417">
                  <c:v>0.72799999999999998</c:v>
                </c:pt>
                <c:pt idx="16418">
                  <c:v>0.728016</c:v>
                </c:pt>
                <c:pt idx="16419">
                  <c:v>0.72803099999999998</c:v>
                </c:pt>
                <c:pt idx="16420">
                  <c:v>0.728047</c:v>
                </c:pt>
                <c:pt idx="16421">
                  <c:v>0.72806300000000002</c:v>
                </c:pt>
                <c:pt idx="16422">
                  <c:v>0.728078</c:v>
                </c:pt>
                <c:pt idx="16423">
                  <c:v>0.72809400000000002</c:v>
                </c:pt>
                <c:pt idx="16424">
                  <c:v>0.72811000000000003</c:v>
                </c:pt>
                <c:pt idx="16425">
                  <c:v>0.72812500000000002</c:v>
                </c:pt>
                <c:pt idx="16426">
                  <c:v>0.72814100000000004</c:v>
                </c:pt>
                <c:pt idx="16427">
                  <c:v>0.72815600000000003</c:v>
                </c:pt>
                <c:pt idx="16428">
                  <c:v>0.72817200000000004</c:v>
                </c:pt>
                <c:pt idx="16429">
                  <c:v>0.72818700000000003</c:v>
                </c:pt>
                <c:pt idx="16430">
                  <c:v>0.72820200000000002</c:v>
                </c:pt>
                <c:pt idx="16431">
                  <c:v>0.72821800000000003</c:v>
                </c:pt>
                <c:pt idx="16432">
                  <c:v>0.72823300000000002</c:v>
                </c:pt>
                <c:pt idx="16433">
                  <c:v>0.72824800000000001</c:v>
                </c:pt>
                <c:pt idx="16434">
                  <c:v>0.72826299999999999</c:v>
                </c:pt>
                <c:pt idx="16435">
                  <c:v>0.72827900000000001</c:v>
                </c:pt>
                <c:pt idx="16436">
                  <c:v>0.728294</c:v>
                </c:pt>
                <c:pt idx="16437">
                  <c:v>0.72830899999999998</c:v>
                </c:pt>
                <c:pt idx="16438">
                  <c:v>0.72832399999999997</c:v>
                </c:pt>
                <c:pt idx="16439">
                  <c:v>0.72833899999999996</c:v>
                </c:pt>
                <c:pt idx="16440">
                  <c:v>0.72835399999999995</c:v>
                </c:pt>
                <c:pt idx="16441">
                  <c:v>0.72836900000000004</c:v>
                </c:pt>
                <c:pt idx="16442">
                  <c:v>0.72838400000000003</c:v>
                </c:pt>
                <c:pt idx="16443">
                  <c:v>0.72839900000000002</c:v>
                </c:pt>
                <c:pt idx="16444">
                  <c:v>0.72841400000000001</c:v>
                </c:pt>
                <c:pt idx="16445">
                  <c:v>0.72842899999999999</c:v>
                </c:pt>
                <c:pt idx="16446">
                  <c:v>0.72844399999999998</c:v>
                </c:pt>
                <c:pt idx="16447">
                  <c:v>0.72845800000000005</c:v>
                </c:pt>
                <c:pt idx="16448">
                  <c:v>0.72847300000000004</c:v>
                </c:pt>
                <c:pt idx="16449">
                  <c:v>0.72848800000000002</c:v>
                </c:pt>
                <c:pt idx="16450">
                  <c:v>0.72850300000000001</c:v>
                </c:pt>
                <c:pt idx="16451">
                  <c:v>0.728518</c:v>
                </c:pt>
                <c:pt idx="16452">
                  <c:v>0.72853199999999996</c:v>
                </c:pt>
                <c:pt idx="16453">
                  <c:v>0.72854699999999994</c:v>
                </c:pt>
                <c:pt idx="16454">
                  <c:v>0.72856200000000004</c:v>
                </c:pt>
                <c:pt idx="16455">
                  <c:v>0.728576</c:v>
                </c:pt>
                <c:pt idx="16456">
                  <c:v>0.72859099999999999</c:v>
                </c:pt>
                <c:pt idx="16457">
                  <c:v>0.72860499999999995</c:v>
                </c:pt>
                <c:pt idx="16458">
                  <c:v>0.72862000000000005</c:v>
                </c:pt>
                <c:pt idx="16459">
                  <c:v>0.728634</c:v>
                </c:pt>
                <c:pt idx="16460">
                  <c:v>0.72864899999999999</c:v>
                </c:pt>
                <c:pt idx="16461">
                  <c:v>0.72866299999999995</c:v>
                </c:pt>
                <c:pt idx="16462">
                  <c:v>0.72867800000000005</c:v>
                </c:pt>
                <c:pt idx="16463">
                  <c:v>0.72869200000000001</c:v>
                </c:pt>
                <c:pt idx="16464">
                  <c:v>0.72870699999999999</c:v>
                </c:pt>
                <c:pt idx="16465">
                  <c:v>0.72872099999999995</c:v>
                </c:pt>
                <c:pt idx="16466">
                  <c:v>0.72873500000000002</c:v>
                </c:pt>
                <c:pt idx="16467">
                  <c:v>0.72875000000000001</c:v>
                </c:pt>
                <c:pt idx="16468">
                  <c:v>0.72876399999999997</c:v>
                </c:pt>
                <c:pt idx="16469">
                  <c:v>0.72877800000000004</c:v>
                </c:pt>
                <c:pt idx="16470">
                  <c:v>0.72879300000000002</c:v>
                </c:pt>
                <c:pt idx="16471">
                  <c:v>0.72880699999999998</c:v>
                </c:pt>
                <c:pt idx="16472">
                  <c:v>0.72882100000000005</c:v>
                </c:pt>
                <c:pt idx="16473">
                  <c:v>0.72883500000000001</c:v>
                </c:pt>
                <c:pt idx="16474">
                  <c:v>0.72885</c:v>
                </c:pt>
                <c:pt idx="16475">
                  <c:v>0.72886399999999996</c:v>
                </c:pt>
                <c:pt idx="16476">
                  <c:v>0.72887800000000003</c:v>
                </c:pt>
                <c:pt idx="16477">
                  <c:v>0.72889199999999998</c:v>
                </c:pt>
                <c:pt idx="16478">
                  <c:v>0.72890600000000005</c:v>
                </c:pt>
                <c:pt idx="16479">
                  <c:v>0.72892000000000001</c:v>
                </c:pt>
                <c:pt idx="16480">
                  <c:v>0.728935</c:v>
                </c:pt>
                <c:pt idx="16481">
                  <c:v>0.72894899999999996</c:v>
                </c:pt>
                <c:pt idx="16482">
                  <c:v>0.72896300000000003</c:v>
                </c:pt>
                <c:pt idx="16483">
                  <c:v>0.72897699999999999</c:v>
                </c:pt>
                <c:pt idx="16484">
                  <c:v>0.72899099999999994</c:v>
                </c:pt>
                <c:pt idx="16485">
                  <c:v>0.72900500000000001</c:v>
                </c:pt>
                <c:pt idx="16486">
                  <c:v>0.72901899999999997</c:v>
                </c:pt>
                <c:pt idx="16487">
                  <c:v>0.72903300000000004</c:v>
                </c:pt>
                <c:pt idx="16488">
                  <c:v>0.729047</c:v>
                </c:pt>
                <c:pt idx="16489">
                  <c:v>0.72906099999999996</c:v>
                </c:pt>
                <c:pt idx="16490">
                  <c:v>0.72907500000000003</c:v>
                </c:pt>
                <c:pt idx="16491">
                  <c:v>0.72908799999999996</c:v>
                </c:pt>
                <c:pt idx="16492">
                  <c:v>0.72910200000000003</c:v>
                </c:pt>
                <c:pt idx="16493">
                  <c:v>0.72911599999999999</c:v>
                </c:pt>
                <c:pt idx="16494">
                  <c:v>0.72912999999999994</c:v>
                </c:pt>
                <c:pt idx="16495">
                  <c:v>0.72914400000000001</c:v>
                </c:pt>
                <c:pt idx="16496">
                  <c:v>0.72915799999999997</c:v>
                </c:pt>
                <c:pt idx="16497">
                  <c:v>0.72917200000000004</c:v>
                </c:pt>
                <c:pt idx="16498">
                  <c:v>0.72918499999999997</c:v>
                </c:pt>
                <c:pt idx="16499">
                  <c:v>0.72919900000000004</c:v>
                </c:pt>
                <c:pt idx="16500">
                  <c:v>0.729213</c:v>
                </c:pt>
                <c:pt idx="16501">
                  <c:v>0.72922699999999996</c:v>
                </c:pt>
                <c:pt idx="16502">
                  <c:v>0.72924100000000003</c:v>
                </c:pt>
                <c:pt idx="16503">
                  <c:v>0.72925399999999996</c:v>
                </c:pt>
                <c:pt idx="16504">
                  <c:v>0.72926800000000003</c:v>
                </c:pt>
                <c:pt idx="16505">
                  <c:v>0.72928199999999999</c:v>
                </c:pt>
                <c:pt idx="16506">
                  <c:v>0.72929500000000003</c:v>
                </c:pt>
                <c:pt idx="16507">
                  <c:v>0.72930899999999999</c:v>
                </c:pt>
                <c:pt idx="16508">
                  <c:v>0.72932300000000005</c:v>
                </c:pt>
                <c:pt idx="16509">
                  <c:v>0.72933700000000001</c:v>
                </c:pt>
                <c:pt idx="16510">
                  <c:v>0.72935000000000005</c:v>
                </c:pt>
                <c:pt idx="16511">
                  <c:v>0.72936400000000001</c:v>
                </c:pt>
                <c:pt idx="16512">
                  <c:v>0.72937700000000005</c:v>
                </c:pt>
                <c:pt idx="16513">
                  <c:v>0.72939100000000001</c:v>
                </c:pt>
                <c:pt idx="16514">
                  <c:v>0.72940499999999997</c:v>
                </c:pt>
                <c:pt idx="16515">
                  <c:v>0.72941800000000001</c:v>
                </c:pt>
                <c:pt idx="16516">
                  <c:v>0.72943199999999997</c:v>
                </c:pt>
                <c:pt idx="16517">
                  <c:v>0.72944500000000001</c:v>
                </c:pt>
                <c:pt idx="16518">
                  <c:v>0.72945899999999997</c:v>
                </c:pt>
                <c:pt idx="16519">
                  <c:v>0.72947300000000004</c:v>
                </c:pt>
                <c:pt idx="16520">
                  <c:v>0.72948599999999997</c:v>
                </c:pt>
                <c:pt idx="16521">
                  <c:v>0.72950000000000004</c:v>
                </c:pt>
                <c:pt idx="16522">
                  <c:v>0.72951299999999997</c:v>
                </c:pt>
                <c:pt idx="16523">
                  <c:v>0.72952700000000004</c:v>
                </c:pt>
                <c:pt idx="16524">
                  <c:v>0.72953999999999997</c:v>
                </c:pt>
                <c:pt idx="16525">
                  <c:v>0.72955400000000004</c:v>
                </c:pt>
                <c:pt idx="16526">
                  <c:v>0.72956699999999997</c:v>
                </c:pt>
                <c:pt idx="16527">
                  <c:v>0.72958100000000004</c:v>
                </c:pt>
                <c:pt idx="16528">
                  <c:v>0.72959399999999996</c:v>
                </c:pt>
                <c:pt idx="16529">
                  <c:v>0.72960800000000003</c:v>
                </c:pt>
                <c:pt idx="16530">
                  <c:v>0.72962099999999996</c:v>
                </c:pt>
                <c:pt idx="16531">
                  <c:v>0.729634</c:v>
                </c:pt>
                <c:pt idx="16532">
                  <c:v>0.72964799999999996</c:v>
                </c:pt>
                <c:pt idx="16533">
                  <c:v>0.729661</c:v>
                </c:pt>
                <c:pt idx="16534">
                  <c:v>0.72967499999999996</c:v>
                </c:pt>
                <c:pt idx="16535">
                  <c:v>0.729688</c:v>
                </c:pt>
                <c:pt idx="16536">
                  <c:v>0.72970199999999996</c:v>
                </c:pt>
                <c:pt idx="16537">
                  <c:v>0.729715</c:v>
                </c:pt>
                <c:pt idx="16538">
                  <c:v>0.72972800000000004</c:v>
                </c:pt>
                <c:pt idx="16539">
                  <c:v>0.729742</c:v>
                </c:pt>
                <c:pt idx="16540">
                  <c:v>0.72975500000000004</c:v>
                </c:pt>
                <c:pt idx="16541">
                  <c:v>0.72976799999999997</c:v>
                </c:pt>
                <c:pt idx="16542">
                  <c:v>0.72978200000000004</c:v>
                </c:pt>
                <c:pt idx="16543">
                  <c:v>0.72979499999999997</c:v>
                </c:pt>
                <c:pt idx="16544">
                  <c:v>0.72980800000000001</c:v>
                </c:pt>
                <c:pt idx="16545">
                  <c:v>0.72982199999999997</c:v>
                </c:pt>
                <c:pt idx="16546">
                  <c:v>0.72983500000000001</c:v>
                </c:pt>
                <c:pt idx="16547">
                  <c:v>0.72984800000000005</c:v>
                </c:pt>
                <c:pt idx="16548">
                  <c:v>0.72986200000000001</c:v>
                </c:pt>
                <c:pt idx="16549">
                  <c:v>0.72987500000000005</c:v>
                </c:pt>
                <c:pt idx="16550">
                  <c:v>0.72988799999999998</c:v>
                </c:pt>
                <c:pt idx="16551">
                  <c:v>0.72990100000000002</c:v>
                </c:pt>
                <c:pt idx="16552">
                  <c:v>0.72991499999999998</c:v>
                </c:pt>
                <c:pt idx="16553">
                  <c:v>0.72992800000000002</c:v>
                </c:pt>
                <c:pt idx="16554">
                  <c:v>0.72994099999999995</c:v>
                </c:pt>
                <c:pt idx="16555">
                  <c:v>0.72995399999999999</c:v>
                </c:pt>
                <c:pt idx="16556">
                  <c:v>0.72996799999999995</c:v>
                </c:pt>
                <c:pt idx="16557">
                  <c:v>0.72998099999999999</c:v>
                </c:pt>
                <c:pt idx="16558">
                  <c:v>0.72999400000000003</c:v>
                </c:pt>
                <c:pt idx="16559">
                  <c:v>0.73000699999999996</c:v>
                </c:pt>
                <c:pt idx="16560">
                  <c:v>0.73002100000000003</c:v>
                </c:pt>
                <c:pt idx="16561">
                  <c:v>0.73003399999999996</c:v>
                </c:pt>
                <c:pt idx="16562">
                  <c:v>0.730047</c:v>
                </c:pt>
                <c:pt idx="16563">
                  <c:v>0.73006000000000004</c:v>
                </c:pt>
                <c:pt idx="16564">
                  <c:v>0.73007299999999997</c:v>
                </c:pt>
                <c:pt idx="16565">
                  <c:v>0.73008600000000001</c:v>
                </c:pt>
                <c:pt idx="16566">
                  <c:v>0.73009999999999997</c:v>
                </c:pt>
                <c:pt idx="16567">
                  <c:v>0.73011300000000001</c:v>
                </c:pt>
                <c:pt idx="16568">
                  <c:v>0.73012600000000005</c:v>
                </c:pt>
                <c:pt idx="16569">
                  <c:v>0.73013899999999998</c:v>
                </c:pt>
                <c:pt idx="16570">
                  <c:v>0.73015200000000002</c:v>
                </c:pt>
                <c:pt idx="16571">
                  <c:v>0.73016499999999995</c:v>
                </c:pt>
                <c:pt idx="16572">
                  <c:v>0.73017900000000002</c:v>
                </c:pt>
                <c:pt idx="16573">
                  <c:v>0.73019199999999995</c:v>
                </c:pt>
                <c:pt idx="16574">
                  <c:v>0.73020499999999999</c:v>
                </c:pt>
                <c:pt idx="16575">
                  <c:v>0.73021800000000003</c:v>
                </c:pt>
                <c:pt idx="16576">
                  <c:v>0.73023099999999996</c:v>
                </c:pt>
                <c:pt idx="16577">
                  <c:v>0.730244</c:v>
                </c:pt>
                <c:pt idx="16578">
                  <c:v>0.73025700000000004</c:v>
                </c:pt>
                <c:pt idx="16579">
                  <c:v>0.73026999999999997</c:v>
                </c:pt>
                <c:pt idx="16580">
                  <c:v>0.73028300000000002</c:v>
                </c:pt>
                <c:pt idx="16581">
                  <c:v>0.73029699999999997</c:v>
                </c:pt>
                <c:pt idx="16582">
                  <c:v>0.73031000000000001</c:v>
                </c:pt>
                <c:pt idx="16583">
                  <c:v>0.73032300000000006</c:v>
                </c:pt>
                <c:pt idx="16584">
                  <c:v>0.73033599999999999</c:v>
                </c:pt>
                <c:pt idx="16585">
                  <c:v>0.73034900000000003</c:v>
                </c:pt>
                <c:pt idx="16586">
                  <c:v>0.73036199999999996</c:v>
                </c:pt>
                <c:pt idx="16587">
                  <c:v>0.730375</c:v>
                </c:pt>
                <c:pt idx="16588">
                  <c:v>0.73038800000000004</c:v>
                </c:pt>
                <c:pt idx="16589">
                  <c:v>0.73040099999999997</c:v>
                </c:pt>
                <c:pt idx="16590">
                  <c:v>0.73041400000000001</c:v>
                </c:pt>
                <c:pt idx="16591">
                  <c:v>0.73042700000000005</c:v>
                </c:pt>
                <c:pt idx="16592">
                  <c:v>0.73043999999999998</c:v>
                </c:pt>
                <c:pt idx="16593">
                  <c:v>0.73045300000000002</c:v>
                </c:pt>
                <c:pt idx="16594">
                  <c:v>0.73046599999999995</c:v>
                </c:pt>
                <c:pt idx="16595">
                  <c:v>0.73047899999999999</c:v>
                </c:pt>
                <c:pt idx="16596">
                  <c:v>0.73049200000000003</c:v>
                </c:pt>
                <c:pt idx="16597">
                  <c:v>0.73050499999999996</c:v>
                </c:pt>
                <c:pt idx="16598">
                  <c:v>0.730518</c:v>
                </c:pt>
                <c:pt idx="16599">
                  <c:v>0.73053100000000004</c:v>
                </c:pt>
                <c:pt idx="16600">
                  <c:v>0.73054399999999997</c:v>
                </c:pt>
                <c:pt idx="16601">
                  <c:v>0.73055700000000001</c:v>
                </c:pt>
                <c:pt idx="16602">
                  <c:v>0.73057000000000005</c:v>
                </c:pt>
                <c:pt idx="16603">
                  <c:v>0.73058299999999998</c:v>
                </c:pt>
                <c:pt idx="16604">
                  <c:v>0.73059600000000002</c:v>
                </c:pt>
                <c:pt idx="16605">
                  <c:v>0.73060899999999995</c:v>
                </c:pt>
                <c:pt idx="16606">
                  <c:v>0.73062199999999999</c:v>
                </c:pt>
                <c:pt idx="16607">
                  <c:v>0.73063500000000003</c:v>
                </c:pt>
                <c:pt idx="16608">
                  <c:v>0.73064799999999996</c:v>
                </c:pt>
                <c:pt idx="16609">
                  <c:v>0.730661</c:v>
                </c:pt>
                <c:pt idx="16610">
                  <c:v>0.73067400000000005</c:v>
                </c:pt>
                <c:pt idx="16611">
                  <c:v>0.73068699999999998</c:v>
                </c:pt>
                <c:pt idx="16612">
                  <c:v>0.73070000000000002</c:v>
                </c:pt>
                <c:pt idx="16613">
                  <c:v>0.73071299999999995</c:v>
                </c:pt>
                <c:pt idx="16614">
                  <c:v>0.73072599999999999</c:v>
                </c:pt>
                <c:pt idx="16615">
                  <c:v>0.73073900000000003</c:v>
                </c:pt>
                <c:pt idx="16616">
                  <c:v>0.73075199999999996</c:v>
                </c:pt>
                <c:pt idx="16617">
                  <c:v>0.730765</c:v>
                </c:pt>
                <c:pt idx="16618">
                  <c:v>0.73077800000000004</c:v>
                </c:pt>
                <c:pt idx="16619">
                  <c:v>0.73079000000000005</c:v>
                </c:pt>
                <c:pt idx="16620">
                  <c:v>0.73080299999999998</c:v>
                </c:pt>
                <c:pt idx="16621">
                  <c:v>0.73081600000000002</c:v>
                </c:pt>
                <c:pt idx="16622">
                  <c:v>0.73082899999999995</c:v>
                </c:pt>
                <c:pt idx="16623">
                  <c:v>0.73084199999999999</c:v>
                </c:pt>
                <c:pt idx="16624">
                  <c:v>0.73085500000000003</c:v>
                </c:pt>
                <c:pt idx="16625">
                  <c:v>0.73086799999999996</c:v>
                </c:pt>
                <c:pt idx="16626">
                  <c:v>0.730881</c:v>
                </c:pt>
                <c:pt idx="16627">
                  <c:v>0.73089400000000004</c:v>
                </c:pt>
                <c:pt idx="16628">
                  <c:v>0.73090699999999997</c:v>
                </c:pt>
                <c:pt idx="16629">
                  <c:v>0.73091899999999999</c:v>
                </c:pt>
                <c:pt idx="16630">
                  <c:v>0.73093200000000003</c:v>
                </c:pt>
                <c:pt idx="16631">
                  <c:v>0.73094499999999996</c:v>
                </c:pt>
                <c:pt idx="16632">
                  <c:v>0.730958</c:v>
                </c:pt>
                <c:pt idx="16633">
                  <c:v>0.73097100000000004</c:v>
                </c:pt>
                <c:pt idx="16634">
                  <c:v>0.73098399999999997</c:v>
                </c:pt>
                <c:pt idx="16635">
                  <c:v>0.73099700000000001</c:v>
                </c:pt>
                <c:pt idx="16636">
                  <c:v>0.73101000000000005</c:v>
                </c:pt>
                <c:pt idx="16637">
                  <c:v>0.73102199999999995</c:v>
                </c:pt>
                <c:pt idx="16638">
                  <c:v>0.73103499999999999</c:v>
                </c:pt>
                <c:pt idx="16639">
                  <c:v>0.73104800000000003</c:v>
                </c:pt>
                <c:pt idx="16640">
                  <c:v>0.73106099999999996</c:v>
                </c:pt>
                <c:pt idx="16641">
                  <c:v>0.731074</c:v>
                </c:pt>
                <c:pt idx="16642">
                  <c:v>0.73108700000000004</c:v>
                </c:pt>
                <c:pt idx="16643">
                  <c:v>0.73109999999999997</c:v>
                </c:pt>
                <c:pt idx="16644">
                  <c:v>0.73111199999999998</c:v>
                </c:pt>
                <c:pt idx="16645">
                  <c:v>0.73112500000000002</c:v>
                </c:pt>
                <c:pt idx="16646">
                  <c:v>0.73113799999999995</c:v>
                </c:pt>
                <c:pt idx="16647">
                  <c:v>0.731151</c:v>
                </c:pt>
                <c:pt idx="16648">
                  <c:v>0.73116400000000004</c:v>
                </c:pt>
                <c:pt idx="16649">
                  <c:v>0.73117699999999997</c:v>
                </c:pt>
                <c:pt idx="16650">
                  <c:v>0.73118899999999998</c:v>
                </c:pt>
                <c:pt idx="16651">
                  <c:v>0.73120200000000002</c:v>
                </c:pt>
                <c:pt idx="16652">
                  <c:v>0.73121499999999995</c:v>
                </c:pt>
                <c:pt idx="16653">
                  <c:v>0.73122799999999999</c:v>
                </c:pt>
                <c:pt idx="16654">
                  <c:v>0.73124100000000003</c:v>
                </c:pt>
                <c:pt idx="16655">
                  <c:v>0.73125399999999996</c:v>
                </c:pt>
                <c:pt idx="16656">
                  <c:v>0.73126599999999997</c:v>
                </c:pt>
                <c:pt idx="16657">
                  <c:v>0.73127900000000001</c:v>
                </c:pt>
                <c:pt idx="16658">
                  <c:v>0.73129200000000005</c:v>
                </c:pt>
                <c:pt idx="16659">
                  <c:v>0.73130499999999998</c:v>
                </c:pt>
                <c:pt idx="16660">
                  <c:v>0.73131800000000002</c:v>
                </c:pt>
                <c:pt idx="16661">
                  <c:v>0.73133000000000004</c:v>
                </c:pt>
                <c:pt idx="16662">
                  <c:v>0.73134299999999997</c:v>
                </c:pt>
                <c:pt idx="16663">
                  <c:v>0.73135600000000001</c:v>
                </c:pt>
                <c:pt idx="16664">
                  <c:v>0.73136900000000005</c:v>
                </c:pt>
                <c:pt idx="16665">
                  <c:v>0.73138199999999998</c:v>
                </c:pt>
                <c:pt idx="16666">
                  <c:v>0.73139399999999999</c:v>
                </c:pt>
                <c:pt idx="16667">
                  <c:v>0.73140700000000003</c:v>
                </c:pt>
                <c:pt idx="16668">
                  <c:v>0.73141999999999996</c:v>
                </c:pt>
                <c:pt idx="16669">
                  <c:v>0.731433</c:v>
                </c:pt>
                <c:pt idx="16670">
                  <c:v>0.73144600000000004</c:v>
                </c:pt>
                <c:pt idx="16671">
                  <c:v>0.73145800000000005</c:v>
                </c:pt>
                <c:pt idx="16672">
                  <c:v>0.73147099999999998</c:v>
                </c:pt>
                <c:pt idx="16673">
                  <c:v>0.73148400000000002</c:v>
                </c:pt>
                <c:pt idx="16674">
                  <c:v>0.73149699999999995</c:v>
                </c:pt>
                <c:pt idx="16675">
                  <c:v>0.73150899999999996</c:v>
                </c:pt>
                <c:pt idx="16676">
                  <c:v>0.73152200000000001</c:v>
                </c:pt>
                <c:pt idx="16677">
                  <c:v>0.73153500000000005</c:v>
                </c:pt>
                <c:pt idx="16678">
                  <c:v>0.73154799999999998</c:v>
                </c:pt>
                <c:pt idx="16679">
                  <c:v>0.73156100000000002</c:v>
                </c:pt>
                <c:pt idx="16680">
                  <c:v>0.73157300000000003</c:v>
                </c:pt>
                <c:pt idx="16681">
                  <c:v>0.73158599999999996</c:v>
                </c:pt>
                <c:pt idx="16682">
                  <c:v>0.731599</c:v>
                </c:pt>
                <c:pt idx="16683">
                  <c:v>0.73161200000000004</c:v>
                </c:pt>
                <c:pt idx="16684">
                  <c:v>0.73162400000000005</c:v>
                </c:pt>
                <c:pt idx="16685">
                  <c:v>0.73163699999999998</c:v>
                </c:pt>
                <c:pt idx="16686">
                  <c:v>0.73165000000000002</c:v>
                </c:pt>
                <c:pt idx="16687">
                  <c:v>0.73166299999999995</c:v>
                </c:pt>
                <c:pt idx="16688">
                  <c:v>0.73167499999999996</c:v>
                </c:pt>
                <c:pt idx="16689">
                  <c:v>0.73168800000000001</c:v>
                </c:pt>
                <c:pt idx="16690">
                  <c:v>0.73170100000000005</c:v>
                </c:pt>
                <c:pt idx="16691">
                  <c:v>0.73171399999999998</c:v>
                </c:pt>
                <c:pt idx="16692">
                  <c:v>0.73172599999999999</c:v>
                </c:pt>
                <c:pt idx="16693">
                  <c:v>0.73173900000000003</c:v>
                </c:pt>
                <c:pt idx="16694">
                  <c:v>0.73175199999999996</c:v>
                </c:pt>
                <c:pt idx="16695">
                  <c:v>0.731765</c:v>
                </c:pt>
                <c:pt idx="16696">
                  <c:v>0.73177700000000001</c:v>
                </c:pt>
                <c:pt idx="16697">
                  <c:v>0.73179000000000005</c:v>
                </c:pt>
                <c:pt idx="16698">
                  <c:v>0.73180299999999998</c:v>
                </c:pt>
                <c:pt idx="16699">
                  <c:v>0.73181499999999999</c:v>
                </c:pt>
                <c:pt idx="16700">
                  <c:v>0.73182800000000003</c:v>
                </c:pt>
                <c:pt idx="16701">
                  <c:v>0.73184099999999996</c:v>
                </c:pt>
                <c:pt idx="16702">
                  <c:v>0.731854</c:v>
                </c:pt>
                <c:pt idx="16703">
                  <c:v>0.73186600000000002</c:v>
                </c:pt>
                <c:pt idx="16704">
                  <c:v>0.73187899999999995</c:v>
                </c:pt>
                <c:pt idx="16705">
                  <c:v>0.73189199999999999</c:v>
                </c:pt>
                <c:pt idx="16706">
                  <c:v>0.731904</c:v>
                </c:pt>
                <c:pt idx="16707">
                  <c:v>0.73191700000000004</c:v>
                </c:pt>
                <c:pt idx="16708">
                  <c:v>0.73192999999999997</c:v>
                </c:pt>
                <c:pt idx="16709">
                  <c:v>0.73194300000000001</c:v>
                </c:pt>
                <c:pt idx="16710">
                  <c:v>0.73195500000000002</c:v>
                </c:pt>
                <c:pt idx="16711">
                  <c:v>0.73196799999999995</c:v>
                </c:pt>
                <c:pt idx="16712">
                  <c:v>0.73198099999999999</c:v>
                </c:pt>
                <c:pt idx="16713">
                  <c:v>0.731993</c:v>
                </c:pt>
                <c:pt idx="16714">
                  <c:v>0.73200600000000005</c:v>
                </c:pt>
                <c:pt idx="16715">
                  <c:v>0.73201899999999998</c:v>
                </c:pt>
                <c:pt idx="16716">
                  <c:v>0.73203200000000002</c:v>
                </c:pt>
                <c:pt idx="16717">
                  <c:v>0.73204400000000003</c:v>
                </c:pt>
                <c:pt idx="16718">
                  <c:v>0.73205699999999996</c:v>
                </c:pt>
                <c:pt idx="16719">
                  <c:v>0.73207</c:v>
                </c:pt>
                <c:pt idx="16720">
                  <c:v>0.73208200000000001</c:v>
                </c:pt>
                <c:pt idx="16721">
                  <c:v>0.73209500000000005</c:v>
                </c:pt>
                <c:pt idx="16722">
                  <c:v>0.73210799999999998</c:v>
                </c:pt>
                <c:pt idx="16723">
                  <c:v>0.73211999999999999</c:v>
                </c:pt>
                <c:pt idx="16724">
                  <c:v>0.73213300000000003</c:v>
                </c:pt>
                <c:pt idx="16725">
                  <c:v>0.73214599999999996</c:v>
                </c:pt>
                <c:pt idx="16726">
                  <c:v>0.73215799999999998</c:v>
                </c:pt>
                <c:pt idx="16727">
                  <c:v>0.73217100000000002</c:v>
                </c:pt>
                <c:pt idx="16728">
                  <c:v>0.73218399999999995</c:v>
                </c:pt>
                <c:pt idx="16729">
                  <c:v>0.73219699999999999</c:v>
                </c:pt>
                <c:pt idx="16730">
                  <c:v>0.732209</c:v>
                </c:pt>
                <c:pt idx="16731">
                  <c:v>0.73222200000000004</c:v>
                </c:pt>
                <c:pt idx="16732">
                  <c:v>0.73223499999999997</c:v>
                </c:pt>
                <c:pt idx="16733">
                  <c:v>0.73224699999999998</c:v>
                </c:pt>
                <c:pt idx="16734">
                  <c:v>0.73226000000000002</c:v>
                </c:pt>
                <c:pt idx="16735">
                  <c:v>0.73227299999999995</c:v>
                </c:pt>
                <c:pt idx="16736">
                  <c:v>0.73228499999999996</c:v>
                </c:pt>
                <c:pt idx="16737">
                  <c:v>0.732298</c:v>
                </c:pt>
                <c:pt idx="16738">
                  <c:v>0.73231100000000005</c:v>
                </c:pt>
                <c:pt idx="16739">
                  <c:v>0.73232299999999995</c:v>
                </c:pt>
                <c:pt idx="16740">
                  <c:v>0.73233599999999999</c:v>
                </c:pt>
                <c:pt idx="16741">
                  <c:v>0.73234900000000003</c:v>
                </c:pt>
                <c:pt idx="16742">
                  <c:v>0.73236100000000004</c:v>
                </c:pt>
                <c:pt idx="16743">
                  <c:v>0.73237399999999997</c:v>
                </c:pt>
                <c:pt idx="16744">
                  <c:v>0.73238700000000001</c:v>
                </c:pt>
                <c:pt idx="16745">
                  <c:v>0.73239900000000002</c:v>
                </c:pt>
                <c:pt idx="16746">
                  <c:v>0.73241199999999995</c:v>
                </c:pt>
                <c:pt idx="16747">
                  <c:v>0.73242499999999999</c:v>
                </c:pt>
                <c:pt idx="16748">
                  <c:v>0.732437</c:v>
                </c:pt>
                <c:pt idx="16749">
                  <c:v>0.73245000000000005</c:v>
                </c:pt>
                <c:pt idx="16750">
                  <c:v>0.73246299999999998</c:v>
                </c:pt>
                <c:pt idx="16751">
                  <c:v>0.73247499999999999</c:v>
                </c:pt>
                <c:pt idx="16752">
                  <c:v>0.73248800000000003</c:v>
                </c:pt>
                <c:pt idx="16753">
                  <c:v>0.73250099999999996</c:v>
                </c:pt>
                <c:pt idx="16754">
                  <c:v>0.73251299999999997</c:v>
                </c:pt>
                <c:pt idx="16755">
                  <c:v>0.73252600000000001</c:v>
                </c:pt>
                <c:pt idx="16756">
                  <c:v>0.73253800000000002</c:v>
                </c:pt>
                <c:pt idx="16757">
                  <c:v>0.73255099999999995</c:v>
                </c:pt>
                <c:pt idx="16758">
                  <c:v>0.73256399999999999</c:v>
                </c:pt>
                <c:pt idx="16759">
                  <c:v>0.732576</c:v>
                </c:pt>
                <c:pt idx="16760">
                  <c:v>0.73258900000000005</c:v>
                </c:pt>
                <c:pt idx="16761">
                  <c:v>0.73260199999999998</c:v>
                </c:pt>
                <c:pt idx="16762">
                  <c:v>0.73261399999999999</c:v>
                </c:pt>
                <c:pt idx="16763">
                  <c:v>0.73262700000000003</c:v>
                </c:pt>
                <c:pt idx="16764">
                  <c:v>0.73263999999999996</c:v>
                </c:pt>
                <c:pt idx="16765">
                  <c:v>0.73265199999999997</c:v>
                </c:pt>
                <c:pt idx="16766">
                  <c:v>0.73266500000000001</c:v>
                </c:pt>
                <c:pt idx="16767">
                  <c:v>0.73267800000000005</c:v>
                </c:pt>
                <c:pt idx="16768">
                  <c:v>0.73268999999999995</c:v>
                </c:pt>
                <c:pt idx="16769">
                  <c:v>0.73270299999999999</c:v>
                </c:pt>
                <c:pt idx="16770">
                  <c:v>0.73271500000000001</c:v>
                </c:pt>
                <c:pt idx="16771">
                  <c:v>0.73272800000000005</c:v>
                </c:pt>
                <c:pt idx="16772">
                  <c:v>0.73274099999999998</c:v>
                </c:pt>
                <c:pt idx="16773">
                  <c:v>0.73275299999999999</c:v>
                </c:pt>
                <c:pt idx="16774">
                  <c:v>0.73276600000000003</c:v>
                </c:pt>
                <c:pt idx="16775">
                  <c:v>0.73277899999999996</c:v>
                </c:pt>
                <c:pt idx="16776">
                  <c:v>0.73279099999999997</c:v>
                </c:pt>
                <c:pt idx="16777">
                  <c:v>0.73280400000000001</c:v>
                </c:pt>
                <c:pt idx="16778">
                  <c:v>0.73281700000000005</c:v>
                </c:pt>
                <c:pt idx="16779">
                  <c:v>0.73282899999999995</c:v>
                </c:pt>
                <c:pt idx="16780">
                  <c:v>0.73284199999999999</c:v>
                </c:pt>
                <c:pt idx="16781">
                  <c:v>0.73285400000000001</c:v>
                </c:pt>
                <c:pt idx="16782">
                  <c:v>0.73286700000000005</c:v>
                </c:pt>
                <c:pt idx="16783">
                  <c:v>0.73287999999999998</c:v>
                </c:pt>
                <c:pt idx="16784">
                  <c:v>0.73289199999999999</c:v>
                </c:pt>
                <c:pt idx="16785">
                  <c:v>0.73290500000000003</c:v>
                </c:pt>
                <c:pt idx="16786">
                  <c:v>0.73291799999999996</c:v>
                </c:pt>
                <c:pt idx="16787">
                  <c:v>0.73292999999999997</c:v>
                </c:pt>
                <c:pt idx="16788">
                  <c:v>0.73294300000000001</c:v>
                </c:pt>
                <c:pt idx="16789">
                  <c:v>0.73295500000000002</c:v>
                </c:pt>
                <c:pt idx="16790">
                  <c:v>0.73296799999999995</c:v>
                </c:pt>
                <c:pt idx="16791">
                  <c:v>0.73298099999999999</c:v>
                </c:pt>
                <c:pt idx="16792">
                  <c:v>0.73299300000000001</c:v>
                </c:pt>
                <c:pt idx="16793">
                  <c:v>0.73300600000000005</c:v>
                </c:pt>
                <c:pt idx="16794">
                  <c:v>0.73301899999999998</c:v>
                </c:pt>
                <c:pt idx="16795">
                  <c:v>0.73303099999999999</c:v>
                </c:pt>
                <c:pt idx="16796">
                  <c:v>0.73304400000000003</c:v>
                </c:pt>
                <c:pt idx="16797">
                  <c:v>0.73305600000000004</c:v>
                </c:pt>
                <c:pt idx="16798">
                  <c:v>0.73306899999999997</c:v>
                </c:pt>
                <c:pt idx="16799">
                  <c:v>0.73308200000000001</c:v>
                </c:pt>
                <c:pt idx="16800">
                  <c:v>0.73309400000000002</c:v>
                </c:pt>
                <c:pt idx="16801">
                  <c:v>0.73310699999999995</c:v>
                </c:pt>
                <c:pt idx="16802">
                  <c:v>0.73288699999999996</c:v>
                </c:pt>
                <c:pt idx="16803">
                  <c:v>0.73266799999999999</c:v>
                </c:pt>
                <c:pt idx="16804">
                  <c:v>0.73244900000000002</c:v>
                </c:pt>
                <c:pt idx="16805">
                  <c:v>0.73222900000000002</c:v>
                </c:pt>
                <c:pt idx="16806">
                  <c:v>0.73201000000000005</c:v>
                </c:pt>
                <c:pt idx="16807">
                  <c:v>0.73179099999999997</c:v>
                </c:pt>
                <c:pt idx="16808">
                  <c:v>0.731572</c:v>
                </c:pt>
                <c:pt idx="16809">
                  <c:v>0.73135300000000003</c:v>
                </c:pt>
                <c:pt idx="16810">
                  <c:v>0.73113399999999995</c:v>
                </c:pt>
                <c:pt idx="16811">
                  <c:v>0.73091499999999998</c:v>
                </c:pt>
                <c:pt idx="16812">
                  <c:v>0.73069700000000004</c:v>
                </c:pt>
                <c:pt idx="16813">
                  <c:v>0.73047799999999996</c:v>
                </c:pt>
                <c:pt idx="16814">
                  <c:v>0.73025899999999999</c:v>
                </c:pt>
                <c:pt idx="16815">
                  <c:v>0.73004100000000005</c:v>
                </c:pt>
                <c:pt idx="16816">
                  <c:v>0.72982199999999997</c:v>
                </c:pt>
                <c:pt idx="16817">
                  <c:v>0.72960400000000003</c:v>
                </c:pt>
                <c:pt idx="16818">
                  <c:v>0.72938499999999995</c:v>
                </c:pt>
                <c:pt idx="16819">
                  <c:v>0.72916700000000001</c:v>
                </c:pt>
                <c:pt idx="16820">
                  <c:v>0.72894899999999996</c:v>
                </c:pt>
                <c:pt idx="16821">
                  <c:v>0.72872999999999999</c:v>
                </c:pt>
                <c:pt idx="16822">
                  <c:v>0.72851200000000005</c:v>
                </c:pt>
                <c:pt idx="16823">
                  <c:v>0.728294</c:v>
                </c:pt>
                <c:pt idx="16824">
                  <c:v>0.72807599999999995</c:v>
                </c:pt>
                <c:pt idx="16825">
                  <c:v>0.727858</c:v>
                </c:pt>
                <c:pt idx="16826">
                  <c:v>0.72763999999999995</c:v>
                </c:pt>
                <c:pt idx="16827">
                  <c:v>0.72742300000000004</c:v>
                </c:pt>
                <c:pt idx="16828">
                  <c:v>0.72720499999999999</c:v>
                </c:pt>
                <c:pt idx="16829">
                  <c:v>0.72698700000000005</c:v>
                </c:pt>
                <c:pt idx="16830">
                  <c:v>0.72677000000000003</c:v>
                </c:pt>
                <c:pt idx="16831">
                  <c:v>0.72655199999999998</c:v>
                </c:pt>
                <c:pt idx="16832">
                  <c:v>0.72633499999999995</c:v>
                </c:pt>
                <c:pt idx="16833">
                  <c:v>0.72611700000000001</c:v>
                </c:pt>
                <c:pt idx="16834">
                  <c:v>0.72589999999999999</c:v>
                </c:pt>
                <c:pt idx="16835">
                  <c:v>0.72568299999999997</c:v>
                </c:pt>
                <c:pt idx="16836">
                  <c:v>0.72546500000000003</c:v>
                </c:pt>
                <c:pt idx="16837">
                  <c:v>0.725248</c:v>
                </c:pt>
                <c:pt idx="16838">
                  <c:v>0.72503099999999998</c:v>
                </c:pt>
                <c:pt idx="16839">
                  <c:v>0.72481399999999996</c:v>
                </c:pt>
                <c:pt idx="16840">
                  <c:v>0.72459700000000005</c:v>
                </c:pt>
                <c:pt idx="16841">
                  <c:v>0.72438000000000002</c:v>
                </c:pt>
                <c:pt idx="16842">
                  <c:v>0.724163</c:v>
                </c:pt>
                <c:pt idx="16843">
                  <c:v>0.72394700000000001</c:v>
                </c:pt>
                <c:pt idx="16844">
                  <c:v>0.72372999999999998</c:v>
                </c:pt>
                <c:pt idx="16845">
                  <c:v>0.72351299999999996</c:v>
                </c:pt>
                <c:pt idx="16846">
                  <c:v>0.72329699999999997</c:v>
                </c:pt>
                <c:pt idx="16847">
                  <c:v>0.72307999999999995</c:v>
                </c:pt>
                <c:pt idx="16848">
                  <c:v>0.72286399999999995</c:v>
                </c:pt>
                <c:pt idx="16849">
                  <c:v>0.72264799999999996</c:v>
                </c:pt>
                <c:pt idx="16850">
                  <c:v>0.72243100000000005</c:v>
                </c:pt>
                <c:pt idx="16851">
                  <c:v>0.72221500000000005</c:v>
                </c:pt>
                <c:pt idx="16852">
                  <c:v>0.72199899999999995</c:v>
                </c:pt>
                <c:pt idx="16853">
                  <c:v>0.72178299999999995</c:v>
                </c:pt>
                <c:pt idx="16854">
                  <c:v>0.72156699999999996</c:v>
                </c:pt>
                <c:pt idx="16855">
                  <c:v>0.72135099999999996</c:v>
                </c:pt>
                <c:pt idx="16856">
                  <c:v>0.72113499999999997</c:v>
                </c:pt>
                <c:pt idx="16857">
                  <c:v>0.72091899999999998</c:v>
                </c:pt>
                <c:pt idx="16858">
                  <c:v>0.72070299999999998</c:v>
                </c:pt>
                <c:pt idx="16859">
                  <c:v>0.72048800000000002</c:v>
                </c:pt>
                <c:pt idx="16860">
                  <c:v>0.72027200000000002</c:v>
                </c:pt>
                <c:pt idx="16861">
                  <c:v>0.72005600000000003</c:v>
                </c:pt>
                <c:pt idx="16862">
                  <c:v>0.71984099999999995</c:v>
                </c:pt>
                <c:pt idx="16863">
                  <c:v>0.71962499999999996</c:v>
                </c:pt>
                <c:pt idx="16864">
                  <c:v>0.71940999999999999</c:v>
                </c:pt>
                <c:pt idx="16865">
                  <c:v>0.71919500000000003</c:v>
                </c:pt>
                <c:pt idx="16866">
                  <c:v>0.71897900000000003</c:v>
                </c:pt>
                <c:pt idx="16867">
                  <c:v>0.71876399999999996</c:v>
                </c:pt>
                <c:pt idx="16868">
                  <c:v>0.71854899999999999</c:v>
                </c:pt>
                <c:pt idx="16869">
                  <c:v>0.71833400000000003</c:v>
                </c:pt>
                <c:pt idx="16870">
                  <c:v>0.71811899999999995</c:v>
                </c:pt>
                <c:pt idx="16871">
                  <c:v>0.71790399999999999</c:v>
                </c:pt>
                <c:pt idx="16872">
                  <c:v>0.71768900000000002</c:v>
                </c:pt>
                <c:pt idx="16873">
                  <c:v>0.71747499999999997</c:v>
                </c:pt>
                <c:pt idx="16874">
                  <c:v>0.71726000000000001</c:v>
                </c:pt>
                <c:pt idx="16875">
                  <c:v>0.71704500000000004</c:v>
                </c:pt>
                <c:pt idx="16876">
                  <c:v>0.716831</c:v>
                </c:pt>
                <c:pt idx="16877">
                  <c:v>0.71661600000000003</c:v>
                </c:pt>
                <c:pt idx="16878">
                  <c:v>0.71640199999999998</c:v>
                </c:pt>
                <c:pt idx="16879">
                  <c:v>0.71618700000000002</c:v>
                </c:pt>
                <c:pt idx="16880">
                  <c:v>0.71597299999999997</c:v>
                </c:pt>
                <c:pt idx="16881">
                  <c:v>0.71575900000000003</c:v>
                </c:pt>
                <c:pt idx="16882">
                  <c:v>0.71554499999999999</c:v>
                </c:pt>
                <c:pt idx="16883">
                  <c:v>0.71533000000000002</c:v>
                </c:pt>
                <c:pt idx="16884">
                  <c:v>0.71511599999999997</c:v>
                </c:pt>
                <c:pt idx="16885">
                  <c:v>0.71490200000000004</c:v>
                </c:pt>
                <c:pt idx="16886">
                  <c:v>0.71468799999999999</c:v>
                </c:pt>
                <c:pt idx="16887">
                  <c:v>0.71447499999999997</c:v>
                </c:pt>
                <c:pt idx="16888">
                  <c:v>0.71426100000000003</c:v>
                </c:pt>
                <c:pt idx="16889">
                  <c:v>0.71404699999999999</c:v>
                </c:pt>
                <c:pt idx="16890">
                  <c:v>0.71383300000000005</c:v>
                </c:pt>
                <c:pt idx="16891">
                  <c:v>0.71362000000000003</c:v>
                </c:pt>
                <c:pt idx="16892">
                  <c:v>0.71340599999999998</c:v>
                </c:pt>
                <c:pt idx="16893">
                  <c:v>0.71319299999999997</c:v>
                </c:pt>
                <c:pt idx="16894">
                  <c:v>0.71297900000000003</c:v>
                </c:pt>
                <c:pt idx="16895">
                  <c:v>0.71276600000000001</c:v>
                </c:pt>
                <c:pt idx="16896">
                  <c:v>0.71255299999999999</c:v>
                </c:pt>
                <c:pt idx="16897">
                  <c:v>0.71233999999999997</c:v>
                </c:pt>
                <c:pt idx="16898">
                  <c:v>0.71212600000000004</c:v>
                </c:pt>
                <c:pt idx="16899">
                  <c:v>0.71191300000000002</c:v>
                </c:pt>
                <c:pt idx="16900">
                  <c:v>0.7117</c:v>
                </c:pt>
                <c:pt idx="16901">
                  <c:v>0.71148699999999998</c:v>
                </c:pt>
                <c:pt idx="16902">
                  <c:v>0.71127499999999999</c:v>
                </c:pt>
                <c:pt idx="16903">
                  <c:v>0.71106199999999997</c:v>
                </c:pt>
                <c:pt idx="16904">
                  <c:v>0.71084899999999995</c:v>
                </c:pt>
                <c:pt idx="16905">
                  <c:v>0.71063600000000005</c:v>
                </c:pt>
                <c:pt idx="16906">
                  <c:v>0.71042400000000006</c:v>
                </c:pt>
                <c:pt idx="16907">
                  <c:v>0.71021100000000004</c:v>
                </c:pt>
                <c:pt idx="16908">
                  <c:v>0.70999900000000005</c:v>
                </c:pt>
                <c:pt idx="16909">
                  <c:v>0.70978600000000003</c:v>
                </c:pt>
                <c:pt idx="16910">
                  <c:v>0.70957400000000004</c:v>
                </c:pt>
                <c:pt idx="16911">
                  <c:v>0.70936200000000005</c:v>
                </c:pt>
                <c:pt idx="16912">
                  <c:v>0.70914900000000003</c:v>
                </c:pt>
                <c:pt idx="16913">
                  <c:v>0.70893700000000004</c:v>
                </c:pt>
                <c:pt idx="16914">
                  <c:v>0.70872500000000005</c:v>
                </c:pt>
                <c:pt idx="16915">
                  <c:v>0.70851299999999995</c:v>
                </c:pt>
                <c:pt idx="16916">
                  <c:v>0.70830099999999996</c:v>
                </c:pt>
                <c:pt idx="16917">
                  <c:v>0.70808899999999997</c:v>
                </c:pt>
                <c:pt idx="16918">
                  <c:v>0.70787800000000001</c:v>
                </c:pt>
                <c:pt idx="16919">
                  <c:v>0.70766600000000002</c:v>
                </c:pt>
                <c:pt idx="16920">
                  <c:v>0.70745400000000003</c:v>
                </c:pt>
                <c:pt idx="16921">
                  <c:v>0.70724299999999996</c:v>
                </c:pt>
                <c:pt idx="16922">
                  <c:v>0.70703099999999997</c:v>
                </c:pt>
                <c:pt idx="16923">
                  <c:v>0.70682</c:v>
                </c:pt>
                <c:pt idx="16924">
                  <c:v>0.70660800000000001</c:v>
                </c:pt>
                <c:pt idx="16925">
                  <c:v>0.70639700000000005</c:v>
                </c:pt>
                <c:pt idx="16926">
                  <c:v>0.70618499999999995</c:v>
                </c:pt>
                <c:pt idx="16927">
                  <c:v>0.70597399999999999</c:v>
                </c:pt>
                <c:pt idx="16928">
                  <c:v>0.70576300000000003</c:v>
                </c:pt>
                <c:pt idx="16929">
                  <c:v>0.70555199999999996</c:v>
                </c:pt>
                <c:pt idx="16930">
                  <c:v>0.705341</c:v>
                </c:pt>
                <c:pt idx="16931">
                  <c:v>0.70513000000000003</c:v>
                </c:pt>
                <c:pt idx="16932">
                  <c:v>0.70491899999999996</c:v>
                </c:pt>
                <c:pt idx="16933">
                  <c:v>0.704708</c:v>
                </c:pt>
                <c:pt idx="16934">
                  <c:v>0.70449799999999996</c:v>
                </c:pt>
                <c:pt idx="16935">
                  <c:v>0.704287</c:v>
                </c:pt>
                <c:pt idx="16936">
                  <c:v>0.70407600000000004</c:v>
                </c:pt>
                <c:pt idx="16937">
                  <c:v>0.70386599999999999</c:v>
                </c:pt>
                <c:pt idx="16938">
                  <c:v>0.70365500000000003</c:v>
                </c:pt>
                <c:pt idx="16939">
                  <c:v>0.70344499999999999</c:v>
                </c:pt>
                <c:pt idx="16940">
                  <c:v>0.70323400000000003</c:v>
                </c:pt>
                <c:pt idx="16941">
                  <c:v>0.70302399999999998</c:v>
                </c:pt>
                <c:pt idx="16942">
                  <c:v>0.70281400000000005</c:v>
                </c:pt>
                <c:pt idx="16943">
                  <c:v>0.70260400000000001</c:v>
                </c:pt>
                <c:pt idx="16944">
                  <c:v>0.70239399999999996</c:v>
                </c:pt>
                <c:pt idx="16945">
                  <c:v>0.70218400000000003</c:v>
                </c:pt>
                <c:pt idx="16946">
                  <c:v>0.70197399999999999</c:v>
                </c:pt>
                <c:pt idx="16947">
                  <c:v>0.70176400000000005</c:v>
                </c:pt>
                <c:pt idx="16948">
                  <c:v>0.70155400000000001</c:v>
                </c:pt>
                <c:pt idx="16949">
                  <c:v>0.70134399999999997</c:v>
                </c:pt>
                <c:pt idx="16950">
                  <c:v>0.70113400000000003</c:v>
                </c:pt>
                <c:pt idx="16951">
                  <c:v>0.70092500000000002</c:v>
                </c:pt>
                <c:pt idx="16952">
                  <c:v>0.70071499999999998</c:v>
                </c:pt>
                <c:pt idx="16953">
                  <c:v>0.70050599999999996</c:v>
                </c:pt>
                <c:pt idx="16954">
                  <c:v>0.70029600000000003</c:v>
                </c:pt>
                <c:pt idx="16955">
                  <c:v>0.70008700000000001</c:v>
                </c:pt>
                <c:pt idx="16956">
                  <c:v>0.699878</c:v>
                </c:pt>
                <c:pt idx="16957">
                  <c:v>0.69966899999999999</c:v>
                </c:pt>
                <c:pt idx="16958">
                  <c:v>0.69945900000000005</c:v>
                </c:pt>
                <c:pt idx="16959">
                  <c:v>0.69925000000000004</c:v>
                </c:pt>
                <c:pt idx="16960">
                  <c:v>0.69904100000000002</c:v>
                </c:pt>
                <c:pt idx="16961">
                  <c:v>0.69883200000000001</c:v>
                </c:pt>
                <c:pt idx="16962">
                  <c:v>0.69862299999999999</c:v>
                </c:pt>
                <c:pt idx="16963">
                  <c:v>0.69841500000000001</c:v>
                </c:pt>
                <c:pt idx="16964">
                  <c:v>0.69820599999999999</c:v>
                </c:pt>
                <c:pt idx="16965">
                  <c:v>0.69799699999999998</c:v>
                </c:pt>
                <c:pt idx="16966">
                  <c:v>0.69778899999999999</c:v>
                </c:pt>
                <c:pt idx="16967">
                  <c:v>0.69757999999999998</c:v>
                </c:pt>
                <c:pt idx="16968">
                  <c:v>0.69737099999999996</c:v>
                </c:pt>
                <c:pt idx="16969">
                  <c:v>0.69716299999999998</c:v>
                </c:pt>
                <c:pt idx="16970">
                  <c:v>0.69695499999999999</c:v>
                </c:pt>
                <c:pt idx="16971">
                  <c:v>0.69674599999999998</c:v>
                </c:pt>
                <c:pt idx="16972">
                  <c:v>0.69653799999999999</c:v>
                </c:pt>
                <c:pt idx="16973">
                  <c:v>0.69633</c:v>
                </c:pt>
                <c:pt idx="16974">
                  <c:v>0.69612200000000002</c:v>
                </c:pt>
                <c:pt idx="16975">
                  <c:v>0.69591400000000003</c:v>
                </c:pt>
                <c:pt idx="16976">
                  <c:v>0.69570600000000005</c:v>
                </c:pt>
                <c:pt idx="16977">
                  <c:v>0.69549799999999995</c:v>
                </c:pt>
                <c:pt idx="16978">
                  <c:v>0.69528999999999996</c:v>
                </c:pt>
                <c:pt idx="16979">
                  <c:v>0.69508300000000001</c:v>
                </c:pt>
                <c:pt idx="16980">
                  <c:v>0.69487500000000002</c:v>
                </c:pt>
                <c:pt idx="16981">
                  <c:v>0.69466700000000003</c:v>
                </c:pt>
                <c:pt idx="16982">
                  <c:v>0.69445999999999997</c:v>
                </c:pt>
                <c:pt idx="16983">
                  <c:v>0.69425199999999998</c:v>
                </c:pt>
                <c:pt idx="16984">
                  <c:v>0.69404500000000002</c:v>
                </c:pt>
                <c:pt idx="16985">
                  <c:v>0.69383799999999995</c:v>
                </c:pt>
                <c:pt idx="16986">
                  <c:v>0.69362999999999997</c:v>
                </c:pt>
                <c:pt idx="16987">
                  <c:v>0.69342300000000001</c:v>
                </c:pt>
                <c:pt idx="16988">
                  <c:v>0.69321600000000005</c:v>
                </c:pt>
                <c:pt idx="16989">
                  <c:v>0.69300899999999999</c:v>
                </c:pt>
                <c:pt idx="16990">
                  <c:v>0.69280200000000003</c:v>
                </c:pt>
                <c:pt idx="16991">
                  <c:v>0.69259499999999996</c:v>
                </c:pt>
                <c:pt idx="16992">
                  <c:v>0.692388</c:v>
                </c:pt>
                <c:pt idx="16993">
                  <c:v>0.69218100000000005</c:v>
                </c:pt>
                <c:pt idx="16994">
                  <c:v>0.69197500000000001</c:v>
                </c:pt>
                <c:pt idx="16995">
                  <c:v>0.69176800000000005</c:v>
                </c:pt>
                <c:pt idx="16996">
                  <c:v>0.69156099999999998</c:v>
                </c:pt>
                <c:pt idx="16997">
                  <c:v>0.69135500000000005</c:v>
                </c:pt>
                <c:pt idx="16998">
                  <c:v>0.69114799999999998</c:v>
                </c:pt>
                <c:pt idx="16999">
                  <c:v>0.69094199999999995</c:v>
                </c:pt>
                <c:pt idx="17000">
                  <c:v>0.69073600000000002</c:v>
                </c:pt>
                <c:pt idx="17001">
                  <c:v>0.69052999999999998</c:v>
                </c:pt>
                <c:pt idx="17002">
                  <c:v>0.69032300000000002</c:v>
                </c:pt>
                <c:pt idx="17003">
                  <c:v>0.69011699999999998</c:v>
                </c:pt>
                <c:pt idx="17004">
                  <c:v>0.68991100000000005</c:v>
                </c:pt>
                <c:pt idx="17005">
                  <c:v>0.68970500000000001</c:v>
                </c:pt>
                <c:pt idx="17006">
                  <c:v>0.68949899999999997</c:v>
                </c:pt>
                <c:pt idx="17007">
                  <c:v>0.68929399999999996</c:v>
                </c:pt>
                <c:pt idx="17008">
                  <c:v>0.68908800000000003</c:v>
                </c:pt>
                <c:pt idx="17009">
                  <c:v>0.68888199999999999</c:v>
                </c:pt>
                <c:pt idx="17010">
                  <c:v>0.68867599999999995</c:v>
                </c:pt>
                <c:pt idx="17011">
                  <c:v>0.68847100000000006</c:v>
                </c:pt>
                <c:pt idx="17012">
                  <c:v>0.68826500000000002</c:v>
                </c:pt>
                <c:pt idx="17013">
                  <c:v>0.68806</c:v>
                </c:pt>
                <c:pt idx="17014">
                  <c:v>0.68785499999999999</c:v>
                </c:pt>
                <c:pt idx="17015">
                  <c:v>0.68764899999999995</c:v>
                </c:pt>
                <c:pt idx="17016">
                  <c:v>0.68744400000000006</c:v>
                </c:pt>
                <c:pt idx="17017">
                  <c:v>0.68723900000000004</c:v>
                </c:pt>
                <c:pt idx="17018">
                  <c:v>0.68703400000000003</c:v>
                </c:pt>
                <c:pt idx="17019">
                  <c:v>0.68682900000000002</c:v>
                </c:pt>
                <c:pt idx="17020">
                  <c:v>0.68662400000000001</c:v>
                </c:pt>
                <c:pt idx="17021">
                  <c:v>0.686419</c:v>
                </c:pt>
                <c:pt idx="17022">
                  <c:v>0.68621500000000002</c:v>
                </c:pt>
                <c:pt idx="17023">
                  <c:v>0.68601000000000001</c:v>
                </c:pt>
                <c:pt idx="17024">
                  <c:v>0.685805</c:v>
                </c:pt>
                <c:pt idx="17025">
                  <c:v>0.68560100000000002</c:v>
                </c:pt>
                <c:pt idx="17026">
                  <c:v>0.68539600000000001</c:v>
                </c:pt>
                <c:pt idx="17027">
                  <c:v>0.68519200000000002</c:v>
                </c:pt>
                <c:pt idx="17028">
                  <c:v>0.68498700000000001</c:v>
                </c:pt>
                <c:pt idx="17029">
                  <c:v>0.68478300000000003</c:v>
                </c:pt>
                <c:pt idx="17030">
                  <c:v>0.68457900000000005</c:v>
                </c:pt>
                <c:pt idx="17031">
                  <c:v>0.68437499999999996</c:v>
                </c:pt>
                <c:pt idx="17032">
                  <c:v>0.68417099999999997</c:v>
                </c:pt>
                <c:pt idx="17033">
                  <c:v>0.68396699999999999</c:v>
                </c:pt>
                <c:pt idx="17034">
                  <c:v>0.68376300000000001</c:v>
                </c:pt>
                <c:pt idx="17035">
                  <c:v>0.68355900000000003</c:v>
                </c:pt>
                <c:pt idx="17036">
                  <c:v>0.68335500000000005</c:v>
                </c:pt>
                <c:pt idx="17037">
                  <c:v>0.68315199999999998</c:v>
                </c:pt>
                <c:pt idx="17038">
                  <c:v>0.682948</c:v>
                </c:pt>
                <c:pt idx="17039">
                  <c:v>0.68274400000000002</c:v>
                </c:pt>
                <c:pt idx="17040">
                  <c:v>0.68254099999999995</c:v>
                </c:pt>
                <c:pt idx="17041">
                  <c:v>0.68233699999999997</c:v>
                </c:pt>
                <c:pt idx="17042">
                  <c:v>0.68213400000000002</c:v>
                </c:pt>
                <c:pt idx="17043">
                  <c:v>0.68193099999999995</c:v>
                </c:pt>
                <c:pt idx="17044">
                  <c:v>0.681728</c:v>
                </c:pt>
                <c:pt idx="17045">
                  <c:v>0.68152500000000005</c:v>
                </c:pt>
                <c:pt idx="17046">
                  <c:v>0.68132199999999998</c:v>
                </c:pt>
                <c:pt idx="17047">
                  <c:v>0.68111900000000003</c:v>
                </c:pt>
                <c:pt idx="17048">
                  <c:v>0.68091599999999997</c:v>
                </c:pt>
                <c:pt idx="17049">
                  <c:v>0.68071300000000001</c:v>
                </c:pt>
                <c:pt idx="17050">
                  <c:v>0.68050999999999995</c:v>
                </c:pt>
                <c:pt idx="17051">
                  <c:v>0.680307</c:v>
                </c:pt>
                <c:pt idx="17052">
                  <c:v>0.68010499999999996</c:v>
                </c:pt>
                <c:pt idx="17053">
                  <c:v>0.67990200000000001</c:v>
                </c:pt>
                <c:pt idx="17054">
                  <c:v>0.67969999999999997</c:v>
                </c:pt>
                <c:pt idx="17055">
                  <c:v>0.67949700000000002</c:v>
                </c:pt>
                <c:pt idx="17056">
                  <c:v>0.67929499999999998</c:v>
                </c:pt>
                <c:pt idx="17057">
                  <c:v>0.67909299999999995</c:v>
                </c:pt>
                <c:pt idx="17058">
                  <c:v>0.67889100000000002</c:v>
                </c:pt>
                <c:pt idx="17059">
                  <c:v>0.67868899999999999</c:v>
                </c:pt>
                <c:pt idx="17060">
                  <c:v>0.67848699999999995</c:v>
                </c:pt>
                <c:pt idx="17061">
                  <c:v>0.67828500000000003</c:v>
                </c:pt>
                <c:pt idx="17062">
                  <c:v>0.67808299999999999</c:v>
                </c:pt>
                <c:pt idx="17063">
                  <c:v>0.67788099999999996</c:v>
                </c:pt>
                <c:pt idx="17064">
                  <c:v>0.67767900000000003</c:v>
                </c:pt>
                <c:pt idx="17065">
                  <c:v>0.67747800000000002</c:v>
                </c:pt>
                <c:pt idx="17066">
                  <c:v>0.67727599999999999</c:v>
                </c:pt>
                <c:pt idx="17067">
                  <c:v>0.67707499999999998</c:v>
                </c:pt>
                <c:pt idx="17068">
                  <c:v>0.67687299999999995</c:v>
                </c:pt>
                <c:pt idx="17069">
                  <c:v>0.67667200000000005</c:v>
                </c:pt>
                <c:pt idx="17070">
                  <c:v>0.67647100000000004</c:v>
                </c:pt>
                <c:pt idx="17071">
                  <c:v>0.67627000000000004</c:v>
                </c:pt>
                <c:pt idx="17072">
                  <c:v>0.67606900000000003</c:v>
                </c:pt>
                <c:pt idx="17073">
                  <c:v>0.67586800000000002</c:v>
                </c:pt>
                <c:pt idx="17074">
                  <c:v>0.67566700000000002</c:v>
                </c:pt>
                <c:pt idx="17075">
                  <c:v>0.67546600000000001</c:v>
                </c:pt>
                <c:pt idx="17076">
                  <c:v>0.675265</c:v>
                </c:pt>
                <c:pt idx="17077">
                  <c:v>0.675064</c:v>
                </c:pt>
                <c:pt idx="17078">
                  <c:v>0.67486400000000002</c:v>
                </c:pt>
                <c:pt idx="17079">
                  <c:v>0.67466300000000001</c:v>
                </c:pt>
                <c:pt idx="17080">
                  <c:v>0.67446300000000003</c:v>
                </c:pt>
                <c:pt idx="17081">
                  <c:v>0.67426200000000003</c:v>
                </c:pt>
                <c:pt idx="17082">
                  <c:v>0.67406200000000005</c:v>
                </c:pt>
                <c:pt idx="17083">
                  <c:v>0.67386199999999996</c:v>
                </c:pt>
                <c:pt idx="17084">
                  <c:v>0.67366199999999998</c:v>
                </c:pt>
                <c:pt idx="17085">
                  <c:v>0.67346200000000001</c:v>
                </c:pt>
                <c:pt idx="17086">
                  <c:v>0.67326200000000003</c:v>
                </c:pt>
                <c:pt idx="17087">
                  <c:v>0.67306200000000005</c:v>
                </c:pt>
                <c:pt idx="17088">
                  <c:v>0.67286199999999996</c:v>
                </c:pt>
                <c:pt idx="17089">
                  <c:v>0.67266199999999998</c:v>
                </c:pt>
                <c:pt idx="17090">
                  <c:v>0.67246300000000003</c:v>
                </c:pt>
                <c:pt idx="17091">
                  <c:v>0.67226300000000005</c:v>
                </c:pt>
                <c:pt idx="17092">
                  <c:v>0.67206399999999999</c:v>
                </c:pt>
                <c:pt idx="17093">
                  <c:v>0.67186400000000002</c:v>
                </c:pt>
                <c:pt idx="17094">
                  <c:v>0.67166499999999996</c:v>
                </c:pt>
                <c:pt idx="17095">
                  <c:v>0.67146600000000001</c:v>
                </c:pt>
                <c:pt idx="17096">
                  <c:v>0.67126600000000003</c:v>
                </c:pt>
                <c:pt idx="17097">
                  <c:v>0.67106699999999997</c:v>
                </c:pt>
                <c:pt idx="17098">
                  <c:v>0.67086800000000002</c:v>
                </c:pt>
                <c:pt idx="17099">
                  <c:v>0.67066899999999996</c:v>
                </c:pt>
                <c:pt idx="17100">
                  <c:v>0.67047100000000004</c:v>
                </c:pt>
                <c:pt idx="17101">
                  <c:v>0.67027199999999998</c:v>
                </c:pt>
                <c:pt idx="17102">
                  <c:v>0.67007300000000003</c:v>
                </c:pt>
                <c:pt idx="17103">
                  <c:v>0.669875</c:v>
                </c:pt>
                <c:pt idx="17104">
                  <c:v>0.66967600000000005</c:v>
                </c:pt>
                <c:pt idx="17105">
                  <c:v>0.66947800000000002</c:v>
                </c:pt>
                <c:pt idx="17106">
                  <c:v>0.66927999999999999</c:v>
                </c:pt>
                <c:pt idx="17107">
                  <c:v>0.66908100000000004</c:v>
                </c:pt>
                <c:pt idx="17108">
                  <c:v>0.66888300000000001</c:v>
                </c:pt>
                <c:pt idx="17109">
                  <c:v>0.66868499999999997</c:v>
                </c:pt>
                <c:pt idx="17110">
                  <c:v>0.66848700000000005</c:v>
                </c:pt>
                <c:pt idx="17111">
                  <c:v>0.66828900000000002</c:v>
                </c:pt>
                <c:pt idx="17112">
                  <c:v>0.66809200000000002</c:v>
                </c:pt>
                <c:pt idx="17113">
                  <c:v>0.66789399999999999</c:v>
                </c:pt>
                <c:pt idx="17114">
                  <c:v>0.66769599999999996</c:v>
                </c:pt>
                <c:pt idx="17115">
                  <c:v>0.66749899999999995</c:v>
                </c:pt>
                <c:pt idx="17116">
                  <c:v>0.66730100000000003</c:v>
                </c:pt>
                <c:pt idx="17117">
                  <c:v>0.66710400000000003</c:v>
                </c:pt>
                <c:pt idx="17118">
                  <c:v>0.66690700000000003</c:v>
                </c:pt>
                <c:pt idx="17119">
                  <c:v>0.66671000000000002</c:v>
                </c:pt>
                <c:pt idx="17120">
                  <c:v>0.66651300000000002</c:v>
                </c:pt>
                <c:pt idx="17121">
                  <c:v>0.66631600000000002</c:v>
                </c:pt>
                <c:pt idx="17122">
                  <c:v>0.66611900000000002</c:v>
                </c:pt>
                <c:pt idx="17123">
                  <c:v>0.66592200000000001</c:v>
                </c:pt>
                <c:pt idx="17124">
                  <c:v>0.66572500000000001</c:v>
                </c:pt>
                <c:pt idx="17125">
                  <c:v>0.66552900000000004</c:v>
                </c:pt>
                <c:pt idx="17126">
                  <c:v>0.66533200000000003</c:v>
                </c:pt>
                <c:pt idx="17127">
                  <c:v>0.66513599999999995</c:v>
                </c:pt>
                <c:pt idx="17128">
                  <c:v>0.66493899999999995</c:v>
                </c:pt>
                <c:pt idx="17129">
                  <c:v>0.66474299999999997</c:v>
                </c:pt>
                <c:pt idx="17130">
                  <c:v>0.664547</c:v>
                </c:pt>
                <c:pt idx="17131">
                  <c:v>0.66435100000000002</c:v>
                </c:pt>
                <c:pt idx="17132">
                  <c:v>0.66415500000000005</c:v>
                </c:pt>
                <c:pt idx="17133">
                  <c:v>0.66395899999999997</c:v>
                </c:pt>
                <c:pt idx="17134">
                  <c:v>0.66376400000000002</c:v>
                </c:pt>
                <c:pt idx="17135">
                  <c:v>0.66356800000000005</c:v>
                </c:pt>
                <c:pt idx="17136">
                  <c:v>0.66337199999999996</c:v>
                </c:pt>
                <c:pt idx="17137">
                  <c:v>0.66317700000000002</c:v>
                </c:pt>
                <c:pt idx="17138">
                  <c:v>0.66298199999999996</c:v>
                </c:pt>
                <c:pt idx="17139">
                  <c:v>0.66278599999999999</c:v>
                </c:pt>
                <c:pt idx="17140">
                  <c:v>0.66259100000000004</c:v>
                </c:pt>
                <c:pt idx="17141">
                  <c:v>0.66239599999999998</c:v>
                </c:pt>
                <c:pt idx="17142">
                  <c:v>0.66220100000000004</c:v>
                </c:pt>
                <c:pt idx="17143">
                  <c:v>0.66200700000000001</c:v>
                </c:pt>
                <c:pt idx="17144">
                  <c:v>0.66181199999999996</c:v>
                </c:pt>
                <c:pt idx="17145">
                  <c:v>0.66161700000000001</c:v>
                </c:pt>
                <c:pt idx="17146">
                  <c:v>0.66142299999999998</c:v>
                </c:pt>
                <c:pt idx="17147">
                  <c:v>0.66122800000000004</c:v>
                </c:pt>
                <c:pt idx="17148">
                  <c:v>0.66103400000000001</c:v>
                </c:pt>
                <c:pt idx="17149">
                  <c:v>0.66083999999999998</c:v>
                </c:pt>
                <c:pt idx="17150">
                  <c:v>0.66064599999999996</c:v>
                </c:pt>
                <c:pt idx="17151">
                  <c:v>0.66045200000000004</c:v>
                </c:pt>
                <c:pt idx="17152">
                  <c:v>0.66025800000000001</c:v>
                </c:pt>
                <c:pt idx="17153">
                  <c:v>0.66006399999999998</c:v>
                </c:pt>
                <c:pt idx="17154">
                  <c:v>0.65986999999999996</c:v>
                </c:pt>
                <c:pt idx="17155">
                  <c:v>0.65967699999999996</c:v>
                </c:pt>
                <c:pt idx="17156">
                  <c:v>0.65948300000000004</c:v>
                </c:pt>
                <c:pt idx="17157">
                  <c:v>0.65929000000000004</c:v>
                </c:pt>
                <c:pt idx="17158">
                  <c:v>0.65909700000000004</c:v>
                </c:pt>
                <c:pt idx="17159">
                  <c:v>0.65890400000000005</c:v>
                </c:pt>
                <c:pt idx="17160">
                  <c:v>0.65871100000000005</c:v>
                </c:pt>
                <c:pt idx="17161">
                  <c:v>0.65851800000000005</c:v>
                </c:pt>
                <c:pt idx="17162">
                  <c:v>0.65832500000000005</c:v>
                </c:pt>
                <c:pt idx="17163">
                  <c:v>0.65813299999999997</c:v>
                </c:pt>
                <c:pt idx="17164">
                  <c:v>0.65793999999999997</c:v>
                </c:pt>
                <c:pt idx="17165">
                  <c:v>0.657748</c:v>
                </c:pt>
                <c:pt idx="17166">
                  <c:v>0.657555</c:v>
                </c:pt>
                <c:pt idx="17167">
                  <c:v>0.65736300000000003</c:v>
                </c:pt>
                <c:pt idx="17168">
                  <c:v>0.65717099999999995</c:v>
                </c:pt>
                <c:pt idx="17169">
                  <c:v>0.65697899999999998</c:v>
                </c:pt>
                <c:pt idx="17170">
                  <c:v>0.65678700000000001</c:v>
                </c:pt>
                <c:pt idx="17171">
                  <c:v>0.65659599999999996</c:v>
                </c:pt>
                <c:pt idx="17172">
                  <c:v>0.65640399999999999</c:v>
                </c:pt>
                <c:pt idx="17173">
                  <c:v>0.65621300000000005</c:v>
                </c:pt>
                <c:pt idx="17174">
                  <c:v>0.65602099999999997</c:v>
                </c:pt>
                <c:pt idx="17175">
                  <c:v>0.65583000000000002</c:v>
                </c:pt>
                <c:pt idx="17176">
                  <c:v>0.65563899999999997</c:v>
                </c:pt>
                <c:pt idx="17177">
                  <c:v>0.65544800000000003</c:v>
                </c:pt>
                <c:pt idx="17178">
                  <c:v>0.65525699999999998</c:v>
                </c:pt>
                <c:pt idx="17179">
                  <c:v>0.65506699999999995</c:v>
                </c:pt>
                <c:pt idx="17180">
                  <c:v>0.65487600000000001</c:v>
                </c:pt>
                <c:pt idx="17181">
                  <c:v>0.65468599999999999</c:v>
                </c:pt>
                <c:pt idx="17182">
                  <c:v>0.65449500000000005</c:v>
                </c:pt>
                <c:pt idx="17183">
                  <c:v>0.65430500000000003</c:v>
                </c:pt>
                <c:pt idx="17184">
                  <c:v>0.654115</c:v>
                </c:pt>
                <c:pt idx="17185">
                  <c:v>0.65392499999999998</c:v>
                </c:pt>
                <c:pt idx="17186">
                  <c:v>0.65373599999999998</c:v>
                </c:pt>
                <c:pt idx="17187">
                  <c:v>0.65354599999999996</c:v>
                </c:pt>
                <c:pt idx="17188">
                  <c:v>0.65335699999999997</c:v>
                </c:pt>
                <c:pt idx="17189">
                  <c:v>0.65316700000000005</c:v>
                </c:pt>
                <c:pt idx="17190">
                  <c:v>0.65297799999999995</c:v>
                </c:pt>
                <c:pt idx="17191">
                  <c:v>0.65278899999999995</c:v>
                </c:pt>
                <c:pt idx="17192">
                  <c:v>0.65259999999999996</c:v>
                </c:pt>
                <c:pt idx="17193">
                  <c:v>0.65241099999999996</c:v>
                </c:pt>
                <c:pt idx="17194">
                  <c:v>0.652223</c:v>
                </c:pt>
                <c:pt idx="17195">
                  <c:v>0.652034</c:v>
                </c:pt>
                <c:pt idx="17196">
                  <c:v>0.65184600000000004</c:v>
                </c:pt>
                <c:pt idx="17197">
                  <c:v>0.65165799999999996</c:v>
                </c:pt>
                <c:pt idx="17198">
                  <c:v>0.65146999999999999</c:v>
                </c:pt>
                <c:pt idx="17199">
                  <c:v>0.65128200000000003</c:v>
                </c:pt>
                <c:pt idx="17200">
                  <c:v>0.65109399999999995</c:v>
                </c:pt>
                <c:pt idx="17201">
                  <c:v>0.65090700000000001</c:v>
                </c:pt>
                <c:pt idx="17202">
                  <c:v>0.65071900000000005</c:v>
                </c:pt>
                <c:pt idx="17203">
                  <c:v>0.650532</c:v>
                </c:pt>
                <c:pt idx="17204">
                  <c:v>0.65034499999999995</c:v>
                </c:pt>
                <c:pt idx="17205">
                  <c:v>0.65015800000000001</c:v>
                </c:pt>
                <c:pt idx="17206">
                  <c:v>0.64997099999999997</c:v>
                </c:pt>
                <c:pt idx="17207">
                  <c:v>0.64978400000000003</c:v>
                </c:pt>
                <c:pt idx="17208">
                  <c:v>0.64959800000000001</c:v>
                </c:pt>
                <c:pt idx="17209">
                  <c:v>0.64941199999999999</c:v>
                </c:pt>
                <c:pt idx="17210">
                  <c:v>0.64922599999999997</c:v>
                </c:pt>
                <c:pt idx="17211">
                  <c:v>0.64903999999999995</c:v>
                </c:pt>
                <c:pt idx="17212">
                  <c:v>0.64885400000000004</c:v>
                </c:pt>
                <c:pt idx="17213">
                  <c:v>0.64866800000000002</c:v>
                </c:pt>
                <c:pt idx="17214">
                  <c:v>0.64848300000000003</c:v>
                </c:pt>
                <c:pt idx="17215">
                  <c:v>0.64829800000000004</c:v>
                </c:pt>
                <c:pt idx="17216">
                  <c:v>0.64811200000000002</c:v>
                </c:pt>
                <c:pt idx="17217">
                  <c:v>0.64792799999999995</c:v>
                </c:pt>
                <c:pt idx="17218">
                  <c:v>0.64774299999999996</c:v>
                </c:pt>
                <c:pt idx="17219">
                  <c:v>0.64755799999999997</c:v>
                </c:pt>
                <c:pt idx="17220">
                  <c:v>0.647374</c:v>
                </c:pt>
                <c:pt idx="17221">
                  <c:v>0.64719000000000004</c:v>
                </c:pt>
                <c:pt idx="17222">
                  <c:v>0.64700599999999997</c:v>
                </c:pt>
                <c:pt idx="17223">
                  <c:v>0.64682200000000001</c:v>
                </c:pt>
                <c:pt idx="17224">
                  <c:v>0.64663800000000005</c:v>
                </c:pt>
                <c:pt idx="17225">
                  <c:v>0.646455</c:v>
                </c:pt>
                <c:pt idx="17226">
                  <c:v>0.64627100000000004</c:v>
                </c:pt>
                <c:pt idx="17227">
                  <c:v>0.646088</c:v>
                </c:pt>
                <c:pt idx="17228">
                  <c:v>0.64590599999999998</c:v>
                </c:pt>
                <c:pt idx="17229">
                  <c:v>0.64572300000000005</c:v>
                </c:pt>
                <c:pt idx="17230">
                  <c:v>0.64554</c:v>
                </c:pt>
                <c:pt idx="17231">
                  <c:v>0.64535799999999999</c:v>
                </c:pt>
                <c:pt idx="17232">
                  <c:v>0.64517599999999997</c:v>
                </c:pt>
                <c:pt idx="17233">
                  <c:v>0.64499399999999996</c:v>
                </c:pt>
                <c:pt idx="17234">
                  <c:v>0.64481200000000005</c:v>
                </c:pt>
                <c:pt idx="17235">
                  <c:v>0.64463099999999995</c:v>
                </c:pt>
                <c:pt idx="17236">
                  <c:v>0.64444999999999997</c:v>
                </c:pt>
                <c:pt idx="17237">
                  <c:v>0.64426899999999998</c:v>
                </c:pt>
                <c:pt idx="17238">
                  <c:v>0.64408799999999999</c:v>
                </c:pt>
                <c:pt idx="17239">
                  <c:v>0.64390700000000001</c:v>
                </c:pt>
                <c:pt idx="17240">
                  <c:v>0.64372700000000005</c:v>
                </c:pt>
                <c:pt idx="17241">
                  <c:v>0.64354699999999998</c:v>
                </c:pt>
                <c:pt idx="17242">
                  <c:v>0.64336700000000002</c:v>
                </c:pt>
                <c:pt idx="17243">
                  <c:v>0.64318699999999995</c:v>
                </c:pt>
                <c:pt idx="17244">
                  <c:v>0.64300800000000002</c:v>
                </c:pt>
                <c:pt idx="17245">
                  <c:v>0.64282799999999995</c:v>
                </c:pt>
                <c:pt idx="17246">
                  <c:v>0.64264900000000003</c:v>
                </c:pt>
                <c:pt idx="17247">
                  <c:v>0.64247100000000001</c:v>
                </c:pt>
                <c:pt idx="17248">
                  <c:v>0.64229199999999997</c:v>
                </c:pt>
                <c:pt idx="17249">
                  <c:v>0.64211399999999996</c:v>
                </c:pt>
                <c:pt idx="17250">
                  <c:v>0.64193599999999995</c:v>
                </c:pt>
                <c:pt idx="17251">
                  <c:v>0.64175800000000005</c:v>
                </c:pt>
                <c:pt idx="17252">
                  <c:v>0.64158000000000004</c:v>
                </c:pt>
                <c:pt idx="17253">
                  <c:v>0.64140299999999995</c:v>
                </c:pt>
                <c:pt idx="17254">
                  <c:v>0.64122599999999996</c:v>
                </c:pt>
                <c:pt idx="17255">
                  <c:v>0.64104899999999998</c:v>
                </c:pt>
                <c:pt idx="17256">
                  <c:v>0.640872</c:v>
                </c:pt>
                <c:pt idx="17257">
                  <c:v>0.64069600000000004</c:v>
                </c:pt>
                <c:pt idx="17258">
                  <c:v>0.64051999999999998</c:v>
                </c:pt>
                <c:pt idx="17259">
                  <c:v>0.64034400000000002</c:v>
                </c:pt>
                <c:pt idx="17260">
                  <c:v>0.64016799999999996</c:v>
                </c:pt>
                <c:pt idx="17261">
                  <c:v>0.63999300000000003</c:v>
                </c:pt>
                <c:pt idx="17262">
                  <c:v>0.639818</c:v>
                </c:pt>
                <c:pt idx="17263">
                  <c:v>0.63964299999999996</c:v>
                </c:pt>
                <c:pt idx="17264">
                  <c:v>0.63946899999999995</c:v>
                </c:pt>
                <c:pt idx="17265">
                  <c:v>0.63929499999999995</c:v>
                </c:pt>
                <c:pt idx="17266">
                  <c:v>0.63912100000000005</c:v>
                </c:pt>
                <c:pt idx="17267">
                  <c:v>0.63894700000000004</c:v>
                </c:pt>
                <c:pt idx="17268">
                  <c:v>0.63877399999999995</c:v>
                </c:pt>
                <c:pt idx="17269">
                  <c:v>0.63860099999999997</c:v>
                </c:pt>
                <c:pt idx="17270">
                  <c:v>0.638428</c:v>
                </c:pt>
                <c:pt idx="17271">
                  <c:v>0.63825500000000002</c:v>
                </c:pt>
                <c:pt idx="17272">
                  <c:v>0.63808299999999996</c:v>
                </c:pt>
                <c:pt idx="17273">
                  <c:v>0.63791100000000001</c:v>
                </c:pt>
                <c:pt idx="17274">
                  <c:v>0.63773999999999997</c:v>
                </c:pt>
                <c:pt idx="17275">
                  <c:v>0.63756800000000002</c:v>
                </c:pt>
                <c:pt idx="17276">
                  <c:v>0.63739699999999999</c:v>
                </c:pt>
                <c:pt idx="17277">
                  <c:v>0.63722699999999999</c:v>
                </c:pt>
                <c:pt idx="17278">
                  <c:v>0.63705599999999996</c:v>
                </c:pt>
                <c:pt idx="17279">
                  <c:v>0.63688599999999995</c:v>
                </c:pt>
                <c:pt idx="17280">
                  <c:v>0.63671699999999998</c:v>
                </c:pt>
                <c:pt idx="17281">
                  <c:v>0.63654699999999997</c:v>
                </c:pt>
                <c:pt idx="17282">
                  <c:v>0.636378</c:v>
                </c:pt>
                <c:pt idx="17283">
                  <c:v>0.63620900000000002</c:v>
                </c:pt>
                <c:pt idx="17284">
                  <c:v>0.63604099999999997</c:v>
                </c:pt>
                <c:pt idx="17285">
                  <c:v>0.63587300000000002</c:v>
                </c:pt>
                <c:pt idx="17286">
                  <c:v>0.63570499999999996</c:v>
                </c:pt>
                <c:pt idx="17287">
                  <c:v>0.63553800000000005</c:v>
                </c:pt>
                <c:pt idx="17288">
                  <c:v>0.63537100000000002</c:v>
                </c:pt>
                <c:pt idx="17289">
                  <c:v>0.63520399999999999</c:v>
                </c:pt>
                <c:pt idx="17290">
                  <c:v>0.63503799999999999</c:v>
                </c:pt>
                <c:pt idx="17291">
                  <c:v>0.63487199999999999</c:v>
                </c:pt>
                <c:pt idx="17292">
                  <c:v>0.63470599999999999</c:v>
                </c:pt>
                <c:pt idx="17293">
                  <c:v>0.63454100000000002</c:v>
                </c:pt>
                <c:pt idx="17294">
                  <c:v>0.63437600000000005</c:v>
                </c:pt>
                <c:pt idx="17295">
                  <c:v>0.63421099999999997</c:v>
                </c:pt>
                <c:pt idx="17296">
                  <c:v>0.63404700000000003</c:v>
                </c:pt>
                <c:pt idx="17297">
                  <c:v>0.63388299999999997</c:v>
                </c:pt>
                <c:pt idx="17298">
                  <c:v>0.63371999999999995</c:v>
                </c:pt>
                <c:pt idx="17299">
                  <c:v>0.63355700000000004</c:v>
                </c:pt>
                <c:pt idx="17300">
                  <c:v>0.63339400000000001</c:v>
                </c:pt>
                <c:pt idx="17301">
                  <c:v>0.63323200000000002</c:v>
                </c:pt>
                <c:pt idx="17302">
                  <c:v>0.63307000000000002</c:v>
                </c:pt>
                <c:pt idx="17303">
                  <c:v>0.63290800000000003</c:v>
                </c:pt>
                <c:pt idx="17304">
                  <c:v>0.63274699999999995</c:v>
                </c:pt>
                <c:pt idx="17305">
                  <c:v>0.63258700000000001</c:v>
                </c:pt>
                <c:pt idx="17306">
                  <c:v>0.63242600000000004</c:v>
                </c:pt>
                <c:pt idx="17307">
                  <c:v>0.63226599999999999</c:v>
                </c:pt>
                <c:pt idx="17308">
                  <c:v>0.63210699999999997</c:v>
                </c:pt>
                <c:pt idx="17309">
                  <c:v>0.63194799999999995</c:v>
                </c:pt>
                <c:pt idx="17310">
                  <c:v>0.63178900000000004</c:v>
                </c:pt>
                <c:pt idx="17311">
                  <c:v>0.63163100000000005</c:v>
                </c:pt>
                <c:pt idx="17312">
                  <c:v>0.63147299999999995</c:v>
                </c:pt>
                <c:pt idx="17313">
                  <c:v>0.63131599999999999</c:v>
                </c:pt>
                <c:pt idx="17314">
                  <c:v>0.63115900000000003</c:v>
                </c:pt>
                <c:pt idx="17315">
                  <c:v>0.63100199999999995</c:v>
                </c:pt>
                <c:pt idx="17316">
                  <c:v>0.63084600000000002</c:v>
                </c:pt>
                <c:pt idx="17317">
                  <c:v>0.630691</c:v>
                </c:pt>
                <c:pt idx="17318">
                  <c:v>0.63053599999999999</c:v>
                </c:pt>
                <c:pt idx="17319">
                  <c:v>0.63038099999999997</c:v>
                </c:pt>
                <c:pt idx="17320">
                  <c:v>0.63022699999999998</c:v>
                </c:pt>
                <c:pt idx="17321">
                  <c:v>0.63007299999999999</c:v>
                </c:pt>
                <c:pt idx="17322">
                  <c:v>0.62991900000000001</c:v>
                </c:pt>
                <c:pt idx="17323">
                  <c:v>0.62976699999999997</c:v>
                </c:pt>
                <c:pt idx="17324">
                  <c:v>0.62961400000000001</c:v>
                </c:pt>
                <c:pt idx="17325">
                  <c:v>0.62946199999999997</c:v>
                </c:pt>
                <c:pt idx="17326">
                  <c:v>0.62931099999999995</c:v>
                </c:pt>
                <c:pt idx="17327">
                  <c:v>0.62916000000000005</c:v>
                </c:pt>
                <c:pt idx="17328">
                  <c:v>0.62900900000000004</c:v>
                </c:pt>
                <c:pt idx="17329">
                  <c:v>0.62885899999999995</c:v>
                </c:pt>
                <c:pt idx="17330">
                  <c:v>0.62870899999999996</c:v>
                </c:pt>
                <c:pt idx="17331">
                  <c:v>0.62856000000000001</c:v>
                </c:pt>
                <c:pt idx="17332">
                  <c:v>0.62841199999999997</c:v>
                </c:pt>
                <c:pt idx="17333">
                  <c:v>0.62826400000000004</c:v>
                </c:pt>
                <c:pt idx="17334">
                  <c:v>0.62811600000000001</c:v>
                </c:pt>
                <c:pt idx="17335">
                  <c:v>0.627969</c:v>
                </c:pt>
                <c:pt idx="17336">
                  <c:v>0.62782300000000002</c:v>
                </c:pt>
                <c:pt idx="17337">
                  <c:v>0.62767600000000001</c:v>
                </c:pt>
                <c:pt idx="17338">
                  <c:v>0.62753099999999995</c:v>
                </c:pt>
                <c:pt idx="17339">
                  <c:v>0.627386</c:v>
                </c:pt>
                <c:pt idx="17340">
                  <c:v>0.62724100000000005</c:v>
                </c:pt>
                <c:pt idx="17341">
                  <c:v>0.62709700000000002</c:v>
                </c:pt>
                <c:pt idx="17342">
                  <c:v>0.62695400000000001</c:v>
                </c:pt>
                <c:pt idx="17343">
                  <c:v>0.62681100000000001</c:v>
                </c:pt>
                <c:pt idx="17344">
                  <c:v>0.62666900000000003</c:v>
                </c:pt>
                <c:pt idx="17345">
                  <c:v>0.62652699999999995</c:v>
                </c:pt>
                <c:pt idx="17346">
                  <c:v>0.62638499999999997</c:v>
                </c:pt>
                <c:pt idx="17347">
                  <c:v>0.62624500000000005</c:v>
                </c:pt>
                <c:pt idx="17348">
                  <c:v>0.62610399999999999</c:v>
                </c:pt>
                <c:pt idx="17349">
                  <c:v>0.62596499999999999</c:v>
                </c:pt>
                <c:pt idx="17350">
                  <c:v>0.62582599999999999</c:v>
                </c:pt>
                <c:pt idx="17351">
                  <c:v>0.62568699999999999</c:v>
                </c:pt>
                <c:pt idx="17352">
                  <c:v>0.62554900000000002</c:v>
                </c:pt>
                <c:pt idx="17353">
                  <c:v>0.62541199999999997</c:v>
                </c:pt>
                <c:pt idx="17354">
                  <c:v>0.62527500000000003</c:v>
                </c:pt>
                <c:pt idx="17355">
                  <c:v>0.62513799999999997</c:v>
                </c:pt>
                <c:pt idx="17356">
                  <c:v>0.62500299999999998</c:v>
                </c:pt>
                <c:pt idx="17357">
                  <c:v>0.62486699999999995</c:v>
                </c:pt>
                <c:pt idx="17358">
                  <c:v>0.62473299999999998</c:v>
                </c:pt>
                <c:pt idx="17359">
                  <c:v>0.62459900000000002</c:v>
                </c:pt>
                <c:pt idx="17360">
                  <c:v>0.62446500000000005</c:v>
                </c:pt>
                <c:pt idx="17361">
                  <c:v>0.624332</c:v>
                </c:pt>
                <c:pt idx="17362">
                  <c:v>0.62419999999999998</c:v>
                </c:pt>
                <c:pt idx="17363">
                  <c:v>0.62406799999999996</c:v>
                </c:pt>
                <c:pt idx="17364">
                  <c:v>0.62393699999999996</c:v>
                </c:pt>
                <c:pt idx="17365">
                  <c:v>0.623807</c:v>
                </c:pt>
                <c:pt idx="17366">
                  <c:v>0.62367700000000004</c:v>
                </c:pt>
                <c:pt idx="17367">
                  <c:v>0.62354699999999996</c:v>
                </c:pt>
                <c:pt idx="17368">
                  <c:v>0.62341899999999995</c:v>
                </c:pt>
                <c:pt idx="17369">
                  <c:v>0.62329100000000004</c:v>
                </c:pt>
                <c:pt idx="17370">
                  <c:v>0.62316300000000002</c:v>
                </c:pt>
                <c:pt idx="17371">
                  <c:v>0.62303600000000003</c:v>
                </c:pt>
                <c:pt idx="17372">
                  <c:v>0.62290999999999996</c:v>
                </c:pt>
                <c:pt idx="17373">
                  <c:v>0.622784</c:v>
                </c:pt>
                <c:pt idx="17374">
                  <c:v>0.62265899999999996</c:v>
                </c:pt>
                <c:pt idx="17375">
                  <c:v>0.62253400000000003</c:v>
                </c:pt>
                <c:pt idx="17376">
                  <c:v>0.62241000000000002</c:v>
                </c:pt>
                <c:pt idx="17377">
                  <c:v>0.62228700000000003</c:v>
                </c:pt>
                <c:pt idx="17378">
                  <c:v>0.62216400000000005</c:v>
                </c:pt>
                <c:pt idx="17379">
                  <c:v>0.62204199999999998</c:v>
                </c:pt>
                <c:pt idx="17380">
                  <c:v>0.62192099999999995</c:v>
                </c:pt>
                <c:pt idx="17381">
                  <c:v>0.62180000000000002</c:v>
                </c:pt>
                <c:pt idx="17382">
                  <c:v>0.62168000000000001</c:v>
                </c:pt>
                <c:pt idx="17383">
                  <c:v>0.62156</c:v>
                </c:pt>
                <c:pt idx="17384">
                  <c:v>0.62144100000000002</c:v>
                </c:pt>
                <c:pt idx="17385">
                  <c:v>0.62132299999999996</c:v>
                </c:pt>
                <c:pt idx="17386">
                  <c:v>0.62120500000000001</c:v>
                </c:pt>
                <c:pt idx="17387">
                  <c:v>0.62108799999999997</c:v>
                </c:pt>
                <c:pt idx="17388">
                  <c:v>0.62097199999999997</c:v>
                </c:pt>
                <c:pt idx="17389">
                  <c:v>0.62085599999999996</c:v>
                </c:pt>
                <c:pt idx="17390">
                  <c:v>0.62074099999999999</c:v>
                </c:pt>
                <c:pt idx="17391">
                  <c:v>0.62062600000000001</c:v>
                </c:pt>
                <c:pt idx="17392">
                  <c:v>0.62051199999999995</c:v>
                </c:pt>
                <c:pt idx="17393">
                  <c:v>0.62039900000000003</c:v>
                </c:pt>
                <c:pt idx="17394">
                  <c:v>0.620286</c:v>
                </c:pt>
                <c:pt idx="17395">
                  <c:v>0.620174</c:v>
                </c:pt>
                <c:pt idx="17396">
                  <c:v>0.620062</c:v>
                </c:pt>
                <c:pt idx="17397">
                  <c:v>0.61995199999999995</c:v>
                </c:pt>
                <c:pt idx="17398">
                  <c:v>0.61984099999999998</c:v>
                </c:pt>
                <c:pt idx="17399">
                  <c:v>0.61973199999999995</c:v>
                </c:pt>
                <c:pt idx="17400">
                  <c:v>0.61962300000000003</c:v>
                </c:pt>
                <c:pt idx="17401">
                  <c:v>0.61951500000000004</c:v>
                </c:pt>
                <c:pt idx="17402">
                  <c:v>0.61940700000000004</c:v>
                </c:pt>
                <c:pt idx="17403">
                  <c:v>0.61929999999999996</c:v>
                </c:pt>
                <c:pt idx="17404">
                  <c:v>0.61919299999999999</c:v>
                </c:pt>
                <c:pt idx="17405">
                  <c:v>0.61908799999999997</c:v>
                </c:pt>
                <c:pt idx="17406">
                  <c:v>0.61898200000000003</c:v>
                </c:pt>
                <c:pt idx="17407">
                  <c:v>0.61887800000000004</c:v>
                </c:pt>
                <c:pt idx="17408">
                  <c:v>0.61877400000000005</c:v>
                </c:pt>
                <c:pt idx="17409">
                  <c:v>0.61867000000000005</c:v>
                </c:pt>
                <c:pt idx="17410">
                  <c:v>0.61856800000000001</c:v>
                </c:pt>
                <c:pt idx="17411">
                  <c:v>0.61846599999999996</c:v>
                </c:pt>
                <c:pt idx="17412">
                  <c:v>0.61836400000000002</c:v>
                </c:pt>
                <c:pt idx="17413">
                  <c:v>0.61826300000000001</c:v>
                </c:pt>
                <c:pt idx="17414">
                  <c:v>0.61816300000000002</c:v>
                </c:pt>
                <c:pt idx="17415">
                  <c:v>0.61806399999999995</c:v>
                </c:pt>
                <c:pt idx="17416">
                  <c:v>0.61796499999999999</c:v>
                </c:pt>
                <c:pt idx="17417">
                  <c:v>0.61786600000000003</c:v>
                </c:pt>
                <c:pt idx="17418">
                  <c:v>0.61776799999999998</c:v>
                </c:pt>
                <c:pt idx="17419">
                  <c:v>0.61767099999999997</c:v>
                </c:pt>
                <c:pt idx="17420">
                  <c:v>0.61757499999999999</c:v>
                </c:pt>
                <c:pt idx="17421">
                  <c:v>0.617479</c:v>
                </c:pt>
                <c:pt idx="17422">
                  <c:v>0.61738300000000002</c:v>
                </c:pt>
                <c:pt idx="17423">
                  <c:v>0.61728899999999998</c:v>
                </c:pt>
                <c:pt idx="17424">
                  <c:v>0.61719500000000005</c:v>
                </c:pt>
                <c:pt idx="17425">
                  <c:v>0.61710100000000001</c:v>
                </c:pt>
                <c:pt idx="17426">
                  <c:v>0.617008</c:v>
                </c:pt>
                <c:pt idx="17427">
                  <c:v>0.61691600000000002</c:v>
                </c:pt>
                <c:pt idx="17428">
                  <c:v>0.61682400000000004</c:v>
                </c:pt>
                <c:pt idx="17429">
                  <c:v>0.61673299999999998</c:v>
                </c:pt>
                <c:pt idx="17430">
                  <c:v>0.61664200000000002</c:v>
                </c:pt>
                <c:pt idx="17431">
                  <c:v>0.61655199999999999</c:v>
                </c:pt>
                <c:pt idx="17432">
                  <c:v>0.61646299999999998</c:v>
                </c:pt>
                <c:pt idx="17433">
                  <c:v>0.61637399999999998</c:v>
                </c:pt>
                <c:pt idx="17434">
                  <c:v>0.616286</c:v>
                </c:pt>
                <c:pt idx="17435">
                  <c:v>0.61619800000000002</c:v>
                </c:pt>
                <c:pt idx="17436">
                  <c:v>0.61611099999999996</c:v>
                </c:pt>
                <c:pt idx="17437">
                  <c:v>0.61602400000000002</c:v>
                </c:pt>
                <c:pt idx="17438">
                  <c:v>0.61593799999999999</c:v>
                </c:pt>
                <c:pt idx="17439">
                  <c:v>0.61585299999999998</c:v>
                </c:pt>
                <c:pt idx="17440">
                  <c:v>0.61576799999999998</c:v>
                </c:pt>
                <c:pt idx="17441">
                  <c:v>0.61568400000000001</c:v>
                </c:pt>
                <c:pt idx="17442">
                  <c:v>0.61560000000000004</c:v>
                </c:pt>
                <c:pt idx="17443">
                  <c:v>0.61551699999999998</c:v>
                </c:pt>
                <c:pt idx="17444">
                  <c:v>0.61543400000000004</c:v>
                </c:pt>
                <c:pt idx="17445">
                  <c:v>0.61535200000000001</c:v>
                </c:pt>
                <c:pt idx="17446">
                  <c:v>0.61527100000000001</c:v>
                </c:pt>
                <c:pt idx="17447">
                  <c:v>0.61519000000000001</c:v>
                </c:pt>
                <c:pt idx="17448">
                  <c:v>0.61510900000000002</c:v>
                </c:pt>
                <c:pt idx="17449">
                  <c:v>0.61502900000000005</c:v>
                </c:pt>
                <c:pt idx="17450">
                  <c:v>0.61495</c:v>
                </c:pt>
                <c:pt idx="17451">
                  <c:v>0.61487099999999995</c:v>
                </c:pt>
                <c:pt idx="17452">
                  <c:v>0.61479300000000003</c:v>
                </c:pt>
                <c:pt idx="17453">
                  <c:v>0.61471500000000001</c:v>
                </c:pt>
                <c:pt idx="17454">
                  <c:v>0.61463699999999999</c:v>
                </c:pt>
                <c:pt idx="17455">
                  <c:v>0.61456100000000002</c:v>
                </c:pt>
                <c:pt idx="17456">
                  <c:v>0.61448400000000003</c:v>
                </c:pt>
                <c:pt idx="17457">
                  <c:v>0.61440899999999998</c:v>
                </c:pt>
                <c:pt idx="17458">
                  <c:v>0.61433300000000002</c:v>
                </c:pt>
                <c:pt idx="17459">
                  <c:v>0.614259</c:v>
                </c:pt>
                <c:pt idx="17460">
                  <c:v>0.61418399999999995</c:v>
                </c:pt>
                <c:pt idx="17461">
                  <c:v>0.61411000000000004</c:v>
                </c:pt>
                <c:pt idx="17462">
                  <c:v>0.61403700000000005</c:v>
                </c:pt>
                <c:pt idx="17463">
                  <c:v>0.61396399999999995</c:v>
                </c:pt>
                <c:pt idx="17464">
                  <c:v>0.61389199999999999</c:v>
                </c:pt>
                <c:pt idx="17465">
                  <c:v>0.61382000000000003</c:v>
                </c:pt>
                <c:pt idx="17466">
                  <c:v>0.61374899999999999</c:v>
                </c:pt>
                <c:pt idx="17467">
                  <c:v>0.61367799999999995</c:v>
                </c:pt>
                <c:pt idx="17468">
                  <c:v>0.61360700000000001</c:v>
                </c:pt>
                <c:pt idx="17469">
                  <c:v>0.613537</c:v>
                </c:pt>
                <c:pt idx="17470">
                  <c:v>0.61346800000000001</c:v>
                </c:pt>
                <c:pt idx="17471">
                  <c:v>0.61339900000000003</c:v>
                </c:pt>
                <c:pt idx="17472">
                  <c:v>0.61333000000000004</c:v>
                </c:pt>
                <c:pt idx="17473">
                  <c:v>0.61326199999999997</c:v>
                </c:pt>
                <c:pt idx="17474">
                  <c:v>0.61319400000000002</c:v>
                </c:pt>
                <c:pt idx="17475">
                  <c:v>0.61312699999999998</c:v>
                </c:pt>
                <c:pt idx="17476">
                  <c:v>0.61306000000000005</c:v>
                </c:pt>
                <c:pt idx="17477">
                  <c:v>0.61299300000000001</c:v>
                </c:pt>
                <c:pt idx="17478">
                  <c:v>0.612927</c:v>
                </c:pt>
                <c:pt idx="17479">
                  <c:v>0.61286200000000002</c:v>
                </c:pt>
                <c:pt idx="17480">
                  <c:v>0.61279700000000004</c:v>
                </c:pt>
                <c:pt idx="17481">
                  <c:v>0.61273200000000005</c:v>
                </c:pt>
                <c:pt idx="17482">
                  <c:v>0.61266799999999999</c:v>
                </c:pt>
                <c:pt idx="17483">
                  <c:v>0.61260400000000004</c:v>
                </c:pt>
                <c:pt idx="17484">
                  <c:v>0.61253999999999997</c:v>
                </c:pt>
                <c:pt idx="17485">
                  <c:v>0.61247700000000005</c:v>
                </c:pt>
                <c:pt idx="17486">
                  <c:v>0.61241400000000001</c:v>
                </c:pt>
                <c:pt idx="17487">
                  <c:v>0.61235200000000001</c:v>
                </c:pt>
                <c:pt idx="17488">
                  <c:v>0.61229</c:v>
                </c:pt>
                <c:pt idx="17489">
                  <c:v>0.61222799999999999</c:v>
                </c:pt>
                <c:pt idx="17490">
                  <c:v>0.61216700000000002</c:v>
                </c:pt>
                <c:pt idx="17491">
                  <c:v>0.61210600000000004</c:v>
                </c:pt>
                <c:pt idx="17492">
                  <c:v>0.61204599999999998</c:v>
                </c:pt>
                <c:pt idx="17493">
                  <c:v>0.61198600000000003</c:v>
                </c:pt>
                <c:pt idx="17494">
                  <c:v>0.61192599999999997</c:v>
                </c:pt>
                <c:pt idx="17495">
                  <c:v>0.61186700000000005</c:v>
                </c:pt>
                <c:pt idx="17496">
                  <c:v>0.61180800000000002</c:v>
                </c:pt>
                <c:pt idx="17497">
                  <c:v>0.61174899999999999</c:v>
                </c:pt>
                <c:pt idx="17498">
                  <c:v>0.61169099999999998</c:v>
                </c:pt>
                <c:pt idx="17499">
                  <c:v>0.61163299999999998</c:v>
                </c:pt>
                <c:pt idx="17500">
                  <c:v>0.61157600000000001</c:v>
                </c:pt>
                <c:pt idx="17501">
                  <c:v>0.61151800000000001</c:v>
                </c:pt>
                <c:pt idx="17502">
                  <c:v>0.61146199999999995</c:v>
                </c:pt>
                <c:pt idx="17503">
                  <c:v>0.61140499999999998</c:v>
                </c:pt>
                <c:pt idx="17504">
                  <c:v>0.61134900000000003</c:v>
                </c:pt>
                <c:pt idx="17505">
                  <c:v>0.61129299999999998</c:v>
                </c:pt>
                <c:pt idx="17506">
                  <c:v>0.61123700000000003</c:v>
                </c:pt>
                <c:pt idx="17507">
                  <c:v>0.611182</c:v>
                </c:pt>
                <c:pt idx="17508">
                  <c:v>0.61112699999999998</c:v>
                </c:pt>
                <c:pt idx="17509">
                  <c:v>0.61107199999999995</c:v>
                </c:pt>
                <c:pt idx="17510">
                  <c:v>0.61101799999999995</c:v>
                </c:pt>
                <c:pt idx="17511">
                  <c:v>0.61096399999999995</c:v>
                </c:pt>
                <c:pt idx="17512">
                  <c:v>0.61090999999999995</c:v>
                </c:pt>
                <c:pt idx="17513">
                  <c:v>0.61085699999999998</c:v>
                </c:pt>
                <c:pt idx="17514">
                  <c:v>0.61080400000000001</c:v>
                </c:pt>
                <c:pt idx="17515">
                  <c:v>0.61075100000000004</c:v>
                </c:pt>
                <c:pt idx="17516">
                  <c:v>0.61069899999999999</c:v>
                </c:pt>
                <c:pt idx="17517">
                  <c:v>0.61064600000000002</c:v>
                </c:pt>
                <c:pt idx="17518">
                  <c:v>0.61059399999999997</c:v>
                </c:pt>
                <c:pt idx="17519">
                  <c:v>0.61054299999999995</c:v>
                </c:pt>
                <c:pt idx="17520">
                  <c:v>0.61049100000000001</c:v>
                </c:pt>
                <c:pt idx="17521">
                  <c:v>0.61043999999999998</c:v>
                </c:pt>
                <c:pt idx="17522">
                  <c:v>0.61038899999999996</c:v>
                </c:pt>
                <c:pt idx="17523">
                  <c:v>0.61033899999999996</c:v>
                </c:pt>
                <c:pt idx="17524">
                  <c:v>0.61028800000000005</c:v>
                </c:pt>
                <c:pt idx="17525">
                  <c:v>0.61023799999999995</c:v>
                </c:pt>
                <c:pt idx="17526">
                  <c:v>0.61018799999999995</c:v>
                </c:pt>
                <c:pt idx="17527">
                  <c:v>0.61013899999999999</c:v>
                </c:pt>
                <c:pt idx="17528">
                  <c:v>0.61008899999999999</c:v>
                </c:pt>
                <c:pt idx="17529">
                  <c:v>0.61004000000000003</c:v>
                </c:pt>
                <c:pt idx="17530">
                  <c:v>0.60999199999999998</c:v>
                </c:pt>
                <c:pt idx="17531">
                  <c:v>0.60994300000000001</c:v>
                </c:pt>
                <c:pt idx="17532">
                  <c:v>0.60989499999999996</c:v>
                </c:pt>
                <c:pt idx="17533">
                  <c:v>0.609846</c:v>
                </c:pt>
                <c:pt idx="17534">
                  <c:v>0.60979899999999998</c:v>
                </c:pt>
                <c:pt idx="17535">
                  <c:v>0.60975100000000004</c:v>
                </c:pt>
                <c:pt idx="17536">
                  <c:v>0.60970400000000002</c:v>
                </c:pt>
                <c:pt idx="17537">
                  <c:v>0.60965599999999998</c:v>
                </c:pt>
                <c:pt idx="17538">
                  <c:v>0.60960899999999996</c:v>
                </c:pt>
                <c:pt idx="17539">
                  <c:v>0.60956299999999997</c:v>
                </c:pt>
                <c:pt idx="17540">
                  <c:v>0.60951599999999995</c:v>
                </c:pt>
                <c:pt idx="17541">
                  <c:v>0.60946999999999996</c:v>
                </c:pt>
                <c:pt idx="17542">
                  <c:v>0.60942399999999997</c:v>
                </c:pt>
                <c:pt idx="17543">
                  <c:v>0.60937799999999998</c:v>
                </c:pt>
                <c:pt idx="17544">
                  <c:v>0.60933199999999998</c:v>
                </c:pt>
                <c:pt idx="17545">
                  <c:v>0.60928599999999999</c:v>
                </c:pt>
                <c:pt idx="17546">
                  <c:v>0.60924100000000003</c:v>
                </c:pt>
                <c:pt idx="17547">
                  <c:v>0.60919599999999996</c:v>
                </c:pt>
                <c:pt idx="17548">
                  <c:v>0.609151</c:v>
                </c:pt>
                <c:pt idx="17549">
                  <c:v>0.60910600000000004</c:v>
                </c:pt>
                <c:pt idx="17550">
                  <c:v>0.60906199999999999</c:v>
                </c:pt>
                <c:pt idx="17551">
                  <c:v>0.60901700000000003</c:v>
                </c:pt>
                <c:pt idx="17552">
                  <c:v>0.60897299999999999</c:v>
                </c:pt>
                <c:pt idx="17553">
                  <c:v>0.60892900000000005</c:v>
                </c:pt>
                <c:pt idx="17554">
                  <c:v>0.60888600000000004</c:v>
                </c:pt>
                <c:pt idx="17555">
                  <c:v>0.60884199999999999</c:v>
                </c:pt>
                <c:pt idx="17556">
                  <c:v>0.60879799999999995</c:v>
                </c:pt>
                <c:pt idx="17557">
                  <c:v>0.60875500000000005</c:v>
                </c:pt>
                <c:pt idx="17558">
                  <c:v>0.60871200000000003</c:v>
                </c:pt>
                <c:pt idx="17559">
                  <c:v>0.60866900000000002</c:v>
                </c:pt>
                <c:pt idx="17560">
                  <c:v>0.608626</c:v>
                </c:pt>
                <c:pt idx="17561">
                  <c:v>0.60858400000000001</c:v>
                </c:pt>
                <c:pt idx="17562">
                  <c:v>0.608541</c:v>
                </c:pt>
                <c:pt idx="17563">
                  <c:v>0.60849900000000001</c:v>
                </c:pt>
                <c:pt idx="17564">
                  <c:v>0.60845700000000003</c:v>
                </c:pt>
                <c:pt idx="17565">
                  <c:v>0.60841500000000004</c:v>
                </c:pt>
                <c:pt idx="17566">
                  <c:v>0.60837300000000005</c:v>
                </c:pt>
                <c:pt idx="17567">
                  <c:v>0.60833199999999998</c:v>
                </c:pt>
                <c:pt idx="17568">
                  <c:v>0.60829</c:v>
                </c:pt>
                <c:pt idx="17569">
                  <c:v>0.60824900000000004</c:v>
                </c:pt>
                <c:pt idx="17570">
                  <c:v>0.60820799999999997</c:v>
                </c:pt>
                <c:pt idx="17571">
                  <c:v>0.60816599999999998</c:v>
                </c:pt>
                <c:pt idx="17572">
                  <c:v>0.60812600000000006</c:v>
                </c:pt>
                <c:pt idx="17573">
                  <c:v>0.60808499999999999</c:v>
                </c:pt>
                <c:pt idx="17574">
                  <c:v>0.60804400000000003</c:v>
                </c:pt>
                <c:pt idx="17575">
                  <c:v>0.60800399999999999</c:v>
                </c:pt>
                <c:pt idx="17576">
                  <c:v>0.60796300000000003</c:v>
                </c:pt>
                <c:pt idx="17577">
                  <c:v>0.60792299999999999</c:v>
                </c:pt>
                <c:pt idx="17578">
                  <c:v>0.60788299999999995</c:v>
                </c:pt>
                <c:pt idx="17579">
                  <c:v>0.60784300000000002</c:v>
                </c:pt>
                <c:pt idx="17580">
                  <c:v>0.60780299999999998</c:v>
                </c:pt>
                <c:pt idx="17581">
                  <c:v>0.60776300000000005</c:v>
                </c:pt>
                <c:pt idx="17582">
                  <c:v>0.60772400000000004</c:v>
                </c:pt>
                <c:pt idx="17583">
                  <c:v>0.607684</c:v>
                </c:pt>
                <c:pt idx="17584">
                  <c:v>0.60764499999999999</c:v>
                </c:pt>
                <c:pt idx="17585">
                  <c:v>0.60760599999999998</c:v>
                </c:pt>
                <c:pt idx="17586">
                  <c:v>0.60756699999999997</c:v>
                </c:pt>
                <c:pt idx="17587">
                  <c:v>0.60752799999999996</c:v>
                </c:pt>
                <c:pt idx="17588">
                  <c:v>0.60748899999999995</c:v>
                </c:pt>
                <c:pt idx="17589">
                  <c:v>0.60745000000000005</c:v>
                </c:pt>
                <c:pt idx="17590">
                  <c:v>0.60741100000000003</c:v>
                </c:pt>
                <c:pt idx="17591">
                  <c:v>0.60737300000000005</c:v>
                </c:pt>
                <c:pt idx="17592">
                  <c:v>0.60733400000000004</c:v>
                </c:pt>
                <c:pt idx="17593">
                  <c:v>0.60729599999999995</c:v>
                </c:pt>
                <c:pt idx="17594">
                  <c:v>0.60725799999999996</c:v>
                </c:pt>
                <c:pt idx="17595">
                  <c:v>0.60721899999999995</c:v>
                </c:pt>
                <c:pt idx="17596">
                  <c:v>0.60718099999999997</c:v>
                </c:pt>
                <c:pt idx="17597">
                  <c:v>0.60714400000000002</c:v>
                </c:pt>
                <c:pt idx="17598">
                  <c:v>0.60710600000000003</c:v>
                </c:pt>
                <c:pt idx="17599">
                  <c:v>0.60706800000000005</c:v>
                </c:pt>
                <c:pt idx="17600">
                  <c:v>0.60702999999999996</c:v>
                </c:pt>
                <c:pt idx="17601">
                  <c:v>0.606993</c:v>
                </c:pt>
                <c:pt idx="17602">
                  <c:v>0.60713399999999995</c:v>
                </c:pt>
                <c:pt idx="17603">
                  <c:v>0.60727500000000001</c:v>
                </c:pt>
                <c:pt idx="17604">
                  <c:v>0.60741599999999996</c:v>
                </c:pt>
                <c:pt idx="17605">
                  <c:v>0.60755599999999998</c:v>
                </c:pt>
                <c:pt idx="17606">
                  <c:v>0.60769700000000004</c:v>
                </c:pt>
                <c:pt idx="17607">
                  <c:v>0.60783799999999999</c:v>
                </c:pt>
                <c:pt idx="17608">
                  <c:v>0.60797900000000005</c:v>
                </c:pt>
                <c:pt idx="17609">
                  <c:v>0.60811999999999999</c:v>
                </c:pt>
                <c:pt idx="17610">
                  <c:v>0.60826100000000005</c:v>
                </c:pt>
                <c:pt idx="17611">
                  <c:v>0.608402</c:v>
                </c:pt>
                <c:pt idx="17612">
                  <c:v>0.60854299999999995</c:v>
                </c:pt>
                <c:pt idx="17613">
                  <c:v>0.608684</c:v>
                </c:pt>
                <c:pt idx="17614">
                  <c:v>0.60882499999999995</c:v>
                </c:pt>
                <c:pt idx="17615">
                  <c:v>0.60896600000000001</c:v>
                </c:pt>
                <c:pt idx="17616">
                  <c:v>0.60910699999999995</c:v>
                </c:pt>
                <c:pt idx="17617">
                  <c:v>0.60924800000000001</c:v>
                </c:pt>
                <c:pt idx="17618">
                  <c:v>0.60938899999999996</c:v>
                </c:pt>
                <c:pt idx="17619">
                  <c:v>0.60953000000000002</c:v>
                </c:pt>
                <c:pt idx="17620">
                  <c:v>0.60967099999999996</c:v>
                </c:pt>
                <c:pt idx="17621">
                  <c:v>0.60981200000000002</c:v>
                </c:pt>
                <c:pt idx="17622">
                  <c:v>0.60995299999999997</c:v>
                </c:pt>
                <c:pt idx="17623">
                  <c:v>0.61009400000000003</c:v>
                </c:pt>
                <c:pt idx="17624">
                  <c:v>0.61023499999999997</c:v>
                </c:pt>
                <c:pt idx="17625">
                  <c:v>0.61037600000000003</c:v>
                </c:pt>
                <c:pt idx="17626">
                  <c:v>0.61051699999999998</c:v>
                </c:pt>
                <c:pt idx="17627">
                  <c:v>0.61065800000000003</c:v>
                </c:pt>
                <c:pt idx="17628">
                  <c:v>0.61079899999999998</c:v>
                </c:pt>
                <c:pt idx="17629">
                  <c:v>0.61094000000000004</c:v>
                </c:pt>
                <c:pt idx="17630">
                  <c:v>0.61108099999999999</c:v>
                </c:pt>
                <c:pt idx="17631">
                  <c:v>0.61122200000000004</c:v>
                </c:pt>
                <c:pt idx="17632">
                  <c:v>0.61136299999999999</c:v>
                </c:pt>
                <c:pt idx="17633">
                  <c:v>0.61150400000000005</c:v>
                </c:pt>
                <c:pt idx="17634">
                  <c:v>0.61164499999999999</c:v>
                </c:pt>
                <c:pt idx="17635">
                  <c:v>0.61178500000000002</c:v>
                </c:pt>
                <c:pt idx="17636">
                  <c:v>0.61192599999999997</c:v>
                </c:pt>
                <c:pt idx="17637">
                  <c:v>0.61206700000000003</c:v>
                </c:pt>
                <c:pt idx="17638">
                  <c:v>0.61220799999999997</c:v>
                </c:pt>
                <c:pt idx="17639">
                  <c:v>0.61234900000000003</c:v>
                </c:pt>
                <c:pt idx="17640">
                  <c:v>0.61248999999999998</c:v>
                </c:pt>
                <c:pt idx="17641">
                  <c:v>0.61263000000000001</c:v>
                </c:pt>
                <c:pt idx="17642">
                  <c:v>0.61277099999999995</c:v>
                </c:pt>
                <c:pt idx="17643">
                  <c:v>0.61291200000000001</c:v>
                </c:pt>
                <c:pt idx="17644">
                  <c:v>0.61305299999999996</c:v>
                </c:pt>
                <c:pt idx="17645">
                  <c:v>0.61319299999999999</c:v>
                </c:pt>
                <c:pt idx="17646">
                  <c:v>0.61333400000000005</c:v>
                </c:pt>
                <c:pt idx="17647">
                  <c:v>0.61347499999999999</c:v>
                </c:pt>
                <c:pt idx="17648">
                  <c:v>0.61361500000000002</c:v>
                </c:pt>
                <c:pt idx="17649">
                  <c:v>0.61375599999999997</c:v>
                </c:pt>
                <c:pt idx="17650">
                  <c:v>0.61389700000000003</c:v>
                </c:pt>
                <c:pt idx="17651">
                  <c:v>0.61403700000000005</c:v>
                </c:pt>
                <c:pt idx="17652">
                  <c:v>0.614178</c:v>
                </c:pt>
                <c:pt idx="17653">
                  <c:v>0.61431800000000003</c:v>
                </c:pt>
                <c:pt idx="17654">
                  <c:v>0.61445899999999998</c:v>
                </c:pt>
                <c:pt idx="17655">
                  <c:v>0.61459900000000001</c:v>
                </c:pt>
                <c:pt idx="17656">
                  <c:v>0.61473999999999995</c:v>
                </c:pt>
                <c:pt idx="17657">
                  <c:v>0.61487999999999998</c:v>
                </c:pt>
                <c:pt idx="17658">
                  <c:v>0.61502000000000001</c:v>
                </c:pt>
                <c:pt idx="17659">
                  <c:v>0.61516099999999996</c:v>
                </c:pt>
                <c:pt idx="17660">
                  <c:v>0.61530099999999999</c:v>
                </c:pt>
                <c:pt idx="17661">
                  <c:v>0.61544100000000002</c:v>
                </c:pt>
                <c:pt idx="17662">
                  <c:v>0.61558199999999996</c:v>
                </c:pt>
                <c:pt idx="17663">
                  <c:v>0.61572199999999999</c:v>
                </c:pt>
                <c:pt idx="17664">
                  <c:v>0.61586200000000002</c:v>
                </c:pt>
                <c:pt idx="17665">
                  <c:v>0.61600200000000005</c:v>
                </c:pt>
                <c:pt idx="17666">
                  <c:v>0.616143</c:v>
                </c:pt>
                <c:pt idx="17667">
                  <c:v>0.61628300000000003</c:v>
                </c:pt>
                <c:pt idx="17668">
                  <c:v>0.61642300000000005</c:v>
                </c:pt>
                <c:pt idx="17669">
                  <c:v>0.61656299999999997</c:v>
                </c:pt>
                <c:pt idx="17670">
                  <c:v>0.616703</c:v>
                </c:pt>
                <c:pt idx="17671">
                  <c:v>0.61684300000000003</c:v>
                </c:pt>
                <c:pt idx="17672">
                  <c:v>0.61698299999999995</c:v>
                </c:pt>
                <c:pt idx="17673">
                  <c:v>0.61712299999999998</c:v>
                </c:pt>
                <c:pt idx="17674">
                  <c:v>0.61726300000000001</c:v>
                </c:pt>
                <c:pt idx="17675">
                  <c:v>0.61740300000000004</c:v>
                </c:pt>
                <c:pt idx="17676">
                  <c:v>0.61754200000000004</c:v>
                </c:pt>
                <c:pt idx="17677">
                  <c:v>0.61768199999999995</c:v>
                </c:pt>
                <c:pt idx="17678">
                  <c:v>0.61782199999999998</c:v>
                </c:pt>
                <c:pt idx="17679">
                  <c:v>0.61796200000000001</c:v>
                </c:pt>
                <c:pt idx="17680">
                  <c:v>0.61810100000000001</c:v>
                </c:pt>
                <c:pt idx="17681">
                  <c:v>0.61824100000000004</c:v>
                </c:pt>
                <c:pt idx="17682">
                  <c:v>0.61838099999999996</c:v>
                </c:pt>
                <c:pt idx="17683">
                  <c:v>0.61851999999999996</c:v>
                </c:pt>
                <c:pt idx="17684">
                  <c:v>0.61865999999999999</c:v>
                </c:pt>
                <c:pt idx="17685">
                  <c:v>0.61879899999999999</c:v>
                </c:pt>
                <c:pt idx="17686">
                  <c:v>0.61893900000000002</c:v>
                </c:pt>
                <c:pt idx="17687">
                  <c:v>0.61907800000000002</c:v>
                </c:pt>
                <c:pt idx="17688">
                  <c:v>0.61921800000000005</c:v>
                </c:pt>
                <c:pt idx="17689">
                  <c:v>0.61935700000000005</c:v>
                </c:pt>
                <c:pt idx="17690">
                  <c:v>0.61949600000000005</c:v>
                </c:pt>
                <c:pt idx="17691">
                  <c:v>0.61963599999999996</c:v>
                </c:pt>
                <c:pt idx="17692">
                  <c:v>0.61977499999999996</c:v>
                </c:pt>
                <c:pt idx="17693">
                  <c:v>0.61991399999999997</c:v>
                </c:pt>
                <c:pt idx="17694">
                  <c:v>0.62005299999999997</c:v>
                </c:pt>
                <c:pt idx="17695">
                  <c:v>0.62019199999999997</c:v>
                </c:pt>
                <c:pt idx="17696">
                  <c:v>0.62033099999999997</c:v>
                </c:pt>
                <c:pt idx="17697">
                  <c:v>0.62046999999999997</c:v>
                </c:pt>
                <c:pt idx="17698">
                  <c:v>0.62060899999999997</c:v>
                </c:pt>
                <c:pt idx="17699">
                  <c:v>0.62074799999999997</c:v>
                </c:pt>
                <c:pt idx="17700">
                  <c:v>0.62088699999999997</c:v>
                </c:pt>
                <c:pt idx="17701">
                  <c:v>0.62102599999999997</c:v>
                </c:pt>
                <c:pt idx="17702">
                  <c:v>0.62116499999999997</c:v>
                </c:pt>
                <c:pt idx="17703">
                  <c:v>0.62130399999999997</c:v>
                </c:pt>
                <c:pt idx="17704">
                  <c:v>0.62144200000000005</c:v>
                </c:pt>
                <c:pt idx="17705">
                  <c:v>0.62158100000000005</c:v>
                </c:pt>
                <c:pt idx="17706">
                  <c:v>0.62172000000000005</c:v>
                </c:pt>
                <c:pt idx="17707">
                  <c:v>0.62185800000000002</c:v>
                </c:pt>
                <c:pt idx="17708">
                  <c:v>0.62199700000000002</c:v>
                </c:pt>
                <c:pt idx="17709">
                  <c:v>0.62213499999999999</c:v>
                </c:pt>
                <c:pt idx="17710">
                  <c:v>0.62227399999999999</c:v>
                </c:pt>
                <c:pt idx="17711">
                  <c:v>0.62241199999999997</c:v>
                </c:pt>
                <c:pt idx="17712">
                  <c:v>0.62255099999999997</c:v>
                </c:pt>
                <c:pt idx="17713">
                  <c:v>0.62268900000000005</c:v>
                </c:pt>
                <c:pt idx="17714">
                  <c:v>0.62282700000000002</c:v>
                </c:pt>
                <c:pt idx="17715">
                  <c:v>0.62296600000000002</c:v>
                </c:pt>
                <c:pt idx="17716">
                  <c:v>0.62310399999999999</c:v>
                </c:pt>
                <c:pt idx="17717">
                  <c:v>0.62324199999999996</c:v>
                </c:pt>
                <c:pt idx="17718">
                  <c:v>0.62338000000000005</c:v>
                </c:pt>
                <c:pt idx="17719">
                  <c:v>0.62351800000000002</c:v>
                </c:pt>
                <c:pt idx="17720">
                  <c:v>0.62365599999999999</c:v>
                </c:pt>
                <c:pt idx="17721">
                  <c:v>0.62379399999999996</c:v>
                </c:pt>
                <c:pt idx="17722">
                  <c:v>0.62393200000000004</c:v>
                </c:pt>
                <c:pt idx="17723">
                  <c:v>0.62407000000000001</c:v>
                </c:pt>
                <c:pt idx="17724">
                  <c:v>0.62420799999999999</c:v>
                </c:pt>
                <c:pt idx="17725">
                  <c:v>0.62434500000000004</c:v>
                </c:pt>
                <c:pt idx="17726">
                  <c:v>0.62448300000000001</c:v>
                </c:pt>
                <c:pt idx="17727">
                  <c:v>0.62462099999999998</c:v>
                </c:pt>
                <c:pt idx="17728">
                  <c:v>0.62475800000000004</c:v>
                </c:pt>
                <c:pt idx="17729">
                  <c:v>0.62489600000000001</c:v>
                </c:pt>
                <c:pt idx="17730">
                  <c:v>0.62503399999999998</c:v>
                </c:pt>
                <c:pt idx="17731">
                  <c:v>0.62517100000000003</c:v>
                </c:pt>
                <c:pt idx="17732">
                  <c:v>0.62530799999999997</c:v>
                </c:pt>
                <c:pt idx="17733">
                  <c:v>0.62544599999999995</c:v>
                </c:pt>
                <c:pt idx="17734">
                  <c:v>0.625583</c:v>
                </c:pt>
                <c:pt idx="17735">
                  <c:v>0.62572000000000005</c:v>
                </c:pt>
                <c:pt idx="17736">
                  <c:v>0.62585800000000003</c:v>
                </c:pt>
                <c:pt idx="17737">
                  <c:v>0.62599499999999997</c:v>
                </c:pt>
                <c:pt idx="17738">
                  <c:v>0.62613200000000002</c:v>
                </c:pt>
                <c:pt idx="17739">
                  <c:v>0.62626899999999996</c:v>
                </c:pt>
                <c:pt idx="17740">
                  <c:v>0.62640600000000002</c:v>
                </c:pt>
                <c:pt idx="17741">
                  <c:v>0.62654299999999996</c:v>
                </c:pt>
                <c:pt idx="17742">
                  <c:v>0.62668000000000001</c:v>
                </c:pt>
                <c:pt idx="17743">
                  <c:v>0.62681699999999996</c:v>
                </c:pt>
                <c:pt idx="17744">
                  <c:v>0.62695400000000001</c:v>
                </c:pt>
                <c:pt idx="17745">
                  <c:v>0.62709099999999995</c:v>
                </c:pt>
                <c:pt idx="17746">
                  <c:v>0.62722699999999998</c:v>
                </c:pt>
                <c:pt idx="17747">
                  <c:v>0.62736400000000003</c:v>
                </c:pt>
                <c:pt idx="17748">
                  <c:v>0.62750099999999998</c:v>
                </c:pt>
                <c:pt idx="17749">
                  <c:v>0.627637</c:v>
                </c:pt>
                <c:pt idx="17750">
                  <c:v>0.62777400000000005</c:v>
                </c:pt>
                <c:pt idx="17751">
                  <c:v>0.62790999999999997</c:v>
                </c:pt>
                <c:pt idx="17752">
                  <c:v>0.62804700000000002</c:v>
                </c:pt>
                <c:pt idx="17753">
                  <c:v>0.62818300000000005</c:v>
                </c:pt>
                <c:pt idx="17754">
                  <c:v>0.62831899999999996</c:v>
                </c:pt>
                <c:pt idx="17755">
                  <c:v>0.62845600000000001</c:v>
                </c:pt>
                <c:pt idx="17756">
                  <c:v>0.62859200000000004</c:v>
                </c:pt>
                <c:pt idx="17757">
                  <c:v>0.62872799999999995</c:v>
                </c:pt>
                <c:pt idx="17758">
                  <c:v>0.62886399999999998</c:v>
                </c:pt>
                <c:pt idx="17759">
                  <c:v>0.629</c:v>
                </c:pt>
                <c:pt idx="17760">
                  <c:v>0.62913600000000003</c:v>
                </c:pt>
                <c:pt idx="17761">
                  <c:v>0.62927200000000005</c:v>
                </c:pt>
                <c:pt idx="17762">
                  <c:v>0.62940799999999997</c:v>
                </c:pt>
                <c:pt idx="17763">
                  <c:v>0.62954399999999999</c:v>
                </c:pt>
                <c:pt idx="17764">
                  <c:v>0.62968000000000002</c:v>
                </c:pt>
                <c:pt idx="17765">
                  <c:v>0.62981600000000004</c:v>
                </c:pt>
                <c:pt idx="17766">
                  <c:v>0.62995199999999996</c:v>
                </c:pt>
                <c:pt idx="17767">
                  <c:v>0.63008699999999995</c:v>
                </c:pt>
                <c:pt idx="17768">
                  <c:v>0.63022299999999998</c:v>
                </c:pt>
                <c:pt idx="17769">
                  <c:v>0.63035799999999997</c:v>
                </c:pt>
                <c:pt idx="17770">
                  <c:v>0.630494</c:v>
                </c:pt>
                <c:pt idx="17771">
                  <c:v>0.630629</c:v>
                </c:pt>
                <c:pt idx="17772">
                  <c:v>0.63076500000000002</c:v>
                </c:pt>
                <c:pt idx="17773">
                  <c:v>0.63090000000000002</c:v>
                </c:pt>
                <c:pt idx="17774">
                  <c:v>0.63103500000000001</c:v>
                </c:pt>
                <c:pt idx="17775">
                  <c:v>0.63117100000000004</c:v>
                </c:pt>
                <c:pt idx="17776">
                  <c:v>0.63130600000000003</c:v>
                </c:pt>
                <c:pt idx="17777">
                  <c:v>0.63144100000000003</c:v>
                </c:pt>
                <c:pt idx="17778">
                  <c:v>0.63157600000000003</c:v>
                </c:pt>
                <c:pt idx="17779">
                  <c:v>0.63171100000000002</c:v>
                </c:pt>
                <c:pt idx="17780">
                  <c:v>0.63184600000000002</c:v>
                </c:pt>
                <c:pt idx="17781">
                  <c:v>0.63198100000000001</c:v>
                </c:pt>
                <c:pt idx="17782">
                  <c:v>0.63211600000000001</c:v>
                </c:pt>
                <c:pt idx="17783">
                  <c:v>0.63225100000000001</c:v>
                </c:pt>
                <c:pt idx="17784">
                  <c:v>0.63238499999999997</c:v>
                </c:pt>
                <c:pt idx="17785">
                  <c:v>0.63251999999999997</c:v>
                </c:pt>
                <c:pt idx="17786">
                  <c:v>0.63265499999999997</c:v>
                </c:pt>
                <c:pt idx="17787">
                  <c:v>0.63278900000000005</c:v>
                </c:pt>
                <c:pt idx="17788">
                  <c:v>0.63292400000000004</c:v>
                </c:pt>
                <c:pt idx="17789">
                  <c:v>0.63305800000000001</c:v>
                </c:pt>
                <c:pt idx="17790">
                  <c:v>0.63319300000000001</c:v>
                </c:pt>
                <c:pt idx="17791">
                  <c:v>0.63332699999999997</c:v>
                </c:pt>
                <c:pt idx="17792">
                  <c:v>0.63346100000000005</c:v>
                </c:pt>
                <c:pt idx="17793">
                  <c:v>0.63359600000000005</c:v>
                </c:pt>
                <c:pt idx="17794">
                  <c:v>0.63373000000000002</c:v>
                </c:pt>
                <c:pt idx="17795">
                  <c:v>0.63386399999999998</c:v>
                </c:pt>
                <c:pt idx="17796">
                  <c:v>0.63399799999999995</c:v>
                </c:pt>
                <c:pt idx="17797">
                  <c:v>0.63413200000000003</c:v>
                </c:pt>
                <c:pt idx="17798">
                  <c:v>0.634266</c:v>
                </c:pt>
                <c:pt idx="17799">
                  <c:v>0.63439999999999996</c:v>
                </c:pt>
                <c:pt idx="17800">
                  <c:v>0.63453400000000004</c:v>
                </c:pt>
                <c:pt idx="17801">
                  <c:v>0.63466800000000001</c:v>
                </c:pt>
                <c:pt idx="17802">
                  <c:v>0.63480199999999998</c:v>
                </c:pt>
                <c:pt idx="17803">
                  <c:v>0.63493599999999994</c:v>
                </c:pt>
                <c:pt idx="17804">
                  <c:v>0.63506899999999999</c:v>
                </c:pt>
                <c:pt idx="17805">
                  <c:v>0.63520299999999996</c:v>
                </c:pt>
                <c:pt idx="17806">
                  <c:v>0.63533600000000001</c:v>
                </c:pt>
                <c:pt idx="17807">
                  <c:v>0.63546999999999998</c:v>
                </c:pt>
                <c:pt idx="17808">
                  <c:v>0.63560300000000003</c:v>
                </c:pt>
                <c:pt idx="17809">
                  <c:v>0.635737</c:v>
                </c:pt>
                <c:pt idx="17810">
                  <c:v>0.63587000000000005</c:v>
                </c:pt>
                <c:pt idx="17811">
                  <c:v>0.63600299999999999</c:v>
                </c:pt>
                <c:pt idx="17812">
                  <c:v>0.63613699999999995</c:v>
                </c:pt>
                <c:pt idx="17813">
                  <c:v>0.63627</c:v>
                </c:pt>
                <c:pt idx="17814">
                  <c:v>0.63640300000000005</c:v>
                </c:pt>
                <c:pt idx="17815">
                  <c:v>0.63653599999999999</c:v>
                </c:pt>
                <c:pt idx="17816">
                  <c:v>0.63666900000000004</c:v>
                </c:pt>
                <c:pt idx="17817">
                  <c:v>0.63680199999999998</c:v>
                </c:pt>
                <c:pt idx="17818">
                  <c:v>0.63693500000000003</c:v>
                </c:pt>
                <c:pt idx="17819">
                  <c:v>0.63706799999999997</c:v>
                </c:pt>
                <c:pt idx="17820">
                  <c:v>0.63720100000000002</c:v>
                </c:pt>
                <c:pt idx="17821">
                  <c:v>0.63733300000000004</c:v>
                </c:pt>
                <c:pt idx="17822">
                  <c:v>0.63746599999999998</c:v>
                </c:pt>
                <c:pt idx="17823">
                  <c:v>0.63759900000000003</c:v>
                </c:pt>
                <c:pt idx="17824">
                  <c:v>0.63773100000000005</c:v>
                </c:pt>
                <c:pt idx="17825">
                  <c:v>0.63786399999999999</c:v>
                </c:pt>
                <c:pt idx="17826">
                  <c:v>0.63799600000000001</c:v>
                </c:pt>
                <c:pt idx="17827">
                  <c:v>0.63812899999999995</c:v>
                </c:pt>
                <c:pt idx="17828">
                  <c:v>0.63826099999999997</c:v>
                </c:pt>
                <c:pt idx="17829">
                  <c:v>0.63839400000000002</c:v>
                </c:pt>
                <c:pt idx="17830">
                  <c:v>0.63852600000000004</c:v>
                </c:pt>
                <c:pt idx="17831">
                  <c:v>0.63865799999999995</c:v>
                </c:pt>
                <c:pt idx="17832">
                  <c:v>0.63878999999999997</c:v>
                </c:pt>
                <c:pt idx="17833">
                  <c:v>0.63892199999999999</c:v>
                </c:pt>
                <c:pt idx="17834">
                  <c:v>0.63905400000000001</c:v>
                </c:pt>
                <c:pt idx="17835">
                  <c:v>0.63918600000000003</c:v>
                </c:pt>
                <c:pt idx="17836">
                  <c:v>0.63931800000000005</c:v>
                </c:pt>
                <c:pt idx="17837">
                  <c:v>0.63944999999999996</c:v>
                </c:pt>
                <c:pt idx="17838">
                  <c:v>0.63958199999999998</c:v>
                </c:pt>
                <c:pt idx="17839">
                  <c:v>0.639714</c:v>
                </c:pt>
                <c:pt idx="17840">
                  <c:v>0.639845</c:v>
                </c:pt>
                <c:pt idx="17841">
                  <c:v>0.63997700000000002</c:v>
                </c:pt>
                <c:pt idx="17842">
                  <c:v>0.64010900000000004</c:v>
                </c:pt>
                <c:pt idx="17843">
                  <c:v>0.64024000000000003</c:v>
                </c:pt>
                <c:pt idx="17844">
                  <c:v>0.64037200000000005</c:v>
                </c:pt>
                <c:pt idx="17845">
                  <c:v>0.64050300000000004</c:v>
                </c:pt>
                <c:pt idx="17846">
                  <c:v>0.64063400000000004</c:v>
                </c:pt>
                <c:pt idx="17847">
                  <c:v>0.64076599999999995</c:v>
                </c:pt>
                <c:pt idx="17848">
                  <c:v>0.64089700000000005</c:v>
                </c:pt>
                <c:pt idx="17849">
                  <c:v>0.64102800000000004</c:v>
                </c:pt>
                <c:pt idx="17850">
                  <c:v>0.64115900000000003</c:v>
                </c:pt>
                <c:pt idx="17851">
                  <c:v>0.64129000000000003</c:v>
                </c:pt>
                <c:pt idx="17852">
                  <c:v>0.64142100000000002</c:v>
                </c:pt>
                <c:pt idx="17853">
                  <c:v>0.64155200000000001</c:v>
                </c:pt>
                <c:pt idx="17854">
                  <c:v>0.641683</c:v>
                </c:pt>
                <c:pt idx="17855">
                  <c:v>0.641814</c:v>
                </c:pt>
                <c:pt idx="17856">
                  <c:v>0.64194499999999999</c:v>
                </c:pt>
                <c:pt idx="17857">
                  <c:v>0.64207599999999998</c:v>
                </c:pt>
                <c:pt idx="17858">
                  <c:v>0.64220699999999997</c:v>
                </c:pt>
                <c:pt idx="17859">
                  <c:v>0.64233700000000005</c:v>
                </c:pt>
                <c:pt idx="17860">
                  <c:v>0.64246800000000004</c:v>
                </c:pt>
                <c:pt idx="17861">
                  <c:v>0.642598</c:v>
                </c:pt>
                <c:pt idx="17862">
                  <c:v>0.64272899999999999</c:v>
                </c:pt>
                <c:pt idx="17863">
                  <c:v>0.64285899999999996</c:v>
                </c:pt>
                <c:pt idx="17864">
                  <c:v>0.64298999999999995</c:v>
                </c:pt>
                <c:pt idx="17865">
                  <c:v>0.64312000000000002</c:v>
                </c:pt>
                <c:pt idx="17866">
                  <c:v>0.64324999999999999</c:v>
                </c:pt>
                <c:pt idx="17867">
                  <c:v>0.64338099999999998</c:v>
                </c:pt>
                <c:pt idx="17868">
                  <c:v>0.64351100000000006</c:v>
                </c:pt>
                <c:pt idx="17869">
                  <c:v>0.64364100000000002</c:v>
                </c:pt>
                <c:pt idx="17870">
                  <c:v>0.64377099999999998</c:v>
                </c:pt>
                <c:pt idx="17871">
                  <c:v>0.64390099999999995</c:v>
                </c:pt>
                <c:pt idx="17872">
                  <c:v>0.64403100000000002</c:v>
                </c:pt>
                <c:pt idx="17873">
                  <c:v>0.64416099999999998</c:v>
                </c:pt>
                <c:pt idx="17874">
                  <c:v>0.64429000000000003</c:v>
                </c:pt>
                <c:pt idx="17875">
                  <c:v>0.64441999999999999</c:v>
                </c:pt>
                <c:pt idx="17876">
                  <c:v>0.64454999999999996</c:v>
                </c:pt>
                <c:pt idx="17877">
                  <c:v>0.64468000000000003</c:v>
                </c:pt>
                <c:pt idx="17878">
                  <c:v>0.64480899999999997</c:v>
                </c:pt>
                <c:pt idx="17879">
                  <c:v>0.64493900000000004</c:v>
                </c:pt>
                <c:pt idx="17880">
                  <c:v>0.64506799999999997</c:v>
                </c:pt>
                <c:pt idx="17881">
                  <c:v>0.64519800000000005</c:v>
                </c:pt>
                <c:pt idx="17882">
                  <c:v>0.64532699999999998</c:v>
                </c:pt>
                <c:pt idx="17883">
                  <c:v>0.64545600000000003</c:v>
                </c:pt>
                <c:pt idx="17884">
                  <c:v>0.64558599999999999</c:v>
                </c:pt>
                <c:pt idx="17885">
                  <c:v>0.64571500000000004</c:v>
                </c:pt>
                <c:pt idx="17886">
                  <c:v>0.64584399999999997</c:v>
                </c:pt>
                <c:pt idx="17887">
                  <c:v>0.64597300000000002</c:v>
                </c:pt>
                <c:pt idx="17888">
                  <c:v>0.64610199999999995</c:v>
                </c:pt>
                <c:pt idx="17889">
                  <c:v>0.646231</c:v>
                </c:pt>
                <c:pt idx="17890">
                  <c:v>0.64636000000000005</c:v>
                </c:pt>
                <c:pt idx="17891">
                  <c:v>0.64648899999999998</c:v>
                </c:pt>
                <c:pt idx="17892">
                  <c:v>0.64661800000000003</c:v>
                </c:pt>
                <c:pt idx="17893">
                  <c:v>0.64674699999999996</c:v>
                </c:pt>
                <c:pt idx="17894">
                  <c:v>0.64687499999999998</c:v>
                </c:pt>
                <c:pt idx="17895">
                  <c:v>0.64700400000000002</c:v>
                </c:pt>
                <c:pt idx="17896">
                  <c:v>0.64713299999999996</c:v>
                </c:pt>
                <c:pt idx="17897">
                  <c:v>0.64726099999999998</c:v>
                </c:pt>
                <c:pt idx="17898">
                  <c:v>0.64739000000000002</c:v>
                </c:pt>
                <c:pt idx="17899">
                  <c:v>0.64751800000000004</c:v>
                </c:pt>
                <c:pt idx="17900">
                  <c:v>0.64764699999999997</c:v>
                </c:pt>
                <c:pt idx="17901">
                  <c:v>0.64777499999999999</c:v>
                </c:pt>
                <c:pt idx="17902">
                  <c:v>0.64790300000000001</c:v>
                </c:pt>
                <c:pt idx="17903">
                  <c:v>0.64803100000000002</c:v>
                </c:pt>
                <c:pt idx="17904">
                  <c:v>0.64815999999999996</c:v>
                </c:pt>
                <c:pt idx="17905">
                  <c:v>0.64828799999999998</c:v>
                </c:pt>
                <c:pt idx="17906">
                  <c:v>0.64841599999999999</c:v>
                </c:pt>
                <c:pt idx="17907">
                  <c:v>0.64854400000000001</c:v>
                </c:pt>
                <c:pt idx="17908">
                  <c:v>0.64867200000000003</c:v>
                </c:pt>
                <c:pt idx="17909">
                  <c:v>0.64880000000000004</c:v>
                </c:pt>
                <c:pt idx="17910">
                  <c:v>0.64892700000000003</c:v>
                </c:pt>
                <c:pt idx="17911">
                  <c:v>0.64905500000000005</c:v>
                </c:pt>
                <c:pt idx="17912">
                  <c:v>0.64918299999999995</c:v>
                </c:pt>
                <c:pt idx="17913">
                  <c:v>0.64931099999999997</c:v>
                </c:pt>
                <c:pt idx="17914">
                  <c:v>0.64943799999999996</c:v>
                </c:pt>
                <c:pt idx="17915">
                  <c:v>0.64956599999999998</c:v>
                </c:pt>
                <c:pt idx="17916">
                  <c:v>0.64969299999999996</c:v>
                </c:pt>
                <c:pt idx="17917">
                  <c:v>0.64982099999999998</c:v>
                </c:pt>
                <c:pt idx="17918">
                  <c:v>0.64994799999999997</c:v>
                </c:pt>
                <c:pt idx="17919">
                  <c:v>0.65007599999999999</c:v>
                </c:pt>
                <c:pt idx="17920">
                  <c:v>0.65020299999999998</c:v>
                </c:pt>
                <c:pt idx="17921">
                  <c:v>0.65032999999999996</c:v>
                </c:pt>
                <c:pt idx="17922">
                  <c:v>0.65045699999999995</c:v>
                </c:pt>
                <c:pt idx="17923">
                  <c:v>0.65058400000000005</c:v>
                </c:pt>
                <c:pt idx="17924">
                  <c:v>0.65071199999999996</c:v>
                </c:pt>
                <c:pt idx="17925">
                  <c:v>0.65083899999999995</c:v>
                </c:pt>
                <c:pt idx="17926">
                  <c:v>0.65096600000000004</c:v>
                </c:pt>
                <c:pt idx="17927">
                  <c:v>0.651092</c:v>
                </c:pt>
                <c:pt idx="17928">
                  <c:v>0.65121899999999999</c:v>
                </c:pt>
                <c:pt idx="17929">
                  <c:v>0.65134599999999998</c:v>
                </c:pt>
                <c:pt idx="17930">
                  <c:v>0.65147299999999997</c:v>
                </c:pt>
                <c:pt idx="17931">
                  <c:v>0.65159999999999996</c:v>
                </c:pt>
                <c:pt idx="17932">
                  <c:v>0.65172600000000003</c:v>
                </c:pt>
                <c:pt idx="17933">
                  <c:v>0.65185300000000002</c:v>
                </c:pt>
                <c:pt idx="17934">
                  <c:v>0.65197899999999998</c:v>
                </c:pt>
                <c:pt idx="17935">
                  <c:v>0.65210599999999996</c:v>
                </c:pt>
                <c:pt idx="17936">
                  <c:v>0.65223200000000003</c:v>
                </c:pt>
                <c:pt idx="17937">
                  <c:v>0.65235900000000002</c:v>
                </c:pt>
                <c:pt idx="17938">
                  <c:v>0.65248499999999998</c:v>
                </c:pt>
                <c:pt idx="17939">
                  <c:v>0.65261100000000005</c:v>
                </c:pt>
                <c:pt idx="17940">
                  <c:v>0.65273700000000001</c:v>
                </c:pt>
                <c:pt idx="17941">
                  <c:v>0.65286299999999997</c:v>
                </c:pt>
                <c:pt idx="17942">
                  <c:v>0.65298999999999996</c:v>
                </c:pt>
                <c:pt idx="17943">
                  <c:v>0.65311600000000003</c:v>
                </c:pt>
                <c:pt idx="17944">
                  <c:v>0.65324199999999999</c:v>
                </c:pt>
                <c:pt idx="17945">
                  <c:v>0.65336700000000003</c:v>
                </c:pt>
                <c:pt idx="17946">
                  <c:v>0.65349299999999999</c:v>
                </c:pt>
                <c:pt idx="17947">
                  <c:v>0.65361899999999995</c:v>
                </c:pt>
                <c:pt idx="17948">
                  <c:v>0.65374500000000002</c:v>
                </c:pt>
                <c:pt idx="17949">
                  <c:v>0.65387099999999998</c:v>
                </c:pt>
                <c:pt idx="17950">
                  <c:v>0.65399600000000002</c:v>
                </c:pt>
                <c:pt idx="17951">
                  <c:v>0.65412199999999998</c:v>
                </c:pt>
                <c:pt idx="17952">
                  <c:v>0.65424700000000002</c:v>
                </c:pt>
                <c:pt idx="17953">
                  <c:v>0.65437299999999998</c:v>
                </c:pt>
                <c:pt idx="17954">
                  <c:v>0.65449800000000002</c:v>
                </c:pt>
                <c:pt idx="17955">
                  <c:v>0.65462399999999998</c:v>
                </c:pt>
                <c:pt idx="17956">
                  <c:v>0.65474900000000003</c:v>
                </c:pt>
                <c:pt idx="17957">
                  <c:v>0.65487399999999996</c:v>
                </c:pt>
                <c:pt idx="17958">
                  <c:v>0.65500000000000003</c:v>
                </c:pt>
                <c:pt idx="17959">
                  <c:v>0.65512499999999996</c:v>
                </c:pt>
                <c:pt idx="17960">
                  <c:v>0.65525</c:v>
                </c:pt>
                <c:pt idx="17961">
                  <c:v>0.65537500000000004</c:v>
                </c:pt>
                <c:pt idx="17962">
                  <c:v>0.65549999999999997</c:v>
                </c:pt>
                <c:pt idx="17963">
                  <c:v>0.65562500000000001</c:v>
                </c:pt>
                <c:pt idx="17964">
                  <c:v>0.65575000000000006</c:v>
                </c:pt>
                <c:pt idx="17965">
                  <c:v>0.65587499999999999</c:v>
                </c:pt>
                <c:pt idx="17966">
                  <c:v>0.655999</c:v>
                </c:pt>
                <c:pt idx="17967">
                  <c:v>0.65612400000000004</c:v>
                </c:pt>
                <c:pt idx="17968">
                  <c:v>0.65624899999999997</c:v>
                </c:pt>
                <c:pt idx="17969">
                  <c:v>0.65637299999999998</c:v>
                </c:pt>
                <c:pt idx="17970">
                  <c:v>0.65649800000000003</c:v>
                </c:pt>
                <c:pt idx="17971">
                  <c:v>0.65662200000000004</c:v>
                </c:pt>
                <c:pt idx="17972">
                  <c:v>0.65674699999999997</c:v>
                </c:pt>
                <c:pt idx="17973">
                  <c:v>0.65687099999999998</c:v>
                </c:pt>
                <c:pt idx="17974">
                  <c:v>0.65699600000000002</c:v>
                </c:pt>
                <c:pt idx="17975">
                  <c:v>0.65712000000000004</c:v>
                </c:pt>
                <c:pt idx="17976">
                  <c:v>0.65724400000000005</c:v>
                </c:pt>
                <c:pt idx="17977">
                  <c:v>0.65736799999999995</c:v>
                </c:pt>
                <c:pt idx="17978">
                  <c:v>0.65749299999999999</c:v>
                </c:pt>
                <c:pt idx="17979">
                  <c:v>0.65761700000000001</c:v>
                </c:pt>
                <c:pt idx="17980">
                  <c:v>0.65774100000000002</c:v>
                </c:pt>
                <c:pt idx="17981">
                  <c:v>0.65786500000000003</c:v>
                </c:pt>
                <c:pt idx="17982">
                  <c:v>0.65798900000000005</c:v>
                </c:pt>
                <c:pt idx="17983">
                  <c:v>0.65811200000000003</c:v>
                </c:pt>
                <c:pt idx="17984">
                  <c:v>0.65823600000000004</c:v>
                </c:pt>
                <c:pt idx="17985">
                  <c:v>0.65835999999999995</c:v>
                </c:pt>
                <c:pt idx="17986">
                  <c:v>0.65848399999999996</c:v>
                </c:pt>
                <c:pt idx="17987">
                  <c:v>0.65860700000000005</c:v>
                </c:pt>
                <c:pt idx="17988">
                  <c:v>0.65873099999999996</c:v>
                </c:pt>
                <c:pt idx="17989">
                  <c:v>0.65885499999999997</c:v>
                </c:pt>
                <c:pt idx="17990">
                  <c:v>0.65897799999999995</c:v>
                </c:pt>
                <c:pt idx="17991">
                  <c:v>0.65910199999999997</c:v>
                </c:pt>
                <c:pt idx="17992">
                  <c:v>0.65922499999999995</c:v>
                </c:pt>
                <c:pt idx="17993">
                  <c:v>0.65934800000000005</c:v>
                </c:pt>
                <c:pt idx="17994">
                  <c:v>0.65947199999999995</c:v>
                </c:pt>
                <c:pt idx="17995">
                  <c:v>0.65959500000000004</c:v>
                </c:pt>
                <c:pt idx="17996">
                  <c:v>0.65971800000000003</c:v>
                </c:pt>
                <c:pt idx="17997">
                  <c:v>0.65984100000000001</c:v>
                </c:pt>
                <c:pt idx="17998">
                  <c:v>0.659964</c:v>
                </c:pt>
                <c:pt idx="17999">
                  <c:v>0.66008699999999998</c:v>
                </c:pt>
                <c:pt idx="18000">
                  <c:v>0.66020999999999996</c:v>
                </c:pt>
                <c:pt idx="18001">
                  <c:v>0.66033299999999995</c:v>
                </c:pt>
                <c:pt idx="18002">
                  <c:v>0.66045600000000004</c:v>
                </c:pt>
                <c:pt idx="18003">
                  <c:v>0.66057900000000003</c:v>
                </c:pt>
                <c:pt idx="18004">
                  <c:v>0.66070099999999998</c:v>
                </c:pt>
                <c:pt idx="18005">
                  <c:v>0.66082399999999997</c:v>
                </c:pt>
                <c:pt idx="18006">
                  <c:v>0.66094699999999995</c:v>
                </c:pt>
                <c:pt idx="18007">
                  <c:v>0.66106900000000002</c:v>
                </c:pt>
                <c:pt idx="18008">
                  <c:v>0.661192</c:v>
                </c:pt>
                <c:pt idx="18009">
                  <c:v>0.66131399999999996</c:v>
                </c:pt>
                <c:pt idx="18010">
                  <c:v>0.66143700000000005</c:v>
                </c:pt>
                <c:pt idx="18011">
                  <c:v>0.66155900000000001</c:v>
                </c:pt>
                <c:pt idx="18012">
                  <c:v>0.66168099999999996</c:v>
                </c:pt>
                <c:pt idx="18013">
                  <c:v>0.66180399999999995</c:v>
                </c:pt>
                <c:pt idx="18014">
                  <c:v>0.66192600000000001</c:v>
                </c:pt>
                <c:pt idx="18015">
                  <c:v>0.66204799999999997</c:v>
                </c:pt>
                <c:pt idx="18016">
                  <c:v>0.66217000000000004</c:v>
                </c:pt>
                <c:pt idx="18017">
                  <c:v>0.66229199999999999</c:v>
                </c:pt>
                <c:pt idx="18018">
                  <c:v>0.66241399999999995</c:v>
                </c:pt>
                <c:pt idx="18019">
                  <c:v>0.66253600000000001</c:v>
                </c:pt>
                <c:pt idx="18020">
                  <c:v>0.66265799999999997</c:v>
                </c:pt>
                <c:pt idx="18021">
                  <c:v>0.66278000000000004</c:v>
                </c:pt>
                <c:pt idx="18022">
                  <c:v>0.66290199999999999</c:v>
                </c:pt>
                <c:pt idx="18023">
                  <c:v>0.66302300000000003</c:v>
                </c:pt>
                <c:pt idx="18024">
                  <c:v>0.66314499999999998</c:v>
                </c:pt>
                <c:pt idx="18025">
                  <c:v>0.66326700000000005</c:v>
                </c:pt>
                <c:pt idx="18026">
                  <c:v>0.66338799999999998</c:v>
                </c:pt>
                <c:pt idx="18027">
                  <c:v>0.66351000000000004</c:v>
                </c:pt>
                <c:pt idx="18028">
                  <c:v>0.66363099999999997</c:v>
                </c:pt>
                <c:pt idx="18029">
                  <c:v>0.66375300000000004</c:v>
                </c:pt>
                <c:pt idx="18030">
                  <c:v>0.66387399999999996</c:v>
                </c:pt>
                <c:pt idx="18031">
                  <c:v>0.663995</c:v>
                </c:pt>
                <c:pt idx="18032">
                  <c:v>0.66411699999999996</c:v>
                </c:pt>
                <c:pt idx="18033">
                  <c:v>0.664238</c:v>
                </c:pt>
                <c:pt idx="18034">
                  <c:v>0.66435900000000003</c:v>
                </c:pt>
                <c:pt idx="18035">
                  <c:v>0.66447999999999996</c:v>
                </c:pt>
                <c:pt idx="18036">
                  <c:v>0.664601</c:v>
                </c:pt>
                <c:pt idx="18037">
                  <c:v>0.66472200000000004</c:v>
                </c:pt>
                <c:pt idx="18038">
                  <c:v>0.66484299999999996</c:v>
                </c:pt>
                <c:pt idx="18039">
                  <c:v>0.664964</c:v>
                </c:pt>
                <c:pt idx="18040">
                  <c:v>0.66508500000000004</c:v>
                </c:pt>
                <c:pt idx="18041">
                  <c:v>0.66520599999999996</c:v>
                </c:pt>
                <c:pt idx="18042">
                  <c:v>0.66532599999999997</c:v>
                </c:pt>
                <c:pt idx="18043">
                  <c:v>0.66544700000000001</c:v>
                </c:pt>
                <c:pt idx="18044">
                  <c:v>0.66556800000000005</c:v>
                </c:pt>
                <c:pt idx="18045">
                  <c:v>0.66568799999999995</c:v>
                </c:pt>
                <c:pt idx="18046">
                  <c:v>0.66580899999999998</c:v>
                </c:pt>
                <c:pt idx="18047">
                  <c:v>0.66592899999999999</c:v>
                </c:pt>
                <c:pt idx="18048">
                  <c:v>0.66605000000000003</c:v>
                </c:pt>
                <c:pt idx="18049">
                  <c:v>0.66617000000000004</c:v>
                </c:pt>
                <c:pt idx="18050">
                  <c:v>0.66629000000000005</c:v>
                </c:pt>
                <c:pt idx="18051">
                  <c:v>0.66641099999999998</c:v>
                </c:pt>
                <c:pt idx="18052">
                  <c:v>0.66653099999999998</c:v>
                </c:pt>
                <c:pt idx="18053">
                  <c:v>0.66665099999999999</c:v>
                </c:pt>
                <c:pt idx="18054">
                  <c:v>0.666771</c:v>
                </c:pt>
                <c:pt idx="18055">
                  <c:v>0.66689100000000001</c:v>
                </c:pt>
                <c:pt idx="18056">
                  <c:v>0.66701100000000002</c:v>
                </c:pt>
                <c:pt idx="18057">
                  <c:v>0.66713100000000003</c:v>
                </c:pt>
                <c:pt idx="18058">
                  <c:v>0.66725100000000004</c:v>
                </c:pt>
                <c:pt idx="18059">
                  <c:v>0.66737100000000005</c:v>
                </c:pt>
                <c:pt idx="18060">
                  <c:v>0.66749099999999995</c:v>
                </c:pt>
                <c:pt idx="18061">
                  <c:v>0.66761000000000004</c:v>
                </c:pt>
                <c:pt idx="18062">
                  <c:v>0.66773000000000005</c:v>
                </c:pt>
                <c:pt idx="18063">
                  <c:v>0.66785000000000005</c:v>
                </c:pt>
                <c:pt idx="18064">
                  <c:v>0.66796900000000003</c:v>
                </c:pt>
                <c:pt idx="18065">
                  <c:v>0.66808900000000004</c:v>
                </c:pt>
                <c:pt idx="18066">
                  <c:v>0.66820800000000002</c:v>
                </c:pt>
                <c:pt idx="18067">
                  <c:v>0.66832800000000003</c:v>
                </c:pt>
                <c:pt idx="18068">
                  <c:v>0.66844700000000001</c:v>
                </c:pt>
                <c:pt idx="18069">
                  <c:v>0.66856599999999999</c:v>
                </c:pt>
                <c:pt idx="18070">
                  <c:v>0.668686</c:v>
                </c:pt>
                <c:pt idx="18071">
                  <c:v>0.66880499999999998</c:v>
                </c:pt>
                <c:pt idx="18072">
                  <c:v>0.66892399999999996</c:v>
                </c:pt>
                <c:pt idx="18073">
                  <c:v>0.66904300000000005</c:v>
                </c:pt>
                <c:pt idx="18074">
                  <c:v>0.66916200000000003</c:v>
                </c:pt>
                <c:pt idx="18075">
                  <c:v>0.66928100000000001</c:v>
                </c:pt>
                <c:pt idx="18076">
                  <c:v>0.6694</c:v>
                </c:pt>
                <c:pt idx="18077">
                  <c:v>0.66951899999999998</c:v>
                </c:pt>
                <c:pt idx="18078">
                  <c:v>0.66963799999999996</c:v>
                </c:pt>
                <c:pt idx="18079">
                  <c:v>0.66975700000000005</c:v>
                </c:pt>
                <c:pt idx="18080">
                  <c:v>0.669875</c:v>
                </c:pt>
                <c:pt idx="18081">
                  <c:v>0.66999399999999998</c:v>
                </c:pt>
                <c:pt idx="18082">
                  <c:v>0.67011299999999996</c:v>
                </c:pt>
                <c:pt idx="18083">
                  <c:v>0.67023100000000002</c:v>
                </c:pt>
                <c:pt idx="18084">
                  <c:v>0.67035</c:v>
                </c:pt>
                <c:pt idx="18085">
                  <c:v>0.67046799999999995</c:v>
                </c:pt>
                <c:pt idx="18086">
                  <c:v>0.67058700000000004</c:v>
                </c:pt>
                <c:pt idx="18087">
                  <c:v>0.670705</c:v>
                </c:pt>
                <c:pt idx="18088">
                  <c:v>0.67082299999999995</c:v>
                </c:pt>
                <c:pt idx="18089">
                  <c:v>0.67094200000000004</c:v>
                </c:pt>
                <c:pt idx="18090">
                  <c:v>0.67105999999999999</c:v>
                </c:pt>
                <c:pt idx="18091">
                  <c:v>0.67117800000000005</c:v>
                </c:pt>
                <c:pt idx="18092">
                  <c:v>0.671296</c:v>
                </c:pt>
                <c:pt idx="18093">
                  <c:v>0.67141399999999996</c:v>
                </c:pt>
                <c:pt idx="18094">
                  <c:v>0.67153200000000002</c:v>
                </c:pt>
                <c:pt idx="18095">
                  <c:v>0.67164999999999997</c:v>
                </c:pt>
                <c:pt idx="18096">
                  <c:v>0.67176800000000003</c:v>
                </c:pt>
                <c:pt idx="18097">
                  <c:v>0.67188599999999998</c:v>
                </c:pt>
                <c:pt idx="18098">
                  <c:v>0.67200400000000005</c:v>
                </c:pt>
                <c:pt idx="18099">
                  <c:v>0.672122</c:v>
                </c:pt>
                <c:pt idx="18100">
                  <c:v>0.67223900000000003</c:v>
                </c:pt>
                <c:pt idx="18101">
                  <c:v>0.67235699999999998</c:v>
                </c:pt>
                <c:pt idx="18102">
                  <c:v>0.67247500000000004</c:v>
                </c:pt>
                <c:pt idx="18103">
                  <c:v>0.67259199999999997</c:v>
                </c:pt>
                <c:pt idx="18104">
                  <c:v>0.67271000000000003</c:v>
                </c:pt>
                <c:pt idx="18105">
                  <c:v>0.67282699999999995</c:v>
                </c:pt>
                <c:pt idx="18106">
                  <c:v>0.67294399999999999</c:v>
                </c:pt>
                <c:pt idx="18107">
                  <c:v>0.67306200000000005</c:v>
                </c:pt>
                <c:pt idx="18108">
                  <c:v>0.67317899999999997</c:v>
                </c:pt>
                <c:pt idx="18109">
                  <c:v>0.67329600000000001</c:v>
                </c:pt>
                <c:pt idx="18110">
                  <c:v>0.67341399999999996</c:v>
                </c:pt>
                <c:pt idx="18111">
                  <c:v>0.67353099999999999</c:v>
                </c:pt>
                <c:pt idx="18112">
                  <c:v>0.67364800000000002</c:v>
                </c:pt>
                <c:pt idx="18113">
                  <c:v>0.67376499999999995</c:v>
                </c:pt>
                <c:pt idx="18114">
                  <c:v>0.67388199999999998</c:v>
                </c:pt>
                <c:pt idx="18115">
                  <c:v>0.67399900000000001</c:v>
                </c:pt>
                <c:pt idx="18116">
                  <c:v>0.67411600000000005</c:v>
                </c:pt>
                <c:pt idx="18117">
                  <c:v>0.67423200000000005</c:v>
                </c:pt>
                <c:pt idx="18118">
                  <c:v>0.67434899999999998</c:v>
                </c:pt>
                <c:pt idx="18119">
                  <c:v>0.67446600000000001</c:v>
                </c:pt>
                <c:pt idx="18120">
                  <c:v>0.67458300000000004</c:v>
                </c:pt>
                <c:pt idx="18121">
                  <c:v>0.67469900000000005</c:v>
                </c:pt>
                <c:pt idx="18122">
                  <c:v>0.67481599999999997</c:v>
                </c:pt>
                <c:pt idx="18123">
                  <c:v>0.67493199999999998</c:v>
                </c:pt>
                <c:pt idx="18124">
                  <c:v>0.67504900000000001</c:v>
                </c:pt>
                <c:pt idx="18125">
                  <c:v>0.67516500000000002</c:v>
                </c:pt>
                <c:pt idx="18126">
                  <c:v>0.67528200000000005</c:v>
                </c:pt>
                <c:pt idx="18127">
                  <c:v>0.67539800000000005</c:v>
                </c:pt>
                <c:pt idx="18128">
                  <c:v>0.67551399999999995</c:v>
                </c:pt>
                <c:pt idx="18129">
                  <c:v>0.67562999999999995</c:v>
                </c:pt>
                <c:pt idx="18130">
                  <c:v>0.67574699999999999</c:v>
                </c:pt>
                <c:pt idx="18131">
                  <c:v>0.67586299999999999</c:v>
                </c:pt>
                <c:pt idx="18132">
                  <c:v>0.675979</c:v>
                </c:pt>
                <c:pt idx="18133">
                  <c:v>0.676095</c:v>
                </c:pt>
                <c:pt idx="18134">
                  <c:v>0.67621100000000001</c:v>
                </c:pt>
                <c:pt idx="18135">
                  <c:v>0.67632700000000001</c:v>
                </c:pt>
                <c:pt idx="18136">
                  <c:v>0.67644199999999999</c:v>
                </c:pt>
                <c:pt idx="18137">
                  <c:v>0.67655799999999999</c:v>
                </c:pt>
                <c:pt idx="18138">
                  <c:v>0.676674</c:v>
                </c:pt>
                <c:pt idx="18139">
                  <c:v>0.67679</c:v>
                </c:pt>
                <c:pt idx="18140">
                  <c:v>0.67690499999999998</c:v>
                </c:pt>
                <c:pt idx="18141">
                  <c:v>0.67702099999999998</c:v>
                </c:pt>
                <c:pt idx="18142">
                  <c:v>0.67713699999999999</c:v>
                </c:pt>
                <c:pt idx="18143">
                  <c:v>0.67725199999999997</c:v>
                </c:pt>
                <c:pt idx="18144">
                  <c:v>0.67736700000000005</c:v>
                </c:pt>
                <c:pt idx="18145">
                  <c:v>0.67748299999999995</c:v>
                </c:pt>
                <c:pt idx="18146">
                  <c:v>0.67759800000000003</c:v>
                </c:pt>
                <c:pt idx="18147">
                  <c:v>0.67771400000000004</c:v>
                </c:pt>
                <c:pt idx="18148">
                  <c:v>0.67782900000000001</c:v>
                </c:pt>
                <c:pt idx="18149">
                  <c:v>0.67794399999999999</c:v>
                </c:pt>
                <c:pt idx="18150">
                  <c:v>0.67805899999999997</c:v>
                </c:pt>
                <c:pt idx="18151">
                  <c:v>0.67817400000000005</c:v>
                </c:pt>
                <c:pt idx="18152">
                  <c:v>0.67828900000000003</c:v>
                </c:pt>
                <c:pt idx="18153">
                  <c:v>0.67840400000000001</c:v>
                </c:pt>
                <c:pt idx="18154">
                  <c:v>0.67851899999999998</c:v>
                </c:pt>
                <c:pt idx="18155">
                  <c:v>0.67863399999999996</c:v>
                </c:pt>
                <c:pt idx="18156">
                  <c:v>0.67874900000000005</c:v>
                </c:pt>
                <c:pt idx="18157">
                  <c:v>0.67886400000000002</c:v>
                </c:pt>
                <c:pt idx="18158">
                  <c:v>0.67897799999999997</c:v>
                </c:pt>
                <c:pt idx="18159">
                  <c:v>0.67909299999999995</c:v>
                </c:pt>
                <c:pt idx="18160">
                  <c:v>0.67920800000000003</c:v>
                </c:pt>
                <c:pt idx="18161">
                  <c:v>0.67932199999999998</c:v>
                </c:pt>
                <c:pt idx="18162">
                  <c:v>0.67943699999999996</c:v>
                </c:pt>
                <c:pt idx="18163">
                  <c:v>0.67955100000000002</c:v>
                </c:pt>
                <c:pt idx="18164">
                  <c:v>0.67966599999999999</c:v>
                </c:pt>
                <c:pt idx="18165">
                  <c:v>0.67978000000000005</c:v>
                </c:pt>
                <c:pt idx="18166">
                  <c:v>0.679894</c:v>
                </c:pt>
                <c:pt idx="18167">
                  <c:v>0.68000899999999997</c:v>
                </c:pt>
                <c:pt idx="18168">
                  <c:v>0.68012300000000003</c:v>
                </c:pt>
                <c:pt idx="18169">
                  <c:v>0.68023699999999998</c:v>
                </c:pt>
                <c:pt idx="18170">
                  <c:v>0.68035100000000004</c:v>
                </c:pt>
                <c:pt idx="18171">
                  <c:v>0.68046499999999999</c:v>
                </c:pt>
                <c:pt idx="18172">
                  <c:v>0.68057900000000005</c:v>
                </c:pt>
                <c:pt idx="18173">
                  <c:v>0.68069299999999999</c:v>
                </c:pt>
                <c:pt idx="18174">
                  <c:v>0.68080700000000005</c:v>
                </c:pt>
                <c:pt idx="18175">
                  <c:v>0.680921</c:v>
                </c:pt>
                <c:pt idx="18176">
                  <c:v>0.68103499999999995</c:v>
                </c:pt>
                <c:pt idx="18177">
                  <c:v>0.68114799999999998</c:v>
                </c:pt>
                <c:pt idx="18178">
                  <c:v>0.68126200000000003</c:v>
                </c:pt>
                <c:pt idx="18179">
                  <c:v>0.68137599999999998</c:v>
                </c:pt>
                <c:pt idx="18180">
                  <c:v>0.68148900000000001</c:v>
                </c:pt>
                <c:pt idx="18181">
                  <c:v>0.68160299999999996</c:v>
                </c:pt>
                <c:pt idx="18182">
                  <c:v>0.68171599999999999</c:v>
                </c:pt>
                <c:pt idx="18183">
                  <c:v>0.68183000000000005</c:v>
                </c:pt>
                <c:pt idx="18184">
                  <c:v>0.68194299999999997</c:v>
                </c:pt>
                <c:pt idx="18185">
                  <c:v>0.68205700000000002</c:v>
                </c:pt>
                <c:pt idx="18186">
                  <c:v>0.68217000000000005</c:v>
                </c:pt>
                <c:pt idx="18187">
                  <c:v>0.68228299999999997</c:v>
                </c:pt>
                <c:pt idx="18188">
                  <c:v>0.682396</c:v>
                </c:pt>
                <c:pt idx="18189">
                  <c:v>0.68250999999999995</c:v>
                </c:pt>
                <c:pt idx="18190">
                  <c:v>0.68262299999999998</c:v>
                </c:pt>
                <c:pt idx="18191">
                  <c:v>0.68273600000000001</c:v>
                </c:pt>
                <c:pt idx="18192">
                  <c:v>0.68284900000000004</c:v>
                </c:pt>
                <c:pt idx="18193">
                  <c:v>0.68296199999999996</c:v>
                </c:pt>
                <c:pt idx="18194">
                  <c:v>0.68307399999999996</c:v>
                </c:pt>
                <c:pt idx="18195">
                  <c:v>0.68318699999999999</c:v>
                </c:pt>
                <c:pt idx="18196">
                  <c:v>0.68330000000000002</c:v>
                </c:pt>
                <c:pt idx="18197">
                  <c:v>0.68341300000000005</c:v>
                </c:pt>
                <c:pt idx="18198">
                  <c:v>0.68352500000000005</c:v>
                </c:pt>
                <c:pt idx="18199">
                  <c:v>0.68363799999999997</c:v>
                </c:pt>
                <c:pt idx="18200">
                  <c:v>0.683751</c:v>
                </c:pt>
                <c:pt idx="18201">
                  <c:v>0.683863</c:v>
                </c:pt>
                <c:pt idx="18202">
                  <c:v>0.68397600000000003</c:v>
                </c:pt>
                <c:pt idx="18203">
                  <c:v>0.68408800000000003</c:v>
                </c:pt>
                <c:pt idx="18204">
                  <c:v>0.68420000000000003</c:v>
                </c:pt>
                <c:pt idx="18205">
                  <c:v>0.68431299999999995</c:v>
                </c:pt>
                <c:pt idx="18206">
                  <c:v>0.68442499999999995</c:v>
                </c:pt>
                <c:pt idx="18207">
                  <c:v>0.68453699999999995</c:v>
                </c:pt>
                <c:pt idx="18208">
                  <c:v>0.68464899999999995</c:v>
                </c:pt>
                <c:pt idx="18209">
                  <c:v>0.68476099999999995</c:v>
                </c:pt>
                <c:pt idx="18210">
                  <c:v>0.68487399999999998</c:v>
                </c:pt>
                <c:pt idx="18211">
                  <c:v>0.68498599999999998</c:v>
                </c:pt>
                <c:pt idx="18212">
                  <c:v>0.68509699999999996</c:v>
                </c:pt>
                <c:pt idx="18213">
                  <c:v>0.68520899999999996</c:v>
                </c:pt>
                <c:pt idx="18214">
                  <c:v>0.68532099999999996</c:v>
                </c:pt>
                <c:pt idx="18215">
                  <c:v>0.68543299999999996</c:v>
                </c:pt>
                <c:pt idx="18216">
                  <c:v>0.68554499999999996</c:v>
                </c:pt>
                <c:pt idx="18217">
                  <c:v>0.68565600000000004</c:v>
                </c:pt>
                <c:pt idx="18218">
                  <c:v>0.68576800000000004</c:v>
                </c:pt>
                <c:pt idx="18219">
                  <c:v>0.68588000000000005</c:v>
                </c:pt>
                <c:pt idx="18220">
                  <c:v>0.68599100000000002</c:v>
                </c:pt>
                <c:pt idx="18221">
                  <c:v>0.68610300000000002</c:v>
                </c:pt>
                <c:pt idx="18222">
                  <c:v>0.68621399999999999</c:v>
                </c:pt>
                <c:pt idx="18223">
                  <c:v>0.68632599999999999</c:v>
                </c:pt>
                <c:pt idx="18224">
                  <c:v>0.68643699999999996</c:v>
                </c:pt>
                <c:pt idx="18225">
                  <c:v>0.68654800000000005</c:v>
                </c:pt>
                <c:pt idx="18226">
                  <c:v>0.68665900000000002</c:v>
                </c:pt>
                <c:pt idx="18227">
                  <c:v>0.68677100000000002</c:v>
                </c:pt>
                <c:pt idx="18228">
                  <c:v>0.68688199999999999</c:v>
                </c:pt>
                <c:pt idx="18229">
                  <c:v>0.68699299999999996</c:v>
                </c:pt>
                <c:pt idx="18230">
                  <c:v>0.68710400000000005</c:v>
                </c:pt>
                <c:pt idx="18231">
                  <c:v>0.68721500000000002</c:v>
                </c:pt>
                <c:pt idx="18232">
                  <c:v>0.68732599999999999</c:v>
                </c:pt>
                <c:pt idx="18233">
                  <c:v>0.68743600000000005</c:v>
                </c:pt>
                <c:pt idx="18234">
                  <c:v>0.68754700000000002</c:v>
                </c:pt>
                <c:pt idx="18235">
                  <c:v>0.68765799999999999</c:v>
                </c:pt>
                <c:pt idx="18236">
                  <c:v>0.68776899999999996</c:v>
                </c:pt>
                <c:pt idx="18237">
                  <c:v>0.68787900000000002</c:v>
                </c:pt>
                <c:pt idx="18238">
                  <c:v>0.68798999999999999</c:v>
                </c:pt>
                <c:pt idx="18239">
                  <c:v>0.68810099999999996</c:v>
                </c:pt>
                <c:pt idx="18240">
                  <c:v>0.68821100000000002</c:v>
                </c:pt>
                <c:pt idx="18241">
                  <c:v>0.68832099999999996</c:v>
                </c:pt>
                <c:pt idx="18242">
                  <c:v>0.68843200000000004</c:v>
                </c:pt>
                <c:pt idx="18243">
                  <c:v>0.68854199999999999</c:v>
                </c:pt>
                <c:pt idx="18244">
                  <c:v>0.68865200000000004</c:v>
                </c:pt>
                <c:pt idx="18245">
                  <c:v>0.68876300000000001</c:v>
                </c:pt>
                <c:pt idx="18246">
                  <c:v>0.68887299999999996</c:v>
                </c:pt>
                <c:pt idx="18247">
                  <c:v>0.68898300000000001</c:v>
                </c:pt>
                <c:pt idx="18248">
                  <c:v>0.68909299999999996</c:v>
                </c:pt>
                <c:pt idx="18249">
                  <c:v>0.68920300000000001</c:v>
                </c:pt>
                <c:pt idx="18250">
                  <c:v>0.68931299999999995</c:v>
                </c:pt>
                <c:pt idx="18251">
                  <c:v>0.68942300000000001</c:v>
                </c:pt>
                <c:pt idx="18252">
                  <c:v>0.68953299999999995</c:v>
                </c:pt>
                <c:pt idx="18253">
                  <c:v>0.68964300000000001</c:v>
                </c:pt>
                <c:pt idx="18254">
                  <c:v>0.68975200000000003</c:v>
                </c:pt>
                <c:pt idx="18255">
                  <c:v>0.68986199999999998</c:v>
                </c:pt>
                <c:pt idx="18256">
                  <c:v>0.68997200000000003</c:v>
                </c:pt>
                <c:pt idx="18257">
                  <c:v>0.69008100000000006</c:v>
                </c:pt>
                <c:pt idx="18258">
                  <c:v>0.690191</c:v>
                </c:pt>
                <c:pt idx="18259">
                  <c:v>0.69030000000000002</c:v>
                </c:pt>
                <c:pt idx="18260">
                  <c:v>0.69040999999999997</c:v>
                </c:pt>
                <c:pt idx="18261">
                  <c:v>0.69051899999999999</c:v>
                </c:pt>
                <c:pt idx="18262">
                  <c:v>0.69062800000000002</c:v>
                </c:pt>
                <c:pt idx="18263">
                  <c:v>0.69073799999999996</c:v>
                </c:pt>
                <c:pt idx="18264">
                  <c:v>0.69084699999999999</c:v>
                </c:pt>
                <c:pt idx="18265">
                  <c:v>0.69095600000000001</c:v>
                </c:pt>
                <c:pt idx="18266">
                  <c:v>0.69106500000000004</c:v>
                </c:pt>
                <c:pt idx="18267">
                  <c:v>0.69117399999999996</c:v>
                </c:pt>
                <c:pt idx="18268">
                  <c:v>0.69128299999999998</c:v>
                </c:pt>
                <c:pt idx="18269">
                  <c:v>0.69139200000000001</c:v>
                </c:pt>
                <c:pt idx="18270">
                  <c:v>0.69150100000000003</c:v>
                </c:pt>
                <c:pt idx="18271">
                  <c:v>0.69160999999999995</c:v>
                </c:pt>
                <c:pt idx="18272">
                  <c:v>0.69171800000000006</c:v>
                </c:pt>
                <c:pt idx="18273">
                  <c:v>0.69182699999999997</c:v>
                </c:pt>
                <c:pt idx="18274">
                  <c:v>0.691936</c:v>
                </c:pt>
                <c:pt idx="18275">
                  <c:v>0.69204399999999999</c:v>
                </c:pt>
                <c:pt idx="18276">
                  <c:v>0.69215300000000002</c:v>
                </c:pt>
                <c:pt idx="18277">
                  <c:v>0.69226100000000002</c:v>
                </c:pt>
                <c:pt idx="18278">
                  <c:v>0.69237000000000004</c:v>
                </c:pt>
                <c:pt idx="18279">
                  <c:v>0.69247800000000004</c:v>
                </c:pt>
                <c:pt idx="18280">
                  <c:v>0.69258699999999995</c:v>
                </c:pt>
                <c:pt idx="18281">
                  <c:v>0.69269499999999995</c:v>
                </c:pt>
                <c:pt idx="18282">
                  <c:v>0.69280299999999995</c:v>
                </c:pt>
                <c:pt idx="18283">
                  <c:v>0.69291100000000005</c:v>
                </c:pt>
                <c:pt idx="18284">
                  <c:v>0.69301900000000005</c:v>
                </c:pt>
                <c:pt idx="18285">
                  <c:v>0.69312700000000005</c:v>
                </c:pt>
                <c:pt idx="18286">
                  <c:v>0.69323500000000005</c:v>
                </c:pt>
                <c:pt idx="18287">
                  <c:v>0.69334300000000004</c:v>
                </c:pt>
                <c:pt idx="18288">
                  <c:v>0.69345100000000004</c:v>
                </c:pt>
                <c:pt idx="18289">
                  <c:v>0.69355900000000004</c:v>
                </c:pt>
                <c:pt idx="18290">
                  <c:v>0.69366700000000003</c:v>
                </c:pt>
                <c:pt idx="18291">
                  <c:v>0.693774</c:v>
                </c:pt>
                <c:pt idx="18292">
                  <c:v>0.693882</c:v>
                </c:pt>
                <c:pt idx="18293">
                  <c:v>0.69399</c:v>
                </c:pt>
                <c:pt idx="18294">
                  <c:v>0.69409699999999996</c:v>
                </c:pt>
                <c:pt idx="18295">
                  <c:v>0.69420499999999996</c:v>
                </c:pt>
                <c:pt idx="18296">
                  <c:v>0.69431200000000004</c:v>
                </c:pt>
                <c:pt idx="18297">
                  <c:v>0.69441900000000001</c:v>
                </c:pt>
                <c:pt idx="18298">
                  <c:v>0.69452700000000001</c:v>
                </c:pt>
                <c:pt idx="18299">
                  <c:v>0.69463399999999997</c:v>
                </c:pt>
                <c:pt idx="18300">
                  <c:v>0.69474100000000005</c:v>
                </c:pt>
                <c:pt idx="18301">
                  <c:v>0.69484800000000002</c:v>
                </c:pt>
                <c:pt idx="18302">
                  <c:v>0.69495499999999999</c:v>
                </c:pt>
                <c:pt idx="18303">
                  <c:v>0.69506199999999996</c:v>
                </c:pt>
                <c:pt idx="18304">
                  <c:v>0.69516900000000004</c:v>
                </c:pt>
                <c:pt idx="18305">
                  <c:v>0.69527600000000001</c:v>
                </c:pt>
                <c:pt idx="18306">
                  <c:v>0.69538299999999997</c:v>
                </c:pt>
                <c:pt idx="18307">
                  <c:v>0.69549000000000005</c:v>
                </c:pt>
                <c:pt idx="18308">
                  <c:v>0.69559599999999999</c:v>
                </c:pt>
                <c:pt idx="18309">
                  <c:v>0.69570299999999996</c:v>
                </c:pt>
                <c:pt idx="18310">
                  <c:v>0.69581000000000004</c:v>
                </c:pt>
                <c:pt idx="18311">
                  <c:v>0.69591599999999998</c:v>
                </c:pt>
                <c:pt idx="18312">
                  <c:v>0.69602299999999995</c:v>
                </c:pt>
                <c:pt idx="18313">
                  <c:v>0.696129</c:v>
                </c:pt>
                <c:pt idx="18314">
                  <c:v>0.69623500000000005</c:v>
                </c:pt>
                <c:pt idx="18315">
                  <c:v>0.69634200000000002</c:v>
                </c:pt>
                <c:pt idx="18316">
                  <c:v>0.69644799999999996</c:v>
                </c:pt>
                <c:pt idx="18317">
                  <c:v>0.69655400000000001</c:v>
                </c:pt>
                <c:pt idx="18318">
                  <c:v>0.69665999999999995</c:v>
                </c:pt>
                <c:pt idx="18319">
                  <c:v>0.696766</c:v>
                </c:pt>
                <c:pt idx="18320">
                  <c:v>0.69687200000000005</c:v>
                </c:pt>
                <c:pt idx="18321">
                  <c:v>0.69697799999999999</c:v>
                </c:pt>
                <c:pt idx="18322">
                  <c:v>0.69708400000000004</c:v>
                </c:pt>
                <c:pt idx="18323">
                  <c:v>0.69718999999999998</c:v>
                </c:pt>
                <c:pt idx="18324">
                  <c:v>0.69729600000000003</c:v>
                </c:pt>
                <c:pt idx="18325">
                  <c:v>0.69740100000000005</c:v>
                </c:pt>
                <c:pt idx="18326">
                  <c:v>0.69750699999999999</c:v>
                </c:pt>
                <c:pt idx="18327">
                  <c:v>0.69761200000000001</c:v>
                </c:pt>
                <c:pt idx="18328">
                  <c:v>0.69771799999999995</c:v>
                </c:pt>
                <c:pt idx="18329">
                  <c:v>0.69782299999999997</c:v>
                </c:pt>
                <c:pt idx="18330">
                  <c:v>0.69792900000000002</c:v>
                </c:pt>
                <c:pt idx="18331">
                  <c:v>0.69803400000000004</c:v>
                </c:pt>
                <c:pt idx="18332">
                  <c:v>0.69813899999999995</c:v>
                </c:pt>
                <c:pt idx="18333">
                  <c:v>0.69824399999999998</c:v>
                </c:pt>
                <c:pt idx="18334">
                  <c:v>0.698349</c:v>
                </c:pt>
                <c:pt idx="18335">
                  <c:v>0.69845400000000002</c:v>
                </c:pt>
                <c:pt idx="18336">
                  <c:v>0.69855900000000004</c:v>
                </c:pt>
                <c:pt idx="18337">
                  <c:v>0.69866399999999995</c:v>
                </c:pt>
                <c:pt idx="18338">
                  <c:v>0.69876899999999997</c:v>
                </c:pt>
                <c:pt idx="18339">
                  <c:v>0.698874</c:v>
                </c:pt>
                <c:pt idx="18340">
                  <c:v>0.69897799999999999</c:v>
                </c:pt>
                <c:pt idx="18341">
                  <c:v>0.69908300000000001</c:v>
                </c:pt>
                <c:pt idx="18342">
                  <c:v>0.69918800000000003</c:v>
                </c:pt>
                <c:pt idx="18343">
                  <c:v>0.69929200000000002</c:v>
                </c:pt>
                <c:pt idx="18344">
                  <c:v>0.69939700000000005</c:v>
                </c:pt>
                <c:pt idx="18345">
                  <c:v>0.69950100000000004</c:v>
                </c:pt>
                <c:pt idx="18346">
                  <c:v>0.69960500000000003</c:v>
                </c:pt>
                <c:pt idx="18347">
                  <c:v>0.69970900000000003</c:v>
                </c:pt>
                <c:pt idx="18348">
                  <c:v>0.69981400000000005</c:v>
                </c:pt>
                <c:pt idx="18349">
                  <c:v>0.69991800000000004</c:v>
                </c:pt>
                <c:pt idx="18350">
                  <c:v>0.70002200000000003</c:v>
                </c:pt>
                <c:pt idx="18351">
                  <c:v>0.70012600000000003</c:v>
                </c:pt>
                <c:pt idx="18352">
                  <c:v>0.70023000000000002</c:v>
                </c:pt>
                <c:pt idx="18353">
                  <c:v>0.70033299999999998</c:v>
                </c:pt>
                <c:pt idx="18354">
                  <c:v>0.70043699999999998</c:v>
                </c:pt>
                <c:pt idx="18355">
                  <c:v>0.70054099999999997</c:v>
                </c:pt>
                <c:pt idx="18356">
                  <c:v>0.70064400000000004</c:v>
                </c:pt>
                <c:pt idx="18357">
                  <c:v>0.70074800000000004</c:v>
                </c:pt>
                <c:pt idx="18358">
                  <c:v>0.700851</c:v>
                </c:pt>
                <c:pt idx="18359">
                  <c:v>0.70095499999999999</c:v>
                </c:pt>
                <c:pt idx="18360">
                  <c:v>0.70105799999999996</c:v>
                </c:pt>
                <c:pt idx="18361">
                  <c:v>0.70116100000000003</c:v>
                </c:pt>
                <c:pt idx="18362">
                  <c:v>0.701264</c:v>
                </c:pt>
                <c:pt idx="18363">
                  <c:v>0.70136699999999996</c:v>
                </c:pt>
                <c:pt idx="18364">
                  <c:v>0.70147000000000004</c:v>
                </c:pt>
                <c:pt idx="18365">
                  <c:v>0.701573</c:v>
                </c:pt>
                <c:pt idx="18366">
                  <c:v>0.70167599999999997</c:v>
                </c:pt>
                <c:pt idx="18367">
                  <c:v>0.70177900000000004</c:v>
                </c:pt>
                <c:pt idx="18368">
                  <c:v>0.70188200000000001</c:v>
                </c:pt>
                <c:pt idx="18369">
                  <c:v>0.70198400000000005</c:v>
                </c:pt>
                <c:pt idx="18370">
                  <c:v>0.70208700000000002</c:v>
                </c:pt>
                <c:pt idx="18371">
                  <c:v>0.70218899999999995</c:v>
                </c:pt>
                <c:pt idx="18372">
                  <c:v>0.70229200000000003</c:v>
                </c:pt>
                <c:pt idx="18373">
                  <c:v>0.70239399999999996</c:v>
                </c:pt>
                <c:pt idx="18374">
                  <c:v>0.70249600000000001</c:v>
                </c:pt>
                <c:pt idx="18375">
                  <c:v>0.70259799999999994</c:v>
                </c:pt>
                <c:pt idx="18376">
                  <c:v>0.70269999999999999</c:v>
                </c:pt>
                <c:pt idx="18377">
                  <c:v>0.70280200000000004</c:v>
                </c:pt>
                <c:pt idx="18378">
                  <c:v>0.70290399999999997</c:v>
                </c:pt>
                <c:pt idx="18379">
                  <c:v>0.70300600000000002</c:v>
                </c:pt>
                <c:pt idx="18380">
                  <c:v>0.70310799999999996</c:v>
                </c:pt>
                <c:pt idx="18381">
                  <c:v>0.70320899999999997</c:v>
                </c:pt>
                <c:pt idx="18382">
                  <c:v>0.70331100000000002</c:v>
                </c:pt>
                <c:pt idx="18383">
                  <c:v>0.70341299999999995</c:v>
                </c:pt>
                <c:pt idx="18384">
                  <c:v>0.70351399999999997</c:v>
                </c:pt>
                <c:pt idx="18385">
                  <c:v>0.70361499999999999</c:v>
                </c:pt>
                <c:pt idx="18386">
                  <c:v>0.70371600000000001</c:v>
                </c:pt>
                <c:pt idx="18387">
                  <c:v>0.70381800000000005</c:v>
                </c:pt>
                <c:pt idx="18388">
                  <c:v>0.70391899999999996</c:v>
                </c:pt>
                <c:pt idx="18389">
                  <c:v>0.70401999999999998</c:v>
                </c:pt>
                <c:pt idx="18390">
                  <c:v>0.704121</c:v>
                </c:pt>
                <c:pt idx="18391">
                  <c:v>0.70422099999999999</c:v>
                </c:pt>
                <c:pt idx="18392">
                  <c:v>0.704322</c:v>
                </c:pt>
                <c:pt idx="18393">
                  <c:v>0.70442300000000002</c:v>
                </c:pt>
                <c:pt idx="18394">
                  <c:v>0.70452300000000001</c:v>
                </c:pt>
                <c:pt idx="18395">
                  <c:v>0.70462400000000003</c:v>
                </c:pt>
                <c:pt idx="18396">
                  <c:v>0.70472400000000002</c:v>
                </c:pt>
                <c:pt idx="18397">
                  <c:v>0.70482400000000001</c:v>
                </c:pt>
                <c:pt idx="18398">
                  <c:v>0.704924</c:v>
                </c:pt>
                <c:pt idx="18399">
                  <c:v>0.70502500000000001</c:v>
                </c:pt>
                <c:pt idx="18400">
                  <c:v>0.705125</c:v>
                </c:pt>
                <c:pt idx="18401">
                  <c:v>0.70522399999999996</c:v>
                </c:pt>
                <c:pt idx="18402">
                  <c:v>0.70532399999999995</c:v>
                </c:pt>
                <c:pt idx="18403">
                  <c:v>0.70542400000000005</c:v>
                </c:pt>
                <c:pt idx="18404">
                  <c:v>0.70552400000000004</c:v>
                </c:pt>
                <c:pt idx="18405">
                  <c:v>0.705623</c:v>
                </c:pt>
                <c:pt idx="18406">
                  <c:v>0.70572199999999996</c:v>
                </c:pt>
                <c:pt idx="18407">
                  <c:v>0.70582199999999995</c:v>
                </c:pt>
                <c:pt idx="18408">
                  <c:v>0.70592100000000002</c:v>
                </c:pt>
                <c:pt idx="18409">
                  <c:v>0.70601999999999998</c:v>
                </c:pt>
                <c:pt idx="18410">
                  <c:v>0.70611900000000005</c:v>
                </c:pt>
                <c:pt idx="18411">
                  <c:v>0.70621800000000001</c:v>
                </c:pt>
                <c:pt idx="18412">
                  <c:v>0.70631699999999997</c:v>
                </c:pt>
                <c:pt idx="18413">
                  <c:v>0.70641600000000004</c:v>
                </c:pt>
                <c:pt idx="18414">
                  <c:v>0.70651399999999998</c:v>
                </c:pt>
                <c:pt idx="18415">
                  <c:v>0.70661300000000005</c:v>
                </c:pt>
                <c:pt idx="18416">
                  <c:v>0.70671099999999998</c:v>
                </c:pt>
                <c:pt idx="18417">
                  <c:v>0.70680900000000002</c:v>
                </c:pt>
                <c:pt idx="18418">
                  <c:v>0.70690699999999995</c:v>
                </c:pt>
                <c:pt idx="18419">
                  <c:v>0.70700600000000002</c:v>
                </c:pt>
                <c:pt idx="18420">
                  <c:v>0.70710300000000004</c:v>
                </c:pt>
                <c:pt idx="18421">
                  <c:v>0.70720099999999997</c:v>
                </c:pt>
                <c:pt idx="18422">
                  <c:v>0.70729900000000001</c:v>
                </c:pt>
                <c:pt idx="18423">
                  <c:v>0.70739700000000005</c:v>
                </c:pt>
                <c:pt idx="18424">
                  <c:v>0.70749399999999996</c:v>
                </c:pt>
                <c:pt idx="18425">
                  <c:v>0.707592</c:v>
                </c:pt>
                <c:pt idx="18426">
                  <c:v>0.70768900000000001</c:v>
                </c:pt>
                <c:pt idx="18427">
                  <c:v>0.70778600000000003</c:v>
                </c:pt>
                <c:pt idx="18428">
                  <c:v>0.70788300000000004</c:v>
                </c:pt>
                <c:pt idx="18429">
                  <c:v>0.70798000000000005</c:v>
                </c:pt>
                <c:pt idx="18430">
                  <c:v>0.70807699999999996</c:v>
                </c:pt>
                <c:pt idx="18431">
                  <c:v>0.70817399999999997</c:v>
                </c:pt>
                <c:pt idx="18432">
                  <c:v>0.70826999999999996</c:v>
                </c:pt>
                <c:pt idx="18433">
                  <c:v>0.70836699999999997</c:v>
                </c:pt>
                <c:pt idx="18434">
                  <c:v>0.70846299999999995</c:v>
                </c:pt>
                <c:pt idx="18435">
                  <c:v>0.70855900000000005</c:v>
                </c:pt>
                <c:pt idx="18436">
                  <c:v>0.70865500000000003</c:v>
                </c:pt>
                <c:pt idx="18437">
                  <c:v>0.70875100000000002</c:v>
                </c:pt>
                <c:pt idx="18438">
                  <c:v>0.708847</c:v>
                </c:pt>
                <c:pt idx="18439">
                  <c:v>0.70894299999999999</c:v>
                </c:pt>
                <c:pt idx="18440">
                  <c:v>0.70903799999999995</c:v>
                </c:pt>
                <c:pt idx="18441">
                  <c:v>0.70913400000000004</c:v>
                </c:pt>
                <c:pt idx="18442">
                  <c:v>0.709229</c:v>
                </c:pt>
                <c:pt idx="18443">
                  <c:v>0.70932399999999995</c:v>
                </c:pt>
                <c:pt idx="18444">
                  <c:v>0.70941900000000002</c:v>
                </c:pt>
                <c:pt idx="18445">
                  <c:v>0.70951399999999998</c:v>
                </c:pt>
                <c:pt idx="18446">
                  <c:v>0.70960900000000005</c:v>
                </c:pt>
                <c:pt idx="18447">
                  <c:v>0.709704</c:v>
                </c:pt>
                <c:pt idx="18448">
                  <c:v>0.70979800000000004</c:v>
                </c:pt>
                <c:pt idx="18449">
                  <c:v>0.709893</c:v>
                </c:pt>
                <c:pt idx="18450">
                  <c:v>0.70998700000000003</c:v>
                </c:pt>
                <c:pt idx="18451">
                  <c:v>0.71008099999999996</c:v>
                </c:pt>
                <c:pt idx="18452">
                  <c:v>0.710175</c:v>
                </c:pt>
                <c:pt idx="18453">
                  <c:v>0.71026900000000004</c:v>
                </c:pt>
                <c:pt idx="18454">
                  <c:v>0.71036200000000005</c:v>
                </c:pt>
                <c:pt idx="18455">
                  <c:v>0.71045599999999998</c:v>
                </c:pt>
                <c:pt idx="18456">
                  <c:v>0.71054899999999999</c:v>
                </c:pt>
                <c:pt idx="18457">
                  <c:v>0.710642</c:v>
                </c:pt>
                <c:pt idx="18458">
                  <c:v>0.71073500000000001</c:v>
                </c:pt>
                <c:pt idx="18459">
                  <c:v>0.71082800000000002</c:v>
                </c:pt>
                <c:pt idx="18460">
                  <c:v>0.71092100000000003</c:v>
                </c:pt>
                <c:pt idx="18461">
                  <c:v>0.71101400000000003</c:v>
                </c:pt>
                <c:pt idx="18462">
                  <c:v>0.71110600000000002</c:v>
                </c:pt>
                <c:pt idx="18463">
                  <c:v>0.711198</c:v>
                </c:pt>
                <c:pt idx="18464">
                  <c:v>0.71129100000000001</c:v>
                </c:pt>
                <c:pt idx="18465">
                  <c:v>0.71138299999999999</c:v>
                </c:pt>
                <c:pt idx="18466">
                  <c:v>0.71147400000000005</c:v>
                </c:pt>
                <c:pt idx="18467">
                  <c:v>0.71156600000000003</c:v>
                </c:pt>
                <c:pt idx="18468">
                  <c:v>0.71165800000000001</c:v>
                </c:pt>
                <c:pt idx="18469">
                  <c:v>0.71174899999999997</c:v>
                </c:pt>
                <c:pt idx="18470">
                  <c:v>0.71184000000000003</c:v>
                </c:pt>
                <c:pt idx="18471">
                  <c:v>0.71193099999999998</c:v>
                </c:pt>
                <c:pt idx="18472">
                  <c:v>0.71202200000000004</c:v>
                </c:pt>
                <c:pt idx="18473">
                  <c:v>0.71211199999999997</c:v>
                </c:pt>
                <c:pt idx="18474">
                  <c:v>0.71220300000000003</c:v>
                </c:pt>
                <c:pt idx="18475">
                  <c:v>0.71229299999999995</c:v>
                </c:pt>
                <c:pt idx="18476">
                  <c:v>0.71238299999999999</c:v>
                </c:pt>
                <c:pt idx="18477">
                  <c:v>0.71247300000000002</c:v>
                </c:pt>
                <c:pt idx="18478">
                  <c:v>0.71256299999999995</c:v>
                </c:pt>
                <c:pt idx="18479">
                  <c:v>0.71265299999999998</c:v>
                </c:pt>
                <c:pt idx="18480">
                  <c:v>0.71274199999999999</c:v>
                </c:pt>
                <c:pt idx="18481">
                  <c:v>0.71283099999999999</c:v>
                </c:pt>
                <c:pt idx="18482">
                  <c:v>0.71292</c:v>
                </c:pt>
                <c:pt idx="18483">
                  <c:v>0.713009</c:v>
                </c:pt>
                <c:pt idx="18484">
                  <c:v>0.71309800000000001</c:v>
                </c:pt>
                <c:pt idx="18485">
                  <c:v>0.71318599999999999</c:v>
                </c:pt>
                <c:pt idx="18486">
                  <c:v>0.71327399999999996</c:v>
                </c:pt>
                <c:pt idx="18487">
                  <c:v>0.71336200000000005</c:v>
                </c:pt>
                <c:pt idx="18488">
                  <c:v>0.71345000000000003</c:v>
                </c:pt>
                <c:pt idx="18489">
                  <c:v>0.71353800000000001</c:v>
                </c:pt>
                <c:pt idx="18490">
                  <c:v>0.71362499999999995</c:v>
                </c:pt>
                <c:pt idx="18491">
                  <c:v>0.71371300000000004</c:v>
                </c:pt>
                <c:pt idx="18492">
                  <c:v>0.71379999999999999</c:v>
                </c:pt>
                <c:pt idx="18493">
                  <c:v>0.71388700000000005</c:v>
                </c:pt>
                <c:pt idx="18494">
                  <c:v>0.71397299999999997</c:v>
                </c:pt>
                <c:pt idx="18495">
                  <c:v>0.71406000000000003</c:v>
                </c:pt>
                <c:pt idx="18496">
                  <c:v>0.71414599999999995</c:v>
                </c:pt>
                <c:pt idx="18497">
                  <c:v>0.71423199999999998</c:v>
                </c:pt>
                <c:pt idx="18498">
                  <c:v>0.71431800000000001</c:v>
                </c:pt>
                <c:pt idx="18499">
                  <c:v>0.71440400000000004</c:v>
                </c:pt>
                <c:pt idx="18500">
                  <c:v>0.71448900000000004</c:v>
                </c:pt>
                <c:pt idx="18501">
                  <c:v>0.71457400000000004</c:v>
                </c:pt>
                <c:pt idx="18502">
                  <c:v>0.71465900000000004</c:v>
                </c:pt>
                <c:pt idx="18503">
                  <c:v>0.71474400000000005</c:v>
                </c:pt>
                <c:pt idx="18504">
                  <c:v>0.71482800000000002</c:v>
                </c:pt>
                <c:pt idx="18505">
                  <c:v>0.71491300000000002</c:v>
                </c:pt>
                <c:pt idx="18506">
                  <c:v>0.71499699999999999</c:v>
                </c:pt>
                <c:pt idx="18507">
                  <c:v>0.71508000000000005</c:v>
                </c:pt>
                <c:pt idx="18508">
                  <c:v>0.71516400000000002</c:v>
                </c:pt>
                <c:pt idx="18509">
                  <c:v>0.71524699999999997</c:v>
                </c:pt>
                <c:pt idx="18510">
                  <c:v>0.71533000000000002</c:v>
                </c:pt>
                <c:pt idx="18511">
                  <c:v>0.71541299999999997</c:v>
                </c:pt>
                <c:pt idx="18512">
                  <c:v>0.71549600000000002</c:v>
                </c:pt>
                <c:pt idx="18513">
                  <c:v>0.71557800000000005</c:v>
                </c:pt>
                <c:pt idx="18514">
                  <c:v>0.71566099999999999</c:v>
                </c:pt>
                <c:pt idx="18515">
                  <c:v>0.71574199999999999</c:v>
                </c:pt>
                <c:pt idx="18516">
                  <c:v>0.71582400000000002</c:v>
                </c:pt>
                <c:pt idx="18517">
                  <c:v>0.71590600000000004</c:v>
                </c:pt>
                <c:pt idx="18518">
                  <c:v>0.71598700000000004</c:v>
                </c:pt>
                <c:pt idx="18519">
                  <c:v>0.71606800000000004</c:v>
                </c:pt>
                <c:pt idx="18520">
                  <c:v>0.71614800000000001</c:v>
                </c:pt>
                <c:pt idx="18521">
                  <c:v>0.716229</c:v>
                </c:pt>
                <c:pt idx="18522">
                  <c:v>0.71630899999999997</c:v>
                </c:pt>
                <c:pt idx="18523">
                  <c:v>0.71638900000000005</c:v>
                </c:pt>
                <c:pt idx="18524">
                  <c:v>0.71646799999999999</c:v>
                </c:pt>
                <c:pt idx="18525">
                  <c:v>0.71654799999999996</c:v>
                </c:pt>
                <c:pt idx="18526">
                  <c:v>0.71662700000000001</c:v>
                </c:pt>
                <c:pt idx="18527">
                  <c:v>0.71670599999999995</c:v>
                </c:pt>
                <c:pt idx="18528">
                  <c:v>0.71678399999999998</c:v>
                </c:pt>
                <c:pt idx="18529">
                  <c:v>0.71686300000000003</c:v>
                </c:pt>
                <c:pt idx="18530">
                  <c:v>0.71694100000000005</c:v>
                </c:pt>
                <c:pt idx="18531">
                  <c:v>0.71701800000000004</c:v>
                </c:pt>
                <c:pt idx="18532">
                  <c:v>0.71709599999999996</c:v>
                </c:pt>
                <c:pt idx="18533">
                  <c:v>0.71717299999999995</c:v>
                </c:pt>
                <c:pt idx="18534">
                  <c:v>0.71725000000000005</c:v>
                </c:pt>
                <c:pt idx="18535">
                  <c:v>0.71732700000000005</c:v>
                </c:pt>
                <c:pt idx="18536">
                  <c:v>0.71740300000000001</c:v>
                </c:pt>
                <c:pt idx="18537">
                  <c:v>0.71747899999999998</c:v>
                </c:pt>
                <c:pt idx="18538">
                  <c:v>0.71755500000000005</c:v>
                </c:pt>
                <c:pt idx="18539">
                  <c:v>0.71762999999999999</c:v>
                </c:pt>
                <c:pt idx="18540">
                  <c:v>0.71770500000000004</c:v>
                </c:pt>
                <c:pt idx="18541">
                  <c:v>0.71777999999999997</c:v>
                </c:pt>
                <c:pt idx="18542">
                  <c:v>0.71785500000000002</c:v>
                </c:pt>
                <c:pt idx="18543">
                  <c:v>0.71792900000000004</c:v>
                </c:pt>
                <c:pt idx="18544">
                  <c:v>0.71800299999999995</c:v>
                </c:pt>
                <c:pt idx="18545">
                  <c:v>0.71807699999999997</c:v>
                </c:pt>
                <c:pt idx="18546">
                  <c:v>0.71815099999999998</c:v>
                </c:pt>
                <c:pt idx="18547">
                  <c:v>0.71822399999999997</c:v>
                </c:pt>
                <c:pt idx="18548">
                  <c:v>0.71829699999999996</c:v>
                </c:pt>
                <c:pt idx="18549">
                  <c:v>0.71836900000000004</c:v>
                </c:pt>
                <c:pt idx="18550">
                  <c:v>0.718441</c:v>
                </c:pt>
                <c:pt idx="18551">
                  <c:v>0.71851299999999996</c:v>
                </c:pt>
                <c:pt idx="18552">
                  <c:v>0.71858500000000003</c:v>
                </c:pt>
                <c:pt idx="18553">
                  <c:v>0.71865599999999996</c:v>
                </c:pt>
                <c:pt idx="18554">
                  <c:v>0.718727</c:v>
                </c:pt>
                <c:pt idx="18555">
                  <c:v>0.71879800000000005</c:v>
                </c:pt>
                <c:pt idx="18556">
                  <c:v>0.71886799999999995</c:v>
                </c:pt>
                <c:pt idx="18557">
                  <c:v>0.71893799999999997</c:v>
                </c:pt>
                <c:pt idx="18558">
                  <c:v>0.71900799999999998</c:v>
                </c:pt>
                <c:pt idx="18559">
                  <c:v>0.71907699999999997</c:v>
                </c:pt>
                <c:pt idx="18560">
                  <c:v>0.71914599999999995</c:v>
                </c:pt>
                <c:pt idx="18561">
                  <c:v>0.71921500000000005</c:v>
                </c:pt>
                <c:pt idx="18562">
                  <c:v>0.71928300000000001</c:v>
                </c:pt>
                <c:pt idx="18563">
                  <c:v>0.71935199999999999</c:v>
                </c:pt>
                <c:pt idx="18564">
                  <c:v>0.71941900000000003</c:v>
                </c:pt>
                <c:pt idx="18565">
                  <c:v>0.71948699999999999</c:v>
                </c:pt>
                <c:pt idx="18566">
                  <c:v>0.71955400000000003</c:v>
                </c:pt>
                <c:pt idx="18567">
                  <c:v>0.71962099999999996</c:v>
                </c:pt>
                <c:pt idx="18568">
                  <c:v>0.71968699999999997</c:v>
                </c:pt>
                <c:pt idx="18569">
                  <c:v>0.71975299999999998</c:v>
                </c:pt>
                <c:pt idx="18570">
                  <c:v>0.71981899999999999</c:v>
                </c:pt>
                <c:pt idx="18571">
                  <c:v>0.719885</c:v>
                </c:pt>
                <c:pt idx="18572">
                  <c:v>0.71994999999999998</c:v>
                </c:pt>
                <c:pt idx="18573">
                  <c:v>0.72001499999999996</c:v>
                </c:pt>
                <c:pt idx="18574">
                  <c:v>0.72007900000000002</c:v>
                </c:pt>
                <c:pt idx="18575">
                  <c:v>0.72014299999999998</c:v>
                </c:pt>
                <c:pt idx="18576">
                  <c:v>0.72020700000000004</c:v>
                </c:pt>
                <c:pt idx="18577">
                  <c:v>0.72027099999999999</c:v>
                </c:pt>
                <c:pt idx="18578">
                  <c:v>0.72033400000000003</c:v>
                </c:pt>
                <c:pt idx="18579">
                  <c:v>0.72039600000000004</c:v>
                </c:pt>
                <c:pt idx="18580">
                  <c:v>0.72045899999999996</c:v>
                </c:pt>
                <c:pt idx="18581">
                  <c:v>0.72052099999999997</c:v>
                </c:pt>
                <c:pt idx="18582">
                  <c:v>0.72058299999999997</c:v>
                </c:pt>
                <c:pt idx="18583">
                  <c:v>0.72064399999999995</c:v>
                </c:pt>
                <c:pt idx="18584">
                  <c:v>0.72070500000000004</c:v>
                </c:pt>
                <c:pt idx="18585">
                  <c:v>0.72076600000000002</c:v>
                </c:pt>
                <c:pt idx="18586">
                  <c:v>0.72082599999999997</c:v>
                </c:pt>
                <c:pt idx="18587">
                  <c:v>0.72088600000000003</c:v>
                </c:pt>
                <c:pt idx="18588">
                  <c:v>0.72094599999999998</c:v>
                </c:pt>
                <c:pt idx="18589">
                  <c:v>0.72100600000000004</c:v>
                </c:pt>
                <c:pt idx="18590">
                  <c:v>0.72106499999999996</c:v>
                </c:pt>
                <c:pt idx="18591">
                  <c:v>0.72112299999999996</c:v>
                </c:pt>
                <c:pt idx="18592">
                  <c:v>0.72118199999999999</c:v>
                </c:pt>
                <c:pt idx="18593">
                  <c:v>0.72123999999999999</c:v>
                </c:pt>
                <c:pt idx="18594">
                  <c:v>0.72129699999999997</c:v>
                </c:pt>
                <c:pt idx="18595">
                  <c:v>0.72135499999999997</c:v>
                </c:pt>
                <c:pt idx="18596">
                  <c:v>0.72141100000000002</c:v>
                </c:pt>
                <c:pt idx="18597">
                  <c:v>0.721468</c:v>
                </c:pt>
                <c:pt idx="18598">
                  <c:v>0.72152400000000005</c:v>
                </c:pt>
                <c:pt idx="18599">
                  <c:v>0.72158</c:v>
                </c:pt>
                <c:pt idx="18600">
                  <c:v>0.72163600000000006</c:v>
                </c:pt>
                <c:pt idx="18601">
                  <c:v>0.72169099999999997</c:v>
                </c:pt>
                <c:pt idx="18602">
                  <c:v>0.721746</c:v>
                </c:pt>
                <c:pt idx="18603">
                  <c:v>0.7218</c:v>
                </c:pt>
                <c:pt idx="18604">
                  <c:v>0.72185500000000002</c:v>
                </c:pt>
                <c:pt idx="18605">
                  <c:v>0.72190900000000002</c:v>
                </c:pt>
                <c:pt idx="18606">
                  <c:v>0.72196199999999999</c:v>
                </c:pt>
                <c:pt idx="18607">
                  <c:v>0.72201499999999996</c:v>
                </c:pt>
                <c:pt idx="18608">
                  <c:v>0.72206800000000004</c:v>
                </c:pt>
                <c:pt idx="18609">
                  <c:v>0.72212100000000001</c:v>
                </c:pt>
                <c:pt idx="18610">
                  <c:v>0.72217299999999995</c:v>
                </c:pt>
                <c:pt idx="18611">
                  <c:v>0.72222399999999998</c:v>
                </c:pt>
                <c:pt idx="18612">
                  <c:v>0.72227600000000003</c:v>
                </c:pt>
                <c:pt idx="18613">
                  <c:v>0.72232700000000005</c:v>
                </c:pt>
                <c:pt idx="18614">
                  <c:v>0.72237799999999996</c:v>
                </c:pt>
                <c:pt idx="18615">
                  <c:v>0.72242799999999996</c:v>
                </c:pt>
                <c:pt idx="18616">
                  <c:v>0.72247799999999995</c:v>
                </c:pt>
                <c:pt idx="18617">
                  <c:v>0.72252799999999995</c:v>
                </c:pt>
                <c:pt idx="18618">
                  <c:v>0.72257800000000005</c:v>
                </c:pt>
                <c:pt idx="18619">
                  <c:v>0.72262700000000002</c:v>
                </c:pt>
                <c:pt idx="18620">
                  <c:v>0.72267599999999999</c:v>
                </c:pt>
                <c:pt idx="18621">
                  <c:v>0.72272400000000003</c:v>
                </c:pt>
                <c:pt idx="18622">
                  <c:v>0.72277199999999997</c:v>
                </c:pt>
                <c:pt idx="18623">
                  <c:v>0.72282000000000002</c:v>
                </c:pt>
                <c:pt idx="18624">
                  <c:v>0.72286700000000004</c:v>
                </c:pt>
                <c:pt idx="18625">
                  <c:v>0.72291399999999995</c:v>
                </c:pt>
                <c:pt idx="18626">
                  <c:v>0.72296099999999996</c:v>
                </c:pt>
                <c:pt idx="18627">
                  <c:v>0.72300799999999998</c:v>
                </c:pt>
                <c:pt idx="18628">
                  <c:v>0.72305399999999997</c:v>
                </c:pt>
                <c:pt idx="18629">
                  <c:v>0.72309999999999997</c:v>
                </c:pt>
                <c:pt idx="18630">
                  <c:v>0.72314500000000004</c:v>
                </c:pt>
                <c:pt idx="18631">
                  <c:v>0.72319</c:v>
                </c:pt>
                <c:pt idx="18632">
                  <c:v>0.72323499999999996</c:v>
                </c:pt>
                <c:pt idx="18633">
                  <c:v>0.72328000000000003</c:v>
                </c:pt>
                <c:pt idx="18634">
                  <c:v>0.72332399999999997</c:v>
                </c:pt>
                <c:pt idx="18635">
                  <c:v>0.72336800000000001</c:v>
                </c:pt>
                <c:pt idx="18636">
                  <c:v>0.72341200000000005</c:v>
                </c:pt>
                <c:pt idx="18637">
                  <c:v>0.72345499999999996</c:v>
                </c:pt>
                <c:pt idx="18638">
                  <c:v>0.72349799999999997</c:v>
                </c:pt>
                <c:pt idx="18639">
                  <c:v>0.72353999999999996</c:v>
                </c:pt>
                <c:pt idx="18640">
                  <c:v>0.72358299999999998</c:v>
                </c:pt>
                <c:pt idx="18641">
                  <c:v>0.72362499999999996</c:v>
                </c:pt>
                <c:pt idx="18642">
                  <c:v>0.72366699999999995</c:v>
                </c:pt>
                <c:pt idx="18643">
                  <c:v>0.72370800000000002</c:v>
                </c:pt>
                <c:pt idx="18644">
                  <c:v>0.72374899999999998</c:v>
                </c:pt>
                <c:pt idx="18645">
                  <c:v>0.72379000000000004</c:v>
                </c:pt>
                <c:pt idx="18646">
                  <c:v>0.723831</c:v>
                </c:pt>
                <c:pt idx="18647">
                  <c:v>0.72387100000000004</c:v>
                </c:pt>
                <c:pt idx="18648">
                  <c:v>0.72391099999999997</c:v>
                </c:pt>
                <c:pt idx="18649">
                  <c:v>0.72395100000000001</c:v>
                </c:pt>
                <c:pt idx="18650">
                  <c:v>0.72399000000000002</c:v>
                </c:pt>
                <c:pt idx="18651">
                  <c:v>0.72402900000000003</c:v>
                </c:pt>
                <c:pt idx="18652">
                  <c:v>0.72406800000000004</c:v>
                </c:pt>
                <c:pt idx="18653">
                  <c:v>0.72410600000000003</c:v>
                </c:pt>
                <c:pt idx="18654">
                  <c:v>0.72414500000000004</c:v>
                </c:pt>
                <c:pt idx="18655">
                  <c:v>0.72418300000000002</c:v>
                </c:pt>
                <c:pt idx="18656">
                  <c:v>0.72421999999999997</c:v>
                </c:pt>
                <c:pt idx="18657">
                  <c:v>0.72425799999999996</c:v>
                </c:pt>
                <c:pt idx="18658">
                  <c:v>0.72429500000000002</c:v>
                </c:pt>
                <c:pt idx="18659">
                  <c:v>0.72433199999999998</c:v>
                </c:pt>
                <c:pt idx="18660">
                  <c:v>0.72436800000000001</c:v>
                </c:pt>
                <c:pt idx="18661">
                  <c:v>0.72440499999999997</c:v>
                </c:pt>
                <c:pt idx="18662">
                  <c:v>0.724441</c:v>
                </c:pt>
                <c:pt idx="18663">
                  <c:v>0.72447700000000004</c:v>
                </c:pt>
                <c:pt idx="18664">
                  <c:v>0.72451200000000004</c:v>
                </c:pt>
                <c:pt idx="18665">
                  <c:v>0.72454700000000005</c:v>
                </c:pt>
                <c:pt idx="18666">
                  <c:v>0.72458199999999995</c:v>
                </c:pt>
                <c:pt idx="18667">
                  <c:v>0.72461699999999996</c:v>
                </c:pt>
                <c:pt idx="18668">
                  <c:v>0.72465199999999996</c:v>
                </c:pt>
                <c:pt idx="18669">
                  <c:v>0.72468600000000005</c:v>
                </c:pt>
                <c:pt idx="18670">
                  <c:v>0.72472000000000003</c:v>
                </c:pt>
                <c:pt idx="18671">
                  <c:v>0.72475400000000001</c:v>
                </c:pt>
                <c:pt idx="18672">
                  <c:v>0.72478699999999996</c:v>
                </c:pt>
                <c:pt idx="18673">
                  <c:v>0.72482100000000005</c:v>
                </c:pt>
                <c:pt idx="18674">
                  <c:v>0.724854</c:v>
                </c:pt>
                <c:pt idx="18675">
                  <c:v>0.72488600000000003</c:v>
                </c:pt>
                <c:pt idx="18676">
                  <c:v>0.72491899999999998</c:v>
                </c:pt>
                <c:pt idx="18677">
                  <c:v>0.72495100000000001</c:v>
                </c:pt>
                <c:pt idx="18678">
                  <c:v>0.72498300000000004</c:v>
                </c:pt>
                <c:pt idx="18679">
                  <c:v>0.72501499999999997</c:v>
                </c:pt>
                <c:pt idx="18680">
                  <c:v>0.725047</c:v>
                </c:pt>
                <c:pt idx="18681">
                  <c:v>0.725078</c:v>
                </c:pt>
                <c:pt idx="18682">
                  <c:v>0.725109</c:v>
                </c:pt>
                <c:pt idx="18683">
                  <c:v>0.72514000000000001</c:v>
                </c:pt>
                <c:pt idx="18684">
                  <c:v>0.72517100000000001</c:v>
                </c:pt>
                <c:pt idx="18685">
                  <c:v>0.72520200000000001</c:v>
                </c:pt>
                <c:pt idx="18686">
                  <c:v>0.72523199999999999</c:v>
                </c:pt>
                <c:pt idx="18687">
                  <c:v>0.72526199999999996</c:v>
                </c:pt>
                <c:pt idx="18688">
                  <c:v>0.72529200000000005</c:v>
                </c:pt>
                <c:pt idx="18689">
                  <c:v>0.72532200000000002</c:v>
                </c:pt>
                <c:pt idx="18690">
                  <c:v>0.72535099999999997</c:v>
                </c:pt>
                <c:pt idx="18691">
                  <c:v>0.72538000000000002</c:v>
                </c:pt>
                <c:pt idx="18692">
                  <c:v>0.72540899999999997</c:v>
                </c:pt>
                <c:pt idx="18693">
                  <c:v>0.72543800000000003</c:v>
                </c:pt>
                <c:pt idx="18694">
                  <c:v>0.72546699999999997</c:v>
                </c:pt>
                <c:pt idx="18695">
                  <c:v>0.725495</c:v>
                </c:pt>
                <c:pt idx="18696">
                  <c:v>0.72552300000000003</c:v>
                </c:pt>
                <c:pt idx="18697">
                  <c:v>0.72555199999999997</c:v>
                </c:pt>
                <c:pt idx="18698">
                  <c:v>0.72557899999999997</c:v>
                </c:pt>
                <c:pt idx="18699">
                  <c:v>0.725607</c:v>
                </c:pt>
                <c:pt idx="18700">
                  <c:v>0.72563500000000003</c:v>
                </c:pt>
                <c:pt idx="18701">
                  <c:v>0.72566200000000003</c:v>
                </c:pt>
                <c:pt idx="18702">
                  <c:v>0.72568900000000003</c:v>
                </c:pt>
                <c:pt idx="18703">
                  <c:v>0.72571600000000003</c:v>
                </c:pt>
                <c:pt idx="18704">
                  <c:v>0.72574300000000003</c:v>
                </c:pt>
                <c:pt idx="18705">
                  <c:v>0.725769</c:v>
                </c:pt>
                <c:pt idx="18706">
                  <c:v>0.725796</c:v>
                </c:pt>
                <c:pt idx="18707">
                  <c:v>0.72582199999999997</c:v>
                </c:pt>
                <c:pt idx="18708">
                  <c:v>0.72584800000000005</c:v>
                </c:pt>
                <c:pt idx="18709">
                  <c:v>0.72587400000000002</c:v>
                </c:pt>
                <c:pt idx="18710">
                  <c:v>0.72589999999999999</c:v>
                </c:pt>
                <c:pt idx="18711">
                  <c:v>0.72592500000000004</c:v>
                </c:pt>
                <c:pt idx="18712">
                  <c:v>0.72594999999999998</c:v>
                </c:pt>
                <c:pt idx="18713">
                  <c:v>0.72597599999999995</c:v>
                </c:pt>
                <c:pt idx="18714">
                  <c:v>0.72600100000000001</c:v>
                </c:pt>
                <c:pt idx="18715">
                  <c:v>0.72602599999999995</c:v>
                </c:pt>
                <c:pt idx="18716">
                  <c:v>0.72604999999999997</c:v>
                </c:pt>
                <c:pt idx="18717">
                  <c:v>0.72607500000000003</c:v>
                </c:pt>
                <c:pt idx="18718">
                  <c:v>0.72609900000000005</c:v>
                </c:pt>
                <c:pt idx="18719">
                  <c:v>0.72612399999999999</c:v>
                </c:pt>
                <c:pt idx="18720">
                  <c:v>0.72614800000000002</c:v>
                </c:pt>
                <c:pt idx="18721">
                  <c:v>0.72617200000000004</c:v>
                </c:pt>
                <c:pt idx="18722">
                  <c:v>0.72619599999999995</c:v>
                </c:pt>
                <c:pt idx="18723">
                  <c:v>0.72621899999999995</c:v>
                </c:pt>
                <c:pt idx="18724">
                  <c:v>0.72624299999999997</c:v>
                </c:pt>
                <c:pt idx="18725">
                  <c:v>0.72626599999999997</c:v>
                </c:pt>
                <c:pt idx="18726">
                  <c:v>0.72628999999999999</c:v>
                </c:pt>
                <c:pt idx="18727">
                  <c:v>0.72631299999999999</c:v>
                </c:pt>
                <c:pt idx="18728">
                  <c:v>0.72633599999999998</c:v>
                </c:pt>
                <c:pt idx="18729">
                  <c:v>0.72635899999999998</c:v>
                </c:pt>
                <c:pt idx="18730">
                  <c:v>0.72638100000000005</c:v>
                </c:pt>
                <c:pt idx="18731">
                  <c:v>0.72640400000000005</c:v>
                </c:pt>
                <c:pt idx="18732">
                  <c:v>0.72642600000000002</c:v>
                </c:pt>
                <c:pt idx="18733">
                  <c:v>0.72644900000000001</c:v>
                </c:pt>
                <c:pt idx="18734">
                  <c:v>0.72647099999999998</c:v>
                </c:pt>
                <c:pt idx="18735">
                  <c:v>0.72649300000000006</c:v>
                </c:pt>
                <c:pt idx="18736">
                  <c:v>0.72651500000000002</c:v>
                </c:pt>
                <c:pt idx="18737">
                  <c:v>0.72653699999999999</c:v>
                </c:pt>
                <c:pt idx="18738">
                  <c:v>0.72655899999999995</c:v>
                </c:pt>
                <c:pt idx="18739">
                  <c:v>0.72658</c:v>
                </c:pt>
                <c:pt idx="18740">
                  <c:v>0.72660199999999997</c:v>
                </c:pt>
                <c:pt idx="18741">
                  <c:v>0.72662300000000002</c:v>
                </c:pt>
                <c:pt idx="18742">
                  <c:v>0.72664399999999996</c:v>
                </c:pt>
                <c:pt idx="18743">
                  <c:v>0.72666500000000001</c:v>
                </c:pt>
                <c:pt idx="18744">
                  <c:v>0.72668699999999997</c:v>
                </c:pt>
                <c:pt idx="18745">
                  <c:v>0.72670699999999999</c:v>
                </c:pt>
                <c:pt idx="18746">
                  <c:v>0.72672800000000004</c:v>
                </c:pt>
                <c:pt idx="18747">
                  <c:v>0.72674899999999998</c:v>
                </c:pt>
                <c:pt idx="18748">
                  <c:v>0.72677000000000003</c:v>
                </c:pt>
                <c:pt idx="18749">
                  <c:v>0.72679000000000005</c:v>
                </c:pt>
                <c:pt idx="18750">
                  <c:v>0.72680999999999996</c:v>
                </c:pt>
                <c:pt idx="18751">
                  <c:v>0.726831</c:v>
                </c:pt>
                <c:pt idx="18752">
                  <c:v>0.72685100000000002</c:v>
                </c:pt>
                <c:pt idx="18753">
                  <c:v>0.72687100000000004</c:v>
                </c:pt>
                <c:pt idx="18754">
                  <c:v>0.72689099999999995</c:v>
                </c:pt>
                <c:pt idx="18755">
                  <c:v>0.72691099999999997</c:v>
                </c:pt>
                <c:pt idx="18756">
                  <c:v>0.72693099999999999</c:v>
                </c:pt>
                <c:pt idx="18757">
                  <c:v>0.72694999999999999</c:v>
                </c:pt>
                <c:pt idx="18758">
                  <c:v>0.72697000000000001</c:v>
                </c:pt>
                <c:pt idx="18759">
                  <c:v>0.72699000000000003</c:v>
                </c:pt>
                <c:pt idx="18760">
                  <c:v>0.72700900000000002</c:v>
                </c:pt>
                <c:pt idx="18761">
                  <c:v>0.72702800000000001</c:v>
                </c:pt>
                <c:pt idx="18762">
                  <c:v>0.72704800000000003</c:v>
                </c:pt>
                <c:pt idx="18763">
                  <c:v>0.72706700000000002</c:v>
                </c:pt>
                <c:pt idx="18764">
                  <c:v>0.72708600000000001</c:v>
                </c:pt>
                <c:pt idx="18765">
                  <c:v>0.727105</c:v>
                </c:pt>
                <c:pt idx="18766">
                  <c:v>0.72712399999999999</c:v>
                </c:pt>
                <c:pt idx="18767">
                  <c:v>0.72714299999999998</c:v>
                </c:pt>
                <c:pt idx="18768">
                  <c:v>0.72716099999999995</c:v>
                </c:pt>
                <c:pt idx="18769">
                  <c:v>0.72718000000000005</c:v>
                </c:pt>
                <c:pt idx="18770">
                  <c:v>0.72719900000000004</c:v>
                </c:pt>
                <c:pt idx="18771">
                  <c:v>0.727217</c:v>
                </c:pt>
                <c:pt idx="18772">
                  <c:v>0.72723599999999999</c:v>
                </c:pt>
                <c:pt idx="18773">
                  <c:v>0.72725399999999996</c:v>
                </c:pt>
                <c:pt idx="18774">
                  <c:v>0.72727200000000003</c:v>
                </c:pt>
                <c:pt idx="18775">
                  <c:v>0.72728999999999999</c:v>
                </c:pt>
                <c:pt idx="18776">
                  <c:v>0.72730899999999998</c:v>
                </c:pt>
                <c:pt idx="18777">
                  <c:v>0.72732699999999995</c:v>
                </c:pt>
                <c:pt idx="18778">
                  <c:v>0.72734500000000002</c:v>
                </c:pt>
                <c:pt idx="18779">
                  <c:v>0.72736299999999998</c:v>
                </c:pt>
                <c:pt idx="18780">
                  <c:v>0.72738000000000003</c:v>
                </c:pt>
                <c:pt idx="18781">
                  <c:v>0.72739799999999999</c:v>
                </c:pt>
                <c:pt idx="18782">
                  <c:v>0.72741599999999995</c:v>
                </c:pt>
                <c:pt idx="18783">
                  <c:v>0.72743400000000003</c:v>
                </c:pt>
                <c:pt idx="18784">
                  <c:v>0.72745099999999996</c:v>
                </c:pt>
                <c:pt idx="18785">
                  <c:v>0.72746900000000003</c:v>
                </c:pt>
                <c:pt idx="18786">
                  <c:v>0.72748599999999997</c:v>
                </c:pt>
                <c:pt idx="18787">
                  <c:v>0.72750300000000001</c:v>
                </c:pt>
                <c:pt idx="18788">
                  <c:v>0.72752099999999997</c:v>
                </c:pt>
                <c:pt idx="18789">
                  <c:v>0.72753800000000002</c:v>
                </c:pt>
                <c:pt idx="18790">
                  <c:v>0.72755499999999995</c:v>
                </c:pt>
                <c:pt idx="18791">
                  <c:v>0.727572</c:v>
                </c:pt>
                <c:pt idx="18792">
                  <c:v>0.72758999999999996</c:v>
                </c:pt>
                <c:pt idx="18793">
                  <c:v>0.727607</c:v>
                </c:pt>
                <c:pt idx="18794">
                  <c:v>0.72762400000000005</c:v>
                </c:pt>
                <c:pt idx="18795">
                  <c:v>0.72763999999999995</c:v>
                </c:pt>
                <c:pt idx="18796">
                  <c:v>0.727657</c:v>
                </c:pt>
                <c:pt idx="18797">
                  <c:v>0.72767400000000004</c:v>
                </c:pt>
                <c:pt idx="18798">
                  <c:v>0.72769099999999998</c:v>
                </c:pt>
                <c:pt idx="18799">
                  <c:v>0.72770800000000002</c:v>
                </c:pt>
                <c:pt idx="18800">
                  <c:v>0.72772400000000004</c:v>
                </c:pt>
                <c:pt idx="18801">
                  <c:v>0.72774099999999997</c:v>
                </c:pt>
                <c:pt idx="18802">
                  <c:v>0.72775699999999999</c:v>
                </c:pt>
                <c:pt idx="18803">
                  <c:v>0.72777400000000003</c:v>
                </c:pt>
                <c:pt idx="18804">
                  <c:v>0.72779000000000005</c:v>
                </c:pt>
                <c:pt idx="18805">
                  <c:v>0.72780699999999998</c:v>
                </c:pt>
                <c:pt idx="18806">
                  <c:v>0.727823</c:v>
                </c:pt>
                <c:pt idx="18807">
                  <c:v>0.72783900000000001</c:v>
                </c:pt>
                <c:pt idx="18808">
                  <c:v>0.72785599999999995</c:v>
                </c:pt>
                <c:pt idx="18809">
                  <c:v>0.72787199999999996</c:v>
                </c:pt>
                <c:pt idx="18810">
                  <c:v>0.72788799999999998</c:v>
                </c:pt>
                <c:pt idx="18811">
                  <c:v>0.727904</c:v>
                </c:pt>
                <c:pt idx="18812">
                  <c:v>0.72792000000000001</c:v>
                </c:pt>
                <c:pt idx="18813">
                  <c:v>0.72793600000000003</c:v>
                </c:pt>
                <c:pt idx="18814">
                  <c:v>0.72795200000000004</c:v>
                </c:pt>
                <c:pt idx="18815">
                  <c:v>0.72796799999999995</c:v>
                </c:pt>
                <c:pt idx="18816">
                  <c:v>0.72798399999999996</c:v>
                </c:pt>
                <c:pt idx="18817">
                  <c:v>0.72799999999999998</c:v>
                </c:pt>
                <c:pt idx="18818">
                  <c:v>0.728016</c:v>
                </c:pt>
                <c:pt idx="18819">
                  <c:v>0.72803099999999998</c:v>
                </c:pt>
                <c:pt idx="18820">
                  <c:v>0.728047</c:v>
                </c:pt>
                <c:pt idx="18821">
                  <c:v>0.72806300000000002</c:v>
                </c:pt>
                <c:pt idx="18822">
                  <c:v>0.728078</c:v>
                </c:pt>
                <c:pt idx="18823">
                  <c:v>0.72809400000000002</c:v>
                </c:pt>
                <c:pt idx="18824">
                  <c:v>0.72811000000000003</c:v>
                </c:pt>
                <c:pt idx="18825">
                  <c:v>0.72812500000000002</c:v>
                </c:pt>
                <c:pt idx="18826">
                  <c:v>0.72814100000000004</c:v>
                </c:pt>
                <c:pt idx="18827">
                  <c:v>0.72815600000000003</c:v>
                </c:pt>
                <c:pt idx="18828">
                  <c:v>0.72817200000000004</c:v>
                </c:pt>
                <c:pt idx="18829">
                  <c:v>0.72818700000000003</c:v>
                </c:pt>
                <c:pt idx="18830">
                  <c:v>0.72820200000000002</c:v>
                </c:pt>
                <c:pt idx="18831">
                  <c:v>0.72821800000000003</c:v>
                </c:pt>
                <c:pt idx="18832">
                  <c:v>0.72823300000000002</c:v>
                </c:pt>
                <c:pt idx="18833">
                  <c:v>0.72824800000000001</c:v>
                </c:pt>
                <c:pt idx="18834">
                  <c:v>0.72826299999999999</c:v>
                </c:pt>
                <c:pt idx="18835">
                  <c:v>0.72827900000000001</c:v>
                </c:pt>
                <c:pt idx="18836">
                  <c:v>0.728294</c:v>
                </c:pt>
                <c:pt idx="18837">
                  <c:v>0.72830899999999998</c:v>
                </c:pt>
                <c:pt idx="18838">
                  <c:v>0.72832399999999997</c:v>
                </c:pt>
                <c:pt idx="18839">
                  <c:v>0.72833899999999996</c:v>
                </c:pt>
                <c:pt idx="18840">
                  <c:v>0.72835399999999995</c:v>
                </c:pt>
                <c:pt idx="18841">
                  <c:v>0.72836900000000004</c:v>
                </c:pt>
                <c:pt idx="18842">
                  <c:v>0.72838400000000003</c:v>
                </c:pt>
                <c:pt idx="18843">
                  <c:v>0.72839900000000002</c:v>
                </c:pt>
                <c:pt idx="18844">
                  <c:v>0.72841400000000001</c:v>
                </c:pt>
                <c:pt idx="18845">
                  <c:v>0.72842899999999999</c:v>
                </c:pt>
                <c:pt idx="18846">
                  <c:v>0.72844399999999998</c:v>
                </c:pt>
                <c:pt idx="18847">
                  <c:v>0.72845800000000005</c:v>
                </c:pt>
                <c:pt idx="18848">
                  <c:v>0.72847300000000004</c:v>
                </c:pt>
                <c:pt idx="18849">
                  <c:v>0.72848800000000002</c:v>
                </c:pt>
                <c:pt idx="18850">
                  <c:v>0.72850300000000001</c:v>
                </c:pt>
                <c:pt idx="18851">
                  <c:v>0.728518</c:v>
                </c:pt>
                <c:pt idx="18852">
                  <c:v>0.72853199999999996</c:v>
                </c:pt>
                <c:pt idx="18853">
                  <c:v>0.72854699999999994</c:v>
                </c:pt>
                <c:pt idx="18854">
                  <c:v>0.72856200000000004</c:v>
                </c:pt>
                <c:pt idx="18855">
                  <c:v>0.728576</c:v>
                </c:pt>
                <c:pt idx="18856">
                  <c:v>0.72859099999999999</c:v>
                </c:pt>
                <c:pt idx="18857">
                  <c:v>0.72860499999999995</c:v>
                </c:pt>
                <c:pt idx="18858">
                  <c:v>0.72862000000000005</c:v>
                </c:pt>
                <c:pt idx="18859">
                  <c:v>0.728634</c:v>
                </c:pt>
                <c:pt idx="18860">
                  <c:v>0.72864899999999999</c:v>
                </c:pt>
                <c:pt idx="18861">
                  <c:v>0.72866299999999995</c:v>
                </c:pt>
                <c:pt idx="18862">
                  <c:v>0.72867800000000005</c:v>
                </c:pt>
                <c:pt idx="18863">
                  <c:v>0.72869200000000001</c:v>
                </c:pt>
                <c:pt idx="18864">
                  <c:v>0.72870699999999999</c:v>
                </c:pt>
                <c:pt idx="18865">
                  <c:v>0.72872099999999995</c:v>
                </c:pt>
                <c:pt idx="18866">
                  <c:v>0.72873500000000002</c:v>
                </c:pt>
                <c:pt idx="18867">
                  <c:v>0.72875000000000001</c:v>
                </c:pt>
                <c:pt idx="18868">
                  <c:v>0.72876399999999997</c:v>
                </c:pt>
                <c:pt idx="18869">
                  <c:v>0.72877800000000004</c:v>
                </c:pt>
                <c:pt idx="18870">
                  <c:v>0.72879300000000002</c:v>
                </c:pt>
                <c:pt idx="18871">
                  <c:v>0.72880699999999998</c:v>
                </c:pt>
                <c:pt idx="18872">
                  <c:v>0.72882100000000005</c:v>
                </c:pt>
                <c:pt idx="18873">
                  <c:v>0.72883500000000001</c:v>
                </c:pt>
                <c:pt idx="18874">
                  <c:v>0.72885</c:v>
                </c:pt>
                <c:pt idx="18875">
                  <c:v>0.72886399999999996</c:v>
                </c:pt>
                <c:pt idx="18876">
                  <c:v>0.72887800000000003</c:v>
                </c:pt>
                <c:pt idx="18877">
                  <c:v>0.72889199999999998</c:v>
                </c:pt>
                <c:pt idx="18878">
                  <c:v>0.72890600000000005</c:v>
                </c:pt>
                <c:pt idx="18879">
                  <c:v>0.72892000000000001</c:v>
                </c:pt>
                <c:pt idx="18880">
                  <c:v>0.728935</c:v>
                </c:pt>
                <c:pt idx="18881">
                  <c:v>0.72894899999999996</c:v>
                </c:pt>
                <c:pt idx="18882">
                  <c:v>0.72896300000000003</c:v>
                </c:pt>
                <c:pt idx="18883">
                  <c:v>0.72897699999999999</c:v>
                </c:pt>
                <c:pt idx="18884">
                  <c:v>0.72899099999999994</c:v>
                </c:pt>
                <c:pt idx="18885">
                  <c:v>0.72900500000000001</c:v>
                </c:pt>
                <c:pt idx="18886">
                  <c:v>0.72901899999999997</c:v>
                </c:pt>
                <c:pt idx="18887">
                  <c:v>0.72903300000000004</c:v>
                </c:pt>
                <c:pt idx="18888">
                  <c:v>0.729047</c:v>
                </c:pt>
                <c:pt idx="18889">
                  <c:v>0.72906099999999996</c:v>
                </c:pt>
                <c:pt idx="18890">
                  <c:v>0.72907500000000003</c:v>
                </c:pt>
                <c:pt idx="18891">
                  <c:v>0.72908799999999996</c:v>
                </c:pt>
                <c:pt idx="18892">
                  <c:v>0.72910200000000003</c:v>
                </c:pt>
                <c:pt idx="18893">
                  <c:v>0.72911599999999999</c:v>
                </c:pt>
                <c:pt idx="18894">
                  <c:v>0.72912999999999994</c:v>
                </c:pt>
                <c:pt idx="18895">
                  <c:v>0.72914400000000001</c:v>
                </c:pt>
                <c:pt idx="18896">
                  <c:v>0.72915799999999997</c:v>
                </c:pt>
                <c:pt idx="18897">
                  <c:v>0.72917200000000004</c:v>
                </c:pt>
                <c:pt idx="18898">
                  <c:v>0.72918499999999997</c:v>
                </c:pt>
                <c:pt idx="18899">
                  <c:v>0.72919900000000004</c:v>
                </c:pt>
                <c:pt idx="18900">
                  <c:v>0.729213</c:v>
                </c:pt>
                <c:pt idx="18901">
                  <c:v>0.72922699999999996</c:v>
                </c:pt>
                <c:pt idx="18902">
                  <c:v>0.72924100000000003</c:v>
                </c:pt>
                <c:pt idx="18903">
                  <c:v>0.72925399999999996</c:v>
                </c:pt>
                <c:pt idx="18904">
                  <c:v>0.72926800000000003</c:v>
                </c:pt>
                <c:pt idx="18905">
                  <c:v>0.72928199999999999</c:v>
                </c:pt>
                <c:pt idx="18906">
                  <c:v>0.72929500000000003</c:v>
                </c:pt>
                <c:pt idx="18907">
                  <c:v>0.72930899999999999</c:v>
                </c:pt>
                <c:pt idx="18908">
                  <c:v>0.72932300000000005</c:v>
                </c:pt>
                <c:pt idx="18909">
                  <c:v>0.72933700000000001</c:v>
                </c:pt>
                <c:pt idx="18910">
                  <c:v>0.72935000000000005</c:v>
                </c:pt>
                <c:pt idx="18911">
                  <c:v>0.72936400000000001</c:v>
                </c:pt>
                <c:pt idx="18912">
                  <c:v>0.72937700000000005</c:v>
                </c:pt>
                <c:pt idx="18913">
                  <c:v>0.72939100000000001</c:v>
                </c:pt>
                <c:pt idx="18914">
                  <c:v>0.72940499999999997</c:v>
                </c:pt>
                <c:pt idx="18915">
                  <c:v>0.72941800000000001</c:v>
                </c:pt>
                <c:pt idx="18916">
                  <c:v>0.72943199999999997</c:v>
                </c:pt>
                <c:pt idx="18917">
                  <c:v>0.72944500000000001</c:v>
                </c:pt>
                <c:pt idx="18918">
                  <c:v>0.72945899999999997</c:v>
                </c:pt>
                <c:pt idx="18919">
                  <c:v>0.72947300000000004</c:v>
                </c:pt>
                <c:pt idx="18920">
                  <c:v>0.72948599999999997</c:v>
                </c:pt>
                <c:pt idx="18921">
                  <c:v>0.72950000000000004</c:v>
                </c:pt>
                <c:pt idx="18922">
                  <c:v>0.72951299999999997</c:v>
                </c:pt>
                <c:pt idx="18923">
                  <c:v>0.72952700000000004</c:v>
                </c:pt>
                <c:pt idx="18924">
                  <c:v>0.72953999999999997</c:v>
                </c:pt>
                <c:pt idx="18925">
                  <c:v>0.72955400000000004</c:v>
                </c:pt>
                <c:pt idx="18926">
                  <c:v>0.72956699999999997</c:v>
                </c:pt>
                <c:pt idx="18927">
                  <c:v>0.72958100000000004</c:v>
                </c:pt>
                <c:pt idx="18928">
                  <c:v>0.72959399999999996</c:v>
                </c:pt>
                <c:pt idx="18929">
                  <c:v>0.72960800000000003</c:v>
                </c:pt>
                <c:pt idx="18930">
                  <c:v>0.72962099999999996</c:v>
                </c:pt>
                <c:pt idx="18931">
                  <c:v>0.729634</c:v>
                </c:pt>
                <c:pt idx="18932">
                  <c:v>0.72964799999999996</c:v>
                </c:pt>
                <c:pt idx="18933">
                  <c:v>0.729661</c:v>
                </c:pt>
                <c:pt idx="18934">
                  <c:v>0.72967499999999996</c:v>
                </c:pt>
                <c:pt idx="18935">
                  <c:v>0.729688</c:v>
                </c:pt>
                <c:pt idx="18936">
                  <c:v>0.72970199999999996</c:v>
                </c:pt>
                <c:pt idx="18937">
                  <c:v>0.729715</c:v>
                </c:pt>
                <c:pt idx="18938">
                  <c:v>0.72972800000000004</c:v>
                </c:pt>
                <c:pt idx="18939">
                  <c:v>0.729742</c:v>
                </c:pt>
                <c:pt idx="18940">
                  <c:v>0.72975500000000004</c:v>
                </c:pt>
                <c:pt idx="18941">
                  <c:v>0.72976799999999997</c:v>
                </c:pt>
                <c:pt idx="18942">
                  <c:v>0.72978200000000004</c:v>
                </c:pt>
                <c:pt idx="18943">
                  <c:v>0.72979499999999997</c:v>
                </c:pt>
                <c:pt idx="18944">
                  <c:v>0.72980800000000001</c:v>
                </c:pt>
                <c:pt idx="18945">
                  <c:v>0.72982199999999997</c:v>
                </c:pt>
                <c:pt idx="18946">
                  <c:v>0.72983500000000001</c:v>
                </c:pt>
                <c:pt idx="18947">
                  <c:v>0.72984800000000005</c:v>
                </c:pt>
                <c:pt idx="18948">
                  <c:v>0.72986200000000001</c:v>
                </c:pt>
                <c:pt idx="18949">
                  <c:v>0.72987500000000005</c:v>
                </c:pt>
                <c:pt idx="18950">
                  <c:v>0.72988799999999998</c:v>
                </c:pt>
                <c:pt idx="18951">
                  <c:v>0.72990100000000002</c:v>
                </c:pt>
                <c:pt idx="18952">
                  <c:v>0.72991499999999998</c:v>
                </c:pt>
                <c:pt idx="18953">
                  <c:v>0.72992800000000002</c:v>
                </c:pt>
                <c:pt idx="18954">
                  <c:v>0.72994099999999995</c:v>
                </c:pt>
                <c:pt idx="18955">
                  <c:v>0.72995399999999999</c:v>
                </c:pt>
                <c:pt idx="18956">
                  <c:v>0.72996799999999995</c:v>
                </c:pt>
                <c:pt idx="18957">
                  <c:v>0.72998099999999999</c:v>
                </c:pt>
                <c:pt idx="18958">
                  <c:v>0.72999400000000003</c:v>
                </c:pt>
                <c:pt idx="18959">
                  <c:v>0.73000699999999996</c:v>
                </c:pt>
                <c:pt idx="18960">
                  <c:v>0.73002100000000003</c:v>
                </c:pt>
                <c:pt idx="18961">
                  <c:v>0.73003399999999996</c:v>
                </c:pt>
                <c:pt idx="18962">
                  <c:v>0.730047</c:v>
                </c:pt>
                <c:pt idx="18963">
                  <c:v>0.73006000000000004</c:v>
                </c:pt>
                <c:pt idx="18964">
                  <c:v>0.73007299999999997</c:v>
                </c:pt>
                <c:pt idx="18965">
                  <c:v>0.73008600000000001</c:v>
                </c:pt>
                <c:pt idx="18966">
                  <c:v>0.73009999999999997</c:v>
                </c:pt>
                <c:pt idx="18967">
                  <c:v>0.73011300000000001</c:v>
                </c:pt>
                <c:pt idx="18968">
                  <c:v>0.73012600000000005</c:v>
                </c:pt>
                <c:pt idx="18969">
                  <c:v>0.73013899999999998</c:v>
                </c:pt>
                <c:pt idx="18970">
                  <c:v>0.73015200000000002</c:v>
                </c:pt>
                <c:pt idx="18971">
                  <c:v>0.73016499999999995</c:v>
                </c:pt>
                <c:pt idx="18972">
                  <c:v>0.73017900000000002</c:v>
                </c:pt>
                <c:pt idx="18973">
                  <c:v>0.73019199999999995</c:v>
                </c:pt>
                <c:pt idx="18974">
                  <c:v>0.73020499999999999</c:v>
                </c:pt>
                <c:pt idx="18975">
                  <c:v>0.73021800000000003</c:v>
                </c:pt>
                <c:pt idx="18976">
                  <c:v>0.73023099999999996</c:v>
                </c:pt>
                <c:pt idx="18977">
                  <c:v>0.730244</c:v>
                </c:pt>
                <c:pt idx="18978">
                  <c:v>0.73025700000000004</c:v>
                </c:pt>
                <c:pt idx="18979">
                  <c:v>0.73026999999999997</c:v>
                </c:pt>
                <c:pt idx="18980">
                  <c:v>0.73028300000000002</c:v>
                </c:pt>
                <c:pt idx="18981">
                  <c:v>0.73029699999999997</c:v>
                </c:pt>
                <c:pt idx="18982">
                  <c:v>0.73031000000000001</c:v>
                </c:pt>
                <c:pt idx="18983">
                  <c:v>0.73032300000000006</c:v>
                </c:pt>
                <c:pt idx="18984">
                  <c:v>0.73033599999999999</c:v>
                </c:pt>
                <c:pt idx="18985">
                  <c:v>0.73034900000000003</c:v>
                </c:pt>
                <c:pt idx="18986">
                  <c:v>0.73036199999999996</c:v>
                </c:pt>
                <c:pt idx="18987">
                  <c:v>0.730375</c:v>
                </c:pt>
                <c:pt idx="18988">
                  <c:v>0.73038800000000004</c:v>
                </c:pt>
                <c:pt idx="18989">
                  <c:v>0.73040099999999997</c:v>
                </c:pt>
                <c:pt idx="18990">
                  <c:v>0.73041400000000001</c:v>
                </c:pt>
                <c:pt idx="18991">
                  <c:v>0.73042700000000005</c:v>
                </c:pt>
                <c:pt idx="18992">
                  <c:v>0.73043999999999998</c:v>
                </c:pt>
                <c:pt idx="18993">
                  <c:v>0.73045300000000002</c:v>
                </c:pt>
                <c:pt idx="18994">
                  <c:v>0.73046599999999995</c:v>
                </c:pt>
                <c:pt idx="18995">
                  <c:v>0.73047899999999999</c:v>
                </c:pt>
                <c:pt idx="18996">
                  <c:v>0.73049200000000003</c:v>
                </c:pt>
                <c:pt idx="18997">
                  <c:v>0.73050499999999996</c:v>
                </c:pt>
                <c:pt idx="18998">
                  <c:v>0.730518</c:v>
                </c:pt>
                <c:pt idx="18999">
                  <c:v>0.73053100000000004</c:v>
                </c:pt>
                <c:pt idx="19000">
                  <c:v>0.73054399999999997</c:v>
                </c:pt>
                <c:pt idx="19001">
                  <c:v>0.73055700000000001</c:v>
                </c:pt>
                <c:pt idx="19002">
                  <c:v>0.73057000000000005</c:v>
                </c:pt>
                <c:pt idx="19003">
                  <c:v>0.73058299999999998</c:v>
                </c:pt>
                <c:pt idx="19004">
                  <c:v>0.73059600000000002</c:v>
                </c:pt>
                <c:pt idx="19005">
                  <c:v>0.73060899999999995</c:v>
                </c:pt>
                <c:pt idx="19006">
                  <c:v>0.73062199999999999</c:v>
                </c:pt>
                <c:pt idx="19007">
                  <c:v>0.73063500000000003</c:v>
                </c:pt>
                <c:pt idx="19008">
                  <c:v>0.73064799999999996</c:v>
                </c:pt>
                <c:pt idx="19009">
                  <c:v>0.730661</c:v>
                </c:pt>
                <c:pt idx="19010">
                  <c:v>0.73067400000000005</c:v>
                </c:pt>
                <c:pt idx="19011">
                  <c:v>0.73068699999999998</c:v>
                </c:pt>
                <c:pt idx="19012">
                  <c:v>0.73070000000000002</c:v>
                </c:pt>
                <c:pt idx="19013">
                  <c:v>0.73071299999999995</c:v>
                </c:pt>
                <c:pt idx="19014">
                  <c:v>0.73072599999999999</c:v>
                </c:pt>
                <c:pt idx="19015">
                  <c:v>0.73073900000000003</c:v>
                </c:pt>
                <c:pt idx="19016">
                  <c:v>0.73075199999999996</c:v>
                </c:pt>
                <c:pt idx="19017">
                  <c:v>0.730765</c:v>
                </c:pt>
                <c:pt idx="19018">
                  <c:v>0.73077800000000004</c:v>
                </c:pt>
                <c:pt idx="19019">
                  <c:v>0.73079000000000005</c:v>
                </c:pt>
                <c:pt idx="19020">
                  <c:v>0.73080299999999998</c:v>
                </c:pt>
                <c:pt idx="19021">
                  <c:v>0.73081600000000002</c:v>
                </c:pt>
                <c:pt idx="19022">
                  <c:v>0.73082899999999995</c:v>
                </c:pt>
                <c:pt idx="19023">
                  <c:v>0.73084199999999999</c:v>
                </c:pt>
                <c:pt idx="19024">
                  <c:v>0.73085500000000003</c:v>
                </c:pt>
                <c:pt idx="19025">
                  <c:v>0.73086799999999996</c:v>
                </c:pt>
                <c:pt idx="19026">
                  <c:v>0.730881</c:v>
                </c:pt>
                <c:pt idx="19027">
                  <c:v>0.73089400000000004</c:v>
                </c:pt>
                <c:pt idx="19028">
                  <c:v>0.73090699999999997</c:v>
                </c:pt>
                <c:pt idx="19029">
                  <c:v>0.73091899999999999</c:v>
                </c:pt>
                <c:pt idx="19030">
                  <c:v>0.73093200000000003</c:v>
                </c:pt>
                <c:pt idx="19031">
                  <c:v>0.73094499999999996</c:v>
                </c:pt>
                <c:pt idx="19032">
                  <c:v>0.730958</c:v>
                </c:pt>
                <c:pt idx="19033">
                  <c:v>0.73097100000000004</c:v>
                </c:pt>
                <c:pt idx="19034">
                  <c:v>0.73098399999999997</c:v>
                </c:pt>
                <c:pt idx="19035">
                  <c:v>0.73099700000000001</c:v>
                </c:pt>
                <c:pt idx="19036">
                  <c:v>0.73101000000000005</c:v>
                </c:pt>
                <c:pt idx="19037">
                  <c:v>0.73102199999999995</c:v>
                </c:pt>
                <c:pt idx="19038">
                  <c:v>0.73103499999999999</c:v>
                </c:pt>
                <c:pt idx="19039">
                  <c:v>0.73104800000000003</c:v>
                </c:pt>
                <c:pt idx="19040">
                  <c:v>0.73106099999999996</c:v>
                </c:pt>
                <c:pt idx="19041">
                  <c:v>0.731074</c:v>
                </c:pt>
                <c:pt idx="19042">
                  <c:v>0.73108700000000004</c:v>
                </c:pt>
                <c:pt idx="19043">
                  <c:v>0.73109999999999997</c:v>
                </c:pt>
                <c:pt idx="19044">
                  <c:v>0.73111199999999998</c:v>
                </c:pt>
                <c:pt idx="19045">
                  <c:v>0.73112500000000002</c:v>
                </c:pt>
                <c:pt idx="19046">
                  <c:v>0.73113799999999995</c:v>
                </c:pt>
                <c:pt idx="19047">
                  <c:v>0.731151</c:v>
                </c:pt>
                <c:pt idx="19048">
                  <c:v>0.73116400000000004</c:v>
                </c:pt>
                <c:pt idx="19049">
                  <c:v>0.73117699999999997</c:v>
                </c:pt>
                <c:pt idx="19050">
                  <c:v>0.73118899999999998</c:v>
                </c:pt>
                <c:pt idx="19051">
                  <c:v>0.73120200000000002</c:v>
                </c:pt>
                <c:pt idx="19052">
                  <c:v>0.73121499999999995</c:v>
                </c:pt>
                <c:pt idx="19053">
                  <c:v>0.73122799999999999</c:v>
                </c:pt>
                <c:pt idx="19054">
                  <c:v>0.73124100000000003</c:v>
                </c:pt>
                <c:pt idx="19055">
                  <c:v>0.73125399999999996</c:v>
                </c:pt>
                <c:pt idx="19056">
                  <c:v>0.73126599999999997</c:v>
                </c:pt>
                <c:pt idx="19057">
                  <c:v>0.73127900000000001</c:v>
                </c:pt>
                <c:pt idx="19058">
                  <c:v>0.73129200000000005</c:v>
                </c:pt>
                <c:pt idx="19059">
                  <c:v>0.73130499999999998</c:v>
                </c:pt>
                <c:pt idx="19060">
                  <c:v>0.73131800000000002</c:v>
                </c:pt>
                <c:pt idx="19061">
                  <c:v>0.73133000000000004</c:v>
                </c:pt>
                <c:pt idx="19062">
                  <c:v>0.73134299999999997</c:v>
                </c:pt>
                <c:pt idx="19063">
                  <c:v>0.73135600000000001</c:v>
                </c:pt>
                <c:pt idx="19064">
                  <c:v>0.73136900000000005</c:v>
                </c:pt>
                <c:pt idx="19065">
                  <c:v>0.73138199999999998</c:v>
                </c:pt>
                <c:pt idx="19066">
                  <c:v>0.73139399999999999</c:v>
                </c:pt>
                <c:pt idx="19067">
                  <c:v>0.73140700000000003</c:v>
                </c:pt>
                <c:pt idx="19068">
                  <c:v>0.73141999999999996</c:v>
                </c:pt>
                <c:pt idx="19069">
                  <c:v>0.731433</c:v>
                </c:pt>
                <c:pt idx="19070">
                  <c:v>0.73144600000000004</c:v>
                </c:pt>
                <c:pt idx="19071">
                  <c:v>0.73145800000000005</c:v>
                </c:pt>
                <c:pt idx="19072">
                  <c:v>0.73147099999999998</c:v>
                </c:pt>
                <c:pt idx="19073">
                  <c:v>0.73148400000000002</c:v>
                </c:pt>
                <c:pt idx="19074">
                  <c:v>0.73149699999999995</c:v>
                </c:pt>
                <c:pt idx="19075">
                  <c:v>0.73150899999999996</c:v>
                </c:pt>
                <c:pt idx="19076">
                  <c:v>0.73152200000000001</c:v>
                </c:pt>
                <c:pt idx="19077">
                  <c:v>0.73153500000000005</c:v>
                </c:pt>
                <c:pt idx="19078">
                  <c:v>0.73154799999999998</c:v>
                </c:pt>
                <c:pt idx="19079">
                  <c:v>0.73156100000000002</c:v>
                </c:pt>
                <c:pt idx="19080">
                  <c:v>0.73157300000000003</c:v>
                </c:pt>
                <c:pt idx="19081">
                  <c:v>0.73158599999999996</c:v>
                </c:pt>
                <c:pt idx="19082">
                  <c:v>0.731599</c:v>
                </c:pt>
                <c:pt idx="19083">
                  <c:v>0.73161200000000004</c:v>
                </c:pt>
                <c:pt idx="19084">
                  <c:v>0.73162400000000005</c:v>
                </c:pt>
                <c:pt idx="19085">
                  <c:v>0.73163699999999998</c:v>
                </c:pt>
                <c:pt idx="19086">
                  <c:v>0.73165000000000002</c:v>
                </c:pt>
                <c:pt idx="19087">
                  <c:v>0.73166299999999995</c:v>
                </c:pt>
                <c:pt idx="19088">
                  <c:v>0.73167499999999996</c:v>
                </c:pt>
                <c:pt idx="19089">
                  <c:v>0.73168800000000001</c:v>
                </c:pt>
                <c:pt idx="19090">
                  <c:v>0.73170100000000005</c:v>
                </c:pt>
                <c:pt idx="19091">
                  <c:v>0.73171399999999998</c:v>
                </c:pt>
                <c:pt idx="19092">
                  <c:v>0.73172599999999999</c:v>
                </c:pt>
                <c:pt idx="19093">
                  <c:v>0.73173900000000003</c:v>
                </c:pt>
                <c:pt idx="19094">
                  <c:v>0.73175199999999996</c:v>
                </c:pt>
                <c:pt idx="19095">
                  <c:v>0.731765</c:v>
                </c:pt>
                <c:pt idx="19096">
                  <c:v>0.73177700000000001</c:v>
                </c:pt>
                <c:pt idx="19097">
                  <c:v>0.73179000000000005</c:v>
                </c:pt>
                <c:pt idx="19098">
                  <c:v>0.73180299999999998</c:v>
                </c:pt>
                <c:pt idx="19099">
                  <c:v>0.73181499999999999</c:v>
                </c:pt>
                <c:pt idx="19100">
                  <c:v>0.73182800000000003</c:v>
                </c:pt>
                <c:pt idx="19101">
                  <c:v>0.73184099999999996</c:v>
                </c:pt>
                <c:pt idx="19102">
                  <c:v>0.731854</c:v>
                </c:pt>
                <c:pt idx="19103">
                  <c:v>0.73186600000000002</c:v>
                </c:pt>
                <c:pt idx="19104">
                  <c:v>0.73187899999999995</c:v>
                </c:pt>
                <c:pt idx="19105">
                  <c:v>0.73189199999999999</c:v>
                </c:pt>
                <c:pt idx="19106">
                  <c:v>0.731904</c:v>
                </c:pt>
                <c:pt idx="19107">
                  <c:v>0.73191700000000004</c:v>
                </c:pt>
                <c:pt idx="19108">
                  <c:v>0.73192999999999997</c:v>
                </c:pt>
                <c:pt idx="19109">
                  <c:v>0.73194300000000001</c:v>
                </c:pt>
                <c:pt idx="19110">
                  <c:v>0.73195500000000002</c:v>
                </c:pt>
                <c:pt idx="19111">
                  <c:v>0.73196799999999995</c:v>
                </c:pt>
                <c:pt idx="19112">
                  <c:v>0.73198099999999999</c:v>
                </c:pt>
                <c:pt idx="19113">
                  <c:v>0.731993</c:v>
                </c:pt>
                <c:pt idx="19114">
                  <c:v>0.73200600000000005</c:v>
                </c:pt>
                <c:pt idx="19115">
                  <c:v>0.73201899999999998</c:v>
                </c:pt>
                <c:pt idx="19116">
                  <c:v>0.73203200000000002</c:v>
                </c:pt>
                <c:pt idx="19117">
                  <c:v>0.73204400000000003</c:v>
                </c:pt>
                <c:pt idx="19118">
                  <c:v>0.73205699999999996</c:v>
                </c:pt>
                <c:pt idx="19119">
                  <c:v>0.73207</c:v>
                </c:pt>
                <c:pt idx="19120">
                  <c:v>0.73208200000000001</c:v>
                </c:pt>
                <c:pt idx="19121">
                  <c:v>0.73209500000000005</c:v>
                </c:pt>
                <c:pt idx="19122">
                  <c:v>0.73210799999999998</c:v>
                </c:pt>
                <c:pt idx="19123">
                  <c:v>0.73211999999999999</c:v>
                </c:pt>
                <c:pt idx="19124">
                  <c:v>0.73213300000000003</c:v>
                </c:pt>
                <c:pt idx="19125">
                  <c:v>0.73214599999999996</c:v>
                </c:pt>
                <c:pt idx="19126">
                  <c:v>0.73215799999999998</c:v>
                </c:pt>
                <c:pt idx="19127">
                  <c:v>0.73217100000000002</c:v>
                </c:pt>
                <c:pt idx="19128">
                  <c:v>0.73218399999999995</c:v>
                </c:pt>
                <c:pt idx="19129">
                  <c:v>0.73219699999999999</c:v>
                </c:pt>
                <c:pt idx="19130">
                  <c:v>0.732209</c:v>
                </c:pt>
                <c:pt idx="19131">
                  <c:v>0.73222200000000004</c:v>
                </c:pt>
                <c:pt idx="19132">
                  <c:v>0.73223499999999997</c:v>
                </c:pt>
                <c:pt idx="19133">
                  <c:v>0.73224699999999998</c:v>
                </c:pt>
                <c:pt idx="19134">
                  <c:v>0.73226000000000002</c:v>
                </c:pt>
                <c:pt idx="19135">
                  <c:v>0.73227299999999995</c:v>
                </c:pt>
                <c:pt idx="19136">
                  <c:v>0.73228499999999996</c:v>
                </c:pt>
                <c:pt idx="19137">
                  <c:v>0.732298</c:v>
                </c:pt>
                <c:pt idx="19138">
                  <c:v>0.73231100000000005</c:v>
                </c:pt>
                <c:pt idx="19139">
                  <c:v>0.73232299999999995</c:v>
                </c:pt>
                <c:pt idx="19140">
                  <c:v>0.73233599999999999</c:v>
                </c:pt>
                <c:pt idx="19141">
                  <c:v>0.73234900000000003</c:v>
                </c:pt>
                <c:pt idx="19142">
                  <c:v>0.73236100000000004</c:v>
                </c:pt>
                <c:pt idx="19143">
                  <c:v>0.73237399999999997</c:v>
                </c:pt>
                <c:pt idx="19144">
                  <c:v>0.73238700000000001</c:v>
                </c:pt>
                <c:pt idx="19145">
                  <c:v>0.73239900000000002</c:v>
                </c:pt>
                <c:pt idx="19146">
                  <c:v>0.73241199999999995</c:v>
                </c:pt>
                <c:pt idx="19147">
                  <c:v>0.73242499999999999</c:v>
                </c:pt>
                <c:pt idx="19148">
                  <c:v>0.732437</c:v>
                </c:pt>
                <c:pt idx="19149">
                  <c:v>0.73245000000000005</c:v>
                </c:pt>
                <c:pt idx="19150">
                  <c:v>0.73246299999999998</c:v>
                </c:pt>
                <c:pt idx="19151">
                  <c:v>0.73247499999999999</c:v>
                </c:pt>
                <c:pt idx="19152">
                  <c:v>0.73248800000000003</c:v>
                </c:pt>
                <c:pt idx="19153">
                  <c:v>0.73250099999999996</c:v>
                </c:pt>
                <c:pt idx="19154">
                  <c:v>0.73251299999999997</c:v>
                </c:pt>
                <c:pt idx="19155">
                  <c:v>0.73252600000000001</c:v>
                </c:pt>
                <c:pt idx="19156">
                  <c:v>0.73253800000000002</c:v>
                </c:pt>
                <c:pt idx="19157">
                  <c:v>0.73255099999999995</c:v>
                </c:pt>
                <c:pt idx="19158">
                  <c:v>0.73256399999999999</c:v>
                </c:pt>
                <c:pt idx="19159">
                  <c:v>0.732576</c:v>
                </c:pt>
                <c:pt idx="19160">
                  <c:v>0.73258900000000005</c:v>
                </c:pt>
                <c:pt idx="19161">
                  <c:v>0.73260199999999998</c:v>
                </c:pt>
                <c:pt idx="19162">
                  <c:v>0.73261399999999999</c:v>
                </c:pt>
                <c:pt idx="19163">
                  <c:v>0.73262700000000003</c:v>
                </c:pt>
                <c:pt idx="19164">
                  <c:v>0.73263999999999996</c:v>
                </c:pt>
                <c:pt idx="19165">
                  <c:v>0.73265199999999997</c:v>
                </c:pt>
                <c:pt idx="19166">
                  <c:v>0.73266500000000001</c:v>
                </c:pt>
                <c:pt idx="19167">
                  <c:v>0.73267800000000005</c:v>
                </c:pt>
                <c:pt idx="19168">
                  <c:v>0.73268999999999995</c:v>
                </c:pt>
                <c:pt idx="19169">
                  <c:v>0.73270299999999999</c:v>
                </c:pt>
                <c:pt idx="19170">
                  <c:v>0.73271500000000001</c:v>
                </c:pt>
                <c:pt idx="19171">
                  <c:v>0.73272800000000005</c:v>
                </c:pt>
                <c:pt idx="19172">
                  <c:v>0.73274099999999998</c:v>
                </c:pt>
                <c:pt idx="19173">
                  <c:v>0.73275299999999999</c:v>
                </c:pt>
                <c:pt idx="19174">
                  <c:v>0.73276600000000003</c:v>
                </c:pt>
                <c:pt idx="19175">
                  <c:v>0.73277899999999996</c:v>
                </c:pt>
                <c:pt idx="19176">
                  <c:v>0.73279099999999997</c:v>
                </c:pt>
                <c:pt idx="19177">
                  <c:v>0.73280400000000001</c:v>
                </c:pt>
                <c:pt idx="19178">
                  <c:v>0.73281700000000005</c:v>
                </c:pt>
                <c:pt idx="19179">
                  <c:v>0.73282899999999995</c:v>
                </c:pt>
                <c:pt idx="19180">
                  <c:v>0.73284199999999999</c:v>
                </c:pt>
                <c:pt idx="19181">
                  <c:v>0.73285400000000001</c:v>
                </c:pt>
                <c:pt idx="19182">
                  <c:v>0.73286700000000005</c:v>
                </c:pt>
                <c:pt idx="19183">
                  <c:v>0.73287999999999998</c:v>
                </c:pt>
                <c:pt idx="19184">
                  <c:v>0.73289199999999999</c:v>
                </c:pt>
                <c:pt idx="19185">
                  <c:v>0.73290500000000003</c:v>
                </c:pt>
                <c:pt idx="19186">
                  <c:v>0.73291799999999996</c:v>
                </c:pt>
                <c:pt idx="19187">
                  <c:v>0.73292999999999997</c:v>
                </c:pt>
                <c:pt idx="19188">
                  <c:v>0.73294300000000001</c:v>
                </c:pt>
                <c:pt idx="19189">
                  <c:v>0.73295500000000002</c:v>
                </c:pt>
                <c:pt idx="19190">
                  <c:v>0.73296799999999995</c:v>
                </c:pt>
                <c:pt idx="19191">
                  <c:v>0.73298099999999999</c:v>
                </c:pt>
                <c:pt idx="19192">
                  <c:v>0.73299300000000001</c:v>
                </c:pt>
                <c:pt idx="19193">
                  <c:v>0.73300600000000005</c:v>
                </c:pt>
                <c:pt idx="19194">
                  <c:v>0.73301899999999998</c:v>
                </c:pt>
                <c:pt idx="19195">
                  <c:v>0.73303099999999999</c:v>
                </c:pt>
                <c:pt idx="19196">
                  <c:v>0.73304400000000003</c:v>
                </c:pt>
                <c:pt idx="19197">
                  <c:v>0.73305600000000004</c:v>
                </c:pt>
                <c:pt idx="19198">
                  <c:v>0.73306899999999997</c:v>
                </c:pt>
                <c:pt idx="19199">
                  <c:v>0.73308200000000001</c:v>
                </c:pt>
                <c:pt idx="19200">
                  <c:v>0.73309400000000002</c:v>
                </c:pt>
                <c:pt idx="19201">
                  <c:v>0.73310699999999995</c:v>
                </c:pt>
                <c:pt idx="19202">
                  <c:v>0.73288699999999996</c:v>
                </c:pt>
                <c:pt idx="19203">
                  <c:v>0.73266799999999999</c:v>
                </c:pt>
                <c:pt idx="19204">
                  <c:v>0.73244900000000002</c:v>
                </c:pt>
                <c:pt idx="19205">
                  <c:v>0.73222900000000002</c:v>
                </c:pt>
                <c:pt idx="19206">
                  <c:v>0.73201000000000005</c:v>
                </c:pt>
                <c:pt idx="19207">
                  <c:v>0.73179099999999997</c:v>
                </c:pt>
                <c:pt idx="19208">
                  <c:v>0.731572</c:v>
                </c:pt>
                <c:pt idx="19209">
                  <c:v>0.73135300000000003</c:v>
                </c:pt>
                <c:pt idx="19210">
                  <c:v>0.73113399999999995</c:v>
                </c:pt>
                <c:pt idx="19211">
                  <c:v>0.73091499999999998</c:v>
                </c:pt>
                <c:pt idx="19212">
                  <c:v>0.73069700000000004</c:v>
                </c:pt>
                <c:pt idx="19213">
                  <c:v>0.73047799999999996</c:v>
                </c:pt>
                <c:pt idx="19214">
                  <c:v>0.73025899999999999</c:v>
                </c:pt>
                <c:pt idx="19215">
                  <c:v>0.73004100000000005</c:v>
                </c:pt>
                <c:pt idx="19216">
                  <c:v>0.72982199999999997</c:v>
                </c:pt>
                <c:pt idx="19217">
                  <c:v>0.72960400000000003</c:v>
                </c:pt>
                <c:pt idx="19218">
                  <c:v>0.72938499999999995</c:v>
                </c:pt>
                <c:pt idx="19219">
                  <c:v>0.72916700000000001</c:v>
                </c:pt>
                <c:pt idx="19220">
                  <c:v>0.72894899999999996</c:v>
                </c:pt>
                <c:pt idx="19221">
                  <c:v>0.72872999999999999</c:v>
                </c:pt>
                <c:pt idx="19222">
                  <c:v>0.72851200000000005</c:v>
                </c:pt>
                <c:pt idx="19223">
                  <c:v>0.728294</c:v>
                </c:pt>
                <c:pt idx="19224">
                  <c:v>0.72807599999999995</c:v>
                </c:pt>
                <c:pt idx="19225">
                  <c:v>0.727858</c:v>
                </c:pt>
                <c:pt idx="19226">
                  <c:v>0.72763999999999995</c:v>
                </c:pt>
                <c:pt idx="19227">
                  <c:v>0.72742300000000004</c:v>
                </c:pt>
                <c:pt idx="19228">
                  <c:v>0.72720499999999999</c:v>
                </c:pt>
                <c:pt idx="19229">
                  <c:v>0.72698700000000005</c:v>
                </c:pt>
                <c:pt idx="19230">
                  <c:v>0.72677000000000003</c:v>
                </c:pt>
                <c:pt idx="19231">
                  <c:v>0.72655199999999998</c:v>
                </c:pt>
                <c:pt idx="19232">
                  <c:v>0.72633499999999995</c:v>
                </c:pt>
                <c:pt idx="19233">
                  <c:v>0.72611700000000001</c:v>
                </c:pt>
                <c:pt idx="19234">
                  <c:v>0.72589999999999999</c:v>
                </c:pt>
                <c:pt idx="19235">
                  <c:v>0.72568299999999997</c:v>
                </c:pt>
                <c:pt idx="19236">
                  <c:v>0.72546500000000003</c:v>
                </c:pt>
                <c:pt idx="19237">
                  <c:v>0.725248</c:v>
                </c:pt>
                <c:pt idx="19238">
                  <c:v>0.72503099999999998</c:v>
                </c:pt>
                <c:pt idx="19239">
                  <c:v>0.72481399999999996</c:v>
                </c:pt>
                <c:pt idx="19240">
                  <c:v>0.72459700000000005</c:v>
                </c:pt>
                <c:pt idx="19241">
                  <c:v>0.72438000000000002</c:v>
                </c:pt>
                <c:pt idx="19242">
                  <c:v>0.724163</c:v>
                </c:pt>
                <c:pt idx="19243">
                  <c:v>0.72394700000000001</c:v>
                </c:pt>
                <c:pt idx="19244">
                  <c:v>0.72372999999999998</c:v>
                </c:pt>
                <c:pt idx="19245">
                  <c:v>0.72351299999999996</c:v>
                </c:pt>
                <c:pt idx="19246">
                  <c:v>0.72329699999999997</c:v>
                </c:pt>
                <c:pt idx="19247">
                  <c:v>0.72307999999999995</c:v>
                </c:pt>
                <c:pt idx="19248">
                  <c:v>0.72286399999999995</c:v>
                </c:pt>
                <c:pt idx="19249">
                  <c:v>0.72264799999999996</c:v>
                </c:pt>
                <c:pt idx="19250">
                  <c:v>0.72243100000000005</c:v>
                </c:pt>
                <c:pt idx="19251">
                  <c:v>0.72221500000000005</c:v>
                </c:pt>
                <c:pt idx="19252">
                  <c:v>0.72199899999999995</c:v>
                </c:pt>
                <c:pt idx="19253">
                  <c:v>0.72178299999999995</c:v>
                </c:pt>
                <c:pt idx="19254">
                  <c:v>0.72156699999999996</c:v>
                </c:pt>
                <c:pt idx="19255">
                  <c:v>0.72135099999999996</c:v>
                </c:pt>
                <c:pt idx="19256">
                  <c:v>0.72113499999999997</c:v>
                </c:pt>
                <c:pt idx="19257">
                  <c:v>0.72091899999999998</c:v>
                </c:pt>
                <c:pt idx="19258">
                  <c:v>0.72070299999999998</c:v>
                </c:pt>
                <c:pt idx="19259">
                  <c:v>0.72048800000000002</c:v>
                </c:pt>
                <c:pt idx="19260">
                  <c:v>0.72027200000000002</c:v>
                </c:pt>
                <c:pt idx="19261">
                  <c:v>0.72005600000000003</c:v>
                </c:pt>
                <c:pt idx="19262">
                  <c:v>0.71984099999999995</c:v>
                </c:pt>
                <c:pt idx="19263">
                  <c:v>0.71962499999999996</c:v>
                </c:pt>
                <c:pt idx="19264">
                  <c:v>0.71940999999999999</c:v>
                </c:pt>
                <c:pt idx="19265">
                  <c:v>0.71919500000000003</c:v>
                </c:pt>
                <c:pt idx="19266">
                  <c:v>0.71897900000000003</c:v>
                </c:pt>
                <c:pt idx="19267">
                  <c:v>0.71876399999999996</c:v>
                </c:pt>
                <c:pt idx="19268">
                  <c:v>0.71854899999999999</c:v>
                </c:pt>
                <c:pt idx="19269">
                  <c:v>0.71833400000000003</c:v>
                </c:pt>
                <c:pt idx="19270">
                  <c:v>0.71811899999999995</c:v>
                </c:pt>
                <c:pt idx="19271">
                  <c:v>0.71790399999999999</c:v>
                </c:pt>
                <c:pt idx="19272">
                  <c:v>0.71768900000000002</c:v>
                </c:pt>
                <c:pt idx="19273">
                  <c:v>0.71747499999999997</c:v>
                </c:pt>
                <c:pt idx="19274">
                  <c:v>0.71726000000000001</c:v>
                </c:pt>
                <c:pt idx="19275">
                  <c:v>0.71704500000000004</c:v>
                </c:pt>
                <c:pt idx="19276">
                  <c:v>0.716831</c:v>
                </c:pt>
                <c:pt idx="19277">
                  <c:v>0.71661600000000003</c:v>
                </c:pt>
                <c:pt idx="19278">
                  <c:v>0.71640199999999998</c:v>
                </c:pt>
                <c:pt idx="19279">
                  <c:v>0.71618700000000002</c:v>
                </c:pt>
                <c:pt idx="19280">
                  <c:v>0.71597299999999997</c:v>
                </c:pt>
                <c:pt idx="19281">
                  <c:v>0.71575900000000003</c:v>
                </c:pt>
                <c:pt idx="19282">
                  <c:v>0.71554499999999999</c:v>
                </c:pt>
                <c:pt idx="19283">
                  <c:v>0.71533000000000002</c:v>
                </c:pt>
                <c:pt idx="19284">
                  <c:v>0.71511599999999997</c:v>
                </c:pt>
                <c:pt idx="19285">
                  <c:v>0.71490200000000004</c:v>
                </c:pt>
                <c:pt idx="19286">
                  <c:v>0.71468799999999999</c:v>
                </c:pt>
                <c:pt idx="19287">
                  <c:v>0.71447499999999997</c:v>
                </c:pt>
                <c:pt idx="19288">
                  <c:v>0.71426100000000003</c:v>
                </c:pt>
                <c:pt idx="19289">
                  <c:v>0.71404699999999999</c:v>
                </c:pt>
                <c:pt idx="19290">
                  <c:v>0.71383300000000005</c:v>
                </c:pt>
                <c:pt idx="19291">
                  <c:v>0.71362000000000003</c:v>
                </c:pt>
                <c:pt idx="19292">
                  <c:v>0.71340599999999998</c:v>
                </c:pt>
                <c:pt idx="19293">
                  <c:v>0.71319299999999997</c:v>
                </c:pt>
                <c:pt idx="19294">
                  <c:v>0.71297900000000003</c:v>
                </c:pt>
                <c:pt idx="19295">
                  <c:v>0.71276600000000001</c:v>
                </c:pt>
                <c:pt idx="19296">
                  <c:v>0.71255299999999999</c:v>
                </c:pt>
                <c:pt idx="19297">
                  <c:v>0.71233999999999997</c:v>
                </c:pt>
                <c:pt idx="19298">
                  <c:v>0.71212600000000004</c:v>
                </c:pt>
                <c:pt idx="19299">
                  <c:v>0.71191300000000002</c:v>
                </c:pt>
                <c:pt idx="19300">
                  <c:v>0.7117</c:v>
                </c:pt>
                <c:pt idx="19301">
                  <c:v>0.71148699999999998</c:v>
                </c:pt>
                <c:pt idx="19302">
                  <c:v>0.71127499999999999</c:v>
                </c:pt>
                <c:pt idx="19303">
                  <c:v>0.71106199999999997</c:v>
                </c:pt>
                <c:pt idx="19304">
                  <c:v>0.71084899999999995</c:v>
                </c:pt>
                <c:pt idx="19305">
                  <c:v>0.71063600000000005</c:v>
                </c:pt>
                <c:pt idx="19306">
                  <c:v>0.71042400000000006</c:v>
                </c:pt>
                <c:pt idx="19307">
                  <c:v>0.71021100000000004</c:v>
                </c:pt>
                <c:pt idx="19308">
                  <c:v>0.70999900000000005</c:v>
                </c:pt>
                <c:pt idx="19309">
                  <c:v>0.70978600000000003</c:v>
                </c:pt>
                <c:pt idx="19310">
                  <c:v>0.70957400000000004</c:v>
                </c:pt>
                <c:pt idx="19311">
                  <c:v>0.70936200000000005</c:v>
                </c:pt>
                <c:pt idx="19312">
                  <c:v>0.70914900000000003</c:v>
                </c:pt>
                <c:pt idx="19313">
                  <c:v>0.70893700000000004</c:v>
                </c:pt>
                <c:pt idx="19314">
                  <c:v>0.70872500000000005</c:v>
                </c:pt>
                <c:pt idx="19315">
                  <c:v>0.70851299999999995</c:v>
                </c:pt>
                <c:pt idx="19316">
                  <c:v>0.70830099999999996</c:v>
                </c:pt>
                <c:pt idx="19317">
                  <c:v>0.70808899999999997</c:v>
                </c:pt>
                <c:pt idx="19318">
                  <c:v>0.70787800000000001</c:v>
                </c:pt>
                <c:pt idx="19319">
                  <c:v>0.70766600000000002</c:v>
                </c:pt>
                <c:pt idx="19320">
                  <c:v>0.70745400000000003</c:v>
                </c:pt>
                <c:pt idx="19321">
                  <c:v>0.70724299999999996</c:v>
                </c:pt>
                <c:pt idx="19322">
                  <c:v>0.70703099999999997</c:v>
                </c:pt>
                <c:pt idx="19323">
                  <c:v>0.70682</c:v>
                </c:pt>
                <c:pt idx="19324">
                  <c:v>0.70660800000000001</c:v>
                </c:pt>
                <c:pt idx="19325">
                  <c:v>0.70639700000000005</c:v>
                </c:pt>
                <c:pt idx="19326">
                  <c:v>0.70618499999999995</c:v>
                </c:pt>
                <c:pt idx="19327">
                  <c:v>0.70597399999999999</c:v>
                </c:pt>
                <c:pt idx="19328">
                  <c:v>0.70576300000000003</c:v>
                </c:pt>
                <c:pt idx="19329">
                  <c:v>0.70555199999999996</c:v>
                </c:pt>
                <c:pt idx="19330">
                  <c:v>0.705341</c:v>
                </c:pt>
                <c:pt idx="19331">
                  <c:v>0.70513000000000003</c:v>
                </c:pt>
                <c:pt idx="19332">
                  <c:v>0.70491899999999996</c:v>
                </c:pt>
                <c:pt idx="19333">
                  <c:v>0.704708</c:v>
                </c:pt>
                <c:pt idx="19334">
                  <c:v>0.70449799999999996</c:v>
                </c:pt>
                <c:pt idx="19335">
                  <c:v>0.704287</c:v>
                </c:pt>
                <c:pt idx="19336">
                  <c:v>0.70407600000000004</c:v>
                </c:pt>
                <c:pt idx="19337">
                  <c:v>0.70386599999999999</c:v>
                </c:pt>
                <c:pt idx="19338">
                  <c:v>0.70365500000000003</c:v>
                </c:pt>
                <c:pt idx="19339">
                  <c:v>0.70344499999999999</c:v>
                </c:pt>
                <c:pt idx="19340">
                  <c:v>0.70323400000000003</c:v>
                </c:pt>
                <c:pt idx="19341">
                  <c:v>0.70302399999999998</c:v>
                </c:pt>
                <c:pt idx="19342">
                  <c:v>0.70281400000000005</c:v>
                </c:pt>
                <c:pt idx="19343">
                  <c:v>0.70260400000000001</c:v>
                </c:pt>
                <c:pt idx="19344">
                  <c:v>0.70239399999999996</c:v>
                </c:pt>
                <c:pt idx="19345">
                  <c:v>0.70218400000000003</c:v>
                </c:pt>
                <c:pt idx="19346">
                  <c:v>0.70197399999999999</c:v>
                </c:pt>
                <c:pt idx="19347">
                  <c:v>0.70176400000000005</c:v>
                </c:pt>
                <c:pt idx="19348">
                  <c:v>0.70155400000000001</c:v>
                </c:pt>
                <c:pt idx="19349">
                  <c:v>0.70134399999999997</c:v>
                </c:pt>
                <c:pt idx="19350">
                  <c:v>0.70113400000000003</c:v>
                </c:pt>
                <c:pt idx="19351">
                  <c:v>0.70092500000000002</c:v>
                </c:pt>
                <c:pt idx="19352">
                  <c:v>0.70071499999999998</c:v>
                </c:pt>
                <c:pt idx="19353">
                  <c:v>0.70050599999999996</c:v>
                </c:pt>
                <c:pt idx="19354">
                  <c:v>0.70029600000000003</c:v>
                </c:pt>
                <c:pt idx="19355">
                  <c:v>0.70008700000000001</c:v>
                </c:pt>
                <c:pt idx="19356">
                  <c:v>0.699878</c:v>
                </c:pt>
                <c:pt idx="19357">
                  <c:v>0.69966899999999999</c:v>
                </c:pt>
                <c:pt idx="19358">
                  <c:v>0.69945900000000005</c:v>
                </c:pt>
                <c:pt idx="19359">
                  <c:v>0.69925000000000004</c:v>
                </c:pt>
                <c:pt idx="19360">
                  <c:v>0.69904100000000002</c:v>
                </c:pt>
                <c:pt idx="19361">
                  <c:v>0.69883200000000001</c:v>
                </c:pt>
                <c:pt idx="19362">
                  <c:v>0.69862299999999999</c:v>
                </c:pt>
                <c:pt idx="19363">
                  <c:v>0.69841500000000001</c:v>
                </c:pt>
                <c:pt idx="19364">
                  <c:v>0.69820599999999999</c:v>
                </c:pt>
                <c:pt idx="19365">
                  <c:v>0.69799699999999998</c:v>
                </c:pt>
                <c:pt idx="19366">
                  <c:v>0.69778899999999999</c:v>
                </c:pt>
                <c:pt idx="19367">
                  <c:v>0.69757999999999998</c:v>
                </c:pt>
                <c:pt idx="19368">
                  <c:v>0.69737099999999996</c:v>
                </c:pt>
                <c:pt idx="19369">
                  <c:v>0.69716299999999998</c:v>
                </c:pt>
                <c:pt idx="19370">
                  <c:v>0.69695499999999999</c:v>
                </c:pt>
                <c:pt idx="19371">
                  <c:v>0.69674599999999998</c:v>
                </c:pt>
                <c:pt idx="19372">
                  <c:v>0.69653799999999999</c:v>
                </c:pt>
                <c:pt idx="19373">
                  <c:v>0.69633</c:v>
                </c:pt>
                <c:pt idx="19374">
                  <c:v>0.69612200000000002</c:v>
                </c:pt>
                <c:pt idx="19375">
                  <c:v>0.69591400000000003</c:v>
                </c:pt>
                <c:pt idx="19376">
                  <c:v>0.69570600000000005</c:v>
                </c:pt>
                <c:pt idx="19377">
                  <c:v>0.69549799999999995</c:v>
                </c:pt>
                <c:pt idx="19378">
                  <c:v>0.69528999999999996</c:v>
                </c:pt>
                <c:pt idx="19379">
                  <c:v>0.69508300000000001</c:v>
                </c:pt>
                <c:pt idx="19380">
                  <c:v>0.69487500000000002</c:v>
                </c:pt>
                <c:pt idx="19381">
                  <c:v>0.69466700000000003</c:v>
                </c:pt>
                <c:pt idx="19382">
                  <c:v>0.69445999999999997</c:v>
                </c:pt>
                <c:pt idx="19383">
                  <c:v>0.69425199999999998</c:v>
                </c:pt>
                <c:pt idx="19384">
                  <c:v>0.69404500000000002</c:v>
                </c:pt>
                <c:pt idx="19385">
                  <c:v>0.69383799999999995</c:v>
                </c:pt>
                <c:pt idx="19386">
                  <c:v>0.69362999999999997</c:v>
                </c:pt>
                <c:pt idx="19387">
                  <c:v>0.69342300000000001</c:v>
                </c:pt>
                <c:pt idx="19388">
                  <c:v>0.69321600000000005</c:v>
                </c:pt>
                <c:pt idx="19389">
                  <c:v>0.69300899999999999</c:v>
                </c:pt>
                <c:pt idx="19390">
                  <c:v>0.69280200000000003</c:v>
                </c:pt>
                <c:pt idx="19391">
                  <c:v>0.69259499999999996</c:v>
                </c:pt>
                <c:pt idx="19392">
                  <c:v>0.692388</c:v>
                </c:pt>
                <c:pt idx="19393">
                  <c:v>0.69218100000000005</c:v>
                </c:pt>
                <c:pt idx="19394">
                  <c:v>0.69197500000000001</c:v>
                </c:pt>
                <c:pt idx="19395">
                  <c:v>0.69176800000000005</c:v>
                </c:pt>
                <c:pt idx="19396">
                  <c:v>0.69156099999999998</c:v>
                </c:pt>
                <c:pt idx="19397">
                  <c:v>0.69135500000000005</c:v>
                </c:pt>
                <c:pt idx="19398">
                  <c:v>0.69114799999999998</c:v>
                </c:pt>
                <c:pt idx="19399">
                  <c:v>0.69094199999999995</c:v>
                </c:pt>
                <c:pt idx="19400">
                  <c:v>0.69073600000000002</c:v>
                </c:pt>
                <c:pt idx="19401">
                  <c:v>0.69052999999999998</c:v>
                </c:pt>
                <c:pt idx="19402">
                  <c:v>0.69032300000000002</c:v>
                </c:pt>
                <c:pt idx="19403">
                  <c:v>0.69011699999999998</c:v>
                </c:pt>
                <c:pt idx="19404">
                  <c:v>0.68991100000000005</c:v>
                </c:pt>
                <c:pt idx="19405">
                  <c:v>0.68970500000000001</c:v>
                </c:pt>
                <c:pt idx="19406">
                  <c:v>0.68949899999999997</c:v>
                </c:pt>
                <c:pt idx="19407">
                  <c:v>0.68929399999999996</c:v>
                </c:pt>
                <c:pt idx="19408">
                  <c:v>0.68908800000000003</c:v>
                </c:pt>
                <c:pt idx="19409">
                  <c:v>0.68888199999999999</c:v>
                </c:pt>
                <c:pt idx="19410">
                  <c:v>0.68867599999999995</c:v>
                </c:pt>
                <c:pt idx="19411">
                  <c:v>0.68847100000000006</c:v>
                </c:pt>
                <c:pt idx="19412">
                  <c:v>0.68826500000000002</c:v>
                </c:pt>
                <c:pt idx="19413">
                  <c:v>0.68806</c:v>
                </c:pt>
                <c:pt idx="19414">
                  <c:v>0.68785499999999999</c:v>
                </c:pt>
                <c:pt idx="19415">
                  <c:v>0.68764899999999995</c:v>
                </c:pt>
                <c:pt idx="19416">
                  <c:v>0.68744400000000006</c:v>
                </c:pt>
                <c:pt idx="19417">
                  <c:v>0.68723900000000004</c:v>
                </c:pt>
                <c:pt idx="19418">
                  <c:v>0.68703400000000003</c:v>
                </c:pt>
                <c:pt idx="19419">
                  <c:v>0.68682900000000002</c:v>
                </c:pt>
                <c:pt idx="19420">
                  <c:v>0.68662400000000001</c:v>
                </c:pt>
                <c:pt idx="19421">
                  <c:v>0.686419</c:v>
                </c:pt>
                <c:pt idx="19422">
                  <c:v>0.68621500000000002</c:v>
                </c:pt>
                <c:pt idx="19423">
                  <c:v>0.68601000000000001</c:v>
                </c:pt>
                <c:pt idx="19424">
                  <c:v>0.685805</c:v>
                </c:pt>
                <c:pt idx="19425">
                  <c:v>0.68560100000000002</c:v>
                </c:pt>
                <c:pt idx="19426">
                  <c:v>0.68539600000000001</c:v>
                </c:pt>
                <c:pt idx="19427">
                  <c:v>0.68519200000000002</c:v>
                </c:pt>
                <c:pt idx="19428">
                  <c:v>0.68498700000000001</c:v>
                </c:pt>
                <c:pt idx="19429">
                  <c:v>0.68478300000000003</c:v>
                </c:pt>
                <c:pt idx="19430">
                  <c:v>0.68457900000000005</c:v>
                </c:pt>
                <c:pt idx="19431">
                  <c:v>0.68437499999999996</c:v>
                </c:pt>
                <c:pt idx="19432">
                  <c:v>0.68417099999999997</c:v>
                </c:pt>
                <c:pt idx="19433">
                  <c:v>0.68396699999999999</c:v>
                </c:pt>
                <c:pt idx="19434">
                  <c:v>0.68376300000000001</c:v>
                </c:pt>
                <c:pt idx="19435">
                  <c:v>0.68355900000000003</c:v>
                </c:pt>
                <c:pt idx="19436">
                  <c:v>0.68335500000000005</c:v>
                </c:pt>
                <c:pt idx="19437">
                  <c:v>0.68315199999999998</c:v>
                </c:pt>
                <c:pt idx="19438">
                  <c:v>0.682948</c:v>
                </c:pt>
                <c:pt idx="19439">
                  <c:v>0.68274400000000002</c:v>
                </c:pt>
                <c:pt idx="19440">
                  <c:v>0.68254099999999995</c:v>
                </c:pt>
                <c:pt idx="19441">
                  <c:v>0.68233699999999997</c:v>
                </c:pt>
                <c:pt idx="19442">
                  <c:v>0.68213400000000002</c:v>
                </c:pt>
                <c:pt idx="19443">
                  <c:v>0.68193099999999995</c:v>
                </c:pt>
                <c:pt idx="19444">
                  <c:v>0.681728</c:v>
                </c:pt>
                <c:pt idx="19445">
                  <c:v>0.68152500000000005</c:v>
                </c:pt>
                <c:pt idx="19446">
                  <c:v>0.68132199999999998</c:v>
                </c:pt>
                <c:pt idx="19447">
                  <c:v>0.68111900000000003</c:v>
                </c:pt>
                <c:pt idx="19448">
                  <c:v>0.68091599999999997</c:v>
                </c:pt>
                <c:pt idx="19449">
                  <c:v>0.68071300000000001</c:v>
                </c:pt>
                <c:pt idx="19450">
                  <c:v>0.68050999999999995</c:v>
                </c:pt>
                <c:pt idx="19451">
                  <c:v>0.680307</c:v>
                </c:pt>
                <c:pt idx="19452">
                  <c:v>0.68010499999999996</c:v>
                </c:pt>
                <c:pt idx="19453">
                  <c:v>0.67990200000000001</c:v>
                </c:pt>
                <c:pt idx="19454">
                  <c:v>0.67969999999999997</c:v>
                </c:pt>
                <c:pt idx="19455">
                  <c:v>0.67949700000000002</c:v>
                </c:pt>
                <c:pt idx="19456">
                  <c:v>0.67929499999999998</c:v>
                </c:pt>
                <c:pt idx="19457">
                  <c:v>0.67909299999999995</c:v>
                </c:pt>
                <c:pt idx="19458">
                  <c:v>0.67889100000000002</c:v>
                </c:pt>
                <c:pt idx="19459">
                  <c:v>0.67868899999999999</c:v>
                </c:pt>
                <c:pt idx="19460">
                  <c:v>0.67848699999999995</c:v>
                </c:pt>
                <c:pt idx="19461">
                  <c:v>0.67828500000000003</c:v>
                </c:pt>
                <c:pt idx="19462">
                  <c:v>0.67808299999999999</c:v>
                </c:pt>
                <c:pt idx="19463">
                  <c:v>0.67788099999999996</c:v>
                </c:pt>
                <c:pt idx="19464">
                  <c:v>0.67767900000000003</c:v>
                </c:pt>
                <c:pt idx="19465">
                  <c:v>0.67747800000000002</c:v>
                </c:pt>
                <c:pt idx="19466">
                  <c:v>0.67727599999999999</c:v>
                </c:pt>
                <c:pt idx="19467">
                  <c:v>0.67707499999999998</c:v>
                </c:pt>
                <c:pt idx="19468">
                  <c:v>0.67687299999999995</c:v>
                </c:pt>
                <c:pt idx="19469">
                  <c:v>0.67667200000000005</c:v>
                </c:pt>
                <c:pt idx="19470">
                  <c:v>0.67647100000000004</c:v>
                </c:pt>
                <c:pt idx="19471">
                  <c:v>0.67627000000000004</c:v>
                </c:pt>
                <c:pt idx="19472">
                  <c:v>0.67606900000000003</c:v>
                </c:pt>
                <c:pt idx="19473">
                  <c:v>0.67586800000000002</c:v>
                </c:pt>
                <c:pt idx="19474">
                  <c:v>0.67566700000000002</c:v>
                </c:pt>
                <c:pt idx="19475">
                  <c:v>0.67546600000000001</c:v>
                </c:pt>
                <c:pt idx="19476">
                  <c:v>0.675265</c:v>
                </c:pt>
                <c:pt idx="19477">
                  <c:v>0.675064</c:v>
                </c:pt>
                <c:pt idx="19478">
                  <c:v>0.67486400000000002</c:v>
                </c:pt>
                <c:pt idx="19479">
                  <c:v>0.67466300000000001</c:v>
                </c:pt>
                <c:pt idx="19480">
                  <c:v>0.67446300000000003</c:v>
                </c:pt>
                <c:pt idx="19481">
                  <c:v>0.67426200000000003</c:v>
                </c:pt>
                <c:pt idx="19482">
                  <c:v>0.67406200000000005</c:v>
                </c:pt>
                <c:pt idx="19483">
                  <c:v>0.67386199999999996</c:v>
                </c:pt>
                <c:pt idx="19484">
                  <c:v>0.67366199999999998</c:v>
                </c:pt>
                <c:pt idx="19485">
                  <c:v>0.67346200000000001</c:v>
                </c:pt>
                <c:pt idx="19486">
                  <c:v>0.67326200000000003</c:v>
                </c:pt>
                <c:pt idx="19487">
                  <c:v>0.67306200000000005</c:v>
                </c:pt>
                <c:pt idx="19488">
                  <c:v>0.67286199999999996</c:v>
                </c:pt>
                <c:pt idx="19489">
                  <c:v>0.67266199999999998</c:v>
                </c:pt>
                <c:pt idx="19490">
                  <c:v>0.67246300000000003</c:v>
                </c:pt>
                <c:pt idx="19491">
                  <c:v>0.67226300000000005</c:v>
                </c:pt>
                <c:pt idx="19492">
                  <c:v>0.67206399999999999</c:v>
                </c:pt>
                <c:pt idx="19493">
                  <c:v>0.67186400000000002</c:v>
                </c:pt>
                <c:pt idx="19494">
                  <c:v>0.67166499999999996</c:v>
                </c:pt>
                <c:pt idx="19495">
                  <c:v>0.67146600000000001</c:v>
                </c:pt>
                <c:pt idx="19496">
                  <c:v>0.67126600000000003</c:v>
                </c:pt>
                <c:pt idx="19497">
                  <c:v>0.67106699999999997</c:v>
                </c:pt>
                <c:pt idx="19498">
                  <c:v>0.67086800000000002</c:v>
                </c:pt>
                <c:pt idx="19499">
                  <c:v>0.67066899999999996</c:v>
                </c:pt>
                <c:pt idx="19500">
                  <c:v>0.67047100000000004</c:v>
                </c:pt>
                <c:pt idx="19501">
                  <c:v>0.67027199999999998</c:v>
                </c:pt>
                <c:pt idx="19502">
                  <c:v>0.67007300000000003</c:v>
                </c:pt>
                <c:pt idx="19503">
                  <c:v>0.669875</c:v>
                </c:pt>
                <c:pt idx="19504">
                  <c:v>0.66967600000000005</c:v>
                </c:pt>
                <c:pt idx="19505">
                  <c:v>0.66947800000000002</c:v>
                </c:pt>
                <c:pt idx="19506">
                  <c:v>0.66927999999999999</c:v>
                </c:pt>
                <c:pt idx="19507">
                  <c:v>0.66908100000000004</c:v>
                </c:pt>
                <c:pt idx="19508">
                  <c:v>0.66888300000000001</c:v>
                </c:pt>
                <c:pt idx="19509">
                  <c:v>0.66868499999999997</c:v>
                </c:pt>
                <c:pt idx="19510">
                  <c:v>0.66848700000000005</c:v>
                </c:pt>
                <c:pt idx="19511">
                  <c:v>0.66828900000000002</c:v>
                </c:pt>
                <c:pt idx="19512">
                  <c:v>0.66809200000000002</c:v>
                </c:pt>
                <c:pt idx="19513">
                  <c:v>0.66789399999999999</c:v>
                </c:pt>
                <c:pt idx="19514">
                  <c:v>0.66769599999999996</c:v>
                </c:pt>
                <c:pt idx="19515">
                  <c:v>0.66749899999999995</c:v>
                </c:pt>
                <c:pt idx="19516">
                  <c:v>0.66730100000000003</c:v>
                </c:pt>
                <c:pt idx="19517">
                  <c:v>0.66710400000000003</c:v>
                </c:pt>
                <c:pt idx="19518">
                  <c:v>0.66690700000000003</c:v>
                </c:pt>
                <c:pt idx="19519">
                  <c:v>0.66671000000000002</c:v>
                </c:pt>
                <c:pt idx="19520">
                  <c:v>0.66651300000000002</c:v>
                </c:pt>
                <c:pt idx="19521">
                  <c:v>0.66631600000000002</c:v>
                </c:pt>
                <c:pt idx="19522">
                  <c:v>0.66611900000000002</c:v>
                </c:pt>
                <c:pt idx="19523">
                  <c:v>0.66592200000000001</c:v>
                </c:pt>
                <c:pt idx="19524">
                  <c:v>0.66572500000000001</c:v>
                </c:pt>
                <c:pt idx="19525">
                  <c:v>0.66552900000000004</c:v>
                </c:pt>
                <c:pt idx="19526">
                  <c:v>0.66533200000000003</c:v>
                </c:pt>
                <c:pt idx="19527">
                  <c:v>0.66513599999999995</c:v>
                </c:pt>
                <c:pt idx="19528">
                  <c:v>0.66493899999999995</c:v>
                </c:pt>
                <c:pt idx="19529">
                  <c:v>0.66474299999999997</c:v>
                </c:pt>
                <c:pt idx="19530">
                  <c:v>0.664547</c:v>
                </c:pt>
                <c:pt idx="19531">
                  <c:v>0.66435100000000002</c:v>
                </c:pt>
                <c:pt idx="19532">
                  <c:v>0.66415500000000005</c:v>
                </c:pt>
                <c:pt idx="19533">
                  <c:v>0.66395899999999997</c:v>
                </c:pt>
                <c:pt idx="19534">
                  <c:v>0.66376400000000002</c:v>
                </c:pt>
                <c:pt idx="19535">
                  <c:v>0.66356800000000005</c:v>
                </c:pt>
                <c:pt idx="19536">
                  <c:v>0.66337199999999996</c:v>
                </c:pt>
                <c:pt idx="19537">
                  <c:v>0.66317700000000002</c:v>
                </c:pt>
                <c:pt idx="19538">
                  <c:v>0.66298199999999996</c:v>
                </c:pt>
                <c:pt idx="19539">
                  <c:v>0.66278599999999999</c:v>
                </c:pt>
                <c:pt idx="19540">
                  <c:v>0.66259100000000004</c:v>
                </c:pt>
                <c:pt idx="19541">
                  <c:v>0.66239599999999998</c:v>
                </c:pt>
                <c:pt idx="19542">
                  <c:v>0.66220100000000004</c:v>
                </c:pt>
                <c:pt idx="19543">
                  <c:v>0.66200700000000001</c:v>
                </c:pt>
                <c:pt idx="19544">
                  <c:v>0.66181199999999996</c:v>
                </c:pt>
                <c:pt idx="19545">
                  <c:v>0.66161700000000001</c:v>
                </c:pt>
                <c:pt idx="19546">
                  <c:v>0.66142299999999998</c:v>
                </c:pt>
                <c:pt idx="19547">
                  <c:v>0.66122800000000004</c:v>
                </c:pt>
                <c:pt idx="19548">
                  <c:v>0.66103400000000001</c:v>
                </c:pt>
                <c:pt idx="19549">
                  <c:v>0.66083999999999998</c:v>
                </c:pt>
                <c:pt idx="19550">
                  <c:v>0.66064599999999996</c:v>
                </c:pt>
                <c:pt idx="19551">
                  <c:v>0.66045200000000004</c:v>
                </c:pt>
                <c:pt idx="19552">
                  <c:v>0.66025800000000001</c:v>
                </c:pt>
                <c:pt idx="19553">
                  <c:v>0.66006399999999998</c:v>
                </c:pt>
                <c:pt idx="19554">
                  <c:v>0.65986999999999996</c:v>
                </c:pt>
                <c:pt idx="19555">
                  <c:v>0.65967699999999996</c:v>
                </c:pt>
                <c:pt idx="19556">
                  <c:v>0.65948300000000004</c:v>
                </c:pt>
                <c:pt idx="19557">
                  <c:v>0.65929000000000004</c:v>
                </c:pt>
                <c:pt idx="19558">
                  <c:v>0.65909700000000004</c:v>
                </c:pt>
                <c:pt idx="19559">
                  <c:v>0.65890400000000005</c:v>
                </c:pt>
                <c:pt idx="19560">
                  <c:v>0.65871100000000005</c:v>
                </c:pt>
                <c:pt idx="19561">
                  <c:v>0.65851800000000005</c:v>
                </c:pt>
                <c:pt idx="19562">
                  <c:v>0.65832500000000005</c:v>
                </c:pt>
                <c:pt idx="19563">
                  <c:v>0.65813299999999997</c:v>
                </c:pt>
                <c:pt idx="19564">
                  <c:v>0.65793999999999997</c:v>
                </c:pt>
                <c:pt idx="19565">
                  <c:v>0.657748</c:v>
                </c:pt>
                <c:pt idx="19566">
                  <c:v>0.657555</c:v>
                </c:pt>
                <c:pt idx="19567">
                  <c:v>0.65736300000000003</c:v>
                </c:pt>
                <c:pt idx="19568">
                  <c:v>0.65717099999999995</c:v>
                </c:pt>
                <c:pt idx="19569">
                  <c:v>0.65697899999999998</c:v>
                </c:pt>
                <c:pt idx="19570">
                  <c:v>0.65678700000000001</c:v>
                </c:pt>
                <c:pt idx="19571">
                  <c:v>0.65659599999999996</c:v>
                </c:pt>
                <c:pt idx="19572">
                  <c:v>0.65640399999999999</c:v>
                </c:pt>
                <c:pt idx="19573">
                  <c:v>0.65621300000000005</c:v>
                </c:pt>
                <c:pt idx="19574">
                  <c:v>0.65602099999999997</c:v>
                </c:pt>
                <c:pt idx="19575">
                  <c:v>0.65583000000000002</c:v>
                </c:pt>
                <c:pt idx="19576">
                  <c:v>0.65563899999999997</c:v>
                </c:pt>
                <c:pt idx="19577">
                  <c:v>0.65544800000000003</c:v>
                </c:pt>
                <c:pt idx="19578">
                  <c:v>0.65525699999999998</c:v>
                </c:pt>
                <c:pt idx="19579">
                  <c:v>0.65506699999999995</c:v>
                </c:pt>
                <c:pt idx="19580">
                  <c:v>0.65487600000000001</c:v>
                </c:pt>
                <c:pt idx="19581">
                  <c:v>0.65468599999999999</c:v>
                </c:pt>
                <c:pt idx="19582">
                  <c:v>0.65449500000000005</c:v>
                </c:pt>
                <c:pt idx="19583">
                  <c:v>0.65430500000000003</c:v>
                </c:pt>
                <c:pt idx="19584">
                  <c:v>0.654115</c:v>
                </c:pt>
                <c:pt idx="19585">
                  <c:v>0.65392499999999998</c:v>
                </c:pt>
                <c:pt idx="19586">
                  <c:v>0.65373599999999998</c:v>
                </c:pt>
                <c:pt idx="19587">
                  <c:v>0.65354599999999996</c:v>
                </c:pt>
                <c:pt idx="19588">
                  <c:v>0.65335699999999997</c:v>
                </c:pt>
                <c:pt idx="19589">
                  <c:v>0.65316700000000005</c:v>
                </c:pt>
                <c:pt idx="19590">
                  <c:v>0.65297799999999995</c:v>
                </c:pt>
                <c:pt idx="19591">
                  <c:v>0.65278899999999995</c:v>
                </c:pt>
                <c:pt idx="19592">
                  <c:v>0.65259999999999996</c:v>
                </c:pt>
                <c:pt idx="19593">
                  <c:v>0.65241099999999996</c:v>
                </c:pt>
                <c:pt idx="19594">
                  <c:v>0.652223</c:v>
                </c:pt>
                <c:pt idx="19595">
                  <c:v>0.652034</c:v>
                </c:pt>
                <c:pt idx="19596">
                  <c:v>0.65184600000000004</c:v>
                </c:pt>
                <c:pt idx="19597">
                  <c:v>0.65165799999999996</c:v>
                </c:pt>
                <c:pt idx="19598">
                  <c:v>0.65146999999999999</c:v>
                </c:pt>
                <c:pt idx="19599">
                  <c:v>0.65128200000000003</c:v>
                </c:pt>
                <c:pt idx="19600">
                  <c:v>0.65109399999999995</c:v>
                </c:pt>
                <c:pt idx="19601">
                  <c:v>0.65090700000000001</c:v>
                </c:pt>
                <c:pt idx="19602">
                  <c:v>0.65071900000000005</c:v>
                </c:pt>
                <c:pt idx="19603">
                  <c:v>0.650532</c:v>
                </c:pt>
                <c:pt idx="19604">
                  <c:v>0.65034499999999995</c:v>
                </c:pt>
                <c:pt idx="19605">
                  <c:v>0.65015800000000001</c:v>
                </c:pt>
                <c:pt idx="19606">
                  <c:v>0.64997099999999997</c:v>
                </c:pt>
                <c:pt idx="19607">
                  <c:v>0.64978400000000003</c:v>
                </c:pt>
                <c:pt idx="19608">
                  <c:v>0.64959800000000001</c:v>
                </c:pt>
                <c:pt idx="19609">
                  <c:v>0.64941199999999999</c:v>
                </c:pt>
                <c:pt idx="19610">
                  <c:v>0.64922599999999997</c:v>
                </c:pt>
                <c:pt idx="19611">
                  <c:v>0.64903999999999995</c:v>
                </c:pt>
                <c:pt idx="19612">
                  <c:v>0.64885400000000004</c:v>
                </c:pt>
                <c:pt idx="19613">
                  <c:v>0.64866800000000002</c:v>
                </c:pt>
                <c:pt idx="19614">
                  <c:v>0.64848300000000003</c:v>
                </c:pt>
                <c:pt idx="19615">
                  <c:v>0.64829800000000004</c:v>
                </c:pt>
                <c:pt idx="19616">
                  <c:v>0.64811200000000002</c:v>
                </c:pt>
                <c:pt idx="19617">
                  <c:v>0.64792799999999995</c:v>
                </c:pt>
                <c:pt idx="19618">
                  <c:v>0.64774299999999996</c:v>
                </c:pt>
                <c:pt idx="19619">
                  <c:v>0.64755799999999997</c:v>
                </c:pt>
                <c:pt idx="19620">
                  <c:v>0.647374</c:v>
                </c:pt>
                <c:pt idx="19621">
                  <c:v>0.64719000000000004</c:v>
                </c:pt>
                <c:pt idx="19622">
                  <c:v>0.64700599999999997</c:v>
                </c:pt>
                <c:pt idx="19623">
                  <c:v>0.64682200000000001</c:v>
                </c:pt>
                <c:pt idx="19624">
                  <c:v>0.64663800000000005</c:v>
                </c:pt>
                <c:pt idx="19625">
                  <c:v>0.646455</c:v>
                </c:pt>
                <c:pt idx="19626">
                  <c:v>0.64627100000000004</c:v>
                </c:pt>
                <c:pt idx="19627">
                  <c:v>0.646088</c:v>
                </c:pt>
                <c:pt idx="19628">
                  <c:v>0.64590599999999998</c:v>
                </c:pt>
                <c:pt idx="19629">
                  <c:v>0.64572300000000005</c:v>
                </c:pt>
                <c:pt idx="19630">
                  <c:v>0.64554</c:v>
                </c:pt>
                <c:pt idx="19631">
                  <c:v>0.64535799999999999</c:v>
                </c:pt>
                <c:pt idx="19632">
                  <c:v>0.64517599999999997</c:v>
                </c:pt>
                <c:pt idx="19633">
                  <c:v>0.64499399999999996</c:v>
                </c:pt>
                <c:pt idx="19634">
                  <c:v>0.64481200000000005</c:v>
                </c:pt>
                <c:pt idx="19635">
                  <c:v>0.64463099999999995</c:v>
                </c:pt>
                <c:pt idx="19636">
                  <c:v>0.64444999999999997</c:v>
                </c:pt>
                <c:pt idx="19637">
                  <c:v>0.64426899999999998</c:v>
                </c:pt>
                <c:pt idx="19638">
                  <c:v>0.64408799999999999</c:v>
                </c:pt>
                <c:pt idx="19639">
                  <c:v>0.64390700000000001</c:v>
                </c:pt>
                <c:pt idx="19640">
                  <c:v>0.64372700000000005</c:v>
                </c:pt>
                <c:pt idx="19641">
                  <c:v>0.64354699999999998</c:v>
                </c:pt>
                <c:pt idx="19642">
                  <c:v>0.64336700000000002</c:v>
                </c:pt>
                <c:pt idx="19643">
                  <c:v>0.64318699999999995</c:v>
                </c:pt>
                <c:pt idx="19644">
                  <c:v>0.64300800000000002</c:v>
                </c:pt>
                <c:pt idx="19645">
                  <c:v>0.64282799999999995</c:v>
                </c:pt>
                <c:pt idx="19646">
                  <c:v>0.64264900000000003</c:v>
                </c:pt>
                <c:pt idx="19647">
                  <c:v>0.64247100000000001</c:v>
                </c:pt>
                <c:pt idx="19648">
                  <c:v>0.64229199999999997</c:v>
                </c:pt>
                <c:pt idx="19649">
                  <c:v>0.64211399999999996</c:v>
                </c:pt>
                <c:pt idx="19650">
                  <c:v>0.64193599999999995</c:v>
                </c:pt>
                <c:pt idx="19651">
                  <c:v>0.64175800000000005</c:v>
                </c:pt>
                <c:pt idx="19652">
                  <c:v>0.64158000000000004</c:v>
                </c:pt>
                <c:pt idx="19653">
                  <c:v>0.64140299999999995</c:v>
                </c:pt>
                <c:pt idx="19654">
                  <c:v>0.64122599999999996</c:v>
                </c:pt>
                <c:pt idx="19655">
                  <c:v>0.64104899999999998</c:v>
                </c:pt>
                <c:pt idx="19656">
                  <c:v>0.640872</c:v>
                </c:pt>
                <c:pt idx="19657">
                  <c:v>0.64069600000000004</c:v>
                </c:pt>
                <c:pt idx="19658">
                  <c:v>0.64051999999999998</c:v>
                </c:pt>
                <c:pt idx="19659">
                  <c:v>0.64034400000000002</c:v>
                </c:pt>
                <c:pt idx="19660">
                  <c:v>0.64016799999999996</c:v>
                </c:pt>
                <c:pt idx="19661">
                  <c:v>0.63999300000000003</c:v>
                </c:pt>
                <c:pt idx="19662">
                  <c:v>0.639818</c:v>
                </c:pt>
                <c:pt idx="19663">
                  <c:v>0.63964299999999996</c:v>
                </c:pt>
                <c:pt idx="19664">
                  <c:v>0.63946899999999995</c:v>
                </c:pt>
                <c:pt idx="19665">
                  <c:v>0.63929499999999995</c:v>
                </c:pt>
                <c:pt idx="19666">
                  <c:v>0.63912100000000005</c:v>
                </c:pt>
                <c:pt idx="19667">
                  <c:v>0.63894700000000004</c:v>
                </c:pt>
                <c:pt idx="19668">
                  <c:v>0.63877399999999995</c:v>
                </c:pt>
                <c:pt idx="19669">
                  <c:v>0.63860099999999997</c:v>
                </c:pt>
                <c:pt idx="19670">
                  <c:v>0.638428</c:v>
                </c:pt>
                <c:pt idx="19671">
                  <c:v>0.63825500000000002</c:v>
                </c:pt>
                <c:pt idx="19672">
                  <c:v>0.63808299999999996</c:v>
                </c:pt>
                <c:pt idx="19673">
                  <c:v>0.63791100000000001</c:v>
                </c:pt>
                <c:pt idx="19674">
                  <c:v>0.63773999999999997</c:v>
                </c:pt>
                <c:pt idx="19675">
                  <c:v>0.63756800000000002</c:v>
                </c:pt>
                <c:pt idx="19676">
                  <c:v>0.63739699999999999</c:v>
                </c:pt>
                <c:pt idx="19677">
                  <c:v>0.63722699999999999</c:v>
                </c:pt>
                <c:pt idx="19678">
                  <c:v>0.63705599999999996</c:v>
                </c:pt>
                <c:pt idx="19679">
                  <c:v>0.63688599999999995</c:v>
                </c:pt>
                <c:pt idx="19680">
                  <c:v>0.63671699999999998</c:v>
                </c:pt>
                <c:pt idx="19681">
                  <c:v>0.63654699999999997</c:v>
                </c:pt>
                <c:pt idx="19682">
                  <c:v>0.636378</c:v>
                </c:pt>
                <c:pt idx="19683">
                  <c:v>0.63620900000000002</c:v>
                </c:pt>
                <c:pt idx="19684">
                  <c:v>0.63604099999999997</c:v>
                </c:pt>
                <c:pt idx="19685">
                  <c:v>0.63587300000000002</c:v>
                </c:pt>
                <c:pt idx="19686">
                  <c:v>0.63570499999999996</c:v>
                </c:pt>
                <c:pt idx="19687">
                  <c:v>0.63553800000000005</c:v>
                </c:pt>
                <c:pt idx="19688">
                  <c:v>0.63537100000000002</c:v>
                </c:pt>
                <c:pt idx="19689">
                  <c:v>0.63520399999999999</c:v>
                </c:pt>
                <c:pt idx="19690">
                  <c:v>0.63503799999999999</c:v>
                </c:pt>
                <c:pt idx="19691">
                  <c:v>0.63487199999999999</c:v>
                </c:pt>
                <c:pt idx="19692">
                  <c:v>0.63470599999999999</c:v>
                </c:pt>
                <c:pt idx="19693">
                  <c:v>0.63454100000000002</c:v>
                </c:pt>
                <c:pt idx="19694">
                  <c:v>0.63437600000000005</c:v>
                </c:pt>
                <c:pt idx="19695">
                  <c:v>0.63421099999999997</c:v>
                </c:pt>
                <c:pt idx="19696">
                  <c:v>0.63404700000000003</c:v>
                </c:pt>
                <c:pt idx="19697">
                  <c:v>0.63388299999999997</c:v>
                </c:pt>
                <c:pt idx="19698">
                  <c:v>0.63371999999999995</c:v>
                </c:pt>
                <c:pt idx="19699">
                  <c:v>0.63355700000000004</c:v>
                </c:pt>
                <c:pt idx="19700">
                  <c:v>0.63339400000000001</c:v>
                </c:pt>
                <c:pt idx="19701">
                  <c:v>0.63323200000000002</c:v>
                </c:pt>
                <c:pt idx="19702">
                  <c:v>0.63307000000000002</c:v>
                </c:pt>
                <c:pt idx="19703">
                  <c:v>0.63290800000000003</c:v>
                </c:pt>
                <c:pt idx="19704">
                  <c:v>0.63274699999999995</c:v>
                </c:pt>
                <c:pt idx="19705">
                  <c:v>0.63258700000000001</c:v>
                </c:pt>
                <c:pt idx="19706">
                  <c:v>0.63242600000000004</c:v>
                </c:pt>
                <c:pt idx="19707">
                  <c:v>0.63226599999999999</c:v>
                </c:pt>
                <c:pt idx="19708">
                  <c:v>0.63210699999999997</c:v>
                </c:pt>
                <c:pt idx="19709">
                  <c:v>0.63194799999999995</c:v>
                </c:pt>
                <c:pt idx="19710">
                  <c:v>0.63178900000000004</c:v>
                </c:pt>
                <c:pt idx="19711">
                  <c:v>0.63163100000000005</c:v>
                </c:pt>
                <c:pt idx="19712">
                  <c:v>0.63147299999999995</c:v>
                </c:pt>
                <c:pt idx="19713">
                  <c:v>0.63131599999999999</c:v>
                </c:pt>
                <c:pt idx="19714">
                  <c:v>0.63115900000000003</c:v>
                </c:pt>
                <c:pt idx="19715">
                  <c:v>0.63100199999999995</c:v>
                </c:pt>
                <c:pt idx="19716">
                  <c:v>0.63084600000000002</c:v>
                </c:pt>
                <c:pt idx="19717">
                  <c:v>0.630691</c:v>
                </c:pt>
                <c:pt idx="19718">
                  <c:v>0.63053599999999999</c:v>
                </c:pt>
                <c:pt idx="19719">
                  <c:v>0.63038099999999997</c:v>
                </c:pt>
                <c:pt idx="19720">
                  <c:v>0.63022699999999998</c:v>
                </c:pt>
                <c:pt idx="19721">
                  <c:v>0.63007299999999999</c:v>
                </c:pt>
                <c:pt idx="19722">
                  <c:v>0.62991900000000001</c:v>
                </c:pt>
                <c:pt idx="19723">
                  <c:v>0.62976699999999997</c:v>
                </c:pt>
                <c:pt idx="19724">
                  <c:v>0.62961400000000001</c:v>
                </c:pt>
                <c:pt idx="19725">
                  <c:v>0.62946199999999997</c:v>
                </c:pt>
                <c:pt idx="19726">
                  <c:v>0.62931099999999995</c:v>
                </c:pt>
                <c:pt idx="19727">
                  <c:v>0.62916000000000005</c:v>
                </c:pt>
                <c:pt idx="19728">
                  <c:v>0.62900900000000004</c:v>
                </c:pt>
                <c:pt idx="19729">
                  <c:v>0.62885899999999995</c:v>
                </c:pt>
                <c:pt idx="19730">
                  <c:v>0.62870899999999996</c:v>
                </c:pt>
                <c:pt idx="19731">
                  <c:v>0.62856000000000001</c:v>
                </c:pt>
                <c:pt idx="19732">
                  <c:v>0.62841199999999997</c:v>
                </c:pt>
                <c:pt idx="19733">
                  <c:v>0.62826400000000004</c:v>
                </c:pt>
                <c:pt idx="19734">
                  <c:v>0.62811600000000001</c:v>
                </c:pt>
                <c:pt idx="19735">
                  <c:v>0.627969</c:v>
                </c:pt>
                <c:pt idx="19736">
                  <c:v>0.62782300000000002</c:v>
                </c:pt>
                <c:pt idx="19737">
                  <c:v>0.62767600000000001</c:v>
                </c:pt>
                <c:pt idx="19738">
                  <c:v>0.62753099999999995</c:v>
                </c:pt>
                <c:pt idx="19739">
                  <c:v>0.627386</c:v>
                </c:pt>
                <c:pt idx="19740">
                  <c:v>0.62724100000000005</c:v>
                </c:pt>
                <c:pt idx="19741">
                  <c:v>0.62709700000000002</c:v>
                </c:pt>
                <c:pt idx="19742">
                  <c:v>0.62695400000000001</c:v>
                </c:pt>
                <c:pt idx="19743">
                  <c:v>0.62681100000000001</c:v>
                </c:pt>
                <c:pt idx="19744">
                  <c:v>0.62666900000000003</c:v>
                </c:pt>
                <c:pt idx="19745">
                  <c:v>0.62652699999999995</c:v>
                </c:pt>
                <c:pt idx="19746">
                  <c:v>0.62638499999999997</c:v>
                </c:pt>
                <c:pt idx="19747">
                  <c:v>0.62624500000000005</c:v>
                </c:pt>
                <c:pt idx="19748">
                  <c:v>0.62610399999999999</c:v>
                </c:pt>
                <c:pt idx="19749">
                  <c:v>0.62596499999999999</c:v>
                </c:pt>
                <c:pt idx="19750">
                  <c:v>0.62582599999999999</c:v>
                </c:pt>
                <c:pt idx="19751">
                  <c:v>0.62568699999999999</c:v>
                </c:pt>
                <c:pt idx="19752">
                  <c:v>0.62554900000000002</c:v>
                </c:pt>
                <c:pt idx="19753">
                  <c:v>0.62541199999999997</c:v>
                </c:pt>
                <c:pt idx="19754">
                  <c:v>0.62527500000000003</c:v>
                </c:pt>
                <c:pt idx="19755">
                  <c:v>0.62513799999999997</c:v>
                </c:pt>
                <c:pt idx="19756">
                  <c:v>0.62500299999999998</c:v>
                </c:pt>
                <c:pt idx="19757">
                  <c:v>0.62486699999999995</c:v>
                </c:pt>
                <c:pt idx="19758">
                  <c:v>0.62473299999999998</c:v>
                </c:pt>
                <c:pt idx="19759">
                  <c:v>0.62459900000000002</c:v>
                </c:pt>
                <c:pt idx="19760">
                  <c:v>0.62446500000000005</c:v>
                </c:pt>
                <c:pt idx="19761">
                  <c:v>0.624332</c:v>
                </c:pt>
                <c:pt idx="19762">
                  <c:v>0.62419999999999998</c:v>
                </c:pt>
                <c:pt idx="19763">
                  <c:v>0.62406799999999996</c:v>
                </c:pt>
                <c:pt idx="19764">
                  <c:v>0.62393699999999996</c:v>
                </c:pt>
                <c:pt idx="19765">
                  <c:v>0.623807</c:v>
                </c:pt>
                <c:pt idx="19766">
                  <c:v>0.62367700000000004</c:v>
                </c:pt>
                <c:pt idx="19767">
                  <c:v>0.62354699999999996</c:v>
                </c:pt>
                <c:pt idx="19768">
                  <c:v>0.62341899999999995</c:v>
                </c:pt>
                <c:pt idx="19769">
                  <c:v>0.62329100000000004</c:v>
                </c:pt>
                <c:pt idx="19770">
                  <c:v>0.62316300000000002</c:v>
                </c:pt>
                <c:pt idx="19771">
                  <c:v>0.62303600000000003</c:v>
                </c:pt>
                <c:pt idx="19772">
                  <c:v>0.62290999999999996</c:v>
                </c:pt>
                <c:pt idx="19773">
                  <c:v>0.622784</c:v>
                </c:pt>
                <c:pt idx="19774">
                  <c:v>0.62265899999999996</c:v>
                </c:pt>
                <c:pt idx="19775">
                  <c:v>0.62253400000000003</c:v>
                </c:pt>
                <c:pt idx="19776">
                  <c:v>0.62241000000000002</c:v>
                </c:pt>
                <c:pt idx="19777">
                  <c:v>0.62228700000000003</c:v>
                </c:pt>
                <c:pt idx="19778">
                  <c:v>0.62216400000000005</c:v>
                </c:pt>
                <c:pt idx="19779">
                  <c:v>0.62204199999999998</c:v>
                </c:pt>
                <c:pt idx="19780">
                  <c:v>0.62192099999999995</c:v>
                </c:pt>
                <c:pt idx="19781">
                  <c:v>0.62180000000000002</c:v>
                </c:pt>
                <c:pt idx="19782">
                  <c:v>0.62168000000000001</c:v>
                </c:pt>
                <c:pt idx="19783">
                  <c:v>0.62156</c:v>
                </c:pt>
                <c:pt idx="19784">
                  <c:v>0.62144100000000002</c:v>
                </c:pt>
                <c:pt idx="19785">
                  <c:v>0.62132299999999996</c:v>
                </c:pt>
                <c:pt idx="19786">
                  <c:v>0.62120500000000001</c:v>
                </c:pt>
                <c:pt idx="19787">
                  <c:v>0.62108799999999997</c:v>
                </c:pt>
                <c:pt idx="19788">
                  <c:v>0.62097199999999997</c:v>
                </c:pt>
                <c:pt idx="19789">
                  <c:v>0.62085599999999996</c:v>
                </c:pt>
                <c:pt idx="19790">
                  <c:v>0.62074099999999999</c:v>
                </c:pt>
                <c:pt idx="19791">
                  <c:v>0.62062600000000001</c:v>
                </c:pt>
                <c:pt idx="19792">
                  <c:v>0.62051199999999995</c:v>
                </c:pt>
                <c:pt idx="19793">
                  <c:v>0.62039900000000003</c:v>
                </c:pt>
                <c:pt idx="19794">
                  <c:v>0.620286</c:v>
                </c:pt>
                <c:pt idx="19795">
                  <c:v>0.620174</c:v>
                </c:pt>
                <c:pt idx="19796">
                  <c:v>0.620062</c:v>
                </c:pt>
                <c:pt idx="19797">
                  <c:v>0.61995199999999995</c:v>
                </c:pt>
                <c:pt idx="19798">
                  <c:v>0.61984099999999998</c:v>
                </c:pt>
                <c:pt idx="19799">
                  <c:v>0.61973199999999995</c:v>
                </c:pt>
                <c:pt idx="19800">
                  <c:v>0.61962300000000003</c:v>
                </c:pt>
                <c:pt idx="19801">
                  <c:v>0.61951500000000004</c:v>
                </c:pt>
                <c:pt idx="19802">
                  <c:v>0.61940700000000004</c:v>
                </c:pt>
                <c:pt idx="19803">
                  <c:v>0.61929999999999996</c:v>
                </c:pt>
                <c:pt idx="19804">
                  <c:v>0.61919299999999999</c:v>
                </c:pt>
                <c:pt idx="19805">
                  <c:v>0.61908799999999997</c:v>
                </c:pt>
                <c:pt idx="19806">
                  <c:v>0.61898200000000003</c:v>
                </c:pt>
                <c:pt idx="19807">
                  <c:v>0.61887800000000004</c:v>
                </c:pt>
                <c:pt idx="19808">
                  <c:v>0.61877400000000005</c:v>
                </c:pt>
                <c:pt idx="19809">
                  <c:v>0.61867000000000005</c:v>
                </c:pt>
                <c:pt idx="19810">
                  <c:v>0.61856800000000001</c:v>
                </c:pt>
                <c:pt idx="19811">
                  <c:v>0.61846599999999996</c:v>
                </c:pt>
                <c:pt idx="19812">
                  <c:v>0.61836400000000002</c:v>
                </c:pt>
                <c:pt idx="19813">
                  <c:v>0.61826300000000001</c:v>
                </c:pt>
                <c:pt idx="19814">
                  <c:v>0.61816300000000002</c:v>
                </c:pt>
                <c:pt idx="19815">
                  <c:v>0.61806399999999995</c:v>
                </c:pt>
                <c:pt idx="19816">
                  <c:v>0.61796499999999999</c:v>
                </c:pt>
                <c:pt idx="19817">
                  <c:v>0.61786600000000003</c:v>
                </c:pt>
                <c:pt idx="19818">
                  <c:v>0.61776799999999998</c:v>
                </c:pt>
                <c:pt idx="19819">
                  <c:v>0.61767099999999997</c:v>
                </c:pt>
                <c:pt idx="19820">
                  <c:v>0.61757499999999999</c:v>
                </c:pt>
                <c:pt idx="19821">
                  <c:v>0.617479</c:v>
                </c:pt>
                <c:pt idx="19822">
                  <c:v>0.61738300000000002</c:v>
                </c:pt>
                <c:pt idx="19823">
                  <c:v>0.61728899999999998</c:v>
                </c:pt>
                <c:pt idx="19824">
                  <c:v>0.61719500000000005</c:v>
                </c:pt>
                <c:pt idx="19825">
                  <c:v>0.61710100000000001</c:v>
                </c:pt>
                <c:pt idx="19826">
                  <c:v>0.617008</c:v>
                </c:pt>
                <c:pt idx="19827">
                  <c:v>0.61691600000000002</c:v>
                </c:pt>
                <c:pt idx="19828">
                  <c:v>0.61682400000000004</c:v>
                </c:pt>
                <c:pt idx="19829">
                  <c:v>0.61673299999999998</c:v>
                </c:pt>
                <c:pt idx="19830">
                  <c:v>0.61664200000000002</c:v>
                </c:pt>
                <c:pt idx="19831">
                  <c:v>0.61655199999999999</c:v>
                </c:pt>
                <c:pt idx="19832">
                  <c:v>0.61646299999999998</c:v>
                </c:pt>
                <c:pt idx="19833">
                  <c:v>0.61637399999999998</c:v>
                </c:pt>
                <c:pt idx="19834">
                  <c:v>0.616286</c:v>
                </c:pt>
                <c:pt idx="19835">
                  <c:v>0.61619800000000002</c:v>
                </c:pt>
                <c:pt idx="19836">
                  <c:v>0.61611099999999996</c:v>
                </c:pt>
                <c:pt idx="19837">
                  <c:v>0.61602400000000002</c:v>
                </c:pt>
                <c:pt idx="19838">
                  <c:v>0.61593799999999999</c:v>
                </c:pt>
                <c:pt idx="19839">
                  <c:v>0.61585299999999998</c:v>
                </c:pt>
                <c:pt idx="19840">
                  <c:v>0.61576799999999998</c:v>
                </c:pt>
                <c:pt idx="19841">
                  <c:v>0.61568400000000001</c:v>
                </c:pt>
                <c:pt idx="19842">
                  <c:v>0.61560000000000004</c:v>
                </c:pt>
                <c:pt idx="19843">
                  <c:v>0.61551699999999998</c:v>
                </c:pt>
                <c:pt idx="19844">
                  <c:v>0.61543400000000004</c:v>
                </c:pt>
                <c:pt idx="19845">
                  <c:v>0.61535200000000001</c:v>
                </c:pt>
                <c:pt idx="19846">
                  <c:v>0.61527100000000001</c:v>
                </c:pt>
                <c:pt idx="19847">
                  <c:v>0.61519000000000001</c:v>
                </c:pt>
                <c:pt idx="19848">
                  <c:v>0.61510900000000002</c:v>
                </c:pt>
                <c:pt idx="19849">
                  <c:v>0.61502900000000005</c:v>
                </c:pt>
                <c:pt idx="19850">
                  <c:v>0.61495</c:v>
                </c:pt>
                <c:pt idx="19851">
                  <c:v>0.61487099999999995</c:v>
                </c:pt>
                <c:pt idx="19852">
                  <c:v>0.61479300000000003</c:v>
                </c:pt>
                <c:pt idx="19853">
                  <c:v>0.61471500000000001</c:v>
                </c:pt>
                <c:pt idx="19854">
                  <c:v>0.61463699999999999</c:v>
                </c:pt>
                <c:pt idx="19855">
                  <c:v>0.61456100000000002</c:v>
                </c:pt>
                <c:pt idx="19856">
                  <c:v>0.61448400000000003</c:v>
                </c:pt>
                <c:pt idx="19857">
                  <c:v>0.61440899999999998</c:v>
                </c:pt>
                <c:pt idx="19858">
                  <c:v>0.61433300000000002</c:v>
                </c:pt>
                <c:pt idx="19859">
                  <c:v>0.614259</c:v>
                </c:pt>
                <c:pt idx="19860">
                  <c:v>0.61418399999999995</c:v>
                </c:pt>
                <c:pt idx="19861">
                  <c:v>0.61411000000000004</c:v>
                </c:pt>
                <c:pt idx="19862">
                  <c:v>0.61403700000000005</c:v>
                </c:pt>
                <c:pt idx="19863">
                  <c:v>0.61396399999999995</c:v>
                </c:pt>
                <c:pt idx="19864">
                  <c:v>0.61389199999999999</c:v>
                </c:pt>
                <c:pt idx="19865">
                  <c:v>0.61382000000000003</c:v>
                </c:pt>
                <c:pt idx="19866">
                  <c:v>0.61374899999999999</c:v>
                </c:pt>
                <c:pt idx="19867">
                  <c:v>0.61367799999999995</c:v>
                </c:pt>
                <c:pt idx="19868">
                  <c:v>0.61360700000000001</c:v>
                </c:pt>
                <c:pt idx="19869">
                  <c:v>0.613537</c:v>
                </c:pt>
                <c:pt idx="19870">
                  <c:v>0.61346800000000001</c:v>
                </c:pt>
                <c:pt idx="19871">
                  <c:v>0.61339900000000003</c:v>
                </c:pt>
                <c:pt idx="19872">
                  <c:v>0.61333000000000004</c:v>
                </c:pt>
                <c:pt idx="19873">
                  <c:v>0.61326199999999997</c:v>
                </c:pt>
                <c:pt idx="19874">
                  <c:v>0.61319400000000002</c:v>
                </c:pt>
                <c:pt idx="19875">
                  <c:v>0.61312699999999998</c:v>
                </c:pt>
                <c:pt idx="19876">
                  <c:v>0.61306000000000005</c:v>
                </c:pt>
                <c:pt idx="19877">
                  <c:v>0.61299300000000001</c:v>
                </c:pt>
                <c:pt idx="19878">
                  <c:v>0.612927</c:v>
                </c:pt>
                <c:pt idx="19879">
                  <c:v>0.61286200000000002</c:v>
                </c:pt>
                <c:pt idx="19880">
                  <c:v>0.61279700000000004</c:v>
                </c:pt>
                <c:pt idx="19881">
                  <c:v>0.61273200000000005</c:v>
                </c:pt>
                <c:pt idx="19882">
                  <c:v>0.61266799999999999</c:v>
                </c:pt>
                <c:pt idx="19883">
                  <c:v>0.61260400000000004</c:v>
                </c:pt>
                <c:pt idx="19884">
                  <c:v>0.61253999999999997</c:v>
                </c:pt>
                <c:pt idx="19885">
                  <c:v>0.61247700000000005</c:v>
                </c:pt>
                <c:pt idx="19886">
                  <c:v>0.61241400000000001</c:v>
                </c:pt>
                <c:pt idx="19887">
                  <c:v>0.61235200000000001</c:v>
                </c:pt>
                <c:pt idx="19888">
                  <c:v>0.61229</c:v>
                </c:pt>
                <c:pt idx="19889">
                  <c:v>0.61222799999999999</c:v>
                </c:pt>
                <c:pt idx="19890">
                  <c:v>0.61216700000000002</c:v>
                </c:pt>
                <c:pt idx="19891">
                  <c:v>0.61210600000000004</c:v>
                </c:pt>
                <c:pt idx="19892">
                  <c:v>0.61204599999999998</c:v>
                </c:pt>
                <c:pt idx="19893">
                  <c:v>0.61198600000000003</c:v>
                </c:pt>
                <c:pt idx="19894">
                  <c:v>0.61192599999999997</c:v>
                </c:pt>
                <c:pt idx="19895">
                  <c:v>0.61186700000000005</c:v>
                </c:pt>
                <c:pt idx="19896">
                  <c:v>0.61180800000000002</c:v>
                </c:pt>
                <c:pt idx="19897">
                  <c:v>0.61174899999999999</c:v>
                </c:pt>
                <c:pt idx="19898">
                  <c:v>0.61169099999999998</c:v>
                </c:pt>
                <c:pt idx="19899">
                  <c:v>0.61163299999999998</c:v>
                </c:pt>
                <c:pt idx="19900">
                  <c:v>0.61157600000000001</c:v>
                </c:pt>
                <c:pt idx="19901">
                  <c:v>0.61151800000000001</c:v>
                </c:pt>
                <c:pt idx="19902">
                  <c:v>0.61146199999999995</c:v>
                </c:pt>
                <c:pt idx="19903">
                  <c:v>0.61140499999999998</c:v>
                </c:pt>
                <c:pt idx="19904">
                  <c:v>0.61134900000000003</c:v>
                </c:pt>
                <c:pt idx="19905">
                  <c:v>0.61129299999999998</c:v>
                </c:pt>
                <c:pt idx="19906">
                  <c:v>0.61123700000000003</c:v>
                </c:pt>
                <c:pt idx="19907">
                  <c:v>0.611182</c:v>
                </c:pt>
                <c:pt idx="19908">
                  <c:v>0.61112699999999998</c:v>
                </c:pt>
                <c:pt idx="19909">
                  <c:v>0.61107199999999995</c:v>
                </c:pt>
                <c:pt idx="19910">
                  <c:v>0.61101799999999995</c:v>
                </c:pt>
                <c:pt idx="19911">
                  <c:v>0.61096399999999995</c:v>
                </c:pt>
                <c:pt idx="19912">
                  <c:v>0.61090999999999995</c:v>
                </c:pt>
                <c:pt idx="19913">
                  <c:v>0.61085699999999998</c:v>
                </c:pt>
                <c:pt idx="19914">
                  <c:v>0.61080400000000001</c:v>
                </c:pt>
                <c:pt idx="19915">
                  <c:v>0.61075100000000004</c:v>
                </c:pt>
                <c:pt idx="19916">
                  <c:v>0.61069899999999999</c:v>
                </c:pt>
                <c:pt idx="19917">
                  <c:v>0.61064600000000002</c:v>
                </c:pt>
                <c:pt idx="19918">
                  <c:v>0.61059399999999997</c:v>
                </c:pt>
                <c:pt idx="19919">
                  <c:v>0.61054299999999995</c:v>
                </c:pt>
                <c:pt idx="19920">
                  <c:v>0.61049100000000001</c:v>
                </c:pt>
                <c:pt idx="19921">
                  <c:v>0.61043999999999998</c:v>
                </c:pt>
                <c:pt idx="19922">
                  <c:v>0.61038899999999996</c:v>
                </c:pt>
                <c:pt idx="19923">
                  <c:v>0.61033899999999996</c:v>
                </c:pt>
                <c:pt idx="19924">
                  <c:v>0.61028800000000005</c:v>
                </c:pt>
                <c:pt idx="19925">
                  <c:v>0.61023799999999995</c:v>
                </c:pt>
                <c:pt idx="19926">
                  <c:v>0.61018799999999995</c:v>
                </c:pt>
                <c:pt idx="19927">
                  <c:v>0.61013899999999999</c:v>
                </c:pt>
                <c:pt idx="19928">
                  <c:v>0.61008899999999999</c:v>
                </c:pt>
                <c:pt idx="19929">
                  <c:v>0.61004000000000003</c:v>
                </c:pt>
                <c:pt idx="19930">
                  <c:v>0.60999199999999998</c:v>
                </c:pt>
                <c:pt idx="19931">
                  <c:v>0.60994300000000001</c:v>
                </c:pt>
                <c:pt idx="19932">
                  <c:v>0.60989499999999996</c:v>
                </c:pt>
                <c:pt idx="19933">
                  <c:v>0.609846</c:v>
                </c:pt>
                <c:pt idx="19934">
                  <c:v>0.60979899999999998</c:v>
                </c:pt>
                <c:pt idx="19935">
                  <c:v>0.60975100000000004</c:v>
                </c:pt>
                <c:pt idx="19936">
                  <c:v>0.60970400000000002</c:v>
                </c:pt>
                <c:pt idx="19937">
                  <c:v>0.60965599999999998</c:v>
                </c:pt>
                <c:pt idx="19938">
                  <c:v>0.60960899999999996</c:v>
                </c:pt>
                <c:pt idx="19939">
                  <c:v>0.60956299999999997</c:v>
                </c:pt>
                <c:pt idx="19940">
                  <c:v>0.60951599999999995</c:v>
                </c:pt>
                <c:pt idx="19941">
                  <c:v>0.60946999999999996</c:v>
                </c:pt>
                <c:pt idx="19942">
                  <c:v>0.60942399999999997</c:v>
                </c:pt>
                <c:pt idx="19943">
                  <c:v>0.60937799999999998</c:v>
                </c:pt>
                <c:pt idx="19944">
                  <c:v>0.60933199999999998</c:v>
                </c:pt>
                <c:pt idx="19945">
                  <c:v>0.60928599999999999</c:v>
                </c:pt>
                <c:pt idx="19946">
                  <c:v>0.60924100000000003</c:v>
                </c:pt>
                <c:pt idx="19947">
                  <c:v>0.60919599999999996</c:v>
                </c:pt>
                <c:pt idx="19948">
                  <c:v>0.609151</c:v>
                </c:pt>
                <c:pt idx="19949">
                  <c:v>0.60910600000000004</c:v>
                </c:pt>
                <c:pt idx="19950">
                  <c:v>0.60906199999999999</c:v>
                </c:pt>
                <c:pt idx="19951">
                  <c:v>0.60901700000000003</c:v>
                </c:pt>
                <c:pt idx="19952">
                  <c:v>0.60897299999999999</c:v>
                </c:pt>
                <c:pt idx="19953">
                  <c:v>0.60892900000000005</c:v>
                </c:pt>
                <c:pt idx="19954">
                  <c:v>0.60888600000000004</c:v>
                </c:pt>
                <c:pt idx="19955">
                  <c:v>0.60884199999999999</c:v>
                </c:pt>
                <c:pt idx="19956">
                  <c:v>0.60879799999999995</c:v>
                </c:pt>
                <c:pt idx="19957">
                  <c:v>0.60875500000000005</c:v>
                </c:pt>
                <c:pt idx="19958">
                  <c:v>0.60871200000000003</c:v>
                </c:pt>
                <c:pt idx="19959">
                  <c:v>0.60866900000000002</c:v>
                </c:pt>
                <c:pt idx="19960">
                  <c:v>0.608626</c:v>
                </c:pt>
                <c:pt idx="19961">
                  <c:v>0.60858400000000001</c:v>
                </c:pt>
                <c:pt idx="19962">
                  <c:v>0.608541</c:v>
                </c:pt>
                <c:pt idx="19963">
                  <c:v>0.60849900000000001</c:v>
                </c:pt>
                <c:pt idx="19964">
                  <c:v>0.60845700000000003</c:v>
                </c:pt>
                <c:pt idx="19965">
                  <c:v>0.60841500000000004</c:v>
                </c:pt>
                <c:pt idx="19966">
                  <c:v>0.60837300000000005</c:v>
                </c:pt>
                <c:pt idx="19967">
                  <c:v>0.60833199999999998</c:v>
                </c:pt>
                <c:pt idx="19968">
                  <c:v>0.60829</c:v>
                </c:pt>
                <c:pt idx="19969">
                  <c:v>0.60824900000000004</c:v>
                </c:pt>
                <c:pt idx="19970">
                  <c:v>0.60820799999999997</c:v>
                </c:pt>
                <c:pt idx="19971">
                  <c:v>0.60816599999999998</c:v>
                </c:pt>
                <c:pt idx="19972">
                  <c:v>0.60812600000000006</c:v>
                </c:pt>
                <c:pt idx="19973">
                  <c:v>0.60808499999999999</c:v>
                </c:pt>
                <c:pt idx="19974">
                  <c:v>0.60804400000000003</c:v>
                </c:pt>
                <c:pt idx="19975">
                  <c:v>0.60800399999999999</c:v>
                </c:pt>
                <c:pt idx="19976">
                  <c:v>0.60796300000000003</c:v>
                </c:pt>
                <c:pt idx="19977">
                  <c:v>0.60792299999999999</c:v>
                </c:pt>
                <c:pt idx="19978">
                  <c:v>0.60788299999999995</c:v>
                </c:pt>
                <c:pt idx="19979">
                  <c:v>0.60784300000000002</c:v>
                </c:pt>
                <c:pt idx="19980">
                  <c:v>0.60780299999999998</c:v>
                </c:pt>
                <c:pt idx="19981">
                  <c:v>0.60776300000000005</c:v>
                </c:pt>
                <c:pt idx="19982">
                  <c:v>0.60772400000000004</c:v>
                </c:pt>
                <c:pt idx="19983">
                  <c:v>0.607684</c:v>
                </c:pt>
                <c:pt idx="19984">
                  <c:v>0.60764499999999999</c:v>
                </c:pt>
                <c:pt idx="19985">
                  <c:v>0.60760599999999998</c:v>
                </c:pt>
                <c:pt idx="19986">
                  <c:v>0.60756699999999997</c:v>
                </c:pt>
                <c:pt idx="19987">
                  <c:v>0.60752799999999996</c:v>
                </c:pt>
                <c:pt idx="19988">
                  <c:v>0.60748899999999995</c:v>
                </c:pt>
                <c:pt idx="19989">
                  <c:v>0.60745000000000005</c:v>
                </c:pt>
                <c:pt idx="19990">
                  <c:v>0.60741100000000003</c:v>
                </c:pt>
                <c:pt idx="19991">
                  <c:v>0.60737300000000005</c:v>
                </c:pt>
                <c:pt idx="19992">
                  <c:v>0.60733400000000004</c:v>
                </c:pt>
                <c:pt idx="19993">
                  <c:v>0.60729599999999995</c:v>
                </c:pt>
                <c:pt idx="19994">
                  <c:v>0.60725799999999996</c:v>
                </c:pt>
                <c:pt idx="19995">
                  <c:v>0.60721899999999995</c:v>
                </c:pt>
                <c:pt idx="19996">
                  <c:v>0.60718099999999997</c:v>
                </c:pt>
                <c:pt idx="19997">
                  <c:v>0.60714400000000002</c:v>
                </c:pt>
                <c:pt idx="19998">
                  <c:v>0.60710600000000003</c:v>
                </c:pt>
                <c:pt idx="19999">
                  <c:v>0.60706800000000005</c:v>
                </c:pt>
                <c:pt idx="20000">
                  <c:v>0.60702999999999996</c:v>
                </c:pt>
                <c:pt idx="20001">
                  <c:v>0.606993</c:v>
                </c:pt>
                <c:pt idx="20002">
                  <c:v>0.60713399999999995</c:v>
                </c:pt>
                <c:pt idx="20003">
                  <c:v>0.60727500000000001</c:v>
                </c:pt>
                <c:pt idx="20004">
                  <c:v>0.60741599999999996</c:v>
                </c:pt>
                <c:pt idx="20005">
                  <c:v>0.60755599999999998</c:v>
                </c:pt>
                <c:pt idx="20006">
                  <c:v>0.60769700000000004</c:v>
                </c:pt>
                <c:pt idx="20007">
                  <c:v>0.60783799999999999</c:v>
                </c:pt>
                <c:pt idx="20008">
                  <c:v>0.60797900000000005</c:v>
                </c:pt>
                <c:pt idx="20009">
                  <c:v>0.60811999999999999</c:v>
                </c:pt>
                <c:pt idx="20010">
                  <c:v>0.60826100000000005</c:v>
                </c:pt>
                <c:pt idx="20011">
                  <c:v>0.608402</c:v>
                </c:pt>
                <c:pt idx="20012">
                  <c:v>0.60854299999999995</c:v>
                </c:pt>
                <c:pt idx="20013">
                  <c:v>0.608684</c:v>
                </c:pt>
                <c:pt idx="20014">
                  <c:v>0.60882499999999995</c:v>
                </c:pt>
                <c:pt idx="20015">
                  <c:v>0.60896600000000001</c:v>
                </c:pt>
                <c:pt idx="20016">
                  <c:v>0.60910699999999995</c:v>
                </c:pt>
                <c:pt idx="20017">
                  <c:v>0.60924800000000001</c:v>
                </c:pt>
                <c:pt idx="20018">
                  <c:v>0.60938899999999996</c:v>
                </c:pt>
                <c:pt idx="20019">
                  <c:v>0.60953000000000002</c:v>
                </c:pt>
                <c:pt idx="20020">
                  <c:v>0.60967099999999996</c:v>
                </c:pt>
                <c:pt idx="20021">
                  <c:v>0.60981200000000002</c:v>
                </c:pt>
                <c:pt idx="20022">
                  <c:v>0.60995299999999997</c:v>
                </c:pt>
                <c:pt idx="20023">
                  <c:v>0.61009400000000003</c:v>
                </c:pt>
                <c:pt idx="20024">
                  <c:v>0.61023499999999997</c:v>
                </c:pt>
                <c:pt idx="20025">
                  <c:v>0.61037600000000003</c:v>
                </c:pt>
                <c:pt idx="20026">
                  <c:v>0.61051699999999998</c:v>
                </c:pt>
                <c:pt idx="20027">
                  <c:v>0.61065800000000003</c:v>
                </c:pt>
                <c:pt idx="20028">
                  <c:v>0.61079899999999998</c:v>
                </c:pt>
                <c:pt idx="20029">
                  <c:v>0.61094000000000004</c:v>
                </c:pt>
                <c:pt idx="20030">
                  <c:v>0.61108099999999999</c:v>
                </c:pt>
                <c:pt idx="20031">
                  <c:v>0.61122200000000004</c:v>
                </c:pt>
                <c:pt idx="20032">
                  <c:v>0.61136299999999999</c:v>
                </c:pt>
                <c:pt idx="20033">
                  <c:v>0.61150400000000005</c:v>
                </c:pt>
                <c:pt idx="20034">
                  <c:v>0.61164499999999999</c:v>
                </c:pt>
                <c:pt idx="20035">
                  <c:v>0.61178500000000002</c:v>
                </c:pt>
                <c:pt idx="20036">
                  <c:v>0.61192599999999997</c:v>
                </c:pt>
                <c:pt idx="20037">
                  <c:v>0.61206700000000003</c:v>
                </c:pt>
                <c:pt idx="20038">
                  <c:v>0.61220799999999997</c:v>
                </c:pt>
                <c:pt idx="20039">
                  <c:v>0.61234900000000003</c:v>
                </c:pt>
                <c:pt idx="20040">
                  <c:v>0.61248999999999998</c:v>
                </c:pt>
                <c:pt idx="20041">
                  <c:v>0.61263000000000001</c:v>
                </c:pt>
                <c:pt idx="20042">
                  <c:v>0.61277099999999995</c:v>
                </c:pt>
                <c:pt idx="20043">
                  <c:v>0.61291200000000001</c:v>
                </c:pt>
                <c:pt idx="20044">
                  <c:v>0.61305299999999996</c:v>
                </c:pt>
                <c:pt idx="20045">
                  <c:v>0.61319299999999999</c:v>
                </c:pt>
                <c:pt idx="20046">
                  <c:v>0.61333400000000005</c:v>
                </c:pt>
                <c:pt idx="20047">
                  <c:v>0.61347499999999999</c:v>
                </c:pt>
                <c:pt idx="20048">
                  <c:v>0.61361500000000002</c:v>
                </c:pt>
                <c:pt idx="20049">
                  <c:v>0.61375599999999997</c:v>
                </c:pt>
                <c:pt idx="20050">
                  <c:v>0.61389700000000003</c:v>
                </c:pt>
                <c:pt idx="20051">
                  <c:v>0.61403700000000005</c:v>
                </c:pt>
                <c:pt idx="20052">
                  <c:v>0.614178</c:v>
                </c:pt>
                <c:pt idx="20053">
                  <c:v>0.61431800000000003</c:v>
                </c:pt>
                <c:pt idx="20054">
                  <c:v>0.61445899999999998</c:v>
                </c:pt>
                <c:pt idx="20055">
                  <c:v>0.61459900000000001</c:v>
                </c:pt>
                <c:pt idx="20056">
                  <c:v>0.61473999999999995</c:v>
                </c:pt>
                <c:pt idx="20057">
                  <c:v>0.61487999999999998</c:v>
                </c:pt>
                <c:pt idx="20058">
                  <c:v>0.61502000000000001</c:v>
                </c:pt>
                <c:pt idx="20059">
                  <c:v>0.61516099999999996</c:v>
                </c:pt>
                <c:pt idx="20060">
                  <c:v>0.61530099999999999</c:v>
                </c:pt>
                <c:pt idx="20061">
                  <c:v>0.61544100000000002</c:v>
                </c:pt>
                <c:pt idx="20062">
                  <c:v>0.61558199999999996</c:v>
                </c:pt>
                <c:pt idx="20063">
                  <c:v>0.61572199999999999</c:v>
                </c:pt>
                <c:pt idx="20064">
                  <c:v>0.61586200000000002</c:v>
                </c:pt>
                <c:pt idx="20065">
                  <c:v>0.61600200000000005</c:v>
                </c:pt>
                <c:pt idx="20066">
                  <c:v>0.616143</c:v>
                </c:pt>
                <c:pt idx="20067">
                  <c:v>0.61628300000000003</c:v>
                </c:pt>
                <c:pt idx="20068">
                  <c:v>0.61642300000000005</c:v>
                </c:pt>
                <c:pt idx="20069">
                  <c:v>0.61656299999999997</c:v>
                </c:pt>
                <c:pt idx="20070">
                  <c:v>0.616703</c:v>
                </c:pt>
                <c:pt idx="20071">
                  <c:v>0.61684300000000003</c:v>
                </c:pt>
                <c:pt idx="20072">
                  <c:v>0.61698299999999995</c:v>
                </c:pt>
                <c:pt idx="20073">
                  <c:v>0.61712299999999998</c:v>
                </c:pt>
                <c:pt idx="20074">
                  <c:v>0.61726300000000001</c:v>
                </c:pt>
                <c:pt idx="20075">
                  <c:v>0.61740300000000004</c:v>
                </c:pt>
                <c:pt idx="20076">
                  <c:v>0.61754200000000004</c:v>
                </c:pt>
                <c:pt idx="20077">
                  <c:v>0.61768199999999995</c:v>
                </c:pt>
                <c:pt idx="20078">
                  <c:v>0.61782199999999998</c:v>
                </c:pt>
                <c:pt idx="20079">
                  <c:v>0.61796200000000001</c:v>
                </c:pt>
                <c:pt idx="20080">
                  <c:v>0.61810100000000001</c:v>
                </c:pt>
                <c:pt idx="20081">
                  <c:v>0.61824100000000004</c:v>
                </c:pt>
                <c:pt idx="20082">
                  <c:v>0.61838099999999996</c:v>
                </c:pt>
                <c:pt idx="20083">
                  <c:v>0.61851999999999996</c:v>
                </c:pt>
                <c:pt idx="20084">
                  <c:v>0.61865999999999999</c:v>
                </c:pt>
                <c:pt idx="20085">
                  <c:v>0.61879899999999999</c:v>
                </c:pt>
                <c:pt idx="20086">
                  <c:v>0.61893900000000002</c:v>
                </c:pt>
                <c:pt idx="20087">
                  <c:v>0.61907800000000002</c:v>
                </c:pt>
                <c:pt idx="20088">
                  <c:v>0.61921800000000005</c:v>
                </c:pt>
                <c:pt idx="20089">
                  <c:v>0.61935700000000005</c:v>
                </c:pt>
                <c:pt idx="20090">
                  <c:v>0.61949600000000005</c:v>
                </c:pt>
                <c:pt idx="20091">
                  <c:v>0.61963599999999996</c:v>
                </c:pt>
                <c:pt idx="20092">
                  <c:v>0.61977499999999996</c:v>
                </c:pt>
                <c:pt idx="20093">
                  <c:v>0.61991399999999997</c:v>
                </c:pt>
                <c:pt idx="20094">
                  <c:v>0.62005299999999997</c:v>
                </c:pt>
                <c:pt idx="20095">
                  <c:v>0.62019199999999997</c:v>
                </c:pt>
                <c:pt idx="20096">
                  <c:v>0.62033099999999997</c:v>
                </c:pt>
                <c:pt idx="20097">
                  <c:v>0.62046999999999997</c:v>
                </c:pt>
                <c:pt idx="20098">
                  <c:v>0.62060899999999997</c:v>
                </c:pt>
                <c:pt idx="20099">
                  <c:v>0.62074799999999997</c:v>
                </c:pt>
                <c:pt idx="20100">
                  <c:v>0.62088699999999997</c:v>
                </c:pt>
                <c:pt idx="20101">
                  <c:v>0.62102599999999997</c:v>
                </c:pt>
                <c:pt idx="20102">
                  <c:v>0.62116499999999997</c:v>
                </c:pt>
                <c:pt idx="20103">
                  <c:v>0.62130399999999997</c:v>
                </c:pt>
                <c:pt idx="20104">
                  <c:v>0.62144200000000005</c:v>
                </c:pt>
                <c:pt idx="20105">
                  <c:v>0.62158100000000005</c:v>
                </c:pt>
                <c:pt idx="20106">
                  <c:v>0.62172000000000005</c:v>
                </c:pt>
                <c:pt idx="20107">
                  <c:v>0.62185800000000002</c:v>
                </c:pt>
                <c:pt idx="20108">
                  <c:v>0.62199700000000002</c:v>
                </c:pt>
                <c:pt idx="20109">
                  <c:v>0.62213499999999999</c:v>
                </c:pt>
                <c:pt idx="20110">
                  <c:v>0.62227399999999999</c:v>
                </c:pt>
                <c:pt idx="20111">
                  <c:v>0.62241199999999997</c:v>
                </c:pt>
                <c:pt idx="20112">
                  <c:v>0.62255099999999997</c:v>
                </c:pt>
                <c:pt idx="20113">
                  <c:v>0.62268900000000005</c:v>
                </c:pt>
                <c:pt idx="20114">
                  <c:v>0.62282700000000002</c:v>
                </c:pt>
                <c:pt idx="20115">
                  <c:v>0.62296600000000002</c:v>
                </c:pt>
                <c:pt idx="20116">
                  <c:v>0.62310399999999999</c:v>
                </c:pt>
                <c:pt idx="20117">
                  <c:v>0.62324199999999996</c:v>
                </c:pt>
                <c:pt idx="20118">
                  <c:v>0.62338000000000005</c:v>
                </c:pt>
                <c:pt idx="20119">
                  <c:v>0.62351800000000002</c:v>
                </c:pt>
                <c:pt idx="20120">
                  <c:v>0.62365599999999999</c:v>
                </c:pt>
                <c:pt idx="20121">
                  <c:v>0.62379399999999996</c:v>
                </c:pt>
                <c:pt idx="20122">
                  <c:v>0.62393200000000004</c:v>
                </c:pt>
                <c:pt idx="20123">
                  <c:v>0.62407000000000001</c:v>
                </c:pt>
                <c:pt idx="20124">
                  <c:v>0.62420799999999999</c:v>
                </c:pt>
                <c:pt idx="20125">
                  <c:v>0.62434500000000004</c:v>
                </c:pt>
                <c:pt idx="20126">
                  <c:v>0.62448300000000001</c:v>
                </c:pt>
                <c:pt idx="20127">
                  <c:v>0.62462099999999998</c:v>
                </c:pt>
                <c:pt idx="20128">
                  <c:v>0.62475800000000004</c:v>
                </c:pt>
                <c:pt idx="20129">
                  <c:v>0.62489600000000001</c:v>
                </c:pt>
                <c:pt idx="20130">
                  <c:v>0.62503399999999998</c:v>
                </c:pt>
                <c:pt idx="20131">
                  <c:v>0.62517100000000003</c:v>
                </c:pt>
                <c:pt idx="20132">
                  <c:v>0.62530799999999997</c:v>
                </c:pt>
                <c:pt idx="20133">
                  <c:v>0.62544599999999995</c:v>
                </c:pt>
                <c:pt idx="20134">
                  <c:v>0.625583</c:v>
                </c:pt>
                <c:pt idx="20135">
                  <c:v>0.62572000000000005</c:v>
                </c:pt>
                <c:pt idx="20136">
                  <c:v>0.62585800000000003</c:v>
                </c:pt>
                <c:pt idx="20137">
                  <c:v>0.62599499999999997</c:v>
                </c:pt>
                <c:pt idx="20138">
                  <c:v>0.62613200000000002</c:v>
                </c:pt>
                <c:pt idx="20139">
                  <c:v>0.62626899999999996</c:v>
                </c:pt>
                <c:pt idx="20140">
                  <c:v>0.62640600000000002</c:v>
                </c:pt>
                <c:pt idx="20141">
                  <c:v>0.62654299999999996</c:v>
                </c:pt>
                <c:pt idx="20142">
                  <c:v>0.62668000000000001</c:v>
                </c:pt>
                <c:pt idx="20143">
                  <c:v>0.62681699999999996</c:v>
                </c:pt>
                <c:pt idx="20144">
                  <c:v>0.62695400000000001</c:v>
                </c:pt>
                <c:pt idx="20145">
                  <c:v>0.62709099999999995</c:v>
                </c:pt>
                <c:pt idx="20146">
                  <c:v>0.62722699999999998</c:v>
                </c:pt>
                <c:pt idx="20147">
                  <c:v>0.62736400000000003</c:v>
                </c:pt>
                <c:pt idx="20148">
                  <c:v>0.62750099999999998</c:v>
                </c:pt>
                <c:pt idx="20149">
                  <c:v>0.627637</c:v>
                </c:pt>
                <c:pt idx="20150">
                  <c:v>0.62777400000000005</c:v>
                </c:pt>
                <c:pt idx="20151">
                  <c:v>0.62790999999999997</c:v>
                </c:pt>
                <c:pt idx="20152">
                  <c:v>0.62804700000000002</c:v>
                </c:pt>
                <c:pt idx="20153">
                  <c:v>0.62818300000000005</c:v>
                </c:pt>
                <c:pt idx="20154">
                  <c:v>0.62831899999999996</c:v>
                </c:pt>
                <c:pt idx="20155">
                  <c:v>0.62845600000000001</c:v>
                </c:pt>
                <c:pt idx="20156">
                  <c:v>0.62859200000000004</c:v>
                </c:pt>
                <c:pt idx="20157">
                  <c:v>0.62872799999999995</c:v>
                </c:pt>
                <c:pt idx="20158">
                  <c:v>0.62886399999999998</c:v>
                </c:pt>
                <c:pt idx="20159">
                  <c:v>0.629</c:v>
                </c:pt>
                <c:pt idx="20160">
                  <c:v>0.62913600000000003</c:v>
                </c:pt>
                <c:pt idx="20161">
                  <c:v>0.62927200000000005</c:v>
                </c:pt>
                <c:pt idx="20162">
                  <c:v>0.62940799999999997</c:v>
                </c:pt>
                <c:pt idx="20163">
                  <c:v>0.62954399999999999</c:v>
                </c:pt>
                <c:pt idx="20164">
                  <c:v>0.62968000000000002</c:v>
                </c:pt>
                <c:pt idx="20165">
                  <c:v>0.62981600000000004</c:v>
                </c:pt>
                <c:pt idx="20166">
                  <c:v>0.62995199999999996</c:v>
                </c:pt>
                <c:pt idx="20167">
                  <c:v>0.63008699999999995</c:v>
                </c:pt>
                <c:pt idx="20168">
                  <c:v>0.63022299999999998</c:v>
                </c:pt>
                <c:pt idx="20169">
                  <c:v>0.63035799999999997</c:v>
                </c:pt>
                <c:pt idx="20170">
                  <c:v>0.630494</c:v>
                </c:pt>
                <c:pt idx="20171">
                  <c:v>0.630629</c:v>
                </c:pt>
                <c:pt idx="20172">
                  <c:v>0.63076500000000002</c:v>
                </c:pt>
                <c:pt idx="20173">
                  <c:v>0.63090000000000002</c:v>
                </c:pt>
                <c:pt idx="20174">
                  <c:v>0.63103500000000001</c:v>
                </c:pt>
                <c:pt idx="20175">
                  <c:v>0.63117100000000004</c:v>
                </c:pt>
                <c:pt idx="20176">
                  <c:v>0.63130600000000003</c:v>
                </c:pt>
                <c:pt idx="20177">
                  <c:v>0.63144100000000003</c:v>
                </c:pt>
                <c:pt idx="20178">
                  <c:v>0.63157600000000003</c:v>
                </c:pt>
                <c:pt idx="20179">
                  <c:v>0.63171100000000002</c:v>
                </c:pt>
                <c:pt idx="20180">
                  <c:v>0.63184600000000002</c:v>
                </c:pt>
                <c:pt idx="20181">
                  <c:v>0.63198100000000001</c:v>
                </c:pt>
                <c:pt idx="20182">
                  <c:v>0.63211600000000001</c:v>
                </c:pt>
                <c:pt idx="20183">
                  <c:v>0.63225100000000001</c:v>
                </c:pt>
                <c:pt idx="20184">
                  <c:v>0.63238499999999997</c:v>
                </c:pt>
                <c:pt idx="20185">
                  <c:v>0.63251999999999997</c:v>
                </c:pt>
                <c:pt idx="20186">
                  <c:v>0.63265499999999997</c:v>
                </c:pt>
                <c:pt idx="20187">
                  <c:v>0.63278900000000005</c:v>
                </c:pt>
                <c:pt idx="20188">
                  <c:v>0.63292400000000004</c:v>
                </c:pt>
                <c:pt idx="20189">
                  <c:v>0.63305800000000001</c:v>
                </c:pt>
                <c:pt idx="20190">
                  <c:v>0.63319300000000001</c:v>
                </c:pt>
                <c:pt idx="20191">
                  <c:v>0.63332699999999997</c:v>
                </c:pt>
                <c:pt idx="20192">
                  <c:v>0.63346100000000005</c:v>
                </c:pt>
                <c:pt idx="20193">
                  <c:v>0.63359600000000005</c:v>
                </c:pt>
                <c:pt idx="20194">
                  <c:v>0.63373000000000002</c:v>
                </c:pt>
                <c:pt idx="20195">
                  <c:v>0.63386399999999998</c:v>
                </c:pt>
                <c:pt idx="20196">
                  <c:v>0.63399799999999995</c:v>
                </c:pt>
                <c:pt idx="20197">
                  <c:v>0.63413200000000003</c:v>
                </c:pt>
                <c:pt idx="20198">
                  <c:v>0.634266</c:v>
                </c:pt>
                <c:pt idx="20199">
                  <c:v>0.63439999999999996</c:v>
                </c:pt>
                <c:pt idx="20200">
                  <c:v>0.63453400000000004</c:v>
                </c:pt>
                <c:pt idx="20201">
                  <c:v>0.63466800000000001</c:v>
                </c:pt>
                <c:pt idx="20202">
                  <c:v>0.63480199999999998</c:v>
                </c:pt>
                <c:pt idx="20203">
                  <c:v>0.63493599999999994</c:v>
                </c:pt>
                <c:pt idx="20204">
                  <c:v>0.63506899999999999</c:v>
                </c:pt>
                <c:pt idx="20205">
                  <c:v>0.63520299999999996</c:v>
                </c:pt>
                <c:pt idx="20206">
                  <c:v>0.63533600000000001</c:v>
                </c:pt>
                <c:pt idx="20207">
                  <c:v>0.63546999999999998</c:v>
                </c:pt>
                <c:pt idx="20208">
                  <c:v>0.63560300000000003</c:v>
                </c:pt>
                <c:pt idx="20209">
                  <c:v>0.635737</c:v>
                </c:pt>
                <c:pt idx="20210">
                  <c:v>0.63587000000000005</c:v>
                </c:pt>
                <c:pt idx="20211">
                  <c:v>0.63600299999999999</c:v>
                </c:pt>
                <c:pt idx="20212">
                  <c:v>0.63613699999999995</c:v>
                </c:pt>
                <c:pt idx="20213">
                  <c:v>0.63627</c:v>
                </c:pt>
                <c:pt idx="20214">
                  <c:v>0.63640300000000005</c:v>
                </c:pt>
                <c:pt idx="20215">
                  <c:v>0.63653599999999999</c:v>
                </c:pt>
                <c:pt idx="20216">
                  <c:v>0.63666900000000004</c:v>
                </c:pt>
                <c:pt idx="20217">
                  <c:v>0.63680199999999998</c:v>
                </c:pt>
                <c:pt idx="20218">
                  <c:v>0.63693500000000003</c:v>
                </c:pt>
                <c:pt idx="20219">
                  <c:v>0.63706799999999997</c:v>
                </c:pt>
                <c:pt idx="20220">
                  <c:v>0.63720100000000002</c:v>
                </c:pt>
                <c:pt idx="20221">
                  <c:v>0.63733300000000004</c:v>
                </c:pt>
                <c:pt idx="20222">
                  <c:v>0.63746599999999998</c:v>
                </c:pt>
                <c:pt idx="20223">
                  <c:v>0.63759900000000003</c:v>
                </c:pt>
                <c:pt idx="20224">
                  <c:v>0.63773100000000005</c:v>
                </c:pt>
                <c:pt idx="20225">
                  <c:v>0.63786399999999999</c:v>
                </c:pt>
                <c:pt idx="20226">
                  <c:v>0.63799600000000001</c:v>
                </c:pt>
                <c:pt idx="20227">
                  <c:v>0.63812899999999995</c:v>
                </c:pt>
                <c:pt idx="20228">
                  <c:v>0.63826099999999997</c:v>
                </c:pt>
                <c:pt idx="20229">
                  <c:v>0.63839400000000002</c:v>
                </c:pt>
                <c:pt idx="20230">
                  <c:v>0.63852600000000004</c:v>
                </c:pt>
                <c:pt idx="20231">
                  <c:v>0.63865799999999995</c:v>
                </c:pt>
                <c:pt idx="20232">
                  <c:v>0.63878999999999997</c:v>
                </c:pt>
                <c:pt idx="20233">
                  <c:v>0.63892199999999999</c:v>
                </c:pt>
                <c:pt idx="20234">
                  <c:v>0.63905400000000001</c:v>
                </c:pt>
                <c:pt idx="20235">
                  <c:v>0.63918600000000003</c:v>
                </c:pt>
                <c:pt idx="20236">
                  <c:v>0.63931800000000005</c:v>
                </c:pt>
                <c:pt idx="20237">
                  <c:v>0.63944999999999996</c:v>
                </c:pt>
                <c:pt idx="20238">
                  <c:v>0.63958199999999998</c:v>
                </c:pt>
                <c:pt idx="20239">
                  <c:v>0.639714</c:v>
                </c:pt>
                <c:pt idx="20240">
                  <c:v>0.639845</c:v>
                </c:pt>
                <c:pt idx="20241">
                  <c:v>0.63997700000000002</c:v>
                </c:pt>
                <c:pt idx="20242">
                  <c:v>0.64010900000000004</c:v>
                </c:pt>
                <c:pt idx="20243">
                  <c:v>0.64024000000000003</c:v>
                </c:pt>
                <c:pt idx="20244">
                  <c:v>0.64037200000000005</c:v>
                </c:pt>
                <c:pt idx="20245">
                  <c:v>0.64050300000000004</c:v>
                </c:pt>
                <c:pt idx="20246">
                  <c:v>0.64063400000000004</c:v>
                </c:pt>
                <c:pt idx="20247">
                  <c:v>0.64076599999999995</c:v>
                </c:pt>
                <c:pt idx="20248">
                  <c:v>0.64089700000000005</c:v>
                </c:pt>
                <c:pt idx="20249">
                  <c:v>0.64102800000000004</c:v>
                </c:pt>
                <c:pt idx="20250">
                  <c:v>0.64115900000000003</c:v>
                </c:pt>
                <c:pt idx="20251">
                  <c:v>0.64129000000000003</c:v>
                </c:pt>
                <c:pt idx="20252">
                  <c:v>0.64142100000000002</c:v>
                </c:pt>
                <c:pt idx="20253">
                  <c:v>0.64155200000000001</c:v>
                </c:pt>
                <c:pt idx="20254">
                  <c:v>0.641683</c:v>
                </c:pt>
                <c:pt idx="20255">
                  <c:v>0.641814</c:v>
                </c:pt>
                <c:pt idx="20256">
                  <c:v>0.64194499999999999</c:v>
                </c:pt>
                <c:pt idx="20257">
                  <c:v>0.64207599999999998</c:v>
                </c:pt>
                <c:pt idx="20258">
                  <c:v>0.64220699999999997</c:v>
                </c:pt>
                <c:pt idx="20259">
                  <c:v>0.64233700000000005</c:v>
                </c:pt>
                <c:pt idx="20260">
                  <c:v>0.64246800000000004</c:v>
                </c:pt>
                <c:pt idx="20261">
                  <c:v>0.642598</c:v>
                </c:pt>
                <c:pt idx="20262">
                  <c:v>0.64272899999999999</c:v>
                </c:pt>
                <c:pt idx="20263">
                  <c:v>0.64285899999999996</c:v>
                </c:pt>
                <c:pt idx="20264">
                  <c:v>0.64298999999999995</c:v>
                </c:pt>
                <c:pt idx="20265">
                  <c:v>0.64312000000000002</c:v>
                </c:pt>
                <c:pt idx="20266">
                  <c:v>0.64324999999999999</c:v>
                </c:pt>
                <c:pt idx="20267">
                  <c:v>0.64338099999999998</c:v>
                </c:pt>
                <c:pt idx="20268">
                  <c:v>0.64351100000000006</c:v>
                </c:pt>
                <c:pt idx="20269">
                  <c:v>0.64364100000000002</c:v>
                </c:pt>
                <c:pt idx="20270">
                  <c:v>0.64377099999999998</c:v>
                </c:pt>
                <c:pt idx="20271">
                  <c:v>0.64390099999999995</c:v>
                </c:pt>
                <c:pt idx="20272">
                  <c:v>0.64403100000000002</c:v>
                </c:pt>
                <c:pt idx="20273">
                  <c:v>0.64416099999999998</c:v>
                </c:pt>
                <c:pt idx="20274">
                  <c:v>0.64429000000000003</c:v>
                </c:pt>
                <c:pt idx="20275">
                  <c:v>0.64441999999999999</c:v>
                </c:pt>
                <c:pt idx="20276">
                  <c:v>0.64454999999999996</c:v>
                </c:pt>
                <c:pt idx="20277">
                  <c:v>0.64468000000000003</c:v>
                </c:pt>
                <c:pt idx="20278">
                  <c:v>0.64480899999999997</c:v>
                </c:pt>
                <c:pt idx="20279">
                  <c:v>0.64493900000000004</c:v>
                </c:pt>
                <c:pt idx="20280">
                  <c:v>0.64506799999999997</c:v>
                </c:pt>
                <c:pt idx="20281">
                  <c:v>0.64519800000000005</c:v>
                </c:pt>
                <c:pt idx="20282">
                  <c:v>0.64532699999999998</c:v>
                </c:pt>
                <c:pt idx="20283">
                  <c:v>0.64545600000000003</c:v>
                </c:pt>
                <c:pt idx="20284">
                  <c:v>0.64558599999999999</c:v>
                </c:pt>
                <c:pt idx="20285">
                  <c:v>0.64571500000000004</c:v>
                </c:pt>
                <c:pt idx="20286">
                  <c:v>0.64584399999999997</c:v>
                </c:pt>
                <c:pt idx="20287">
                  <c:v>0.64597300000000002</c:v>
                </c:pt>
                <c:pt idx="20288">
                  <c:v>0.64610199999999995</c:v>
                </c:pt>
                <c:pt idx="20289">
                  <c:v>0.646231</c:v>
                </c:pt>
                <c:pt idx="20290">
                  <c:v>0.64636000000000005</c:v>
                </c:pt>
                <c:pt idx="20291">
                  <c:v>0.64648899999999998</c:v>
                </c:pt>
                <c:pt idx="20292">
                  <c:v>0.64661800000000003</c:v>
                </c:pt>
                <c:pt idx="20293">
                  <c:v>0.64674699999999996</c:v>
                </c:pt>
                <c:pt idx="20294">
                  <c:v>0.64687499999999998</c:v>
                </c:pt>
                <c:pt idx="20295">
                  <c:v>0.64700400000000002</c:v>
                </c:pt>
                <c:pt idx="20296">
                  <c:v>0.64713299999999996</c:v>
                </c:pt>
                <c:pt idx="20297">
                  <c:v>0.64726099999999998</c:v>
                </c:pt>
                <c:pt idx="20298">
                  <c:v>0.64739000000000002</c:v>
                </c:pt>
                <c:pt idx="20299">
                  <c:v>0.64751800000000004</c:v>
                </c:pt>
                <c:pt idx="20300">
                  <c:v>0.64764699999999997</c:v>
                </c:pt>
                <c:pt idx="20301">
                  <c:v>0.64777499999999999</c:v>
                </c:pt>
                <c:pt idx="20302">
                  <c:v>0.64790300000000001</c:v>
                </c:pt>
                <c:pt idx="20303">
                  <c:v>0.64803100000000002</c:v>
                </c:pt>
                <c:pt idx="20304">
                  <c:v>0.64815999999999996</c:v>
                </c:pt>
                <c:pt idx="20305">
                  <c:v>0.64828799999999998</c:v>
                </c:pt>
                <c:pt idx="20306">
                  <c:v>0.64841599999999999</c:v>
                </c:pt>
                <c:pt idx="20307">
                  <c:v>0.64854400000000001</c:v>
                </c:pt>
                <c:pt idx="20308">
                  <c:v>0.64867200000000003</c:v>
                </c:pt>
                <c:pt idx="20309">
                  <c:v>0.64880000000000004</c:v>
                </c:pt>
                <c:pt idx="20310">
                  <c:v>0.64892700000000003</c:v>
                </c:pt>
                <c:pt idx="20311">
                  <c:v>0.64905500000000005</c:v>
                </c:pt>
                <c:pt idx="20312">
                  <c:v>0.64918299999999995</c:v>
                </c:pt>
                <c:pt idx="20313">
                  <c:v>0.64931099999999997</c:v>
                </c:pt>
                <c:pt idx="20314">
                  <c:v>0.64943799999999996</c:v>
                </c:pt>
                <c:pt idx="20315">
                  <c:v>0.64956599999999998</c:v>
                </c:pt>
                <c:pt idx="20316">
                  <c:v>0.64969299999999996</c:v>
                </c:pt>
                <c:pt idx="20317">
                  <c:v>0.64982099999999998</c:v>
                </c:pt>
                <c:pt idx="20318">
                  <c:v>0.64994799999999997</c:v>
                </c:pt>
                <c:pt idx="20319">
                  <c:v>0.65007599999999999</c:v>
                </c:pt>
                <c:pt idx="20320">
                  <c:v>0.65020299999999998</c:v>
                </c:pt>
                <c:pt idx="20321">
                  <c:v>0.65032999999999996</c:v>
                </c:pt>
                <c:pt idx="20322">
                  <c:v>0.65045699999999995</c:v>
                </c:pt>
                <c:pt idx="20323">
                  <c:v>0.65058400000000005</c:v>
                </c:pt>
                <c:pt idx="20324">
                  <c:v>0.65071199999999996</c:v>
                </c:pt>
                <c:pt idx="20325">
                  <c:v>0.65083899999999995</c:v>
                </c:pt>
                <c:pt idx="20326">
                  <c:v>0.65096600000000004</c:v>
                </c:pt>
                <c:pt idx="20327">
                  <c:v>0.651092</c:v>
                </c:pt>
                <c:pt idx="20328">
                  <c:v>0.65121899999999999</c:v>
                </c:pt>
                <c:pt idx="20329">
                  <c:v>0.65134599999999998</c:v>
                </c:pt>
                <c:pt idx="20330">
                  <c:v>0.65147299999999997</c:v>
                </c:pt>
                <c:pt idx="20331">
                  <c:v>0.65159999999999996</c:v>
                </c:pt>
                <c:pt idx="20332">
                  <c:v>0.65172600000000003</c:v>
                </c:pt>
                <c:pt idx="20333">
                  <c:v>0.65185300000000002</c:v>
                </c:pt>
                <c:pt idx="20334">
                  <c:v>0.65197899999999998</c:v>
                </c:pt>
                <c:pt idx="20335">
                  <c:v>0.65210599999999996</c:v>
                </c:pt>
                <c:pt idx="20336">
                  <c:v>0.65223200000000003</c:v>
                </c:pt>
                <c:pt idx="20337">
                  <c:v>0.65235900000000002</c:v>
                </c:pt>
                <c:pt idx="20338">
                  <c:v>0.65248499999999998</c:v>
                </c:pt>
                <c:pt idx="20339">
                  <c:v>0.65261100000000005</c:v>
                </c:pt>
                <c:pt idx="20340">
                  <c:v>0.65273700000000001</c:v>
                </c:pt>
                <c:pt idx="20341">
                  <c:v>0.65286299999999997</c:v>
                </c:pt>
                <c:pt idx="20342">
                  <c:v>0.65298999999999996</c:v>
                </c:pt>
                <c:pt idx="20343">
                  <c:v>0.65311600000000003</c:v>
                </c:pt>
                <c:pt idx="20344">
                  <c:v>0.65324199999999999</c:v>
                </c:pt>
                <c:pt idx="20345">
                  <c:v>0.65336700000000003</c:v>
                </c:pt>
                <c:pt idx="20346">
                  <c:v>0.65349299999999999</c:v>
                </c:pt>
                <c:pt idx="20347">
                  <c:v>0.65361899999999995</c:v>
                </c:pt>
                <c:pt idx="20348">
                  <c:v>0.65374500000000002</c:v>
                </c:pt>
                <c:pt idx="20349">
                  <c:v>0.65387099999999998</c:v>
                </c:pt>
                <c:pt idx="20350">
                  <c:v>0.65399600000000002</c:v>
                </c:pt>
                <c:pt idx="20351">
                  <c:v>0.65412199999999998</c:v>
                </c:pt>
                <c:pt idx="20352">
                  <c:v>0.65424700000000002</c:v>
                </c:pt>
                <c:pt idx="20353">
                  <c:v>0.65437299999999998</c:v>
                </c:pt>
                <c:pt idx="20354">
                  <c:v>0.65449800000000002</c:v>
                </c:pt>
                <c:pt idx="20355">
                  <c:v>0.65462399999999998</c:v>
                </c:pt>
                <c:pt idx="20356">
                  <c:v>0.65474900000000003</c:v>
                </c:pt>
                <c:pt idx="20357">
                  <c:v>0.65487399999999996</c:v>
                </c:pt>
                <c:pt idx="20358">
                  <c:v>0.65500000000000003</c:v>
                </c:pt>
                <c:pt idx="20359">
                  <c:v>0.65512499999999996</c:v>
                </c:pt>
                <c:pt idx="20360">
                  <c:v>0.65525</c:v>
                </c:pt>
                <c:pt idx="20361">
                  <c:v>0.65537500000000004</c:v>
                </c:pt>
                <c:pt idx="20362">
                  <c:v>0.65549999999999997</c:v>
                </c:pt>
                <c:pt idx="20363">
                  <c:v>0.65562500000000001</c:v>
                </c:pt>
                <c:pt idx="20364">
                  <c:v>0.65575000000000006</c:v>
                </c:pt>
                <c:pt idx="20365">
                  <c:v>0.65587499999999999</c:v>
                </c:pt>
                <c:pt idx="20366">
                  <c:v>0.655999</c:v>
                </c:pt>
                <c:pt idx="20367">
                  <c:v>0.65612400000000004</c:v>
                </c:pt>
                <c:pt idx="20368">
                  <c:v>0.65624899999999997</c:v>
                </c:pt>
                <c:pt idx="20369">
                  <c:v>0.65637299999999998</c:v>
                </c:pt>
                <c:pt idx="20370">
                  <c:v>0.65649800000000003</c:v>
                </c:pt>
                <c:pt idx="20371">
                  <c:v>0.65662200000000004</c:v>
                </c:pt>
                <c:pt idx="20372">
                  <c:v>0.65674699999999997</c:v>
                </c:pt>
                <c:pt idx="20373">
                  <c:v>0.65687099999999998</c:v>
                </c:pt>
                <c:pt idx="20374">
                  <c:v>0.65699600000000002</c:v>
                </c:pt>
                <c:pt idx="20375">
                  <c:v>0.65712000000000004</c:v>
                </c:pt>
                <c:pt idx="20376">
                  <c:v>0.65724400000000005</c:v>
                </c:pt>
                <c:pt idx="20377">
                  <c:v>0.65736799999999995</c:v>
                </c:pt>
                <c:pt idx="20378">
                  <c:v>0.65749299999999999</c:v>
                </c:pt>
                <c:pt idx="20379">
                  <c:v>0.65761700000000001</c:v>
                </c:pt>
                <c:pt idx="20380">
                  <c:v>0.65774100000000002</c:v>
                </c:pt>
                <c:pt idx="20381">
                  <c:v>0.65786500000000003</c:v>
                </c:pt>
                <c:pt idx="20382">
                  <c:v>0.65798900000000005</c:v>
                </c:pt>
                <c:pt idx="20383">
                  <c:v>0.65811200000000003</c:v>
                </c:pt>
                <c:pt idx="20384">
                  <c:v>0.65823600000000004</c:v>
                </c:pt>
                <c:pt idx="20385">
                  <c:v>0.65835999999999995</c:v>
                </c:pt>
                <c:pt idx="20386">
                  <c:v>0.65848399999999996</c:v>
                </c:pt>
                <c:pt idx="20387">
                  <c:v>0.65860700000000005</c:v>
                </c:pt>
                <c:pt idx="20388">
                  <c:v>0.65873099999999996</c:v>
                </c:pt>
                <c:pt idx="20389">
                  <c:v>0.65885499999999997</c:v>
                </c:pt>
                <c:pt idx="20390">
                  <c:v>0.65897799999999995</c:v>
                </c:pt>
                <c:pt idx="20391">
                  <c:v>0.65910199999999997</c:v>
                </c:pt>
                <c:pt idx="20392">
                  <c:v>0.65922499999999995</c:v>
                </c:pt>
                <c:pt idx="20393">
                  <c:v>0.65934800000000005</c:v>
                </c:pt>
                <c:pt idx="20394">
                  <c:v>0.65947199999999995</c:v>
                </c:pt>
                <c:pt idx="20395">
                  <c:v>0.65959500000000004</c:v>
                </c:pt>
                <c:pt idx="20396">
                  <c:v>0.65971800000000003</c:v>
                </c:pt>
                <c:pt idx="20397">
                  <c:v>0.65984100000000001</c:v>
                </c:pt>
                <c:pt idx="20398">
                  <c:v>0.659964</c:v>
                </c:pt>
                <c:pt idx="20399">
                  <c:v>0.66008699999999998</c:v>
                </c:pt>
                <c:pt idx="20400">
                  <c:v>0.66020999999999996</c:v>
                </c:pt>
                <c:pt idx="20401">
                  <c:v>0.66033299999999995</c:v>
                </c:pt>
                <c:pt idx="20402">
                  <c:v>0.66045600000000004</c:v>
                </c:pt>
                <c:pt idx="20403">
                  <c:v>0.66057900000000003</c:v>
                </c:pt>
                <c:pt idx="20404">
                  <c:v>0.66070099999999998</c:v>
                </c:pt>
                <c:pt idx="20405">
                  <c:v>0.66082399999999997</c:v>
                </c:pt>
                <c:pt idx="20406">
                  <c:v>0.66094699999999995</c:v>
                </c:pt>
                <c:pt idx="20407">
                  <c:v>0.66106900000000002</c:v>
                </c:pt>
                <c:pt idx="20408">
                  <c:v>0.661192</c:v>
                </c:pt>
                <c:pt idx="20409">
                  <c:v>0.66131399999999996</c:v>
                </c:pt>
                <c:pt idx="20410">
                  <c:v>0.66143700000000005</c:v>
                </c:pt>
                <c:pt idx="20411">
                  <c:v>0.66155900000000001</c:v>
                </c:pt>
                <c:pt idx="20412">
                  <c:v>0.66168099999999996</c:v>
                </c:pt>
                <c:pt idx="20413">
                  <c:v>0.66180399999999995</c:v>
                </c:pt>
                <c:pt idx="20414">
                  <c:v>0.66192600000000001</c:v>
                </c:pt>
                <c:pt idx="20415">
                  <c:v>0.66204799999999997</c:v>
                </c:pt>
                <c:pt idx="20416">
                  <c:v>0.66217000000000004</c:v>
                </c:pt>
                <c:pt idx="20417">
                  <c:v>0.66229199999999999</c:v>
                </c:pt>
                <c:pt idx="20418">
                  <c:v>0.66241399999999995</c:v>
                </c:pt>
                <c:pt idx="20419">
                  <c:v>0.66253600000000001</c:v>
                </c:pt>
                <c:pt idx="20420">
                  <c:v>0.66265799999999997</c:v>
                </c:pt>
                <c:pt idx="20421">
                  <c:v>0.66278000000000004</c:v>
                </c:pt>
                <c:pt idx="20422">
                  <c:v>0.66290199999999999</c:v>
                </c:pt>
                <c:pt idx="20423">
                  <c:v>0.66302300000000003</c:v>
                </c:pt>
                <c:pt idx="20424">
                  <c:v>0.66314499999999998</c:v>
                </c:pt>
                <c:pt idx="20425">
                  <c:v>0.66326700000000005</c:v>
                </c:pt>
                <c:pt idx="20426">
                  <c:v>0.66338799999999998</c:v>
                </c:pt>
                <c:pt idx="20427">
                  <c:v>0.66351000000000004</c:v>
                </c:pt>
                <c:pt idx="20428">
                  <c:v>0.66363099999999997</c:v>
                </c:pt>
                <c:pt idx="20429">
                  <c:v>0.66375300000000004</c:v>
                </c:pt>
                <c:pt idx="20430">
                  <c:v>0.66387399999999996</c:v>
                </c:pt>
                <c:pt idx="20431">
                  <c:v>0.663995</c:v>
                </c:pt>
                <c:pt idx="20432">
                  <c:v>0.66411699999999996</c:v>
                </c:pt>
                <c:pt idx="20433">
                  <c:v>0.664238</c:v>
                </c:pt>
                <c:pt idx="20434">
                  <c:v>0.66435900000000003</c:v>
                </c:pt>
                <c:pt idx="20435">
                  <c:v>0.66447999999999996</c:v>
                </c:pt>
                <c:pt idx="20436">
                  <c:v>0.664601</c:v>
                </c:pt>
                <c:pt idx="20437">
                  <c:v>0.66472200000000004</c:v>
                </c:pt>
                <c:pt idx="20438">
                  <c:v>0.66484299999999996</c:v>
                </c:pt>
                <c:pt idx="20439">
                  <c:v>0.664964</c:v>
                </c:pt>
                <c:pt idx="20440">
                  <c:v>0.66508500000000004</c:v>
                </c:pt>
                <c:pt idx="20441">
                  <c:v>0.66520599999999996</c:v>
                </c:pt>
                <c:pt idx="20442">
                  <c:v>0.66532599999999997</c:v>
                </c:pt>
                <c:pt idx="20443">
                  <c:v>0.66544700000000001</c:v>
                </c:pt>
                <c:pt idx="20444">
                  <c:v>0.66556800000000005</c:v>
                </c:pt>
                <c:pt idx="20445">
                  <c:v>0.66568799999999995</c:v>
                </c:pt>
                <c:pt idx="20446">
                  <c:v>0.66580899999999998</c:v>
                </c:pt>
                <c:pt idx="20447">
                  <c:v>0.66592899999999999</c:v>
                </c:pt>
                <c:pt idx="20448">
                  <c:v>0.66605000000000003</c:v>
                </c:pt>
                <c:pt idx="20449">
                  <c:v>0.66617000000000004</c:v>
                </c:pt>
                <c:pt idx="20450">
                  <c:v>0.66629000000000005</c:v>
                </c:pt>
                <c:pt idx="20451">
                  <c:v>0.66641099999999998</c:v>
                </c:pt>
                <c:pt idx="20452">
                  <c:v>0.66653099999999998</c:v>
                </c:pt>
                <c:pt idx="20453">
                  <c:v>0.66665099999999999</c:v>
                </c:pt>
                <c:pt idx="20454">
                  <c:v>0.666771</c:v>
                </c:pt>
                <c:pt idx="20455">
                  <c:v>0.66689100000000001</c:v>
                </c:pt>
                <c:pt idx="20456">
                  <c:v>0.66701100000000002</c:v>
                </c:pt>
                <c:pt idx="20457">
                  <c:v>0.66713100000000003</c:v>
                </c:pt>
                <c:pt idx="20458">
                  <c:v>0.66725100000000004</c:v>
                </c:pt>
                <c:pt idx="20459">
                  <c:v>0.66737100000000005</c:v>
                </c:pt>
                <c:pt idx="20460">
                  <c:v>0.66749099999999995</c:v>
                </c:pt>
                <c:pt idx="20461">
                  <c:v>0.66761000000000004</c:v>
                </c:pt>
                <c:pt idx="20462">
                  <c:v>0.66773000000000005</c:v>
                </c:pt>
                <c:pt idx="20463">
                  <c:v>0.66785000000000005</c:v>
                </c:pt>
                <c:pt idx="20464">
                  <c:v>0.66796900000000003</c:v>
                </c:pt>
                <c:pt idx="20465">
                  <c:v>0.66808900000000004</c:v>
                </c:pt>
                <c:pt idx="20466">
                  <c:v>0.66820800000000002</c:v>
                </c:pt>
                <c:pt idx="20467">
                  <c:v>0.66832800000000003</c:v>
                </c:pt>
                <c:pt idx="20468">
                  <c:v>0.66844700000000001</c:v>
                </c:pt>
                <c:pt idx="20469">
                  <c:v>0.66856599999999999</c:v>
                </c:pt>
                <c:pt idx="20470">
                  <c:v>0.668686</c:v>
                </c:pt>
                <c:pt idx="20471">
                  <c:v>0.66880499999999998</c:v>
                </c:pt>
                <c:pt idx="20472">
                  <c:v>0.66892399999999996</c:v>
                </c:pt>
                <c:pt idx="20473">
                  <c:v>0.66904300000000005</c:v>
                </c:pt>
                <c:pt idx="20474">
                  <c:v>0.66916200000000003</c:v>
                </c:pt>
                <c:pt idx="20475">
                  <c:v>0.66928100000000001</c:v>
                </c:pt>
                <c:pt idx="20476">
                  <c:v>0.6694</c:v>
                </c:pt>
                <c:pt idx="20477">
                  <c:v>0.66951899999999998</c:v>
                </c:pt>
                <c:pt idx="20478">
                  <c:v>0.66963799999999996</c:v>
                </c:pt>
                <c:pt idx="20479">
                  <c:v>0.66975700000000005</c:v>
                </c:pt>
                <c:pt idx="20480">
                  <c:v>0.669875</c:v>
                </c:pt>
                <c:pt idx="20481">
                  <c:v>0.66999399999999998</c:v>
                </c:pt>
                <c:pt idx="20482">
                  <c:v>0.67011299999999996</c:v>
                </c:pt>
                <c:pt idx="20483">
                  <c:v>0.67023100000000002</c:v>
                </c:pt>
                <c:pt idx="20484">
                  <c:v>0.67035</c:v>
                </c:pt>
                <c:pt idx="20485">
                  <c:v>0.67046799999999995</c:v>
                </c:pt>
                <c:pt idx="20486">
                  <c:v>0.67058700000000004</c:v>
                </c:pt>
                <c:pt idx="20487">
                  <c:v>0.670705</c:v>
                </c:pt>
                <c:pt idx="20488">
                  <c:v>0.67082299999999995</c:v>
                </c:pt>
                <c:pt idx="20489">
                  <c:v>0.67094200000000004</c:v>
                </c:pt>
                <c:pt idx="20490">
                  <c:v>0.67105999999999999</c:v>
                </c:pt>
                <c:pt idx="20491">
                  <c:v>0.67117800000000005</c:v>
                </c:pt>
                <c:pt idx="20492">
                  <c:v>0.671296</c:v>
                </c:pt>
                <c:pt idx="20493">
                  <c:v>0.67141399999999996</c:v>
                </c:pt>
                <c:pt idx="20494">
                  <c:v>0.67153200000000002</c:v>
                </c:pt>
                <c:pt idx="20495">
                  <c:v>0.67164999999999997</c:v>
                </c:pt>
                <c:pt idx="20496">
                  <c:v>0.67176800000000003</c:v>
                </c:pt>
                <c:pt idx="20497">
                  <c:v>0.67188599999999998</c:v>
                </c:pt>
                <c:pt idx="20498">
                  <c:v>0.67200400000000005</c:v>
                </c:pt>
                <c:pt idx="20499">
                  <c:v>0.672122</c:v>
                </c:pt>
                <c:pt idx="20500">
                  <c:v>0.67223900000000003</c:v>
                </c:pt>
                <c:pt idx="20501">
                  <c:v>0.67235699999999998</c:v>
                </c:pt>
                <c:pt idx="20502">
                  <c:v>0.67247500000000004</c:v>
                </c:pt>
                <c:pt idx="20503">
                  <c:v>0.67259199999999997</c:v>
                </c:pt>
                <c:pt idx="20504">
                  <c:v>0.67271000000000003</c:v>
                </c:pt>
                <c:pt idx="20505">
                  <c:v>0.67282699999999995</c:v>
                </c:pt>
                <c:pt idx="20506">
                  <c:v>0.67294399999999999</c:v>
                </c:pt>
                <c:pt idx="20507">
                  <c:v>0.67306200000000005</c:v>
                </c:pt>
                <c:pt idx="20508">
                  <c:v>0.67317899999999997</c:v>
                </c:pt>
                <c:pt idx="20509">
                  <c:v>0.67329600000000001</c:v>
                </c:pt>
                <c:pt idx="20510">
                  <c:v>0.67341399999999996</c:v>
                </c:pt>
                <c:pt idx="20511">
                  <c:v>0.67353099999999999</c:v>
                </c:pt>
                <c:pt idx="20512">
                  <c:v>0.67364800000000002</c:v>
                </c:pt>
                <c:pt idx="20513">
                  <c:v>0.67376499999999995</c:v>
                </c:pt>
                <c:pt idx="20514">
                  <c:v>0.67388199999999998</c:v>
                </c:pt>
                <c:pt idx="20515">
                  <c:v>0.67399900000000001</c:v>
                </c:pt>
                <c:pt idx="20516">
                  <c:v>0.67411600000000005</c:v>
                </c:pt>
                <c:pt idx="20517">
                  <c:v>0.67423200000000005</c:v>
                </c:pt>
                <c:pt idx="20518">
                  <c:v>0.67434899999999998</c:v>
                </c:pt>
                <c:pt idx="20519">
                  <c:v>0.67446600000000001</c:v>
                </c:pt>
                <c:pt idx="20520">
                  <c:v>0.67458300000000004</c:v>
                </c:pt>
                <c:pt idx="20521">
                  <c:v>0.67469900000000005</c:v>
                </c:pt>
                <c:pt idx="20522">
                  <c:v>0.67481599999999997</c:v>
                </c:pt>
                <c:pt idx="20523">
                  <c:v>0.67493199999999998</c:v>
                </c:pt>
                <c:pt idx="20524">
                  <c:v>0.67504900000000001</c:v>
                </c:pt>
                <c:pt idx="20525">
                  <c:v>0.67516500000000002</c:v>
                </c:pt>
                <c:pt idx="20526">
                  <c:v>0.67528200000000005</c:v>
                </c:pt>
                <c:pt idx="20527">
                  <c:v>0.67539800000000005</c:v>
                </c:pt>
                <c:pt idx="20528">
                  <c:v>0.67551399999999995</c:v>
                </c:pt>
                <c:pt idx="20529">
                  <c:v>0.67562999999999995</c:v>
                </c:pt>
                <c:pt idx="20530">
                  <c:v>0.67574699999999999</c:v>
                </c:pt>
                <c:pt idx="20531">
                  <c:v>0.67586299999999999</c:v>
                </c:pt>
                <c:pt idx="20532">
                  <c:v>0.675979</c:v>
                </c:pt>
                <c:pt idx="20533">
                  <c:v>0.676095</c:v>
                </c:pt>
                <c:pt idx="20534">
                  <c:v>0.67621100000000001</c:v>
                </c:pt>
                <c:pt idx="20535">
                  <c:v>0.67632700000000001</c:v>
                </c:pt>
                <c:pt idx="20536">
                  <c:v>0.67644199999999999</c:v>
                </c:pt>
                <c:pt idx="20537">
                  <c:v>0.67655799999999999</c:v>
                </c:pt>
                <c:pt idx="20538">
                  <c:v>0.676674</c:v>
                </c:pt>
                <c:pt idx="20539">
                  <c:v>0.67679</c:v>
                </c:pt>
                <c:pt idx="20540">
                  <c:v>0.67690499999999998</c:v>
                </c:pt>
                <c:pt idx="20541">
                  <c:v>0.67702099999999998</c:v>
                </c:pt>
                <c:pt idx="20542">
                  <c:v>0.67713699999999999</c:v>
                </c:pt>
                <c:pt idx="20543">
                  <c:v>0.67725199999999997</c:v>
                </c:pt>
                <c:pt idx="20544">
                  <c:v>0.67736700000000005</c:v>
                </c:pt>
                <c:pt idx="20545">
                  <c:v>0.67748299999999995</c:v>
                </c:pt>
                <c:pt idx="20546">
                  <c:v>0.67759800000000003</c:v>
                </c:pt>
                <c:pt idx="20547">
                  <c:v>0.67771400000000004</c:v>
                </c:pt>
                <c:pt idx="20548">
                  <c:v>0.67782900000000001</c:v>
                </c:pt>
                <c:pt idx="20549">
                  <c:v>0.67794399999999999</c:v>
                </c:pt>
                <c:pt idx="20550">
                  <c:v>0.67805899999999997</c:v>
                </c:pt>
                <c:pt idx="20551">
                  <c:v>0.67817400000000005</c:v>
                </c:pt>
                <c:pt idx="20552">
                  <c:v>0.67828900000000003</c:v>
                </c:pt>
                <c:pt idx="20553">
                  <c:v>0.67840400000000001</c:v>
                </c:pt>
                <c:pt idx="20554">
                  <c:v>0.67851899999999998</c:v>
                </c:pt>
                <c:pt idx="20555">
                  <c:v>0.67863399999999996</c:v>
                </c:pt>
                <c:pt idx="20556">
                  <c:v>0.67874900000000005</c:v>
                </c:pt>
                <c:pt idx="20557">
                  <c:v>0.67886400000000002</c:v>
                </c:pt>
                <c:pt idx="20558">
                  <c:v>0.67897799999999997</c:v>
                </c:pt>
                <c:pt idx="20559">
                  <c:v>0.67909299999999995</c:v>
                </c:pt>
                <c:pt idx="20560">
                  <c:v>0.67920800000000003</c:v>
                </c:pt>
                <c:pt idx="20561">
                  <c:v>0.67932199999999998</c:v>
                </c:pt>
                <c:pt idx="20562">
                  <c:v>0.67943699999999996</c:v>
                </c:pt>
                <c:pt idx="20563">
                  <c:v>0.67955100000000002</c:v>
                </c:pt>
                <c:pt idx="20564">
                  <c:v>0.67966599999999999</c:v>
                </c:pt>
                <c:pt idx="20565">
                  <c:v>0.67978000000000005</c:v>
                </c:pt>
                <c:pt idx="20566">
                  <c:v>0.679894</c:v>
                </c:pt>
                <c:pt idx="20567">
                  <c:v>0.68000899999999997</c:v>
                </c:pt>
                <c:pt idx="20568">
                  <c:v>0.68012300000000003</c:v>
                </c:pt>
                <c:pt idx="20569">
                  <c:v>0.68023699999999998</c:v>
                </c:pt>
                <c:pt idx="20570">
                  <c:v>0.68035100000000004</c:v>
                </c:pt>
                <c:pt idx="20571">
                  <c:v>0.68046499999999999</c:v>
                </c:pt>
                <c:pt idx="20572">
                  <c:v>0.68057900000000005</c:v>
                </c:pt>
                <c:pt idx="20573">
                  <c:v>0.68069299999999999</c:v>
                </c:pt>
                <c:pt idx="20574">
                  <c:v>0.68080700000000005</c:v>
                </c:pt>
                <c:pt idx="20575">
                  <c:v>0.680921</c:v>
                </c:pt>
                <c:pt idx="20576">
                  <c:v>0.68103499999999995</c:v>
                </c:pt>
                <c:pt idx="20577">
                  <c:v>0.68114799999999998</c:v>
                </c:pt>
                <c:pt idx="20578">
                  <c:v>0.68126200000000003</c:v>
                </c:pt>
                <c:pt idx="20579">
                  <c:v>0.68137599999999998</c:v>
                </c:pt>
                <c:pt idx="20580">
                  <c:v>0.68148900000000001</c:v>
                </c:pt>
                <c:pt idx="20581">
                  <c:v>0.68160299999999996</c:v>
                </c:pt>
                <c:pt idx="20582">
                  <c:v>0.68171599999999999</c:v>
                </c:pt>
                <c:pt idx="20583">
                  <c:v>0.68183000000000005</c:v>
                </c:pt>
                <c:pt idx="20584">
                  <c:v>0.68194299999999997</c:v>
                </c:pt>
                <c:pt idx="20585">
                  <c:v>0.68205700000000002</c:v>
                </c:pt>
                <c:pt idx="20586">
                  <c:v>0.68217000000000005</c:v>
                </c:pt>
                <c:pt idx="20587">
                  <c:v>0.68228299999999997</c:v>
                </c:pt>
                <c:pt idx="20588">
                  <c:v>0.682396</c:v>
                </c:pt>
                <c:pt idx="20589">
                  <c:v>0.68250999999999995</c:v>
                </c:pt>
                <c:pt idx="20590">
                  <c:v>0.68262299999999998</c:v>
                </c:pt>
                <c:pt idx="20591">
                  <c:v>0.68273600000000001</c:v>
                </c:pt>
                <c:pt idx="20592">
                  <c:v>0.68284900000000004</c:v>
                </c:pt>
                <c:pt idx="20593">
                  <c:v>0.68296199999999996</c:v>
                </c:pt>
                <c:pt idx="20594">
                  <c:v>0.68307399999999996</c:v>
                </c:pt>
                <c:pt idx="20595">
                  <c:v>0.68318699999999999</c:v>
                </c:pt>
                <c:pt idx="20596">
                  <c:v>0.68330000000000002</c:v>
                </c:pt>
                <c:pt idx="20597">
                  <c:v>0.68341300000000005</c:v>
                </c:pt>
                <c:pt idx="20598">
                  <c:v>0.68352500000000005</c:v>
                </c:pt>
                <c:pt idx="20599">
                  <c:v>0.68363799999999997</c:v>
                </c:pt>
                <c:pt idx="20600">
                  <c:v>0.683751</c:v>
                </c:pt>
                <c:pt idx="20601">
                  <c:v>0.683863</c:v>
                </c:pt>
                <c:pt idx="20602">
                  <c:v>0.68397600000000003</c:v>
                </c:pt>
                <c:pt idx="20603">
                  <c:v>0.68408800000000003</c:v>
                </c:pt>
                <c:pt idx="20604">
                  <c:v>0.68420000000000003</c:v>
                </c:pt>
                <c:pt idx="20605">
                  <c:v>0.68431299999999995</c:v>
                </c:pt>
                <c:pt idx="20606">
                  <c:v>0.68442499999999995</c:v>
                </c:pt>
                <c:pt idx="20607">
                  <c:v>0.68453699999999995</c:v>
                </c:pt>
                <c:pt idx="20608">
                  <c:v>0.68464899999999995</c:v>
                </c:pt>
                <c:pt idx="20609">
                  <c:v>0.68476099999999995</c:v>
                </c:pt>
                <c:pt idx="20610">
                  <c:v>0.68487399999999998</c:v>
                </c:pt>
                <c:pt idx="20611">
                  <c:v>0.68498599999999998</c:v>
                </c:pt>
                <c:pt idx="20612">
                  <c:v>0.68509699999999996</c:v>
                </c:pt>
                <c:pt idx="20613">
                  <c:v>0.68520899999999996</c:v>
                </c:pt>
                <c:pt idx="20614">
                  <c:v>0.68532099999999996</c:v>
                </c:pt>
                <c:pt idx="20615">
                  <c:v>0.68543299999999996</c:v>
                </c:pt>
                <c:pt idx="20616">
                  <c:v>0.68554499999999996</c:v>
                </c:pt>
                <c:pt idx="20617">
                  <c:v>0.68565600000000004</c:v>
                </c:pt>
                <c:pt idx="20618">
                  <c:v>0.68576800000000004</c:v>
                </c:pt>
                <c:pt idx="20619">
                  <c:v>0.68588000000000005</c:v>
                </c:pt>
                <c:pt idx="20620">
                  <c:v>0.68599100000000002</c:v>
                </c:pt>
                <c:pt idx="20621">
                  <c:v>0.68610300000000002</c:v>
                </c:pt>
                <c:pt idx="20622">
                  <c:v>0.68621399999999999</c:v>
                </c:pt>
                <c:pt idx="20623">
                  <c:v>0.68632599999999999</c:v>
                </c:pt>
                <c:pt idx="20624">
                  <c:v>0.68643699999999996</c:v>
                </c:pt>
                <c:pt idx="20625">
                  <c:v>0.68654800000000005</c:v>
                </c:pt>
                <c:pt idx="20626">
                  <c:v>0.68665900000000002</c:v>
                </c:pt>
                <c:pt idx="20627">
                  <c:v>0.68677100000000002</c:v>
                </c:pt>
                <c:pt idx="20628">
                  <c:v>0.68688199999999999</c:v>
                </c:pt>
                <c:pt idx="20629">
                  <c:v>0.68699299999999996</c:v>
                </c:pt>
                <c:pt idx="20630">
                  <c:v>0.68710400000000005</c:v>
                </c:pt>
                <c:pt idx="20631">
                  <c:v>0.68721500000000002</c:v>
                </c:pt>
                <c:pt idx="20632">
                  <c:v>0.68732599999999999</c:v>
                </c:pt>
                <c:pt idx="20633">
                  <c:v>0.68743600000000005</c:v>
                </c:pt>
                <c:pt idx="20634">
                  <c:v>0.68754700000000002</c:v>
                </c:pt>
                <c:pt idx="20635">
                  <c:v>0.68765799999999999</c:v>
                </c:pt>
                <c:pt idx="20636">
                  <c:v>0.68776899999999996</c:v>
                </c:pt>
                <c:pt idx="20637">
                  <c:v>0.68787900000000002</c:v>
                </c:pt>
                <c:pt idx="20638">
                  <c:v>0.68798999999999999</c:v>
                </c:pt>
                <c:pt idx="20639">
                  <c:v>0.68810099999999996</c:v>
                </c:pt>
                <c:pt idx="20640">
                  <c:v>0.68821100000000002</c:v>
                </c:pt>
                <c:pt idx="20641">
                  <c:v>0.68832099999999996</c:v>
                </c:pt>
                <c:pt idx="20642">
                  <c:v>0.68843200000000004</c:v>
                </c:pt>
                <c:pt idx="20643">
                  <c:v>0.68854199999999999</c:v>
                </c:pt>
                <c:pt idx="20644">
                  <c:v>0.68865200000000004</c:v>
                </c:pt>
                <c:pt idx="20645">
                  <c:v>0.68876300000000001</c:v>
                </c:pt>
                <c:pt idx="20646">
                  <c:v>0.68887299999999996</c:v>
                </c:pt>
                <c:pt idx="20647">
                  <c:v>0.68898300000000001</c:v>
                </c:pt>
                <c:pt idx="20648">
                  <c:v>0.68909299999999996</c:v>
                </c:pt>
                <c:pt idx="20649">
                  <c:v>0.68920300000000001</c:v>
                </c:pt>
                <c:pt idx="20650">
                  <c:v>0.68931299999999995</c:v>
                </c:pt>
                <c:pt idx="20651">
                  <c:v>0.68942300000000001</c:v>
                </c:pt>
                <c:pt idx="20652">
                  <c:v>0.68953299999999995</c:v>
                </c:pt>
                <c:pt idx="20653">
                  <c:v>0.68964300000000001</c:v>
                </c:pt>
                <c:pt idx="20654">
                  <c:v>0.68975200000000003</c:v>
                </c:pt>
                <c:pt idx="20655">
                  <c:v>0.68986199999999998</c:v>
                </c:pt>
                <c:pt idx="20656">
                  <c:v>0.68997200000000003</c:v>
                </c:pt>
                <c:pt idx="20657">
                  <c:v>0.69008100000000006</c:v>
                </c:pt>
                <c:pt idx="20658">
                  <c:v>0.690191</c:v>
                </c:pt>
                <c:pt idx="20659">
                  <c:v>0.69030000000000002</c:v>
                </c:pt>
                <c:pt idx="20660">
                  <c:v>0.69040999999999997</c:v>
                </c:pt>
                <c:pt idx="20661">
                  <c:v>0.69051899999999999</c:v>
                </c:pt>
                <c:pt idx="20662">
                  <c:v>0.69062800000000002</c:v>
                </c:pt>
                <c:pt idx="20663">
                  <c:v>0.69073799999999996</c:v>
                </c:pt>
                <c:pt idx="20664">
                  <c:v>0.69084699999999999</c:v>
                </c:pt>
                <c:pt idx="20665">
                  <c:v>0.69095600000000001</c:v>
                </c:pt>
                <c:pt idx="20666">
                  <c:v>0.69106500000000004</c:v>
                </c:pt>
                <c:pt idx="20667">
                  <c:v>0.69117399999999996</c:v>
                </c:pt>
                <c:pt idx="20668">
                  <c:v>0.69128299999999998</c:v>
                </c:pt>
                <c:pt idx="20669">
                  <c:v>0.69139200000000001</c:v>
                </c:pt>
                <c:pt idx="20670">
                  <c:v>0.69150100000000003</c:v>
                </c:pt>
                <c:pt idx="20671">
                  <c:v>0.69160999999999995</c:v>
                </c:pt>
                <c:pt idx="20672">
                  <c:v>0.69171800000000006</c:v>
                </c:pt>
                <c:pt idx="20673">
                  <c:v>0.69182699999999997</c:v>
                </c:pt>
                <c:pt idx="20674">
                  <c:v>0.691936</c:v>
                </c:pt>
                <c:pt idx="20675">
                  <c:v>0.69204399999999999</c:v>
                </c:pt>
                <c:pt idx="20676">
                  <c:v>0.69215300000000002</c:v>
                </c:pt>
                <c:pt idx="20677">
                  <c:v>0.69226100000000002</c:v>
                </c:pt>
                <c:pt idx="20678">
                  <c:v>0.69237000000000004</c:v>
                </c:pt>
                <c:pt idx="20679">
                  <c:v>0.69247800000000004</c:v>
                </c:pt>
                <c:pt idx="20680">
                  <c:v>0.69258699999999995</c:v>
                </c:pt>
                <c:pt idx="20681">
                  <c:v>0.69269499999999995</c:v>
                </c:pt>
                <c:pt idx="20682">
                  <c:v>0.69280299999999995</c:v>
                </c:pt>
                <c:pt idx="20683">
                  <c:v>0.69291100000000005</c:v>
                </c:pt>
                <c:pt idx="20684">
                  <c:v>0.69301900000000005</c:v>
                </c:pt>
                <c:pt idx="20685">
                  <c:v>0.69312700000000005</c:v>
                </c:pt>
                <c:pt idx="20686">
                  <c:v>0.69323500000000005</c:v>
                </c:pt>
                <c:pt idx="20687">
                  <c:v>0.69334300000000004</c:v>
                </c:pt>
                <c:pt idx="20688">
                  <c:v>0.69345100000000004</c:v>
                </c:pt>
                <c:pt idx="20689">
                  <c:v>0.69355900000000004</c:v>
                </c:pt>
                <c:pt idx="20690">
                  <c:v>0.69366700000000003</c:v>
                </c:pt>
                <c:pt idx="20691">
                  <c:v>0.693774</c:v>
                </c:pt>
                <c:pt idx="20692">
                  <c:v>0.693882</c:v>
                </c:pt>
                <c:pt idx="20693">
                  <c:v>0.69399</c:v>
                </c:pt>
                <c:pt idx="20694">
                  <c:v>0.69409699999999996</c:v>
                </c:pt>
                <c:pt idx="20695">
                  <c:v>0.69420499999999996</c:v>
                </c:pt>
                <c:pt idx="20696">
                  <c:v>0.69431200000000004</c:v>
                </c:pt>
                <c:pt idx="20697">
                  <c:v>0.69441900000000001</c:v>
                </c:pt>
                <c:pt idx="20698">
                  <c:v>0.69452700000000001</c:v>
                </c:pt>
                <c:pt idx="20699">
                  <c:v>0.69463399999999997</c:v>
                </c:pt>
                <c:pt idx="20700">
                  <c:v>0.69474100000000005</c:v>
                </c:pt>
                <c:pt idx="20701">
                  <c:v>0.69484800000000002</c:v>
                </c:pt>
                <c:pt idx="20702">
                  <c:v>0.69495499999999999</c:v>
                </c:pt>
                <c:pt idx="20703">
                  <c:v>0.69506199999999996</c:v>
                </c:pt>
                <c:pt idx="20704">
                  <c:v>0.69516900000000004</c:v>
                </c:pt>
                <c:pt idx="20705">
                  <c:v>0.69527600000000001</c:v>
                </c:pt>
                <c:pt idx="20706">
                  <c:v>0.69538299999999997</c:v>
                </c:pt>
                <c:pt idx="20707">
                  <c:v>0.69549000000000005</c:v>
                </c:pt>
                <c:pt idx="20708">
                  <c:v>0.69559599999999999</c:v>
                </c:pt>
                <c:pt idx="20709">
                  <c:v>0.69570299999999996</c:v>
                </c:pt>
                <c:pt idx="20710">
                  <c:v>0.69581000000000004</c:v>
                </c:pt>
                <c:pt idx="20711">
                  <c:v>0.69591599999999998</c:v>
                </c:pt>
                <c:pt idx="20712">
                  <c:v>0.69602299999999995</c:v>
                </c:pt>
                <c:pt idx="20713">
                  <c:v>0.696129</c:v>
                </c:pt>
                <c:pt idx="20714">
                  <c:v>0.69623500000000005</c:v>
                </c:pt>
                <c:pt idx="20715">
                  <c:v>0.69634200000000002</c:v>
                </c:pt>
                <c:pt idx="20716">
                  <c:v>0.69644799999999996</c:v>
                </c:pt>
                <c:pt idx="20717">
                  <c:v>0.69655400000000001</c:v>
                </c:pt>
                <c:pt idx="20718">
                  <c:v>0.69665999999999995</c:v>
                </c:pt>
                <c:pt idx="20719">
                  <c:v>0.696766</c:v>
                </c:pt>
                <c:pt idx="20720">
                  <c:v>0.69687200000000005</c:v>
                </c:pt>
                <c:pt idx="20721">
                  <c:v>0.69697799999999999</c:v>
                </c:pt>
                <c:pt idx="20722">
                  <c:v>0.69708400000000004</c:v>
                </c:pt>
                <c:pt idx="20723">
                  <c:v>0.69718999999999998</c:v>
                </c:pt>
                <c:pt idx="20724">
                  <c:v>0.69729600000000003</c:v>
                </c:pt>
                <c:pt idx="20725">
                  <c:v>0.69740100000000005</c:v>
                </c:pt>
                <c:pt idx="20726">
                  <c:v>0.69750699999999999</c:v>
                </c:pt>
                <c:pt idx="20727">
                  <c:v>0.69761200000000001</c:v>
                </c:pt>
                <c:pt idx="20728">
                  <c:v>0.69771799999999995</c:v>
                </c:pt>
                <c:pt idx="20729">
                  <c:v>0.69782299999999997</c:v>
                </c:pt>
                <c:pt idx="20730">
                  <c:v>0.69792900000000002</c:v>
                </c:pt>
                <c:pt idx="20731">
                  <c:v>0.69803400000000004</c:v>
                </c:pt>
                <c:pt idx="20732">
                  <c:v>0.69813899999999995</c:v>
                </c:pt>
                <c:pt idx="20733">
                  <c:v>0.69824399999999998</c:v>
                </c:pt>
                <c:pt idx="20734">
                  <c:v>0.698349</c:v>
                </c:pt>
                <c:pt idx="20735">
                  <c:v>0.69845400000000002</c:v>
                </c:pt>
                <c:pt idx="20736">
                  <c:v>0.69855900000000004</c:v>
                </c:pt>
                <c:pt idx="20737">
                  <c:v>0.69866399999999995</c:v>
                </c:pt>
                <c:pt idx="20738">
                  <c:v>0.69876899999999997</c:v>
                </c:pt>
                <c:pt idx="20739">
                  <c:v>0.698874</c:v>
                </c:pt>
                <c:pt idx="20740">
                  <c:v>0.69897799999999999</c:v>
                </c:pt>
                <c:pt idx="20741">
                  <c:v>0.69908300000000001</c:v>
                </c:pt>
                <c:pt idx="20742">
                  <c:v>0.69918800000000003</c:v>
                </c:pt>
                <c:pt idx="20743">
                  <c:v>0.69929200000000002</c:v>
                </c:pt>
                <c:pt idx="20744">
                  <c:v>0.69939700000000005</c:v>
                </c:pt>
                <c:pt idx="20745">
                  <c:v>0.69950100000000004</c:v>
                </c:pt>
                <c:pt idx="20746">
                  <c:v>0.69960500000000003</c:v>
                </c:pt>
                <c:pt idx="20747">
                  <c:v>0.69970900000000003</c:v>
                </c:pt>
                <c:pt idx="20748">
                  <c:v>0.69981400000000005</c:v>
                </c:pt>
                <c:pt idx="20749">
                  <c:v>0.69991800000000004</c:v>
                </c:pt>
                <c:pt idx="20750">
                  <c:v>0.70002200000000003</c:v>
                </c:pt>
                <c:pt idx="20751">
                  <c:v>0.70012600000000003</c:v>
                </c:pt>
                <c:pt idx="20752">
                  <c:v>0.70023000000000002</c:v>
                </c:pt>
                <c:pt idx="20753">
                  <c:v>0.70033299999999998</c:v>
                </c:pt>
                <c:pt idx="20754">
                  <c:v>0.70043699999999998</c:v>
                </c:pt>
                <c:pt idx="20755">
                  <c:v>0.70054099999999997</c:v>
                </c:pt>
                <c:pt idx="20756">
                  <c:v>0.70064400000000004</c:v>
                </c:pt>
                <c:pt idx="20757">
                  <c:v>0.70074800000000004</c:v>
                </c:pt>
                <c:pt idx="20758">
                  <c:v>0.700851</c:v>
                </c:pt>
                <c:pt idx="20759">
                  <c:v>0.70095499999999999</c:v>
                </c:pt>
                <c:pt idx="20760">
                  <c:v>0.70105799999999996</c:v>
                </c:pt>
                <c:pt idx="20761">
                  <c:v>0.70116100000000003</c:v>
                </c:pt>
                <c:pt idx="20762">
                  <c:v>0.701264</c:v>
                </c:pt>
                <c:pt idx="20763">
                  <c:v>0.70136699999999996</c:v>
                </c:pt>
                <c:pt idx="20764">
                  <c:v>0.70147000000000004</c:v>
                </c:pt>
                <c:pt idx="20765">
                  <c:v>0.701573</c:v>
                </c:pt>
                <c:pt idx="20766">
                  <c:v>0.70167599999999997</c:v>
                </c:pt>
                <c:pt idx="20767">
                  <c:v>0.70177900000000004</c:v>
                </c:pt>
                <c:pt idx="20768">
                  <c:v>0.70188200000000001</c:v>
                </c:pt>
                <c:pt idx="20769">
                  <c:v>0.70198400000000005</c:v>
                </c:pt>
                <c:pt idx="20770">
                  <c:v>0.70208700000000002</c:v>
                </c:pt>
                <c:pt idx="20771">
                  <c:v>0.70218899999999995</c:v>
                </c:pt>
                <c:pt idx="20772">
                  <c:v>0.70229200000000003</c:v>
                </c:pt>
                <c:pt idx="20773">
                  <c:v>0.70239399999999996</c:v>
                </c:pt>
                <c:pt idx="20774">
                  <c:v>0.70249600000000001</c:v>
                </c:pt>
                <c:pt idx="20775">
                  <c:v>0.70259799999999994</c:v>
                </c:pt>
                <c:pt idx="20776">
                  <c:v>0.70269999999999999</c:v>
                </c:pt>
                <c:pt idx="20777">
                  <c:v>0.70280200000000004</c:v>
                </c:pt>
                <c:pt idx="20778">
                  <c:v>0.70290399999999997</c:v>
                </c:pt>
                <c:pt idx="20779">
                  <c:v>0.70300600000000002</c:v>
                </c:pt>
                <c:pt idx="20780">
                  <c:v>0.70310799999999996</c:v>
                </c:pt>
                <c:pt idx="20781">
                  <c:v>0.70320899999999997</c:v>
                </c:pt>
                <c:pt idx="20782">
                  <c:v>0.70331100000000002</c:v>
                </c:pt>
                <c:pt idx="20783">
                  <c:v>0.70341299999999995</c:v>
                </c:pt>
                <c:pt idx="20784">
                  <c:v>0.70351399999999997</c:v>
                </c:pt>
                <c:pt idx="20785">
                  <c:v>0.70361499999999999</c:v>
                </c:pt>
                <c:pt idx="20786">
                  <c:v>0.70371600000000001</c:v>
                </c:pt>
                <c:pt idx="20787">
                  <c:v>0.70381800000000005</c:v>
                </c:pt>
                <c:pt idx="20788">
                  <c:v>0.70391899999999996</c:v>
                </c:pt>
                <c:pt idx="20789">
                  <c:v>0.70401999999999998</c:v>
                </c:pt>
                <c:pt idx="20790">
                  <c:v>0.704121</c:v>
                </c:pt>
                <c:pt idx="20791">
                  <c:v>0.70422099999999999</c:v>
                </c:pt>
                <c:pt idx="20792">
                  <c:v>0.704322</c:v>
                </c:pt>
                <c:pt idx="20793">
                  <c:v>0.70442300000000002</c:v>
                </c:pt>
                <c:pt idx="20794">
                  <c:v>0.70452300000000001</c:v>
                </c:pt>
                <c:pt idx="20795">
                  <c:v>0.70462400000000003</c:v>
                </c:pt>
                <c:pt idx="20796">
                  <c:v>0.70472400000000002</c:v>
                </c:pt>
                <c:pt idx="20797">
                  <c:v>0.70482400000000001</c:v>
                </c:pt>
                <c:pt idx="20798">
                  <c:v>0.704924</c:v>
                </c:pt>
                <c:pt idx="20799">
                  <c:v>0.70502500000000001</c:v>
                </c:pt>
                <c:pt idx="20800">
                  <c:v>0.705125</c:v>
                </c:pt>
                <c:pt idx="20801">
                  <c:v>0.70522399999999996</c:v>
                </c:pt>
                <c:pt idx="20802">
                  <c:v>0.70532399999999995</c:v>
                </c:pt>
                <c:pt idx="20803">
                  <c:v>0.70542400000000005</c:v>
                </c:pt>
                <c:pt idx="20804">
                  <c:v>0.70552400000000004</c:v>
                </c:pt>
                <c:pt idx="20805">
                  <c:v>0.705623</c:v>
                </c:pt>
                <c:pt idx="20806">
                  <c:v>0.70572199999999996</c:v>
                </c:pt>
                <c:pt idx="20807">
                  <c:v>0.70582199999999995</c:v>
                </c:pt>
                <c:pt idx="20808">
                  <c:v>0.70592100000000002</c:v>
                </c:pt>
                <c:pt idx="20809">
                  <c:v>0.70601999999999998</c:v>
                </c:pt>
                <c:pt idx="20810">
                  <c:v>0.70611900000000005</c:v>
                </c:pt>
                <c:pt idx="20811">
                  <c:v>0.70621800000000001</c:v>
                </c:pt>
                <c:pt idx="20812">
                  <c:v>0.70631699999999997</c:v>
                </c:pt>
                <c:pt idx="20813">
                  <c:v>0.70641600000000004</c:v>
                </c:pt>
                <c:pt idx="20814">
                  <c:v>0.70651399999999998</c:v>
                </c:pt>
                <c:pt idx="20815">
                  <c:v>0.70661300000000005</c:v>
                </c:pt>
                <c:pt idx="20816">
                  <c:v>0.70671099999999998</c:v>
                </c:pt>
                <c:pt idx="20817">
                  <c:v>0.70680900000000002</c:v>
                </c:pt>
                <c:pt idx="20818">
                  <c:v>0.70690699999999995</c:v>
                </c:pt>
                <c:pt idx="20819">
                  <c:v>0.70700600000000002</c:v>
                </c:pt>
                <c:pt idx="20820">
                  <c:v>0.70710300000000004</c:v>
                </c:pt>
                <c:pt idx="20821">
                  <c:v>0.70720099999999997</c:v>
                </c:pt>
                <c:pt idx="20822">
                  <c:v>0.70729900000000001</c:v>
                </c:pt>
                <c:pt idx="20823">
                  <c:v>0.70739700000000005</c:v>
                </c:pt>
                <c:pt idx="20824">
                  <c:v>0.70749399999999996</c:v>
                </c:pt>
                <c:pt idx="20825">
                  <c:v>0.707592</c:v>
                </c:pt>
                <c:pt idx="20826">
                  <c:v>0.70768900000000001</c:v>
                </c:pt>
                <c:pt idx="20827">
                  <c:v>0.70778600000000003</c:v>
                </c:pt>
                <c:pt idx="20828">
                  <c:v>0.70788300000000004</c:v>
                </c:pt>
                <c:pt idx="20829">
                  <c:v>0.70798000000000005</c:v>
                </c:pt>
                <c:pt idx="20830">
                  <c:v>0.70807699999999996</c:v>
                </c:pt>
                <c:pt idx="20831">
                  <c:v>0.70817399999999997</c:v>
                </c:pt>
                <c:pt idx="20832">
                  <c:v>0.70826999999999996</c:v>
                </c:pt>
                <c:pt idx="20833">
                  <c:v>0.70836699999999997</c:v>
                </c:pt>
                <c:pt idx="20834">
                  <c:v>0.70846299999999995</c:v>
                </c:pt>
                <c:pt idx="20835">
                  <c:v>0.70855900000000005</c:v>
                </c:pt>
                <c:pt idx="20836">
                  <c:v>0.70865500000000003</c:v>
                </c:pt>
                <c:pt idx="20837">
                  <c:v>0.70875100000000002</c:v>
                </c:pt>
                <c:pt idx="20838">
                  <c:v>0.708847</c:v>
                </c:pt>
                <c:pt idx="20839">
                  <c:v>0.70894299999999999</c:v>
                </c:pt>
                <c:pt idx="20840">
                  <c:v>0.70903799999999995</c:v>
                </c:pt>
                <c:pt idx="20841">
                  <c:v>0.70913400000000004</c:v>
                </c:pt>
                <c:pt idx="20842">
                  <c:v>0.709229</c:v>
                </c:pt>
                <c:pt idx="20843">
                  <c:v>0.70932399999999995</c:v>
                </c:pt>
                <c:pt idx="20844">
                  <c:v>0.70941900000000002</c:v>
                </c:pt>
                <c:pt idx="20845">
                  <c:v>0.70951399999999998</c:v>
                </c:pt>
                <c:pt idx="20846">
                  <c:v>0.70960900000000005</c:v>
                </c:pt>
                <c:pt idx="20847">
                  <c:v>0.709704</c:v>
                </c:pt>
                <c:pt idx="20848">
                  <c:v>0.70979800000000004</c:v>
                </c:pt>
                <c:pt idx="20849">
                  <c:v>0.709893</c:v>
                </c:pt>
                <c:pt idx="20850">
                  <c:v>0.70998700000000003</c:v>
                </c:pt>
                <c:pt idx="20851">
                  <c:v>0.71008099999999996</c:v>
                </c:pt>
                <c:pt idx="20852">
                  <c:v>0.710175</c:v>
                </c:pt>
                <c:pt idx="20853">
                  <c:v>0.71026900000000004</c:v>
                </c:pt>
                <c:pt idx="20854">
                  <c:v>0.71036200000000005</c:v>
                </c:pt>
                <c:pt idx="20855">
                  <c:v>0.71045599999999998</c:v>
                </c:pt>
                <c:pt idx="20856">
                  <c:v>0.71054899999999999</c:v>
                </c:pt>
                <c:pt idx="20857">
                  <c:v>0.710642</c:v>
                </c:pt>
                <c:pt idx="20858">
                  <c:v>0.71073500000000001</c:v>
                </c:pt>
                <c:pt idx="20859">
                  <c:v>0.71082800000000002</c:v>
                </c:pt>
                <c:pt idx="20860">
                  <c:v>0.71092100000000003</c:v>
                </c:pt>
                <c:pt idx="20861">
                  <c:v>0.71101400000000003</c:v>
                </c:pt>
                <c:pt idx="20862">
                  <c:v>0.71110600000000002</c:v>
                </c:pt>
                <c:pt idx="20863">
                  <c:v>0.711198</c:v>
                </c:pt>
                <c:pt idx="20864">
                  <c:v>0.71129100000000001</c:v>
                </c:pt>
                <c:pt idx="20865">
                  <c:v>0.71138299999999999</c:v>
                </c:pt>
                <c:pt idx="20866">
                  <c:v>0.71147400000000005</c:v>
                </c:pt>
                <c:pt idx="20867">
                  <c:v>0.71156600000000003</c:v>
                </c:pt>
                <c:pt idx="20868">
                  <c:v>0.71165800000000001</c:v>
                </c:pt>
                <c:pt idx="20869">
                  <c:v>0.71174899999999997</c:v>
                </c:pt>
                <c:pt idx="20870">
                  <c:v>0.71184000000000003</c:v>
                </c:pt>
                <c:pt idx="20871">
                  <c:v>0.71193099999999998</c:v>
                </c:pt>
                <c:pt idx="20872">
                  <c:v>0.71202200000000004</c:v>
                </c:pt>
                <c:pt idx="20873">
                  <c:v>0.71211199999999997</c:v>
                </c:pt>
                <c:pt idx="20874">
                  <c:v>0.71220300000000003</c:v>
                </c:pt>
                <c:pt idx="20875">
                  <c:v>0.71229299999999995</c:v>
                </c:pt>
                <c:pt idx="20876">
                  <c:v>0.71238299999999999</c:v>
                </c:pt>
                <c:pt idx="20877">
                  <c:v>0.71247300000000002</c:v>
                </c:pt>
                <c:pt idx="20878">
                  <c:v>0.71256299999999995</c:v>
                </c:pt>
                <c:pt idx="20879">
                  <c:v>0.71265299999999998</c:v>
                </c:pt>
                <c:pt idx="20880">
                  <c:v>0.71274199999999999</c:v>
                </c:pt>
                <c:pt idx="20881">
                  <c:v>0.71283099999999999</c:v>
                </c:pt>
                <c:pt idx="20882">
                  <c:v>0.71292</c:v>
                </c:pt>
                <c:pt idx="20883">
                  <c:v>0.713009</c:v>
                </c:pt>
                <c:pt idx="20884">
                  <c:v>0.71309800000000001</c:v>
                </c:pt>
                <c:pt idx="20885">
                  <c:v>0.71318599999999999</c:v>
                </c:pt>
                <c:pt idx="20886">
                  <c:v>0.71327399999999996</c:v>
                </c:pt>
                <c:pt idx="20887">
                  <c:v>0.71336200000000005</c:v>
                </c:pt>
                <c:pt idx="20888">
                  <c:v>0.71345000000000003</c:v>
                </c:pt>
                <c:pt idx="20889">
                  <c:v>0.71353800000000001</c:v>
                </c:pt>
                <c:pt idx="20890">
                  <c:v>0.71362499999999995</c:v>
                </c:pt>
                <c:pt idx="20891">
                  <c:v>0.71371300000000004</c:v>
                </c:pt>
                <c:pt idx="20892">
                  <c:v>0.71379999999999999</c:v>
                </c:pt>
                <c:pt idx="20893">
                  <c:v>0.71388700000000005</c:v>
                </c:pt>
                <c:pt idx="20894">
                  <c:v>0.71397299999999997</c:v>
                </c:pt>
                <c:pt idx="20895">
                  <c:v>0.71406000000000003</c:v>
                </c:pt>
                <c:pt idx="20896">
                  <c:v>0.71414599999999995</c:v>
                </c:pt>
                <c:pt idx="20897">
                  <c:v>0.71423199999999998</c:v>
                </c:pt>
                <c:pt idx="20898">
                  <c:v>0.71431800000000001</c:v>
                </c:pt>
                <c:pt idx="20899">
                  <c:v>0.71440400000000004</c:v>
                </c:pt>
                <c:pt idx="20900">
                  <c:v>0.71448900000000004</c:v>
                </c:pt>
                <c:pt idx="20901">
                  <c:v>0.71457400000000004</c:v>
                </c:pt>
                <c:pt idx="20902">
                  <c:v>0.71465900000000004</c:v>
                </c:pt>
                <c:pt idx="20903">
                  <c:v>0.71474400000000005</c:v>
                </c:pt>
                <c:pt idx="20904">
                  <c:v>0.71482800000000002</c:v>
                </c:pt>
                <c:pt idx="20905">
                  <c:v>0.71491300000000002</c:v>
                </c:pt>
                <c:pt idx="20906">
                  <c:v>0.71499699999999999</c:v>
                </c:pt>
                <c:pt idx="20907">
                  <c:v>0.71508000000000005</c:v>
                </c:pt>
                <c:pt idx="20908">
                  <c:v>0.71516400000000002</c:v>
                </c:pt>
                <c:pt idx="20909">
                  <c:v>0.71524699999999997</c:v>
                </c:pt>
                <c:pt idx="20910">
                  <c:v>0.71533000000000002</c:v>
                </c:pt>
                <c:pt idx="20911">
                  <c:v>0.71541299999999997</c:v>
                </c:pt>
                <c:pt idx="20912">
                  <c:v>0.71549600000000002</c:v>
                </c:pt>
                <c:pt idx="20913">
                  <c:v>0.71557800000000005</c:v>
                </c:pt>
                <c:pt idx="20914">
                  <c:v>0.71566099999999999</c:v>
                </c:pt>
                <c:pt idx="20915">
                  <c:v>0.71574199999999999</c:v>
                </c:pt>
                <c:pt idx="20916">
                  <c:v>0.71582400000000002</c:v>
                </c:pt>
                <c:pt idx="20917">
                  <c:v>0.71590600000000004</c:v>
                </c:pt>
                <c:pt idx="20918">
                  <c:v>0.71598700000000004</c:v>
                </c:pt>
                <c:pt idx="20919">
                  <c:v>0.71606800000000004</c:v>
                </c:pt>
                <c:pt idx="20920">
                  <c:v>0.71614800000000001</c:v>
                </c:pt>
                <c:pt idx="20921">
                  <c:v>0.716229</c:v>
                </c:pt>
                <c:pt idx="20922">
                  <c:v>0.71630899999999997</c:v>
                </c:pt>
                <c:pt idx="20923">
                  <c:v>0.71638900000000005</c:v>
                </c:pt>
                <c:pt idx="20924">
                  <c:v>0.71646799999999999</c:v>
                </c:pt>
                <c:pt idx="20925">
                  <c:v>0.71654799999999996</c:v>
                </c:pt>
                <c:pt idx="20926">
                  <c:v>0.71662700000000001</c:v>
                </c:pt>
                <c:pt idx="20927">
                  <c:v>0.71670599999999995</c:v>
                </c:pt>
                <c:pt idx="20928">
                  <c:v>0.71678399999999998</c:v>
                </c:pt>
                <c:pt idx="20929">
                  <c:v>0.71686300000000003</c:v>
                </c:pt>
                <c:pt idx="20930">
                  <c:v>0.71694100000000005</c:v>
                </c:pt>
                <c:pt idx="20931">
                  <c:v>0.71701800000000004</c:v>
                </c:pt>
                <c:pt idx="20932">
                  <c:v>0.71709599999999996</c:v>
                </c:pt>
                <c:pt idx="20933">
                  <c:v>0.71717299999999995</c:v>
                </c:pt>
                <c:pt idx="20934">
                  <c:v>0.71725000000000005</c:v>
                </c:pt>
                <c:pt idx="20935">
                  <c:v>0.71732700000000005</c:v>
                </c:pt>
                <c:pt idx="20936">
                  <c:v>0.71740300000000001</c:v>
                </c:pt>
                <c:pt idx="20937">
                  <c:v>0.71747899999999998</c:v>
                </c:pt>
                <c:pt idx="20938">
                  <c:v>0.71755500000000005</c:v>
                </c:pt>
                <c:pt idx="20939">
                  <c:v>0.71762999999999999</c:v>
                </c:pt>
                <c:pt idx="20940">
                  <c:v>0.71770500000000004</c:v>
                </c:pt>
                <c:pt idx="20941">
                  <c:v>0.71777999999999997</c:v>
                </c:pt>
                <c:pt idx="20942">
                  <c:v>0.71785500000000002</c:v>
                </c:pt>
                <c:pt idx="20943">
                  <c:v>0.71792900000000004</c:v>
                </c:pt>
                <c:pt idx="20944">
                  <c:v>0.71800299999999995</c:v>
                </c:pt>
                <c:pt idx="20945">
                  <c:v>0.71807699999999997</c:v>
                </c:pt>
                <c:pt idx="20946">
                  <c:v>0.71815099999999998</c:v>
                </c:pt>
                <c:pt idx="20947">
                  <c:v>0.71822399999999997</c:v>
                </c:pt>
                <c:pt idx="20948">
                  <c:v>0.71829699999999996</c:v>
                </c:pt>
                <c:pt idx="20949">
                  <c:v>0.71836900000000004</c:v>
                </c:pt>
                <c:pt idx="20950">
                  <c:v>0.718441</c:v>
                </c:pt>
                <c:pt idx="20951">
                  <c:v>0.71851299999999996</c:v>
                </c:pt>
                <c:pt idx="20952">
                  <c:v>0.71858500000000003</c:v>
                </c:pt>
                <c:pt idx="20953">
                  <c:v>0.71865599999999996</c:v>
                </c:pt>
                <c:pt idx="20954">
                  <c:v>0.718727</c:v>
                </c:pt>
                <c:pt idx="20955">
                  <c:v>0.71879800000000005</c:v>
                </c:pt>
                <c:pt idx="20956">
                  <c:v>0.71886799999999995</c:v>
                </c:pt>
                <c:pt idx="20957">
                  <c:v>0.71893799999999997</c:v>
                </c:pt>
                <c:pt idx="20958">
                  <c:v>0.71900799999999998</c:v>
                </c:pt>
                <c:pt idx="20959">
                  <c:v>0.71907699999999997</c:v>
                </c:pt>
                <c:pt idx="20960">
                  <c:v>0.71914599999999995</c:v>
                </c:pt>
                <c:pt idx="20961">
                  <c:v>0.71921500000000005</c:v>
                </c:pt>
                <c:pt idx="20962">
                  <c:v>0.71928300000000001</c:v>
                </c:pt>
                <c:pt idx="20963">
                  <c:v>0.71935199999999999</c:v>
                </c:pt>
                <c:pt idx="20964">
                  <c:v>0.71941900000000003</c:v>
                </c:pt>
                <c:pt idx="20965">
                  <c:v>0.71948699999999999</c:v>
                </c:pt>
                <c:pt idx="20966">
                  <c:v>0.71955400000000003</c:v>
                </c:pt>
                <c:pt idx="20967">
                  <c:v>0.71962099999999996</c:v>
                </c:pt>
                <c:pt idx="20968">
                  <c:v>0.71968699999999997</c:v>
                </c:pt>
                <c:pt idx="20969">
                  <c:v>0.71975299999999998</c:v>
                </c:pt>
                <c:pt idx="20970">
                  <c:v>0.71981899999999999</c:v>
                </c:pt>
                <c:pt idx="20971">
                  <c:v>0.719885</c:v>
                </c:pt>
                <c:pt idx="20972">
                  <c:v>0.71994999999999998</c:v>
                </c:pt>
                <c:pt idx="20973">
                  <c:v>0.72001499999999996</c:v>
                </c:pt>
                <c:pt idx="20974">
                  <c:v>0.72007900000000002</c:v>
                </c:pt>
                <c:pt idx="20975">
                  <c:v>0.72014299999999998</c:v>
                </c:pt>
                <c:pt idx="20976">
                  <c:v>0.72020700000000004</c:v>
                </c:pt>
                <c:pt idx="20977">
                  <c:v>0.72027099999999999</c:v>
                </c:pt>
                <c:pt idx="20978">
                  <c:v>0.72033400000000003</c:v>
                </c:pt>
                <c:pt idx="20979">
                  <c:v>0.72039600000000004</c:v>
                </c:pt>
                <c:pt idx="20980">
                  <c:v>0.72045899999999996</c:v>
                </c:pt>
                <c:pt idx="20981">
                  <c:v>0.72052099999999997</c:v>
                </c:pt>
                <c:pt idx="20982">
                  <c:v>0.72058299999999997</c:v>
                </c:pt>
                <c:pt idx="20983">
                  <c:v>0.72064399999999995</c:v>
                </c:pt>
                <c:pt idx="20984">
                  <c:v>0.72070500000000004</c:v>
                </c:pt>
                <c:pt idx="20985">
                  <c:v>0.72076600000000002</c:v>
                </c:pt>
                <c:pt idx="20986">
                  <c:v>0.72082599999999997</c:v>
                </c:pt>
                <c:pt idx="20987">
                  <c:v>0.72088600000000003</c:v>
                </c:pt>
                <c:pt idx="20988">
                  <c:v>0.72094599999999998</c:v>
                </c:pt>
                <c:pt idx="20989">
                  <c:v>0.72100600000000004</c:v>
                </c:pt>
                <c:pt idx="20990">
                  <c:v>0.72106499999999996</c:v>
                </c:pt>
                <c:pt idx="20991">
                  <c:v>0.72112299999999996</c:v>
                </c:pt>
                <c:pt idx="20992">
                  <c:v>0.72118199999999999</c:v>
                </c:pt>
                <c:pt idx="20993">
                  <c:v>0.72123999999999999</c:v>
                </c:pt>
                <c:pt idx="20994">
                  <c:v>0.72129699999999997</c:v>
                </c:pt>
                <c:pt idx="20995">
                  <c:v>0.72135499999999997</c:v>
                </c:pt>
                <c:pt idx="20996">
                  <c:v>0.72141100000000002</c:v>
                </c:pt>
                <c:pt idx="20997">
                  <c:v>0.721468</c:v>
                </c:pt>
                <c:pt idx="20998">
                  <c:v>0.72152400000000005</c:v>
                </c:pt>
                <c:pt idx="20999">
                  <c:v>0.72158</c:v>
                </c:pt>
                <c:pt idx="21000">
                  <c:v>0.72163600000000006</c:v>
                </c:pt>
                <c:pt idx="21001">
                  <c:v>0.72169099999999997</c:v>
                </c:pt>
                <c:pt idx="21002">
                  <c:v>0.721746</c:v>
                </c:pt>
                <c:pt idx="21003">
                  <c:v>0.7218</c:v>
                </c:pt>
                <c:pt idx="21004">
                  <c:v>0.72185500000000002</c:v>
                </c:pt>
                <c:pt idx="21005">
                  <c:v>0.72190900000000002</c:v>
                </c:pt>
                <c:pt idx="21006">
                  <c:v>0.72196199999999999</c:v>
                </c:pt>
                <c:pt idx="21007">
                  <c:v>0.72201499999999996</c:v>
                </c:pt>
                <c:pt idx="21008">
                  <c:v>0.72206800000000004</c:v>
                </c:pt>
                <c:pt idx="21009">
                  <c:v>0.72212100000000001</c:v>
                </c:pt>
                <c:pt idx="21010">
                  <c:v>0.72217299999999995</c:v>
                </c:pt>
                <c:pt idx="21011">
                  <c:v>0.72222399999999998</c:v>
                </c:pt>
                <c:pt idx="21012">
                  <c:v>0.72227600000000003</c:v>
                </c:pt>
                <c:pt idx="21013">
                  <c:v>0.72232700000000005</c:v>
                </c:pt>
                <c:pt idx="21014">
                  <c:v>0.72237799999999996</c:v>
                </c:pt>
                <c:pt idx="21015">
                  <c:v>0.72242799999999996</c:v>
                </c:pt>
                <c:pt idx="21016">
                  <c:v>0.72247799999999995</c:v>
                </c:pt>
                <c:pt idx="21017">
                  <c:v>0.72252799999999995</c:v>
                </c:pt>
                <c:pt idx="21018">
                  <c:v>0.72257800000000005</c:v>
                </c:pt>
                <c:pt idx="21019">
                  <c:v>0.72262700000000002</c:v>
                </c:pt>
                <c:pt idx="21020">
                  <c:v>0.72267599999999999</c:v>
                </c:pt>
                <c:pt idx="21021">
                  <c:v>0.72272400000000003</c:v>
                </c:pt>
                <c:pt idx="21022">
                  <c:v>0.72277199999999997</c:v>
                </c:pt>
                <c:pt idx="21023">
                  <c:v>0.72282000000000002</c:v>
                </c:pt>
                <c:pt idx="21024">
                  <c:v>0.72286700000000004</c:v>
                </c:pt>
                <c:pt idx="21025">
                  <c:v>0.72291399999999995</c:v>
                </c:pt>
                <c:pt idx="21026">
                  <c:v>0.72296099999999996</c:v>
                </c:pt>
                <c:pt idx="21027">
                  <c:v>0.72300799999999998</c:v>
                </c:pt>
                <c:pt idx="21028">
                  <c:v>0.72305399999999997</c:v>
                </c:pt>
                <c:pt idx="21029">
                  <c:v>0.72309999999999997</c:v>
                </c:pt>
                <c:pt idx="21030">
                  <c:v>0.72314500000000004</c:v>
                </c:pt>
                <c:pt idx="21031">
                  <c:v>0.72319</c:v>
                </c:pt>
                <c:pt idx="21032">
                  <c:v>0.72323499999999996</c:v>
                </c:pt>
                <c:pt idx="21033">
                  <c:v>0.72328000000000003</c:v>
                </c:pt>
                <c:pt idx="21034">
                  <c:v>0.72332399999999997</c:v>
                </c:pt>
                <c:pt idx="21035">
                  <c:v>0.72336800000000001</c:v>
                </c:pt>
                <c:pt idx="21036">
                  <c:v>0.72341200000000005</c:v>
                </c:pt>
                <c:pt idx="21037">
                  <c:v>0.72345499999999996</c:v>
                </c:pt>
                <c:pt idx="21038">
                  <c:v>0.72349799999999997</c:v>
                </c:pt>
                <c:pt idx="21039">
                  <c:v>0.72353999999999996</c:v>
                </c:pt>
                <c:pt idx="21040">
                  <c:v>0.72358299999999998</c:v>
                </c:pt>
                <c:pt idx="21041">
                  <c:v>0.72362499999999996</c:v>
                </c:pt>
                <c:pt idx="21042">
                  <c:v>0.72366699999999995</c:v>
                </c:pt>
                <c:pt idx="21043">
                  <c:v>0.72370800000000002</c:v>
                </c:pt>
                <c:pt idx="21044">
                  <c:v>0.72374899999999998</c:v>
                </c:pt>
                <c:pt idx="21045">
                  <c:v>0.72379000000000004</c:v>
                </c:pt>
                <c:pt idx="21046">
                  <c:v>0.723831</c:v>
                </c:pt>
                <c:pt idx="21047">
                  <c:v>0.72387100000000004</c:v>
                </c:pt>
                <c:pt idx="21048">
                  <c:v>0.72391099999999997</c:v>
                </c:pt>
                <c:pt idx="21049">
                  <c:v>0.72395100000000001</c:v>
                </c:pt>
                <c:pt idx="21050">
                  <c:v>0.72399000000000002</c:v>
                </c:pt>
                <c:pt idx="21051">
                  <c:v>0.72402900000000003</c:v>
                </c:pt>
                <c:pt idx="21052">
                  <c:v>0.72406800000000004</c:v>
                </c:pt>
                <c:pt idx="21053">
                  <c:v>0.72410600000000003</c:v>
                </c:pt>
                <c:pt idx="21054">
                  <c:v>0.72414500000000004</c:v>
                </c:pt>
                <c:pt idx="21055">
                  <c:v>0.72418300000000002</c:v>
                </c:pt>
                <c:pt idx="21056">
                  <c:v>0.72421999999999997</c:v>
                </c:pt>
                <c:pt idx="21057">
                  <c:v>0.72425799999999996</c:v>
                </c:pt>
                <c:pt idx="21058">
                  <c:v>0.72429500000000002</c:v>
                </c:pt>
                <c:pt idx="21059">
                  <c:v>0.72433199999999998</c:v>
                </c:pt>
                <c:pt idx="21060">
                  <c:v>0.72436800000000001</c:v>
                </c:pt>
                <c:pt idx="21061">
                  <c:v>0.72440499999999997</c:v>
                </c:pt>
                <c:pt idx="21062">
                  <c:v>0.724441</c:v>
                </c:pt>
                <c:pt idx="21063">
                  <c:v>0.72447700000000004</c:v>
                </c:pt>
                <c:pt idx="21064">
                  <c:v>0.72451200000000004</c:v>
                </c:pt>
                <c:pt idx="21065">
                  <c:v>0.72454700000000005</c:v>
                </c:pt>
                <c:pt idx="21066">
                  <c:v>0.72458199999999995</c:v>
                </c:pt>
                <c:pt idx="21067">
                  <c:v>0.72461699999999996</c:v>
                </c:pt>
                <c:pt idx="21068">
                  <c:v>0.72465199999999996</c:v>
                </c:pt>
                <c:pt idx="21069">
                  <c:v>0.72468600000000005</c:v>
                </c:pt>
                <c:pt idx="21070">
                  <c:v>0.72472000000000003</c:v>
                </c:pt>
                <c:pt idx="21071">
                  <c:v>0.72475400000000001</c:v>
                </c:pt>
                <c:pt idx="21072">
                  <c:v>0.72478699999999996</c:v>
                </c:pt>
                <c:pt idx="21073">
                  <c:v>0.72482100000000005</c:v>
                </c:pt>
                <c:pt idx="21074">
                  <c:v>0.724854</c:v>
                </c:pt>
                <c:pt idx="21075">
                  <c:v>0.72488600000000003</c:v>
                </c:pt>
                <c:pt idx="21076">
                  <c:v>0.72491899999999998</c:v>
                </c:pt>
                <c:pt idx="21077">
                  <c:v>0.72495100000000001</c:v>
                </c:pt>
                <c:pt idx="21078">
                  <c:v>0.72498300000000004</c:v>
                </c:pt>
                <c:pt idx="21079">
                  <c:v>0.72501499999999997</c:v>
                </c:pt>
                <c:pt idx="21080">
                  <c:v>0.725047</c:v>
                </c:pt>
                <c:pt idx="21081">
                  <c:v>0.725078</c:v>
                </c:pt>
                <c:pt idx="21082">
                  <c:v>0.725109</c:v>
                </c:pt>
                <c:pt idx="21083">
                  <c:v>0.72514000000000001</c:v>
                </c:pt>
                <c:pt idx="21084">
                  <c:v>0.72517100000000001</c:v>
                </c:pt>
                <c:pt idx="21085">
                  <c:v>0.72520200000000001</c:v>
                </c:pt>
                <c:pt idx="21086">
                  <c:v>0.72523199999999999</c:v>
                </c:pt>
                <c:pt idx="21087">
                  <c:v>0.72526199999999996</c:v>
                </c:pt>
                <c:pt idx="21088">
                  <c:v>0.72529200000000005</c:v>
                </c:pt>
                <c:pt idx="21089">
                  <c:v>0.72532200000000002</c:v>
                </c:pt>
                <c:pt idx="21090">
                  <c:v>0.72535099999999997</c:v>
                </c:pt>
                <c:pt idx="21091">
                  <c:v>0.72538000000000002</c:v>
                </c:pt>
                <c:pt idx="21092">
                  <c:v>0.72540899999999997</c:v>
                </c:pt>
                <c:pt idx="21093">
                  <c:v>0.72543800000000003</c:v>
                </c:pt>
                <c:pt idx="21094">
                  <c:v>0.72546699999999997</c:v>
                </c:pt>
                <c:pt idx="21095">
                  <c:v>0.725495</c:v>
                </c:pt>
                <c:pt idx="21096">
                  <c:v>0.72552300000000003</c:v>
                </c:pt>
                <c:pt idx="21097">
                  <c:v>0.72555199999999997</c:v>
                </c:pt>
                <c:pt idx="21098">
                  <c:v>0.72557899999999997</c:v>
                </c:pt>
                <c:pt idx="21099">
                  <c:v>0.725607</c:v>
                </c:pt>
                <c:pt idx="21100">
                  <c:v>0.72563500000000003</c:v>
                </c:pt>
                <c:pt idx="21101">
                  <c:v>0.72566200000000003</c:v>
                </c:pt>
                <c:pt idx="21102">
                  <c:v>0.72568900000000003</c:v>
                </c:pt>
                <c:pt idx="21103">
                  <c:v>0.72571600000000003</c:v>
                </c:pt>
                <c:pt idx="21104">
                  <c:v>0.72574300000000003</c:v>
                </c:pt>
                <c:pt idx="21105">
                  <c:v>0.725769</c:v>
                </c:pt>
                <c:pt idx="21106">
                  <c:v>0.725796</c:v>
                </c:pt>
                <c:pt idx="21107">
                  <c:v>0.72582199999999997</c:v>
                </c:pt>
                <c:pt idx="21108">
                  <c:v>0.72584800000000005</c:v>
                </c:pt>
                <c:pt idx="21109">
                  <c:v>0.72587400000000002</c:v>
                </c:pt>
                <c:pt idx="21110">
                  <c:v>0.72589999999999999</c:v>
                </c:pt>
                <c:pt idx="21111">
                  <c:v>0.72592500000000004</c:v>
                </c:pt>
                <c:pt idx="21112">
                  <c:v>0.72594999999999998</c:v>
                </c:pt>
                <c:pt idx="21113">
                  <c:v>0.72597599999999995</c:v>
                </c:pt>
                <c:pt idx="21114">
                  <c:v>0.72600100000000001</c:v>
                </c:pt>
                <c:pt idx="21115">
                  <c:v>0.72602599999999995</c:v>
                </c:pt>
                <c:pt idx="21116">
                  <c:v>0.72604999999999997</c:v>
                </c:pt>
                <c:pt idx="21117">
                  <c:v>0.72607500000000003</c:v>
                </c:pt>
                <c:pt idx="21118">
                  <c:v>0.72609900000000005</c:v>
                </c:pt>
                <c:pt idx="21119">
                  <c:v>0.72612399999999999</c:v>
                </c:pt>
                <c:pt idx="21120">
                  <c:v>0.72614800000000002</c:v>
                </c:pt>
                <c:pt idx="21121">
                  <c:v>0.72617200000000004</c:v>
                </c:pt>
                <c:pt idx="21122">
                  <c:v>0.72619599999999995</c:v>
                </c:pt>
                <c:pt idx="21123">
                  <c:v>0.72621899999999995</c:v>
                </c:pt>
                <c:pt idx="21124">
                  <c:v>0.72624299999999997</c:v>
                </c:pt>
                <c:pt idx="21125">
                  <c:v>0.72626599999999997</c:v>
                </c:pt>
                <c:pt idx="21126">
                  <c:v>0.72628999999999999</c:v>
                </c:pt>
                <c:pt idx="21127">
                  <c:v>0.72631299999999999</c:v>
                </c:pt>
                <c:pt idx="21128">
                  <c:v>0.72633599999999998</c:v>
                </c:pt>
                <c:pt idx="21129">
                  <c:v>0.72635899999999998</c:v>
                </c:pt>
                <c:pt idx="21130">
                  <c:v>0.72638100000000005</c:v>
                </c:pt>
                <c:pt idx="21131">
                  <c:v>0.72640400000000005</c:v>
                </c:pt>
                <c:pt idx="21132">
                  <c:v>0.72642600000000002</c:v>
                </c:pt>
                <c:pt idx="21133">
                  <c:v>0.72644900000000001</c:v>
                </c:pt>
                <c:pt idx="21134">
                  <c:v>0.72647099999999998</c:v>
                </c:pt>
                <c:pt idx="21135">
                  <c:v>0.72649300000000006</c:v>
                </c:pt>
                <c:pt idx="21136">
                  <c:v>0.72651500000000002</c:v>
                </c:pt>
                <c:pt idx="21137">
                  <c:v>0.72653699999999999</c:v>
                </c:pt>
                <c:pt idx="21138">
                  <c:v>0.72655899999999995</c:v>
                </c:pt>
                <c:pt idx="21139">
                  <c:v>0.72658</c:v>
                </c:pt>
                <c:pt idx="21140">
                  <c:v>0.72660199999999997</c:v>
                </c:pt>
                <c:pt idx="21141">
                  <c:v>0.72662300000000002</c:v>
                </c:pt>
                <c:pt idx="21142">
                  <c:v>0.72664399999999996</c:v>
                </c:pt>
                <c:pt idx="21143">
                  <c:v>0.72666500000000001</c:v>
                </c:pt>
                <c:pt idx="21144">
                  <c:v>0.72668699999999997</c:v>
                </c:pt>
                <c:pt idx="21145">
                  <c:v>0.72670699999999999</c:v>
                </c:pt>
                <c:pt idx="21146">
                  <c:v>0.72672800000000004</c:v>
                </c:pt>
                <c:pt idx="21147">
                  <c:v>0.72674899999999998</c:v>
                </c:pt>
                <c:pt idx="21148">
                  <c:v>0.72677000000000003</c:v>
                </c:pt>
                <c:pt idx="21149">
                  <c:v>0.72679000000000005</c:v>
                </c:pt>
                <c:pt idx="21150">
                  <c:v>0.72680999999999996</c:v>
                </c:pt>
                <c:pt idx="21151">
                  <c:v>0.726831</c:v>
                </c:pt>
                <c:pt idx="21152">
                  <c:v>0.72685100000000002</c:v>
                </c:pt>
                <c:pt idx="21153">
                  <c:v>0.72687100000000004</c:v>
                </c:pt>
                <c:pt idx="21154">
                  <c:v>0.72689099999999995</c:v>
                </c:pt>
                <c:pt idx="21155">
                  <c:v>0.72691099999999997</c:v>
                </c:pt>
                <c:pt idx="21156">
                  <c:v>0.72693099999999999</c:v>
                </c:pt>
                <c:pt idx="21157">
                  <c:v>0.72694999999999999</c:v>
                </c:pt>
                <c:pt idx="21158">
                  <c:v>0.72697000000000001</c:v>
                </c:pt>
                <c:pt idx="21159">
                  <c:v>0.72699000000000003</c:v>
                </c:pt>
                <c:pt idx="21160">
                  <c:v>0.72700900000000002</c:v>
                </c:pt>
                <c:pt idx="21161">
                  <c:v>0.72702800000000001</c:v>
                </c:pt>
                <c:pt idx="21162">
                  <c:v>0.72704800000000003</c:v>
                </c:pt>
                <c:pt idx="21163">
                  <c:v>0.72706700000000002</c:v>
                </c:pt>
                <c:pt idx="21164">
                  <c:v>0.72708600000000001</c:v>
                </c:pt>
                <c:pt idx="21165">
                  <c:v>0.727105</c:v>
                </c:pt>
                <c:pt idx="21166">
                  <c:v>0.72712399999999999</c:v>
                </c:pt>
                <c:pt idx="21167">
                  <c:v>0.72714299999999998</c:v>
                </c:pt>
                <c:pt idx="21168">
                  <c:v>0.72716099999999995</c:v>
                </c:pt>
                <c:pt idx="21169">
                  <c:v>0.72718000000000005</c:v>
                </c:pt>
                <c:pt idx="21170">
                  <c:v>0.72719900000000004</c:v>
                </c:pt>
                <c:pt idx="21171">
                  <c:v>0.727217</c:v>
                </c:pt>
                <c:pt idx="21172">
                  <c:v>0.72723599999999999</c:v>
                </c:pt>
                <c:pt idx="21173">
                  <c:v>0.72725399999999996</c:v>
                </c:pt>
                <c:pt idx="21174">
                  <c:v>0.72727200000000003</c:v>
                </c:pt>
                <c:pt idx="21175">
                  <c:v>0.72728999999999999</c:v>
                </c:pt>
                <c:pt idx="21176">
                  <c:v>0.72730899999999998</c:v>
                </c:pt>
                <c:pt idx="21177">
                  <c:v>0.72732699999999995</c:v>
                </c:pt>
                <c:pt idx="21178">
                  <c:v>0.72734500000000002</c:v>
                </c:pt>
                <c:pt idx="21179">
                  <c:v>0.72736299999999998</c:v>
                </c:pt>
                <c:pt idx="21180">
                  <c:v>0.72738000000000003</c:v>
                </c:pt>
                <c:pt idx="21181">
                  <c:v>0.72739799999999999</c:v>
                </c:pt>
                <c:pt idx="21182">
                  <c:v>0.72741599999999995</c:v>
                </c:pt>
                <c:pt idx="21183">
                  <c:v>0.72743400000000003</c:v>
                </c:pt>
                <c:pt idx="21184">
                  <c:v>0.72745099999999996</c:v>
                </c:pt>
                <c:pt idx="21185">
                  <c:v>0.72746900000000003</c:v>
                </c:pt>
                <c:pt idx="21186">
                  <c:v>0.72748599999999997</c:v>
                </c:pt>
                <c:pt idx="21187">
                  <c:v>0.72750300000000001</c:v>
                </c:pt>
                <c:pt idx="21188">
                  <c:v>0.72752099999999997</c:v>
                </c:pt>
                <c:pt idx="21189">
                  <c:v>0.72753800000000002</c:v>
                </c:pt>
                <c:pt idx="21190">
                  <c:v>0.72755499999999995</c:v>
                </c:pt>
                <c:pt idx="21191">
                  <c:v>0.727572</c:v>
                </c:pt>
                <c:pt idx="21192">
                  <c:v>0.72758999999999996</c:v>
                </c:pt>
                <c:pt idx="21193">
                  <c:v>0.727607</c:v>
                </c:pt>
                <c:pt idx="21194">
                  <c:v>0.72762400000000005</c:v>
                </c:pt>
                <c:pt idx="21195">
                  <c:v>0.72763999999999995</c:v>
                </c:pt>
                <c:pt idx="21196">
                  <c:v>0.727657</c:v>
                </c:pt>
                <c:pt idx="21197">
                  <c:v>0.72767400000000004</c:v>
                </c:pt>
                <c:pt idx="21198">
                  <c:v>0.72769099999999998</c:v>
                </c:pt>
                <c:pt idx="21199">
                  <c:v>0.72770800000000002</c:v>
                </c:pt>
                <c:pt idx="21200">
                  <c:v>0.72772400000000004</c:v>
                </c:pt>
                <c:pt idx="21201">
                  <c:v>0.72774099999999997</c:v>
                </c:pt>
                <c:pt idx="21202">
                  <c:v>0.72775699999999999</c:v>
                </c:pt>
                <c:pt idx="21203">
                  <c:v>0.72777400000000003</c:v>
                </c:pt>
                <c:pt idx="21204">
                  <c:v>0.72779000000000005</c:v>
                </c:pt>
                <c:pt idx="21205">
                  <c:v>0.72780699999999998</c:v>
                </c:pt>
                <c:pt idx="21206">
                  <c:v>0.727823</c:v>
                </c:pt>
                <c:pt idx="21207">
                  <c:v>0.72783900000000001</c:v>
                </c:pt>
                <c:pt idx="21208">
                  <c:v>0.72785599999999995</c:v>
                </c:pt>
                <c:pt idx="21209">
                  <c:v>0.72787199999999996</c:v>
                </c:pt>
                <c:pt idx="21210">
                  <c:v>0.72788799999999998</c:v>
                </c:pt>
                <c:pt idx="21211">
                  <c:v>0.727904</c:v>
                </c:pt>
                <c:pt idx="21212">
                  <c:v>0.72792000000000001</c:v>
                </c:pt>
                <c:pt idx="21213">
                  <c:v>0.72793600000000003</c:v>
                </c:pt>
                <c:pt idx="21214">
                  <c:v>0.72795200000000004</c:v>
                </c:pt>
                <c:pt idx="21215">
                  <c:v>0.72796799999999995</c:v>
                </c:pt>
                <c:pt idx="21216">
                  <c:v>0.72798399999999996</c:v>
                </c:pt>
                <c:pt idx="21217">
                  <c:v>0.72799999999999998</c:v>
                </c:pt>
                <c:pt idx="21218">
                  <c:v>0.728016</c:v>
                </c:pt>
                <c:pt idx="21219">
                  <c:v>0.72803099999999998</c:v>
                </c:pt>
                <c:pt idx="21220">
                  <c:v>0.728047</c:v>
                </c:pt>
                <c:pt idx="21221">
                  <c:v>0.72806300000000002</c:v>
                </c:pt>
                <c:pt idx="21222">
                  <c:v>0.728078</c:v>
                </c:pt>
                <c:pt idx="21223">
                  <c:v>0.72809400000000002</c:v>
                </c:pt>
                <c:pt idx="21224">
                  <c:v>0.72811000000000003</c:v>
                </c:pt>
                <c:pt idx="21225">
                  <c:v>0.72812500000000002</c:v>
                </c:pt>
                <c:pt idx="21226">
                  <c:v>0.72814100000000004</c:v>
                </c:pt>
                <c:pt idx="21227">
                  <c:v>0.72815600000000003</c:v>
                </c:pt>
                <c:pt idx="21228">
                  <c:v>0.72817200000000004</c:v>
                </c:pt>
                <c:pt idx="21229">
                  <c:v>0.72818700000000003</c:v>
                </c:pt>
                <c:pt idx="21230">
                  <c:v>0.72820200000000002</c:v>
                </c:pt>
                <c:pt idx="21231">
                  <c:v>0.72821800000000003</c:v>
                </c:pt>
                <c:pt idx="21232">
                  <c:v>0.72823300000000002</c:v>
                </c:pt>
                <c:pt idx="21233">
                  <c:v>0.72824800000000001</c:v>
                </c:pt>
                <c:pt idx="21234">
                  <c:v>0.72826299999999999</c:v>
                </c:pt>
                <c:pt idx="21235">
                  <c:v>0.72827900000000001</c:v>
                </c:pt>
                <c:pt idx="21236">
                  <c:v>0.728294</c:v>
                </c:pt>
                <c:pt idx="21237">
                  <c:v>0.72830899999999998</c:v>
                </c:pt>
                <c:pt idx="21238">
                  <c:v>0.72832399999999997</c:v>
                </c:pt>
                <c:pt idx="21239">
                  <c:v>0.72833899999999996</c:v>
                </c:pt>
                <c:pt idx="21240">
                  <c:v>0.72835399999999995</c:v>
                </c:pt>
                <c:pt idx="21241">
                  <c:v>0.72836900000000004</c:v>
                </c:pt>
                <c:pt idx="21242">
                  <c:v>0.72838400000000003</c:v>
                </c:pt>
                <c:pt idx="21243">
                  <c:v>0.72839900000000002</c:v>
                </c:pt>
                <c:pt idx="21244">
                  <c:v>0.72841400000000001</c:v>
                </c:pt>
                <c:pt idx="21245">
                  <c:v>0.72842899999999999</c:v>
                </c:pt>
                <c:pt idx="21246">
                  <c:v>0.72844399999999998</c:v>
                </c:pt>
                <c:pt idx="21247">
                  <c:v>0.72845800000000005</c:v>
                </c:pt>
                <c:pt idx="21248">
                  <c:v>0.72847300000000004</c:v>
                </c:pt>
                <c:pt idx="21249">
                  <c:v>0.72848800000000002</c:v>
                </c:pt>
                <c:pt idx="21250">
                  <c:v>0.72850300000000001</c:v>
                </c:pt>
                <c:pt idx="21251">
                  <c:v>0.728518</c:v>
                </c:pt>
                <c:pt idx="21252">
                  <c:v>0.72853199999999996</c:v>
                </c:pt>
                <c:pt idx="21253">
                  <c:v>0.72854699999999994</c:v>
                </c:pt>
                <c:pt idx="21254">
                  <c:v>0.72856200000000004</c:v>
                </c:pt>
                <c:pt idx="21255">
                  <c:v>0.728576</c:v>
                </c:pt>
                <c:pt idx="21256">
                  <c:v>0.72859099999999999</c:v>
                </c:pt>
                <c:pt idx="21257">
                  <c:v>0.72860499999999995</c:v>
                </c:pt>
                <c:pt idx="21258">
                  <c:v>0.72862000000000005</c:v>
                </c:pt>
                <c:pt idx="21259">
                  <c:v>0.728634</c:v>
                </c:pt>
                <c:pt idx="21260">
                  <c:v>0.72864899999999999</c:v>
                </c:pt>
                <c:pt idx="21261">
                  <c:v>0.72866299999999995</c:v>
                </c:pt>
                <c:pt idx="21262">
                  <c:v>0.72867800000000005</c:v>
                </c:pt>
                <c:pt idx="21263">
                  <c:v>0.72869200000000001</c:v>
                </c:pt>
                <c:pt idx="21264">
                  <c:v>0.72870699999999999</c:v>
                </c:pt>
                <c:pt idx="21265">
                  <c:v>0.72872099999999995</c:v>
                </c:pt>
                <c:pt idx="21266">
                  <c:v>0.72873500000000002</c:v>
                </c:pt>
                <c:pt idx="21267">
                  <c:v>0.72875000000000001</c:v>
                </c:pt>
                <c:pt idx="21268">
                  <c:v>0.72876399999999997</c:v>
                </c:pt>
                <c:pt idx="21269">
                  <c:v>0.72877800000000004</c:v>
                </c:pt>
                <c:pt idx="21270">
                  <c:v>0.72879300000000002</c:v>
                </c:pt>
                <c:pt idx="21271">
                  <c:v>0.72880699999999998</c:v>
                </c:pt>
                <c:pt idx="21272">
                  <c:v>0.72882100000000005</c:v>
                </c:pt>
                <c:pt idx="21273">
                  <c:v>0.72883500000000001</c:v>
                </c:pt>
                <c:pt idx="21274">
                  <c:v>0.72885</c:v>
                </c:pt>
                <c:pt idx="21275">
                  <c:v>0.72886399999999996</c:v>
                </c:pt>
                <c:pt idx="21276">
                  <c:v>0.72887800000000003</c:v>
                </c:pt>
                <c:pt idx="21277">
                  <c:v>0.72889199999999998</c:v>
                </c:pt>
                <c:pt idx="21278">
                  <c:v>0.72890600000000005</c:v>
                </c:pt>
                <c:pt idx="21279">
                  <c:v>0.72892000000000001</c:v>
                </c:pt>
                <c:pt idx="21280">
                  <c:v>0.728935</c:v>
                </c:pt>
                <c:pt idx="21281">
                  <c:v>0.72894899999999996</c:v>
                </c:pt>
                <c:pt idx="21282">
                  <c:v>0.72896300000000003</c:v>
                </c:pt>
                <c:pt idx="21283">
                  <c:v>0.72897699999999999</c:v>
                </c:pt>
                <c:pt idx="21284">
                  <c:v>0.72899099999999994</c:v>
                </c:pt>
                <c:pt idx="21285">
                  <c:v>0.72900500000000001</c:v>
                </c:pt>
                <c:pt idx="21286">
                  <c:v>0.72901899999999997</c:v>
                </c:pt>
                <c:pt idx="21287">
                  <c:v>0.72903300000000004</c:v>
                </c:pt>
                <c:pt idx="21288">
                  <c:v>0.729047</c:v>
                </c:pt>
                <c:pt idx="21289">
                  <c:v>0.72906099999999996</c:v>
                </c:pt>
                <c:pt idx="21290">
                  <c:v>0.72907500000000003</c:v>
                </c:pt>
                <c:pt idx="21291">
                  <c:v>0.72908799999999996</c:v>
                </c:pt>
                <c:pt idx="21292">
                  <c:v>0.72910200000000003</c:v>
                </c:pt>
                <c:pt idx="21293">
                  <c:v>0.72911599999999999</c:v>
                </c:pt>
                <c:pt idx="21294">
                  <c:v>0.72912999999999994</c:v>
                </c:pt>
                <c:pt idx="21295">
                  <c:v>0.72914400000000001</c:v>
                </c:pt>
                <c:pt idx="21296">
                  <c:v>0.72915799999999997</c:v>
                </c:pt>
                <c:pt idx="21297">
                  <c:v>0.72917200000000004</c:v>
                </c:pt>
                <c:pt idx="21298">
                  <c:v>0.72918499999999997</c:v>
                </c:pt>
                <c:pt idx="21299">
                  <c:v>0.72919900000000004</c:v>
                </c:pt>
                <c:pt idx="21300">
                  <c:v>0.729213</c:v>
                </c:pt>
                <c:pt idx="21301">
                  <c:v>0.72922699999999996</c:v>
                </c:pt>
                <c:pt idx="21302">
                  <c:v>0.72924100000000003</c:v>
                </c:pt>
                <c:pt idx="21303">
                  <c:v>0.72925399999999996</c:v>
                </c:pt>
                <c:pt idx="21304">
                  <c:v>0.72926800000000003</c:v>
                </c:pt>
                <c:pt idx="21305">
                  <c:v>0.72928199999999999</c:v>
                </c:pt>
                <c:pt idx="21306">
                  <c:v>0.72929500000000003</c:v>
                </c:pt>
                <c:pt idx="21307">
                  <c:v>0.72930899999999999</c:v>
                </c:pt>
                <c:pt idx="21308">
                  <c:v>0.72932300000000005</c:v>
                </c:pt>
                <c:pt idx="21309">
                  <c:v>0.72933700000000001</c:v>
                </c:pt>
                <c:pt idx="21310">
                  <c:v>0.72935000000000005</c:v>
                </c:pt>
                <c:pt idx="21311">
                  <c:v>0.72936400000000001</c:v>
                </c:pt>
                <c:pt idx="21312">
                  <c:v>0.72937700000000005</c:v>
                </c:pt>
                <c:pt idx="21313">
                  <c:v>0.72939100000000001</c:v>
                </c:pt>
                <c:pt idx="21314">
                  <c:v>0.72940499999999997</c:v>
                </c:pt>
                <c:pt idx="21315">
                  <c:v>0.72941800000000001</c:v>
                </c:pt>
                <c:pt idx="21316">
                  <c:v>0.72943199999999997</c:v>
                </c:pt>
                <c:pt idx="21317">
                  <c:v>0.72944500000000001</c:v>
                </c:pt>
                <c:pt idx="21318">
                  <c:v>0.72945899999999997</c:v>
                </c:pt>
                <c:pt idx="21319">
                  <c:v>0.72947300000000004</c:v>
                </c:pt>
                <c:pt idx="21320">
                  <c:v>0.72948599999999997</c:v>
                </c:pt>
                <c:pt idx="21321">
                  <c:v>0.72950000000000004</c:v>
                </c:pt>
                <c:pt idx="21322">
                  <c:v>0.72951299999999997</c:v>
                </c:pt>
                <c:pt idx="21323">
                  <c:v>0.72952700000000004</c:v>
                </c:pt>
                <c:pt idx="21324">
                  <c:v>0.72953999999999997</c:v>
                </c:pt>
                <c:pt idx="21325">
                  <c:v>0.72955400000000004</c:v>
                </c:pt>
                <c:pt idx="21326">
                  <c:v>0.72956699999999997</c:v>
                </c:pt>
                <c:pt idx="21327">
                  <c:v>0.72958100000000004</c:v>
                </c:pt>
                <c:pt idx="21328">
                  <c:v>0.72959399999999996</c:v>
                </c:pt>
                <c:pt idx="21329">
                  <c:v>0.72960800000000003</c:v>
                </c:pt>
                <c:pt idx="21330">
                  <c:v>0.72962099999999996</c:v>
                </c:pt>
                <c:pt idx="21331">
                  <c:v>0.729634</c:v>
                </c:pt>
                <c:pt idx="21332">
                  <c:v>0.72964799999999996</c:v>
                </c:pt>
                <c:pt idx="21333">
                  <c:v>0.729661</c:v>
                </c:pt>
                <c:pt idx="21334">
                  <c:v>0.72967499999999996</c:v>
                </c:pt>
                <c:pt idx="21335">
                  <c:v>0.729688</c:v>
                </c:pt>
                <c:pt idx="21336">
                  <c:v>0.72970199999999996</c:v>
                </c:pt>
                <c:pt idx="21337">
                  <c:v>0.729715</c:v>
                </c:pt>
                <c:pt idx="21338">
                  <c:v>0.72972800000000004</c:v>
                </c:pt>
                <c:pt idx="21339">
                  <c:v>0.729742</c:v>
                </c:pt>
                <c:pt idx="21340">
                  <c:v>0.72975500000000004</c:v>
                </c:pt>
                <c:pt idx="21341">
                  <c:v>0.72976799999999997</c:v>
                </c:pt>
                <c:pt idx="21342">
                  <c:v>0.72978200000000004</c:v>
                </c:pt>
                <c:pt idx="21343">
                  <c:v>0.72979499999999997</c:v>
                </c:pt>
                <c:pt idx="21344">
                  <c:v>0.72980800000000001</c:v>
                </c:pt>
                <c:pt idx="21345">
                  <c:v>0.72982199999999997</c:v>
                </c:pt>
                <c:pt idx="21346">
                  <c:v>0.72983500000000001</c:v>
                </c:pt>
                <c:pt idx="21347">
                  <c:v>0.72984800000000005</c:v>
                </c:pt>
                <c:pt idx="21348">
                  <c:v>0.72986200000000001</c:v>
                </c:pt>
                <c:pt idx="21349">
                  <c:v>0.72987500000000005</c:v>
                </c:pt>
                <c:pt idx="21350">
                  <c:v>0.72988799999999998</c:v>
                </c:pt>
                <c:pt idx="21351">
                  <c:v>0.72990100000000002</c:v>
                </c:pt>
                <c:pt idx="21352">
                  <c:v>0.72991499999999998</c:v>
                </c:pt>
                <c:pt idx="21353">
                  <c:v>0.72992800000000002</c:v>
                </c:pt>
                <c:pt idx="21354">
                  <c:v>0.72994099999999995</c:v>
                </c:pt>
                <c:pt idx="21355">
                  <c:v>0.72995399999999999</c:v>
                </c:pt>
                <c:pt idx="21356">
                  <c:v>0.72996799999999995</c:v>
                </c:pt>
                <c:pt idx="21357">
                  <c:v>0.72998099999999999</c:v>
                </c:pt>
                <c:pt idx="21358">
                  <c:v>0.72999400000000003</c:v>
                </c:pt>
                <c:pt idx="21359">
                  <c:v>0.73000699999999996</c:v>
                </c:pt>
                <c:pt idx="21360">
                  <c:v>0.73002100000000003</c:v>
                </c:pt>
                <c:pt idx="21361">
                  <c:v>0.73003399999999996</c:v>
                </c:pt>
                <c:pt idx="21362">
                  <c:v>0.730047</c:v>
                </c:pt>
                <c:pt idx="21363">
                  <c:v>0.73006000000000004</c:v>
                </c:pt>
                <c:pt idx="21364">
                  <c:v>0.73007299999999997</c:v>
                </c:pt>
                <c:pt idx="21365">
                  <c:v>0.73008600000000001</c:v>
                </c:pt>
                <c:pt idx="21366">
                  <c:v>0.73009999999999997</c:v>
                </c:pt>
                <c:pt idx="21367">
                  <c:v>0.73011300000000001</c:v>
                </c:pt>
                <c:pt idx="21368">
                  <c:v>0.73012600000000005</c:v>
                </c:pt>
                <c:pt idx="21369">
                  <c:v>0.73013899999999998</c:v>
                </c:pt>
                <c:pt idx="21370">
                  <c:v>0.73015200000000002</c:v>
                </c:pt>
                <c:pt idx="21371">
                  <c:v>0.73016499999999995</c:v>
                </c:pt>
                <c:pt idx="21372">
                  <c:v>0.73017900000000002</c:v>
                </c:pt>
                <c:pt idx="21373">
                  <c:v>0.73019199999999995</c:v>
                </c:pt>
                <c:pt idx="21374">
                  <c:v>0.73020499999999999</c:v>
                </c:pt>
                <c:pt idx="21375">
                  <c:v>0.73021800000000003</c:v>
                </c:pt>
                <c:pt idx="21376">
                  <c:v>0.73023099999999996</c:v>
                </c:pt>
                <c:pt idx="21377">
                  <c:v>0.730244</c:v>
                </c:pt>
                <c:pt idx="21378">
                  <c:v>0.73025700000000004</c:v>
                </c:pt>
                <c:pt idx="21379">
                  <c:v>0.73026999999999997</c:v>
                </c:pt>
                <c:pt idx="21380">
                  <c:v>0.73028300000000002</c:v>
                </c:pt>
                <c:pt idx="21381">
                  <c:v>0.73029699999999997</c:v>
                </c:pt>
                <c:pt idx="21382">
                  <c:v>0.73031000000000001</c:v>
                </c:pt>
                <c:pt idx="21383">
                  <c:v>0.73032300000000006</c:v>
                </c:pt>
                <c:pt idx="21384">
                  <c:v>0.73033599999999999</c:v>
                </c:pt>
                <c:pt idx="21385">
                  <c:v>0.73034900000000003</c:v>
                </c:pt>
                <c:pt idx="21386">
                  <c:v>0.73036199999999996</c:v>
                </c:pt>
                <c:pt idx="21387">
                  <c:v>0.730375</c:v>
                </c:pt>
                <c:pt idx="21388">
                  <c:v>0.73038800000000004</c:v>
                </c:pt>
                <c:pt idx="21389">
                  <c:v>0.73040099999999997</c:v>
                </c:pt>
                <c:pt idx="21390">
                  <c:v>0.73041400000000001</c:v>
                </c:pt>
                <c:pt idx="21391">
                  <c:v>0.73042700000000005</c:v>
                </c:pt>
                <c:pt idx="21392">
                  <c:v>0.73043999999999998</c:v>
                </c:pt>
                <c:pt idx="21393">
                  <c:v>0.73045300000000002</c:v>
                </c:pt>
                <c:pt idx="21394">
                  <c:v>0.73046599999999995</c:v>
                </c:pt>
                <c:pt idx="21395">
                  <c:v>0.73047899999999999</c:v>
                </c:pt>
                <c:pt idx="21396">
                  <c:v>0.73049200000000003</c:v>
                </c:pt>
                <c:pt idx="21397">
                  <c:v>0.73050499999999996</c:v>
                </c:pt>
                <c:pt idx="21398">
                  <c:v>0.730518</c:v>
                </c:pt>
                <c:pt idx="21399">
                  <c:v>0.73053100000000004</c:v>
                </c:pt>
                <c:pt idx="21400">
                  <c:v>0.73054399999999997</c:v>
                </c:pt>
                <c:pt idx="21401">
                  <c:v>0.73055700000000001</c:v>
                </c:pt>
                <c:pt idx="21402">
                  <c:v>0.73057000000000005</c:v>
                </c:pt>
                <c:pt idx="21403">
                  <c:v>0.73058299999999998</c:v>
                </c:pt>
                <c:pt idx="21404">
                  <c:v>0.73059600000000002</c:v>
                </c:pt>
                <c:pt idx="21405">
                  <c:v>0.73060899999999995</c:v>
                </c:pt>
                <c:pt idx="21406">
                  <c:v>0.73062199999999999</c:v>
                </c:pt>
                <c:pt idx="21407">
                  <c:v>0.73063500000000003</c:v>
                </c:pt>
                <c:pt idx="21408">
                  <c:v>0.73064799999999996</c:v>
                </c:pt>
                <c:pt idx="21409">
                  <c:v>0.730661</c:v>
                </c:pt>
                <c:pt idx="21410">
                  <c:v>0.73067400000000005</c:v>
                </c:pt>
                <c:pt idx="21411">
                  <c:v>0.73068699999999998</c:v>
                </c:pt>
                <c:pt idx="21412">
                  <c:v>0.73070000000000002</c:v>
                </c:pt>
                <c:pt idx="21413">
                  <c:v>0.73071299999999995</c:v>
                </c:pt>
                <c:pt idx="21414">
                  <c:v>0.73072599999999999</c:v>
                </c:pt>
                <c:pt idx="21415">
                  <c:v>0.73073900000000003</c:v>
                </c:pt>
                <c:pt idx="21416">
                  <c:v>0.73075199999999996</c:v>
                </c:pt>
                <c:pt idx="21417">
                  <c:v>0.730765</c:v>
                </c:pt>
                <c:pt idx="21418">
                  <c:v>0.73077800000000004</c:v>
                </c:pt>
                <c:pt idx="21419">
                  <c:v>0.73079000000000005</c:v>
                </c:pt>
                <c:pt idx="21420">
                  <c:v>0.73080299999999998</c:v>
                </c:pt>
                <c:pt idx="21421">
                  <c:v>0.73081600000000002</c:v>
                </c:pt>
                <c:pt idx="21422">
                  <c:v>0.73082899999999995</c:v>
                </c:pt>
                <c:pt idx="21423">
                  <c:v>0.73084199999999999</c:v>
                </c:pt>
                <c:pt idx="21424">
                  <c:v>0.73085500000000003</c:v>
                </c:pt>
                <c:pt idx="21425">
                  <c:v>0.73086799999999996</c:v>
                </c:pt>
                <c:pt idx="21426">
                  <c:v>0.730881</c:v>
                </c:pt>
                <c:pt idx="21427">
                  <c:v>0.73089400000000004</c:v>
                </c:pt>
                <c:pt idx="21428">
                  <c:v>0.73090699999999997</c:v>
                </c:pt>
                <c:pt idx="21429">
                  <c:v>0.73091899999999999</c:v>
                </c:pt>
                <c:pt idx="21430">
                  <c:v>0.73093200000000003</c:v>
                </c:pt>
                <c:pt idx="21431">
                  <c:v>0.73094499999999996</c:v>
                </c:pt>
                <c:pt idx="21432">
                  <c:v>0.730958</c:v>
                </c:pt>
                <c:pt idx="21433">
                  <c:v>0.73097100000000004</c:v>
                </c:pt>
                <c:pt idx="21434">
                  <c:v>0.73098399999999997</c:v>
                </c:pt>
                <c:pt idx="21435">
                  <c:v>0.73099700000000001</c:v>
                </c:pt>
                <c:pt idx="21436">
                  <c:v>0.73101000000000005</c:v>
                </c:pt>
                <c:pt idx="21437">
                  <c:v>0.73102199999999995</c:v>
                </c:pt>
                <c:pt idx="21438">
                  <c:v>0.73103499999999999</c:v>
                </c:pt>
                <c:pt idx="21439">
                  <c:v>0.73104800000000003</c:v>
                </c:pt>
                <c:pt idx="21440">
                  <c:v>0.73106099999999996</c:v>
                </c:pt>
                <c:pt idx="21441">
                  <c:v>0.731074</c:v>
                </c:pt>
                <c:pt idx="21442">
                  <c:v>0.73108700000000004</c:v>
                </c:pt>
                <c:pt idx="21443">
                  <c:v>0.73109999999999997</c:v>
                </c:pt>
                <c:pt idx="21444">
                  <c:v>0.73111199999999998</c:v>
                </c:pt>
                <c:pt idx="21445">
                  <c:v>0.73112500000000002</c:v>
                </c:pt>
                <c:pt idx="21446">
                  <c:v>0.73113799999999995</c:v>
                </c:pt>
                <c:pt idx="21447">
                  <c:v>0.731151</c:v>
                </c:pt>
                <c:pt idx="21448">
                  <c:v>0.73116400000000004</c:v>
                </c:pt>
                <c:pt idx="21449">
                  <c:v>0.73117699999999997</c:v>
                </c:pt>
                <c:pt idx="21450">
                  <c:v>0.73118899999999998</c:v>
                </c:pt>
                <c:pt idx="21451">
                  <c:v>0.73120200000000002</c:v>
                </c:pt>
                <c:pt idx="21452">
                  <c:v>0.73121499999999995</c:v>
                </c:pt>
                <c:pt idx="21453">
                  <c:v>0.73122799999999999</c:v>
                </c:pt>
                <c:pt idx="21454">
                  <c:v>0.73124100000000003</c:v>
                </c:pt>
                <c:pt idx="21455">
                  <c:v>0.73125399999999996</c:v>
                </c:pt>
                <c:pt idx="21456">
                  <c:v>0.73126599999999997</c:v>
                </c:pt>
                <c:pt idx="21457">
                  <c:v>0.73127900000000001</c:v>
                </c:pt>
                <c:pt idx="21458">
                  <c:v>0.73129200000000005</c:v>
                </c:pt>
                <c:pt idx="21459">
                  <c:v>0.73130499999999998</c:v>
                </c:pt>
                <c:pt idx="21460">
                  <c:v>0.73131800000000002</c:v>
                </c:pt>
                <c:pt idx="21461">
                  <c:v>0.73133000000000004</c:v>
                </c:pt>
                <c:pt idx="21462">
                  <c:v>0.73134299999999997</c:v>
                </c:pt>
                <c:pt idx="21463">
                  <c:v>0.73135600000000001</c:v>
                </c:pt>
                <c:pt idx="21464">
                  <c:v>0.73136900000000005</c:v>
                </c:pt>
                <c:pt idx="21465">
                  <c:v>0.73138199999999998</c:v>
                </c:pt>
                <c:pt idx="21466">
                  <c:v>0.73139399999999999</c:v>
                </c:pt>
                <c:pt idx="21467">
                  <c:v>0.73140700000000003</c:v>
                </c:pt>
                <c:pt idx="21468">
                  <c:v>0.73141999999999996</c:v>
                </c:pt>
                <c:pt idx="21469">
                  <c:v>0.731433</c:v>
                </c:pt>
                <c:pt idx="21470">
                  <c:v>0.73144600000000004</c:v>
                </c:pt>
                <c:pt idx="21471">
                  <c:v>0.73145800000000005</c:v>
                </c:pt>
                <c:pt idx="21472">
                  <c:v>0.73147099999999998</c:v>
                </c:pt>
                <c:pt idx="21473">
                  <c:v>0.73148400000000002</c:v>
                </c:pt>
                <c:pt idx="21474">
                  <c:v>0.73149699999999995</c:v>
                </c:pt>
                <c:pt idx="21475">
                  <c:v>0.73150899999999996</c:v>
                </c:pt>
                <c:pt idx="21476">
                  <c:v>0.73152200000000001</c:v>
                </c:pt>
                <c:pt idx="21477">
                  <c:v>0.73153500000000005</c:v>
                </c:pt>
                <c:pt idx="21478">
                  <c:v>0.73154799999999998</c:v>
                </c:pt>
                <c:pt idx="21479">
                  <c:v>0.73156100000000002</c:v>
                </c:pt>
                <c:pt idx="21480">
                  <c:v>0.73157300000000003</c:v>
                </c:pt>
                <c:pt idx="21481">
                  <c:v>0.73158599999999996</c:v>
                </c:pt>
                <c:pt idx="21482">
                  <c:v>0.731599</c:v>
                </c:pt>
                <c:pt idx="21483">
                  <c:v>0.73161200000000004</c:v>
                </c:pt>
                <c:pt idx="21484">
                  <c:v>0.73162400000000005</c:v>
                </c:pt>
                <c:pt idx="21485">
                  <c:v>0.73163699999999998</c:v>
                </c:pt>
                <c:pt idx="21486">
                  <c:v>0.73165000000000002</c:v>
                </c:pt>
                <c:pt idx="21487">
                  <c:v>0.73166299999999995</c:v>
                </c:pt>
                <c:pt idx="21488">
                  <c:v>0.73167499999999996</c:v>
                </c:pt>
                <c:pt idx="21489">
                  <c:v>0.73168800000000001</c:v>
                </c:pt>
                <c:pt idx="21490">
                  <c:v>0.73170100000000005</c:v>
                </c:pt>
                <c:pt idx="21491">
                  <c:v>0.73171399999999998</c:v>
                </c:pt>
                <c:pt idx="21492">
                  <c:v>0.73172599999999999</c:v>
                </c:pt>
                <c:pt idx="21493">
                  <c:v>0.73173900000000003</c:v>
                </c:pt>
                <c:pt idx="21494">
                  <c:v>0.73175199999999996</c:v>
                </c:pt>
                <c:pt idx="21495">
                  <c:v>0.731765</c:v>
                </c:pt>
                <c:pt idx="21496">
                  <c:v>0.73177700000000001</c:v>
                </c:pt>
                <c:pt idx="21497">
                  <c:v>0.73179000000000005</c:v>
                </c:pt>
                <c:pt idx="21498">
                  <c:v>0.73180299999999998</c:v>
                </c:pt>
                <c:pt idx="21499">
                  <c:v>0.73181499999999999</c:v>
                </c:pt>
                <c:pt idx="21500">
                  <c:v>0.73182800000000003</c:v>
                </c:pt>
                <c:pt idx="21501">
                  <c:v>0.73184099999999996</c:v>
                </c:pt>
                <c:pt idx="21502">
                  <c:v>0.731854</c:v>
                </c:pt>
                <c:pt idx="21503">
                  <c:v>0.73186600000000002</c:v>
                </c:pt>
                <c:pt idx="21504">
                  <c:v>0.73187899999999995</c:v>
                </c:pt>
                <c:pt idx="21505">
                  <c:v>0.73189199999999999</c:v>
                </c:pt>
                <c:pt idx="21506">
                  <c:v>0.731904</c:v>
                </c:pt>
                <c:pt idx="21507">
                  <c:v>0.73191700000000004</c:v>
                </c:pt>
                <c:pt idx="21508">
                  <c:v>0.73192999999999997</c:v>
                </c:pt>
                <c:pt idx="21509">
                  <c:v>0.73194300000000001</c:v>
                </c:pt>
                <c:pt idx="21510">
                  <c:v>0.73195500000000002</c:v>
                </c:pt>
                <c:pt idx="21511">
                  <c:v>0.73196799999999995</c:v>
                </c:pt>
                <c:pt idx="21512">
                  <c:v>0.73198099999999999</c:v>
                </c:pt>
                <c:pt idx="21513">
                  <c:v>0.731993</c:v>
                </c:pt>
                <c:pt idx="21514">
                  <c:v>0.73200600000000005</c:v>
                </c:pt>
                <c:pt idx="21515">
                  <c:v>0.73201899999999998</c:v>
                </c:pt>
                <c:pt idx="21516">
                  <c:v>0.73203200000000002</c:v>
                </c:pt>
                <c:pt idx="21517">
                  <c:v>0.73204400000000003</c:v>
                </c:pt>
                <c:pt idx="21518">
                  <c:v>0.73205699999999996</c:v>
                </c:pt>
                <c:pt idx="21519">
                  <c:v>0.73207</c:v>
                </c:pt>
                <c:pt idx="21520">
                  <c:v>0.73208200000000001</c:v>
                </c:pt>
                <c:pt idx="21521">
                  <c:v>0.73209500000000005</c:v>
                </c:pt>
                <c:pt idx="21522">
                  <c:v>0.73210799999999998</c:v>
                </c:pt>
                <c:pt idx="21523">
                  <c:v>0.73211999999999999</c:v>
                </c:pt>
                <c:pt idx="21524">
                  <c:v>0.73213300000000003</c:v>
                </c:pt>
                <c:pt idx="21525">
                  <c:v>0.73214599999999996</c:v>
                </c:pt>
                <c:pt idx="21526">
                  <c:v>0.73215799999999998</c:v>
                </c:pt>
                <c:pt idx="21527">
                  <c:v>0.73217100000000002</c:v>
                </c:pt>
                <c:pt idx="21528">
                  <c:v>0.73218399999999995</c:v>
                </c:pt>
                <c:pt idx="21529">
                  <c:v>0.73219699999999999</c:v>
                </c:pt>
                <c:pt idx="21530">
                  <c:v>0.732209</c:v>
                </c:pt>
                <c:pt idx="21531">
                  <c:v>0.73222200000000004</c:v>
                </c:pt>
                <c:pt idx="21532">
                  <c:v>0.73223499999999997</c:v>
                </c:pt>
                <c:pt idx="21533">
                  <c:v>0.73224699999999998</c:v>
                </c:pt>
                <c:pt idx="21534">
                  <c:v>0.73226000000000002</c:v>
                </c:pt>
                <c:pt idx="21535">
                  <c:v>0.73227299999999995</c:v>
                </c:pt>
                <c:pt idx="21536">
                  <c:v>0.73228499999999996</c:v>
                </c:pt>
                <c:pt idx="21537">
                  <c:v>0.732298</c:v>
                </c:pt>
                <c:pt idx="21538">
                  <c:v>0.73231100000000005</c:v>
                </c:pt>
                <c:pt idx="21539">
                  <c:v>0.73232299999999995</c:v>
                </c:pt>
                <c:pt idx="21540">
                  <c:v>0.73233599999999999</c:v>
                </c:pt>
                <c:pt idx="21541">
                  <c:v>0.73234900000000003</c:v>
                </c:pt>
                <c:pt idx="21542">
                  <c:v>0.73236100000000004</c:v>
                </c:pt>
                <c:pt idx="21543">
                  <c:v>0.73237399999999997</c:v>
                </c:pt>
                <c:pt idx="21544">
                  <c:v>0.73238700000000001</c:v>
                </c:pt>
                <c:pt idx="21545">
                  <c:v>0.73239900000000002</c:v>
                </c:pt>
                <c:pt idx="21546">
                  <c:v>0.73241199999999995</c:v>
                </c:pt>
                <c:pt idx="21547">
                  <c:v>0.73242499999999999</c:v>
                </c:pt>
                <c:pt idx="21548">
                  <c:v>0.732437</c:v>
                </c:pt>
                <c:pt idx="21549">
                  <c:v>0.73245000000000005</c:v>
                </c:pt>
                <c:pt idx="21550">
                  <c:v>0.73246299999999998</c:v>
                </c:pt>
                <c:pt idx="21551">
                  <c:v>0.73247499999999999</c:v>
                </c:pt>
                <c:pt idx="21552">
                  <c:v>0.73248800000000003</c:v>
                </c:pt>
                <c:pt idx="21553">
                  <c:v>0.73250099999999996</c:v>
                </c:pt>
                <c:pt idx="21554">
                  <c:v>0.73251299999999997</c:v>
                </c:pt>
                <c:pt idx="21555">
                  <c:v>0.73252600000000001</c:v>
                </c:pt>
                <c:pt idx="21556">
                  <c:v>0.73253800000000002</c:v>
                </c:pt>
                <c:pt idx="21557">
                  <c:v>0.73255099999999995</c:v>
                </c:pt>
                <c:pt idx="21558">
                  <c:v>0.73256399999999999</c:v>
                </c:pt>
                <c:pt idx="21559">
                  <c:v>0.732576</c:v>
                </c:pt>
                <c:pt idx="21560">
                  <c:v>0.73258900000000005</c:v>
                </c:pt>
                <c:pt idx="21561">
                  <c:v>0.73260199999999998</c:v>
                </c:pt>
                <c:pt idx="21562">
                  <c:v>0.73261399999999999</c:v>
                </c:pt>
                <c:pt idx="21563">
                  <c:v>0.73262700000000003</c:v>
                </c:pt>
                <c:pt idx="21564">
                  <c:v>0.73263999999999996</c:v>
                </c:pt>
                <c:pt idx="21565">
                  <c:v>0.73265199999999997</c:v>
                </c:pt>
                <c:pt idx="21566">
                  <c:v>0.73266500000000001</c:v>
                </c:pt>
                <c:pt idx="21567">
                  <c:v>0.73267800000000005</c:v>
                </c:pt>
                <c:pt idx="21568">
                  <c:v>0.73268999999999995</c:v>
                </c:pt>
                <c:pt idx="21569">
                  <c:v>0.73270299999999999</c:v>
                </c:pt>
                <c:pt idx="21570">
                  <c:v>0.73271500000000001</c:v>
                </c:pt>
                <c:pt idx="21571">
                  <c:v>0.73272800000000005</c:v>
                </c:pt>
                <c:pt idx="21572">
                  <c:v>0.73274099999999998</c:v>
                </c:pt>
                <c:pt idx="21573">
                  <c:v>0.73275299999999999</c:v>
                </c:pt>
                <c:pt idx="21574">
                  <c:v>0.73276600000000003</c:v>
                </c:pt>
                <c:pt idx="21575">
                  <c:v>0.73277899999999996</c:v>
                </c:pt>
                <c:pt idx="21576">
                  <c:v>0.73279099999999997</c:v>
                </c:pt>
                <c:pt idx="21577">
                  <c:v>0.73280400000000001</c:v>
                </c:pt>
                <c:pt idx="21578">
                  <c:v>0.73281700000000005</c:v>
                </c:pt>
                <c:pt idx="21579">
                  <c:v>0.73282899999999995</c:v>
                </c:pt>
                <c:pt idx="21580">
                  <c:v>0.73284199999999999</c:v>
                </c:pt>
                <c:pt idx="21581">
                  <c:v>0.73285400000000001</c:v>
                </c:pt>
                <c:pt idx="21582">
                  <c:v>0.73286700000000005</c:v>
                </c:pt>
                <c:pt idx="21583">
                  <c:v>0.73287999999999998</c:v>
                </c:pt>
                <c:pt idx="21584">
                  <c:v>0.73289199999999999</c:v>
                </c:pt>
                <c:pt idx="21585">
                  <c:v>0.73290500000000003</c:v>
                </c:pt>
                <c:pt idx="21586">
                  <c:v>0.73291799999999996</c:v>
                </c:pt>
                <c:pt idx="21587">
                  <c:v>0.73292999999999997</c:v>
                </c:pt>
                <c:pt idx="21588">
                  <c:v>0.73294300000000001</c:v>
                </c:pt>
                <c:pt idx="21589">
                  <c:v>0.73295500000000002</c:v>
                </c:pt>
                <c:pt idx="21590">
                  <c:v>0.73296799999999995</c:v>
                </c:pt>
                <c:pt idx="21591">
                  <c:v>0.73298099999999999</c:v>
                </c:pt>
                <c:pt idx="21592">
                  <c:v>0.73299300000000001</c:v>
                </c:pt>
                <c:pt idx="21593">
                  <c:v>0.73300600000000005</c:v>
                </c:pt>
                <c:pt idx="21594">
                  <c:v>0.73301899999999998</c:v>
                </c:pt>
                <c:pt idx="21595">
                  <c:v>0.73303099999999999</c:v>
                </c:pt>
                <c:pt idx="21596">
                  <c:v>0.73304400000000003</c:v>
                </c:pt>
                <c:pt idx="21597">
                  <c:v>0.73305600000000004</c:v>
                </c:pt>
                <c:pt idx="21598">
                  <c:v>0.73306899999999997</c:v>
                </c:pt>
                <c:pt idx="21599">
                  <c:v>0.73308200000000001</c:v>
                </c:pt>
                <c:pt idx="21600">
                  <c:v>0.73309400000000002</c:v>
                </c:pt>
                <c:pt idx="21601">
                  <c:v>0.73310699999999995</c:v>
                </c:pt>
                <c:pt idx="21602">
                  <c:v>0.73288699999999996</c:v>
                </c:pt>
                <c:pt idx="21603">
                  <c:v>0.73266799999999999</c:v>
                </c:pt>
                <c:pt idx="21604">
                  <c:v>0.73244900000000002</c:v>
                </c:pt>
                <c:pt idx="21605">
                  <c:v>0.73222900000000002</c:v>
                </c:pt>
                <c:pt idx="21606">
                  <c:v>0.73201000000000005</c:v>
                </c:pt>
                <c:pt idx="21607">
                  <c:v>0.73179099999999997</c:v>
                </c:pt>
                <c:pt idx="21608">
                  <c:v>0.731572</c:v>
                </c:pt>
                <c:pt idx="21609">
                  <c:v>0.73135300000000003</c:v>
                </c:pt>
                <c:pt idx="21610">
                  <c:v>0.73113399999999995</c:v>
                </c:pt>
                <c:pt idx="21611">
                  <c:v>0.73091499999999998</c:v>
                </c:pt>
                <c:pt idx="21612">
                  <c:v>0.73069700000000004</c:v>
                </c:pt>
                <c:pt idx="21613">
                  <c:v>0.73047799999999996</c:v>
                </c:pt>
                <c:pt idx="21614">
                  <c:v>0.73025899999999999</c:v>
                </c:pt>
                <c:pt idx="21615">
                  <c:v>0.73004100000000005</c:v>
                </c:pt>
                <c:pt idx="21616">
                  <c:v>0.72982199999999997</c:v>
                </c:pt>
                <c:pt idx="21617">
                  <c:v>0.72960400000000003</c:v>
                </c:pt>
                <c:pt idx="21618">
                  <c:v>0.72938499999999995</c:v>
                </c:pt>
                <c:pt idx="21619">
                  <c:v>0.72916700000000001</c:v>
                </c:pt>
                <c:pt idx="21620">
                  <c:v>0.72894899999999996</c:v>
                </c:pt>
                <c:pt idx="21621">
                  <c:v>0.72872999999999999</c:v>
                </c:pt>
                <c:pt idx="21622">
                  <c:v>0.72851200000000005</c:v>
                </c:pt>
                <c:pt idx="21623">
                  <c:v>0.728294</c:v>
                </c:pt>
                <c:pt idx="21624">
                  <c:v>0.72807599999999995</c:v>
                </c:pt>
                <c:pt idx="21625">
                  <c:v>0.727858</c:v>
                </c:pt>
                <c:pt idx="21626">
                  <c:v>0.72763999999999995</c:v>
                </c:pt>
                <c:pt idx="21627">
                  <c:v>0.72742300000000004</c:v>
                </c:pt>
                <c:pt idx="21628">
                  <c:v>0.72720499999999999</c:v>
                </c:pt>
                <c:pt idx="21629">
                  <c:v>0.72698700000000005</c:v>
                </c:pt>
                <c:pt idx="21630">
                  <c:v>0.72677000000000003</c:v>
                </c:pt>
                <c:pt idx="21631">
                  <c:v>0.72655199999999998</c:v>
                </c:pt>
                <c:pt idx="21632">
                  <c:v>0.72633499999999995</c:v>
                </c:pt>
                <c:pt idx="21633">
                  <c:v>0.72611700000000001</c:v>
                </c:pt>
                <c:pt idx="21634">
                  <c:v>0.72589999999999999</c:v>
                </c:pt>
                <c:pt idx="21635">
                  <c:v>0.72568299999999997</c:v>
                </c:pt>
                <c:pt idx="21636">
                  <c:v>0.72546500000000003</c:v>
                </c:pt>
                <c:pt idx="21637">
                  <c:v>0.725248</c:v>
                </c:pt>
                <c:pt idx="21638">
                  <c:v>0.72503099999999998</c:v>
                </c:pt>
                <c:pt idx="21639">
                  <c:v>0.72481399999999996</c:v>
                </c:pt>
                <c:pt idx="21640">
                  <c:v>0.72459700000000005</c:v>
                </c:pt>
                <c:pt idx="21641">
                  <c:v>0.72438000000000002</c:v>
                </c:pt>
                <c:pt idx="21642">
                  <c:v>0.724163</c:v>
                </c:pt>
                <c:pt idx="21643">
                  <c:v>0.72394700000000001</c:v>
                </c:pt>
                <c:pt idx="21644">
                  <c:v>0.72372999999999998</c:v>
                </c:pt>
                <c:pt idx="21645">
                  <c:v>0.72351299999999996</c:v>
                </c:pt>
                <c:pt idx="21646">
                  <c:v>0.72329699999999997</c:v>
                </c:pt>
                <c:pt idx="21647">
                  <c:v>0.72307999999999995</c:v>
                </c:pt>
                <c:pt idx="21648">
                  <c:v>0.72286399999999995</c:v>
                </c:pt>
                <c:pt idx="21649">
                  <c:v>0.72264799999999996</c:v>
                </c:pt>
                <c:pt idx="21650">
                  <c:v>0.72243100000000005</c:v>
                </c:pt>
                <c:pt idx="21651">
                  <c:v>0.72221500000000005</c:v>
                </c:pt>
                <c:pt idx="21652">
                  <c:v>0.72199899999999995</c:v>
                </c:pt>
                <c:pt idx="21653">
                  <c:v>0.72178299999999995</c:v>
                </c:pt>
                <c:pt idx="21654">
                  <c:v>0.72156699999999996</c:v>
                </c:pt>
                <c:pt idx="21655">
                  <c:v>0.72135099999999996</c:v>
                </c:pt>
                <c:pt idx="21656">
                  <c:v>0.72113499999999997</c:v>
                </c:pt>
                <c:pt idx="21657">
                  <c:v>0.72091899999999998</c:v>
                </c:pt>
                <c:pt idx="21658">
                  <c:v>0.72070299999999998</c:v>
                </c:pt>
                <c:pt idx="21659">
                  <c:v>0.72048800000000002</c:v>
                </c:pt>
                <c:pt idx="21660">
                  <c:v>0.72027200000000002</c:v>
                </c:pt>
                <c:pt idx="21661">
                  <c:v>0.72005600000000003</c:v>
                </c:pt>
                <c:pt idx="21662">
                  <c:v>0.71984099999999995</c:v>
                </c:pt>
                <c:pt idx="21663">
                  <c:v>0.71962499999999996</c:v>
                </c:pt>
                <c:pt idx="21664">
                  <c:v>0.71940999999999999</c:v>
                </c:pt>
                <c:pt idx="21665">
                  <c:v>0.71919500000000003</c:v>
                </c:pt>
                <c:pt idx="21666">
                  <c:v>0.71897900000000003</c:v>
                </c:pt>
                <c:pt idx="21667">
                  <c:v>0.71876399999999996</c:v>
                </c:pt>
                <c:pt idx="21668">
                  <c:v>0.71854899999999999</c:v>
                </c:pt>
                <c:pt idx="21669">
                  <c:v>0.71833400000000003</c:v>
                </c:pt>
                <c:pt idx="21670">
                  <c:v>0.71811899999999995</c:v>
                </c:pt>
                <c:pt idx="21671">
                  <c:v>0.71790399999999999</c:v>
                </c:pt>
                <c:pt idx="21672">
                  <c:v>0.71768900000000002</c:v>
                </c:pt>
                <c:pt idx="21673">
                  <c:v>0.71747499999999997</c:v>
                </c:pt>
                <c:pt idx="21674">
                  <c:v>0.71726000000000001</c:v>
                </c:pt>
                <c:pt idx="21675">
                  <c:v>0.71704500000000004</c:v>
                </c:pt>
                <c:pt idx="21676">
                  <c:v>0.716831</c:v>
                </c:pt>
                <c:pt idx="21677">
                  <c:v>0.71661600000000003</c:v>
                </c:pt>
                <c:pt idx="21678">
                  <c:v>0.71640199999999998</c:v>
                </c:pt>
                <c:pt idx="21679">
                  <c:v>0.71618700000000002</c:v>
                </c:pt>
                <c:pt idx="21680">
                  <c:v>0.71597299999999997</c:v>
                </c:pt>
                <c:pt idx="21681">
                  <c:v>0.71575900000000003</c:v>
                </c:pt>
                <c:pt idx="21682">
                  <c:v>0.71554499999999999</c:v>
                </c:pt>
                <c:pt idx="21683">
                  <c:v>0.71533000000000002</c:v>
                </c:pt>
                <c:pt idx="21684">
                  <c:v>0.71511599999999997</c:v>
                </c:pt>
                <c:pt idx="21685">
                  <c:v>0.71490200000000004</c:v>
                </c:pt>
                <c:pt idx="21686">
                  <c:v>0.71468799999999999</c:v>
                </c:pt>
                <c:pt idx="21687">
                  <c:v>0.71447499999999997</c:v>
                </c:pt>
                <c:pt idx="21688">
                  <c:v>0.71426100000000003</c:v>
                </c:pt>
                <c:pt idx="21689">
                  <c:v>0.71404699999999999</c:v>
                </c:pt>
                <c:pt idx="21690">
                  <c:v>0.71383300000000005</c:v>
                </c:pt>
                <c:pt idx="21691">
                  <c:v>0.71362000000000003</c:v>
                </c:pt>
                <c:pt idx="21692">
                  <c:v>0.71340599999999998</c:v>
                </c:pt>
                <c:pt idx="21693">
                  <c:v>0.71319299999999997</c:v>
                </c:pt>
                <c:pt idx="21694">
                  <c:v>0.71297900000000003</c:v>
                </c:pt>
                <c:pt idx="21695">
                  <c:v>0.71276600000000001</c:v>
                </c:pt>
                <c:pt idx="21696">
                  <c:v>0.71255299999999999</c:v>
                </c:pt>
                <c:pt idx="21697">
                  <c:v>0.71233999999999997</c:v>
                </c:pt>
                <c:pt idx="21698">
                  <c:v>0.71212600000000004</c:v>
                </c:pt>
                <c:pt idx="21699">
                  <c:v>0.71191300000000002</c:v>
                </c:pt>
                <c:pt idx="21700">
                  <c:v>0.7117</c:v>
                </c:pt>
                <c:pt idx="21701">
                  <c:v>0.71148699999999998</c:v>
                </c:pt>
                <c:pt idx="21702">
                  <c:v>0.71127499999999999</c:v>
                </c:pt>
                <c:pt idx="21703">
                  <c:v>0.71106199999999997</c:v>
                </c:pt>
                <c:pt idx="21704">
                  <c:v>0.71084899999999995</c:v>
                </c:pt>
                <c:pt idx="21705">
                  <c:v>0.71063600000000005</c:v>
                </c:pt>
                <c:pt idx="21706">
                  <c:v>0.71042400000000006</c:v>
                </c:pt>
                <c:pt idx="21707">
                  <c:v>0.71021100000000004</c:v>
                </c:pt>
                <c:pt idx="21708">
                  <c:v>0.70999900000000005</c:v>
                </c:pt>
                <c:pt idx="21709">
                  <c:v>0.70978600000000003</c:v>
                </c:pt>
                <c:pt idx="21710">
                  <c:v>0.70957400000000004</c:v>
                </c:pt>
                <c:pt idx="21711">
                  <c:v>0.70936200000000005</c:v>
                </c:pt>
                <c:pt idx="21712">
                  <c:v>0.70914900000000003</c:v>
                </c:pt>
                <c:pt idx="21713">
                  <c:v>0.70893700000000004</c:v>
                </c:pt>
                <c:pt idx="21714">
                  <c:v>0.70872500000000005</c:v>
                </c:pt>
                <c:pt idx="21715">
                  <c:v>0.70851299999999995</c:v>
                </c:pt>
                <c:pt idx="21716">
                  <c:v>0.70830099999999996</c:v>
                </c:pt>
                <c:pt idx="21717">
                  <c:v>0.70808899999999997</c:v>
                </c:pt>
                <c:pt idx="21718">
                  <c:v>0.70787800000000001</c:v>
                </c:pt>
                <c:pt idx="21719">
                  <c:v>0.70766600000000002</c:v>
                </c:pt>
                <c:pt idx="21720">
                  <c:v>0.70745400000000003</c:v>
                </c:pt>
                <c:pt idx="21721">
                  <c:v>0.70724299999999996</c:v>
                </c:pt>
                <c:pt idx="21722">
                  <c:v>0.70703099999999997</c:v>
                </c:pt>
                <c:pt idx="21723">
                  <c:v>0.70682</c:v>
                </c:pt>
                <c:pt idx="21724">
                  <c:v>0.70660800000000001</c:v>
                </c:pt>
                <c:pt idx="21725">
                  <c:v>0.70639700000000005</c:v>
                </c:pt>
                <c:pt idx="21726">
                  <c:v>0.70618499999999995</c:v>
                </c:pt>
                <c:pt idx="21727">
                  <c:v>0.70597399999999999</c:v>
                </c:pt>
                <c:pt idx="21728">
                  <c:v>0.70576300000000003</c:v>
                </c:pt>
                <c:pt idx="21729">
                  <c:v>0.70555199999999996</c:v>
                </c:pt>
                <c:pt idx="21730">
                  <c:v>0.705341</c:v>
                </c:pt>
                <c:pt idx="21731">
                  <c:v>0.70513000000000003</c:v>
                </c:pt>
                <c:pt idx="21732">
                  <c:v>0.70491899999999996</c:v>
                </c:pt>
                <c:pt idx="21733">
                  <c:v>0.704708</c:v>
                </c:pt>
                <c:pt idx="21734">
                  <c:v>0.70449799999999996</c:v>
                </c:pt>
                <c:pt idx="21735">
                  <c:v>0.704287</c:v>
                </c:pt>
                <c:pt idx="21736">
                  <c:v>0.70407600000000004</c:v>
                </c:pt>
                <c:pt idx="21737">
                  <c:v>0.70386599999999999</c:v>
                </c:pt>
                <c:pt idx="21738">
                  <c:v>0.70365500000000003</c:v>
                </c:pt>
                <c:pt idx="21739">
                  <c:v>0.70344499999999999</c:v>
                </c:pt>
                <c:pt idx="21740">
                  <c:v>0.70323400000000003</c:v>
                </c:pt>
                <c:pt idx="21741">
                  <c:v>0.70302399999999998</c:v>
                </c:pt>
                <c:pt idx="21742">
                  <c:v>0.70281400000000005</c:v>
                </c:pt>
                <c:pt idx="21743">
                  <c:v>0.70260400000000001</c:v>
                </c:pt>
                <c:pt idx="21744">
                  <c:v>0.70239399999999996</c:v>
                </c:pt>
                <c:pt idx="21745">
                  <c:v>0.70218400000000003</c:v>
                </c:pt>
                <c:pt idx="21746">
                  <c:v>0.70197399999999999</c:v>
                </c:pt>
                <c:pt idx="21747">
                  <c:v>0.70176400000000005</c:v>
                </c:pt>
                <c:pt idx="21748">
                  <c:v>0.70155400000000001</c:v>
                </c:pt>
                <c:pt idx="21749">
                  <c:v>0.70134399999999997</c:v>
                </c:pt>
                <c:pt idx="21750">
                  <c:v>0.70113400000000003</c:v>
                </c:pt>
                <c:pt idx="21751">
                  <c:v>0.70092500000000002</c:v>
                </c:pt>
                <c:pt idx="21752">
                  <c:v>0.70071499999999998</c:v>
                </c:pt>
                <c:pt idx="21753">
                  <c:v>0.70050599999999996</c:v>
                </c:pt>
                <c:pt idx="21754">
                  <c:v>0.70029600000000003</c:v>
                </c:pt>
                <c:pt idx="21755">
                  <c:v>0.70008700000000001</c:v>
                </c:pt>
                <c:pt idx="21756">
                  <c:v>0.699878</c:v>
                </c:pt>
                <c:pt idx="21757">
                  <c:v>0.69966899999999999</c:v>
                </c:pt>
                <c:pt idx="21758">
                  <c:v>0.69945900000000005</c:v>
                </c:pt>
                <c:pt idx="21759">
                  <c:v>0.69925000000000004</c:v>
                </c:pt>
                <c:pt idx="21760">
                  <c:v>0.69904100000000002</c:v>
                </c:pt>
                <c:pt idx="21761">
                  <c:v>0.69883200000000001</c:v>
                </c:pt>
                <c:pt idx="21762">
                  <c:v>0.69862299999999999</c:v>
                </c:pt>
                <c:pt idx="21763">
                  <c:v>0.69841500000000001</c:v>
                </c:pt>
                <c:pt idx="21764">
                  <c:v>0.69820599999999999</c:v>
                </c:pt>
                <c:pt idx="21765">
                  <c:v>0.69799699999999998</c:v>
                </c:pt>
                <c:pt idx="21766">
                  <c:v>0.69778899999999999</c:v>
                </c:pt>
                <c:pt idx="21767">
                  <c:v>0.69757999999999998</c:v>
                </c:pt>
                <c:pt idx="21768">
                  <c:v>0.69737099999999996</c:v>
                </c:pt>
                <c:pt idx="21769">
                  <c:v>0.69716299999999998</c:v>
                </c:pt>
                <c:pt idx="21770">
                  <c:v>0.69695499999999999</c:v>
                </c:pt>
                <c:pt idx="21771">
                  <c:v>0.69674599999999998</c:v>
                </c:pt>
                <c:pt idx="21772">
                  <c:v>0.69653799999999999</c:v>
                </c:pt>
                <c:pt idx="21773">
                  <c:v>0.69633</c:v>
                </c:pt>
                <c:pt idx="21774">
                  <c:v>0.69612200000000002</c:v>
                </c:pt>
                <c:pt idx="21775">
                  <c:v>0.69591400000000003</c:v>
                </c:pt>
                <c:pt idx="21776">
                  <c:v>0.69570600000000005</c:v>
                </c:pt>
                <c:pt idx="21777">
                  <c:v>0.69549799999999995</c:v>
                </c:pt>
                <c:pt idx="21778">
                  <c:v>0.69528999999999996</c:v>
                </c:pt>
                <c:pt idx="21779">
                  <c:v>0.69508300000000001</c:v>
                </c:pt>
                <c:pt idx="21780">
                  <c:v>0.69487500000000002</c:v>
                </c:pt>
                <c:pt idx="21781">
                  <c:v>0.69466700000000003</c:v>
                </c:pt>
                <c:pt idx="21782">
                  <c:v>0.69445999999999997</c:v>
                </c:pt>
                <c:pt idx="21783">
                  <c:v>0.69425199999999998</c:v>
                </c:pt>
                <c:pt idx="21784">
                  <c:v>0.69404500000000002</c:v>
                </c:pt>
                <c:pt idx="21785">
                  <c:v>0.69383799999999995</c:v>
                </c:pt>
                <c:pt idx="21786">
                  <c:v>0.69362999999999997</c:v>
                </c:pt>
                <c:pt idx="21787">
                  <c:v>0.69342300000000001</c:v>
                </c:pt>
                <c:pt idx="21788">
                  <c:v>0.69321600000000005</c:v>
                </c:pt>
                <c:pt idx="21789">
                  <c:v>0.69300899999999999</c:v>
                </c:pt>
                <c:pt idx="21790">
                  <c:v>0.69280200000000003</c:v>
                </c:pt>
                <c:pt idx="21791">
                  <c:v>0.69259499999999996</c:v>
                </c:pt>
                <c:pt idx="21792">
                  <c:v>0.692388</c:v>
                </c:pt>
                <c:pt idx="21793">
                  <c:v>0.69218100000000005</c:v>
                </c:pt>
                <c:pt idx="21794">
                  <c:v>0.69197500000000001</c:v>
                </c:pt>
                <c:pt idx="21795">
                  <c:v>0.69176800000000005</c:v>
                </c:pt>
                <c:pt idx="21796">
                  <c:v>0.69156099999999998</c:v>
                </c:pt>
                <c:pt idx="21797">
                  <c:v>0.69135500000000005</c:v>
                </c:pt>
                <c:pt idx="21798">
                  <c:v>0.69114799999999998</c:v>
                </c:pt>
                <c:pt idx="21799">
                  <c:v>0.69094199999999995</c:v>
                </c:pt>
                <c:pt idx="21800">
                  <c:v>0.69073600000000002</c:v>
                </c:pt>
                <c:pt idx="21801">
                  <c:v>0.69052999999999998</c:v>
                </c:pt>
                <c:pt idx="21802">
                  <c:v>0.69032300000000002</c:v>
                </c:pt>
                <c:pt idx="21803">
                  <c:v>0.69011699999999998</c:v>
                </c:pt>
                <c:pt idx="21804">
                  <c:v>0.68991100000000005</c:v>
                </c:pt>
                <c:pt idx="21805">
                  <c:v>0.68970500000000001</c:v>
                </c:pt>
                <c:pt idx="21806">
                  <c:v>0.68949899999999997</c:v>
                </c:pt>
                <c:pt idx="21807">
                  <c:v>0.68929399999999996</c:v>
                </c:pt>
                <c:pt idx="21808">
                  <c:v>0.68908800000000003</c:v>
                </c:pt>
                <c:pt idx="21809">
                  <c:v>0.68888199999999999</c:v>
                </c:pt>
                <c:pt idx="21810">
                  <c:v>0.68867599999999995</c:v>
                </c:pt>
                <c:pt idx="21811">
                  <c:v>0.68847100000000006</c:v>
                </c:pt>
                <c:pt idx="21812">
                  <c:v>0.68826500000000002</c:v>
                </c:pt>
                <c:pt idx="21813">
                  <c:v>0.68806</c:v>
                </c:pt>
                <c:pt idx="21814">
                  <c:v>0.68785499999999999</c:v>
                </c:pt>
                <c:pt idx="21815">
                  <c:v>0.68764899999999995</c:v>
                </c:pt>
                <c:pt idx="21816">
                  <c:v>0.68744400000000006</c:v>
                </c:pt>
                <c:pt idx="21817">
                  <c:v>0.68723900000000004</c:v>
                </c:pt>
                <c:pt idx="21818">
                  <c:v>0.68703400000000003</c:v>
                </c:pt>
                <c:pt idx="21819">
                  <c:v>0.68682900000000002</c:v>
                </c:pt>
                <c:pt idx="21820">
                  <c:v>0.68662400000000001</c:v>
                </c:pt>
                <c:pt idx="21821">
                  <c:v>0.686419</c:v>
                </c:pt>
                <c:pt idx="21822">
                  <c:v>0.68621500000000002</c:v>
                </c:pt>
                <c:pt idx="21823">
                  <c:v>0.68601000000000001</c:v>
                </c:pt>
                <c:pt idx="21824">
                  <c:v>0.685805</c:v>
                </c:pt>
                <c:pt idx="21825">
                  <c:v>0.68560100000000002</c:v>
                </c:pt>
                <c:pt idx="21826">
                  <c:v>0.68539600000000001</c:v>
                </c:pt>
                <c:pt idx="21827">
                  <c:v>0.68519200000000002</c:v>
                </c:pt>
                <c:pt idx="21828">
                  <c:v>0.68498700000000001</c:v>
                </c:pt>
                <c:pt idx="21829">
                  <c:v>0.68478300000000003</c:v>
                </c:pt>
                <c:pt idx="21830">
                  <c:v>0.68457900000000005</c:v>
                </c:pt>
                <c:pt idx="21831">
                  <c:v>0.68437499999999996</c:v>
                </c:pt>
                <c:pt idx="21832">
                  <c:v>0.68417099999999997</c:v>
                </c:pt>
                <c:pt idx="21833">
                  <c:v>0.68396699999999999</c:v>
                </c:pt>
                <c:pt idx="21834">
                  <c:v>0.68376300000000001</c:v>
                </c:pt>
                <c:pt idx="21835">
                  <c:v>0.68355900000000003</c:v>
                </c:pt>
                <c:pt idx="21836">
                  <c:v>0.68335500000000005</c:v>
                </c:pt>
                <c:pt idx="21837">
                  <c:v>0.68315199999999998</c:v>
                </c:pt>
                <c:pt idx="21838">
                  <c:v>0.682948</c:v>
                </c:pt>
                <c:pt idx="21839">
                  <c:v>0.68274400000000002</c:v>
                </c:pt>
                <c:pt idx="21840">
                  <c:v>0.68254099999999995</c:v>
                </c:pt>
                <c:pt idx="21841">
                  <c:v>0.68233699999999997</c:v>
                </c:pt>
                <c:pt idx="21842">
                  <c:v>0.68213400000000002</c:v>
                </c:pt>
                <c:pt idx="21843">
                  <c:v>0.68193099999999995</c:v>
                </c:pt>
                <c:pt idx="21844">
                  <c:v>0.681728</c:v>
                </c:pt>
                <c:pt idx="21845">
                  <c:v>0.68152500000000005</c:v>
                </c:pt>
                <c:pt idx="21846">
                  <c:v>0.68132199999999998</c:v>
                </c:pt>
                <c:pt idx="21847">
                  <c:v>0.68111900000000003</c:v>
                </c:pt>
                <c:pt idx="21848">
                  <c:v>0.68091599999999997</c:v>
                </c:pt>
                <c:pt idx="21849">
                  <c:v>0.68071300000000001</c:v>
                </c:pt>
                <c:pt idx="21850">
                  <c:v>0.68050999999999995</c:v>
                </c:pt>
                <c:pt idx="21851">
                  <c:v>0.680307</c:v>
                </c:pt>
                <c:pt idx="21852">
                  <c:v>0.68010499999999996</c:v>
                </c:pt>
                <c:pt idx="21853">
                  <c:v>0.67990200000000001</c:v>
                </c:pt>
                <c:pt idx="21854">
                  <c:v>0.67969999999999997</c:v>
                </c:pt>
                <c:pt idx="21855">
                  <c:v>0.67949700000000002</c:v>
                </c:pt>
                <c:pt idx="21856">
                  <c:v>0.67929499999999998</c:v>
                </c:pt>
                <c:pt idx="21857">
                  <c:v>0.67909299999999995</c:v>
                </c:pt>
                <c:pt idx="21858">
                  <c:v>0.67889100000000002</c:v>
                </c:pt>
                <c:pt idx="21859">
                  <c:v>0.67868899999999999</c:v>
                </c:pt>
                <c:pt idx="21860">
                  <c:v>0.67848699999999995</c:v>
                </c:pt>
                <c:pt idx="21861">
                  <c:v>0.67828500000000003</c:v>
                </c:pt>
                <c:pt idx="21862">
                  <c:v>0.67808299999999999</c:v>
                </c:pt>
                <c:pt idx="21863">
                  <c:v>0.67788099999999996</c:v>
                </c:pt>
                <c:pt idx="21864">
                  <c:v>0.67767900000000003</c:v>
                </c:pt>
                <c:pt idx="21865">
                  <c:v>0.67747800000000002</c:v>
                </c:pt>
                <c:pt idx="21866">
                  <c:v>0.67727599999999999</c:v>
                </c:pt>
                <c:pt idx="21867">
                  <c:v>0.67707499999999998</c:v>
                </c:pt>
                <c:pt idx="21868">
                  <c:v>0.67687299999999995</c:v>
                </c:pt>
                <c:pt idx="21869">
                  <c:v>0.67667200000000005</c:v>
                </c:pt>
                <c:pt idx="21870">
                  <c:v>0.67647100000000004</c:v>
                </c:pt>
                <c:pt idx="21871">
                  <c:v>0.67627000000000004</c:v>
                </c:pt>
                <c:pt idx="21872">
                  <c:v>0.67606900000000003</c:v>
                </c:pt>
                <c:pt idx="21873">
                  <c:v>0.67586800000000002</c:v>
                </c:pt>
                <c:pt idx="21874">
                  <c:v>0.67566700000000002</c:v>
                </c:pt>
                <c:pt idx="21875">
                  <c:v>0.67546600000000001</c:v>
                </c:pt>
                <c:pt idx="21876">
                  <c:v>0.675265</c:v>
                </c:pt>
                <c:pt idx="21877">
                  <c:v>0.675064</c:v>
                </c:pt>
                <c:pt idx="21878">
                  <c:v>0.67486400000000002</c:v>
                </c:pt>
                <c:pt idx="21879">
                  <c:v>0.67466300000000001</c:v>
                </c:pt>
                <c:pt idx="21880">
                  <c:v>0.67446300000000003</c:v>
                </c:pt>
                <c:pt idx="21881">
                  <c:v>0.67426200000000003</c:v>
                </c:pt>
                <c:pt idx="21882">
                  <c:v>0.67406200000000005</c:v>
                </c:pt>
                <c:pt idx="21883">
                  <c:v>0.67386199999999996</c:v>
                </c:pt>
                <c:pt idx="21884">
                  <c:v>0.67366199999999998</c:v>
                </c:pt>
                <c:pt idx="21885">
                  <c:v>0.67346200000000001</c:v>
                </c:pt>
                <c:pt idx="21886">
                  <c:v>0.67326200000000003</c:v>
                </c:pt>
                <c:pt idx="21887">
                  <c:v>0.67306200000000005</c:v>
                </c:pt>
                <c:pt idx="21888">
                  <c:v>0.67286199999999996</c:v>
                </c:pt>
                <c:pt idx="21889">
                  <c:v>0.67266199999999998</c:v>
                </c:pt>
                <c:pt idx="21890">
                  <c:v>0.67246300000000003</c:v>
                </c:pt>
                <c:pt idx="21891">
                  <c:v>0.67226300000000005</c:v>
                </c:pt>
                <c:pt idx="21892">
                  <c:v>0.67206399999999999</c:v>
                </c:pt>
                <c:pt idx="21893">
                  <c:v>0.67186400000000002</c:v>
                </c:pt>
                <c:pt idx="21894">
                  <c:v>0.67166499999999996</c:v>
                </c:pt>
                <c:pt idx="21895">
                  <c:v>0.67146600000000001</c:v>
                </c:pt>
                <c:pt idx="21896">
                  <c:v>0.67126600000000003</c:v>
                </c:pt>
                <c:pt idx="21897">
                  <c:v>0.67106699999999997</c:v>
                </c:pt>
                <c:pt idx="21898">
                  <c:v>0.67086800000000002</c:v>
                </c:pt>
                <c:pt idx="21899">
                  <c:v>0.67066899999999996</c:v>
                </c:pt>
                <c:pt idx="21900">
                  <c:v>0.67047100000000004</c:v>
                </c:pt>
                <c:pt idx="21901">
                  <c:v>0.67027199999999998</c:v>
                </c:pt>
                <c:pt idx="21902">
                  <c:v>0.67007300000000003</c:v>
                </c:pt>
                <c:pt idx="21903">
                  <c:v>0.669875</c:v>
                </c:pt>
                <c:pt idx="21904">
                  <c:v>0.66967600000000005</c:v>
                </c:pt>
                <c:pt idx="21905">
                  <c:v>0.66947800000000002</c:v>
                </c:pt>
                <c:pt idx="21906">
                  <c:v>0.66927999999999999</c:v>
                </c:pt>
                <c:pt idx="21907">
                  <c:v>0.66908100000000004</c:v>
                </c:pt>
                <c:pt idx="21908">
                  <c:v>0.66888300000000001</c:v>
                </c:pt>
                <c:pt idx="21909">
                  <c:v>0.66868499999999997</c:v>
                </c:pt>
                <c:pt idx="21910">
                  <c:v>0.66848700000000005</c:v>
                </c:pt>
                <c:pt idx="21911">
                  <c:v>0.66828900000000002</c:v>
                </c:pt>
                <c:pt idx="21912">
                  <c:v>0.66809200000000002</c:v>
                </c:pt>
                <c:pt idx="21913">
                  <c:v>0.66789399999999999</c:v>
                </c:pt>
                <c:pt idx="21914">
                  <c:v>0.66769599999999996</c:v>
                </c:pt>
                <c:pt idx="21915">
                  <c:v>0.66749899999999995</c:v>
                </c:pt>
                <c:pt idx="21916">
                  <c:v>0.66730100000000003</c:v>
                </c:pt>
                <c:pt idx="21917">
                  <c:v>0.66710400000000003</c:v>
                </c:pt>
                <c:pt idx="21918">
                  <c:v>0.66690700000000003</c:v>
                </c:pt>
                <c:pt idx="21919">
                  <c:v>0.66671000000000002</c:v>
                </c:pt>
                <c:pt idx="21920">
                  <c:v>0.66651300000000002</c:v>
                </c:pt>
                <c:pt idx="21921">
                  <c:v>0.66631600000000002</c:v>
                </c:pt>
                <c:pt idx="21922">
                  <c:v>0.66611900000000002</c:v>
                </c:pt>
                <c:pt idx="21923">
                  <c:v>0.66592200000000001</c:v>
                </c:pt>
                <c:pt idx="21924">
                  <c:v>0.66572500000000001</c:v>
                </c:pt>
                <c:pt idx="21925">
                  <c:v>0.66552900000000004</c:v>
                </c:pt>
                <c:pt idx="21926">
                  <c:v>0.66533200000000003</c:v>
                </c:pt>
                <c:pt idx="21927">
                  <c:v>0.66513599999999995</c:v>
                </c:pt>
                <c:pt idx="21928">
                  <c:v>0.66493899999999995</c:v>
                </c:pt>
                <c:pt idx="21929">
                  <c:v>0.66474299999999997</c:v>
                </c:pt>
                <c:pt idx="21930">
                  <c:v>0.664547</c:v>
                </c:pt>
                <c:pt idx="21931">
                  <c:v>0.66435100000000002</c:v>
                </c:pt>
                <c:pt idx="21932">
                  <c:v>0.66415500000000005</c:v>
                </c:pt>
                <c:pt idx="21933">
                  <c:v>0.66395899999999997</c:v>
                </c:pt>
                <c:pt idx="21934">
                  <c:v>0.66376400000000002</c:v>
                </c:pt>
                <c:pt idx="21935">
                  <c:v>0.66356800000000005</c:v>
                </c:pt>
                <c:pt idx="21936">
                  <c:v>0.66337199999999996</c:v>
                </c:pt>
                <c:pt idx="21937">
                  <c:v>0.66317700000000002</c:v>
                </c:pt>
                <c:pt idx="21938">
                  <c:v>0.66298199999999996</c:v>
                </c:pt>
                <c:pt idx="21939">
                  <c:v>0.66278599999999999</c:v>
                </c:pt>
                <c:pt idx="21940">
                  <c:v>0.66259100000000004</c:v>
                </c:pt>
                <c:pt idx="21941">
                  <c:v>0.66239599999999998</c:v>
                </c:pt>
                <c:pt idx="21942">
                  <c:v>0.66220100000000004</c:v>
                </c:pt>
                <c:pt idx="21943">
                  <c:v>0.66200700000000001</c:v>
                </c:pt>
                <c:pt idx="21944">
                  <c:v>0.66181199999999996</c:v>
                </c:pt>
                <c:pt idx="21945">
                  <c:v>0.66161700000000001</c:v>
                </c:pt>
                <c:pt idx="21946">
                  <c:v>0.66142299999999998</c:v>
                </c:pt>
                <c:pt idx="21947">
                  <c:v>0.66122800000000004</c:v>
                </c:pt>
                <c:pt idx="21948">
                  <c:v>0.66103400000000001</c:v>
                </c:pt>
                <c:pt idx="21949">
                  <c:v>0.66083999999999998</c:v>
                </c:pt>
                <c:pt idx="21950">
                  <c:v>0.66064599999999996</c:v>
                </c:pt>
                <c:pt idx="21951">
                  <c:v>0.66045200000000004</c:v>
                </c:pt>
                <c:pt idx="21952">
                  <c:v>0.66025800000000001</c:v>
                </c:pt>
                <c:pt idx="21953">
                  <c:v>0.66006399999999998</c:v>
                </c:pt>
                <c:pt idx="21954">
                  <c:v>0.65986999999999996</c:v>
                </c:pt>
                <c:pt idx="21955">
                  <c:v>0.65967699999999996</c:v>
                </c:pt>
                <c:pt idx="21956">
                  <c:v>0.65948300000000004</c:v>
                </c:pt>
                <c:pt idx="21957">
                  <c:v>0.65929000000000004</c:v>
                </c:pt>
                <c:pt idx="21958">
                  <c:v>0.65909700000000004</c:v>
                </c:pt>
                <c:pt idx="21959">
                  <c:v>0.65890400000000005</c:v>
                </c:pt>
                <c:pt idx="21960">
                  <c:v>0.65871100000000005</c:v>
                </c:pt>
                <c:pt idx="21961">
                  <c:v>0.65851800000000005</c:v>
                </c:pt>
                <c:pt idx="21962">
                  <c:v>0.65832500000000005</c:v>
                </c:pt>
                <c:pt idx="21963">
                  <c:v>0.65813299999999997</c:v>
                </c:pt>
                <c:pt idx="21964">
                  <c:v>0.65793999999999997</c:v>
                </c:pt>
                <c:pt idx="21965">
                  <c:v>0.657748</c:v>
                </c:pt>
                <c:pt idx="21966">
                  <c:v>0.657555</c:v>
                </c:pt>
                <c:pt idx="21967">
                  <c:v>0.65736300000000003</c:v>
                </c:pt>
                <c:pt idx="21968">
                  <c:v>0.65717099999999995</c:v>
                </c:pt>
                <c:pt idx="21969">
                  <c:v>0.65697899999999998</c:v>
                </c:pt>
                <c:pt idx="21970">
                  <c:v>0.65678700000000001</c:v>
                </c:pt>
                <c:pt idx="21971">
                  <c:v>0.65659599999999996</c:v>
                </c:pt>
                <c:pt idx="21972">
                  <c:v>0.65640399999999999</c:v>
                </c:pt>
                <c:pt idx="21973">
                  <c:v>0.65621300000000005</c:v>
                </c:pt>
                <c:pt idx="21974">
                  <c:v>0.65602099999999997</c:v>
                </c:pt>
                <c:pt idx="21975">
                  <c:v>0.65583000000000002</c:v>
                </c:pt>
                <c:pt idx="21976">
                  <c:v>0.65563899999999997</c:v>
                </c:pt>
                <c:pt idx="21977">
                  <c:v>0.65544800000000003</c:v>
                </c:pt>
                <c:pt idx="21978">
                  <c:v>0.65525699999999998</c:v>
                </c:pt>
                <c:pt idx="21979">
                  <c:v>0.65506699999999995</c:v>
                </c:pt>
                <c:pt idx="21980">
                  <c:v>0.65487600000000001</c:v>
                </c:pt>
                <c:pt idx="21981">
                  <c:v>0.65468599999999999</c:v>
                </c:pt>
                <c:pt idx="21982">
                  <c:v>0.65449500000000005</c:v>
                </c:pt>
                <c:pt idx="21983">
                  <c:v>0.65430500000000003</c:v>
                </c:pt>
                <c:pt idx="21984">
                  <c:v>0.654115</c:v>
                </c:pt>
                <c:pt idx="21985">
                  <c:v>0.65392499999999998</c:v>
                </c:pt>
                <c:pt idx="21986">
                  <c:v>0.65373599999999998</c:v>
                </c:pt>
                <c:pt idx="21987">
                  <c:v>0.65354599999999996</c:v>
                </c:pt>
                <c:pt idx="21988">
                  <c:v>0.65335699999999997</c:v>
                </c:pt>
                <c:pt idx="21989">
                  <c:v>0.65316700000000005</c:v>
                </c:pt>
                <c:pt idx="21990">
                  <c:v>0.65297799999999995</c:v>
                </c:pt>
                <c:pt idx="21991">
                  <c:v>0.65278899999999995</c:v>
                </c:pt>
                <c:pt idx="21992">
                  <c:v>0.65259999999999996</c:v>
                </c:pt>
                <c:pt idx="21993">
                  <c:v>0.65241099999999996</c:v>
                </c:pt>
                <c:pt idx="21994">
                  <c:v>0.652223</c:v>
                </c:pt>
                <c:pt idx="21995">
                  <c:v>0.652034</c:v>
                </c:pt>
                <c:pt idx="21996">
                  <c:v>0.65184600000000004</c:v>
                </c:pt>
                <c:pt idx="21997">
                  <c:v>0.65165799999999996</c:v>
                </c:pt>
                <c:pt idx="21998">
                  <c:v>0.65146999999999999</c:v>
                </c:pt>
                <c:pt idx="21999">
                  <c:v>0.65128200000000003</c:v>
                </c:pt>
                <c:pt idx="22000">
                  <c:v>0.65109399999999995</c:v>
                </c:pt>
                <c:pt idx="22001">
                  <c:v>0.65090700000000001</c:v>
                </c:pt>
                <c:pt idx="22002">
                  <c:v>0.65071900000000005</c:v>
                </c:pt>
                <c:pt idx="22003">
                  <c:v>0.650532</c:v>
                </c:pt>
                <c:pt idx="22004">
                  <c:v>0.65034499999999995</c:v>
                </c:pt>
                <c:pt idx="22005">
                  <c:v>0.65015800000000001</c:v>
                </c:pt>
                <c:pt idx="22006">
                  <c:v>0.64997099999999997</c:v>
                </c:pt>
                <c:pt idx="22007">
                  <c:v>0.64978400000000003</c:v>
                </c:pt>
                <c:pt idx="22008">
                  <c:v>0.64959800000000001</c:v>
                </c:pt>
                <c:pt idx="22009">
                  <c:v>0.64941199999999999</c:v>
                </c:pt>
                <c:pt idx="22010">
                  <c:v>0.64922599999999997</c:v>
                </c:pt>
                <c:pt idx="22011">
                  <c:v>0.64903999999999995</c:v>
                </c:pt>
                <c:pt idx="22012">
                  <c:v>0.64885400000000004</c:v>
                </c:pt>
                <c:pt idx="22013">
                  <c:v>0.64866800000000002</c:v>
                </c:pt>
                <c:pt idx="22014">
                  <c:v>0.64848300000000003</c:v>
                </c:pt>
                <c:pt idx="22015">
                  <c:v>0.64829800000000004</c:v>
                </c:pt>
                <c:pt idx="22016">
                  <c:v>0.64811200000000002</c:v>
                </c:pt>
                <c:pt idx="22017">
                  <c:v>0.64792799999999995</c:v>
                </c:pt>
                <c:pt idx="22018">
                  <c:v>0.64774299999999996</c:v>
                </c:pt>
                <c:pt idx="22019">
                  <c:v>0.64755799999999997</c:v>
                </c:pt>
                <c:pt idx="22020">
                  <c:v>0.647374</c:v>
                </c:pt>
                <c:pt idx="22021">
                  <c:v>0.64719000000000004</c:v>
                </c:pt>
                <c:pt idx="22022">
                  <c:v>0.64700599999999997</c:v>
                </c:pt>
                <c:pt idx="22023">
                  <c:v>0.64682200000000001</c:v>
                </c:pt>
                <c:pt idx="22024">
                  <c:v>0.64663800000000005</c:v>
                </c:pt>
                <c:pt idx="22025">
                  <c:v>0.646455</c:v>
                </c:pt>
                <c:pt idx="22026">
                  <c:v>0.64627100000000004</c:v>
                </c:pt>
                <c:pt idx="22027">
                  <c:v>0.646088</c:v>
                </c:pt>
                <c:pt idx="22028">
                  <c:v>0.64590599999999998</c:v>
                </c:pt>
                <c:pt idx="22029">
                  <c:v>0.64572300000000005</c:v>
                </c:pt>
                <c:pt idx="22030">
                  <c:v>0.64554</c:v>
                </c:pt>
                <c:pt idx="22031">
                  <c:v>0.64535799999999999</c:v>
                </c:pt>
                <c:pt idx="22032">
                  <c:v>0.64517599999999997</c:v>
                </c:pt>
                <c:pt idx="22033">
                  <c:v>0.64499399999999996</c:v>
                </c:pt>
                <c:pt idx="22034">
                  <c:v>0.64481200000000005</c:v>
                </c:pt>
                <c:pt idx="22035">
                  <c:v>0.64463099999999995</c:v>
                </c:pt>
                <c:pt idx="22036">
                  <c:v>0.64444999999999997</c:v>
                </c:pt>
                <c:pt idx="22037">
                  <c:v>0.64426899999999998</c:v>
                </c:pt>
                <c:pt idx="22038">
                  <c:v>0.64408799999999999</c:v>
                </c:pt>
                <c:pt idx="22039">
                  <c:v>0.64390700000000001</c:v>
                </c:pt>
                <c:pt idx="22040">
                  <c:v>0.64372700000000005</c:v>
                </c:pt>
                <c:pt idx="22041">
                  <c:v>0.64354699999999998</c:v>
                </c:pt>
                <c:pt idx="22042">
                  <c:v>0.64336700000000002</c:v>
                </c:pt>
                <c:pt idx="22043">
                  <c:v>0.64318699999999995</c:v>
                </c:pt>
                <c:pt idx="22044">
                  <c:v>0.64300800000000002</c:v>
                </c:pt>
                <c:pt idx="22045">
                  <c:v>0.64282799999999995</c:v>
                </c:pt>
                <c:pt idx="22046">
                  <c:v>0.64264900000000003</c:v>
                </c:pt>
                <c:pt idx="22047">
                  <c:v>0.64247100000000001</c:v>
                </c:pt>
                <c:pt idx="22048">
                  <c:v>0.64229199999999997</c:v>
                </c:pt>
                <c:pt idx="22049">
                  <c:v>0.64211399999999996</c:v>
                </c:pt>
                <c:pt idx="22050">
                  <c:v>0.64193599999999995</c:v>
                </c:pt>
                <c:pt idx="22051">
                  <c:v>0.64175800000000005</c:v>
                </c:pt>
                <c:pt idx="22052">
                  <c:v>0.64158000000000004</c:v>
                </c:pt>
                <c:pt idx="22053">
                  <c:v>0.64140299999999995</c:v>
                </c:pt>
                <c:pt idx="22054">
                  <c:v>0.64122599999999996</c:v>
                </c:pt>
                <c:pt idx="22055">
                  <c:v>0.64104899999999998</c:v>
                </c:pt>
                <c:pt idx="22056">
                  <c:v>0.640872</c:v>
                </c:pt>
                <c:pt idx="22057">
                  <c:v>0.64069600000000004</c:v>
                </c:pt>
                <c:pt idx="22058">
                  <c:v>0.64051999999999998</c:v>
                </c:pt>
                <c:pt idx="22059">
                  <c:v>0.64034400000000002</c:v>
                </c:pt>
                <c:pt idx="22060">
                  <c:v>0.64016799999999996</c:v>
                </c:pt>
                <c:pt idx="22061">
                  <c:v>0.63999300000000003</c:v>
                </c:pt>
                <c:pt idx="22062">
                  <c:v>0.639818</c:v>
                </c:pt>
                <c:pt idx="22063">
                  <c:v>0.63964299999999996</c:v>
                </c:pt>
                <c:pt idx="22064">
                  <c:v>0.63946899999999995</c:v>
                </c:pt>
                <c:pt idx="22065">
                  <c:v>0.63929499999999995</c:v>
                </c:pt>
                <c:pt idx="22066">
                  <c:v>0.63912100000000005</c:v>
                </c:pt>
                <c:pt idx="22067">
                  <c:v>0.63894700000000004</c:v>
                </c:pt>
                <c:pt idx="22068">
                  <c:v>0.63877399999999995</c:v>
                </c:pt>
                <c:pt idx="22069">
                  <c:v>0.63860099999999997</c:v>
                </c:pt>
                <c:pt idx="22070">
                  <c:v>0.638428</c:v>
                </c:pt>
                <c:pt idx="22071">
                  <c:v>0.63825500000000002</c:v>
                </c:pt>
                <c:pt idx="22072">
                  <c:v>0.63808299999999996</c:v>
                </c:pt>
                <c:pt idx="22073">
                  <c:v>0.63791100000000001</c:v>
                </c:pt>
                <c:pt idx="22074">
                  <c:v>0.63773999999999997</c:v>
                </c:pt>
                <c:pt idx="22075">
                  <c:v>0.63756800000000002</c:v>
                </c:pt>
                <c:pt idx="22076">
                  <c:v>0.63739699999999999</c:v>
                </c:pt>
                <c:pt idx="22077">
                  <c:v>0.63722699999999999</c:v>
                </c:pt>
                <c:pt idx="22078">
                  <c:v>0.63705599999999996</c:v>
                </c:pt>
                <c:pt idx="22079">
                  <c:v>0.63688599999999995</c:v>
                </c:pt>
                <c:pt idx="22080">
                  <c:v>0.63671699999999998</c:v>
                </c:pt>
                <c:pt idx="22081">
                  <c:v>0.63654699999999997</c:v>
                </c:pt>
                <c:pt idx="22082">
                  <c:v>0.636378</c:v>
                </c:pt>
                <c:pt idx="22083">
                  <c:v>0.63620900000000002</c:v>
                </c:pt>
                <c:pt idx="22084">
                  <c:v>0.63604099999999997</c:v>
                </c:pt>
                <c:pt idx="22085">
                  <c:v>0.63587300000000002</c:v>
                </c:pt>
                <c:pt idx="22086">
                  <c:v>0.63570499999999996</c:v>
                </c:pt>
                <c:pt idx="22087">
                  <c:v>0.63553800000000005</c:v>
                </c:pt>
                <c:pt idx="22088">
                  <c:v>0.63537100000000002</c:v>
                </c:pt>
                <c:pt idx="22089">
                  <c:v>0.63520399999999999</c:v>
                </c:pt>
                <c:pt idx="22090">
                  <c:v>0.63503799999999999</c:v>
                </c:pt>
                <c:pt idx="22091">
                  <c:v>0.63487199999999999</c:v>
                </c:pt>
                <c:pt idx="22092">
                  <c:v>0.63470599999999999</c:v>
                </c:pt>
                <c:pt idx="22093">
                  <c:v>0.63454100000000002</c:v>
                </c:pt>
                <c:pt idx="22094">
                  <c:v>0.63437600000000005</c:v>
                </c:pt>
                <c:pt idx="22095">
                  <c:v>0.63421099999999997</c:v>
                </c:pt>
                <c:pt idx="22096">
                  <c:v>0.63404700000000003</c:v>
                </c:pt>
                <c:pt idx="22097">
                  <c:v>0.63388299999999997</c:v>
                </c:pt>
                <c:pt idx="22098">
                  <c:v>0.63371999999999995</c:v>
                </c:pt>
                <c:pt idx="22099">
                  <c:v>0.63355700000000004</c:v>
                </c:pt>
                <c:pt idx="22100">
                  <c:v>0.63339400000000001</c:v>
                </c:pt>
                <c:pt idx="22101">
                  <c:v>0.63323200000000002</c:v>
                </c:pt>
                <c:pt idx="22102">
                  <c:v>0.63307000000000002</c:v>
                </c:pt>
                <c:pt idx="22103">
                  <c:v>0.63290800000000003</c:v>
                </c:pt>
                <c:pt idx="22104">
                  <c:v>0.63274699999999995</c:v>
                </c:pt>
                <c:pt idx="22105">
                  <c:v>0.63258700000000001</c:v>
                </c:pt>
                <c:pt idx="22106">
                  <c:v>0.63242600000000004</c:v>
                </c:pt>
                <c:pt idx="22107">
                  <c:v>0.63226599999999999</c:v>
                </c:pt>
                <c:pt idx="22108">
                  <c:v>0.63210699999999997</c:v>
                </c:pt>
                <c:pt idx="22109">
                  <c:v>0.63194799999999995</c:v>
                </c:pt>
                <c:pt idx="22110">
                  <c:v>0.63178900000000004</c:v>
                </c:pt>
                <c:pt idx="22111">
                  <c:v>0.63163100000000005</c:v>
                </c:pt>
                <c:pt idx="22112">
                  <c:v>0.63147299999999995</c:v>
                </c:pt>
                <c:pt idx="22113">
                  <c:v>0.63131599999999999</c:v>
                </c:pt>
                <c:pt idx="22114">
                  <c:v>0.63115900000000003</c:v>
                </c:pt>
                <c:pt idx="22115">
                  <c:v>0.63100199999999995</c:v>
                </c:pt>
                <c:pt idx="22116">
                  <c:v>0.63084600000000002</c:v>
                </c:pt>
                <c:pt idx="22117">
                  <c:v>0.630691</c:v>
                </c:pt>
                <c:pt idx="22118">
                  <c:v>0.63053599999999999</c:v>
                </c:pt>
                <c:pt idx="22119">
                  <c:v>0.63038099999999997</c:v>
                </c:pt>
                <c:pt idx="22120">
                  <c:v>0.63022699999999998</c:v>
                </c:pt>
                <c:pt idx="22121">
                  <c:v>0.63007299999999999</c:v>
                </c:pt>
                <c:pt idx="22122">
                  <c:v>0.62991900000000001</c:v>
                </c:pt>
                <c:pt idx="22123">
                  <c:v>0.62976699999999997</c:v>
                </c:pt>
                <c:pt idx="22124">
                  <c:v>0.62961400000000001</c:v>
                </c:pt>
                <c:pt idx="22125">
                  <c:v>0.62946199999999997</c:v>
                </c:pt>
                <c:pt idx="22126">
                  <c:v>0.62931099999999995</c:v>
                </c:pt>
                <c:pt idx="22127">
                  <c:v>0.62916000000000005</c:v>
                </c:pt>
                <c:pt idx="22128">
                  <c:v>0.62900900000000004</c:v>
                </c:pt>
                <c:pt idx="22129">
                  <c:v>0.62885899999999995</c:v>
                </c:pt>
                <c:pt idx="22130">
                  <c:v>0.62870899999999996</c:v>
                </c:pt>
                <c:pt idx="22131">
                  <c:v>0.62856000000000001</c:v>
                </c:pt>
                <c:pt idx="22132">
                  <c:v>0.62841199999999997</c:v>
                </c:pt>
                <c:pt idx="22133">
                  <c:v>0.62826400000000004</c:v>
                </c:pt>
                <c:pt idx="22134">
                  <c:v>0.62811600000000001</c:v>
                </c:pt>
                <c:pt idx="22135">
                  <c:v>0.627969</c:v>
                </c:pt>
                <c:pt idx="22136">
                  <c:v>0.62782300000000002</c:v>
                </c:pt>
                <c:pt idx="22137">
                  <c:v>0.62767600000000001</c:v>
                </c:pt>
                <c:pt idx="22138">
                  <c:v>0.62753099999999995</c:v>
                </c:pt>
                <c:pt idx="22139">
                  <c:v>0.627386</c:v>
                </c:pt>
                <c:pt idx="22140">
                  <c:v>0.62724100000000005</c:v>
                </c:pt>
                <c:pt idx="22141">
                  <c:v>0.62709700000000002</c:v>
                </c:pt>
                <c:pt idx="22142">
                  <c:v>0.62695400000000001</c:v>
                </c:pt>
                <c:pt idx="22143">
                  <c:v>0.62681100000000001</c:v>
                </c:pt>
                <c:pt idx="22144">
                  <c:v>0.62666900000000003</c:v>
                </c:pt>
                <c:pt idx="22145">
                  <c:v>0.62652699999999995</c:v>
                </c:pt>
                <c:pt idx="22146">
                  <c:v>0.62638499999999997</c:v>
                </c:pt>
                <c:pt idx="22147">
                  <c:v>0.62624500000000005</c:v>
                </c:pt>
                <c:pt idx="22148">
                  <c:v>0.62610399999999999</c:v>
                </c:pt>
                <c:pt idx="22149">
                  <c:v>0.62596499999999999</c:v>
                </c:pt>
                <c:pt idx="22150">
                  <c:v>0.62582599999999999</c:v>
                </c:pt>
                <c:pt idx="22151">
                  <c:v>0.62568699999999999</c:v>
                </c:pt>
                <c:pt idx="22152">
                  <c:v>0.62554900000000002</c:v>
                </c:pt>
                <c:pt idx="22153">
                  <c:v>0.62541199999999997</c:v>
                </c:pt>
                <c:pt idx="22154">
                  <c:v>0.62527500000000003</c:v>
                </c:pt>
                <c:pt idx="22155">
                  <c:v>0.62513799999999997</c:v>
                </c:pt>
                <c:pt idx="22156">
                  <c:v>0.62500299999999998</c:v>
                </c:pt>
                <c:pt idx="22157">
                  <c:v>0.62486699999999995</c:v>
                </c:pt>
                <c:pt idx="22158">
                  <c:v>0.62473299999999998</c:v>
                </c:pt>
                <c:pt idx="22159">
                  <c:v>0.62459900000000002</c:v>
                </c:pt>
                <c:pt idx="22160">
                  <c:v>0.62446500000000005</c:v>
                </c:pt>
                <c:pt idx="22161">
                  <c:v>0.624332</c:v>
                </c:pt>
                <c:pt idx="22162">
                  <c:v>0.62419999999999998</c:v>
                </c:pt>
                <c:pt idx="22163">
                  <c:v>0.62406799999999996</c:v>
                </c:pt>
                <c:pt idx="22164">
                  <c:v>0.62393699999999996</c:v>
                </c:pt>
                <c:pt idx="22165">
                  <c:v>0.623807</c:v>
                </c:pt>
                <c:pt idx="22166">
                  <c:v>0.62367700000000004</c:v>
                </c:pt>
                <c:pt idx="22167">
                  <c:v>0.62354699999999996</c:v>
                </c:pt>
                <c:pt idx="22168">
                  <c:v>0.62341899999999995</c:v>
                </c:pt>
                <c:pt idx="22169">
                  <c:v>0.62329100000000004</c:v>
                </c:pt>
                <c:pt idx="22170">
                  <c:v>0.62316300000000002</c:v>
                </c:pt>
                <c:pt idx="22171">
                  <c:v>0.62303600000000003</c:v>
                </c:pt>
                <c:pt idx="22172">
                  <c:v>0.62290999999999996</c:v>
                </c:pt>
                <c:pt idx="22173">
                  <c:v>0.622784</c:v>
                </c:pt>
                <c:pt idx="22174">
                  <c:v>0.62265899999999996</c:v>
                </c:pt>
                <c:pt idx="22175">
                  <c:v>0.62253400000000003</c:v>
                </c:pt>
                <c:pt idx="22176">
                  <c:v>0.62241000000000002</c:v>
                </c:pt>
                <c:pt idx="22177">
                  <c:v>0.62228700000000003</c:v>
                </c:pt>
                <c:pt idx="22178">
                  <c:v>0.62216400000000005</c:v>
                </c:pt>
                <c:pt idx="22179">
                  <c:v>0.62204199999999998</c:v>
                </c:pt>
                <c:pt idx="22180">
                  <c:v>0.62192099999999995</c:v>
                </c:pt>
                <c:pt idx="22181">
                  <c:v>0.62180000000000002</c:v>
                </c:pt>
                <c:pt idx="22182">
                  <c:v>0.62168000000000001</c:v>
                </c:pt>
                <c:pt idx="22183">
                  <c:v>0.62156</c:v>
                </c:pt>
                <c:pt idx="22184">
                  <c:v>0.62144100000000002</c:v>
                </c:pt>
                <c:pt idx="22185">
                  <c:v>0.62132299999999996</c:v>
                </c:pt>
                <c:pt idx="22186">
                  <c:v>0.62120500000000001</c:v>
                </c:pt>
                <c:pt idx="22187">
                  <c:v>0.62108799999999997</c:v>
                </c:pt>
                <c:pt idx="22188">
                  <c:v>0.62097199999999997</c:v>
                </c:pt>
                <c:pt idx="22189">
                  <c:v>0.62085599999999996</c:v>
                </c:pt>
                <c:pt idx="22190">
                  <c:v>0.62074099999999999</c:v>
                </c:pt>
                <c:pt idx="22191">
                  <c:v>0.62062600000000001</c:v>
                </c:pt>
                <c:pt idx="22192">
                  <c:v>0.62051199999999995</c:v>
                </c:pt>
                <c:pt idx="22193">
                  <c:v>0.62039900000000003</c:v>
                </c:pt>
                <c:pt idx="22194">
                  <c:v>0.620286</c:v>
                </c:pt>
                <c:pt idx="22195">
                  <c:v>0.620174</c:v>
                </c:pt>
                <c:pt idx="22196">
                  <c:v>0.620062</c:v>
                </c:pt>
                <c:pt idx="22197">
                  <c:v>0.61995199999999995</c:v>
                </c:pt>
                <c:pt idx="22198">
                  <c:v>0.61984099999999998</c:v>
                </c:pt>
                <c:pt idx="22199">
                  <c:v>0.61973199999999995</c:v>
                </c:pt>
                <c:pt idx="22200">
                  <c:v>0.61962300000000003</c:v>
                </c:pt>
                <c:pt idx="22201">
                  <c:v>0.61951500000000004</c:v>
                </c:pt>
                <c:pt idx="22202">
                  <c:v>0.61940700000000004</c:v>
                </c:pt>
                <c:pt idx="22203">
                  <c:v>0.61929999999999996</c:v>
                </c:pt>
                <c:pt idx="22204">
                  <c:v>0.61919299999999999</c:v>
                </c:pt>
                <c:pt idx="22205">
                  <c:v>0.61908799999999997</c:v>
                </c:pt>
                <c:pt idx="22206">
                  <c:v>0.61898200000000003</c:v>
                </c:pt>
                <c:pt idx="22207">
                  <c:v>0.61887800000000004</c:v>
                </c:pt>
                <c:pt idx="22208">
                  <c:v>0.61877400000000005</c:v>
                </c:pt>
                <c:pt idx="22209">
                  <c:v>0.61867000000000005</c:v>
                </c:pt>
                <c:pt idx="22210">
                  <c:v>0.61856800000000001</c:v>
                </c:pt>
                <c:pt idx="22211">
                  <c:v>0.61846599999999996</c:v>
                </c:pt>
                <c:pt idx="22212">
                  <c:v>0.61836400000000002</c:v>
                </c:pt>
                <c:pt idx="22213">
                  <c:v>0.61826300000000001</c:v>
                </c:pt>
                <c:pt idx="22214">
                  <c:v>0.61816300000000002</c:v>
                </c:pt>
                <c:pt idx="22215">
                  <c:v>0.61806399999999995</c:v>
                </c:pt>
                <c:pt idx="22216">
                  <c:v>0.61796499999999999</c:v>
                </c:pt>
                <c:pt idx="22217">
                  <c:v>0.61786600000000003</c:v>
                </c:pt>
                <c:pt idx="22218">
                  <c:v>0.61776799999999998</c:v>
                </c:pt>
                <c:pt idx="22219">
                  <c:v>0.61767099999999997</c:v>
                </c:pt>
                <c:pt idx="22220">
                  <c:v>0.61757499999999999</c:v>
                </c:pt>
                <c:pt idx="22221">
                  <c:v>0.617479</c:v>
                </c:pt>
                <c:pt idx="22222">
                  <c:v>0.61738300000000002</c:v>
                </c:pt>
                <c:pt idx="22223">
                  <c:v>0.61728899999999998</c:v>
                </c:pt>
                <c:pt idx="22224">
                  <c:v>0.61719500000000005</c:v>
                </c:pt>
                <c:pt idx="22225">
                  <c:v>0.61710100000000001</c:v>
                </c:pt>
                <c:pt idx="22226">
                  <c:v>0.617008</c:v>
                </c:pt>
                <c:pt idx="22227">
                  <c:v>0.61691600000000002</c:v>
                </c:pt>
                <c:pt idx="22228">
                  <c:v>0.61682400000000004</c:v>
                </c:pt>
                <c:pt idx="22229">
                  <c:v>0.61673299999999998</c:v>
                </c:pt>
                <c:pt idx="22230">
                  <c:v>0.61664200000000002</c:v>
                </c:pt>
                <c:pt idx="22231">
                  <c:v>0.61655199999999999</c:v>
                </c:pt>
                <c:pt idx="22232">
                  <c:v>0.61646299999999998</c:v>
                </c:pt>
                <c:pt idx="22233">
                  <c:v>0.61637399999999998</c:v>
                </c:pt>
                <c:pt idx="22234">
                  <c:v>0.616286</c:v>
                </c:pt>
                <c:pt idx="22235">
                  <c:v>0.61619800000000002</c:v>
                </c:pt>
                <c:pt idx="22236">
                  <c:v>0.61611099999999996</c:v>
                </c:pt>
                <c:pt idx="22237">
                  <c:v>0.61602400000000002</c:v>
                </c:pt>
                <c:pt idx="22238">
                  <c:v>0.61593799999999999</c:v>
                </c:pt>
                <c:pt idx="22239">
                  <c:v>0.61585299999999998</c:v>
                </c:pt>
                <c:pt idx="22240">
                  <c:v>0.61576799999999998</c:v>
                </c:pt>
                <c:pt idx="22241">
                  <c:v>0.61568400000000001</c:v>
                </c:pt>
                <c:pt idx="22242">
                  <c:v>0.61560000000000004</c:v>
                </c:pt>
                <c:pt idx="22243">
                  <c:v>0.61551699999999998</c:v>
                </c:pt>
                <c:pt idx="22244">
                  <c:v>0.61543400000000004</c:v>
                </c:pt>
                <c:pt idx="22245">
                  <c:v>0.61535200000000001</c:v>
                </c:pt>
                <c:pt idx="22246">
                  <c:v>0.61527100000000001</c:v>
                </c:pt>
                <c:pt idx="22247">
                  <c:v>0.61519000000000001</c:v>
                </c:pt>
                <c:pt idx="22248">
                  <c:v>0.61510900000000002</c:v>
                </c:pt>
                <c:pt idx="22249">
                  <c:v>0.61502900000000005</c:v>
                </c:pt>
                <c:pt idx="22250">
                  <c:v>0.61495</c:v>
                </c:pt>
                <c:pt idx="22251">
                  <c:v>0.61487099999999995</c:v>
                </c:pt>
                <c:pt idx="22252">
                  <c:v>0.61479300000000003</c:v>
                </c:pt>
                <c:pt idx="22253">
                  <c:v>0.61471500000000001</c:v>
                </c:pt>
                <c:pt idx="22254">
                  <c:v>0.61463699999999999</c:v>
                </c:pt>
                <c:pt idx="22255">
                  <c:v>0.61456100000000002</c:v>
                </c:pt>
                <c:pt idx="22256">
                  <c:v>0.61448400000000003</c:v>
                </c:pt>
                <c:pt idx="22257">
                  <c:v>0.61440899999999998</c:v>
                </c:pt>
                <c:pt idx="22258">
                  <c:v>0.61433300000000002</c:v>
                </c:pt>
                <c:pt idx="22259">
                  <c:v>0.614259</c:v>
                </c:pt>
                <c:pt idx="22260">
                  <c:v>0.61418399999999995</c:v>
                </c:pt>
                <c:pt idx="22261">
                  <c:v>0.61411000000000004</c:v>
                </c:pt>
                <c:pt idx="22262">
                  <c:v>0.61403700000000005</c:v>
                </c:pt>
                <c:pt idx="22263">
                  <c:v>0.61396399999999995</c:v>
                </c:pt>
                <c:pt idx="22264">
                  <c:v>0.61389199999999999</c:v>
                </c:pt>
                <c:pt idx="22265">
                  <c:v>0.61382000000000003</c:v>
                </c:pt>
                <c:pt idx="22266">
                  <c:v>0.61374899999999999</c:v>
                </c:pt>
                <c:pt idx="22267">
                  <c:v>0.61367799999999995</c:v>
                </c:pt>
                <c:pt idx="22268">
                  <c:v>0.61360700000000001</c:v>
                </c:pt>
                <c:pt idx="22269">
                  <c:v>0.613537</c:v>
                </c:pt>
                <c:pt idx="22270">
                  <c:v>0.61346800000000001</c:v>
                </c:pt>
                <c:pt idx="22271">
                  <c:v>0.61339900000000003</c:v>
                </c:pt>
                <c:pt idx="22272">
                  <c:v>0.61333000000000004</c:v>
                </c:pt>
                <c:pt idx="22273">
                  <c:v>0.61326199999999997</c:v>
                </c:pt>
                <c:pt idx="22274">
                  <c:v>0.61319400000000002</c:v>
                </c:pt>
                <c:pt idx="22275">
                  <c:v>0.61312699999999998</c:v>
                </c:pt>
                <c:pt idx="22276">
                  <c:v>0.61306000000000005</c:v>
                </c:pt>
                <c:pt idx="22277">
                  <c:v>0.61299300000000001</c:v>
                </c:pt>
                <c:pt idx="22278">
                  <c:v>0.612927</c:v>
                </c:pt>
                <c:pt idx="22279">
                  <c:v>0.61286200000000002</c:v>
                </c:pt>
                <c:pt idx="22280">
                  <c:v>0.61279700000000004</c:v>
                </c:pt>
                <c:pt idx="22281">
                  <c:v>0.61273200000000005</c:v>
                </c:pt>
                <c:pt idx="22282">
                  <c:v>0.61266799999999999</c:v>
                </c:pt>
                <c:pt idx="22283">
                  <c:v>0.61260400000000004</c:v>
                </c:pt>
                <c:pt idx="22284">
                  <c:v>0.61253999999999997</c:v>
                </c:pt>
                <c:pt idx="22285">
                  <c:v>0.61247700000000005</c:v>
                </c:pt>
                <c:pt idx="22286">
                  <c:v>0.61241400000000001</c:v>
                </c:pt>
                <c:pt idx="22287">
                  <c:v>0.61235200000000001</c:v>
                </c:pt>
                <c:pt idx="22288">
                  <c:v>0.61229</c:v>
                </c:pt>
                <c:pt idx="22289">
                  <c:v>0.61222799999999999</c:v>
                </c:pt>
                <c:pt idx="22290">
                  <c:v>0.61216700000000002</c:v>
                </c:pt>
                <c:pt idx="22291">
                  <c:v>0.61210600000000004</c:v>
                </c:pt>
                <c:pt idx="22292">
                  <c:v>0.61204599999999998</c:v>
                </c:pt>
                <c:pt idx="22293">
                  <c:v>0.61198600000000003</c:v>
                </c:pt>
                <c:pt idx="22294">
                  <c:v>0.61192599999999997</c:v>
                </c:pt>
                <c:pt idx="22295">
                  <c:v>0.61186700000000005</c:v>
                </c:pt>
                <c:pt idx="22296">
                  <c:v>0.61180800000000002</c:v>
                </c:pt>
                <c:pt idx="22297">
                  <c:v>0.61174899999999999</c:v>
                </c:pt>
                <c:pt idx="22298">
                  <c:v>0.61169099999999998</c:v>
                </c:pt>
                <c:pt idx="22299">
                  <c:v>0.61163299999999998</c:v>
                </c:pt>
                <c:pt idx="22300">
                  <c:v>0.61157600000000001</c:v>
                </c:pt>
                <c:pt idx="22301">
                  <c:v>0.61151800000000001</c:v>
                </c:pt>
                <c:pt idx="22302">
                  <c:v>0.61146199999999995</c:v>
                </c:pt>
                <c:pt idx="22303">
                  <c:v>0.61140499999999998</c:v>
                </c:pt>
                <c:pt idx="22304">
                  <c:v>0.61134900000000003</c:v>
                </c:pt>
                <c:pt idx="22305">
                  <c:v>0.61129299999999998</c:v>
                </c:pt>
                <c:pt idx="22306">
                  <c:v>0.61123700000000003</c:v>
                </c:pt>
                <c:pt idx="22307">
                  <c:v>0.611182</c:v>
                </c:pt>
                <c:pt idx="22308">
                  <c:v>0.61112699999999998</c:v>
                </c:pt>
                <c:pt idx="22309">
                  <c:v>0.61107199999999995</c:v>
                </c:pt>
                <c:pt idx="22310">
                  <c:v>0.61101799999999995</c:v>
                </c:pt>
                <c:pt idx="22311">
                  <c:v>0.61096399999999995</c:v>
                </c:pt>
                <c:pt idx="22312">
                  <c:v>0.61090999999999995</c:v>
                </c:pt>
                <c:pt idx="22313">
                  <c:v>0.61085699999999998</c:v>
                </c:pt>
                <c:pt idx="22314">
                  <c:v>0.61080400000000001</c:v>
                </c:pt>
                <c:pt idx="22315">
                  <c:v>0.61075100000000004</c:v>
                </c:pt>
                <c:pt idx="22316">
                  <c:v>0.61069899999999999</c:v>
                </c:pt>
                <c:pt idx="22317">
                  <c:v>0.61064600000000002</c:v>
                </c:pt>
                <c:pt idx="22318">
                  <c:v>0.61059399999999997</c:v>
                </c:pt>
                <c:pt idx="22319">
                  <c:v>0.61054299999999995</c:v>
                </c:pt>
                <c:pt idx="22320">
                  <c:v>0.61049100000000001</c:v>
                </c:pt>
                <c:pt idx="22321">
                  <c:v>0.61043999999999998</c:v>
                </c:pt>
                <c:pt idx="22322">
                  <c:v>0.61038899999999996</c:v>
                </c:pt>
                <c:pt idx="22323">
                  <c:v>0.61033899999999996</c:v>
                </c:pt>
                <c:pt idx="22324">
                  <c:v>0.61028800000000005</c:v>
                </c:pt>
                <c:pt idx="22325">
                  <c:v>0.61023799999999995</c:v>
                </c:pt>
                <c:pt idx="22326">
                  <c:v>0.61018799999999995</c:v>
                </c:pt>
                <c:pt idx="22327">
                  <c:v>0.61013899999999999</c:v>
                </c:pt>
                <c:pt idx="22328">
                  <c:v>0.61008899999999999</c:v>
                </c:pt>
                <c:pt idx="22329">
                  <c:v>0.61004000000000003</c:v>
                </c:pt>
                <c:pt idx="22330">
                  <c:v>0.60999199999999998</c:v>
                </c:pt>
                <c:pt idx="22331">
                  <c:v>0.60994300000000001</c:v>
                </c:pt>
                <c:pt idx="22332">
                  <c:v>0.60989499999999996</c:v>
                </c:pt>
                <c:pt idx="22333">
                  <c:v>0.609846</c:v>
                </c:pt>
                <c:pt idx="22334">
                  <c:v>0.60979899999999998</c:v>
                </c:pt>
                <c:pt idx="22335">
                  <c:v>0.60975100000000004</c:v>
                </c:pt>
                <c:pt idx="22336">
                  <c:v>0.60970400000000002</c:v>
                </c:pt>
                <c:pt idx="22337">
                  <c:v>0.60965599999999998</c:v>
                </c:pt>
                <c:pt idx="22338">
                  <c:v>0.60960899999999996</c:v>
                </c:pt>
                <c:pt idx="22339">
                  <c:v>0.60956299999999997</c:v>
                </c:pt>
                <c:pt idx="22340">
                  <c:v>0.60951599999999995</c:v>
                </c:pt>
                <c:pt idx="22341">
                  <c:v>0.60946999999999996</c:v>
                </c:pt>
                <c:pt idx="22342">
                  <c:v>0.60942399999999997</c:v>
                </c:pt>
                <c:pt idx="22343">
                  <c:v>0.60937799999999998</c:v>
                </c:pt>
                <c:pt idx="22344">
                  <c:v>0.60933199999999998</c:v>
                </c:pt>
                <c:pt idx="22345">
                  <c:v>0.60928599999999999</c:v>
                </c:pt>
                <c:pt idx="22346">
                  <c:v>0.60924100000000003</c:v>
                </c:pt>
                <c:pt idx="22347">
                  <c:v>0.60919599999999996</c:v>
                </c:pt>
                <c:pt idx="22348">
                  <c:v>0.609151</c:v>
                </c:pt>
                <c:pt idx="22349">
                  <c:v>0.60910600000000004</c:v>
                </c:pt>
                <c:pt idx="22350">
                  <c:v>0.60906199999999999</c:v>
                </c:pt>
                <c:pt idx="22351">
                  <c:v>0.60901700000000003</c:v>
                </c:pt>
                <c:pt idx="22352">
                  <c:v>0.60897299999999999</c:v>
                </c:pt>
                <c:pt idx="22353">
                  <c:v>0.60892900000000005</c:v>
                </c:pt>
                <c:pt idx="22354">
                  <c:v>0.60888600000000004</c:v>
                </c:pt>
                <c:pt idx="22355">
                  <c:v>0.60884199999999999</c:v>
                </c:pt>
                <c:pt idx="22356">
                  <c:v>0.60879799999999995</c:v>
                </c:pt>
                <c:pt idx="22357">
                  <c:v>0.60875500000000005</c:v>
                </c:pt>
                <c:pt idx="22358">
                  <c:v>0.60871200000000003</c:v>
                </c:pt>
                <c:pt idx="22359">
                  <c:v>0.60866900000000002</c:v>
                </c:pt>
                <c:pt idx="22360">
                  <c:v>0.608626</c:v>
                </c:pt>
                <c:pt idx="22361">
                  <c:v>0.60858400000000001</c:v>
                </c:pt>
                <c:pt idx="22362">
                  <c:v>0.608541</c:v>
                </c:pt>
                <c:pt idx="22363">
                  <c:v>0.60849900000000001</c:v>
                </c:pt>
                <c:pt idx="22364">
                  <c:v>0.60845700000000003</c:v>
                </c:pt>
                <c:pt idx="22365">
                  <c:v>0.60841500000000004</c:v>
                </c:pt>
                <c:pt idx="22366">
                  <c:v>0.60837300000000005</c:v>
                </c:pt>
                <c:pt idx="22367">
                  <c:v>0.60833199999999998</c:v>
                </c:pt>
                <c:pt idx="22368">
                  <c:v>0.60829</c:v>
                </c:pt>
                <c:pt idx="22369">
                  <c:v>0.60824900000000004</c:v>
                </c:pt>
                <c:pt idx="22370">
                  <c:v>0.60820799999999997</c:v>
                </c:pt>
                <c:pt idx="22371">
                  <c:v>0.60816599999999998</c:v>
                </c:pt>
                <c:pt idx="22372">
                  <c:v>0.60812600000000006</c:v>
                </c:pt>
                <c:pt idx="22373">
                  <c:v>0.60808499999999999</c:v>
                </c:pt>
                <c:pt idx="22374">
                  <c:v>0.60804400000000003</c:v>
                </c:pt>
                <c:pt idx="22375">
                  <c:v>0.60800399999999999</c:v>
                </c:pt>
                <c:pt idx="22376">
                  <c:v>0.60796300000000003</c:v>
                </c:pt>
                <c:pt idx="22377">
                  <c:v>0.60792299999999999</c:v>
                </c:pt>
                <c:pt idx="22378">
                  <c:v>0.60788299999999995</c:v>
                </c:pt>
                <c:pt idx="22379">
                  <c:v>0.60784300000000002</c:v>
                </c:pt>
                <c:pt idx="22380">
                  <c:v>0.60780299999999998</c:v>
                </c:pt>
                <c:pt idx="22381">
                  <c:v>0.60776300000000005</c:v>
                </c:pt>
                <c:pt idx="22382">
                  <c:v>0.60772400000000004</c:v>
                </c:pt>
                <c:pt idx="22383">
                  <c:v>0.607684</c:v>
                </c:pt>
                <c:pt idx="22384">
                  <c:v>0.60764499999999999</c:v>
                </c:pt>
                <c:pt idx="22385">
                  <c:v>0.60760599999999998</c:v>
                </c:pt>
                <c:pt idx="22386">
                  <c:v>0.60756699999999997</c:v>
                </c:pt>
                <c:pt idx="22387">
                  <c:v>0.60752799999999996</c:v>
                </c:pt>
                <c:pt idx="22388">
                  <c:v>0.60748899999999995</c:v>
                </c:pt>
                <c:pt idx="22389">
                  <c:v>0.60745000000000005</c:v>
                </c:pt>
                <c:pt idx="22390">
                  <c:v>0.60741100000000003</c:v>
                </c:pt>
                <c:pt idx="22391">
                  <c:v>0.60737300000000005</c:v>
                </c:pt>
                <c:pt idx="22392">
                  <c:v>0.60733400000000004</c:v>
                </c:pt>
                <c:pt idx="22393">
                  <c:v>0.60729599999999995</c:v>
                </c:pt>
                <c:pt idx="22394">
                  <c:v>0.60725799999999996</c:v>
                </c:pt>
                <c:pt idx="22395">
                  <c:v>0.60721899999999995</c:v>
                </c:pt>
                <c:pt idx="22396">
                  <c:v>0.60718099999999997</c:v>
                </c:pt>
                <c:pt idx="22397">
                  <c:v>0.60714400000000002</c:v>
                </c:pt>
                <c:pt idx="22398">
                  <c:v>0.60710600000000003</c:v>
                </c:pt>
                <c:pt idx="22399">
                  <c:v>0.60706800000000005</c:v>
                </c:pt>
                <c:pt idx="22400">
                  <c:v>0.60702999999999996</c:v>
                </c:pt>
                <c:pt idx="22401">
                  <c:v>0.606993</c:v>
                </c:pt>
                <c:pt idx="22402">
                  <c:v>0.60713399999999995</c:v>
                </c:pt>
                <c:pt idx="22403">
                  <c:v>0.60727500000000001</c:v>
                </c:pt>
                <c:pt idx="22404">
                  <c:v>0.60741599999999996</c:v>
                </c:pt>
                <c:pt idx="22405">
                  <c:v>0.60755599999999998</c:v>
                </c:pt>
                <c:pt idx="22406">
                  <c:v>0.60769700000000004</c:v>
                </c:pt>
                <c:pt idx="22407">
                  <c:v>0.60783799999999999</c:v>
                </c:pt>
                <c:pt idx="22408">
                  <c:v>0.60797900000000005</c:v>
                </c:pt>
                <c:pt idx="22409">
                  <c:v>0.60811999999999999</c:v>
                </c:pt>
                <c:pt idx="22410">
                  <c:v>0.60826100000000005</c:v>
                </c:pt>
                <c:pt idx="22411">
                  <c:v>0.608402</c:v>
                </c:pt>
                <c:pt idx="22412">
                  <c:v>0.60854299999999995</c:v>
                </c:pt>
                <c:pt idx="22413">
                  <c:v>0.608684</c:v>
                </c:pt>
                <c:pt idx="22414">
                  <c:v>0.60882499999999995</c:v>
                </c:pt>
                <c:pt idx="22415">
                  <c:v>0.60896600000000001</c:v>
                </c:pt>
                <c:pt idx="22416">
                  <c:v>0.60910699999999995</c:v>
                </c:pt>
                <c:pt idx="22417">
                  <c:v>0.60924800000000001</c:v>
                </c:pt>
                <c:pt idx="22418">
                  <c:v>0.60938899999999996</c:v>
                </c:pt>
                <c:pt idx="22419">
                  <c:v>0.60953000000000002</c:v>
                </c:pt>
                <c:pt idx="22420">
                  <c:v>0.60967099999999996</c:v>
                </c:pt>
                <c:pt idx="22421">
                  <c:v>0.60981200000000002</c:v>
                </c:pt>
                <c:pt idx="22422">
                  <c:v>0.60995299999999997</c:v>
                </c:pt>
                <c:pt idx="22423">
                  <c:v>0.61009400000000003</c:v>
                </c:pt>
                <c:pt idx="22424">
                  <c:v>0.61023499999999997</c:v>
                </c:pt>
                <c:pt idx="22425">
                  <c:v>0.61037600000000003</c:v>
                </c:pt>
                <c:pt idx="22426">
                  <c:v>0.61051699999999998</c:v>
                </c:pt>
                <c:pt idx="22427">
                  <c:v>0.61065800000000003</c:v>
                </c:pt>
                <c:pt idx="22428">
                  <c:v>0.61079899999999998</c:v>
                </c:pt>
                <c:pt idx="22429">
                  <c:v>0.61094000000000004</c:v>
                </c:pt>
                <c:pt idx="22430">
                  <c:v>0.61108099999999999</c:v>
                </c:pt>
                <c:pt idx="22431">
                  <c:v>0.61122200000000004</c:v>
                </c:pt>
                <c:pt idx="22432">
                  <c:v>0.61136299999999999</c:v>
                </c:pt>
                <c:pt idx="22433">
                  <c:v>0.61150400000000005</c:v>
                </c:pt>
                <c:pt idx="22434">
                  <c:v>0.61164499999999999</c:v>
                </c:pt>
                <c:pt idx="22435">
                  <c:v>0.61178500000000002</c:v>
                </c:pt>
                <c:pt idx="22436">
                  <c:v>0.61192599999999997</c:v>
                </c:pt>
                <c:pt idx="22437">
                  <c:v>0.61206700000000003</c:v>
                </c:pt>
                <c:pt idx="22438">
                  <c:v>0.61220799999999997</c:v>
                </c:pt>
                <c:pt idx="22439">
                  <c:v>0.61234900000000003</c:v>
                </c:pt>
                <c:pt idx="22440">
                  <c:v>0.61248999999999998</c:v>
                </c:pt>
                <c:pt idx="22441">
                  <c:v>0.61263000000000001</c:v>
                </c:pt>
                <c:pt idx="22442">
                  <c:v>0.61277099999999995</c:v>
                </c:pt>
                <c:pt idx="22443">
                  <c:v>0.61291200000000001</c:v>
                </c:pt>
                <c:pt idx="22444">
                  <c:v>0.61305299999999996</c:v>
                </c:pt>
                <c:pt idx="22445">
                  <c:v>0.61319299999999999</c:v>
                </c:pt>
                <c:pt idx="22446">
                  <c:v>0.61333400000000005</c:v>
                </c:pt>
                <c:pt idx="22447">
                  <c:v>0.61347499999999999</c:v>
                </c:pt>
                <c:pt idx="22448">
                  <c:v>0.61361500000000002</c:v>
                </c:pt>
                <c:pt idx="22449">
                  <c:v>0.61375599999999997</c:v>
                </c:pt>
                <c:pt idx="22450">
                  <c:v>0.61389700000000003</c:v>
                </c:pt>
                <c:pt idx="22451">
                  <c:v>0.61403700000000005</c:v>
                </c:pt>
                <c:pt idx="22452">
                  <c:v>0.614178</c:v>
                </c:pt>
                <c:pt idx="22453">
                  <c:v>0.61431800000000003</c:v>
                </c:pt>
                <c:pt idx="22454">
                  <c:v>0.61445899999999998</c:v>
                </c:pt>
                <c:pt idx="22455">
                  <c:v>0.61459900000000001</c:v>
                </c:pt>
                <c:pt idx="22456">
                  <c:v>0.61473999999999995</c:v>
                </c:pt>
                <c:pt idx="22457">
                  <c:v>0.61487999999999998</c:v>
                </c:pt>
                <c:pt idx="22458">
                  <c:v>0.61502000000000001</c:v>
                </c:pt>
                <c:pt idx="22459">
                  <c:v>0.61516099999999996</c:v>
                </c:pt>
                <c:pt idx="22460">
                  <c:v>0.61530099999999999</c:v>
                </c:pt>
                <c:pt idx="22461">
                  <c:v>0.61544100000000002</c:v>
                </c:pt>
                <c:pt idx="22462">
                  <c:v>0.61558199999999996</c:v>
                </c:pt>
                <c:pt idx="22463">
                  <c:v>0.61572199999999999</c:v>
                </c:pt>
                <c:pt idx="22464">
                  <c:v>0.61586200000000002</c:v>
                </c:pt>
                <c:pt idx="22465">
                  <c:v>0.61600200000000005</c:v>
                </c:pt>
                <c:pt idx="22466">
                  <c:v>0.616143</c:v>
                </c:pt>
                <c:pt idx="22467">
                  <c:v>0.61628300000000003</c:v>
                </c:pt>
                <c:pt idx="22468">
                  <c:v>0.61642300000000005</c:v>
                </c:pt>
                <c:pt idx="22469">
                  <c:v>0.61656299999999997</c:v>
                </c:pt>
                <c:pt idx="22470">
                  <c:v>0.616703</c:v>
                </c:pt>
                <c:pt idx="22471">
                  <c:v>0.61684300000000003</c:v>
                </c:pt>
                <c:pt idx="22472">
                  <c:v>0.61698299999999995</c:v>
                </c:pt>
                <c:pt idx="22473">
                  <c:v>0.61712299999999998</c:v>
                </c:pt>
                <c:pt idx="22474">
                  <c:v>0.61726300000000001</c:v>
                </c:pt>
                <c:pt idx="22475">
                  <c:v>0.61740300000000004</c:v>
                </c:pt>
                <c:pt idx="22476">
                  <c:v>0.61754200000000004</c:v>
                </c:pt>
                <c:pt idx="22477">
                  <c:v>0.61768199999999995</c:v>
                </c:pt>
                <c:pt idx="22478">
                  <c:v>0.61782199999999998</c:v>
                </c:pt>
                <c:pt idx="22479">
                  <c:v>0.61796200000000001</c:v>
                </c:pt>
                <c:pt idx="22480">
                  <c:v>0.61810100000000001</c:v>
                </c:pt>
                <c:pt idx="22481">
                  <c:v>0.61824100000000004</c:v>
                </c:pt>
                <c:pt idx="22482">
                  <c:v>0.61838099999999996</c:v>
                </c:pt>
                <c:pt idx="22483">
                  <c:v>0.61851999999999996</c:v>
                </c:pt>
                <c:pt idx="22484">
                  <c:v>0.61865999999999999</c:v>
                </c:pt>
                <c:pt idx="22485">
                  <c:v>0.61879899999999999</c:v>
                </c:pt>
                <c:pt idx="22486">
                  <c:v>0.61893900000000002</c:v>
                </c:pt>
                <c:pt idx="22487">
                  <c:v>0.61907800000000002</c:v>
                </c:pt>
                <c:pt idx="22488">
                  <c:v>0.61921800000000005</c:v>
                </c:pt>
                <c:pt idx="22489">
                  <c:v>0.61935700000000005</c:v>
                </c:pt>
                <c:pt idx="22490">
                  <c:v>0.61949600000000005</c:v>
                </c:pt>
                <c:pt idx="22491">
                  <c:v>0.61963599999999996</c:v>
                </c:pt>
                <c:pt idx="22492">
                  <c:v>0.61977499999999996</c:v>
                </c:pt>
                <c:pt idx="22493">
                  <c:v>0.61991399999999997</c:v>
                </c:pt>
                <c:pt idx="22494">
                  <c:v>0.62005299999999997</c:v>
                </c:pt>
                <c:pt idx="22495">
                  <c:v>0.62019199999999997</c:v>
                </c:pt>
                <c:pt idx="22496">
                  <c:v>0.62033099999999997</c:v>
                </c:pt>
                <c:pt idx="22497">
                  <c:v>0.62046999999999997</c:v>
                </c:pt>
                <c:pt idx="22498">
                  <c:v>0.62060899999999997</c:v>
                </c:pt>
                <c:pt idx="22499">
                  <c:v>0.62074799999999997</c:v>
                </c:pt>
                <c:pt idx="22500">
                  <c:v>0.62088699999999997</c:v>
                </c:pt>
                <c:pt idx="22501">
                  <c:v>0.62102599999999997</c:v>
                </c:pt>
                <c:pt idx="22502">
                  <c:v>0.62116499999999997</c:v>
                </c:pt>
                <c:pt idx="22503">
                  <c:v>0.62130399999999997</c:v>
                </c:pt>
                <c:pt idx="22504">
                  <c:v>0.62144200000000005</c:v>
                </c:pt>
                <c:pt idx="22505">
                  <c:v>0.62158100000000005</c:v>
                </c:pt>
                <c:pt idx="22506">
                  <c:v>0.62172000000000005</c:v>
                </c:pt>
                <c:pt idx="22507">
                  <c:v>0.62185800000000002</c:v>
                </c:pt>
                <c:pt idx="22508">
                  <c:v>0.62199700000000002</c:v>
                </c:pt>
                <c:pt idx="22509">
                  <c:v>0.62213499999999999</c:v>
                </c:pt>
                <c:pt idx="22510">
                  <c:v>0.62227399999999999</c:v>
                </c:pt>
                <c:pt idx="22511">
                  <c:v>0.62241199999999997</c:v>
                </c:pt>
                <c:pt idx="22512">
                  <c:v>0.62255099999999997</c:v>
                </c:pt>
                <c:pt idx="22513">
                  <c:v>0.62268900000000005</c:v>
                </c:pt>
                <c:pt idx="22514">
                  <c:v>0.62282700000000002</c:v>
                </c:pt>
                <c:pt idx="22515">
                  <c:v>0.62296600000000002</c:v>
                </c:pt>
                <c:pt idx="22516">
                  <c:v>0.62310399999999999</c:v>
                </c:pt>
                <c:pt idx="22517">
                  <c:v>0.62324199999999996</c:v>
                </c:pt>
                <c:pt idx="22518">
                  <c:v>0.62338000000000005</c:v>
                </c:pt>
                <c:pt idx="22519">
                  <c:v>0.62351800000000002</c:v>
                </c:pt>
                <c:pt idx="22520">
                  <c:v>0.62365599999999999</c:v>
                </c:pt>
                <c:pt idx="22521">
                  <c:v>0.62379399999999996</c:v>
                </c:pt>
                <c:pt idx="22522">
                  <c:v>0.62393200000000004</c:v>
                </c:pt>
                <c:pt idx="22523">
                  <c:v>0.62407000000000001</c:v>
                </c:pt>
                <c:pt idx="22524">
                  <c:v>0.62420799999999999</c:v>
                </c:pt>
                <c:pt idx="22525">
                  <c:v>0.62434500000000004</c:v>
                </c:pt>
                <c:pt idx="22526">
                  <c:v>0.62448300000000001</c:v>
                </c:pt>
                <c:pt idx="22527">
                  <c:v>0.62462099999999998</c:v>
                </c:pt>
                <c:pt idx="22528">
                  <c:v>0.62475800000000004</c:v>
                </c:pt>
                <c:pt idx="22529">
                  <c:v>0.62489600000000001</c:v>
                </c:pt>
                <c:pt idx="22530">
                  <c:v>0.62503399999999998</c:v>
                </c:pt>
                <c:pt idx="22531">
                  <c:v>0.62517100000000003</c:v>
                </c:pt>
                <c:pt idx="22532">
                  <c:v>0.62530799999999997</c:v>
                </c:pt>
                <c:pt idx="22533">
                  <c:v>0.62544599999999995</c:v>
                </c:pt>
                <c:pt idx="22534">
                  <c:v>0.625583</c:v>
                </c:pt>
                <c:pt idx="22535">
                  <c:v>0.62572000000000005</c:v>
                </c:pt>
                <c:pt idx="22536">
                  <c:v>0.62585800000000003</c:v>
                </c:pt>
                <c:pt idx="22537">
                  <c:v>0.62599499999999997</c:v>
                </c:pt>
                <c:pt idx="22538">
                  <c:v>0.62613200000000002</c:v>
                </c:pt>
                <c:pt idx="22539">
                  <c:v>0.62626899999999996</c:v>
                </c:pt>
                <c:pt idx="22540">
                  <c:v>0.62640600000000002</c:v>
                </c:pt>
                <c:pt idx="22541">
                  <c:v>0.62654299999999996</c:v>
                </c:pt>
                <c:pt idx="22542">
                  <c:v>0.62668000000000001</c:v>
                </c:pt>
                <c:pt idx="22543">
                  <c:v>0.62681699999999996</c:v>
                </c:pt>
                <c:pt idx="22544">
                  <c:v>0.62695400000000001</c:v>
                </c:pt>
                <c:pt idx="22545">
                  <c:v>0.62709099999999995</c:v>
                </c:pt>
                <c:pt idx="22546">
                  <c:v>0.62722699999999998</c:v>
                </c:pt>
                <c:pt idx="22547">
                  <c:v>0.62736400000000003</c:v>
                </c:pt>
                <c:pt idx="22548">
                  <c:v>0.62750099999999998</c:v>
                </c:pt>
                <c:pt idx="22549">
                  <c:v>0.627637</c:v>
                </c:pt>
                <c:pt idx="22550">
                  <c:v>0.62777400000000005</c:v>
                </c:pt>
                <c:pt idx="22551">
                  <c:v>0.62790999999999997</c:v>
                </c:pt>
                <c:pt idx="22552">
                  <c:v>0.62804700000000002</c:v>
                </c:pt>
                <c:pt idx="22553">
                  <c:v>0.62818300000000005</c:v>
                </c:pt>
                <c:pt idx="22554">
                  <c:v>0.62831899999999996</c:v>
                </c:pt>
                <c:pt idx="22555">
                  <c:v>0.62845600000000001</c:v>
                </c:pt>
                <c:pt idx="22556">
                  <c:v>0.62859200000000004</c:v>
                </c:pt>
                <c:pt idx="22557">
                  <c:v>0.62872799999999995</c:v>
                </c:pt>
                <c:pt idx="22558">
                  <c:v>0.62886399999999998</c:v>
                </c:pt>
                <c:pt idx="22559">
                  <c:v>0.629</c:v>
                </c:pt>
                <c:pt idx="22560">
                  <c:v>0.62913600000000003</c:v>
                </c:pt>
                <c:pt idx="22561">
                  <c:v>0.62927200000000005</c:v>
                </c:pt>
                <c:pt idx="22562">
                  <c:v>0.62940799999999997</c:v>
                </c:pt>
                <c:pt idx="22563">
                  <c:v>0.62954399999999999</c:v>
                </c:pt>
                <c:pt idx="22564">
                  <c:v>0.62968000000000002</c:v>
                </c:pt>
                <c:pt idx="22565">
                  <c:v>0.62981600000000004</c:v>
                </c:pt>
                <c:pt idx="22566">
                  <c:v>0.62995199999999996</c:v>
                </c:pt>
                <c:pt idx="22567">
                  <c:v>0.63008699999999995</c:v>
                </c:pt>
                <c:pt idx="22568">
                  <c:v>0.63022299999999998</c:v>
                </c:pt>
                <c:pt idx="22569">
                  <c:v>0.63035799999999997</c:v>
                </c:pt>
                <c:pt idx="22570">
                  <c:v>0.630494</c:v>
                </c:pt>
                <c:pt idx="22571">
                  <c:v>0.630629</c:v>
                </c:pt>
                <c:pt idx="22572">
                  <c:v>0.63076500000000002</c:v>
                </c:pt>
                <c:pt idx="22573">
                  <c:v>0.63090000000000002</c:v>
                </c:pt>
                <c:pt idx="22574">
                  <c:v>0.63103500000000001</c:v>
                </c:pt>
                <c:pt idx="22575">
                  <c:v>0.63117100000000004</c:v>
                </c:pt>
                <c:pt idx="22576">
                  <c:v>0.63130600000000003</c:v>
                </c:pt>
                <c:pt idx="22577">
                  <c:v>0.63144100000000003</c:v>
                </c:pt>
                <c:pt idx="22578">
                  <c:v>0.63157600000000003</c:v>
                </c:pt>
                <c:pt idx="22579">
                  <c:v>0.63171100000000002</c:v>
                </c:pt>
                <c:pt idx="22580">
                  <c:v>0.63184600000000002</c:v>
                </c:pt>
                <c:pt idx="22581">
                  <c:v>0.63198100000000001</c:v>
                </c:pt>
                <c:pt idx="22582">
                  <c:v>0.63211600000000001</c:v>
                </c:pt>
                <c:pt idx="22583">
                  <c:v>0.63225100000000001</c:v>
                </c:pt>
                <c:pt idx="22584">
                  <c:v>0.63238499999999997</c:v>
                </c:pt>
                <c:pt idx="22585">
                  <c:v>0.63251999999999997</c:v>
                </c:pt>
                <c:pt idx="22586">
                  <c:v>0.63265499999999997</c:v>
                </c:pt>
                <c:pt idx="22587">
                  <c:v>0.63278900000000005</c:v>
                </c:pt>
                <c:pt idx="22588">
                  <c:v>0.63292400000000004</c:v>
                </c:pt>
                <c:pt idx="22589">
                  <c:v>0.63305800000000001</c:v>
                </c:pt>
                <c:pt idx="22590">
                  <c:v>0.63319300000000001</c:v>
                </c:pt>
                <c:pt idx="22591">
                  <c:v>0.63332699999999997</c:v>
                </c:pt>
                <c:pt idx="22592">
                  <c:v>0.63346100000000005</c:v>
                </c:pt>
                <c:pt idx="22593">
                  <c:v>0.63359600000000005</c:v>
                </c:pt>
                <c:pt idx="22594">
                  <c:v>0.63373000000000002</c:v>
                </c:pt>
                <c:pt idx="22595">
                  <c:v>0.63386399999999998</c:v>
                </c:pt>
                <c:pt idx="22596">
                  <c:v>0.63399799999999995</c:v>
                </c:pt>
                <c:pt idx="22597">
                  <c:v>0.63413200000000003</c:v>
                </c:pt>
                <c:pt idx="22598">
                  <c:v>0.634266</c:v>
                </c:pt>
                <c:pt idx="22599">
                  <c:v>0.63439999999999996</c:v>
                </c:pt>
                <c:pt idx="22600">
                  <c:v>0.63453400000000004</c:v>
                </c:pt>
                <c:pt idx="22601">
                  <c:v>0.63466800000000001</c:v>
                </c:pt>
                <c:pt idx="22602">
                  <c:v>0.63480199999999998</c:v>
                </c:pt>
                <c:pt idx="22603">
                  <c:v>0.63493599999999994</c:v>
                </c:pt>
                <c:pt idx="22604">
                  <c:v>0.63506899999999999</c:v>
                </c:pt>
                <c:pt idx="22605">
                  <c:v>0.63520299999999996</c:v>
                </c:pt>
                <c:pt idx="22606">
                  <c:v>0.63533600000000001</c:v>
                </c:pt>
                <c:pt idx="22607">
                  <c:v>0.63546999999999998</c:v>
                </c:pt>
                <c:pt idx="22608">
                  <c:v>0.63560300000000003</c:v>
                </c:pt>
                <c:pt idx="22609">
                  <c:v>0.635737</c:v>
                </c:pt>
                <c:pt idx="22610">
                  <c:v>0.63587000000000005</c:v>
                </c:pt>
                <c:pt idx="22611">
                  <c:v>0.63600299999999999</c:v>
                </c:pt>
                <c:pt idx="22612">
                  <c:v>0.63613699999999995</c:v>
                </c:pt>
                <c:pt idx="22613">
                  <c:v>0.63627</c:v>
                </c:pt>
                <c:pt idx="22614">
                  <c:v>0.63640300000000005</c:v>
                </c:pt>
                <c:pt idx="22615">
                  <c:v>0.63653599999999999</c:v>
                </c:pt>
                <c:pt idx="22616">
                  <c:v>0.63666900000000004</c:v>
                </c:pt>
                <c:pt idx="22617">
                  <c:v>0.63680199999999998</c:v>
                </c:pt>
                <c:pt idx="22618">
                  <c:v>0.63693500000000003</c:v>
                </c:pt>
                <c:pt idx="22619">
                  <c:v>0.63706799999999997</c:v>
                </c:pt>
                <c:pt idx="22620">
                  <c:v>0.63720100000000002</c:v>
                </c:pt>
                <c:pt idx="22621">
                  <c:v>0.63733300000000004</c:v>
                </c:pt>
                <c:pt idx="22622">
                  <c:v>0.63746599999999998</c:v>
                </c:pt>
                <c:pt idx="22623">
                  <c:v>0.63759900000000003</c:v>
                </c:pt>
                <c:pt idx="22624">
                  <c:v>0.63773100000000005</c:v>
                </c:pt>
                <c:pt idx="22625">
                  <c:v>0.63786399999999999</c:v>
                </c:pt>
                <c:pt idx="22626">
                  <c:v>0.63799600000000001</c:v>
                </c:pt>
                <c:pt idx="22627">
                  <c:v>0.63812899999999995</c:v>
                </c:pt>
                <c:pt idx="22628">
                  <c:v>0.63826099999999997</c:v>
                </c:pt>
                <c:pt idx="22629">
                  <c:v>0.63839400000000002</c:v>
                </c:pt>
                <c:pt idx="22630">
                  <c:v>0.63852600000000004</c:v>
                </c:pt>
                <c:pt idx="22631">
                  <c:v>0.63865799999999995</c:v>
                </c:pt>
                <c:pt idx="22632">
                  <c:v>0.63878999999999997</c:v>
                </c:pt>
                <c:pt idx="22633">
                  <c:v>0.63892199999999999</c:v>
                </c:pt>
                <c:pt idx="22634">
                  <c:v>0.63905400000000001</c:v>
                </c:pt>
                <c:pt idx="22635">
                  <c:v>0.63918600000000003</c:v>
                </c:pt>
                <c:pt idx="22636">
                  <c:v>0.63931800000000005</c:v>
                </c:pt>
                <c:pt idx="22637">
                  <c:v>0.63944999999999996</c:v>
                </c:pt>
                <c:pt idx="22638">
                  <c:v>0.63958199999999998</c:v>
                </c:pt>
                <c:pt idx="22639">
                  <c:v>0.639714</c:v>
                </c:pt>
                <c:pt idx="22640">
                  <c:v>0.639845</c:v>
                </c:pt>
                <c:pt idx="22641">
                  <c:v>0.63997700000000002</c:v>
                </c:pt>
                <c:pt idx="22642">
                  <c:v>0.64010900000000004</c:v>
                </c:pt>
                <c:pt idx="22643">
                  <c:v>0.64024000000000003</c:v>
                </c:pt>
                <c:pt idx="22644">
                  <c:v>0.64037200000000005</c:v>
                </c:pt>
                <c:pt idx="22645">
                  <c:v>0.64050300000000004</c:v>
                </c:pt>
                <c:pt idx="22646">
                  <c:v>0.64063400000000004</c:v>
                </c:pt>
                <c:pt idx="22647">
                  <c:v>0.64076599999999995</c:v>
                </c:pt>
                <c:pt idx="22648">
                  <c:v>0.64089700000000005</c:v>
                </c:pt>
                <c:pt idx="22649">
                  <c:v>0.64102800000000004</c:v>
                </c:pt>
                <c:pt idx="22650">
                  <c:v>0.64115900000000003</c:v>
                </c:pt>
                <c:pt idx="22651">
                  <c:v>0.64129000000000003</c:v>
                </c:pt>
                <c:pt idx="22652">
                  <c:v>0.64142100000000002</c:v>
                </c:pt>
                <c:pt idx="22653">
                  <c:v>0.64155200000000001</c:v>
                </c:pt>
                <c:pt idx="22654">
                  <c:v>0.641683</c:v>
                </c:pt>
                <c:pt idx="22655">
                  <c:v>0.641814</c:v>
                </c:pt>
                <c:pt idx="22656">
                  <c:v>0.64194499999999999</c:v>
                </c:pt>
                <c:pt idx="22657">
                  <c:v>0.64207599999999998</c:v>
                </c:pt>
                <c:pt idx="22658">
                  <c:v>0.64220699999999997</c:v>
                </c:pt>
                <c:pt idx="22659">
                  <c:v>0.64233700000000005</c:v>
                </c:pt>
                <c:pt idx="22660">
                  <c:v>0.64246800000000004</c:v>
                </c:pt>
                <c:pt idx="22661">
                  <c:v>0.642598</c:v>
                </c:pt>
                <c:pt idx="22662">
                  <c:v>0.64272899999999999</c:v>
                </c:pt>
                <c:pt idx="22663">
                  <c:v>0.64285899999999996</c:v>
                </c:pt>
                <c:pt idx="22664">
                  <c:v>0.64298999999999995</c:v>
                </c:pt>
                <c:pt idx="22665">
                  <c:v>0.64312000000000002</c:v>
                </c:pt>
                <c:pt idx="22666">
                  <c:v>0.64324999999999999</c:v>
                </c:pt>
                <c:pt idx="22667">
                  <c:v>0.64338099999999998</c:v>
                </c:pt>
                <c:pt idx="22668">
                  <c:v>0.64351100000000006</c:v>
                </c:pt>
                <c:pt idx="22669">
                  <c:v>0.64364100000000002</c:v>
                </c:pt>
                <c:pt idx="22670">
                  <c:v>0.64377099999999998</c:v>
                </c:pt>
                <c:pt idx="22671">
                  <c:v>0.64390099999999995</c:v>
                </c:pt>
                <c:pt idx="22672">
                  <c:v>0.64403100000000002</c:v>
                </c:pt>
                <c:pt idx="22673">
                  <c:v>0.64416099999999998</c:v>
                </c:pt>
                <c:pt idx="22674">
                  <c:v>0.64429000000000003</c:v>
                </c:pt>
                <c:pt idx="22675">
                  <c:v>0.64441999999999999</c:v>
                </c:pt>
                <c:pt idx="22676">
                  <c:v>0.64454999999999996</c:v>
                </c:pt>
                <c:pt idx="22677">
                  <c:v>0.64468000000000003</c:v>
                </c:pt>
                <c:pt idx="22678">
                  <c:v>0.64480899999999997</c:v>
                </c:pt>
                <c:pt idx="22679">
                  <c:v>0.64493900000000004</c:v>
                </c:pt>
                <c:pt idx="22680">
                  <c:v>0.64506799999999997</c:v>
                </c:pt>
                <c:pt idx="22681">
                  <c:v>0.64519800000000005</c:v>
                </c:pt>
                <c:pt idx="22682">
                  <c:v>0.64532699999999998</c:v>
                </c:pt>
                <c:pt idx="22683">
                  <c:v>0.64545600000000003</c:v>
                </c:pt>
                <c:pt idx="22684">
                  <c:v>0.64558599999999999</c:v>
                </c:pt>
                <c:pt idx="22685">
                  <c:v>0.64571500000000004</c:v>
                </c:pt>
                <c:pt idx="22686">
                  <c:v>0.64584399999999997</c:v>
                </c:pt>
                <c:pt idx="22687">
                  <c:v>0.64597300000000002</c:v>
                </c:pt>
                <c:pt idx="22688">
                  <c:v>0.64610199999999995</c:v>
                </c:pt>
                <c:pt idx="22689">
                  <c:v>0.646231</c:v>
                </c:pt>
                <c:pt idx="22690">
                  <c:v>0.64636000000000005</c:v>
                </c:pt>
                <c:pt idx="22691">
                  <c:v>0.64648899999999998</c:v>
                </c:pt>
                <c:pt idx="22692">
                  <c:v>0.64661800000000003</c:v>
                </c:pt>
                <c:pt idx="22693">
                  <c:v>0.64674699999999996</c:v>
                </c:pt>
                <c:pt idx="22694">
                  <c:v>0.64687499999999998</c:v>
                </c:pt>
                <c:pt idx="22695">
                  <c:v>0.64700400000000002</c:v>
                </c:pt>
                <c:pt idx="22696">
                  <c:v>0.64713299999999996</c:v>
                </c:pt>
                <c:pt idx="22697">
                  <c:v>0.64726099999999998</c:v>
                </c:pt>
                <c:pt idx="22698">
                  <c:v>0.64739000000000002</c:v>
                </c:pt>
                <c:pt idx="22699">
                  <c:v>0.64751800000000004</c:v>
                </c:pt>
                <c:pt idx="22700">
                  <c:v>0.64764699999999997</c:v>
                </c:pt>
                <c:pt idx="22701">
                  <c:v>0.64777499999999999</c:v>
                </c:pt>
                <c:pt idx="22702">
                  <c:v>0.64790300000000001</c:v>
                </c:pt>
                <c:pt idx="22703">
                  <c:v>0.64803100000000002</c:v>
                </c:pt>
                <c:pt idx="22704">
                  <c:v>0.64815999999999996</c:v>
                </c:pt>
                <c:pt idx="22705">
                  <c:v>0.64828799999999998</c:v>
                </c:pt>
                <c:pt idx="22706">
                  <c:v>0.64841599999999999</c:v>
                </c:pt>
                <c:pt idx="22707">
                  <c:v>0.64854400000000001</c:v>
                </c:pt>
                <c:pt idx="22708">
                  <c:v>0.64867200000000003</c:v>
                </c:pt>
                <c:pt idx="22709">
                  <c:v>0.64880000000000004</c:v>
                </c:pt>
                <c:pt idx="22710">
                  <c:v>0.64892700000000003</c:v>
                </c:pt>
                <c:pt idx="22711">
                  <c:v>0.64905500000000005</c:v>
                </c:pt>
                <c:pt idx="22712">
                  <c:v>0.64918299999999995</c:v>
                </c:pt>
                <c:pt idx="22713">
                  <c:v>0.64931099999999997</c:v>
                </c:pt>
                <c:pt idx="22714">
                  <c:v>0.64943799999999996</c:v>
                </c:pt>
                <c:pt idx="22715">
                  <c:v>0.64956599999999998</c:v>
                </c:pt>
                <c:pt idx="22716">
                  <c:v>0.64969299999999996</c:v>
                </c:pt>
                <c:pt idx="22717">
                  <c:v>0.64982099999999998</c:v>
                </c:pt>
                <c:pt idx="22718">
                  <c:v>0.64994799999999997</c:v>
                </c:pt>
                <c:pt idx="22719">
                  <c:v>0.65007599999999999</c:v>
                </c:pt>
                <c:pt idx="22720">
                  <c:v>0.65020299999999998</c:v>
                </c:pt>
                <c:pt idx="22721">
                  <c:v>0.65032999999999996</c:v>
                </c:pt>
                <c:pt idx="22722">
                  <c:v>0.65045699999999995</c:v>
                </c:pt>
                <c:pt idx="22723">
                  <c:v>0.65058400000000005</c:v>
                </c:pt>
                <c:pt idx="22724">
                  <c:v>0.65071199999999996</c:v>
                </c:pt>
                <c:pt idx="22725">
                  <c:v>0.65083899999999995</c:v>
                </c:pt>
                <c:pt idx="22726">
                  <c:v>0.65096600000000004</c:v>
                </c:pt>
                <c:pt idx="22727">
                  <c:v>0.651092</c:v>
                </c:pt>
                <c:pt idx="22728">
                  <c:v>0.65121899999999999</c:v>
                </c:pt>
                <c:pt idx="22729">
                  <c:v>0.65134599999999998</c:v>
                </c:pt>
                <c:pt idx="22730">
                  <c:v>0.65147299999999997</c:v>
                </c:pt>
                <c:pt idx="22731">
                  <c:v>0.65159999999999996</c:v>
                </c:pt>
                <c:pt idx="22732">
                  <c:v>0.65172600000000003</c:v>
                </c:pt>
                <c:pt idx="22733">
                  <c:v>0.65185300000000002</c:v>
                </c:pt>
                <c:pt idx="22734">
                  <c:v>0.65197899999999998</c:v>
                </c:pt>
                <c:pt idx="22735">
                  <c:v>0.65210599999999996</c:v>
                </c:pt>
                <c:pt idx="22736">
                  <c:v>0.65223200000000003</c:v>
                </c:pt>
                <c:pt idx="22737">
                  <c:v>0.65235900000000002</c:v>
                </c:pt>
                <c:pt idx="22738">
                  <c:v>0.65248499999999998</c:v>
                </c:pt>
                <c:pt idx="22739">
                  <c:v>0.65261100000000005</c:v>
                </c:pt>
                <c:pt idx="22740">
                  <c:v>0.65273700000000001</c:v>
                </c:pt>
                <c:pt idx="22741">
                  <c:v>0.65286299999999997</c:v>
                </c:pt>
                <c:pt idx="22742">
                  <c:v>0.65298999999999996</c:v>
                </c:pt>
                <c:pt idx="22743">
                  <c:v>0.65311600000000003</c:v>
                </c:pt>
                <c:pt idx="22744">
                  <c:v>0.65324199999999999</c:v>
                </c:pt>
                <c:pt idx="22745">
                  <c:v>0.65336700000000003</c:v>
                </c:pt>
                <c:pt idx="22746">
                  <c:v>0.65349299999999999</c:v>
                </c:pt>
                <c:pt idx="22747">
                  <c:v>0.65361899999999995</c:v>
                </c:pt>
                <c:pt idx="22748">
                  <c:v>0.65374500000000002</c:v>
                </c:pt>
                <c:pt idx="22749">
                  <c:v>0.65387099999999998</c:v>
                </c:pt>
                <c:pt idx="22750">
                  <c:v>0.65399600000000002</c:v>
                </c:pt>
                <c:pt idx="22751">
                  <c:v>0.65412199999999998</c:v>
                </c:pt>
                <c:pt idx="22752">
                  <c:v>0.65424700000000002</c:v>
                </c:pt>
                <c:pt idx="22753">
                  <c:v>0.65437299999999998</c:v>
                </c:pt>
                <c:pt idx="22754">
                  <c:v>0.65449800000000002</c:v>
                </c:pt>
                <c:pt idx="22755">
                  <c:v>0.65462399999999998</c:v>
                </c:pt>
                <c:pt idx="22756">
                  <c:v>0.65474900000000003</c:v>
                </c:pt>
                <c:pt idx="22757">
                  <c:v>0.65487399999999996</c:v>
                </c:pt>
                <c:pt idx="22758">
                  <c:v>0.65500000000000003</c:v>
                </c:pt>
                <c:pt idx="22759">
                  <c:v>0.65512499999999996</c:v>
                </c:pt>
                <c:pt idx="22760">
                  <c:v>0.65525</c:v>
                </c:pt>
                <c:pt idx="22761">
                  <c:v>0.65537500000000004</c:v>
                </c:pt>
                <c:pt idx="22762">
                  <c:v>0.65549999999999997</c:v>
                </c:pt>
                <c:pt idx="22763">
                  <c:v>0.65562500000000001</c:v>
                </c:pt>
                <c:pt idx="22764">
                  <c:v>0.65575000000000006</c:v>
                </c:pt>
                <c:pt idx="22765">
                  <c:v>0.65587499999999999</c:v>
                </c:pt>
                <c:pt idx="22766">
                  <c:v>0.655999</c:v>
                </c:pt>
                <c:pt idx="22767">
                  <c:v>0.65612400000000004</c:v>
                </c:pt>
                <c:pt idx="22768">
                  <c:v>0.65624899999999997</c:v>
                </c:pt>
                <c:pt idx="22769">
                  <c:v>0.65637299999999998</c:v>
                </c:pt>
                <c:pt idx="22770">
                  <c:v>0.65649800000000003</c:v>
                </c:pt>
                <c:pt idx="22771">
                  <c:v>0.65662200000000004</c:v>
                </c:pt>
                <c:pt idx="22772">
                  <c:v>0.65674699999999997</c:v>
                </c:pt>
                <c:pt idx="22773">
                  <c:v>0.65687099999999998</c:v>
                </c:pt>
                <c:pt idx="22774">
                  <c:v>0.65699600000000002</c:v>
                </c:pt>
                <c:pt idx="22775">
                  <c:v>0.65712000000000004</c:v>
                </c:pt>
                <c:pt idx="22776">
                  <c:v>0.65724400000000005</c:v>
                </c:pt>
                <c:pt idx="22777">
                  <c:v>0.65736799999999995</c:v>
                </c:pt>
                <c:pt idx="22778">
                  <c:v>0.65749299999999999</c:v>
                </c:pt>
                <c:pt idx="22779">
                  <c:v>0.65761700000000001</c:v>
                </c:pt>
                <c:pt idx="22780">
                  <c:v>0.65774100000000002</c:v>
                </c:pt>
                <c:pt idx="22781">
                  <c:v>0.65786500000000003</c:v>
                </c:pt>
                <c:pt idx="22782">
                  <c:v>0.65798900000000005</c:v>
                </c:pt>
                <c:pt idx="22783">
                  <c:v>0.65811200000000003</c:v>
                </c:pt>
                <c:pt idx="22784">
                  <c:v>0.65823600000000004</c:v>
                </c:pt>
                <c:pt idx="22785">
                  <c:v>0.65835999999999995</c:v>
                </c:pt>
                <c:pt idx="22786">
                  <c:v>0.65848399999999996</c:v>
                </c:pt>
                <c:pt idx="22787">
                  <c:v>0.65860700000000005</c:v>
                </c:pt>
                <c:pt idx="22788">
                  <c:v>0.65873099999999996</c:v>
                </c:pt>
                <c:pt idx="22789">
                  <c:v>0.65885499999999997</c:v>
                </c:pt>
                <c:pt idx="22790">
                  <c:v>0.65897799999999995</c:v>
                </c:pt>
                <c:pt idx="22791">
                  <c:v>0.65910199999999997</c:v>
                </c:pt>
                <c:pt idx="22792">
                  <c:v>0.65922499999999995</c:v>
                </c:pt>
                <c:pt idx="22793">
                  <c:v>0.65934800000000005</c:v>
                </c:pt>
                <c:pt idx="22794">
                  <c:v>0.65947199999999995</c:v>
                </c:pt>
                <c:pt idx="22795">
                  <c:v>0.65959500000000004</c:v>
                </c:pt>
                <c:pt idx="22796">
                  <c:v>0.65971800000000003</c:v>
                </c:pt>
                <c:pt idx="22797">
                  <c:v>0.65984100000000001</c:v>
                </c:pt>
                <c:pt idx="22798">
                  <c:v>0.659964</c:v>
                </c:pt>
                <c:pt idx="22799">
                  <c:v>0.66008699999999998</c:v>
                </c:pt>
                <c:pt idx="22800">
                  <c:v>0.66020999999999996</c:v>
                </c:pt>
                <c:pt idx="22801">
                  <c:v>0.66033299999999995</c:v>
                </c:pt>
                <c:pt idx="22802">
                  <c:v>0.66045600000000004</c:v>
                </c:pt>
                <c:pt idx="22803">
                  <c:v>0.66057900000000003</c:v>
                </c:pt>
                <c:pt idx="22804">
                  <c:v>0.66070099999999998</c:v>
                </c:pt>
                <c:pt idx="22805">
                  <c:v>0.66082399999999997</c:v>
                </c:pt>
                <c:pt idx="22806">
                  <c:v>0.66094699999999995</c:v>
                </c:pt>
                <c:pt idx="22807">
                  <c:v>0.66106900000000002</c:v>
                </c:pt>
                <c:pt idx="22808">
                  <c:v>0.661192</c:v>
                </c:pt>
                <c:pt idx="22809">
                  <c:v>0.66131399999999996</c:v>
                </c:pt>
                <c:pt idx="22810">
                  <c:v>0.66143700000000005</c:v>
                </c:pt>
                <c:pt idx="22811">
                  <c:v>0.66155900000000001</c:v>
                </c:pt>
                <c:pt idx="22812">
                  <c:v>0.66168099999999996</c:v>
                </c:pt>
                <c:pt idx="22813">
                  <c:v>0.66180399999999995</c:v>
                </c:pt>
                <c:pt idx="22814">
                  <c:v>0.66192600000000001</c:v>
                </c:pt>
                <c:pt idx="22815">
                  <c:v>0.66204799999999997</c:v>
                </c:pt>
                <c:pt idx="22816">
                  <c:v>0.66217000000000004</c:v>
                </c:pt>
                <c:pt idx="22817">
                  <c:v>0.66229199999999999</c:v>
                </c:pt>
                <c:pt idx="22818">
                  <c:v>0.66241399999999995</c:v>
                </c:pt>
                <c:pt idx="22819">
                  <c:v>0.66253600000000001</c:v>
                </c:pt>
                <c:pt idx="22820">
                  <c:v>0.66265799999999997</c:v>
                </c:pt>
                <c:pt idx="22821">
                  <c:v>0.66278000000000004</c:v>
                </c:pt>
                <c:pt idx="22822">
                  <c:v>0.66290199999999999</c:v>
                </c:pt>
                <c:pt idx="22823">
                  <c:v>0.66302300000000003</c:v>
                </c:pt>
                <c:pt idx="22824">
                  <c:v>0.66314499999999998</c:v>
                </c:pt>
                <c:pt idx="22825">
                  <c:v>0.66326700000000005</c:v>
                </c:pt>
                <c:pt idx="22826">
                  <c:v>0.66338799999999998</c:v>
                </c:pt>
                <c:pt idx="22827">
                  <c:v>0.66351000000000004</c:v>
                </c:pt>
                <c:pt idx="22828">
                  <c:v>0.66363099999999997</c:v>
                </c:pt>
                <c:pt idx="22829">
                  <c:v>0.66375300000000004</c:v>
                </c:pt>
                <c:pt idx="22830">
                  <c:v>0.66387399999999996</c:v>
                </c:pt>
                <c:pt idx="22831">
                  <c:v>0.663995</c:v>
                </c:pt>
                <c:pt idx="22832">
                  <c:v>0.66411699999999996</c:v>
                </c:pt>
                <c:pt idx="22833">
                  <c:v>0.664238</c:v>
                </c:pt>
                <c:pt idx="22834">
                  <c:v>0.66435900000000003</c:v>
                </c:pt>
                <c:pt idx="22835">
                  <c:v>0.66447999999999996</c:v>
                </c:pt>
                <c:pt idx="22836">
                  <c:v>0.664601</c:v>
                </c:pt>
                <c:pt idx="22837">
                  <c:v>0.66472200000000004</c:v>
                </c:pt>
                <c:pt idx="22838">
                  <c:v>0.66484299999999996</c:v>
                </c:pt>
                <c:pt idx="22839">
                  <c:v>0.664964</c:v>
                </c:pt>
                <c:pt idx="22840">
                  <c:v>0.66508500000000004</c:v>
                </c:pt>
                <c:pt idx="22841">
                  <c:v>0.66520599999999996</c:v>
                </c:pt>
                <c:pt idx="22842">
                  <c:v>0.66532599999999997</c:v>
                </c:pt>
                <c:pt idx="22843">
                  <c:v>0.66544700000000001</c:v>
                </c:pt>
                <c:pt idx="22844">
                  <c:v>0.66556800000000005</c:v>
                </c:pt>
                <c:pt idx="22845">
                  <c:v>0.66568799999999995</c:v>
                </c:pt>
                <c:pt idx="22846">
                  <c:v>0.66580899999999998</c:v>
                </c:pt>
                <c:pt idx="22847">
                  <c:v>0.66592899999999999</c:v>
                </c:pt>
                <c:pt idx="22848">
                  <c:v>0.66605000000000003</c:v>
                </c:pt>
                <c:pt idx="22849">
                  <c:v>0.66617000000000004</c:v>
                </c:pt>
                <c:pt idx="22850">
                  <c:v>0.66629000000000005</c:v>
                </c:pt>
                <c:pt idx="22851">
                  <c:v>0.66641099999999998</c:v>
                </c:pt>
                <c:pt idx="22852">
                  <c:v>0.66653099999999998</c:v>
                </c:pt>
                <c:pt idx="22853">
                  <c:v>0.66665099999999999</c:v>
                </c:pt>
                <c:pt idx="22854">
                  <c:v>0.666771</c:v>
                </c:pt>
                <c:pt idx="22855">
                  <c:v>0.66689100000000001</c:v>
                </c:pt>
                <c:pt idx="22856">
                  <c:v>0.66701100000000002</c:v>
                </c:pt>
                <c:pt idx="22857">
                  <c:v>0.66713100000000003</c:v>
                </c:pt>
                <c:pt idx="22858">
                  <c:v>0.66725100000000004</c:v>
                </c:pt>
                <c:pt idx="22859">
                  <c:v>0.66737100000000005</c:v>
                </c:pt>
                <c:pt idx="22860">
                  <c:v>0.66749099999999995</c:v>
                </c:pt>
                <c:pt idx="22861">
                  <c:v>0.66761000000000004</c:v>
                </c:pt>
                <c:pt idx="22862">
                  <c:v>0.66773000000000005</c:v>
                </c:pt>
                <c:pt idx="22863">
                  <c:v>0.66785000000000005</c:v>
                </c:pt>
                <c:pt idx="22864">
                  <c:v>0.66796900000000003</c:v>
                </c:pt>
                <c:pt idx="22865">
                  <c:v>0.66808900000000004</c:v>
                </c:pt>
                <c:pt idx="22866">
                  <c:v>0.66820800000000002</c:v>
                </c:pt>
                <c:pt idx="22867">
                  <c:v>0.66832800000000003</c:v>
                </c:pt>
                <c:pt idx="22868">
                  <c:v>0.66844700000000001</c:v>
                </c:pt>
                <c:pt idx="22869">
                  <c:v>0.66856599999999999</c:v>
                </c:pt>
                <c:pt idx="22870">
                  <c:v>0.668686</c:v>
                </c:pt>
                <c:pt idx="22871">
                  <c:v>0.66880499999999998</c:v>
                </c:pt>
                <c:pt idx="22872">
                  <c:v>0.66892399999999996</c:v>
                </c:pt>
                <c:pt idx="22873">
                  <c:v>0.66904300000000005</c:v>
                </c:pt>
                <c:pt idx="22874">
                  <c:v>0.66916200000000003</c:v>
                </c:pt>
                <c:pt idx="22875">
                  <c:v>0.66928100000000001</c:v>
                </c:pt>
                <c:pt idx="22876">
                  <c:v>0.6694</c:v>
                </c:pt>
                <c:pt idx="22877">
                  <c:v>0.66951899999999998</c:v>
                </c:pt>
                <c:pt idx="22878">
                  <c:v>0.66963799999999996</c:v>
                </c:pt>
                <c:pt idx="22879">
                  <c:v>0.66975700000000005</c:v>
                </c:pt>
                <c:pt idx="22880">
                  <c:v>0.669875</c:v>
                </c:pt>
                <c:pt idx="22881">
                  <c:v>0.66999399999999998</c:v>
                </c:pt>
                <c:pt idx="22882">
                  <c:v>0.67011299999999996</c:v>
                </c:pt>
                <c:pt idx="22883">
                  <c:v>0.67023100000000002</c:v>
                </c:pt>
                <c:pt idx="22884">
                  <c:v>0.67035</c:v>
                </c:pt>
                <c:pt idx="22885">
                  <c:v>0.67046799999999995</c:v>
                </c:pt>
                <c:pt idx="22886">
                  <c:v>0.67058700000000004</c:v>
                </c:pt>
                <c:pt idx="22887">
                  <c:v>0.670705</c:v>
                </c:pt>
                <c:pt idx="22888">
                  <c:v>0.67082299999999995</c:v>
                </c:pt>
                <c:pt idx="22889">
                  <c:v>0.67094200000000004</c:v>
                </c:pt>
                <c:pt idx="22890">
                  <c:v>0.67105999999999999</c:v>
                </c:pt>
                <c:pt idx="22891">
                  <c:v>0.67117800000000005</c:v>
                </c:pt>
                <c:pt idx="22892">
                  <c:v>0.671296</c:v>
                </c:pt>
                <c:pt idx="22893">
                  <c:v>0.67141399999999996</c:v>
                </c:pt>
                <c:pt idx="22894">
                  <c:v>0.67153200000000002</c:v>
                </c:pt>
                <c:pt idx="22895">
                  <c:v>0.67164999999999997</c:v>
                </c:pt>
                <c:pt idx="22896">
                  <c:v>0.67176800000000003</c:v>
                </c:pt>
                <c:pt idx="22897">
                  <c:v>0.67188599999999998</c:v>
                </c:pt>
                <c:pt idx="22898">
                  <c:v>0.67200400000000005</c:v>
                </c:pt>
                <c:pt idx="22899">
                  <c:v>0.672122</c:v>
                </c:pt>
                <c:pt idx="22900">
                  <c:v>0.67223900000000003</c:v>
                </c:pt>
                <c:pt idx="22901">
                  <c:v>0.67235699999999998</c:v>
                </c:pt>
                <c:pt idx="22902">
                  <c:v>0.67247500000000004</c:v>
                </c:pt>
                <c:pt idx="22903">
                  <c:v>0.67259199999999997</c:v>
                </c:pt>
                <c:pt idx="22904">
                  <c:v>0.67271000000000003</c:v>
                </c:pt>
                <c:pt idx="22905">
                  <c:v>0.67282699999999995</c:v>
                </c:pt>
                <c:pt idx="22906">
                  <c:v>0.67294399999999999</c:v>
                </c:pt>
                <c:pt idx="22907">
                  <c:v>0.67306200000000005</c:v>
                </c:pt>
                <c:pt idx="22908">
                  <c:v>0.67317899999999997</c:v>
                </c:pt>
                <c:pt idx="22909">
                  <c:v>0.67329600000000001</c:v>
                </c:pt>
                <c:pt idx="22910">
                  <c:v>0.67341399999999996</c:v>
                </c:pt>
                <c:pt idx="22911">
                  <c:v>0.67353099999999999</c:v>
                </c:pt>
                <c:pt idx="22912">
                  <c:v>0.67364800000000002</c:v>
                </c:pt>
                <c:pt idx="22913">
                  <c:v>0.67376499999999995</c:v>
                </c:pt>
                <c:pt idx="22914">
                  <c:v>0.67388199999999998</c:v>
                </c:pt>
                <c:pt idx="22915">
                  <c:v>0.67399900000000001</c:v>
                </c:pt>
                <c:pt idx="22916">
                  <c:v>0.67411600000000005</c:v>
                </c:pt>
                <c:pt idx="22917">
                  <c:v>0.67423200000000005</c:v>
                </c:pt>
                <c:pt idx="22918">
                  <c:v>0.67434899999999998</c:v>
                </c:pt>
                <c:pt idx="22919">
                  <c:v>0.67446600000000001</c:v>
                </c:pt>
                <c:pt idx="22920">
                  <c:v>0.67458300000000004</c:v>
                </c:pt>
                <c:pt idx="22921">
                  <c:v>0.67469900000000005</c:v>
                </c:pt>
                <c:pt idx="22922">
                  <c:v>0.67481599999999997</c:v>
                </c:pt>
                <c:pt idx="22923">
                  <c:v>0.67493199999999998</c:v>
                </c:pt>
                <c:pt idx="22924">
                  <c:v>0.67504900000000001</c:v>
                </c:pt>
                <c:pt idx="22925">
                  <c:v>0.67516500000000002</c:v>
                </c:pt>
                <c:pt idx="22926">
                  <c:v>0.67528200000000005</c:v>
                </c:pt>
                <c:pt idx="22927">
                  <c:v>0.67539800000000005</c:v>
                </c:pt>
                <c:pt idx="22928">
                  <c:v>0.67551399999999995</c:v>
                </c:pt>
                <c:pt idx="22929">
                  <c:v>0.67562999999999995</c:v>
                </c:pt>
                <c:pt idx="22930">
                  <c:v>0.67574699999999999</c:v>
                </c:pt>
                <c:pt idx="22931">
                  <c:v>0.67586299999999999</c:v>
                </c:pt>
                <c:pt idx="22932">
                  <c:v>0.675979</c:v>
                </c:pt>
                <c:pt idx="22933">
                  <c:v>0.676095</c:v>
                </c:pt>
                <c:pt idx="22934">
                  <c:v>0.67621100000000001</c:v>
                </c:pt>
                <c:pt idx="22935">
                  <c:v>0.67632700000000001</c:v>
                </c:pt>
                <c:pt idx="22936">
                  <c:v>0.67644199999999999</c:v>
                </c:pt>
                <c:pt idx="22937">
                  <c:v>0.67655799999999999</c:v>
                </c:pt>
                <c:pt idx="22938">
                  <c:v>0.676674</c:v>
                </c:pt>
                <c:pt idx="22939">
                  <c:v>0.67679</c:v>
                </c:pt>
                <c:pt idx="22940">
                  <c:v>0.67690499999999998</c:v>
                </c:pt>
                <c:pt idx="22941">
                  <c:v>0.67702099999999998</c:v>
                </c:pt>
                <c:pt idx="22942">
                  <c:v>0.67713699999999999</c:v>
                </c:pt>
                <c:pt idx="22943">
                  <c:v>0.67725199999999997</c:v>
                </c:pt>
                <c:pt idx="22944">
                  <c:v>0.67736700000000005</c:v>
                </c:pt>
                <c:pt idx="22945">
                  <c:v>0.67748299999999995</c:v>
                </c:pt>
                <c:pt idx="22946">
                  <c:v>0.67759800000000003</c:v>
                </c:pt>
                <c:pt idx="22947">
                  <c:v>0.67771400000000004</c:v>
                </c:pt>
                <c:pt idx="22948">
                  <c:v>0.67782900000000001</c:v>
                </c:pt>
                <c:pt idx="22949">
                  <c:v>0.67794399999999999</c:v>
                </c:pt>
                <c:pt idx="22950">
                  <c:v>0.67805899999999997</c:v>
                </c:pt>
                <c:pt idx="22951">
                  <c:v>0.67817400000000005</c:v>
                </c:pt>
                <c:pt idx="22952">
                  <c:v>0.67828900000000003</c:v>
                </c:pt>
                <c:pt idx="22953">
                  <c:v>0.67840400000000001</c:v>
                </c:pt>
                <c:pt idx="22954">
                  <c:v>0.67851899999999998</c:v>
                </c:pt>
                <c:pt idx="22955">
                  <c:v>0.67863399999999996</c:v>
                </c:pt>
                <c:pt idx="22956">
                  <c:v>0.67874900000000005</c:v>
                </c:pt>
                <c:pt idx="22957">
                  <c:v>0.67886400000000002</c:v>
                </c:pt>
                <c:pt idx="22958">
                  <c:v>0.67897799999999997</c:v>
                </c:pt>
                <c:pt idx="22959">
                  <c:v>0.67909299999999995</c:v>
                </c:pt>
                <c:pt idx="22960">
                  <c:v>0.67920800000000003</c:v>
                </c:pt>
                <c:pt idx="22961">
                  <c:v>0.67932199999999998</c:v>
                </c:pt>
                <c:pt idx="22962">
                  <c:v>0.67943699999999996</c:v>
                </c:pt>
                <c:pt idx="22963">
                  <c:v>0.67955100000000002</c:v>
                </c:pt>
                <c:pt idx="22964">
                  <c:v>0.67966599999999999</c:v>
                </c:pt>
                <c:pt idx="22965">
                  <c:v>0.67978000000000005</c:v>
                </c:pt>
                <c:pt idx="22966">
                  <c:v>0.679894</c:v>
                </c:pt>
                <c:pt idx="22967">
                  <c:v>0.68000899999999997</c:v>
                </c:pt>
                <c:pt idx="22968">
                  <c:v>0.68012300000000003</c:v>
                </c:pt>
                <c:pt idx="22969">
                  <c:v>0.68023699999999998</c:v>
                </c:pt>
                <c:pt idx="22970">
                  <c:v>0.68035100000000004</c:v>
                </c:pt>
                <c:pt idx="22971">
                  <c:v>0.68046499999999999</c:v>
                </c:pt>
                <c:pt idx="22972">
                  <c:v>0.68057900000000005</c:v>
                </c:pt>
                <c:pt idx="22973">
                  <c:v>0.68069299999999999</c:v>
                </c:pt>
                <c:pt idx="22974">
                  <c:v>0.68080700000000005</c:v>
                </c:pt>
                <c:pt idx="22975">
                  <c:v>0.680921</c:v>
                </c:pt>
                <c:pt idx="22976">
                  <c:v>0.68103499999999995</c:v>
                </c:pt>
                <c:pt idx="22977">
                  <c:v>0.68114799999999998</c:v>
                </c:pt>
                <c:pt idx="22978">
                  <c:v>0.68126200000000003</c:v>
                </c:pt>
                <c:pt idx="22979">
                  <c:v>0.68137599999999998</c:v>
                </c:pt>
                <c:pt idx="22980">
                  <c:v>0.68148900000000001</c:v>
                </c:pt>
                <c:pt idx="22981">
                  <c:v>0.68160299999999996</c:v>
                </c:pt>
                <c:pt idx="22982">
                  <c:v>0.68171599999999999</c:v>
                </c:pt>
                <c:pt idx="22983">
                  <c:v>0.68183000000000005</c:v>
                </c:pt>
                <c:pt idx="22984">
                  <c:v>0.68194299999999997</c:v>
                </c:pt>
                <c:pt idx="22985">
                  <c:v>0.68205700000000002</c:v>
                </c:pt>
                <c:pt idx="22986">
                  <c:v>0.68217000000000005</c:v>
                </c:pt>
                <c:pt idx="22987">
                  <c:v>0.68228299999999997</c:v>
                </c:pt>
                <c:pt idx="22988">
                  <c:v>0.682396</c:v>
                </c:pt>
                <c:pt idx="22989">
                  <c:v>0.68250999999999995</c:v>
                </c:pt>
                <c:pt idx="22990">
                  <c:v>0.68262299999999998</c:v>
                </c:pt>
                <c:pt idx="22991">
                  <c:v>0.68273600000000001</c:v>
                </c:pt>
                <c:pt idx="22992">
                  <c:v>0.68284900000000004</c:v>
                </c:pt>
                <c:pt idx="22993">
                  <c:v>0.68296199999999996</c:v>
                </c:pt>
                <c:pt idx="22994">
                  <c:v>0.68307399999999996</c:v>
                </c:pt>
                <c:pt idx="22995">
                  <c:v>0.68318699999999999</c:v>
                </c:pt>
                <c:pt idx="22996">
                  <c:v>0.68330000000000002</c:v>
                </c:pt>
                <c:pt idx="22997">
                  <c:v>0.68341300000000005</c:v>
                </c:pt>
                <c:pt idx="22998">
                  <c:v>0.68352500000000005</c:v>
                </c:pt>
                <c:pt idx="22999">
                  <c:v>0.68363799999999997</c:v>
                </c:pt>
                <c:pt idx="23000">
                  <c:v>0.683751</c:v>
                </c:pt>
                <c:pt idx="23001">
                  <c:v>0.683863</c:v>
                </c:pt>
                <c:pt idx="23002">
                  <c:v>0.68397600000000003</c:v>
                </c:pt>
                <c:pt idx="23003">
                  <c:v>0.68408800000000003</c:v>
                </c:pt>
                <c:pt idx="23004">
                  <c:v>0.68420000000000003</c:v>
                </c:pt>
                <c:pt idx="23005">
                  <c:v>0.68431299999999995</c:v>
                </c:pt>
                <c:pt idx="23006">
                  <c:v>0.68442499999999995</c:v>
                </c:pt>
                <c:pt idx="23007">
                  <c:v>0.68453699999999995</c:v>
                </c:pt>
                <c:pt idx="23008">
                  <c:v>0.68464899999999995</c:v>
                </c:pt>
                <c:pt idx="23009">
                  <c:v>0.68476099999999995</c:v>
                </c:pt>
                <c:pt idx="23010">
                  <c:v>0.68487399999999998</c:v>
                </c:pt>
                <c:pt idx="23011">
                  <c:v>0.68498599999999998</c:v>
                </c:pt>
                <c:pt idx="23012">
                  <c:v>0.68509699999999996</c:v>
                </c:pt>
                <c:pt idx="23013">
                  <c:v>0.68520899999999996</c:v>
                </c:pt>
                <c:pt idx="23014">
                  <c:v>0.68532099999999996</c:v>
                </c:pt>
                <c:pt idx="23015">
                  <c:v>0.68543299999999996</c:v>
                </c:pt>
                <c:pt idx="23016">
                  <c:v>0.68554499999999996</c:v>
                </c:pt>
                <c:pt idx="23017">
                  <c:v>0.68565600000000004</c:v>
                </c:pt>
                <c:pt idx="23018">
                  <c:v>0.68576800000000004</c:v>
                </c:pt>
                <c:pt idx="23019">
                  <c:v>0.68588000000000005</c:v>
                </c:pt>
                <c:pt idx="23020">
                  <c:v>0.68599100000000002</c:v>
                </c:pt>
                <c:pt idx="23021">
                  <c:v>0.68610300000000002</c:v>
                </c:pt>
                <c:pt idx="23022">
                  <c:v>0.68621399999999999</c:v>
                </c:pt>
                <c:pt idx="23023">
                  <c:v>0.68632599999999999</c:v>
                </c:pt>
                <c:pt idx="23024">
                  <c:v>0.68643699999999996</c:v>
                </c:pt>
                <c:pt idx="23025">
                  <c:v>0.68654800000000005</c:v>
                </c:pt>
                <c:pt idx="23026">
                  <c:v>0.68665900000000002</c:v>
                </c:pt>
                <c:pt idx="23027">
                  <c:v>0.68677100000000002</c:v>
                </c:pt>
                <c:pt idx="23028">
                  <c:v>0.68688199999999999</c:v>
                </c:pt>
                <c:pt idx="23029">
                  <c:v>0.68699299999999996</c:v>
                </c:pt>
                <c:pt idx="23030">
                  <c:v>0.68710400000000005</c:v>
                </c:pt>
                <c:pt idx="23031">
                  <c:v>0.68721500000000002</c:v>
                </c:pt>
                <c:pt idx="23032">
                  <c:v>0.68732599999999999</c:v>
                </c:pt>
                <c:pt idx="23033">
                  <c:v>0.68743600000000005</c:v>
                </c:pt>
                <c:pt idx="23034">
                  <c:v>0.68754700000000002</c:v>
                </c:pt>
                <c:pt idx="23035">
                  <c:v>0.68765799999999999</c:v>
                </c:pt>
                <c:pt idx="23036">
                  <c:v>0.68776899999999996</c:v>
                </c:pt>
                <c:pt idx="23037">
                  <c:v>0.68787900000000002</c:v>
                </c:pt>
                <c:pt idx="23038">
                  <c:v>0.68798999999999999</c:v>
                </c:pt>
                <c:pt idx="23039">
                  <c:v>0.68810099999999996</c:v>
                </c:pt>
                <c:pt idx="23040">
                  <c:v>0.68821100000000002</c:v>
                </c:pt>
                <c:pt idx="23041">
                  <c:v>0.68832099999999996</c:v>
                </c:pt>
                <c:pt idx="23042">
                  <c:v>0.68843200000000004</c:v>
                </c:pt>
                <c:pt idx="23043">
                  <c:v>0.68854199999999999</c:v>
                </c:pt>
                <c:pt idx="23044">
                  <c:v>0.68865200000000004</c:v>
                </c:pt>
                <c:pt idx="23045">
                  <c:v>0.68876300000000001</c:v>
                </c:pt>
                <c:pt idx="23046">
                  <c:v>0.68887299999999996</c:v>
                </c:pt>
                <c:pt idx="23047">
                  <c:v>0.68898300000000001</c:v>
                </c:pt>
                <c:pt idx="23048">
                  <c:v>0.68909299999999996</c:v>
                </c:pt>
                <c:pt idx="23049">
                  <c:v>0.68920300000000001</c:v>
                </c:pt>
                <c:pt idx="23050">
                  <c:v>0.68931299999999995</c:v>
                </c:pt>
                <c:pt idx="23051">
                  <c:v>0.68942300000000001</c:v>
                </c:pt>
                <c:pt idx="23052">
                  <c:v>0.68953299999999995</c:v>
                </c:pt>
                <c:pt idx="23053">
                  <c:v>0.68964300000000001</c:v>
                </c:pt>
                <c:pt idx="23054">
                  <c:v>0.68975200000000003</c:v>
                </c:pt>
                <c:pt idx="23055">
                  <c:v>0.68986199999999998</c:v>
                </c:pt>
                <c:pt idx="23056">
                  <c:v>0.68997200000000003</c:v>
                </c:pt>
                <c:pt idx="23057">
                  <c:v>0.69008100000000006</c:v>
                </c:pt>
                <c:pt idx="23058">
                  <c:v>0.690191</c:v>
                </c:pt>
                <c:pt idx="23059">
                  <c:v>0.69030000000000002</c:v>
                </c:pt>
                <c:pt idx="23060">
                  <c:v>0.69040999999999997</c:v>
                </c:pt>
                <c:pt idx="23061">
                  <c:v>0.69051899999999999</c:v>
                </c:pt>
                <c:pt idx="23062">
                  <c:v>0.69062800000000002</c:v>
                </c:pt>
                <c:pt idx="23063">
                  <c:v>0.69073799999999996</c:v>
                </c:pt>
                <c:pt idx="23064">
                  <c:v>0.69084699999999999</c:v>
                </c:pt>
                <c:pt idx="23065">
                  <c:v>0.69095600000000001</c:v>
                </c:pt>
                <c:pt idx="23066">
                  <c:v>0.69106500000000004</c:v>
                </c:pt>
                <c:pt idx="23067">
                  <c:v>0.69117399999999996</c:v>
                </c:pt>
                <c:pt idx="23068">
                  <c:v>0.69128299999999998</c:v>
                </c:pt>
                <c:pt idx="23069">
                  <c:v>0.69139200000000001</c:v>
                </c:pt>
                <c:pt idx="23070">
                  <c:v>0.69150100000000003</c:v>
                </c:pt>
                <c:pt idx="23071">
                  <c:v>0.69160999999999995</c:v>
                </c:pt>
                <c:pt idx="23072">
                  <c:v>0.69171800000000006</c:v>
                </c:pt>
                <c:pt idx="23073">
                  <c:v>0.69182699999999997</c:v>
                </c:pt>
                <c:pt idx="23074">
                  <c:v>0.691936</c:v>
                </c:pt>
                <c:pt idx="23075">
                  <c:v>0.69204399999999999</c:v>
                </c:pt>
                <c:pt idx="23076">
                  <c:v>0.69215300000000002</c:v>
                </c:pt>
                <c:pt idx="23077">
                  <c:v>0.69226100000000002</c:v>
                </c:pt>
                <c:pt idx="23078">
                  <c:v>0.69237000000000004</c:v>
                </c:pt>
                <c:pt idx="23079">
                  <c:v>0.69247800000000004</c:v>
                </c:pt>
                <c:pt idx="23080">
                  <c:v>0.69258699999999995</c:v>
                </c:pt>
                <c:pt idx="23081">
                  <c:v>0.69269499999999995</c:v>
                </c:pt>
                <c:pt idx="23082">
                  <c:v>0.69280299999999995</c:v>
                </c:pt>
                <c:pt idx="23083">
                  <c:v>0.69291100000000005</c:v>
                </c:pt>
                <c:pt idx="23084">
                  <c:v>0.69301900000000005</c:v>
                </c:pt>
                <c:pt idx="23085">
                  <c:v>0.69312700000000005</c:v>
                </c:pt>
                <c:pt idx="23086">
                  <c:v>0.69323500000000005</c:v>
                </c:pt>
                <c:pt idx="23087">
                  <c:v>0.69334300000000004</c:v>
                </c:pt>
                <c:pt idx="23088">
                  <c:v>0.69345100000000004</c:v>
                </c:pt>
                <c:pt idx="23089">
                  <c:v>0.69355900000000004</c:v>
                </c:pt>
                <c:pt idx="23090">
                  <c:v>0.69366700000000003</c:v>
                </c:pt>
                <c:pt idx="23091">
                  <c:v>0.693774</c:v>
                </c:pt>
                <c:pt idx="23092">
                  <c:v>0.693882</c:v>
                </c:pt>
                <c:pt idx="23093">
                  <c:v>0.69399</c:v>
                </c:pt>
                <c:pt idx="23094">
                  <c:v>0.69409699999999996</c:v>
                </c:pt>
                <c:pt idx="23095">
                  <c:v>0.69420499999999996</c:v>
                </c:pt>
                <c:pt idx="23096">
                  <c:v>0.69431200000000004</c:v>
                </c:pt>
                <c:pt idx="23097">
                  <c:v>0.69441900000000001</c:v>
                </c:pt>
                <c:pt idx="23098">
                  <c:v>0.69452700000000001</c:v>
                </c:pt>
                <c:pt idx="23099">
                  <c:v>0.69463399999999997</c:v>
                </c:pt>
                <c:pt idx="23100">
                  <c:v>0.69474100000000005</c:v>
                </c:pt>
                <c:pt idx="23101">
                  <c:v>0.69484800000000002</c:v>
                </c:pt>
                <c:pt idx="23102">
                  <c:v>0.69495499999999999</c:v>
                </c:pt>
                <c:pt idx="23103">
                  <c:v>0.69506199999999996</c:v>
                </c:pt>
                <c:pt idx="23104">
                  <c:v>0.69516900000000004</c:v>
                </c:pt>
                <c:pt idx="23105">
                  <c:v>0.69527600000000001</c:v>
                </c:pt>
                <c:pt idx="23106">
                  <c:v>0.69538299999999997</c:v>
                </c:pt>
                <c:pt idx="23107">
                  <c:v>0.69549000000000005</c:v>
                </c:pt>
                <c:pt idx="23108">
                  <c:v>0.69559599999999999</c:v>
                </c:pt>
                <c:pt idx="23109">
                  <c:v>0.69570299999999996</c:v>
                </c:pt>
                <c:pt idx="23110">
                  <c:v>0.69581000000000004</c:v>
                </c:pt>
                <c:pt idx="23111">
                  <c:v>0.69591599999999998</c:v>
                </c:pt>
                <c:pt idx="23112">
                  <c:v>0.69602299999999995</c:v>
                </c:pt>
                <c:pt idx="23113">
                  <c:v>0.696129</c:v>
                </c:pt>
                <c:pt idx="23114">
                  <c:v>0.69623500000000005</c:v>
                </c:pt>
                <c:pt idx="23115">
                  <c:v>0.69634200000000002</c:v>
                </c:pt>
                <c:pt idx="23116">
                  <c:v>0.69644799999999996</c:v>
                </c:pt>
                <c:pt idx="23117">
                  <c:v>0.69655400000000001</c:v>
                </c:pt>
                <c:pt idx="23118">
                  <c:v>0.69665999999999995</c:v>
                </c:pt>
                <c:pt idx="23119">
                  <c:v>0.696766</c:v>
                </c:pt>
                <c:pt idx="23120">
                  <c:v>0.69687200000000005</c:v>
                </c:pt>
                <c:pt idx="23121">
                  <c:v>0.69697799999999999</c:v>
                </c:pt>
                <c:pt idx="23122">
                  <c:v>0.69708400000000004</c:v>
                </c:pt>
                <c:pt idx="23123">
                  <c:v>0.69718999999999998</c:v>
                </c:pt>
                <c:pt idx="23124">
                  <c:v>0.69729600000000003</c:v>
                </c:pt>
                <c:pt idx="23125">
                  <c:v>0.69740100000000005</c:v>
                </c:pt>
                <c:pt idx="23126">
                  <c:v>0.69750699999999999</c:v>
                </c:pt>
                <c:pt idx="23127">
                  <c:v>0.69761200000000001</c:v>
                </c:pt>
                <c:pt idx="23128">
                  <c:v>0.69771799999999995</c:v>
                </c:pt>
                <c:pt idx="23129">
                  <c:v>0.69782299999999997</c:v>
                </c:pt>
                <c:pt idx="23130">
                  <c:v>0.69792900000000002</c:v>
                </c:pt>
                <c:pt idx="23131">
                  <c:v>0.69803400000000004</c:v>
                </c:pt>
                <c:pt idx="23132">
                  <c:v>0.69813899999999995</c:v>
                </c:pt>
                <c:pt idx="23133">
                  <c:v>0.69824399999999998</c:v>
                </c:pt>
                <c:pt idx="23134">
                  <c:v>0.698349</c:v>
                </c:pt>
                <c:pt idx="23135">
                  <c:v>0.69845400000000002</c:v>
                </c:pt>
                <c:pt idx="23136">
                  <c:v>0.69855900000000004</c:v>
                </c:pt>
                <c:pt idx="23137">
                  <c:v>0.69866399999999995</c:v>
                </c:pt>
                <c:pt idx="23138">
                  <c:v>0.69876899999999997</c:v>
                </c:pt>
                <c:pt idx="23139">
                  <c:v>0.698874</c:v>
                </c:pt>
                <c:pt idx="23140">
                  <c:v>0.69897799999999999</c:v>
                </c:pt>
                <c:pt idx="23141">
                  <c:v>0.69908300000000001</c:v>
                </c:pt>
                <c:pt idx="23142">
                  <c:v>0.69918800000000003</c:v>
                </c:pt>
                <c:pt idx="23143">
                  <c:v>0.69929200000000002</c:v>
                </c:pt>
                <c:pt idx="23144">
                  <c:v>0.69939700000000005</c:v>
                </c:pt>
                <c:pt idx="23145">
                  <c:v>0.69950100000000004</c:v>
                </c:pt>
                <c:pt idx="23146">
                  <c:v>0.69960500000000003</c:v>
                </c:pt>
                <c:pt idx="23147">
                  <c:v>0.69970900000000003</c:v>
                </c:pt>
                <c:pt idx="23148">
                  <c:v>0.69981400000000005</c:v>
                </c:pt>
                <c:pt idx="23149">
                  <c:v>0.69991800000000004</c:v>
                </c:pt>
                <c:pt idx="23150">
                  <c:v>0.70002200000000003</c:v>
                </c:pt>
                <c:pt idx="23151">
                  <c:v>0.70012600000000003</c:v>
                </c:pt>
                <c:pt idx="23152">
                  <c:v>0.70023000000000002</c:v>
                </c:pt>
                <c:pt idx="23153">
                  <c:v>0.70033299999999998</c:v>
                </c:pt>
                <c:pt idx="23154">
                  <c:v>0.70043699999999998</c:v>
                </c:pt>
                <c:pt idx="23155">
                  <c:v>0.70054099999999997</c:v>
                </c:pt>
                <c:pt idx="23156">
                  <c:v>0.70064400000000004</c:v>
                </c:pt>
                <c:pt idx="23157">
                  <c:v>0.70074800000000004</c:v>
                </c:pt>
                <c:pt idx="23158">
                  <c:v>0.700851</c:v>
                </c:pt>
                <c:pt idx="23159">
                  <c:v>0.70095499999999999</c:v>
                </c:pt>
                <c:pt idx="23160">
                  <c:v>0.70105799999999996</c:v>
                </c:pt>
                <c:pt idx="23161">
                  <c:v>0.70116100000000003</c:v>
                </c:pt>
                <c:pt idx="23162">
                  <c:v>0.701264</c:v>
                </c:pt>
                <c:pt idx="23163">
                  <c:v>0.70136699999999996</c:v>
                </c:pt>
                <c:pt idx="23164">
                  <c:v>0.70147000000000004</c:v>
                </c:pt>
                <c:pt idx="23165">
                  <c:v>0.701573</c:v>
                </c:pt>
                <c:pt idx="23166">
                  <c:v>0.70167599999999997</c:v>
                </c:pt>
                <c:pt idx="23167">
                  <c:v>0.70177900000000004</c:v>
                </c:pt>
                <c:pt idx="23168">
                  <c:v>0.70188200000000001</c:v>
                </c:pt>
                <c:pt idx="23169">
                  <c:v>0.70198400000000005</c:v>
                </c:pt>
                <c:pt idx="23170">
                  <c:v>0.70208700000000002</c:v>
                </c:pt>
                <c:pt idx="23171">
                  <c:v>0.70218899999999995</c:v>
                </c:pt>
                <c:pt idx="23172">
                  <c:v>0.70229200000000003</c:v>
                </c:pt>
                <c:pt idx="23173">
                  <c:v>0.70239399999999996</c:v>
                </c:pt>
                <c:pt idx="23174">
                  <c:v>0.70249600000000001</c:v>
                </c:pt>
                <c:pt idx="23175">
                  <c:v>0.70259799999999994</c:v>
                </c:pt>
                <c:pt idx="23176">
                  <c:v>0.70269999999999999</c:v>
                </c:pt>
                <c:pt idx="23177">
                  <c:v>0.70280200000000004</c:v>
                </c:pt>
                <c:pt idx="23178">
                  <c:v>0.70290399999999997</c:v>
                </c:pt>
                <c:pt idx="23179">
                  <c:v>0.70300600000000002</c:v>
                </c:pt>
                <c:pt idx="23180">
                  <c:v>0.70310799999999996</c:v>
                </c:pt>
                <c:pt idx="23181">
                  <c:v>0.70320899999999997</c:v>
                </c:pt>
                <c:pt idx="23182">
                  <c:v>0.70331100000000002</c:v>
                </c:pt>
                <c:pt idx="23183">
                  <c:v>0.70341299999999995</c:v>
                </c:pt>
                <c:pt idx="23184">
                  <c:v>0.70351399999999997</c:v>
                </c:pt>
                <c:pt idx="23185">
                  <c:v>0.70361499999999999</c:v>
                </c:pt>
                <c:pt idx="23186">
                  <c:v>0.70371600000000001</c:v>
                </c:pt>
                <c:pt idx="23187">
                  <c:v>0.70381800000000005</c:v>
                </c:pt>
                <c:pt idx="23188">
                  <c:v>0.70391899999999996</c:v>
                </c:pt>
                <c:pt idx="23189">
                  <c:v>0.70401999999999998</c:v>
                </c:pt>
                <c:pt idx="23190">
                  <c:v>0.704121</c:v>
                </c:pt>
                <c:pt idx="23191">
                  <c:v>0.70422099999999999</c:v>
                </c:pt>
                <c:pt idx="23192">
                  <c:v>0.704322</c:v>
                </c:pt>
                <c:pt idx="23193">
                  <c:v>0.70442300000000002</c:v>
                </c:pt>
                <c:pt idx="23194">
                  <c:v>0.70452300000000001</c:v>
                </c:pt>
                <c:pt idx="23195">
                  <c:v>0.70462400000000003</c:v>
                </c:pt>
                <c:pt idx="23196">
                  <c:v>0.70472400000000002</c:v>
                </c:pt>
                <c:pt idx="23197">
                  <c:v>0.70482400000000001</c:v>
                </c:pt>
                <c:pt idx="23198">
                  <c:v>0.704924</c:v>
                </c:pt>
                <c:pt idx="23199">
                  <c:v>0.70502500000000001</c:v>
                </c:pt>
                <c:pt idx="23200">
                  <c:v>0.705125</c:v>
                </c:pt>
                <c:pt idx="23201">
                  <c:v>0.70522399999999996</c:v>
                </c:pt>
                <c:pt idx="23202">
                  <c:v>0.70532399999999995</c:v>
                </c:pt>
                <c:pt idx="23203">
                  <c:v>0.70542400000000005</c:v>
                </c:pt>
                <c:pt idx="23204">
                  <c:v>0.70552400000000004</c:v>
                </c:pt>
                <c:pt idx="23205">
                  <c:v>0.705623</c:v>
                </c:pt>
                <c:pt idx="23206">
                  <c:v>0.70572199999999996</c:v>
                </c:pt>
                <c:pt idx="23207">
                  <c:v>0.70582199999999995</c:v>
                </c:pt>
                <c:pt idx="23208">
                  <c:v>0.70592100000000002</c:v>
                </c:pt>
                <c:pt idx="23209">
                  <c:v>0.70601999999999998</c:v>
                </c:pt>
                <c:pt idx="23210">
                  <c:v>0.70611900000000005</c:v>
                </c:pt>
                <c:pt idx="23211">
                  <c:v>0.70621800000000001</c:v>
                </c:pt>
                <c:pt idx="23212">
                  <c:v>0.70631699999999997</c:v>
                </c:pt>
                <c:pt idx="23213">
                  <c:v>0.70641600000000004</c:v>
                </c:pt>
                <c:pt idx="23214">
                  <c:v>0.70651399999999998</c:v>
                </c:pt>
                <c:pt idx="23215">
                  <c:v>0.70661300000000005</c:v>
                </c:pt>
                <c:pt idx="23216">
                  <c:v>0.70671099999999998</c:v>
                </c:pt>
                <c:pt idx="23217">
                  <c:v>0.70680900000000002</c:v>
                </c:pt>
                <c:pt idx="23218">
                  <c:v>0.70690699999999995</c:v>
                </c:pt>
                <c:pt idx="23219">
                  <c:v>0.70700600000000002</c:v>
                </c:pt>
                <c:pt idx="23220">
                  <c:v>0.70710300000000004</c:v>
                </c:pt>
                <c:pt idx="23221">
                  <c:v>0.70720099999999997</c:v>
                </c:pt>
                <c:pt idx="23222">
                  <c:v>0.70729900000000001</c:v>
                </c:pt>
                <c:pt idx="23223">
                  <c:v>0.70739700000000005</c:v>
                </c:pt>
                <c:pt idx="23224">
                  <c:v>0.70749399999999996</c:v>
                </c:pt>
                <c:pt idx="23225">
                  <c:v>0.707592</c:v>
                </c:pt>
                <c:pt idx="23226">
                  <c:v>0.70768900000000001</c:v>
                </c:pt>
                <c:pt idx="23227">
                  <c:v>0.70778600000000003</c:v>
                </c:pt>
                <c:pt idx="23228">
                  <c:v>0.70788300000000004</c:v>
                </c:pt>
                <c:pt idx="23229">
                  <c:v>0.70798000000000005</c:v>
                </c:pt>
                <c:pt idx="23230">
                  <c:v>0.70807699999999996</c:v>
                </c:pt>
                <c:pt idx="23231">
                  <c:v>0.70817399999999997</c:v>
                </c:pt>
                <c:pt idx="23232">
                  <c:v>0.70826999999999996</c:v>
                </c:pt>
                <c:pt idx="23233">
                  <c:v>0.70836699999999997</c:v>
                </c:pt>
                <c:pt idx="23234">
                  <c:v>0.70846299999999995</c:v>
                </c:pt>
                <c:pt idx="23235">
                  <c:v>0.70855900000000005</c:v>
                </c:pt>
                <c:pt idx="23236">
                  <c:v>0.70865500000000003</c:v>
                </c:pt>
                <c:pt idx="23237">
                  <c:v>0.70875100000000002</c:v>
                </c:pt>
                <c:pt idx="23238">
                  <c:v>0.708847</c:v>
                </c:pt>
                <c:pt idx="23239">
                  <c:v>0.70894299999999999</c:v>
                </c:pt>
                <c:pt idx="23240">
                  <c:v>0.70903799999999995</c:v>
                </c:pt>
                <c:pt idx="23241">
                  <c:v>0.70913400000000004</c:v>
                </c:pt>
                <c:pt idx="23242">
                  <c:v>0.709229</c:v>
                </c:pt>
                <c:pt idx="23243">
                  <c:v>0.70932399999999995</c:v>
                </c:pt>
                <c:pt idx="23244">
                  <c:v>0.70941900000000002</c:v>
                </c:pt>
                <c:pt idx="23245">
                  <c:v>0.70951399999999998</c:v>
                </c:pt>
                <c:pt idx="23246">
                  <c:v>0.70960900000000005</c:v>
                </c:pt>
                <c:pt idx="23247">
                  <c:v>0.709704</c:v>
                </c:pt>
                <c:pt idx="23248">
                  <c:v>0.70979800000000004</c:v>
                </c:pt>
                <c:pt idx="23249">
                  <c:v>0.709893</c:v>
                </c:pt>
                <c:pt idx="23250">
                  <c:v>0.70998700000000003</c:v>
                </c:pt>
                <c:pt idx="23251">
                  <c:v>0.71008099999999996</c:v>
                </c:pt>
                <c:pt idx="23252">
                  <c:v>0.710175</c:v>
                </c:pt>
                <c:pt idx="23253">
                  <c:v>0.71026900000000004</c:v>
                </c:pt>
                <c:pt idx="23254">
                  <c:v>0.71036200000000005</c:v>
                </c:pt>
                <c:pt idx="23255">
                  <c:v>0.71045599999999998</c:v>
                </c:pt>
                <c:pt idx="23256">
                  <c:v>0.71054899999999999</c:v>
                </c:pt>
                <c:pt idx="23257">
                  <c:v>0.710642</c:v>
                </c:pt>
                <c:pt idx="23258">
                  <c:v>0.71073500000000001</c:v>
                </c:pt>
                <c:pt idx="23259">
                  <c:v>0.71082800000000002</c:v>
                </c:pt>
                <c:pt idx="23260">
                  <c:v>0.71092100000000003</c:v>
                </c:pt>
                <c:pt idx="23261">
                  <c:v>0.71101400000000003</c:v>
                </c:pt>
                <c:pt idx="23262">
                  <c:v>0.71110600000000002</c:v>
                </c:pt>
                <c:pt idx="23263">
                  <c:v>0.711198</c:v>
                </c:pt>
                <c:pt idx="23264">
                  <c:v>0.71129100000000001</c:v>
                </c:pt>
                <c:pt idx="23265">
                  <c:v>0.71138299999999999</c:v>
                </c:pt>
                <c:pt idx="23266">
                  <c:v>0.71147400000000005</c:v>
                </c:pt>
                <c:pt idx="23267">
                  <c:v>0.71156600000000003</c:v>
                </c:pt>
                <c:pt idx="23268">
                  <c:v>0.71165800000000001</c:v>
                </c:pt>
                <c:pt idx="23269">
                  <c:v>0.71174899999999997</c:v>
                </c:pt>
                <c:pt idx="23270">
                  <c:v>0.71184000000000003</c:v>
                </c:pt>
                <c:pt idx="23271">
                  <c:v>0.71193099999999998</c:v>
                </c:pt>
                <c:pt idx="23272">
                  <c:v>0.71202200000000004</c:v>
                </c:pt>
                <c:pt idx="23273">
                  <c:v>0.71211199999999997</c:v>
                </c:pt>
                <c:pt idx="23274">
                  <c:v>0.71220300000000003</c:v>
                </c:pt>
                <c:pt idx="23275">
                  <c:v>0.71229299999999995</c:v>
                </c:pt>
                <c:pt idx="23276">
                  <c:v>0.71238299999999999</c:v>
                </c:pt>
                <c:pt idx="23277">
                  <c:v>0.71247300000000002</c:v>
                </c:pt>
                <c:pt idx="23278">
                  <c:v>0.71256299999999995</c:v>
                </c:pt>
                <c:pt idx="23279">
                  <c:v>0.71265299999999998</c:v>
                </c:pt>
                <c:pt idx="23280">
                  <c:v>0.71274199999999999</c:v>
                </c:pt>
                <c:pt idx="23281">
                  <c:v>0.71283099999999999</c:v>
                </c:pt>
                <c:pt idx="23282">
                  <c:v>0.71292</c:v>
                </c:pt>
                <c:pt idx="23283">
                  <c:v>0.713009</c:v>
                </c:pt>
                <c:pt idx="23284">
                  <c:v>0.71309800000000001</c:v>
                </c:pt>
                <c:pt idx="23285">
                  <c:v>0.71318599999999999</c:v>
                </c:pt>
                <c:pt idx="23286">
                  <c:v>0.71327399999999996</c:v>
                </c:pt>
                <c:pt idx="23287">
                  <c:v>0.71336200000000005</c:v>
                </c:pt>
                <c:pt idx="23288">
                  <c:v>0.71345000000000003</c:v>
                </c:pt>
                <c:pt idx="23289">
                  <c:v>0.71353800000000001</c:v>
                </c:pt>
                <c:pt idx="23290">
                  <c:v>0.71362499999999995</c:v>
                </c:pt>
                <c:pt idx="23291">
                  <c:v>0.71371300000000004</c:v>
                </c:pt>
                <c:pt idx="23292">
                  <c:v>0.71379999999999999</c:v>
                </c:pt>
                <c:pt idx="23293">
                  <c:v>0.71388700000000005</c:v>
                </c:pt>
                <c:pt idx="23294">
                  <c:v>0.71397299999999997</c:v>
                </c:pt>
                <c:pt idx="23295">
                  <c:v>0.71406000000000003</c:v>
                </c:pt>
                <c:pt idx="23296">
                  <c:v>0.71414599999999995</c:v>
                </c:pt>
                <c:pt idx="23297">
                  <c:v>0.71423199999999998</c:v>
                </c:pt>
                <c:pt idx="23298">
                  <c:v>0.71431800000000001</c:v>
                </c:pt>
                <c:pt idx="23299">
                  <c:v>0.71440400000000004</c:v>
                </c:pt>
                <c:pt idx="23300">
                  <c:v>0.71448900000000004</c:v>
                </c:pt>
                <c:pt idx="23301">
                  <c:v>0.71457400000000004</c:v>
                </c:pt>
                <c:pt idx="23302">
                  <c:v>0.71465900000000004</c:v>
                </c:pt>
                <c:pt idx="23303">
                  <c:v>0.71474400000000005</c:v>
                </c:pt>
                <c:pt idx="23304">
                  <c:v>0.71482800000000002</c:v>
                </c:pt>
                <c:pt idx="23305">
                  <c:v>0.71491300000000002</c:v>
                </c:pt>
                <c:pt idx="23306">
                  <c:v>0.71499699999999999</c:v>
                </c:pt>
                <c:pt idx="23307">
                  <c:v>0.71508000000000005</c:v>
                </c:pt>
                <c:pt idx="23308">
                  <c:v>0.71516400000000002</c:v>
                </c:pt>
                <c:pt idx="23309">
                  <c:v>0.71524699999999997</c:v>
                </c:pt>
                <c:pt idx="23310">
                  <c:v>0.71533000000000002</c:v>
                </c:pt>
                <c:pt idx="23311">
                  <c:v>0.71541299999999997</c:v>
                </c:pt>
                <c:pt idx="23312">
                  <c:v>0.71549600000000002</c:v>
                </c:pt>
                <c:pt idx="23313">
                  <c:v>0.71557800000000005</c:v>
                </c:pt>
                <c:pt idx="23314">
                  <c:v>0.71566099999999999</c:v>
                </c:pt>
                <c:pt idx="23315">
                  <c:v>0.71574199999999999</c:v>
                </c:pt>
                <c:pt idx="23316">
                  <c:v>0.71582400000000002</c:v>
                </c:pt>
                <c:pt idx="23317">
                  <c:v>0.71590600000000004</c:v>
                </c:pt>
                <c:pt idx="23318">
                  <c:v>0.71598700000000004</c:v>
                </c:pt>
                <c:pt idx="23319">
                  <c:v>0.71606800000000004</c:v>
                </c:pt>
                <c:pt idx="23320">
                  <c:v>0.71614800000000001</c:v>
                </c:pt>
                <c:pt idx="23321">
                  <c:v>0.716229</c:v>
                </c:pt>
                <c:pt idx="23322">
                  <c:v>0.71630899999999997</c:v>
                </c:pt>
                <c:pt idx="23323">
                  <c:v>0.71638900000000005</c:v>
                </c:pt>
                <c:pt idx="23324">
                  <c:v>0.71646799999999999</c:v>
                </c:pt>
                <c:pt idx="23325">
                  <c:v>0.71654799999999996</c:v>
                </c:pt>
                <c:pt idx="23326">
                  <c:v>0.71662700000000001</c:v>
                </c:pt>
                <c:pt idx="23327">
                  <c:v>0.71670599999999995</c:v>
                </c:pt>
                <c:pt idx="23328">
                  <c:v>0.71678399999999998</c:v>
                </c:pt>
                <c:pt idx="23329">
                  <c:v>0.71686300000000003</c:v>
                </c:pt>
                <c:pt idx="23330">
                  <c:v>0.71694100000000005</c:v>
                </c:pt>
                <c:pt idx="23331">
                  <c:v>0.71701800000000004</c:v>
                </c:pt>
                <c:pt idx="23332">
                  <c:v>0.71709599999999996</c:v>
                </c:pt>
                <c:pt idx="23333">
                  <c:v>0.71717299999999995</c:v>
                </c:pt>
                <c:pt idx="23334">
                  <c:v>0.71725000000000005</c:v>
                </c:pt>
                <c:pt idx="23335">
                  <c:v>0.71732700000000005</c:v>
                </c:pt>
                <c:pt idx="23336">
                  <c:v>0.71740300000000001</c:v>
                </c:pt>
                <c:pt idx="23337">
                  <c:v>0.71747899999999998</c:v>
                </c:pt>
                <c:pt idx="23338">
                  <c:v>0.71755500000000005</c:v>
                </c:pt>
                <c:pt idx="23339">
                  <c:v>0.71762999999999999</c:v>
                </c:pt>
                <c:pt idx="23340">
                  <c:v>0.71770500000000004</c:v>
                </c:pt>
                <c:pt idx="23341">
                  <c:v>0.71777999999999997</c:v>
                </c:pt>
                <c:pt idx="23342">
                  <c:v>0.71785500000000002</c:v>
                </c:pt>
                <c:pt idx="23343">
                  <c:v>0.71792900000000004</c:v>
                </c:pt>
                <c:pt idx="23344">
                  <c:v>0.71800299999999995</c:v>
                </c:pt>
                <c:pt idx="23345">
                  <c:v>0.71807699999999997</c:v>
                </c:pt>
                <c:pt idx="23346">
                  <c:v>0.71815099999999998</c:v>
                </c:pt>
                <c:pt idx="23347">
                  <c:v>0.71822399999999997</c:v>
                </c:pt>
                <c:pt idx="23348">
                  <c:v>0.71829699999999996</c:v>
                </c:pt>
                <c:pt idx="23349">
                  <c:v>0.71836900000000004</c:v>
                </c:pt>
                <c:pt idx="23350">
                  <c:v>0.718441</c:v>
                </c:pt>
                <c:pt idx="23351">
                  <c:v>0.71851299999999996</c:v>
                </c:pt>
                <c:pt idx="23352">
                  <c:v>0.71858500000000003</c:v>
                </c:pt>
                <c:pt idx="23353">
                  <c:v>0.71865599999999996</c:v>
                </c:pt>
                <c:pt idx="23354">
                  <c:v>0.718727</c:v>
                </c:pt>
                <c:pt idx="23355">
                  <c:v>0.71879800000000005</c:v>
                </c:pt>
                <c:pt idx="23356">
                  <c:v>0.71886799999999995</c:v>
                </c:pt>
                <c:pt idx="23357">
                  <c:v>0.71893799999999997</c:v>
                </c:pt>
                <c:pt idx="23358">
                  <c:v>0.71900799999999998</c:v>
                </c:pt>
                <c:pt idx="23359">
                  <c:v>0.71907699999999997</c:v>
                </c:pt>
                <c:pt idx="23360">
                  <c:v>0.71914599999999995</c:v>
                </c:pt>
                <c:pt idx="23361">
                  <c:v>0.71921500000000005</c:v>
                </c:pt>
                <c:pt idx="23362">
                  <c:v>0.71928300000000001</c:v>
                </c:pt>
                <c:pt idx="23363">
                  <c:v>0.71935199999999999</c:v>
                </c:pt>
                <c:pt idx="23364">
                  <c:v>0.71941900000000003</c:v>
                </c:pt>
                <c:pt idx="23365">
                  <c:v>0.71948699999999999</c:v>
                </c:pt>
                <c:pt idx="23366">
                  <c:v>0.71955400000000003</c:v>
                </c:pt>
                <c:pt idx="23367">
                  <c:v>0.71962099999999996</c:v>
                </c:pt>
                <c:pt idx="23368">
                  <c:v>0.71968699999999997</c:v>
                </c:pt>
                <c:pt idx="23369">
                  <c:v>0.71975299999999998</c:v>
                </c:pt>
                <c:pt idx="23370">
                  <c:v>0.71981899999999999</c:v>
                </c:pt>
                <c:pt idx="23371">
                  <c:v>0.719885</c:v>
                </c:pt>
                <c:pt idx="23372">
                  <c:v>0.71994999999999998</c:v>
                </c:pt>
                <c:pt idx="23373">
                  <c:v>0.72001499999999996</c:v>
                </c:pt>
                <c:pt idx="23374">
                  <c:v>0.72007900000000002</c:v>
                </c:pt>
                <c:pt idx="23375">
                  <c:v>0.72014299999999998</c:v>
                </c:pt>
                <c:pt idx="23376">
                  <c:v>0.72020700000000004</c:v>
                </c:pt>
                <c:pt idx="23377">
                  <c:v>0.72027099999999999</c:v>
                </c:pt>
                <c:pt idx="23378">
                  <c:v>0.72033400000000003</c:v>
                </c:pt>
                <c:pt idx="23379">
                  <c:v>0.72039600000000004</c:v>
                </c:pt>
                <c:pt idx="23380">
                  <c:v>0.72045899999999996</c:v>
                </c:pt>
                <c:pt idx="23381">
                  <c:v>0.72052099999999997</c:v>
                </c:pt>
                <c:pt idx="23382">
                  <c:v>0.72058299999999997</c:v>
                </c:pt>
                <c:pt idx="23383">
                  <c:v>0.72064399999999995</c:v>
                </c:pt>
                <c:pt idx="23384">
                  <c:v>0.72070500000000004</c:v>
                </c:pt>
                <c:pt idx="23385">
                  <c:v>0.72076600000000002</c:v>
                </c:pt>
                <c:pt idx="23386">
                  <c:v>0.72082599999999997</c:v>
                </c:pt>
                <c:pt idx="23387">
                  <c:v>0.72088600000000003</c:v>
                </c:pt>
                <c:pt idx="23388">
                  <c:v>0.72094599999999998</c:v>
                </c:pt>
                <c:pt idx="23389">
                  <c:v>0.72100600000000004</c:v>
                </c:pt>
                <c:pt idx="23390">
                  <c:v>0.72106499999999996</c:v>
                </c:pt>
                <c:pt idx="23391">
                  <c:v>0.72112299999999996</c:v>
                </c:pt>
                <c:pt idx="23392">
                  <c:v>0.72118199999999999</c:v>
                </c:pt>
                <c:pt idx="23393">
                  <c:v>0.72123999999999999</c:v>
                </c:pt>
                <c:pt idx="23394">
                  <c:v>0.72129699999999997</c:v>
                </c:pt>
                <c:pt idx="23395">
                  <c:v>0.72135499999999997</c:v>
                </c:pt>
                <c:pt idx="23396">
                  <c:v>0.72141100000000002</c:v>
                </c:pt>
                <c:pt idx="23397">
                  <c:v>0.721468</c:v>
                </c:pt>
                <c:pt idx="23398">
                  <c:v>0.72152400000000005</c:v>
                </c:pt>
                <c:pt idx="23399">
                  <c:v>0.72158</c:v>
                </c:pt>
                <c:pt idx="23400">
                  <c:v>0.72163600000000006</c:v>
                </c:pt>
                <c:pt idx="23401">
                  <c:v>0.72169099999999997</c:v>
                </c:pt>
                <c:pt idx="23402">
                  <c:v>0.721746</c:v>
                </c:pt>
                <c:pt idx="23403">
                  <c:v>0.7218</c:v>
                </c:pt>
                <c:pt idx="23404">
                  <c:v>0.72185500000000002</c:v>
                </c:pt>
                <c:pt idx="23405">
                  <c:v>0.72190900000000002</c:v>
                </c:pt>
                <c:pt idx="23406">
                  <c:v>0.72196199999999999</c:v>
                </c:pt>
                <c:pt idx="23407">
                  <c:v>0.72201499999999996</c:v>
                </c:pt>
                <c:pt idx="23408">
                  <c:v>0.72206800000000004</c:v>
                </c:pt>
                <c:pt idx="23409">
                  <c:v>0.72212100000000001</c:v>
                </c:pt>
                <c:pt idx="23410">
                  <c:v>0.72217299999999995</c:v>
                </c:pt>
                <c:pt idx="23411">
                  <c:v>0.72222399999999998</c:v>
                </c:pt>
                <c:pt idx="23412">
                  <c:v>0.72227600000000003</c:v>
                </c:pt>
                <c:pt idx="23413">
                  <c:v>0.72232700000000005</c:v>
                </c:pt>
                <c:pt idx="23414">
                  <c:v>0.72237799999999996</c:v>
                </c:pt>
                <c:pt idx="23415">
                  <c:v>0.72242799999999996</c:v>
                </c:pt>
                <c:pt idx="23416">
                  <c:v>0.72247799999999995</c:v>
                </c:pt>
                <c:pt idx="23417">
                  <c:v>0.72252799999999995</c:v>
                </c:pt>
                <c:pt idx="23418">
                  <c:v>0.72257800000000005</c:v>
                </c:pt>
                <c:pt idx="23419">
                  <c:v>0.72262700000000002</c:v>
                </c:pt>
                <c:pt idx="23420">
                  <c:v>0.72267599999999999</c:v>
                </c:pt>
                <c:pt idx="23421">
                  <c:v>0.72272400000000003</c:v>
                </c:pt>
                <c:pt idx="23422">
                  <c:v>0.72277199999999997</c:v>
                </c:pt>
                <c:pt idx="23423">
                  <c:v>0.72282000000000002</c:v>
                </c:pt>
                <c:pt idx="23424">
                  <c:v>0.72286700000000004</c:v>
                </c:pt>
                <c:pt idx="23425">
                  <c:v>0.72291399999999995</c:v>
                </c:pt>
                <c:pt idx="23426">
                  <c:v>0.72296099999999996</c:v>
                </c:pt>
                <c:pt idx="23427">
                  <c:v>0.72300799999999998</c:v>
                </c:pt>
                <c:pt idx="23428">
                  <c:v>0.72305399999999997</c:v>
                </c:pt>
                <c:pt idx="23429">
                  <c:v>0.72309999999999997</c:v>
                </c:pt>
                <c:pt idx="23430">
                  <c:v>0.72314500000000004</c:v>
                </c:pt>
                <c:pt idx="23431">
                  <c:v>0.72319</c:v>
                </c:pt>
                <c:pt idx="23432">
                  <c:v>0.72323499999999996</c:v>
                </c:pt>
                <c:pt idx="23433">
                  <c:v>0.72328000000000003</c:v>
                </c:pt>
                <c:pt idx="23434">
                  <c:v>0.72332399999999997</c:v>
                </c:pt>
                <c:pt idx="23435">
                  <c:v>0.72336800000000001</c:v>
                </c:pt>
                <c:pt idx="23436">
                  <c:v>0.72341200000000005</c:v>
                </c:pt>
                <c:pt idx="23437">
                  <c:v>0.72345499999999996</c:v>
                </c:pt>
                <c:pt idx="23438">
                  <c:v>0.72349799999999997</c:v>
                </c:pt>
                <c:pt idx="23439">
                  <c:v>0.72353999999999996</c:v>
                </c:pt>
                <c:pt idx="23440">
                  <c:v>0.72358299999999998</c:v>
                </c:pt>
                <c:pt idx="23441">
                  <c:v>0.72362499999999996</c:v>
                </c:pt>
                <c:pt idx="23442">
                  <c:v>0.72366699999999995</c:v>
                </c:pt>
                <c:pt idx="23443">
                  <c:v>0.72370800000000002</c:v>
                </c:pt>
                <c:pt idx="23444">
                  <c:v>0.72374899999999998</c:v>
                </c:pt>
                <c:pt idx="23445">
                  <c:v>0.72379000000000004</c:v>
                </c:pt>
                <c:pt idx="23446">
                  <c:v>0.723831</c:v>
                </c:pt>
                <c:pt idx="23447">
                  <c:v>0.72387100000000004</c:v>
                </c:pt>
                <c:pt idx="23448">
                  <c:v>0.72391099999999997</c:v>
                </c:pt>
                <c:pt idx="23449">
                  <c:v>0.72395100000000001</c:v>
                </c:pt>
                <c:pt idx="23450">
                  <c:v>0.72399000000000002</c:v>
                </c:pt>
                <c:pt idx="23451">
                  <c:v>0.72402900000000003</c:v>
                </c:pt>
                <c:pt idx="23452">
                  <c:v>0.72406800000000004</c:v>
                </c:pt>
                <c:pt idx="23453">
                  <c:v>0.72410600000000003</c:v>
                </c:pt>
                <c:pt idx="23454">
                  <c:v>0.72414500000000004</c:v>
                </c:pt>
                <c:pt idx="23455">
                  <c:v>0.72418300000000002</c:v>
                </c:pt>
                <c:pt idx="23456">
                  <c:v>0.72421999999999997</c:v>
                </c:pt>
                <c:pt idx="23457">
                  <c:v>0.72425799999999996</c:v>
                </c:pt>
                <c:pt idx="23458">
                  <c:v>0.72429500000000002</c:v>
                </c:pt>
                <c:pt idx="23459">
                  <c:v>0.72433199999999998</c:v>
                </c:pt>
                <c:pt idx="23460">
                  <c:v>0.72436800000000001</c:v>
                </c:pt>
                <c:pt idx="23461">
                  <c:v>0.72440499999999997</c:v>
                </c:pt>
                <c:pt idx="23462">
                  <c:v>0.724441</c:v>
                </c:pt>
                <c:pt idx="23463">
                  <c:v>0.72447700000000004</c:v>
                </c:pt>
                <c:pt idx="23464">
                  <c:v>0.72451200000000004</c:v>
                </c:pt>
                <c:pt idx="23465">
                  <c:v>0.72454700000000005</c:v>
                </c:pt>
                <c:pt idx="23466">
                  <c:v>0.72458199999999995</c:v>
                </c:pt>
                <c:pt idx="23467">
                  <c:v>0.72461699999999996</c:v>
                </c:pt>
                <c:pt idx="23468">
                  <c:v>0.72465199999999996</c:v>
                </c:pt>
                <c:pt idx="23469">
                  <c:v>0.72468600000000005</c:v>
                </c:pt>
                <c:pt idx="23470">
                  <c:v>0.72472000000000003</c:v>
                </c:pt>
                <c:pt idx="23471">
                  <c:v>0.72475400000000001</c:v>
                </c:pt>
                <c:pt idx="23472">
                  <c:v>0.72478699999999996</c:v>
                </c:pt>
                <c:pt idx="23473">
                  <c:v>0.72482100000000005</c:v>
                </c:pt>
                <c:pt idx="23474">
                  <c:v>0.724854</c:v>
                </c:pt>
                <c:pt idx="23475">
                  <c:v>0.72488600000000003</c:v>
                </c:pt>
                <c:pt idx="23476">
                  <c:v>0.72491899999999998</c:v>
                </c:pt>
                <c:pt idx="23477">
                  <c:v>0.72495100000000001</c:v>
                </c:pt>
                <c:pt idx="23478">
                  <c:v>0.72498300000000004</c:v>
                </c:pt>
                <c:pt idx="23479">
                  <c:v>0.72501499999999997</c:v>
                </c:pt>
                <c:pt idx="23480">
                  <c:v>0.725047</c:v>
                </c:pt>
                <c:pt idx="23481">
                  <c:v>0.725078</c:v>
                </c:pt>
                <c:pt idx="23482">
                  <c:v>0.725109</c:v>
                </c:pt>
                <c:pt idx="23483">
                  <c:v>0.72514000000000001</c:v>
                </c:pt>
                <c:pt idx="23484">
                  <c:v>0.72517100000000001</c:v>
                </c:pt>
                <c:pt idx="23485">
                  <c:v>0.72520200000000001</c:v>
                </c:pt>
                <c:pt idx="23486">
                  <c:v>0.72523199999999999</c:v>
                </c:pt>
                <c:pt idx="23487">
                  <c:v>0.72526199999999996</c:v>
                </c:pt>
                <c:pt idx="23488">
                  <c:v>0.72529200000000005</c:v>
                </c:pt>
                <c:pt idx="23489">
                  <c:v>0.72532200000000002</c:v>
                </c:pt>
                <c:pt idx="23490">
                  <c:v>0.72535099999999997</c:v>
                </c:pt>
                <c:pt idx="23491">
                  <c:v>0.72538000000000002</c:v>
                </c:pt>
                <c:pt idx="23492">
                  <c:v>0.72540899999999997</c:v>
                </c:pt>
                <c:pt idx="23493">
                  <c:v>0.72543800000000003</c:v>
                </c:pt>
                <c:pt idx="23494">
                  <c:v>0.72546699999999997</c:v>
                </c:pt>
                <c:pt idx="23495">
                  <c:v>0.725495</c:v>
                </c:pt>
                <c:pt idx="23496">
                  <c:v>0.72552300000000003</c:v>
                </c:pt>
                <c:pt idx="23497">
                  <c:v>0.72555199999999997</c:v>
                </c:pt>
                <c:pt idx="23498">
                  <c:v>0.72557899999999997</c:v>
                </c:pt>
                <c:pt idx="23499">
                  <c:v>0.725607</c:v>
                </c:pt>
                <c:pt idx="23500">
                  <c:v>0.72563500000000003</c:v>
                </c:pt>
                <c:pt idx="23501">
                  <c:v>0.72566200000000003</c:v>
                </c:pt>
                <c:pt idx="23502">
                  <c:v>0.72568900000000003</c:v>
                </c:pt>
                <c:pt idx="23503">
                  <c:v>0.72571600000000003</c:v>
                </c:pt>
                <c:pt idx="23504">
                  <c:v>0.72574300000000003</c:v>
                </c:pt>
                <c:pt idx="23505">
                  <c:v>0.725769</c:v>
                </c:pt>
                <c:pt idx="23506">
                  <c:v>0.725796</c:v>
                </c:pt>
                <c:pt idx="23507">
                  <c:v>0.72582199999999997</c:v>
                </c:pt>
                <c:pt idx="23508">
                  <c:v>0.72584800000000005</c:v>
                </c:pt>
                <c:pt idx="23509">
                  <c:v>0.72587400000000002</c:v>
                </c:pt>
                <c:pt idx="23510">
                  <c:v>0.72589999999999999</c:v>
                </c:pt>
                <c:pt idx="23511">
                  <c:v>0.72592500000000004</c:v>
                </c:pt>
                <c:pt idx="23512">
                  <c:v>0.72594999999999998</c:v>
                </c:pt>
                <c:pt idx="23513">
                  <c:v>0.72597599999999995</c:v>
                </c:pt>
                <c:pt idx="23514">
                  <c:v>0.72600100000000001</c:v>
                </c:pt>
                <c:pt idx="23515">
                  <c:v>0.72602599999999995</c:v>
                </c:pt>
                <c:pt idx="23516">
                  <c:v>0.72604999999999997</c:v>
                </c:pt>
                <c:pt idx="23517">
                  <c:v>0.72607500000000003</c:v>
                </c:pt>
                <c:pt idx="23518">
                  <c:v>0.72609900000000005</c:v>
                </c:pt>
                <c:pt idx="23519">
                  <c:v>0.72612399999999999</c:v>
                </c:pt>
                <c:pt idx="23520">
                  <c:v>0.72614800000000002</c:v>
                </c:pt>
                <c:pt idx="23521">
                  <c:v>0.72617200000000004</c:v>
                </c:pt>
                <c:pt idx="23522">
                  <c:v>0.72619599999999995</c:v>
                </c:pt>
                <c:pt idx="23523">
                  <c:v>0.72621899999999995</c:v>
                </c:pt>
                <c:pt idx="23524">
                  <c:v>0.72624299999999997</c:v>
                </c:pt>
                <c:pt idx="23525">
                  <c:v>0.72626599999999997</c:v>
                </c:pt>
                <c:pt idx="23526">
                  <c:v>0.72628999999999999</c:v>
                </c:pt>
                <c:pt idx="23527">
                  <c:v>0.72631299999999999</c:v>
                </c:pt>
                <c:pt idx="23528">
                  <c:v>0.72633599999999998</c:v>
                </c:pt>
                <c:pt idx="23529">
                  <c:v>0.72635899999999998</c:v>
                </c:pt>
                <c:pt idx="23530">
                  <c:v>0.72638100000000005</c:v>
                </c:pt>
                <c:pt idx="23531">
                  <c:v>0.72640400000000005</c:v>
                </c:pt>
                <c:pt idx="23532">
                  <c:v>0.72642600000000002</c:v>
                </c:pt>
                <c:pt idx="23533">
                  <c:v>0.72644900000000001</c:v>
                </c:pt>
                <c:pt idx="23534">
                  <c:v>0.72647099999999998</c:v>
                </c:pt>
                <c:pt idx="23535">
                  <c:v>0.72649300000000006</c:v>
                </c:pt>
                <c:pt idx="23536">
                  <c:v>0.72651500000000002</c:v>
                </c:pt>
                <c:pt idx="23537">
                  <c:v>0.72653699999999999</c:v>
                </c:pt>
                <c:pt idx="23538">
                  <c:v>0.72655899999999995</c:v>
                </c:pt>
                <c:pt idx="23539">
                  <c:v>0.72658</c:v>
                </c:pt>
                <c:pt idx="23540">
                  <c:v>0.72660199999999997</c:v>
                </c:pt>
                <c:pt idx="23541">
                  <c:v>0.72662300000000002</c:v>
                </c:pt>
                <c:pt idx="23542">
                  <c:v>0.72664399999999996</c:v>
                </c:pt>
                <c:pt idx="23543">
                  <c:v>0.72666500000000001</c:v>
                </c:pt>
                <c:pt idx="23544">
                  <c:v>0.72668699999999997</c:v>
                </c:pt>
                <c:pt idx="23545">
                  <c:v>0.72670699999999999</c:v>
                </c:pt>
                <c:pt idx="23546">
                  <c:v>0.72672800000000004</c:v>
                </c:pt>
                <c:pt idx="23547">
                  <c:v>0.72674899999999998</c:v>
                </c:pt>
                <c:pt idx="23548">
                  <c:v>0.72677000000000003</c:v>
                </c:pt>
                <c:pt idx="23549">
                  <c:v>0.72679000000000005</c:v>
                </c:pt>
                <c:pt idx="23550">
                  <c:v>0.72680999999999996</c:v>
                </c:pt>
                <c:pt idx="23551">
                  <c:v>0.726831</c:v>
                </c:pt>
                <c:pt idx="23552">
                  <c:v>0.72685100000000002</c:v>
                </c:pt>
                <c:pt idx="23553">
                  <c:v>0.72687100000000004</c:v>
                </c:pt>
                <c:pt idx="23554">
                  <c:v>0.72689099999999995</c:v>
                </c:pt>
                <c:pt idx="23555">
                  <c:v>0.72691099999999997</c:v>
                </c:pt>
                <c:pt idx="23556">
                  <c:v>0.72693099999999999</c:v>
                </c:pt>
                <c:pt idx="23557">
                  <c:v>0.72694999999999999</c:v>
                </c:pt>
                <c:pt idx="23558">
                  <c:v>0.72697000000000001</c:v>
                </c:pt>
                <c:pt idx="23559">
                  <c:v>0.72699000000000003</c:v>
                </c:pt>
                <c:pt idx="23560">
                  <c:v>0.72700900000000002</c:v>
                </c:pt>
                <c:pt idx="23561">
                  <c:v>0.72702800000000001</c:v>
                </c:pt>
                <c:pt idx="23562">
                  <c:v>0.72704800000000003</c:v>
                </c:pt>
                <c:pt idx="23563">
                  <c:v>0.72706700000000002</c:v>
                </c:pt>
                <c:pt idx="23564">
                  <c:v>0.72708600000000001</c:v>
                </c:pt>
                <c:pt idx="23565">
                  <c:v>0.727105</c:v>
                </c:pt>
                <c:pt idx="23566">
                  <c:v>0.72712399999999999</c:v>
                </c:pt>
                <c:pt idx="23567">
                  <c:v>0.72714299999999998</c:v>
                </c:pt>
                <c:pt idx="23568">
                  <c:v>0.72716099999999995</c:v>
                </c:pt>
                <c:pt idx="23569">
                  <c:v>0.72718000000000005</c:v>
                </c:pt>
                <c:pt idx="23570">
                  <c:v>0.72719900000000004</c:v>
                </c:pt>
                <c:pt idx="23571">
                  <c:v>0.727217</c:v>
                </c:pt>
                <c:pt idx="23572">
                  <c:v>0.72723599999999999</c:v>
                </c:pt>
                <c:pt idx="23573">
                  <c:v>0.72725399999999996</c:v>
                </c:pt>
                <c:pt idx="23574">
                  <c:v>0.72727200000000003</c:v>
                </c:pt>
                <c:pt idx="23575">
                  <c:v>0.72728999999999999</c:v>
                </c:pt>
                <c:pt idx="23576">
                  <c:v>0.72730899999999998</c:v>
                </c:pt>
                <c:pt idx="23577">
                  <c:v>0.72732699999999995</c:v>
                </c:pt>
                <c:pt idx="23578">
                  <c:v>0.72734500000000002</c:v>
                </c:pt>
                <c:pt idx="23579">
                  <c:v>0.72736299999999998</c:v>
                </c:pt>
                <c:pt idx="23580">
                  <c:v>0.72738000000000003</c:v>
                </c:pt>
                <c:pt idx="23581">
                  <c:v>0.72739799999999999</c:v>
                </c:pt>
                <c:pt idx="23582">
                  <c:v>0.72741599999999995</c:v>
                </c:pt>
                <c:pt idx="23583">
                  <c:v>0.72743400000000003</c:v>
                </c:pt>
                <c:pt idx="23584">
                  <c:v>0.72745099999999996</c:v>
                </c:pt>
                <c:pt idx="23585">
                  <c:v>0.72746900000000003</c:v>
                </c:pt>
                <c:pt idx="23586">
                  <c:v>0.72748599999999997</c:v>
                </c:pt>
                <c:pt idx="23587">
                  <c:v>0.72750300000000001</c:v>
                </c:pt>
                <c:pt idx="23588">
                  <c:v>0.72752099999999997</c:v>
                </c:pt>
                <c:pt idx="23589">
                  <c:v>0.72753800000000002</c:v>
                </c:pt>
                <c:pt idx="23590">
                  <c:v>0.72755499999999995</c:v>
                </c:pt>
                <c:pt idx="23591">
                  <c:v>0.727572</c:v>
                </c:pt>
                <c:pt idx="23592">
                  <c:v>0.72758999999999996</c:v>
                </c:pt>
                <c:pt idx="23593">
                  <c:v>0.727607</c:v>
                </c:pt>
                <c:pt idx="23594">
                  <c:v>0.72762400000000005</c:v>
                </c:pt>
                <c:pt idx="23595">
                  <c:v>0.72763999999999995</c:v>
                </c:pt>
                <c:pt idx="23596">
                  <c:v>0.727657</c:v>
                </c:pt>
                <c:pt idx="23597">
                  <c:v>0.72767400000000004</c:v>
                </c:pt>
                <c:pt idx="23598">
                  <c:v>0.72769099999999998</c:v>
                </c:pt>
                <c:pt idx="23599">
                  <c:v>0.72770800000000002</c:v>
                </c:pt>
                <c:pt idx="23600">
                  <c:v>0.72772400000000004</c:v>
                </c:pt>
                <c:pt idx="23601">
                  <c:v>0.72774099999999997</c:v>
                </c:pt>
                <c:pt idx="23602">
                  <c:v>0.72775699999999999</c:v>
                </c:pt>
                <c:pt idx="23603">
                  <c:v>0.72777400000000003</c:v>
                </c:pt>
                <c:pt idx="23604">
                  <c:v>0.72779000000000005</c:v>
                </c:pt>
                <c:pt idx="23605">
                  <c:v>0.72780699999999998</c:v>
                </c:pt>
                <c:pt idx="23606">
                  <c:v>0.727823</c:v>
                </c:pt>
                <c:pt idx="23607">
                  <c:v>0.72783900000000001</c:v>
                </c:pt>
                <c:pt idx="23608">
                  <c:v>0.72785599999999995</c:v>
                </c:pt>
                <c:pt idx="23609">
                  <c:v>0.72787199999999996</c:v>
                </c:pt>
                <c:pt idx="23610">
                  <c:v>0.72788799999999998</c:v>
                </c:pt>
                <c:pt idx="23611">
                  <c:v>0.727904</c:v>
                </c:pt>
                <c:pt idx="23612">
                  <c:v>0.72792000000000001</c:v>
                </c:pt>
                <c:pt idx="23613">
                  <c:v>0.72793600000000003</c:v>
                </c:pt>
                <c:pt idx="23614">
                  <c:v>0.72795200000000004</c:v>
                </c:pt>
                <c:pt idx="23615">
                  <c:v>0.72796799999999995</c:v>
                </c:pt>
                <c:pt idx="23616">
                  <c:v>0.72798399999999996</c:v>
                </c:pt>
                <c:pt idx="23617">
                  <c:v>0.72799999999999998</c:v>
                </c:pt>
                <c:pt idx="23618">
                  <c:v>0.728016</c:v>
                </c:pt>
                <c:pt idx="23619">
                  <c:v>0.72803099999999998</c:v>
                </c:pt>
                <c:pt idx="23620">
                  <c:v>0.728047</c:v>
                </c:pt>
                <c:pt idx="23621">
                  <c:v>0.72806300000000002</c:v>
                </c:pt>
                <c:pt idx="23622">
                  <c:v>0.728078</c:v>
                </c:pt>
                <c:pt idx="23623">
                  <c:v>0.72809400000000002</c:v>
                </c:pt>
                <c:pt idx="23624">
                  <c:v>0.72811000000000003</c:v>
                </c:pt>
                <c:pt idx="23625">
                  <c:v>0.72812500000000002</c:v>
                </c:pt>
                <c:pt idx="23626">
                  <c:v>0.72814100000000004</c:v>
                </c:pt>
                <c:pt idx="23627">
                  <c:v>0.72815600000000003</c:v>
                </c:pt>
                <c:pt idx="23628">
                  <c:v>0.72817200000000004</c:v>
                </c:pt>
                <c:pt idx="23629">
                  <c:v>0.72818700000000003</c:v>
                </c:pt>
                <c:pt idx="23630">
                  <c:v>0.72820200000000002</c:v>
                </c:pt>
                <c:pt idx="23631">
                  <c:v>0.72821800000000003</c:v>
                </c:pt>
                <c:pt idx="23632">
                  <c:v>0.72823300000000002</c:v>
                </c:pt>
                <c:pt idx="23633">
                  <c:v>0.72824800000000001</c:v>
                </c:pt>
                <c:pt idx="23634">
                  <c:v>0.72826299999999999</c:v>
                </c:pt>
                <c:pt idx="23635">
                  <c:v>0.72827900000000001</c:v>
                </c:pt>
                <c:pt idx="23636">
                  <c:v>0.728294</c:v>
                </c:pt>
                <c:pt idx="23637">
                  <c:v>0.72830899999999998</c:v>
                </c:pt>
                <c:pt idx="23638">
                  <c:v>0.72832399999999997</c:v>
                </c:pt>
                <c:pt idx="23639">
                  <c:v>0.72833899999999996</c:v>
                </c:pt>
                <c:pt idx="23640">
                  <c:v>0.72835399999999995</c:v>
                </c:pt>
                <c:pt idx="23641">
                  <c:v>0.72836900000000004</c:v>
                </c:pt>
                <c:pt idx="23642">
                  <c:v>0.72838400000000003</c:v>
                </c:pt>
                <c:pt idx="23643">
                  <c:v>0.72839900000000002</c:v>
                </c:pt>
                <c:pt idx="23644">
                  <c:v>0.72841400000000001</c:v>
                </c:pt>
                <c:pt idx="23645">
                  <c:v>0.72842899999999999</c:v>
                </c:pt>
                <c:pt idx="23646">
                  <c:v>0.72844399999999998</c:v>
                </c:pt>
                <c:pt idx="23647">
                  <c:v>0.72845800000000005</c:v>
                </c:pt>
                <c:pt idx="23648">
                  <c:v>0.72847300000000004</c:v>
                </c:pt>
                <c:pt idx="23649">
                  <c:v>0.72848800000000002</c:v>
                </c:pt>
                <c:pt idx="23650">
                  <c:v>0.72850300000000001</c:v>
                </c:pt>
                <c:pt idx="23651">
                  <c:v>0.728518</c:v>
                </c:pt>
                <c:pt idx="23652">
                  <c:v>0.72853199999999996</c:v>
                </c:pt>
                <c:pt idx="23653">
                  <c:v>0.72854699999999994</c:v>
                </c:pt>
                <c:pt idx="23654">
                  <c:v>0.72856200000000004</c:v>
                </c:pt>
                <c:pt idx="23655">
                  <c:v>0.728576</c:v>
                </c:pt>
                <c:pt idx="23656">
                  <c:v>0.72859099999999999</c:v>
                </c:pt>
                <c:pt idx="23657">
                  <c:v>0.72860499999999995</c:v>
                </c:pt>
                <c:pt idx="23658">
                  <c:v>0.72862000000000005</c:v>
                </c:pt>
                <c:pt idx="23659">
                  <c:v>0.728634</c:v>
                </c:pt>
                <c:pt idx="23660">
                  <c:v>0.72864899999999999</c:v>
                </c:pt>
                <c:pt idx="23661">
                  <c:v>0.72866299999999995</c:v>
                </c:pt>
                <c:pt idx="23662">
                  <c:v>0.72867800000000005</c:v>
                </c:pt>
                <c:pt idx="23663">
                  <c:v>0.72869200000000001</c:v>
                </c:pt>
                <c:pt idx="23664">
                  <c:v>0.72870699999999999</c:v>
                </c:pt>
                <c:pt idx="23665">
                  <c:v>0.72872099999999995</c:v>
                </c:pt>
                <c:pt idx="23666">
                  <c:v>0.72873500000000002</c:v>
                </c:pt>
                <c:pt idx="23667">
                  <c:v>0.72875000000000001</c:v>
                </c:pt>
                <c:pt idx="23668">
                  <c:v>0.72876399999999997</c:v>
                </c:pt>
                <c:pt idx="23669">
                  <c:v>0.72877800000000004</c:v>
                </c:pt>
                <c:pt idx="23670">
                  <c:v>0.72879300000000002</c:v>
                </c:pt>
                <c:pt idx="23671">
                  <c:v>0.72880699999999998</c:v>
                </c:pt>
                <c:pt idx="23672">
                  <c:v>0.72882100000000005</c:v>
                </c:pt>
                <c:pt idx="23673">
                  <c:v>0.72883500000000001</c:v>
                </c:pt>
                <c:pt idx="23674">
                  <c:v>0.72885</c:v>
                </c:pt>
                <c:pt idx="23675">
                  <c:v>0.72886399999999996</c:v>
                </c:pt>
                <c:pt idx="23676">
                  <c:v>0.72887800000000003</c:v>
                </c:pt>
                <c:pt idx="23677">
                  <c:v>0.72889199999999998</c:v>
                </c:pt>
                <c:pt idx="23678">
                  <c:v>0.72890600000000005</c:v>
                </c:pt>
                <c:pt idx="23679">
                  <c:v>0.72892000000000001</c:v>
                </c:pt>
                <c:pt idx="23680">
                  <c:v>0.728935</c:v>
                </c:pt>
                <c:pt idx="23681">
                  <c:v>0.72894899999999996</c:v>
                </c:pt>
                <c:pt idx="23682">
                  <c:v>0.72896300000000003</c:v>
                </c:pt>
                <c:pt idx="23683">
                  <c:v>0.72897699999999999</c:v>
                </c:pt>
                <c:pt idx="23684">
                  <c:v>0.72899099999999994</c:v>
                </c:pt>
                <c:pt idx="23685">
                  <c:v>0.72900500000000001</c:v>
                </c:pt>
                <c:pt idx="23686">
                  <c:v>0.72901899999999997</c:v>
                </c:pt>
                <c:pt idx="23687">
                  <c:v>0.72903300000000004</c:v>
                </c:pt>
                <c:pt idx="23688">
                  <c:v>0.729047</c:v>
                </c:pt>
                <c:pt idx="23689">
                  <c:v>0.72906099999999996</c:v>
                </c:pt>
                <c:pt idx="23690">
                  <c:v>0.72907500000000003</c:v>
                </c:pt>
                <c:pt idx="23691">
                  <c:v>0.72908799999999996</c:v>
                </c:pt>
                <c:pt idx="23692">
                  <c:v>0.72910200000000003</c:v>
                </c:pt>
                <c:pt idx="23693">
                  <c:v>0.72911599999999999</c:v>
                </c:pt>
                <c:pt idx="23694">
                  <c:v>0.72912999999999994</c:v>
                </c:pt>
                <c:pt idx="23695">
                  <c:v>0.72914400000000001</c:v>
                </c:pt>
                <c:pt idx="23696">
                  <c:v>0.72915799999999997</c:v>
                </c:pt>
                <c:pt idx="23697">
                  <c:v>0.72917200000000004</c:v>
                </c:pt>
                <c:pt idx="23698">
                  <c:v>0.72918499999999997</c:v>
                </c:pt>
                <c:pt idx="23699">
                  <c:v>0.72919900000000004</c:v>
                </c:pt>
                <c:pt idx="23700">
                  <c:v>0.729213</c:v>
                </c:pt>
                <c:pt idx="23701">
                  <c:v>0.72922699999999996</c:v>
                </c:pt>
                <c:pt idx="23702">
                  <c:v>0.72924100000000003</c:v>
                </c:pt>
                <c:pt idx="23703">
                  <c:v>0.72925399999999996</c:v>
                </c:pt>
                <c:pt idx="23704">
                  <c:v>0.72926800000000003</c:v>
                </c:pt>
                <c:pt idx="23705">
                  <c:v>0.72928199999999999</c:v>
                </c:pt>
                <c:pt idx="23706">
                  <c:v>0.72929500000000003</c:v>
                </c:pt>
                <c:pt idx="23707">
                  <c:v>0.72930899999999999</c:v>
                </c:pt>
                <c:pt idx="23708">
                  <c:v>0.72932300000000005</c:v>
                </c:pt>
                <c:pt idx="23709">
                  <c:v>0.72933700000000001</c:v>
                </c:pt>
                <c:pt idx="23710">
                  <c:v>0.72935000000000005</c:v>
                </c:pt>
                <c:pt idx="23711">
                  <c:v>0.72936400000000001</c:v>
                </c:pt>
                <c:pt idx="23712">
                  <c:v>0.72937700000000005</c:v>
                </c:pt>
                <c:pt idx="23713">
                  <c:v>0.72939100000000001</c:v>
                </c:pt>
                <c:pt idx="23714">
                  <c:v>0.72940499999999997</c:v>
                </c:pt>
                <c:pt idx="23715">
                  <c:v>0.72941800000000001</c:v>
                </c:pt>
                <c:pt idx="23716">
                  <c:v>0.72943199999999997</c:v>
                </c:pt>
                <c:pt idx="23717">
                  <c:v>0.72944500000000001</c:v>
                </c:pt>
                <c:pt idx="23718">
                  <c:v>0.72945899999999997</c:v>
                </c:pt>
                <c:pt idx="23719">
                  <c:v>0.72947300000000004</c:v>
                </c:pt>
                <c:pt idx="23720">
                  <c:v>0.72948599999999997</c:v>
                </c:pt>
                <c:pt idx="23721">
                  <c:v>0.72950000000000004</c:v>
                </c:pt>
                <c:pt idx="23722">
                  <c:v>0.72951299999999997</c:v>
                </c:pt>
                <c:pt idx="23723">
                  <c:v>0.72952700000000004</c:v>
                </c:pt>
                <c:pt idx="23724">
                  <c:v>0.72953999999999997</c:v>
                </c:pt>
                <c:pt idx="23725">
                  <c:v>0.72955400000000004</c:v>
                </c:pt>
                <c:pt idx="23726">
                  <c:v>0.72956699999999997</c:v>
                </c:pt>
                <c:pt idx="23727">
                  <c:v>0.72958100000000004</c:v>
                </c:pt>
                <c:pt idx="23728">
                  <c:v>0.72959399999999996</c:v>
                </c:pt>
                <c:pt idx="23729">
                  <c:v>0.72960800000000003</c:v>
                </c:pt>
                <c:pt idx="23730">
                  <c:v>0.72962099999999996</c:v>
                </c:pt>
                <c:pt idx="23731">
                  <c:v>0.729634</c:v>
                </c:pt>
                <c:pt idx="23732">
                  <c:v>0.72964799999999996</c:v>
                </c:pt>
                <c:pt idx="23733">
                  <c:v>0.729661</c:v>
                </c:pt>
                <c:pt idx="23734">
                  <c:v>0.72967499999999996</c:v>
                </c:pt>
                <c:pt idx="23735">
                  <c:v>0.729688</c:v>
                </c:pt>
                <c:pt idx="23736">
                  <c:v>0.72970199999999996</c:v>
                </c:pt>
                <c:pt idx="23737">
                  <c:v>0.729715</c:v>
                </c:pt>
                <c:pt idx="23738">
                  <c:v>0.72972800000000004</c:v>
                </c:pt>
                <c:pt idx="23739">
                  <c:v>0.729742</c:v>
                </c:pt>
                <c:pt idx="23740">
                  <c:v>0.72975500000000004</c:v>
                </c:pt>
                <c:pt idx="23741">
                  <c:v>0.72976799999999997</c:v>
                </c:pt>
                <c:pt idx="23742">
                  <c:v>0.72978200000000004</c:v>
                </c:pt>
                <c:pt idx="23743">
                  <c:v>0.72979499999999997</c:v>
                </c:pt>
                <c:pt idx="23744">
                  <c:v>0.72980800000000001</c:v>
                </c:pt>
                <c:pt idx="23745">
                  <c:v>0.72982199999999997</c:v>
                </c:pt>
                <c:pt idx="23746">
                  <c:v>0.72983500000000001</c:v>
                </c:pt>
                <c:pt idx="23747">
                  <c:v>0.72984800000000005</c:v>
                </c:pt>
                <c:pt idx="23748">
                  <c:v>0.72986200000000001</c:v>
                </c:pt>
                <c:pt idx="23749">
                  <c:v>0.72987500000000005</c:v>
                </c:pt>
                <c:pt idx="23750">
                  <c:v>0.72988799999999998</c:v>
                </c:pt>
                <c:pt idx="23751">
                  <c:v>0.72990100000000002</c:v>
                </c:pt>
                <c:pt idx="23752">
                  <c:v>0.72991499999999998</c:v>
                </c:pt>
                <c:pt idx="23753">
                  <c:v>0.72992800000000002</c:v>
                </c:pt>
                <c:pt idx="23754">
                  <c:v>0.72994099999999995</c:v>
                </c:pt>
                <c:pt idx="23755">
                  <c:v>0.72995399999999999</c:v>
                </c:pt>
                <c:pt idx="23756">
                  <c:v>0.72996799999999995</c:v>
                </c:pt>
                <c:pt idx="23757">
                  <c:v>0.72998099999999999</c:v>
                </c:pt>
                <c:pt idx="23758">
                  <c:v>0.72999400000000003</c:v>
                </c:pt>
                <c:pt idx="23759">
                  <c:v>0.73000699999999996</c:v>
                </c:pt>
                <c:pt idx="23760">
                  <c:v>0.73002100000000003</c:v>
                </c:pt>
                <c:pt idx="23761">
                  <c:v>0.73003399999999996</c:v>
                </c:pt>
                <c:pt idx="23762">
                  <c:v>0.730047</c:v>
                </c:pt>
                <c:pt idx="23763">
                  <c:v>0.73006000000000004</c:v>
                </c:pt>
                <c:pt idx="23764">
                  <c:v>0.73007299999999997</c:v>
                </c:pt>
                <c:pt idx="23765">
                  <c:v>0.73008600000000001</c:v>
                </c:pt>
                <c:pt idx="23766">
                  <c:v>0.73009999999999997</c:v>
                </c:pt>
                <c:pt idx="23767">
                  <c:v>0.73011300000000001</c:v>
                </c:pt>
                <c:pt idx="23768">
                  <c:v>0.73012600000000005</c:v>
                </c:pt>
                <c:pt idx="23769">
                  <c:v>0.73013899999999998</c:v>
                </c:pt>
                <c:pt idx="23770">
                  <c:v>0.73015200000000002</c:v>
                </c:pt>
                <c:pt idx="23771">
                  <c:v>0.73016499999999995</c:v>
                </c:pt>
                <c:pt idx="23772">
                  <c:v>0.73017900000000002</c:v>
                </c:pt>
                <c:pt idx="23773">
                  <c:v>0.73019199999999995</c:v>
                </c:pt>
                <c:pt idx="23774">
                  <c:v>0.73020499999999999</c:v>
                </c:pt>
                <c:pt idx="23775">
                  <c:v>0.73021800000000003</c:v>
                </c:pt>
                <c:pt idx="23776">
                  <c:v>0.73023099999999996</c:v>
                </c:pt>
                <c:pt idx="23777">
                  <c:v>0.730244</c:v>
                </c:pt>
                <c:pt idx="23778">
                  <c:v>0.73025700000000004</c:v>
                </c:pt>
                <c:pt idx="23779">
                  <c:v>0.73026999999999997</c:v>
                </c:pt>
                <c:pt idx="23780">
                  <c:v>0.73028300000000002</c:v>
                </c:pt>
                <c:pt idx="23781">
                  <c:v>0.73029699999999997</c:v>
                </c:pt>
                <c:pt idx="23782">
                  <c:v>0.73031000000000001</c:v>
                </c:pt>
                <c:pt idx="23783">
                  <c:v>0.73032300000000006</c:v>
                </c:pt>
                <c:pt idx="23784">
                  <c:v>0.73033599999999999</c:v>
                </c:pt>
                <c:pt idx="23785">
                  <c:v>0.73034900000000003</c:v>
                </c:pt>
                <c:pt idx="23786">
                  <c:v>0.73036199999999996</c:v>
                </c:pt>
                <c:pt idx="23787">
                  <c:v>0.730375</c:v>
                </c:pt>
                <c:pt idx="23788">
                  <c:v>0.73038800000000004</c:v>
                </c:pt>
                <c:pt idx="23789">
                  <c:v>0.73040099999999997</c:v>
                </c:pt>
                <c:pt idx="23790">
                  <c:v>0.73041400000000001</c:v>
                </c:pt>
                <c:pt idx="23791">
                  <c:v>0.73042700000000005</c:v>
                </c:pt>
                <c:pt idx="23792">
                  <c:v>0.73043999999999998</c:v>
                </c:pt>
                <c:pt idx="23793">
                  <c:v>0.73045300000000002</c:v>
                </c:pt>
                <c:pt idx="23794">
                  <c:v>0.73046599999999995</c:v>
                </c:pt>
                <c:pt idx="23795">
                  <c:v>0.73047899999999999</c:v>
                </c:pt>
                <c:pt idx="23796">
                  <c:v>0.73049200000000003</c:v>
                </c:pt>
                <c:pt idx="23797">
                  <c:v>0.73050499999999996</c:v>
                </c:pt>
                <c:pt idx="23798">
                  <c:v>0.730518</c:v>
                </c:pt>
                <c:pt idx="23799">
                  <c:v>0.73053100000000004</c:v>
                </c:pt>
                <c:pt idx="23800">
                  <c:v>0.73054399999999997</c:v>
                </c:pt>
                <c:pt idx="23801">
                  <c:v>0.73055700000000001</c:v>
                </c:pt>
                <c:pt idx="23802">
                  <c:v>0.73057000000000005</c:v>
                </c:pt>
                <c:pt idx="23803">
                  <c:v>0.73058299999999998</c:v>
                </c:pt>
                <c:pt idx="23804">
                  <c:v>0.73059600000000002</c:v>
                </c:pt>
                <c:pt idx="23805">
                  <c:v>0.73060899999999995</c:v>
                </c:pt>
                <c:pt idx="23806">
                  <c:v>0.73062199999999999</c:v>
                </c:pt>
                <c:pt idx="23807">
                  <c:v>0.73063500000000003</c:v>
                </c:pt>
                <c:pt idx="23808">
                  <c:v>0.73064799999999996</c:v>
                </c:pt>
                <c:pt idx="23809">
                  <c:v>0.730661</c:v>
                </c:pt>
                <c:pt idx="23810">
                  <c:v>0.73067400000000005</c:v>
                </c:pt>
                <c:pt idx="23811">
                  <c:v>0.73068699999999998</c:v>
                </c:pt>
                <c:pt idx="23812">
                  <c:v>0.73070000000000002</c:v>
                </c:pt>
                <c:pt idx="23813">
                  <c:v>0.73071299999999995</c:v>
                </c:pt>
                <c:pt idx="23814">
                  <c:v>0.73072599999999999</c:v>
                </c:pt>
                <c:pt idx="23815">
                  <c:v>0.73073900000000003</c:v>
                </c:pt>
                <c:pt idx="23816">
                  <c:v>0.73075199999999996</c:v>
                </c:pt>
                <c:pt idx="23817">
                  <c:v>0.730765</c:v>
                </c:pt>
                <c:pt idx="23818">
                  <c:v>0.73077800000000004</c:v>
                </c:pt>
                <c:pt idx="23819">
                  <c:v>0.73079000000000005</c:v>
                </c:pt>
                <c:pt idx="23820">
                  <c:v>0.73080299999999998</c:v>
                </c:pt>
                <c:pt idx="23821">
                  <c:v>0.73081600000000002</c:v>
                </c:pt>
                <c:pt idx="23822">
                  <c:v>0.73082899999999995</c:v>
                </c:pt>
                <c:pt idx="23823">
                  <c:v>0.73084199999999999</c:v>
                </c:pt>
                <c:pt idx="23824">
                  <c:v>0.73085500000000003</c:v>
                </c:pt>
                <c:pt idx="23825">
                  <c:v>0.73086799999999996</c:v>
                </c:pt>
                <c:pt idx="23826">
                  <c:v>0.730881</c:v>
                </c:pt>
                <c:pt idx="23827">
                  <c:v>0.73089400000000004</c:v>
                </c:pt>
                <c:pt idx="23828">
                  <c:v>0.73090699999999997</c:v>
                </c:pt>
                <c:pt idx="23829">
                  <c:v>0.73091899999999999</c:v>
                </c:pt>
                <c:pt idx="23830">
                  <c:v>0.73093200000000003</c:v>
                </c:pt>
                <c:pt idx="23831">
                  <c:v>0.73094499999999996</c:v>
                </c:pt>
                <c:pt idx="23832">
                  <c:v>0.730958</c:v>
                </c:pt>
                <c:pt idx="23833">
                  <c:v>0.73097100000000004</c:v>
                </c:pt>
                <c:pt idx="23834">
                  <c:v>0.73098399999999997</c:v>
                </c:pt>
                <c:pt idx="23835">
                  <c:v>0.73099700000000001</c:v>
                </c:pt>
                <c:pt idx="23836">
                  <c:v>0.73101000000000005</c:v>
                </c:pt>
                <c:pt idx="23837">
                  <c:v>0.73102199999999995</c:v>
                </c:pt>
                <c:pt idx="23838">
                  <c:v>0.73103499999999999</c:v>
                </c:pt>
                <c:pt idx="23839">
                  <c:v>0.73104800000000003</c:v>
                </c:pt>
                <c:pt idx="23840">
                  <c:v>0.73106099999999996</c:v>
                </c:pt>
                <c:pt idx="23841">
                  <c:v>0.731074</c:v>
                </c:pt>
                <c:pt idx="23842">
                  <c:v>0.73108700000000004</c:v>
                </c:pt>
                <c:pt idx="23843">
                  <c:v>0.73109999999999997</c:v>
                </c:pt>
                <c:pt idx="23844">
                  <c:v>0.73111199999999998</c:v>
                </c:pt>
                <c:pt idx="23845">
                  <c:v>0.73112500000000002</c:v>
                </c:pt>
                <c:pt idx="23846">
                  <c:v>0.73113799999999995</c:v>
                </c:pt>
                <c:pt idx="23847">
                  <c:v>0.731151</c:v>
                </c:pt>
                <c:pt idx="23848">
                  <c:v>0.73116400000000004</c:v>
                </c:pt>
                <c:pt idx="23849">
                  <c:v>0.73117699999999997</c:v>
                </c:pt>
                <c:pt idx="23850">
                  <c:v>0.73118899999999998</c:v>
                </c:pt>
                <c:pt idx="23851">
                  <c:v>0.73120200000000002</c:v>
                </c:pt>
                <c:pt idx="23852">
                  <c:v>0.73121499999999995</c:v>
                </c:pt>
                <c:pt idx="23853">
                  <c:v>0.73122799999999999</c:v>
                </c:pt>
                <c:pt idx="23854">
                  <c:v>0.73124100000000003</c:v>
                </c:pt>
                <c:pt idx="23855">
                  <c:v>0.73125399999999996</c:v>
                </c:pt>
                <c:pt idx="23856">
                  <c:v>0.73126599999999997</c:v>
                </c:pt>
                <c:pt idx="23857">
                  <c:v>0.73127900000000001</c:v>
                </c:pt>
                <c:pt idx="23858">
                  <c:v>0.73129200000000005</c:v>
                </c:pt>
                <c:pt idx="23859">
                  <c:v>0.73130499999999998</c:v>
                </c:pt>
                <c:pt idx="23860">
                  <c:v>0.73131800000000002</c:v>
                </c:pt>
                <c:pt idx="23861">
                  <c:v>0.73133000000000004</c:v>
                </c:pt>
                <c:pt idx="23862">
                  <c:v>0.73134299999999997</c:v>
                </c:pt>
                <c:pt idx="23863">
                  <c:v>0.73135600000000001</c:v>
                </c:pt>
                <c:pt idx="23864">
                  <c:v>0.73136900000000005</c:v>
                </c:pt>
                <c:pt idx="23865">
                  <c:v>0.73138199999999998</c:v>
                </c:pt>
                <c:pt idx="23866">
                  <c:v>0.73139399999999999</c:v>
                </c:pt>
                <c:pt idx="23867">
                  <c:v>0.73140700000000003</c:v>
                </c:pt>
                <c:pt idx="23868">
                  <c:v>0.73141999999999996</c:v>
                </c:pt>
                <c:pt idx="23869">
                  <c:v>0.731433</c:v>
                </c:pt>
                <c:pt idx="23870">
                  <c:v>0.73144600000000004</c:v>
                </c:pt>
                <c:pt idx="23871">
                  <c:v>0.73145800000000005</c:v>
                </c:pt>
                <c:pt idx="23872">
                  <c:v>0.73147099999999998</c:v>
                </c:pt>
                <c:pt idx="23873">
                  <c:v>0.73148400000000002</c:v>
                </c:pt>
                <c:pt idx="23874">
                  <c:v>0.73149699999999995</c:v>
                </c:pt>
                <c:pt idx="23875">
                  <c:v>0.73150899999999996</c:v>
                </c:pt>
                <c:pt idx="23876">
                  <c:v>0.73152200000000001</c:v>
                </c:pt>
                <c:pt idx="23877">
                  <c:v>0.73153500000000005</c:v>
                </c:pt>
                <c:pt idx="23878">
                  <c:v>0.73154799999999998</c:v>
                </c:pt>
                <c:pt idx="23879">
                  <c:v>0.73156100000000002</c:v>
                </c:pt>
                <c:pt idx="23880">
                  <c:v>0.73157300000000003</c:v>
                </c:pt>
                <c:pt idx="23881">
                  <c:v>0.73158599999999996</c:v>
                </c:pt>
                <c:pt idx="23882">
                  <c:v>0.731599</c:v>
                </c:pt>
                <c:pt idx="23883">
                  <c:v>0.73161200000000004</c:v>
                </c:pt>
                <c:pt idx="23884">
                  <c:v>0.73162400000000005</c:v>
                </c:pt>
                <c:pt idx="23885">
                  <c:v>0.73163699999999998</c:v>
                </c:pt>
                <c:pt idx="23886">
                  <c:v>0.73165000000000002</c:v>
                </c:pt>
                <c:pt idx="23887">
                  <c:v>0.73166299999999995</c:v>
                </c:pt>
                <c:pt idx="23888">
                  <c:v>0.73167499999999996</c:v>
                </c:pt>
                <c:pt idx="23889">
                  <c:v>0.73168800000000001</c:v>
                </c:pt>
                <c:pt idx="23890">
                  <c:v>0.73170100000000005</c:v>
                </c:pt>
                <c:pt idx="23891">
                  <c:v>0.73171399999999998</c:v>
                </c:pt>
                <c:pt idx="23892">
                  <c:v>0.73172599999999999</c:v>
                </c:pt>
                <c:pt idx="23893">
                  <c:v>0.73173900000000003</c:v>
                </c:pt>
                <c:pt idx="23894">
                  <c:v>0.73175199999999996</c:v>
                </c:pt>
                <c:pt idx="23895">
                  <c:v>0.731765</c:v>
                </c:pt>
                <c:pt idx="23896">
                  <c:v>0.73177700000000001</c:v>
                </c:pt>
                <c:pt idx="23897">
                  <c:v>0.73179000000000005</c:v>
                </c:pt>
                <c:pt idx="23898">
                  <c:v>0.73180299999999998</c:v>
                </c:pt>
                <c:pt idx="23899">
                  <c:v>0.73181499999999999</c:v>
                </c:pt>
                <c:pt idx="23900">
                  <c:v>0.73182800000000003</c:v>
                </c:pt>
                <c:pt idx="23901">
                  <c:v>0.73184099999999996</c:v>
                </c:pt>
                <c:pt idx="23902">
                  <c:v>0.731854</c:v>
                </c:pt>
                <c:pt idx="23903">
                  <c:v>0.73186600000000002</c:v>
                </c:pt>
                <c:pt idx="23904">
                  <c:v>0.73187899999999995</c:v>
                </c:pt>
                <c:pt idx="23905">
                  <c:v>0.73189199999999999</c:v>
                </c:pt>
                <c:pt idx="23906">
                  <c:v>0.731904</c:v>
                </c:pt>
                <c:pt idx="23907">
                  <c:v>0.73191700000000004</c:v>
                </c:pt>
                <c:pt idx="23908">
                  <c:v>0.73192999999999997</c:v>
                </c:pt>
                <c:pt idx="23909">
                  <c:v>0.73194300000000001</c:v>
                </c:pt>
                <c:pt idx="23910">
                  <c:v>0.73195500000000002</c:v>
                </c:pt>
                <c:pt idx="23911">
                  <c:v>0.73196799999999995</c:v>
                </c:pt>
                <c:pt idx="23912">
                  <c:v>0.73198099999999999</c:v>
                </c:pt>
                <c:pt idx="23913">
                  <c:v>0.731993</c:v>
                </c:pt>
                <c:pt idx="23914">
                  <c:v>0.73200600000000005</c:v>
                </c:pt>
                <c:pt idx="23915">
                  <c:v>0.73201899999999998</c:v>
                </c:pt>
                <c:pt idx="23916">
                  <c:v>0.73203200000000002</c:v>
                </c:pt>
                <c:pt idx="23917">
                  <c:v>0.73204400000000003</c:v>
                </c:pt>
                <c:pt idx="23918">
                  <c:v>0.73205699999999996</c:v>
                </c:pt>
                <c:pt idx="23919">
                  <c:v>0.73207</c:v>
                </c:pt>
                <c:pt idx="23920">
                  <c:v>0.73208200000000001</c:v>
                </c:pt>
                <c:pt idx="23921">
                  <c:v>0.73209500000000005</c:v>
                </c:pt>
                <c:pt idx="23922">
                  <c:v>0.73210799999999998</c:v>
                </c:pt>
                <c:pt idx="23923">
                  <c:v>0.73211999999999999</c:v>
                </c:pt>
                <c:pt idx="23924">
                  <c:v>0.73213300000000003</c:v>
                </c:pt>
                <c:pt idx="23925">
                  <c:v>0.73214599999999996</c:v>
                </c:pt>
                <c:pt idx="23926">
                  <c:v>0.73215799999999998</c:v>
                </c:pt>
                <c:pt idx="23927">
                  <c:v>0.73217100000000002</c:v>
                </c:pt>
                <c:pt idx="23928">
                  <c:v>0.73218399999999995</c:v>
                </c:pt>
                <c:pt idx="23929">
                  <c:v>0.73219699999999999</c:v>
                </c:pt>
                <c:pt idx="23930">
                  <c:v>0.732209</c:v>
                </c:pt>
                <c:pt idx="23931">
                  <c:v>0.73222200000000004</c:v>
                </c:pt>
                <c:pt idx="23932">
                  <c:v>0.73223499999999997</c:v>
                </c:pt>
                <c:pt idx="23933">
                  <c:v>0.73224699999999998</c:v>
                </c:pt>
                <c:pt idx="23934">
                  <c:v>0.73226000000000002</c:v>
                </c:pt>
                <c:pt idx="23935">
                  <c:v>0.73227299999999995</c:v>
                </c:pt>
                <c:pt idx="23936">
                  <c:v>0.73228499999999996</c:v>
                </c:pt>
                <c:pt idx="23937">
                  <c:v>0.732298</c:v>
                </c:pt>
                <c:pt idx="23938">
                  <c:v>0.73231100000000005</c:v>
                </c:pt>
                <c:pt idx="23939">
                  <c:v>0.73232299999999995</c:v>
                </c:pt>
                <c:pt idx="23940">
                  <c:v>0.73233599999999999</c:v>
                </c:pt>
                <c:pt idx="23941">
                  <c:v>0.73234900000000003</c:v>
                </c:pt>
                <c:pt idx="23942">
                  <c:v>0.73236100000000004</c:v>
                </c:pt>
                <c:pt idx="23943">
                  <c:v>0.73237399999999997</c:v>
                </c:pt>
                <c:pt idx="23944">
                  <c:v>0.73238700000000001</c:v>
                </c:pt>
                <c:pt idx="23945">
                  <c:v>0.73239900000000002</c:v>
                </c:pt>
                <c:pt idx="23946">
                  <c:v>0.73241199999999995</c:v>
                </c:pt>
                <c:pt idx="23947">
                  <c:v>0.73242499999999999</c:v>
                </c:pt>
                <c:pt idx="23948">
                  <c:v>0.732437</c:v>
                </c:pt>
                <c:pt idx="23949">
                  <c:v>0.73245000000000005</c:v>
                </c:pt>
                <c:pt idx="23950">
                  <c:v>0.73246299999999998</c:v>
                </c:pt>
                <c:pt idx="23951">
                  <c:v>0.73247499999999999</c:v>
                </c:pt>
                <c:pt idx="23952">
                  <c:v>0.73248800000000003</c:v>
                </c:pt>
                <c:pt idx="23953">
                  <c:v>0.73250099999999996</c:v>
                </c:pt>
                <c:pt idx="23954">
                  <c:v>0.73251299999999997</c:v>
                </c:pt>
                <c:pt idx="23955">
                  <c:v>0.73252600000000001</c:v>
                </c:pt>
                <c:pt idx="23956">
                  <c:v>0.73253800000000002</c:v>
                </c:pt>
                <c:pt idx="23957">
                  <c:v>0.73255099999999995</c:v>
                </c:pt>
                <c:pt idx="23958">
                  <c:v>0.73256399999999999</c:v>
                </c:pt>
                <c:pt idx="23959">
                  <c:v>0.732576</c:v>
                </c:pt>
                <c:pt idx="23960">
                  <c:v>0.73258900000000005</c:v>
                </c:pt>
                <c:pt idx="23961">
                  <c:v>0.73260199999999998</c:v>
                </c:pt>
                <c:pt idx="23962">
                  <c:v>0.73261399999999999</c:v>
                </c:pt>
                <c:pt idx="23963">
                  <c:v>0.73262700000000003</c:v>
                </c:pt>
                <c:pt idx="23964">
                  <c:v>0.73263999999999996</c:v>
                </c:pt>
                <c:pt idx="23965">
                  <c:v>0.73265199999999997</c:v>
                </c:pt>
                <c:pt idx="23966">
                  <c:v>0.73266500000000001</c:v>
                </c:pt>
                <c:pt idx="23967">
                  <c:v>0.73267800000000005</c:v>
                </c:pt>
                <c:pt idx="23968">
                  <c:v>0.73268999999999995</c:v>
                </c:pt>
                <c:pt idx="23969">
                  <c:v>0.73270299999999999</c:v>
                </c:pt>
                <c:pt idx="23970">
                  <c:v>0.73271500000000001</c:v>
                </c:pt>
                <c:pt idx="23971">
                  <c:v>0.73272800000000005</c:v>
                </c:pt>
                <c:pt idx="23972">
                  <c:v>0.73274099999999998</c:v>
                </c:pt>
                <c:pt idx="23973">
                  <c:v>0.73275299999999999</c:v>
                </c:pt>
                <c:pt idx="23974">
                  <c:v>0.73276600000000003</c:v>
                </c:pt>
                <c:pt idx="23975">
                  <c:v>0.73277899999999996</c:v>
                </c:pt>
                <c:pt idx="23976">
                  <c:v>0.73279099999999997</c:v>
                </c:pt>
                <c:pt idx="23977">
                  <c:v>0.73280400000000001</c:v>
                </c:pt>
                <c:pt idx="23978">
                  <c:v>0.73281700000000005</c:v>
                </c:pt>
                <c:pt idx="23979">
                  <c:v>0.73282899999999995</c:v>
                </c:pt>
                <c:pt idx="23980">
                  <c:v>0.73284199999999999</c:v>
                </c:pt>
                <c:pt idx="23981">
                  <c:v>0.73285400000000001</c:v>
                </c:pt>
                <c:pt idx="23982">
                  <c:v>0.73286700000000005</c:v>
                </c:pt>
                <c:pt idx="23983">
                  <c:v>0.73287999999999998</c:v>
                </c:pt>
                <c:pt idx="23984">
                  <c:v>0.73289199999999999</c:v>
                </c:pt>
                <c:pt idx="23985">
                  <c:v>0.73290500000000003</c:v>
                </c:pt>
                <c:pt idx="23986">
                  <c:v>0.73291799999999996</c:v>
                </c:pt>
                <c:pt idx="23987">
                  <c:v>0.73292999999999997</c:v>
                </c:pt>
                <c:pt idx="23988">
                  <c:v>0.73294300000000001</c:v>
                </c:pt>
                <c:pt idx="23989">
                  <c:v>0.73295500000000002</c:v>
                </c:pt>
                <c:pt idx="23990">
                  <c:v>0.73296799999999995</c:v>
                </c:pt>
                <c:pt idx="23991">
                  <c:v>0.73298099999999999</c:v>
                </c:pt>
                <c:pt idx="23992">
                  <c:v>0.73299300000000001</c:v>
                </c:pt>
                <c:pt idx="23993">
                  <c:v>0.73300600000000005</c:v>
                </c:pt>
                <c:pt idx="23994">
                  <c:v>0.73301899999999998</c:v>
                </c:pt>
                <c:pt idx="23995">
                  <c:v>0.73303099999999999</c:v>
                </c:pt>
                <c:pt idx="23996">
                  <c:v>0.73304400000000003</c:v>
                </c:pt>
                <c:pt idx="23997">
                  <c:v>0.73305600000000004</c:v>
                </c:pt>
                <c:pt idx="23998">
                  <c:v>0.73306899999999997</c:v>
                </c:pt>
                <c:pt idx="23999">
                  <c:v>0.73308200000000001</c:v>
                </c:pt>
                <c:pt idx="24000">
                  <c:v>0.73309400000000002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6CB3-4541-8663-ED79B5F2653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9021920"/>
        <c:axId val="359019176"/>
      </c:scatterChart>
      <c:valAx>
        <c:axId val="359021920"/>
        <c:scaling>
          <c:orientation val="minMax"/>
          <c:max val="1440"/>
          <c:min val="1200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9019176"/>
        <c:crosses val="autoZero"/>
        <c:crossBetween val="midCat"/>
        <c:majorUnit val="24"/>
      </c:valAx>
      <c:valAx>
        <c:axId val="359019176"/>
        <c:scaling>
          <c:orientation val="minMax"/>
          <c:min val="0.5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9021920"/>
        <c:crosses val="autoZero"/>
        <c:crossBetween val="midCat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9050" cap="rnd">
              <a:solidFill>
                <a:schemeClr val="accent1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Sheet1!$A$1:$A$15202</c:f>
              <c:numCache>
                <c:formatCode>General</c:formatCode>
                <c:ptCount val="15202"/>
                <c:pt idx="0">
                  <c:v>0.01</c:v>
                </c:pt>
                <c:pt idx="1">
                  <c:v>0.02</c:v>
                </c:pt>
                <c:pt idx="2">
                  <c:v>0.03</c:v>
                </c:pt>
                <c:pt idx="3">
                  <c:v>0.04</c:v>
                </c:pt>
                <c:pt idx="4">
                  <c:v>0.05</c:v>
                </c:pt>
                <c:pt idx="5">
                  <c:v>0.06</c:v>
                </c:pt>
                <c:pt idx="6">
                  <c:v>7.0000000000000007E-2</c:v>
                </c:pt>
                <c:pt idx="7">
                  <c:v>0.08</c:v>
                </c:pt>
                <c:pt idx="8">
                  <c:v>0.09</c:v>
                </c:pt>
                <c:pt idx="9">
                  <c:v>0.1</c:v>
                </c:pt>
                <c:pt idx="10">
                  <c:v>0.11</c:v>
                </c:pt>
                <c:pt idx="11">
                  <c:v>0.12</c:v>
                </c:pt>
                <c:pt idx="12">
                  <c:v>0.13</c:v>
                </c:pt>
                <c:pt idx="13">
                  <c:v>0.14000000000000001</c:v>
                </c:pt>
                <c:pt idx="14">
                  <c:v>0.15</c:v>
                </c:pt>
                <c:pt idx="15">
                  <c:v>0.16</c:v>
                </c:pt>
                <c:pt idx="16">
                  <c:v>0.17</c:v>
                </c:pt>
                <c:pt idx="17">
                  <c:v>0.18</c:v>
                </c:pt>
                <c:pt idx="18">
                  <c:v>0.19</c:v>
                </c:pt>
                <c:pt idx="19">
                  <c:v>0.2</c:v>
                </c:pt>
                <c:pt idx="20">
                  <c:v>0.21</c:v>
                </c:pt>
                <c:pt idx="21">
                  <c:v>0.22</c:v>
                </c:pt>
                <c:pt idx="22">
                  <c:v>0.23</c:v>
                </c:pt>
                <c:pt idx="23">
                  <c:v>0.24</c:v>
                </c:pt>
                <c:pt idx="24">
                  <c:v>0.25</c:v>
                </c:pt>
                <c:pt idx="25">
                  <c:v>0.26</c:v>
                </c:pt>
                <c:pt idx="26">
                  <c:v>0.27</c:v>
                </c:pt>
                <c:pt idx="27">
                  <c:v>0.28000000000000003</c:v>
                </c:pt>
                <c:pt idx="28">
                  <c:v>0.28999999999999998</c:v>
                </c:pt>
                <c:pt idx="29">
                  <c:v>0.3</c:v>
                </c:pt>
                <c:pt idx="30">
                  <c:v>0.31</c:v>
                </c:pt>
                <c:pt idx="31">
                  <c:v>0.32</c:v>
                </c:pt>
                <c:pt idx="32">
                  <c:v>0.33</c:v>
                </c:pt>
                <c:pt idx="33">
                  <c:v>0.34</c:v>
                </c:pt>
                <c:pt idx="34">
                  <c:v>0.35</c:v>
                </c:pt>
                <c:pt idx="35">
                  <c:v>0.36</c:v>
                </c:pt>
                <c:pt idx="36">
                  <c:v>0.37</c:v>
                </c:pt>
                <c:pt idx="37">
                  <c:v>0.38</c:v>
                </c:pt>
                <c:pt idx="38">
                  <c:v>0.39</c:v>
                </c:pt>
                <c:pt idx="39">
                  <c:v>0.4</c:v>
                </c:pt>
                <c:pt idx="40">
                  <c:v>0.41</c:v>
                </c:pt>
                <c:pt idx="41">
                  <c:v>0.42</c:v>
                </c:pt>
                <c:pt idx="42">
                  <c:v>0.43</c:v>
                </c:pt>
                <c:pt idx="43">
                  <c:v>0.44</c:v>
                </c:pt>
                <c:pt idx="44">
                  <c:v>0.45</c:v>
                </c:pt>
                <c:pt idx="45">
                  <c:v>0.46</c:v>
                </c:pt>
                <c:pt idx="46">
                  <c:v>0.47</c:v>
                </c:pt>
                <c:pt idx="47">
                  <c:v>0.48</c:v>
                </c:pt>
                <c:pt idx="48">
                  <c:v>0.49</c:v>
                </c:pt>
                <c:pt idx="49">
                  <c:v>0.5</c:v>
                </c:pt>
                <c:pt idx="50">
                  <c:v>0.51</c:v>
                </c:pt>
                <c:pt idx="51">
                  <c:v>0.52</c:v>
                </c:pt>
                <c:pt idx="52">
                  <c:v>0.53</c:v>
                </c:pt>
                <c:pt idx="53">
                  <c:v>0.54</c:v>
                </c:pt>
                <c:pt idx="54">
                  <c:v>0.55000000000000004</c:v>
                </c:pt>
                <c:pt idx="55">
                  <c:v>0.56000000000000005</c:v>
                </c:pt>
                <c:pt idx="56">
                  <c:v>0.56999999999999995</c:v>
                </c:pt>
                <c:pt idx="57">
                  <c:v>0.57999999999999996</c:v>
                </c:pt>
                <c:pt idx="58">
                  <c:v>0.59</c:v>
                </c:pt>
                <c:pt idx="59">
                  <c:v>0.6</c:v>
                </c:pt>
                <c:pt idx="60">
                  <c:v>0.61</c:v>
                </c:pt>
                <c:pt idx="61">
                  <c:v>0.62</c:v>
                </c:pt>
                <c:pt idx="62">
                  <c:v>0.63</c:v>
                </c:pt>
                <c:pt idx="63">
                  <c:v>0.64</c:v>
                </c:pt>
                <c:pt idx="64">
                  <c:v>0.65</c:v>
                </c:pt>
                <c:pt idx="65">
                  <c:v>0.66</c:v>
                </c:pt>
                <c:pt idx="66">
                  <c:v>0.67</c:v>
                </c:pt>
                <c:pt idx="67">
                  <c:v>0.68</c:v>
                </c:pt>
                <c:pt idx="68">
                  <c:v>0.69</c:v>
                </c:pt>
                <c:pt idx="69">
                  <c:v>0.7</c:v>
                </c:pt>
                <c:pt idx="70">
                  <c:v>0.71</c:v>
                </c:pt>
                <c:pt idx="71">
                  <c:v>0.72</c:v>
                </c:pt>
                <c:pt idx="72">
                  <c:v>0.73</c:v>
                </c:pt>
                <c:pt idx="73">
                  <c:v>0.74</c:v>
                </c:pt>
                <c:pt idx="74">
                  <c:v>0.75</c:v>
                </c:pt>
                <c:pt idx="75">
                  <c:v>0.76</c:v>
                </c:pt>
                <c:pt idx="76">
                  <c:v>0.77</c:v>
                </c:pt>
                <c:pt idx="77">
                  <c:v>0.78</c:v>
                </c:pt>
                <c:pt idx="78">
                  <c:v>0.79</c:v>
                </c:pt>
                <c:pt idx="79">
                  <c:v>0.8</c:v>
                </c:pt>
                <c:pt idx="80">
                  <c:v>0.81</c:v>
                </c:pt>
                <c:pt idx="81">
                  <c:v>0.82</c:v>
                </c:pt>
                <c:pt idx="82">
                  <c:v>0.83</c:v>
                </c:pt>
                <c:pt idx="83">
                  <c:v>0.84</c:v>
                </c:pt>
                <c:pt idx="84">
                  <c:v>0.85</c:v>
                </c:pt>
                <c:pt idx="85">
                  <c:v>0.86</c:v>
                </c:pt>
                <c:pt idx="86">
                  <c:v>0.87</c:v>
                </c:pt>
                <c:pt idx="87">
                  <c:v>0.88</c:v>
                </c:pt>
                <c:pt idx="88">
                  <c:v>0.89</c:v>
                </c:pt>
                <c:pt idx="89">
                  <c:v>0.9</c:v>
                </c:pt>
                <c:pt idx="90">
                  <c:v>0.91</c:v>
                </c:pt>
                <c:pt idx="91">
                  <c:v>0.92</c:v>
                </c:pt>
                <c:pt idx="92">
                  <c:v>0.93</c:v>
                </c:pt>
                <c:pt idx="93">
                  <c:v>0.94</c:v>
                </c:pt>
                <c:pt idx="94">
                  <c:v>0.95</c:v>
                </c:pt>
                <c:pt idx="95">
                  <c:v>0.96</c:v>
                </c:pt>
                <c:pt idx="96">
                  <c:v>0.97</c:v>
                </c:pt>
                <c:pt idx="97">
                  <c:v>0.98</c:v>
                </c:pt>
                <c:pt idx="98">
                  <c:v>0.99</c:v>
                </c:pt>
                <c:pt idx="99">
                  <c:v>1</c:v>
                </c:pt>
                <c:pt idx="100">
                  <c:v>1.01</c:v>
                </c:pt>
                <c:pt idx="101">
                  <c:v>1.02</c:v>
                </c:pt>
                <c:pt idx="102">
                  <c:v>1.03</c:v>
                </c:pt>
                <c:pt idx="103">
                  <c:v>1.04</c:v>
                </c:pt>
                <c:pt idx="104">
                  <c:v>1.05</c:v>
                </c:pt>
                <c:pt idx="105">
                  <c:v>1.06</c:v>
                </c:pt>
                <c:pt idx="106">
                  <c:v>1.07</c:v>
                </c:pt>
                <c:pt idx="107">
                  <c:v>1.08</c:v>
                </c:pt>
                <c:pt idx="108">
                  <c:v>1.0900000000000001</c:v>
                </c:pt>
                <c:pt idx="109">
                  <c:v>1.1000000000000001</c:v>
                </c:pt>
                <c:pt idx="110">
                  <c:v>1.1100000000000001</c:v>
                </c:pt>
                <c:pt idx="111">
                  <c:v>1.1200000000000001</c:v>
                </c:pt>
                <c:pt idx="112">
                  <c:v>1.1299999999999999</c:v>
                </c:pt>
                <c:pt idx="113">
                  <c:v>1.1399999999999999</c:v>
                </c:pt>
                <c:pt idx="114">
                  <c:v>1.1499999999999999</c:v>
                </c:pt>
                <c:pt idx="115">
                  <c:v>1.1599999999999999</c:v>
                </c:pt>
                <c:pt idx="116">
                  <c:v>1.17</c:v>
                </c:pt>
                <c:pt idx="117">
                  <c:v>1.18</c:v>
                </c:pt>
                <c:pt idx="118">
                  <c:v>1.19</c:v>
                </c:pt>
                <c:pt idx="119">
                  <c:v>1.2</c:v>
                </c:pt>
                <c:pt idx="120">
                  <c:v>1.21</c:v>
                </c:pt>
                <c:pt idx="121">
                  <c:v>1.22</c:v>
                </c:pt>
                <c:pt idx="122">
                  <c:v>1.23</c:v>
                </c:pt>
                <c:pt idx="123">
                  <c:v>1.24</c:v>
                </c:pt>
                <c:pt idx="124">
                  <c:v>1.25</c:v>
                </c:pt>
                <c:pt idx="125">
                  <c:v>1.26</c:v>
                </c:pt>
                <c:pt idx="126">
                  <c:v>1.27</c:v>
                </c:pt>
                <c:pt idx="127">
                  <c:v>1.28</c:v>
                </c:pt>
                <c:pt idx="128">
                  <c:v>1.29</c:v>
                </c:pt>
                <c:pt idx="129">
                  <c:v>1.3</c:v>
                </c:pt>
                <c:pt idx="130">
                  <c:v>1.31</c:v>
                </c:pt>
                <c:pt idx="131">
                  <c:v>1.32</c:v>
                </c:pt>
                <c:pt idx="132">
                  <c:v>1.33</c:v>
                </c:pt>
                <c:pt idx="133">
                  <c:v>1.34</c:v>
                </c:pt>
                <c:pt idx="134">
                  <c:v>1.35</c:v>
                </c:pt>
                <c:pt idx="135">
                  <c:v>1.36</c:v>
                </c:pt>
                <c:pt idx="136">
                  <c:v>1.37</c:v>
                </c:pt>
                <c:pt idx="137">
                  <c:v>1.38</c:v>
                </c:pt>
                <c:pt idx="138">
                  <c:v>1.39</c:v>
                </c:pt>
                <c:pt idx="139">
                  <c:v>1.4</c:v>
                </c:pt>
                <c:pt idx="140">
                  <c:v>1.41</c:v>
                </c:pt>
                <c:pt idx="141">
                  <c:v>1.42</c:v>
                </c:pt>
                <c:pt idx="142">
                  <c:v>1.43</c:v>
                </c:pt>
                <c:pt idx="143">
                  <c:v>1.44</c:v>
                </c:pt>
                <c:pt idx="144">
                  <c:v>1.45</c:v>
                </c:pt>
                <c:pt idx="145">
                  <c:v>1.46</c:v>
                </c:pt>
                <c:pt idx="146">
                  <c:v>1.47</c:v>
                </c:pt>
                <c:pt idx="147">
                  <c:v>1.48</c:v>
                </c:pt>
                <c:pt idx="148">
                  <c:v>1.49</c:v>
                </c:pt>
                <c:pt idx="149">
                  <c:v>1.5</c:v>
                </c:pt>
                <c:pt idx="150">
                  <c:v>1.51</c:v>
                </c:pt>
                <c:pt idx="151">
                  <c:v>1.52</c:v>
                </c:pt>
                <c:pt idx="152">
                  <c:v>1.53</c:v>
                </c:pt>
                <c:pt idx="153">
                  <c:v>1.54</c:v>
                </c:pt>
                <c:pt idx="154">
                  <c:v>1.55</c:v>
                </c:pt>
                <c:pt idx="155">
                  <c:v>1.56</c:v>
                </c:pt>
                <c:pt idx="156">
                  <c:v>1.57</c:v>
                </c:pt>
                <c:pt idx="157">
                  <c:v>1.58</c:v>
                </c:pt>
                <c:pt idx="158">
                  <c:v>1.59</c:v>
                </c:pt>
                <c:pt idx="159">
                  <c:v>1.6</c:v>
                </c:pt>
                <c:pt idx="160">
                  <c:v>1.61</c:v>
                </c:pt>
                <c:pt idx="161">
                  <c:v>1.62</c:v>
                </c:pt>
                <c:pt idx="162">
                  <c:v>1.63</c:v>
                </c:pt>
                <c:pt idx="163">
                  <c:v>1.64</c:v>
                </c:pt>
                <c:pt idx="164">
                  <c:v>1.65</c:v>
                </c:pt>
                <c:pt idx="165">
                  <c:v>1.66</c:v>
                </c:pt>
                <c:pt idx="166">
                  <c:v>1.67</c:v>
                </c:pt>
                <c:pt idx="167">
                  <c:v>1.68</c:v>
                </c:pt>
                <c:pt idx="168">
                  <c:v>1.69</c:v>
                </c:pt>
                <c:pt idx="169">
                  <c:v>1.7</c:v>
                </c:pt>
                <c:pt idx="170">
                  <c:v>1.71</c:v>
                </c:pt>
                <c:pt idx="171">
                  <c:v>1.72</c:v>
                </c:pt>
                <c:pt idx="172">
                  <c:v>1.73</c:v>
                </c:pt>
                <c:pt idx="173">
                  <c:v>1.74</c:v>
                </c:pt>
                <c:pt idx="174">
                  <c:v>1.75</c:v>
                </c:pt>
                <c:pt idx="175">
                  <c:v>1.76</c:v>
                </c:pt>
                <c:pt idx="176">
                  <c:v>1.77</c:v>
                </c:pt>
                <c:pt idx="177">
                  <c:v>1.78</c:v>
                </c:pt>
                <c:pt idx="178">
                  <c:v>1.79</c:v>
                </c:pt>
                <c:pt idx="179">
                  <c:v>1.8</c:v>
                </c:pt>
                <c:pt idx="180">
                  <c:v>1.81</c:v>
                </c:pt>
                <c:pt idx="181">
                  <c:v>1.82</c:v>
                </c:pt>
                <c:pt idx="182">
                  <c:v>1.83</c:v>
                </c:pt>
                <c:pt idx="183">
                  <c:v>1.84</c:v>
                </c:pt>
                <c:pt idx="184">
                  <c:v>1.85</c:v>
                </c:pt>
                <c:pt idx="185">
                  <c:v>1.86</c:v>
                </c:pt>
                <c:pt idx="186">
                  <c:v>1.87</c:v>
                </c:pt>
                <c:pt idx="187">
                  <c:v>1.88</c:v>
                </c:pt>
                <c:pt idx="188">
                  <c:v>1.89</c:v>
                </c:pt>
                <c:pt idx="189">
                  <c:v>1.9</c:v>
                </c:pt>
                <c:pt idx="190">
                  <c:v>1.91</c:v>
                </c:pt>
                <c:pt idx="191">
                  <c:v>1.92</c:v>
                </c:pt>
                <c:pt idx="192">
                  <c:v>1.93</c:v>
                </c:pt>
                <c:pt idx="193">
                  <c:v>1.94</c:v>
                </c:pt>
                <c:pt idx="194">
                  <c:v>1.95</c:v>
                </c:pt>
                <c:pt idx="195">
                  <c:v>1.96</c:v>
                </c:pt>
                <c:pt idx="196">
                  <c:v>1.97</c:v>
                </c:pt>
                <c:pt idx="197">
                  <c:v>1.98</c:v>
                </c:pt>
                <c:pt idx="198">
                  <c:v>1.99</c:v>
                </c:pt>
                <c:pt idx="199">
                  <c:v>2</c:v>
                </c:pt>
                <c:pt idx="200">
                  <c:v>2.0099999999999998</c:v>
                </c:pt>
                <c:pt idx="201">
                  <c:v>2.02</c:v>
                </c:pt>
                <c:pt idx="202">
                  <c:v>2.0299999999999998</c:v>
                </c:pt>
                <c:pt idx="203">
                  <c:v>2.04</c:v>
                </c:pt>
                <c:pt idx="204">
                  <c:v>2.0499999999999998</c:v>
                </c:pt>
                <c:pt idx="205">
                  <c:v>2.06</c:v>
                </c:pt>
                <c:pt idx="206">
                  <c:v>2.0699999999999998</c:v>
                </c:pt>
                <c:pt idx="207">
                  <c:v>2.08</c:v>
                </c:pt>
                <c:pt idx="208">
                  <c:v>2.09</c:v>
                </c:pt>
                <c:pt idx="209">
                  <c:v>2.1</c:v>
                </c:pt>
                <c:pt idx="210">
                  <c:v>2.11</c:v>
                </c:pt>
                <c:pt idx="211">
                  <c:v>2.12</c:v>
                </c:pt>
                <c:pt idx="212">
                  <c:v>2.13</c:v>
                </c:pt>
                <c:pt idx="213">
                  <c:v>2.14</c:v>
                </c:pt>
                <c:pt idx="214">
                  <c:v>2.15</c:v>
                </c:pt>
                <c:pt idx="215">
                  <c:v>2.16</c:v>
                </c:pt>
                <c:pt idx="216">
                  <c:v>2.17</c:v>
                </c:pt>
                <c:pt idx="217">
                  <c:v>2.1800000000000002</c:v>
                </c:pt>
                <c:pt idx="218">
                  <c:v>2.19</c:v>
                </c:pt>
                <c:pt idx="219">
                  <c:v>2.2000000000000002</c:v>
                </c:pt>
                <c:pt idx="220">
                  <c:v>2.21</c:v>
                </c:pt>
                <c:pt idx="221">
                  <c:v>2.2200000000000002</c:v>
                </c:pt>
                <c:pt idx="222">
                  <c:v>2.23</c:v>
                </c:pt>
                <c:pt idx="223">
                  <c:v>2.2400000000000002</c:v>
                </c:pt>
                <c:pt idx="224">
                  <c:v>2.25</c:v>
                </c:pt>
                <c:pt idx="225">
                  <c:v>2.2599999999999998</c:v>
                </c:pt>
                <c:pt idx="226">
                  <c:v>2.27</c:v>
                </c:pt>
                <c:pt idx="227">
                  <c:v>2.2799999999999998</c:v>
                </c:pt>
                <c:pt idx="228">
                  <c:v>2.29</c:v>
                </c:pt>
                <c:pt idx="229">
                  <c:v>2.2999999999999998</c:v>
                </c:pt>
                <c:pt idx="230">
                  <c:v>2.31</c:v>
                </c:pt>
                <c:pt idx="231">
                  <c:v>2.3199999999999998</c:v>
                </c:pt>
                <c:pt idx="232">
                  <c:v>2.33</c:v>
                </c:pt>
                <c:pt idx="233">
                  <c:v>2.34</c:v>
                </c:pt>
                <c:pt idx="234">
                  <c:v>2.35</c:v>
                </c:pt>
                <c:pt idx="235">
                  <c:v>2.36</c:v>
                </c:pt>
                <c:pt idx="236">
                  <c:v>2.37</c:v>
                </c:pt>
                <c:pt idx="237">
                  <c:v>2.38</c:v>
                </c:pt>
                <c:pt idx="238">
                  <c:v>2.39</c:v>
                </c:pt>
                <c:pt idx="239">
                  <c:v>2.4</c:v>
                </c:pt>
                <c:pt idx="240">
                  <c:v>2.41</c:v>
                </c:pt>
                <c:pt idx="241">
                  <c:v>2.42</c:v>
                </c:pt>
                <c:pt idx="242">
                  <c:v>2.4300000000000002</c:v>
                </c:pt>
                <c:pt idx="243">
                  <c:v>2.44</c:v>
                </c:pt>
                <c:pt idx="244">
                  <c:v>2.4500000000000002</c:v>
                </c:pt>
                <c:pt idx="245">
                  <c:v>2.46</c:v>
                </c:pt>
                <c:pt idx="246">
                  <c:v>2.4700000000000002</c:v>
                </c:pt>
                <c:pt idx="247">
                  <c:v>2.48</c:v>
                </c:pt>
                <c:pt idx="248">
                  <c:v>2.4900000000000002</c:v>
                </c:pt>
                <c:pt idx="249">
                  <c:v>2.5</c:v>
                </c:pt>
                <c:pt idx="250">
                  <c:v>2.5099999999999998</c:v>
                </c:pt>
                <c:pt idx="251">
                  <c:v>2.52</c:v>
                </c:pt>
                <c:pt idx="252">
                  <c:v>2.5299999999999998</c:v>
                </c:pt>
                <c:pt idx="253">
                  <c:v>2.54</c:v>
                </c:pt>
                <c:pt idx="254">
                  <c:v>2.5499999999999998</c:v>
                </c:pt>
                <c:pt idx="255">
                  <c:v>2.56</c:v>
                </c:pt>
                <c:pt idx="256">
                  <c:v>2.57</c:v>
                </c:pt>
                <c:pt idx="257">
                  <c:v>2.58</c:v>
                </c:pt>
                <c:pt idx="258">
                  <c:v>2.59</c:v>
                </c:pt>
                <c:pt idx="259">
                  <c:v>2.6</c:v>
                </c:pt>
                <c:pt idx="260">
                  <c:v>2.61</c:v>
                </c:pt>
                <c:pt idx="261">
                  <c:v>2.62</c:v>
                </c:pt>
                <c:pt idx="262">
                  <c:v>2.63</c:v>
                </c:pt>
                <c:pt idx="263">
                  <c:v>2.64</c:v>
                </c:pt>
                <c:pt idx="264">
                  <c:v>2.65</c:v>
                </c:pt>
                <c:pt idx="265">
                  <c:v>2.66</c:v>
                </c:pt>
                <c:pt idx="266">
                  <c:v>2.67</c:v>
                </c:pt>
                <c:pt idx="267">
                  <c:v>2.68</c:v>
                </c:pt>
                <c:pt idx="268">
                  <c:v>2.69</c:v>
                </c:pt>
                <c:pt idx="269">
                  <c:v>2.7</c:v>
                </c:pt>
                <c:pt idx="270">
                  <c:v>2.71</c:v>
                </c:pt>
                <c:pt idx="271">
                  <c:v>2.72</c:v>
                </c:pt>
                <c:pt idx="272">
                  <c:v>2.73</c:v>
                </c:pt>
                <c:pt idx="273">
                  <c:v>2.74</c:v>
                </c:pt>
                <c:pt idx="274">
                  <c:v>2.75</c:v>
                </c:pt>
                <c:pt idx="275">
                  <c:v>2.76</c:v>
                </c:pt>
                <c:pt idx="276">
                  <c:v>2.77</c:v>
                </c:pt>
                <c:pt idx="277">
                  <c:v>2.78</c:v>
                </c:pt>
                <c:pt idx="278">
                  <c:v>2.79</c:v>
                </c:pt>
                <c:pt idx="279">
                  <c:v>2.8</c:v>
                </c:pt>
                <c:pt idx="280">
                  <c:v>2.81</c:v>
                </c:pt>
                <c:pt idx="281">
                  <c:v>2.82</c:v>
                </c:pt>
                <c:pt idx="282">
                  <c:v>2.83</c:v>
                </c:pt>
                <c:pt idx="283">
                  <c:v>2.84</c:v>
                </c:pt>
                <c:pt idx="284">
                  <c:v>2.85</c:v>
                </c:pt>
                <c:pt idx="285">
                  <c:v>2.86</c:v>
                </c:pt>
                <c:pt idx="286">
                  <c:v>2.87</c:v>
                </c:pt>
                <c:pt idx="287">
                  <c:v>2.88</c:v>
                </c:pt>
                <c:pt idx="288">
                  <c:v>2.89</c:v>
                </c:pt>
                <c:pt idx="289">
                  <c:v>2.9</c:v>
                </c:pt>
                <c:pt idx="290">
                  <c:v>2.91</c:v>
                </c:pt>
                <c:pt idx="291">
                  <c:v>2.92</c:v>
                </c:pt>
                <c:pt idx="292">
                  <c:v>2.93</c:v>
                </c:pt>
                <c:pt idx="293">
                  <c:v>2.94</c:v>
                </c:pt>
                <c:pt idx="294">
                  <c:v>2.95</c:v>
                </c:pt>
                <c:pt idx="295">
                  <c:v>2.96</c:v>
                </c:pt>
                <c:pt idx="296">
                  <c:v>2.97</c:v>
                </c:pt>
                <c:pt idx="297">
                  <c:v>2.98</c:v>
                </c:pt>
                <c:pt idx="298">
                  <c:v>2.99</c:v>
                </c:pt>
                <c:pt idx="299">
                  <c:v>3</c:v>
                </c:pt>
                <c:pt idx="300">
                  <c:v>3.01</c:v>
                </c:pt>
                <c:pt idx="301">
                  <c:v>3.02</c:v>
                </c:pt>
                <c:pt idx="302">
                  <c:v>3.03</c:v>
                </c:pt>
                <c:pt idx="303">
                  <c:v>3.04</c:v>
                </c:pt>
                <c:pt idx="304">
                  <c:v>3.05</c:v>
                </c:pt>
                <c:pt idx="305">
                  <c:v>3.06</c:v>
                </c:pt>
                <c:pt idx="306">
                  <c:v>3.07</c:v>
                </c:pt>
                <c:pt idx="307">
                  <c:v>3.08</c:v>
                </c:pt>
                <c:pt idx="308">
                  <c:v>3.09</c:v>
                </c:pt>
                <c:pt idx="309">
                  <c:v>3.1</c:v>
                </c:pt>
                <c:pt idx="310">
                  <c:v>3.11</c:v>
                </c:pt>
                <c:pt idx="311">
                  <c:v>3.12</c:v>
                </c:pt>
                <c:pt idx="312">
                  <c:v>3.13</c:v>
                </c:pt>
                <c:pt idx="313">
                  <c:v>3.14</c:v>
                </c:pt>
                <c:pt idx="314">
                  <c:v>3.15</c:v>
                </c:pt>
                <c:pt idx="315">
                  <c:v>3.16</c:v>
                </c:pt>
                <c:pt idx="316">
                  <c:v>3.17</c:v>
                </c:pt>
                <c:pt idx="317">
                  <c:v>3.18</c:v>
                </c:pt>
                <c:pt idx="318">
                  <c:v>3.19</c:v>
                </c:pt>
                <c:pt idx="319">
                  <c:v>3.2</c:v>
                </c:pt>
                <c:pt idx="320">
                  <c:v>3.21</c:v>
                </c:pt>
                <c:pt idx="321">
                  <c:v>3.22</c:v>
                </c:pt>
                <c:pt idx="322">
                  <c:v>3.23</c:v>
                </c:pt>
                <c:pt idx="323">
                  <c:v>3.24</c:v>
                </c:pt>
                <c:pt idx="324">
                  <c:v>3.25</c:v>
                </c:pt>
                <c:pt idx="325">
                  <c:v>3.26</c:v>
                </c:pt>
                <c:pt idx="326">
                  <c:v>3.27</c:v>
                </c:pt>
                <c:pt idx="327">
                  <c:v>3.28</c:v>
                </c:pt>
                <c:pt idx="328">
                  <c:v>3.29</c:v>
                </c:pt>
                <c:pt idx="329">
                  <c:v>3.3</c:v>
                </c:pt>
                <c:pt idx="330">
                  <c:v>3.31</c:v>
                </c:pt>
                <c:pt idx="331">
                  <c:v>3.32</c:v>
                </c:pt>
                <c:pt idx="332">
                  <c:v>3.33</c:v>
                </c:pt>
                <c:pt idx="333">
                  <c:v>3.34</c:v>
                </c:pt>
                <c:pt idx="334">
                  <c:v>3.35</c:v>
                </c:pt>
                <c:pt idx="335">
                  <c:v>3.36</c:v>
                </c:pt>
                <c:pt idx="336">
                  <c:v>3.37</c:v>
                </c:pt>
                <c:pt idx="337">
                  <c:v>3.38</c:v>
                </c:pt>
                <c:pt idx="338">
                  <c:v>3.39</c:v>
                </c:pt>
                <c:pt idx="339">
                  <c:v>3.4</c:v>
                </c:pt>
                <c:pt idx="340">
                  <c:v>3.41</c:v>
                </c:pt>
                <c:pt idx="341">
                  <c:v>3.42</c:v>
                </c:pt>
                <c:pt idx="342">
                  <c:v>3.43</c:v>
                </c:pt>
                <c:pt idx="343">
                  <c:v>3.44</c:v>
                </c:pt>
                <c:pt idx="344">
                  <c:v>3.45</c:v>
                </c:pt>
                <c:pt idx="345">
                  <c:v>3.46</c:v>
                </c:pt>
                <c:pt idx="346">
                  <c:v>3.47</c:v>
                </c:pt>
                <c:pt idx="347">
                  <c:v>3.48</c:v>
                </c:pt>
                <c:pt idx="348">
                  <c:v>3.49</c:v>
                </c:pt>
                <c:pt idx="349">
                  <c:v>3.5</c:v>
                </c:pt>
                <c:pt idx="350">
                  <c:v>3.51</c:v>
                </c:pt>
                <c:pt idx="351">
                  <c:v>3.52</c:v>
                </c:pt>
                <c:pt idx="352">
                  <c:v>3.53</c:v>
                </c:pt>
                <c:pt idx="353">
                  <c:v>3.54</c:v>
                </c:pt>
                <c:pt idx="354">
                  <c:v>3.55</c:v>
                </c:pt>
                <c:pt idx="355">
                  <c:v>3.56</c:v>
                </c:pt>
                <c:pt idx="356">
                  <c:v>3.57</c:v>
                </c:pt>
                <c:pt idx="357">
                  <c:v>3.58</c:v>
                </c:pt>
                <c:pt idx="358">
                  <c:v>3.59</c:v>
                </c:pt>
                <c:pt idx="359">
                  <c:v>3.6</c:v>
                </c:pt>
                <c:pt idx="360">
                  <c:v>3.61</c:v>
                </c:pt>
                <c:pt idx="361">
                  <c:v>3.62</c:v>
                </c:pt>
                <c:pt idx="362">
                  <c:v>3.63</c:v>
                </c:pt>
                <c:pt idx="363">
                  <c:v>3.64</c:v>
                </c:pt>
                <c:pt idx="364">
                  <c:v>3.65</c:v>
                </c:pt>
                <c:pt idx="365">
                  <c:v>3.66</c:v>
                </c:pt>
                <c:pt idx="366">
                  <c:v>3.67</c:v>
                </c:pt>
                <c:pt idx="367">
                  <c:v>3.68</c:v>
                </c:pt>
                <c:pt idx="368">
                  <c:v>3.69</c:v>
                </c:pt>
                <c:pt idx="369">
                  <c:v>3.7</c:v>
                </c:pt>
                <c:pt idx="370">
                  <c:v>3.71</c:v>
                </c:pt>
                <c:pt idx="371">
                  <c:v>3.72</c:v>
                </c:pt>
                <c:pt idx="372">
                  <c:v>3.73</c:v>
                </c:pt>
                <c:pt idx="373">
                  <c:v>3.74</c:v>
                </c:pt>
                <c:pt idx="374">
                  <c:v>3.75</c:v>
                </c:pt>
                <c:pt idx="375">
                  <c:v>3.76</c:v>
                </c:pt>
                <c:pt idx="376">
                  <c:v>3.77</c:v>
                </c:pt>
                <c:pt idx="377">
                  <c:v>3.78</c:v>
                </c:pt>
                <c:pt idx="378">
                  <c:v>3.79</c:v>
                </c:pt>
                <c:pt idx="379">
                  <c:v>3.8</c:v>
                </c:pt>
                <c:pt idx="380">
                  <c:v>3.81</c:v>
                </c:pt>
                <c:pt idx="381">
                  <c:v>3.82</c:v>
                </c:pt>
                <c:pt idx="382">
                  <c:v>3.83</c:v>
                </c:pt>
                <c:pt idx="383">
                  <c:v>3.84</c:v>
                </c:pt>
                <c:pt idx="384">
                  <c:v>3.85</c:v>
                </c:pt>
                <c:pt idx="385">
                  <c:v>3.86</c:v>
                </c:pt>
                <c:pt idx="386">
                  <c:v>3.87</c:v>
                </c:pt>
                <c:pt idx="387">
                  <c:v>3.88</c:v>
                </c:pt>
                <c:pt idx="388">
                  <c:v>3.89</c:v>
                </c:pt>
                <c:pt idx="389">
                  <c:v>3.9</c:v>
                </c:pt>
                <c:pt idx="390">
                  <c:v>3.91</c:v>
                </c:pt>
                <c:pt idx="391">
                  <c:v>3.92</c:v>
                </c:pt>
                <c:pt idx="392">
                  <c:v>3.93</c:v>
                </c:pt>
                <c:pt idx="393">
                  <c:v>3.94</c:v>
                </c:pt>
                <c:pt idx="394">
                  <c:v>3.95</c:v>
                </c:pt>
                <c:pt idx="395">
                  <c:v>3.96</c:v>
                </c:pt>
                <c:pt idx="396">
                  <c:v>3.97</c:v>
                </c:pt>
                <c:pt idx="397">
                  <c:v>3.98</c:v>
                </c:pt>
                <c:pt idx="398">
                  <c:v>3.99</c:v>
                </c:pt>
                <c:pt idx="399">
                  <c:v>4</c:v>
                </c:pt>
                <c:pt idx="400">
                  <c:v>4.01</c:v>
                </c:pt>
                <c:pt idx="401">
                  <c:v>4.0199999999999996</c:v>
                </c:pt>
                <c:pt idx="402">
                  <c:v>4.03</c:v>
                </c:pt>
                <c:pt idx="403">
                  <c:v>4.04</c:v>
                </c:pt>
                <c:pt idx="404">
                  <c:v>4.05</c:v>
                </c:pt>
                <c:pt idx="405">
                  <c:v>4.0599999999999996</c:v>
                </c:pt>
                <c:pt idx="406">
                  <c:v>4.07</c:v>
                </c:pt>
                <c:pt idx="407">
                  <c:v>4.08</c:v>
                </c:pt>
                <c:pt idx="408">
                  <c:v>4.09</c:v>
                </c:pt>
                <c:pt idx="409">
                  <c:v>4.0999999999999996</c:v>
                </c:pt>
                <c:pt idx="410">
                  <c:v>4.1100000000000003</c:v>
                </c:pt>
                <c:pt idx="411">
                  <c:v>4.12</c:v>
                </c:pt>
                <c:pt idx="412">
                  <c:v>4.13</c:v>
                </c:pt>
                <c:pt idx="413">
                  <c:v>4.1399999999999997</c:v>
                </c:pt>
                <c:pt idx="414">
                  <c:v>4.1500000000000004</c:v>
                </c:pt>
                <c:pt idx="415">
                  <c:v>4.16</c:v>
                </c:pt>
                <c:pt idx="416">
                  <c:v>4.17</c:v>
                </c:pt>
                <c:pt idx="417">
                  <c:v>4.18</c:v>
                </c:pt>
                <c:pt idx="418">
                  <c:v>4.1900000000000004</c:v>
                </c:pt>
                <c:pt idx="419">
                  <c:v>4.2</c:v>
                </c:pt>
                <c:pt idx="420">
                  <c:v>4.21</c:v>
                </c:pt>
                <c:pt idx="421">
                  <c:v>4.22</c:v>
                </c:pt>
                <c:pt idx="422">
                  <c:v>4.2300000000000004</c:v>
                </c:pt>
                <c:pt idx="423">
                  <c:v>4.24</c:v>
                </c:pt>
                <c:pt idx="424">
                  <c:v>4.25</c:v>
                </c:pt>
                <c:pt idx="425">
                  <c:v>4.26</c:v>
                </c:pt>
                <c:pt idx="426">
                  <c:v>4.2699999999999996</c:v>
                </c:pt>
                <c:pt idx="427">
                  <c:v>4.28</c:v>
                </c:pt>
                <c:pt idx="428">
                  <c:v>4.29</c:v>
                </c:pt>
                <c:pt idx="429">
                  <c:v>4.3</c:v>
                </c:pt>
                <c:pt idx="430">
                  <c:v>4.3099999999999996</c:v>
                </c:pt>
                <c:pt idx="431">
                  <c:v>4.32</c:v>
                </c:pt>
                <c:pt idx="432">
                  <c:v>4.33</c:v>
                </c:pt>
                <c:pt idx="433">
                  <c:v>4.34</c:v>
                </c:pt>
                <c:pt idx="434">
                  <c:v>4.3499999999999996</c:v>
                </c:pt>
                <c:pt idx="435">
                  <c:v>4.3600000000000003</c:v>
                </c:pt>
                <c:pt idx="436">
                  <c:v>4.37</c:v>
                </c:pt>
                <c:pt idx="437">
                  <c:v>4.38</c:v>
                </c:pt>
                <c:pt idx="438">
                  <c:v>4.3899999999999997</c:v>
                </c:pt>
                <c:pt idx="439">
                  <c:v>4.4000000000000004</c:v>
                </c:pt>
                <c:pt idx="440">
                  <c:v>4.41</c:v>
                </c:pt>
                <c:pt idx="441">
                  <c:v>4.42</c:v>
                </c:pt>
                <c:pt idx="442">
                  <c:v>4.43</c:v>
                </c:pt>
                <c:pt idx="443">
                  <c:v>4.4400000000000004</c:v>
                </c:pt>
                <c:pt idx="444">
                  <c:v>4.45</c:v>
                </c:pt>
                <c:pt idx="445">
                  <c:v>4.46</c:v>
                </c:pt>
                <c:pt idx="446">
                  <c:v>4.47</c:v>
                </c:pt>
                <c:pt idx="447">
                  <c:v>4.4800000000000004</c:v>
                </c:pt>
                <c:pt idx="448">
                  <c:v>4.49</c:v>
                </c:pt>
                <c:pt idx="449">
                  <c:v>4.5</c:v>
                </c:pt>
                <c:pt idx="450">
                  <c:v>4.51</c:v>
                </c:pt>
                <c:pt idx="451">
                  <c:v>4.5199999999999996</c:v>
                </c:pt>
                <c:pt idx="452">
                  <c:v>4.53</c:v>
                </c:pt>
                <c:pt idx="453">
                  <c:v>4.54</c:v>
                </c:pt>
                <c:pt idx="454">
                  <c:v>4.55</c:v>
                </c:pt>
                <c:pt idx="455">
                  <c:v>4.5599999999999996</c:v>
                </c:pt>
                <c:pt idx="456">
                  <c:v>4.57</c:v>
                </c:pt>
                <c:pt idx="457">
                  <c:v>4.58</c:v>
                </c:pt>
                <c:pt idx="458">
                  <c:v>4.59</c:v>
                </c:pt>
                <c:pt idx="459">
                  <c:v>4.5999999999999996</c:v>
                </c:pt>
                <c:pt idx="460">
                  <c:v>4.6100000000000003</c:v>
                </c:pt>
                <c:pt idx="461">
                  <c:v>4.62</c:v>
                </c:pt>
                <c:pt idx="462">
                  <c:v>4.63</c:v>
                </c:pt>
                <c:pt idx="463">
                  <c:v>4.6399999999999997</c:v>
                </c:pt>
                <c:pt idx="464">
                  <c:v>4.6500000000000004</c:v>
                </c:pt>
                <c:pt idx="465">
                  <c:v>4.66</c:v>
                </c:pt>
                <c:pt idx="466">
                  <c:v>4.67</c:v>
                </c:pt>
                <c:pt idx="467">
                  <c:v>4.68</c:v>
                </c:pt>
                <c:pt idx="468">
                  <c:v>4.6900000000000004</c:v>
                </c:pt>
                <c:pt idx="469">
                  <c:v>4.7</c:v>
                </c:pt>
                <c:pt idx="470">
                  <c:v>4.71</c:v>
                </c:pt>
                <c:pt idx="471">
                  <c:v>4.72</c:v>
                </c:pt>
                <c:pt idx="472">
                  <c:v>4.7300000000000004</c:v>
                </c:pt>
                <c:pt idx="473">
                  <c:v>4.74</c:v>
                </c:pt>
                <c:pt idx="474">
                  <c:v>4.75</c:v>
                </c:pt>
                <c:pt idx="475">
                  <c:v>4.76</c:v>
                </c:pt>
                <c:pt idx="476">
                  <c:v>4.7699999999999996</c:v>
                </c:pt>
                <c:pt idx="477">
                  <c:v>4.78</c:v>
                </c:pt>
                <c:pt idx="478">
                  <c:v>4.79</c:v>
                </c:pt>
                <c:pt idx="479">
                  <c:v>4.8</c:v>
                </c:pt>
                <c:pt idx="480">
                  <c:v>4.8099999999999996</c:v>
                </c:pt>
                <c:pt idx="481">
                  <c:v>4.82</c:v>
                </c:pt>
                <c:pt idx="482">
                  <c:v>4.83</c:v>
                </c:pt>
                <c:pt idx="483">
                  <c:v>4.84</c:v>
                </c:pt>
                <c:pt idx="484">
                  <c:v>4.8499999999999996</c:v>
                </c:pt>
                <c:pt idx="485">
                  <c:v>4.8600000000000003</c:v>
                </c:pt>
                <c:pt idx="486">
                  <c:v>4.87</c:v>
                </c:pt>
                <c:pt idx="487">
                  <c:v>4.88</c:v>
                </c:pt>
                <c:pt idx="488">
                  <c:v>4.8899999999999997</c:v>
                </c:pt>
                <c:pt idx="489">
                  <c:v>4.9000000000000004</c:v>
                </c:pt>
                <c:pt idx="490">
                  <c:v>4.91</c:v>
                </c:pt>
                <c:pt idx="491">
                  <c:v>4.92</c:v>
                </c:pt>
                <c:pt idx="492">
                  <c:v>4.93</c:v>
                </c:pt>
                <c:pt idx="493">
                  <c:v>4.9400000000000004</c:v>
                </c:pt>
                <c:pt idx="494">
                  <c:v>4.95</c:v>
                </c:pt>
                <c:pt idx="495">
                  <c:v>4.96</c:v>
                </c:pt>
                <c:pt idx="496">
                  <c:v>4.97</c:v>
                </c:pt>
                <c:pt idx="497">
                  <c:v>4.9800000000000004</c:v>
                </c:pt>
                <c:pt idx="498">
                  <c:v>4.99</c:v>
                </c:pt>
                <c:pt idx="499">
                  <c:v>5</c:v>
                </c:pt>
                <c:pt idx="500">
                  <c:v>5.01</c:v>
                </c:pt>
                <c:pt idx="501">
                  <c:v>5.0199999999999996</c:v>
                </c:pt>
                <c:pt idx="502">
                  <c:v>5.03</c:v>
                </c:pt>
                <c:pt idx="503">
                  <c:v>5.04</c:v>
                </c:pt>
                <c:pt idx="504">
                  <c:v>5.05</c:v>
                </c:pt>
                <c:pt idx="505">
                  <c:v>5.0599999999999996</c:v>
                </c:pt>
                <c:pt idx="506">
                  <c:v>5.07</c:v>
                </c:pt>
                <c:pt idx="507">
                  <c:v>5.08</c:v>
                </c:pt>
                <c:pt idx="508">
                  <c:v>5.09</c:v>
                </c:pt>
                <c:pt idx="509">
                  <c:v>5.0999999999999996</c:v>
                </c:pt>
                <c:pt idx="510">
                  <c:v>5.1100000000000003</c:v>
                </c:pt>
                <c:pt idx="511">
                  <c:v>5.12</c:v>
                </c:pt>
                <c:pt idx="512">
                  <c:v>5.13</c:v>
                </c:pt>
                <c:pt idx="513">
                  <c:v>5.14</c:v>
                </c:pt>
                <c:pt idx="514">
                  <c:v>5.15</c:v>
                </c:pt>
                <c:pt idx="515">
                  <c:v>5.16</c:v>
                </c:pt>
                <c:pt idx="516">
                  <c:v>5.17</c:v>
                </c:pt>
                <c:pt idx="517">
                  <c:v>5.18</c:v>
                </c:pt>
                <c:pt idx="518">
                  <c:v>5.19</c:v>
                </c:pt>
                <c:pt idx="519">
                  <c:v>5.2</c:v>
                </c:pt>
                <c:pt idx="520">
                  <c:v>5.21</c:v>
                </c:pt>
                <c:pt idx="521">
                  <c:v>5.22</c:v>
                </c:pt>
                <c:pt idx="522">
                  <c:v>5.23</c:v>
                </c:pt>
                <c:pt idx="523">
                  <c:v>5.24</c:v>
                </c:pt>
                <c:pt idx="524">
                  <c:v>5.25</c:v>
                </c:pt>
                <c:pt idx="525">
                  <c:v>5.26</c:v>
                </c:pt>
                <c:pt idx="526">
                  <c:v>5.27</c:v>
                </c:pt>
                <c:pt idx="527">
                  <c:v>5.28</c:v>
                </c:pt>
                <c:pt idx="528">
                  <c:v>5.29</c:v>
                </c:pt>
                <c:pt idx="529">
                  <c:v>5.3</c:v>
                </c:pt>
                <c:pt idx="530">
                  <c:v>5.31</c:v>
                </c:pt>
                <c:pt idx="531">
                  <c:v>5.32</c:v>
                </c:pt>
                <c:pt idx="532">
                  <c:v>5.33</c:v>
                </c:pt>
                <c:pt idx="533">
                  <c:v>5.34</c:v>
                </c:pt>
                <c:pt idx="534">
                  <c:v>5.35</c:v>
                </c:pt>
                <c:pt idx="535">
                  <c:v>5.36</c:v>
                </c:pt>
                <c:pt idx="536">
                  <c:v>5.37</c:v>
                </c:pt>
                <c:pt idx="537">
                  <c:v>5.38</c:v>
                </c:pt>
                <c:pt idx="538">
                  <c:v>5.39</c:v>
                </c:pt>
                <c:pt idx="539">
                  <c:v>5.4</c:v>
                </c:pt>
                <c:pt idx="540">
                  <c:v>5.41</c:v>
                </c:pt>
                <c:pt idx="541">
                  <c:v>5.42</c:v>
                </c:pt>
                <c:pt idx="542">
                  <c:v>5.43</c:v>
                </c:pt>
                <c:pt idx="543">
                  <c:v>5.44</c:v>
                </c:pt>
                <c:pt idx="544">
                  <c:v>5.45</c:v>
                </c:pt>
                <c:pt idx="545">
                  <c:v>5.46</c:v>
                </c:pt>
                <c:pt idx="546">
                  <c:v>5.47</c:v>
                </c:pt>
                <c:pt idx="547">
                  <c:v>5.48</c:v>
                </c:pt>
                <c:pt idx="548">
                  <c:v>5.49</c:v>
                </c:pt>
                <c:pt idx="549">
                  <c:v>5.5</c:v>
                </c:pt>
                <c:pt idx="550">
                  <c:v>5.51</c:v>
                </c:pt>
                <c:pt idx="551">
                  <c:v>5.52</c:v>
                </c:pt>
                <c:pt idx="552">
                  <c:v>5.53</c:v>
                </c:pt>
                <c:pt idx="553">
                  <c:v>5.54</c:v>
                </c:pt>
                <c:pt idx="554">
                  <c:v>5.55</c:v>
                </c:pt>
                <c:pt idx="555">
                  <c:v>5.56</c:v>
                </c:pt>
                <c:pt idx="556">
                  <c:v>5.57</c:v>
                </c:pt>
                <c:pt idx="557">
                  <c:v>5.58</c:v>
                </c:pt>
                <c:pt idx="558">
                  <c:v>5.59</c:v>
                </c:pt>
                <c:pt idx="559">
                  <c:v>5.6</c:v>
                </c:pt>
                <c:pt idx="560">
                  <c:v>5.61</c:v>
                </c:pt>
                <c:pt idx="561">
                  <c:v>5.62</c:v>
                </c:pt>
                <c:pt idx="562">
                  <c:v>5.63</c:v>
                </c:pt>
                <c:pt idx="563">
                  <c:v>5.64</c:v>
                </c:pt>
                <c:pt idx="564">
                  <c:v>5.65</c:v>
                </c:pt>
                <c:pt idx="565">
                  <c:v>5.66</c:v>
                </c:pt>
                <c:pt idx="566">
                  <c:v>5.67</c:v>
                </c:pt>
                <c:pt idx="567">
                  <c:v>5.68</c:v>
                </c:pt>
                <c:pt idx="568">
                  <c:v>5.69</c:v>
                </c:pt>
                <c:pt idx="569">
                  <c:v>5.7</c:v>
                </c:pt>
                <c:pt idx="570">
                  <c:v>5.71</c:v>
                </c:pt>
                <c:pt idx="571">
                  <c:v>5.72</c:v>
                </c:pt>
                <c:pt idx="572">
                  <c:v>5.73</c:v>
                </c:pt>
                <c:pt idx="573">
                  <c:v>5.74</c:v>
                </c:pt>
                <c:pt idx="574">
                  <c:v>5.75</c:v>
                </c:pt>
                <c:pt idx="575">
                  <c:v>5.76</c:v>
                </c:pt>
                <c:pt idx="576">
                  <c:v>5.77</c:v>
                </c:pt>
                <c:pt idx="577">
                  <c:v>5.78</c:v>
                </c:pt>
                <c:pt idx="578">
                  <c:v>5.79</c:v>
                </c:pt>
                <c:pt idx="579">
                  <c:v>5.8</c:v>
                </c:pt>
                <c:pt idx="580">
                  <c:v>5.81</c:v>
                </c:pt>
                <c:pt idx="581">
                  <c:v>5.82</c:v>
                </c:pt>
                <c:pt idx="582">
                  <c:v>5.83</c:v>
                </c:pt>
                <c:pt idx="583">
                  <c:v>5.84</c:v>
                </c:pt>
                <c:pt idx="584">
                  <c:v>5.85</c:v>
                </c:pt>
                <c:pt idx="585">
                  <c:v>5.86</c:v>
                </c:pt>
                <c:pt idx="586">
                  <c:v>5.87</c:v>
                </c:pt>
                <c:pt idx="587">
                  <c:v>5.88</c:v>
                </c:pt>
                <c:pt idx="588">
                  <c:v>5.89</c:v>
                </c:pt>
                <c:pt idx="589">
                  <c:v>5.9</c:v>
                </c:pt>
                <c:pt idx="590">
                  <c:v>5.91</c:v>
                </c:pt>
                <c:pt idx="591">
                  <c:v>5.92</c:v>
                </c:pt>
                <c:pt idx="592">
                  <c:v>5.93</c:v>
                </c:pt>
                <c:pt idx="593">
                  <c:v>5.94</c:v>
                </c:pt>
                <c:pt idx="594">
                  <c:v>5.95</c:v>
                </c:pt>
                <c:pt idx="595">
                  <c:v>5.96</c:v>
                </c:pt>
                <c:pt idx="596">
                  <c:v>5.97</c:v>
                </c:pt>
                <c:pt idx="597">
                  <c:v>5.98</c:v>
                </c:pt>
                <c:pt idx="598">
                  <c:v>5.99</c:v>
                </c:pt>
                <c:pt idx="599">
                  <c:v>6</c:v>
                </c:pt>
                <c:pt idx="600">
                  <c:v>6.01</c:v>
                </c:pt>
                <c:pt idx="601">
                  <c:v>6.02</c:v>
                </c:pt>
                <c:pt idx="602">
                  <c:v>6.03</c:v>
                </c:pt>
                <c:pt idx="603">
                  <c:v>6.04</c:v>
                </c:pt>
                <c:pt idx="604">
                  <c:v>6.05</c:v>
                </c:pt>
                <c:pt idx="605">
                  <c:v>6.06</c:v>
                </c:pt>
                <c:pt idx="606">
                  <c:v>6.07</c:v>
                </c:pt>
                <c:pt idx="607">
                  <c:v>6.08</c:v>
                </c:pt>
                <c:pt idx="608">
                  <c:v>6.09</c:v>
                </c:pt>
                <c:pt idx="609">
                  <c:v>6.1</c:v>
                </c:pt>
                <c:pt idx="610">
                  <c:v>6.11</c:v>
                </c:pt>
                <c:pt idx="611">
                  <c:v>6.12</c:v>
                </c:pt>
                <c:pt idx="612">
                  <c:v>6.13</c:v>
                </c:pt>
                <c:pt idx="613">
                  <c:v>6.14</c:v>
                </c:pt>
                <c:pt idx="614">
                  <c:v>6.15</c:v>
                </c:pt>
                <c:pt idx="615">
                  <c:v>6.16</c:v>
                </c:pt>
                <c:pt idx="616">
                  <c:v>6.17</c:v>
                </c:pt>
                <c:pt idx="617">
                  <c:v>6.18</c:v>
                </c:pt>
                <c:pt idx="618">
                  <c:v>6.19</c:v>
                </c:pt>
                <c:pt idx="619">
                  <c:v>6.2</c:v>
                </c:pt>
                <c:pt idx="620">
                  <c:v>6.21</c:v>
                </c:pt>
                <c:pt idx="621">
                  <c:v>6.22</c:v>
                </c:pt>
                <c:pt idx="622">
                  <c:v>6.23</c:v>
                </c:pt>
                <c:pt idx="623">
                  <c:v>6.24</c:v>
                </c:pt>
                <c:pt idx="624">
                  <c:v>6.25</c:v>
                </c:pt>
                <c:pt idx="625">
                  <c:v>6.26</c:v>
                </c:pt>
                <c:pt idx="626">
                  <c:v>6.27</c:v>
                </c:pt>
                <c:pt idx="627">
                  <c:v>6.28</c:v>
                </c:pt>
                <c:pt idx="628">
                  <c:v>6.29</c:v>
                </c:pt>
                <c:pt idx="629">
                  <c:v>6.3</c:v>
                </c:pt>
                <c:pt idx="630">
                  <c:v>6.31</c:v>
                </c:pt>
                <c:pt idx="631">
                  <c:v>6.32</c:v>
                </c:pt>
                <c:pt idx="632">
                  <c:v>6.33</c:v>
                </c:pt>
                <c:pt idx="633">
                  <c:v>6.34</c:v>
                </c:pt>
                <c:pt idx="634">
                  <c:v>6.35</c:v>
                </c:pt>
                <c:pt idx="635">
                  <c:v>6.36</c:v>
                </c:pt>
                <c:pt idx="636">
                  <c:v>6.37</c:v>
                </c:pt>
                <c:pt idx="637">
                  <c:v>6.38</c:v>
                </c:pt>
                <c:pt idx="638">
                  <c:v>6.39</c:v>
                </c:pt>
                <c:pt idx="639">
                  <c:v>6.4</c:v>
                </c:pt>
                <c:pt idx="640">
                  <c:v>6.41</c:v>
                </c:pt>
                <c:pt idx="641">
                  <c:v>6.42</c:v>
                </c:pt>
                <c:pt idx="642">
                  <c:v>6.43</c:v>
                </c:pt>
                <c:pt idx="643">
                  <c:v>6.44</c:v>
                </c:pt>
                <c:pt idx="644">
                  <c:v>6.45</c:v>
                </c:pt>
                <c:pt idx="645">
                  <c:v>6.46</c:v>
                </c:pt>
                <c:pt idx="646">
                  <c:v>6.47</c:v>
                </c:pt>
                <c:pt idx="647">
                  <c:v>6.48</c:v>
                </c:pt>
                <c:pt idx="648">
                  <c:v>6.49</c:v>
                </c:pt>
                <c:pt idx="649">
                  <c:v>6.5</c:v>
                </c:pt>
                <c:pt idx="650">
                  <c:v>6.51</c:v>
                </c:pt>
                <c:pt idx="651">
                  <c:v>6.52</c:v>
                </c:pt>
                <c:pt idx="652">
                  <c:v>6.53</c:v>
                </c:pt>
                <c:pt idx="653">
                  <c:v>6.54</c:v>
                </c:pt>
                <c:pt idx="654">
                  <c:v>6.55</c:v>
                </c:pt>
                <c:pt idx="655">
                  <c:v>6.56</c:v>
                </c:pt>
                <c:pt idx="656">
                  <c:v>6.57</c:v>
                </c:pt>
                <c:pt idx="657">
                  <c:v>6.58</c:v>
                </c:pt>
                <c:pt idx="658">
                  <c:v>6.59</c:v>
                </c:pt>
                <c:pt idx="659">
                  <c:v>6.6</c:v>
                </c:pt>
                <c:pt idx="660">
                  <c:v>6.61</c:v>
                </c:pt>
                <c:pt idx="661">
                  <c:v>6.62</c:v>
                </c:pt>
                <c:pt idx="662">
                  <c:v>6.63</c:v>
                </c:pt>
                <c:pt idx="663">
                  <c:v>6.64</c:v>
                </c:pt>
                <c:pt idx="664">
                  <c:v>6.65</c:v>
                </c:pt>
                <c:pt idx="665">
                  <c:v>6.66</c:v>
                </c:pt>
                <c:pt idx="666">
                  <c:v>6.67</c:v>
                </c:pt>
                <c:pt idx="667">
                  <c:v>6.68</c:v>
                </c:pt>
                <c:pt idx="668">
                  <c:v>6.69</c:v>
                </c:pt>
                <c:pt idx="669">
                  <c:v>6.7</c:v>
                </c:pt>
                <c:pt idx="670">
                  <c:v>6.71</c:v>
                </c:pt>
                <c:pt idx="671">
                  <c:v>6.72</c:v>
                </c:pt>
                <c:pt idx="672">
                  <c:v>6.73</c:v>
                </c:pt>
                <c:pt idx="673">
                  <c:v>6.74</c:v>
                </c:pt>
                <c:pt idx="674">
                  <c:v>6.75</c:v>
                </c:pt>
                <c:pt idx="675">
                  <c:v>6.76</c:v>
                </c:pt>
                <c:pt idx="676">
                  <c:v>6.77</c:v>
                </c:pt>
                <c:pt idx="677">
                  <c:v>6.78</c:v>
                </c:pt>
                <c:pt idx="678">
                  <c:v>6.79</c:v>
                </c:pt>
                <c:pt idx="679">
                  <c:v>6.8</c:v>
                </c:pt>
                <c:pt idx="680">
                  <c:v>6.81</c:v>
                </c:pt>
                <c:pt idx="681">
                  <c:v>6.82</c:v>
                </c:pt>
                <c:pt idx="682">
                  <c:v>6.83</c:v>
                </c:pt>
                <c:pt idx="683">
                  <c:v>6.84</c:v>
                </c:pt>
                <c:pt idx="684">
                  <c:v>6.85</c:v>
                </c:pt>
                <c:pt idx="685">
                  <c:v>6.86</c:v>
                </c:pt>
                <c:pt idx="686">
                  <c:v>6.87</c:v>
                </c:pt>
                <c:pt idx="687">
                  <c:v>6.88</c:v>
                </c:pt>
                <c:pt idx="688">
                  <c:v>6.89</c:v>
                </c:pt>
                <c:pt idx="689">
                  <c:v>6.9</c:v>
                </c:pt>
                <c:pt idx="690">
                  <c:v>6.91</c:v>
                </c:pt>
                <c:pt idx="691">
                  <c:v>6.92</c:v>
                </c:pt>
                <c:pt idx="692">
                  <c:v>6.93</c:v>
                </c:pt>
                <c:pt idx="693">
                  <c:v>6.94</c:v>
                </c:pt>
                <c:pt idx="694">
                  <c:v>6.95</c:v>
                </c:pt>
                <c:pt idx="695">
                  <c:v>6.96</c:v>
                </c:pt>
                <c:pt idx="696">
                  <c:v>6.97</c:v>
                </c:pt>
                <c:pt idx="697">
                  <c:v>6.98</c:v>
                </c:pt>
                <c:pt idx="698">
                  <c:v>6.99</c:v>
                </c:pt>
                <c:pt idx="699">
                  <c:v>7</c:v>
                </c:pt>
                <c:pt idx="700">
                  <c:v>7.01</c:v>
                </c:pt>
                <c:pt idx="701">
                  <c:v>7.02</c:v>
                </c:pt>
                <c:pt idx="702">
                  <c:v>7.03</c:v>
                </c:pt>
                <c:pt idx="703">
                  <c:v>7.04</c:v>
                </c:pt>
                <c:pt idx="704">
                  <c:v>7.05</c:v>
                </c:pt>
                <c:pt idx="705">
                  <c:v>7.06</c:v>
                </c:pt>
                <c:pt idx="706">
                  <c:v>7.07</c:v>
                </c:pt>
                <c:pt idx="707">
                  <c:v>7.08</c:v>
                </c:pt>
                <c:pt idx="708">
                  <c:v>7.09</c:v>
                </c:pt>
                <c:pt idx="709">
                  <c:v>7.1</c:v>
                </c:pt>
                <c:pt idx="710">
                  <c:v>7.11</c:v>
                </c:pt>
                <c:pt idx="711">
                  <c:v>7.12</c:v>
                </c:pt>
                <c:pt idx="712">
                  <c:v>7.13</c:v>
                </c:pt>
                <c:pt idx="713">
                  <c:v>7.14</c:v>
                </c:pt>
                <c:pt idx="714">
                  <c:v>7.15</c:v>
                </c:pt>
                <c:pt idx="715">
                  <c:v>7.16</c:v>
                </c:pt>
                <c:pt idx="716">
                  <c:v>7.17</c:v>
                </c:pt>
                <c:pt idx="717">
                  <c:v>7.18</c:v>
                </c:pt>
                <c:pt idx="718">
                  <c:v>7.19</c:v>
                </c:pt>
                <c:pt idx="719">
                  <c:v>7.2</c:v>
                </c:pt>
                <c:pt idx="720">
                  <c:v>7.21</c:v>
                </c:pt>
                <c:pt idx="721">
                  <c:v>7.22</c:v>
                </c:pt>
                <c:pt idx="722">
                  <c:v>7.23</c:v>
                </c:pt>
                <c:pt idx="723">
                  <c:v>7.24</c:v>
                </c:pt>
                <c:pt idx="724">
                  <c:v>7.25</c:v>
                </c:pt>
                <c:pt idx="725">
                  <c:v>7.26</c:v>
                </c:pt>
                <c:pt idx="726">
                  <c:v>7.27</c:v>
                </c:pt>
                <c:pt idx="727">
                  <c:v>7.28</c:v>
                </c:pt>
                <c:pt idx="728">
                  <c:v>7.29</c:v>
                </c:pt>
                <c:pt idx="729">
                  <c:v>7.3</c:v>
                </c:pt>
                <c:pt idx="730">
                  <c:v>7.31</c:v>
                </c:pt>
                <c:pt idx="731">
                  <c:v>7.32</c:v>
                </c:pt>
                <c:pt idx="732">
                  <c:v>7.33</c:v>
                </c:pt>
                <c:pt idx="733">
                  <c:v>7.34</c:v>
                </c:pt>
                <c:pt idx="734">
                  <c:v>7.35</c:v>
                </c:pt>
                <c:pt idx="735">
                  <c:v>7.36</c:v>
                </c:pt>
                <c:pt idx="736">
                  <c:v>7.37</c:v>
                </c:pt>
                <c:pt idx="737">
                  <c:v>7.38</c:v>
                </c:pt>
                <c:pt idx="738">
                  <c:v>7.39</c:v>
                </c:pt>
                <c:pt idx="739">
                  <c:v>7.4</c:v>
                </c:pt>
                <c:pt idx="740">
                  <c:v>7.41</c:v>
                </c:pt>
                <c:pt idx="741">
                  <c:v>7.42</c:v>
                </c:pt>
                <c:pt idx="742">
                  <c:v>7.43</c:v>
                </c:pt>
                <c:pt idx="743">
                  <c:v>7.44</c:v>
                </c:pt>
                <c:pt idx="744">
                  <c:v>7.45</c:v>
                </c:pt>
                <c:pt idx="745">
                  <c:v>7.46</c:v>
                </c:pt>
                <c:pt idx="746">
                  <c:v>7.47</c:v>
                </c:pt>
                <c:pt idx="747">
                  <c:v>7.48</c:v>
                </c:pt>
                <c:pt idx="748">
                  <c:v>7.49</c:v>
                </c:pt>
                <c:pt idx="749">
                  <c:v>7.5</c:v>
                </c:pt>
                <c:pt idx="750">
                  <c:v>7.51</c:v>
                </c:pt>
                <c:pt idx="751">
                  <c:v>7.52</c:v>
                </c:pt>
                <c:pt idx="752">
                  <c:v>7.53</c:v>
                </c:pt>
                <c:pt idx="753">
                  <c:v>7.54</c:v>
                </c:pt>
                <c:pt idx="754">
                  <c:v>7.55</c:v>
                </c:pt>
                <c:pt idx="755">
                  <c:v>7.56</c:v>
                </c:pt>
                <c:pt idx="756">
                  <c:v>7.57</c:v>
                </c:pt>
                <c:pt idx="757">
                  <c:v>7.58</c:v>
                </c:pt>
                <c:pt idx="758">
                  <c:v>7.59</c:v>
                </c:pt>
                <c:pt idx="759">
                  <c:v>7.6</c:v>
                </c:pt>
                <c:pt idx="760">
                  <c:v>7.61</c:v>
                </c:pt>
                <c:pt idx="761">
                  <c:v>7.62</c:v>
                </c:pt>
                <c:pt idx="762">
                  <c:v>7.63</c:v>
                </c:pt>
                <c:pt idx="763">
                  <c:v>7.64</c:v>
                </c:pt>
                <c:pt idx="764">
                  <c:v>7.65</c:v>
                </c:pt>
                <c:pt idx="765">
                  <c:v>7.66</c:v>
                </c:pt>
                <c:pt idx="766">
                  <c:v>7.67</c:v>
                </c:pt>
                <c:pt idx="767">
                  <c:v>7.68</c:v>
                </c:pt>
                <c:pt idx="768">
                  <c:v>7.69</c:v>
                </c:pt>
                <c:pt idx="769">
                  <c:v>7.7</c:v>
                </c:pt>
                <c:pt idx="770">
                  <c:v>7.71</c:v>
                </c:pt>
                <c:pt idx="771">
                  <c:v>7.72</c:v>
                </c:pt>
                <c:pt idx="772">
                  <c:v>7.73</c:v>
                </c:pt>
                <c:pt idx="773">
                  <c:v>7.74</c:v>
                </c:pt>
                <c:pt idx="774">
                  <c:v>7.75</c:v>
                </c:pt>
                <c:pt idx="775">
                  <c:v>7.76</c:v>
                </c:pt>
                <c:pt idx="776">
                  <c:v>7.77</c:v>
                </c:pt>
                <c:pt idx="777">
                  <c:v>7.78</c:v>
                </c:pt>
                <c:pt idx="778">
                  <c:v>7.79</c:v>
                </c:pt>
                <c:pt idx="779">
                  <c:v>7.8</c:v>
                </c:pt>
                <c:pt idx="780">
                  <c:v>7.81</c:v>
                </c:pt>
                <c:pt idx="781">
                  <c:v>7.82</c:v>
                </c:pt>
                <c:pt idx="782">
                  <c:v>7.83</c:v>
                </c:pt>
                <c:pt idx="783">
                  <c:v>7.84</c:v>
                </c:pt>
                <c:pt idx="784">
                  <c:v>7.85</c:v>
                </c:pt>
                <c:pt idx="785">
                  <c:v>7.86</c:v>
                </c:pt>
                <c:pt idx="786">
                  <c:v>7.87</c:v>
                </c:pt>
                <c:pt idx="787">
                  <c:v>7.88</c:v>
                </c:pt>
                <c:pt idx="788">
                  <c:v>7.89</c:v>
                </c:pt>
                <c:pt idx="789">
                  <c:v>7.9</c:v>
                </c:pt>
                <c:pt idx="790">
                  <c:v>7.91</c:v>
                </c:pt>
                <c:pt idx="791">
                  <c:v>7.92</c:v>
                </c:pt>
                <c:pt idx="792">
                  <c:v>7.93</c:v>
                </c:pt>
                <c:pt idx="793">
                  <c:v>7.94</c:v>
                </c:pt>
                <c:pt idx="794">
                  <c:v>7.95</c:v>
                </c:pt>
                <c:pt idx="795">
                  <c:v>7.96</c:v>
                </c:pt>
                <c:pt idx="796">
                  <c:v>7.97</c:v>
                </c:pt>
                <c:pt idx="797">
                  <c:v>7.98</c:v>
                </c:pt>
                <c:pt idx="798">
                  <c:v>7.99</c:v>
                </c:pt>
                <c:pt idx="799">
                  <c:v>8</c:v>
                </c:pt>
                <c:pt idx="800">
                  <c:v>8.01</c:v>
                </c:pt>
                <c:pt idx="801">
                  <c:v>8.02</c:v>
                </c:pt>
                <c:pt idx="802">
                  <c:v>8.0299999999999994</c:v>
                </c:pt>
                <c:pt idx="803">
                  <c:v>8.0399999999999991</c:v>
                </c:pt>
                <c:pt idx="804">
                  <c:v>8.0500000000000007</c:v>
                </c:pt>
                <c:pt idx="805">
                  <c:v>8.06</c:v>
                </c:pt>
                <c:pt idx="806">
                  <c:v>8.07</c:v>
                </c:pt>
                <c:pt idx="807">
                  <c:v>8.08</c:v>
                </c:pt>
                <c:pt idx="808">
                  <c:v>8.09</c:v>
                </c:pt>
                <c:pt idx="809">
                  <c:v>8.1</c:v>
                </c:pt>
                <c:pt idx="810">
                  <c:v>8.11</c:v>
                </c:pt>
                <c:pt idx="811">
                  <c:v>8.1199999999999992</c:v>
                </c:pt>
                <c:pt idx="812">
                  <c:v>8.1300000000000008</c:v>
                </c:pt>
                <c:pt idx="813">
                  <c:v>8.14</c:v>
                </c:pt>
                <c:pt idx="814">
                  <c:v>8.15</c:v>
                </c:pt>
                <c:pt idx="815">
                  <c:v>8.16</c:v>
                </c:pt>
                <c:pt idx="816">
                  <c:v>8.17</c:v>
                </c:pt>
                <c:pt idx="817">
                  <c:v>8.18</c:v>
                </c:pt>
                <c:pt idx="818">
                  <c:v>8.19</c:v>
                </c:pt>
                <c:pt idx="819">
                  <c:v>8.1999999999999993</c:v>
                </c:pt>
                <c:pt idx="820">
                  <c:v>8.2100000000000009</c:v>
                </c:pt>
                <c:pt idx="821">
                  <c:v>8.2200000000000006</c:v>
                </c:pt>
                <c:pt idx="822">
                  <c:v>8.23</c:v>
                </c:pt>
                <c:pt idx="823">
                  <c:v>8.24</c:v>
                </c:pt>
                <c:pt idx="824">
                  <c:v>8.25</c:v>
                </c:pt>
                <c:pt idx="825">
                  <c:v>8.26</c:v>
                </c:pt>
                <c:pt idx="826">
                  <c:v>8.27</c:v>
                </c:pt>
                <c:pt idx="827">
                  <c:v>8.2799999999999994</c:v>
                </c:pt>
                <c:pt idx="828">
                  <c:v>8.2899999999999991</c:v>
                </c:pt>
                <c:pt idx="829">
                  <c:v>8.3000000000000007</c:v>
                </c:pt>
                <c:pt idx="830">
                  <c:v>8.31</c:v>
                </c:pt>
                <c:pt idx="831">
                  <c:v>8.32</c:v>
                </c:pt>
                <c:pt idx="832">
                  <c:v>8.33</c:v>
                </c:pt>
                <c:pt idx="833">
                  <c:v>8.34</c:v>
                </c:pt>
                <c:pt idx="834">
                  <c:v>8.35</c:v>
                </c:pt>
                <c:pt idx="835">
                  <c:v>8.36</c:v>
                </c:pt>
                <c:pt idx="836">
                  <c:v>8.3699999999999992</c:v>
                </c:pt>
                <c:pt idx="837">
                  <c:v>8.3800000000000008</c:v>
                </c:pt>
                <c:pt idx="838">
                  <c:v>8.39</c:v>
                </c:pt>
                <c:pt idx="839">
                  <c:v>8.4</c:v>
                </c:pt>
                <c:pt idx="840">
                  <c:v>8.41</c:v>
                </c:pt>
                <c:pt idx="841">
                  <c:v>8.42</c:v>
                </c:pt>
                <c:pt idx="842">
                  <c:v>8.43</c:v>
                </c:pt>
                <c:pt idx="843">
                  <c:v>8.44</c:v>
                </c:pt>
                <c:pt idx="844">
                  <c:v>8.4499999999999993</c:v>
                </c:pt>
                <c:pt idx="845">
                  <c:v>8.4600000000000009</c:v>
                </c:pt>
                <c:pt idx="846">
                  <c:v>8.4700000000000006</c:v>
                </c:pt>
                <c:pt idx="847">
                  <c:v>8.48</c:v>
                </c:pt>
                <c:pt idx="848">
                  <c:v>8.49</c:v>
                </c:pt>
                <c:pt idx="849">
                  <c:v>8.5</c:v>
                </c:pt>
                <c:pt idx="850">
                  <c:v>8.51</c:v>
                </c:pt>
                <c:pt idx="851">
                  <c:v>8.52</c:v>
                </c:pt>
                <c:pt idx="852">
                  <c:v>8.5299999999999994</c:v>
                </c:pt>
                <c:pt idx="853">
                  <c:v>8.5399999999999991</c:v>
                </c:pt>
                <c:pt idx="854">
                  <c:v>8.5500000000000007</c:v>
                </c:pt>
                <c:pt idx="855">
                  <c:v>8.56</c:v>
                </c:pt>
                <c:pt idx="856">
                  <c:v>8.57</c:v>
                </c:pt>
                <c:pt idx="857">
                  <c:v>8.58</c:v>
                </c:pt>
                <c:pt idx="858">
                  <c:v>8.59</c:v>
                </c:pt>
                <c:pt idx="859">
                  <c:v>8.6</c:v>
                </c:pt>
                <c:pt idx="860">
                  <c:v>8.61</c:v>
                </c:pt>
                <c:pt idx="861">
                  <c:v>8.6199999999999992</c:v>
                </c:pt>
                <c:pt idx="862">
                  <c:v>8.6300000000000008</c:v>
                </c:pt>
                <c:pt idx="863">
                  <c:v>8.64</c:v>
                </c:pt>
                <c:pt idx="864">
                  <c:v>8.65</c:v>
                </c:pt>
                <c:pt idx="865">
                  <c:v>8.66</c:v>
                </c:pt>
                <c:pt idx="866">
                  <c:v>8.67</c:v>
                </c:pt>
                <c:pt idx="867">
                  <c:v>8.68</c:v>
                </c:pt>
                <c:pt idx="868">
                  <c:v>8.69</c:v>
                </c:pt>
                <c:pt idx="869">
                  <c:v>8.6999999999999993</c:v>
                </c:pt>
                <c:pt idx="870">
                  <c:v>8.7100000000000009</c:v>
                </c:pt>
                <c:pt idx="871">
                  <c:v>8.7200000000000006</c:v>
                </c:pt>
                <c:pt idx="872">
                  <c:v>8.73</c:v>
                </c:pt>
                <c:pt idx="873">
                  <c:v>8.74</c:v>
                </c:pt>
                <c:pt idx="874">
                  <c:v>8.75</c:v>
                </c:pt>
                <c:pt idx="875">
                  <c:v>8.76</c:v>
                </c:pt>
                <c:pt idx="876">
                  <c:v>8.77</c:v>
                </c:pt>
                <c:pt idx="877">
                  <c:v>8.7799999999999994</c:v>
                </c:pt>
                <c:pt idx="878">
                  <c:v>8.7899999999999991</c:v>
                </c:pt>
                <c:pt idx="879">
                  <c:v>8.8000000000000007</c:v>
                </c:pt>
                <c:pt idx="880">
                  <c:v>8.81</c:v>
                </c:pt>
                <c:pt idx="881">
                  <c:v>8.82</c:v>
                </c:pt>
                <c:pt idx="882">
                  <c:v>8.83</c:v>
                </c:pt>
                <c:pt idx="883">
                  <c:v>8.84</c:v>
                </c:pt>
                <c:pt idx="884">
                  <c:v>8.85</c:v>
                </c:pt>
                <c:pt idx="885">
                  <c:v>8.86</c:v>
                </c:pt>
                <c:pt idx="886">
                  <c:v>8.8699999999999992</c:v>
                </c:pt>
                <c:pt idx="887">
                  <c:v>8.8800000000000008</c:v>
                </c:pt>
                <c:pt idx="888">
                  <c:v>8.89</c:v>
                </c:pt>
                <c:pt idx="889">
                  <c:v>8.9</c:v>
                </c:pt>
                <c:pt idx="890">
                  <c:v>8.91</c:v>
                </c:pt>
                <c:pt idx="891">
                  <c:v>8.92</c:v>
                </c:pt>
                <c:pt idx="892">
                  <c:v>8.93</c:v>
                </c:pt>
                <c:pt idx="893">
                  <c:v>8.94</c:v>
                </c:pt>
                <c:pt idx="894">
                  <c:v>8.9499999999999993</c:v>
                </c:pt>
                <c:pt idx="895">
                  <c:v>8.9600000000000009</c:v>
                </c:pt>
                <c:pt idx="896">
                  <c:v>8.9700000000000006</c:v>
                </c:pt>
                <c:pt idx="897">
                  <c:v>8.98</c:v>
                </c:pt>
                <c:pt idx="898">
                  <c:v>8.99</c:v>
                </c:pt>
                <c:pt idx="899">
                  <c:v>9</c:v>
                </c:pt>
                <c:pt idx="900">
                  <c:v>9.01</c:v>
                </c:pt>
                <c:pt idx="901">
                  <c:v>9.02</c:v>
                </c:pt>
                <c:pt idx="902">
                  <c:v>9.0299999999999994</c:v>
                </c:pt>
                <c:pt idx="903">
                  <c:v>9.0399999999999991</c:v>
                </c:pt>
                <c:pt idx="904">
                  <c:v>9.0500000000000007</c:v>
                </c:pt>
                <c:pt idx="905">
                  <c:v>9.06</c:v>
                </c:pt>
                <c:pt idx="906">
                  <c:v>9.07</c:v>
                </c:pt>
                <c:pt idx="907">
                  <c:v>9.08</c:v>
                </c:pt>
                <c:pt idx="908">
                  <c:v>9.09</c:v>
                </c:pt>
                <c:pt idx="909">
                  <c:v>9.1</c:v>
                </c:pt>
                <c:pt idx="910">
                  <c:v>9.11</c:v>
                </c:pt>
                <c:pt idx="911">
                  <c:v>9.1199999999999992</c:v>
                </c:pt>
                <c:pt idx="912">
                  <c:v>9.1300000000000008</c:v>
                </c:pt>
                <c:pt idx="913">
                  <c:v>9.14</c:v>
                </c:pt>
                <c:pt idx="914">
                  <c:v>9.15</c:v>
                </c:pt>
                <c:pt idx="915">
                  <c:v>9.16</c:v>
                </c:pt>
                <c:pt idx="916">
                  <c:v>9.17</c:v>
                </c:pt>
                <c:pt idx="917">
                  <c:v>9.18</c:v>
                </c:pt>
                <c:pt idx="918">
                  <c:v>9.19</c:v>
                </c:pt>
                <c:pt idx="919">
                  <c:v>9.1999999999999993</c:v>
                </c:pt>
                <c:pt idx="920">
                  <c:v>9.2100000000000009</c:v>
                </c:pt>
                <c:pt idx="921">
                  <c:v>9.2200000000000006</c:v>
                </c:pt>
                <c:pt idx="922">
                  <c:v>9.23</c:v>
                </c:pt>
                <c:pt idx="923">
                  <c:v>9.24</c:v>
                </c:pt>
                <c:pt idx="924">
                  <c:v>9.25</c:v>
                </c:pt>
                <c:pt idx="925">
                  <c:v>9.26</c:v>
                </c:pt>
                <c:pt idx="926">
                  <c:v>9.27</c:v>
                </c:pt>
                <c:pt idx="927">
                  <c:v>9.2799999999999994</c:v>
                </c:pt>
                <c:pt idx="928">
                  <c:v>9.2899999999999991</c:v>
                </c:pt>
                <c:pt idx="929">
                  <c:v>9.3000000000000007</c:v>
                </c:pt>
                <c:pt idx="930">
                  <c:v>9.31</c:v>
                </c:pt>
                <c:pt idx="931">
                  <c:v>9.32</c:v>
                </c:pt>
                <c:pt idx="932">
                  <c:v>9.33</c:v>
                </c:pt>
                <c:pt idx="933">
                  <c:v>9.34</c:v>
                </c:pt>
                <c:pt idx="934">
                  <c:v>9.35</c:v>
                </c:pt>
                <c:pt idx="935">
                  <c:v>9.36</c:v>
                </c:pt>
                <c:pt idx="936">
                  <c:v>9.3699999999999992</c:v>
                </c:pt>
                <c:pt idx="937">
                  <c:v>9.3800000000000008</c:v>
                </c:pt>
                <c:pt idx="938">
                  <c:v>9.39</c:v>
                </c:pt>
                <c:pt idx="939">
                  <c:v>9.4</c:v>
                </c:pt>
                <c:pt idx="940">
                  <c:v>9.41</c:v>
                </c:pt>
                <c:pt idx="941">
                  <c:v>9.42</c:v>
                </c:pt>
                <c:pt idx="942">
                  <c:v>9.43</c:v>
                </c:pt>
                <c:pt idx="943">
                  <c:v>9.44</c:v>
                </c:pt>
                <c:pt idx="944">
                  <c:v>9.4499999999999993</c:v>
                </c:pt>
                <c:pt idx="945">
                  <c:v>9.4600000000000009</c:v>
                </c:pt>
                <c:pt idx="946">
                  <c:v>9.4700000000000006</c:v>
                </c:pt>
                <c:pt idx="947">
                  <c:v>9.48</c:v>
                </c:pt>
                <c:pt idx="948">
                  <c:v>9.49</c:v>
                </c:pt>
                <c:pt idx="949">
                  <c:v>9.5</c:v>
                </c:pt>
                <c:pt idx="950">
                  <c:v>9.51</c:v>
                </c:pt>
                <c:pt idx="951">
                  <c:v>9.52</c:v>
                </c:pt>
                <c:pt idx="952">
                  <c:v>9.5299999999999994</c:v>
                </c:pt>
                <c:pt idx="953">
                  <c:v>9.5399999999999991</c:v>
                </c:pt>
                <c:pt idx="954">
                  <c:v>9.5500000000000007</c:v>
                </c:pt>
                <c:pt idx="955">
                  <c:v>9.56</c:v>
                </c:pt>
                <c:pt idx="956">
                  <c:v>9.57</c:v>
                </c:pt>
                <c:pt idx="957">
                  <c:v>9.58</c:v>
                </c:pt>
                <c:pt idx="958">
                  <c:v>9.59</c:v>
                </c:pt>
                <c:pt idx="959">
                  <c:v>9.6</c:v>
                </c:pt>
                <c:pt idx="960">
                  <c:v>9.61</c:v>
                </c:pt>
                <c:pt idx="961">
                  <c:v>9.6199999999999992</c:v>
                </c:pt>
                <c:pt idx="962">
                  <c:v>9.6300000000000008</c:v>
                </c:pt>
                <c:pt idx="963">
                  <c:v>9.64</c:v>
                </c:pt>
                <c:pt idx="964">
                  <c:v>9.65</c:v>
                </c:pt>
                <c:pt idx="965">
                  <c:v>9.66</c:v>
                </c:pt>
                <c:pt idx="966">
                  <c:v>9.67</c:v>
                </c:pt>
                <c:pt idx="967">
                  <c:v>9.68</c:v>
                </c:pt>
                <c:pt idx="968">
                  <c:v>9.69</c:v>
                </c:pt>
                <c:pt idx="969">
                  <c:v>9.6999999999999993</c:v>
                </c:pt>
                <c:pt idx="970">
                  <c:v>9.7100000000000009</c:v>
                </c:pt>
                <c:pt idx="971">
                  <c:v>9.7200000000000006</c:v>
                </c:pt>
                <c:pt idx="972">
                  <c:v>9.73</c:v>
                </c:pt>
                <c:pt idx="973">
                  <c:v>9.74</c:v>
                </c:pt>
                <c:pt idx="974">
                  <c:v>9.75</c:v>
                </c:pt>
                <c:pt idx="975">
                  <c:v>9.76</c:v>
                </c:pt>
                <c:pt idx="976">
                  <c:v>9.77</c:v>
                </c:pt>
                <c:pt idx="977">
                  <c:v>9.7799999999999994</c:v>
                </c:pt>
                <c:pt idx="978">
                  <c:v>9.7899999999999991</c:v>
                </c:pt>
                <c:pt idx="979">
                  <c:v>9.8000000000000007</c:v>
                </c:pt>
                <c:pt idx="980">
                  <c:v>9.81</c:v>
                </c:pt>
                <c:pt idx="981">
                  <c:v>9.82</c:v>
                </c:pt>
                <c:pt idx="982">
                  <c:v>9.83</c:v>
                </c:pt>
                <c:pt idx="983">
                  <c:v>9.84</c:v>
                </c:pt>
                <c:pt idx="984">
                  <c:v>9.85</c:v>
                </c:pt>
                <c:pt idx="985">
                  <c:v>9.86</c:v>
                </c:pt>
                <c:pt idx="986">
                  <c:v>9.8699999999999992</c:v>
                </c:pt>
                <c:pt idx="987">
                  <c:v>9.8800000000000008</c:v>
                </c:pt>
                <c:pt idx="988">
                  <c:v>9.89</c:v>
                </c:pt>
                <c:pt idx="989">
                  <c:v>9.9</c:v>
                </c:pt>
                <c:pt idx="990">
                  <c:v>9.91</c:v>
                </c:pt>
                <c:pt idx="991">
                  <c:v>9.92</c:v>
                </c:pt>
                <c:pt idx="992">
                  <c:v>9.93</c:v>
                </c:pt>
                <c:pt idx="993">
                  <c:v>9.94</c:v>
                </c:pt>
                <c:pt idx="994">
                  <c:v>9.9499999999999993</c:v>
                </c:pt>
                <c:pt idx="995">
                  <c:v>9.9600000000000009</c:v>
                </c:pt>
                <c:pt idx="996">
                  <c:v>9.9700000000000006</c:v>
                </c:pt>
                <c:pt idx="997">
                  <c:v>9.98</c:v>
                </c:pt>
                <c:pt idx="998">
                  <c:v>9.99</c:v>
                </c:pt>
                <c:pt idx="999">
                  <c:v>10</c:v>
                </c:pt>
                <c:pt idx="1000">
                  <c:v>10.01</c:v>
                </c:pt>
                <c:pt idx="1001">
                  <c:v>10.02</c:v>
                </c:pt>
                <c:pt idx="1002">
                  <c:v>10.029999999999999</c:v>
                </c:pt>
                <c:pt idx="1003">
                  <c:v>10.039999999999999</c:v>
                </c:pt>
                <c:pt idx="1004">
                  <c:v>10.050000000000001</c:v>
                </c:pt>
                <c:pt idx="1005">
                  <c:v>10.06</c:v>
                </c:pt>
                <c:pt idx="1006">
                  <c:v>10.07</c:v>
                </c:pt>
                <c:pt idx="1007">
                  <c:v>10.08</c:v>
                </c:pt>
                <c:pt idx="1008">
                  <c:v>10.09</c:v>
                </c:pt>
                <c:pt idx="1009">
                  <c:v>10.1</c:v>
                </c:pt>
                <c:pt idx="1010">
                  <c:v>10.11</c:v>
                </c:pt>
                <c:pt idx="1011">
                  <c:v>10.119999999999999</c:v>
                </c:pt>
                <c:pt idx="1012">
                  <c:v>10.130000000000001</c:v>
                </c:pt>
                <c:pt idx="1013">
                  <c:v>10.14</c:v>
                </c:pt>
                <c:pt idx="1014">
                  <c:v>10.15</c:v>
                </c:pt>
                <c:pt idx="1015">
                  <c:v>10.16</c:v>
                </c:pt>
                <c:pt idx="1016">
                  <c:v>10.17</c:v>
                </c:pt>
                <c:pt idx="1017">
                  <c:v>10.18</c:v>
                </c:pt>
                <c:pt idx="1018">
                  <c:v>10.19</c:v>
                </c:pt>
                <c:pt idx="1019">
                  <c:v>10.199999999999999</c:v>
                </c:pt>
                <c:pt idx="1020">
                  <c:v>10.210000000000001</c:v>
                </c:pt>
                <c:pt idx="1021">
                  <c:v>10.220000000000001</c:v>
                </c:pt>
                <c:pt idx="1022">
                  <c:v>10.23</c:v>
                </c:pt>
                <c:pt idx="1023">
                  <c:v>10.24</c:v>
                </c:pt>
                <c:pt idx="1024">
                  <c:v>10.25</c:v>
                </c:pt>
                <c:pt idx="1025">
                  <c:v>10.26</c:v>
                </c:pt>
                <c:pt idx="1026">
                  <c:v>10.27</c:v>
                </c:pt>
                <c:pt idx="1027">
                  <c:v>10.28</c:v>
                </c:pt>
                <c:pt idx="1028">
                  <c:v>10.29</c:v>
                </c:pt>
                <c:pt idx="1029">
                  <c:v>10.3</c:v>
                </c:pt>
                <c:pt idx="1030">
                  <c:v>10.31</c:v>
                </c:pt>
                <c:pt idx="1031">
                  <c:v>10.32</c:v>
                </c:pt>
                <c:pt idx="1032">
                  <c:v>10.33</c:v>
                </c:pt>
                <c:pt idx="1033">
                  <c:v>10.34</c:v>
                </c:pt>
                <c:pt idx="1034">
                  <c:v>10.35</c:v>
                </c:pt>
                <c:pt idx="1035">
                  <c:v>10.36</c:v>
                </c:pt>
                <c:pt idx="1036">
                  <c:v>10.37</c:v>
                </c:pt>
                <c:pt idx="1037">
                  <c:v>10.38</c:v>
                </c:pt>
                <c:pt idx="1038">
                  <c:v>10.39</c:v>
                </c:pt>
                <c:pt idx="1039">
                  <c:v>10.4</c:v>
                </c:pt>
                <c:pt idx="1040">
                  <c:v>10.41</c:v>
                </c:pt>
                <c:pt idx="1041">
                  <c:v>10.42</c:v>
                </c:pt>
                <c:pt idx="1042">
                  <c:v>10.43</c:v>
                </c:pt>
                <c:pt idx="1043">
                  <c:v>10.44</c:v>
                </c:pt>
                <c:pt idx="1044">
                  <c:v>10.45</c:v>
                </c:pt>
                <c:pt idx="1045">
                  <c:v>10.46</c:v>
                </c:pt>
                <c:pt idx="1046">
                  <c:v>10.47</c:v>
                </c:pt>
                <c:pt idx="1047">
                  <c:v>10.48</c:v>
                </c:pt>
                <c:pt idx="1048">
                  <c:v>10.49</c:v>
                </c:pt>
                <c:pt idx="1049">
                  <c:v>10.5</c:v>
                </c:pt>
                <c:pt idx="1050">
                  <c:v>10.51</c:v>
                </c:pt>
                <c:pt idx="1051">
                  <c:v>10.52</c:v>
                </c:pt>
                <c:pt idx="1052">
                  <c:v>10.53</c:v>
                </c:pt>
                <c:pt idx="1053">
                  <c:v>10.54</c:v>
                </c:pt>
                <c:pt idx="1054">
                  <c:v>10.55</c:v>
                </c:pt>
                <c:pt idx="1055">
                  <c:v>10.56</c:v>
                </c:pt>
                <c:pt idx="1056">
                  <c:v>10.57</c:v>
                </c:pt>
                <c:pt idx="1057">
                  <c:v>10.58</c:v>
                </c:pt>
                <c:pt idx="1058">
                  <c:v>10.59</c:v>
                </c:pt>
                <c:pt idx="1059">
                  <c:v>10.6</c:v>
                </c:pt>
                <c:pt idx="1060">
                  <c:v>10.61</c:v>
                </c:pt>
                <c:pt idx="1061">
                  <c:v>10.62</c:v>
                </c:pt>
                <c:pt idx="1062">
                  <c:v>10.63</c:v>
                </c:pt>
                <c:pt idx="1063">
                  <c:v>10.64</c:v>
                </c:pt>
                <c:pt idx="1064">
                  <c:v>10.65</c:v>
                </c:pt>
                <c:pt idx="1065">
                  <c:v>10.66</c:v>
                </c:pt>
                <c:pt idx="1066">
                  <c:v>10.67</c:v>
                </c:pt>
                <c:pt idx="1067">
                  <c:v>10.68</c:v>
                </c:pt>
                <c:pt idx="1068">
                  <c:v>10.69</c:v>
                </c:pt>
                <c:pt idx="1069">
                  <c:v>10.7</c:v>
                </c:pt>
                <c:pt idx="1070">
                  <c:v>10.71</c:v>
                </c:pt>
                <c:pt idx="1071">
                  <c:v>10.72</c:v>
                </c:pt>
                <c:pt idx="1072">
                  <c:v>10.73</c:v>
                </c:pt>
                <c:pt idx="1073">
                  <c:v>10.74</c:v>
                </c:pt>
                <c:pt idx="1074">
                  <c:v>10.75</c:v>
                </c:pt>
                <c:pt idx="1075">
                  <c:v>10.76</c:v>
                </c:pt>
                <c:pt idx="1076">
                  <c:v>10.77</c:v>
                </c:pt>
                <c:pt idx="1077">
                  <c:v>10.78</c:v>
                </c:pt>
                <c:pt idx="1078">
                  <c:v>10.79</c:v>
                </c:pt>
                <c:pt idx="1079">
                  <c:v>10.8</c:v>
                </c:pt>
                <c:pt idx="1080">
                  <c:v>10.81</c:v>
                </c:pt>
                <c:pt idx="1081">
                  <c:v>10.82</c:v>
                </c:pt>
                <c:pt idx="1082">
                  <c:v>10.83</c:v>
                </c:pt>
                <c:pt idx="1083">
                  <c:v>10.84</c:v>
                </c:pt>
                <c:pt idx="1084">
                  <c:v>10.85</c:v>
                </c:pt>
                <c:pt idx="1085">
                  <c:v>10.86</c:v>
                </c:pt>
                <c:pt idx="1086">
                  <c:v>10.87</c:v>
                </c:pt>
                <c:pt idx="1087">
                  <c:v>10.88</c:v>
                </c:pt>
                <c:pt idx="1088">
                  <c:v>10.89</c:v>
                </c:pt>
                <c:pt idx="1089">
                  <c:v>10.9</c:v>
                </c:pt>
                <c:pt idx="1090">
                  <c:v>10.91</c:v>
                </c:pt>
                <c:pt idx="1091">
                  <c:v>10.92</c:v>
                </c:pt>
                <c:pt idx="1092">
                  <c:v>10.93</c:v>
                </c:pt>
                <c:pt idx="1093">
                  <c:v>10.94</c:v>
                </c:pt>
                <c:pt idx="1094">
                  <c:v>10.95</c:v>
                </c:pt>
                <c:pt idx="1095">
                  <c:v>10.96</c:v>
                </c:pt>
                <c:pt idx="1096">
                  <c:v>10.97</c:v>
                </c:pt>
                <c:pt idx="1097">
                  <c:v>10.98</c:v>
                </c:pt>
                <c:pt idx="1098">
                  <c:v>10.99</c:v>
                </c:pt>
                <c:pt idx="1099">
                  <c:v>11</c:v>
                </c:pt>
                <c:pt idx="1100">
                  <c:v>11.01</c:v>
                </c:pt>
                <c:pt idx="1101">
                  <c:v>11.02</c:v>
                </c:pt>
                <c:pt idx="1102">
                  <c:v>11.03</c:v>
                </c:pt>
                <c:pt idx="1103">
                  <c:v>11.04</c:v>
                </c:pt>
                <c:pt idx="1104">
                  <c:v>11.05</c:v>
                </c:pt>
                <c:pt idx="1105">
                  <c:v>11.06</c:v>
                </c:pt>
                <c:pt idx="1106">
                  <c:v>11.07</c:v>
                </c:pt>
                <c:pt idx="1107">
                  <c:v>11.08</c:v>
                </c:pt>
                <c:pt idx="1108">
                  <c:v>11.09</c:v>
                </c:pt>
                <c:pt idx="1109">
                  <c:v>11.1</c:v>
                </c:pt>
                <c:pt idx="1110">
                  <c:v>11.11</c:v>
                </c:pt>
                <c:pt idx="1111">
                  <c:v>11.12</c:v>
                </c:pt>
                <c:pt idx="1112">
                  <c:v>11.13</c:v>
                </c:pt>
                <c:pt idx="1113">
                  <c:v>11.14</c:v>
                </c:pt>
                <c:pt idx="1114">
                  <c:v>11.15</c:v>
                </c:pt>
                <c:pt idx="1115">
                  <c:v>11.16</c:v>
                </c:pt>
                <c:pt idx="1116">
                  <c:v>11.17</c:v>
                </c:pt>
                <c:pt idx="1117">
                  <c:v>11.18</c:v>
                </c:pt>
                <c:pt idx="1118">
                  <c:v>11.19</c:v>
                </c:pt>
                <c:pt idx="1119">
                  <c:v>11.2</c:v>
                </c:pt>
                <c:pt idx="1120">
                  <c:v>11.21</c:v>
                </c:pt>
                <c:pt idx="1121">
                  <c:v>11.22</c:v>
                </c:pt>
                <c:pt idx="1122">
                  <c:v>11.23</c:v>
                </c:pt>
                <c:pt idx="1123">
                  <c:v>11.24</c:v>
                </c:pt>
                <c:pt idx="1124">
                  <c:v>11.25</c:v>
                </c:pt>
                <c:pt idx="1125">
                  <c:v>11.26</c:v>
                </c:pt>
                <c:pt idx="1126">
                  <c:v>11.27</c:v>
                </c:pt>
                <c:pt idx="1127">
                  <c:v>11.28</c:v>
                </c:pt>
                <c:pt idx="1128">
                  <c:v>11.29</c:v>
                </c:pt>
                <c:pt idx="1129">
                  <c:v>11.3</c:v>
                </c:pt>
                <c:pt idx="1130">
                  <c:v>11.31</c:v>
                </c:pt>
                <c:pt idx="1131">
                  <c:v>11.32</c:v>
                </c:pt>
                <c:pt idx="1132">
                  <c:v>11.33</c:v>
                </c:pt>
                <c:pt idx="1133">
                  <c:v>11.34</c:v>
                </c:pt>
                <c:pt idx="1134">
                  <c:v>11.35</c:v>
                </c:pt>
                <c:pt idx="1135">
                  <c:v>11.36</c:v>
                </c:pt>
                <c:pt idx="1136">
                  <c:v>11.37</c:v>
                </c:pt>
                <c:pt idx="1137">
                  <c:v>11.38</c:v>
                </c:pt>
                <c:pt idx="1138">
                  <c:v>11.39</c:v>
                </c:pt>
                <c:pt idx="1139">
                  <c:v>11.4</c:v>
                </c:pt>
                <c:pt idx="1140">
                  <c:v>11.41</c:v>
                </c:pt>
                <c:pt idx="1141">
                  <c:v>11.42</c:v>
                </c:pt>
                <c:pt idx="1142">
                  <c:v>11.43</c:v>
                </c:pt>
                <c:pt idx="1143">
                  <c:v>11.44</c:v>
                </c:pt>
                <c:pt idx="1144">
                  <c:v>11.45</c:v>
                </c:pt>
                <c:pt idx="1145">
                  <c:v>11.46</c:v>
                </c:pt>
                <c:pt idx="1146">
                  <c:v>11.47</c:v>
                </c:pt>
                <c:pt idx="1147">
                  <c:v>11.48</c:v>
                </c:pt>
                <c:pt idx="1148">
                  <c:v>11.49</c:v>
                </c:pt>
                <c:pt idx="1149">
                  <c:v>11.5</c:v>
                </c:pt>
                <c:pt idx="1150">
                  <c:v>11.51</c:v>
                </c:pt>
                <c:pt idx="1151">
                  <c:v>11.52</c:v>
                </c:pt>
                <c:pt idx="1152">
                  <c:v>11.53</c:v>
                </c:pt>
                <c:pt idx="1153">
                  <c:v>11.54</c:v>
                </c:pt>
                <c:pt idx="1154">
                  <c:v>11.55</c:v>
                </c:pt>
                <c:pt idx="1155">
                  <c:v>11.56</c:v>
                </c:pt>
                <c:pt idx="1156">
                  <c:v>11.57</c:v>
                </c:pt>
                <c:pt idx="1157">
                  <c:v>11.58</c:v>
                </c:pt>
                <c:pt idx="1158">
                  <c:v>11.59</c:v>
                </c:pt>
                <c:pt idx="1159">
                  <c:v>11.6</c:v>
                </c:pt>
                <c:pt idx="1160">
                  <c:v>11.61</c:v>
                </c:pt>
                <c:pt idx="1161">
                  <c:v>11.62</c:v>
                </c:pt>
                <c:pt idx="1162">
                  <c:v>11.63</c:v>
                </c:pt>
                <c:pt idx="1163">
                  <c:v>11.64</c:v>
                </c:pt>
                <c:pt idx="1164">
                  <c:v>11.65</c:v>
                </c:pt>
                <c:pt idx="1165">
                  <c:v>11.66</c:v>
                </c:pt>
                <c:pt idx="1166">
                  <c:v>11.67</c:v>
                </c:pt>
                <c:pt idx="1167">
                  <c:v>11.68</c:v>
                </c:pt>
                <c:pt idx="1168">
                  <c:v>11.69</c:v>
                </c:pt>
                <c:pt idx="1169">
                  <c:v>11.7</c:v>
                </c:pt>
                <c:pt idx="1170">
                  <c:v>11.71</c:v>
                </c:pt>
                <c:pt idx="1171">
                  <c:v>11.72</c:v>
                </c:pt>
                <c:pt idx="1172">
                  <c:v>11.73</c:v>
                </c:pt>
                <c:pt idx="1173">
                  <c:v>11.74</c:v>
                </c:pt>
                <c:pt idx="1174">
                  <c:v>11.75</c:v>
                </c:pt>
                <c:pt idx="1175">
                  <c:v>11.76</c:v>
                </c:pt>
                <c:pt idx="1176">
                  <c:v>11.77</c:v>
                </c:pt>
                <c:pt idx="1177">
                  <c:v>11.78</c:v>
                </c:pt>
                <c:pt idx="1178">
                  <c:v>11.79</c:v>
                </c:pt>
                <c:pt idx="1179">
                  <c:v>11.8</c:v>
                </c:pt>
                <c:pt idx="1180">
                  <c:v>11.81</c:v>
                </c:pt>
                <c:pt idx="1181">
                  <c:v>11.82</c:v>
                </c:pt>
                <c:pt idx="1182">
                  <c:v>11.83</c:v>
                </c:pt>
                <c:pt idx="1183">
                  <c:v>11.84</c:v>
                </c:pt>
                <c:pt idx="1184">
                  <c:v>11.85</c:v>
                </c:pt>
                <c:pt idx="1185">
                  <c:v>11.86</c:v>
                </c:pt>
                <c:pt idx="1186">
                  <c:v>11.87</c:v>
                </c:pt>
                <c:pt idx="1187">
                  <c:v>11.88</c:v>
                </c:pt>
                <c:pt idx="1188">
                  <c:v>11.89</c:v>
                </c:pt>
                <c:pt idx="1189">
                  <c:v>11.9</c:v>
                </c:pt>
                <c:pt idx="1190">
                  <c:v>11.91</c:v>
                </c:pt>
                <c:pt idx="1191">
                  <c:v>11.92</c:v>
                </c:pt>
                <c:pt idx="1192">
                  <c:v>11.93</c:v>
                </c:pt>
                <c:pt idx="1193">
                  <c:v>11.94</c:v>
                </c:pt>
                <c:pt idx="1194">
                  <c:v>11.95</c:v>
                </c:pt>
                <c:pt idx="1195">
                  <c:v>11.96</c:v>
                </c:pt>
                <c:pt idx="1196">
                  <c:v>11.97</c:v>
                </c:pt>
                <c:pt idx="1197">
                  <c:v>11.98</c:v>
                </c:pt>
                <c:pt idx="1198">
                  <c:v>11.99</c:v>
                </c:pt>
                <c:pt idx="1199">
                  <c:v>12</c:v>
                </c:pt>
                <c:pt idx="1200">
                  <c:v>12.01</c:v>
                </c:pt>
                <c:pt idx="1201">
                  <c:v>12.02</c:v>
                </c:pt>
                <c:pt idx="1202">
                  <c:v>12.03</c:v>
                </c:pt>
                <c:pt idx="1203">
                  <c:v>12.04</c:v>
                </c:pt>
                <c:pt idx="1204">
                  <c:v>12.05</c:v>
                </c:pt>
                <c:pt idx="1205">
                  <c:v>12.06</c:v>
                </c:pt>
                <c:pt idx="1206">
                  <c:v>12.07</c:v>
                </c:pt>
                <c:pt idx="1207">
                  <c:v>12.08</c:v>
                </c:pt>
                <c:pt idx="1208">
                  <c:v>12.09</c:v>
                </c:pt>
                <c:pt idx="1209">
                  <c:v>12.1</c:v>
                </c:pt>
                <c:pt idx="1210">
                  <c:v>12.11</c:v>
                </c:pt>
                <c:pt idx="1211">
                  <c:v>12.12</c:v>
                </c:pt>
                <c:pt idx="1212">
                  <c:v>12.13</c:v>
                </c:pt>
                <c:pt idx="1213">
                  <c:v>12.14</c:v>
                </c:pt>
                <c:pt idx="1214">
                  <c:v>12.15</c:v>
                </c:pt>
                <c:pt idx="1215">
                  <c:v>12.16</c:v>
                </c:pt>
                <c:pt idx="1216">
                  <c:v>12.17</c:v>
                </c:pt>
                <c:pt idx="1217">
                  <c:v>12.18</c:v>
                </c:pt>
                <c:pt idx="1218">
                  <c:v>12.19</c:v>
                </c:pt>
                <c:pt idx="1219">
                  <c:v>12.2</c:v>
                </c:pt>
                <c:pt idx="1220">
                  <c:v>12.21</c:v>
                </c:pt>
                <c:pt idx="1221">
                  <c:v>12.22</c:v>
                </c:pt>
                <c:pt idx="1222">
                  <c:v>12.23</c:v>
                </c:pt>
                <c:pt idx="1223">
                  <c:v>12.24</c:v>
                </c:pt>
                <c:pt idx="1224">
                  <c:v>12.25</c:v>
                </c:pt>
                <c:pt idx="1225">
                  <c:v>12.26</c:v>
                </c:pt>
                <c:pt idx="1226">
                  <c:v>12.27</c:v>
                </c:pt>
                <c:pt idx="1227">
                  <c:v>12.28</c:v>
                </c:pt>
                <c:pt idx="1228">
                  <c:v>12.29</c:v>
                </c:pt>
                <c:pt idx="1229">
                  <c:v>12.3</c:v>
                </c:pt>
                <c:pt idx="1230">
                  <c:v>12.31</c:v>
                </c:pt>
                <c:pt idx="1231">
                  <c:v>12.32</c:v>
                </c:pt>
                <c:pt idx="1232">
                  <c:v>12.33</c:v>
                </c:pt>
                <c:pt idx="1233">
                  <c:v>12.34</c:v>
                </c:pt>
                <c:pt idx="1234">
                  <c:v>12.35</c:v>
                </c:pt>
                <c:pt idx="1235">
                  <c:v>12.36</c:v>
                </c:pt>
                <c:pt idx="1236">
                  <c:v>12.37</c:v>
                </c:pt>
                <c:pt idx="1237">
                  <c:v>12.38</c:v>
                </c:pt>
                <c:pt idx="1238">
                  <c:v>12.39</c:v>
                </c:pt>
                <c:pt idx="1239">
                  <c:v>12.4</c:v>
                </c:pt>
                <c:pt idx="1240">
                  <c:v>12.41</c:v>
                </c:pt>
                <c:pt idx="1241">
                  <c:v>12.42</c:v>
                </c:pt>
                <c:pt idx="1242">
                  <c:v>12.43</c:v>
                </c:pt>
                <c:pt idx="1243">
                  <c:v>12.44</c:v>
                </c:pt>
                <c:pt idx="1244">
                  <c:v>12.45</c:v>
                </c:pt>
                <c:pt idx="1245">
                  <c:v>12.46</c:v>
                </c:pt>
                <c:pt idx="1246">
                  <c:v>12.47</c:v>
                </c:pt>
                <c:pt idx="1247">
                  <c:v>12.48</c:v>
                </c:pt>
                <c:pt idx="1248">
                  <c:v>12.49</c:v>
                </c:pt>
                <c:pt idx="1249">
                  <c:v>12.5</c:v>
                </c:pt>
                <c:pt idx="1250">
                  <c:v>12.51</c:v>
                </c:pt>
                <c:pt idx="1251">
                  <c:v>12.52</c:v>
                </c:pt>
                <c:pt idx="1252">
                  <c:v>12.53</c:v>
                </c:pt>
                <c:pt idx="1253">
                  <c:v>12.54</c:v>
                </c:pt>
                <c:pt idx="1254">
                  <c:v>12.55</c:v>
                </c:pt>
                <c:pt idx="1255">
                  <c:v>12.56</c:v>
                </c:pt>
                <c:pt idx="1256">
                  <c:v>12.57</c:v>
                </c:pt>
                <c:pt idx="1257">
                  <c:v>12.58</c:v>
                </c:pt>
                <c:pt idx="1258">
                  <c:v>12.59</c:v>
                </c:pt>
                <c:pt idx="1259">
                  <c:v>12.6</c:v>
                </c:pt>
                <c:pt idx="1260">
                  <c:v>12.61</c:v>
                </c:pt>
                <c:pt idx="1261">
                  <c:v>12.62</c:v>
                </c:pt>
                <c:pt idx="1262">
                  <c:v>12.63</c:v>
                </c:pt>
                <c:pt idx="1263">
                  <c:v>12.64</c:v>
                </c:pt>
                <c:pt idx="1264">
                  <c:v>12.65</c:v>
                </c:pt>
                <c:pt idx="1265">
                  <c:v>12.66</c:v>
                </c:pt>
                <c:pt idx="1266">
                  <c:v>12.67</c:v>
                </c:pt>
                <c:pt idx="1267">
                  <c:v>12.68</c:v>
                </c:pt>
                <c:pt idx="1268">
                  <c:v>12.69</c:v>
                </c:pt>
                <c:pt idx="1269">
                  <c:v>12.7</c:v>
                </c:pt>
                <c:pt idx="1270">
                  <c:v>12.71</c:v>
                </c:pt>
                <c:pt idx="1271">
                  <c:v>12.72</c:v>
                </c:pt>
                <c:pt idx="1272">
                  <c:v>12.73</c:v>
                </c:pt>
                <c:pt idx="1273">
                  <c:v>12.74</c:v>
                </c:pt>
                <c:pt idx="1274">
                  <c:v>12.75</c:v>
                </c:pt>
                <c:pt idx="1275">
                  <c:v>12.76</c:v>
                </c:pt>
                <c:pt idx="1276">
                  <c:v>12.77</c:v>
                </c:pt>
                <c:pt idx="1277">
                  <c:v>12.78</c:v>
                </c:pt>
                <c:pt idx="1278">
                  <c:v>12.79</c:v>
                </c:pt>
                <c:pt idx="1279">
                  <c:v>12.8</c:v>
                </c:pt>
                <c:pt idx="1280">
                  <c:v>12.81</c:v>
                </c:pt>
                <c:pt idx="1281">
                  <c:v>12.82</c:v>
                </c:pt>
                <c:pt idx="1282">
                  <c:v>12.83</c:v>
                </c:pt>
                <c:pt idx="1283">
                  <c:v>12.84</c:v>
                </c:pt>
                <c:pt idx="1284">
                  <c:v>12.85</c:v>
                </c:pt>
                <c:pt idx="1285">
                  <c:v>12.86</c:v>
                </c:pt>
                <c:pt idx="1286">
                  <c:v>12.87</c:v>
                </c:pt>
                <c:pt idx="1287">
                  <c:v>12.88</c:v>
                </c:pt>
                <c:pt idx="1288">
                  <c:v>12.89</c:v>
                </c:pt>
                <c:pt idx="1289">
                  <c:v>12.9</c:v>
                </c:pt>
                <c:pt idx="1290">
                  <c:v>12.91</c:v>
                </c:pt>
                <c:pt idx="1291">
                  <c:v>12.92</c:v>
                </c:pt>
                <c:pt idx="1292">
                  <c:v>12.93</c:v>
                </c:pt>
                <c:pt idx="1293">
                  <c:v>12.94</c:v>
                </c:pt>
                <c:pt idx="1294">
                  <c:v>12.95</c:v>
                </c:pt>
                <c:pt idx="1295">
                  <c:v>12.96</c:v>
                </c:pt>
                <c:pt idx="1296">
                  <c:v>12.97</c:v>
                </c:pt>
                <c:pt idx="1297">
                  <c:v>12.98</c:v>
                </c:pt>
                <c:pt idx="1298">
                  <c:v>12.99</c:v>
                </c:pt>
                <c:pt idx="1299">
                  <c:v>13</c:v>
                </c:pt>
                <c:pt idx="1300">
                  <c:v>13.01</c:v>
                </c:pt>
                <c:pt idx="1301">
                  <c:v>13.02</c:v>
                </c:pt>
                <c:pt idx="1302">
                  <c:v>13.03</c:v>
                </c:pt>
                <c:pt idx="1303">
                  <c:v>13.04</c:v>
                </c:pt>
                <c:pt idx="1304">
                  <c:v>13.05</c:v>
                </c:pt>
                <c:pt idx="1305">
                  <c:v>13.06</c:v>
                </c:pt>
                <c:pt idx="1306">
                  <c:v>13.07</c:v>
                </c:pt>
                <c:pt idx="1307">
                  <c:v>13.08</c:v>
                </c:pt>
                <c:pt idx="1308">
                  <c:v>13.09</c:v>
                </c:pt>
                <c:pt idx="1309">
                  <c:v>13.1</c:v>
                </c:pt>
                <c:pt idx="1310">
                  <c:v>13.11</c:v>
                </c:pt>
                <c:pt idx="1311">
                  <c:v>13.12</c:v>
                </c:pt>
                <c:pt idx="1312">
                  <c:v>13.13</c:v>
                </c:pt>
                <c:pt idx="1313">
                  <c:v>13.14</c:v>
                </c:pt>
                <c:pt idx="1314">
                  <c:v>13.15</c:v>
                </c:pt>
                <c:pt idx="1315">
                  <c:v>13.16</c:v>
                </c:pt>
                <c:pt idx="1316">
                  <c:v>13.17</c:v>
                </c:pt>
                <c:pt idx="1317">
                  <c:v>13.18</c:v>
                </c:pt>
                <c:pt idx="1318">
                  <c:v>13.19</c:v>
                </c:pt>
                <c:pt idx="1319">
                  <c:v>13.2</c:v>
                </c:pt>
                <c:pt idx="1320">
                  <c:v>13.21</c:v>
                </c:pt>
                <c:pt idx="1321">
                  <c:v>13.22</c:v>
                </c:pt>
                <c:pt idx="1322">
                  <c:v>13.23</c:v>
                </c:pt>
                <c:pt idx="1323">
                  <c:v>13.24</c:v>
                </c:pt>
                <c:pt idx="1324">
                  <c:v>13.25</c:v>
                </c:pt>
                <c:pt idx="1325">
                  <c:v>13.26</c:v>
                </c:pt>
                <c:pt idx="1326">
                  <c:v>13.27</c:v>
                </c:pt>
                <c:pt idx="1327">
                  <c:v>13.28</c:v>
                </c:pt>
                <c:pt idx="1328">
                  <c:v>13.29</c:v>
                </c:pt>
                <c:pt idx="1329">
                  <c:v>13.3</c:v>
                </c:pt>
                <c:pt idx="1330">
                  <c:v>13.31</c:v>
                </c:pt>
                <c:pt idx="1331">
                  <c:v>13.32</c:v>
                </c:pt>
                <c:pt idx="1332">
                  <c:v>13.33</c:v>
                </c:pt>
                <c:pt idx="1333">
                  <c:v>13.34</c:v>
                </c:pt>
                <c:pt idx="1334">
                  <c:v>13.35</c:v>
                </c:pt>
                <c:pt idx="1335">
                  <c:v>13.36</c:v>
                </c:pt>
                <c:pt idx="1336">
                  <c:v>13.37</c:v>
                </c:pt>
                <c:pt idx="1337">
                  <c:v>13.38</c:v>
                </c:pt>
                <c:pt idx="1338">
                  <c:v>13.39</c:v>
                </c:pt>
                <c:pt idx="1339">
                  <c:v>13.4</c:v>
                </c:pt>
                <c:pt idx="1340">
                  <c:v>13.41</c:v>
                </c:pt>
                <c:pt idx="1341">
                  <c:v>13.42</c:v>
                </c:pt>
                <c:pt idx="1342">
                  <c:v>13.43</c:v>
                </c:pt>
                <c:pt idx="1343">
                  <c:v>13.44</c:v>
                </c:pt>
                <c:pt idx="1344">
                  <c:v>13.45</c:v>
                </c:pt>
                <c:pt idx="1345">
                  <c:v>13.46</c:v>
                </c:pt>
                <c:pt idx="1346">
                  <c:v>13.47</c:v>
                </c:pt>
                <c:pt idx="1347">
                  <c:v>13.48</c:v>
                </c:pt>
                <c:pt idx="1348">
                  <c:v>13.49</c:v>
                </c:pt>
                <c:pt idx="1349">
                  <c:v>13.5</c:v>
                </c:pt>
                <c:pt idx="1350">
                  <c:v>13.51</c:v>
                </c:pt>
                <c:pt idx="1351">
                  <c:v>13.52</c:v>
                </c:pt>
                <c:pt idx="1352">
                  <c:v>13.53</c:v>
                </c:pt>
                <c:pt idx="1353">
                  <c:v>13.54</c:v>
                </c:pt>
                <c:pt idx="1354">
                  <c:v>13.55</c:v>
                </c:pt>
                <c:pt idx="1355">
                  <c:v>13.56</c:v>
                </c:pt>
                <c:pt idx="1356">
                  <c:v>13.57</c:v>
                </c:pt>
                <c:pt idx="1357">
                  <c:v>13.58</c:v>
                </c:pt>
                <c:pt idx="1358">
                  <c:v>13.59</c:v>
                </c:pt>
                <c:pt idx="1359">
                  <c:v>13.6</c:v>
                </c:pt>
                <c:pt idx="1360">
                  <c:v>13.61</c:v>
                </c:pt>
                <c:pt idx="1361">
                  <c:v>13.62</c:v>
                </c:pt>
                <c:pt idx="1362">
                  <c:v>13.63</c:v>
                </c:pt>
                <c:pt idx="1363">
                  <c:v>13.64</c:v>
                </c:pt>
                <c:pt idx="1364">
                  <c:v>13.65</c:v>
                </c:pt>
                <c:pt idx="1365">
                  <c:v>13.66</c:v>
                </c:pt>
                <c:pt idx="1366">
                  <c:v>13.67</c:v>
                </c:pt>
                <c:pt idx="1367">
                  <c:v>13.68</c:v>
                </c:pt>
                <c:pt idx="1368">
                  <c:v>13.69</c:v>
                </c:pt>
                <c:pt idx="1369">
                  <c:v>13.7</c:v>
                </c:pt>
                <c:pt idx="1370">
                  <c:v>13.71</c:v>
                </c:pt>
                <c:pt idx="1371">
                  <c:v>13.72</c:v>
                </c:pt>
                <c:pt idx="1372">
                  <c:v>13.73</c:v>
                </c:pt>
                <c:pt idx="1373">
                  <c:v>13.74</c:v>
                </c:pt>
                <c:pt idx="1374">
                  <c:v>13.75</c:v>
                </c:pt>
                <c:pt idx="1375">
                  <c:v>13.76</c:v>
                </c:pt>
                <c:pt idx="1376">
                  <c:v>13.77</c:v>
                </c:pt>
                <c:pt idx="1377">
                  <c:v>13.78</c:v>
                </c:pt>
                <c:pt idx="1378">
                  <c:v>13.79</c:v>
                </c:pt>
                <c:pt idx="1379">
                  <c:v>13.8</c:v>
                </c:pt>
                <c:pt idx="1380">
                  <c:v>13.81</c:v>
                </c:pt>
                <c:pt idx="1381">
                  <c:v>13.82</c:v>
                </c:pt>
                <c:pt idx="1382">
                  <c:v>13.83</c:v>
                </c:pt>
                <c:pt idx="1383">
                  <c:v>13.84</c:v>
                </c:pt>
                <c:pt idx="1384">
                  <c:v>13.85</c:v>
                </c:pt>
                <c:pt idx="1385">
                  <c:v>13.86</c:v>
                </c:pt>
                <c:pt idx="1386">
                  <c:v>13.87</c:v>
                </c:pt>
                <c:pt idx="1387">
                  <c:v>13.88</c:v>
                </c:pt>
                <c:pt idx="1388">
                  <c:v>13.89</c:v>
                </c:pt>
                <c:pt idx="1389">
                  <c:v>13.9</c:v>
                </c:pt>
                <c:pt idx="1390">
                  <c:v>13.91</c:v>
                </c:pt>
                <c:pt idx="1391">
                  <c:v>13.92</c:v>
                </c:pt>
                <c:pt idx="1392">
                  <c:v>13.93</c:v>
                </c:pt>
                <c:pt idx="1393">
                  <c:v>13.94</c:v>
                </c:pt>
                <c:pt idx="1394">
                  <c:v>13.95</c:v>
                </c:pt>
                <c:pt idx="1395">
                  <c:v>13.96</c:v>
                </c:pt>
                <c:pt idx="1396">
                  <c:v>13.97</c:v>
                </c:pt>
                <c:pt idx="1397">
                  <c:v>13.98</c:v>
                </c:pt>
                <c:pt idx="1398">
                  <c:v>13.99</c:v>
                </c:pt>
                <c:pt idx="1399">
                  <c:v>14</c:v>
                </c:pt>
                <c:pt idx="1400">
                  <c:v>14.01</c:v>
                </c:pt>
                <c:pt idx="1401">
                  <c:v>14.02</c:v>
                </c:pt>
                <c:pt idx="1402">
                  <c:v>14.03</c:v>
                </c:pt>
                <c:pt idx="1403">
                  <c:v>14.04</c:v>
                </c:pt>
                <c:pt idx="1404">
                  <c:v>14.05</c:v>
                </c:pt>
                <c:pt idx="1405">
                  <c:v>14.06</c:v>
                </c:pt>
                <c:pt idx="1406">
                  <c:v>14.07</c:v>
                </c:pt>
                <c:pt idx="1407">
                  <c:v>14.08</c:v>
                </c:pt>
                <c:pt idx="1408">
                  <c:v>14.09</c:v>
                </c:pt>
                <c:pt idx="1409">
                  <c:v>14.1</c:v>
                </c:pt>
                <c:pt idx="1410">
                  <c:v>14.11</c:v>
                </c:pt>
                <c:pt idx="1411">
                  <c:v>14.12</c:v>
                </c:pt>
                <c:pt idx="1412">
                  <c:v>14.13</c:v>
                </c:pt>
                <c:pt idx="1413">
                  <c:v>14.14</c:v>
                </c:pt>
                <c:pt idx="1414">
                  <c:v>14.15</c:v>
                </c:pt>
                <c:pt idx="1415">
                  <c:v>14.16</c:v>
                </c:pt>
                <c:pt idx="1416">
                  <c:v>14.17</c:v>
                </c:pt>
                <c:pt idx="1417">
                  <c:v>14.18</c:v>
                </c:pt>
                <c:pt idx="1418">
                  <c:v>14.19</c:v>
                </c:pt>
                <c:pt idx="1419">
                  <c:v>14.2</c:v>
                </c:pt>
                <c:pt idx="1420">
                  <c:v>14.21</c:v>
                </c:pt>
                <c:pt idx="1421">
                  <c:v>14.22</c:v>
                </c:pt>
                <c:pt idx="1422">
                  <c:v>14.23</c:v>
                </c:pt>
                <c:pt idx="1423">
                  <c:v>14.24</c:v>
                </c:pt>
                <c:pt idx="1424">
                  <c:v>14.25</c:v>
                </c:pt>
                <c:pt idx="1425">
                  <c:v>14.26</c:v>
                </c:pt>
                <c:pt idx="1426">
                  <c:v>14.27</c:v>
                </c:pt>
                <c:pt idx="1427">
                  <c:v>14.28</c:v>
                </c:pt>
                <c:pt idx="1428">
                  <c:v>14.29</c:v>
                </c:pt>
                <c:pt idx="1429">
                  <c:v>14.3</c:v>
                </c:pt>
                <c:pt idx="1430">
                  <c:v>14.31</c:v>
                </c:pt>
                <c:pt idx="1431">
                  <c:v>14.32</c:v>
                </c:pt>
                <c:pt idx="1432">
                  <c:v>14.33</c:v>
                </c:pt>
                <c:pt idx="1433">
                  <c:v>14.34</c:v>
                </c:pt>
                <c:pt idx="1434">
                  <c:v>14.35</c:v>
                </c:pt>
                <c:pt idx="1435">
                  <c:v>14.36</c:v>
                </c:pt>
                <c:pt idx="1436">
                  <c:v>14.37</c:v>
                </c:pt>
                <c:pt idx="1437">
                  <c:v>14.38</c:v>
                </c:pt>
                <c:pt idx="1438">
                  <c:v>14.39</c:v>
                </c:pt>
                <c:pt idx="1439">
                  <c:v>14.4</c:v>
                </c:pt>
                <c:pt idx="1440">
                  <c:v>14.41</c:v>
                </c:pt>
                <c:pt idx="1441">
                  <c:v>14.42</c:v>
                </c:pt>
                <c:pt idx="1442">
                  <c:v>14.43</c:v>
                </c:pt>
                <c:pt idx="1443">
                  <c:v>14.44</c:v>
                </c:pt>
                <c:pt idx="1444">
                  <c:v>14.45</c:v>
                </c:pt>
                <c:pt idx="1445">
                  <c:v>14.46</c:v>
                </c:pt>
                <c:pt idx="1446">
                  <c:v>14.47</c:v>
                </c:pt>
                <c:pt idx="1447">
                  <c:v>14.48</c:v>
                </c:pt>
                <c:pt idx="1448">
                  <c:v>14.49</c:v>
                </c:pt>
                <c:pt idx="1449">
                  <c:v>14.5</c:v>
                </c:pt>
                <c:pt idx="1450">
                  <c:v>14.51</c:v>
                </c:pt>
                <c:pt idx="1451">
                  <c:v>14.52</c:v>
                </c:pt>
                <c:pt idx="1452">
                  <c:v>14.53</c:v>
                </c:pt>
                <c:pt idx="1453">
                  <c:v>14.54</c:v>
                </c:pt>
                <c:pt idx="1454">
                  <c:v>14.55</c:v>
                </c:pt>
                <c:pt idx="1455">
                  <c:v>14.56</c:v>
                </c:pt>
                <c:pt idx="1456">
                  <c:v>14.57</c:v>
                </c:pt>
                <c:pt idx="1457">
                  <c:v>14.58</c:v>
                </c:pt>
                <c:pt idx="1458">
                  <c:v>14.59</c:v>
                </c:pt>
                <c:pt idx="1459">
                  <c:v>14.6</c:v>
                </c:pt>
                <c:pt idx="1460">
                  <c:v>14.61</c:v>
                </c:pt>
                <c:pt idx="1461">
                  <c:v>14.62</c:v>
                </c:pt>
                <c:pt idx="1462">
                  <c:v>14.63</c:v>
                </c:pt>
                <c:pt idx="1463">
                  <c:v>14.64</c:v>
                </c:pt>
                <c:pt idx="1464">
                  <c:v>14.65</c:v>
                </c:pt>
                <c:pt idx="1465">
                  <c:v>14.66</c:v>
                </c:pt>
                <c:pt idx="1466">
                  <c:v>14.67</c:v>
                </c:pt>
                <c:pt idx="1467">
                  <c:v>14.68</c:v>
                </c:pt>
                <c:pt idx="1468">
                  <c:v>14.69</c:v>
                </c:pt>
                <c:pt idx="1469">
                  <c:v>14.7</c:v>
                </c:pt>
                <c:pt idx="1470">
                  <c:v>14.71</c:v>
                </c:pt>
                <c:pt idx="1471">
                  <c:v>14.72</c:v>
                </c:pt>
                <c:pt idx="1472">
                  <c:v>14.73</c:v>
                </c:pt>
                <c:pt idx="1473">
                  <c:v>14.74</c:v>
                </c:pt>
                <c:pt idx="1474">
                  <c:v>14.75</c:v>
                </c:pt>
                <c:pt idx="1475">
                  <c:v>14.76</c:v>
                </c:pt>
                <c:pt idx="1476">
                  <c:v>14.77</c:v>
                </c:pt>
                <c:pt idx="1477">
                  <c:v>14.78</c:v>
                </c:pt>
                <c:pt idx="1478">
                  <c:v>14.79</c:v>
                </c:pt>
                <c:pt idx="1479">
                  <c:v>14.8</c:v>
                </c:pt>
                <c:pt idx="1480">
                  <c:v>14.81</c:v>
                </c:pt>
                <c:pt idx="1481">
                  <c:v>14.82</c:v>
                </c:pt>
                <c:pt idx="1482">
                  <c:v>14.83</c:v>
                </c:pt>
                <c:pt idx="1483">
                  <c:v>14.84</c:v>
                </c:pt>
                <c:pt idx="1484">
                  <c:v>14.85</c:v>
                </c:pt>
                <c:pt idx="1485">
                  <c:v>14.86</c:v>
                </c:pt>
                <c:pt idx="1486">
                  <c:v>14.87</c:v>
                </c:pt>
                <c:pt idx="1487">
                  <c:v>14.88</c:v>
                </c:pt>
                <c:pt idx="1488">
                  <c:v>14.89</c:v>
                </c:pt>
                <c:pt idx="1489">
                  <c:v>14.9</c:v>
                </c:pt>
                <c:pt idx="1490">
                  <c:v>14.91</c:v>
                </c:pt>
                <c:pt idx="1491">
                  <c:v>14.92</c:v>
                </c:pt>
                <c:pt idx="1492">
                  <c:v>14.93</c:v>
                </c:pt>
                <c:pt idx="1493">
                  <c:v>14.94</c:v>
                </c:pt>
                <c:pt idx="1494">
                  <c:v>14.95</c:v>
                </c:pt>
                <c:pt idx="1495">
                  <c:v>14.96</c:v>
                </c:pt>
                <c:pt idx="1496">
                  <c:v>14.97</c:v>
                </c:pt>
                <c:pt idx="1497">
                  <c:v>14.98</c:v>
                </c:pt>
                <c:pt idx="1498">
                  <c:v>14.99</c:v>
                </c:pt>
                <c:pt idx="1499">
                  <c:v>15</c:v>
                </c:pt>
                <c:pt idx="1500">
                  <c:v>15.01</c:v>
                </c:pt>
                <c:pt idx="1501">
                  <c:v>15.02</c:v>
                </c:pt>
                <c:pt idx="1502">
                  <c:v>15.03</c:v>
                </c:pt>
                <c:pt idx="1503">
                  <c:v>15.04</c:v>
                </c:pt>
                <c:pt idx="1504">
                  <c:v>15.05</c:v>
                </c:pt>
                <c:pt idx="1505">
                  <c:v>15.06</c:v>
                </c:pt>
                <c:pt idx="1506">
                  <c:v>15.07</c:v>
                </c:pt>
                <c:pt idx="1507">
                  <c:v>15.08</c:v>
                </c:pt>
                <c:pt idx="1508">
                  <c:v>15.09</c:v>
                </c:pt>
                <c:pt idx="1509">
                  <c:v>15.1</c:v>
                </c:pt>
                <c:pt idx="1510">
                  <c:v>15.11</c:v>
                </c:pt>
                <c:pt idx="1511">
                  <c:v>15.12</c:v>
                </c:pt>
                <c:pt idx="1512">
                  <c:v>15.13</c:v>
                </c:pt>
                <c:pt idx="1513">
                  <c:v>15.14</c:v>
                </c:pt>
                <c:pt idx="1514">
                  <c:v>15.15</c:v>
                </c:pt>
                <c:pt idx="1515">
                  <c:v>15.16</c:v>
                </c:pt>
                <c:pt idx="1516">
                  <c:v>15.17</c:v>
                </c:pt>
                <c:pt idx="1517">
                  <c:v>15.18</c:v>
                </c:pt>
                <c:pt idx="1518">
                  <c:v>15.19</c:v>
                </c:pt>
                <c:pt idx="1519">
                  <c:v>15.2</c:v>
                </c:pt>
                <c:pt idx="1520">
                  <c:v>15.21</c:v>
                </c:pt>
                <c:pt idx="1521">
                  <c:v>15.22</c:v>
                </c:pt>
                <c:pt idx="1522">
                  <c:v>15.23</c:v>
                </c:pt>
                <c:pt idx="1523">
                  <c:v>15.24</c:v>
                </c:pt>
                <c:pt idx="1524">
                  <c:v>15.25</c:v>
                </c:pt>
                <c:pt idx="1525">
                  <c:v>15.26</c:v>
                </c:pt>
                <c:pt idx="1526">
                  <c:v>15.27</c:v>
                </c:pt>
                <c:pt idx="1527">
                  <c:v>15.28</c:v>
                </c:pt>
                <c:pt idx="1528">
                  <c:v>15.29</c:v>
                </c:pt>
                <c:pt idx="1529">
                  <c:v>15.3</c:v>
                </c:pt>
                <c:pt idx="1530">
                  <c:v>15.31</c:v>
                </c:pt>
                <c:pt idx="1531">
                  <c:v>15.32</c:v>
                </c:pt>
                <c:pt idx="1532">
                  <c:v>15.33</c:v>
                </c:pt>
                <c:pt idx="1533">
                  <c:v>15.34</c:v>
                </c:pt>
                <c:pt idx="1534">
                  <c:v>15.35</c:v>
                </c:pt>
                <c:pt idx="1535">
                  <c:v>15.36</c:v>
                </c:pt>
                <c:pt idx="1536">
                  <c:v>15.37</c:v>
                </c:pt>
                <c:pt idx="1537">
                  <c:v>15.38</c:v>
                </c:pt>
                <c:pt idx="1538">
                  <c:v>15.39</c:v>
                </c:pt>
                <c:pt idx="1539">
                  <c:v>15.4</c:v>
                </c:pt>
                <c:pt idx="1540">
                  <c:v>15.41</c:v>
                </c:pt>
                <c:pt idx="1541">
                  <c:v>15.42</c:v>
                </c:pt>
                <c:pt idx="1542">
                  <c:v>15.43</c:v>
                </c:pt>
                <c:pt idx="1543">
                  <c:v>15.44</c:v>
                </c:pt>
                <c:pt idx="1544">
                  <c:v>15.45</c:v>
                </c:pt>
                <c:pt idx="1545">
                  <c:v>15.46</c:v>
                </c:pt>
                <c:pt idx="1546">
                  <c:v>15.47</c:v>
                </c:pt>
                <c:pt idx="1547">
                  <c:v>15.48</c:v>
                </c:pt>
                <c:pt idx="1548">
                  <c:v>15.49</c:v>
                </c:pt>
                <c:pt idx="1549">
                  <c:v>15.5</c:v>
                </c:pt>
                <c:pt idx="1550">
                  <c:v>15.51</c:v>
                </c:pt>
                <c:pt idx="1551">
                  <c:v>15.52</c:v>
                </c:pt>
                <c:pt idx="1552">
                  <c:v>15.53</c:v>
                </c:pt>
                <c:pt idx="1553">
                  <c:v>15.54</c:v>
                </c:pt>
                <c:pt idx="1554">
                  <c:v>15.55</c:v>
                </c:pt>
                <c:pt idx="1555">
                  <c:v>15.56</c:v>
                </c:pt>
                <c:pt idx="1556">
                  <c:v>15.57</c:v>
                </c:pt>
                <c:pt idx="1557">
                  <c:v>15.58</c:v>
                </c:pt>
                <c:pt idx="1558">
                  <c:v>15.59</c:v>
                </c:pt>
                <c:pt idx="1559">
                  <c:v>15.6</c:v>
                </c:pt>
                <c:pt idx="1560">
                  <c:v>15.61</c:v>
                </c:pt>
                <c:pt idx="1561">
                  <c:v>15.62</c:v>
                </c:pt>
                <c:pt idx="1562">
                  <c:v>15.63</c:v>
                </c:pt>
                <c:pt idx="1563">
                  <c:v>15.64</c:v>
                </c:pt>
                <c:pt idx="1564">
                  <c:v>15.65</c:v>
                </c:pt>
                <c:pt idx="1565">
                  <c:v>15.66</c:v>
                </c:pt>
                <c:pt idx="1566">
                  <c:v>15.67</c:v>
                </c:pt>
                <c:pt idx="1567">
                  <c:v>15.68</c:v>
                </c:pt>
                <c:pt idx="1568">
                  <c:v>15.69</c:v>
                </c:pt>
                <c:pt idx="1569">
                  <c:v>15.7</c:v>
                </c:pt>
                <c:pt idx="1570">
                  <c:v>15.71</c:v>
                </c:pt>
                <c:pt idx="1571">
                  <c:v>15.72</c:v>
                </c:pt>
                <c:pt idx="1572">
                  <c:v>15.73</c:v>
                </c:pt>
                <c:pt idx="1573">
                  <c:v>15.74</c:v>
                </c:pt>
                <c:pt idx="1574">
                  <c:v>15.75</c:v>
                </c:pt>
                <c:pt idx="1575">
                  <c:v>15.76</c:v>
                </c:pt>
                <c:pt idx="1576">
                  <c:v>15.77</c:v>
                </c:pt>
                <c:pt idx="1577">
                  <c:v>15.78</c:v>
                </c:pt>
                <c:pt idx="1578">
                  <c:v>15.79</c:v>
                </c:pt>
                <c:pt idx="1579">
                  <c:v>15.8</c:v>
                </c:pt>
                <c:pt idx="1580">
                  <c:v>15.81</c:v>
                </c:pt>
                <c:pt idx="1581">
                  <c:v>15.82</c:v>
                </c:pt>
                <c:pt idx="1582">
                  <c:v>15.83</c:v>
                </c:pt>
                <c:pt idx="1583">
                  <c:v>15.84</c:v>
                </c:pt>
                <c:pt idx="1584">
                  <c:v>15.85</c:v>
                </c:pt>
                <c:pt idx="1585">
                  <c:v>15.86</c:v>
                </c:pt>
                <c:pt idx="1586">
                  <c:v>15.87</c:v>
                </c:pt>
                <c:pt idx="1587">
                  <c:v>15.88</c:v>
                </c:pt>
                <c:pt idx="1588">
                  <c:v>15.89</c:v>
                </c:pt>
                <c:pt idx="1589">
                  <c:v>15.9</c:v>
                </c:pt>
                <c:pt idx="1590">
                  <c:v>15.91</c:v>
                </c:pt>
                <c:pt idx="1591">
                  <c:v>15.92</c:v>
                </c:pt>
                <c:pt idx="1592">
                  <c:v>15.93</c:v>
                </c:pt>
                <c:pt idx="1593">
                  <c:v>15.94</c:v>
                </c:pt>
                <c:pt idx="1594">
                  <c:v>15.95</c:v>
                </c:pt>
                <c:pt idx="1595">
                  <c:v>15.96</c:v>
                </c:pt>
                <c:pt idx="1596">
                  <c:v>15.97</c:v>
                </c:pt>
                <c:pt idx="1597">
                  <c:v>15.98</c:v>
                </c:pt>
                <c:pt idx="1598">
                  <c:v>15.99</c:v>
                </c:pt>
                <c:pt idx="1599">
                  <c:v>16</c:v>
                </c:pt>
                <c:pt idx="1600">
                  <c:v>16.010000000000002</c:v>
                </c:pt>
                <c:pt idx="1601">
                  <c:v>16.02</c:v>
                </c:pt>
                <c:pt idx="1602">
                  <c:v>16.03</c:v>
                </c:pt>
                <c:pt idx="1603">
                  <c:v>16.04</c:v>
                </c:pt>
                <c:pt idx="1604">
                  <c:v>16.05</c:v>
                </c:pt>
                <c:pt idx="1605">
                  <c:v>16.059999999999999</c:v>
                </c:pt>
                <c:pt idx="1606">
                  <c:v>16.07</c:v>
                </c:pt>
                <c:pt idx="1607">
                  <c:v>16.079999999999998</c:v>
                </c:pt>
                <c:pt idx="1608">
                  <c:v>16.09</c:v>
                </c:pt>
                <c:pt idx="1609">
                  <c:v>16.100000000000001</c:v>
                </c:pt>
                <c:pt idx="1610">
                  <c:v>16.11</c:v>
                </c:pt>
                <c:pt idx="1611">
                  <c:v>16.12</c:v>
                </c:pt>
                <c:pt idx="1612">
                  <c:v>16.13</c:v>
                </c:pt>
                <c:pt idx="1613">
                  <c:v>16.14</c:v>
                </c:pt>
                <c:pt idx="1614">
                  <c:v>16.149999999999999</c:v>
                </c:pt>
                <c:pt idx="1615">
                  <c:v>16.16</c:v>
                </c:pt>
                <c:pt idx="1616">
                  <c:v>16.170000000000002</c:v>
                </c:pt>
                <c:pt idx="1617">
                  <c:v>16.18</c:v>
                </c:pt>
                <c:pt idx="1618">
                  <c:v>16.190000000000001</c:v>
                </c:pt>
                <c:pt idx="1619">
                  <c:v>16.2</c:v>
                </c:pt>
                <c:pt idx="1620">
                  <c:v>16.21</c:v>
                </c:pt>
                <c:pt idx="1621">
                  <c:v>16.22</c:v>
                </c:pt>
                <c:pt idx="1622">
                  <c:v>16.23</c:v>
                </c:pt>
                <c:pt idx="1623">
                  <c:v>16.239999999999998</c:v>
                </c:pt>
                <c:pt idx="1624">
                  <c:v>16.25</c:v>
                </c:pt>
                <c:pt idx="1625">
                  <c:v>16.260000000000002</c:v>
                </c:pt>
                <c:pt idx="1626">
                  <c:v>16.27</c:v>
                </c:pt>
                <c:pt idx="1627">
                  <c:v>16.28</c:v>
                </c:pt>
                <c:pt idx="1628">
                  <c:v>16.29</c:v>
                </c:pt>
                <c:pt idx="1629">
                  <c:v>16.3</c:v>
                </c:pt>
                <c:pt idx="1630">
                  <c:v>16.309999999999999</c:v>
                </c:pt>
                <c:pt idx="1631">
                  <c:v>16.32</c:v>
                </c:pt>
                <c:pt idx="1632">
                  <c:v>16.329999999999998</c:v>
                </c:pt>
                <c:pt idx="1633">
                  <c:v>16.34</c:v>
                </c:pt>
                <c:pt idx="1634">
                  <c:v>16.350000000000001</c:v>
                </c:pt>
                <c:pt idx="1635">
                  <c:v>16.36</c:v>
                </c:pt>
                <c:pt idx="1636">
                  <c:v>16.37</c:v>
                </c:pt>
                <c:pt idx="1637">
                  <c:v>16.38</c:v>
                </c:pt>
                <c:pt idx="1638">
                  <c:v>16.39</c:v>
                </c:pt>
                <c:pt idx="1639">
                  <c:v>16.399999999999999</c:v>
                </c:pt>
                <c:pt idx="1640">
                  <c:v>16.41</c:v>
                </c:pt>
                <c:pt idx="1641">
                  <c:v>16.420000000000002</c:v>
                </c:pt>
                <c:pt idx="1642">
                  <c:v>16.43</c:v>
                </c:pt>
                <c:pt idx="1643">
                  <c:v>16.440000000000001</c:v>
                </c:pt>
                <c:pt idx="1644">
                  <c:v>16.45</c:v>
                </c:pt>
                <c:pt idx="1645">
                  <c:v>16.46</c:v>
                </c:pt>
                <c:pt idx="1646">
                  <c:v>16.47</c:v>
                </c:pt>
                <c:pt idx="1647">
                  <c:v>16.48</c:v>
                </c:pt>
                <c:pt idx="1648">
                  <c:v>16.489999999999998</c:v>
                </c:pt>
                <c:pt idx="1649">
                  <c:v>16.5</c:v>
                </c:pt>
                <c:pt idx="1650">
                  <c:v>16.510000000000002</c:v>
                </c:pt>
                <c:pt idx="1651">
                  <c:v>16.52</c:v>
                </c:pt>
                <c:pt idx="1652">
                  <c:v>16.53</c:v>
                </c:pt>
                <c:pt idx="1653">
                  <c:v>16.54</c:v>
                </c:pt>
                <c:pt idx="1654">
                  <c:v>16.55</c:v>
                </c:pt>
                <c:pt idx="1655">
                  <c:v>16.559999999999999</c:v>
                </c:pt>
                <c:pt idx="1656">
                  <c:v>16.57</c:v>
                </c:pt>
                <c:pt idx="1657">
                  <c:v>16.579999999999998</c:v>
                </c:pt>
                <c:pt idx="1658">
                  <c:v>16.59</c:v>
                </c:pt>
                <c:pt idx="1659">
                  <c:v>16.600000000000001</c:v>
                </c:pt>
                <c:pt idx="1660">
                  <c:v>16.61</c:v>
                </c:pt>
                <c:pt idx="1661">
                  <c:v>16.62</c:v>
                </c:pt>
                <c:pt idx="1662">
                  <c:v>16.63</c:v>
                </c:pt>
                <c:pt idx="1663">
                  <c:v>16.64</c:v>
                </c:pt>
                <c:pt idx="1664">
                  <c:v>16.649999999999999</c:v>
                </c:pt>
                <c:pt idx="1665">
                  <c:v>16.66</c:v>
                </c:pt>
                <c:pt idx="1666">
                  <c:v>16.670000000000002</c:v>
                </c:pt>
                <c:pt idx="1667">
                  <c:v>16.68</c:v>
                </c:pt>
                <c:pt idx="1668">
                  <c:v>16.690000000000001</c:v>
                </c:pt>
                <c:pt idx="1669">
                  <c:v>16.7</c:v>
                </c:pt>
                <c:pt idx="1670">
                  <c:v>16.71</c:v>
                </c:pt>
                <c:pt idx="1671">
                  <c:v>16.72</c:v>
                </c:pt>
                <c:pt idx="1672">
                  <c:v>16.73</c:v>
                </c:pt>
                <c:pt idx="1673">
                  <c:v>16.739999999999998</c:v>
                </c:pt>
                <c:pt idx="1674">
                  <c:v>16.75</c:v>
                </c:pt>
                <c:pt idx="1675">
                  <c:v>16.760000000000002</c:v>
                </c:pt>
                <c:pt idx="1676">
                  <c:v>16.77</c:v>
                </c:pt>
                <c:pt idx="1677">
                  <c:v>16.78</c:v>
                </c:pt>
                <c:pt idx="1678">
                  <c:v>16.79</c:v>
                </c:pt>
                <c:pt idx="1679">
                  <c:v>16.8</c:v>
                </c:pt>
                <c:pt idx="1680">
                  <c:v>16.809999999999999</c:v>
                </c:pt>
                <c:pt idx="1681">
                  <c:v>16.82</c:v>
                </c:pt>
                <c:pt idx="1682">
                  <c:v>16.829999999999998</c:v>
                </c:pt>
                <c:pt idx="1683">
                  <c:v>16.84</c:v>
                </c:pt>
                <c:pt idx="1684">
                  <c:v>16.850000000000001</c:v>
                </c:pt>
                <c:pt idx="1685">
                  <c:v>16.86</c:v>
                </c:pt>
                <c:pt idx="1686">
                  <c:v>16.87</c:v>
                </c:pt>
                <c:pt idx="1687">
                  <c:v>16.88</c:v>
                </c:pt>
                <c:pt idx="1688">
                  <c:v>16.89</c:v>
                </c:pt>
                <c:pt idx="1689">
                  <c:v>16.899999999999999</c:v>
                </c:pt>
                <c:pt idx="1690">
                  <c:v>16.91</c:v>
                </c:pt>
                <c:pt idx="1691">
                  <c:v>16.920000000000002</c:v>
                </c:pt>
                <c:pt idx="1692">
                  <c:v>16.93</c:v>
                </c:pt>
                <c:pt idx="1693">
                  <c:v>16.940000000000001</c:v>
                </c:pt>
                <c:pt idx="1694">
                  <c:v>16.95</c:v>
                </c:pt>
                <c:pt idx="1695">
                  <c:v>16.96</c:v>
                </c:pt>
                <c:pt idx="1696">
                  <c:v>16.97</c:v>
                </c:pt>
                <c:pt idx="1697">
                  <c:v>16.98</c:v>
                </c:pt>
                <c:pt idx="1698">
                  <c:v>16.989999999999998</c:v>
                </c:pt>
                <c:pt idx="1699">
                  <c:v>17</c:v>
                </c:pt>
                <c:pt idx="1700">
                  <c:v>17.010000000000002</c:v>
                </c:pt>
                <c:pt idx="1701">
                  <c:v>17.02</c:v>
                </c:pt>
                <c:pt idx="1702">
                  <c:v>17.03</c:v>
                </c:pt>
                <c:pt idx="1703">
                  <c:v>17.04</c:v>
                </c:pt>
                <c:pt idx="1704">
                  <c:v>17.05</c:v>
                </c:pt>
                <c:pt idx="1705">
                  <c:v>17.059999999999999</c:v>
                </c:pt>
                <c:pt idx="1706">
                  <c:v>17.07</c:v>
                </c:pt>
                <c:pt idx="1707">
                  <c:v>17.079999999999998</c:v>
                </c:pt>
                <c:pt idx="1708">
                  <c:v>17.09</c:v>
                </c:pt>
                <c:pt idx="1709">
                  <c:v>17.100000000000001</c:v>
                </c:pt>
                <c:pt idx="1710">
                  <c:v>17.11</c:v>
                </c:pt>
                <c:pt idx="1711">
                  <c:v>17.12</c:v>
                </c:pt>
                <c:pt idx="1712">
                  <c:v>17.13</c:v>
                </c:pt>
                <c:pt idx="1713">
                  <c:v>17.14</c:v>
                </c:pt>
                <c:pt idx="1714">
                  <c:v>17.149999999999999</c:v>
                </c:pt>
                <c:pt idx="1715">
                  <c:v>17.16</c:v>
                </c:pt>
                <c:pt idx="1716">
                  <c:v>17.170000000000002</c:v>
                </c:pt>
                <c:pt idx="1717">
                  <c:v>17.18</c:v>
                </c:pt>
                <c:pt idx="1718">
                  <c:v>17.190000000000001</c:v>
                </c:pt>
                <c:pt idx="1719">
                  <c:v>17.2</c:v>
                </c:pt>
                <c:pt idx="1720">
                  <c:v>17.21</c:v>
                </c:pt>
                <c:pt idx="1721">
                  <c:v>17.22</c:v>
                </c:pt>
                <c:pt idx="1722">
                  <c:v>17.23</c:v>
                </c:pt>
                <c:pt idx="1723">
                  <c:v>17.239999999999998</c:v>
                </c:pt>
                <c:pt idx="1724">
                  <c:v>17.25</c:v>
                </c:pt>
                <c:pt idx="1725">
                  <c:v>17.260000000000002</c:v>
                </c:pt>
                <c:pt idx="1726">
                  <c:v>17.27</c:v>
                </c:pt>
                <c:pt idx="1727">
                  <c:v>17.28</c:v>
                </c:pt>
                <c:pt idx="1728">
                  <c:v>17.29</c:v>
                </c:pt>
                <c:pt idx="1729">
                  <c:v>17.3</c:v>
                </c:pt>
                <c:pt idx="1730">
                  <c:v>17.309999999999999</c:v>
                </c:pt>
                <c:pt idx="1731">
                  <c:v>17.32</c:v>
                </c:pt>
                <c:pt idx="1732">
                  <c:v>17.329999999999998</c:v>
                </c:pt>
                <c:pt idx="1733">
                  <c:v>17.34</c:v>
                </c:pt>
                <c:pt idx="1734">
                  <c:v>17.350000000000001</c:v>
                </c:pt>
                <c:pt idx="1735">
                  <c:v>17.36</c:v>
                </c:pt>
                <c:pt idx="1736">
                  <c:v>17.37</c:v>
                </c:pt>
                <c:pt idx="1737">
                  <c:v>17.38</c:v>
                </c:pt>
                <c:pt idx="1738">
                  <c:v>17.39</c:v>
                </c:pt>
                <c:pt idx="1739">
                  <c:v>17.399999999999999</c:v>
                </c:pt>
                <c:pt idx="1740">
                  <c:v>17.41</c:v>
                </c:pt>
                <c:pt idx="1741">
                  <c:v>17.420000000000002</c:v>
                </c:pt>
                <c:pt idx="1742">
                  <c:v>17.43</c:v>
                </c:pt>
                <c:pt idx="1743">
                  <c:v>17.440000000000001</c:v>
                </c:pt>
                <c:pt idx="1744">
                  <c:v>17.45</c:v>
                </c:pt>
                <c:pt idx="1745">
                  <c:v>17.46</c:v>
                </c:pt>
                <c:pt idx="1746">
                  <c:v>17.47</c:v>
                </c:pt>
                <c:pt idx="1747">
                  <c:v>17.48</c:v>
                </c:pt>
                <c:pt idx="1748">
                  <c:v>17.489999999999998</c:v>
                </c:pt>
                <c:pt idx="1749">
                  <c:v>17.5</c:v>
                </c:pt>
                <c:pt idx="1750">
                  <c:v>17.510000000000002</c:v>
                </c:pt>
                <c:pt idx="1751">
                  <c:v>17.52</c:v>
                </c:pt>
                <c:pt idx="1752">
                  <c:v>17.53</c:v>
                </c:pt>
                <c:pt idx="1753">
                  <c:v>17.54</c:v>
                </c:pt>
                <c:pt idx="1754">
                  <c:v>17.55</c:v>
                </c:pt>
                <c:pt idx="1755">
                  <c:v>17.559999999999999</c:v>
                </c:pt>
                <c:pt idx="1756">
                  <c:v>17.57</c:v>
                </c:pt>
                <c:pt idx="1757">
                  <c:v>17.579999999999998</c:v>
                </c:pt>
                <c:pt idx="1758">
                  <c:v>17.59</c:v>
                </c:pt>
                <c:pt idx="1759">
                  <c:v>17.600000000000001</c:v>
                </c:pt>
                <c:pt idx="1760">
                  <c:v>17.61</c:v>
                </c:pt>
                <c:pt idx="1761">
                  <c:v>17.62</c:v>
                </c:pt>
                <c:pt idx="1762">
                  <c:v>17.63</c:v>
                </c:pt>
                <c:pt idx="1763">
                  <c:v>17.64</c:v>
                </c:pt>
                <c:pt idx="1764">
                  <c:v>17.649999999999999</c:v>
                </c:pt>
                <c:pt idx="1765">
                  <c:v>17.66</c:v>
                </c:pt>
                <c:pt idx="1766">
                  <c:v>17.670000000000002</c:v>
                </c:pt>
                <c:pt idx="1767">
                  <c:v>17.68</c:v>
                </c:pt>
                <c:pt idx="1768">
                  <c:v>17.690000000000001</c:v>
                </c:pt>
                <c:pt idx="1769">
                  <c:v>17.7</c:v>
                </c:pt>
                <c:pt idx="1770">
                  <c:v>17.71</c:v>
                </c:pt>
                <c:pt idx="1771">
                  <c:v>17.72</c:v>
                </c:pt>
                <c:pt idx="1772">
                  <c:v>17.73</c:v>
                </c:pt>
                <c:pt idx="1773">
                  <c:v>17.739999999999998</c:v>
                </c:pt>
                <c:pt idx="1774">
                  <c:v>17.75</c:v>
                </c:pt>
                <c:pt idx="1775">
                  <c:v>17.760000000000002</c:v>
                </c:pt>
                <c:pt idx="1776">
                  <c:v>17.77</c:v>
                </c:pt>
                <c:pt idx="1777">
                  <c:v>17.78</c:v>
                </c:pt>
                <c:pt idx="1778">
                  <c:v>17.79</c:v>
                </c:pt>
                <c:pt idx="1779">
                  <c:v>17.8</c:v>
                </c:pt>
                <c:pt idx="1780">
                  <c:v>17.809999999999999</c:v>
                </c:pt>
                <c:pt idx="1781">
                  <c:v>17.82</c:v>
                </c:pt>
                <c:pt idx="1782">
                  <c:v>17.829999999999998</c:v>
                </c:pt>
                <c:pt idx="1783">
                  <c:v>17.84</c:v>
                </c:pt>
                <c:pt idx="1784">
                  <c:v>17.850000000000001</c:v>
                </c:pt>
                <c:pt idx="1785">
                  <c:v>17.86</c:v>
                </c:pt>
                <c:pt idx="1786">
                  <c:v>17.87</c:v>
                </c:pt>
                <c:pt idx="1787">
                  <c:v>17.88</c:v>
                </c:pt>
                <c:pt idx="1788">
                  <c:v>17.89</c:v>
                </c:pt>
                <c:pt idx="1789">
                  <c:v>17.899999999999999</c:v>
                </c:pt>
                <c:pt idx="1790">
                  <c:v>17.91</c:v>
                </c:pt>
                <c:pt idx="1791">
                  <c:v>17.920000000000002</c:v>
                </c:pt>
                <c:pt idx="1792">
                  <c:v>17.93</c:v>
                </c:pt>
                <c:pt idx="1793">
                  <c:v>17.940000000000001</c:v>
                </c:pt>
                <c:pt idx="1794">
                  <c:v>17.95</c:v>
                </c:pt>
                <c:pt idx="1795">
                  <c:v>17.96</c:v>
                </c:pt>
                <c:pt idx="1796">
                  <c:v>17.97</c:v>
                </c:pt>
                <c:pt idx="1797">
                  <c:v>17.98</c:v>
                </c:pt>
                <c:pt idx="1798">
                  <c:v>17.989999999999998</c:v>
                </c:pt>
                <c:pt idx="1799">
                  <c:v>18</c:v>
                </c:pt>
                <c:pt idx="1800">
                  <c:v>18.010000000000002</c:v>
                </c:pt>
                <c:pt idx="1801">
                  <c:v>18.02</c:v>
                </c:pt>
                <c:pt idx="1802">
                  <c:v>18.03</c:v>
                </c:pt>
                <c:pt idx="1803">
                  <c:v>18.04</c:v>
                </c:pt>
                <c:pt idx="1804">
                  <c:v>18.05</c:v>
                </c:pt>
                <c:pt idx="1805">
                  <c:v>18.059999999999999</c:v>
                </c:pt>
                <c:pt idx="1806">
                  <c:v>18.07</c:v>
                </c:pt>
                <c:pt idx="1807">
                  <c:v>18.079999999999998</c:v>
                </c:pt>
                <c:pt idx="1808">
                  <c:v>18.09</c:v>
                </c:pt>
                <c:pt idx="1809">
                  <c:v>18.100000000000001</c:v>
                </c:pt>
                <c:pt idx="1810">
                  <c:v>18.11</c:v>
                </c:pt>
                <c:pt idx="1811">
                  <c:v>18.12</c:v>
                </c:pt>
                <c:pt idx="1812">
                  <c:v>18.13</c:v>
                </c:pt>
                <c:pt idx="1813">
                  <c:v>18.14</c:v>
                </c:pt>
                <c:pt idx="1814">
                  <c:v>18.149999999999999</c:v>
                </c:pt>
                <c:pt idx="1815">
                  <c:v>18.16</c:v>
                </c:pt>
                <c:pt idx="1816">
                  <c:v>18.170000000000002</c:v>
                </c:pt>
                <c:pt idx="1817">
                  <c:v>18.18</c:v>
                </c:pt>
                <c:pt idx="1818">
                  <c:v>18.190000000000001</c:v>
                </c:pt>
                <c:pt idx="1819">
                  <c:v>18.2</c:v>
                </c:pt>
                <c:pt idx="1820">
                  <c:v>18.21</c:v>
                </c:pt>
                <c:pt idx="1821">
                  <c:v>18.22</c:v>
                </c:pt>
                <c:pt idx="1822">
                  <c:v>18.23</c:v>
                </c:pt>
                <c:pt idx="1823">
                  <c:v>18.239999999999998</c:v>
                </c:pt>
                <c:pt idx="1824">
                  <c:v>18.25</c:v>
                </c:pt>
                <c:pt idx="1825">
                  <c:v>18.260000000000002</c:v>
                </c:pt>
                <c:pt idx="1826">
                  <c:v>18.27</c:v>
                </c:pt>
                <c:pt idx="1827">
                  <c:v>18.28</c:v>
                </c:pt>
                <c:pt idx="1828">
                  <c:v>18.29</c:v>
                </c:pt>
                <c:pt idx="1829">
                  <c:v>18.3</c:v>
                </c:pt>
                <c:pt idx="1830">
                  <c:v>18.309999999999999</c:v>
                </c:pt>
                <c:pt idx="1831">
                  <c:v>18.32</c:v>
                </c:pt>
                <c:pt idx="1832">
                  <c:v>18.329999999999998</c:v>
                </c:pt>
                <c:pt idx="1833">
                  <c:v>18.34</c:v>
                </c:pt>
                <c:pt idx="1834">
                  <c:v>18.350000000000001</c:v>
                </c:pt>
                <c:pt idx="1835">
                  <c:v>18.36</c:v>
                </c:pt>
                <c:pt idx="1836">
                  <c:v>18.37</c:v>
                </c:pt>
                <c:pt idx="1837">
                  <c:v>18.38</c:v>
                </c:pt>
                <c:pt idx="1838">
                  <c:v>18.39</c:v>
                </c:pt>
                <c:pt idx="1839">
                  <c:v>18.399999999999999</c:v>
                </c:pt>
                <c:pt idx="1840">
                  <c:v>18.41</c:v>
                </c:pt>
                <c:pt idx="1841">
                  <c:v>18.420000000000002</c:v>
                </c:pt>
                <c:pt idx="1842">
                  <c:v>18.43</c:v>
                </c:pt>
                <c:pt idx="1843">
                  <c:v>18.440000000000001</c:v>
                </c:pt>
                <c:pt idx="1844">
                  <c:v>18.45</c:v>
                </c:pt>
                <c:pt idx="1845">
                  <c:v>18.46</c:v>
                </c:pt>
                <c:pt idx="1846">
                  <c:v>18.47</c:v>
                </c:pt>
                <c:pt idx="1847">
                  <c:v>18.48</c:v>
                </c:pt>
                <c:pt idx="1848">
                  <c:v>18.489999999999998</c:v>
                </c:pt>
                <c:pt idx="1849">
                  <c:v>18.5</c:v>
                </c:pt>
                <c:pt idx="1850">
                  <c:v>18.510000000000002</c:v>
                </c:pt>
                <c:pt idx="1851">
                  <c:v>18.52</c:v>
                </c:pt>
                <c:pt idx="1852">
                  <c:v>18.53</c:v>
                </c:pt>
                <c:pt idx="1853">
                  <c:v>18.54</c:v>
                </c:pt>
                <c:pt idx="1854">
                  <c:v>18.55</c:v>
                </c:pt>
                <c:pt idx="1855">
                  <c:v>18.559999999999999</c:v>
                </c:pt>
                <c:pt idx="1856">
                  <c:v>18.57</c:v>
                </c:pt>
                <c:pt idx="1857">
                  <c:v>18.579999999999998</c:v>
                </c:pt>
                <c:pt idx="1858">
                  <c:v>18.59</c:v>
                </c:pt>
                <c:pt idx="1859">
                  <c:v>18.600000000000001</c:v>
                </c:pt>
                <c:pt idx="1860">
                  <c:v>18.61</c:v>
                </c:pt>
                <c:pt idx="1861">
                  <c:v>18.62</c:v>
                </c:pt>
                <c:pt idx="1862">
                  <c:v>18.63</c:v>
                </c:pt>
                <c:pt idx="1863">
                  <c:v>18.64</c:v>
                </c:pt>
                <c:pt idx="1864">
                  <c:v>18.649999999999999</c:v>
                </c:pt>
                <c:pt idx="1865">
                  <c:v>18.66</c:v>
                </c:pt>
                <c:pt idx="1866">
                  <c:v>18.670000000000002</c:v>
                </c:pt>
                <c:pt idx="1867">
                  <c:v>18.68</c:v>
                </c:pt>
                <c:pt idx="1868">
                  <c:v>18.690000000000001</c:v>
                </c:pt>
                <c:pt idx="1869">
                  <c:v>18.7</c:v>
                </c:pt>
                <c:pt idx="1870">
                  <c:v>18.71</c:v>
                </c:pt>
                <c:pt idx="1871">
                  <c:v>18.72</c:v>
                </c:pt>
                <c:pt idx="1872">
                  <c:v>18.73</c:v>
                </c:pt>
                <c:pt idx="1873">
                  <c:v>18.739999999999998</c:v>
                </c:pt>
                <c:pt idx="1874">
                  <c:v>18.75</c:v>
                </c:pt>
                <c:pt idx="1875">
                  <c:v>18.760000000000002</c:v>
                </c:pt>
                <c:pt idx="1876">
                  <c:v>18.77</c:v>
                </c:pt>
                <c:pt idx="1877">
                  <c:v>18.78</c:v>
                </c:pt>
                <c:pt idx="1878">
                  <c:v>18.79</c:v>
                </c:pt>
                <c:pt idx="1879">
                  <c:v>18.8</c:v>
                </c:pt>
                <c:pt idx="1880">
                  <c:v>18.809999999999999</c:v>
                </c:pt>
                <c:pt idx="1881">
                  <c:v>18.82</c:v>
                </c:pt>
                <c:pt idx="1882">
                  <c:v>18.829999999999998</c:v>
                </c:pt>
                <c:pt idx="1883">
                  <c:v>18.84</c:v>
                </c:pt>
                <c:pt idx="1884">
                  <c:v>18.850000000000001</c:v>
                </c:pt>
                <c:pt idx="1885">
                  <c:v>18.86</c:v>
                </c:pt>
                <c:pt idx="1886">
                  <c:v>18.87</c:v>
                </c:pt>
                <c:pt idx="1887">
                  <c:v>18.88</c:v>
                </c:pt>
                <c:pt idx="1888">
                  <c:v>18.89</c:v>
                </c:pt>
                <c:pt idx="1889">
                  <c:v>18.899999999999999</c:v>
                </c:pt>
                <c:pt idx="1890">
                  <c:v>18.91</c:v>
                </c:pt>
                <c:pt idx="1891">
                  <c:v>18.920000000000002</c:v>
                </c:pt>
                <c:pt idx="1892">
                  <c:v>18.93</c:v>
                </c:pt>
                <c:pt idx="1893">
                  <c:v>18.940000000000001</c:v>
                </c:pt>
                <c:pt idx="1894">
                  <c:v>18.95</c:v>
                </c:pt>
                <c:pt idx="1895">
                  <c:v>18.96</c:v>
                </c:pt>
                <c:pt idx="1896">
                  <c:v>18.97</c:v>
                </c:pt>
                <c:pt idx="1897">
                  <c:v>18.98</c:v>
                </c:pt>
                <c:pt idx="1898">
                  <c:v>18.989999999999998</c:v>
                </c:pt>
                <c:pt idx="1899">
                  <c:v>19</c:v>
                </c:pt>
                <c:pt idx="1900">
                  <c:v>19.010000000000002</c:v>
                </c:pt>
                <c:pt idx="1901">
                  <c:v>19.02</c:v>
                </c:pt>
                <c:pt idx="1902">
                  <c:v>19.03</c:v>
                </c:pt>
                <c:pt idx="1903">
                  <c:v>19.04</c:v>
                </c:pt>
                <c:pt idx="1904">
                  <c:v>19.05</c:v>
                </c:pt>
                <c:pt idx="1905">
                  <c:v>19.059999999999999</c:v>
                </c:pt>
                <c:pt idx="1906">
                  <c:v>19.07</c:v>
                </c:pt>
                <c:pt idx="1907">
                  <c:v>19.079999999999998</c:v>
                </c:pt>
                <c:pt idx="1908">
                  <c:v>19.09</c:v>
                </c:pt>
                <c:pt idx="1909">
                  <c:v>19.100000000000001</c:v>
                </c:pt>
                <c:pt idx="1910">
                  <c:v>19.11</c:v>
                </c:pt>
                <c:pt idx="1911">
                  <c:v>19.12</c:v>
                </c:pt>
                <c:pt idx="1912">
                  <c:v>19.13</c:v>
                </c:pt>
                <c:pt idx="1913">
                  <c:v>19.14</c:v>
                </c:pt>
                <c:pt idx="1914">
                  <c:v>19.149999999999999</c:v>
                </c:pt>
                <c:pt idx="1915">
                  <c:v>19.16</c:v>
                </c:pt>
                <c:pt idx="1916">
                  <c:v>19.170000000000002</c:v>
                </c:pt>
                <c:pt idx="1917">
                  <c:v>19.18</c:v>
                </c:pt>
                <c:pt idx="1918">
                  <c:v>19.190000000000001</c:v>
                </c:pt>
                <c:pt idx="1919">
                  <c:v>19.2</c:v>
                </c:pt>
                <c:pt idx="1920">
                  <c:v>19.21</c:v>
                </c:pt>
                <c:pt idx="1921">
                  <c:v>19.22</c:v>
                </c:pt>
                <c:pt idx="1922">
                  <c:v>19.23</c:v>
                </c:pt>
                <c:pt idx="1923">
                  <c:v>19.239999999999998</c:v>
                </c:pt>
                <c:pt idx="1924">
                  <c:v>19.25</c:v>
                </c:pt>
                <c:pt idx="1925">
                  <c:v>19.260000000000002</c:v>
                </c:pt>
                <c:pt idx="1926">
                  <c:v>19.27</c:v>
                </c:pt>
                <c:pt idx="1927">
                  <c:v>19.28</c:v>
                </c:pt>
                <c:pt idx="1928">
                  <c:v>19.29</c:v>
                </c:pt>
                <c:pt idx="1929">
                  <c:v>19.3</c:v>
                </c:pt>
                <c:pt idx="1930">
                  <c:v>19.309999999999999</c:v>
                </c:pt>
                <c:pt idx="1931">
                  <c:v>19.32</c:v>
                </c:pt>
                <c:pt idx="1932">
                  <c:v>19.329999999999998</c:v>
                </c:pt>
                <c:pt idx="1933">
                  <c:v>19.34</c:v>
                </c:pt>
                <c:pt idx="1934">
                  <c:v>19.350000000000001</c:v>
                </c:pt>
                <c:pt idx="1935">
                  <c:v>19.36</c:v>
                </c:pt>
                <c:pt idx="1936">
                  <c:v>19.37</c:v>
                </c:pt>
                <c:pt idx="1937">
                  <c:v>19.38</c:v>
                </c:pt>
                <c:pt idx="1938">
                  <c:v>19.39</c:v>
                </c:pt>
                <c:pt idx="1939">
                  <c:v>19.399999999999999</c:v>
                </c:pt>
                <c:pt idx="1940">
                  <c:v>19.41</c:v>
                </c:pt>
                <c:pt idx="1941">
                  <c:v>19.420000000000002</c:v>
                </c:pt>
                <c:pt idx="1942">
                  <c:v>19.43</c:v>
                </c:pt>
                <c:pt idx="1943">
                  <c:v>19.440000000000001</c:v>
                </c:pt>
                <c:pt idx="1944">
                  <c:v>19.45</c:v>
                </c:pt>
                <c:pt idx="1945">
                  <c:v>19.46</c:v>
                </c:pt>
                <c:pt idx="1946">
                  <c:v>19.47</c:v>
                </c:pt>
                <c:pt idx="1947">
                  <c:v>19.48</c:v>
                </c:pt>
                <c:pt idx="1948">
                  <c:v>19.489999999999998</c:v>
                </c:pt>
                <c:pt idx="1949">
                  <c:v>19.5</c:v>
                </c:pt>
                <c:pt idx="1950">
                  <c:v>19.510000000000002</c:v>
                </c:pt>
                <c:pt idx="1951">
                  <c:v>19.52</c:v>
                </c:pt>
                <c:pt idx="1952">
                  <c:v>19.53</c:v>
                </c:pt>
                <c:pt idx="1953">
                  <c:v>19.54</c:v>
                </c:pt>
                <c:pt idx="1954">
                  <c:v>19.55</c:v>
                </c:pt>
                <c:pt idx="1955">
                  <c:v>19.559999999999999</c:v>
                </c:pt>
                <c:pt idx="1956">
                  <c:v>19.57</c:v>
                </c:pt>
                <c:pt idx="1957">
                  <c:v>19.579999999999998</c:v>
                </c:pt>
                <c:pt idx="1958">
                  <c:v>19.59</c:v>
                </c:pt>
                <c:pt idx="1959">
                  <c:v>19.600000000000001</c:v>
                </c:pt>
                <c:pt idx="1960">
                  <c:v>19.61</c:v>
                </c:pt>
                <c:pt idx="1961">
                  <c:v>19.62</c:v>
                </c:pt>
                <c:pt idx="1962">
                  <c:v>19.63</c:v>
                </c:pt>
                <c:pt idx="1963">
                  <c:v>19.64</c:v>
                </c:pt>
                <c:pt idx="1964">
                  <c:v>19.649999999999999</c:v>
                </c:pt>
                <c:pt idx="1965">
                  <c:v>19.66</c:v>
                </c:pt>
                <c:pt idx="1966">
                  <c:v>19.670000000000002</c:v>
                </c:pt>
                <c:pt idx="1967">
                  <c:v>19.68</c:v>
                </c:pt>
                <c:pt idx="1968">
                  <c:v>19.690000000000001</c:v>
                </c:pt>
                <c:pt idx="1969">
                  <c:v>19.7</c:v>
                </c:pt>
                <c:pt idx="1970">
                  <c:v>19.71</c:v>
                </c:pt>
                <c:pt idx="1971">
                  <c:v>19.72</c:v>
                </c:pt>
                <c:pt idx="1972">
                  <c:v>19.73</c:v>
                </c:pt>
                <c:pt idx="1973">
                  <c:v>19.739999999999998</c:v>
                </c:pt>
                <c:pt idx="1974">
                  <c:v>19.75</c:v>
                </c:pt>
                <c:pt idx="1975">
                  <c:v>19.760000000000002</c:v>
                </c:pt>
                <c:pt idx="1976">
                  <c:v>19.77</c:v>
                </c:pt>
                <c:pt idx="1977">
                  <c:v>19.78</c:v>
                </c:pt>
                <c:pt idx="1978">
                  <c:v>19.79</c:v>
                </c:pt>
                <c:pt idx="1979">
                  <c:v>19.8</c:v>
                </c:pt>
                <c:pt idx="1980">
                  <c:v>19.809999999999999</c:v>
                </c:pt>
                <c:pt idx="1981">
                  <c:v>19.82</c:v>
                </c:pt>
                <c:pt idx="1982">
                  <c:v>19.829999999999998</c:v>
                </c:pt>
                <c:pt idx="1983">
                  <c:v>19.84</c:v>
                </c:pt>
                <c:pt idx="1984">
                  <c:v>19.850000000000001</c:v>
                </c:pt>
                <c:pt idx="1985">
                  <c:v>19.86</c:v>
                </c:pt>
                <c:pt idx="1986">
                  <c:v>19.87</c:v>
                </c:pt>
                <c:pt idx="1987">
                  <c:v>19.88</c:v>
                </c:pt>
                <c:pt idx="1988">
                  <c:v>19.89</c:v>
                </c:pt>
                <c:pt idx="1989">
                  <c:v>19.899999999999999</c:v>
                </c:pt>
                <c:pt idx="1990">
                  <c:v>19.91</c:v>
                </c:pt>
                <c:pt idx="1991">
                  <c:v>19.920000000000002</c:v>
                </c:pt>
                <c:pt idx="1992">
                  <c:v>19.93</c:v>
                </c:pt>
                <c:pt idx="1993">
                  <c:v>19.940000000000001</c:v>
                </c:pt>
                <c:pt idx="1994">
                  <c:v>19.95</c:v>
                </c:pt>
                <c:pt idx="1995">
                  <c:v>19.96</c:v>
                </c:pt>
                <c:pt idx="1996">
                  <c:v>19.97</c:v>
                </c:pt>
                <c:pt idx="1997">
                  <c:v>19.98</c:v>
                </c:pt>
                <c:pt idx="1998">
                  <c:v>19.989999999999998</c:v>
                </c:pt>
                <c:pt idx="1999">
                  <c:v>20</c:v>
                </c:pt>
                <c:pt idx="2000">
                  <c:v>20.010000000000002</c:v>
                </c:pt>
                <c:pt idx="2001">
                  <c:v>20.02</c:v>
                </c:pt>
                <c:pt idx="2002">
                  <c:v>20.03</c:v>
                </c:pt>
                <c:pt idx="2003">
                  <c:v>20.04</c:v>
                </c:pt>
                <c:pt idx="2004">
                  <c:v>20.05</c:v>
                </c:pt>
                <c:pt idx="2005">
                  <c:v>20.059999999999999</c:v>
                </c:pt>
                <c:pt idx="2006">
                  <c:v>20.07</c:v>
                </c:pt>
                <c:pt idx="2007">
                  <c:v>20.079999999999998</c:v>
                </c:pt>
                <c:pt idx="2008">
                  <c:v>20.09</c:v>
                </c:pt>
                <c:pt idx="2009">
                  <c:v>20.100000000000001</c:v>
                </c:pt>
                <c:pt idx="2010">
                  <c:v>20.11</c:v>
                </c:pt>
                <c:pt idx="2011">
                  <c:v>20.12</c:v>
                </c:pt>
                <c:pt idx="2012">
                  <c:v>20.13</c:v>
                </c:pt>
                <c:pt idx="2013">
                  <c:v>20.14</c:v>
                </c:pt>
                <c:pt idx="2014">
                  <c:v>20.149999999999999</c:v>
                </c:pt>
                <c:pt idx="2015">
                  <c:v>20.16</c:v>
                </c:pt>
                <c:pt idx="2016">
                  <c:v>20.170000000000002</c:v>
                </c:pt>
                <c:pt idx="2017">
                  <c:v>20.18</c:v>
                </c:pt>
                <c:pt idx="2018">
                  <c:v>20.190000000000001</c:v>
                </c:pt>
                <c:pt idx="2019">
                  <c:v>20.2</c:v>
                </c:pt>
                <c:pt idx="2020">
                  <c:v>20.21</c:v>
                </c:pt>
                <c:pt idx="2021">
                  <c:v>20.22</c:v>
                </c:pt>
                <c:pt idx="2022">
                  <c:v>20.23</c:v>
                </c:pt>
                <c:pt idx="2023">
                  <c:v>20.239999999999998</c:v>
                </c:pt>
                <c:pt idx="2024">
                  <c:v>20.25</c:v>
                </c:pt>
                <c:pt idx="2025">
                  <c:v>20.260000000000002</c:v>
                </c:pt>
                <c:pt idx="2026">
                  <c:v>20.27</c:v>
                </c:pt>
                <c:pt idx="2027">
                  <c:v>20.28</c:v>
                </c:pt>
                <c:pt idx="2028">
                  <c:v>20.29</c:v>
                </c:pt>
                <c:pt idx="2029">
                  <c:v>20.3</c:v>
                </c:pt>
                <c:pt idx="2030">
                  <c:v>20.309999999999999</c:v>
                </c:pt>
                <c:pt idx="2031">
                  <c:v>20.32</c:v>
                </c:pt>
                <c:pt idx="2032">
                  <c:v>20.329999999999998</c:v>
                </c:pt>
                <c:pt idx="2033">
                  <c:v>20.34</c:v>
                </c:pt>
                <c:pt idx="2034">
                  <c:v>20.350000000000001</c:v>
                </c:pt>
                <c:pt idx="2035">
                  <c:v>20.36</c:v>
                </c:pt>
                <c:pt idx="2036">
                  <c:v>20.37</c:v>
                </c:pt>
                <c:pt idx="2037">
                  <c:v>20.38</c:v>
                </c:pt>
                <c:pt idx="2038">
                  <c:v>20.39</c:v>
                </c:pt>
                <c:pt idx="2039">
                  <c:v>20.399999999999999</c:v>
                </c:pt>
                <c:pt idx="2040">
                  <c:v>20.41</c:v>
                </c:pt>
                <c:pt idx="2041">
                  <c:v>20.420000000000002</c:v>
                </c:pt>
                <c:pt idx="2042">
                  <c:v>20.43</c:v>
                </c:pt>
                <c:pt idx="2043">
                  <c:v>20.440000000000001</c:v>
                </c:pt>
                <c:pt idx="2044">
                  <c:v>20.45</c:v>
                </c:pt>
                <c:pt idx="2045">
                  <c:v>20.46</c:v>
                </c:pt>
                <c:pt idx="2046">
                  <c:v>20.47</c:v>
                </c:pt>
                <c:pt idx="2047">
                  <c:v>20.48</c:v>
                </c:pt>
                <c:pt idx="2048">
                  <c:v>20.49</c:v>
                </c:pt>
                <c:pt idx="2049">
                  <c:v>20.5</c:v>
                </c:pt>
                <c:pt idx="2050">
                  <c:v>20.51</c:v>
                </c:pt>
                <c:pt idx="2051">
                  <c:v>20.52</c:v>
                </c:pt>
                <c:pt idx="2052">
                  <c:v>20.53</c:v>
                </c:pt>
                <c:pt idx="2053">
                  <c:v>20.54</c:v>
                </c:pt>
                <c:pt idx="2054">
                  <c:v>20.55</c:v>
                </c:pt>
                <c:pt idx="2055">
                  <c:v>20.56</c:v>
                </c:pt>
                <c:pt idx="2056">
                  <c:v>20.57</c:v>
                </c:pt>
                <c:pt idx="2057">
                  <c:v>20.58</c:v>
                </c:pt>
                <c:pt idx="2058">
                  <c:v>20.59</c:v>
                </c:pt>
                <c:pt idx="2059">
                  <c:v>20.6</c:v>
                </c:pt>
                <c:pt idx="2060">
                  <c:v>20.61</c:v>
                </c:pt>
                <c:pt idx="2061">
                  <c:v>20.62</c:v>
                </c:pt>
                <c:pt idx="2062">
                  <c:v>20.63</c:v>
                </c:pt>
                <c:pt idx="2063">
                  <c:v>20.64</c:v>
                </c:pt>
                <c:pt idx="2064">
                  <c:v>20.65</c:v>
                </c:pt>
                <c:pt idx="2065">
                  <c:v>20.66</c:v>
                </c:pt>
                <c:pt idx="2066">
                  <c:v>20.67</c:v>
                </c:pt>
                <c:pt idx="2067">
                  <c:v>20.68</c:v>
                </c:pt>
                <c:pt idx="2068">
                  <c:v>20.69</c:v>
                </c:pt>
                <c:pt idx="2069">
                  <c:v>20.7</c:v>
                </c:pt>
                <c:pt idx="2070">
                  <c:v>20.71</c:v>
                </c:pt>
                <c:pt idx="2071">
                  <c:v>20.72</c:v>
                </c:pt>
                <c:pt idx="2072">
                  <c:v>20.73</c:v>
                </c:pt>
                <c:pt idx="2073">
                  <c:v>20.74</c:v>
                </c:pt>
                <c:pt idx="2074">
                  <c:v>20.75</c:v>
                </c:pt>
                <c:pt idx="2075">
                  <c:v>20.76</c:v>
                </c:pt>
                <c:pt idx="2076">
                  <c:v>20.77</c:v>
                </c:pt>
                <c:pt idx="2077">
                  <c:v>20.78</c:v>
                </c:pt>
                <c:pt idx="2078">
                  <c:v>20.79</c:v>
                </c:pt>
                <c:pt idx="2079">
                  <c:v>20.8</c:v>
                </c:pt>
                <c:pt idx="2080">
                  <c:v>20.81</c:v>
                </c:pt>
                <c:pt idx="2081">
                  <c:v>20.82</c:v>
                </c:pt>
                <c:pt idx="2082">
                  <c:v>20.83</c:v>
                </c:pt>
                <c:pt idx="2083">
                  <c:v>20.84</c:v>
                </c:pt>
                <c:pt idx="2084">
                  <c:v>20.85</c:v>
                </c:pt>
                <c:pt idx="2085">
                  <c:v>20.86</c:v>
                </c:pt>
                <c:pt idx="2086">
                  <c:v>20.87</c:v>
                </c:pt>
                <c:pt idx="2087">
                  <c:v>20.88</c:v>
                </c:pt>
                <c:pt idx="2088">
                  <c:v>20.89</c:v>
                </c:pt>
                <c:pt idx="2089">
                  <c:v>20.9</c:v>
                </c:pt>
                <c:pt idx="2090">
                  <c:v>20.91</c:v>
                </c:pt>
                <c:pt idx="2091">
                  <c:v>20.92</c:v>
                </c:pt>
                <c:pt idx="2092">
                  <c:v>20.93</c:v>
                </c:pt>
                <c:pt idx="2093">
                  <c:v>20.94</c:v>
                </c:pt>
                <c:pt idx="2094">
                  <c:v>20.95</c:v>
                </c:pt>
                <c:pt idx="2095">
                  <c:v>20.96</c:v>
                </c:pt>
                <c:pt idx="2096">
                  <c:v>20.97</c:v>
                </c:pt>
                <c:pt idx="2097">
                  <c:v>20.98</c:v>
                </c:pt>
                <c:pt idx="2098">
                  <c:v>20.99</c:v>
                </c:pt>
                <c:pt idx="2099">
                  <c:v>21</c:v>
                </c:pt>
                <c:pt idx="2100">
                  <c:v>21.01</c:v>
                </c:pt>
                <c:pt idx="2101">
                  <c:v>21.02</c:v>
                </c:pt>
                <c:pt idx="2102">
                  <c:v>21.03</c:v>
                </c:pt>
                <c:pt idx="2103">
                  <c:v>21.04</c:v>
                </c:pt>
                <c:pt idx="2104">
                  <c:v>21.05</c:v>
                </c:pt>
                <c:pt idx="2105">
                  <c:v>21.06</c:v>
                </c:pt>
                <c:pt idx="2106">
                  <c:v>21.07</c:v>
                </c:pt>
                <c:pt idx="2107">
                  <c:v>21.08</c:v>
                </c:pt>
                <c:pt idx="2108">
                  <c:v>21.09</c:v>
                </c:pt>
                <c:pt idx="2109">
                  <c:v>21.1</c:v>
                </c:pt>
                <c:pt idx="2110">
                  <c:v>21.11</c:v>
                </c:pt>
                <c:pt idx="2111">
                  <c:v>21.12</c:v>
                </c:pt>
                <c:pt idx="2112">
                  <c:v>21.13</c:v>
                </c:pt>
                <c:pt idx="2113">
                  <c:v>21.14</c:v>
                </c:pt>
                <c:pt idx="2114">
                  <c:v>21.15</c:v>
                </c:pt>
                <c:pt idx="2115">
                  <c:v>21.16</c:v>
                </c:pt>
                <c:pt idx="2116">
                  <c:v>21.17</c:v>
                </c:pt>
                <c:pt idx="2117">
                  <c:v>21.18</c:v>
                </c:pt>
                <c:pt idx="2118">
                  <c:v>21.19</c:v>
                </c:pt>
                <c:pt idx="2119">
                  <c:v>21.2</c:v>
                </c:pt>
                <c:pt idx="2120">
                  <c:v>21.21</c:v>
                </c:pt>
                <c:pt idx="2121">
                  <c:v>21.22</c:v>
                </c:pt>
                <c:pt idx="2122">
                  <c:v>21.23</c:v>
                </c:pt>
                <c:pt idx="2123">
                  <c:v>21.24</c:v>
                </c:pt>
                <c:pt idx="2124">
                  <c:v>21.25</c:v>
                </c:pt>
                <c:pt idx="2125">
                  <c:v>21.26</c:v>
                </c:pt>
                <c:pt idx="2126">
                  <c:v>21.27</c:v>
                </c:pt>
                <c:pt idx="2127">
                  <c:v>21.28</c:v>
                </c:pt>
                <c:pt idx="2128">
                  <c:v>21.29</c:v>
                </c:pt>
                <c:pt idx="2129">
                  <c:v>21.3</c:v>
                </c:pt>
                <c:pt idx="2130">
                  <c:v>21.31</c:v>
                </c:pt>
                <c:pt idx="2131">
                  <c:v>21.32</c:v>
                </c:pt>
                <c:pt idx="2132">
                  <c:v>21.33</c:v>
                </c:pt>
                <c:pt idx="2133">
                  <c:v>21.34</c:v>
                </c:pt>
                <c:pt idx="2134">
                  <c:v>21.35</c:v>
                </c:pt>
                <c:pt idx="2135">
                  <c:v>21.36</c:v>
                </c:pt>
                <c:pt idx="2136">
                  <c:v>21.37</c:v>
                </c:pt>
                <c:pt idx="2137">
                  <c:v>21.38</c:v>
                </c:pt>
                <c:pt idx="2138">
                  <c:v>21.39</c:v>
                </c:pt>
                <c:pt idx="2139">
                  <c:v>21.4</c:v>
                </c:pt>
                <c:pt idx="2140">
                  <c:v>21.41</c:v>
                </c:pt>
                <c:pt idx="2141">
                  <c:v>21.42</c:v>
                </c:pt>
                <c:pt idx="2142">
                  <c:v>21.43</c:v>
                </c:pt>
                <c:pt idx="2143">
                  <c:v>21.44</c:v>
                </c:pt>
                <c:pt idx="2144">
                  <c:v>21.45</c:v>
                </c:pt>
                <c:pt idx="2145">
                  <c:v>21.46</c:v>
                </c:pt>
                <c:pt idx="2146">
                  <c:v>21.47</c:v>
                </c:pt>
                <c:pt idx="2147">
                  <c:v>21.48</c:v>
                </c:pt>
                <c:pt idx="2148">
                  <c:v>21.49</c:v>
                </c:pt>
                <c:pt idx="2149">
                  <c:v>21.5</c:v>
                </c:pt>
                <c:pt idx="2150">
                  <c:v>21.51</c:v>
                </c:pt>
                <c:pt idx="2151">
                  <c:v>21.52</c:v>
                </c:pt>
                <c:pt idx="2152">
                  <c:v>21.53</c:v>
                </c:pt>
                <c:pt idx="2153">
                  <c:v>21.54</c:v>
                </c:pt>
                <c:pt idx="2154">
                  <c:v>21.55</c:v>
                </c:pt>
                <c:pt idx="2155">
                  <c:v>21.56</c:v>
                </c:pt>
                <c:pt idx="2156">
                  <c:v>21.57</c:v>
                </c:pt>
                <c:pt idx="2157">
                  <c:v>21.58</c:v>
                </c:pt>
                <c:pt idx="2158">
                  <c:v>21.59</c:v>
                </c:pt>
                <c:pt idx="2159">
                  <c:v>21.6</c:v>
                </c:pt>
                <c:pt idx="2160">
                  <c:v>21.61</c:v>
                </c:pt>
                <c:pt idx="2161">
                  <c:v>21.62</c:v>
                </c:pt>
                <c:pt idx="2162">
                  <c:v>21.63</c:v>
                </c:pt>
                <c:pt idx="2163">
                  <c:v>21.64</c:v>
                </c:pt>
                <c:pt idx="2164">
                  <c:v>21.65</c:v>
                </c:pt>
                <c:pt idx="2165">
                  <c:v>21.66</c:v>
                </c:pt>
                <c:pt idx="2166">
                  <c:v>21.67</c:v>
                </c:pt>
                <c:pt idx="2167">
                  <c:v>21.68</c:v>
                </c:pt>
                <c:pt idx="2168">
                  <c:v>21.69</c:v>
                </c:pt>
                <c:pt idx="2169">
                  <c:v>21.7</c:v>
                </c:pt>
                <c:pt idx="2170">
                  <c:v>21.71</c:v>
                </c:pt>
                <c:pt idx="2171">
                  <c:v>21.72</c:v>
                </c:pt>
                <c:pt idx="2172">
                  <c:v>21.73</c:v>
                </c:pt>
                <c:pt idx="2173">
                  <c:v>21.74</c:v>
                </c:pt>
                <c:pt idx="2174">
                  <c:v>21.75</c:v>
                </c:pt>
                <c:pt idx="2175">
                  <c:v>21.76</c:v>
                </c:pt>
                <c:pt idx="2176">
                  <c:v>21.77</c:v>
                </c:pt>
                <c:pt idx="2177">
                  <c:v>21.78</c:v>
                </c:pt>
                <c:pt idx="2178">
                  <c:v>21.79</c:v>
                </c:pt>
                <c:pt idx="2179">
                  <c:v>21.8</c:v>
                </c:pt>
                <c:pt idx="2180">
                  <c:v>21.81</c:v>
                </c:pt>
                <c:pt idx="2181">
                  <c:v>21.82</c:v>
                </c:pt>
                <c:pt idx="2182">
                  <c:v>21.83</c:v>
                </c:pt>
                <c:pt idx="2183">
                  <c:v>21.84</c:v>
                </c:pt>
                <c:pt idx="2184">
                  <c:v>21.85</c:v>
                </c:pt>
                <c:pt idx="2185">
                  <c:v>21.86</c:v>
                </c:pt>
                <c:pt idx="2186">
                  <c:v>21.87</c:v>
                </c:pt>
                <c:pt idx="2187">
                  <c:v>21.88</c:v>
                </c:pt>
                <c:pt idx="2188">
                  <c:v>21.89</c:v>
                </c:pt>
                <c:pt idx="2189">
                  <c:v>21.9</c:v>
                </c:pt>
                <c:pt idx="2190">
                  <c:v>21.91</c:v>
                </c:pt>
                <c:pt idx="2191">
                  <c:v>21.92</c:v>
                </c:pt>
                <c:pt idx="2192">
                  <c:v>21.93</c:v>
                </c:pt>
                <c:pt idx="2193">
                  <c:v>21.94</c:v>
                </c:pt>
                <c:pt idx="2194">
                  <c:v>21.95</c:v>
                </c:pt>
                <c:pt idx="2195">
                  <c:v>21.96</c:v>
                </c:pt>
                <c:pt idx="2196">
                  <c:v>21.97</c:v>
                </c:pt>
                <c:pt idx="2197">
                  <c:v>21.98</c:v>
                </c:pt>
                <c:pt idx="2198">
                  <c:v>21.99</c:v>
                </c:pt>
                <c:pt idx="2199">
                  <c:v>22</c:v>
                </c:pt>
                <c:pt idx="2200">
                  <c:v>22.01</c:v>
                </c:pt>
                <c:pt idx="2201">
                  <c:v>22.02</c:v>
                </c:pt>
                <c:pt idx="2202">
                  <c:v>22.03</c:v>
                </c:pt>
                <c:pt idx="2203">
                  <c:v>22.04</c:v>
                </c:pt>
                <c:pt idx="2204">
                  <c:v>22.05</c:v>
                </c:pt>
                <c:pt idx="2205">
                  <c:v>22.06</c:v>
                </c:pt>
                <c:pt idx="2206">
                  <c:v>22.07</c:v>
                </c:pt>
                <c:pt idx="2207">
                  <c:v>22.08</c:v>
                </c:pt>
                <c:pt idx="2208">
                  <c:v>22.09</c:v>
                </c:pt>
                <c:pt idx="2209">
                  <c:v>22.1</c:v>
                </c:pt>
                <c:pt idx="2210">
                  <c:v>22.11</c:v>
                </c:pt>
                <c:pt idx="2211">
                  <c:v>22.12</c:v>
                </c:pt>
                <c:pt idx="2212">
                  <c:v>22.13</c:v>
                </c:pt>
                <c:pt idx="2213">
                  <c:v>22.14</c:v>
                </c:pt>
                <c:pt idx="2214">
                  <c:v>22.15</c:v>
                </c:pt>
                <c:pt idx="2215">
                  <c:v>22.16</c:v>
                </c:pt>
                <c:pt idx="2216">
                  <c:v>22.17</c:v>
                </c:pt>
                <c:pt idx="2217">
                  <c:v>22.18</c:v>
                </c:pt>
                <c:pt idx="2218">
                  <c:v>22.19</c:v>
                </c:pt>
                <c:pt idx="2219">
                  <c:v>22.2</c:v>
                </c:pt>
                <c:pt idx="2220">
                  <c:v>22.21</c:v>
                </c:pt>
                <c:pt idx="2221">
                  <c:v>22.22</c:v>
                </c:pt>
                <c:pt idx="2222">
                  <c:v>22.23</c:v>
                </c:pt>
                <c:pt idx="2223">
                  <c:v>22.24</c:v>
                </c:pt>
                <c:pt idx="2224">
                  <c:v>22.25</c:v>
                </c:pt>
                <c:pt idx="2225">
                  <c:v>22.26</c:v>
                </c:pt>
                <c:pt idx="2226">
                  <c:v>22.27</c:v>
                </c:pt>
                <c:pt idx="2227">
                  <c:v>22.28</c:v>
                </c:pt>
                <c:pt idx="2228">
                  <c:v>22.29</c:v>
                </c:pt>
                <c:pt idx="2229">
                  <c:v>22.3</c:v>
                </c:pt>
                <c:pt idx="2230">
                  <c:v>22.31</c:v>
                </c:pt>
                <c:pt idx="2231">
                  <c:v>22.32</c:v>
                </c:pt>
                <c:pt idx="2232">
                  <c:v>22.33</c:v>
                </c:pt>
                <c:pt idx="2233">
                  <c:v>22.34</c:v>
                </c:pt>
                <c:pt idx="2234">
                  <c:v>22.35</c:v>
                </c:pt>
                <c:pt idx="2235">
                  <c:v>22.36</c:v>
                </c:pt>
                <c:pt idx="2236">
                  <c:v>22.37</c:v>
                </c:pt>
                <c:pt idx="2237">
                  <c:v>22.38</c:v>
                </c:pt>
                <c:pt idx="2238">
                  <c:v>22.39</c:v>
                </c:pt>
                <c:pt idx="2239">
                  <c:v>22.4</c:v>
                </c:pt>
                <c:pt idx="2240">
                  <c:v>22.41</c:v>
                </c:pt>
                <c:pt idx="2241">
                  <c:v>22.42</c:v>
                </c:pt>
                <c:pt idx="2242">
                  <c:v>22.43</c:v>
                </c:pt>
                <c:pt idx="2243">
                  <c:v>22.44</c:v>
                </c:pt>
                <c:pt idx="2244">
                  <c:v>22.45</c:v>
                </c:pt>
                <c:pt idx="2245">
                  <c:v>22.46</c:v>
                </c:pt>
                <c:pt idx="2246">
                  <c:v>22.47</c:v>
                </c:pt>
                <c:pt idx="2247">
                  <c:v>22.48</c:v>
                </c:pt>
                <c:pt idx="2248">
                  <c:v>22.49</c:v>
                </c:pt>
                <c:pt idx="2249">
                  <c:v>22.5</c:v>
                </c:pt>
                <c:pt idx="2250">
                  <c:v>22.51</c:v>
                </c:pt>
                <c:pt idx="2251">
                  <c:v>22.52</c:v>
                </c:pt>
                <c:pt idx="2252">
                  <c:v>22.53</c:v>
                </c:pt>
                <c:pt idx="2253">
                  <c:v>22.54</c:v>
                </c:pt>
                <c:pt idx="2254">
                  <c:v>22.55</c:v>
                </c:pt>
                <c:pt idx="2255">
                  <c:v>22.56</c:v>
                </c:pt>
                <c:pt idx="2256">
                  <c:v>22.57</c:v>
                </c:pt>
                <c:pt idx="2257">
                  <c:v>22.58</c:v>
                </c:pt>
                <c:pt idx="2258">
                  <c:v>22.59</c:v>
                </c:pt>
                <c:pt idx="2259">
                  <c:v>22.6</c:v>
                </c:pt>
                <c:pt idx="2260">
                  <c:v>22.61</c:v>
                </c:pt>
                <c:pt idx="2261">
                  <c:v>22.62</c:v>
                </c:pt>
                <c:pt idx="2262">
                  <c:v>22.63</c:v>
                </c:pt>
                <c:pt idx="2263">
                  <c:v>22.64</c:v>
                </c:pt>
                <c:pt idx="2264">
                  <c:v>22.65</c:v>
                </c:pt>
                <c:pt idx="2265">
                  <c:v>22.66</c:v>
                </c:pt>
                <c:pt idx="2266">
                  <c:v>22.67</c:v>
                </c:pt>
                <c:pt idx="2267">
                  <c:v>22.68</c:v>
                </c:pt>
                <c:pt idx="2268">
                  <c:v>22.69</c:v>
                </c:pt>
                <c:pt idx="2269">
                  <c:v>22.7</c:v>
                </c:pt>
                <c:pt idx="2270">
                  <c:v>22.71</c:v>
                </c:pt>
                <c:pt idx="2271">
                  <c:v>22.72</c:v>
                </c:pt>
                <c:pt idx="2272">
                  <c:v>22.73</c:v>
                </c:pt>
                <c:pt idx="2273">
                  <c:v>22.74</c:v>
                </c:pt>
                <c:pt idx="2274">
                  <c:v>22.75</c:v>
                </c:pt>
                <c:pt idx="2275">
                  <c:v>22.76</c:v>
                </c:pt>
                <c:pt idx="2276">
                  <c:v>22.77</c:v>
                </c:pt>
                <c:pt idx="2277">
                  <c:v>22.78</c:v>
                </c:pt>
                <c:pt idx="2278">
                  <c:v>22.79</c:v>
                </c:pt>
                <c:pt idx="2279">
                  <c:v>22.8</c:v>
                </c:pt>
                <c:pt idx="2280">
                  <c:v>22.81</c:v>
                </c:pt>
                <c:pt idx="2281">
                  <c:v>22.82</c:v>
                </c:pt>
                <c:pt idx="2282">
                  <c:v>22.83</c:v>
                </c:pt>
                <c:pt idx="2283">
                  <c:v>22.84</c:v>
                </c:pt>
                <c:pt idx="2284">
                  <c:v>22.85</c:v>
                </c:pt>
                <c:pt idx="2285">
                  <c:v>22.86</c:v>
                </c:pt>
                <c:pt idx="2286">
                  <c:v>22.87</c:v>
                </c:pt>
                <c:pt idx="2287">
                  <c:v>22.88</c:v>
                </c:pt>
                <c:pt idx="2288">
                  <c:v>22.89</c:v>
                </c:pt>
                <c:pt idx="2289">
                  <c:v>22.9</c:v>
                </c:pt>
                <c:pt idx="2290">
                  <c:v>22.91</c:v>
                </c:pt>
                <c:pt idx="2291">
                  <c:v>22.92</c:v>
                </c:pt>
                <c:pt idx="2292">
                  <c:v>22.93</c:v>
                </c:pt>
                <c:pt idx="2293">
                  <c:v>22.94</c:v>
                </c:pt>
                <c:pt idx="2294">
                  <c:v>22.95</c:v>
                </c:pt>
                <c:pt idx="2295">
                  <c:v>22.96</c:v>
                </c:pt>
                <c:pt idx="2296">
                  <c:v>22.97</c:v>
                </c:pt>
                <c:pt idx="2297">
                  <c:v>22.98</c:v>
                </c:pt>
                <c:pt idx="2298">
                  <c:v>22.99</c:v>
                </c:pt>
                <c:pt idx="2299">
                  <c:v>23</c:v>
                </c:pt>
                <c:pt idx="2300">
                  <c:v>23.01</c:v>
                </c:pt>
                <c:pt idx="2301">
                  <c:v>23.02</c:v>
                </c:pt>
                <c:pt idx="2302">
                  <c:v>23.03</c:v>
                </c:pt>
                <c:pt idx="2303">
                  <c:v>23.04</c:v>
                </c:pt>
                <c:pt idx="2304">
                  <c:v>23.05</c:v>
                </c:pt>
                <c:pt idx="2305">
                  <c:v>23.06</c:v>
                </c:pt>
                <c:pt idx="2306">
                  <c:v>23.07</c:v>
                </c:pt>
                <c:pt idx="2307">
                  <c:v>23.08</c:v>
                </c:pt>
                <c:pt idx="2308">
                  <c:v>23.09</c:v>
                </c:pt>
                <c:pt idx="2309">
                  <c:v>23.1</c:v>
                </c:pt>
                <c:pt idx="2310">
                  <c:v>23.11</c:v>
                </c:pt>
                <c:pt idx="2311">
                  <c:v>23.12</c:v>
                </c:pt>
                <c:pt idx="2312">
                  <c:v>23.13</c:v>
                </c:pt>
                <c:pt idx="2313">
                  <c:v>23.14</c:v>
                </c:pt>
                <c:pt idx="2314">
                  <c:v>23.15</c:v>
                </c:pt>
                <c:pt idx="2315">
                  <c:v>23.16</c:v>
                </c:pt>
                <c:pt idx="2316">
                  <c:v>23.17</c:v>
                </c:pt>
                <c:pt idx="2317">
                  <c:v>23.18</c:v>
                </c:pt>
                <c:pt idx="2318">
                  <c:v>23.19</c:v>
                </c:pt>
                <c:pt idx="2319">
                  <c:v>23.2</c:v>
                </c:pt>
                <c:pt idx="2320">
                  <c:v>23.21</c:v>
                </c:pt>
                <c:pt idx="2321">
                  <c:v>23.22</c:v>
                </c:pt>
                <c:pt idx="2322">
                  <c:v>23.23</c:v>
                </c:pt>
                <c:pt idx="2323">
                  <c:v>23.24</c:v>
                </c:pt>
                <c:pt idx="2324">
                  <c:v>23.25</c:v>
                </c:pt>
                <c:pt idx="2325">
                  <c:v>23.26</c:v>
                </c:pt>
                <c:pt idx="2326">
                  <c:v>23.27</c:v>
                </c:pt>
                <c:pt idx="2327">
                  <c:v>23.28</c:v>
                </c:pt>
                <c:pt idx="2328">
                  <c:v>23.29</c:v>
                </c:pt>
                <c:pt idx="2329">
                  <c:v>23.3</c:v>
                </c:pt>
                <c:pt idx="2330">
                  <c:v>23.31</c:v>
                </c:pt>
                <c:pt idx="2331">
                  <c:v>23.32</c:v>
                </c:pt>
                <c:pt idx="2332">
                  <c:v>23.33</c:v>
                </c:pt>
                <c:pt idx="2333">
                  <c:v>23.34</c:v>
                </c:pt>
                <c:pt idx="2334">
                  <c:v>23.35</c:v>
                </c:pt>
                <c:pt idx="2335">
                  <c:v>23.36</c:v>
                </c:pt>
                <c:pt idx="2336">
                  <c:v>23.37</c:v>
                </c:pt>
                <c:pt idx="2337">
                  <c:v>23.38</c:v>
                </c:pt>
                <c:pt idx="2338">
                  <c:v>23.39</c:v>
                </c:pt>
                <c:pt idx="2339">
                  <c:v>23.4</c:v>
                </c:pt>
                <c:pt idx="2340">
                  <c:v>23.41</c:v>
                </c:pt>
                <c:pt idx="2341">
                  <c:v>23.42</c:v>
                </c:pt>
                <c:pt idx="2342">
                  <c:v>23.43</c:v>
                </c:pt>
                <c:pt idx="2343">
                  <c:v>23.44</c:v>
                </c:pt>
                <c:pt idx="2344">
                  <c:v>23.45</c:v>
                </c:pt>
                <c:pt idx="2345">
                  <c:v>23.46</c:v>
                </c:pt>
                <c:pt idx="2346">
                  <c:v>23.47</c:v>
                </c:pt>
                <c:pt idx="2347">
                  <c:v>23.48</c:v>
                </c:pt>
                <c:pt idx="2348">
                  <c:v>23.49</c:v>
                </c:pt>
                <c:pt idx="2349">
                  <c:v>23.5</c:v>
                </c:pt>
                <c:pt idx="2350">
                  <c:v>23.51</c:v>
                </c:pt>
                <c:pt idx="2351">
                  <c:v>23.52</c:v>
                </c:pt>
                <c:pt idx="2352">
                  <c:v>23.53</c:v>
                </c:pt>
                <c:pt idx="2353">
                  <c:v>23.54</c:v>
                </c:pt>
                <c:pt idx="2354">
                  <c:v>23.55</c:v>
                </c:pt>
                <c:pt idx="2355">
                  <c:v>23.56</c:v>
                </c:pt>
                <c:pt idx="2356">
                  <c:v>23.57</c:v>
                </c:pt>
                <c:pt idx="2357">
                  <c:v>23.58</c:v>
                </c:pt>
                <c:pt idx="2358">
                  <c:v>23.59</c:v>
                </c:pt>
                <c:pt idx="2359">
                  <c:v>23.6</c:v>
                </c:pt>
                <c:pt idx="2360">
                  <c:v>23.61</c:v>
                </c:pt>
                <c:pt idx="2361">
                  <c:v>23.62</c:v>
                </c:pt>
                <c:pt idx="2362">
                  <c:v>23.63</c:v>
                </c:pt>
                <c:pt idx="2363">
                  <c:v>23.64</c:v>
                </c:pt>
                <c:pt idx="2364">
                  <c:v>23.65</c:v>
                </c:pt>
                <c:pt idx="2365">
                  <c:v>23.66</c:v>
                </c:pt>
                <c:pt idx="2366">
                  <c:v>23.67</c:v>
                </c:pt>
                <c:pt idx="2367">
                  <c:v>23.68</c:v>
                </c:pt>
                <c:pt idx="2368">
                  <c:v>23.69</c:v>
                </c:pt>
                <c:pt idx="2369">
                  <c:v>23.7</c:v>
                </c:pt>
                <c:pt idx="2370">
                  <c:v>23.71</c:v>
                </c:pt>
                <c:pt idx="2371">
                  <c:v>23.72</c:v>
                </c:pt>
                <c:pt idx="2372">
                  <c:v>23.73</c:v>
                </c:pt>
                <c:pt idx="2373">
                  <c:v>23.74</c:v>
                </c:pt>
                <c:pt idx="2374">
                  <c:v>23.75</c:v>
                </c:pt>
                <c:pt idx="2375">
                  <c:v>23.76</c:v>
                </c:pt>
                <c:pt idx="2376">
                  <c:v>23.77</c:v>
                </c:pt>
                <c:pt idx="2377">
                  <c:v>23.78</c:v>
                </c:pt>
                <c:pt idx="2378">
                  <c:v>23.79</c:v>
                </c:pt>
                <c:pt idx="2379">
                  <c:v>23.8</c:v>
                </c:pt>
                <c:pt idx="2380">
                  <c:v>23.81</c:v>
                </c:pt>
                <c:pt idx="2381">
                  <c:v>23.82</c:v>
                </c:pt>
                <c:pt idx="2382">
                  <c:v>23.83</c:v>
                </c:pt>
                <c:pt idx="2383">
                  <c:v>23.84</c:v>
                </c:pt>
                <c:pt idx="2384">
                  <c:v>23.85</c:v>
                </c:pt>
                <c:pt idx="2385">
                  <c:v>23.86</c:v>
                </c:pt>
                <c:pt idx="2386">
                  <c:v>23.87</c:v>
                </c:pt>
                <c:pt idx="2387">
                  <c:v>23.88</c:v>
                </c:pt>
                <c:pt idx="2388">
                  <c:v>23.89</c:v>
                </c:pt>
                <c:pt idx="2389">
                  <c:v>23.9</c:v>
                </c:pt>
                <c:pt idx="2390">
                  <c:v>23.91</c:v>
                </c:pt>
                <c:pt idx="2391">
                  <c:v>23.92</c:v>
                </c:pt>
                <c:pt idx="2392">
                  <c:v>23.93</c:v>
                </c:pt>
                <c:pt idx="2393">
                  <c:v>23.94</c:v>
                </c:pt>
                <c:pt idx="2394">
                  <c:v>23.95</c:v>
                </c:pt>
                <c:pt idx="2395">
                  <c:v>23.96</c:v>
                </c:pt>
                <c:pt idx="2396">
                  <c:v>23.97</c:v>
                </c:pt>
                <c:pt idx="2397">
                  <c:v>23.98</c:v>
                </c:pt>
                <c:pt idx="2398">
                  <c:v>23.99</c:v>
                </c:pt>
                <c:pt idx="2399">
                  <c:v>24</c:v>
                </c:pt>
                <c:pt idx="2400">
                  <c:v>24.01</c:v>
                </c:pt>
                <c:pt idx="2401">
                  <c:v>24.02</c:v>
                </c:pt>
                <c:pt idx="2402">
                  <c:v>24.03</c:v>
                </c:pt>
                <c:pt idx="2403">
                  <c:v>24.04</c:v>
                </c:pt>
                <c:pt idx="2404">
                  <c:v>24.05</c:v>
                </c:pt>
                <c:pt idx="2405">
                  <c:v>24.06</c:v>
                </c:pt>
                <c:pt idx="2406">
                  <c:v>24.07</c:v>
                </c:pt>
                <c:pt idx="2407">
                  <c:v>24.08</c:v>
                </c:pt>
                <c:pt idx="2408">
                  <c:v>24.09</c:v>
                </c:pt>
                <c:pt idx="2409">
                  <c:v>24.1</c:v>
                </c:pt>
                <c:pt idx="2410">
                  <c:v>24.11</c:v>
                </c:pt>
                <c:pt idx="2411">
                  <c:v>24.12</c:v>
                </c:pt>
                <c:pt idx="2412">
                  <c:v>24.13</c:v>
                </c:pt>
                <c:pt idx="2413">
                  <c:v>24.14</c:v>
                </c:pt>
                <c:pt idx="2414">
                  <c:v>24.15</c:v>
                </c:pt>
                <c:pt idx="2415">
                  <c:v>24.16</c:v>
                </c:pt>
                <c:pt idx="2416">
                  <c:v>24.17</c:v>
                </c:pt>
                <c:pt idx="2417">
                  <c:v>24.18</c:v>
                </c:pt>
                <c:pt idx="2418">
                  <c:v>24.19</c:v>
                </c:pt>
                <c:pt idx="2419">
                  <c:v>24.2</c:v>
                </c:pt>
                <c:pt idx="2420">
                  <c:v>24.21</c:v>
                </c:pt>
                <c:pt idx="2421">
                  <c:v>24.22</c:v>
                </c:pt>
                <c:pt idx="2422">
                  <c:v>24.23</c:v>
                </c:pt>
                <c:pt idx="2423">
                  <c:v>24.24</c:v>
                </c:pt>
                <c:pt idx="2424">
                  <c:v>24.25</c:v>
                </c:pt>
                <c:pt idx="2425">
                  <c:v>24.26</c:v>
                </c:pt>
                <c:pt idx="2426">
                  <c:v>24.27</c:v>
                </c:pt>
                <c:pt idx="2427">
                  <c:v>24.28</c:v>
                </c:pt>
                <c:pt idx="2428">
                  <c:v>24.29</c:v>
                </c:pt>
                <c:pt idx="2429">
                  <c:v>24.3</c:v>
                </c:pt>
                <c:pt idx="2430">
                  <c:v>24.31</c:v>
                </c:pt>
                <c:pt idx="2431">
                  <c:v>24.32</c:v>
                </c:pt>
                <c:pt idx="2432">
                  <c:v>24.33</c:v>
                </c:pt>
                <c:pt idx="2433">
                  <c:v>24.34</c:v>
                </c:pt>
                <c:pt idx="2434">
                  <c:v>24.35</c:v>
                </c:pt>
                <c:pt idx="2435">
                  <c:v>24.36</c:v>
                </c:pt>
                <c:pt idx="2436">
                  <c:v>24.37</c:v>
                </c:pt>
                <c:pt idx="2437">
                  <c:v>24.38</c:v>
                </c:pt>
                <c:pt idx="2438">
                  <c:v>24.39</c:v>
                </c:pt>
                <c:pt idx="2439">
                  <c:v>24.4</c:v>
                </c:pt>
                <c:pt idx="2440">
                  <c:v>24.41</c:v>
                </c:pt>
                <c:pt idx="2441">
                  <c:v>24.42</c:v>
                </c:pt>
                <c:pt idx="2442">
                  <c:v>24.43</c:v>
                </c:pt>
                <c:pt idx="2443">
                  <c:v>24.44</c:v>
                </c:pt>
                <c:pt idx="2444">
                  <c:v>24.45</c:v>
                </c:pt>
                <c:pt idx="2445">
                  <c:v>24.46</c:v>
                </c:pt>
                <c:pt idx="2446">
                  <c:v>24.47</c:v>
                </c:pt>
                <c:pt idx="2447">
                  <c:v>24.48</c:v>
                </c:pt>
                <c:pt idx="2448">
                  <c:v>24.49</c:v>
                </c:pt>
                <c:pt idx="2449">
                  <c:v>24.5</c:v>
                </c:pt>
                <c:pt idx="2450">
                  <c:v>24.51</c:v>
                </c:pt>
                <c:pt idx="2451">
                  <c:v>24.52</c:v>
                </c:pt>
                <c:pt idx="2452">
                  <c:v>24.53</c:v>
                </c:pt>
                <c:pt idx="2453">
                  <c:v>24.54</c:v>
                </c:pt>
                <c:pt idx="2454">
                  <c:v>24.55</c:v>
                </c:pt>
                <c:pt idx="2455">
                  <c:v>24.56</c:v>
                </c:pt>
                <c:pt idx="2456">
                  <c:v>24.57</c:v>
                </c:pt>
                <c:pt idx="2457">
                  <c:v>24.58</c:v>
                </c:pt>
                <c:pt idx="2458">
                  <c:v>24.59</c:v>
                </c:pt>
                <c:pt idx="2459">
                  <c:v>24.6</c:v>
                </c:pt>
                <c:pt idx="2460">
                  <c:v>24.61</c:v>
                </c:pt>
                <c:pt idx="2461">
                  <c:v>24.62</c:v>
                </c:pt>
                <c:pt idx="2462">
                  <c:v>24.63</c:v>
                </c:pt>
                <c:pt idx="2463">
                  <c:v>24.64</c:v>
                </c:pt>
                <c:pt idx="2464">
                  <c:v>24.65</c:v>
                </c:pt>
                <c:pt idx="2465">
                  <c:v>24.66</c:v>
                </c:pt>
                <c:pt idx="2466">
                  <c:v>24.67</c:v>
                </c:pt>
                <c:pt idx="2467">
                  <c:v>24.68</c:v>
                </c:pt>
                <c:pt idx="2468">
                  <c:v>24.69</c:v>
                </c:pt>
                <c:pt idx="2469">
                  <c:v>24.7</c:v>
                </c:pt>
                <c:pt idx="2470">
                  <c:v>24.71</c:v>
                </c:pt>
                <c:pt idx="2471">
                  <c:v>24.72</c:v>
                </c:pt>
                <c:pt idx="2472">
                  <c:v>24.73</c:v>
                </c:pt>
                <c:pt idx="2473">
                  <c:v>24.74</c:v>
                </c:pt>
                <c:pt idx="2474">
                  <c:v>24.75</c:v>
                </c:pt>
                <c:pt idx="2475">
                  <c:v>24.76</c:v>
                </c:pt>
                <c:pt idx="2476">
                  <c:v>24.77</c:v>
                </c:pt>
                <c:pt idx="2477">
                  <c:v>24.78</c:v>
                </c:pt>
                <c:pt idx="2478">
                  <c:v>24.79</c:v>
                </c:pt>
                <c:pt idx="2479">
                  <c:v>24.8</c:v>
                </c:pt>
                <c:pt idx="2480">
                  <c:v>24.81</c:v>
                </c:pt>
                <c:pt idx="2481">
                  <c:v>24.82</c:v>
                </c:pt>
                <c:pt idx="2482">
                  <c:v>24.83</c:v>
                </c:pt>
                <c:pt idx="2483">
                  <c:v>24.84</c:v>
                </c:pt>
                <c:pt idx="2484">
                  <c:v>24.85</c:v>
                </c:pt>
                <c:pt idx="2485">
                  <c:v>24.86</c:v>
                </c:pt>
                <c:pt idx="2486">
                  <c:v>24.87</c:v>
                </c:pt>
                <c:pt idx="2487">
                  <c:v>24.88</c:v>
                </c:pt>
                <c:pt idx="2488">
                  <c:v>24.89</c:v>
                </c:pt>
                <c:pt idx="2489">
                  <c:v>24.9</c:v>
                </c:pt>
                <c:pt idx="2490">
                  <c:v>24.91</c:v>
                </c:pt>
                <c:pt idx="2491">
                  <c:v>24.92</c:v>
                </c:pt>
                <c:pt idx="2492">
                  <c:v>24.93</c:v>
                </c:pt>
                <c:pt idx="2493">
                  <c:v>24.94</c:v>
                </c:pt>
                <c:pt idx="2494">
                  <c:v>24.95</c:v>
                </c:pt>
                <c:pt idx="2495">
                  <c:v>24.96</c:v>
                </c:pt>
                <c:pt idx="2496">
                  <c:v>24.97</c:v>
                </c:pt>
                <c:pt idx="2497">
                  <c:v>24.98</c:v>
                </c:pt>
                <c:pt idx="2498">
                  <c:v>24.99</c:v>
                </c:pt>
                <c:pt idx="2499">
                  <c:v>25</c:v>
                </c:pt>
                <c:pt idx="2500">
                  <c:v>25.01</c:v>
                </c:pt>
                <c:pt idx="2501">
                  <c:v>25.02</c:v>
                </c:pt>
                <c:pt idx="2502">
                  <c:v>25.03</c:v>
                </c:pt>
                <c:pt idx="2503">
                  <c:v>25.04</c:v>
                </c:pt>
                <c:pt idx="2504">
                  <c:v>25.05</c:v>
                </c:pt>
                <c:pt idx="2505">
                  <c:v>25.06</c:v>
                </c:pt>
                <c:pt idx="2506">
                  <c:v>25.07</c:v>
                </c:pt>
                <c:pt idx="2507">
                  <c:v>25.08</c:v>
                </c:pt>
                <c:pt idx="2508">
                  <c:v>25.09</c:v>
                </c:pt>
                <c:pt idx="2509">
                  <c:v>25.1</c:v>
                </c:pt>
                <c:pt idx="2510">
                  <c:v>25.11</c:v>
                </c:pt>
                <c:pt idx="2511">
                  <c:v>25.12</c:v>
                </c:pt>
                <c:pt idx="2512">
                  <c:v>25.13</c:v>
                </c:pt>
                <c:pt idx="2513">
                  <c:v>25.14</c:v>
                </c:pt>
                <c:pt idx="2514">
                  <c:v>25.15</c:v>
                </c:pt>
                <c:pt idx="2515">
                  <c:v>25.16</c:v>
                </c:pt>
                <c:pt idx="2516">
                  <c:v>25.17</c:v>
                </c:pt>
                <c:pt idx="2517">
                  <c:v>25.18</c:v>
                </c:pt>
                <c:pt idx="2518">
                  <c:v>25.19</c:v>
                </c:pt>
                <c:pt idx="2519">
                  <c:v>25.2</c:v>
                </c:pt>
                <c:pt idx="2520">
                  <c:v>25.21</c:v>
                </c:pt>
                <c:pt idx="2521">
                  <c:v>25.22</c:v>
                </c:pt>
                <c:pt idx="2522">
                  <c:v>25.23</c:v>
                </c:pt>
                <c:pt idx="2523">
                  <c:v>25.24</c:v>
                </c:pt>
                <c:pt idx="2524">
                  <c:v>25.25</c:v>
                </c:pt>
                <c:pt idx="2525">
                  <c:v>25.26</c:v>
                </c:pt>
                <c:pt idx="2526">
                  <c:v>25.27</c:v>
                </c:pt>
                <c:pt idx="2527">
                  <c:v>25.28</c:v>
                </c:pt>
                <c:pt idx="2528">
                  <c:v>25.29</c:v>
                </c:pt>
                <c:pt idx="2529">
                  <c:v>25.3</c:v>
                </c:pt>
                <c:pt idx="2530">
                  <c:v>25.31</c:v>
                </c:pt>
                <c:pt idx="2531">
                  <c:v>25.32</c:v>
                </c:pt>
                <c:pt idx="2532">
                  <c:v>25.33</c:v>
                </c:pt>
                <c:pt idx="2533">
                  <c:v>25.34</c:v>
                </c:pt>
                <c:pt idx="2534">
                  <c:v>25.35</c:v>
                </c:pt>
                <c:pt idx="2535">
                  <c:v>25.36</c:v>
                </c:pt>
                <c:pt idx="2536">
                  <c:v>25.37</c:v>
                </c:pt>
                <c:pt idx="2537">
                  <c:v>25.38</c:v>
                </c:pt>
                <c:pt idx="2538">
                  <c:v>25.39</c:v>
                </c:pt>
                <c:pt idx="2539">
                  <c:v>25.4</c:v>
                </c:pt>
                <c:pt idx="2540">
                  <c:v>25.41</c:v>
                </c:pt>
                <c:pt idx="2541">
                  <c:v>25.42</c:v>
                </c:pt>
                <c:pt idx="2542">
                  <c:v>25.43</c:v>
                </c:pt>
                <c:pt idx="2543">
                  <c:v>25.44</c:v>
                </c:pt>
                <c:pt idx="2544">
                  <c:v>25.45</c:v>
                </c:pt>
                <c:pt idx="2545">
                  <c:v>25.46</c:v>
                </c:pt>
                <c:pt idx="2546">
                  <c:v>25.47</c:v>
                </c:pt>
                <c:pt idx="2547">
                  <c:v>25.48</c:v>
                </c:pt>
                <c:pt idx="2548">
                  <c:v>25.49</c:v>
                </c:pt>
                <c:pt idx="2549">
                  <c:v>25.5</c:v>
                </c:pt>
                <c:pt idx="2550">
                  <c:v>25.51</c:v>
                </c:pt>
                <c:pt idx="2551">
                  <c:v>25.52</c:v>
                </c:pt>
                <c:pt idx="2552">
                  <c:v>25.53</c:v>
                </c:pt>
                <c:pt idx="2553">
                  <c:v>25.54</c:v>
                </c:pt>
                <c:pt idx="2554">
                  <c:v>25.55</c:v>
                </c:pt>
                <c:pt idx="2555">
                  <c:v>25.56</c:v>
                </c:pt>
                <c:pt idx="2556">
                  <c:v>25.57</c:v>
                </c:pt>
                <c:pt idx="2557">
                  <c:v>25.58</c:v>
                </c:pt>
                <c:pt idx="2558">
                  <c:v>25.59</c:v>
                </c:pt>
                <c:pt idx="2559">
                  <c:v>25.6</c:v>
                </c:pt>
                <c:pt idx="2560">
                  <c:v>25.61</c:v>
                </c:pt>
                <c:pt idx="2561">
                  <c:v>25.62</c:v>
                </c:pt>
                <c:pt idx="2562">
                  <c:v>25.63</c:v>
                </c:pt>
                <c:pt idx="2563">
                  <c:v>25.64</c:v>
                </c:pt>
                <c:pt idx="2564">
                  <c:v>25.65</c:v>
                </c:pt>
                <c:pt idx="2565">
                  <c:v>25.66</c:v>
                </c:pt>
                <c:pt idx="2566">
                  <c:v>25.67</c:v>
                </c:pt>
                <c:pt idx="2567">
                  <c:v>25.68</c:v>
                </c:pt>
                <c:pt idx="2568">
                  <c:v>25.69</c:v>
                </c:pt>
                <c:pt idx="2569">
                  <c:v>25.7</c:v>
                </c:pt>
                <c:pt idx="2570">
                  <c:v>25.71</c:v>
                </c:pt>
                <c:pt idx="2571">
                  <c:v>25.72</c:v>
                </c:pt>
                <c:pt idx="2572">
                  <c:v>25.73</c:v>
                </c:pt>
                <c:pt idx="2573">
                  <c:v>25.74</c:v>
                </c:pt>
                <c:pt idx="2574">
                  <c:v>25.75</c:v>
                </c:pt>
                <c:pt idx="2575">
                  <c:v>25.76</c:v>
                </c:pt>
                <c:pt idx="2576">
                  <c:v>25.77</c:v>
                </c:pt>
                <c:pt idx="2577">
                  <c:v>25.78</c:v>
                </c:pt>
                <c:pt idx="2578">
                  <c:v>25.79</c:v>
                </c:pt>
                <c:pt idx="2579">
                  <c:v>25.8</c:v>
                </c:pt>
                <c:pt idx="2580">
                  <c:v>25.81</c:v>
                </c:pt>
                <c:pt idx="2581">
                  <c:v>25.82</c:v>
                </c:pt>
                <c:pt idx="2582">
                  <c:v>25.83</c:v>
                </c:pt>
                <c:pt idx="2583">
                  <c:v>25.84</c:v>
                </c:pt>
                <c:pt idx="2584">
                  <c:v>25.85</c:v>
                </c:pt>
                <c:pt idx="2585">
                  <c:v>25.86</c:v>
                </c:pt>
                <c:pt idx="2586">
                  <c:v>25.87</c:v>
                </c:pt>
                <c:pt idx="2587">
                  <c:v>25.88</c:v>
                </c:pt>
                <c:pt idx="2588">
                  <c:v>25.89</c:v>
                </c:pt>
                <c:pt idx="2589">
                  <c:v>25.9</c:v>
                </c:pt>
                <c:pt idx="2590">
                  <c:v>25.91</c:v>
                </c:pt>
                <c:pt idx="2591">
                  <c:v>25.92</c:v>
                </c:pt>
                <c:pt idx="2592">
                  <c:v>25.93</c:v>
                </c:pt>
                <c:pt idx="2593">
                  <c:v>25.94</c:v>
                </c:pt>
                <c:pt idx="2594">
                  <c:v>25.95</c:v>
                </c:pt>
                <c:pt idx="2595">
                  <c:v>25.96</c:v>
                </c:pt>
                <c:pt idx="2596">
                  <c:v>25.97</c:v>
                </c:pt>
                <c:pt idx="2597">
                  <c:v>25.98</c:v>
                </c:pt>
                <c:pt idx="2598">
                  <c:v>25.99</c:v>
                </c:pt>
                <c:pt idx="2599">
                  <c:v>26</c:v>
                </c:pt>
                <c:pt idx="2600">
                  <c:v>26.01</c:v>
                </c:pt>
                <c:pt idx="2601">
                  <c:v>26.02</c:v>
                </c:pt>
                <c:pt idx="2602">
                  <c:v>26.03</c:v>
                </c:pt>
                <c:pt idx="2603">
                  <c:v>26.04</c:v>
                </c:pt>
                <c:pt idx="2604">
                  <c:v>26.05</c:v>
                </c:pt>
                <c:pt idx="2605">
                  <c:v>26.06</c:v>
                </c:pt>
                <c:pt idx="2606">
                  <c:v>26.07</c:v>
                </c:pt>
                <c:pt idx="2607">
                  <c:v>26.08</c:v>
                </c:pt>
                <c:pt idx="2608">
                  <c:v>26.09</c:v>
                </c:pt>
                <c:pt idx="2609">
                  <c:v>26.1</c:v>
                </c:pt>
                <c:pt idx="2610">
                  <c:v>26.11</c:v>
                </c:pt>
                <c:pt idx="2611">
                  <c:v>26.12</c:v>
                </c:pt>
                <c:pt idx="2612">
                  <c:v>26.13</c:v>
                </c:pt>
                <c:pt idx="2613">
                  <c:v>26.14</c:v>
                </c:pt>
                <c:pt idx="2614">
                  <c:v>26.15</c:v>
                </c:pt>
                <c:pt idx="2615">
                  <c:v>26.16</c:v>
                </c:pt>
                <c:pt idx="2616">
                  <c:v>26.17</c:v>
                </c:pt>
                <c:pt idx="2617">
                  <c:v>26.18</c:v>
                </c:pt>
                <c:pt idx="2618">
                  <c:v>26.19</c:v>
                </c:pt>
                <c:pt idx="2619">
                  <c:v>26.2</c:v>
                </c:pt>
                <c:pt idx="2620">
                  <c:v>26.21</c:v>
                </c:pt>
                <c:pt idx="2621">
                  <c:v>26.22</c:v>
                </c:pt>
                <c:pt idx="2622">
                  <c:v>26.23</c:v>
                </c:pt>
                <c:pt idx="2623">
                  <c:v>26.24</c:v>
                </c:pt>
                <c:pt idx="2624">
                  <c:v>26.25</c:v>
                </c:pt>
                <c:pt idx="2625">
                  <c:v>26.26</c:v>
                </c:pt>
                <c:pt idx="2626">
                  <c:v>26.27</c:v>
                </c:pt>
                <c:pt idx="2627">
                  <c:v>26.28</c:v>
                </c:pt>
                <c:pt idx="2628">
                  <c:v>26.29</c:v>
                </c:pt>
                <c:pt idx="2629">
                  <c:v>26.3</c:v>
                </c:pt>
                <c:pt idx="2630">
                  <c:v>26.31</c:v>
                </c:pt>
                <c:pt idx="2631">
                  <c:v>26.32</c:v>
                </c:pt>
                <c:pt idx="2632">
                  <c:v>26.33</c:v>
                </c:pt>
                <c:pt idx="2633">
                  <c:v>26.34</c:v>
                </c:pt>
                <c:pt idx="2634">
                  <c:v>26.35</c:v>
                </c:pt>
                <c:pt idx="2635">
                  <c:v>26.36</c:v>
                </c:pt>
                <c:pt idx="2636">
                  <c:v>26.37</c:v>
                </c:pt>
                <c:pt idx="2637">
                  <c:v>26.38</c:v>
                </c:pt>
                <c:pt idx="2638">
                  <c:v>26.39</c:v>
                </c:pt>
                <c:pt idx="2639">
                  <c:v>26.4</c:v>
                </c:pt>
                <c:pt idx="2640">
                  <c:v>26.41</c:v>
                </c:pt>
                <c:pt idx="2641">
                  <c:v>26.42</c:v>
                </c:pt>
                <c:pt idx="2642">
                  <c:v>26.43</c:v>
                </c:pt>
                <c:pt idx="2643">
                  <c:v>26.44</c:v>
                </c:pt>
                <c:pt idx="2644">
                  <c:v>26.45</c:v>
                </c:pt>
                <c:pt idx="2645">
                  <c:v>26.46</c:v>
                </c:pt>
                <c:pt idx="2646">
                  <c:v>26.47</c:v>
                </c:pt>
                <c:pt idx="2647">
                  <c:v>26.48</c:v>
                </c:pt>
                <c:pt idx="2648">
                  <c:v>26.49</c:v>
                </c:pt>
                <c:pt idx="2649">
                  <c:v>26.5</c:v>
                </c:pt>
                <c:pt idx="2650">
                  <c:v>26.51</c:v>
                </c:pt>
                <c:pt idx="2651">
                  <c:v>26.52</c:v>
                </c:pt>
                <c:pt idx="2652">
                  <c:v>26.53</c:v>
                </c:pt>
                <c:pt idx="2653">
                  <c:v>26.54</c:v>
                </c:pt>
                <c:pt idx="2654">
                  <c:v>26.55</c:v>
                </c:pt>
                <c:pt idx="2655">
                  <c:v>26.56</c:v>
                </c:pt>
                <c:pt idx="2656">
                  <c:v>26.57</c:v>
                </c:pt>
                <c:pt idx="2657">
                  <c:v>26.58</c:v>
                </c:pt>
                <c:pt idx="2658">
                  <c:v>26.59</c:v>
                </c:pt>
                <c:pt idx="2659">
                  <c:v>26.6</c:v>
                </c:pt>
                <c:pt idx="2660">
                  <c:v>26.61</c:v>
                </c:pt>
                <c:pt idx="2661">
                  <c:v>26.62</c:v>
                </c:pt>
                <c:pt idx="2662">
                  <c:v>26.63</c:v>
                </c:pt>
                <c:pt idx="2663">
                  <c:v>26.64</c:v>
                </c:pt>
                <c:pt idx="2664">
                  <c:v>26.65</c:v>
                </c:pt>
                <c:pt idx="2665">
                  <c:v>26.66</c:v>
                </c:pt>
                <c:pt idx="2666">
                  <c:v>26.67</c:v>
                </c:pt>
                <c:pt idx="2667">
                  <c:v>26.68</c:v>
                </c:pt>
                <c:pt idx="2668">
                  <c:v>26.69</c:v>
                </c:pt>
                <c:pt idx="2669">
                  <c:v>26.7</c:v>
                </c:pt>
                <c:pt idx="2670">
                  <c:v>26.71</c:v>
                </c:pt>
                <c:pt idx="2671">
                  <c:v>26.72</c:v>
                </c:pt>
                <c:pt idx="2672">
                  <c:v>26.73</c:v>
                </c:pt>
                <c:pt idx="2673">
                  <c:v>26.74</c:v>
                </c:pt>
                <c:pt idx="2674">
                  <c:v>26.75</c:v>
                </c:pt>
                <c:pt idx="2675">
                  <c:v>26.76</c:v>
                </c:pt>
                <c:pt idx="2676">
                  <c:v>26.77</c:v>
                </c:pt>
                <c:pt idx="2677">
                  <c:v>26.78</c:v>
                </c:pt>
                <c:pt idx="2678">
                  <c:v>26.79</c:v>
                </c:pt>
                <c:pt idx="2679">
                  <c:v>26.8</c:v>
                </c:pt>
                <c:pt idx="2680">
                  <c:v>26.81</c:v>
                </c:pt>
                <c:pt idx="2681">
                  <c:v>26.82</c:v>
                </c:pt>
                <c:pt idx="2682">
                  <c:v>26.83</c:v>
                </c:pt>
                <c:pt idx="2683">
                  <c:v>26.84</c:v>
                </c:pt>
                <c:pt idx="2684">
                  <c:v>26.85</c:v>
                </c:pt>
                <c:pt idx="2685">
                  <c:v>26.86</c:v>
                </c:pt>
                <c:pt idx="2686">
                  <c:v>26.87</c:v>
                </c:pt>
                <c:pt idx="2687">
                  <c:v>26.88</c:v>
                </c:pt>
                <c:pt idx="2688">
                  <c:v>26.89</c:v>
                </c:pt>
                <c:pt idx="2689">
                  <c:v>26.9</c:v>
                </c:pt>
                <c:pt idx="2690">
                  <c:v>26.91</c:v>
                </c:pt>
                <c:pt idx="2691">
                  <c:v>26.92</c:v>
                </c:pt>
                <c:pt idx="2692">
                  <c:v>26.93</c:v>
                </c:pt>
                <c:pt idx="2693">
                  <c:v>26.94</c:v>
                </c:pt>
                <c:pt idx="2694">
                  <c:v>26.95</c:v>
                </c:pt>
                <c:pt idx="2695">
                  <c:v>26.96</c:v>
                </c:pt>
                <c:pt idx="2696">
                  <c:v>26.97</c:v>
                </c:pt>
                <c:pt idx="2697">
                  <c:v>26.98</c:v>
                </c:pt>
                <c:pt idx="2698">
                  <c:v>26.99</c:v>
                </c:pt>
                <c:pt idx="2699">
                  <c:v>27</c:v>
                </c:pt>
                <c:pt idx="2700">
                  <c:v>27.01</c:v>
                </c:pt>
                <c:pt idx="2701">
                  <c:v>27.02</c:v>
                </c:pt>
                <c:pt idx="2702">
                  <c:v>27.03</c:v>
                </c:pt>
                <c:pt idx="2703">
                  <c:v>27.04</c:v>
                </c:pt>
                <c:pt idx="2704">
                  <c:v>27.05</c:v>
                </c:pt>
                <c:pt idx="2705">
                  <c:v>27.06</c:v>
                </c:pt>
                <c:pt idx="2706">
                  <c:v>27.07</c:v>
                </c:pt>
                <c:pt idx="2707">
                  <c:v>27.08</c:v>
                </c:pt>
                <c:pt idx="2708">
                  <c:v>27.09</c:v>
                </c:pt>
                <c:pt idx="2709">
                  <c:v>27.1</c:v>
                </c:pt>
                <c:pt idx="2710">
                  <c:v>27.11</c:v>
                </c:pt>
                <c:pt idx="2711">
                  <c:v>27.12</c:v>
                </c:pt>
                <c:pt idx="2712">
                  <c:v>27.13</c:v>
                </c:pt>
                <c:pt idx="2713">
                  <c:v>27.14</c:v>
                </c:pt>
                <c:pt idx="2714">
                  <c:v>27.15</c:v>
                </c:pt>
                <c:pt idx="2715">
                  <c:v>27.16</c:v>
                </c:pt>
                <c:pt idx="2716">
                  <c:v>27.17</c:v>
                </c:pt>
                <c:pt idx="2717">
                  <c:v>27.18</c:v>
                </c:pt>
                <c:pt idx="2718">
                  <c:v>27.19</c:v>
                </c:pt>
                <c:pt idx="2719">
                  <c:v>27.2</c:v>
                </c:pt>
                <c:pt idx="2720">
                  <c:v>27.21</c:v>
                </c:pt>
                <c:pt idx="2721">
                  <c:v>27.22</c:v>
                </c:pt>
                <c:pt idx="2722">
                  <c:v>27.23</c:v>
                </c:pt>
                <c:pt idx="2723">
                  <c:v>27.24</c:v>
                </c:pt>
                <c:pt idx="2724">
                  <c:v>27.25</c:v>
                </c:pt>
                <c:pt idx="2725">
                  <c:v>27.26</c:v>
                </c:pt>
                <c:pt idx="2726">
                  <c:v>27.27</c:v>
                </c:pt>
                <c:pt idx="2727">
                  <c:v>27.28</c:v>
                </c:pt>
                <c:pt idx="2728">
                  <c:v>27.29</c:v>
                </c:pt>
                <c:pt idx="2729">
                  <c:v>27.3</c:v>
                </c:pt>
                <c:pt idx="2730">
                  <c:v>27.31</c:v>
                </c:pt>
                <c:pt idx="2731">
                  <c:v>27.32</c:v>
                </c:pt>
                <c:pt idx="2732">
                  <c:v>27.33</c:v>
                </c:pt>
                <c:pt idx="2733">
                  <c:v>27.34</c:v>
                </c:pt>
                <c:pt idx="2734">
                  <c:v>27.35</c:v>
                </c:pt>
                <c:pt idx="2735">
                  <c:v>27.36</c:v>
                </c:pt>
                <c:pt idx="2736">
                  <c:v>27.37</c:v>
                </c:pt>
                <c:pt idx="2737">
                  <c:v>27.38</c:v>
                </c:pt>
                <c:pt idx="2738">
                  <c:v>27.39</c:v>
                </c:pt>
                <c:pt idx="2739">
                  <c:v>27.4</c:v>
                </c:pt>
                <c:pt idx="2740">
                  <c:v>27.41</c:v>
                </c:pt>
                <c:pt idx="2741">
                  <c:v>27.42</c:v>
                </c:pt>
                <c:pt idx="2742">
                  <c:v>27.43</c:v>
                </c:pt>
                <c:pt idx="2743">
                  <c:v>27.44</c:v>
                </c:pt>
                <c:pt idx="2744">
                  <c:v>27.45</c:v>
                </c:pt>
                <c:pt idx="2745">
                  <c:v>27.46</c:v>
                </c:pt>
                <c:pt idx="2746">
                  <c:v>27.47</c:v>
                </c:pt>
                <c:pt idx="2747">
                  <c:v>27.48</c:v>
                </c:pt>
                <c:pt idx="2748">
                  <c:v>27.49</c:v>
                </c:pt>
                <c:pt idx="2749">
                  <c:v>27.5</c:v>
                </c:pt>
                <c:pt idx="2750">
                  <c:v>27.51</c:v>
                </c:pt>
                <c:pt idx="2751">
                  <c:v>27.52</c:v>
                </c:pt>
                <c:pt idx="2752">
                  <c:v>27.53</c:v>
                </c:pt>
                <c:pt idx="2753">
                  <c:v>27.54</c:v>
                </c:pt>
                <c:pt idx="2754">
                  <c:v>27.55</c:v>
                </c:pt>
                <c:pt idx="2755">
                  <c:v>27.56</c:v>
                </c:pt>
                <c:pt idx="2756">
                  <c:v>27.57</c:v>
                </c:pt>
                <c:pt idx="2757">
                  <c:v>27.58</c:v>
                </c:pt>
                <c:pt idx="2758">
                  <c:v>27.59</c:v>
                </c:pt>
                <c:pt idx="2759">
                  <c:v>27.6</c:v>
                </c:pt>
                <c:pt idx="2760">
                  <c:v>27.61</c:v>
                </c:pt>
                <c:pt idx="2761">
                  <c:v>27.62</c:v>
                </c:pt>
                <c:pt idx="2762">
                  <c:v>27.63</c:v>
                </c:pt>
                <c:pt idx="2763">
                  <c:v>27.64</c:v>
                </c:pt>
                <c:pt idx="2764">
                  <c:v>27.65</c:v>
                </c:pt>
                <c:pt idx="2765">
                  <c:v>27.66</c:v>
                </c:pt>
                <c:pt idx="2766">
                  <c:v>27.67</c:v>
                </c:pt>
                <c:pt idx="2767">
                  <c:v>27.68</c:v>
                </c:pt>
                <c:pt idx="2768">
                  <c:v>27.69</c:v>
                </c:pt>
                <c:pt idx="2769">
                  <c:v>27.7</c:v>
                </c:pt>
                <c:pt idx="2770">
                  <c:v>27.71</c:v>
                </c:pt>
                <c:pt idx="2771">
                  <c:v>27.72</c:v>
                </c:pt>
                <c:pt idx="2772">
                  <c:v>27.73</c:v>
                </c:pt>
                <c:pt idx="2773">
                  <c:v>27.74</c:v>
                </c:pt>
                <c:pt idx="2774">
                  <c:v>27.75</c:v>
                </c:pt>
                <c:pt idx="2775">
                  <c:v>27.76</c:v>
                </c:pt>
                <c:pt idx="2776">
                  <c:v>27.77</c:v>
                </c:pt>
                <c:pt idx="2777">
                  <c:v>27.78</c:v>
                </c:pt>
                <c:pt idx="2778">
                  <c:v>27.79</c:v>
                </c:pt>
                <c:pt idx="2779">
                  <c:v>27.8</c:v>
                </c:pt>
                <c:pt idx="2780">
                  <c:v>27.81</c:v>
                </c:pt>
                <c:pt idx="2781">
                  <c:v>27.82</c:v>
                </c:pt>
                <c:pt idx="2782">
                  <c:v>27.83</c:v>
                </c:pt>
                <c:pt idx="2783">
                  <c:v>27.84</c:v>
                </c:pt>
                <c:pt idx="2784">
                  <c:v>27.85</c:v>
                </c:pt>
                <c:pt idx="2785">
                  <c:v>27.86</c:v>
                </c:pt>
                <c:pt idx="2786">
                  <c:v>27.87</c:v>
                </c:pt>
                <c:pt idx="2787">
                  <c:v>27.88</c:v>
                </c:pt>
                <c:pt idx="2788">
                  <c:v>27.89</c:v>
                </c:pt>
                <c:pt idx="2789">
                  <c:v>27.9</c:v>
                </c:pt>
                <c:pt idx="2790">
                  <c:v>27.91</c:v>
                </c:pt>
                <c:pt idx="2791">
                  <c:v>27.92</c:v>
                </c:pt>
                <c:pt idx="2792">
                  <c:v>27.93</c:v>
                </c:pt>
                <c:pt idx="2793">
                  <c:v>27.94</c:v>
                </c:pt>
                <c:pt idx="2794">
                  <c:v>27.95</c:v>
                </c:pt>
                <c:pt idx="2795">
                  <c:v>27.96</c:v>
                </c:pt>
                <c:pt idx="2796">
                  <c:v>27.97</c:v>
                </c:pt>
                <c:pt idx="2797">
                  <c:v>27.98</c:v>
                </c:pt>
                <c:pt idx="2798">
                  <c:v>27.99</c:v>
                </c:pt>
                <c:pt idx="2799">
                  <c:v>28</c:v>
                </c:pt>
                <c:pt idx="2800">
                  <c:v>28.01</c:v>
                </c:pt>
                <c:pt idx="2801">
                  <c:v>28.02</c:v>
                </c:pt>
                <c:pt idx="2802">
                  <c:v>28.03</c:v>
                </c:pt>
                <c:pt idx="2803">
                  <c:v>28.04</c:v>
                </c:pt>
                <c:pt idx="2804">
                  <c:v>28.05</c:v>
                </c:pt>
                <c:pt idx="2805">
                  <c:v>28.06</c:v>
                </c:pt>
                <c:pt idx="2806">
                  <c:v>28.07</c:v>
                </c:pt>
                <c:pt idx="2807">
                  <c:v>28.08</c:v>
                </c:pt>
                <c:pt idx="2808">
                  <c:v>28.09</c:v>
                </c:pt>
                <c:pt idx="2809">
                  <c:v>28.1</c:v>
                </c:pt>
                <c:pt idx="2810">
                  <c:v>28.11</c:v>
                </c:pt>
                <c:pt idx="2811">
                  <c:v>28.12</c:v>
                </c:pt>
                <c:pt idx="2812">
                  <c:v>28.13</c:v>
                </c:pt>
                <c:pt idx="2813">
                  <c:v>28.14</c:v>
                </c:pt>
                <c:pt idx="2814">
                  <c:v>28.15</c:v>
                </c:pt>
                <c:pt idx="2815">
                  <c:v>28.16</c:v>
                </c:pt>
                <c:pt idx="2816">
                  <c:v>28.17</c:v>
                </c:pt>
                <c:pt idx="2817">
                  <c:v>28.18</c:v>
                </c:pt>
                <c:pt idx="2818">
                  <c:v>28.19</c:v>
                </c:pt>
                <c:pt idx="2819">
                  <c:v>28.2</c:v>
                </c:pt>
                <c:pt idx="2820">
                  <c:v>28.21</c:v>
                </c:pt>
                <c:pt idx="2821">
                  <c:v>28.22</c:v>
                </c:pt>
                <c:pt idx="2822">
                  <c:v>28.23</c:v>
                </c:pt>
                <c:pt idx="2823">
                  <c:v>28.24</c:v>
                </c:pt>
                <c:pt idx="2824">
                  <c:v>28.25</c:v>
                </c:pt>
                <c:pt idx="2825">
                  <c:v>28.26</c:v>
                </c:pt>
                <c:pt idx="2826">
                  <c:v>28.27</c:v>
                </c:pt>
                <c:pt idx="2827">
                  <c:v>28.28</c:v>
                </c:pt>
                <c:pt idx="2828">
                  <c:v>28.29</c:v>
                </c:pt>
                <c:pt idx="2829">
                  <c:v>28.3</c:v>
                </c:pt>
                <c:pt idx="2830">
                  <c:v>28.31</c:v>
                </c:pt>
                <c:pt idx="2831">
                  <c:v>28.32</c:v>
                </c:pt>
                <c:pt idx="2832">
                  <c:v>28.33</c:v>
                </c:pt>
                <c:pt idx="2833">
                  <c:v>28.34</c:v>
                </c:pt>
                <c:pt idx="2834">
                  <c:v>28.35</c:v>
                </c:pt>
                <c:pt idx="2835">
                  <c:v>28.36</c:v>
                </c:pt>
                <c:pt idx="2836">
                  <c:v>28.37</c:v>
                </c:pt>
                <c:pt idx="2837">
                  <c:v>28.38</c:v>
                </c:pt>
                <c:pt idx="2838">
                  <c:v>28.39</c:v>
                </c:pt>
                <c:pt idx="2839">
                  <c:v>28.4</c:v>
                </c:pt>
                <c:pt idx="2840">
                  <c:v>28.41</c:v>
                </c:pt>
                <c:pt idx="2841">
                  <c:v>28.42</c:v>
                </c:pt>
                <c:pt idx="2842">
                  <c:v>28.43</c:v>
                </c:pt>
                <c:pt idx="2843">
                  <c:v>28.44</c:v>
                </c:pt>
                <c:pt idx="2844">
                  <c:v>28.45</c:v>
                </c:pt>
                <c:pt idx="2845">
                  <c:v>28.46</c:v>
                </c:pt>
                <c:pt idx="2846">
                  <c:v>28.47</c:v>
                </c:pt>
                <c:pt idx="2847">
                  <c:v>28.48</c:v>
                </c:pt>
                <c:pt idx="2848">
                  <c:v>28.49</c:v>
                </c:pt>
                <c:pt idx="2849">
                  <c:v>28.5</c:v>
                </c:pt>
                <c:pt idx="2850">
                  <c:v>28.51</c:v>
                </c:pt>
                <c:pt idx="2851">
                  <c:v>28.52</c:v>
                </c:pt>
                <c:pt idx="2852">
                  <c:v>28.53</c:v>
                </c:pt>
                <c:pt idx="2853">
                  <c:v>28.54</c:v>
                </c:pt>
                <c:pt idx="2854">
                  <c:v>28.55</c:v>
                </c:pt>
                <c:pt idx="2855">
                  <c:v>28.56</c:v>
                </c:pt>
                <c:pt idx="2856">
                  <c:v>28.57</c:v>
                </c:pt>
                <c:pt idx="2857">
                  <c:v>28.58</c:v>
                </c:pt>
                <c:pt idx="2858">
                  <c:v>28.59</c:v>
                </c:pt>
                <c:pt idx="2859">
                  <c:v>28.6</c:v>
                </c:pt>
                <c:pt idx="2860">
                  <c:v>28.61</c:v>
                </c:pt>
                <c:pt idx="2861">
                  <c:v>28.62</c:v>
                </c:pt>
                <c:pt idx="2862">
                  <c:v>28.63</c:v>
                </c:pt>
                <c:pt idx="2863">
                  <c:v>28.64</c:v>
                </c:pt>
                <c:pt idx="2864">
                  <c:v>28.65</c:v>
                </c:pt>
                <c:pt idx="2865">
                  <c:v>28.66</c:v>
                </c:pt>
                <c:pt idx="2866">
                  <c:v>28.67</c:v>
                </c:pt>
                <c:pt idx="2867">
                  <c:v>28.68</c:v>
                </c:pt>
                <c:pt idx="2868">
                  <c:v>28.69</c:v>
                </c:pt>
                <c:pt idx="2869">
                  <c:v>28.7</c:v>
                </c:pt>
                <c:pt idx="2870">
                  <c:v>28.71</c:v>
                </c:pt>
                <c:pt idx="2871">
                  <c:v>28.72</c:v>
                </c:pt>
                <c:pt idx="2872">
                  <c:v>28.73</c:v>
                </c:pt>
                <c:pt idx="2873">
                  <c:v>28.74</c:v>
                </c:pt>
                <c:pt idx="2874">
                  <c:v>28.75</c:v>
                </c:pt>
                <c:pt idx="2875">
                  <c:v>28.76</c:v>
                </c:pt>
                <c:pt idx="2876">
                  <c:v>28.77</c:v>
                </c:pt>
                <c:pt idx="2877">
                  <c:v>28.78</c:v>
                </c:pt>
                <c:pt idx="2878">
                  <c:v>28.79</c:v>
                </c:pt>
                <c:pt idx="2879">
                  <c:v>28.8</c:v>
                </c:pt>
                <c:pt idx="2880">
                  <c:v>28.81</c:v>
                </c:pt>
                <c:pt idx="2881">
                  <c:v>28.82</c:v>
                </c:pt>
                <c:pt idx="2882">
                  <c:v>28.83</c:v>
                </c:pt>
                <c:pt idx="2883">
                  <c:v>28.84</c:v>
                </c:pt>
                <c:pt idx="2884">
                  <c:v>28.85</c:v>
                </c:pt>
                <c:pt idx="2885">
                  <c:v>28.86</c:v>
                </c:pt>
                <c:pt idx="2886">
                  <c:v>28.87</c:v>
                </c:pt>
                <c:pt idx="2887">
                  <c:v>28.88</c:v>
                </c:pt>
                <c:pt idx="2888">
                  <c:v>28.89</c:v>
                </c:pt>
                <c:pt idx="2889">
                  <c:v>28.9</c:v>
                </c:pt>
                <c:pt idx="2890">
                  <c:v>28.91</c:v>
                </c:pt>
                <c:pt idx="2891">
                  <c:v>28.92</c:v>
                </c:pt>
                <c:pt idx="2892">
                  <c:v>28.93</c:v>
                </c:pt>
                <c:pt idx="2893">
                  <c:v>28.94</c:v>
                </c:pt>
                <c:pt idx="2894">
                  <c:v>28.95</c:v>
                </c:pt>
                <c:pt idx="2895">
                  <c:v>28.96</c:v>
                </c:pt>
                <c:pt idx="2896">
                  <c:v>28.97</c:v>
                </c:pt>
                <c:pt idx="2897">
                  <c:v>28.98</c:v>
                </c:pt>
                <c:pt idx="2898">
                  <c:v>28.99</c:v>
                </c:pt>
                <c:pt idx="2899">
                  <c:v>29</c:v>
                </c:pt>
                <c:pt idx="2900">
                  <c:v>29.01</c:v>
                </c:pt>
                <c:pt idx="2901">
                  <c:v>29.02</c:v>
                </c:pt>
                <c:pt idx="2902">
                  <c:v>29.03</c:v>
                </c:pt>
                <c:pt idx="2903">
                  <c:v>29.04</c:v>
                </c:pt>
                <c:pt idx="2904">
                  <c:v>29.05</c:v>
                </c:pt>
                <c:pt idx="2905">
                  <c:v>29.06</c:v>
                </c:pt>
                <c:pt idx="2906">
                  <c:v>29.07</c:v>
                </c:pt>
                <c:pt idx="2907">
                  <c:v>29.08</c:v>
                </c:pt>
                <c:pt idx="2908">
                  <c:v>29.09</c:v>
                </c:pt>
                <c:pt idx="2909">
                  <c:v>29.1</c:v>
                </c:pt>
                <c:pt idx="2910">
                  <c:v>29.11</c:v>
                </c:pt>
                <c:pt idx="2911">
                  <c:v>29.12</c:v>
                </c:pt>
                <c:pt idx="2912">
                  <c:v>29.13</c:v>
                </c:pt>
                <c:pt idx="2913">
                  <c:v>29.14</c:v>
                </c:pt>
                <c:pt idx="2914">
                  <c:v>29.15</c:v>
                </c:pt>
                <c:pt idx="2915">
                  <c:v>29.16</c:v>
                </c:pt>
                <c:pt idx="2916">
                  <c:v>29.17</c:v>
                </c:pt>
                <c:pt idx="2917">
                  <c:v>29.18</c:v>
                </c:pt>
                <c:pt idx="2918">
                  <c:v>29.19</c:v>
                </c:pt>
                <c:pt idx="2919">
                  <c:v>29.2</c:v>
                </c:pt>
                <c:pt idx="2920">
                  <c:v>29.21</c:v>
                </c:pt>
                <c:pt idx="2921">
                  <c:v>29.22</c:v>
                </c:pt>
                <c:pt idx="2922">
                  <c:v>29.23</c:v>
                </c:pt>
                <c:pt idx="2923">
                  <c:v>29.24</c:v>
                </c:pt>
                <c:pt idx="2924">
                  <c:v>29.25</c:v>
                </c:pt>
                <c:pt idx="2925">
                  <c:v>29.26</c:v>
                </c:pt>
                <c:pt idx="2926">
                  <c:v>29.27</c:v>
                </c:pt>
                <c:pt idx="2927">
                  <c:v>29.28</c:v>
                </c:pt>
                <c:pt idx="2928">
                  <c:v>29.29</c:v>
                </c:pt>
                <c:pt idx="2929">
                  <c:v>29.3</c:v>
                </c:pt>
                <c:pt idx="2930">
                  <c:v>29.31</c:v>
                </c:pt>
                <c:pt idx="2931">
                  <c:v>29.32</c:v>
                </c:pt>
                <c:pt idx="2932">
                  <c:v>29.33</c:v>
                </c:pt>
                <c:pt idx="2933">
                  <c:v>29.34</c:v>
                </c:pt>
                <c:pt idx="2934">
                  <c:v>29.35</c:v>
                </c:pt>
                <c:pt idx="2935">
                  <c:v>29.36</c:v>
                </c:pt>
                <c:pt idx="2936">
                  <c:v>29.37</c:v>
                </c:pt>
                <c:pt idx="2937">
                  <c:v>29.38</c:v>
                </c:pt>
                <c:pt idx="2938">
                  <c:v>29.39</c:v>
                </c:pt>
                <c:pt idx="2939">
                  <c:v>29.4</c:v>
                </c:pt>
                <c:pt idx="2940">
                  <c:v>29.41</c:v>
                </c:pt>
                <c:pt idx="2941">
                  <c:v>29.42</c:v>
                </c:pt>
                <c:pt idx="2942">
                  <c:v>29.43</c:v>
                </c:pt>
                <c:pt idx="2943">
                  <c:v>29.44</c:v>
                </c:pt>
                <c:pt idx="2944">
                  <c:v>29.45</c:v>
                </c:pt>
                <c:pt idx="2945">
                  <c:v>29.46</c:v>
                </c:pt>
                <c:pt idx="2946">
                  <c:v>29.47</c:v>
                </c:pt>
                <c:pt idx="2947">
                  <c:v>29.48</c:v>
                </c:pt>
                <c:pt idx="2948">
                  <c:v>29.49</c:v>
                </c:pt>
                <c:pt idx="2949">
                  <c:v>29.5</c:v>
                </c:pt>
                <c:pt idx="2950">
                  <c:v>29.51</c:v>
                </c:pt>
                <c:pt idx="2951">
                  <c:v>29.52</c:v>
                </c:pt>
                <c:pt idx="2952">
                  <c:v>29.53</c:v>
                </c:pt>
                <c:pt idx="2953">
                  <c:v>29.54</c:v>
                </c:pt>
                <c:pt idx="2954">
                  <c:v>29.55</c:v>
                </c:pt>
                <c:pt idx="2955">
                  <c:v>29.56</c:v>
                </c:pt>
                <c:pt idx="2956">
                  <c:v>29.57</c:v>
                </c:pt>
                <c:pt idx="2957">
                  <c:v>29.58</c:v>
                </c:pt>
                <c:pt idx="2958">
                  <c:v>29.59</c:v>
                </c:pt>
                <c:pt idx="2959">
                  <c:v>29.6</c:v>
                </c:pt>
                <c:pt idx="2960">
                  <c:v>29.61</c:v>
                </c:pt>
                <c:pt idx="2961">
                  <c:v>29.62</c:v>
                </c:pt>
                <c:pt idx="2962">
                  <c:v>29.63</c:v>
                </c:pt>
                <c:pt idx="2963">
                  <c:v>29.64</c:v>
                </c:pt>
                <c:pt idx="2964">
                  <c:v>29.65</c:v>
                </c:pt>
                <c:pt idx="2965">
                  <c:v>29.66</c:v>
                </c:pt>
                <c:pt idx="2966">
                  <c:v>29.67</c:v>
                </c:pt>
                <c:pt idx="2967">
                  <c:v>29.68</c:v>
                </c:pt>
                <c:pt idx="2968">
                  <c:v>29.69</c:v>
                </c:pt>
                <c:pt idx="2969">
                  <c:v>29.7</c:v>
                </c:pt>
                <c:pt idx="2970">
                  <c:v>29.71</c:v>
                </c:pt>
                <c:pt idx="2971">
                  <c:v>29.72</c:v>
                </c:pt>
                <c:pt idx="2972">
                  <c:v>29.73</c:v>
                </c:pt>
                <c:pt idx="2973">
                  <c:v>29.74</c:v>
                </c:pt>
                <c:pt idx="2974">
                  <c:v>29.75</c:v>
                </c:pt>
                <c:pt idx="2975">
                  <c:v>29.76</c:v>
                </c:pt>
                <c:pt idx="2976">
                  <c:v>29.77</c:v>
                </c:pt>
                <c:pt idx="2977">
                  <c:v>29.78</c:v>
                </c:pt>
                <c:pt idx="2978">
                  <c:v>29.79</c:v>
                </c:pt>
                <c:pt idx="2979">
                  <c:v>29.8</c:v>
                </c:pt>
                <c:pt idx="2980">
                  <c:v>29.81</c:v>
                </c:pt>
                <c:pt idx="2981">
                  <c:v>29.82</c:v>
                </c:pt>
                <c:pt idx="2982">
                  <c:v>29.83</c:v>
                </c:pt>
                <c:pt idx="2983">
                  <c:v>29.84</c:v>
                </c:pt>
                <c:pt idx="2984">
                  <c:v>29.85</c:v>
                </c:pt>
                <c:pt idx="2985">
                  <c:v>29.86</c:v>
                </c:pt>
                <c:pt idx="2986">
                  <c:v>29.87</c:v>
                </c:pt>
                <c:pt idx="2987">
                  <c:v>29.88</c:v>
                </c:pt>
                <c:pt idx="2988">
                  <c:v>29.89</c:v>
                </c:pt>
                <c:pt idx="2989">
                  <c:v>29.9</c:v>
                </c:pt>
                <c:pt idx="2990">
                  <c:v>29.91</c:v>
                </c:pt>
                <c:pt idx="2991">
                  <c:v>29.92</c:v>
                </c:pt>
                <c:pt idx="2992">
                  <c:v>29.93</c:v>
                </c:pt>
                <c:pt idx="2993">
                  <c:v>29.94</c:v>
                </c:pt>
                <c:pt idx="2994">
                  <c:v>29.95</c:v>
                </c:pt>
                <c:pt idx="2995">
                  <c:v>29.96</c:v>
                </c:pt>
                <c:pt idx="2996">
                  <c:v>29.97</c:v>
                </c:pt>
                <c:pt idx="2997">
                  <c:v>29.98</c:v>
                </c:pt>
                <c:pt idx="2998">
                  <c:v>29.99</c:v>
                </c:pt>
                <c:pt idx="2999">
                  <c:v>30</c:v>
                </c:pt>
                <c:pt idx="3000">
                  <c:v>30.01</c:v>
                </c:pt>
                <c:pt idx="3001">
                  <c:v>30.02</c:v>
                </c:pt>
                <c:pt idx="3002">
                  <c:v>30.03</c:v>
                </c:pt>
                <c:pt idx="3003">
                  <c:v>30.04</c:v>
                </c:pt>
                <c:pt idx="3004">
                  <c:v>30.05</c:v>
                </c:pt>
                <c:pt idx="3005">
                  <c:v>30.06</c:v>
                </c:pt>
                <c:pt idx="3006">
                  <c:v>30.07</c:v>
                </c:pt>
                <c:pt idx="3007">
                  <c:v>30.08</c:v>
                </c:pt>
                <c:pt idx="3008">
                  <c:v>30.09</c:v>
                </c:pt>
                <c:pt idx="3009">
                  <c:v>30.1</c:v>
                </c:pt>
                <c:pt idx="3010">
                  <c:v>30.11</c:v>
                </c:pt>
                <c:pt idx="3011">
                  <c:v>30.12</c:v>
                </c:pt>
                <c:pt idx="3012">
                  <c:v>30.13</c:v>
                </c:pt>
                <c:pt idx="3013">
                  <c:v>30.14</c:v>
                </c:pt>
                <c:pt idx="3014">
                  <c:v>30.15</c:v>
                </c:pt>
                <c:pt idx="3015">
                  <c:v>30.16</c:v>
                </c:pt>
                <c:pt idx="3016">
                  <c:v>30.17</c:v>
                </c:pt>
                <c:pt idx="3017">
                  <c:v>30.18</c:v>
                </c:pt>
                <c:pt idx="3018">
                  <c:v>30.19</c:v>
                </c:pt>
                <c:pt idx="3019">
                  <c:v>30.2</c:v>
                </c:pt>
                <c:pt idx="3020">
                  <c:v>30.21</c:v>
                </c:pt>
                <c:pt idx="3021">
                  <c:v>30.22</c:v>
                </c:pt>
                <c:pt idx="3022">
                  <c:v>30.23</c:v>
                </c:pt>
                <c:pt idx="3023">
                  <c:v>30.24</c:v>
                </c:pt>
                <c:pt idx="3024">
                  <c:v>30.25</c:v>
                </c:pt>
                <c:pt idx="3025">
                  <c:v>30.26</c:v>
                </c:pt>
                <c:pt idx="3026">
                  <c:v>30.27</c:v>
                </c:pt>
                <c:pt idx="3027">
                  <c:v>30.28</c:v>
                </c:pt>
                <c:pt idx="3028">
                  <c:v>30.29</c:v>
                </c:pt>
                <c:pt idx="3029">
                  <c:v>30.3</c:v>
                </c:pt>
                <c:pt idx="3030">
                  <c:v>30.31</c:v>
                </c:pt>
                <c:pt idx="3031">
                  <c:v>30.32</c:v>
                </c:pt>
                <c:pt idx="3032">
                  <c:v>30.33</c:v>
                </c:pt>
                <c:pt idx="3033">
                  <c:v>30.34</c:v>
                </c:pt>
                <c:pt idx="3034">
                  <c:v>30.35</c:v>
                </c:pt>
                <c:pt idx="3035">
                  <c:v>30.36</c:v>
                </c:pt>
                <c:pt idx="3036">
                  <c:v>30.37</c:v>
                </c:pt>
                <c:pt idx="3037">
                  <c:v>30.38</c:v>
                </c:pt>
                <c:pt idx="3038">
                  <c:v>30.39</c:v>
                </c:pt>
                <c:pt idx="3039">
                  <c:v>30.4</c:v>
                </c:pt>
                <c:pt idx="3040">
                  <c:v>30.41</c:v>
                </c:pt>
                <c:pt idx="3041">
                  <c:v>30.42</c:v>
                </c:pt>
                <c:pt idx="3042">
                  <c:v>30.43</c:v>
                </c:pt>
                <c:pt idx="3043">
                  <c:v>30.44</c:v>
                </c:pt>
                <c:pt idx="3044">
                  <c:v>30.45</c:v>
                </c:pt>
                <c:pt idx="3045">
                  <c:v>30.46</c:v>
                </c:pt>
                <c:pt idx="3046">
                  <c:v>30.47</c:v>
                </c:pt>
                <c:pt idx="3047">
                  <c:v>30.48</c:v>
                </c:pt>
                <c:pt idx="3048">
                  <c:v>30.49</c:v>
                </c:pt>
                <c:pt idx="3049">
                  <c:v>30.5</c:v>
                </c:pt>
                <c:pt idx="3050">
                  <c:v>30.51</c:v>
                </c:pt>
                <c:pt idx="3051">
                  <c:v>30.52</c:v>
                </c:pt>
                <c:pt idx="3052">
                  <c:v>30.53</c:v>
                </c:pt>
                <c:pt idx="3053">
                  <c:v>30.54</c:v>
                </c:pt>
                <c:pt idx="3054">
                  <c:v>30.55</c:v>
                </c:pt>
                <c:pt idx="3055">
                  <c:v>30.56</c:v>
                </c:pt>
                <c:pt idx="3056">
                  <c:v>30.57</c:v>
                </c:pt>
                <c:pt idx="3057">
                  <c:v>30.58</c:v>
                </c:pt>
                <c:pt idx="3058">
                  <c:v>30.59</c:v>
                </c:pt>
                <c:pt idx="3059">
                  <c:v>30.6</c:v>
                </c:pt>
                <c:pt idx="3060">
                  <c:v>30.61</c:v>
                </c:pt>
                <c:pt idx="3061">
                  <c:v>30.62</c:v>
                </c:pt>
                <c:pt idx="3062">
                  <c:v>30.63</c:v>
                </c:pt>
                <c:pt idx="3063">
                  <c:v>30.64</c:v>
                </c:pt>
                <c:pt idx="3064">
                  <c:v>30.65</c:v>
                </c:pt>
                <c:pt idx="3065">
                  <c:v>30.66</c:v>
                </c:pt>
                <c:pt idx="3066">
                  <c:v>30.67</c:v>
                </c:pt>
                <c:pt idx="3067">
                  <c:v>30.68</c:v>
                </c:pt>
                <c:pt idx="3068">
                  <c:v>30.69</c:v>
                </c:pt>
                <c:pt idx="3069">
                  <c:v>30.7</c:v>
                </c:pt>
                <c:pt idx="3070">
                  <c:v>30.71</c:v>
                </c:pt>
                <c:pt idx="3071">
                  <c:v>30.72</c:v>
                </c:pt>
                <c:pt idx="3072">
                  <c:v>30.73</c:v>
                </c:pt>
                <c:pt idx="3073">
                  <c:v>30.74</c:v>
                </c:pt>
                <c:pt idx="3074">
                  <c:v>30.75</c:v>
                </c:pt>
                <c:pt idx="3075">
                  <c:v>30.76</c:v>
                </c:pt>
                <c:pt idx="3076">
                  <c:v>30.77</c:v>
                </c:pt>
                <c:pt idx="3077">
                  <c:v>30.78</c:v>
                </c:pt>
                <c:pt idx="3078">
                  <c:v>30.79</c:v>
                </c:pt>
                <c:pt idx="3079">
                  <c:v>30.8</c:v>
                </c:pt>
                <c:pt idx="3080">
                  <c:v>30.81</c:v>
                </c:pt>
                <c:pt idx="3081">
                  <c:v>30.82</c:v>
                </c:pt>
                <c:pt idx="3082">
                  <c:v>30.83</c:v>
                </c:pt>
                <c:pt idx="3083">
                  <c:v>30.84</c:v>
                </c:pt>
                <c:pt idx="3084">
                  <c:v>30.85</c:v>
                </c:pt>
                <c:pt idx="3085">
                  <c:v>30.86</c:v>
                </c:pt>
                <c:pt idx="3086">
                  <c:v>30.87</c:v>
                </c:pt>
                <c:pt idx="3087">
                  <c:v>30.88</c:v>
                </c:pt>
                <c:pt idx="3088">
                  <c:v>30.89</c:v>
                </c:pt>
                <c:pt idx="3089">
                  <c:v>30.9</c:v>
                </c:pt>
                <c:pt idx="3090">
                  <c:v>30.91</c:v>
                </c:pt>
                <c:pt idx="3091">
                  <c:v>30.92</c:v>
                </c:pt>
                <c:pt idx="3092">
                  <c:v>30.93</c:v>
                </c:pt>
                <c:pt idx="3093">
                  <c:v>30.94</c:v>
                </c:pt>
                <c:pt idx="3094">
                  <c:v>30.95</c:v>
                </c:pt>
                <c:pt idx="3095">
                  <c:v>30.96</c:v>
                </c:pt>
                <c:pt idx="3096">
                  <c:v>30.97</c:v>
                </c:pt>
                <c:pt idx="3097">
                  <c:v>30.98</c:v>
                </c:pt>
                <c:pt idx="3098">
                  <c:v>30.99</c:v>
                </c:pt>
                <c:pt idx="3099">
                  <c:v>31</c:v>
                </c:pt>
                <c:pt idx="3100">
                  <c:v>31.01</c:v>
                </c:pt>
                <c:pt idx="3101">
                  <c:v>31.02</c:v>
                </c:pt>
                <c:pt idx="3102">
                  <c:v>31.03</c:v>
                </c:pt>
                <c:pt idx="3103">
                  <c:v>31.04</c:v>
                </c:pt>
                <c:pt idx="3104">
                  <c:v>31.05</c:v>
                </c:pt>
                <c:pt idx="3105">
                  <c:v>31.06</c:v>
                </c:pt>
                <c:pt idx="3106">
                  <c:v>31.07</c:v>
                </c:pt>
                <c:pt idx="3107">
                  <c:v>31.08</c:v>
                </c:pt>
                <c:pt idx="3108">
                  <c:v>31.09</c:v>
                </c:pt>
                <c:pt idx="3109">
                  <c:v>31.1</c:v>
                </c:pt>
                <c:pt idx="3110">
                  <c:v>31.11</c:v>
                </c:pt>
                <c:pt idx="3111">
                  <c:v>31.12</c:v>
                </c:pt>
                <c:pt idx="3112">
                  <c:v>31.13</c:v>
                </c:pt>
                <c:pt idx="3113">
                  <c:v>31.14</c:v>
                </c:pt>
                <c:pt idx="3114">
                  <c:v>31.15</c:v>
                </c:pt>
                <c:pt idx="3115">
                  <c:v>31.16</c:v>
                </c:pt>
                <c:pt idx="3116">
                  <c:v>31.17</c:v>
                </c:pt>
                <c:pt idx="3117">
                  <c:v>31.18</c:v>
                </c:pt>
                <c:pt idx="3118">
                  <c:v>31.19</c:v>
                </c:pt>
                <c:pt idx="3119">
                  <c:v>31.2</c:v>
                </c:pt>
                <c:pt idx="3120">
                  <c:v>31.21</c:v>
                </c:pt>
                <c:pt idx="3121">
                  <c:v>31.22</c:v>
                </c:pt>
                <c:pt idx="3122">
                  <c:v>31.23</c:v>
                </c:pt>
                <c:pt idx="3123">
                  <c:v>31.24</c:v>
                </c:pt>
                <c:pt idx="3124">
                  <c:v>31.25</c:v>
                </c:pt>
                <c:pt idx="3125">
                  <c:v>31.26</c:v>
                </c:pt>
                <c:pt idx="3126">
                  <c:v>31.27</c:v>
                </c:pt>
                <c:pt idx="3127">
                  <c:v>31.28</c:v>
                </c:pt>
                <c:pt idx="3128">
                  <c:v>31.29</c:v>
                </c:pt>
                <c:pt idx="3129">
                  <c:v>31.3</c:v>
                </c:pt>
                <c:pt idx="3130">
                  <c:v>31.31</c:v>
                </c:pt>
                <c:pt idx="3131">
                  <c:v>31.32</c:v>
                </c:pt>
                <c:pt idx="3132">
                  <c:v>31.33</c:v>
                </c:pt>
                <c:pt idx="3133">
                  <c:v>31.34</c:v>
                </c:pt>
                <c:pt idx="3134">
                  <c:v>31.35</c:v>
                </c:pt>
                <c:pt idx="3135">
                  <c:v>31.36</c:v>
                </c:pt>
                <c:pt idx="3136">
                  <c:v>31.37</c:v>
                </c:pt>
                <c:pt idx="3137">
                  <c:v>31.38</c:v>
                </c:pt>
                <c:pt idx="3138">
                  <c:v>31.39</c:v>
                </c:pt>
                <c:pt idx="3139">
                  <c:v>31.4</c:v>
                </c:pt>
                <c:pt idx="3140">
                  <c:v>31.41</c:v>
                </c:pt>
                <c:pt idx="3141">
                  <c:v>31.42</c:v>
                </c:pt>
                <c:pt idx="3142">
                  <c:v>31.43</c:v>
                </c:pt>
                <c:pt idx="3143">
                  <c:v>31.44</c:v>
                </c:pt>
                <c:pt idx="3144">
                  <c:v>31.45</c:v>
                </c:pt>
                <c:pt idx="3145">
                  <c:v>31.46</c:v>
                </c:pt>
                <c:pt idx="3146">
                  <c:v>31.47</c:v>
                </c:pt>
                <c:pt idx="3147">
                  <c:v>31.48</c:v>
                </c:pt>
                <c:pt idx="3148">
                  <c:v>31.49</c:v>
                </c:pt>
                <c:pt idx="3149">
                  <c:v>31.5</c:v>
                </c:pt>
                <c:pt idx="3150">
                  <c:v>31.51</c:v>
                </c:pt>
                <c:pt idx="3151">
                  <c:v>31.52</c:v>
                </c:pt>
                <c:pt idx="3152">
                  <c:v>31.53</c:v>
                </c:pt>
                <c:pt idx="3153">
                  <c:v>31.54</c:v>
                </c:pt>
                <c:pt idx="3154">
                  <c:v>31.55</c:v>
                </c:pt>
                <c:pt idx="3155">
                  <c:v>31.56</c:v>
                </c:pt>
                <c:pt idx="3156">
                  <c:v>31.57</c:v>
                </c:pt>
                <c:pt idx="3157">
                  <c:v>31.58</c:v>
                </c:pt>
                <c:pt idx="3158">
                  <c:v>31.59</c:v>
                </c:pt>
                <c:pt idx="3159">
                  <c:v>31.6</c:v>
                </c:pt>
                <c:pt idx="3160">
                  <c:v>31.61</c:v>
                </c:pt>
                <c:pt idx="3161">
                  <c:v>31.62</c:v>
                </c:pt>
                <c:pt idx="3162">
                  <c:v>31.63</c:v>
                </c:pt>
                <c:pt idx="3163">
                  <c:v>31.64</c:v>
                </c:pt>
                <c:pt idx="3164">
                  <c:v>31.65</c:v>
                </c:pt>
                <c:pt idx="3165">
                  <c:v>31.66</c:v>
                </c:pt>
                <c:pt idx="3166">
                  <c:v>31.67</c:v>
                </c:pt>
                <c:pt idx="3167">
                  <c:v>31.68</c:v>
                </c:pt>
                <c:pt idx="3168">
                  <c:v>31.69</c:v>
                </c:pt>
                <c:pt idx="3169">
                  <c:v>31.7</c:v>
                </c:pt>
                <c:pt idx="3170">
                  <c:v>31.71</c:v>
                </c:pt>
                <c:pt idx="3171">
                  <c:v>31.72</c:v>
                </c:pt>
                <c:pt idx="3172">
                  <c:v>31.73</c:v>
                </c:pt>
                <c:pt idx="3173">
                  <c:v>31.74</c:v>
                </c:pt>
                <c:pt idx="3174">
                  <c:v>31.75</c:v>
                </c:pt>
                <c:pt idx="3175">
                  <c:v>31.76</c:v>
                </c:pt>
                <c:pt idx="3176">
                  <c:v>31.77</c:v>
                </c:pt>
                <c:pt idx="3177">
                  <c:v>31.78</c:v>
                </c:pt>
                <c:pt idx="3178">
                  <c:v>31.79</c:v>
                </c:pt>
                <c:pt idx="3179">
                  <c:v>31.8</c:v>
                </c:pt>
                <c:pt idx="3180">
                  <c:v>31.81</c:v>
                </c:pt>
                <c:pt idx="3181">
                  <c:v>31.82</c:v>
                </c:pt>
                <c:pt idx="3182">
                  <c:v>31.83</c:v>
                </c:pt>
                <c:pt idx="3183">
                  <c:v>31.84</c:v>
                </c:pt>
                <c:pt idx="3184">
                  <c:v>31.85</c:v>
                </c:pt>
                <c:pt idx="3185">
                  <c:v>31.86</c:v>
                </c:pt>
                <c:pt idx="3186">
                  <c:v>31.87</c:v>
                </c:pt>
                <c:pt idx="3187">
                  <c:v>31.88</c:v>
                </c:pt>
                <c:pt idx="3188">
                  <c:v>31.89</c:v>
                </c:pt>
                <c:pt idx="3189">
                  <c:v>31.9</c:v>
                </c:pt>
                <c:pt idx="3190">
                  <c:v>31.91</c:v>
                </c:pt>
                <c:pt idx="3191">
                  <c:v>31.92</c:v>
                </c:pt>
                <c:pt idx="3192">
                  <c:v>31.93</c:v>
                </c:pt>
                <c:pt idx="3193">
                  <c:v>31.94</c:v>
                </c:pt>
                <c:pt idx="3194">
                  <c:v>31.95</c:v>
                </c:pt>
                <c:pt idx="3195">
                  <c:v>31.96</c:v>
                </c:pt>
                <c:pt idx="3196">
                  <c:v>31.97</c:v>
                </c:pt>
                <c:pt idx="3197">
                  <c:v>31.98</c:v>
                </c:pt>
                <c:pt idx="3198">
                  <c:v>31.99</c:v>
                </c:pt>
                <c:pt idx="3199">
                  <c:v>32</c:v>
                </c:pt>
                <c:pt idx="3200">
                  <c:v>32.01</c:v>
                </c:pt>
                <c:pt idx="3201">
                  <c:v>32.020000000000003</c:v>
                </c:pt>
                <c:pt idx="3202">
                  <c:v>32.03</c:v>
                </c:pt>
                <c:pt idx="3203">
                  <c:v>32.04</c:v>
                </c:pt>
                <c:pt idx="3204">
                  <c:v>32.049999999999997</c:v>
                </c:pt>
                <c:pt idx="3205">
                  <c:v>32.06</c:v>
                </c:pt>
                <c:pt idx="3206">
                  <c:v>32.07</c:v>
                </c:pt>
                <c:pt idx="3207">
                  <c:v>32.08</c:v>
                </c:pt>
                <c:pt idx="3208">
                  <c:v>32.090000000000003</c:v>
                </c:pt>
                <c:pt idx="3209">
                  <c:v>32.1</c:v>
                </c:pt>
                <c:pt idx="3210">
                  <c:v>32.11</c:v>
                </c:pt>
                <c:pt idx="3211">
                  <c:v>32.119999999999997</c:v>
                </c:pt>
                <c:pt idx="3212">
                  <c:v>32.130000000000003</c:v>
                </c:pt>
                <c:pt idx="3213">
                  <c:v>32.14</c:v>
                </c:pt>
                <c:pt idx="3214">
                  <c:v>32.15</c:v>
                </c:pt>
                <c:pt idx="3215">
                  <c:v>32.159999999999997</c:v>
                </c:pt>
                <c:pt idx="3216">
                  <c:v>32.17</c:v>
                </c:pt>
                <c:pt idx="3217">
                  <c:v>32.18</c:v>
                </c:pt>
                <c:pt idx="3218">
                  <c:v>32.19</c:v>
                </c:pt>
                <c:pt idx="3219">
                  <c:v>32.200000000000003</c:v>
                </c:pt>
                <c:pt idx="3220">
                  <c:v>32.21</c:v>
                </c:pt>
                <c:pt idx="3221">
                  <c:v>32.22</c:v>
                </c:pt>
                <c:pt idx="3222">
                  <c:v>32.229999999999997</c:v>
                </c:pt>
                <c:pt idx="3223">
                  <c:v>32.24</c:v>
                </c:pt>
                <c:pt idx="3224">
                  <c:v>32.25</c:v>
                </c:pt>
                <c:pt idx="3225">
                  <c:v>32.26</c:v>
                </c:pt>
                <c:pt idx="3226">
                  <c:v>32.270000000000003</c:v>
                </c:pt>
                <c:pt idx="3227">
                  <c:v>32.28</c:v>
                </c:pt>
                <c:pt idx="3228">
                  <c:v>32.29</c:v>
                </c:pt>
                <c:pt idx="3229">
                  <c:v>32.299999999999997</c:v>
                </c:pt>
                <c:pt idx="3230">
                  <c:v>32.31</c:v>
                </c:pt>
                <c:pt idx="3231">
                  <c:v>32.32</c:v>
                </c:pt>
                <c:pt idx="3232">
                  <c:v>32.33</c:v>
                </c:pt>
                <c:pt idx="3233">
                  <c:v>32.340000000000003</c:v>
                </c:pt>
                <c:pt idx="3234">
                  <c:v>32.35</c:v>
                </c:pt>
                <c:pt idx="3235">
                  <c:v>32.36</c:v>
                </c:pt>
                <c:pt idx="3236">
                  <c:v>32.369999999999997</c:v>
                </c:pt>
                <c:pt idx="3237">
                  <c:v>32.380000000000003</c:v>
                </c:pt>
                <c:pt idx="3238">
                  <c:v>32.39</c:v>
                </c:pt>
                <c:pt idx="3239">
                  <c:v>32.4</c:v>
                </c:pt>
                <c:pt idx="3240">
                  <c:v>32.409999999999997</c:v>
                </c:pt>
                <c:pt idx="3241">
                  <c:v>32.42</c:v>
                </c:pt>
                <c:pt idx="3242">
                  <c:v>32.43</c:v>
                </c:pt>
                <c:pt idx="3243">
                  <c:v>32.44</c:v>
                </c:pt>
                <c:pt idx="3244">
                  <c:v>32.450000000000003</c:v>
                </c:pt>
                <c:pt idx="3245">
                  <c:v>32.46</c:v>
                </c:pt>
                <c:pt idx="3246">
                  <c:v>32.47</c:v>
                </c:pt>
                <c:pt idx="3247">
                  <c:v>32.479999999999997</c:v>
                </c:pt>
                <c:pt idx="3248">
                  <c:v>32.49</c:v>
                </c:pt>
                <c:pt idx="3249">
                  <c:v>32.5</c:v>
                </c:pt>
                <c:pt idx="3250">
                  <c:v>32.51</c:v>
                </c:pt>
                <c:pt idx="3251">
                  <c:v>32.520000000000003</c:v>
                </c:pt>
                <c:pt idx="3252">
                  <c:v>32.53</c:v>
                </c:pt>
                <c:pt idx="3253">
                  <c:v>32.54</c:v>
                </c:pt>
                <c:pt idx="3254">
                  <c:v>32.549999999999997</c:v>
                </c:pt>
                <c:pt idx="3255">
                  <c:v>32.56</c:v>
                </c:pt>
                <c:pt idx="3256">
                  <c:v>32.57</c:v>
                </c:pt>
                <c:pt idx="3257">
                  <c:v>32.58</c:v>
                </c:pt>
                <c:pt idx="3258">
                  <c:v>32.590000000000003</c:v>
                </c:pt>
                <c:pt idx="3259">
                  <c:v>32.6</c:v>
                </c:pt>
                <c:pt idx="3260">
                  <c:v>32.61</c:v>
                </c:pt>
                <c:pt idx="3261">
                  <c:v>32.619999999999997</c:v>
                </c:pt>
                <c:pt idx="3262">
                  <c:v>32.630000000000003</c:v>
                </c:pt>
                <c:pt idx="3263">
                  <c:v>32.64</c:v>
                </c:pt>
                <c:pt idx="3264">
                  <c:v>32.65</c:v>
                </c:pt>
                <c:pt idx="3265">
                  <c:v>32.659999999999997</c:v>
                </c:pt>
                <c:pt idx="3266">
                  <c:v>32.67</c:v>
                </c:pt>
                <c:pt idx="3267">
                  <c:v>32.68</c:v>
                </c:pt>
                <c:pt idx="3268">
                  <c:v>32.69</c:v>
                </c:pt>
                <c:pt idx="3269">
                  <c:v>32.700000000000003</c:v>
                </c:pt>
                <c:pt idx="3270">
                  <c:v>32.71</c:v>
                </c:pt>
                <c:pt idx="3271">
                  <c:v>32.72</c:v>
                </c:pt>
                <c:pt idx="3272">
                  <c:v>32.729999999999997</c:v>
                </c:pt>
                <c:pt idx="3273">
                  <c:v>32.74</c:v>
                </c:pt>
                <c:pt idx="3274">
                  <c:v>32.75</c:v>
                </c:pt>
                <c:pt idx="3275">
                  <c:v>32.76</c:v>
                </c:pt>
                <c:pt idx="3276">
                  <c:v>32.770000000000003</c:v>
                </c:pt>
                <c:pt idx="3277">
                  <c:v>32.78</c:v>
                </c:pt>
                <c:pt idx="3278">
                  <c:v>32.79</c:v>
                </c:pt>
                <c:pt idx="3279">
                  <c:v>32.799999999999997</c:v>
                </c:pt>
                <c:pt idx="3280">
                  <c:v>32.81</c:v>
                </c:pt>
                <c:pt idx="3281">
                  <c:v>32.82</c:v>
                </c:pt>
                <c:pt idx="3282">
                  <c:v>32.83</c:v>
                </c:pt>
                <c:pt idx="3283">
                  <c:v>32.840000000000003</c:v>
                </c:pt>
                <c:pt idx="3284">
                  <c:v>32.85</c:v>
                </c:pt>
                <c:pt idx="3285">
                  <c:v>32.86</c:v>
                </c:pt>
                <c:pt idx="3286">
                  <c:v>32.869999999999997</c:v>
                </c:pt>
                <c:pt idx="3287">
                  <c:v>32.880000000000003</c:v>
                </c:pt>
                <c:pt idx="3288">
                  <c:v>32.89</c:v>
                </c:pt>
                <c:pt idx="3289">
                  <c:v>32.9</c:v>
                </c:pt>
                <c:pt idx="3290">
                  <c:v>32.909999999999997</c:v>
                </c:pt>
                <c:pt idx="3291">
                  <c:v>32.92</c:v>
                </c:pt>
                <c:pt idx="3292">
                  <c:v>32.93</c:v>
                </c:pt>
                <c:pt idx="3293">
                  <c:v>32.94</c:v>
                </c:pt>
                <c:pt idx="3294">
                  <c:v>32.950000000000003</c:v>
                </c:pt>
                <c:pt idx="3295">
                  <c:v>32.96</c:v>
                </c:pt>
                <c:pt idx="3296">
                  <c:v>32.97</c:v>
                </c:pt>
                <c:pt idx="3297">
                  <c:v>32.979999999999997</c:v>
                </c:pt>
                <c:pt idx="3298">
                  <c:v>32.99</c:v>
                </c:pt>
                <c:pt idx="3299">
                  <c:v>33</c:v>
                </c:pt>
                <c:pt idx="3300">
                  <c:v>33.01</c:v>
                </c:pt>
                <c:pt idx="3301">
                  <c:v>33.020000000000003</c:v>
                </c:pt>
                <c:pt idx="3302">
                  <c:v>33.03</c:v>
                </c:pt>
                <c:pt idx="3303">
                  <c:v>33.04</c:v>
                </c:pt>
                <c:pt idx="3304">
                  <c:v>33.049999999999997</c:v>
                </c:pt>
                <c:pt idx="3305">
                  <c:v>33.06</c:v>
                </c:pt>
                <c:pt idx="3306">
                  <c:v>33.07</c:v>
                </c:pt>
                <c:pt idx="3307">
                  <c:v>33.08</c:v>
                </c:pt>
                <c:pt idx="3308">
                  <c:v>33.090000000000003</c:v>
                </c:pt>
                <c:pt idx="3309">
                  <c:v>33.1</c:v>
                </c:pt>
                <c:pt idx="3310">
                  <c:v>33.11</c:v>
                </c:pt>
                <c:pt idx="3311">
                  <c:v>33.119999999999997</c:v>
                </c:pt>
                <c:pt idx="3312">
                  <c:v>33.130000000000003</c:v>
                </c:pt>
                <c:pt idx="3313">
                  <c:v>33.14</c:v>
                </c:pt>
                <c:pt idx="3314">
                  <c:v>33.15</c:v>
                </c:pt>
                <c:pt idx="3315">
                  <c:v>33.159999999999997</c:v>
                </c:pt>
                <c:pt idx="3316">
                  <c:v>33.17</c:v>
                </c:pt>
                <c:pt idx="3317">
                  <c:v>33.18</c:v>
                </c:pt>
                <c:pt idx="3318">
                  <c:v>33.19</c:v>
                </c:pt>
                <c:pt idx="3319">
                  <c:v>33.200000000000003</c:v>
                </c:pt>
                <c:pt idx="3320">
                  <c:v>33.21</c:v>
                </c:pt>
                <c:pt idx="3321">
                  <c:v>33.22</c:v>
                </c:pt>
                <c:pt idx="3322">
                  <c:v>33.229999999999997</c:v>
                </c:pt>
                <c:pt idx="3323">
                  <c:v>33.24</c:v>
                </c:pt>
                <c:pt idx="3324">
                  <c:v>33.25</c:v>
                </c:pt>
                <c:pt idx="3325">
                  <c:v>33.26</c:v>
                </c:pt>
                <c:pt idx="3326">
                  <c:v>33.270000000000003</c:v>
                </c:pt>
                <c:pt idx="3327">
                  <c:v>33.28</c:v>
                </c:pt>
                <c:pt idx="3328">
                  <c:v>33.29</c:v>
                </c:pt>
                <c:pt idx="3329">
                  <c:v>33.299999999999997</c:v>
                </c:pt>
                <c:pt idx="3330">
                  <c:v>33.31</c:v>
                </c:pt>
                <c:pt idx="3331">
                  <c:v>33.32</c:v>
                </c:pt>
                <c:pt idx="3332">
                  <c:v>33.33</c:v>
                </c:pt>
                <c:pt idx="3333">
                  <c:v>33.340000000000003</c:v>
                </c:pt>
                <c:pt idx="3334">
                  <c:v>33.35</c:v>
                </c:pt>
                <c:pt idx="3335">
                  <c:v>33.36</c:v>
                </c:pt>
                <c:pt idx="3336">
                  <c:v>33.369999999999997</c:v>
                </c:pt>
                <c:pt idx="3337">
                  <c:v>33.380000000000003</c:v>
                </c:pt>
                <c:pt idx="3338">
                  <c:v>33.39</c:v>
                </c:pt>
                <c:pt idx="3339">
                  <c:v>33.4</c:v>
                </c:pt>
                <c:pt idx="3340">
                  <c:v>33.409999999999997</c:v>
                </c:pt>
                <c:pt idx="3341">
                  <c:v>33.42</c:v>
                </c:pt>
                <c:pt idx="3342">
                  <c:v>33.43</c:v>
                </c:pt>
                <c:pt idx="3343">
                  <c:v>33.44</c:v>
                </c:pt>
                <c:pt idx="3344">
                  <c:v>33.450000000000003</c:v>
                </c:pt>
                <c:pt idx="3345">
                  <c:v>33.46</c:v>
                </c:pt>
                <c:pt idx="3346">
                  <c:v>33.47</c:v>
                </c:pt>
                <c:pt idx="3347">
                  <c:v>33.479999999999997</c:v>
                </c:pt>
                <c:pt idx="3348">
                  <c:v>33.49</c:v>
                </c:pt>
                <c:pt idx="3349">
                  <c:v>33.5</c:v>
                </c:pt>
                <c:pt idx="3350">
                  <c:v>33.51</c:v>
                </c:pt>
                <c:pt idx="3351">
                  <c:v>33.520000000000003</c:v>
                </c:pt>
                <c:pt idx="3352">
                  <c:v>33.53</c:v>
                </c:pt>
                <c:pt idx="3353">
                  <c:v>33.54</c:v>
                </c:pt>
                <c:pt idx="3354">
                  <c:v>33.549999999999997</c:v>
                </c:pt>
                <c:pt idx="3355">
                  <c:v>33.56</c:v>
                </c:pt>
                <c:pt idx="3356">
                  <c:v>33.57</c:v>
                </c:pt>
                <c:pt idx="3357">
                  <c:v>33.58</c:v>
                </c:pt>
                <c:pt idx="3358">
                  <c:v>33.590000000000003</c:v>
                </c:pt>
                <c:pt idx="3359">
                  <c:v>33.6</c:v>
                </c:pt>
                <c:pt idx="3360">
                  <c:v>33.61</c:v>
                </c:pt>
                <c:pt idx="3361">
                  <c:v>33.619999999999997</c:v>
                </c:pt>
                <c:pt idx="3362">
                  <c:v>33.630000000000003</c:v>
                </c:pt>
                <c:pt idx="3363">
                  <c:v>33.64</c:v>
                </c:pt>
                <c:pt idx="3364">
                  <c:v>33.65</c:v>
                </c:pt>
                <c:pt idx="3365">
                  <c:v>33.659999999999997</c:v>
                </c:pt>
                <c:pt idx="3366">
                  <c:v>33.67</c:v>
                </c:pt>
                <c:pt idx="3367">
                  <c:v>33.68</c:v>
                </c:pt>
                <c:pt idx="3368">
                  <c:v>33.69</c:v>
                </c:pt>
                <c:pt idx="3369">
                  <c:v>33.700000000000003</c:v>
                </c:pt>
                <c:pt idx="3370">
                  <c:v>33.71</c:v>
                </c:pt>
                <c:pt idx="3371">
                  <c:v>33.72</c:v>
                </c:pt>
                <c:pt idx="3372">
                  <c:v>33.729999999999997</c:v>
                </c:pt>
                <c:pt idx="3373">
                  <c:v>33.74</c:v>
                </c:pt>
                <c:pt idx="3374">
                  <c:v>33.75</c:v>
                </c:pt>
                <c:pt idx="3375">
                  <c:v>33.76</c:v>
                </c:pt>
                <c:pt idx="3376">
                  <c:v>33.770000000000003</c:v>
                </c:pt>
                <c:pt idx="3377">
                  <c:v>33.78</c:v>
                </c:pt>
                <c:pt idx="3378">
                  <c:v>33.79</c:v>
                </c:pt>
                <c:pt idx="3379">
                  <c:v>33.799999999999997</c:v>
                </c:pt>
                <c:pt idx="3380">
                  <c:v>33.81</c:v>
                </c:pt>
                <c:pt idx="3381">
                  <c:v>33.82</c:v>
                </c:pt>
                <c:pt idx="3382">
                  <c:v>33.83</c:v>
                </c:pt>
                <c:pt idx="3383">
                  <c:v>33.840000000000003</c:v>
                </c:pt>
                <c:pt idx="3384">
                  <c:v>33.85</c:v>
                </c:pt>
                <c:pt idx="3385">
                  <c:v>33.86</c:v>
                </c:pt>
                <c:pt idx="3386">
                  <c:v>33.869999999999997</c:v>
                </c:pt>
                <c:pt idx="3387">
                  <c:v>33.880000000000003</c:v>
                </c:pt>
                <c:pt idx="3388">
                  <c:v>33.89</c:v>
                </c:pt>
                <c:pt idx="3389">
                  <c:v>33.9</c:v>
                </c:pt>
                <c:pt idx="3390">
                  <c:v>33.909999999999997</c:v>
                </c:pt>
                <c:pt idx="3391">
                  <c:v>33.92</c:v>
                </c:pt>
                <c:pt idx="3392">
                  <c:v>33.93</c:v>
                </c:pt>
                <c:pt idx="3393">
                  <c:v>33.94</c:v>
                </c:pt>
                <c:pt idx="3394">
                  <c:v>33.950000000000003</c:v>
                </c:pt>
                <c:pt idx="3395">
                  <c:v>33.96</c:v>
                </c:pt>
                <c:pt idx="3396">
                  <c:v>33.97</c:v>
                </c:pt>
                <c:pt idx="3397">
                  <c:v>33.979999999999997</c:v>
                </c:pt>
                <c:pt idx="3398">
                  <c:v>33.99</c:v>
                </c:pt>
                <c:pt idx="3399">
                  <c:v>34</c:v>
                </c:pt>
                <c:pt idx="3400">
                  <c:v>34.01</c:v>
                </c:pt>
                <c:pt idx="3401">
                  <c:v>34.020000000000003</c:v>
                </c:pt>
                <c:pt idx="3402">
                  <c:v>34.03</c:v>
                </c:pt>
                <c:pt idx="3403">
                  <c:v>34.04</c:v>
                </c:pt>
                <c:pt idx="3404">
                  <c:v>34.049999999999997</c:v>
                </c:pt>
                <c:pt idx="3405">
                  <c:v>34.06</c:v>
                </c:pt>
                <c:pt idx="3406">
                  <c:v>34.07</c:v>
                </c:pt>
                <c:pt idx="3407">
                  <c:v>34.08</c:v>
                </c:pt>
                <c:pt idx="3408">
                  <c:v>34.090000000000003</c:v>
                </c:pt>
                <c:pt idx="3409">
                  <c:v>34.1</c:v>
                </c:pt>
                <c:pt idx="3410">
                  <c:v>34.11</c:v>
                </c:pt>
                <c:pt idx="3411">
                  <c:v>34.119999999999997</c:v>
                </c:pt>
                <c:pt idx="3412">
                  <c:v>34.130000000000003</c:v>
                </c:pt>
                <c:pt idx="3413">
                  <c:v>34.14</c:v>
                </c:pt>
                <c:pt idx="3414">
                  <c:v>34.15</c:v>
                </c:pt>
                <c:pt idx="3415">
                  <c:v>34.159999999999997</c:v>
                </c:pt>
                <c:pt idx="3416">
                  <c:v>34.17</c:v>
                </c:pt>
                <c:pt idx="3417">
                  <c:v>34.18</c:v>
                </c:pt>
                <c:pt idx="3418">
                  <c:v>34.19</c:v>
                </c:pt>
                <c:pt idx="3419">
                  <c:v>34.200000000000003</c:v>
                </c:pt>
                <c:pt idx="3420">
                  <c:v>34.21</c:v>
                </c:pt>
                <c:pt idx="3421">
                  <c:v>34.22</c:v>
                </c:pt>
                <c:pt idx="3422">
                  <c:v>34.229999999999997</c:v>
                </c:pt>
                <c:pt idx="3423">
                  <c:v>34.24</c:v>
                </c:pt>
                <c:pt idx="3424">
                  <c:v>34.25</c:v>
                </c:pt>
                <c:pt idx="3425">
                  <c:v>34.26</c:v>
                </c:pt>
                <c:pt idx="3426">
                  <c:v>34.270000000000003</c:v>
                </c:pt>
                <c:pt idx="3427">
                  <c:v>34.28</c:v>
                </c:pt>
                <c:pt idx="3428">
                  <c:v>34.29</c:v>
                </c:pt>
                <c:pt idx="3429">
                  <c:v>34.299999999999997</c:v>
                </c:pt>
                <c:pt idx="3430">
                  <c:v>34.31</c:v>
                </c:pt>
                <c:pt idx="3431">
                  <c:v>34.32</c:v>
                </c:pt>
                <c:pt idx="3432">
                  <c:v>34.33</c:v>
                </c:pt>
                <c:pt idx="3433">
                  <c:v>34.340000000000003</c:v>
                </c:pt>
                <c:pt idx="3434">
                  <c:v>34.35</c:v>
                </c:pt>
                <c:pt idx="3435">
                  <c:v>34.36</c:v>
                </c:pt>
                <c:pt idx="3436">
                  <c:v>34.369999999999997</c:v>
                </c:pt>
                <c:pt idx="3437">
                  <c:v>34.380000000000003</c:v>
                </c:pt>
                <c:pt idx="3438">
                  <c:v>34.39</c:v>
                </c:pt>
                <c:pt idx="3439">
                  <c:v>34.4</c:v>
                </c:pt>
                <c:pt idx="3440">
                  <c:v>34.409999999999997</c:v>
                </c:pt>
                <c:pt idx="3441">
                  <c:v>34.42</c:v>
                </c:pt>
                <c:pt idx="3442">
                  <c:v>34.43</c:v>
                </c:pt>
                <c:pt idx="3443">
                  <c:v>34.44</c:v>
                </c:pt>
                <c:pt idx="3444">
                  <c:v>34.450000000000003</c:v>
                </c:pt>
                <c:pt idx="3445">
                  <c:v>34.46</c:v>
                </c:pt>
                <c:pt idx="3446">
                  <c:v>34.47</c:v>
                </c:pt>
                <c:pt idx="3447">
                  <c:v>34.479999999999997</c:v>
                </c:pt>
                <c:pt idx="3448">
                  <c:v>34.49</c:v>
                </c:pt>
                <c:pt idx="3449">
                  <c:v>34.5</c:v>
                </c:pt>
                <c:pt idx="3450">
                  <c:v>34.51</c:v>
                </c:pt>
                <c:pt idx="3451">
                  <c:v>34.520000000000003</c:v>
                </c:pt>
                <c:pt idx="3452">
                  <c:v>34.53</c:v>
                </c:pt>
                <c:pt idx="3453">
                  <c:v>34.54</c:v>
                </c:pt>
                <c:pt idx="3454">
                  <c:v>34.549999999999997</c:v>
                </c:pt>
                <c:pt idx="3455">
                  <c:v>34.56</c:v>
                </c:pt>
                <c:pt idx="3456">
                  <c:v>34.57</c:v>
                </c:pt>
                <c:pt idx="3457">
                  <c:v>34.58</c:v>
                </c:pt>
                <c:pt idx="3458">
                  <c:v>34.590000000000003</c:v>
                </c:pt>
                <c:pt idx="3459">
                  <c:v>34.6</c:v>
                </c:pt>
                <c:pt idx="3460">
                  <c:v>34.61</c:v>
                </c:pt>
                <c:pt idx="3461">
                  <c:v>34.619999999999997</c:v>
                </c:pt>
                <c:pt idx="3462">
                  <c:v>34.630000000000003</c:v>
                </c:pt>
                <c:pt idx="3463">
                  <c:v>34.64</c:v>
                </c:pt>
                <c:pt idx="3464">
                  <c:v>34.65</c:v>
                </c:pt>
                <c:pt idx="3465">
                  <c:v>34.659999999999997</c:v>
                </c:pt>
                <c:pt idx="3466">
                  <c:v>34.67</c:v>
                </c:pt>
                <c:pt idx="3467">
                  <c:v>34.68</c:v>
                </c:pt>
                <c:pt idx="3468">
                  <c:v>34.69</c:v>
                </c:pt>
                <c:pt idx="3469">
                  <c:v>34.700000000000003</c:v>
                </c:pt>
                <c:pt idx="3470">
                  <c:v>34.71</c:v>
                </c:pt>
                <c:pt idx="3471">
                  <c:v>34.72</c:v>
                </c:pt>
                <c:pt idx="3472">
                  <c:v>34.729999999999997</c:v>
                </c:pt>
                <c:pt idx="3473">
                  <c:v>34.74</c:v>
                </c:pt>
                <c:pt idx="3474">
                  <c:v>34.75</c:v>
                </c:pt>
                <c:pt idx="3475">
                  <c:v>34.76</c:v>
                </c:pt>
                <c:pt idx="3476">
                  <c:v>34.770000000000003</c:v>
                </c:pt>
                <c:pt idx="3477">
                  <c:v>34.78</c:v>
                </c:pt>
                <c:pt idx="3478">
                  <c:v>34.79</c:v>
                </c:pt>
                <c:pt idx="3479">
                  <c:v>34.799999999999997</c:v>
                </c:pt>
                <c:pt idx="3480">
                  <c:v>34.81</c:v>
                </c:pt>
                <c:pt idx="3481">
                  <c:v>34.82</c:v>
                </c:pt>
                <c:pt idx="3482">
                  <c:v>34.83</c:v>
                </c:pt>
                <c:pt idx="3483">
                  <c:v>34.840000000000003</c:v>
                </c:pt>
                <c:pt idx="3484">
                  <c:v>34.85</c:v>
                </c:pt>
                <c:pt idx="3485">
                  <c:v>34.86</c:v>
                </c:pt>
                <c:pt idx="3486">
                  <c:v>34.869999999999997</c:v>
                </c:pt>
                <c:pt idx="3487">
                  <c:v>34.880000000000003</c:v>
                </c:pt>
                <c:pt idx="3488">
                  <c:v>34.89</c:v>
                </c:pt>
                <c:pt idx="3489">
                  <c:v>34.9</c:v>
                </c:pt>
                <c:pt idx="3490">
                  <c:v>34.909999999999997</c:v>
                </c:pt>
                <c:pt idx="3491">
                  <c:v>34.92</c:v>
                </c:pt>
                <c:pt idx="3492">
                  <c:v>34.93</c:v>
                </c:pt>
                <c:pt idx="3493">
                  <c:v>34.94</c:v>
                </c:pt>
                <c:pt idx="3494">
                  <c:v>34.950000000000003</c:v>
                </c:pt>
                <c:pt idx="3495">
                  <c:v>34.96</c:v>
                </c:pt>
                <c:pt idx="3496">
                  <c:v>34.97</c:v>
                </c:pt>
                <c:pt idx="3497">
                  <c:v>34.979999999999997</c:v>
                </c:pt>
                <c:pt idx="3498">
                  <c:v>34.99</c:v>
                </c:pt>
                <c:pt idx="3499">
                  <c:v>35</c:v>
                </c:pt>
                <c:pt idx="3500">
                  <c:v>35.01</c:v>
                </c:pt>
                <c:pt idx="3501">
                  <c:v>35.020000000000003</c:v>
                </c:pt>
                <c:pt idx="3502">
                  <c:v>35.03</c:v>
                </c:pt>
                <c:pt idx="3503">
                  <c:v>35.04</c:v>
                </c:pt>
                <c:pt idx="3504">
                  <c:v>35.049999999999997</c:v>
                </c:pt>
                <c:pt idx="3505">
                  <c:v>35.06</c:v>
                </c:pt>
                <c:pt idx="3506">
                  <c:v>35.07</c:v>
                </c:pt>
                <c:pt idx="3507">
                  <c:v>35.08</c:v>
                </c:pt>
                <c:pt idx="3508">
                  <c:v>35.090000000000003</c:v>
                </c:pt>
                <c:pt idx="3509">
                  <c:v>35.1</c:v>
                </c:pt>
                <c:pt idx="3510">
                  <c:v>35.11</c:v>
                </c:pt>
                <c:pt idx="3511">
                  <c:v>35.119999999999997</c:v>
                </c:pt>
                <c:pt idx="3512">
                  <c:v>35.130000000000003</c:v>
                </c:pt>
                <c:pt idx="3513">
                  <c:v>35.14</c:v>
                </c:pt>
                <c:pt idx="3514">
                  <c:v>35.15</c:v>
                </c:pt>
                <c:pt idx="3515">
                  <c:v>35.159999999999997</c:v>
                </c:pt>
                <c:pt idx="3516">
                  <c:v>35.17</c:v>
                </c:pt>
                <c:pt idx="3517">
                  <c:v>35.18</c:v>
                </c:pt>
                <c:pt idx="3518">
                  <c:v>35.19</c:v>
                </c:pt>
                <c:pt idx="3519">
                  <c:v>35.200000000000003</c:v>
                </c:pt>
                <c:pt idx="3520">
                  <c:v>35.21</c:v>
                </c:pt>
                <c:pt idx="3521">
                  <c:v>35.22</c:v>
                </c:pt>
                <c:pt idx="3522">
                  <c:v>35.229999999999997</c:v>
                </c:pt>
                <c:pt idx="3523">
                  <c:v>35.24</c:v>
                </c:pt>
                <c:pt idx="3524">
                  <c:v>35.25</c:v>
                </c:pt>
                <c:pt idx="3525">
                  <c:v>35.26</c:v>
                </c:pt>
                <c:pt idx="3526">
                  <c:v>35.270000000000003</c:v>
                </c:pt>
                <c:pt idx="3527">
                  <c:v>35.28</c:v>
                </c:pt>
                <c:pt idx="3528">
                  <c:v>35.29</c:v>
                </c:pt>
                <c:pt idx="3529">
                  <c:v>35.299999999999997</c:v>
                </c:pt>
                <c:pt idx="3530">
                  <c:v>35.31</c:v>
                </c:pt>
                <c:pt idx="3531">
                  <c:v>35.32</c:v>
                </c:pt>
                <c:pt idx="3532">
                  <c:v>35.33</c:v>
                </c:pt>
                <c:pt idx="3533">
                  <c:v>35.340000000000003</c:v>
                </c:pt>
                <c:pt idx="3534">
                  <c:v>35.35</c:v>
                </c:pt>
                <c:pt idx="3535">
                  <c:v>35.36</c:v>
                </c:pt>
                <c:pt idx="3536">
                  <c:v>35.369999999999997</c:v>
                </c:pt>
                <c:pt idx="3537">
                  <c:v>35.380000000000003</c:v>
                </c:pt>
                <c:pt idx="3538">
                  <c:v>35.39</c:v>
                </c:pt>
                <c:pt idx="3539">
                  <c:v>35.4</c:v>
                </c:pt>
                <c:pt idx="3540">
                  <c:v>35.409999999999997</c:v>
                </c:pt>
                <c:pt idx="3541">
                  <c:v>35.42</c:v>
                </c:pt>
                <c:pt idx="3542">
                  <c:v>35.43</c:v>
                </c:pt>
                <c:pt idx="3543">
                  <c:v>35.44</c:v>
                </c:pt>
                <c:pt idx="3544">
                  <c:v>35.450000000000003</c:v>
                </c:pt>
                <c:pt idx="3545">
                  <c:v>35.46</c:v>
                </c:pt>
                <c:pt idx="3546">
                  <c:v>35.47</c:v>
                </c:pt>
                <c:pt idx="3547">
                  <c:v>35.479999999999997</c:v>
                </c:pt>
                <c:pt idx="3548">
                  <c:v>35.49</c:v>
                </c:pt>
                <c:pt idx="3549">
                  <c:v>35.5</c:v>
                </c:pt>
                <c:pt idx="3550">
                  <c:v>35.51</c:v>
                </c:pt>
                <c:pt idx="3551">
                  <c:v>35.520000000000003</c:v>
                </c:pt>
                <c:pt idx="3552">
                  <c:v>35.53</c:v>
                </c:pt>
                <c:pt idx="3553">
                  <c:v>35.54</c:v>
                </c:pt>
                <c:pt idx="3554">
                  <c:v>35.549999999999997</c:v>
                </c:pt>
                <c:pt idx="3555">
                  <c:v>35.56</c:v>
                </c:pt>
                <c:pt idx="3556">
                  <c:v>35.57</c:v>
                </c:pt>
                <c:pt idx="3557">
                  <c:v>35.58</c:v>
                </c:pt>
                <c:pt idx="3558">
                  <c:v>35.590000000000003</c:v>
                </c:pt>
                <c:pt idx="3559">
                  <c:v>35.6</c:v>
                </c:pt>
                <c:pt idx="3560">
                  <c:v>35.61</c:v>
                </c:pt>
                <c:pt idx="3561">
                  <c:v>35.619999999999997</c:v>
                </c:pt>
                <c:pt idx="3562">
                  <c:v>35.630000000000003</c:v>
                </c:pt>
                <c:pt idx="3563">
                  <c:v>35.64</c:v>
                </c:pt>
                <c:pt idx="3564">
                  <c:v>35.65</c:v>
                </c:pt>
                <c:pt idx="3565">
                  <c:v>35.659999999999997</c:v>
                </c:pt>
                <c:pt idx="3566">
                  <c:v>35.67</c:v>
                </c:pt>
                <c:pt idx="3567">
                  <c:v>35.68</c:v>
                </c:pt>
                <c:pt idx="3568">
                  <c:v>35.69</c:v>
                </c:pt>
                <c:pt idx="3569">
                  <c:v>35.700000000000003</c:v>
                </c:pt>
                <c:pt idx="3570">
                  <c:v>35.71</c:v>
                </c:pt>
                <c:pt idx="3571">
                  <c:v>35.72</c:v>
                </c:pt>
                <c:pt idx="3572">
                  <c:v>35.729999999999997</c:v>
                </c:pt>
                <c:pt idx="3573">
                  <c:v>35.74</c:v>
                </c:pt>
                <c:pt idx="3574">
                  <c:v>35.75</c:v>
                </c:pt>
                <c:pt idx="3575">
                  <c:v>35.76</c:v>
                </c:pt>
                <c:pt idx="3576">
                  <c:v>35.770000000000003</c:v>
                </c:pt>
                <c:pt idx="3577">
                  <c:v>35.78</c:v>
                </c:pt>
                <c:pt idx="3578">
                  <c:v>35.79</c:v>
                </c:pt>
                <c:pt idx="3579">
                  <c:v>35.799999999999997</c:v>
                </c:pt>
                <c:pt idx="3580">
                  <c:v>35.81</c:v>
                </c:pt>
                <c:pt idx="3581">
                  <c:v>35.82</c:v>
                </c:pt>
                <c:pt idx="3582">
                  <c:v>35.83</c:v>
                </c:pt>
                <c:pt idx="3583">
                  <c:v>35.840000000000003</c:v>
                </c:pt>
                <c:pt idx="3584">
                  <c:v>35.85</c:v>
                </c:pt>
                <c:pt idx="3585">
                  <c:v>35.86</c:v>
                </c:pt>
                <c:pt idx="3586">
                  <c:v>35.869999999999997</c:v>
                </c:pt>
                <c:pt idx="3587">
                  <c:v>35.880000000000003</c:v>
                </c:pt>
                <c:pt idx="3588">
                  <c:v>35.89</c:v>
                </c:pt>
                <c:pt idx="3589">
                  <c:v>35.9</c:v>
                </c:pt>
                <c:pt idx="3590">
                  <c:v>35.909999999999997</c:v>
                </c:pt>
                <c:pt idx="3591">
                  <c:v>35.92</c:v>
                </c:pt>
                <c:pt idx="3592">
                  <c:v>35.93</c:v>
                </c:pt>
                <c:pt idx="3593">
                  <c:v>35.94</c:v>
                </c:pt>
                <c:pt idx="3594">
                  <c:v>35.950000000000003</c:v>
                </c:pt>
                <c:pt idx="3595">
                  <c:v>35.96</c:v>
                </c:pt>
                <c:pt idx="3596">
                  <c:v>35.97</c:v>
                </c:pt>
                <c:pt idx="3597">
                  <c:v>35.979999999999997</c:v>
                </c:pt>
                <c:pt idx="3598">
                  <c:v>35.99</c:v>
                </c:pt>
                <c:pt idx="3599">
                  <c:v>36</c:v>
                </c:pt>
                <c:pt idx="3600">
                  <c:v>36.01</c:v>
                </c:pt>
                <c:pt idx="3601">
                  <c:v>36.020000000000003</c:v>
                </c:pt>
                <c:pt idx="3602">
                  <c:v>36.03</c:v>
                </c:pt>
                <c:pt idx="3603">
                  <c:v>36.04</c:v>
                </c:pt>
                <c:pt idx="3604">
                  <c:v>36.049999999999997</c:v>
                </c:pt>
                <c:pt idx="3605">
                  <c:v>36.06</c:v>
                </c:pt>
                <c:pt idx="3606">
                  <c:v>36.07</c:v>
                </c:pt>
                <c:pt idx="3607">
                  <c:v>36.08</c:v>
                </c:pt>
                <c:pt idx="3608">
                  <c:v>36.090000000000003</c:v>
                </c:pt>
                <c:pt idx="3609">
                  <c:v>36.1</c:v>
                </c:pt>
                <c:pt idx="3610">
                  <c:v>36.11</c:v>
                </c:pt>
                <c:pt idx="3611">
                  <c:v>36.119999999999997</c:v>
                </c:pt>
                <c:pt idx="3612">
                  <c:v>36.130000000000003</c:v>
                </c:pt>
                <c:pt idx="3613">
                  <c:v>36.14</c:v>
                </c:pt>
                <c:pt idx="3614">
                  <c:v>36.15</c:v>
                </c:pt>
                <c:pt idx="3615">
                  <c:v>36.159999999999997</c:v>
                </c:pt>
                <c:pt idx="3616">
                  <c:v>36.17</c:v>
                </c:pt>
                <c:pt idx="3617">
                  <c:v>36.18</c:v>
                </c:pt>
                <c:pt idx="3618">
                  <c:v>36.19</c:v>
                </c:pt>
                <c:pt idx="3619">
                  <c:v>36.200000000000003</c:v>
                </c:pt>
                <c:pt idx="3620">
                  <c:v>36.21</c:v>
                </c:pt>
                <c:pt idx="3621">
                  <c:v>36.22</c:v>
                </c:pt>
                <c:pt idx="3622">
                  <c:v>36.229999999999997</c:v>
                </c:pt>
                <c:pt idx="3623">
                  <c:v>36.24</c:v>
                </c:pt>
                <c:pt idx="3624">
                  <c:v>36.25</c:v>
                </c:pt>
                <c:pt idx="3625">
                  <c:v>36.26</c:v>
                </c:pt>
                <c:pt idx="3626">
                  <c:v>36.270000000000003</c:v>
                </c:pt>
                <c:pt idx="3627">
                  <c:v>36.28</c:v>
                </c:pt>
                <c:pt idx="3628">
                  <c:v>36.29</c:v>
                </c:pt>
                <c:pt idx="3629">
                  <c:v>36.299999999999997</c:v>
                </c:pt>
                <c:pt idx="3630">
                  <c:v>36.31</c:v>
                </c:pt>
                <c:pt idx="3631">
                  <c:v>36.32</c:v>
                </c:pt>
                <c:pt idx="3632">
                  <c:v>36.33</c:v>
                </c:pt>
                <c:pt idx="3633">
                  <c:v>36.340000000000003</c:v>
                </c:pt>
                <c:pt idx="3634">
                  <c:v>36.35</c:v>
                </c:pt>
                <c:pt idx="3635">
                  <c:v>36.36</c:v>
                </c:pt>
                <c:pt idx="3636">
                  <c:v>36.369999999999997</c:v>
                </c:pt>
                <c:pt idx="3637">
                  <c:v>36.380000000000003</c:v>
                </c:pt>
                <c:pt idx="3638">
                  <c:v>36.39</c:v>
                </c:pt>
                <c:pt idx="3639">
                  <c:v>36.4</c:v>
                </c:pt>
                <c:pt idx="3640">
                  <c:v>36.409999999999997</c:v>
                </c:pt>
                <c:pt idx="3641">
                  <c:v>36.42</c:v>
                </c:pt>
                <c:pt idx="3642">
                  <c:v>36.43</c:v>
                </c:pt>
                <c:pt idx="3643">
                  <c:v>36.44</c:v>
                </c:pt>
                <c:pt idx="3644">
                  <c:v>36.450000000000003</c:v>
                </c:pt>
                <c:pt idx="3645">
                  <c:v>36.46</c:v>
                </c:pt>
                <c:pt idx="3646">
                  <c:v>36.47</c:v>
                </c:pt>
                <c:pt idx="3647">
                  <c:v>36.479999999999997</c:v>
                </c:pt>
                <c:pt idx="3648">
                  <c:v>36.49</c:v>
                </c:pt>
                <c:pt idx="3649">
                  <c:v>36.5</c:v>
                </c:pt>
                <c:pt idx="3650">
                  <c:v>36.51</c:v>
                </c:pt>
                <c:pt idx="3651">
                  <c:v>36.520000000000003</c:v>
                </c:pt>
                <c:pt idx="3652">
                  <c:v>36.53</c:v>
                </c:pt>
                <c:pt idx="3653">
                  <c:v>36.54</c:v>
                </c:pt>
                <c:pt idx="3654">
                  <c:v>36.549999999999997</c:v>
                </c:pt>
                <c:pt idx="3655">
                  <c:v>36.56</c:v>
                </c:pt>
                <c:pt idx="3656">
                  <c:v>36.57</c:v>
                </c:pt>
                <c:pt idx="3657">
                  <c:v>36.58</c:v>
                </c:pt>
                <c:pt idx="3658">
                  <c:v>36.590000000000003</c:v>
                </c:pt>
                <c:pt idx="3659">
                  <c:v>36.6</c:v>
                </c:pt>
                <c:pt idx="3660">
                  <c:v>36.61</c:v>
                </c:pt>
                <c:pt idx="3661">
                  <c:v>36.619999999999997</c:v>
                </c:pt>
                <c:pt idx="3662">
                  <c:v>36.630000000000003</c:v>
                </c:pt>
                <c:pt idx="3663">
                  <c:v>36.64</c:v>
                </c:pt>
                <c:pt idx="3664">
                  <c:v>36.65</c:v>
                </c:pt>
                <c:pt idx="3665">
                  <c:v>36.659999999999997</c:v>
                </c:pt>
                <c:pt idx="3666">
                  <c:v>36.67</c:v>
                </c:pt>
                <c:pt idx="3667">
                  <c:v>36.68</c:v>
                </c:pt>
                <c:pt idx="3668">
                  <c:v>36.69</c:v>
                </c:pt>
                <c:pt idx="3669">
                  <c:v>36.700000000000003</c:v>
                </c:pt>
                <c:pt idx="3670">
                  <c:v>36.71</c:v>
                </c:pt>
                <c:pt idx="3671">
                  <c:v>36.72</c:v>
                </c:pt>
                <c:pt idx="3672">
                  <c:v>36.729999999999997</c:v>
                </c:pt>
                <c:pt idx="3673">
                  <c:v>36.74</c:v>
                </c:pt>
                <c:pt idx="3674">
                  <c:v>36.75</c:v>
                </c:pt>
                <c:pt idx="3675">
                  <c:v>36.76</c:v>
                </c:pt>
                <c:pt idx="3676">
                  <c:v>36.770000000000003</c:v>
                </c:pt>
                <c:pt idx="3677">
                  <c:v>36.78</c:v>
                </c:pt>
                <c:pt idx="3678">
                  <c:v>36.79</c:v>
                </c:pt>
                <c:pt idx="3679">
                  <c:v>36.799999999999997</c:v>
                </c:pt>
                <c:pt idx="3680">
                  <c:v>36.81</c:v>
                </c:pt>
                <c:pt idx="3681">
                  <c:v>36.82</c:v>
                </c:pt>
                <c:pt idx="3682">
                  <c:v>36.83</c:v>
                </c:pt>
                <c:pt idx="3683">
                  <c:v>36.840000000000003</c:v>
                </c:pt>
                <c:pt idx="3684">
                  <c:v>36.85</c:v>
                </c:pt>
                <c:pt idx="3685">
                  <c:v>36.86</c:v>
                </c:pt>
                <c:pt idx="3686">
                  <c:v>36.869999999999997</c:v>
                </c:pt>
                <c:pt idx="3687">
                  <c:v>36.880000000000003</c:v>
                </c:pt>
                <c:pt idx="3688">
                  <c:v>36.89</c:v>
                </c:pt>
                <c:pt idx="3689">
                  <c:v>36.9</c:v>
                </c:pt>
                <c:pt idx="3690">
                  <c:v>36.909999999999997</c:v>
                </c:pt>
                <c:pt idx="3691">
                  <c:v>36.92</c:v>
                </c:pt>
                <c:pt idx="3692">
                  <c:v>36.93</c:v>
                </c:pt>
                <c:pt idx="3693">
                  <c:v>36.94</c:v>
                </c:pt>
                <c:pt idx="3694">
                  <c:v>36.950000000000003</c:v>
                </c:pt>
                <c:pt idx="3695">
                  <c:v>36.96</c:v>
                </c:pt>
                <c:pt idx="3696">
                  <c:v>36.97</c:v>
                </c:pt>
                <c:pt idx="3697">
                  <c:v>36.979999999999997</c:v>
                </c:pt>
                <c:pt idx="3698">
                  <c:v>36.99</c:v>
                </c:pt>
                <c:pt idx="3699">
                  <c:v>37</c:v>
                </c:pt>
                <c:pt idx="3700">
                  <c:v>37.01</c:v>
                </c:pt>
                <c:pt idx="3701">
                  <c:v>37.020000000000003</c:v>
                </c:pt>
                <c:pt idx="3702">
                  <c:v>37.03</c:v>
                </c:pt>
                <c:pt idx="3703">
                  <c:v>37.04</c:v>
                </c:pt>
                <c:pt idx="3704">
                  <c:v>37.049999999999997</c:v>
                </c:pt>
                <c:pt idx="3705">
                  <c:v>37.06</c:v>
                </c:pt>
                <c:pt idx="3706">
                  <c:v>37.07</c:v>
                </c:pt>
                <c:pt idx="3707">
                  <c:v>37.08</c:v>
                </c:pt>
                <c:pt idx="3708">
                  <c:v>37.090000000000003</c:v>
                </c:pt>
                <c:pt idx="3709">
                  <c:v>37.1</c:v>
                </c:pt>
                <c:pt idx="3710">
                  <c:v>37.11</c:v>
                </c:pt>
                <c:pt idx="3711">
                  <c:v>37.119999999999997</c:v>
                </c:pt>
                <c:pt idx="3712">
                  <c:v>37.130000000000003</c:v>
                </c:pt>
                <c:pt idx="3713">
                  <c:v>37.14</c:v>
                </c:pt>
                <c:pt idx="3714">
                  <c:v>37.15</c:v>
                </c:pt>
                <c:pt idx="3715">
                  <c:v>37.159999999999997</c:v>
                </c:pt>
                <c:pt idx="3716">
                  <c:v>37.17</c:v>
                </c:pt>
                <c:pt idx="3717">
                  <c:v>37.18</c:v>
                </c:pt>
                <c:pt idx="3718">
                  <c:v>37.19</c:v>
                </c:pt>
                <c:pt idx="3719">
                  <c:v>37.200000000000003</c:v>
                </c:pt>
                <c:pt idx="3720">
                  <c:v>37.21</c:v>
                </c:pt>
                <c:pt idx="3721">
                  <c:v>37.22</c:v>
                </c:pt>
                <c:pt idx="3722">
                  <c:v>37.229999999999997</c:v>
                </c:pt>
                <c:pt idx="3723">
                  <c:v>37.24</c:v>
                </c:pt>
                <c:pt idx="3724">
                  <c:v>37.25</c:v>
                </c:pt>
                <c:pt idx="3725">
                  <c:v>37.26</c:v>
                </c:pt>
                <c:pt idx="3726">
                  <c:v>37.270000000000003</c:v>
                </c:pt>
                <c:pt idx="3727">
                  <c:v>37.28</c:v>
                </c:pt>
                <c:pt idx="3728">
                  <c:v>37.29</c:v>
                </c:pt>
                <c:pt idx="3729">
                  <c:v>37.299999999999997</c:v>
                </c:pt>
                <c:pt idx="3730">
                  <c:v>37.31</c:v>
                </c:pt>
                <c:pt idx="3731">
                  <c:v>37.32</c:v>
                </c:pt>
                <c:pt idx="3732">
                  <c:v>37.33</c:v>
                </c:pt>
                <c:pt idx="3733">
                  <c:v>37.340000000000003</c:v>
                </c:pt>
                <c:pt idx="3734">
                  <c:v>37.35</c:v>
                </c:pt>
                <c:pt idx="3735">
                  <c:v>37.36</c:v>
                </c:pt>
                <c:pt idx="3736">
                  <c:v>37.369999999999997</c:v>
                </c:pt>
                <c:pt idx="3737">
                  <c:v>37.380000000000003</c:v>
                </c:pt>
                <c:pt idx="3738">
                  <c:v>37.39</c:v>
                </c:pt>
                <c:pt idx="3739">
                  <c:v>37.4</c:v>
                </c:pt>
                <c:pt idx="3740">
                  <c:v>37.409999999999997</c:v>
                </c:pt>
                <c:pt idx="3741">
                  <c:v>37.42</c:v>
                </c:pt>
                <c:pt idx="3742">
                  <c:v>37.43</c:v>
                </c:pt>
                <c:pt idx="3743">
                  <c:v>37.44</c:v>
                </c:pt>
                <c:pt idx="3744">
                  <c:v>37.450000000000003</c:v>
                </c:pt>
                <c:pt idx="3745">
                  <c:v>37.46</c:v>
                </c:pt>
                <c:pt idx="3746">
                  <c:v>37.47</c:v>
                </c:pt>
                <c:pt idx="3747">
                  <c:v>37.479999999999997</c:v>
                </c:pt>
                <c:pt idx="3748">
                  <c:v>37.49</c:v>
                </c:pt>
                <c:pt idx="3749">
                  <c:v>37.5</c:v>
                </c:pt>
                <c:pt idx="3750">
                  <c:v>37.51</c:v>
                </c:pt>
                <c:pt idx="3751">
                  <c:v>37.520000000000003</c:v>
                </c:pt>
                <c:pt idx="3752">
                  <c:v>37.53</c:v>
                </c:pt>
                <c:pt idx="3753">
                  <c:v>37.54</c:v>
                </c:pt>
                <c:pt idx="3754">
                  <c:v>37.549999999999997</c:v>
                </c:pt>
                <c:pt idx="3755">
                  <c:v>37.56</c:v>
                </c:pt>
                <c:pt idx="3756">
                  <c:v>37.57</c:v>
                </c:pt>
                <c:pt idx="3757">
                  <c:v>37.58</c:v>
                </c:pt>
                <c:pt idx="3758">
                  <c:v>37.590000000000003</c:v>
                </c:pt>
                <c:pt idx="3759">
                  <c:v>37.6</c:v>
                </c:pt>
                <c:pt idx="3760">
                  <c:v>37.61</c:v>
                </c:pt>
                <c:pt idx="3761">
                  <c:v>37.619999999999997</c:v>
                </c:pt>
                <c:pt idx="3762">
                  <c:v>37.630000000000003</c:v>
                </c:pt>
                <c:pt idx="3763">
                  <c:v>37.64</c:v>
                </c:pt>
                <c:pt idx="3764">
                  <c:v>37.65</c:v>
                </c:pt>
                <c:pt idx="3765">
                  <c:v>37.659999999999997</c:v>
                </c:pt>
                <c:pt idx="3766">
                  <c:v>37.67</c:v>
                </c:pt>
                <c:pt idx="3767">
                  <c:v>37.68</c:v>
                </c:pt>
                <c:pt idx="3768">
                  <c:v>37.69</c:v>
                </c:pt>
                <c:pt idx="3769">
                  <c:v>37.700000000000003</c:v>
                </c:pt>
                <c:pt idx="3770">
                  <c:v>37.71</c:v>
                </c:pt>
                <c:pt idx="3771">
                  <c:v>37.72</c:v>
                </c:pt>
                <c:pt idx="3772">
                  <c:v>37.729999999999997</c:v>
                </c:pt>
                <c:pt idx="3773">
                  <c:v>37.74</c:v>
                </c:pt>
                <c:pt idx="3774">
                  <c:v>37.75</c:v>
                </c:pt>
                <c:pt idx="3775">
                  <c:v>37.76</c:v>
                </c:pt>
                <c:pt idx="3776">
                  <c:v>37.770000000000003</c:v>
                </c:pt>
                <c:pt idx="3777">
                  <c:v>37.78</c:v>
                </c:pt>
                <c:pt idx="3778">
                  <c:v>37.79</c:v>
                </c:pt>
                <c:pt idx="3779">
                  <c:v>37.799999999999997</c:v>
                </c:pt>
                <c:pt idx="3780">
                  <c:v>37.81</c:v>
                </c:pt>
                <c:pt idx="3781">
                  <c:v>37.82</c:v>
                </c:pt>
                <c:pt idx="3782">
                  <c:v>37.83</c:v>
                </c:pt>
                <c:pt idx="3783">
                  <c:v>37.840000000000003</c:v>
                </c:pt>
                <c:pt idx="3784">
                  <c:v>37.85</c:v>
                </c:pt>
                <c:pt idx="3785">
                  <c:v>37.86</c:v>
                </c:pt>
                <c:pt idx="3786">
                  <c:v>37.869999999999997</c:v>
                </c:pt>
                <c:pt idx="3787">
                  <c:v>37.880000000000003</c:v>
                </c:pt>
                <c:pt idx="3788">
                  <c:v>37.89</c:v>
                </c:pt>
                <c:pt idx="3789">
                  <c:v>37.9</c:v>
                </c:pt>
                <c:pt idx="3790">
                  <c:v>37.909999999999997</c:v>
                </c:pt>
                <c:pt idx="3791">
                  <c:v>37.92</c:v>
                </c:pt>
                <c:pt idx="3792">
                  <c:v>37.93</c:v>
                </c:pt>
                <c:pt idx="3793">
                  <c:v>37.94</c:v>
                </c:pt>
                <c:pt idx="3794">
                  <c:v>37.950000000000003</c:v>
                </c:pt>
                <c:pt idx="3795">
                  <c:v>37.96</c:v>
                </c:pt>
                <c:pt idx="3796">
                  <c:v>37.97</c:v>
                </c:pt>
                <c:pt idx="3797">
                  <c:v>37.979999999999997</c:v>
                </c:pt>
                <c:pt idx="3798">
                  <c:v>37.99</c:v>
                </c:pt>
                <c:pt idx="3799">
                  <c:v>38</c:v>
                </c:pt>
                <c:pt idx="3800">
                  <c:v>38.01</c:v>
                </c:pt>
                <c:pt idx="3801">
                  <c:v>38.020000000000003</c:v>
                </c:pt>
                <c:pt idx="3802">
                  <c:v>38.03</c:v>
                </c:pt>
                <c:pt idx="3803">
                  <c:v>38.04</c:v>
                </c:pt>
                <c:pt idx="3804">
                  <c:v>38.049999999999997</c:v>
                </c:pt>
                <c:pt idx="3805">
                  <c:v>38.06</c:v>
                </c:pt>
                <c:pt idx="3806">
                  <c:v>38.07</c:v>
                </c:pt>
                <c:pt idx="3807">
                  <c:v>38.08</c:v>
                </c:pt>
                <c:pt idx="3808">
                  <c:v>38.090000000000003</c:v>
                </c:pt>
                <c:pt idx="3809">
                  <c:v>38.1</c:v>
                </c:pt>
                <c:pt idx="3810">
                  <c:v>38.11</c:v>
                </c:pt>
                <c:pt idx="3811">
                  <c:v>38.119999999999997</c:v>
                </c:pt>
                <c:pt idx="3812">
                  <c:v>38.130000000000003</c:v>
                </c:pt>
                <c:pt idx="3813">
                  <c:v>38.14</c:v>
                </c:pt>
                <c:pt idx="3814">
                  <c:v>38.15</c:v>
                </c:pt>
                <c:pt idx="3815">
                  <c:v>38.159999999999997</c:v>
                </c:pt>
                <c:pt idx="3816">
                  <c:v>38.17</c:v>
                </c:pt>
                <c:pt idx="3817">
                  <c:v>38.18</c:v>
                </c:pt>
                <c:pt idx="3818">
                  <c:v>38.19</c:v>
                </c:pt>
                <c:pt idx="3819">
                  <c:v>38.200000000000003</c:v>
                </c:pt>
                <c:pt idx="3820">
                  <c:v>38.21</c:v>
                </c:pt>
                <c:pt idx="3821">
                  <c:v>38.22</c:v>
                </c:pt>
                <c:pt idx="3822">
                  <c:v>38.229999999999997</c:v>
                </c:pt>
                <c:pt idx="3823">
                  <c:v>38.24</c:v>
                </c:pt>
                <c:pt idx="3824">
                  <c:v>38.25</c:v>
                </c:pt>
                <c:pt idx="3825">
                  <c:v>38.26</c:v>
                </c:pt>
                <c:pt idx="3826">
                  <c:v>38.270000000000003</c:v>
                </c:pt>
                <c:pt idx="3827">
                  <c:v>38.28</c:v>
                </c:pt>
                <c:pt idx="3828">
                  <c:v>38.29</c:v>
                </c:pt>
                <c:pt idx="3829">
                  <c:v>38.299999999999997</c:v>
                </c:pt>
                <c:pt idx="3830">
                  <c:v>38.31</c:v>
                </c:pt>
                <c:pt idx="3831">
                  <c:v>38.32</c:v>
                </c:pt>
                <c:pt idx="3832">
                  <c:v>38.33</c:v>
                </c:pt>
                <c:pt idx="3833">
                  <c:v>38.340000000000003</c:v>
                </c:pt>
                <c:pt idx="3834">
                  <c:v>38.35</c:v>
                </c:pt>
                <c:pt idx="3835">
                  <c:v>38.36</c:v>
                </c:pt>
                <c:pt idx="3836">
                  <c:v>38.369999999999997</c:v>
                </c:pt>
                <c:pt idx="3837">
                  <c:v>38.380000000000003</c:v>
                </c:pt>
                <c:pt idx="3838">
                  <c:v>38.39</c:v>
                </c:pt>
                <c:pt idx="3839">
                  <c:v>38.4</c:v>
                </c:pt>
                <c:pt idx="3840">
                  <c:v>38.409999999999997</c:v>
                </c:pt>
                <c:pt idx="3841">
                  <c:v>38.42</c:v>
                </c:pt>
                <c:pt idx="3842">
                  <c:v>38.43</c:v>
                </c:pt>
                <c:pt idx="3843">
                  <c:v>38.44</c:v>
                </c:pt>
                <c:pt idx="3844">
                  <c:v>38.450000000000003</c:v>
                </c:pt>
                <c:pt idx="3845">
                  <c:v>38.46</c:v>
                </c:pt>
                <c:pt idx="3846">
                  <c:v>38.47</c:v>
                </c:pt>
                <c:pt idx="3847">
                  <c:v>38.479999999999997</c:v>
                </c:pt>
                <c:pt idx="3848">
                  <c:v>38.49</c:v>
                </c:pt>
                <c:pt idx="3849">
                  <c:v>38.5</c:v>
                </c:pt>
                <c:pt idx="3850">
                  <c:v>38.51</c:v>
                </c:pt>
                <c:pt idx="3851">
                  <c:v>38.520000000000003</c:v>
                </c:pt>
                <c:pt idx="3852">
                  <c:v>38.53</c:v>
                </c:pt>
                <c:pt idx="3853">
                  <c:v>38.54</c:v>
                </c:pt>
                <c:pt idx="3854">
                  <c:v>38.549999999999997</c:v>
                </c:pt>
                <c:pt idx="3855">
                  <c:v>38.56</c:v>
                </c:pt>
                <c:pt idx="3856">
                  <c:v>38.57</c:v>
                </c:pt>
                <c:pt idx="3857">
                  <c:v>38.58</c:v>
                </c:pt>
                <c:pt idx="3858">
                  <c:v>38.590000000000003</c:v>
                </c:pt>
                <c:pt idx="3859">
                  <c:v>38.6</c:v>
                </c:pt>
                <c:pt idx="3860">
                  <c:v>38.61</c:v>
                </c:pt>
                <c:pt idx="3861">
                  <c:v>38.619999999999997</c:v>
                </c:pt>
                <c:pt idx="3862">
                  <c:v>38.630000000000003</c:v>
                </c:pt>
                <c:pt idx="3863">
                  <c:v>38.64</c:v>
                </c:pt>
                <c:pt idx="3864">
                  <c:v>38.65</c:v>
                </c:pt>
                <c:pt idx="3865">
                  <c:v>38.659999999999997</c:v>
                </c:pt>
                <c:pt idx="3866">
                  <c:v>38.67</c:v>
                </c:pt>
                <c:pt idx="3867">
                  <c:v>38.68</c:v>
                </c:pt>
                <c:pt idx="3868">
                  <c:v>38.69</c:v>
                </c:pt>
                <c:pt idx="3869">
                  <c:v>38.700000000000003</c:v>
                </c:pt>
                <c:pt idx="3870">
                  <c:v>38.71</c:v>
                </c:pt>
                <c:pt idx="3871">
                  <c:v>38.72</c:v>
                </c:pt>
                <c:pt idx="3872">
                  <c:v>38.729999999999997</c:v>
                </c:pt>
                <c:pt idx="3873">
                  <c:v>38.74</c:v>
                </c:pt>
                <c:pt idx="3874">
                  <c:v>38.75</c:v>
                </c:pt>
                <c:pt idx="3875">
                  <c:v>38.76</c:v>
                </c:pt>
                <c:pt idx="3876">
                  <c:v>38.770000000000003</c:v>
                </c:pt>
                <c:pt idx="3877">
                  <c:v>38.78</c:v>
                </c:pt>
                <c:pt idx="3878">
                  <c:v>38.79</c:v>
                </c:pt>
                <c:pt idx="3879">
                  <c:v>38.799999999999997</c:v>
                </c:pt>
                <c:pt idx="3880">
                  <c:v>38.81</c:v>
                </c:pt>
                <c:pt idx="3881">
                  <c:v>38.82</c:v>
                </c:pt>
                <c:pt idx="3882">
                  <c:v>38.83</c:v>
                </c:pt>
                <c:pt idx="3883">
                  <c:v>38.840000000000003</c:v>
                </c:pt>
                <c:pt idx="3884">
                  <c:v>38.85</c:v>
                </c:pt>
                <c:pt idx="3885">
                  <c:v>38.86</c:v>
                </c:pt>
                <c:pt idx="3886">
                  <c:v>38.869999999999997</c:v>
                </c:pt>
                <c:pt idx="3887">
                  <c:v>38.880000000000003</c:v>
                </c:pt>
                <c:pt idx="3888">
                  <c:v>38.89</c:v>
                </c:pt>
                <c:pt idx="3889">
                  <c:v>38.9</c:v>
                </c:pt>
                <c:pt idx="3890">
                  <c:v>38.909999999999997</c:v>
                </c:pt>
                <c:pt idx="3891">
                  <c:v>38.92</c:v>
                </c:pt>
                <c:pt idx="3892">
                  <c:v>38.93</c:v>
                </c:pt>
                <c:pt idx="3893">
                  <c:v>38.94</c:v>
                </c:pt>
                <c:pt idx="3894">
                  <c:v>38.950000000000003</c:v>
                </c:pt>
                <c:pt idx="3895">
                  <c:v>38.96</c:v>
                </c:pt>
                <c:pt idx="3896">
                  <c:v>38.97</c:v>
                </c:pt>
                <c:pt idx="3897">
                  <c:v>38.979999999999997</c:v>
                </c:pt>
                <c:pt idx="3898">
                  <c:v>38.99</c:v>
                </c:pt>
                <c:pt idx="3899">
                  <c:v>39</c:v>
                </c:pt>
                <c:pt idx="3900">
                  <c:v>39.01</c:v>
                </c:pt>
                <c:pt idx="3901">
                  <c:v>39.020000000000003</c:v>
                </c:pt>
                <c:pt idx="3902">
                  <c:v>39.03</c:v>
                </c:pt>
                <c:pt idx="3903">
                  <c:v>39.04</c:v>
                </c:pt>
                <c:pt idx="3904">
                  <c:v>39.049999999999997</c:v>
                </c:pt>
                <c:pt idx="3905">
                  <c:v>39.06</c:v>
                </c:pt>
                <c:pt idx="3906">
                  <c:v>39.07</c:v>
                </c:pt>
                <c:pt idx="3907">
                  <c:v>39.08</c:v>
                </c:pt>
                <c:pt idx="3908">
                  <c:v>39.090000000000003</c:v>
                </c:pt>
                <c:pt idx="3909">
                  <c:v>39.1</c:v>
                </c:pt>
                <c:pt idx="3910">
                  <c:v>39.11</c:v>
                </c:pt>
                <c:pt idx="3911">
                  <c:v>39.119999999999997</c:v>
                </c:pt>
                <c:pt idx="3912">
                  <c:v>39.130000000000003</c:v>
                </c:pt>
                <c:pt idx="3913">
                  <c:v>39.14</c:v>
                </c:pt>
                <c:pt idx="3914">
                  <c:v>39.15</c:v>
                </c:pt>
                <c:pt idx="3915">
                  <c:v>39.159999999999997</c:v>
                </c:pt>
                <c:pt idx="3916">
                  <c:v>39.17</c:v>
                </c:pt>
                <c:pt idx="3917">
                  <c:v>39.18</c:v>
                </c:pt>
                <c:pt idx="3918">
                  <c:v>39.19</c:v>
                </c:pt>
                <c:pt idx="3919">
                  <c:v>39.200000000000003</c:v>
                </c:pt>
                <c:pt idx="3920">
                  <c:v>39.21</c:v>
                </c:pt>
                <c:pt idx="3921">
                  <c:v>39.22</c:v>
                </c:pt>
                <c:pt idx="3922">
                  <c:v>39.229999999999997</c:v>
                </c:pt>
                <c:pt idx="3923">
                  <c:v>39.24</c:v>
                </c:pt>
                <c:pt idx="3924">
                  <c:v>39.25</c:v>
                </c:pt>
                <c:pt idx="3925">
                  <c:v>39.26</c:v>
                </c:pt>
                <c:pt idx="3926">
                  <c:v>39.270000000000003</c:v>
                </c:pt>
                <c:pt idx="3927">
                  <c:v>39.28</c:v>
                </c:pt>
                <c:pt idx="3928">
                  <c:v>39.29</c:v>
                </c:pt>
                <c:pt idx="3929">
                  <c:v>39.299999999999997</c:v>
                </c:pt>
                <c:pt idx="3930">
                  <c:v>39.31</c:v>
                </c:pt>
                <c:pt idx="3931">
                  <c:v>39.32</c:v>
                </c:pt>
                <c:pt idx="3932">
                  <c:v>39.33</c:v>
                </c:pt>
                <c:pt idx="3933">
                  <c:v>39.340000000000003</c:v>
                </c:pt>
                <c:pt idx="3934">
                  <c:v>39.35</c:v>
                </c:pt>
                <c:pt idx="3935">
                  <c:v>39.36</c:v>
                </c:pt>
                <c:pt idx="3936">
                  <c:v>39.369999999999997</c:v>
                </c:pt>
                <c:pt idx="3937">
                  <c:v>39.380000000000003</c:v>
                </c:pt>
                <c:pt idx="3938">
                  <c:v>39.39</c:v>
                </c:pt>
                <c:pt idx="3939">
                  <c:v>39.4</c:v>
                </c:pt>
                <c:pt idx="3940">
                  <c:v>39.409999999999997</c:v>
                </c:pt>
                <c:pt idx="3941">
                  <c:v>39.42</c:v>
                </c:pt>
                <c:pt idx="3942">
                  <c:v>39.43</c:v>
                </c:pt>
                <c:pt idx="3943">
                  <c:v>39.44</c:v>
                </c:pt>
                <c:pt idx="3944">
                  <c:v>39.450000000000003</c:v>
                </c:pt>
                <c:pt idx="3945">
                  <c:v>39.46</c:v>
                </c:pt>
                <c:pt idx="3946">
                  <c:v>39.47</c:v>
                </c:pt>
                <c:pt idx="3947">
                  <c:v>39.479999999999997</c:v>
                </c:pt>
                <c:pt idx="3948">
                  <c:v>39.49</c:v>
                </c:pt>
                <c:pt idx="3949">
                  <c:v>39.5</c:v>
                </c:pt>
                <c:pt idx="3950">
                  <c:v>39.51</c:v>
                </c:pt>
                <c:pt idx="3951">
                  <c:v>39.520000000000003</c:v>
                </c:pt>
                <c:pt idx="3952">
                  <c:v>39.53</c:v>
                </c:pt>
                <c:pt idx="3953">
                  <c:v>39.54</c:v>
                </c:pt>
                <c:pt idx="3954">
                  <c:v>39.549999999999997</c:v>
                </c:pt>
                <c:pt idx="3955">
                  <c:v>39.56</c:v>
                </c:pt>
                <c:pt idx="3956">
                  <c:v>39.57</c:v>
                </c:pt>
                <c:pt idx="3957">
                  <c:v>39.58</c:v>
                </c:pt>
                <c:pt idx="3958">
                  <c:v>39.590000000000003</c:v>
                </c:pt>
                <c:pt idx="3959">
                  <c:v>39.6</c:v>
                </c:pt>
                <c:pt idx="3960">
                  <c:v>39.61</c:v>
                </c:pt>
                <c:pt idx="3961">
                  <c:v>39.619999999999997</c:v>
                </c:pt>
                <c:pt idx="3962">
                  <c:v>39.630000000000003</c:v>
                </c:pt>
                <c:pt idx="3963">
                  <c:v>39.64</c:v>
                </c:pt>
                <c:pt idx="3964">
                  <c:v>39.65</c:v>
                </c:pt>
                <c:pt idx="3965">
                  <c:v>39.659999999999997</c:v>
                </c:pt>
                <c:pt idx="3966">
                  <c:v>39.67</c:v>
                </c:pt>
                <c:pt idx="3967">
                  <c:v>39.68</c:v>
                </c:pt>
                <c:pt idx="3968">
                  <c:v>39.69</c:v>
                </c:pt>
                <c:pt idx="3969">
                  <c:v>39.700000000000003</c:v>
                </c:pt>
                <c:pt idx="3970">
                  <c:v>39.71</c:v>
                </c:pt>
                <c:pt idx="3971">
                  <c:v>39.72</c:v>
                </c:pt>
                <c:pt idx="3972">
                  <c:v>39.729999999999997</c:v>
                </c:pt>
                <c:pt idx="3973">
                  <c:v>39.74</c:v>
                </c:pt>
                <c:pt idx="3974">
                  <c:v>39.75</c:v>
                </c:pt>
                <c:pt idx="3975">
                  <c:v>39.76</c:v>
                </c:pt>
                <c:pt idx="3976">
                  <c:v>39.770000000000003</c:v>
                </c:pt>
                <c:pt idx="3977">
                  <c:v>39.78</c:v>
                </c:pt>
                <c:pt idx="3978">
                  <c:v>39.79</c:v>
                </c:pt>
                <c:pt idx="3979">
                  <c:v>39.799999999999997</c:v>
                </c:pt>
                <c:pt idx="3980">
                  <c:v>39.81</c:v>
                </c:pt>
                <c:pt idx="3981">
                  <c:v>39.82</c:v>
                </c:pt>
                <c:pt idx="3982">
                  <c:v>39.83</c:v>
                </c:pt>
                <c:pt idx="3983">
                  <c:v>39.840000000000003</c:v>
                </c:pt>
                <c:pt idx="3984">
                  <c:v>39.85</c:v>
                </c:pt>
                <c:pt idx="3985">
                  <c:v>39.86</c:v>
                </c:pt>
                <c:pt idx="3986">
                  <c:v>39.869999999999997</c:v>
                </c:pt>
                <c:pt idx="3987">
                  <c:v>39.880000000000003</c:v>
                </c:pt>
                <c:pt idx="3988">
                  <c:v>39.89</c:v>
                </c:pt>
                <c:pt idx="3989">
                  <c:v>39.9</c:v>
                </c:pt>
                <c:pt idx="3990">
                  <c:v>39.909999999999997</c:v>
                </c:pt>
                <c:pt idx="3991">
                  <c:v>39.92</c:v>
                </c:pt>
                <c:pt idx="3992">
                  <c:v>39.93</c:v>
                </c:pt>
                <c:pt idx="3993">
                  <c:v>39.94</c:v>
                </c:pt>
                <c:pt idx="3994">
                  <c:v>39.950000000000003</c:v>
                </c:pt>
                <c:pt idx="3995">
                  <c:v>39.96</c:v>
                </c:pt>
                <c:pt idx="3996">
                  <c:v>39.97</c:v>
                </c:pt>
                <c:pt idx="3997">
                  <c:v>39.979999999999997</c:v>
                </c:pt>
                <c:pt idx="3998">
                  <c:v>39.99</c:v>
                </c:pt>
                <c:pt idx="3999">
                  <c:v>40</c:v>
                </c:pt>
                <c:pt idx="4000">
                  <c:v>40.01</c:v>
                </c:pt>
                <c:pt idx="4001">
                  <c:v>40.020000000000003</c:v>
                </c:pt>
                <c:pt idx="4002">
                  <c:v>40.03</c:v>
                </c:pt>
                <c:pt idx="4003">
                  <c:v>40.04</c:v>
                </c:pt>
                <c:pt idx="4004">
                  <c:v>40.049999999999997</c:v>
                </c:pt>
                <c:pt idx="4005">
                  <c:v>40.06</c:v>
                </c:pt>
                <c:pt idx="4006">
                  <c:v>40.07</c:v>
                </c:pt>
                <c:pt idx="4007">
                  <c:v>40.08</c:v>
                </c:pt>
                <c:pt idx="4008">
                  <c:v>40.090000000000003</c:v>
                </c:pt>
                <c:pt idx="4009">
                  <c:v>40.1</c:v>
                </c:pt>
                <c:pt idx="4010">
                  <c:v>40.11</c:v>
                </c:pt>
                <c:pt idx="4011">
                  <c:v>40.119999999999997</c:v>
                </c:pt>
                <c:pt idx="4012">
                  <c:v>40.130000000000003</c:v>
                </c:pt>
                <c:pt idx="4013">
                  <c:v>40.14</c:v>
                </c:pt>
                <c:pt idx="4014">
                  <c:v>40.15</c:v>
                </c:pt>
                <c:pt idx="4015">
                  <c:v>40.159999999999997</c:v>
                </c:pt>
                <c:pt idx="4016">
                  <c:v>40.17</c:v>
                </c:pt>
                <c:pt idx="4017">
                  <c:v>40.18</c:v>
                </c:pt>
                <c:pt idx="4018">
                  <c:v>40.19</c:v>
                </c:pt>
                <c:pt idx="4019">
                  <c:v>40.200000000000003</c:v>
                </c:pt>
                <c:pt idx="4020">
                  <c:v>40.21</c:v>
                </c:pt>
                <c:pt idx="4021">
                  <c:v>40.22</c:v>
                </c:pt>
                <c:pt idx="4022">
                  <c:v>40.229999999999997</c:v>
                </c:pt>
                <c:pt idx="4023">
                  <c:v>40.24</c:v>
                </c:pt>
                <c:pt idx="4024">
                  <c:v>40.25</c:v>
                </c:pt>
                <c:pt idx="4025">
                  <c:v>40.26</c:v>
                </c:pt>
                <c:pt idx="4026">
                  <c:v>40.270000000000003</c:v>
                </c:pt>
                <c:pt idx="4027">
                  <c:v>40.28</c:v>
                </c:pt>
                <c:pt idx="4028">
                  <c:v>40.29</c:v>
                </c:pt>
                <c:pt idx="4029">
                  <c:v>40.299999999999997</c:v>
                </c:pt>
                <c:pt idx="4030">
                  <c:v>40.31</c:v>
                </c:pt>
                <c:pt idx="4031">
                  <c:v>40.32</c:v>
                </c:pt>
                <c:pt idx="4032">
                  <c:v>40.33</c:v>
                </c:pt>
                <c:pt idx="4033">
                  <c:v>40.340000000000003</c:v>
                </c:pt>
                <c:pt idx="4034">
                  <c:v>40.35</c:v>
                </c:pt>
                <c:pt idx="4035">
                  <c:v>40.36</c:v>
                </c:pt>
                <c:pt idx="4036">
                  <c:v>40.369999999999997</c:v>
                </c:pt>
                <c:pt idx="4037">
                  <c:v>40.380000000000003</c:v>
                </c:pt>
                <c:pt idx="4038">
                  <c:v>40.39</c:v>
                </c:pt>
                <c:pt idx="4039">
                  <c:v>40.4</c:v>
                </c:pt>
                <c:pt idx="4040">
                  <c:v>40.409999999999997</c:v>
                </c:pt>
                <c:pt idx="4041">
                  <c:v>40.42</c:v>
                </c:pt>
                <c:pt idx="4042">
                  <c:v>40.43</c:v>
                </c:pt>
                <c:pt idx="4043">
                  <c:v>40.44</c:v>
                </c:pt>
                <c:pt idx="4044">
                  <c:v>40.450000000000003</c:v>
                </c:pt>
                <c:pt idx="4045">
                  <c:v>40.46</c:v>
                </c:pt>
                <c:pt idx="4046">
                  <c:v>40.47</c:v>
                </c:pt>
                <c:pt idx="4047">
                  <c:v>40.479999999999997</c:v>
                </c:pt>
                <c:pt idx="4048">
                  <c:v>40.49</c:v>
                </c:pt>
                <c:pt idx="4049">
                  <c:v>40.5</c:v>
                </c:pt>
                <c:pt idx="4050">
                  <c:v>40.51</c:v>
                </c:pt>
                <c:pt idx="4051">
                  <c:v>40.520000000000003</c:v>
                </c:pt>
                <c:pt idx="4052">
                  <c:v>40.53</c:v>
                </c:pt>
                <c:pt idx="4053">
                  <c:v>40.54</c:v>
                </c:pt>
                <c:pt idx="4054">
                  <c:v>40.549999999999997</c:v>
                </c:pt>
                <c:pt idx="4055">
                  <c:v>40.56</c:v>
                </c:pt>
                <c:pt idx="4056">
                  <c:v>40.57</c:v>
                </c:pt>
                <c:pt idx="4057">
                  <c:v>40.58</c:v>
                </c:pt>
                <c:pt idx="4058">
                  <c:v>40.590000000000003</c:v>
                </c:pt>
                <c:pt idx="4059">
                  <c:v>40.6</c:v>
                </c:pt>
                <c:pt idx="4060">
                  <c:v>40.61</c:v>
                </c:pt>
                <c:pt idx="4061">
                  <c:v>40.619999999999997</c:v>
                </c:pt>
                <c:pt idx="4062">
                  <c:v>40.630000000000003</c:v>
                </c:pt>
                <c:pt idx="4063">
                  <c:v>40.64</c:v>
                </c:pt>
                <c:pt idx="4064">
                  <c:v>40.65</c:v>
                </c:pt>
                <c:pt idx="4065">
                  <c:v>40.659999999999997</c:v>
                </c:pt>
                <c:pt idx="4066">
                  <c:v>40.67</c:v>
                </c:pt>
                <c:pt idx="4067">
                  <c:v>40.68</c:v>
                </c:pt>
                <c:pt idx="4068">
                  <c:v>40.69</c:v>
                </c:pt>
                <c:pt idx="4069">
                  <c:v>40.700000000000003</c:v>
                </c:pt>
                <c:pt idx="4070">
                  <c:v>40.71</c:v>
                </c:pt>
                <c:pt idx="4071">
                  <c:v>40.72</c:v>
                </c:pt>
                <c:pt idx="4072">
                  <c:v>40.729999999999997</c:v>
                </c:pt>
                <c:pt idx="4073">
                  <c:v>40.74</c:v>
                </c:pt>
                <c:pt idx="4074">
                  <c:v>40.75</c:v>
                </c:pt>
                <c:pt idx="4075">
                  <c:v>40.76</c:v>
                </c:pt>
                <c:pt idx="4076">
                  <c:v>40.770000000000003</c:v>
                </c:pt>
                <c:pt idx="4077">
                  <c:v>40.78</c:v>
                </c:pt>
                <c:pt idx="4078">
                  <c:v>40.79</c:v>
                </c:pt>
                <c:pt idx="4079">
                  <c:v>40.799999999999997</c:v>
                </c:pt>
                <c:pt idx="4080">
                  <c:v>40.81</c:v>
                </c:pt>
                <c:pt idx="4081">
                  <c:v>40.82</c:v>
                </c:pt>
                <c:pt idx="4082">
                  <c:v>40.83</c:v>
                </c:pt>
                <c:pt idx="4083">
                  <c:v>40.840000000000003</c:v>
                </c:pt>
                <c:pt idx="4084">
                  <c:v>40.85</c:v>
                </c:pt>
                <c:pt idx="4085">
                  <c:v>40.86</c:v>
                </c:pt>
                <c:pt idx="4086">
                  <c:v>40.869999999999997</c:v>
                </c:pt>
                <c:pt idx="4087">
                  <c:v>40.880000000000003</c:v>
                </c:pt>
                <c:pt idx="4088">
                  <c:v>40.89</c:v>
                </c:pt>
                <c:pt idx="4089">
                  <c:v>40.9</c:v>
                </c:pt>
                <c:pt idx="4090">
                  <c:v>40.909999999999997</c:v>
                </c:pt>
                <c:pt idx="4091">
                  <c:v>40.92</c:v>
                </c:pt>
                <c:pt idx="4092">
                  <c:v>40.93</c:v>
                </c:pt>
                <c:pt idx="4093">
                  <c:v>40.94</c:v>
                </c:pt>
                <c:pt idx="4094">
                  <c:v>40.950000000000003</c:v>
                </c:pt>
                <c:pt idx="4095">
                  <c:v>40.96</c:v>
                </c:pt>
                <c:pt idx="4096">
                  <c:v>40.97</c:v>
                </c:pt>
                <c:pt idx="4097">
                  <c:v>40.98</c:v>
                </c:pt>
                <c:pt idx="4098">
                  <c:v>40.99</c:v>
                </c:pt>
                <c:pt idx="4099">
                  <c:v>41</c:v>
                </c:pt>
                <c:pt idx="4100">
                  <c:v>41.01</c:v>
                </c:pt>
                <c:pt idx="4101">
                  <c:v>41.02</c:v>
                </c:pt>
                <c:pt idx="4102">
                  <c:v>41.03</c:v>
                </c:pt>
                <c:pt idx="4103">
                  <c:v>41.04</c:v>
                </c:pt>
                <c:pt idx="4104">
                  <c:v>41.05</c:v>
                </c:pt>
                <c:pt idx="4105">
                  <c:v>41.06</c:v>
                </c:pt>
                <c:pt idx="4106">
                  <c:v>41.07</c:v>
                </c:pt>
                <c:pt idx="4107">
                  <c:v>41.08</c:v>
                </c:pt>
                <c:pt idx="4108">
                  <c:v>41.09</c:v>
                </c:pt>
                <c:pt idx="4109">
                  <c:v>41.1</c:v>
                </c:pt>
                <c:pt idx="4110">
                  <c:v>41.11</c:v>
                </c:pt>
                <c:pt idx="4111">
                  <c:v>41.12</c:v>
                </c:pt>
                <c:pt idx="4112">
                  <c:v>41.13</c:v>
                </c:pt>
                <c:pt idx="4113">
                  <c:v>41.14</c:v>
                </c:pt>
                <c:pt idx="4114">
                  <c:v>41.15</c:v>
                </c:pt>
                <c:pt idx="4115">
                  <c:v>41.16</c:v>
                </c:pt>
                <c:pt idx="4116">
                  <c:v>41.17</c:v>
                </c:pt>
                <c:pt idx="4117">
                  <c:v>41.18</c:v>
                </c:pt>
                <c:pt idx="4118">
                  <c:v>41.19</c:v>
                </c:pt>
                <c:pt idx="4119">
                  <c:v>41.2</c:v>
                </c:pt>
                <c:pt idx="4120">
                  <c:v>41.21</c:v>
                </c:pt>
                <c:pt idx="4121">
                  <c:v>41.22</c:v>
                </c:pt>
                <c:pt idx="4122">
                  <c:v>41.23</c:v>
                </c:pt>
                <c:pt idx="4123">
                  <c:v>41.24</c:v>
                </c:pt>
                <c:pt idx="4124">
                  <c:v>41.25</c:v>
                </c:pt>
                <c:pt idx="4125">
                  <c:v>41.26</c:v>
                </c:pt>
                <c:pt idx="4126">
                  <c:v>41.27</c:v>
                </c:pt>
                <c:pt idx="4127">
                  <c:v>41.28</c:v>
                </c:pt>
                <c:pt idx="4128">
                  <c:v>41.29</c:v>
                </c:pt>
                <c:pt idx="4129">
                  <c:v>41.3</c:v>
                </c:pt>
                <c:pt idx="4130">
                  <c:v>41.31</c:v>
                </c:pt>
                <c:pt idx="4131">
                  <c:v>41.32</c:v>
                </c:pt>
                <c:pt idx="4132">
                  <c:v>41.33</c:v>
                </c:pt>
                <c:pt idx="4133">
                  <c:v>41.34</c:v>
                </c:pt>
                <c:pt idx="4134">
                  <c:v>41.35</c:v>
                </c:pt>
                <c:pt idx="4135">
                  <c:v>41.36</c:v>
                </c:pt>
                <c:pt idx="4136">
                  <c:v>41.37</c:v>
                </c:pt>
                <c:pt idx="4137">
                  <c:v>41.38</c:v>
                </c:pt>
                <c:pt idx="4138">
                  <c:v>41.39</c:v>
                </c:pt>
                <c:pt idx="4139">
                  <c:v>41.4</c:v>
                </c:pt>
                <c:pt idx="4140">
                  <c:v>41.41</c:v>
                </c:pt>
                <c:pt idx="4141">
                  <c:v>41.42</c:v>
                </c:pt>
                <c:pt idx="4142">
                  <c:v>41.43</c:v>
                </c:pt>
                <c:pt idx="4143">
                  <c:v>41.44</c:v>
                </c:pt>
                <c:pt idx="4144">
                  <c:v>41.45</c:v>
                </c:pt>
                <c:pt idx="4145">
                  <c:v>41.46</c:v>
                </c:pt>
                <c:pt idx="4146">
                  <c:v>41.47</c:v>
                </c:pt>
                <c:pt idx="4147">
                  <c:v>41.48</c:v>
                </c:pt>
                <c:pt idx="4148">
                  <c:v>41.49</c:v>
                </c:pt>
                <c:pt idx="4149">
                  <c:v>41.5</c:v>
                </c:pt>
                <c:pt idx="4150">
                  <c:v>41.51</c:v>
                </c:pt>
                <c:pt idx="4151">
                  <c:v>41.52</c:v>
                </c:pt>
                <c:pt idx="4152">
                  <c:v>41.53</c:v>
                </c:pt>
                <c:pt idx="4153">
                  <c:v>41.54</c:v>
                </c:pt>
                <c:pt idx="4154">
                  <c:v>41.55</c:v>
                </c:pt>
                <c:pt idx="4155">
                  <c:v>41.56</c:v>
                </c:pt>
                <c:pt idx="4156">
                  <c:v>41.57</c:v>
                </c:pt>
                <c:pt idx="4157">
                  <c:v>41.58</c:v>
                </c:pt>
                <c:pt idx="4158">
                  <c:v>41.59</c:v>
                </c:pt>
                <c:pt idx="4159">
                  <c:v>41.6</c:v>
                </c:pt>
                <c:pt idx="4160">
                  <c:v>41.61</c:v>
                </c:pt>
                <c:pt idx="4161">
                  <c:v>41.62</c:v>
                </c:pt>
                <c:pt idx="4162">
                  <c:v>41.63</c:v>
                </c:pt>
                <c:pt idx="4163">
                  <c:v>41.64</c:v>
                </c:pt>
                <c:pt idx="4164">
                  <c:v>41.65</c:v>
                </c:pt>
                <c:pt idx="4165">
                  <c:v>41.66</c:v>
                </c:pt>
                <c:pt idx="4166">
                  <c:v>41.67</c:v>
                </c:pt>
                <c:pt idx="4167">
                  <c:v>41.68</c:v>
                </c:pt>
                <c:pt idx="4168">
                  <c:v>41.69</c:v>
                </c:pt>
                <c:pt idx="4169">
                  <c:v>41.7</c:v>
                </c:pt>
                <c:pt idx="4170">
                  <c:v>41.71</c:v>
                </c:pt>
                <c:pt idx="4171">
                  <c:v>41.72</c:v>
                </c:pt>
                <c:pt idx="4172">
                  <c:v>41.73</c:v>
                </c:pt>
                <c:pt idx="4173">
                  <c:v>41.74</c:v>
                </c:pt>
                <c:pt idx="4174">
                  <c:v>41.75</c:v>
                </c:pt>
                <c:pt idx="4175">
                  <c:v>41.76</c:v>
                </c:pt>
                <c:pt idx="4176">
                  <c:v>41.77</c:v>
                </c:pt>
                <c:pt idx="4177">
                  <c:v>41.78</c:v>
                </c:pt>
                <c:pt idx="4178">
                  <c:v>41.79</c:v>
                </c:pt>
                <c:pt idx="4179">
                  <c:v>41.8</c:v>
                </c:pt>
                <c:pt idx="4180">
                  <c:v>41.81</c:v>
                </c:pt>
                <c:pt idx="4181">
                  <c:v>41.82</c:v>
                </c:pt>
                <c:pt idx="4182">
                  <c:v>41.83</c:v>
                </c:pt>
                <c:pt idx="4183">
                  <c:v>41.84</c:v>
                </c:pt>
                <c:pt idx="4184">
                  <c:v>41.85</c:v>
                </c:pt>
                <c:pt idx="4185">
                  <c:v>41.86</c:v>
                </c:pt>
                <c:pt idx="4186">
                  <c:v>41.87</c:v>
                </c:pt>
                <c:pt idx="4187">
                  <c:v>41.88</c:v>
                </c:pt>
                <c:pt idx="4188">
                  <c:v>41.89</c:v>
                </c:pt>
                <c:pt idx="4189">
                  <c:v>41.9</c:v>
                </c:pt>
                <c:pt idx="4190">
                  <c:v>41.91</c:v>
                </c:pt>
                <c:pt idx="4191">
                  <c:v>41.92</c:v>
                </c:pt>
                <c:pt idx="4192">
                  <c:v>41.93</c:v>
                </c:pt>
                <c:pt idx="4193">
                  <c:v>41.94</c:v>
                </c:pt>
                <c:pt idx="4194">
                  <c:v>41.95</c:v>
                </c:pt>
                <c:pt idx="4195">
                  <c:v>41.96</c:v>
                </c:pt>
                <c:pt idx="4196">
                  <c:v>41.97</c:v>
                </c:pt>
                <c:pt idx="4197">
                  <c:v>41.98</c:v>
                </c:pt>
                <c:pt idx="4198">
                  <c:v>41.99</c:v>
                </c:pt>
                <c:pt idx="4199">
                  <c:v>42</c:v>
                </c:pt>
                <c:pt idx="4200">
                  <c:v>42.01</c:v>
                </c:pt>
                <c:pt idx="4201">
                  <c:v>42.02</c:v>
                </c:pt>
                <c:pt idx="4202">
                  <c:v>42.03</c:v>
                </c:pt>
                <c:pt idx="4203">
                  <c:v>42.04</c:v>
                </c:pt>
                <c:pt idx="4204">
                  <c:v>42.05</c:v>
                </c:pt>
                <c:pt idx="4205">
                  <c:v>42.06</c:v>
                </c:pt>
                <c:pt idx="4206">
                  <c:v>42.07</c:v>
                </c:pt>
                <c:pt idx="4207">
                  <c:v>42.08</c:v>
                </c:pt>
                <c:pt idx="4208">
                  <c:v>42.09</c:v>
                </c:pt>
                <c:pt idx="4209">
                  <c:v>42.1</c:v>
                </c:pt>
                <c:pt idx="4210">
                  <c:v>42.11</c:v>
                </c:pt>
                <c:pt idx="4211">
                  <c:v>42.12</c:v>
                </c:pt>
                <c:pt idx="4212">
                  <c:v>42.13</c:v>
                </c:pt>
                <c:pt idx="4213">
                  <c:v>42.14</c:v>
                </c:pt>
                <c:pt idx="4214">
                  <c:v>42.15</c:v>
                </c:pt>
                <c:pt idx="4215">
                  <c:v>42.16</c:v>
                </c:pt>
                <c:pt idx="4216">
                  <c:v>42.17</c:v>
                </c:pt>
                <c:pt idx="4217">
                  <c:v>42.18</c:v>
                </c:pt>
                <c:pt idx="4218">
                  <c:v>42.19</c:v>
                </c:pt>
                <c:pt idx="4219">
                  <c:v>42.2</c:v>
                </c:pt>
                <c:pt idx="4220">
                  <c:v>42.21</c:v>
                </c:pt>
                <c:pt idx="4221">
                  <c:v>42.22</c:v>
                </c:pt>
                <c:pt idx="4222">
                  <c:v>42.23</c:v>
                </c:pt>
                <c:pt idx="4223">
                  <c:v>42.24</c:v>
                </c:pt>
                <c:pt idx="4224">
                  <c:v>42.25</c:v>
                </c:pt>
                <c:pt idx="4225">
                  <c:v>42.26</c:v>
                </c:pt>
                <c:pt idx="4226">
                  <c:v>42.27</c:v>
                </c:pt>
                <c:pt idx="4227">
                  <c:v>42.28</c:v>
                </c:pt>
                <c:pt idx="4228">
                  <c:v>42.29</c:v>
                </c:pt>
                <c:pt idx="4229">
                  <c:v>42.3</c:v>
                </c:pt>
                <c:pt idx="4230">
                  <c:v>42.31</c:v>
                </c:pt>
                <c:pt idx="4231">
                  <c:v>42.32</c:v>
                </c:pt>
                <c:pt idx="4232">
                  <c:v>42.33</c:v>
                </c:pt>
                <c:pt idx="4233">
                  <c:v>42.34</c:v>
                </c:pt>
                <c:pt idx="4234">
                  <c:v>42.35</c:v>
                </c:pt>
                <c:pt idx="4235">
                  <c:v>42.36</c:v>
                </c:pt>
                <c:pt idx="4236">
                  <c:v>42.37</c:v>
                </c:pt>
                <c:pt idx="4237">
                  <c:v>42.38</c:v>
                </c:pt>
                <c:pt idx="4238">
                  <c:v>42.39</c:v>
                </c:pt>
                <c:pt idx="4239">
                  <c:v>42.4</c:v>
                </c:pt>
                <c:pt idx="4240">
                  <c:v>42.41</c:v>
                </c:pt>
                <c:pt idx="4241">
                  <c:v>42.42</c:v>
                </c:pt>
                <c:pt idx="4242">
                  <c:v>42.43</c:v>
                </c:pt>
                <c:pt idx="4243">
                  <c:v>42.44</c:v>
                </c:pt>
                <c:pt idx="4244">
                  <c:v>42.45</c:v>
                </c:pt>
                <c:pt idx="4245">
                  <c:v>42.46</c:v>
                </c:pt>
                <c:pt idx="4246">
                  <c:v>42.47</c:v>
                </c:pt>
                <c:pt idx="4247">
                  <c:v>42.48</c:v>
                </c:pt>
                <c:pt idx="4248">
                  <c:v>42.49</c:v>
                </c:pt>
                <c:pt idx="4249">
                  <c:v>42.5</c:v>
                </c:pt>
                <c:pt idx="4250">
                  <c:v>42.51</c:v>
                </c:pt>
                <c:pt idx="4251">
                  <c:v>42.52</c:v>
                </c:pt>
                <c:pt idx="4252">
                  <c:v>42.53</c:v>
                </c:pt>
                <c:pt idx="4253">
                  <c:v>42.54</c:v>
                </c:pt>
                <c:pt idx="4254">
                  <c:v>42.55</c:v>
                </c:pt>
                <c:pt idx="4255">
                  <c:v>42.56</c:v>
                </c:pt>
                <c:pt idx="4256">
                  <c:v>42.57</c:v>
                </c:pt>
                <c:pt idx="4257">
                  <c:v>42.58</c:v>
                </c:pt>
                <c:pt idx="4258">
                  <c:v>42.59</c:v>
                </c:pt>
                <c:pt idx="4259">
                  <c:v>42.6</c:v>
                </c:pt>
                <c:pt idx="4260">
                  <c:v>42.61</c:v>
                </c:pt>
                <c:pt idx="4261">
                  <c:v>42.62</c:v>
                </c:pt>
                <c:pt idx="4262">
                  <c:v>42.63</c:v>
                </c:pt>
                <c:pt idx="4263">
                  <c:v>42.64</c:v>
                </c:pt>
                <c:pt idx="4264">
                  <c:v>42.65</c:v>
                </c:pt>
                <c:pt idx="4265">
                  <c:v>42.66</c:v>
                </c:pt>
                <c:pt idx="4266">
                  <c:v>42.67</c:v>
                </c:pt>
                <c:pt idx="4267">
                  <c:v>42.68</c:v>
                </c:pt>
                <c:pt idx="4268">
                  <c:v>42.69</c:v>
                </c:pt>
                <c:pt idx="4269">
                  <c:v>42.7</c:v>
                </c:pt>
                <c:pt idx="4270">
                  <c:v>42.71</c:v>
                </c:pt>
                <c:pt idx="4271">
                  <c:v>42.72</c:v>
                </c:pt>
                <c:pt idx="4272">
                  <c:v>42.73</c:v>
                </c:pt>
                <c:pt idx="4273">
                  <c:v>42.74</c:v>
                </c:pt>
                <c:pt idx="4274">
                  <c:v>42.75</c:v>
                </c:pt>
                <c:pt idx="4275">
                  <c:v>42.76</c:v>
                </c:pt>
                <c:pt idx="4276">
                  <c:v>42.77</c:v>
                </c:pt>
                <c:pt idx="4277">
                  <c:v>42.78</c:v>
                </c:pt>
                <c:pt idx="4278">
                  <c:v>42.79</c:v>
                </c:pt>
                <c:pt idx="4279">
                  <c:v>42.8</c:v>
                </c:pt>
                <c:pt idx="4280">
                  <c:v>42.81</c:v>
                </c:pt>
                <c:pt idx="4281">
                  <c:v>42.82</c:v>
                </c:pt>
                <c:pt idx="4282">
                  <c:v>42.83</c:v>
                </c:pt>
                <c:pt idx="4283">
                  <c:v>42.84</c:v>
                </c:pt>
                <c:pt idx="4284">
                  <c:v>42.85</c:v>
                </c:pt>
                <c:pt idx="4285">
                  <c:v>42.86</c:v>
                </c:pt>
                <c:pt idx="4286">
                  <c:v>42.87</c:v>
                </c:pt>
                <c:pt idx="4287">
                  <c:v>42.88</c:v>
                </c:pt>
                <c:pt idx="4288">
                  <c:v>42.89</c:v>
                </c:pt>
                <c:pt idx="4289">
                  <c:v>42.9</c:v>
                </c:pt>
                <c:pt idx="4290">
                  <c:v>42.91</c:v>
                </c:pt>
                <c:pt idx="4291">
                  <c:v>42.92</c:v>
                </c:pt>
                <c:pt idx="4292">
                  <c:v>42.93</c:v>
                </c:pt>
                <c:pt idx="4293">
                  <c:v>42.94</c:v>
                </c:pt>
                <c:pt idx="4294">
                  <c:v>42.95</c:v>
                </c:pt>
                <c:pt idx="4295">
                  <c:v>42.96</c:v>
                </c:pt>
                <c:pt idx="4296">
                  <c:v>42.97</c:v>
                </c:pt>
                <c:pt idx="4297">
                  <c:v>42.98</c:v>
                </c:pt>
                <c:pt idx="4298">
                  <c:v>42.99</c:v>
                </c:pt>
                <c:pt idx="4299">
                  <c:v>43</c:v>
                </c:pt>
                <c:pt idx="4300">
                  <c:v>43.01</c:v>
                </c:pt>
                <c:pt idx="4301">
                  <c:v>43.02</c:v>
                </c:pt>
                <c:pt idx="4302">
                  <c:v>43.03</c:v>
                </c:pt>
                <c:pt idx="4303">
                  <c:v>43.04</c:v>
                </c:pt>
                <c:pt idx="4304">
                  <c:v>43.05</c:v>
                </c:pt>
                <c:pt idx="4305">
                  <c:v>43.06</c:v>
                </c:pt>
                <c:pt idx="4306">
                  <c:v>43.07</c:v>
                </c:pt>
                <c:pt idx="4307">
                  <c:v>43.08</c:v>
                </c:pt>
                <c:pt idx="4308">
                  <c:v>43.09</c:v>
                </c:pt>
                <c:pt idx="4309">
                  <c:v>43.1</c:v>
                </c:pt>
                <c:pt idx="4310">
                  <c:v>43.11</c:v>
                </c:pt>
                <c:pt idx="4311">
                  <c:v>43.12</c:v>
                </c:pt>
                <c:pt idx="4312">
                  <c:v>43.13</c:v>
                </c:pt>
                <c:pt idx="4313">
                  <c:v>43.14</c:v>
                </c:pt>
                <c:pt idx="4314">
                  <c:v>43.15</c:v>
                </c:pt>
                <c:pt idx="4315">
                  <c:v>43.16</c:v>
                </c:pt>
                <c:pt idx="4316">
                  <c:v>43.17</c:v>
                </c:pt>
                <c:pt idx="4317">
                  <c:v>43.18</c:v>
                </c:pt>
                <c:pt idx="4318">
                  <c:v>43.19</c:v>
                </c:pt>
                <c:pt idx="4319">
                  <c:v>43.2</c:v>
                </c:pt>
                <c:pt idx="4320">
                  <c:v>43.21</c:v>
                </c:pt>
                <c:pt idx="4321">
                  <c:v>43.22</c:v>
                </c:pt>
                <c:pt idx="4322">
                  <c:v>43.23</c:v>
                </c:pt>
                <c:pt idx="4323">
                  <c:v>43.24</c:v>
                </c:pt>
                <c:pt idx="4324">
                  <c:v>43.25</c:v>
                </c:pt>
                <c:pt idx="4325">
                  <c:v>43.26</c:v>
                </c:pt>
                <c:pt idx="4326">
                  <c:v>43.27</c:v>
                </c:pt>
                <c:pt idx="4327">
                  <c:v>43.28</c:v>
                </c:pt>
                <c:pt idx="4328">
                  <c:v>43.29</c:v>
                </c:pt>
                <c:pt idx="4329">
                  <c:v>43.3</c:v>
                </c:pt>
                <c:pt idx="4330">
                  <c:v>43.31</c:v>
                </c:pt>
                <c:pt idx="4331">
                  <c:v>43.32</c:v>
                </c:pt>
                <c:pt idx="4332">
                  <c:v>43.33</c:v>
                </c:pt>
                <c:pt idx="4333">
                  <c:v>43.34</c:v>
                </c:pt>
                <c:pt idx="4334">
                  <c:v>43.35</c:v>
                </c:pt>
                <c:pt idx="4335">
                  <c:v>43.36</c:v>
                </c:pt>
                <c:pt idx="4336">
                  <c:v>43.37</c:v>
                </c:pt>
                <c:pt idx="4337">
                  <c:v>43.38</c:v>
                </c:pt>
                <c:pt idx="4338">
                  <c:v>43.39</c:v>
                </c:pt>
                <c:pt idx="4339">
                  <c:v>43.4</c:v>
                </c:pt>
                <c:pt idx="4340">
                  <c:v>43.41</c:v>
                </c:pt>
                <c:pt idx="4341">
                  <c:v>43.42</c:v>
                </c:pt>
                <c:pt idx="4342">
                  <c:v>43.43</c:v>
                </c:pt>
                <c:pt idx="4343">
                  <c:v>43.44</c:v>
                </c:pt>
                <c:pt idx="4344">
                  <c:v>43.45</c:v>
                </c:pt>
                <c:pt idx="4345">
                  <c:v>43.46</c:v>
                </c:pt>
                <c:pt idx="4346">
                  <c:v>43.47</c:v>
                </c:pt>
                <c:pt idx="4347">
                  <c:v>43.48</c:v>
                </c:pt>
                <c:pt idx="4348">
                  <c:v>43.49</c:v>
                </c:pt>
                <c:pt idx="4349">
                  <c:v>43.5</c:v>
                </c:pt>
                <c:pt idx="4350">
                  <c:v>43.51</c:v>
                </c:pt>
                <c:pt idx="4351">
                  <c:v>43.52</c:v>
                </c:pt>
                <c:pt idx="4352">
                  <c:v>43.53</c:v>
                </c:pt>
                <c:pt idx="4353">
                  <c:v>43.54</c:v>
                </c:pt>
                <c:pt idx="4354">
                  <c:v>43.55</c:v>
                </c:pt>
                <c:pt idx="4355">
                  <c:v>43.56</c:v>
                </c:pt>
                <c:pt idx="4356">
                  <c:v>43.57</c:v>
                </c:pt>
                <c:pt idx="4357">
                  <c:v>43.58</c:v>
                </c:pt>
                <c:pt idx="4358">
                  <c:v>43.59</c:v>
                </c:pt>
                <c:pt idx="4359">
                  <c:v>43.6</c:v>
                </c:pt>
                <c:pt idx="4360">
                  <c:v>43.61</c:v>
                </c:pt>
                <c:pt idx="4361">
                  <c:v>43.62</c:v>
                </c:pt>
                <c:pt idx="4362">
                  <c:v>43.63</c:v>
                </c:pt>
                <c:pt idx="4363">
                  <c:v>43.64</c:v>
                </c:pt>
                <c:pt idx="4364">
                  <c:v>43.65</c:v>
                </c:pt>
                <c:pt idx="4365">
                  <c:v>43.66</c:v>
                </c:pt>
                <c:pt idx="4366">
                  <c:v>43.67</c:v>
                </c:pt>
                <c:pt idx="4367">
                  <c:v>43.68</c:v>
                </c:pt>
                <c:pt idx="4368">
                  <c:v>43.69</c:v>
                </c:pt>
                <c:pt idx="4369">
                  <c:v>43.7</c:v>
                </c:pt>
                <c:pt idx="4370">
                  <c:v>43.71</c:v>
                </c:pt>
                <c:pt idx="4371">
                  <c:v>43.72</c:v>
                </c:pt>
                <c:pt idx="4372">
                  <c:v>43.73</c:v>
                </c:pt>
                <c:pt idx="4373">
                  <c:v>43.74</c:v>
                </c:pt>
                <c:pt idx="4374">
                  <c:v>43.75</c:v>
                </c:pt>
                <c:pt idx="4375">
                  <c:v>43.76</c:v>
                </c:pt>
                <c:pt idx="4376">
                  <c:v>43.77</c:v>
                </c:pt>
                <c:pt idx="4377">
                  <c:v>43.78</c:v>
                </c:pt>
                <c:pt idx="4378">
                  <c:v>43.79</c:v>
                </c:pt>
                <c:pt idx="4379">
                  <c:v>43.8</c:v>
                </c:pt>
                <c:pt idx="4380">
                  <c:v>43.81</c:v>
                </c:pt>
                <c:pt idx="4381">
                  <c:v>43.82</c:v>
                </c:pt>
                <c:pt idx="4382">
                  <c:v>43.83</c:v>
                </c:pt>
                <c:pt idx="4383">
                  <c:v>43.84</c:v>
                </c:pt>
                <c:pt idx="4384">
                  <c:v>43.85</c:v>
                </c:pt>
                <c:pt idx="4385">
                  <c:v>43.86</c:v>
                </c:pt>
                <c:pt idx="4386">
                  <c:v>43.87</c:v>
                </c:pt>
                <c:pt idx="4387">
                  <c:v>43.88</c:v>
                </c:pt>
                <c:pt idx="4388">
                  <c:v>43.89</c:v>
                </c:pt>
                <c:pt idx="4389">
                  <c:v>43.9</c:v>
                </c:pt>
                <c:pt idx="4390">
                  <c:v>43.91</c:v>
                </c:pt>
                <c:pt idx="4391">
                  <c:v>43.92</c:v>
                </c:pt>
                <c:pt idx="4392">
                  <c:v>43.93</c:v>
                </c:pt>
                <c:pt idx="4393">
                  <c:v>43.94</c:v>
                </c:pt>
                <c:pt idx="4394">
                  <c:v>43.95</c:v>
                </c:pt>
                <c:pt idx="4395">
                  <c:v>43.96</c:v>
                </c:pt>
                <c:pt idx="4396">
                  <c:v>43.97</c:v>
                </c:pt>
                <c:pt idx="4397">
                  <c:v>43.98</c:v>
                </c:pt>
                <c:pt idx="4398">
                  <c:v>43.99</c:v>
                </c:pt>
                <c:pt idx="4399">
                  <c:v>44</c:v>
                </c:pt>
                <c:pt idx="4400">
                  <c:v>44.01</c:v>
                </c:pt>
                <c:pt idx="4401">
                  <c:v>44.02</c:v>
                </c:pt>
                <c:pt idx="4402">
                  <c:v>44.03</c:v>
                </c:pt>
                <c:pt idx="4403">
                  <c:v>44.04</c:v>
                </c:pt>
                <c:pt idx="4404">
                  <c:v>44.05</c:v>
                </c:pt>
                <c:pt idx="4405">
                  <c:v>44.06</c:v>
                </c:pt>
                <c:pt idx="4406">
                  <c:v>44.07</c:v>
                </c:pt>
                <c:pt idx="4407">
                  <c:v>44.08</c:v>
                </c:pt>
                <c:pt idx="4408">
                  <c:v>44.09</c:v>
                </c:pt>
                <c:pt idx="4409">
                  <c:v>44.1</c:v>
                </c:pt>
                <c:pt idx="4410">
                  <c:v>44.11</c:v>
                </c:pt>
                <c:pt idx="4411">
                  <c:v>44.12</c:v>
                </c:pt>
                <c:pt idx="4412">
                  <c:v>44.13</c:v>
                </c:pt>
                <c:pt idx="4413">
                  <c:v>44.14</c:v>
                </c:pt>
                <c:pt idx="4414">
                  <c:v>44.15</c:v>
                </c:pt>
                <c:pt idx="4415">
                  <c:v>44.16</c:v>
                </c:pt>
                <c:pt idx="4416">
                  <c:v>44.17</c:v>
                </c:pt>
                <c:pt idx="4417">
                  <c:v>44.18</c:v>
                </c:pt>
                <c:pt idx="4418">
                  <c:v>44.19</c:v>
                </c:pt>
                <c:pt idx="4419">
                  <c:v>44.2</c:v>
                </c:pt>
                <c:pt idx="4420">
                  <c:v>44.21</c:v>
                </c:pt>
                <c:pt idx="4421">
                  <c:v>44.22</c:v>
                </c:pt>
                <c:pt idx="4422">
                  <c:v>44.23</c:v>
                </c:pt>
                <c:pt idx="4423">
                  <c:v>44.24</c:v>
                </c:pt>
                <c:pt idx="4424">
                  <c:v>44.25</c:v>
                </c:pt>
                <c:pt idx="4425">
                  <c:v>44.26</c:v>
                </c:pt>
                <c:pt idx="4426">
                  <c:v>44.27</c:v>
                </c:pt>
                <c:pt idx="4427">
                  <c:v>44.28</c:v>
                </c:pt>
                <c:pt idx="4428">
                  <c:v>44.29</c:v>
                </c:pt>
                <c:pt idx="4429">
                  <c:v>44.3</c:v>
                </c:pt>
                <c:pt idx="4430">
                  <c:v>44.31</c:v>
                </c:pt>
                <c:pt idx="4431">
                  <c:v>44.32</c:v>
                </c:pt>
                <c:pt idx="4432">
                  <c:v>44.33</c:v>
                </c:pt>
                <c:pt idx="4433">
                  <c:v>44.34</c:v>
                </c:pt>
                <c:pt idx="4434">
                  <c:v>44.35</c:v>
                </c:pt>
                <c:pt idx="4435">
                  <c:v>44.36</c:v>
                </c:pt>
                <c:pt idx="4436">
                  <c:v>44.37</c:v>
                </c:pt>
                <c:pt idx="4437">
                  <c:v>44.38</c:v>
                </c:pt>
                <c:pt idx="4438">
                  <c:v>44.39</c:v>
                </c:pt>
                <c:pt idx="4439">
                  <c:v>44.4</c:v>
                </c:pt>
                <c:pt idx="4440">
                  <c:v>44.41</c:v>
                </c:pt>
                <c:pt idx="4441">
                  <c:v>44.42</c:v>
                </c:pt>
                <c:pt idx="4442">
                  <c:v>44.43</c:v>
                </c:pt>
                <c:pt idx="4443">
                  <c:v>44.44</c:v>
                </c:pt>
                <c:pt idx="4444">
                  <c:v>44.45</c:v>
                </c:pt>
                <c:pt idx="4445">
                  <c:v>44.46</c:v>
                </c:pt>
                <c:pt idx="4446">
                  <c:v>44.47</c:v>
                </c:pt>
                <c:pt idx="4447">
                  <c:v>44.48</c:v>
                </c:pt>
                <c:pt idx="4448">
                  <c:v>44.49</c:v>
                </c:pt>
                <c:pt idx="4449">
                  <c:v>44.5</c:v>
                </c:pt>
                <c:pt idx="4450">
                  <c:v>44.51</c:v>
                </c:pt>
                <c:pt idx="4451">
                  <c:v>44.52</c:v>
                </c:pt>
                <c:pt idx="4452">
                  <c:v>44.53</c:v>
                </c:pt>
                <c:pt idx="4453">
                  <c:v>44.54</c:v>
                </c:pt>
                <c:pt idx="4454">
                  <c:v>44.55</c:v>
                </c:pt>
                <c:pt idx="4455">
                  <c:v>44.56</c:v>
                </c:pt>
                <c:pt idx="4456">
                  <c:v>44.57</c:v>
                </c:pt>
                <c:pt idx="4457">
                  <c:v>44.58</c:v>
                </c:pt>
                <c:pt idx="4458">
                  <c:v>44.59</c:v>
                </c:pt>
                <c:pt idx="4459">
                  <c:v>44.6</c:v>
                </c:pt>
                <c:pt idx="4460">
                  <c:v>44.61</c:v>
                </c:pt>
                <c:pt idx="4461">
                  <c:v>44.62</c:v>
                </c:pt>
                <c:pt idx="4462">
                  <c:v>44.63</c:v>
                </c:pt>
                <c:pt idx="4463">
                  <c:v>44.64</c:v>
                </c:pt>
                <c:pt idx="4464">
                  <c:v>44.65</c:v>
                </c:pt>
                <c:pt idx="4465">
                  <c:v>44.66</c:v>
                </c:pt>
                <c:pt idx="4466">
                  <c:v>44.67</c:v>
                </c:pt>
                <c:pt idx="4467">
                  <c:v>44.68</c:v>
                </c:pt>
                <c:pt idx="4468">
                  <c:v>44.69</c:v>
                </c:pt>
                <c:pt idx="4469">
                  <c:v>44.7</c:v>
                </c:pt>
                <c:pt idx="4470">
                  <c:v>44.71</c:v>
                </c:pt>
                <c:pt idx="4471">
                  <c:v>44.72</c:v>
                </c:pt>
                <c:pt idx="4472">
                  <c:v>44.73</c:v>
                </c:pt>
                <c:pt idx="4473">
                  <c:v>44.74</c:v>
                </c:pt>
                <c:pt idx="4474">
                  <c:v>44.75</c:v>
                </c:pt>
                <c:pt idx="4475">
                  <c:v>44.76</c:v>
                </c:pt>
                <c:pt idx="4476">
                  <c:v>44.77</c:v>
                </c:pt>
                <c:pt idx="4477">
                  <c:v>44.78</c:v>
                </c:pt>
                <c:pt idx="4478">
                  <c:v>44.79</c:v>
                </c:pt>
                <c:pt idx="4479">
                  <c:v>44.8</c:v>
                </c:pt>
                <c:pt idx="4480">
                  <c:v>44.81</c:v>
                </c:pt>
                <c:pt idx="4481">
                  <c:v>44.82</c:v>
                </c:pt>
                <c:pt idx="4482">
                  <c:v>44.83</c:v>
                </c:pt>
                <c:pt idx="4483">
                  <c:v>44.84</c:v>
                </c:pt>
                <c:pt idx="4484">
                  <c:v>44.85</c:v>
                </c:pt>
                <c:pt idx="4485">
                  <c:v>44.86</c:v>
                </c:pt>
                <c:pt idx="4486">
                  <c:v>44.87</c:v>
                </c:pt>
                <c:pt idx="4487">
                  <c:v>44.88</c:v>
                </c:pt>
                <c:pt idx="4488">
                  <c:v>44.89</c:v>
                </c:pt>
                <c:pt idx="4489">
                  <c:v>44.9</c:v>
                </c:pt>
                <c:pt idx="4490">
                  <c:v>44.91</c:v>
                </c:pt>
                <c:pt idx="4491">
                  <c:v>44.92</c:v>
                </c:pt>
                <c:pt idx="4492">
                  <c:v>44.93</c:v>
                </c:pt>
                <c:pt idx="4493">
                  <c:v>44.94</c:v>
                </c:pt>
                <c:pt idx="4494">
                  <c:v>44.95</c:v>
                </c:pt>
                <c:pt idx="4495">
                  <c:v>44.96</c:v>
                </c:pt>
                <c:pt idx="4496">
                  <c:v>44.97</c:v>
                </c:pt>
                <c:pt idx="4497">
                  <c:v>44.98</c:v>
                </c:pt>
                <c:pt idx="4498">
                  <c:v>44.99</c:v>
                </c:pt>
                <c:pt idx="4499">
                  <c:v>45</c:v>
                </c:pt>
                <c:pt idx="4500">
                  <c:v>45.01</c:v>
                </c:pt>
                <c:pt idx="4501">
                  <c:v>45.02</c:v>
                </c:pt>
                <c:pt idx="4502">
                  <c:v>45.03</c:v>
                </c:pt>
                <c:pt idx="4503">
                  <c:v>45.04</c:v>
                </c:pt>
                <c:pt idx="4504">
                  <c:v>45.05</c:v>
                </c:pt>
                <c:pt idx="4505">
                  <c:v>45.06</c:v>
                </c:pt>
                <c:pt idx="4506">
                  <c:v>45.07</c:v>
                </c:pt>
                <c:pt idx="4507">
                  <c:v>45.08</c:v>
                </c:pt>
                <c:pt idx="4508">
                  <c:v>45.09</c:v>
                </c:pt>
                <c:pt idx="4509">
                  <c:v>45.1</c:v>
                </c:pt>
                <c:pt idx="4510">
                  <c:v>45.11</c:v>
                </c:pt>
                <c:pt idx="4511">
                  <c:v>45.12</c:v>
                </c:pt>
                <c:pt idx="4512">
                  <c:v>45.13</c:v>
                </c:pt>
                <c:pt idx="4513">
                  <c:v>45.14</c:v>
                </c:pt>
                <c:pt idx="4514">
                  <c:v>45.15</c:v>
                </c:pt>
                <c:pt idx="4515">
                  <c:v>45.16</c:v>
                </c:pt>
                <c:pt idx="4516">
                  <c:v>45.17</c:v>
                </c:pt>
                <c:pt idx="4517">
                  <c:v>45.18</c:v>
                </c:pt>
                <c:pt idx="4518">
                  <c:v>45.19</c:v>
                </c:pt>
                <c:pt idx="4519">
                  <c:v>45.2</c:v>
                </c:pt>
                <c:pt idx="4520">
                  <c:v>45.21</c:v>
                </c:pt>
                <c:pt idx="4521">
                  <c:v>45.22</c:v>
                </c:pt>
                <c:pt idx="4522">
                  <c:v>45.23</c:v>
                </c:pt>
                <c:pt idx="4523">
                  <c:v>45.24</c:v>
                </c:pt>
                <c:pt idx="4524">
                  <c:v>45.25</c:v>
                </c:pt>
                <c:pt idx="4525">
                  <c:v>45.26</c:v>
                </c:pt>
                <c:pt idx="4526">
                  <c:v>45.27</c:v>
                </c:pt>
                <c:pt idx="4527">
                  <c:v>45.28</c:v>
                </c:pt>
                <c:pt idx="4528">
                  <c:v>45.29</c:v>
                </c:pt>
                <c:pt idx="4529">
                  <c:v>45.3</c:v>
                </c:pt>
                <c:pt idx="4530">
                  <c:v>45.31</c:v>
                </c:pt>
                <c:pt idx="4531">
                  <c:v>45.32</c:v>
                </c:pt>
                <c:pt idx="4532">
                  <c:v>45.33</c:v>
                </c:pt>
                <c:pt idx="4533">
                  <c:v>45.34</c:v>
                </c:pt>
                <c:pt idx="4534">
                  <c:v>45.35</c:v>
                </c:pt>
                <c:pt idx="4535">
                  <c:v>45.36</c:v>
                </c:pt>
                <c:pt idx="4536">
                  <c:v>45.37</c:v>
                </c:pt>
                <c:pt idx="4537">
                  <c:v>45.38</c:v>
                </c:pt>
                <c:pt idx="4538">
                  <c:v>45.39</c:v>
                </c:pt>
                <c:pt idx="4539">
                  <c:v>45.4</c:v>
                </c:pt>
                <c:pt idx="4540">
                  <c:v>45.41</c:v>
                </c:pt>
                <c:pt idx="4541">
                  <c:v>45.42</c:v>
                </c:pt>
                <c:pt idx="4542">
                  <c:v>45.43</c:v>
                </c:pt>
                <c:pt idx="4543">
                  <c:v>45.44</c:v>
                </c:pt>
                <c:pt idx="4544">
                  <c:v>45.45</c:v>
                </c:pt>
                <c:pt idx="4545">
                  <c:v>45.46</c:v>
                </c:pt>
                <c:pt idx="4546">
                  <c:v>45.47</c:v>
                </c:pt>
                <c:pt idx="4547">
                  <c:v>45.48</c:v>
                </c:pt>
                <c:pt idx="4548">
                  <c:v>45.49</c:v>
                </c:pt>
                <c:pt idx="4549">
                  <c:v>45.5</c:v>
                </c:pt>
                <c:pt idx="4550">
                  <c:v>45.51</c:v>
                </c:pt>
                <c:pt idx="4551">
                  <c:v>45.52</c:v>
                </c:pt>
                <c:pt idx="4552">
                  <c:v>45.53</c:v>
                </c:pt>
                <c:pt idx="4553">
                  <c:v>45.54</c:v>
                </c:pt>
                <c:pt idx="4554">
                  <c:v>45.55</c:v>
                </c:pt>
                <c:pt idx="4555">
                  <c:v>45.56</c:v>
                </c:pt>
                <c:pt idx="4556">
                  <c:v>45.57</c:v>
                </c:pt>
                <c:pt idx="4557">
                  <c:v>45.58</c:v>
                </c:pt>
                <c:pt idx="4558">
                  <c:v>45.59</c:v>
                </c:pt>
                <c:pt idx="4559">
                  <c:v>45.6</c:v>
                </c:pt>
                <c:pt idx="4560">
                  <c:v>45.61</c:v>
                </c:pt>
                <c:pt idx="4561">
                  <c:v>45.62</c:v>
                </c:pt>
                <c:pt idx="4562">
                  <c:v>45.63</c:v>
                </c:pt>
                <c:pt idx="4563">
                  <c:v>45.64</c:v>
                </c:pt>
                <c:pt idx="4564">
                  <c:v>45.65</c:v>
                </c:pt>
                <c:pt idx="4565">
                  <c:v>45.66</c:v>
                </c:pt>
                <c:pt idx="4566">
                  <c:v>45.67</c:v>
                </c:pt>
                <c:pt idx="4567">
                  <c:v>45.68</c:v>
                </c:pt>
                <c:pt idx="4568">
                  <c:v>45.69</c:v>
                </c:pt>
                <c:pt idx="4569">
                  <c:v>45.7</c:v>
                </c:pt>
                <c:pt idx="4570">
                  <c:v>45.71</c:v>
                </c:pt>
                <c:pt idx="4571">
                  <c:v>45.72</c:v>
                </c:pt>
                <c:pt idx="4572">
                  <c:v>45.73</c:v>
                </c:pt>
                <c:pt idx="4573">
                  <c:v>45.74</c:v>
                </c:pt>
                <c:pt idx="4574">
                  <c:v>45.75</c:v>
                </c:pt>
                <c:pt idx="4575">
                  <c:v>45.76</c:v>
                </c:pt>
                <c:pt idx="4576">
                  <c:v>45.77</c:v>
                </c:pt>
                <c:pt idx="4577">
                  <c:v>45.78</c:v>
                </c:pt>
                <c:pt idx="4578">
                  <c:v>45.79</c:v>
                </c:pt>
                <c:pt idx="4579">
                  <c:v>45.8</c:v>
                </c:pt>
                <c:pt idx="4580">
                  <c:v>45.81</c:v>
                </c:pt>
                <c:pt idx="4581">
                  <c:v>45.82</c:v>
                </c:pt>
                <c:pt idx="4582">
                  <c:v>45.83</c:v>
                </c:pt>
                <c:pt idx="4583">
                  <c:v>45.84</c:v>
                </c:pt>
                <c:pt idx="4584">
                  <c:v>45.85</c:v>
                </c:pt>
                <c:pt idx="4585">
                  <c:v>45.86</c:v>
                </c:pt>
                <c:pt idx="4586">
                  <c:v>45.87</c:v>
                </c:pt>
                <c:pt idx="4587">
                  <c:v>45.88</c:v>
                </c:pt>
                <c:pt idx="4588">
                  <c:v>45.89</c:v>
                </c:pt>
                <c:pt idx="4589">
                  <c:v>45.9</c:v>
                </c:pt>
                <c:pt idx="4590">
                  <c:v>45.91</c:v>
                </c:pt>
                <c:pt idx="4591">
                  <c:v>45.92</c:v>
                </c:pt>
                <c:pt idx="4592">
                  <c:v>45.93</c:v>
                </c:pt>
                <c:pt idx="4593">
                  <c:v>45.94</c:v>
                </c:pt>
                <c:pt idx="4594">
                  <c:v>45.95</c:v>
                </c:pt>
                <c:pt idx="4595">
                  <c:v>45.96</c:v>
                </c:pt>
                <c:pt idx="4596">
                  <c:v>45.97</c:v>
                </c:pt>
                <c:pt idx="4597">
                  <c:v>45.98</c:v>
                </c:pt>
                <c:pt idx="4598">
                  <c:v>45.99</c:v>
                </c:pt>
                <c:pt idx="4599">
                  <c:v>46</c:v>
                </c:pt>
                <c:pt idx="4600">
                  <c:v>46.01</c:v>
                </c:pt>
                <c:pt idx="4601">
                  <c:v>46.02</c:v>
                </c:pt>
                <c:pt idx="4602">
                  <c:v>46.03</c:v>
                </c:pt>
                <c:pt idx="4603">
                  <c:v>46.04</c:v>
                </c:pt>
                <c:pt idx="4604">
                  <c:v>46.05</c:v>
                </c:pt>
                <c:pt idx="4605">
                  <c:v>46.06</c:v>
                </c:pt>
                <c:pt idx="4606">
                  <c:v>46.07</c:v>
                </c:pt>
                <c:pt idx="4607">
                  <c:v>46.08</c:v>
                </c:pt>
                <c:pt idx="4608">
                  <c:v>46.09</c:v>
                </c:pt>
                <c:pt idx="4609">
                  <c:v>46.1</c:v>
                </c:pt>
                <c:pt idx="4610">
                  <c:v>46.11</c:v>
                </c:pt>
                <c:pt idx="4611">
                  <c:v>46.12</c:v>
                </c:pt>
                <c:pt idx="4612">
                  <c:v>46.13</c:v>
                </c:pt>
                <c:pt idx="4613">
                  <c:v>46.14</c:v>
                </c:pt>
                <c:pt idx="4614">
                  <c:v>46.15</c:v>
                </c:pt>
                <c:pt idx="4615">
                  <c:v>46.16</c:v>
                </c:pt>
                <c:pt idx="4616">
                  <c:v>46.17</c:v>
                </c:pt>
                <c:pt idx="4617">
                  <c:v>46.18</c:v>
                </c:pt>
                <c:pt idx="4618">
                  <c:v>46.19</c:v>
                </c:pt>
                <c:pt idx="4619">
                  <c:v>46.2</c:v>
                </c:pt>
                <c:pt idx="4620">
                  <c:v>46.21</c:v>
                </c:pt>
                <c:pt idx="4621">
                  <c:v>46.22</c:v>
                </c:pt>
                <c:pt idx="4622">
                  <c:v>46.23</c:v>
                </c:pt>
                <c:pt idx="4623">
                  <c:v>46.24</c:v>
                </c:pt>
                <c:pt idx="4624">
                  <c:v>46.25</c:v>
                </c:pt>
                <c:pt idx="4625">
                  <c:v>46.26</c:v>
                </c:pt>
                <c:pt idx="4626">
                  <c:v>46.27</c:v>
                </c:pt>
                <c:pt idx="4627">
                  <c:v>46.28</c:v>
                </c:pt>
                <c:pt idx="4628">
                  <c:v>46.29</c:v>
                </c:pt>
                <c:pt idx="4629">
                  <c:v>46.3</c:v>
                </c:pt>
                <c:pt idx="4630">
                  <c:v>46.31</c:v>
                </c:pt>
                <c:pt idx="4631">
                  <c:v>46.32</c:v>
                </c:pt>
                <c:pt idx="4632">
                  <c:v>46.33</c:v>
                </c:pt>
                <c:pt idx="4633">
                  <c:v>46.34</c:v>
                </c:pt>
                <c:pt idx="4634">
                  <c:v>46.35</c:v>
                </c:pt>
                <c:pt idx="4635">
                  <c:v>46.36</c:v>
                </c:pt>
                <c:pt idx="4636">
                  <c:v>46.37</c:v>
                </c:pt>
                <c:pt idx="4637">
                  <c:v>46.38</c:v>
                </c:pt>
                <c:pt idx="4638">
                  <c:v>46.39</c:v>
                </c:pt>
                <c:pt idx="4639">
                  <c:v>46.4</c:v>
                </c:pt>
                <c:pt idx="4640">
                  <c:v>46.41</c:v>
                </c:pt>
                <c:pt idx="4641">
                  <c:v>46.42</c:v>
                </c:pt>
                <c:pt idx="4642">
                  <c:v>46.43</c:v>
                </c:pt>
                <c:pt idx="4643">
                  <c:v>46.44</c:v>
                </c:pt>
                <c:pt idx="4644">
                  <c:v>46.45</c:v>
                </c:pt>
                <c:pt idx="4645">
                  <c:v>46.46</c:v>
                </c:pt>
                <c:pt idx="4646">
                  <c:v>46.47</c:v>
                </c:pt>
                <c:pt idx="4647">
                  <c:v>46.48</c:v>
                </c:pt>
                <c:pt idx="4648">
                  <c:v>46.49</c:v>
                </c:pt>
                <c:pt idx="4649">
                  <c:v>46.5</c:v>
                </c:pt>
                <c:pt idx="4650">
                  <c:v>46.51</c:v>
                </c:pt>
                <c:pt idx="4651">
                  <c:v>46.52</c:v>
                </c:pt>
                <c:pt idx="4652">
                  <c:v>46.53</c:v>
                </c:pt>
                <c:pt idx="4653">
                  <c:v>46.54</c:v>
                </c:pt>
                <c:pt idx="4654">
                  <c:v>46.55</c:v>
                </c:pt>
                <c:pt idx="4655">
                  <c:v>46.56</c:v>
                </c:pt>
                <c:pt idx="4656">
                  <c:v>46.57</c:v>
                </c:pt>
                <c:pt idx="4657">
                  <c:v>46.58</c:v>
                </c:pt>
                <c:pt idx="4658">
                  <c:v>46.59</c:v>
                </c:pt>
                <c:pt idx="4659">
                  <c:v>46.6</c:v>
                </c:pt>
                <c:pt idx="4660">
                  <c:v>46.61</c:v>
                </c:pt>
                <c:pt idx="4661">
                  <c:v>46.62</c:v>
                </c:pt>
                <c:pt idx="4662">
                  <c:v>46.63</c:v>
                </c:pt>
                <c:pt idx="4663">
                  <c:v>46.64</c:v>
                </c:pt>
                <c:pt idx="4664">
                  <c:v>46.65</c:v>
                </c:pt>
                <c:pt idx="4665">
                  <c:v>46.66</c:v>
                </c:pt>
                <c:pt idx="4666">
                  <c:v>46.67</c:v>
                </c:pt>
                <c:pt idx="4667">
                  <c:v>46.68</c:v>
                </c:pt>
                <c:pt idx="4668">
                  <c:v>46.69</c:v>
                </c:pt>
                <c:pt idx="4669">
                  <c:v>46.7</c:v>
                </c:pt>
                <c:pt idx="4670">
                  <c:v>46.71</c:v>
                </c:pt>
                <c:pt idx="4671">
                  <c:v>46.72</c:v>
                </c:pt>
                <c:pt idx="4672">
                  <c:v>46.73</c:v>
                </c:pt>
                <c:pt idx="4673">
                  <c:v>46.74</c:v>
                </c:pt>
                <c:pt idx="4674">
                  <c:v>46.75</c:v>
                </c:pt>
                <c:pt idx="4675">
                  <c:v>46.76</c:v>
                </c:pt>
                <c:pt idx="4676">
                  <c:v>46.77</c:v>
                </c:pt>
                <c:pt idx="4677">
                  <c:v>46.78</c:v>
                </c:pt>
                <c:pt idx="4678">
                  <c:v>46.79</c:v>
                </c:pt>
                <c:pt idx="4679">
                  <c:v>46.8</c:v>
                </c:pt>
                <c:pt idx="4680">
                  <c:v>46.81</c:v>
                </c:pt>
                <c:pt idx="4681">
                  <c:v>46.82</c:v>
                </c:pt>
                <c:pt idx="4682">
                  <c:v>46.83</c:v>
                </c:pt>
                <c:pt idx="4683">
                  <c:v>46.84</c:v>
                </c:pt>
                <c:pt idx="4684">
                  <c:v>46.85</c:v>
                </c:pt>
                <c:pt idx="4685">
                  <c:v>46.86</c:v>
                </c:pt>
                <c:pt idx="4686">
                  <c:v>46.87</c:v>
                </c:pt>
                <c:pt idx="4687">
                  <c:v>46.88</c:v>
                </c:pt>
                <c:pt idx="4688">
                  <c:v>46.89</c:v>
                </c:pt>
                <c:pt idx="4689">
                  <c:v>46.9</c:v>
                </c:pt>
                <c:pt idx="4690">
                  <c:v>46.91</c:v>
                </c:pt>
                <c:pt idx="4691">
                  <c:v>46.92</c:v>
                </c:pt>
                <c:pt idx="4692">
                  <c:v>46.93</c:v>
                </c:pt>
                <c:pt idx="4693">
                  <c:v>46.94</c:v>
                </c:pt>
                <c:pt idx="4694">
                  <c:v>46.95</c:v>
                </c:pt>
                <c:pt idx="4695">
                  <c:v>46.96</c:v>
                </c:pt>
                <c:pt idx="4696">
                  <c:v>46.97</c:v>
                </c:pt>
                <c:pt idx="4697">
                  <c:v>46.98</c:v>
                </c:pt>
                <c:pt idx="4698">
                  <c:v>46.99</c:v>
                </c:pt>
                <c:pt idx="4699">
                  <c:v>47</c:v>
                </c:pt>
                <c:pt idx="4700">
                  <c:v>47.01</c:v>
                </c:pt>
                <c:pt idx="4701">
                  <c:v>47.02</c:v>
                </c:pt>
                <c:pt idx="4702">
                  <c:v>47.03</c:v>
                </c:pt>
                <c:pt idx="4703">
                  <c:v>47.04</c:v>
                </c:pt>
                <c:pt idx="4704">
                  <c:v>47.05</c:v>
                </c:pt>
                <c:pt idx="4705">
                  <c:v>47.06</c:v>
                </c:pt>
                <c:pt idx="4706">
                  <c:v>47.07</c:v>
                </c:pt>
                <c:pt idx="4707">
                  <c:v>47.08</c:v>
                </c:pt>
                <c:pt idx="4708">
                  <c:v>47.09</c:v>
                </c:pt>
                <c:pt idx="4709">
                  <c:v>47.1</c:v>
                </c:pt>
                <c:pt idx="4710">
                  <c:v>47.11</c:v>
                </c:pt>
                <c:pt idx="4711">
                  <c:v>47.12</c:v>
                </c:pt>
                <c:pt idx="4712">
                  <c:v>47.13</c:v>
                </c:pt>
                <c:pt idx="4713">
                  <c:v>47.14</c:v>
                </c:pt>
                <c:pt idx="4714">
                  <c:v>47.15</c:v>
                </c:pt>
                <c:pt idx="4715">
                  <c:v>47.16</c:v>
                </c:pt>
                <c:pt idx="4716">
                  <c:v>47.17</c:v>
                </c:pt>
                <c:pt idx="4717">
                  <c:v>47.18</c:v>
                </c:pt>
                <c:pt idx="4718">
                  <c:v>47.19</c:v>
                </c:pt>
                <c:pt idx="4719">
                  <c:v>47.2</c:v>
                </c:pt>
                <c:pt idx="4720">
                  <c:v>47.21</c:v>
                </c:pt>
                <c:pt idx="4721">
                  <c:v>47.22</c:v>
                </c:pt>
                <c:pt idx="4722">
                  <c:v>47.23</c:v>
                </c:pt>
                <c:pt idx="4723">
                  <c:v>47.24</c:v>
                </c:pt>
                <c:pt idx="4724">
                  <c:v>47.25</c:v>
                </c:pt>
                <c:pt idx="4725">
                  <c:v>47.26</c:v>
                </c:pt>
                <c:pt idx="4726">
                  <c:v>47.27</c:v>
                </c:pt>
                <c:pt idx="4727">
                  <c:v>47.28</c:v>
                </c:pt>
                <c:pt idx="4728">
                  <c:v>47.29</c:v>
                </c:pt>
                <c:pt idx="4729">
                  <c:v>47.3</c:v>
                </c:pt>
                <c:pt idx="4730">
                  <c:v>47.31</c:v>
                </c:pt>
                <c:pt idx="4731">
                  <c:v>47.32</c:v>
                </c:pt>
                <c:pt idx="4732">
                  <c:v>47.33</c:v>
                </c:pt>
                <c:pt idx="4733">
                  <c:v>47.34</c:v>
                </c:pt>
                <c:pt idx="4734">
                  <c:v>47.35</c:v>
                </c:pt>
                <c:pt idx="4735">
                  <c:v>47.36</c:v>
                </c:pt>
                <c:pt idx="4736">
                  <c:v>47.37</c:v>
                </c:pt>
                <c:pt idx="4737">
                  <c:v>47.38</c:v>
                </c:pt>
                <c:pt idx="4738">
                  <c:v>47.39</c:v>
                </c:pt>
                <c:pt idx="4739">
                  <c:v>47.4</c:v>
                </c:pt>
                <c:pt idx="4740">
                  <c:v>47.41</c:v>
                </c:pt>
                <c:pt idx="4741">
                  <c:v>47.42</c:v>
                </c:pt>
                <c:pt idx="4742">
                  <c:v>47.43</c:v>
                </c:pt>
                <c:pt idx="4743">
                  <c:v>47.44</c:v>
                </c:pt>
                <c:pt idx="4744">
                  <c:v>47.45</c:v>
                </c:pt>
                <c:pt idx="4745">
                  <c:v>47.46</c:v>
                </c:pt>
                <c:pt idx="4746">
                  <c:v>47.47</c:v>
                </c:pt>
                <c:pt idx="4747">
                  <c:v>47.48</c:v>
                </c:pt>
                <c:pt idx="4748">
                  <c:v>47.49</c:v>
                </c:pt>
                <c:pt idx="4749">
                  <c:v>47.5</c:v>
                </c:pt>
                <c:pt idx="4750">
                  <c:v>47.51</c:v>
                </c:pt>
                <c:pt idx="4751">
                  <c:v>47.52</c:v>
                </c:pt>
                <c:pt idx="4752">
                  <c:v>47.53</c:v>
                </c:pt>
                <c:pt idx="4753">
                  <c:v>47.54</c:v>
                </c:pt>
                <c:pt idx="4754">
                  <c:v>47.55</c:v>
                </c:pt>
                <c:pt idx="4755">
                  <c:v>47.56</c:v>
                </c:pt>
                <c:pt idx="4756">
                  <c:v>47.57</c:v>
                </c:pt>
                <c:pt idx="4757">
                  <c:v>47.58</c:v>
                </c:pt>
                <c:pt idx="4758">
                  <c:v>47.59</c:v>
                </c:pt>
                <c:pt idx="4759">
                  <c:v>47.6</c:v>
                </c:pt>
                <c:pt idx="4760">
                  <c:v>47.61</c:v>
                </c:pt>
                <c:pt idx="4761">
                  <c:v>47.62</c:v>
                </c:pt>
                <c:pt idx="4762">
                  <c:v>47.63</c:v>
                </c:pt>
                <c:pt idx="4763">
                  <c:v>47.64</c:v>
                </c:pt>
                <c:pt idx="4764">
                  <c:v>47.65</c:v>
                </c:pt>
                <c:pt idx="4765">
                  <c:v>47.66</c:v>
                </c:pt>
                <c:pt idx="4766">
                  <c:v>47.67</c:v>
                </c:pt>
                <c:pt idx="4767">
                  <c:v>47.68</c:v>
                </c:pt>
                <c:pt idx="4768">
                  <c:v>47.69</c:v>
                </c:pt>
                <c:pt idx="4769">
                  <c:v>47.7</c:v>
                </c:pt>
                <c:pt idx="4770">
                  <c:v>47.71</c:v>
                </c:pt>
                <c:pt idx="4771">
                  <c:v>47.72</c:v>
                </c:pt>
                <c:pt idx="4772">
                  <c:v>47.73</c:v>
                </c:pt>
                <c:pt idx="4773">
                  <c:v>47.74</c:v>
                </c:pt>
                <c:pt idx="4774">
                  <c:v>47.75</c:v>
                </c:pt>
                <c:pt idx="4775">
                  <c:v>47.76</c:v>
                </c:pt>
                <c:pt idx="4776">
                  <c:v>47.77</c:v>
                </c:pt>
                <c:pt idx="4777">
                  <c:v>47.78</c:v>
                </c:pt>
                <c:pt idx="4778">
                  <c:v>47.79</c:v>
                </c:pt>
                <c:pt idx="4779">
                  <c:v>47.8</c:v>
                </c:pt>
                <c:pt idx="4780">
                  <c:v>47.81</c:v>
                </c:pt>
                <c:pt idx="4781">
                  <c:v>47.82</c:v>
                </c:pt>
                <c:pt idx="4782">
                  <c:v>47.83</c:v>
                </c:pt>
                <c:pt idx="4783">
                  <c:v>47.84</c:v>
                </c:pt>
                <c:pt idx="4784">
                  <c:v>47.85</c:v>
                </c:pt>
                <c:pt idx="4785">
                  <c:v>47.86</c:v>
                </c:pt>
                <c:pt idx="4786">
                  <c:v>47.87</c:v>
                </c:pt>
                <c:pt idx="4787">
                  <c:v>47.88</c:v>
                </c:pt>
                <c:pt idx="4788">
                  <c:v>47.89</c:v>
                </c:pt>
                <c:pt idx="4789">
                  <c:v>47.9</c:v>
                </c:pt>
                <c:pt idx="4790">
                  <c:v>47.91</c:v>
                </c:pt>
                <c:pt idx="4791">
                  <c:v>47.92</c:v>
                </c:pt>
                <c:pt idx="4792">
                  <c:v>47.93</c:v>
                </c:pt>
                <c:pt idx="4793">
                  <c:v>47.94</c:v>
                </c:pt>
                <c:pt idx="4794">
                  <c:v>47.95</c:v>
                </c:pt>
                <c:pt idx="4795">
                  <c:v>47.96</c:v>
                </c:pt>
                <c:pt idx="4796">
                  <c:v>47.97</c:v>
                </c:pt>
                <c:pt idx="4797">
                  <c:v>47.98</c:v>
                </c:pt>
                <c:pt idx="4798">
                  <c:v>47.99</c:v>
                </c:pt>
                <c:pt idx="4799">
                  <c:v>48</c:v>
                </c:pt>
                <c:pt idx="4800">
                  <c:v>48.01</c:v>
                </c:pt>
                <c:pt idx="4801">
                  <c:v>48.02</c:v>
                </c:pt>
                <c:pt idx="4802">
                  <c:v>48.03</c:v>
                </c:pt>
                <c:pt idx="4803">
                  <c:v>48.04</c:v>
                </c:pt>
                <c:pt idx="4804">
                  <c:v>48.05</c:v>
                </c:pt>
                <c:pt idx="4805">
                  <c:v>48.06</c:v>
                </c:pt>
                <c:pt idx="4806">
                  <c:v>48.07</c:v>
                </c:pt>
                <c:pt idx="4807">
                  <c:v>48.08</c:v>
                </c:pt>
                <c:pt idx="4808">
                  <c:v>48.09</c:v>
                </c:pt>
                <c:pt idx="4809">
                  <c:v>48.1</c:v>
                </c:pt>
                <c:pt idx="4810">
                  <c:v>48.11</c:v>
                </c:pt>
                <c:pt idx="4811">
                  <c:v>48.12</c:v>
                </c:pt>
                <c:pt idx="4812">
                  <c:v>48.13</c:v>
                </c:pt>
                <c:pt idx="4813">
                  <c:v>48.14</c:v>
                </c:pt>
                <c:pt idx="4814">
                  <c:v>48.15</c:v>
                </c:pt>
                <c:pt idx="4815">
                  <c:v>48.16</c:v>
                </c:pt>
                <c:pt idx="4816">
                  <c:v>48.17</c:v>
                </c:pt>
                <c:pt idx="4817">
                  <c:v>48.18</c:v>
                </c:pt>
                <c:pt idx="4818">
                  <c:v>48.19</c:v>
                </c:pt>
                <c:pt idx="4819">
                  <c:v>48.2</c:v>
                </c:pt>
                <c:pt idx="4820">
                  <c:v>48.21</c:v>
                </c:pt>
                <c:pt idx="4821">
                  <c:v>48.22</c:v>
                </c:pt>
                <c:pt idx="4822">
                  <c:v>48.23</c:v>
                </c:pt>
                <c:pt idx="4823">
                  <c:v>48.24</c:v>
                </c:pt>
                <c:pt idx="4824">
                  <c:v>48.25</c:v>
                </c:pt>
                <c:pt idx="4825">
                  <c:v>48.26</c:v>
                </c:pt>
                <c:pt idx="4826">
                  <c:v>48.27</c:v>
                </c:pt>
                <c:pt idx="4827">
                  <c:v>48.28</c:v>
                </c:pt>
                <c:pt idx="4828">
                  <c:v>48.29</c:v>
                </c:pt>
                <c:pt idx="4829">
                  <c:v>48.3</c:v>
                </c:pt>
                <c:pt idx="4830">
                  <c:v>48.31</c:v>
                </c:pt>
                <c:pt idx="4831">
                  <c:v>48.32</c:v>
                </c:pt>
                <c:pt idx="4832">
                  <c:v>48.33</c:v>
                </c:pt>
                <c:pt idx="4833">
                  <c:v>48.34</c:v>
                </c:pt>
                <c:pt idx="4834">
                  <c:v>48.35</c:v>
                </c:pt>
                <c:pt idx="4835">
                  <c:v>48.36</c:v>
                </c:pt>
                <c:pt idx="4836">
                  <c:v>48.37</c:v>
                </c:pt>
                <c:pt idx="4837">
                  <c:v>48.38</c:v>
                </c:pt>
                <c:pt idx="4838">
                  <c:v>48.39</c:v>
                </c:pt>
                <c:pt idx="4839">
                  <c:v>48.4</c:v>
                </c:pt>
                <c:pt idx="4840">
                  <c:v>48.41</c:v>
                </c:pt>
                <c:pt idx="4841">
                  <c:v>48.42</c:v>
                </c:pt>
                <c:pt idx="4842">
                  <c:v>48.43</c:v>
                </c:pt>
                <c:pt idx="4843">
                  <c:v>48.44</c:v>
                </c:pt>
                <c:pt idx="4844">
                  <c:v>48.45</c:v>
                </c:pt>
                <c:pt idx="4845">
                  <c:v>48.46</c:v>
                </c:pt>
                <c:pt idx="4846">
                  <c:v>48.47</c:v>
                </c:pt>
                <c:pt idx="4847">
                  <c:v>48.48</c:v>
                </c:pt>
                <c:pt idx="4848">
                  <c:v>48.49</c:v>
                </c:pt>
                <c:pt idx="4849">
                  <c:v>48.5</c:v>
                </c:pt>
                <c:pt idx="4850">
                  <c:v>48.51</c:v>
                </c:pt>
                <c:pt idx="4851">
                  <c:v>48.52</c:v>
                </c:pt>
                <c:pt idx="4852">
                  <c:v>48.53</c:v>
                </c:pt>
                <c:pt idx="4853">
                  <c:v>48.54</c:v>
                </c:pt>
                <c:pt idx="4854">
                  <c:v>48.55</c:v>
                </c:pt>
                <c:pt idx="4855">
                  <c:v>48.56</c:v>
                </c:pt>
                <c:pt idx="4856">
                  <c:v>48.57</c:v>
                </c:pt>
                <c:pt idx="4857">
                  <c:v>48.58</c:v>
                </c:pt>
                <c:pt idx="4858">
                  <c:v>48.59</c:v>
                </c:pt>
                <c:pt idx="4859">
                  <c:v>48.6</c:v>
                </c:pt>
                <c:pt idx="4860">
                  <c:v>48.61</c:v>
                </c:pt>
                <c:pt idx="4861">
                  <c:v>48.62</c:v>
                </c:pt>
                <c:pt idx="4862">
                  <c:v>48.63</c:v>
                </c:pt>
                <c:pt idx="4863">
                  <c:v>48.64</c:v>
                </c:pt>
                <c:pt idx="4864">
                  <c:v>48.65</c:v>
                </c:pt>
                <c:pt idx="4865">
                  <c:v>48.66</c:v>
                </c:pt>
                <c:pt idx="4866">
                  <c:v>48.67</c:v>
                </c:pt>
                <c:pt idx="4867">
                  <c:v>48.68</c:v>
                </c:pt>
                <c:pt idx="4868">
                  <c:v>48.69</c:v>
                </c:pt>
                <c:pt idx="4869">
                  <c:v>48.7</c:v>
                </c:pt>
                <c:pt idx="4870">
                  <c:v>48.71</c:v>
                </c:pt>
                <c:pt idx="4871">
                  <c:v>48.72</c:v>
                </c:pt>
                <c:pt idx="4872">
                  <c:v>48.73</c:v>
                </c:pt>
                <c:pt idx="4873">
                  <c:v>48.74</c:v>
                </c:pt>
                <c:pt idx="4874">
                  <c:v>48.75</c:v>
                </c:pt>
                <c:pt idx="4875">
                  <c:v>48.76</c:v>
                </c:pt>
                <c:pt idx="4876">
                  <c:v>48.77</c:v>
                </c:pt>
                <c:pt idx="4877">
                  <c:v>48.78</c:v>
                </c:pt>
                <c:pt idx="4878">
                  <c:v>48.79</c:v>
                </c:pt>
                <c:pt idx="4879">
                  <c:v>48.8</c:v>
                </c:pt>
                <c:pt idx="4880">
                  <c:v>48.81</c:v>
                </c:pt>
                <c:pt idx="4881">
                  <c:v>48.82</c:v>
                </c:pt>
                <c:pt idx="4882">
                  <c:v>48.83</c:v>
                </c:pt>
                <c:pt idx="4883">
                  <c:v>48.84</c:v>
                </c:pt>
                <c:pt idx="4884">
                  <c:v>48.85</c:v>
                </c:pt>
                <c:pt idx="4885">
                  <c:v>48.86</c:v>
                </c:pt>
                <c:pt idx="4886">
                  <c:v>48.87</c:v>
                </c:pt>
                <c:pt idx="4887">
                  <c:v>48.88</c:v>
                </c:pt>
                <c:pt idx="4888">
                  <c:v>48.89</c:v>
                </c:pt>
                <c:pt idx="4889">
                  <c:v>48.9</c:v>
                </c:pt>
                <c:pt idx="4890">
                  <c:v>48.91</c:v>
                </c:pt>
                <c:pt idx="4891">
                  <c:v>48.92</c:v>
                </c:pt>
                <c:pt idx="4892">
                  <c:v>48.93</c:v>
                </c:pt>
                <c:pt idx="4893">
                  <c:v>48.94</c:v>
                </c:pt>
                <c:pt idx="4894">
                  <c:v>48.95</c:v>
                </c:pt>
                <c:pt idx="4895">
                  <c:v>48.96</c:v>
                </c:pt>
                <c:pt idx="4896">
                  <c:v>48.97</c:v>
                </c:pt>
                <c:pt idx="4897">
                  <c:v>48.98</c:v>
                </c:pt>
                <c:pt idx="4898">
                  <c:v>48.99</c:v>
                </c:pt>
                <c:pt idx="4899">
                  <c:v>49</c:v>
                </c:pt>
                <c:pt idx="4900">
                  <c:v>49.01</c:v>
                </c:pt>
                <c:pt idx="4901">
                  <c:v>49.02</c:v>
                </c:pt>
                <c:pt idx="4902">
                  <c:v>49.03</c:v>
                </c:pt>
                <c:pt idx="4903">
                  <c:v>49.04</c:v>
                </c:pt>
                <c:pt idx="4904">
                  <c:v>49.05</c:v>
                </c:pt>
                <c:pt idx="4905">
                  <c:v>49.06</c:v>
                </c:pt>
                <c:pt idx="4906">
                  <c:v>49.07</c:v>
                </c:pt>
                <c:pt idx="4907">
                  <c:v>49.08</c:v>
                </c:pt>
                <c:pt idx="4908">
                  <c:v>49.09</c:v>
                </c:pt>
                <c:pt idx="4909">
                  <c:v>49.1</c:v>
                </c:pt>
                <c:pt idx="4910">
                  <c:v>49.11</c:v>
                </c:pt>
                <c:pt idx="4911">
                  <c:v>49.12</c:v>
                </c:pt>
                <c:pt idx="4912">
                  <c:v>49.13</c:v>
                </c:pt>
                <c:pt idx="4913">
                  <c:v>49.14</c:v>
                </c:pt>
                <c:pt idx="4914">
                  <c:v>49.15</c:v>
                </c:pt>
                <c:pt idx="4915">
                  <c:v>49.16</c:v>
                </c:pt>
                <c:pt idx="4916">
                  <c:v>49.17</c:v>
                </c:pt>
                <c:pt idx="4917">
                  <c:v>49.18</c:v>
                </c:pt>
                <c:pt idx="4918">
                  <c:v>49.19</c:v>
                </c:pt>
                <c:pt idx="4919">
                  <c:v>49.2</c:v>
                </c:pt>
                <c:pt idx="4920">
                  <c:v>49.21</c:v>
                </c:pt>
                <c:pt idx="4921">
                  <c:v>49.22</c:v>
                </c:pt>
                <c:pt idx="4922">
                  <c:v>49.23</c:v>
                </c:pt>
                <c:pt idx="4923">
                  <c:v>49.24</c:v>
                </c:pt>
                <c:pt idx="4924">
                  <c:v>49.25</c:v>
                </c:pt>
                <c:pt idx="4925">
                  <c:v>49.26</c:v>
                </c:pt>
                <c:pt idx="4926">
                  <c:v>49.27</c:v>
                </c:pt>
                <c:pt idx="4927">
                  <c:v>49.28</c:v>
                </c:pt>
                <c:pt idx="4928">
                  <c:v>49.29</c:v>
                </c:pt>
                <c:pt idx="4929">
                  <c:v>49.3</c:v>
                </c:pt>
                <c:pt idx="4930">
                  <c:v>49.31</c:v>
                </c:pt>
                <c:pt idx="4931">
                  <c:v>49.32</c:v>
                </c:pt>
                <c:pt idx="4932">
                  <c:v>49.33</c:v>
                </c:pt>
                <c:pt idx="4933">
                  <c:v>49.34</c:v>
                </c:pt>
                <c:pt idx="4934">
                  <c:v>49.35</c:v>
                </c:pt>
                <c:pt idx="4935">
                  <c:v>49.36</c:v>
                </c:pt>
                <c:pt idx="4936">
                  <c:v>49.37</c:v>
                </c:pt>
                <c:pt idx="4937">
                  <c:v>49.38</c:v>
                </c:pt>
                <c:pt idx="4938">
                  <c:v>49.39</c:v>
                </c:pt>
                <c:pt idx="4939">
                  <c:v>49.4</c:v>
                </c:pt>
                <c:pt idx="4940">
                  <c:v>49.41</c:v>
                </c:pt>
                <c:pt idx="4941">
                  <c:v>49.42</c:v>
                </c:pt>
                <c:pt idx="4942">
                  <c:v>49.43</c:v>
                </c:pt>
                <c:pt idx="4943">
                  <c:v>49.44</c:v>
                </c:pt>
                <c:pt idx="4944">
                  <c:v>49.45</c:v>
                </c:pt>
                <c:pt idx="4945">
                  <c:v>49.46</c:v>
                </c:pt>
                <c:pt idx="4946">
                  <c:v>49.47</c:v>
                </c:pt>
                <c:pt idx="4947">
                  <c:v>49.48</c:v>
                </c:pt>
                <c:pt idx="4948">
                  <c:v>49.49</c:v>
                </c:pt>
                <c:pt idx="4949">
                  <c:v>49.5</c:v>
                </c:pt>
                <c:pt idx="4950">
                  <c:v>49.51</c:v>
                </c:pt>
                <c:pt idx="4951">
                  <c:v>49.52</c:v>
                </c:pt>
                <c:pt idx="4952">
                  <c:v>49.53</c:v>
                </c:pt>
                <c:pt idx="4953">
                  <c:v>49.54</c:v>
                </c:pt>
                <c:pt idx="4954">
                  <c:v>49.55</c:v>
                </c:pt>
                <c:pt idx="4955">
                  <c:v>49.56</c:v>
                </c:pt>
                <c:pt idx="4956">
                  <c:v>49.57</c:v>
                </c:pt>
                <c:pt idx="4957">
                  <c:v>49.58</c:v>
                </c:pt>
                <c:pt idx="4958">
                  <c:v>49.59</c:v>
                </c:pt>
                <c:pt idx="4959">
                  <c:v>49.6</c:v>
                </c:pt>
                <c:pt idx="4960">
                  <c:v>49.61</c:v>
                </c:pt>
                <c:pt idx="4961">
                  <c:v>49.62</c:v>
                </c:pt>
                <c:pt idx="4962">
                  <c:v>49.63</c:v>
                </c:pt>
                <c:pt idx="4963">
                  <c:v>49.64</c:v>
                </c:pt>
                <c:pt idx="4964">
                  <c:v>49.65</c:v>
                </c:pt>
                <c:pt idx="4965">
                  <c:v>49.66</c:v>
                </c:pt>
                <c:pt idx="4966">
                  <c:v>49.67</c:v>
                </c:pt>
                <c:pt idx="4967">
                  <c:v>49.68</c:v>
                </c:pt>
                <c:pt idx="4968">
                  <c:v>49.69</c:v>
                </c:pt>
                <c:pt idx="4969">
                  <c:v>49.7</c:v>
                </c:pt>
                <c:pt idx="4970">
                  <c:v>49.71</c:v>
                </c:pt>
                <c:pt idx="4971">
                  <c:v>49.72</c:v>
                </c:pt>
                <c:pt idx="4972">
                  <c:v>49.73</c:v>
                </c:pt>
                <c:pt idx="4973">
                  <c:v>49.74</c:v>
                </c:pt>
                <c:pt idx="4974">
                  <c:v>49.75</c:v>
                </c:pt>
                <c:pt idx="4975">
                  <c:v>49.76</c:v>
                </c:pt>
                <c:pt idx="4976">
                  <c:v>49.77</c:v>
                </c:pt>
                <c:pt idx="4977">
                  <c:v>49.78</c:v>
                </c:pt>
                <c:pt idx="4978">
                  <c:v>49.79</c:v>
                </c:pt>
                <c:pt idx="4979">
                  <c:v>49.8</c:v>
                </c:pt>
                <c:pt idx="4980">
                  <c:v>49.81</c:v>
                </c:pt>
                <c:pt idx="4981">
                  <c:v>49.82</c:v>
                </c:pt>
                <c:pt idx="4982">
                  <c:v>49.83</c:v>
                </c:pt>
                <c:pt idx="4983">
                  <c:v>49.84</c:v>
                </c:pt>
                <c:pt idx="4984">
                  <c:v>49.85</c:v>
                </c:pt>
                <c:pt idx="4985">
                  <c:v>49.86</c:v>
                </c:pt>
                <c:pt idx="4986">
                  <c:v>49.87</c:v>
                </c:pt>
                <c:pt idx="4987">
                  <c:v>49.88</c:v>
                </c:pt>
                <c:pt idx="4988">
                  <c:v>49.89</c:v>
                </c:pt>
                <c:pt idx="4989">
                  <c:v>49.9</c:v>
                </c:pt>
                <c:pt idx="4990">
                  <c:v>49.91</c:v>
                </c:pt>
                <c:pt idx="4991">
                  <c:v>49.92</c:v>
                </c:pt>
                <c:pt idx="4992">
                  <c:v>49.93</c:v>
                </c:pt>
                <c:pt idx="4993">
                  <c:v>49.94</c:v>
                </c:pt>
                <c:pt idx="4994">
                  <c:v>49.95</c:v>
                </c:pt>
                <c:pt idx="4995">
                  <c:v>49.96</c:v>
                </c:pt>
                <c:pt idx="4996">
                  <c:v>49.97</c:v>
                </c:pt>
                <c:pt idx="4997">
                  <c:v>49.98</c:v>
                </c:pt>
                <c:pt idx="4998">
                  <c:v>49.99</c:v>
                </c:pt>
                <c:pt idx="4999">
                  <c:v>50</c:v>
                </c:pt>
                <c:pt idx="5000">
                  <c:v>50.01</c:v>
                </c:pt>
                <c:pt idx="5001">
                  <c:v>50.02</c:v>
                </c:pt>
                <c:pt idx="5002">
                  <c:v>50.03</c:v>
                </c:pt>
                <c:pt idx="5003">
                  <c:v>50.04</c:v>
                </c:pt>
                <c:pt idx="5004">
                  <c:v>50.05</c:v>
                </c:pt>
                <c:pt idx="5005">
                  <c:v>50.06</c:v>
                </c:pt>
                <c:pt idx="5006">
                  <c:v>50.07</c:v>
                </c:pt>
                <c:pt idx="5007">
                  <c:v>50.08</c:v>
                </c:pt>
                <c:pt idx="5008">
                  <c:v>50.09</c:v>
                </c:pt>
                <c:pt idx="5009">
                  <c:v>50.1</c:v>
                </c:pt>
                <c:pt idx="5010">
                  <c:v>50.11</c:v>
                </c:pt>
                <c:pt idx="5011">
                  <c:v>50.12</c:v>
                </c:pt>
                <c:pt idx="5012">
                  <c:v>50.13</c:v>
                </c:pt>
                <c:pt idx="5013">
                  <c:v>50.14</c:v>
                </c:pt>
                <c:pt idx="5014">
                  <c:v>50.15</c:v>
                </c:pt>
                <c:pt idx="5015">
                  <c:v>50.16</c:v>
                </c:pt>
                <c:pt idx="5016">
                  <c:v>50.17</c:v>
                </c:pt>
                <c:pt idx="5017">
                  <c:v>50.18</c:v>
                </c:pt>
                <c:pt idx="5018">
                  <c:v>50.19</c:v>
                </c:pt>
                <c:pt idx="5019">
                  <c:v>50.2</c:v>
                </c:pt>
                <c:pt idx="5020">
                  <c:v>50.21</c:v>
                </c:pt>
                <c:pt idx="5021">
                  <c:v>50.22</c:v>
                </c:pt>
                <c:pt idx="5022">
                  <c:v>50.23</c:v>
                </c:pt>
                <c:pt idx="5023">
                  <c:v>50.24</c:v>
                </c:pt>
                <c:pt idx="5024">
                  <c:v>50.25</c:v>
                </c:pt>
                <c:pt idx="5025">
                  <c:v>50.26</c:v>
                </c:pt>
                <c:pt idx="5026">
                  <c:v>50.27</c:v>
                </c:pt>
                <c:pt idx="5027">
                  <c:v>50.28</c:v>
                </c:pt>
                <c:pt idx="5028">
                  <c:v>50.29</c:v>
                </c:pt>
                <c:pt idx="5029">
                  <c:v>50.3</c:v>
                </c:pt>
                <c:pt idx="5030">
                  <c:v>50.31</c:v>
                </c:pt>
                <c:pt idx="5031">
                  <c:v>50.32</c:v>
                </c:pt>
                <c:pt idx="5032">
                  <c:v>50.33</c:v>
                </c:pt>
                <c:pt idx="5033">
                  <c:v>50.34</c:v>
                </c:pt>
                <c:pt idx="5034">
                  <c:v>50.35</c:v>
                </c:pt>
                <c:pt idx="5035">
                  <c:v>50.36</c:v>
                </c:pt>
                <c:pt idx="5036">
                  <c:v>50.37</c:v>
                </c:pt>
                <c:pt idx="5037">
                  <c:v>50.38</c:v>
                </c:pt>
                <c:pt idx="5038">
                  <c:v>50.39</c:v>
                </c:pt>
                <c:pt idx="5039">
                  <c:v>50.4</c:v>
                </c:pt>
                <c:pt idx="5040">
                  <c:v>50.41</c:v>
                </c:pt>
                <c:pt idx="5041">
                  <c:v>50.42</c:v>
                </c:pt>
                <c:pt idx="5042">
                  <c:v>50.43</c:v>
                </c:pt>
                <c:pt idx="5043">
                  <c:v>50.44</c:v>
                </c:pt>
                <c:pt idx="5044">
                  <c:v>50.45</c:v>
                </c:pt>
                <c:pt idx="5045">
                  <c:v>50.46</c:v>
                </c:pt>
                <c:pt idx="5046">
                  <c:v>50.47</c:v>
                </c:pt>
                <c:pt idx="5047">
                  <c:v>50.48</c:v>
                </c:pt>
                <c:pt idx="5048">
                  <c:v>50.49</c:v>
                </c:pt>
                <c:pt idx="5049">
                  <c:v>50.5</c:v>
                </c:pt>
                <c:pt idx="5050">
                  <c:v>50.51</c:v>
                </c:pt>
                <c:pt idx="5051">
                  <c:v>50.52</c:v>
                </c:pt>
                <c:pt idx="5052">
                  <c:v>50.53</c:v>
                </c:pt>
                <c:pt idx="5053">
                  <c:v>50.54</c:v>
                </c:pt>
                <c:pt idx="5054">
                  <c:v>50.55</c:v>
                </c:pt>
                <c:pt idx="5055">
                  <c:v>50.56</c:v>
                </c:pt>
                <c:pt idx="5056">
                  <c:v>50.57</c:v>
                </c:pt>
                <c:pt idx="5057">
                  <c:v>50.58</c:v>
                </c:pt>
                <c:pt idx="5058">
                  <c:v>50.59</c:v>
                </c:pt>
                <c:pt idx="5059">
                  <c:v>50.6</c:v>
                </c:pt>
                <c:pt idx="5060">
                  <c:v>50.61</c:v>
                </c:pt>
                <c:pt idx="5061">
                  <c:v>50.62</c:v>
                </c:pt>
                <c:pt idx="5062">
                  <c:v>50.63</c:v>
                </c:pt>
                <c:pt idx="5063">
                  <c:v>50.64</c:v>
                </c:pt>
                <c:pt idx="5064">
                  <c:v>50.65</c:v>
                </c:pt>
                <c:pt idx="5065">
                  <c:v>50.66</c:v>
                </c:pt>
                <c:pt idx="5066">
                  <c:v>50.67</c:v>
                </c:pt>
                <c:pt idx="5067">
                  <c:v>50.68</c:v>
                </c:pt>
                <c:pt idx="5068">
                  <c:v>50.69</c:v>
                </c:pt>
                <c:pt idx="5069">
                  <c:v>50.7</c:v>
                </c:pt>
                <c:pt idx="5070">
                  <c:v>50.71</c:v>
                </c:pt>
                <c:pt idx="5071">
                  <c:v>50.72</c:v>
                </c:pt>
                <c:pt idx="5072">
                  <c:v>50.73</c:v>
                </c:pt>
                <c:pt idx="5073">
                  <c:v>50.74</c:v>
                </c:pt>
                <c:pt idx="5074">
                  <c:v>50.75</c:v>
                </c:pt>
                <c:pt idx="5075">
                  <c:v>50.76</c:v>
                </c:pt>
                <c:pt idx="5076">
                  <c:v>50.77</c:v>
                </c:pt>
                <c:pt idx="5077">
                  <c:v>50.78</c:v>
                </c:pt>
                <c:pt idx="5078">
                  <c:v>50.79</c:v>
                </c:pt>
                <c:pt idx="5079">
                  <c:v>50.8</c:v>
                </c:pt>
                <c:pt idx="5080">
                  <c:v>50.81</c:v>
                </c:pt>
                <c:pt idx="5081">
                  <c:v>50.82</c:v>
                </c:pt>
                <c:pt idx="5082">
                  <c:v>50.83</c:v>
                </c:pt>
                <c:pt idx="5083">
                  <c:v>50.84</c:v>
                </c:pt>
                <c:pt idx="5084">
                  <c:v>50.85</c:v>
                </c:pt>
                <c:pt idx="5085">
                  <c:v>50.86</c:v>
                </c:pt>
                <c:pt idx="5086">
                  <c:v>50.87</c:v>
                </c:pt>
                <c:pt idx="5087">
                  <c:v>50.88</c:v>
                </c:pt>
                <c:pt idx="5088">
                  <c:v>50.89</c:v>
                </c:pt>
                <c:pt idx="5089">
                  <c:v>50.9</c:v>
                </c:pt>
                <c:pt idx="5090">
                  <c:v>50.91</c:v>
                </c:pt>
                <c:pt idx="5091">
                  <c:v>50.92</c:v>
                </c:pt>
                <c:pt idx="5092">
                  <c:v>50.93</c:v>
                </c:pt>
                <c:pt idx="5093">
                  <c:v>50.94</c:v>
                </c:pt>
                <c:pt idx="5094">
                  <c:v>50.95</c:v>
                </c:pt>
                <c:pt idx="5095">
                  <c:v>50.96</c:v>
                </c:pt>
                <c:pt idx="5096">
                  <c:v>50.97</c:v>
                </c:pt>
                <c:pt idx="5097">
                  <c:v>50.98</c:v>
                </c:pt>
                <c:pt idx="5098">
                  <c:v>50.99</c:v>
                </c:pt>
                <c:pt idx="5099">
                  <c:v>51</c:v>
                </c:pt>
                <c:pt idx="5100">
                  <c:v>51.01</c:v>
                </c:pt>
                <c:pt idx="5101">
                  <c:v>51.02</c:v>
                </c:pt>
                <c:pt idx="5102">
                  <c:v>51.03</c:v>
                </c:pt>
                <c:pt idx="5103">
                  <c:v>51.04</c:v>
                </c:pt>
                <c:pt idx="5104">
                  <c:v>51.05</c:v>
                </c:pt>
                <c:pt idx="5105">
                  <c:v>51.06</c:v>
                </c:pt>
                <c:pt idx="5106">
                  <c:v>51.07</c:v>
                </c:pt>
                <c:pt idx="5107">
                  <c:v>51.08</c:v>
                </c:pt>
                <c:pt idx="5108">
                  <c:v>51.09</c:v>
                </c:pt>
                <c:pt idx="5109">
                  <c:v>51.1</c:v>
                </c:pt>
                <c:pt idx="5110">
                  <c:v>51.11</c:v>
                </c:pt>
                <c:pt idx="5111">
                  <c:v>51.12</c:v>
                </c:pt>
                <c:pt idx="5112">
                  <c:v>51.13</c:v>
                </c:pt>
                <c:pt idx="5113">
                  <c:v>51.14</c:v>
                </c:pt>
                <c:pt idx="5114">
                  <c:v>51.15</c:v>
                </c:pt>
                <c:pt idx="5115">
                  <c:v>51.16</c:v>
                </c:pt>
                <c:pt idx="5116">
                  <c:v>51.17</c:v>
                </c:pt>
                <c:pt idx="5117">
                  <c:v>51.18</c:v>
                </c:pt>
                <c:pt idx="5118">
                  <c:v>51.19</c:v>
                </c:pt>
                <c:pt idx="5119">
                  <c:v>51.2</c:v>
                </c:pt>
                <c:pt idx="5120">
                  <c:v>51.21</c:v>
                </c:pt>
                <c:pt idx="5121">
                  <c:v>51.22</c:v>
                </c:pt>
                <c:pt idx="5122">
                  <c:v>51.23</c:v>
                </c:pt>
                <c:pt idx="5123">
                  <c:v>51.24</c:v>
                </c:pt>
                <c:pt idx="5124">
                  <c:v>51.25</c:v>
                </c:pt>
                <c:pt idx="5125">
                  <c:v>51.26</c:v>
                </c:pt>
                <c:pt idx="5126">
                  <c:v>51.27</c:v>
                </c:pt>
                <c:pt idx="5127">
                  <c:v>51.28</c:v>
                </c:pt>
                <c:pt idx="5128">
                  <c:v>51.29</c:v>
                </c:pt>
                <c:pt idx="5129">
                  <c:v>51.3</c:v>
                </c:pt>
                <c:pt idx="5130">
                  <c:v>51.31</c:v>
                </c:pt>
                <c:pt idx="5131">
                  <c:v>51.32</c:v>
                </c:pt>
                <c:pt idx="5132">
                  <c:v>51.33</c:v>
                </c:pt>
                <c:pt idx="5133">
                  <c:v>51.34</c:v>
                </c:pt>
                <c:pt idx="5134">
                  <c:v>51.35</c:v>
                </c:pt>
                <c:pt idx="5135">
                  <c:v>51.36</c:v>
                </c:pt>
                <c:pt idx="5136">
                  <c:v>51.37</c:v>
                </c:pt>
                <c:pt idx="5137">
                  <c:v>51.38</c:v>
                </c:pt>
                <c:pt idx="5138">
                  <c:v>51.39</c:v>
                </c:pt>
                <c:pt idx="5139">
                  <c:v>51.4</c:v>
                </c:pt>
                <c:pt idx="5140">
                  <c:v>51.41</c:v>
                </c:pt>
                <c:pt idx="5141">
                  <c:v>51.42</c:v>
                </c:pt>
                <c:pt idx="5142">
                  <c:v>51.43</c:v>
                </c:pt>
                <c:pt idx="5143">
                  <c:v>51.44</c:v>
                </c:pt>
                <c:pt idx="5144">
                  <c:v>51.45</c:v>
                </c:pt>
                <c:pt idx="5145">
                  <c:v>51.46</c:v>
                </c:pt>
                <c:pt idx="5146">
                  <c:v>51.47</c:v>
                </c:pt>
                <c:pt idx="5147">
                  <c:v>51.48</c:v>
                </c:pt>
                <c:pt idx="5148">
                  <c:v>51.49</c:v>
                </c:pt>
                <c:pt idx="5149">
                  <c:v>51.5</c:v>
                </c:pt>
                <c:pt idx="5150">
                  <c:v>51.51</c:v>
                </c:pt>
                <c:pt idx="5151">
                  <c:v>51.52</c:v>
                </c:pt>
                <c:pt idx="5152">
                  <c:v>51.53</c:v>
                </c:pt>
                <c:pt idx="5153">
                  <c:v>51.54</c:v>
                </c:pt>
                <c:pt idx="5154">
                  <c:v>51.55</c:v>
                </c:pt>
                <c:pt idx="5155">
                  <c:v>51.56</c:v>
                </c:pt>
                <c:pt idx="5156">
                  <c:v>51.57</c:v>
                </c:pt>
                <c:pt idx="5157">
                  <c:v>51.58</c:v>
                </c:pt>
                <c:pt idx="5158">
                  <c:v>51.59</c:v>
                </c:pt>
                <c:pt idx="5159">
                  <c:v>51.6</c:v>
                </c:pt>
                <c:pt idx="5160">
                  <c:v>51.61</c:v>
                </c:pt>
                <c:pt idx="5161">
                  <c:v>51.62</c:v>
                </c:pt>
                <c:pt idx="5162">
                  <c:v>51.63</c:v>
                </c:pt>
                <c:pt idx="5163">
                  <c:v>51.64</c:v>
                </c:pt>
                <c:pt idx="5164">
                  <c:v>51.65</c:v>
                </c:pt>
                <c:pt idx="5165">
                  <c:v>51.66</c:v>
                </c:pt>
                <c:pt idx="5166">
                  <c:v>51.67</c:v>
                </c:pt>
                <c:pt idx="5167">
                  <c:v>51.68</c:v>
                </c:pt>
                <c:pt idx="5168">
                  <c:v>51.69</c:v>
                </c:pt>
                <c:pt idx="5169">
                  <c:v>51.7</c:v>
                </c:pt>
                <c:pt idx="5170">
                  <c:v>51.71</c:v>
                </c:pt>
                <c:pt idx="5171">
                  <c:v>51.72</c:v>
                </c:pt>
                <c:pt idx="5172">
                  <c:v>51.73</c:v>
                </c:pt>
                <c:pt idx="5173">
                  <c:v>51.74</c:v>
                </c:pt>
                <c:pt idx="5174">
                  <c:v>51.75</c:v>
                </c:pt>
                <c:pt idx="5175">
                  <c:v>51.76</c:v>
                </c:pt>
                <c:pt idx="5176">
                  <c:v>51.77</c:v>
                </c:pt>
                <c:pt idx="5177">
                  <c:v>51.78</c:v>
                </c:pt>
                <c:pt idx="5178">
                  <c:v>51.79</c:v>
                </c:pt>
                <c:pt idx="5179">
                  <c:v>51.8</c:v>
                </c:pt>
                <c:pt idx="5180">
                  <c:v>51.81</c:v>
                </c:pt>
                <c:pt idx="5181">
                  <c:v>51.82</c:v>
                </c:pt>
                <c:pt idx="5182">
                  <c:v>51.83</c:v>
                </c:pt>
                <c:pt idx="5183">
                  <c:v>51.84</c:v>
                </c:pt>
                <c:pt idx="5184">
                  <c:v>51.85</c:v>
                </c:pt>
                <c:pt idx="5185">
                  <c:v>51.86</c:v>
                </c:pt>
                <c:pt idx="5186">
                  <c:v>51.87</c:v>
                </c:pt>
                <c:pt idx="5187">
                  <c:v>51.88</c:v>
                </c:pt>
                <c:pt idx="5188">
                  <c:v>51.89</c:v>
                </c:pt>
                <c:pt idx="5189">
                  <c:v>51.9</c:v>
                </c:pt>
                <c:pt idx="5190">
                  <c:v>51.91</c:v>
                </c:pt>
                <c:pt idx="5191">
                  <c:v>51.92</c:v>
                </c:pt>
                <c:pt idx="5192">
                  <c:v>51.93</c:v>
                </c:pt>
                <c:pt idx="5193">
                  <c:v>51.94</c:v>
                </c:pt>
                <c:pt idx="5194">
                  <c:v>51.95</c:v>
                </c:pt>
                <c:pt idx="5195">
                  <c:v>51.96</c:v>
                </c:pt>
                <c:pt idx="5196">
                  <c:v>51.97</c:v>
                </c:pt>
                <c:pt idx="5197">
                  <c:v>51.98</c:v>
                </c:pt>
                <c:pt idx="5198">
                  <c:v>51.99</c:v>
                </c:pt>
                <c:pt idx="5199">
                  <c:v>52</c:v>
                </c:pt>
                <c:pt idx="5200">
                  <c:v>52.01</c:v>
                </c:pt>
                <c:pt idx="5201">
                  <c:v>52.02</c:v>
                </c:pt>
                <c:pt idx="5202">
                  <c:v>52.03</c:v>
                </c:pt>
                <c:pt idx="5203">
                  <c:v>52.04</c:v>
                </c:pt>
                <c:pt idx="5204">
                  <c:v>52.05</c:v>
                </c:pt>
                <c:pt idx="5205">
                  <c:v>52.06</c:v>
                </c:pt>
                <c:pt idx="5206">
                  <c:v>52.07</c:v>
                </c:pt>
                <c:pt idx="5207">
                  <c:v>52.08</c:v>
                </c:pt>
                <c:pt idx="5208">
                  <c:v>52.09</c:v>
                </c:pt>
                <c:pt idx="5209">
                  <c:v>52.1</c:v>
                </c:pt>
                <c:pt idx="5210">
                  <c:v>52.11</c:v>
                </c:pt>
                <c:pt idx="5211">
                  <c:v>52.12</c:v>
                </c:pt>
                <c:pt idx="5212">
                  <c:v>52.13</c:v>
                </c:pt>
                <c:pt idx="5213">
                  <c:v>52.14</c:v>
                </c:pt>
                <c:pt idx="5214">
                  <c:v>52.15</c:v>
                </c:pt>
                <c:pt idx="5215">
                  <c:v>52.16</c:v>
                </c:pt>
                <c:pt idx="5216">
                  <c:v>52.17</c:v>
                </c:pt>
                <c:pt idx="5217">
                  <c:v>52.18</c:v>
                </c:pt>
                <c:pt idx="5218">
                  <c:v>52.19</c:v>
                </c:pt>
                <c:pt idx="5219">
                  <c:v>52.2</c:v>
                </c:pt>
                <c:pt idx="5220">
                  <c:v>52.21</c:v>
                </c:pt>
                <c:pt idx="5221">
                  <c:v>52.22</c:v>
                </c:pt>
                <c:pt idx="5222">
                  <c:v>52.23</c:v>
                </c:pt>
                <c:pt idx="5223">
                  <c:v>52.24</c:v>
                </c:pt>
                <c:pt idx="5224">
                  <c:v>52.25</c:v>
                </c:pt>
                <c:pt idx="5225">
                  <c:v>52.26</c:v>
                </c:pt>
                <c:pt idx="5226">
                  <c:v>52.27</c:v>
                </c:pt>
                <c:pt idx="5227">
                  <c:v>52.28</c:v>
                </c:pt>
                <c:pt idx="5228">
                  <c:v>52.29</c:v>
                </c:pt>
                <c:pt idx="5229">
                  <c:v>52.3</c:v>
                </c:pt>
                <c:pt idx="5230">
                  <c:v>52.31</c:v>
                </c:pt>
                <c:pt idx="5231">
                  <c:v>52.32</c:v>
                </c:pt>
                <c:pt idx="5232">
                  <c:v>52.33</c:v>
                </c:pt>
                <c:pt idx="5233">
                  <c:v>52.34</c:v>
                </c:pt>
                <c:pt idx="5234">
                  <c:v>52.35</c:v>
                </c:pt>
                <c:pt idx="5235">
                  <c:v>52.36</c:v>
                </c:pt>
                <c:pt idx="5236">
                  <c:v>52.37</c:v>
                </c:pt>
                <c:pt idx="5237">
                  <c:v>52.38</c:v>
                </c:pt>
                <c:pt idx="5238">
                  <c:v>52.39</c:v>
                </c:pt>
                <c:pt idx="5239">
                  <c:v>52.4</c:v>
                </c:pt>
                <c:pt idx="5240">
                  <c:v>52.41</c:v>
                </c:pt>
                <c:pt idx="5241">
                  <c:v>52.42</c:v>
                </c:pt>
                <c:pt idx="5242">
                  <c:v>52.43</c:v>
                </c:pt>
                <c:pt idx="5243">
                  <c:v>52.44</c:v>
                </c:pt>
                <c:pt idx="5244">
                  <c:v>52.45</c:v>
                </c:pt>
                <c:pt idx="5245">
                  <c:v>52.46</c:v>
                </c:pt>
                <c:pt idx="5246">
                  <c:v>52.47</c:v>
                </c:pt>
                <c:pt idx="5247">
                  <c:v>52.48</c:v>
                </c:pt>
                <c:pt idx="5248">
                  <c:v>52.49</c:v>
                </c:pt>
                <c:pt idx="5249">
                  <c:v>52.5</c:v>
                </c:pt>
                <c:pt idx="5250">
                  <c:v>52.51</c:v>
                </c:pt>
                <c:pt idx="5251">
                  <c:v>52.52</c:v>
                </c:pt>
                <c:pt idx="5252">
                  <c:v>52.53</c:v>
                </c:pt>
                <c:pt idx="5253">
                  <c:v>52.54</c:v>
                </c:pt>
                <c:pt idx="5254">
                  <c:v>52.55</c:v>
                </c:pt>
                <c:pt idx="5255">
                  <c:v>52.56</c:v>
                </c:pt>
                <c:pt idx="5256">
                  <c:v>52.57</c:v>
                </c:pt>
                <c:pt idx="5257">
                  <c:v>52.58</c:v>
                </c:pt>
                <c:pt idx="5258">
                  <c:v>52.59</c:v>
                </c:pt>
                <c:pt idx="5259">
                  <c:v>52.6</c:v>
                </c:pt>
                <c:pt idx="5260">
                  <c:v>52.61</c:v>
                </c:pt>
                <c:pt idx="5261">
                  <c:v>52.62</c:v>
                </c:pt>
                <c:pt idx="5262">
                  <c:v>52.63</c:v>
                </c:pt>
                <c:pt idx="5263">
                  <c:v>52.64</c:v>
                </c:pt>
                <c:pt idx="5264">
                  <c:v>52.65</c:v>
                </c:pt>
                <c:pt idx="5265">
                  <c:v>52.66</c:v>
                </c:pt>
                <c:pt idx="5266">
                  <c:v>52.67</c:v>
                </c:pt>
                <c:pt idx="5267">
                  <c:v>52.68</c:v>
                </c:pt>
                <c:pt idx="5268">
                  <c:v>52.69</c:v>
                </c:pt>
                <c:pt idx="5269">
                  <c:v>52.7</c:v>
                </c:pt>
                <c:pt idx="5270">
                  <c:v>52.71</c:v>
                </c:pt>
                <c:pt idx="5271">
                  <c:v>52.72</c:v>
                </c:pt>
                <c:pt idx="5272">
                  <c:v>52.73</c:v>
                </c:pt>
                <c:pt idx="5273">
                  <c:v>52.74</c:v>
                </c:pt>
                <c:pt idx="5274">
                  <c:v>52.75</c:v>
                </c:pt>
                <c:pt idx="5275">
                  <c:v>52.76</c:v>
                </c:pt>
                <c:pt idx="5276">
                  <c:v>52.77</c:v>
                </c:pt>
                <c:pt idx="5277">
                  <c:v>52.78</c:v>
                </c:pt>
                <c:pt idx="5278">
                  <c:v>52.79</c:v>
                </c:pt>
                <c:pt idx="5279">
                  <c:v>52.8</c:v>
                </c:pt>
                <c:pt idx="5280">
                  <c:v>52.81</c:v>
                </c:pt>
                <c:pt idx="5281">
                  <c:v>52.82</c:v>
                </c:pt>
                <c:pt idx="5282">
                  <c:v>52.83</c:v>
                </c:pt>
                <c:pt idx="5283">
                  <c:v>52.84</c:v>
                </c:pt>
                <c:pt idx="5284">
                  <c:v>52.85</c:v>
                </c:pt>
                <c:pt idx="5285">
                  <c:v>52.86</c:v>
                </c:pt>
                <c:pt idx="5286">
                  <c:v>52.87</c:v>
                </c:pt>
                <c:pt idx="5287">
                  <c:v>52.88</c:v>
                </c:pt>
                <c:pt idx="5288">
                  <c:v>52.89</c:v>
                </c:pt>
                <c:pt idx="5289">
                  <c:v>52.9</c:v>
                </c:pt>
                <c:pt idx="5290">
                  <c:v>52.91</c:v>
                </c:pt>
                <c:pt idx="5291">
                  <c:v>52.92</c:v>
                </c:pt>
                <c:pt idx="5292">
                  <c:v>52.93</c:v>
                </c:pt>
                <c:pt idx="5293">
                  <c:v>52.94</c:v>
                </c:pt>
                <c:pt idx="5294">
                  <c:v>52.95</c:v>
                </c:pt>
                <c:pt idx="5295">
                  <c:v>52.96</c:v>
                </c:pt>
                <c:pt idx="5296">
                  <c:v>52.97</c:v>
                </c:pt>
                <c:pt idx="5297">
                  <c:v>52.98</c:v>
                </c:pt>
                <c:pt idx="5298">
                  <c:v>52.99</c:v>
                </c:pt>
                <c:pt idx="5299">
                  <c:v>53</c:v>
                </c:pt>
                <c:pt idx="5300">
                  <c:v>53.01</c:v>
                </c:pt>
                <c:pt idx="5301">
                  <c:v>53.02</c:v>
                </c:pt>
                <c:pt idx="5302">
                  <c:v>53.03</c:v>
                </c:pt>
                <c:pt idx="5303">
                  <c:v>53.04</c:v>
                </c:pt>
                <c:pt idx="5304">
                  <c:v>53.05</c:v>
                </c:pt>
                <c:pt idx="5305">
                  <c:v>53.06</c:v>
                </c:pt>
                <c:pt idx="5306">
                  <c:v>53.07</c:v>
                </c:pt>
                <c:pt idx="5307">
                  <c:v>53.08</c:v>
                </c:pt>
                <c:pt idx="5308">
                  <c:v>53.09</c:v>
                </c:pt>
                <c:pt idx="5309">
                  <c:v>53.1</c:v>
                </c:pt>
                <c:pt idx="5310">
                  <c:v>53.11</c:v>
                </c:pt>
                <c:pt idx="5311">
                  <c:v>53.12</c:v>
                </c:pt>
                <c:pt idx="5312">
                  <c:v>53.13</c:v>
                </c:pt>
                <c:pt idx="5313">
                  <c:v>53.14</c:v>
                </c:pt>
                <c:pt idx="5314">
                  <c:v>53.15</c:v>
                </c:pt>
                <c:pt idx="5315">
                  <c:v>53.16</c:v>
                </c:pt>
                <c:pt idx="5316">
                  <c:v>53.17</c:v>
                </c:pt>
                <c:pt idx="5317">
                  <c:v>53.18</c:v>
                </c:pt>
                <c:pt idx="5318">
                  <c:v>53.19</c:v>
                </c:pt>
                <c:pt idx="5319">
                  <c:v>53.2</c:v>
                </c:pt>
                <c:pt idx="5320">
                  <c:v>53.21</c:v>
                </c:pt>
                <c:pt idx="5321">
                  <c:v>53.22</c:v>
                </c:pt>
                <c:pt idx="5322">
                  <c:v>53.23</c:v>
                </c:pt>
                <c:pt idx="5323">
                  <c:v>53.24</c:v>
                </c:pt>
                <c:pt idx="5324">
                  <c:v>53.25</c:v>
                </c:pt>
                <c:pt idx="5325">
                  <c:v>53.26</c:v>
                </c:pt>
                <c:pt idx="5326">
                  <c:v>53.27</c:v>
                </c:pt>
                <c:pt idx="5327">
                  <c:v>53.28</c:v>
                </c:pt>
                <c:pt idx="5328">
                  <c:v>53.29</c:v>
                </c:pt>
                <c:pt idx="5329">
                  <c:v>53.3</c:v>
                </c:pt>
                <c:pt idx="5330">
                  <c:v>53.31</c:v>
                </c:pt>
                <c:pt idx="5331">
                  <c:v>53.32</c:v>
                </c:pt>
                <c:pt idx="5332">
                  <c:v>53.33</c:v>
                </c:pt>
                <c:pt idx="5333">
                  <c:v>53.34</c:v>
                </c:pt>
                <c:pt idx="5334">
                  <c:v>53.35</c:v>
                </c:pt>
                <c:pt idx="5335">
                  <c:v>53.36</c:v>
                </c:pt>
                <c:pt idx="5336">
                  <c:v>53.37</c:v>
                </c:pt>
                <c:pt idx="5337">
                  <c:v>53.38</c:v>
                </c:pt>
                <c:pt idx="5338">
                  <c:v>53.39</c:v>
                </c:pt>
                <c:pt idx="5339">
                  <c:v>53.4</c:v>
                </c:pt>
                <c:pt idx="5340">
                  <c:v>53.41</c:v>
                </c:pt>
                <c:pt idx="5341">
                  <c:v>53.42</c:v>
                </c:pt>
                <c:pt idx="5342">
                  <c:v>53.43</c:v>
                </c:pt>
                <c:pt idx="5343">
                  <c:v>53.44</c:v>
                </c:pt>
                <c:pt idx="5344">
                  <c:v>53.45</c:v>
                </c:pt>
                <c:pt idx="5345">
                  <c:v>53.46</c:v>
                </c:pt>
                <c:pt idx="5346">
                  <c:v>53.47</c:v>
                </c:pt>
                <c:pt idx="5347">
                  <c:v>53.48</c:v>
                </c:pt>
                <c:pt idx="5348">
                  <c:v>53.49</c:v>
                </c:pt>
                <c:pt idx="5349">
                  <c:v>53.5</c:v>
                </c:pt>
                <c:pt idx="5350">
                  <c:v>53.51</c:v>
                </c:pt>
                <c:pt idx="5351">
                  <c:v>53.52</c:v>
                </c:pt>
                <c:pt idx="5352">
                  <c:v>53.53</c:v>
                </c:pt>
                <c:pt idx="5353">
                  <c:v>53.54</c:v>
                </c:pt>
                <c:pt idx="5354">
                  <c:v>53.55</c:v>
                </c:pt>
                <c:pt idx="5355">
                  <c:v>53.56</c:v>
                </c:pt>
                <c:pt idx="5356">
                  <c:v>53.57</c:v>
                </c:pt>
                <c:pt idx="5357">
                  <c:v>53.58</c:v>
                </c:pt>
                <c:pt idx="5358">
                  <c:v>53.59</c:v>
                </c:pt>
                <c:pt idx="5359">
                  <c:v>53.6</c:v>
                </c:pt>
                <c:pt idx="5360">
                  <c:v>53.61</c:v>
                </c:pt>
                <c:pt idx="5361">
                  <c:v>53.62</c:v>
                </c:pt>
                <c:pt idx="5362">
                  <c:v>53.63</c:v>
                </c:pt>
                <c:pt idx="5363">
                  <c:v>53.64</c:v>
                </c:pt>
                <c:pt idx="5364">
                  <c:v>53.65</c:v>
                </c:pt>
                <c:pt idx="5365">
                  <c:v>53.66</c:v>
                </c:pt>
                <c:pt idx="5366">
                  <c:v>53.67</c:v>
                </c:pt>
                <c:pt idx="5367">
                  <c:v>53.68</c:v>
                </c:pt>
                <c:pt idx="5368">
                  <c:v>53.69</c:v>
                </c:pt>
                <c:pt idx="5369">
                  <c:v>53.7</c:v>
                </c:pt>
                <c:pt idx="5370">
                  <c:v>53.71</c:v>
                </c:pt>
                <c:pt idx="5371">
                  <c:v>53.72</c:v>
                </c:pt>
                <c:pt idx="5372">
                  <c:v>53.73</c:v>
                </c:pt>
                <c:pt idx="5373">
                  <c:v>53.74</c:v>
                </c:pt>
                <c:pt idx="5374">
                  <c:v>53.75</c:v>
                </c:pt>
                <c:pt idx="5375">
                  <c:v>53.76</c:v>
                </c:pt>
                <c:pt idx="5376">
                  <c:v>53.77</c:v>
                </c:pt>
                <c:pt idx="5377">
                  <c:v>53.78</c:v>
                </c:pt>
                <c:pt idx="5378">
                  <c:v>53.79</c:v>
                </c:pt>
                <c:pt idx="5379">
                  <c:v>53.8</c:v>
                </c:pt>
                <c:pt idx="5380">
                  <c:v>53.81</c:v>
                </c:pt>
                <c:pt idx="5381">
                  <c:v>53.82</c:v>
                </c:pt>
                <c:pt idx="5382">
                  <c:v>53.83</c:v>
                </c:pt>
                <c:pt idx="5383">
                  <c:v>53.84</c:v>
                </c:pt>
                <c:pt idx="5384">
                  <c:v>53.85</c:v>
                </c:pt>
                <c:pt idx="5385">
                  <c:v>53.86</c:v>
                </c:pt>
                <c:pt idx="5386">
                  <c:v>53.87</c:v>
                </c:pt>
                <c:pt idx="5387">
                  <c:v>53.88</c:v>
                </c:pt>
                <c:pt idx="5388">
                  <c:v>53.89</c:v>
                </c:pt>
                <c:pt idx="5389">
                  <c:v>53.9</c:v>
                </c:pt>
                <c:pt idx="5390">
                  <c:v>53.91</c:v>
                </c:pt>
                <c:pt idx="5391">
                  <c:v>53.92</c:v>
                </c:pt>
                <c:pt idx="5392">
                  <c:v>53.93</c:v>
                </c:pt>
                <c:pt idx="5393">
                  <c:v>53.94</c:v>
                </c:pt>
                <c:pt idx="5394">
                  <c:v>53.95</c:v>
                </c:pt>
                <c:pt idx="5395">
                  <c:v>53.96</c:v>
                </c:pt>
                <c:pt idx="5396">
                  <c:v>53.97</c:v>
                </c:pt>
                <c:pt idx="5397">
                  <c:v>53.98</c:v>
                </c:pt>
                <c:pt idx="5398">
                  <c:v>53.99</c:v>
                </c:pt>
                <c:pt idx="5399">
                  <c:v>54</c:v>
                </c:pt>
                <c:pt idx="5400">
                  <c:v>54.01</c:v>
                </c:pt>
                <c:pt idx="5401">
                  <c:v>54.02</c:v>
                </c:pt>
                <c:pt idx="5402">
                  <c:v>54.03</c:v>
                </c:pt>
                <c:pt idx="5403">
                  <c:v>54.04</c:v>
                </c:pt>
                <c:pt idx="5404">
                  <c:v>54.05</c:v>
                </c:pt>
                <c:pt idx="5405">
                  <c:v>54.06</c:v>
                </c:pt>
                <c:pt idx="5406">
                  <c:v>54.07</c:v>
                </c:pt>
                <c:pt idx="5407">
                  <c:v>54.08</c:v>
                </c:pt>
                <c:pt idx="5408">
                  <c:v>54.09</c:v>
                </c:pt>
                <c:pt idx="5409">
                  <c:v>54.1</c:v>
                </c:pt>
                <c:pt idx="5410">
                  <c:v>54.11</c:v>
                </c:pt>
                <c:pt idx="5411">
                  <c:v>54.12</c:v>
                </c:pt>
                <c:pt idx="5412">
                  <c:v>54.13</c:v>
                </c:pt>
                <c:pt idx="5413">
                  <c:v>54.14</c:v>
                </c:pt>
                <c:pt idx="5414">
                  <c:v>54.15</c:v>
                </c:pt>
                <c:pt idx="5415">
                  <c:v>54.16</c:v>
                </c:pt>
                <c:pt idx="5416">
                  <c:v>54.17</c:v>
                </c:pt>
                <c:pt idx="5417">
                  <c:v>54.18</c:v>
                </c:pt>
                <c:pt idx="5418">
                  <c:v>54.19</c:v>
                </c:pt>
                <c:pt idx="5419">
                  <c:v>54.2</c:v>
                </c:pt>
                <c:pt idx="5420">
                  <c:v>54.21</c:v>
                </c:pt>
                <c:pt idx="5421">
                  <c:v>54.22</c:v>
                </c:pt>
                <c:pt idx="5422">
                  <c:v>54.23</c:v>
                </c:pt>
                <c:pt idx="5423">
                  <c:v>54.24</c:v>
                </c:pt>
                <c:pt idx="5424">
                  <c:v>54.25</c:v>
                </c:pt>
                <c:pt idx="5425">
                  <c:v>54.26</c:v>
                </c:pt>
                <c:pt idx="5426">
                  <c:v>54.27</c:v>
                </c:pt>
                <c:pt idx="5427">
                  <c:v>54.28</c:v>
                </c:pt>
                <c:pt idx="5428">
                  <c:v>54.29</c:v>
                </c:pt>
                <c:pt idx="5429">
                  <c:v>54.3</c:v>
                </c:pt>
                <c:pt idx="5430">
                  <c:v>54.31</c:v>
                </c:pt>
                <c:pt idx="5431">
                  <c:v>54.32</c:v>
                </c:pt>
                <c:pt idx="5432">
                  <c:v>54.33</c:v>
                </c:pt>
                <c:pt idx="5433">
                  <c:v>54.34</c:v>
                </c:pt>
                <c:pt idx="5434">
                  <c:v>54.35</c:v>
                </c:pt>
                <c:pt idx="5435">
                  <c:v>54.36</c:v>
                </c:pt>
                <c:pt idx="5436">
                  <c:v>54.37</c:v>
                </c:pt>
                <c:pt idx="5437">
                  <c:v>54.38</c:v>
                </c:pt>
                <c:pt idx="5438">
                  <c:v>54.39</c:v>
                </c:pt>
                <c:pt idx="5439">
                  <c:v>54.4</c:v>
                </c:pt>
                <c:pt idx="5440">
                  <c:v>54.41</c:v>
                </c:pt>
                <c:pt idx="5441">
                  <c:v>54.42</c:v>
                </c:pt>
                <c:pt idx="5442">
                  <c:v>54.43</c:v>
                </c:pt>
                <c:pt idx="5443">
                  <c:v>54.44</c:v>
                </c:pt>
                <c:pt idx="5444">
                  <c:v>54.45</c:v>
                </c:pt>
                <c:pt idx="5445">
                  <c:v>54.46</c:v>
                </c:pt>
                <c:pt idx="5446">
                  <c:v>54.47</c:v>
                </c:pt>
                <c:pt idx="5447">
                  <c:v>54.48</c:v>
                </c:pt>
                <c:pt idx="5448">
                  <c:v>54.49</c:v>
                </c:pt>
                <c:pt idx="5449">
                  <c:v>54.5</c:v>
                </c:pt>
                <c:pt idx="5450">
                  <c:v>54.51</c:v>
                </c:pt>
                <c:pt idx="5451">
                  <c:v>54.52</c:v>
                </c:pt>
                <c:pt idx="5452">
                  <c:v>54.53</c:v>
                </c:pt>
                <c:pt idx="5453">
                  <c:v>54.54</c:v>
                </c:pt>
                <c:pt idx="5454">
                  <c:v>54.55</c:v>
                </c:pt>
                <c:pt idx="5455">
                  <c:v>54.56</c:v>
                </c:pt>
                <c:pt idx="5456">
                  <c:v>54.57</c:v>
                </c:pt>
                <c:pt idx="5457">
                  <c:v>54.58</c:v>
                </c:pt>
                <c:pt idx="5458">
                  <c:v>54.59</c:v>
                </c:pt>
                <c:pt idx="5459">
                  <c:v>54.6</c:v>
                </c:pt>
                <c:pt idx="5460">
                  <c:v>54.61</c:v>
                </c:pt>
                <c:pt idx="5461">
                  <c:v>54.62</c:v>
                </c:pt>
                <c:pt idx="5462">
                  <c:v>54.63</c:v>
                </c:pt>
                <c:pt idx="5463">
                  <c:v>54.64</c:v>
                </c:pt>
                <c:pt idx="5464">
                  <c:v>54.65</c:v>
                </c:pt>
                <c:pt idx="5465">
                  <c:v>54.66</c:v>
                </c:pt>
                <c:pt idx="5466">
                  <c:v>54.67</c:v>
                </c:pt>
                <c:pt idx="5467">
                  <c:v>54.68</c:v>
                </c:pt>
                <c:pt idx="5468">
                  <c:v>54.69</c:v>
                </c:pt>
                <c:pt idx="5469">
                  <c:v>54.7</c:v>
                </c:pt>
                <c:pt idx="5470">
                  <c:v>54.71</c:v>
                </c:pt>
                <c:pt idx="5471">
                  <c:v>54.72</c:v>
                </c:pt>
                <c:pt idx="5472">
                  <c:v>54.73</c:v>
                </c:pt>
                <c:pt idx="5473">
                  <c:v>54.74</c:v>
                </c:pt>
                <c:pt idx="5474">
                  <c:v>54.75</c:v>
                </c:pt>
                <c:pt idx="5475">
                  <c:v>54.76</c:v>
                </c:pt>
                <c:pt idx="5476">
                  <c:v>54.77</c:v>
                </c:pt>
                <c:pt idx="5477">
                  <c:v>54.78</c:v>
                </c:pt>
                <c:pt idx="5478">
                  <c:v>54.79</c:v>
                </c:pt>
                <c:pt idx="5479">
                  <c:v>54.8</c:v>
                </c:pt>
                <c:pt idx="5480">
                  <c:v>54.81</c:v>
                </c:pt>
                <c:pt idx="5481">
                  <c:v>54.82</c:v>
                </c:pt>
                <c:pt idx="5482">
                  <c:v>54.83</c:v>
                </c:pt>
                <c:pt idx="5483">
                  <c:v>54.84</c:v>
                </c:pt>
                <c:pt idx="5484">
                  <c:v>54.85</c:v>
                </c:pt>
                <c:pt idx="5485">
                  <c:v>54.86</c:v>
                </c:pt>
                <c:pt idx="5486">
                  <c:v>54.87</c:v>
                </c:pt>
                <c:pt idx="5487">
                  <c:v>54.88</c:v>
                </c:pt>
                <c:pt idx="5488">
                  <c:v>54.89</c:v>
                </c:pt>
                <c:pt idx="5489">
                  <c:v>54.9</c:v>
                </c:pt>
                <c:pt idx="5490">
                  <c:v>54.91</c:v>
                </c:pt>
                <c:pt idx="5491">
                  <c:v>54.92</c:v>
                </c:pt>
                <c:pt idx="5492">
                  <c:v>54.93</c:v>
                </c:pt>
                <c:pt idx="5493">
                  <c:v>54.94</c:v>
                </c:pt>
                <c:pt idx="5494">
                  <c:v>54.95</c:v>
                </c:pt>
                <c:pt idx="5495">
                  <c:v>54.96</c:v>
                </c:pt>
                <c:pt idx="5496">
                  <c:v>54.97</c:v>
                </c:pt>
                <c:pt idx="5497">
                  <c:v>54.98</c:v>
                </c:pt>
                <c:pt idx="5498">
                  <c:v>54.99</c:v>
                </c:pt>
                <c:pt idx="5499">
                  <c:v>55</c:v>
                </c:pt>
                <c:pt idx="5500">
                  <c:v>55.01</c:v>
                </c:pt>
                <c:pt idx="5501">
                  <c:v>55.02</c:v>
                </c:pt>
                <c:pt idx="5502">
                  <c:v>55.03</c:v>
                </c:pt>
                <c:pt idx="5503">
                  <c:v>55.04</c:v>
                </c:pt>
                <c:pt idx="5504">
                  <c:v>55.05</c:v>
                </c:pt>
                <c:pt idx="5505">
                  <c:v>55.06</c:v>
                </c:pt>
                <c:pt idx="5506">
                  <c:v>55.07</c:v>
                </c:pt>
                <c:pt idx="5507">
                  <c:v>55.08</c:v>
                </c:pt>
                <c:pt idx="5508">
                  <c:v>55.09</c:v>
                </c:pt>
                <c:pt idx="5509">
                  <c:v>55.1</c:v>
                </c:pt>
                <c:pt idx="5510">
                  <c:v>55.11</c:v>
                </c:pt>
                <c:pt idx="5511">
                  <c:v>55.12</c:v>
                </c:pt>
                <c:pt idx="5512">
                  <c:v>55.13</c:v>
                </c:pt>
                <c:pt idx="5513">
                  <c:v>55.14</c:v>
                </c:pt>
                <c:pt idx="5514">
                  <c:v>55.15</c:v>
                </c:pt>
                <c:pt idx="5515">
                  <c:v>55.16</c:v>
                </c:pt>
                <c:pt idx="5516">
                  <c:v>55.17</c:v>
                </c:pt>
                <c:pt idx="5517">
                  <c:v>55.18</c:v>
                </c:pt>
                <c:pt idx="5518">
                  <c:v>55.19</c:v>
                </c:pt>
                <c:pt idx="5519">
                  <c:v>55.2</c:v>
                </c:pt>
                <c:pt idx="5520">
                  <c:v>55.21</c:v>
                </c:pt>
                <c:pt idx="5521">
                  <c:v>55.22</c:v>
                </c:pt>
                <c:pt idx="5522">
                  <c:v>55.23</c:v>
                </c:pt>
                <c:pt idx="5523">
                  <c:v>55.24</c:v>
                </c:pt>
                <c:pt idx="5524">
                  <c:v>55.25</c:v>
                </c:pt>
                <c:pt idx="5525">
                  <c:v>55.26</c:v>
                </c:pt>
                <c:pt idx="5526">
                  <c:v>55.27</c:v>
                </c:pt>
                <c:pt idx="5527">
                  <c:v>55.28</c:v>
                </c:pt>
                <c:pt idx="5528">
                  <c:v>55.29</c:v>
                </c:pt>
                <c:pt idx="5529">
                  <c:v>55.3</c:v>
                </c:pt>
                <c:pt idx="5530">
                  <c:v>55.31</c:v>
                </c:pt>
                <c:pt idx="5531">
                  <c:v>55.32</c:v>
                </c:pt>
                <c:pt idx="5532">
                  <c:v>55.33</c:v>
                </c:pt>
                <c:pt idx="5533">
                  <c:v>55.34</c:v>
                </c:pt>
                <c:pt idx="5534">
                  <c:v>55.35</c:v>
                </c:pt>
                <c:pt idx="5535">
                  <c:v>55.36</c:v>
                </c:pt>
                <c:pt idx="5536">
                  <c:v>55.37</c:v>
                </c:pt>
                <c:pt idx="5537">
                  <c:v>55.38</c:v>
                </c:pt>
                <c:pt idx="5538">
                  <c:v>55.39</c:v>
                </c:pt>
                <c:pt idx="5539">
                  <c:v>55.4</c:v>
                </c:pt>
                <c:pt idx="5540">
                  <c:v>55.41</c:v>
                </c:pt>
                <c:pt idx="5541">
                  <c:v>55.42</c:v>
                </c:pt>
                <c:pt idx="5542">
                  <c:v>55.43</c:v>
                </c:pt>
                <c:pt idx="5543">
                  <c:v>55.44</c:v>
                </c:pt>
                <c:pt idx="5544">
                  <c:v>55.45</c:v>
                </c:pt>
                <c:pt idx="5545">
                  <c:v>55.46</c:v>
                </c:pt>
                <c:pt idx="5546">
                  <c:v>55.47</c:v>
                </c:pt>
                <c:pt idx="5547">
                  <c:v>55.48</c:v>
                </c:pt>
                <c:pt idx="5548">
                  <c:v>55.49</c:v>
                </c:pt>
                <c:pt idx="5549">
                  <c:v>55.5</c:v>
                </c:pt>
                <c:pt idx="5550">
                  <c:v>55.51</c:v>
                </c:pt>
                <c:pt idx="5551">
                  <c:v>55.52</c:v>
                </c:pt>
                <c:pt idx="5552">
                  <c:v>55.53</c:v>
                </c:pt>
                <c:pt idx="5553">
                  <c:v>55.54</c:v>
                </c:pt>
                <c:pt idx="5554">
                  <c:v>55.55</c:v>
                </c:pt>
                <c:pt idx="5555">
                  <c:v>55.56</c:v>
                </c:pt>
                <c:pt idx="5556">
                  <c:v>55.57</c:v>
                </c:pt>
                <c:pt idx="5557">
                  <c:v>55.58</c:v>
                </c:pt>
                <c:pt idx="5558">
                  <c:v>55.59</c:v>
                </c:pt>
                <c:pt idx="5559">
                  <c:v>55.6</c:v>
                </c:pt>
                <c:pt idx="5560">
                  <c:v>55.61</c:v>
                </c:pt>
                <c:pt idx="5561">
                  <c:v>55.62</c:v>
                </c:pt>
                <c:pt idx="5562">
                  <c:v>55.63</c:v>
                </c:pt>
                <c:pt idx="5563">
                  <c:v>55.64</c:v>
                </c:pt>
                <c:pt idx="5564">
                  <c:v>55.65</c:v>
                </c:pt>
                <c:pt idx="5565">
                  <c:v>55.66</c:v>
                </c:pt>
                <c:pt idx="5566">
                  <c:v>55.67</c:v>
                </c:pt>
                <c:pt idx="5567">
                  <c:v>55.68</c:v>
                </c:pt>
                <c:pt idx="5568">
                  <c:v>55.69</c:v>
                </c:pt>
                <c:pt idx="5569">
                  <c:v>55.7</c:v>
                </c:pt>
                <c:pt idx="5570">
                  <c:v>55.71</c:v>
                </c:pt>
                <c:pt idx="5571">
                  <c:v>55.72</c:v>
                </c:pt>
                <c:pt idx="5572">
                  <c:v>55.73</c:v>
                </c:pt>
                <c:pt idx="5573">
                  <c:v>55.74</c:v>
                </c:pt>
                <c:pt idx="5574">
                  <c:v>55.75</c:v>
                </c:pt>
                <c:pt idx="5575">
                  <c:v>55.76</c:v>
                </c:pt>
                <c:pt idx="5576">
                  <c:v>55.77</c:v>
                </c:pt>
                <c:pt idx="5577">
                  <c:v>55.78</c:v>
                </c:pt>
                <c:pt idx="5578">
                  <c:v>55.79</c:v>
                </c:pt>
                <c:pt idx="5579">
                  <c:v>55.8</c:v>
                </c:pt>
                <c:pt idx="5580">
                  <c:v>55.81</c:v>
                </c:pt>
                <c:pt idx="5581">
                  <c:v>55.82</c:v>
                </c:pt>
                <c:pt idx="5582">
                  <c:v>55.83</c:v>
                </c:pt>
                <c:pt idx="5583">
                  <c:v>55.84</c:v>
                </c:pt>
                <c:pt idx="5584">
                  <c:v>55.85</c:v>
                </c:pt>
                <c:pt idx="5585">
                  <c:v>55.86</c:v>
                </c:pt>
                <c:pt idx="5586">
                  <c:v>55.87</c:v>
                </c:pt>
                <c:pt idx="5587">
                  <c:v>55.88</c:v>
                </c:pt>
                <c:pt idx="5588">
                  <c:v>55.89</c:v>
                </c:pt>
                <c:pt idx="5589">
                  <c:v>55.9</c:v>
                </c:pt>
                <c:pt idx="5590">
                  <c:v>55.91</c:v>
                </c:pt>
                <c:pt idx="5591">
                  <c:v>55.92</c:v>
                </c:pt>
                <c:pt idx="5592">
                  <c:v>55.93</c:v>
                </c:pt>
                <c:pt idx="5593">
                  <c:v>55.94</c:v>
                </c:pt>
                <c:pt idx="5594">
                  <c:v>55.95</c:v>
                </c:pt>
                <c:pt idx="5595">
                  <c:v>55.96</c:v>
                </c:pt>
                <c:pt idx="5596">
                  <c:v>55.97</c:v>
                </c:pt>
                <c:pt idx="5597">
                  <c:v>55.98</c:v>
                </c:pt>
                <c:pt idx="5598">
                  <c:v>55.99</c:v>
                </c:pt>
                <c:pt idx="5599">
                  <c:v>56</c:v>
                </c:pt>
                <c:pt idx="5600">
                  <c:v>56.01</c:v>
                </c:pt>
                <c:pt idx="5601">
                  <c:v>56.02</c:v>
                </c:pt>
                <c:pt idx="5602">
                  <c:v>56.03</c:v>
                </c:pt>
                <c:pt idx="5603">
                  <c:v>56.04</c:v>
                </c:pt>
                <c:pt idx="5604">
                  <c:v>56.05</c:v>
                </c:pt>
                <c:pt idx="5605">
                  <c:v>56.06</c:v>
                </c:pt>
                <c:pt idx="5606">
                  <c:v>56.07</c:v>
                </c:pt>
                <c:pt idx="5607">
                  <c:v>56.08</c:v>
                </c:pt>
                <c:pt idx="5608">
                  <c:v>56.09</c:v>
                </c:pt>
                <c:pt idx="5609">
                  <c:v>56.1</c:v>
                </c:pt>
                <c:pt idx="5610">
                  <c:v>56.11</c:v>
                </c:pt>
                <c:pt idx="5611">
                  <c:v>56.12</c:v>
                </c:pt>
                <c:pt idx="5612">
                  <c:v>56.13</c:v>
                </c:pt>
                <c:pt idx="5613">
                  <c:v>56.14</c:v>
                </c:pt>
                <c:pt idx="5614">
                  <c:v>56.15</c:v>
                </c:pt>
                <c:pt idx="5615">
                  <c:v>56.16</c:v>
                </c:pt>
                <c:pt idx="5616">
                  <c:v>56.17</c:v>
                </c:pt>
                <c:pt idx="5617">
                  <c:v>56.18</c:v>
                </c:pt>
                <c:pt idx="5618">
                  <c:v>56.19</c:v>
                </c:pt>
                <c:pt idx="5619">
                  <c:v>56.2</c:v>
                </c:pt>
                <c:pt idx="5620">
                  <c:v>56.21</c:v>
                </c:pt>
                <c:pt idx="5621">
                  <c:v>56.22</c:v>
                </c:pt>
                <c:pt idx="5622">
                  <c:v>56.23</c:v>
                </c:pt>
                <c:pt idx="5623">
                  <c:v>56.24</c:v>
                </c:pt>
                <c:pt idx="5624">
                  <c:v>56.25</c:v>
                </c:pt>
                <c:pt idx="5625">
                  <c:v>56.26</c:v>
                </c:pt>
                <c:pt idx="5626">
                  <c:v>56.27</c:v>
                </c:pt>
                <c:pt idx="5627">
                  <c:v>56.28</c:v>
                </c:pt>
                <c:pt idx="5628">
                  <c:v>56.29</c:v>
                </c:pt>
                <c:pt idx="5629">
                  <c:v>56.3</c:v>
                </c:pt>
                <c:pt idx="5630">
                  <c:v>56.31</c:v>
                </c:pt>
                <c:pt idx="5631">
                  <c:v>56.32</c:v>
                </c:pt>
                <c:pt idx="5632">
                  <c:v>56.33</c:v>
                </c:pt>
                <c:pt idx="5633">
                  <c:v>56.34</c:v>
                </c:pt>
                <c:pt idx="5634">
                  <c:v>56.35</c:v>
                </c:pt>
                <c:pt idx="5635">
                  <c:v>56.36</c:v>
                </c:pt>
                <c:pt idx="5636">
                  <c:v>56.37</c:v>
                </c:pt>
                <c:pt idx="5637">
                  <c:v>56.38</c:v>
                </c:pt>
                <c:pt idx="5638">
                  <c:v>56.39</c:v>
                </c:pt>
                <c:pt idx="5639">
                  <c:v>56.4</c:v>
                </c:pt>
                <c:pt idx="5640">
                  <c:v>56.41</c:v>
                </c:pt>
                <c:pt idx="5641">
                  <c:v>56.42</c:v>
                </c:pt>
                <c:pt idx="5642">
                  <c:v>56.43</c:v>
                </c:pt>
                <c:pt idx="5643">
                  <c:v>56.44</c:v>
                </c:pt>
                <c:pt idx="5644">
                  <c:v>56.45</c:v>
                </c:pt>
                <c:pt idx="5645">
                  <c:v>56.46</c:v>
                </c:pt>
                <c:pt idx="5646">
                  <c:v>56.47</c:v>
                </c:pt>
                <c:pt idx="5647">
                  <c:v>56.48</c:v>
                </c:pt>
                <c:pt idx="5648">
                  <c:v>56.49</c:v>
                </c:pt>
                <c:pt idx="5649">
                  <c:v>56.5</c:v>
                </c:pt>
                <c:pt idx="5650">
                  <c:v>56.51</c:v>
                </c:pt>
                <c:pt idx="5651">
                  <c:v>56.52</c:v>
                </c:pt>
                <c:pt idx="5652">
                  <c:v>56.53</c:v>
                </c:pt>
                <c:pt idx="5653">
                  <c:v>56.54</c:v>
                </c:pt>
                <c:pt idx="5654">
                  <c:v>56.55</c:v>
                </c:pt>
                <c:pt idx="5655">
                  <c:v>56.56</c:v>
                </c:pt>
                <c:pt idx="5656">
                  <c:v>56.57</c:v>
                </c:pt>
                <c:pt idx="5657">
                  <c:v>56.58</c:v>
                </c:pt>
                <c:pt idx="5658">
                  <c:v>56.59</c:v>
                </c:pt>
                <c:pt idx="5659">
                  <c:v>56.6</c:v>
                </c:pt>
                <c:pt idx="5660">
                  <c:v>56.61</c:v>
                </c:pt>
                <c:pt idx="5661">
                  <c:v>56.62</c:v>
                </c:pt>
                <c:pt idx="5662">
                  <c:v>56.63</c:v>
                </c:pt>
                <c:pt idx="5663">
                  <c:v>56.64</c:v>
                </c:pt>
                <c:pt idx="5664">
                  <c:v>56.65</c:v>
                </c:pt>
                <c:pt idx="5665">
                  <c:v>56.66</c:v>
                </c:pt>
                <c:pt idx="5666">
                  <c:v>56.67</c:v>
                </c:pt>
                <c:pt idx="5667">
                  <c:v>56.68</c:v>
                </c:pt>
                <c:pt idx="5668">
                  <c:v>56.69</c:v>
                </c:pt>
                <c:pt idx="5669">
                  <c:v>56.7</c:v>
                </c:pt>
                <c:pt idx="5670">
                  <c:v>56.71</c:v>
                </c:pt>
                <c:pt idx="5671">
                  <c:v>56.72</c:v>
                </c:pt>
                <c:pt idx="5672">
                  <c:v>56.73</c:v>
                </c:pt>
                <c:pt idx="5673">
                  <c:v>56.74</c:v>
                </c:pt>
                <c:pt idx="5674">
                  <c:v>56.75</c:v>
                </c:pt>
                <c:pt idx="5675">
                  <c:v>56.76</c:v>
                </c:pt>
                <c:pt idx="5676">
                  <c:v>56.77</c:v>
                </c:pt>
                <c:pt idx="5677">
                  <c:v>56.78</c:v>
                </c:pt>
                <c:pt idx="5678">
                  <c:v>56.79</c:v>
                </c:pt>
                <c:pt idx="5679">
                  <c:v>56.8</c:v>
                </c:pt>
                <c:pt idx="5680">
                  <c:v>56.81</c:v>
                </c:pt>
                <c:pt idx="5681">
                  <c:v>56.82</c:v>
                </c:pt>
                <c:pt idx="5682">
                  <c:v>56.83</c:v>
                </c:pt>
                <c:pt idx="5683">
                  <c:v>56.84</c:v>
                </c:pt>
                <c:pt idx="5684">
                  <c:v>56.85</c:v>
                </c:pt>
                <c:pt idx="5685">
                  <c:v>56.86</c:v>
                </c:pt>
                <c:pt idx="5686">
                  <c:v>56.87</c:v>
                </c:pt>
                <c:pt idx="5687">
                  <c:v>56.88</c:v>
                </c:pt>
                <c:pt idx="5688">
                  <c:v>56.89</c:v>
                </c:pt>
                <c:pt idx="5689">
                  <c:v>56.9</c:v>
                </c:pt>
                <c:pt idx="5690">
                  <c:v>56.91</c:v>
                </c:pt>
                <c:pt idx="5691">
                  <c:v>56.92</c:v>
                </c:pt>
                <c:pt idx="5692">
                  <c:v>56.93</c:v>
                </c:pt>
                <c:pt idx="5693">
                  <c:v>56.94</c:v>
                </c:pt>
                <c:pt idx="5694">
                  <c:v>56.95</c:v>
                </c:pt>
                <c:pt idx="5695">
                  <c:v>56.96</c:v>
                </c:pt>
                <c:pt idx="5696">
                  <c:v>56.97</c:v>
                </c:pt>
                <c:pt idx="5697">
                  <c:v>56.98</c:v>
                </c:pt>
                <c:pt idx="5698">
                  <c:v>56.99</c:v>
                </c:pt>
                <c:pt idx="5699">
                  <c:v>57</c:v>
                </c:pt>
                <c:pt idx="5700">
                  <c:v>57.01</c:v>
                </c:pt>
                <c:pt idx="5701">
                  <c:v>57.02</c:v>
                </c:pt>
                <c:pt idx="5702">
                  <c:v>57.03</c:v>
                </c:pt>
                <c:pt idx="5703">
                  <c:v>57.04</c:v>
                </c:pt>
                <c:pt idx="5704">
                  <c:v>57.05</c:v>
                </c:pt>
                <c:pt idx="5705">
                  <c:v>57.06</c:v>
                </c:pt>
                <c:pt idx="5706">
                  <c:v>57.07</c:v>
                </c:pt>
                <c:pt idx="5707">
                  <c:v>57.08</c:v>
                </c:pt>
                <c:pt idx="5708">
                  <c:v>57.09</c:v>
                </c:pt>
                <c:pt idx="5709">
                  <c:v>57.1</c:v>
                </c:pt>
                <c:pt idx="5710">
                  <c:v>57.11</c:v>
                </c:pt>
                <c:pt idx="5711">
                  <c:v>57.12</c:v>
                </c:pt>
                <c:pt idx="5712">
                  <c:v>57.13</c:v>
                </c:pt>
                <c:pt idx="5713">
                  <c:v>57.14</c:v>
                </c:pt>
                <c:pt idx="5714">
                  <c:v>57.15</c:v>
                </c:pt>
                <c:pt idx="5715">
                  <c:v>57.16</c:v>
                </c:pt>
                <c:pt idx="5716">
                  <c:v>57.17</c:v>
                </c:pt>
                <c:pt idx="5717">
                  <c:v>57.18</c:v>
                </c:pt>
                <c:pt idx="5718">
                  <c:v>57.19</c:v>
                </c:pt>
                <c:pt idx="5719">
                  <c:v>57.2</c:v>
                </c:pt>
                <c:pt idx="5720">
                  <c:v>57.21</c:v>
                </c:pt>
                <c:pt idx="5721">
                  <c:v>57.22</c:v>
                </c:pt>
                <c:pt idx="5722">
                  <c:v>57.23</c:v>
                </c:pt>
                <c:pt idx="5723">
                  <c:v>57.24</c:v>
                </c:pt>
                <c:pt idx="5724">
                  <c:v>57.25</c:v>
                </c:pt>
                <c:pt idx="5725">
                  <c:v>57.26</c:v>
                </c:pt>
                <c:pt idx="5726">
                  <c:v>57.27</c:v>
                </c:pt>
                <c:pt idx="5727">
                  <c:v>57.28</c:v>
                </c:pt>
                <c:pt idx="5728">
                  <c:v>57.29</c:v>
                </c:pt>
                <c:pt idx="5729">
                  <c:v>57.3</c:v>
                </c:pt>
                <c:pt idx="5730">
                  <c:v>57.31</c:v>
                </c:pt>
                <c:pt idx="5731">
                  <c:v>57.32</c:v>
                </c:pt>
                <c:pt idx="5732">
                  <c:v>57.33</c:v>
                </c:pt>
                <c:pt idx="5733">
                  <c:v>57.34</c:v>
                </c:pt>
                <c:pt idx="5734">
                  <c:v>57.35</c:v>
                </c:pt>
                <c:pt idx="5735">
                  <c:v>57.36</c:v>
                </c:pt>
                <c:pt idx="5736">
                  <c:v>57.37</c:v>
                </c:pt>
                <c:pt idx="5737">
                  <c:v>57.38</c:v>
                </c:pt>
                <c:pt idx="5738">
                  <c:v>57.39</c:v>
                </c:pt>
                <c:pt idx="5739">
                  <c:v>57.4</c:v>
                </c:pt>
                <c:pt idx="5740">
                  <c:v>57.41</c:v>
                </c:pt>
                <c:pt idx="5741">
                  <c:v>57.42</c:v>
                </c:pt>
                <c:pt idx="5742">
                  <c:v>57.43</c:v>
                </c:pt>
                <c:pt idx="5743">
                  <c:v>57.44</c:v>
                </c:pt>
                <c:pt idx="5744">
                  <c:v>57.45</c:v>
                </c:pt>
                <c:pt idx="5745">
                  <c:v>57.46</c:v>
                </c:pt>
                <c:pt idx="5746">
                  <c:v>57.47</c:v>
                </c:pt>
                <c:pt idx="5747">
                  <c:v>57.48</c:v>
                </c:pt>
                <c:pt idx="5748">
                  <c:v>57.49</c:v>
                </c:pt>
                <c:pt idx="5749">
                  <c:v>57.5</c:v>
                </c:pt>
                <c:pt idx="5750">
                  <c:v>57.51</c:v>
                </c:pt>
                <c:pt idx="5751">
                  <c:v>57.52</c:v>
                </c:pt>
                <c:pt idx="5752">
                  <c:v>57.53</c:v>
                </c:pt>
                <c:pt idx="5753">
                  <c:v>57.54</c:v>
                </c:pt>
                <c:pt idx="5754">
                  <c:v>57.55</c:v>
                </c:pt>
                <c:pt idx="5755">
                  <c:v>57.56</c:v>
                </c:pt>
                <c:pt idx="5756">
                  <c:v>57.57</c:v>
                </c:pt>
                <c:pt idx="5757">
                  <c:v>57.58</c:v>
                </c:pt>
                <c:pt idx="5758">
                  <c:v>57.59</c:v>
                </c:pt>
                <c:pt idx="5759">
                  <c:v>57.6</c:v>
                </c:pt>
                <c:pt idx="5760">
                  <c:v>57.61</c:v>
                </c:pt>
                <c:pt idx="5761">
                  <c:v>57.62</c:v>
                </c:pt>
                <c:pt idx="5762">
                  <c:v>57.63</c:v>
                </c:pt>
                <c:pt idx="5763">
                  <c:v>57.64</c:v>
                </c:pt>
                <c:pt idx="5764">
                  <c:v>57.65</c:v>
                </c:pt>
                <c:pt idx="5765">
                  <c:v>57.66</c:v>
                </c:pt>
                <c:pt idx="5766">
                  <c:v>57.67</c:v>
                </c:pt>
                <c:pt idx="5767">
                  <c:v>57.68</c:v>
                </c:pt>
                <c:pt idx="5768">
                  <c:v>57.69</c:v>
                </c:pt>
                <c:pt idx="5769">
                  <c:v>57.7</c:v>
                </c:pt>
                <c:pt idx="5770">
                  <c:v>57.71</c:v>
                </c:pt>
                <c:pt idx="5771">
                  <c:v>57.72</c:v>
                </c:pt>
                <c:pt idx="5772">
                  <c:v>57.73</c:v>
                </c:pt>
                <c:pt idx="5773">
                  <c:v>57.74</c:v>
                </c:pt>
                <c:pt idx="5774">
                  <c:v>57.75</c:v>
                </c:pt>
                <c:pt idx="5775">
                  <c:v>57.76</c:v>
                </c:pt>
                <c:pt idx="5776">
                  <c:v>57.77</c:v>
                </c:pt>
                <c:pt idx="5777">
                  <c:v>57.78</c:v>
                </c:pt>
                <c:pt idx="5778">
                  <c:v>57.79</c:v>
                </c:pt>
                <c:pt idx="5779">
                  <c:v>57.8</c:v>
                </c:pt>
                <c:pt idx="5780">
                  <c:v>57.81</c:v>
                </c:pt>
                <c:pt idx="5781">
                  <c:v>57.82</c:v>
                </c:pt>
                <c:pt idx="5782">
                  <c:v>57.83</c:v>
                </c:pt>
                <c:pt idx="5783">
                  <c:v>57.84</c:v>
                </c:pt>
                <c:pt idx="5784">
                  <c:v>57.85</c:v>
                </c:pt>
                <c:pt idx="5785">
                  <c:v>57.86</c:v>
                </c:pt>
                <c:pt idx="5786">
                  <c:v>57.87</c:v>
                </c:pt>
                <c:pt idx="5787">
                  <c:v>57.88</c:v>
                </c:pt>
                <c:pt idx="5788">
                  <c:v>57.89</c:v>
                </c:pt>
                <c:pt idx="5789">
                  <c:v>57.9</c:v>
                </c:pt>
                <c:pt idx="5790">
                  <c:v>57.91</c:v>
                </c:pt>
                <c:pt idx="5791">
                  <c:v>57.92</c:v>
                </c:pt>
                <c:pt idx="5792">
                  <c:v>57.93</c:v>
                </c:pt>
                <c:pt idx="5793">
                  <c:v>57.94</c:v>
                </c:pt>
                <c:pt idx="5794">
                  <c:v>57.95</c:v>
                </c:pt>
                <c:pt idx="5795">
                  <c:v>57.96</c:v>
                </c:pt>
                <c:pt idx="5796">
                  <c:v>57.97</c:v>
                </c:pt>
                <c:pt idx="5797">
                  <c:v>57.98</c:v>
                </c:pt>
                <c:pt idx="5798">
                  <c:v>57.99</c:v>
                </c:pt>
                <c:pt idx="5799">
                  <c:v>58</c:v>
                </c:pt>
                <c:pt idx="5800">
                  <c:v>58.01</c:v>
                </c:pt>
                <c:pt idx="5801">
                  <c:v>58.02</c:v>
                </c:pt>
                <c:pt idx="5802">
                  <c:v>58.03</c:v>
                </c:pt>
                <c:pt idx="5803">
                  <c:v>58.04</c:v>
                </c:pt>
                <c:pt idx="5804">
                  <c:v>58.05</c:v>
                </c:pt>
                <c:pt idx="5805">
                  <c:v>58.06</c:v>
                </c:pt>
                <c:pt idx="5806">
                  <c:v>58.07</c:v>
                </c:pt>
                <c:pt idx="5807">
                  <c:v>58.08</c:v>
                </c:pt>
                <c:pt idx="5808">
                  <c:v>58.09</c:v>
                </c:pt>
                <c:pt idx="5809">
                  <c:v>58.1</c:v>
                </c:pt>
                <c:pt idx="5810">
                  <c:v>58.11</c:v>
                </c:pt>
                <c:pt idx="5811">
                  <c:v>58.12</c:v>
                </c:pt>
                <c:pt idx="5812">
                  <c:v>58.13</c:v>
                </c:pt>
                <c:pt idx="5813">
                  <c:v>58.14</c:v>
                </c:pt>
                <c:pt idx="5814">
                  <c:v>58.15</c:v>
                </c:pt>
                <c:pt idx="5815">
                  <c:v>58.16</c:v>
                </c:pt>
                <c:pt idx="5816">
                  <c:v>58.17</c:v>
                </c:pt>
                <c:pt idx="5817">
                  <c:v>58.18</c:v>
                </c:pt>
                <c:pt idx="5818">
                  <c:v>58.19</c:v>
                </c:pt>
                <c:pt idx="5819">
                  <c:v>58.2</c:v>
                </c:pt>
                <c:pt idx="5820">
                  <c:v>58.21</c:v>
                </c:pt>
                <c:pt idx="5821">
                  <c:v>58.22</c:v>
                </c:pt>
                <c:pt idx="5822">
                  <c:v>58.23</c:v>
                </c:pt>
                <c:pt idx="5823">
                  <c:v>58.24</c:v>
                </c:pt>
                <c:pt idx="5824">
                  <c:v>58.25</c:v>
                </c:pt>
                <c:pt idx="5825">
                  <c:v>58.26</c:v>
                </c:pt>
                <c:pt idx="5826">
                  <c:v>58.27</c:v>
                </c:pt>
                <c:pt idx="5827">
                  <c:v>58.28</c:v>
                </c:pt>
                <c:pt idx="5828">
                  <c:v>58.29</c:v>
                </c:pt>
                <c:pt idx="5829">
                  <c:v>58.3</c:v>
                </c:pt>
                <c:pt idx="5830">
                  <c:v>58.31</c:v>
                </c:pt>
                <c:pt idx="5831">
                  <c:v>58.32</c:v>
                </c:pt>
                <c:pt idx="5832">
                  <c:v>58.33</c:v>
                </c:pt>
                <c:pt idx="5833">
                  <c:v>58.34</c:v>
                </c:pt>
                <c:pt idx="5834">
                  <c:v>58.35</c:v>
                </c:pt>
                <c:pt idx="5835">
                  <c:v>58.36</c:v>
                </c:pt>
                <c:pt idx="5836">
                  <c:v>58.37</c:v>
                </c:pt>
                <c:pt idx="5837">
                  <c:v>58.38</c:v>
                </c:pt>
                <c:pt idx="5838">
                  <c:v>58.39</c:v>
                </c:pt>
                <c:pt idx="5839">
                  <c:v>58.4</c:v>
                </c:pt>
                <c:pt idx="5840">
                  <c:v>58.41</c:v>
                </c:pt>
                <c:pt idx="5841">
                  <c:v>58.42</c:v>
                </c:pt>
                <c:pt idx="5842">
                  <c:v>58.43</c:v>
                </c:pt>
                <c:pt idx="5843">
                  <c:v>58.44</c:v>
                </c:pt>
                <c:pt idx="5844">
                  <c:v>58.45</c:v>
                </c:pt>
                <c:pt idx="5845">
                  <c:v>58.46</c:v>
                </c:pt>
                <c:pt idx="5846">
                  <c:v>58.47</c:v>
                </c:pt>
                <c:pt idx="5847">
                  <c:v>58.48</c:v>
                </c:pt>
                <c:pt idx="5848">
                  <c:v>58.49</c:v>
                </c:pt>
                <c:pt idx="5849">
                  <c:v>58.5</c:v>
                </c:pt>
                <c:pt idx="5850">
                  <c:v>58.51</c:v>
                </c:pt>
                <c:pt idx="5851">
                  <c:v>58.52</c:v>
                </c:pt>
                <c:pt idx="5852">
                  <c:v>58.53</c:v>
                </c:pt>
                <c:pt idx="5853">
                  <c:v>58.54</c:v>
                </c:pt>
                <c:pt idx="5854">
                  <c:v>58.55</c:v>
                </c:pt>
                <c:pt idx="5855">
                  <c:v>58.56</c:v>
                </c:pt>
                <c:pt idx="5856">
                  <c:v>58.57</c:v>
                </c:pt>
                <c:pt idx="5857">
                  <c:v>58.58</c:v>
                </c:pt>
                <c:pt idx="5858">
                  <c:v>58.59</c:v>
                </c:pt>
                <c:pt idx="5859">
                  <c:v>58.6</c:v>
                </c:pt>
                <c:pt idx="5860">
                  <c:v>58.61</c:v>
                </c:pt>
                <c:pt idx="5861">
                  <c:v>58.62</c:v>
                </c:pt>
                <c:pt idx="5862">
                  <c:v>58.63</c:v>
                </c:pt>
                <c:pt idx="5863">
                  <c:v>58.64</c:v>
                </c:pt>
                <c:pt idx="5864">
                  <c:v>58.65</c:v>
                </c:pt>
                <c:pt idx="5865">
                  <c:v>58.66</c:v>
                </c:pt>
                <c:pt idx="5866">
                  <c:v>58.67</c:v>
                </c:pt>
                <c:pt idx="5867">
                  <c:v>58.68</c:v>
                </c:pt>
                <c:pt idx="5868">
                  <c:v>58.69</c:v>
                </c:pt>
                <c:pt idx="5869">
                  <c:v>58.7</c:v>
                </c:pt>
                <c:pt idx="5870">
                  <c:v>58.71</c:v>
                </c:pt>
                <c:pt idx="5871">
                  <c:v>58.72</c:v>
                </c:pt>
                <c:pt idx="5872">
                  <c:v>58.73</c:v>
                </c:pt>
                <c:pt idx="5873">
                  <c:v>58.74</c:v>
                </c:pt>
                <c:pt idx="5874">
                  <c:v>58.75</c:v>
                </c:pt>
                <c:pt idx="5875">
                  <c:v>58.76</c:v>
                </c:pt>
                <c:pt idx="5876">
                  <c:v>58.77</c:v>
                </c:pt>
                <c:pt idx="5877">
                  <c:v>58.78</c:v>
                </c:pt>
                <c:pt idx="5878">
                  <c:v>58.79</c:v>
                </c:pt>
                <c:pt idx="5879">
                  <c:v>58.8</c:v>
                </c:pt>
                <c:pt idx="5880">
                  <c:v>58.81</c:v>
                </c:pt>
                <c:pt idx="5881">
                  <c:v>58.82</c:v>
                </c:pt>
                <c:pt idx="5882">
                  <c:v>58.83</c:v>
                </c:pt>
                <c:pt idx="5883">
                  <c:v>58.84</c:v>
                </c:pt>
                <c:pt idx="5884">
                  <c:v>58.85</c:v>
                </c:pt>
                <c:pt idx="5885">
                  <c:v>58.86</c:v>
                </c:pt>
                <c:pt idx="5886">
                  <c:v>58.87</c:v>
                </c:pt>
                <c:pt idx="5887">
                  <c:v>58.88</c:v>
                </c:pt>
                <c:pt idx="5888">
                  <c:v>58.89</c:v>
                </c:pt>
                <c:pt idx="5889">
                  <c:v>58.9</c:v>
                </c:pt>
                <c:pt idx="5890">
                  <c:v>58.91</c:v>
                </c:pt>
                <c:pt idx="5891">
                  <c:v>58.92</c:v>
                </c:pt>
                <c:pt idx="5892">
                  <c:v>58.93</c:v>
                </c:pt>
                <c:pt idx="5893">
                  <c:v>58.94</c:v>
                </c:pt>
                <c:pt idx="5894">
                  <c:v>58.95</c:v>
                </c:pt>
                <c:pt idx="5895">
                  <c:v>58.96</c:v>
                </c:pt>
                <c:pt idx="5896">
                  <c:v>58.97</c:v>
                </c:pt>
                <c:pt idx="5897">
                  <c:v>58.98</c:v>
                </c:pt>
                <c:pt idx="5898">
                  <c:v>58.99</c:v>
                </c:pt>
                <c:pt idx="5899">
                  <c:v>59</c:v>
                </c:pt>
                <c:pt idx="5900">
                  <c:v>59.01</c:v>
                </c:pt>
                <c:pt idx="5901">
                  <c:v>59.02</c:v>
                </c:pt>
                <c:pt idx="5902">
                  <c:v>59.03</c:v>
                </c:pt>
                <c:pt idx="5903">
                  <c:v>59.04</c:v>
                </c:pt>
                <c:pt idx="5904">
                  <c:v>59.05</c:v>
                </c:pt>
                <c:pt idx="5905">
                  <c:v>59.06</c:v>
                </c:pt>
                <c:pt idx="5906">
                  <c:v>59.07</c:v>
                </c:pt>
                <c:pt idx="5907">
                  <c:v>59.08</c:v>
                </c:pt>
                <c:pt idx="5908">
                  <c:v>59.09</c:v>
                </c:pt>
                <c:pt idx="5909">
                  <c:v>59.1</c:v>
                </c:pt>
                <c:pt idx="5910">
                  <c:v>59.11</c:v>
                </c:pt>
                <c:pt idx="5911">
                  <c:v>59.12</c:v>
                </c:pt>
                <c:pt idx="5912">
                  <c:v>59.13</c:v>
                </c:pt>
                <c:pt idx="5913">
                  <c:v>59.14</c:v>
                </c:pt>
                <c:pt idx="5914">
                  <c:v>59.15</c:v>
                </c:pt>
                <c:pt idx="5915">
                  <c:v>59.16</c:v>
                </c:pt>
                <c:pt idx="5916">
                  <c:v>59.17</c:v>
                </c:pt>
                <c:pt idx="5917">
                  <c:v>59.18</c:v>
                </c:pt>
                <c:pt idx="5918">
                  <c:v>59.19</c:v>
                </c:pt>
                <c:pt idx="5919">
                  <c:v>59.2</c:v>
                </c:pt>
                <c:pt idx="5920">
                  <c:v>59.21</c:v>
                </c:pt>
                <c:pt idx="5921">
                  <c:v>59.22</c:v>
                </c:pt>
                <c:pt idx="5922">
                  <c:v>59.23</c:v>
                </c:pt>
                <c:pt idx="5923">
                  <c:v>59.24</c:v>
                </c:pt>
                <c:pt idx="5924">
                  <c:v>59.25</c:v>
                </c:pt>
                <c:pt idx="5925">
                  <c:v>59.26</c:v>
                </c:pt>
                <c:pt idx="5926">
                  <c:v>59.27</c:v>
                </c:pt>
                <c:pt idx="5927">
                  <c:v>59.28</c:v>
                </c:pt>
                <c:pt idx="5928">
                  <c:v>59.29</c:v>
                </c:pt>
                <c:pt idx="5929">
                  <c:v>59.3</c:v>
                </c:pt>
                <c:pt idx="5930">
                  <c:v>59.31</c:v>
                </c:pt>
                <c:pt idx="5931">
                  <c:v>59.32</c:v>
                </c:pt>
                <c:pt idx="5932">
                  <c:v>59.33</c:v>
                </c:pt>
                <c:pt idx="5933">
                  <c:v>59.34</c:v>
                </c:pt>
                <c:pt idx="5934">
                  <c:v>59.35</c:v>
                </c:pt>
                <c:pt idx="5935">
                  <c:v>59.36</c:v>
                </c:pt>
                <c:pt idx="5936">
                  <c:v>59.37</c:v>
                </c:pt>
                <c:pt idx="5937">
                  <c:v>59.38</c:v>
                </c:pt>
                <c:pt idx="5938">
                  <c:v>59.39</c:v>
                </c:pt>
                <c:pt idx="5939">
                  <c:v>59.4</c:v>
                </c:pt>
                <c:pt idx="5940">
                  <c:v>59.41</c:v>
                </c:pt>
                <c:pt idx="5941">
                  <c:v>59.42</c:v>
                </c:pt>
                <c:pt idx="5942">
                  <c:v>59.43</c:v>
                </c:pt>
                <c:pt idx="5943">
                  <c:v>59.44</c:v>
                </c:pt>
                <c:pt idx="5944">
                  <c:v>59.45</c:v>
                </c:pt>
                <c:pt idx="5945">
                  <c:v>59.46</c:v>
                </c:pt>
                <c:pt idx="5946">
                  <c:v>59.47</c:v>
                </c:pt>
                <c:pt idx="5947">
                  <c:v>59.48</c:v>
                </c:pt>
                <c:pt idx="5948">
                  <c:v>59.49</c:v>
                </c:pt>
                <c:pt idx="5949">
                  <c:v>59.5</c:v>
                </c:pt>
                <c:pt idx="5950">
                  <c:v>59.51</c:v>
                </c:pt>
                <c:pt idx="5951">
                  <c:v>59.52</c:v>
                </c:pt>
                <c:pt idx="5952">
                  <c:v>59.53</c:v>
                </c:pt>
                <c:pt idx="5953">
                  <c:v>59.54</c:v>
                </c:pt>
                <c:pt idx="5954">
                  <c:v>59.55</c:v>
                </c:pt>
                <c:pt idx="5955">
                  <c:v>59.56</c:v>
                </c:pt>
                <c:pt idx="5956">
                  <c:v>59.57</c:v>
                </c:pt>
                <c:pt idx="5957">
                  <c:v>59.58</c:v>
                </c:pt>
                <c:pt idx="5958">
                  <c:v>59.59</c:v>
                </c:pt>
                <c:pt idx="5959">
                  <c:v>59.6</c:v>
                </c:pt>
                <c:pt idx="5960">
                  <c:v>59.61</c:v>
                </c:pt>
                <c:pt idx="5961">
                  <c:v>59.62</c:v>
                </c:pt>
                <c:pt idx="5962">
                  <c:v>59.63</c:v>
                </c:pt>
                <c:pt idx="5963">
                  <c:v>59.64</c:v>
                </c:pt>
                <c:pt idx="5964">
                  <c:v>59.65</c:v>
                </c:pt>
                <c:pt idx="5965">
                  <c:v>59.66</c:v>
                </c:pt>
                <c:pt idx="5966">
                  <c:v>59.67</c:v>
                </c:pt>
                <c:pt idx="5967">
                  <c:v>59.68</c:v>
                </c:pt>
                <c:pt idx="5968">
                  <c:v>59.69</c:v>
                </c:pt>
                <c:pt idx="5969">
                  <c:v>59.7</c:v>
                </c:pt>
                <c:pt idx="5970">
                  <c:v>59.71</c:v>
                </c:pt>
                <c:pt idx="5971">
                  <c:v>59.72</c:v>
                </c:pt>
                <c:pt idx="5972">
                  <c:v>59.73</c:v>
                </c:pt>
                <c:pt idx="5973">
                  <c:v>59.74</c:v>
                </c:pt>
                <c:pt idx="5974">
                  <c:v>59.75</c:v>
                </c:pt>
                <c:pt idx="5975">
                  <c:v>59.76</c:v>
                </c:pt>
                <c:pt idx="5976">
                  <c:v>59.77</c:v>
                </c:pt>
                <c:pt idx="5977">
                  <c:v>59.78</c:v>
                </c:pt>
                <c:pt idx="5978">
                  <c:v>59.79</c:v>
                </c:pt>
                <c:pt idx="5979">
                  <c:v>59.8</c:v>
                </c:pt>
                <c:pt idx="5980">
                  <c:v>59.81</c:v>
                </c:pt>
                <c:pt idx="5981">
                  <c:v>59.82</c:v>
                </c:pt>
                <c:pt idx="5982">
                  <c:v>59.83</c:v>
                </c:pt>
                <c:pt idx="5983">
                  <c:v>59.84</c:v>
                </c:pt>
                <c:pt idx="5984">
                  <c:v>59.85</c:v>
                </c:pt>
                <c:pt idx="5985">
                  <c:v>59.86</c:v>
                </c:pt>
                <c:pt idx="5986">
                  <c:v>59.87</c:v>
                </c:pt>
                <c:pt idx="5987">
                  <c:v>59.88</c:v>
                </c:pt>
                <c:pt idx="5988">
                  <c:v>59.89</c:v>
                </c:pt>
                <c:pt idx="5989">
                  <c:v>59.9</c:v>
                </c:pt>
                <c:pt idx="5990">
                  <c:v>59.91</c:v>
                </c:pt>
                <c:pt idx="5991">
                  <c:v>59.92</c:v>
                </c:pt>
                <c:pt idx="5992">
                  <c:v>59.93</c:v>
                </c:pt>
                <c:pt idx="5993">
                  <c:v>59.94</c:v>
                </c:pt>
                <c:pt idx="5994">
                  <c:v>59.95</c:v>
                </c:pt>
                <c:pt idx="5995">
                  <c:v>59.96</c:v>
                </c:pt>
                <c:pt idx="5996">
                  <c:v>59.97</c:v>
                </c:pt>
                <c:pt idx="5997">
                  <c:v>59.98</c:v>
                </c:pt>
                <c:pt idx="5998">
                  <c:v>59.99</c:v>
                </c:pt>
                <c:pt idx="5999">
                  <c:v>60</c:v>
                </c:pt>
                <c:pt idx="6000">
                  <c:v>60.01</c:v>
                </c:pt>
                <c:pt idx="6001">
                  <c:v>60.02</c:v>
                </c:pt>
                <c:pt idx="6002">
                  <c:v>60.03</c:v>
                </c:pt>
                <c:pt idx="6003">
                  <c:v>60.04</c:v>
                </c:pt>
                <c:pt idx="6004">
                  <c:v>60.05</c:v>
                </c:pt>
                <c:pt idx="6005">
                  <c:v>60.06</c:v>
                </c:pt>
                <c:pt idx="6006">
                  <c:v>60.07</c:v>
                </c:pt>
                <c:pt idx="6007">
                  <c:v>60.08</c:v>
                </c:pt>
                <c:pt idx="6008">
                  <c:v>60.09</c:v>
                </c:pt>
                <c:pt idx="6009">
                  <c:v>60.1</c:v>
                </c:pt>
                <c:pt idx="6010">
                  <c:v>60.11</c:v>
                </c:pt>
                <c:pt idx="6011">
                  <c:v>60.12</c:v>
                </c:pt>
                <c:pt idx="6012">
                  <c:v>60.13</c:v>
                </c:pt>
                <c:pt idx="6013">
                  <c:v>60.14</c:v>
                </c:pt>
                <c:pt idx="6014">
                  <c:v>60.15</c:v>
                </c:pt>
                <c:pt idx="6015">
                  <c:v>60.16</c:v>
                </c:pt>
                <c:pt idx="6016">
                  <c:v>60.17</c:v>
                </c:pt>
                <c:pt idx="6017">
                  <c:v>60.18</c:v>
                </c:pt>
                <c:pt idx="6018">
                  <c:v>60.19</c:v>
                </c:pt>
                <c:pt idx="6019">
                  <c:v>60.2</c:v>
                </c:pt>
                <c:pt idx="6020">
                  <c:v>60.21</c:v>
                </c:pt>
                <c:pt idx="6021">
                  <c:v>60.22</c:v>
                </c:pt>
                <c:pt idx="6022">
                  <c:v>60.23</c:v>
                </c:pt>
                <c:pt idx="6023">
                  <c:v>60.24</c:v>
                </c:pt>
                <c:pt idx="6024">
                  <c:v>60.25</c:v>
                </c:pt>
                <c:pt idx="6025">
                  <c:v>60.26</c:v>
                </c:pt>
                <c:pt idx="6026">
                  <c:v>60.27</c:v>
                </c:pt>
                <c:pt idx="6027">
                  <c:v>60.28</c:v>
                </c:pt>
                <c:pt idx="6028">
                  <c:v>60.29</c:v>
                </c:pt>
                <c:pt idx="6029">
                  <c:v>60.3</c:v>
                </c:pt>
                <c:pt idx="6030">
                  <c:v>60.31</c:v>
                </c:pt>
                <c:pt idx="6031">
                  <c:v>60.32</c:v>
                </c:pt>
                <c:pt idx="6032">
                  <c:v>60.33</c:v>
                </c:pt>
                <c:pt idx="6033">
                  <c:v>60.34</c:v>
                </c:pt>
                <c:pt idx="6034">
                  <c:v>60.35</c:v>
                </c:pt>
                <c:pt idx="6035">
                  <c:v>60.36</c:v>
                </c:pt>
                <c:pt idx="6036">
                  <c:v>60.37</c:v>
                </c:pt>
                <c:pt idx="6037">
                  <c:v>60.38</c:v>
                </c:pt>
                <c:pt idx="6038">
                  <c:v>60.39</c:v>
                </c:pt>
                <c:pt idx="6039">
                  <c:v>60.4</c:v>
                </c:pt>
                <c:pt idx="6040">
                  <c:v>60.41</c:v>
                </c:pt>
                <c:pt idx="6041">
                  <c:v>60.42</c:v>
                </c:pt>
                <c:pt idx="6042">
                  <c:v>60.43</c:v>
                </c:pt>
                <c:pt idx="6043">
                  <c:v>60.44</c:v>
                </c:pt>
                <c:pt idx="6044">
                  <c:v>60.45</c:v>
                </c:pt>
                <c:pt idx="6045">
                  <c:v>60.46</c:v>
                </c:pt>
                <c:pt idx="6046">
                  <c:v>60.47</c:v>
                </c:pt>
                <c:pt idx="6047">
                  <c:v>60.48</c:v>
                </c:pt>
                <c:pt idx="6048">
                  <c:v>60.49</c:v>
                </c:pt>
                <c:pt idx="6049">
                  <c:v>60.5</c:v>
                </c:pt>
                <c:pt idx="6050">
                  <c:v>60.51</c:v>
                </c:pt>
                <c:pt idx="6051">
                  <c:v>60.52</c:v>
                </c:pt>
                <c:pt idx="6052">
                  <c:v>60.53</c:v>
                </c:pt>
                <c:pt idx="6053">
                  <c:v>60.54</c:v>
                </c:pt>
                <c:pt idx="6054">
                  <c:v>60.55</c:v>
                </c:pt>
                <c:pt idx="6055">
                  <c:v>60.56</c:v>
                </c:pt>
                <c:pt idx="6056">
                  <c:v>60.57</c:v>
                </c:pt>
                <c:pt idx="6057">
                  <c:v>60.58</c:v>
                </c:pt>
                <c:pt idx="6058">
                  <c:v>60.59</c:v>
                </c:pt>
                <c:pt idx="6059">
                  <c:v>60.6</c:v>
                </c:pt>
                <c:pt idx="6060">
                  <c:v>60.61</c:v>
                </c:pt>
                <c:pt idx="6061">
                  <c:v>60.62</c:v>
                </c:pt>
                <c:pt idx="6062">
                  <c:v>60.63</c:v>
                </c:pt>
                <c:pt idx="6063">
                  <c:v>60.64</c:v>
                </c:pt>
                <c:pt idx="6064">
                  <c:v>60.65</c:v>
                </c:pt>
                <c:pt idx="6065">
                  <c:v>60.66</c:v>
                </c:pt>
                <c:pt idx="6066">
                  <c:v>60.67</c:v>
                </c:pt>
                <c:pt idx="6067">
                  <c:v>60.68</c:v>
                </c:pt>
                <c:pt idx="6068">
                  <c:v>60.69</c:v>
                </c:pt>
                <c:pt idx="6069">
                  <c:v>60.7</c:v>
                </c:pt>
                <c:pt idx="6070">
                  <c:v>60.71</c:v>
                </c:pt>
                <c:pt idx="6071">
                  <c:v>60.72</c:v>
                </c:pt>
                <c:pt idx="6072">
                  <c:v>60.73</c:v>
                </c:pt>
                <c:pt idx="6073">
                  <c:v>60.74</c:v>
                </c:pt>
                <c:pt idx="6074">
                  <c:v>60.75</c:v>
                </c:pt>
                <c:pt idx="6075">
                  <c:v>60.76</c:v>
                </c:pt>
                <c:pt idx="6076">
                  <c:v>60.77</c:v>
                </c:pt>
                <c:pt idx="6077">
                  <c:v>60.78</c:v>
                </c:pt>
                <c:pt idx="6078">
                  <c:v>60.79</c:v>
                </c:pt>
                <c:pt idx="6079">
                  <c:v>60.8</c:v>
                </c:pt>
                <c:pt idx="6080">
                  <c:v>60.81</c:v>
                </c:pt>
                <c:pt idx="6081">
                  <c:v>60.82</c:v>
                </c:pt>
                <c:pt idx="6082">
                  <c:v>60.83</c:v>
                </c:pt>
                <c:pt idx="6083">
                  <c:v>60.84</c:v>
                </c:pt>
                <c:pt idx="6084">
                  <c:v>60.85</c:v>
                </c:pt>
                <c:pt idx="6085">
                  <c:v>60.86</c:v>
                </c:pt>
                <c:pt idx="6086">
                  <c:v>60.87</c:v>
                </c:pt>
                <c:pt idx="6087">
                  <c:v>60.88</c:v>
                </c:pt>
                <c:pt idx="6088">
                  <c:v>60.89</c:v>
                </c:pt>
                <c:pt idx="6089">
                  <c:v>60.9</c:v>
                </c:pt>
                <c:pt idx="6090">
                  <c:v>60.91</c:v>
                </c:pt>
                <c:pt idx="6091">
                  <c:v>60.92</c:v>
                </c:pt>
                <c:pt idx="6092">
                  <c:v>60.93</c:v>
                </c:pt>
                <c:pt idx="6093">
                  <c:v>60.94</c:v>
                </c:pt>
                <c:pt idx="6094">
                  <c:v>60.95</c:v>
                </c:pt>
                <c:pt idx="6095">
                  <c:v>60.96</c:v>
                </c:pt>
                <c:pt idx="6096">
                  <c:v>60.97</c:v>
                </c:pt>
                <c:pt idx="6097">
                  <c:v>60.98</c:v>
                </c:pt>
                <c:pt idx="6098">
                  <c:v>60.99</c:v>
                </c:pt>
                <c:pt idx="6099">
                  <c:v>61</c:v>
                </c:pt>
                <c:pt idx="6100">
                  <c:v>61.01</c:v>
                </c:pt>
                <c:pt idx="6101">
                  <c:v>61.02</c:v>
                </c:pt>
                <c:pt idx="6102">
                  <c:v>61.03</c:v>
                </c:pt>
                <c:pt idx="6103">
                  <c:v>61.04</c:v>
                </c:pt>
                <c:pt idx="6104">
                  <c:v>61.05</c:v>
                </c:pt>
                <c:pt idx="6105">
                  <c:v>61.06</c:v>
                </c:pt>
                <c:pt idx="6106">
                  <c:v>61.07</c:v>
                </c:pt>
                <c:pt idx="6107">
                  <c:v>61.08</c:v>
                </c:pt>
                <c:pt idx="6108">
                  <c:v>61.09</c:v>
                </c:pt>
                <c:pt idx="6109">
                  <c:v>61.1</c:v>
                </c:pt>
                <c:pt idx="6110">
                  <c:v>61.11</c:v>
                </c:pt>
                <c:pt idx="6111">
                  <c:v>61.12</c:v>
                </c:pt>
                <c:pt idx="6112">
                  <c:v>61.13</c:v>
                </c:pt>
                <c:pt idx="6113">
                  <c:v>61.14</c:v>
                </c:pt>
                <c:pt idx="6114">
                  <c:v>61.15</c:v>
                </c:pt>
                <c:pt idx="6115">
                  <c:v>61.16</c:v>
                </c:pt>
                <c:pt idx="6116">
                  <c:v>61.17</c:v>
                </c:pt>
                <c:pt idx="6117">
                  <c:v>61.18</c:v>
                </c:pt>
                <c:pt idx="6118">
                  <c:v>61.19</c:v>
                </c:pt>
                <c:pt idx="6119">
                  <c:v>61.2</c:v>
                </c:pt>
                <c:pt idx="6120">
                  <c:v>61.21</c:v>
                </c:pt>
                <c:pt idx="6121">
                  <c:v>61.22</c:v>
                </c:pt>
                <c:pt idx="6122">
                  <c:v>61.23</c:v>
                </c:pt>
                <c:pt idx="6123">
                  <c:v>61.24</c:v>
                </c:pt>
                <c:pt idx="6124">
                  <c:v>61.25</c:v>
                </c:pt>
                <c:pt idx="6125">
                  <c:v>61.26</c:v>
                </c:pt>
                <c:pt idx="6126">
                  <c:v>61.27</c:v>
                </c:pt>
                <c:pt idx="6127">
                  <c:v>61.28</c:v>
                </c:pt>
                <c:pt idx="6128">
                  <c:v>61.29</c:v>
                </c:pt>
                <c:pt idx="6129">
                  <c:v>61.3</c:v>
                </c:pt>
                <c:pt idx="6130">
                  <c:v>61.31</c:v>
                </c:pt>
                <c:pt idx="6131">
                  <c:v>61.32</c:v>
                </c:pt>
                <c:pt idx="6132">
                  <c:v>61.33</c:v>
                </c:pt>
                <c:pt idx="6133">
                  <c:v>61.34</c:v>
                </c:pt>
                <c:pt idx="6134">
                  <c:v>61.35</c:v>
                </c:pt>
                <c:pt idx="6135">
                  <c:v>61.36</c:v>
                </c:pt>
                <c:pt idx="6136">
                  <c:v>61.37</c:v>
                </c:pt>
                <c:pt idx="6137">
                  <c:v>61.38</c:v>
                </c:pt>
                <c:pt idx="6138">
                  <c:v>61.39</c:v>
                </c:pt>
                <c:pt idx="6139">
                  <c:v>61.4</c:v>
                </c:pt>
                <c:pt idx="6140">
                  <c:v>61.41</c:v>
                </c:pt>
                <c:pt idx="6141">
                  <c:v>61.42</c:v>
                </c:pt>
                <c:pt idx="6142">
                  <c:v>61.43</c:v>
                </c:pt>
                <c:pt idx="6143">
                  <c:v>61.44</c:v>
                </c:pt>
                <c:pt idx="6144">
                  <c:v>61.45</c:v>
                </c:pt>
                <c:pt idx="6145">
                  <c:v>61.46</c:v>
                </c:pt>
                <c:pt idx="6146">
                  <c:v>61.47</c:v>
                </c:pt>
                <c:pt idx="6147">
                  <c:v>61.48</c:v>
                </c:pt>
                <c:pt idx="6148">
                  <c:v>61.49</c:v>
                </c:pt>
                <c:pt idx="6149">
                  <c:v>61.5</c:v>
                </c:pt>
                <c:pt idx="6150">
                  <c:v>61.51</c:v>
                </c:pt>
                <c:pt idx="6151">
                  <c:v>61.52</c:v>
                </c:pt>
                <c:pt idx="6152">
                  <c:v>61.53</c:v>
                </c:pt>
                <c:pt idx="6153">
                  <c:v>61.54</c:v>
                </c:pt>
                <c:pt idx="6154">
                  <c:v>61.55</c:v>
                </c:pt>
                <c:pt idx="6155">
                  <c:v>61.56</c:v>
                </c:pt>
                <c:pt idx="6156">
                  <c:v>61.57</c:v>
                </c:pt>
                <c:pt idx="6157">
                  <c:v>61.58</c:v>
                </c:pt>
                <c:pt idx="6158">
                  <c:v>61.59</c:v>
                </c:pt>
                <c:pt idx="6159">
                  <c:v>61.6</c:v>
                </c:pt>
                <c:pt idx="6160">
                  <c:v>61.61</c:v>
                </c:pt>
                <c:pt idx="6161">
                  <c:v>61.62</c:v>
                </c:pt>
                <c:pt idx="6162">
                  <c:v>61.63</c:v>
                </c:pt>
                <c:pt idx="6163">
                  <c:v>61.64</c:v>
                </c:pt>
                <c:pt idx="6164">
                  <c:v>61.65</c:v>
                </c:pt>
                <c:pt idx="6165">
                  <c:v>61.66</c:v>
                </c:pt>
                <c:pt idx="6166">
                  <c:v>61.67</c:v>
                </c:pt>
                <c:pt idx="6167">
                  <c:v>61.68</c:v>
                </c:pt>
                <c:pt idx="6168">
                  <c:v>61.69</c:v>
                </c:pt>
                <c:pt idx="6169">
                  <c:v>61.7</c:v>
                </c:pt>
                <c:pt idx="6170">
                  <c:v>61.71</c:v>
                </c:pt>
                <c:pt idx="6171">
                  <c:v>61.72</c:v>
                </c:pt>
                <c:pt idx="6172">
                  <c:v>61.73</c:v>
                </c:pt>
                <c:pt idx="6173">
                  <c:v>61.74</c:v>
                </c:pt>
                <c:pt idx="6174">
                  <c:v>61.75</c:v>
                </c:pt>
                <c:pt idx="6175">
                  <c:v>61.76</c:v>
                </c:pt>
                <c:pt idx="6176">
                  <c:v>61.77</c:v>
                </c:pt>
                <c:pt idx="6177">
                  <c:v>61.78</c:v>
                </c:pt>
                <c:pt idx="6178">
                  <c:v>61.79</c:v>
                </c:pt>
                <c:pt idx="6179">
                  <c:v>61.8</c:v>
                </c:pt>
                <c:pt idx="6180">
                  <c:v>61.81</c:v>
                </c:pt>
                <c:pt idx="6181">
                  <c:v>61.82</c:v>
                </c:pt>
                <c:pt idx="6182">
                  <c:v>61.83</c:v>
                </c:pt>
                <c:pt idx="6183">
                  <c:v>61.84</c:v>
                </c:pt>
                <c:pt idx="6184">
                  <c:v>61.85</c:v>
                </c:pt>
                <c:pt idx="6185">
                  <c:v>61.86</c:v>
                </c:pt>
                <c:pt idx="6186">
                  <c:v>61.87</c:v>
                </c:pt>
                <c:pt idx="6187">
                  <c:v>61.88</c:v>
                </c:pt>
                <c:pt idx="6188">
                  <c:v>61.89</c:v>
                </c:pt>
                <c:pt idx="6189">
                  <c:v>61.9</c:v>
                </c:pt>
                <c:pt idx="6190">
                  <c:v>61.91</c:v>
                </c:pt>
                <c:pt idx="6191">
                  <c:v>61.92</c:v>
                </c:pt>
                <c:pt idx="6192">
                  <c:v>61.93</c:v>
                </c:pt>
                <c:pt idx="6193">
                  <c:v>61.94</c:v>
                </c:pt>
                <c:pt idx="6194">
                  <c:v>61.95</c:v>
                </c:pt>
                <c:pt idx="6195">
                  <c:v>61.96</c:v>
                </c:pt>
                <c:pt idx="6196">
                  <c:v>61.97</c:v>
                </c:pt>
                <c:pt idx="6197">
                  <c:v>61.98</c:v>
                </c:pt>
                <c:pt idx="6198">
                  <c:v>61.99</c:v>
                </c:pt>
                <c:pt idx="6199">
                  <c:v>62</c:v>
                </c:pt>
                <c:pt idx="6200">
                  <c:v>62.01</c:v>
                </c:pt>
                <c:pt idx="6201">
                  <c:v>62.02</c:v>
                </c:pt>
                <c:pt idx="6202">
                  <c:v>62.03</c:v>
                </c:pt>
                <c:pt idx="6203">
                  <c:v>62.04</c:v>
                </c:pt>
                <c:pt idx="6204">
                  <c:v>62.05</c:v>
                </c:pt>
                <c:pt idx="6205">
                  <c:v>62.06</c:v>
                </c:pt>
                <c:pt idx="6206">
                  <c:v>62.07</c:v>
                </c:pt>
                <c:pt idx="6207">
                  <c:v>62.08</c:v>
                </c:pt>
                <c:pt idx="6208">
                  <c:v>62.09</c:v>
                </c:pt>
                <c:pt idx="6209">
                  <c:v>62.1</c:v>
                </c:pt>
                <c:pt idx="6210">
                  <c:v>62.11</c:v>
                </c:pt>
                <c:pt idx="6211">
                  <c:v>62.12</c:v>
                </c:pt>
                <c:pt idx="6212">
                  <c:v>62.13</c:v>
                </c:pt>
                <c:pt idx="6213">
                  <c:v>62.14</c:v>
                </c:pt>
                <c:pt idx="6214">
                  <c:v>62.15</c:v>
                </c:pt>
                <c:pt idx="6215">
                  <c:v>62.16</c:v>
                </c:pt>
                <c:pt idx="6216">
                  <c:v>62.17</c:v>
                </c:pt>
                <c:pt idx="6217">
                  <c:v>62.18</c:v>
                </c:pt>
                <c:pt idx="6218">
                  <c:v>62.19</c:v>
                </c:pt>
                <c:pt idx="6219">
                  <c:v>62.2</c:v>
                </c:pt>
                <c:pt idx="6220">
                  <c:v>62.21</c:v>
                </c:pt>
                <c:pt idx="6221">
                  <c:v>62.22</c:v>
                </c:pt>
                <c:pt idx="6222">
                  <c:v>62.23</c:v>
                </c:pt>
                <c:pt idx="6223">
                  <c:v>62.24</c:v>
                </c:pt>
                <c:pt idx="6224">
                  <c:v>62.25</c:v>
                </c:pt>
                <c:pt idx="6225">
                  <c:v>62.26</c:v>
                </c:pt>
                <c:pt idx="6226">
                  <c:v>62.27</c:v>
                </c:pt>
                <c:pt idx="6227">
                  <c:v>62.28</c:v>
                </c:pt>
                <c:pt idx="6228">
                  <c:v>62.29</c:v>
                </c:pt>
                <c:pt idx="6229">
                  <c:v>62.3</c:v>
                </c:pt>
                <c:pt idx="6230">
                  <c:v>62.31</c:v>
                </c:pt>
                <c:pt idx="6231">
                  <c:v>62.32</c:v>
                </c:pt>
                <c:pt idx="6232">
                  <c:v>62.33</c:v>
                </c:pt>
                <c:pt idx="6233">
                  <c:v>62.34</c:v>
                </c:pt>
                <c:pt idx="6234">
                  <c:v>62.35</c:v>
                </c:pt>
                <c:pt idx="6235">
                  <c:v>62.36</c:v>
                </c:pt>
                <c:pt idx="6236">
                  <c:v>62.37</c:v>
                </c:pt>
                <c:pt idx="6237">
                  <c:v>62.38</c:v>
                </c:pt>
                <c:pt idx="6238">
                  <c:v>62.39</c:v>
                </c:pt>
                <c:pt idx="6239">
                  <c:v>62.4</c:v>
                </c:pt>
                <c:pt idx="6240">
                  <c:v>62.41</c:v>
                </c:pt>
                <c:pt idx="6241">
                  <c:v>62.42</c:v>
                </c:pt>
                <c:pt idx="6242">
                  <c:v>62.43</c:v>
                </c:pt>
                <c:pt idx="6243">
                  <c:v>62.44</c:v>
                </c:pt>
                <c:pt idx="6244">
                  <c:v>62.45</c:v>
                </c:pt>
                <c:pt idx="6245">
                  <c:v>62.46</c:v>
                </c:pt>
                <c:pt idx="6246">
                  <c:v>62.47</c:v>
                </c:pt>
                <c:pt idx="6247">
                  <c:v>62.48</c:v>
                </c:pt>
                <c:pt idx="6248">
                  <c:v>62.49</c:v>
                </c:pt>
                <c:pt idx="6249">
                  <c:v>62.5</c:v>
                </c:pt>
                <c:pt idx="6250">
                  <c:v>62.51</c:v>
                </c:pt>
                <c:pt idx="6251">
                  <c:v>62.52</c:v>
                </c:pt>
                <c:pt idx="6252">
                  <c:v>62.53</c:v>
                </c:pt>
                <c:pt idx="6253">
                  <c:v>62.54</c:v>
                </c:pt>
                <c:pt idx="6254">
                  <c:v>62.55</c:v>
                </c:pt>
                <c:pt idx="6255">
                  <c:v>62.56</c:v>
                </c:pt>
                <c:pt idx="6256">
                  <c:v>62.57</c:v>
                </c:pt>
                <c:pt idx="6257">
                  <c:v>62.58</c:v>
                </c:pt>
                <c:pt idx="6258">
                  <c:v>62.59</c:v>
                </c:pt>
                <c:pt idx="6259">
                  <c:v>62.6</c:v>
                </c:pt>
                <c:pt idx="6260">
                  <c:v>62.61</c:v>
                </c:pt>
                <c:pt idx="6261">
                  <c:v>62.62</c:v>
                </c:pt>
                <c:pt idx="6262">
                  <c:v>62.63</c:v>
                </c:pt>
                <c:pt idx="6263">
                  <c:v>62.64</c:v>
                </c:pt>
                <c:pt idx="6264">
                  <c:v>62.65</c:v>
                </c:pt>
                <c:pt idx="6265">
                  <c:v>62.66</c:v>
                </c:pt>
                <c:pt idx="6266">
                  <c:v>62.67</c:v>
                </c:pt>
                <c:pt idx="6267">
                  <c:v>62.68</c:v>
                </c:pt>
                <c:pt idx="6268">
                  <c:v>62.69</c:v>
                </c:pt>
                <c:pt idx="6269">
                  <c:v>62.7</c:v>
                </c:pt>
                <c:pt idx="6270">
                  <c:v>62.71</c:v>
                </c:pt>
                <c:pt idx="6271">
                  <c:v>62.72</c:v>
                </c:pt>
                <c:pt idx="6272">
                  <c:v>62.73</c:v>
                </c:pt>
                <c:pt idx="6273">
                  <c:v>62.74</c:v>
                </c:pt>
                <c:pt idx="6274">
                  <c:v>62.75</c:v>
                </c:pt>
                <c:pt idx="6275">
                  <c:v>62.76</c:v>
                </c:pt>
                <c:pt idx="6276">
                  <c:v>62.77</c:v>
                </c:pt>
                <c:pt idx="6277">
                  <c:v>62.78</c:v>
                </c:pt>
                <c:pt idx="6278">
                  <c:v>62.79</c:v>
                </c:pt>
                <c:pt idx="6279">
                  <c:v>62.8</c:v>
                </c:pt>
                <c:pt idx="6280">
                  <c:v>62.81</c:v>
                </c:pt>
                <c:pt idx="6281">
                  <c:v>62.82</c:v>
                </c:pt>
                <c:pt idx="6282">
                  <c:v>62.83</c:v>
                </c:pt>
                <c:pt idx="6283">
                  <c:v>62.84</c:v>
                </c:pt>
                <c:pt idx="6284">
                  <c:v>62.85</c:v>
                </c:pt>
                <c:pt idx="6285">
                  <c:v>62.86</c:v>
                </c:pt>
                <c:pt idx="6286">
                  <c:v>62.87</c:v>
                </c:pt>
                <c:pt idx="6287">
                  <c:v>62.88</c:v>
                </c:pt>
                <c:pt idx="6288">
                  <c:v>62.89</c:v>
                </c:pt>
                <c:pt idx="6289">
                  <c:v>62.9</c:v>
                </c:pt>
                <c:pt idx="6290">
                  <c:v>62.91</c:v>
                </c:pt>
                <c:pt idx="6291">
                  <c:v>62.92</c:v>
                </c:pt>
                <c:pt idx="6292">
                  <c:v>62.93</c:v>
                </c:pt>
                <c:pt idx="6293">
                  <c:v>62.94</c:v>
                </c:pt>
                <c:pt idx="6294">
                  <c:v>62.95</c:v>
                </c:pt>
                <c:pt idx="6295">
                  <c:v>62.96</c:v>
                </c:pt>
                <c:pt idx="6296">
                  <c:v>62.97</c:v>
                </c:pt>
                <c:pt idx="6297">
                  <c:v>62.98</c:v>
                </c:pt>
                <c:pt idx="6298">
                  <c:v>62.99</c:v>
                </c:pt>
                <c:pt idx="6299">
                  <c:v>63</c:v>
                </c:pt>
                <c:pt idx="6300">
                  <c:v>63.01</c:v>
                </c:pt>
                <c:pt idx="6301">
                  <c:v>63.02</c:v>
                </c:pt>
                <c:pt idx="6302">
                  <c:v>63.03</c:v>
                </c:pt>
                <c:pt idx="6303">
                  <c:v>63.04</c:v>
                </c:pt>
                <c:pt idx="6304">
                  <c:v>63.05</c:v>
                </c:pt>
                <c:pt idx="6305">
                  <c:v>63.06</c:v>
                </c:pt>
                <c:pt idx="6306">
                  <c:v>63.07</c:v>
                </c:pt>
                <c:pt idx="6307">
                  <c:v>63.08</c:v>
                </c:pt>
                <c:pt idx="6308">
                  <c:v>63.09</c:v>
                </c:pt>
                <c:pt idx="6309">
                  <c:v>63.1</c:v>
                </c:pt>
                <c:pt idx="6310">
                  <c:v>63.11</c:v>
                </c:pt>
                <c:pt idx="6311">
                  <c:v>63.12</c:v>
                </c:pt>
                <c:pt idx="6312">
                  <c:v>63.13</c:v>
                </c:pt>
                <c:pt idx="6313">
                  <c:v>63.14</c:v>
                </c:pt>
                <c:pt idx="6314">
                  <c:v>63.15</c:v>
                </c:pt>
                <c:pt idx="6315">
                  <c:v>63.16</c:v>
                </c:pt>
                <c:pt idx="6316">
                  <c:v>63.17</c:v>
                </c:pt>
                <c:pt idx="6317">
                  <c:v>63.18</c:v>
                </c:pt>
                <c:pt idx="6318">
                  <c:v>63.19</c:v>
                </c:pt>
                <c:pt idx="6319">
                  <c:v>63.2</c:v>
                </c:pt>
                <c:pt idx="6320">
                  <c:v>63.21</c:v>
                </c:pt>
                <c:pt idx="6321">
                  <c:v>63.22</c:v>
                </c:pt>
                <c:pt idx="6322">
                  <c:v>63.23</c:v>
                </c:pt>
                <c:pt idx="6323">
                  <c:v>63.24</c:v>
                </c:pt>
                <c:pt idx="6324">
                  <c:v>63.25</c:v>
                </c:pt>
                <c:pt idx="6325">
                  <c:v>63.26</c:v>
                </c:pt>
                <c:pt idx="6326">
                  <c:v>63.27</c:v>
                </c:pt>
                <c:pt idx="6327">
                  <c:v>63.28</c:v>
                </c:pt>
                <c:pt idx="6328">
                  <c:v>63.29</c:v>
                </c:pt>
                <c:pt idx="6329">
                  <c:v>63.3</c:v>
                </c:pt>
                <c:pt idx="6330">
                  <c:v>63.31</c:v>
                </c:pt>
                <c:pt idx="6331">
                  <c:v>63.32</c:v>
                </c:pt>
                <c:pt idx="6332">
                  <c:v>63.33</c:v>
                </c:pt>
                <c:pt idx="6333">
                  <c:v>63.34</c:v>
                </c:pt>
                <c:pt idx="6334">
                  <c:v>63.35</c:v>
                </c:pt>
                <c:pt idx="6335">
                  <c:v>63.36</c:v>
                </c:pt>
                <c:pt idx="6336">
                  <c:v>63.37</c:v>
                </c:pt>
                <c:pt idx="6337">
                  <c:v>63.38</c:v>
                </c:pt>
                <c:pt idx="6338">
                  <c:v>63.39</c:v>
                </c:pt>
                <c:pt idx="6339">
                  <c:v>63.4</c:v>
                </c:pt>
                <c:pt idx="6340">
                  <c:v>63.41</c:v>
                </c:pt>
                <c:pt idx="6341">
                  <c:v>63.42</c:v>
                </c:pt>
                <c:pt idx="6342">
                  <c:v>63.43</c:v>
                </c:pt>
                <c:pt idx="6343">
                  <c:v>63.44</c:v>
                </c:pt>
                <c:pt idx="6344">
                  <c:v>63.45</c:v>
                </c:pt>
                <c:pt idx="6345">
                  <c:v>63.46</c:v>
                </c:pt>
                <c:pt idx="6346">
                  <c:v>63.47</c:v>
                </c:pt>
                <c:pt idx="6347">
                  <c:v>63.48</c:v>
                </c:pt>
                <c:pt idx="6348">
                  <c:v>63.49</c:v>
                </c:pt>
                <c:pt idx="6349">
                  <c:v>63.5</c:v>
                </c:pt>
                <c:pt idx="6350">
                  <c:v>63.51</c:v>
                </c:pt>
                <c:pt idx="6351">
                  <c:v>63.52</c:v>
                </c:pt>
                <c:pt idx="6352">
                  <c:v>63.53</c:v>
                </c:pt>
                <c:pt idx="6353">
                  <c:v>63.54</c:v>
                </c:pt>
                <c:pt idx="6354">
                  <c:v>63.55</c:v>
                </c:pt>
                <c:pt idx="6355">
                  <c:v>63.56</c:v>
                </c:pt>
                <c:pt idx="6356">
                  <c:v>63.57</c:v>
                </c:pt>
                <c:pt idx="6357">
                  <c:v>63.58</c:v>
                </c:pt>
                <c:pt idx="6358">
                  <c:v>63.59</c:v>
                </c:pt>
                <c:pt idx="6359">
                  <c:v>63.6</c:v>
                </c:pt>
                <c:pt idx="6360">
                  <c:v>63.61</c:v>
                </c:pt>
                <c:pt idx="6361">
                  <c:v>63.62</c:v>
                </c:pt>
                <c:pt idx="6362">
                  <c:v>63.63</c:v>
                </c:pt>
                <c:pt idx="6363">
                  <c:v>63.64</c:v>
                </c:pt>
                <c:pt idx="6364">
                  <c:v>63.65</c:v>
                </c:pt>
                <c:pt idx="6365">
                  <c:v>63.66</c:v>
                </c:pt>
                <c:pt idx="6366">
                  <c:v>63.67</c:v>
                </c:pt>
                <c:pt idx="6367">
                  <c:v>63.68</c:v>
                </c:pt>
                <c:pt idx="6368">
                  <c:v>63.69</c:v>
                </c:pt>
                <c:pt idx="6369">
                  <c:v>63.7</c:v>
                </c:pt>
                <c:pt idx="6370">
                  <c:v>63.71</c:v>
                </c:pt>
                <c:pt idx="6371">
                  <c:v>63.72</c:v>
                </c:pt>
                <c:pt idx="6372">
                  <c:v>63.73</c:v>
                </c:pt>
                <c:pt idx="6373">
                  <c:v>63.74</c:v>
                </c:pt>
                <c:pt idx="6374">
                  <c:v>63.75</c:v>
                </c:pt>
                <c:pt idx="6375">
                  <c:v>63.76</c:v>
                </c:pt>
                <c:pt idx="6376">
                  <c:v>63.77</c:v>
                </c:pt>
                <c:pt idx="6377">
                  <c:v>63.78</c:v>
                </c:pt>
                <c:pt idx="6378">
                  <c:v>63.79</c:v>
                </c:pt>
                <c:pt idx="6379">
                  <c:v>63.8</c:v>
                </c:pt>
                <c:pt idx="6380">
                  <c:v>63.81</c:v>
                </c:pt>
                <c:pt idx="6381">
                  <c:v>63.82</c:v>
                </c:pt>
                <c:pt idx="6382">
                  <c:v>63.83</c:v>
                </c:pt>
                <c:pt idx="6383">
                  <c:v>63.84</c:v>
                </c:pt>
                <c:pt idx="6384">
                  <c:v>63.85</c:v>
                </c:pt>
                <c:pt idx="6385">
                  <c:v>63.86</c:v>
                </c:pt>
                <c:pt idx="6386">
                  <c:v>63.87</c:v>
                </c:pt>
                <c:pt idx="6387">
                  <c:v>63.88</c:v>
                </c:pt>
                <c:pt idx="6388">
                  <c:v>63.89</c:v>
                </c:pt>
                <c:pt idx="6389">
                  <c:v>63.9</c:v>
                </c:pt>
                <c:pt idx="6390">
                  <c:v>63.91</c:v>
                </c:pt>
                <c:pt idx="6391">
                  <c:v>63.92</c:v>
                </c:pt>
                <c:pt idx="6392">
                  <c:v>63.93</c:v>
                </c:pt>
                <c:pt idx="6393">
                  <c:v>63.94</c:v>
                </c:pt>
                <c:pt idx="6394">
                  <c:v>63.95</c:v>
                </c:pt>
                <c:pt idx="6395">
                  <c:v>63.96</c:v>
                </c:pt>
                <c:pt idx="6396">
                  <c:v>63.97</c:v>
                </c:pt>
                <c:pt idx="6397">
                  <c:v>63.98</c:v>
                </c:pt>
                <c:pt idx="6398">
                  <c:v>63.99</c:v>
                </c:pt>
                <c:pt idx="6399">
                  <c:v>64</c:v>
                </c:pt>
                <c:pt idx="6400">
                  <c:v>64.010000000000005</c:v>
                </c:pt>
                <c:pt idx="6401">
                  <c:v>64.02</c:v>
                </c:pt>
                <c:pt idx="6402">
                  <c:v>64.03</c:v>
                </c:pt>
                <c:pt idx="6403">
                  <c:v>64.040000000000006</c:v>
                </c:pt>
                <c:pt idx="6404">
                  <c:v>64.05</c:v>
                </c:pt>
                <c:pt idx="6405">
                  <c:v>64.06</c:v>
                </c:pt>
                <c:pt idx="6406">
                  <c:v>64.069999999999993</c:v>
                </c:pt>
                <c:pt idx="6407">
                  <c:v>64.08</c:v>
                </c:pt>
                <c:pt idx="6408">
                  <c:v>64.09</c:v>
                </c:pt>
                <c:pt idx="6409">
                  <c:v>64.099999999999994</c:v>
                </c:pt>
                <c:pt idx="6410">
                  <c:v>64.11</c:v>
                </c:pt>
                <c:pt idx="6411">
                  <c:v>64.12</c:v>
                </c:pt>
                <c:pt idx="6412">
                  <c:v>64.13</c:v>
                </c:pt>
                <c:pt idx="6413">
                  <c:v>64.14</c:v>
                </c:pt>
                <c:pt idx="6414">
                  <c:v>64.150000000000006</c:v>
                </c:pt>
                <c:pt idx="6415">
                  <c:v>64.16</c:v>
                </c:pt>
                <c:pt idx="6416">
                  <c:v>64.17</c:v>
                </c:pt>
                <c:pt idx="6417">
                  <c:v>64.180000000000007</c:v>
                </c:pt>
                <c:pt idx="6418">
                  <c:v>64.19</c:v>
                </c:pt>
                <c:pt idx="6419">
                  <c:v>64.2</c:v>
                </c:pt>
                <c:pt idx="6420">
                  <c:v>64.209999999999994</c:v>
                </c:pt>
                <c:pt idx="6421">
                  <c:v>64.22</c:v>
                </c:pt>
                <c:pt idx="6422">
                  <c:v>64.23</c:v>
                </c:pt>
                <c:pt idx="6423">
                  <c:v>64.239999999999995</c:v>
                </c:pt>
                <c:pt idx="6424">
                  <c:v>64.25</c:v>
                </c:pt>
                <c:pt idx="6425">
                  <c:v>64.260000000000005</c:v>
                </c:pt>
                <c:pt idx="6426">
                  <c:v>64.27</c:v>
                </c:pt>
                <c:pt idx="6427">
                  <c:v>64.28</c:v>
                </c:pt>
                <c:pt idx="6428">
                  <c:v>64.290000000000006</c:v>
                </c:pt>
                <c:pt idx="6429">
                  <c:v>64.3</c:v>
                </c:pt>
                <c:pt idx="6430">
                  <c:v>64.31</c:v>
                </c:pt>
                <c:pt idx="6431">
                  <c:v>64.319999999999993</c:v>
                </c:pt>
                <c:pt idx="6432">
                  <c:v>64.33</c:v>
                </c:pt>
                <c:pt idx="6433">
                  <c:v>64.34</c:v>
                </c:pt>
                <c:pt idx="6434">
                  <c:v>64.349999999999994</c:v>
                </c:pt>
                <c:pt idx="6435">
                  <c:v>64.36</c:v>
                </c:pt>
                <c:pt idx="6436">
                  <c:v>64.37</c:v>
                </c:pt>
                <c:pt idx="6437">
                  <c:v>64.38</c:v>
                </c:pt>
                <c:pt idx="6438">
                  <c:v>64.39</c:v>
                </c:pt>
                <c:pt idx="6439">
                  <c:v>64.400000000000006</c:v>
                </c:pt>
                <c:pt idx="6440">
                  <c:v>64.41</c:v>
                </c:pt>
                <c:pt idx="6441">
                  <c:v>64.42</c:v>
                </c:pt>
                <c:pt idx="6442">
                  <c:v>64.430000000000007</c:v>
                </c:pt>
                <c:pt idx="6443">
                  <c:v>64.44</c:v>
                </c:pt>
                <c:pt idx="6444">
                  <c:v>64.45</c:v>
                </c:pt>
                <c:pt idx="6445">
                  <c:v>64.459999999999994</c:v>
                </c:pt>
                <c:pt idx="6446">
                  <c:v>64.47</c:v>
                </c:pt>
                <c:pt idx="6447">
                  <c:v>64.48</c:v>
                </c:pt>
                <c:pt idx="6448">
                  <c:v>64.489999999999995</c:v>
                </c:pt>
                <c:pt idx="6449">
                  <c:v>64.5</c:v>
                </c:pt>
                <c:pt idx="6450">
                  <c:v>64.510000000000005</c:v>
                </c:pt>
                <c:pt idx="6451">
                  <c:v>64.52</c:v>
                </c:pt>
                <c:pt idx="6452">
                  <c:v>64.53</c:v>
                </c:pt>
                <c:pt idx="6453">
                  <c:v>64.540000000000006</c:v>
                </c:pt>
                <c:pt idx="6454">
                  <c:v>64.55</c:v>
                </c:pt>
                <c:pt idx="6455">
                  <c:v>64.56</c:v>
                </c:pt>
                <c:pt idx="6456">
                  <c:v>64.569999999999993</c:v>
                </c:pt>
                <c:pt idx="6457">
                  <c:v>64.58</c:v>
                </c:pt>
                <c:pt idx="6458">
                  <c:v>64.59</c:v>
                </c:pt>
                <c:pt idx="6459">
                  <c:v>64.599999999999994</c:v>
                </c:pt>
                <c:pt idx="6460">
                  <c:v>64.61</c:v>
                </c:pt>
                <c:pt idx="6461">
                  <c:v>64.62</c:v>
                </c:pt>
                <c:pt idx="6462">
                  <c:v>64.63</c:v>
                </c:pt>
                <c:pt idx="6463">
                  <c:v>64.64</c:v>
                </c:pt>
                <c:pt idx="6464">
                  <c:v>64.650000000000006</c:v>
                </c:pt>
                <c:pt idx="6465">
                  <c:v>64.66</c:v>
                </c:pt>
                <c:pt idx="6466">
                  <c:v>64.67</c:v>
                </c:pt>
                <c:pt idx="6467">
                  <c:v>64.680000000000007</c:v>
                </c:pt>
                <c:pt idx="6468">
                  <c:v>64.69</c:v>
                </c:pt>
                <c:pt idx="6469">
                  <c:v>64.7</c:v>
                </c:pt>
                <c:pt idx="6470">
                  <c:v>64.709999999999994</c:v>
                </c:pt>
                <c:pt idx="6471">
                  <c:v>64.72</c:v>
                </c:pt>
                <c:pt idx="6472">
                  <c:v>64.73</c:v>
                </c:pt>
                <c:pt idx="6473">
                  <c:v>64.739999999999995</c:v>
                </c:pt>
                <c:pt idx="6474">
                  <c:v>64.75</c:v>
                </c:pt>
                <c:pt idx="6475">
                  <c:v>64.760000000000005</c:v>
                </c:pt>
                <c:pt idx="6476">
                  <c:v>64.77</c:v>
                </c:pt>
                <c:pt idx="6477">
                  <c:v>64.78</c:v>
                </c:pt>
                <c:pt idx="6478">
                  <c:v>64.790000000000006</c:v>
                </c:pt>
                <c:pt idx="6479">
                  <c:v>64.8</c:v>
                </c:pt>
                <c:pt idx="6480">
                  <c:v>64.81</c:v>
                </c:pt>
                <c:pt idx="6481">
                  <c:v>64.819999999999993</c:v>
                </c:pt>
                <c:pt idx="6482">
                  <c:v>64.83</c:v>
                </c:pt>
                <c:pt idx="6483">
                  <c:v>64.84</c:v>
                </c:pt>
                <c:pt idx="6484">
                  <c:v>64.849999999999994</c:v>
                </c:pt>
                <c:pt idx="6485">
                  <c:v>64.86</c:v>
                </c:pt>
                <c:pt idx="6486">
                  <c:v>64.87</c:v>
                </c:pt>
                <c:pt idx="6487">
                  <c:v>64.88</c:v>
                </c:pt>
                <c:pt idx="6488">
                  <c:v>64.89</c:v>
                </c:pt>
                <c:pt idx="6489">
                  <c:v>64.900000000000006</c:v>
                </c:pt>
                <c:pt idx="6490">
                  <c:v>64.91</c:v>
                </c:pt>
                <c:pt idx="6491">
                  <c:v>64.92</c:v>
                </c:pt>
                <c:pt idx="6492">
                  <c:v>64.930000000000007</c:v>
                </c:pt>
                <c:pt idx="6493">
                  <c:v>64.94</c:v>
                </c:pt>
                <c:pt idx="6494">
                  <c:v>64.95</c:v>
                </c:pt>
                <c:pt idx="6495">
                  <c:v>64.959999999999994</c:v>
                </c:pt>
                <c:pt idx="6496">
                  <c:v>64.97</c:v>
                </c:pt>
                <c:pt idx="6497">
                  <c:v>64.98</c:v>
                </c:pt>
                <c:pt idx="6498">
                  <c:v>64.989999999999995</c:v>
                </c:pt>
                <c:pt idx="6499">
                  <c:v>65</c:v>
                </c:pt>
                <c:pt idx="6500">
                  <c:v>65.010000000000005</c:v>
                </c:pt>
                <c:pt idx="6501">
                  <c:v>65.02</c:v>
                </c:pt>
                <c:pt idx="6502">
                  <c:v>65.03</c:v>
                </c:pt>
                <c:pt idx="6503">
                  <c:v>65.040000000000006</c:v>
                </c:pt>
                <c:pt idx="6504">
                  <c:v>65.05</c:v>
                </c:pt>
                <c:pt idx="6505">
                  <c:v>65.06</c:v>
                </c:pt>
                <c:pt idx="6506">
                  <c:v>65.069999999999993</c:v>
                </c:pt>
                <c:pt idx="6507">
                  <c:v>65.08</c:v>
                </c:pt>
                <c:pt idx="6508">
                  <c:v>65.09</c:v>
                </c:pt>
                <c:pt idx="6509">
                  <c:v>65.099999999999994</c:v>
                </c:pt>
                <c:pt idx="6510">
                  <c:v>65.11</c:v>
                </c:pt>
                <c:pt idx="6511">
                  <c:v>65.12</c:v>
                </c:pt>
                <c:pt idx="6512">
                  <c:v>65.13</c:v>
                </c:pt>
                <c:pt idx="6513">
                  <c:v>65.14</c:v>
                </c:pt>
                <c:pt idx="6514">
                  <c:v>65.150000000000006</c:v>
                </c:pt>
                <c:pt idx="6515">
                  <c:v>65.16</c:v>
                </c:pt>
                <c:pt idx="6516">
                  <c:v>65.17</c:v>
                </c:pt>
                <c:pt idx="6517">
                  <c:v>65.180000000000007</c:v>
                </c:pt>
                <c:pt idx="6518">
                  <c:v>65.19</c:v>
                </c:pt>
                <c:pt idx="6519">
                  <c:v>65.2</c:v>
                </c:pt>
                <c:pt idx="6520">
                  <c:v>65.209999999999994</c:v>
                </c:pt>
                <c:pt idx="6521">
                  <c:v>65.22</c:v>
                </c:pt>
                <c:pt idx="6522">
                  <c:v>65.23</c:v>
                </c:pt>
                <c:pt idx="6523">
                  <c:v>65.239999999999995</c:v>
                </c:pt>
                <c:pt idx="6524">
                  <c:v>65.25</c:v>
                </c:pt>
                <c:pt idx="6525">
                  <c:v>65.260000000000005</c:v>
                </c:pt>
                <c:pt idx="6526">
                  <c:v>65.27</c:v>
                </c:pt>
                <c:pt idx="6527">
                  <c:v>65.28</c:v>
                </c:pt>
                <c:pt idx="6528">
                  <c:v>65.290000000000006</c:v>
                </c:pt>
                <c:pt idx="6529">
                  <c:v>65.3</c:v>
                </c:pt>
                <c:pt idx="6530">
                  <c:v>65.31</c:v>
                </c:pt>
                <c:pt idx="6531">
                  <c:v>65.319999999999993</c:v>
                </c:pt>
                <c:pt idx="6532">
                  <c:v>65.33</c:v>
                </c:pt>
                <c:pt idx="6533">
                  <c:v>65.34</c:v>
                </c:pt>
                <c:pt idx="6534">
                  <c:v>65.349999999999994</c:v>
                </c:pt>
                <c:pt idx="6535">
                  <c:v>65.36</c:v>
                </c:pt>
                <c:pt idx="6536">
                  <c:v>65.37</c:v>
                </c:pt>
                <c:pt idx="6537">
                  <c:v>65.38</c:v>
                </c:pt>
                <c:pt idx="6538">
                  <c:v>65.39</c:v>
                </c:pt>
                <c:pt idx="6539">
                  <c:v>65.400000000000006</c:v>
                </c:pt>
                <c:pt idx="6540">
                  <c:v>65.41</c:v>
                </c:pt>
                <c:pt idx="6541">
                  <c:v>65.42</c:v>
                </c:pt>
                <c:pt idx="6542">
                  <c:v>65.430000000000007</c:v>
                </c:pt>
                <c:pt idx="6543">
                  <c:v>65.44</c:v>
                </c:pt>
                <c:pt idx="6544">
                  <c:v>65.45</c:v>
                </c:pt>
                <c:pt idx="6545">
                  <c:v>65.459999999999994</c:v>
                </c:pt>
                <c:pt idx="6546">
                  <c:v>65.47</c:v>
                </c:pt>
                <c:pt idx="6547">
                  <c:v>65.48</c:v>
                </c:pt>
                <c:pt idx="6548">
                  <c:v>65.489999999999995</c:v>
                </c:pt>
                <c:pt idx="6549">
                  <c:v>65.5</c:v>
                </c:pt>
                <c:pt idx="6550">
                  <c:v>65.510000000000005</c:v>
                </c:pt>
                <c:pt idx="6551">
                  <c:v>65.52</c:v>
                </c:pt>
                <c:pt idx="6552">
                  <c:v>65.53</c:v>
                </c:pt>
                <c:pt idx="6553">
                  <c:v>65.540000000000006</c:v>
                </c:pt>
                <c:pt idx="6554">
                  <c:v>65.55</c:v>
                </c:pt>
                <c:pt idx="6555">
                  <c:v>65.56</c:v>
                </c:pt>
                <c:pt idx="6556">
                  <c:v>65.569999999999993</c:v>
                </c:pt>
                <c:pt idx="6557">
                  <c:v>65.58</c:v>
                </c:pt>
                <c:pt idx="6558">
                  <c:v>65.59</c:v>
                </c:pt>
                <c:pt idx="6559">
                  <c:v>65.599999999999994</c:v>
                </c:pt>
                <c:pt idx="6560">
                  <c:v>65.61</c:v>
                </c:pt>
                <c:pt idx="6561">
                  <c:v>65.62</c:v>
                </c:pt>
                <c:pt idx="6562">
                  <c:v>65.63</c:v>
                </c:pt>
                <c:pt idx="6563">
                  <c:v>65.64</c:v>
                </c:pt>
                <c:pt idx="6564">
                  <c:v>65.650000000000006</c:v>
                </c:pt>
                <c:pt idx="6565">
                  <c:v>65.66</c:v>
                </c:pt>
                <c:pt idx="6566">
                  <c:v>65.67</c:v>
                </c:pt>
                <c:pt idx="6567">
                  <c:v>65.680000000000007</c:v>
                </c:pt>
                <c:pt idx="6568">
                  <c:v>65.69</c:v>
                </c:pt>
                <c:pt idx="6569">
                  <c:v>65.7</c:v>
                </c:pt>
                <c:pt idx="6570">
                  <c:v>65.709999999999994</c:v>
                </c:pt>
                <c:pt idx="6571">
                  <c:v>65.72</c:v>
                </c:pt>
                <c:pt idx="6572">
                  <c:v>65.73</c:v>
                </c:pt>
                <c:pt idx="6573">
                  <c:v>65.739999999999995</c:v>
                </c:pt>
                <c:pt idx="6574">
                  <c:v>65.75</c:v>
                </c:pt>
                <c:pt idx="6575">
                  <c:v>65.760000000000005</c:v>
                </c:pt>
                <c:pt idx="6576">
                  <c:v>65.77</c:v>
                </c:pt>
                <c:pt idx="6577">
                  <c:v>65.78</c:v>
                </c:pt>
                <c:pt idx="6578">
                  <c:v>65.790000000000006</c:v>
                </c:pt>
                <c:pt idx="6579">
                  <c:v>65.8</c:v>
                </c:pt>
                <c:pt idx="6580">
                  <c:v>65.81</c:v>
                </c:pt>
                <c:pt idx="6581">
                  <c:v>65.819999999999993</c:v>
                </c:pt>
                <c:pt idx="6582">
                  <c:v>65.83</c:v>
                </c:pt>
                <c:pt idx="6583">
                  <c:v>65.84</c:v>
                </c:pt>
                <c:pt idx="6584">
                  <c:v>65.849999999999994</c:v>
                </c:pt>
                <c:pt idx="6585">
                  <c:v>65.86</c:v>
                </c:pt>
                <c:pt idx="6586">
                  <c:v>65.87</c:v>
                </c:pt>
                <c:pt idx="6587">
                  <c:v>65.88</c:v>
                </c:pt>
                <c:pt idx="6588">
                  <c:v>65.89</c:v>
                </c:pt>
                <c:pt idx="6589">
                  <c:v>65.900000000000006</c:v>
                </c:pt>
                <c:pt idx="6590">
                  <c:v>65.91</c:v>
                </c:pt>
                <c:pt idx="6591">
                  <c:v>65.92</c:v>
                </c:pt>
                <c:pt idx="6592">
                  <c:v>65.930000000000007</c:v>
                </c:pt>
                <c:pt idx="6593">
                  <c:v>65.94</c:v>
                </c:pt>
                <c:pt idx="6594">
                  <c:v>65.95</c:v>
                </c:pt>
                <c:pt idx="6595">
                  <c:v>65.959999999999994</c:v>
                </c:pt>
                <c:pt idx="6596">
                  <c:v>65.97</c:v>
                </c:pt>
                <c:pt idx="6597">
                  <c:v>65.98</c:v>
                </c:pt>
                <c:pt idx="6598">
                  <c:v>65.989999999999995</c:v>
                </c:pt>
                <c:pt idx="6599">
                  <c:v>66</c:v>
                </c:pt>
                <c:pt idx="6600">
                  <c:v>66.010000000000005</c:v>
                </c:pt>
                <c:pt idx="6601">
                  <c:v>66.02</c:v>
                </c:pt>
                <c:pt idx="6602">
                  <c:v>66.03</c:v>
                </c:pt>
                <c:pt idx="6603">
                  <c:v>66.040000000000006</c:v>
                </c:pt>
                <c:pt idx="6604">
                  <c:v>66.05</c:v>
                </c:pt>
                <c:pt idx="6605">
                  <c:v>66.06</c:v>
                </c:pt>
                <c:pt idx="6606">
                  <c:v>66.069999999999993</c:v>
                </c:pt>
                <c:pt idx="6607">
                  <c:v>66.08</c:v>
                </c:pt>
                <c:pt idx="6608">
                  <c:v>66.09</c:v>
                </c:pt>
                <c:pt idx="6609">
                  <c:v>66.099999999999994</c:v>
                </c:pt>
                <c:pt idx="6610">
                  <c:v>66.11</c:v>
                </c:pt>
                <c:pt idx="6611">
                  <c:v>66.12</c:v>
                </c:pt>
                <c:pt idx="6612">
                  <c:v>66.13</c:v>
                </c:pt>
                <c:pt idx="6613">
                  <c:v>66.14</c:v>
                </c:pt>
                <c:pt idx="6614">
                  <c:v>66.150000000000006</c:v>
                </c:pt>
                <c:pt idx="6615">
                  <c:v>66.16</c:v>
                </c:pt>
                <c:pt idx="6616">
                  <c:v>66.17</c:v>
                </c:pt>
                <c:pt idx="6617">
                  <c:v>66.180000000000007</c:v>
                </c:pt>
                <c:pt idx="6618">
                  <c:v>66.19</c:v>
                </c:pt>
                <c:pt idx="6619">
                  <c:v>66.2</c:v>
                </c:pt>
                <c:pt idx="6620">
                  <c:v>66.209999999999994</c:v>
                </c:pt>
                <c:pt idx="6621">
                  <c:v>66.22</c:v>
                </c:pt>
                <c:pt idx="6622">
                  <c:v>66.23</c:v>
                </c:pt>
                <c:pt idx="6623">
                  <c:v>66.239999999999995</c:v>
                </c:pt>
                <c:pt idx="6624">
                  <c:v>66.25</c:v>
                </c:pt>
                <c:pt idx="6625">
                  <c:v>66.260000000000005</c:v>
                </c:pt>
                <c:pt idx="6626">
                  <c:v>66.27</c:v>
                </c:pt>
                <c:pt idx="6627">
                  <c:v>66.28</c:v>
                </c:pt>
                <c:pt idx="6628">
                  <c:v>66.290000000000006</c:v>
                </c:pt>
                <c:pt idx="6629">
                  <c:v>66.3</c:v>
                </c:pt>
                <c:pt idx="6630">
                  <c:v>66.31</c:v>
                </c:pt>
                <c:pt idx="6631">
                  <c:v>66.319999999999993</c:v>
                </c:pt>
                <c:pt idx="6632">
                  <c:v>66.33</c:v>
                </c:pt>
                <c:pt idx="6633">
                  <c:v>66.34</c:v>
                </c:pt>
                <c:pt idx="6634">
                  <c:v>66.349999999999994</c:v>
                </c:pt>
                <c:pt idx="6635">
                  <c:v>66.36</c:v>
                </c:pt>
                <c:pt idx="6636">
                  <c:v>66.37</c:v>
                </c:pt>
                <c:pt idx="6637">
                  <c:v>66.38</c:v>
                </c:pt>
                <c:pt idx="6638">
                  <c:v>66.39</c:v>
                </c:pt>
                <c:pt idx="6639">
                  <c:v>66.400000000000006</c:v>
                </c:pt>
                <c:pt idx="6640">
                  <c:v>66.41</c:v>
                </c:pt>
                <c:pt idx="6641">
                  <c:v>66.42</c:v>
                </c:pt>
                <c:pt idx="6642">
                  <c:v>66.430000000000007</c:v>
                </c:pt>
                <c:pt idx="6643">
                  <c:v>66.44</c:v>
                </c:pt>
                <c:pt idx="6644">
                  <c:v>66.45</c:v>
                </c:pt>
                <c:pt idx="6645">
                  <c:v>66.459999999999994</c:v>
                </c:pt>
                <c:pt idx="6646">
                  <c:v>66.47</c:v>
                </c:pt>
                <c:pt idx="6647">
                  <c:v>66.48</c:v>
                </c:pt>
                <c:pt idx="6648">
                  <c:v>66.489999999999995</c:v>
                </c:pt>
                <c:pt idx="6649">
                  <c:v>66.5</c:v>
                </c:pt>
                <c:pt idx="6650">
                  <c:v>66.510000000000005</c:v>
                </c:pt>
                <c:pt idx="6651">
                  <c:v>66.52</c:v>
                </c:pt>
                <c:pt idx="6652">
                  <c:v>66.53</c:v>
                </c:pt>
                <c:pt idx="6653">
                  <c:v>66.540000000000006</c:v>
                </c:pt>
                <c:pt idx="6654">
                  <c:v>66.55</c:v>
                </c:pt>
                <c:pt idx="6655">
                  <c:v>66.56</c:v>
                </c:pt>
                <c:pt idx="6656">
                  <c:v>66.569999999999993</c:v>
                </c:pt>
                <c:pt idx="6657">
                  <c:v>66.58</c:v>
                </c:pt>
                <c:pt idx="6658">
                  <c:v>66.59</c:v>
                </c:pt>
                <c:pt idx="6659">
                  <c:v>66.599999999999994</c:v>
                </c:pt>
                <c:pt idx="6660">
                  <c:v>66.61</c:v>
                </c:pt>
                <c:pt idx="6661">
                  <c:v>66.62</c:v>
                </c:pt>
                <c:pt idx="6662">
                  <c:v>66.63</c:v>
                </c:pt>
                <c:pt idx="6663">
                  <c:v>66.64</c:v>
                </c:pt>
                <c:pt idx="6664">
                  <c:v>66.650000000000006</c:v>
                </c:pt>
                <c:pt idx="6665">
                  <c:v>66.66</c:v>
                </c:pt>
                <c:pt idx="6666">
                  <c:v>66.67</c:v>
                </c:pt>
                <c:pt idx="6667">
                  <c:v>66.680000000000007</c:v>
                </c:pt>
                <c:pt idx="6668">
                  <c:v>66.69</c:v>
                </c:pt>
                <c:pt idx="6669">
                  <c:v>66.7</c:v>
                </c:pt>
                <c:pt idx="6670">
                  <c:v>66.709999999999994</c:v>
                </c:pt>
                <c:pt idx="6671">
                  <c:v>66.72</c:v>
                </c:pt>
                <c:pt idx="6672">
                  <c:v>66.73</c:v>
                </c:pt>
                <c:pt idx="6673">
                  <c:v>66.739999999999995</c:v>
                </c:pt>
                <c:pt idx="6674">
                  <c:v>66.75</c:v>
                </c:pt>
                <c:pt idx="6675">
                  <c:v>66.760000000000005</c:v>
                </c:pt>
                <c:pt idx="6676">
                  <c:v>66.77</c:v>
                </c:pt>
                <c:pt idx="6677">
                  <c:v>66.78</c:v>
                </c:pt>
                <c:pt idx="6678">
                  <c:v>66.790000000000006</c:v>
                </c:pt>
                <c:pt idx="6679">
                  <c:v>66.8</c:v>
                </c:pt>
                <c:pt idx="6680">
                  <c:v>66.81</c:v>
                </c:pt>
                <c:pt idx="6681">
                  <c:v>66.819999999999993</c:v>
                </c:pt>
                <c:pt idx="6682">
                  <c:v>66.83</c:v>
                </c:pt>
                <c:pt idx="6683">
                  <c:v>66.84</c:v>
                </c:pt>
                <c:pt idx="6684">
                  <c:v>66.849999999999994</c:v>
                </c:pt>
                <c:pt idx="6685">
                  <c:v>66.86</c:v>
                </c:pt>
                <c:pt idx="6686">
                  <c:v>66.87</c:v>
                </c:pt>
                <c:pt idx="6687">
                  <c:v>66.88</c:v>
                </c:pt>
                <c:pt idx="6688">
                  <c:v>66.89</c:v>
                </c:pt>
                <c:pt idx="6689">
                  <c:v>66.900000000000006</c:v>
                </c:pt>
                <c:pt idx="6690">
                  <c:v>66.91</c:v>
                </c:pt>
                <c:pt idx="6691">
                  <c:v>66.92</c:v>
                </c:pt>
                <c:pt idx="6692">
                  <c:v>66.930000000000007</c:v>
                </c:pt>
                <c:pt idx="6693">
                  <c:v>66.94</c:v>
                </c:pt>
                <c:pt idx="6694">
                  <c:v>66.95</c:v>
                </c:pt>
                <c:pt idx="6695">
                  <c:v>66.959999999999994</c:v>
                </c:pt>
                <c:pt idx="6696">
                  <c:v>66.97</c:v>
                </c:pt>
                <c:pt idx="6697">
                  <c:v>66.98</c:v>
                </c:pt>
                <c:pt idx="6698">
                  <c:v>66.989999999999995</c:v>
                </c:pt>
                <c:pt idx="6699">
                  <c:v>67</c:v>
                </c:pt>
                <c:pt idx="6700">
                  <c:v>67.010000000000005</c:v>
                </c:pt>
                <c:pt idx="6701">
                  <c:v>67.02</c:v>
                </c:pt>
                <c:pt idx="6702">
                  <c:v>67.03</c:v>
                </c:pt>
                <c:pt idx="6703">
                  <c:v>67.040000000000006</c:v>
                </c:pt>
                <c:pt idx="6704">
                  <c:v>67.05</c:v>
                </c:pt>
                <c:pt idx="6705">
                  <c:v>67.06</c:v>
                </c:pt>
                <c:pt idx="6706">
                  <c:v>67.069999999999993</c:v>
                </c:pt>
                <c:pt idx="6707">
                  <c:v>67.08</c:v>
                </c:pt>
                <c:pt idx="6708">
                  <c:v>67.09</c:v>
                </c:pt>
                <c:pt idx="6709">
                  <c:v>67.099999999999994</c:v>
                </c:pt>
                <c:pt idx="6710">
                  <c:v>67.11</c:v>
                </c:pt>
                <c:pt idx="6711">
                  <c:v>67.12</c:v>
                </c:pt>
                <c:pt idx="6712">
                  <c:v>67.13</c:v>
                </c:pt>
                <c:pt idx="6713">
                  <c:v>67.14</c:v>
                </c:pt>
                <c:pt idx="6714">
                  <c:v>67.150000000000006</c:v>
                </c:pt>
                <c:pt idx="6715">
                  <c:v>67.16</c:v>
                </c:pt>
                <c:pt idx="6716">
                  <c:v>67.17</c:v>
                </c:pt>
                <c:pt idx="6717">
                  <c:v>67.180000000000007</c:v>
                </c:pt>
                <c:pt idx="6718">
                  <c:v>67.19</c:v>
                </c:pt>
                <c:pt idx="6719">
                  <c:v>67.2</c:v>
                </c:pt>
                <c:pt idx="6720">
                  <c:v>67.209999999999994</c:v>
                </c:pt>
                <c:pt idx="6721">
                  <c:v>67.22</c:v>
                </c:pt>
                <c:pt idx="6722">
                  <c:v>67.23</c:v>
                </c:pt>
                <c:pt idx="6723">
                  <c:v>67.239999999999995</c:v>
                </c:pt>
                <c:pt idx="6724">
                  <c:v>67.25</c:v>
                </c:pt>
                <c:pt idx="6725">
                  <c:v>67.260000000000005</c:v>
                </c:pt>
                <c:pt idx="6726">
                  <c:v>67.27</c:v>
                </c:pt>
                <c:pt idx="6727">
                  <c:v>67.28</c:v>
                </c:pt>
                <c:pt idx="6728">
                  <c:v>67.290000000000006</c:v>
                </c:pt>
                <c:pt idx="6729">
                  <c:v>67.3</c:v>
                </c:pt>
                <c:pt idx="6730">
                  <c:v>67.31</c:v>
                </c:pt>
                <c:pt idx="6731">
                  <c:v>67.319999999999993</c:v>
                </c:pt>
                <c:pt idx="6732">
                  <c:v>67.33</c:v>
                </c:pt>
                <c:pt idx="6733">
                  <c:v>67.34</c:v>
                </c:pt>
                <c:pt idx="6734">
                  <c:v>67.349999999999994</c:v>
                </c:pt>
                <c:pt idx="6735">
                  <c:v>67.36</c:v>
                </c:pt>
                <c:pt idx="6736">
                  <c:v>67.37</c:v>
                </c:pt>
                <c:pt idx="6737">
                  <c:v>67.38</c:v>
                </c:pt>
                <c:pt idx="6738">
                  <c:v>67.39</c:v>
                </c:pt>
                <c:pt idx="6739">
                  <c:v>67.400000000000006</c:v>
                </c:pt>
                <c:pt idx="6740">
                  <c:v>67.41</c:v>
                </c:pt>
                <c:pt idx="6741">
                  <c:v>67.42</c:v>
                </c:pt>
                <c:pt idx="6742">
                  <c:v>67.430000000000007</c:v>
                </c:pt>
                <c:pt idx="6743">
                  <c:v>67.44</c:v>
                </c:pt>
                <c:pt idx="6744">
                  <c:v>67.45</c:v>
                </c:pt>
                <c:pt idx="6745">
                  <c:v>67.459999999999994</c:v>
                </c:pt>
                <c:pt idx="6746">
                  <c:v>67.47</c:v>
                </c:pt>
                <c:pt idx="6747">
                  <c:v>67.48</c:v>
                </c:pt>
                <c:pt idx="6748">
                  <c:v>67.489999999999995</c:v>
                </c:pt>
                <c:pt idx="6749">
                  <c:v>67.5</c:v>
                </c:pt>
                <c:pt idx="6750">
                  <c:v>67.510000000000005</c:v>
                </c:pt>
                <c:pt idx="6751">
                  <c:v>67.52</c:v>
                </c:pt>
                <c:pt idx="6752">
                  <c:v>67.53</c:v>
                </c:pt>
                <c:pt idx="6753">
                  <c:v>67.540000000000006</c:v>
                </c:pt>
                <c:pt idx="6754">
                  <c:v>67.55</c:v>
                </c:pt>
                <c:pt idx="6755">
                  <c:v>67.56</c:v>
                </c:pt>
                <c:pt idx="6756">
                  <c:v>67.569999999999993</c:v>
                </c:pt>
                <c:pt idx="6757">
                  <c:v>67.58</c:v>
                </c:pt>
                <c:pt idx="6758">
                  <c:v>67.59</c:v>
                </c:pt>
                <c:pt idx="6759">
                  <c:v>67.599999999999994</c:v>
                </c:pt>
                <c:pt idx="6760">
                  <c:v>67.61</c:v>
                </c:pt>
                <c:pt idx="6761">
                  <c:v>67.62</c:v>
                </c:pt>
                <c:pt idx="6762">
                  <c:v>67.63</c:v>
                </c:pt>
                <c:pt idx="6763">
                  <c:v>67.64</c:v>
                </c:pt>
                <c:pt idx="6764">
                  <c:v>67.650000000000006</c:v>
                </c:pt>
                <c:pt idx="6765">
                  <c:v>67.66</c:v>
                </c:pt>
                <c:pt idx="6766">
                  <c:v>67.67</c:v>
                </c:pt>
                <c:pt idx="6767">
                  <c:v>67.680000000000007</c:v>
                </c:pt>
                <c:pt idx="6768">
                  <c:v>67.69</c:v>
                </c:pt>
                <c:pt idx="6769">
                  <c:v>67.7</c:v>
                </c:pt>
                <c:pt idx="6770">
                  <c:v>67.709999999999994</c:v>
                </c:pt>
                <c:pt idx="6771">
                  <c:v>67.72</c:v>
                </c:pt>
                <c:pt idx="6772">
                  <c:v>67.73</c:v>
                </c:pt>
                <c:pt idx="6773">
                  <c:v>67.739999999999995</c:v>
                </c:pt>
                <c:pt idx="6774">
                  <c:v>67.75</c:v>
                </c:pt>
                <c:pt idx="6775">
                  <c:v>67.760000000000005</c:v>
                </c:pt>
                <c:pt idx="6776">
                  <c:v>67.77</c:v>
                </c:pt>
                <c:pt idx="6777">
                  <c:v>67.78</c:v>
                </c:pt>
                <c:pt idx="6778">
                  <c:v>67.790000000000006</c:v>
                </c:pt>
                <c:pt idx="6779">
                  <c:v>67.8</c:v>
                </c:pt>
                <c:pt idx="6780">
                  <c:v>67.81</c:v>
                </c:pt>
                <c:pt idx="6781">
                  <c:v>67.819999999999993</c:v>
                </c:pt>
                <c:pt idx="6782">
                  <c:v>67.83</c:v>
                </c:pt>
                <c:pt idx="6783">
                  <c:v>67.84</c:v>
                </c:pt>
                <c:pt idx="6784">
                  <c:v>67.849999999999994</c:v>
                </c:pt>
                <c:pt idx="6785">
                  <c:v>67.86</c:v>
                </c:pt>
                <c:pt idx="6786">
                  <c:v>67.87</c:v>
                </c:pt>
                <c:pt idx="6787">
                  <c:v>67.88</c:v>
                </c:pt>
                <c:pt idx="6788">
                  <c:v>67.89</c:v>
                </c:pt>
                <c:pt idx="6789">
                  <c:v>67.900000000000006</c:v>
                </c:pt>
                <c:pt idx="6790">
                  <c:v>67.91</c:v>
                </c:pt>
                <c:pt idx="6791">
                  <c:v>67.92</c:v>
                </c:pt>
                <c:pt idx="6792">
                  <c:v>67.930000000000007</c:v>
                </c:pt>
                <c:pt idx="6793">
                  <c:v>67.94</c:v>
                </c:pt>
                <c:pt idx="6794">
                  <c:v>67.95</c:v>
                </c:pt>
                <c:pt idx="6795">
                  <c:v>67.959999999999994</c:v>
                </c:pt>
                <c:pt idx="6796">
                  <c:v>67.97</c:v>
                </c:pt>
                <c:pt idx="6797">
                  <c:v>67.98</c:v>
                </c:pt>
                <c:pt idx="6798">
                  <c:v>67.989999999999995</c:v>
                </c:pt>
                <c:pt idx="6799">
                  <c:v>68</c:v>
                </c:pt>
                <c:pt idx="6800">
                  <c:v>68.010000000000005</c:v>
                </c:pt>
                <c:pt idx="6801">
                  <c:v>68.02</c:v>
                </c:pt>
                <c:pt idx="6802">
                  <c:v>68.03</c:v>
                </c:pt>
                <c:pt idx="6803">
                  <c:v>68.040000000000006</c:v>
                </c:pt>
                <c:pt idx="6804">
                  <c:v>68.05</c:v>
                </c:pt>
                <c:pt idx="6805">
                  <c:v>68.06</c:v>
                </c:pt>
                <c:pt idx="6806">
                  <c:v>68.069999999999993</c:v>
                </c:pt>
                <c:pt idx="6807">
                  <c:v>68.08</c:v>
                </c:pt>
                <c:pt idx="6808">
                  <c:v>68.09</c:v>
                </c:pt>
                <c:pt idx="6809">
                  <c:v>68.099999999999994</c:v>
                </c:pt>
                <c:pt idx="6810">
                  <c:v>68.11</c:v>
                </c:pt>
                <c:pt idx="6811">
                  <c:v>68.12</c:v>
                </c:pt>
                <c:pt idx="6812">
                  <c:v>68.13</c:v>
                </c:pt>
                <c:pt idx="6813">
                  <c:v>68.14</c:v>
                </c:pt>
                <c:pt idx="6814">
                  <c:v>68.150000000000006</c:v>
                </c:pt>
                <c:pt idx="6815">
                  <c:v>68.16</c:v>
                </c:pt>
                <c:pt idx="6816">
                  <c:v>68.17</c:v>
                </c:pt>
                <c:pt idx="6817">
                  <c:v>68.180000000000007</c:v>
                </c:pt>
                <c:pt idx="6818">
                  <c:v>68.19</c:v>
                </c:pt>
                <c:pt idx="6819">
                  <c:v>68.2</c:v>
                </c:pt>
                <c:pt idx="6820">
                  <c:v>68.209999999999994</c:v>
                </c:pt>
                <c:pt idx="6821">
                  <c:v>68.22</c:v>
                </c:pt>
                <c:pt idx="6822">
                  <c:v>68.23</c:v>
                </c:pt>
                <c:pt idx="6823">
                  <c:v>68.239999999999995</c:v>
                </c:pt>
                <c:pt idx="6824">
                  <c:v>68.25</c:v>
                </c:pt>
                <c:pt idx="6825">
                  <c:v>68.260000000000005</c:v>
                </c:pt>
                <c:pt idx="6826">
                  <c:v>68.27</c:v>
                </c:pt>
                <c:pt idx="6827">
                  <c:v>68.28</c:v>
                </c:pt>
                <c:pt idx="6828">
                  <c:v>68.290000000000006</c:v>
                </c:pt>
                <c:pt idx="6829">
                  <c:v>68.3</c:v>
                </c:pt>
                <c:pt idx="6830">
                  <c:v>68.31</c:v>
                </c:pt>
                <c:pt idx="6831">
                  <c:v>68.319999999999993</c:v>
                </c:pt>
                <c:pt idx="6832">
                  <c:v>68.33</c:v>
                </c:pt>
                <c:pt idx="6833">
                  <c:v>68.34</c:v>
                </c:pt>
                <c:pt idx="6834">
                  <c:v>68.349999999999994</c:v>
                </c:pt>
                <c:pt idx="6835">
                  <c:v>68.36</c:v>
                </c:pt>
                <c:pt idx="6836">
                  <c:v>68.37</c:v>
                </c:pt>
                <c:pt idx="6837">
                  <c:v>68.38</c:v>
                </c:pt>
                <c:pt idx="6838">
                  <c:v>68.39</c:v>
                </c:pt>
                <c:pt idx="6839">
                  <c:v>68.400000000000006</c:v>
                </c:pt>
                <c:pt idx="6840">
                  <c:v>68.41</c:v>
                </c:pt>
                <c:pt idx="6841">
                  <c:v>68.42</c:v>
                </c:pt>
                <c:pt idx="6842">
                  <c:v>68.430000000000007</c:v>
                </c:pt>
                <c:pt idx="6843">
                  <c:v>68.44</c:v>
                </c:pt>
                <c:pt idx="6844">
                  <c:v>68.45</c:v>
                </c:pt>
                <c:pt idx="6845">
                  <c:v>68.459999999999994</c:v>
                </c:pt>
                <c:pt idx="6846">
                  <c:v>68.47</c:v>
                </c:pt>
                <c:pt idx="6847">
                  <c:v>68.48</c:v>
                </c:pt>
                <c:pt idx="6848">
                  <c:v>68.489999999999995</c:v>
                </c:pt>
                <c:pt idx="6849">
                  <c:v>68.5</c:v>
                </c:pt>
                <c:pt idx="6850">
                  <c:v>68.510000000000005</c:v>
                </c:pt>
                <c:pt idx="6851">
                  <c:v>68.52</c:v>
                </c:pt>
                <c:pt idx="6852">
                  <c:v>68.53</c:v>
                </c:pt>
                <c:pt idx="6853">
                  <c:v>68.540000000000006</c:v>
                </c:pt>
                <c:pt idx="6854">
                  <c:v>68.55</c:v>
                </c:pt>
                <c:pt idx="6855">
                  <c:v>68.56</c:v>
                </c:pt>
                <c:pt idx="6856">
                  <c:v>68.569999999999993</c:v>
                </c:pt>
                <c:pt idx="6857">
                  <c:v>68.58</c:v>
                </c:pt>
                <c:pt idx="6858">
                  <c:v>68.59</c:v>
                </c:pt>
                <c:pt idx="6859">
                  <c:v>68.599999999999994</c:v>
                </c:pt>
                <c:pt idx="6860">
                  <c:v>68.61</c:v>
                </c:pt>
                <c:pt idx="6861">
                  <c:v>68.62</c:v>
                </c:pt>
                <c:pt idx="6862">
                  <c:v>68.63</c:v>
                </c:pt>
                <c:pt idx="6863">
                  <c:v>68.64</c:v>
                </c:pt>
                <c:pt idx="6864">
                  <c:v>68.650000000000006</c:v>
                </c:pt>
                <c:pt idx="6865">
                  <c:v>68.66</c:v>
                </c:pt>
                <c:pt idx="6866">
                  <c:v>68.67</c:v>
                </c:pt>
                <c:pt idx="6867">
                  <c:v>68.680000000000007</c:v>
                </c:pt>
                <c:pt idx="6868">
                  <c:v>68.69</c:v>
                </c:pt>
                <c:pt idx="6869">
                  <c:v>68.7</c:v>
                </c:pt>
                <c:pt idx="6870">
                  <c:v>68.709999999999994</c:v>
                </c:pt>
                <c:pt idx="6871">
                  <c:v>68.72</c:v>
                </c:pt>
                <c:pt idx="6872">
                  <c:v>68.73</c:v>
                </c:pt>
                <c:pt idx="6873">
                  <c:v>68.739999999999995</c:v>
                </c:pt>
                <c:pt idx="6874">
                  <c:v>68.75</c:v>
                </c:pt>
                <c:pt idx="6875">
                  <c:v>68.760000000000005</c:v>
                </c:pt>
                <c:pt idx="6876">
                  <c:v>68.77</c:v>
                </c:pt>
                <c:pt idx="6877">
                  <c:v>68.78</c:v>
                </c:pt>
                <c:pt idx="6878">
                  <c:v>68.790000000000006</c:v>
                </c:pt>
                <c:pt idx="6879">
                  <c:v>68.8</c:v>
                </c:pt>
                <c:pt idx="6880">
                  <c:v>68.81</c:v>
                </c:pt>
                <c:pt idx="6881">
                  <c:v>68.819999999999993</c:v>
                </c:pt>
                <c:pt idx="6882">
                  <c:v>68.83</c:v>
                </c:pt>
                <c:pt idx="6883">
                  <c:v>68.84</c:v>
                </c:pt>
                <c:pt idx="6884">
                  <c:v>68.849999999999994</c:v>
                </c:pt>
                <c:pt idx="6885">
                  <c:v>68.86</c:v>
                </c:pt>
                <c:pt idx="6886">
                  <c:v>68.87</c:v>
                </c:pt>
                <c:pt idx="6887">
                  <c:v>68.88</c:v>
                </c:pt>
                <c:pt idx="6888">
                  <c:v>68.89</c:v>
                </c:pt>
                <c:pt idx="6889">
                  <c:v>68.900000000000006</c:v>
                </c:pt>
                <c:pt idx="6890">
                  <c:v>68.91</c:v>
                </c:pt>
                <c:pt idx="6891">
                  <c:v>68.92</c:v>
                </c:pt>
                <c:pt idx="6892">
                  <c:v>68.930000000000007</c:v>
                </c:pt>
                <c:pt idx="6893">
                  <c:v>68.94</c:v>
                </c:pt>
                <c:pt idx="6894">
                  <c:v>68.95</c:v>
                </c:pt>
                <c:pt idx="6895">
                  <c:v>68.959999999999994</c:v>
                </c:pt>
                <c:pt idx="6896">
                  <c:v>68.97</c:v>
                </c:pt>
                <c:pt idx="6897">
                  <c:v>68.98</c:v>
                </c:pt>
                <c:pt idx="6898">
                  <c:v>68.989999999999995</c:v>
                </c:pt>
                <c:pt idx="6899">
                  <c:v>69</c:v>
                </c:pt>
                <c:pt idx="6900">
                  <c:v>69.010000000000005</c:v>
                </c:pt>
                <c:pt idx="6901">
                  <c:v>69.02</c:v>
                </c:pt>
                <c:pt idx="6902">
                  <c:v>69.03</c:v>
                </c:pt>
                <c:pt idx="6903">
                  <c:v>69.040000000000006</c:v>
                </c:pt>
                <c:pt idx="6904">
                  <c:v>69.05</c:v>
                </c:pt>
                <c:pt idx="6905">
                  <c:v>69.06</c:v>
                </c:pt>
                <c:pt idx="6906">
                  <c:v>69.070000000000107</c:v>
                </c:pt>
                <c:pt idx="6907">
                  <c:v>69.080000000000098</c:v>
                </c:pt>
                <c:pt idx="6908">
                  <c:v>69.090000000000103</c:v>
                </c:pt>
                <c:pt idx="6909">
                  <c:v>69.100000000000094</c:v>
                </c:pt>
                <c:pt idx="6910">
                  <c:v>69.110000000000099</c:v>
                </c:pt>
                <c:pt idx="6911">
                  <c:v>69.120000000000104</c:v>
                </c:pt>
                <c:pt idx="6912">
                  <c:v>69.130000000000095</c:v>
                </c:pt>
                <c:pt idx="6913">
                  <c:v>69.1400000000001</c:v>
                </c:pt>
                <c:pt idx="6914">
                  <c:v>69.150000000000105</c:v>
                </c:pt>
                <c:pt idx="6915">
                  <c:v>69.160000000000096</c:v>
                </c:pt>
                <c:pt idx="6916">
                  <c:v>69.170000000000101</c:v>
                </c:pt>
                <c:pt idx="6917">
                  <c:v>69.180000000000106</c:v>
                </c:pt>
                <c:pt idx="6918">
                  <c:v>69.190000000000097</c:v>
                </c:pt>
                <c:pt idx="6919">
                  <c:v>69.200000000000102</c:v>
                </c:pt>
                <c:pt idx="6920">
                  <c:v>69.210000000000093</c:v>
                </c:pt>
                <c:pt idx="6921">
                  <c:v>69.220000000000098</c:v>
                </c:pt>
                <c:pt idx="6922">
                  <c:v>69.230000000000103</c:v>
                </c:pt>
                <c:pt idx="6923">
                  <c:v>69.240000000000094</c:v>
                </c:pt>
                <c:pt idx="6924">
                  <c:v>69.250000000000099</c:v>
                </c:pt>
                <c:pt idx="6925">
                  <c:v>69.260000000000105</c:v>
                </c:pt>
                <c:pt idx="6926">
                  <c:v>69.270000000000195</c:v>
                </c:pt>
                <c:pt idx="6927">
                  <c:v>69.2800000000002</c:v>
                </c:pt>
                <c:pt idx="6928">
                  <c:v>69.290000000000205</c:v>
                </c:pt>
                <c:pt idx="6929">
                  <c:v>69.300000000000196</c:v>
                </c:pt>
                <c:pt idx="6930">
                  <c:v>69.310000000000201</c:v>
                </c:pt>
                <c:pt idx="6931">
                  <c:v>69.320000000000206</c:v>
                </c:pt>
                <c:pt idx="6932">
                  <c:v>69.330000000000197</c:v>
                </c:pt>
                <c:pt idx="6933">
                  <c:v>69.340000000000202</c:v>
                </c:pt>
                <c:pt idx="6934">
                  <c:v>69.350000000000193</c:v>
                </c:pt>
                <c:pt idx="6935">
                  <c:v>69.360000000000198</c:v>
                </c:pt>
                <c:pt idx="6936">
                  <c:v>69.370000000000203</c:v>
                </c:pt>
                <c:pt idx="6937">
                  <c:v>69.380000000000194</c:v>
                </c:pt>
                <c:pt idx="6938">
                  <c:v>69.3900000000002</c:v>
                </c:pt>
                <c:pt idx="6939">
                  <c:v>69.400000000000205</c:v>
                </c:pt>
                <c:pt idx="6940">
                  <c:v>69.410000000000196</c:v>
                </c:pt>
                <c:pt idx="6941">
                  <c:v>69.420000000000201</c:v>
                </c:pt>
                <c:pt idx="6942">
                  <c:v>69.430000000000206</c:v>
                </c:pt>
                <c:pt idx="6943">
                  <c:v>69.440000000000197</c:v>
                </c:pt>
                <c:pt idx="6944">
                  <c:v>69.450000000000202</c:v>
                </c:pt>
                <c:pt idx="6945">
                  <c:v>69.460000000000207</c:v>
                </c:pt>
                <c:pt idx="6946">
                  <c:v>69.470000000000297</c:v>
                </c:pt>
                <c:pt idx="6947">
                  <c:v>69.480000000000302</c:v>
                </c:pt>
                <c:pt idx="6948">
                  <c:v>69.490000000000293</c:v>
                </c:pt>
                <c:pt idx="6949">
                  <c:v>69.500000000000298</c:v>
                </c:pt>
                <c:pt idx="6950">
                  <c:v>69.510000000000304</c:v>
                </c:pt>
                <c:pt idx="6951">
                  <c:v>69.520000000000294</c:v>
                </c:pt>
                <c:pt idx="6952">
                  <c:v>69.5300000000003</c:v>
                </c:pt>
                <c:pt idx="6953">
                  <c:v>69.540000000000305</c:v>
                </c:pt>
                <c:pt idx="6954">
                  <c:v>69.550000000000296</c:v>
                </c:pt>
                <c:pt idx="6955">
                  <c:v>69.560000000000301</c:v>
                </c:pt>
                <c:pt idx="6956">
                  <c:v>69.570000000000306</c:v>
                </c:pt>
                <c:pt idx="6957">
                  <c:v>69.580000000000297</c:v>
                </c:pt>
                <c:pt idx="6958">
                  <c:v>69.590000000000302</c:v>
                </c:pt>
                <c:pt idx="6959">
                  <c:v>69.600000000000307</c:v>
                </c:pt>
                <c:pt idx="6960">
                  <c:v>69.610000000000298</c:v>
                </c:pt>
                <c:pt idx="6961">
                  <c:v>69.620000000000303</c:v>
                </c:pt>
                <c:pt idx="6962">
                  <c:v>69.630000000000294</c:v>
                </c:pt>
                <c:pt idx="6963">
                  <c:v>69.640000000000299</c:v>
                </c:pt>
                <c:pt idx="6964">
                  <c:v>69.650000000000304</c:v>
                </c:pt>
                <c:pt idx="6965">
                  <c:v>69.660000000000394</c:v>
                </c:pt>
                <c:pt idx="6966">
                  <c:v>69.6700000000004</c:v>
                </c:pt>
                <c:pt idx="6967">
                  <c:v>69.680000000000405</c:v>
                </c:pt>
                <c:pt idx="6968">
                  <c:v>69.690000000000396</c:v>
                </c:pt>
                <c:pt idx="6969">
                  <c:v>69.700000000000401</c:v>
                </c:pt>
                <c:pt idx="6970">
                  <c:v>69.710000000000406</c:v>
                </c:pt>
                <c:pt idx="6971">
                  <c:v>69.720000000000397</c:v>
                </c:pt>
                <c:pt idx="6972">
                  <c:v>69.730000000000402</c:v>
                </c:pt>
                <c:pt idx="6973">
                  <c:v>69.740000000000407</c:v>
                </c:pt>
                <c:pt idx="6974">
                  <c:v>69.750000000000398</c:v>
                </c:pt>
                <c:pt idx="6975">
                  <c:v>69.760000000000403</c:v>
                </c:pt>
                <c:pt idx="6976">
                  <c:v>69.770000000000394</c:v>
                </c:pt>
                <c:pt idx="6977">
                  <c:v>69.780000000000399</c:v>
                </c:pt>
                <c:pt idx="6978">
                  <c:v>69.790000000000404</c:v>
                </c:pt>
                <c:pt idx="6979">
                  <c:v>69.800000000000395</c:v>
                </c:pt>
                <c:pt idx="6980">
                  <c:v>69.8100000000004</c:v>
                </c:pt>
                <c:pt idx="6981">
                  <c:v>69.820000000000405</c:v>
                </c:pt>
                <c:pt idx="6982">
                  <c:v>69.830000000000396</c:v>
                </c:pt>
                <c:pt idx="6983">
                  <c:v>69.840000000000401</c:v>
                </c:pt>
                <c:pt idx="6984">
                  <c:v>69.850000000000406</c:v>
                </c:pt>
                <c:pt idx="6985">
                  <c:v>69.860000000000497</c:v>
                </c:pt>
                <c:pt idx="6986">
                  <c:v>69.870000000000502</c:v>
                </c:pt>
                <c:pt idx="6987">
                  <c:v>69.880000000000507</c:v>
                </c:pt>
                <c:pt idx="6988">
                  <c:v>69.890000000000498</c:v>
                </c:pt>
                <c:pt idx="6989">
                  <c:v>69.900000000000503</c:v>
                </c:pt>
                <c:pt idx="6990">
                  <c:v>69.910000000000494</c:v>
                </c:pt>
                <c:pt idx="6991">
                  <c:v>69.920000000000499</c:v>
                </c:pt>
                <c:pt idx="6992">
                  <c:v>69.930000000000504</c:v>
                </c:pt>
                <c:pt idx="6993">
                  <c:v>69.940000000000495</c:v>
                </c:pt>
                <c:pt idx="6994">
                  <c:v>69.9500000000005</c:v>
                </c:pt>
                <c:pt idx="6995">
                  <c:v>69.960000000000505</c:v>
                </c:pt>
                <c:pt idx="6996">
                  <c:v>69.970000000000496</c:v>
                </c:pt>
                <c:pt idx="6997">
                  <c:v>69.980000000000501</c:v>
                </c:pt>
                <c:pt idx="6998">
                  <c:v>69.990000000000506</c:v>
                </c:pt>
                <c:pt idx="6999">
                  <c:v>70.000000000000497</c:v>
                </c:pt>
                <c:pt idx="7000">
                  <c:v>70.010000000000502</c:v>
                </c:pt>
                <c:pt idx="7001">
                  <c:v>70.020000000000493</c:v>
                </c:pt>
                <c:pt idx="7002">
                  <c:v>70.030000000000499</c:v>
                </c:pt>
                <c:pt idx="7003">
                  <c:v>70.040000000000504</c:v>
                </c:pt>
                <c:pt idx="7004">
                  <c:v>70.050000000000594</c:v>
                </c:pt>
                <c:pt idx="7005">
                  <c:v>70.060000000000599</c:v>
                </c:pt>
                <c:pt idx="7006">
                  <c:v>70.070000000000604</c:v>
                </c:pt>
                <c:pt idx="7007">
                  <c:v>70.080000000000595</c:v>
                </c:pt>
                <c:pt idx="7008">
                  <c:v>70.0900000000006</c:v>
                </c:pt>
                <c:pt idx="7009">
                  <c:v>70.100000000000605</c:v>
                </c:pt>
                <c:pt idx="7010">
                  <c:v>70.110000000000596</c:v>
                </c:pt>
                <c:pt idx="7011">
                  <c:v>70.120000000000601</c:v>
                </c:pt>
                <c:pt idx="7012">
                  <c:v>70.130000000000607</c:v>
                </c:pt>
                <c:pt idx="7013">
                  <c:v>70.140000000000597</c:v>
                </c:pt>
                <c:pt idx="7014">
                  <c:v>70.150000000000603</c:v>
                </c:pt>
                <c:pt idx="7015">
                  <c:v>70.160000000000593</c:v>
                </c:pt>
                <c:pt idx="7016">
                  <c:v>70.170000000000599</c:v>
                </c:pt>
                <c:pt idx="7017">
                  <c:v>70.180000000000604</c:v>
                </c:pt>
                <c:pt idx="7018">
                  <c:v>70.190000000000595</c:v>
                </c:pt>
                <c:pt idx="7019">
                  <c:v>70.2000000000006</c:v>
                </c:pt>
                <c:pt idx="7020">
                  <c:v>70.210000000000605</c:v>
                </c:pt>
                <c:pt idx="7021">
                  <c:v>70.220000000000596</c:v>
                </c:pt>
                <c:pt idx="7022">
                  <c:v>70.230000000000601</c:v>
                </c:pt>
                <c:pt idx="7023">
                  <c:v>70.240000000000606</c:v>
                </c:pt>
                <c:pt idx="7024">
                  <c:v>70.250000000000696</c:v>
                </c:pt>
                <c:pt idx="7025">
                  <c:v>70.260000000000701</c:v>
                </c:pt>
                <c:pt idx="7026">
                  <c:v>70.270000000000707</c:v>
                </c:pt>
                <c:pt idx="7027">
                  <c:v>70.280000000000697</c:v>
                </c:pt>
                <c:pt idx="7028">
                  <c:v>70.290000000000703</c:v>
                </c:pt>
                <c:pt idx="7029">
                  <c:v>70.300000000000693</c:v>
                </c:pt>
                <c:pt idx="7030">
                  <c:v>70.310000000000699</c:v>
                </c:pt>
                <c:pt idx="7031">
                  <c:v>70.320000000000704</c:v>
                </c:pt>
                <c:pt idx="7032">
                  <c:v>70.330000000000695</c:v>
                </c:pt>
                <c:pt idx="7033">
                  <c:v>70.3400000000007</c:v>
                </c:pt>
                <c:pt idx="7034">
                  <c:v>70.350000000000705</c:v>
                </c:pt>
                <c:pt idx="7035">
                  <c:v>70.360000000000696</c:v>
                </c:pt>
                <c:pt idx="7036">
                  <c:v>70.370000000000701</c:v>
                </c:pt>
                <c:pt idx="7037">
                  <c:v>70.380000000000706</c:v>
                </c:pt>
                <c:pt idx="7038">
                  <c:v>70.390000000000697</c:v>
                </c:pt>
                <c:pt idx="7039">
                  <c:v>70.400000000000702</c:v>
                </c:pt>
                <c:pt idx="7040">
                  <c:v>70.410000000000693</c:v>
                </c:pt>
                <c:pt idx="7041">
                  <c:v>70.420000000000698</c:v>
                </c:pt>
                <c:pt idx="7042">
                  <c:v>70.430000000000703</c:v>
                </c:pt>
                <c:pt idx="7043">
                  <c:v>70.440000000000794</c:v>
                </c:pt>
                <c:pt idx="7044">
                  <c:v>70.450000000000799</c:v>
                </c:pt>
                <c:pt idx="7045">
                  <c:v>70.460000000000804</c:v>
                </c:pt>
                <c:pt idx="7046">
                  <c:v>70.470000000000795</c:v>
                </c:pt>
                <c:pt idx="7047">
                  <c:v>70.4800000000008</c:v>
                </c:pt>
                <c:pt idx="7048">
                  <c:v>70.490000000000805</c:v>
                </c:pt>
                <c:pt idx="7049">
                  <c:v>70.500000000000796</c:v>
                </c:pt>
                <c:pt idx="7050">
                  <c:v>70.510000000000801</c:v>
                </c:pt>
                <c:pt idx="7051">
                  <c:v>70.520000000000806</c:v>
                </c:pt>
                <c:pt idx="7052">
                  <c:v>70.530000000000797</c:v>
                </c:pt>
                <c:pt idx="7053">
                  <c:v>70.540000000000802</c:v>
                </c:pt>
                <c:pt idx="7054">
                  <c:v>70.550000000000793</c:v>
                </c:pt>
                <c:pt idx="7055">
                  <c:v>70.560000000000798</c:v>
                </c:pt>
                <c:pt idx="7056">
                  <c:v>70.570000000000803</c:v>
                </c:pt>
                <c:pt idx="7057">
                  <c:v>70.580000000000794</c:v>
                </c:pt>
                <c:pt idx="7058">
                  <c:v>70.590000000000799</c:v>
                </c:pt>
                <c:pt idx="7059">
                  <c:v>70.600000000000804</c:v>
                </c:pt>
                <c:pt idx="7060">
                  <c:v>70.610000000000795</c:v>
                </c:pt>
                <c:pt idx="7061">
                  <c:v>70.6200000000008</c:v>
                </c:pt>
                <c:pt idx="7062">
                  <c:v>70.630000000000805</c:v>
                </c:pt>
                <c:pt idx="7063">
                  <c:v>70.640000000000896</c:v>
                </c:pt>
                <c:pt idx="7064">
                  <c:v>70.650000000000901</c:v>
                </c:pt>
                <c:pt idx="7065">
                  <c:v>70.660000000000906</c:v>
                </c:pt>
                <c:pt idx="7066">
                  <c:v>70.670000000000897</c:v>
                </c:pt>
                <c:pt idx="7067">
                  <c:v>70.680000000000902</c:v>
                </c:pt>
                <c:pt idx="7068">
                  <c:v>70.690000000000893</c:v>
                </c:pt>
                <c:pt idx="7069">
                  <c:v>70.700000000000898</c:v>
                </c:pt>
                <c:pt idx="7070">
                  <c:v>70.710000000000903</c:v>
                </c:pt>
                <c:pt idx="7071">
                  <c:v>70.720000000000894</c:v>
                </c:pt>
                <c:pt idx="7072">
                  <c:v>70.730000000000899</c:v>
                </c:pt>
                <c:pt idx="7073">
                  <c:v>70.740000000000904</c:v>
                </c:pt>
                <c:pt idx="7074">
                  <c:v>70.750000000000895</c:v>
                </c:pt>
                <c:pt idx="7075">
                  <c:v>70.7600000000009</c:v>
                </c:pt>
                <c:pt idx="7076">
                  <c:v>70.770000000000906</c:v>
                </c:pt>
                <c:pt idx="7077">
                  <c:v>70.780000000000896</c:v>
                </c:pt>
                <c:pt idx="7078">
                  <c:v>70.790000000000902</c:v>
                </c:pt>
                <c:pt idx="7079">
                  <c:v>70.800000000000907</c:v>
                </c:pt>
                <c:pt idx="7080">
                  <c:v>70.810000000000898</c:v>
                </c:pt>
                <c:pt idx="7081">
                  <c:v>70.820000000000903</c:v>
                </c:pt>
                <c:pt idx="7082">
                  <c:v>70.830000000000993</c:v>
                </c:pt>
                <c:pt idx="7083">
                  <c:v>70.840000000000998</c:v>
                </c:pt>
                <c:pt idx="7084">
                  <c:v>70.850000000001003</c:v>
                </c:pt>
                <c:pt idx="7085">
                  <c:v>70.860000000000994</c:v>
                </c:pt>
                <c:pt idx="7086">
                  <c:v>70.870000000000999</c:v>
                </c:pt>
                <c:pt idx="7087">
                  <c:v>70.880000000001004</c:v>
                </c:pt>
                <c:pt idx="7088">
                  <c:v>70.890000000000995</c:v>
                </c:pt>
                <c:pt idx="7089">
                  <c:v>70.900000000001</c:v>
                </c:pt>
                <c:pt idx="7090">
                  <c:v>70.910000000001006</c:v>
                </c:pt>
                <c:pt idx="7091">
                  <c:v>70.920000000000996</c:v>
                </c:pt>
                <c:pt idx="7092">
                  <c:v>70.930000000001002</c:v>
                </c:pt>
                <c:pt idx="7093">
                  <c:v>70.940000000001007</c:v>
                </c:pt>
                <c:pt idx="7094">
                  <c:v>70.950000000000998</c:v>
                </c:pt>
                <c:pt idx="7095">
                  <c:v>70.960000000001003</c:v>
                </c:pt>
                <c:pt idx="7096">
                  <c:v>70.970000000000994</c:v>
                </c:pt>
                <c:pt idx="7097">
                  <c:v>70.980000000000999</c:v>
                </c:pt>
                <c:pt idx="7098">
                  <c:v>70.990000000001004</c:v>
                </c:pt>
                <c:pt idx="7099">
                  <c:v>71.000000000000995</c:v>
                </c:pt>
                <c:pt idx="7100">
                  <c:v>71.010000000001</c:v>
                </c:pt>
                <c:pt idx="7101">
                  <c:v>71.020000000001005</c:v>
                </c:pt>
                <c:pt idx="7102">
                  <c:v>71.030000000001095</c:v>
                </c:pt>
                <c:pt idx="7103">
                  <c:v>71.0400000000011</c:v>
                </c:pt>
                <c:pt idx="7104">
                  <c:v>71.050000000001106</c:v>
                </c:pt>
                <c:pt idx="7105">
                  <c:v>71.060000000001097</c:v>
                </c:pt>
                <c:pt idx="7106">
                  <c:v>71.070000000001102</c:v>
                </c:pt>
                <c:pt idx="7107">
                  <c:v>71.080000000001107</c:v>
                </c:pt>
                <c:pt idx="7108">
                  <c:v>71.090000000001098</c:v>
                </c:pt>
                <c:pt idx="7109">
                  <c:v>71.100000000001103</c:v>
                </c:pt>
                <c:pt idx="7110">
                  <c:v>71.110000000001094</c:v>
                </c:pt>
                <c:pt idx="7111">
                  <c:v>71.120000000001099</c:v>
                </c:pt>
                <c:pt idx="7112">
                  <c:v>71.130000000001104</c:v>
                </c:pt>
                <c:pt idx="7113">
                  <c:v>71.140000000001095</c:v>
                </c:pt>
                <c:pt idx="7114">
                  <c:v>71.1500000000011</c:v>
                </c:pt>
                <c:pt idx="7115">
                  <c:v>71.160000000001105</c:v>
                </c:pt>
                <c:pt idx="7116">
                  <c:v>71.170000000001096</c:v>
                </c:pt>
                <c:pt idx="7117">
                  <c:v>71.180000000001101</c:v>
                </c:pt>
                <c:pt idx="7118">
                  <c:v>71.190000000001106</c:v>
                </c:pt>
                <c:pt idx="7119">
                  <c:v>71.200000000001097</c:v>
                </c:pt>
                <c:pt idx="7120">
                  <c:v>71.210000000001102</c:v>
                </c:pt>
                <c:pt idx="7121">
                  <c:v>71.220000000001093</c:v>
                </c:pt>
                <c:pt idx="7122">
                  <c:v>71.230000000001198</c:v>
                </c:pt>
                <c:pt idx="7123">
                  <c:v>71.240000000001203</c:v>
                </c:pt>
                <c:pt idx="7124">
                  <c:v>71.250000000001194</c:v>
                </c:pt>
                <c:pt idx="7125">
                  <c:v>71.260000000001199</c:v>
                </c:pt>
                <c:pt idx="7126">
                  <c:v>71.270000000001204</c:v>
                </c:pt>
                <c:pt idx="7127">
                  <c:v>71.280000000001195</c:v>
                </c:pt>
                <c:pt idx="7128">
                  <c:v>71.2900000000012</c:v>
                </c:pt>
                <c:pt idx="7129">
                  <c:v>71.300000000001205</c:v>
                </c:pt>
                <c:pt idx="7130">
                  <c:v>71.310000000001196</c:v>
                </c:pt>
                <c:pt idx="7131">
                  <c:v>71.320000000001201</c:v>
                </c:pt>
                <c:pt idx="7132">
                  <c:v>71.330000000001206</c:v>
                </c:pt>
                <c:pt idx="7133">
                  <c:v>71.340000000001197</c:v>
                </c:pt>
                <c:pt idx="7134">
                  <c:v>71.350000000001202</c:v>
                </c:pt>
                <c:pt idx="7135">
                  <c:v>71.360000000001193</c:v>
                </c:pt>
                <c:pt idx="7136">
                  <c:v>71.370000000001198</c:v>
                </c:pt>
                <c:pt idx="7137">
                  <c:v>71.380000000001203</c:v>
                </c:pt>
                <c:pt idx="7138">
                  <c:v>71.390000000001194</c:v>
                </c:pt>
                <c:pt idx="7139">
                  <c:v>71.400000000001199</c:v>
                </c:pt>
                <c:pt idx="7140">
                  <c:v>71.410000000001205</c:v>
                </c:pt>
                <c:pt idx="7141">
                  <c:v>71.420000000001295</c:v>
                </c:pt>
                <c:pt idx="7142">
                  <c:v>71.4300000000013</c:v>
                </c:pt>
                <c:pt idx="7143">
                  <c:v>71.440000000001305</c:v>
                </c:pt>
                <c:pt idx="7144">
                  <c:v>71.450000000001296</c:v>
                </c:pt>
                <c:pt idx="7145">
                  <c:v>71.460000000001301</c:v>
                </c:pt>
                <c:pt idx="7146">
                  <c:v>71.470000000001306</c:v>
                </c:pt>
                <c:pt idx="7147">
                  <c:v>71.480000000001297</c:v>
                </c:pt>
                <c:pt idx="7148">
                  <c:v>71.490000000001302</c:v>
                </c:pt>
                <c:pt idx="7149">
                  <c:v>71.500000000001293</c:v>
                </c:pt>
                <c:pt idx="7150">
                  <c:v>71.510000000001298</c:v>
                </c:pt>
                <c:pt idx="7151">
                  <c:v>71.520000000001303</c:v>
                </c:pt>
                <c:pt idx="7152">
                  <c:v>71.530000000001294</c:v>
                </c:pt>
                <c:pt idx="7153">
                  <c:v>71.540000000001299</c:v>
                </c:pt>
                <c:pt idx="7154">
                  <c:v>71.550000000001305</c:v>
                </c:pt>
                <c:pt idx="7155">
                  <c:v>71.560000000001295</c:v>
                </c:pt>
                <c:pt idx="7156">
                  <c:v>71.570000000001301</c:v>
                </c:pt>
                <c:pt idx="7157">
                  <c:v>71.580000000001306</c:v>
                </c:pt>
                <c:pt idx="7158">
                  <c:v>71.590000000001297</c:v>
                </c:pt>
                <c:pt idx="7159">
                  <c:v>71.600000000001302</c:v>
                </c:pt>
                <c:pt idx="7160">
                  <c:v>71.610000000001307</c:v>
                </c:pt>
                <c:pt idx="7161">
                  <c:v>71.620000000001397</c:v>
                </c:pt>
                <c:pt idx="7162">
                  <c:v>71.630000000001402</c:v>
                </c:pt>
                <c:pt idx="7163">
                  <c:v>71.640000000001393</c:v>
                </c:pt>
                <c:pt idx="7164">
                  <c:v>71.650000000001398</c:v>
                </c:pt>
                <c:pt idx="7165">
                  <c:v>71.660000000001403</c:v>
                </c:pt>
                <c:pt idx="7166">
                  <c:v>71.670000000001394</c:v>
                </c:pt>
                <c:pt idx="7167">
                  <c:v>71.680000000001399</c:v>
                </c:pt>
                <c:pt idx="7168">
                  <c:v>71.690000000001405</c:v>
                </c:pt>
                <c:pt idx="7169">
                  <c:v>71.700000000001396</c:v>
                </c:pt>
                <c:pt idx="7170">
                  <c:v>71.710000000001401</c:v>
                </c:pt>
                <c:pt idx="7171">
                  <c:v>71.720000000001406</c:v>
                </c:pt>
                <c:pt idx="7172">
                  <c:v>71.730000000001397</c:v>
                </c:pt>
                <c:pt idx="7173">
                  <c:v>71.740000000001402</c:v>
                </c:pt>
                <c:pt idx="7174">
                  <c:v>71.750000000001407</c:v>
                </c:pt>
                <c:pt idx="7175">
                  <c:v>71.760000000001398</c:v>
                </c:pt>
                <c:pt idx="7176">
                  <c:v>71.770000000001403</c:v>
                </c:pt>
                <c:pt idx="7177">
                  <c:v>71.780000000001394</c:v>
                </c:pt>
                <c:pt idx="7178">
                  <c:v>71.790000000001399</c:v>
                </c:pt>
                <c:pt idx="7179">
                  <c:v>71.800000000001404</c:v>
                </c:pt>
                <c:pt idx="7180">
                  <c:v>71.810000000001494</c:v>
                </c:pt>
                <c:pt idx="7181">
                  <c:v>71.8200000000015</c:v>
                </c:pt>
                <c:pt idx="7182">
                  <c:v>71.830000000001505</c:v>
                </c:pt>
                <c:pt idx="7183">
                  <c:v>71.840000000001496</c:v>
                </c:pt>
                <c:pt idx="7184">
                  <c:v>71.850000000001501</c:v>
                </c:pt>
                <c:pt idx="7185">
                  <c:v>71.860000000001506</c:v>
                </c:pt>
                <c:pt idx="7186">
                  <c:v>71.870000000001497</c:v>
                </c:pt>
                <c:pt idx="7187">
                  <c:v>71.880000000001502</c:v>
                </c:pt>
                <c:pt idx="7188">
                  <c:v>71.890000000001507</c:v>
                </c:pt>
                <c:pt idx="7189">
                  <c:v>71.900000000001498</c:v>
                </c:pt>
                <c:pt idx="7190">
                  <c:v>71.910000000001503</c:v>
                </c:pt>
                <c:pt idx="7191">
                  <c:v>71.920000000001494</c:v>
                </c:pt>
                <c:pt idx="7192">
                  <c:v>71.930000000001499</c:v>
                </c:pt>
                <c:pt idx="7193">
                  <c:v>71.940000000001504</c:v>
                </c:pt>
                <c:pt idx="7194">
                  <c:v>71.950000000001495</c:v>
                </c:pt>
                <c:pt idx="7195">
                  <c:v>71.9600000000015</c:v>
                </c:pt>
                <c:pt idx="7196">
                  <c:v>71.970000000001505</c:v>
                </c:pt>
                <c:pt idx="7197">
                  <c:v>71.980000000001496</c:v>
                </c:pt>
                <c:pt idx="7198">
                  <c:v>71.990000000001501</c:v>
                </c:pt>
                <c:pt idx="7199">
                  <c:v>72.000000000001506</c:v>
                </c:pt>
                <c:pt idx="7200">
                  <c:v>72.010000000001597</c:v>
                </c:pt>
                <c:pt idx="7201">
                  <c:v>72.020000000001602</c:v>
                </c:pt>
                <c:pt idx="7202">
                  <c:v>72.030000000001607</c:v>
                </c:pt>
                <c:pt idx="7203">
                  <c:v>72.040000000001598</c:v>
                </c:pt>
                <c:pt idx="7204">
                  <c:v>72.050000000001603</c:v>
                </c:pt>
                <c:pt idx="7205">
                  <c:v>72.060000000001594</c:v>
                </c:pt>
                <c:pt idx="7206">
                  <c:v>72.070000000001599</c:v>
                </c:pt>
                <c:pt idx="7207">
                  <c:v>72.080000000001604</c:v>
                </c:pt>
                <c:pt idx="7208">
                  <c:v>72.090000000001595</c:v>
                </c:pt>
                <c:pt idx="7209">
                  <c:v>72.1000000000016</c:v>
                </c:pt>
                <c:pt idx="7210">
                  <c:v>72.110000000001605</c:v>
                </c:pt>
                <c:pt idx="7211">
                  <c:v>72.120000000001596</c:v>
                </c:pt>
                <c:pt idx="7212">
                  <c:v>72.130000000001601</c:v>
                </c:pt>
                <c:pt idx="7213">
                  <c:v>72.140000000001606</c:v>
                </c:pt>
                <c:pt idx="7214">
                  <c:v>72.150000000001597</c:v>
                </c:pt>
                <c:pt idx="7215">
                  <c:v>72.160000000001602</c:v>
                </c:pt>
                <c:pt idx="7216">
                  <c:v>72.170000000001593</c:v>
                </c:pt>
                <c:pt idx="7217">
                  <c:v>72.180000000001598</c:v>
                </c:pt>
                <c:pt idx="7218">
                  <c:v>72.190000000001604</c:v>
                </c:pt>
                <c:pt idx="7219">
                  <c:v>72.200000000001694</c:v>
                </c:pt>
                <c:pt idx="7220">
                  <c:v>72.210000000001699</c:v>
                </c:pt>
                <c:pt idx="7221">
                  <c:v>72.220000000001704</c:v>
                </c:pt>
                <c:pt idx="7222">
                  <c:v>72.230000000001695</c:v>
                </c:pt>
                <c:pt idx="7223">
                  <c:v>72.2400000000017</c:v>
                </c:pt>
                <c:pt idx="7224">
                  <c:v>72.250000000001705</c:v>
                </c:pt>
                <c:pt idx="7225">
                  <c:v>72.260000000001696</c:v>
                </c:pt>
                <c:pt idx="7226">
                  <c:v>72.270000000001701</c:v>
                </c:pt>
                <c:pt idx="7227">
                  <c:v>72.280000000001706</c:v>
                </c:pt>
                <c:pt idx="7228">
                  <c:v>72.290000000001697</c:v>
                </c:pt>
                <c:pt idx="7229">
                  <c:v>72.300000000001702</c:v>
                </c:pt>
                <c:pt idx="7230">
                  <c:v>72.310000000001693</c:v>
                </c:pt>
                <c:pt idx="7231">
                  <c:v>72.320000000001698</c:v>
                </c:pt>
                <c:pt idx="7232">
                  <c:v>72.330000000001704</c:v>
                </c:pt>
                <c:pt idx="7233">
                  <c:v>72.340000000001695</c:v>
                </c:pt>
                <c:pt idx="7234">
                  <c:v>72.3500000000017</c:v>
                </c:pt>
                <c:pt idx="7235">
                  <c:v>72.360000000001705</c:v>
                </c:pt>
                <c:pt idx="7236">
                  <c:v>72.370000000001696</c:v>
                </c:pt>
                <c:pt idx="7237">
                  <c:v>72.380000000001701</c:v>
                </c:pt>
                <c:pt idx="7238">
                  <c:v>72.390000000001706</c:v>
                </c:pt>
                <c:pt idx="7239">
                  <c:v>72.400000000001796</c:v>
                </c:pt>
                <c:pt idx="7240">
                  <c:v>72.410000000001801</c:v>
                </c:pt>
                <c:pt idx="7241">
                  <c:v>72.420000000001806</c:v>
                </c:pt>
                <c:pt idx="7242">
                  <c:v>72.430000000001797</c:v>
                </c:pt>
                <c:pt idx="7243">
                  <c:v>72.440000000001803</c:v>
                </c:pt>
                <c:pt idx="7244">
                  <c:v>72.450000000001793</c:v>
                </c:pt>
                <c:pt idx="7245">
                  <c:v>72.460000000001799</c:v>
                </c:pt>
                <c:pt idx="7246">
                  <c:v>72.470000000001804</c:v>
                </c:pt>
                <c:pt idx="7247">
                  <c:v>72.480000000001795</c:v>
                </c:pt>
                <c:pt idx="7248">
                  <c:v>72.4900000000018</c:v>
                </c:pt>
                <c:pt idx="7249">
                  <c:v>72.500000000001805</c:v>
                </c:pt>
                <c:pt idx="7250">
                  <c:v>72.510000000001796</c:v>
                </c:pt>
                <c:pt idx="7251">
                  <c:v>72.520000000001801</c:v>
                </c:pt>
                <c:pt idx="7252">
                  <c:v>72.530000000001806</c:v>
                </c:pt>
                <c:pt idx="7253">
                  <c:v>72.540000000001797</c:v>
                </c:pt>
                <c:pt idx="7254">
                  <c:v>72.550000000001802</c:v>
                </c:pt>
                <c:pt idx="7255">
                  <c:v>72.560000000001807</c:v>
                </c:pt>
                <c:pt idx="7256">
                  <c:v>72.570000000001798</c:v>
                </c:pt>
                <c:pt idx="7257">
                  <c:v>72.580000000001803</c:v>
                </c:pt>
                <c:pt idx="7258">
                  <c:v>72.590000000001893</c:v>
                </c:pt>
                <c:pt idx="7259">
                  <c:v>72.600000000001899</c:v>
                </c:pt>
                <c:pt idx="7260">
                  <c:v>72.610000000001904</c:v>
                </c:pt>
                <c:pt idx="7261">
                  <c:v>72.620000000001895</c:v>
                </c:pt>
                <c:pt idx="7262">
                  <c:v>72.6300000000019</c:v>
                </c:pt>
                <c:pt idx="7263">
                  <c:v>72.640000000001905</c:v>
                </c:pt>
                <c:pt idx="7264">
                  <c:v>72.650000000001896</c:v>
                </c:pt>
                <c:pt idx="7265">
                  <c:v>72.660000000001901</c:v>
                </c:pt>
                <c:pt idx="7266">
                  <c:v>72.670000000001906</c:v>
                </c:pt>
                <c:pt idx="7267">
                  <c:v>72.680000000001897</c:v>
                </c:pt>
                <c:pt idx="7268">
                  <c:v>72.690000000001902</c:v>
                </c:pt>
                <c:pt idx="7269">
                  <c:v>72.700000000001907</c:v>
                </c:pt>
                <c:pt idx="7270">
                  <c:v>72.710000000001898</c:v>
                </c:pt>
                <c:pt idx="7271">
                  <c:v>72.720000000001903</c:v>
                </c:pt>
                <c:pt idx="7272">
                  <c:v>72.730000000001894</c:v>
                </c:pt>
                <c:pt idx="7273">
                  <c:v>72.740000000001899</c:v>
                </c:pt>
                <c:pt idx="7274">
                  <c:v>72.750000000001904</c:v>
                </c:pt>
                <c:pt idx="7275">
                  <c:v>72.760000000001895</c:v>
                </c:pt>
                <c:pt idx="7276">
                  <c:v>72.7700000000019</c:v>
                </c:pt>
                <c:pt idx="7277">
                  <c:v>72.780000000001905</c:v>
                </c:pt>
                <c:pt idx="7278">
                  <c:v>72.790000000001996</c:v>
                </c:pt>
                <c:pt idx="7279">
                  <c:v>72.800000000002001</c:v>
                </c:pt>
                <c:pt idx="7280">
                  <c:v>72.810000000002006</c:v>
                </c:pt>
                <c:pt idx="7281">
                  <c:v>72.820000000001997</c:v>
                </c:pt>
                <c:pt idx="7282">
                  <c:v>72.830000000002002</c:v>
                </c:pt>
                <c:pt idx="7283">
                  <c:v>72.840000000001993</c:v>
                </c:pt>
                <c:pt idx="7284">
                  <c:v>72.850000000001998</c:v>
                </c:pt>
                <c:pt idx="7285">
                  <c:v>72.860000000002003</c:v>
                </c:pt>
                <c:pt idx="7286">
                  <c:v>72.870000000001994</c:v>
                </c:pt>
                <c:pt idx="7287">
                  <c:v>72.880000000001999</c:v>
                </c:pt>
                <c:pt idx="7288">
                  <c:v>72.890000000002004</c:v>
                </c:pt>
                <c:pt idx="7289">
                  <c:v>72.900000000001995</c:v>
                </c:pt>
                <c:pt idx="7290">
                  <c:v>72.910000000002</c:v>
                </c:pt>
                <c:pt idx="7291">
                  <c:v>72.920000000002005</c:v>
                </c:pt>
                <c:pt idx="7292">
                  <c:v>72.930000000001996</c:v>
                </c:pt>
                <c:pt idx="7293">
                  <c:v>72.940000000002001</c:v>
                </c:pt>
                <c:pt idx="7294">
                  <c:v>72.950000000002007</c:v>
                </c:pt>
                <c:pt idx="7295">
                  <c:v>72.960000000001997</c:v>
                </c:pt>
                <c:pt idx="7296">
                  <c:v>72.970000000002003</c:v>
                </c:pt>
                <c:pt idx="7297">
                  <c:v>72.980000000002093</c:v>
                </c:pt>
                <c:pt idx="7298">
                  <c:v>72.990000000002098</c:v>
                </c:pt>
                <c:pt idx="7299">
                  <c:v>73.000000000002103</c:v>
                </c:pt>
                <c:pt idx="7300">
                  <c:v>73.010000000002094</c:v>
                </c:pt>
                <c:pt idx="7301">
                  <c:v>73.020000000002099</c:v>
                </c:pt>
                <c:pt idx="7302">
                  <c:v>73.030000000002104</c:v>
                </c:pt>
                <c:pt idx="7303">
                  <c:v>73.040000000002095</c:v>
                </c:pt>
                <c:pt idx="7304">
                  <c:v>73.0500000000021</c:v>
                </c:pt>
                <c:pt idx="7305">
                  <c:v>73.060000000002105</c:v>
                </c:pt>
                <c:pt idx="7306">
                  <c:v>73.070000000002096</c:v>
                </c:pt>
                <c:pt idx="7307">
                  <c:v>73.080000000002102</c:v>
                </c:pt>
                <c:pt idx="7308">
                  <c:v>73.090000000002107</c:v>
                </c:pt>
                <c:pt idx="7309">
                  <c:v>73.100000000002098</c:v>
                </c:pt>
                <c:pt idx="7310">
                  <c:v>73.110000000002103</c:v>
                </c:pt>
                <c:pt idx="7311">
                  <c:v>73.120000000002094</c:v>
                </c:pt>
                <c:pt idx="7312">
                  <c:v>73.130000000002099</c:v>
                </c:pt>
                <c:pt idx="7313">
                  <c:v>73.140000000002104</c:v>
                </c:pt>
                <c:pt idx="7314">
                  <c:v>73.150000000002095</c:v>
                </c:pt>
                <c:pt idx="7315">
                  <c:v>73.1600000000021</c:v>
                </c:pt>
                <c:pt idx="7316">
                  <c:v>73.170000000002105</c:v>
                </c:pt>
                <c:pt idx="7317">
                  <c:v>73.180000000002195</c:v>
                </c:pt>
                <c:pt idx="7318">
                  <c:v>73.1900000000022</c:v>
                </c:pt>
                <c:pt idx="7319">
                  <c:v>73.200000000002206</c:v>
                </c:pt>
                <c:pt idx="7320">
                  <c:v>73.210000000002196</c:v>
                </c:pt>
                <c:pt idx="7321">
                  <c:v>73.220000000002202</c:v>
                </c:pt>
                <c:pt idx="7322">
                  <c:v>73.230000000002207</c:v>
                </c:pt>
                <c:pt idx="7323">
                  <c:v>73.240000000002198</c:v>
                </c:pt>
                <c:pt idx="7324">
                  <c:v>73.250000000002203</c:v>
                </c:pt>
                <c:pt idx="7325">
                  <c:v>73.260000000002194</c:v>
                </c:pt>
                <c:pt idx="7326">
                  <c:v>73.270000000002199</c:v>
                </c:pt>
                <c:pt idx="7327">
                  <c:v>73.280000000002204</c:v>
                </c:pt>
                <c:pt idx="7328">
                  <c:v>73.290000000002195</c:v>
                </c:pt>
                <c:pt idx="7329">
                  <c:v>73.3000000000022</c:v>
                </c:pt>
                <c:pt idx="7330">
                  <c:v>73.310000000002205</c:v>
                </c:pt>
                <c:pt idx="7331">
                  <c:v>73.320000000002196</c:v>
                </c:pt>
                <c:pt idx="7332">
                  <c:v>73.330000000002201</c:v>
                </c:pt>
                <c:pt idx="7333">
                  <c:v>73.340000000002206</c:v>
                </c:pt>
                <c:pt idx="7334">
                  <c:v>73.350000000002197</c:v>
                </c:pt>
                <c:pt idx="7335">
                  <c:v>73.360000000002202</c:v>
                </c:pt>
                <c:pt idx="7336">
                  <c:v>73.370000000002193</c:v>
                </c:pt>
                <c:pt idx="7337">
                  <c:v>73.380000000002298</c:v>
                </c:pt>
                <c:pt idx="7338">
                  <c:v>73.390000000002303</c:v>
                </c:pt>
                <c:pt idx="7339">
                  <c:v>73.400000000002294</c:v>
                </c:pt>
                <c:pt idx="7340">
                  <c:v>73.410000000002299</c:v>
                </c:pt>
                <c:pt idx="7341">
                  <c:v>73.420000000002304</c:v>
                </c:pt>
                <c:pt idx="7342">
                  <c:v>73.430000000002295</c:v>
                </c:pt>
                <c:pt idx="7343">
                  <c:v>73.4400000000023</c:v>
                </c:pt>
                <c:pt idx="7344">
                  <c:v>73.450000000002305</c:v>
                </c:pt>
                <c:pt idx="7345">
                  <c:v>73.460000000002296</c:v>
                </c:pt>
                <c:pt idx="7346">
                  <c:v>73.470000000002301</c:v>
                </c:pt>
                <c:pt idx="7347">
                  <c:v>73.480000000002306</c:v>
                </c:pt>
                <c:pt idx="7348">
                  <c:v>73.490000000002297</c:v>
                </c:pt>
                <c:pt idx="7349">
                  <c:v>73.500000000002302</c:v>
                </c:pt>
                <c:pt idx="7350">
                  <c:v>73.510000000002293</c:v>
                </c:pt>
                <c:pt idx="7351">
                  <c:v>73.520000000002298</c:v>
                </c:pt>
                <c:pt idx="7352">
                  <c:v>73.530000000002303</c:v>
                </c:pt>
                <c:pt idx="7353">
                  <c:v>73.540000000002294</c:v>
                </c:pt>
                <c:pt idx="7354">
                  <c:v>73.550000000002299</c:v>
                </c:pt>
                <c:pt idx="7355">
                  <c:v>73.560000000002304</c:v>
                </c:pt>
                <c:pt idx="7356">
                  <c:v>73.570000000002395</c:v>
                </c:pt>
                <c:pt idx="7357">
                  <c:v>73.5800000000024</c:v>
                </c:pt>
                <c:pt idx="7358">
                  <c:v>73.590000000002405</c:v>
                </c:pt>
                <c:pt idx="7359">
                  <c:v>73.600000000002396</c:v>
                </c:pt>
                <c:pt idx="7360">
                  <c:v>73.610000000002401</c:v>
                </c:pt>
                <c:pt idx="7361">
                  <c:v>73.620000000002406</c:v>
                </c:pt>
                <c:pt idx="7362">
                  <c:v>73.630000000002397</c:v>
                </c:pt>
                <c:pt idx="7363">
                  <c:v>73.640000000002402</c:v>
                </c:pt>
                <c:pt idx="7364">
                  <c:v>73.650000000002393</c:v>
                </c:pt>
                <c:pt idx="7365">
                  <c:v>73.660000000002398</c:v>
                </c:pt>
                <c:pt idx="7366">
                  <c:v>73.670000000002403</c:v>
                </c:pt>
                <c:pt idx="7367">
                  <c:v>73.680000000002394</c:v>
                </c:pt>
                <c:pt idx="7368">
                  <c:v>73.690000000002399</c:v>
                </c:pt>
                <c:pt idx="7369">
                  <c:v>73.700000000002404</c:v>
                </c:pt>
                <c:pt idx="7370">
                  <c:v>73.710000000002395</c:v>
                </c:pt>
                <c:pt idx="7371">
                  <c:v>73.7200000000024</c:v>
                </c:pt>
                <c:pt idx="7372">
                  <c:v>73.730000000002406</c:v>
                </c:pt>
                <c:pt idx="7373">
                  <c:v>73.740000000002397</c:v>
                </c:pt>
                <c:pt idx="7374">
                  <c:v>73.750000000002402</c:v>
                </c:pt>
                <c:pt idx="7375">
                  <c:v>73.760000000002407</c:v>
                </c:pt>
                <c:pt idx="7376">
                  <c:v>73.770000000002497</c:v>
                </c:pt>
                <c:pt idx="7377">
                  <c:v>73.780000000002502</c:v>
                </c:pt>
                <c:pt idx="7378">
                  <c:v>73.790000000002493</c:v>
                </c:pt>
                <c:pt idx="7379">
                  <c:v>73.800000000002498</c:v>
                </c:pt>
                <c:pt idx="7380">
                  <c:v>73.810000000002503</c:v>
                </c:pt>
                <c:pt idx="7381">
                  <c:v>73.820000000002494</c:v>
                </c:pt>
                <c:pt idx="7382">
                  <c:v>73.830000000002499</c:v>
                </c:pt>
                <c:pt idx="7383">
                  <c:v>73.840000000002505</c:v>
                </c:pt>
                <c:pt idx="7384">
                  <c:v>73.850000000002495</c:v>
                </c:pt>
                <c:pt idx="7385">
                  <c:v>73.860000000002501</c:v>
                </c:pt>
                <c:pt idx="7386">
                  <c:v>73.870000000002506</c:v>
                </c:pt>
                <c:pt idx="7387">
                  <c:v>73.880000000002497</c:v>
                </c:pt>
                <c:pt idx="7388">
                  <c:v>73.890000000002502</c:v>
                </c:pt>
                <c:pt idx="7389">
                  <c:v>73.900000000002507</c:v>
                </c:pt>
                <c:pt idx="7390">
                  <c:v>73.910000000002498</c:v>
                </c:pt>
                <c:pt idx="7391">
                  <c:v>73.920000000002503</c:v>
                </c:pt>
                <c:pt idx="7392">
                  <c:v>73.930000000002494</c:v>
                </c:pt>
                <c:pt idx="7393">
                  <c:v>73.940000000002499</c:v>
                </c:pt>
                <c:pt idx="7394">
                  <c:v>73.950000000002504</c:v>
                </c:pt>
                <c:pt idx="7395">
                  <c:v>73.960000000002594</c:v>
                </c:pt>
                <c:pt idx="7396">
                  <c:v>73.970000000002599</c:v>
                </c:pt>
                <c:pt idx="7397">
                  <c:v>73.980000000002605</c:v>
                </c:pt>
                <c:pt idx="7398">
                  <c:v>73.990000000002595</c:v>
                </c:pt>
                <c:pt idx="7399">
                  <c:v>74.000000000002601</c:v>
                </c:pt>
                <c:pt idx="7400">
                  <c:v>74.010000000002606</c:v>
                </c:pt>
                <c:pt idx="7401">
                  <c:v>74.020000000002597</c:v>
                </c:pt>
                <c:pt idx="7402">
                  <c:v>74.030000000002602</c:v>
                </c:pt>
                <c:pt idx="7403">
                  <c:v>74.040000000002607</c:v>
                </c:pt>
                <c:pt idx="7404">
                  <c:v>74.050000000002598</c:v>
                </c:pt>
                <c:pt idx="7405">
                  <c:v>74.060000000002603</c:v>
                </c:pt>
                <c:pt idx="7406">
                  <c:v>74.070000000002594</c:v>
                </c:pt>
                <c:pt idx="7407">
                  <c:v>74.080000000002599</c:v>
                </c:pt>
                <c:pt idx="7408">
                  <c:v>74.090000000002604</c:v>
                </c:pt>
                <c:pt idx="7409">
                  <c:v>74.100000000002595</c:v>
                </c:pt>
                <c:pt idx="7410">
                  <c:v>74.1100000000026</c:v>
                </c:pt>
                <c:pt idx="7411">
                  <c:v>74.120000000002605</c:v>
                </c:pt>
                <c:pt idx="7412">
                  <c:v>74.130000000002596</c:v>
                </c:pt>
                <c:pt idx="7413">
                  <c:v>74.140000000002601</c:v>
                </c:pt>
                <c:pt idx="7414">
                  <c:v>74.150000000002606</c:v>
                </c:pt>
                <c:pt idx="7415">
                  <c:v>74.160000000002697</c:v>
                </c:pt>
                <c:pt idx="7416">
                  <c:v>74.170000000002702</c:v>
                </c:pt>
                <c:pt idx="7417">
                  <c:v>74.180000000002707</c:v>
                </c:pt>
                <c:pt idx="7418">
                  <c:v>74.190000000002698</c:v>
                </c:pt>
                <c:pt idx="7419">
                  <c:v>74.200000000002703</c:v>
                </c:pt>
                <c:pt idx="7420">
                  <c:v>74.210000000002694</c:v>
                </c:pt>
                <c:pt idx="7421">
                  <c:v>74.220000000002699</c:v>
                </c:pt>
                <c:pt idx="7422">
                  <c:v>74.230000000002704</c:v>
                </c:pt>
                <c:pt idx="7423">
                  <c:v>74.240000000002695</c:v>
                </c:pt>
                <c:pt idx="7424">
                  <c:v>74.2500000000027</c:v>
                </c:pt>
                <c:pt idx="7425">
                  <c:v>74.260000000002705</c:v>
                </c:pt>
                <c:pt idx="7426">
                  <c:v>74.270000000002696</c:v>
                </c:pt>
                <c:pt idx="7427">
                  <c:v>74.280000000002701</c:v>
                </c:pt>
                <c:pt idx="7428">
                  <c:v>74.290000000002706</c:v>
                </c:pt>
                <c:pt idx="7429">
                  <c:v>74.300000000002697</c:v>
                </c:pt>
                <c:pt idx="7430">
                  <c:v>74.310000000002702</c:v>
                </c:pt>
                <c:pt idx="7431">
                  <c:v>74.320000000002693</c:v>
                </c:pt>
                <c:pt idx="7432">
                  <c:v>74.330000000002698</c:v>
                </c:pt>
                <c:pt idx="7433">
                  <c:v>74.340000000002703</c:v>
                </c:pt>
                <c:pt idx="7434">
                  <c:v>74.350000000002794</c:v>
                </c:pt>
                <c:pt idx="7435">
                  <c:v>74.360000000002799</c:v>
                </c:pt>
                <c:pt idx="7436">
                  <c:v>74.370000000002804</c:v>
                </c:pt>
                <c:pt idx="7437">
                  <c:v>74.380000000002795</c:v>
                </c:pt>
                <c:pt idx="7438">
                  <c:v>74.3900000000028</c:v>
                </c:pt>
                <c:pt idx="7439">
                  <c:v>74.400000000002805</c:v>
                </c:pt>
                <c:pt idx="7440">
                  <c:v>74.410000000002796</c:v>
                </c:pt>
                <c:pt idx="7441">
                  <c:v>74.420000000002801</c:v>
                </c:pt>
                <c:pt idx="7442">
                  <c:v>74.430000000002806</c:v>
                </c:pt>
                <c:pt idx="7443">
                  <c:v>74.440000000002797</c:v>
                </c:pt>
                <c:pt idx="7444">
                  <c:v>74.450000000002802</c:v>
                </c:pt>
                <c:pt idx="7445">
                  <c:v>74.460000000002793</c:v>
                </c:pt>
                <c:pt idx="7446">
                  <c:v>74.470000000002798</c:v>
                </c:pt>
                <c:pt idx="7447">
                  <c:v>74.480000000002804</c:v>
                </c:pt>
                <c:pt idx="7448">
                  <c:v>74.490000000002794</c:v>
                </c:pt>
                <c:pt idx="7449">
                  <c:v>74.5000000000028</c:v>
                </c:pt>
                <c:pt idx="7450">
                  <c:v>74.510000000002805</c:v>
                </c:pt>
                <c:pt idx="7451">
                  <c:v>74.520000000002796</c:v>
                </c:pt>
                <c:pt idx="7452">
                  <c:v>74.530000000002801</c:v>
                </c:pt>
                <c:pt idx="7453">
                  <c:v>74.540000000002806</c:v>
                </c:pt>
                <c:pt idx="7454">
                  <c:v>74.550000000002896</c:v>
                </c:pt>
                <c:pt idx="7455">
                  <c:v>74.560000000002901</c:v>
                </c:pt>
                <c:pt idx="7456">
                  <c:v>74.570000000002906</c:v>
                </c:pt>
                <c:pt idx="7457">
                  <c:v>74.580000000002897</c:v>
                </c:pt>
                <c:pt idx="7458">
                  <c:v>74.590000000002902</c:v>
                </c:pt>
                <c:pt idx="7459">
                  <c:v>74.600000000002893</c:v>
                </c:pt>
                <c:pt idx="7460">
                  <c:v>74.610000000002898</c:v>
                </c:pt>
                <c:pt idx="7461">
                  <c:v>74.620000000002904</c:v>
                </c:pt>
                <c:pt idx="7462">
                  <c:v>74.630000000002894</c:v>
                </c:pt>
                <c:pt idx="7463">
                  <c:v>74.6400000000029</c:v>
                </c:pt>
                <c:pt idx="7464">
                  <c:v>74.650000000002905</c:v>
                </c:pt>
                <c:pt idx="7465">
                  <c:v>74.660000000002896</c:v>
                </c:pt>
                <c:pt idx="7466">
                  <c:v>74.670000000002901</c:v>
                </c:pt>
                <c:pt idx="7467">
                  <c:v>74.680000000002906</c:v>
                </c:pt>
                <c:pt idx="7468">
                  <c:v>74.690000000002897</c:v>
                </c:pt>
                <c:pt idx="7469">
                  <c:v>74.700000000002902</c:v>
                </c:pt>
                <c:pt idx="7470">
                  <c:v>74.710000000002907</c:v>
                </c:pt>
                <c:pt idx="7471">
                  <c:v>74.720000000002898</c:v>
                </c:pt>
                <c:pt idx="7472">
                  <c:v>74.730000000002903</c:v>
                </c:pt>
                <c:pt idx="7473">
                  <c:v>74.740000000002993</c:v>
                </c:pt>
                <c:pt idx="7474">
                  <c:v>74.750000000002998</c:v>
                </c:pt>
                <c:pt idx="7475">
                  <c:v>74.760000000003004</c:v>
                </c:pt>
                <c:pt idx="7476">
                  <c:v>74.770000000002995</c:v>
                </c:pt>
                <c:pt idx="7477">
                  <c:v>74.780000000003</c:v>
                </c:pt>
                <c:pt idx="7478">
                  <c:v>74.790000000003005</c:v>
                </c:pt>
                <c:pt idx="7479">
                  <c:v>74.800000000002996</c:v>
                </c:pt>
                <c:pt idx="7480">
                  <c:v>74.810000000003001</c:v>
                </c:pt>
                <c:pt idx="7481">
                  <c:v>74.820000000003006</c:v>
                </c:pt>
                <c:pt idx="7482">
                  <c:v>74.830000000002997</c:v>
                </c:pt>
                <c:pt idx="7483">
                  <c:v>74.840000000003002</c:v>
                </c:pt>
                <c:pt idx="7484">
                  <c:v>74.850000000003007</c:v>
                </c:pt>
                <c:pt idx="7485">
                  <c:v>74.860000000002998</c:v>
                </c:pt>
                <c:pt idx="7486">
                  <c:v>74.870000000003003</c:v>
                </c:pt>
                <c:pt idx="7487">
                  <c:v>74.880000000002994</c:v>
                </c:pt>
                <c:pt idx="7488">
                  <c:v>74.890000000002999</c:v>
                </c:pt>
                <c:pt idx="7489">
                  <c:v>74.900000000003004</c:v>
                </c:pt>
                <c:pt idx="7490">
                  <c:v>74.910000000002995</c:v>
                </c:pt>
                <c:pt idx="7491">
                  <c:v>74.920000000003</c:v>
                </c:pt>
                <c:pt idx="7492">
                  <c:v>74.930000000003005</c:v>
                </c:pt>
                <c:pt idx="7493">
                  <c:v>74.940000000003096</c:v>
                </c:pt>
                <c:pt idx="7494">
                  <c:v>74.950000000003101</c:v>
                </c:pt>
                <c:pt idx="7495">
                  <c:v>74.960000000003106</c:v>
                </c:pt>
                <c:pt idx="7496">
                  <c:v>74.970000000003097</c:v>
                </c:pt>
                <c:pt idx="7497">
                  <c:v>74.980000000003102</c:v>
                </c:pt>
                <c:pt idx="7498">
                  <c:v>74.990000000003107</c:v>
                </c:pt>
                <c:pt idx="7499">
                  <c:v>75.000000000003098</c:v>
                </c:pt>
                <c:pt idx="7500">
                  <c:v>75.010000000003103</c:v>
                </c:pt>
                <c:pt idx="7501">
                  <c:v>75.020000000003094</c:v>
                </c:pt>
                <c:pt idx="7502">
                  <c:v>75.030000000003099</c:v>
                </c:pt>
                <c:pt idx="7503">
                  <c:v>75.040000000003104</c:v>
                </c:pt>
                <c:pt idx="7504">
                  <c:v>75.050000000003095</c:v>
                </c:pt>
                <c:pt idx="7505">
                  <c:v>75.0600000000031</c:v>
                </c:pt>
                <c:pt idx="7506">
                  <c:v>75.070000000003105</c:v>
                </c:pt>
                <c:pt idx="7507">
                  <c:v>75.080000000003096</c:v>
                </c:pt>
                <c:pt idx="7508">
                  <c:v>75.090000000003101</c:v>
                </c:pt>
                <c:pt idx="7509">
                  <c:v>75.100000000003106</c:v>
                </c:pt>
                <c:pt idx="7510">
                  <c:v>75.110000000003097</c:v>
                </c:pt>
                <c:pt idx="7511">
                  <c:v>75.120000000003103</c:v>
                </c:pt>
                <c:pt idx="7512">
                  <c:v>75.130000000003207</c:v>
                </c:pt>
                <c:pt idx="7513">
                  <c:v>75.140000000003198</c:v>
                </c:pt>
                <c:pt idx="7514">
                  <c:v>75.150000000003203</c:v>
                </c:pt>
                <c:pt idx="7515">
                  <c:v>75.160000000003194</c:v>
                </c:pt>
                <c:pt idx="7516">
                  <c:v>75.170000000003199</c:v>
                </c:pt>
                <c:pt idx="7517">
                  <c:v>75.180000000003204</c:v>
                </c:pt>
                <c:pt idx="7518">
                  <c:v>75.190000000003195</c:v>
                </c:pt>
                <c:pt idx="7519">
                  <c:v>75.2000000000032</c:v>
                </c:pt>
                <c:pt idx="7520">
                  <c:v>75.210000000003205</c:v>
                </c:pt>
                <c:pt idx="7521">
                  <c:v>75.220000000003196</c:v>
                </c:pt>
                <c:pt idx="7522">
                  <c:v>75.230000000003201</c:v>
                </c:pt>
                <c:pt idx="7523">
                  <c:v>75.240000000003207</c:v>
                </c:pt>
                <c:pt idx="7524">
                  <c:v>75.250000000003197</c:v>
                </c:pt>
                <c:pt idx="7525">
                  <c:v>75.260000000003203</c:v>
                </c:pt>
                <c:pt idx="7526">
                  <c:v>75.270000000003193</c:v>
                </c:pt>
                <c:pt idx="7527">
                  <c:v>75.280000000003199</c:v>
                </c:pt>
                <c:pt idx="7528">
                  <c:v>75.290000000003204</c:v>
                </c:pt>
                <c:pt idx="7529">
                  <c:v>75.300000000003195</c:v>
                </c:pt>
                <c:pt idx="7530">
                  <c:v>75.3100000000032</c:v>
                </c:pt>
                <c:pt idx="7531">
                  <c:v>75.320000000003205</c:v>
                </c:pt>
                <c:pt idx="7532">
                  <c:v>75.330000000003295</c:v>
                </c:pt>
                <c:pt idx="7533">
                  <c:v>75.3400000000033</c:v>
                </c:pt>
                <c:pt idx="7534">
                  <c:v>75.350000000003305</c:v>
                </c:pt>
                <c:pt idx="7535">
                  <c:v>75.360000000003296</c:v>
                </c:pt>
                <c:pt idx="7536">
                  <c:v>75.370000000003301</c:v>
                </c:pt>
                <c:pt idx="7537">
                  <c:v>75.380000000003307</c:v>
                </c:pt>
                <c:pt idx="7538">
                  <c:v>75.390000000003297</c:v>
                </c:pt>
                <c:pt idx="7539">
                  <c:v>75.400000000003303</c:v>
                </c:pt>
                <c:pt idx="7540">
                  <c:v>75.410000000003294</c:v>
                </c:pt>
                <c:pt idx="7541">
                  <c:v>75.420000000003299</c:v>
                </c:pt>
                <c:pt idx="7542">
                  <c:v>75.430000000003304</c:v>
                </c:pt>
                <c:pt idx="7543">
                  <c:v>75.440000000003295</c:v>
                </c:pt>
                <c:pt idx="7544">
                  <c:v>75.4500000000033</c:v>
                </c:pt>
                <c:pt idx="7545">
                  <c:v>75.460000000003305</c:v>
                </c:pt>
                <c:pt idx="7546">
                  <c:v>75.470000000003296</c:v>
                </c:pt>
                <c:pt idx="7547">
                  <c:v>75.480000000003301</c:v>
                </c:pt>
                <c:pt idx="7548">
                  <c:v>75.490000000003306</c:v>
                </c:pt>
                <c:pt idx="7549">
                  <c:v>75.500000000003297</c:v>
                </c:pt>
                <c:pt idx="7550">
                  <c:v>75.510000000003302</c:v>
                </c:pt>
                <c:pt idx="7551">
                  <c:v>75.520000000003293</c:v>
                </c:pt>
                <c:pt idx="7552">
                  <c:v>75.530000000003398</c:v>
                </c:pt>
                <c:pt idx="7553">
                  <c:v>75.540000000003403</c:v>
                </c:pt>
                <c:pt idx="7554">
                  <c:v>75.550000000003394</c:v>
                </c:pt>
                <c:pt idx="7555">
                  <c:v>75.560000000003399</c:v>
                </c:pt>
                <c:pt idx="7556">
                  <c:v>75.570000000003404</c:v>
                </c:pt>
                <c:pt idx="7557">
                  <c:v>75.580000000003395</c:v>
                </c:pt>
                <c:pt idx="7558">
                  <c:v>75.5900000000034</c:v>
                </c:pt>
                <c:pt idx="7559">
                  <c:v>75.600000000003405</c:v>
                </c:pt>
                <c:pt idx="7560">
                  <c:v>75.610000000003396</c:v>
                </c:pt>
                <c:pt idx="7561">
                  <c:v>75.620000000003401</c:v>
                </c:pt>
                <c:pt idx="7562">
                  <c:v>75.630000000003406</c:v>
                </c:pt>
                <c:pt idx="7563">
                  <c:v>75.640000000003397</c:v>
                </c:pt>
                <c:pt idx="7564">
                  <c:v>75.650000000003402</c:v>
                </c:pt>
                <c:pt idx="7565">
                  <c:v>75.660000000003393</c:v>
                </c:pt>
                <c:pt idx="7566">
                  <c:v>75.670000000003398</c:v>
                </c:pt>
                <c:pt idx="7567">
                  <c:v>75.680000000003403</c:v>
                </c:pt>
                <c:pt idx="7568">
                  <c:v>75.690000000003394</c:v>
                </c:pt>
                <c:pt idx="7569">
                  <c:v>75.700000000003399</c:v>
                </c:pt>
                <c:pt idx="7570">
                  <c:v>75.710000000003404</c:v>
                </c:pt>
                <c:pt idx="7571">
                  <c:v>75.720000000003495</c:v>
                </c:pt>
                <c:pt idx="7572">
                  <c:v>75.7300000000035</c:v>
                </c:pt>
                <c:pt idx="7573">
                  <c:v>75.740000000003505</c:v>
                </c:pt>
                <c:pt idx="7574">
                  <c:v>75.750000000003496</c:v>
                </c:pt>
                <c:pt idx="7575">
                  <c:v>75.760000000003501</c:v>
                </c:pt>
                <c:pt idx="7576">
                  <c:v>75.770000000003506</c:v>
                </c:pt>
                <c:pt idx="7577">
                  <c:v>75.780000000003497</c:v>
                </c:pt>
                <c:pt idx="7578">
                  <c:v>75.790000000003502</c:v>
                </c:pt>
                <c:pt idx="7579">
                  <c:v>75.800000000003493</c:v>
                </c:pt>
                <c:pt idx="7580">
                  <c:v>75.810000000003498</c:v>
                </c:pt>
                <c:pt idx="7581">
                  <c:v>75.820000000003503</c:v>
                </c:pt>
                <c:pt idx="7582">
                  <c:v>75.830000000003494</c:v>
                </c:pt>
                <c:pt idx="7583">
                  <c:v>75.840000000003499</c:v>
                </c:pt>
                <c:pt idx="7584">
                  <c:v>75.850000000003504</c:v>
                </c:pt>
                <c:pt idx="7585">
                  <c:v>75.860000000003495</c:v>
                </c:pt>
                <c:pt idx="7586">
                  <c:v>75.8700000000035</c:v>
                </c:pt>
                <c:pt idx="7587">
                  <c:v>75.880000000003506</c:v>
                </c:pt>
                <c:pt idx="7588">
                  <c:v>75.890000000003496</c:v>
                </c:pt>
                <c:pt idx="7589">
                  <c:v>75.900000000003502</c:v>
                </c:pt>
                <c:pt idx="7590">
                  <c:v>75.910000000003507</c:v>
                </c:pt>
                <c:pt idx="7591">
                  <c:v>75.920000000003597</c:v>
                </c:pt>
                <c:pt idx="7592">
                  <c:v>75.930000000003602</c:v>
                </c:pt>
                <c:pt idx="7593">
                  <c:v>75.940000000003593</c:v>
                </c:pt>
                <c:pt idx="7594">
                  <c:v>75.950000000003598</c:v>
                </c:pt>
                <c:pt idx="7595">
                  <c:v>75.960000000003603</c:v>
                </c:pt>
                <c:pt idx="7596">
                  <c:v>75.970000000003594</c:v>
                </c:pt>
                <c:pt idx="7597">
                  <c:v>75.980000000003599</c:v>
                </c:pt>
                <c:pt idx="7598">
                  <c:v>75.990000000003604</c:v>
                </c:pt>
                <c:pt idx="7599">
                  <c:v>76.000000000003595</c:v>
                </c:pt>
                <c:pt idx="7600">
                  <c:v>76.0100000000036</c:v>
                </c:pt>
                <c:pt idx="7601">
                  <c:v>76.020000000003606</c:v>
                </c:pt>
                <c:pt idx="7602">
                  <c:v>76.030000000003596</c:v>
                </c:pt>
                <c:pt idx="7603">
                  <c:v>76.040000000003602</c:v>
                </c:pt>
                <c:pt idx="7604">
                  <c:v>76.050000000003607</c:v>
                </c:pt>
                <c:pt idx="7605">
                  <c:v>76.060000000003598</c:v>
                </c:pt>
                <c:pt idx="7606">
                  <c:v>76.070000000003603</c:v>
                </c:pt>
                <c:pt idx="7607">
                  <c:v>76.080000000003594</c:v>
                </c:pt>
                <c:pt idx="7608">
                  <c:v>76.090000000003599</c:v>
                </c:pt>
                <c:pt idx="7609">
                  <c:v>76.100000000003604</c:v>
                </c:pt>
                <c:pt idx="7610">
                  <c:v>76.110000000003694</c:v>
                </c:pt>
                <c:pt idx="7611">
                  <c:v>76.120000000003699</c:v>
                </c:pt>
                <c:pt idx="7612">
                  <c:v>76.130000000003704</c:v>
                </c:pt>
                <c:pt idx="7613">
                  <c:v>76.140000000003695</c:v>
                </c:pt>
                <c:pt idx="7614">
                  <c:v>76.150000000003701</c:v>
                </c:pt>
                <c:pt idx="7615">
                  <c:v>76.160000000003706</c:v>
                </c:pt>
                <c:pt idx="7616">
                  <c:v>76.170000000003697</c:v>
                </c:pt>
                <c:pt idx="7617">
                  <c:v>76.180000000003702</c:v>
                </c:pt>
                <c:pt idx="7618">
                  <c:v>76.190000000003707</c:v>
                </c:pt>
                <c:pt idx="7619">
                  <c:v>76.200000000003698</c:v>
                </c:pt>
                <c:pt idx="7620">
                  <c:v>76.210000000003703</c:v>
                </c:pt>
                <c:pt idx="7621">
                  <c:v>76.220000000003694</c:v>
                </c:pt>
                <c:pt idx="7622">
                  <c:v>76.230000000003699</c:v>
                </c:pt>
                <c:pt idx="7623">
                  <c:v>76.240000000003704</c:v>
                </c:pt>
                <c:pt idx="7624">
                  <c:v>76.250000000003695</c:v>
                </c:pt>
                <c:pt idx="7625">
                  <c:v>76.2600000000037</c:v>
                </c:pt>
                <c:pt idx="7626">
                  <c:v>76.270000000003705</c:v>
                </c:pt>
                <c:pt idx="7627">
                  <c:v>76.280000000003696</c:v>
                </c:pt>
                <c:pt idx="7628">
                  <c:v>76.290000000003701</c:v>
                </c:pt>
                <c:pt idx="7629">
                  <c:v>76.300000000003706</c:v>
                </c:pt>
                <c:pt idx="7630">
                  <c:v>76.310000000003797</c:v>
                </c:pt>
                <c:pt idx="7631">
                  <c:v>76.320000000003802</c:v>
                </c:pt>
                <c:pt idx="7632">
                  <c:v>76.330000000003807</c:v>
                </c:pt>
                <c:pt idx="7633">
                  <c:v>76.340000000003798</c:v>
                </c:pt>
                <c:pt idx="7634">
                  <c:v>76.350000000003803</c:v>
                </c:pt>
                <c:pt idx="7635">
                  <c:v>76.360000000003794</c:v>
                </c:pt>
                <c:pt idx="7636">
                  <c:v>76.370000000003799</c:v>
                </c:pt>
                <c:pt idx="7637">
                  <c:v>76.380000000003804</c:v>
                </c:pt>
                <c:pt idx="7638">
                  <c:v>76.390000000003795</c:v>
                </c:pt>
                <c:pt idx="7639">
                  <c:v>76.4000000000038</c:v>
                </c:pt>
                <c:pt idx="7640">
                  <c:v>76.410000000003805</c:v>
                </c:pt>
                <c:pt idx="7641">
                  <c:v>76.420000000003796</c:v>
                </c:pt>
                <c:pt idx="7642">
                  <c:v>76.430000000003801</c:v>
                </c:pt>
                <c:pt idx="7643">
                  <c:v>76.440000000003806</c:v>
                </c:pt>
                <c:pt idx="7644">
                  <c:v>76.450000000003797</c:v>
                </c:pt>
                <c:pt idx="7645">
                  <c:v>76.460000000003802</c:v>
                </c:pt>
                <c:pt idx="7646">
                  <c:v>76.470000000003793</c:v>
                </c:pt>
                <c:pt idx="7647">
                  <c:v>76.480000000003798</c:v>
                </c:pt>
                <c:pt idx="7648">
                  <c:v>76.490000000003803</c:v>
                </c:pt>
                <c:pt idx="7649">
                  <c:v>76.500000000003894</c:v>
                </c:pt>
                <c:pt idx="7650">
                  <c:v>76.510000000003899</c:v>
                </c:pt>
                <c:pt idx="7651">
                  <c:v>76.520000000003904</c:v>
                </c:pt>
                <c:pt idx="7652">
                  <c:v>76.530000000003895</c:v>
                </c:pt>
                <c:pt idx="7653">
                  <c:v>76.5400000000039</c:v>
                </c:pt>
                <c:pt idx="7654">
                  <c:v>76.550000000003905</c:v>
                </c:pt>
                <c:pt idx="7655">
                  <c:v>76.560000000003896</c:v>
                </c:pt>
                <c:pt idx="7656">
                  <c:v>76.570000000003901</c:v>
                </c:pt>
                <c:pt idx="7657">
                  <c:v>76.580000000003906</c:v>
                </c:pt>
                <c:pt idx="7658">
                  <c:v>76.590000000003897</c:v>
                </c:pt>
                <c:pt idx="7659">
                  <c:v>76.600000000003902</c:v>
                </c:pt>
                <c:pt idx="7660">
                  <c:v>76.610000000003893</c:v>
                </c:pt>
                <c:pt idx="7661">
                  <c:v>76.620000000003898</c:v>
                </c:pt>
                <c:pt idx="7662">
                  <c:v>76.630000000003903</c:v>
                </c:pt>
                <c:pt idx="7663">
                  <c:v>76.640000000003894</c:v>
                </c:pt>
                <c:pt idx="7664">
                  <c:v>76.650000000003899</c:v>
                </c:pt>
                <c:pt idx="7665">
                  <c:v>76.660000000003905</c:v>
                </c:pt>
                <c:pt idx="7666">
                  <c:v>76.670000000003895</c:v>
                </c:pt>
                <c:pt idx="7667">
                  <c:v>76.680000000003901</c:v>
                </c:pt>
                <c:pt idx="7668">
                  <c:v>76.690000000003906</c:v>
                </c:pt>
                <c:pt idx="7669">
                  <c:v>76.700000000003996</c:v>
                </c:pt>
                <c:pt idx="7670">
                  <c:v>76.710000000004001</c:v>
                </c:pt>
                <c:pt idx="7671">
                  <c:v>76.720000000004006</c:v>
                </c:pt>
                <c:pt idx="7672">
                  <c:v>76.730000000003997</c:v>
                </c:pt>
                <c:pt idx="7673">
                  <c:v>76.740000000004002</c:v>
                </c:pt>
                <c:pt idx="7674">
                  <c:v>76.750000000003993</c:v>
                </c:pt>
                <c:pt idx="7675">
                  <c:v>76.760000000003998</c:v>
                </c:pt>
                <c:pt idx="7676">
                  <c:v>76.770000000004003</c:v>
                </c:pt>
                <c:pt idx="7677">
                  <c:v>76.780000000003994</c:v>
                </c:pt>
                <c:pt idx="7678">
                  <c:v>76.790000000004</c:v>
                </c:pt>
                <c:pt idx="7679">
                  <c:v>76.800000000004005</c:v>
                </c:pt>
                <c:pt idx="7680">
                  <c:v>76.810000000003996</c:v>
                </c:pt>
                <c:pt idx="7681">
                  <c:v>76.820000000004001</c:v>
                </c:pt>
                <c:pt idx="7682">
                  <c:v>76.830000000004006</c:v>
                </c:pt>
                <c:pt idx="7683">
                  <c:v>76.840000000003997</c:v>
                </c:pt>
                <c:pt idx="7684">
                  <c:v>76.850000000004002</c:v>
                </c:pt>
                <c:pt idx="7685">
                  <c:v>76.860000000004007</c:v>
                </c:pt>
                <c:pt idx="7686">
                  <c:v>76.870000000003998</c:v>
                </c:pt>
                <c:pt idx="7687">
                  <c:v>76.880000000004003</c:v>
                </c:pt>
                <c:pt idx="7688">
                  <c:v>76.890000000004093</c:v>
                </c:pt>
                <c:pt idx="7689">
                  <c:v>76.900000000004098</c:v>
                </c:pt>
                <c:pt idx="7690">
                  <c:v>76.910000000004104</c:v>
                </c:pt>
                <c:pt idx="7691">
                  <c:v>76.920000000004094</c:v>
                </c:pt>
                <c:pt idx="7692">
                  <c:v>76.9300000000041</c:v>
                </c:pt>
                <c:pt idx="7693">
                  <c:v>76.940000000004105</c:v>
                </c:pt>
                <c:pt idx="7694">
                  <c:v>76.950000000004096</c:v>
                </c:pt>
                <c:pt idx="7695">
                  <c:v>76.960000000004101</c:v>
                </c:pt>
                <c:pt idx="7696">
                  <c:v>76.970000000004106</c:v>
                </c:pt>
                <c:pt idx="7697">
                  <c:v>76.980000000004097</c:v>
                </c:pt>
                <c:pt idx="7698">
                  <c:v>76.990000000004102</c:v>
                </c:pt>
                <c:pt idx="7699">
                  <c:v>77.000000000004107</c:v>
                </c:pt>
                <c:pt idx="7700">
                  <c:v>77.010000000004098</c:v>
                </c:pt>
                <c:pt idx="7701">
                  <c:v>77.020000000004103</c:v>
                </c:pt>
                <c:pt idx="7702">
                  <c:v>77.030000000004094</c:v>
                </c:pt>
                <c:pt idx="7703">
                  <c:v>77.040000000004099</c:v>
                </c:pt>
                <c:pt idx="7704">
                  <c:v>77.050000000004104</c:v>
                </c:pt>
                <c:pt idx="7705">
                  <c:v>77.060000000004095</c:v>
                </c:pt>
                <c:pt idx="7706">
                  <c:v>77.0700000000041</c:v>
                </c:pt>
                <c:pt idx="7707">
                  <c:v>77.080000000004105</c:v>
                </c:pt>
                <c:pt idx="7708">
                  <c:v>77.090000000004196</c:v>
                </c:pt>
                <c:pt idx="7709">
                  <c:v>77.100000000004201</c:v>
                </c:pt>
                <c:pt idx="7710">
                  <c:v>77.110000000004206</c:v>
                </c:pt>
                <c:pt idx="7711">
                  <c:v>77.120000000004197</c:v>
                </c:pt>
                <c:pt idx="7712">
                  <c:v>77.130000000004202</c:v>
                </c:pt>
                <c:pt idx="7713">
                  <c:v>77.140000000004207</c:v>
                </c:pt>
                <c:pt idx="7714">
                  <c:v>77.150000000004198</c:v>
                </c:pt>
                <c:pt idx="7715">
                  <c:v>77.160000000004203</c:v>
                </c:pt>
                <c:pt idx="7716">
                  <c:v>77.170000000004194</c:v>
                </c:pt>
                <c:pt idx="7717">
                  <c:v>77.180000000004199</c:v>
                </c:pt>
                <c:pt idx="7718">
                  <c:v>77.190000000004204</c:v>
                </c:pt>
                <c:pt idx="7719">
                  <c:v>77.200000000004195</c:v>
                </c:pt>
                <c:pt idx="7720">
                  <c:v>77.2100000000042</c:v>
                </c:pt>
                <c:pt idx="7721">
                  <c:v>77.220000000004205</c:v>
                </c:pt>
                <c:pt idx="7722">
                  <c:v>77.230000000004196</c:v>
                </c:pt>
                <c:pt idx="7723">
                  <c:v>77.240000000004201</c:v>
                </c:pt>
                <c:pt idx="7724">
                  <c:v>77.250000000004206</c:v>
                </c:pt>
                <c:pt idx="7725">
                  <c:v>77.260000000004197</c:v>
                </c:pt>
                <c:pt idx="7726">
                  <c:v>77.270000000004202</c:v>
                </c:pt>
                <c:pt idx="7727">
                  <c:v>77.280000000004307</c:v>
                </c:pt>
                <c:pt idx="7728">
                  <c:v>77.290000000004298</c:v>
                </c:pt>
                <c:pt idx="7729">
                  <c:v>77.300000000004303</c:v>
                </c:pt>
                <c:pt idx="7730">
                  <c:v>77.310000000004294</c:v>
                </c:pt>
                <c:pt idx="7731">
                  <c:v>77.320000000004299</c:v>
                </c:pt>
                <c:pt idx="7732">
                  <c:v>77.330000000004304</c:v>
                </c:pt>
                <c:pt idx="7733">
                  <c:v>77.340000000004295</c:v>
                </c:pt>
                <c:pt idx="7734">
                  <c:v>77.3500000000043</c:v>
                </c:pt>
                <c:pt idx="7735">
                  <c:v>77.360000000004305</c:v>
                </c:pt>
                <c:pt idx="7736">
                  <c:v>77.370000000004296</c:v>
                </c:pt>
                <c:pt idx="7737">
                  <c:v>77.380000000004301</c:v>
                </c:pt>
                <c:pt idx="7738">
                  <c:v>77.390000000004306</c:v>
                </c:pt>
                <c:pt idx="7739">
                  <c:v>77.400000000004297</c:v>
                </c:pt>
                <c:pt idx="7740">
                  <c:v>77.410000000004302</c:v>
                </c:pt>
                <c:pt idx="7741">
                  <c:v>77.420000000004293</c:v>
                </c:pt>
                <c:pt idx="7742">
                  <c:v>77.430000000004298</c:v>
                </c:pt>
                <c:pt idx="7743">
                  <c:v>77.440000000004304</c:v>
                </c:pt>
                <c:pt idx="7744">
                  <c:v>77.450000000004295</c:v>
                </c:pt>
                <c:pt idx="7745">
                  <c:v>77.4600000000043</c:v>
                </c:pt>
                <c:pt idx="7746">
                  <c:v>77.470000000004305</c:v>
                </c:pt>
                <c:pt idx="7747">
                  <c:v>77.480000000004395</c:v>
                </c:pt>
                <c:pt idx="7748">
                  <c:v>77.4900000000044</c:v>
                </c:pt>
                <c:pt idx="7749">
                  <c:v>77.500000000004405</c:v>
                </c:pt>
                <c:pt idx="7750">
                  <c:v>77.510000000004396</c:v>
                </c:pt>
                <c:pt idx="7751">
                  <c:v>77.520000000004401</c:v>
                </c:pt>
                <c:pt idx="7752">
                  <c:v>77.530000000004407</c:v>
                </c:pt>
                <c:pt idx="7753">
                  <c:v>77.540000000004397</c:v>
                </c:pt>
                <c:pt idx="7754">
                  <c:v>77.550000000004403</c:v>
                </c:pt>
                <c:pt idx="7755">
                  <c:v>77.560000000004393</c:v>
                </c:pt>
                <c:pt idx="7756">
                  <c:v>77.570000000004399</c:v>
                </c:pt>
                <c:pt idx="7757">
                  <c:v>77.580000000004404</c:v>
                </c:pt>
                <c:pt idx="7758">
                  <c:v>77.590000000004395</c:v>
                </c:pt>
                <c:pt idx="7759">
                  <c:v>77.6000000000044</c:v>
                </c:pt>
                <c:pt idx="7760">
                  <c:v>77.610000000004405</c:v>
                </c:pt>
                <c:pt idx="7761">
                  <c:v>77.620000000004396</c:v>
                </c:pt>
                <c:pt idx="7762">
                  <c:v>77.630000000004401</c:v>
                </c:pt>
                <c:pt idx="7763">
                  <c:v>77.640000000004406</c:v>
                </c:pt>
                <c:pt idx="7764">
                  <c:v>77.650000000004397</c:v>
                </c:pt>
                <c:pt idx="7765">
                  <c:v>77.660000000004402</c:v>
                </c:pt>
                <c:pt idx="7766">
                  <c:v>77.670000000004407</c:v>
                </c:pt>
                <c:pt idx="7767">
                  <c:v>77.680000000004497</c:v>
                </c:pt>
                <c:pt idx="7768">
                  <c:v>77.690000000004503</c:v>
                </c:pt>
                <c:pt idx="7769">
                  <c:v>77.700000000004493</c:v>
                </c:pt>
                <c:pt idx="7770">
                  <c:v>77.710000000004499</c:v>
                </c:pt>
                <c:pt idx="7771">
                  <c:v>77.720000000004504</c:v>
                </c:pt>
                <c:pt idx="7772">
                  <c:v>77.730000000004495</c:v>
                </c:pt>
                <c:pt idx="7773">
                  <c:v>77.7400000000045</c:v>
                </c:pt>
                <c:pt idx="7774">
                  <c:v>77.750000000004505</c:v>
                </c:pt>
                <c:pt idx="7775">
                  <c:v>77.760000000004496</c:v>
                </c:pt>
                <c:pt idx="7776">
                  <c:v>77.770000000004501</c:v>
                </c:pt>
                <c:pt idx="7777">
                  <c:v>77.780000000004506</c:v>
                </c:pt>
                <c:pt idx="7778">
                  <c:v>77.790000000004497</c:v>
                </c:pt>
                <c:pt idx="7779">
                  <c:v>77.800000000004502</c:v>
                </c:pt>
                <c:pt idx="7780">
                  <c:v>77.810000000004493</c:v>
                </c:pt>
                <c:pt idx="7781">
                  <c:v>77.820000000004498</c:v>
                </c:pt>
                <c:pt idx="7782">
                  <c:v>77.830000000004503</c:v>
                </c:pt>
                <c:pt idx="7783">
                  <c:v>77.840000000004494</c:v>
                </c:pt>
                <c:pt idx="7784">
                  <c:v>77.850000000004499</c:v>
                </c:pt>
                <c:pt idx="7785">
                  <c:v>77.860000000004504</c:v>
                </c:pt>
                <c:pt idx="7786">
                  <c:v>77.870000000004595</c:v>
                </c:pt>
                <c:pt idx="7787">
                  <c:v>77.8800000000046</c:v>
                </c:pt>
                <c:pt idx="7788">
                  <c:v>77.890000000004605</c:v>
                </c:pt>
                <c:pt idx="7789">
                  <c:v>77.900000000004596</c:v>
                </c:pt>
                <c:pt idx="7790">
                  <c:v>77.910000000004601</c:v>
                </c:pt>
                <c:pt idx="7791">
                  <c:v>77.920000000004606</c:v>
                </c:pt>
                <c:pt idx="7792">
                  <c:v>77.930000000004597</c:v>
                </c:pt>
                <c:pt idx="7793">
                  <c:v>77.940000000004602</c:v>
                </c:pt>
                <c:pt idx="7794">
                  <c:v>77.950000000004593</c:v>
                </c:pt>
                <c:pt idx="7795">
                  <c:v>77.960000000004598</c:v>
                </c:pt>
                <c:pt idx="7796">
                  <c:v>77.970000000004603</c:v>
                </c:pt>
                <c:pt idx="7797">
                  <c:v>77.980000000004594</c:v>
                </c:pt>
                <c:pt idx="7798">
                  <c:v>77.990000000004599</c:v>
                </c:pt>
                <c:pt idx="7799">
                  <c:v>78.000000000004604</c:v>
                </c:pt>
                <c:pt idx="7800">
                  <c:v>78.010000000004595</c:v>
                </c:pt>
                <c:pt idx="7801">
                  <c:v>78.0200000000046</c:v>
                </c:pt>
                <c:pt idx="7802">
                  <c:v>78.030000000004605</c:v>
                </c:pt>
                <c:pt idx="7803">
                  <c:v>78.040000000004596</c:v>
                </c:pt>
                <c:pt idx="7804">
                  <c:v>78.050000000004601</c:v>
                </c:pt>
                <c:pt idx="7805">
                  <c:v>78.060000000004607</c:v>
                </c:pt>
                <c:pt idx="7806">
                  <c:v>78.070000000004697</c:v>
                </c:pt>
                <c:pt idx="7807">
                  <c:v>78.080000000004702</c:v>
                </c:pt>
                <c:pt idx="7808">
                  <c:v>78.090000000004693</c:v>
                </c:pt>
                <c:pt idx="7809">
                  <c:v>78.100000000004698</c:v>
                </c:pt>
                <c:pt idx="7810">
                  <c:v>78.110000000004703</c:v>
                </c:pt>
                <c:pt idx="7811">
                  <c:v>78.120000000004694</c:v>
                </c:pt>
                <c:pt idx="7812">
                  <c:v>78.130000000004699</c:v>
                </c:pt>
                <c:pt idx="7813">
                  <c:v>78.140000000004704</c:v>
                </c:pt>
                <c:pt idx="7814">
                  <c:v>78.150000000004695</c:v>
                </c:pt>
                <c:pt idx="7815">
                  <c:v>78.1600000000047</c:v>
                </c:pt>
                <c:pt idx="7816">
                  <c:v>78.170000000004705</c:v>
                </c:pt>
                <c:pt idx="7817">
                  <c:v>78.180000000004696</c:v>
                </c:pt>
                <c:pt idx="7818">
                  <c:v>78.190000000004702</c:v>
                </c:pt>
                <c:pt idx="7819">
                  <c:v>78.200000000004707</c:v>
                </c:pt>
                <c:pt idx="7820">
                  <c:v>78.210000000004698</c:v>
                </c:pt>
                <c:pt idx="7821">
                  <c:v>78.220000000004703</c:v>
                </c:pt>
                <c:pt idx="7822">
                  <c:v>78.230000000004694</c:v>
                </c:pt>
                <c:pt idx="7823">
                  <c:v>78.240000000004699</c:v>
                </c:pt>
                <c:pt idx="7824">
                  <c:v>78.250000000004704</c:v>
                </c:pt>
                <c:pt idx="7825">
                  <c:v>78.260000000004794</c:v>
                </c:pt>
                <c:pt idx="7826">
                  <c:v>78.270000000004799</c:v>
                </c:pt>
                <c:pt idx="7827">
                  <c:v>78.280000000004804</c:v>
                </c:pt>
                <c:pt idx="7828">
                  <c:v>78.290000000004795</c:v>
                </c:pt>
                <c:pt idx="7829">
                  <c:v>78.3000000000048</c:v>
                </c:pt>
                <c:pt idx="7830">
                  <c:v>78.310000000004806</c:v>
                </c:pt>
                <c:pt idx="7831">
                  <c:v>78.320000000004796</c:v>
                </c:pt>
                <c:pt idx="7832">
                  <c:v>78.330000000004802</c:v>
                </c:pt>
                <c:pt idx="7833">
                  <c:v>78.340000000004807</c:v>
                </c:pt>
                <c:pt idx="7834">
                  <c:v>78.350000000004798</c:v>
                </c:pt>
                <c:pt idx="7835">
                  <c:v>78.360000000004803</c:v>
                </c:pt>
                <c:pt idx="7836">
                  <c:v>78.370000000004794</c:v>
                </c:pt>
                <c:pt idx="7837">
                  <c:v>78.380000000004799</c:v>
                </c:pt>
                <c:pt idx="7838">
                  <c:v>78.390000000004804</c:v>
                </c:pt>
                <c:pt idx="7839">
                  <c:v>78.400000000004795</c:v>
                </c:pt>
                <c:pt idx="7840">
                  <c:v>78.4100000000048</c:v>
                </c:pt>
                <c:pt idx="7841">
                  <c:v>78.420000000004805</c:v>
                </c:pt>
                <c:pt idx="7842">
                  <c:v>78.430000000004796</c:v>
                </c:pt>
                <c:pt idx="7843">
                  <c:v>78.440000000004801</c:v>
                </c:pt>
                <c:pt idx="7844">
                  <c:v>78.450000000004806</c:v>
                </c:pt>
                <c:pt idx="7845">
                  <c:v>78.460000000004896</c:v>
                </c:pt>
                <c:pt idx="7846">
                  <c:v>78.470000000004902</c:v>
                </c:pt>
                <c:pt idx="7847">
                  <c:v>78.480000000004907</c:v>
                </c:pt>
                <c:pt idx="7848">
                  <c:v>78.490000000004898</c:v>
                </c:pt>
                <c:pt idx="7849">
                  <c:v>78.500000000004903</c:v>
                </c:pt>
                <c:pt idx="7850">
                  <c:v>78.510000000004894</c:v>
                </c:pt>
                <c:pt idx="7851">
                  <c:v>78.520000000004899</c:v>
                </c:pt>
                <c:pt idx="7852">
                  <c:v>78.530000000004904</c:v>
                </c:pt>
                <c:pt idx="7853">
                  <c:v>78.540000000004895</c:v>
                </c:pt>
                <c:pt idx="7854">
                  <c:v>78.5500000000049</c:v>
                </c:pt>
                <c:pt idx="7855">
                  <c:v>78.560000000004905</c:v>
                </c:pt>
                <c:pt idx="7856">
                  <c:v>78.570000000004896</c:v>
                </c:pt>
                <c:pt idx="7857">
                  <c:v>78.580000000004901</c:v>
                </c:pt>
                <c:pt idx="7858">
                  <c:v>78.590000000004906</c:v>
                </c:pt>
                <c:pt idx="7859">
                  <c:v>78.600000000004897</c:v>
                </c:pt>
                <c:pt idx="7860">
                  <c:v>78.610000000004902</c:v>
                </c:pt>
                <c:pt idx="7861">
                  <c:v>78.620000000004893</c:v>
                </c:pt>
                <c:pt idx="7862">
                  <c:v>78.630000000004898</c:v>
                </c:pt>
                <c:pt idx="7863">
                  <c:v>78.640000000004903</c:v>
                </c:pt>
                <c:pt idx="7864">
                  <c:v>78.650000000004994</c:v>
                </c:pt>
                <c:pt idx="7865">
                  <c:v>78.660000000004999</c:v>
                </c:pt>
                <c:pt idx="7866">
                  <c:v>78.670000000005004</c:v>
                </c:pt>
                <c:pt idx="7867">
                  <c:v>78.680000000004995</c:v>
                </c:pt>
                <c:pt idx="7868">
                  <c:v>78.690000000005</c:v>
                </c:pt>
                <c:pt idx="7869">
                  <c:v>78.700000000005005</c:v>
                </c:pt>
                <c:pt idx="7870">
                  <c:v>78.710000000004996</c:v>
                </c:pt>
                <c:pt idx="7871">
                  <c:v>78.720000000005001</c:v>
                </c:pt>
                <c:pt idx="7872">
                  <c:v>78.730000000005006</c:v>
                </c:pt>
                <c:pt idx="7873">
                  <c:v>78.740000000004997</c:v>
                </c:pt>
                <c:pt idx="7874">
                  <c:v>78.750000000005002</c:v>
                </c:pt>
                <c:pt idx="7875">
                  <c:v>78.760000000004993</c:v>
                </c:pt>
                <c:pt idx="7876">
                  <c:v>78.770000000004998</c:v>
                </c:pt>
                <c:pt idx="7877">
                  <c:v>78.780000000005003</c:v>
                </c:pt>
                <c:pt idx="7878">
                  <c:v>78.790000000004994</c:v>
                </c:pt>
                <c:pt idx="7879">
                  <c:v>78.800000000004999</c:v>
                </c:pt>
                <c:pt idx="7880">
                  <c:v>78.810000000005004</c:v>
                </c:pt>
                <c:pt idx="7881">
                  <c:v>78.820000000004995</c:v>
                </c:pt>
                <c:pt idx="7882">
                  <c:v>78.830000000005001</c:v>
                </c:pt>
                <c:pt idx="7883">
                  <c:v>78.840000000005006</c:v>
                </c:pt>
                <c:pt idx="7884">
                  <c:v>78.850000000005096</c:v>
                </c:pt>
                <c:pt idx="7885">
                  <c:v>78.860000000005101</c:v>
                </c:pt>
                <c:pt idx="7886">
                  <c:v>78.870000000005106</c:v>
                </c:pt>
                <c:pt idx="7887">
                  <c:v>78.880000000005097</c:v>
                </c:pt>
                <c:pt idx="7888">
                  <c:v>78.890000000005102</c:v>
                </c:pt>
                <c:pt idx="7889">
                  <c:v>78.900000000005093</c:v>
                </c:pt>
                <c:pt idx="7890">
                  <c:v>78.910000000005098</c:v>
                </c:pt>
                <c:pt idx="7891">
                  <c:v>78.920000000005103</c:v>
                </c:pt>
                <c:pt idx="7892">
                  <c:v>78.930000000005094</c:v>
                </c:pt>
                <c:pt idx="7893">
                  <c:v>78.940000000005099</c:v>
                </c:pt>
                <c:pt idx="7894">
                  <c:v>78.950000000005105</c:v>
                </c:pt>
                <c:pt idx="7895">
                  <c:v>78.960000000005095</c:v>
                </c:pt>
                <c:pt idx="7896">
                  <c:v>78.970000000005101</c:v>
                </c:pt>
                <c:pt idx="7897">
                  <c:v>78.980000000005106</c:v>
                </c:pt>
                <c:pt idx="7898">
                  <c:v>78.990000000005097</c:v>
                </c:pt>
                <c:pt idx="7899">
                  <c:v>79.000000000005102</c:v>
                </c:pt>
                <c:pt idx="7900">
                  <c:v>79.010000000005107</c:v>
                </c:pt>
                <c:pt idx="7901">
                  <c:v>79.020000000005098</c:v>
                </c:pt>
                <c:pt idx="7902">
                  <c:v>79.030000000005202</c:v>
                </c:pt>
                <c:pt idx="7903">
                  <c:v>79.040000000005193</c:v>
                </c:pt>
                <c:pt idx="7904">
                  <c:v>79.050000000005198</c:v>
                </c:pt>
                <c:pt idx="7905">
                  <c:v>79.060000000005203</c:v>
                </c:pt>
                <c:pt idx="7906">
                  <c:v>79.070000000005194</c:v>
                </c:pt>
                <c:pt idx="7907">
                  <c:v>79.080000000005199</c:v>
                </c:pt>
                <c:pt idx="7908">
                  <c:v>79.090000000005205</c:v>
                </c:pt>
                <c:pt idx="7909">
                  <c:v>79.100000000005195</c:v>
                </c:pt>
                <c:pt idx="7910">
                  <c:v>79.110000000005201</c:v>
                </c:pt>
                <c:pt idx="7911">
                  <c:v>79.120000000005206</c:v>
                </c:pt>
                <c:pt idx="7912">
                  <c:v>79.130000000005197</c:v>
                </c:pt>
                <c:pt idx="7913">
                  <c:v>79.140000000005202</c:v>
                </c:pt>
                <c:pt idx="7914">
                  <c:v>79.150000000005207</c:v>
                </c:pt>
                <c:pt idx="7915">
                  <c:v>79.160000000005198</c:v>
                </c:pt>
                <c:pt idx="7916">
                  <c:v>79.170000000005203</c:v>
                </c:pt>
                <c:pt idx="7917">
                  <c:v>79.180000000005194</c:v>
                </c:pt>
                <c:pt idx="7918">
                  <c:v>79.190000000005199</c:v>
                </c:pt>
                <c:pt idx="7919">
                  <c:v>79.200000000005204</c:v>
                </c:pt>
                <c:pt idx="7920">
                  <c:v>79.210000000005195</c:v>
                </c:pt>
                <c:pt idx="7921">
                  <c:v>79.2200000000052</c:v>
                </c:pt>
                <c:pt idx="7922">
                  <c:v>79.230000000005305</c:v>
                </c:pt>
                <c:pt idx="7923">
                  <c:v>79.240000000005296</c:v>
                </c:pt>
                <c:pt idx="7924">
                  <c:v>79.250000000005301</c:v>
                </c:pt>
                <c:pt idx="7925">
                  <c:v>79.260000000005306</c:v>
                </c:pt>
                <c:pt idx="7926">
                  <c:v>79.270000000005297</c:v>
                </c:pt>
                <c:pt idx="7927">
                  <c:v>79.280000000005302</c:v>
                </c:pt>
                <c:pt idx="7928">
                  <c:v>79.290000000005307</c:v>
                </c:pt>
                <c:pt idx="7929">
                  <c:v>79.300000000005298</c:v>
                </c:pt>
                <c:pt idx="7930">
                  <c:v>79.310000000005303</c:v>
                </c:pt>
                <c:pt idx="7931">
                  <c:v>79.320000000005294</c:v>
                </c:pt>
                <c:pt idx="7932">
                  <c:v>79.330000000005299</c:v>
                </c:pt>
                <c:pt idx="7933">
                  <c:v>79.340000000005304</c:v>
                </c:pt>
                <c:pt idx="7934">
                  <c:v>79.350000000005295</c:v>
                </c:pt>
                <c:pt idx="7935">
                  <c:v>79.3600000000053</c:v>
                </c:pt>
                <c:pt idx="7936">
                  <c:v>79.370000000005305</c:v>
                </c:pt>
                <c:pt idx="7937">
                  <c:v>79.380000000005296</c:v>
                </c:pt>
                <c:pt idx="7938">
                  <c:v>79.390000000005301</c:v>
                </c:pt>
                <c:pt idx="7939">
                  <c:v>79.400000000005306</c:v>
                </c:pt>
                <c:pt idx="7940">
                  <c:v>79.410000000005297</c:v>
                </c:pt>
                <c:pt idx="7941">
                  <c:v>79.420000000005402</c:v>
                </c:pt>
                <c:pt idx="7942">
                  <c:v>79.430000000005407</c:v>
                </c:pt>
                <c:pt idx="7943">
                  <c:v>79.440000000005398</c:v>
                </c:pt>
                <c:pt idx="7944">
                  <c:v>79.450000000005403</c:v>
                </c:pt>
                <c:pt idx="7945">
                  <c:v>79.460000000005394</c:v>
                </c:pt>
                <c:pt idx="7946">
                  <c:v>79.470000000005399</c:v>
                </c:pt>
                <c:pt idx="7947">
                  <c:v>79.480000000005404</c:v>
                </c:pt>
                <c:pt idx="7948">
                  <c:v>79.490000000005395</c:v>
                </c:pt>
                <c:pt idx="7949">
                  <c:v>79.5000000000054</c:v>
                </c:pt>
                <c:pt idx="7950">
                  <c:v>79.510000000005405</c:v>
                </c:pt>
                <c:pt idx="7951">
                  <c:v>79.520000000005396</c:v>
                </c:pt>
                <c:pt idx="7952">
                  <c:v>79.530000000005401</c:v>
                </c:pt>
                <c:pt idx="7953">
                  <c:v>79.540000000005406</c:v>
                </c:pt>
                <c:pt idx="7954">
                  <c:v>79.550000000005397</c:v>
                </c:pt>
                <c:pt idx="7955">
                  <c:v>79.560000000005402</c:v>
                </c:pt>
                <c:pt idx="7956">
                  <c:v>79.570000000005393</c:v>
                </c:pt>
                <c:pt idx="7957">
                  <c:v>79.580000000005398</c:v>
                </c:pt>
                <c:pt idx="7958">
                  <c:v>79.590000000005404</c:v>
                </c:pt>
                <c:pt idx="7959">
                  <c:v>79.600000000005394</c:v>
                </c:pt>
                <c:pt idx="7960">
                  <c:v>79.6100000000054</c:v>
                </c:pt>
                <c:pt idx="7961">
                  <c:v>79.620000000005504</c:v>
                </c:pt>
                <c:pt idx="7962">
                  <c:v>79.630000000005495</c:v>
                </c:pt>
                <c:pt idx="7963">
                  <c:v>79.6400000000055</c:v>
                </c:pt>
                <c:pt idx="7964">
                  <c:v>79.650000000005505</c:v>
                </c:pt>
                <c:pt idx="7965">
                  <c:v>79.660000000005496</c:v>
                </c:pt>
                <c:pt idx="7966">
                  <c:v>79.670000000005501</c:v>
                </c:pt>
                <c:pt idx="7967">
                  <c:v>79.680000000005506</c:v>
                </c:pt>
                <c:pt idx="7968">
                  <c:v>79.690000000005497</c:v>
                </c:pt>
                <c:pt idx="7969">
                  <c:v>79.700000000005502</c:v>
                </c:pt>
                <c:pt idx="7970">
                  <c:v>79.710000000005493</c:v>
                </c:pt>
                <c:pt idx="7971">
                  <c:v>79.720000000005498</c:v>
                </c:pt>
                <c:pt idx="7972">
                  <c:v>79.730000000005504</c:v>
                </c:pt>
                <c:pt idx="7973">
                  <c:v>79.740000000005494</c:v>
                </c:pt>
                <c:pt idx="7974">
                  <c:v>79.7500000000055</c:v>
                </c:pt>
                <c:pt idx="7975">
                  <c:v>79.760000000005505</c:v>
                </c:pt>
                <c:pt idx="7976">
                  <c:v>79.770000000005496</c:v>
                </c:pt>
                <c:pt idx="7977">
                  <c:v>79.780000000005501</c:v>
                </c:pt>
                <c:pt idx="7978">
                  <c:v>79.790000000005506</c:v>
                </c:pt>
                <c:pt idx="7979">
                  <c:v>79.800000000005497</c:v>
                </c:pt>
                <c:pt idx="7980">
                  <c:v>79.810000000005601</c:v>
                </c:pt>
                <c:pt idx="7981">
                  <c:v>79.820000000005606</c:v>
                </c:pt>
                <c:pt idx="7982">
                  <c:v>79.830000000005597</c:v>
                </c:pt>
                <c:pt idx="7983">
                  <c:v>79.840000000005602</c:v>
                </c:pt>
                <c:pt idx="7984">
                  <c:v>79.850000000005593</c:v>
                </c:pt>
                <c:pt idx="7985">
                  <c:v>79.860000000005599</c:v>
                </c:pt>
                <c:pt idx="7986">
                  <c:v>79.870000000005604</c:v>
                </c:pt>
                <c:pt idx="7987">
                  <c:v>79.880000000005595</c:v>
                </c:pt>
                <c:pt idx="7988">
                  <c:v>79.8900000000056</c:v>
                </c:pt>
                <c:pt idx="7989">
                  <c:v>79.900000000005605</c:v>
                </c:pt>
                <c:pt idx="7990">
                  <c:v>79.910000000005596</c:v>
                </c:pt>
                <c:pt idx="7991">
                  <c:v>79.920000000005601</c:v>
                </c:pt>
                <c:pt idx="7992">
                  <c:v>79.930000000005606</c:v>
                </c:pt>
                <c:pt idx="7993">
                  <c:v>79.940000000005597</c:v>
                </c:pt>
                <c:pt idx="7994">
                  <c:v>79.950000000005602</c:v>
                </c:pt>
                <c:pt idx="7995">
                  <c:v>79.960000000005607</c:v>
                </c:pt>
                <c:pt idx="7996">
                  <c:v>79.970000000005598</c:v>
                </c:pt>
                <c:pt idx="7997">
                  <c:v>79.980000000005603</c:v>
                </c:pt>
                <c:pt idx="7998">
                  <c:v>79.990000000005594</c:v>
                </c:pt>
                <c:pt idx="7999">
                  <c:v>80.000000000005599</c:v>
                </c:pt>
                <c:pt idx="8000">
                  <c:v>80.010000000005704</c:v>
                </c:pt>
                <c:pt idx="8001">
                  <c:v>80.020000000005695</c:v>
                </c:pt>
                <c:pt idx="8002">
                  <c:v>80.0300000000057</c:v>
                </c:pt>
                <c:pt idx="8003">
                  <c:v>80.040000000005705</c:v>
                </c:pt>
                <c:pt idx="8004">
                  <c:v>80.050000000005696</c:v>
                </c:pt>
                <c:pt idx="8005">
                  <c:v>80.060000000005701</c:v>
                </c:pt>
                <c:pt idx="8006">
                  <c:v>80.070000000005706</c:v>
                </c:pt>
                <c:pt idx="8007">
                  <c:v>80.080000000005697</c:v>
                </c:pt>
                <c:pt idx="8008">
                  <c:v>80.090000000005702</c:v>
                </c:pt>
                <c:pt idx="8009">
                  <c:v>80.100000000005707</c:v>
                </c:pt>
                <c:pt idx="8010">
                  <c:v>80.110000000005698</c:v>
                </c:pt>
                <c:pt idx="8011">
                  <c:v>80.120000000005703</c:v>
                </c:pt>
                <c:pt idx="8012">
                  <c:v>80.130000000005694</c:v>
                </c:pt>
                <c:pt idx="8013">
                  <c:v>80.140000000005699</c:v>
                </c:pt>
                <c:pt idx="8014">
                  <c:v>80.150000000005704</c:v>
                </c:pt>
                <c:pt idx="8015">
                  <c:v>80.160000000005695</c:v>
                </c:pt>
                <c:pt idx="8016">
                  <c:v>80.1700000000057</c:v>
                </c:pt>
                <c:pt idx="8017">
                  <c:v>80.180000000005705</c:v>
                </c:pt>
                <c:pt idx="8018">
                  <c:v>80.190000000005696</c:v>
                </c:pt>
                <c:pt idx="8019">
                  <c:v>80.200000000005801</c:v>
                </c:pt>
                <c:pt idx="8020">
                  <c:v>80.210000000005806</c:v>
                </c:pt>
                <c:pt idx="8021">
                  <c:v>80.220000000005797</c:v>
                </c:pt>
                <c:pt idx="8022">
                  <c:v>80.230000000005802</c:v>
                </c:pt>
                <c:pt idx="8023">
                  <c:v>80.240000000005793</c:v>
                </c:pt>
                <c:pt idx="8024">
                  <c:v>80.250000000005798</c:v>
                </c:pt>
                <c:pt idx="8025">
                  <c:v>80.260000000005803</c:v>
                </c:pt>
                <c:pt idx="8026">
                  <c:v>80.270000000005794</c:v>
                </c:pt>
                <c:pt idx="8027">
                  <c:v>80.280000000005799</c:v>
                </c:pt>
                <c:pt idx="8028">
                  <c:v>80.290000000005804</c:v>
                </c:pt>
                <c:pt idx="8029">
                  <c:v>80.300000000005795</c:v>
                </c:pt>
                <c:pt idx="8030">
                  <c:v>80.3100000000058</c:v>
                </c:pt>
                <c:pt idx="8031">
                  <c:v>80.320000000005805</c:v>
                </c:pt>
                <c:pt idx="8032">
                  <c:v>80.330000000005796</c:v>
                </c:pt>
                <c:pt idx="8033">
                  <c:v>80.340000000005801</c:v>
                </c:pt>
                <c:pt idx="8034">
                  <c:v>80.350000000005807</c:v>
                </c:pt>
                <c:pt idx="8035">
                  <c:v>80.360000000005797</c:v>
                </c:pt>
                <c:pt idx="8036">
                  <c:v>80.370000000005803</c:v>
                </c:pt>
                <c:pt idx="8037">
                  <c:v>80.380000000005793</c:v>
                </c:pt>
                <c:pt idx="8038">
                  <c:v>80.390000000005799</c:v>
                </c:pt>
                <c:pt idx="8039">
                  <c:v>80.400000000005903</c:v>
                </c:pt>
                <c:pt idx="8040">
                  <c:v>80.410000000005894</c:v>
                </c:pt>
                <c:pt idx="8041">
                  <c:v>80.420000000005899</c:v>
                </c:pt>
                <c:pt idx="8042">
                  <c:v>80.430000000005904</c:v>
                </c:pt>
                <c:pt idx="8043">
                  <c:v>80.440000000005895</c:v>
                </c:pt>
                <c:pt idx="8044">
                  <c:v>80.4500000000059</c:v>
                </c:pt>
                <c:pt idx="8045">
                  <c:v>80.460000000005905</c:v>
                </c:pt>
                <c:pt idx="8046">
                  <c:v>80.470000000005896</c:v>
                </c:pt>
                <c:pt idx="8047">
                  <c:v>80.480000000005901</c:v>
                </c:pt>
                <c:pt idx="8048">
                  <c:v>80.490000000005907</c:v>
                </c:pt>
                <c:pt idx="8049">
                  <c:v>80.500000000005898</c:v>
                </c:pt>
                <c:pt idx="8050">
                  <c:v>80.510000000005903</c:v>
                </c:pt>
                <c:pt idx="8051">
                  <c:v>80.520000000005894</c:v>
                </c:pt>
                <c:pt idx="8052">
                  <c:v>80.530000000005899</c:v>
                </c:pt>
                <c:pt idx="8053">
                  <c:v>80.540000000005904</c:v>
                </c:pt>
                <c:pt idx="8054">
                  <c:v>80.550000000005895</c:v>
                </c:pt>
                <c:pt idx="8055">
                  <c:v>80.5600000000059</c:v>
                </c:pt>
                <c:pt idx="8056">
                  <c:v>80.570000000005905</c:v>
                </c:pt>
                <c:pt idx="8057">
                  <c:v>80.580000000005896</c:v>
                </c:pt>
                <c:pt idx="8058">
                  <c:v>80.590000000005901</c:v>
                </c:pt>
                <c:pt idx="8059">
                  <c:v>80.600000000006006</c:v>
                </c:pt>
                <c:pt idx="8060">
                  <c:v>80.610000000005996</c:v>
                </c:pt>
                <c:pt idx="8061">
                  <c:v>80.620000000006002</c:v>
                </c:pt>
                <c:pt idx="8062">
                  <c:v>80.630000000006007</c:v>
                </c:pt>
                <c:pt idx="8063">
                  <c:v>80.640000000005998</c:v>
                </c:pt>
                <c:pt idx="8064">
                  <c:v>80.650000000006003</c:v>
                </c:pt>
                <c:pt idx="8065">
                  <c:v>80.660000000005994</c:v>
                </c:pt>
                <c:pt idx="8066">
                  <c:v>80.670000000005999</c:v>
                </c:pt>
                <c:pt idx="8067">
                  <c:v>80.680000000006004</c:v>
                </c:pt>
                <c:pt idx="8068">
                  <c:v>80.690000000005995</c:v>
                </c:pt>
                <c:pt idx="8069">
                  <c:v>80.700000000006</c:v>
                </c:pt>
                <c:pt idx="8070">
                  <c:v>80.710000000006005</c:v>
                </c:pt>
                <c:pt idx="8071">
                  <c:v>80.720000000005996</c:v>
                </c:pt>
                <c:pt idx="8072">
                  <c:v>80.730000000006001</c:v>
                </c:pt>
                <c:pt idx="8073">
                  <c:v>80.740000000006006</c:v>
                </c:pt>
                <c:pt idx="8074">
                  <c:v>80.750000000005997</c:v>
                </c:pt>
                <c:pt idx="8075">
                  <c:v>80.760000000006002</c:v>
                </c:pt>
                <c:pt idx="8076">
                  <c:v>80.770000000005993</c:v>
                </c:pt>
                <c:pt idx="8077">
                  <c:v>80.780000000005998</c:v>
                </c:pt>
                <c:pt idx="8078">
                  <c:v>80.790000000006103</c:v>
                </c:pt>
                <c:pt idx="8079">
                  <c:v>80.800000000006094</c:v>
                </c:pt>
                <c:pt idx="8080">
                  <c:v>80.810000000006099</c:v>
                </c:pt>
                <c:pt idx="8081">
                  <c:v>80.820000000006104</c:v>
                </c:pt>
                <c:pt idx="8082">
                  <c:v>80.830000000006095</c:v>
                </c:pt>
                <c:pt idx="8083">
                  <c:v>80.8400000000061</c:v>
                </c:pt>
                <c:pt idx="8084">
                  <c:v>80.850000000006105</c:v>
                </c:pt>
                <c:pt idx="8085">
                  <c:v>80.860000000006096</c:v>
                </c:pt>
                <c:pt idx="8086">
                  <c:v>80.870000000006101</c:v>
                </c:pt>
                <c:pt idx="8087">
                  <c:v>80.880000000006106</c:v>
                </c:pt>
                <c:pt idx="8088">
                  <c:v>80.890000000006097</c:v>
                </c:pt>
                <c:pt idx="8089">
                  <c:v>80.900000000006102</c:v>
                </c:pt>
                <c:pt idx="8090">
                  <c:v>80.910000000006093</c:v>
                </c:pt>
                <c:pt idx="8091">
                  <c:v>80.920000000006098</c:v>
                </c:pt>
                <c:pt idx="8092">
                  <c:v>80.930000000006103</c:v>
                </c:pt>
                <c:pt idx="8093">
                  <c:v>80.940000000006094</c:v>
                </c:pt>
                <c:pt idx="8094">
                  <c:v>80.950000000006099</c:v>
                </c:pt>
                <c:pt idx="8095">
                  <c:v>80.960000000006104</c:v>
                </c:pt>
                <c:pt idx="8096">
                  <c:v>80.970000000006095</c:v>
                </c:pt>
                <c:pt idx="8097">
                  <c:v>80.9800000000061</c:v>
                </c:pt>
                <c:pt idx="8098">
                  <c:v>80.990000000006205</c:v>
                </c:pt>
                <c:pt idx="8099">
                  <c:v>81.000000000006196</c:v>
                </c:pt>
                <c:pt idx="8100">
                  <c:v>81.010000000006201</c:v>
                </c:pt>
                <c:pt idx="8101">
                  <c:v>81.020000000006206</c:v>
                </c:pt>
                <c:pt idx="8102">
                  <c:v>81.030000000006197</c:v>
                </c:pt>
                <c:pt idx="8103">
                  <c:v>81.040000000006202</c:v>
                </c:pt>
                <c:pt idx="8104">
                  <c:v>81.050000000006193</c:v>
                </c:pt>
                <c:pt idx="8105">
                  <c:v>81.060000000006198</c:v>
                </c:pt>
                <c:pt idx="8106">
                  <c:v>81.070000000006203</c:v>
                </c:pt>
                <c:pt idx="8107">
                  <c:v>81.080000000006194</c:v>
                </c:pt>
                <c:pt idx="8108">
                  <c:v>81.090000000006199</c:v>
                </c:pt>
                <c:pt idx="8109">
                  <c:v>81.100000000006204</c:v>
                </c:pt>
                <c:pt idx="8110">
                  <c:v>81.110000000006195</c:v>
                </c:pt>
                <c:pt idx="8111">
                  <c:v>81.1200000000062</c:v>
                </c:pt>
                <c:pt idx="8112">
                  <c:v>81.130000000006206</c:v>
                </c:pt>
                <c:pt idx="8113">
                  <c:v>81.140000000006197</c:v>
                </c:pt>
                <c:pt idx="8114">
                  <c:v>81.150000000006202</c:v>
                </c:pt>
                <c:pt idx="8115">
                  <c:v>81.160000000006207</c:v>
                </c:pt>
                <c:pt idx="8116">
                  <c:v>81.170000000006198</c:v>
                </c:pt>
                <c:pt idx="8117">
                  <c:v>81.180000000006302</c:v>
                </c:pt>
                <c:pt idx="8118">
                  <c:v>81.190000000006293</c:v>
                </c:pt>
                <c:pt idx="8119">
                  <c:v>81.200000000006298</c:v>
                </c:pt>
                <c:pt idx="8120">
                  <c:v>81.210000000006303</c:v>
                </c:pt>
                <c:pt idx="8121">
                  <c:v>81.220000000006294</c:v>
                </c:pt>
                <c:pt idx="8122">
                  <c:v>81.230000000006299</c:v>
                </c:pt>
                <c:pt idx="8123">
                  <c:v>81.240000000006305</c:v>
                </c:pt>
                <c:pt idx="8124">
                  <c:v>81.250000000006295</c:v>
                </c:pt>
                <c:pt idx="8125">
                  <c:v>81.260000000006301</c:v>
                </c:pt>
                <c:pt idx="8126">
                  <c:v>81.270000000006306</c:v>
                </c:pt>
                <c:pt idx="8127">
                  <c:v>81.280000000006297</c:v>
                </c:pt>
                <c:pt idx="8128">
                  <c:v>81.290000000006302</c:v>
                </c:pt>
                <c:pt idx="8129">
                  <c:v>81.300000000006307</c:v>
                </c:pt>
                <c:pt idx="8130">
                  <c:v>81.310000000006298</c:v>
                </c:pt>
                <c:pt idx="8131">
                  <c:v>81.320000000006303</c:v>
                </c:pt>
                <c:pt idx="8132">
                  <c:v>81.330000000006294</c:v>
                </c:pt>
                <c:pt idx="8133">
                  <c:v>81.340000000006299</c:v>
                </c:pt>
                <c:pt idx="8134">
                  <c:v>81.350000000006304</c:v>
                </c:pt>
                <c:pt idx="8135">
                  <c:v>81.360000000006295</c:v>
                </c:pt>
                <c:pt idx="8136">
                  <c:v>81.3700000000063</c:v>
                </c:pt>
                <c:pt idx="8137">
                  <c:v>81.380000000006405</c:v>
                </c:pt>
                <c:pt idx="8138">
                  <c:v>81.390000000006395</c:v>
                </c:pt>
                <c:pt idx="8139">
                  <c:v>81.400000000006401</c:v>
                </c:pt>
                <c:pt idx="8140">
                  <c:v>81.410000000006406</c:v>
                </c:pt>
                <c:pt idx="8141">
                  <c:v>81.420000000006397</c:v>
                </c:pt>
                <c:pt idx="8142">
                  <c:v>81.430000000006402</c:v>
                </c:pt>
                <c:pt idx="8143">
                  <c:v>81.440000000006407</c:v>
                </c:pt>
                <c:pt idx="8144">
                  <c:v>81.450000000006398</c:v>
                </c:pt>
                <c:pt idx="8145">
                  <c:v>81.460000000006403</c:v>
                </c:pt>
                <c:pt idx="8146">
                  <c:v>81.470000000006394</c:v>
                </c:pt>
                <c:pt idx="8147">
                  <c:v>81.480000000006399</c:v>
                </c:pt>
                <c:pt idx="8148">
                  <c:v>81.490000000006404</c:v>
                </c:pt>
                <c:pt idx="8149">
                  <c:v>81.500000000006395</c:v>
                </c:pt>
                <c:pt idx="8150">
                  <c:v>81.5100000000064</c:v>
                </c:pt>
                <c:pt idx="8151">
                  <c:v>81.520000000006405</c:v>
                </c:pt>
                <c:pt idx="8152">
                  <c:v>81.530000000006396</c:v>
                </c:pt>
                <c:pt idx="8153">
                  <c:v>81.540000000006401</c:v>
                </c:pt>
                <c:pt idx="8154">
                  <c:v>81.550000000006406</c:v>
                </c:pt>
                <c:pt idx="8155">
                  <c:v>81.560000000006397</c:v>
                </c:pt>
                <c:pt idx="8156">
                  <c:v>81.570000000006502</c:v>
                </c:pt>
                <c:pt idx="8157">
                  <c:v>81.580000000006507</c:v>
                </c:pt>
                <c:pt idx="8158">
                  <c:v>81.590000000006498</c:v>
                </c:pt>
                <c:pt idx="8159">
                  <c:v>81.600000000006503</c:v>
                </c:pt>
                <c:pt idx="8160">
                  <c:v>81.610000000006494</c:v>
                </c:pt>
                <c:pt idx="8161">
                  <c:v>81.620000000006499</c:v>
                </c:pt>
                <c:pt idx="8162">
                  <c:v>81.630000000006504</c:v>
                </c:pt>
                <c:pt idx="8163">
                  <c:v>81.640000000006495</c:v>
                </c:pt>
                <c:pt idx="8164">
                  <c:v>81.6500000000065</c:v>
                </c:pt>
                <c:pt idx="8165">
                  <c:v>81.660000000006505</c:v>
                </c:pt>
                <c:pt idx="8166">
                  <c:v>81.670000000006496</c:v>
                </c:pt>
                <c:pt idx="8167">
                  <c:v>81.680000000006501</c:v>
                </c:pt>
                <c:pt idx="8168">
                  <c:v>81.690000000006506</c:v>
                </c:pt>
                <c:pt idx="8169">
                  <c:v>81.700000000006497</c:v>
                </c:pt>
                <c:pt idx="8170">
                  <c:v>81.710000000006502</c:v>
                </c:pt>
                <c:pt idx="8171">
                  <c:v>81.720000000006493</c:v>
                </c:pt>
                <c:pt idx="8172">
                  <c:v>81.730000000006498</c:v>
                </c:pt>
                <c:pt idx="8173">
                  <c:v>81.740000000006503</c:v>
                </c:pt>
                <c:pt idx="8174">
                  <c:v>81.750000000006494</c:v>
                </c:pt>
                <c:pt idx="8175">
                  <c:v>81.760000000006499</c:v>
                </c:pt>
                <c:pt idx="8176">
                  <c:v>81.770000000006604</c:v>
                </c:pt>
                <c:pt idx="8177">
                  <c:v>81.780000000006595</c:v>
                </c:pt>
                <c:pt idx="8178">
                  <c:v>81.7900000000066</c:v>
                </c:pt>
                <c:pt idx="8179">
                  <c:v>81.800000000006605</c:v>
                </c:pt>
                <c:pt idx="8180">
                  <c:v>81.810000000006596</c:v>
                </c:pt>
                <c:pt idx="8181">
                  <c:v>81.820000000006601</c:v>
                </c:pt>
                <c:pt idx="8182">
                  <c:v>81.830000000006606</c:v>
                </c:pt>
                <c:pt idx="8183">
                  <c:v>81.840000000006597</c:v>
                </c:pt>
                <c:pt idx="8184">
                  <c:v>81.850000000006602</c:v>
                </c:pt>
                <c:pt idx="8185">
                  <c:v>81.860000000006593</c:v>
                </c:pt>
                <c:pt idx="8186">
                  <c:v>81.870000000006598</c:v>
                </c:pt>
                <c:pt idx="8187">
                  <c:v>81.880000000006603</c:v>
                </c:pt>
                <c:pt idx="8188">
                  <c:v>81.890000000006594</c:v>
                </c:pt>
                <c:pt idx="8189">
                  <c:v>81.9000000000066</c:v>
                </c:pt>
                <c:pt idx="8190">
                  <c:v>81.910000000006605</c:v>
                </c:pt>
                <c:pt idx="8191">
                  <c:v>81.920000000006596</c:v>
                </c:pt>
                <c:pt idx="8192">
                  <c:v>81.930000000006601</c:v>
                </c:pt>
                <c:pt idx="8193">
                  <c:v>81.940000000006606</c:v>
                </c:pt>
                <c:pt idx="8194">
                  <c:v>81.950000000006597</c:v>
                </c:pt>
                <c:pt idx="8195">
                  <c:v>81.960000000006701</c:v>
                </c:pt>
                <c:pt idx="8196">
                  <c:v>81.970000000006706</c:v>
                </c:pt>
                <c:pt idx="8197">
                  <c:v>81.980000000006697</c:v>
                </c:pt>
                <c:pt idx="8198">
                  <c:v>81.990000000006702</c:v>
                </c:pt>
                <c:pt idx="8199">
                  <c:v>82.000000000006693</c:v>
                </c:pt>
                <c:pt idx="8200">
                  <c:v>82.010000000006698</c:v>
                </c:pt>
                <c:pt idx="8201">
                  <c:v>82.020000000006704</c:v>
                </c:pt>
                <c:pt idx="8202">
                  <c:v>82.030000000006694</c:v>
                </c:pt>
                <c:pt idx="8203">
                  <c:v>82.0400000000067</c:v>
                </c:pt>
                <c:pt idx="8204">
                  <c:v>82.050000000006705</c:v>
                </c:pt>
                <c:pt idx="8205">
                  <c:v>82.060000000006696</c:v>
                </c:pt>
                <c:pt idx="8206">
                  <c:v>82.070000000006701</c:v>
                </c:pt>
                <c:pt idx="8207">
                  <c:v>82.080000000006706</c:v>
                </c:pt>
                <c:pt idx="8208">
                  <c:v>82.090000000006697</c:v>
                </c:pt>
                <c:pt idx="8209">
                  <c:v>82.100000000006702</c:v>
                </c:pt>
                <c:pt idx="8210">
                  <c:v>82.110000000006707</c:v>
                </c:pt>
                <c:pt idx="8211">
                  <c:v>82.120000000006698</c:v>
                </c:pt>
                <c:pt idx="8212">
                  <c:v>82.130000000006703</c:v>
                </c:pt>
                <c:pt idx="8213">
                  <c:v>82.140000000006694</c:v>
                </c:pt>
                <c:pt idx="8214">
                  <c:v>82.150000000006699</c:v>
                </c:pt>
                <c:pt idx="8215">
                  <c:v>82.160000000006804</c:v>
                </c:pt>
                <c:pt idx="8216">
                  <c:v>82.170000000006794</c:v>
                </c:pt>
                <c:pt idx="8217">
                  <c:v>82.1800000000068</c:v>
                </c:pt>
                <c:pt idx="8218">
                  <c:v>82.190000000006805</c:v>
                </c:pt>
                <c:pt idx="8219">
                  <c:v>82.200000000006796</c:v>
                </c:pt>
                <c:pt idx="8220">
                  <c:v>82.210000000006801</c:v>
                </c:pt>
                <c:pt idx="8221">
                  <c:v>82.220000000006806</c:v>
                </c:pt>
                <c:pt idx="8222">
                  <c:v>82.230000000006797</c:v>
                </c:pt>
                <c:pt idx="8223">
                  <c:v>82.240000000006802</c:v>
                </c:pt>
                <c:pt idx="8224">
                  <c:v>82.250000000006807</c:v>
                </c:pt>
                <c:pt idx="8225">
                  <c:v>82.260000000006798</c:v>
                </c:pt>
                <c:pt idx="8226">
                  <c:v>82.270000000006803</c:v>
                </c:pt>
                <c:pt idx="8227">
                  <c:v>82.280000000006794</c:v>
                </c:pt>
                <c:pt idx="8228">
                  <c:v>82.290000000006799</c:v>
                </c:pt>
                <c:pt idx="8229">
                  <c:v>82.300000000006804</c:v>
                </c:pt>
                <c:pt idx="8230">
                  <c:v>82.310000000006795</c:v>
                </c:pt>
                <c:pt idx="8231">
                  <c:v>82.3200000000068</c:v>
                </c:pt>
                <c:pt idx="8232">
                  <c:v>82.330000000006805</c:v>
                </c:pt>
                <c:pt idx="8233">
                  <c:v>82.340000000006796</c:v>
                </c:pt>
                <c:pt idx="8234">
                  <c:v>82.350000000006901</c:v>
                </c:pt>
                <c:pt idx="8235">
                  <c:v>82.360000000006906</c:v>
                </c:pt>
                <c:pt idx="8236">
                  <c:v>82.370000000006897</c:v>
                </c:pt>
                <c:pt idx="8237">
                  <c:v>82.380000000006902</c:v>
                </c:pt>
                <c:pt idx="8238">
                  <c:v>82.390000000006907</c:v>
                </c:pt>
                <c:pt idx="8239">
                  <c:v>82.400000000006898</c:v>
                </c:pt>
                <c:pt idx="8240">
                  <c:v>82.410000000006903</c:v>
                </c:pt>
                <c:pt idx="8241">
                  <c:v>82.420000000006894</c:v>
                </c:pt>
                <c:pt idx="8242">
                  <c:v>82.430000000006899</c:v>
                </c:pt>
                <c:pt idx="8243">
                  <c:v>82.440000000006904</c:v>
                </c:pt>
                <c:pt idx="8244">
                  <c:v>82.450000000006895</c:v>
                </c:pt>
                <c:pt idx="8245">
                  <c:v>82.4600000000069</c:v>
                </c:pt>
                <c:pt idx="8246">
                  <c:v>82.470000000006905</c:v>
                </c:pt>
                <c:pt idx="8247">
                  <c:v>82.480000000006896</c:v>
                </c:pt>
                <c:pt idx="8248">
                  <c:v>82.490000000006901</c:v>
                </c:pt>
                <c:pt idx="8249">
                  <c:v>82.500000000006906</c:v>
                </c:pt>
                <c:pt idx="8250">
                  <c:v>82.510000000006897</c:v>
                </c:pt>
                <c:pt idx="8251">
                  <c:v>82.520000000006902</c:v>
                </c:pt>
                <c:pt idx="8252">
                  <c:v>82.530000000006893</c:v>
                </c:pt>
                <c:pt idx="8253">
                  <c:v>82.540000000006899</c:v>
                </c:pt>
                <c:pt idx="8254">
                  <c:v>82.550000000007003</c:v>
                </c:pt>
                <c:pt idx="8255">
                  <c:v>82.560000000006994</c:v>
                </c:pt>
                <c:pt idx="8256">
                  <c:v>82.570000000006999</c:v>
                </c:pt>
                <c:pt idx="8257">
                  <c:v>82.580000000007004</c:v>
                </c:pt>
                <c:pt idx="8258">
                  <c:v>82.590000000006995</c:v>
                </c:pt>
                <c:pt idx="8259">
                  <c:v>82.600000000007</c:v>
                </c:pt>
                <c:pt idx="8260">
                  <c:v>82.610000000007005</c:v>
                </c:pt>
                <c:pt idx="8261">
                  <c:v>82.620000000006996</c:v>
                </c:pt>
                <c:pt idx="8262">
                  <c:v>82.630000000007001</c:v>
                </c:pt>
                <c:pt idx="8263">
                  <c:v>82.640000000007007</c:v>
                </c:pt>
                <c:pt idx="8264">
                  <c:v>82.650000000006997</c:v>
                </c:pt>
                <c:pt idx="8265">
                  <c:v>82.660000000007003</c:v>
                </c:pt>
                <c:pt idx="8266">
                  <c:v>82.670000000006993</c:v>
                </c:pt>
                <c:pt idx="8267">
                  <c:v>82.680000000006999</c:v>
                </c:pt>
                <c:pt idx="8268">
                  <c:v>82.690000000007004</c:v>
                </c:pt>
                <c:pt idx="8269">
                  <c:v>82.700000000006995</c:v>
                </c:pt>
                <c:pt idx="8270">
                  <c:v>82.710000000007</c:v>
                </c:pt>
                <c:pt idx="8271">
                  <c:v>82.720000000007005</c:v>
                </c:pt>
                <c:pt idx="8272">
                  <c:v>82.730000000006996</c:v>
                </c:pt>
                <c:pt idx="8273">
                  <c:v>82.740000000007001</c:v>
                </c:pt>
                <c:pt idx="8274">
                  <c:v>82.750000000007105</c:v>
                </c:pt>
                <c:pt idx="8275">
                  <c:v>82.760000000007096</c:v>
                </c:pt>
                <c:pt idx="8276">
                  <c:v>82.770000000007101</c:v>
                </c:pt>
                <c:pt idx="8277">
                  <c:v>82.780000000007107</c:v>
                </c:pt>
                <c:pt idx="8278">
                  <c:v>82.790000000007097</c:v>
                </c:pt>
                <c:pt idx="8279">
                  <c:v>82.800000000007103</c:v>
                </c:pt>
                <c:pt idx="8280">
                  <c:v>82.810000000007093</c:v>
                </c:pt>
                <c:pt idx="8281">
                  <c:v>82.820000000007099</c:v>
                </c:pt>
                <c:pt idx="8282">
                  <c:v>82.830000000007104</c:v>
                </c:pt>
                <c:pt idx="8283">
                  <c:v>82.840000000007095</c:v>
                </c:pt>
                <c:pt idx="8284">
                  <c:v>82.8500000000071</c:v>
                </c:pt>
                <c:pt idx="8285">
                  <c:v>82.860000000007105</c:v>
                </c:pt>
                <c:pt idx="8286">
                  <c:v>82.870000000007096</c:v>
                </c:pt>
                <c:pt idx="8287">
                  <c:v>82.880000000007101</c:v>
                </c:pt>
                <c:pt idx="8288">
                  <c:v>82.890000000007106</c:v>
                </c:pt>
                <c:pt idx="8289">
                  <c:v>82.900000000007097</c:v>
                </c:pt>
                <c:pt idx="8290">
                  <c:v>82.910000000007102</c:v>
                </c:pt>
                <c:pt idx="8291">
                  <c:v>82.920000000007093</c:v>
                </c:pt>
                <c:pt idx="8292">
                  <c:v>82.930000000007098</c:v>
                </c:pt>
                <c:pt idx="8293">
                  <c:v>82.940000000007203</c:v>
                </c:pt>
                <c:pt idx="8294">
                  <c:v>82.950000000007194</c:v>
                </c:pt>
                <c:pt idx="8295">
                  <c:v>82.960000000007199</c:v>
                </c:pt>
                <c:pt idx="8296">
                  <c:v>82.970000000007204</c:v>
                </c:pt>
                <c:pt idx="8297">
                  <c:v>82.980000000007195</c:v>
                </c:pt>
                <c:pt idx="8298">
                  <c:v>82.9900000000072</c:v>
                </c:pt>
                <c:pt idx="8299">
                  <c:v>83.000000000007205</c:v>
                </c:pt>
                <c:pt idx="8300">
                  <c:v>83.010000000007196</c:v>
                </c:pt>
                <c:pt idx="8301">
                  <c:v>83.020000000007201</c:v>
                </c:pt>
                <c:pt idx="8302">
                  <c:v>83.030000000007206</c:v>
                </c:pt>
                <c:pt idx="8303">
                  <c:v>83.040000000007197</c:v>
                </c:pt>
                <c:pt idx="8304">
                  <c:v>83.050000000007202</c:v>
                </c:pt>
                <c:pt idx="8305">
                  <c:v>83.060000000007193</c:v>
                </c:pt>
                <c:pt idx="8306">
                  <c:v>83.070000000007198</c:v>
                </c:pt>
                <c:pt idx="8307">
                  <c:v>83.080000000007203</c:v>
                </c:pt>
                <c:pt idx="8308">
                  <c:v>83.090000000007194</c:v>
                </c:pt>
                <c:pt idx="8309">
                  <c:v>83.100000000007199</c:v>
                </c:pt>
                <c:pt idx="8310">
                  <c:v>83.110000000007204</c:v>
                </c:pt>
                <c:pt idx="8311">
                  <c:v>83.120000000007195</c:v>
                </c:pt>
                <c:pt idx="8312">
                  <c:v>83.1300000000072</c:v>
                </c:pt>
                <c:pt idx="8313">
                  <c:v>83.140000000007305</c:v>
                </c:pt>
                <c:pt idx="8314">
                  <c:v>83.150000000007296</c:v>
                </c:pt>
                <c:pt idx="8315">
                  <c:v>83.160000000007301</c:v>
                </c:pt>
                <c:pt idx="8316">
                  <c:v>83.170000000007306</c:v>
                </c:pt>
                <c:pt idx="8317">
                  <c:v>83.180000000007297</c:v>
                </c:pt>
                <c:pt idx="8318">
                  <c:v>83.190000000007302</c:v>
                </c:pt>
                <c:pt idx="8319">
                  <c:v>83.200000000007293</c:v>
                </c:pt>
                <c:pt idx="8320">
                  <c:v>83.210000000007298</c:v>
                </c:pt>
                <c:pt idx="8321">
                  <c:v>83.220000000007303</c:v>
                </c:pt>
                <c:pt idx="8322">
                  <c:v>83.230000000007294</c:v>
                </c:pt>
                <c:pt idx="8323">
                  <c:v>83.240000000007299</c:v>
                </c:pt>
                <c:pt idx="8324">
                  <c:v>83.250000000007304</c:v>
                </c:pt>
                <c:pt idx="8325">
                  <c:v>83.260000000007295</c:v>
                </c:pt>
                <c:pt idx="8326">
                  <c:v>83.2700000000073</c:v>
                </c:pt>
                <c:pt idx="8327">
                  <c:v>83.280000000007306</c:v>
                </c:pt>
                <c:pt idx="8328">
                  <c:v>83.290000000007296</c:v>
                </c:pt>
                <c:pt idx="8329">
                  <c:v>83.300000000007302</c:v>
                </c:pt>
                <c:pt idx="8330">
                  <c:v>83.310000000007307</c:v>
                </c:pt>
                <c:pt idx="8331">
                  <c:v>83.320000000007298</c:v>
                </c:pt>
                <c:pt idx="8332">
                  <c:v>83.330000000007402</c:v>
                </c:pt>
                <c:pt idx="8333">
                  <c:v>83.340000000007393</c:v>
                </c:pt>
                <c:pt idx="8334">
                  <c:v>83.350000000007398</c:v>
                </c:pt>
                <c:pt idx="8335">
                  <c:v>83.360000000007403</c:v>
                </c:pt>
                <c:pt idx="8336">
                  <c:v>83.370000000007394</c:v>
                </c:pt>
                <c:pt idx="8337">
                  <c:v>83.380000000007399</c:v>
                </c:pt>
                <c:pt idx="8338">
                  <c:v>83.390000000007404</c:v>
                </c:pt>
                <c:pt idx="8339">
                  <c:v>83.400000000007395</c:v>
                </c:pt>
                <c:pt idx="8340">
                  <c:v>83.4100000000074</c:v>
                </c:pt>
                <c:pt idx="8341">
                  <c:v>83.420000000007406</c:v>
                </c:pt>
                <c:pt idx="8342">
                  <c:v>83.430000000007396</c:v>
                </c:pt>
                <c:pt idx="8343">
                  <c:v>83.440000000007402</c:v>
                </c:pt>
                <c:pt idx="8344">
                  <c:v>83.450000000007407</c:v>
                </c:pt>
                <c:pt idx="8345">
                  <c:v>83.460000000007398</c:v>
                </c:pt>
                <c:pt idx="8346">
                  <c:v>83.470000000007403</c:v>
                </c:pt>
                <c:pt idx="8347">
                  <c:v>83.480000000007394</c:v>
                </c:pt>
                <c:pt idx="8348">
                  <c:v>83.490000000007399</c:v>
                </c:pt>
                <c:pt idx="8349">
                  <c:v>83.500000000007404</c:v>
                </c:pt>
                <c:pt idx="8350">
                  <c:v>83.510000000007395</c:v>
                </c:pt>
                <c:pt idx="8351">
                  <c:v>83.5200000000074</c:v>
                </c:pt>
                <c:pt idx="8352">
                  <c:v>83.530000000007504</c:v>
                </c:pt>
                <c:pt idx="8353">
                  <c:v>83.540000000007495</c:v>
                </c:pt>
                <c:pt idx="8354">
                  <c:v>83.5500000000075</c:v>
                </c:pt>
                <c:pt idx="8355">
                  <c:v>83.560000000007506</c:v>
                </c:pt>
                <c:pt idx="8356">
                  <c:v>83.570000000007497</c:v>
                </c:pt>
                <c:pt idx="8357">
                  <c:v>83.580000000007502</c:v>
                </c:pt>
                <c:pt idx="8358">
                  <c:v>83.590000000007507</c:v>
                </c:pt>
                <c:pt idx="8359">
                  <c:v>83.600000000007498</c:v>
                </c:pt>
                <c:pt idx="8360">
                  <c:v>83.610000000007503</c:v>
                </c:pt>
                <c:pt idx="8361">
                  <c:v>83.620000000007494</c:v>
                </c:pt>
                <c:pt idx="8362">
                  <c:v>83.630000000007499</c:v>
                </c:pt>
                <c:pt idx="8363">
                  <c:v>83.640000000007504</c:v>
                </c:pt>
                <c:pt idx="8364">
                  <c:v>83.650000000007495</c:v>
                </c:pt>
                <c:pt idx="8365">
                  <c:v>83.6600000000075</c:v>
                </c:pt>
                <c:pt idx="8366">
                  <c:v>83.670000000007505</c:v>
                </c:pt>
                <c:pt idx="8367">
                  <c:v>83.680000000007496</c:v>
                </c:pt>
                <c:pt idx="8368">
                  <c:v>83.690000000007501</c:v>
                </c:pt>
                <c:pt idx="8369">
                  <c:v>83.700000000007506</c:v>
                </c:pt>
                <c:pt idx="8370">
                  <c:v>83.710000000007497</c:v>
                </c:pt>
                <c:pt idx="8371">
                  <c:v>83.720000000007602</c:v>
                </c:pt>
                <c:pt idx="8372">
                  <c:v>83.730000000007607</c:v>
                </c:pt>
                <c:pt idx="8373">
                  <c:v>83.740000000007598</c:v>
                </c:pt>
                <c:pt idx="8374">
                  <c:v>83.750000000007603</c:v>
                </c:pt>
                <c:pt idx="8375">
                  <c:v>83.760000000007594</c:v>
                </c:pt>
                <c:pt idx="8376">
                  <c:v>83.770000000007599</c:v>
                </c:pt>
                <c:pt idx="8377">
                  <c:v>83.780000000007604</c:v>
                </c:pt>
                <c:pt idx="8378">
                  <c:v>83.790000000007595</c:v>
                </c:pt>
                <c:pt idx="8379">
                  <c:v>83.8000000000076</c:v>
                </c:pt>
                <c:pt idx="8380">
                  <c:v>83.810000000007605</c:v>
                </c:pt>
                <c:pt idx="8381">
                  <c:v>83.820000000007596</c:v>
                </c:pt>
                <c:pt idx="8382">
                  <c:v>83.830000000007601</c:v>
                </c:pt>
                <c:pt idx="8383">
                  <c:v>83.840000000007606</c:v>
                </c:pt>
                <c:pt idx="8384">
                  <c:v>83.850000000007597</c:v>
                </c:pt>
                <c:pt idx="8385">
                  <c:v>83.860000000007602</c:v>
                </c:pt>
                <c:pt idx="8386">
                  <c:v>83.870000000007593</c:v>
                </c:pt>
                <c:pt idx="8387">
                  <c:v>83.880000000007598</c:v>
                </c:pt>
                <c:pt idx="8388">
                  <c:v>83.890000000007603</c:v>
                </c:pt>
                <c:pt idx="8389">
                  <c:v>83.900000000007594</c:v>
                </c:pt>
                <c:pt idx="8390">
                  <c:v>83.910000000007599</c:v>
                </c:pt>
                <c:pt idx="8391">
                  <c:v>83.920000000007704</c:v>
                </c:pt>
                <c:pt idx="8392">
                  <c:v>83.930000000007695</c:v>
                </c:pt>
                <c:pt idx="8393">
                  <c:v>83.9400000000077</c:v>
                </c:pt>
                <c:pt idx="8394">
                  <c:v>83.950000000007705</c:v>
                </c:pt>
                <c:pt idx="8395">
                  <c:v>83.960000000007696</c:v>
                </c:pt>
                <c:pt idx="8396">
                  <c:v>83.970000000007701</c:v>
                </c:pt>
                <c:pt idx="8397">
                  <c:v>83.980000000007706</c:v>
                </c:pt>
                <c:pt idx="8398">
                  <c:v>83.990000000007697</c:v>
                </c:pt>
                <c:pt idx="8399">
                  <c:v>84.000000000007702</c:v>
                </c:pt>
                <c:pt idx="8400">
                  <c:v>84.010000000007693</c:v>
                </c:pt>
                <c:pt idx="8401">
                  <c:v>84.020000000007698</c:v>
                </c:pt>
                <c:pt idx="8402">
                  <c:v>84.030000000007703</c:v>
                </c:pt>
                <c:pt idx="8403">
                  <c:v>84.040000000007694</c:v>
                </c:pt>
                <c:pt idx="8404">
                  <c:v>84.050000000007699</c:v>
                </c:pt>
                <c:pt idx="8405">
                  <c:v>84.060000000007705</c:v>
                </c:pt>
                <c:pt idx="8406">
                  <c:v>84.070000000007695</c:v>
                </c:pt>
                <c:pt idx="8407">
                  <c:v>84.080000000007701</c:v>
                </c:pt>
                <c:pt idx="8408">
                  <c:v>84.090000000007706</c:v>
                </c:pt>
                <c:pt idx="8409">
                  <c:v>84.100000000007697</c:v>
                </c:pt>
                <c:pt idx="8410">
                  <c:v>84.110000000007801</c:v>
                </c:pt>
                <c:pt idx="8411">
                  <c:v>84.120000000007806</c:v>
                </c:pt>
                <c:pt idx="8412">
                  <c:v>84.130000000007797</c:v>
                </c:pt>
                <c:pt idx="8413">
                  <c:v>84.140000000007802</c:v>
                </c:pt>
                <c:pt idx="8414">
                  <c:v>84.150000000007793</c:v>
                </c:pt>
                <c:pt idx="8415">
                  <c:v>84.160000000007798</c:v>
                </c:pt>
                <c:pt idx="8416">
                  <c:v>84.170000000007803</c:v>
                </c:pt>
                <c:pt idx="8417">
                  <c:v>84.180000000007794</c:v>
                </c:pt>
                <c:pt idx="8418">
                  <c:v>84.190000000007799</c:v>
                </c:pt>
                <c:pt idx="8419">
                  <c:v>84.200000000007805</c:v>
                </c:pt>
                <c:pt idx="8420">
                  <c:v>84.210000000007796</c:v>
                </c:pt>
                <c:pt idx="8421">
                  <c:v>84.220000000007801</c:v>
                </c:pt>
                <c:pt idx="8422">
                  <c:v>84.230000000007806</c:v>
                </c:pt>
                <c:pt idx="8423">
                  <c:v>84.240000000007797</c:v>
                </c:pt>
                <c:pt idx="8424">
                  <c:v>84.250000000007802</c:v>
                </c:pt>
                <c:pt idx="8425">
                  <c:v>84.260000000007807</c:v>
                </c:pt>
                <c:pt idx="8426">
                  <c:v>84.270000000007798</c:v>
                </c:pt>
                <c:pt idx="8427">
                  <c:v>84.280000000007803</c:v>
                </c:pt>
                <c:pt idx="8428">
                  <c:v>84.290000000007794</c:v>
                </c:pt>
                <c:pt idx="8429">
                  <c:v>84.300000000007799</c:v>
                </c:pt>
                <c:pt idx="8430">
                  <c:v>84.310000000007904</c:v>
                </c:pt>
                <c:pt idx="8431">
                  <c:v>84.320000000007894</c:v>
                </c:pt>
                <c:pt idx="8432">
                  <c:v>84.3300000000079</c:v>
                </c:pt>
                <c:pt idx="8433">
                  <c:v>84.340000000007905</c:v>
                </c:pt>
                <c:pt idx="8434">
                  <c:v>84.350000000007896</c:v>
                </c:pt>
                <c:pt idx="8435">
                  <c:v>84.360000000007901</c:v>
                </c:pt>
                <c:pt idx="8436">
                  <c:v>84.370000000007906</c:v>
                </c:pt>
                <c:pt idx="8437">
                  <c:v>84.380000000007897</c:v>
                </c:pt>
                <c:pt idx="8438">
                  <c:v>84.390000000007902</c:v>
                </c:pt>
                <c:pt idx="8439">
                  <c:v>84.400000000007907</c:v>
                </c:pt>
                <c:pt idx="8440">
                  <c:v>84.410000000007898</c:v>
                </c:pt>
                <c:pt idx="8441">
                  <c:v>84.420000000007903</c:v>
                </c:pt>
                <c:pt idx="8442">
                  <c:v>84.430000000007894</c:v>
                </c:pt>
                <c:pt idx="8443">
                  <c:v>84.440000000007899</c:v>
                </c:pt>
                <c:pt idx="8444">
                  <c:v>84.450000000007904</c:v>
                </c:pt>
                <c:pt idx="8445">
                  <c:v>84.460000000007895</c:v>
                </c:pt>
                <c:pt idx="8446">
                  <c:v>84.4700000000079</c:v>
                </c:pt>
                <c:pt idx="8447">
                  <c:v>84.480000000007905</c:v>
                </c:pt>
                <c:pt idx="8448">
                  <c:v>84.490000000007896</c:v>
                </c:pt>
                <c:pt idx="8449">
                  <c:v>84.500000000008001</c:v>
                </c:pt>
                <c:pt idx="8450">
                  <c:v>84.510000000008006</c:v>
                </c:pt>
                <c:pt idx="8451">
                  <c:v>84.520000000007997</c:v>
                </c:pt>
                <c:pt idx="8452">
                  <c:v>84.530000000008002</c:v>
                </c:pt>
                <c:pt idx="8453">
                  <c:v>84.540000000008007</c:v>
                </c:pt>
                <c:pt idx="8454">
                  <c:v>84.550000000007998</c:v>
                </c:pt>
                <c:pt idx="8455">
                  <c:v>84.560000000008003</c:v>
                </c:pt>
                <c:pt idx="8456">
                  <c:v>84.570000000007994</c:v>
                </c:pt>
                <c:pt idx="8457">
                  <c:v>84.580000000007999</c:v>
                </c:pt>
                <c:pt idx="8458">
                  <c:v>84.590000000008004</c:v>
                </c:pt>
                <c:pt idx="8459">
                  <c:v>84.600000000007995</c:v>
                </c:pt>
                <c:pt idx="8460">
                  <c:v>84.610000000008</c:v>
                </c:pt>
                <c:pt idx="8461">
                  <c:v>84.620000000008005</c:v>
                </c:pt>
                <c:pt idx="8462">
                  <c:v>84.630000000007996</c:v>
                </c:pt>
                <c:pt idx="8463">
                  <c:v>84.640000000008001</c:v>
                </c:pt>
                <c:pt idx="8464">
                  <c:v>84.650000000008006</c:v>
                </c:pt>
                <c:pt idx="8465">
                  <c:v>84.660000000007997</c:v>
                </c:pt>
                <c:pt idx="8466">
                  <c:v>84.670000000008002</c:v>
                </c:pt>
                <c:pt idx="8467">
                  <c:v>84.680000000007993</c:v>
                </c:pt>
                <c:pt idx="8468">
                  <c:v>84.690000000007998</c:v>
                </c:pt>
                <c:pt idx="8469">
                  <c:v>84.700000000008103</c:v>
                </c:pt>
                <c:pt idx="8470">
                  <c:v>84.710000000008094</c:v>
                </c:pt>
                <c:pt idx="8471">
                  <c:v>84.720000000008099</c:v>
                </c:pt>
                <c:pt idx="8472">
                  <c:v>84.730000000008104</c:v>
                </c:pt>
                <c:pt idx="8473">
                  <c:v>84.740000000008095</c:v>
                </c:pt>
                <c:pt idx="8474">
                  <c:v>84.7500000000081</c:v>
                </c:pt>
                <c:pt idx="8475">
                  <c:v>84.760000000008105</c:v>
                </c:pt>
                <c:pt idx="8476">
                  <c:v>84.770000000008096</c:v>
                </c:pt>
                <c:pt idx="8477">
                  <c:v>84.780000000008101</c:v>
                </c:pt>
                <c:pt idx="8478">
                  <c:v>84.790000000008106</c:v>
                </c:pt>
                <c:pt idx="8479">
                  <c:v>84.800000000008097</c:v>
                </c:pt>
                <c:pt idx="8480">
                  <c:v>84.810000000008102</c:v>
                </c:pt>
                <c:pt idx="8481">
                  <c:v>84.820000000008093</c:v>
                </c:pt>
                <c:pt idx="8482">
                  <c:v>84.830000000008098</c:v>
                </c:pt>
                <c:pt idx="8483">
                  <c:v>84.840000000008104</c:v>
                </c:pt>
                <c:pt idx="8484">
                  <c:v>84.850000000008095</c:v>
                </c:pt>
                <c:pt idx="8485">
                  <c:v>84.8600000000081</c:v>
                </c:pt>
                <c:pt idx="8486">
                  <c:v>84.870000000008105</c:v>
                </c:pt>
                <c:pt idx="8487">
                  <c:v>84.880000000008096</c:v>
                </c:pt>
                <c:pt idx="8488">
                  <c:v>84.890000000008101</c:v>
                </c:pt>
                <c:pt idx="8489">
                  <c:v>84.900000000008205</c:v>
                </c:pt>
                <c:pt idx="8490">
                  <c:v>84.910000000008196</c:v>
                </c:pt>
                <c:pt idx="8491">
                  <c:v>84.920000000008201</c:v>
                </c:pt>
                <c:pt idx="8492">
                  <c:v>84.930000000008206</c:v>
                </c:pt>
                <c:pt idx="8493">
                  <c:v>84.940000000008197</c:v>
                </c:pt>
                <c:pt idx="8494">
                  <c:v>84.950000000008203</c:v>
                </c:pt>
                <c:pt idx="8495">
                  <c:v>84.960000000008193</c:v>
                </c:pt>
                <c:pt idx="8496">
                  <c:v>84.970000000008199</c:v>
                </c:pt>
                <c:pt idx="8497">
                  <c:v>84.980000000008204</c:v>
                </c:pt>
                <c:pt idx="8498">
                  <c:v>84.990000000008195</c:v>
                </c:pt>
                <c:pt idx="8499">
                  <c:v>85.0000000000082</c:v>
                </c:pt>
                <c:pt idx="8500">
                  <c:v>85.010000000008205</c:v>
                </c:pt>
                <c:pt idx="8501">
                  <c:v>85.020000000008196</c:v>
                </c:pt>
                <c:pt idx="8502">
                  <c:v>85.030000000008201</c:v>
                </c:pt>
                <c:pt idx="8503">
                  <c:v>85.040000000008206</c:v>
                </c:pt>
                <c:pt idx="8504">
                  <c:v>85.050000000008197</c:v>
                </c:pt>
                <c:pt idx="8505">
                  <c:v>85.060000000008202</c:v>
                </c:pt>
                <c:pt idx="8506">
                  <c:v>85.070000000008207</c:v>
                </c:pt>
                <c:pt idx="8507">
                  <c:v>85.080000000008198</c:v>
                </c:pt>
                <c:pt idx="8508">
                  <c:v>85.090000000008303</c:v>
                </c:pt>
                <c:pt idx="8509">
                  <c:v>85.100000000008293</c:v>
                </c:pt>
                <c:pt idx="8510">
                  <c:v>85.110000000008299</c:v>
                </c:pt>
                <c:pt idx="8511">
                  <c:v>85.120000000008304</c:v>
                </c:pt>
                <c:pt idx="8512">
                  <c:v>85.130000000008295</c:v>
                </c:pt>
                <c:pt idx="8513">
                  <c:v>85.1400000000083</c:v>
                </c:pt>
                <c:pt idx="8514">
                  <c:v>85.150000000008305</c:v>
                </c:pt>
                <c:pt idx="8515">
                  <c:v>85.160000000008296</c:v>
                </c:pt>
                <c:pt idx="8516">
                  <c:v>85.170000000008301</c:v>
                </c:pt>
                <c:pt idx="8517">
                  <c:v>85.180000000008306</c:v>
                </c:pt>
                <c:pt idx="8518">
                  <c:v>85.190000000008297</c:v>
                </c:pt>
                <c:pt idx="8519">
                  <c:v>85.200000000008302</c:v>
                </c:pt>
                <c:pt idx="8520">
                  <c:v>85.210000000008307</c:v>
                </c:pt>
                <c:pt idx="8521">
                  <c:v>85.220000000008298</c:v>
                </c:pt>
                <c:pt idx="8522">
                  <c:v>85.230000000008303</c:v>
                </c:pt>
                <c:pt idx="8523">
                  <c:v>85.240000000008294</c:v>
                </c:pt>
                <c:pt idx="8524">
                  <c:v>85.250000000008299</c:v>
                </c:pt>
                <c:pt idx="8525">
                  <c:v>85.260000000008304</c:v>
                </c:pt>
                <c:pt idx="8526">
                  <c:v>85.270000000008295</c:v>
                </c:pt>
                <c:pt idx="8527">
                  <c:v>85.2800000000083</c:v>
                </c:pt>
                <c:pt idx="8528">
                  <c:v>85.290000000008405</c:v>
                </c:pt>
                <c:pt idx="8529">
                  <c:v>85.300000000008396</c:v>
                </c:pt>
                <c:pt idx="8530">
                  <c:v>85.310000000008401</c:v>
                </c:pt>
                <c:pt idx="8531">
                  <c:v>85.320000000008406</c:v>
                </c:pt>
                <c:pt idx="8532">
                  <c:v>85.330000000008397</c:v>
                </c:pt>
                <c:pt idx="8533">
                  <c:v>85.340000000008402</c:v>
                </c:pt>
                <c:pt idx="8534">
                  <c:v>85.350000000008393</c:v>
                </c:pt>
                <c:pt idx="8535">
                  <c:v>85.360000000008398</c:v>
                </c:pt>
                <c:pt idx="8536">
                  <c:v>85.370000000008403</c:v>
                </c:pt>
                <c:pt idx="8537">
                  <c:v>85.380000000008394</c:v>
                </c:pt>
                <c:pt idx="8538">
                  <c:v>85.390000000008399</c:v>
                </c:pt>
                <c:pt idx="8539">
                  <c:v>85.400000000008404</c:v>
                </c:pt>
                <c:pt idx="8540">
                  <c:v>85.410000000008395</c:v>
                </c:pt>
                <c:pt idx="8541">
                  <c:v>85.4200000000084</c:v>
                </c:pt>
                <c:pt idx="8542">
                  <c:v>85.430000000008405</c:v>
                </c:pt>
                <c:pt idx="8543">
                  <c:v>85.440000000008396</c:v>
                </c:pt>
                <c:pt idx="8544">
                  <c:v>85.450000000008401</c:v>
                </c:pt>
                <c:pt idx="8545">
                  <c:v>85.460000000008407</c:v>
                </c:pt>
                <c:pt idx="8546">
                  <c:v>85.470000000008397</c:v>
                </c:pt>
                <c:pt idx="8547">
                  <c:v>85.480000000008502</c:v>
                </c:pt>
                <c:pt idx="8548">
                  <c:v>85.490000000008493</c:v>
                </c:pt>
                <c:pt idx="8549">
                  <c:v>85.500000000008498</c:v>
                </c:pt>
                <c:pt idx="8550">
                  <c:v>85.510000000008503</c:v>
                </c:pt>
                <c:pt idx="8551">
                  <c:v>85.520000000008494</c:v>
                </c:pt>
                <c:pt idx="8552">
                  <c:v>85.530000000008499</c:v>
                </c:pt>
                <c:pt idx="8553">
                  <c:v>85.540000000008504</c:v>
                </c:pt>
                <c:pt idx="8554">
                  <c:v>85.550000000008495</c:v>
                </c:pt>
                <c:pt idx="8555">
                  <c:v>85.5600000000085</c:v>
                </c:pt>
                <c:pt idx="8556">
                  <c:v>85.570000000008505</c:v>
                </c:pt>
                <c:pt idx="8557">
                  <c:v>85.580000000008496</c:v>
                </c:pt>
                <c:pt idx="8558">
                  <c:v>85.590000000008502</c:v>
                </c:pt>
                <c:pt idx="8559">
                  <c:v>85.600000000008507</c:v>
                </c:pt>
                <c:pt idx="8560">
                  <c:v>85.610000000008498</c:v>
                </c:pt>
                <c:pt idx="8561">
                  <c:v>85.620000000008503</c:v>
                </c:pt>
                <c:pt idx="8562">
                  <c:v>85.630000000008494</c:v>
                </c:pt>
                <c:pt idx="8563">
                  <c:v>85.640000000008499</c:v>
                </c:pt>
                <c:pt idx="8564">
                  <c:v>85.650000000008504</c:v>
                </c:pt>
                <c:pt idx="8565">
                  <c:v>85.660000000008495</c:v>
                </c:pt>
                <c:pt idx="8566">
                  <c:v>85.6700000000085</c:v>
                </c:pt>
                <c:pt idx="8567">
                  <c:v>85.680000000008604</c:v>
                </c:pt>
                <c:pt idx="8568">
                  <c:v>85.690000000008595</c:v>
                </c:pt>
                <c:pt idx="8569">
                  <c:v>85.7000000000086</c:v>
                </c:pt>
                <c:pt idx="8570">
                  <c:v>85.710000000008606</c:v>
                </c:pt>
                <c:pt idx="8571">
                  <c:v>85.720000000008596</c:v>
                </c:pt>
                <c:pt idx="8572">
                  <c:v>85.730000000008602</c:v>
                </c:pt>
                <c:pt idx="8573">
                  <c:v>85.740000000008607</c:v>
                </c:pt>
                <c:pt idx="8574">
                  <c:v>85.750000000008598</c:v>
                </c:pt>
                <c:pt idx="8575">
                  <c:v>85.760000000008603</c:v>
                </c:pt>
                <c:pt idx="8576">
                  <c:v>85.770000000008594</c:v>
                </c:pt>
                <c:pt idx="8577">
                  <c:v>85.780000000008599</c:v>
                </c:pt>
                <c:pt idx="8578">
                  <c:v>85.790000000008604</c:v>
                </c:pt>
                <c:pt idx="8579">
                  <c:v>85.800000000008595</c:v>
                </c:pt>
                <c:pt idx="8580">
                  <c:v>85.8100000000086</c:v>
                </c:pt>
                <c:pt idx="8581">
                  <c:v>85.820000000008605</c:v>
                </c:pt>
                <c:pt idx="8582">
                  <c:v>85.830000000008596</c:v>
                </c:pt>
                <c:pt idx="8583">
                  <c:v>85.840000000008601</c:v>
                </c:pt>
                <c:pt idx="8584">
                  <c:v>85.850000000008606</c:v>
                </c:pt>
                <c:pt idx="8585">
                  <c:v>85.860000000008597</c:v>
                </c:pt>
                <c:pt idx="8586">
                  <c:v>85.870000000008702</c:v>
                </c:pt>
                <c:pt idx="8587">
                  <c:v>85.880000000008707</c:v>
                </c:pt>
                <c:pt idx="8588">
                  <c:v>85.890000000008698</c:v>
                </c:pt>
                <c:pt idx="8589">
                  <c:v>85.900000000008703</c:v>
                </c:pt>
                <c:pt idx="8590">
                  <c:v>85.910000000008694</c:v>
                </c:pt>
                <c:pt idx="8591">
                  <c:v>85.920000000008699</c:v>
                </c:pt>
                <c:pt idx="8592">
                  <c:v>85.930000000008704</c:v>
                </c:pt>
                <c:pt idx="8593">
                  <c:v>85.940000000008695</c:v>
                </c:pt>
                <c:pt idx="8594">
                  <c:v>85.9500000000087</c:v>
                </c:pt>
                <c:pt idx="8595">
                  <c:v>85.960000000008705</c:v>
                </c:pt>
                <c:pt idx="8596">
                  <c:v>85.970000000008696</c:v>
                </c:pt>
                <c:pt idx="8597">
                  <c:v>85.980000000008701</c:v>
                </c:pt>
                <c:pt idx="8598">
                  <c:v>85.990000000008706</c:v>
                </c:pt>
                <c:pt idx="8599">
                  <c:v>86.000000000008697</c:v>
                </c:pt>
                <c:pt idx="8600">
                  <c:v>86.010000000008702</c:v>
                </c:pt>
                <c:pt idx="8601">
                  <c:v>86.020000000008693</c:v>
                </c:pt>
                <c:pt idx="8602">
                  <c:v>86.030000000008698</c:v>
                </c:pt>
                <c:pt idx="8603">
                  <c:v>86.040000000008703</c:v>
                </c:pt>
                <c:pt idx="8604">
                  <c:v>86.050000000008694</c:v>
                </c:pt>
                <c:pt idx="8605">
                  <c:v>86.060000000008699</c:v>
                </c:pt>
                <c:pt idx="8606">
                  <c:v>86.070000000008804</c:v>
                </c:pt>
                <c:pt idx="8607">
                  <c:v>86.080000000008795</c:v>
                </c:pt>
                <c:pt idx="8608">
                  <c:v>86.0900000000088</c:v>
                </c:pt>
                <c:pt idx="8609">
                  <c:v>86.100000000008805</c:v>
                </c:pt>
                <c:pt idx="8610">
                  <c:v>86.110000000008796</c:v>
                </c:pt>
                <c:pt idx="8611">
                  <c:v>86.120000000008801</c:v>
                </c:pt>
                <c:pt idx="8612">
                  <c:v>86.130000000008806</c:v>
                </c:pt>
                <c:pt idx="8613">
                  <c:v>86.140000000008797</c:v>
                </c:pt>
                <c:pt idx="8614">
                  <c:v>86.150000000008802</c:v>
                </c:pt>
                <c:pt idx="8615">
                  <c:v>86.160000000008793</c:v>
                </c:pt>
                <c:pt idx="8616">
                  <c:v>86.170000000008798</c:v>
                </c:pt>
                <c:pt idx="8617">
                  <c:v>86.180000000008803</c:v>
                </c:pt>
                <c:pt idx="8618">
                  <c:v>86.190000000008794</c:v>
                </c:pt>
                <c:pt idx="8619">
                  <c:v>86.200000000008799</c:v>
                </c:pt>
                <c:pt idx="8620">
                  <c:v>86.210000000008804</c:v>
                </c:pt>
                <c:pt idx="8621">
                  <c:v>86.220000000008795</c:v>
                </c:pt>
                <c:pt idx="8622">
                  <c:v>86.2300000000088</c:v>
                </c:pt>
                <c:pt idx="8623">
                  <c:v>86.240000000008806</c:v>
                </c:pt>
                <c:pt idx="8624">
                  <c:v>86.250000000008797</c:v>
                </c:pt>
                <c:pt idx="8625">
                  <c:v>86.260000000008901</c:v>
                </c:pt>
                <c:pt idx="8626">
                  <c:v>86.270000000008906</c:v>
                </c:pt>
                <c:pt idx="8627">
                  <c:v>86.280000000008897</c:v>
                </c:pt>
                <c:pt idx="8628">
                  <c:v>86.290000000008902</c:v>
                </c:pt>
                <c:pt idx="8629">
                  <c:v>86.300000000008893</c:v>
                </c:pt>
                <c:pt idx="8630">
                  <c:v>86.310000000008898</c:v>
                </c:pt>
                <c:pt idx="8631">
                  <c:v>86.320000000008903</c:v>
                </c:pt>
                <c:pt idx="8632">
                  <c:v>86.330000000008894</c:v>
                </c:pt>
                <c:pt idx="8633">
                  <c:v>86.340000000008899</c:v>
                </c:pt>
                <c:pt idx="8634">
                  <c:v>86.350000000008905</c:v>
                </c:pt>
                <c:pt idx="8635">
                  <c:v>86.360000000008895</c:v>
                </c:pt>
                <c:pt idx="8636">
                  <c:v>86.370000000008901</c:v>
                </c:pt>
                <c:pt idx="8637">
                  <c:v>86.380000000008906</c:v>
                </c:pt>
                <c:pt idx="8638">
                  <c:v>86.390000000008897</c:v>
                </c:pt>
                <c:pt idx="8639">
                  <c:v>86.400000000008902</c:v>
                </c:pt>
                <c:pt idx="8640">
                  <c:v>86.410000000008907</c:v>
                </c:pt>
                <c:pt idx="8641">
                  <c:v>86.420000000008898</c:v>
                </c:pt>
                <c:pt idx="8642">
                  <c:v>86.430000000008903</c:v>
                </c:pt>
                <c:pt idx="8643">
                  <c:v>86.440000000008894</c:v>
                </c:pt>
                <c:pt idx="8644">
                  <c:v>86.450000000008899</c:v>
                </c:pt>
                <c:pt idx="8645">
                  <c:v>86.460000000009003</c:v>
                </c:pt>
                <c:pt idx="8646">
                  <c:v>86.470000000008994</c:v>
                </c:pt>
                <c:pt idx="8647">
                  <c:v>86.480000000008999</c:v>
                </c:pt>
                <c:pt idx="8648">
                  <c:v>86.490000000009005</c:v>
                </c:pt>
                <c:pt idx="8649">
                  <c:v>86.500000000008995</c:v>
                </c:pt>
                <c:pt idx="8650">
                  <c:v>86.510000000009001</c:v>
                </c:pt>
                <c:pt idx="8651">
                  <c:v>86.520000000009006</c:v>
                </c:pt>
                <c:pt idx="8652">
                  <c:v>86.530000000008997</c:v>
                </c:pt>
                <c:pt idx="8653">
                  <c:v>86.540000000009002</c:v>
                </c:pt>
                <c:pt idx="8654">
                  <c:v>86.550000000009007</c:v>
                </c:pt>
                <c:pt idx="8655">
                  <c:v>86.560000000008998</c:v>
                </c:pt>
                <c:pt idx="8656">
                  <c:v>86.570000000009003</c:v>
                </c:pt>
                <c:pt idx="8657">
                  <c:v>86.580000000008994</c:v>
                </c:pt>
                <c:pt idx="8658">
                  <c:v>86.590000000008999</c:v>
                </c:pt>
                <c:pt idx="8659">
                  <c:v>86.600000000009004</c:v>
                </c:pt>
                <c:pt idx="8660">
                  <c:v>86.610000000008995</c:v>
                </c:pt>
                <c:pt idx="8661">
                  <c:v>86.620000000009</c:v>
                </c:pt>
                <c:pt idx="8662">
                  <c:v>86.630000000009005</c:v>
                </c:pt>
                <c:pt idx="8663">
                  <c:v>86.640000000008996</c:v>
                </c:pt>
                <c:pt idx="8664">
                  <c:v>86.650000000009101</c:v>
                </c:pt>
                <c:pt idx="8665">
                  <c:v>86.660000000009106</c:v>
                </c:pt>
                <c:pt idx="8666">
                  <c:v>86.670000000009097</c:v>
                </c:pt>
                <c:pt idx="8667">
                  <c:v>86.680000000009102</c:v>
                </c:pt>
                <c:pt idx="8668">
                  <c:v>86.690000000009107</c:v>
                </c:pt>
                <c:pt idx="8669">
                  <c:v>86.700000000009098</c:v>
                </c:pt>
                <c:pt idx="8670">
                  <c:v>86.710000000009103</c:v>
                </c:pt>
                <c:pt idx="8671">
                  <c:v>86.720000000009094</c:v>
                </c:pt>
                <c:pt idx="8672">
                  <c:v>86.730000000009099</c:v>
                </c:pt>
                <c:pt idx="8673">
                  <c:v>86.740000000009104</c:v>
                </c:pt>
                <c:pt idx="8674">
                  <c:v>86.750000000009095</c:v>
                </c:pt>
                <c:pt idx="8675">
                  <c:v>86.7600000000091</c:v>
                </c:pt>
                <c:pt idx="8676">
                  <c:v>86.770000000009105</c:v>
                </c:pt>
                <c:pt idx="8677">
                  <c:v>86.780000000009096</c:v>
                </c:pt>
                <c:pt idx="8678">
                  <c:v>86.790000000009101</c:v>
                </c:pt>
                <c:pt idx="8679">
                  <c:v>86.800000000009106</c:v>
                </c:pt>
                <c:pt idx="8680">
                  <c:v>86.810000000009097</c:v>
                </c:pt>
                <c:pt idx="8681">
                  <c:v>86.820000000009102</c:v>
                </c:pt>
                <c:pt idx="8682">
                  <c:v>86.830000000009093</c:v>
                </c:pt>
                <c:pt idx="8683">
                  <c:v>86.840000000009098</c:v>
                </c:pt>
                <c:pt idx="8684">
                  <c:v>86.850000000009203</c:v>
                </c:pt>
                <c:pt idx="8685">
                  <c:v>86.860000000009194</c:v>
                </c:pt>
                <c:pt idx="8686">
                  <c:v>86.870000000009199</c:v>
                </c:pt>
                <c:pt idx="8687">
                  <c:v>86.880000000009204</c:v>
                </c:pt>
                <c:pt idx="8688">
                  <c:v>86.890000000009195</c:v>
                </c:pt>
                <c:pt idx="8689">
                  <c:v>86.9000000000092</c:v>
                </c:pt>
                <c:pt idx="8690">
                  <c:v>86.910000000009205</c:v>
                </c:pt>
                <c:pt idx="8691">
                  <c:v>86.920000000009196</c:v>
                </c:pt>
                <c:pt idx="8692">
                  <c:v>86.930000000009201</c:v>
                </c:pt>
                <c:pt idx="8693">
                  <c:v>86.940000000009206</c:v>
                </c:pt>
                <c:pt idx="8694">
                  <c:v>86.950000000009197</c:v>
                </c:pt>
                <c:pt idx="8695">
                  <c:v>86.960000000009202</c:v>
                </c:pt>
                <c:pt idx="8696">
                  <c:v>86.970000000009193</c:v>
                </c:pt>
                <c:pt idx="8697">
                  <c:v>86.980000000009198</c:v>
                </c:pt>
                <c:pt idx="8698">
                  <c:v>86.990000000009204</c:v>
                </c:pt>
                <c:pt idx="8699">
                  <c:v>87.000000000009194</c:v>
                </c:pt>
                <c:pt idx="8700">
                  <c:v>87.0100000000092</c:v>
                </c:pt>
                <c:pt idx="8701">
                  <c:v>87.020000000009205</c:v>
                </c:pt>
                <c:pt idx="8702">
                  <c:v>87.030000000009196</c:v>
                </c:pt>
                <c:pt idx="8703">
                  <c:v>87.040000000009201</c:v>
                </c:pt>
                <c:pt idx="8704">
                  <c:v>87.050000000009305</c:v>
                </c:pt>
                <c:pt idx="8705">
                  <c:v>87.060000000009296</c:v>
                </c:pt>
                <c:pt idx="8706">
                  <c:v>87.070000000009301</c:v>
                </c:pt>
                <c:pt idx="8707">
                  <c:v>87.080000000009306</c:v>
                </c:pt>
                <c:pt idx="8708">
                  <c:v>87.090000000009297</c:v>
                </c:pt>
                <c:pt idx="8709">
                  <c:v>87.100000000009302</c:v>
                </c:pt>
                <c:pt idx="8710">
                  <c:v>87.110000000009293</c:v>
                </c:pt>
                <c:pt idx="8711">
                  <c:v>87.120000000009298</c:v>
                </c:pt>
                <c:pt idx="8712">
                  <c:v>87.130000000009304</c:v>
                </c:pt>
                <c:pt idx="8713">
                  <c:v>87.140000000009294</c:v>
                </c:pt>
                <c:pt idx="8714">
                  <c:v>87.1500000000093</c:v>
                </c:pt>
                <c:pt idx="8715">
                  <c:v>87.160000000009305</c:v>
                </c:pt>
                <c:pt idx="8716">
                  <c:v>87.170000000009296</c:v>
                </c:pt>
                <c:pt idx="8717">
                  <c:v>87.180000000009301</c:v>
                </c:pt>
                <c:pt idx="8718">
                  <c:v>87.190000000009306</c:v>
                </c:pt>
                <c:pt idx="8719">
                  <c:v>87.200000000009297</c:v>
                </c:pt>
                <c:pt idx="8720">
                  <c:v>87.210000000009302</c:v>
                </c:pt>
                <c:pt idx="8721">
                  <c:v>87.220000000009307</c:v>
                </c:pt>
                <c:pt idx="8722">
                  <c:v>87.230000000009298</c:v>
                </c:pt>
                <c:pt idx="8723">
                  <c:v>87.240000000009402</c:v>
                </c:pt>
                <c:pt idx="8724">
                  <c:v>87.250000000009393</c:v>
                </c:pt>
                <c:pt idx="8725">
                  <c:v>87.260000000009398</c:v>
                </c:pt>
                <c:pt idx="8726">
                  <c:v>87.270000000009404</c:v>
                </c:pt>
                <c:pt idx="8727">
                  <c:v>87.280000000009395</c:v>
                </c:pt>
                <c:pt idx="8728">
                  <c:v>87.2900000000094</c:v>
                </c:pt>
                <c:pt idx="8729">
                  <c:v>87.300000000009405</c:v>
                </c:pt>
                <c:pt idx="8730">
                  <c:v>87.310000000009396</c:v>
                </c:pt>
                <c:pt idx="8731">
                  <c:v>87.320000000009401</c:v>
                </c:pt>
                <c:pt idx="8732">
                  <c:v>87.330000000009406</c:v>
                </c:pt>
                <c:pt idx="8733">
                  <c:v>87.340000000009397</c:v>
                </c:pt>
                <c:pt idx="8734">
                  <c:v>87.350000000009402</c:v>
                </c:pt>
                <c:pt idx="8735">
                  <c:v>87.360000000009407</c:v>
                </c:pt>
                <c:pt idx="8736">
                  <c:v>87.370000000009398</c:v>
                </c:pt>
                <c:pt idx="8737">
                  <c:v>87.380000000009403</c:v>
                </c:pt>
                <c:pt idx="8738">
                  <c:v>87.390000000009394</c:v>
                </c:pt>
                <c:pt idx="8739">
                  <c:v>87.400000000009399</c:v>
                </c:pt>
                <c:pt idx="8740">
                  <c:v>87.410000000009404</c:v>
                </c:pt>
                <c:pt idx="8741">
                  <c:v>87.420000000009395</c:v>
                </c:pt>
                <c:pt idx="8742">
                  <c:v>87.4300000000094</c:v>
                </c:pt>
                <c:pt idx="8743">
                  <c:v>87.440000000009505</c:v>
                </c:pt>
                <c:pt idx="8744">
                  <c:v>87.450000000009496</c:v>
                </c:pt>
                <c:pt idx="8745">
                  <c:v>87.460000000009501</c:v>
                </c:pt>
                <c:pt idx="8746">
                  <c:v>87.470000000009506</c:v>
                </c:pt>
                <c:pt idx="8747">
                  <c:v>87.480000000009497</c:v>
                </c:pt>
                <c:pt idx="8748">
                  <c:v>87.490000000009502</c:v>
                </c:pt>
                <c:pt idx="8749">
                  <c:v>87.500000000009507</c:v>
                </c:pt>
                <c:pt idx="8750">
                  <c:v>87.510000000009498</c:v>
                </c:pt>
                <c:pt idx="8751">
                  <c:v>87.520000000009503</c:v>
                </c:pt>
                <c:pt idx="8752">
                  <c:v>87.530000000009494</c:v>
                </c:pt>
                <c:pt idx="8753">
                  <c:v>87.540000000009499</c:v>
                </c:pt>
                <c:pt idx="8754">
                  <c:v>87.550000000009504</c:v>
                </c:pt>
                <c:pt idx="8755">
                  <c:v>87.560000000009495</c:v>
                </c:pt>
                <c:pt idx="8756">
                  <c:v>87.5700000000095</c:v>
                </c:pt>
                <c:pt idx="8757">
                  <c:v>87.580000000009505</c:v>
                </c:pt>
                <c:pt idx="8758">
                  <c:v>87.590000000009496</c:v>
                </c:pt>
                <c:pt idx="8759">
                  <c:v>87.600000000009501</c:v>
                </c:pt>
                <c:pt idx="8760">
                  <c:v>87.610000000009506</c:v>
                </c:pt>
                <c:pt idx="8761">
                  <c:v>87.620000000009497</c:v>
                </c:pt>
                <c:pt idx="8762">
                  <c:v>87.630000000009602</c:v>
                </c:pt>
                <c:pt idx="8763">
                  <c:v>87.640000000009593</c:v>
                </c:pt>
                <c:pt idx="8764">
                  <c:v>87.650000000009598</c:v>
                </c:pt>
                <c:pt idx="8765">
                  <c:v>87.660000000009603</c:v>
                </c:pt>
                <c:pt idx="8766">
                  <c:v>87.670000000009594</c:v>
                </c:pt>
                <c:pt idx="8767">
                  <c:v>87.680000000009599</c:v>
                </c:pt>
                <c:pt idx="8768">
                  <c:v>87.690000000009604</c:v>
                </c:pt>
                <c:pt idx="8769">
                  <c:v>87.700000000009595</c:v>
                </c:pt>
                <c:pt idx="8770">
                  <c:v>87.7100000000096</c:v>
                </c:pt>
                <c:pt idx="8771">
                  <c:v>87.720000000009605</c:v>
                </c:pt>
                <c:pt idx="8772">
                  <c:v>87.730000000009596</c:v>
                </c:pt>
                <c:pt idx="8773">
                  <c:v>87.740000000009601</c:v>
                </c:pt>
                <c:pt idx="8774">
                  <c:v>87.750000000009607</c:v>
                </c:pt>
                <c:pt idx="8775">
                  <c:v>87.760000000009597</c:v>
                </c:pt>
                <c:pt idx="8776">
                  <c:v>87.770000000009603</c:v>
                </c:pt>
                <c:pt idx="8777">
                  <c:v>87.780000000009593</c:v>
                </c:pt>
                <c:pt idx="8778">
                  <c:v>87.790000000009599</c:v>
                </c:pt>
                <c:pt idx="8779">
                  <c:v>87.800000000009604</c:v>
                </c:pt>
                <c:pt idx="8780">
                  <c:v>87.810000000009595</c:v>
                </c:pt>
                <c:pt idx="8781">
                  <c:v>87.8200000000096</c:v>
                </c:pt>
                <c:pt idx="8782">
                  <c:v>87.830000000009704</c:v>
                </c:pt>
                <c:pt idx="8783">
                  <c:v>87.840000000009695</c:v>
                </c:pt>
                <c:pt idx="8784">
                  <c:v>87.8500000000097</c:v>
                </c:pt>
                <c:pt idx="8785">
                  <c:v>87.860000000009705</c:v>
                </c:pt>
                <c:pt idx="8786">
                  <c:v>87.870000000009696</c:v>
                </c:pt>
                <c:pt idx="8787">
                  <c:v>87.880000000009701</c:v>
                </c:pt>
                <c:pt idx="8788">
                  <c:v>87.890000000009707</c:v>
                </c:pt>
                <c:pt idx="8789">
                  <c:v>87.900000000009697</c:v>
                </c:pt>
                <c:pt idx="8790">
                  <c:v>87.910000000009703</c:v>
                </c:pt>
                <c:pt idx="8791">
                  <c:v>87.920000000009694</c:v>
                </c:pt>
                <c:pt idx="8792">
                  <c:v>87.930000000009699</c:v>
                </c:pt>
                <c:pt idx="8793">
                  <c:v>87.940000000009704</c:v>
                </c:pt>
                <c:pt idx="8794">
                  <c:v>87.950000000009695</c:v>
                </c:pt>
                <c:pt idx="8795">
                  <c:v>87.9600000000097</c:v>
                </c:pt>
                <c:pt idx="8796">
                  <c:v>87.970000000009705</c:v>
                </c:pt>
                <c:pt idx="8797">
                  <c:v>87.980000000009696</c:v>
                </c:pt>
                <c:pt idx="8798">
                  <c:v>87.990000000009701</c:v>
                </c:pt>
                <c:pt idx="8799">
                  <c:v>88.000000000009706</c:v>
                </c:pt>
                <c:pt idx="8800">
                  <c:v>88.010000000009697</c:v>
                </c:pt>
                <c:pt idx="8801">
                  <c:v>88.020000000009802</c:v>
                </c:pt>
                <c:pt idx="8802">
                  <c:v>88.030000000009807</c:v>
                </c:pt>
                <c:pt idx="8803">
                  <c:v>88.040000000009798</c:v>
                </c:pt>
                <c:pt idx="8804">
                  <c:v>88.050000000009803</c:v>
                </c:pt>
                <c:pt idx="8805">
                  <c:v>88.060000000009794</c:v>
                </c:pt>
                <c:pt idx="8806">
                  <c:v>88.070000000009799</c:v>
                </c:pt>
                <c:pt idx="8807">
                  <c:v>88.080000000009804</c:v>
                </c:pt>
                <c:pt idx="8808">
                  <c:v>88.090000000009795</c:v>
                </c:pt>
                <c:pt idx="8809">
                  <c:v>88.1000000000098</c:v>
                </c:pt>
                <c:pt idx="8810">
                  <c:v>88.110000000009805</c:v>
                </c:pt>
                <c:pt idx="8811">
                  <c:v>88.120000000009796</c:v>
                </c:pt>
                <c:pt idx="8812">
                  <c:v>88.130000000009801</c:v>
                </c:pt>
                <c:pt idx="8813">
                  <c:v>88.140000000009806</c:v>
                </c:pt>
                <c:pt idx="8814">
                  <c:v>88.150000000009797</c:v>
                </c:pt>
                <c:pt idx="8815">
                  <c:v>88.160000000009802</c:v>
                </c:pt>
                <c:pt idx="8816">
                  <c:v>88.170000000009793</c:v>
                </c:pt>
                <c:pt idx="8817">
                  <c:v>88.180000000009798</c:v>
                </c:pt>
                <c:pt idx="8818">
                  <c:v>88.190000000009803</c:v>
                </c:pt>
                <c:pt idx="8819">
                  <c:v>88.200000000009794</c:v>
                </c:pt>
                <c:pt idx="8820">
                  <c:v>88.210000000009799</c:v>
                </c:pt>
                <c:pt idx="8821">
                  <c:v>88.220000000009904</c:v>
                </c:pt>
                <c:pt idx="8822">
                  <c:v>88.230000000009895</c:v>
                </c:pt>
                <c:pt idx="8823">
                  <c:v>88.2400000000099</c:v>
                </c:pt>
                <c:pt idx="8824">
                  <c:v>88.250000000009905</c:v>
                </c:pt>
                <c:pt idx="8825">
                  <c:v>88.260000000009896</c:v>
                </c:pt>
                <c:pt idx="8826">
                  <c:v>88.270000000009901</c:v>
                </c:pt>
                <c:pt idx="8827">
                  <c:v>88.280000000009906</c:v>
                </c:pt>
                <c:pt idx="8828">
                  <c:v>88.290000000009897</c:v>
                </c:pt>
                <c:pt idx="8829">
                  <c:v>88.300000000009902</c:v>
                </c:pt>
                <c:pt idx="8830">
                  <c:v>88.310000000009893</c:v>
                </c:pt>
                <c:pt idx="8831">
                  <c:v>88.320000000009898</c:v>
                </c:pt>
                <c:pt idx="8832">
                  <c:v>88.330000000009903</c:v>
                </c:pt>
                <c:pt idx="8833">
                  <c:v>88.340000000009894</c:v>
                </c:pt>
                <c:pt idx="8834">
                  <c:v>88.350000000009899</c:v>
                </c:pt>
                <c:pt idx="8835">
                  <c:v>88.360000000009904</c:v>
                </c:pt>
                <c:pt idx="8836">
                  <c:v>88.370000000009895</c:v>
                </c:pt>
                <c:pt idx="8837">
                  <c:v>88.3800000000099</c:v>
                </c:pt>
                <c:pt idx="8838">
                  <c:v>88.390000000009906</c:v>
                </c:pt>
                <c:pt idx="8839">
                  <c:v>88.400000000009896</c:v>
                </c:pt>
                <c:pt idx="8840">
                  <c:v>88.410000000010001</c:v>
                </c:pt>
                <c:pt idx="8841">
                  <c:v>88.420000000010006</c:v>
                </c:pt>
                <c:pt idx="8842">
                  <c:v>88.430000000009997</c:v>
                </c:pt>
                <c:pt idx="8843">
                  <c:v>88.440000000010002</c:v>
                </c:pt>
                <c:pt idx="8844">
                  <c:v>88.450000000009993</c:v>
                </c:pt>
                <c:pt idx="8845">
                  <c:v>88.460000000009998</c:v>
                </c:pt>
                <c:pt idx="8846">
                  <c:v>88.470000000010003</c:v>
                </c:pt>
                <c:pt idx="8847">
                  <c:v>88.480000000009994</c:v>
                </c:pt>
                <c:pt idx="8848">
                  <c:v>88.490000000009999</c:v>
                </c:pt>
                <c:pt idx="8849">
                  <c:v>88.500000000010004</c:v>
                </c:pt>
                <c:pt idx="8850">
                  <c:v>88.510000000009995</c:v>
                </c:pt>
                <c:pt idx="8851">
                  <c:v>88.52000000001</c:v>
                </c:pt>
                <c:pt idx="8852">
                  <c:v>88.530000000010006</c:v>
                </c:pt>
                <c:pt idx="8853">
                  <c:v>88.540000000009996</c:v>
                </c:pt>
                <c:pt idx="8854">
                  <c:v>88.550000000010002</c:v>
                </c:pt>
                <c:pt idx="8855">
                  <c:v>88.560000000010007</c:v>
                </c:pt>
                <c:pt idx="8856">
                  <c:v>88.570000000009998</c:v>
                </c:pt>
                <c:pt idx="8857">
                  <c:v>88.580000000010003</c:v>
                </c:pt>
                <c:pt idx="8858">
                  <c:v>88.590000000009994</c:v>
                </c:pt>
                <c:pt idx="8859">
                  <c:v>88.600000000009999</c:v>
                </c:pt>
                <c:pt idx="8860">
                  <c:v>88.610000000010103</c:v>
                </c:pt>
                <c:pt idx="8861">
                  <c:v>88.620000000010094</c:v>
                </c:pt>
                <c:pt idx="8862">
                  <c:v>88.630000000010099</c:v>
                </c:pt>
                <c:pt idx="8863">
                  <c:v>88.640000000010104</c:v>
                </c:pt>
                <c:pt idx="8864">
                  <c:v>88.650000000010095</c:v>
                </c:pt>
                <c:pt idx="8865">
                  <c:v>88.660000000010101</c:v>
                </c:pt>
                <c:pt idx="8866">
                  <c:v>88.670000000010106</c:v>
                </c:pt>
                <c:pt idx="8867">
                  <c:v>88.680000000010097</c:v>
                </c:pt>
                <c:pt idx="8868">
                  <c:v>88.690000000010102</c:v>
                </c:pt>
                <c:pt idx="8869">
                  <c:v>88.700000000010107</c:v>
                </c:pt>
                <c:pt idx="8870">
                  <c:v>88.710000000010098</c:v>
                </c:pt>
                <c:pt idx="8871">
                  <c:v>88.720000000010103</c:v>
                </c:pt>
                <c:pt idx="8872">
                  <c:v>88.730000000010094</c:v>
                </c:pt>
                <c:pt idx="8873">
                  <c:v>88.740000000010099</c:v>
                </c:pt>
                <c:pt idx="8874">
                  <c:v>88.750000000010104</c:v>
                </c:pt>
                <c:pt idx="8875">
                  <c:v>88.760000000010095</c:v>
                </c:pt>
                <c:pt idx="8876">
                  <c:v>88.7700000000101</c:v>
                </c:pt>
                <c:pt idx="8877">
                  <c:v>88.780000000010105</c:v>
                </c:pt>
                <c:pt idx="8878">
                  <c:v>88.790000000010096</c:v>
                </c:pt>
                <c:pt idx="8879">
                  <c:v>88.800000000010101</c:v>
                </c:pt>
                <c:pt idx="8880">
                  <c:v>88.810000000010206</c:v>
                </c:pt>
                <c:pt idx="8881">
                  <c:v>88.820000000010197</c:v>
                </c:pt>
                <c:pt idx="8882">
                  <c:v>88.830000000010202</c:v>
                </c:pt>
                <c:pt idx="8883">
                  <c:v>88.840000000010207</c:v>
                </c:pt>
                <c:pt idx="8884">
                  <c:v>88.850000000010198</c:v>
                </c:pt>
                <c:pt idx="8885">
                  <c:v>88.860000000010203</c:v>
                </c:pt>
                <c:pt idx="8886">
                  <c:v>88.870000000010194</c:v>
                </c:pt>
                <c:pt idx="8887">
                  <c:v>88.880000000010199</c:v>
                </c:pt>
                <c:pt idx="8888">
                  <c:v>88.890000000010204</c:v>
                </c:pt>
                <c:pt idx="8889">
                  <c:v>88.900000000010195</c:v>
                </c:pt>
                <c:pt idx="8890">
                  <c:v>88.9100000000102</c:v>
                </c:pt>
                <c:pt idx="8891">
                  <c:v>88.920000000010205</c:v>
                </c:pt>
                <c:pt idx="8892">
                  <c:v>88.930000000010196</c:v>
                </c:pt>
                <c:pt idx="8893">
                  <c:v>88.940000000010201</c:v>
                </c:pt>
                <c:pt idx="8894">
                  <c:v>88.950000000010206</c:v>
                </c:pt>
                <c:pt idx="8895">
                  <c:v>88.960000000010197</c:v>
                </c:pt>
                <c:pt idx="8896">
                  <c:v>88.970000000010202</c:v>
                </c:pt>
                <c:pt idx="8897">
                  <c:v>88.980000000010193</c:v>
                </c:pt>
                <c:pt idx="8898">
                  <c:v>88.990000000010198</c:v>
                </c:pt>
                <c:pt idx="8899">
                  <c:v>89.000000000010303</c:v>
                </c:pt>
                <c:pt idx="8900">
                  <c:v>89.010000000010294</c:v>
                </c:pt>
                <c:pt idx="8901">
                  <c:v>89.020000000010299</c:v>
                </c:pt>
                <c:pt idx="8902">
                  <c:v>89.030000000010304</c:v>
                </c:pt>
                <c:pt idx="8903">
                  <c:v>89.040000000010295</c:v>
                </c:pt>
                <c:pt idx="8904">
                  <c:v>89.0500000000103</c:v>
                </c:pt>
                <c:pt idx="8905">
                  <c:v>89.060000000010305</c:v>
                </c:pt>
                <c:pt idx="8906">
                  <c:v>89.070000000010296</c:v>
                </c:pt>
                <c:pt idx="8907">
                  <c:v>89.080000000010301</c:v>
                </c:pt>
                <c:pt idx="8908">
                  <c:v>89.090000000010306</c:v>
                </c:pt>
                <c:pt idx="8909">
                  <c:v>89.100000000010297</c:v>
                </c:pt>
                <c:pt idx="8910">
                  <c:v>89.110000000010302</c:v>
                </c:pt>
                <c:pt idx="8911">
                  <c:v>89.120000000010293</c:v>
                </c:pt>
                <c:pt idx="8912">
                  <c:v>89.130000000010298</c:v>
                </c:pt>
                <c:pt idx="8913">
                  <c:v>89.140000000010303</c:v>
                </c:pt>
                <c:pt idx="8914">
                  <c:v>89.150000000010294</c:v>
                </c:pt>
                <c:pt idx="8915">
                  <c:v>89.160000000010299</c:v>
                </c:pt>
                <c:pt idx="8916">
                  <c:v>89.170000000010305</c:v>
                </c:pt>
                <c:pt idx="8917">
                  <c:v>89.180000000010295</c:v>
                </c:pt>
                <c:pt idx="8918">
                  <c:v>89.190000000010301</c:v>
                </c:pt>
                <c:pt idx="8919">
                  <c:v>89.200000000010405</c:v>
                </c:pt>
                <c:pt idx="8920">
                  <c:v>89.210000000010396</c:v>
                </c:pt>
                <c:pt idx="8921">
                  <c:v>89.220000000010401</c:v>
                </c:pt>
                <c:pt idx="8922">
                  <c:v>89.230000000010406</c:v>
                </c:pt>
                <c:pt idx="8923">
                  <c:v>89.240000000010397</c:v>
                </c:pt>
                <c:pt idx="8924">
                  <c:v>89.250000000010402</c:v>
                </c:pt>
                <c:pt idx="8925">
                  <c:v>89.260000000010393</c:v>
                </c:pt>
                <c:pt idx="8926">
                  <c:v>89.270000000010398</c:v>
                </c:pt>
                <c:pt idx="8927">
                  <c:v>89.280000000010403</c:v>
                </c:pt>
                <c:pt idx="8928">
                  <c:v>89.290000000010394</c:v>
                </c:pt>
                <c:pt idx="8929">
                  <c:v>89.3000000000104</c:v>
                </c:pt>
                <c:pt idx="8930">
                  <c:v>89.310000000010405</c:v>
                </c:pt>
                <c:pt idx="8931">
                  <c:v>89.320000000010396</c:v>
                </c:pt>
                <c:pt idx="8932">
                  <c:v>89.330000000010401</c:v>
                </c:pt>
                <c:pt idx="8933">
                  <c:v>89.340000000010406</c:v>
                </c:pt>
                <c:pt idx="8934">
                  <c:v>89.350000000010397</c:v>
                </c:pt>
                <c:pt idx="8935">
                  <c:v>89.360000000010402</c:v>
                </c:pt>
                <c:pt idx="8936">
                  <c:v>89.370000000010407</c:v>
                </c:pt>
                <c:pt idx="8937">
                  <c:v>89.380000000010398</c:v>
                </c:pt>
                <c:pt idx="8938">
                  <c:v>89.390000000010502</c:v>
                </c:pt>
                <c:pt idx="8939">
                  <c:v>89.400000000010493</c:v>
                </c:pt>
                <c:pt idx="8940">
                  <c:v>89.410000000010498</c:v>
                </c:pt>
                <c:pt idx="8941">
                  <c:v>89.420000000010504</c:v>
                </c:pt>
                <c:pt idx="8942">
                  <c:v>89.430000000010494</c:v>
                </c:pt>
                <c:pt idx="8943">
                  <c:v>89.4400000000105</c:v>
                </c:pt>
                <c:pt idx="8944">
                  <c:v>89.450000000010505</c:v>
                </c:pt>
                <c:pt idx="8945">
                  <c:v>89.460000000010496</c:v>
                </c:pt>
                <c:pt idx="8946">
                  <c:v>89.470000000010501</c:v>
                </c:pt>
                <c:pt idx="8947">
                  <c:v>89.480000000010506</c:v>
                </c:pt>
                <c:pt idx="8948">
                  <c:v>89.490000000010497</c:v>
                </c:pt>
                <c:pt idx="8949">
                  <c:v>89.500000000010502</c:v>
                </c:pt>
                <c:pt idx="8950">
                  <c:v>89.510000000010507</c:v>
                </c:pt>
                <c:pt idx="8951">
                  <c:v>89.520000000010498</c:v>
                </c:pt>
                <c:pt idx="8952">
                  <c:v>89.530000000010503</c:v>
                </c:pt>
                <c:pt idx="8953">
                  <c:v>89.540000000010494</c:v>
                </c:pt>
                <c:pt idx="8954">
                  <c:v>89.550000000010499</c:v>
                </c:pt>
                <c:pt idx="8955">
                  <c:v>89.560000000010504</c:v>
                </c:pt>
                <c:pt idx="8956">
                  <c:v>89.570000000010495</c:v>
                </c:pt>
                <c:pt idx="8957">
                  <c:v>89.5800000000105</c:v>
                </c:pt>
                <c:pt idx="8958">
                  <c:v>89.590000000010605</c:v>
                </c:pt>
                <c:pt idx="8959">
                  <c:v>89.600000000010596</c:v>
                </c:pt>
                <c:pt idx="8960">
                  <c:v>89.610000000010601</c:v>
                </c:pt>
                <c:pt idx="8961">
                  <c:v>89.620000000010606</c:v>
                </c:pt>
                <c:pt idx="8962">
                  <c:v>89.630000000010597</c:v>
                </c:pt>
                <c:pt idx="8963">
                  <c:v>89.640000000010602</c:v>
                </c:pt>
                <c:pt idx="8964">
                  <c:v>89.650000000010607</c:v>
                </c:pt>
                <c:pt idx="8965">
                  <c:v>89.660000000010598</c:v>
                </c:pt>
                <c:pt idx="8966">
                  <c:v>89.670000000010603</c:v>
                </c:pt>
                <c:pt idx="8967">
                  <c:v>89.680000000010594</c:v>
                </c:pt>
                <c:pt idx="8968">
                  <c:v>89.690000000010599</c:v>
                </c:pt>
                <c:pt idx="8969">
                  <c:v>89.700000000010604</c:v>
                </c:pt>
                <c:pt idx="8970">
                  <c:v>89.710000000010595</c:v>
                </c:pt>
                <c:pt idx="8971">
                  <c:v>89.7200000000106</c:v>
                </c:pt>
                <c:pt idx="8972">
                  <c:v>89.730000000010605</c:v>
                </c:pt>
                <c:pt idx="8973">
                  <c:v>89.740000000010596</c:v>
                </c:pt>
                <c:pt idx="8974">
                  <c:v>89.750000000010601</c:v>
                </c:pt>
                <c:pt idx="8975">
                  <c:v>89.760000000010606</c:v>
                </c:pt>
                <c:pt idx="8976">
                  <c:v>89.770000000010597</c:v>
                </c:pt>
                <c:pt idx="8977">
                  <c:v>89.780000000010702</c:v>
                </c:pt>
                <c:pt idx="8978">
                  <c:v>89.790000000010707</c:v>
                </c:pt>
                <c:pt idx="8979">
                  <c:v>89.800000000010698</c:v>
                </c:pt>
                <c:pt idx="8980">
                  <c:v>89.810000000010703</c:v>
                </c:pt>
                <c:pt idx="8981">
                  <c:v>89.820000000010694</c:v>
                </c:pt>
                <c:pt idx="8982">
                  <c:v>89.830000000010699</c:v>
                </c:pt>
                <c:pt idx="8983">
                  <c:v>89.840000000010704</c:v>
                </c:pt>
                <c:pt idx="8984">
                  <c:v>89.850000000010695</c:v>
                </c:pt>
                <c:pt idx="8985">
                  <c:v>89.8600000000107</c:v>
                </c:pt>
                <c:pt idx="8986">
                  <c:v>89.870000000010705</c:v>
                </c:pt>
                <c:pt idx="8987">
                  <c:v>89.880000000010696</c:v>
                </c:pt>
                <c:pt idx="8988">
                  <c:v>89.890000000010701</c:v>
                </c:pt>
                <c:pt idx="8989">
                  <c:v>89.900000000010706</c:v>
                </c:pt>
                <c:pt idx="8990">
                  <c:v>89.910000000010697</c:v>
                </c:pt>
                <c:pt idx="8991">
                  <c:v>89.920000000010702</c:v>
                </c:pt>
                <c:pt idx="8992">
                  <c:v>89.930000000010693</c:v>
                </c:pt>
                <c:pt idx="8993">
                  <c:v>89.940000000010698</c:v>
                </c:pt>
                <c:pt idx="8994">
                  <c:v>89.950000000010704</c:v>
                </c:pt>
                <c:pt idx="8995">
                  <c:v>89.960000000010695</c:v>
                </c:pt>
                <c:pt idx="8996">
                  <c:v>89.9700000000107</c:v>
                </c:pt>
                <c:pt idx="8997">
                  <c:v>89.980000000010804</c:v>
                </c:pt>
                <c:pt idx="8998">
                  <c:v>89.990000000010795</c:v>
                </c:pt>
                <c:pt idx="8999">
                  <c:v>90.0000000000108</c:v>
                </c:pt>
                <c:pt idx="9000">
                  <c:v>90.010000000010805</c:v>
                </c:pt>
                <c:pt idx="9001">
                  <c:v>90.020000000010796</c:v>
                </c:pt>
                <c:pt idx="9002">
                  <c:v>90.030000000010801</c:v>
                </c:pt>
                <c:pt idx="9003">
                  <c:v>90.040000000010807</c:v>
                </c:pt>
                <c:pt idx="9004">
                  <c:v>90.050000000010797</c:v>
                </c:pt>
                <c:pt idx="9005">
                  <c:v>90.060000000010803</c:v>
                </c:pt>
                <c:pt idx="9006">
                  <c:v>90.070000000010793</c:v>
                </c:pt>
                <c:pt idx="9007">
                  <c:v>90.080000000010799</c:v>
                </c:pt>
                <c:pt idx="9008">
                  <c:v>90.090000000010804</c:v>
                </c:pt>
                <c:pt idx="9009">
                  <c:v>90.100000000010795</c:v>
                </c:pt>
                <c:pt idx="9010">
                  <c:v>90.1100000000108</c:v>
                </c:pt>
                <c:pt idx="9011">
                  <c:v>90.120000000010805</c:v>
                </c:pt>
                <c:pt idx="9012">
                  <c:v>90.130000000010796</c:v>
                </c:pt>
                <c:pt idx="9013">
                  <c:v>90.140000000010801</c:v>
                </c:pt>
                <c:pt idx="9014">
                  <c:v>90.150000000010806</c:v>
                </c:pt>
                <c:pt idx="9015">
                  <c:v>90.160000000010797</c:v>
                </c:pt>
                <c:pt idx="9016">
                  <c:v>90.170000000010901</c:v>
                </c:pt>
                <c:pt idx="9017">
                  <c:v>90.180000000010907</c:v>
                </c:pt>
                <c:pt idx="9018">
                  <c:v>90.190000000010897</c:v>
                </c:pt>
                <c:pt idx="9019">
                  <c:v>90.200000000010903</c:v>
                </c:pt>
                <c:pt idx="9020">
                  <c:v>90.210000000010893</c:v>
                </c:pt>
                <c:pt idx="9021">
                  <c:v>90.220000000010899</c:v>
                </c:pt>
                <c:pt idx="9022">
                  <c:v>90.230000000010904</c:v>
                </c:pt>
                <c:pt idx="9023">
                  <c:v>90.240000000010895</c:v>
                </c:pt>
                <c:pt idx="9024">
                  <c:v>90.2500000000109</c:v>
                </c:pt>
                <c:pt idx="9025">
                  <c:v>90.260000000010905</c:v>
                </c:pt>
                <c:pt idx="9026">
                  <c:v>90.270000000010896</c:v>
                </c:pt>
                <c:pt idx="9027">
                  <c:v>90.280000000010901</c:v>
                </c:pt>
                <c:pt idx="9028">
                  <c:v>90.290000000010906</c:v>
                </c:pt>
                <c:pt idx="9029">
                  <c:v>90.300000000010897</c:v>
                </c:pt>
                <c:pt idx="9030">
                  <c:v>90.310000000010902</c:v>
                </c:pt>
                <c:pt idx="9031">
                  <c:v>90.320000000010893</c:v>
                </c:pt>
                <c:pt idx="9032">
                  <c:v>90.330000000010898</c:v>
                </c:pt>
                <c:pt idx="9033">
                  <c:v>90.340000000010903</c:v>
                </c:pt>
                <c:pt idx="9034">
                  <c:v>90.350000000010894</c:v>
                </c:pt>
                <c:pt idx="9035">
                  <c:v>90.360000000010899</c:v>
                </c:pt>
                <c:pt idx="9036">
                  <c:v>90.370000000011004</c:v>
                </c:pt>
                <c:pt idx="9037">
                  <c:v>90.380000000010995</c:v>
                </c:pt>
                <c:pt idx="9038">
                  <c:v>90.390000000011</c:v>
                </c:pt>
                <c:pt idx="9039">
                  <c:v>90.400000000011005</c:v>
                </c:pt>
                <c:pt idx="9040">
                  <c:v>90.410000000010996</c:v>
                </c:pt>
                <c:pt idx="9041">
                  <c:v>90.420000000011001</c:v>
                </c:pt>
                <c:pt idx="9042">
                  <c:v>90.430000000011006</c:v>
                </c:pt>
                <c:pt idx="9043">
                  <c:v>90.440000000010997</c:v>
                </c:pt>
                <c:pt idx="9044">
                  <c:v>90.450000000011002</c:v>
                </c:pt>
                <c:pt idx="9045">
                  <c:v>90.460000000010993</c:v>
                </c:pt>
                <c:pt idx="9046">
                  <c:v>90.470000000010998</c:v>
                </c:pt>
                <c:pt idx="9047">
                  <c:v>90.480000000011003</c:v>
                </c:pt>
                <c:pt idx="9048">
                  <c:v>90.490000000010994</c:v>
                </c:pt>
                <c:pt idx="9049">
                  <c:v>90.500000000010999</c:v>
                </c:pt>
                <c:pt idx="9050">
                  <c:v>90.510000000011004</c:v>
                </c:pt>
                <c:pt idx="9051">
                  <c:v>90.520000000010995</c:v>
                </c:pt>
                <c:pt idx="9052">
                  <c:v>90.530000000011</c:v>
                </c:pt>
                <c:pt idx="9053">
                  <c:v>90.540000000011005</c:v>
                </c:pt>
                <c:pt idx="9054">
                  <c:v>90.550000000010996</c:v>
                </c:pt>
                <c:pt idx="9055">
                  <c:v>90.560000000011101</c:v>
                </c:pt>
                <c:pt idx="9056">
                  <c:v>90.570000000011106</c:v>
                </c:pt>
                <c:pt idx="9057">
                  <c:v>90.580000000011097</c:v>
                </c:pt>
                <c:pt idx="9058">
                  <c:v>90.590000000011102</c:v>
                </c:pt>
                <c:pt idx="9059">
                  <c:v>90.600000000011093</c:v>
                </c:pt>
                <c:pt idx="9060">
                  <c:v>90.610000000011098</c:v>
                </c:pt>
                <c:pt idx="9061">
                  <c:v>90.620000000011103</c:v>
                </c:pt>
                <c:pt idx="9062">
                  <c:v>90.630000000011094</c:v>
                </c:pt>
                <c:pt idx="9063">
                  <c:v>90.640000000011099</c:v>
                </c:pt>
                <c:pt idx="9064">
                  <c:v>90.650000000011104</c:v>
                </c:pt>
                <c:pt idx="9065">
                  <c:v>90.660000000011095</c:v>
                </c:pt>
                <c:pt idx="9066">
                  <c:v>90.6700000000111</c:v>
                </c:pt>
                <c:pt idx="9067">
                  <c:v>90.680000000011105</c:v>
                </c:pt>
                <c:pt idx="9068">
                  <c:v>90.690000000011096</c:v>
                </c:pt>
                <c:pt idx="9069">
                  <c:v>90.700000000011102</c:v>
                </c:pt>
                <c:pt idx="9070">
                  <c:v>90.710000000011107</c:v>
                </c:pt>
                <c:pt idx="9071">
                  <c:v>90.720000000011098</c:v>
                </c:pt>
                <c:pt idx="9072">
                  <c:v>90.730000000011103</c:v>
                </c:pt>
                <c:pt idx="9073">
                  <c:v>90.740000000011094</c:v>
                </c:pt>
                <c:pt idx="9074">
                  <c:v>90.750000000011099</c:v>
                </c:pt>
                <c:pt idx="9075">
                  <c:v>90.760000000011203</c:v>
                </c:pt>
                <c:pt idx="9076">
                  <c:v>90.770000000011194</c:v>
                </c:pt>
                <c:pt idx="9077">
                  <c:v>90.780000000011199</c:v>
                </c:pt>
                <c:pt idx="9078">
                  <c:v>90.790000000011204</c:v>
                </c:pt>
                <c:pt idx="9079">
                  <c:v>90.800000000011195</c:v>
                </c:pt>
                <c:pt idx="9080">
                  <c:v>90.8100000000112</c:v>
                </c:pt>
                <c:pt idx="9081">
                  <c:v>90.820000000011206</c:v>
                </c:pt>
                <c:pt idx="9082">
                  <c:v>90.830000000011196</c:v>
                </c:pt>
                <c:pt idx="9083">
                  <c:v>90.840000000011202</c:v>
                </c:pt>
                <c:pt idx="9084">
                  <c:v>90.850000000011207</c:v>
                </c:pt>
                <c:pt idx="9085">
                  <c:v>90.860000000011198</c:v>
                </c:pt>
                <c:pt idx="9086">
                  <c:v>90.870000000011203</c:v>
                </c:pt>
                <c:pt idx="9087">
                  <c:v>90.880000000011194</c:v>
                </c:pt>
                <c:pt idx="9088">
                  <c:v>90.890000000011199</c:v>
                </c:pt>
                <c:pt idx="9089">
                  <c:v>90.900000000011204</c:v>
                </c:pt>
                <c:pt idx="9090">
                  <c:v>90.910000000011195</c:v>
                </c:pt>
                <c:pt idx="9091">
                  <c:v>90.9200000000112</c:v>
                </c:pt>
                <c:pt idx="9092">
                  <c:v>90.930000000011205</c:v>
                </c:pt>
                <c:pt idx="9093">
                  <c:v>90.940000000011196</c:v>
                </c:pt>
                <c:pt idx="9094">
                  <c:v>90.950000000011201</c:v>
                </c:pt>
                <c:pt idx="9095">
                  <c:v>90.960000000011306</c:v>
                </c:pt>
                <c:pt idx="9096">
                  <c:v>90.970000000011296</c:v>
                </c:pt>
                <c:pt idx="9097">
                  <c:v>90.980000000011302</c:v>
                </c:pt>
                <c:pt idx="9098">
                  <c:v>90.990000000011307</c:v>
                </c:pt>
                <c:pt idx="9099">
                  <c:v>91.000000000011298</c:v>
                </c:pt>
                <c:pt idx="9100">
                  <c:v>91.010000000011303</c:v>
                </c:pt>
                <c:pt idx="9101">
                  <c:v>91.020000000011294</c:v>
                </c:pt>
                <c:pt idx="9102">
                  <c:v>91.030000000011299</c:v>
                </c:pt>
                <c:pt idx="9103">
                  <c:v>91.040000000011304</c:v>
                </c:pt>
                <c:pt idx="9104">
                  <c:v>91.050000000011295</c:v>
                </c:pt>
                <c:pt idx="9105">
                  <c:v>91.0600000000113</c:v>
                </c:pt>
                <c:pt idx="9106">
                  <c:v>91.070000000011305</c:v>
                </c:pt>
                <c:pt idx="9107">
                  <c:v>91.080000000011296</c:v>
                </c:pt>
                <c:pt idx="9108">
                  <c:v>91.090000000011301</c:v>
                </c:pt>
                <c:pt idx="9109">
                  <c:v>91.100000000011306</c:v>
                </c:pt>
                <c:pt idx="9110">
                  <c:v>91.110000000011297</c:v>
                </c:pt>
                <c:pt idx="9111">
                  <c:v>91.120000000011302</c:v>
                </c:pt>
                <c:pt idx="9112">
                  <c:v>91.130000000011293</c:v>
                </c:pt>
                <c:pt idx="9113">
                  <c:v>91.140000000011298</c:v>
                </c:pt>
                <c:pt idx="9114">
                  <c:v>91.150000000011403</c:v>
                </c:pt>
                <c:pt idx="9115">
                  <c:v>91.160000000011394</c:v>
                </c:pt>
                <c:pt idx="9116">
                  <c:v>91.170000000011399</c:v>
                </c:pt>
                <c:pt idx="9117">
                  <c:v>91.180000000011404</c:v>
                </c:pt>
                <c:pt idx="9118">
                  <c:v>91.190000000011395</c:v>
                </c:pt>
                <c:pt idx="9119">
                  <c:v>91.2000000000114</c:v>
                </c:pt>
                <c:pt idx="9120">
                  <c:v>91.210000000011405</c:v>
                </c:pt>
                <c:pt idx="9121">
                  <c:v>91.220000000011396</c:v>
                </c:pt>
                <c:pt idx="9122">
                  <c:v>91.230000000011401</c:v>
                </c:pt>
                <c:pt idx="9123">
                  <c:v>91.240000000011406</c:v>
                </c:pt>
                <c:pt idx="9124">
                  <c:v>91.250000000011397</c:v>
                </c:pt>
                <c:pt idx="9125">
                  <c:v>91.260000000011402</c:v>
                </c:pt>
                <c:pt idx="9126">
                  <c:v>91.270000000011393</c:v>
                </c:pt>
                <c:pt idx="9127">
                  <c:v>91.280000000011398</c:v>
                </c:pt>
                <c:pt idx="9128">
                  <c:v>91.290000000011403</c:v>
                </c:pt>
                <c:pt idx="9129">
                  <c:v>91.300000000011394</c:v>
                </c:pt>
                <c:pt idx="9130">
                  <c:v>91.310000000011399</c:v>
                </c:pt>
                <c:pt idx="9131">
                  <c:v>91.320000000011404</c:v>
                </c:pt>
                <c:pt idx="9132">
                  <c:v>91.330000000011395</c:v>
                </c:pt>
                <c:pt idx="9133">
                  <c:v>91.340000000011401</c:v>
                </c:pt>
                <c:pt idx="9134">
                  <c:v>91.350000000011505</c:v>
                </c:pt>
                <c:pt idx="9135">
                  <c:v>91.360000000011496</c:v>
                </c:pt>
                <c:pt idx="9136">
                  <c:v>91.370000000011501</c:v>
                </c:pt>
                <c:pt idx="9137">
                  <c:v>91.380000000011506</c:v>
                </c:pt>
                <c:pt idx="9138">
                  <c:v>91.390000000011497</c:v>
                </c:pt>
                <c:pt idx="9139">
                  <c:v>91.400000000011502</c:v>
                </c:pt>
                <c:pt idx="9140">
                  <c:v>91.410000000011493</c:v>
                </c:pt>
                <c:pt idx="9141">
                  <c:v>91.420000000011498</c:v>
                </c:pt>
                <c:pt idx="9142">
                  <c:v>91.430000000011503</c:v>
                </c:pt>
                <c:pt idx="9143">
                  <c:v>91.440000000011494</c:v>
                </c:pt>
                <c:pt idx="9144">
                  <c:v>91.450000000011499</c:v>
                </c:pt>
                <c:pt idx="9145">
                  <c:v>91.460000000011505</c:v>
                </c:pt>
                <c:pt idx="9146">
                  <c:v>91.470000000011495</c:v>
                </c:pt>
                <c:pt idx="9147">
                  <c:v>91.480000000011501</c:v>
                </c:pt>
                <c:pt idx="9148">
                  <c:v>91.490000000011506</c:v>
                </c:pt>
                <c:pt idx="9149">
                  <c:v>91.500000000011497</c:v>
                </c:pt>
                <c:pt idx="9150">
                  <c:v>91.510000000011502</c:v>
                </c:pt>
                <c:pt idx="9151">
                  <c:v>91.520000000011507</c:v>
                </c:pt>
                <c:pt idx="9152">
                  <c:v>91.530000000011498</c:v>
                </c:pt>
                <c:pt idx="9153">
                  <c:v>91.540000000011602</c:v>
                </c:pt>
                <c:pt idx="9154">
                  <c:v>91.550000000011593</c:v>
                </c:pt>
                <c:pt idx="9155">
                  <c:v>91.560000000011598</c:v>
                </c:pt>
                <c:pt idx="9156">
                  <c:v>91.570000000011603</c:v>
                </c:pt>
                <c:pt idx="9157">
                  <c:v>91.580000000011594</c:v>
                </c:pt>
                <c:pt idx="9158">
                  <c:v>91.590000000011599</c:v>
                </c:pt>
                <c:pt idx="9159">
                  <c:v>91.600000000011605</c:v>
                </c:pt>
                <c:pt idx="9160">
                  <c:v>91.610000000011595</c:v>
                </c:pt>
                <c:pt idx="9161">
                  <c:v>91.620000000011601</c:v>
                </c:pt>
                <c:pt idx="9162">
                  <c:v>91.630000000011606</c:v>
                </c:pt>
                <c:pt idx="9163">
                  <c:v>91.640000000011597</c:v>
                </c:pt>
                <c:pt idx="9164">
                  <c:v>91.650000000011602</c:v>
                </c:pt>
                <c:pt idx="9165">
                  <c:v>91.660000000011607</c:v>
                </c:pt>
                <c:pt idx="9166">
                  <c:v>91.670000000011598</c:v>
                </c:pt>
                <c:pt idx="9167">
                  <c:v>91.680000000011603</c:v>
                </c:pt>
                <c:pt idx="9168">
                  <c:v>91.690000000011594</c:v>
                </c:pt>
                <c:pt idx="9169">
                  <c:v>91.700000000011599</c:v>
                </c:pt>
                <c:pt idx="9170">
                  <c:v>91.710000000011604</c:v>
                </c:pt>
                <c:pt idx="9171">
                  <c:v>91.720000000011595</c:v>
                </c:pt>
                <c:pt idx="9172">
                  <c:v>91.7300000000116</c:v>
                </c:pt>
                <c:pt idx="9173">
                  <c:v>91.740000000011705</c:v>
                </c:pt>
                <c:pt idx="9174">
                  <c:v>91.750000000011696</c:v>
                </c:pt>
                <c:pt idx="9175">
                  <c:v>91.760000000011701</c:v>
                </c:pt>
                <c:pt idx="9176">
                  <c:v>91.770000000011706</c:v>
                </c:pt>
                <c:pt idx="9177">
                  <c:v>91.780000000011697</c:v>
                </c:pt>
                <c:pt idx="9178">
                  <c:v>91.790000000011702</c:v>
                </c:pt>
                <c:pt idx="9179">
                  <c:v>91.800000000011707</c:v>
                </c:pt>
                <c:pt idx="9180">
                  <c:v>91.810000000011698</c:v>
                </c:pt>
                <c:pt idx="9181">
                  <c:v>91.820000000011703</c:v>
                </c:pt>
                <c:pt idx="9182">
                  <c:v>91.830000000011694</c:v>
                </c:pt>
                <c:pt idx="9183">
                  <c:v>91.840000000011699</c:v>
                </c:pt>
                <c:pt idx="9184">
                  <c:v>91.850000000011704</c:v>
                </c:pt>
                <c:pt idx="9185">
                  <c:v>91.860000000011695</c:v>
                </c:pt>
                <c:pt idx="9186">
                  <c:v>91.8700000000117</c:v>
                </c:pt>
                <c:pt idx="9187">
                  <c:v>91.880000000011705</c:v>
                </c:pt>
                <c:pt idx="9188">
                  <c:v>91.890000000011696</c:v>
                </c:pt>
                <c:pt idx="9189">
                  <c:v>91.900000000011701</c:v>
                </c:pt>
                <c:pt idx="9190">
                  <c:v>91.910000000011706</c:v>
                </c:pt>
                <c:pt idx="9191">
                  <c:v>91.920000000011697</c:v>
                </c:pt>
                <c:pt idx="9192">
                  <c:v>91.930000000011802</c:v>
                </c:pt>
                <c:pt idx="9193">
                  <c:v>91.940000000011807</c:v>
                </c:pt>
                <c:pt idx="9194">
                  <c:v>91.950000000011798</c:v>
                </c:pt>
                <c:pt idx="9195">
                  <c:v>91.960000000011803</c:v>
                </c:pt>
                <c:pt idx="9196">
                  <c:v>91.970000000011794</c:v>
                </c:pt>
                <c:pt idx="9197">
                  <c:v>91.980000000011799</c:v>
                </c:pt>
                <c:pt idx="9198">
                  <c:v>91.990000000011804</c:v>
                </c:pt>
                <c:pt idx="9199">
                  <c:v>92.000000000011795</c:v>
                </c:pt>
                <c:pt idx="9200">
                  <c:v>92.0100000000118</c:v>
                </c:pt>
                <c:pt idx="9201">
                  <c:v>92.020000000011805</c:v>
                </c:pt>
                <c:pt idx="9202">
                  <c:v>92.030000000011796</c:v>
                </c:pt>
                <c:pt idx="9203">
                  <c:v>92.040000000011801</c:v>
                </c:pt>
                <c:pt idx="9204">
                  <c:v>92.050000000011806</c:v>
                </c:pt>
                <c:pt idx="9205">
                  <c:v>92.060000000011797</c:v>
                </c:pt>
                <c:pt idx="9206">
                  <c:v>92.070000000011802</c:v>
                </c:pt>
                <c:pt idx="9207">
                  <c:v>92.080000000011793</c:v>
                </c:pt>
                <c:pt idx="9208">
                  <c:v>92.090000000011798</c:v>
                </c:pt>
                <c:pt idx="9209">
                  <c:v>92.100000000011804</c:v>
                </c:pt>
                <c:pt idx="9210">
                  <c:v>92.110000000011794</c:v>
                </c:pt>
                <c:pt idx="9211">
                  <c:v>92.1200000000118</c:v>
                </c:pt>
                <c:pt idx="9212">
                  <c:v>92.130000000011904</c:v>
                </c:pt>
                <c:pt idx="9213">
                  <c:v>92.140000000011895</c:v>
                </c:pt>
                <c:pt idx="9214">
                  <c:v>92.1500000000119</c:v>
                </c:pt>
                <c:pt idx="9215">
                  <c:v>92.160000000011905</c:v>
                </c:pt>
                <c:pt idx="9216">
                  <c:v>92.170000000011896</c:v>
                </c:pt>
                <c:pt idx="9217">
                  <c:v>92.180000000011901</c:v>
                </c:pt>
                <c:pt idx="9218">
                  <c:v>92.190000000011906</c:v>
                </c:pt>
                <c:pt idx="9219">
                  <c:v>92.200000000011897</c:v>
                </c:pt>
                <c:pt idx="9220">
                  <c:v>92.210000000011902</c:v>
                </c:pt>
                <c:pt idx="9221">
                  <c:v>92.220000000011893</c:v>
                </c:pt>
                <c:pt idx="9222">
                  <c:v>92.230000000011898</c:v>
                </c:pt>
                <c:pt idx="9223">
                  <c:v>92.240000000011904</c:v>
                </c:pt>
                <c:pt idx="9224">
                  <c:v>92.250000000011894</c:v>
                </c:pt>
                <c:pt idx="9225">
                  <c:v>92.2600000000119</c:v>
                </c:pt>
                <c:pt idx="9226">
                  <c:v>92.270000000011905</c:v>
                </c:pt>
                <c:pt idx="9227">
                  <c:v>92.280000000011896</c:v>
                </c:pt>
                <c:pt idx="9228">
                  <c:v>92.290000000011901</c:v>
                </c:pt>
                <c:pt idx="9229">
                  <c:v>92.300000000011906</c:v>
                </c:pt>
                <c:pt idx="9230">
                  <c:v>92.310000000011897</c:v>
                </c:pt>
                <c:pt idx="9231">
                  <c:v>92.320000000012001</c:v>
                </c:pt>
                <c:pt idx="9232">
                  <c:v>92.330000000012006</c:v>
                </c:pt>
                <c:pt idx="9233">
                  <c:v>92.340000000011997</c:v>
                </c:pt>
                <c:pt idx="9234">
                  <c:v>92.350000000012002</c:v>
                </c:pt>
                <c:pt idx="9235">
                  <c:v>92.360000000011993</c:v>
                </c:pt>
                <c:pt idx="9236">
                  <c:v>92.370000000011999</c:v>
                </c:pt>
                <c:pt idx="9237">
                  <c:v>92.380000000012004</c:v>
                </c:pt>
                <c:pt idx="9238">
                  <c:v>92.390000000011995</c:v>
                </c:pt>
                <c:pt idx="9239">
                  <c:v>92.400000000012</c:v>
                </c:pt>
                <c:pt idx="9240">
                  <c:v>92.410000000012005</c:v>
                </c:pt>
                <c:pt idx="9241">
                  <c:v>92.420000000011996</c:v>
                </c:pt>
                <c:pt idx="9242">
                  <c:v>92.430000000012001</c:v>
                </c:pt>
                <c:pt idx="9243">
                  <c:v>92.440000000012006</c:v>
                </c:pt>
                <c:pt idx="9244">
                  <c:v>92.450000000011997</c:v>
                </c:pt>
                <c:pt idx="9245">
                  <c:v>92.460000000012002</c:v>
                </c:pt>
                <c:pt idx="9246">
                  <c:v>92.470000000012007</c:v>
                </c:pt>
                <c:pt idx="9247">
                  <c:v>92.480000000011998</c:v>
                </c:pt>
                <c:pt idx="9248">
                  <c:v>92.490000000012003</c:v>
                </c:pt>
                <c:pt idx="9249">
                  <c:v>92.500000000011994</c:v>
                </c:pt>
                <c:pt idx="9250">
                  <c:v>92.510000000011999</c:v>
                </c:pt>
                <c:pt idx="9251">
                  <c:v>92.520000000012104</c:v>
                </c:pt>
                <c:pt idx="9252">
                  <c:v>92.530000000012095</c:v>
                </c:pt>
                <c:pt idx="9253">
                  <c:v>92.5400000000121</c:v>
                </c:pt>
                <c:pt idx="9254">
                  <c:v>92.550000000012105</c:v>
                </c:pt>
                <c:pt idx="9255">
                  <c:v>92.560000000012096</c:v>
                </c:pt>
                <c:pt idx="9256">
                  <c:v>92.570000000012101</c:v>
                </c:pt>
                <c:pt idx="9257">
                  <c:v>92.580000000012106</c:v>
                </c:pt>
                <c:pt idx="9258">
                  <c:v>92.590000000012097</c:v>
                </c:pt>
                <c:pt idx="9259">
                  <c:v>92.600000000012102</c:v>
                </c:pt>
                <c:pt idx="9260">
                  <c:v>92.610000000012107</c:v>
                </c:pt>
                <c:pt idx="9261">
                  <c:v>92.620000000012098</c:v>
                </c:pt>
                <c:pt idx="9262">
                  <c:v>92.630000000012103</c:v>
                </c:pt>
                <c:pt idx="9263">
                  <c:v>92.640000000012094</c:v>
                </c:pt>
                <c:pt idx="9264">
                  <c:v>92.650000000012099</c:v>
                </c:pt>
                <c:pt idx="9265">
                  <c:v>92.660000000012104</c:v>
                </c:pt>
                <c:pt idx="9266">
                  <c:v>92.670000000012095</c:v>
                </c:pt>
                <c:pt idx="9267">
                  <c:v>92.6800000000121</c:v>
                </c:pt>
                <c:pt idx="9268">
                  <c:v>92.690000000012105</c:v>
                </c:pt>
                <c:pt idx="9269">
                  <c:v>92.700000000012096</c:v>
                </c:pt>
                <c:pt idx="9270">
                  <c:v>92.710000000012201</c:v>
                </c:pt>
                <c:pt idx="9271">
                  <c:v>92.720000000012206</c:v>
                </c:pt>
                <c:pt idx="9272">
                  <c:v>92.730000000012197</c:v>
                </c:pt>
                <c:pt idx="9273">
                  <c:v>92.740000000012202</c:v>
                </c:pt>
                <c:pt idx="9274">
                  <c:v>92.750000000012193</c:v>
                </c:pt>
                <c:pt idx="9275">
                  <c:v>92.760000000012198</c:v>
                </c:pt>
                <c:pt idx="9276">
                  <c:v>92.770000000012203</c:v>
                </c:pt>
                <c:pt idx="9277">
                  <c:v>92.780000000012194</c:v>
                </c:pt>
                <c:pt idx="9278">
                  <c:v>92.790000000012199</c:v>
                </c:pt>
                <c:pt idx="9279">
                  <c:v>92.800000000012204</c:v>
                </c:pt>
                <c:pt idx="9280">
                  <c:v>92.810000000012195</c:v>
                </c:pt>
                <c:pt idx="9281">
                  <c:v>92.8200000000122</c:v>
                </c:pt>
                <c:pt idx="9282">
                  <c:v>92.830000000012205</c:v>
                </c:pt>
                <c:pt idx="9283">
                  <c:v>92.840000000012196</c:v>
                </c:pt>
                <c:pt idx="9284">
                  <c:v>92.850000000012201</c:v>
                </c:pt>
                <c:pt idx="9285">
                  <c:v>92.860000000012207</c:v>
                </c:pt>
                <c:pt idx="9286">
                  <c:v>92.870000000012197</c:v>
                </c:pt>
                <c:pt idx="9287">
                  <c:v>92.880000000012203</c:v>
                </c:pt>
                <c:pt idx="9288">
                  <c:v>92.890000000012193</c:v>
                </c:pt>
                <c:pt idx="9289">
                  <c:v>92.900000000012199</c:v>
                </c:pt>
                <c:pt idx="9290">
                  <c:v>92.910000000012303</c:v>
                </c:pt>
                <c:pt idx="9291">
                  <c:v>92.920000000012294</c:v>
                </c:pt>
                <c:pt idx="9292">
                  <c:v>92.930000000012299</c:v>
                </c:pt>
                <c:pt idx="9293">
                  <c:v>92.940000000012304</c:v>
                </c:pt>
                <c:pt idx="9294">
                  <c:v>92.950000000012295</c:v>
                </c:pt>
                <c:pt idx="9295">
                  <c:v>92.9600000000123</c:v>
                </c:pt>
                <c:pt idx="9296">
                  <c:v>92.970000000012305</c:v>
                </c:pt>
                <c:pt idx="9297">
                  <c:v>92.980000000012296</c:v>
                </c:pt>
                <c:pt idx="9298">
                  <c:v>92.990000000012301</c:v>
                </c:pt>
                <c:pt idx="9299">
                  <c:v>93.000000000012307</c:v>
                </c:pt>
                <c:pt idx="9300">
                  <c:v>93.010000000012298</c:v>
                </c:pt>
                <c:pt idx="9301">
                  <c:v>93.020000000012303</c:v>
                </c:pt>
                <c:pt idx="9302">
                  <c:v>93.030000000012294</c:v>
                </c:pt>
                <c:pt idx="9303">
                  <c:v>93.040000000012299</c:v>
                </c:pt>
                <c:pt idx="9304">
                  <c:v>93.050000000012304</c:v>
                </c:pt>
                <c:pt idx="9305">
                  <c:v>93.060000000012295</c:v>
                </c:pt>
                <c:pt idx="9306">
                  <c:v>93.0700000000123</c:v>
                </c:pt>
                <c:pt idx="9307">
                  <c:v>93.080000000012305</c:v>
                </c:pt>
                <c:pt idx="9308">
                  <c:v>93.090000000012296</c:v>
                </c:pt>
                <c:pt idx="9309">
                  <c:v>93.100000000012301</c:v>
                </c:pt>
                <c:pt idx="9310">
                  <c:v>93.110000000012406</c:v>
                </c:pt>
                <c:pt idx="9311">
                  <c:v>93.120000000012396</c:v>
                </c:pt>
                <c:pt idx="9312">
                  <c:v>93.130000000012402</c:v>
                </c:pt>
                <c:pt idx="9313">
                  <c:v>93.140000000012407</c:v>
                </c:pt>
                <c:pt idx="9314">
                  <c:v>93.150000000012398</c:v>
                </c:pt>
                <c:pt idx="9315">
                  <c:v>93.160000000012403</c:v>
                </c:pt>
                <c:pt idx="9316">
                  <c:v>93.170000000012394</c:v>
                </c:pt>
                <c:pt idx="9317">
                  <c:v>93.180000000012399</c:v>
                </c:pt>
                <c:pt idx="9318">
                  <c:v>93.190000000012404</c:v>
                </c:pt>
                <c:pt idx="9319">
                  <c:v>93.200000000012395</c:v>
                </c:pt>
                <c:pt idx="9320">
                  <c:v>93.2100000000124</c:v>
                </c:pt>
                <c:pt idx="9321">
                  <c:v>93.220000000012405</c:v>
                </c:pt>
                <c:pt idx="9322">
                  <c:v>93.230000000012396</c:v>
                </c:pt>
                <c:pt idx="9323">
                  <c:v>93.240000000012401</c:v>
                </c:pt>
                <c:pt idx="9324">
                  <c:v>93.250000000012406</c:v>
                </c:pt>
                <c:pt idx="9325">
                  <c:v>93.260000000012397</c:v>
                </c:pt>
                <c:pt idx="9326">
                  <c:v>93.270000000012402</c:v>
                </c:pt>
                <c:pt idx="9327">
                  <c:v>93.280000000012393</c:v>
                </c:pt>
                <c:pt idx="9328">
                  <c:v>93.290000000012398</c:v>
                </c:pt>
                <c:pt idx="9329">
                  <c:v>93.300000000012503</c:v>
                </c:pt>
                <c:pt idx="9330">
                  <c:v>93.310000000012494</c:v>
                </c:pt>
                <c:pt idx="9331">
                  <c:v>93.320000000012499</c:v>
                </c:pt>
                <c:pt idx="9332">
                  <c:v>93.330000000012504</c:v>
                </c:pt>
                <c:pt idx="9333">
                  <c:v>93.340000000012495</c:v>
                </c:pt>
                <c:pt idx="9334">
                  <c:v>93.3500000000125</c:v>
                </c:pt>
                <c:pt idx="9335">
                  <c:v>93.360000000012505</c:v>
                </c:pt>
                <c:pt idx="9336">
                  <c:v>93.370000000012496</c:v>
                </c:pt>
                <c:pt idx="9337">
                  <c:v>93.380000000012501</c:v>
                </c:pt>
                <c:pt idx="9338">
                  <c:v>93.390000000012506</c:v>
                </c:pt>
                <c:pt idx="9339">
                  <c:v>93.400000000012497</c:v>
                </c:pt>
                <c:pt idx="9340">
                  <c:v>93.410000000012502</c:v>
                </c:pt>
                <c:pt idx="9341">
                  <c:v>93.420000000012493</c:v>
                </c:pt>
                <c:pt idx="9342">
                  <c:v>93.430000000012498</c:v>
                </c:pt>
                <c:pt idx="9343">
                  <c:v>93.440000000012503</c:v>
                </c:pt>
                <c:pt idx="9344">
                  <c:v>93.450000000012494</c:v>
                </c:pt>
                <c:pt idx="9345">
                  <c:v>93.460000000012499</c:v>
                </c:pt>
                <c:pt idx="9346">
                  <c:v>93.470000000012504</c:v>
                </c:pt>
                <c:pt idx="9347">
                  <c:v>93.480000000012495</c:v>
                </c:pt>
                <c:pt idx="9348">
                  <c:v>93.4900000000125</c:v>
                </c:pt>
                <c:pt idx="9349">
                  <c:v>93.500000000012605</c:v>
                </c:pt>
                <c:pt idx="9350">
                  <c:v>93.510000000012596</c:v>
                </c:pt>
                <c:pt idx="9351">
                  <c:v>93.520000000012601</c:v>
                </c:pt>
                <c:pt idx="9352">
                  <c:v>93.530000000012606</c:v>
                </c:pt>
                <c:pt idx="9353">
                  <c:v>93.540000000012597</c:v>
                </c:pt>
                <c:pt idx="9354">
                  <c:v>93.550000000012602</c:v>
                </c:pt>
                <c:pt idx="9355">
                  <c:v>93.560000000012593</c:v>
                </c:pt>
                <c:pt idx="9356">
                  <c:v>93.570000000012598</c:v>
                </c:pt>
                <c:pt idx="9357">
                  <c:v>93.580000000012603</c:v>
                </c:pt>
                <c:pt idx="9358">
                  <c:v>93.590000000012594</c:v>
                </c:pt>
                <c:pt idx="9359">
                  <c:v>93.600000000012599</c:v>
                </c:pt>
                <c:pt idx="9360">
                  <c:v>93.610000000012604</c:v>
                </c:pt>
                <c:pt idx="9361">
                  <c:v>93.620000000012595</c:v>
                </c:pt>
                <c:pt idx="9362">
                  <c:v>93.6300000000126</c:v>
                </c:pt>
                <c:pt idx="9363">
                  <c:v>93.640000000012606</c:v>
                </c:pt>
                <c:pt idx="9364">
                  <c:v>93.650000000012597</c:v>
                </c:pt>
                <c:pt idx="9365">
                  <c:v>93.660000000012602</c:v>
                </c:pt>
                <c:pt idx="9366">
                  <c:v>93.670000000012607</c:v>
                </c:pt>
                <c:pt idx="9367">
                  <c:v>93.680000000012598</c:v>
                </c:pt>
                <c:pt idx="9368">
                  <c:v>93.690000000012702</c:v>
                </c:pt>
                <c:pt idx="9369">
                  <c:v>93.700000000012693</c:v>
                </c:pt>
                <c:pt idx="9370">
                  <c:v>93.710000000012698</c:v>
                </c:pt>
                <c:pt idx="9371">
                  <c:v>93.720000000012703</c:v>
                </c:pt>
                <c:pt idx="9372">
                  <c:v>93.730000000012694</c:v>
                </c:pt>
                <c:pt idx="9373">
                  <c:v>93.740000000012699</c:v>
                </c:pt>
                <c:pt idx="9374">
                  <c:v>93.750000000012705</c:v>
                </c:pt>
                <c:pt idx="9375">
                  <c:v>93.760000000012695</c:v>
                </c:pt>
                <c:pt idx="9376">
                  <c:v>93.770000000012701</c:v>
                </c:pt>
                <c:pt idx="9377">
                  <c:v>93.780000000012706</c:v>
                </c:pt>
                <c:pt idx="9378">
                  <c:v>93.790000000012697</c:v>
                </c:pt>
                <c:pt idx="9379">
                  <c:v>93.800000000012702</c:v>
                </c:pt>
                <c:pt idx="9380">
                  <c:v>93.810000000012707</c:v>
                </c:pt>
                <c:pt idx="9381">
                  <c:v>93.820000000012698</c:v>
                </c:pt>
                <c:pt idx="9382">
                  <c:v>93.830000000012703</c:v>
                </c:pt>
                <c:pt idx="9383">
                  <c:v>93.840000000012694</c:v>
                </c:pt>
                <c:pt idx="9384">
                  <c:v>93.850000000012699</c:v>
                </c:pt>
                <c:pt idx="9385">
                  <c:v>93.860000000012704</c:v>
                </c:pt>
                <c:pt idx="9386">
                  <c:v>93.870000000012695</c:v>
                </c:pt>
                <c:pt idx="9387">
                  <c:v>93.8800000000127</c:v>
                </c:pt>
                <c:pt idx="9388">
                  <c:v>93.890000000012805</c:v>
                </c:pt>
                <c:pt idx="9389">
                  <c:v>93.900000000012795</c:v>
                </c:pt>
                <c:pt idx="9390">
                  <c:v>93.910000000012801</c:v>
                </c:pt>
                <c:pt idx="9391">
                  <c:v>93.920000000012806</c:v>
                </c:pt>
                <c:pt idx="9392">
                  <c:v>93.930000000012797</c:v>
                </c:pt>
                <c:pt idx="9393">
                  <c:v>93.940000000012802</c:v>
                </c:pt>
                <c:pt idx="9394">
                  <c:v>93.950000000012807</c:v>
                </c:pt>
                <c:pt idx="9395">
                  <c:v>93.960000000012798</c:v>
                </c:pt>
                <c:pt idx="9396">
                  <c:v>93.970000000012803</c:v>
                </c:pt>
                <c:pt idx="9397">
                  <c:v>93.980000000012794</c:v>
                </c:pt>
                <c:pt idx="9398">
                  <c:v>93.990000000012799</c:v>
                </c:pt>
                <c:pt idx="9399">
                  <c:v>94.000000000012804</c:v>
                </c:pt>
                <c:pt idx="9400">
                  <c:v>94.010000000012795</c:v>
                </c:pt>
                <c:pt idx="9401">
                  <c:v>94.0200000000128</c:v>
                </c:pt>
                <c:pt idx="9402">
                  <c:v>94.030000000012805</c:v>
                </c:pt>
                <c:pt idx="9403">
                  <c:v>94.040000000012796</c:v>
                </c:pt>
                <c:pt idx="9404">
                  <c:v>94.050000000012801</c:v>
                </c:pt>
                <c:pt idx="9405">
                  <c:v>94.060000000012806</c:v>
                </c:pt>
                <c:pt idx="9406">
                  <c:v>94.070000000012797</c:v>
                </c:pt>
                <c:pt idx="9407">
                  <c:v>94.080000000012902</c:v>
                </c:pt>
                <c:pt idx="9408">
                  <c:v>94.090000000012907</c:v>
                </c:pt>
                <c:pt idx="9409">
                  <c:v>94.100000000012898</c:v>
                </c:pt>
                <c:pt idx="9410">
                  <c:v>94.110000000012903</c:v>
                </c:pt>
                <c:pt idx="9411">
                  <c:v>94.120000000012894</c:v>
                </c:pt>
                <c:pt idx="9412">
                  <c:v>94.130000000012899</c:v>
                </c:pt>
                <c:pt idx="9413">
                  <c:v>94.140000000012904</c:v>
                </c:pt>
                <c:pt idx="9414">
                  <c:v>94.150000000012895</c:v>
                </c:pt>
                <c:pt idx="9415">
                  <c:v>94.1600000000129</c:v>
                </c:pt>
                <c:pt idx="9416">
                  <c:v>94.170000000012905</c:v>
                </c:pt>
                <c:pt idx="9417">
                  <c:v>94.180000000012896</c:v>
                </c:pt>
                <c:pt idx="9418">
                  <c:v>94.190000000012901</c:v>
                </c:pt>
                <c:pt idx="9419">
                  <c:v>94.200000000012906</c:v>
                </c:pt>
                <c:pt idx="9420">
                  <c:v>94.210000000012897</c:v>
                </c:pt>
                <c:pt idx="9421">
                  <c:v>94.220000000012902</c:v>
                </c:pt>
                <c:pt idx="9422">
                  <c:v>94.230000000012893</c:v>
                </c:pt>
                <c:pt idx="9423">
                  <c:v>94.240000000012898</c:v>
                </c:pt>
                <c:pt idx="9424">
                  <c:v>94.250000000012903</c:v>
                </c:pt>
                <c:pt idx="9425">
                  <c:v>94.260000000012894</c:v>
                </c:pt>
                <c:pt idx="9426">
                  <c:v>94.270000000012899</c:v>
                </c:pt>
                <c:pt idx="9427">
                  <c:v>94.280000000013004</c:v>
                </c:pt>
                <c:pt idx="9428">
                  <c:v>94.290000000012995</c:v>
                </c:pt>
                <c:pt idx="9429">
                  <c:v>94.300000000013</c:v>
                </c:pt>
                <c:pt idx="9430">
                  <c:v>94.310000000013005</c:v>
                </c:pt>
                <c:pt idx="9431">
                  <c:v>94.320000000012996</c:v>
                </c:pt>
                <c:pt idx="9432">
                  <c:v>94.330000000013001</c:v>
                </c:pt>
                <c:pt idx="9433">
                  <c:v>94.340000000013006</c:v>
                </c:pt>
                <c:pt idx="9434">
                  <c:v>94.350000000012997</c:v>
                </c:pt>
                <c:pt idx="9435">
                  <c:v>94.360000000013002</c:v>
                </c:pt>
                <c:pt idx="9436">
                  <c:v>94.370000000012993</c:v>
                </c:pt>
                <c:pt idx="9437">
                  <c:v>94.380000000012998</c:v>
                </c:pt>
                <c:pt idx="9438">
                  <c:v>94.390000000013004</c:v>
                </c:pt>
                <c:pt idx="9439">
                  <c:v>94.400000000012994</c:v>
                </c:pt>
                <c:pt idx="9440">
                  <c:v>94.410000000013</c:v>
                </c:pt>
                <c:pt idx="9441">
                  <c:v>94.420000000013005</c:v>
                </c:pt>
                <c:pt idx="9442">
                  <c:v>94.430000000012996</c:v>
                </c:pt>
                <c:pt idx="9443">
                  <c:v>94.440000000013001</c:v>
                </c:pt>
                <c:pt idx="9444">
                  <c:v>94.450000000013006</c:v>
                </c:pt>
                <c:pt idx="9445">
                  <c:v>94.460000000012997</c:v>
                </c:pt>
                <c:pt idx="9446">
                  <c:v>94.470000000013101</c:v>
                </c:pt>
                <c:pt idx="9447">
                  <c:v>94.480000000013106</c:v>
                </c:pt>
                <c:pt idx="9448">
                  <c:v>94.490000000013097</c:v>
                </c:pt>
                <c:pt idx="9449">
                  <c:v>94.500000000013102</c:v>
                </c:pt>
                <c:pt idx="9450">
                  <c:v>94.510000000013093</c:v>
                </c:pt>
                <c:pt idx="9451">
                  <c:v>94.520000000013098</c:v>
                </c:pt>
                <c:pt idx="9452">
                  <c:v>94.530000000013104</c:v>
                </c:pt>
                <c:pt idx="9453">
                  <c:v>94.540000000013094</c:v>
                </c:pt>
                <c:pt idx="9454">
                  <c:v>94.5500000000131</c:v>
                </c:pt>
                <c:pt idx="9455">
                  <c:v>94.560000000013105</c:v>
                </c:pt>
                <c:pt idx="9456">
                  <c:v>94.570000000013096</c:v>
                </c:pt>
                <c:pt idx="9457">
                  <c:v>94.580000000013101</c:v>
                </c:pt>
                <c:pt idx="9458">
                  <c:v>94.590000000013106</c:v>
                </c:pt>
                <c:pt idx="9459">
                  <c:v>94.600000000013097</c:v>
                </c:pt>
                <c:pt idx="9460">
                  <c:v>94.610000000013102</c:v>
                </c:pt>
                <c:pt idx="9461">
                  <c:v>94.620000000013107</c:v>
                </c:pt>
                <c:pt idx="9462">
                  <c:v>94.630000000013098</c:v>
                </c:pt>
                <c:pt idx="9463">
                  <c:v>94.640000000013103</c:v>
                </c:pt>
                <c:pt idx="9464">
                  <c:v>94.650000000013094</c:v>
                </c:pt>
                <c:pt idx="9465">
                  <c:v>94.660000000013099</c:v>
                </c:pt>
                <c:pt idx="9466">
                  <c:v>94.670000000013204</c:v>
                </c:pt>
                <c:pt idx="9467">
                  <c:v>94.680000000013194</c:v>
                </c:pt>
                <c:pt idx="9468">
                  <c:v>94.6900000000132</c:v>
                </c:pt>
                <c:pt idx="9469">
                  <c:v>94.700000000013205</c:v>
                </c:pt>
                <c:pt idx="9470">
                  <c:v>94.710000000013196</c:v>
                </c:pt>
                <c:pt idx="9471">
                  <c:v>94.720000000013201</c:v>
                </c:pt>
                <c:pt idx="9472">
                  <c:v>94.730000000013206</c:v>
                </c:pt>
                <c:pt idx="9473">
                  <c:v>94.740000000013197</c:v>
                </c:pt>
                <c:pt idx="9474">
                  <c:v>94.750000000013202</c:v>
                </c:pt>
                <c:pt idx="9475">
                  <c:v>94.760000000013207</c:v>
                </c:pt>
                <c:pt idx="9476">
                  <c:v>94.770000000013198</c:v>
                </c:pt>
                <c:pt idx="9477">
                  <c:v>94.780000000013203</c:v>
                </c:pt>
                <c:pt idx="9478">
                  <c:v>94.790000000013194</c:v>
                </c:pt>
                <c:pt idx="9479">
                  <c:v>94.800000000013199</c:v>
                </c:pt>
                <c:pt idx="9480">
                  <c:v>94.810000000013204</c:v>
                </c:pt>
                <c:pt idx="9481">
                  <c:v>94.820000000013195</c:v>
                </c:pt>
                <c:pt idx="9482">
                  <c:v>94.8300000000132</c:v>
                </c:pt>
                <c:pt idx="9483">
                  <c:v>94.840000000013205</c:v>
                </c:pt>
                <c:pt idx="9484">
                  <c:v>94.850000000013196</c:v>
                </c:pt>
                <c:pt idx="9485">
                  <c:v>94.860000000013301</c:v>
                </c:pt>
                <c:pt idx="9486">
                  <c:v>94.870000000013306</c:v>
                </c:pt>
                <c:pt idx="9487">
                  <c:v>94.880000000013297</c:v>
                </c:pt>
                <c:pt idx="9488">
                  <c:v>94.890000000013302</c:v>
                </c:pt>
                <c:pt idx="9489">
                  <c:v>94.900000000013307</c:v>
                </c:pt>
                <c:pt idx="9490">
                  <c:v>94.910000000013298</c:v>
                </c:pt>
                <c:pt idx="9491">
                  <c:v>94.920000000013303</c:v>
                </c:pt>
                <c:pt idx="9492">
                  <c:v>94.930000000013294</c:v>
                </c:pt>
                <c:pt idx="9493">
                  <c:v>94.940000000013299</c:v>
                </c:pt>
                <c:pt idx="9494">
                  <c:v>94.950000000013304</c:v>
                </c:pt>
                <c:pt idx="9495">
                  <c:v>94.960000000013295</c:v>
                </c:pt>
                <c:pt idx="9496">
                  <c:v>94.9700000000133</c:v>
                </c:pt>
                <c:pt idx="9497">
                  <c:v>94.980000000013305</c:v>
                </c:pt>
                <c:pt idx="9498">
                  <c:v>94.990000000013296</c:v>
                </c:pt>
                <c:pt idx="9499">
                  <c:v>95.000000000013301</c:v>
                </c:pt>
                <c:pt idx="9500">
                  <c:v>95.010000000013306</c:v>
                </c:pt>
                <c:pt idx="9501">
                  <c:v>95.020000000013297</c:v>
                </c:pt>
                <c:pt idx="9502">
                  <c:v>95.030000000013302</c:v>
                </c:pt>
                <c:pt idx="9503">
                  <c:v>95.040000000013293</c:v>
                </c:pt>
                <c:pt idx="9504">
                  <c:v>95.050000000013299</c:v>
                </c:pt>
                <c:pt idx="9505">
                  <c:v>95.060000000013403</c:v>
                </c:pt>
                <c:pt idx="9506">
                  <c:v>95.070000000013394</c:v>
                </c:pt>
                <c:pt idx="9507">
                  <c:v>95.080000000013399</c:v>
                </c:pt>
                <c:pt idx="9508">
                  <c:v>95.090000000013404</c:v>
                </c:pt>
                <c:pt idx="9509">
                  <c:v>95.100000000013395</c:v>
                </c:pt>
                <c:pt idx="9510">
                  <c:v>95.1100000000134</c:v>
                </c:pt>
                <c:pt idx="9511">
                  <c:v>95.120000000013405</c:v>
                </c:pt>
                <c:pt idx="9512">
                  <c:v>95.130000000013396</c:v>
                </c:pt>
                <c:pt idx="9513">
                  <c:v>95.140000000013401</c:v>
                </c:pt>
                <c:pt idx="9514">
                  <c:v>95.150000000013407</c:v>
                </c:pt>
                <c:pt idx="9515">
                  <c:v>95.160000000013397</c:v>
                </c:pt>
                <c:pt idx="9516">
                  <c:v>95.170000000013403</c:v>
                </c:pt>
                <c:pt idx="9517">
                  <c:v>95.180000000013393</c:v>
                </c:pt>
                <c:pt idx="9518">
                  <c:v>95.190000000013399</c:v>
                </c:pt>
                <c:pt idx="9519">
                  <c:v>95.200000000013404</c:v>
                </c:pt>
                <c:pt idx="9520">
                  <c:v>95.210000000013395</c:v>
                </c:pt>
                <c:pt idx="9521">
                  <c:v>95.2200000000134</c:v>
                </c:pt>
                <c:pt idx="9522">
                  <c:v>95.230000000013405</c:v>
                </c:pt>
                <c:pt idx="9523">
                  <c:v>95.240000000013396</c:v>
                </c:pt>
                <c:pt idx="9524">
                  <c:v>95.250000000013401</c:v>
                </c:pt>
                <c:pt idx="9525">
                  <c:v>95.260000000013505</c:v>
                </c:pt>
                <c:pt idx="9526">
                  <c:v>95.270000000013496</c:v>
                </c:pt>
                <c:pt idx="9527">
                  <c:v>95.280000000013501</c:v>
                </c:pt>
                <c:pt idx="9528">
                  <c:v>95.290000000013507</c:v>
                </c:pt>
                <c:pt idx="9529">
                  <c:v>95.300000000013497</c:v>
                </c:pt>
                <c:pt idx="9530">
                  <c:v>95.310000000013503</c:v>
                </c:pt>
                <c:pt idx="9531">
                  <c:v>95.320000000013493</c:v>
                </c:pt>
                <c:pt idx="9532">
                  <c:v>95.330000000013499</c:v>
                </c:pt>
                <c:pt idx="9533">
                  <c:v>95.340000000013504</c:v>
                </c:pt>
                <c:pt idx="9534">
                  <c:v>95.350000000013495</c:v>
                </c:pt>
                <c:pt idx="9535">
                  <c:v>95.3600000000135</c:v>
                </c:pt>
                <c:pt idx="9536">
                  <c:v>95.370000000013505</c:v>
                </c:pt>
                <c:pt idx="9537">
                  <c:v>95.380000000013496</c:v>
                </c:pt>
                <c:pt idx="9538">
                  <c:v>95.390000000013501</c:v>
                </c:pt>
                <c:pt idx="9539">
                  <c:v>95.400000000013506</c:v>
                </c:pt>
                <c:pt idx="9540">
                  <c:v>95.410000000013497</c:v>
                </c:pt>
                <c:pt idx="9541">
                  <c:v>95.420000000013502</c:v>
                </c:pt>
                <c:pt idx="9542">
                  <c:v>95.430000000013493</c:v>
                </c:pt>
                <c:pt idx="9543">
                  <c:v>95.440000000013498</c:v>
                </c:pt>
                <c:pt idx="9544">
                  <c:v>95.450000000013603</c:v>
                </c:pt>
                <c:pt idx="9545">
                  <c:v>95.460000000013594</c:v>
                </c:pt>
                <c:pt idx="9546">
                  <c:v>95.470000000013599</c:v>
                </c:pt>
                <c:pt idx="9547">
                  <c:v>95.480000000013604</c:v>
                </c:pt>
                <c:pt idx="9548">
                  <c:v>95.490000000013595</c:v>
                </c:pt>
                <c:pt idx="9549">
                  <c:v>95.5000000000136</c:v>
                </c:pt>
                <c:pt idx="9550">
                  <c:v>95.510000000013605</c:v>
                </c:pt>
                <c:pt idx="9551">
                  <c:v>95.520000000013596</c:v>
                </c:pt>
                <c:pt idx="9552">
                  <c:v>95.530000000013601</c:v>
                </c:pt>
                <c:pt idx="9553">
                  <c:v>95.540000000013606</c:v>
                </c:pt>
                <c:pt idx="9554">
                  <c:v>95.550000000013597</c:v>
                </c:pt>
                <c:pt idx="9555">
                  <c:v>95.560000000013602</c:v>
                </c:pt>
                <c:pt idx="9556">
                  <c:v>95.570000000013593</c:v>
                </c:pt>
                <c:pt idx="9557">
                  <c:v>95.580000000013598</c:v>
                </c:pt>
                <c:pt idx="9558">
                  <c:v>95.590000000013603</c:v>
                </c:pt>
                <c:pt idx="9559">
                  <c:v>95.600000000013594</c:v>
                </c:pt>
                <c:pt idx="9560">
                  <c:v>95.610000000013599</c:v>
                </c:pt>
                <c:pt idx="9561">
                  <c:v>95.620000000013604</c:v>
                </c:pt>
                <c:pt idx="9562">
                  <c:v>95.630000000013595</c:v>
                </c:pt>
                <c:pt idx="9563">
                  <c:v>95.6400000000136</c:v>
                </c:pt>
                <c:pt idx="9564">
                  <c:v>95.650000000013705</c:v>
                </c:pt>
                <c:pt idx="9565">
                  <c:v>95.660000000013696</c:v>
                </c:pt>
                <c:pt idx="9566">
                  <c:v>95.670000000013701</c:v>
                </c:pt>
                <c:pt idx="9567">
                  <c:v>95.680000000013706</c:v>
                </c:pt>
                <c:pt idx="9568">
                  <c:v>95.690000000013697</c:v>
                </c:pt>
                <c:pt idx="9569">
                  <c:v>95.700000000013702</c:v>
                </c:pt>
                <c:pt idx="9570">
                  <c:v>95.710000000013693</c:v>
                </c:pt>
                <c:pt idx="9571">
                  <c:v>95.720000000013698</c:v>
                </c:pt>
                <c:pt idx="9572">
                  <c:v>95.730000000013703</c:v>
                </c:pt>
                <c:pt idx="9573">
                  <c:v>95.740000000013694</c:v>
                </c:pt>
                <c:pt idx="9574">
                  <c:v>95.750000000013699</c:v>
                </c:pt>
                <c:pt idx="9575">
                  <c:v>95.760000000013704</c:v>
                </c:pt>
                <c:pt idx="9576">
                  <c:v>95.770000000013695</c:v>
                </c:pt>
                <c:pt idx="9577">
                  <c:v>95.7800000000137</c:v>
                </c:pt>
                <c:pt idx="9578">
                  <c:v>95.790000000013706</c:v>
                </c:pt>
                <c:pt idx="9579">
                  <c:v>95.800000000013696</c:v>
                </c:pt>
                <c:pt idx="9580">
                  <c:v>95.810000000013702</c:v>
                </c:pt>
                <c:pt idx="9581">
                  <c:v>95.820000000013707</c:v>
                </c:pt>
                <c:pt idx="9582">
                  <c:v>95.830000000013698</c:v>
                </c:pt>
                <c:pt idx="9583">
                  <c:v>95.840000000013802</c:v>
                </c:pt>
                <c:pt idx="9584">
                  <c:v>95.850000000013793</c:v>
                </c:pt>
                <c:pt idx="9585">
                  <c:v>95.860000000013798</c:v>
                </c:pt>
                <c:pt idx="9586">
                  <c:v>95.870000000013803</c:v>
                </c:pt>
                <c:pt idx="9587">
                  <c:v>95.880000000013794</c:v>
                </c:pt>
                <c:pt idx="9588">
                  <c:v>95.890000000013799</c:v>
                </c:pt>
                <c:pt idx="9589">
                  <c:v>95.900000000013804</c:v>
                </c:pt>
                <c:pt idx="9590">
                  <c:v>95.910000000013795</c:v>
                </c:pt>
                <c:pt idx="9591">
                  <c:v>95.9200000000138</c:v>
                </c:pt>
                <c:pt idx="9592">
                  <c:v>95.930000000013806</c:v>
                </c:pt>
                <c:pt idx="9593">
                  <c:v>95.940000000013796</c:v>
                </c:pt>
                <c:pt idx="9594">
                  <c:v>95.950000000013802</c:v>
                </c:pt>
                <c:pt idx="9595">
                  <c:v>95.960000000013807</c:v>
                </c:pt>
                <c:pt idx="9596">
                  <c:v>95.970000000013798</c:v>
                </c:pt>
                <c:pt idx="9597">
                  <c:v>95.980000000013803</c:v>
                </c:pt>
                <c:pt idx="9598">
                  <c:v>95.990000000013794</c:v>
                </c:pt>
                <c:pt idx="9599">
                  <c:v>96.000000000013799</c:v>
                </c:pt>
                <c:pt idx="9600">
                  <c:v>96.010000000013804</c:v>
                </c:pt>
                <c:pt idx="9601">
                  <c:v>96.020000000013795</c:v>
                </c:pt>
                <c:pt idx="9602">
                  <c:v>96.0300000000138</c:v>
                </c:pt>
                <c:pt idx="9603">
                  <c:v>96.040000000013904</c:v>
                </c:pt>
                <c:pt idx="9604">
                  <c:v>96.050000000013895</c:v>
                </c:pt>
                <c:pt idx="9605">
                  <c:v>96.0600000000139</c:v>
                </c:pt>
                <c:pt idx="9606">
                  <c:v>96.070000000013906</c:v>
                </c:pt>
                <c:pt idx="9607">
                  <c:v>96.080000000013897</c:v>
                </c:pt>
                <c:pt idx="9608">
                  <c:v>96.090000000013902</c:v>
                </c:pt>
                <c:pt idx="9609">
                  <c:v>96.100000000013907</c:v>
                </c:pt>
                <c:pt idx="9610">
                  <c:v>96.110000000013898</c:v>
                </c:pt>
                <c:pt idx="9611">
                  <c:v>96.120000000013903</c:v>
                </c:pt>
                <c:pt idx="9612">
                  <c:v>96.130000000013894</c:v>
                </c:pt>
                <c:pt idx="9613">
                  <c:v>96.140000000013899</c:v>
                </c:pt>
                <c:pt idx="9614">
                  <c:v>96.150000000013904</c:v>
                </c:pt>
                <c:pt idx="9615">
                  <c:v>96.160000000013895</c:v>
                </c:pt>
                <c:pt idx="9616">
                  <c:v>96.1700000000139</c:v>
                </c:pt>
                <c:pt idx="9617">
                  <c:v>96.180000000013905</c:v>
                </c:pt>
                <c:pt idx="9618">
                  <c:v>96.190000000013896</c:v>
                </c:pt>
                <c:pt idx="9619">
                  <c:v>96.200000000013901</c:v>
                </c:pt>
                <c:pt idx="9620">
                  <c:v>96.210000000013906</c:v>
                </c:pt>
                <c:pt idx="9621">
                  <c:v>96.220000000013897</c:v>
                </c:pt>
                <c:pt idx="9622">
                  <c:v>96.230000000014002</c:v>
                </c:pt>
                <c:pt idx="9623">
                  <c:v>96.240000000014007</c:v>
                </c:pt>
                <c:pt idx="9624">
                  <c:v>96.250000000013998</c:v>
                </c:pt>
                <c:pt idx="9625">
                  <c:v>96.260000000014003</c:v>
                </c:pt>
                <c:pt idx="9626">
                  <c:v>96.270000000013994</c:v>
                </c:pt>
                <c:pt idx="9627">
                  <c:v>96.280000000013999</c:v>
                </c:pt>
                <c:pt idx="9628">
                  <c:v>96.290000000014004</c:v>
                </c:pt>
                <c:pt idx="9629">
                  <c:v>96.300000000013995</c:v>
                </c:pt>
                <c:pt idx="9630">
                  <c:v>96.310000000014</c:v>
                </c:pt>
                <c:pt idx="9631">
                  <c:v>96.320000000014005</c:v>
                </c:pt>
                <c:pt idx="9632">
                  <c:v>96.330000000013996</c:v>
                </c:pt>
                <c:pt idx="9633">
                  <c:v>96.340000000014001</c:v>
                </c:pt>
                <c:pt idx="9634">
                  <c:v>96.350000000014006</c:v>
                </c:pt>
                <c:pt idx="9635">
                  <c:v>96.360000000013997</c:v>
                </c:pt>
                <c:pt idx="9636">
                  <c:v>96.370000000014002</c:v>
                </c:pt>
                <c:pt idx="9637">
                  <c:v>96.380000000013993</c:v>
                </c:pt>
                <c:pt idx="9638">
                  <c:v>96.390000000013998</c:v>
                </c:pt>
                <c:pt idx="9639">
                  <c:v>96.400000000014003</c:v>
                </c:pt>
                <c:pt idx="9640">
                  <c:v>96.410000000013994</c:v>
                </c:pt>
                <c:pt idx="9641">
                  <c:v>96.420000000013999</c:v>
                </c:pt>
                <c:pt idx="9642">
                  <c:v>96.430000000014104</c:v>
                </c:pt>
                <c:pt idx="9643">
                  <c:v>96.440000000014095</c:v>
                </c:pt>
                <c:pt idx="9644">
                  <c:v>96.4500000000141</c:v>
                </c:pt>
                <c:pt idx="9645">
                  <c:v>96.460000000014105</c:v>
                </c:pt>
                <c:pt idx="9646">
                  <c:v>96.470000000014096</c:v>
                </c:pt>
                <c:pt idx="9647">
                  <c:v>96.480000000014101</c:v>
                </c:pt>
                <c:pt idx="9648">
                  <c:v>96.490000000014106</c:v>
                </c:pt>
                <c:pt idx="9649">
                  <c:v>96.500000000014097</c:v>
                </c:pt>
                <c:pt idx="9650">
                  <c:v>96.510000000014102</c:v>
                </c:pt>
                <c:pt idx="9651">
                  <c:v>96.520000000014093</c:v>
                </c:pt>
                <c:pt idx="9652">
                  <c:v>96.530000000014098</c:v>
                </c:pt>
                <c:pt idx="9653">
                  <c:v>96.540000000014103</c:v>
                </c:pt>
                <c:pt idx="9654">
                  <c:v>96.550000000014094</c:v>
                </c:pt>
                <c:pt idx="9655">
                  <c:v>96.560000000014099</c:v>
                </c:pt>
                <c:pt idx="9656">
                  <c:v>96.570000000014105</c:v>
                </c:pt>
                <c:pt idx="9657">
                  <c:v>96.580000000014095</c:v>
                </c:pt>
                <c:pt idx="9658">
                  <c:v>96.590000000014101</c:v>
                </c:pt>
                <c:pt idx="9659">
                  <c:v>96.600000000014106</c:v>
                </c:pt>
                <c:pt idx="9660">
                  <c:v>96.610000000014097</c:v>
                </c:pt>
                <c:pt idx="9661">
                  <c:v>96.620000000014201</c:v>
                </c:pt>
                <c:pt idx="9662">
                  <c:v>96.630000000014206</c:v>
                </c:pt>
                <c:pt idx="9663">
                  <c:v>96.640000000014197</c:v>
                </c:pt>
                <c:pt idx="9664">
                  <c:v>96.650000000014202</c:v>
                </c:pt>
                <c:pt idx="9665">
                  <c:v>96.660000000014193</c:v>
                </c:pt>
                <c:pt idx="9666">
                  <c:v>96.670000000014198</c:v>
                </c:pt>
                <c:pt idx="9667">
                  <c:v>96.680000000014203</c:v>
                </c:pt>
                <c:pt idx="9668">
                  <c:v>96.690000000014194</c:v>
                </c:pt>
                <c:pt idx="9669">
                  <c:v>96.700000000014199</c:v>
                </c:pt>
                <c:pt idx="9670">
                  <c:v>96.710000000014205</c:v>
                </c:pt>
                <c:pt idx="9671">
                  <c:v>96.720000000014196</c:v>
                </c:pt>
                <c:pt idx="9672">
                  <c:v>96.730000000014201</c:v>
                </c:pt>
                <c:pt idx="9673">
                  <c:v>96.740000000014206</c:v>
                </c:pt>
                <c:pt idx="9674">
                  <c:v>96.750000000014197</c:v>
                </c:pt>
                <c:pt idx="9675">
                  <c:v>96.760000000014202</c:v>
                </c:pt>
                <c:pt idx="9676">
                  <c:v>96.770000000014207</c:v>
                </c:pt>
                <c:pt idx="9677">
                  <c:v>96.780000000014198</c:v>
                </c:pt>
                <c:pt idx="9678">
                  <c:v>96.790000000014203</c:v>
                </c:pt>
                <c:pt idx="9679">
                  <c:v>96.800000000014194</c:v>
                </c:pt>
                <c:pt idx="9680">
                  <c:v>96.810000000014199</c:v>
                </c:pt>
                <c:pt idx="9681">
                  <c:v>96.820000000014304</c:v>
                </c:pt>
                <c:pt idx="9682">
                  <c:v>96.830000000014294</c:v>
                </c:pt>
                <c:pt idx="9683">
                  <c:v>96.8400000000143</c:v>
                </c:pt>
                <c:pt idx="9684">
                  <c:v>96.850000000014305</c:v>
                </c:pt>
                <c:pt idx="9685">
                  <c:v>96.860000000014296</c:v>
                </c:pt>
                <c:pt idx="9686">
                  <c:v>96.870000000014301</c:v>
                </c:pt>
                <c:pt idx="9687">
                  <c:v>96.880000000014306</c:v>
                </c:pt>
                <c:pt idx="9688">
                  <c:v>96.890000000014297</c:v>
                </c:pt>
                <c:pt idx="9689">
                  <c:v>96.900000000014302</c:v>
                </c:pt>
                <c:pt idx="9690">
                  <c:v>96.910000000014307</c:v>
                </c:pt>
                <c:pt idx="9691">
                  <c:v>96.920000000014298</c:v>
                </c:pt>
                <c:pt idx="9692">
                  <c:v>96.930000000014303</c:v>
                </c:pt>
                <c:pt idx="9693">
                  <c:v>96.940000000014294</c:v>
                </c:pt>
                <c:pt idx="9694">
                  <c:v>96.950000000014299</c:v>
                </c:pt>
                <c:pt idx="9695">
                  <c:v>96.960000000014304</c:v>
                </c:pt>
                <c:pt idx="9696">
                  <c:v>96.970000000014295</c:v>
                </c:pt>
                <c:pt idx="9697">
                  <c:v>96.9800000000143</c:v>
                </c:pt>
                <c:pt idx="9698">
                  <c:v>96.990000000014305</c:v>
                </c:pt>
                <c:pt idx="9699">
                  <c:v>97.000000000014296</c:v>
                </c:pt>
                <c:pt idx="9700">
                  <c:v>97.010000000014401</c:v>
                </c:pt>
                <c:pt idx="9701">
                  <c:v>97.020000000014406</c:v>
                </c:pt>
                <c:pt idx="9702">
                  <c:v>97.030000000014397</c:v>
                </c:pt>
                <c:pt idx="9703">
                  <c:v>97.040000000014402</c:v>
                </c:pt>
                <c:pt idx="9704">
                  <c:v>97.050000000014407</c:v>
                </c:pt>
                <c:pt idx="9705">
                  <c:v>97.060000000014398</c:v>
                </c:pt>
                <c:pt idx="9706">
                  <c:v>97.070000000014403</c:v>
                </c:pt>
                <c:pt idx="9707">
                  <c:v>97.080000000014394</c:v>
                </c:pt>
                <c:pt idx="9708">
                  <c:v>97.090000000014399</c:v>
                </c:pt>
                <c:pt idx="9709">
                  <c:v>97.100000000014404</c:v>
                </c:pt>
                <c:pt idx="9710">
                  <c:v>97.110000000014395</c:v>
                </c:pt>
                <c:pt idx="9711">
                  <c:v>97.1200000000144</c:v>
                </c:pt>
                <c:pt idx="9712">
                  <c:v>97.130000000014405</c:v>
                </c:pt>
                <c:pt idx="9713">
                  <c:v>97.140000000014396</c:v>
                </c:pt>
                <c:pt idx="9714">
                  <c:v>97.150000000014401</c:v>
                </c:pt>
                <c:pt idx="9715">
                  <c:v>97.160000000014406</c:v>
                </c:pt>
                <c:pt idx="9716">
                  <c:v>97.170000000014397</c:v>
                </c:pt>
                <c:pt idx="9717">
                  <c:v>97.180000000014402</c:v>
                </c:pt>
                <c:pt idx="9718">
                  <c:v>97.190000000014393</c:v>
                </c:pt>
                <c:pt idx="9719">
                  <c:v>97.200000000014398</c:v>
                </c:pt>
                <c:pt idx="9720">
                  <c:v>97.210000000014503</c:v>
                </c:pt>
                <c:pt idx="9721">
                  <c:v>97.220000000014494</c:v>
                </c:pt>
                <c:pt idx="9722">
                  <c:v>97.230000000014499</c:v>
                </c:pt>
                <c:pt idx="9723">
                  <c:v>97.240000000014504</c:v>
                </c:pt>
                <c:pt idx="9724">
                  <c:v>97.250000000014495</c:v>
                </c:pt>
                <c:pt idx="9725">
                  <c:v>97.2600000000145</c:v>
                </c:pt>
                <c:pt idx="9726">
                  <c:v>97.270000000014505</c:v>
                </c:pt>
                <c:pt idx="9727">
                  <c:v>97.280000000014496</c:v>
                </c:pt>
                <c:pt idx="9728">
                  <c:v>97.290000000014501</c:v>
                </c:pt>
                <c:pt idx="9729">
                  <c:v>97.300000000014506</c:v>
                </c:pt>
                <c:pt idx="9730">
                  <c:v>97.310000000014497</c:v>
                </c:pt>
                <c:pt idx="9731">
                  <c:v>97.320000000014502</c:v>
                </c:pt>
                <c:pt idx="9732">
                  <c:v>97.330000000014493</c:v>
                </c:pt>
                <c:pt idx="9733">
                  <c:v>97.340000000014498</c:v>
                </c:pt>
                <c:pt idx="9734">
                  <c:v>97.350000000014504</c:v>
                </c:pt>
                <c:pt idx="9735">
                  <c:v>97.360000000014495</c:v>
                </c:pt>
                <c:pt idx="9736">
                  <c:v>97.3700000000145</c:v>
                </c:pt>
                <c:pt idx="9737">
                  <c:v>97.380000000014505</c:v>
                </c:pt>
                <c:pt idx="9738">
                  <c:v>97.390000000014496</c:v>
                </c:pt>
                <c:pt idx="9739">
                  <c:v>97.400000000014501</c:v>
                </c:pt>
                <c:pt idx="9740">
                  <c:v>97.410000000014605</c:v>
                </c:pt>
                <c:pt idx="9741">
                  <c:v>97.420000000014596</c:v>
                </c:pt>
                <c:pt idx="9742">
                  <c:v>97.430000000014601</c:v>
                </c:pt>
                <c:pt idx="9743">
                  <c:v>97.440000000014606</c:v>
                </c:pt>
                <c:pt idx="9744">
                  <c:v>97.450000000014597</c:v>
                </c:pt>
                <c:pt idx="9745">
                  <c:v>97.460000000014603</c:v>
                </c:pt>
                <c:pt idx="9746">
                  <c:v>97.470000000014593</c:v>
                </c:pt>
                <c:pt idx="9747">
                  <c:v>97.480000000014599</c:v>
                </c:pt>
                <c:pt idx="9748">
                  <c:v>97.490000000014604</c:v>
                </c:pt>
                <c:pt idx="9749">
                  <c:v>97.500000000014595</c:v>
                </c:pt>
                <c:pt idx="9750">
                  <c:v>97.5100000000146</c:v>
                </c:pt>
                <c:pt idx="9751">
                  <c:v>97.520000000014605</c:v>
                </c:pt>
                <c:pt idx="9752">
                  <c:v>97.530000000014596</c:v>
                </c:pt>
                <c:pt idx="9753">
                  <c:v>97.540000000014601</c:v>
                </c:pt>
                <c:pt idx="9754">
                  <c:v>97.550000000014606</c:v>
                </c:pt>
                <c:pt idx="9755">
                  <c:v>97.560000000014597</c:v>
                </c:pt>
                <c:pt idx="9756">
                  <c:v>97.570000000014602</c:v>
                </c:pt>
                <c:pt idx="9757">
                  <c:v>97.580000000014607</c:v>
                </c:pt>
                <c:pt idx="9758">
                  <c:v>97.590000000014598</c:v>
                </c:pt>
                <c:pt idx="9759">
                  <c:v>97.600000000014703</c:v>
                </c:pt>
                <c:pt idx="9760">
                  <c:v>97.610000000014693</c:v>
                </c:pt>
                <c:pt idx="9761">
                  <c:v>97.620000000014699</c:v>
                </c:pt>
                <c:pt idx="9762">
                  <c:v>97.630000000014704</c:v>
                </c:pt>
                <c:pt idx="9763">
                  <c:v>97.640000000014695</c:v>
                </c:pt>
                <c:pt idx="9764">
                  <c:v>97.6500000000147</c:v>
                </c:pt>
                <c:pt idx="9765">
                  <c:v>97.660000000014705</c:v>
                </c:pt>
                <c:pt idx="9766">
                  <c:v>97.670000000014696</c:v>
                </c:pt>
                <c:pt idx="9767">
                  <c:v>97.680000000014701</c:v>
                </c:pt>
                <c:pt idx="9768">
                  <c:v>97.690000000014706</c:v>
                </c:pt>
                <c:pt idx="9769">
                  <c:v>97.700000000014697</c:v>
                </c:pt>
                <c:pt idx="9770">
                  <c:v>97.710000000014702</c:v>
                </c:pt>
                <c:pt idx="9771">
                  <c:v>97.720000000014707</c:v>
                </c:pt>
                <c:pt idx="9772">
                  <c:v>97.730000000014698</c:v>
                </c:pt>
                <c:pt idx="9773">
                  <c:v>97.740000000014703</c:v>
                </c:pt>
                <c:pt idx="9774">
                  <c:v>97.750000000014694</c:v>
                </c:pt>
                <c:pt idx="9775">
                  <c:v>97.760000000014699</c:v>
                </c:pt>
                <c:pt idx="9776">
                  <c:v>97.770000000014704</c:v>
                </c:pt>
                <c:pt idx="9777">
                  <c:v>97.780000000014695</c:v>
                </c:pt>
                <c:pt idx="9778">
                  <c:v>97.7900000000147</c:v>
                </c:pt>
                <c:pt idx="9779">
                  <c:v>97.800000000014805</c:v>
                </c:pt>
                <c:pt idx="9780">
                  <c:v>97.810000000014796</c:v>
                </c:pt>
                <c:pt idx="9781">
                  <c:v>97.820000000014801</c:v>
                </c:pt>
                <c:pt idx="9782">
                  <c:v>97.830000000014806</c:v>
                </c:pt>
                <c:pt idx="9783">
                  <c:v>97.840000000014797</c:v>
                </c:pt>
                <c:pt idx="9784">
                  <c:v>97.850000000014802</c:v>
                </c:pt>
                <c:pt idx="9785">
                  <c:v>97.860000000014793</c:v>
                </c:pt>
                <c:pt idx="9786">
                  <c:v>97.870000000014798</c:v>
                </c:pt>
                <c:pt idx="9787">
                  <c:v>97.880000000014803</c:v>
                </c:pt>
                <c:pt idx="9788">
                  <c:v>97.890000000014794</c:v>
                </c:pt>
                <c:pt idx="9789">
                  <c:v>97.900000000014799</c:v>
                </c:pt>
                <c:pt idx="9790">
                  <c:v>97.910000000014804</c:v>
                </c:pt>
                <c:pt idx="9791">
                  <c:v>97.920000000014795</c:v>
                </c:pt>
                <c:pt idx="9792">
                  <c:v>97.9300000000148</c:v>
                </c:pt>
                <c:pt idx="9793">
                  <c:v>97.940000000014805</c:v>
                </c:pt>
                <c:pt idx="9794">
                  <c:v>97.950000000014796</c:v>
                </c:pt>
                <c:pt idx="9795">
                  <c:v>97.960000000014801</c:v>
                </c:pt>
                <c:pt idx="9796">
                  <c:v>97.970000000014807</c:v>
                </c:pt>
                <c:pt idx="9797">
                  <c:v>97.980000000014797</c:v>
                </c:pt>
                <c:pt idx="9798">
                  <c:v>97.990000000014902</c:v>
                </c:pt>
                <c:pt idx="9799">
                  <c:v>98.000000000014893</c:v>
                </c:pt>
                <c:pt idx="9800">
                  <c:v>98.010000000014898</c:v>
                </c:pt>
                <c:pt idx="9801">
                  <c:v>98.020000000014903</c:v>
                </c:pt>
                <c:pt idx="9802">
                  <c:v>98.030000000014894</c:v>
                </c:pt>
                <c:pt idx="9803">
                  <c:v>98.040000000014899</c:v>
                </c:pt>
                <c:pt idx="9804">
                  <c:v>98.050000000014904</c:v>
                </c:pt>
                <c:pt idx="9805">
                  <c:v>98.060000000014895</c:v>
                </c:pt>
                <c:pt idx="9806">
                  <c:v>98.0700000000149</c:v>
                </c:pt>
                <c:pt idx="9807">
                  <c:v>98.080000000014905</c:v>
                </c:pt>
                <c:pt idx="9808">
                  <c:v>98.090000000014896</c:v>
                </c:pt>
                <c:pt idx="9809">
                  <c:v>98.100000000014902</c:v>
                </c:pt>
                <c:pt idx="9810">
                  <c:v>98.110000000014907</c:v>
                </c:pt>
                <c:pt idx="9811">
                  <c:v>98.120000000014898</c:v>
                </c:pt>
                <c:pt idx="9812">
                  <c:v>98.130000000014903</c:v>
                </c:pt>
                <c:pt idx="9813">
                  <c:v>98.140000000014894</c:v>
                </c:pt>
                <c:pt idx="9814">
                  <c:v>98.150000000014899</c:v>
                </c:pt>
                <c:pt idx="9815">
                  <c:v>98.160000000014904</c:v>
                </c:pt>
                <c:pt idx="9816">
                  <c:v>98.170000000014895</c:v>
                </c:pt>
                <c:pt idx="9817">
                  <c:v>98.1800000000149</c:v>
                </c:pt>
                <c:pt idx="9818">
                  <c:v>98.190000000015004</c:v>
                </c:pt>
                <c:pt idx="9819">
                  <c:v>98.200000000014995</c:v>
                </c:pt>
                <c:pt idx="9820">
                  <c:v>98.210000000015</c:v>
                </c:pt>
                <c:pt idx="9821">
                  <c:v>98.220000000015006</c:v>
                </c:pt>
                <c:pt idx="9822">
                  <c:v>98.230000000014996</c:v>
                </c:pt>
                <c:pt idx="9823">
                  <c:v>98.240000000015002</c:v>
                </c:pt>
                <c:pt idx="9824">
                  <c:v>98.250000000015007</c:v>
                </c:pt>
                <c:pt idx="9825">
                  <c:v>98.260000000014998</c:v>
                </c:pt>
                <c:pt idx="9826">
                  <c:v>98.270000000015003</c:v>
                </c:pt>
                <c:pt idx="9827">
                  <c:v>98.280000000014994</c:v>
                </c:pt>
                <c:pt idx="9828">
                  <c:v>98.290000000014999</c:v>
                </c:pt>
                <c:pt idx="9829">
                  <c:v>98.300000000015004</c:v>
                </c:pt>
                <c:pt idx="9830">
                  <c:v>98.310000000014995</c:v>
                </c:pt>
                <c:pt idx="9831">
                  <c:v>98.320000000015</c:v>
                </c:pt>
                <c:pt idx="9832">
                  <c:v>98.330000000015005</c:v>
                </c:pt>
                <c:pt idx="9833">
                  <c:v>98.340000000014996</c:v>
                </c:pt>
                <c:pt idx="9834">
                  <c:v>98.350000000015001</c:v>
                </c:pt>
                <c:pt idx="9835">
                  <c:v>98.360000000015006</c:v>
                </c:pt>
                <c:pt idx="9836">
                  <c:v>98.370000000014997</c:v>
                </c:pt>
                <c:pt idx="9837">
                  <c:v>98.380000000015102</c:v>
                </c:pt>
                <c:pt idx="9838">
                  <c:v>98.390000000015107</c:v>
                </c:pt>
                <c:pt idx="9839">
                  <c:v>98.400000000015098</c:v>
                </c:pt>
                <c:pt idx="9840">
                  <c:v>98.410000000015103</c:v>
                </c:pt>
                <c:pt idx="9841">
                  <c:v>98.420000000015094</c:v>
                </c:pt>
                <c:pt idx="9842">
                  <c:v>98.430000000015099</c:v>
                </c:pt>
                <c:pt idx="9843">
                  <c:v>98.440000000015104</c:v>
                </c:pt>
                <c:pt idx="9844">
                  <c:v>98.450000000015095</c:v>
                </c:pt>
                <c:pt idx="9845">
                  <c:v>98.4600000000151</c:v>
                </c:pt>
                <c:pt idx="9846">
                  <c:v>98.470000000015105</c:v>
                </c:pt>
                <c:pt idx="9847">
                  <c:v>98.480000000015096</c:v>
                </c:pt>
                <c:pt idx="9848">
                  <c:v>98.490000000015101</c:v>
                </c:pt>
                <c:pt idx="9849">
                  <c:v>98.500000000015106</c:v>
                </c:pt>
                <c:pt idx="9850">
                  <c:v>98.510000000015097</c:v>
                </c:pt>
                <c:pt idx="9851">
                  <c:v>98.520000000015102</c:v>
                </c:pt>
                <c:pt idx="9852">
                  <c:v>98.530000000015093</c:v>
                </c:pt>
                <c:pt idx="9853">
                  <c:v>98.540000000015098</c:v>
                </c:pt>
                <c:pt idx="9854">
                  <c:v>98.550000000015103</c:v>
                </c:pt>
                <c:pt idx="9855">
                  <c:v>98.560000000015094</c:v>
                </c:pt>
                <c:pt idx="9856">
                  <c:v>98.570000000015099</c:v>
                </c:pt>
                <c:pt idx="9857">
                  <c:v>98.580000000015204</c:v>
                </c:pt>
                <c:pt idx="9858">
                  <c:v>98.590000000015195</c:v>
                </c:pt>
                <c:pt idx="9859">
                  <c:v>98.6000000000152</c:v>
                </c:pt>
                <c:pt idx="9860">
                  <c:v>98.610000000015205</c:v>
                </c:pt>
                <c:pt idx="9861">
                  <c:v>98.620000000015196</c:v>
                </c:pt>
                <c:pt idx="9862">
                  <c:v>98.630000000015201</c:v>
                </c:pt>
                <c:pt idx="9863">
                  <c:v>98.640000000015206</c:v>
                </c:pt>
                <c:pt idx="9864">
                  <c:v>98.650000000015197</c:v>
                </c:pt>
                <c:pt idx="9865">
                  <c:v>98.660000000015202</c:v>
                </c:pt>
                <c:pt idx="9866">
                  <c:v>98.670000000015193</c:v>
                </c:pt>
                <c:pt idx="9867">
                  <c:v>98.680000000015198</c:v>
                </c:pt>
                <c:pt idx="9868">
                  <c:v>98.690000000015203</c:v>
                </c:pt>
                <c:pt idx="9869">
                  <c:v>98.700000000015194</c:v>
                </c:pt>
                <c:pt idx="9870">
                  <c:v>98.710000000015199</c:v>
                </c:pt>
                <c:pt idx="9871">
                  <c:v>98.720000000015204</c:v>
                </c:pt>
                <c:pt idx="9872">
                  <c:v>98.730000000015195</c:v>
                </c:pt>
                <c:pt idx="9873">
                  <c:v>98.7400000000152</c:v>
                </c:pt>
                <c:pt idx="9874">
                  <c:v>98.750000000015206</c:v>
                </c:pt>
                <c:pt idx="9875">
                  <c:v>98.760000000015197</c:v>
                </c:pt>
                <c:pt idx="9876">
                  <c:v>98.770000000015301</c:v>
                </c:pt>
                <c:pt idx="9877">
                  <c:v>98.780000000015306</c:v>
                </c:pt>
                <c:pt idx="9878">
                  <c:v>98.790000000015297</c:v>
                </c:pt>
                <c:pt idx="9879">
                  <c:v>98.800000000015302</c:v>
                </c:pt>
                <c:pt idx="9880">
                  <c:v>98.810000000015293</c:v>
                </c:pt>
                <c:pt idx="9881">
                  <c:v>98.820000000015298</c:v>
                </c:pt>
                <c:pt idx="9882">
                  <c:v>98.830000000015303</c:v>
                </c:pt>
                <c:pt idx="9883">
                  <c:v>98.840000000015294</c:v>
                </c:pt>
                <c:pt idx="9884">
                  <c:v>98.850000000015299</c:v>
                </c:pt>
                <c:pt idx="9885">
                  <c:v>98.860000000015305</c:v>
                </c:pt>
                <c:pt idx="9886">
                  <c:v>98.870000000015295</c:v>
                </c:pt>
                <c:pt idx="9887">
                  <c:v>98.880000000015301</c:v>
                </c:pt>
                <c:pt idx="9888">
                  <c:v>98.890000000015306</c:v>
                </c:pt>
                <c:pt idx="9889">
                  <c:v>98.900000000015297</c:v>
                </c:pt>
                <c:pt idx="9890">
                  <c:v>98.910000000015302</c:v>
                </c:pt>
                <c:pt idx="9891">
                  <c:v>98.920000000015307</c:v>
                </c:pt>
                <c:pt idx="9892">
                  <c:v>98.930000000015298</c:v>
                </c:pt>
                <c:pt idx="9893">
                  <c:v>98.940000000015303</c:v>
                </c:pt>
                <c:pt idx="9894">
                  <c:v>98.950000000015294</c:v>
                </c:pt>
                <c:pt idx="9895">
                  <c:v>98.960000000015299</c:v>
                </c:pt>
                <c:pt idx="9896">
                  <c:v>98.970000000015403</c:v>
                </c:pt>
                <c:pt idx="9897">
                  <c:v>98.980000000015394</c:v>
                </c:pt>
                <c:pt idx="9898">
                  <c:v>98.990000000015399</c:v>
                </c:pt>
                <c:pt idx="9899">
                  <c:v>99.000000000015405</c:v>
                </c:pt>
                <c:pt idx="9900">
                  <c:v>99.010000000015395</c:v>
                </c:pt>
                <c:pt idx="9901">
                  <c:v>99.020000000015401</c:v>
                </c:pt>
                <c:pt idx="9902">
                  <c:v>99.030000000015406</c:v>
                </c:pt>
                <c:pt idx="9903">
                  <c:v>99.040000000015397</c:v>
                </c:pt>
                <c:pt idx="9904">
                  <c:v>99.050000000015402</c:v>
                </c:pt>
                <c:pt idx="9905">
                  <c:v>99.060000000015407</c:v>
                </c:pt>
                <c:pt idx="9906">
                  <c:v>99.070000000015398</c:v>
                </c:pt>
                <c:pt idx="9907">
                  <c:v>99.080000000015403</c:v>
                </c:pt>
                <c:pt idx="9908">
                  <c:v>99.090000000015394</c:v>
                </c:pt>
                <c:pt idx="9909">
                  <c:v>99.100000000015399</c:v>
                </c:pt>
                <c:pt idx="9910">
                  <c:v>99.110000000015404</c:v>
                </c:pt>
                <c:pt idx="9911">
                  <c:v>99.120000000015395</c:v>
                </c:pt>
                <c:pt idx="9912">
                  <c:v>99.1300000000154</c:v>
                </c:pt>
                <c:pt idx="9913">
                  <c:v>99.140000000015405</c:v>
                </c:pt>
                <c:pt idx="9914">
                  <c:v>99.150000000015396</c:v>
                </c:pt>
                <c:pt idx="9915">
                  <c:v>99.160000000015501</c:v>
                </c:pt>
                <c:pt idx="9916">
                  <c:v>99.170000000015506</c:v>
                </c:pt>
                <c:pt idx="9917">
                  <c:v>99.180000000015497</c:v>
                </c:pt>
                <c:pt idx="9918">
                  <c:v>99.190000000015502</c:v>
                </c:pt>
                <c:pt idx="9919">
                  <c:v>99.200000000015507</c:v>
                </c:pt>
                <c:pt idx="9920">
                  <c:v>99.210000000015498</c:v>
                </c:pt>
                <c:pt idx="9921">
                  <c:v>99.220000000015503</c:v>
                </c:pt>
                <c:pt idx="9922">
                  <c:v>99.230000000015494</c:v>
                </c:pt>
                <c:pt idx="9923">
                  <c:v>99.240000000015499</c:v>
                </c:pt>
                <c:pt idx="9924">
                  <c:v>99.250000000015504</c:v>
                </c:pt>
                <c:pt idx="9925">
                  <c:v>99.260000000015495</c:v>
                </c:pt>
                <c:pt idx="9926">
                  <c:v>99.2700000000155</c:v>
                </c:pt>
                <c:pt idx="9927">
                  <c:v>99.280000000015505</c:v>
                </c:pt>
                <c:pt idx="9928">
                  <c:v>99.290000000015496</c:v>
                </c:pt>
                <c:pt idx="9929">
                  <c:v>99.300000000015501</c:v>
                </c:pt>
                <c:pt idx="9930">
                  <c:v>99.310000000015506</c:v>
                </c:pt>
                <c:pt idx="9931">
                  <c:v>99.320000000015497</c:v>
                </c:pt>
                <c:pt idx="9932">
                  <c:v>99.330000000015502</c:v>
                </c:pt>
                <c:pt idx="9933">
                  <c:v>99.340000000015493</c:v>
                </c:pt>
                <c:pt idx="9934">
                  <c:v>99.350000000015498</c:v>
                </c:pt>
                <c:pt idx="9935">
                  <c:v>99.360000000015603</c:v>
                </c:pt>
                <c:pt idx="9936">
                  <c:v>99.370000000015594</c:v>
                </c:pt>
                <c:pt idx="9937">
                  <c:v>99.380000000015599</c:v>
                </c:pt>
                <c:pt idx="9938">
                  <c:v>99.390000000015604</c:v>
                </c:pt>
                <c:pt idx="9939">
                  <c:v>99.400000000015595</c:v>
                </c:pt>
                <c:pt idx="9940">
                  <c:v>99.4100000000156</c:v>
                </c:pt>
                <c:pt idx="9941">
                  <c:v>99.420000000015605</c:v>
                </c:pt>
                <c:pt idx="9942">
                  <c:v>99.430000000015596</c:v>
                </c:pt>
                <c:pt idx="9943">
                  <c:v>99.440000000015601</c:v>
                </c:pt>
                <c:pt idx="9944">
                  <c:v>99.450000000015606</c:v>
                </c:pt>
                <c:pt idx="9945">
                  <c:v>99.460000000015597</c:v>
                </c:pt>
                <c:pt idx="9946">
                  <c:v>99.470000000015602</c:v>
                </c:pt>
                <c:pt idx="9947">
                  <c:v>99.480000000015593</c:v>
                </c:pt>
                <c:pt idx="9948">
                  <c:v>99.490000000015598</c:v>
                </c:pt>
                <c:pt idx="9949">
                  <c:v>99.500000000015604</c:v>
                </c:pt>
                <c:pt idx="9950">
                  <c:v>99.510000000015594</c:v>
                </c:pt>
                <c:pt idx="9951">
                  <c:v>99.5200000000156</c:v>
                </c:pt>
                <c:pt idx="9952">
                  <c:v>99.530000000015605</c:v>
                </c:pt>
                <c:pt idx="9953">
                  <c:v>99.540000000015596</c:v>
                </c:pt>
                <c:pt idx="9954">
                  <c:v>99.550000000015601</c:v>
                </c:pt>
                <c:pt idx="9955">
                  <c:v>99.560000000015705</c:v>
                </c:pt>
                <c:pt idx="9956">
                  <c:v>99.570000000015696</c:v>
                </c:pt>
                <c:pt idx="9957">
                  <c:v>99.580000000015701</c:v>
                </c:pt>
                <c:pt idx="9958">
                  <c:v>99.590000000015706</c:v>
                </c:pt>
                <c:pt idx="9959">
                  <c:v>99.600000000015697</c:v>
                </c:pt>
                <c:pt idx="9960">
                  <c:v>99.610000000015702</c:v>
                </c:pt>
                <c:pt idx="9961">
                  <c:v>99.620000000015693</c:v>
                </c:pt>
                <c:pt idx="9962">
                  <c:v>99.630000000015698</c:v>
                </c:pt>
                <c:pt idx="9963">
                  <c:v>99.640000000015704</c:v>
                </c:pt>
                <c:pt idx="9964">
                  <c:v>99.650000000015694</c:v>
                </c:pt>
                <c:pt idx="9965">
                  <c:v>99.6600000000157</c:v>
                </c:pt>
                <c:pt idx="9966">
                  <c:v>99.670000000015705</c:v>
                </c:pt>
                <c:pt idx="9967">
                  <c:v>99.680000000015696</c:v>
                </c:pt>
                <c:pt idx="9968">
                  <c:v>99.690000000015701</c:v>
                </c:pt>
                <c:pt idx="9969">
                  <c:v>99.700000000015706</c:v>
                </c:pt>
                <c:pt idx="9970">
                  <c:v>99.710000000015697</c:v>
                </c:pt>
                <c:pt idx="9971">
                  <c:v>99.720000000015702</c:v>
                </c:pt>
                <c:pt idx="9972">
                  <c:v>99.730000000015707</c:v>
                </c:pt>
                <c:pt idx="9973">
                  <c:v>99.740000000015698</c:v>
                </c:pt>
                <c:pt idx="9974">
                  <c:v>99.750000000015802</c:v>
                </c:pt>
                <c:pt idx="9975">
                  <c:v>99.760000000015793</c:v>
                </c:pt>
                <c:pt idx="9976">
                  <c:v>99.770000000015798</c:v>
                </c:pt>
                <c:pt idx="9977">
                  <c:v>99.780000000015804</c:v>
                </c:pt>
                <c:pt idx="9978">
                  <c:v>99.790000000015795</c:v>
                </c:pt>
                <c:pt idx="9979">
                  <c:v>99.8000000000158</c:v>
                </c:pt>
                <c:pt idx="9980">
                  <c:v>99.810000000015805</c:v>
                </c:pt>
                <c:pt idx="9981">
                  <c:v>99.820000000015796</c:v>
                </c:pt>
                <c:pt idx="9982">
                  <c:v>99.830000000015801</c:v>
                </c:pt>
                <c:pt idx="9983">
                  <c:v>99.840000000015806</c:v>
                </c:pt>
                <c:pt idx="9984">
                  <c:v>99.850000000015797</c:v>
                </c:pt>
                <c:pt idx="9985">
                  <c:v>99.860000000015802</c:v>
                </c:pt>
                <c:pt idx="9986">
                  <c:v>99.870000000015807</c:v>
                </c:pt>
                <c:pt idx="9987">
                  <c:v>99.880000000015798</c:v>
                </c:pt>
                <c:pt idx="9988">
                  <c:v>99.890000000015803</c:v>
                </c:pt>
                <c:pt idx="9989">
                  <c:v>99.900000000015794</c:v>
                </c:pt>
                <c:pt idx="9990">
                  <c:v>99.910000000015799</c:v>
                </c:pt>
                <c:pt idx="9991">
                  <c:v>99.920000000015804</c:v>
                </c:pt>
                <c:pt idx="9992">
                  <c:v>99.930000000015795</c:v>
                </c:pt>
                <c:pt idx="9993">
                  <c:v>99.9400000000158</c:v>
                </c:pt>
                <c:pt idx="9994">
                  <c:v>99.950000000015905</c:v>
                </c:pt>
                <c:pt idx="9995">
                  <c:v>99.960000000015896</c:v>
                </c:pt>
                <c:pt idx="9996">
                  <c:v>99.970000000015901</c:v>
                </c:pt>
                <c:pt idx="9997">
                  <c:v>99.980000000015906</c:v>
                </c:pt>
                <c:pt idx="9998">
                  <c:v>99.990000000015897</c:v>
                </c:pt>
                <c:pt idx="9999">
                  <c:v>100.000000000016</c:v>
                </c:pt>
                <c:pt idx="10000">
                  <c:v>100.01000000001601</c:v>
                </c:pt>
                <c:pt idx="10001">
                  <c:v>100.020000000016</c:v>
                </c:pt>
                <c:pt idx="10002">
                  <c:v>100.030000000016</c:v>
                </c:pt>
                <c:pt idx="10003">
                  <c:v>100.04000000001599</c:v>
                </c:pt>
                <c:pt idx="10004">
                  <c:v>100.050000000016</c:v>
                </c:pt>
                <c:pt idx="10005">
                  <c:v>100.060000000016</c:v>
                </c:pt>
                <c:pt idx="10006">
                  <c:v>100.07000000001599</c:v>
                </c:pt>
                <c:pt idx="10007">
                  <c:v>100.080000000016</c:v>
                </c:pt>
                <c:pt idx="10008">
                  <c:v>100.090000000016</c:v>
                </c:pt>
                <c:pt idx="10009">
                  <c:v>100.100000000016</c:v>
                </c:pt>
                <c:pt idx="10010">
                  <c:v>100.110000000016</c:v>
                </c:pt>
                <c:pt idx="10011">
                  <c:v>100.12000000001601</c:v>
                </c:pt>
                <c:pt idx="10012">
                  <c:v>100.130000000016</c:v>
                </c:pt>
                <c:pt idx="10013">
                  <c:v>100.140000000016</c:v>
                </c:pt>
                <c:pt idx="10014">
                  <c:v>100.15000000001601</c:v>
                </c:pt>
                <c:pt idx="10015">
                  <c:v>100.160000000016</c:v>
                </c:pt>
                <c:pt idx="10016">
                  <c:v>100.170000000016</c:v>
                </c:pt>
                <c:pt idx="10017">
                  <c:v>100.18000000001599</c:v>
                </c:pt>
                <c:pt idx="10018">
                  <c:v>100.190000000016</c:v>
                </c:pt>
                <c:pt idx="10019">
                  <c:v>100.200000000016</c:v>
                </c:pt>
                <c:pt idx="10020">
                  <c:v>100.210000000016</c:v>
                </c:pt>
                <c:pt idx="10021">
                  <c:v>100.220000000016</c:v>
                </c:pt>
                <c:pt idx="10022">
                  <c:v>100.23000000001601</c:v>
                </c:pt>
                <c:pt idx="10023">
                  <c:v>100.240000000016</c:v>
                </c:pt>
                <c:pt idx="10024">
                  <c:v>100.250000000016</c:v>
                </c:pt>
                <c:pt idx="10025">
                  <c:v>100.26000000001601</c:v>
                </c:pt>
                <c:pt idx="10026">
                  <c:v>100.270000000016</c:v>
                </c:pt>
                <c:pt idx="10027">
                  <c:v>100.280000000016</c:v>
                </c:pt>
                <c:pt idx="10028">
                  <c:v>100.29000000001599</c:v>
                </c:pt>
                <c:pt idx="10029">
                  <c:v>100.300000000016</c:v>
                </c:pt>
                <c:pt idx="10030">
                  <c:v>100.310000000016</c:v>
                </c:pt>
                <c:pt idx="10031">
                  <c:v>100.32000000001599</c:v>
                </c:pt>
                <c:pt idx="10032">
                  <c:v>100.330000000016</c:v>
                </c:pt>
                <c:pt idx="10033">
                  <c:v>100.340000000016</c:v>
                </c:pt>
                <c:pt idx="10034">
                  <c:v>100.350000000016</c:v>
                </c:pt>
                <c:pt idx="10035">
                  <c:v>100.360000000016</c:v>
                </c:pt>
                <c:pt idx="10036">
                  <c:v>100.37000000001601</c:v>
                </c:pt>
                <c:pt idx="10037">
                  <c:v>100.380000000016</c:v>
                </c:pt>
                <c:pt idx="10038">
                  <c:v>100.390000000016</c:v>
                </c:pt>
                <c:pt idx="10039">
                  <c:v>100.40000000001601</c:v>
                </c:pt>
                <c:pt idx="10040">
                  <c:v>100.410000000016</c:v>
                </c:pt>
                <c:pt idx="10041">
                  <c:v>100.420000000016</c:v>
                </c:pt>
                <c:pt idx="10042">
                  <c:v>100.43000000001599</c:v>
                </c:pt>
                <c:pt idx="10043">
                  <c:v>100.440000000016</c:v>
                </c:pt>
                <c:pt idx="10044">
                  <c:v>100.450000000016</c:v>
                </c:pt>
                <c:pt idx="10045">
                  <c:v>100.460000000016</c:v>
                </c:pt>
                <c:pt idx="10046">
                  <c:v>100.470000000016</c:v>
                </c:pt>
                <c:pt idx="10047">
                  <c:v>100.48000000001601</c:v>
                </c:pt>
                <c:pt idx="10048">
                  <c:v>100.490000000016</c:v>
                </c:pt>
                <c:pt idx="10049">
                  <c:v>100.500000000016</c:v>
                </c:pt>
                <c:pt idx="10050">
                  <c:v>100.51000000001601</c:v>
                </c:pt>
                <c:pt idx="10051">
                  <c:v>100.520000000016</c:v>
                </c:pt>
                <c:pt idx="10052">
                  <c:v>100.530000000016</c:v>
                </c:pt>
                <c:pt idx="10053">
                  <c:v>100.54000000001599</c:v>
                </c:pt>
                <c:pt idx="10054">
                  <c:v>100.550000000016</c:v>
                </c:pt>
                <c:pt idx="10055">
                  <c:v>100.560000000016</c:v>
                </c:pt>
                <c:pt idx="10056">
                  <c:v>100.57000000001599</c:v>
                </c:pt>
                <c:pt idx="10057">
                  <c:v>100.580000000016</c:v>
                </c:pt>
                <c:pt idx="10058">
                  <c:v>100.590000000016</c:v>
                </c:pt>
                <c:pt idx="10059">
                  <c:v>100.600000000016</c:v>
                </c:pt>
                <c:pt idx="10060">
                  <c:v>100.610000000016</c:v>
                </c:pt>
                <c:pt idx="10061">
                  <c:v>100.62000000001601</c:v>
                </c:pt>
                <c:pt idx="10062">
                  <c:v>100.630000000016</c:v>
                </c:pt>
                <c:pt idx="10063">
                  <c:v>100.640000000016</c:v>
                </c:pt>
                <c:pt idx="10064">
                  <c:v>100.65000000001601</c:v>
                </c:pt>
                <c:pt idx="10065">
                  <c:v>100.660000000016</c:v>
                </c:pt>
                <c:pt idx="10066">
                  <c:v>100.670000000016</c:v>
                </c:pt>
                <c:pt idx="10067">
                  <c:v>100.68000000001599</c:v>
                </c:pt>
                <c:pt idx="10068">
                  <c:v>100.690000000016</c:v>
                </c:pt>
                <c:pt idx="10069">
                  <c:v>100.700000000016</c:v>
                </c:pt>
                <c:pt idx="10070">
                  <c:v>100.710000000016</c:v>
                </c:pt>
                <c:pt idx="10071">
                  <c:v>100.720000000016</c:v>
                </c:pt>
                <c:pt idx="10072">
                  <c:v>100.73000000001601</c:v>
                </c:pt>
                <c:pt idx="10073">
                  <c:v>100.740000000016</c:v>
                </c:pt>
                <c:pt idx="10074">
                  <c:v>100.750000000016</c:v>
                </c:pt>
                <c:pt idx="10075">
                  <c:v>100.76000000001601</c:v>
                </c:pt>
                <c:pt idx="10076">
                  <c:v>100.770000000016</c:v>
                </c:pt>
                <c:pt idx="10077">
                  <c:v>100.780000000016</c:v>
                </c:pt>
                <c:pt idx="10078">
                  <c:v>100.79000000001599</c:v>
                </c:pt>
                <c:pt idx="10079">
                  <c:v>100.800000000016</c:v>
                </c:pt>
                <c:pt idx="10080">
                  <c:v>100.810000000016</c:v>
                </c:pt>
                <c:pt idx="10081">
                  <c:v>100.82000000001599</c:v>
                </c:pt>
                <c:pt idx="10082">
                  <c:v>100.830000000016</c:v>
                </c:pt>
                <c:pt idx="10083">
                  <c:v>100.840000000016</c:v>
                </c:pt>
                <c:pt idx="10084">
                  <c:v>100.850000000016</c:v>
                </c:pt>
                <c:pt idx="10085">
                  <c:v>100.860000000016</c:v>
                </c:pt>
                <c:pt idx="10086">
                  <c:v>100.87000000001601</c:v>
                </c:pt>
                <c:pt idx="10087">
                  <c:v>100.880000000016</c:v>
                </c:pt>
                <c:pt idx="10088">
                  <c:v>100.890000000016</c:v>
                </c:pt>
                <c:pt idx="10089">
                  <c:v>100.90000000001601</c:v>
                </c:pt>
                <c:pt idx="10090">
                  <c:v>100.910000000016</c:v>
                </c:pt>
                <c:pt idx="10091">
                  <c:v>100.920000000016</c:v>
                </c:pt>
                <c:pt idx="10092">
                  <c:v>100.93000000001599</c:v>
                </c:pt>
                <c:pt idx="10093">
                  <c:v>100.940000000016</c:v>
                </c:pt>
                <c:pt idx="10094">
                  <c:v>100.950000000016</c:v>
                </c:pt>
                <c:pt idx="10095">
                  <c:v>100.960000000016</c:v>
                </c:pt>
                <c:pt idx="10096">
                  <c:v>100.970000000016</c:v>
                </c:pt>
                <c:pt idx="10097">
                  <c:v>100.98000000001601</c:v>
                </c:pt>
                <c:pt idx="10098">
                  <c:v>100.990000000016</c:v>
                </c:pt>
                <c:pt idx="10099">
                  <c:v>101.000000000016</c:v>
                </c:pt>
                <c:pt idx="10100">
                  <c:v>101.01000000001601</c:v>
                </c:pt>
                <c:pt idx="10101">
                  <c:v>101.020000000016</c:v>
                </c:pt>
                <c:pt idx="10102">
                  <c:v>101.030000000016</c:v>
                </c:pt>
                <c:pt idx="10103">
                  <c:v>101.04000000001599</c:v>
                </c:pt>
                <c:pt idx="10104">
                  <c:v>101.050000000016</c:v>
                </c:pt>
                <c:pt idx="10105">
                  <c:v>101.060000000016</c:v>
                </c:pt>
                <c:pt idx="10106">
                  <c:v>101.07000000001599</c:v>
                </c:pt>
                <c:pt idx="10107">
                  <c:v>101.080000000016</c:v>
                </c:pt>
                <c:pt idx="10108">
                  <c:v>101.090000000016</c:v>
                </c:pt>
                <c:pt idx="10109">
                  <c:v>101.100000000016</c:v>
                </c:pt>
                <c:pt idx="10110">
                  <c:v>101.110000000016</c:v>
                </c:pt>
                <c:pt idx="10111">
                  <c:v>101.12000000001601</c:v>
                </c:pt>
                <c:pt idx="10112">
                  <c:v>101.130000000016</c:v>
                </c:pt>
                <c:pt idx="10113">
                  <c:v>101.140000000016</c:v>
                </c:pt>
                <c:pt idx="10114">
                  <c:v>101.15000000001601</c:v>
                </c:pt>
                <c:pt idx="10115">
                  <c:v>101.160000000016</c:v>
                </c:pt>
                <c:pt idx="10116">
                  <c:v>101.170000000017</c:v>
                </c:pt>
                <c:pt idx="10117">
                  <c:v>101.18000000001599</c:v>
                </c:pt>
                <c:pt idx="10118">
                  <c:v>101.190000000016</c:v>
                </c:pt>
                <c:pt idx="10119">
                  <c:v>101.200000000017</c:v>
                </c:pt>
                <c:pt idx="10120">
                  <c:v>101.210000000016</c:v>
                </c:pt>
                <c:pt idx="10121">
                  <c:v>101.220000000016</c:v>
                </c:pt>
                <c:pt idx="10122">
                  <c:v>101.230000000017</c:v>
                </c:pt>
                <c:pt idx="10123">
                  <c:v>101.240000000016</c:v>
                </c:pt>
                <c:pt idx="10124">
                  <c:v>101.250000000016</c:v>
                </c:pt>
                <c:pt idx="10125">
                  <c:v>101.260000000017</c:v>
                </c:pt>
                <c:pt idx="10126">
                  <c:v>101.270000000016</c:v>
                </c:pt>
                <c:pt idx="10127">
                  <c:v>101.280000000016</c:v>
                </c:pt>
                <c:pt idx="10128">
                  <c:v>101.29000000001599</c:v>
                </c:pt>
                <c:pt idx="10129">
                  <c:v>101.300000000016</c:v>
                </c:pt>
                <c:pt idx="10130">
                  <c:v>101.310000000016</c:v>
                </c:pt>
                <c:pt idx="10131">
                  <c:v>101.320000000017</c:v>
                </c:pt>
                <c:pt idx="10132">
                  <c:v>101.33000000001699</c:v>
                </c:pt>
                <c:pt idx="10133">
                  <c:v>101.340000000017</c:v>
                </c:pt>
                <c:pt idx="10134">
                  <c:v>101.350000000017</c:v>
                </c:pt>
                <c:pt idx="10135">
                  <c:v>101.360000000017</c:v>
                </c:pt>
                <c:pt idx="10136">
                  <c:v>101.370000000017</c:v>
                </c:pt>
                <c:pt idx="10137">
                  <c:v>101.38000000001701</c:v>
                </c:pt>
                <c:pt idx="10138">
                  <c:v>101.390000000017</c:v>
                </c:pt>
                <c:pt idx="10139">
                  <c:v>101.400000000017</c:v>
                </c:pt>
                <c:pt idx="10140">
                  <c:v>101.41000000001701</c:v>
                </c:pt>
                <c:pt idx="10141">
                  <c:v>101.420000000017</c:v>
                </c:pt>
                <c:pt idx="10142">
                  <c:v>101.430000000017</c:v>
                </c:pt>
                <c:pt idx="10143">
                  <c:v>101.44000000001699</c:v>
                </c:pt>
                <c:pt idx="10144">
                  <c:v>101.450000000017</c:v>
                </c:pt>
                <c:pt idx="10145">
                  <c:v>101.460000000017</c:v>
                </c:pt>
                <c:pt idx="10146">
                  <c:v>101.470000000017</c:v>
                </c:pt>
                <c:pt idx="10147">
                  <c:v>101.480000000017</c:v>
                </c:pt>
                <c:pt idx="10148">
                  <c:v>101.49000000001701</c:v>
                </c:pt>
                <c:pt idx="10149">
                  <c:v>101.500000000017</c:v>
                </c:pt>
                <c:pt idx="10150">
                  <c:v>101.510000000017</c:v>
                </c:pt>
                <c:pt idx="10151">
                  <c:v>101.52000000001701</c:v>
                </c:pt>
                <c:pt idx="10152">
                  <c:v>101.530000000017</c:v>
                </c:pt>
                <c:pt idx="10153">
                  <c:v>101.540000000017</c:v>
                </c:pt>
                <c:pt idx="10154">
                  <c:v>101.55000000001699</c:v>
                </c:pt>
                <c:pt idx="10155">
                  <c:v>101.560000000017</c:v>
                </c:pt>
                <c:pt idx="10156">
                  <c:v>101.570000000017</c:v>
                </c:pt>
                <c:pt idx="10157">
                  <c:v>101.58000000001699</c:v>
                </c:pt>
                <c:pt idx="10158">
                  <c:v>101.590000000017</c:v>
                </c:pt>
                <c:pt idx="10159">
                  <c:v>101.600000000017</c:v>
                </c:pt>
                <c:pt idx="10160">
                  <c:v>101.610000000017</c:v>
                </c:pt>
                <c:pt idx="10161">
                  <c:v>101.620000000017</c:v>
                </c:pt>
                <c:pt idx="10162">
                  <c:v>101.63000000001701</c:v>
                </c:pt>
                <c:pt idx="10163">
                  <c:v>101.640000000017</c:v>
                </c:pt>
                <c:pt idx="10164">
                  <c:v>101.650000000017</c:v>
                </c:pt>
                <c:pt idx="10165">
                  <c:v>101.66000000001701</c:v>
                </c:pt>
                <c:pt idx="10166">
                  <c:v>101.670000000017</c:v>
                </c:pt>
                <c:pt idx="10167">
                  <c:v>101.680000000017</c:v>
                </c:pt>
                <c:pt idx="10168">
                  <c:v>101.69000000001699</c:v>
                </c:pt>
                <c:pt idx="10169">
                  <c:v>101.700000000017</c:v>
                </c:pt>
                <c:pt idx="10170">
                  <c:v>101.710000000017</c:v>
                </c:pt>
                <c:pt idx="10171">
                  <c:v>101.720000000017</c:v>
                </c:pt>
                <c:pt idx="10172">
                  <c:v>101.730000000017</c:v>
                </c:pt>
                <c:pt idx="10173">
                  <c:v>101.74000000001701</c:v>
                </c:pt>
                <c:pt idx="10174">
                  <c:v>101.750000000017</c:v>
                </c:pt>
                <c:pt idx="10175">
                  <c:v>101.760000000017</c:v>
                </c:pt>
                <c:pt idx="10176">
                  <c:v>101.77000000001701</c:v>
                </c:pt>
                <c:pt idx="10177">
                  <c:v>101.780000000017</c:v>
                </c:pt>
                <c:pt idx="10178">
                  <c:v>101.790000000017</c:v>
                </c:pt>
                <c:pt idx="10179">
                  <c:v>101.80000000001699</c:v>
                </c:pt>
                <c:pt idx="10180">
                  <c:v>101.810000000017</c:v>
                </c:pt>
                <c:pt idx="10181">
                  <c:v>101.820000000017</c:v>
                </c:pt>
                <c:pt idx="10182">
                  <c:v>101.83000000001699</c:v>
                </c:pt>
                <c:pt idx="10183">
                  <c:v>101.840000000017</c:v>
                </c:pt>
                <c:pt idx="10184">
                  <c:v>101.850000000017</c:v>
                </c:pt>
                <c:pt idx="10185">
                  <c:v>101.860000000017</c:v>
                </c:pt>
                <c:pt idx="10186">
                  <c:v>101.870000000017</c:v>
                </c:pt>
                <c:pt idx="10187">
                  <c:v>101.88000000001701</c:v>
                </c:pt>
                <c:pt idx="10188">
                  <c:v>101.890000000017</c:v>
                </c:pt>
                <c:pt idx="10189">
                  <c:v>101.900000000017</c:v>
                </c:pt>
                <c:pt idx="10190">
                  <c:v>101.91000000001701</c:v>
                </c:pt>
                <c:pt idx="10191">
                  <c:v>101.920000000017</c:v>
                </c:pt>
                <c:pt idx="10192">
                  <c:v>101.930000000017</c:v>
                </c:pt>
                <c:pt idx="10193">
                  <c:v>101.94000000001699</c:v>
                </c:pt>
                <c:pt idx="10194">
                  <c:v>101.950000000017</c:v>
                </c:pt>
                <c:pt idx="10195">
                  <c:v>101.960000000017</c:v>
                </c:pt>
                <c:pt idx="10196">
                  <c:v>101.970000000017</c:v>
                </c:pt>
                <c:pt idx="10197">
                  <c:v>101.980000000017</c:v>
                </c:pt>
                <c:pt idx="10198">
                  <c:v>101.99000000001701</c:v>
                </c:pt>
                <c:pt idx="10199">
                  <c:v>102.000000000017</c:v>
                </c:pt>
                <c:pt idx="10200">
                  <c:v>102.010000000017</c:v>
                </c:pt>
                <c:pt idx="10201">
                  <c:v>102.02000000001701</c:v>
                </c:pt>
                <c:pt idx="10202">
                  <c:v>102.030000000017</c:v>
                </c:pt>
                <c:pt idx="10203">
                  <c:v>102.040000000017</c:v>
                </c:pt>
                <c:pt idx="10204">
                  <c:v>102.05000000001699</c:v>
                </c:pt>
                <c:pt idx="10205">
                  <c:v>102.060000000017</c:v>
                </c:pt>
                <c:pt idx="10206">
                  <c:v>102.070000000017</c:v>
                </c:pt>
                <c:pt idx="10207">
                  <c:v>102.08000000001699</c:v>
                </c:pt>
                <c:pt idx="10208">
                  <c:v>102.090000000017</c:v>
                </c:pt>
                <c:pt idx="10209">
                  <c:v>102.100000000017</c:v>
                </c:pt>
                <c:pt idx="10210">
                  <c:v>102.110000000017</c:v>
                </c:pt>
                <c:pt idx="10211">
                  <c:v>102.120000000017</c:v>
                </c:pt>
                <c:pt idx="10212">
                  <c:v>102.13000000001701</c:v>
                </c:pt>
                <c:pt idx="10213">
                  <c:v>102.140000000017</c:v>
                </c:pt>
                <c:pt idx="10214">
                  <c:v>102.150000000017</c:v>
                </c:pt>
                <c:pt idx="10215">
                  <c:v>102.16000000001701</c:v>
                </c:pt>
                <c:pt idx="10216">
                  <c:v>102.170000000017</c:v>
                </c:pt>
                <c:pt idx="10217">
                  <c:v>102.180000000017</c:v>
                </c:pt>
                <c:pt idx="10218">
                  <c:v>102.19000000001699</c:v>
                </c:pt>
                <c:pt idx="10219">
                  <c:v>102.200000000017</c:v>
                </c:pt>
                <c:pt idx="10220">
                  <c:v>102.210000000017</c:v>
                </c:pt>
                <c:pt idx="10221">
                  <c:v>102.220000000017</c:v>
                </c:pt>
                <c:pt idx="10222">
                  <c:v>102.230000000017</c:v>
                </c:pt>
                <c:pt idx="10223">
                  <c:v>102.24000000001701</c:v>
                </c:pt>
                <c:pt idx="10224">
                  <c:v>102.250000000017</c:v>
                </c:pt>
                <c:pt idx="10225">
                  <c:v>102.260000000017</c:v>
                </c:pt>
                <c:pt idx="10226">
                  <c:v>102.27000000001701</c:v>
                </c:pt>
                <c:pt idx="10227">
                  <c:v>102.280000000017</c:v>
                </c:pt>
                <c:pt idx="10228">
                  <c:v>102.290000000017</c:v>
                </c:pt>
                <c:pt idx="10229">
                  <c:v>102.30000000001699</c:v>
                </c:pt>
                <c:pt idx="10230">
                  <c:v>102.310000000017</c:v>
                </c:pt>
                <c:pt idx="10231">
                  <c:v>102.320000000017</c:v>
                </c:pt>
                <c:pt idx="10232">
                  <c:v>102.33000000001699</c:v>
                </c:pt>
                <c:pt idx="10233">
                  <c:v>102.340000000017</c:v>
                </c:pt>
                <c:pt idx="10234">
                  <c:v>102.350000000017</c:v>
                </c:pt>
                <c:pt idx="10235">
                  <c:v>102.360000000017</c:v>
                </c:pt>
                <c:pt idx="10236">
                  <c:v>102.370000000017</c:v>
                </c:pt>
                <c:pt idx="10237">
                  <c:v>102.38000000001701</c:v>
                </c:pt>
                <c:pt idx="10238">
                  <c:v>102.390000000017</c:v>
                </c:pt>
                <c:pt idx="10239">
                  <c:v>102.400000000017</c:v>
                </c:pt>
                <c:pt idx="10240">
                  <c:v>102.41000000001701</c:v>
                </c:pt>
                <c:pt idx="10241">
                  <c:v>102.420000000017</c:v>
                </c:pt>
                <c:pt idx="10242">
                  <c:v>102.430000000017</c:v>
                </c:pt>
                <c:pt idx="10243">
                  <c:v>102.44000000001699</c:v>
                </c:pt>
                <c:pt idx="10244">
                  <c:v>102.450000000017</c:v>
                </c:pt>
                <c:pt idx="10245">
                  <c:v>102.460000000017</c:v>
                </c:pt>
                <c:pt idx="10246">
                  <c:v>102.470000000017</c:v>
                </c:pt>
                <c:pt idx="10247">
                  <c:v>102.480000000017</c:v>
                </c:pt>
                <c:pt idx="10248">
                  <c:v>102.49000000001701</c:v>
                </c:pt>
                <c:pt idx="10249">
                  <c:v>102.500000000017</c:v>
                </c:pt>
                <c:pt idx="10250">
                  <c:v>102.510000000017</c:v>
                </c:pt>
                <c:pt idx="10251">
                  <c:v>102.52000000001701</c:v>
                </c:pt>
                <c:pt idx="10252">
                  <c:v>102.530000000017</c:v>
                </c:pt>
                <c:pt idx="10253">
                  <c:v>102.540000000017</c:v>
                </c:pt>
                <c:pt idx="10254">
                  <c:v>102.55000000001699</c:v>
                </c:pt>
                <c:pt idx="10255">
                  <c:v>102.560000000017</c:v>
                </c:pt>
                <c:pt idx="10256">
                  <c:v>102.570000000017</c:v>
                </c:pt>
                <c:pt idx="10257">
                  <c:v>102.58000000001699</c:v>
                </c:pt>
                <c:pt idx="10258">
                  <c:v>102.590000000017</c:v>
                </c:pt>
                <c:pt idx="10259">
                  <c:v>102.600000000017</c:v>
                </c:pt>
                <c:pt idx="10260">
                  <c:v>102.610000000017</c:v>
                </c:pt>
                <c:pt idx="10261">
                  <c:v>102.620000000017</c:v>
                </c:pt>
                <c:pt idx="10262">
                  <c:v>102.63000000001701</c:v>
                </c:pt>
                <c:pt idx="10263">
                  <c:v>102.640000000017</c:v>
                </c:pt>
                <c:pt idx="10264">
                  <c:v>102.650000000017</c:v>
                </c:pt>
                <c:pt idx="10265">
                  <c:v>102.66000000001701</c:v>
                </c:pt>
                <c:pt idx="10266">
                  <c:v>102.670000000017</c:v>
                </c:pt>
                <c:pt idx="10267">
                  <c:v>102.680000000017</c:v>
                </c:pt>
                <c:pt idx="10268">
                  <c:v>102.69000000001699</c:v>
                </c:pt>
                <c:pt idx="10269">
                  <c:v>102.700000000017</c:v>
                </c:pt>
                <c:pt idx="10270">
                  <c:v>102.710000000017</c:v>
                </c:pt>
                <c:pt idx="10271">
                  <c:v>102.720000000017</c:v>
                </c:pt>
                <c:pt idx="10272">
                  <c:v>102.730000000017</c:v>
                </c:pt>
                <c:pt idx="10273">
                  <c:v>102.74000000001701</c:v>
                </c:pt>
                <c:pt idx="10274">
                  <c:v>102.750000000017</c:v>
                </c:pt>
                <c:pt idx="10275">
                  <c:v>102.760000000017</c:v>
                </c:pt>
                <c:pt idx="10276">
                  <c:v>102.77000000001701</c:v>
                </c:pt>
                <c:pt idx="10277">
                  <c:v>102.780000000017</c:v>
                </c:pt>
                <c:pt idx="10278">
                  <c:v>102.790000000017</c:v>
                </c:pt>
                <c:pt idx="10279">
                  <c:v>102.80000000001699</c:v>
                </c:pt>
                <c:pt idx="10280">
                  <c:v>102.810000000017</c:v>
                </c:pt>
                <c:pt idx="10281">
                  <c:v>102.820000000017</c:v>
                </c:pt>
                <c:pt idx="10282">
                  <c:v>102.83000000001699</c:v>
                </c:pt>
                <c:pt idx="10283">
                  <c:v>102.840000000017</c:v>
                </c:pt>
                <c:pt idx="10284">
                  <c:v>102.850000000017</c:v>
                </c:pt>
                <c:pt idx="10285">
                  <c:v>102.860000000017</c:v>
                </c:pt>
                <c:pt idx="10286">
                  <c:v>102.870000000017</c:v>
                </c:pt>
                <c:pt idx="10287">
                  <c:v>102.88000000001701</c:v>
                </c:pt>
                <c:pt idx="10288">
                  <c:v>102.890000000017</c:v>
                </c:pt>
                <c:pt idx="10289">
                  <c:v>102.900000000017</c:v>
                </c:pt>
                <c:pt idx="10290">
                  <c:v>102.91000000001701</c:v>
                </c:pt>
                <c:pt idx="10291">
                  <c:v>102.920000000017</c:v>
                </c:pt>
                <c:pt idx="10292">
                  <c:v>102.930000000017</c:v>
                </c:pt>
                <c:pt idx="10293">
                  <c:v>102.94000000001699</c:v>
                </c:pt>
                <c:pt idx="10294">
                  <c:v>102.950000000017</c:v>
                </c:pt>
                <c:pt idx="10295">
                  <c:v>102.960000000017</c:v>
                </c:pt>
                <c:pt idx="10296">
                  <c:v>102.970000000017</c:v>
                </c:pt>
                <c:pt idx="10297">
                  <c:v>102.980000000017</c:v>
                </c:pt>
                <c:pt idx="10298">
                  <c:v>102.99000000001701</c:v>
                </c:pt>
                <c:pt idx="10299">
                  <c:v>103.000000000017</c:v>
                </c:pt>
                <c:pt idx="10300">
                  <c:v>103.010000000017</c:v>
                </c:pt>
                <c:pt idx="10301">
                  <c:v>103.02000000001701</c:v>
                </c:pt>
                <c:pt idx="10302">
                  <c:v>103.030000000017</c:v>
                </c:pt>
                <c:pt idx="10303">
                  <c:v>103.040000000017</c:v>
                </c:pt>
                <c:pt idx="10304">
                  <c:v>103.05000000001699</c:v>
                </c:pt>
                <c:pt idx="10305">
                  <c:v>103.060000000017</c:v>
                </c:pt>
                <c:pt idx="10306">
                  <c:v>103.070000000018</c:v>
                </c:pt>
                <c:pt idx="10307">
                  <c:v>103.08000000001699</c:v>
                </c:pt>
                <c:pt idx="10308">
                  <c:v>103.090000000017</c:v>
                </c:pt>
                <c:pt idx="10309">
                  <c:v>103.100000000018</c:v>
                </c:pt>
                <c:pt idx="10310">
                  <c:v>103.110000000017</c:v>
                </c:pt>
                <c:pt idx="10311">
                  <c:v>103.120000000017</c:v>
                </c:pt>
                <c:pt idx="10312">
                  <c:v>103.130000000018</c:v>
                </c:pt>
                <c:pt idx="10313">
                  <c:v>103.140000000017</c:v>
                </c:pt>
                <c:pt idx="10314">
                  <c:v>103.150000000017</c:v>
                </c:pt>
                <c:pt idx="10315">
                  <c:v>103.160000000018</c:v>
                </c:pt>
                <c:pt idx="10316">
                  <c:v>103.170000000017</c:v>
                </c:pt>
                <c:pt idx="10317">
                  <c:v>103.180000000017</c:v>
                </c:pt>
                <c:pt idx="10318">
                  <c:v>103.19000000001699</c:v>
                </c:pt>
                <c:pt idx="10319">
                  <c:v>103.200000000017</c:v>
                </c:pt>
                <c:pt idx="10320">
                  <c:v>103.210000000017</c:v>
                </c:pt>
                <c:pt idx="10321">
                  <c:v>103.220000000017</c:v>
                </c:pt>
                <c:pt idx="10322">
                  <c:v>103.230000000017</c:v>
                </c:pt>
                <c:pt idx="10323">
                  <c:v>103.24000000001701</c:v>
                </c:pt>
                <c:pt idx="10324">
                  <c:v>103.250000000017</c:v>
                </c:pt>
                <c:pt idx="10325">
                  <c:v>103.260000000017</c:v>
                </c:pt>
                <c:pt idx="10326">
                  <c:v>103.270000000018</c:v>
                </c:pt>
                <c:pt idx="10327">
                  <c:v>103.28000000001801</c:v>
                </c:pt>
                <c:pt idx="10328">
                  <c:v>103.290000000018</c:v>
                </c:pt>
                <c:pt idx="10329">
                  <c:v>103.300000000018</c:v>
                </c:pt>
                <c:pt idx="10330">
                  <c:v>103.31000000001799</c:v>
                </c:pt>
                <c:pt idx="10331">
                  <c:v>103.320000000018</c:v>
                </c:pt>
                <c:pt idx="10332">
                  <c:v>103.330000000018</c:v>
                </c:pt>
                <c:pt idx="10333">
                  <c:v>103.34000000001799</c:v>
                </c:pt>
                <c:pt idx="10334">
                  <c:v>103.350000000018</c:v>
                </c:pt>
                <c:pt idx="10335">
                  <c:v>103.360000000018</c:v>
                </c:pt>
                <c:pt idx="10336">
                  <c:v>103.370000000018</c:v>
                </c:pt>
                <c:pt idx="10337">
                  <c:v>103.380000000018</c:v>
                </c:pt>
                <c:pt idx="10338">
                  <c:v>103.39000000001801</c:v>
                </c:pt>
                <c:pt idx="10339">
                  <c:v>103.400000000018</c:v>
                </c:pt>
                <c:pt idx="10340">
                  <c:v>103.410000000018</c:v>
                </c:pt>
                <c:pt idx="10341">
                  <c:v>103.42000000001801</c:v>
                </c:pt>
                <c:pt idx="10342">
                  <c:v>103.430000000018</c:v>
                </c:pt>
                <c:pt idx="10343">
                  <c:v>103.440000000018</c:v>
                </c:pt>
                <c:pt idx="10344">
                  <c:v>103.45000000001799</c:v>
                </c:pt>
                <c:pt idx="10345">
                  <c:v>103.460000000018</c:v>
                </c:pt>
                <c:pt idx="10346">
                  <c:v>103.470000000018</c:v>
                </c:pt>
                <c:pt idx="10347">
                  <c:v>103.48000000001799</c:v>
                </c:pt>
                <c:pt idx="10348">
                  <c:v>103.490000000018</c:v>
                </c:pt>
                <c:pt idx="10349">
                  <c:v>103.50000000001801</c:v>
                </c:pt>
                <c:pt idx="10350">
                  <c:v>103.510000000018</c:v>
                </c:pt>
                <c:pt idx="10351">
                  <c:v>103.520000000018</c:v>
                </c:pt>
                <c:pt idx="10352">
                  <c:v>103.53000000001801</c:v>
                </c:pt>
                <c:pt idx="10353">
                  <c:v>103.540000000018</c:v>
                </c:pt>
                <c:pt idx="10354">
                  <c:v>103.550000000018</c:v>
                </c:pt>
                <c:pt idx="10355">
                  <c:v>103.56000000001799</c:v>
                </c:pt>
                <c:pt idx="10356">
                  <c:v>103.570000000018</c:v>
                </c:pt>
                <c:pt idx="10357">
                  <c:v>103.580000000018</c:v>
                </c:pt>
                <c:pt idx="10358">
                  <c:v>103.59000000001799</c:v>
                </c:pt>
                <c:pt idx="10359">
                  <c:v>103.600000000018</c:v>
                </c:pt>
                <c:pt idx="10360">
                  <c:v>103.610000000018</c:v>
                </c:pt>
                <c:pt idx="10361">
                  <c:v>103.620000000018</c:v>
                </c:pt>
                <c:pt idx="10362">
                  <c:v>103.630000000018</c:v>
                </c:pt>
                <c:pt idx="10363">
                  <c:v>103.64000000001801</c:v>
                </c:pt>
                <c:pt idx="10364">
                  <c:v>103.650000000018</c:v>
                </c:pt>
                <c:pt idx="10365">
                  <c:v>103.660000000018</c:v>
                </c:pt>
                <c:pt idx="10366">
                  <c:v>103.67000000001801</c:v>
                </c:pt>
                <c:pt idx="10367">
                  <c:v>103.680000000018</c:v>
                </c:pt>
                <c:pt idx="10368">
                  <c:v>103.690000000018</c:v>
                </c:pt>
                <c:pt idx="10369">
                  <c:v>103.70000000001799</c:v>
                </c:pt>
                <c:pt idx="10370">
                  <c:v>103.710000000018</c:v>
                </c:pt>
                <c:pt idx="10371">
                  <c:v>103.720000000018</c:v>
                </c:pt>
                <c:pt idx="10372">
                  <c:v>103.73000000001799</c:v>
                </c:pt>
                <c:pt idx="10373">
                  <c:v>103.740000000018</c:v>
                </c:pt>
                <c:pt idx="10374">
                  <c:v>103.75000000001801</c:v>
                </c:pt>
                <c:pt idx="10375">
                  <c:v>103.760000000018</c:v>
                </c:pt>
                <c:pt idx="10376">
                  <c:v>103.770000000018</c:v>
                </c:pt>
                <c:pt idx="10377">
                  <c:v>103.78000000001801</c:v>
                </c:pt>
                <c:pt idx="10378">
                  <c:v>103.790000000018</c:v>
                </c:pt>
                <c:pt idx="10379">
                  <c:v>103.800000000018</c:v>
                </c:pt>
                <c:pt idx="10380">
                  <c:v>103.81000000001799</c:v>
                </c:pt>
                <c:pt idx="10381">
                  <c:v>103.820000000018</c:v>
                </c:pt>
                <c:pt idx="10382">
                  <c:v>103.830000000018</c:v>
                </c:pt>
                <c:pt idx="10383">
                  <c:v>103.84000000001799</c:v>
                </c:pt>
                <c:pt idx="10384">
                  <c:v>103.850000000018</c:v>
                </c:pt>
                <c:pt idx="10385">
                  <c:v>103.860000000018</c:v>
                </c:pt>
                <c:pt idx="10386">
                  <c:v>103.870000000018</c:v>
                </c:pt>
                <c:pt idx="10387">
                  <c:v>103.880000000018</c:v>
                </c:pt>
                <c:pt idx="10388">
                  <c:v>103.89000000001801</c:v>
                </c:pt>
                <c:pt idx="10389">
                  <c:v>103.900000000018</c:v>
                </c:pt>
                <c:pt idx="10390">
                  <c:v>103.910000000018</c:v>
                </c:pt>
                <c:pt idx="10391">
                  <c:v>103.92000000001801</c:v>
                </c:pt>
                <c:pt idx="10392">
                  <c:v>103.930000000018</c:v>
                </c:pt>
                <c:pt idx="10393">
                  <c:v>103.940000000018</c:v>
                </c:pt>
                <c:pt idx="10394">
                  <c:v>103.95000000001799</c:v>
                </c:pt>
                <c:pt idx="10395">
                  <c:v>103.960000000018</c:v>
                </c:pt>
                <c:pt idx="10396">
                  <c:v>103.970000000018</c:v>
                </c:pt>
                <c:pt idx="10397">
                  <c:v>103.98000000001799</c:v>
                </c:pt>
                <c:pt idx="10398">
                  <c:v>103.990000000018</c:v>
                </c:pt>
                <c:pt idx="10399">
                  <c:v>104.00000000001801</c:v>
                </c:pt>
                <c:pt idx="10400">
                  <c:v>104.010000000018</c:v>
                </c:pt>
                <c:pt idx="10401">
                  <c:v>104.020000000018</c:v>
                </c:pt>
                <c:pt idx="10402">
                  <c:v>104.03000000001801</c:v>
                </c:pt>
                <c:pt idx="10403">
                  <c:v>104.040000000018</c:v>
                </c:pt>
                <c:pt idx="10404">
                  <c:v>104.050000000018</c:v>
                </c:pt>
                <c:pt idx="10405">
                  <c:v>104.06000000001799</c:v>
                </c:pt>
                <c:pt idx="10406">
                  <c:v>104.070000000018</c:v>
                </c:pt>
                <c:pt idx="10407">
                  <c:v>104.080000000018</c:v>
                </c:pt>
                <c:pt idx="10408">
                  <c:v>104.09000000001799</c:v>
                </c:pt>
                <c:pt idx="10409">
                  <c:v>104.100000000018</c:v>
                </c:pt>
                <c:pt idx="10410">
                  <c:v>104.110000000018</c:v>
                </c:pt>
                <c:pt idx="10411">
                  <c:v>104.120000000018</c:v>
                </c:pt>
                <c:pt idx="10412">
                  <c:v>104.130000000018</c:v>
                </c:pt>
                <c:pt idx="10413">
                  <c:v>104.14000000001801</c:v>
                </c:pt>
                <c:pt idx="10414">
                  <c:v>104.150000000018</c:v>
                </c:pt>
                <c:pt idx="10415">
                  <c:v>104.160000000018</c:v>
                </c:pt>
                <c:pt idx="10416">
                  <c:v>104.17000000001801</c:v>
                </c:pt>
                <c:pt idx="10417">
                  <c:v>104.180000000018</c:v>
                </c:pt>
                <c:pt idx="10418">
                  <c:v>104.190000000018</c:v>
                </c:pt>
                <c:pt idx="10419">
                  <c:v>104.20000000001799</c:v>
                </c:pt>
                <c:pt idx="10420">
                  <c:v>104.210000000018</c:v>
                </c:pt>
                <c:pt idx="10421">
                  <c:v>104.220000000018</c:v>
                </c:pt>
                <c:pt idx="10422">
                  <c:v>104.23000000001799</c:v>
                </c:pt>
                <c:pt idx="10423">
                  <c:v>104.240000000018</c:v>
                </c:pt>
                <c:pt idx="10424">
                  <c:v>104.25000000001801</c:v>
                </c:pt>
                <c:pt idx="10425">
                  <c:v>104.260000000018</c:v>
                </c:pt>
                <c:pt idx="10426">
                  <c:v>104.270000000018</c:v>
                </c:pt>
                <c:pt idx="10427">
                  <c:v>104.28000000001801</c:v>
                </c:pt>
                <c:pt idx="10428">
                  <c:v>104.290000000018</c:v>
                </c:pt>
                <c:pt idx="10429">
                  <c:v>104.300000000018</c:v>
                </c:pt>
                <c:pt idx="10430">
                  <c:v>104.31000000001799</c:v>
                </c:pt>
                <c:pt idx="10431">
                  <c:v>104.320000000018</c:v>
                </c:pt>
                <c:pt idx="10432">
                  <c:v>104.330000000018</c:v>
                </c:pt>
                <c:pt idx="10433">
                  <c:v>104.34000000001799</c:v>
                </c:pt>
                <c:pt idx="10434">
                  <c:v>104.350000000018</c:v>
                </c:pt>
                <c:pt idx="10435">
                  <c:v>104.360000000018</c:v>
                </c:pt>
                <c:pt idx="10436">
                  <c:v>104.370000000018</c:v>
                </c:pt>
                <c:pt idx="10437">
                  <c:v>104.380000000018</c:v>
                </c:pt>
                <c:pt idx="10438">
                  <c:v>104.39000000001801</c:v>
                </c:pt>
                <c:pt idx="10439">
                  <c:v>104.400000000018</c:v>
                </c:pt>
                <c:pt idx="10440">
                  <c:v>104.410000000018</c:v>
                </c:pt>
                <c:pt idx="10441">
                  <c:v>104.42000000001801</c:v>
                </c:pt>
                <c:pt idx="10442">
                  <c:v>104.430000000018</c:v>
                </c:pt>
                <c:pt idx="10443">
                  <c:v>104.440000000018</c:v>
                </c:pt>
                <c:pt idx="10444">
                  <c:v>104.45000000001799</c:v>
                </c:pt>
                <c:pt idx="10445">
                  <c:v>104.460000000018</c:v>
                </c:pt>
                <c:pt idx="10446">
                  <c:v>104.470000000018</c:v>
                </c:pt>
                <c:pt idx="10447">
                  <c:v>104.48000000001799</c:v>
                </c:pt>
                <c:pt idx="10448">
                  <c:v>104.490000000018</c:v>
                </c:pt>
                <c:pt idx="10449">
                  <c:v>104.50000000001801</c:v>
                </c:pt>
                <c:pt idx="10450">
                  <c:v>104.510000000018</c:v>
                </c:pt>
                <c:pt idx="10451">
                  <c:v>104.520000000018</c:v>
                </c:pt>
                <c:pt idx="10452">
                  <c:v>104.53000000001801</c:v>
                </c:pt>
                <c:pt idx="10453">
                  <c:v>104.540000000018</c:v>
                </c:pt>
                <c:pt idx="10454">
                  <c:v>104.550000000018</c:v>
                </c:pt>
                <c:pt idx="10455">
                  <c:v>104.56000000001799</c:v>
                </c:pt>
                <c:pt idx="10456">
                  <c:v>104.570000000018</c:v>
                </c:pt>
                <c:pt idx="10457">
                  <c:v>104.580000000018</c:v>
                </c:pt>
                <c:pt idx="10458">
                  <c:v>104.59000000001799</c:v>
                </c:pt>
                <c:pt idx="10459">
                  <c:v>104.600000000018</c:v>
                </c:pt>
                <c:pt idx="10460">
                  <c:v>104.610000000018</c:v>
                </c:pt>
                <c:pt idx="10461">
                  <c:v>104.620000000018</c:v>
                </c:pt>
                <c:pt idx="10462">
                  <c:v>104.630000000018</c:v>
                </c:pt>
                <c:pt idx="10463">
                  <c:v>104.64000000001801</c:v>
                </c:pt>
                <c:pt idx="10464">
                  <c:v>104.650000000018</c:v>
                </c:pt>
                <c:pt idx="10465">
                  <c:v>104.660000000018</c:v>
                </c:pt>
                <c:pt idx="10466">
                  <c:v>104.67000000001801</c:v>
                </c:pt>
                <c:pt idx="10467">
                  <c:v>104.680000000018</c:v>
                </c:pt>
                <c:pt idx="10468">
                  <c:v>104.690000000018</c:v>
                </c:pt>
                <c:pt idx="10469">
                  <c:v>104.70000000001799</c:v>
                </c:pt>
                <c:pt idx="10470">
                  <c:v>104.710000000018</c:v>
                </c:pt>
                <c:pt idx="10471">
                  <c:v>104.720000000018</c:v>
                </c:pt>
                <c:pt idx="10472">
                  <c:v>104.73000000001799</c:v>
                </c:pt>
                <c:pt idx="10473">
                  <c:v>104.740000000018</c:v>
                </c:pt>
                <c:pt idx="10474">
                  <c:v>104.75000000001801</c:v>
                </c:pt>
                <c:pt idx="10475">
                  <c:v>104.760000000018</c:v>
                </c:pt>
                <c:pt idx="10476">
                  <c:v>104.770000000018</c:v>
                </c:pt>
                <c:pt idx="10477">
                  <c:v>104.78000000001801</c:v>
                </c:pt>
                <c:pt idx="10478">
                  <c:v>104.790000000018</c:v>
                </c:pt>
                <c:pt idx="10479">
                  <c:v>104.800000000018</c:v>
                </c:pt>
                <c:pt idx="10480">
                  <c:v>104.81000000001799</c:v>
                </c:pt>
                <c:pt idx="10481">
                  <c:v>104.820000000018</c:v>
                </c:pt>
                <c:pt idx="10482">
                  <c:v>104.830000000018</c:v>
                </c:pt>
                <c:pt idx="10483">
                  <c:v>104.84000000001799</c:v>
                </c:pt>
                <c:pt idx="10484">
                  <c:v>104.850000000018</c:v>
                </c:pt>
                <c:pt idx="10485">
                  <c:v>104.860000000018</c:v>
                </c:pt>
                <c:pt idx="10486">
                  <c:v>104.870000000018</c:v>
                </c:pt>
                <c:pt idx="10487">
                  <c:v>104.880000000018</c:v>
                </c:pt>
                <c:pt idx="10488">
                  <c:v>104.89000000001801</c:v>
                </c:pt>
                <c:pt idx="10489">
                  <c:v>104.900000000018</c:v>
                </c:pt>
                <c:pt idx="10490">
                  <c:v>104.910000000018</c:v>
                </c:pt>
                <c:pt idx="10491">
                  <c:v>104.92000000001801</c:v>
                </c:pt>
                <c:pt idx="10492">
                  <c:v>104.930000000018</c:v>
                </c:pt>
                <c:pt idx="10493">
                  <c:v>104.940000000018</c:v>
                </c:pt>
                <c:pt idx="10494">
                  <c:v>104.95000000001799</c:v>
                </c:pt>
                <c:pt idx="10495">
                  <c:v>104.960000000018</c:v>
                </c:pt>
                <c:pt idx="10496">
                  <c:v>104.970000000018</c:v>
                </c:pt>
                <c:pt idx="10497">
                  <c:v>104.98000000001799</c:v>
                </c:pt>
                <c:pt idx="10498">
                  <c:v>104.990000000018</c:v>
                </c:pt>
                <c:pt idx="10499">
                  <c:v>105.00000000001801</c:v>
                </c:pt>
                <c:pt idx="10500">
                  <c:v>105.010000000018</c:v>
                </c:pt>
                <c:pt idx="10501">
                  <c:v>105.020000000018</c:v>
                </c:pt>
                <c:pt idx="10502">
                  <c:v>105.030000000019</c:v>
                </c:pt>
                <c:pt idx="10503">
                  <c:v>105.040000000018</c:v>
                </c:pt>
                <c:pt idx="10504">
                  <c:v>105.050000000018</c:v>
                </c:pt>
                <c:pt idx="10505">
                  <c:v>105.06000000001799</c:v>
                </c:pt>
                <c:pt idx="10506">
                  <c:v>105.070000000018</c:v>
                </c:pt>
                <c:pt idx="10507">
                  <c:v>105.080000000018</c:v>
                </c:pt>
                <c:pt idx="10508">
                  <c:v>105.09000000001799</c:v>
                </c:pt>
                <c:pt idx="10509">
                  <c:v>105.100000000018</c:v>
                </c:pt>
                <c:pt idx="10510">
                  <c:v>105.110000000018</c:v>
                </c:pt>
                <c:pt idx="10511">
                  <c:v>105.120000000018</c:v>
                </c:pt>
                <c:pt idx="10512">
                  <c:v>105.130000000018</c:v>
                </c:pt>
                <c:pt idx="10513">
                  <c:v>105.14000000001801</c:v>
                </c:pt>
                <c:pt idx="10514">
                  <c:v>105.150000000018</c:v>
                </c:pt>
                <c:pt idx="10515">
                  <c:v>105.160000000018</c:v>
                </c:pt>
                <c:pt idx="10516">
                  <c:v>105.17000000001801</c:v>
                </c:pt>
                <c:pt idx="10517">
                  <c:v>105.180000000018</c:v>
                </c:pt>
                <c:pt idx="10518">
                  <c:v>105.190000000019</c:v>
                </c:pt>
                <c:pt idx="10519">
                  <c:v>105.20000000001799</c:v>
                </c:pt>
                <c:pt idx="10520">
                  <c:v>105.210000000018</c:v>
                </c:pt>
                <c:pt idx="10521">
                  <c:v>105.220000000019</c:v>
                </c:pt>
                <c:pt idx="10522">
                  <c:v>105.230000000019</c:v>
                </c:pt>
                <c:pt idx="10523">
                  <c:v>105.24000000001899</c:v>
                </c:pt>
                <c:pt idx="10524">
                  <c:v>105.250000000019</c:v>
                </c:pt>
                <c:pt idx="10525">
                  <c:v>105.26000000001901</c:v>
                </c:pt>
                <c:pt idx="10526">
                  <c:v>105.270000000019</c:v>
                </c:pt>
                <c:pt idx="10527">
                  <c:v>105.280000000019</c:v>
                </c:pt>
                <c:pt idx="10528">
                  <c:v>105.29000000001901</c:v>
                </c:pt>
                <c:pt idx="10529">
                  <c:v>105.300000000019</c:v>
                </c:pt>
                <c:pt idx="10530">
                  <c:v>105.310000000019</c:v>
                </c:pt>
                <c:pt idx="10531">
                  <c:v>105.32000000001899</c:v>
                </c:pt>
                <c:pt idx="10532">
                  <c:v>105.330000000019</c:v>
                </c:pt>
                <c:pt idx="10533">
                  <c:v>105.340000000019</c:v>
                </c:pt>
                <c:pt idx="10534">
                  <c:v>105.35000000001899</c:v>
                </c:pt>
                <c:pt idx="10535">
                  <c:v>105.360000000019</c:v>
                </c:pt>
                <c:pt idx="10536">
                  <c:v>105.370000000019</c:v>
                </c:pt>
                <c:pt idx="10537">
                  <c:v>105.380000000019</c:v>
                </c:pt>
                <c:pt idx="10538">
                  <c:v>105.390000000019</c:v>
                </c:pt>
                <c:pt idx="10539">
                  <c:v>105.40000000001901</c:v>
                </c:pt>
                <c:pt idx="10540">
                  <c:v>105.410000000019</c:v>
                </c:pt>
                <c:pt idx="10541">
                  <c:v>105.420000000019</c:v>
                </c:pt>
                <c:pt idx="10542">
                  <c:v>105.43000000001901</c:v>
                </c:pt>
                <c:pt idx="10543">
                  <c:v>105.440000000019</c:v>
                </c:pt>
                <c:pt idx="10544">
                  <c:v>105.450000000019</c:v>
                </c:pt>
                <c:pt idx="10545">
                  <c:v>105.46000000001899</c:v>
                </c:pt>
                <c:pt idx="10546">
                  <c:v>105.470000000019</c:v>
                </c:pt>
                <c:pt idx="10547">
                  <c:v>105.480000000019</c:v>
                </c:pt>
                <c:pt idx="10548">
                  <c:v>105.49000000001899</c:v>
                </c:pt>
                <c:pt idx="10549">
                  <c:v>105.500000000019</c:v>
                </c:pt>
                <c:pt idx="10550">
                  <c:v>105.51000000001901</c:v>
                </c:pt>
                <c:pt idx="10551">
                  <c:v>105.520000000019</c:v>
                </c:pt>
                <c:pt idx="10552">
                  <c:v>105.530000000019</c:v>
                </c:pt>
                <c:pt idx="10553">
                  <c:v>105.54000000001901</c:v>
                </c:pt>
                <c:pt idx="10554">
                  <c:v>105.550000000019</c:v>
                </c:pt>
                <c:pt idx="10555">
                  <c:v>105.560000000019</c:v>
                </c:pt>
                <c:pt idx="10556">
                  <c:v>105.57000000001899</c:v>
                </c:pt>
                <c:pt idx="10557">
                  <c:v>105.580000000019</c:v>
                </c:pt>
                <c:pt idx="10558">
                  <c:v>105.590000000019</c:v>
                </c:pt>
                <c:pt idx="10559">
                  <c:v>105.60000000001899</c:v>
                </c:pt>
                <c:pt idx="10560">
                  <c:v>105.610000000019</c:v>
                </c:pt>
                <c:pt idx="10561">
                  <c:v>105.620000000019</c:v>
                </c:pt>
                <c:pt idx="10562">
                  <c:v>105.630000000019</c:v>
                </c:pt>
                <c:pt idx="10563">
                  <c:v>105.640000000019</c:v>
                </c:pt>
                <c:pt idx="10564">
                  <c:v>105.65000000001901</c:v>
                </c:pt>
                <c:pt idx="10565">
                  <c:v>105.660000000019</c:v>
                </c:pt>
                <c:pt idx="10566">
                  <c:v>105.670000000019</c:v>
                </c:pt>
                <c:pt idx="10567">
                  <c:v>105.68000000001901</c:v>
                </c:pt>
                <c:pt idx="10568">
                  <c:v>105.690000000019</c:v>
                </c:pt>
                <c:pt idx="10569">
                  <c:v>105.700000000019</c:v>
                </c:pt>
                <c:pt idx="10570">
                  <c:v>105.71000000001899</c:v>
                </c:pt>
                <c:pt idx="10571">
                  <c:v>105.720000000019</c:v>
                </c:pt>
                <c:pt idx="10572">
                  <c:v>105.730000000019</c:v>
                </c:pt>
                <c:pt idx="10573">
                  <c:v>105.74000000001899</c:v>
                </c:pt>
                <c:pt idx="10574">
                  <c:v>105.750000000019</c:v>
                </c:pt>
                <c:pt idx="10575">
                  <c:v>105.76000000001901</c:v>
                </c:pt>
                <c:pt idx="10576">
                  <c:v>105.770000000019</c:v>
                </c:pt>
                <c:pt idx="10577">
                  <c:v>105.780000000019</c:v>
                </c:pt>
                <c:pt idx="10578">
                  <c:v>105.79000000001901</c:v>
                </c:pt>
                <c:pt idx="10579">
                  <c:v>105.800000000019</c:v>
                </c:pt>
                <c:pt idx="10580">
                  <c:v>105.810000000019</c:v>
                </c:pt>
                <c:pt idx="10581">
                  <c:v>105.82000000001899</c:v>
                </c:pt>
                <c:pt idx="10582">
                  <c:v>105.830000000019</c:v>
                </c:pt>
                <c:pt idx="10583">
                  <c:v>105.840000000019</c:v>
                </c:pt>
                <c:pt idx="10584">
                  <c:v>105.85000000001899</c:v>
                </c:pt>
                <c:pt idx="10585">
                  <c:v>105.860000000019</c:v>
                </c:pt>
                <c:pt idx="10586">
                  <c:v>105.870000000019</c:v>
                </c:pt>
                <c:pt idx="10587">
                  <c:v>105.880000000019</c:v>
                </c:pt>
                <c:pt idx="10588">
                  <c:v>105.890000000019</c:v>
                </c:pt>
                <c:pt idx="10589">
                  <c:v>105.90000000001901</c:v>
                </c:pt>
                <c:pt idx="10590">
                  <c:v>105.910000000019</c:v>
                </c:pt>
                <c:pt idx="10591">
                  <c:v>105.920000000019</c:v>
                </c:pt>
                <c:pt idx="10592">
                  <c:v>105.93000000001901</c:v>
                </c:pt>
                <c:pt idx="10593">
                  <c:v>105.940000000019</c:v>
                </c:pt>
                <c:pt idx="10594">
                  <c:v>105.950000000019</c:v>
                </c:pt>
                <c:pt idx="10595">
                  <c:v>105.96000000001899</c:v>
                </c:pt>
                <c:pt idx="10596">
                  <c:v>105.970000000019</c:v>
                </c:pt>
                <c:pt idx="10597">
                  <c:v>105.980000000019</c:v>
                </c:pt>
                <c:pt idx="10598">
                  <c:v>105.99000000001899</c:v>
                </c:pt>
                <c:pt idx="10599">
                  <c:v>106.000000000019</c:v>
                </c:pt>
                <c:pt idx="10600">
                  <c:v>106.01000000001901</c:v>
                </c:pt>
                <c:pt idx="10601">
                  <c:v>106.020000000019</c:v>
                </c:pt>
                <c:pt idx="10602">
                  <c:v>106.030000000019</c:v>
                </c:pt>
                <c:pt idx="10603">
                  <c:v>106.04000000001901</c:v>
                </c:pt>
                <c:pt idx="10604">
                  <c:v>106.050000000019</c:v>
                </c:pt>
                <c:pt idx="10605">
                  <c:v>106.060000000019</c:v>
                </c:pt>
                <c:pt idx="10606">
                  <c:v>106.07000000001899</c:v>
                </c:pt>
                <c:pt idx="10607">
                  <c:v>106.080000000019</c:v>
                </c:pt>
                <c:pt idx="10608">
                  <c:v>106.090000000019</c:v>
                </c:pt>
                <c:pt idx="10609">
                  <c:v>106.10000000001899</c:v>
                </c:pt>
                <c:pt idx="10610">
                  <c:v>106.110000000019</c:v>
                </c:pt>
                <c:pt idx="10611">
                  <c:v>106.120000000019</c:v>
                </c:pt>
                <c:pt idx="10612">
                  <c:v>106.130000000019</c:v>
                </c:pt>
                <c:pt idx="10613">
                  <c:v>106.140000000019</c:v>
                </c:pt>
                <c:pt idx="10614">
                  <c:v>106.15000000001901</c:v>
                </c:pt>
                <c:pt idx="10615">
                  <c:v>106.160000000019</c:v>
                </c:pt>
                <c:pt idx="10616">
                  <c:v>106.170000000019</c:v>
                </c:pt>
                <c:pt idx="10617">
                  <c:v>106.18000000001901</c:v>
                </c:pt>
                <c:pt idx="10618">
                  <c:v>106.190000000019</c:v>
                </c:pt>
                <c:pt idx="10619">
                  <c:v>106.200000000019</c:v>
                </c:pt>
                <c:pt idx="10620">
                  <c:v>106.21000000001899</c:v>
                </c:pt>
                <c:pt idx="10621">
                  <c:v>106.220000000019</c:v>
                </c:pt>
                <c:pt idx="10622">
                  <c:v>106.230000000019</c:v>
                </c:pt>
                <c:pt idx="10623">
                  <c:v>106.24000000001899</c:v>
                </c:pt>
                <c:pt idx="10624">
                  <c:v>106.250000000019</c:v>
                </c:pt>
                <c:pt idx="10625">
                  <c:v>106.26000000001901</c:v>
                </c:pt>
                <c:pt idx="10626">
                  <c:v>106.270000000019</c:v>
                </c:pt>
                <c:pt idx="10627">
                  <c:v>106.280000000019</c:v>
                </c:pt>
                <c:pt idx="10628">
                  <c:v>106.29000000001901</c:v>
                </c:pt>
                <c:pt idx="10629">
                  <c:v>106.300000000019</c:v>
                </c:pt>
                <c:pt idx="10630">
                  <c:v>106.310000000019</c:v>
                </c:pt>
                <c:pt idx="10631">
                  <c:v>106.32000000001899</c:v>
                </c:pt>
                <c:pt idx="10632">
                  <c:v>106.330000000019</c:v>
                </c:pt>
                <c:pt idx="10633">
                  <c:v>106.340000000019</c:v>
                </c:pt>
                <c:pt idx="10634">
                  <c:v>106.35000000001899</c:v>
                </c:pt>
                <c:pt idx="10635">
                  <c:v>106.360000000019</c:v>
                </c:pt>
                <c:pt idx="10636">
                  <c:v>106.370000000019</c:v>
                </c:pt>
                <c:pt idx="10637">
                  <c:v>106.380000000019</c:v>
                </c:pt>
                <c:pt idx="10638">
                  <c:v>106.390000000019</c:v>
                </c:pt>
                <c:pt idx="10639">
                  <c:v>106.40000000001901</c:v>
                </c:pt>
                <c:pt idx="10640">
                  <c:v>106.410000000019</c:v>
                </c:pt>
                <c:pt idx="10641">
                  <c:v>106.420000000019</c:v>
                </c:pt>
                <c:pt idx="10642">
                  <c:v>106.43000000001901</c:v>
                </c:pt>
                <c:pt idx="10643">
                  <c:v>106.440000000019</c:v>
                </c:pt>
                <c:pt idx="10644">
                  <c:v>106.450000000019</c:v>
                </c:pt>
                <c:pt idx="10645">
                  <c:v>106.46000000001899</c:v>
                </c:pt>
                <c:pt idx="10646">
                  <c:v>106.470000000019</c:v>
                </c:pt>
                <c:pt idx="10647">
                  <c:v>106.480000000019</c:v>
                </c:pt>
                <c:pt idx="10648">
                  <c:v>106.49000000001899</c:v>
                </c:pt>
                <c:pt idx="10649">
                  <c:v>106.500000000019</c:v>
                </c:pt>
                <c:pt idx="10650">
                  <c:v>106.51000000001901</c:v>
                </c:pt>
                <c:pt idx="10651">
                  <c:v>106.520000000019</c:v>
                </c:pt>
                <c:pt idx="10652">
                  <c:v>106.530000000019</c:v>
                </c:pt>
                <c:pt idx="10653">
                  <c:v>106.54000000001901</c:v>
                </c:pt>
                <c:pt idx="10654">
                  <c:v>106.550000000019</c:v>
                </c:pt>
                <c:pt idx="10655">
                  <c:v>106.560000000019</c:v>
                </c:pt>
                <c:pt idx="10656">
                  <c:v>106.57000000001899</c:v>
                </c:pt>
                <c:pt idx="10657">
                  <c:v>106.580000000019</c:v>
                </c:pt>
                <c:pt idx="10658">
                  <c:v>106.590000000019</c:v>
                </c:pt>
                <c:pt idx="10659">
                  <c:v>106.60000000001899</c:v>
                </c:pt>
                <c:pt idx="10660">
                  <c:v>106.610000000019</c:v>
                </c:pt>
                <c:pt idx="10661">
                  <c:v>106.620000000019</c:v>
                </c:pt>
                <c:pt idx="10662">
                  <c:v>106.630000000019</c:v>
                </c:pt>
                <c:pt idx="10663">
                  <c:v>106.640000000019</c:v>
                </c:pt>
                <c:pt idx="10664">
                  <c:v>106.65000000001901</c:v>
                </c:pt>
                <c:pt idx="10665">
                  <c:v>106.660000000019</c:v>
                </c:pt>
                <c:pt idx="10666">
                  <c:v>106.670000000019</c:v>
                </c:pt>
                <c:pt idx="10667">
                  <c:v>106.68000000001901</c:v>
                </c:pt>
                <c:pt idx="10668">
                  <c:v>106.690000000019</c:v>
                </c:pt>
                <c:pt idx="10669">
                  <c:v>106.700000000019</c:v>
                </c:pt>
                <c:pt idx="10670">
                  <c:v>106.71000000001899</c:v>
                </c:pt>
                <c:pt idx="10671">
                  <c:v>106.720000000019</c:v>
                </c:pt>
                <c:pt idx="10672">
                  <c:v>106.730000000019</c:v>
                </c:pt>
                <c:pt idx="10673">
                  <c:v>106.74000000001899</c:v>
                </c:pt>
                <c:pt idx="10674">
                  <c:v>106.750000000019</c:v>
                </c:pt>
                <c:pt idx="10675">
                  <c:v>106.76000000001901</c:v>
                </c:pt>
                <c:pt idx="10676">
                  <c:v>106.770000000019</c:v>
                </c:pt>
                <c:pt idx="10677">
                  <c:v>106.780000000019</c:v>
                </c:pt>
                <c:pt idx="10678">
                  <c:v>106.79000000001901</c:v>
                </c:pt>
                <c:pt idx="10679">
                  <c:v>106.800000000019</c:v>
                </c:pt>
                <c:pt idx="10680">
                  <c:v>106.810000000019</c:v>
                </c:pt>
                <c:pt idx="10681">
                  <c:v>106.82000000001899</c:v>
                </c:pt>
                <c:pt idx="10682">
                  <c:v>106.830000000019</c:v>
                </c:pt>
                <c:pt idx="10683">
                  <c:v>106.840000000019</c:v>
                </c:pt>
                <c:pt idx="10684">
                  <c:v>106.85000000001899</c:v>
                </c:pt>
                <c:pt idx="10685">
                  <c:v>106.860000000019</c:v>
                </c:pt>
                <c:pt idx="10686">
                  <c:v>106.870000000019</c:v>
                </c:pt>
                <c:pt idx="10687">
                  <c:v>106.880000000019</c:v>
                </c:pt>
                <c:pt idx="10688">
                  <c:v>106.890000000019</c:v>
                </c:pt>
                <c:pt idx="10689">
                  <c:v>106.90000000001901</c:v>
                </c:pt>
                <c:pt idx="10690">
                  <c:v>106.910000000019</c:v>
                </c:pt>
                <c:pt idx="10691">
                  <c:v>106.920000000019</c:v>
                </c:pt>
                <c:pt idx="10692">
                  <c:v>106.93000000001901</c:v>
                </c:pt>
                <c:pt idx="10693">
                  <c:v>106.940000000019</c:v>
                </c:pt>
                <c:pt idx="10694">
                  <c:v>106.950000000019</c:v>
                </c:pt>
                <c:pt idx="10695">
                  <c:v>106.96000000001899</c:v>
                </c:pt>
                <c:pt idx="10696">
                  <c:v>106.970000000019</c:v>
                </c:pt>
                <c:pt idx="10697">
                  <c:v>106.980000000019</c:v>
                </c:pt>
                <c:pt idx="10698">
                  <c:v>106.99000000001899</c:v>
                </c:pt>
                <c:pt idx="10699">
                  <c:v>107.000000000019</c:v>
                </c:pt>
                <c:pt idx="10700">
                  <c:v>107.01000000001901</c:v>
                </c:pt>
                <c:pt idx="10701">
                  <c:v>107.020000000019</c:v>
                </c:pt>
                <c:pt idx="10702">
                  <c:v>107.030000000019</c:v>
                </c:pt>
                <c:pt idx="10703">
                  <c:v>107.04000000001901</c:v>
                </c:pt>
                <c:pt idx="10704">
                  <c:v>107.050000000019</c:v>
                </c:pt>
                <c:pt idx="10705">
                  <c:v>107.060000000019</c:v>
                </c:pt>
                <c:pt idx="10706">
                  <c:v>107.07000000001899</c:v>
                </c:pt>
                <c:pt idx="10707">
                  <c:v>107.080000000019</c:v>
                </c:pt>
                <c:pt idx="10708">
                  <c:v>107.09000000002</c:v>
                </c:pt>
                <c:pt idx="10709">
                  <c:v>107.10000000001899</c:v>
                </c:pt>
                <c:pt idx="10710">
                  <c:v>107.110000000019</c:v>
                </c:pt>
                <c:pt idx="10711">
                  <c:v>107.12000000002</c:v>
                </c:pt>
                <c:pt idx="10712">
                  <c:v>107.130000000019</c:v>
                </c:pt>
                <c:pt idx="10713">
                  <c:v>107.140000000019</c:v>
                </c:pt>
                <c:pt idx="10714">
                  <c:v>107.15000000002</c:v>
                </c:pt>
                <c:pt idx="10715">
                  <c:v>107.160000000019</c:v>
                </c:pt>
                <c:pt idx="10716">
                  <c:v>107.170000000019</c:v>
                </c:pt>
                <c:pt idx="10717">
                  <c:v>107.18000000002</c:v>
                </c:pt>
                <c:pt idx="10718">
                  <c:v>107.19000000002001</c:v>
                </c:pt>
                <c:pt idx="10719">
                  <c:v>107.20000000002</c:v>
                </c:pt>
                <c:pt idx="10720">
                  <c:v>107.21000000002</c:v>
                </c:pt>
                <c:pt idx="10721">
                  <c:v>107.22000000001999</c:v>
                </c:pt>
                <c:pt idx="10722">
                  <c:v>107.23000000002</c:v>
                </c:pt>
                <c:pt idx="10723">
                  <c:v>107.24000000002</c:v>
                </c:pt>
                <c:pt idx="10724">
                  <c:v>107.25000000001999</c:v>
                </c:pt>
                <c:pt idx="10725">
                  <c:v>107.26000000002</c:v>
                </c:pt>
                <c:pt idx="10726">
                  <c:v>107.27000000002</c:v>
                </c:pt>
                <c:pt idx="10727">
                  <c:v>107.28000000002</c:v>
                </c:pt>
                <c:pt idx="10728">
                  <c:v>107.29000000002</c:v>
                </c:pt>
                <c:pt idx="10729">
                  <c:v>107.30000000002001</c:v>
                </c:pt>
                <c:pt idx="10730">
                  <c:v>107.31000000002</c:v>
                </c:pt>
                <c:pt idx="10731">
                  <c:v>107.32000000002</c:v>
                </c:pt>
                <c:pt idx="10732">
                  <c:v>107.33000000001999</c:v>
                </c:pt>
                <c:pt idx="10733">
                  <c:v>107.34000000002</c:v>
                </c:pt>
                <c:pt idx="10734">
                  <c:v>107.35000000002</c:v>
                </c:pt>
                <c:pt idx="10735">
                  <c:v>107.36000000001999</c:v>
                </c:pt>
                <c:pt idx="10736">
                  <c:v>107.37000000002</c:v>
                </c:pt>
                <c:pt idx="10737">
                  <c:v>107.38000000002</c:v>
                </c:pt>
                <c:pt idx="10738">
                  <c:v>107.39000000002</c:v>
                </c:pt>
                <c:pt idx="10739">
                  <c:v>107.40000000002</c:v>
                </c:pt>
                <c:pt idx="10740">
                  <c:v>107.41000000002001</c:v>
                </c:pt>
                <c:pt idx="10741">
                  <c:v>107.42000000002</c:v>
                </c:pt>
                <c:pt idx="10742">
                  <c:v>107.43000000002</c:v>
                </c:pt>
                <c:pt idx="10743">
                  <c:v>107.44000000002001</c:v>
                </c:pt>
                <c:pt idx="10744">
                  <c:v>107.45000000002</c:v>
                </c:pt>
                <c:pt idx="10745">
                  <c:v>107.46000000002</c:v>
                </c:pt>
                <c:pt idx="10746">
                  <c:v>107.47000000001999</c:v>
                </c:pt>
                <c:pt idx="10747">
                  <c:v>107.48000000002</c:v>
                </c:pt>
                <c:pt idx="10748">
                  <c:v>107.49000000002</c:v>
                </c:pt>
                <c:pt idx="10749">
                  <c:v>107.50000000001999</c:v>
                </c:pt>
                <c:pt idx="10750">
                  <c:v>107.51000000002</c:v>
                </c:pt>
                <c:pt idx="10751">
                  <c:v>107.52000000002</c:v>
                </c:pt>
                <c:pt idx="10752">
                  <c:v>107.53000000002</c:v>
                </c:pt>
                <c:pt idx="10753">
                  <c:v>107.54000000002</c:v>
                </c:pt>
                <c:pt idx="10754">
                  <c:v>107.55000000002001</c:v>
                </c:pt>
                <c:pt idx="10755">
                  <c:v>107.56000000002</c:v>
                </c:pt>
                <c:pt idx="10756">
                  <c:v>107.57000000002</c:v>
                </c:pt>
                <c:pt idx="10757">
                  <c:v>107.58000000001999</c:v>
                </c:pt>
                <c:pt idx="10758">
                  <c:v>107.59000000002</c:v>
                </c:pt>
                <c:pt idx="10759">
                  <c:v>107.60000000002</c:v>
                </c:pt>
                <c:pt idx="10760">
                  <c:v>107.61000000001999</c:v>
                </c:pt>
                <c:pt idx="10761">
                  <c:v>107.62000000002</c:v>
                </c:pt>
                <c:pt idx="10762">
                  <c:v>107.63000000002</c:v>
                </c:pt>
                <c:pt idx="10763">
                  <c:v>107.64000000002</c:v>
                </c:pt>
                <c:pt idx="10764">
                  <c:v>107.65000000002</c:v>
                </c:pt>
                <c:pt idx="10765">
                  <c:v>107.66000000002001</c:v>
                </c:pt>
                <c:pt idx="10766">
                  <c:v>107.67000000002</c:v>
                </c:pt>
                <c:pt idx="10767">
                  <c:v>107.68000000002</c:v>
                </c:pt>
                <c:pt idx="10768">
                  <c:v>107.69000000002001</c:v>
                </c:pt>
                <c:pt idx="10769">
                  <c:v>107.70000000002</c:v>
                </c:pt>
                <c:pt idx="10770">
                  <c:v>107.71000000002</c:v>
                </c:pt>
                <c:pt idx="10771">
                  <c:v>107.72000000001999</c:v>
                </c:pt>
                <c:pt idx="10772">
                  <c:v>107.73000000002</c:v>
                </c:pt>
                <c:pt idx="10773">
                  <c:v>107.74000000002</c:v>
                </c:pt>
                <c:pt idx="10774">
                  <c:v>107.75000000001999</c:v>
                </c:pt>
                <c:pt idx="10775">
                  <c:v>107.76000000002</c:v>
                </c:pt>
                <c:pt idx="10776">
                  <c:v>107.77000000002</c:v>
                </c:pt>
                <c:pt idx="10777">
                  <c:v>107.78000000002</c:v>
                </c:pt>
                <c:pt idx="10778">
                  <c:v>107.79000000002</c:v>
                </c:pt>
                <c:pt idx="10779">
                  <c:v>107.80000000002001</c:v>
                </c:pt>
                <c:pt idx="10780">
                  <c:v>107.81000000002</c:v>
                </c:pt>
                <c:pt idx="10781">
                  <c:v>107.82000000002</c:v>
                </c:pt>
                <c:pt idx="10782">
                  <c:v>107.83000000001999</c:v>
                </c:pt>
                <c:pt idx="10783">
                  <c:v>107.84000000002</c:v>
                </c:pt>
                <c:pt idx="10784">
                  <c:v>107.85000000002</c:v>
                </c:pt>
                <c:pt idx="10785">
                  <c:v>107.86000000001999</c:v>
                </c:pt>
                <c:pt idx="10786">
                  <c:v>107.87000000002</c:v>
                </c:pt>
                <c:pt idx="10787">
                  <c:v>107.88000000002</c:v>
                </c:pt>
                <c:pt idx="10788">
                  <c:v>107.89000000002</c:v>
                </c:pt>
                <c:pt idx="10789">
                  <c:v>107.90000000002</c:v>
                </c:pt>
                <c:pt idx="10790">
                  <c:v>107.91000000002001</c:v>
                </c:pt>
                <c:pt idx="10791">
                  <c:v>107.92000000002</c:v>
                </c:pt>
                <c:pt idx="10792">
                  <c:v>107.93000000002</c:v>
                </c:pt>
                <c:pt idx="10793">
                  <c:v>107.94000000002001</c:v>
                </c:pt>
                <c:pt idx="10794">
                  <c:v>107.95000000002</c:v>
                </c:pt>
                <c:pt idx="10795">
                  <c:v>107.96000000002</c:v>
                </c:pt>
                <c:pt idx="10796">
                  <c:v>107.97000000001999</c:v>
                </c:pt>
                <c:pt idx="10797">
                  <c:v>107.98000000002</c:v>
                </c:pt>
                <c:pt idx="10798">
                  <c:v>107.99000000002</c:v>
                </c:pt>
                <c:pt idx="10799">
                  <c:v>108.00000000001999</c:v>
                </c:pt>
                <c:pt idx="10800">
                  <c:v>108.01000000002</c:v>
                </c:pt>
                <c:pt idx="10801">
                  <c:v>108.02000000002</c:v>
                </c:pt>
                <c:pt idx="10802">
                  <c:v>108.03000000002</c:v>
                </c:pt>
                <c:pt idx="10803">
                  <c:v>108.04000000002</c:v>
                </c:pt>
                <c:pt idx="10804">
                  <c:v>108.05000000002001</c:v>
                </c:pt>
                <c:pt idx="10805">
                  <c:v>108.06000000002</c:v>
                </c:pt>
                <c:pt idx="10806">
                  <c:v>108.07000000002</c:v>
                </c:pt>
                <c:pt idx="10807">
                  <c:v>108.08000000001999</c:v>
                </c:pt>
                <c:pt idx="10808">
                  <c:v>108.09000000002</c:v>
                </c:pt>
                <c:pt idx="10809">
                  <c:v>108.10000000002</c:v>
                </c:pt>
                <c:pt idx="10810">
                  <c:v>108.11000000001999</c:v>
                </c:pt>
                <c:pt idx="10811">
                  <c:v>108.12000000002</c:v>
                </c:pt>
                <c:pt idx="10812">
                  <c:v>108.13000000002</c:v>
                </c:pt>
                <c:pt idx="10813">
                  <c:v>108.14000000002</c:v>
                </c:pt>
                <c:pt idx="10814">
                  <c:v>108.15000000002</c:v>
                </c:pt>
                <c:pt idx="10815">
                  <c:v>108.16000000002001</c:v>
                </c:pt>
                <c:pt idx="10816">
                  <c:v>108.17000000002</c:v>
                </c:pt>
                <c:pt idx="10817">
                  <c:v>108.18000000002</c:v>
                </c:pt>
                <c:pt idx="10818">
                  <c:v>108.19000000002001</c:v>
                </c:pt>
                <c:pt idx="10819">
                  <c:v>108.20000000002</c:v>
                </c:pt>
                <c:pt idx="10820">
                  <c:v>108.21000000002</c:v>
                </c:pt>
                <c:pt idx="10821">
                  <c:v>108.22000000001999</c:v>
                </c:pt>
                <c:pt idx="10822">
                  <c:v>108.23000000002</c:v>
                </c:pt>
                <c:pt idx="10823">
                  <c:v>108.24000000002</c:v>
                </c:pt>
                <c:pt idx="10824">
                  <c:v>108.25000000001999</c:v>
                </c:pt>
                <c:pt idx="10825">
                  <c:v>108.26000000002</c:v>
                </c:pt>
                <c:pt idx="10826">
                  <c:v>108.27000000002</c:v>
                </c:pt>
                <c:pt idx="10827">
                  <c:v>108.28000000002</c:v>
                </c:pt>
                <c:pt idx="10828">
                  <c:v>108.29000000002</c:v>
                </c:pt>
                <c:pt idx="10829">
                  <c:v>108.30000000002001</c:v>
                </c:pt>
                <c:pt idx="10830">
                  <c:v>108.31000000002</c:v>
                </c:pt>
                <c:pt idx="10831">
                  <c:v>108.32000000002</c:v>
                </c:pt>
                <c:pt idx="10832">
                  <c:v>108.33000000001999</c:v>
                </c:pt>
                <c:pt idx="10833">
                  <c:v>108.34000000002</c:v>
                </c:pt>
                <c:pt idx="10834">
                  <c:v>108.35000000002</c:v>
                </c:pt>
                <c:pt idx="10835">
                  <c:v>108.36000000001999</c:v>
                </c:pt>
                <c:pt idx="10836">
                  <c:v>108.37000000002</c:v>
                </c:pt>
                <c:pt idx="10837">
                  <c:v>108.38000000002</c:v>
                </c:pt>
                <c:pt idx="10838">
                  <c:v>108.39000000002</c:v>
                </c:pt>
                <c:pt idx="10839">
                  <c:v>108.40000000002</c:v>
                </c:pt>
                <c:pt idx="10840">
                  <c:v>108.41000000002001</c:v>
                </c:pt>
                <c:pt idx="10841">
                  <c:v>108.42000000002</c:v>
                </c:pt>
                <c:pt idx="10842">
                  <c:v>108.43000000002</c:v>
                </c:pt>
                <c:pt idx="10843">
                  <c:v>108.44000000002001</c:v>
                </c:pt>
                <c:pt idx="10844">
                  <c:v>108.45000000002</c:v>
                </c:pt>
                <c:pt idx="10845">
                  <c:v>108.46000000002</c:v>
                </c:pt>
                <c:pt idx="10846">
                  <c:v>108.47000000001999</c:v>
                </c:pt>
                <c:pt idx="10847">
                  <c:v>108.48000000002</c:v>
                </c:pt>
                <c:pt idx="10848">
                  <c:v>108.49000000002</c:v>
                </c:pt>
                <c:pt idx="10849">
                  <c:v>108.50000000001999</c:v>
                </c:pt>
                <c:pt idx="10850">
                  <c:v>108.51000000002</c:v>
                </c:pt>
                <c:pt idx="10851">
                  <c:v>108.52000000002</c:v>
                </c:pt>
                <c:pt idx="10852">
                  <c:v>108.53000000002</c:v>
                </c:pt>
                <c:pt idx="10853">
                  <c:v>108.54000000002</c:v>
                </c:pt>
                <c:pt idx="10854">
                  <c:v>108.55000000002001</c:v>
                </c:pt>
                <c:pt idx="10855">
                  <c:v>108.56000000002</c:v>
                </c:pt>
                <c:pt idx="10856">
                  <c:v>108.57000000002</c:v>
                </c:pt>
                <c:pt idx="10857">
                  <c:v>108.58000000001999</c:v>
                </c:pt>
                <c:pt idx="10858">
                  <c:v>108.59000000002</c:v>
                </c:pt>
                <c:pt idx="10859">
                  <c:v>108.60000000002</c:v>
                </c:pt>
                <c:pt idx="10860">
                  <c:v>108.61000000001999</c:v>
                </c:pt>
                <c:pt idx="10861">
                  <c:v>108.62000000002</c:v>
                </c:pt>
                <c:pt idx="10862">
                  <c:v>108.63000000002</c:v>
                </c:pt>
                <c:pt idx="10863">
                  <c:v>108.64000000002</c:v>
                </c:pt>
                <c:pt idx="10864">
                  <c:v>108.65000000002</c:v>
                </c:pt>
                <c:pt idx="10865">
                  <c:v>108.66000000002001</c:v>
                </c:pt>
                <c:pt idx="10866">
                  <c:v>108.67000000002</c:v>
                </c:pt>
                <c:pt idx="10867">
                  <c:v>108.68000000002</c:v>
                </c:pt>
                <c:pt idx="10868">
                  <c:v>108.69000000002001</c:v>
                </c:pt>
                <c:pt idx="10869">
                  <c:v>108.70000000002</c:v>
                </c:pt>
                <c:pt idx="10870">
                  <c:v>108.71000000002</c:v>
                </c:pt>
                <c:pt idx="10871">
                  <c:v>108.72000000001999</c:v>
                </c:pt>
                <c:pt idx="10872">
                  <c:v>108.73000000002</c:v>
                </c:pt>
                <c:pt idx="10873">
                  <c:v>108.74000000002</c:v>
                </c:pt>
                <c:pt idx="10874">
                  <c:v>108.75000000001999</c:v>
                </c:pt>
                <c:pt idx="10875">
                  <c:v>108.76000000002</c:v>
                </c:pt>
                <c:pt idx="10876">
                  <c:v>108.77000000002</c:v>
                </c:pt>
                <c:pt idx="10877">
                  <c:v>108.78000000002</c:v>
                </c:pt>
                <c:pt idx="10878">
                  <c:v>108.79000000002</c:v>
                </c:pt>
                <c:pt idx="10879">
                  <c:v>108.80000000002001</c:v>
                </c:pt>
                <c:pt idx="10880">
                  <c:v>108.81000000002</c:v>
                </c:pt>
                <c:pt idx="10881">
                  <c:v>108.82000000002</c:v>
                </c:pt>
                <c:pt idx="10882">
                  <c:v>108.83000000001999</c:v>
                </c:pt>
                <c:pt idx="10883">
                  <c:v>108.84000000002</c:v>
                </c:pt>
                <c:pt idx="10884">
                  <c:v>108.85000000002</c:v>
                </c:pt>
                <c:pt idx="10885">
                  <c:v>108.86000000001999</c:v>
                </c:pt>
                <c:pt idx="10886">
                  <c:v>108.87000000002</c:v>
                </c:pt>
                <c:pt idx="10887">
                  <c:v>108.88000000002</c:v>
                </c:pt>
                <c:pt idx="10888">
                  <c:v>108.89000000002</c:v>
                </c:pt>
                <c:pt idx="10889">
                  <c:v>108.90000000002</c:v>
                </c:pt>
                <c:pt idx="10890">
                  <c:v>108.91000000002001</c:v>
                </c:pt>
                <c:pt idx="10891">
                  <c:v>108.92000000002</c:v>
                </c:pt>
                <c:pt idx="10892">
                  <c:v>108.93000000002</c:v>
                </c:pt>
                <c:pt idx="10893">
                  <c:v>108.94000000002001</c:v>
                </c:pt>
                <c:pt idx="10894">
                  <c:v>108.95000000002</c:v>
                </c:pt>
                <c:pt idx="10895">
                  <c:v>108.960000000021</c:v>
                </c:pt>
                <c:pt idx="10896">
                  <c:v>108.97000000001999</c:v>
                </c:pt>
                <c:pt idx="10897">
                  <c:v>108.98000000002</c:v>
                </c:pt>
                <c:pt idx="10898">
                  <c:v>108.990000000021</c:v>
                </c:pt>
                <c:pt idx="10899">
                  <c:v>109.00000000001999</c:v>
                </c:pt>
                <c:pt idx="10900">
                  <c:v>109.01000000002</c:v>
                </c:pt>
                <c:pt idx="10901">
                  <c:v>109.020000000021</c:v>
                </c:pt>
                <c:pt idx="10902">
                  <c:v>109.03000000002</c:v>
                </c:pt>
                <c:pt idx="10903">
                  <c:v>109.04000000002</c:v>
                </c:pt>
                <c:pt idx="10904">
                  <c:v>109.050000000021</c:v>
                </c:pt>
                <c:pt idx="10905">
                  <c:v>109.06000000002</c:v>
                </c:pt>
                <c:pt idx="10906">
                  <c:v>109.07000000002</c:v>
                </c:pt>
                <c:pt idx="10907">
                  <c:v>109.08000000001999</c:v>
                </c:pt>
                <c:pt idx="10908">
                  <c:v>109.09000000002</c:v>
                </c:pt>
                <c:pt idx="10909">
                  <c:v>109.10000000002</c:v>
                </c:pt>
                <c:pt idx="10910">
                  <c:v>109.11000000001999</c:v>
                </c:pt>
                <c:pt idx="10911">
                  <c:v>109.12000000002</c:v>
                </c:pt>
                <c:pt idx="10912">
                  <c:v>109.130000000021</c:v>
                </c:pt>
                <c:pt idx="10913">
                  <c:v>109.140000000021</c:v>
                </c:pt>
                <c:pt idx="10914">
                  <c:v>109.150000000021</c:v>
                </c:pt>
                <c:pt idx="10915">
                  <c:v>109.160000000021</c:v>
                </c:pt>
                <c:pt idx="10916">
                  <c:v>109.17000000002101</c:v>
                </c:pt>
                <c:pt idx="10917">
                  <c:v>109.180000000021</c:v>
                </c:pt>
                <c:pt idx="10918">
                  <c:v>109.190000000021</c:v>
                </c:pt>
                <c:pt idx="10919">
                  <c:v>109.20000000002101</c:v>
                </c:pt>
                <c:pt idx="10920">
                  <c:v>109.210000000021</c:v>
                </c:pt>
                <c:pt idx="10921">
                  <c:v>109.220000000021</c:v>
                </c:pt>
                <c:pt idx="10922">
                  <c:v>109.23000000002099</c:v>
                </c:pt>
                <c:pt idx="10923">
                  <c:v>109.240000000021</c:v>
                </c:pt>
                <c:pt idx="10924">
                  <c:v>109.250000000021</c:v>
                </c:pt>
                <c:pt idx="10925">
                  <c:v>109.26000000002099</c:v>
                </c:pt>
                <c:pt idx="10926">
                  <c:v>109.270000000021</c:v>
                </c:pt>
                <c:pt idx="10927">
                  <c:v>109.280000000021</c:v>
                </c:pt>
                <c:pt idx="10928">
                  <c:v>109.290000000021</c:v>
                </c:pt>
                <c:pt idx="10929">
                  <c:v>109.300000000021</c:v>
                </c:pt>
                <c:pt idx="10930">
                  <c:v>109.31000000002101</c:v>
                </c:pt>
                <c:pt idx="10931">
                  <c:v>109.320000000021</c:v>
                </c:pt>
                <c:pt idx="10932">
                  <c:v>109.330000000021</c:v>
                </c:pt>
                <c:pt idx="10933">
                  <c:v>109.34000000002101</c:v>
                </c:pt>
                <c:pt idx="10934">
                  <c:v>109.350000000021</c:v>
                </c:pt>
                <c:pt idx="10935">
                  <c:v>109.360000000021</c:v>
                </c:pt>
                <c:pt idx="10936">
                  <c:v>109.37000000002099</c:v>
                </c:pt>
                <c:pt idx="10937">
                  <c:v>109.380000000021</c:v>
                </c:pt>
                <c:pt idx="10938">
                  <c:v>109.390000000021</c:v>
                </c:pt>
                <c:pt idx="10939">
                  <c:v>109.400000000021</c:v>
                </c:pt>
                <c:pt idx="10940">
                  <c:v>109.410000000021</c:v>
                </c:pt>
                <c:pt idx="10941">
                  <c:v>109.42000000002101</c:v>
                </c:pt>
                <c:pt idx="10942">
                  <c:v>109.430000000021</c:v>
                </c:pt>
                <c:pt idx="10943">
                  <c:v>109.440000000021</c:v>
                </c:pt>
                <c:pt idx="10944">
                  <c:v>109.45000000002101</c:v>
                </c:pt>
                <c:pt idx="10945">
                  <c:v>109.460000000021</c:v>
                </c:pt>
                <c:pt idx="10946">
                  <c:v>109.470000000021</c:v>
                </c:pt>
                <c:pt idx="10947">
                  <c:v>109.48000000002099</c:v>
                </c:pt>
                <c:pt idx="10948">
                  <c:v>109.490000000021</c:v>
                </c:pt>
                <c:pt idx="10949">
                  <c:v>109.500000000021</c:v>
                </c:pt>
                <c:pt idx="10950">
                  <c:v>109.51000000002099</c:v>
                </c:pt>
                <c:pt idx="10951">
                  <c:v>109.520000000021</c:v>
                </c:pt>
                <c:pt idx="10952">
                  <c:v>109.530000000021</c:v>
                </c:pt>
                <c:pt idx="10953">
                  <c:v>109.540000000021</c:v>
                </c:pt>
                <c:pt idx="10954">
                  <c:v>109.550000000021</c:v>
                </c:pt>
                <c:pt idx="10955">
                  <c:v>109.56000000002101</c:v>
                </c:pt>
                <c:pt idx="10956">
                  <c:v>109.570000000021</c:v>
                </c:pt>
                <c:pt idx="10957">
                  <c:v>109.580000000021</c:v>
                </c:pt>
                <c:pt idx="10958">
                  <c:v>109.59000000002101</c:v>
                </c:pt>
                <c:pt idx="10959">
                  <c:v>109.600000000021</c:v>
                </c:pt>
                <c:pt idx="10960">
                  <c:v>109.610000000021</c:v>
                </c:pt>
                <c:pt idx="10961">
                  <c:v>109.62000000002099</c:v>
                </c:pt>
                <c:pt idx="10962">
                  <c:v>109.630000000021</c:v>
                </c:pt>
                <c:pt idx="10963">
                  <c:v>109.640000000021</c:v>
                </c:pt>
                <c:pt idx="10964">
                  <c:v>109.650000000021</c:v>
                </c:pt>
                <c:pt idx="10965">
                  <c:v>109.660000000021</c:v>
                </c:pt>
                <c:pt idx="10966">
                  <c:v>109.67000000002101</c:v>
                </c:pt>
                <c:pt idx="10967">
                  <c:v>109.680000000021</c:v>
                </c:pt>
                <c:pt idx="10968">
                  <c:v>109.690000000021</c:v>
                </c:pt>
                <c:pt idx="10969">
                  <c:v>109.70000000002101</c:v>
                </c:pt>
                <c:pt idx="10970">
                  <c:v>109.710000000021</c:v>
                </c:pt>
                <c:pt idx="10971">
                  <c:v>109.720000000021</c:v>
                </c:pt>
                <c:pt idx="10972">
                  <c:v>109.73000000002099</c:v>
                </c:pt>
                <c:pt idx="10973">
                  <c:v>109.740000000021</c:v>
                </c:pt>
                <c:pt idx="10974">
                  <c:v>109.750000000021</c:v>
                </c:pt>
                <c:pt idx="10975">
                  <c:v>109.76000000002099</c:v>
                </c:pt>
                <c:pt idx="10976">
                  <c:v>109.770000000021</c:v>
                </c:pt>
                <c:pt idx="10977">
                  <c:v>109.780000000021</c:v>
                </c:pt>
                <c:pt idx="10978">
                  <c:v>109.790000000021</c:v>
                </c:pt>
                <c:pt idx="10979">
                  <c:v>109.800000000021</c:v>
                </c:pt>
                <c:pt idx="10980">
                  <c:v>109.81000000002101</c:v>
                </c:pt>
                <c:pt idx="10981">
                  <c:v>109.820000000021</c:v>
                </c:pt>
                <c:pt idx="10982">
                  <c:v>109.830000000021</c:v>
                </c:pt>
                <c:pt idx="10983">
                  <c:v>109.84000000002101</c:v>
                </c:pt>
                <c:pt idx="10984">
                  <c:v>109.850000000021</c:v>
                </c:pt>
                <c:pt idx="10985">
                  <c:v>109.860000000021</c:v>
                </c:pt>
                <c:pt idx="10986">
                  <c:v>109.87000000002099</c:v>
                </c:pt>
                <c:pt idx="10987">
                  <c:v>109.880000000021</c:v>
                </c:pt>
                <c:pt idx="10988">
                  <c:v>109.890000000021</c:v>
                </c:pt>
                <c:pt idx="10989">
                  <c:v>109.900000000021</c:v>
                </c:pt>
                <c:pt idx="10990">
                  <c:v>109.910000000021</c:v>
                </c:pt>
                <c:pt idx="10991">
                  <c:v>109.92000000002101</c:v>
                </c:pt>
                <c:pt idx="10992">
                  <c:v>109.930000000021</c:v>
                </c:pt>
                <c:pt idx="10993">
                  <c:v>109.940000000021</c:v>
                </c:pt>
                <c:pt idx="10994">
                  <c:v>109.95000000002101</c:v>
                </c:pt>
                <c:pt idx="10995">
                  <c:v>109.960000000021</c:v>
                </c:pt>
                <c:pt idx="10996">
                  <c:v>109.970000000021</c:v>
                </c:pt>
                <c:pt idx="10997">
                  <c:v>109.98000000002099</c:v>
                </c:pt>
                <c:pt idx="10998">
                  <c:v>109.990000000021</c:v>
                </c:pt>
                <c:pt idx="10999">
                  <c:v>110.000000000021</c:v>
                </c:pt>
                <c:pt idx="11000">
                  <c:v>110.01000000002099</c:v>
                </c:pt>
                <c:pt idx="11001">
                  <c:v>110.020000000021</c:v>
                </c:pt>
                <c:pt idx="11002">
                  <c:v>110.030000000021</c:v>
                </c:pt>
                <c:pt idx="11003">
                  <c:v>110.040000000021</c:v>
                </c:pt>
                <c:pt idx="11004">
                  <c:v>110.050000000021</c:v>
                </c:pt>
                <c:pt idx="11005">
                  <c:v>110.06000000002101</c:v>
                </c:pt>
                <c:pt idx="11006">
                  <c:v>110.070000000021</c:v>
                </c:pt>
                <c:pt idx="11007">
                  <c:v>110.080000000021</c:v>
                </c:pt>
                <c:pt idx="11008">
                  <c:v>110.09000000002101</c:v>
                </c:pt>
                <c:pt idx="11009">
                  <c:v>110.100000000021</c:v>
                </c:pt>
                <c:pt idx="11010">
                  <c:v>110.110000000021</c:v>
                </c:pt>
                <c:pt idx="11011">
                  <c:v>110.12000000002099</c:v>
                </c:pt>
                <c:pt idx="11012">
                  <c:v>110.130000000021</c:v>
                </c:pt>
                <c:pt idx="11013">
                  <c:v>110.140000000021</c:v>
                </c:pt>
                <c:pt idx="11014">
                  <c:v>110.150000000021</c:v>
                </c:pt>
                <c:pt idx="11015">
                  <c:v>110.160000000021</c:v>
                </c:pt>
                <c:pt idx="11016">
                  <c:v>110.17000000002101</c:v>
                </c:pt>
                <c:pt idx="11017">
                  <c:v>110.180000000021</c:v>
                </c:pt>
                <c:pt idx="11018">
                  <c:v>110.190000000021</c:v>
                </c:pt>
                <c:pt idx="11019">
                  <c:v>110.20000000002101</c:v>
                </c:pt>
                <c:pt idx="11020">
                  <c:v>110.210000000021</c:v>
                </c:pt>
                <c:pt idx="11021">
                  <c:v>110.220000000021</c:v>
                </c:pt>
                <c:pt idx="11022">
                  <c:v>110.23000000002099</c:v>
                </c:pt>
                <c:pt idx="11023">
                  <c:v>110.240000000021</c:v>
                </c:pt>
                <c:pt idx="11024">
                  <c:v>110.250000000021</c:v>
                </c:pt>
                <c:pt idx="11025">
                  <c:v>110.26000000002099</c:v>
                </c:pt>
                <c:pt idx="11026">
                  <c:v>110.270000000021</c:v>
                </c:pt>
                <c:pt idx="11027">
                  <c:v>110.280000000021</c:v>
                </c:pt>
                <c:pt idx="11028">
                  <c:v>110.290000000021</c:v>
                </c:pt>
                <c:pt idx="11029">
                  <c:v>110.300000000021</c:v>
                </c:pt>
                <c:pt idx="11030">
                  <c:v>110.31000000002101</c:v>
                </c:pt>
                <c:pt idx="11031">
                  <c:v>110.320000000021</c:v>
                </c:pt>
                <c:pt idx="11032">
                  <c:v>110.330000000021</c:v>
                </c:pt>
                <c:pt idx="11033">
                  <c:v>110.34000000002101</c:v>
                </c:pt>
                <c:pt idx="11034">
                  <c:v>110.350000000021</c:v>
                </c:pt>
                <c:pt idx="11035">
                  <c:v>110.360000000021</c:v>
                </c:pt>
                <c:pt idx="11036">
                  <c:v>110.37000000002099</c:v>
                </c:pt>
                <c:pt idx="11037">
                  <c:v>110.380000000021</c:v>
                </c:pt>
                <c:pt idx="11038">
                  <c:v>110.390000000021</c:v>
                </c:pt>
                <c:pt idx="11039">
                  <c:v>110.400000000021</c:v>
                </c:pt>
                <c:pt idx="11040">
                  <c:v>110.410000000021</c:v>
                </c:pt>
                <c:pt idx="11041">
                  <c:v>110.42000000002101</c:v>
                </c:pt>
                <c:pt idx="11042">
                  <c:v>110.430000000021</c:v>
                </c:pt>
                <c:pt idx="11043">
                  <c:v>110.440000000021</c:v>
                </c:pt>
                <c:pt idx="11044">
                  <c:v>110.45000000002101</c:v>
                </c:pt>
                <c:pt idx="11045">
                  <c:v>110.460000000021</c:v>
                </c:pt>
                <c:pt idx="11046">
                  <c:v>110.470000000021</c:v>
                </c:pt>
                <c:pt idx="11047">
                  <c:v>110.48000000002099</c:v>
                </c:pt>
                <c:pt idx="11048">
                  <c:v>110.490000000021</c:v>
                </c:pt>
                <c:pt idx="11049">
                  <c:v>110.500000000021</c:v>
                </c:pt>
                <c:pt idx="11050">
                  <c:v>110.51000000002099</c:v>
                </c:pt>
                <c:pt idx="11051">
                  <c:v>110.520000000021</c:v>
                </c:pt>
                <c:pt idx="11052">
                  <c:v>110.530000000021</c:v>
                </c:pt>
                <c:pt idx="11053">
                  <c:v>110.540000000021</c:v>
                </c:pt>
                <c:pt idx="11054">
                  <c:v>110.550000000021</c:v>
                </c:pt>
                <c:pt idx="11055">
                  <c:v>110.56000000002101</c:v>
                </c:pt>
                <c:pt idx="11056">
                  <c:v>110.570000000021</c:v>
                </c:pt>
                <c:pt idx="11057">
                  <c:v>110.580000000021</c:v>
                </c:pt>
                <c:pt idx="11058">
                  <c:v>110.59000000002101</c:v>
                </c:pt>
                <c:pt idx="11059">
                  <c:v>110.600000000021</c:v>
                </c:pt>
                <c:pt idx="11060">
                  <c:v>110.610000000021</c:v>
                </c:pt>
                <c:pt idx="11061">
                  <c:v>110.62000000002099</c:v>
                </c:pt>
                <c:pt idx="11062">
                  <c:v>110.630000000021</c:v>
                </c:pt>
                <c:pt idx="11063">
                  <c:v>110.640000000021</c:v>
                </c:pt>
                <c:pt idx="11064">
                  <c:v>110.650000000021</c:v>
                </c:pt>
                <c:pt idx="11065">
                  <c:v>110.660000000021</c:v>
                </c:pt>
                <c:pt idx="11066">
                  <c:v>110.67000000002101</c:v>
                </c:pt>
                <c:pt idx="11067">
                  <c:v>110.680000000021</c:v>
                </c:pt>
                <c:pt idx="11068">
                  <c:v>110.690000000021</c:v>
                </c:pt>
                <c:pt idx="11069">
                  <c:v>110.70000000002101</c:v>
                </c:pt>
                <c:pt idx="11070">
                  <c:v>110.710000000021</c:v>
                </c:pt>
                <c:pt idx="11071">
                  <c:v>110.720000000021</c:v>
                </c:pt>
                <c:pt idx="11072">
                  <c:v>110.73000000002099</c:v>
                </c:pt>
                <c:pt idx="11073">
                  <c:v>110.740000000021</c:v>
                </c:pt>
                <c:pt idx="11074">
                  <c:v>110.750000000021</c:v>
                </c:pt>
                <c:pt idx="11075">
                  <c:v>110.76000000002099</c:v>
                </c:pt>
                <c:pt idx="11076">
                  <c:v>110.770000000021</c:v>
                </c:pt>
                <c:pt idx="11077">
                  <c:v>110.780000000021</c:v>
                </c:pt>
                <c:pt idx="11078">
                  <c:v>110.790000000021</c:v>
                </c:pt>
                <c:pt idx="11079">
                  <c:v>110.800000000021</c:v>
                </c:pt>
                <c:pt idx="11080">
                  <c:v>110.81000000002101</c:v>
                </c:pt>
                <c:pt idx="11081">
                  <c:v>110.820000000021</c:v>
                </c:pt>
                <c:pt idx="11082">
                  <c:v>110.830000000021</c:v>
                </c:pt>
                <c:pt idx="11083">
                  <c:v>110.84000000002101</c:v>
                </c:pt>
                <c:pt idx="11084">
                  <c:v>110.850000000021</c:v>
                </c:pt>
                <c:pt idx="11085">
                  <c:v>110.860000000021</c:v>
                </c:pt>
                <c:pt idx="11086">
                  <c:v>110.87000000002099</c:v>
                </c:pt>
                <c:pt idx="11087">
                  <c:v>110.880000000021</c:v>
                </c:pt>
                <c:pt idx="11088">
                  <c:v>110.890000000022</c:v>
                </c:pt>
                <c:pt idx="11089">
                  <c:v>110.900000000021</c:v>
                </c:pt>
                <c:pt idx="11090">
                  <c:v>110.910000000021</c:v>
                </c:pt>
                <c:pt idx="11091">
                  <c:v>110.920000000022</c:v>
                </c:pt>
                <c:pt idx="11092">
                  <c:v>110.930000000021</c:v>
                </c:pt>
                <c:pt idx="11093">
                  <c:v>110.940000000021</c:v>
                </c:pt>
                <c:pt idx="11094">
                  <c:v>110.950000000022</c:v>
                </c:pt>
                <c:pt idx="11095">
                  <c:v>110.960000000021</c:v>
                </c:pt>
                <c:pt idx="11096">
                  <c:v>110.970000000021</c:v>
                </c:pt>
                <c:pt idx="11097">
                  <c:v>110.98000000002099</c:v>
                </c:pt>
                <c:pt idx="11098">
                  <c:v>110.990000000021</c:v>
                </c:pt>
                <c:pt idx="11099">
                  <c:v>111.000000000021</c:v>
                </c:pt>
                <c:pt idx="11100">
                  <c:v>111.01000000002099</c:v>
                </c:pt>
                <c:pt idx="11101">
                  <c:v>111.020000000021</c:v>
                </c:pt>
                <c:pt idx="11102">
                  <c:v>111.030000000021</c:v>
                </c:pt>
                <c:pt idx="11103">
                  <c:v>111.040000000021</c:v>
                </c:pt>
                <c:pt idx="11104">
                  <c:v>111.050000000021</c:v>
                </c:pt>
                <c:pt idx="11105">
                  <c:v>111.06000000002101</c:v>
                </c:pt>
                <c:pt idx="11106">
                  <c:v>111.070000000021</c:v>
                </c:pt>
                <c:pt idx="11107">
                  <c:v>111.080000000021</c:v>
                </c:pt>
                <c:pt idx="11108">
                  <c:v>111.090000000022</c:v>
                </c:pt>
                <c:pt idx="11109">
                  <c:v>111.10000000002201</c:v>
                </c:pt>
                <c:pt idx="11110">
                  <c:v>111.110000000022</c:v>
                </c:pt>
                <c:pt idx="11111">
                  <c:v>111.120000000022</c:v>
                </c:pt>
                <c:pt idx="11112">
                  <c:v>111.13000000002199</c:v>
                </c:pt>
                <c:pt idx="11113">
                  <c:v>111.140000000022</c:v>
                </c:pt>
                <c:pt idx="11114">
                  <c:v>111.150000000022</c:v>
                </c:pt>
                <c:pt idx="11115">
                  <c:v>111.16000000002199</c:v>
                </c:pt>
                <c:pt idx="11116">
                  <c:v>111.170000000022</c:v>
                </c:pt>
                <c:pt idx="11117">
                  <c:v>111.18000000002201</c:v>
                </c:pt>
                <c:pt idx="11118">
                  <c:v>111.190000000022</c:v>
                </c:pt>
                <c:pt idx="11119">
                  <c:v>111.200000000022</c:v>
                </c:pt>
                <c:pt idx="11120">
                  <c:v>111.21000000002201</c:v>
                </c:pt>
                <c:pt idx="11121">
                  <c:v>111.220000000022</c:v>
                </c:pt>
                <c:pt idx="11122">
                  <c:v>111.230000000022</c:v>
                </c:pt>
                <c:pt idx="11123">
                  <c:v>111.24000000002199</c:v>
                </c:pt>
                <c:pt idx="11124">
                  <c:v>111.250000000022</c:v>
                </c:pt>
                <c:pt idx="11125">
                  <c:v>111.260000000022</c:v>
                </c:pt>
                <c:pt idx="11126">
                  <c:v>111.27000000002199</c:v>
                </c:pt>
                <c:pt idx="11127">
                  <c:v>111.280000000022</c:v>
                </c:pt>
                <c:pt idx="11128">
                  <c:v>111.290000000022</c:v>
                </c:pt>
                <c:pt idx="11129">
                  <c:v>111.300000000022</c:v>
                </c:pt>
                <c:pt idx="11130">
                  <c:v>111.310000000022</c:v>
                </c:pt>
                <c:pt idx="11131">
                  <c:v>111.32000000002201</c:v>
                </c:pt>
                <c:pt idx="11132">
                  <c:v>111.330000000022</c:v>
                </c:pt>
                <c:pt idx="11133">
                  <c:v>111.340000000022</c:v>
                </c:pt>
                <c:pt idx="11134">
                  <c:v>111.35000000002201</c:v>
                </c:pt>
                <c:pt idx="11135">
                  <c:v>111.360000000022</c:v>
                </c:pt>
                <c:pt idx="11136">
                  <c:v>111.370000000022</c:v>
                </c:pt>
                <c:pt idx="11137">
                  <c:v>111.38000000002199</c:v>
                </c:pt>
                <c:pt idx="11138">
                  <c:v>111.390000000022</c:v>
                </c:pt>
                <c:pt idx="11139">
                  <c:v>111.400000000022</c:v>
                </c:pt>
                <c:pt idx="11140">
                  <c:v>111.41000000002199</c:v>
                </c:pt>
                <c:pt idx="11141">
                  <c:v>111.420000000022</c:v>
                </c:pt>
                <c:pt idx="11142">
                  <c:v>111.43000000002201</c:v>
                </c:pt>
                <c:pt idx="11143">
                  <c:v>111.440000000022</c:v>
                </c:pt>
                <c:pt idx="11144">
                  <c:v>111.450000000022</c:v>
                </c:pt>
                <c:pt idx="11145">
                  <c:v>111.46000000002201</c:v>
                </c:pt>
                <c:pt idx="11146">
                  <c:v>111.470000000022</c:v>
                </c:pt>
                <c:pt idx="11147">
                  <c:v>111.480000000022</c:v>
                </c:pt>
                <c:pt idx="11148">
                  <c:v>111.49000000002199</c:v>
                </c:pt>
                <c:pt idx="11149">
                  <c:v>111.500000000022</c:v>
                </c:pt>
                <c:pt idx="11150">
                  <c:v>111.510000000022</c:v>
                </c:pt>
                <c:pt idx="11151">
                  <c:v>111.52000000002199</c:v>
                </c:pt>
                <c:pt idx="11152">
                  <c:v>111.530000000022</c:v>
                </c:pt>
                <c:pt idx="11153">
                  <c:v>111.540000000022</c:v>
                </c:pt>
                <c:pt idx="11154">
                  <c:v>111.550000000022</c:v>
                </c:pt>
                <c:pt idx="11155">
                  <c:v>111.560000000022</c:v>
                </c:pt>
                <c:pt idx="11156">
                  <c:v>111.57000000002201</c:v>
                </c:pt>
                <c:pt idx="11157">
                  <c:v>111.580000000022</c:v>
                </c:pt>
                <c:pt idx="11158">
                  <c:v>111.590000000022</c:v>
                </c:pt>
                <c:pt idx="11159">
                  <c:v>111.60000000002201</c:v>
                </c:pt>
                <c:pt idx="11160">
                  <c:v>111.610000000022</c:v>
                </c:pt>
                <c:pt idx="11161">
                  <c:v>111.620000000022</c:v>
                </c:pt>
                <c:pt idx="11162">
                  <c:v>111.63000000002199</c:v>
                </c:pt>
                <c:pt idx="11163">
                  <c:v>111.640000000022</c:v>
                </c:pt>
                <c:pt idx="11164">
                  <c:v>111.650000000022</c:v>
                </c:pt>
                <c:pt idx="11165">
                  <c:v>111.66000000002199</c:v>
                </c:pt>
                <c:pt idx="11166">
                  <c:v>111.670000000022</c:v>
                </c:pt>
                <c:pt idx="11167">
                  <c:v>111.68000000002201</c:v>
                </c:pt>
                <c:pt idx="11168">
                  <c:v>111.690000000022</c:v>
                </c:pt>
                <c:pt idx="11169">
                  <c:v>111.700000000022</c:v>
                </c:pt>
                <c:pt idx="11170">
                  <c:v>111.71000000002201</c:v>
                </c:pt>
                <c:pt idx="11171">
                  <c:v>111.720000000022</c:v>
                </c:pt>
                <c:pt idx="11172">
                  <c:v>111.730000000022</c:v>
                </c:pt>
                <c:pt idx="11173">
                  <c:v>111.74000000002199</c:v>
                </c:pt>
                <c:pt idx="11174">
                  <c:v>111.750000000022</c:v>
                </c:pt>
                <c:pt idx="11175">
                  <c:v>111.760000000022</c:v>
                </c:pt>
                <c:pt idx="11176">
                  <c:v>111.77000000002199</c:v>
                </c:pt>
                <c:pt idx="11177">
                  <c:v>111.780000000022</c:v>
                </c:pt>
                <c:pt idx="11178">
                  <c:v>111.790000000022</c:v>
                </c:pt>
                <c:pt idx="11179">
                  <c:v>111.800000000022</c:v>
                </c:pt>
                <c:pt idx="11180">
                  <c:v>111.810000000022</c:v>
                </c:pt>
                <c:pt idx="11181">
                  <c:v>111.82000000002201</c:v>
                </c:pt>
                <c:pt idx="11182">
                  <c:v>111.830000000022</c:v>
                </c:pt>
                <c:pt idx="11183">
                  <c:v>111.840000000022</c:v>
                </c:pt>
                <c:pt idx="11184">
                  <c:v>111.85000000002201</c:v>
                </c:pt>
                <c:pt idx="11185">
                  <c:v>111.860000000022</c:v>
                </c:pt>
                <c:pt idx="11186">
                  <c:v>111.870000000022</c:v>
                </c:pt>
                <c:pt idx="11187">
                  <c:v>111.88000000002199</c:v>
                </c:pt>
                <c:pt idx="11188">
                  <c:v>111.890000000022</c:v>
                </c:pt>
                <c:pt idx="11189">
                  <c:v>111.900000000022</c:v>
                </c:pt>
                <c:pt idx="11190">
                  <c:v>111.91000000002199</c:v>
                </c:pt>
                <c:pt idx="11191">
                  <c:v>111.920000000022</c:v>
                </c:pt>
                <c:pt idx="11192">
                  <c:v>111.93000000002201</c:v>
                </c:pt>
                <c:pt idx="11193">
                  <c:v>111.940000000022</c:v>
                </c:pt>
                <c:pt idx="11194">
                  <c:v>111.950000000022</c:v>
                </c:pt>
                <c:pt idx="11195">
                  <c:v>111.96000000002201</c:v>
                </c:pt>
                <c:pt idx="11196">
                  <c:v>111.970000000022</c:v>
                </c:pt>
                <c:pt idx="11197">
                  <c:v>111.980000000022</c:v>
                </c:pt>
                <c:pt idx="11198">
                  <c:v>111.99000000002199</c:v>
                </c:pt>
                <c:pt idx="11199">
                  <c:v>112.000000000022</c:v>
                </c:pt>
                <c:pt idx="11200">
                  <c:v>112.010000000022</c:v>
                </c:pt>
                <c:pt idx="11201">
                  <c:v>112.02000000002199</c:v>
                </c:pt>
                <c:pt idx="11202">
                  <c:v>112.030000000022</c:v>
                </c:pt>
                <c:pt idx="11203">
                  <c:v>112.040000000022</c:v>
                </c:pt>
                <c:pt idx="11204">
                  <c:v>112.050000000022</c:v>
                </c:pt>
                <c:pt idx="11205">
                  <c:v>112.060000000022</c:v>
                </c:pt>
                <c:pt idx="11206">
                  <c:v>112.07000000002201</c:v>
                </c:pt>
                <c:pt idx="11207">
                  <c:v>112.080000000022</c:v>
                </c:pt>
                <c:pt idx="11208">
                  <c:v>112.090000000022</c:v>
                </c:pt>
                <c:pt idx="11209">
                  <c:v>112.10000000002201</c:v>
                </c:pt>
                <c:pt idx="11210">
                  <c:v>112.110000000022</c:v>
                </c:pt>
                <c:pt idx="11211">
                  <c:v>112.120000000022</c:v>
                </c:pt>
                <c:pt idx="11212">
                  <c:v>112.13000000002199</c:v>
                </c:pt>
                <c:pt idx="11213">
                  <c:v>112.140000000022</c:v>
                </c:pt>
                <c:pt idx="11214">
                  <c:v>112.150000000022</c:v>
                </c:pt>
                <c:pt idx="11215">
                  <c:v>112.16000000002199</c:v>
                </c:pt>
                <c:pt idx="11216">
                  <c:v>112.170000000022</c:v>
                </c:pt>
                <c:pt idx="11217">
                  <c:v>112.18000000002201</c:v>
                </c:pt>
                <c:pt idx="11218">
                  <c:v>112.190000000022</c:v>
                </c:pt>
                <c:pt idx="11219">
                  <c:v>112.200000000022</c:v>
                </c:pt>
                <c:pt idx="11220">
                  <c:v>112.21000000002201</c:v>
                </c:pt>
                <c:pt idx="11221">
                  <c:v>112.220000000022</c:v>
                </c:pt>
                <c:pt idx="11222">
                  <c:v>112.230000000022</c:v>
                </c:pt>
                <c:pt idx="11223">
                  <c:v>112.24000000002199</c:v>
                </c:pt>
                <c:pt idx="11224">
                  <c:v>112.250000000022</c:v>
                </c:pt>
                <c:pt idx="11225">
                  <c:v>112.260000000022</c:v>
                </c:pt>
                <c:pt idx="11226">
                  <c:v>112.27000000002199</c:v>
                </c:pt>
                <c:pt idx="11227">
                  <c:v>112.280000000022</c:v>
                </c:pt>
                <c:pt idx="11228">
                  <c:v>112.290000000022</c:v>
                </c:pt>
                <c:pt idx="11229">
                  <c:v>112.300000000022</c:v>
                </c:pt>
                <c:pt idx="11230">
                  <c:v>112.310000000022</c:v>
                </c:pt>
                <c:pt idx="11231">
                  <c:v>112.32000000002201</c:v>
                </c:pt>
                <c:pt idx="11232">
                  <c:v>112.330000000022</c:v>
                </c:pt>
                <c:pt idx="11233">
                  <c:v>112.340000000022</c:v>
                </c:pt>
                <c:pt idx="11234">
                  <c:v>112.35000000002201</c:v>
                </c:pt>
                <c:pt idx="11235">
                  <c:v>112.360000000022</c:v>
                </c:pt>
                <c:pt idx="11236">
                  <c:v>112.370000000022</c:v>
                </c:pt>
                <c:pt idx="11237">
                  <c:v>112.38000000002199</c:v>
                </c:pt>
                <c:pt idx="11238">
                  <c:v>112.390000000022</c:v>
                </c:pt>
                <c:pt idx="11239">
                  <c:v>112.400000000022</c:v>
                </c:pt>
                <c:pt idx="11240">
                  <c:v>112.41000000002199</c:v>
                </c:pt>
                <c:pt idx="11241">
                  <c:v>112.420000000022</c:v>
                </c:pt>
                <c:pt idx="11242">
                  <c:v>112.43000000002201</c:v>
                </c:pt>
                <c:pt idx="11243">
                  <c:v>112.440000000022</c:v>
                </c:pt>
                <c:pt idx="11244">
                  <c:v>112.450000000022</c:v>
                </c:pt>
                <c:pt idx="11245">
                  <c:v>112.46000000002201</c:v>
                </c:pt>
                <c:pt idx="11246">
                  <c:v>112.470000000022</c:v>
                </c:pt>
                <c:pt idx="11247">
                  <c:v>112.480000000022</c:v>
                </c:pt>
                <c:pt idx="11248">
                  <c:v>112.49000000002199</c:v>
                </c:pt>
                <c:pt idx="11249">
                  <c:v>112.500000000022</c:v>
                </c:pt>
                <c:pt idx="11250">
                  <c:v>112.510000000022</c:v>
                </c:pt>
                <c:pt idx="11251">
                  <c:v>112.52000000002199</c:v>
                </c:pt>
                <c:pt idx="11252">
                  <c:v>112.530000000022</c:v>
                </c:pt>
                <c:pt idx="11253">
                  <c:v>112.540000000022</c:v>
                </c:pt>
                <c:pt idx="11254">
                  <c:v>112.550000000022</c:v>
                </c:pt>
                <c:pt idx="11255">
                  <c:v>112.560000000022</c:v>
                </c:pt>
                <c:pt idx="11256">
                  <c:v>112.57000000002201</c:v>
                </c:pt>
                <c:pt idx="11257">
                  <c:v>112.580000000022</c:v>
                </c:pt>
                <c:pt idx="11258">
                  <c:v>112.590000000022</c:v>
                </c:pt>
                <c:pt idx="11259">
                  <c:v>112.60000000002201</c:v>
                </c:pt>
                <c:pt idx="11260">
                  <c:v>112.610000000022</c:v>
                </c:pt>
                <c:pt idx="11261">
                  <c:v>112.620000000022</c:v>
                </c:pt>
                <c:pt idx="11262">
                  <c:v>112.63000000002199</c:v>
                </c:pt>
                <c:pt idx="11263">
                  <c:v>112.640000000022</c:v>
                </c:pt>
                <c:pt idx="11264">
                  <c:v>112.650000000022</c:v>
                </c:pt>
                <c:pt idx="11265">
                  <c:v>112.66000000002199</c:v>
                </c:pt>
                <c:pt idx="11266">
                  <c:v>112.670000000022</c:v>
                </c:pt>
                <c:pt idx="11267">
                  <c:v>112.68000000002201</c:v>
                </c:pt>
                <c:pt idx="11268">
                  <c:v>112.690000000022</c:v>
                </c:pt>
                <c:pt idx="11269">
                  <c:v>112.700000000022</c:v>
                </c:pt>
                <c:pt idx="11270">
                  <c:v>112.71000000002201</c:v>
                </c:pt>
                <c:pt idx="11271">
                  <c:v>112.720000000022</c:v>
                </c:pt>
                <c:pt idx="11272">
                  <c:v>112.730000000022</c:v>
                </c:pt>
                <c:pt idx="11273">
                  <c:v>112.74000000002199</c:v>
                </c:pt>
                <c:pt idx="11274">
                  <c:v>112.750000000022</c:v>
                </c:pt>
                <c:pt idx="11275">
                  <c:v>112.760000000022</c:v>
                </c:pt>
                <c:pt idx="11276">
                  <c:v>112.77000000002199</c:v>
                </c:pt>
                <c:pt idx="11277">
                  <c:v>112.780000000022</c:v>
                </c:pt>
                <c:pt idx="11278">
                  <c:v>112.790000000022</c:v>
                </c:pt>
                <c:pt idx="11279">
                  <c:v>112.800000000022</c:v>
                </c:pt>
                <c:pt idx="11280">
                  <c:v>112.810000000022</c:v>
                </c:pt>
                <c:pt idx="11281">
                  <c:v>112.82000000002201</c:v>
                </c:pt>
                <c:pt idx="11282">
                  <c:v>112.830000000022</c:v>
                </c:pt>
                <c:pt idx="11283">
                  <c:v>112.840000000022</c:v>
                </c:pt>
                <c:pt idx="11284">
                  <c:v>112.850000000023</c:v>
                </c:pt>
                <c:pt idx="11285">
                  <c:v>112.860000000022</c:v>
                </c:pt>
                <c:pt idx="11286">
                  <c:v>112.870000000022</c:v>
                </c:pt>
                <c:pt idx="11287">
                  <c:v>112.88000000002199</c:v>
                </c:pt>
                <c:pt idx="11288">
                  <c:v>112.890000000022</c:v>
                </c:pt>
                <c:pt idx="11289">
                  <c:v>112.900000000022</c:v>
                </c:pt>
                <c:pt idx="11290">
                  <c:v>112.91000000002199</c:v>
                </c:pt>
                <c:pt idx="11291">
                  <c:v>112.920000000022</c:v>
                </c:pt>
                <c:pt idx="11292">
                  <c:v>112.93000000002201</c:v>
                </c:pt>
                <c:pt idx="11293">
                  <c:v>112.940000000022</c:v>
                </c:pt>
                <c:pt idx="11294">
                  <c:v>112.950000000022</c:v>
                </c:pt>
                <c:pt idx="11295">
                  <c:v>112.96000000002201</c:v>
                </c:pt>
                <c:pt idx="11296">
                  <c:v>112.970000000022</c:v>
                </c:pt>
                <c:pt idx="11297">
                  <c:v>112.980000000022</c:v>
                </c:pt>
                <c:pt idx="11298">
                  <c:v>112.99000000002199</c:v>
                </c:pt>
                <c:pt idx="11299">
                  <c:v>113.000000000022</c:v>
                </c:pt>
                <c:pt idx="11300">
                  <c:v>113.010000000023</c:v>
                </c:pt>
                <c:pt idx="11301">
                  <c:v>113.02000000002199</c:v>
                </c:pt>
                <c:pt idx="11302">
                  <c:v>113.030000000022</c:v>
                </c:pt>
                <c:pt idx="11303">
                  <c:v>113.040000000023</c:v>
                </c:pt>
                <c:pt idx="11304">
                  <c:v>113.050000000023</c:v>
                </c:pt>
                <c:pt idx="11305">
                  <c:v>113.060000000023</c:v>
                </c:pt>
                <c:pt idx="11306">
                  <c:v>113.070000000023</c:v>
                </c:pt>
                <c:pt idx="11307">
                  <c:v>113.08000000002301</c:v>
                </c:pt>
                <c:pt idx="11308">
                  <c:v>113.090000000023</c:v>
                </c:pt>
                <c:pt idx="11309">
                  <c:v>113.100000000023</c:v>
                </c:pt>
                <c:pt idx="11310">
                  <c:v>113.11000000002301</c:v>
                </c:pt>
                <c:pt idx="11311">
                  <c:v>113.120000000023</c:v>
                </c:pt>
                <c:pt idx="11312">
                  <c:v>113.130000000023</c:v>
                </c:pt>
                <c:pt idx="11313">
                  <c:v>113.14000000002299</c:v>
                </c:pt>
                <c:pt idx="11314">
                  <c:v>113.150000000023</c:v>
                </c:pt>
                <c:pt idx="11315">
                  <c:v>113.160000000023</c:v>
                </c:pt>
                <c:pt idx="11316">
                  <c:v>113.17000000002299</c:v>
                </c:pt>
                <c:pt idx="11317">
                  <c:v>113.180000000023</c:v>
                </c:pt>
                <c:pt idx="11318">
                  <c:v>113.19000000002301</c:v>
                </c:pt>
                <c:pt idx="11319">
                  <c:v>113.200000000023</c:v>
                </c:pt>
                <c:pt idx="11320">
                  <c:v>113.210000000023</c:v>
                </c:pt>
                <c:pt idx="11321">
                  <c:v>113.22000000002301</c:v>
                </c:pt>
                <c:pt idx="11322">
                  <c:v>113.230000000023</c:v>
                </c:pt>
                <c:pt idx="11323">
                  <c:v>113.240000000023</c:v>
                </c:pt>
                <c:pt idx="11324">
                  <c:v>113.25000000002299</c:v>
                </c:pt>
                <c:pt idx="11325">
                  <c:v>113.260000000023</c:v>
                </c:pt>
                <c:pt idx="11326">
                  <c:v>113.270000000023</c:v>
                </c:pt>
                <c:pt idx="11327">
                  <c:v>113.28000000002299</c:v>
                </c:pt>
                <c:pt idx="11328">
                  <c:v>113.290000000023</c:v>
                </c:pt>
                <c:pt idx="11329">
                  <c:v>113.300000000023</c:v>
                </c:pt>
                <c:pt idx="11330">
                  <c:v>113.310000000023</c:v>
                </c:pt>
                <c:pt idx="11331">
                  <c:v>113.320000000023</c:v>
                </c:pt>
                <c:pt idx="11332">
                  <c:v>113.33000000002301</c:v>
                </c:pt>
                <c:pt idx="11333">
                  <c:v>113.340000000023</c:v>
                </c:pt>
                <c:pt idx="11334">
                  <c:v>113.350000000023</c:v>
                </c:pt>
                <c:pt idx="11335">
                  <c:v>113.36000000002301</c:v>
                </c:pt>
                <c:pt idx="11336">
                  <c:v>113.370000000023</c:v>
                </c:pt>
                <c:pt idx="11337">
                  <c:v>113.380000000023</c:v>
                </c:pt>
                <c:pt idx="11338">
                  <c:v>113.39000000002299</c:v>
                </c:pt>
                <c:pt idx="11339">
                  <c:v>113.400000000023</c:v>
                </c:pt>
                <c:pt idx="11340">
                  <c:v>113.410000000023</c:v>
                </c:pt>
                <c:pt idx="11341">
                  <c:v>113.42000000002299</c:v>
                </c:pt>
                <c:pt idx="11342">
                  <c:v>113.430000000023</c:v>
                </c:pt>
                <c:pt idx="11343">
                  <c:v>113.44000000002301</c:v>
                </c:pt>
                <c:pt idx="11344">
                  <c:v>113.450000000023</c:v>
                </c:pt>
                <c:pt idx="11345">
                  <c:v>113.460000000023</c:v>
                </c:pt>
                <c:pt idx="11346">
                  <c:v>113.47000000002301</c:v>
                </c:pt>
                <c:pt idx="11347">
                  <c:v>113.480000000023</c:v>
                </c:pt>
                <c:pt idx="11348">
                  <c:v>113.490000000023</c:v>
                </c:pt>
                <c:pt idx="11349">
                  <c:v>113.50000000002299</c:v>
                </c:pt>
                <c:pt idx="11350">
                  <c:v>113.510000000023</c:v>
                </c:pt>
                <c:pt idx="11351">
                  <c:v>113.520000000023</c:v>
                </c:pt>
                <c:pt idx="11352">
                  <c:v>113.53000000002299</c:v>
                </c:pt>
                <c:pt idx="11353">
                  <c:v>113.540000000023</c:v>
                </c:pt>
                <c:pt idx="11354">
                  <c:v>113.550000000023</c:v>
                </c:pt>
                <c:pt idx="11355">
                  <c:v>113.560000000023</c:v>
                </c:pt>
                <c:pt idx="11356">
                  <c:v>113.570000000023</c:v>
                </c:pt>
                <c:pt idx="11357">
                  <c:v>113.58000000002301</c:v>
                </c:pt>
                <c:pt idx="11358">
                  <c:v>113.590000000023</c:v>
                </c:pt>
                <c:pt idx="11359">
                  <c:v>113.600000000023</c:v>
                </c:pt>
                <c:pt idx="11360">
                  <c:v>113.61000000002301</c:v>
                </c:pt>
                <c:pt idx="11361">
                  <c:v>113.620000000023</c:v>
                </c:pt>
                <c:pt idx="11362">
                  <c:v>113.630000000023</c:v>
                </c:pt>
                <c:pt idx="11363">
                  <c:v>113.64000000002299</c:v>
                </c:pt>
                <c:pt idx="11364">
                  <c:v>113.650000000023</c:v>
                </c:pt>
                <c:pt idx="11365">
                  <c:v>113.660000000023</c:v>
                </c:pt>
                <c:pt idx="11366">
                  <c:v>113.67000000002299</c:v>
                </c:pt>
                <c:pt idx="11367">
                  <c:v>113.680000000023</c:v>
                </c:pt>
                <c:pt idx="11368">
                  <c:v>113.69000000002301</c:v>
                </c:pt>
                <c:pt idx="11369">
                  <c:v>113.700000000023</c:v>
                </c:pt>
                <c:pt idx="11370">
                  <c:v>113.710000000023</c:v>
                </c:pt>
                <c:pt idx="11371">
                  <c:v>113.72000000002301</c:v>
                </c:pt>
                <c:pt idx="11372">
                  <c:v>113.730000000023</c:v>
                </c:pt>
                <c:pt idx="11373">
                  <c:v>113.740000000023</c:v>
                </c:pt>
                <c:pt idx="11374">
                  <c:v>113.75000000002299</c:v>
                </c:pt>
                <c:pt idx="11375">
                  <c:v>113.760000000023</c:v>
                </c:pt>
                <c:pt idx="11376">
                  <c:v>113.770000000023</c:v>
                </c:pt>
                <c:pt idx="11377">
                  <c:v>113.78000000002299</c:v>
                </c:pt>
                <c:pt idx="11378">
                  <c:v>113.790000000023</c:v>
                </c:pt>
                <c:pt idx="11379">
                  <c:v>113.800000000023</c:v>
                </c:pt>
                <c:pt idx="11380">
                  <c:v>113.810000000023</c:v>
                </c:pt>
                <c:pt idx="11381">
                  <c:v>113.820000000023</c:v>
                </c:pt>
                <c:pt idx="11382">
                  <c:v>113.83000000002301</c:v>
                </c:pt>
                <c:pt idx="11383">
                  <c:v>113.840000000023</c:v>
                </c:pt>
                <c:pt idx="11384">
                  <c:v>113.850000000023</c:v>
                </c:pt>
                <c:pt idx="11385">
                  <c:v>113.86000000002301</c:v>
                </c:pt>
                <c:pt idx="11386">
                  <c:v>113.870000000023</c:v>
                </c:pt>
                <c:pt idx="11387">
                  <c:v>113.880000000023</c:v>
                </c:pt>
                <c:pt idx="11388">
                  <c:v>113.89000000002299</c:v>
                </c:pt>
                <c:pt idx="11389">
                  <c:v>113.900000000023</c:v>
                </c:pt>
                <c:pt idx="11390">
                  <c:v>113.910000000023</c:v>
                </c:pt>
                <c:pt idx="11391">
                  <c:v>113.92000000002299</c:v>
                </c:pt>
                <c:pt idx="11392">
                  <c:v>113.930000000023</c:v>
                </c:pt>
                <c:pt idx="11393">
                  <c:v>113.94000000002301</c:v>
                </c:pt>
                <c:pt idx="11394">
                  <c:v>113.950000000023</c:v>
                </c:pt>
                <c:pt idx="11395">
                  <c:v>113.960000000023</c:v>
                </c:pt>
                <c:pt idx="11396">
                  <c:v>113.97000000002301</c:v>
                </c:pt>
                <c:pt idx="11397">
                  <c:v>113.980000000023</c:v>
                </c:pt>
                <c:pt idx="11398">
                  <c:v>113.990000000023</c:v>
                </c:pt>
                <c:pt idx="11399">
                  <c:v>114.00000000002299</c:v>
                </c:pt>
                <c:pt idx="11400">
                  <c:v>114.010000000023</c:v>
                </c:pt>
                <c:pt idx="11401">
                  <c:v>114.020000000023</c:v>
                </c:pt>
                <c:pt idx="11402">
                  <c:v>114.03000000002299</c:v>
                </c:pt>
                <c:pt idx="11403">
                  <c:v>114.040000000023</c:v>
                </c:pt>
                <c:pt idx="11404">
                  <c:v>114.050000000023</c:v>
                </c:pt>
                <c:pt idx="11405">
                  <c:v>114.060000000023</c:v>
                </c:pt>
                <c:pt idx="11406">
                  <c:v>114.070000000023</c:v>
                </c:pt>
                <c:pt idx="11407">
                  <c:v>114.08000000002301</c:v>
                </c:pt>
                <c:pt idx="11408">
                  <c:v>114.090000000023</c:v>
                </c:pt>
                <c:pt idx="11409">
                  <c:v>114.100000000023</c:v>
                </c:pt>
                <c:pt idx="11410">
                  <c:v>114.11000000002301</c:v>
                </c:pt>
                <c:pt idx="11411">
                  <c:v>114.120000000023</c:v>
                </c:pt>
                <c:pt idx="11412">
                  <c:v>114.130000000023</c:v>
                </c:pt>
                <c:pt idx="11413">
                  <c:v>114.14000000002299</c:v>
                </c:pt>
                <c:pt idx="11414">
                  <c:v>114.150000000023</c:v>
                </c:pt>
                <c:pt idx="11415">
                  <c:v>114.160000000023</c:v>
                </c:pt>
                <c:pt idx="11416">
                  <c:v>114.17000000002299</c:v>
                </c:pt>
                <c:pt idx="11417">
                  <c:v>114.180000000023</c:v>
                </c:pt>
                <c:pt idx="11418">
                  <c:v>114.19000000002301</c:v>
                </c:pt>
                <c:pt idx="11419">
                  <c:v>114.200000000023</c:v>
                </c:pt>
                <c:pt idx="11420">
                  <c:v>114.210000000023</c:v>
                </c:pt>
                <c:pt idx="11421">
                  <c:v>114.22000000002301</c:v>
                </c:pt>
                <c:pt idx="11422">
                  <c:v>114.230000000023</c:v>
                </c:pt>
                <c:pt idx="11423">
                  <c:v>114.240000000023</c:v>
                </c:pt>
                <c:pt idx="11424">
                  <c:v>114.25000000002299</c:v>
                </c:pt>
                <c:pt idx="11425">
                  <c:v>114.260000000023</c:v>
                </c:pt>
                <c:pt idx="11426">
                  <c:v>114.270000000023</c:v>
                </c:pt>
                <c:pt idx="11427">
                  <c:v>114.28000000002299</c:v>
                </c:pt>
                <c:pt idx="11428">
                  <c:v>114.290000000023</c:v>
                </c:pt>
                <c:pt idx="11429">
                  <c:v>114.300000000023</c:v>
                </c:pt>
                <c:pt idx="11430">
                  <c:v>114.310000000023</c:v>
                </c:pt>
                <c:pt idx="11431">
                  <c:v>114.320000000023</c:v>
                </c:pt>
                <c:pt idx="11432">
                  <c:v>114.33000000002301</c:v>
                </c:pt>
                <c:pt idx="11433">
                  <c:v>114.340000000023</c:v>
                </c:pt>
                <c:pt idx="11434">
                  <c:v>114.350000000023</c:v>
                </c:pt>
                <c:pt idx="11435">
                  <c:v>114.36000000002301</c:v>
                </c:pt>
                <c:pt idx="11436">
                  <c:v>114.370000000023</c:v>
                </c:pt>
                <c:pt idx="11437">
                  <c:v>114.380000000023</c:v>
                </c:pt>
                <c:pt idx="11438">
                  <c:v>114.39000000002299</c:v>
                </c:pt>
                <c:pt idx="11439">
                  <c:v>114.400000000023</c:v>
                </c:pt>
                <c:pt idx="11440">
                  <c:v>114.410000000023</c:v>
                </c:pt>
                <c:pt idx="11441">
                  <c:v>114.42000000002299</c:v>
                </c:pt>
                <c:pt idx="11442">
                  <c:v>114.430000000023</c:v>
                </c:pt>
                <c:pt idx="11443">
                  <c:v>114.44000000002301</c:v>
                </c:pt>
                <c:pt idx="11444">
                  <c:v>114.450000000023</c:v>
                </c:pt>
                <c:pt idx="11445">
                  <c:v>114.460000000023</c:v>
                </c:pt>
                <c:pt idx="11446">
                  <c:v>114.47000000002301</c:v>
                </c:pt>
                <c:pt idx="11447">
                  <c:v>114.480000000023</c:v>
                </c:pt>
                <c:pt idx="11448">
                  <c:v>114.490000000023</c:v>
                </c:pt>
                <c:pt idx="11449">
                  <c:v>114.50000000002299</c:v>
                </c:pt>
                <c:pt idx="11450">
                  <c:v>114.510000000023</c:v>
                </c:pt>
                <c:pt idx="11451">
                  <c:v>114.520000000023</c:v>
                </c:pt>
                <c:pt idx="11452">
                  <c:v>114.53000000002299</c:v>
                </c:pt>
                <c:pt idx="11453">
                  <c:v>114.540000000023</c:v>
                </c:pt>
                <c:pt idx="11454">
                  <c:v>114.550000000023</c:v>
                </c:pt>
                <c:pt idx="11455">
                  <c:v>114.560000000023</c:v>
                </c:pt>
                <c:pt idx="11456">
                  <c:v>114.570000000023</c:v>
                </c:pt>
                <c:pt idx="11457">
                  <c:v>114.58000000002301</c:v>
                </c:pt>
                <c:pt idx="11458">
                  <c:v>114.590000000023</c:v>
                </c:pt>
                <c:pt idx="11459">
                  <c:v>114.600000000023</c:v>
                </c:pt>
                <c:pt idx="11460">
                  <c:v>114.61000000002301</c:v>
                </c:pt>
                <c:pt idx="11461">
                  <c:v>114.620000000023</c:v>
                </c:pt>
                <c:pt idx="11462">
                  <c:v>114.630000000023</c:v>
                </c:pt>
                <c:pt idx="11463">
                  <c:v>114.64000000002299</c:v>
                </c:pt>
                <c:pt idx="11464">
                  <c:v>114.650000000023</c:v>
                </c:pt>
                <c:pt idx="11465">
                  <c:v>114.660000000023</c:v>
                </c:pt>
                <c:pt idx="11466">
                  <c:v>114.67000000002299</c:v>
                </c:pt>
                <c:pt idx="11467">
                  <c:v>114.680000000023</c:v>
                </c:pt>
                <c:pt idx="11468">
                  <c:v>114.69000000002301</c:v>
                </c:pt>
                <c:pt idx="11469">
                  <c:v>114.700000000023</c:v>
                </c:pt>
                <c:pt idx="11470">
                  <c:v>114.710000000023</c:v>
                </c:pt>
                <c:pt idx="11471">
                  <c:v>114.72000000002301</c:v>
                </c:pt>
                <c:pt idx="11472">
                  <c:v>114.730000000023</c:v>
                </c:pt>
                <c:pt idx="11473">
                  <c:v>114.740000000023</c:v>
                </c:pt>
                <c:pt idx="11474">
                  <c:v>114.75000000002299</c:v>
                </c:pt>
                <c:pt idx="11475">
                  <c:v>114.760000000023</c:v>
                </c:pt>
                <c:pt idx="11476">
                  <c:v>114.770000000023</c:v>
                </c:pt>
                <c:pt idx="11477">
                  <c:v>114.78000000002299</c:v>
                </c:pt>
                <c:pt idx="11478">
                  <c:v>114.790000000023</c:v>
                </c:pt>
                <c:pt idx="11479">
                  <c:v>114.800000000023</c:v>
                </c:pt>
                <c:pt idx="11480">
                  <c:v>114.810000000023</c:v>
                </c:pt>
                <c:pt idx="11481">
                  <c:v>114.820000000023</c:v>
                </c:pt>
                <c:pt idx="11482">
                  <c:v>114.83000000002301</c:v>
                </c:pt>
                <c:pt idx="11483">
                  <c:v>114.840000000023</c:v>
                </c:pt>
                <c:pt idx="11484">
                  <c:v>114.850000000023</c:v>
                </c:pt>
                <c:pt idx="11485">
                  <c:v>114.86000000002301</c:v>
                </c:pt>
                <c:pt idx="11486">
                  <c:v>114.870000000023</c:v>
                </c:pt>
                <c:pt idx="11487">
                  <c:v>114.880000000024</c:v>
                </c:pt>
                <c:pt idx="11488">
                  <c:v>114.89000000002299</c:v>
                </c:pt>
                <c:pt idx="11489">
                  <c:v>114.900000000023</c:v>
                </c:pt>
                <c:pt idx="11490">
                  <c:v>114.910000000024</c:v>
                </c:pt>
                <c:pt idx="11491">
                  <c:v>114.92000000002299</c:v>
                </c:pt>
                <c:pt idx="11492">
                  <c:v>114.930000000023</c:v>
                </c:pt>
                <c:pt idx="11493">
                  <c:v>114.940000000024</c:v>
                </c:pt>
                <c:pt idx="11494">
                  <c:v>114.950000000023</c:v>
                </c:pt>
                <c:pt idx="11495">
                  <c:v>114.960000000023</c:v>
                </c:pt>
                <c:pt idx="11496">
                  <c:v>114.970000000024</c:v>
                </c:pt>
                <c:pt idx="11497">
                  <c:v>114.980000000023</c:v>
                </c:pt>
                <c:pt idx="11498">
                  <c:v>114.990000000023</c:v>
                </c:pt>
                <c:pt idx="11499">
                  <c:v>115.000000000024</c:v>
                </c:pt>
                <c:pt idx="11500">
                  <c:v>115.01000000002399</c:v>
                </c:pt>
                <c:pt idx="11501">
                  <c:v>115.020000000024</c:v>
                </c:pt>
                <c:pt idx="11502">
                  <c:v>115.030000000024</c:v>
                </c:pt>
                <c:pt idx="11503">
                  <c:v>115.04000000002399</c:v>
                </c:pt>
                <c:pt idx="11504">
                  <c:v>115.050000000024</c:v>
                </c:pt>
                <c:pt idx="11505">
                  <c:v>115.060000000024</c:v>
                </c:pt>
                <c:pt idx="11506">
                  <c:v>115.070000000024</c:v>
                </c:pt>
                <c:pt idx="11507">
                  <c:v>115.080000000024</c:v>
                </c:pt>
                <c:pt idx="11508">
                  <c:v>115.09000000002401</c:v>
                </c:pt>
                <c:pt idx="11509">
                  <c:v>115.100000000024</c:v>
                </c:pt>
                <c:pt idx="11510">
                  <c:v>115.110000000024</c:v>
                </c:pt>
                <c:pt idx="11511">
                  <c:v>115.12000000002401</c:v>
                </c:pt>
                <c:pt idx="11512">
                  <c:v>115.130000000024</c:v>
                </c:pt>
                <c:pt idx="11513">
                  <c:v>115.140000000024</c:v>
                </c:pt>
                <c:pt idx="11514">
                  <c:v>115.15000000002399</c:v>
                </c:pt>
                <c:pt idx="11515">
                  <c:v>115.160000000024</c:v>
                </c:pt>
                <c:pt idx="11516">
                  <c:v>115.170000000024</c:v>
                </c:pt>
                <c:pt idx="11517">
                  <c:v>115.18000000002399</c:v>
                </c:pt>
                <c:pt idx="11518">
                  <c:v>115.190000000024</c:v>
                </c:pt>
                <c:pt idx="11519">
                  <c:v>115.200000000024</c:v>
                </c:pt>
                <c:pt idx="11520">
                  <c:v>115.210000000024</c:v>
                </c:pt>
                <c:pt idx="11521">
                  <c:v>115.220000000024</c:v>
                </c:pt>
                <c:pt idx="11522">
                  <c:v>115.23000000002401</c:v>
                </c:pt>
                <c:pt idx="11523">
                  <c:v>115.240000000024</c:v>
                </c:pt>
                <c:pt idx="11524">
                  <c:v>115.250000000024</c:v>
                </c:pt>
                <c:pt idx="11525">
                  <c:v>115.26000000002399</c:v>
                </c:pt>
                <c:pt idx="11526">
                  <c:v>115.270000000024</c:v>
                </c:pt>
                <c:pt idx="11527">
                  <c:v>115.280000000024</c:v>
                </c:pt>
                <c:pt idx="11528">
                  <c:v>115.29000000002399</c:v>
                </c:pt>
                <c:pt idx="11529">
                  <c:v>115.300000000024</c:v>
                </c:pt>
                <c:pt idx="11530">
                  <c:v>115.310000000024</c:v>
                </c:pt>
                <c:pt idx="11531">
                  <c:v>115.320000000024</c:v>
                </c:pt>
                <c:pt idx="11532">
                  <c:v>115.330000000024</c:v>
                </c:pt>
                <c:pt idx="11533">
                  <c:v>115.34000000002401</c:v>
                </c:pt>
                <c:pt idx="11534">
                  <c:v>115.350000000024</c:v>
                </c:pt>
                <c:pt idx="11535">
                  <c:v>115.360000000024</c:v>
                </c:pt>
                <c:pt idx="11536">
                  <c:v>115.37000000002401</c:v>
                </c:pt>
                <c:pt idx="11537">
                  <c:v>115.380000000024</c:v>
                </c:pt>
                <c:pt idx="11538">
                  <c:v>115.390000000024</c:v>
                </c:pt>
                <c:pt idx="11539">
                  <c:v>115.40000000002399</c:v>
                </c:pt>
                <c:pt idx="11540">
                  <c:v>115.410000000024</c:v>
                </c:pt>
                <c:pt idx="11541">
                  <c:v>115.420000000024</c:v>
                </c:pt>
                <c:pt idx="11542">
                  <c:v>115.43000000002399</c:v>
                </c:pt>
                <c:pt idx="11543">
                  <c:v>115.440000000024</c:v>
                </c:pt>
                <c:pt idx="11544">
                  <c:v>115.450000000024</c:v>
                </c:pt>
                <c:pt idx="11545">
                  <c:v>115.460000000024</c:v>
                </c:pt>
                <c:pt idx="11546">
                  <c:v>115.470000000024</c:v>
                </c:pt>
                <c:pt idx="11547">
                  <c:v>115.48000000002401</c:v>
                </c:pt>
                <c:pt idx="11548">
                  <c:v>115.490000000024</c:v>
                </c:pt>
                <c:pt idx="11549">
                  <c:v>115.500000000024</c:v>
                </c:pt>
                <c:pt idx="11550">
                  <c:v>115.51000000002399</c:v>
                </c:pt>
                <c:pt idx="11551">
                  <c:v>115.520000000024</c:v>
                </c:pt>
                <c:pt idx="11552">
                  <c:v>115.530000000024</c:v>
                </c:pt>
                <c:pt idx="11553">
                  <c:v>115.54000000002399</c:v>
                </c:pt>
                <c:pt idx="11554">
                  <c:v>115.550000000024</c:v>
                </c:pt>
                <c:pt idx="11555">
                  <c:v>115.560000000024</c:v>
                </c:pt>
                <c:pt idx="11556">
                  <c:v>115.570000000024</c:v>
                </c:pt>
                <c:pt idx="11557">
                  <c:v>115.580000000024</c:v>
                </c:pt>
                <c:pt idx="11558">
                  <c:v>115.59000000002401</c:v>
                </c:pt>
                <c:pt idx="11559">
                  <c:v>115.600000000024</c:v>
                </c:pt>
                <c:pt idx="11560">
                  <c:v>115.610000000024</c:v>
                </c:pt>
                <c:pt idx="11561">
                  <c:v>115.62000000002401</c:v>
                </c:pt>
                <c:pt idx="11562">
                  <c:v>115.630000000024</c:v>
                </c:pt>
                <c:pt idx="11563">
                  <c:v>115.640000000024</c:v>
                </c:pt>
                <c:pt idx="11564">
                  <c:v>115.65000000002399</c:v>
                </c:pt>
                <c:pt idx="11565">
                  <c:v>115.660000000024</c:v>
                </c:pt>
                <c:pt idx="11566">
                  <c:v>115.670000000024</c:v>
                </c:pt>
                <c:pt idx="11567">
                  <c:v>115.68000000002399</c:v>
                </c:pt>
                <c:pt idx="11568">
                  <c:v>115.690000000024</c:v>
                </c:pt>
                <c:pt idx="11569">
                  <c:v>115.700000000024</c:v>
                </c:pt>
                <c:pt idx="11570">
                  <c:v>115.710000000024</c:v>
                </c:pt>
                <c:pt idx="11571">
                  <c:v>115.720000000024</c:v>
                </c:pt>
                <c:pt idx="11572">
                  <c:v>115.73000000002401</c:v>
                </c:pt>
                <c:pt idx="11573">
                  <c:v>115.740000000024</c:v>
                </c:pt>
                <c:pt idx="11574">
                  <c:v>115.750000000024</c:v>
                </c:pt>
                <c:pt idx="11575">
                  <c:v>115.76000000002399</c:v>
                </c:pt>
                <c:pt idx="11576">
                  <c:v>115.770000000024</c:v>
                </c:pt>
                <c:pt idx="11577">
                  <c:v>115.780000000024</c:v>
                </c:pt>
                <c:pt idx="11578">
                  <c:v>115.79000000002399</c:v>
                </c:pt>
                <c:pt idx="11579">
                  <c:v>115.800000000024</c:v>
                </c:pt>
                <c:pt idx="11580">
                  <c:v>115.810000000024</c:v>
                </c:pt>
                <c:pt idx="11581">
                  <c:v>115.820000000024</c:v>
                </c:pt>
                <c:pt idx="11582">
                  <c:v>115.830000000024</c:v>
                </c:pt>
                <c:pt idx="11583">
                  <c:v>115.84000000002401</c:v>
                </c:pt>
                <c:pt idx="11584">
                  <c:v>115.850000000024</c:v>
                </c:pt>
                <c:pt idx="11585">
                  <c:v>115.860000000024</c:v>
                </c:pt>
                <c:pt idx="11586">
                  <c:v>115.87000000002401</c:v>
                </c:pt>
                <c:pt idx="11587">
                  <c:v>115.880000000024</c:v>
                </c:pt>
                <c:pt idx="11588">
                  <c:v>115.890000000024</c:v>
                </c:pt>
                <c:pt idx="11589">
                  <c:v>115.90000000002399</c:v>
                </c:pt>
                <c:pt idx="11590">
                  <c:v>115.910000000024</c:v>
                </c:pt>
                <c:pt idx="11591">
                  <c:v>115.920000000024</c:v>
                </c:pt>
                <c:pt idx="11592">
                  <c:v>115.93000000002399</c:v>
                </c:pt>
                <c:pt idx="11593">
                  <c:v>115.940000000024</c:v>
                </c:pt>
                <c:pt idx="11594">
                  <c:v>115.950000000024</c:v>
                </c:pt>
                <c:pt idx="11595">
                  <c:v>115.960000000024</c:v>
                </c:pt>
                <c:pt idx="11596">
                  <c:v>115.970000000024</c:v>
                </c:pt>
                <c:pt idx="11597">
                  <c:v>115.98000000002401</c:v>
                </c:pt>
                <c:pt idx="11598">
                  <c:v>115.990000000024</c:v>
                </c:pt>
                <c:pt idx="11599">
                  <c:v>116.000000000024</c:v>
                </c:pt>
                <c:pt idx="11600">
                  <c:v>116.01000000002399</c:v>
                </c:pt>
                <c:pt idx="11601">
                  <c:v>116.020000000024</c:v>
                </c:pt>
                <c:pt idx="11602">
                  <c:v>116.030000000024</c:v>
                </c:pt>
                <c:pt idx="11603">
                  <c:v>116.04000000002399</c:v>
                </c:pt>
                <c:pt idx="11604">
                  <c:v>116.050000000024</c:v>
                </c:pt>
                <c:pt idx="11605">
                  <c:v>116.060000000024</c:v>
                </c:pt>
                <c:pt idx="11606">
                  <c:v>116.070000000024</c:v>
                </c:pt>
                <c:pt idx="11607">
                  <c:v>116.080000000024</c:v>
                </c:pt>
                <c:pt idx="11608">
                  <c:v>116.09000000002401</c:v>
                </c:pt>
                <c:pt idx="11609">
                  <c:v>116.100000000024</c:v>
                </c:pt>
                <c:pt idx="11610">
                  <c:v>116.110000000024</c:v>
                </c:pt>
                <c:pt idx="11611">
                  <c:v>116.12000000002401</c:v>
                </c:pt>
                <c:pt idx="11612">
                  <c:v>116.130000000024</c:v>
                </c:pt>
                <c:pt idx="11613">
                  <c:v>116.140000000024</c:v>
                </c:pt>
                <c:pt idx="11614">
                  <c:v>116.15000000002399</c:v>
                </c:pt>
                <c:pt idx="11615">
                  <c:v>116.160000000024</c:v>
                </c:pt>
                <c:pt idx="11616">
                  <c:v>116.170000000024</c:v>
                </c:pt>
                <c:pt idx="11617">
                  <c:v>116.18000000002399</c:v>
                </c:pt>
                <c:pt idx="11618">
                  <c:v>116.190000000024</c:v>
                </c:pt>
                <c:pt idx="11619">
                  <c:v>116.200000000024</c:v>
                </c:pt>
                <c:pt idx="11620">
                  <c:v>116.210000000024</c:v>
                </c:pt>
                <c:pt idx="11621">
                  <c:v>116.220000000024</c:v>
                </c:pt>
                <c:pt idx="11622">
                  <c:v>116.23000000002401</c:v>
                </c:pt>
                <c:pt idx="11623">
                  <c:v>116.240000000024</c:v>
                </c:pt>
                <c:pt idx="11624">
                  <c:v>116.250000000024</c:v>
                </c:pt>
                <c:pt idx="11625">
                  <c:v>116.26000000002399</c:v>
                </c:pt>
                <c:pt idx="11626">
                  <c:v>116.270000000024</c:v>
                </c:pt>
                <c:pt idx="11627">
                  <c:v>116.280000000024</c:v>
                </c:pt>
                <c:pt idx="11628">
                  <c:v>116.29000000002399</c:v>
                </c:pt>
                <c:pt idx="11629">
                  <c:v>116.300000000024</c:v>
                </c:pt>
                <c:pt idx="11630">
                  <c:v>116.310000000024</c:v>
                </c:pt>
                <c:pt idx="11631">
                  <c:v>116.320000000024</c:v>
                </c:pt>
                <c:pt idx="11632">
                  <c:v>116.330000000024</c:v>
                </c:pt>
                <c:pt idx="11633">
                  <c:v>116.34000000002401</c:v>
                </c:pt>
                <c:pt idx="11634">
                  <c:v>116.350000000024</c:v>
                </c:pt>
                <c:pt idx="11635">
                  <c:v>116.360000000024</c:v>
                </c:pt>
                <c:pt idx="11636">
                  <c:v>116.37000000002401</c:v>
                </c:pt>
                <c:pt idx="11637">
                  <c:v>116.380000000024</c:v>
                </c:pt>
                <c:pt idx="11638">
                  <c:v>116.390000000024</c:v>
                </c:pt>
                <c:pt idx="11639">
                  <c:v>116.40000000002399</c:v>
                </c:pt>
                <c:pt idx="11640">
                  <c:v>116.410000000024</c:v>
                </c:pt>
                <c:pt idx="11641">
                  <c:v>116.420000000024</c:v>
                </c:pt>
                <c:pt idx="11642">
                  <c:v>116.43000000002399</c:v>
                </c:pt>
                <c:pt idx="11643">
                  <c:v>116.440000000024</c:v>
                </c:pt>
                <c:pt idx="11644">
                  <c:v>116.450000000024</c:v>
                </c:pt>
                <c:pt idx="11645">
                  <c:v>116.460000000024</c:v>
                </c:pt>
                <c:pt idx="11646">
                  <c:v>116.470000000024</c:v>
                </c:pt>
                <c:pt idx="11647">
                  <c:v>116.48000000002401</c:v>
                </c:pt>
                <c:pt idx="11648">
                  <c:v>116.490000000024</c:v>
                </c:pt>
                <c:pt idx="11649">
                  <c:v>116.500000000024</c:v>
                </c:pt>
                <c:pt idx="11650">
                  <c:v>116.51000000002399</c:v>
                </c:pt>
                <c:pt idx="11651">
                  <c:v>116.520000000024</c:v>
                </c:pt>
                <c:pt idx="11652">
                  <c:v>116.530000000024</c:v>
                </c:pt>
                <c:pt idx="11653">
                  <c:v>116.54000000002399</c:v>
                </c:pt>
                <c:pt idx="11654">
                  <c:v>116.550000000024</c:v>
                </c:pt>
                <c:pt idx="11655">
                  <c:v>116.560000000024</c:v>
                </c:pt>
                <c:pt idx="11656">
                  <c:v>116.570000000024</c:v>
                </c:pt>
                <c:pt idx="11657">
                  <c:v>116.580000000024</c:v>
                </c:pt>
                <c:pt idx="11658">
                  <c:v>116.59000000002401</c:v>
                </c:pt>
                <c:pt idx="11659">
                  <c:v>116.600000000024</c:v>
                </c:pt>
                <c:pt idx="11660">
                  <c:v>116.610000000024</c:v>
                </c:pt>
                <c:pt idx="11661">
                  <c:v>116.62000000002401</c:v>
                </c:pt>
                <c:pt idx="11662">
                  <c:v>116.630000000024</c:v>
                </c:pt>
                <c:pt idx="11663">
                  <c:v>116.640000000024</c:v>
                </c:pt>
                <c:pt idx="11664">
                  <c:v>116.65000000002399</c:v>
                </c:pt>
                <c:pt idx="11665">
                  <c:v>116.660000000024</c:v>
                </c:pt>
                <c:pt idx="11666">
                  <c:v>116.670000000024</c:v>
                </c:pt>
                <c:pt idx="11667">
                  <c:v>116.68000000002399</c:v>
                </c:pt>
                <c:pt idx="11668">
                  <c:v>116.690000000024</c:v>
                </c:pt>
                <c:pt idx="11669">
                  <c:v>116.700000000024</c:v>
                </c:pt>
                <c:pt idx="11670">
                  <c:v>116.710000000024</c:v>
                </c:pt>
                <c:pt idx="11671">
                  <c:v>116.720000000024</c:v>
                </c:pt>
                <c:pt idx="11672">
                  <c:v>116.73000000002401</c:v>
                </c:pt>
                <c:pt idx="11673">
                  <c:v>116.740000000024</c:v>
                </c:pt>
                <c:pt idx="11674">
                  <c:v>116.750000000024</c:v>
                </c:pt>
                <c:pt idx="11675">
                  <c:v>116.76000000002399</c:v>
                </c:pt>
                <c:pt idx="11676">
                  <c:v>116.770000000024</c:v>
                </c:pt>
                <c:pt idx="11677">
                  <c:v>116.780000000025</c:v>
                </c:pt>
                <c:pt idx="11678">
                  <c:v>116.79000000002399</c:v>
                </c:pt>
                <c:pt idx="11679">
                  <c:v>116.800000000024</c:v>
                </c:pt>
                <c:pt idx="11680">
                  <c:v>116.810000000025</c:v>
                </c:pt>
                <c:pt idx="11681">
                  <c:v>116.820000000024</c:v>
                </c:pt>
                <c:pt idx="11682">
                  <c:v>116.830000000024</c:v>
                </c:pt>
                <c:pt idx="11683">
                  <c:v>116.840000000025</c:v>
                </c:pt>
                <c:pt idx="11684">
                  <c:v>116.850000000024</c:v>
                </c:pt>
                <c:pt idx="11685">
                  <c:v>116.860000000024</c:v>
                </c:pt>
                <c:pt idx="11686">
                  <c:v>116.870000000025</c:v>
                </c:pt>
                <c:pt idx="11687">
                  <c:v>116.880000000024</c:v>
                </c:pt>
                <c:pt idx="11688">
                  <c:v>116.890000000024</c:v>
                </c:pt>
                <c:pt idx="11689">
                  <c:v>116.90000000002399</c:v>
                </c:pt>
                <c:pt idx="11690">
                  <c:v>116.910000000024</c:v>
                </c:pt>
                <c:pt idx="11691">
                  <c:v>116.920000000024</c:v>
                </c:pt>
                <c:pt idx="11692">
                  <c:v>116.93000000002399</c:v>
                </c:pt>
                <c:pt idx="11693">
                  <c:v>116.940000000024</c:v>
                </c:pt>
                <c:pt idx="11694">
                  <c:v>116.950000000025</c:v>
                </c:pt>
                <c:pt idx="11695">
                  <c:v>116.960000000025</c:v>
                </c:pt>
                <c:pt idx="11696">
                  <c:v>116.970000000025</c:v>
                </c:pt>
                <c:pt idx="11697">
                  <c:v>116.980000000025</c:v>
                </c:pt>
                <c:pt idx="11698">
                  <c:v>116.99000000002501</c:v>
                </c:pt>
                <c:pt idx="11699">
                  <c:v>117.000000000025</c:v>
                </c:pt>
                <c:pt idx="11700">
                  <c:v>117.010000000025</c:v>
                </c:pt>
                <c:pt idx="11701">
                  <c:v>117.02000000002499</c:v>
                </c:pt>
                <c:pt idx="11702">
                  <c:v>117.030000000025</c:v>
                </c:pt>
                <c:pt idx="11703">
                  <c:v>117.040000000025</c:v>
                </c:pt>
                <c:pt idx="11704">
                  <c:v>117.05000000002499</c:v>
                </c:pt>
                <c:pt idx="11705">
                  <c:v>117.060000000025</c:v>
                </c:pt>
                <c:pt idx="11706">
                  <c:v>117.070000000025</c:v>
                </c:pt>
                <c:pt idx="11707">
                  <c:v>117.080000000025</c:v>
                </c:pt>
                <c:pt idx="11708">
                  <c:v>117.090000000025</c:v>
                </c:pt>
                <c:pt idx="11709">
                  <c:v>117.10000000002501</c:v>
                </c:pt>
                <c:pt idx="11710">
                  <c:v>117.110000000025</c:v>
                </c:pt>
                <c:pt idx="11711">
                  <c:v>117.120000000025</c:v>
                </c:pt>
                <c:pt idx="11712">
                  <c:v>117.13000000002501</c:v>
                </c:pt>
                <c:pt idx="11713">
                  <c:v>117.140000000025</c:v>
                </c:pt>
                <c:pt idx="11714">
                  <c:v>117.150000000025</c:v>
                </c:pt>
                <c:pt idx="11715">
                  <c:v>117.16000000002499</c:v>
                </c:pt>
                <c:pt idx="11716">
                  <c:v>117.170000000025</c:v>
                </c:pt>
                <c:pt idx="11717">
                  <c:v>117.180000000025</c:v>
                </c:pt>
                <c:pt idx="11718">
                  <c:v>117.19000000002499</c:v>
                </c:pt>
                <c:pt idx="11719">
                  <c:v>117.200000000025</c:v>
                </c:pt>
                <c:pt idx="11720">
                  <c:v>117.210000000025</c:v>
                </c:pt>
                <c:pt idx="11721">
                  <c:v>117.220000000025</c:v>
                </c:pt>
                <c:pt idx="11722">
                  <c:v>117.230000000025</c:v>
                </c:pt>
                <c:pt idx="11723">
                  <c:v>117.24000000002501</c:v>
                </c:pt>
                <c:pt idx="11724">
                  <c:v>117.250000000025</c:v>
                </c:pt>
                <c:pt idx="11725">
                  <c:v>117.260000000025</c:v>
                </c:pt>
                <c:pt idx="11726">
                  <c:v>117.27000000002499</c:v>
                </c:pt>
                <c:pt idx="11727">
                  <c:v>117.280000000025</c:v>
                </c:pt>
                <c:pt idx="11728">
                  <c:v>117.290000000025</c:v>
                </c:pt>
                <c:pt idx="11729">
                  <c:v>117.30000000002499</c:v>
                </c:pt>
                <c:pt idx="11730">
                  <c:v>117.310000000025</c:v>
                </c:pt>
                <c:pt idx="11731">
                  <c:v>117.320000000025</c:v>
                </c:pt>
                <c:pt idx="11732">
                  <c:v>117.330000000025</c:v>
                </c:pt>
                <c:pt idx="11733">
                  <c:v>117.340000000025</c:v>
                </c:pt>
                <c:pt idx="11734">
                  <c:v>117.35000000002501</c:v>
                </c:pt>
                <c:pt idx="11735">
                  <c:v>117.360000000025</c:v>
                </c:pt>
                <c:pt idx="11736">
                  <c:v>117.370000000025</c:v>
                </c:pt>
                <c:pt idx="11737">
                  <c:v>117.38000000002501</c:v>
                </c:pt>
                <c:pt idx="11738">
                  <c:v>117.390000000025</c:v>
                </c:pt>
                <c:pt idx="11739">
                  <c:v>117.400000000025</c:v>
                </c:pt>
                <c:pt idx="11740">
                  <c:v>117.41000000002499</c:v>
                </c:pt>
                <c:pt idx="11741">
                  <c:v>117.420000000025</c:v>
                </c:pt>
                <c:pt idx="11742">
                  <c:v>117.430000000025</c:v>
                </c:pt>
                <c:pt idx="11743">
                  <c:v>117.44000000002499</c:v>
                </c:pt>
                <c:pt idx="11744">
                  <c:v>117.450000000025</c:v>
                </c:pt>
                <c:pt idx="11745">
                  <c:v>117.460000000025</c:v>
                </c:pt>
                <c:pt idx="11746">
                  <c:v>117.470000000025</c:v>
                </c:pt>
                <c:pt idx="11747">
                  <c:v>117.480000000025</c:v>
                </c:pt>
                <c:pt idx="11748">
                  <c:v>117.49000000002501</c:v>
                </c:pt>
                <c:pt idx="11749">
                  <c:v>117.500000000025</c:v>
                </c:pt>
                <c:pt idx="11750">
                  <c:v>117.510000000025</c:v>
                </c:pt>
                <c:pt idx="11751">
                  <c:v>117.52000000002499</c:v>
                </c:pt>
                <c:pt idx="11752">
                  <c:v>117.530000000025</c:v>
                </c:pt>
                <c:pt idx="11753">
                  <c:v>117.540000000025</c:v>
                </c:pt>
                <c:pt idx="11754">
                  <c:v>117.55000000002499</c:v>
                </c:pt>
                <c:pt idx="11755">
                  <c:v>117.560000000025</c:v>
                </c:pt>
                <c:pt idx="11756">
                  <c:v>117.570000000025</c:v>
                </c:pt>
                <c:pt idx="11757">
                  <c:v>117.580000000025</c:v>
                </c:pt>
                <c:pt idx="11758">
                  <c:v>117.590000000025</c:v>
                </c:pt>
                <c:pt idx="11759">
                  <c:v>117.60000000002501</c:v>
                </c:pt>
                <c:pt idx="11760">
                  <c:v>117.610000000025</c:v>
                </c:pt>
                <c:pt idx="11761">
                  <c:v>117.620000000025</c:v>
                </c:pt>
                <c:pt idx="11762">
                  <c:v>117.63000000002501</c:v>
                </c:pt>
                <c:pt idx="11763">
                  <c:v>117.640000000025</c:v>
                </c:pt>
                <c:pt idx="11764">
                  <c:v>117.650000000025</c:v>
                </c:pt>
                <c:pt idx="11765">
                  <c:v>117.66000000002499</c:v>
                </c:pt>
                <c:pt idx="11766">
                  <c:v>117.670000000025</c:v>
                </c:pt>
                <c:pt idx="11767">
                  <c:v>117.680000000025</c:v>
                </c:pt>
                <c:pt idx="11768">
                  <c:v>117.69000000002499</c:v>
                </c:pt>
                <c:pt idx="11769">
                  <c:v>117.700000000025</c:v>
                </c:pt>
                <c:pt idx="11770">
                  <c:v>117.710000000025</c:v>
                </c:pt>
                <c:pt idx="11771">
                  <c:v>117.720000000025</c:v>
                </c:pt>
                <c:pt idx="11772">
                  <c:v>117.730000000025</c:v>
                </c:pt>
                <c:pt idx="11773">
                  <c:v>117.74000000002501</c:v>
                </c:pt>
                <c:pt idx="11774">
                  <c:v>117.750000000025</c:v>
                </c:pt>
                <c:pt idx="11775">
                  <c:v>117.760000000025</c:v>
                </c:pt>
                <c:pt idx="11776">
                  <c:v>117.77000000002499</c:v>
                </c:pt>
                <c:pt idx="11777">
                  <c:v>117.780000000025</c:v>
                </c:pt>
                <c:pt idx="11778">
                  <c:v>117.790000000025</c:v>
                </c:pt>
                <c:pt idx="11779">
                  <c:v>117.80000000002499</c:v>
                </c:pt>
                <c:pt idx="11780">
                  <c:v>117.810000000025</c:v>
                </c:pt>
                <c:pt idx="11781">
                  <c:v>117.820000000025</c:v>
                </c:pt>
                <c:pt idx="11782">
                  <c:v>117.830000000025</c:v>
                </c:pt>
                <c:pt idx="11783">
                  <c:v>117.840000000025</c:v>
                </c:pt>
                <c:pt idx="11784">
                  <c:v>117.85000000002501</c:v>
                </c:pt>
                <c:pt idx="11785">
                  <c:v>117.860000000025</c:v>
                </c:pt>
                <c:pt idx="11786">
                  <c:v>117.870000000025</c:v>
                </c:pt>
                <c:pt idx="11787">
                  <c:v>117.88000000002501</c:v>
                </c:pt>
                <c:pt idx="11788">
                  <c:v>117.890000000025</c:v>
                </c:pt>
                <c:pt idx="11789">
                  <c:v>117.900000000025</c:v>
                </c:pt>
                <c:pt idx="11790">
                  <c:v>117.91000000002499</c:v>
                </c:pt>
                <c:pt idx="11791">
                  <c:v>117.920000000025</c:v>
                </c:pt>
                <c:pt idx="11792">
                  <c:v>117.930000000025</c:v>
                </c:pt>
                <c:pt idx="11793">
                  <c:v>117.94000000002499</c:v>
                </c:pt>
                <c:pt idx="11794">
                  <c:v>117.950000000025</c:v>
                </c:pt>
                <c:pt idx="11795">
                  <c:v>117.960000000025</c:v>
                </c:pt>
                <c:pt idx="11796">
                  <c:v>117.970000000025</c:v>
                </c:pt>
                <c:pt idx="11797">
                  <c:v>117.980000000025</c:v>
                </c:pt>
                <c:pt idx="11798">
                  <c:v>117.99000000002501</c:v>
                </c:pt>
                <c:pt idx="11799">
                  <c:v>118.000000000025</c:v>
                </c:pt>
                <c:pt idx="11800">
                  <c:v>118.010000000025</c:v>
                </c:pt>
                <c:pt idx="11801">
                  <c:v>118.02000000002499</c:v>
                </c:pt>
                <c:pt idx="11802">
                  <c:v>118.030000000025</c:v>
                </c:pt>
                <c:pt idx="11803">
                  <c:v>118.040000000025</c:v>
                </c:pt>
                <c:pt idx="11804">
                  <c:v>118.05000000002499</c:v>
                </c:pt>
                <c:pt idx="11805">
                  <c:v>118.060000000025</c:v>
                </c:pt>
                <c:pt idx="11806">
                  <c:v>118.070000000025</c:v>
                </c:pt>
                <c:pt idx="11807">
                  <c:v>118.080000000025</c:v>
                </c:pt>
                <c:pt idx="11808">
                  <c:v>118.090000000025</c:v>
                </c:pt>
                <c:pt idx="11809">
                  <c:v>118.10000000002501</c:v>
                </c:pt>
                <c:pt idx="11810">
                  <c:v>118.110000000025</c:v>
                </c:pt>
                <c:pt idx="11811">
                  <c:v>118.120000000025</c:v>
                </c:pt>
                <c:pt idx="11812">
                  <c:v>118.13000000002501</c:v>
                </c:pt>
                <c:pt idx="11813">
                  <c:v>118.140000000025</c:v>
                </c:pt>
                <c:pt idx="11814">
                  <c:v>118.150000000025</c:v>
                </c:pt>
                <c:pt idx="11815">
                  <c:v>118.16000000002499</c:v>
                </c:pt>
                <c:pt idx="11816">
                  <c:v>118.170000000025</c:v>
                </c:pt>
                <c:pt idx="11817">
                  <c:v>118.180000000025</c:v>
                </c:pt>
                <c:pt idx="11818">
                  <c:v>118.19000000002499</c:v>
                </c:pt>
                <c:pt idx="11819">
                  <c:v>118.200000000025</c:v>
                </c:pt>
                <c:pt idx="11820">
                  <c:v>118.210000000025</c:v>
                </c:pt>
                <c:pt idx="11821">
                  <c:v>118.220000000025</c:v>
                </c:pt>
                <c:pt idx="11822">
                  <c:v>118.230000000025</c:v>
                </c:pt>
                <c:pt idx="11823">
                  <c:v>118.24000000002501</c:v>
                </c:pt>
                <c:pt idx="11824">
                  <c:v>118.250000000025</c:v>
                </c:pt>
                <c:pt idx="11825">
                  <c:v>118.260000000025</c:v>
                </c:pt>
                <c:pt idx="11826">
                  <c:v>118.27000000002499</c:v>
                </c:pt>
                <c:pt idx="11827">
                  <c:v>118.280000000025</c:v>
                </c:pt>
                <c:pt idx="11828">
                  <c:v>118.290000000025</c:v>
                </c:pt>
                <c:pt idx="11829">
                  <c:v>118.30000000002499</c:v>
                </c:pt>
                <c:pt idx="11830">
                  <c:v>118.310000000025</c:v>
                </c:pt>
                <c:pt idx="11831">
                  <c:v>118.320000000025</c:v>
                </c:pt>
                <c:pt idx="11832">
                  <c:v>118.330000000025</c:v>
                </c:pt>
                <c:pt idx="11833">
                  <c:v>118.340000000025</c:v>
                </c:pt>
                <c:pt idx="11834">
                  <c:v>118.35000000002501</c:v>
                </c:pt>
                <c:pt idx="11835">
                  <c:v>118.360000000025</c:v>
                </c:pt>
                <c:pt idx="11836">
                  <c:v>118.370000000025</c:v>
                </c:pt>
                <c:pt idx="11837">
                  <c:v>118.38000000002501</c:v>
                </c:pt>
                <c:pt idx="11838">
                  <c:v>118.390000000025</c:v>
                </c:pt>
                <c:pt idx="11839">
                  <c:v>118.400000000025</c:v>
                </c:pt>
                <c:pt idx="11840">
                  <c:v>118.41000000002499</c:v>
                </c:pt>
                <c:pt idx="11841">
                  <c:v>118.420000000025</c:v>
                </c:pt>
                <c:pt idx="11842">
                  <c:v>118.430000000025</c:v>
                </c:pt>
                <c:pt idx="11843">
                  <c:v>118.44000000002499</c:v>
                </c:pt>
                <c:pt idx="11844">
                  <c:v>118.450000000025</c:v>
                </c:pt>
                <c:pt idx="11845">
                  <c:v>118.460000000025</c:v>
                </c:pt>
                <c:pt idx="11846">
                  <c:v>118.470000000025</c:v>
                </c:pt>
                <c:pt idx="11847">
                  <c:v>118.480000000025</c:v>
                </c:pt>
                <c:pt idx="11848">
                  <c:v>118.49000000002501</c:v>
                </c:pt>
                <c:pt idx="11849">
                  <c:v>118.500000000025</c:v>
                </c:pt>
                <c:pt idx="11850">
                  <c:v>118.510000000025</c:v>
                </c:pt>
                <c:pt idx="11851">
                  <c:v>118.52000000002499</c:v>
                </c:pt>
                <c:pt idx="11852">
                  <c:v>118.530000000025</c:v>
                </c:pt>
                <c:pt idx="11853">
                  <c:v>118.540000000025</c:v>
                </c:pt>
                <c:pt idx="11854">
                  <c:v>118.55000000002499</c:v>
                </c:pt>
                <c:pt idx="11855">
                  <c:v>118.560000000025</c:v>
                </c:pt>
                <c:pt idx="11856">
                  <c:v>118.570000000025</c:v>
                </c:pt>
                <c:pt idx="11857">
                  <c:v>118.580000000025</c:v>
                </c:pt>
                <c:pt idx="11858">
                  <c:v>118.590000000025</c:v>
                </c:pt>
                <c:pt idx="11859">
                  <c:v>118.60000000002501</c:v>
                </c:pt>
                <c:pt idx="11860">
                  <c:v>118.610000000025</c:v>
                </c:pt>
                <c:pt idx="11861">
                  <c:v>118.620000000025</c:v>
                </c:pt>
                <c:pt idx="11862">
                  <c:v>118.63000000002501</c:v>
                </c:pt>
                <c:pt idx="11863">
                  <c:v>118.640000000025</c:v>
                </c:pt>
                <c:pt idx="11864">
                  <c:v>118.650000000025</c:v>
                </c:pt>
                <c:pt idx="11865">
                  <c:v>118.66000000002499</c:v>
                </c:pt>
                <c:pt idx="11866">
                  <c:v>118.670000000025</c:v>
                </c:pt>
                <c:pt idx="11867">
                  <c:v>118.680000000025</c:v>
                </c:pt>
                <c:pt idx="11868">
                  <c:v>118.69000000002499</c:v>
                </c:pt>
                <c:pt idx="11869">
                  <c:v>118.700000000025</c:v>
                </c:pt>
                <c:pt idx="11870">
                  <c:v>118.710000000026</c:v>
                </c:pt>
                <c:pt idx="11871">
                  <c:v>118.720000000025</c:v>
                </c:pt>
                <c:pt idx="11872">
                  <c:v>118.730000000025</c:v>
                </c:pt>
                <c:pt idx="11873">
                  <c:v>118.740000000026</c:v>
                </c:pt>
                <c:pt idx="11874">
                  <c:v>118.750000000025</c:v>
                </c:pt>
                <c:pt idx="11875">
                  <c:v>118.760000000025</c:v>
                </c:pt>
                <c:pt idx="11876">
                  <c:v>118.77000000002499</c:v>
                </c:pt>
                <c:pt idx="11877">
                  <c:v>118.780000000025</c:v>
                </c:pt>
                <c:pt idx="11878">
                  <c:v>118.790000000025</c:v>
                </c:pt>
                <c:pt idx="11879">
                  <c:v>118.80000000002499</c:v>
                </c:pt>
                <c:pt idx="11880">
                  <c:v>118.810000000025</c:v>
                </c:pt>
                <c:pt idx="11881">
                  <c:v>118.820000000025</c:v>
                </c:pt>
                <c:pt idx="11882">
                  <c:v>118.830000000025</c:v>
                </c:pt>
                <c:pt idx="11883">
                  <c:v>118.840000000025</c:v>
                </c:pt>
                <c:pt idx="11884">
                  <c:v>118.85000000002501</c:v>
                </c:pt>
                <c:pt idx="11885">
                  <c:v>118.860000000025</c:v>
                </c:pt>
                <c:pt idx="11886">
                  <c:v>118.870000000025</c:v>
                </c:pt>
                <c:pt idx="11887">
                  <c:v>118.88000000002501</c:v>
                </c:pt>
                <c:pt idx="11888">
                  <c:v>118.890000000025</c:v>
                </c:pt>
                <c:pt idx="11889">
                  <c:v>118.900000000025</c:v>
                </c:pt>
                <c:pt idx="11890">
                  <c:v>118.910000000026</c:v>
                </c:pt>
                <c:pt idx="11891">
                  <c:v>118.92000000002599</c:v>
                </c:pt>
                <c:pt idx="11892">
                  <c:v>118.930000000026</c:v>
                </c:pt>
                <c:pt idx="11893">
                  <c:v>118.940000000026</c:v>
                </c:pt>
                <c:pt idx="11894">
                  <c:v>118.95000000002599</c:v>
                </c:pt>
                <c:pt idx="11895">
                  <c:v>118.960000000026</c:v>
                </c:pt>
                <c:pt idx="11896">
                  <c:v>118.970000000026</c:v>
                </c:pt>
                <c:pt idx="11897">
                  <c:v>118.980000000026</c:v>
                </c:pt>
                <c:pt idx="11898">
                  <c:v>118.990000000026</c:v>
                </c:pt>
                <c:pt idx="11899">
                  <c:v>119.00000000002601</c:v>
                </c:pt>
                <c:pt idx="11900">
                  <c:v>119.010000000026</c:v>
                </c:pt>
                <c:pt idx="11901">
                  <c:v>119.020000000026</c:v>
                </c:pt>
                <c:pt idx="11902">
                  <c:v>119.03000000002601</c:v>
                </c:pt>
                <c:pt idx="11903">
                  <c:v>119.040000000026</c:v>
                </c:pt>
                <c:pt idx="11904">
                  <c:v>119.050000000026</c:v>
                </c:pt>
                <c:pt idx="11905">
                  <c:v>119.06000000002599</c:v>
                </c:pt>
                <c:pt idx="11906">
                  <c:v>119.070000000026</c:v>
                </c:pt>
                <c:pt idx="11907">
                  <c:v>119.080000000026</c:v>
                </c:pt>
                <c:pt idx="11908">
                  <c:v>119.090000000026</c:v>
                </c:pt>
                <c:pt idx="11909">
                  <c:v>119.100000000026</c:v>
                </c:pt>
                <c:pt idx="11910">
                  <c:v>119.11000000002601</c:v>
                </c:pt>
                <c:pt idx="11911">
                  <c:v>119.120000000026</c:v>
                </c:pt>
                <c:pt idx="11912">
                  <c:v>119.130000000026</c:v>
                </c:pt>
                <c:pt idx="11913">
                  <c:v>119.14000000002601</c:v>
                </c:pt>
                <c:pt idx="11914">
                  <c:v>119.150000000026</c:v>
                </c:pt>
                <c:pt idx="11915">
                  <c:v>119.160000000026</c:v>
                </c:pt>
                <c:pt idx="11916">
                  <c:v>119.17000000002599</c:v>
                </c:pt>
                <c:pt idx="11917">
                  <c:v>119.180000000026</c:v>
                </c:pt>
                <c:pt idx="11918">
                  <c:v>119.190000000026</c:v>
                </c:pt>
                <c:pt idx="11919">
                  <c:v>119.20000000002599</c:v>
                </c:pt>
                <c:pt idx="11920">
                  <c:v>119.210000000026</c:v>
                </c:pt>
                <c:pt idx="11921">
                  <c:v>119.220000000026</c:v>
                </c:pt>
                <c:pt idx="11922">
                  <c:v>119.230000000026</c:v>
                </c:pt>
                <c:pt idx="11923">
                  <c:v>119.240000000026</c:v>
                </c:pt>
                <c:pt idx="11924">
                  <c:v>119.25000000002601</c:v>
                </c:pt>
                <c:pt idx="11925">
                  <c:v>119.260000000026</c:v>
                </c:pt>
                <c:pt idx="11926">
                  <c:v>119.270000000026</c:v>
                </c:pt>
                <c:pt idx="11927">
                  <c:v>119.28000000002601</c:v>
                </c:pt>
                <c:pt idx="11928">
                  <c:v>119.290000000026</c:v>
                </c:pt>
                <c:pt idx="11929">
                  <c:v>119.300000000026</c:v>
                </c:pt>
                <c:pt idx="11930">
                  <c:v>119.31000000002599</c:v>
                </c:pt>
                <c:pt idx="11931">
                  <c:v>119.320000000026</c:v>
                </c:pt>
                <c:pt idx="11932">
                  <c:v>119.330000000026</c:v>
                </c:pt>
                <c:pt idx="11933">
                  <c:v>119.340000000026</c:v>
                </c:pt>
                <c:pt idx="11934">
                  <c:v>119.350000000026</c:v>
                </c:pt>
                <c:pt idx="11935">
                  <c:v>119.36000000002601</c:v>
                </c:pt>
                <c:pt idx="11936">
                  <c:v>119.370000000026</c:v>
                </c:pt>
                <c:pt idx="11937">
                  <c:v>119.380000000026</c:v>
                </c:pt>
                <c:pt idx="11938">
                  <c:v>119.39000000002601</c:v>
                </c:pt>
                <c:pt idx="11939">
                  <c:v>119.400000000026</c:v>
                </c:pt>
                <c:pt idx="11940">
                  <c:v>119.410000000026</c:v>
                </c:pt>
                <c:pt idx="11941">
                  <c:v>119.42000000002599</c:v>
                </c:pt>
                <c:pt idx="11942">
                  <c:v>119.430000000026</c:v>
                </c:pt>
                <c:pt idx="11943">
                  <c:v>119.440000000026</c:v>
                </c:pt>
                <c:pt idx="11944">
                  <c:v>119.45000000002599</c:v>
                </c:pt>
                <c:pt idx="11945">
                  <c:v>119.460000000026</c:v>
                </c:pt>
                <c:pt idx="11946">
                  <c:v>119.470000000026</c:v>
                </c:pt>
                <c:pt idx="11947">
                  <c:v>119.480000000026</c:v>
                </c:pt>
                <c:pt idx="11948">
                  <c:v>119.490000000026</c:v>
                </c:pt>
                <c:pt idx="11949">
                  <c:v>119.50000000002601</c:v>
                </c:pt>
                <c:pt idx="11950">
                  <c:v>119.510000000026</c:v>
                </c:pt>
                <c:pt idx="11951">
                  <c:v>119.520000000026</c:v>
                </c:pt>
                <c:pt idx="11952">
                  <c:v>119.53000000002601</c:v>
                </c:pt>
                <c:pt idx="11953">
                  <c:v>119.540000000026</c:v>
                </c:pt>
                <c:pt idx="11954">
                  <c:v>119.550000000026</c:v>
                </c:pt>
                <c:pt idx="11955">
                  <c:v>119.56000000002599</c:v>
                </c:pt>
                <c:pt idx="11956">
                  <c:v>119.570000000026</c:v>
                </c:pt>
                <c:pt idx="11957">
                  <c:v>119.580000000026</c:v>
                </c:pt>
                <c:pt idx="11958">
                  <c:v>119.590000000026</c:v>
                </c:pt>
                <c:pt idx="11959">
                  <c:v>119.600000000026</c:v>
                </c:pt>
                <c:pt idx="11960">
                  <c:v>119.61000000002601</c:v>
                </c:pt>
                <c:pt idx="11961">
                  <c:v>119.620000000026</c:v>
                </c:pt>
                <c:pt idx="11962">
                  <c:v>119.630000000026</c:v>
                </c:pt>
                <c:pt idx="11963">
                  <c:v>119.64000000002601</c:v>
                </c:pt>
                <c:pt idx="11964">
                  <c:v>119.650000000026</c:v>
                </c:pt>
                <c:pt idx="11965">
                  <c:v>119.660000000026</c:v>
                </c:pt>
                <c:pt idx="11966">
                  <c:v>119.67000000002599</c:v>
                </c:pt>
                <c:pt idx="11967">
                  <c:v>119.680000000026</c:v>
                </c:pt>
                <c:pt idx="11968">
                  <c:v>119.690000000026</c:v>
                </c:pt>
                <c:pt idx="11969">
                  <c:v>119.70000000002599</c:v>
                </c:pt>
                <c:pt idx="11970">
                  <c:v>119.710000000026</c:v>
                </c:pt>
                <c:pt idx="11971">
                  <c:v>119.720000000026</c:v>
                </c:pt>
                <c:pt idx="11972">
                  <c:v>119.730000000026</c:v>
                </c:pt>
                <c:pt idx="11973">
                  <c:v>119.740000000026</c:v>
                </c:pt>
                <c:pt idx="11974">
                  <c:v>119.75000000002601</c:v>
                </c:pt>
                <c:pt idx="11975">
                  <c:v>119.760000000026</c:v>
                </c:pt>
                <c:pt idx="11976">
                  <c:v>119.770000000026</c:v>
                </c:pt>
                <c:pt idx="11977">
                  <c:v>119.78000000002601</c:v>
                </c:pt>
                <c:pt idx="11978">
                  <c:v>119.790000000026</c:v>
                </c:pt>
                <c:pt idx="11979">
                  <c:v>119.800000000026</c:v>
                </c:pt>
                <c:pt idx="11980">
                  <c:v>119.81000000002599</c:v>
                </c:pt>
                <c:pt idx="11981">
                  <c:v>119.820000000026</c:v>
                </c:pt>
                <c:pt idx="11982">
                  <c:v>119.830000000026</c:v>
                </c:pt>
                <c:pt idx="11983">
                  <c:v>119.840000000026</c:v>
                </c:pt>
                <c:pt idx="11984">
                  <c:v>119.850000000026</c:v>
                </c:pt>
                <c:pt idx="11985">
                  <c:v>119.86000000002601</c:v>
                </c:pt>
                <c:pt idx="11986">
                  <c:v>119.870000000026</c:v>
                </c:pt>
                <c:pt idx="11987">
                  <c:v>119.880000000026</c:v>
                </c:pt>
                <c:pt idx="11988">
                  <c:v>119.89000000002601</c:v>
                </c:pt>
                <c:pt idx="11989">
                  <c:v>119.900000000026</c:v>
                </c:pt>
                <c:pt idx="11990">
                  <c:v>119.910000000026</c:v>
                </c:pt>
                <c:pt idx="11991">
                  <c:v>119.92000000002599</c:v>
                </c:pt>
                <c:pt idx="11992">
                  <c:v>119.930000000026</c:v>
                </c:pt>
                <c:pt idx="11993">
                  <c:v>119.940000000026</c:v>
                </c:pt>
                <c:pt idx="11994">
                  <c:v>119.95000000002599</c:v>
                </c:pt>
                <c:pt idx="11995">
                  <c:v>119.960000000026</c:v>
                </c:pt>
                <c:pt idx="11996">
                  <c:v>119.970000000026</c:v>
                </c:pt>
                <c:pt idx="11997">
                  <c:v>119.980000000026</c:v>
                </c:pt>
                <c:pt idx="11998">
                  <c:v>119.990000000026</c:v>
                </c:pt>
                <c:pt idx="11999">
                  <c:v>120.00000000002601</c:v>
                </c:pt>
                <c:pt idx="12000">
                  <c:v>120.010000000026</c:v>
                </c:pt>
                <c:pt idx="12001">
                  <c:v>120.020000000026</c:v>
                </c:pt>
                <c:pt idx="12002">
                  <c:v>120.03000000002601</c:v>
                </c:pt>
                <c:pt idx="12003">
                  <c:v>120.040000000026</c:v>
                </c:pt>
                <c:pt idx="12004">
                  <c:v>120.050000000026</c:v>
                </c:pt>
                <c:pt idx="12005">
                  <c:v>120.06000000002599</c:v>
                </c:pt>
                <c:pt idx="12006">
                  <c:v>120.070000000026</c:v>
                </c:pt>
                <c:pt idx="12007">
                  <c:v>120.080000000026</c:v>
                </c:pt>
                <c:pt idx="12008">
                  <c:v>120.090000000026</c:v>
                </c:pt>
                <c:pt idx="12009">
                  <c:v>120.100000000026</c:v>
                </c:pt>
                <c:pt idx="12010">
                  <c:v>120.11000000002601</c:v>
                </c:pt>
                <c:pt idx="12011">
                  <c:v>120.120000000026</c:v>
                </c:pt>
                <c:pt idx="12012">
                  <c:v>120.130000000026</c:v>
                </c:pt>
                <c:pt idx="12013">
                  <c:v>120.14000000002601</c:v>
                </c:pt>
                <c:pt idx="12014">
                  <c:v>120.150000000026</c:v>
                </c:pt>
                <c:pt idx="12015">
                  <c:v>120.160000000026</c:v>
                </c:pt>
                <c:pt idx="12016">
                  <c:v>120.17000000002599</c:v>
                </c:pt>
                <c:pt idx="12017">
                  <c:v>120.180000000026</c:v>
                </c:pt>
                <c:pt idx="12018">
                  <c:v>120.190000000026</c:v>
                </c:pt>
                <c:pt idx="12019">
                  <c:v>120.20000000002599</c:v>
                </c:pt>
                <c:pt idx="12020">
                  <c:v>120.210000000026</c:v>
                </c:pt>
                <c:pt idx="12021">
                  <c:v>120.220000000026</c:v>
                </c:pt>
                <c:pt idx="12022">
                  <c:v>120.230000000026</c:v>
                </c:pt>
                <c:pt idx="12023">
                  <c:v>120.240000000026</c:v>
                </c:pt>
                <c:pt idx="12024">
                  <c:v>120.25000000002601</c:v>
                </c:pt>
                <c:pt idx="12025">
                  <c:v>120.260000000026</c:v>
                </c:pt>
                <c:pt idx="12026">
                  <c:v>120.270000000026</c:v>
                </c:pt>
                <c:pt idx="12027">
                  <c:v>120.28000000002601</c:v>
                </c:pt>
                <c:pt idx="12028">
                  <c:v>120.290000000026</c:v>
                </c:pt>
                <c:pt idx="12029">
                  <c:v>120.300000000026</c:v>
                </c:pt>
                <c:pt idx="12030">
                  <c:v>120.31000000002599</c:v>
                </c:pt>
                <c:pt idx="12031">
                  <c:v>120.320000000026</c:v>
                </c:pt>
                <c:pt idx="12032">
                  <c:v>120.330000000026</c:v>
                </c:pt>
                <c:pt idx="12033">
                  <c:v>120.340000000026</c:v>
                </c:pt>
                <c:pt idx="12034">
                  <c:v>120.350000000026</c:v>
                </c:pt>
                <c:pt idx="12035">
                  <c:v>120.36000000002601</c:v>
                </c:pt>
                <c:pt idx="12036">
                  <c:v>120.370000000026</c:v>
                </c:pt>
                <c:pt idx="12037">
                  <c:v>120.380000000026</c:v>
                </c:pt>
                <c:pt idx="12038">
                  <c:v>120.39000000002601</c:v>
                </c:pt>
                <c:pt idx="12039">
                  <c:v>120.400000000026</c:v>
                </c:pt>
                <c:pt idx="12040">
                  <c:v>120.410000000026</c:v>
                </c:pt>
                <c:pt idx="12041">
                  <c:v>120.42000000002599</c:v>
                </c:pt>
                <c:pt idx="12042">
                  <c:v>120.430000000026</c:v>
                </c:pt>
                <c:pt idx="12043">
                  <c:v>120.440000000026</c:v>
                </c:pt>
                <c:pt idx="12044">
                  <c:v>120.45000000002599</c:v>
                </c:pt>
                <c:pt idx="12045">
                  <c:v>120.460000000026</c:v>
                </c:pt>
                <c:pt idx="12046">
                  <c:v>120.470000000026</c:v>
                </c:pt>
                <c:pt idx="12047">
                  <c:v>120.480000000026</c:v>
                </c:pt>
                <c:pt idx="12048">
                  <c:v>120.490000000026</c:v>
                </c:pt>
                <c:pt idx="12049">
                  <c:v>120.50000000002601</c:v>
                </c:pt>
                <c:pt idx="12050">
                  <c:v>120.510000000026</c:v>
                </c:pt>
                <c:pt idx="12051">
                  <c:v>120.520000000026</c:v>
                </c:pt>
                <c:pt idx="12052">
                  <c:v>120.53000000002601</c:v>
                </c:pt>
                <c:pt idx="12053">
                  <c:v>120.540000000026</c:v>
                </c:pt>
                <c:pt idx="12054">
                  <c:v>120.550000000026</c:v>
                </c:pt>
                <c:pt idx="12055">
                  <c:v>120.56000000002599</c:v>
                </c:pt>
                <c:pt idx="12056">
                  <c:v>120.570000000026</c:v>
                </c:pt>
                <c:pt idx="12057">
                  <c:v>120.580000000026</c:v>
                </c:pt>
                <c:pt idx="12058">
                  <c:v>120.590000000026</c:v>
                </c:pt>
                <c:pt idx="12059">
                  <c:v>120.600000000026</c:v>
                </c:pt>
                <c:pt idx="12060">
                  <c:v>120.61000000002601</c:v>
                </c:pt>
                <c:pt idx="12061">
                  <c:v>120.620000000026</c:v>
                </c:pt>
                <c:pt idx="12062">
                  <c:v>120.630000000026</c:v>
                </c:pt>
                <c:pt idx="12063">
                  <c:v>120.64000000002601</c:v>
                </c:pt>
                <c:pt idx="12064">
                  <c:v>120.650000000026</c:v>
                </c:pt>
                <c:pt idx="12065">
                  <c:v>120.660000000026</c:v>
                </c:pt>
                <c:pt idx="12066">
                  <c:v>120.67000000002599</c:v>
                </c:pt>
                <c:pt idx="12067">
                  <c:v>120.680000000026</c:v>
                </c:pt>
                <c:pt idx="12068">
                  <c:v>120.690000000026</c:v>
                </c:pt>
                <c:pt idx="12069">
                  <c:v>120.70000000002599</c:v>
                </c:pt>
                <c:pt idx="12070">
                  <c:v>120.710000000026</c:v>
                </c:pt>
                <c:pt idx="12071">
                  <c:v>120.720000000026</c:v>
                </c:pt>
                <c:pt idx="12072">
                  <c:v>120.730000000026</c:v>
                </c:pt>
                <c:pt idx="12073">
                  <c:v>120.740000000026</c:v>
                </c:pt>
                <c:pt idx="12074">
                  <c:v>120.75000000002601</c:v>
                </c:pt>
                <c:pt idx="12075">
                  <c:v>120.760000000026</c:v>
                </c:pt>
                <c:pt idx="12076">
                  <c:v>120.770000000026</c:v>
                </c:pt>
                <c:pt idx="12077">
                  <c:v>120.78000000002601</c:v>
                </c:pt>
                <c:pt idx="12078">
                  <c:v>120.790000000026</c:v>
                </c:pt>
                <c:pt idx="12079">
                  <c:v>120.800000000027</c:v>
                </c:pt>
                <c:pt idx="12080">
                  <c:v>120.81000000002599</c:v>
                </c:pt>
                <c:pt idx="12081">
                  <c:v>120.820000000026</c:v>
                </c:pt>
                <c:pt idx="12082">
                  <c:v>120.830000000027</c:v>
                </c:pt>
                <c:pt idx="12083">
                  <c:v>120.840000000026</c:v>
                </c:pt>
                <c:pt idx="12084">
                  <c:v>120.850000000026</c:v>
                </c:pt>
                <c:pt idx="12085">
                  <c:v>120.860000000027</c:v>
                </c:pt>
                <c:pt idx="12086">
                  <c:v>120.87000000002701</c:v>
                </c:pt>
                <c:pt idx="12087">
                  <c:v>120.880000000027</c:v>
                </c:pt>
                <c:pt idx="12088">
                  <c:v>120.890000000027</c:v>
                </c:pt>
                <c:pt idx="12089">
                  <c:v>120.90000000002701</c:v>
                </c:pt>
                <c:pt idx="12090">
                  <c:v>120.910000000027</c:v>
                </c:pt>
                <c:pt idx="12091">
                  <c:v>120.920000000027</c:v>
                </c:pt>
                <c:pt idx="12092">
                  <c:v>120.93000000002699</c:v>
                </c:pt>
                <c:pt idx="12093">
                  <c:v>120.940000000027</c:v>
                </c:pt>
                <c:pt idx="12094">
                  <c:v>120.950000000027</c:v>
                </c:pt>
                <c:pt idx="12095">
                  <c:v>120.96000000002699</c:v>
                </c:pt>
                <c:pt idx="12096">
                  <c:v>120.970000000027</c:v>
                </c:pt>
                <c:pt idx="12097">
                  <c:v>120.980000000027</c:v>
                </c:pt>
                <c:pt idx="12098">
                  <c:v>120.990000000027</c:v>
                </c:pt>
                <c:pt idx="12099">
                  <c:v>121.000000000027</c:v>
                </c:pt>
                <c:pt idx="12100">
                  <c:v>121.01000000002701</c:v>
                </c:pt>
                <c:pt idx="12101">
                  <c:v>121.020000000027</c:v>
                </c:pt>
                <c:pt idx="12102">
                  <c:v>121.030000000027</c:v>
                </c:pt>
                <c:pt idx="12103">
                  <c:v>121.04000000002701</c:v>
                </c:pt>
                <c:pt idx="12104">
                  <c:v>121.050000000027</c:v>
                </c:pt>
                <c:pt idx="12105">
                  <c:v>121.060000000027</c:v>
                </c:pt>
                <c:pt idx="12106">
                  <c:v>121.07000000002699</c:v>
                </c:pt>
                <c:pt idx="12107">
                  <c:v>121.080000000027</c:v>
                </c:pt>
                <c:pt idx="12108">
                  <c:v>121.090000000027</c:v>
                </c:pt>
                <c:pt idx="12109">
                  <c:v>121.10000000002699</c:v>
                </c:pt>
                <c:pt idx="12110">
                  <c:v>121.110000000027</c:v>
                </c:pt>
                <c:pt idx="12111">
                  <c:v>121.12000000002701</c:v>
                </c:pt>
                <c:pt idx="12112">
                  <c:v>121.130000000027</c:v>
                </c:pt>
                <c:pt idx="12113">
                  <c:v>121.140000000027</c:v>
                </c:pt>
                <c:pt idx="12114">
                  <c:v>121.15000000002701</c:v>
                </c:pt>
                <c:pt idx="12115">
                  <c:v>121.160000000027</c:v>
                </c:pt>
                <c:pt idx="12116">
                  <c:v>121.170000000027</c:v>
                </c:pt>
                <c:pt idx="12117">
                  <c:v>121.18000000002699</c:v>
                </c:pt>
                <c:pt idx="12118">
                  <c:v>121.190000000027</c:v>
                </c:pt>
                <c:pt idx="12119">
                  <c:v>121.200000000027</c:v>
                </c:pt>
                <c:pt idx="12120">
                  <c:v>121.21000000002699</c:v>
                </c:pt>
                <c:pt idx="12121">
                  <c:v>121.220000000027</c:v>
                </c:pt>
                <c:pt idx="12122">
                  <c:v>121.230000000027</c:v>
                </c:pt>
                <c:pt idx="12123">
                  <c:v>121.240000000027</c:v>
                </c:pt>
                <c:pt idx="12124">
                  <c:v>121.250000000027</c:v>
                </c:pt>
                <c:pt idx="12125">
                  <c:v>121.26000000002701</c:v>
                </c:pt>
                <c:pt idx="12126">
                  <c:v>121.270000000027</c:v>
                </c:pt>
                <c:pt idx="12127">
                  <c:v>121.280000000027</c:v>
                </c:pt>
                <c:pt idx="12128">
                  <c:v>121.29000000002701</c:v>
                </c:pt>
                <c:pt idx="12129">
                  <c:v>121.300000000027</c:v>
                </c:pt>
                <c:pt idx="12130">
                  <c:v>121.310000000027</c:v>
                </c:pt>
                <c:pt idx="12131">
                  <c:v>121.32000000002699</c:v>
                </c:pt>
                <c:pt idx="12132">
                  <c:v>121.330000000027</c:v>
                </c:pt>
                <c:pt idx="12133">
                  <c:v>121.340000000027</c:v>
                </c:pt>
                <c:pt idx="12134">
                  <c:v>121.35000000002699</c:v>
                </c:pt>
                <c:pt idx="12135">
                  <c:v>121.360000000027</c:v>
                </c:pt>
                <c:pt idx="12136">
                  <c:v>121.37000000002701</c:v>
                </c:pt>
                <c:pt idx="12137">
                  <c:v>121.380000000027</c:v>
                </c:pt>
                <c:pt idx="12138">
                  <c:v>121.390000000027</c:v>
                </c:pt>
                <c:pt idx="12139">
                  <c:v>121.40000000002701</c:v>
                </c:pt>
                <c:pt idx="12140">
                  <c:v>121.410000000027</c:v>
                </c:pt>
                <c:pt idx="12141">
                  <c:v>121.420000000027</c:v>
                </c:pt>
                <c:pt idx="12142">
                  <c:v>121.43000000002699</c:v>
                </c:pt>
                <c:pt idx="12143">
                  <c:v>121.440000000027</c:v>
                </c:pt>
                <c:pt idx="12144">
                  <c:v>121.450000000027</c:v>
                </c:pt>
                <c:pt idx="12145">
                  <c:v>121.46000000002699</c:v>
                </c:pt>
                <c:pt idx="12146">
                  <c:v>121.470000000027</c:v>
                </c:pt>
                <c:pt idx="12147">
                  <c:v>121.480000000027</c:v>
                </c:pt>
                <c:pt idx="12148">
                  <c:v>121.490000000027</c:v>
                </c:pt>
                <c:pt idx="12149">
                  <c:v>121.500000000027</c:v>
                </c:pt>
                <c:pt idx="12150">
                  <c:v>121.51000000002701</c:v>
                </c:pt>
                <c:pt idx="12151">
                  <c:v>121.520000000027</c:v>
                </c:pt>
                <c:pt idx="12152">
                  <c:v>121.530000000027</c:v>
                </c:pt>
                <c:pt idx="12153">
                  <c:v>121.54000000002701</c:v>
                </c:pt>
                <c:pt idx="12154">
                  <c:v>121.550000000027</c:v>
                </c:pt>
                <c:pt idx="12155">
                  <c:v>121.560000000027</c:v>
                </c:pt>
                <c:pt idx="12156">
                  <c:v>121.57000000002699</c:v>
                </c:pt>
                <c:pt idx="12157">
                  <c:v>121.580000000027</c:v>
                </c:pt>
                <c:pt idx="12158">
                  <c:v>121.590000000027</c:v>
                </c:pt>
                <c:pt idx="12159">
                  <c:v>121.60000000002699</c:v>
                </c:pt>
                <c:pt idx="12160">
                  <c:v>121.610000000027</c:v>
                </c:pt>
                <c:pt idx="12161">
                  <c:v>121.62000000002701</c:v>
                </c:pt>
                <c:pt idx="12162">
                  <c:v>121.630000000027</c:v>
                </c:pt>
                <c:pt idx="12163">
                  <c:v>121.640000000027</c:v>
                </c:pt>
                <c:pt idx="12164">
                  <c:v>121.65000000002701</c:v>
                </c:pt>
                <c:pt idx="12165">
                  <c:v>121.660000000027</c:v>
                </c:pt>
                <c:pt idx="12166">
                  <c:v>121.670000000027</c:v>
                </c:pt>
                <c:pt idx="12167">
                  <c:v>121.68000000002699</c:v>
                </c:pt>
                <c:pt idx="12168">
                  <c:v>121.690000000027</c:v>
                </c:pt>
                <c:pt idx="12169">
                  <c:v>121.700000000027</c:v>
                </c:pt>
                <c:pt idx="12170">
                  <c:v>121.71000000002699</c:v>
                </c:pt>
                <c:pt idx="12171">
                  <c:v>121.720000000027</c:v>
                </c:pt>
                <c:pt idx="12172">
                  <c:v>121.730000000027</c:v>
                </c:pt>
                <c:pt idx="12173">
                  <c:v>121.740000000027</c:v>
                </c:pt>
                <c:pt idx="12174">
                  <c:v>121.750000000027</c:v>
                </c:pt>
                <c:pt idx="12175">
                  <c:v>121.76000000002701</c:v>
                </c:pt>
                <c:pt idx="12176">
                  <c:v>121.770000000027</c:v>
                </c:pt>
                <c:pt idx="12177">
                  <c:v>121.780000000027</c:v>
                </c:pt>
                <c:pt idx="12178">
                  <c:v>121.79000000002701</c:v>
                </c:pt>
                <c:pt idx="12179">
                  <c:v>121.800000000027</c:v>
                </c:pt>
                <c:pt idx="12180">
                  <c:v>121.810000000027</c:v>
                </c:pt>
                <c:pt idx="12181">
                  <c:v>121.82000000002699</c:v>
                </c:pt>
                <c:pt idx="12182">
                  <c:v>121.830000000027</c:v>
                </c:pt>
                <c:pt idx="12183">
                  <c:v>121.840000000027</c:v>
                </c:pt>
                <c:pt idx="12184">
                  <c:v>121.85000000002699</c:v>
                </c:pt>
                <c:pt idx="12185">
                  <c:v>121.860000000027</c:v>
                </c:pt>
                <c:pt idx="12186">
                  <c:v>121.87000000002701</c:v>
                </c:pt>
                <c:pt idx="12187">
                  <c:v>121.880000000027</c:v>
                </c:pt>
                <c:pt idx="12188">
                  <c:v>121.890000000027</c:v>
                </c:pt>
                <c:pt idx="12189">
                  <c:v>121.90000000002701</c:v>
                </c:pt>
                <c:pt idx="12190">
                  <c:v>121.910000000027</c:v>
                </c:pt>
                <c:pt idx="12191">
                  <c:v>121.920000000027</c:v>
                </c:pt>
                <c:pt idx="12192">
                  <c:v>121.93000000002699</c:v>
                </c:pt>
                <c:pt idx="12193">
                  <c:v>121.940000000027</c:v>
                </c:pt>
                <c:pt idx="12194">
                  <c:v>121.950000000027</c:v>
                </c:pt>
                <c:pt idx="12195">
                  <c:v>121.96000000002699</c:v>
                </c:pt>
                <c:pt idx="12196">
                  <c:v>121.970000000027</c:v>
                </c:pt>
                <c:pt idx="12197">
                  <c:v>121.980000000027</c:v>
                </c:pt>
                <c:pt idx="12198">
                  <c:v>121.990000000027</c:v>
                </c:pt>
                <c:pt idx="12199">
                  <c:v>122.000000000027</c:v>
                </c:pt>
                <c:pt idx="12200">
                  <c:v>122.01000000002701</c:v>
                </c:pt>
                <c:pt idx="12201">
                  <c:v>122.020000000027</c:v>
                </c:pt>
                <c:pt idx="12202">
                  <c:v>122.030000000027</c:v>
                </c:pt>
                <c:pt idx="12203">
                  <c:v>122.04000000002701</c:v>
                </c:pt>
                <c:pt idx="12204">
                  <c:v>122.050000000027</c:v>
                </c:pt>
                <c:pt idx="12205">
                  <c:v>122.060000000027</c:v>
                </c:pt>
                <c:pt idx="12206">
                  <c:v>122.07000000002699</c:v>
                </c:pt>
                <c:pt idx="12207">
                  <c:v>122.080000000027</c:v>
                </c:pt>
                <c:pt idx="12208">
                  <c:v>122.090000000027</c:v>
                </c:pt>
                <c:pt idx="12209">
                  <c:v>122.10000000002699</c:v>
                </c:pt>
                <c:pt idx="12210">
                  <c:v>122.110000000027</c:v>
                </c:pt>
                <c:pt idx="12211">
                  <c:v>122.12000000002701</c:v>
                </c:pt>
                <c:pt idx="12212">
                  <c:v>122.130000000027</c:v>
                </c:pt>
                <c:pt idx="12213">
                  <c:v>122.140000000027</c:v>
                </c:pt>
                <c:pt idx="12214">
                  <c:v>122.15000000002701</c:v>
                </c:pt>
                <c:pt idx="12215">
                  <c:v>122.160000000027</c:v>
                </c:pt>
                <c:pt idx="12216">
                  <c:v>122.170000000027</c:v>
                </c:pt>
                <c:pt idx="12217">
                  <c:v>122.18000000002699</c:v>
                </c:pt>
                <c:pt idx="12218">
                  <c:v>122.190000000027</c:v>
                </c:pt>
                <c:pt idx="12219">
                  <c:v>122.200000000027</c:v>
                </c:pt>
                <c:pt idx="12220">
                  <c:v>122.21000000002699</c:v>
                </c:pt>
                <c:pt idx="12221">
                  <c:v>122.220000000027</c:v>
                </c:pt>
                <c:pt idx="12222">
                  <c:v>122.230000000027</c:v>
                </c:pt>
                <c:pt idx="12223">
                  <c:v>122.240000000027</c:v>
                </c:pt>
                <c:pt idx="12224">
                  <c:v>122.250000000027</c:v>
                </c:pt>
                <c:pt idx="12225">
                  <c:v>122.26000000002701</c:v>
                </c:pt>
                <c:pt idx="12226">
                  <c:v>122.270000000027</c:v>
                </c:pt>
                <c:pt idx="12227">
                  <c:v>122.280000000027</c:v>
                </c:pt>
                <c:pt idx="12228">
                  <c:v>122.29000000002701</c:v>
                </c:pt>
                <c:pt idx="12229">
                  <c:v>122.300000000027</c:v>
                </c:pt>
                <c:pt idx="12230">
                  <c:v>122.310000000027</c:v>
                </c:pt>
                <c:pt idx="12231">
                  <c:v>122.32000000002699</c:v>
                </c:pt>
                <c:pt idx="12232">
                  <c:v>122.330000000027</c:v>
                </c:pt>
                <c:pt idx="12233">
                  <c:v>122.340000000027</c:v>
                </c:pt>
                <c:pt idx="12234">
                  <c:v>122.35000000002699</c:v>
                </c:pt>
                <c:pt idx="12235">
                  <c:v>122.360000000027</c:v>
                </c:pt>
                <c:pt idx="12236">
                  <c:v>122.37000000002701</c:v>
                </c:pt>
                <c:pt idx="12237">
                  <c:v>122.380000000027</c:v>
                </c:pt>
                <c:pt idx="12238">
                  <c:v>122.390000000027</c:v>
                </c:pt>
                <c:pt idx="12239">
                  <c:v>122.40000000002701</c:v>
                </c:pt>
                <c:pt idx="12240">
                  <c:v>122.410000000027</c:v>
                </c:pt>
                <c:pt idx="12241">
                  <c:v>122.420000000027</c:v>
                </c:pt>
                <c:pt idx="12242">
                  <c:v>122.43000000002699</c:v>
                </c:pt>
                <c:pt idx="12243">
                  <c:v>122.440000000027</c:v>
                </c:pt>
                <c:pt idx="12244">
                  <c:v>122.450000000027</c:v>
                </c:pt>
                <c:pt idx="12245">
                  <c:v>122.46000000002699</c:v>
                </c:pt>
                <c:pt idx="12246">
                  <c:v>122.470000000027</c:v>
                </c:pt>
                <c:pt idx="12247">
                  <c:v>122.480000000027</c:v>
                </c:pt>
                <c:pt idx="12248">
                  <c:v>122.490000000027</c:v>
                </c:pt>
                <c:pt idx="12249">
                  <c:v>122.500000000027</c:v>
                </c:pt>
                <c:pt idx="12250">
                  <c:v>122.51000000002701</c:v>
                </c:pt>
                <c:pt idx="12251">
                  <c:v>122.520000000027</c:v>
                </c:pt>
                <c:pt idx="12252">
                  <c:v>122.530000000027</c:v>
                </c:pt>
                <c:pt idx="12253">
                  <c:v>122.54000000002701</c:v>
                </c:pt>
                <c:pt idx="12254">
                  <c:v>122.550000000027</c:v>
                </c:pt>
                <c:pt idx="12255">
                  <c:v>122.560000000027</c:v>
                </c:pt>
                <c:pt idx="12256">
                  <c:v>122.57000000002699</c:v>
                </c:pt>
                <c:pt idx="12257">
                  <c:v>122.580000000027</c:v>
                </c:pt>
                <c:pt idx="12258">
                  <c:v>122.590000000027</c:v>
                </c:pt>
                <c:pt idx="12259">
                  <c:v>122.60000000002699</c:v>
                </c:pt>
                <c:pt idx="12260">
                  <c:v>122.610000000027</c:v>
                </c:pt>
                <c:pt idx="12261">
                  <c:v>122.62000000002701</c:v>
                </c:pt>
                <c:pt idx="12262">
                  <c:v>122.630000000027</c:v>
                </c:pt>
                <c:pt idx="12263">
                  <c:v>122.640000000027</c:v>
                </c:pt>
                <c:pt idx="12264">
                  <c:v>122.65000000002701</c:v>
                </c:pt>
                <c:pt idx="12265">
                  <c:v>122.660000000027</c:v>
                </c:pt>
                <c:pt idx="12266">
                  <c:v>122.670000000027</c:v>
                </c:pt>
                <c:pt idx="12267">
                  <c:v>122.68000000002699</c:v>
                </c:pt>
                <c:pt idx="12268">
                  <c:v>122.690000000027</c:v>
                </c:pt>
                <c:pt idx="12269">
                  <c:v>122.700000000028</c:v>
                </c:pt>
                <c:pt idx="12270">
                  <c:v>122.71000000002699</c:v>
                </c:pt>
                <c:pt idx="12271">
                  <c:v>122.720000000027</c:v>
                </c:pt>
                <c:pt idx="12272">
                  <c:v>122.730000000028</c:v>
                </c:pt>
                <c:pt idx="12273">
                  <c:v>122.740000000027</c:v>
                </c:pt>
                <c:pt idx="12274">
                  <c:v>122.750000000027</c:v>
                </c:pt>
                <c:pt idx="12275">
                  <c:v>122.760000000028</c:v>
                </c:pt>
                <c:pt idx="12276">
                  <c:v>122.770000000027</c:v>
                </c:pt>
                <c:pt idx="12277">
                  <c:v>122.780000000027</c:v>
                </c:pt>
                <c:pt idx="12278">
                  <c:v>122.790000000028</c:v>
                </c:pt>
                <c:pt idx="12279">
                  <c:v>122.800000000027</c:v>
                </c:pt>
                <c:pt idx="12280">
                  <c:v>122.810000000027</c:v>
                </c:pt>
                <c:pt idx="12281">
                  <c:v>122.820000000028</c:v>
                </c:pt>
                <c:pt idx="12282">
                  <c:v>122.83000000002799</c:v>
                </c:pt>
                <c:pt idx="12283">
                  <c:v>122.840000000028</c:v>
                </c:pt>
                <c:pt idx="12284">
                  <c:v>122.850000000028</c:v>
                </c:pt>
                <c:pt idx="12285">
                  <c:v>122.86000000002799</c:v>
                </c:pt>
                <c:pt idx="12286">
                  <c:v>122.870000000028</c:v>
                </c:pt>
                <c:pt idx="12287">
                  <c:v>122.88000000002801</c:v>
                </c:pt>
                <c:pt idx="12288">
                  <c:v>122.890000000028</c:v>
                </c:pt>
                <c:pt idx="12289">
                  <c:v>122.900000000028</c:v>
                </c:pt>
                <c:pt idx="12290">
                  <c:v>122.91000000002801</c:v>
                </c:pt>
                <c:pt idx="12291">
                  <c:v>122.920000000028</c:v>
                </c:pt>
                <c:pt idx="12292">
                  <c:v>122.930000000028</c:v>
                </c:pt>
                <c:pt idx="12293">
                  <c:v>122.94000000002799</c:v>
                </c:pt>
                <c:pt idx="12294">
                  <c:v>122.950000000028</c:v>
                </c:pt>
                <c:pt idx="12295">
                  <c:v>122.960000000028</c:v>
                </c:pt>
                <c:pt idx="12296">
                  <c:v>122.97000000002799</c:v>
                </c:pt>
                <c:pt idx="12297">
                  <c:v>122.980000000028</c:v>
                </c:pt>
                <c:pt idx="12298">
                  <c:v>122.990000000028</c:v>
                </c:pt>
                <c:pt idx="12299">
                  <c:v>123.000000000028</c:v>
                </c:pt>
                <c:pt idx="12300">
                  <c:v>123.010000000028</c:v>
                </c:pt>
                <c:pt idx="12301">
                  <c:v>123.02000000002801</c:v>
                </c:pt>
                <c:pt idx="12302">
                  <c:v>123.030000000028</c:v>
                </c:pt>
                <c:pt idx="12303">
                  <c:v>123.040000000028</c:v>
                </c:pt>
                <c:pt idx="12304">
                  <c:v>123.05000000002801</c:v>
                </c:pt>
                <c:pt idx="12305">
                  <c:v>123.060000000028</c:v>
                </c:pt>
                <c:pt idx="12306">
                  <c:v>123.070000000028</c:v>
                </c:pt>
                <c:pt idx="12307">
                  <c:v>123.08000000002799</c:v>
                </c:pt>
                <c:pt idx="12308">
                  <c:v>123.090000000028</c:v>
                </c:pt>
                <c:pt idx="12309">
                  <c:v>123.100000000028</c:v>
                </c:pt>
                <c:pt idx="12310">
                  <c:v>123.11000000002799</c:v>
                </c:pt>
                <c:pt idx="12311">
                  <c:v>123.120000000028</c:v>
                </c:pt>
                <c:pt idx="12312">
                  <c:v>123.13000000002801</c:v>
                </c:pt>
                <c:pt idx="12313">
                  <c:v>123.140000000028</c:v>
                </c:pt>
                <c:pt idx="12314">
                  <c:v>123.150000000028</c:v>
                </c:pt>
                <c:pt idx="12315">
                  <c:v>123.16000000002801</c:v>
                </c:pt>
                <c:pt idx="12316">
                  <c:v>123.170000000028</c:v>
                </c:pt>
                <c:pt idx="12317">
                  <c:v>123.180000000028</c:v>
                </c:pt>
                <c:pt idx="12318">
                  <c:v>123.19000000002799</c:v>
                </c:pt>
                <c:pt idx="12319">
                  <c:v>123.200000000028</c:v>
                </c:pt>
                <c:pt idx="12320">
                  <c:v>123.210000000028</c:v>
                </c:pt>
                <c:pt idx="12321">
                  <c:v>123.22000000002799</c:v>
                </c:pt>
                <c:pt idx="12322">
                  <c:v>123.230000000028</c:v>
                </c:pt>
                <c:pt idx="12323">
                  <c:v>123.240000000028</c:v>
                </c:pt>
                <c:pt idx="12324">
                  <c:v>123.250000000028</c:v>
                </c:pt>
                <c:pt idx="12325">
                  <c:v>123.260000000028</c:v>
                </c:pt>
                <c:pt idx="12326">
                  <c:v>123.27000000002801</c:v>
                </c:pt>
                <c:pt idx="12327">
                  <c:v>123.280000000028</c:v>
                </c:pt>
                <c:pt idx="12328">
                  <c:v>123.290000000028</c:v>
                </c:pt>
                <c:pt idx="12329">
                  <c:v>123.30000000002801</c:v>
                </c:pt>
                <c:pt idx="12330">
                  <c:v>123.310000000028</c:v>
                </c:pt>
                <c:pt idx="12331">
                  <c:v>123.320000000028</c:v>
                </c:pt>
                <c:pt idx="12332">
                  <c:v>123.33000000002799</c:v>
                </c:pt>
                <c:pt idx="12333">
                  <c:v>123.340000000028</c:v>
                </c:pt>
                <c:pt idx="12334">
                  <c:v>123.350000000028</c:v>
                </c:pt>
                <c:pt idx="12335">
                  <c:v>123.36000000002799</c:v>
                </c:pt>
                <c:pt idx="12336">
                  <c:v>123.370000000028</c:v>
                </c:pt>
                <c:pt idx="12337">
                  <c:v>123.38000000002801</c:v>
                </c:pt>
                <c:pt idx="12338">
                  <c:v>123.390000000028</c:v>
                </c:pt>
                <c:pt idx="12339">
                  <c:v>123.400000000028</c:v>
                </c:pt>
                <c:pt idx="12340">
                  <c:v>123.41000000002801</c:v>
                </c:pt>
                <c:pt idx="12341">
                  <c:v>123.420000000028</c:v>
                </c:pt>
                <c:pt idx="12342">
                  <c:v>123.430000000028</c:v>
                </c:pt>
                <c:pt idx="12343">
                  <c:v>123.44000000002799</c:v>
                </c:pt>
                <c:pt idx="12344">
                  <c:v>123.450000000028</c:v>
                </c:pt>
                <c:pt idx="12345">
                  <c:v>123.460000000028</c:v>
                </c:pt>
                <c:pt idx="12346">
                  <c:v>123.47000000002799</c:v>
                </c:pt>
                <c:pt idx="12347">
                  <c:v>123.480000000028</c:v>
                </c:pt>
                <c:pt idx="12348">
                  <c:v>123.490000000028</c:v>
                </c:pt>
                <c:pt idx="12349">
                  <c:v>123.500000000028</c:v>
                </c:pt>
                <c:pt idx="12350">
                  <c:v>123.510000000028</c:v>
                </c:pt>
                <c:pt idx="12351">
                  <c:v>123.52000000002801</c:v>
                </c:pt>
                <c:pt idx="12352">
                  <c:v>123.530000000028</c:v>
                </c:pt>
                <c:pt idx="12353">
                  <c:v>123.540000000028</c:v>
                </c:pt>
                <c:pt idx="12354">
                  <c:v>123.55000000002801</c:v>
                </c:pt>
                <c:pt idx="12355">
                  <c:v>123.560000000028</c:v>
                </c:pt>
                <c:pt idx="12356">
                  <c:v>123.570000000028</c:v>
                </c:pt>
                <c:pt idx="12357">
                  <c:v>123.58000000002799</c:v>
                </c:pt>
                <c:pt idx="12358">
                  <c:v>123.590000000028</c:v>
                </c:pt>
                <c:pt idx="12359">
                  <c:v>123.600000000028</c:v>
                </c:pt>
                <c:pt idx="12360">
                  <c:v>123.61000000002799</c:v>
                </c:pt>
                <c:pt idx="12361">
                  <c:v>123.620000000028</c:v>
                </c:pt>
                <c:pt idx="12362">
                  <c:v>123.63000000002801</c:v>
                </c:pt>
                <c:pt idx="12363">
                  <c:v>123.640000000028</c:v>
                </c:pt>
                <c:pt idx="12364">
                  <c:v>123.650000000028</c:v>
                </c:pt>
                <c:pt idx="12365">
                  <c:v>123.66000000002801</c:v>
                </c:pt>
                <c:pt idx="12366">
                  <c:v>123.670000000028</c:v>
                </c:pt>
                <c:pt idx="12367">
                  <c:v>123.680000000028</c:v>
                </c:pt>
                <c:pt idx="12368">
                  <c:v>123.69000000002799</c:v>
                </c:pt>
                <c:pt idx="12369">
                  <c:v>123.700000000028</c:v>
                </c:pt>
                <c:pt idx="12370">
                  <c:v>123.710000000028</c:v>
                </c:pt>
                <c:pt idx="12371">
                  <c:v>123.72000000002799</c:v>
                </c:pt>
                <c:pt idx="12372">
                  <c:v>123.730000000028</c:v>
                </c:pt>
                <c:pt idx="12373">
                  <c:v>123.740000000028</c:v>
                </c:pt>
                <c:pt idx="12374">
                  <c:v>123.750000000028</c:v>
                </c:pt>
                <c:pt idx="12375">
                  <c:v>123.760000000028</c:v>
                </c:pt>
                <c:pt idx="12376">
                  <c:v>123.77000000002801</c:v>
                </c:pt>
                <c:pt idx="12377">
                  <c:v>123.780000000028</c:v>
                </c:pt>
                <c:pt idx="12378">
                  <c:v>123.790000000028</c:v>
                </c:pt>
                <c:pt idx="12379">
                  <c:v>123.80000000002801</c:v>
                </c:pt>
                <c:pt idx="12380">
                  <c:v>123.810000000028</c:v>
                </c:pt>
                <c:pt idx="12381">
                  <c:v>123.820000000028</c:v>
                </c:pt>
                <c:pt idx="12382">
                  <c:v>123.83000000002799</c:v>
                </c:pt>
                <c:pt idx="12383">
                  <c:v>123.840000000028</c:v>
                </c:pt>
                <c:pt idx="12384">
                  <c:v>123.850000000028</c:v>
                </c:pt>
                <c:pt idx="12385">
                  <c:v>123.86000000002799</c:v>
                </c:pt>
                <c:pt idx="12386">
                  <c:v>123.870000000028</c:v>
                </c:pt>
                <c:pt idx="12387">
                  <c:v>123.88000000002801</c:v>
                </c:pt>
                <c:pt idx="12388">
                  <c:v>123.890000000028</c:v>
                </c:pt>
                <c:pt idx="12389">
                  <c:v>123.900000000028</c:v>
                </c:pt>
                <c:pt idx="12390">
                  <c:v>123.91000000002801</c:v>
                </c:pt>
                <c:pt idx="12391">
                  <c:v>123.920000000028</c:v>
                </c:pt>
                <c:pt idx="12392">
                  <c:v>123.930000000028</c:v>
                </c:pt>
                <c:pt idx="12393">
                  <c:v>123.94000000002799</c:v>
                </c:pt>
                <c:pt idx="12394">
                  <c:v>123.950000000028</c:v>
                </c:pt>
                <c:pt idx="12395">
                  <c:v>123.960000000028</c:v>
                </c:pt>
                <c:pt idx="12396">
                  <c:v>123.97000000002799</c:v>
                </c:pt>
                <c:pt idx="12397">
                  <c:v>123.980000000028</c:v>
                </c:pt>
                <c:pt idx="12398">
                  <c:v>123.990000000028</c:v>
                </c:pt>
                <c:pt idx="12399">
                  <c:v>124.000000000028</c:v>
                </c:pt>
                <c:pt idx="12400">
                  <c:v>124.010000000028</c:v>
                </c:pt>
                <c:pt idx="12401">
                  <c:v>124.02000000002801</c:v>
                </c:pt>
                <c:pt idx="12402">
                  <c:v>124.030000000028</c:v>
                </c:pt>
                <c:pt idx="12403">
                  <c:v>124.040000000028</c:v>
                </c:pt>
                <c:pt idx="12404">
                  <c:v>124.05000000002801</c:v>
                </c:pt>
                <c:pt idx="12405">
                  <c:v>124.060000000028</c:v>
                </c:pt>
                <c:pt idx="12406">
                  <c:v>124.070000000028</c:v>
                </c:pt>
                <c:pt idx="12407">
                  <c:v>124.08000000002799</c:v>
                </c:pt>
                <c:pt idx="12408">
                  <c:v>124.090000000028</c:v>
                </c:pt>
                <c:pt idx="12409">
                  <c:v>124.100000000028</c:v>
                </c:pt>
                <c:pt idx="12410">
                  <c:v>124.11000000002799</c:v>
                </c:pt>
                <c:pt idx="12411">
                  <c:v>124.120000000028</c:v>
                </c:pt>
                <c:pt idx="12412">
                  <c:v>124.13000000002801</c:v>
                </c:pt>
                <c:pt idx="12413">
                  <c:v>124.140000000028</c:v>
                </c:pt>
                <c:pt idx="12414">
                  <c:v>124.150000000028</c:v>
                </c:pt>
                <c:pt idx="12415">
                  <c:v>124.16000000002801</c:v>
                </c:pt>
                <c:pt idx="12416">
                  <c:v>124.170000000028</c:v>
                </c:pt>
                <c:pt idx="12417">
                  <c:v>124.180000000028</c:v>
                </c:pt>
                <c:pt idx="12418">
                  <c:v>124.19000000002799</c:v>
                </c:pt>
                <c:pt idx="12419">
                  <c:v>124.200000000028</c:v>
                </c:pt>
                <c:pt idx="12420">
                  <c:v>124.210000000028</c:v>
                </c:pt>
                <c:pt idx="12421">
                  <c:v>124.22000000002799</c:v>
                </c:pt>
                <c:pt idx="12422">
                  <c:v>124.230000000028</c:v>
                </c:pt>
                <c:pt idx="12423">
                  <c:v>124.240000000028</c:v>
                </c:pt>
                <c:pt idx="12424">
                  <c:v>124.250000000028</c:v>
                </c:pt>
                <c:pt idx="12425">
                  <c:v>124.260000000028</c:v>
                </c:pt>
                <c:pt idx="12426">
                  <c:v>124.27000000002801</c:v>
                </c:pt>
                <c:pt idx="12427">
                  <c:v>124.280000000028</c:v>
                </c:pt>
                <c:pt idx="12428">
                  <c:v>124.290000000028</c:v>
                </c:pt>
                <c:pt idx="12429">
                  <c:v>124.30000000002801</c:v>
                </c:pt>
                <c:pt idx="12430">
                  <c:v>124.310000000028</c:v>
                </c:pt>
                <c:pt idx="12431">
                  <c:v>124.320000000028</c:v>
                </c:pt>
                <c:pt idx="12432">
                  <c:v>124.33000000002799</c:v>
                </c:pt>
                <c:pt idx="12433">
                  <c:v>124.340000000028</c:v>
                </c:pt>
                <c:pt idx="12434">
                  <c:v>124.350000000028</c:v>
                </c:pt>
                <c:pt idx="12435">
                  <c:v>124.36000000002799</c:v>
                </c:pt>
                <c:pt idx="12436">
                  <c:v>124.370000000028</c:v>
                </c:pt>
                <c:pt idx="12437">
                  <c:v>124.38000000002801</c:v>
                </c:pt>
                <c:pt idx="12438">
                  <c:v>124.390000000028</c:v>
                </c:pt>
                <c:pt idx="12439">
                  <c:v>124.400000000028</c:v>
                </c:pt>
                <c:pt idx="12440">
                  <c:v>124.41000000002801</c:v>
                </c:pt>
                <c:pt idx="12441">
                  <c:v>124.420000000028</c:v>
                </c:pt>
                <c:pt idx="12442">
                  <c:v>124.430000000028</c:v>
                </c:pt>
                <c:pt idx="12443">
                  <c:v>124.44000000002799</c:v>
                </c:pt>
                <c:pt idx="12444">
                  <c:v>124.450000000028</c:v>
                </c:pt>
                <c:pt idx="12445">
                  <c:v>124.460000000028</c:v>
                </c:pt>
                <c:pt idx="12446">
                  <c:v>124.47000000002799</c:v>
                </c:pt>
                <c:pt idx="12447">
                  <c:v>124.480000000028</c:v>
                </c:pt>
                <c:pt idx="12448">
                  <c:v>124.490000000028</c:v>
                </c:pt>
                <c:pt idx="12449">
                  <c:v>124.500000000028</c:v>
                </c:pt>
                <c:pt idx="12450">
                  <c:v>124.510000000028</c:v>
                </c:pt>
                <c:pt idx="12451">
                  <c:v>124.52000000002801</c:v>
                </c:pt>
                <c:pt idx="12452">
                  <c:v>124.530000000028</c:v>
                </c:pt>
                <c:pt idx="12453">
                  <c:v>124.540000000028</c:v>
                </c:pt>
                <c:pt idx="12454">
                  <c:v>124.55000000002801</c:v>
                </c:pt>
                <c:pt idx="12455">
                  <c:v>124.560000000028</c:v>
                </c:pt>
                <c:pt idx="12456">
                  <c:v>124.570000000028</c:v>
                </c:pt>
                <c:pt idx="12457">
                  <c:v>124.58000000002799</c:v>
                </c:pt>
                <c:pt idx="12458">
                  <c:v>124.590000000028</c:v>
                </c:pt>
                <c:pt idx="12459">
                  <c:v>124.600000000029</c:v>
                </c:pt>
                <c:pt idx="12460">
                  <c:v>124.61000000002799</c:v>
                </c:pt>
                <c:pt idx="12461">
                  <c:v>124.620000000028</c:v>
                </c:pt>
                <c:pt idx="12462">
                  <c:v>124.630000000029</c:v>
                </c:pt>
                <c:pt idx="12463">
                  <c:v>124.640000000028</c:v>
                </c:pt>
                <c:pt idx="12464">
                  <c:v>124.650000000028</c:v>
                </c:pt>
                <c:pt idx="12465">
                  <c:v>124.660000000029</c:v>
                </c:pt>
                <c:pt idx="12466">
                  <c:v>124.670000000028</c:v>
                </c:pt>
                <c:pt idx="12467">
                  <c:v>124.680000000028</c:v>
                </c:pt>
                <c:pt idx="12468">
                  <c:v>124.69000000002799</c:v>
                </c:pt>
                <c:pt idx="12469">
                  <c:v>124.700000000028</c:v>
                </c:pt>
                <c:pt idx="12470">
                  <c:v>124.710000000028</c:v>
                </c:pt>
                <c:pt idx="12471">
                  <c:v>124.72000000002799</c:v>
                </c:pt>
                <c:pt idx="12472">
                  <c:v>124.730000000028</c:v>
                </c:pt>
                <c:pt idx="12473">
                  <c:v>124.740000000028</c:v>
                </c:pt>
                <c:pt idx="12474">
                  <c:v>124.750000000028</c:v>
                </c:pt>
                <c:pt idx="12475">
                  <c:v>124.760000000028</c:v>
                </c:pt>
                <c:pt idx="12476">
                  <c:v>124.770000000029</c:v>
                </c:pt>
                <c:pt idx="12477">
                  <c:v>124.78000000002901</c:v>
                </c:pt>
                <c:pt idx="12478">
                  <c:v>124.790000000029</c:v>
                </c:pt>
                <c:pt idx="12479">
                  <c:v>124.800000000029</c:v>
                </c:pt>
                <c:pt idx="12480">
                  <c:v>124.81000000002901</c:v>
                </c:pt>
                <c:pt idx="12481">
                  <c:v>124.820000000029</c:v>
                </c:pt>
                <c:pt idx="12482">
                  <c:v>124.830000000029</c:v>
                </c:pt>
                <c:pt idx="12483">
                  <c:v>124.84000000002899</c:v>
                </c:pt>
                <c:pt idx="12484">
                  <c:v>124.850000000029</c:v>
                </c:pt>
                <c:pt idx="12485">
                  <c:v>124.860000000029</c:v>
                </c:pt>
                <c:pt idx="12486">
                  <c:v>124.87000000002899</c:v>
                </c:pt>
                <c:pt idx="12487">
                  <c:v>124.880000000029</c:v>
                </c:pt>
                <c:pt idx="12488">
                  <c:v>124.890000000029</c:v>
                </c:pt>
                <c:pt idx="12489">
                  <c:v>124.900000000029</c:v>
                </c:pt>
                <c:pt idx="12490">
                  <c:v>124.910000000029</c:v>
                </c:pt>
                <c:pt idx="12491">
                  <c:v>124.92000000002901</c:v>
                </c:pt>
                <c:pt idx="12492">
                  <c:v>124.930000000029</c:v>
                </c:pt>
                <c:pt idx="12493">
                  <c:v>124.940000000029</c:v>
                </c:pt>
                <c:pt idx="12494">
                  <c:v>124.95000000002899</c:v>
                </c:pt>
                <c:pt idx="12495">
                  <c:v>124.960000000029</c:v>
                </c:pt>
                <c:pt idx="12496">
                  <c:v>124.970000000029</c:v>
                </c:pt>
                <c:pt idx="12497">
                  <c:v>124.98000000002899</c:v>
                </c:pt>
                <c:pt idx="12498">
                  <c:v>124.990000000029</c:v>
                </c:pt>
                <c:pt idx="12499">
                  <c:v>125.000000000029</c:v>
                </c:pt>
                <c:pt idx="12500">
                  <c:v>125.010000000029</c:v>
                </c:pt>
                <c:pt idx="12501">
                  <c:v>125.020000000029</c:v>
                </c:pt>
                <c:pt idx="12502">
                  <c:v>125.03000000002901</c:v>
                </c:pt>
                <c:pt idx="12503">
                  <c:v>125.040000000029</c:v>
                </c:pt>
                <c:pt idx="12504">
                  <c:v>125.050000000029</c:v>
                </c:pt>
                <c:pt idx="12505">
                  <c:v>125.06000000002901</c:v>
                </c:pt>
                <c:pt idx="12506">
                  <c:v>125.070000000029</c:v>
                </c:pt>
                <c:pt idx="12507">
                  <c:v>125.080000000029</c:v>
                </c:pt>
                <c:pt idx="12508">
                  <c:v>125.09000000002899</c:v>
                </c:pt>
                <c:pt idx="12509">
                  <c:v>125.100000000029</c:v>
                </c:pt>
                <c:pt idx="12510">
                  <c:v>125.110000000029</c:v>
                </c:pt>
                <c:pt idx="12511">
                  <c:v>125.12000000002899</c:v>
                </c:pt>
                <c:pt idx="12512">
                  <c:v>125.130000000029</c:v>
                </c:pt>
                <c:pt idx="12513">
                  <c:v>125.140000000029</c:v>
                </c:pt>
                <c:pt idx="12514">
                  <c:v>125.150000000029</c:v>
                </c:pt>
                <c:pt idx="12515">
                  <c:v>125.160000000029</c:v>
                </c:pt>
                <c:pt idx="12516">
                  <c:v>125.17000000002901</c:v>
                </c:pt>
                <c:pt idx="12517">
                  <c:v>125.180000000029</c:v>
                </c:pt>
                <c:pt idx="12518">
                  <c:v>125.190000000029</c:v>
                </c:pt>
                <c:pt idx="12519">
                  <c:v>125.20000000002899</c:v>
                </c:pt>
                <c:pt idx="12520">
                  <c:v>125.210000000029</c:v>
                </c:pt>
                <c:pt idx="12521">
                  <c:v>125.220000000029</c:v>
                </c:pt>
                <c:pt idx="12522">
                  <c:v>125.23000000002899</c:v>
                </c:pt>
                <c:pt idx="12523">
                  <c:v>125.240000000029</c:v>
                </c:pt>
                <c:pt idx="12524">
                  <c:v>125.250000000029</c:v>
                </c:pt>
                <c:pt idx="12525">
                  <c:v>125.260000000029</c:v>
                </c:pt>
                <c:pt idx="12526">
                  <c:v>125.270000000029</c:v>
                </c:pt>
                <c:pt idx="12527">
                  <c:v>125.28000000002901</c:v>
                </c:pt>
                <c:pt idx="12528">
                  <c:v>125.290000000029</c:v>
                </c:pt>
                <c:pt idx="12529">
                  <c:v>125.300000000029</c:v>
                </c:pt>
                <c:pt idx="12530">
                  <c:v>125.31000000002901</c:v>
                </c:pt>
                <c:pt idx="12531">
                  <c:v>125.320000000029</c:v>
                </c:pt>
                <c:pt idx="12532">
                  <c:v>125.330000000029</c:v>
                </c:pt>
                <c:pt idx="12533">
                  <c:v>125.34000000002899</c:v>
                </c:pt>
                <c:pt idx="12534">
                  <c:v>125.350000000029</c:v>
                </c:pt>
                <c:pt idx="12535">
                  <c:v>125.360000000029</c:v>
                </c:pt>
                <c:pt idx="12536">
                  <c:v>125.37000000002899</c:v>
                </c:pt>
                <c:pt idx="12537">
                  <c:v>125.380000000029</c:v>
                </c:pt>
                <c:pt idx="12538">
                  <c:v>125.390000000029</c:v>
                </c:pt>
                <c:pt idx="12539">
                  <c:v>125.400000000029</c:v>
                </c:pt>
                <c:pt idx="12540">
                  <c:v>125.410000000029</c:v>
                </c:pt>
                <c:pt idx="12541">
                  <c:v>125.42000000002901</c:v>
                </c:pt>
                <c:pt idx="12542">
                  <c:v>125.430000000029</c:v>
                </c:pt>
                <c:pt idx="12543">
                  <c:v>125.440000000029</c:v>
                </c:pt>
                <c:pt idx="12544">
                  <c:v>125.45000000002899</c:v>
                </c:pt>
                <c:pt idx="12545">
                  <c:v>125.460000000029</c:v>
                </c:pt>
                <c:pt idx="12546">
                  <c:v>125.470000000029</c:v>
                </c:pt>
                <c:pt idx="12547">
                  <c:v>125.48000000002899</c:v>
                </c:pt>
                <c:pt idx="12548">
                  <c:v>125.490000000029</c:v>
                </c:pt>
                <c:pt idx="12549">
                  <c:v>125.500000000029</c:v>
                </c:pt>
                <c:pt idx="12550">
                  <c:v>125.510000000029</c:v>
                </c:pt>
                <c:pt idx="12551">
                  <c:v>125.520000000029</c:v>
                </c:pt>
                <c:pt idx="12552">
                  <c:v>125.53000000002901</c:v>
                </c:pt>
                <c:pt idx="12553">
                  <c:v>125.540000000029</c:v>
                </c:pt>
                <c:pt idx="12554">
                  <c:v>125.550000000029</c:v>
                </c:pt>
                <c:pt idx="12555">
                  <c:v>125.56000000002901</c:v>
                </c:pt>
                <c:pt idx="12556">
                  <c:v>125.570000000029</c:v>
                </c:pt>
                <c:pt idx="12557">
                  <c:v>125.580000000029</c:v>
                </c:pt>
                <c:pt idx="12558">
                  <c:v>125.59000000002899</c:v>
                </c:pt>
                <c:pt idx="12559">
                  <c:v>125.600000000029</c:v>
                </c:pt>
                <c:pt idx="12560">
                  <c:v>125.610000000029</c:v>
                </c:pt>
                <c:pt idx="12561">
                  <c:v>125.62000000002899</c:v>
                </c:pt>
                <c:pt idx="12562">
                  <c:v>125.630000000029</c:v>
                </c:pt>
                <c:pt idx="12563">
                  <c:v>125.640000000029</c:v>
                </c:pt>
                <c:pt idx="12564">
                  <c:v>125.650000000029</c:v>
                </c:pt>
                <c:pt idx="12565">
                  <c:v>125.660000000029</c:v>
                </c:pt>
                <c:pt idx="12566">
                  <c:v>125.67000000002901</c:v>
                </c:pt>
                <c:pt idx="12567">
                  <c:v>125.680000000029</c:v>
                </c:pt>
                <c:pt idx="12568">
                  <c:v>125.690000000029</c:v>
                </c:pt>
                <c:pt idx="12569">
                  <c:v>125.70000000002899</c:v>
                </c:pt>
                <c:pt idx="12570">
                  <c:v>125.710000000029</c:v>
                </c:pt>
                <c:pt idx="12571">
                  <c:v>125.720000000029</c:v>
                </c:pt>
                <c:pt idx="12572">
                  <c:v>125.73000000002899</c:v>
                </c:pt>
                <c:pt idx="12573">
                  <c:v>125.740000000029</c:v>
                </c:pt>
                <c:pt idx="12574">
                  <c:v>125.750000000029</c:v>
                </c:pt>
                <c:pt idx="12575">
                  <c:v>125.760000000029</c:v>
                </c:pt>
                <c:pt idx="12576">
                  <c:v>125.770000000029</c:v>
                </c:pt>
                <c:pt idx="12577">
                  <c:v>125.78000000002901</c:v>
                </c:pt>
                <c:pt idx="12578">
                  <c:v>125.790000000029</c:v>
                </c:pt>
                <c:pt idx="12579">
                  <c:v>125.800000000029</c:v>
                </c:pt>
                <c:pt idx="12580">
                  <c:v>125.81000000002901</c:v>
                </c:pt>
                <c:pt idx="12581">
                  <c:v>125.820000000029</c:v>
                </c:pt>
                <c:pt idx="12582">
                  <c:v>125.830000000029</c:v>
                </c:pt>
                <c:pt idx="12583">
                  <c:v>125.84000000002899</c:v>
                </c:pt>
                <c:pt idx="12584">
                  <c:v>125.850000000029</c:v>
                </c:pt>
                <c:pt idx="12585">
                  <c:v>125.860000000029</c:v>
                </c:pt>
                <c:pt idx="12586">
                  <c:v>125.87000000002899</c:v>
                </c:pt>
                <c:pt idx="12587">
                  <c:v>125.880000000029</c:v>
                </c:pt>
                <c:pt idx="12588">
                  <c:v>125.890000000029</c:v>
                </c:pt>
                <c:pt idx="12589">
                  <c:v>125.900000000029</c:v>
                </c:pt>
                <c:pt idx="12590">
                  <c:v>125.910000000029</c:v>
                </c:pt>
                <c:pt idx="12591">
                  <c:v>125.92000000002901</c:v>
                </c:pt>
                <c:pt idx="12592">
                  <c:v>125.930000000029</c:v>
                </c:pt>
                <c:pt idx="12593">
                  <c:v>125.940000000029</c:v>
                </c:pt>
                <c:pt idx="12594">
                  <c:v>125.95000000002899</c:v>
                </c:pt>
                <c:pt idx="12595">
                  <c:v>125.960000000029</c:v>
                </c:pt>
                <c:pt idx="12596">
                  <c:v>125.970000000029</c:v>
                </c:pt>
                <c:pt idx="12597">
                  <c:v>125.98000000002899</c:v>
                </c:pt>
                <c:pt idx="12598">
                  <c:v>125.990000000029</c:v>
                </c:pt>
                <c:pt idx="12599">
                  <c:v>126.000000000029</c:v>
                </c:pt>
                <c:pt idx="12600">
                  <c:v>126.010000000029</c:v>
                </c:pt>
                <c:pt idx="12601">
                  <c:v>126.020000000029</c:v>
                </c:pt>
                <c:pt idx="12602">
                  <c:v>126.03000000002901</c:v>
                </c:pt>
                <c:pt idx="12603">
                  <c:v>126.040000000029</c:v>
                </c:pt>
                <c:pt idx="12604">
                  <c:v>126.050000000029</c:v>
                </c:pt>
                <c:pt idx="12605">
                  <c:v>126.06000000002901</c:v>
                </c:pt>
                <c:pt idx="12606">
                  <c:v>126.070000000029</c:v>
                </c:pt>
                <c:pt idx="12607">
                  <c:v>126.080000000029</c:v>
                </c:pt>
                <c:pt idx="12608">
                  <c:v>126.09000000002899</c:v>
                </c:pt>
                <c:pt idx="12609">
                  <c:v>126.100000000029</c:v>
                </c:pt>
                <c:pt idx="12610">
                  <c:v>126.110000000029</c:v>
                </c:pt>
                <c:pt idx="12611">
                  <c:v>126.12000000002899</c:v>
                </c:pt>
                <c:pt idx="12612">
                  <c:v>126.130000000029</c:v>
                </c:pt>
                <c:pt idx="12613">
                  <c:v>126.140000000029</c:v>
                </c:pt>
                <c:pt idx="12614">
                  <c:v>126.150000000029</c:v>
                </c:pt>
                <c:pt idx="12615">
                  <c:v>126.160000000029</c:v>
                </c:pt>
                <c:pt idx="12616">
                  <c:v>126.17000000002901</c:v>
                </c:pt>
                <c:pt idx="12617">
                  <c:v>126.180000000029</c:v>
                </c:pt>
                <c:pt idx="12618">
                  <c:v>126.190000000029</c:v>
                </c:pt>
                <c:pt idx="12619">
                  <c:v>126.20000000002899</c:v>
                </c:pt>
                <c:pt idx="12620">
                  <c:v>126.210000000029</c:v>
                </c:pt>
                <c:pt idx="12621">
                  <c:v>126.220000000029</c:v>
                </c:pt>
                <c:pt idx="12622">
                  <c:v>126.23000000002899</c:v>
                </c:pt>
                <c:pt idx="12623">
                  <c:v>126.240000000029</c:v>
                </c:pt>
                <c:pt idx="12624">
                  <c:v>126.250000000029</c:v>
                </c:pt>
                <c:pt idx="12625">
                  <c:v>126.260000000029</c:v>
                </c:pt>
                <c:pt idx="12626">
                  <c:v>126.270000000029</c:v>
                </c:pt>
                <c:pt idx="12627">
                  <c:v>126.28000000002901</c:v>
                </c:pt>
                <c:pt idx="12628">
                  <c:v>126.290000000029</c:v>
                </c:pt>
                <c:pt idx="12629">
                  <c:v>126.300000000029</c:v>
                </c:pt>
                <c:pt idx="12630">
                  <c:v>126.31000000002901</c:v>
                </c:pt>
                <c:pt idx="12631">
                  <c:v>126.320000000029</c:v>
                </c:pt>
                <c:pt idx="12632">
                  <c:v>126.330000000029</c:v>
                </c:pt>
                <c:pt idx="12633">
                  <c:v>126.34000000002899</c:v>
                </c:pt>
                <c:pt idx="12634">
                  <c:v>126.350000000029</c:v>
                </c:pt>
                <c:pt idx="12635">
                  <c:v>126.360000000029</c:v>
                </c:pt>
                <c:pt idx="12636">
                  <c:v>126.37000000002899</c:v>
                </c:pt>
                <c:pt idx="12637">
                  <c:v>126.380000000029</c:v>
                </c:pt>
                <c:pt idx="12638">
                  <c:v>126.390000000029</c:v>
                </c:pt>
                <c:pt idx="12639">
                  <c:v>126.400000000029</c:v>
                </c:pt>
                <c:pt idx="12640">
                  <c:v>126.410000000029</c:v>
                </c:pt>
                <c:pt idx="12641">
                  <c:v>126.42000000002901</c:v>
                </c:pt>
                <c:pt idx="12642">
                  <c:v>126.430000000029</c:v>
                </c:pt>
                <c:pt idx="12643">
                  <c:v>126.440000000029</c:v>
                </c:pt>
                <c:pt idx="12644">
                  <c:v>126.45000000002899</c:v>
                </c:pt>
                <c:pt idx="12645">
                  <c:v>126.460000000029</c:v>
                </c:pt>
                <c:pt idx="12646">
                  <c:v>126.470000000029</c:v>
                </c:pt>
                <c:pt idx="12647">
                  <c:v>126.48000000002899</c:v>
                </c:pt>
                <c:pt idx="12648">
                  <c:v>126.490000000029</c:v>
                </c:pt>
                <c:pt idx="12649">
                  <c:v>126.500000000029</c:v>
                </c:pt>
                <c:pt idx="12650">
                  <c:v>126.510000000029</c:v>
                </c:pt>
                <c:pt idx="12651">
                  <c:v>126.520000000029</c:v>
                </c:pt>
                <c:pt idx="12652">
                  <c:v>126.53000000003</c:v>
                </c:pt>
                <c:pt idx="12653">
                  <c:v>126.540000000029</c:v>
                </c:pt>
                <c:pt idx="12654">
                  <c:v>126.550000000029</c:v>
                </c:pt>
                <c:pt idx="12655">
                  <c:v>126.56000000003</c:v>
                </c:pt>
                <c:pt idx="12656">
                  <c:v>126.570000000029</c:v>
                </c:pt>
                <c:pt idx="12657">
                  <c:v>126.580000000029</c:v>
                </c:pt>
                <c:pt idx="12658">
                  <c:v>126.59000000002899</c:v>
                </c:pt>
                <c:pt idx="12659">
                  <c:v>126.600000000029</c:v>
                </c:pt>
                <c:pt idx="12660">
                  <c:v>126.610000000029</c:v>
                </c:pt>
                <c:pt idx="12661">
                  <c:v>126.62000000002899</c:v>
                </c:pt>
                <c:pt idx="12662">
                  <c:v>126.630000000029</c:v>
                </c:pt>
                <c:pt idx="12663">
                  <c:v>126.640000000029</c:v>
                </c:pt>
                <c:pt idx="12664">
                  <c:v>126.650000000029</c:v>
                </c:pt>
                <c:pt idx="12665">
                  <c:v>126.660000000029</c:v>
                </c:pt>
                <c:pt idx="12666">
                  <c:v>126.67000000002901</c:v>
                </c:pt>
                <c:pt idx="12667">
                  <c:v>126.680000000029</c:v>
                </c:pt>
                <c:pt idx="12668">
                  <c:v>126.690000000029</c:v>
                </c:pt>
                <c:pt idx="12669">
                  <c:v>126.70000000002899</c:v>
                </c:pt>
                <c:pt idx="12670">
                  <c:v>126.710000000029</c:v>
                </c:pt>
                <c:pt idx="12671">
                  <c:v>126.72000000003</c:v>
                </c:pt>
                <c:pt idx="12672">
                  <c:v>126.73000000003</c:v>
                </c:pt>
                <c:pt idx="12673">
                  <c:v>126.74000000002999</c:v>
                </c:pt>
                <c:pt idx="12674">
                  <c:v>126.75000000003</c:v>
                </c:pt>
                <c:pt idx="12675">
                  <c:v>126.76000000003</c:v>
                </c:pt>
                <c:pt idx="12676">
                  <c:v>126.77000000003</c:v>
                </c:pt>
                <c:pt idx="12677">
                  <c:v>126.78000000003</c:v>
                </c:pt>
                <c:pt idx="12678">
                  <c:v>126.79000000003001</c:v>
                </c:pt>
                <c:pt idx="12679">
                  <c:v>126.80000000003</c:v>
                </c:pt>
                <c:pt idx="12680">
                  <c:v>126.81000000003</c:v>
                </c:pt>
                <c:pt idx="12681">
                  <c:v>126.82000000003001</c:v>
                </c:pt>
                <c:pt idx="12682">
                  <c:v>126.83000000003</c:v>
                </c:pt>
                <c:pt idx="12683">
                  <c:v>126.84000000003</c:v>
                </c:pt>
                <c:pt idx="12684">
                  <c:v>126.85000000002999</c:v>
                </c:pt>
                <c:pt idx="12685">
                  <c:v>126.86000000003</c:v>
                </c:pt>
                <c:pt idx="12686">
                  <c:v>126.87000000003</c:v>
                </c:pt>
                <c:pt idx="12687">
                  <c:v>126.88000000002999</c:v>
                </c:pt>
                <c:pt idx="12688">
                  <c:v>126.89000000003</c:v>
                </c:pt>
                <c:pt idx="12689">
                  <c:v>126.90000000003</c:v>
                </c:pt>
                <c:pt idx="12690">
                  <c:v>126.91000000003</c:v>
                </c:pt>
                <c:pt idx="12691">
                  <c:v>126.92000000003</c:v>
                </c:pt>
                <c:pt idx="12692">
                  <c:v>126.93000000003001</c:v>
                </c:pt>
                <c:pt idx="12693">
                  <c:v>126.94000000003</c:v>
                </c:pt>
                <c:pt idx="12694">
                  <c:v>126.95000000003</c:v>
                </c:pt>
                <c:pt idx="12695">
                  <c:v>126.96000000003001</c:v>
                </c:pt>
                <c:pt idx="12696">
                  <c:v>126.97000000003</c:v>
                </c:pt>
                <c:pt idx="12697">
                  <c:v>126.98000000003</c:v>
                </c:pt>
                <c:pt idx="12698">
                  <c:v>126.99000000002999</c:v>
                </c:pt>
                <c:pt idx="12699">
                  <c:v>127.00000000003</c:v>
                </c:pt>
                <c:pt idx="12700">
                  <c:v>127.01000000003</c:v>
                </c:pt>
                <c:pt idx="12701">
                  <c:v>127.02000000003</c:v>
                </c:pt>
                <c:pt idx="12702">
                  <c:v>127.03000000003</c:v>
                </c:pt>
                <c:pt idx="12703">
                  <c:v>127.04000000003001</c:v>
                </c:pt>
                <c:pt idx="12704">
                  <c:v>127.05000000003</c:v>
                </c:pt>
                <c:pt idx="12705">
                  <c:v>127.06000000003</c:v>
                </c:pt>
                <c:pt idx="12706">
                  <c:v>127.07000000003001</c:v>
                </c:pt>
                <c:pt idx="12707">
                  <c:v>127.08000000003</c:v>
                </c:pt>
                <c:pt idx="12708">
                  <c:v>127.09000000003</c:v>
                </c:pt>
                <c:pt idx="12709">
                  <c:v>127.10000000002999</c:v>
                </c:pt>
                <c:pt idx="12710">
                  <c:v>127.11000000003</c:v>
                </c:pt>
                <c:pt idx="12711">
                  <c:v>127.12000000003</c:v>
                </c:pt>
                <c:pt idx="12712">
                  <c:v>127.13000000002999</c:v>
                </c:pt>
                <c:pt idx="12713">
                  <c:v>127.14000000003</c:v>
                </c:pt>
                <c:pt idx="12714">
                  <c:v>127.15000000003</c:v>
                </c:pt>
                <c:pt idx="12715">
                  <c:v>127.16000000003</c:v>
                </c:pt>
                <c:pt idx="12716">
                  <c:v>127.17000000003</c:v>
                </c:pt>
                <c:pt idx="12717">
                  <c:v>127.18000000003001</c:v>
                </c:pt>
                <c:pt idx="12718">
                  <c:v>127.19000000003</c:v>
                </c:pt>
                <c:pt idx="12719">
                  <c:v>127.20000000003</c:v>
                </c:pt>
                <c:pt idx="12720">
                  <c:v>127.21000000003001</c:v>
                </c:pt>
                <c:pt idx="12721">
                  <c:v>127.22000000003</c:v>
                </c:pt>
                <c:pt idx="12722">
                  <c:v>127.23000000003</c:v>
                </c:pt>
                <c:pt idx="12723">
                  <c:v>127.24000000002999</c:v>
                </c:pt>
                <c:pt idx="12724">
                  <c:v>127.25000000003</c:v>
                </c:pt>
                <c:pt idx="12725">
                  <c:v>127.26000000003</c:v>
                </c:pt>
                <c:pt idx="12726">
                  <c:v>127.27000000003</c:v>
                </c:pt>
                <c:pt idx="12727">
                  <c:v>127.28000000003</c:v>
                </c:pt>
                <c:pt idx="12728">
                  <c:v>127.29000000003001</c:v>
                </c:pt>
                <c:pt idx="12729">
                  <c:v>127.30000000003</c:v>
                </c:pt>
                <c:pt idx="12730">
                  <c:v>127.31000000003</c:v>
                </c:pt>
                <c:pt idx="12731">
                  <c:v>127.32000000003001</c:v>
                </c:pt>
                <c:pt idx="12732">
                  <c:v>127.33000000003</c:v>
                </c:pt>
                <c:pt idx="12733">
                  <c:v>127.34000000003</c:v>
                </c:pt>
                <c:pt idx="12734">
                  <c:v>127.35000000002999</c:v>
                </c:pt>
                <c:pt idx="12735">
                  <c:v>127.36000000003</c:v>
                </c:pt>
                <c:pt idx="12736">
                  <c:v>127.37000000003</c:v>
                </c:pt>
                <c:pt idx="12737">
                  <c:v>127.38000000002999</c:v>
                </c:pt>
                <c:pt idx="12738">
                  <c:v>127.39000000003</c:v>
                </c:pt>
                <c:pt idx="12739">
                  <c:v>127.40000000003</c:v>
                </c:pt>
                <c:pt idx="12740">
                  <c:v>127.41000000003</c:v>
                </c:pt>
                <c:pt idx="12741">
                  <c:v>127.42000000003</c:v>
                </c:pt>
                <c:pt idx="12742">
                  <c:v>127.43000000003001</c:v>
                </c:pt>
                <c:pt idx="12743">
                  <c:v>127.44000000003</c:v>
                </c:pt>
                <c:pt idx="12744">
                  <c:v>127.45000000003</c:v>
                </c:pt>
                <c:pt idx="12745">
                  <c:v>127.46000000003001</c:v>
                </c:pt>
                <c:pt idx="12746">
                  <c:v>127.47000000003</c:v>
                </c:pt>
                <c:pt idx="12747">
                  <c:v>127.48000000003</c:v>
                </c:pt>
                <c:pt idx="12748">
                  <c:v>127.49000000002999</c:v>
                </c:pt>
                <c:pt idx="12749">
                  <c:v>127.50000000003</c:v>
                </c:pt>
                <c:pt idx="12750">
                  <c:v>127.51000000003</c:v>
                </c:pt>
                <c:pt idx="12751">
                  <c:v>127.52000000003</c:v>
                </c:pt>
                <c:pt idx="12752">
                  <c:v>127.53000000003</c:v>
                </c:pt>
                <c:pt idx="12753">
                  <c:v>127.54000000003001</c:v>
                </c:pt>
                <c:pt idx="12754">
                  <c:v>127.55000000003</c:v>
                </c:pt>
                <c:pt idx="12755">
                  <c:v>127.56000000003</c:v>
                </c:pt>
                <c:pt idx="12756">
                  <c:v>127.57000000003001</c:v>
                </c:pt>
                <c:pt idx="12757">
                  <c:v>127.58000000003</c:v>
                </c:pt>
                <c:pt idx="12758">
                  <c:v>127.59000000003</c:v>
                </c:pt>
                <c:pt idx="12759">
                  <c:v>127.60000000002999</c:v>
                </c:pt>
                <c:pt idx="12760">
                  <c:v>127.61000000003</c:v>
                </c:pt>
                <c:pt idx="12761">
                  <c:v>127.62000000003</c:v>
                </c:pt>
                <c:pt idx="12762">
                  <c:v>127.63000000002999</c:v>
                </c:pt>
                <c:pt idx="12763">
                  <c:v>127.64000000003</c:v>
                </c:pt>
                <c:pt idx="12764">
                  <c:v>127.65000000003</c:v>
                </c:pt>
                <c:pt idx="12765">
                  <c:v>127.66000000003</c:v>
                </c:pt>
                <c:pt idx="12766">
                  <c:v>127.67000000003</c:v>
                </c:pt>
                <c:pt idx="12767">
                  <c:v>127.68000000003001</c:v>
                </c:pt>
                <c:pt idx="12768">
                  <c:v>127.69000000003</c:v>
                </c:pt>
                <c:pt idx="12769">
                  <c:v>127.70000000003</c:v>
                </c:pt>
                <c:pt idx="12770">
                  <c:v>127.71000000003001</c:v>
                </c:pt>
                <c:pt idx="12771">
                  <c:v>127.72000000003</c:v>
                </c:pt>
                <c:pt idx="12772">
                  <c:v>127.73000000003</c:v>
                </c:pt>
                <c:pt idx="12773">
                  <c:v>127.74000000002999</c:v>
                </c:pt>
                <c:pt idx="12774">
                  <c:v>127.75000000003</c:v>
                </c:pt>
                <c:pt idx="12775">
                  <c:v>127.76000000003</c:v>
                </c:pt>
                <c:pt idx="12776">
                  <c:v>127.77000000003</c:v>
                </c:pt>
                <c:pt idx="12777">
                  <c:v>127.78000000003</c:v>
                </c:pt>
                <c:pt idx="12778">
                  <c:v>127.79000000003001</c:v>
                </c:pt>
                <c:pt idx="12779">
                  <c:v>127.80000000003</c:v>
                </c:pt>
                <c:pt idx="12780">
                  <c:v>127.81000000003</c:v>
                </c:pt>
                <c:pt idx="12781">
                  <c:v>127.82000000003001</c:v>
                </c:pt>
                <c:pt idx="12782">
                  <c:v>127.83000000003</c:v>
                </c:pt>
                <c:pt idx="12783">
                  <c:v>127.84000000003</c:v>
                </c:pt>
                <c:pt idx="12784">
                  <c:v>127.85000000002999</c:v>
                </c:pt>
                <c:pt idx="12785">
                  <c:v>127.86000000003</c:v>
                </c:pt>
                <c:pt idx="12786">
                  <c:v>127.87000000003</c:v>
                </c:pt>
                <c:pt idx="12787">
                  <c:v>127.88000000002999</c:v>
                </c:pt>
                <c:pt idx="12788">
                  <c:v>127.89000000003</c:v>
                </c:pt>
                <c:pt idx="12789">
                  <c:v>127.90000000003</c:v>
                </c:pt>
                <c:pt idx="12790">
                  <c:v>127.91000000003</c:v>
                </c:pt>
                <c:pt idx="12791">
                  <c:v>127.92000000003</c:v>
                </c:pt>
                <c:pt idx="12792">
                  <c:v>127.93000000003001</c:v>
                </c:pt>
                <c:pt idx="12793">
                  <c:v>127.94000000003</c:v>
                </c:pt>
                <c:pt idx="12794">
                  <c:v>127.95000000003</c:v>
                </c:pt>
                <c:pt idx="12795">
                  <c:v>127.96000000003001</c:v>
                </c:pt>
                <c:pt idx="12796">
                  <c:v>127.97000000003</c:v>
                </c:pt>
                <c:pt idx="12797">
                  <c:v>127.98000000003</c:v>
                </c:pt>
                <c:pt idx="12798">
                  <c:v>127.99000000002999</c:v>
                </c:pt>
                <c:pt idx="12799">
                  <c:v>128.00000000003001</c:v>
                </c:pt>
                <c:pt idx="12800">
                  <c:v>128.01000000003</c:v>
                </c:pt>
                <c:pt idx="12801">
                  <c:v>128.02000000003</c:v>
                </c:pt>
                <c:pt idx="12802">
                  <c:v>128.03000000002999</c:v>
                </c:pt>
                <c:pt idx="12803">
                  <c:v>128.04000000003001</c:v>
                </c:pt>
                <c:pt idx="12804">
                  <c:v>128.05000000003</c:v>
                </c:pt>
                <c:pt idx="12805">
                  <c:v>128.06000000002999</c:v>
                </c:pt>
                <c:pt idx="12806">
                  <c:v>128.07000000003001</c:v>
                </c:pt>
                <c:pt idx="12807">
                  <c:v>128.08000000003</c:v>
                </c:pt>
                <c:pt idx="12808">
                  <c:v>128.09000000002999</c:v>
                </c:pt>
                <c:pt idx="12809">
                  <c:v>128.10000000003001</c:v>
                </c:pt>
                <c:pt idx="12810">
                  <c:v>128.11000000003</c:v>
                </c:pt>
                <c:pt idx="12811">
                  <c:v>128.12000000002999</c:v>
                </c:pt>
                <c:pt idx="12812">
                  <c:v>128.13000000003001</c:v>
                </c:pt>
                <c:pt idx="12813">
                  <c:v>128.14000000003</c:v>
                </c:pt>
                <c:pt idx="12814">
                  <c:v>128.15000000002999</c:v>
                </c:pt>
                <c:pt idx="12815">
                  <c:v>128.16000000003001</c:v>
                </c:pt>
                <c:pt idx="12816">
                  <c:v>128.17000000003</c:v>
                </c:pt>
                <c:pt idx="12817">
                  <c:v>128.18000000002999</c:v>
                </c:pt>
                <c:pt idx="12818">
                  <c:v>128.19000000003001</c:v>
                </c:pt>
                <c:pt idx="12819">
                  <c:v>128.20000000003</c:v>
                </c:pt>
                <c:pt idx="12820">
                  <c:v>128.21000000002999</c:v>
                </c:pt>
                <c:pt idx="12821">
                  <c:v>128.22000000003001</c:v>
                </c:pt>
                <c:pt idx="12822">
                  <c:v>128.23000000003</c:v>
                </c:pt>
                <c:pt idx="12823">
                  <c:v>128.24000000002999</c:v>
                </c:pt>
                <c:pt idx="12824">
                  <c:v>128.25000000003001</c:v>
                </c:pt>
                <c:pt idx="12825">
                  <c:v>128.26000000003</c:v>
                </c:pt>
                <c:pt idx="12826">
                  <c:v>128.27000000003</c:v>
                </c:pt>
                <c:pt idx="12827">
                  <c:v>128.28000000002999</c:v>
                </c:pt>
                <c:pt idx="12828">
                  <c:v>128.29000000003001</c:v>
                </c:pt>
                <c:pt idx="12829">
                  <c:v>128.30000000003</c:v>
                </c:pt>
                <c:pt idx="12830">
                  <c:v>128.31000000002999</c:v>
                </c:pt>
                <c:pt idx="12831">
                  <c:v>128.32000000003001</c:v>
                </c:pt>
                <c:pt idx="12832">
                  <c:v>128.33000000003</c:v>
                </c:pt>
                <c:pt idx="12833">
                  <c:v>128.34000000002999</c:v>
                </c:pt>
                <c:pt idx="12834">
                  <c:v>128.35000000003001</c:v>
                </c:pt>
                <c:pt idx="12835">
                  <c:v>128.36000000003</c:v>
                </c:pt>
                <c:pt idx="12836">
                  <c:v>128.37000000002999</c:v>
                </c:pt>
                <c:pt idx="12837">
                  <c:v>128.38000000003001</c:v>
                </c:pt>
                <c:pt idx="12838">
                  <c:v>128.39000000003</c:v>
                </c:pt>
                <c:pt idx="12839">
                  <c:v>128.40000000002999</c:v>
                </c:pt>
                <c:pt idx="12840">
                  <c:v>128.41000000003001</c:v>
                </c:pt>
                <c:pt idx="12841">
                  <c:v>128.42000000003</c:v>
                </c:pt>
                <c:pt idx="12842">
                  <c:v>128.43000000002999</c:v>
                </c:pt>
                <c:pt idx="12843">
                  <c:v>128.44000000003001</c:v>
                </c:pt>
                <c:pt idx="12844">
                  <c:v>128.45000000003</c:v>
                </c:pt>
                <c:pt idx="12845">
                  <c:v>128.46000000002999</c:v>
                </c:pt>
                <c:pt idx="12846">
                  <c:v>128.47000000003001</c:v>
                </c:pt>
                <c:pt idx="12847">
                  <c:v>128.48000000003</c:v>
                </c:pt>
                <c:pt idx="12848">
                  <c:v>128.49000000002999</c:v>
                </c:pt>
                <c:pt idx="12849">
                  <c:v>128.50000000003001</c:v>
                </c:pt>
                <c:pt idx="12850">
                  <c:v>128.51000000003</c:v>
                </c:pt>
                <c:pt idx="12851">
                  <c:v>128.52000000003099</c:v>
                </c:pt>
                <c:pt idx="12852">
                  <c:v>128.53000000002999</c:v>
                </c:pt>
                <c:pt idx="12853">
                  <c:v>128.54000000003001</c:v>
                </c:pt>
                <c:pt idx="12854">
                  <c:v>128.55000000003</c:v>
                </c:pt>
                <c:pt idx="12855">
                  <c:v>128.56000000002999</c:v>
                </c:pt>
                <c:pt idx="12856">
                  <c:v>128.57000000003001</c:v>
                </c:pt>
                <c:pt idx="12857">
                  <c:v>128.58000000003099</c:v>
                </c:pt>
                <c:pt idx="12858">
                  <c:v>128.59000000002999</c:v>
                </c:pt>
                <c:pt idx="12859">
                  <c:v>128.60000000003001</c:v>
                </c:pt>
                <c:pt idx="12860">
                  <c:v>128.61000000003</c:v>
                </c:pt>
                <c:pt idx="12861">
                  <c:v>128.62000000003101</c:v>
                </c:pt>
                <c:pt idx="12862">
                  <c:v>128.63000000003001</c:v>
                </c:pt>
                <c:pt idx="12863">
                  <c:v>128.64000000003099</c:v>
                </c:pt>
                <c:pt idx="12864">
                  <c:v>128.65000000003101</c:v>
                </c:pt>
                <c:pt idx="12865">
                  <c:v>128.66000000003001</c:v>
                </c:pt>
                <c:pt idx="12866">
                  <c:v>128.67000000003</c:v>
                </c:pt>
                <c:pt idx="12867">
                  <c:v>128.68000000003099</c:v>
                </c:pt>
                <c:pt idx="12868">
                  <c:v>128.69000000003101</c:v>
                </c:pt>
                <c:pt idx="12869">
                  <c:v>128.700000000031</c:v>
                </c:pt>
                <c:pt idx="12870">
                  <c:v>128.71000000003099</c:v>
                </c:pt>
                <c:pt idx="12871">
                  <c:v>128.72000000003101</c:v>
                </c:pt>
                <c:pt idx="12872">
                  <c:v>128.730000000031</c:v>
                </c:pt>
                <c:pt idx="12873">
                  <c:v>128.74000000003099</c:v>
                </c:pt>
                <c:pt idx="12874">
                  <c:v>128.75000000003101</c:v>
                </c:pt>
                <c:pt idx="12875">
                  <c:v>128.760000000031</c:v>
                </c:pt>
                <c:pt idx="12876">
                  <c:v>128.77000000003099</c:v>
                </c:pt>
                <c:pt idx="12877">
                  <c:v>128.78000000003101</c:v>
                </c:pt>
                <c:pt idx="12878">
                  <c:v>128.790000000031</c:v>
                </c:pt>
                <c:pt idx="12879">
                  <c:v>128.80000000003099</c:v>
                </c:pt>
                <c:pt idx="12880">
                  <c:v>128.81000000003101</c:v>
                </c:pt>
                <c:pt idx="12881">
                  <c:v>128.820000000031</c:v>
                </c:pt>
                <c:pt idx="12882">
                  <c:v>128.83000000003099</c:v>
                </c:pt>
                <c:pt idx="12883">
                  <c:v>128.84000000003101</c:v>
                </c:pt>
                <c:pt idx="12884">
                  <c:v>128.850000000031</c:v>
                </c:pt>
                <c:pt idx="12885">
                  <c:v>128.86000000003099</c:v>
                </c:pt>
                <c:pt idx="12886">
                  <c:v>128.87000000003101</c:v>
                </c:pt>
                <c:pt idx="12887">
                  <c:v>128.880000000031</c:v>
                </c:pt>
                <c:pt idx="12888">
                  <c:v>128.89000000003099</c:v>
                </c:pt>
                <c:pt idx="12889">
                  <c:v>128.90000000003101</c:v>
                </c:pt>
                <c:pt idx="12890">
                  <c:v>128.910000000031</c:v>
                </c:pt>
                <c:pt idx="12891">
                  <c:v>128.920000000031</c:v>
                </c:pt>
                <c:pt idx="12892">
                  <c:v>128.93000000003099</c:v>
                </c:pt>
                <c:pt idx="12893">
                  <c:v>128.94000000003101</c:v>
                </c:pt>
                <c:pt idx="12894">
                  <c:v>128.950000000031</c:v>
                </c:pt>
                <c:pt idx="12895">
                  <c:v>128.96000000003099</c:v>
                </c:pt>
                <c:pt idx="12896">
                  <c:v>128.97000000003101</c:v>
                </c:pt>
                <c:pt idx="12897">
                  <c:v>128.980000000031</c:v>
                </c:pt>
                <c:pt idx="12898">
                  <c:v>128.99000000003099</c:v>
                </c:pt>
                <c:pt idx="12899">
                  <c:v>129.00000000003101</c:v>
                </c:pt>
                <c:pt idx="12900">
                  <c:v>129.010000000031</c:v>
                </c:pt>
                <c:pt idx="12901">
                  <c:v>129.02000000003099</c:v>
                </c:pt>
                <c:pt idx="12902">
                  <c:v>129.03000000003101</c:v>
                </c:pt>
                <c:pt idx="12903">
                  <c:v>129.040000000031</c:v>
                </c:pt>
                <c:pt idx="12904">
                  <c:v>129.05000000003099</c:v>
                </c:pt>
                <c:pt idx="12905">
                  <c:v>129.06000000003101</c:v>
                </c:pt>
                <c:pt idx="12906">
                  <c:v>129.070000000031</c:v>
                </c:pt>
                <c:pt idx="12907">
                  <c:v>129.08000000003099</c:v>
                </c:pt>
                <c:pt idx="12908">
                  <c:v>129.09000000003101</c:v>
                </c:pt>
                <c:pt idx="12909">
                  <c:v>129.100000000031</c:v>
                </c:pt>
                <c:pt idx="12910">
                  <c:v>129.11000000003099</c:v>
                </c:pt>
                <c:pt idx="12911">
                  <c:v>129.12000000003101</c:v>
                </c:pt>
                <c:pt idx="12912">
                  <c:v>129.130000000031</c:v>
                </c:pt>
                <c:pt idx="12913">
                  <c:v>129.14000000003099</c:v>
                </c:pt>
                <c:pt idx="12914">
                  <c:v>129.15000000003101</c:v>
                </c:pt>
                <c:pt idx="12915">
                  <c:v>129.160000000031</c:v>
                </c:pt>
                <c:pt idx="12916">
                  <c:v>129.170000000031</c:v>
                </c:pt>
                <c:pt idx="12917">
                  <c:v>129.18000000003099</c:v>
                </c:pt>
                <c:pt idx="12918">
                  <c:v>129.19000000003101</c:v>
                </c:pt>
                <c:pt idx="12919">
                  <c:v>129.200000000031</c:v>
                </c:pt>
                <c:pt idx="12920">
                  <c:v>129.21000000003099</c:v>
                </c:pt>
                <c:pt idx="12921">
                  <c:v>129.22000000003101</c:v>
                </c:pt>
                <c:pt idx="12922">
                  <c:v>129.230000000031</c:v>
                </c:pt>
                <c:pt idx="12923">
                  <c:v>129.24000000003099</c:v>
                </c:pt>
                <c:pt idx="12924">
                  <c:v>129.25000000003101</c:v>
                </c:pt>
                <c:pt idx="12925">
                  <c:v>129.260000000031</c:v>
                </c:pt>
                <c:pt idx="12926">
                  <c:v>129.27000000003099</c:v>
                </c:pt>
                <c:pt idx="12927">
                  <c:v>129.28000000003101</c:v>
                </c:pt>
                <c:pt idx="12928">
                  <c:v>129.290000000031</c:v>
                </c:pt>
                <c:pt idx="12929">
                  <c:v>129.30000000003099</c:v>
                </c:pt>
                <c:pt idx="12930">
                  <c:v>129.31000000003101</c:v>
                </c:pt>
                <c:pt idx="12931">
                  <c:v>129.320000000031</c:v>
                </c:pt>
                <c:pt idx="12932">
                  <c:v>129.33000000003099</c:v>
                </c:pt>
                <c:pt idx="12933">
                  <c:v>129.34000000003101</c:v>
                </c:pt>
                <c:pt idx="12934">
                  <c:v>129.350000000031</c:v>
                </c:pt>
                <c:pt idx="12935">
                  <c:v>129.36000000003099</c:v>
                </c:pt>
                <c:pt idx="12936">
                  <c:v>129.37000000003101</c:v>
                </c:pt>
                <c:pt idx="12937">
                  <c:v>129.380000000031</c:v>
                </c:pt>
                <c:pt idx="12938">
                  <c:v>129.39000000003099</c:v>
                </c:pt>
                <c:pt idx="12939">
                  <c:v>129.40000000003101</c:v>
                </c:pt>
                <c:pt idx="12940">
                  <c:v>129.410000000031</c:v>
                </c:pt>
                <c:pt idx="12941">
                  <c:v>129.420000000031</c:v>
                </c:pt>
                <c:pt idx="12942">
                  <c:v>129.43000000003099</c:v>
                </c:pt>
                <c:pt idx="12943">
                  <c:v>129.44000000003101</c:v>
                </c:pt>
                <c:pt idx="12944">
                  <c:v>129.450000000031</c:v>
                </c:pt>
                <c:pt idx="12945">
                  <c:v>129.46000000003099</c:v>
                </c:pt>
                <c:pt idx="12946">
                  <c:v>129.47000000003101</c:v>
                </c:pt>
                <c:pt idx="12947">
                  <c:v>129.480000000031</c:v>
                </c:pt>
                <c:pt idx="12948">
                  <c:v>129.49000000003099</c:v>
                </c:pt>
                <c:pt idx="12949">
                  <c:v>129.50000000003101</c:v>
                </c:pt>
                <c:pt idx="12950">
                  <c:v>129.510000000031</c:v>
                </c:pt>
                <c:pt idx="12951">
                  <c:v>129.52000000003099</c:v>
                </c:pt>
                <c:pt idx="12952">
                  <c:v>129.53000000003101</c:v>
                </c:pt>
                <c:pt idx="12953">
                  <c:v>129.540000000031</c:v>
                </c:pt>
                <c:pt idx="12954">
                  <c:v>129.55000000003099</c:v>
                </c:pt>
                <c:pt idx="12955">
                  <c:v>129.56000000003101</c:v>
                </c:pt>
                <c:pt idx="12956">
                  <c:v>129.570000000031</c:v>
                </c:pt>
                <c:pt idx="12957">
                  <c:v>129.58000000003099</c:v>
                </c:pt>
                <c:pt idx="12958">
                  <c:v>129.59000000003101</c:v>
                </c:pt>
                <c:pt idx="12959">
                  <c:v>129.600000000031</c:v>
                </c:pt>
                <c:pt idx="12960">
                  <c:v>129.61000000003099</c:v>
                </c:pt>
                <c:pt idx="12961">
                  <c:v>129.62000000003101</c:v>
                </c:pt>
                <c:pt idx="12962">
                  <c:v>129.630000000031</c:v>
                </c:pt>
                <c:pt idx="12963">
                  <c:v>129.64000000003099</c:v>
                </c:pt>
                <c:pt idx="12964">
                  <c:v>129.65000000003101</c:v>
                </c:pt>
                <c:pt idx="12965">
                  <c:v>129.660000000031</c:v>
                </c:pt>
                <c:pt idx="12966">
                  <c:v>129.670000000031</c:v>
                </c:pt>
                <c:pt idx="12967">
                  <c:v>129.68000000003099</c:v>
                </c:pt>
                <c:pt idx="12968">
                  <c:v>129.69000000003101</c:v>
                </c:pt>
                <c:pt idx="12969">
                  <c:v>129.700000000031</c:v>
                </c:pt>
                <c:pt idx="12970">
                  <c:v>129.71000000003099</c:v>
                </c:pt>
                <c:pt idx="12971">
                  <c:v>129.72000000003101</c:v>
                </c:pt>
                <c:pt idx="12972">
                  <c:v>129.730000000031</c:v>
                </c:pt>
                <c:pt idx="12973">
                  <c:v>129.74000000003099</c:v>
                </c:pt>
                <c:pt idx="12974">
                  <c:v>129.75000000003101</c:v>
                </c:pt>
                <c:pt idx="12975">
                  <c:v>129.760000000031</c:v>
                </c:pt>
                <c:pt idx="12976">
                  <c:v>129.77000000003099</c:v>
                </c:pt>
                <c:pt idx="12977">
                  <c:v>129.78000000003101</c:v>
                </c:pt>
                <c:pt idx="12978">
                  <c:v>129.790000000031</c:v>
                </c:pt>
                <c:pt idx="12979">
                  <c:v>129.80000000003099</c:v>
                </c:pt>
                <c:pt idx="12980">
                  <c:v>129.81000000003101</c:v>
                </c:pt>
                <c:pt idx="12981">
                  <c:v>129.820000000031</c:v>
                </c:pt>
                <c:pt idx="12982">
                  <c:v>129.83000000003099</c:v>
                </c:pt>
                <c:pt idx="12983">
                  <c:v>129.84000000003101</c:v>
                </c:pt>
                <c:pt idx="12984">
                  <c:v>129.850000000031</c:v>
                </c:pt>
                <c:pt idx="12985">
                  <c:v>129.86000000003099</c:v>
                </c:pt>
                <c:pt idx="12986">
                  <c:v>129.87000000003101</c:v>
                </c:pt>
                <c:pt idx="12987">
                  <c:v>129.880000000031</c:v>
                </c:pt>
                <c:pt idx="12988">
                  <c:v>129.89000000003099</c:v>
                </c:pt>
                <c:pt idx="12989">
                  <c:v>129.90000000003101</c:v>
                </c:pt>
                <c:pt idx="12990">
                  <c:v>129.910000000031</c:v>
                </c:pt>
                <c:pt idx="12991">
                  <c:v>129.920000000031</c:v>
                </c:pt>
                <c:pt idx="12992">
                  <c:v>129.93000000003099</c:v>
                </c:pt>
                <c:pt idx="12993">
                  <c:v>129.94000000003101</c:v>
                </c:pt>
                <c:pt idx="12994">
                  <c:v>129.950000000031</c:v>
                </c:pt>
                <c:pt idx="12995">
                  <c:v>129.96000000003099</c:v>
                </c:pt>
                <c:pt idx="12996">
                  <c:v>129.97000000003101</c:v>
                </c:pt>
                <c:pt idx="12997">
                  <c:v>129.980000000031</c:v>
                </c:pt>
                <c:pt idx="12998">
                  <c:v>129.99000000003099</c:v>
                </c:pt>
                <c:pt idx="12999">
                  <c:v>130.00000000003101</c:v>
                </c:pt>
                <c:pt idx="13000">
                  <c:v>130.010000000031</c:v>
                </c:pt>
                <c:pt idx="13001">
                  <c:v>130.02000000003099</c:v>
                </c:pt>
                <c:pt idx="13002">
                  <c:v>130.03000000003101</c:v>
                </c:pt>
                <c:pt idx="13003">
                  <c:v>130.040000000031</c:v>
                </c:pt>
                <c:pt idx="13004">
                  <c:v>130.05000000003099</c:v>
                </c:pt>
                <c:pt idx="13005">
                  <c:v>130.06000000003101</c:v>
                </c:pt>
                <c:pt idx="13006">
                  <c:v>130.070000000031</c:v>
                </c:pt>
                <c:pt idx="13007">
                  <c:v>130.08000000003099</c:v>
                </c:pt>
                <c:pt idx="13008">
                  <c:v>130.09000000003101</c:v>
                </c:pt>
                <c:pt idx="13009">
                  <c:v>130.100000000031</c:v>
                </c:pt>
                <c:pt idx="13010">
                  <c:v>130.11000000003099</c:v>
                </c:pt>
                <c:pt idx="13011">
                  <c:v>130.12000000003101</c:v>
                </c:pt>
                <c:pt idx="13012">
                  <c:v>130.130000000031</c:v>
                </c:pt>
                <c:pt idx="13013">
                  <c:v>130.14000000003099</c:v>
                </c:pt>
                <c:pt idx="13014">
                  <c:v>130.15000000003101</c:v>
                </c:pt>
                <c:pt idx="13015">
                  <c:v>130.160000000031</c:v>
                </c:pt>
                <c:pt idx="13016">
                  <c:v>130.170000000031</c:v>
                </c:pt>
                <c:pt idx="13017">
                  <c:v>130.18000000003099</c:v>
                </c:pt>
                <c:pt idx="13018">
                  <c:v>130.19000000003101</c:v>
                </c:pt>
                <c:pt idx="13019">
                  <c:v>130.200000000031</c:v>
                </c:pt>
                <c:pt idx="13020">
                  <c:v>130.21000000003099</c:v>
                </c:pt>
                <c:pt idx="13021">
                  <c:v>130.22000000003101</c:v>
                </c:pt>
                <c:pt idx="13022">
                  <c:v>130.230000000031</c:v>
                </c:pt>
                <c:pt idx="13023">
                  <c:v>130.24000000003099</c:v>
                </c:pt>
                <c:pt idx="13024">
                  <c:v>130.25000000003101</c:v>
                </c:pt>
                <c:pt idx="13025">
                  <c:v>130.260000000031</c:v>
                </c:pt>
                <c:pt idx="13026">
                  <c:v>130.27000000003099</c:v>
                </c:pt>
                <c:pt idx="13027">
                  <c:v>130.28000000003101</c:v>
                </c:pt>
                <c:pt idx="13028">
                  <c:v>130.290000000031</c:v>
                </c:pt>
                <c:pt idx="13029">
                  <c:v>130.30000000003099</c:v>
                </c:pt>
                <c:pt idx="13030">
                  <c:v>130.31000000003101</c:v>
                </c:pt>
                <c:pt idx="13031">
                  <c:v>130.320000000031</c:v>
                </c:pt>
                <c:pt idx="13032">
                  <c:v>130.33000000003099</c:v>
                </c:pt>
                <c:pt idx="13033">
                  <c:v>130.34000000003101</c:v>
                </c:pt>
                <c:pt idx="13034">
                  <c:v>130.350000000031</c:v>
                </c:pt>
                <c:pt idx="13035">
                  <c:v>130.36000000003099</c:v>
                </c:pt>
                <c:pt idx="13036">
                  <c:v>130.37000000003101</c:v>
                </c:pt>
                <c:pt idx="13037">
                  <c:v>130.380000000031</c:v>
                </c:pt>
                <c:pt idx="13038">
                  <c:v>130.39000000003099</c:v>
                </c:pt>
                <c:pt idx="13039">
                  <c:v>130.40000000003101</c:v>
                </c:pt>
                <c:pt idx="13040">
                  <c:v>130.410000000031</c:v>
                </c:pt>
                <c:pt idx="13041">
                  <c:v>130.420000000031</c:v>
                </c:pt>
                <c:pt idx="13042">
                  <c:v>130.43000000003099</c:v>
                </c:pt>
                <c:pt idx="13043">
                  <c:v>130.44000000003101</c:v>
                </c:pt>
                <c:pt idx="13044">
                  <c:v>130.450000000031</c:v>
                </c:pt>
                <c:pt idx="13045">
                  <c:v>130.46000000003099</c:v>
                </c:pt>
                <c:pt idx="13046">
                  <c:v>130.47000000003101</c:v>
                </c:pt>
                <c:pt idx="13047">
                  <c:v>130.48000000003199</c:v>
                </c:pt>
                <c:pt idx="13048">
                  <c:v>130.49000000003201</c:v>
                </c:pt>
                <c:pt idx="13049">
                  <c:v>130.50000000003101</c:v>
                </c:pt>
                <c:pt idx="13050">
                  <c:v>130.510000000031</c:v>
                </c:pt>
                <c:pt idx="13051">
                  <c:v>130.52000000003201</c:v>
                </c:pt>
                <c:pt idx="13052">
                  <c:v>130.53000000003101</c:v>
                </c:pt>
                <c:pt idx="13053">
                  <c:v>130.540000000031</c:v>
                </c:pt>
                <c:pt idx="13054">
                  <c:v>130.55000000003201</c:v>
                </c:pt>
                <c:pt idx="13055">
                  <c:v>130.56000000003101</c:v>
                </c:pt>
                <c:pt idx="13056">
                  <c:v>130.570000000031</c:v>
                </c:pt>
                <c:pt idx="13057">
                  <c:v>130.58000000003199</c:v>
                </c:pt>
                <c:pt idx="13058">
                  <c:v>130.59000000003101</c:v>
                </c:pt>
                <c:pt idx="13059">
                  <c:v>130.600000000031</c:v>
                </c:pt>
                <c:pt idx="13060">
                  <c:v>130.61000000003199</c:v>
                </c:pt>
                <c:pt idx="13061">
                  <c:v>130.62000000003101</c:v>
                </c:pt>
                <c:pt idx="13062">
                  <c:v>130.630000000031</c:v>
                </c:pt>
                <c:pt idx="13063">
                  <c:v>130.64000000003199</c:v>
                </c:pt>
                <c:pt idx="13064">
                  <c:v>130.65000000003201</c:v>
                </c:pt>
                <c:pt idx="13065">
                  <c:v>130.660000000032</c:v>
                </c:pt>
                <c:pt idx="13066">
                  <c:v>130.67000000003199</c:v>
                </c:pt>
                <c:pt idx="13067">
                  <c:v>130.68000000003201</c:v>
                </c:pt>
                <c:pt idx="13068">
                  <c:v>130.690000000032</c:v>
                </c:pt>
                <c:pt idx="13069">
                  <c:v>130.70000000003199</c:v>
                </c:pt>
                <c:pt idx="13070">
                  <c:v>130.71000000003201</c:v>
                </c:pt>
                <c:pt idx="13071">
                  <c:v>130.720000000032</c:v>
                </c:pt>
                <c:pt idx="13072">
                  <c:v>130.73000000003199</c:v>
                </c:pt>
                <c:pt idx="13073">
                  <c:v>130.74000000003201</c:v>
                </c:pt>
                <c:pt idx="13074">
                  <c:v>130.750000000032</c:v>
                </c:pt>
                <c:pt idx="13075">
                  <c:v>130.76000000003199</c:v>
                </c:pt>
                <c:pt idx="13076">
                  <c:v>130.77000000003201</c:v>
                </c:pt>
                <c:pt idx="13077">
                  <c:v>130.780000000032</c:v>
                </c:pt>
                <c:pt idx="13078">
                  <c:v>130.79000000003199</c:v>
                </c:pt>
                <c:pt idx="13079">
                  <c:v>130.80000000003201</c:v>
                </c:pt>
                <c:pt idx="13080">
                  <c:v>130.81000000003201</c:v>
                </c:pt>
                <c:pt idx="13081">
                  <c:v>130.820000000032</c:v>
                </c:pt>
                <c:pt idx="13082">
                  <c:v>130.83000000003199</c:v>
                </c:pt>
                <c:pt idx="13083">
                  <c:v>130.84000000003201</c:v>
                </c:pt>
                <c:pt idx="13084">
                  <c:v>130.850000000032</c:v>
                </c:pt>
                <c:pt idx="13085">
                  <c:v>130.86000000003199</c:v>
                </c:pt>
                <c:pt idx="13086">
                  <c:v>130.87000000003201</c:v>
                </c:pt>
                <c:pt idx="13087">
                  <c:v>130.880000000032</c:v>
                </c:pt>
                <c:pt idx="13088">
                  <c:v>130.89000000003199</c:v>
                </c:pt>
                <c:pt idx="13089">
                  <c:v>130.90000000003201</c:v>
                </c:pt>
                <c:pt idx="13090">
                  <c:v>130.910000000032</c:v>
                </c:pt>
                <c:pt idx="13091">
                  <c:v>130.92000000003199</c:v>
                </c:pt>
                <c:pt idx="13092">
                  <c:v>130.93000000003201</c:v>
                </c:pt>
                <c:pt idx="13093">
                  <c:v>130.940000000032</c:v>
                </c:pt>
                <c:pt idx="13094">
                  <c:v>130.95000000003199</c:v>
                </c:pt>
                <c:pt idx="13095">
                  <c:v>130.96000000003201</c:v>
                </c:pt>
                <c:pt idx="13096">
                  <c:v>130.970000000032</c:v>
                </c:pt>
                <c:pt idx="13097">
                  <c:v>130.98000000003199</c:v>
                </c:pt>
                <c:pt idx="13098">
                  <c:v>130.99000000003201</c:v>
                </c:pt>
                <c:pt idx="13099">
                  <c:v>131.000000000032</c:v>
                </c:pt>
                <c:pt idx="13100">
                  <c:v>131.01000000003199</c:v>
                </c:pt>
                <c:pt idx="13101">
                  <c:v>131.02000000003201</c:v>
                </c:pt>
                <c:pt idx="13102">
                  <c:v>131.030000000032</c:v>
                </c:pt>
                <c:pt idx="13103">
                  <c:v>131.04000000003199</c:v>
                </c:pt>
                <c:pt idx="13104">
                  <c:v>131.05000000003201</c:v>
                </c:pt>
                <c:pt idx="13105">
                  <c:v>131.06000000003201</c:v>
                </c:pt>
                <c:pt idx="13106">
                  <c:v>131.070000000032</c:v>
                </c:pt>
                <c:pt idx="13107">
                  <c:v>131.08000000003199</c:v>
                </c:pt>
                <c:pt idx="13108">
                  <c:v>131.09000000003201</c:v>
                </c:pt>
                <c:pt idx="13109">
                  <c:v>131.100000000032</c:v>
                </c:pt>
                <c:pt idx="13110">
                  <c:v>131.11000000003199</c:v>
                </c:pt>
                <c:pt idx="13111">
                  <c:v>131.12000000003201</c:v>
                </c:pt>
                <c:pt idx="13112">
                  <c:v>131.130000000032</c:v>
                </c:pt>
                <c:pt idx="13113">
                  <c:v>131.14000000003199</c:v>
                </c:pt>
                <c:pt idx="13114">
                  <c:v>131.15000000003201</c:v>
                </c:pt>
                <c:pt idx="13115">
                  <c:v>131.160000000032</c:v>
                </c:pt>
                <c:pt idx="13116">
                  <c:v>131.17000000003199</c:v>
                </c:pt>
                <c:pt idx="13117">
                  <c:v>131.18000000003201</c:v>
                </c:pt>
                <c:pt idx="13118">
                  <c:v>131.190000000032</c:v>
                </c:pt>
                <c:pt idx="13119">
                  <c:v>131.20000000003199</c:v>
                </c:pt>
                <c:pt idx="13120">
                  <c:v>131.21000000003201</c:v>
                </c:pt>
                <c:pt idx="13121">
                  <c:v>131.220000000032</c:v>
                </c:pt>
                <c:pt idx="13122">
                  <c:v>131.23000000003199</c:v>
                </c:pt>
                <c:pt idx="13123">
                  <c:v>131.24000000003201</c:v>
                </c:pt>
                <c:pt idx="13124">
                  <c:v>131.250000000032</c:v>
                </c:pt>
                <c:pt idx="13125">
                  <c:v>131.26000000003199</c:v>
                </c:pt>
                <c:pt idx="13126">
                  <c:v>131.27000000003201</c:v>
                </c:pt>
                <c:pt idx="13127">
                  <c:v>131.280000000032</c:v>
                </c:pt>
                <c:pt idx="13128">
                  <c:v>131.29000000003199</c:v>
                </c:pt>
                <c:pt idx="13129">
                  <c:v>131.30000000003201</c:v>
                </c:pt>
                <c:pt idx="13130">
                  <c:v>131.31000000003201</c:v>
                </c:pt>
                <c:pt idx="13131">
                  <c:v>131.320000000032</c:v>
                </c:pt>
                <c:pt idx="13132">
                  <c:v>131.33000000003199</c:v>
                </c:pt>
                <c:pt idx="13133">
                  <c:v>131.34000000003201</c:v>
                </c:pt>
                <c:pt idx="13134">
                  <c:v>131.350000000032</c:v>
                </c:pt>
                <c:pt idx="13135">
                  <c:v>131.36000000003199</c:v>
                </c:pt>
                <c:pt idx="13136">
                  <c:v>131.37000000003201</c:v>
                </c:pt>
                <c:pt idx="13137">
                  <c:v>131.380000000032</c:v>
                </c:pt>
                <c:pt idx="13138">
                  <c:v>131.39000000003199</c:v>
                </c:pt>
                <c:pt idx="13139">
                  <c:v>131.40000000003201</c:v>
                </c:pt>
                <c:pt idx="13140">
                  <c:v>131.410000000032</c:v>
                </c:pt>
                <c:pt idx="13141">
                  <c:v>131.42000000003199</c:v>
                </c:pt>
                <c:pt idx="13142">
                  <c:v>131.43000000003201</c:v>
                </c:pt>
                <c:pt idx="13143">
                  <c:v>131.440000000032</c:v>
                </c:pt>
                <c:pt idx="13144">
                  <c:v>131.45000000003199</c:v>
                </c:pt>
                <c:pt idx="13145">
                  <c:v>131.46000000003201</c:v>
                </c:pt>
                <c:pt idx="13146">
                  <c:v>131.470000000032</c:v>
                </c:pt>
                <c:pt idx="13147">
                  <c:v>131.48000000003199</c:v>
                </c:pt>
                <c:pt idx="13148">
                  <c:v>131.49000000003201</c:v>
                </c:pt>
                <c:pt idx="13149">
                  <c:v>131.500000000032</c:v>
                </c:pt>
                <c:pt idx="13150">
                  <c:v>131.51000000003199</c:v>
                </c:pt>
                <c:pt idx="13151">
                  <c:v>131.52000000003201</c:v>
                </c:pt>
                <c:pt idx="13152">
                  <c:v>131.530000000032</c:v>
                </c:pt>
                <c:pt idx="13153">
                  <c:v>131.54000000003199</c:v>
                </c:pt>
                <c:pt idx="13154">
                  <c:v>131.55000000003201</c:v>
                </c:pt>
                <c:pt idx="13155">
                  <c:v>131.56000000003201</c:v>
                </c:pt>
                <c:pt idx="13156">
                  <c:v>131.570000000032</c:v>
                </c:pt>
                <c:pt idx="13157">
                  <c:v>131.58000000003199</c:v>
                </c:pt>
                <c:pt idx="13158">
                  <c:v>131.59000000003201</c:v>
                </c:pt>
                <c:pt idx="13159">
                  <c:v>131.600000000032</c:v>
                </c:pt>
                <c:pt idx="13160">
                  <c:v>131.61000000003199</c:v>
                </c:pt>
                <c:pt idx="13161">
                  <c:v>131.62000000003201</c:v>
                </c:pt>
                <c:pt idx="13162">
                  <c:v>131.630000000032</c:v>
                </c:pt>
                <c:pt idx="13163">
                  <c:v>131.64000000003199</c:v>
                </c:pt>
                <c:pt idx="13164">
                  <c:v>131.65000000003201</c:v>
                </c:pt>
                <c:pt idx="13165">
                  <c:v>131.660000000032</c:v>
                </c:pt>
                <c:pt idx="13166">
                  <c:v>131.67000000003199</c:v>
                </c:pt>
                <c:pt idx="13167">
                  <c:v>131.68000000003201</c:v>
                </c:pt>
                <c:pt idx="13168">
                  <c:v>131.690000000032</c:v>
                </c:pt>
                <c:pt idx="13169">
                  <c:v>131.70000000003199</c:v>
                </c:pt>
                <c:pt idx="13170">
                  <c:v>131.71000000003201</c:v>
                </c:pt>
                <c:pt idx="13171">
                  <c:v>131.720000000032</c:v>
                </c:pt>
                <c:pt idx="13172">
                  <c:v>131.73000000003199</c:v>
                </c:pt>
                <c:pt idx="13173">
                  <c:v>131.74000000003201</c:v>
                </c:pt>
                <c:pt idx="13174">
                  <c:v>131.750000000032</c:v>
                </c:pt>
                <c:pt idx="13175">
                  <c:v>131.76000000003199</c:v>
                </c:pt>
                <c:pt idx="13176">
                  <c:v>131.77000000003201</c:v>
                </c:pt>
                <c:pt idx="13177">
                  <c:v>131.780000000032</c:v>
                </c:pt>
                <c:pt idx="13178">
                  <c:v>131.79000000003199</c:v>
                </c:pt>
                <c:pt idx="13179">
                  <c:v>131.80000000003201</c:v>
                </c:pt>
                <c:pt idx="13180">
                  <c:v>131.81000000003201</c:v>
                </c:pt>
                <c:pt idx="13181">
                  <c:v>131.820000000032</c:v>
                </c:pt>
                <c:pt idx="13182">
                  <c:v>131.83000000003199</c:v>
                </c:pt>
                <c:pt idx="13183">
                  <c:v>131.84000000003201</c:v>
                </c:pt>
                <c:pt idx="13184">
                  <c:v>131.850000000032</c:v>
                </c:pt>
                <c:pt idx="13185">
                  <c:v>131.86000000003199</c:v>
                </c:pt>
                <c:pt idx="13186">
                  <c:v>131.87000000003201</c:v>
                </c:pt>
                <c:pt idx="13187">
                  <c:v>131.880000000032</c:v>
                </c:pt>
                <c:pt idx="13188">
                  <c:v>131.89000000003199</c:v>
                </c:pt>
                <c:pt idx="13189">
                  <c:v>131.90000000003201</c:v>
                </c:pt>
                <c:pt idx="13190">
                  <c:v>131.910000000032</c:v>
                </c:pt>
                <c:pt idx="13191">
                  <c:v>131.92000000003199</c:v>
                </c:pt>
                <c:pt idx="13192">
                  <c:v>131.93000000003201</c:v>
                </c:pt>
                <c:pt idx="13193">
                  <c:v>131.940000000032</c:v>
                </c:pt>
                <c:pt idx="13194">
                  <c:v>131.95000000003199</c:v>
                </c:pt>
                <c:pt idx="13195">
                  <c:v>131.96000000003201</c:v>
                </c:pt>
                <c:pt idx="13196">
                  <c:v>131.970000000032</c:v>
                </c:pt>
                <c:pt idx="13197">
                  <c:v>131.98000000003199</c:v>
                </c:pt>
                <c:pt idx="13198">
                  <c:v>131.99000000003201</c:v>
                </c:pt>
                <c:pt idx="13199">
                  <c:v>132.000000000032</c:v>
                </c:pt>
                <c:pt idx="13200">
                  <c:v>132.01000000003199</c:v>
                </c:pt>
                <c:pt idx="13201">
                  <c:v>132.02000000003201</c:v>
                </c:pt>
                <c:pt idx="13202">
                  <c:v>132.030000000032</c:v>
                </c:pt>
                <c:pt idx="13203">
                  <c:v>132.04000000003199</c:v>
                </c:pt>
                <c:pt idx="13204">
                  <c:v>132.05000000003201</c:v>
                </c:pt>
                <c:pt idx="13205">
                  <c:v>132.06000000003201</c:v>
                </c:pt>
                <c:pt idx="13206">
                  <c:v>132.070000000032</c:v>
                </c:pt>
                <c:pt idx="13207">
                  <c:v>132.08000000003199</c:v>
                </c:pt>
                <c:pt idx="13208">
                  <c:v>132.09000000003201</c:v>
                </c:pt>
                <c:pt idx="13209">
                  <c:v>132.100000000032</c:v>
                </c:pt>
                <c:pt idx="13210">
                  <c:v>132.11000000003199</c:v>
                </c:pt>
                <c:pt idx="13211">
                  <c:v>132.12000000003201</c:v>
                </c:pt>
                <c:pt idx="13212">
                  <c:v>132.130000000032</c:v>
                </c:pt>
                <c:pt idx="13213">
                  <c:v>132.14000000003199</c:v>
                </c:pt>
                <c:pt idx="13214">
                  <c:v>132.15000000003201</c:v>
                </c:pt>
                <c:pt idx="13215">
                  <c:v>132.160000000032</c:v>
                </c:pt>
                <c:pt idx="13216">
                  <c:v>132.17000000003199</c:v>
                </c:pt>
                <c:pt idx="13217">
                  <c:v>132.18000000003201</c:v>
                </c:pt>
                <c:pt idx="13218">
                  <c:v>132.190000000032</c:v>
                </c:pt>
                <c:pt idx="13219">
                  <c:v>132.20000000003199</c:v>
                </c:pt>
                <c:pt idx="13220">
                  <c:v>132.21000000003201</c:v>
                </c:pt>
                <c:pt idx="13221">
                  <c:v>132.220000000032</c:v>
                </c:pt>
                <c:pt idx="13222">
                  <c:v>132.23000000003199</c:v>
                </c:pt>
                <c:pt idx="13223">
                  <c:v>132.24000000003201</c:v>
                </c:pt>
                <c:pt idx="13224">
                  <c:v>132.250000000032</c:v>
                </c:pt>
                <c:pt idx="13225">
                  <c:v>132.26000000003199</c:v>
                </c:pt>
                <c:pt idx="13226">
                  <c:v>132.27000000003201</c:v>
                </c:pt>
                <c:pt idx="13227">
                  <c:v>132.280000000032</c:v>
                </c:pt>
                <c:pt idx="13228">
                  <c:v>132.29000000003199</c:v>
                </c:pt>
                <c:pt idx="13229">
                  <c:v>132.30000000003201</c:v>
                </c:pt>
                <c:pt idx="13230">
                  <c:v>132.31000000003201</c:v>
                </c:pt>
                <c:pt idx="13231">
                  <c:v>132.320000000032</c:v>
                </c:pt>
                <c:pt idx="13232">
                  <c:v>132.33000000003199</c:v>
                </c:pt>
                <c:pt idx="13233">
                  <c:v>132.34000000003201</c:v>
                </c:pt>
                <c:pt idx="13234">
                  <c:v>132.350000000032</c:v>
                </c:pt>
                <c:pt idx="13235">
                  <c:v>132.36000000003199</c:v>
                </c:pt>
                <c:pt idx="13236">
                  <c:v>132.37000000003201</c:v>
                </c:pt>
                <c:pt idx="13237">
                  <c:v>132.380000000032</c:v>
                </c:pt>
                <c:pt idx="13238">
                  <c:v>132.39000000003301</c:v>
                </c:pt>
                <c:pt idx="13239">
                  <c:v>132.40000000003201</c:v>
                </c:pt>
                <c:pt idx="13240">
                  <c:v>132.410000000032</c:v>
                </c:pt>
                <c:pt idx="13241">
                  <c:v>132.42000000003301</c:v>
                </c:pt>
                <c:pt idx="13242">
                  <c:v>132.43000000003201</c:v>
                </c:pt>
                <c:pt idx="13243">
                  <c:v>132.440000000032</c:v>
                </c:pt>
                <c:pt idx="13244">
                  <c:v>132.45000000003299</c:v>
                </c:pt>
                <c:pt idx="13245">
                  <c:v>132.46000000003201</c:v>
                </c:pt>
                <c:pt idx="13246">
                  <c:v>132.470000000032</c:v>
                </c:pt>
                <c:pt idx="13247">
                  <c:v>132.48000000003299</c:v>
                </c:pt>
                <c:pt idx="13248">
                  <c:v>132.49000000003201</c:v>
                </c:pt>
                <c:pt idx="13249">
                  <c:v>132.500000000032</c:v>
                </c:pt>
                <c:pt idx="13250">
                  <c:v>132.51000000003299</c:v>
                </c:pt>
                <c:pt idx="13251">
                  <c:v>132.52000000003201</c:v>
                </c:pt>
                <c:pt idx="13252">
                  <c:v>132.530000000032</c:v>
                </c:pt>
                <c:pt idx="13253">
                  <c:v>132.54000000003199</c:v>
                </c:pt>
                <c:pt idx="13254">
                  <c:v>132.55000000003201</c:v>
                </c:pt>
                <c:pt idx="13255">
                  <c:v>132.56000000003201</c:v>
                </c:pt>
                <c:pt idx="13256">
                  <c:v>132.57000000003299</c:v>
                </c:pt>
                <c:pt idx="13257">
                  <c:v>132.58000000003199</c:v>
                </c:pt>
                <c:pt idx="13258">
                  <c:v>132.590000000033</c:v>
                </c:pt>
                <c:pt idx="13259">
                  <c:v>132.60000000003299</c:v>
                </c:pt>
                <c:pt idx="13260">
                  <c:v>132.61000000003301</c:v>
                </c:pt>
                <c:pt idx="13261">
                  <c:v>132.620000000033</c:v>
                </c:pt>
                <c:pt idx="13262">
                  <c:v>132.63000000003299</c:v>
                </c:pt>
                <c:pt idx="13263">
                  <c:v>132.64000000003301</c:v>
                </c:pt>
                <c:pt idx="13264">
                  <c:v>132.650000000033</c:v>
                </c:pt>
                <c:pt idx="13265">
                  <c:v>132.66000000003299</c:v>
                </c:pt>
                <c:pt idx="13266">
                  <c:v>132.67000000003301</c:v>
                </c:pt>
                <c:pt idx="13267">
                  <c:v>132.680000000033</c:v>
                </c:pt>
                <c:pt idx="13268">
                  <c:v>132.690000000033</c:v>
                </c:pt>
                <c:pt idx="13269">
                  <c:v>132.70000000003299</c:v>
                </c:pt>
                <c:pt idx="13270">
                  <c:v>132.71000000003301</c:v>
                </c:pt>
                <c:pt idx="13271">
                  <c:v>132.720000000033</c:v>
                </c:pt>
                <c:pt idx="13272">
                  <c:v>132.73000000003299</c:v>
                </c:pt>
                <c:pt idx="13273">
                  <c:v>132.74000000003301</c:v>
                </c:pt>
                <c:pt idx="13274">
                  <c:v>132.750000000033</c:v>
                </c:pt>
                <c:pt idx="13275">
                  <c:v>132.76000000003299</c:v>
                </c:pt>
                <c:pt idx="13276">
                  <c:v>132.77000000003301</c:v>
                </c:pt>
                <c:pt idx="13277">
                  <c:v>132.780000000033</c:v>
                </c:pt>
                <c:pt idx="13278">
                  <c:v>132.79000000003299</c:v>
                </c:pt>
                <c:pt idx="13279">
                  <c:v>132.80000000003301</c:v>
                </c:pt>
                <c:pt idx="13280">
                  <c:v>132.810000000033</c:v>
                </c:pt>
                <c:pt idx="13281">
                  <c:v>132.82000000003299</c:v>
                </c:pt>
                <c:pt idx="13282">
                  <c:v>132.83000000003301</c:v>
                </c:pt>
                <c:pt idx="13283">
                  <c:v>132.840000000033</c:v>
                </c:pt>
                <c:pt idx="13284">
                  <c:v>132.85000000003299</c:v>
                </c:pt>
                <c:pt idx="13285">
                  <c:v>132.86000000003301</c:v>
                </c:pt>
                <c:pt idx="13286">
                  <c:v>132.870000000033</c:v>
                </c:pt>
                <c:pt idx="13287">
                  <c:v>132.88000000003299</c:v>
                </c:pt>
                <c:pt idx="13288">
                  <c:v>132.89000000003301</c:v>
                </c:pt>
                <c:pt idx="13289">
                  <c:v>132.900000000033</c:v>
                </c:pt>
                <c:pt idx="13290">
                  <c:v>132.91000000003299</c:v>
                </c:pt>
                <c:pt idx="13291">
                  <c:v>132.92000000003301</c:v>
                </c:pt>
                <c:pt idx="13292">
                  <c:v>132.930000000033</c:v>
                </c:pt>
                <c:pt idx="13293">
                  <c:v>132.940000000033</c:v>
                </c:pt>
                <c:pt idx="13294">
                  <c:v>132.95000000003299</c:v>
                </c:pt>
                <c:pt idx="13295">
                  <c:v>132.96000000003301</c:v>
                </c:pt>
                <c:pt idx="13296">
                  <c:v>132.970000000033</c:v>
                </c:pt>
                <c:pt idx="13297">
                  <c:v>132.98000000003299</c:v>
                </c:pt>
                <c:pt idx="13298">
                  <c:v>132.99000000003301</c:v>
                </c:pt>
                <c:pt idx="13299">
                  <c:v>133.000000000033</c:v>
                </c:pt>
                <c:pt idx="13300">
                  <c:v>133.01000000003299</c:v>
                </c:pt>
                <c:pt idx="13301">
                  <c:v>133.02000000003301</c:v>
                </c:pt>
                <c:pt idx="13302">
                  <c:v>133.030000000033</c:v>
                </c:pt>
                <c:pt idx="13303">
                  <c:v>133.04000000003299</c:v>
                </c:pt>
                <c:pt idx="13304">
                  <c:v>133.05000000003301</c:v>
                </c:pt>
                <c:pt idx="13305">
                  <c:v>133.060000000033</c:v>
                </c:pt>
                <c:pt idx="13306">
                  <c:v>133.07000000003299</c:v>
                </c:pt>
                <c:pt idx="13307">
                  <c:v>133.08000000003301</c:v>
                </c:pt>
                <c:pt idx="13308">
                  <c:v>133.090000000033</c:v>
                </c:pt>
                <c:pt idx="13309">
                  <c:v>133.10000000003299</c:v>
                </c:pt>
                <c:pt idx="13310">
                  <c:v>133.11000000003301</c:v>
                </c:pt>
                <c:pt idx="13311">
                  <c:v>133.120000000033</c:v>
                </c:pt>
                <c:pt idx="13312">
                  <c:v>133.13000000003299</c:v>
                </c:pt>
                <c:pt idx="13313">
                  <c:v>133.14000000003301</c:v>
                </c:pt>
                <c:pt idx="13314">
                  <c:v>133.150000000033</c:v>
                </c:pt>
                <c:pt idx="13315">
                  <c:v>133.16000000003299</c:v>
                </c:pt>
                <c:pt idx="13316">
                  <c:v>133.17000000003301</c:v>
                </c:pt>
                <c:pt idx="13317">
                  <c:v>133.180000000033</c:v>
                </c:pt>
                <c:pt idx="13318">
                  <c:v>133.190000000033</c:v>
                </c:pt>
                <c:pt idx="13319">
                  <c:v>133.20000000003299</c:v>
                </c:pt>
                <c:pt idx="13320">
                  <c:v>133.21000000003301</c:v>
                </c:pt>
                <c:pt idx="13321">
                  <c:v>133.220000000033</c:v>
                </c:pt>
                <c:pt idx="13322">
                  <c:v>133.23000000003299</c:v>
                </c:pt>
                <c:pt idx="13323">
                  <c:v>133.24000000003301</c:v>
                </c:pt>
                <c:pt idx="13324">
                  <c:v>133.250000000033</c:v>
                </c:pt>
                <c:pt idx="13325">
                  <c:v>133.26000000003299</c:v>
                </c:pt>
                <c:pt idx="13326">
                  <c:v>133.27000000003301</c:v>
                </c:pt>
                <c:pt idx="13327">
                  <c:v>133.280000000033</c:v>
                </c:pt>
                <c:pt idx="13328">
                  <c:v>133.29000000003299</c:v>
                </c:pt>
                <c:pt idx="13329">
                  <c:v>133.30000000003301</c:v>
                </c:pt>
                <c:pt idx="13330">
                  <c:v>133.310000000033</c:v>
                </c:pt>
                <c:pt idx="13331">
                  <c:v>133.32000000003299</c:v>
                </c:pt>
                <c:pt idx="13332">
                  <c:v>133.33000000003301</c:v>
                </c:pt>
                <c:pt idx="13333">
                  <c:v>133.340000000033</c:v>
                </c:pt>
                <c:pt idx="13334">
                  <c:v>133.35000000003299</c:v>
                </c:pt>
                <c:pt idx="13335">
                  <c:v>133.36000000003301</c:v>
                </c:pt>
                <c:pt idx="13336">
                  <c:v>133.370000000033</c:v>
                </c:pt>
                <c:pt idx="13337">
                  <c:v>133.38000000003299</c:v>
                </c:pt>
                <c:pt idx="13338">
                  <c:v>133.39000000003301</c:v>
                </c:pt>
                <c:pt idx="13339">
                  <c:v>133.400000000033</c:v>
                </c:pt>
                <c:pt idx="13340">
                  <c:v>133.41000000003299</c:v>
                </c:pt>
                <c:pt idx="13341">
                  <c:v>133.42000000003301</c:v>
                </c:pt>
                <c:pt idx="13342">
                  <c:v>133.430000000033</c:v>
                </c:pt>
                <c:pt idx="13343">
                  <c:v>133.440000000033</c:v>
                </c:pt>
                <c:pt idx="13344">
                  <c:v>133.45000000003299</c:v>
                </c:pt>
                <c:pt idx="13345">
                  <c:v>133.46000000003301</c:v>
                </c:pt>
                <c:pt idx="13346">
                  <c:v>133.470000000033</c:v>
                </c:pt>
                <c:pt idx="13347">
                  <c:v>133.48000000003299</c:v>
                </c:pt>
                <c:pt idx="13348">
                  <c:v>133.49000000003301</c:v>
                </c:pt>
                <c:pt idx="13349">
                  <c:v>133.500000000033</c:v>
                </c:pt>
                <c:pt idx="13350">
                  <c:v>133.51000000003299</c:v>
                </c:pt>
                <c:pt idx="13351">
                  <c:v>133.52000000003301</c:v>
                </c:pt>
                <c:pt idx="13352">
                  <c:v>133.530000000033</c:v>
                </c:pt>
                <c:pt idx="13353">
                  <c:v>133.54000000003299</c:v>
                </c:pt>
                <c:pt idx="13354">
                  <c:v>133.55000000003301</c:v>
                </c:pt>
                <c:pt idx="13355">
                  <c:v>133.560000000033</c:v>
                </c:pt>
                <c:pt idx="13356">
                  <c:v>133.57000000003299</c:v>
                </c:pt>
                <c:pt idx="13357">
                  <c:v>133.58000000003301</c:v>
                </c:pt>
                <c:pt idx="13358">
                  <c:v>133.590000000033</c:v>
                </c:pt>
                <c:pt idx="13359">
                  <c:v>133.60000000003299</c:v>
                </c:pt>
                <c:pt idx="13360">
                  <c:v>133.61000000003301</c:v>
                </c:pt>
                <c:pt idx="13361">
                  <c:v>133.620000000033</c:v>
                </c:pt>
                <c:pt idx="13362">
                  <c:v>133.63000000003299</c:v>
                </c:pt>
                <c:pt idx="13363">
                  <c:v>133.64000000003301</c:v>
                </c:pt>
                <c:pt idx="13364">
                  <c:v>133.650000000033</c:v>
                </c:pt>
                <c:pt idx="13365">
                  <c:v>133.66000000003299</c:v>
                </c:pt>
                <c:pt idx="13366">
                  <c:v>133.67000000003301</c:v>
                </c:pt>
                <c:pt idx="13367">
                  <c:v>133.680000000033</c:v>
                </c:pt>
                <c:pt idx="13368">
                  <c:v>133.690000000033</c:v>
                </c:pt>
                <c:pt idx="13369">
                  <c:v>133.70000000003299</c:v>
                </c:pt>
                <c:pt idx="13370">
                  <c:v>133.71000000003301</c:v>
                </c:pt>
                <c:pt idx="13371">
                  <c:v>133.720000000033</c:v>
                </c:pt>
                <c:pt idx="13372">
                  <c:v>133.73000000003299</c:v>
                </c:pt>
                <c:pt idx="13373">
                  <c:v>133.74000000003301</c:v>
                </c:pt>
                <c:pt idx="13374">
                  <c:v>133.750000000033</c:v>
                </c:pt>
                <c:pt idx="13375">
                  <c:v>133.76000000003299</c:v>
                </c:pt>
                <c:pt idx="13376">
                  <c:v>133.77000000003301</c:v>
                </c:pt>
                <c:pt idx="13377">
                  <c:v>133.780000000033</c:v>
                </c:pt>
                <c:pt idx="13378">
                  <c:v>133.79000000003299</c:v>
                </c:pt>
                <c:pt idx="13379">
                  <c:v>133.80000000003301</c:v>
                </c:pt>
                <c:pt idx="13380">
                  <c:v>133.810000000033</c:v>
                </c:pt>
                <c:pt idx="13381">
                  <c:v>133.82000000003299</c:v>
                </c:pt>
                <c:pt idx="13382">
                  <c:v>133.83000000003301</c:v>
                </c:pt>
                <c:pt idx="13383">
                  <c:v>133.840000000033</c:v>
                </c:pt>
                <c:pt idx="13384">
                  <c:v>133.85000000003299</c:v>
                </c:pt>
                <c:pt idx="13385">
                  <c:v>133.86000000003301</c:v>
                </c:pt>
                <c:pt idx="13386">
                  <c:v>133.870000000033</c:v>
                </c:pt>
                <c:pt idx="13387">
                  <c:v>133.88000000003299</c:v>
                </c:pt>
                <c:pt idx="13388">
                  <c:v>133.89000000003301</c:v>
                </c:pt>
                <c:pt idx="13389">
                  <c:v>133.900000000033</c:v>
                </c:pt>
                <c:pt idx="13390">
                  <c:v>133.91000000003299</c:v>
                </c:pt>
                <c:pt idx="13391">
                  <c:v>133.92000000003301</c:v>
                </c:pt>
                <c:pt idx="13392">
                  <c:v>133.930000000033</c:v>
                </c:pt>
                <c:pt idx="13393">
                  <c:v>133.940000000033</c:v>
                </c:pt>
                <c:pt idx="13394">
                  <c:v>133.95000000003299</c:v>
                </c:pt>
                <c:pt idx="13395">
                  <c:v>133.96000000003301</c:v>
                </c:pt>
                <c:pt idx="13396">
                  <c:v>133.970000000033</c:v>
                </c:pt>
                <c:pt idx="13397">
                  <c:v>133.98000000003299</c:v>
                </c:pt>
                <c:pt idx="13398">
                  <c:v>133.99000000003301</c:v>
                </c:pt>
                <c:pt idx="13399">
                  <c:v>134.000000000033</c:v>
                </c:pt>
                <c:pt idx="13400">
                  <c:v>134.01000000003299</c:v>
                </c:pt>
                <c:pt idx="13401">
                  <c:v>134.02000000003301</c:v>
                </c:pt>
                <c:pt idx="13402">
                  <c:v>134.030000000033</c:v>
                </c:pt>
                <c:pt idx="13403">
                  <c:v>134.04000000003299</c:v>
                </c:pt>
                <c:pt idx="13404">
                  <c:v>134.05000000003301</c:v>
                </c:pt>
                <c:pt idx="13405">
                  <c:v>134.060000000033</c:v>
                </c:pt>
                <c:pt idx="13406">
                  <c:v>134.07000000003299</c:v>
                </c:pt>
                <c:pt idx="13407">
                  <c:v>134.08000000003301</c:v>
                </c:pt>
                <c:pt idx="13408">
                  <c:v>134.090000000033</c:v>
                </c:pt>
                <c:pt idx="13409">
                  <c:v>134.10000000003299</c:v>
                </c:pt>
                <c:pt idx="13410">
                  <c:v>134.11000000003301</c:v>
                </c:pt>
                <c:pt idx="13411">
                  <c:v>134.120000000033</c:v>
                </c:pt>
                <c:pt idx="13412">
                  <c:v>134.13000000003299</c:v>
                </c:pt>
                <c:pt idx="13413">
                  <c:v>134.14000000003301</c:v>
                </c:pt>
                <c:pt idx="13414">
                  <c:v>134.150000000033</c:v>
                </c:pt>
                <c:pt idx="13415">
                  <c:v>134.16000000003299</c:v>
                </c:pt>
                <c:pt idx="13416">
                  <c:v>134.17000000003301</c:v>
                </c:pt>
                <c:pt idx="13417">
                  <c:v>134.180000000033</c:v>
                </c:pt>
                <c:pt idx="13418">
                  <c:v>134.190000000033</c:v>
                </c:pt>
                <c:pt idx="13419">
                  <c:v>134.20000000003299</c:v>
                </c:pt>
                <c:pt idx="13420">
                  <c:v>134.21000000003301</c:v>
                </c:pt>
                <c:pt idx="13421">
                  <c:v>134.220000000033</c:v>
                </c:pt>
                <c:pt idx="13422">
                  <c:v>134.23000000003299</c:v>
                </c:pt>
                <c:pt idx="13423">
                  <c:v>134.24000000003301</c:v>
                </c:pt>
                <c:pt idx="13424">
                  <c:v>134.250000000033</c:v>
                </c:pt>
                <c:pt idx="13425">
                  <c:v>134.26000000003299</c:v>
                </c:pt>
                <c:pt idx="13426">
                  <c:v>134.27000000003301</c:v>
                </c:pt>
                <c:pt idx="13427">
                  <c:v>134.280000000033</c:v>
                </c:pt>
                <c:pt idx="13428">
                  <c:v>134.29000000003299</c:v>
                </c:pt>
                <c:pt idx="13429">
                  <c:v>134.30000000003301</c:v>
                </c:pt>
                <c:pt idx="13430">
                  <c:v>134.310000000033</c:v>
                </c:pt>
                <c:pt idx="13431">
                  <c:v>134.32000000003299</c:v>
                </c:pt>
                <c:pt idx="13432">
                  <c:v>134.33000000003301</c:v>
                </c:pt>
                <c:pt idx="13433">
                  <c:v>134.340000000033</c:v>
                </c:pt>
                <c:pt idx="13434">
                  <c:v>134.35000000003399</c:v>
                </c:pt>
                <c:pt idx="13435">
                  <c:v>134.36000000003301</c:v>
                </c:pt>
                <c:pt idx="13436">
                  <c:v>134.370000000033</c:v>
                </c:pt>
                <c:pt idx="13437">
                  <c:v>134.38000000003299</c:v>
                </c:pt>
                <c:pt idx="13438">
                  <c:v>134.39000000003301</c:v>
                </c:pt>
                <c:pt idx="13439">
                  <c:v>134.400000000034</c:v>
                </c:pt>
                <c:pt idx="13440">
                  <c:v>134.41000000003399</c:v>
                </c:pt>
                <c:pt idx="13441">
                  <c:v>134.42000000003301</c:v>
                </c:pt>
                <c:pt idx="13442">
                  <c:v>134.430000000033</c:v>
                </c:pt>
                <c:pt idx="13443">
                  <c:v>134.440000000033</c:v>
                </c:pt>
                <c:pt idx="13444">
                  <c:v>134.45000000003299</c:v>
                </c:pt>
                <c:pt idx="13445">
                  <c:v>134.46000000003301</c:v>
                </c:pt>
                <c:pt idx="13446">
                  <c:v>134.47000000003399</c:v>
                </c:pt>
                <c:pt idx="13447">
                  <c:v>134.48000000003299</c:v>
                </c:pt>
                <c:pt idx="13448">
                  <c:v>134.49000000003301</c:v>
                </c:pt>
                <c:pt idx="13449">
                  <c:v>134.500000000033</c:v>
                </c:pt>
                <c:pt idx="13450">
                  <c:v>134.51000000003401</c:v>
                </c:pt>
                <c:pt idx="13451">
                  <c:v>134.52000000003301</c:v>
                </c:pt>
                <c:pt idx="13452">
                  <c:v>134.53000000003399</c:v>
                </c:pt>
                <c:pt idx="13453">
                  <c:v>134.54000000003401</c:v>
                </c:pt>
                <c:pt idx="13454">
                  <c:v>134.550000000034</c:v>
                </c:pt>
                <c:pt idx="13455">
                  <c:v>134.56000000003399</c:v>
                </c:pt>
                <c:pt idx="13456">
                  <c:v>134.57000000003401</c:v>
                </c:pt>
                <c:pt idx="13457">
                  <c:v>134.580000000034</c:v>
                </c:pt>
                <c:pt idx="13458">
                  <c:v>134.590000000034</c:v>
                </c:pt>
                <c:pt idx="13459">
                  <c:v>134.60000000003399</c:v>
                </c:pt>
                <c:pt idx="13460">
                  <c:v>134.61000000003401</c:v>
                </c:pt>
                <c:pt idx="13461">
                  <c:v>134.620000000034</c:v>
                </c:pt>
                <c:pt idx="13462">
                  <c:v>134.63000000003399</c:v>
                </c:pt>
                <c:pt idx="13463">
                  <c:v>134.64000000003401</c:v>
                </c:pt>
                <c:pt idx="13464">
                  <c:v>134.650000000034</c:v>
                </c:pt>
                <c:pt idx="13465">
                  <c:v>134.66000000003399</c:v>
                </c:pt>
                <c:pt idx="13466">
                  <c:v>134.67000000003401</c:v>
                </c:pt>
                <c:pt idx="13467">
                  <c:v>134.680000000034</c:v>
                </c:pt>
                <c:pt idx="13468">
                  <c:v>134.69000000003399</c:v>
                </c:pt>
                <c:pt idx="13469">
                  <c:v>134.70000000003401</c:v>
                </c:pt>
                <c:pt idx="13470">
                  <c:v>134.710000000034</c:v>
                </c:pt>
                <c:pt idx="13471">
                  <c:v>134.72000000003399</c:v>
                </c:pt>
                <c:pt idx="13472">
                  <c:v>134.73000000003401</c:v>
                </c:pt>
                <c:pt idx="13473">
                  <c:v>134.740000000034</c:v>
                </c:pt>
                <c:pt idx="13474">
                  <c:v>134.75000000003399</c:v>
                </c:pt>
                <c:pt idx="13475">
                  <c:v>134.76000000003401</c:v>
                </c:pt>
                <c:pt idx="13476">
                  <c:v>134.770000000034</c:v>
                </c:pt>
                <c:pt idx="13477">
                  <c:v>134.78000000003399</c:v>
                </c:pt>
                <c:pt idx="13478">
                  <c:v>134.79000000003401</c:v>
                </c:pt>
                <c:pt idx="13479">
                  <c:v>134.800000000034</c:v>
                </c:pt>
                <c:pt idx="13480">
                  <c:v>134.81000000003399</c:v>
                </c:pt>
                <c:pt idx="13481">
                  <c:v>134.82000000003401</c:v>
                </c:pt>
                <c:pt idx="13482">
                  <c:v>134.830000000034</c:v>
                </c:pt>
                <c:pt idx="13483">
                  <c:v>134.840000000034</c:v>
                </c:pt>
                <c:pt idx="13484">
                  <c:v>134.85000000003399</c:v>
                </c:pt>
                <c:pt idx="13485">
                  <c:v>134.86000000003401</c:v>
                </c:pt>
                <c:pt idx="13486">
                  <c:v>134.870000000034</c:v>
                </c:pt>
                <c:pt idx="13487">
                  <c:v>134.88000000003399</c:v>
                </c:pt>
                <c:pt idx="13488">
                  <c:v>134.89000000003401</c:v>
                </c:pt>
                <c:pt idx="13489">
                  <c:v>134.900000000034</c:v>
                </c:pt>
                <c:pt idx="13490">
                  <c:v>134.91000000003399</c:v>
                </c:pt>
                <c:pt idx="13491">
                  <c:v>134.92000000003401</c:v>
                </c:pt>
                <c:pt idx="13492">
                  <c:v>134.930000000034</c:v>
                </c:pt>
                <c:pt idx="13493">
                  <c:v>134.94000000003399</c:v>
                </c:pt>
                <c:pt idx="13494">
                  <c:v>134.95000000003401</c:v>
                </c:pt>
                <c:pt idx="13495">
                  <c:v>134.960000000034</c:v>
                </c:pt>
                <c:pt idx="13496">
                  <c:v>134.97000000003399</c:v>
                </c:pt>
                <c:pt idx="13497">
                  <c:v>134.98000000003401</c:v>
                </c:pt>
                <c:pt idx="13498">
                  <c:v>134.990000000034</c:v>
                </c:pt>
                <c:pt idx="13499">
                  <c:v>135.00000000003399</c:v>
                </c:pt>
                <c:pt idx="13500">
                  <c:v>135.01000000003401</c:v>
                </c:pt>
                <c:pt idx="13501">
                  <c:v>135.020000000034</c:v>
                </c:pt>
                <c:pt idx="13502">
                  <c:v>135.03000000003399</c:v>
                </c:pt>
                <c:pt idx="13503">
                  <c:v>135.04000000003401</c:v>
                </c:pt>
                <c:pt idx="13504">
                  <c:v>135.050000000034</c:v>
                </c:pt>
                <c:pt idx="13505">
                  <c:v>135.06000000003399</c:v>
                </c:pt>
                <c:pt idx="13506">
                  <c:v>135.07000000003401</c:v>
                </c:pt>
                <c:pt idx="13507">
                  <c:v>135.080000000034</c:v>
                </c:pt>
                <c:pt idx="13508">
                  <c:v>135.090000000034</c:v>
                </c:pt>
                <c:pt idx="13509">
                  <c:v>135.10000000003399</c:v>
                </c:pt>
                <c:pt idx="13510">
                  <c:v>135.11000000003401</c:v>
                </c:pt>
                <c:pt idx="13511">
                  <c:v>135.120000000034</c:v>
                </c:pt>
                <c:pt idx="13512">
                  <c:v>135.13000000003399</c:v>
                </c:pt>
                <c:pt idx="13513">
                  <c:v>135.14000000003401</c:v>
                </c:pt>
                <c:pt idx="13514">
                  <c:v>135.150000000034</c:v>
                </c:pt>
                <c:pt idx="13515">
                  <c:v>135.16000000003399</c:v>
                </c:pt>
                <c:pt idx="13516">
                  <c:v>135.17000000003401</c:v>
                </c:pt>
                <c:pt idx="13517">
                  <c:v>135.180000000034</c:v>
                </c:pt>
                <c:pt idx="13518">
                  <c:v>135.19000000003399</c:v>
                </c:pt>
                <c:pt idx="13519">
                  <c:v>135.20000000003401</c:v>
                </c:pt>
                <c:pt idx="13520">
                  <c:v>135.210000000034</c:v>
                </c:pt>
                <c:pt idx="13521">
                  <c:v>135.22000000003399</c:v>
                </c:pt>
                <c:pt idx="13522">
                  <c:v>135.23000000003401</c:v>
                </c:pt>
                <c:pt idx="13523">
                  <c:v>135.240000000034</c:v>
                </c:pt>
                <c:pt idx="13524">
                  <c:v>135.25000000003399</c:v>
                </c:pt>
                <c:pt idx="13525">
                  <c:v>135.26000000003401</c:v>
                </c:pt>
                <c:pt idx="13526">
                  <c:v>135.270000000034</c:v>
                </c:pt>
                <c:pt idx="13527">
                  <c:v>135.28000000003399</c:v>
                </c:pt>
                <c:pt idx="13528">
                  <c:v>135.29000000003401</c:v>
                </c:pt>
                <c:pt idx="13529">
                  <c:v>135.300000000034</c:v>
                </c:pt>
                <c:pt idx="13530">
                  <c:v>135.31000000003399</c:v>
                </c:pt>
                <c:pt idx="13531">
                  <c:v>135.32000000003401</c:v>
                </c:pt>
                <c:pt idx="13532">
                  <c:v>135.330000000034</c:v>
                </c:pt>
                <c:pt idx="13533">
                  <c:v>135.340000000034</c:v>
                </c:pt>
                <c:pt idx="13534">
                  <c:v>135.35000000003399</c:v>
                </c:pt>
                <c:pt idx="13535">
                  <c:v>135.36000000003401</c:v>
                </c:pt>
                <c:pt idx="13536">
                  <c:v>135.370000000034</c:v>
                </c:pt>
                <c:pt idx="13537">
                  <c:v>135.38000000003399</c:v>
                </c:pt>
                <c:pt idx="13538">
                  <c:v>135.39000000003401</c:v>
                </c:pt>
                <c:pt idx="13539">
                  <c:v>135.400000000034</c:v>
                </c:pt>
                <c:pt idx="13540">
                  <c:v>135.41000000003399</c:v>
                </c:pt>
                <c:pt idx="13541">
                  <c:v>135.42000000003401</c:v>
                </c:pt>
                <c:pt idx="13542">
                  <c:v>135.430000000034</c:v>
                </c:pt>
                <c:pt idx="13543">
                  <c:v>135.44000000003399</c:v>
                </c:pt>
                <c:pt idx="13544">
                  <c:v>135.45000000003401</c:v>
                </c:pt>
                <c:pt idx="13545">
                  <c:v>135.460000000034</c:v>
                </c:pt>
                <c:pt idx="13546">
                  <c:v>135.47000000003399</c:v>
                </c:pt>
                <c:pt idx="13547">
                  <c:v>135.48000000003401</c:v>
                </c:pt>
                <c:pt idx="13548">
                  <c:v>135.490000000034</c:v>
                </c:pt>
                <c:pt idx="13549">
                  <c:v>135.50000000003399</c:v>
                </c:pt>
                <c:pt idx="13550">
                  <c:v>135.51000000003401</c:v>
                </c:pt>
                <c:pt idx="13551">
                  <c:v>135.520000000034</c:v>
                </c:pt>
                <c:pt idx="13552">
                  <c:v>135.53000000003399</c:v>
                </c:pt>
                <c:pt idx="13553">
                  <c:v>135.54000000003401</c:v>
                </c:pt>
                <c:pt idx="13554">
                  <c:v>135.550000000034</c:v>
                </c:pt>
                <c:pt idx="13555">
                  <c:v>135.56000000003399</c:v>
                </c:pt>
                <c:pt idx="13556">
                  <c:v>135.57000000003401</c:v>
                </c:pt>
                <c:pt idx="13557">
                  <c:v>135.580000000034</c:v>
                </c:pt>
                <c:pt idx="13558">
                  <c:v>135.590000000034</c:v>
                </c:pt>
                <c:pt idx="13559">
                  <c:v>135.60000000003399</c:v>
                </c:pt>
                <c:pt idx="13560">
                  <c:v>135.61000000003401</c:v>
                </c:pt>
                <c:pt idx="13561">
                  <c:v>135.620000000034</c:v>
                </c:pt>
                <c:pt idx="13562">
                  <c:v>135.63000000003399</c:v>
                </c:pt>
                <c:pt idx="13563">
                  <c:v>135.64000000003401</c:v>
                </c:pt>
                <c:pt idx="13564">
                  <c:v>135.650000000034</c:v>
                </c:pt>
                <c:pt idx="13565">
                  <c:v>135.66000000003399</c:v>
                </c:pt>
                <c:pt idx="13566">
                  <c:v>135.67000000003401</c:v>
                </c:pt>
                <c:pt idx="13567">
                  <c:v>135.680000000034</c:v>
                </c:pt>
                <c:pt idx="13568">
                  <c:v>135.69000000003399</c:v>
                </c:pt>
                <c:pt idx="13569">
                  <c:v>135.70000000003401</c:v>
                </c:pt>
                <c:pt idx="13570">
                  <c:v>135.710000000034</c:v>
                </c:pt>
                <c:pt idx="13571">
                  <c:v>135.72000000003399</c:v>
                </c:pt>
                <c:pt idx="13572">
                  <c:v>135.73000000003401</c:v>
                </c:pt>
                <c:pt idx="13573">
                  <c:v>135.740000000034</c:v>
                </c:pt>
                <c:pt idx="13574">
                  <c:v>135.75000000003399</c:v>
                </c:pt>
                <c:pt idx="13575">
                  <c:v>135.76000000003401</c:v>
                </c:pt>
                <c:pt idx="13576">
                  <c:v>135.770000000034</c:v>
                </c:pt>
                <c:pt idx="13577">
                  <c:v>135.78000000003399</c:v>
                </c:pt>
                <c:pt idx="13578">
                  <c:v>135.79000000003401</c:v>
                </c:pt>
                <c:pt idx="13579">
                  <c:v>135.800000000034</c:v>
                </c:pt>
                <c:pt idx="13580">
                  <c:v>135.81000000003399</c:v>
                </c:pt>
                <c:pt idx="13581">
                  <c:v>135.82000000003401</c:v>
                </c:pt>
                <c:pt idx="13582">
                  <c:v>135.830000000034</c:v>
                </c:pt>
                <c:pt idx="13583">
                  <c:v>135.840000000034</c:v>
                </c:pt>
                <c:pt idx="13584">
                  <c:v>135.85000000003399</c:v>
                </c:pt>
                <c:pt idx="13585">
                  <c:v>135.86000000003401</c:v>
                </c:pt>
                <c:pt idx="13586">
                  <c:v>135.870000000034</c:v>
                </c:pt>
                <c:pt idx="13587">
                  <c:v>135.88000000003399</c:v>
                </c:pt>
                <c:pt idx="13588">
                  <c:v>135.89000000003401</c:v>
                </c:pt>
                <c:pt idx="13589">
                  <c:v>135.900000000034</c:v>
                </c:pt>
                <c:pt idx="13590">
                  <c:v>135.91000000003399</c:v>
                </c:pt>
                <c:pt idx="13591">
                  <c:v>135.92000000003401</c:v>
                </c:pt>
                <c:pt idx="13592">
                  <c:v>135.930000000034</c:v>
                </c:pt>
                <c:pt idx="13593">
                  <c:v>135.94000000003399</c:v>
                </c:pt>
                <c:pt idx="13594">
                  <c:v>135.95000000003401</c:v>
                </c:pt>
                <c:pt idx="13595">
                  <c:v>135.960000000034</c:v>
                </c:pt>
                <c:pt idx="13596">
                  <c:v>135.97000000003399</c:v>
                </c:pt>
                <c:pt idx="13597">
                  <c:v>135.98000000003401</c:v>
                </c:pt>
                <c:pt idx="13598">
                  <c:v>135.990000000034</c:v>
                </c:pt>
                <c:pt idx="13599">
                  <c:v>136.00000000003399</c:v>
                </c:pt>
                <c:pt idx="13600">
                  <c:v>136.01000000003401</c:v>
                </c:pt>
                <c:pt idx="13601">
                  <c:v>136.020000000034</c:v>
                </c:pt>
                <c:pt idx="13602">
                  <c:v>136.03000000003399</c:v>
                </c:pt>
                <c:pt idx="13603">
                  <c:v>136.04000000003401</c:v>
                </c:pt>
                <c:pt idx="13604">
                  <c:v>136.050000000034</c:v>
                </c:pt>
                <c:pt idx="13605">
                  <c:v>136.06000000003399</c:v>
                </c:pt>
                <c:pt idx="13606">
                  <c:v>136.07000000003401</c:v>
                </c:pt>
                <c:pt idx="13607">
                  <c:v>136.080000000034</c:v>
                </c:pt>
                <c:pt idx="13608">
                  <c:v>136.090000000034</c:v>
                </c:pt>
                <c:pt idx="13609">
                  <c:v>136.10000000003399</c:v>
                </c:pt>
                <c:pt idx="13610">
                  <c:v>136.11000000003401</c:v>
                </c:pt>
                <c:pt idx="13611">
                  <c:v>136.120000000034</c:v>
                </c:pt>
                <c:pt idx="13612">
                  <c:v>136.13000000003399</c:v>
                </c:pt>
                <c:pt idx="13613">
                  <c:v>136.14000000003401</c:v>
                </c:pt>
                <c:pt idx="13614">
                  <c:v>136.150000000034</c:v>
                </c:pt>
                <c:pt idx="13615">
                  <c:v>136.16000000003399</c:v>
                </c:pt>
                <c:pt idx="13616">
                  <c:v>136.17000000003401</c:v>
                </c:pt>
                <c:pt idx="13617">
                  <c:v>136.180000000034</c:v>
                </c:pt>
                <c:pt idx="13618">
                  <c:v>136.19000000003399</c:v>
                </c:pt>
                <c:pt idx="13619">
                  <c:v>136.20000000003401</c:v>
                </c:pt>
                <c:pt idx="13620">
                  <c:v>136.210000000034</c:v>
                </c:pt>
                <c:pt idx="13621">
                  <c:v>136.22000000003399</c:v>
                </c:pt>
                <c:pt idx="13622">
                  <c:v>136.23000000003401</c:v>
                </c:pt>
                <c:pt idx="13623">
                  <c:v>136.240000000034</c:v>
                </c:pt>
                <c:pt idx="13624">
                  <c:v>136.25000000003399</c:v>
                </c:pt>
                <c:pt idx="13625">
                  <c:v>136.26000000003401</c:v>
                </c:pt>
                <c:pt idx="13626">
                  <c:v>136.270000000034</c:v>
                </c:pt>
                <c:pt idx="13627">
                  <c:v>136.28000000003399</c:v>
                </c:pt>
                <c:pt idx="13628">
                  <c:v>136.29000000003401</c:v>
                </c:pt>
                <c:pt idx="13629">
                  <c:v>136.300000000034</c:v>
                </c:pt>
                <c:pt idx="13630">
                  <c:v>136.31000000003499</c:v>
                </c:pt>
                <c:pt idx="13631">
                  <c:v>136.32000000003401</c:v>
                </c:pt>
                <c:pt idx="13632">
                  <c:v>136.330000000034</c:v>
                </c:pt>
                <c:pt idx="13633">
                  <c:v>136.340000000034</c:v>
                </c:pt>
                <c:pt idx="13634">
                  <c:v>136.35000000003399</c:v>
                </c:pt>
                <c:pt idx="13635">
                  <c:v>136.36000000003401</c:v>
                </c:pt>
                <c:pt idx="13636">
                  <c:v>136.37000000003499</c:v>
                </c:pt>
                <c:pt idx="13637">
                  <c:v>136.38000000003399</c:v>
                </c:pt>
                <c:pt idx="13638">
                  <c:v>136.39000000003401</c:v>
                </c:pt>
                <c:pt idx="13639">
                  <c:v>136.400000000034</c:v>
                </c:pt>
                <c:pt idx="13640">
                  <c:v>136.41000000003501</c:v>
                </c:pt>
                <c:pt idx="13641">
                  <c:v>136.42000000003401</c:v>
                </c:pt>
                <c:pt idx="13642">
                  <c:v>136.43000000003499</c:v>
                </c:pt>
                <c:pt idx="13643">
                  <c:v>136.44000000003501</c:v>
                </c:pt>
                <c:pt idx="13644">
                  <c:v>136.45000000003401</c:v>
                </c:pt>
                <c:pt idx="13645">
                  <c:v>136.460000000034</c:v>
                </c:pt>
                <c:pt idx="13646">
                  <c:v>136.47000000003399</c:v>
                </c:pt>
                <c:pt idx="13647">
                  <c:v>136.48000000003401</c:v>
                </c:pt>
                <c:pt idx="13648">
                  <c:v>136.490000000035</c:v>
                </c:pt>
                <c:pt idx="13649">
                  <c:v>136.50000000003499</c:v>
                </c:pt>
                <c:pt idx="13650">
                  <c:v>136.51000000003501</c:v>
                </c:pt>
                <c:pt idx="13651">
                  <c:v>136.520000000035</c:v>
                </c:pt>
                <c:pt idx="13652">
                  <c:v>136.53000000003499</c:v>
                </c:pt>
                <c:pt idx="13653">
                  <c:v>136.54000000003501</c:v>
                </c:pt>
                <c:pt idx="13654">
                  <c:v>136.550000000035</c:v>
                </c:pt>
                <c:pt idx="13655">
                  <c:v>136.56000000003499</c:v>
                </c:pt>
                <c:pt idx="13656">
                  <c:v>136.57000000003501</c:v>
                </c:pt>
                <c:pt idx="13657">
                  <c:v>136.580000000035</c:v>
                </c:pt>
                <c:pt idx="13658">
                  <c:v>136.59000000003499</c:v>
                </c:pt>
                <c:pt idx="13659">
                  <c:v>136.60000000003501</c:v>
                </c:pt>
                <c:pt idx="13660">
                  <c:v>136.610000000035</c:v>
                </c:pt>
                <c:pt idx="13661">
                  <c:v>136.62000000003499</c:v>
                </c:pt>
                <c:pt idx="13662">
                  <c:v>136.63000000003501</c:v>
                </c:pt>
                <c:pt idx="13663">
                  <c:v>136.640000000035</c:v>
                </c:pt>
                <c:pt idx="13664">
                  <c:v>136.65000000003499</c:v>
                </c:pt>
                <c:pt idx="13665">
                  <c:v>136.66000000003501</c:v>
                </c:pt>
                <c:pt idx="13666">
                  <c:v>136.670000000035</c:v>
                </c:pt>
                <c:pt idx="13667">
                  <c:v>136.68000000003499</c:v>
                </c:pt>
                <c:pt idx="13668">
                  <c:v>136.69000000003501</c:v>
                </c:pt>
                <c:pt idx="13669">
                  <c:v>136.700000000035</c:v>
                </c:pt>
                <c:pt idx="13670">
                  <c:v>136.710000000035</c:v>
                </c:pt>
                <c:pt idx="13671">
                  <c:v>136.72000000003499</c:v>
                </c:pt>
                <c:pt idx="13672">
                  <c:v>136.73000000003501</c:v>
                </c:pt>
                <c:pt idx="13673">
                  <c:v>136.740000000035</c:v>
                </c:pt>
                <c:pt idx="13674">
                  <c:v>136.75000000003499</c:v>
                </c:pt>
                <c:pt idx="13675">
                  <c:v>136.76000000003501</c:v>
                </c:pt>
                <c:pt idx="13676">
                  <c:v>136.770000000035</c:v>
                </c:pt>
                <c:pt idx="13677">
                  <c:v>136.78000000003499</c:v>
                </c:pt>
                <c:pt idx="13678">
                  <c:v>136.79000000003501</c:v>
                </c:pt>
                <c:pt idx="13679">
                  <c:v>136.800000000035</c:v>
                </c:pt>
                <c:pt idx="13680">
                  <c:v>136.81000000003499</c:v>
                </c:pt>
                <c:pt idx="13681">
                  <c:v>136.82000000003501</c:v>
                </c:pt>
                <c:pt idx="13682">
                  <c:v>136.830000000035</c:v>
                </c:pt>
                <c:pt idx="13683">
                  <c:v>136.84000000003499</c:v>
                </c:pt>
                <c:pt idx="13684">
                  <c:v>136.85000000003501</c:v>
                </c:pt>
                <c:pt idx="13685">
                  <c:v>136.860000000035</c:v>
                </c:pt>
                <c:pt idx="13686">
                  <c:v>136.87000000003499</c:v>
                </c:pt>
                <c:pt idx="13687">
                  <c:v>136.88000000003501</c:v>
                </c:pt>
                <c:pt idx="13688">
                  <c:v>136.890000000035</c:v>
                </c:pt>
                <c:pt idx="13689">
                  <c:v>136.90000000003499</c:v>
                </c:pt>
                <c:pt idx="13690">
                  <c:v>136.91000000003501</c:v>
                </c:pt>
                <c:pt idx="13691">
                  <c:v>136.920000000035</c:v>
                </c:pt>
                <c:pt idx="13692">
                  <c:v>136.93000000003499</c:v>
                </c:pt>
                <c:pt idx="13693">
                  <c:v>136.94000000003501</c:v>
                </c:pt>
                <c:pt idx="13694">
                  <c:v>136.950000000035</c:v>
                </c:pt>
                <c:pt idx="13695">
                  <c:v>136.960000000035</c:v>
                </c:pt>
                <c:pt idx="13696">
                  <c:v>136.97000000003499</c:v>
                </c:pt>
                <c:pt idx="13697">
                  <c:v>136.98000000003501</c:v>
                </c:pt>
                <c:pt idx="13698">
                  <c:v>136.990000000035</c:v>
                </c:pt>
                <c:pt idx="13699">
                  <c:v>137.00000000003499</c:v>
                </c:pt>
                <c:pt idx="13700">
                  <c:v>137.01000000003501</c:v>
                </c:pt>
                <c:pt idx="13701">
                  <c:v>137.020000000035</c:v>
                </c:pt>
                <c:pt idx="13702">
                  <c:v>137.03000000003499</c:v>
                </c:pt>
                <c:pt idx="13703">
                  <c:v>137.04000000003501</c:v>
                </c:pt>
                <c:pt idx="13704">
                  <c:v>137.050000000035</c:v>
                </c:pt>
                <c:pt idx="13705">
                  <c:v>137.06000000003499</c:v>
                </c:pt>
                <c:pt idx="13706">
                  <c:v>137.07000000003501</c:v>
                </c:pt>
                <c:pt idx="13707">
                  <c:v>137.080000000035</c:v>
                </c:pt>
                <c:pt idx="13708">
                  <c:v>137.09000000003499</c:v>
                </c:pt>
                <c:pt idx="13709">
                  <c:v>137.10000000003501</c:v>
                </c:pt>
                <c:pt idx="13710">
                  <c:v>137.110000000035</c:v>
                </c:pt>
                <c:pt idx="13711">
                  <c:v>137.12000000003499</c:v>
                </c:pt>
                <c:pt idx="13712">
                  <c:v>137.13000000003501</c:v>
                </c:pt>
                <c:pt idx="13713">
                  <c:v>137.140000000035</c:v>
                </c:pt>
                <c:pt idx="13714">
                  <c:v>137.15000000003499</c:v>
                </c:pt>
                <c:pt idx="13715">
                  <c:v>137.16000000003501</c:v>
                </c:pt>
                <c:pt idx="13716">
                  <c:v>137.170000000035</c:v>
                </c:pt>
                <c:pt idx="13717">
                  <c:v>137.18000000003499</c:v>
                </c:pt>
                <c:pt idx="13718">
                  <c:v>137.19000000003501</c:v>
                </c:pt>
                <c:pt idx="13719">
                  <c:v>137.200000000035</c:v>
                </c:pt>
                <c:pt idx="13720">
                  <c:v>137.210000000035</c:v>
                </c:pt>
                <c:pt idx="13721">
                  <c:v>137.22000000003499</c:v>
                </c:pt>
                <c:pt idx="13722">
                  <c:v>137.23000000003501</c:v>
                </c:pt>
                <c:pt idx="13723">
                  <c:v>137.240000000035</c:v>
                </c:pt>
                <c:pt idx="13724">
                  <c:v>137.25000000003499</c:v>
                </c:pt>
                <c:pt idx="13725">
                  <c:v>137.26000000003501</c:v>
                </c:pt>
                <c:pt idx="13726">
                  <c:v>137.270000000035</c:v>
                </c:pt>
                <c:pt idx="13727">
                  <c:v>137.28000000003499</c:v>
                </c:pt>
                <c:pt idx="13728">
                  <c:v>137.29000000003501</c:v>
                </c:pt>
                <c:pt idx="13729">
                  <c:v>137.300000000035</c:v>
                </c:pt>
                <c:pt idx="13730">
                  <c:v>137.31000000003499</c:v>
                </c:pt>
                <c:pt idx="13731">
                  <c:v>137.32000000003501</c:v>
                </c:pt>
                <c:pt idx="13732">
                  <c:v>137.330000000035</c:v>
                </c:pt>
                <c:pt idx="13733">
                  <c:v>137.34000000003499</c:v>
                </c:pt>
                <c:pt idx="13734">
                  <c:v>137.35000000003501</c:v>
                </c:pt>
                <c:pt idx="13735">
                  <c:v>137.360000000035</c:v>
                </c:pt>
                <c:pt idx="13736">
                  <c:v>137.37000000003499</c:v>
                </c:pt>
                <c:pt idx="13737">
                  <c:v>137.38000000003501</c:v>
                </c:pt>
                <c:pt idx="13738">
                  <c:v>137.390000000035</c:v>
                </c:pt>
                <c:pt idx="13739">
                  <c:v>137.40000000003499</c:v>
                </c:pt>
                <c:pt idx="13740">
                  <c:v>137.41000000003501</c:v>
                </c:pt>
                <c:pt idx="13741">
                  <c:v>137.420000000035</c:v>
                </c:pt>
                <c:pt idx="13742">
                  <c:v>137.43000000003499</c:v>
                </c:pt>
                <c:pt idx="13743">
                  <c:v>137.44000000003501</c:v>
                </c:pt>
                <c:pt idx="13744">
                  <c:v>137.450000000035</c:v>
                </c:pt>
                <c:pt idx="13745">
                  <c:v>137.460000000035</c:v>
                </c:pt>
                <c:pt idx="13746">
                  <c:v>137.47000000003499</c:v>
                </c:pt>
                <c:pt idx="13747">
                  <c:v>137.48000000003501</c:v>
                </c:pt>
                <c:pt idx="13748">
                  <c:v>137.490000000035</c:v>
                </c:pt>
                <c:pt idx="13749">
                  <c:v>137.50000000003499</c:v>
                </c:pt>
                <c:pt idx="13750">
                  <c:v>137.51000000003501</c:v>
                </c:pt>
                <c:pt idx="13751">
                  <c:v>137.520000000035</c:v>
                </c:pt>
                <c:pt idx="13752">
                  <c:v>137.53000000003499</c:v>
                </c:pt>
                <c:pt idx="13753">
                  <c:v>137.54000000003501</c:v>
                </c:pt>
                <c:pt idx="13754">
                  <c:v>137.550000000035</c:v>
                </c:pt>
                <c:pt idx="13755">
                  <c:v>137.56000000003499</c:v>
                </c:pt>
                <c:pt idx="13756">
                  <c:v>137.57000000003501</c:v>
                </c:pt>
                <c:pt idx="13757">
                  <c:v>137.580000000035</c:v>
                </c:pt>
                <c:pt idx="13758">
                  <c:v>137.59000000003499</c:v>
                </c:pt>
                <c:pt idx="13759">
                  <c:v>137.60000000003501</c:v>
                </c:pt>
                <c:pt idx="13760">
                  <c:v>137.610000000035</c:v>
                </c:pt>
                <c:pt idx="13761">
                  <c:v>137.62000000003499</c:v>
                </c:pt>
                <c:pt idx="13762">
                  <c:v>137.63000000003501</c:v>
                </c:pt>
                <c:pt idx="13763">
                  <c:v>137.640000000035</c:v>
                </c:pt>
                <c:pt idx="13764">
                  <c:v>137.65000000003499</c:v>
                </c:pt>
                <c:pt idx="13765">
                  <c:v>137.66000000003501</c:v>
                </c:pt>
                <c:pt idx="13766">
                  <c:v>137.670000000035</c:v>
                </c:pt>
                <c:pt idx="13767">
                  <c:v>137.68000000003499</c:v>
                </c:pt>
                <c:pt idx="13768">
                  <c:v>137.69000000003501</c:v>
                </c:pt>
                <c:pt idx="13769">
                  <c:v>137.700000000035</c:v>
                </c:pt>
                <c:pt idx="13770">
                  <c:v>137.710000000035</c:v>
                </c:pt>
                <c:pt idx="13771">
                  <c:v>137.72000000003499</c:v>
                </c:pt>
                <c:pt idx="13772">
                  <c:v>137.73000000003501</c:v>
                </c:pt>
                <c:pt idx="13773">
                  <c:v>137.740000000035</c:v>
                </c:pt>
                <c:pt idx="13774">
                  <c:v>137.75000000003499</c:v>
                </c:pt>
                <c:pt idx="13775">
                  <c:v>137.76000000003501</c:v>
                </c:pt>
                <c:pt idx="13776">
                  <c:v>137.770000000035</c:v>
                </c:pt>
                <c:pt idx="13777">
                  <c:v>137.78000000003499</c:v>
                </c:pt>
                <c:pt idx="13778">
                  <c:v>137.79000000003501</c:v>
                </c:pt>
                <c:pt idx="13779">
                  <c:v>137.800000000035</c:v>
                </c:pt>
                <c:pt idx="13780">
                  <c:v>137.81000000003499</c:v>
                </c:pt>
                <c:pt idx="13781">
                  <c:v>137.82000000003501</c:v>
                </c:pt>
                <c:pt idx="13782">
                  <c:v>137.830000000035</c:v>
                </c:pt>
                <c:pt idx="13783">
                  <c:v>137.84000000003499</c:v>
                </c:pt>
                <c:pt idx="13784">
                  <c:v>137.85000000003501</c:v>
                </c:pt>
                <c:pt idx="13785">
                  <c:v>137.860000000035</c:v>
                </c:pt>
                <c:pt idx="13786">
                  <c:v>137.87000000003499</c:v>
                </c:pt>
                <c:pt idx="13787">
                  <c:v>137.88000000003501</c:v>
                </c:pt>
                <c:pt idx="13788">
                  <c:v>137.890000000035</c:v>
                </c:pt>
                <c:pt idx="13789">
                  <c:v>137.90000000003499</c:v>
                </c:pt>
                <c:pt idx="13790">
                  <c:v>137.91000000003501</c:v>
                </c:pt>
                <c:pt idx="13791">
                  <c:v>137.920000000035</c:v>
                </c:pt>
                <c:pt idx="13792">
                  <c:v>137.93000000003499</c:v>
                </c:pt>
                <c:pt idx="13793">
                  <c:v>137.94000000003501</c:v>
                </c:pt>
                <c:pt idx="13794">
                  <c:v>137.950000000035</c:v>
                </c:pt>
                <c:pt idx="13795">
                  <c:v>137.960000000035</c:v>
                </c:pt>
                <c:pt idx="13796">
                  <c:v>137.97000000003499</c:v>
                </c:pt>
                <c:pt idx="13797">
                  <c:v>137.98000000003501</c:v>
                </c:pt>
                <c:pt idx="13798">
                  <c:v>137.990000000035</c:v>
                </c:pt>
                <c:pt idx="13799">
                  <c:v>138.00000000003499</c:v>
                </c:pt>
                <c:pt idx="13800">
                  <c:v>138.01000000003501</c:v>
                </c:pt>
                <c:pt idx="13801">
                  <c:v>138.020000000035</c:v>
                </c:pt>
                <c:pt idx="13802">
                  <c:v>138.03000000003499</c:v>
                </c:pt>
                <c:pt idx="13803">
                  <c:v>138.04000000003501</c:v>
                </c:pt>
                <c:pt idx="13804">
                  <c:v>138.050000000035</c:v>
                </c:pt>
                <c:pt idx="13805">
                  <c:v>138.06000000003499</c:v>
                </c:pt>
                <c:pt idx="13806">
                  <c:v>138.07000000003501</c:v>
                </c:pt>
                <c:pt idx="13807">
                  <c:v>138.080000000035</c:v>
                </c:pt>
                <c:pt idx="13808">
                  <c:v>138.09000000003499</c:v>
                </c:pt>
                <c:pt idx="13809">
                  <c:v>138.10000000003501</c:v>
                </c:pt>
                <c:pt idx="13810">
                  <c:v>138.110000000035</c:v>
                </c:pt>
                <c:pt idx="13811">
                  <c:v>138.12000000003499</c:v>
                </c:pt>
                <c:pt idx="13812">
                  <c:v>138.13000000003501</c:v>
                </c:pt>
                <c:pt idx="13813">
                  <c:v>138.140000000035</c:v>
                </c:pt>
                <c:pt idx="13814">
                  <c:v>138.15000000003499</c:v>
                </c:pt>
                <c:pt idx="13815">
                  <c:v>138.16000000003501</c:v>
                </c:pt>
                <c:pt idx="13816">
                  <c:v>138.170000000035</c:v>
                </c:pt>
                <c:pt idx="13817">
                  <c:v>138.18000000003499</c:v>
                </c:pt>
                <c:pt idx="13818">
                  <c:v>138.19000000003501</c:v>
                </c:pt>
                <c:pt idx="13819">
                  <c:v>138.200000000035</c:v>
                </c:pt>
                <c:pt idx="13820">
                  <c:v>138.210000000035</c:v>
                </c:pt>
                <c:pt idx="13821">
                  <c:v>138.22000000003499</c:v>
                </c:pt>
                <c:pt idx="13822">
                  <c:v>138.23000000003501</c:v>
                </c:pt>
                <c:pt idx="13823">
                  <c:v>138.240000000035</c:v>
                </c:pt>
                <c:pt idx="13824">
                  <c:v>138.25000000003499</c:v>
                </c:pt>
                <c:pt idx="13825">
                  <c:v>138.26000000003501</c:v>
                </c:pt>
                <c:pt idx="13826">
                  <c:v>138.27000000003599</c:v>
                </c:pt>
                <c:pt idx="13827">
                  <c:v>138.28000000003499</c:v>
                </c:pt>
                <c:pt idx="13828">
                  <c:v>138.29000000003501</c:v>
                </c:pt>
                <c:pt idx="13829">
                  <c:v>138.300000000035</c:v>
                </c:pt>
                <c:pt idx="13830">
                  <c:v>138.31000000003499</c:v>
                </c:pt>
                <c:pt idx="13831">
                  <c:v>138.32000000003501</c:v>
                </c:pt>
                <c:pt idx="13832">
                  <c:v>138.33000000003599</c:v>
                </c:pt>
                <c:pt idx="13833">
                  <c:v>138.34000000003601</c:v>
                </c:pt>
                <c:pt idx="13834">
                  <c:v>138.35000000003501</c:v>
                </c:pt>
                <c:pt idx="13835">
                  <c:v>138.360000000035</c:v>
                </c:pt>
                <c:pt idx="13836">
                  <c:v>138.37000000003499</c:v>
                </c:pt>
                <c:pt idx="13837">
                  <c:v>138.38000000003501</c:v>
                </c:pt>
                <c:pt idx="13838">
                  <c:v>138.390000000036</c:v>
                </c:pt>
                <c:pt idx="13839">
                  <c:v>138.40000000003599</c:v>
                </c:pt>
                <c:pt idx="13840">
                  <c:v>138.41000000003501</c:v>
                </c:pt>
                <c:pt idx="13841">
                  <c:v>138.420000000035</c:v>
                </c:pt>
                <c:pt idx="13842">
                  <c:v>138.43000000003499</c:v>
                </c:pt>
                <c:pt idx="13843">
                  <c:v>138.44000000003501</c:v>
                </c:pt>
                <c:pt idx="13844">
                  <c:v>138.450000000036</c:v>
                </c:pt>
                <c:pt idx="13845">
                  <c:v>138.46000000003599</c:v>
                </c:pt>
                <c:pt idx="13846">
                  <c:v>138.47000000003601</c:v>
                </c:pt>
                <c:pt idx="13847">
                  <c:v>138.480000000036</c:v>
                </c:pt>
                <c:pt idx="13848">
                  <c:v>138.49000000003599</c:v>
                </c:pt>
                <c:pt idx="13849">
                  <c:v>138.50000000003601</c:v>
                </c:pt>
                <c:pt idx="13850">
                  <c:v>138.510000000036</c:v>
                </c:pt>
                <c:pt idx="13851">
                  <c:v>138.52000000003599</c:v>
                </c:pt>
                <c:pt idx="13852">
                  <c:v>138.53000000003601</c:v>
                </c:pt>
                <c:pt idx="13853">
                  <c:v>138.540000000036</c:v>
                </c:pt>
                <c:pt idx="13854">
                  <c:v>138.55000000003599</c:v>
                </c:pt>
                <c:pt idx="13855">
                  <c:v>138.56000000003601</c:v>
                </c:pt>
                <c:pt idx="13856">
                  <c:v>138.570000000036</c:v>
                </c:pt>
                <c:pt idx="13857">
                  <c:v>138.58000000003599</c:v>
                </c:pt>
                <c:pt idx="13858">
                  <c:v>138.59000000003601</c:v>
                </c:pt>
                <c:pt idx="13859">
                  <c:v>138.600000000036</c:v>
                </c:pt>
                <c:pt idx="13860">
                  <c:v>138.610000000036</c:v>
                </c:pt>
                <c:pt idx="13861">
                  <c:v>138.62000000003599</c:v>
                </c:pt>
                <c:pt idx="13862">
                  <c:v>138.63000000003601</c:v>
                </c:pt>
                <c:pt idx="13863">
                  <c:v>138.640000000036</c:v>
                </c:pt>
                <c:pt idx="13864">
                  <c:v>138.65000000003599</c:v>
                </c:pt>
                <c:pt idx="13865">
                  <c:v>138.66000000003601</c:v>
                </c:pt>
                <c:pt idx="13866">
                  <c:v>138.670000000036</c:v>
                </c:pt>
                <c:pt idx="13867">
                  <c:v>138.68000000003599</c:v>
                </c:pt>
                <c:pt idx="13868">
                  <c:v>138.69000000003601</c:v>
                </c:pt>
                <c:pt idx="13869">
                  <c:v>138.700000000036</c:v>
                </c:pt>
                <c:pt idx="13870">
                  <c:v>138.71000000003599</c:v>
                </c:pt>
                <c:pt idx="13871">
                  <c:v>138.72000000003601</c:v>
                </c:pt>
                <c:pt idx="13872">
                  <c:v>138.730000000036</c:v>
                </c:pt>
                <c:pt idx="13873">
                  <c:v>138.74000000003599</c:v>
                </c:pt>
                <c:pt idx="13874">
                  <c:v>138.75000000003601</c:v>
                </c:pt>
                <c:pt idx="13875">
                  <c:v>138.760000000036</c:v>
                </c:pt>
                <c:pt idx="13876">
                  <c:v>138.77000000003599</c:v>
                </c:pt>
                <c:pt idx="13877">
                  <c:v>138.78000000003601</c:v>
                </c:pt>
                <c:pt idx="13878">
                  <c:v>138.790000000036</c:v>
                </c:pt>
                <c:pt idx="13879">
                  <c:v>138.80000000003599</c:v>
                </c:pt>
                <c:pt idx="13880">
                  <c:v>138.81000000003601</c:v>
                </c:pt>
                <c:pt idx="13881">
                  <c:v>138.820000000036</c:v>
                </c:pt>
                <c:pt idx="13882">
                  <c:v>138.83000000003599</c:v>
                </c:pt>
                <c:pt idx="13883">
                  <c:v>138.84000000003601</c:v>
                </c:pt>
                <c:pt idx="13884">
                  <c:v>138.850000000036</c:v>
                </c:pt>
                <c:pt idx="13885">
                  <c:v>138.860000000036</c:v>
                </c:pt>
                <c:pt idx="13886">
                  <c:v>138.87000000003599</c:v>
                </c:pt>
                <c:pt idx="13887">
                  <c:v>138.88000000003601</c:v>
                </c:pt>
                <c:pt idx="13888">
                  <c:v>138.890000000036</c:v>
                </c:pt>
                <c:pt idx="13889">
                  <c:v>138.90000000003599</c:v>
                </c:pt>
                <c:pt idx="13890">
                  <c:v>138.91000000003601</c:v>
                </c:pt>
                <c:pt idx="13891">
                  <c:v>138.920000000036</c:v>
                </c:pt>
                <c:pt idx="13892">
                  <c:v>138.93000000003599</c:v>
                </c:pt>
                <c:pt idx="13893">
                  <c:v>138.94000000003601</c:v>
                </c:pt>
                <c:pt idx="13894">
                  <c:v>138.950000000036</c:v>
                </c:pt>
                <c:pt idx="13895">
                  <c:v>138.96000000003599</c:v>
                </c:pt>
                <c:pt idx="13896">
                  <c:v>138.97000000003601</c:v>
                </c:pt>
                <c:pt idx="13897">
                  <c:v>138.980000000036</c:v>
                </c:pt>
                <c:pt idx="13898">
                  <c:v>138.99000000003599</c:v>
                </c:pt>
                <c:pt idx="13899">
                  <c:v>139.00000000003601</c:v>
                </c:pt>
                <c:pt idx="13900">
                  <c:v>139.010000000036</c:v>
                </c:pt>
                <c:pt idx="13901">
                  <c:v>139.02000000003599</c:v>
                </c:pt>
                <c:pt idx="13902">
                  <c:v>139.03000000003601</c:v>
                </c:pt>
                <c:pt idx="13903">
                  <c:v>139.040000000036</c:v>
                </c:pt>
                <c:pt idx="13904">
                  <c:v>139.05000000003599</c:v>
                </c:pt>
                <c:pt idx="13905">
                  <c:v>139.06000000003601</c:v>
                </c:pt>
                <c:pt idx="13906">
                  <c:v>139.070000000036</c:v>
                </c:pt>
                <c:pt idx="13907">
                  <c:v>139.08000000003599</c:v>
                </c:pt>
                <c:pt idx="13908">
                  <c:v>139.09000000003601</c:v>
                </c:pt>
                <c:pt idx="13909">
                  <c:v>139.100000000036</c:v>
                </c:pt>
                <c:pt idx="13910">
                  <c:v>139.110000000036</c:v>
                </c:pt>
                <c:pt idx="13911">
                  <c:v>139.12000000003599</c:v>
                </c:pt>
                <c:pt idx="13912">
                  <c:v>139.13000000003601</c:v>
                </c:pt>
                <c:pt idx="13913">
                  <c:v>139.140000000036</c:v>
                </c:pt>
                <c:pt idx="13914">
                  <c:v>139.15000000003599</c:v>
                </c:pt>
                <c:pt idx="13915">
                  <c:v>139.16000000003601</c:v>
                </c:pt>
                <c:pt idx="13916">
                  <c:v>139.170000000036</c:v>
                </c:pt>
                <c:pt idx="13917">
                  <c:v>139.18000000003599</c:v>
                </c:pt>
                <c:pt idx="13918">
                  <c:v>139.19000000003601</c:v>
                </c:pt>
                <c:pt idx="13919">
                  <c:v>139.200000000036</c:v>
                </c:pt>
                <c:pt idx="13920">
                  <c:v>139.21000000003599</c:v>
                </c:pt>
                <c:pt idx="13921">
                  <c:v>139.22000000003601</c:v>
                </c:pt>
                <c:pt idx="13922">
                  <c:v>139.230000000036</c:v>
                </c:pt>
                <c:pt idx="13923">
                  <c:v>139.24000000003599</c:v>
                </c:pt>
                <c:pt idx="13924">
                  <c:v>139.25000000003601</c:v>
                </c:pt>
                <c:pt idx="13925">
                  <c:v>139.260000000036</c:v>
                </c:pt>
                <c:pt idx="13926">
                  <c:v>139.27000000003599</c:v>
                </c:pt>
                <c:pt idx="13927">
                  <c:v>139.28000000003601</c:v>
                </c:pt>
                <c:pt idx="13928">
                  <c:v>139.290000000036</c:v>
                </c:pt>
                <c:pt idx="13929">
                  <c:v>139.30000000003599</c:v>
                </c:pt>
                <c:pt idx="13930">
                  <c:v>139.31000000003601</c:v>
                </c:pt>
                <c:pt idx="13931">
                  <c:v>139.320000000036</c:v>
                </c:pt>
                <c:pt idx="13932">
                  <c:v>139.33000000003599</c:v>
                </c:pt>
                <c:pt idx="13933">
                  <c:v>139.34000000003601</c:v>
                </c:pt>
                <c:pt idx="13934">
                  <c:v>139.350000000036</c:v>
                </c:pt>
                <c:pt idx="13935">
                  <c:v>139.360000000036</c:v>
                </c:pt>
                <c:pt idx="13936">
                  <c:v>139.37000000003599</c:v>
                </c:pt>
                <c:pt idx="13937">
                  <c:v>139.38000000003601</c:v>
                </c:pt>
                <c:pt idx="13938">
                  <c:v>139.390000000036</c:v>
                </c:pt>
                <c:pt idx="13939">
                  <c:v>139.40000000003599</c:v>
                </c:pt>
                <c:pt idx="13940">
                  <c:v>139.41000000003601</c:v>
                </c:pt>
                <c:pt idx="13941">
                  <c:v>139.420000000036</c:v>
                </c:pt>
                <c:pt idx="13942">
                  <c:v>139.43000000003599</c:v>
                </c:pt>
                <c:pt idx="13943">
                  <c:v>139.44000000003601</c:v>
                </c:pt>
                <c:pt idx="13944">
                  <c:v>139.450000000036</c:v>
                </c:pt>
                <c:pt idx="13945">
                  <c:v>139.46000000003599</c:v>
                </c:pt>
                <c:pt idx="13946">
                  <c:v>139.47000000003601</c:v>
                </c:pt>
                <c:pt idx="13947">
                  <c:v>139.480000000036</c:v>
                </c:pt>
                <c:pt idx="13948">
                  <c:v>139.49000000003599</c:v>
                </c:pt>
                <c:pt idx="13949">
                  <c:v>139.50000000003601</c:v>
                </c:pt>
                <c:pt idx="13950">
                  <c:v>139.510000000036</c:v>
                </c:pt>
                <c:pt idx="13951">
                  <c:v>139.52000000003599</c:v>
                </c:pt>
                <c:pt idx="13952">
                  <c:v>139.53000000003601</c:v>
                </c:pt>
                <c:pt idx="13953">
                  <c:v>139.540000000036</c:v>
                </c:pt>
                <c:pt idx="13954">
                  <c:v>139.55000000003599</c:v>
                </c:pt>
                <c:pt idx="13955">
                  <c:v>139.56000000003601</c:v>
                </c:pt>
                <c:pt idx="13956">
                  <c:v>139.570000000036</c:v>
                </c:pt>
                <c:pt idx="13957">
                  <c:v>139.58000000003599</c:v>
                </c:pt>
                <c:pt idx="13958">
                  <c:v>139.59000000003601</c:v>
                </c:pt>
                <c:pt idx="13959">
                  <c:v>139.600000000036</c:v>
                </c:pt>
                <c:pt idx="13960">
                  <c:v>139.610000000036</c:v>
                </c:pt>
                <c:pt idx="13961">
                  <c:v>139.62000000003599</c:v>
                </c:pt>
                <c:pt idx="13962">
                  <c:v>139.63000000003601</c:v>
                </c:pt>
                <c:pt idx="13963">
                  <c:v>139.640000000036</c:v>
                </c:pt>
                <c:pt idx="13964">
                  <c:v>139.65000000003599</c:v>
                </c:pt>
                <c:pt idx="13965">
                  <c:v>139.66000000003601</c:v>
                </c:pt>
                <c:pt idx="13966">
                  <c:v>139.670000000036</c:v>
                </c:pt>
                <c:pt idx="13967">
                  <c:v>139.68000000003599</c:v>
                </c:pt>
                <c:pt idx="13968">
                  <c:v>139.69000000003601</c:v>
                </c:pt>
                <c:pt idx="13969">
                  <c:v>139.700000000036</c:v>
                </c:pt>
                <c:pt idx="13970">
                  <c:v>139.71000000003599</c:v>
                </c:pt>
                <c:pt idx="13971">
                  <c:v>139.72000000003601</c:v>
                </c:pt>
                <c:pt idx="13972">
                  <c:v>139.730000000036</c:v>
                </c:pt>
                <c:pt idx="13973">
                  <c:v>139.74000000003599</c:v>
                </c:pt>
                <c:pt idx="13974">
                  <c:v>139.75000000003601</c:v>
                </c:pt>
                <c:pt idx="13975">
                  <c:v>139.760000000036</c:v>
                </c:pt>
                <c:pt idx="13976">
                  <c:v>139.77000000003599</c:v>
                </c:pt>
                <c:pt idx="13977">
                  <c:v>139.78000000003601</c:v>
                </c:pt>
                <c:pt idx="13978">
                  <c:v>139.790000000036</c:v>
                </c:pt>
                <c:pt idx="13979">
                  <c:v>139.80000000003599</c:v>
                </c:pt>
                <c:pt idx="13980">
                  <c:v>139.81000000003601</c:v>
                </c:pt>
                <c:pt idx="13981">
                  <c:v>139.820000000036</c:v>
                </c:pt>
                <c:pt idx="13982">
                  <c:v>139.83000000003599</c:v>
                </c:pt>
                <c:pt idx="13983">
                  <c:v>139.84000000003601</c:v>
                </c:pt>
                <c:pt idx="13984">
                  <c:v>139.850000000036</c:v>
                </c:pt>
                <c:pt idx="13985">
                  <c:v>139.860000000036</c:v>
                </c:pt>
                <c:pt idx="13986">
                  <c:v>139.87000000003599</c:v>
                </c:pt>
                <c:pt idx="13987">
                  <c:v>139.88000000003601</c:v>
                </c:pt>
                <c:pt idx="13988">
                  <c:v>139.890000000036</c:v>
                </c:pt>
                <c:pt idx="13989">
                  <c:v>139.90000000003599</c:v>
                </c:pt>
                <c:pt idx="13990">
                  <c:v>139.91000000003601</c:v>
                </c:pt>
                <c:pt idx="13991">
                  <c:v>139.920000000036</c:v>
                </c:pt>
                <c:pt idx="13992">
                  <c:v>139.93000000003599</c:v>
                </c:pt>
                <c:pt idx="13993">
                  <c:v>139.94000000003601</c:v>
                </c:pt>
                <c:pt idx="13994">
                  <c:v>139.950000000036</c:v>
                </c:pt>
                <c:pt idx="13995">
                  <c:v>139.96000000003599</c:v>
                </c:pt>
                <c:pt idx="13996">
                  <c:v>139.97000000003601</c:v>
                </c:pt>
                <c:pt idx="13997">
                  <c:v>139.980000000036</c:v>
                </c:pt>
                <c:pt idx="13998">
                  <c:v>139.99000000003599</c:v>
                </c:pt>
                <c:pt idx="13999">
                  <c:v>140.00000000003601</c:v>
                </c:pt>
                <c:pt idx="14000">
                  <c:v>140.010000000036</c:v>
                </c:pt>
                <c:pt idx="14001">
                  <c:v>140.02000000003599</c:v>
                </c:pt>
                <c:pt idx="14002">
                  <c:v>140.03000000003601</c:v>
                </c:pt>
                <c:pt idx="14003">
                  <c:v>140.040000000036</c:v>
                </c:pt>
                <c:pt idx="14004">
                  <c:v>140.05000000003599</c:v>
                </c:pt>
                <c:pt idx="14005">
                  <c:v>140.06000000003601</c:v>
                </c:pt>
                <c:pt idx="14006">
                  <c:v>140.070000000036</c:v>
                </c:pt>
                <c:pt idx="14007">
                  <c:v>140.08000000003599</c:v>
                </c:pt>
                <c:pt idx="14008">
                  <c:v>140.09000000003601</c:v>
                </c:pt>
                <c:pt idx="14009">
                  <c:v>140.100000000036</c:v>
                </c:pt>
                <c:pt idx="14010">
                  <c:v>140.110000000036</c:v>
                </c:pt>
                <c:pt idx="14011">
                  <c:v>140.12000000003599</c:v>
                </c:pt>
                <c:pt idx="14012">
                  <c:v>140.13000000003601</c:v>
                </c:pt>
                <c:pt idx="14013">
                  <c:v>140.140000000036</c:v>
                </c:pt>
                <c:pt idx="14014">
                  <c:v>140.15000000003599</c:v>
                </c:pt>
                <c:pt idx="14015">
                  <c:v>140.16000000003601</c:v>
                </c:pt>
                <c:pt idx="14016">
                  <c:v>140.170000000036</c:v>
                </c:pt>
                <c:pt idx="14017">
                  <c:v>140.18000000003599</c:v>
                </c:pt>
                <c:pt idx="14018">
                  <c:v>140.19000000003601</c:v>
                </c:pt>
                <c:pt idx="14019">
                  <c:v>140.200000000036</c:v>
                </c:pt>
                <c:pt idx="14020">
                  <c:v>140.21000000003599</c:v>
                </c:pt>
                <c:pt idx="14021">
                  <c:v>140.22000000003601</c:v>
                </c:pt>
                <c:pt idx="14022">
                  <c:v>140.23000000003699</c:v>
                </c:pt>
                <c:pt idx="14023">
                  <c:v>140.24000000003701</c:v>
                </c:pt>
                <c:pt idx="14024">
                  <c:v>140.25000000003601</c:v>
                </c:pt>
                <c:pt idx="14025">
                  <c:v>140.260000000036</c:v>
                </c:pt>
                <c:pt idx="14026">
                  <c:v>140.27000000003599</c:v>
                </c:pt>
                <c:pt idx="14027">
                  <c:v>140.28000000003601</c:v>
                </c:pt>
                <c:pt idx="14028">
                  <c:v>140.290000000037</c:v>
                </c:pt>
                <c:pt idx="14029">
                  <c:v>140.30000000003699</c:v>
                </c:pt>
                <c:pt idx="14030">
                  <c:v>140.31000000003601</c:v>
                </c:pt>
                <c:pt idx="14031">
                  <c:v>140.320000000036</c:v>
                </c:pt>
                <c:pt idx="14032">
                  <c:v>140.33000000003599</c:v>
                </c:pt>
                <c:pt idx="14033">
                  <c:v>140.34000000003601</c:v>
                </c:pt>
                <c:pt idx="14034">
                  <c:v>140.350000000036</c:v>
                </c:pt>
                <c:pt idx="14035">
                  <c:v>140.36000000003699</c:v>
                </c:pt>
                <c:pt idx="14036">
                  <c:v>140.37000000003599</c:v>
                </c:pt>
                <c:pt idx="14037">
                  <c:v>140.38000000003601</c:v>
                </c:pt>
                <c:pt idx="14038">
                  <c:v>140.390000000036</c:v>
                </c:pt>
                <c:pt idx="14039">
                  <c:v>140.40000000003599</c:v>
                </c:pt>
                <c:pt idx="14040">
                  <c:v>140.410000000037</c:v>
                </c:pt>
                <c:pt idx="14041">
                  <c:v>140.42000000003699</c:v>
                </c:pt>
                <c:pt idx="14042">
                  <c:v>140.43000000003701</c:v>
                </c:pt>
                <c:pt idx="14043">
                  <c:v>140.440000000037</c:v>
                </c:pt>
                <c:pt idx="14044">
                  <c:v>140.45000000003699</c:v>
                </c:pt>
                <c:pt idx="14045">
                  <c:v>140.46000000003701</c:v>
                </c:pt>
                <c:pt idx="14046">
                  <c:v>140.470000000037</c:v>
                </c:pt>
                <c:pt idx="14047">
                  <c:v>140.48000000003699</c:v>
                </c:pt>
                <c:pt idx="14048">
                  <c:v>140.49000000003701</c:v>
                </c:pt>
                <c:pt idx="14049">
                  <c:v>140.50000000003701</c:v>
                </c:pt>
                <c:pt idx="14050">
                  <c:v>140.510000000037</c:v>
                </c:pt>
                <c:pt idx="14051">
                  <c:v>140.52000000003699</c:v>
                </c:pt>
                <c:pt idx="14052">
                  <c:v>140.53000000003701</c:v>
                </c:pt>
                <c:pt idx="14053">
                  <c:v>140.540000000037</c:v>
                </c:pt>
                <c:pt idx="14054">
                  <c:v>140.55000000003699</c:v>
                </c:pt>
                <c:pt idx="14055">
                  <c:v>140.56000000003701</c:v>
                </c:pt>
                <c:pt idx="14056">
                  <c:v>140.570000000037</c:v>
                </c:pt>
                <c:pt idx="14057">
                  <c:v>140.58000000003699</c:v>
                </c:pt>
                <c:pt idx="14058">
                  <c:v>140.59000000003701</c:v>
                </c:pt>
                <c:pt idx="14059">
                  <c:v>140.600000000037</c:v>
                </c:pt>
                <c:pt idx="14060">
                  <c:v>140.61000000003699</c:v>
                </c:pt>
                <c:pt idx="14061">
                  <c:v>140.62000000003701</c:v>
                </c:pt>
                <c:pt idx="14062">
                  <c:v>140.630000000037</c:v>
                </c:pt>
                <c:pt idx="14063">
                  <c:v>140.64000000003699</c:v>
                </c:pt>
                <c:pt idx="14064">
                  <c:v>140.65000000003701</c:v>
                </c:pt>
                <c:pt idx="14065">
                  <c:v>140.660000000037</c:v>
                </c:pt>
                <c:pt idx="14066">
                  <c:v>140.67000000003699</c:v>
                </c:pt>
                <c:pt idx="14067">
                  <c:v>140.68000000003701</c:v>
                </c:pt>
                <c:pt idx="14068">
                  <c:v>140.690000000037</c:v>
                </c:pt>
                <c:pt idx="14069">
                  <c:v>140.70000000003699</c:v>
                </c:pt>
                <c:pt idx="14070">
                  <c:v>140.71000000003701</c:v>
                </c:pt>
                <c:pt idx="14071">
                  <c:v>140.720000000037</c:v>
                </c:pt>
                <c:pt idx="14072">
                  <c:v>140.73000000003699</c:v>
                </c:pt>
                <c:pt idx="14073">
                  <c:v>140.74000000003701</c:v>
                </c:pt>
                <c:pt idx="14074">
                  <c:v>140.75000000003701</c:v>
                </c:pt>
                <c:pt idx="14075">
                  <c:v>140.760000000037</c:v>
                </c:pt>
                <c:pt idx="14076">
                  <c:v>140.77000000003699</c:v>
                </c:pt>
                <c:pt idx="14077">
                  <c:v>140.78000000003701</c:v>
                </c:pt>
                <c:pt idx="14078">
                  <c:v>140.790000000037</c:v>
                </c:pt>
                <c:pt idx="14079">
                  <c:v>140.80000000003699</c:v>
                </c:pt>
                <c:pt idx="14080">
                  <c:v>140.81000000003701</c:v>
                </c:pt>
                <c:pt idx="14081">
                  <c:v>140.820000000037</c:v>
                </c:pt>
                <c:pt idx="14082">
                  <c:v>140.83000000003699</c:v>
                </c:pt>
                <c:pt idx="14083">
                  <c:v>140.84000000003701</c:v>
                </c:pt>
                <c:pt idx="14084">
                  <c:v>140.850000000037</c:v>
                </c:pt>
                <c:pt idx="14085">
                  <c:v>140.86000000003699</c:v>
                </c:pt>
                <c:pt idx="14086">
                  <c:v>140.87000000003701</c:v>
                </c:pt>
                <c:pt idx="14087">
                  <c:v>140.880000000037</c:v>
                </c:pt>
                <c:pt idx="14088">
                  <c:v>140.89000000003699</c:v>
                </c:pt>
                <c:pt idx="14089">
                  <c:v>140.90000000003701</c:v>
                </c:pt>
                <c:pt idx="14090">
                  <c:v>140.910000000037</c:v>
                </c:pt>
                <c:pt idx="14091">
                  <c:v>140.92000000003699</c:v>
                </c:pt>
                <c:pt idx="14092">
                  <c:v>140.93000000003701</c:v>
                </c:pt>
                <c:pt idx="14093">
                  <c:v>140.940000000037</c:v>
                </c:pt>
                <c:pt idx="14094">
                  <c:v>140.95000000003699</c:v>
                </c:pt>
                <c:pt idx="14095">
                  <c:v>140.96000000003701</c:v>
                </c:pt>
                <c:pt idx="14096">
                  <c:v>140.970000000037</c:v>
                </c:pt>
                <c:pt idx="14097">
                  <c:v>140.98000000003699</c:v>
                </c:pt>
                <c:pt idx="14098">
                  <c:v>140.99000000003701</c:v>
                </c:pt>
                <c:pt idx="14099">
                  <c:v>141.00000000003701</c:v>
                </c:pt>
                <c:pt idx="14100">
                  <c:v>141.010000000037</c:v>
                </c:pt>
                <c:pt idx="14101">
                  <c:v>141.02000000003699</c:v>
                </c:pt>
                <c:pt idx="14102">
                  <c:v>141.03000000003701</c:v>
                </c:pt>
                <c:pt idx="14103">
                  <c:v>141.040000000037</c:v>
                </c:pt>
                <c:pt idx="14104">
                  <c:v>141.05000000003699</c:v>
                </c:pt>
                <c:pt idx="14105">
                  <c:v>141.06000000003701</c:v>
                </c:pt>
                <c:pt idx="14106">
                  <c:v>141.070000000037</c:v>
                </c:pt>
                <c:pt idx="14107">
                  <c:v>141.08000000003699</c:v>
                </c:pt>
                <c:pt idx="14108">
                  <c:v>141.09000000003701</c:v>
                </c:pt>
                <c:pt idx="14109">
                  <c:v>141.100000000037</c:v>
                </c:pt>
                <c:pt idx="14110">
                  <c:v>141.11000000003699</c:v>
                </c:pt>
                <c:pt idx="14111">
                  <c:v>141.12000000003701</c:v>
                </c:pt>
                <c:pt idx="14112">
                  <c:v>141.130000000037</c:v>
                </c:pt>
                <c:pt idx="14113">
                  <c:v>141.14000000003699</c:v>
                </c:pt>
                <c:pt idx="14114">
                  <c:v>141.15000000003701</c:v>
                </c:pt>
                <c:pt idx="14115">
                  <c:v>141.160000000037</c:v>
                </c:pt>
                <c:pt idx="14116">
                  <c:v>141.17000000003699</c:v>
                </c:pt>
                <c:pt idx="14117">
                  <c:v>141.18000000003701</c:v>
                </c:pt>
                <c:pt idx="14118">
                  <c:v>141.190000000037</c:v>
                </c:pt>
                <c:pt idx="14119">
                  <c:v>141.20000000003699</c:v>
                </c:pt>
                <c:pt idx="14120">
                  <c:v>141.21000000003701</c:v>
                </c:pt>
                <c:pt idx="14121">
                  <c:v>141.220000000037</c:v>
                </c:pt>
                <c:pt idx="14122">
                  <c:v>141.23000000003699</c:v>
                </c:pt>
                <c:pt idx="14123">
                  <c:v>141.24000000003701</c:v>
                </c:pt>
                <c:pt idx="14124">
                  <c:v>141.25000000003701</c:v>
                </c:pt>
                <c:pt idx="14125">
                  <c:v>141.260000000037</c:v>
                </c:pt>
                <c:pt idx="14126">
                  <c:v>141.27000000003699</c:v>
                </c:pt>
                <c:pt idx="14127">
                  <c:v>141.28000000003701</c:v>
                </c:pt>
                <c:pt idx="14128">
                  <c:v>141.290000000037</c:v>
                </c:pt>
                <c:pt idx="14129">
                  <c:v>141.30000000003699</c:v>
                </c:pt>
                <c:pt idx="14130">
                  <c:v>141.31000000003701</c:v>
                </c:pt>
                <c:pt idx="14131">
                  <c:v>141.320000000037</c:v>
                </c:pt>
                <c:pt idx="14132">
                  <c:v>141.33000000003699</c:v>
                </c:pt>
                <c:pt idx="14133">
                  <c:v>141.34000000003701</c:v>
                </c:pt>
                <c:pt idx="14134">
                  <c:v>141.350000000037</c:v>
                </c:pt>
                <c:pt idx="14135">
                  <c:v>141.36000000003699</c:v>
                </c:pt>
                <c:pt idx="14136">
                  <c:v>141.37000000003701</c:v>
                </c:pt>
                <c:pt idx="14137">
                  <c:v>141.380000000037</c:v>
                </c:pt>
                <c:pt idx="14138">
                  <c:v>141.39000000003699</c:v>
                </c:pt>
                <c:pt idx="14139">
                  <c:v>141.40000000003701</c:v>
                </c:pt>
                <c:pt idx="14140">
                  <c:v>141.410000000037</c:v>
                </c:pt>
                <c:pt idx="14141">
                  <c:v>141.42000000003699</c:v>
                </c:pt>
                <c:pt idx="14142">
                  <c:v>141.43000000003701</c:v>
                </c:pt>
                <c:pt idx="14143">
                  <c:v>141.440000000037</c:v>
                </c:pt>
                <c:pt idx="14144">
                  <c:v>141.45000000003699</c:v>
                </c:pt>
                <c:pt idx="14145">
                  <c:v>141.46000000003701</c:v>
                </c:pt>
                <c:pt idx="14146">
                  <c:v>141.470000000037</c:v>
                </c:pt>
                <c:pt idx="14147">
                  <c:v>141.48000000003699</c:v>
                </c:pt>
                <c:pt idx="14148">
                  <c:v>141.49000000003701</c:v>
                </c:pt>
                <c:pt idx="14149">
                  <c:v>141.50000000003701</c:v>
                </c:pt>
                <c:pt idx="14150">
                  <c:v>141.510000000037</c:v>
                </c:pt>
                <c:pt idx="14151">
                  <c:v>141.52000000003699</c:v>
                </c:pt>
                <c:pt idx="14152">
                  <c:v>141.53000000003701</c:v>
                </c:pt>
                <c:pt idx="14153">
                  <c:v>141.540000000037</c:v>
                </c:pt>
                <c:pt idx="14154">
                  <c:v>141.55000000003699</c:v>
                </c:pt>
                <c:pt idx="14155">
                  <c:v>141.56000000003701</c:v>
                </c:pt>
                <c:pt idx="14156">
                  <c:v>141.570000000037</c:v>
                </c:pt>
                <c:pt idx="14157">
                  <c:v>141.58000000003699</c:v>
                </c:pt>
                <c:pt idx="14158">
                  <c:v>141.59000000003701</c:v>
                </c:pt>
                <c:pt idx="14159">
                  <c:v>141.600000000037</c:v>
                </c:pt>
                <c:pt idx="14160">
                  <c:v>141.61000000003699</c:v>
                </c:pt>
                <c:pt idx="14161">
                  <c:v>141.62000000003701</c:v>
                </c:pt>
                <c:pt idx="14162">
                  <c:v>141.630000000037</c:v>
                </c:pt>
                <c:pt idx="14163">
                  <c:v>141.64000000003699</c:v>
                </c:pt>
                <c:pt idx="14164">
                  <c:v>141.65000000003701</c:v>
                </c:pt>
                <c:pt idx="14165">
                  <c:v>141.660000000037</c:v>
                </c:pt>
                <c:pt idx="14166">
                  <c:v>141.67000000003699</c:v>
                </c:pt>
                <c:pt idx="14167">
                  <c:v>141.68000000003701</c:v>
                </c:pt>
                <c:pt idx="14168">
                  <c:v>141.690000000037</c:v>
                </c:pt>
                <c:pt idx="14169">
                  <c:v>141.70000000003699</c:v>
                </c:pt>
                <c:pt idx="14170">
                  <c:v>141.71000000003701</c:v>
                </c:pt>
                <c:pt idx="14171">
                  <c:v>141.720000000037</c:v>
                </c:pt>
                <c:pt idx="14172">
                  <c:v>141.73000000003699</c:v>
                </c:pt>
                <c:pt idx="14173">
                  <c:v>141.74000000003701</c:v>
                </c:pt>
                <c:pt idx="14174">
                  <c:v>141.75000000003701</c:v>
                </c:pt>
                <c:pt idx="14175">
                  <c:v>141.760000000037</c:v>
                </c:pt>
                <c:pt idx="14176">
                  <c:v>141.77000000003699</c:v>
                </c:pt>
                <c:pt idx="14177">
                  <c:v>141.78000000003701</c:v>
                </c:pt>
                <c:pt idx="14178">
                  <c:v>141.790000000037</c:v>
                </c:pt>
                <c:pt idx="14179">
                  <c:v>141.80000000003699</c:v>
                </c:pt>
                <c:pt idx="14180">
                  <c:v>141.81000000003701</c:v>
                </c:pt>
                <c:pt idx="14181">
                  <c:v>141.820000000037</c:v>
                </c:pt>
                <c:pt idx="14182">
                  <c:v>141.83000000003699</c:v>
                </c:pt>
                <c:pt idx="14183">
                  <c:v>141.84000000003701</c:v>
                </c:pt>
                <c:pt idx="14184">
                  <c:v>141.850000000037</c:v>
                </c:pt>
                <c:pt idx="14185">
                  <c:v>141.86000000003699</c:v>
                </c:pt>
                <c:pt idx="14186">
                  <c:v>141.87000000003701</c:v>
                </c:pt>
                <c:pt idx="14187">
                  <c:v>141.880000000037</c:v>
                </c:pt>
                <c:pt idx="14188">
                  <c:v>141.89000000003699</c:v>
                </c:pt>
                <c:pt idx="14189">
                  <c:v>141.90000000003701</c:v>
                </c:pt>
                <c:pt idx="14190">
                  <c:v>141.910000000037</c:v>
                </c:pt>
                <c:pt idx="14191">
                  <c:v>141.92000000003699</c:v>
                </c:pt>
                <c:pt idx="14192">
                  <c:v>141.93000000003701</c:v>
                </c:pt>
                <c:pt idx="14193">
                  <c:v>141.940000000037</c:v>
                </c:pt>
                <c:pt idx="14194">
                  <c:v>141.95000000003699</c:v>
                </c:pt>
                <c:pt idx="14195">
                  <c:v>141.96000000003701</c:v>
                </c:pt>
                <c:pt idx="14196">
                  <c:v>141.970000000037</c:v>
                </c:pt>
                <c:pt idx="14197">
                  <c:v>141.98000000003699</c:v>
                </c:pt>
                <c:pt idx="14198">
                  <c:v>141.99000000003701</c:v>
                </c:pt>
                <c:pt idx="14199">
                  <c:v>142.00000000003701</c:v>
                </c:pt>
                <c:pt idx="14200">
                  <c:v>142.010000000037</c:v>
                </c:pt>
                <c:pt idx="14201">
                  <c:v>142.02000000003699</c:v>
                </c:pt>
                <c:pt idx="14202">
                  <c:v>142.03000000003701</c:v>
                </c:pt>
                <c:pt idx="14203">
                  <c:v>142.040000000037</c:v>
                </c:pt>
                <c:pt idx="14204">
                  <c:v>142.05000000003699</c:v>
                </c:pt>
                <c:pt idx="14205">
                  <c:v>142.06000000003701</c:v>
                </c:pt>
                <c:pt idx="14206">
                  <c:v>142.070000000037</c:v>
                </c:pt>
                <c:pt idx="14207">
                  <c:v>142.08000000003699</c:v>
                </c:pt>
                <c:pt idx="14208">
                  <c:v>142.09000000003701</c:v>
                </c:pt>
                <c:pt idx="14209">
                  <c:v>142.100000000037</c:v>
                </c:pt>
                <c:pt idx="14210">
                  <c:v>142.11000000003699</c:v>
                </c:pt>
                <c:pt idx="14211">
                  <c:v>142.12000000003701</c:v>
                </c:pt>
                <c:pt idx="14212">
                  <c:v>142.130000000037</c:v>
                </c:pt>
                <c:pt idx="14213">
                  <c:v>142.14000000003699</c:v>
                </c:pt>
                <c:pt idx="14214">
                  <c:v>142.15000000003701</c:v>
                </c:pt>
                <c:pt idx="14215">
                  <c:v>142.160000000037</c:v>
                </c:pt>
                <c:pt idx="14216">
                  <c:v>142.17000000003699</c:v>
                </c:pt>
                <c:pt idx="14217">
                  <c:v>142.18000000003701</c:v>
                </c:pt>
                <c:pt idx="14218">
                  <c:v>142.190000000038</c:v>
                </c:pt>
                <c:pt idx="14219">
                  <c:v>142.20000000003799</c:v>
                </c:pt>
                <c:pt idx="14220">
                  <c:v>142.21000000003701</c:v>
                </c:pt>
                <c:pt idx="14221">
                  <c:v>142.220000000037</c:v>
                </c:pt>
                <c:pt idx="14222">
                  <c:v>142.23000000003699</c:v>
                </c:pt>
                <c:pt idx="14223">
                  <c:v>142.24000000003701</c:v>
                </c:pt>
                <c:pt idx="14224">
                  <c:v>142.25000000003701</c:v>
                </c:pt>
                <c:pt idx="14225">
                  <c:v>142.26000000003799</c:v>
                </c:pt>
                <c:pt idx="14226">
                  <c:v>142.27000000003699</c:v>
                </c:pt>
                <c:pt idx="14227">
                  <c:v>142.28000000003701</c:v>
                </c:pt>
                <c:pt idx="14228">
                  <c:v>142.290000000037</c:v>
                </c:pt>
                <c:pt idx="14229">
                  <c:v>142.30000000003699</c:v>
                </c:pt>
                <c:pt idx="14230">
                  <c:v>142.31000000003701</c:v>
                </c:pt>
                <c:pt idx="14231">
                  <c:v>142.32000000003799</c:v>
                </c:pt>
                <c:pt idx="14232">
                  <c:v>142.33000000003801</c:v>
                </c:pt>
                <c:pt idx="14233">
                  <c:v>142.34000000003701</c:v>
                </c:pt>
                <c:pt idx="14234">
                  <c:v>142.350000000037</c:v>
                </c:pt>
                <c:pt idx="14235">
                  <c:v>142.36000000003801</c:v>
                </c:pt>
                <c:pt idx="14236">
                  <c:v>142.370000000038</c:v>
                </c:pt>
                <c:pt idx="14237">
                  <c:v>142.380000000038</c:v>
                </c:pt>
                <c:pt idx="14238">
                  <c:v>142.39000000003799</c:v>
                </c:pt>
                <c:pt idx="14239">
                  <c:v>142.40000000003801</c:v>
                </c:pt>
                <c:pt idx="14240">
                  <c:v>142.410000000038</c:v>
                </c:pt>
                <c:pt idx="14241">
                  <c:v>142.42000000003799</c:v>
                </c:pt>
                <c:pt idx="14242">
                  <c:v>142.43000000003801</c:v>
                </c:pt>
                <c:pt idx="14243">
                  <c:v>142.440000000038</c:v>
                </c:pt>
                <c:pt idx="14244">
                  <c:v>142.45000000003799</c:v>
                </c:pt>
                <c:pt idx="14245">
                  <c:v>142.46000000003801</c:v>
                </c:pt>
                <c:pt idx="14246">
                  <c:v>142.470000000038</c:v>
                </c:pt>
                <c:pt idx="14247">
                  <c:v>142.48000000003799</c:v>
                </c:pt>
                <c:pt idx="14248">
                  <c:v>142.49000000003801</c:v>
                </c:pt>
                <c:pt idx="14249">
                  <c:v>142.500000000038</c:v>
                </c:pt>
                <c:pt idx="14250">
                  <c:v>142.51000000003799</c:v>
                </c:pt>
                <c:pt idx="14251">
                  <c:v>142.52000000003801</c:v>
                </c:pt>
                <c:pt idx="14252">
                  <c:v>142.530000000038</c:v>
                </c:pt>
                <c:pt idx="14253">
                  <c:v>142.54000000003799</c:v>
                </c:pt>
                <c:pt idx="14254">
                  <c:v>142.55000000003801</c:v>
                </c:pt>
                <c:pt idx="14255">
                  <c:v>142.560000000038</c:v>
                </c:pt>
                <c:pt idx="14256">
                  <c:v>142.57000000003799</c:v>
                </c:pt>
                <c:pt idx="14257">
                  <c:v>142.58000000003801</c:v>
                </c:pt>
                <c:pt idx="14258">
                  <c:v>142.590000000038</c:v>
                </c:pt>
                <c:pt idx="14259">
                  <c:v>142.60000000003799</c:v>
                </c:pt>
                <c:pt idx="14260">
                  <c:v>142.61000000003801</c:v>
                </c:pt>
                <c:pt idx="14261">
                  <c:v>142.620000000038</c:v>
                </c:pt>
                <c:pt idx="14262">
                  <c:v>142.630000000038</c:v>
                </c:pt>
                <c:pt idx="14263">
                  <c:v>142.64000000003799</c:v>
                </c:pt>
                <c:pt idx="14264">
                  <c:v>142.65000000003801</c:v>
                </c:pt>
                <c:pt idx="14265">
                  <c:v>142.660000000038</c:v>
                </c:pt>
                <c:pt idx="14266">
                  <c:v>142.67000000003799</c:v>
                </c:pt>
                <c:pt idx="14267">
                  <c:v>142.68000000003801</c:v>
                </c:pt>
                <c:pt idx="14268">
                  <c:v>142.690000000038</c:v>
                </c:pt>
                <c:pt idx="14269">
                  <c:v>142.70000000003799</c:v>
                </c:pt>
                <c:pt idx="14270">
                  <c:v>142.71000000003801</c:v>
                </c:pt>
                <c:pt idx="14271">
                  <c:v>142.720000000038</c:v>
                </c:pt>
                <c:pt idx="14272">
                  <c:v>142.73000000003799</c:v>
                </c:pt>
                <c:pt idx="14273">
                  <c:v>142.74000000003801</c:v>
                </c:pt>
                <c:pt idx="14274">
                  <c:v>142.750000000038</c:v>
                </c:pt>
                <c:pt idx="14275">
                  <c:v>142.76000000003799</c:v>
                </c:pt>
                <c:pt idx="14276">
                  <c:v>142.77000000003801</c:v>
                </c:pt>
                <c:pt idx="14277">
                  <c:v>142.780000000038</c:v>
                </c:pt>
                <c:pt idx="14278">
                  <c:v>142.79000000003799</c:v>
                </c:pt>
                <c:pt idx="14279">
                  <c:v>142.80000000003801</c:v>
                </c:pt>
                <c:pt idx="14280">
                  <c:v>142.810000000038</c:v>
                </c:pt>
                <c:pt idx="14281">
                  <c:v>142.82000000003799</c:v>
                </c:pt>
                <c:pt idx="14282">
                  <c:v>142.83000000003801</c:v>
                </c:pt>
                <c:pt idx="14283">
                  <c:v>142.840000000038</c:v>
                </c:pt>
                <c:pt idx="14284">
                  <c:v>142.85000000003799</c:v>
                </c:pt>
                <c:pt idx="14285">
                  <c:v>142.86000000003801</c:v>
                </c:pt>
                <c:pt idx="14286">
                  <c:v>142.870000000038</c:v>
                </c:pt>
                <c:pt idx="14287">
                  <c:v>142.880000000038</c:v>
                </c:pt>
                <c:pt idx="14288">
                  <c:v>142.89000000003799</c:v>
                </c:pt>
                <c:pt idx="14289">
                  <c:v>142.90000000003801</c:v>
                </c:pt>
                <c:pt idx="14290">
                  <c:v>142.910000000038</c:v>
                </c:pt>
                <c:pt idx="14291">
                  <c:v>142.92000000003799</c:v>
                </c:pt>
                <c:pt idx="14292">
                  <c:v>142.93000000003801</c:v>
                </c:pt>
                <c:pt idx="14293">
                  <c:v>142.940000000038</c:v>
                </c:pt>
                <c:pt idx="14294">
                  <c:v>142.95000000003799</c:v>
                </c:pt>
                <c:pt idx="14295">
                  <c:v>142.96000000003801</c:v>
                </c:pt>
                <c:pt idx="14296">
                  <c:v>142.970000000038</c:v>
                </c:pt>
                <c:pt idx="14297">
                  <c:v>142.98000000003799</c:v>
                </c:pt>
                <c:pt idx="14298">
                  <c:v>142.99000000003801</c:v>
                </c:pt>
                <c:pt idx="14299">
                  <c:v>143.000000000038</c:v>
                </c:pt>
                <c:pt idx="14300">
                  <c:v>143.01000000003799</c:v>
                </c:pt>
                <c:pt idx="14301">
                  <c:v>143.02000000003801</c:v>
                </c:pt>
                <c:pt idx="14302">
                  <c:v>143.030000000038</c:v>
                </c:pt>
                <c:pt idx="14303">
                  <c:v>143.04000000003799</c:v>
                </c:pt>
                <c:pt idx="14304">
                  <c:v>143.05000000003801</c:v>
                </c:pt>
                <c:pt idx="14305">
                  <c:v>143.060000000038</c:v>
                </c:pt>
                <c:pt idx="14306">
                  <c:v>143.07000000003799</c:v>
                </c:pt>
                <c:pt idx="14307">
                  <c:v>143.08000000003801</c:v>
                </c:pt>
                <c:pt idx="14308">
                  <c:v>143.090000000038</c:v>
                </c:pt>
                <c:pt idx="14309">
                  <c:v>143.10000000003799</c:v>
                </c:pt>
                <c:pt idx="14310">
                  <c:v>143.11000000003801</c:v>
                </c:pt>
                <c:pt idx="14311">
                  <c:v>143.120000000038</c:v>
                </c:pt>
                <c:pt idx="14312">
                  <c:v>143.130000000038</c:v>
                </c:pt>
                <c:pt idx="14313">
                  <c:v>143.14000000003799</c:v>
                </c:pt>
                <c:pt idx="14314">
                  <c:v>143.15000000003801</c:v>
                </c:pt>
                <c:pt idx="14315">
                  <c:v>143.160000000038</c:v>
                </c:pt>
                <c:pt idx="14316">
                  <c:v>143.17000000003799</c:v>
                </c:pt>
                <c:pt idx="14317">
                  <c:v>143.18000000003801</c:v>
                </c:pt>
                <c:pt idx="14318">
                  <c:v>143.190000000038</c:v>
                </c:pt>
                <c:pt idx="14319">
                  <c:v>143.20000000003799</c:v>
                </c:pt>
                <c:pt idx="14320">
                  <c:v>143.21000000003801</c:v>
                </c:pt>
                <c:pt idx="14321">
                  <c:v>143.220000000038</c:v>
                </c:pt>
                <c:pt idx="14322">
                  <c:v>143.23000000003799</c:v>
                </c:pt>
                <c:pt idx="14323">
                  <c:v>143.24000000003801</c:v>
                </c:pt>
                <c:pt idx="14324">
                  <c:v>143.250000000038</c:v>
                </c:pt>
                <c:pt idx="14325">
                  <c:v>143.26000000003799</c:v>
                </c:pt>
                <c:pt idx="14326">
                  <c:v>143.27000000003801</c:v>
                </c:pt>
                <c:pt idx="14327">
                  <c:v>143.280000000038</c:v>
                </c:pt>
                <c:pt idx="14328">
                  <c:v>143.29000000003799</c:v>
                </c:pt>
                <c:pt idx="14329">
                  <c:v>143.30000000003801</c:v>
                </c:pt>
                <c:pt idx="14330">
                  <c:v>143.310000000038</c:v>
                </c:pt>
                <c:pt idx="14331">
                  <c:v>143.32000000003799</c:v>
                </c:pt>
                <c:pt idx="14332">
                  <c:v>143.33000000003801</c:v>
                </c:pt>
                <c:pt idx="14333">
                  <c:v>143.340000000038</c:v>
                </c:pt>
                <c:pt idx="14334">
                  <c:v>143.35000000003799</c:v>
                </c:pt>
                <c:pt idx="14335">
                  <c:v>143.36000000003801</c:v>
                </c:pt>
                <c:pt idx="14336">
                  <c:v>143.370000000038</c:v>
                </c:pt>
                <c:pt idx="14337">
                  <c:v>143.380000000038</c:v>
                </c:pt>
                <c:pt idx="14338">
                  <c:v>143.39000000003799</c:v>
                </c:pt>
                <c:pt idx="14339">
                  <c:v>143.40000000003801</c:v>
                </c:pt>
                <c:pt idx="14340">
                  <c:v>143.410000000038</c:v>
                </c:pt>
                <c:pt idx="14341">
                  <c:v>143.42000000003799</c:v>
                </c:pt>
                <c:pt idx="14342">
                  <c:v>143.43000000003801</c:v>
                </c:pt>
                <c:pt idx="14343">
                  <c:v>143.440000000038</c:v>
                </c:pt>
                <c:pt idx="14344">
                  <c:v>143.45000000003799</c:v>
                </c:pt>
                <c:pt idx="14345">
                  <c:v>143.46000000003801</c:v>
                </c:pt>
                <c:pt idx="14346">
                  <c:v>143.470000000038</c:v>
                </c:pt>
                <c:pt idx="14347">
                  <c:v>143.48000000003799</c:v>
                </c:pt>
                <c:pt idx="14348">
                  <c:v>143.49000000003801</c:v>
                </c:pt>
                <c:pt idx="14349">
                  <c:v>143.500000000038</c:v>
                </c:pt>
                <c:pt idx="14350">
                  <c:v>143.51000000003799</c:v>
                </c:pt>
                <c:pt idx="14351">
                  <c:v>143.52000000003801</c:v>
                </c:pt>
                <c:pt idx="14352">
                  <c:v>143.530000000038</c:v>
                </c:pt>
                <c:pt idx="14353">
                  <c:v>143.54000000003799</c:v>
                </c:pt>
                <c:pt idx="14354">
                  <c:v>143.55000000003801</c:v>
                </c:pt>
                <c:pt idx="14355">
                  <c:v>143.560000000038</c:v>
                </c:pt>
                <c:pt idx="14356">
                  <c:v>143.57000000003799</c:v>
                </c:pt>
                <c:pt idx="14357">
                  <c:v>143.58000000003801</c:v>
                </c:pt>
                <c:pt idx="14358">
                  <c:v>143.590000000038</c:v>
                </c:pt>
                <c:pt idx="14359">
                  <c:v>143.60000000003799</c:v>
                </c:pt>
                <c:pt idx="14360">
                  <c:v>143.61000000003801</c:v>
                </c:pt>
                <c:pt idx="14361">
                  <c:v>143.620000000038</c:v>
                </c:pt>
                <c:pt idx="14362">
                  <c:v>143.630000000038</c:v>
                </c:pt>
                <c:pt idx="14363">
                  <c:v>143.64000000003799</c:v>
                </c:pt>
                <c:pt idx="14364">
                  <c:v>143.65000000003801</c:v>
                </c:pt>
                <c:pt idx="14365">
                  <c:v>143.660000000038</c:v>
                </c:pt>
                <c:pt idx="14366">
                  <c:v>143.67000000003799</c:v>
                </c:pt>
                <c:pt idx="14367">
                  <c:v>143.68000000003801</c:v>
                </c:pt>
                <c:pt idx="14368">
                  <c:v>143.690000000038</c:v>
                </c:pt>
                <c:pt idx="14369">
                  <c:v>143.70000000003799</c:v>
                </c:pt>
                <c:pt idx="14370">
                  <c:v>143.71000000003801</c:v>
                </c:pt>
                <c:pt idx="14371">
                  <c:v>143.720000000038</c:v>
                </c:pt>
                <c:pt idx="14372">
                  <c:v>143.73000000003799</c:v>
                </c:pt>
                <c:pt idx="14373">
                  <c:v>143.74000000003801</c:v>
                </c:pt>
                <c:pt idx="14374">
                  <c:v>143.750000000038</c:v>
                </c:pt>
                <c:pt idx="14375">
                  <c:v>143.76000000003799</c:v>
                </c:pt>
                <c:pt idx="14376">
                  <c:v>143.77000000003801</c:v>
                </c:pt>
                <c:pt idx="14377">
                  <c:v>143.780000000038</c:v>
                </c:pt>
                <c:pt idx="14378">
                  <c:v>143.79000000003799</c:v>
                </c:pt>
                <c:pt idx="14379">
                  <c:v>143.80000000003801</c:v>
                </c:pt>
                <c:pt idx="14380">
                  <c:v>143.810000000038</c:v>
                </c:pt>
                <c:pt idx="14381">
                  <c:v>143.82000000003799</c:v>
                </c:pt>
                <c:pt idx="14382">
                  <c:v>143.83000000003801</c:v>
                </c:pt>
                <c:pt idx="14383">
                  <c:v>143.840000000038</c:v>
                </c:pt>
                <c:pt idx="14384">
                  <c:v>143.85000000003799</c:v>
                </c:pt>
                <c:pt idx="14385">
                  <c:v>143.86000000003801</c:v>
                </c:pt>
                <c:pt idx="14386">
                  <c:v>143.870000000038</c:v>
                </c:pt>
                <c:pt idx="14387">
                  <c:v>143.880000000038</c:v>
                </c:pt>
                <c:pt idx="14388">
                  <c:v>143.89000000003799</c:v>
                </c:pt>
                <c:pt idx="14389">
                  <c:v>143.90000000003801</c:v>
                </c:pt>
                <c:pt idx="14390">
                  <c:v>143.910000000038</c:v>
                </c:pt>
                <c:pt idx="14391">
                  <c:v>143.92000000003799</c:v>
                </c:pt>
                <c:pt idx="14392">
                  <c:v>143.93000000003801</c:v>
                </c:pt>
                <c:pt idx="14393">
                  <c:v>143.940000000038</c:v>
                </c:pt>
                <c:pt idx="14394">
                  <c:v>143.95000000003799</c:v>
                </c:pt>
                <c:pt idx="14395">
                  <c:v>143.96000000003801</c:v>
                </c:pt>
                <c:pt idx="14396">
                  <c:v>143.970000000038</c:v>
                </c:pt>
                <c:pt idx="14397">
                  <c:v>143.98000000003799</c:v>
                </c:pt>
                <c:pt idx="14398">
                  <c:v>143.99000000003801</c:v>
                </c:pt>
                <c:pt idx="14399">
                  <c:v>144.000000000038</c:v>
                </c:pt>
                <c:pt idx="14400">
                  <c:v>144.01000000003799</c:v>
                </c:pt>
                <c:pt idx="14401">
                  <c:v>144.02000000003801</c:v>
                </c:pt>
                <c:pt idx="14402">
                  <c:v>144.030000000038</c:v>
                </c:pt>
                <c:pt idx="14403">
                  <c:v>144.04000000003799</c:v>
                </c:pt>
                <c:pt idx="14404">
                  <c:v>144.05000000003801</c:v>
                </c:pt>
                <c:pt idx="14405">
                  <c:v>144.060000000038</c:v>
                </c:pt>
                <c:pt idx="14406">
                  <c:v>144.07000000003799</c:v>
                </c:pt>
                <c:pt idx="14407">
                  <c:v>144.08000000003801</c:v>
                </c:pt>
                <c:pt idx="14408">
                  <c:v>144.090000000038</c:v>
                </c:pt>
                <c:pt idx="14409">
                  <c:v>144.10000000003799</c:v>
                </c:pt>
                <c:pt idx="14410">
                  <c:v>144.11000000003801</c:v>
                </c:pt>
                <c:pt idx="14411">
                  <c:v>144.120000000038</c:v>
                </c:pt>
                <c:pt idx="14412">
                  <c:v>144.130000000038</c:v>
                </c:pt>
                <c:pt idx="14413">
                  <c:v>144.14000000003799</c:v>
                </c:pt>
                <c:pt idx="14414">
                  <c:v>144.15000000003801</c:v>
                </c:pt>
                <c:pt idx="14415">
                  <c:v>144.16000000003899</c:v>
                </c:pt>
                <c:pt idx="14416">
                  <c:v>144.17000000003799</c:v>
                </c:pt>
                <c:pt idx="14417">
                  <c:v>144.18000000003801</c:v>
                </c:pt>
                <c:pt idx="14418">
                  <c:v>144.190000000038</c:v>
                </c:pt>
                <c:pt idx="14419">
                  <c:v>144.20000000003901</c:v>
                </c:pt>
                <c:pt idx="14420">
                  <c:v>144.21000000003801</c:v>
                </c:pt>
                <c:pt idx="14421">
                  <c:v>144.22000000003899</c:v>
                </c:pt>
                <c:pt idx="14422">
                  <c:v>144.23000000003901</c:v>
                </c:pt>
                <c:pt idx="14423">
                  <c:v>144.24000000003801</c:v>
                </c:pt>
                <c:pt idx="14424">
                  <c:v>144.250000000038</c:v>
                </c:pt>
                <c:pt idx="14425">
                  <c:v>144.26000000003799</c:v>
                </c:pt>
                <c:pt idx="14426">
                  <c:v>144.27000000003801</c:v>
                </c:pt>
                <c:pt idx="14427">
                  <c:v>144.280000000039</c:v>
                </c:pt>
                <c:pt idx="14428">
                  <c:v>144.29000000003899</c:v>
                </c:pt>
                <c:pt idx="14429">
                  <c:v>144.30000000003801</c:v>
                </c:pt>
                <c:pt idx="14430">
                  <c:v>144.310000000038</c:v>
                </c:pt>
                <c:pt idx="14431">
                  <c:v>144.32000000003899</c:v>
                </c:pt>
                <c:pt idx="14432">
                  <c:v>144.33000000003901</c:v>
                </c:pt>
                <c:pt idx="14433">
                  <c:v>144.340000000039</c:v>
                </c:pt>
                <c:pt idx="14434">
                  <c:v>144.35000000003899</c:v>
                </c:pt>
                <c:pt idx="14435">
                  <c:v>144.36000000003901</c:v>
                </c:pt>
                <c:pt idx="14436">
                  <c:v>144.370000000039</c:v>
                </c:pt>
                <c:pt idx="14437">
                  <c:v>144.38000000003899</c:v>
                </c:pt>
                <c:pt idx="14438">
                  <c:v>144.39000000003901</c:v>
                </c:pt>
                <c:pt idx="14439">
                  <c:v>144.400000000039</c:v>
                </c:pt>
                <c:pt idx="14440">
                  <c:v>144.41000000003899</c:v>
                </c:pt>
                <c:pt idx="14441">
                  <c:v>144.42000000003901</c:v>
                </c:pt>
                <c:pt idx="14442">
                  <c:v>144.430000000039</c:v>
                </c:pt>
                <c:pt idx="14443">
                  <c:v>144.44000000003899</c:v>
                </c:pt>
                <c:pt idx="14444">
                  <c:v>144.45000000003901</c:v>
                </c:pt>
                <c:pt idx="14445">
                  <c:v>144.460000000039</c:v>
                </c:pt>
                <c:pt idx="14446">
                  <c:v>144.47000000003899</c:v>
                </c:pt>
                <c:pt idx="14447">
                  <c:v>144.48000000003901</c:v>
                </c:pt>
                <c:pt idx="14448">
                  <c:v>144.490000000039</c:v>
                </c:pt>
                <c:pt idx="14449">
                  <c:v>144.50000000003899</c:v>
                </c:pt>
                <c:pt idx="14450">
                  <c:v>144.51000000003901</c:v>
                </c:pt>
                <c:pt idx="14451">
                  <c:v>144.520000000039</c:v>
                </c:pt>
                <c:pt idx="14452">
                  <c:v>144.530000000039</c:v>
                </c:pt>
                <c:pt idx="14453">
                  <c:v>144.54000000003899</c:v>
                </c:pt>
                <c:pt idx="14454">
                  <c:v>144.55000000003901</c:v>
                </c:pt>
                <c:pt idx="14455">
                  <c:v>144.560000000039</c:v>
                </c:pt>
                <c:pt idx="14456">
                  <c:v>144.57000000003899</c:v>
                </c:pt>
                <c:pt idx="14457">
                  <c:v>144.58000000003901</c:v>
                </c:pt>
                <c:pt idx="14458">
                  <c:v>144.590000000039</c:v>
                </c:pt>
                <c:pt idx="14459">
                  <c:v>144.60000000003899</c:v>
                </c:pt>
                <c:pt idx="14460">
                  <c:v>144.61000000003901</c:v>
                </c:pt>
                <c:pt idx="14461">
                  <c:v>144.620000000039</c:v>
                </c:pt>
                <c:pt idx="14462">
                  <c:v>144.63000000003899</c:v>
                </c:pt>
                <c:pt idx="14463">
                  <c:v>144.64000000003901</c:v>
                </c:pt>
                <c:pt idx="14464">
                  <c:v>144.650000000039</c:v>
                </c:pt>
                <c:pt idx="14465">
                  <c:v>144.66000000003899</c:v>
                </c:pt>
                <c:pt idx="14466">
                  <c:v>144.67000000003901</c:v>
                </c:pt>
                <c:pt idx="14467">
                  <c:v>144.680000000039</c:v>
                </c:pt>
                <c:pt idx="14468">
                  <c:v>144.69000000003899</c:v>
                </c:pt>
                <c:pt idx="14469">
                  <c:v>144.70000000003901</c:v>
                </c:pt>
                <c:pt idx="14470">
                  <c:v>144.710000000039</c:v>
                </c:pt>
                <c:pt idx="14471">
                  <c:v>144.72000000003899</c:v>
                </c:pt>
                <c:pt idx="14472">
                  <c:v>144.73000000003901</c:v>
                </c:pt>
                <c:pt idx="14473">
                  <c:v>144.740000000039</c:v>
                </c:pt>
                <c:pt idx="14474">
                  <c:v>144.75000000003899</c:v>
                </c:pt>
                <c:pt idx="14475">
                  <c:v>144.76000000003901</c:v>
                </c:pt>
                <c:pt idx="14476">
                  <c:v>144.770000000039</c:v>
                </c:pt>
                <c:pt idx="14477">
                  <c:v>144.780000000039</c:v>
                </c:pt>
                <c:pt idx="14478">
                  <c:v>144.79000000003899</c:v>
                </c:pt>
                <c:pt idx="14479">
                  <c:v>144.80000000003901</c:v>
                </c:pt>
                <c:pt idx="14480">
                  <c:v>144.810000000039</c:v>
                </c:pt>
                <c:pt idx="14481">
                  <c:v>144.82000000003899</c:v>
                </c:pt>
                <c:pt idx="14482">
                  <c:v>144.83000000003901</c:v>
                </c:pt>
                <c:pt idx="14483">
                  <c:v>144.840000000039</c:v>
                </c:pt>
                <c:pt idx="14484">
                  <c:v>144.85000000003899</c:v>
                </c:pt>
                <c:pt idx="14485">
                  <c:v>144.86000000003901</c:v>
                </c:pt>
                <c:pt idx="14486">
                  <c:v>144.870000000039</c:v>
                </c:pt>
                <c:pt idx="14487">
                  <c:v>144.88000000003899</c:v>
                </c:pt>
                <c:pt idx="14488">
                  <c:v>144.89000000003901</c:v>
                </c:pt>
                <c:pt idx="14489">
                  <c:v>144.900000000039</c:v>
                </c:pt>
                <c:pt idx="14490">
                  <c:v>144.91000000003899</c:v>
                </c:pt>
                <c:pt idx="14491">
                  <c:v>144.92000000003901</c:v>
                </c:pt>
                <c:pt idx="14492">
                  <c:v>144.930000000039</c:v>
                </c:pt>
                <c:pt idx="14493">
                  <c:v>144.94000000003899</c:v>
                </c:pt>
                <c:pt idx="14494">
                  <c:v>144.95000000003901</c:v>
                </c:pt>
                <c:pt idx="14495">
                  <c:v>144.960000000039</c:v>
                </c:pt>
                <c:pt idx="14496">
                  <c:v>144.97000000003899</c:v>
                </c:pt>
                <c:pt idx="14497">
                  <c:v>144.98000000003901</c:v>
                </c:pt>
                <c:pt idx="14498">
                  <c:v>144.990000000039</c:v>
                </c:pt>
                <c:pt idx="14499">
                  <c:v>145.00000000003899</c:v>
                </c:pt>
                <c:pt idx="14500">
                  <c:v>145.01000000003901</c:v>
                </c:pt>
                <c:pt idx="14501">
                  <c:v>145.020000000039</c:v>
                </c:pt>
                <c:pt idx="14502">
                  <c:v>145.030000000039</c:v>
                </c:pt>
                <c:pt idx="14503">
                  <c:v>145.04000000003899</c:v>
                </c:pt>
                <c:pt idx="14504">
                  <c:v>145.05000000003901</c:v>
                </c:pt>
                <c:pt idx="14505">
                  <c:v>145.060000000039</c:v>
                </c:pt>
                <c:pt idx="14506">
                  <c:v>145.07000000003899</c:v>
                </c:pt>
                <c:pt idx="14507">
                  <c:v>145.08000000003901</c:v>
                </c:pt>
                <c:pt idx="14508">
                  <c:v>145.090000000039</c:v>
                </c:pt>
                <c:pt idx="14509">
                  <c:v>145.10000000003899</c:v>
                </c:pt>
                <c:pt idx="14510">
                  <c:v>145.11000000003901</c:v>
                </c:pt>
                <c:pt idx="14511">
                  <c:v>145.120000000039</c:v>
                </c:pt>
                <c:pt idx="14512">
                  <c:v>145.13000000003899</c:v>
                </c:pt>
                <c:pt idx="14513">
                  <c:v>145.14000000003901</c:v>
                </c:pt>
                <c:pt idx="14514">
                  <c:v>145.150000000039</c:v>
                </c:pt>
                <c:pt idx="14515">
                  <c:v>145.16000000003899</c:v>
                </c:pt>
                <c:pt idx="14516">
                  <c:v>145.17000000003901</c:v>
                </c:pt>
                <c:pt idx="14517">
                  <c:v>145.180000000039</c:v>
                </c:pt>
                <c:pt idx="14518">
                  <c:v>145.19000000003899</c:v>
                </c:pt>
                <c:pt idx="14519">
                  <c:v>145.20000000003901</c:v>
                </c:pt>
                <c:pt idx="14520">
                  <c:v>145.210000000039</c:v>
                </c:pt>
                <c:pt idx="14521">
                  <c:v>145.22000000003899</c:v>
                </c:pt>
                <c:pt idx="14522">
                  <c:v>145.23000000003901</c:v>
                </c:pt>
                <c:pt idx="14523">
                  <c:v>145.240000000039</c:v>
                </c:pt>
                <c:pt idx="14524">
                  <c:v>145.25000000003899</c:v>
                </c:pt>
                <c:pt idx="14525">
                  <c:v>145.26000000003901</c:v>
                </c:pt>
                <c:pt idx="14526">
                  <c:v>145.270000000039</c:v>
                </c:pt>
                <c:pt idx="14527">
                  <c:v>145.280000000039</c:v>
                </c:pt>
                <c:pt idx="14528">
                  <c:v>145.29000000003899</c:v>
                </c:pt>
                <c:pt idx="14529">
                  <c:v>145.30000000003901</c:v>
                </c:pt>
                <c:pt idx="14530">
                  <c:v>145.310000000039</c:v>
                </c:pt>
                <c:pt idx="14531">
                  <c:v>145.32000000003899</c:v>
                </c:pt>
                <c:pt idx="14532">
                  <c:v>145.33000000003901</c:v>
                </c:pt>
                <c:pt idx="14533">
                  <c:v>145.340000000039</c:v>
                </c:pt>
                <c:pt idx="14534">
                  <c:v>145.35000000003899</c:v>
                </c:pt>
                <c:pt idx="14535">
                  <c:v>145.36000000003901</c:v>
                </c:pt>
                <c:pt idx="14536">
                  <c:v>145.370000000039</c:v>
                </c:pt>
                <c:pt idx="14537">
                  <c:v>145.38000000003899</c:v>
                </c:pt>
                <c:pt idx="14538">
                  <c:v>145.39000000003901</c:v>
                </c:pt>
                <c:pt idx="14539">
                  <c:v>145.400000000039</c:v>
                </c:pt>
                <c:pt idx="14540">
                  <c:v>145.41000000003899</c:v>
                </c:pt>
                <c:pt idx="14541">
                  <c:v>145.42000000003901</c:v>
                </c:pt>
                <c:pt idx="14542">
                  <c:v>145.430000000039</c:v>
                </c:pt>
                <c:pt idx="14543">
                  <c:v>145.44000000003899</c:v>
                </c:pt>
                <c:pt idx="14544">
                  <c:v>145.45000000003901</c:v>
                </c:pt>
                <c:pt idx="14545">
                  <c:v>145.460000000039</c:v>
                </c:pt>
                <c:pt idx="14546">
                  <c:v>145.47000000003899</c:v>
                </c:pt>
                <c:pt idx="14547">
                  <c:v>145.48000000003901</c:v>
                </c:pt>
                <c:pt idx="14548">
                  <c:v>145.490000000039</c:v>
                </c:pt>
                <c:pt idx="14549">
                  <c:v>145.50000000003899</c:v>
                </c:pt>
                <c:pt idx="14550">
                  <c:v>145.51000000003901</c:v>
                </c:pt>
                <c:pt idx="14551">
                  <c:v>145.520000000039</c:v>
                </c:pt>
                <c:pt idx="14552">
                  <c:v>145.530000000039</c:v>
                </c:pt>
                <c:pt idx="14553">
                  <c:v>145.54000000003899</c:v>
                </c:pt>
                <c:pt idx="14554">
                  <c:v>145.55000000003901</c:v>
                </c:pt>
                <c:pt idx="14555">
                  <c:v>145.560000000039</c:v>
                </c:pt>
                <c:pt idx="14556">
                  <c:v>145.57000000003899</c:v>
                </c:pt>
                <c:pt idx="14557">
                  <c:v>145.58000000003901</c:v>
                </c:pt>
                <c:pt idx="14558">
                  <c:v>145.590000000039</c:v>
                </c:pt>
                <c:pt idx="14559">
                  <c:v>145.60000000003899</c:v>
                </c:pt>
                <c:pt idx="14560">
                  <c:v>145.61000000003901</c:v>
                </c:pt>
                <c:pt idx="14561">
                  <c:v>145.620000000039</c:v>
                </c:pt>
                <c:pt idx="14562">
                  <c:v>145.63000000003899</c:v>
                </c:pt>
                <c:pt idx="14563">
                  <c:v>145.64000000003901</c:v>
                </c:pt>
                <c:pt idx="14564">
                  <c:v>145.650000000039</c:v>
                </c:pt>
                <c:pt idx="14565">
                  <c:v>145.66000000003899</c:v>
                </c:pt>
                <c:pt idx="14566">
                  <c:v>145.67000000003901</c:v>
                </c:pt>
                <c:pt idx="14567">
                  <c:v>145.680000000039</c:v>
                </c:pt>
                <c:pt idx="14568">
                  <c:v>145.69000000003899</c:v>
                </c:pt>
                <c:pt idx="14569">
                  <c:v>145.70000000003901</c:v>
                </c:pt>
                <c:pt idx="14570">
                  <c:v>145.710000000039</c:v>
                </c:pt>
                <c:pt idx="14571">
                  <c:v>145.72000000003899</c:v>
                </c:pt>
                <c:pt idx="14572">
                  <c:v>145.73000000003901</c:v>
                </c:pt>
                <c:pt idx="14573">
                  <c:v>145.740000000039</c:v>
                </c:pt>
                <c:pt idx="14574">
                  <c:v>145.75000000003899</c:v>
                </c:pt>
                <c:pt idx="14575">
                  <c:v>145.76000000003901</c:v>
                </c:pt>
                <c:pt idx="14576">
                  <c:v>145.770000000039</c:v>
                </c:pt>
                <c:pt idx="14577">
                  <c:v>145.780000000039</c:v>
                </c:pt>
                <c:pt idx="14578">
                  <c:v>145.79000000003899</c:v>
                </c:pt>
                <c:pt idx="14579">
                  <c:v>145.80000000003901</c:v>
                </c:pt>
                <c:pt idx="14580">
                  <c:v>145.810000000039</c:v>
                </c:pt>
                <c:pt idx="14581">
                  <c:v>145.82000000003899</c:v>
                </c:pt>
                <c:pt idx="14582">
                  <c:v>145.83000000003901</c:v>
                </c:pt>
                <c:pt idx="14583">
                  <c:v>145.840000000039</c:v>
                </c:pt>
                <c:pt idx="14584">
                  <c:v>145.85000000003899</c:v>
                </c:pt>
                <c:pt idx="14585">
                  <c:v>145.86000000003901</c:v>
                </c:pt>
                <c:pt idx="14586">
                  <c:v>145.870000000039</c:v>
                </c:pt>
                <c:pt idx="14587">
                  <c:v>145.88000000003899</c:v>
                </c:pt>
                <c:pt idx="14588">
                  <c:v>145.89000000003901</c:v>
                </c:pt>
                <c:pt idx="14589">
                  <c:v>145.900000000039</c:v>
                </c:pt>
                <c:pt idx="14590">
                  <c:v>145.91000000003899</c:v>
                </c:pt>
                <c:pt idx="14591">
                  <c:v>145.92000000003901</c:v>
                </c:pt>
                <c:pt idx="14592">
                  <c:v>145.930000000039</c:v>
                </c:pt>
                <c:pt idx="14593">
                  <c:v>145.94000000003899</c:v>
                </c:pt>
                <c:pt idx="14594">
                  <c:v>145.95000000003901</c:v>
                </c:pt>
                <c:pt idx="14595">
                  <c:v>145.960000000039</c:v>
                </c:pt>
                <c:pt idx="14596">
                  <c:v>145.97000000003899</c:v>
                </c:pt>
                <c:pt idx="14597">
                  <c:v>145.98000000003901</c:v>
                </c:pt>
                <c:pt idx="14598">
                  <c:v>145.990000000039</c:v>
                </c:pt>
                <c:pt idx="14599">
                  <c:v>146.00000000003899</c:v>
                </c:pt>
                <c:pt idx="14600">
                  <c:v>146.01000000003901</c:v>
                </c:pt>
                <c:pt idx="14601">
                  <c:v>146.020000000039</c:v>
                </c:pt>
                <c:pt idx="14602">
                  <c:v>146.030000000039</c:v>
                </c:pt>
                <c:pt idx="14603">
                  <c:v>146.04000000003899</c:v>
                </c:pt>
                <c:pt idx="14604">
                  <c:v>146.05000000003901</c:v>
                </c:pt>
                <c:pt idx="14605">
                  <c:v>146.060000000039</c:v>
                </c:pt>
                <c:pt idx="14606">
                  <c:v>146.07000000003899</c:v>
                </c:pt>
                <c:pt idx="14607">
                  <c:v>146.08000000003901</c:v>
                </c:pt>
                <c:pt idx="14608">
                  <c:v>146.090000000039</c:v>
                </c:pt>
                <c:pt idx="14609">
                  <c:v>146.10000000004001</c:v>
                </c:pt>
                <c:pt idx="14610">
                  <c:v>146.11000000003901</c:v>
                </c:pt>
                <c:pt idx="14611">
                  <c:v>146.12000000003999</c:v>
                </c:pt>
                <c:pt idx="14612">
                  <c:v>146.13000000004001</c:v>
                </c:pt>
                <c:pt idx="14613">
                  <c:v>146.14000000003901</c:v>
                </c:pt>
                <c:pt idx="14614">
                  <c:v>146.150000000039</c:v>
                </c:pt>
                <c:pt idx="14615">
                  <c:v>146.16000000003899</c:v>
                </c:pt>
                <c:pt idx="14616">
                  <c:v>146.17000000003901</c:v>
                </c:pt>
                <c:pt idx="14617">
                  <c:v>146.18000000004</c:v>
                </c:pt>
                <c:pt idx="14618">
                  <c:v>146.19000000003999</c:v>
                </c:pt>
                <c:pt idx="14619">
                  <c:v>146.20000000003901</c:v>
                </c:pt>
                <c:pt idx="14620">
                  <c:v>146.210000000039</c:v>
                </c:pt>
                <c:pt idx="14621">
                  <c:v>146.22000000003899</c:v>
                </c:pt>
                <c:pt idx="14622">
                  <c:v>146.23000000003901</c:v>
                </c:pt>
                <c:pt idx="14623">
                  <c:v>146.240000000039</c:v>
                </c:pt>
                <c:pt idx="14624">
                  <c:v>146.25000000003999</c:v>
                </c:pt>
                <c:pt idx="14625">
                  <c:v>146.26000000003901</c:v>
                </c:pt>
                <c:pt idx="14626">
                  <c:v>146.27000000004</c:v>
                </c:pt>
                <c:pt idx="14627">
                  <c:v>146.28000000003999</c:v>
                </c:pt>
                <c:pt idx="14628">
                  <c:v>146.29000000004001</c:v>
                </c:pt>
                <c:pt idx="14629">
                  <c:v>146.30000000004</c:v>
                </c:pt>
                <c:pt idx="14630">
                  <c:v>146.31000000003999</c:v>
                </c:pt>
                <c:pt idx="14631">
                  <c:v>146.32000000004001</c:v>
                </c:pt>
                <c:pt idx="14632">
                  <c:v>146.33000000004</c:v>
                </c:pt>
                <c:pt idx="14633">
                  <c:v>146.34000000003999</c:v>
                </c:pt>
                <c:pt idx="14634">
                  <c:v>146.35000000004001</c:v>
                </c:pt>
                <c:pt idx="14635">
                  <c:v>146.36000000004</c:v>
                </c:pt>
                <c:pt idx="14636">
                  <c:v>146.37000000003999</c:v>
                </c:pt>
                <c:pt idx="14637">
                  <c:v>146.38000000004001</c:v>
                </c:pt>
                <c:pt idx="14638">
                  <c:v>146.39000000004</c:v>
                </c:pt>
                <c:pt idx="14639">
                  <c:v>146.40000000004</c:v>
                </c:pt>
                <c:pt idx="14640">
                  <c:v>146.41000000003999</c:v>
                </c:pt>
                <c:pt idx="14641">
                  <c:v>146.42000000004001</c:v>
                </c:pt>
                <c:pt idx="14642">
                  <c:v>146.43000000004</c:v>
                </c:pt>
                <c:pt idx="14643">
                  <c:v>146.44000000003999</c:v>
                </c:pt>
                <c:pt idx="14644">
                  <c:v>146.45000000004001</c:v>
                </c:pt>
                <c:pt idx="14645">
                  <c:v>146.46000000004</c:v>
                </c:pt>
                <c:pt idx="14646">
                  <c:v>146.47000000003999</c:v>
                </c:pt>
                <c:pt idx="14647">
                  <c:v>146.48000000004001</c:v>
                </c:pt>
                <c:pt idx="14648">
                  <c:v>146.49000000004</c:v>
                </c:pt>
                <c:pt idx="14649">
                  <c:v>146.50000000003999</c:v>
                </c:pt>
                <c:pt idx="14650">
                  <c:v>146.51000000004001</c:v>
                </c:pt>
                <c:pt idx="14651">
                  <c:v>146.52000000004</c:v>
                </c:pt>
                <c:pt idx="14652">
                  <c:v>146.53000000003999</c:v>
                </c:pt>
                <c:pt idx="14653">
                  <c:v>146.54000000004001</c:v>
                </c:pt>
                <c:pt idx="14654">
                  <c:v>146.55000000004</c:v>
                </c:pt>
                <c:pt idx="14655">
                  <c:v>146.56000000003999</c:v>
                </c:pt>
                <c:pt idx="14656">
                  <c:v>146.57000000004001</c:v>
                </c:pt>
                <c:pt idx="14657">
                  <c:v>146.58000000004</c:v>
                </c:pt>
                <c:pt idx="14658">
                  <c:v>146.59000000003999</c:v>
                </c:pt>
                <c:pt idx="14659">
                  <c:v>146.60000000004001</c:v>
                </c:pt>
                <c:pt idx="14660">
                  <c:v>146.61000000004</c:v>
                </c:pt>
                <c:pt idx="14661">
                  <c:v>146.62000000003999</c:v>
                </c:pt>
                <c:pt idx="14662">
                  <c:v>146.63000000004001</c:v>
                </c:pt>
                <c:pt idx="14663">
                  <c:v>146.64000000004</c:v>
                </c:pt>
                <c:pt idx="14664">
                  <c:v>146.65000000004</c:v>
                </c:pt>
                <c:pt idx="14665">
                  <c:v>146.66000000003999</c:v>
                </c:pt>
                <c:pt idx="14666">
                  <c:v>146.67000000004001</c:v>
                </c:pt>
                <c:pt idx="14667">
                  <c:v>146.68000000004</c:v>
                </c:pt>
                <c:pt idx="14668">
                  <c:v>146.69000000003999</c:v>
                </c:pt>
                <c:pt idx="14669">
                  <c:v>146.70000000004001</c:v>
                </c:pt>
                <c:pt idx="14670">
                  <c:v>146.71000000004</c:v>
                </c:pt>
                <c:pt idx="14671">
                  <c:v>146.72000000003999</c:v>
                </c:pt>
                <c:pt idx="14672">
                  <c:v>146.73000000004001</c:v>
                </c:pt>
                <c:pt idx="14673">
                  <c:v>146.74000000004</c:v>
                </c:pt>
                <c:pt idx="14674">
                  <c:v>146.75000000003999</c:v>
                </c:pt>
                <c:pt idx="14675">
                  <c:v>146.76000000004001</c:v>
                </c:pt>
                <c:pt idx="14676">
                  <c:v>146.77000000004</c:v>
                </c:pt>
                <c:pt idx="14677">
                  <c:v>146.78000000003999</c:v>
                </c:pt>
                <c:pt idx="14678">
                  <c:v>146.79000000004001</c:v>
                </c:pt>
                <c:pt idx="14679">
                  <c:v>146.80000000004</c:v>
                </c:pt>
                <c:pt idx="14680">
                  <c:v>146.81000000003999</c:v>
                </c:pt>
                <c:pt idx="14681">
                  <c:v>146.82000000004001</c:v>
                </c:pt>
                <c:pt idx="14682">
                  <c:v>146.83000000004</c:v>
                </c:pt>
                <c:pt idx="14683">
                  <c:v>146.84000000003999</c:v>
                </c:pt>
                <c:pt idx="14684">
                  <c:v>146.85000000004001</c:v>
                </c:pt>
                <c:pt idx="14685">
                  <c:v>146.86000000004</c:v>
                </c:pt>
                <c:pt idx="14686">
                  <c:v>146.87000000003999</c:v>
                </c:pt>
                <c:pt idx="14687">
                  <c:v>146.88000000004001</c:v>
                </c:pt>
                <c:pt idx="14688">
                  <c:v>146.89000000004</c:v>
                </c:pt>
                <c:pt idx="14689">
                  <c:v>146.90000000004</c:v>
                </c:pt>
                <c:pt idx="14690">
                  <c:v>146.91000000003999</c:v>
                </c:pt>
                <c:pt idx="14691">
                  <c:v>146.92000000004001</c:v>
                </c:pt>
                <c:pt idx="14692">
                  <c:v>146.93000000004</c:v>
                </c:pt>
                <c:pt idx="14693">
                  <c:v>146.94000000003999</c:v>
                </c:pt>
                <c:pt idx="14694">
                  <c:v>146.95000000004001</c:v>
                </c:pt>
                <c:pt idx="14695">
                  <c:v>146.96000000004</c:v>
                </c:pt>
                <c:pt idx="14696">
                  <c:v>146.97000000003999</c:v>
                </c:pt>
                <c:pt idx="14697">
                  <c:v>146.98000000004001</c:v>
                </c:pt>
                <c:pt idx="14698">
                  <c:v>146.99000000004</c:v>
                </c:pt>
                <c:pt idx="14699">
                  <c:v>147.00000000003999</c:v>
                </c:pt>
                <c:pt idx="14700">
                  <c:v>147.01000000004001</c:v>
                </c:pt>
                <c:pt idx="14701">
                  <c:v>147.02000000004</c:v>
                </c:pt>
                <c:pt idx="14702">
                  <c:v>147.03000000003999</c:v>
                </c:pt>
                <c:pt idx="14703">
                  <c:v>147.04000000004001</c:v>
                </c:pt>
                <c:pt idx="14704">
                  <c:v>147.05000000004</c:v>
                </c:pt>
                <c:pt idx="14705">
                  <c:v>147.06000000003999</c:v>
                </c:pt>
                <c:pt idx="14706">
                  <c:v>147.07000000004001</c:v>
                </c:pt>
                <c:pt idx="14707">
                  <c:v>147.08000000004</c:v>
                </c:pt>
                <c:pt idx="14708">
                  <c:v>147.09000000003999</c:v>
                </c:pt>
                <c:pt idx="14709">
                  <c:v>147.10000000004001</c:v>
                </c:pt>
                <c:pt idx="14710">
                  <c:v>147.11000000004</c:v>
                </c:pt>
                <c:pt idx="14711">
                  <c:v>147.12000000003999</c:v>
                </c:pt>
                <c:pt idx="14712">
                  <c:v>147.13000000004001</c:v>
                </c:pt>
                <c:pt idx="14713">
                  <c:v>147.14000000004</c:v>
                </c:pt>
                <c:pt idx="14714">
                  <c:v>147.15000000004</c:v>
                </c:pt>
                <c:pt idx="14715">
                  <c:v>147.16000000003999</c:v>
                </c:pt>
                <c:pt idx="14716">
                  <c:v>147.17000000004001</c:v>
                </c:pt>
                <c:pt idx="14717">
                  <c:v>147.18000000004</c:v>
                </c:pt>
                <c:pt idx="14718">
                  <c:v>147.19000000003999</c:v>
                </c:pt>
                <c:pt idx="14719">
                  <c:v>147.20000000004001</c:v>
                </c:pt>
                <c:pt idx="14720">
                  <c:v>147.21000000004</c:v>
                </c:pt>
                <c:pt idx="14721">
                  <c:v>147.22000000003999</c:v>
                </c:pt>
                <c:pt idx="14722">
                  <c:v>147.23000000004001</c:v>
                </c:pt>
                <c:pt idx="14723">
                  <c:v>147.24000000004</c:v>
                </c:pt>
                <c:pt idx="14724">
                  <c:v>147.25000000003999</c:v>
                </c:pt>
                <c:pt idx="14725">
                  <c:v>147.26000000004001</c:v>
                </c:pt>
                <c:pt idx="14726">
                  <c:v>147.27000000004</c:v>
                </c:pt>
                <c:pt idx="14727">
                  <c:v>147.28000000003999</c:v>
                </c:pt>
                <c:pt idx="14728">
                  <c:v>147.29000000004001</c:v>
                </c:pt>
                <c:pt idx="14729">
                  <c:v>147.30000000004</c:v>
                </c:pt>
                <c:pt idx="14730">
                  <c:v>147.31000000003999</c:v>
                </c:pt>
                <c:pt idx="14731">
                  <c:v>147.32000000004001</c:v>
                </c:pt>
                <c:pt idx="14732">
                  <c:v>147.33000000004</c:v>
                </c:pt>
                <c:pt idx="14733">
                  <c:v>147.34000000003999</c:v>
                </c:pt>
                <c:pt idx="14734">
                  <c:v>147.35000000004001</c:v>
                </c:pt>
                <c:pt idx="14735">
                  <c:v>147.36000000004</c:v>
                </c:pt>
                <c:pt idx="14736">
                  <c:v>147.37000000003999</c:v>
                </c:pt>
                <c:pt idx="14737">
                  <c:v>147.38000000004001</c:v>
                </c:pt>
                <c:pt idx="14738">
                  <c:v>147.39000000004</c:v>
                </c:pt>
                <c:pt idx="14739">
                  <c:v>147.40000000004</c:v>
                </c:pt>
                <c:pt idx="14740">
                  <c:v>147.41000000003999</c:v>
                </c:pt>
                <c:pt idx="14741">
                  <c:v>147.42000000004001</c:v>
                </c:pt>
                <c:pt idx="14742">
                  <c:v>147.43000000004</c:v>
                </c:pt>
                <c:pt idx="14743">
                  <c:v>147.44000000003999</c:v>
                </c:pt>
                <c:pt idx="14744">
                  <c:v>147.45000000004001</c:v>
                </c:pt>
                <c:pt idx="14745">
                  <c:v>147.46000000004</c:v>
                </c:pt>
                <c:pt idx="14746">
                  <c:v>147.47000000003999</c:v>
                </c:pt>
                <c:pt idx="14747">
                  <c:v>147.48000000004001</c:v>
                </c:pt>
                <c:pt idx="14748">
                  <c:v>147.49000000004</c:v>
                </c:pt>
                <c:pt idx="14749">
                  <c:v>147.50000000003999</c:v>
                </c:pt>
                <c:pt idx="14750">
                  <c:v>147.51000000004001</c:v>
                </c:pt>
                <c:pt idx="14751">
                  <c:v>147.52000000004</c:v>
                </c:pt>
                <c:pt idx="14752">
                  <c:v>147.53000000003999</c:v>
                </c:pt>
                <c:pt idx="14753">
                  <c:v>147.54000000004001</c:v>
                </c:pt>
                <c:pt idx="14754">
                  <c:v>147.55000000004</c:v>
                </c:pt>
                <c:pt idx="14755">
                  <c:v>147.56000000003999</c:v>
                </c:pt>
                <c:pt idx="14756">
                  <c:v>147.57000000004001</c:v>
                </c:pt>
                <c:pt idx="14757">
                  <c:v>147.58000000004</c:v>
                </c:pt>
                <c:pt idx="14758">
                  <c:v>147.59000000003999</c:v>
                </c:pt>
                <c:pt idx="14759">
                  <c:v>147.60000000004001</c:v>
                </c:pt>
                <c:pt idx="14760">
                  <c:v>147.61000000004</c:v>
                </c:pt>
                <c:pt idx="14761">
                  <c:v>147.62000000003999</c:v>
                </c:pt>
                <c:pt idx="14762">
                  <c:v>147.63000000004001</c:v>
                </c:pt>
                <c:pt idx="14763">
                  <c:v>147.64000000004</c:v>
                </c:pt>
                <c:pt idx="14764">
                  <c:v>147.65000000004</c:v>
                </c:pt>
                <c:pt idx="14765">
                  <c:v>147.66000000003999</c:v>
                </c:pt>
                <c:pt idx="14766">
                  <c:v>147.67000000004001</c:v>
                </c:pt>
                <c:pt idx="14767">
                  <c:v>147.68000000004</c:v>
                </c:pt>
                <c:pt idx="14768">
                  <c:v>147.69000000003999</c:v>
                </c:pt>
                <c:pt idx="14769">
                  <c:v>147.70000000004001</c:v>
                </c:pt>
                <c:pt idx="14770">
                  <c:v>147.71000000004</c:v>
                </c:pt>
                <c:pt idx="14771">
                  <c:v>147.72000000003999</c:v>
                </c:pt>
                <c:pt idx="14772">
                  <c:v>147.73000000004001</c:v>
                </c:pt>
                <c:pt idx="14773">
                  <c:v>147.74000000004</c:v>
                </c:pt>
                <c:pt idx="14774">
                  <c:v>147.75000000003999</c:v>
                </c:pt>
                <c:pt idx="14775">
                  <c:v>147.76000000004001</c:v>
                </c:pt>
                <c:pt idx="14776">
                  <c:v>147.77000000004</c:v>
                </c:pt>
                <c:pt idx="14777">
                  <c:v>147.78000000003999</c:v>
                </c:pt>
                <c:pt idx="14778">
                  <c:v>147.79000000004001</c:v>
                </c:pt>
                <c:pt idx="14779">
                  <c:v>147.80000000004</c:v>
                </c:pt>
                <c:pt idx="14780">
                  <c:v>147.81000000003999</c:v>
                </c:pt>
                <c:pt idx="14781">
                  <c:v>147.82000000004001</c:v>
                </c:pt>
                <c:pt idx="14782">
                  <c:v>147.83000000004</c:v>
                </c:pt>
                <c:pt idx="14783">
                  <c:v>147.84000000003999</c:v>
                </c:pt>
                <c:pt idx="14784">
                  <c:v>147.85000000004001</c:v>
                </c:pt>
                <c:pt idx="14785">
                  <c:v>147.86000000004</c:v>
                </c:pt>
                <c:pt idx="14786">
                  <c:v>147.87000000003999</c:v>
                </c:pt>
                <c:pt idx="14787">
                  <c:v>147.88000000004001</c:v>
                </c:pt>
                <c:pt idx="14788">
                  <c:v>147.89000000004</c:v>
                </c:pt>
                <c:pt idx="14789">
                  <c:v>147.90000000004</c:v>
                </c:pt>
                <c:pt idx="14790">
                  <c:v>147.91000000003999</c:v>
                </c:pt>
                <c:pt idx="14791">
                  <c:v>147.92000000004001</c:v>
                </c:pt>
                <c:pt idx="14792">
                  <c:v>147.93000000004</c:v>
                </c:pt>
                <c:pt idx="14793">
                  <c:v>147.94000000003999</c:v>
                </c:pt>
                <c:pt idx="14794">
                  <c:v>147.95000000004001</c:v>
                </c:pt>
                <c:pt idx="14795">
                  <c:v>147.96000000004</c:v>
                </c:pt>
                <c:pt idx="14796">
                  <c:v>147.97000000003999</c:v>
                </c:pt>
                <c:pt idx="14797">
                  <c:v>147.98000000004001</c:v>
                </c:pt>
                <c:pt idx="14798">
                  <c:v>147.99000000004</c:v>
                </c:pt>
                <c:pt idx="14799">
                  <c:v>148.00000000003999</c:v>
                </c:pt>
                <c:pt idx="14800">
                  <c:v>148.01000000004001</c:v>
                </c:pt>
                <c:pt idx="14801">
                  <c:v>148.02000000004</c:v>
                </c:pt>
                <c:pt idx="14802">
                  <c:v>148.03000000004101</c:v>
                </c:pt>
                <c:pt idx="14803">
                  <c:v>148.04000000004001</c:v>
                </c:pt>
                <c:pt idx="14804">
                  <c:v>148.05000000004</c:v>
                </c:pt>
                <c:pt idx="14805">
                  <c:v>148.06000000003999</c:v>
                </c:pt>
                <c:pt idx="14806">
                  <c:v>148.07000000004001</c:v>
                </c:pt>
                <c:pt idx="14807">
                  <c:v>148.080000000041</c:v>
                </c:pt>
                <c:pt idx="14808">
                  <c:v>148.09000000004099</c:v>
                </c:pt>
                <c:pt idx="14809">
                  <c:v>148.10000000004001</c:v>
                </c:pt>
                <c:pt idx="14810">
                  <c:v>148.11000000004</c:v>
                </c:pt>
                <c:pt idx="14811">
                  <c:v>148.12000000003999</c:v>
                </c:pt>
                <c:pt idx="14812">
                  <c:v>148.13000000004001</c:v>
                </c:pt>
                <c:pt idx="14813">
                  <c:v>148.14000000004</c:v>
                </c:pt>
                <c:pt idx="14814">
                  <c:v>148.15000000004099</c:v>
                </c:pt>
                <c:pt idx="14815">
                  <c:v>148.16000000003999</c:v>
                </c:pt>
                <c:pt idx="14816">
                  <c:v>148.17000000004001</c:v>
                </c:pt>
                <c:pt idx="14817">
                  <c:v>148.18000000004</c:v>
                </c:pt>
                <c:pt idx="14818">
                  <c:v>148.19000000003999</c:v>
                </c:pt>
                <c:pt idx="14819">
                  <c:v>148.20000000004001</c:v>
                </c:pt>
                <c:pt idx="14820">
                  <c:v>148.21000000004099</c:v>
                </c:pt>
                <c:pt idx="14821">
                  <c:v>148.22000000003999</c:v>
                </c:pt>
                <c:pt idx="14822">
                  <c:v>148.230000000041</c:v>
                </c:pt>
                <c:pt idx="14823">
                  <c:v>148.24000000004099</c:v>
                </c:pt>
                <c:pt idx="14824">
                  <c:v>148.25000000004101</c:v>
                </c:pt>
                <c:pt idx="14825">
                  <c:v>148.260000000041</c:v>
                </c:pt>
                <c:pt idx="14826">
                  <c:v>148.27000000004099</c:v>
                </c:pt>
                <c:pt idx="14827">
                  <c:v>148.28000000004101</c:v>
                </c:pt>
                <c:pt idx="14828">
                  <c:v>148.290000000041</c:v>
                </c:pt>
                <c:pt idx="14829">
                  <c:v>148.300000000041</c:v>
                </c:pt>
                <c:pt idx="14830">
                  <c:v>148.31000000004099</c:v>
                </c:pt>
                <c:pt idx="14831">
                  <c:v>148.32000000004101</c:v>
                </c:pt>
                <c:pt idx="14832">
                  <c:v>148.330000000041</c:v>
                </c:pt>
                <c:pt idx="14833">
                  <c:v>148.34000000004099</c:v>
                </c:pt>
                <c:pt idx="14834">
                  <c:v>148.35000000004101</c:v>
                </c:pt>
                <c:pt idx="14835">
                  <c:v>148.360000000041</c:v>
                </c:pt>
                <c:pt idx="14836">
                  <c:v>148.37000000004099</c:v>
                </c:pt>
                <c:pt idx="14837">
                  <c:v>148.38000000004101</c:v>
                </c:pt>
                <c:pt idx="14838">
                  <c:v>148.390000000041</c:v>
                </c:pt>
                <c:pt idx="14839">
                  <c:v>148.40000000004099</c:v>
                </c:pt>
                <c:pt idx="14840">
                  <c:v>148.41000000004101</c:v>
                </c:pt>
                <c:pt idx="14841">
                  <c:v>148.420000000041</c:v>
                </c:pt>
                <c:pt idx="14842">
                  <c:v>148.43000000004099</c:v>
                </c:pt>
                <c:pt idx="14843">
                  <c:v>148.44000000004101</c:v>
                </c:pt>
                <c:pt idx="14844">
                  <c:v>148.450000000041</c:v>
                </c:pt>
                <c:pt idx="14845">
                  <c:v>148.46000000004099</c:v>
                </c:pt>
                <c:pt idx="14846">
                  <c:v>148.47000000004101</c:v>
                </c:pt>
                <c:pt idx="14847">
                  <c:v>148.480000000041</c:v>
                </c:pt>
                <c:pt idx="14848">
                  <c:v>148.49000000004099</c:v>
                </c:pt>
                <c:pt idx="14849">
                  <c:v>148.50000000004101</c:v>
                </c:pt>
                <c:pt idx="14850">
                  <c:v>148.510000000041</c:v>
                </c:pt>
                <c:pt idx="14851">
                  <c:v>148.52000000004099</c:v>
                </c:pt>
                <c:pt idx="14852">
                  <c:v>148.53000000004101</c:v>
                </c:pt>
                <c:pt idx="14853">
                  <c:v>148.540000000041</c:v>
                </c:pt>
                <c:pt idx="14854">
                  <c:v>148.550000000041</c:v>
                </c:pt>
                <c:pt idx="14855">
                  <c:v>148.56000000004099</c:v>
                </c:pt>
                <c:pt idx="14856">
                  <c:v>148.57000000004101</c:v>
                </c:pt>
                <c:pt idx="14857">
                  <c:v>148.580000000041</c:v>
                </c:pt>
                <c:pt idx="14858">
                  <c:v>148.59000000004099</c:v>
                </c:pt>
                <c:pt idx="14859">
                  <c:v>148.60000000004101</c:v>
                </c:pt>
                <c:pt idx="14860">
                  <c:v>148.610000000041</c:v>
                </c:pt>
                <c:pt idx="14861">
                  <c:v>148.62000000004099</c:v>
                </c:pt>
                <c:pt idx="14862">
                  <c:v>148.63000000004101</c:v>
                </c:pt>
                <c:pt idx="14863">
                  <c:v>148.640000000041</c:v>
                </c:pt>
                <c:pt idx="14864">
                  <c:v>148.65000000004099</c:v>
                </c:pt>
                <c:pt idx="14865">
                  <c:v>148.66000000004101</c:v>
                </c:pt>
                <c:pt idx="14866">
                  <c:v>148.670000000041</c:v>
                </c:pt>
                <c:pt idx="14867">
                  <c:v>148.68000000004099</c:v>
                </c:pt>
                <c:pt idx="14868">
                  <c:v>148.69000000004101</c:v>
                </c:pt>
                <c:pt idx="14869">
                  <c:v>148.700000000041</c:v>
                </c:pt>
                <c:pt idx="14870">
                  <c:v>148.71000000004099</c:v>
                </c:pt>
                <c:pt idx="14871">
                  <c:v>148.72000000004101</c:v>
                </c:pt>
                <c:pt idx="14872">
                  <c:v>148.730000000041</c:v>
                </c:pt>
                <c:pt idx="14873">
                  <c:v>148.74000000004099</c:v>
                </c:pt>
                <c:pt idx="14874">
                  <c:v>148.75000000004101</c:v>
                </c:pt>
                <c:pt idx="14875">
                  <c:v>148.760000000041</c:v>
                </c:pt>
                <c:pt idx="14876">
                  <c:v>148.77000000004099</c:v>
                </c:pt>
                <c:pt idx="14877">
                  <c:v>148.78000000004101</c:v>
                </c:pt>
                <c:pt idx="14878">
                  <c:v>148.790000000041</c:v>
                </c:pt>
                <c:pt idx="14879">
                  <c:v>148.800000000041</c:v>
                </c:pt>
                <c:pt idx="14880">
                  <c:v>148.81000000004099</c:v>
                </c:pt>
                <c:pt idx="14881">
                  <c:v>148.82000000004101</c:v>
                </c:pt>
                <c:pt idx="14882">
                  <c:v>148.830000000041</c:v>
                </c:pt>
                <c:pt idx="14883">
                  <c:v>148.84000000004099</c:v>
                </c:pt>
                <c:pt idx="14884">
                  <c:v>148.85000000004101</c:v>
                </c:pt>
                <c:pt idx="14885">
                  <c:v>148.860000000041</c:v>
                </c:pt>
                <c:pt idx="14886">
                  <c:v>148.87000000004099</c:v>
                </c:pt>
                <c:pt idx="14887">
                  <c:v>148.88000000004101</c:v>
                </c:pt>
                <c:pt idx="14888">
                  <c:v>148.890000000041</c:v>
                </c:pt>
                <c:pt idx="14889">
                  <c:v>148.90000000004099</c:v>
                </c:pt>
                <c:pt idx="14890">
                  <c:v>148.91000000004101</c:v>
                </c:pt>
                <c:pt idx="14891">
                  <c:v>148.920000000041</c:v>
                </c:pt>
                <c:pt idx="14892">
                  <c:v>148.93000000004099</c:v>
                </c:pt>
                <c:pt idx="14893">
                  <c:v>148.94000000004101</c:v>
                </c:pt>
                <c:pt idx="14894">
                  <c:v>148.950000000041</c:v>
                </c:pt>
                <c:pt idx="14895">
                  <c:v>148.96000000004099</c:v>
                </c:pt>
                <c:pt idx="14896">
                  <c:v>148.97000000004101</c:v>
                </c:pt>
                <c:pt idx="14897">
                  <c:v>148.980000000041</c:v>
                </c:pt>
                <c:pt idx="14898">
                  <c:v>148.99000000004099</c:v>
                </c:pt>
                <c:pt idx="14899">
                  <c:v>149.00000000004101</c:v>
                </c:pt>
                <c:pt idx="14900">
                  <c:v>149.010000000041</c:v>
                </c:pt>
                <c:pt idx="14901">
                  <c:v>149.02000000004099</c:v>
                </c:pt>
                <c:pt idx="14902">
                  <c:v>149.03000000004101</c:v>
                </c:pt>
                <c:pt idx="14903">
                  <c:v>149.040000000041</c:v>
                </c:pt>
                <c:pt idx="14904">
                  <c:v>149.050000000041</c:v>
                </c:pt>
                <c:pt idx="14905">
                  <c:v>149.06000000004099</c:v>
                </c:pt>
                <c:pt idx="14906">
                  <c:v>149.07000000004101</c:v>
                </c:pt>
                <c:pt idx="14907">
                  <c:v>149.080000000041</c:v>
                </c:pt>
                <c:pt idx="14908">
                  <c:v>149.09000000004099</c:v>
                </c:pt>
                <c:pt idx="14909">
                  <c:v>149.10000000004101</c:v>
                </c:pt>
                <c:pt idx="14910">
                  <c:v>149.110000000041</c:v>
                </c:pt>
                <c:pt idx="14911">
                  <c:v>149.12000000004099</c:v>
                </c:pt>
                <c:pt idx="14912">
                  <c:v>149.13000000004101</c:v>
                </c:pt>
                <c:pt idx="14913">
                  <c:v>149.140000000041</c:v>
                </c:pt>
                <c:pt idx="14914">
                  <c:v>149.15000000004099</c:v>
                </c:pt>
                <c:pt idx="14915">
                  <c:v>149.16000000004101</c:v>
                </c:pt>
                <c:pt idx="14916">
                  <c:v>149.170000000041</c:v>
                </c:pt>
                <c:pt idx="14917">
                  <c:v>149.18000000004099</c:v>
                </c:pt>
                <c:pt idx="14918">
                  <c:v>149.19000000004101</c:v>
                </c:pt>
                <c:pt idx="14919">
                  <c:v>149.200000000041</c:v>
                </c:pt>
                <c:pt idx="14920">
                  <c:v>149.21000000004099</c:v>
                </c:pt>
                <c:pt idx="14921">
                  <c:v>149.22000000004101</c:v>
                </c:pt>
                <c:pt idx="14922">
                  <c:v>149.230000000041</c:v>
                </c:pt>
                <c:pt idx="14923">
                  <c:v>149.24000000004099</c:v>
                </c:pt>
                <c:pt idx="14924">
                  <c:v>149.25000000004101</c:v>
                </c:pt>
                <c:pt idx="14925">
                  <c:v>149.260000000041</c:v>
                </c:pt>
                <c:pt idx="14926">
                  <c:v>149.27000000004099</c:v>
                </c:pt>
                <c:pt idx="14927">
                  <c:v>149.28000000004101</c:v>
                </c:pt>
                <c:pt idx="14928">
                  <c:v>149.290000000041</c:v>
                </c:pt>
                <c:pt idx="14929">
                  <c:v>149.300000000041</c:v>
                </c:pt>
                <c:pt idx="14930">
                  <c:v>149.31000000004099</c:v>
                </c:pt>
                <c:pt idx="14931">
                  <c:v>149.32000000004101</c:v>
                </c:pt>
                <c:pt idx="14932">
                  <c:v>149.330000000041</c:v>
                </c:pt>
                <c:pt idx="14933">
                  <c:v>149.34000000004099</c:v>
                </c:pt>
                <c:pt idx="14934">
                  <c:v>149.35000000004101</c:v>
                </c:pt>
                <c:pt idx="14935">
                  <c:v>149.360000000041</c:v>
                </c:pt>
                <c:pt idx="14936">
                  <c:v>149.37000000004099</c:v>
                </c:pt>
                <c:pt idx="14937">
                  <c:v>149.38000000004101</c:v>
                </c:pt>
                <c:pt idx="14938">
                  <c:v>149.390000000041</c:v>
                </c:pt>
                <c:pt idx="14939">
                  <c:v>149.40000000004099</c:v>
                </c:pt>
                <c:pt idx="14940">
                  <c:v>149.41000000004101</c:v>
                </c:pt>
                <c:pt idx="14941">
                  <c:v>149.420000000041</c:v>
                </c:pt>
                <c:pt idx="14942">
                  <c:v>149.43000000004099</c:v>
                </c:pt>
                <c:pt idx="14943">
                  <c:v>149.44000000004101</c:v>
                </c:pt>
                <c:pt idx="14944">
                  <c:v>149.450000000041</c:v>
                </c:pt>
                <c:pt idx="14945">
                  <c:v>149.46000000004099</c:v>
                </c:pt>
                <c:pt idx="14946">
                  <c:v>149.47000000004101</c:v>
                </c:pt>
                <c:pt idx="14947">
                  <c:v>149.480000000041</c:v>
                </c:pt>
                <c:pt idx="14948">
                  <c:v>149.49000000004099</c:v>
                </c:pt>
                <c:pt idx="14949">
                  <c:v>149.50000000004101</c:v>
                </c:pt>
                <c:pt idx="14950">
                  <c:v>149.510000000041</c:v>
                </c:pt>
                <c:pt idx="14951">
                  <c:v>149.52000000004099</c:v>
                </c:pt>
                <c:pt idx="14952">
                  <c:v>149.53000000004101</c:v>
                </c:pt>
                <c:pt idx="14953">
                  <c:v>149.540000000041</c:v>
                </c:pt>
                <c:pt idx="14954">
                  <c:v>149.550000000041</c:v>
                </c:pt>
                <c:pt idx="14955">
                  <c:v>149.56000000004099</c:v>
                </c:pt>
                <c:pt idx="14956">
                  <c:v>149.57000000004101</c:v>
                </c:pt>
                <c:pt idx="14957">
                  <c:v>149.580000000041</c:v>
                </c:pt>
                <c:pt idx="14958">
                  <c:v>149.59000000004099</c:v>
                </c:pt>
                <c:pt idx="14959">
                  <c:v>149.60000000004101</c:v>
                </c:pt>
                <c:pt idx="14960">
                  <c:v>149.610000000041</c:v>
                </c:pt>
                <c:pt idx="14961">
                  <c:v>149.62000000004099</c:v>
                </c:pt>
                <c:pt idx="14962">
                  <c:v>149.63000000004101</c:v>
                </c:pt>
                <c:pt idx="14963">
                  <c:v>149.640000000041</c:v>
                </c:pt>
                <c:pt idx="14964">
                  <c:v>149.65000000004099</c:v>
                </c:pt>
                <c:pt idx="14965">
                  <c:v>149.66000000004101</c:v>
                </c:pt>
                <c:pt idx="14966">
                  <c:v>149.670000000041</c:v>
                </c:pt>
                <c:pt idx="14967">
                  <c:v>149.68000000004099</c:v>
                </c:pt>
                <c:pt idx="14968">
                  <c:v>149.69000000004101</c:v>
                </c:pt>
                <c:pt idx="14969">
                  <c:v>149.700000000041</c:v>
                </c:pt>
                <c:pt idx="14970">
                  <c:v>149.71000000004099</c:v>
                </c:pt>
                <c:pt idx="14971">
                  <c:v>149.72000000004101</c:v>
                </c:pt>
                <c:pt idx="14972">
                  <c:v>149.730000000041</c:v>
                </c:pt>
                <c:pt idx="14973">
                  <c:v>149.74000000004099</c:v>
                </c:pt>
                <c:pt idx="14974">
                  <c:v>149.75000000004101</c:v>
                </c:pt>
                <c:pt idx="14975">
                  <c:v>149.760000000041</c:v>
                </c:pt>
                <c:pt idx="14976">
                  <c:v>149.77000000004099</c:v>
                </c:pt>
                <c:pt idx="14977">
                  <c:v>149.78000000004101</c:v>
                </c:pt>
                <c:pt idx="14978">
                  <c:v>149.790000000041</c:v>
                </c:pt>
                <c:pt idx="14979">
                  <c:v>149.800000000041</c:v>
                </c:pt>
                <c:pt idx="14980">
                  <c:v>149.81000000004099</c:v>
                </c:pt>
                <c:pt idx="14981">
                  <c:v>149.82000000004101</c:v>
                </c:pt>
                <c:pt idx="14982">
                  <c:v>149.830000000041</c:v>
                </c:pt>
                <c:pt idx="14983">
                  <c:v>149.84000000004099</c:v>
                </c:pt>
                <c:pt idx="14984">
                  <c:v>149.85000000004101</c:v>
                </c:pt>
                <c:pt idx="14985">
                  <c:v>149.860000000041</c:v>
                </c:pt>
                <c:pt idx="14986">
                  <c:v>149.87000000004099</c:v>
                </c:pt>
                <c:pt idx="14987">
                  <c:v>149.88000000004101</c:v>
                </c:pt>
                <c:pt idx="14988">
                  <c:v>149.890000000041</c:v>
                </c:pt>
                <c:pt idx="14989">
                  <c:v>149.90000000004099</c:v>
                </c:pt>
                <c:pt idx="14990">
                  <c:v>149.91000000004101</c:v>
                </c:pt>
                <c:pt idx="14991">
                  <c:v>149.920000000041</c:v>
                </c:pt>
                <c:pt idx="14992">
                  <c:v>149.93000000004099</c:v>
                </c:pt>
                <c:pt idx="14993">
                  <c:v>149.94000000004101</c:v>
                </c:pt>
                <c:pt idx="14994">
                  <c:v>149.950000000041</c:v>
                </c:pt>
                <c:pt idx="14995">
                  <c:v>149.96000000004099</c:v>
                </c:pt>
                <c:pt idx="14996">
                  <c:v>149.97000000004101</c:v>
                </c:pt>
                <c:pt idx="14997">
                  <c:v>149.980000000041</c:v>
                </c:pt>
                <c:pt idx="14998">
                  <c:v>149.99000000004199</c:v>
                </c:pt>
                <c:pt idx="14999">
                  <c:v>150.00000000004101</c:v>
                </c:pt>
                <c:pt idx="15000">
                  <c:v>150.010000000041</c:v>
                </c:pt>
                <c:pt idx="15001">
                  <c:v>150.02000000004099</c:v>
                </c:pt>
                <c:pt idx="15002">
                  <c:v>150.03000000004101</c:v>
                </c:pt>
                <c:pt idx="15003">
                  <c:v>150.040000000041</c:v>
                </c:pt>
                <c:pt idx="15004">
                  <c:v>150.05000000004199</c:v>
                </c:pt>
                <c:pt idx="15005">
                  <c:v>150.06000000004099</c:v>
                </c:pt>
                <c:pt idx="15006">
                  <c:v>150.07000000004101</c:v>
                </c:pt>
                <c:pt idx="15007">
                  <c:v>150.080000000041</c:v>
                </c:pt>
                <c:pt idx="15008">
                  <c:v>150.09000000004099</c:v>
                </c:pt>
                <c:pt idx="15009">
                  <c:v>150.10000000004101</c:v>
                </c:pt>
                <c:pt idx="15010">
                  <c:v>150.11000000004199</c:v>
                </c:pt>
                <c:pt idx="15011">
                  <c:v>150.12000000004201</c:v>
                </c:pt>
                <c:pt idx="15012">
                  <c:v>150.13000000004101</c:v>
                </c:pt>
                <c:pt idx="15013">
                  <c:v>150.140000000041</c:v>
                </c:pt>
                <c:pt idx="15014">
                  <c:v>150.15000000004099</c:v>
                </c:pt>
                <c:pt idx="15015">
                  <c:v>150.16000000004101</c:v>
                </c:pt>
                <c:pt idx="15016">
                  <c:v>150.17000000004199</c:v>
                </c:pt>
                <c:pt idx="15017">
                  <c:v>150.18000000004201</c:v>
                </c:pt>
                <c:pt idx="15018">
                  <c:v>150.19000000004201</c:v>
                </c:pt>
                <c:pt idx="15019">
                  <c:v>150.200000000042</c:v>
                </c:pt>
                <c:pt idx="15020">
                  <c:v>150.21000000004199</c:v>
                </c:pt>
                <c:pt idx="15021">
                  <c:v>150.22000000004201</c:v>
                </c:pt>
                <c:pt idx="15022">
                  <c:v>150.230000000042</c:v>
                </c:pt>
                <c:pt idx="15023">
                  <c:v>150.24000000004199</c:v>
                </c:pt>
                <c:pt idx="15024">
                  <c:v>150.25000000004201</c:v>
                </c:pt>
                <c:pt idx="15025">
                  <c:v>150.260000000042</c:v>
                </c:pt>
                <c:pt idx="15026">
                  <c:v>150.27000000004199</c:v>
                </c:pt>
                <c:pt idx="15027">
                  <c:v>150.28000000004201</c:v>
                </c:pt>
                <c:pt idx="15028">
                  <c:v>150.290000000042</c:v>
                </c:pt>
                <c:pt idx="15029">
                  <c:v>150.30000000004199</c:v>
                </c:pt>
                <c:pt idx="15030">
                  <c:v>150.31000000004201</c:v>
                </c:pt>
                <c:pt idx="15031">
                  <c:v>150.320000000042</c:v>
                </c:pt>
                <c:pt idx="15032">
                  <c:v>150.33000000004199</c:v>
                </c:pt>
                <c:pt idx="15033">
                  <c:v>150.34000000004201</c:v>
                </c:pt>
                <c:pt idx="15034">
                  <c:v>150.350000000042</c:v>
                </c:pt>
                <c:pt idx="15035">
                  <c:v>150.36000000004199</c:v>
                </c:pt>
                <c:pt idx="15036">
                  <c:v>150.37000000004201</c:v>
                </c:pt>
                <c:pt idx="15037">
                  <c:v>150.380000000042</c:v>
                </c:pt>
                <c:pt idx="15038">
                  <c:v>150.39000000004199</c:v>
                </c:pt>
                <c:pt idx="15039">
                  <c:v>150.40000000004201</c:v>
                </c:pt>
                <c:pt idx="15040">
                  <c:v>150.410000000042</c:v>
                </c:pt>
                <c:pt idx="15041">
                  <c:v>150.42000000004199</c:v>
                </c:pt>
                <c:pt idx="15042">
                  <c:v>150.43000000004201</c:v>
                </c:pt>
                <c:pt idx="15043">
                  <c:v>150.44000000004201</c:v>
                </c:pt>
                <c:pt idx="15044">
                  <c:v>150.450000000042</c:v>
                </c:pt>
                <c:pt idx="15045">
                  <c:v>150.46000000004199</c:v>
                </c:pt>
                <c:pt idx="15046">
                  <c:v>150.47000000004201</c:v>
                </c:pt>
                <c:pt idx="15047">
                  <c:v>150.480000000042</c:v>
                </c:pt>
                <c:pt idx="15048">
                  <c:v>150.49000000004199</c:v>
                </c:pt>
                <c:pt idx="15049">
                  <c:v>150.50000000004201</c:v>
                </c:pt>
                <c:pt idx="15050">
                  <c:v>150.510000000042</c:v>
                </c:pt>
                <c:pt idx="15051">
                  <c:v>150.52000000004199</c:v>
                </c:pt>
                <c:pt idx="15052">
                  <c:v>150.53000000004201</c:v>
                </c:pt>
                <c:pt idx="15053">
                  <c:v>150.540000000042</c:v>
                </c:pt>
                <c:pt idx="15054">
                  <c:v>150.55000000004199</c:v>
                </c:pt>
                <c:pt idx="15055">
                  <c:v>150.56000000004201</c:v>
                </c:pt>
                <c:pt idx="15056">
                  <c:v>150.570000000042</c:v>
                </c:pt>
                <c:pt idx="15057">
                  <c:v>150.58000000004199</c:v>
                </c:pt>
                <c:pt idx="15058">
                  <c:v>150.59000000004201</c:v>
                </c:pt>
                <c:pt idx="15059">
                  <c:v>150.600000000042</c:v>
                </c:pt>
                <c:pt idx="15060">
                  <c:v>150.61000000004199</c:v>
                </c:pt>
                <c:pt idx="15061">
                  <c:v>150.62000000004201</c:v>
                </c:pt>
                <c:pt idx="15062">
                  <c:v>150.630000000042</c:v>
                </c:pt>
                <c:pt idx="15063">
                  <c:v>150.64000000004199</c:v>
                </c:pt>
                <c:pt idx="15064">
                  <c:v>150.65000000004201</c:v>
                </c:pt>
                <c:pt idx="15065">
                  <c:v>150.660000000042</c:v>
                </c:pt>
                <c:pt idx="15066">
                  <c:v>150.67000000004199</c:v>
                </c:pt>
                <c:pt idx="15067">
                  <c:v>150.68000000004201</c:v>
                </c:pt>
                <c:pt idx="15068">
                  <c:v>150.69000000004201</c:v>
                </c:pt>
                <c:pt idx="15069">
                  <c:v>150.700000000042</c:v>
                </c:pt>
                <c:pt idx="15070">
                  <c:v>150.71000000004199</c:v>
                </c:pt>
                <c:pt idx="15071">
                  <c:v>150.72000000004201</c:v>
                </c:pt>
                <c:pt idx="15072">
                  <c:v>150.730000000042</c:v>
                </c:pt>
                <c:pt idx="15073">
                  <c:v>150.74000000004199</c:v>
                </c:pt>
                <c:pt idx="15074">
                  <c:v>150.75000000004201</c:v>
                </c:pt>
                <c:pt idx="15075">
                  <c:v>150.760000000042</c:v>
                </c:pt>
                <c:pt idx="15076">
                  <c:v>150.77000000004199</c:v>
                </c:pt>
                <c:pt idx="15077">
                  <c:v>150.78000000004201</c:v>
                </c:pt>
                <c:pt idx="15078">
                  <c:v>150.790000000042</c:v>
                </c:pt>
                <c:pt idx="15079">
                  <c:v>150.80000000004199</c:v>
                </c:pt>
                <c:pt idx="15080">
                  <c:v>150.81000000004201</c:v>
                </c:pt>
                <c:pt idx="15081">
                  <c:v>150.820000000042</c:v>
                </c:pt>
                <c:pt idx="15082">
                  <c:v>150.83000000004199</c:v>
                </c:pt>
                <c:pt idx="15083">
                  <c:v>150.84000000004201</c:v>
                </c:pt>
                <c:pt idx="15084">
                  <c:v>150.850000000042</c:v>
                </c:pt>
                <c:pt idx="15085">
                  <c:v>150.86000000004199</c:v>
                </c:pt>
                <c:pt idx="15086">
                  <c:v>150.87000000004201</c:v>
                </c:pt>
                <c:pt idx="15087">
                  <c:v>150.880000000042</c:v>
                </c:pt>
                <c:pt idx="15088">
                  <c:v>150.89000000004199</c:v>
                </c:pt>
                <c:pt idx="15089">
                  <c:v>150.90000000004201</c:v>
                </c:pt>
                <c:pt idx="15090">
                  <c:v>150.910000000042</c:v>
                </c:pt>
                <c:pt idx="15091">
                  <c:v>150.92000000004199</c:v>
                </c:pt>
                <c:pt idx="15092">
                  <c:v>150.93000000004201</c:v>
                </c:pt>
                <c:pt idx="15093">
                  <c:v>150.94000000004201</c:v>
                </c:pt>
                <c:pt idx="15094">
                  <c:v>150.950000000042</c:v>
                </c:pt>
                <c:pt idx="15095">
                  <c:v>150.96000000004199</c:v>
                </c:pt>
                <c:pt idx="15096">
                  <c:v>150.97000000004201</c:v>
                </c:pt>
                <c:pt idx="15097">
                  <c:v>150.980000000042</c:v>
                </c:pt>
                <c:pt idx="15098">
                  <c:v>150.99000000004199</c:v>
                </c:pt>
                <c:pt idx="15099">
                  <c:v>151.00000000004201</c:v>
                </c:pt>
                <c:pt idx="15100">
                  <c:v>151.010000000042</c:v>
                </c:pt>
                <c:pt idx="15101">
                  <c:v>151.02000000004199</c:v>
                </c:pt>
                <c:pt idx="15102">
                  <c:v>151.03000000004201</c:v>
                </c:pt>
                <c:pt idx="15103">
                  <c:v>151.040000000042</c:v>
                </c:pt>
                <c:pt idx="15104">
                  <c:v>151.05000000004199</c:v>
                </c:pt>
                <c:pt idx="15105">
                  <c:v>151.06000000004201</c:v>
                </c:pt>
                <c:pt idx="15106">
                  <c:v>151.070000000042</c:v>
                </c:pt>
                <c:pt idx="15107">
                  <c:v>151.08000000004199</c:v>
                </c:pt>
                <c:pt idx="15108">
                  <c:v>151.09000000004201</c:v>
                </c:pt>
                <c:pt idx="15109">
                  <c:v>151.100000000042</c:v>
                </c:pt>
                <c:pt idx="15110">
                  <c:v>151.11000000004199</c:v>
                </c:pt>
                <c:pt idx="15111">
                  <c:v>151.12000000004201</c:v>
                </c:pt>
                <c:pt idx="15112">
                  <c:v>151.130000000042</c:v>
                </c:pt>
                <c:pt idx="15113">
                  <c:v>151.14000000004199</c:v>
                </c:pt>
                <c:pt idx="15114">
                  <c:v>151.15000000004201</c:v>
                </c:pt>
                <c:pt idx="15115">
                  <c:v>151.160000000042</c:v>
                </c:pt>
                <c:pt idx="15116">
                  <c:v>151.17000000004199</c:v>
                </c:pt>
                <c:pt idx="15117">
                  <c:v>151.18000000004201</c:v>
                </c:pt>
                <c:pt idx="15118">
                  <c:v>151.19000000004201</c:v>
                </c:pt>
                <c:pt idx="15119">
                  <c:v>151.200000000042</c:v>
                </c:pt>
                <c:pt idx="15120">
                  <c:v>151.21000000004199</c:v>
                </c:pt>
                <c:pt idx="15121">
                  <c:v>151.22000000004201</c:v>
                </c:pt>
                <c:pt idx="15122">
                  <c:v>151.230000000042</c:v>
                </c:pt>
                <c:pt idx="15123">
                  <c:v>151.24000000004199</c:v>
                </c:pt>
                <c:pt idx="15124">
                  <c:v>151.25000000004201</c:v>
                </c:pt>
                <c:pt idx="15125">
                  <c:v>151.260000000042</c:v>
                </c:pt>
                <c:pt idx="15126">
                  <c:v>151.27000000004199</c:v>
                </c:pt>
                <c:pt idx="15127">
                  <c:v>151.28000000004201</c:v>
                </c:pt>
                <c:pt idx="15128">
                  <c:v>151.290000000042</c:v>
                </c:pt>
                <c:pt idx="15129">
                  <c:v>151.30000000004199</c:v>
                </c:pt>
                <c:pt idx="15130">
                  <c:v>151.31000000004201</c:v>
                </c:pt>
                <c:pt idx="15131">
                  <c:v>151.320000000042</c:v>
                </c:pt>
                <c:pt idx="15132">
                  <c:v>151.33000000004199</c:v>
                </c:pt>
                <c:pt idx="15133">
                  <c:v>151.34000000004201</c:v>
                </c:pt>
                <c:pt idx="15134">
                  <c:v>151.350000000042</c:v>
                </c:pt>
                <c:pt idx="15135">
                  <c:v>151.36000000004199</c:v>
                </c:pt>
                <c:pt idx="15136">
                  <c:v>151.37000000004201</c:v>
                </c:pt>
                <c:pt idx="15137">
                  <c:v>151.380000000042</c:v>
                </c:pt>
                <c:pt idx="15138">
                  <c:v>151.39000000004199</c:v>
                </c:pt>
                <c:pt idx="15139">
                  <c:v>151.40000000004201</c:v>
                </c:pt>
                <c:pt idx="15140">
                  <c:v>151.410000000042</c:v>
                </c:pt>
                <c:pt idx="15141">
                  <c:v>151.42000000004199</c:v>
                </c:pt>
                <c:pt idx="15142">
                  <c:v>151.43000000004201</c:v>
                </c:pt>
                <c:pt idx="15143">
                  <c:v>151.44000000004201</c:v>
                </c:pt>
                <c:pt idx="15144">
                  <c:v>151.450000000042</c:v>
                </c:pt>
                <c:pt idx="15145">
                  <c:v>151.46000000004199</c:v>
                </c:pt>
                <c:pt idx="15146">
                  <c:v>151.47000000004201</c:v>
                </c:pt>
                <c:pt idx="15147">
                  <c:v>151.480000000042</c:v>
                </c:pt>
                <c:pt idx="15148">
                  <c:v>151.49000000004199</c:v>
                </c:pt>
                <c:pt idx="15149">
                  <c:v>151.50000000004201</c:v>
                </c:pt>
                <c:pt idx="15150">
                  <c:v>151.510000000042</c:v>
                </c:pt>
                <c:pt idx="15151">
                  <c:v>151.52000000004199</c:v>
                </c:pt>
                <c:pt idx="15152">
                  <c:v>151.53000000004201</c:v>
                </c:pt>
                <c:pt idx="15153">
                  <c:v>151.540000000042</c:v>
                </c:pt>
                <c:pt idx="15154">
                  <c:v>151.55000000004199</c:v>
                </c:pt>
                <c:pt idx="15155">
                  <c:v>151.56000000004201</c:v>
                </c:pt>
                <c:pt idx="15156">
                  <c:v>151.570000000042</c:v>
                </c:pt>
                <c:pt idx="15157">
                  <c:v>151.58000000004199</c:v>
                </c:pt>
                <c:pt idx="15158">
                  <c:v>151.59000000004201</c:v>
                </c:pt>
                <c:pt idx="15159">
                  <c:v>151.600000000042</c:v>
                </c:pt>
                <c:pt idx="15160">
                  <c:v>151.61000000004199</c:v>
                </c:pt>
                <c:pt idx="15161">
                  <c:v>151.62000000004201</c:v>
                </c:pt>
                <c:pt idx="15162">
                  <c:v>151.630000000042</c:v>
                </c:pt>
                <c:pt idx="15163">
                  <c:v>151.64000000004199</c:v>
                </c:pt>
                <c:pt idx="15164">
                  <c:v>151.65000000004201</c:v>
                </c:pt>
                <c:pt idx="15165">
                  <c:v>151.660000000042</c:v>
                </c:pt>
                <c:pt idx="15166">
                  <c:v>151.67000000004199</c:v>
                </c:pt>
                <c:pt idx="15167">
                  <c:v>151.68000000004201</c:v>
                </c:pt>
                <c:pt idx="15168">
                  <c:v>151.69000000004201</c:v>
                </c:pt>
                <c:pt idx="15169">
                  <c:v>151.700000000042</c:v>
                </c:pt>
                <c:pt idx="15170">
                  <c:v>151.71000000004199</c:v>
                </c:pt>
                <c:pt idx="15171">
                  <c:v>151.72000000004201</c:v>
                </c:pt>
                <c:pt idx="15172">
                  <c:v>151.730000000042</c:v>
                </c:pt>
                <c:pt idx="15173">
                  <c:v>151.74000000004199</c:v>
                </c:pt>
                <c:pt idx="15174">
                  <c:v>151.75000000004201</c:v>
                </c:pt>
                <c:pt idx="15175">
                  <c:v>151.760000000042</c:v>
                </c:pt>
                <c:pt idx="15176">
                  <c:v>151.77000000004199</c:v>
                </c:pt>
                <c:pt idx="15177">
                  <c:v>151.78000000004201</c:v>
                </c:pt>
                <c:pt idx="15178">
                  <c:v>151.790000000042</c:v>
                </c:pt>
                <c:pt idx="15179">
                  <c:v>151.80000000004199</c:v>
                </c:pt>
                <c:pt idx="15180">
                  <c:v>151.81000000004201</c:v>
                </c:pt>
                <c:pt idx="15181">
                  <c:v>151.820000000042</c:v>
                </c:pt>
                <c:pt idx="15182">
                  <c:v>151.83000000004199</c:v>
                </c:pt>
                <c:pt idx="15183">
                  <c:v>151.84000000004201</c:v>
                </c:pt>
                <c:pt idx="15184">
                  <c:v>151.850000000042</c:v>
                </c:pt>
                <c:pt idx="15185">
                  <c:v>151.86000000004199</c:v>
                </c:pt>
                <c:pt idx="15186">
                  <c:v>151.87000000004201</c:v>
                </c:pt>
                <c:pt idx="15187">
                  <c:v>151.880000000042</c:v>
                </c:pt>
                <c:pt idx="15188">
                  <c:v>151.89000000004199</c:v>
                </c:pt>
                <c:pt idx="15189">
                  <c:v>151.90000000004201</c:v>
                </c:pt>
                <c:pt idx="15190">
                  <c:v>151.910000000042</c:v>
                </c:pt>
                <c:pt idx="15191">
                  <c:v>151.92000000004199</c:v>
                </c:pt>
                <c:pt idx="15192">
                  <c:v>151.93000000004201</c:v>
                </c:pt>
                <c:pt idx="15193">
                  <c:v>151.94000000004201</c:v>
                </c:pt>
                <c:pt idx="15194">
                  <c:v>151.95000000004299</c:v>
                </c:pt>
                <c:pt idx="15195">
                  <c:v>151.96000000004199</c:v>
                </c:pt>
                <c:pt idx="15196">
                  <c:v>151.97000000004201</c:v>
                </c:pt>
                <c:pt idx="15197">
                  <c:v>151.980000000042</c:v>
                </c:pt>
                <c:pt idx="15198">
                  <c:v>151.99000000004199</c:v>
                </c:pt>
                <c:pt idx="15199">
                  <c:v>152.00000000004201</c:v>
                </c:pt>
                <c:pt idx="15200">
                  <c:v>152.01000000004299</c:v>
                </c:pt>
                <c:pt idx="15201">
                  <c:v>152.02000000004301</c:v>
                </c:pt>
              </c:numCache>
            </c:numRef>
          </c:xVal>
          <c:yVal>
            <c:numRef>
              <c:f>Sheet1!$B$1:$B$15202</c:f>
              <c:numCache>
                <c:formatCode>General</c:formatCode>
                <c:ptCount val="15202"/>
                <c:pt idx="0">
                  <c:v>0.73308200000000001</c:v>
                </c:pt>
                <c:pt idx="1">
                  <c:v>0.73309400000000002</c:v>
                </c:pt>
                <c:pt idx="2">
                  <c:v>0.73310699999999995</c:v>
                </c:pt>
                <c:pt idx="3">
                  <c:v>0.73288699999999996</c:v>
                </c:pt>
                <c:pt idx="4">
                  <c:v>0.73266799999999999</c:v>
                </c:pt>
                <c:pt idx="5">
                  <c:v>0.73244900000000002</c:v>
                </c:pt>
                <c:pt idx="6">
                  <c:v>0.73222900000000002</c:v>
                </c:pt>
                <c:pt idx="7">
                  <c:v>0.73201000000000005</c:v>
                </c:pt>
                <c:pt idx="8">
                  <c:v>0.73179099999999997</c:v>
                </c:pt>
                <c:pt idx="9">
                  <c:v>0.731572</c:v>
                </c:pt>
                <c:pt idx="10">
                  <c:v>0.73135300000000003</c:v>
                </c:pt>
                <c:pt idx="11">
                  <c:v>0.73113399999999995</c:v>
                </c:pt>
                <c:pt idx="12">
                  <c:v>0.73091499999999998</c:v>
                </c:pt>
                <c:pt idx="13">
                  <c:v>0.73069700000000004</c:v>
                </c:pt>
                <c:pt idx="14">
                  <c:v>0.73047799999999996</c:v>
                </c:pt>
                <c:pt idx="15">
                  <c:v>0.73025899999999999</c:v>
                </c:pt>
                <c:pt idx="16">
                  <c:v>0.73004100000000005</c:v>
                </c:pt>
                <c:pt idx="17">
                  <c:v>0.72982199999999997</c:v>
                </c:pt>
                <c:pt idx="18">
                  <c:v>0.72960400000000003</c:v>
                </c:pt>
                <c:pt idx="19">
                  <c:v>0.72938499999999995</c:v>
                </c:pt>
                <c:pt idx="20">
                  <c:v>0.72916700000000001</c:v>
                </c:pt>
                <c:pt idx="21">
                  <c:v>0.72894899999999996</c:v>
                </c:pt>
                <c:pt idx="22">
                  <c:v>0.72872999999999999</c:v>
                </c:pt>
                <c:pt idx="23">
                  <c:v>0.72851200000000005</c:v>
                </c:pt>
                <c:pt idx="24">
                  <c:v>0.728294</c:v>
                </c:pt>
                <c:pt idx="25">
                  <c:v>0.72807599999999995</c:v>
                </c:pt>
                <c:pt idx="26">
                  <c:v>0.727858</c:v>
                </c:pt>
                <c:pt idx="27">
                  <c:v>0.72763999999999995</c:v>
                </c:pt>
                <c:pt idx="28">
                  <c:v>0.72742300000000004</c:v>
                </c:pt>
                <c:pt idx="29">
                  <c:v>0.72720499999999999</c:v>
                </c:pt>
                <c:pt idx="30">
                  <c:v>0.72698700000000005</c:v>
                </c:pt>
                <c:pt idx="31">
                  <c:v>0.72677000000000003</c:v>
                </c:pt>
                <c:pt idx="32">
                  <c:v>0.72655199999999998</c:v>
                </c:pt>
                <c:pt idx="33">
                  <c:v>0.72633499999999995</c:v>
                </c:pt>
                <c:pt idx="34">
                  <c:v>0.72611700000000001</c:v>
                </c:pt>
                <c:pt idx="35">
                  <c:v>0.72589999999999999</c:v>
                </c:pt>
                <c:pt idx="36">
                  <c:v>0.72568299999999997</c:v>
                </c:pt>
                <c:pt idx="37">
                  <c:v>0.72546500000000003</c:v>
                </c:pt>
                <c:pt idx="38">
                  <c:v>0.725248</c:v>
                </c:pt>
                <c:pt idx="39">
                  <c:v>0.72503099999999998</c:v>
                </c:pt>
                <c:pt idx="40">
                  <c:v>0.72481399999999996</c:v>
                </c:pt>
                <c:pt idx="41">
                  <c:v>0.72459700000000005</c:v>
                </c:pt>
                <c:pt idx="42">
                  <c:v>0.72438000000000002</c:v>
                </c:pt>
                <c:pt idx="43">
                  <c:v>0.724163</c:v>
                </c:pt>
                <c:pt idx="44">
                  <c:v>0.72394700000000001</c:v>
                </c:pt>
                <c:pt idx="45">
                  <c:v>0.72372999999999998</c:v>
                </c:pt>
                <c:pt idx="46">
                  <c:v>0.72351299999999996</c:v>
                </c:pt>
                <c:pt idx="47">
                  <c:v>0.72329699999999997</c:v>
                </c:pt>
                <c:pt idx="48">
                  <c:v>0.72307999999999995</c:v>
                </c:pt>
                <c:pt idx="49">
                  <c:v>0.72286399999999995</c:v>
                </c:pt>
                <c:pt idx="50">
                  <c:v>0.72264799999999996</c:v>
                </c:pt>
                <c:pt idx="51">
                  <c:v>0.72243100000000005</c:v>
                </c:pt>
                <c:pt idx="52">
                  <c:v>0.72221500000000005</c:v>
                </c:pt>
                <c:pt idx="53">
                  <c:v>0.72199899999999995</c:v>
                </c:pt>
                <c:pt idx="54">
                  <c:v>0.72178299999999995</c:v>
                </c:pt>
                <c:pt idx="55">
                  <c:v>0.72156699999999996</c:v>
                </c:pt>
                <c:pt idx="56">
                  <c:v>0.72135099999999996</c:v>
                </c:pt>
                <c:pt idx="57">
                  <c:v>0.72113499999999997</c:v>
                </c:pt>
                <c:pt idx="58">
                  <c:v>0.72091899999999998</c:v>
                </c:pt>
                <c:pt idx="59">
                  <c:v>0.72070299999999998</c:v>
                </c:pt>
                <c:pt idx="60">
                  <c:v>0.72048800000000002</c:v>
                </c:pt>
                <c:pt idx="61">
                  <c:v>0.72027200000000002</c:v>
                </c:pt>
                <c:pt idx="62">
                  <c:v>0.72005600000000003</c:v>
                </c:pt>
                <c:pt idx="63">
                  <c:v>0.71984099999999995</c:v>
                </c:pt>
                <c:pt idx="64">
                  <c:v>0.71962499999999996</c:v>
                </c:pt>
                <c:pt idx="65">
                  <c:v>0.71940999999999999</c:v>
                </c:pt>
                <c:pt idx="66">
                  <c:v>0.71919500000000003</c:v>
                </c:pt>
                <c:pt idx="67">
                  <c:v>0.71897900000000003</c:v>
                </c:pt>
                <c:pt idx="68">
                  <c:v>0.71876399999999996</c:v>
                </c:pt>
                <c:pt idx="69">
                  <c:v>0.71854899999999999</c:v>
                </c:pt>
                <c:pt idx="70">
                  <c:v>0.71833400000000003</c:v>
                </c:pt>
                <c:pt idx="71">
                  <c:v>0.71811899999999995</c:v>
                </c:pt>
                <c:pt idx="72">
                  <c:v>0.71790399999999999</c:v>
                </c:pt>
                <c:pt idx="73">
                  <c:v>0.71768900000000002</c:v>
                </c:pt>
                <c:pt idx="74">
                  <c:v>0.71747499999999997</c:v>
                </c:pt>
                <c:pt idx="75">
                  <c:v>0.71726000000000001</c:v>
                </c:pt>
                <c:pt idx="76">
                  <c:v>0.71704500000000004</c:v>
                </c:pt>
                <c:pt idx="77">
                  <c:v>0.716831</c:v>
                </c:pt>
                <c:pt idx="78">
                  <c:v>0.71661600000000003</c:v>
                </c:pt>
                <c:pt idx="79">
                  <c:v>0.71640199999999998</c:v>
                </c:pt>
                <c:pt idx="80">
                  <c:v>0.71618700000000002</c:v>
                </c:pt>
                <c:pt idx="81">
                  <c:v>0.71597299999999997</c:v>
                </c:pt>
                <c:pt idx="82">
                  <c:v>0.71575900000000003</c:v>
                </c:pt>
                <c:pt idx="83">
                  <c:v>0.71554499999999999</c:v>
                </c:pt>
                <c:pt idx="84">
                  <c:v>0.71533000000000002</c:v>
                </c:pt>
                <c:pt idx="85">
                  <c:v>0.71511599999999997</c:v>
                </c:pt>
                <c:pt idx="86">
                  <c:v>0.71490200000000004</c:v>
                </c:pt>
                <c:pt idx="87">
                  <c:v>0.71468799999999999</c:v>
                </c:pt>
                <c:pt idx="88">
                  <c:v>0.71447499999999997</c:v>
                </c:pt>
                <c:pt idx="89">
                  <c:v>0.71426100000000003</c:v>
                </c:pt>
                <c:pt idx="90">
                  <c:v>0.71404699999999999</c:v>
                </c:pt>
                <c:pt idx="91">
                  <c:v>0.71383300000000005</c:v>
                </c:pt>
                <c:pt idx="92">
                  <c:v>0.71362000000000003</c:v>
                </c:pt>
                <c:pt idx="93">
                  <c:v>0.71340599999999998</c:v>
                </c:pt>
                <c:pt idx="94">
                  <c:v>0.71319299999999997</c:v>
                </c:pt>
                <c:pt idx="95">
                  <c:v>0.71297900000000003</c:v>
                </c:pt>
                <c:pt idx="96">
                  <c:v>0.71276600000000001</c:v>
                </c:pt>
                <c:pt idx="97">
                  <c:v>0.71255299999999999</c:v>
                </c:pt>
                <c:pt idx="98">
                  <c:v>0.71233999999999997</c:v>
                </c:pt>
                <c:pt idx="99">
                  <c:v>0.71212600000000004</c:v>
                </c:pt>
                <c:pt idx="100">
                  <c:v>0.71191300000000002</c:v>
                </c:pt>
                <c:pt idx="101">
                  <c:v>0.7117</c:v>
                </c:pt>
                <c:pt idx="102">
                  <c:v>0.71148699999999998</c:v>
                </c:pt>
                <c:pt idx="103">
                  <c:v>0.71127499999999999</c:v>
                </c:pt>
                <c:pt idx="104">
                  <c:v>0.71106199999999997</c:v>
                </c:pt>
                <c:pt idx="105">
                  <c:v>0.71084899999999995</c:v>
                </c:pt>
                <c:pt idx="106">
                  <c:v>0.71063600000000005</c:v>
                </c:pt>
                <c:pt idx="107">
                  <c:v>0.71042400000000006</c:v>
                </c:pt>
                <c:pt idx="108">
                  <c:v>0.71021100000000004</c:v>
                </c:pt>
                <c:pt idx="109">
                  <c:v>0.70999900000000005</c:v>
                </c:pt>
                <c:pt idx="110">
                  <c:v>0.70978600000000003</c:v>
                </c:pt>
                <c:pt idx="111">
                  <c:v>0.70957400000000004</c:v>
                </c:pt>
                <c:pt idx="112">
                  <c:v>0.70936200000000005</c:v>
                </c:pt>
                <c:pt idx="113">
                  <c:v>0.70914900000000003</c:v>
                </c:pt>
                <c:pt idx="114">
                  <c:v>0.70893700000000004</c:v>
                </c:pt>
                <c:pt idx="115">
                  <c:v>0.70872500000000005</c:v>
                </c:pt>
                <c:pt idx="116">
                  <c:v>0.70851299999999995</c:v>
                </c:pt>
                <c:pt idx="117">
                  <c:v>0.70830099999999996</c:v>
                </c:pt>
                <c:pt idx="118">
                  <c:v>0.70808899999999997</c:v>
                </c:pt>
                <c:pt idx="119">
                  <c:v>0.70787800000000001</c:v>
                </c:pt>
                <c:pt idx="120">
                  <c:v>0.70766600000000002</c:v>
                </c:pt>
                <c:pt idx="121">
                  <c:v>0.70745400000000003</c:v>
                </c:pt>
                <c:pt idx="122">
                  <c:v>0.70724299999999996</c:v>
                </c:pt>
                <c:pt idx="123">
                  <c:v>0.70703099999999997</c:v>
                </c:pt>
                <c:pt idx="124">
                  <c:v>0.70682</c:v>
                </c:pt>
                <c:pt idx="125">
                  <c:v>0.70660800000000001</c:v>
                </c:pt>
                <c:pt idx="126">
                  <c:v>0.70639700000000005</c:v>
                </c:pt>
                <c:pt idx="127">
                  <c:v>0.70618499999999995</c:v>
                </c:pt>
                <c:pt idx="128">
                  <c:v>0.70597399999999999</c:v>
                </c:pt>
                <c:pt idx="129">
                  <c:v>0.70576300000000003</c:v>
                </c:pt>
                <c:pt idx="130">
                  <c:v>0.70555199999999996</c:v>
                </c:pt>
                <c:pt idx="131">
                  <c:v>0.705341</c:v>
                </c:pt>
                <c:pt idx="132">
                  <c:v>0.70513000000000003</c:v>
                </c:pt>
                <c:pt idx="133">
                  <c:v>0.70491899999999996</c:v>
                </c:pt>
                <c:pt idx="134">
                  <c:v>0.704708</c:v>
                </c:pt>
                <c:pt idx="135">
                  <c:v>0.70449799999999996</c:v>
                </c:pt>
                <c:pt idx="136">
                  <c:v>0.704287</c:v>
                </c:pt>
                <c:pt idx="137">
                  <c:v>0.70407600000000004</c:v>
                </c:pt>
                <c:pt idx="138">
                  <c:v>0.70386599999999999</c:v>
                </c:pt>
                <c:pt idx="139">
                  <c:v>0.70365500000000003</c:v>
                </c:pt>
                <c:pt idx="140">
                  <c:v>0.70344499999999999</c:v>
                </c:pt>
                <c:pt idx="141">
                  <c:v>0.70323400000000003</c:v>
                </c:pt>
                <c:pt idx="142">
                  <c:v>0.70302399999999998</c:v>
                </c:pt>
                <c:pt idx="143">
                  <c:v>0.70281400000000005</c:v>
                </c:pt>
                <c:pt idx="144">
                  <c:v>0.70260400000000001</c:v>
                </c:pt>
                <c:pt idx="145">
                  <c:v>0.70239399999999996</c:v>
                </c:pt>
                <c:pt idx="146">
                  <c:v>0.70218400000000003</c:v>
                </c:pt>
                <c:pt idx="147">
                  <c:v>0.70197399999999999</c:v>
                </c:pt>
                <c:pt idx="148">
                  <c:v>0.70176400000000005</c:v>
                </c:pt>
                <c:pt idx="149">
                  <c:v>0.70155400000000001</c:v>
                </c:pt>
                <c:pt idx="150">
                  <c:v>0.70134399999999997</c:v>
                </c:pt>
                <c:pt idx="151">
                  <c:v>0.70113400000000003</c:v>
                </c:pt>
                <c:pt idx="152">
                  <c:v>0.70092500000000002</c:v>
                </c:pt>
                <c:pt idx="153">
                  <c:v>0.70071499999999998</c:v>
                </c:pt>
                <c:pt idx="154">
                  <c:v>0.70050599999999996</c:v>
                </c:pt>
                <c:pt idx="155">
                  <c:v>0.70029600000000003</c:v>
                </c:pt>
                <c:pt idx="156">
                  <c:v>0.70008700000000001</c:v>
                </c:pt>
                <c:pt idx="157">
                  <c:v>0.699878</c:v>
                </c:pt>
                <c:pt idx="158">
                  <c:v>0.69966899999999999</c:v>
                </c:pt>
                <c:pt idx="159">
                  <c:v>0.69945900000000005</c:v>
                </c:pt>
                <c:pt idx="160">
                  <c:v>0.69925000000000004</c:v>
                </c:pt>
                <c:pt idx="161">
                  <c:v>0.69904100000000002</c:v>
                </c:pt>
                <c:pt idx="162">
                  <c:v>0.69883200000000001</c:v>
                </c:pt>
                <c:pt idx="163">
                  <c:v>0.69862299999999999</c:v>
                </c:pt>
                <c:pt idx="164">
                  <c:v>0.69841500000000001</c:v>
                </c:pt>
                <c:pt idx="165">
                  <c:v>0.69820599999999999</c:v>
                </c:pt>
                <c:pt idx="166">
                  <c:v>0.69799699999999998</c:v>
                </c:pt>
                <c:pt idx="167">
                  <c:v>0.69778899999999999</c:v>
                </c:pt>
                <c:pt idx="168">
                  <c:v>0.69757999999999998</c:v>
                </c:pt>
                <c:pt idx="169">
                  <c:v>0.69737099999999996</c:v>
                </c:pt>
                <c:pt idx="170">
                  <c:v>0.69716299999999998</c:v>
                </c:pt>
                <c:pt idx="171">
                  <c:v>0.69695499999999999</c:v>
                </c:pt>
                <c:pt idx="172">
                  <c:v>0.69674599999999998</c:v>
                </c:pt>
                <c:pt idx="173">
                  <c:v>0.69653799999999999</c:v>
                </c:pt>
                <c:pt idx="174">
                  <c:v>0.69633</c:v>
                </c:pt>
                <c:pt idx="175">
                  <c:v>0.69612200000000002</c:v>
                </c:pt>
                <c:pt idx="176">
                  <c:v>0.69591400000000003</c:v>
                </c:pt>
                <c:pt idx="177">
                  <c:v>0.69570600000000005</c:v>
                </c:pt>
                <c:pt idx="178">
                  <c:v>0.69549799999999995</c:v>
                </c:pt>
                <c:pt idx="179">
                  <c:v>0.69528999999999996</c:v>
                </c:pt>
                <c:pt idx="180">
                  <c:v>0.69508300000000001</c:v>
                </c:pt>
                <c:pt idx="181">
                  <c:v>0.69487500000000002</c:v>
                </c:pt>
                <c:pt idx="182">
                  <c:v>0.69466700000000003</c:v>
                </c:pt>
                <c:pt idx="183">
                  <c:v>0.69445999999999997</c:v>
                </c:pt>
                <c:pt idx="184">
                  <c:v>0.69425199999999998</c:v>
                </c:pt>
                <c:pt idx="185">
                  <c:v>0.69404500000000002</c:v>
                </c:pt>
                <c:pt idx="186">
                  <c:v>0.69383799999999995</c:v>
                </c:pt>
                <c:pt idx="187">
                  <c:v>0.69362999999999997</c:v>
                </c:pt>
                <c:pt idx="188">
                  <c:v>0.69342300000000001</c:v>
                </c:pt>
                <c:pt idx="189">
                  <c:v>0.69321600000000005</c:v>
                </c:pt>
                <c:pt idx="190">
                  <c:v>0.69300899999999999</c:v>
                </c:pt>
                <c:pt idx="191">
                  <c:v>0.69280200000000003</c:v>
                </c:pt>
                <c:pt idx="192">
                  <c:v>0.69259499999999996</c:v>
                </c:pt>
                <c:pt idx="193">
                  <c:v>0.692388</c:v>
                </c:pt>
                <c:pt idx="194">
                  <c:v>0.69218100000000005</c:v>
                </c:pt>
                <c:pt idx="195">
                  <c:v>0.69197500000000001</c:v>
                </c:pt>
                <c:pt idx="196">
                  <c:v>0.69176800000000005</c:v>
                </c:pt>
                <c:pt idx="197">
                  <c:v>0.69156099999999998</c:v>
                </c:pt>
                <c:pt idx="198">
                  <c:v>0.69135500000000005</c:v>
                </c:pt>
                <c:pt idx="199">
                  <c:v>0.69114799999999998</c:v>
                </c:pt>
                <c:pt idx="200">
                  <c:v>0.69094199999999995</c:v>
                </c:pt>
                <c:pt idx="201">
                  <c:v>0.69073600000000002</c:v>
                </c:pt>
                <c:pt idx="202">
                  <c:v>0.69052999999999998</c:v>
                </c:pt>
                <c:pt idx="203">
                  <c:v>0.69032300000000002</c:v>
                </c:pt>
                <c:pt idx="204">
                  <c:v>0.69011699999999998</c:v>
                </c:pt>
                <c:pt idx="205">
                  <c:v>0.68991100000000005</c:v>
                </c:pt>
                <c:pt idx="206">
                  <c:v>0.68970500000000001</c:v>
                </c:pt>
                <c:pt idx="207">
                  <c:v>0.68949899999999997</c:v>
                </c:pt>
                <c:pt idx="208">
                  <c:v>0.68929399999999996</c:v>
                </c:pt>
                <c:pt idx="209">
                  <c:v>0.68908800000000003</c:v>
                </c:pt>
                <c:pt idx="210">
                  <c:v>0.68888199999999999</c:v>
                </c:pt>
                <c:pt idx="211">
                  <c:v>0.68867599999999995</c:v>
                </c:pt>
                <c:pt idx="212">
                  <c:v>0.68847100000000006</c:v>
                </c:pt>
                <c:pt idx="213">
                  <c:v>0.68826500000000002</c:v>
                </c:pt>
                <c:pt idx="214">
                  <c:v>0.68806</c:v>
                </c:pt>
                <c:pt idx="215">
                  <c:v>0.68785499999999999</c:v>
                </c:pt>
                <c:pt idx="216">
                  <c:v>0.68764899999999995</c:v>
                </c:pt>
                <c:pt idx="217">
                  <c:v>0.68744400000000006</c:v>
                </c:pt>
                <c:pt idx="218">
                  <c:v>0.68723900000000004</c:v>
                </c:pt>
                <c:pt idx="219">
                  <c:v>0.68703400000000003</c:v>
                </c:pt>
                <c:pt idx="220">
                  <c:v>0.68682900000000002</c:v>
                </c:pt>
                <c:pt idx="221">
                  <c:v>0.68662400000000001</c:v>
                </c:pt>
                <c:pt idx="222">
                  <c:v>0.686419</c:v>
                </c:pt>
                <c:pt idx="223">
                  <c:v>0.68621500000000002</c:v>
                </c:pt>
                <c:pt idx="224">
                  <c:v>0.68601000000000001</c:v>
                </c:pt>
                <c:pt idx="225">
                  <c:v>0.685805</c:v>
                </c:pt>
                <c:pt idx="226">
                  <c:v>0.68560100000000002</c:v>
                </c:pt>
                <c:pt idx="227">
                  <c:v>0.68539600000000001</c:v>
                </c:pt>
                <c:pt idx="228">
                  <c:v>0.68519200000000002</c:v>
                </c:pt>
                <c:pt idx="229">
                  <c:v>0.68498700000000001</c:v>
                </c:pt>
                <c:pt idx="230">
                  <c:v>0.68478300000000003</c:v>
                </c:pt>
                <c:pt idx="231">
                  <c:v>0.68457900000000005</c:v>
                </c:pt>
                <c:pt idx="232">
                  <c:v>0.68437499999999996</c:v>
                </c:pt>
                <c:pt idx="233">
                  <c:v>0.68417099999999997</c:v>
                </c:pt>
                <c:pt idx="234">
                  <c:v>0.68396699999999999</c:v>
                </c:pt>
                <c:pt idx="235">
                  <c:v>0.68376300000000001</c:v>
                </c:pt>
                <c:pt idx="236">
                  <c:v>0.68355900000000003</c:v>
                </c:pt>
                <c:pt idx="237">
                  <c:v>0.68335500000000005</c:v>
                </c:pt>
                <c:pt idx="238">
                  <c:v>0.68315199999999998</c:v>
                </c:pt>
                <c:pt idx="239">
                  <c:v>0.682948</c:v>
                </c:pt>
                <c:pt idx="240">
                  <c:v>0.68274400000000002</c:v>
                </c:pt>
                <c:pt idx="241">
                  <c:v>0.68254099999999995</c:v>
                </c:pt>
                <c:pt idx="242">
                  <c:v>0.68233699999999997</c:v>
                </c:pt>
                <c:pt idx="243">
                  <c:v>0.68213400000000002</c:v>
                </c:pt>
                <c:pt idx="244">
                  <c:v>0.68193099999999995</c:v>
                </c:pt>
                <c:pt idx="245">
                  <c:v>0.681728</c:v>
                </c:pt>
                <c:pt idx="246">
                  <c:v>0.68152500000000005</c:v>
                </c:pt>
                <c:pt idx="247">
                  <c:v>0.68132199999999998</c:v>
                </c:pt>
                <c:pt idx="248">
                  <c:v>0.68111900000000003</c:v>
                </c:pt>
                <c:pt idx="249">
                  <c:v>0.68091599999999997</c:v>
                </c:pt>
                <c:pt idx="250">
                  <c:v>0.68071300000000001</c:v>
                </c:pt>
                <c:pt idx="251">
                  <c:v>0.68050999999999995</c:v>
                </c:pt>
                <c:pt idx="252">
                  <c:v>0.680307</c:v>
                </c:pt>
                <c:pt idx="253">
                  <c:v>0.68010499999999996</c:v>
                </c:pt>
                <c:pt idx="254">
                  <c:v>0.67990200000000001</c:v>
                </c:pt>
                <c:pt idx="255">
                  <c:v>0.67969999999999997</c:v>
                </c:pt>
                <c:pt idx="256">
                  <c:v>0.67949700000000002</c:v>
                </c:pt>
                <c:pt idx="257">
                  <c:v>0.67929499999999998</c:v>
                </c:pt>
                <c:pt idx="258">
                  <c:v>0.67909299999999995</c:v>
                </c:pt>
                <c:pt idx="259">
                  <c:v>0.67889100000000002</c:v>
                </c:pt>
                <c:pt idx="260">
                  <c:v>0.67868899999999999</c:v>
                </c:pt>
                <c:pt idx="261">
                  <c:v>0.67848699999999995</c:v>
                </c:pt>
                <c:pt idx="262">
                  <c:v>0.67828500000000003</c:v>
                </c:pt>
                <c:pt idx="263">
                  <c:v>0.67808299999999999</c:v>
                </c:pt>
                <c:pt idx="264">
                  <c:v>0.67788099999999996</c:v>
                </c:pt>
                <c:pt idx="265">
                  <c:v>0.67767900000000003</c:v>
                </c:pt>
                <c:pt idx="266">
                  <c:v>0.67747800000000002</c:v>
                </c:pt>
                <c:pt idx="267">
                  <c:v>0.67727599999999999</c:v>
                </c:pt>
                <c:pt idx="268">
                  <c:v>0.67707499999999998</c:v>
                </c:pt>
                <c:pt idx="269">
                  <c:v>0.67687299999999995</c:v>
                </c:pt>
                <c:pt idx="270">
                  <c:v>0.67667200000000005</c:v>
                </c:pt>
                <c:pt idx="271">
                  <c:v>0.67647100000000004</c:v>
                </c:pt>
                <c:pt idx="272">
                  <c:v>0.67627000000000004</c:v>
                </c:pt>
                <c:pt idx="273">
                  <c:v>0.67606900000000003</c:v>
                </c:pt>
                <c:pt idx="274">
                  <c:v>0.67586800000000002</c:v>
                </c:pt>
                <c:pt idx="275">
                  <c:v>0.67566700000000002</c:v>
                </c:pt>
                <c:pt idx="276">
                  <c:v>0.67546600000000001</c:v>
                </c:pt>
                <c:pt idx="277">
                  <c:v>0.675265</c:v>
                </c:pt>
                <c:pt idx="278">
                  <c:v>0.675064</c:v>
                </c:pt>
                <c:pt idx="279">
                  <c:v>0.67486400000000002</c:v>
                </c:pt>
                <c:pt idx="280">
                  <c:v>0.67466300000000001</c:v>
                </c:pt>
                <c:pt idx="281">
                  <c:v>0.67446300000000003</c:v>
                </c:pt>
                <c:pt idx="282">
                  <c:v>0.67426200000000003</c:v>
                </c:pt>
                <c:pt idx="283">
                  <c:v>0.67406200000000005</c:v>
                </c:pt>
                <c:pt idx="284">
                  <c:v>0.67386199999999996</c:v>
                </c:pt>
                <c:pt idx="285">
                  <c:v>0.67366199999999998</c:v>
                </c:pt>
                <c:pt idx="286">
                  <c:v>0.67346200000000001</c:v>
                </c:pt>
                <c:pt idx="287">
                  <c:v>0.67326200000000003</c:v>
                </c:pt>
                <c:pt idx="288">
                  <c:v>0.67306200000000005</c:v>
                </c:pt>
                <c:pt idx="289">
                  <c:v>0.67286199999999996</c:v>
                </c:pt>
                <c:pt idx="290">
                  <c:v>0.67266199999999998</c:v>
                </c:pt>
                <c:pt idx="291">
                  <c:v>0.67246300000000003</c:v>
                </c:pt>
                <c:pt idx="292">
                  <c:v>0.67226300000000005</c:v>
                </c:pt>
                <c:pt idx="293">
                  <c:v>0.67206399999999999</c:v>
                </c:pt>
                <c:pt idx="294">
                  <c:v>0.67186400000000002</c:v>
                </c:pt>
                <c:pt idx="295">
                  <c:v>0.67166499999999996</c:v>
                </c:pt>
                <c:pt idx="296">
                  <c:v>0.67146600000000001</c:v>
                </c:pt>
                <c:pt idx="297">
                  <c:v>0.67126600000000003</c:v>
                </c:pt>
                <c:pt idx="298">
                  <c:v>0.67106699999999997</c:v>
                </c:pt>
                <c:pt idx="299">
                  <c:v>0.67086800000000002</c:v>
                </c:pt>
                <c:pt idx="300">
                  <c:v>0.67066899999999996</c:v>
                </c:pt>
                <c:pt idx="301">
                  <c:v>0.67047100000000004</c:v>
                </c:pt>
                <c:pt idx="302">
                  <c:v>0.67027199999999998</c:v>
                </c:pt>
                <c:pt idx="303">
                  <c:v>0.67007300000000003</c:v>
                </c:pt>
                <c:pt idx="304">
                  <c:v>0.669875</c:v>
                </c:pt>
                <c:pt idx="305">
                  <c:v>0.66967600000000005</c:v>
                </c:pt>
                <c:pt idx="306">
                  <c:v>0.66947800000000002</c:v>
                </c:pt>
                <c:pt idx="307">
                  <c:v>0.66927999999999999</c:v>
                </c:pt>
                <c:pt idx="308">
                  <c:v>0.66908100000000004</c:v>
                </c:pt>
                <c:pt idx="309">
                  <c:v>0.66888300000000001</c:v>
                </c:pt>
                <c:pt idx="310">
                  <c:v>0.66868499999999997</c:v>
                </c:pt>
                <c:pt idx="311">
                  <c:v>0.66848700000000005</c:v>
                </c:pt>
                <c:pt idx="312">
                  <c:v>0.66828900000000002</c:v>
                </c:pt>
                <c:pt idx="313">
                  <c:v>0.66809200000000002</c:v>
                </c:pt>
                <c:pt idx="314">
                  <c:v>0.66789399999999999</c:v>
                </c:pt>
                <c:pt idx="315">
                  <c:v>0.66769599999999996</c:v>
                </c:pt>
                <c:pt idx="316">
                  <c:v>0.66749899999999995</c:v>
                </c:pt>
                <c:pt idx="317">
                  <c:v>0.66730100000000003</c:v>
                </c:pt>
                <c:pt idx="318">
                  <c:v>0.66710400000000003</c:v>
                </c:pt>
                <c:pt idx="319">
                  <c:v>0.66690700000000003</c:v>
                </c:pt>
                <c:pt idx="320">
                  <c:v>0.66671000000000002</c:v>
                </c:pt>
                <c:pt idx="321">
                  <c:v>0.66651300000000002</c:v>
                </c:pt>
                <c:pt idx="322">
                  <c:v>0.66631600000000002</c:v>
                </c:pt>
                <c:pt idx="323">
                  <c:v>0.66611900000000002</c:v>
                </c:pt>
                <c:pt idx="324">
                  <c:v>0.66592200000000001</c:v>
                </c:pt>
                <c:pt idx="325">
                  <c:v>0.66572500000000001</c:v>
                </c:pt>
                <c:pt idx="326">
                  <c:v>0.66552900000000004</c:v>
                </c:pt>
                <c:pt idx="327">
                  <c:v>0.66533200000000003</c:v>
                </c:pt>
                <c:pt idx="328">
                  <c:v>0.66513599999999995</c:v>
                </c:pt>
                <c:pt idx="329">
                  <c:v>0.66493899999999995</c:v>
                </c:pt>
                <c:pt idx="330">
                  <c:v>0.66474299999999997</c:v>
                </c:pt>
                <c:pt idx="331">
                  <c:v>0.664547</c:v>
                </c:pt>
                <c:pt idx="332">
                  <c:v>0.66435100000000002</c:v>
                </c:pt>
                <c:pt idx="333">
                  <c:v>0.66415500000000005</c:v>
                </c:pt>
                <c:pt idx="334">
                  <c:v>0.66395899999999997</c:v>
                </c:pt>
                <c:pt idx="335">
                  <c:v>0.66376400000000002</c:v>
                </c:pt>
                <c:pt idx="336">
                  <c:v>0.66356800000000005</c:v>
                </c:pt>
                <c:pt idx="337">
                  <c:v>0.66337199999999996</c:v>
                </c:pt>
                <c:pt idx="338">
                  <c:v>0.66317700000000002</c:v>
                </c:pt>
                <c:pt idx="339">
                  <c:v>0.66298199999999996</c:v>
                </c:pt>
                <c:pt idx="340">
                  <c:v>0.66278599999999999</c:v>
                </c:pt>
                <c:pt idx="341">
                  <c:v>0.66259100000000004</c:v>
                </c:pt>
                <c:pt idx="342">
                  <c:v>0.66239599999999998</c:v>
                </c:pt>
                <c:pt idx="343">
                  <c:v>0.66220100000000004</c:v>
                </c:pt>
                <c:pt idx="344">
                  <c:v>0.66200700000000001</c:v>
                </c:pt>
                <c:pt idx="345">
                  <c:v>0.66181199999999996</c:v>
                </c:pt>
                <c:pt idx="346">
                  <c:v>0.66161700000000001</c:v>
                </c:pt>
                <c:pt idx="347">
                  <c:v>0.66142299999999998</c:v>
                </c:pt>
                <c:pt idx="348">
                  <c:v>0.66122800000000004</c:v>
                </c:pt>
                <c:pt idx="349">
                  <c:v>0.66103400000000001</c:v>
                </c:pt>
                <c:pt idx="350">
                  <c:v>0.66083999999999998</c:v>
                </c:pt>
                <c:pt idx="351">
                  <c:v>0.66064599999999996</c:v>
                </c:pt>
                <c:pt idx="352">
                  <c:v>0.66045200000000004</c:v>
                </c:pt>
                <c:pt idx="353">
                  <c:v>0.66025800000000001</c:v>
                </c:pt>
                <c:pt idx="354">
                  <c:v>0.66006399999999998</c:v>
                </c:pt>
                <c:pt idx="355">
                  <c:v>0.65986999999999996</c:v>
                </c:pt>
                <c:pt idx="356">
                  <c:v>0.65967699999999996</c:v>
                </c:pt>
                <c:pt idx="357">
                  <c:v>0.65948300000000004</c:v>
                </c:pt>
                <c:pt idx="358">
                  <c:v>0.65929000000000004</c:v>
                </c:pt>
                <c:pt idx="359">
                  <c:v>0.65909700000000004</c:v>
                </c:pt>
                <c:pt idx="360">
                  <c:v>0.65890400000000005</c:v>
                </c:pt>
                <c:pt idx="361">
                  <c:v>0.65871100000000005</c:v>
                </c:pt>
                <c:pt idx="362">
                  <c:v>0.65851800000000005</c:v>
                </c:pt>
                <c:pt idx="363">
                  <c:v>0.65832500000000005</c:v>
                </c:pt>
                <c:pt idx="364">
                  <c:v>0.65813299999999997</c:v>
                </c:pt>
                <c:pt idx="365">
                  <c:v>0.65793999999999997</c:v>
                </c:pt>
                <c:pt idx="366">
                  <c:v>0.657748</c:v>
                </c:pt>
                <c:pt idx="367">
                  <c:v>0.657555</c:v>
                </c:pt>
                <c:pt idx="368">
                  <c:v>0.65736300000000003</c:v>
                </c:pt>
                <c:pt idx="369">
                  <c:v>0.65717099999999995</c:v>
                </c:pt>
                <c:pt idx="370">
                  <c:v>0.65697899999999998</c:v>
                </c:pt>
                <c:pt idx="371">
                  <c:v>0.65678700000000001</c:v>
                </c:pt>
                <c:pt idx="372">
                  <c:v>0.65659599999999996</c:v>
                </c:pt>
                <c:pt idx="373">
                  <c:v>0.65640399999999999</c:v>
                </c:pt>
                <c:pt idx="374">
                  <c:v>0.65621300000000005</c:v>
                </c:pt>
                <c:pt idx="375">
                  <c:v>0.65602099999999997</c:v>
                </c:pt>
                <c:pt idx="376">
                  <c:v>0.65583000000000002</c:v>
                </c:pt>
                <c:pt idx="377">
                  <c:v>0.65563899999999997</c:v>
                </c:pt>
                <c:pt idx="378">
                  <c:v>0.65544800000000003</c:v>
                </c:pt>
                <c:pt idx="379">
                  <c:v>0.65525699999999998</c:v>
                </c:pt>
                <c:pt idx="380">
                  <c:v>0.65506699999999995</c:v>
                </c:pt>
                <c:pt idx="381">
                  <c:v>0.65487600000000001</c:v>
                </c:pt>
                <c:pt idx="382">
                  <c:v>0.65468599999999999</c:v>
                </c:pt>
                <c:pt idx="383">
                  <c:v>0.65449500000000005</c:v>
                </c:pt>
                <c:pt idx="384">
                  <c:v>0.65430500000000003</c:v>
                </c:pt>
                <c:pt idx="385">
                  <c:v>0.654115</c:v>
                </c:pt>
                <c:pt idx="386">
                  <c:v>0.65392499999999998</c:v>
                </c:pt>
                <c:pt idx="387">
                  <c:v>0.65373599999999998</c:v>
                </c:pt>
                <c:pt idx="388">
                  <c:v>0.65354599999999996</c:v>
                </c:pt>
                <c:pt idx="389">
                  <c:v>0.65335699999999997</c:v>
                </c:pt>
                <c:pt idx="390">
                  <c:v>0.65316700000000005</c:v>
                </c:pt>
                <c:pt idx="391">
                  <c:v>0.65297799999999995</c:v>
                </c:pt>
                <c:pt idx="392">
                  <c:v>0.65278899999999995</c:v>
                </c:pt>
                <c:pt idx="393">
                  <c:v>0.65259999999999996</c:v>
                </c:pt>
                <c:pt idx="394">
                  <c:v>0.65241099999999996</c:v>
                </c:pt>
                <c:pt idx="395">
                  <c:v>0.652223</c:v>
                </c:pt>
                <c:pt idx="396">
                  <c:v>0.652034</c:v>
                </c:pt>
                <c:pt idx="397">
                  <c:v>0.65184600000000004</c:v>
                </c:pt>
                <c:pt idx="398">
                  <c:v>0.65165799999999996</c:v>
                </c:pt>
                <c:pt idx="399">
                  <c:v>0.65146999999999999</c:v>
                </c:pt>
                <c:pt idx="400">
                  <c:v>0.65128200000000003</c:v>
                </c:pt>
                <c:pt idx="401">
                  <c:v>0.65109399999999995</c:v>
                </c:pt>
                <c:pt idx="402">
                  <c:v>0.65090700000000001</c:v>
                </c:pt>
                <c:pt idx="403">
                  <c:v>0.65071900000000005</c:v>
                </c:pt>
                <c:pt idx="404">
                  <c:v>0.650532</c:v>
                </c:pt>
                <c:pt idx="405">
                  <c:v>0.65034499999999995</c:v>
                </c:pt>
                <c:pt idx="406">
                  <c:v>0.65015800000000001</c:v>
                </c:pt>
                <c:pt idx="407">
                  <c:v>0.64997099999999997</c:v>
                </c:pt>
                <c:pt idx="408">
                  <c:v>0.64978400000000003</c:v>
                </c:pt>
                <c:pt idx="409">
                  <c:v>0.64959800000000001</c:v>
                </c:pt>
                <c:pt idx="410">
                  <c:v>0.64941199999999999</c:v>
                </c:pt>
                <c:pt idx="411">
                  <c:v>0.64922599999999997</c:v>
                </c:pt>
                <c:pt idx="412">
                  <c:v>0.64903999999999995</c:v>
                </c:pt>
                <c:pt idx="413">
                  <c:v>0.64885400000000004</c:v>
                </c:pt>
                <c:pt idx="414">
                  <c:v>0.64866800000000002</c:v>
                </c:pt>
                <c:pt idx="415">
                  <c:v>0.64848300000000003</c:v>
                </c:pt>
                <c:pt idx="416">
                  <c:v>0.64829800000000004</c:v>
                </c:pt>
                <c:pt idx="417">
                  <c:v>0.64811200000000002</c:v>
                </c:pt>
                <c:pt idx="418">
                  <c:v>0.64792799999999995</c:v>
                </c:pt>
                <c:pt idx="419">
                  <c:v>0.64774299999999996</c:v>
                </c:pt>
                <c:pt idx="420">
                  <c:v>0.64755799999999997</c:v>
                </c:pt>
                <c:pt idx="421">
                  <c:v>0.647374</c:v>
                </c:pt>
                <c:pt idx="422">
                  <c:v>0.64719000000000004</c:v>
                </c:pt>
                <c:pt idx="423">
                  <c:v>0.64700599999999997</c:v>
                </c:pt>
                <c:pt idx="424">
                  <c:v>0.64682200000000001</c:v>
                </c:pt>
                <c:pt idx="425">
                  <c:v>0.64663800000000005</c:v>
                </c:pt>
                <c:pt idx="426">
                  <c:v>0.646455</c:v>
                </c:pt>
                <c:pt idx="427">
                  <c:v>0.64627100000000004</c:v>
                </c:pt>
                <c:pt idx="428">
                  <c:v>0.646088</c:v>
                </c:pt>
                <c:pt idx="429">
                  <c:v>0.64590599999999998</c:v>
                </c:pt>
                <c:pt idx="430">
                  <c:v>0.64572300000000005</c:v>
                </c:pt>
                <c:pt idx="431">
                  <c:v>0.64554</c:v>
                </c:pt>
                <c:pt idx="432">
                  <c:v>0.64535799999999999</c:v>
                </c:pt>
                <c:pt idx="433">
                  <c:v>0.64517599999999997</c:v>
                </c:pt>
                <c:pt idx="434">
                  <c:v>0.64499399999999996</c:v>
                </c:pt>
                <c:pt idx="435">
                  <c:v>0.64481200000000005</c:v>
                </c:pt>
                <c:pt idx="436">
                  <c:v>0.64463099999999995</c:v>
                </c:pt>
                <c:pt idx="437">
                  <c:v>0.64444999999999997</c:v>
                </c:pt>
                <c:pt idx="438">
                  <c:v>0.64426899999999998</c:v>
                </c:pt>
                <c:pt idx="439">
                  <c:v>0.64408799999999999</c:v>
                </c:pt>
                <c:pt idx="440">
                  <c:v>0.64390700000000001</c:v>
                </c:pt>
                <c:pt idx="441">
                  <c:v>0.64372700000000005</c:v>
                </c:pt>
                <c:pt idx="442">
                  <c:v>0.64354699999999998</c:v>
                </c:pt>
                <c:pt idx="443">
                  <c:v>0.64336700000000002</c:v>
                </c:pt>
                <c:pt idx="444">
                  <c:v>0.64318699999999995</c:v>
                </c:pt>
                <c:pt idx="445">
                  <c:v>0.64300800000000002</c:v>
                </c:pt>
                <c:pt idx="446">
                  <c:v>0.64282799999999995</c:v>
                </c:pt>
                <c:pt idx="447">
                  <c:v>0.64264900000000003</c:v>
                </c:pt>
                <c:pt idx="448">
                  <c:v>0.64247100000000001</c:v>
                </c:pt>
                <c:pt idx="449">
                  <c:v>0.64229199999999997</c:v>
                </c:pt>
                <c:pt idx="450">
                  <c:v>0.64211399999999996</c:v>
                </c:pt>
                <c:pt idx="451">
                  <c:v>0.64193599999999995</c:v>
                </c:pt>
                <c:pt idx="452">
                  <c:v>0.64175800000000005</c:v>
                </c:pt>
                <c:pt idx="453">
                  <c:v>0.64158000000000004</c:v>
                </c:pt>
                <c:pt idx="454">
                  <c:v>0.64140299999999995</c:v>
                </c:pt>
                <c:pt idx="455">
                  <c:v>0.64122599999999996</c:v>
                </c:pt>
                <c:pt idx="456">
                  <c:v>0.64104899999999998</c:v>
                </c:pt>
                <c:pt idx="457">
                  <c:v>0.640872</c:v>
                </c:pt>
                <c:pt idx="458">
                  <c:v>0.64069600000000004</c:v>
                </c:pt>
                <c:pt idx="459">
                  <c:v>0.64051999999999998</c:v>
                </c:pt>
                <c:pt idx="460">
                  <c:v>0.64034400000000002</c:v>
                </c:pt>
                <c:pt idx="461">
                  <c:v>0.64016799999999996</c:v>
                </c:pt>
                <c:pt idx="462">
                  <c:v>0.63999300000000003</c:v>
                </c:pt>
                <c:pt idx="463">
                  <c:v>0.639818</c:v>
                </c:pt>
                <c:pt idx="464">
                  <c:v>0.63964299999999996</c:v>
                </c:pt>
                <c:pt idx="465">
                  <c:v>0.63946899999999995</c:v>
                </c:pt>
                <c:pt idx="466">
                  <c:v>0.63929499999999995</c:v>
                </c:pt>
                <c:pt idx="467">
                  <c:v>0.63912100000000005</c:v>
                </c:pt>
                <c:pt idx="468">
                  <c:v>0.63894700000000004</c:v>
                </c:pt>
                <c:pt idx="469">
                  <c:v>0.63877399999999995</c:v>
                </c:pt>
                <c:pt idx="470">
                  <c:v>0.63860099999999997</c:v>
                </c:pt>
                <c:pt idx="471">
                  <c:v>0.638428</c:v>
                </c:pt>
                <c:pt idx="472">
                  <c:v>0.63825500000000002</c:v>
                </c:pt>
                <c:pt idx="473">
                  <c:v>0.63808299999999996</c:v>
                </c:pt>
                <c:pt idx="474">
                  <c:v>0.63791100000000001</c:v>
                </c:pt>
                <c:pt idx="475">
                  <c:v>0.63773999999999997</c:v>
                </c:pt>
                <c:pt idx="476">
                  <c:v>0.63756800000000002</c:v>
                </c:pt>
                <c:pt idx="477">
                  <c:v>0.63739699999999999</c:v>
                </c:pt>
                <c:pt idx="478">
                  <c:v>0.63722699999999999</c:v>
                </c:pt>
                <c:pt idx="479">
                  <c:v>0.63705599999999996</c:v>
                </c:pt>
                <c:pt idx="480">
                  <c:v>0.63688599999999995</c:v>
                </c:pt>
                <c:pt idx="481">
                  <c:v>0.63671699999999998</c:v>
                </c:pt>
                <c:pt idx="482">
                  <c:v>0.63654699999999997</c:v>
                </c:pt>
                <c:pt idx="483">
                  <c:v>0.636378</c:v>
                </c:pt>
                <c:pt idx="484">
                  <c:v>0.63620900000000002</c:v>
                </c:pt>
                <c:pt idx="485">
                  <c:v>0.63604099999999997</c:v>
                </c:pt>
                <c:pt idx="486">
                  <c:v>0.63587300000000002</c:v>
                </c:pt>
                <c:pt idx="487">
                  <c:v>0.63570499999999996</c:v>
                </c:pt>
                <c:pt idx="488">
                  <c:v>0.63553800000000005</c:v>
                </c:pt>
                <c:pt idx="489">
                  <c:v>0.63537100000000002</c:v>
                </c:pt>
                <c:pt idx="490">
                  <c:v>0.63520399999999999</c:v>
                </c:pt>
                <c:pt idx="491">
                  <c:v>0.63503799999999999</c:v>
                </c:pt>
                <c:pt idx="492">
                  <c:v>0.63487199999999999</c:v>
                </c:pt>
                <c:pt idx="493">
                  <c:v>0.63470599999999999</c:v>
                </c:pt>
                <c:pt idx="494">
                  <c:v>0.63454100000000002</c:v>
                </c:pt>
                <c:pt idx="495">
                  <c:v>0.63437600000000005</c:v>
                </c:pt>
                <c:pt idx="496">
                  <c:v>0.63421099999999997</c:v>
                </c:pt>
                <c:pt idx="497">
                  <c:v>0.63404700000000003</c:v>
                </c:pt>
                <c:pt idx="498">
                  <c:v>0.63388299999999997</c:v>
                </c:pt>
                <c:pt idx="499">
                  <c:v>0.63371999999999995</c:v>
                </c:pt>
                <c:pt idx="500">
                  <c:v>0.63355700000000004</c:v>
                </c:pt>
                <c:pt idx="501">
                  <c:v>0.63339400000000001</c:v>
                </c:pt>
                <c:pt idx="502">
                  <c:v>0.63323200000000002</c:v>
                </c:pt>
                <c:pt idx="503">
                  <c:v>0.63307000000000002</c:v>
                </c:pt>
                <c:pt idx="504">
                  <c:v>0.63290800000000003</c:v>
                </c:pt>
                <c:pt idx="505">
                  <c:v>0.63274699999999995</c:v>
                </c:pt>
                <c:pt idx="506">
                  <c:v>0.63258700000000001</c:v>
                </c:pt>
                <c:pt idx="507">
                  <c:v>0.63242600000000004</c:v>
                </c:pt>
                <c:pt idx="508">
                  <c:v>0.63226700000000002</c:v>
                </c:pt>
                <c:pt idx="509">
                  <c:v>0.63210699999999997</c:v>
                </c:pt>
                <c:pt idx="510">
                  <c:v>0.63194799999999995</c:v>
                </c:pt>
                <c:pt idx="511">
                  <c:v>0.63178900000000004</c:v>
                </c:pt>
                <c:pt idx="512">
                  <c:v>0.63163100000000005</c:v>
                </c:pt>
                <c:pt idx="513">
                  <c:v>0.63147299999999995</c:v>
                </c:pt>
                <c:pt idx="514">
                  <c:v>0.63131599999999999</c:v>
                </c:pt>
                <c:pt idx="515">
                  <c:v>0.63115900000000003</c:v>
                </c:pt>
                <c:pt idx="516">
                  <c:v>0.63100199999999995</c:v>
                </c:pt>
                <c:pt idx="517">
                  <c:v>0.63084600000000002</c:v>
                </c:pt>
                <c:pt idx="518">
                  <c:v>0.630691</c:v>
                </c:pt>
                <c:pt idx="519">
                  <c:v>0.63053599999999999</c:v>
                </c:pt>
                <c:pt idx="520">
                  <c:v>0.63038099999999997</c:v>
                </c:pt>
                <c:pt idx="521">
                  <c:v>0.63022699999999998</c:v>
                </c:pt>
                <c:pt idx="522">
                  <c:v>0.63007299999999999</c:v>
                </c:pt>
                <c:pt idx="523">
                  <c:v>0.62991900000000001</c:v>
                </c:pt>
                <c:pt idx="524">
                  <c:v>0.62976699999999997</c:v>
                </c:pt>
                <c:pt idx="525">
                  <c:v>0.62961400000000001</c:v>
                </c:pt>
                <c:pt idx="526">
                  <c:v>0.62946199999999997</c:v>
                </c:pt>
                <c:pt idx="527">
                  <c:v>0.62931099999999995</c:v>
                </c:pt>
                <c:pt idx="528">
                  <c:v>0.62916000000000005</c:v>
                </c:pt>
                <c:pt idx="529">
                  <c:v>0.62900900000000004</c:v>
                </c:pt>
                <c:pt idx="530">
                  <c:v>0.62885899999999995</c:v>
                </c:pt>
                <c:pt idx="531">
                  <c:v>0.62870899999999996</c:v>
                </c:pt>
                <c:pt idx="532">
                  <c:v>0.62856000000000001</c:v>
                </c:pt>
                <c:pt idx="533">
                  <c:v>0.62841199999999997</c:v>
                </c:pt>
                <c:pt idx="534">
                  <c:v>0.62826400000000004</c:v>
                </c:pt>
                <c:pt idx="535">
                  <c:v>0.62811600000000001</c:v>
                </c:pt>
                <c:pt idx="536">
                  <c:v>0.627969</c:v>
                </c:pt>
                <c:pt idx="537">
                  <c:v>0.62782300000000002</c:v>
                </c:pt>
                <c:pt idx="538">
                  <c:v>0.62767600000000001</c:v>
                </c:pt>
                <c:pt idx="539">
                  <c:v>0.62753099999999995</c:v>
                </c:pt>
                <c:pt idx="540">
                  <c:v>0.627386</c:v>
                </c:pt>
                <c:pt idx="541">
                  <c:v>0.62724100000000005</c:v>
                </c:pt>
                <c:pt idx="542">
                  <c:v>0.62709700000000002</c:v>
                </c:pt>
                <c:pt idx="543">
                  <c:v>0.62695400000000001</c:v>
                </c:pt>
                <c:pt idx="544">
                  <c:v>0.62681100000000001</c:v>
                </c:pt>
                <c:pt idx="545">
                  <c:v>0.62666900000000003</c:v>
                </c:pt>
                <c:pt idx="546">
                  <c:v>0.62652699999999995</c:v>
                </c:pt>
                <c:pt idx="547">
                  <c:v>0.62638499999999997</c:v>
                </c:pt>
                <c:pt idx="548">
                  <c:v>0.62624500000000005</c:v>
                </c:pt>
                <c:pt idx="549">
                  <c:v>0.62610399999999999</c:v>
                </c:pt>
                <c:pt idx="550">
                  <c:v>0.62596499999999999</c:v>
                </c:pt>
                <c:pt idx="551">
                  <c:v>0.62582599999999999</c:v>
                </c:pt>
                <c:pt idx="552">
                  <c:v>0.62568699999999999</c:v>
                </c:pt>
                <c:pt idx="553">
                  <c:v>0.62554900000000002</c:v>
                </c:pt>
                <c:pt idx="554">
                  <c:v>0.62541199999999997</c:v>
                </c:pt>
                <c:pt idx="555">
                  <c:v>0.62527500000000003</c:v>
                </c:pt>
                <c:pt idx="556">
                  <c:v>0.62513799999999997</c:v>
                </c:pt>
                <c:pt idx="557">
                  <c:v>0.62500299999999998</c:v>
                </c:pt>
                <c:pt idx="558">
                  <c:v>0.62486699999999995</c:v>
                </c:pt>
                <c:pt idx="559">
                  <c:v>0.62473299999999998</c:v>
                </c:pt>
                <c:pt idx="560">
                  <c:v>0.62459900000000002</c:v>
                </c:pt>
                <c:pt idx="561">
                  <c:v>0.62446500000000005</c:v>
                </c:pt>
                <c:pt idx="562">
                  <c:v>0.624332</c:v>
                </c:pt>
                <c:pt idx="563">
                  <c:v>0.62419999999999998</c:v>
                </c:pt>
                <c:pt idx="564">
                  <c:v>0.62406799999999996</c:v>
                </c:pt>
                <c:pt idx="565">
                  <c:v>0.62393699999999996</c:v>
                </c:pt>
                <c:pt idx="566">
                  <c:v>0.623807</c:v>
                </c:pt>
                <c:pt idx="567">
                  <c:v>0.62367700000000004</c:v>
                </c:pt>
                <c:pt idx="568">
                  <c:v>0.62354699999999996</c:v>
                </c:pt>
                <c:pt idx="569">
                  <c:v>0.62341899999999995</c:v>
                </c:pt>
                <c:pt idx="570">
                  <c:v>0.62329100000000004</c:v>
                </c:pt>
                <c:pt idx="571">
                  <c:v>0.62316300000000002</c:v>
                </c:pt>
                <c:pt idx="572">
                  <c:v>0.62303600000000003</c:v>
                </c:pt>
                <c:pt idx="573">
                  <c:v>0.62290999999999996</c:v>
                </c:pt>
                <c:pt idx="574">
                  <c:v>0.622784</c:v>
                </c:pt>
                <c:pt idx="575">
                  <c:v>0.62265899999999996</c:v>
                </c:pt>
                <c:pt idx="576">
                  <c:v>0.62253400000000003</c:v>
                </c:pt>
                <c:pt idx="577">
                  <c:v>0.62241000000000002</c:v>
                </c:pt>
                <c:pt idx="578">
                  <c:v>0.62228700000000003</c:v>
                </c:pt>
                <c:pt idx="579">
                  <c:v>0.62216400000000005</c:v>
                </c:pt>
                <c:pt idx="580">
                  <c:v>0.62204199999999998</c:v>
                </c:pt>
                <c:pt idx="581">
                  <c:v>0.62192099999999995</c:v>
                </c:pt>
                <c:pt idx="582">
                  <c:v>0.62180000000000002</c:v>
                </c:pt>
                <c:pt idx="583">
                  <c:v>0.62168000000000001</c:v>
                </c:pt>
                <c:pt idx="584">
                  <c:v>0.62156</c:v>
                </c:pt>
                <c:pt idx="585">
                  <c:v>0.62144100000000002</c:v>
                </c:pt>
                <c:pt idx="586">
                  <c:v>0.62132299999999996</c:v>
                </c:pt>
                <c:pt idx="587">
                  <c:v>0.62120500000000001</c:v>
                </c:pt>
                <c:pt idx="588">
                  <c:v>0.62108799999999997</c:v>
                </c:pt>
                <c:pt idx="589">
                  <c:v>0.62097199999999997</c:v>
                </c:pt>
                <c:pt idx="590">
                  <c:v>0.62085599999999996</c:v>
                </c:pt>
                <c:pt idx="591">
                  <c:v>0.62074099999999999</c:v>
                </c:pt>
                <c:pt idx="592">
                  <c:v>0.62062600000000001</c:v>
                </c:pt>
                <c:pt idx="593">
                  <c:v>0.62051199999999995</c:v>
                </c:pt>
                <c:pt idx="594">
                  <c:v>0.62039900000000003</c:v>
                </c:pt>
                <c:pt idx="595">
                  <c:v>0.620286</c:v>
                </c:pt>
                <c:pt idx="596">
                  <c:v>0.620174</c:v>
                </c:pt>
                <c:pt idx="597">
                  <c:v>0.620062</c:v>
                </c:pt>
                <c:pt idx="598">
                  <c:v>0.61995199999999995</c:v>
                </c:pt>
                <c:pt idx="599">
                  <c:v>0.61984099999999998</c:v>
                </c:pt>
                <c:pt idx="600">
                  <c:v>0.61973199999999995</c:v>
                </c:pt>
                <c:pt idx="601">
                  <c:v>0.61962300000000003</c:v>
                </c:pt>
                <c:pt idx="602">
                  <c:v>0.61951500000000004</c:v>
                </c:pt>
                <c:pt idx="603">
                  <c:v>0.61940700000000004</c:v>
                </c:pt>
                <c:pt idx="604">
                  <c:v>0.61929999999999996</c:v>
                </c:pt>
                <c:pt idx="605">
                  <c:v>0.61919299999999999</c:v>
                </c:pt>
                <c:pt idx="606">
                  <c:v>0.61908799999999997</c:v>
                </c:pt>
                <c:pt idx="607">
                  <c:v>0.61898200000000003</c:v>
                </c:pt>
                <c:pt idx="608">
                  <c:v>0.61887800000000004</c:v>
                </c:pt>
                <c:pt idx="609">
                  <c:v>0.61877400000000005</c:v>
                </c:pt>
                <c:pt idx="610">
                  <c:v>0.61867000000000005</c:v>
                </c:pt>
                <c:pt idx="611">
                  <c:v>0.61856800000000001</c:v>
                </c:pt>
                <c:pt idx="612">
                  <c:v>0.61846599999999996</c:v>
                </c:pt>
                <c:pt idx="613">
                  <c:v>0.61836400000000002</c:v>
                </c:pt>
                <c:pt idx="614">
                  <c:v>0.61826300000000001</c:v>
                </c:pt>
                <c:pt idx="615">
                  <c:v>0.61816300000000002</c:v>
                </c:pt>
                <c:pt idx="616">
                  <c:v>0.61806399999999995</c:v>
                </c:pt>
                <c:pt idx="617">
                  <c:v>0.61796499999999999</c:v>
                </c:pt>
                <c:pt idx="618">
                  <c:v>0.61786600000000003</c:v>
                </c:pt>
                <c:pt idx="619">
                  <c:v>0.61776799999999998</c:v>
                </c:pt>
                <c:pt idx="620">
                  <c:v>0.61767099999999997</c:v>
                </c:pt>
                <c:pt idx="621">
                  <c:v>0.61757499999999999</c:v>
                </c:pt>
                <c:pt idx="622">
                  <c:v>0.617479</c:v>
                </c:pt>
                <c:pt idx="623">
                  <c:v>0.61738300000000002</c:v>
                </c:pt>
                <c:pt idx="624">
                  <c:v>0.61728899999999998</c:v>
                </c:pt>
                <c:pt idx="625">
                  <c:v>0.61719500000000005</c:v>
                </c:pt>
                <c:pt idx="626">
                  <c:v>0.61710100000000001</c:v>
                </c:pt>
                <c:pt idx="627">
                  <c:v>0.617008</c:v>
                </c:pt>
                <c:pt idx="628">
                  <c:v>0.61691600000000002</c:v>
                </c:pt>
                <c:pt idx="629">
                  <c:v>0.61682400000000004</c:v>
                </c:pt>
                <c:pt idx="630">
                  <c:v>0.61673299999999998</c:v>
                </c:pt>
                <c:pt idx="631">
                  <c:v>0.61664200000000002</c:v>
                </c:pt>
                <c:pt idx="632">
                  <c:v>0.61655199999999999</c:v>
                </c:pt>
                <c:pt idx="633">
                  <c:v>0.61646299999999998</c:v>
                </c:pt>
                <c:pt idx="634">
                  <c:v>0.61637399999999998</c:v>
                </c:pt>
                <c:pt idx="635">
                  <c:v>0.616286</c:v>
                </c:pt>
                <c:pt idx="636">
                  <c:v>0.61619800000000002</c:v>
                </c:pt>
                <c:pt idx="637">
                  <c:v>0.61611099999999996</c:v>
                </c:pt>
                <c:pt idx="638">
                  <c:v>0.61602400000000002</c:v>
                </c:pt>
                <c:pt idx="639">
                  <c:v>0.61593799999999999</c:v>
                </c:pt>
                <c:pt idx="640">
                  <c:v>0.61585299999999998</c:v>
                </c:pt>
                <c:pt idx="641">
                  <c:v>0.61576799999999998</c:v>
                </c:pt>
                <c:pt idx="642">
                  <c:v>0.61568400000000001</c:v>
                </c:pt>
                <c:pt idx="643">
                  <c:v>0.61560000000000004</c:v>
                </c:pt>
                <c:pt idx="644">
                  <c:v>0.61551699999999998</c:v>
                </c:pt>
                <c:pt idx="645">
                  <c:v>0.61543400000000004</c:v>
                </c:pt>
                <c:pt idx="646">
                  <c:v>0.61535200000000001</c:v>
                </c:pt>
                <c:pt idx="647">
                  <c:v>0.61527100000000001</c:v>
                </c:pt>
                <c:pt idx="648">
                  <c:v>0.61519000000000001</c:v>
                </c:pt>
                <c:pt idx="649">
                  <c:v>0.61510900000000002</c:v>
                </c:pt>
                <c:pt idx="650">
                  <c:v>0.61502900000000005</c:v>
                </c:pt>
                <c:pt idx="651">
                  <c:v>0.61495</c:v>
                </c:pt>
                <c:pt idx="652">
                  <c:v>0.61487099999999995</c:v>
                </c:pt>
                <c:pt idx="653">
                  <c:v>0.61479300000000003</c:v>
                </c:pt>
                <c:pt idx="654">
                  <c:v>0.61471500000000001</c:v>
                </c:pt>
                <c:pt idx="655">
                  <c:v>0.61463699999999999</c:v>
                </c:pt>
                <c:pt idx="656">
                  <c:v>0.61456100000000002</c:v>
                </c:pt>
                <c:pt idx="657">
                  <c:v>0.61448400000000003</c:v>
                </c:pt>
                <c:pt idx="658">
                  <c:v>0.61440899999999998</c:v>
                </c:pt>
                <c:pt idx="659">
                  <c:v>0.61433300000000002</c:v>
                </c:pt>
                <c:pt idx="660">
                  <c:v>0.614259</c:v>
                </c:pt>
                <c:pt idx="661">
                  <c:v>0.61418399999999995</c:v>
                </c:pt>
                <c:pt idx="662">
                  <c:v>0.61411000000000004</c:v>
                </c:pt>
                <c:pt idx="663">
                  <c:v>0.61403700000000005</c:v>
                </c:pt>
                <c:pt idx="664">
                  <c:v>0.61396399999999995</c:v>
                </c:pt>
                <c:pt idx="665">
                  <c:v>0.61389199999999999</c:v>
                </c:pt>
                <c:pt idx="666">
                  <c:v>0.61382000000000003</c:v>
                </c:pt>
                <c:pt idx="667">
                  <c:v>0.61374899999999999</c:v>
                </c:pt>
                <c:pt idx="668">
                  <c:v>0.61367799999999995</c:v>
                </c:pt>
                <c:pt idx="669">
                  <c:v>0.61360700000000001</c:v>
                </c:pt>
                <c:pt idx="670">
                  <c:v>0.613537</c:v>
                </c:pt>
                <c:pt idx="671">
                  <c:v>0.61346800000000001</c:v>
                </c:pt>
                <c:pt idx="672">
                  <c:v>0.61339900000000003</c:v>
                </c:pt>
                <c:pt idx="673">
                  <c:v>0.61333000000000004</c:v>
                </c:pt>
                <c:pt idx="674">
                  <c:v>0.61326199999999997</c:v>
                </c:pt>
                <c:pt idx="675">
                  <c:v>0.61319400000000002</c:v>
                </c:pt>
                <c:pt idx="676">
                  <c:v>0.61312699999999998</c:v>
                </c:pt>
                <c:pt idx="677">
                  <c:v>0.61306000000000005</c:v>
                </c:pt>
                <c:pt idx="678">
                  <c:v>0.61299300000000001</c:v>
                </c:pt>
                <c:pt idx="679">
                  <c:v>0.612927</c:v>
                </c:pt>
                <c:pt idx="680">
                  <c:v>0.61286200000000002</c:v>
                </c:pt>
                <c:pt idx="681">
                  <c:v>0.61279700000000004</c:v>
                </c:pt>
                <c:pt idx="682">
                  <c:v>0.61273200000000005</c:v>
                </c:pt>
                <c:pt idx="683">
                  <c:v>0.61266799999999999</c:v>
                </c:pt>
                <c:pt idx="684">
                  <c:v>0.61260400000000004</c:v>
                </c:pt>
                <c:pt idx="685">
                  <c:v>0.61253999999999997</c:v>
                </c:pt>
                <c:pt idx="686">
                  <c:v>0.61247700000000005</c:v>
                </c:pt>
                <c:pt idx="687">
                  <c:v>0.61241400000000001</c:v>
                </c:pt>
                <c:pt idx="688">
                  <c:v>0.61235200000000001</c:v>
                </c:pt>
                <c:pt idx="689">
                  <c:v>0.61229</c:v>
                </c:pt>
                <c:pt idx="690">
                  <c:v>0.61222799999999999</c:v>
                </c:pt>
                <c:pt idx="691">
                  <c:v>0.61216700000000002</c:v>
                </c:pt>
                <c:pt idx="692">
                  <c:v>0.61210600000000004</c:v>
                </c:pt>
                <c:pt idx="693">
                  <c:v>0.61204599999999998</c:v>
                </c:pt>
                <c:pt idx="694">
                  <c:v>0.61198600000000003</c:v>
                </c:pt>
                <c:pt idx="695">
                  <c:v>0.61192599999999997</c:v>
                </c:pt>
                <c:pt idx="696">
                  <c:v>0.61186700000000005</c:v>
                </c:pt>
                <c:pt idx="697">
                  <c:v>0.61180800000000002</c:v>
                </c:pt>
                <c:pt idx="698">
                  <c:v>0.61174899999999999</c:v>
                </c:pt>
                <c:pt idx="699">
                  <c:v>0.61169099999999998</c:v>
                </c:pt>
                <c:pt idx="700">
                  <c:v>0.61163299999999998</c:v>
                </c:pt>
                <c:pt idx="701">
                  <c:v>0.61157600000000001</c:v>
                </c:pt>
                <c:pt idx="702">
                  <c:v>0.61151800000000001</c:v>
                </c:pt>
                <c:pt idx="703">
                  <c:v>0.61146199999999995</c:v>
                </c:pt>
                <c:pt idx="704">
                  <c:v>0.61140499999999998</c:v>
                </c:pt>
                <c:pt idx="705">
                  <c:v>0.61134900000000003</c:v>
                </c:pt>
                <c:pt idx="706">
                  <c:v>0.61129299999999998</c:v>
                </c:pt>
                <c:pt idx="707">
                  <c:v>0.61123700000000003</c:v>
                </c:pt>
                <c:pt idx="708">
                  <c:v>0.611182</c:v>
                </c:pt>
                <c:pt idx="709">
                  <c:v>0.61112699999999998</c:v>
                </c:pt>
                <c:pt idx="710">
                  <c:v>0.61107199999999995</c:v>
                </c:pt>
                <c:pt idx="711">
                  <c:v>0.61101799999999995</c:v>
                </c:pt>
                <c:pt idx="712">
                  <c:v>0.61096399999999995</c:v>
                </c:pt>
                <c:pt idx="713">
                  <c:v>0.61090999999999995</c:v>
                </c:pt>
                <c:pt idx="714">
                  <c:v>0.61085699999999998</c:v>
                </c:pt>
                <c:pt idx="715">
                  <c:v>0.61080400000000001</c:v>
                </c:pt>
                <c:pt idx="716">
                  <c:v>0.61075100000000004</c:v>
                </c:pt>
                <c:pt idx="717">
                  <c:v>0.61069899999999999</c:v>
                </c:pt>
                <c:pt idx="718">
                  <c:v>0.61064600000000002</c:v>
                </c:pt>
                <c:pt idx="719">
                  <c:v>0.61059399999999997</c:v>
                </c:pt>
                <c:pt idx="720">
                  <c:v>0.61054299999999995</c:v>
                </c:pt>
                <c:pt idx="721">
                  <c:v>0.61049100000000001</c:v>
                </c:pt>
                <c:pt idx="722">
                  <c:v>0.61043999999999998</c:v>
                </c:pt>
                <c:pt idx="723">
                  <c:v>0.61038899999999996</c:v>
                </c:pt>
                <c:pt idx="724">
                  <c:v>0.61033899999999996</c:v>
                </c:pt>
                <c:pt idx="725">
                  <c:v>0.61028800000000005</c:v>
                </c:pt>
                <c:pt idx="726">
                  <c:v>0.61023799999999995</c:v>
                </c:pt>
                <c:pt idx="727">
                  <c:v>0.61018799999999995</c:v>
                </c:pt>
                <c:pt idx="728">
                  <c:v>0.61013899999999999</c:v>
                </c:pt>
                <c:pt idx="729">
                  <c:v>0.61008899999999999</c:v>
                </c:pt>
                <c:pt idx="730">
                  <c:v>0.61004000000000003</c:v>
                </c:pt>
                <c:pt idx="731">
                  <c:v>0.60999199999999998</c:v>
                </c:pt>
                <c:pt idx="732">
                  <c:v>0.60994300000000001</c:v>
                </c:pt>
                <c:pt idx="733">
                  <c:v>0.60989499999999996</c:v>
                </c:pt>
                <c:pt idx="734">
                  <c:v>0.609846</c:v>
                </c:pt>
                <c:pt idx="735">
                  <c:v>0.60979899999999998</c:v>
                </c:pt>
                <c:pt idx="736">
                  <c:v>0.60975100000000004</c:v>
                </c:pt>
                <c:pt idx="737">
                  <c:v>0.60970400000000002</c:v>
                </c:pt>
                <c:pt idx="738">
                  <c:v>0.60965599999999998</c:v>
                </c:pt>
                <c:pt idx="739">
                  <c:v>0.60960899999999996</c:v>
                </c:pt>
                <c:pt idx="740">
                  <c:v>0.60956299999999997</c:v>
                </c:pt>
                <c:pt idx="741">
                  <c:v>0.60951599999999995</c:v>
                </c:pt>
                <c:pt idx="742">
                  <c:v>0.60946999999999996</c:v>
                </c:pt>
                <c:pt idx="743">
                  <c:v>0.60942399999999997</c:v>
                </c:pt>
                <c:pt idx="744">
                  <c:v>0.60937799999999998</c:v>
                </c:pt>
                <c:pt idx="745">
                  <c:v>0.60933199999999998</c:v>
                </c:pt>
                <c:pt idx="746">
                  <c:v>0.60928599999999999</c:v>
                </c:pt>
                <c:pt idx="747">
                  <c:v>0.60924100000000003</c:v>
                </c:pt>
                <c:pt idx="748">
                  <c:v>0.60919599999999996</c:v>
                </c:pt>
                <c:pt idx="749">
                  <c:v>0.609151</c:v>
                </c:pt>
                <c:pt idx="750">
                  <c:v>0.60910600000000004</c:v>
                </c:pt>
                <c:pt idx="751">
                  <c:v>0.60906199999999999</c:v>
                </c:pt>
                <c:pt idx="752">
                  <c:v>0.60901700000000003</c:v>
                </c:pt>
                <c:pt idx="753">
                  <c:v>0.60897299999999999</c:v>
                </c:pt>
                <c:pt idx="754">
                  <c:v>0.60892900000000005</c:v>
                </c:pt>
                <c:pt idx="755">
                  <c:v>0.60888600000000004</c:v>
                </c:pt>
                <c:pt idx="756">
                  <c:v>0.60884199999999999</c:v>
                </c:pt>
                <c:pt idx="757">
                  <c:v>0.60879799999999995</c:v>
                </c:pt>
                <c:pt idx="758">
                  <c:v>0.60875500000000005</c:v>
                </c:pt>
                <c:pt idx="759">
                  <c:v>0.60871200000000003</c:v>
                </c:pt>
                <c:pt idx="760">
                  <c:v>0.60866900000000002</c:v>
                </c:pt>
                <c:pt idx="761">
                  <c:v>0.608626</c:v>
                </c:pt>
                <c:pt idx="762">
                  <c:v>0.60858400000000001</c:v>
                </c:pt>
                <c:pt idx="763">
                  <c:v>0.608541</c:v>
                </c:pt>
                <c:pt idx="764">
                  <c:v>0.60849900000000001</c:v>
                </c:pt>
                <c:pt idx="765">
                  <c:v>0.60845700000000003</c:v>
                </c:pt>
                <c:pt idx="766">
                  <c:v>0.60841500000000004</c:v>
                </c:pt>
                <c:pt idx="767">
                  <c:v>0.60837300000000005</c:v>
                </c:pt>
                <c:pt idx="768">
                  <c:v>0.60833199999999998</c:v>
                </c:pt>
                <c:pt idx="769">
                  <c:v>0.60829</c:v>
                </c:pt>
                <c:pt idx="770">
                  <c:v>0.60824900000000004</c:v>
                </c:pt>
                <c:pt idx="771">
                  <c:v>0.60820799999999997</c:v>
                </c:pt>
                <c:pt idx="772">
                  <c:v>0.60816599999999998</c:v>
                </c:pt>
                <c:pt idx="773">
                  <c:v>0.60812600000000006</c:v>
                </c:pt>
                <c:pt idx="774">
                  <c:v>0.60808499999999999</c:v>
                </c:pt>
                <c:pt idx="775">
                  <c:v>0.60804400000000003</c:v>
                </c:pt>
                <c:pt idx="776">
                  <c:v>0.60800399999999999</c:v>
                </c:pt>
                <c:pt idx="777">
                  <c:v>0.60796300000000003</c:v>
                </c:pt>
                <c:pt idx="778">
                  <c:v>0.60792299999999999</c:v>
                </c:pt>
                <c:pt idx="779">
                  <c:v>0.60788299999999995</c:v>
                </c:pt>
                <c:pt idx="780">
                  <c:v>0.60784300000000002</c:v>
                </c:pt>
                <c:pt idx="781">
                  <c:v>0.60780299999999998</c:v>
                </c:pt>
                <c:pt idx="782">
                  <c:v>0.60776300000000005</c:v>
                </c:pt>
                <c:pt idx="783">
                  <c:v>0.60772400000000004</c:v>
                </c:pt>
                <c:pt idx="784">
                  <c:v>0.607684</c:v>
                </c:pt>
                <c:pt idx="785">
                  <c:v>0.60764499999999999</c:v>
                </c:pt>
                <c:pt idx="786">
                  <c:v>0.60760599999999998</c:v>
                </c:pt>
                <c:pt idx="787">
                  <c:v>0.60756699999999997</c:v>
                </c:pt>
                <c:pt idx="788">
                  <c:v>0.60752799999999996</c:v>
                </c:pt>
                <c:pt idx="789">
                  <c:v>0.60748899999999995</c:v>
                </c:pt>
                <c:pt idx="790">
                  <c:v>0.60745000000000005</c:v>
                </c:pt>
                <c:pt idx="791">
                  <c:v>0.60741100000000003</c:v>
                </c:pt>
                <c:pt idx="792">
                  <c:v>0.60737300000000005</c:v>
                </c:pt>
                <c:pt idx="793">
                  <c:v>0.60733400000000004</c:v>
                </c:pt>
                <c:pt idx="794">
                  <c:v>0.60729599999999995</c:v>
                </c:pt>
                <c:pt idx="795">
                  <c:v>0.60725799999999996</c:v>
                </c:pt>
                <c:pt idx="796">
                  <c:v>0.60721899999999995</c:v>
                </c:pt>
                <c:pt idx="797">
                  <c:v>0.60718099999999997</c:v>
                </c:pt>
                <c:pt idx="798">
                  <c:v>0.60714400000000002</c:v>
                </c:pt>
                <c:pt idx="799">
                  <c:v>0.60710600000000003</c:v>
                </c:pt>
                <c:pt idx="800">
                  <c:v>0.60706800000000005</c:v>
                </c:pt>
                <c:pt idx="801">
                  <c:v>0.60702999999999996</c:v>
                </c:pt>
                <c:pt idx="802">
                  <c:v>0.606993</c:v>
                </c:pt>
                <c:pt idx="803">
                  <c:v>0.60713399999999995</c:v>
                </c:pt>
                <c:pt idx="804">
                  <c:v>0.60727500000000001</c:v>
                </c:pt>
                <c:pt idx="805">
                  <c:v>0.60741599999999996</c:v>
                </c:pt>
                <c:pt idx="806">
                  <c:v>0.60755599999999998</c:v>
                </c:pt>
                <c:pt idx="807">
                  <c:v>0.60769700000000004</c:v>
                </c:pt>
                <c:pt idx="808">
                  <c:v>0.60783799999999999</c:v>
                </c:pt>
                <c:pt idx="809">
                  <c:v>0.60797900000000005</c:v>
                </c:pt>
                <c:pt idx="810">
                  <c:v>0.60811999999999999</c:v>
                </c:pt>
                <c:pt idx="811">
                  <c:v>0.60826100000000005</c:v>
                </c:pt>
                <c:pt idx="812">
                  <c:v>0.608402</c:v>
                </c:pt>
                <c:pt idx="813">
                  <c:v>0.60854299999999995</c:v>
                </c:pt>
                <c:pt idx="814">
                  <c:v>0.608684</c:v>
                </c:pt>
                <c:pt idx="815">
                  <c:v>0.60882499999999995</c:v>
                </c:pt>
                <c:pt idx="816">
                  <c:v>0.60896600000000001</c:v>
                </c:pt>
                <c:pt idx="817">
                  <c:v>0.60910699999999995</c:v>
                </c:pt>
                <c:pt idx="818">
                  <c:v>0.60924800000000001</c:v>
                </c:pt>
                <c:pt idx="819">
                  <c:v>0.60938899999999996</c:v>
                </c:pt>
                <c:pt idx="820">
                  <c:v>0.60953000000000002</c:v>
                </c:pt>
                <c:pt idx="821">
                  <c:v>0.60967099999999996</c:v>
                </c:pt>
                <c:pt idx="822">
                  <c:v>0.60981200000000002</c:v>
                </c:pt>
                <c:pt idx="823">
                  <c:v>0.60995299999999997</c:v>
                </c:pt>
                <c:pt idx="824">
                  <c:v>0.61009400000000003</c:v>
                </c:pt>
                <c:pt idx="825">
                  <c:v>0.61023499999999997</c:v>
                </c:pt>
                <c:pt idx="826">
                  <c:v>0.61037600000000003</c:v>
                </c:pt>
                <c:pt idx="827">
                  <c:v>0.61051699999999998</c:v>
                </c:pt>
                <c:pt idx="828">
                  <c:v>0.61065800000000003</c:v>
                </c:pt>
                <c:pt idx="829">
                  <c:v>0.61079899999999998</c:v>
                </c:pt>
                <c:pt idx="830">
                  <c:v>0.61094000000000004</c:v>
                </c:pt>
                <c:pt idx="831">
                  <c:v>0.61108099999999999</c:v>
                </c:pt>
                <c:pt idx="832">
                  <c:v>0.61122200000000004</c:v>
                </c:pt>
                <c:pt idx="833">
                  <c:v>0.61136299999999999</c:v>
                </c:pt>
                <c:pt idx="834">
                  <c:v>0.61150400000000005</c:v>
                </c:pt>
                <c:pt idx="835">
                  <c:v>0.61164499999999999</c:v>
                </c:pt>
                <c:pt idx="836">
                  <c:v>0.61178500000000002</c:v>
                </c:pt>
                <c:pt idx="837">
                  <c:v>0.61192599999999997</c:v>
                </c:pt>
                <c:pt idx="838">
                  <c:v>0.61206700000000003</c:v>
                </c:pt>
                <c:pt idx="839">
                  <c:v>0.61220799999999997</c:v>
                </c:pt>
                <c:pt idx="840">
                  <c:v>0.61234900000000003</c:v>
                </c:pt>
                <c:pt idx="841">
                  <c:v>0.61248999999999998</c:v>
                </c:pt>
                <c:pt idx="842">
                  <c:v>0.61263000000000001</c:v>
                </c:pt>
                <c:pt idx="843">
                  <c:v>0.61277099999999995</c:v>
                </c:pt>
                <c:pt idx="844">
                  <c:v>0.61291200000000001</c:v>
                </c:pt>
                <c:pt idx="845">
                  <c:v>0.61305299999999996</c:v>
                </c:pt>
                <c:pt idx="846">
                  <c:v>0.61319299999999999</c:v>
                </c:pt>
                <c:pt idx="847">
                  <c:v>0.61333400000000005</c:v>
                </c:pt>
                <c:pt idx="848">
                  <c:v>0.61347499999999999</c:v>
                </c:pt>
                <c:pt idx="849">
                  <c:v>0.61361500000000002</c:v>
                </c:pt>
                <c:pt idx="850">
                  <c:v>0.61375599999999997</c:v>
                </c:pt>
                <c:pt idx="851">
                  <c:v>0.61389700000000003</c:v>
                </c:pt>
                <c:pt idx="852">
                  <c:v>0.61403700000000005</c:v>
                </c:pt>
                <c:pt idx="853">
                  <c:v>0.614178</c:v>
                </c:pt>
                <c:pt idx="854">
                  <c:v>0.61431800000000003</c:v>
                </c:pt>
                <c:pt idx="855">
                  <c:v>0.61445899999999998</c:v>
                </c:pt>
                <c:pt idx="856">
                  <c:v>0.61459900000000001</c:v>
                </c:pt>
                <c:pt idx="857">
                  <c:v>0.61473999999999995</c:v>
                </c:pt>
                <c:pt idx="858">
                  <c:v>0.61487999999999998</c:v>
                </c:pt>
                <c:pt idx="859">
                  <c:v>0.61502000000000001</c:v>
                </c:pt>
                <c:pt idx="860">
                  <c:v>0.61516099999999996</c:v>
                </c:pt>
                <c:pt idx="861">
                  <c:v>0.61530099999999999</c:v>
                </c:pt>
                <c:pt idx="862">
                  <c:v>0.61544100000000002</c:v>
                </c:pt>
                <c:pt idx="863">
                  <c:v>0.61558199999999996</c:v>
                </c:pt>
                <c:pt idx="864">
                  <c:v>0.61572199999999999</c:v>
                </c:pt>
                <c:pt idx="865">
                  <c:v>0.61586200000000002</c:v>
                </c:pt>
                <c:pt idx="866">
                  <c:v>0.61600200000000005</c:v>
                </c:pt>
                <c:pt idx="867">
                  <c:v>0.616143</c:v>
                </c:pt>
                <c:pt idx="868">
                  <c:v>0.61628300000000003</c:v>
                </c:pt>
                <c:pt idx="869">
                  <c:v>0.61642300000000005</c:v>
                </c:pt>
                <c:pt idx="870">
                  <c:v>0.61656299999999997</c:v>
                </c:pt>
                <c:pt idx="871">
                  <c:v>0.616703</c:v>
                </c:pt>
                <c:pt idx="872">
                  <c:v>0.61684300000000003</c:v>
                </c:pt>
                <c:pt idx="873">
                  <c:v>0.61698299999999995</c:v>
                </c:pt>
                <c:pt idx="874">
                  <c:v>0.61712299999999998</c:v>
                </c:pt>
                <c:pt idx="875">
                  <c:v>0.61726300000000001</c:v>
                </c:pt>
                <c:pt idx="876">
                  <c:v>0.61740300000000004</c:v>
                </c:pt>
                <c:pt idx="877">
                  <c:v>0.61754200000000004</c:v>
                </c:pt>
                <c:pt idx="878">
                  <c:v>0.61768199999999995</c:v>
                </c:pt>
                <c:pt idx="879">
                  <c:v>0.61782199999999998</c:v>
                </c:pt>
                <c:pt idx="880">
                  <c:v>0.61796200000000001</c:v>
                </c:pt>
                <c:pt idx="881">
                  <c:v>0.61810100000000001</c:v>
                </c:pt>
                <c:pt idx="882">
                  <c:v>0.61824100000000004</c:v>
                </c:pt>
                <c:pt idx="883">
                  <c:v>0.61838099999999996</c:v>
                </c:pt>
                <c:pt idx="884">
                  <c:v>0.61851999999999996</c:v>
                </c:pt>
                <c:pt idx="885">
                  <c:v>0.61865999999999999</c:v>
                </c:pt>
                <c:pt idx="886">
                  <c:v>0.61879899999999999</c:v>
                </c:pt>
                <c:pt idx="887">
                  <c:v>0.61893900000000002</c:v>
                </c:pt>
                <c:pt idx="888">
                  <c:v>0.61907800000000002</c:v>
                </c:pt>
                <c:pt idx="889">
                  <c:v>0.61921800000000005</c:v>
                </c:pt>
                <c:pt idx="890">
                  <c:v>0.61935700000000005</c:v>
                </c:pt>
                <c:pt idx="891">
                  <c:v>0.61949600000000005</c:v>
                </c:pt>
                <c:pt idx="892">
                  <c:v>0.61963599999999996</c:v>
                </c:pt>
                <c:pt idx="893">
                  <c:v>0.61977499999999996</c:v>
                </c:pt>
                <c:pt idx="894">
                  <c:v>0.61991399999999997</c:v>
                </c:pt>
                <c:pt idx="895">
                  <c:v>0.62005299999999997</c:v>
                </c:pt>
                <c:pt idx="896">
                  <c:v>0.62019199999999997</c:v>
                </c:pt>
                <c:pt idx="897">
                  <c:v>0.62033099999999997</c:v>
                </c:pt>
                <c:pt idx="898">
                  <c:v>0.62046999999999997</c:v>
                </c:pt>
                <c:pt idx="899">
                  <c:v>0.62060899999999997</c:v>
                </c:pt>
                <c:pt idx="900">
                  <c:v>0.62074799999999997</c:v>
                </c:pt>
                <c:pt idx="901">
                  <c:v>0.62088699999999997</c:v>
                </c:pt>
                <c:pt idx="902">
                  <c:v>0.62102599999999997</c:v>
                </c:pt>
                <c:pt idx="903">
                  <c:v>0.62116499999999997</c:v>
                </c:pt>
                <c:pt idx="904">
                  <c:v>0.62130399999999997</c:v>
                </c:pt>
                <c:pt idx="905">
                  <c:v>0.62144200000000005</c:v>
                </c:pt>
                <c:pt idx="906">
                  <c:v>0.62158100000000005</c:v>
                </c:pt>
                <c:pt idx="907">
                  <c:v>0.62172000000000005</c:v>
                </c:pt>
                <c:pt idx="908">
                  <c:v>0.62185800000000002</c:v>
                </c:pt>
                <c:pt idx="909">
                  <c:v>0.62199700000000002</c:v>
                </c:pt>
                <c:pt idx="910">
                  <c:v>0.62213499999999999</c:v>
                </c:pt>
                <c:pt idx="911">
                  <c:v>0.62227399999999999</c:v>
                </c:pt>
                <c:pt idx="912">
                  <c:v>0.62241199999999997</c:v>
                </c:pt>
                <c:pt idx="913">
                  <c:v>0.62255099999999997</c:v>
                </c:pt>
                <c:pt idx="914">
                  <c:v>0.62268900000000005</c:v>
                </c:pt>
                <c:pt idx="915">
                  <c:v>0.62282700000000002</c:v>
                </c:pt>
                <c:pt idx="916">
                  <c:v>0.62296600000000002</c:v>
                </c:pt>
                <c:pt idx="917">
                  <c:v>0.62310399999999999</c:v>
                </c:pt>
                <c:pt idx="918">
                  <c:v>0.62324199999999996</c:v>
                </c:pt>
                <c:pt idx="919">
                  <c:v>0.62338000000000005</c:v>
                </c:pt>
                <c:pt idx="920">
                  <c:v>0.62351800000000002</c:v>
                </c:pt>
                <c:pt idx="921">
                  <c:v>0.62365599999999999</c:v>
                </c:pt>
                <c:pt idx="922">
                  <c:v>0.62379399999999996</c:v>
                </c:pt>
                <c:pt idx="923">
                  <c:v>0.62393200000000004</c:v>
                </c:pt>
                <c:pt idx="924">
                  <c:v>0.62407000000000001</c:v>
                </c:pt>
                <c:pt idx="925">
                  <c:v>0.62420799999999999</c:v>
                </c:pt>
                <c:pt idx="926">
                  <c:v>0.62434500000000004</c:v>
                </c:pt>
                <c:pt idx="927">
                  <c:v>0.62448300000000001</c:v>
                </c:pt>
                <c:pt idx="928">
                  <c:v>0.62462099999999998</c:v>
                </c:pt>
                <c:pt idx="929">
                  <c:v>0.62475800000000004</c:v>
                </c:pt>
                <c:pt idx="930">
                  <c:v>0.62489600000000001</c:v>
                </c:pt>
                <c:pt idx="931">
                  <c:v>0.62503399999999998</c:v>
                </c:pt>
                <c:pt idx="932">
                  <c:v>0.62517100000000003</c:v>
                </c:pt>
                <c:pt idx="933">
                  <c:v>0.62530799999999997</c:v>
                </c:pt>
                <c:pt idx="934">
                  <c:v>0.62544599999999995</c:v>
                </c:pt>
                <c:pt idx="935">
                  <c:v>0.625583</c:v>
                </c:pt>
                <c:pt idx="936">
                  <c:v>0.62572000000000005</c:v>
                </c:pt>
                <c:pt idx="937">
                  <c:v>0.62585800000000003</c:v>
                </c:pt>
                <c:pt idx="938">
                  <c:v>0.62599499999999997</c:v>
                </c:pt>
                <c:pt idx="939">
                  <c:v>0.62613200000000002</c:v>
                </c:pt>
                <c:pt idx="940">
                  <c:v>0.62626899999999996</c:v>
                </c:pt>
                <c:pt idx="941">
                  <c:v>0.62640600000000002</c:v>
                </c:pt>
                <c:pt idx="942">
                  <c:v>0.62654299999999996</c:v>
                </c:pt>
                <c:pt idx="943">
                  <c:v>0.62668000000000001</c:v>
                </c:pt>
                <c:pt idx="944">
                  <c:v>0.62681699999999996</c:v>
                </c:pt>
                <c:pt idx="945">
                  <c:v>0.62695400000000001</c:v>
                </c:pt>
                <c:pt idx="946">
                  <c:v>0.62709099999999995</c:v>
                </c:pt>
                <c:pt idx="947">
                  <c:v>0.62722699999999998</c:v>
                </c:pt>
                <c:pt idx="948">
                  <c:v>0.62736400000000003</c:v>
                </c:pt>
                <c:pt idx="949">
                  <c:v>0.62750099999999998</c:v>
                </c:pt>
                <c:pt idx="950">
                  <c:v>0.627637</c:v>
                </c:pt>
                <c:pt idx="951">
                  <c:v>0.62777400000000005</c:v>
                </c:pt>
                <c:pt idx="952">
                  <c:v>0.62790999999999997</c:v>
                </c:pt>
                <c:pt idx="953">
                  <c:v>0.62804700000000002</c:v>
                </c:pt>
                <c:pt idx="954">
                  <c:v>0.62818300000000005</c:v>
                </c:pt>
                <c:pt idx="955">
                  <c:v>0.62831899999999996</c:v>
                </c:pt>
                <c:pt idx="956">
                  <c:v>0.62845600000000001</c:v>
                </c:pt>
                <c:pt idx="957">
                  <c:v>0.62859200000000004</c:v>
                </c:pt>
                <c:pt idx="958">
                  <c:v>0.62872799999999995</c:v>
                </c:pt>
                <c:pt idx="959">
                  <c:v>0.62886399999999998</c:v>
                </c:pt>
                <c:pt idx="960">
                  <c:v>0.629</c:v>
                </c:pt>
                <c:pt idx="961">
                  <c:v>0.62913600000000003</c:v>
                </c:pt>
                <c:pt idx="962">
                  <c:v>0.62927200000000005</c:v>
                </c:pt>
                <c:pt idx="963">
                  <c:v>0.62940799999999997</c:v>
                </c:pt>
                <c:pt idx="964">
                  <c:v>0.62954399999999999</c:v>
                </c:pt>
                <c:pt idx="965">
                  <c:v>0.62968000000000002</c:v>
                </c:pt>
                <c:pt idx="966">
                  <c:v>0.62981600000000004</c:v>
                </c:pt>
                <c:pt idx="967">
                  <c:v>0.62995199999999996</c:v>
                </c:pt>
                <c:pt idx="968">
                  <c:v>0.63008699999999995</c:v>
                </c:pt>
                <c:pt idx="969">
                  <c:v>0.63022299999999998</c:v>
                </c:pt>
                <c:pt idx="970">
                  <c:v>0.63035799999999997</c:v>
                </c:pt>
                <c:pt idx="971">
                  <c:v>0.630494</c:v>
                </c:pt>
                <c:pt idx="972">
                  <c:v>0.630629</c:v>
                </c:pt>
                <c:pt idx="973">
                  <c:v>0.63076500000000002</c:v>
                </c:pt>
                <c:pt idx="974">
                  <c:v>0.63090000000000002</c:v>
                </c:pt>
                <c:pt idx="975">
                  <c:v>0.63103500000000001</c:v>
                </c:pt>
                <c:pt idx="976">
                  <c:v>0.63117100000000004</c:v>
                </c:pt>
                <c:pt idx="977">
                  <c:v>0.63130600000000003</c:v>
                </c:pt>
                <c:pt idx="978">
                  <c:v>0.63144100000000003</c:v>
                </c:pt>
                <c:pt idx="979">
                  <c:v>0.63157600000000003</c:v>
                </c:pt>
                <c:pt idx="980">
                  <c:v>0.63171100000000002</c:v>
                </c:pt>
                <c:pt idx="981">
                  <c:v>0.63184600000000002</c:v>
                </c:pt>
                <c:pt idx="982">
                  <c:v>0.63198100000000001</c:v>
                </c:pt>
                <c:pt idx="983">
                  <c:v>0.63211600000000001</c:v>
                </c:pt>
                <c:pt idx="984">
                  <c:v>0.63225100000000001</c:v>
                </c:pt>
                <c:pt idx="985">
                  <c:v>0.63238499999999997</c:v>
                </c:pt>
                <c:pt idx="986">
                  <c:v>0.63251999999999997</c:v>
                </c:pt>
                <c:pt idx="987">
                  <c:v>0.63265499999999997</c:v>
                </c:pt>
                <c:pt idx="988">
                  <c:v>0.63278900000000005</c:v>
                </c:pt>
                <c:pt idx="989">
                  <c:v>0.63292400000000004</c:v>
                </c:pt>
                <c:pt idx="990">
                  <c:v>0.63305800000000001</c:v>
                </c:pt>
                <c:pt idx="991">
                  <c:v>0.63319300000000001</c:v>
                </c:pt>
                <c:pt idx="992">
                  <c:v>0.63332699999999997</c:v>
                </c:pt>
                <c:pt idx="993">
                  <c:v>0.63346100000000005</c:v>
                </c:pt>
                <c:pt idx="994">
                  <c:v>0.63359600000000005</c:v>
                </c:pt>
                <c:pt idx="995">
                  <c:v>0.63373000000000002</c:v>
                </c:pt>
                <c:pt idx="996">
                  <c:v>0.63386399999999998</c:v>
                </c:pt>
                <c:pt idx="997">
                  <c:v>0.63399799999999995</c:v>
                </c:pt>
                <c:pt idx="998">
                  <c:v>0.63413200000000003</c:v>
                </c:pt>
                <c:pt idx="999">
                  <c:v>0.634266</c:v>
                </c:pt>
                <c:pt idx="1000">
                  <c:v>0.63439999999999996</c:v>
                </c:pt>
                <c:pt idx="1001">
                  <c:v>0.63453400000000004</c:v>
                </c:pt>
                <c:pt idx="1002">
                  <c:v>0.63466800000000001</c:v>
                </c:pt>
                <c:pt idx="1003">
                  <c:v>0.63480199999999998</c:v>
                </c:pt>
                <c:pt idx="1004">
                  <c:v>0.63493599999999994</c:v>
                </c:pt>
                <c:pt idx="1005">
                  <c:v>0.63506899999999999</c:v>
                </c:pt>
                <c:pt idx="1006">
                  <c:v>0.63520299999999996</c:v>
                </c:pt>
                <c:pt idx="1007">
                  <c:v>0.63533600000000001</c:v>
                </c:pt>
                <c:pt idx="1008">
                  <c:v>0.63546999999999998</c:v>
                </c:pt>
                <c:pt idx="1009">
                  <c:v>0.63560300000000003</c:v>
                </c:pt>
                <c:pt idx="1010">
                  <c:v>0.635737</c:v>
                </c:pt>
                <c:pt idx="1011">
                  <c:v>0.63587000000000005</c:v>
                </c:pt>
                <c:pt idx="1012">
                  <c:v>0.63600299999999999</c:v>
                </c:pt>
                <c:pt idx="1013">
                  <c:v>0.63613699999999995</c:v>
                </c:pt>
                <c:pt idx="1014">
                  <c:v>0.63627</c:v>
                </c:pt>
                <c:pt idx="1015">
                  <c:v>0.63640300000000005</c:v>
                </c:pt>
                <c:pt idx="1016">
                  <c:v>0.63653599999999999</c:v>
                </c:pt>
                <c:pt idx="1017">
                  <c:v>0.63666900000000004</c:v>
                </c:pt>
                <c:pt idx="1018">
                  <c:v>0.63680199999999998</c:v>
                </c:pt>
                <c:pt idx="1019">
                  <c:v>0.63693500000000003</c:v>
                </c:pt>
                <c:pt idx="1020">
                  <c:v>0.63706799999999997</c:v>
                </c:pt>
                <c:pt idx="1021">
                  <c:v>0.63720100000000002</c:v>
                </c:pt>
                <c:pt idx="1022">
                  <c:v>0.63733300000000004</c:v>
                </c:pt>
                <c:pt idx="1023">
                  <c:v>0.63746599999999998</c:v>
                </c:pt>
                <c:pt idx="1024">
                  <c:v>0.63759900000000003</c:v>
                </c:pt>
                <c:pt idx="1025">
                  <c:v>0.63773100000000005</c:v>
                </c:pt>
                <c:pt idx="1026">
                  <c:v>0.63786399999999999</c:v>
                </c:pt>
                <c:pt idx="1027">
                  <c:v>0.63799600000000001</c:v>
                </c:pt>
                <c:pt idx="1028">
                  <c:v>0.63812899999999995</c:v>
                </c:pt>
                <c:pt idx="1029">
                  <c:v>0.63826099999999997</c:v>
                </c:pt>
                <c:pt idx="1030">
                  <c:v>0.63839400000000002</c:v>
                </c:pt>
                <c:pt idx="1031">
                  <c:v>0.63852600000000004</c:v>
                </c:pt>
                <c:pt idx="1032">
                  <c:v>0.63865799999999995</c:v>
                </c:pt>
                <c:pt idx="1033">
                  <c:v>0.63878999999999997</c:v>
                </c:pt>
                <c:pt idx="1034">
                  <c:v>0.63892199999999999</c:v>
                </c:pt>
                <c:pt idx="1035">
                  <c:v>0.63905400000000001</c:v>
                </c:pt>
                <c:pt idx="1036">
                  <c:v>0.63918600000000003</c:v>
                </c:pt>
                <c:pt idx="1037">
                  <c:v>0.63931800000000005</c:v>
                </c:pt>
                <c:pt idx="1038">
                  <c:v>0.63944999999999996</c:v>
                </c:pt>
                <c:pt idx="1039">
                  <c:v>0.63958199999999998</c:v>
                </c:pt>
                <c:pt idx="1040">
                  <c:v>0.639714</c:v>
                </c:pt>
                <c:pt idx="1041">
                  <c:v>0.639845</c:v>
                </c:pt>
                <c:pt idx="1042">
                  <c:v>0.63997700000000002</c:v>
                </c:pt>
                <c:pt idx="1043">
                  <c:v>0.64010900000000004</c:v>
                </c:pt>
                <c:pt idx="1044">
                  <c:v>0.64024000000000003</c:v>
                </c:pt>
                <c:pt idx="1045">
                  <c:v>0.64037200000000005</c:v>
                </c:pt>
                <c:pt idx="1046">
                  <c:v>0.64050300000000004</c:v>
                </c:pt>
                <c:pt idx="1047">
                  <c:v>0.64063400000000004</c:v>
                </c:pt>
                <c:pt idx="1048">
                  <c:v>0.64076599999999995</c:v>
                </c:pt>
                <c:pt idx="1049">
                  <c:v>0.64089700000000005</c:v>
                </c:pt>
                <c:pt idx="1050">
                  <c:v>0.64102800000000004</c:v>
                </c:pt>
                <c:pt idx="1051">
                  <c:v>0.64115900000000003</c:v>
                </c:pt>
                <c:pt idx="1052">
                  <c:v>0.64129000000000003</c:v>
                </c:pt>
                <c:pt idx="1053">
                  <c:v>0.64142100000000002</c:v>
                </c:pt>
                <c:pt idx="1054">
                  <c:v>0.64155200000000001</c:v>
                </c:pt>
                <c:pt idx="1055">
                  <c:v>0.641683</c:v>
                </c:pt>
                <c:pt idx="1056">
                  <c:v>0.641814</c:v>
                </c:pt>
                <c:pt idx="1057">
                  <c:v>0.64194499999999999</c:v>
                </c:pt>
                <c:pt idx="1058">
                  <c:v>0.64207599999999998</c:v>
                </c:pt>
                <c:pt idx="1059">
                  <c:v>0.64220699999999997</c:v>
                </c:pt>
                <c:pt idx="1060">
                  <c:v>0.64233700000000005</c:v>
                </c:pt>
                <c:pt idx="1061">
                  <c:v>0.64246800000000004</c:v>
                </c:pt>
                <c:pt idx="1062">
                  <c:v>0.642598</c:v>
                </c:pt>
                <c:pt idx="1063">
                  <c:v>0.64272899999999999</c:v>
                </c:pt>
                <c:pt idx="1064">
                  <c:v>0.64285899999999996</c:v>
                </c:pt>
                <c:pt idx="1065">
                  <c:v>0.64298999999999995</c:v>
                </c:pt>
                <c:pt idx="1066">
                  <c:v>0.64312000000000002</c:v>
                </c:pt>
                <c:pt idx="1067">
                  <c:v>0.64324999999999999</c:v>
                </c:pt>
                <c:pt idx="1068">
                  <c:v>0.64338099999999998</c:v>
                </c:pt>
                <c:pt idx="1069">
                  <c:v>0.64351100000000006</c:v>
                </c:pt>
                <c:pt idx="1070">
                  <c:v>0.64364100000000002</c:v>
                </c:pt>
                <c:pt idx="1071">
                  <c:v>0.64377099999999998</c:v>
                </c:pt>
                <c:pt idx="1072">
                  <c:v>0.64390099999999995</c:v>
                </c:pt>
                <c:pt idx="1073">
                  <c:v>0.64403100000000002</c:v>
                </c:pt>
                <c:pt idx="1074">
                  <c:v>0.64416099999999998</c:v>
                </c:pt>
                <c:pt idx="1075">
                  <c:v>0.64429000000000003</c:v>
                </c:pt>
                <c:pt idx="1076">
                  <c:v>0.64441999999999999</c:v>
                </c:pt>
                <c:pt idx="1077">
                  <c:v>0.64454999999999996</c:v>
                </c:pt>
                <c:pt idx="1078">
                  <c:v>0.64468000000000003</c:v>
                </c:pt>
                <c:pt idx="1079">
                  <c:v>0.64480899999999997</c:v>
                </c:pt>
                <c:pt idx="1080">
                  <c:v>0.64493900000000004</c:v>
                </c:pt>
                <c:pt idx="1081">
                  <c:v>0.64506799999999997</c:v>
                </c:pt>
                <c:pt idx="1082">
                  <c:v>0.64519800000000005</c:v>
                </c:pt>
                <c:pt idx="1083">
                  <c:v>0.64532699999999998</c:v>
                </c:pt>
                <c:pt idx="1084">
                  <c:v>0.64545600000000003</c:v>
                </c:pt>
                <c:pt idx="1085">
                  <c:v>0.64558599999999999</c:v>
                </c:pt>
                <c:pt idx="1086">
                  <c:v>0.64571500000000004</c:v>
                </c:pt>
                <c:pt idx="1087">
                  <c:v>0.64584399999999997</c:v>
                </c:pt>
                <c:pt idx="1088">
                  <c:v>0.64597300000000002</c:v>
                </c:pt>
                <c:pt idx="1089">
                  <c:v>0.64610199999999995</c:v>
                </c:pt>
                <c:pt idx="1090">
                  <c:v>0.646231</c:v>
                </c:pt>
                <c:pt idx="1091">
                  <c:v>0.64636000000000005</c:v>
                </c:pt>
                <c:pt idx="1092">
                  <c:v>0.64648899999999998</c:v>
                </c:pt>
                <c:pt idx="1093">
                  <c:v>0.64661800000000003</c:v>
                </c:pt>
                <c:pt idx="1094">
                  <c:v>0.64674699999999996</c:v>
                </c:pt>
                <c:pt idx="1095">
                  <c:v>0.64687499999999998</c:v>
                </c:pt>
                <c:pt idx="1096">
                  <c:v>0.64700400000000002</c:v>
                </c:pt>
                <c:pt idx="1097">
                  <c:v>0.64713299999999996</c:v>
                </c:pt>
                <c:pt idx="1098">
                  <c:v>0.64726099999999998</c:v>
                </c:pt>
                <c:pt idx="1099">
                  <c:v>0.64739000000000002</c:v>
                </c:pt>
                <c:pt idx="1100">
                  <c:v>0.64751800000000004</c:v>
                </c:pt>
                <c:pt idx="1101">
                  <c:v>0.64764699999999997</c:v>
                </c:pt>
                <c:pt idx="1102">
                  <c:v>0.64777499999999999</c:v>
                </c:pt>
                <c:pt idx="1103">
                  <c:v>0.64790300000000001</c:v>
                </c:pt>
                <c:pt idx="1104">
                  <c:v>0.64803100000000002</c:v>
                </c:pt>
                <c:pt idx="1105">
                  <c:v>0.64815999999999996</c:v>
                </c:pt>
                <c:pt idx="1106">
                  <c:v>0.64828799999999998</c:v>
                </c:pt>
                <c:pt idx="1107">
                  <c:v>0.64841599999999999</c:v>
                </c:pt>
                <c:pt idx="1108">
                  <c:v>0.64854400000000001</c:v>
                </c:pt>
                <c:pt idx="1109">
                  <c:v>0.64867200000000003</c:v>
                </c:pt>
                <c:pt idx="1110">
                  <c:v>0.64880000000000004</c:v>
                </c:pt>
                <c:pt idx="1111">
                  <c:v>0.64892700000000003</c:v>
                </c:pt>
                <c:pt idx="1112">
                  <c:v>0.64905500000000005</c:v>
                </c:pt>
                <c:pt idx="1113">
                  <c:v>0.64918299999999995</c:v>
                </c:pt>
                <c:pt idx="1114">
                  <c:v>0.64931099999999997</c:v>
                </c:pt>
                <c:pt idx="1115">
                  <c:v>0.64943799999999996</c:v>
                </c:pt>
                <c:pt idx="1116">
                  <c:v>0.64956599999999998</c:v>
                </c:pt>
                <c:pt idx="1117">
                  <c:v>0.64969299999999996</c:v>
                </c:pt>
                <c:pt idx="1118">
                  <c:v>0.64982099999999998</c:v>
                </c:pt>
                <c:pt idx="1119">
                  <c:v>0.64994799999999997</c:v>
                </c:pt>
                <c:pt idx="1120">
                  <c:v>0.65007599999999999</c:v>
                </c:pt>
                <c:pt idx="1121">
                  <c:v>0.65020299999999998</c:v>
                </c:pt>
                <c:pt idx="1122">
                  <c:v>0.65032999999999996</c:v>
                </c:pt>
                <c:pt idx="1123">
                  <c:v>0.65045699999999995</c:v>
                </c:pt>
                <c:pt idx="1124">
                  <c:v>0.65058400000000005</c:v>
                </c:pt>
                <c:pt idx="1125">
                  <c:v>0.65071199999999996</c:v>
                </c:pt>
                <c:pt idx="1126">
                  <c:v>0.65083899999999995</c:v>
                </c:pt>
                <c:pt idx="1127">
                  <c:v>0.65096600000000004</c:v>
                </c:pt>
                <c:pt idx="1128">
                  <c:v>0.651092</c:v>
                </c:pt>
                <c:pt idx="1129">
                  <c:v>0.65121899999999999</c:v>
                </c:pt>
                <c:pt idx="1130">
                  <c:v>0.65134599999999998</c:v>
                </c:pt>
                <c:pt idx="1131">
                  <c:v>0.65147299999999997</c:v>
                </c:pt>
                <c:pt idx="1132">
                  <c:v>0.65159999999999996</c:v>
                </c:pt>
                <c:pt idx="1133">
                  <c:v>0.65172600000000003</c:v>
                </c:pt>
                <c:pt idx="1134">
                  <c:v>0.65185300000000002</c:v>
                </c:pt>
                <c:pt idx="1135">
                  <c:v>0.65197899999999998</c:v>
                </c:pt>
                <c:pt idx="1136">
                  <c:v>0.65210599999999996</c:v>
                </c:pt>
                <c:pt idx="1137">
                  <c:v>0.65223200000000003</c:v>
                </c:pt>
                <c:pt idx="1138">
                  <c:v>0.65235900000000002</c:v>
                </c:pt>
                <c:pt idx="1139">
                  <c:v>0.65248499999999998</c:v>
                </c:pt>
                <c:pt idx="1140">
                  <c:v>0.65261100000000005</c:v>
                </c:pt>
                <c:pt idx="1141">
                  <c:v>0.65273700000000001</c:v>
                </c:pt>
                <c:pt idx="1142">
                  <c:v>0.65286299999999997</c:v>
                </c:pt>
                <c:pt idx="1143">
                  <c:v>0.65298999999999996</c:v>
                </c:pt>
                <c:pt idx="1144">
                  <c:v>0.65311600000000003</c:v>
                </c:pt>
                <c:pt idx="1145">
                  <c:v>0.65324199999999999</c:v>
                </c:pt>
                <c:pt idx="1146">
                  <c:v>0.65336700000000003</c:v>
                </c:pt>
                <c:pt idx="1147">
                  <c:v>0.65349299999999999</c:v>
                </c:pt>
                <c:pt idx="1148">
                  <c:v>0.65361899999999995</c:v>
                </c:pt>
                <c:pt idx="1149">
                  <c:v>0.65374500000000002</c:v>
                </c:pt>
                <c:pt idx="1150">
                  <c:v>0.65387099999999998</c:v>
                </c:pt>
                <c:pt idx="1151">
                  <c:v>0.65399600000000002</c:v>
                </c:pt>
                <c:pt idx="1152">
                  <c:v>0.65412199999999998</c:v>
                </c:pt>
                <c:pt idx="1153">
                  <c:v>0.65424700000000002</c:v>
                </c:pt>
                <c:pt idx="1154">
                  <c:v>0.65437299999999998</c:v>
                </c:pt>
                <c:pt idx="1155">
                  <c:v>0.65449800000000002</c:v>
                </c:pt>
                <c:pt idx="1156">
                  <c:v>0.65462399999999998</c:v>
                </c:pt>
                <c:pt idx="1157">
                  <c:v>0.65474900000000003</c:v>
                </c:pt>
                <c:pt idx="1158">
                  <c:v>0.65487399999999996</c:v>
                </c:pt>
                <c:pt idx="1159">
                  <c:v>0.65500000000000003</c:v>
                </c:pt>
                <c:pt idx="1160">
                  <c:v>0.65512499999999996</c:v>
                </c:pt>
                <c:pt idx="1161">
                  <c:v>0.65525</c:v>
                </c:pt>
                <c:pt idx="1162">
                  <c:v>0.65537500000000004</c:v>
                </c:pt>
                <c:pt idx="1163">
                  <c:v>0.65549999999999997</c:v>
                </c:pt>
                <c:pt idx="1164">
                  <c:v>0.65562500000000001</c:v>
                </c:pt>
                <c:pt idx="1165">
                  <c:v>0.65575000000000006</c:v>
                </c:pt>
                <c:pt idx="1166">
                  <c:v>0.65587499999999999</c:v>
                </c:pt>
                <c:pt idx="1167">
                  <c:v>0.655999</c:v>
                </c:pt>
                <c:pt idx="1168">
                  <c:v>0.65612400000000004</c:v>
                </c:pt>
                <c:pt idx="1169">
                  <c:v>0.65624899999999997</c:v>
                </c:pt>
                <c:pt idx="1170">
                  <c:v>0.65637299999999998</c:v>
                </c:pt>
                <c:pt idx="1171">
                  <c:v>0.65649800000000003</c:v>
                </c:pt>
                <c:pt idx="1172">
                  <c:v>0.65662200000000004</c:v>
                </c:pt>
                <c:pt idx="1173">
                  <c:v>0.65674699999999997</c:v>
                </c:pt>
                <c:pt idx="1174">
                  <c:v>0.65687099999999998</c:v>
                </c:pt>
                <c:pt idx="1175">
                  <c:v>0.65699600000000002</c:v>
                </c:pt>
                <c:pt idx="1176">
                  <c:v>0.65712000000000004</c:v>
                </c:pt>
                <c:pt idx="1177">
                  <c:v>0.65724400000000005</c:v>
                </c:pt>
                <c:pt idx="1178">
                  <c:v>0.65736799999999995</c:v>
                </c:pt>
                <c:pt idx="1179">
                  <c:v>0.65749299999999999</c:v>
                </c:pt>
                <c:pt idx="1180">
                  <c:v>0.65761700000000001</c:v>
                </c:pt>
                <c:pt idx="1181">
                  <c:v>0.65774100000000002</c:v>
                </c:pt>
                <c:pt idx="1182">
                  <c:v>0.65786500000000003</c:v>
                </c:pt>
                <c:pt idx="1183">
                  <c:v>0.65798900000000005</c:v>
                </c:pt>
                <c:pt idx="1184">
                  <c:v>0.65811200000000003</c:v>
                </c:pt>
                <c:pt idx="1185">
                  <c:v>0.65823600000000004</c:v>
                </c:pt>
                <c:pt idx="1186">
                  <c:v>0.65835999999999995</c:v>
                </c:pt>
                <c:pt idx="1187">
                  <c:v>0.65848399999999996</c:v>
                </c:pt>
                <c:pt idx="1188">
                  <c:v>0.65860700000000005</c:v>
                </c:pt>
                <c:pt idx="1189">
                  <c:v>0.65873099999999996</c:v>
                </c:pt>
                <c:pt idx="1190">
                  <c:v>0.65885499999999997</c:v>
                </c:pt>
                <c:pt idx="1191">
                  <c:v>0.65897799999999995</c:v>
                </c:pt>
                <c:pt idx="1192">
                  <c:v>0.65910199999999997</c:v>
                </c:pt>
                <c:pt idx="1193">
                  <c:v>0.65922499999999995</c:v>
                </c:pt>
                <c:pt idx="1194">
                  <c:v>0.65934800000000005</c:v>
                </c:pt>
                <c:pt idx="1195">
                  <c:v>0.65947199999999995</c:v>
                </c:pt>
                <c:pt idx="1196">
                  <c:v>0.65959500000000004</c:v>
                </c:pt>
                <c:pt idx="1197">
                  <c:v>0.65971800000000003</c:v>
                </c:pt>
                <c:pt idx="1198">
                  <c:v>0.65984100000000001</c:v>
                </c:pt>
                <c:pt idx="1199">
                  <c:v>0.659964</c:v>
                </c:pt>
                <c:pt idx="1200">
                  <c:v>0.66008699999999998</c:v>
                </c:pt>
                <c:pt idx="1201">
                  <c:v>0.66020999999999996</c:v>
                </c:pt>
                <c:pt idx="1202">
                  <c:v>0.66033299999999995</c:v>
                </c:pt>
                <c:pt idx="1203">
                  <c:v>0.66045600000000004</c:v>
                </c:pt>
                <c:pt idx="1204">
                  <c:v>0.66057900000000003</c:v>
                </c:pt>
                <c:pt idx="1205">
                  <c:v>0.66070099999999998</c:v>
                </c:pt>
                <c:pt idx="1206">
                  <c:v>0.66082399999999997</c:v>
                </c:pt>
                <c:pt idx="1207">
                  <c:v>0.66094699999999995</c:v>
                </c:pt>
                <c:pt idx="1208">
                  <c:v>0.66106900000000002</c:v>
                </c:pt>
                <c:pt idx="1209">
                  <c:v>0.661192</c:v>
                </c:pt>
                <c:pt idx="1210">
                  <c:v>0.66131399999999996</c:v>
                </c:pt>
                <c:pt idx="1211">
                  <c:v>0.66143700000000005</c:v>
                </c:pt>
                <c:pt idx="1212">
                  <c:v>0.66155900000000001</c:v>
                </c:pt>
                <c:pt idx="1213">
                  <c:v>0.66168099999999996</c:v>
                </c:pt>
                <c:pt idx="1214">
                  <c:v>0.66180399999999995</c:v>
                </c:pt>
                <c:pt idx="1215">
                  <c:v>0.66192600000000001</c:v>
                </c:pt>
                <c:pt idx="1216">
                  <c:v>0.66204799999999997</c:v>
                </c:pt>
                <c:pt idx="1217">
                  <c:v>0.66217000000000004</c:v>
                </c:pt>
                <c:pt idx="1218">
                  <c:v>0.66229199999999999</c:v>
                </c:pt>
                <c:pt idx="1219">
                  <c:v>0.66241399999999995</c:v>
                </c:pt>
                <c:pt idx="1220">
                  <c:v>0.66253600000000001</c:v>
                </c:pt>
                <c:pt idx="1221">
                  <c:v>0.66265799999999997</c:v>
                </c:pt>
                <c:pt idx="1222">
                  <c:v>0.66278000000000004</c:v>
                </c:pt>
                <c:pt idx="1223">
                  <c:v>0.66290199999999999</c:v>
                </c:pt>
                <c:pt idx="1224">
                  <c:v>0.66302300000000003</c:v>
                </c:pt>
                <c:pt idx="1225">
                  <c:v>0.66314499999999998</c:v>
                </c:pt>
                <c:pt idx="1226">
                  <c:v>0.66326700000000005</c:v>
                </c:pt>
                <c:pt idx="1227">
                  <c:v>0.66338799999999998</c:v>
                </c:pt>
                <c:pt idx="1228">
                  <c:v>0.66351000000000004</c:v>
                </c:pt>
                <c:pt idx="1229">
                  <c:v>0.66363099999999997</c:v>
                </c:pt>
                <c:pt idx="1230">
                  <c:v>0.66375300000000004</c:v>
                </c:pt>
                <c:pt idx="1231">
                  <c:v>0.66387399999999996</c:v>
                </c:pt>
                <c:pt idx="1232">
                  <c:v>0.663995</c:v>
                </c:pt>
                <c:pt idx="1233">
                  <c:v>0.66411699999999996</c:v>
                </c:pt>
                <c:pt idx="1234">
                  <c:v>0.664238</c:v>
                </c:pt>
                <c:pt idx="1235">
                  <c:v>0.66435900000000003</c:v>
                </c:pt>
                <c:pt idx="1236">
                  <c:v>0.66447999999999996</c:v>
                </c:pt>
                <c:pt idx="1237">
                  <c:v>0.664601</c:v>
                </c:pt>
                <c:pt idx="1238">
                  <c:v>0.66472200000000004</c:v>
                </c:pt>
                <c:pt idx="1239">
                  <c:v>0.66484299999999996</c:v>
                </c:pt>
                <c:pt idx="1240">
                  <c:v>0.664964</c:v>
                </c:pt>
                <c:pt idx="1241">
                  <c:v>0.66508500000000004</c:v>
                </c:pt>
                <c:pt idx="1242">
                  <c:v>0.66520599999999996</c:v>
                </c:pt>
                <c:pt idx="1243">
                  <c:v>0.66532599999999997</c:v>
                </c:pt>
                <c:pt idx="1244">
                  <c:v>0.66544700000000001</c:v>
                </c:pt>
                <c:pt idx="1245">
                  <c:v>0.66556800000000005</c:v>
                </c:pt>
                <c:pt idx="1246">
                  <c:v>0.66568799999999995</c:v>
                </c:pt>
                <c:pt idx="1247">
                  <c:v>0.66580899999999998</c:v>
                </c:pt>
                <c:pt idx="1248">
                  <c:v>0.66592899999999999</c:v>
                </c:pt>
                <c:pt idx="1249">
                  <c:v>0.66605000000000003</c:v>
                </c:pt>
                <c:pt idx="1250">
                  <c:v>0.66617000000000004</c:v>
                </c:pt>
                <c:pt idx="1251">
                  <c:v>0.66629000000000005</c:v>
                </c:pt>
                <c:pt idx="1252">
                  <c:v>0.66641099999999998</c:v>
                </c:pt>
                <c:pt idx="1253">
                  <c:v>0.66653099999999998</c:v>
                </c:pt>
                <c:pt idx="1254">
                  <c:v>0.66665099999999999</c:v>
                </c:pt>
                <c:pt idx="1255">
                  <c:v>0.666771</c:v>
                </c:pt>
                <c:pt idx="1256">
                  <c:v>0.66689100000000001</c:v>
                </c:pt>
                <c:pt idx="1257">
                  <c:v>0.66701100000000002</c:v>
                </c:pt>
                <c:pt idx="1258">
                  <c:v>0.66713100000000003</c:v>
                </c:pt>
                <c:pt idx="1259">
                  <c:v>0.66725100000000004</c:v>
                </c:pt>
                <c:pt idx="1260">
                  <c:v>0.66737100000000005</c:v>
                </c:pt>
                <c:pt idx="1261">
                  <c:v>0.66749099999999995</c:v>
                </c:pt>
                <c:pt idx="1262">
                  <c:v>0.66761000000000004</c:v>
                </c:pt>
                <c:pt idx="1263">
                  <c:v>0.66773000000000005</c:v>
                </c:pt>
                <c:pt idx="1264">
                  <c:v>0.66785000000000005</c:v>
                </c:pt>
                <c:pt idx="1265">
                  <c:v>0.66796900000000003</c:v>
                </c:pt>
                <c:pt idx="1266">
                  <c:v>0.66808900000000004</c:v>
                </c:pt>
                <c:pt idx="1267">
                  <c:v>0.66820800000000002</c:v>
                </c:pt>
                <c:pt idx="1268">
                  <c:v>0.66832800000000003</c:v>
                </c:pt>
                <c:pt idx="1269">
                  <c:v>0.66844700000000001</c:v>
                </c:pt>
                <c:pt idx="1270">
                  <c:v>0.66856599999999999</c:v>
                </c:pt>
                <c:pt idx="1271">
                  <c:v>0.668686</c:v>
                </c:pt>
                <c:pt idx="1272">
                  <c:v>0.66880499999999998</c:v>
                </c:pt>
                <c:pt idx="1273">
                  <c:v>0.66892399999999996</c:v>
                </c:pt>
                <c:pt idx="1274">
                  <c:v>0.66904300000000005</c:v>
                </c:pt>
                <c:pt idx="1275">
                  <c:v>0.66916200000000003</c:v>
                </c:pt>
                <c:pt idx="1276">
                  <c:v>0.66928100000000001</c:v>
                </c:pt>
                <c:pt idx="1277">
                  <c:v>0.6694</c:v>
                </c:pt>
                <c:pt idx="1278">
                  <c:v>0.66951899999999998</c:v>
                </c:pt>
                <c:pt idx="1279">
                  <c:v>0.66963799999999996</c:v>
                </c:pt>
                <c:pt idx="1280">
                  <c:v>0.66975700000000005</c:v>
                </c:pt>
                <c:pt idx="1281">
                  <c:v>0.669875</c:v>
                </c:pt>
                <c:pt idx="1282">
                  <c:v>0.66999399999999998</c:v>
                </c:pt>
                <c:pt idx="1283">
                  <c:v>0.67011299999999996</c:v>
                </c:pt>
                <c:pt idx="1284">
                  <c:v>0.67023100000000002</c:v>
                </c:pt>
                <c:pt idx="1285">
                  <c:v>0.67035</c:v>
                </c:pt>
                <c:pt idx="1286">
                  <c:v>0.67046799999999995</c:v>
                </c:pt>
                <c:pt idx="1287">
                  <c:v>0.67058700000000004</c:v>
                </c:pt>
                <c:pt idx="1288">
                  <c:v>0.670705</c:v>
                </c:pt>
                <c:pt idx="1289">
                  <c:v>0.67082299999999995</c:v>
                </c:pt>
                <c:pt idx="1290">
                  <c:v>0.67094200000000004</c:v>
                </c:pt>
                <c:pt idx="1291">
                  <c:v>0.67105999999999999</c:v>
                </c:pt>
                <c:pt idx="1292">
                  <c:v>0.67117800000000005</c:v>
                </c:pt>
                <c:pt idx="1293">
                  <c:v>0.671296</c:v>
                </c:pt>
                <c:pt idx="1294">
                  <c:v>0.67141399999999996</c:v>
                </c:pt>
                <c:pt idx="1295">
                  <c:v>0.67153200000000002</c:v>
                </c:pt>
                <c:pt idx="1296">
                  <c:v>0.67164999999999997</c:v>
                </c:pt>
                <c:pt idx="1297">
                  <c:v>0.67176800000000003</c:v>
                </c:pt>
                <c:pt idx="1298">
                  <c:v>0.67188599999999998</c:v>
                </c:pt>
                <c:pt idx="1299">
                  <c:v>0.67200400000000005</c:v>
                </c:pt>
                <c:pt idx="1300">
                  <c:v>0.672122</c:v>
                </c:pt>
                <c:pt idx="1301">
                  <c:v>0.67223900000000003</c:v>
                </c:pt>
                <c:pt idx="1302">
                  <c:v>0.67235699999999998</c:v>
                </c:pt>
                <c:pt idx="1303">
                  <c:v>0.67247500000000004</c:v>
                </c:pt>
                <c:pt idx="1304">
                  <c:v>0.67259199999999997</c:v>
                </c:pt>
                <c:pt idx="1305">
                  <c:v>0.67271000000000003</c:v>
                </c:pt>
                <c:pt idx="1306">
                  <c:v>0.67282699999999995</c:v>
                </c:pt>
                <c:pt idx="1307">
                  <c:v>0.67294399999999999</c:v>
                </c:pt>
                <c:pt idx="1308">
                  <c:v>0.67306200000000005</c:v>
                </c:pt>
                <c:pt idx="1309">
                  <c:v>0.67317899999999997</c:v>
                </c:pt>
                <c:pt idx="1310">
                  <c:v>0.67329600000000001</c:v>
                </c:pt>
                <c:pt idx="1311">
                  <c:v>0.67341399999999996</c:v>
                </c:pt>
                <c:pt idx="1312">
                  <c:v>0.67353099999999999</c:v>
                </c:pt>
                <c:pt idx="1313">
                  <c:v>0.67364800000000002</c:v>
                </c:pt>
                <c:pt idx="1314">
                  <c:v>0.67376499999999995</c:v>
                </c:pt>
                <c:pt idx="1315">
                  <c:v>0.67388199999999998</c:v>
                </c:pt>
                <c:pt idx="1316">
                  <c:v>0.67399900000000001</c:v>
                </c:pt>
                <c:pt idx="1317">
                  <c:v>0.67411600000000005</c:v>
                </c:pt>
                <c:pt idx="1318">
                  <c:v>0.67423200000000005</c:v>
                </c:pt>
                <c:pt idx="1319">
                  <c:v>0.67434899999999998</c:v>
                </c:pt>
                <c:pt idx="1320">
                  <c:v>0.67446600000000001</c:v>
                </c:pt>
                <c:pt idx="1321">
                  <c:v>0.67458300000000004</c:v>
                </c:pt>
                <c:pt idx="1322">
                  <c:v>0.67469900000000005</c:v>
                </c:pt>
                <c:pt idx="1323">
                  <c:v>0.67481599999999997</c:v>
                </c:pt>
                <c:pt idx="1324">
                  <c:v>0.67493199999999998</c:v>
                </c:pt>
                <c:pt idx="1325">
                  <c:v>0.67504900000000001</c:v>
                </c:pt>
                <c:pt idx="1326">
                  <c:v>0.67516500000000002</c:v>
                </c:pt>
                <c:pt idx="1327">
                  <c:v>0.67528200000000005</c:v>
                </c:pt>
                <c:pt idx="1328">
                  <c:v>0.67539800000000005</c:v>
                </c:pt>
                <c:pt idx="1329">
                  <c:v>0.67551399999999995</c:v>
                </c:pt>
                <c:pt idx="1330">
                  <c:v>0.67562999999999995</c:v>
                </c:pt>
                <c:pt idx="1331">
                  <c:v>0.67574699999999999</c:v>
                </c:pt>
                <c:pt idx="1332">
                  <c:v>0.67586299999999999</c:v>
                </c:pt>
                <c:pt idx="1333">
                  <c:v>0.675979</c:v>
                </c:pt>
                <c:pt idx="1334">
                  <c:v>0.676095</c:v>
                </c:pt>
                <c:pt idx="1335">
                  <c:v>0.67621100000000001</c:v>
                </c:pt>
                <c:pt idx="1336">
                  <c:v>0.67632700000000001</c:v>
                </c:pt>
                <c:pt idx="1337">
                  <c:v>0.67644199999999999</c:v>
                </c:pt>
                <c:pt idx="1338">
                  <c:v>0.67655799999999999</c:v>
                </c:pt>
                <c:pt idx="1339">
                  <c:v>0.676674</c:v>
                </c:pt>
                <c:pt idx="1340">
                  <c:v>0.67679</c:v>
                </c:pt>
                <c:pt idx="1341">
                  <c:v>0.67690499999999998</c:v>
                </c:pt>
                <c:pt idx="1342">
                  <c:v>0.67702099999999998</c:v>
                </c:pt>
                <c:pt idx="1343">
                  <c:v>0.67713699999999999</c:v>
                </c:pt>
                <c:pt idx="1344">
                  <c:v>0.67725199999999997</c:v>
                </c:pt>
                <c:pt idx="1345">
                  <c:v>0.67736700000000005</c:v>
                </c:pt>
                <c:pt idx="1346">
                  <c:v>0.67748299999999995</c:v>
                </c:pt>
                <c:pt idx="1347">
                  <c:v>0.67759800000000003</c:v>
                </c:pt>
                <c:pt idx="1348">
                  <c:v>0.67771400000000004</c:v>
                </c:pt>
                <c:pt idx="1349">
                  <c:v>0.67782900000000001</c:v>
                </c:pt>
                <c:pt idx="1350">
                  <c:v>0.67794399999999999</c:v>
                </c:pt>
                <c:pt idx="1351">
                  <c:v>0.67805899999999997</c:v>
                </c:pt>
                <c:pt idx="1352">
                  <c:v>0.67817400000000005</c:v>
                </c:pt>
                <c:pt idx="1353">
                  <c:v>0.67828900000000003</c:v>
                </c:pt>
                <c:pt idx="1354">
                  <c:v>0.67840400000000001</c:v>
                </c:pt>
                <c:pt idx="1355">
                  <c:v>0.67851899999999998</c:v>
                </c:pt>
                <c:pt idx="1356">
                  <c:v>0.67863399999999996</c:v>
                </c:pt>
                <c:pt idx="1357">
                  <c:v>0.67874900000000005</c:v>
                </c:pt>
                <c:pt idx="1358">
                  <c:v>0.67886400000000002</c:v>
                </c:pt>
                <c:pt idx="1359">
                  <c:v>0.67897799999999997</c:v>
                </c:pt>
                <c:pt idx="1360">
                  <c:v>0.67909299999999995</c:v>
                </c:pt>
                <c:pt idx="1361">
                  <c:v>0.67920800000000003</c:v>
                </c:pt>
                <c:pt idx="1362">
                  <c:v>0.67932199999999998</c:v>
                </c:pt>
                <c:pt idx="1363">
                  <c:v>0.67943699999999996</c:v>
                </c:pt>
                <c:pt idx="1364">
                  <c:v>0.67955100000000002</c:v>
                </c:pt>
                <c:pt idx="1365">
                  <c:v>0.67966599999999999</c:v>
                </c:pt>
                <c:pt idx="1366">
                  <c:v>0.67978000000000005</c:v>
                </c:pt>
                <c:pt idx="1367">
                  <c:v>0.679894</c:v>
                </c:pt>
                <c:pt idx="1368">
                  <c:v>0.68000899999999997</c:v>
                </c:pt>
                <c:pt idx="1369">
                  <c:v>0.68012300000000003</c:v>
                </c:pt>
                <c:pt idx="1370">
                  <c:v>0.68023699999999998</c:v>
                </c:pt>
                <c:pt idx="1371">
                  <c:v>0.68035100000000004</c:v>
                </c:pt>
                <c:pt idx="1372">
                  <c:v>0.68046499999999999</c:v>
                </c:pt>
                <c:pt idx="1373">
                  <c:v>0.68057900000000005</c:v>
                </c:pt>
                <c:pt idx="1374">
                  <c:v>0.68069299999999999</c:v>
                </c:pt>
                <c:pt idx="1375">
                  <c:v>0.68080700000000005</c:v>
                </c:pt>
                <c:pt idx="1376">
                  <c:v>0.680921</c:v>
                </c:pt>
                <c:pt idx="1377">
                  <c:v>0.68103499999999995</c:v>
                </c:pt>
                <c:pt idx="1378">
                  <c:v>0.68114799999999998</c:v>
                </c:pt>
                <c:pt idx="1379">
                  <c:v>0.68126200000000003</c:v>
                </c:pt>
                <c:pt idx="1380">
                  <c:v>0.68137599999999998</c:v>
                </c:pt>
                <c:pt idx="1381">
                  <c:v>0.68148900000000001</c:v>
                </c:pt>
                <c:pt idx="1382">
                  <c:v>0.68160299999999996</c:v>
                </c:pt>
                <c:pt idx="1383">
                  <c:v>0.68171599999999999</c:v>
                </c:pt>
                <c:pt idx="1384">
                  <c:v>0.68183000000000005</c:v>
                </c:pt>
                <c:pt idx="1385">
                  <c:v>0.68194299999999997</c:v>
                </c:pt>
                <c:pt idx="1386">
                  <c:v>0.68205700000000002</c:v>
                </c:pt>
                <c:pt idx="1387">
                  <c:v>0.68217000000000005</c:v>
                </c:pt>
                <c:pt idx="1388">
                  <c:v>0.68228299999999997</c:v>
                </c:pt>
                <c:pt idx="1389">
                  <c:v>0.682396</c:v>
                </c:pt>
                <c:pt idx="1390">
                  <c:v>0.68250999999999995</c:v>
                </c:pt>
                <c:pt idx="1391">
                  <c:v>0.68262299999999998</c:v>
                </c:pt>
                <c:pt idx="1392">
                  <c:v>0.68273600000000001</c:v>
                </c:pt>
                <c:pt idx="1393">
                  <c:v>0.68284900000000004</c:v>
                </c:pt>
                <c:pt idx="1394">
                  <c:v>0.68296199999999996</c:v>
                </c:pt>
                <c:pt idx="1395">
                  <c:v>0.68307399999999996</c:v>
                </c:pt>
                <c:pt idx="1396">
                  <c:v>0.68318699999999999</c:v>
                </c:pt>
                <c:pt idx="1397">
                  <c:v>0.68330000000000002</c:v>
                </c:pt>
                <c:pt idx="1398">
                  <c:v>0.68341300000000005</c:v>
                </c:pt>
                <c:pt idx="1399">
                  <c:v>0.68352500000000005</c:v>
                </c:pt>
                <c:pt idx="1400">
                  <c:v>0.68363799999999997</c:v>
                </c:pt>
                <c:pt idx="1401">
                  <c:v>0.683751</c:v>
                </c:pt>
                <c:pt idx="1402">
                  <c:v>0.683863</c:v>
                </c:pt>
                <c:pt idx="1403">
                  <c:v>0.68397600000000003</c:v>
                </c:pt>
                <c:pt idx="1404">
                  <c:v>0.68408800000000003</c:v>
                </c:pt>
                <c:pt idx="1405">
                  <c:v>0.68420000000000003</c:v>
                </c:pt>
                <c:pt idx="1406">
                  <c:v>0.68431299999999995</c:v>
                </c:pt>
                <c:pt idx="1407">
                  <c:v>0.68442499999999995</c:v>
                </c:pt>
                <c:pt idx="1408">
                  <c:v>0.68453699999999995</c:v>
                </c:pt>
                <c:pt idx="1409">
                  <c:v>0.68464899999999995</c:v>
                </c:pt>
                <c:pt idx="1410">
                  <c:v>0.68476099999999995</c:v>
                </c:pt>
                <c:pt idx="1411">
                  <c:v>0.68487399999999998</c:v>
                </c:pt>
                <c:pt idx="1412">
                  <c:v>0.68498599999999998</c:v>
                </c:pt>
                <c:pt idx="1413">
                  <c:v>0.68509699999999996</c:v>
                </c:pt>
                <c:pt idx="1414">
                  <c:v>0.68520899999999996</c:v>
                </c:pt>
                <c:pt idx="1415">
                  <c:v>0.68532099999999996</c:v>
                </c:pt>
                <c:pt idx="1416">
                  <c:v>0.68543299999999996</c:v>
                </c:pt>
                <c:pt idx="1417">
                  <c:v>0.68554499999999996</c:v>
                </c:pt>
                <c:pt idx="1418">
                  <c:v>0.68565600000000004</c:v>
                </c:pt>
                <c:pt idx="1419">
                  <c:v>0.68576800000000004</c:v>
                </c:pt>
                <c:pt idx="1420">
                  <c:v>0.68588000000000005</c:v>
                </c:pt>
                <c:pt idx="1421">
                  <c:v>0.68599100000000002</c:v>
                </c:pt>
                <c:pt idx="1422">
                  <c:v>0.68610300000000002</c:v>
                </c:pt>
                <c:pt idx="1423">
                  <c:v>0.68621399999999999</c:v>
                </c:pt>
                <c:pt idx="1424">
                  <c:v>0.68632599999999999</c:v>
                </c:pt>
                <c:pt idx="1425">
                  <c:v>0.68643699999999996</c:v>
                </c:pt>
                <c:pt idx="1426">
                  <c:v>0.68654800000000005</c:v>
                </c:pt>
                <c:pt idx="1427">
                  <c:v>0.68665900000000002</c:v>
                </c:pt>
                <c:pt idx="1428">
                  <c:v>0.68677100000000002</c:v>
                </c:pt>
                <c:pt idx="1429">
                  <c:v>0.68688199999999999</c:v>
                </c:pt>
                <c:pt idx="1430">
                  <c:v>0.68699299999999996</c:v>
                </c:pt>
                <c:pt idx="1431">
                  <c:v>0.68710400000000005</c:v>
                </c:pt>
                <c:pt idx="1432">
                  <c:v>0.68721500000000002</c:v>
                </c:pt>
                <c:pt idx="1433">
                  <c:v>0.68732599999999999</c:v>
                </c:pt>
                <c:pt idx="1434">
                  <c:v>0.68743600000000005</c:v>
                </c:pt>
                <c:pt idx="1435">
                  <c:v>0.68754700000000002</c:v>
                </c:pt>
                <c:pt idx="1436">
                  <c:v>0.68765799999999999</c:v>
                </c:pt>
                <c:pt idx="1437">
                  <c:v>0.68776899999999996</c:v>
                </c:pt>
                <c:pt idx="1438">
                  <c:v>0.68787900000000002</c:v>
                </c:pt>
                <c:pt idx="1439">
                  <c:v>0.68798999999999999</c:v>
                </c:pt>
                <c:pt idx="1440">
                  <c:v>0.68810099999999996</c:v>
                </c:pt>
                <c:pt idx="1441">
                  <c:v>0.68821100000000002</c:v>
                </c:pt>
                <c:pt idx="1442">
                  <c:v>0.68832099999999996</c:v>
                </c:pt>
                <c:pt idx="1443">
                  <c:v>0.68843200000000004</c:v>
                </c:pt>
                <c:pt idx="1444">
                  <c:v>0.68854199999999999</c:v>
                </c:pt>
                <c:pt idx="1445">
                  <c:v>0.68865200000000004</c:v>
                </c:pt>
                <c:pt idx="1446">
                  <c:v>0.68876300000000001</c:v>
                </c:pt>
                <c:pt idx="1447">
                  <c:v>0.68887299999999996</c:v>
                </c:pt>
                <c:pt idx="1448">
                  <c:v>0.68898300000000001</c:v>
                </c:pt>
                <c:pt idx="1449">
                  <c:v>0.68909299999999996</c:v>
                </c:pt>
                <c:pt idx="1450">
                  <c:v>0.68920300000000001</c:v>
                </c:pt>
                <c:pt idx="1451">
                  <c:v>0.68931299999999995</c:v>
                </c:pt>
                <c:pt idx="1452">
                  <c:v>0.68942300000000001</c:v>
                </c:pt>
                <c:pt idx="1453">
                  <c:v>0.68953299999999995</c:v>
                </c:pt>
                <c:pt idx="1454">
                  <c:v>0.68964300000000001</c:v>
                </c:pt>
                <c:pt idx="1455">
                  <c:v>0.68975200000000003</c:v>
                </c:pt>
                <c:pt idx="1456">
                  <c:v>0.68986199999999998</c:v>
                </c:pt>
                <c:pt idx="1457">
                  <c:v>0.68997200000000003</c:v>
                </c:pt>
                <c:pt idx="1458">
                  <c:v>0.69008100000000006</c:v>
                </c:pt>
                <c:pt idx="1459">
                  <c:v>0.690191</c:v>
                </c:pt>
                <c:pt idx="1460">
                  <c:v>0.69030000000000002</c:v>
                </c:pt>
                <c:pt idx="1461">
                  <c:v>0.69040999999999997</c:v>
                </c:pt>
                <c:pt idx="1462">
                  <c:v>0.69051899999999999</c:v>
                </c:pt>
                <c:pt idx="1463">
                  <c:v>0.69062800000000002</c:v>
                </c:pt>
                <c:pt idx="1464">
                  <c:v>0.69073799999999996</c:v>
                </c:pt>
                <c:pt idx="1465">
                  <c:v>0.69084699999999999</c:v>
                </c:pt>
                <c:pt idx="1466">
                  <c:v>0.69095600000000001</c:v>
                </c:pt>
                <c:pt idx="1467">
                  <c:v>0.69106500000000004</c:v>
                </c:pt>
                <c:pt idx="1468">
                  <c:v>0.69117399999999996</c:v>
                </c:pt>
                <c:pt idx="1469">
                  <c:v>0.69128299999999998</c:v>
                </c:pt>
                <c:pt idx="1470">
                  <c:v>0.69139200000000001</c:v>
                </c:pt>
                <c:pt idx="1471">
                  <c:v>0.69150100000000003</c:v>
                </c:pt>
                <c:pt idx="1472">
                  <c:v>0.69160999999999995</c:v>
                </c:pt>
                <c:pt idx="1473">
                  <c:v>0.69171800000000006</c:v>
                </c:pt>
                <c:pt idx="1474">
                  <c:v>0.69182699999999997</c:v>
                </c:pt>
                <c:pt idx="1475">
                  <c:v>0.691936</c:v>
                </c:pt>
                <c:pt idx="1476">
                  <c:v>0.69204399999999999</c:v>
                </c:pt>
                <c:pt idx="1477">
                  <c:v>0.69215300000000002</c:v>
                </c:pt>
                <c:pt idx="1478">
                  <c:v>0.69226100000000002</c:v>
                </c:pt>
                <c:pt idx="1479">
                  <c:v>0.69237000000000004</c:v>
                </c:pt>
                <c:pt idx="1480">
                  <c:v>0.69247800000000004</c:v>
                </c:pt>
                <c:pt idx="1481">
                  <c:v>0.69258699999999995</c:v>
                </c:pt>
                <c:pt idx="1482">
                  <c:v>0.69269499999999995</c:v>
                </c:pt>
                <c:pt idx="1483">
                  <c:v>0.69280299999999995</c:v>
                </c:pt>
                <c:pt idx="1484">
                  <c:v>0.69291100000000005</c:v>
                </c:pt>
                <c:pt idx="1485">
                  <c:v>0.69301900000000005</c:v>
                </c:pt>
                <c:pt idx="1486">
                  <c:v>0.69312700000000005</c:v>
                </c:pt>
                <c:pt idx="1487">
                  <c:v>0.69323500000000005</c:v>
                </c:pt>
                <c:pt idx="1488">
                  <c:v>0.69334300000000004</c:v>
                </c:pt>
                <c:pt idx="1489">
                  <c:v>0.69345100000000004</c:v>
                </c:pt>
                <c:pt idx="1490">
                  <c:v>0.69355900000000004</c:v>
                </c:pt>
                <c:pt idx="1491">
                  <c:v>0.69366700000000003</c:v>
                </c:pt>
                <c:pt idx="1492">
                  <c:v>0.693774</c:v>
                </c:pt>
                <c:pt idx="1493">
                  <c:v>0.693882</c:v>
                </c:pt>
                <c:pt idx="1494">
                  <c:v>0.69399</c:v>
                </c:pt>
                <c:pt idx="1495">
                  <c:v>0.69409699999999996</c:v>
                </c:pt>
                <c:pt idx="1496">
                  <c:v>0.69420499999999996</c:v>
                </c:pt>
                <c:pt idx="1497">
                  <c:v>0.69431200000000004</c:v>
                </c:pt>
                <c:pt idx="1498">
                  <c:v>0.69441900000000001</c:v>
                </c:pt>
                <c:pt idx="1499">
                  <c:v>0.69452700000000001</c:v>
                </c:pt>
                <c:pt idx="1500">
                  <c:v>0.69463399999999997</c:v>
                </c:pt>
                <c:pt idx="1501">
                  <c:v>0.69474100000000005</c:v>
                </c:pt>
                <c:pt idx="1502">
                  <c:v>0.69484800000000002</c:v>
                </c:pt>
                <c:pt idx="1503">
                  <c:v>0.69495499999999999</c:v>
                </c:pt>
                <c:pt idx="1504">
                  <c:v>0.69506199999999996</c:v>
                </c:pt>
                <c:pt idx="1505">
                  <c:v>0.69516900000000004</c:v>
                </c:pt>
                <c:pt idx="1506">
                  <c:v>0.69527600000000001</c:v>
                </c:pt>
                <c:pt idx="1507">
                  <c:v>0.69538299999999997</c:v>
                </c:pt>
                <c:pt idx="1508">
                  <c:v>0.69549000000000005</c:v>
                </c:pt>
                <c:pt idx="1509">
                  <c:v>0.69559599999999999</c:v>
                </c:pt>
                <c:pt idx="1510">
                  <c:v>0.69570299999999996</c:v>
                </c:pt>
                <c:pt idx="1511">
                  <c:v>0.69581000000000004</c:v>
                </c:pt>
                <c:pt idx="1512">
                  <c:v>0.69591599999999998</c:v>
                </c:pt>
                <c:pt idx="1513">
                  <c:v>0.69602299999999995</c:v>
                </c:pt>
                <c:pt idx="1514">
                  <c:v>0.696129</c:v>
                </c:pt>
                <c:pt idx="1515">
                  <c:v>0.69623500000000005</c:v>
                </c:pt>
                <c:pt idx="1516">
                  <c:v>0.69634200000000002</c:v>
                </c:pt>
                <c:pt idx="1517">
                  <c:v>0.69644799999999996</c:v>
                </c:pt>
                <c:pt idx="1518">
                  <c:v>0.69655400000000001</c:v>
                </c:pt>
                <c:pt idx="1519">
                  <c:v>0.69665999999999995</c:v>
                </c:pt>
                <c:pt idx="1520">
                  <c:v>0.696766</c:v>
                </c:pt>
                <c:pt idx="1521">
                  <c:v>0.69687200000000005</c:v>
                </c:pt>
                <c:pt idx="1522">
                  <c:v>0.69697799999999999</c:v>
                </c:pt>
                <c:pt idx="1523">
                  <c:v>0.69708400000000004</c:v>
                </c:pt>
                <c:pt idx="1524">
                  <c:v>0.69718999999999998</c:v>
                </c:pt>
                <c:pt idx="1525">
                  <c:v>0.69729600000000003</c:v>
                </c:pt>
                <c:pt idx="1526">
                  <c:v>0.69740100000000005</c:v>
                </c:pt>
                <c:pt idx="1527">
                  <c:v>0.69750699999999999</c:v>
                </c:pt>
                <c:pt idx="1528">
                  <c:v>0.69761200000000001</c:v>
                </c:pt>
                <c:pt idx="1529">
                  <c:v>0.69771799999999995</c:v>
                </c:pt>
                <c:pt idx="1530">
                  <c:v>0.69782299999999997</c:v>
                </c:pt>
                <c:pt idx="1531">
                  <c:v>0.69792900000000002</c:v>
                </c:pt>
                <c:pt idx="1532">
                  <c:v>0.69803400000000004</c:v>
                </c:pt>
                <c:pt idx="1533">
                  <c:v>0.69813899999999995</c:v>
                </c:pt>
                <c:pt idx="1534">
                  <c:v>0.69824399999999998</c:v>
                </c:pt>
                <c:pt idx="1535">
                  <c:v>0.698349</c:v>
                </c:pt>
                <c:pt idx="1536">
                  <c:v>0.69845400000000002</c:v>
                </c:pt>
                <c:pt idx="1537">
                  <c:v>0.69855900000000004</c:v>
                </c:pt>
                <c:pt idx="1538">
                  <c:v>0.69866399999999995</c:v>
                </c:pt>
                <c:pt idx="1539">
                  <c:v>0.69876899999999997</c:v>
                </c:pt>
                <c:pt idx="1540">
                  <c:v>0.698874</c:v>
                </c:pt>
                <c:pt idx="1541">
                  <c:v>0.69897799999999999</c:v>
                </c:pt>
                <c:pt idx="1542">
                  <c:v>0.69908300000000001</c:v>
                </c:pt>
                <c:pt idx="1543">
                  <c:v>0.69918800000000003</c:v>
                </c:pt>
                <c:pt idx="1544">
                  <c:v>0.69929200000000002</c:v>
                </c:pt>
                <c:pt idx="1545">
                  <c:v>0.69939700000000005</c:v>
                </c:pt>
                <c:pt idx="1546">
                  <c:v>0.69950100000000004</c:v>
                </c:pt>
                <c:pt idx="1547">
                  <c:v>0.69960500000000003</c:v>
                </c:pt>
                <c:pt idx="1548">
                  <c:v>0.69970900000000003</c:v>
                </c:pt>
                <c:pt idx="1549">
                  <c:v>0.69981400000000005</c:v>
                </c:pt>
                <c:pt idx="1550">
                  <c:v>0.69991800000000004</c:v>
                </c:pt>
                <c:pt idx="1551">
                  <c:v>0.70002200000000003</c:v>
                </c:pt>
                <c:pt idx="1552">
                  <c:v>0.70012600000000003</c:v>
                </c:pt>
                <c:pt idx="1553">
                  <c:v>0.70023000000000002</c:v>
                </c:pt>
                <c:pt idx="1554">
                  <c:v>0.70033299999999998</c:v>
                </c:pt>
                <c:pt idx="1555">
                  <c:v>0.70043699999999998</c:v>
                </c:pt>
                <c:pt idx="1556">
                  <c:v>0.70054099999999997</c:v>
                </c:pt>
                <c:pt idx="1557">
                  <c:v>0.70064400000000004</c:v>
                </c:pt>
                <c:pt idx="1558">
                  <c:v>0.70074800000000004</c:v>
                </c:pt>
                <c:pt idx="1559">
                  <c:v>0.700851</c:v>
                </c:pt>
                <c:pt idx="1560">
                  <c:v>0.70095499999999999</c:v>
                </c:pt>
                <c:pt idx="1561">
                  <c:v>0.70105799999999996</c:v>
                </c:pt>
                <c:pt idx="1562">
                  <c:v>0.70116100000000003</c:v>
                </c:pt>
                <c:pt idx="1563">
                  <c:v>0.701264</c:v>
                </c:pt>
                <c:pt idx="1564">
                  <c:v>0.70136699999999996</c:v>
                </c:pt>
                <c:pt idx="1565">
                  <c:v>0.70147000000000004</c:v>
                </c:pt>
                <c:pt idx="1566">
                  <c:v>0.701573</c:v>
                </c:pt>
                <c:pt idx="1567">
                  <c:v>0.70167599999999997</c:v>
                </c:pt>
                <c:pt idx="1568">
                  <c:v>0.70177900000000004</c:v>
                </c:pt>
                <c:pt idx="1569">
                  <c:v>0.70188200000000001</c:v>
                </c:pt>
                <c:pt idx="1570">
                  <c:v>0.70198400000000005</c:v>
                </c:pt>
                <c:pt idx="1571">
                  <c:v>0.70208700000000002</c:v>
                </c:pt>
                <c:pt idx="1572">
                  <c:v>0.70218899999999995</c:v>
                </c:pt>
                <c:pt idx="1573">
                  <c:v>0.70229200000000003</c:v>
                </c:pt>
                <c:pt idx="1574">
                  <c:v>0.70239399999999996</c:v>
                </c:pt>
                <c:pt idx="1575">
                  <c:v>0.70249600000000001</c:v>
                </c:pt>
                <c:pt idx="1576">
                  <c:v>0.70259799999999994</c:v>
                </c:pt>
                <c:pt idx="1577">
                  <c:v>0.70269999999999999</c:v>
                </c:pt>
                <c:pt idx="1578">
                  <c:v>0.70280200000000004</c:v>
                </c:pt>
                <c:pt idx="1579">
                  <c:v>0.70290399999999997</c:v>
                </c:pt>
                <c:pt idx="1580">
                  <c:v>0.70300600000000002</c:v>
                </c:pt>
                <c:pt idx="1581">
                  <c:v>0.70310799999999996</c:v>
                </c:pt>
                <c:pt idx="1582">
                  <c:v>0.70320899999999997</c:v>
                </c:pt>
                <c:pt idx="1583">
                  <c:v>0.70331100000000002</c:v>
                </c:pt>
                <c:pt idx="1584">
                  <c:v>0.70341299999999995</c:v>
                </c:pt>
                <c:pt idx="1585">
                  <c:v>0.70351399999999997</c:v>
                </c:pt>
                <c:pt idx="1586">
                  <c:v>0.70361499999999999</c:v>
                </c:pt>
                <c:pt idx="1587">
                  <c:v>0.70371600000000001</c:v>
                </c:pt>
                <c:pt idx="1588">
                  <c:v>0.70381800000000005</c:v>
                </c:pt>
                <c:pt idx="1589">
                  <c:v>0.70391899999999996</c:v>
                </c:pt>
                <c:pt idx="1590">
                  <c:v>0.70401999999999998</c:v>
                </c:pt>
                <c:pt idx="1591">
                  <c:v>0.704121</c:v>
                </c:pt>
                <c:pt idx="1592">
                  <c:v>0.70422099999999999</c:v>
                </c:pt>
                <c:pt idx="1593">
                  <c:v>0.704322</c:v>
                </c:pt>
                <c:pt idx="1594">
                  <c:v>0.70442300000000002</c:v>
                </c:pt>
                <c:pt idx="1595">
                  <c:v>0.70452300000000001</c:v>
                </c:pt>
                <c:pt idx="1596">
                  <c:v>0.70462400000000003</c:v>
                </c:pt>
                <c:pt idx="1597">
                  <c:v>0.70472400000000002</c:v>
                </c:pt>
                <c:pt idx="1598">
                  <c:v>0.70482400000000001</c:v>
                </c:pt>
                <c:pt idx="1599">
                  <c:v>0.704924</c:v>
                </c:pt>
                <c:pt idx="1600">
                  <c:v>0.70502500000000001</c:v>
                </c:pt>
                <c:pt idx="1601">
                  <c:v>0.705125</c:v>
                </c:pt>
                <c:pt idx="1602">
                  <c:v>0.70522399999999996</c:v>
                </c:pt>
                <c:pt idx="1603">
                  <c:v>0.70532399999999995</c:v>
                </c:pt>
                <c:pt idx="1604">
                  <c:v>0.70542400000000005</c:v>
                </c:pt>
                <c:pt idx="1605">
                  <c:v>0.70552400000000004</c:v>
                </c:pt>
                <c:pt idx="1606">
                  <c:v>0.705623</c:v>
                </c:pt>
                <c:pt idx="1607">
                  <c:v>0.70572199999999996</c:v>
                </c:pt>
                <c:pt idx="1608">
                  <c:v>0.70582199999999995</c:v>
                </c:pt>
                <c:pt idx="1609">
                  <c:v>0.70592100000000002</c:v>
                </c:pt>
                <c:pt idx="1610">
                  <c:v>0.70601999999999998</c:v>
                </c:pt>
                <c:pt idx="1611">
                  <c:v>0.70611900000000005</c:v>
                </c:pt>
                <c:pt idx="1612">
                  <c:v>0.70621800000000001</c:v>
                </c:pt>
                <c:pt idx="1613">
                  <c:v>0.70631699999999997</c:v>
                </c:pt>
                <c:pt idx="1614">
                  <c:v>0.70641600000000004</c:v>
                </c:pt>
                <c:pt idx="1615">
                  <c:v>0.70651399999999998</c:v>
                </c:pt>
                <c:pt idx="1616">
                  <c:v>0.70661300000000005</c:v>
                </c:pt>
                <c:pt idx="1617">
                  <c:v>0.70671099999999998</c:v>
                </c:pt>
                <c:pt idx="1618">
                  <c:v>0.70680900000000002</c:v>
                </c:pt>
                <c:pt idx="1619">
                  <c:v>0.70690699999999995</c:v>
                </c:pt>
                <c:pt idx="1620">
                  <c:v>0.70700600000000002</c:v>
                </c:pt>
                <c:pt idx="1621">
                  <c:v>0.70710300000000004</c:v>
                </c:pt>
                <c:pt idx="1622">
                  <c:v>0.70720099999999997</c:v>
                </c:pt>
                <c:pt idx="1623">
                  <c:v>0.70729900000000001</c:v>
                </c:pt>
                <c:pt idx="1624">
                  <c:v>0.70739700000000005</c:v>
                </c:pt>
                <c:pt idx="1625">
                  <c:v>0.70749399999999996</c:v>
                </c:pt>
                <c:pt idx="1626">
                  <c:v>0.707592</c:v>
                </c:pt>
                <c:pt idx="1627">
                  <c:v>0.70768900000000001</c:v>
                </c:pt>
                <c:pt idx="1628">
                  <c:v>0.70778600000000003</c:v>
                </c:pt>
                <c:pt idx="1629">
                  <c:v>0.70788300000000004</c:v>
                </c:pt>
                <c:pt idx="1630">
                  <c:v>0.70798000000000005</c:v>
                </c:pt>
                <c:pt idx="1631">
                  <c:v>0.70807699999999996</c:v>
                </c:pt>
                <c:pt idx="1632">
                  <c:v>0.70817399999999997</c:v>
                </c:pt>
                <c:pt idx="1633">
                  <c:v>0.70826999999999996</c:v>
                </c:pt>
                <c:pt idx="1634">
                  <c:v>0.70836699999999997</c:v>
                </c:pt>
                <c:pt idx="1635">
                  <c:v>0.70846299999999995</c:v>
                </c:pt>
                <c:pt idx="1636">
                  <c:v>0.70855900000000005</c:v>
                </c:pt>
                <c:pt idx="1637">
                  <c:v>0.70865500000000003</c:v>
                </c:pt>
                <c:pt idx="1638">
                  <c:v>0.70875100000000002</c:v>
                </c:pt>
                <c:pt idx="1639">
                  <c:v>0.708847</c:v>
                </c:pt>
                <c:pt idx="1640">
                  <c:v>0.70894299999999999</c:v>
                </c:pt>
                <c:pt idx="1641">
                  <c:v>0.70903799999999995</c:v>
                </c:pt>
                <c:pt idx="1642">
                  <c:v>0.70913400000000004</c:v>
                </c:pt>
                <c:pt idx="1643">
                  <c:v>0.709229</c:v>
                </c:pt>
                <c:pt idx="1644">
                  <c:v>0.70932399999999995</c:v>
                </c:pt>
                <c:pt idx="1645">
                  <c:v>0.70941900000000002</c:v>
                </c:pt>
                <c:pt idx="1646">
                  <c:v>0.70951399999999998</c:v>
                </c:pt>
                <c:pt idx="1647">
                  <c:v>0.70960900000000005</c:v>
                </c:pt>
                <c:pt idx="1648">
                  <c:v>0.709704</c:v>
                </c:pt>
                <c:pt idx="1649">
                  <c:v>0.70979800000000004</c:v>
                </c:pt>
                <c:pt idx="1650">
                  <c:v>0.709893</c:v>
                </c:pt>
                <c:pt idx="1651">
                  <c:v>0.70998700000000003</c:v>
                </c:pt>
                <c:pt idx="1652">
                  <c:v>0.71008099999999996</c:v>
                </c:pt>
                <c:pt idx="1653">
                  <c:v>0.710175</c:v>
                </c:pt>
                <c:pt idx="1654">
                  <c:v>0.71026900000000004</c:v>
                </c:pt>
                <c:pt idx="1655">
                  <c:v>0.71036200000000005</c:v>
                </c:pt>
                <c:pt idx="1656">
                  <c:v>0.71045599999999998</c:v>
                </c:pt>
                <c:pt idx="1657">
                  <c:v>0.71054899999999999</c:v>
                </c:pt>
                <c:pt idx="1658">
                  <c:v>0.710642</c:v>
                </c:pt>
                <c:pt idx="1659">
                  <c:v>0.71073500000000001</c:v>
                </c:pt>
                <c:pt idx="1660">
                  <c:v>0.71082800000000002</c:v>
                </c:pt>
                <c:pt idx="1661">
                  <c:v>0.71092100000000003</c:v>
                </c:pt>
                <c:pt idx="1662">
                  <c:v>0.71101400000000003</c:v>
                </c:pt>
                <c:pt idx="1663">
                  <c:v>0.71110600000000002</c:v>
                </c:pt>
                <c:pt idx="1664">
                  <c:v>0.711198</c:v>
                </c:pt>
                <c:pt idx="1665">
                  <c:v>0.71129100000000001</c:v>
                </c:pt>
                <c:pt idx="1666">
                  <c:v>0.71138299999999999</c:v>
                </c:pt>
                <c:pt idx="1667">
                  <c:v>0.71147400000000005</c:v>
                </c:pt>
                <c:pt idx="1668">
                  <c:v>0.71156600000000003</c:v>
                </c:pt>
                <c:pt idx="1669">
                  <c:v>0.71165800000000001</c:v>
                </c:pt>
                <c:pt idx="1670">
                  <c:v>0.71174899999999997</c:v>
                </c:pt>
                <c:pt idx="1671">
                  <c:v>0.71184000000000003</c:v>
                </c:pt>
                <c:pt idx="1672">
                  <c:v>0.71193099999999998</c:v>
                </c:pt>
                <c:pt idx="1673">
                  <c:v>0.71202200000000004</c:v>
                </c:pt>
                <c:pt idx="1674">
                  <c:v>0.71211199999999997</c:v>
                </c:pt>
                <c:pt idx="1675">
                  <c:v>0.71220300000000003</c:v>
                </c:pt>
                <c:pt idx="1676">
                  <c:v>0.71229299999999995</c:v>
                </c:pt>
                <c:pt idx="1677">
                  <c:v>0.71238299999999999</c:v>
                </c:pt>
                <c:pt idx="1678">
                  <c:v>0.71247300000000002</c:v>
                </c:pt>
                <c:pt idx="1679">
                  <c:v>0.71256299999999995</c:v>
                </c:pt>
                <c:pt idx="1680">
                  <c:v>0.71265299999999998</c:v>
                </c:pt>
                <c:pt idx="1681">
                  <c:v>0.71274199999999999</c:v>
                </c:pt>
                <c:pt idx="1682">
                  <c:v>0.71283099999999999</c:v>
                </c:pt>
                <c:pt idx="1683">
                  <c:v>0.71292</c:v>
                </c:pt>
                <c:pt idx="1684">
                  <c:v>0.713009</c:v>
                </c:pt>
                <c:pt idx="1685">
                  <c:v>0.71309800000000001</c:v>
                </c:pt>
                <c:pt idx="1686">
                  <c:v>0.71318599999999999</c:v>
                </c:pt>
                <c:pt idx="1687">
                  <c:v>0.71327399999999996</c:v>
                </c:pt>
                <c:pt idx="1688">
                  <c:v>0.71336200000000005</c:v>
                </c:pt>
                <c:pt idx="1689">
                  <c:v>0.71345000000000003</c:v>
                </c:pt>
                <c:pt idx="1690">
                  <c:v>0.71353800000000001</c:v>
                </c:pt>
                <c:pt idx="1691">
                  <c:v>0.71362499999999995</c:v>
                </c:pt>
                <c:pt idx="1692">
                  <c:v>0.71371300000000004</c:v>
                </c:pt>
                <c:pt idx="1693">
                  <c:v>0.71379999999999999</c:v>
                </c:pt>
                <c:pt idx="1694">
                  <c:v>0.71388700000000005</c:v>
                </c:pt>
                <c:pt idx="1695">
                  <c:v>0.71397299999999997</c:v>
                </c:pt>
                <c:pt idx="1696">
                  <c:v>0.71406000000000003</c:v>
                </c:pt>
                <c:pt idx="1697">
                  <c:v>0.71414599999999995</c:v>
                </c:pt>
                <c:pt idx="1698">
                  <c:v>0.71423199999999998</c:v>
                </c:pt>
                <c:pt idx="1699">
                  <c:v>0.71431800000000001</c:v>
                </c:pt>
                <c:pt idx="1700">
                  <c:v>0.71440400000000004</c:v>
                </c:pt>
                <c:pt idx="1701">
                  <c:v>0.71448900000000004</c:v>
                </c:pt>
                <c:pt idx="1702">
                  <c:v>0.71457400000000004</c:v>
                </c:pt>
                <c:pt idx="1703">
                  <c:v>0.71465900000000004</c:v>
                </c:pt>
                <c:pt idx="1704">
                  <c:v>0.71474400000000005</c:v>
                </c:pt>
                <c:pt idx="1705">
                  <c:v>0.71482800000000002</c:v>
                </c:pt>
                <c:pt idx="1706">
                  <c:v>0.71491300000000002</c:v>
                </c:pt>
                <c:pt idx="1707">
                  <c:v>0.71499699999999999</c:v>
                </c:pt>
                <c:pt idx="1708">
                  <c:v>0.71508000000000005</c:v>
                </c:pt>
                <c:pt idx="1709">
                  <c:v>0.71516400000000002</c:v>
                </c:pt>
                <c:pt idx="1710">
                  <c:v>0.71524699999999997</c:v>
                </c:pt>
                <c:pt idx="1711">
                  <c:v>0.71533000000000002</c:v>
                </c:pt>
                <c:pt idx="1712">
                  <c:v>0.71541299999999997</c:v>
                </c:pt>
                <c:pt idx="1713">
                  <c:v>0.71549600000000002</c:v>
                </c:pt>
                <c:pt idx="1714">
                  <c:v>0.71557800000000005</c:v>
                </c:pt>
                <c:pt idx="1715">
                  <c:v>0.71566099999999999</c:v>
                </c:pt>
                <c:pt idx="1716">
                  <c:v>0.71574199999999999</c:v>
                </c:pt>
                <c:pt idx="1717">
                  <c:v>0.71582400000000002</c:v>
                </c:pt>
                <c:pt idx="1718">
                  <c:v>0.71590600000000004</c:v>
                </c:pt>
                <c:pt idx="1719">
                  <c:v>0.71598700000000004</c:v>
                </c:pt>
                <c:pt idx="1720">
                  <c:v>0.71606800000000004</c:v>
                </c:pt>
                <c:pt idx="1721">
                  <c:v>0.71614800000000001</c:v>
                </c:pt>
                <c:pt idx="1722">
                  <c:v>0.716229</c:v>
                </c:pt>
                <c:pt idx="1723">
                  <c:v>0.71630899999999997</c:v>
                </c:pt>
                <c:pt idx="1724">
                  <c:v>0.71638900000000005</c:v>
                </c:pt>
                <c:pt idx="1725">
                  <c:v>0.71646799999999999</c:v>
                </c:pt>
                <c:pt idx="1726">
                  <c:v>0.71654799999999996</c:v>
                </c:pt>
                <c:pt idx="1727">
                  <c:v>0.71662700000000001</c:v>
                </c:pt>
                <c:pt idx="1728">
                  <c:v>0.71670599999999995</c:v>
                </c:pt>
                <c:pt idx="1729">
                  <c:v>0.71678399999999998</c:v>
                </c:pt>
                <c:pt idx="1730">
                  <c:v>0.71686300000000003</c:v>
                </c:pt>
                <c:pt idx="1731">
                  <c:v>0.71694100000000005</c:v>
                </c:pt>
                <c:pt idx="1732">
                  <c:v>0.71701800000000004</c:v>
                </c:pt>
                <c:pt idx="1733">
                  <c:v>0.71709599999999996</c:v>
                </c:pt>
                <c:pt idx="1734">
                  <c:v>0.71717299999999995</c:v>
                </c:pt>
                <c:pt idx="1735">
                  <c:v>0.71725000000000005</c:v>
                </c:pt>
                <c:pt idx="1736">
                  <c:v>0.71732700000000005</c:v>
                </c:pt>
                <c:pt idx="1737">
                  <c:v>0.71740300000000001</c:v>
                </c:pt>
                <c:pt idx="1738">
                  <c:v>0.71747899999999998</c:v>
                </c:pt>
                <c:pt idx="1739">
                  <c:v>0.71755500000000005</c:v>
                </c:pt>
                <c:pt idx="1740">
                  <c:v>0.71762999999999999</c:v>
                </c:pt>
                <c:pt idx="1741">
                  <c:v>0.71770500000000004</c:v>
                </c:pt>
                <c:pt idx="1742">
                  <c:v>0.71777999999999997</c:v>
                </c:pt>
                <c:pt idx="1743">
                  <c:v>0.71785500000000002</c:v>
                </c:pt>
                <c:pt idx="1744">
                  <c:v>0.71792900000000004</c:v>
                </c:pt>
                <c:pt idx="1745">
                  <c:v>0.71800299999999995</c:v>
                </c:pt>
                <c:pt idx="1746">
                  <c:v>0.71807699999999997</c:v>
                </c:pt>
                <c:pt idx="1747">
                  <c:v>0.71815099999999998</c:v>
                </c:pt>
                <c:pt idx="1748">
                  <c:v>0.71822399999999997</c:v>
                </c:pt>
                <c:pt idx="1749">
                  <c:v>0.71829699999999996</c:v>
                </c:pt>
                <c:pt idx="1750">
                  <c:v>0.71836900000000004</c:v>
                </c:pt>
                <c:pt idx="1751">
                  <c:v>0.718441</c:v>
                </c:pt>
                <c:pt idx="1752">
                  <c:v>0.71851299999999996</c:v>
                </c:pt>
                <c:pt idx="1753">
                  <c:v>0.71858500000000003</c:v>
                </c:pt>
                <c:pt idx="1754">
                  <c:v>0.71865599999999996</c:v>
                </c:pt>
                <c:pt idx="1755">
                  <c:v>0.718727</c:v>
                </c:pt>
                <c:pt idx="1756">
                  <c:v>0.71879800000000005</c:v>
                </c:pt>
                <c:pt idx="1757">
                  <c:v>0.71886799999999995</c:v>
                </c:pt>
                <c:pt idx="1758">
                  <c:v>0.71893799999999997</c:v>
                </c:pt>
                <c:pt idx="1759">
                  <c:v>0.71900799999999998</c:v>
                </c:pt>
                <c:pt idx="1760">
                  <c:v>0.71907699999999997</c:v>
                </c:pt>
                <c:pt idx="1761">
                  <c:v>0.71914599999999995</c:v>
                </c:pt>
                <c:pt idx="1762">
                  <c:v>0.71921500000000005</c:v>
                </c:pt>
                <c:pt idx="1763">
                  <c:v>0.71928300000000001</c:v>
                </c:pt>
                <c:pt idx="1764">
                  <c:v>0.71935199999999999</c:v>
                </c:pt>
                <c:pt idx="1765">
                  <c:v>0.71941900000000003</c:v>
                </c:pt>
                <c:pt idx="1766">
                  <c:v>0.71948699999999999</c:v>
                </c:pt>
                <c:pt idx="1767">
                  <c:v>0.71955400000000003</c:v>
                </c:pt>
                <c:pt idx="1768">
                  <c:v>0.71962099999999996</c:v>
                </c:pt>
                <c:pt idx="1769">
                  <c:v>0.71968699999999997</c:v>
                </c:pt>
                <c:pt idx="1770">
                  <c:v>0.71975299999999998</c:v>
                </c:pt>
                <c:pt idx="1771">
                  <c:v>0.71981899999999999</c:v>
                </c:pt>
                <c:pt idx="1772">
                  <c:v>0.719885</c:v>
                </c:pt>
                <c:pt idx="1773">
                  <c:v>0.71994999999999998</c:v>
                </c:pt>
                <c:pt idx="1774">
                  <c:v>0.72001499999999996</c:v>
                </c:pt>
                <c:pt idx="1775">
                  <c:v>0.72007900000000002</c:v>
                </c:pt>
                <c:pt idx="1776">
                  <c:v>0.72014299999999998</c:v>
                </c:pt>
                <c:pt idx="1777">
                  <c:v>0.72020700000000004</c:v>
                </c:pt>
                <c:pt idx="1778">
                  <c:v>0.72027099999999999</c:v>
                </c:pt>
                <c:pt idx="1779">
                  <c:v>0.72033400000000003</c:v>
                </c:pt>
                <c:pt idx="1780">
                  <c:v>0.72039600000000004</c:v>
                </c:pt>
                <c:pt idx="1781">
                  <c:v>0.72045899999999996</c:v>
                </c:pt>
                <c:pt idx="1782">
                  <c:v>0.72052099999999997</c:v>
                </c:pt>
                <c:pt idx="1783">
                  <c:v>0.72058299999999997</c:v>
                </c:pt>
                <c:pt idx="1784">
                  <c:v>0.72064399999999995</c:v>
                </c:pt>
                <c:pt idx="1785">
                  <c:v>0.72070500000000004</c:v>
                </c:pt>
                <c:pt idx="1786">
                  <c:v>0.72076600000000002</c:v>
                </c:pt>
                <c:pt idx="1787">
                  <c:v>0.72082599999999997</c:v>
                </c:pt>
                <c:pt idx="1788">
                  <c:v>0.72088600000000003</c:v>
                </c:pt>
                <c:pt idx="1789">
                  <c:v>0.72094599999999998</c:v>
                </c:pt>
                <c:pt idx="1790">
                  <c:v>0.72100600000000004</c:v>
                </c:pt>
                <c:pt idx="1791">
                  <c:v>0.72106499999999996</c:v>
                </c:pt>
                <c:pt idx="1792">
                  <c:v>0.72112299999999996</c:v>
                </c:pt>
                <c:pt idx="1793">
                  <c:v>0.72118199999999999</c:v>
                </c:pt>
                <c:pt idx="1794">
                  <c:v>0.72123999999999999</c:v>
                </c:pt>
                <c:pt idx="1795">
                  <c:v>0.72129699999999997</c:v>
                </c:pt>
                <c:pt idx="1796">
                  <c:v>0.72135499999999997</c:v>
                </c:pt>
                <c:pt idx="1797">
                  <c:v>0.72141100000000002</c:v>
                </c:pt>
                <c:pt idx="1798">
                  <c:v>0.721468</c:v>
                </c:pt>
                <c:pt idx="1799">
                  <c:v>0.72152400000000005</c:v>
                </c:pt>
                <c:pt idx="1800">
                  <c:v>0.72158</c:v>
                </c:pt>
                <c:pt idx="1801">
                  <c:v>0.72163600000000006</c:v>
                </c:pt>
                <c:pt idx="1802">
                  <c:v>0.72169099999999997</c:v>
                </c:pt>
                <c:pt idx="1803">
                  <c:v>0.721746</c:v>
                </c:pt>
                <c:pt idx="1804">
                  <c:v>0.7218</c:v>
                </c:pt>
                <c:pt idx="1805">
                  <c:v>0.72185500000000002</c:v>
                </c:pt>
                <c:pt idx="1806">
                  <c:v>0.72190900000000002</c:v>
                </c:pt>
                <c:pt idx="1807">
                  <c:v>0.72196199999999999</c:v>
                </c:pt>
                <c:pt idx="1808">
                  <c:v>0.72201499999999996</c:v>
                </c:pt>
                <c:pt idx="1809">
                  <c:v>0.72206800000000004</c:v>
                </c:pt>
                <c:pt idx="1810">
                  <c:v>0.72212100000000001</c:v>
                </c:pt>
                <c:pt idx="1811">
                  <c:v>0.72217299999999995</c:v>
                </c:pt>
                <c:pt idx="1812">
                  <c:v>0.72222399999999998</c:v>
                </c:pt>
                <c:pt idx="1813">
                  <c:v>0.72227600000000003</c:v>
                </c:pt>
                <c:pt idx="1814">
                  <c:v>0.72232700000000005</c:v>
                </c:pt>
                <c:pt idx="1815">
                  <c:v>0.72237799999999996</c:v>
                </c:pt>
                <c:pt idx="1816">
                  <c:v>0.72242799999999996</c:v>
                </c:pt>
                <c:pt idx="1817">
                  <c:v>0.72247799999999995</c:v>
                </c:pt>
                <c:pt idx="1818">
                  <c:v>0.72252799999999995</c:v>
                </c:pt>
                <c:pt idx="1819">
                  <c:v>0.72257800000000005</c:v>
                </c:pt>
                <c:pt idx="1820">
                  <c:v>0.72262700000000002</c:v>
                </c:pt>
                <c:pt idx="1821">
                  <c:v>0.72267599999999999</c:v>
                </c:pt>
                <c:pt idx="1822">
                  <c:v>0.72272400000000003</c:v>
                </c:pt>
                <c:pt idx="1823">
                  <c:v>0.72277199999999997</c:v>
                </c:pt>
                <c:pt idx="1824">
                  <c:v>0.72282000000000002</c:v>
                </c:pt>
                <c:pt idx="1825">
                  <c:v>0.72286700000000004</c:v>
                </c:pt>
                <c:pt idx="1826">
                  <c:v>0.72291399999999995</c:v>
                </c:pt>
                <c:pt idx="1827">
                  <c:v>0.72296099999999996</c:v>
                </c:pt>
                <c:pt idx="1828">
                  <c:v>0.72300799999999998</c:v>
                </c:pt>
                <c:pt idx="1829">
                  <c:v>0.72305399999999997</c:v>
                </c:pt>
                <c:pt idx="1830">
                  <c:v>0.72309999999999997</c:v>
                </c:pt>
                <c:pt idx="1831">
                  <c:v>0.72314500000000004</c:v>
                </c:pt>
                <c:pt idx="1832">
                  <c:v>0.72319</c:v>
                </c:pt>
                <c:pt idx="1833">
                  <c:v>0.72323499999999996</c:v>
                </c:pt>
                <c:pt idx="1834">
                  <c:v>0.72328000000000003</c:v>
                </c:pt>
                <c:pt idx="1835">
                  <c:v>0.72332399999999997</c:v>
                </c:pt>
                <c:pt idx="1836">
                  <c:v>0.72336800000000001</c:v>
                </c:pt>
                <c:pt idx="1837">
                  <c:v>0.72341200000000005</c:v>
                </c:pt>
                <c:pt idx="1838">
                  <c:v>0.72345499999999996</c:v>
                </c:pt>
                <c:pt idx="1839">
                  <c:v>0.72349799999999997</c:v>
                </c:pt>
                <c:pt idx="1840">
                  <c:v>0.72353999999999996</c:v>
                </c:pt>
                <c:pt idx="1841">
                  <c:v>0.72358299999999998</c:v>
                </c:pt>
                <c:pt idx="1842">
                  <c:v>0.72362499999999996</c:v>
                </c:pt>
                <c:pt idx="1843">
                  <c:v>0.72366699999999995</c:v>
                </c:pt>
                <c:pt idx="1844">
                  <c:v>0.72370800000000002</c:v>
                </c:pt>
                <c:pt idx="1845">
                  <c:v>0.72374899999999998</c:v>
                </c:pt>
                <c:pt idx="1846">
                  <c:v>0.72379000000000004</c:v>
                </c:pt>
                <c:pt idx="1847">
                  <c:v>0.723831</c:v>
                </c:pt>
                <c:pt idx="1848">
                  <c:v>0.72387100000000004</c:v>
                </c:pt>
                <c:pt idx="1849">
                  <c:v>0.72391099999999997</c:v>
                </c:pt>
                <c:pt idx="1850">
                  <c:v>0.72395100000000001</c:v>
                </c:pt>
                <c:pt idx="1851">
                  <c:v>0.72399000000000002</c:v>
                </c:pt>
                <c:pt idx="1852">
                  <c:v>0.72402900000000003</c:v>
                </c:pt>
                <c:pt idx="1853">
                  <c:v>0.72406800000000004</c:v>
                </c:pt>
                <c:pt idx="1854">
                  <c:v>0.72410600000000003</c:v>
                </c:pt>
                <c:pt idx="1855">
                  <c:v>0.72414500000000004</c:v>
                </c:pt>
                <c:pt idx="1856">
                  <c:v>0.72418300000000002</c:v>
                </c:pt>
                <c:pt idx="1857">
                  <c:v>0.72421999999999997</c:v>
                </c:pt>
                <c:pt idx="1858">
                  <c:v>0.72425799999999996</c:v>
                </c:pt>
                <c:pt idx="1859">
                  <c:v>0.72429500000000002</c:v>
                </c:pt>
                <c:pt idx="1860">
                  <c:v>0.72433199999999998</c:v>
                </c:pt>
                <c:pt idx="1861">
                  <c:v>0.72436800000000001</c:v>
                </c:pt>
                <c:pt idx="1862">
                  <c:v>0.72440499999999997</c:v>
                </c:pt>
                <c:pt idx="1863">
                  <c:v>0.724441</c:v>
                </c:pt>
                <c:pt idx="1864">
                  <c:v>0.72447700000000004</c:v>
                </c:pt>
                <c:pt idx="1865">
                  <c:v>0.72451200000000004</c:v>
                </c:pt>
                <c:pt idx="1866">
                  <c:v>0.72454700000000005</c:v>
                </c:pt>
                <c:pt idx="1867">
                  <c:v>0.72458199999999995</c:v>
                </c:pt>
                <c:pt idx="1868">
                  <c:v>0.72461699999999996</c:v>
                </c:pt>
                <c:pt idx="1869">
                  <c:v>0.72465199999999996</c:v>
                </c:pt>
                <c:pt idx="1870">
                  <c:v>0.72468600000000005</c:v>
                </c:pt>
                <c:pt idx="1871">
                  <c:v>0.72472000000000003</c:v>
                </c:pt>
                <c:pt idx="1872">
                  <c:v>0.72475400000000001</c:v>
                </c:pt>
                <c:pt idx="1873">
                  <c:v>0.72478699999999996</c:v>
                </c:pt>
                <c:pt idx="1874">
                  <c:v>0.72482100000000005</c:v>
                </c:pt>
                <c:pt idx="1875">
                  <c:v>0.724854</c:v>
                </c:pt>
                <c:pt idx="1876">
                  <c:v>0.72488600000000003</c:v>
                </c:pt>
                <c:pt idx="1877">
                  <c:v>0.72491899999999998</c:v>
                </c:pt>
                <c:pt idx="1878">
                  <c:v>0.72495100000000001</c:v>
                </c:pt>
                <c:pt idx="1879">
                  <c:v>0.72498300000000004</c:v>
                </c:pt>
                <c:pt idx="1880">
                  <c:v>0.72501499999999997</c:v>
                </c:pt>
                <c:pt idx="1881">
                  <c:v>0.725047</c:v>
                </c:pt>
                <c:pt idx="1882">
                  <c:v>0.725078</c:v>
                </c:pt>
                <c:pt idx="1883">
                  <c:v>0.725109</c:v>
                </c:pt>
                <c:pt idx="1884">
                  <c:v>0.72514000000000001</c:v>
                </c:pt>
                <c:pt idx="1885">
                  <c:v>0.72517100000000001</c:v>
                </c:pt>
                <c:pt idx="1886">
                  <c:v>0.72520200000000001</c:v>
                </c:pt>
                <c:pt idx="1887">
                  <c:v>0.72523199999999999</c:v>
                </c:pt>
                <c:pt idx="1888">
                  <c:v>0.72526199999999996</c:v>
                </c:pt>
                <c:pt idx="1889">
                  <c:v>0.72529200000000005</c:v>
                </c:pt>
                <c:pt idx="1890">
                  <c:v>0.72532200000000002</c:v>
                </c:pt>
                <c:pt idx="1891">
                  <c:v>0.72535099999999997</c:v>
                </c:pt>
                <c:pt idx="1892">
                  <c:v>0.72538000000000002</c:v>
                </c:pt>
                <c:pt idx="1893">
                  <c:v>0.72540899999999997</c:v>
                </c:pt>
                <c:pt idx="1894">
                  <c:v>0.72543800000000003</c:v>
                </c:pt>
                <c:pt idx="1895">
                  <c:v>0.72546699999999997</c:v>
                </c:pt>
                <c:pt idx="1896">
                  <c:v>0.725495</c:v>
                </c:pt>
                <c:pt idx="1897">
                  <c:v>0.72552300000000003</c:v>
                </c:pt>
                <c:pt idx="1898">
                  <c:v>0.72555199999999997</c:v>
                </c:pt>
                <c:pt idx="1899">
                  <c:v>0.72557899999999997</c:v>
                </c:pt>
                <c:pt idx="1900">
                  <c:v>0.725607</c:v>
                </c:pt>
                <c:pt idx="1901">
                  <c:v>0.72563500000000003</c:v>
                </c:pt>
                <c:pt idx="1902">
                  <c:v>0.72566200000000003</c:v>
                </c:pt>
                <c:pt idx="1903">
                  <c:v>0.72568900000000003</c:v>
                </c:pt>
                <c:pt idx="1904">
                  <c:v>0.72571600000000003</c:v>
                </c:pt>
                <c:pt idx="1905">
                  <c:v>0.72574300000000003</c:v>
                </c:pt>
                <c:pt idx="1906">
                  <c:v>0.725769</c:v>
                </c:pt>
                <c:pt idx="1907">
                  <c:v>0.725796</c:v>
                </c:pt>
                <c:pt idx="1908">
                  <c:v>0.72582199999999997</c:v>
                </c:pt>
                <c:pt idx="1909">
                  <c:v>0.72584800000000005</c:v>
                </c:pt>
                <c:pt idx="1910">
                  <c:v>0.72587400000000002</c:v>
                </c:pt>
                <c:pt idx="1911">
                  <c:v>0.72589999999999999</c:v>
                </c:pt>
                <c:pt idx="1912">
                  <c:v>0.72592500000000004</c:v>
                </c:pt>
                <c:pt idx="1913">
                  <c:v>0.72594999999999998</c:v>
                </c:pt>
                <c:pt idx="1914">
                  <c:v>0.72597599999999995</c:v>
                </c:pt>
                <c:pt idx="1915">
                  <c:v>0.72600100000000001</c:v>
                </c:pt>
                <c:pt idx="1916">
                  <c:v>0.72602599999999995</c:v>
                </c:pt>
                <c:pt idx="1917">
                  <c:v>0.72604999999999997</c:v>
                </c:pt>
                <c:pt idx="1918">
                  <c:v>0.72607500000000003</c:v>
                </c:pt>
                <c:pt idx="1919">
                  <c:v>0.72609900000000005</c:v>
                </c:pt>
                <c:pt idx="1920">
                  <c:v>0.72612399999999999</c:v>
                </c:pt>
                <c:pt idx="1921">
                  <c:v>0.72614800000000002</c:v>
                </c:pt>
                <c:pt idx="1922">
                  <c:v>0.72617200000000004</c:v>
                </c:pt>
                <c:pt idx="1923">
                  <c:v>0.72619599999999995</c:v>
                </c:pt>
                <c:pt idx="1924">
                  <c:v>0.72621899999999995</c:v>
                </c:pt>
                <c:pt idx="1925">
                  <c:v>0.72624299999999997</c:v>
                </c:pt>
                <c:pt idx="1926">
                  <c:v>0.72626599999999997</c:v>
                </c:pt>
                <c:pt idx="1927">
                  <c:v>0.72628999999999999</c:v>
                </c:pt>
                <c:pt idx="1928">
                  <c:v>0.72631299999999999</c:v>
                </c:pt>
                <c:pt idx="1929">
                  <c:v>0.72633599999999998</c:v>
                </c:pt>
                <c:pt idx="1930">
                  <c:v>0.72635899999999998</c:v>
                </c:pt>
                <c:pt idx="1931">
                  <c:v>0.72638100000000005</c:v>
                </c:pt>
                <c:pt idx="1932">
                  <c:v>0.72640400000000005</c:v>
                </c:pt>
                <c:pt idx="1933">
                  <c:v>0.72642600000000002</c:v>
                </c:pt>
                <c:pt idx="1934">
                  <c:v>0.72644900000000001</c:v>
                </c:pt>
                <c:pt idx="1935">
                  <c:v>0.72647099999999998</c:v>
                </c:pt>
                <c:pt idx="1936">
                  <c:v>0.72649300000000006</c:v>
                </c:pt>
                <c:pt idx="1937">
                  <c:v>0.72651500000000002</c:v>
                </c:pt>
                <c:pt idx="1938">
                  <c:v>0.72653699999999999</c:v>
                </c:pt>
                <c:pt idx="1939">
                  <c:v>0.72655899999999995</c:v>
                </c:pt>
                <c:pt idx="1940">
                  <c:v>0.72658</c:v>
                </c:pt>
                <c:pt idx="1941">
                  <c:v>0.72660199999999997</c:v>
                </c:pt>
                <c:pt idx="1942">
                  <c:v>0.72662300000000002</c:v>
                </c:pt>
                <c:pt idx="1943">
                  <c:v>0.72664399999999996</c:v>
                </c:pt>
                <c:pt idx="1944">
                  <c:v>0.72666500000000001</c:v>
                </c:pt>
                <c:pt idx="1945">
                  <c:v>0.72668699999999997</c:v>
                </c:pt>
                <c:pt idx="1946">
                  <c:v>0.72670699999999999</c:v>
                </c:pt>
                <c:pt idx="1947">
                  <c:v>0.72672800000000004</c:v>
                </c:pt>
                <c:pt idx="1948">
                  <c:v>0.72674899999999998</c:v>
                </c:pt>
                <c:pt idx="1949">
                  <c:v>0.72677000000000003</c:v>
                </c:pt>
                <c:pt idx="1950">
                  <c:v>0.72679000000000005</c:v>
                </c:pt>
                <c:pt idx="1951">
                  <c:v>0.72680999999999996</c:v>
                </c:pt>
                <c:pt idx="1952">
                  <c:v>0.726831</c:v>
                </c:pt>
                <c:pt idx="1953">
                  <c:v>0.72685100000000002</c:v>
                </c:pt>
                <c:pt idx="1954">
                  <c:v>0.72687100000000004</c:v>
                </c:pt>
                <c:pt idx="1955">
                  <c:v>0.72689099999999995</c:v>
                </c:pt>
                <c:pt idx="1956">
                  <c:v>0.72691099999999997</c:v>
                </c:pt>
                <c:pt idx="1957">
                  <c:v>0.72693099999999999</c:v>
                </c:pt>
                <c:pt idx="1958">
                  <c:v>0.72694999999999999</c:v>
                </c:pt>
                <c:pt idx="1959">
                  <c:v>0.72697000000000001</c:v>
                </c:pt>
                <c:pt idx="1960">
                  <c:v>0.72699000000000003</c:v>
                </c:pt>
                <c:pt idx="1961">
                  <c:v>0.72700900000000002</c:v>
                </c:pt>
                <c:pt idx="1962">
                  <c:v>0.72702800000000001</c:v>
                </c:pt>
                <c:pt idx="1963">
                  <c:v>0.72704800000000003</c:v>
                </c:pt>
                <c:pt idx="1964">
                  <c:v>0.72706700000000002</c:v>
                </c:pt>
                <c:pt idx="1965">
                  <c:v>0.72708600000000001</c:v>
                </c:pt>
                <c:pt idx="1966">
                  <c:v>0.727105</c:v>
                </c:pt>
                <c:pt idx="1967">
                  <c:v>0.72712399999999999</c:v>
                </c:pt>
                <c:pt idx="1968">
                  <c:v>0.72714299999999998</c:v>
                </c:pt>
                <c:pt idx="1969">
                  <c:v>0.72716099999999995</c:v>
                </c:pt>
                <c:pt idx="1970">
                  <c:v>0.72718000000000005</c:v>
                </c:pt>
                <c:pt idx="1971">
                  <c:v>0.72719900000000004</c:v>
                </c:pt>
                <c:pt idx="1972">
                  <c:v>0.727217</c:v>
                </c:pt>
                <c:pt idx="1973">
                  <c:v>0.72723599999999999</c:v>
                </c:pt>
                <c:pt idx="1974">
                  <c:v>0.72725399999999996</c:v>
                </c:pt>
                <c:pt idx="1975">
                  <c:v>0.72727200000000003</c:v>
                </c:pt>
                <c:pt idx="1976">
                  <c:v>0.72728999999999999</c:v>
                </c:pt>
                <c:pt idx="1977">
                  <c:v>0.72730899999999998</c:v>
                </c:pt>
                <c:pt idx="1978">
                  <c:v>0.72732699999999995</c:v>
                </c:pt>
                <c:pt idx="1979">
                  <c:v>0.72734500000000002</c:v>
                </c:pt>
                <c:pt idx="1980">
                  <c:v>0.72736299999999998</c:v>
                </c:pt>
                <c:pt idx="1981">
                  <c:v>0.72738000000000003</c:v>
                </c:pt>
                <c:pt idx="1982">
                  <c:v>0.72739799999999999</c:v>
                </c:pt>
                <c:pt idx="1983">
                  <c:v>0.72741599999999995</c:v>
                </c:pt>
                <c:pt idx="1984">
                  <c:v>0.72743400000000003</c:v>
                </c:pt>
                <c:pt idx="1985">
                  <c:v>0.72745099999999996</c:v>
                </c:pt>
                <c:pt idx="1986">
                  <c:v>0.72746900000000003</c:v>
                </c:pt>
                <c:pt idx="1987">
                  <c:v>0.72748599999999997</c:v>
                </c:pt>
                <c:pt idx="1988">
                  <c:v>0.72750300000000001</c:v>
                </c:pt>
                <c:pt idx="1989">
                  <c:v>0.72752099999999997</c:v>
                </c:pt>
                <c:pt idx="1990">
                  <c:v>0.72753800000000002</c:v>
                </c:pt>
                <c:pt idx="1991">
                  <c:v>0.72755499999999995</c:v>
                </c:pt>
                <c:pt idx="1992">
                  <c:v>0.727572</c:v>
                </c:pt>
                <c:pt idx="1993">
                  <c:v>0.72758999999999996</c:v>
                </c:pt>
                <c:pt idx="1994">
                  <c:v>0.727607</c:v>
                </c:pt>
                <c:pt idx="1995">
                  <c:v>0.72762400000000005</c:v>
                </c:pt>
                <c:pt idx="1996">
                  <c:v>0.72763999999999995</c:v>
                </c:pt>
                <c:pt idx="1997">
                  <c:v>0.727657</c:v>
                </c:pt>
                <c:pt idx="1998">
                  <c:v>0.72767400000000004</c:v>
                </c:pt>
                <c:pt idx="1999">
                  <c:v>0.72769099999999998</c:v>
                </c:pt>
                <c:pt idx="2000">
                  <c:v>0.72770800000000002</c:v>
                </c:pt>
                <c:pt idx="2001">
                  <c:v>0.72772400000000004</c:v>
                </c:pt>
                <c:pt idx="2002">
                  <c:v>0.72774099999999997</c:v>
                </c:pt>
                <c:pt idx="2003">
                  <c:v>0.72775699999999999</c:v>
                </c:pt>
                <c:pt idx="2004">
                  <c:v>0.72777400000000003</c:v>
                </c:pt>
                <c:pt idx="2005">
                  <c:v>0.72779000000000005</c:v>
                </c:pt>
                <c:pt idx="2006">
                  <c:v>0.72780699999999998</c:v>
                </c:pt>
                <c:pt idx="2007">
                  <c:v>0.727823</c:v>
                </c:pt>
                <c:pt idx="2008">
                  <c:v>0.72783900000000001</c:v>
                </c:pt>
                <c:pt idx="2009">
                  <c:v>0.72785599999999995</c:v>
                </c:pt>
                <c:pt idx="2010">
                  <c:v>0.72787199999999996</c:v>
                </c:pt>
                <c:pt idx="2011">
                  <c:v>0.72788799999999998</c:v>
                </c:pt>
                <c:pt idx="2012">
                  <c:v>0.727904</c:v>
                </c:pt>
                <c:pt idx="2013">
                  <c:v>0.72792000000000001</c:v>
                </c:pt>
                <c:pt idx="2014">
                  <c:v>0.72793600000000003</c:v>
                </c:pt>
                <c:pt idx="2015">
                  <c:v>0.72795200000000004</c:v>
                </c:pt>
                <c:pt idx="2016">
                  <c:v>0.72796799999999995</c:v>
                </c:pt>
                <c:pt idx="2017">
                  <c:v>0.72798399999999996</c:v>
                </c:pt>
                <c:pt idx="2018">
                  <c:v>0.72799999999999998</c:v>
                </c:pt>
                <c:pt idx="2019">
                  <c:v>0.728016</c:v>
                </c:pt>
                <c:pt idx="2020">
                  <c:v>0.72803099999999998</c:v>
                </c:pt>
                <c:pt idx="2021">
                  <c:v>0.728047</c:v>
                </c:pt>
                <c:pt idx="2022">
                  <c:v>0.72806300000000002</c:v>
                </c:pt>
                <c:pt idx="2023">
                  <c:v>0.728078</c:v>
                </c:pt>
                <c:pt idx="2024">
                  <c:v>0.72809400000000002</c:v>
                </c:pt>
                <c:pt idx="2025">
                  <c:v>0.72811000000000003</c:v>
                </c:pt>
                <c:pt idx="2026">
                  <c:v>0.72812500000000002</c:v>
                </c:pt>
                <c:pt idx="2027">
                  <c:v>0.72814100000000004</c:v>
                </c:pt>
                <c:pt idx="2028">
                  <c:v>0.72815600000000003</c:v>
                </c:pt>
                <c:pt idx="2029">
                  <c:v>0.72817200000000004</c:v>
                </c:pt>
                <c:pt idx="2030">
                  <c:v>0.72818700000000003</c:v>
                </c:pt>
                <c:pt idx="2031">
                  <c:v>0.72820200000000002</c:v>
                </c:pt>
                <c:pt idx="2032">
                  <c:v>0.72821800000000003</c:v>
                </c:pt>
                <c:pt idx="2033">
                  <c:v>0.72823300000000002</c:v>
                </c:pt>
                <c:pt idx="2034">
                  <c:v>0.72824800000000001</c:v>
                </c:pt>
                <c:pt idx="2035">
                  <c:v>0.72826299999999999</c:v>
                </c:pt>
                <c:pt idx="2036">
                  <c:v>0.72827900000000001</c:v>
                </c:pt>
                <c:pt idx="2037">
                  <c:v>0.728294</c:v>
                </c:pt>
                <c:pt idx="2038">
                  <c:v>0.72830899999999998</c:v>
                </c:pt>
                <c:pt idx="2039">
                  <c:v>0.72832399999999997</c:v>
                </c:pt>
                <c:pt idx="2040">
                  <c:v>0.72833899999999996</c:v>
                </c:pt>
                <c:pt idx="2041">
                  <c:v>0.72835399999999995</c:v>
                </c:pt>
                <c:pt idx="2042">
                  <c:v>0.72836900000000004</c:v>
                </c:pt>
                <c:pt idx="2043">
                  <c:v>0.72838400000000003</c:v>
                </c:pt>
                <c:pt idx="2044">
                  <c:v>0.72839900000000002</c:v>
                </c:pt>
                <c:pt idx="2045">
                  <c:v>0.72841400000000001</c:v>
                </c:pt>
                <c:pt idx="2046">
                  <c:v>0.72842899999999999</c:v>
                </c:pt>
                <c:pt idx="2047">
                  <c:v>0.72844399999999998</c:v>
                </c:pt>
                <c:pt idx="2048">
                  <c:v>0.72845800000000005</c:v>
                </c:pt>
                <c:pt idx="2049">
                  <c:v>0.72847300000000004</c:v>
                </c:pt>
                <c:pt idx="2050">
                  <c:v>0.72848800000000002</c:v>
                </c:pt>
                <c:pt idx="2051">
                  <c:v>0.72850300000000001</c:v>
                </c:pt>
                <c:pt idx="2052">
                  <c:v>0.728518</c:v>
                </c:pt>
                <c:pt idx="2053">
                  <c:v>0.72853199999999996</c:v>
                </c:pt>
                <c:pt idx="2054">
                  <c:v>0.72854699999999994</c:v>
                </c:pt>
                <c:pt idx="2055">
                  <c:v>0.72856200000000004</c:v>
                </c:pt>
                <c:pt idx="2056">
                  <c:v>0.728576</c:v>
                </c:pt>
                <c:pt idx="2057">
                  <c:v>0.72859099999999999</c:v>
                </c:pt>
                <c:pt idx="2058">
                  <c:v>0.72860499999999995</c:v>
                </c:pt>
                <c:pt idx="2059">
                  <c:v>0.72862000000000005</c:v>
                </c:pt>
                <c:pt idx="2060">
                  <c:v>0.728634</c:v>
                </c:pt>
                <c:pt idx="2061">
                  <c:v>0.72864899999999999</c:v>
                </c:pt>
                <c:pt idx="2062">
                  <c:v>0.72866299999999995</c:v>
                </c:pt>
                <c:pt idx="2063">
                  <c:v>0.72867800000000005</c:v>
                </c:pt>
                <c:pt idx="2064">
                  <c:v>0.72869200000000001</c:v>
                </c:pt>
                <c:pt idx="2065">
                  <c:v>0.72870699999999999</c:v>
                </c:pt>
                <c:pt idx="2066">
                  <c:v>0.72872099999999995</c:v>
                </c:pt>
                <c:pt idx="2067">
                  <c:v>0.72873500000000002</c:v>
                </c:pt>
                <c:pt idx="2068">
                  <c:v>0.72875000000000001</c:v>
                </c:pt>
                <c:pt idx="2069">
                  <c:v>0.72876399999999997</c:v>
                </c:pt>
                <c:pt idx="2070">
                  <c:v>0.72877800000000004</c:v>
                </c:pt>
                <c:pt idx="2071">
                  <c:v>0.72879300000000002</c:v>
                </c:pt>
                <c:pt idx="2072">
                  <c:v>0.72880699999999998</c:v>
                </c:pt>
                <c:pt idx="2073">
                  <c:v>0.72882100000000005</c:v>
                </c:pt>
                <c:pt idx="2074">
                  <c:v>0.72883500000000001</c:v>
                </c:pt>
                <c:pt idx="2075">
                  <c:v>0.72885</c:v>
                </c:pt>
                <c:pt idx="2076">
                  <c:v>0.72886399999999996</c:v>
                </c:pt>
                <c:pt idx="2077">
                  <c:v>0.72887800000000003</c:v>
                </c:pt>
                <c:pt idx="2078">
                  <c:v>0.72889199999999998</c:v>
                </c:pt>
                <c:pt idx="2079">
                  <c:v>0.72890600000000005</c:v>
                </c:pt>
                <c:pt idx="2080">
                  <c:v>0.72892000000000001</c:v>
                </c:pt>
                <c:pt idx="2081">
                  <c:v>0.728935</c:v>
                </c:pt>
                <c:pt idx="2082">
                  <c:v>0.72894899999999996</c:v>
                </c:pt>
                <c:pt idx="2083">
                  <c:v>0.72896300000000003</c:v>
                </c:pt>
                <c:pt idx="2084">
                  <c:v>0.72897699999999999</c:v>
                </c:pt>
                <c:pt idx="2085">
                  <c:v>0.72899099999999994</c:v>
                </c:pt>
                <c:pt idx="2086">
                  <c:v>0.72900500000000001</c:v>
                </c:pt>
                <c:pt idx="2087">
                  <c:v>0.72901899999999997</c:v>
                </c:pt>
                <c:pt idx="2088">
                  <c:v>0.72903300000000004</c:v>
                </c:pt>
                <c:pt idx="2089">
                  <c:v>0.729047</c:v>
                </c:pt>
                <c:pt idx="2090">
                  <c:v>0.72906099999999996</c:v>
                </c:pt>
                <c:pt idx="2091">
                  <c:v>0.72907500000000003</c:v>
                </c:pt>
                <c:pt idx="2092">
                  <c:v>0.72908799999999996</c:v>
                </c:pt>
                <c:pt idx="2093">
                  <c:v>0.72910200000000003</c:v>
                </c:pt>
                <c:pt idx="2094">
                  <c:v>0.72911599999999999</c:v>
                </c:pt>
                <c:pt idx="2095">
                  <c:v>0.72912999999999994</c:v>
                </c:pt>
                <c:pt idx="2096">
                  <c:v>0.72914400000000001</c:v>
                </c:pt>
                <c:pt idx="2097">
                  <c:v>0.72915799999999997</c:v>
                </c:pt>
                <c:pt idx="2098">
                  <c:v>0.72917200000000004</c:v>
                </c:pt>
                <c:pt idx="2099">
                  <c:v>0.72918499999999997</c:v>
                </c:pt>
                <c:pt idx="2100">
                  <c:v>0.72919900000000004</c:v>
                </c:pt>
                <c:pt idx="2101">
                  <c:v>0.729213</c:v>
                </c:pt>
                <c:pt idx="2102">
                  <c:v>0.72922699999999996</c:v>
                </c:pt>
                <c:pt idx="2103">
                  <c:v>0.72924100000000003</c:v>
                </c:pt>
                <c:pt idx="2104">
                  <c:v>0.72925399999999996</c:v>
                </c:pt>
                <c:pt idx="2105">
                  <c:v>0.72926800000000003</c:v>
                </c:pt>
                <c:pt idx="2106">
                  <c:v>0.72928199999999999</c:v>
                </c:pt>
                <c:pt idx="2107">
                  <c:v>0.72929500000000003</c:v>
                </c:pt>
                <c:pt idx="2108">
                  <c:v>0.72930899999999999</c:v>
                </c:pt>
                <c:pt idx="2109">
                  <c:v>0.72932300000000005</c:v>
                </c:pt>
                <c:pt idx="2110">
                  <c:v>0.72933700000000001</c:v>
                </c:pt>
                <c:pt idx="2111">
                  <c:v>0.72935000000000005</c:v>
                </c:pt>
                <c:pt idx="2112">
                  <c:v>0.72936400000000001</c:v>
                </c:pt>
                <c:pt idx="2113">
                  <c:v>0.72937700000000005</c:v>
                </c:pt>
                <c:pt idx="2114">
                  <c:v>0.72939100000000001</c:v>
                </c:pt>
                <c:pt idx="2115">
                  <c:v>0.72940499999999997</c:v>
                </c:pt>
                <c:pt idx="2116">
                  <c:v>0.72941800000000001</c:v>
                </c:pt>
                <c:pt idx="2117">
                  <c:v>0.72943199999999997</c:v>
                </c:pt>
                <c:pt idx="2118">
                  <c:v>0.72944500000000001</c:v>
                </c:pt>
                <c:pt idx="2119">
                  <c:v>0.72945899999999997</c:v>
                </c:pt>
                <c:pt idx="2120">
                  <c:v>0.72947300000000004</c:v>
                </c:pt>
                <c:pt idx="2121">
                  <c:v>0.72948599999999997</c:v>
                </c:pt>
                <c:pt idx="2122">
                  <c:v>0.72950000000000004</c:v>
                </c:pt>
                <c:pt idx="2123">
                  <c:v>0.72951299999999997</c:v>
                </c:pt>
                <c:pt idx="2124">
                  <c:v>0.72952700000000004</c:v>
                </c:pt>
                <c:pt idx="2125">
                  <c:v>0.72953999999999997</c:v>
                </c:pt>
                <c:pt idx="2126">
                  <c:v>0.72955400000000004</c:v>
                </c:pt>
                <c:pt idx="2127">
                  <c:v>0.72956699999999997</c:v>
                </c:pt>
                <c:pt idx="2128">
                  <c:v>0.72958100000000004</c:v>
                </c:pt>
                <c:pt idx="2129">
                  <c:v>0.72959399999999996</c:v>
                </c:pt>
                <c:pt idx="2130">
                  <c:v>0.72960800000000003</c:v>
                </c:pt>
                <c:pt idx="2131">
                  <c:v>0.72962099999999996</c:v>
                </c:pt>
                <c:pt idx="2132">
                  <c:v>0.729634</c:v>
                </c:pt>
                <c:pt idx="2133">
                  <c:v>0.72964799999999996</c:v>
                </c:pt>
                <c:pt idx="2134">
                  <c:v>0.729661</c:v>
                </c:pt>
                <c:pt idx="2135">
                  <c:v>0.72967499999999996</c:v>
                </c:pt>
                <c:pt idx="2136">
                  <c:v>0.729688</c:v>
                </c:pt>
                <c:pt idx="2137">
                  <c:v>0.72970199999999996</c:v>
                </c:pt>
                <c:pt idx="2138">
                  <c:v>0.729715</c:v>
                </c:pt>
                <c:pt idx="2139">
                  <c:v>0.72972800000000004</c:v>
                </c:pt>
                <c:pt idx="2140">
                  <c:v>0.729742</c:v>
                </c:pt>
                <c:pt idx="2141">
                  <c:v>0.72975500000000004</c:v>
                </c:pt>
                <c:pt idx="2142">
                  <c:v>0.72976799999999997</c:v>
                </c:pt>
                <c:pt idx="2143">
                  <c:v>0.72978200000000004</c:v>
                </c:pt>
                <c:pt idx="2144">
                  <c:v>0.72979499999999997</c:v>
                </c:pt>
                <c:pt idx="2145">
                  <c:v>0.72980800000000001</c:v>
                </c:pt>
                <c:pt idx="2146">
                  <c:v>0.72982199999999997</c:v>
                </c:pt>
                <c:pt idx="2147">
                  <c:v>0.72983500000000001</c:v>
                </c:pt>
                <c:pt idx="2148">
                  <c:v>0.72984800000000005</c:v>
                </c:pt>
                <c:pt idx="2149">
                  <c:v>0.72986200000000001</c:v>
                </c:pt>
                <c:pt idx="2150">
                  <c:v>0.72987500000000005</c:v>
                </c:pt>
                <c:pt idx="2151">
                  <c:v>0.72988799999999998</c:v>
                </c:pt>
                <c:pt idx="2152">
                  <c:v>0.72990100000000002</c:v>
                </c:pt>
                <c:pt idx="2153">
                  <c:v>0.72991499999999998</c:v>
                </c:pt>
                <c:pt idx="2154">
                  <c:v>0.72992800000000002</c:v>
                </c:pt>
                <c:pt idx="2155">
                  <c:v>0.72994099999999995</c:v>
                </c:pt>
                <c:pt idx="2156">
                  <c:v>0.72995399999999999</c:v>
                </c:pt>
                <c:pt idx="2157">
                  <c:v>0.72996799999999995</c:v>
                </c:pt>
                <c:pt idx="2158">
                  <c:v>0.72998099999999999</c:v>
                </c:pt>
                <c:pt idx="2159">
                  <c:v>0.72999400000000003</c:v>
                </c:pt>
                <c:pt idx="2160">
                  <c:v>0.73000699999999996</c:v>
                </c:pt>
                <c:pt idx="2161">
                  <c:v>0.73002100000000003</c:v>
                </c:pt>
                <c:pt idx="2162">
                  <c:v>0.73003399999999996</c:v>
                </c:pt>
                <c:pt idx="2163">
                  <c:v>0.730047</c:v>
                </c:pt>
                <c:pt idx="2164">
                  <c:v>0.73006000000000004</c:v>
                </c:pt>
                <c:pt idx="2165">
                  <c:v>0.73007299999999997</c:v>
                </c:pt>
                <c:pt idx="2166">
                  <c:v>0.73008600000000001</c:v>
                </c:pt>
                <c:pt idx="2167">
                  <c:v>0.73009999999999997</c:v>
                </c:pt>
                <c:pt idx="2168">
                  <c:v>0.73011300000000001</c:v>
                </c:pt>
                <c:pt idx="2169">
                  <c:v>0.73012600000000005</c:v>
                </c:pt>
                <c:pt idx="2170">
                  <c:v>0.73013899999999998</c:v>
                </c:pt>
                <c:pt idx="2171">
                  <c:v>0.73015200000000002</c:v>
                </c:pt>
                <c:pt idx="2172">
                  <c:v>0.73016499999999995</c:v>
                </c:pt>
                <c:pt idx="2173">
                  <c:v>0.73017900000000002</c:v>
                </c:pt>
                <c:pt idx="2174">
                  <c:v>0.73019199999999995</c:v>
                </c:pt>
                <c:pt idx="2175">
                  <c:v>0.73020499999999999</c:v>
                </c:pt>
                <c:pt idx="2176">
                  <c:v>0.73021800000000003</c:v>
                </c:pt>
                <c:pt idx="2177">
                  <c:v>0.73023099999999996</c:v>
                </c:pt>
                <c:pt idx="2178">
                  <c:v>0.730244</c:v>
                </c:pt>
                <c:pt idx="2179">
                  <c:v>0.73025700000000004</c:v>
                </c:pt>
                <c:pt idx="2180">
                  <c:v>0.73026999999999997</c:v>
                </c:pt>
                <c:pt idx="2181">
                  <c:v>0.73028300000000002</c:v>
                </c:pt>
                <c:pt idx="2182">
                  <c:v>0.73029699999999997</c:v>
                </c:pt>
                <c:pt idx="2183">
                  <c:v>0.73031000000000001</c:v>
                </c:pt>
                <c:pt idx="2184">
                  <c:v>0.73032300000000006</c:v>
                </c:pt>
                <c:pt idx="2185">
                  <c:v>0.73033599999999999</c:v>
                </c:pt>
                <c:pt idx="2186">
                  <c:v>0.73034900000000003</c:v>
                </c:pt>
                <c:pt idx="2187">
                  <c:v>0.73036199999999996</c:v>
                </c:pt>
                <c:pt idx="2188">
                  <c:v>0.730375</c:v>
                </c:pt>
                <c:pt idx="2189">
                  <c:v>0.73038800000000004</c:v>
                </c:pt>
                <c:pt idx="2190">
                  <c:v>0.73040099999999997</c:v>
                </c:pt>
                <c:pt idx="2191">
                  <c:v>0.73041400000000001</c:v>
                </c:pt>
                <c:pt idx="2192">
                  <c:v>0.73042700000000005</c:v>
                </c:pt>
                <c:pt idx="2193">
                  <c:v>0.73043999999999998</c:v>
                </c:pt>
                <c:pt idx="2194">
                  <c:v>0.73045300000000002</c:v>
                </c:pt>
                <c:pt idx="2195">
                  <c:v>0.73046599999999995</c:v>
                </c:pt>
                <c:pt idx="2196">
                  <c:v>0.73047899999999999</c:v>
                </c:pt>
                <c:pt idx="2197">
                  <c:v>0.73049200000000003</c:v>
                </c:pt>
                <c:pt idx="2198">
                  <c:v>0.73050499999999996</c:v>
                </c:pt>
                <c:pt idx="2199">
                  <c:v>0.730518</c:v>
                </c:pt>
                <c:pt idx="2200">
                  <c:v>0.73053100000000004</c:v>
                </c:pt>
                <c:pt idx="2201">
                  <c:v>0.73054399999999997</c:v>
                </c:pt>
                <c:pt idx="2202">
                  <c:v>0.73055700000000001</c:v>
                </c:pt>
                <c:pt idx="2203">
                  <c:v>0.73057000000000005</c:v>
                </c:pt>
                <c:pt idx="2204">
                  <c:v>0.73058299999999998</c:v>
                </c:pt>
                <c:pt idx="2205">
                  <c:v>0.73059600000000002</c:v>
                </c:pt>
                <c:pt idx="2206">
                  <c:v>0.73060899999999995</c:v>
                </c:pt>
                <c:pt idx="2207">
                  <c:v>0.73062199999999999</c:v>
                </c:pt>
                <c:pt idx="2208">
                  <c:v>0.73063500000000003</c:v>
                </c:pt>
                <c:pt idx="2209">
                  <c:v>0.73064799999999996</c:v>
                </c:pt>
                <c:pt idx="2210">
                  <c:v>0.730661</c:v>
                </c:pt>
                <c:pt idx="2211">
                  <c:v>0.73067400000000005</c:v>
                </c:pt>
                <c:pt idx="2212">
                  <c:v>0.73068699999999998</c:v>
                </c:pt>
                <c:pt idx="2213">
                  <c:v>0.73070000000000002</c:v>
                </c:pt>
                <c:pt idx="2214">
                  <c:v>0.73071299999999995</c:v>
                </c:pt>
                <c:pt idx="2215">
                  <c:v>0.73072599999999999</c:v>
                </c:pt>
                <c:pt idx="2216">
                  <c:v>0.73073900000000003</c:v>
                </c:pt>
                <c:pt idx="2217">
                  <c:v>0.73075199999999996</c:v>
                </c:pt>
                <c:pt idx="2218">
                  <c:v>0.730765</c:v>
                </c:pt>
                <c:pt idx="2219">
                  <c:v>0.73077800000000004</c:v>
                </c:pt>
                <c:pt idx="2220">
                  <c:v>0.73079000000000005</c:v>
                </c:pt>
                <c:pt idx="2221">
                  <c:v>0.73080299999999998</c:v>
                </c:pt>
                <c:pt idx="2222">
                  <c:v>0.73081600000000002</c:v>
                </c:pt>
                <c:pt idx="2223">
                  <c:v>0.73082899999999995</c:v>
                </c:pt>
                <c:pt idx="2224">
                  <c:v>0.73084199999999999</c:v>
                </c:pt>
                <c:pt idx="2225">
                  <c:v>0.73085500000000003</c:v>
                </c:pt>
                <c:pt idx="2226">
                  <c:v>0.73086799999999996</c:v>
                </c:pt>
                <c:pt idx="2227">
                  <c:v>0.730881</c:v>
                </c:pt>
                <c:pt idx="2228">
                  <c:v>0.73089400000000004</c:v>
                </c:pt>
                <c:pt idx="2229">
                  <c:v>0.73090699999999997</c:v>
                </c:pt>
                <c:pt idx="2230">
                  <c:v>0.73091899999999999</c:v>
                </c:pt>
                <c:pt idx="2231">
                  <c:v>0.73093200000000003</c:v>
                </c:pt>
                <c:pt idx="2232">
                  <c:v>0.73094499999999996</c:v>
                </c:pt>
                <c:pt idx="2233">
                  <c:v>0.730958</c:v>
                </c:pt>
                <c:pt idx="2234">
                  <c:v>0.73097100000000004</c:v>
                </c:pt>
                <c:pt idx="2235">
                  <c:v>0.73098399999999997</c:v>
                </c:pt>
                <c:pt idx="2236">
                  <c:v>0.73099700000000001</c:v>
                </c:pt>
                <c:pt idx="2237">
                  <c:v>0.73101000000000005</c:v>
                </c:pt>
                <c:pt idx="2238">
                  <c:v>0.73102199999999995</c:v>
                </c:pt>
                <c:pt idx="2239">
                  <c:v>0.73103499999999999</c:v>
                </c:pt>
                <c:pt idx="2240">
                  <c:v>0.73104800000000003</c:v>
                </c:pt>
                <c:pt idx="2241">
                  <c:v>0.73106099999999996</c:v>
                </c:pt>
                <c:pt idx="2242">
                  <c:v>0.731074</c:v>
                </c:pt>
                <c:pt idx="2243">
                  <c:v>0.73108700000000004</c:v>
                </c:pt>
                <c:pt idx="2244">
                  <c:v>0.73109999999999997</c:v>
                </c:pt>
                <c:pt idx="2245">
                  <c:v>0.73111199999999998</c:v>
                </c:pt>
                <c:pt idx="2246">
                  <c:v>0.73112500000000002</c:v>
                </c:pt>
                <c:pt idx="2247">
                  <c:v>0.73113799999999995</c:v>
                </c:pt>
                <c:pt idx="2248">
                  <c:v>0.731151</c:v>
                </c:pt>
                <c:pt idx="2249">
                  <c:v>0.73116400000000004</c:v>
                </c:pt>
                <c:pt idx="2250">
                  <c:v>0.73117699999999997</c:v>
                </c:pt>
                <c:pt idx="2251">
                  <c:v>0.73118899999999998</c:v>
                </c:pt>
                <c:pt idx="2252">
                  <c:v>0.73120200000000002</c:v>
                </c:pt>
                <c:pt idx="2253">
                  <c:v>0.73121499999999995</c:v>
                </c:pt>
                <c:pt idx="2254">
                  <c:v>0.73122799999999999</c:v>
                </c:pt>
                <c:pt idx="2255">
                  <c:v>0.73124100000000003</c:v>
                </c:pt>
                <c:pt idx="2256">
                  <c:v>0.73125399999999996</c:v>
                </c:pt>
                <c:pt idx="2257">
                  <c:v>0.73126599999999997</c:v>
                </c:pt>
                <c:pt idx="2258">
                  <c:v>0.73127900000000001</c:v>
                </c:pt>
                <c:pt idx="2259">
                  <c:v>0.73129200000000005</c:v>
                </c:pt>
                <c:pt idx="2260">
                  <c:v>0.73130499999999998</c:v>
                </c:pt>
                <c:pt idx="2261">
                  <c:v>0.73131800000000002</c:v>
                </c:pt>
                <c:pt idx="2262">
                  <c:v>0.73133000000000004</c:v>
                </c:pt>
                <c:pt idx="2263">
                  <c:v>0.73134299999999997</c:v>
                </c:pt>
                <c:pt idx="2264">
                  <c:v>0.73135600000000001</c:v>
                </c:pt>
                <c:pt idx="2265">
                  <c:v>0.73136900000000005</c:v>
                </c:pt>
                <c:pt idx="2266">
                  <c:v>0.73138199999999998</c:v>
                </c:pt>
                <c:pt idx="2267">
                  <c:v>0.73139399999999999</c:v>
                </c:pt>
                <c:pt idx="2268">
                  <c:v>0.73140700000000003</c:v>
                </c:pt>
                <c:pt idx="2269">
                  <c:v>0.73141999999999996</c:v>
                </c:pt>
                <c:pt idx="2270">
                  <c:v>0.731433</c:v>
                </c:pt>
                <c:pt idx="2271">
                  <c:v>0.73144600000000004</c:v>
                </c:pt>
                <c:pt idx="2272">
                  <c:v>0.73145800000000005</c:v>
                </c:pt>
                <c:pt idx="2273">
                  <c:v>0.73147099999999998</c:v>
                </c:pt>
                <c:pt idx="2274">
                  <c:v>0.73148400000000002</c:v>
                </c:pt>
                <c:pt idx="2275">
                  <c:v>0.73149699999999995</c:v>
                </c:pt>
                <c:pt idx="2276">
                  <c:v>0.73150899999999996</c:v>
                </c:pt>
                <c:pt idx="2277">
                  <c:v>0.73152200000000001</c:v>
                </c:pt>
                <c:pt idx="2278">
                  <c:v>0.73153500000000005</c:v>
                </c:pt>
                <c:pt idx="2279">
                  <c:v>0.73154799999999998</c:v>
                </c:pt>
                <c:pt idx="2280">
                  <c:v>0.73156100000000002</c:v>
                </c:pt>
                <c:pt idx="2281">
                  <c:v>0.73157300000000003</c:v>
                </c:pt>
                <c:pt idx="2282">
                  <c:v>0.73158599999999996</c:v>
                </c:pt>
                <c:pt idx="2283">
                  <c:v>0.731599</c:v>
                </c:pt>
                <c:pt idx="2284">
                  <c:v>0.73161200000000004</c:v>
                </c:pt>
                <c:pt idx="2285">
                  <c:v>0.73162400000000005</c:v>
                </c:pt>
                <c:pt idx="2286">
                  <c:v>0.73163699999999998</c:v>
                </c:pt>
                <c:pt idx="2287">
                  <c:v>0.73165000000000002</c:v>
                </c:pt>
                <c:pt idx="2288">
                  <c:v>0.73166299999999995</c:v>
                </c:pt>
                <c:pt idx="2289">
                  <c:v>0.73167499999999996</c:v>
                </c:pt>
                <c:pt idx="2290">
                  <c:v>0.73168800000000001</c:v>
                </c:pt>
                <c:pt idx="2291">
                  <c:v>0.73170100000000005</c:v>
                </c:pt>
                <c:pt idx="2292">
                  <c:v>0.73171399999999998</c:v>
                </c:pt>
                <c:pt idx="2293">
                  <c:v>0.73172599999999999</c:v>
                </c:pt>
                <c:pt idx="2294">
                  <c:v>0.73173900000000003</c:v>
                </c:pt>
                <c:pt idx="2295">
                  <c:v>0.73175199999999996</c:v>
                </c:pt>
                <c:pt idx="2296">
                  <c:v>0.731765</c:v>
                </c:pt>
                <c:pt idx="2297">
                  <c:v>0.73177700000000001</c:v>
                </c:pt>
                <c:pt idx="2298">
                  <c:v>0.73179000000000005</c:v>
                </c:pt>
                <c:pt idx="2299">
                  <c:v>0.73180299999999998</c:v>
                </c:pt>
                <c:pt idx="2300">
                  <c:v>0.73181499999999999</c:v>
                </c:pt>
                <c:pt idx="2301">
                  <c:v>0.73182800000000003</c:v>
                </c:pt>
                <c:pt idx="2302">
                  <c:v>0.73184099999999996</c:v>
                </c:pt>
                <c:pt idx="2303">
                  <c:v>0.731854</c:v>
                </c:pt>
                <c:pt idx="2304">
                  <c:v>0.73186600000000002</c:v>
                </c:pt>
                <c:pt idx="2305">
                  <c:v>0.73187899999999995</c:v>
                </c:pt>
                <c:pt idx="2306">
                  <c:v>0.73189199999999999</c:v>
                </c:pt>
                <c:pt idx="2307">
                  <c:v>0.731904</c:v>
                </c:pt>
                <c:pt idx="2308">
                  <c:v>0.73191700000000004</c:v>
                </c:pt>
                <c:pt idx="2309">
                  <c:v>0.73192999999999997</c:v>
                </c:pt>
                <c:pt idx="2310">
                  <c:v>0.73194300000000001</c:v>
                </c:pt>
                <c:pt idx="2311">
                  <c:v>0.73195500000000002</c:v>
                </c:pt>
                <c:pt idx="2312">
                  <c:v>0.73196799999999995</c:v>
                </c:pt>
                <c:pt idx="2313">
                  <c:v>0.73198099999999999</c:v>
                </c:pt>
                <c:pt idx="2314">
                  <c:v>0.731993</c:v>
                </c:pt>
                <c:pt idx="2315">
                  <c:v>0.73200600000000005</c:v>
                </c:pt>
                <c:pt idx="2316">
                  <c:v>0.73201899999999998</c:v>
                </c:pt>
                <c:pt idx="2317">
                  <c:v>0.73203200000000002</c:v>
                </c:pt>
                <c:pt idx="2318">
                  <c:v>0.73204400000000003</c:v>
                </c:pt>
                <c:pt idx="2319">
                  <c:v>0.73205699999999996</c:v>
                </c:pt>
                <c:pt idx="2320">
                  <c:v>0.73207</c:v>
                </c:pt>
                <c:pt idx="2321">
                  <c:v>0.73208200000000001</c:v>
                </c:pt>
                <c:pt idx="2322">
                  <c:v>0.73209500000000005</c:v>
                </c:pt>
                <c:pt idx="2323">
                  <c:v>0.73210799999999998</c:v>
                </c:pt>
                <c:pt idx="2324">
                  <c:v>0.73211999999999999</c:v>
                </c:pt>
                <c:pt idx="2325">
                  <c:v>0.73213300000000003</c:v>
                </c:pt>
                <c:pt idx="2326">
                  <c:v>0.73214599999999996</c:v>
                </c:pt>
                <c:pt idx="2327">
                  <c:v>0.73215799999999998</c:v>
                </c:pt>
                <c:pt idx="2328">
                  <c:v>0.73217100000000002</c:v>
                </c:pt>
                <c:pt idx="2329">
                  <c:v>0.73218399999999995</c:v>
                </c:pt>
                <c:pt idx="2330">
                  <c:v>0.73219699999999999</c:v>
                </c:pt>
                <c:pt idx="2331">
                  <c:v>0.732209</c:v>
                </c:pt>
                <c:pt idx="2332">
                  <c:v>0.73222200000000004</c:v>
                </c:pt>
                <c:pt idx="2333">
                  <c:v>0.73223499999999997</c:v>
                </c:pt>
                <c:pt idx="2334">
                  <c:v>0.73224699999999998</c:v>
                </c:pt>
                <c:pt idx="2335">
                  <c:v>0.73226000000000002</c:v>
                </c:pt>
                <c:pt idx="2336">
                  <c:v>0.73227299999999995</c:v>
                </c:pt>
                <c:pt idx="2337">
                  <c:v>0.73228499999999996</c:v>
                </c:pt>
                <c:pt idx="2338">
                  <c:v>0.732298</c:v>
                </c:pt>
                <c:pt idx="2339">
                  <c:v>0.73231100000000005</c:v>
                </c:pt>
                <c:pt idx="2340">
                  <c:v>0.73232299999999995</c:v>
                </c:pt>
                <c:pt idx="2341">
                  <c:v>0.73233599999999999</c:v>
                </c:pt>
                <c:pt idx="2342">
                  <c:v>0.73234900000000003</c:v>
                </c:pt>
                <c:pt idx="2343">
                  <c:v>0.73236100000000004</c:v>
                </c:pt>
                <c:pt idx="2344">
                  <c:v>0.73237399999999997</c:v>
                </c:pt>
                <c:pt idx="2345">
                  <c:v>0.73238700000000001</c:v>
                </c:pt>
                <c:pt idx="2346">
                  <c:v>0.73239900000000002</c:v>
                </c:pt>
                <c:pt idx="2347">
                  <c:v>0.73241199999999995</c:v>
                </c:pt>
                <c:pt idx="2348">
                  <c:v>0.73242499999999999</c:v>
                </c:pt>
                <c:pt idx="2349">
                  <c:v>0.732437</c:v>
                </c:pt>
                <c:pt idx="2350">
                  <c:v>0.73245000000000005</c:v>
                </c:pt>
                <c:pt idx="2351">
                  <c:v>0.73246299999999998</c:v>
                </c:pt>
                <c:pt idx="2352">
                  <c:v>0.73247499999999999</c:v>
                </c:pt>
                <c:pt idx="2353">
                  <c:v>0.73248800000000003</c:v>
                </c:pt>
                <c:pt idx="2354">
                  <c:v>0.73250099999999996</c:v>
                </c:pt>
                <c:pt idx="2355">
                  <c:v>0.73251299999999997</c:v>
                </c:pt>
                <c:pt idx="2356">
                  <c:v>0.73252600000000001</c:v>
                </c:pt>
                <c:pt idx="2357">
                  <c:v>0.73253800000000002</c:v>
                </c:pt>
                <c:pt idx="2358">
                  <c:v>0.73255099999999995</c:v>
                </c:pt>
                <c:pt idx="2359">
                  <c:v>0.73256399999999999</c:v>
                </c:pt>
                <c:pt idx="2360">
                  <c:v>0.732576</c:v>
                </c:pt>
                <c:pt idx="2361">
                  <c:v>0.73258900000000005</c:v>
                </c:pt>
                <c:pt idx="2362">
                  <c:v>0.73260199999999998</c:v>
                </c:pt>
                <c:pt idx="2363">
                  <c:v>0.73261399999999999</c:v>
                </c:pt>
                <c:pt idx="2364">
                  <c:v>0.73262700000000003</c:v>
                </c:pt>
                <c:pt idx="2365">
                  <c:v>0.73263999999999996</c:v>
                </c:pt>
                <c:pt idx="2366">
                  <c:v>0.73265199999999997</c:v>
                </c:pt>
                <c:pt idx="2367">
                  <c:v>0.73266500000000001</c:v>
                </c:pt>
                <c:pt idx="2368">
                  <c:v>0.73267800000000005</c:v>
                </c:pt>
                <c:pt idx="2369">
                  <c:v>0.73268999999999995</c:v>
                </c:pt>
                <c:pt idx="2370">
                  <c:v>0.73270299999999999</c:v>
                </c:pt>
                <c:pt idx="2371">
                  <c:v>0.73271500000000001</c:v>
                </c:pt>
                <c:pt idx="2372">
                  <c:v>0.73272800000000005</c:v>
                </c:pt>
                <c:pt idx="2373">
                  <c:v>0.73274099999999998</c:v>
                </c:pt>
                <c:pt idx="2374">
                  <c:v>0.73275299999999999</c:v>
                </c:pt>
                <c:pt idx="2375">
                  <c:v>0.73276600000000003</c:v>
                </c:pt>
                <c:pt idx="2376">
                  <c:v>0.73277899999999996</c:v>
                </c:pt>
                <c:pt idx="2377">
                  <c:v>0.73279099999999997</c:v>
                </c:pt>
                <c:pt idx="2378">
                  <c:v>0.73280400000000001</c:v>
                </c:pt>
                <c:pt idx="2379">
                  <c:v>0.73281700000000005</c:v>
                </c:pt>
                <c:pt idx="2380">
                  <c:v>0.73282899999999995</c:v>
                </c:pt>
                <c:pt idx="2381">
                  <c:v>0.73284199999999999</c:v>
                </c:pt>
                <c:pt idx="2382">
                  <c:v>0.73285400000000001</c:v>
                </c:pt>
                <c:pt idx="2383">
                  <c:v>0.73286700000000005</c:v>
                </c:pt>
                <c:pt idx="2384">
                  <c:v>0.73287999999999998</c:v>
                </c:pt>
                <c:pt idx="2385">
                  <c:v>0.73289199999999999</c:v>
                </c:pt>
                <c:pt idx="2386">
                  <c:v>0.73290500000000003</c:v>
                </c:pt>
                <c:pt idx="2387">
                  <c:v>0.73291799999999996</c:v>
                </c:pt>
                <c:pt idx="2388">
                  <c:v>0.73292999999999997</c:v>
                </c:pt>
                <c:pt idx="2389">
                  <c:v>0.73294300000000001</c:v>
                </c:pt>
                <c:pt idx="2390">
                  <c:v>0.73295500000000002</c:v>
                </c:pt>
                <c:pt idx="2391">
                  <c:v>0.73296799999999995</c:v>
                </c:pt>
                <c:pt idx="2392">
                  <c:v>0.73298099999999999</c:v>
                </c:pt>
                <c:pt idx="2393">
                  <c:v>0.73299300000000001</c:v>
                </c:pt>
                <c:pt idx="2394">
                  <c:v>0.73300600000000005</c:v>
                </c:pt>
                <c:pt idx="2395">
                  <c:v>0.73301899999999998</c:v>
                </c:pt>
                <c:pt idx="2396">
                  <c:v>0.73303099999999999</c:v>
                </c:pt>
                <c:pt idx="2397">
                  <c:v>0.73304400000000003</c:v>
                </c:pt>
                <c:pt idx="2398">
                  <c:v>0.73305600000000004</c:v>
                </c:pt>
                <c:pt idx="2399">
                  <c:v>0.73306899999999997</c:v>
                </c:pt>
                <c:pt idx="2400">
                  <c:v>0.73308200000000001</c:v>
                </c:pt>
                <c:pt idx="2401">
                  <c:v>0.73309400000000002</c:v>
                </c:pt>
                <c:pt idx="2402">
                  <c:v>0.73310699999999995</c:v>
                </c:pt>
                <c:pt idx="2403">
                  <c:v>0.73288699999999996</c:v>
                </c:pt>
                <c:pt idx="2404">
                  <c:v>0.73266799999999999</c:v>
                </c:pt>
                <c:pt idx="2405">
                  <c:v>0.73244900000000002</c:v>
                </c:pt>
                <c:pt idx="2406">
                  <c:v>0.73222900000000002</c:v>
                </c:pt>
                <c:pt idx="2407">
                  <c:v>0.73201000000000005</c:v>
                </c:pt>
                <c:pt idx="2408">
                  <c:v>0.73179099999999997</c:v>
                </c:pt>
                <c:pt idx="2409">
                  <c:v>0.731572</c:v>
                </c:pt>
                <c:pt idx="2410">
                  <c:v>0.73135300000000003</c:v>
                </c:pt>
                <c:pt idx="2411">
                  <c:v>0.73113399999999995</c:v>
                </c:pt>
                <c:pt idx="2412">
                  <c:v>0.73091499999999998</c:v>
                </c:pt>
                <c:pt idx="2413">
                  <c:v>0.73069700000000004</c:v>
                </c:pt>
                <c:pt idx="2414">
                  <c:v>0.73047799999999996</c:v>
                </c:pt>
                <c:pt idx="2415">
                  <c:v>0.73025899999999999</c:v>
                </c:pt>
                <c:pt idx="2416">
                  <c:v>0.73004100000000005</c:v>
                </c:pt>
                <c:pt idx="2417">
                  <c:v>0.72982199999999997</c:v>
                </c:pt>
                <c:pt idx="2418">
                  <c:v>0.72960400000000003</c:v>
                </c:pt>
                <c:pt idx="2419">
                  <c:v>0.72938499999999995</c:v>
                </c:pt>
                <c:pt idx="2420">
                  <c:v>0.72916700000000001</c:v>
                </c:pt>
                <c:pt idx="2421">
                  <c:v>0.72894899999999996</c:v>
                </c:pt>
                <c:pt idx="2422">
                  <c:v>0.72872999999999999</c:v>
                </c:pt>
                <c:pt idx="2423">
                  <c:v>0.72851200000000005</c:v>
                </c:pt>
                <c:pt idx="2424">
                  <c:v>0.728294</c:v>
                </c:pt>
                <c:pt idx="2425">
                  <c:v>0.72807599999999995</c:v>
                </c:pt>
                <c:pt idx="2426">
                  <c:v>0.727858</c:v>
                </c:pt>
                <c:pt idx="2427">
                  <c:v>0.72763999999999995</c:v>
                </c:pt>
                <c:pt idx="2428">
                  <c:v>0.72742300000000004</c:v>
                </c:pt>
                <c:pt idx="2429">
                  <c:v>0.72720499999999999</c:v>
                </c:pt>
                <c:pt idx="2430">
                  <c:v>0.72698700000000005</c:v>
                </c:pt>
                <c:pt idx="2431">
                  <c:v>0.72677000000000003</c:v>
                </c:pt>
                <c:pt idx="2432">
                  <c:v>0.72655199999999998</c:v>
                </c:pt>
                <c:pt idx="2433">
                  <c:v>0.72633499999999995</c:v>
                </c:pt>
                <c:pt idx="2434">
                  <c:v>0.72611700000000001</c:v>
                </c:pt>
                <c:pt idx="2435">
                  <c:v>0.72589999999999999</c:v>
                </c:pt>
                <c:pt idx="2436">
                  <c:v>0.72568299999999997</c:v>
                </c:pt>
                <c:pt idx="2437">
                  <c:v>0.72546500000000003</c:v>
                </c:pt>
                <c:pt idx="2438">
                  <c:v>0.725248</c:v>
                </c:pt>
                <c:pt idx="2439">
                  <c:v>0.72503099999999998</c:v>
                </c:pt>
                <c:pt idx="2440">
                  <c:v>0.72481399999999996</c:v>
                </c:pt>
                <c:pt idx="2441">
                  <c:v>0.72459700000000005</c:v>
                </c:pt>
                <c:pt idx="2442">
                  <c:v>0.72438000000000002</c:v>
                </c:pt>
                <c:pt idx="2443">
                  <c:v>0.724163</c:v>
                </c:pt>
                <c:pt idx="2444">
                  <c:v>0.72394700000000001</c:v>
                </c:pt>
                <c:pt idx="2445">
                  <c:v>0.72372999999999998</c:v>
                </c:pt>
                <c:pt idx="2446">
                  <c:v>0.72351299999999996</c:v>
                </c:pt>
                <c:pt idx="2447">
                  <c:v>0.72329699999999997</c:v>
                </c:pt>
                <c:pt idx="2448">
                  <c:v>0.72307999999999995</c:v>
                </c:pt>
                <c:pt idx="2449">
                  <c:v>0.72286399999999995</c:v>
                </c:pt>
                <c:pt idx="2450">
                  <c:v>0.72264799999999996</c:v>
                </c:pt>
                <c:pt idx="2451">
                  <c:v>0.72243100000000005</c:v>
                </c:pt>
                <c:pt idx="2452">
                  <c:v>0.72221500000000005</c:v>
                </c:pt>
                <c:pt idx="2453">
                  <c:v>0.72199899999999995</c:v>
                </c:pt>
                <c:pt idx="2454">
                  <c:v>0.72178299999999995</c:v>
                </c:pt>
                <c:pt idx="2455">
                  <c:v>0.72156699999999996</c:v>
                </c:pt>
                <c:pt idx="2456">
                  <c:v>0.72135099999999996</c:v>
                </c:pt>
                <c:pt idx="2457">
                  <c:v>0.72113499999999997</c:v>
                </c:pt>
                <c:pt idx="2458">
                  <c:v>0.72091899999999998</c:v>
                </c:pt>
                <c:pt idx="2459">
                  <c:v>0.72070299999999998</c:v>
                </c:pt>
                <c:pt idx="2460">
                  <c:v>0.72048800000000002</c:v>
                </c:pt>
                <c:pt idx="2461">
                  <c:v>0.72027200000000002</c:v>
                </c:pt>
                <c:pt idx="2462">
                  <c:v>0.72005600000000003</c:v>
                </c:pt>
                <c:pt idx="2463">
                  <c:v>0.71984099999999995</c:v>
                </c:pt>
                <c:pt idx="2464">
                  <c:v>0.71962499999999996</c:v>
                </c:pt>
                <c:pt idx="2465">
                  <c:v>0.71940999999999999</c:v>
                </c:pt>
                <c:pt idx="2466">
                  <c:v>0.71919500000000003</c:v>
                </c:pt>
                <c:pt idx="2467">
                  <c:v>0.71897900000000003</c:v>
                </c:pt>
                <c:pt idx="2468">
                  <c:v>0.71876399999999996</c:v>
                </c:pt>
                <c:pt idx="2469">
                  <c:v>0.71854899999999999</c:v>
                </c:pt>
                <c:pt idx="2470">
                  <c:v>0.71833400000000003</c:v>
                </c:pt>
                <c:pt idx="2471">
                  <c:v>0.71811899999999995</c:v>
                </c:pt>
                <c:pt idx="2472">
                  <c:v>0.71790399999999999</c:v>
                </c:pt>
                <c:pt idx="2473">
                  <c:v>0.71768900000000002</c:v>
                </c:pt>
                <c:pt idx="2474">
                  <c:v>0.71747499999999997</c:v>
                </c:pt>
                <c:pt idx="2475">
                  <c:v>0.71726000000000001</c:v>
                </c:pt>
                <c:pt idx="2476">
                  <c:v>0.71704500000000004</c:v>
                </c:pt>
                <c:pt idx="2477">
                  <c:v>0.716831</c:v>
                </c:pt>
                <c:pt idx="2478">
                  <c:v>0.71661600000000003</c:v>
                </c:pt>
                <c:pt idx="2479">
                  <c:v>0.71640199999999998</c:v>
                </c:pt>
                <c:pt idx="2480">
                  <c:v>0.71618700000000002</c:v>
                </c:pt>
                <c:pt idx="2481">
                  <c:v>0.71597299999999997</c:v>
                </c:pt>
                <c:pt idx="2482">
                  <c:v>0.71575900000000003</c:v>
                </c:pt>
                <c:pt idx="2483">
                  <c:v>0.71554499999999999</c:v>
                </c:pt>
                <c:pt idx="2484">
                  <c:v>0.71533000000000002</c:v>
                </c:pt>
                <c:pt idx="2485">
                  <c:v>0.71511599999999997</c:v>
                </c:pt>
                <c:pt idx="2486">
                  <c:v>0.71490200000000004</c:v>
                </c:pt>
                <c:pt idx="2487">
                  <c:v>0.71468799999999999</c:v>
                </c:pt>
                <c:pt idx="2488">
                  <c:v>0.71447499999999997</c:v>
                </c:pt>
                <c:pt idx="2489">
                  <c:v>0.71426100000000003</c:v>
                </c:pt>
                <c:pt idx="2490">
                  <c:v>0.71404699999999999</c:v>
                </c:pt>
                <c:pt idx="2491">
                  <c:v>0.71383300000000005</c:v>
                </c:pt>
                <c:pt idx="2492">
                  <c:v>0.71362000000000003</c:v>
                </c:pt>
                <c:pt idx="2493">
                  <c:v>0.71340599999999998</c:v>
                </c:pt>
                <c:pt idx="2494">
                  <c:v>0.71319299999999997</c:v>
                </c:pt>
                <c:pt idx="2495">
                  <c:v>0.71297900000000003</c:v>
                </c:pt>
                <c:pt idx="2496">
                  <c:v>0.71276600000000001</c:v>
                </c:pt>
                <c:pt idx="2497">
                  <c:v>0.71255299999999999</c:v>
                </c:pt>
                <c:pt idx="2498">
                  <c:v>0.71233999999999997</c:v>
                </c:pt>
                <c:pt idx="2499">
                  <c:v>0.71212600000000004</c:v>
                </c:pt>
                <c:pt idx="2500">
                  <c:v>0.71191300000000002</c:v>
                </c:pt>
                <c:pt idx="2501">
                  <c:v>0.7117</c:v>
                </c:pt>
                <c:pt idx="2502">
                  <c:v>0.71148699999999998</c:v>
                </c:pt>
                <c:pt idx="2503">
                  <c:v>0.71127499999999999</c:v>
                </c:pt>
                <c:pt idx="2504">
                  <c:v>0.71106199999999997</c:v>
                </c:pt>
                <c:pt idx="2505">
                  <c:v>0.71084899999999995</c:v>
                </c:pt>
                <c:pt idx="2506">
                  <c:v>0.71063600000000005</c:v>
                </c:pt>
                <c:pt idx="2507">
                  <c:v>0.71042400000000006</c:v>
                </c:pt>
                <c:pt idx="2508">
                  <c:v>0.71021100000000004</c:v>
                </c:pt>
                <c:pt idx="2509">
                  <c:v>0.70999900000000005</c:v>
                </c:pt>
                <c:pt idx="2510">
                  <c:v>0.70978600000000003</c:v>
                </c:pt>
                <c:pt idx="2511">
                  <c:v>0.70957400000000004</c:v>
                </c:pt>
                <c:pt idx="2512">
                  <c:v>0.70936200000000005</c:v>
                </c:pt>
                <c:pt idx="2513">
                  <c:v>0.70914900000000003</c:v>
                </c:pt>
                <c:pt idx="2514">
                  <c:v>0.70893700000000004</c:v>
                </c:pt>
                <c:pt idx="2515">
                  <c:v>0.70872500000000005</c:v>
                </c:pt>
                <c:pt idx="2516">
                  <c:v>0.70851299999999995</c:v>
                </c:pt>
                <c:pt idx="2517">
                  <c:v>0.70830099999999996</c:v>
                </c:pt>
                <c:pt idx="2518">
                  <c:v>0.70808899999999997</c:v>
                </c:pt>
                <c:pt idx="2519">
                  <c:v>0.70787800000000001</c:v>
                </c:pt>
                <c:pt idx="2520">
                  <c:v>0.70766600000000002</c:v>
                </c:pt>
                <c:pt idx="2521">
                  <c:v>0.70745400000000003</c:v>
                </c:pt>
                <c:pt idx="2522">
                  <c:v>0.70724299999999996</c:v>
                </c:pt>
                <c:pt idx="2523">
                  <c:v>0.70703099999999997</c:v>
                </c:pt>
                <c:pt idx="2524">
                  <c:v>0.70682</c:v>
                </c:pt>
                <c:pt idx="2525">
                  <c:v>0.70660800000000001</c:v>
                </c:pt>
                <c:pt idx="2526">
                  <c:v>0.70639700000000005</c:v>
                </c:pt>
                <c:pt idx="2527">
                  <c:v>0.70618499999999995</c:v>
                </c:pt>
                <c:pt idx="2528">
                  <c:v>0.70597399999999999</c:v>
                </c:pt>
                <c:pt idx="2529">
                  <c:v>0.70576300000000003</c:v>
                </c:pt>
                <c:pt idx="2530">
                  <c:v>0.70555199999999996</c:v>
                </c:pt>
                <c:pt idx="2531">
                  <c:v>0.705341</c:v>
                </c:pt>
                <c:pt idx="2532">
                  <c:v>0.70513000000000003</c:v>
                </c:pt>
                <c:pt idx="2533">
                  <c:v>0.70491899999999996</c:v>
                </c:pt>
                <c:pt idx="2534">
                  <c:v>0.704708</c:v>
                </c:pt>
                <c:pt idx="2535">
                  <c:v>0.70449799999999996</c:v>
                </c:pt>
                <c:pt idx="2536">
                  <c:v>0.704287</c:v>
                </c:pt>
                <c:pt idx="2537">
                  <c:v>0.70407600000000004</c:v>
                </c:pt>
                <c:pt idx="2538">
                  <c:v>0.70386599999999999</c:v>
                </c:pt>
                <c:pt idx="2539">
                  <c:v>0.70365500000000003</c:v>
                </c:pt>
                <c:pt idx="2540">
                  <c:v>0.70344499999999999</c:v>
                </c:pt>
                <c:pt idx="2541">
                  <c:v>0.70323400000000003</c:v>
                </c:pt>
                <c:pt idx="2542">
                  <c:v>0.70302399999999998</c:v>
                </c:pt>
                <c:pt idx="2543">
                  <c:v>0.70281400000000005</c:v>
                </c:pt>
                <c:pt idx="2544">
                  <c:v>0.70260400000000001</c:v>
                </c:pt>
                <c:pt idx="2545">
                  <c:v>0.70239399999999996</c:v>
                </c:pt>
                <c:pt idx="2546">
                  <c:v>0.70218400000000003</c:v>
                </c:pt>
                <c:pt idx="2547">
                  <c:v>0.70197399999999999</c:v>
                </c:pt>
                <c:pt idx="2548">
                  <c:v>0.70176400000000005</c:v>
                </c:pt>
                <c:pt idx="2549">
                  <c:v>0.70155400000000001</c:v>
                </c:pt>
                <c:pt idx="2550">
                  <c:v>0.70134399999999997</c:v>
                </c:pt>
                <c:pt idx="2551">
                  <c:v>0.70113400000000003</c:v>
                </c:pt>
                <c:pt idx="2552">
                  <c:v>0.70092500000000002</c:v>
                </c:pt>
                <c:pt idx="2553">
                  <c:v>0.70071499999999998</c:v>
                </c:pt>
                <c:pt idx="2554">
                  <c:v>0.70050599999999996</c:v>
                </c:pt>
                <c:pt idx="2555">
                  <c:v>0.70029600000000003</c:v>
                </c:pt>
                <c:pt idx="2556">
                  <c:v>0.70008700000000001</c:v>
                </c:pt>
                <c:pt idx="2557">
                  <c:v>0.699878</c:v>
                </c:pt>
                <c:pt idx="2558">
                  <c:v>0.69966899999999999</c:v>
                </c:pt>
                <c:pt idx="2559">
                  <c:v>0.69945900000000005</c:v>
                </c:pt>
                <c:pt idx="2560">
                  <c:v>0.69925000000000004</c:v>
                </c:pt>
                <c:pt idx="2561">
                  <c:v>0.69904100000000002</c:v>
                </c:pt>
                <c:pt idx="2562">
                  <c:v>0.69883200000000001</c:v>
                </c:pt>
                <c:pt idx="2563">
                  <c:v>0.69862299999999999</c:v>
                </c:pt>
                <c:pt idx="2564">
                  <c:v>0.69841500000000001</c:v>
                </c:pt>
                <c:pt idx="2565">
                  <c:v>0.69820599999999999</c:v>
                </c:pt>
                <c:pt idx="2566">
                  <c:v>0.69799699999999998</c:v>
                </c:pt>
                <c:pt idx="2567">
                  <c:v>0.69778899999999999</c:v>
                </c:pt>
                <c:pt idx="2568">
                  <c:v>0.69757999999999998</c:v>
                </c:pt>
                <c:pt idx="2569">
                  <c:v>0.69737099999999996</c:v>
                </c:pt>
                <c:pt idx="2570">
                  <c:v>0.69716299999999998</c:v>
                </c:pt>
                <c:pt idx="2571">
                  <c:v>0.69695499999999999</c:v>
                </c:pt>
                <c:pt idx="2572">
                  <c:v>0.69674599999999998</c:v>
                </c:pt>
                <c:pt idx="2573">
                  <c:v>0.69653799999999999</c:v>
                </c:pt>
                <c:pt idx="2574">
                  <c:v>0.69633</c:v>
                </c:pt>
                <c:pt idx="2575">
                  <c:v>0.69612200000000002</c:v>
                </c:pt>
                <c:pt idx="2576">
                  <c:v>0.69591400000000003</c:v>
                </c:pt>
                <c:pt idx="2577">
                  <c:v>0.69570600000000005</c:v>
                </c:pt>
                <c:pt idx="2578">
                  <c:v>0.69549799999999995</c:v>
                </c:pt>
                <c:pt idx="2579">
                  <c:v>0.69528999999999996</c:v>
                </c:pt>
                <c:pt idx="2580">
                  <c:v>0.69508300000000001</c:v>
                </c:pt>
                <c:pt idx="2581">
                  <c:v>0.69487500000000002</c:v>
                </c:pt>
                <c:pt idx="2582">
                  <c:v>0.69466700000000003</c:v>
                </c:pt>
                <c:pt idx="2583">
                  <c:v>0.69445999999999997</c:v>
                </c:pt>
                <c:pt idx="2584">
                  <c:v>0.69425199999999998</c:v>
                </c:pt>
                <c:pt idx="2585">
                  <c:v>0.69404500000000002</c:v>
                </c:pt>
                <c:pt idx="2586">
                  <c:v>0.69383799999999995</c:v>
                </c:pt>
                <c:pt idx="2587">
                  <c:v>0.69362999999999997</c:v>
                </c:pt>
                <c:pt idx="2588">
                  <c:v>0.69342300000000001</c:v>
                </c:pt>
                <c:pt idx="2589">
                  <c:v>0.69321600000000005</c:v>
                </c:pt>
                <c:pt idx="2590">
                  <c:v>0.69300899999999999</c:v>
                </c:pt>
                <c:pt idx="2591">
                  <c:v>0.69280200000000003</c:v>
                </c:pt>
                <c:pt idx="2592">
                  <c:v>0.69259499999999996</c:v>
                </c:pt>
                <c:pt idx="2593">
                  <c:v>0.692388</c:v>
                </c:pt>
                <c:pt idx="2594">
                  <c:v>0.69218100000000005</c:v>
                </c:pt>
                <c:pt idx="2595">
                  <c:v>0.69197500000000001</c:v>
                </c:pt>
                <c:pt idx="2596">
                  <c:v>0.69176800000000005</c:v>
                </c:pt>
                <c:pt idx="2597">
                  <c:v>0.69156099999999998</c:v>
                </c:pt>
                <c:pt idx="2598">
                  <c:v>0.69135500000000005</c:v>
                </c:pt>
                <c:pt idx="2599">
                  <c:v>0.69114799999999998</c:v>
                </c:pt>
                <c:pt idx="2600">
                  <c:v>0.69094199999999995</c:v>
                </c:pt>
                <c:pt idx="2601">
                  <c:v>0.69073600000000002</c:v>
                </c:pt>
                <c:pt idx="2602">
                  <c:v>0.69052999999999998</c:v>
                </c:pt>
                <c:pt idx="2603">
                  <c:v>0.69032300000000002</c:v>
                </c:pt>
                <c:pt idx="2604">
                  <c:v>0.69011699999999998</c:v>
                </c:pt>
                <c:pt idx="2605">
                  <c:v>0.68991100000000005</c:v>
                </c:pt>
                <c:pt idx="2606">
                  <c:v>0.68970500000000001</c:v>
                </c:pt>
                <c:pt idx="2607">
                  <c:v>0.68949899999999997</c:v>
                </c:pt>
                <c:pt idx="2608">
                  <c:v>0.68929399999999996</c:v>
                </c:pt>
                <c:pt idx="2609">
                  <c:v>0.68908800000000003</c:v>
                </c:pt>
                <c:pt idx="2610">
                  <c:v>0.68888199999999999</c:v>
                </c:pt>
                <c:pt idx="2611">
                  <c:v>0.68867599999999995</c:v>
                </c:pt>
                <c:pt idx="2612">
                  <c:v>0.68847100000000006</c:v>
                </c:pt>
                <c:pt idx="2613">
                  <c:v>0.68826500000000002</c:v>
                </c:pt>
                <c:pt idx="2614">
                  <c:v>0.68806</c:v>
                </c:pt>
                <c:pt idx="2615">
                  <c:v>0.68785499999999999</c:v>
                </c:pt>
                <c:pt idx="2616">
                  <c:v>0.68764899999999995</c:v>
                </c:pt>
                <c:pt idx="2617">
                  <c:v>0.68744400000000006</c:v>
                </c:pt>
                <c:pt idx="2618">
                  <c:v>0.68723900000000004</c:v>
                </c:pt>
                <c:pt idx="2619">
                  <c:v>0.68703400000000003</c:v>
                </c:pt>
                <c:pt idx="2620">
                  <c:v>0.68682900000000002</c:v>
                </c:pt>
                <c:pt idx="2621">
                  <c:v>0.68662400000000001</c:v>
                </c:pt>
                <c:pt idx="2622">
                  <c:v>0.686419</c:v>
                </c:pt>
                <c:pt idx="2623">
                  <c:v>0.68621500000000002</c:v>
                </c:pt>
                <c:pt idx="2624">
                  <c:v>0.68601000000000001</c:v>
                </c:pt>
                <c:pt idx="2625">
                  <c:v>0.685805</c:v>
                </c:pt>
                <c:pt idx="2626">
                  <c:v>0.68560100000000002</c:v>
                </c:pt>
                <c:pt idx="2627">
                  <c:v>0.68539600000000001</c:v>
                </c:pt>
                <c:pt idx="2628">
                  <c:v>0.68519200000000002</c:v>
                </c:pt>
                <c:pt idx="2629">
                  <c:v>0.68498700000000001</c:v>
                </c:pt>
                <c:pt idx="2630">
                  <c:v>0.68478300000000003</c:v>
                </c:pt>
                <c:pt idx="2631">
                  <c:v>0.68457900000000005</c:v>
                </c:pt>
                <c:pt idx="2632">
                  <c:v>0.68437499999999996</c:v>
                </c:pt>
                <c:pt idx="2633">
                  <c:v>0.68417099999999997</c:v>
                </c:pt>
                <c:pt idx="2634">
                  <c:v>0.68396699999999999</c:v>
                </c:pt>
                <c:pt idx="2635">
                  <c:v>0.68376300000000001</c:v>
                </c:pt>
                <c:pt idx="2636">
                  <c:v>0.68355900000000003</c:v>
                </c:pt>
                <c:pt idx="2637">
                  <c:v>0.68335500000000005</c:v>
                </c:pt>
                <c:pt idx="2638">
                  <c:v>0.68315199999999998</c:v>
                </c:pt>
                <c:pt idx="2639">
                  <c:v>0.682948</c:v>
                </c:pt>
                <c:pt idx="2640">
                  <c:v>0.68274400000000002</c:v>
                </c:pt>
                <c:pt idx="2641">
                  <c:v>0.68254099999999995</c:v>
                </c:pt>
                <c:pt idx="2642">
                  <c:v>0.68233699999999997</c:v>
                </c:pt>
                <c:pt idx="2643">
                  <c:v>0.68213400000000002</c:v>
                </c:pt>
                <c:pt idx="2644">
                  <c:v>0.68193099999999995</c:v>
                </c:pt>
                <c:pt idx="2645">
                  <c:v>0.681728</c:v>
                </c:pt>
                <c:pt idx="2646">
                  <c:v>0.68152500000000005</c:v>
                </c:pt>
                <c:pt idx="2647">
                  <c:v>0.68132199999999998</c:v>
                </c:pt>
                <c:pt idx="2648">
                  <c:v>0.68111900000000003</c:v>
                </c:pt>
                <c:pt idx="2649">
                  <c:v>0.68091599999999997</c:v>
                </c:pt>
                <c:pt idx="2650">
                  <c:v>0.68071300000000001</c:v>
                </c:pt>
                <c:pt idx="2651">
                  <c:v>0.68050999999999995</c:v>
                </c:pt>
                <c:pt idx="2652">
                  <c:v>0.680307</c:v>
                </c:pt>
                <c:pt idx="2653">
                  <c:v>0.68010499999999996</c:v>
                </c:pt>
                <c:pt idx="2654">
                  <c:v>0.67990200000000001</c:v>
                </c:pt>
                <c:pt idx="2655">
                  <c:v>0.67969999999999997</c:v>
                </c:pt>
                <c:pt idx="2656">
                  <c:v>0.67949700000000002</c:v>
                </c:pt>
                <c:pt idx="2657">
                  <c:v>0.67929499999999998</c:v>
                </c:pt>
                <c:pt idx="2658">
                  <c:v>0.67909299999999995</c:v>
                </c:pt>
                <c:pt idx="2659">
                  <c:v>0.67889100000000002</c:v>
                </c:pt>
                <c:pt idx="2660">
                  <c:v>0.67868899999999999</c:v>
                </c:pt>
                <c:pt idx="2661">
                  <c:v>0.67848699999999995</c:v>
                </c:pt>
                <c:pt idx="2662">
                  <c:v>0.67828500000000003</c:v>
                </c:pt>
                <c:pt idx="2663">
                  <c:v>0.67808299999999999</c:v>
                </c:pt>
                <c:pt idx="2664">
                  <c:v>0.67788099999999996</c:v>
                </c:pt>
                <c:pt idx="2665">
                  <c:v>0.67767900000000003</c:v>
                </c:pt>
                <c:pt idx="2666">
                  <c:v>0.67747800000000002</c:v>
                </c:pt>
                <c:pt idx="2667">
                  <c:v>0.67727599999999999</c:v>
                </c:pt>
                <c:pt idx="2668">
                  <c:v>0.67707499999999998</c:v>
                </c:pt>
                <c:pt idx="2669">
                  <c:v>0.67687299999999995</c:v>
                </c:pt>
                <c:pt idx="2670">
                  <c:v>0.67667200000000005</c:v>
                </c:pt>
                <c:pt idx="2671">
                  <c:v>0.67647100000000004</c:v>
                </c:pt>
                <c:pt idx="2672">
                  <c:v>0.67627000000000004</c:v>
                </c:pt>
                <c:pt idx="2673">
                  <c:v>0.67606900000000003</c:v>
                </c:pt>
                <c:pt idx="2674">
                  <c:v>0.67586800000000002</c:v>
                </c:pt>
                <c:pt idx="2675">
                  <c:v>0.67566700000000002</c:v>
                </c:pt>
                <c:pt idx="2676">
                  <c:v>0.67546600000000001</c:v>
                </c:pt>
                <c:pt idx="2677">
                  <c:v>0.675265</c:v>
                </c:pt>
                <c:pt idx="2678">
                  <c:v>0.675064</c:v>
                </c:pt>
                <c:pt idx="2679">
                  <c:v>0.67486400000000002</c:v>
                </c:pt>
                <c:pt idx="2680">
                  <c:v>0.67466300000000001</c:v>
                </c:pt>
                <c:pt idx="2681">
                  <c:v>0.67446300000000003</c:v>
                </c:pt>
                <c:pt idx="2682">
                  <c:v>0.67426200000000003</c:v>
                </c:pt>
                <c:pt idx="2683">
                  <c:v>0.67406200000000005</c:v>
                </c:pt>
                <c:pt idx="2684">
                  <c:v>0.67386199999999996</c:v>
                </c:pt>
                <c:pt idx="2685">
                  <c:v>0.67366199999999998</c:v>
                </c:pt>
                <c:pt idx="2686">
                  <c:v>0.67346200000000001</c:v>
                </c:pt>
                <c:pt idx="2687">
                  <c:v>0.67326200000000003</c:v>
                </c:pt>
                <c:pt idx="2688">
                  <c:v>0.67306200000000005</c:v>
                </c:pt>
                <c:pt idx="2689">
                  <c:v>0.67286199999999996</c:v>
                </c:pt>
                <c:pt idx="2690">
                  <c:v>0.67266199999999998</c:v>
                </c:pt>
                <c:pt idx="2691">
                  <c:v>0.67246300000000003</c:v>
                </c:pt>
                <c:pt idx="2692">
                  <c:v>0.67226300000000005</c:v>
                </c:pt>
                <c:pt idx="2693">
                  <c:v>0.67206399999999999</c:v>
                </c:pt>
                <c:pt idx="2694">
                  <c:v>0.67186400000000002</c:v>
                </c:pt>
                <c:pt idx="2695">
                  <c:v>0.67166499999999996</c:v>
                </c:pt>
                <c:pt idx="2696">
                  <c:v>0.67146600000000001</c:v>
                </c:pt>
                <c:pt idx="2697">
                  <c:v>0.67126600000000003</c:v>
                </c:pt>
                <c:pt idx="2698">
                  <c:v>0.67106699999999997</c:v>
                </c:pt>
                <c:pt idx="2699">
                  <c:v>0.67086800000000002</c:v>
                </c:pt>
                <c:pt idx="2700">
                  <c:v>0.67066899999999996</c:v>
                </c:pt>
                <c:pt idx="2701">
                  <c:v>0.67047100000000004</c:v>
                </c:pt>
                <c:pt idx="2702">
                  <c:v>0.67027199999999998</c:v>
                </c:pt>
                <c:pt idx="2703">
                  <c:v>0.67007300000000003</c:v>
                </c:pt>
                <c:pt idx="2704">
                  <c:v>0.669875</c:v>
                </c:pt>
                <c:pt idx="2705">
                  <c:v>0.66967600000000005</c:v>
                </c:pt>
                <c:pt idx="2706">
                  <c:v>0.66947800000000002</c:v>
                </c:pt>
                <c:pt idx="2707">
                  <c:v>0.66927999999999999</c:v>
                </c:pt>
                <c:pt idx="2708">
                  <c:v>0.66908100000000004</c:v>
                </c:pt>
                <c:pt idx="2709">
                  <c:v>0.66888300000000001</c:v>
                </c:pt>
                <c:pt idx="2710">
                  <c:v>0.66868499999999997</c:v>
                </c:pt>
                <c:pt idx="2711">
                  <c:v>0.66848700000000005</c:v>
                </c:pt>
                <c:pt idx="2712">
                  <c:v>0.66828900000000002</c:v>
                </c:pt>
                <c:pt idx="2713">
                  <c:v>0.66809200000000002</c:v>
                </c:pt>
                <c:pt idx="2714">
                  <c:v>0.66789399999999999</c:v>
                </c:pt>
                <c:pt idx="2715">
                  <c:v>0.66769599999999996</c:v>
                </c:pt>
                <c:pt idx="2716">
                  <c:v>0.66749899999999995</c:v>
                </c:pt>
                <c:pt idx="2717">
                  <c:v>0.66730100000000003</c:v>
                </c:pt>
                <c:pt idx="2718">
                  <c:v>0.66710400000000003</c:v>
                </c:pt>
                <c:pt idx="2719">
                  <c:v>0.66690700000000003</c:v>
                </c:pt>
                <c:pt idx="2720">
                  <c:v>0.66671000000000002</c:v>
                </c:pt>
                <c:pt idx="2721">
                  <c:v>0.66651300000000002</c:v>
                </c:pt>
                <c:pt idx="2722">
                  <c:v>0.66631600000000002</c:v>
                </c:pt>
                <c:pt idx="2723">
                  <c:v>0.66611900000000002</c:v>
                </c:pt>
                <c:pt idx="2724">
                  <c:v>0.66592200000000001</c:v>
                </c:pt>
                <c:pt idx="2725">
                  <c:v>0.66572500000000001</c:v>
                </c:pt>
                <c:pt idx="2726">
                  <c:v>0.66552900000000004</c:v>
                </c:pt>
                <c:pt idx="2727">
                  <c:v>0.66533200000000003</c:v>
                </c:pt>
                <c:pt idx="2728">
                  <c:v>0.66513599999999995</c:v>
                </c:pt>
                <c:pt idx="2729">
                  <c:v>0.66493899999999995</c:v>
                </c:pt>
                <c:pt idx="2730">
                  <c:v>0.66474299999999997</c:v>
                </c:pt>
                <c:pt idx="2731">
                  <c:v>0.664547</c:v>
                </c:pt>
                <c:pt idx="2732">
                  <c:v>0.66435100000000002</c:v>
                </c:pt>
                <c:pt idx="2733">
                  <c:v>0.66415500000000005</c:v>
                </c:pt>
                <c:pt idx="2734">
                  <c:v>0.66395899999999997</c:v>
                </c:pt>
                <c:pt idx="2735">
                  <c:v>0.66376400000000002</c:v>
                </c:pt>
                <c:pt idx="2736">
                  <c:v>0.66356800000000005</c:v>
                </c:pt>
                <c:pt idx="2737">
                  <c:v>0.66337199999999996</c:v>
                </c:pt>
                <c:pt idx="2738">
                  <c:v>0.66317700000000002</c:v>
                </c:pt>
                <c:pt idx="2739">
                  <c:v>0.66298199999999996</c:v>
                </c:pt>
                <c:pt idx="2740">
                  <c:v>0.66278599999999999</c:v>
                </c:pt>
                <c:pt idx="2741">
                  <c:v>0.66259100000000004</c:v>
                </c:pt>
                <c:pt idx="2742">
                  <c:v>0.66239599999999998</c:v>
                </c:pt>
                <c:pt idx="2743">
                  <c:v>0.66220100000000004</c:v>
                </c:pt>
                <c:pt idx="2744">
                  <c:v>0.66200700000000001</c:v>
                </c:pt>
                <c:pt idx="2745">
                  <c:v>0.66181199999999996</c:v>
                </c:pt>
                <c:pt idx="2746">
                  <c:v>0.66161700000000001</c:v>
                </c:pt>
                <c:pt idx="2747">
                  <c:v>0.66142299999999998</c:v>
                </c:pt>
                <c:pt idx="2748">
                  <c:v>0.66122800000000004</c:v>
                </c:pt>
                <c:pt idx="2749">
                  <c:v>0.66103400000000001</c:v>
                </c:pt>
                <c:pt idx="2750">
                  <c:v>0.66083999999999998</c:v>
                </c:pt>
                <c:pt idx="2751">
                  <c:v>0.66064599999999996</c:v>
                </c:pt>
                <c:pt idx="2752">
                  <c:v>0.66045200000000004</c:v>
                </c:pt>
                <c:pt idx="2753">
                  <c:v>0.66025800000000001</c:v>
                </c:pt>
                <c:pt idx="2754">
                  <c:v>0.66006399999999998</c:v>
                </c:pt>
                <c:pt idx="2755">
                  <c:v>0.65986999999999996</c:v>
                </c:pt>
                <c:pt idx="2756">
                  <c:v>0.65967699999999996</c:v>
                </c:pt>
                <c:pt idx="2757">
                  <c:v>0.65948300000000004</c:v>
                </c:pt>
                <c:pt idx="2758">
                  <c:v>0.65929000000000004</c:v>
                </c:pt>
                <c:pt idx="2759">
                  <c:v>0.65909700000000004</c:v>
                </c:pt>
                <c:pt idx="2760">
                  <c:v>0.65890400000000005</c:v>
                </c:pt>
                <c:pt idx="2761">
                  <c:v>0.65871100000000005</c:v>
                </c:pt>
                <c:pt idx="2762">
                  <c:v>0.65851800000000005</c:v>
                </c:pt>
                <c:pt idx="2763">
                  <c:v>0.65832500000000005</c:v>
                </c:pt>
                <c:pt idx="2764">
                  <c:v>0.65813299999999997</c:v>
                </c:pt>
                <c:pt idx="2765">
                  <c:v>0.65793999999999997</c:v>
                </c:pt>
                <c:pt idx="2766">
                  <c:v>0.657748</c:v>
                </c:pt>
                <c:pt idx="2767">
                  <c:v>0.657555</c:v>
                </c:pt>
                <c:pt idx="2768">
                  <c:v>0.65736300000000003</c:v>
                </c:pt>
                <c:pt idx="2769">
                  <c:v>0.65717099999999995</c:v>
                </c:pt>
                <c:pt idx="2770">
                  <c:v>0.65697899999999998</c:v>
                </c:pt>
                <c:pt idx="2771">
                  <c:v>0.65678700000000001</c:v>
                </c:pt>
                <c:pt idx="2772">
                  <c:v>0.65659599999999996</c:v>
                </c:pt>
                <c:pt idx="2773">
                  <c:v>0.65640399999999999</c:v>
                </c:pt>
                <c:pt idx="2774">
                  <c:v>0.65621300000000005</c:v>
                </c:pt>
                <c:pt idx="2775">
                  <c:v>0.65602099999999997</c:v>
                </c:pt>
                <c:pt idx="2776">
                  <c:v>0.65583000000000002</c:v>
                </c:pt>
                <c:pt idx="2777">
                  <c:v>0.65563899999999997</c:v>
                </c:pt>
                <c:pt idx="2778">
                  <c:v>0.65544800000000003</c:v>
                </c:pt>
                <c:pt idx="2779">
                  <c:v>0.65525699999999998</c:v>
                </c:pt>
                <c:pt idx="2780">
                  <c:v>0.65506699999999995</c:v>
                </c:pt>
                <c:pt idx="2781">
                  <c:v>0.65487600000000001</c:v>
                </c:pt>
                <c:pt idx="2782">
                  <c:v>0.65468599999999999</c:v>
                </c:pt>
                <c:pt idx="2783">
                  <c:v>0.65449500000000005</c:v>
                </c:pt>
                <c:pt idx="2784">
                  <c:v>0.65430500000000003</c:v>
                </c:pt>
                <c:pt idx="2785">
                  <c:v>0.654115</c:v>
                </c:pt>
                <c:pt idx="2786">
                  <c:v>0.65392499999999998</c:v>
                </c:pt>
                <c:pt idx="2787">
                  <c:v>0.65373599999999998</c:v>
                </c:pt>
                <c:pt idx="2788">
                  <c:v>0.65354599999999996</c:v>
                </c:pt>
                <c:pt idx="2789">
                  <c:v>0.65335699999999997</c:v>
                </c:pt>
                <c:pt idx="2790">
                  <c:v>0.65316700000000005</c:v>
                </c:pt>
                <c:pt idx="2791">
                  <c:v>0.65297799999999995</c:v>
                </c:pt>
                <c:pt idx="2792">
                  <c:v>0.65278899999999995</c:v>
                </c:pt>
                <c:pt idx="2793">
                  <c:v>0.65259999999999996</c:v>
                </c:pt>
                <c:pt idx="2794">
                  <c:v>0.65241099999999996</c:v>
                </c:pt>
                <c:pt idx="2795">
                  <c:v>0.652223</c:v>
                </c:pt>
                <c:pt idx="2796">
                  <c:v>0.652034</c:v>
                </c:pt>
                <c:pt idx="2797">
                  <c:v>0.65184600000000004</c:v>
                </c:pt>
                <c:pt idx="2798">
                  <c:v>0.65165799999999996</c:v>
                </c:pt>
                <c:pt idx="2799">
                  <c:v>0.65146999999999999</c:v>
                </c:pt>
                <c:pt idx="2800">
                  <c:v>0.65128200000000003</c:v>
                </c:pt>
                <c:pt idx="2801">
                  <c:v>0.65109399999999995</c:v>
                </c:pt>
                <c:pt idx="2802">
                  <c:v>0.65090700000000001</c:v>
                </c:pt>
                <c:pt idx="2803">
                  <c:v>0.65071900000000005</c:v>
                </c:pt>
                <c:pt idx="2804">
                  <c:v>0.650532</c:v>
                </c:pt>
                <c:pt idx="2805">
                  <c:v>0.65034499999999995</c:v>
                </c:pt>
                <c:pt idx="2806">
                  <c:v>0.65015800000000001</c:v>
                </c:pt>
                <c:pt idx="2807">
                  <c:v>0.64997099999999997</c:v>
                </c:pt>
                <c:pt idx="2808">
                  <c:v>0.64978400000000003</c:v>
                </c:pt>
                <c:pt idx="2809">
                  <c:v>0.64959800000000001</c:v>
                </c:pt>
                <c:pt idx="2810">
                  <c:v>0.64941199999999999</c:v>
                </c:pt>
                <c:pt idx="2811">
                  <c:v>0.64922599999999997</c:v>
                </c:pt>
                <c:pt idx="2812">
                  <c:v>0.64903999999999995</c:v>
                </c:pt>
                <c:pt idx="2813">
                  <c:v>0.64885400000000004</c:v>
                </c:pt>
                <c:pt idx="2814">
                  <c:v>0.64866800000000002</c:v>
                </c:pt>
                <c:pt idx="2815">
                  <c:v>0.64848300000000003</c:v>
                </c:pt>
                <c:pt idx="2816">
                  <c:v>0.64829800000000004</c:v>
                </c:pt>
                <c:pt idx="2817">
                  <c:v>0.64811200000000002</c:v>
                </c:pt>
                <c:pt idx="2818">
                  <c:v>0.64792799999999995</c:v>
                </c:pt>
                <c:pt idx="2819">
                  <c:v>0.64774299999999996</c:v>
                </c:pt>
                <c:pt idx="2820">
                  <c:v>0.64755799999999997</c:v>
                </c:pt>
                <c:pt idx="2821">
                  <c:v>0.647374</c:v>
                </c:pt>
                <c:pt idx="2822">
                  <c:v>0.64719000000000004</c:v>
                </c:pt>
                <c:pt idx="2823">
                  <c:v>0.64700599999999997</c:v>
                </c:pt>
                <c:pt idx="2824">
                  <c:v>0.64682200000000001</c:v>
                </c:pt>
                <c:pt idx="2825">
                  <c:v>0.64663800000000005</c:v>
                </c:pt>
                <c:pt idx="2826">
                  <c:v>0.646455</c:v>
                </c:pt>
                <c:pt idx="2827">
                  <c:v>0.64627100000000004</c:v>
                </c:pt>
                <c:pt idx="2828">
                  <c:v>0.646088</c:v>
                </c:pt>
                <c:pt idx="2829">
                  <c:v>0.64590599999999998</c:v>
                </c:pt>
                <c:pt idx="2830">
                  <c:v>0.64572300000000005</c:v>
                </c:pt>
                <c:pt idx="2831">
                  <c:v>0.64554</c:v>
                </c:pt>
                <c:pt idx="2832">
                  <c:v>0.64535799999999999</c:v>
                </c:pt>
                <c:pt idx="2833">
                  <c:v>0.64517599999999997</c:v>
                </c:pt>
                <c:pt idx="2834">
                  <c:v>0.64499399999999996</c:v>
                </c:pt>
                <c:pt idx="2835">
                  <c:v>0.64481200000000005</c:v>
                </c:pt>
                <c:pt idx="2836">
                  <c:v>0.64463099999999995</c:v>
                </c:pt>
                <c:pt idx="2837">
                  <c:v>0.64444999999999997</c:v>
                </c:pt>
                <c:pt idx="2838">
                  <c:v>0.64426899999999998</c:v>
                </c:pt>
                <c:pt idx="2839">
                  <c:v>0.64408799999999999</c:v>
                </c:pt>
                <c:pt idx="2840">
                  <c:v>0.64390700000000001</c:v>
                </c:pt>
                <c:pt idx="2841">
                  <c:v>0.64372700000000005</c:v>
                </c:pt>
                <c:pt idx="2842">
                  <c:v>0.64354699999999998</c:v>
                </c:pt>
                <c:pt idx="2843">
                  <c:v>0.64336700000000002</c:v>
                </c:pt>
                <c:pt idx="2844">
                  <c:v>0.64318699999999995</c:v>
                </c:pt>
                <c:pt idx="2845">
                  <c:v>0.64300800000000002</c:v>
                </c:pt>
                <c:pt idx="2846">
                  <c:v>0.64282799999999995</c:v>
                </c:pt>
                <c:pt idx="2847">
                  <c:v>0.64264900000000003</c:v>
                </c:pt>
                <c:pt idx="2848">
                  <c:v>0.64247100000000001</c:v>
                </c:pt>
                <c:pt idx="2849">
                  <c:v>0.64229199999999997</c:v>
                </c:pt>
                <c:pt idx="2850">
                  <c:v>0.64211399999999996</c:v>
                </c:pt>
                <c:pt idx="2851">
                  <c:v>0.64193599999999995</c:v>
                </c:pt>
                <c:pt idx="2852">
                  <c:v>0.64175800000000005</c:v>
                </c:pt>
                <c:pt idx="2853">
                  <c:v>0.64158000000000004</c:v>
                </c:pt>
                <c:pt idx="2854">
                  <c:v>0.64140299999999995</c:v>
                </c:pt>
                <c:pt idx="2855">
                  <c:v>0.64122599999999996</c:v>
                </c:pt>
                <c:pt idx="2856">
                  <c:v>0.64104899999999998</c:v>
                </c:pt>
                <c:pt idx="2857">
                  <c:v>0.640872</c:v>
                </c:pt>
                <c:pt idx="2858">
                  <c:v>0.64069600000000004</c:v>
                </c:pt>
                <c:pt idx="2859">
                  <c:v>0.64051999999999998</c:v>
                </c:pt>
                <c:pt idx="2860">
                  <c:v>0.64034400000000002</c:v>
                </c:pt>
                <c:pt idx="2861">
                  <c:v>0.64016799999999996</c:v>
                </c:pt>
                <c:pt idx="2862">
                  <c:v>0.63999300000000003</c:v>
                </c:pt>
                <c:pt idx="2863">
                  <c:v>0.639818</c:v>
                </c:pt>
                <c:pt idx="2864">
                  <c:v>0.63964299999999996</c:v>
                </c:pt>
                <c:pt idx="2865">
                  <c:v>0.63946899999999995</c:v>
                </c:pt>
                <c:pt idx="2866">
                  <c:v>0.63929499999999995</c:v>
                </c:pt>
                <c:pt idx="2867">
                  <c:v>0.63912100000000005</c:v>
                </c:pt>
                <c:pt idx="2868">
                  <c:v>0.63894700000000004</c:v>
                </c:pt>
                <c:pt idx="2869">
                  <c:v>0.63877399999999995</c:v>
                </c:pt>
                <c:pt idx="2870">
                  <c:v>0.63860099999999997</c:v>
                </c:pt>
                <c:pt idx="2871">
                  <c:v>0.638428</c:v>
                </c:pt>
                <c:pt idx="2872">
                  <c:v>0.63825500000000002</c:v>
                </c:pt>
                <c:pt idx="2873">
                  <c:v>0.63808299999999996</c:v>
                </c:pt>
                <c:pt idx="2874">
                  <c:v>0.63791100000000001</c:v>
                </c:pt>
                <c:pt idx="2875">
                  <c:v>0.63773999999999997</c:v>
                </c:pt>
                <c:pt idx="2876">
                  <c:v>0.63756800000000002</c:v>
                </c:pt>
                <c:pt idx="2877">
                  <c:v>0.63739699999999999</c:v>
                </c:pt>
                <c:pt idx="2878">
                  <c:v>0.63722699999999999</c:v>
                </c:pt>
                <c:pt idx="2879">
                  <c:v>0.63705599999999996</c:v>
                </c:pt>
                <c:pt idx="2880">
                  <c:v>0.63688599999999995</c:v>
                </c:pt>
                <c:pt idx="2881">
                  <c:v>0.63671699999999998</c:v>
                </c:pt>
                <c:pt idx="2882">
                  <c:v>0.63654699999999997</c:v>
                </c:pt>
                <c:pt idx="2883">
                  <c:v>0.636378</c:v>
                </c:pt>
                <c:pt idx="2884">
                  <c:v>0.63620900000000002</c:v>
                </c:pt>
                <c:pt idx="2885">
                  <c:v>0.63604099999999997</c:v>
                </c:pt>
                <c:pt idx="2886">
                  <c:v>0.63587300000000002</c:v>
                </c:pt>
                <c:pt idx="2887">
                  <c:v>0.63570499999999996</c:v>
                </c:pt>
                <c:pt idx="2888">
                  <c:v>0.63553800000000005</c:v>
                </c:pt>
                <c:pt idx="2889">
                  <c:v>0.63537100000000002</c:v>
                </c:pt>
                <c:pt idx="2890">
                  <c:v>0.63520399999999999</c:v>
                </c:pt>
                <c:pt idx="2891">
                  <c:v>0.63503799999999999</c:v>
                </c:pt>
                <c:pt idx="2892">
                  <c:v>0.63487199999999999</c:v>
                </c:pt>
                <c:pt idx="2893">
                  <c:v>0.63470599999999999</c:v>
                </c:pt>
                <c:pt idx="2894">
                  <c:v>0.63454100000000002</c:v>
                </c:pt>
                <c:pt idx="2895">
                  <c:v>0.63437600000000005</c:v>
                </c:pt>
                <c:pt idx="2896">
                  <c:v>0.63421099999999997</c:v>
                </c:pt>
                <c:pt idx="2897">
                  <c:v>0.63404700000000003</c:v>
                </c:pt>
                <c:pt idx="2898">
                  <c:v>0.63388299999999997</c:v>
                </c:pt>
                <c:pt idx="2899">
                  <c:v>0.63371999999999995</c:v>
                </c:pt>
                <c:pt idx="2900">
                  <c:v>0.63355700000000004</c:v>
                </c:pt>
                <c:pt idx="2901">
                  <c:v>0.63339400000000001</c:v>
                </c:pt>
                <c:pt idx="2902">
                  <c:v>0.63323200000000002</c:v>
                </c:pt>
                <c:pt idx="2903">
                  <c:v>0.63307000000000002</c:v>
                </c:pt>
                <c:pt idx="2904">
                  <c:v>0.63290800000000003</c:v>
                </c:pt>
                <c:pt idx="2905">
                  <c:v>0.63274699999999995</c:v>
                </c:pt>
                <c:pt idx="2906">
                  <c:v>0.63258700000000001</c:v>
                </c:pt>
                <c:pt idx="2907">
                  <c:v>0.63242600000000004</c:v>
                </c:pt>
                <c:pt idx="2908">
                  <c:v>0.63226700000000002</c:v>
                </c:pt>
                <c:pt idx="2909">
                  <c:v>0.63210699999999997</c:v>
                </c:pt>
                <c:pt idx="2910">
                  <c:v>0.63194799999999995</c:v>
                </c:pt>
                <c:pt idx="2911">
                  <c:v>0.63178900000000004</c:v>
                </c:pt>
                <c:pt idx="2912">
                  <c:v>0.63163100000000005</c:v>
                </c:pt>
                <c:pt idx="2913">
                  <c:v>0.63147299999999995</c:v>
                </c:pt>
                <c:pt idx="2914">
                  <c:v>0.63131599999999999</c:v>
                </c:pt>
                <c:pt idx="2915">
                  <c:v>0.63115900000000003</c:v>
                </c:pt>
                <c:pt idx="2916">
                  <c:v>0.63100199999999995</c:v>
                </c:pt>
                <c:pt idx="2917">
                  <c:v>0.63084600000000002</c:v>
                </c:pt>
                <c:pt idx="2918">
                  <c:v>0.630691</c:v>
                </c:pt>
                <c:pt idx="2919">
                  <c:v>0.63053599999999999</c:v>
                </c:pt>
                <c:pt idx="2920">
                  <c:v>0.63038099999999997</c:v>
                </c:pt>
                <c:pt idx="2921">
                  <c:v>0.63022699999999998</c:v>
                </c:pt>
                <c:pt idx="2922">
                  <c:v>0.63007299999999999</c:v>
                </c:pt>
                <c:pt idx="2923">
                  <c:v>0.62991900000000001</c:v>
                </c:pt>
                <c:pt idx="2924">
                  <c:v>0.62976699999999997</c:v>
                </c:pt>
                <c:pt idx="2925">
                  <c:v>0.62961400000000001</c:v>
                </c:pt>
                <c:pt idx="2926">
                  <c:v>0.62946199999999997</c:v>
                </c:pt>
                <c:pt idx="2927">
                  <c:v>0.62931099999999995</c:v>
                </c:pt>
                <c:pt idx="2928">
                  <c:v>0.62916000000000005</c:v>
                </c:pt>
                <c:pt idx="2929">
                  <c:v>0.62900900000000004</c:v>
                </c:pt>
                <c:pt idx="2930">
                  <c:v>0.62885899999999995</c:v>
                </c:pt>
                <c:pt idx="2931">
                  <c:v>0.62870899999999996</c:v>
                </c:pt>
                <c:pt idx="2932">
                  <c:v>0.62856000000000001</c:v>
                </c:pt>
                <c:pt idx="2933">
                  <c:v>0.62841199999999997</c:v>
                </c:pt>
                <c:pt idx="2934">
                  <c:v>0.62826400000000004</c:v>
                </c:pt>
                <c:pt idx="2935">
                  <c:v>0.62811600000000001</c:v>
                </c:pt>
                <c:pt idx="2936">
                  <c:v>0.627969</c:v>
                </c:pt>
                <c:pt idx="2937">
                  <c:v>0.62782300000000002</c:v>
                </c:pt>
                <c:pt idx="2938">
                  <c:v>0.62767600000000001</c:v>
                </c:pt>
                <c:pt idx="2939">
                  <c:v>0.62753099999999995</c:v>
                </c:pt>
                <c:pt idx="2940">
                  <c:v>0.627386</c:v>
                </c:pt>
                <c:pt idx="2941">
                  <c:v>0.62724100000000005</c:v>
                </c:pt>
                <c:pt idx="2942">
                  <c:v>0.62709700000000002</c:v>
                </c:pt>
                <c:pt idx="2943">
                  <c:v>0.62695400000000001</c:v>
                </c:pt>
                <c:pt idx="2944">
                  <c:v>0.62681100000000001</c:v>
                </c:pt>
                <c:pt idx="2945">
                  <c:v>0.62666900000000003</c:v>
                </c:pt>
                <c:pt idx="2946">
                  <c:v>0.62652699999999995</c:v>
                </c:pt>
                <c:pt idx="2947">
                  <c:v>0.62638499999999997</c:v>
                </c:pt>
                <c:pt idx="2948">
                  <c:v>0.62624500000000005</c:v>
                </c:pt>
                <c:pt idx="2949">
                  <c:v>0.62610399999999999</c:v>
                </c:pt>
                <c:pt idx="2950">
                  <c:v>0.62596499999999999</c:v>
                </c:pt>
                <c:pt idx="2951">
                  <c:v>0.62582599999999999</c:v>
                </c:pt>
                <c:pt idx="2952">
                  <c:v>0.62568699999999999</c:v>
                </c:pt>
                <c:pt idx="2953">
                  <c:v>0.62554900000000002</c:v>
                </c:pt>
                <c:pt idx="2954">
                  <c:v>0.62541199999999997</c:v>
                </c:pt>
                <c:pt idx="2955">
                  <c:v>0.62527500000000003</c:v>
                </c:pt>
                <c:pt idx="2956">
                  <c:v>0.62513799999999997</c:v>
                </c:pt>
                <c:pt idx="2957">
                  <c:v>0.62500299999999998</c:v>
                </c:pt>
                <c:pt idx="2958">
                  <c:v>0.62486699999999995</c:v>
                </c:pt>
                <c:pt idx="2959">
                  <c:v>0.62473299999999998</c:v>
                </c:pt>
                <c:pt idx="2960">
                  <c:v>0.62459900000000002</c:v>
                </c:pt>
                <c:pt idx="2961">
                  <c:v>0.62446500000000005</c:v>
                </c:pt>
                <c:pt idx="2962">
                  <c:v>0.624332</c:v>
                </c:pt>
                <c:pt idx="2963">
                  <c:v>0.62419999999999998</c:v>
                </c:pt>
                <c:pt idx="2964">
                  <c:v>0.62406799999999996</c:v>
                </c:pt>
                <c:pt idx="2965">
                  <c:v>0.62393699999999996</c:v>
                </c:pt>
                <c:pt idx="2966">
                  <c:v>0.623807</c:v>
                </c:pt>
                <c:pt idx="2967">
                  <c:v>0.62367700000000004</c:v>
                </c:pt>
                <c:pt idx="2968">
                  <c:v>0.62354699999999996</c:v>
                </c:pt>
                <c:pt idx="2969">
                  <c:v>0.62341899999999995</c:v>
                </c:pt>
                <c:pt idx="2970">
                  <c:v>0.62329100000000004</c:v>
                </c:pt>
                <c:pt idx="2971">
                  <c:v>0.62316300000000002</c:v>
                </c:pt>
                <c:pt idx="2972">
                  <c:v>0.62303600000000003</c:v>
                </c:pt>
                <c:pt idx="2973">
                  <c:v>0.62290999999999996</c:v>
                </c:pt>
                <c:pt idx="2974">
                  <c:v>0.622784</c:v>
                </c:pt>
                <c:pt idx="2975">
                  <c:v>0.62265899999999996</c:v>
                </c:pt>
                <c:pt idx="2976">
                  <c:v>0.62253400000000003</c:v>
                </c:pt>
                <c:pt idx="2977">
                  <c:v>0.62241000000000002</c:v>
                </c:pt>
                <c:pt idx="2978">
                  <c:v>0.62228700000000003</c:v>
                </c:pt>
                <c:pt idx="2979">
                  <c:v>0.62216400000000005</c:v>
                </c:pt>
                <c:pt idx="2980">
                  <c:v>0.62204199999999998</c:v>
                </c:pt>
                <c:pt idx="2981">
                  <c:v>0.62192099999999995</c:v>
                </c:pt>
                <c:pt idx="2982">
                  <c:v>0.62180000000000002</c:v>
                </c:pt>
                <c:pt idx="2983">
                  <c:v>0.62168000000000001</c:v>
                </c:pt>
                <c:pt idx="2984">
                  <c:v>0.62156</c:v>
                </c:pt>
                <c:pt idx="2985">
                  <c:v>0.62144100000000002</c:v>
                </c:pt>
                <c:pt idx="2986">
                  <c:v>0.62132299999999996</c:v>
                </c:pt>
                <c:pt idx="2987">
                  <c:v>0.62120500000000001</c:v>
                </c:pt>
                <c:pt idx="2988">
                  <c:v>0.62108799999999997</c:v>
                </c:pt>
                <c:pt idx="2989">
                  <c:v>0.62097199999999997</c:v>
                </c:pt>
                <c:pt idx="2990">
                  <c:v>0.62085599999999996</c:v>
                </c:pt>
                <c:pt idx="2991">
                  <c:v>0.62074099999999999</c:v>
                </c:pt>
                <c:pt idx="2992">
                  <c:v>0.62062600000000001</c:v>
                </c:pt>
                <c:pt idx="2993">
                  <c:v>0.62051199999999995</c:v>
                </c:pt>
                <c:pt idx="2994">
                  <c:v>0.62039900000000003</c:v>
                </c:pt>
                <c:pt idx="2995">
                  <c:v>0.620286</c:v>
                </c:pt>
                <c:pt idx="2996">
                  <c:v>0.620174</c:v>
                </c:pt>
                <c:pt idx="2997">
                  <c:v>0.620062</c:v>
                </c:pt>
                <c:pt idx="2998">
                  <c:v>0.61995199999999995</c:v>
                </c:pt>
                <c:pt idx="2999">
                  <c:v>0.61984099999999998</c:v>
                </c:pt>
                <c:pt idx="3000">
                  <c:v>0.61973199999999995</c:v>
                </c:pt>
                <c:pt idx="3001">
                  <c:v>0.61962300000000003</c:v>
                </c:pt>
                <c:pt idx="3002">
                  <c:v>0.61951500000000004</c:v>
                </c:pt>
                <c:pt idx="3003">
                  <c:v>0.61940700000000004</c:v>
                </c:pt>
                <c:pt idx="3004">
                  <c:v>0.61929999999999996</c:v>
                </c:pt>
                <c:pt idx="3005">
                  <c:v>0.61919299999999999</c:v>
                </c:pt>
                <c:pt idx="3006">
                  <c:v>0.61908799999999997</c:v>
                </c:pt>
                <c:pt idx="3007">
                  <c:v>0.61898200000000003</c:v>
                </c:pt>
                <c:pt idx="3008">
                  <c:v>0.61887800000000004</c:v>
                </c:pt>
                <c:pt idx="3009">
                  <c:v>0.61877400000000005</c:v>
                </c:pt>
                <c:pt idx="3010">
                  <c:v>0.61867000000000005</c:v>
                </c:pt>
                <c:pt idx="3011">
                  <c:v>0.61856800000000001</c:v>
                </c:pt>
                <c:pt idx="3012">
                  <c:v>0.61846599999999996</c:v>
                </c:pt>
                <c:pt idx="3013">
                  <c:v>0.61836400000000002</c:v>
                </c:pt>
                <c:pt idx="3014">
                  <c:v>0.61826300000000001</c:v>
                </c:pt>
                <c:pt idx="3015">
                  <c:v>0.61816300000000002</c:v>
                </c:pt>
                <c:pt idx="3016">
                  <c:v>0.61806399999999995</c:v>
                </c:pt>
                <c:pt idx="3017">
                  <c:v>0.61796499999999999</c:v>
                </c:pt>
                <c:pt idx="3018">
                  <c:v>0.61786600000000003</c:v>
                </c:pt>
                <c:pt idx="3019">
                  <c:v>0.61776799999999998</c:v>
                </c:pt>
                <c:pt idx="3020">
                  <c:v>0.61767099999999997</c:v>
                </c:pt>
                <c:pt idx="3021">
                  <c:v>0.61757499999999999</c:v>
                </c:pt>
                <c:pt idx="3022">
                  <c:v>0.617479</c:v>
                </c:pt>
                <c:pt idx="3023">
                  <c:v>0.61738300000000002</c:v>
                </c:pt>
                <c:pt idx="3024">
                  <c:v>0.61728899999999998</c:v>
                </c:pt>
                <c:pt idx="3025">
                  <c:v>0.61719500000000005</c:v>
                </c:pt>
                <c:pt idx="3026">
                  <c:v>0.61710100000000001</c:v>
                </c:pt>
                <c:pt idx="3027">
                  <c:v>0.617008</c:v>
                </c:pt>
                <c:pt idx="3028">
                  <c:v>0.61691600000000002</c:v>
                </c:pt>
                <c:pt idx="3029">
                  <c:v>0.61682400000000004</c:v>
                </c:pt>
                <c:pt idx="3030">
                  <c:v>0.61673299999999998</c:v>
                </c:pt>
                <c:pt idx="3031">
                  <c:v>0.61664200000000002</c:v>
                </c:pt>
                <c:pt idx="3032">
                  <c:v>0.61655199999999999</c:v>
                </c:pt>
                <c:pt idx="3033">
                  <c:v>0.61646299999999998</c:v>
                </c:pt>
                <c:pt idx="3034">
                  <c:v>0.61637399999999998</c:v>
                </c:pt>
                <c:pt idx="3035">
                  <c:v>0.616286</c:v>
                </c:pt>
                <c:pt idx="3036">
                  <c:v>0.61619800000000002</c:v>
                </c:pt>
                <c:pt idx="3037">
                  <c:v>0.61611099999999996</c:v>
                </c:pt>
                <c:pt idx="3038">
                  <c:v>0.61602400000000002</c:v>
                </c:pt>
                <c:pt idx="3039">
                  <c:v>0.61593799999999999</c:v>
                </c:pt>
                <c:pt idx="3040">
                  <c:v>0.61585299999999998</c:v>
                </c:pt>
                <c:pt idx="3041">
                  <c:v>0.61576799999999998</c:v>
                </c:pt>
                <c:pt idx="3042">
                  <c:v>0.61568400000000001</c:v>
                </c:pt>
                <c:pt idx="3043">
                  <c:v>0.61560000000000004</c:v>
                </c:pt>
                <c:pt idx="3044">
                  <c:v>0.61551699999999998</c:v>
                </c:pt>
                <c:pt idx="3045">
                  <c:v>0.61543400000000004</c:v>
                </c:pt>
                <c:pt idx="3046">
                  <c:v>0.61535200000000001</c:v>
                </c:pt>
                <c:pt idx="3047">
                  <c:v>0.61527100000000001</c:v>
                </c:pt>
                <c:pt idx="3048">
                  <c:v>0.61519000000000001</c:v>
                </c:pt>
                <c:pt idx="3049">
                  <c:v>0.61510900000000002</c:v>
                </c:pt>
                <c:pt idx="3050">
                  <c:v>0.61502900000000005</c:v>
                </c:pt>
                <c:pt idx="3051">
                  <c:v>0.61495</c:v>
                </c:pt>
                <c:pt idx="3052">
                  <c:v>0.61487099999999995</c:v>
                </c:pt>
                <c:pt idx="3053">
                  <c:v>0.61479300000000003</c:v>
                </c:pt>
                <c:pt idx="3054">
                  <c:v>0.61471500000000001</c:v>
                </c:pt>
                <c:pt idx="3055">
                  <c:v>0.61463699999999999</c:v>
                </c:pt>
                <c:pt idx="3056">
                  <c:v>0.61456100000000002</c:v>
                </c:pt>
                <c:pt idx="3057">
                  <c:v>0.61448400000000003</c:v>
                </c:pt>
                <c:pt idx="3058">
                  <c:v>0.61440899999999998</c:v>
                </c:pt>
                <c:pt idx="3059">
                  <c:v>0.61433300000000002</c:v>
                </c:pt>
                <c:pt idx="3060">
                  <c:v>0.614259</c:v>
                </c:pt>
                <c:pt idx="3061">
                  <c:v>0.61418399999999995</c:v>
                </c:pt>
                <c:pt idx="3062">
                  <c:v>0.61411000000000004</c:v>
                </c:pt>
                <c:pt idx="3063">
                  <c:v>0.61403700000000005</c:v>
                </c:pt>
                <c:pt idx="3064">
                  <c:v>0.61396399999999995</c:v>
                </c:pt>
                <c:pt idx="3065">
                  <c:v>0.61389199999999999</c:v>
                </c:pt>
                <c:pt idx="3066">
                  <c:v>0.61382000000000003</c:v>
                </c:pt>
                <c:pt idx="3067">
                  <c:v>0.61374899999999999</c:v>
                </c:pt>
                <c:pt idx="3068">
                  <c:v>0.61367799999999995</c:v>
                </c:pt>
                <c:pt idx="3069">
                  <c:v>0.61360700000000001</c:v>
                </c:pt>
                <c:pt idx="3070">
                  <c:v>0.613537</c:v>
                </c:pt>
                <c:pt idx="3071">
                  <c:v>0.61346800000000001</c:v>
                </c:pt>
                <c:pt idx="3072">
                  <c:v>0.61339900000000003</c:v>
                </c:pt>
                <c:pt idx="3073">
                  <c:v>0.61333000000000004</c:v>
                </c:pt>
                <c:pt idx="3074">
                  <c:v>0.61326199999999997</c:v>
                </c:pt>
                <c:pt idx="3075">
                  <c:v>0.61319400000000002</c:v>
                </c:pt>
                <c:pt idx="3076">
                  <c:v>0.61312699999999998</c:v>
                </c:pt>
                <c:pt idx="3077">
                  <c:v>0.61306000000000005</c:v>
                </c:pt>
                <c:pt idx="3078">
                  <c:v>0.61299300000000001</c:v>
                </c:pt>
                <c:pt idx="3079">
                  <c:v>0.612927</c:v>
                </c:pt>
                <c:pt idx="3080">
                  <c:v>0.61286200000000002</c:v>
                </c:pt>
                <c:pt idx="3081">
                  <c:v>0.61279700000000004</c:v>
                </c:pt>
                <c:pt idx="3082">
                  <c:v>0.61273200000000005</c:v>
                </c:pt>
                <c:pt idx="3083">
                  <c:v>0.61266799999999999</c:v>
                </c:pt>
                <c:pt idx="3084">
                  <c:v>0.61260400000000004</c:v>
                </c:pt>
                <c:pt idx="3085">
                  <c:v>0.61253999999999997</c:v>
                </c:pt>
                <c:pt idx="3086">
                  <c:v>0.61247700000000005</c:v>
                </c:pt>
                <c:pt idx="3087">
                  <c:v>0.61241400000000001</c:v>
                </c:pt>
                <c:pt idx="3088">
                  <c:v>0.61235200000000001</c:v>
                </c:pt>
                <c:pt idx="3089">
                  <c:v>0.61229</c:v>
                </c:pt>
                <c:pt idx="3090">
                  <c:v>0.61222799999999999</c:v>
                </c:pt>
                <c:pt idx="3091">
                  <c:v>0.61216700000000002</c:v>
                </c:pt>
                <c:pt idx="3092">
                  <c:v>0.61210600000000004</c:v>
                </c:pt>
                <c:pt idx="3093">
                  <c:v>0.61204599999999998</c:v>
                </c:pt>
                <c:pt idx="3094">
                  <c:v>0.61198600000000003</c:v>
                </c:pt>
                <c:pt idx="3095">
                  <c:v>0.61192599999999997</c:v>
                </c:pt>
                <c:pt idx="3096">
                  <c:v>0.61186700000000005</c:v>
                </c:pt>
                <c:pt idx="3097">
                  <c:v>0.61180800000000002</c:v>
                </c:pt>
                <c:pt idx="3098">
                  <c:v>0.61174899999999999</c:v>
                </c:pt>
                <c:pt idx="3099">
                  <c:v>0.61169099999999998</c:v>
                </c:pt>
                <c:pt idx="3100">
                  <c:v>0.61163299999999998</c:v>
                </c:pt>
                <c:pt idx="3101">
                  <c:v>0.61157600000000001</c:v>
                </c:pt>
                <c:pt idx="3102">
                  <c:v>0.61151800000000001</c:v>
                </c:pt>
                <c:pt idx="3103">
                  <c:v>0.61146199999999995</c:v>
                </c:pt>
                <c:pt idx="3104">
                  <c:v>0.61140499999999998</c:v>
                </c:pt>
                <c:pt idx="3105">
                  <c:v>0.61134900000000003</c:v>
                </c:pt>
                <c:pt idx="3106">
                  <c:v>0.61129299999999998</c:v>
                </c:pt>
                <c:pt idx="3107">
                  <c:v>0.61123700000000003</c:v>
                </c:pt>
                <c:pt idx="3108">
                  <c:v>0.611182</c:v>
                </c:pt>
                <c:pt idx="3109">
                  <c:v>0.61112699999999998</c:v>
                </c:pt>
                <c:pt idx="3110">
                  <c:v>0.61107199999999995</c:v>
                </c:pt>
                <c:pt idx="3111">
                  <c:v>0.61101799999999995</c:v>
                </c:pt>
                <c:pt idx="3112">
                  <c:v>0.61096399999999995</c:v>
                </c:pt>
                <c:pt idx="3113">
                  <c:v>0.61090999999999995</c:v>
                </c:pt>
                <c:pt idx="3114">
                  <c:v>0.61085699999999998</c:v>
                </c:pt>
                <c:pt idx="3115">
                  <c:v>0.61080400000000001</c:v>
                </c:pt>
                <c:pt idx="3116">
                  <c:v>0.61075100000000004</c:v>
                </c:pt>
                <c:pt idx="3117">
                  <c:v>0.61069899999999999</c:v>
                </c:pt>
                <c:pt idx="3118">
                  <c:v>0.61064600000000002</c:v>
                </c:pt>
                <c:pt idx="3119">
                  <c:v>0.61059399999999997</c:v>
                </c:pt>
                <c:pt idx="3120">
                  <c:v>0.61054299999999995</c:v>
                </c:pt>
                <c:pt idx="3121">
                  <c:v>0.61049100000000001</c:v>
                </c:pt>
                <c:pt idx="3122">
                  <c:v>0.61043999999999998</c:v>
                </c:pt>
                <c:pt idx="3123">
                  <c:v>0.61038899999999996</c:v>
                </c:pt>
                <c:pt idx="3124">
                  <c:v>0.61033899999999996</c:v>
                </c:pt>
                <c:pt idx="3125">
                  <c:v>0.61028800000000005</c:v>
                </c:pt>
                <c:pt idx="3126">
                  <c:v>0.61023799999999995</c:v>
                </c:pt>
                <c:pt idx="3127">
                  <c:v>0.61018799999999995</c:v>
                </c:pt>
                <c:pt idx="3128">
                  <c:v>0.61013899999999999</c:v>
                </c:pt>
                <c:pt idx="3129">
                  <c:v>0.61008899999999999</c:v>
                </c:pt>
                <c:pt idx="3130">
                  <c:v>0.61004000000000003</c:v>
                </c:pt>
                <c:pt idx="3131">
                  <c:v>0.60999199999999998</c:v>
                </c:pt>
                <c:pt idx="3132">
                  <c:v>0.60994300000000001</c:v>
                </c:pt>
                <c:pt idx="3133">
                  <c:v>0.60989499999999996</c:v>
                </c:pt>
                <c:pt idx="3134">
                  <c:v>0.609846</c:v>
                </c:pt>
                <c:pt idx="3135">
                  <c:v>0.60979899999999998</c:v>
                </c:pt>
                <c:pt idx="3136">
                  <c:v>0.60975100000000004</c:v>
                </c:pt>
                <c:pt idx="3137">
                  <c:v>0.60970400000000002</c:v>
                </c:pt>
                <c:pt idx="3138">
                  <c:v>0.60965599999999998</c:v>
                </c:pt>
                <c:pt idx="3139">
                  <c:v>0.60960899999999996</c:v>
                </c:pt>
                <c:pt idx="3140">
                  <c:v>0.60956299999999997</c:v>
                </c:pt>
                <c:pt idx="3141">
                  <c:v>0.60951599999999995</c:v>
                </c:pt>
                <c:pt idx="3142">
                  <c:v>0.60946999999999996</c:v>
                </c:pt>
                <c:pt idx="3143">
                  <c:v>0.60942399999999997</c:v>
                </c:pt>
                <c:pt idx="3144">
                  <c:v>0.60937799999999998</c:v>
                </c:pt>
                <c:pt idx="3145">
                  <c:v>0.60933199999999998</c:v>
                </c:pt>
                <c:pt idx="3146">
                  <c:v>0.60928599999999999</c:v>
                </c:pt>
                <c:pt idx="3147">
                  <c:v>0.60924100000000003</c:v>
                </c:pt>
                <c:pt idx="3148">
                  <c:v>0.60919599999999996</c:v>
                </c:pt>
                <c:pt idx="3149">
                  <c:v>0.609151</c:v>
                </c:pt>
                <c:pt idx="3150">
                  <c:v>0.60910600000000004</c:v>
                </c:pt>
                <c:pt idx="3151">
                  <c:v>0.60906199999999999</c:v>
                </c:pt>
                <c:pt idx="3152">
                  <c:v>0.60901700000000003</c:v>
                </c:pt>
                <c:pt idx="3153">
                  <c:v>0.60897299999999999</c:v>
                </c:pt>
                <c:pt idx="3154">
                  <c:v>0.60892900000000005</c:v>
                </c:pt>
                <c:pt idx="3155">
                  <c:v>0.60888600000000004</c:v>
                </c:pt>
                <c:pt idx="3156">
                  <c:v>0.60884199999999999</c:v>
                </c:pt>
                <c:pt idx="3157">
                  <c:v>0.60879799999999995</c:v>
                </c:pt>
                <c:pt idx="3158">
                  <c:v>0.60875500000000005</c:v>
                </c:pt>
                <c:pt idx="3159">
                  <c:v>0.60871200000000003</c:v>
                </c:pt>
                <c:pt idx="3160">
                  <c:v>0.60866900000000002</c:v>
                </c:pt>
                <c:pt idx="3161">
                  <c:v>0.608626</c:v>
                </c:pt>
                <c:pt idx="3162">
                  <c:v>0.60858400000000001</c:v>
                </c:pt>
                <c:pt idx="3163">
                  <c:v>0.608541</c:v>
                </c:pt>
                <c:pt idx="3164">
                  <c:v>0.60849900000000001</c:v>
                </c:pt>
                <c:pt idx="3165">
                  <c:v>0.60845700000000003</c:v>
                </c:pt>
                <c:pt idx="3166">
                  <c:v>0.60841500000000004</c:v>
                </c:pt>
                <c:pt idx="3167">
                  <c:v>0.60837300000000005</c:v>
                </c:pt>
                <c:pt idx="3168">
                  <c:v>0.60833199999999998</c:v>
                </c:pt>
                <c:pt idx="3169">
                  <c:v>0.60829</c:v>
                </c:pt>
                <c:pt idx="3170">
                  <c:v>0.60824900000000004</c:v>
                </c:pt>
                <c:pt idx="3171">
                  <c:v>0.60820799999999997</c:v>
                </c:pt>
                <c:pt idx="3172">
                  <c:v>0.60816599999999998</c:v>
                </c:pt>
                <c:pt idx="3173">
                  <c:v>0.60812600000000006</c:v>
                </c:pt>
                <c:pt idx="3174">
                  <c:v>0.60808499999999999</c:v>
                </c:pt>
                <c:pt idx="3175">
                  <c:v>0.60804400000000003</c:v>
                </c:pt>
                <c:pt idx="3176">
                  <c:v>0.60800399999999999</c:v>
                </c:pt>
                <c:pt idx="3177">
                  <c:v>0.60796300000000003</c:v>
                </c:pt>
                <c:pt idx="3178">
                  <c:v>0.60792299999999999</c:v>
                </c:pt>
                <c:pt idx="3179">
                  <c:v>0.60788299999999995</c:v>
                </c:pt>
                <c:pt idx="3180">
                  <c:v>0.60784300000000002</c:v>
                </c:pt>
                <c:pt idx="3181">
                  <c:v>0.60780299999999998</c:v>
                </c:pt>
                <c:pt idx="3182">
                  <c:v>0.60776300000000005</c:v>
                </c:pt>
                <c:pt idx="3183">
                  <c:v>0.60772400000000004</c:v>
                </c:pt>
                <c:pt idx="3184">
                  <c:v>0.607684</c:v>
                </c:pt>
                <c:pt idx="3185">
                  <c:v>0.60764499999999999</c:v>
                </c:pt>
                <c:pt idx="3186">
                  <c:v>0.60760599999999998</c:v>
                </c:pt>
                <c:pt idx="3187">
                  <c:v>0.60756699999999997</c:v>
                </c:pt>
                <c:pt idx="3188">
                  <c:v>0.60752799999999996</c:v>
                </c:pt>
                <c:pt idx="3189">
                  <c:v>0.60748899999999995</c:v>
                </c:pt>
                <c:pt idx="3190">
                  <c:v>0.60745000000000005</c:v>
                </c:pt>
                <c:pt idx="3191">
                  <c:v>0.60741100000000003</c:v>
                </c:pt>
                <c:pt idx="3192">
                  <c:v>0.60737300000000005</c:v>
                </c:pt>
                <c:pt idx="3193">
                  <c:v>0.60733400000000004</c:v>
                </c:pt>
                <c:pt idx="3194">
                  <c:v>0.60729599999999995</c:v>
                </c:pt>
                <c:pt idx="3195">
                  <c:v>0.60725799999999996</c:v>
                </c:pt>
                <c:pt idx="3196">
                  <c:v>0.60721899999999995</c:v>
                </c:pt>
                <c:pt idx="3197">
                  <c:v>0.60718099999999997</c:v>
                </c:pt>
                <c:pt idx="3198">
                  <c:v>0.60714400000000002</c:v>
                </c:pt>
                <c:pt idx="3199">
                  <c:v>0.60710600000000003</c:v>
                </c:pt>
                <c:pt idx="3200">
                  <c:v>0.60706800000000005</c:v>
                </c:pt>
                <c:pt idx="3201">
                  <c:v>0.60702999999999996</c:v>
                </c:pt>
                <c:pt idx="3202">
                  <c:v>0.606993</c:v>
                </c:pt>
                <c:pt idx="3203">
                  <c:v>0.60713399999999995</c:v>
                </c:pt>
                <c:pt idx="3204">
                  <c:v>0.60727500000000001</c:v>
                </c:pt>
                <c:pt idx="3205">
                  <c:v>0.60741599999999996</c:v>
                </c:pt>
                <c:pt idx="3206">
                  <c:v>0.60755599999999998</c:v>
                </c:pt>
                <c:pt idx="3207">
                  <c:v>0.60769700000000004</c:v>
                </c:pt>
                <c:pt idx="3208">
                  <c:v>0.60783799999999999</c:v>
                </c:pt>
                <c:pt idx="3209">
                  <c:v>0.60797900000000005</c:v>
                </c:pt>
                <c:pt idx="3210">
                  <c:v>0.60811999999999999</c:v>
                </c:pt>
                <c:pt idx="3211">
                  <c:v>0.60826100000000005</c:v>
                </c:pt>
                <c:pt idx="3212">
                  <c:v>0.608402</c:v>
                </c:pt>
                <c:pt idx="3213">
                  <c:v>0.60854299999999995</c:v>
                </c:pt>
                <c:pt idx="3214">
                  <c:v>0.608684</c:v>
                </c:pt>
                <c:pt idx="3215">
                  <c:v>0.60882499999999995</c:v>
                </c:pt>
                <c:pt idx="3216">
                  <c:v>0.60896600000000001</c:v>
                </c:pt>
                <c:pt idx="3217">
                  <c:v>0.60910699999999995</c:v>
                </c:pt>
                <c:pt idx="3218">
                  <c:v>0.60924800000000001</c:v>
                </c:pt>
                <c:pt idx="3219">
                  <c:v>0.60938899999999996</c:v>
                </c:pt>
                <c:pt idx="3220">
                  <c:v>0.60953000000000002</c:v>
                </c:pt>
                <c:pt idx="3221">
                  <c:v>0.60967099999999996</c:v>
                </c:pt>
                <c:pt idx="3222">
                  <c:v>0.60981200000000002</c:v>
                </c:pt>
                <c:pt idx="3223">
                  <c:v>0.60995299999999997</c:v>
                </c:pt>
                <c:pt idx="3224">
                  <c:v>0.61009400000000003</c:v>
                </c:pt>
                <c:pt idx="3225">
                  <c:v>0.61023499999999997</c:v>
                </c:pt>
                <c:pt idx="3226">
                  <c:v>0.61037600000000003</c:v>
                </c:pt>
                <c:pt idx="3227">
                  <c:v>0.61051699999999998</c:v>
                </c:pt>
                <c:pt idx="3228">
                  <c:v>0.61065800000000003</c:v>
                </c:pt>
                <c:pt idx="3229">
                  <c:v>0.61079899999999998</c:v>
                </c:pt>
                <c:pt idx="3230">
                  <c:v>0.61094000000000004</c:v>
                </c:pt>
                <c:pt idx="3231">
                  <c:v>0.61108099999999999</c:v>
                </c:pt>
                <c:pt idx="3232">
                  <c:v>0.61122200000000004</c:v>
                </c:pt>
                <c:pt idx="3233">
                  <c:v>0.61136299999999999</c:v>
                </c:pt>
                <c:pt idx="3234">
                  <c:v>0.61150400000000005</c:v>
                </c:pt>
                <c:pt idx="3235">
                  <c:v>0.61164499999999999</c:v>
                </c:pt>
                <c:pt idx="3236">
                  <c:v>0.61178500000000002</c:v>
                </c:pt>
                <c:pt idx="3237">
                  <c:v>0.61192599999999997</c:v>
                </c:pt>
                <c:pt idx="3238">
                  <c:v>0.61206700000000003</c:v>
                </c:pt>
                <c:pt idx="3239">
                  <c:v>0.61220799999999997</c:v>
                </c:pt>
                <c:pt idx="3240">
                  <c:v>0.61234900000000003</c:v>
                </c:pt>
                <c:pt idx="3241">
                  <c:v>0.61248999999999998</c:v>
                </c:pt>
                <c:pt idx="3242">
                  <c:v>0.61263000000000001</c:v>
                </c:pt>
                <c:pt idx="3243">
                  <c:v>0.61277099999999995</c:v>
                </c:pt>
                <c:pt idx="3244">
                  <c:v>0.61291200000000001</c:v>
                </c:pt>
                <c:pt idx="3245">
                  <c:v>0.61305299999999996</c:v>
                </c:pt>
                <c:pt idx="3246">
                  <c:v>0.61319299999999999</c:v>
                </c:pt>
                <c:pt idx="3247">
                  <c:v>0.61333400000000005</c:v>
                </c:pt>
                <c:pt idx="3248">
                  <c:v>0.61347499999999999</c:v>
                </c:pt>
                <c:pt idx="3249">
                  <c:v>0.61361500000000002</c:v>
                </c:pt>
                <c:pt idx="3250">
                  <c:v>0.61375599999999997</c:v>
                </c:pt>
                <c:pt idx="3251">
                  <c:v>0.61389700000000003</c:v>
                </c:pt>
                <c:pt idx="3252">
                  <c:v>0.61403700000000005</c:v>
                </c:pt>
                <c:pt idx="3253">
                  <c:v>0.614178</c:v>
                </c:pt>
                <c:pt idx="3254">
                  <c:v>0.61431800000000003</c:v>
                </c:pt>
                <c:pt idx="3255">
                  <c:v>0.61445899999999998</c:v>
                </c:pt>
                <c:pt idx="3256">
                  <c:v>0.61459900000000001</c:v>
                </c:pt>
                <c:pt idx="3257">
                  <c:v>0.61473999999999995</c:v>
                </c:pt>
                <c:pt idx="3258">
                  <c:v>0.61487999999999998</c:v>
                </c:pt>
                <c:pt idx="3259">
                  <c:v>0.61502000000000001</c:v>
                </c:pt>
                <c:pt idx="3260">
                  <c:v>0.61516099999999996</c:v>
                </c:pt>
                <c:pt idx="3261">
                  <c:v>0.61530099999999999</c:v>
                </c:pt>
                <c:pt idx="3262">
                  <c:v>0.61544100000000002</c:v>
                </c:pt>
                <c:pt idx="3263">
                  <c:v>0.61558199999999996</c:v>
                </c:pt>
                <c:pt idx="3264">
                  <c:v>0.61572199999999999</c:v>
                </c:pt>
                <c:pt idx="3265">
                  <c:v>0.61586200000000002</c:v>
                </c:pt>
                <c:pt idx="3266">
                  <c:v>0.61600200000000005</c:v>
                </c:pt>
                <c:pt idx="3267">
                  <c:v>0.616143</c:v>
                </c:pt>
                <c:pt idx="3268">
                  <c:v>0.61628300000000003</c:v>
                </c:pt>
                <c:pt idx="3269">
                  <c:v>0.61642300000000005</c:v>
                </c:pt>
                <c:pt idx="3270">
                  <c:v>0.61656299999999997</c:v>
                </c:pt>
                <c:pt idx="3271">
                  <c:v>0.616703</c:v>
                </c:pt>
                <c:pt idx="3272">
                  <c:v>0.61684300000000003</c:v>
                </c:pt>
                <c:pt idx="3273">
                  <c:v>0.61698299999999995</c:v>
                </c:pt>
                <c:pt idx="3274">
                  <c:v>0.61712299999999998</c:v>
                </c:pt>
                <c:pt idx="3275">
                  <c:v>0.61726300000000001</c:v>
                </c:pt>
                <c:pt idx="3276">
                  <c:v>0.61740300000000004</c:v>
                </c:pt>
                <c:pt idx="3277">
                  <c:v>0.61754200000000004</c:v>
                </c:pt>
                <c:pt idx="3278">
                  <c:v>0.61768199999999995</c:v>
                </c:pt>
                <c:pt idx="3279">
                  <c:v>0.61782199999999998</c:v>
                </c:pt>
                <c:pt idx="3280">
                  <c:v>0.61796200000000001</c:v>
                </c:pt>
                <c:pt idx="3281">
                  <c:v>0.61810100000000001</c:v>
                </c:pt>
                <c:pt idx="3282">
                  <c:v>0.61824100000000004</c:v>
                </c:pt>
                <c:pt idx="3283">
                  <c:v>0.61838099999999996</c:v>
                </c:pt>
                <c:pt idx="3284">
                  <c:v>0.61851999999999996</c:v>
                </c:pt>
                <c:pt idx="3285">
                  <c:v>0.61865999999999999</c:v>
                </c:pt>
                <c:pt idx="3286">
                  <c:v>0.61879899999999999</c:v>
                </c:pt>
                <c:pt idx="3287">
                  <c:v>0.61893900000000002</c:v>
                </c:pt>
                <c:pt idx="3288">
                  <c:v>0.61907800000000002</c:v>
                </c:pt>
                <c:pt idx="3289">
                  <c:v>0.61921800000000005</c:v>
                </c:pt>
                <c:pt idx="3290">
                  <c:v>0.61935700000000005</c:v>
                </c:pt>
                <c:pt idx="3291">
                  <c:v>0.61949600000000005</c:v>
                </c:pt>
                <c:pt idx="3292">
                  <c:v>0.61963599999999996</c:v>
                </c:pt>
                <c:pt idx="3293">
                  <c:v>0.61977499999999996</c:v>
                </c:pt>
                <c:pt idx="3294">
                  <c:v>0.61991399999999997</c:v>
                </c:pt>
                <c:pt idx="3295">
                  <c:v>0.62005299999999997</c:v>
                </c:pt>
                <c:pt idx="3296">
                  <c:v>0.62019199999999997</c:v>
                </c:pt>
                <c:pt idx="3297">
                  <c:v>0.62033099999999997</c:v>
                </c:pt>
                <c:pt idx="3298">
                  <c:v>0.62046999999999997</c:v>
                </c:pt>
                <c:pt idx="3299">
                  <c:v>0.62060899999999997</c:v>
                </c:pt>
                <c:pt idx="3300">
                  <c:v>0.62074799999999997</c:v>
                </c:pt>
                <c:pt idx="3301">
                  <c:v>0.62088699999999997</c:v>
                </c:pt>
                <c:pt idx="3302">
                  <c:v>0.62102599999999997</c:v>
                </c:pt>
                <c:pt idx="3303">
                  <c:v>0.62116499999999997</c:v>
                </c:pt>
                <c:pt idx="3304">
                  <c:v>0.62130399999999997</c:v>
                </c:pt>
                <c:pt idx="3305">
                  <c:v>0.62144200000000005</c:v>
                </c:pt>
                <c:pt idx="3306">
                  <c:v>0.62158100000000005</c:v>
                </c:pt>
                <c:pt idx="3307">
                  <c:v>0.62172000000000005</c:v>
                </c:pt>
                <c:pt idx="3308">
                  <c:v>0.62185800000000002</c:v>
                </c:pt>
                <c:pt idx="3309">
                  <c:v>0.62199700000000002</c:v>
                </c:pt>
                <c:pt idx="3310">
                  <c:v>0.62213499999999999</c:v>
                </c:pt>
                <c:pt idx="3311">
                  <c:v>0.62227399999999999</c:v>
                </c:pt>
                <c:pt idx="3312">
                  <c:v>0.62241199999999997</c:v>
                </c:pt>
                <c:pt idx="3313">
                  <c:v>0.62255099999999997</c:v>
                </c:pt>
                <c:pt idx="3314">
                  <c:v>0.62268900000000005</c:v>
                </c:pt>
                <c:pt idx="3315">
                  <c:v>0.62282700000000002</c:v>
                </c:pt>
                <c:pt idx="3316">
                  <c:v>0.62296600000000002</c:v>
                </c:pt>
                <c:pt idx="3317">
                  <c:v>0.62310399999999999</c:v>
                </c:pt>
                <c:pt idx="3318">
                  <c:v>0.62324199999999996</c:v>
                </c:pt>
                <c:pt idx="3319">
                  <c:v>0.62338000000000005</c:v>
                </c:pt>
                <c:pt idx="3320">
                  <c:v>0.62351800000000002</c:v>
                </c:pt>
                <c:pt idx="3321">
                  <c:v>0.62365599999999999</c:v>
                </c:pt>
                <c:pt idx="3322">
                  <c:v>0.62379399999999996</c:v>
                </c:pt>
                <c:pt idx="3323">
                  <c:v>0.62393200000000004</c:v>
                </c:pt>
                <c:pt idx="3324">
                  <c:v>0.62407000000000001</c:v>
                </c:pt>
                <c:pt idx="3325">
                  <c:v>0.62420799999999999</c:v>
                </c:pt>
                <c:pt idx="3326">
                  <c:v>0.62434500000000004</c:v>
                </c:pt>
                <c:pt idx="3327">
                  <c:v>0.62448300000000001</c:v>
                </c:pt>
                <c:pt idx="3328">
                  <c:v>0.62462099999999998</c:v>
                </c:pt>
                <c:pt idx="3329">
                  <c:v>0.62475800000000004</c:v>
                </c:pt>
                <c:pt idx="3330">
                  <c:v>0.62489600000000001</c:v>
                </c:pt>
                <c:pt idx="3331">
                  <c:v>0.62503399999999998</c:v>
                </c:pt>
                <c:pt idx="3332">
                  <c:v>0.62517100000000003</c:v>
                </c:pt>
                <c:pt idx="3333">
                  <c:v>0.62530799999999997</c:v>
                </c:pt>
                <c:pt idx="3334">
                  <c:v>0.62544599999999995</c:v>
                </c:pt>
                <c:pt idx="3335">
                  <c:v>0.625583</c:v>
                </c:pt>
                <c:pt idx="3336">
                  <c:v>0.62572000000000005</c:v>
                </c:pt>
                <c:pt idx="3337">
                  <c:v>0.62585800000000003</c:v>
                </c:pt>
                <c:pt idx="3338">
                  <c:v>0.62599499999999997</c:v>
                </c:pt>
                <c:pt idx="3339">
                  <c:v>0.62613200000000002</c:v>
                </c:pt>
                <c:pt idx="3340">
                  <c:v>0.62626899999999996</c:v>
                </c:pt>
                <c:pt idx="3341">
                  <c:v>0.62640600000000002</c:v>
                </c:pt>
                <c:pt idx="3342">
                  <c:v>0.62654299999999996</c:v>
                </c:pt>
                <c:pt idx="3343">
                  <c:v>0.62668000000000001</c:v>
                </c:pt>
                <c:pt idx="3344">
                  <c:v>0.62681699999999996</c:v>
                </c:pt>
                <c:pt idx="3345">
                  <c:v>0.62695400000000001</c:v>
                </c:pt>
                <c:pt idx="3346">
                  <c:v>0.62709099999999995</c:v>
                </c:pt>
                <c:pt idx="3347">
                  <c:v>0.62722699999999998</c:v>
                </c:pt>
                <c:pt idx="3348">
                  <c:v>0.62736400000000003</c:v>
                </c:pt>
                <c:pt idx="3349">
                  <c:v>0.62750099999999998</c:v>
                </c:pt>
                <c:pt idx="3350">
                  <c:v>0.627637</c:v>
                </c:pt>
                <c:pt idx="3351">
                  <c:v>0.62777400000000005</c:v>
                </c:pt>
                <c:pt idx="3352">
                  <c:v>0.62790999999999997</c:v>
                </c:pt>
                <c:pt idx="3353">
                  <c:v>0.62804700000000002</c:v>
                </c:pt>
                <c:pt idx="3354">
                  <c:v>0.62818300000000005</c:v>
                </c:pt>
                <c:pt idx="3355">
                  <c:v>0.62831899999999996</c:v>
                </c:pt>
                <c:pt idx="3356">
                  <c:v>0.62845600000000001</c:v>
                </c:pt>
                <c:pt idx="3357">
                  <c:v>0.62859200000000004</c:v>
                </c:pt>
                <c:pt idx="3358">
                  <c:v>0.62872799999999995</c:v>
                </c:pt>
                <c:pt idx="3359">
                  <c:v>0.62886399999999998</c:v>
                </c:pt>
                <c:pt idx="3360">
                  <c:v>0.629</c:v>
                </c:pt>
                <c:pt idx="3361">
                  <c:v>0.62913600000000003</c:v>
                </c:pt>
                <c:pt idx="3362">
                  <c:v>0.62927200000000005</c:v>
                </c:pt>
                <c:pt idx="3363">
                  <c:v>0.62940799999999997</c:v>
                </c:pt>
                <c:pt idx="3364">
                  <c:v>0.62954399999999999</c:v>
                </c:pt>
                <c:pt idx="3365">
                  <c:v>0.62968000000000002</c:v>
                </c:pt>
                <c:pt idx="3366">
                  <c:v>0.62981600000000004</c:v>
                </c:pt>
                <c:pt idx="3367">
                  <c:v>0.62995199999999996</c:v>
                </c:pt>
                <c:pt idx="3368">
                  <c:v>0.63008699999999995</c:v>
                </c:pt>
                <c:pt idx="3369">
                  <c:v>0.63022299999999998</c:v>
                </c:pt>
                <c:pt idx="3370">
                  <c:v>0.63035799999999997</c:v>
                </c:pt>
                <c:pt idx="3371">
                  <c:v>0.630494</c:v>
                </c:pt>
                <c:pt idx="3372">
                  <c:v>0.630629</c:v>
                </c:pt>
                <c:pt idx="3373">
                  <c:v>0.63076500000000002</c:v>
                </c:pt>
                <c:pt idx="3374">
                  <c:v>0.63090000000000002</c:v>
                </c:pt>
                <c:pt idx="3375">
                  <c:v>0.63103500000000001</c:v>
                </c:pt>
                <c:pt idx="3376">
                  <c:v>0.63117100000000004</c:v>
                </c:pt>
                <c:pt idx="3377">
                  <c:v>0.63130600000000003</c:v>
                </c:pt>
                <c:pt idx="3378">
                  <c:v>0.63144100000000003</c:v>
                </c:pt>
                <c:pt idx="3379">
                  <c:v>0.63157600000000003</c:v>
                </c:pt>
                <c:pt idx="3380">
                  <c:v>0.63171100000000002</c:v>
                </c:pt>
                <c:pt idx="3381">
                  <c:v>0.63184600000000002</c:v>
                </c:pt>
                <c:pt idx="3382">
                  <c:v>0.63198100000000001</c:v>
                </c:pt>
                <c:pt idx="3383">
                  <c:v>0.63211600000000001</c:v>
                </c:pt>
                <c:pt idx="3384">
                  <c:v>0.63225100000000001</c:v>
                </c:pt>
                <c:pt idx="3385">
                  <c:v>0.63238499999999997</c:v>
                </c:pt>
                <c:pt idx="3386">
                  <c:v>0.63251999999999997</c:v>
                </c:pt>
                <c:pt idx="3387">
                  <c:v>0.63265499999999997</c:v>
                </c:pt>
                <c:pt idx="3388">
                  <c:v>0.63278900000000005</c:v>
                </c:pt>
                <c:pt idx="3389">
                  <c:v>0.63292400000000004</c:v>
                </c:pt>
                <c:pt idx="3390">
                  <c:v>0.63305800000000001</c:v>
                </c:pt>
                <c:pt idx="3391">
                  <c:v>0.63319300000000001</c:v>
                </c:pt>
                <c:pt idx="3392">
                  <c:v>0.63332699999999997</c:v>
                </c:pt>
                <c:pt idx="3393">
                  <c:v>0.63346100000000005</c:v>
                </c:pt>
                <c:pt idx="3394">
                  <c:v>0.63359600000000005</c:v>
                </c:pt>
                <c:pt idx="3395">
                  <c:v>0.63373000000000002</c:v>
                </c:pt>
                <c:pt idx="3396">
                  <c:v>0.63386399999999998</c:v>
                </c:pt>
                <c:pt idx="3397">
                  <c:v>0.63399799999999995</c:v>
                </c:pt>
                <c:pt idx="3398">
                  <c:v>0.63413200000000003</c:v>
                </c:pt>
                <c:pt idx="3399">
                  <c:v>0.634266</c:v>
                </c:pt>
                <c:pt idx="3400">
                  <c:v>0.63439999999999996</c:v>
                </c:pt>
                <c:pt idx="3401">
                  <c:v>0.63453400000000004</c:v>
                </c:pt>
                <c:pt idx="3402">
                  <c:v>0.63466800000000001</c:v>
                </c:pt>
                <c:pt idx="3403">
                  <c:v>0.63480199999999998</c:v>
                </c:pt>
                <c:pt idx="3404">
                  <c:v>0.63493599999999994</c:v>
                </c:pt>
                <c:pt idx="3405">
                  <c:v>0.63506899999999999</c:v>
                </c:pt>
                <c:pt idx="3406">
                  <c:v>0.63520299999999996</c:v>
                </c:pt>
                <c:pt idx="3407">
                  <c:v>0.63533600000000001</c:v>
                </c:pt>
                <c:pt idx="3408">
                  <c:v>0.63546999999999998</c:v>
                </c:pt>
                <c:pt idx="3409">
                  <c:v>0.63560300000000003</c:v>
                </c:pt>
                <c:pt idx="3410">
                  <c:v>0.635737</c:v>
                </c:pt>
                <c:pt idx="3411">
                  <c:v>0.63587000000000005</c:v>
                </c:pt>
                <c:pt idx="3412">
                  <c:v>0.63600299999999999</c:v>
                </c:pt>
                <c:pt idx="3413">
                  <c:v>0.63613699999999995</c:v>
                </c:pt>
                <c:pt idx="3414">
                  <c:v>0.63627</c:v>
                </c:pt>
                <c:pt idx="3415">
                  <c:v>0.63640300000000005</c:v>
                </c:pt>
                <c:pt idx="3416">
                  <c:v>0.63653599999999999</c:v>
                </c:pt>
                <c:pt idx="3417">
                  <c:v>0.63666900000000004</c:v>
                </c:pt>
                <c:pt idx="3418">
                  <c:v>0.63680199999999998</c:v>
                </c:pt>
                <c:pt idx="3419">
                  <c:v>0.63693500000000003</c:v>
                </c:pt>
                <c:pt idx="3420">
                  <c:v>0.63706799999999997</c:v>
                </c:pt>
                <c:pt idx="3421">
                  <c:v>0.63720100000000002</c:v>
                </c:pt>
                <c:pt idx="3422">
                  <c:v>0.63733300000000004</c:v>
                </c:pt>
                <c:pt idx="3423">
                  <c:v>0.63746599999999998</c:v>
                </c:pt>
                <c:pt idx="3424">
                  <c:v>0.63759900000000003</c:v>
                </c:pt>
                <c:pt idx="3425">
                  <c:v>0.63773100000000005</c:v>
                </c:pt>
                <c:pt idx="3426">
                  <c:v>0.63786399999999999</c:v>
                </c:pt>
                <c:pt idx="3427">
                  <c:v>0.63799600000000001</c:v>
                </c:pt>
                <c:pt idx="3428">
                  <c:v>0.63812899999999995</c:v>
                </c:pt>
                <c:pt idx="3429">
                  <c:v>0.63826099999999997</c:v>
                </c:pt>
                <c:pt idx="3430">
                  <c:v>0.63839400000000002</c:v>
                </c:pt>
                <c:pt idx="3431">
                  <c:v>0.63852600000000004</c:v>
                </c:pt>
                <c:pt idx="3432">
                  <c:v>0.63865799999999995</c:v>
                </c:pt>
                <c:pt idx="3433">
                  <c:v>0.63878999999999997</c:v>
                </c:pt>
                <c:pt idx="3434">
                  <c:v>0.63892199999999999</c:v>
                </c:pt>
                <c:pt idx="3435">
                  <c:v>0.63905400000000001</c:v>
                </c:pt>
                <c:pt idx="3436">
                  <c:v>0.63918600000000003</c:v>
                </c:pt>
                <c:pt idx="3437">
                  <c:v>0.63931800000000005</c:v>
                </c:pt>
                <c:pt idx="3438">
                  <c:v>0.63944999999999996</c:v>
                </c:pt>
                <c:pt idx="3439">
                  <c:v>0.63958199999999998</c:v>
                </c:pt>
                <c:pt idx="3440">
                  <c:v>0.639714</c:v>
                </c:pt>
                <c:pt idx="3441">
                  <c:v>0.639845</c:v>
                </c:pt>
                <c:pt idx="3442">
                  <c:v>0.63997700000000002</c:v>
                </c:pt>
                <c:pt idx="3443">
                  <c:v>0.64010900000000004</c:v>
                </c:pt>
                <c:pt idx="3444">
                  <c:v>0.64024000000000003</c:v>
                </c:pt>
                <c:pt idx="3445">
                  <c:v>0.64037200000000005</c:v>
                </c:pt>
                <c:pt idx="3446">
                  <c:v>0.64050300000000004</c:v>
                </c:pt>
                <c:pt idx="3447">
                  <c:v>0.64063400000000004</c:v>
                </c:pt>
                <c:pt idx="3448">
                  <c:v>0.64076599999999995</c:v>
                </c:pt>
                <c:pt idx="3449">
                  <c:v>0.64089700000000005</c:v>
                </c:pt>
                <c:pt idx="3450">
                  <c:v>0.64102800000000004</c:v>
                </c:pt>
                <c:pt idx="3451">
                  <c:v>0.64115900000000003</c:v>
                </c:pt>
                <c:pt idx="3452">
                  <c:v>0.64129000000000003</c:v>
                </c:pt>
                <c:pt idx="3453">
                  <c:v>0.64142100000000002</c:v>
                </c:pt>
                <c:pt idx="3454">
                  <c:v>0.64155200000000001</c:v>
                </c:pt>
                <c:pt idx="3455">
                  <c:v>0.641683</c:v>
                </c:pt>
                <c:pt idx="3456">
                  <c:v>0.641814</c:v>
                </c:pt>
                <c:pt idx="3457">
                  <c:v>0.64194499999999999</c:v>
                </c:pt>
                <c:pt idx="3458">
                  <c:v>0.64207599999999998</c:v>
                </c:pt>
                <c:pt idx="3459">
                  <c:v>0.64220699999999997</c:v>
                </c:pt>
                <c:pt idx="3460">
                  <c:v>0.64233700000000005</c:v>
                </c:pt>
                <c:pt idx="3461">
                  <c:v>0.64246800000000004</c:v>
                </c:pt>
                <c:pt idx="3462">
                  <c:v>0.642598</c:v>
                </c:pt>
                <c:pt idx="3463">
                  <c:v>0.64272899999999999</c:v>
                </c:pt>
                <c:pt idx="3464">
                  <c:v>0.64285899999999996</c:v>
                </c:pt>
                <c:pt idx="3465">
                  <c:v>0.64298999999999995</c:v>
                </c:pt>
                <c:pt idx="3466">
                  <c:v>0.64312000000000002</c:v>
                </c:pt>
                <c:pt idx="3467">
                  <c:v>0.64324999999999999</c:v>
                </c:pt>
                <c:pt idx="3468">
                  <c:v>0.64338099999999998</c:v>
                </c:pt>
                <c:pt idx="3469">
                  <c:v>0.64351100000000006</c:v>
                </c:pt>
                <c:pt idx="3470">
                  <c:v>0.64364100000000002</c:v>
                </c:pt>
                <c:pt idx="3471">
                  <c:v>0.64377099999999998</c:v>
                </c:pt>
                <c:pt idx="3472">
                  <c:v>0.64390099999999995</c:v>
                </c:pt>
                <c:pt idx="3473">
                  <c:v>0.64403100000000002</c:v>
                </c:pt>
                <c:pt idx="3474">
                  <c:v>0.64416099999999998</c:v>
                </c:pt>
                <c:pt idx="3475">
                  <c:v>0.64429000000000003</c:v>
                </c:pt>
                <c:pt idx="3476">
                  <c:v>0.64441999999999999</c:v>
                </c:pt>
                <c:pt idx="3477">
                  <c:v>0.64454999999999996</c:v>
                </c:pt>
                <c:pt idx="3478">
                  <c:v>0.64468000000000003</c:v>
                </c:pt>
                <c:pt idx="3479">
                  <c:v>0.64480899999999997</c:v>
                </c:pt>
                <c:pt idx="3480">
                  <c:v>0.64493900000000004</c:v>
                </c:pt>
                <c:pt idx="3481">
                  <c:v>0.64506799999999997</c:v>
                </c:pt>
                <c:pt idx="3482">
                  <c:v>0.64519800000000005</c:v>
                </c:pt>
                <c:pt idx="3483">
                  <c:v>0.64532699999999998</c:v>
                </c:pt>
                <c:pt idx="3484">
                  <c:v>0.64545600000000003</c:v>
                </c:pt>
                <c:pt idx="3485">
                  <c:v>0.64558599999999999</c:v>
                </c:pt>
                <c:pt idx="3486">
                  <c:v>0.64571500000000004</c:v>
                </c:pt>
                <c:pt idx="3487">
                  <c:v>0.64584399999999997</c:v>
                </c:pt>
                <c:pt idx="3488">
                  <c:v>0.64597300000000002</c:v>
                </c:pt>
                <c:pt idx="3489">
                  <c:v>0.64610199999999995</c:v>
                </c:pt>
                <c:pt idx="3490">
                  <c:v>0.646231</c:v>
                </c:pt>
                <c:pt idx="3491">
                  <c:v>0.64636000000000005</c:v>
                </c:pt>
                <c:pt idx="3492">
                  <c:v>0.64648899999999998</c:v>
                </c:pt>
                <c:pt idx="3493">
                  <c:v>0.64661800000000003</c:v>
                </c:pt>
                <c:pt idx="3494">
                  <c:v>0.64674699999999996</c:v>
                </c:pt>
                <c:pt idx="3495">
                  <c:v>0.64687499999999998</c:v>
                </c:pt>
                <c:pt idx="3496">
                  <c:v>0.64700400000000002</c:v>
                </c:pt>
                <c:pt idx="3497">
                  <c:v>0.64713299999999996</c:v>
                </c:pt>
                <c:pt idx="3498">
                  <c:v>0.64726099999999998</c:v>
                </c:pt>
                <c:pt idx="3499">
                  <c:v>0.64739000000000002</c:v>
                </c:pt>
                <c:pt idx="3500">
                  <c:v>0.64751800000000004</c:v>
                </c:pt>
                <c:pt idx="3501">
                  <c:v>0.64764699999999997</c:v>
                </c:pt>
                <c:pt idx="3502">
                  <c:v>0.64777499999999999</c:v>
                </c:pt>
                <c:pt idx="3503">
                  <c:v>0.64790300000000001</c:v>
                </c:pt>
                <c:pt idx="3504">
                  <c:v>0.64803100000000002</c:v>
                </c:pt>
                <c:pt idx="3505">
                  <c:v>0.64815999999999996</c:v>
                </c:pt>
                <c:pt idx="3506">
                  <c:v>0.64828799999999998</c:v>
                </c:pt>
                <c:pt idx="3507">
                  <c:v>0.64841599999999999</c:v>
                </c:pt>
                <c:pt idx="3508">
                  <c:v>0.64854400000000001</c:v>
                </c:pt>
                <c:pt idx="3509">
                  <c:v>0.64867200000000003</c:v>
                </c:pt>
                <c:pt idx="3510">
                  <c:v>0.64880000000000004</c:v>
                </c:pt>
                <c:pt idx="3511">
                  <c:v>0.64892700000000003</c:v>
                </c:pt>
                <c:pt idx="3512">
                  <c:v>0.64905500000000005</c:v>
                </c:pt>
                <c:pt idx="3513">
                  <c:v>0.64918299999999995</c:v>
                </c:pt>
                <c:pt idx="3514">
                  <c:v>0.64931099999999997</c:v>
                </c:pt>
                <c:pt idx="3515">
                  <c:v>0.64943799999999996</c:v>
                </c:pt>
                <c:pt idx="3516">
                  <c:v>0.64956599999999998</c:v>
                </c:pt>
                <c:pt idx="3517">
                  <c:v>0.64969299999999996</c:v>
                </c:pt>
                <c:pt idx="3518">
                  <c:v>0.64982099999999998</c:v>
                </c:pt>
                <c:pt idx="3519">
                  <c:v>0.64994799999999997</c:v>
                </c:pt>
                <c:pt idx="3520">
                  <c:v>0.65007599999999999</c:v>
                </c:pt>
                <c:pt idx="3521">
                  <c:v>0.65020299999999998</c:v>
                </c:pt>
                <c:pt idx="3522">
                  <c:v>0.65032999999999996</c:v>
                </c:pt>
                <c:pt idx="3523">
                  <c:v>0.65045699999999995</c:v>
                </c:pt>
                <c:pt idx="3524">
                  <c:v>0.65058400000000005</c:v>
                </c:pt>
                <c:pt idx="3525">
                  <c:v>0.65071199999999996</c:v>
                </c:pt>
                <c:pt idx="3526">
                  <c:v>0.65083899999999995</c:v>
                </c:pt>
                <c:pt idx="3527">
                  <c:v>0.65096600000000004</c:v>
                </c:pt>
                <c:pt idx="3528">
                  <c:v>0.651092</c:v>
                </c:pt>
                <c:pt idx="3529">
                  <c:v>0.65121899999999999</c:v>
                </c:pt>
                <c:pt idx="3530">
                  <c:v>0.65134599999999998</c:v>
                </c:pt>
                <c:pt idx="3531">
                  <c:v>0.65147299999999997</c:v>
                </c:pt>
                <c:pt idx="3532">
                  <c:v>0.65159999999999996</c:v>
                </c:pt>
                <c:pt idx="3533">
                  <c:v>0.65172600000000003</c:v>
                </c:pt>
                <c:pt idx="3534">
                  <c:v>0.65185300000000002</c:v>
                </c:pt>
                <c:pt idx="3535">
                  <c:v>0.65197899999999998</c:v>
                </c:pt>
                <c:pt idx="3536">
                  <c:v>0.65210599999999996</c:v>
                </c:pt>
                <c:pt idx="3537">
                  <c:v>0.65223200000000003</c:v>
                </c:pt>
                <c:pt idx="3538">
                  <c:v>0.65235900000000002</c:v>
                </c:pt>
                <c:pt idx="3539">
                  <c:v>0.65248499999999998</c:v>
                </c:pt>
                <c:pt idx="3540">
                  <c:v>0.65261100000000005</c:v>
                </c:pt>
                <c:pt idx="3541">
                  <c:v>0.65273700000000001</c:v>
                </c:pt>
                <c:pt idx="3542">
                  <c:v>0.65286299999999997</c:v>
                </c:pt>
                <c:pt idx="3543">
                  <c:v>0.65298999999999996</c:v>
                </c:pt>
                <c:pt idx="3544">
                  <c:v>0.65311600000000003</c:v>
                </c:pt>
                <c:pt idx="3545">
                  <c:v>0.65324199999999999</c:v>
                </c:pt>
                <c:pt idx="3546">
                  <c:v>0.65336700000000003</c:v>
                </c:pt>
                <c:pt idx="3547">
                  <c:v>0.65349299999999999</c:v>
                </c:pt>
                <c:pt idx="3548">
                  <c:v>0.65361899999999995</c:v>
                </c:pt>
                <c:pt idx="3549">
                  <c:v>0.65374500000000002</c:v>
                </c:pt>
                <c:pt idx="3550">
                  <c:v>0.65387099999999998</c:v>
                </c:pt>
                <c:pt idx="3551">
                  <c:v>0.65399600000000002</c:v>
                </c:pt>
                <c:pt idx="3552">
                  <c:v>0.65412199999999998</c:v>
                </c:pt>
                <c:pt idx="3553">
                  <c:v>0.65424700000000002</c:v>
                </c:pt>
                <c:pt idx="3554">
                  <c:v>0.65437299999999998</c:v>
                </c:pt>
                <c:pt idx="3555">
                  <c:v>0.65449800000000002</c:v>
                </c:pt>
                <c:pt idx="3556">
                  <c:v>0.65462399999999998</c:v>
                </c:pt>
                <c:pt idx="3557">
                  <c:v>0.65474900000000003</c:v>
                </c:pt>
                <c:pt idx="3558">
                  <c:v>0.65487399999999996</c:v>
                </c:pt>
                <c:pt idx="3559">
                  <c:v>0.65500000000000003</c:v>
                </c:pt>
                <c:pt idx="3560">
                  <c:v>0.65512499999999996</c:v>
                </c:pt>
                <c:pt idx="3561">
                  <c:v>0.65525</c:v>
                </c:pt>
                <c:pt idx="3562">
                  <c:v>0.65537500000000004</c:v>
                </c:pt>
                <c:pt idx="3563">
                  <c:v>0.65549999999999997</c:v>
                </c:pt>
                <c:pt idx="3564">
                  <c:v>0.65562500000000001</c:v>
                </c:pt>
                <c:pt idx="3565">
                  <c:v>0.65575000000000006</c:v>
                </c:pt>
                <c:pt idx="3566">
                  <c:v>0.65587499999999999</c:v>
                </c:pt>
                <c:pt idx="3567">
                  <c:v>0.655999</c:v>
                </c:pt>
                <c:pt idx="3568">
                  <c:v>0.65612400000000004</c:v>
                </c:pt>
                <c:pt idx="3569">
                  <c:v>0.65624899999999997</c:v>
                </c:pt>
                <c:pt idx="3570">
                  <c:v>0.65637299999999998</c:v>
                </c:pt>
                <c:pt idx="3571">
                  <c:v>0.65649800000000003</c:v>
                </c:pt>
                <c:pt idx="3572">
                  <c:v>0.65662200000000004</c:v>
                </c:pt>
                <c:pt idx="3573">
                  <c:v>0.65674699999999997</c:v>
                </c:pt>
                <c:pt idx="3574">
                  <c:v>0.65687099999999998</c:v>
                </c:pt>
                <c:pt idx="3575">
                  <c:v>0.65699600000000002</c:v>
                </c:pt>
                <c:pt idx="3576">
                  <c:v>0.65712000000000004</c:v>
                </c:pt>
                <c:pt idx="3577">
                  <c:v>0.65724400000000005</c:v>
                </c:pt>
                <c:pt idx="3578">
                  <c:v>0.65736799999999995</c:v>
                </c:pt>
                <c:pt idx="3579">
                  <c:v>0.65749299999999999</c:v>
                </c:pt>
                <c:pt idx="3580">
                  <c:v>0.65761700000000001</c:v>
                </c:pt>
                <c:pt idx="3581">
                  <c:v>0.65774100000000002</c:v>
                </c:pt>
                <c:pt idx="3582">
                  <c:v>0.65786500000000003</c:v>
                </c:pt>
                <c:pt idx="3583">
                  <c:v>0.65798900000000005</c:v>
                </c:pt>
                <c:pt idx="3584">
                  <c:v>0.65811200000000003</c:v>
                </c:pt>
                <c:pt idx="3585">
                  <c:v>0.65823600000000004</c:v>
                </c:pt>
                <c:pt idx="3586">
                  <c:v>0.65835999999999995</c:v>
                </c:pt>
                <c:pt idx="3587">
                  <c:v>0.65848399999999996</c:v>
                </c:pt>
                <c:pt idx="3588">
                  <c:v>0.65860700000000005</c:v>
                </c:pt>
                <c:pt idx="3589">
                  <c:v>0.65873099999999996</c:v>
                </c:pt>
                <c:pt idx="3590">
                  <c:v>0.65885499999999997</c:v>
                </c:pt>
                <c:pt idx="3591">
                  <c:v>0.65897799999999995</c:v>
                </c:pt>
                <c:pt idx="3592">
                  <c:v>0.65910199999999997</c:v>
                </c:pt>
                <c:pt idx="3593">
                  <c:v>0.65922499999999995</c:v>
                </c:pt>
                <c:pt idx="3594">
                  <c:v>0.65934800000000005</c:v>
                </c:pt>
                <c:pt idx="3595">
                  <c:v>0.65947199999999995</c:v>
                </c:pt>
                <c:pt idx="3596">
                  <c:v>0.65959500000000004</c:v>
                </c:pt>
                <c:pt idx="3597">
                  <c:v>0.65971800000000003</c:v>
                </c:pt>
                <c:pt idx="3598">
                  <c:v>0.65984100000000001</c:v>
                </c:pt>
                <c:pt idx="3599">
                  <c:v>0.659964</c:v>
                </c:pt>
                <c:pt idx="3600">
                  <c:v>0.66008699999999998</c:v>
                </c:pt>
                <c:pt idx="3601">
                  <c:v>0.66020999999999996</c:v>
                </c:pt>
                <c:pt idx="3602">
                  <c:v>0.66033299999999995</c:v>
                </c:pt>
                <c:pt idx="3603">
                  <c:v>0.66045600000000004</c:v>
                </c:pt>
                <c:pt idx="3604">
                  <c:v>0.66057900000000003</c:v>
                </c:pt>
                <c:pt idx="3605">
                  <c:v>0.66070099999999998</c:v>
                </c:pt>
                <c:pt idx="3606">
                  <c:v>0.66082399999999997</c:v>
                </c:pt>
                <c:pt idx="3607">
                  <c:v>0.66094699999999995</c:v>
                </c:pt>
                <c:pt idx="3608">
                  <c:v>0.66106900000000002</c:v>
                </c:pt>
                <c:pt idx="3609">
                  <c:v>0.661192</c:v>
                </c:pt>
                <c:pt idx="3610">
                  <c:v>0.66131399999999996</c:v>
                </c:pt>
                <c:pt idx="3611">
                  <c:v>0.66143700000000005</c:v>
                </c:pt>
                <c:pt idx="3612">
                  <c:v>0.66155900000000001</c:v>
                </c:pt>
                <c:pt idx="3613">
                  <c:v>0.66168099999999996</c:v>
                </c:pt>
                <c:pt idx="3614">
                  <c:v>0.66180399999999995</c:v>
                </c:pt>
                <c:pt idx="3615">
                  <c:v>0.66192600000000001</c:v>
                </c:pt>
                <c:pt idx="3616">
                  <c:v>0.66204799999999997</c:v>
                </c:pt>
                <c:pt idx="3617">
                  <c:v>0.66217000000000004</c:v>
                </c:pt>
                <c:pt idx="3618">
                  <c:v>0.66229199999999999</c:v>
                </c:pt>
                <c:pt idx="3619">
                  <c:v>0.66241399999999995</c:v>
                </c:pt>
                <c:pt idx="3620">
                  <c:v>0.66253600000000001</c:v>
                </c:pt>
                <c:pt idx="3621">
                  <c:v>0.66265799999999997</c:v>
                </c:pt>
                <c:pt idx="3622">
                  <c:v>0.66278000000000004</c:v>
                </c:pt>
                <c:pt idx="3623">
                  <c:v>0.66290199999999999</c:v>
                </c:pt>
                <c:pt idx="3624">
                  <c:v>0.66302300000000003</c:v>
                </c:pt>
                <c:pt idx="3625">
                  <c:v>0.66314499999999998</c:v>
                </c:pt>
                <c:pt idx="3626">
                  <c:v>0.66326700000000005</c:v>
                </c:pt>
                <c:pt idx="3627">
                  <c:v>0.66338799999999998</c:v>
                </c:pt>
                <c:pt idx="3628">
                  <c:v>0.66351000000000004</c:v>
                </c:pt>
                <c:pt idx="3629">
                  <c:v>0.66363099999999997</c:v>
                </c:pt>
                <c:pt idx="3630">
                  <c:v>0.66375300000000004</c:v>
                </c:pt>
                <c:pt idx="3631">
                  <c:v>0.66387399999999996</c:v>
                </c:pt>
                <c:pt idx="3632">
                  <c:v>0.663995</c:v>
                </c:pt>
                <c:pt idx="3633">
                  <c:v>0.66411699999999996</c:v>
                </c:pt>
                <c:pt idx="3634">
                  <c:v>0.664238</c:v>
                </c:pt>
                <c:pt idx="3635">
                  <c:v>0.66435900000000003</c:v>
                </c:pt>
                <c:pt idx="3636">
                  <c:v>0.66447999999999996</c:v>
                </c:pt>
                <c:pt idx="3637">
                  <c:v>0.664601</c:v>
                </c:pt>
                <c:pt idx="3638">
                  <c:v>0.66472200000000004</c:v>
                </c:pt>
                <c:pt idx="3639">
                  <c:v>0.66484299999999996</c:v>
                </c:pt>
                <c:pt idx="3640">
                  <c:v>0.664964</c:v>
                </c:pt>
                <c:pt idx="3641">
                  <c:v>0.66508500000000004</c:v>
                </c:pt>
                <c:pt idx="3642">
                  <c:v>0.66520599999999996</c:v>
                </c:pt>
                <c:pt idx="3643">
                  <c:v>0.66532599999999997</c:v>
                </c:pt>
                <c:pt idx="3644">
                  <c:v>0.66544700000000001</c:v>
                </c:pt>
                <c:pt idx="3645">
                  <c:v>0.66556800000000005</c:v>
                </c:pt>
                <c:pt idx="3646">
                  <c:v>0.66568799999999995</c:v>
                </c:pt>
                <c:pt idx="3647">
                  <c:v>0.66580899999999998</c:v>
                </c:pt>
                <c:pt idx="3648">
                  <c:v>0.66592899999999999</c:v>
                </c:pt>
                <c:pt idx="3649">
                  <c:v>0.66605000000000003</c:v>
                </c:pt>
                <c:pt idx="3650">
                  <c:v>0.66617000000000004</c:v>
                </c:pt>
                <c:pt idx="3651">
                  <c:v>0.66629000000000005</c:v>
                </c:pt>
                <c:pt idx="3652">
                  <c:v>0.66641099999999998</c:v>
                </c:pt>
                <c:pt idx="3653">
                  <c:v>0.66653099999999998</c:v>
                </c:pt>
                <c:pt idx="3654">
                  <c:v>0.66665099999999999</c:v>
                </c:pt>
                <c:pt idx="3655">
                  <c:v>0.666771</c:v>
                </c:pt>
                <c:pt idx="3656">
                  <c:v>0.66689100000000001</c:v>
                </c:pt>
                <c:pt idx="3657">
                  <c:v>0.66701100000000002</c:v>
                </c:pt>
                <c:pt idx="3658">
                  <c:v>0.66713100000000003</c:v>
                </c:pt>
                <c:pt idx="3659">
                  <c:v>0.66725100000000004</c:v>
                </c:pt>
                <c:pt idx="3660">
                  <c:v>0.66737100000000005</c:v>
                </c:pt>
                <c:pt idx="3661">
                  <c:v>0.66749099999999995</c:v>
                </c:pt>
                <c:pt idx="3662">
                  <c:v>0.66761000000000004</c:v>
                </c:pt>
                <c:pt idx="3663">
                  <c:v>0.66773000000000005</c:v>
                </c:pt>
                <c:pt idx="3664">
                  <c:v>0.66785000000000005</c:v>
                </c:pt>
                <c:pt idx="3665">
                  <c:v>0.66796900000000003</c:v>
                </c:pt>
                <c:pt idx="3666">
                  <c:v>0.66808900000000004</c:v>
                </c:pt>
                <c:pt idx="3667">
                  <c:v>0.66820800000000002</c:v>
                </c:pt>
                <c:pt idx="3668">
                  <c:v>0.66832800000000003</c:v>
                </c:pt>
                <c:pt idx="3669">
                  <c:v>0.66844700000000001</c:v>
                </c:pt>
                <c:pt idx="3670">
                  <c:v>0.66856599999999999</c:v>
                </c:pt>
                <c:pt idx="3671">
                  <c:v>0.668686</c:v>
                </c:pt>
                <c:pt idx="3672">
                  <c:v>0.66880499999999998</c:v>
                </c:pt>
                <c:pt idx="3673">
                  <c:v>0.66892399999999996</c:v>
                </c:pt>
                <c:pt idx="3674">
                  <c:v>0.66904300000000005</c:v>
                </c:pt>
                <c:pt idx="3675">
                  <c:v>0.66916200000000003</c:v>
                </c:pt>
                <c:pt idx="3676">
                  <c:v>0.66928100000000001</c:v>
                </c:pt>
                <c:pt idx="3677">
                  <c:v>0.6694</c:v>
                </c:pt>
                <c:pt idx="3678">
                  <c:v>0.66951899999999998</c:v>
                </c:pt>
                <c:pt idx="3679">
                  <c:v>0.66963799999999996</c:v>
                </c:pt>
                <c:pt idx="3680">
                  <c:v>0.66975700000000005</c:v>
                </c:pt>
                <c:pt idx="3681">
                  <c:v>0.669875</c:v>
                </c:pt>
                <c:pt idx="3682">
                  <c:v>0.66999399999999998</c:v>
                </c:pt>
                <c:pt idx="3683">
                  <c:v>0.67011299999999996</c:v>
                </c:pt>
                <c:pt idx="3684">
                  <c:v>0.67023100000000002</c:v>
                </c:pt>
                <c:pt idx="3685">
                  <c:v>0.67035</c:v>
                </c:pt>
                <c:pt idx="3686">
                  <c:v>0.67046799999999995</c:v>
                </c:pt>
                <c:pt idx="3687">
                  <c:v>0.67058700000000004</c:v>
                </c:pt>
                <c:pt idx="3688">
                  <c:v>0.670705</c:v>
                </c:pt>
                <c:pt idx="3689">
                  <c:v>0.67082299999999995</c:v>
                </c:pt>
                <c:pt idx="3690">
                  <c:v>0.67094200000000004</c:v>
                </c:pt>
                <c:pt idx="3691">
                  <c:v>0.67105999999999999</c:v>
                </c:pt>
                <c:pt idx="3692">
                  <c:v>0.67117800000000005</c:v>
                </c:pt>
                <c:pt idx="3693">
                  <c:v>0.671296</c:v>
                </c:pt>
                <c:pt idx="3694">
                  <c:v>0.67141399999999996</c:v>
                </c:pt>
                <c:pt idx="3695">
                  <c:v>0.67153200000000002</c:v>
                </c:pt>
                <c:pt idx="3696">
                  <c:v>0.67164999999999997</c:v>
                </c:pt>
                <c:pt idx="3697">
                  <c:v>0.67176800000000003</c:v>
                </c:pt>
                <c:pt idx="3698">
                  <c:v>0.67188599999999998</c:v>
                </c:pt>
                <c:pt idx="3699">
                  <c:v>0.67200400000000005</c:v>
                </c:pt>
                <c:pt idx="3700">
                  <c:v>0.672122</c:v>
                </c:pt>
                <c:pt idx="3701">
                  <c:v>0.67223900000000003</c:v>
                </c:pt>
                <c:pt idx="3702">
                  <c:v>0.67235699999999998</c:v>
                </c:pt>
                <c:pt idx="3703">
                  <c:v>0.67247500000000004</c:v>
                </c:pt>
                <c:pt idx="3704">
                  <c:v>0.67259199999999997</c:v>
                </c:pt>
                <c:pt idx="3705">
                  <c:v>0.67271000000000003</c:v>
                </c:pt>
                <c:pt idx="3706">
                  <c:v>0.67282699999999995</c:v>
                </c:pt>
                <c:pt idx="3707">
                  <c:v>0.67294399999999999</c:v>
                </c:pt>
                <c:pt idx="3708">
                  <c:v>0.67306200000000005</c:v>
                </c:pt>
                <c:pt idx="3709">
                  <c:v>0.67317899999999997</c:v>
                </c:pt>
                <c:pt idx="3710">
                  <c:v>0.67329600000000001</c:v>
                </c:pt>
                <c:pt idx="3711">
                  <c:v>0.67341399999999996</c:v>
                </c:pt>
                <c:pt idx="3712">
                  <c:v>0.67353099999999999</c:v>
                </c:pt>
                <c:pt idx="3713">
                  <c:v>0.67364800000000002</c:v>
                </c:pt>
                <c:pt idx="3714">
                  <c:v>0.67376499999999995</c:v>
                </c:pt>
                <c:pt idx="3715">
                  <c:v>0.67388199999999998</c:v>
                </c:pt>
                <c:pt idx="3716">
                  <c:v>0.67399900000000001</c:v>
                </c:pt>
                <c:pt idx="3717">
                  <c:v>0.67411600000000005</c:v>
                </c:pt>
                <c:pt idx="3718">
                  <c:v>0.67423200000000005</c:v>
                </c:pt>
                <c:pt idx="3719">
                  <c:v>0.67434899999999998</c:v>
                </c:pt>
                <c:pt idx="3720">
                  <c:v>0.67446600000000001</c:v>
                </c:pt>
                <c:pt idx="3721">
                  <c:v>0.67458300000000004</c:v>
                </c:pt>
                <c:pt idx="3722">
                  <c:v>0.67469900000000005</c:v>
                </c:pt>
                <c:pt idx="3723">
                  <c:v>0.67481599999999997</c:v>
                </c:pt>
                <c:pt idx="3724">
                  <c:v>0.67493199999999998</c:v>
                </c:pt>
                <c:pt idx="3725">
                  <c:v>0.67504900000000001</c:v>
                </c:pt>
                <c:pt idx="3726">
                  <c:v>0.67516500000000002</c:v>
                </c:pt>
                <c:pt idx="3727">
                  <c:v>0.67528200000000005</c:v>
                </c:pt>
                <c:pt idx="3728">
                  <c:v>0.67539800000000005</c:v>
                </c:pt>
                <c:pt idx="3729">
                  <c:v>0.67551399999999995</c:v>
                </c:pt>
                <c:pt idx="3730">
                  <c:v>0.67562999999999995</c:v>
                </c:pt>
                <c:pt idx="3731">
                  <c:v>0.67574699999999999</c:v>
                </c:pt>
                <c:pt idx="3732">
                  <c:v>0.67586299999999999</c:v>
                </c:pt>
                <c:pt idx="3733">
                  <c:v>0.675979</c:v>
                </c:pt>
                <c:pt idx="3734">
                  <c:v>0.676095</c:v>
                </c:pt>
                <c:pt idx="3735">
                  <c:v>0.67621100000000001</c:v>
                </c:pt>
                <c:pt idx="3736">
                  <c:v>0.67632700000000001</c:v>
                </c:pt>
                <c:pt idx="3737">
                  <c:v>0.67644199999999999</c:v>
                </c:pt>
                <c:pt idx="3738">
                  <c:v>0.67655799999999999</c:v>
                </c:pt>
                <c:pt idx="3739">
                  <c:v>0.676674</c:v>
                </c:pt>
                <c:pt idx="3740">
                  <c:v>0.67679</c:v>
                </c:pt>
                <c:pt idx="3741">
                  <c:v>0.67690499999999998</c:v>
                </c:pt>
                <c:pt idx="3742">
                  <c:v>0.67702099999999998</c:v>
                </c:pt>
                <c:pt idx="3743">
                  <c:v>0.67713699999999999</c:v>
                </c:pt>
                <c:pt idx="3744">
                  <c:v>0.67725199999999997</c:v>
                </c:pt>
                <c:pt idx="3745">
                  <c:v>0.67736700000000005</c:v>
                </c:pt>
                <c:pt idx="3746">
                  <c:v>0.67748299999999995</c:v>
                </c:pt>
                <c:pt idx="3747">
                  <c:v>0.67759800000000003</c:v>
                </c:pt>
                <c:pt idx="3748">
                  <c:v>0.67771400000000004</c:v>
                </c:pt>
                <c:pt idx="3749">
                  <c:v>0.67782900000000001</c:v>
                </c:pt>
                <c:pt idx="3750">
                  <c:v>0.67794399999999999</c:v>
                </c:pt>
                <c:pt idx="3751">
                  <c:v>0.67805899999999997</c:v>
                </c:pt>
                <c:pt idx="3752">
                  <c:v>0.67817400000000005</c:v>
                </c:pt>
                <c:pt idx="3753">
                  <c:v>0.67828900000000003</c:v>
                </c:pt>
                <c:pt idx="3754">
                  <c:v>0.67840400000000001</c:v>
                </c:pt>
                <c:pt idx="3755">
                  <c:v>0.67851899999999998</c:v>
                </c:pt>
                <c:pt idx="3756">
                  <c:v>0.67863399999999996</c:v>
                </c:pt>
                <c:pt idx="3757">
                  <c:v>0.67874900000000005</c:v>
                </c:pt>
                <c:pt idx="3758">
                  <c:v>0.67886400000000002</c:v>
                </c:pt>
                <c:pt idx="3759">
                  <c:v>0.67897799999999997</c:v>
                </c:pt>
                <c:pt idx="3760">
                  <c:v>0.67909299999999995</c:v>
                </c:pt>
                <c:pt idx="3761">
                  <c:v>0.67920800000000003</c:v>
                </c:pt>
                <c:pt idx="3762">
                  <c:v>0.67932199999999998</c:v>
                </c:pt>
                <c:pt idx="3763">
                  <c:v>0.67943699999999996</c:v>
                </c:pt>
                <c:pt idx="3764">
                  <c:v>0.67955100000000002</c:v>
                </c:pt>
                <c:pt idx="3765">
                  <c:v>0.67966599999999999</c:v>
                </c:pt>
                <c:pt idx="3766">
                  <c:v>0.67978000000000005</c:v>
                </c:pt>
                <c:pt idx="3767">
                  <c:v>0.679894</c:v>
                </c:pt>
                <c:pt idx="3768">
                  <c:v>0.68000899999999997</c:v>
                </c:pt>
                <c:pt idx="3769">
                  <c:v>0.68012300000000003</c:v>
                </c:pt>
                <c:pt idx="3770">
                  <c:v>0.68023699999999998</c:v>
                </c:pt>
                <c:pt idx="3771">
                  <c:v>0.68035100000000004</c:v>
                </c:pt>
                <c:pt idx="3772">
                  <c:v>0.68046499999999999</c:v>
                </c:pt>
                <c:pt idx="3773">
                  <c:v>0.68057900000000005</c:v>
                </c:pt>
                <c:pt idx="3774">
                  <c:v>0.68069299999999999</c:v>
                </c:pt>
                <c:pt idx="3775">
                  <c:v>0.68080700000000005</c:v>
                </c:pt>
                <c:pt idx="3776">
                  <c:v>0.680921</c:v>
                </c:pt>
                <c:pt idx="3777">
                  <c:v>0.68103499999999995</c:v>
                </c:pt>
                <c:pt idx="3778">
                  <c:v>0.68114799999999998</c:v>
                </c:pt>
                <c:pt idx="3779">
                  <c:v>0.68126200000000003</c:v>
                </c:pt>
                <c:pt idx="3780">
                  <c:v>0.68137599999999998</c:v>
                </c:pt>
                <c:pt idx="3781">
                  <c:v>0.68148900000000001</c:v>
                </c:pt>
                <c:pt idx="3782">
                  <c:v>0.68160299999999996</c:v>
                </c:pt>
                <c:pt idx="3783">
                  <c:v>0.68171599999999999</c:v>
                </c:pt>
                <c:pt idx="3784">
                  <c:v>0.68183000000000005</c:v>
                </c:pt>
                <c:pt idx="3785">
                  <c:v>0.68194299999999997</c:v>
                </c:pt>
                <c:pt idx="3786">
                  <c:v>0.68205700000000002</c:v>
                </c:pt>
                <c:pt idx="3787">
                  <c:v>0.68217000000000005</c:v>
                </c:pt>
                <c:pt idx="3788">
                  <c:v>0.68228299999999997</c:v>
                </c:pt>
                <c:pt idx="3789">
                  <c:v>0.682396</c:v>
                </c:pt>
                <c:pt idx="3790">
                  <c:v>0.68250999999999995</c:v>
                </c:pt>
                <c:pt idx="3791">
                  <c:v>0.68262299999999998</c:v>
                </c:pt>
                <c:pt idx="3792">
                  <c:v>0.68273600000000001</c:v>
                </c:pt>
                <c:pt idx="3793">
                  <c:v>0.68284900000000004</c:v>
                </c:pt>
                <c:pt idx="3794">
                  <c:v>0.68296199999999996</c:v>
                </c:pt>
                <c:pt idx="3795">
                  <c:v>0.68307399999999996</c:v>
                </c:pt>
                <c:pt idx="3796">
                  <c:v>0.68318699999999999</c:v>
                </c:pt>
                <c:pt idx="3797">
                  <c:v>0.68330000000000002</c:v>
                </c:pt>
                <c:pt idx="3798">
                  <c:v>0.68341300000000005</c:v>
                </c:pt>
                <c:pt idx="3799">
                  <c:v>0.68352500000000005</c:v>
                </c:pt>
                <c:pt idx="3800">
                  <c:v>0.68363799999999997</c:v>
                </c:pt>
                <c:pt idx="3801">
                  <c:v>0.683751</c:v>
                </c:pt>
                <c:pt idx="3802">
                  <c:v>0.683863</c:v>
                </c:pt>
                <c:pt idx="3803">
                  <c:v>0.68397600000000003</c:v>
                </c:pt>
                <c:pt idx="3804">
                  <c:v>0.68408800000000003</c:v>
                </c:pt>
                <c:pt idx="3805">
                  <c:v>0.68420000000000003</c:v>
                </c:pt>
                <c:pt idx="3806">
                  <c:v>0.68431299999999995</c:v>
                </c:pt>
                <c:pt idx="3807">
                  <c:v>0.68442499999999995</c:v>
                </c:pt>
                <c:pt idx="3808">
                  <c:v>0.68453699999999995</c:v>
                </c:pt>
                <c:pt idx="3809">
                  <c:v>0.68464899999999995</c:v>
                </c:pt>
                <c:pt idx="3810">
                  <c:v>0.68476099999999995</c:v>
                </c:pt>
                <c:pt idx="3811">
                  <c:v>0.68487399999999998</c:v>
                </c:pt>
                <c:pt idx="3812">
                  <c:v>0.68498599999999998</c:v>
                </c:pt>
                <c:pt idx="3813">
                  <c:v>0.68509699999999996</c:v>
                </c:pt>
                <c:pt idx="3814">
                  <c:v>0.68520899999999996</c:v>
                </c:pt>
                <c:pt idx="3815">
                  <c:v>0.68532099999999996</c:v>
                </c:pt>
                <c:pt idx="3816">
                  <c:v>0.68543299999999996</c:v>
                </c:pt>
                <c:pt idx="3817">
                  <c:v>0.68554499999999996</c:v>
                </c:pt>
                <c:pt idx="3818">
                  <c:v>0.68565600000000004</c:v>
                </c:pt>
                <c:pt idx="3819">
                  <c:v>0.68576800000000004</c:v>
                </c:pt>
                <c:pt idx="3820">
                  <c:v>0.68588000000000005</c:v>
                </c:pt>
                <c:pt idx="3821">
                  <c:v>0.68599100000000002</c:v>
                </c:pt>
                <c:pt idx="3822">
                  <c:v>0.68610300000000002</c:v>
                </c:pt>
                <c:pt idx="3823">
                  <c:v>0.68621399999999999</c:v>
                </c:pt>
                <c:pt idx="3824">
                  <c:v>0.68632599999999999</c:v>
                </c:pt>
                <c:pt idx="3825">
                  <c:v>0.68643699999999996</c:v>
                </c:pt>
                <c:pt idx="3826">
                  <c:v>0.68654800000000005</c:v>
                </c:pt>
                <c:pt idx="3827">
                  <c:v>0.68665900000000002</c:v>
                </c:pt>
                <c:pt idx="3828">
                  <c:v>0.68677100000000002</c:v>
                </c:pt>
                <c:pt idx="3829">
                  <c:v>0.68688199999999999</c:v>
                </c:pt>
                <c:pt idx="3830">
                  <c:v>0.68699299999999996</c:v>
                </c:pt>
                <c:pt idx="3831">
                  <c:v>0.68710400000000005</c:v>
                </c:pt>
                <c:pt idx="3832">
                  <c:v>0.68721500000000002</c:v>
                </c:pt>
                <c:pt idx="3833">
                  <c:v>0.68732599999999999</c:v>
                </c:pt>
                <c:pt idx="3834">
                  <c:v>0.68743600000000005</c:v>
                </c:pt>
                <c:pt idx="3835">
                  <c:v>0.68754700000000002</c:v>
                </c:pt>
                <c:pt idx="3836">
                  <c:v>0.68765799999999999</c:v>
                </c:pt>
                <c:pt idx="3837">
                  <c:v>0.68776899999999996</c:v>
                </c:pt>
                <c:pt idx="3838">
                  <c:v>0.68787900000000002</c:v>
                </c:pt>
                <c:pt idx="3839">
                  <c:v>0.68798999999999999</c:v>
                </c:pt>
                <c:pt idx="3840">
                  <c:v>0.68810099999999996</c:v>
                </c:pt>
                <c:pt idx="3841">
                  <c:v>0.68821100000000002</c:v>
                </c:pt>
                <c:pt idx="3842">
                  <c:v>0.68832099999999996</c:v>
                </c:pt>
                <c:pt idx="3843">
                  <c:v>0.68843200000000004</c:v>
                </c:pt>
                <c:pt idx="3844">
                  <c:v>0.68854199999999999</c:v>
                </c:pt>
                <c:pt idx="3845">
                  <c:v>0.68865200000000004</c:v>
                </c:pt>
                <c:pt idx="3846">
                  <c:v>0.68876300000000001</c:v>
                </c:pt>
                <c:pt idx="3847">
                  <c:v>0.68887299999999996</c:v>
                </c:pt>
                <c:pt idx="3848">
                  <c:v>0.68898300000000001</c:v>
                </c:pt>
                <c:pt idx="3849">
                  <c:v>0.68909299999999996</c:v>
                </c:pt>
                <c:pt idx="3850">
                  <c:v>0.68920300000000001</c:v>
                </c:pt>
                <c:pt idx="3851">
                  <c:v>0.68931299999999995</c:v>
                </c:pt>
                <c:pt idx="3852">
                  <c:v>0.68942300000000001</c:v>
                </c:pt>
                <c:pt idx="3853">
                  <c:v>0.68953299999999995</c:v>
                </c:pt>
                <c:pt idx="3854">
                  <c:v>0.68964300000000001</c:v>
                </c:pt>
                <c:pt idx="3855">
                  <c:v>0.68975200000000003</c:v>
                </c:pt>
                <c:pt idx="3856">
                  <c:v>0.68986199999999998</c:v>
                </c:pt>
                <c:pt idx="3857">
                  <c:v>0.68997200000000003</c:v>
                </c:pt>
                <c:pt idx="3858">
                  <c:v>0.69008100000000006</c:v>
                </c:pt>
                <c:pt idx="3859">
                  <c:v>0.690191</c:v>
                </c:pt>
                <c:pt idx="3860">
                  <c:v>0.69030000000000002</c:v>
                </c:pt>
                <c:pt idx="3861">
                  <c:v>0.69040999999999997</c:v>
                </c:pt>
                <c:pt idx="3862">
                  <c:v>0.69051899999999999</c:v>
                </c:pt>
                <c:pt idx="3863">
                  <c:v>0.69062800000000002</c:v>
                </c:pt>
                <c:pt idx="3864">
                  <c:v>0.69073799999999996</c:v>
                </c:pt>
                <c:pt idx="3865">
                  <c:v>0.69084699999999999</c:v>
                </c:pt>
                <c:pt idx="3866">
                  <c:v>0.69095600000000001</c:v>
                </c:pt>
                <c:pt idx="3867">
                  <c:v>0.69106500000000004</c:v>
                </c:pt>
                <c:pt idx="3868">
                  <c:v>0.69117399999999996</c:v>
                </c:pt>
                <c:pt idx="3869">
                  <c:v>0.69128299999999998</c:v>
                </c:pt>
                <c:pt idx="3870">
                  <c:v>0.69139200000000001</c:v>
                </c:pt>
                <c:pt idx="3871">
                  <c:v>0.69150100000000003</c:v>
                </c:pt>
                <c:pt idx="3872">
                  <c:v>0.69160999999999995</c:v>
                </c:pt>
                <c:pt idx="3873">
                  <c:v>0.69171800000000006</c:v>
                </c:pt>
                <c:pt idx="3874">
                  <c:v>0.69182699999999997</c:v>
                </c:pt>
                <c:pt idx="3875">
                  <c:v>0.691936</c:v>
                </c:pt>
                <c:pt idx="3876">
                  <c:v>0.69204399999999999</c:v>
                </c:pt>
                <c:pt idx="3877">
                  <c:v>0.69215300000000002</c:v>
                </c:pt>
                <c:pt idx="3878">
                  <c:v>0.69226100000000002</c:v>
                </c:pt>
                <c:pt idx="3879">
                  <c:v>0.69237000000000004</c:v>
                </c:pt>
                <c:pt idx="3880">
                  <c:v>0.69247800000000004</c:v>
                </c:pt>
                <c:pt idx="3881">
                  <c:v>0.69258699999999995</c:v>
                </c:pt>
                <c:pt idx="3882">
                  <c:v>0.69269499999999995</c:v>
                </c:pt>
                <c:pt idx="3883">
                  <c:v>0.69280299999999995</c:v>
                </c:pt>
                <c:pt idx="3884">
                  <c:v>0.69291100000000005</c:v>
                </c:pt>
                <c:pt idx="3885">
                  <c:v>0.69301900000000005</c:v>
                </c:pt>
                <c:pt idx="3886">
                  <c:v>0.69312700000000005</c:v>
                </c:pt>
                <c:pt idx="3887">
                  <c:v>0.69323500000000005</c:v>
                </c:pt>
                <c:pt idx="3888">
                  <c:v>0.69334300000000004</c:v>
                </c:pt>
                <c:pt idx="3889">
                  <c:v>0.69345100000000004</c:v>
                </c:pt>
                <c:pt idx="3890">
                  <c:v>0.69355900000000004</c:v>
                </c:pt>
                <c:pt idx="3891">
                  <c:v>0.69366700000000003</c:v>
                </c:pt>
                <c:pt idx="3892">
                  <c:v>0.693774</c:v>
                </c:pt>
                <c:pt idx="3893">
                  <c:v>0.693882</c:v>
                </c:pt>
                <c:pt idx="3894">
                  <c:v>0.69399</c:v>
                </c:pt>
                <c:pt idx="3895">
                  <c:v>0.69409699999999996</c:v>
                </c:pt>
                <c:pt idx="3896">
                  <c:v>0.69420499999999996</c:v>
                </c:pt>
                <c:pt idx="3897">
                  <c:v>0.69431200000000004</c:v>
                </c:pt>
                <c:pt idx="3898">
                  <c:v>0.69441900000000001</c:v>
                </c:pt>
                <c:pt idx="3899">
                  <c:v>0.69452700000000001</c:v>
                </c:pt>
                <c:pt idx="3900">
                  <c:v>0.69463399999999997</c:v>
                </c:pt>
                <c:pt idx="3901">
                  <c:v>0.69474100000000005</c:v>
                </c:pt>
                <c:pt idx="3902">
                  <c:v>0.69484800000000002</c:v>
                </c:pt>
                <c:pt idx="3903">
                  <c:v>0.69495499999999999</c:v>
                </c:pt>
                <c:pt idx="3904">
                  <c:v>0.69506199999999996</c:v>
                </c:pt>
                <c:pt idx="3905">
                  <c:v>0.69516900000000004</c:v>
                </c:pt>
                <c:pt idx="3906">
                  <c:v>0.69527600000000001</c:v>
                </c:pt>
                <c:pt idx="3907">
                  <c:v>0.69538299999999997</c:v>
                </c:pt>
                <c:pt idx="3908">
                  <c:v>0.69549000000000005</c:v>
                </c:pt>
                <c:pt idx="3909">
                  <c:v>0.69559599999999999</c:v>
                </c:pt>
                <c:pt idx="3910">
                  <c:v>0.69570299999999996</c:v>
                </c:pt>
                <c:pt idx="3911">
                  <c:v>0.69581000000000004</c:v>
                </c:pt>
                <c:pt idx="3912">
                  <c:v>0.69591599999999998</c:v>
                </c:pt>
                <c:pt idx="3913">
                  <c:v>0.69602299999999995</c:v>
                </c:pt>
                <c:pt idx="3914">
                  <c:v>0.696129</c:v>
                </c:pt>
                <c:pt idx="3915">
                  <c:v>0.69623500000000005</c:v>
                </c:pt>
                <c:pt idx="3916">
                  <c:v>0.69634200000000002</c:v>
                </c:pt>
                <c:pt idx="3917">
                  <c:v>0.69644799999999996</c:v>
                </c:pt>
                <c:pt idx="3918">
                  <c:v>0.69655400000000001</c:v>
                </c:pt>
                <c:pt idx="3919">
                  <c:v>0.69665999999999995</c:v>
                </c:pt>
                <c:pt idx="3920">
                  <c:v>0.696766</c:v>
                </c:pt>
                <c:pt idx="3921">
                  <c:v>0.69687200000000005</c:v>
                </c:pt>
                <c:pt idx="3922">
                  <c:v>0.69697799999999999</c:v>
                </c:pt>
                <c:pt idx="3923">
                  <c:v>0.69708400000000004</c:v>
                </c:pt>
                <c:pt idx="3924">
                  <c:v>0.69718999999999998</c:v>
                </c:pt>
                <c:pt idx="3925">
                  <c:v>0.69729600000000003</c:v>
                </c:pt>
                <c:pt idx="3926">
                  <c:v>0.69740100000000005</c:v>
                </c:pt>
                <c:pt idx="3927">
                  <c:v>0.69750699999999999</c:v>
                </c:pt>
                <c:pt idx="3928">
                  <c:v>0.69761200000000001</c:v>
                </c:pt>
                <c:pt idx="3929">
                  <c:v>0.69771799999999995</c:v>
                </c:pt>
                <c:pt idx="3930">
                  <c:v>0.69782299999999997</c:v>
                </c:pt>
                <c:pt idx="3931">
                  <c:v>0.69792900000000002</c:v>
                </c:pt>
                <c:pt idx="3932">
                  <c:v>0.69803400000000004</c:v>
                </c:pt>
                <c:pt idx="3933">
                  <c:v>0.69813899999999995</c:v>
                </c:pt>
                <c:pt idx="3934">
                  <c:v>0.69824399999999998</c:v>
                </c:pt>
                <c:pt idx="3935">
                  <c:v>0.698349</c:v>
                </c:pt>
                <c:pt idx="3936">
                  <c:v>0.69845400000000002</c:v>
                </c:pt>
                <c:pt idx="3937">
                  <c:v>0.69855900000000004</c:v>
                </c:pt>
                <c:pt idx="3938">
                  <c:v>0.69866399999999995</c:v>
                </c:pt>
                <c:pt idx="3939">
                  <c:v>0.69876899999999997</c:v>
                </c:pt>
                <c:pt idx="3940">
                  <c:v>0.698874</c:v>
                </c:pt>
                <c:pt idx="3941">
                  <c:v>0.69897799999999999</c:v>
                </c:pt>
                <c:pt idx="3942">
                  <c:v>0.69908300000000001</c:v>
                </c:pt>
                <c:pt idx="3943">
                  <c:v>0.69918800000000003</c:v>
                </c:pt>
                <c:pt idx="3944">
                  <c:v>0.69929200000000002</c:v>
                </c:pt>
                <c:pt idx="3945">
                  <c:v>0.69939700000000005</c:v>
                </c:pt>
                <c:pt idx="3946">
                  <c:v>0.69950100000000004</c:v>
                </c:pt>
                <c:pt idx="3947">
                  <c:v>0.69960500000000003</c:v>
                </c:pt>
                <c:pt idx="3948">
                  <c:v>0.69970900000000003</c:v>
                </c:pt>
                <c:pt idx="3949">
                  <c:v>0.69981400000000005</c:v>
                </c:pt>
                <c:pt idx="3950">
                  <c:v>0.69991800000000004</c:v>
                </c:pt>
                <c:pt idx="3951">
                  <c:v>0.70002200000000003</c:v>
                </c:pt>
                <c:pt idx="3952">
                  <c:v>0.70012600000000003</c:v>
                </c:pt>
                <c:pt idx="3953">
                  <c:v>0.70023000000000002</c:v>
                </c:pt>
                <c:pt idx="3954">
                  <c:v>0.70033299999999998</c:v>
                </c:pt>
                <c:pt idx="3955">
                  <c:v>0.70043699999999998</c:v>
                </c:pt>
                <c:pt idx="3956">
                  <c:v>0.70054099999999997</c:v>
                </c:pt>
                <c:pt idx="3957">
                  <c:v>0.70064400000000004</c:v>
                </c:pt>
                <c:pt idx="3958">
                  <c:v>0.70074800000000004</c:v>
                </c:pt>
                <c:pt idx="3959">
                  <c:v>0.700851</c:v>
                </c:pt>
                <c:pt idx="3960">
                  <c:v>0.70095499999999999</c:v>
                </c:pt>
                <c:pt idx="3961">
                  <c:v>0.70105799999999996</c:v>
                </c:pt>
                <c:pt idx="3962">
                  <c:v>0.70116100000000003</c:v>
                </c:pt>
                <c:pt idx="3963">
                  <c:v>0.701264</c:v>
                </c:pt>
                <c:pt idx="3964">
                  <c:v>0.70136699999999996</c:v>
                </c:pt>
                <c:pt idx="3965">
                  <c:v>0.70147000000000004</c:v>
                </c:pt>
                <c:pt idx="3966">
                  <c:v>0.701573</c:v>
                </c:pt>
                <c:pt idx="3967">
                  <c:v>0.70167599999999997</c:v>
                </c:pt>
                <c:pt idx="3968">
                  <c:v>0.70177900000000004</c:v>
                </c:pt>
                <c:pt idx="3969">
                  <c:v>0.70188200000000001</c:v>
                </c:pt>
                <c:pt idx="3970">
                  <c:v>0.70198400000000005</c:v>
                </c:pt>
                <c:pt idx="3971">
                  <c:v>0.70208700000000002</c:v>
                </c:pt>
                <c:pt idx="3972">
                  <c:v>0.70218899999999995</c:v>
                </c:pt>
                <c:pt idx="3973">
                  <c:v>0.70229200000000003</c:v>
                </c:pt>
                <c:pt idx="3974">
                  <c:v>0.70239399999999996</c:v>
                </c:pt>
                <c:pt idx="3975">
                  <c:v>0.70249600000000001</c:v>
                </c:pt>
                <c:pt idx="3976">
                  <c:v>0.70259799999999994</c:v>
                </c:pt>
                <c:pt idx="3977">
                  <c:v>0.70269999999999999</c:v>
                </c:pt>
                <c:pt idx="3978">
                  <c:v>0.70280200000000004</c:v>
                </c:pt>
                <c:pt idx="3979">
                  <c:v>0.70290399999999997</c:v>
                </c:pt>
                <c:pt idx="3980">
                  <c:v>0.70300600000000002</c:v>
                </c:pt>
                <c:pt idx="3981">
                  <c:v>0.70310799999999996</c:v>
                </c:pt>
                <c:pt idx="3982">
                  <c:v>0.70320899999999997</c:v>
                </c:pt>
                <c:pt idx="3983">
                  <c:v>0.70331100000000002</c:v>
                </c:pt>
                <c:pt idx="3984">
                  <c:v>0.70341299999999995</c:v>
                </c:pt>
                <c:pt idx="3985">
                  <c:v>0.70351399999999997</c:v>
                </c:pt>
                <c:pt idx="3986">
                  <c:v>0.70361499999999999</c:v>
                </c:pt>
                <c:pt idx="3987">
                  <c:v>0.70371600000000001</c:v>
                </c:pt>
                <c:pt idx="3988">
                  <c:v>0.70381800000000005</c:v>
                </c:pt>
                <c:pt idx="3989">
                  <c:v>0.70391899999999996</c:v>
                </c:pt>
                <c:pt idx="3990">
                  <c:v>0.70401999999999998</c:v>
                </c:pt>
                <c:pt idx="3991">
                  <c:v>0.704121</c:v>
                </c:pt>
                <c:pt idx="3992">
                  <c:v>0.70422099999999999</c:v>
                </c:pt>
                <c:pt idx="3993">
                  <c:v>0.704322</c:v>
                </c:pt>
                <c:pt idx="3994">
                  <c:v>0.70442300000000002</c:v>
                </c:pt>
                <c:pt idx="3995">
                  <c:v>0.70452300000000001</c:v>
                </c:pt>
                <c:pt idx="3996">
                  <c:v>0.70462400000000003</c:v>
                </c:pt>
                <c:pt idx="3997">
                  <c:v>0.70472400000000002</c:v>
                </c:pt>
                <c:pt idx="3998">
                  <c:v>0.70482400000000001</c:v>
                </c:pt>
                <c:pt idx="3999">
                  <c:v>0.704924</c:v>
                </c:pt>
                <c:pt idx="4000">
                  <c:v>0.70502500000000001</c:v>
                </c:pt>
                <c:pt idx="4001">
                  <c:v>0.705125</c:v>
                </c:pt>
                <c:pt idx="4002">
                  <c:v>0.70522399999999996</c:v>
                </c:pt>
                <c:pt idx="4003">
                  <c:v>0.70532399999999995</c:v>
                </c:pt>
                <c:pt idx="4004">
                  <c:v>0.70542400000000005</c:v>
                </c:pt>
                <c:pt idx="4005">
                  <c:v>0.70552400000000004</c:v>
                </c:pt>
                <c:pt idx="4006">
                  <c:v>0.705623</c:v>
                </c:pt>
                <c:pt idx="4007">
                  <c:v>0.70572199999999996</c:v>
                </c:pt>
                <c:pt idx="4008">
                  <c:v>0.70582199999999995</c:v>
                </c:pt>
                <c:pt idx="4009">
                  <c:v>0.70592100000000002</c:v>
                </c:pt>
                <c:pt idx="4010">
                  <c:v>0.70601999999999998</c:v>
                </c:pt>
                <c:pt idx="4011">
                  <c:v>0.70611900000000005</c:v>
                </c:pt>
                <c:pt idx="4012">
                  <c:v>0.70621800000000001</c:v>
                </c:pt>
                <c:pt idx="4013">
                  <c:v>0.70631699999999997</c:v>
                </c:pt>
                <c:pt idx="4014">
                  <c:v>0.70641600000000004</c:v>
                </c:pt>
                <c:pt idx="4015">
                  <c:v>0.70651399999999998</c:v>
                </c:pt>
                <c:pt idx="4016">
                  <c:v>0.70661300000000005</c:v>
                </c:pt>
                <c:pt idx="4017">
                  <c:v>0.70671099999999998</c:v>
                </c:pt>
                <c:pt idx="4018">
                  <c:v>0.70680900000000002</c:v>
                </c:pt>
                <c:pt idx="4019">
                  <c:v>0.70690699999999995</c:v>
                </c:pt>
                <c:pt idx="4020">
                  <c:v>0.70700600000000002</c:v>
                </c:pt>
                <c:pt idx="4021">
                  <c:v>0.70710300000000004</c:v>
                </c:pt>
                <c:pt idx="4022">
                  <c:v>0.70720099999999997</c:v>
                </c:pt>
                <c:pt idx="4023">
                  <c:v>0.70729900000000001</c:v>
                </c:pt>
                <c:pt idx="4024">
                  <c:v>0.70739700000000005</c:v>
                </c:pt>
                <c:pt idx="4025">
                  <c:v>0.70749399999999996</c:v>
                </c:pt>
                <c:pt idx="4026">
                  <c:v>0.707592</c:v>
                </c:pt>
                <c:pt idx="4027">
                  <c:v>0.70768900000000001</c:v>
                </c:pt>
                <c:pt idx="4028">
                  <c:v>0.70778600000000003</c:v>
                </c:pt>
                <c:pt idx="4029">
                  <c:v>0.70788300000000004</c:v>
                </c:pt>
                <c:pt idx="4030">
                  <c:v>0.70798000000000005</c:v>
                </c:pt>
                <c:pt idx="4031">
                  <c:v>0.70807699999999996</c:v>
                </c:pt>
                <c:pt idx="4032">
                  <c:v>0.70817399999999997</c:v>
                </c:pt>
                <c:pt idx="4033">
                  <c:v>0.70826999999999996</c:v>
                </c:pt>
                <c:pt idx="4034">
                  <c:v>0.70836699999999997</c:v>
                </c:pt>
                <c:pt idx="4035">
                  <c:v>0.70846299999999995</c:v>
                </c:pt>
                <c:pt idx="4036">
                  <c:v>0.70855900000000005</c:v>
                </c:pt>
                <c:pt idx="4037">
                  <c:v>0.70865500000000003</c:v>
                </c:pt>
                <c:pt idx="4038">
                  <c:v>0.70875100000000002</c:v>
                </c:pt>
                <c:pt idx="4039">
                  <c:v>0.708847</c:v>
                </c:pt>
                <c:pt idx="4040">
                  <c:v>0.70894299999999999</c:v>
                </c:pt>
                <c:pt idx="4041">
                  <c:v>0.70903799999999995</c:v>
                </c:pt>
                <c:pt idx="4042">
                  <c:v>0.70913400000000004</c:v>
                </c:pt>
                <c:pt idx="4043">
                  <c:v>0.709229</c:v>
                </c:pt>
                <c:pt idx="4044">
                  <c:v>0.70932399999999995</c:v>
                </c:pt>
                <c:pt idx="4045">
                  <c:v>0.70941900000000002</c:v>
                </c:pt>
                <c:pt idx="4046">
                  <c:v>0.70951399999999998</c:v>
                </c:pt>
                <c:pt idx="4047">
                  <c:v>0.70960900000000005</c:v>
                </c:pt>
                <c:pt idx="4048">
                  <c:v>0.709704</c:v>
                </c:pt>
                <c:pt idx="4049">
                  <c:v>0.70979800000000004</c:v>
                </c:pt>
                <c:pt idx="4050">
                  <c:v>0.709893</c:v>
                </c:pt>
                <c:pt idx="4051">
                  <c:v>0.70998700000000003</c:v>
                </c:pt>
                <c:pt idx="4052">
                  <c:v>0.71008099999999996</c:v>
                </c:pt>
                <c:pt idx="4053">
                  <c:v>0.710175</c:v>
                </c:pt>
                <c:pt idx="4054">
                  <c:v>0.71026900000000004</c:v>
                </c:pt>
                <c:pt idx="4055">
                  <c:v>0.71036200000000005</c:v>
                </c:pt>
                <c:pt idx="4056">
                  <c:v>0.71045599999999998</c:v>
                </c:pt>
                <c:pt idx="4057">
                  <c:v>0.71054899999999999</c:v>
                </c:pt>
                <c:pt idx="4058">
                  <c:v>0.710642</c:v>
                </c:pt>
                <c:pt idx="4059">
                  <c:v>0.71073500000000001</c:v>
                </c:pt>
                <c:pt idx="4060">
                  <c:v>0.71082800000000002</c:v>
                </c:pt>
                <c:pt idx="4061">
                  <c:v>0.71092100000000003</c:v>
                </c:pt>
                <c:pt idx="4062">
                  <c:v>0.71101400000000003</c:v>
                </c:pt>
                <c:pt idx="4063">
                  <c:v>0.71110600000000002</c:v>
                </c:pt>
                <c:pt idx="4064">
                  <c:v>0.711198</c:v>
                </c:pt>
                <c:pt idx="4065">
                  <c:v>0.71129100000000001</c:v>
                </c:pt>
                <c:pt idx="4066">
                  <c:v>0.71138299999999999</c:v>
                </c:pt>
                <c:pt idx="4067">
                  <c:v>0.71147400000000005</c:v>
                </c:pt>
                <c:pt idx="4068">
                  <c:v>0.71156600000000003</c:v>
                </c:pt>
                <c:pt idx="4069">
                  <c:v>0.71165800000000001</c:v>
                </c:pt>
                <c:pt idx="4070">
                  <c:v>0.71174899999999997</c:v>
                </c:pt>
                <c:pt idx="4071">
                  <c:v>0.71184000000000003</c:v>
                </c:pt>
                <c:pt idx="4072">
                  <c:v>0.71193099999999998</c:v>
                </c:pt>
                <c:pt idx="4073">
                  <c:v>0.71202200000000004</c:v>
                </c:pt>
                <c:pt idx="4074">
                  <c:v>0.71211199999999997</c:v>
                </c:pt>
                <c:pt idx="4075">
                  <c:v>0.71220300000000003</c:v>
                </c:pt>
                <c:pt idx="4076">
                  <c:v>0.71229299999999995</c:v>
                </c:pt>
                <c:pt idx="4077">
                  <c:v>0.71238299999999999</c:v>
                </c:pt>
                <c:pt idx="4078">
                  <c:v>0.71247300000000002</c:v>
                </c:pt>
                <c:pt idx="4079">
                  <c:v>0.71256299999999995</c:v>
                </c:pt>
                <c:pt idx="4080">
                  <c:v>0.71265299999999998</c:v>
                </c:pt>
                <c:pt idx="4081">
                  <c:v>0.71274199999999999</c:v>
                </c:pt>
                <c:pt idx="4082">
                  <c:v>0.71283099999999999</c:v>
                </c:pt>
                <c:pt idx="4083">
                  <c:v>0.71292</c:v>
                </c:pt>
                <c:pt idx="4084">
                  <c:v>0.713009</c:v>
                </c:pt>
                <c:pt idx="4085">
                  <c:v>0.71309800000000001</c:v>
                </c:pt>
                <c:pt idx="4086">
                  <c:v>0.71318599999999999</c:v>
                </c:pt>
                <c:pt idx="4087">
                  <c:v>0.71327399999999996</c:v>
                </c:pt>
                <c:pt idx="4088">
                  <c:v>0.71336200000000005</c:v>
                </c:pt>
                <c:pt idx="4089">
                  <c:v>0.71345000000000003</c:v>
                </c:pt>
                <c:pt idx="4090">
                  <c:v>0.71353800000000001</c:v>
                </c:pt>
                <c:pt idx="4091">
                  <c:v>0.71362499999999995</c:v>
                </c:pt>
                <c:pt idx="4092">
                  <c:v>0.71371300000000004</c:v>
                </c:pt>
                <c:pt idx="4093">
                  <c:v>0.71379999999999999</c:v>
                </c:pt>
                <c:pt idx="4094">
                  <c:v>0.71388700000000005</c:v>
                </c:pt>
                <c:pt idx="4095">
                  <c:v>0.71397299999999997</c:v>
                </c:pt>
                <c:pt idx="4096">
                  <c:v>0.71406000000000003</c:v>
                </c:pt>
                <c:pt idx="4097">
                  <c:v>0.71414599999999995</c:v>
                </c:pt>
                <c:pt idx="4098">
                  <c:v>0.71423199999999998</c:v>
                </c:pt>
                <c:pt idx="4099">
                  <c:v>0.71431800000000001</c:v>
                </c:pt>
                <c:pt idx="4100">
                  <c:v>0.71440400000000004</c:v>
                </c:pt>
                <c:pt idx="4101">
                  <c:v>0.71448900000000004</c:v>
                </c:pt>
                <c:pt idx="4102">
                  <c:v>0.71457400000000004</c:v>
                </c:pt>
                <c:pt idx="4103">
                  <c:v>0.71465900000000004</c:v>
                </c:pt>
                <c:pt idx="4104">
                  <c:v>0.71474400000000005</c:v>
                </c:pt>
                <c:pt idx="4105">
                  <c:v>0.71482800000000002</c:v>
                </c:pt>
                <c:pt idx="4106">
                  <c:v>0.71491300000000002</c:v>
                </c:pt>
                <c:pt idx="4107">
                  <c:v>0.71499699999999999</c:v>
                </c:pt>
                <c:pt idx="4108">
                  <c:v>0.71508000000000005</c:v>
                </c:pt>
                <c:pt idx="4109">
                  <c:v>0.71516400000000002</c:v>
                </c:pt>
                <c:pt idx="4110">
                  <c:v>0.71524699999999997</c:v>
                </c:pt>
                <c:pt idx="4111">
                  <c:v>0.71533000000000002</c:v>
                </c:pt>
                <c:pt idx="4112">
                  <c:v>0.71541299999999997</c:v>
                </c:pt>
                <c:pt idx="4113">
                  <c:v>0.71549600000000002</c:v>
                </c:pt>
                <c:pt idx="4114">
                  <c:v>0.71557800000000005</c:v>
                </c:pt>
                <c:pt idx="4115">
                  <c:v>0.71566099999999999</c:v>
                </c:pt>
                <c:pt idx="4116">
                  <c:v>0.71574199999999999</c:v>
                </c:pt>
                <c:pt idx="4117">
                  <c:v>0.71582400000000002</c:v>
                </c:pt>
                <c:pt idx="4118">
                  <c:v>0.71590600000000004</c:v>
                </c:pt>
                <c:pt idx="4119">
                  <c:v>0.71598700000000004</c:v>
                </c:pt>
                <c:pt idx="4120">
                  <c:v>0.71606800000000004</c:v>
                </c:pt>
                <c:pt idx="4121">
                  <c:v>0.71614800000000001</c:v>
                </c:pt>
                <c:pt idx="4122">
                  <c:v>0.716229</c:v>
                </c:pt>
                <c:pt idx="4123">
                  <c:v>0.71630899999999997</c:v>
                </c:pt>
                <c:pt idx="4124">
                  <c:v>0.71638900000000005</c:v>
                </c:pt>
                <c:pt idx="4125">
                  <c:v>0.71646799999999999</c:v>
                </c:pt>
                <c:pt idx="4126">
                  <c:v>0.71654799999999996</c:v>
                </c:pt>
                <c:pt idx="4127">
                  <c:v>0.71662700000000001</c:v>
                </c:pt>
                <c:pt idx="4128">
                  <c:v>0.71670599999999995</c:v>
                </c:pt>
                <c:pt idx="4129">
                  <c:v>0.71678399999999998</c:v>
                </c:pt>
                <c:pt idx="4130">
                  <c:v>0.71686300000000003</c:v>
                </c:pt>
                <c:pt idx="4131">
                  <c:v>0.71694100000000005</c:v>
                </c:pt>
                <c:pt idx="4132">
                  <c:v>0.71701800000000004</c:v>
                </c:pt>
                <c:pt idx="4133">
                  <c:v>0.71709599999999996</c:v>
                </c:pt>
                <c:pt idx="4134">
                  <c:v>0.71717299999999995</c:v>
                </c:pt>
                <c:pt idx="4135">
                  <c:v>0.71725000000000005</c:v>
                </c:pt>
                <c:pt idx="4136">
                  <c:v>0.71732700000000005</c:v>
                </c:pt>
                <c:pt idx="4137">
                  <c:v>0.71740300000000001</c:v>
                </c:pt>
                <c:pt idx="4138">
                  <c:v>0.71747899999999998</c:v>
                </c:pt>
                <c:pt idx="4139">
                  <c:v>0.71755500000000005</c:v>
                </c:pt>
                <c:pt idx="4140">
                  <c:v>0.71762999999999999</c:v>
                </c:pt>
                <c:pt idx="4141">
                  <c:v>0.71770500000000004</c:v>
                </c:pt>
                <c:pt idx="4142">
                  <c:v>0.71777999999999997</c:v>
                </c:pt>
                <c:pt idx="4143">
                  <c:v>0.71785500000000002</c:v>
                </c:pt>
                <c:pt idx="4144">
                  <c:v>0.71792900000000004</c:v>
                </c:pt>
                <c:pt idx="4145">
                  <c:v>0.71800299999999995</c:v>
                </c:pt>
                <c:pt idx="4146">
                  <c:v>0.71807699999999997</c:v>
                </c:pt>
                <c:pt idx="4147">
                  <c:v>0.71815099999999998</c:v>
                </c:pt>
                <c:pt idx="4148">
                  <c:v>0.71822399999999997</c:v>
                </c:pt>
                <c:pt idx="4149">
                  <c:v>0.71829699999999996</c:v>
                </c:pt>
                <c:pt idx="4150">
                  <c:v>0.71836900000000004</c:v>
                </c:pt>
                <c:pt idx="4151">
                  <c:v>0.718441</c:v>
                </c:pt>
                <c:pt idx="4152">
                  <c:v>0.71851299999999996</c:v>
                </c:pt>
                <c:pt idx="4153">
                  <c:v>0.71858500000000003</c:v>
                </c:pt>
                <c:pt idx="4154">
                  <c:v>0.71865599999999996</c:v>
                </c:pt>
                <c:pt idx="4155">
                  <c:v>0.718727</c:v>
                </c:pt>
                <c:pt idx="4156">
                  <c:v>0.71879800000000005</c:v>
                </c:pt>
                <c:pt idx="4157">
                  <c:v>0.71886799999999995</c:v>
                </c:pt>
                <c:pt idx="4158">
                  <c:v>0.71893799999999997</c:v>
                </c:pt>
                <c:pt idx="4159">
                  <c:v>0.71900799999999998</c:v>
                </c:pt>
                <c:pt idx="4160">
                  <c:v>0.71907699999999997</c:v>
                </c:pt>
                <c:pt idx="4161">
                  <c:v>0.71914599999999995</c:v>
                </c:pt>
                <c:pt idx="4162">
                  <c:v>0.71921500000000005</c:v>
                </c:pt>
                <c:pt idx="4163">
                  <c:v>0.71928300000000001</c:v>
                </c:pt>
                <c:pt idx="4164">
                  <c:v>0.71935199999999999</c:v>
                </c:pt>
                <c:pt idx="4165">
                  <c:v>0.71941900000000003</c:v>
                </c:pt>
                <c:pt idx="4166">
                  <c:v>0.71948699999999999</c:v>
                </c:pt>
                <c:pt idx="4167">
                  <c:v>0.71955400000000003</c:v>
                </c:pt>
                <c:pt idx="4168">
                  <c:v>0.71962099999999996</c:v>
                </c:pt>
                <c:pt idx="4169">
                  <c:v>0.71968699999999997</c:v>
                </c:pt>
                <c:pt idx="4170">
                  <c:v>0.71975299999999998</c:v>
                </c:pt>
                <c:pt idx="4171">
                  <c:v>0.71981899999999999</c:v>
                </c:pt>
                <c:pt idx="4172">
                  <c:v>0.719885</c:v>
                </c:pt>
                <c:pt idx="4173">
                  <c:v>0.71994999999999998</c:v>
                </c:pt>
                <c:pt idx="4174">
                  <c:v>0.72001499999999996</c:v>
                </c:pt>
                <c:pt idx="4175">
                  <c:v>0.72007900000000002</c:v>
                </c:pt>
                <c:pt idx="4176">
                  <c:v>0.72014299999999998</c:v>
                </c:pt>
                <c:pt idx="4177">
                  <c:v>0.72020700000000004</c:v>
                </c:pt>
                <c:pt idx="4178">
                  <c:v>0.72027099999999999</c:v>
                </c:pt>
                <c:pt idx="4179">
                  <c:v>0.72033400000000003</c:v>
                </c:pt>
                <c:pt idx="4180">
                  <c:v>0.72039600000000004</c:v>
                </c:pt>
                <c:pt idx="4181">
                  <c:v>0.72045899999999996</c:v>
                </c:pt>
                <c:pt idx="4182">
                  <c:v>0.72052099999999997</c:v>
                </c:pt>
                <c:pt idx="4183">
                  <c:v>0.72058299999999997</c:v>
                </c:pt>
                <c:pt idx="4184">
                  <c:v>0.72064399999999995</c:v>
                </c:pt>
                <c:pt idx="4185">
                  <c:v>0.72070500000000004</c:v>
                </c:pt>
                <c:pt idx="4186">
                  <c:v>0.72076600000000002</c:v>
                </c:pt>
                <c:pt idx="4187">
                  <c:v>0.72082599999999997</c:v>
                </c:pt>
                <c:pt idx="4188">
                  <c:v>0.72088600000000003</c:v>
                </c:pt>
                <c:pt idx="4189">
                  <c:v>0.72094599999999998</c:v>
                </c:pt>
                <c:pt idx="4190">
                  <c:v>0.72100600000000004</c:v>
                </c:pt>
                <c:pt idx="4191">
                  <c:v>0.72106499999999996</c:v>
                </c:pt>
                <c:pt idx="4192">
                  <c:v>0.72112299999999996</c:v>
                </c:pt>
                <c:pt idx="4193">
                  <c:v>0.72118199999999999</c:v>
                </c:pt>
                <c:pt idx="4194">
                  <c:v>0.72123999999999999</c:v>
                </c:pt>
                <c:pt idx="4195">
                  <c:v>0.72129699999999997</c:v>
                </c:pt>
                <c:pt idx="4196">
                  <c:v>0.72135499999999997</c:v>
                </c:pt>
                <c:pt idx="4197">
                  <c:v>0.72141100000000002</c:v>
                </c:pt>
                <c:pt idx="4198">
                  <c:v>0.721468</c:v>
                </c:pt>
                <c:pt idx="4199">
                  <c:v>0.72152400000000005</c:v>
                </c:pt>
                <c:pt idx="4200">
                  <c:v>0.72158</c:v>
                </c:pt>
                <c:pt idx="4201">
                  <c:v>0.72163600000000006</c:v>
                </c:pt>
                <c:pt idx="4202">
                  <c:v>0.72169099999999997</c:v>
                </c:pt>
                <c:pt idx="4203">
                  <c:v>0.721746</c:v>
                </c:pt>
                <c:pt idx="4204">
                  <c:v>0.7218</c:v>
                </c:pt>
                <c:pt idx="4205">
                  <c:v>0.72185500000000002</c:v>
                </c:pt>
                <c:pt idx="4206">
                  <c:v>0.72190900000000002</c:v>
                </c:pt>
                <c:pt idx="4207">
                  <c:v>0.72196199999999999</c:v>
                </c:pt>
                <c:pt idx="4208">
                  <c:v>0.72201499999999996</c:v>
                </c:pt>
                <c:pt idx="4209">
                  <c:v>0.72206800000000004</c:v>
                </c:pt>
                <c:pt idx="4210">
                  <c:v>0.72212100000000001</c:v>
                </c:pt>
                <c:pt idx="4211">
                  <c:v>0.72217299999999995</c:v>
                </c:pt>
                <c:pt idx="4212">
                  <c:v>0.72222399999999998</c:v>
                </c:pt>
                <c:pt idx="4213">
                  <c:v>0.72227600000000003</c:v>
                </c:pt>
                <c:pt idx="4214">
                  <c:v>0.72232700000000005</c:v>
                </c:pt>
                <c:pt idx="4215">
                  <c:v>0.72237799999999996</c:v>
                </c:pt>
                <c:pt idx="4216">
                  <c:v>0.72242799999999996</c:v>
                </c:pt>
                <c:pt idx="4217">
                  <c:v>0.72247799999999995</c:v>
                </c:pt>
                <c:pt idx="4218">
                  <c:v>0.72252799999999995</c:v>
                </c:pt>
                <c:pt idx="4219">
                  <c:v>0.72257800000000005</c:v>
                </c:pt>
                <c:pt idx="4220">
                  <c:v>0.72262700000000002</c:v>
                </c:pt>
                <c:pt idx="4221">
                  <c:v>0.72267599999999999</c:v>
                </c:pt>
                <c:pt idx="4222">
                  <c:v>0.72272400000000003</c:v>
                </c:pt>
                <c:pt idx="4223">
                  <c:v>0.72277199999999997</c:v>
                </c:pt>
                <c:pt idx="4224">
                  <c:v>0.72282000000000002</c:v>
                </c:pt>
                <c:pt idx="4225">
                  <c:v>0.72286700000000004</c:v>
                </c:pt>
                <c:pt idx="4226">
                  <c:v>0.72291399999999995</c:v>
                </c:pt>
                <c:pt idx="4227">
                  <c:v>0.72296099999999996</c:v>
                </c:pt>
                <c:pt idx="4228">
                  <c:v>0.72300799999999998</c:v>
                </c:pt>
                <c:pt idx="4229">
                  <c:v>0.72305399999999997</c:v>
                </c:pt>
                <c:pt idx="4230">
                  <c:v>0.72309999999999997</c:v>
                </c:pt>
                <c:pt idx="4231">
                  <c:v>0.72314500000000004</c:v>
                </c:pt>
                <c:pt idx="4232">
                  <c:v>0.72319</c:v>
                </c:pt>
                <c:pt idx="4233">
                  <c:v>0.72323499999999996</c:v>
                </c:pt>
                <c:pt idx="4234">
                  <c:v>0.72328000000000003</c:v>
                </c:pt>
                <c:pt idx="4235">
                  <c:v>0.72332399999999997</c:v>
                </c:pt>
                <c:pt idx="4236">
                  <c:v>0.72336800000000001</c:v>
                </c:pt>
                <c:pt idx="4237">
                  <c:v>0.72341200000000005</c:v>
                </c:pt>
                <c:pt idx="4238">
                  <c:v>0.72345499999999996</c:v>
                </c:pt>
                <c:pt idx="4239">
                  <c:v>0.72349799999999997</c:v>
                </c:pt>
                <c:pt idx="4240">
                  <c:v>0.72353999999999996</c:v>
                </c:pt>
                <c:pt idx="4241">
                  <c:v>0.72358299999999998</c:v>
                </c:pt>
                <c:pt idx="4242">
                  <c:v>0.72362499999999996</c:v>
                </c:pt>
                <c:pt idx="4243">
                  <c:v>0.72366699999999995</c:v>
                </c:pt>
                <c:pt idx="4244">
                  <c:v>0.72370800000000002</c:v>
                </c:pt>
                <c:pt idx="4245">
                  <c:v>0.72374899999999998</c:v>
                </c:pt>
                <c:pt idx="4246">
                  <c:v>0.72379000000000004</c:v>
                </c:pt>
                <c:pt idx="4247">
                  <c:v>0.723831</c:v>
                </c:pt>
                <c:pt idx="4248">
                  <c:v>0.72387100000000004</c:v>
                </c:pt>
                <c:pt idx="4249">
                  <c:v>0.72391099999999997</c:v>
                </c:pt>
                <c:pt idx="4250">
                  <c:v>0.72395100000000001</c:v>
                </c:pt>
                <c:pt idx="4251">
                  <c:v>0.72399000000000002</c:v>
                </c:pt>
                <c:pt idx="4252">
                  <c:v>0.72402900000000003</c:v>
                </c:pt>
                <c:pt idx="4253">
                  <c:v>0.72406800000000004</c:v>
                </c:pt>
                <c:pt idx="4254">
                  <c:v>0.72410600000000003</c:v>
                </c:pt>
                <c:pt idx="4255">
                  <c:v>0.72414500000000004</c:v>
                </c:pt>
                <c:pt idx="4256">
                  <c:v>0.72418300000000002</c:v>
                </c:pt>
                <c:pt idx="4257">
                  <c:v>0.72421999999999997</c:v>
                </c:pt>
                <c:pt idx="4258">
                  <c:v>0.72425799999999996</c:v>
                </c:pt>
                <c:pt idx="4259">
                  <c:v>0.72429500000000002</c:v>
                </c:pt>
                <c:pt idx="4260">
                  <c:v>0.72433199999999998</c:v>
                </c:pt>
                <c:pt idx="4261">
                  <c:v>0.72436800000000001</c:v>
                </c:pt>
                <c:pt idx="4262">
                  <c:v>0.72440499999999997</c:v>
                </c:pt>
                <c:pt idx="4263">
                  <c:v>0.724441</c:v>
                </c:pt>
                <c:pt idx="4264">
                  <c:v>0.72447700000000004</c:v>
                </c:pt>
                <c:pt idx="4265">
                  <c:v>0.72451200000000004</c:v>
                </c:pt>
                <c:pt idx="4266">
                  <c:v>0.72454700000000005</c:v>
                </c:pt>
                <c:pt idx="4267">
                  <c:v>0.72458199999999995</c:v>
                </c:pt>
                <c:pt idx="4268">
                  <c:v>0.72461699999999996</c:v>
                </c:pt>
                <c:pt idx="4269">
                  <c:v>0.72465199999999996</c:v>
                </c:pt>
                <c:pt idx="4270">
                  <c:v>0.72468600000000005</c:v>
                </c:pt>
                <c:pt idx="4271">
                  <c:v>0.72472000000000003</c:v>
                </c:pt>
                <c:pt idx="4272">
                  <c:v>0.72475400000000001</c:v>
                </c:pt>
                <c:pt idx="4273">
                  <c:v>0.72478699999999996</c:v>
                </c:pt>
                <c:pt idx="4274">
                  <c:v>0.72482100000000005</c:v>
                </c:pt>
                <c:pt idx="4275">
                  <c:v>0.724854</c:v>
                </c:pt>
                <c:pt idx="4276">
                  <c:v>0.72488600000000003</c:v>
                </c:pt>
                <c:pt idx="4277">
                  <c:v>0.72491899999999998</c:v>
                </c:pt>
                <c:pt idx="4278">
                  <c:v>0.72495100000000001</c:v>
                </c:pt>
                <c:pt idx="4279">
                  <c:v>0.72498300000000004</c:v>
                </c:pt>
                <c:pt idx="4280">
                  <c:v>0.72501499999999997</c:v>
                </c:pt>
                <c:pt idx="4281">
                  <c:v>0.725047</c:v>
                </c:pt>
                <c:pt idx="4282">
                  <c:v>0.725078</c:v>
                </c:pt>
                <c:pt idx="4283">
                  <c:v>0.725109</c:v>
                </c:pt>
                <c:pt idx="4284">
                  <c:v>0.72514000000000001</c:v>
                </c:pt>
                <c:pt idx="4285">
                  <c:v>0.72517100000000001</c:v>
                </c:pt>
                <c:pt idx="4286">
                  <c:v>0.72520200000000001</c:v>
                </c:pt>
                <c:pt idx="4287">
                  <c:v>0.72523199999999999</c:v>
                </c:pt>
                <c:pt idx="4288">
                  <c:v>0.72526199999999996</c:v>
                </c:pt>
                <c:pt idx="4289">
                  <c:v>0.72529200000000005</c:v>
                </c:pt>
                <c:pt idx="4290">
                  <c:v>0.72532200000000002</c:v>
                </c:pt>
                <c:pt idx="4291">
                  <c:v>0.72535099999999997</c:v>
                </c:pt>
                <c:pt idx="4292">
                  <c:v>0.72538000000000002</c:v>
                </c:pt>
                <c:pt idx="4293">
                  <c:v>0.72540899999999997</c:v>
                </c:pt>
                <c:pt idx="4294">
                  <c:v>0.72543800000000003</c:v>
                </c:pt>
                <c:pt idx="4295">
                  <c:v>0.72546699999999997</c:v>
                </c:pt>
                <c:pt idx="4296">
                  <c:v>0.725495</c:v>
                </c:pt>
                <c:pt idx="4297">
                  <c:v>0.72552300000000003</c:v>
                </c:pt>
                <c:pt idx="4298">
                  <c:v>0.72555199999999997</c:v>
                </c:pt>
                <c:pt idx="4299">
                  <c:v>0.72557899999999997</c:v>
                </c:pt>
                <c:pt idx="4300">
                  <c:v>0.725607</c:v>
                </c:pt>
                <c:pt idx="4301">
                  <c:v>0.72563500000000003</c:v>
                </c:pt>
                <c:pt idx="4302">
                  <c:v>0.72566200000000003</c:v>
                </c:pt>
                <c:pt idx="4303">
                  <c:v>0.72568900000000003</c:v>
                </c:pt>
                <c:pt idx="4304">
                  <c:v>0.72571600000000003</c:v>
                </c:pt>
                <c:pt idx="4305">
                  <c:v>0.72574300000000003</c:v>
                </c:pt>
                <c:pt idx="4306">
                  <c:v>0.725769</c:v>
                </c:pt>
                <c:pt idx="4307">
                  <c:v>0.725796</c:v>
                </c:pt>
                <c:pt idx="4308">
                  <c:v>0.72582199999999997</c:v>
                </c:pt>
                <c:pt idx="4309">
                  <c:v>0.72584800000000005</c:v>
                </c:pt>
                <c:pt idx="4310">
                  <c:v>0.72587400000000002</c:v>
                </c:pt>
                <c:pt idx="4311">
                  <c:v>0.72589999999999999</c:v>
                </c:pt>
                <c:pt idx="4312">
                  <c:v>0.72592500000000004</c:v>
                </c:pt>
                <c:pt idx="4313">
                  <c:v>0.72594999999999998</c:v>
                </c:pt>
                <c:pt idx="4314">
                  <c:v>0.72597599999999995</c:v>
                </c:pt>
                <c:pt idx="4315">
                  <c:v>0.72600100000000001</c:v>
                </c:pt>
                <c:pt idx="4316">
                  <c:v>0.72602599999999995</c:v>
                </c:pt>
                <c:pt idx="4317">
                  <c:v>0.72604999999999997</c:v>
                </c:pt>
                <c:pt idx="4318">
                  <c:v>0.72607500000000003</c:v>
                </c:pt>
                <c:pt idx="4319">
                  <c:v>0.72609900000000005</c:v>
                </c:pt>
                <c:pt idx="4320">
                  <c:v>0.72612399999999999</c:v>
                </c:pt>
                <c:pt idx="4321">
                  <c:v>0.72614800000000002</c:v>
                </c:pt>
                <c:pt idx="4322">
                  <c:v>0.72617200000000004</c:v>
                </c:pt>
                <c:pt idx="4323">
                  <c:v>0.72619599999999995</c:v>
                </c:pt>
                <c:pt idx="4324">
                  <c:v>0.72621899999999995</c:v>
                </c:pt>
                <c:pt idx="4325">
                  <c:v>0.72624299999999997</c:v>
                </c:pt>
                <c:pt idx="4326">
                  <c:v>0.72626599999999997</c:v>
                </c:pt>
                <c:pt idx="4327">
                  <c:v>0.72628999999999999</c:v>
                </c:pt>
                <c:pt idx="4328">
                  <c:v>0.72631299999999999</c:v>
                </c:pt>
                <c:pt idx="4329">
                  <c:v>0.72633599999999998</c:v>
                </c:pt>
                <c:pt idx="4330">
                  <c:v>0.72635899999999998</c:v>
                </c:pt>
                <c:pt idx="4331">
                  <c:v>0.72638100000000005</c:v>
                </c:pt>
                <c:pt idx="4332">
                  <c:v>0.72640400000000005</c:v>
                </c:pt>
                <c:pt idx="4333">
                  <c:v>0.72642600000000002</c:v>
                </c:pt>
                <c:pt idx="4334">
                  <c:v>0.72644900000000001</c:v>
                </c:pt>
                <c:pt idx="4335">
                  <c:v>0.72647099999999998</c:v>
                </c:pt>
                <c:pt idx="4336">
                  <c:v>0.72649300000000006</c:v>
                </c:pt>
                <c:pt idx="4337">
                  <c:v>0.72651500000000002</c:v>
                </c:pt>
                <c:pt idx="4338">
                  <c:v>0.72653699999999999</c:v>
                </c:pt>
                <c:pt idx="4339">
                  <c:v>0.72655899999999995</c:v>
                </c:pt>
                <c:pt idx="4340">
                  <c:v>0.72658</c:v>
                </c:pt>
                <c:pt idx="4341">
                  <c:v>0.72660199999999997</c:v>
                </c:pt>
                <c:pt idx="4342">
                  <c:v>0.72662300000000002</c:v>
                </c:pt>
                <c:pt idx="4343">
                  <c:v>0.72664399999999996</c:v>
                </c:pt>
                <c:pt idx="4344">
                  <c:v>0.72666500000000001</c:v>
                </c:pt>
                <c:pt idx="4345">
                  <c:v>0.72668699999999997</c:v>
                </c:pt>
                <c:pt idx="4346">
                  <c:v>0.72670699999999999</c:v>
                </c:pt>
                <c:pt idx="4347">
                  <c:v>0.72672800000000004</c:v>
                </c:pt>
                <c:pt idx="4348">
                  <c:v>0.72674899999999998</c:v>
                </c:pt>
                <c:pt idx="4349">
                  <c:v>0.72677000000000003</c:v>
                </c:pt>
                <c:pt idx="4350">
                  <c:v>0.72679000000000005</c:v>
                </c:pt>
                <c:pt idx="4351">
                  <c:v>0.72680999999999996</c:v>
                </c:pt>
                <c:pt idx="4352">
                  <c:v>0.726831</c:v>
                </c:pt>
                <c:pt idx="4353">
                  <c:v>0.72685100000000002</c:v>
                </c:pt>
                <c:pt idx="4354">
                  <c:v>0.72687100000000004</c:v>
                </c:pt>
                <c:pt idx="4355">
                  <c:v>0.72689099999999995</c:v>
                </c:pt>
                <c:pt idx="4356">
                  <c:v>0.72691099999999997</c:v>
                </c:pt>
                <c:pt idx="4357">
                  <c:v>0.72693099999999999</c:v>
                </c:pt>
                <c:pt idx="4358">
                  <c:v>0.72694999999999999</c:v>
                </c:pt>
                <c:pt idx="4359">
                  <c:v>0.72697000000000001</c:v>
                </c:pt>
                <c:pt idx="4360">
                  <c:v>0.72699000000000003</c:v>
                </c:pt>
                <c:pt idx="4361">
                  <c:v>0.72700900000000002</c:v>
                </c:pt>
                <c:pt idx="4362">
                  <c:v>0.72702800000000001</c:v>
                </c:pt>
                <c:pt idx="4363">
                  <c:v>0.72704800000000003</c:v>
                </c:pt>
                <c:pt idx="4364">
                  <c:v>0.72706700000000002</c:v>
                </c:pt>
                <c:pt idx="4365">
                  <c:v>0.72708600000000001</c:v>
                </c:pt>
                <c:pt idx="4366">
                  <c:v>0.727105</c:v>
                </c:pt>
                <c:pt idx="4367">
                  <c:v>0.72712399999999999</c:v>
                </c:pt>
                <c:pt idx="4368">
                  <c:v>0.72714299999999998</c:v>
                </c:pt>
                <c:pt idx="4369">
                  <c:v>0.72716099999999995</c:v>
                </c:pt>
                <c:pt idx="4370">
                  <c:v>0.72718000000000005</c:v>
                </c:pt>
                <c:pt idx="4371">
                  <c:v>0.72719900000000004</c:v>
                </c:pt>
                <c:pt idx="4372">
                  <c:v>0.727217</c:v>
                </c:pt>
                <c:pt idx="4373">
                  <c:v>0.72723599999999999</c:v>
                </c:pt>
                <c:pt idx="4374">
                  <c:v>0.72725399999999996</c:v>
                </c:pt>
                <c:pt idx="4375">
                  <c:v>0.72727200000000003</c:v>
                </c:pt>
                <c:pt idx="4376">
                  <c:v>0.72728999999999999</c:v>
                </c:pt>
                <c:pt idx="4377">
                  <c:v>0.72730899999999998</c:v>
                </c:pt>
                <c:pt idx="4378">
                  <c:v>0.72732699999999995</c:v>
                </c:pt>
                <c:pt idx="4379">
                  <c:v>0.72734500000000002</c:v>
                </c:pt>
                <c:pt idx="4380">
                  <c:v>0.72736299999999998</c:v>
                </c:pt>
                <c:pt idx="4381">
                  <c:v>0.72738000000000003</c:v>
                </c:pt>
                <c:pt idx="4382">
                  <c:v>0.72739799999999999</c:v>
                </c:pt>
                <c:pt idx="4383">
                  <c:v>0.72741599999999995</c:v>
                </c:pt>
                <c:pt idx="4384">
                  <c:v>0.72743400000000003</c:v>
                </c:pt>
                <c:pt idx="4385">
                  <c:v>0.72745099999999996</c:v>
                </c:pt>
                <c:pt idx="4386">
                  <c:v>0.72746900000000003</c:v>
                </c:pt>
                <c:pt idx="4387">
                  <c:v>0.72748599999999997</c:v>
                </c:pt>
                <c:pt idx="4388">
                  <c:v>0.72750300000000001</c:v>
                </c:pt>
                <c:pt idx="4389">
                  <c:v>0.72752099999999997</c:v>
                </c:pt>
                <c:pt idx="4390">
                  <c:v>0.72753800000000002</c:v>
                </c:pt>
                <c:pt idx="4391">
                  <c:v>0.72755499999999995</c:v>
                </c:pt>
                <c:pt idx="4392">
                  <c:v>0.727572</c:v>
                </c:pt>
                <c:pt idx="4393">
                  <c:v>0.72758999999999996</c:v>
                </c:pt>
                <c:pt idx="4394">
                  <c:v>0.727607</c:v>
                </c:pt>
                <c:pt idx="4395">
                  <c:v>0.72762400000000005</c:v>
                </c:pt>
                <c:pt idx="4396">
                  <c:v>0.72763999999999995</c:v>
                </c:pt>
                <c:pt idx="4397">
                  <c:v>0.727657</c:v>
                </c:pt>
                <c:pt idx="4398">
                  <c:v>0.72767400000000004</c:v>
                </c:pt>
                <c:pt idx="4399">
                  <c:v>0.72769099999999998</c:v>
                </c:pt>
                <c:pt idx="4400">
                  <c:v>0.72770800000000002</c:v>
                </c:pt>
                <c:pt idx="4401">
                  <c:v>0.72772400000000004</c:v>
                </c:pt>
                <c:pt idx="4402">
                  <c:v>0.72774099999999997</c:v>
                </c:pt>
                <c:pt idx="4403">
                  <c:v>0.72775699999999999</c:v>
                </c:pt>
                <c:pt idx="4404">
                  <c:v>0.72777400000000003</c:v>
                </c:pt>
                <c:pt idx="4405">
                  <c:v>0.72779000000000005</c:v>
                </c:pt>
                <c:pt idx="4406">
                  <c:v>0.72780699999999998</c:v>
                </c:pt>
                <c:pt idx="4407">
                  <c:v>0.727823</c:v>
                </c:pt>
                <c:pt idx="4408">
                  <c:v>0.72783900000000001</c:v>
                </c:pt>
                <c:pt idx="4409">
                  <c:v>0.72785599999999995</c:v>
                </c:pt>
                <c:pt idx="4410">
                  <c:v>0.72787199999999996</c:v>
                </c:pt>
                <c:pt idx="4411">
                  <c:v>0.72788799999999998</c:v>
                </c:pt>
                <c:pt idx="4412">
                  <c:v>0.727904</c:v>
                </c:pt>
                <c:pt idx="4413">
                  <c:v>0.72792000000000001</c:v>
                </c:pt>
                <c:pt idx="4414">
                  <c:v>0.72793600000000003</c:v>
                </c:pt>
                <c:pt idx="4415">
                  <c:v>0.72795200000000004</c:v>
                </c:pt>
                <c:pt idx="4416">
                  <c:v>0.72796799999999995</c:v>
                </c:pt>
                <c:pt idx="4417">
                  <c:v>0.72798399999999996</c:v>
                </c:pt>
                <c:pt idx="4418">
                  <c:v>0.72799999999999998</c:v>
                </c:pt>
                <c:pt idx="4419">
                  <c:v>0.728016</c:v>
                </c:pt>
                <c:pt idx="4420">
                  <c:v>0.72803099999999998</c:v>
                </c:pt>
                <c:pt idx="4421">
                  <c:v>0.728047</c:v>
                </c:pt>
                <c:pt idx="4422">
                  <c:v>0.72806300000000002</c:v>
                </c:pt>
                <c:pt idx="4423">
                  <c:v>0.728078</c:v>
                </c:pt>
                <c:pt idx="4424">
                  <c:v>0.72809400000000002</c:v>
                </c:pt>
                <c:pt idx="4425">
                  <c:v>0.72811000000000003</c:v>
                </c:pt>
                <c:pt idx="4426">
                  <c:v>0.72812500000000002</c:v>
                </c:pt>
                <c:pt idx="4427">
                  <c:v>0.72814100000000004</c:v>
                </c:pt>
                <c:pt idx="4428">
                  <c:v>0.72815600000000003</c:v>
                </c:pt>
                <c:pt idx="4429">
                  <c:v>0.72817200000000004</c:v>
                </c:pt>
                <c:pt idx="4430">
                  <c:v>0.72818700000000003</c:v>
                </c:pt>
                <c:pt idx="4431">
                  <c:v>0.72820200000000002</c:v>
                </c:pt>
                <c:pt idx="4432">
                  <c:v>0.72821800000000003</c:v>
                </c:pt>
                <c:pt idx="4433">
                  <c:v>0.72823300000000002</c:v>
                </c:pt>
                <c:pt idx="4434">
                  <c:v>0.72824800000000001</c:v>
                </c:pt>
                <c:pt idx="4435">
                  <c:v>0.72826299999999999</c:v>
                </c:pt>
                <c:pt idx="4436">
                  <c:v>0.72827900000000001</c:v>
                </c:pt>
                <c:pt idx="4437">
                  <c:v>0.728294</c:v>
                </c:pt>
                <c:pt idx="4438">
                  <c:v>0.72830899999999998</c:v>
                </c:pt>
                <c:pt idx="4439">
                  <c:v>0.72832399999999997</c:v>
                </c:pt>
                <c:pt idx="4440">
                  <c:v>0.72833899999999996</c:v>
                </c:pt>
                <c:pt idx="4441">
                  <c:v>0.72835399999999995</c:v>
                </c:pt>
                <c:pt idx="4442">
                  <c:v>0.72836900000000004</c:v>
                </c:pt>
                <c:pt idx="4443">
                  <c:v>0.72838400000000003</c:v>
                </c:pt>
                <c:pt idx="4444">
                  <c:v>0.72839900000000002</c:v>
                </c:pt>
                <c:pt idx="4445">
                  <c:v>0.72841400000000001</c:v>
                </c:pt>
                <c:pt idx="4446">
                  <c:v>0.72842899999999999</c:v>
                </c:pt>
                <c:pt idx="4447">
                  <c:v>0.72844399999999998</c:v>
                </c:pt>
                <c:pt idx="4448">
                  <c:v>0.72845800000000005</c:v>
                </c:pt>
                <c:pt idx="4449">
                  <c:v>0.72847300000000004</c:v>
                </c:pt>
                <c:pt idx="4450">
                  <c:v>0.72848800000000002</c:v>
                </c:pt>
                <c:pt idx="4451">
                  <c:v>0.72850300000000001</c:v>
                </c:pt>
                <c:pt idx="4452">
                  <c:v>0.728518</c:v>
                </c:pt>
                <c:pt idx="4453">
                  <c:v>0.72853199999999996</c:v>
                </c:pt>
                <c:pt idx="4454">
                  <c:v>0.72854699999999994</c:v>
                </c:pt>
                <c:pt idx="4455">
                  <c:v>0.72856200000000004</c:v>
                </c:pt>
                <c:pt idx="4456">
                  <c:v>0.728576</c:v>
                </c:pt>
                <c:pt idx="4457">
                  <c:v>0.72859099999999999</c:v>
                </c:pt>
                <c:pt idx="4458">
                  <c:v>0.72860499999999995</c:v>
                </c:pt>
                <c:pt idx="4459">
                  <c:v>0.72862000000000005</c:v>
                </c:pt>
                <c:pt idx="4460">
                  <c:v>0.728634</c:v>
                </c:pt>
                <c:pt idx="4461">
                  <c:v>0.72864899999999999</c:v>
                </c:pt>
                <c:pt idx="4462">
                  <c:v>0.72866299999999995</c:v>
                </c:pt>
                <c:pt idx="4463">
                  <c:v>0.72867800000000005</c:v>
                </c:pt>
                <c:pt idx="4464">
                  <c:v>0.72869200000000001</c:v>
                </c:pt>
                <c:pt idx="4465">
                  <c:v>0.72870699999999999</c:v>
                </c:pt>
                <c:pt idx="4466">
                  <c:v>0.72872099999999995</c:v>
                </c:pt>
                <c:pt idx="4467">
                  <c:v>0.72873500000000002</c:v>
                </c:pt>
                <c:pt idx="4468">
                  <c:v>0.72875000000000001</c:v>
                </c:pt>
                <c:pt idx="4469">
                  <c:v>0.72876399999999997</c:v>
                </c:pt>
                <c:pt idx="4470">
                  <c:v>0.72877800000000004</c:v>
                </c:pt>
                <c:pt idx="4471">
                  <c:v>0.72879300000000002</c:v>
                </c:pt>
                <c:pt idx="4472">
                  <c:v>0.72880699999999998</c:v>
                </c:pt>
                <c:pt idx="4473">
                  <c:v>0.72882100000000005</c:v>
                </c:pt>
                <c:pt idx="4474">
                  <c:v>0.72883500000000001</c:v>
                </c:pt>
                <c:pt idx="4475">
                  <c:v>0.72885</c:v>
                </c:pt>
                <c:pt idx="4476">
                  <c:v>0.72886399999999996</c:v>
                </c:pt>
                <c:pt idx="4477">
                  <c:v>0.72887800000000003</c:v>
                </c:pt>
                <c:pt idx="4478">
                  <c:v>0.72889199999999998</c:v>
                </c:pt>
                <c:pt idx="4479">
                  <c:v>0.72890600000000005</c:v>
                </c:pt>
                <c:pt idx="4480">
                  <c:v>0.72892000000000001</c:v>
                </c:pt>
                <c:pt idx="4481">
                  <c:v>0.728935</c:v>
                </c:pt>
                <c:pt idx="4482">
                  <c:v>0.72894899999999996</c:v>
                </c:pt>
                <c:pt idx="4483">
                  <c:v>0.72896300000000003</c:v>
                </c:pt>
                <c:pt idx="4484">
                  <c:v>0.72897699999999999</c:v>
                </c:pt>
                <c:pt idx="4485">
                  <c:v>0.72899099999999994</c:v>
                </c:pt>
                <c:pt idx="4486">
                  <c:v>0.72900500000000001</c:v>
                </c:pt>
                <c:pt idx="4487">
                  <c:v>0.72901899999999997</c:v>
                </c:pt>
                <c:pt idx="4488">
                  <c:v>0.72903300000000004</c:v>
                </c:pt>
                <c:pt idx="4489">
                  <c:v>0.729047</c:v>
                </c:pt>
                <c:pt idx="4490">
                  <c:v>0.72906099999999996</c:v>
                </c:pt>
                <c:pt idx="4491">
                  <c:v>0.72907500000000003</c:v>
                </c:pt>
                <c:pt idx="4492">
                  <c:v>0.72908799999999996</c:v>
                </c:pt>
                <c:pt idx="4493">
                  <c:v>0.72910200000000003</c:v>
                </c:pt>
                <c:pt idx="4494">
                  <c:v>0.72911599999999999</c:v>
                </c:pt>
                <c:pt idx="4495">
                  <c:v>0.72912999999999994</c:v>
                </c:pt>
                <c:pt idx="4496">
                  <c:v>0.72914400000000001</c:v>
                </c:pt>
                <c:pt idx="4497">
                  <c:v>0.72915799999999997</c:v>
                </c:pt>
                <c:pt idx="4498">
                  <c:v>0.72917200000000004</c:v>
                </c:pt>
                <c:pt idx="4499">
                  <c:v>0.72918499999999997</c:v>
                </c:pt>
                <c:pt idx="4500">
                  <c:v>0.72919900000000004</c:v>
                </c:pt>
                <c:pt idx="4501">
                  <c:v>0.729213</c:v>
                </c:pt>
                <c:pt idx="4502">
                  <c:v>0.72922699999999996</c:v>
                </c:pt>
                <c:pt idx="4503">
                  <c:v>0.72924100000000003</c:v>
                </c:pt>
                <c:pt idx="4504">
                  <c:v>0.72925399999999996</c:v>
                </c:pt>
                <c:pt idx="4505">
                  <c:v>0.72926800000000003</c:v>
                </c:pt>
                <c:pt idx="4506">
                  <c:v>0.72928199999999999</c:v>
                </c:pt>
                <c:pt idx="4507">
                  <c:v>0.72929500000000003</c:v>
                </c:pt>
                <c:pt idx="4508">
                  <c:v>0.72930899999999999</c:v>
                </c:pt>
                <c:pt idx="4509">
                  <c:v>0.72932300000000005</c:v>
                </c:pt>
                <c:pt idx="4510">
                  <c:v>0.72933700000000001</c:v>
                </c:pt>
                <c:pt idx="4511">
                  <c:v>0.72935000000000005</c:v>
                </c:pt>
                <c:pt idx="4512">
                  <c:v>0.72936400000000001</c:v>
                </c:pt>
                <c:pt idx="4513">
                  <c:v>0.72937700000000005</c:v>
                </c:pt>
                <c:pt idx="4514">
                  <c:v>0.72939100000000001</c:v>
                </c:pt>
                <c:pt idx="4515">
                  <c:v>0.72940499999999997</c:v>
                </c:pt>
                <c:pt idx="4516">
                  <c:v>0.72941800000000001</c:v>
                </c:pt>
                <c:pt idx="4517">
                  <c:v>0.72943199999999997</c:v>
                </c:pt>
                <c:pt idx="4518">
                  <c:v>0.72944500000000001</c:v>
                </c:pt>
                <c:pt idx="4519">
                  <c:v>0.72945899999999997</c:v>
                </c:pt>
                <c:pt idx="4520">
                  <c:v>0.72947300000000004</c:v>
                </c:pt>
                <c:pt idx="4521">
                  <c:v>0.72948599999999997</c:v>
                </c:pt>
                <c:pt idx="4522">
                  <c:v>0.72950000000000004</c:v>
                </c:pt>
                <c:pt idx="4523">
                  <c:v>0.72951299999999997</c:v>
                </c:pt>
                <c:pt idx="4524">
                  <c:v>0.72952700000000004</c:v>
                </c:pt>
                <c:pt idx="4525">
                  <c:v>0.72953999999999997</c:v>
                </c:pt>
                <c:pt idx="4526">
                  <c:v>0.72955400000000004</c:v>
                </c:pt>
                <c:pt idx="4527">
                  <c:v>0.72956699999999997</c:v>
                </c:pt>
                <c:pt idx="4528">
                  <c:v>0.72958100000000004</c:v>
                </c:pt>
                <c:pt idx="4529">
                  <c:v>0.72959399999999996</c:v>
                </c:pt>
                <c:pt idx="4530">
                  <c:v>0.72960800000000003</c:v>
                </c:pt>
                <c:pt idx="4531">
                  <c:v>0.72962099999999996</c:v>
                </c:pt>
                <c:pt idx="4532">
                  <c:v>0.729634</c:v>
                </c:pt>
                <c:pt idx="4533">
                  <c:v>0.72964799999999996</c:v>
                </c:pt>
                <c:pt idx="4534">
                  <c:v>0.729661</c:v>
                </c:pt>
                <c:pt idx="4535">
                  <c:v>0.72967499999999996</c:v>
                </c:pt>
                <c:pt idx="4536">
                  <c:v>0.729688</c:v>
                </c:pt>
                <c:pt idx="4537">
                  <c:v>0.72970199999999996</c:v>
                </c:pt>
                <c:pt idx="4538">
                  <c:v>0.729715</c:v>
                </c:pt>
                <c:pt idx="4539">
                  <c:v>0.72972800000000004</c:v>
                </c:pt>
                <c:pt idx="4540">
                  <c:v>0.729742</c:v>
                </c:pt>
                <c:pt idx="4541">
                  <c:v>0.72975500000000004</c:v>
                </c:pt>
                <c:pt idx="4542">
                  <c:v>0.72976799999999997</c:v>
                </c:pt>
                <c:pt idx="4543">
                  <c:v>0.72978200000000004</c:v>
                </c:pt>
                <c:pt idx="4544">
                  <c:v>0.72979499999999997</c:v>
                </c:pt>
                <c:pt idx="4545">
                  <c:v>0.72980800000000001</c:v>
                </c:pt>
                <c:pt idx="4546">
                  <c:v>0.72982199999999997</c:v>
                </c:pt>
                <c:pt idx="4547">
                  <c:v>0.72983500000000001</c:v>
                </c:pt>
                <c:pt idx="4548">
                  <c:v>0.72984800000000005</c:v>
                </c:pt>
                <c:pt idx="4549">
                  <c:v>0.72986200000000001</c:v>
                </c:pt>
                <c:pt idx="4550">
                  <c:v>0.72987500000000005</c:v>
                </c:pt>
                <c:pt idx="4551">
                  <c:v>0.72988799999999998</c:v>
                </c:pt>
                <c:pt idx="4552">
                  <c:v>0.72990100000000002</c:v>
                </c:pt>
                <c:pt idx="4553">
                  <c:v>0.72991499999999998</c:v>
                </c:pt>
                <c:pt idx="4554">
                  <c:v>0.72992800000000002</c:v>
                </c:pt>
                <c:pt idx="4555">
                  <c:v>0.72994099999999995</c:v>
                </c:pt>
                <c:pt idx="4556">
                  <c:v>0.72995399999999999</c:v>
                </c:pt>
                <c:pt idx="4557">
                  <c:v>0.72996799999999995</c:v>
                </c:pt>
                <c:pt idx="4558">
                  <c:v>0.72998099999999999</c:v>
                </c:pt>
                <c:pt idx="4559">
                  <c:v>0.72999400000000003</c:v>
                </c:pt>
                <c:pt idx="4560">
                  <c:v>0.73000699999999996</c:v>
                </c:pt>
                <c:pt idx="4561">
                  <c:v>0.73002100000000003</c:v>
                </c:pt>
                <c:pt idx="4562">
                  <c:v>0.73003399999999996</c:v>
                </c:pt>
                <c:pt idx="4563">
                  <c:v>0.730047</c:v>
                </c:pt>
                <c:pt idx="4564">
                  <c:v>0.73006000000000004</c:v>
                </c:pt>
                <c:pt idx="4565">
                  <c:v>0.73007299999999997</c:v>
                </c:pt>
                <c:pt idx="4566">
                  <c:v>0.73008600000000001</c:v>
                </c:pt>
                <c:pt idx="4567">
                  <c:v>0.73009999999999997</c:v>
                </c:pt>
                <c:pt idx="4568">
                  <c:v>0.73011300000000001</c:v>
                </c:pt>
                <c:pt idx="4569">
                  <c:v>0.73012600000000005</c:v>
                </c:pt>
                <c:pt idx="4570">
                  <c:v>0.73013899999999998</c:v>
                </c:pt>
                <c:pt idx="4571">
                  <c:v>0.73015200000000002</c:v>
                </c:pt>
                <c:pt idx="4572">
                  <c:v>0.73016499999999995</c:v>
                </c:pt>
                <c:pt idx="4573">
                  <c:v>0.73017900000000002</c:v>
                </c:pt>
                <c:pt idx="4574">
                  <c:v>0.73019199999999995</c:v>
                </c:pt>
                <c:pt idx="4575">
                  <c:v>0.73020499999999999</c:v>
                </c:pt>
                <c:pt idx="4576">
                  <c:v>0.73021800000000003</c:v>
                </c:pt>
                <c:pt idx="4577">
                  <c:v>0.73023099999999996</c:v>
                </c:pt>
                <c:pt idx="4578">
                  <c:v>0.730244</c:v>
                </c:pt>
                <c:pt idx="4579">
                  <c:v>0.73025700000000004</c:v>
                </c:pt>
                <c:pt idx="4580">
                  <c:v>0.73026999999999997</c:v>
                </c:pt>
                <c:pt idx="4581">
                  <c:v>0.73028300000000002</c:v>
                </c:pt>
                <c:pt idx="4582">
                  <c:v>0.73029699999999997</c:v>
                </c:pt>
                <c:pt idx="4583">
                  <c:v>0.73031000000000001</c:v>
                </c:pt>
                <c:pt idx="4584">
                  <c:v>0.73032300000000006</c:v>
                </c:pt>
                <c:pt idx="4585">
                  <c:v>0.73033599999999999</c:v>
                </c:pt>
                <c:pt idx="4586">
                  <c:v>0.73034900000000003</c:v>
                </c:pt>
                <c:pt idx="4587">
                  <c:v>0.73036199999999996</c:v>
                </c:pt>
                <c:pt idx="4588">
                  <c:v>0.730375</c:v>
                </c:pt>
                <c:pt idx="4589">
                  <c:v>0.73038800000000004</c:v>
                </c:pt>
                <c:pt idx="4590">
                  <c:v>0.73040099999999997</c:v>
                </c:pt>
                <c:pt idx="4591">
                  <c:v>0.73041400000000001</c:v>
                </c:pt>
                <c:pt idx="4592">
                  <c:v>0.73042700000000005</c:v>
                </c:pt>
                <c:pt idx="4593">
                  <c:v>0.73043999999999998</c:v>
                </c:pt>
                <c:pt idx="4594">
                  <c:v>0.73045300000000002</c:v>
                </c:pt>
                <c:pt idx="4595">
                  <c:v>0.73046599999999995</c:v>
                </c:pt>
                <c:pt idx="4596">
                  <c:v>0.73047899999999999</c:v>
                </c:pt>
                <c:pt idx="4597">
                  <c:v>0.73049200000000003</c:v>
                </c:pt>
                <c:pt idx="4598">
                  <c:v>0.73050499999999996</c:v>
                </c:pt>
                <c:pt idx="4599">
                  <c:v>0.730518</c:v>
                </c:pt>
                <c:pt idx="4600">
                  <c:v>0.73053100000000004</c:v>
                </c:pt>
                <c:pt idx="4601">
                  <c:v>0.73054399999999997</c:v>
                </c:pt>
                <c:pt idx="4602">
                  <c:v>0.73055700000000001</c:v>
                </c:pt>
                <c:pt idx="4603">
                  <c:v>0.73057000000000005</c:v>
                </c:pt>
                <c:pt idx="4604">
                  <c:v>0.73058299999999998</c:v>
                </c:pt>
                <c:pt idx="4605">
                  <c:v>0.73059600000000002</c:v>
                </c:pt>
                <c:pt idx="4606">
                  <c:v>0.73060899999999995</c:v>
                </c:pt>
                <c:pt idx="4607">
                  <c:v>0.73062199999999999</c:v>
                </c:pt>
                <c:pt idx="4608">
                  <c:v>0.73063500000000003</c:v>
                </c:pt>
                <c:pt idx="4609">
                  <c:v>0.73064799999999996</c:v>
                </c:pt>
                <c:pt idx="4610">
                  <c:v>0.730661</c:v>
                </c:pt>
                <c:pt idx="4611">
                  <c:v>0.73067400000000005</c:v>
                </c:pt>
                <c:pt idx="4612">
                  <c:v>0.73068699999999998</c:v>
                </c:pt>
                <c:pt idx="4613">
                  <c:v>0.73070000000000002</c:v>
                </c:pt>
                <c:pt idx="4614">
                  <c:v>0.73071299999999995</c:v>
                </c:pt>
                <c:pt idx="4615">
                  <c:v>0.73072599999999999</c:v>
                </c:pt>
                <c:pt idx="4616">
                  <c:v>0.73073900000000003</c:v>
                </c:pt>
                <c:pt idx="4617">
                  <c:v>0.73075199999999996</c:v>
                </c:pt>
                <c:pt idx="4618">
                  <c:v>0.730765</c:v>
                </c:pt>
                <c:pt idx="4619">
                  <c:v>0.73077800000000004</c:v>
                </c:pt>
                <c:pt idx="4620">
                  <c:v>0.73079000000000005</c:v>
                </c:pt>
                <c:pt idx="4621">
                  <c:v>0.73080299999999998</c:v>
                </c:pt>
                <c:pt idx="4622">
                  <c:v>0.73081600000000002</c:v>
                </c:pt>
                <c:pt idx="4623">
                  <c:v>0.73082899999999995</c:v>
                </c:pt>
                <c:pt idx="4624">
                  <c:v>0.73084199999999999</c:v>
                </c:pt>
                <c:pt idx="4625">
                  <c:v>0.73085500000000003</c:v>
                </c:pt>
                <c:pt idx="4626">
                  <c:v>0.73086799999999996</c:v>
                </c:pt>
                <c:pt idx="4627">
                  <c:v>0.730881</c:v>
                </c:pt>
                <c:pt idx="4628">
                  <c:v>0.73089400000000004</c:v>
                </c:pt>
                <c:pt idx="4629">
                  <c:v>0.73090699999999997</c:v>
                </c:pt>
                <c:pt idx="4630">
                  <c:v>0.73091899999999999</c:v>
                </c:pt>
                <c:pt idx="4631">
                  <c:v>0.73093200000000003</c:v>
                </c:pt>
                <c:pt idx="4632">
                  <c:v>0.73094499999999996</c:v>
                </c:pt>
                <c:pt idx="4633">
                  <c:v>0.730958</c:v>
                </c:pt>
                <c:pt idx="4634">
                  <c:v>0.73097100000000004</c:v>
                </c:pt>
                <c:pt idx="4635">
                  <c:v>0.73098399999999997</c:v>
                </c:pt>
                <c:pt idx="4636">
                  <c:v>0.73099700000000001</c:v>
                </c:pt>
                <c:pt idx="4637">
                  <c:v>0.73101000000000005</c:v>
                </c:pt>
                <c:pt idx="4638">
                  <c:v>0.73102199999999995</c:v>
                </c:pt>
                <c:pt idx="4639">
                  <c:v>0.73103499999999999</c:v>
                </c:pt>
                <c:pt idx="4640">
                  <c:v>0.73104800000000003</c:v>
                </c:pt>
                <c:pt idx="4641">
                  <c:v>0.73106099999999996</c:v>
                </c:pt>
                <c:pt idx="4642">
                  <c:v>0.731074</c:v>
                </c:pt>
                <c:pt idx="4643">
                  <c:v>0.73108700000000004</c:v>
                </c:pt>
                <c:pt idx="4644">
                  <c:v>0.73109999999999997</c:v>
                </c:pt>
                <c:pt idx="4645">
                  <c:v>0.73111199999999998</c:v>
                </c:pt>
                <c:pt idx="4646">
                  <c:v>0.73112500000000002</c:v>
                </c:pt>
                <c:pt idx="4647">
                  <c:v>0.73113799999999995</c:v>
                </c:pt>
                <c:pt idx="4648">
                  <c:v>0.731151</c:v>
                </c:pt>
                <c:pt idx="4649">
                  <c:v>0.73116400000000004</c:v>
                </c:pt>
                <c:pt idx="4650">
                  <c:v>0.73117699999999997</c:v>
                </c:pt>
                <c:pt idx="4651">
                  <c:v>0.73118899999999998</c:v>
                </c:pt>
                <c:pt idx="4652">
                  <c:v>0.73120200000000002</c:v>
                </c:pt>
                <c:pt idx="4653">
                  <c:v>0.73121499999999995</c:v>
                </c:pt>
                <c:pt idx="4654">
                  <c:v>0.73122799999999999</c:v>
                </c:pt>
                <c:pt idx="4655">
                  <c:v>0.73124100000000003</c:v>
                </c:pt>
                <c:pt idx="4656">
                  <c:v>0.73125399999999996</c:v>
                </c:pt>
                <c:pt idx="4657">
                  <c:v>0.73126599999999997</c:v>
                </c:pt>
                <c:pt idx="4658">
                  <c:v>0.73127900000000001</c:v>
                </c:pt>
                <c:pt idx="4659">
                  <c:v>0.73129200000000005</c:v>
                </c:pt>
                <c:pt idx="4660">
                  <c:v>0.73130499999999998</c:v>
                </c:pt>
                <c:pt idx="4661">
                  <c:v>0.73131800000000002</c:v>
                </c:pt>
                <c:pt idx="4662">
                  <c:v>0.73133000000000004</c:v>
                </c:pt>
                <c:pt idx="4663">
                  <c:v>0.73134299999999997</c:v>
                </c:pt>
                <c:pt idx="4664">
                  <c:v>0.73135600000000001</c:v>
                </c:pt>
                <c:pt idx="4665">
                  <c:v>0.73136900000000005</c:v>
                </c:pt>
                <c:pt idx="4666">
                  <c:v>0.73138199999999998</c:v>
                </c:pt>
                <c:pt idx="4667">
                  <c:v>0.73139399999999999</c:v>
                </c:pt>
                <c:pt idx="4668">
                  <c:v>0.73140700000000003</c:v>
                </c:pt>
                <c:pt idx="4669">
                  <c:v>0.73141999999999996</c:v>
                </c:pt>
                <c:pt idx="4670">
                  <c:v>0.731433</c:v>
                </c:pt>
                <c:pt idx="4671">
                  <c:v>0.73144600000000004</c:v>
                </c:pt>
                <c:pt idx="4672">
                  <c:v>0.73145800000000005</c:v>
                </c:pt>
                <c:pt idx="4673">
                  <c:v>0.73147099999999998</c:v>
                </c:pt>
                <c:pt idx="4674">
                  <c:v>0.73148400000000002</c:v>
                </c:pt>
                <c:pt idx="4675">
                  <c:v>0.73149699999999995</c:v>
                </c:pt>
                <c:pt idx="4676">
                  <c:v>0.73150899999999996</c:v>
                </c:pt>
                <c:pt idx="4677">
                  <c:v>0.73152200000000001</c:v>
                </c:pt>
                <c:pt idx="4678">
                  <c:v>0.73153500000000005</c:v>
                </c:pt>
                <c:pt idx="4679">
                  <c:v>0.73154799999999998</c:v>
                </c:pt>
                <c:pt idx="4680">
                  <c:v>0.73156100000000002</c:v>
                </c:pt>
                <c:pt idx="4681">
                  <c:v>0.73157300000000003</c:v>
                </c:pt>
                <c:pt idx="4682">
                  <c:v>0.73158599999999996</c:v>
                </c:pt>
                <c:pt idx="4683">
                  <c:v>0.731599</c:v>
                </c:pt>
                <c:pt idx="4684">
                  <c:v>0.73161200000000004</c:v>
                </c:pt>
                <c:pt idx="4685">
                  <c:v>0.73162400000000005</c:v>
                </c:pt>
                <c:pt idx="4686">
                  <c:v>0.73163699999999998</c:v>
                </c:pt>
                <c:pt idx="4687">
                  <c:v>0.73165000000000002</c:v>
                </c:pt>
                <c:pt idx="4688">
                  <c:v>0.73166299999999995</c:v>
                </c:pt>
                <c:pt idx="4689">
                  <c:v>0.73167499999999996</c:v>
                </c:pt>
                <c:pt idx="4690">
                  <c:v>0.73168800000000001</c:v>
                </c:pt>
                <c:pt idx="4691">
                  <c:v>0.73170100000000005</c:v>
                </c:pt>
                <c:pt idx="4692">
                  <c:v>0.73171399999999998</c:v>
                </c:pt>
                <c:pt idx="4693">
                  <c:v>0.73172599999999999</c:v>
                </c:pt>
                <c:pt idx="4694">
                  <c:v>0.73173900000000003</c:v>
                </c:pt>
                <c:pt idx="4695">
                  <c:v>0.73175199999999996</c:v>
                </c:pt>
                <c:pt idx="4696">
                  <c:v>0.731765</c:v>
                </c:pt>
                <c:pt idx="4697">
                  <c:v>0.73177700000000001</c:v>
                </c:pt>
                <c:pt idx="4698">
                  <c:v>0.73179000000000005</c:v>
                </c:pt>
                <c:pt idx="4699">
                  <c:v>0.73180299999999998</c:v>
                </c:pt>
                <c:pt idx="4700">
                  <c:v>0.73181499999999999</c:v>
                </c:pt>
                <c:pt idx="4701">
                  <c:v>0.73182800000000003</c:v>
                </c:pt>
                <c:pt idx="4702">
                  <c:v>0.73184099999999996</c:v>
                </c:pt>
                <c:pt idx="4703">
                  <c:v>0.731854</c:v>
                </c:pt>
                <c:pt idx="4704">
                  <c:v>0.73186600000000002</c:v>
                </c:pt>
                <c:pt idx="4705">
                  <c:v>0.73187899999999995</c:v>
                </c:pt>
                <c:pt idx="4706">
                  <c:v>0.73189199999999999</c:v>
                </c:pt>
                <c:pt idx="4707">
                  <c:v>0.731904</c:v>
                </c:pt>
                <c:pt idx="4708">
                  <c:v>0.73191700000000004</c:v>
                </c:pt>
                <c:pt idx="4709">
                  <c:v>0.73192999999999997</c:v>
                </c:pt>
                <c:pt idx="4710">
                  <c:v>0.73194300000000001</c:v>
                </c:pt>
                <c:pt idx="4711">
                  <c:v>0.73195500000000002</c:v>
                </c:pt>
                <c:pt idx="4712">
                  <c:v>0.73196799999999995</c:v>
                </c:pt>
                <c:pt idx="4713">
                  <c:v>0.73198099999999999</c:v>
                </c:pt>
                <c:pt idx="4714">
                  <c:v>0.731993</c:v>
                </c:pt>
                <c:pt idx="4715">
                  <c:v>0.73200600000000005</c:v>
                </c:pt>
                <c:pt idx="4716">
                  <c:v>0.73201899999999998</c:v>
                </c:pt>
                <c:pt idx="4717">
                  <c:v>0.73203200000000002</c:v>
                </c:pt>
                <c:pt idx="4718">
                  <c:v>0.73204400000000003</c:v>
                </c:pt>
                <c:pt idx="4719">
                  <c:v>0.73205699999999996</c:v>
                </c:pt>
                <c:pt idx="4720">
                  <c:v>0.73207</c:v>
                </c:pt>
                <c:pt idx="4721">
                  <c:v>0.73208200000000001</c:v>
                </c:pt>
                <c:pt idx="4722">
                  <c:v>0.73209500000000005</c:v>
                </c:pt>
                <c:pt idx="4723">
                  <c:v>0.73210799999999998</c:v>
                </c:pt>
                <c:pt idx="4724">
                  <c:v>0.73211999999999999</c:v>
                </c:pt>
                <c:pt idx="4725">
                  <c:v>0.73213300000000003</c:v>
                </c:pt>
                <c:pt idx="4726">
                  <c:v>0.73214599999999996</c:v>
                </c:pt>
                <c:pt idx="4727">
                  <c:v>0.73215799999999998</c:v>
                </c:pt>
                <c:pt idx="4728">
                  <c:v>0.73217100000000002</c:v>
                </c:pt>
                <c:pt idx="4729">
                  <c:v>0.73218399999999995</c:v>
                </c:pt>
                <c:pt idx="4730">
                  <c:v>0.73219699999999999</c:v>
                </c:pt>
                <c:pt idx="4731">
                  <c:v>0.732209</c:v>
                </c:pt>
                <c:pt idx="4732">
                  <c:v>0.73222200000000004</c:v>
                </c:pt>
                <c:pt idx="4733">
                  <c:v>0.73223499999999997</c:v>
                </c:pt>
                <c:pt idx="4734">
                  <c:v>0.73224699999999998</c:v>
                </c:pt>
                <c:pt idx="4735">
                  <c:v>0.73226000000000002</c:v>
                </c:pt>
                <c:pt idx="4736">
                  <c:v>0.73227299999999995</c:v>
                </c:pt>
                <c:pt idx="4737">
                  <c:v>0.73228499999999996</c:v>
                </c:pt>
                <c:pt idx="4738">
                  <c:v>0.732298</c:v>
                </c:pt>
                <c:pt idx="4739">
                  <c:v>0.73231100000000005</c:v>
                </c:pt>
                <c:pt idx="4740">
                  <c:v>0.73232299999999995</c:v>
                </c:pt>
                <c:pt idx="4741">
                  <c:v>0.73233599999999999</c:v>
                </c:pt>
                <c:pt idx="4742">
                  <c:v>0.73234900000000003</c:v>
                </c:pt>
                <c:pt idx="4743">
                  <c:v>0.73236100000000004</c:v>
                </c:pt>
                <c:pt idx="4744">
                  <c:v>0.73237399999999997</c:v>
                </c:pt>
                <c:pt idx="4745">
                  <c:v>0.73238700000000001</c:v>
                </c:pt>
                <c:pt idx="4746">
                  <c:v>0.73239900000000002</c:v>
                </c:pt>
                <c:pt idx="4747">
                  <c:v>0.73241199999999995</c:v>
                </c:pt>
                <c:pt idx="4748">
                  <c:v>0.73242499999999999</c:v>
                </c:pt>
                <c:pt idx="4749">
                  <c:v>0.732437</c:v>
                </c:pt>
                <c:pt idx="4750">
                  <c:v>0.73245000000000005</c:v>
                </c:pt>
                <c:pt idx="4751">
                  <c:v>0.73246299999999998</c:v>
                </c:pt>
                <c:pt idx="4752">
                  <c:v>0.73247499999999999</c:v>
                </c:pt>
                <c:pt idx="4753">
                  <c:v>0.73248800000000003</c:v>
                </c:pt>
                <c:pt idx="4754">
                  <c:v>0.73250099999999996</c:v>
                </c:pt>
                <c:pt idx="4755">
                  <c:v>0.73251299999999997</c:v>
                </c:pt>
                <c:pt idx="4756">
                  <c:v>0.73252600000000001</c:v>
                </c:pt>
                <c:pt idx="4757">
                  <c:v>0.73253800000000002</c:v>
                </c:pt>
                <c:pt idx="4758">
                  <c:v>0.73255099999999995</c:v>
                </c:pt>
                <c:pt idx="4759">
                  <c:v>0.73256399999999999</c:v>
                </c:pt>
                <c:pt idx="4760">
                  <c:v>0.732576</c:v>
                </c:pt>
                <c:pt idx="4761">
                  <c:v>0.73258900000000005</c:v>
                </c:pt>
                <c:pt idx="4762">
                  <c:v>0.73260199999999998</c:v>
                </c:pt>
                <c:pt idx="4763">
                  <c:v>0.73261399999999999</c:v>
                </c:pt>
                <c:pt idx="4764">
                  <c:v>0.73262700000000003</c:v>
                </c:pt>
                <c:pt idx="4765">
                  <c:v>0.73263999999999996</c:v>
                </c:pt>
                <c:pt idx="4766">
                  <c:v>0.73265199999999997</c:v>
                </c:pt>
                <c:pt idx="4767">
                  <c:v>0.73266500000000001</c:v>
                </c:pt>
                <c:pt idx="4768">
                  <c:v>0.73267800000000005</c:v>
                </c:pt>
                <c:pt idx="4769">
                  <c:v>0.73268999999999995</c:v>
                </c:pt>
                <c:pt idx="4770">
                  <c:v>0.73270299999999999</c:v>
                </c:pt>
                <c:pt idx="4771">
                  <c:v>0.73271500000000001</c:v>
                </c:pt>
                <c:pt idx="4772">
                  <c:v>0.73272800000000005</c:v>
                </c:pt>
                <c:pt idx="4773">
                  <c:v>0.73274099999999998</c:v>
                </c:pt>
                <c:pt idx="4774">
                  <c:v>0.73275299999999999</c:v>
                </c:pt>
                <c:pt idx="4775">
                  <c:v>0.73276600000000003</c:v>
                </c:pt>
                <c:pt idx="4776">
                  <c:v>0.73277899999999996</c:v>
                </c:pt>
                <c:pt idx="4777">
                  <c:v>0.73279099999999997</c:v>
                </c:pt>
                <c:pt idx="4778">
                  <c:v>0.73280400000000001</c:v>
                </c:pt>
                <c:pt idx="4779">
                  <c:v>0.73281700000000005</c:v>
                </c:pt>
                <c:pt idx="4780">
                  <c:v>0.73282899999999995</c:v>
                </c:pt>
                <c:pt idx="4781">
                  <c:v>0.73284199999999999</c:v>
                </c:pt>
                <c:pt idx="4782">
                  <c:v>0.73285400000000001</c:v>
                </c:pt>
                <c:pt idx="4783">
                  <c:v>0.73286700000000005</c:v>
                </c:pt>
                <c:pt idx="4784">
                  <c:v>0.73287999999999998</c:v>
                </c:pt>
                <c:pt idx="4785">
                  <c:v>0.73289199999999999</c:v>
                </c:pt>
                <c:pt idx="4786">
                  <c:v>0.73290500000000003</c:v>
                </c:pt>
                <c:pt idx="4787">
                  <c:v>0.73291799999999996</c:v>
                </c:pt>
                <c:pt idx="4788">
                  <c:v>0.73292999999999997</c:v>
                </c:pt>
                <c:pt idx="4789">
                  <c:v>0.73294300000000001</c:v>
                </c:pt>
                <c:pt idx="4790">
                  <c:v>0.73295500000000002</c:v>
                </c:pt>
                <c:pt idx="4791">
                  <c:v>0.73296799999999995</c:v>
                </c:pt>
                <c:pt idx="4792">
                  <c:v>0.73298099999999999</c:v>
                </c:pt>
                <c:pt idx="4793">
                  <c:v>0.73299300000000001</c:v>
                </c:pt>
                <c:pt idx="4794">
                  <c:v>0.73300600000000005</c:v>
                </c:pt>
                <c:pt idx="4795">
                  <c:v>0.73301899999999998</c:v>
                </c:pt>
                <c:pt idx="4796">
                  <c:v>0.73303099999999999</c:v>
                </c:pt>
                <c:pt idx="4797">
                  <c:v>0.73304400000000003</c:v>
                </c:pt>
                <c:pt idx="4798">
                  <c:v>0.73305600000000004</c:v>
                </c:pt>
                <c:pt idx="4799">
                  <c:v>0.73306899999999997</c:v>
                </c:pt>
                <c:pt idx="4800">
                  <c:v>0.73308200000000001</c:v>
                </c:pt>
                <c:pt idx="4801">
                  <c:v>0.73309400000000002</c:v>
                </c:pt>
                <c:pt idx="4802">
                  <c:v>0.73310699999999995</c:v>
                </c:pt>
                <c:pt idx="4803">
                  <c:v>0.73288699999999996</c:v>
                </c:pt>
                <c:pt idx="4804">
                  <c:v>0.73266799999999999</c:v>
                </c:pt>
                <c:pt idx="4805">
                  <c:v>0.73244900000000002</c:v>
                </c:pt>
                <c:pt idx="4806">
                  <c:v>0.73222900000000002</c:v>
                </c:pt>
                <c:pt idx="4807">
                  <c:v>0.73201000000000005</c:v>
                </c:pt>
                <c:pt idx="4808">
                  <c:v>0.73179099999999997</c:v>
                </c:pt>
                <c:pt idx="4809">
                  <c:v>0.731572</c:v>
                </c:pt>
                <c:pt idx="4810">
                  <c:v>0.73135300000000003</c:v>
                </c:pt>
                <c:pt idx="4811">
                  <c:v>0.73113399999999995</c:v>
                </c:pt>
                <c:pt idx="4812">
                  <c:v>0.73091499999999998</c:v>
                </c:pt>
                <c:pt idx="4813">
                  <c:v>0.73069700000000004</c:v>
                </c:pt>
                <c:pt idx="4814">
                  <c:v>0.73047799999999996</c:v>
                </c:pt>
                <c:pt idx="4815">
                  <c:v>0.73025899999999999</c:v>
                </c:pt>
                <c:pt idx="4816">
                  <c:v>0.73004100000000005</c:v>
                </c:pt>
                <c:pt idx="4817">
                  <c:v>0.72982199999999997</c:v>
                </c:pt>
                <c:pt idx="4818">
                  <c:v>0.72960400000000003</c:v>
                </c:pt>
                <c:pt idx="4819">
                  <c:v>0.72938499999999995</c:v>
                </c:pt>
                <c:pt idx="4820">
                  <c:v>0.72916700000000001</c:v>
                </c:pt>
                <c:pt idx="4821">
                  <c:v>0.72894899999999996</c:v>
                </c:pt>
                <c:pt idx="4822">
                  <c:v>0.72872999999999999</c:v>
                </c:pt>
                <c:pt idx="4823">
                  <c:v>0.72851200000000005</c:v>
                </c:pt>
                <c:pt idx="4824">
                  <c:v>0.728294</c:v>
                </c:pt>
                <c:pt idx="4825">
                  <c:v>0.72807599999999995</c:v>
                </c:pt>
                <c:pt idx="4826">
                  <c:v>0.727858</c:v>
                </c:pt>
                <c:pt idx="4827">
                  <c:v>0.72763999999999995</c:v>
                </c:pt>
                <c:pt idx="4828">
                  <c:v>0.72742300000000004</c:v>
                </c:pt>
                <c:pt idx="4829">
                  <c:v>0.72720499999999999</c:v>
                </c:pt>
                <c:pt idx="4830">
                  <c:v>0.72698700000000005</c:v>
                </c:pt>
                <c:pt idx="4831">
                  <c:v>0.72677000000000003</c:v>
                </c:pt>
                <c:pt idx="4832">
                  <c:v>0.72655199999999998</c:v>
                </c:pt>
                <c:pt idx="4833">
                  <c:v>0.72633499999999995</c:v>
                </c:pt>
                <c:pt idx="4834">
                  <c:v>0.72611700000000001</c:v>
                </c:pt>
                <c:pt idx="4835">
                  <c:v>0.72589999999999999</c:v>
                </c:pt>
                <c:pt idx="4836">
                  <c:v>0.72568299999999997</c:v>
                </c:pt>
                <c:pt idx="4837">
                  <c:v>0.72546500000000003</c:v>
                </c:pt>
                <c:pt idx="4838">
                  <c:v>0.725248</c:v>
                </c:pt>
                <c:pt idx="4839">
                  <c:v>0.72503099999999998</c:v>
                </c:pt>
                <c:pt idx="4840">
                  <c:v>0.72481399999999996</c:v>
                </c:pt>
                <c:pt idx="4841">
                  <c:v>0.72459700000000005</c:v>
                </c:pt>
                <c:pt idx="4842">
                  <c:v>0.72438000000000002</c:v>
                </c:pt>
                <c:pt idx="4843">
                  <c:v>0.724163</c:v>
                </c:pt>
                <c:pt idx="4844">
                  <c:v>0.72394700000000001</c:v>
                </c:pt>
                <c:pt idx="4845">
                  <c:v>0.72372999999999998</c:v>
                </c:pt>
                <c:pt idx="4846">
                  <c:v>0.72351299999999996</c:v>
                </c:pt>
                <c:pt idx="4847">
                  <c:v>0.72329699999999997</c:v>
                </c:pt>
                <c:pt idx="4848">
                  <c:v>0.72307999999999995</c:v>
                </c:pt>
                <c:pt idx="4849">
                  <c:v>0.72286399999999995</c:v>
                </c:pt>
                <c:pt idx="4850">
                  <c:v>0.72264799999999996</c:v>
                </c:pt>
                <c:pt idx="4851">
                  <c:v>0.72243100000000005</c:v>
                </c:pt>
                <c:pt idx="4852">
                  <c:v>0.72221500000000005</c:v>
                </c:pt>
                <c:pt idx="4853">
                  <c:v>0.72199899999999995</c:v>
                </c:pt>
                <c:pt idx="4854">
                  <c:v>0.72178299999999995</c:v>
                </c:pt>
                <c:pt idx="4855">
                  <c:v>0.72156699999999996</c:v>
                </c:pt>
                <c:pt idx="4856">
                  <c:v>0.72135099999999996</c:v>
                </c:pt>
                <c:pt idx="4857">
                  <c:v>0.72113499999999997</c:v>
                </c:pt>
                <c:pt idx="4858">
                  <c:v>0.72091899999999998</c:v>
                </c:pt>
                <c:pt idx="4859">
                  <c:v>0.72070299999999998</c:v>
                </c:pt>
                <c:pt idx="4860">
                  <c:v>0.72048800000000002</c:v>
                </c:pt>
                <c:pt idx="4861">
                  <c:v>0.72027200000000002</c:v>
                </c:pt>
                <c:pt idx="4862">
                  <c:v>0.72005600000000003</c:v>
                </c:pt>
                <c:pt idx="4863">
                  <c:v>0.71984099999999995</c:v>
                </c:pt>
                <c:pt idx="4864">
                  <c:v>0.71962499999999996</c:v>
                </c:pt>
                <c:pt idx="4865">
                  <c:v>0.71940999999999999</c:v>
                </c:pt>
                <c:pt idx="4866">
                  <c:v>0.71919500000000003</c:v>
                </c:pt>
                <c:pt idx="4867">
                  <c:v>0.71897900000000003</c:v>
                </c:pt>
                <c:pt idx="4868">
                  <c:v>0.71876399999999996</c:v>
                </c:pt>
                <c:pt idx="4869">
                  <c:v>0.71854899999999999</c:v>
                </c:pt>
                <c:pt idx="4870">
                  <c:v>0.71833400000000003</c:v>
                </c:pt>
                <c:pt idx="4871">
                  <c:v>0.71811899999999995</c:v>
                </c:pt>
                <c:pt idx="4872">
                  <c:v>0.71790399999999999</c:v>
                </c:pt>
                <c:pt idx="4873">
                  <c:v>0.71768900000000002</c:v>
                </c:pt>
                <c:pt idx="4874">
                  <c:v>0.71747499999999997</c:v>
                </c:pt>
                <c:pt idx="4875">
                  <c:v>0.71726000000000001</c:v>
                </c:pt>
                <c:pt idx="4876">
                  <c:v>0.71704500000000004</c:v>
                </c:pt>
                <c:pt idx="4877">
                  <c:v>0.716831</c:v>
                </c:pt>
                <c:pt idx="4878">
                  <c:v>0.71661600000000003</c:v>
                </c:pt>
                <c:pt idx="4879">
                  <c:v>0.71640199999999998</c:v>
                </c:pt>
                <c:pt idx="4880">
                  <c:v>0.71618700000000002</c:v>
                </c:pt>
                <c:pt idx="4881">
                  <c:v>0.71597299999999997</c:v>
                </c:pt>
                <c:pt idx="4882">
                  <c:v>0.71575900000000003</c:v>
                </c:pt>
                <c:pt idx="4883">
                  <c:v>0.71554499999999999</c:v>
                </c:pt>
                <c:pt idx="4884">
                  <c:v>0.71533000000000002</c:v>
                </c:pt>
                <c:pt idx="4885">
                  <c:v>0.71511599999999997</c:v>
                </c:pt>
                <c:pt idx="4886">
                  <c:v>0.71490200000000004</c:v>
                </c:pt>
                <c:pt idx="4887">
                  <c:v>0.71468799999999999</c:v>
                </c:pt>
                <c:pt idx="4888">
                  <c:v>0.71447499999999997</c:v>
                </c:pt>
                <c:pt idx="4889">
                  <c:v>0.71426100000000003</c:v>
                </c:pt>
                <c:pt idx="4890">
                  <c:v>0.71404699999999999</c:v>
                </c:pt>
                <c:pt idx="4891">
                  <c:v>0.71383300000000005</c:v>
                </c:pt>
                <c:pt idx="4892">
                  <c:v>0.71362000000000003</c:v>
                </c:pt>
                <c:pt idx="4893">
                  <c:v>0.71340599999999998</c:v>
                </c:pt>
                <c:pt idx="4894">
                  <c:v>0.71319299999999997</c:v>
                </c:pt>
                <c:pt idx="4895">
                  <c:v>0.71297900000000003</c:v>
                </c:pt>
                <c:pt idx="4896">
                  <c:v>0.71276600000000001</c:v>
                </c:pt>
                <c:pt idx="4897">
                  <c:v>0.71255299999999999</c:v>
                </c:pt>
                <c:pt idx="4898">
                  <c:v>0.71233999999999997</c:v>
                </c:pt>
                <c:pt idx="4899">
                  <c:v>0.71212600000000004</c:v>
                </c:pt>
                <c:pt idx="4900">
                  <c:v>0.71191300000000002</c:v>
                </c:pt>
                <c:pt idx="4901">
                  <c:v>0.7117</c:v>
                </c:pt>
                <c:pt idx="4902">
                  <c:v>0.71148699999999998</c:v>
                </c:pt>
                <c:pt idx="4903">
                  <c:v>0.71127499999999999</c:v>
                </c:pt>
                <c:pt idx="4904">
                  <c:v>0.71106199999999997</c:v>
                </c:pt>
                <c:pt idx="4905">
                  <c:v>0.71084899999999995</c:v>
                </c:pt>
                <c:pt idx="4906">
                  <c:v>0.71063600000000005</c:v>
                </c:pt>
                <c:pt idx="4907">
                  <c:v>0.71042400000000006</c:v>
                </c:pt>
                <c:pt idx="4908">
                  <c:v>0.71021100000000004</c:v>
                </c:pt>
                <c:pt idx="4909">
                  <c:v>0.70999900000000005</c:v>
                </c:pt>
                <c:pt idx="4910">
                  <c:v>0.70978600000000003</c:v>
                </c:pt>
                <c:pt idx="4911">
                  <c:v>0.70957400000000004</c:v>
                </c:pt>
                <c:pt idx="4912">
                  <c:v>0.70936200000000005</c:v>
                </c:pt>
                <c:pt idx="4913">
                  <c:v>0.70914900000000003</c:v>
                </c:pt>
                <c:pt idx="4914">
                  <c:v>0.70893700000000004</c:v>
                </c:pt>
                <c:pt idx="4915">
                  <c:v>0.70872500000000005</c:v>
                </c:pt>
                <c:pt idx="4916">
                  <c:v>0.70851299999999995</c:v>
                </c:pt>
                <c:pt idx="4917">
                  <c:v>0.70830099999999996</c:v>
                </c:pt>
                <c:pt idx="4918">
                  <c:v>0.70808899999999997</c:v>
                </c:pt>
                <c:pt idx="4919">
                  <c:v>0.70787800000000001</c:v>
                </c:pt>
                <c:pt idx="4920">
                  <c:v>0.70766600000000002</c:v>
                </c:pt>
                <c:pt idx="4921">
                  <c:v>0.70745400000000003</c:v>
                </c:pt>
                <c:pt idx="4922">
                  <c:v>0.70724299999999996</c:v>
                </c:pt>
                <c:pt idx="4923">
                  <c:v>0.70703099999999997</c:v>
                </c:pt>
                <c:pt idx="4924">
                  <c:v>0.70682</c:v>
                </c:pt>
                <c:pt idx="4925">
                  <c:v>0.70660800000000001</c:v>
                </c:pt>
                <c:pt idx="4926">
                  <c:v>0.70639700000000005</c:v>
                </c:pt>
                <c:pt idx="4927">
                  <c:v>0.70618499999999995</c:v>
                </c:pt>
                <c:pt idx="4928">
                  <c:v>0.70597399999999999</c:v>
                </c:pt>
                <c:pt idx="4929">
                  <c:v>0.70576300000000003</c:v>
                </c:pt>
                <c:pt idx="4930">
                  <c:v>0.70555199999999996</c:v>
                </c:pt>
                <c:pt idx="4931">
                  <c:v>0.705341</c:v>
                </c:pt>
                <c:pt idx="4932">
                  <c:v>0.70513000000000003</c:v>
                </c:pt>
                <c:pt idx="4933">
                  <c:v>0.70491899999999996</c:v>
                </c:pt>
                <c:pt idx="4934">
                  <c:v>0.704708</c:v>
                </c:pt>
                <c:pt idx="4935">
                  <c:v>0.70449799999999996</c:v>
                </c:pt>
                <c:pt idx="4936">
                  <c:v>0.704287</c:v>
                </c:pt>
                <c:pt idx="4937">
                  <c:v>0.70407600000000004</c:v>
                </c:pt>
                <c:pt idx="4938">
                  <c:v>0.70386599999999999</c:v>
                </c:pt>
                <c:pt idx="4939">
                  <c:v>0.70365500000000003</c:v>
                </c:pt>
                <c:pt idx="4940">
                  <c:v>0.70344499999999999</c:v>
                </c:pt>
                <c:pt idx="4941">
                  <c:v>0.70323400000000003</c:v>
                </c:pt>
                <c:pt idx="4942">
                  <c:v>0.70302399999999998</c:v>
                </c:pt>
                <c:pt idx="4943">
                  <c:v>0.70281400000000005</c:v>
                </c:pt>
                <c:pt idx="4944">
                  <c:v>0.70260400000000001</c:v>
                </c:pt>
                <c:pt idx="4945">
                  <c:v>0.70239399999999996</c:v>
                </c:pt>
                <c:pt idx="4946">
                  <c:v>0.70218400000000003</c:v>
                </c:pt>
                <c:pt idx="4947">
                  <c:v>0.70197399999999999</c:v>
                </c:pt>
                <c:pt idx="4948">
                  <c:v>0.70176400000000005</c:v>
                </c:pt>
                <c:pt idx="4949">
                  <c:v>0.70155400000000001</c:v>
                </c:pt>
                <c:pt idx="4950">
                  <c:v>0.70134399999999997</c:v>
                </c:pt>
                <c:pt idx="4951">
                  <c:v>0.70113400000000003</c:v>
                </c:pt>
                <c:pt idx="4952">
                  <c:v>0.70092500000000002</c:v>
                </c:pt>
                <c:pt idx="4953">
                  <c:v>0.70071499999999998</c:v>
                </c:pt>
                <c:pt idx="4954">
                  <c:v>0.70050599999999996</c:v>
                </c:pt>
                <c:pt idx="4955">
                  <c:v>0.70029600000000003</c:v>
                </c:pt>
                <c:pt idx="4956">
                  <c:v>0.70008700000000001</c:v>
                </c:pt>
                <c:pt idx="4957">
                  <c:v>0.699878</c:v>
                </c:pt>
                <c:pt idx="4958">
                  <c:v>0.69966899999999999</c:v>
                </c:pt>
                <c:pt idx="4959">
                  <c:v>0.69945900000000005</c:v>
                </c:pt>
                <c:pt idx="4960">
                  <c:v>0.69925000000000004</c:v>
                </c:pt>
                <c:pt idx="4961">
                  <c:v>0.69904100000000002</c:v>
                </c:pt>
                <c:pt idx="4962">
                  <c:v>0.69883200000000001</c:v>
                </c:pt>
                <c:pt idx="4963">
                  <c:v>0.69862299999999999</c:v>
                </c:pt>
                <c:pt idx="4964">
                  <c:v>0.69841500000000001</c:v>
                </c:pt>
                <c:pt idx="4965">
                  <c:v>0.69820599999999999</c:v>
                </c:pt>
                <c:pt idx="4966">
                  <c:v>0.69799699999999998</c:v>
                </c:pt>
                <c:pt idx="4967">
                  <c:v>0.69778899999999999</c:v>
                </c:pt>
                <c:pt idx="4968">
                  <c:v>0.69757999999999998</c:v>
                </c:pt>
                <c:pt idx="4969">
                  <c:v>0.69737099999999996</c:v>
                </c:pt>
                <c:pt idx="4970">
                  <c:v>0.69716299999999998</c:v>
                </c:pt>
                <c:pt idx="4971">
                  <c:v>0.69695499999999999</c:v>
                </c:pt>
                <c:pt idx="4972">
                  <c:v>0.69674599999999998</c:v>
                </c:pt>
                <c:pt idx="4973">
                  <c:v>0.69653799999999999</c:v>
                </c:pt>
                <c:pt idx="4974">
                  <c:v>0.69633</c:v>
                </c:pt>
                <c:pt idx="4975">
                  <c:v>0.69612200000000002</c:v>
                </c:pt>
                <c:pt idx="4976">
                  <c:v>0.69591400000000003</c:v>
                </c:pt>
                <c:pt idx="4977">
                  <c:v>0.69570600000000005</c:v>
                </c:pt>
                <c:pt idx="4978">
                  <c:v>0.69549799999999995</c:v>
                </c:pt>
                <c:pt idx="4979">
                  <c:v>0.69528999999999996</c:v>
                </c:pt>
                <c:pt idx="4980">
                  <c:v>0.69508300000000001</c:v>
                </c:pt>
                <c:pt idx="4981">
                  <c:v>0.69487500000000002</c:v>
                </c:pt>
                <c:pt idx="4982">
                  <c:v>0.69466700000000003</c:v>
                </c:pt>
                <c:pt idx="4983">
                  <c:v>0.69445999999999997</c:v>
                </c:pt>
                <c:pt idx="4984">
                  <c:v>0.69425199999999998</c:v>
                </c:pt>
                <c:pt idx="4985">
                  <c:v>0.69404500000000002</c:v>
                </c:pt>
                <c:pt idx="4986">
                  <c:v>0.69383799999999995</c:v>
                </c:pt>
                <c:pt idx="4987">
                  <c:v>0.69362999999999997</c:v>
                </c:pt>
                <c:pt idx="4988">
                  <c:v>0.69342300000000001</c:v>
                </c:pt>
                <c:pt idx="4989">
                  <c:v>0.69321600000000005</c:v>
                </c:pt>
                <c:pt idx="4990">
                  <c:v>0.69300899999999999</c:v>
                </c:pt>
                <c:pt idx="4991">
                  <c:v>0.69280200000000003</c:v>
                </c:pt>
                <c:pt idx="4992">
                  <c:v>0.69259499999999996</c:v>
                </c:pt>
                <c:pt idx="4993">
                  <c:v>0.692388</c:v>
                </c:pt>
                <c:pt idx="4994">
                  <c:v>0.69218100000000005</c:v>
                </c:pt>
                <c:pt idx="4995">
                  <c:v>0.69197500000000001</c:v>
                </c:pt>
                <c:pt idx="4996">
                  <c:v>0.69176800000000005</c:v>
                </c:pt>
                <c:pt idx="4997">
                  <c:v>0.69156099999999998</c:v>
                </c:pt>
                <c:pt idx="4998">
                  <c:v>0.69135500000000005</c:v>
                </c:pt>
                <c:pt idx="4999">
                  <c:v>0.69114799999999998</c:v>
                </c:pt>
                <c:pt idx="5000">
                  <c:v>0.69094199999999995</c:v>
                </c:pt>
                <c:pt idx="5001">
                  <c:v>0.69073600000000002</c:v>
                </c:pt>
                <c:pt idx="5002">
                  <c:v>0.69052999999999998</c:v>
                </c:pt>
                <c:pt idx="5003">
                  <c:v>0.69032300000000002</c:v>
                </c:pt>
                <c:pt idx="5004">
                  <c:v>0.69011699999999998</c:v>
                </c:pt>
                <c:pt idx="5005">
                  <c:v>0.68991100000000005</c:v>
                </c:pt>
                <c:pt idx="5006">
                  <c:v>0.68970500000000001</c:v>
                </c:pt>
                <c:pt idx="5007">
                  <c:v>0.68949899999999997</c:v>
                </c:pt>
                <c:pt idx="5008">
                  <c:v>0.68929399999999996</c:v>
                </c:pt>
                <c:pt idx="5009">
                  <c:v>0.68908800000000003</c:v>
                </c:pt>
                <c:pt idx="5010">
                  <c:v>0.68888199999999999</c:v>
                </c:pt>
                <c:pt idx="5011">
                  <c:v>0.68867599999999995</c:v>
                </c:pt>
                <c:pt idx="5012">
                  <c:v>0.68847100000000006</c:v>
                </c:pt>
                <c:pt idx="5013">
                  <c:v>0.68826500000000002</c:v>
                </c:pt>
                <c:pt idx="5014">
                  <c:v>0.68806</c:v>
                </c:pt>
                <c:pt idx="5015">
                  <c:v>0.68785499999999999</c:v>
                </c:pt>
                <c:pt idx="5016">
                  <c:v>0.68764899999999995</c:v>
                </c:pt>
                <c:pt idx="5017">
                  <c:v>0.68744400000000006</c:v>
                </c:pt>
                <c:pt idx="5018">
                  <c:v>0.68723900000000004</c:v>
                </c:pt>
                <c:pt idx="5019">
                  <c:v>0.68703400000000003</c:v>
                </c:pt>
                <c:pt idx="5020">
                  <c:v>0.68682900000000002</c:v>
                </c:pt>
                <c:pt idx="5021">
                  <c:v>0.68662400000000001</c:v>
                </c:pt>
                <c:pt idx="5022">
                  <c:v>0.686419</c:v>
                </c:pt>
                <c:pt idx="5023">
                  <c:v>0.68621500000000002</c:v>
                </c:pt>
                <c:pt idx="5024">
                  <c:v>0.68601000000000001</c:v>
                </c:pt>
                <c:pt idx="5025">
                  <c:v>0.685805</c:v>
                </c:pt>
                <c:pt idx="5026">
                  <c:v>0.68560100000000002</c:v>
                </c:pt>
                <c:pt idx="5027">
                  <c:v>0.68539600000000001</c:v>
                </c:pt>
                <c:pt idx="5028">
                  <c:v>0.68519200000000002</c:v>
                </c:pt>
                <c:pt idx="5029">
                  <c:v>0.68498700000000001</c:v>
                </c:pt>
                <c:pt idx="5030">
                  <c:v>0.68478300000000003</c:v>
                </c:pt>
                <c:pt idx="5031">
                  <c:v>0.68457900000000005</c:v>
                </c:pt>
                <c:pt idx="5032">
                  <c:v>0.68437499999999996</c:v>
                </c:pt>
                <c:pt idx="5033">
                  <c:v>0.68417099999999997</c:v>
                </c:pt>
                <c:pt idx="5034">
                  <c:v>0.68396699999999999</c:v>
                </c:pt>
                <c:pt idx="5035">
                  <c:v>0.68376300000000001</c:v>
                </c:pt>
                <c:pt idx="5036">
                  <c:v>0.68355900000000003</c:v>
                </c:pt>
                <c:pt idx="5037">
                  <c:v>0.68335500000000005</c:v>
                </c:pt>
                <c:pt idx="5038">
                  <c:v>0.68315199999999998</c:v>
                </c:pt>
                <c:pt idx="5039">
                  <c:v>0.682948</c:v>
                </c:pt>
                <c:pt idx="5040">
                  <c:v>0.68274400000000002</c:v>
                </c:pt>
                <c:pt idx="5041">
                  <c:v>0.68254099999999995</c:v>
                </c:pt>
                <c:pt idx="5042">
                  <c:v>0.68233699999999997</c:v>
                </c:pt>
                <c:pt idx="5043">
                  <c:v>0.68213400000000002</c:v>
                </c:pt>
                <c:pt idx="5044">
                  <c:v>0.68193099999999995</c:v>
                </c:pt>
                <c:pt idx="5045">
                  <c:v>0.681728</c:v>
                </c:pt>
                <c:pt idx="5046">
                  <c:v>0.68152500000000005</c:v>
                </c:pt>
                <c:pt idx="5047">
                  <c:v>0.68132199999999998</c:v>
                </c:pt>
                <c:pt idx="5048">
                  <c:v>0.68111900000000003</c:v>
                </c:pt>
                <c:pt idx="5049">
                  <c:v>0.68091599999999997</c:v>
                </c:pt>
                <c:pt idx="5050">
                  <c:v>0.68071300000000001</c:v>
                </c:pt>
                <c:pt idx="5051">
                  <c:v>0.68050999999999995</c:v>
                </c:pt>
                <c:pt idx="5052">
                  <c:v>0.680307</c:v>
                </c:pt>
                <c:pt idx="5053">
                  <c:v>0.68010499999999996</c:v>
                </c:pt>
                <c:pt idx="5054">
                  <c:v>0.67990200000000001</c:v>
                </c:pt>
                <c:pt idx="5055">
                  <c:v>0.67969999999999997</c:v>
                </c:pt>
                <c:pt idx="5056">
                  <c:v>0.67949700000000002</c:v>
                </c:pt>
                <c:pt idx="5057">
                  <c:v>0.67929499999999998</c:v>
                </c:pt>
                <c:pt idx="5058">
                  <c:v>0.67909299999999995</c:v>
                </c:pt>
                <c:pt idx="5059">
                  <c:v>0.67889100000000002</c:v>
                </c:pt>
                <c:pt idx="5060">
                  <c:v>0.67868899999999999</c:v>
                </c:pt>
                <c:pt idx="5061">
                  <c:v>0.67848699999999995</c:v>
                </c:pt>
                <c:pt idx="5062">
                  <c:v>0.67828500000000003</c:v>
                </c:pt>
                <c:pt idx="5063">
                  <c:v>0.67808299999999999</c:v>
                </c:pt>
                <c:pt idx="5064">
                  <c:v>0.67788099999999996</c:v>
                </c:pt>
                <c:pt idx="5065">
                  <c:v>0.67767900000000003</c:v>
                </c:pt>
                <c:pt idx="5066">
                  <c:v>0.67747800000000002</c:v>
                </c:pt>
                <c:pt idx="5067">
                  <c:v>0.67727599999999999</c:v>
                </c:pt>
                <c:pt idx="5068">
                  <c:v>0.67707499999999998</c:v>
                </c:pt>
                <c:pt idx="5069">
                  <c:v>0.67687299999999995</c:v>
                </c:pt>
                <c:pt idx="5070">
                  <c:v>0.67667200000000005</c:v>
                </c:pt>
                <c:pt idx="5071">
                  <c:v>0.67647100000000004</c:v>
                </c:pt>
                <c:pt idx="5072">
                  <c:v>0.67627000000000004</c:v>
                </c:pt>
                <c:pt idx="5073">
                  <c:v>0.67606900000000003</c:v>
                </c:pt>
                <c:pt idx="5074">
                  <c:v>0.67586800000000002</c:v>
                </c:pt>
                <c:pt idx="5075">
                  <c:v>0.67566700000000002</c:v>
                </c:pt>
                <c:pt idx="5076">
                  <c:v>0.67546600000000001</c:v>
                </c:pt>
                <c:pt idx="5077">
                  <c:v>0.675265</c:v>
                </c:pt>
                <c:pt idx="5078">
                  <c:v>0.675064</c:v>
                </c:pt>
                <c:pt idx="5079">
                  <c:v>0.67486400000000002</c:v>
                </c:pt>
                <c:pt idx="5080">
                  <c:v>0.67466300000000001</c:v>
                </c:pt>
                <c:pt idx="5081">
                  <c:v>0.67446300000000003</c:v>
                </c:pt>
                <c:pt idx="5082">
                  <c:v>0.67426200000000003</c:v>
                </c:pt>
                <c:pt idx="5083">
                  <c:v>0.67406200000000005</c:v>
                </c:pt>
                <c:pt idx="5084">
                  <c:v>0.67386199999999996</c:v>
                </c:pt>
                <c:pt idx="5085">
                  <c:v>0.67366199999999998</c:v>
                </c:pt>
                <c:pt idx="5086">
                  <c:v>0.67346200000000001</c:v>
                </c:pt>
                <c:pt idx="5087">
                  <c:v>0.67326200000000003</c:v>
                </c:pt>
                <c:pt idx="5088">
                  <c:v>0.67306200000000005</c:v>
                </c:pt>
                <c:pt idx="5089">
                  <c:v>0.67286199999999996</c:v>
                </c:pt>
                <c:pt idx="5090">
                  <c:v>0.67266199999999998</c:v>
                </c:pt>
                <c:pt idx="5091">
                  <c:v>0.67246300000000003</c:v>
                </c:pt>
                <c:pt idx="5092">
                  <c:v>0.67226300000000005</c:v>
                </c:pt>
                <c:pt idx="5093">
                  <c:v>0.67206399999999999</c:v>
                </c:pt>
                <c:pt idx="5094">
                  <c:v>0.67186400000000002</c:v>
                </c:pt>
                <c:pt idx="5095">
                  <c:v>0.67166499999999996</c:v>
                </c:pt>
                <c:pt idx="5096">
                  <c:v>0.67146600000000001</c:v>
                </c:pt>
                <c:pt idx="5097">
                  <c:v>0.67126600000000003</c:v>
                </c:pt>
                <c:pt idx="5098">
                  <c:v>0.67106699999999997</c:v>
                </c:pt>
                <c:pt idx="5099">
                  <c:v>0.67086800000000002</c:v>
                </c:pt>
                <c:pt idx="5100">
                  <c:v>0.67066899999999996</c:v>
                </c:pt>
                <c:pt idx="5101">
                  <c:v>0.67047100000000004</c:v>
                </c:pt>
                <c:pt idx="5102">
                  <c:v>0.67027199999999998</c:v>
                </c:pt>
                <c:pt idx="5103">
                  <c:v>0.67007300000000003</c:v>
                </c:pt>
                <c:pt idx="5104">
                  <c:v>0.669875</c:v>
                </c:pt>
                <c:pt idx="5105">
                  <c:v>0.66967600000000005</c:v>
                </c:pt>
                <c:pt idx="5106">
                  <c:v>0.66947800000000002</c:v>
                </c:pt>
                <c:pt idx="5107">
                  <c:v>0.66927999999999999</c:v>
                </c:pt>
                <c:pt idx="5108">
                  <c:v>0.66908100000000004</c:v>
                </c:pt>
                <c:pt idx="5109">
                  <c:v>0.66888300000000001</c:v>
                </c:pt>
                <c:pt idx="5110">
                  <c:v>0.66868499999999997</c:v>
                </c:pt>
                <c:pt idx="5111">
                  <c:v>0.66848700000000005</c:v>
                </c:pt>
                <c:pt idx="5112">
                  <c:v>0.66828900000000002</c:v>
                </c:pt>
                <c:pt idx="5113">
                  <c:v>0.66809200000000002</c:v>
                </c:pt>
                <c:pt idx="5114">
                  <c:v>0.66789399999999999</c:v>
                </c:pt>
                <c:pt idx="5115">
                  <c:v>0.66769599999999996</c:v>
                </c:pt>
                <c:pt idx="5116">
                  <c:v>0.66749899999999995</c:v>
                </c:pt>
                <c:pt idx="5117">
                  <c:v>0.66730100000000003</c:v>
                </c:pt>
                <c:pt idx="5118">
                  <c:v>0.66710400000000003</c:v>
                </c:pt>
                <c:pt idx="5119">
                  <c:v>0.66690700000000003</c:v>
                </c:pt>
                <c:pt idx="5120">
                  <c:v>0.66671000000000002</c:v>
                </c:pt>
                <c:pt idx="5121">
                  <c:v>0.66651300000000002</c:v>
                </c:pt>
                <c:pt idx="5122">
                  <c:v>0.66631600000000002</c:v>
                </c:pt>
                <c:pt idx="5123">
                  <c:v>0.66611900000000002</c:v>
                </c:pt>
                <c:pt idx="5124">
                  <c:v>0.66592200000000001</c:v>
                </c:pt>
                <c:pt idx="5125">
                  <c:v>0.66572500000000001</c:v>
                </c:pt>
                <c:pt idx="5126">
                  <c:v>0.66552900000000004</c:v>
                </c:pt>
                <c:pt idx="5127">
                  <c:v>0.66533200000000003</c:v>
                </c:pt>
                <c:pt idx="5128">
                  <c:v>0.66513599999999995</c:v>
                </c:pt>
                <c:pt idx="5129">
                  <c:v>0.66493899999999995</c:v>
                </c:pt>
                <c:pt idx="5130">
                  <c:v>0.66474299999999997</c:v>
                </c:pt>
                <c:pt idx="5131">
                  <c:v>0.664547</c:v>
                </c:pt>
                <c:pt idx="5132">
                  <c:v>0.66435100000000002</c:v>
                </c:pt>
                <c:pt idx="5133">
                  <c:v>0.66415500000000005</c:v>
                </c:pt>
                <c:pt idx="5134">
                  <c:v>0.66395899999999997</c:v>
                </c:pt>
                <c:pt idx="5135">
                  <c:v>0.66376400000000002</c:v>
                </c:pt>
                <c:pt idx="5136">
                  <c:v>0.66356800000000005</c:v>
                </c:pt>
                <c:pt idx="5137">
                  <c:v>0.66337199999999996</c:v>
                </c:pt>
                <c:pt idx="5138">
                  <c:v>0.66317700000000002</c:v>
                </c:pt>
                <c:pt idx="5139">
                  <c:v>0.66298199999999996</c:v>
                </c:pt>
                <c:pt idx="5140">
                  <c:v>0.66278599999999999</c:v>
                </c:pt>
                <c:pt idx="5141">
                  <c:v>0.66259100000000004</c:v>
                </c:pt>
                <c:pt idx="5142">
                  <c:v>0.66239599999999998</c:v>
                </c:pt>
                <c:pt idx="5143">
                  <c:v>0.66220100000000004</c:v>
                </c:pt>
                <c:pt idx="5144">
                  <c:v>0.66200700000000001</c:v>
                </c:pt>
                <c:pt idx="5145">
                  <c:v>0.66181199999999996</c:v>
                </c:pt>
                <c:pt idx="5146">
                  <c:v>0.66161700000000001</c:v>
                </c:pt>
                <c:pt idx="5147">
                  <c:v>0.66142299999999998</c:v>
                </c:pt>
                <c:pt idx="5148">
                  <c:v>0.66122800000000004</c:v>
                </c:pt>
                <c:pt idx="5149">
                  <c:v>0.66103400000000001</c:v>
                </c:pt>
                <c:pt idx="5150">
                  <c:v>0.66083999999999998</c:v>
                </c:pt>
                <c:pt idx="5151">
                  <c:v>0.66064599999999996</c:v>
                </c:pt>
                <c:pt idx="5152">
                  <c:v>0.66045200000000004</c:v>
                </c:pt>
                <c:pt idx="5153">
                  <c:v>0.66025800000000001</c:v>
                </c:pt>
                <c:pt idx="5154">
                  <c:v>0.66006399999999998</c:v>
                </c:pt>
                <c:pt idx="5155">
                  <c:v>0.65986999999999996</c:v>
                </c:pt>
                <c:pt idx="5156">
                  <c:v>0.65967699999999996</c:v>
                </c:pt>
                <c:pt idx="5157">
                  <c:v>0.65948300000000004</c:v>
                </c:pt>
                <c:pt idx="5158">
                  <c:v>0.65929000000000004</c:v>
                </c:pt>
                <c:pt idx="5159">
                  <c:v>0.65909700000000004</c:v>
                </c:pt>
                <c:pt idx="5160">
                  <c:v>0.65890400000000005</c:v>
                </c:pt>
                <c:pt idx="5161">
                  <c:v>0.65871100000000005</c:v>
                </c:pt>
                <c:pt idx="5162">
                  <c:v>0.65851800000000005</c:v>
                </c:pt>
                <c:pt idx="5163">
                  <c:v>0.65832500000000005</c:v>
                </c:pt>
                <c:pt idx="5164">
                  <c:v>0.65813299999999997</c:v>
                </c:pt>
                <c:pt idx="5165">
                  <c:v>0.65793999999999997</c:v>
                </c:pt>
                <c:pt idx="5166">
                  <c:v>0.657748</c:v>
                </c:pt>
                <c:pt idx="5167">
                  <c:v>0.657555</c:v>
                </c:pt>
                <c:pt idx="5168">
                  <c:v>0.65736300000000003</c:v>
                </c:pt>
                <c:pt idx="5169">
                  <c:v>0.65717099999999995</c:v>
                </c:pt>
                <c:pt idx="5170">
                  <c:v>0.65697899999999998</c:v>
                </c:pt>
                <c:pt idx="5171">
                  <c:v>0.65678700000000001</c:v>
                </c:pt>
                <c:pt idx="5172">
                  <c:v>0.65659599999999996</c:v>
                </c:pt>
                <c:pt idx="5173">
                  <c:v>0.65640399999999999</c:v>
                </c:pt>
                <c:pt idx="5174">
                  <c:v>0.65621300000000005</c:v>
                </c:pt>
                <c:pt idx="5175">
                  <c:v>0.65602099999999997</c:v>
                </c:pt>
                <c:pt idx="5176">
                  <c:v>0.65583000000000002</c:v>
                </c:pt>
                <c:pt idx="5177">
                  <c:v>0.65563899999999997</c:v>
                </c:pt>
                <c:pt idx="5178">
                  <c:v>0.65544800000000003</c:v>
                </c:pt>
                <c:pt idx="5179">
                  <c:v>0.65525699999999998</c:v>
                </c:pt>
                <c:pt idx="5180">
                  <c:v>0.65506699999999995</c:v>
                </c:pt>
                <c:pt idx="5181">
                  <c:v>0.65487600000000001</c:v>
                </c:pt>
                <c:pt idx="5182">
                  <c:v>0.65468599999999999</c:v>
                </c:pt>
                <c:pt idx="5183">
                  <c:v>0.65449500000000005</c:v>
                </c:pt>
                <c:pt idx="5184">
                  <c:v>0.65430500000000003</c:v>
                </c:pt>
                <c:pt idx="5185">
                  <c:v>0.654115</c:v>
                </c:pt>
                <c:pt idx="5186">
                  <c:v>0.65392499999999998</c:v>
                </c:pt>
                <c:pt idx="5187">
                  <c:v>0.65373599999999998</c:v>
                </c:pt>
                <c:pt idx="5188">
                  <c:v>0.65354599999999996</c:v>
                </c:pt>
                <c:pt idx="5189">
                  <c:v>0.65335699999999997</c:v>
                </c:pt>
                <c:pt idx="5190">
                  <c:v>0.65316700000000005</c:v>
                </c:pt>
                <c:pt idx="5191">
                  <c:v>0.65297799999999995</c:v>
                </c:pt>
                <c:pt idx="5192">
                  <c:v>0.65278899999999995</c:v>
                </c:pt>
                <c:pt idx="5193">
                  <c:v>0.65259999999999996</c:v>
                </c:pt>
                <c:pt idx="5194">
                  <c:v>0.65241099999999996</c:v>
                </c:pt>
                <c:pt idx="5195">
                  <c:v>0.652223</c:v>
                </c:pt>
                <c:pt idx="5196">
                  <c:v>0.652034</c:v>
                </c:pt>
                <c:pt idx="5197">
                  <c:v>0.65184600000000004</c:v>
                </c:pt>
                <c:pt idx="5198">
                  <c:v>0.65165799999999996</c:v>
                </c:pt>
                <c:pt idx="5199">
                  <c:v>0.65146999999999999</c:v>
                </c:pt>
                <c:pt idx="5200">
                  <c:v>0.65128200000000003</c:v>
                </c:pt>
                <c:pt idx="5201">
                  <c:v>0.65109399999999995</c:v>
                </c:pt>
                <c:pt idx="5202">
                  <c:v>0.65090700000000001</c:v>
                </c:pt>
                <c:pt idx="5203">
                  <c:v>0.65071900000000005</c:v>
                </c:pt>
                <c:pt idx="5204">
                  <c:v>0.650532</c:v>
                </c:pt>
                <c:pt idx="5205">
                  <c:v>0.65034499999999995</c:v>
                </c:pt>
                <c:pt idx="5206">
                  <c:v>0.65015800000000001</c:v>
                </c:pt>
                <c:pt idx="5207">
                  <c:v>0.64997099999999997</c:v>
                </c:pt>
                <c:pt idx="5208">
                  <c:v>0.64978400000000003</c:v>
                </c:pt>
                <c:pt idx="5209">
                  <c:v>0.64959800000000001</c:v>
                </c:pt>
                <c:pt idx="5210">
                  <c:v>0.64941199999999999</c:v>
                </c:pt>
                <c:pt idx="5211">
                  <c:v>0.64922599999999997</c:v>
                </c:pt>
                <c:pt idx="5212">
                  <c:v>0.64903999999999995</c:v>
                </c:pt>
                <c:pt idx="5213">
                  <c:v>0.64885400000000004</c:v>
                </c:pt>
                <c:pt idx="5214">
                  <c:v>0.64866800000000002</c:v>
                </c:pt>
                <c:pt idx="5215">
                  <c:v>0.64848300000000003</c:v>
                </c:pt>
                <c:pt idx="5216">
                  <c:v>0.64829800000000004</c:v>
                </c:pt>
                <c:pt idx="5217">
                  <c:v>0.64811200000000002</c:v>
                </c:pt>
                <c:pt idx="5218">
                  <c:v>0.64792799999999995</c:v>
                </c:pt>
                <c:pt idx="5219">
                  <c:v>0.64774299999999996</c:v>
                </c:pt>
                <c:pt idx="5220">
                  <c:v>0.64755799999999997</c:v>
                </c:pt>
                <c:pt idx="5221">
                  <c:v>0.647374</c:v>
                </c:pt>
                <c:pt idx="5222">
                  <c:v>0.64719000000000004</c:v>
                </c:pt>
                <c:pt idx="5223">
                  <c:v>0.64700599999999997</c:v>
                </c:pt>
                <c:pt idx="5224">
                  <c:v>0.64682200000000001</c:v>
                </c:pt>
                <c:pt idx="5225">
                  <c:v>0.64663800000000005</c:v>
                </c:pt>
                <c:pt idx="5226">
                  <c:v>0.646455</c:v>
                </c:pt>
                <c:pt idx="5227">
                  <c:v>0.64627100000000004</c:v>
                </c:pt>
                <c:pt idx="5228">
                  <c:v>0.646088</c:v>
                </c:pt>
                <c:pt idx="5229">
                  <c:v>0.64590599999999998</c:v>
                </c:pt>
                <c:pt idx="5230">
                  <c:v>0.64572300000000005</c:v>
                </c:pt>
                <c:pt idx="5231">
                  <c:v>0.64554</c:v>
                </c:pt>
                <c:pt idx="5232">
                  <c:v>0.64535799999999999</c:v>
                </c:pt>
                <c:pt idx="5233">
                  <c:v>0.64517599999999997</c:v>
                </c:pt>
                <c:pt idx="5234">
                  <c:v>0.64499399999999996</c:v>
                </c:pt>
                <c:pt idx="5235">
                  <c:v>0.64481200000000005</c:v>
                </c:pt>
                <c:pt idx="5236">
                  <c:v>0.64463099999999995</c:v>
                </c:pt>
                <c:pt idx="5237">
                  <c:v>0.64444999999999997</c:v>
                </c:pt>
                <c:pt idx="5238">
                  <c:v>0.64426899999999998</c:v>
                </c:pt>
                <c:pt idx="5239">
                  <c:v>0.64408799999999999</c:v>
                </c:pt>
                <c:pt idx="5240">
                  <c:v>0.64390700000000001</c:v>
                </c:pt>
                <c:pt idx="5241">
                  <c:v>0.64372700000000005</c:v>
                </c:pt>
                <c:pt idx="5242">
                  <c:v>0.64354699999999998</c:v>
                </c:pt>
                <c:pt idx="5243">
                  <c:v>0.64336700000000002</c:v>
                </c:pt>
                <c:pt idx="5244">
                  <c:v>0.64318699999999995</c:v>
                </c:pt>
                <c:pt idx="5245">
                  <c:v>0.64300800000000002</c:v>
                </c:pt>
                <c:pt idx="5246">
                  <c:v>0.64282799999999995</c:v>
                </c:pt>
                <c:pt idx="5247">
                  <c:v>0.64264900000000003</c:v>
                </c:pt>
                <c:pt idx="5248">
                  <c:v>0.64247100000000001</c:v>
                </c:pt>
                <c:pt idx="5249">
                  <c:v>0.64229199999999997</c:v>
                </c:pt>
                <c:pt idx="5250">
                  <c:v>0.64211399999999996</c:v>
                </c:pt>
                <c:pt idx="5251">
                  <c:v>0.64193599999999995</c:v>
                </c:pt>
                <c:pt idx="5252">
                  <c:v>0.64175800000000005</c:v>
                </c:pt>
                <c:pt idx="5253">
                  <c:v>0.64158000000000004</c:v>
                </c:pt>
                <c:pt idx="5254">
                  <c:v>0.64140299999999995</c:v>
                </c:pt>
                <c:pt idx="5255">
                  <c:v>0.64122599999999996</c:v>
                </c:pt>
                <c:pt idx="5256">
                  <c:v>0.64104899999999998</c:v>
                </c:pt>
                <c:pt idx="5257">
                  <c:v>0.640872</c:v>
                </c:pt>
                <c:pt idx="5258">
                  <c:v>0.64069600000000004</c:v>
                </c:pt>
                <c:pt idx="5259">
                  <c:v>0.64051999999999998</c:v>
                </c:pt>
                <c:pt idx="5260">
                  <c:v>0.64034400000000002</c:v>
                </c:pt>
                <c:pt idx="5261">
                  <c:v>0.64016799999999996</c:v>
                </c:pt>
                <c:pt idx="5262">
                  <c:v>0.63999300000000003</c:v>
                </c:pt>
                <c:pt idx="5263">
                  <c:v>0.639818</c:v>
                </c:pt>
                <c:pt idx="5264">
                  <c:v>0.63964299999999996</c:v>
                </c:pt>
                <c:pt idx="5265">
                  <c:v>0.63946899999999995</c:v>
                </c:pt>
                <c:pt idx="5266">
                  <c:v>0.63929499999999995</c:v>
                </c:pt>
                <c:pt idx="5267">
                  <c:v>0.63912100000000005</c:v>
                </c:pt>
                <c:pt idx="5268">
                  <c:v>0.63894700000000004</c:v>
                </c:pt>
                <c:pt idx="5269">
                  <c:v>0.63877399999999995</c:v>
                </c:pt>
                <c:pt idx="5270">
                  <c:v>0.63860099999999997</c:v>
                </c:pt>
                <c:pt idx="5271">
                  <c:v>0.638428</c:v>
                </c:pt>
                <c:pt idx="5272">
                  <c:v>0.63825500000000002</c:v>
                </c:pt>
                <c:pt idx="5273">
                  <c:v>0.63808299999999996</c:v>
                </c:pt>
                <c:pt idx="5274">
                  <c:v>0.63791100000000001</c:v>
                </c:pt>
                <c:pt idx="5275">
                  <c:v>0.63773999999999997</c:v>
                </c:pt>
                <c:pt idx="5276">
                  <c:v>0.63756800000000002</c:v>
                </c:pt>
                <c:pt idx="5277">
                  <c:v>0.63739699999999999</c:v>
                </c:pt>
                <c:pt idx="5278">
                  <c:v>0.63722699999999999</c:v>
                </c:pt>
                <c:pt idx="5279">
                  <c:v>0.63705599999999996</c:v>
                </c:pt>
                <c:pt idx="5280">
                  <c:v>0.63688599999999995</c:v>
                </c:pt>
                <c:pt idx="5281">
                  <c:v>0.63671699999999998</c:v>
                </c:pt>
                <c:pt idx="5282">
                  <c:v>0.63654699999999997</c:v>
                </c:pt>
                <c:pt idx="5283">
                  <c:v>0.636378</c:v>
                </c:pt>
                <c:pt idx="5284">
                  <c:v>0.63620900000000002</c:v>
                </c:pt>
                <c:pt idx="5285">
                  <c:v>0.63604099999999997</c:v>
                </c:pt>
                <c:pt idx="5286">
                  <c:v>0.63587300000000002</c:v>
                </c:pt>
                <c:pt idx="5287">
                  <c:v>0.63570499999999996</c:v>
                </c:pt>
                <c:pt idx="5288">
                  <c:v>0.63553800000000005</c:v>
                </c:pt>
                <c:pt idx="5289">
                  <c:v>0.63537100000000002</c:v>
                </c:pt>
                <c:pt idx="5290">
                  <c:v>0.63520399999999999</c:v>
                </c:pt>
                <c:pt idx="5291">
                  <c:v>0.63503799999999999</c:v>
                </c:pt>
                <c:pt idx="5292">
                  <c:v>0.63487199999999999</c:v>
                </c:pt>
                <c:pt idx="5293">
                  <c:v>0.63470599999999999</c:v>
                </c:pt>
                <c:pt idx="5294">
                  <c:v>0.63454100000000002</c:v>
                </c:pt>
                <c:pt idx="5295">
                  <c:v>0.63437600000000005</c:v>
                </c:pt>
                <c:pt idx="5296">
                  <c:v>0.63421099999999997</c:v>
                </c:pt>
                <c:pt idx="5297">
                  <c:v>0.63404700000000003</c:v>
                </c:pt>
                <c:pt idx="5298">
                  <c:v>0.63388299999999997</c:v>
                </c:pt>
                <c:pt idx="5299">
                  <c:v>0.63371999999999995</c:v>
                </c:pt>
                <c:pt idx="5300">
                  <c:v>0.63355700000000004</c:v>
                </c:pt>
                <c:pt idx="5301">
                  <c:v>0.63339400000000001</c:v>
                </c:pt>
                <c:pt idx="5302">
                  <c:v>0.63323200000000002</c:v>
                </c:pt>
                <c:pt idx="5303">
                  <c:v>0.63307000000000002</c:v>
                </c:pt>
                <c:pt idx="5304">
                  <c:v>0.63290800000000003</c:v>
                </c:pt>
                <c:pt idx="5305">
                  <c:v>0.63274699999999995</c:v>
                </c:pt>
                <c:pt idx="5306">
                  <c:v>0.63258700000000001</c:v>
                </c:pt>
                <c:pt idx="5307">
                  <c:v>0.63242600000000004</c:v>
                </c:pt>
                <c:pt idx="5308">
                  <c:v>0.63226700000000002</c:v>
                </c:pt>
                <c:pt idx="5309">
                  <c:v>0.63210699999999997</c:v>
                </c:pt>
                <c:pt idx="5310">
                  <c:v>0.63194799999999995</c:v>
                </c:pt>
                <c:pt idx="5311">
                  <c:v>0.63178900000000004</c:v>
                </c:pt>
                <c:pt idx="5312">
                  <c:v>0.63163100000000005</c:v>
                </c:pt>
                <c:pt idx="5313">
                  <c:v>0.63147299999999995</c:v>
                </c:pt>
                <c:pt idx="5314">
                  <c:v>0.63131599999999999</c:v>
                </c:pt>
                <c:pt idx="5315">
                  <c:v>0.63115900000000003</c:v>
                </c:pt>
                <c:pt idx="5316">
                  <c:v>0.63100199999999995</c:v>
                </c:pt>
                <c:pt idx="5317">
                  <c:v>0.63084600000000002</c:v>
                </c:pt>
                <c:pt idx="5318">
                  <c:v>0.630691</c:v>
                </c:pt>
                <c:pt idx="5319">
                  <c:v>0.63053599999999999</c:v>
                </c:pt>
                <c:pt idx="5320">
                  <c:v>0.63038099999999997</c:v>
                </c:pt>
                <c:pt idx="5321">
                  <c:v>0.63022699999999998</c:v>
                </c:pt>
                <c:pt idx="5322">
                  <c:v>0.63007299999999999</c:v>
                </c:pt>
                <c:pt idx="5323">
                  <c:v>0.62991900000000001</c:v>
                </c:pt>
                <c:pt idx="5324">
                  <c:v>0.62976699999999997</c:v>
                </c:pt>
                <c:pt idx="5325">
                  <c:v>0.62961400000000001</c:v>
                </c:pt>
                <c:pt idx="5326">
                  <c:v>0.62946199999999997</c:v>
                </c:pt>
                <c:pt idx="5327">
                  <c:v>0.62931099999999995</c:v>
                </c:pt>
                <c:pt idx="5328">
                  <c:v>0.62916000000000005</c:v>
                </c:pt>
                <c:pt idx="5329">
                  <c:v>0.62900900000000004</c:v>
                </c:pt>
                <c:pt idx="5330">
                  <c:v>0.62885899999999995</c:v>
                </c:pt>
                <c:pt idx="5331">
                  <c:v>0.62870899999999996</c:v>
                </c:pt>
                <c:pt idx="5332">
                  <c:v>0.62856000000000001</c:v>
                </c:pt>
                <c:pt idx="5333">
                  <c:v>0.62841199999999997</c:v>
                </c:pt>
                <c:pt idx="5334">
                  <c:v>0.62826400000000004</c:v>
                </c:pt>
                <c:pt idx="5335">
                  <c:v>0.62811600000000001</c:v>
                </c:pt>
                <c:pt idx="5336">
                  <c:v>0.627969</c:v>
                </c:pt>
                <c:pt idx="5337">
                  <c:v>0.62782300000000002</c:v>
                </c:pt>
                <c:pt idx="5338">
                  <c:v>0.62767600000000001</c:v>
                </c:pt>
                <c:pt idx="5339">
                  <c:v>0.62753099999999995</c:v>
                </c:pt>
                <c:pt idx="5340">
                  <c:v>0.627386</c:v>
                </c:pt>
                <c:pt idx="5341">
                  <c:v>0.62724100000000005</c:v>
                </c:pt>
                <c:pt idx="5342">
                  <c:v>0.62709700000000002</c:v>
                </c:pt>
                <c:pt idx="5343">
                  <c:v>0.62695400000000001</c:v>
                </c:pt>
                <c:pt idx="5344">
                  <c:v>0.62681100000000001</c:v>
                </c:pt>
                <c:pt idx="5345">
                  <c:v>0.62666900000000003</c:v>
                </c:pt>
                <c:pt idx="5346">
                  <c:v>0.62652699999999995</c:v>
                </c:pt>
                <c:pt idx="5347">
                  <c:v>0.62638499999999997</c:v>
                </c:pt>
                <c:pt idx="5348">
                  <c:v>0.62624500000000005</c:v>
                </c:pt>
                <c:pt idx="5349">
                  <c:v>0.62610399999999999</c:v>
                </c:pt>
                <c:pt idx="5350">
                  <c:v>0.62596499999999999</c:v>
                </c:pt>
                <c:pt idx="5351">
                  <c:v>0.62582599999999999</c:v>
                </c:pt>
                <c:pt idx="5352">
                  <c:v>0.62568699999999999</c:v>
                </c:pt>
                <c:pt idx="5353">
                  <c:v>0.62554900000000002</c:v>
                </c:pt>
                <c:pt idx="5354">
                  <c:v>0.62541199999999997</c:v>
                </c:pt>
                <c:pt idx="5355">
                  <c:v>0.62527500000000003</c:v>
                </c:pt>
                <c:pt idx="5356">
                  <c:v>0.62513799999999997</c:v>
                </c:pt>
                <c:pt idx="5357">
                  <c:v>0.62500299999999998</c:v>
                </c:pt>
                <c:pt idx="5358">
                  <c:v>0.62486699999999995</c:v>
                </c:pt>
                <c:pt idx="5359">
                  <c:v>0.62473299999999998</c:v>
                </c:pt>
                <c:pt idx="5360">
                  <c:v>0.62459900000000002</c:v>
                </c:pt>
                <c:pt idx="5361">
                  <c:v>0.62446500000000005</c:v>
                </c:pt>
                <c:pt idx="5362">
                  <c:v>0.624332</c:v>
                </c:pt>
                <c:pt idx="5363">
                  <c:v>0.62419999999999998</c:v>
                </c:pt>
                <c:pt idx="5364">
                  <c:v>0.62406799999999996</c:v>
                </c:pt>
                <c:pt idx="5365">
                  <c:v>0.62393699999999996</c:v>
                </c:pt>
                <c:pt idx="5366">
                  <c:v>0.623807</c:v>
                </c:pt>
                <c:pt idx="5367">
                  <c:v>0.62367700000000004</c:v>
                </c:pt>
                <c:pt idx="5368">
                  <c:v>0.62354699999999996</c:v>
                </c:pt>
                <c:pt idx="5369">
                  <c:v>0.62341899999999995</c:v>
                </c:pt>
                <c:pt idx="5370">
                  <c:v>0.62329100000000004</c:v>
                </c:pt>
                <c:pt idx="5371">
                  <c:v>0.62316300000000002</c:v>
                </c:pt>
                <c:pt idx="5372">
                  <c:v>0.62303600000000003</c:v>
                </c:pt>
                <c:pt idx="5373">
                  <c:v>0.62290999999999996</c:v>
                </c:pt>
                <c:pt idx="5374">
                  <c:v>0.622784</c:v>
                </c:pt>
                <c:pt idx="5375">
                  <c:v>0.62265899999999996</c:v>
                </c:pt>
                <c:pt idx="5376">
                  <c:v>0.62253400000000003</c:v>
                </c:pt>
                <c:pt idx="5377">
                  <c:v>0.62241000000000002</c:v>
                </c:pt>
                <c:pt idx="5378">
                  <c:v>0.62228700000000003</c:v>
                </c:pt>
                <c:pt idx="5379">
                  <c:v>0.62216400000000005</c:v>
                </c:pt>
                <c:pt idx="5380">
                  <c:v>0.62204199999999998</c:v>
                </c:pt>
                <c:pt idx="5381">
                  <c:v>0.62192099999999995</c:v>
                </c:pt>
                <c:pt idx="5382">
                  <c:v>0.62180000000000002</c:v>
                </c:pt>
                <c:pt idx="5383">
                  <c:v>0.62168000000000001</c:v>
                </c:pt>
                <c:pt idx="5384">
                  <c:v>0.62156</c:v>
                </c:pt>
                <c:pt idx="5385">
                  <c:v>0.62144100000000002</c:v>
                </c:pt>
                <c:pt idx="5386">
                  <c:v>0.62132299999999996</c:v>
                </c:pt>
                <c:pt idx="5387">
                  <c:v>0.62120500000000001</c:v>
                </c:pt>
                <c:pt idx="5388">
                  <c:v>0.62108799999999997</c:v>
                </c:pt>
                <c:pt idx="5389">
                  <c:v>0.62097199999999997</c:v>
                </c:pt>
                <c:pt idx="5390">
                  <c:v>0.62085599999999996</c:v>
                </c:pt>
                <c:pt idx="5391">
                  <c:v>0.62074099999999999</c:v>
                </c:pt>
                <c:pt idx="5392">
                  <c:v>0.62062600000000001</c:v>
                </c:pt>
                <c:pt idx="5393">
                  <c:v>0.62051199999999995</c:v>
                </c:pt>
                <c:pt idx="5394">
                  <c:v>0.62039900000000003</c:v>
                </c:pt>
                <c:pt idx="5395">
                  <c:v>0.620286</c:v>
                </c:pt>
                <c:pt idx="5396">
                  <c:v>0.620174</c:v>
                </c:pt>
                <c:pt idx="5397">
                  <c:v>0.620062</c:v>
                </c:pt>
                <c:pt idx="5398">
                  <c:v>0.61995199999999995</c:v>
                </c:pt>
                <c:pt idx="5399">
                  <c:v>0.61984099999999998</c:v>
                </c:pt>
                <c:pt idx="5400">
                  <c:v>0.61973199999999995</c:v>
                </c:pt>
                <c:pt idx="5401">
                  <c:v>0.61962300000000003</c:v>
                </c:pt>
                <c:pt idx="5402">
                  <c:v>0.61951500000000004</c:v>
                </c:pt>
                <c:pt idx="5403">
                  <c:v>0.61940700000000004</c:v>
                </c:pt>
                <c:pt idx="5404">
                  <c:v>0.61929999999999996</c:v>
                </c:pt>
                <c:pt idx="5405">
                  <c:v>0.61919299999999999</c:v>
                </c:pt>
                <c:pt idx="5406">
                  <c:v>0.61908799999999997</c:v>
                </c:pt>
                <c:pt idx="5407">
                  <c:v>0.61898200000000003</c:v>
                </c:pt>
                <c:pt idx="5408">
                  <c:v>0.61887800000000004</c:v>
                </c:pt>
                <c:pt idx="5409">
                  <c:v>0.61877400000000005</c:v>
                </c:pt>
                <c:pt idx="5410">
                  <c:v>0.61867000000000005</c:v>
                </c:pt>
                <c:pt idx="5411">
                  <c:v>0.61856800000000001</c:v>
                </c:pt>
                <c:pt idx="5412">
                  <c:v>0.61846599999999996</c:v>
                </c:pt>
                <c:pt idx="5413">
                  <c:v>0.61836400000000002</c:v>
                </c:pt>
                <c:pt idx="5414">
                  <c:v>0.61826300000000001</c:v>
                </c:pt>
                <c:pt idx="5415">
                  <c:v>0.61816300000000002</c:v>
                </c:pt>
                <c:pt idx="5416">
                  <c:v>0.61806399999999995</c:v>
                </c:pt>
                <c:pt idx="5417">
                  <c:v>0.61796499999999999</c:v>
                </c:pt>
                <c:pt idx="5418">
                  <c:v>0.61786600000000003</c:v>
                </c:pt>
                <c:pt idx="5419">
                  <c:v>0.61776799999999998</c:v>
                </c:pt>
                <c:pt idx="5420">
                  <c:v>0.61767099999999997</c:v>
                </c:pt>
                <c:pt idx="5421">
                  <c:v>0.61757499999999999</c:v>
                </c:pt>
                <c:pt idx="5422">
                  <c:v>0.617479</c:v>
                </c:pt>
                <c:pt idx="5423">
                  <c:v>0.61738300000000002</c:v>
                </c:pt>
                <c:pt idx="5424">
                  <c:v>0.61728899999999998</c:v>
                </c:pt>
                <c:pt idx="5425">
                  <c:v>0.61719500000000005</c:v>
                </c:pt>
                <c:pt idx="5426">
                  <c:v>0.61710100000000001</c:v>
                </c:pt>
                <c:pt idx="5427">
                  <c:v>0.617008</c:v>
                </c:pt>
                <c:pt idx="5428">
                  <c:v>0.61691600000000002</c:v>
                </c:pt>
                <c:pt idx="5429">
                  <c:v>0.61682400000000004</c:v>
                </c:pt>
                <c:pt idx="5430">
                  <c:v>0.61673299999999998</c:v>
                </c:pt>
                <c:pt idx="5431">
                  <c:v>0.61664200000000002</c:v>
                </c:pt>
                <c:pt idx="5432">
                  <c:v>0.61655199999999999</c:v>
                </c:pt>
                <c:pt idx="5433">
                  <c:v>0.61646299999999998</c:v>
                </c:pt>
                <c:pt idx="5434">
                  <c:v>0.61637399999999998</c:v>
                </c:pt>
                <c:pt idx="5435">
                  <c:v>0.616286</c:v>
                </c:pt>
                <c:pt idx="5436">
                  <c:v>0.61619800000000002</c:v>
                </c:pt>
                <c:pt idx="5437">
                  <c:v>0.61611099999999996</c:v>
                </c:pt>
                <c:pt idx="5438">
                  <c:v>0.61602400000000002</c:v>
                </c:pt>
                <c:pt idx="5439">
                  <c:v>0.61593799999999999</c:v>
                </c:pt>
                <c:pt idx="5440">
                  <c:v>0.61585299999999998</c:v>
                </c:pt>
                <c:pt idx="5441">
                  <c:v>0.61576799999999998</c:v>
                </c:pt>
                <c:pt idx="5442">
                  <c:v>0.61568400000000001</c:v>
                </c:pt>
                <c:pt idx="5443">
                  <c:v>0.61560000000000004</c:v>
                </c:pt>
                <c:pt idx="5444">
                  <c:v>0.61551699999999998</c:v>
                </c:pt>
                <c:pt idx="5445">
                  <c:v>0.61543400000000004</c:v>
                </c:pt>
                <c:pt idx="5446">
                  <c:v>0.61535200000000001</c:v>
                </c:pt>
                <c:pt idx="5447">
                  <c:v>0.61527100000000001</c:v>
                </c:pt>
                <c:pt idx="5448">
                  <c:v>0.61519000000000001</c:v>
                </c:pt>
                <c:pt idx="5449">
                  <c:v>0.61510900000000002</c:v>
                </c:pt>
                <c:pt idx="5450">
                  <c:v>0.61502900000000005</c:v>
                </c:pt>
                <c:pt idx="5451">
                  <c:v>0.61495</c:v>
                </c:pt>
                <c:pt idx="5452">
                  <c:v>0.61487099999999995</c:v>
                </c:pt>
                <c:pt idx="5453">
                  <c:v>0.61479300000000003</c:v>
                </c:pt>
                <c:pt idx="5454">
                  <c:v>0.61471500000000001</c:v>
                </c:pt>
                <c:pt idx="5455">
                  <c:v>0.61463699999999999</c:v>
                </c:pt>
                <c:pt idx="5456">
                  <c:v>0.61456100000000002</c:v>
                </c:pt>
                <c:pt idx="5457">
                  <c:v>0.61448400000000003</c:v>
                </c:pt>
                <c:pt idx="5458">
                  <c:v>0.61440899999999998</c:v>
                </c:pt>
                <c:pt idx="5459">
                  <c:v>0.61433300000000002</c:v>
                </c:pt>
                <c:pt idx="5460">
                  <c:v>0.614259</c:v>
                </c:pt>
                <c:pt idx="5461">
                  <c:v>0.61418399999999995</c:v>
                </c:pt>
                <c:pt idx="5462">
                  <c:v>0.61411000000000004</c:v>
                </c:pt>
                <c:pt idx="5463">
                  <c:v>0.61403700000000005</c:v>
                </c:pt>
                <c:pt idx="5464">
                  <c:v>0.61396399999999995</c:v>
                </c:pt>
                <c:pt idx="5465">
                  <c:v>0.61389199999999999</c:v>
                </c:pt>
                <c:pt idx="5466">
                  <c:v>0.61382000000000003</c:v>
                </c:pt>
                <c:pt idx="5467">
                  <c:v>0.61374899999999999</c:v>
                </c:pt>
                <c:pt idx="5468">
                  <c:v>0.61367799999999995</c:v>
                </c:pt>
                <c:pt idx="5469">
                  <c:v>0.61360700000000001</c:v>
                </c:pt>
                <c:pt idx="5470">
                  <c:v>0.613537</c:v>
                </c:pt>
                <c:pt idx="5471">
                  <c:v>0.61346800000000001</c:v>
                </c:pt>
                <c:pt idx="5472">
                  <c:v>0.61339900000000003</c:v>
                </c:pt>
                <c:pt idx="5473">
                  <c:v>0.61333000000000004</c:v>
                </c:pt>
                <c:pt idx="5474">
                  <c:v>0.61326199999999997</c:v>
                </c:pt>
                <c:pt idx="5475">
                  <c:v>0.61319400000000002</c:v>
                </c:pt>
                <c:pt idx="5476">
                  <c:v>0.61312699999999998</c:v>
                </c:pt>
                <c:pt idx="5477">
                  <c:v>0.61306000000000005</c:v>
                </c:pt>
                <c:pt idx="5478">
                  <c:v>0.61299300000000001</c:v>
                </c:pt>
                <c:pt idx="5479">
                  <c:v>0.612927</c:v>
                </c:pt>
                <c:pt idx="5480">
                  <c:v>0.61286200000000002</c:v>
                </c:pt>
                <c:pt idx="5481">
                  <c:v>0.61279700000000004</c:v>
                </c:pt>
                <c:pt idx="5482">
                  <c:v>0.61273200000000005</c:v>
                </c:pt>
                <c:pt idx="5483">
                  <c:v>0.61266799999999999</c:v>
                </c:pt>
                <c:pt idx="5484">
                  <c:v>0.61260400000000004</c:v>
                </c:pt>
                <c:pt idx="5485">
                  <c:v>0.61253999999999997</c:v>
                </c:pt>
                <c:pt idx="5486">
                  <c:v>0.61247700000000005</c:v>
                </c:pt>
                <c:pt idx="5487">
                  <c:v>0.61241400000000001</c:v>
                </c:pt>
                <c:pt idx="5488">
                  <c:v>0.61235200000000001</c:v>
                </c:pt>
                <c:pt idx="5489">
                  <c:v>0.61229</c:v>
                </c:pt>
                <c:pt idx="5490">
                  <c:v>0.61222799999999999</c:v>
                </c:pt>
                <c:pt idx="5491">
                  <c:v>0.61216700000000002</c:v>
                </c:pt>
                <c:pt idx="5492">
                  <c:v>0.61210600000000004</c:v>
                </c:pt>
                <c:pt idx="5493">
                  <c:v>0.61204599999999998</c:v>
                </c:pt>
                <c:pt idx="5494">
                  <c:v>0.61198600000000003</c:v>
                </c:pt>
                <c:pt idx="5495">
                  <c:v>0.61192599999999997</c:v>
                </c:pt>
                <c:pt idx="5496">
                  <c:v>0.61186700000000005</c:v>
                </c:pt>
                <c:pt idx="5497">
                  <c:v>0.61180800000000002</c:v>
                </c:pt>
                <c:pt idx="5498">
                  <c:v>0.61174899999999999</c:v>
                </c:pt>
                <c:pt idx="5499">
                  <c:v>0.61169099999999998</c:v>
                </c:pt>
                <c:pt idx="5500">
                  <c:v>0.61163299999999998</c:v>
                </c:pt>
                <c:pt idx="5501">
                  <c:v>0.61157600000000001</c:v>
                </c:pt>
                <c:pt idx="5502">
                  <c:v>0.61151800000000001</c:v>
                </c:pt>
                <c:pt idx="5503">
                  <c:v>0.61146199999999995</c:v>
                </c:pt>
                <c:pt idx="5504">
                  <c:v>0.61140499999999998</c:v>
                </c:pt>
                <c:pt idx="5505">
                  <c:v>0.61134900000000003</c:v>
                </c:pt>
                <c:pt idx="5506">
                  <c:v>0.61129299999999998</c:v>
                </c:pt>
                <c:pt idx="5507">
                  <c:v>0.61123700000000003</c:v>
                </c:pt>
                <c:pt idx="5508">
                  <c:v>0.611182</c:v>
                </c:pt>
                <c:pt idx="5509">
                  <c:v>0.61112699999999998</c:v>
                </c:pt>
                <c:pt idx="5510">
                  <c:v>0.61107199999999995</c:v>
                </c:pt>
                <c:pt idx="5511">
                  <c:v>0.61101799999999995</c:v>
                </c:pt>
                <c:pt idx="5512">
                  <c:v>0.61096399999999995</c:v>
                </c:pt>
                <c:pt idx="5513">
                  <c:v>0.61090999999999995</c:v>
                </c:pt>
                <c:pt idx="5514">
                  <c:v>0.61085699999999998</c:v>
                </c:pt>
                <c:pt idx="5515">
                  <c:v>0.61080400000000001</c:v>
                </c:pt>
                <c:pt idx="5516">
                  <c:v>0.61075100000000004</c:v>
                </c:pt>
                <c:pt idx="5517">
                  <c:v>0.61069899999999999</c:v>
                </c:pt>
                <c:pt idx="5518">
                  <c:v>0.61064600000000002</c:v>
                </c:pt>
                <c:pt idx="5519">
                  <c:v>0.61059399999999997</c:v>
                </c:pt>
                <c:pt idx="5520">
                  <c:v>0.61054299999999995</c:v>
                </c:pt>
                <c:pt idx="5521">
                  <c:v>0.61049100000000001</c:v>
                </c:pt>
                <c:pt idx="5522">
                  <c:v>0.61043999999999998</c:v>
                </c:pt>
                <c:pt idx="5523">
                  <c:v>0.61038899999999996</c:v>
                </c:pt>
                <c:pt idx="5524">
                  <c:v>0.61033899999999996</c:v>
                </c:pt>
                <c:pt idx="5525">
                  <c:v>0.61028800000000005</c:v>
                </c:pt>
                <c:pt idx="5526">
                  <c:v>0.61023799999999995</c:v>
                </c:pt>
                <c:pt idx="5527">
                  <c:v>0.61018799999999995</c:v>
                </c:pt>
                <c:pt idx="5528">
                  <c:v>0.61013899999999999</c:v>
                </c:pt>
                <c:pt idx="5529">
                  <c:v>0.61008899999999999</c:v>
                </c:pt>
                <c:pt idx="5530">
                  <c:v>0.61004000000000003</c:v>
                </c:pt>
                <c:pt idx="5531">
                  <c:v>0.60999199999999998</c:v>
                </c:pt>
                <c:pt idx="5532">
                  <c:v>0.60994300000000001</c:v>
                </c:pt>
                <c:pt idx="5533">
                  <c:v>0.60989499999999996</c:v>
                </c:pt>
                <c:pt idx="5534">
                  <c:v>0.609846</c:v>
                </c:pt>
                <c:pt idx="5535">
                  <c:v>0.60979899999999998</c:v>
                </c:pt>
                <c:pt idx="5536">
                  <c:v>0.60975100000000004</c:v>
                </c:pt>
                <c:pt idx="5537">
                  <c:v>0.60970400000000002</c:v>
                </c:pt>
                <c:pt idx="5538">
                  <c:v>0.60965599999999998</c:v>
                </c:pt>
                <c:pt idx="5539">
                  <c:v>0.60960899999999996</c:v>
                </c:pt>
                <c:pt idx="5540">
                  <c:v>0.60956299999999997</c:v>
                </c:pt>
                <c:pt idx="5541">
                  <c:v>0.60951599999999995</c:v>
                </c:pt>
                <c:pt idx="5542">
                  <c:v>0.60946999999999996</c:v>
                </c:pt>
                <c:pt idx="5543">
                  <c:v>0.60942399999999997</c:v>
                </c:pt>
                <c:pt idx="5544">
                  <c:v>0.60937799999999998</c:v>
                </c:pt>
                <c:pt idx="5545">
                  <c:v>0.60933199999999998</c:v>
                </c:pt>
                <c:pt idx="5546">
                  <c:v>0.60928599999999999</c:v>
                </c:pt>
                <c:pt idx="5547">
                  <c:v>0.60924100000000003</c:v>
                </c:pt>
                <c:pt idx="5548">
                  <c:v>0.60919599999999996</c:v>
                </c:pt>
                <c:pt idx="5549">
                  <c:v>0.609151</c:v>
                </c:pt>
                <c:pt idx="5550">
                  <c:v>0.60910600000000004</c:v>
                </c:pt>
                <c:pt idx="5551">
                  <c:v>0.60906199999999999</c:v>
                </c:pt>
                <c:pt idx="5552">
                  <c:v>0.60901700000000003</c:v>
                </c:pt>
                <c:pt idx="5553">
                  <c:v>0.60897299999999999</c:v>
                </c:pt>
                <c:pt idx="5554">
                  <c:v>0.60892900000000005</c:v>
                </c:pt>
                <c:pt idx="5555">
                  <c:v>0.60888600000000004</c:v>
                </c:pt>
                <c:pt idx="5556">
                  <c:v>0.60884199999999999</c:v>
                </c:pt>
                <c:pt idx="5557">
                  <c:v>0.60879799999999995</c:v>
                </c:pt>
                <c:pt idx="5558">
                  <c:v>0.60875500000000005</c:v>
                </c:pt>
                <c:pt idx="5559">
                  <c:v>0.60871200000000003</c:v>
                </c:pt>
                <c:pt idx="5560">
                  <c:v>0.60866900000000002</c:v>
                </c:pt>
                <c:pt idx="5561">
                  <c:v>0.608626</c:v>
                </c:pt>
                <c:pt idx="5562">
                  <c:v>0.60858400000000001</c:v>
                </c:pt>
                <c:pt idx="5563">
                  <c:v>0.608541</c:v>
                </c:pt>
                <c:pt idx="5564">
                  <c:v>0.60849900000000001</c:v>
                </c:pt>
                <c:pt idx="5565">
                  <c:v>0.60845700000000003</c:v>
                </c:pt>
                <c:pt idx="5566">
                  <c:v>0.60841500000000004</c:v>
                </c:pt>
                <c:pt idx="5567">
                  <c:v>0.60837300000000005</c:v>
                </c:pt>
                <c:pt idx="5568">
                  <c:v>0.60833199999999998</c:v>
                </c:pt>
                <c:pt idx="5569">
                  <c:v>0.60829</c:v>
                </c:pt>
                <c:pt idx="5570">
                  <c:v>0.60824900000000004</c:v>
                </c:pt>
                <c:pt idx="5571">
                  <c:v>0.60820799999999997</c:v>
                </c:pt>
                <c:pt idx="5572">
                  <c:v>0.60816599999999998</c:v>
                </c:pt>
                <c:pt idx="5573">
                  <c:v>0.60812600000000006</c:v>
                </c:pt>
                <c:pt idx="5574">
                  <c:v>0.60808499999999999</c:v>
                </c:pt>
                <c:pt idx="5575">
                  <c:v>0.60804400000000003</c:v>
                </c:pt>
                <c:pt idx="5576">
                  <c:v>0.60800399999999999</c:v>
                </c:pt>
                <c:pt idx="5577">
                  <c:v>0.60796300000000003</c:v>
                </c:pt>
                <c:pt idx="5578">
                  <c:v>0.60792299999999999</c:v>
                </c:pt>
                <c:pt idx="5579">
                  <c:v>0.60788299999999995</c:v>
                </c:pt>
                <c:pt idx="5580">
                  <c:v>0.60784300000000002</c:v>
                </c:pt>
                <c:pt idx="5581">
                  <c:v>0.60780299999999998</c:v>
                </c:pt>
                <c:pt idx="5582">
                  <c:v>0.60776300000000005</c:v>
                </c:pt>
                <c:pt idx="5583">
                  <c:v>0.60772400000000004</c:v>
                </c:pt>
                <c:pt idx="5584">
                  <c:v>0.607684</c:v>
                </c:pt>
                <c:pt idx="5585">
                  <c:v>0.60764499999999999</c:v>
                </c:pt>
                <c:pt idx="5586">
                  <c:v>0.60760599999999998</c:v>
                </c:pt>
                <c:pt idx="5587">
                  <c:v>0.60756699999999997</c:v>
                </c:pt>
                <c:pt idx="5588">
                  <c:v>0.60752799999999996</c:v>
                </c:pt>
                <c:pt idx="5589">
                  <c:v>0.60748899999999995</c:v>
                </c:pt>
                <c:pt idx="5590">
                  <c:v>0.60745000000000005</c:v>
                </c:pt>
                <c:pt idx="5591">
                  <c:v>0.60741100000000003</c:v>
                </c:pt>
                <c:pt idx="5592">
                  <c:v>0.60737300000000005</c:v>
                </c:pt>
                <c:pt idx="5593">
                  <c:v>0.60733400000000004</c:v>
                </c:pt>
                <c:pt idx="5594">
                  <c:v>0.60729599999999995</c:v>
                </c:pt>
                <c:pt idx="5595">
                  <c:v>0.60725799999999996</c:v>
                </c:pt>
                <c:pt idx="5596">
                  <c:v>0.60721899999999995</c:v>
                </c:pt>
                <c:pt idx="5597">
                  <c:v>0.60718099999999997</c:v>
                </c:pt>
                <c:pt idx="5598">
                  <c:v>0.60714400000000002</c:v>
                </c:pt>
                <c:pt idx="5599">
                  <c:v>0.60710600000000003</c:v>
                </c:pt>
                <c:pt idx="5600">
                  <c:v>0.60706800000000005</c:v>
                </c:pt>
                <c:pt idx="5601">
                  <c:v>0.60702999999999996</c:v>
                </c:pt>
                <c:pt idx="5602">
                  <c:v>0.606993</c:v>
                </c:pt>
                <c:pt idx="5603">
                  <c:v>0.60713399999999995</c:v>
                </c:pt>
                <c:pt idx="5604">
                  <c:v>0.60727500000000001</c:v>
                </c:pt>
                <c:pt idx="5605">
                  <c:v>0.60741599999999996</c:v>
                </c:pt>
                <c:pt idx="5606">
                  <c:v>0.60755599999999998</c:v>
                </c:pt>
                <c:pt idx="5607">
                  <c:v>0.60769700000000004</c:v>
                </c:pt>
                <c:pt idx="5608">
                  <c:v>0.60783799999999999</c:v>
                </c:pt>
                <c:pt idx="5609">
                  <c:v>0.60797900000000005</c:v>
                </c:pt>
                <c:pt idx="5610">
                  <c:v>0.60811999999999999</c:v>
                </c:pt>
                <c:pt idx="5611">
                  <c:v>0.60826100000000005</c:v>
                </c:pt>
                <c:pt idx="5612">
                  <c:v>0.608402</c:v>
                </c:pt>
                <c:pt idx="5613">
                  <c:v>0.60854299999999995</c:v>
                </c:pt>
                <c:pt idx="5614">
                  <c:v>0.608684</c:v>
                </c:pt>
                <c:pt idx="5615">
                  <c:v>0.60882499999999995</c:v>
                </c:pt>
                <c:pt idx="5616">
                  <c:v>0.60896600000000001</c:v>
                </c:pt>
                <c:pt idx="5617">
                  <c:v>0.60910699999999995</c:v>
                </c:pt>
                <c:pt idx="5618">
                  <c:v>0.60924800000000001</c:v>
                </c:pt>
                <c:pt idx="5619">
                  <c:v>0.60938899999999996</c:v>
                </c:pt>
                <c:pt idx="5620">
                  <c:v>0.60953000000000002</c:v>
                </c:pt>
                <c:pt idx="5621">
                  <c:v>0.60967099999999996</c:v>
                </c:pt>
                <c:pt idx="5622">
                  <c:v>0.60981200000000002</c:v>
                </c:pt>
                <c:pt idx="5623">
                  <c:v>0.60995299999999997</c:v>
                </c:pt>
                <c:pt idx="5624">
                  <c:v>0.61009400000000003</c:v>
                </c:pt>
                <c:pt idx="5625">
                  <c:v>0.61023499999999997</c:v>
                </c:pt>
                <c:pt idx="5626">
                  <c:v>0.61037600000000003</c:v>
                </c:pt>
                <c:pt idx="5627">
                  <c:v>0.61051699999999998</c:v>
                </c:pt>
                <c:pt idx="5628">
                  <c:v>0.61065800000000003</c:v>
                </c:pt>
                <c:pt idx="5629">
                  <c:v>0.61079899999999998</c:v>
                </c:pt>
                <c:pt idx="5630">
                  <c:v>0.61094000000000004</c:v>
                </c:pt>
                <c:pt idx="5631">
                  <c:v>0.61108099999999999</c:v>
                </c:pt>
                <c:pt idx="5632">
                  <c:v>0.61122200000000004</c:v>
                </c:pt>
                <c:pt idx="5633">
                  <c:v>0.61136299999999999</c:v>
                </c:pt>
                <c:pt idx="5634">
                  <c:v>0.61150400000000005</c:v>
                </c:pt>
                <c:pt idx="5635">
                  <c:v>0.61164499999999999</c:v>
                </c:pt>
                <c:pt idx="5636">
                  <c:v>0.61178500000000002</c:v>
                </c:pt>
                <c:pt idx="5637">
                  <c:v>0.61192599999999997</c:v>
                </c:pt>
                <c:pt idx="5638">
                  <c:v>0.61206700000000003</c:v>
                </c:pt>
                <c:pt idx="5639">
                  <c:v>0.61220799999999997</c:v>
                </c:pt>
                <c:pt idx="5640">
                  <c:v>0.61234900000000003</c:v>
                </c:pt>
                <c:pt idx="5641">
                  <c:v>0.61248999999999998</c:v>
                </c:pt>
                <c:pt idx="5642">
                  <c:v>0.61263000000000001</c:v>
                </c:pt>
                <c:pt idx="5643">
                  <c:v>0.61277099999999995</c:v>
                </c:pt>
                <c:pt idx="5644">
                  <c:v>0.61291200000000001</c:v>
                </c:pt>
                <c:pt idx="5645">
                  <c:v>0.61305299999999996</c:v>
                </c:pt>
                <c:pt idx="5646">
                  <c:v>0.61319299999999999</c:v>
                </c:pt>
                <c:pt idx="5647">
                  <c:v>0.61333400000000005</c:v>
                </c:pt>
                <c:pt idx="5648">
                  <c:v>0.61347499999999999</c:v>
                </c:pt>
                <c:pt idx="5649">
                  <c:v>0.61361500000000002</c:v>
                </c:pt>
                <c:pt idx="5650">
                  <c:v>0.61375599999999997</c:v>
                </c:pt>
                <c:pt idx="5651">
                  <c:v>0.61389700000000003</c:v>
                </c:pt>
                <c:pt idx="5652">
                  <c:v>0.61403700000000005</c:v>
                </c:pt>
                <c:pt idx="5653">
                  <c:v>0.614178</c:v>
                </c:pt>
                <c:pt idx="5654">
                  <c:v>0.61431800000000003</c:v>
                </c:pt>
                <c:pt idx="5655">
                  <c:v>0.61445899999999998</c:v>
                </c:pt>
                <c:pt idx="5656">
                  <c:v>0.61459900000000001</c:v>
                </c:pt>
                <c:pt idx="5657">
                  <c:v>0.61473999999999995</c:v>
                </c:pt>
                <c:pt idx="5658">
                  <c:v>0.61487999999999998</c:v>
                </c:pt>
                <c:pt idx="5659">
                  <c:v>0.61502000000000001</c:v>
                </c:pt>
                <c:pt idx="5660">
                  <c:v>0.61516099999999996</c:v>
                </c:pt>
                <c:pt idx="5661">
                  <c:v>0.61530099999999999</c:v>
                </c:pt>
                <c:pt idx="5662">
                  <c:v>0.61544100000000002</c:v>
                </c:pt>
                <c:pt idx="5663">
                  <c:v>0.61558199999999996</c:v>
                </c:pt>
                <c:pt idx="5664">
                  <c:v>0.61572199999999999</c:v>
                </c:pt>
                <c:pt idx="5665">
                  <c:v>0.61586200000000002</c:v>
                </c:pt>
                <c:pt idx="5666">
                  <c:v>0.61600200000000005</c:v>
                </c:pt>
                <c:pt idx="5667">
                  <c:v>0.616143</c:v>
                </c:pt>
                <c:pt idx="5668">
                  <c:v>0.61628300000000003</c:v>
                </c:pt>
                <c:pt idx="5669">
                  <c:v>0.61642300000000005</c:v>
                </c:pt>
                <c:pt idx="5670">
                  <c:v>0.61656299999999997</c:v>
                </c:pt>
                <c:pt idx="5671">
                  <c:v>0.616703</c:v>
                </c:pt>
                <c:pt idx="5672">
                  <c:v>0.61684300000000003</c:v>
                </c:pt>
                <c:pt idx="5673">
                  <c:v>0.61698299999999995</c:v>
                </c:pt>
                <c:pt idx="5674">
                  <c:v>0.61712299999999998</c:v>
                </c:pt>
                <c:pt idx="5675">
                  <c:v>0.61726300000000001</c:v>
                </c:pt>
                <c:pt idx="5676">
                  <c:v>0.61740300000000004</c:v>
                </c:pt>
                <c:pt idx="5677">
                  <c:v>0.61754200000000004</c:v>
                </c:pt>
                <c:pt idx="5678">
                  <c:v>0.61768199999999995</c:v>
                </c:pt>
                <c:pt idx="5679">
                  <c:v>0.61782199999999998</c:v>
                </c:pt>
                <c:pt idx="5680">
                  <c:v>0.61796200000000001</c:v>
                </c:pt>
                <c:pt idx="5681">
                  <c:v>0.61810100000000001</c:v>
                </c:pt>
                <c:pt idx="5682">
                  <c:v>0.61824100000000004</c:v>
                </c:pt>
                <c:pt idx="5683">
                  <c:v>0.61838099999999996</c:v>
                </c:pt>
                <c:pt idx="5684">
                  <c:v>0.61851999999999996</c:v>
                </c:pt>
                <c:pt idx="5685">
                  <c:v>0.61865999999999999</c:v>
                </c:pt>
                <c:pt idx="5686">
                  <c:v>0.61879899999999999</c:v>
                </c:pt>
                <c:pt idx="5687">
                  <c:v>0.61893900000000002</c:v>
                </c:pt>
                <c:pt idx="5688">
                  <c:v>0.61907800000000002</c:v>
                </c:pt>
                <c:pt idx="5689">
                  <c:v>0.61921800000000005</c:v>
                </c:pt>
                <c:pt idx="5690">
                  <c:v>0.61935700000000005</c:v>
                </c:pt>
                <c:pt idx="5691">
                  <c:v>0.61949600000000005</c:v>
                </c:pt>
                <c:pt idx="5692">
                  <c:v>0.61963599999999996</c:v>
                </c:pt>
                <c:pt idx="5693">
                  <c:v>0.61977499999999996</c:v>
                </c:pt>
                <c:pt idx="5694">
                  <c:v>0.61991399999999997</c:v>
                </c:pt>
                <c:pt idx="5695">
                  <c:v>0.62005299999999997</c:v>
                </c:pt>
                <c:pt idx="5696">
                  <c:v>0.62019199999999997</c:v>
                </c:pt>
                <c:pt idx="5697">
                  <c:v>0.62033099999999997</c:v>
                </c:pt>
                <c:pt idx="5698">
                  <c:v>0.62046999999999997</c:v>
                </c:pt>
                <c:pt idx="5699">
                  <c:v>0.62060899999999997</c:v>
                </c:pt>
                <c:pt idx="5700">
                  <c:v>0.62074799999999997</c:v>
                </c:pt>
                <c:pt idx="5701">
                  <c:v>0.62088699999999997</c:v>
                </c:pt>
                <c:pt idx="5702">
                  <c:v>0.62102599999999997</c:v>
                </c:pt>
                <c:pt idx="5703">
                  <c:v>0.62116499999999997</c:v>
                </c:pt>
                <c:pt idx="5704">
                  <c:v>0.62130399999999997</c:v>
                </c:pt>
                <c:pt idx="5705">
                  <c:v>0.62144200000000005</c:v>
                </c:pt>
                <c:pt idx="5706">
                  <c:v>0.62158100000000005</c:v>
                </c:pt>
                <c:pt idx="5707">
                  <c:v>0.62172000000000005</c:v>
                </c:pt>
                <c:pt idx="5708">
                  <c:v>0.62185800000000002</c:v>
                </c:pt>
                <c:pt idx="5709">
                  <c:v>0.62199700000000002</c:v>
                </c:pt>
                <c:pt idx="5710">
                  <c:v>0.62213499999999999</c:v>
                </c:pt>
                <c:pt idx="5711">
                  <c:v>0.62227399999999999</c:v>
                </c:pt>
                <c:pt idx="5712">
                  <c:v>0.62241199999999997</c:v>
                </c:pt>
                <c:pt idx="5713">
                  <c:v>0.62255099999999997</c:v>
                </c:pt>
                <c:pt idx="5714">
                  <c:v>0.62268900000000005</c:v>
                </c:pt>
                <c:pt idx="5715">
                  <c:v>0.62282700000000002</c:v>
                </c:pt>
                <c:pt idx="5716">
                  <c:v>0.62296600000000002</c:v>
                </c:pt>
                <c:pt idx="5717">
                  <c:v>0.62310399999999999</c:v>
                </c:pt>
                <c:pt idx="5718">
                  <c:v>0.62324199999999996</c:v>
                </c:pt>
                <c:pt idx="5719">
                  <c:v>0.62338000000000005</c:v>
                </c:pt>
                <c:pt idx="5720">
                  <c:v>0.62351800000000002</c:v>
                </c:pt>
                <c:pt idx="5721">
                  <c:v>0.62365599999999999</c:v>
                </c:pt>
                <c:pt idx="5722">
                  <c:v>0.62379399999999996</c:v>
                </c:pt>
                <c:pt idx="5723">
                  <c:v>0.62393200000000004</c:v>
                </c:pt>
                <c:pt idx="5724">
                  <c:v>0.62407000000000001</c:v>
                </c:pt>
                <c:pt idx="5725">
                  <c:v>0.62420799999999999</c:v>
                </c:pt>
                <c:pt idx="5726">
                  <c:v>0.62434500000000004</c:v>
                </c:pt>
                <c:pt idx="5727">
                  <c:v>0.62448300000000001</c:v>
                </c:pt>
                <c:pt idx="5728">
                  <c:v>0.62462099999999998</c:v>
                </c:pt>
                <c:pt idx="5729">
                  <c:v>0.62475800000000004</c:v>
                </c:pt>
                <c:pt idx="5730">
                  <c:v>0.62489600000000001</c:v>
                </c:pt>
                <c:pt idx="5731">
                  <c:v>0.62503399999999998</c:v>
                </c:pt>
                <c:pt idx="5732">
                  <c:v>0.62517100000000003</c:v>
                </c:pt>
                <c:pt idx="5733">
                  <c:v>0.62530799999999997</c:v>
                </c:pt>
                <c:pt idx="5734">
                  <c:v>0.62544599999999995</c:v>
                </c:pt>
                <c:pt idx="5735">
                  <c:v>0.625583</c:v>
                </c:pt>
                <c:pt idx="5736">
                  <c:v>0.62572000000000005</c:v>
                </c:pt>
                <c:pt idx="5737">
                  <c:v>0.62585800000000003</c:v>
                </c:pt>
                <c:pt idx="5738">
                  <c:v>0.62599499999999997</c:v>
                </c:pt>
                <c:pt idx="5739">
                  <c:v>0.62613200000000002</c:v>
                </c:pt>
                <c:pt idx="5740">
                  <c:v>0.62626899999999996</c:v>
                </c:pt>
                <c:pt idx="5741">
                  <c:v>0.62640600000000002</c:v>
                </c:pt>
                <c:pt idx="5742">
                  <c:v>0.62654299999999996</c:v>
                </c:pt>
                <c:pt idx="5743">
                  <c:v>0.62668000000000001</c:v>
                </c:pt>
                <c:pt idx="5744">
                  <c:v>0.62681699999999996</c:v>
                </c:pt>
                <c:pt idx="5745">
                  <c:v>0.62695400000000001</c:v>
                </c:pt>
                <c:pt idx="5746">
                  <c:v>0.62709099999999995</c:v>
                </c:pt>
                <c:pt idx="5747">
                  <c:v>0.62722699999999998</c:v>
                </c:pt>
                <c:pt idx="5748">
                  <c:v>0.62736400000000003</c:v>
                </c:pt>
                <c:pt idx="5749">
                  <c:v>0.62750099999999998</c:v>
                </c:pt>
                <c:pt idx="5750">
                  <c:v>0.627637</c:v>
                </c:pt>
                <c:pt idx="5751">
                  <c:v>0.62777400000000005</c:v>
                </c:pt>
                <c:pt idx="5752">
                  <c:v>0.62790999999999997</c:v>
                </c:pt>
                <c:pt idx="5753">
                  <c:v>0.62804700000000002</c:v>
                </c:pt>
                <c:pt idx="5754">
                  <c:v>0.62818300000000005</c:v>
                </c:pt>
                <c:pt idx="5755">
                  <c:v>0.62831899999999996</c:v>
                </c:pt>
                <c:pt idx="5756">
                  <c:v>0.62845600000000001</c:v>
                </c:pt>
                <c:pt idx="5757">
                  <c:v>0.62859200000000004</c:v>
                </c:pt>
                <c:pt idx="5758">
                  <c:v>0.62872799999999995</c:v>
                </c:pt>
                <c:pt idx="5759">
                  <c:v>0.62886399999999998</c:v>
                </c:pt>
                <c:pt idx="5760">
                  <c:v>0.629</c:v>
                </c:pt>
                <c:pt idx="5761">
                  <c:v>0.62913600000000003</c:v>
                </c:pt>
                <c:pt idx="5762">
                  <c:v>0.62927200000000005</c:v>
                </c:pt>
                <c:pt idx="5763">
                  <c:v>0.62940799999999997</c:v>
                </c:pt>
                <c:pt idx="5764">
                  <c:v>0.62954399999999999</c:v>
                </c:pt>
                <c:pt idx="5765">
                  <c:v>0.62968000000000002</c:v>
                </c:pt>
                <c:pt idx="5766">
                  <c:v>0.62981600000000004</c:v>
                </c:pt>
                <c:pt idx="5767">
                  <c:v>0.62995199999999996</c:v>
                </c:pt>
                <c:pt idx="5768">
                  <c:v>0.63008699999999995</c:v>
                </c:pt>
                <c:pt idx="5769">
                  <c:v>0.63022299999999998</c:v>
                </c:pt>
                <c:pt idx="5770">
                  <c:v>0.63035799999999997</c:v>
                </c:pt>
                <c:pt idx="5771">
                  <c:v>0.630494</c:v>
                </c:pt>
                <c:pt idx="5772">
                  <c:v>0.630629</c:v>
                </c:pt>
                <c:pt idx="5773">
                  <c:v>0.63076500000000002</c:v>
                </c:pt>
                <c:pt idx="5774">
                  <c:v>0.63090000000000002</c:v>
                </c:pt>
                <c:pt idx="5775">
                  <c:v>0.63103500000000001</c:v>
                </c:pt>
                <c:pt idx="5776">
                  <c:v>0.63117100000000004</c:v>
                </c:pt>
                <c:pt idx="5777">
                  <c:v>0.63130600000000003</c:v>
                </c:pt>
                <c:pt idx="5778">
                  <c:v>0.63144100000000003</c:v>
                </c:pt>
                <c:pt idx="5779">
                  <c:v>0.63157600000000003</c:v>
                </c:pt>
                <c:pt idx="5780">
                  <c:v>0.63171100000000002</c:v>
                </c:pt>
                <c:pt idx="5781">
                  <c:v>0.63184600000000002</c:v>
                </c:pt>
                <c:pt idx="5782">
                  <c:v>0.63198100000000001</c:v>
                </c:pt>
                <c:pt idx="5783">
                  <c:v>0.63211600000000001</c:v>
                </c:pt>
                <c:pt idx="5784">
                  <c:v>0.63225100000000001</c:v>
                </c:pt>
                <c:pt idx="5785">
                  <c:v>0.63238499999999997</c:v>
                </c:pt>
                <c:pt idx="5786">
                  <c:v>0.63251999999999997</c:v>
                </c:pt>
                <c:pt idx="5787">
                  <c:v>0.63265499999999997</c:v>
                </c:pt>
                <c:pt idx="5788">
                  <c:v>0.63278900000000005</c:v>
                </c:pt>
                <c:pt idx="5789">
                  <c:v>0.63292400000000004</c:v>
                </c:pt>
                <c:pt idx="5790">
                  <c:v>0.63305800000000001</c:v>
                </c:pt>
                <c:pt idx="5791">
                  <c:v>0.63319300000000001</c:v>
                </c:pt>
                <c:pt idx="5792">
                  <c:v>0.63332699999999997</c:v>
                </c:pt>
                <c:pt idx="5793">
                  <c:v>0.63346100000000005</c:v>
                </c:pt>
                <c:pt idx="5794">
                  <c:v>0.63359600000000005</c:v>
                </c:pt>
                <c:pt idx="5795">
                  <c:v>0.63373000000000002</c:v>
                </c:pt>
                <c:pt idx="5796">
                  <c:v>0.63386399999999998</c:v>
                </c:pt>
                <c:pt idx="5797">
                  <c:v>0.63399799999999995</c:v>
                </c:pt>
                <c:pt idx="5798">
                  <c:v>0.63413200000000003</c:v>
                </c:pt>
                <c:pt idx="5799">
                  <c:v>0.634266</c:v>
                </c:pt>
                <c:pt idx="5800">
                  <c:v>0.63439999999999996</c:v>
                </c:pt>
                <c:pt idx="5801">
                  <c:v>0.63453400000000004</c:v>
                </c:pt>
                <c:pt idx="5802">
                  <c:v>0.63466800000000001</c:v>
                </c:pt>
                <c:pt idx="5803">
                  <c:v>0.63480199999999998</c:v>
                </c:pt>
                <c:pt idx="5804">
                  <c:v>0.63493599999999994</c:v>
                </c:pt>
                <c:pt idx="5805">
                  <c:v>0.63506899999999999</c:v>
                </c:pt>
                <c:pt idx="5806">
                  <c:v>0.63520299999999996</c:v>
                </c:pt>
                <c:pt idx="5807">
                  <c:v>0.63533600000000001</c:v>
                </c:pt>
                <c:pt idx="5808">
                  <c:v>0.63546999999999998</c:v>
                </c:pt>
                <c:pt idx="5809">
                  <c:v>0.63560300000000003</c:v>
                </c:pt>
                <c:pt idx="5810">
                  <c:v>0.635737</c:v>
                </c:pt>
                <c:pt idx="5811">
                  <c:v>0.63587000000000005</c:v>
                </c:pt>
                <c:pt idx="5812">
                  <c:v>0.63600299999999999</c:v>
                </c:pt>
                <c:pt idx="5813">
                  <c:v>0.63613699999999995</c:v>
                </c:pt>
                <c:pt idx="5814">
                  <c:v>0.63627</c:v>
                </c:pt>
                <c:pt idx="5815">
                  <c:v>0.63640300000000005</c:v>
                </c:pt>
                <c:pt idx="5816">
                  <c:v>0.63653599999999999</c:v>
                </c:pt>
                <c:pt idx="5817">
                  <c:v>0.63666900000000004</c:v>
                </c:pt>
                <c:pt idx="5818">
                  <c:v>0.63680199999999998</c:v>
                </c:pt>
                <c:pt idx="5819">
                  <c:v>0.63693500000000003</c:v>
                </c:pt>
                <c:pt idx="5820">
                  <c:v>0.63706799999999997</c:v>
                </c:pt>
                <c:pt idx="5821">
                  <c:v>0.63720100000000002</c:v>
                </c:pt>
                <c:pt idx="5822">
                  <c:v>0.63733300000000004</c:v>
                </c:pt>
                <c:pt idx="5823">
                  <c:v>0.63746599999999998</c:v>
                </c:pt>
                <c:pt idx="5824">
                  <c:v>0.63759900000000003</c:v>
                </c:pt>
                <c:pt idx="5825">
                  <c:v>0.63773100000000005</c:v>
                </c:pt>
                <c:pt idx="5826">
                  <c:v>0.63786399999999999</c:v>
                </c:pt>
                <c:pt idx="5827">
                  <c:v>0.63799600000000001</c:v>
                </c:pt>
                <c:pt idx="5828">
                  <c:v>0.63812899999999995</c:v>
                </c:pt>
                <c:pt idx="5829">
                  <c:v>0.63826099999999997</c:v>
                </c:pt>
                <c:pt idx="5830">
                  <c:v>0.63839400000000002</c:v>
                </c:pt>
                <c:pt idx="5831">
                  <c:v>0.63852600000000004</c:v>
                </c:pt>
                <c:pt idx="5832">
                  <c:v>0.63865799999999995</c:v>
                </c:pt>
                <c:pt idx="5833">
                  <c:v>0.63878999999999997</c:v>
                </c:pt>
                <c:pt idx="5834">
                  <c:v>0.63892199999999999</c:v>
                </c:pt>
                <c:pt idx="5835">
                  <c:v>0.63905400000000001</c:v>
                </c:pt>
                <c:pt idx="5836">
                  <c:v>0.63918600000000003</c:v>
                </c:pt>
                <c:pt idx="5837">
                  <c:v>0.63931800000000005</c:v>
                </c:pt>
                <c:pt idx="5838">
                  <c:v>0.63944999999999996</c:v>
                </c:pt>
                <c:pt idx="5839">
                  <c:v>0.63958199999999998</c:v>
                </c:pt>
                <c:pt idx="5840">
                  <c:v>0.639714</c:v>
                </c:pt>
                <c:pt idx="5841">
                  <c:v>0.639845</c:v>
                </c:pt>
                <c:pt idx="5842">
                  <c:v>0.63997700000000002</c:v>
                </c:pt>
                <c:pt idx="5843">
                  <c:v>0.64010900000000004</c:v>
                </c:pt>
                <c:pt idx="5844">
                  <c:v>0.64024000000000003</c:v>
                </c:pt>
                <c:pt idx="5845">
                  <c:v>0.64037200000000005</c:v>
                </c:pt>
                <c:pt idx="5846">
                  <c:v>0.64050300000000004</c:v>
                </c:pt>
                <c:pt idx="5847">
                  <c:v>0.64063400000000004</c:v>
                </c:pt>
                <c:pt idx="5848">
                  <c:v>0.64076599999999995</c:v>
                </c:pt>
                <c:pt idx="5849">
                  <c:v>0.64089700000000005</c:v>
                </c:pt>
                <c:pt idx="5850">
                  <c:v>0.64102800000000004</c:v>
                </c:pt>
                <c:pt idx="5851">
                  <c:v>0.64115900000000003</c:v>
                </c:pt>
                <c:pt idx="5852">
                  <c:v>0.64129000000000003</c:v>
                </c:pt>
                <c:pt idx="5853">
                  <c:v>0.64142100000000002</c:v>
                </c:pt>
                <c:pt idx="5854">
                  <c:v>0.64155200000000001</c:v>
                </c:pt>
                <c:pt idx="5855">
                  <c:v>0.641683</c:v>
                </c:pt>
                <c:pt idx="5856">
                  <c:v>0.641814</c:v>
                </c:pt>
                <c:pt idx="5857">
                  <c:v>0.64194499999999999</c:v>
                </c:pt>
                <c:pt idx="5858">
                  <c:v>0.64207599999999998</c:v>
                </c:pt>
                <c:pt idx="5859">
                  <c:v>0.64220699999999997</c:v>
                </c:pt>
                <c:pt idx="5860">
                  <c:v>0.64233700000000005</c:v>
                </c:pt>
                <c:pt idx="5861">
                  <c:v>0.64246800000000004</c:v>
                </c:pt>
                <c:pt idx="5862">
                  <c:v>0.642598</c:v>
                </c:pt>
                <c:pt idx="5863">
                  <c:v>0.64272899999999999</c:v>
                </c:pt>
                <c:pt idx="5864">
                  <c:v>0.64285899999999996</c:v>
                </c:pt>
                <c:pt idx="5865">
                  <c:v>0.64298999999999995</c:v>
                </c:pt>
                <c:pt idx="5866">
                  <c:v>0.64312000000000002</c:v>
                </c:pt>
                <c:pt idx="5867">
                  <c:v>0.64324999999999999</c:v>
                </c:pt>
                <c:pt idx="5868">
                  <c:v>0.64338099999999998</c:v>
                </c:pt>
                <c:pt idx="5869">
                  <c:v>0.64351100000000006</c:v>
                </c:pt>
                <c:pt idx="5870">
                  <c:v>0.64364100000000002</c:v>
                </c:pt>
                <c:pt idx="5871">
                  <c:v>0.64377099999999998</c:v>
                </c:pt>
                <c:pt idx="5872">
                  <c:v>0.64390099999999995</c:v>
                </c:pt>
                <c:pt idx="5873">
                  <c:v>0.64403100000000002</c:v>
                </c:pt>
                <c:pt idx="5874">
                  <c:v>0.64416099999999998</c:v>
                </c:pt>
                <c:pt idx="5875">
                  <c:v>0.64429000000000003</c:v>
                </c:pt>
                <c:pt idx="5876">
                  <c:v>0.64441999999999999</c:v>
                </c:pt>
                <c:pt idx="5877">
                  <c:v>0.64454999999999996</c:v>
                </c:pt>
                <c:pt idx="5878">
                  <c:v>0.64468000000000003</c:v>
                </c:pt>
                <c:pt idx="5879">
                  <c:v>0.64480899999999997</c:v>
                </c:pt>
                <c:pt idx="5880">
                  <c:v>0.64493900000000004</c:v>
                </c:pt>
                <c:pt idx="5881">
                  <c:v>0.64506799999999997</c:v>
                </c:pt>
                <c:pt idx="5882">
                  <c:v>0.64519800000000005</c:v>
                </c:pt>
                <c:pt idx="5883">
                  <c:v>0.64532699999999998</c:v>
                </c:pt>
                <c:pt idx="5884">
                  <c:v>0.64545600000000003</c:v>
                </c:pt>
                <c:pt idx="5885">
                  <c:v>0.64558599999999999</c:v>
                </c:pt>
                <c:pt idx="5886">
                  <c:v>0.64571500000000004</c:v>
                </c:pt>
                <c:pt idx="5887">
                  <c:v>0.64584399999999997</c:v>
                </c:pt>
                <c:pt idx="5888">
                  <c:v>0.64597300000000002</c:v>
                </c:pt>
                <c:pt idx="5889">
                  <c:v>0.64610199999999995</c:v>
                </c:pt>
                <c:pt idx="5890">
                  <c:v>0.646231</c:v>
                </c:pt>
                <c:pt idx="5891">
                  <c:v>0.64636000000000005</c:v>
                </c:pt>
                <c:pt idx="5892">
                  <c:v>0.64648899999999998</c:v>
                </c:pt>
                <c:pt idx="5893">
                  <c:v>0.64661800000000003</c:v>
                </c:pt>
                <c:pt idx="5894">
                  <c:v>0.64674699999999996</c:v>
                </c:pt>
                <c:pt idx="5895">
                  <c:v>0.64687499999999998</c:v>
                </c:pt>
                <c:pt idx="5896">
                  <c:v>0.64700400000000002</c:v>
                </c:pt>
                <c:pt idx="5897">
                  <c:v>0.64713299999999996</c:v>
                </c:pt>
                <c:pt idx="5898">
                  <c:v>0.64726099999999998</c:v>
                </c:pt>
                <c:pt idx="5899">
                  <c:v>0.64739000000000002</c:v>
                </c:pt>
                <c:pt idx="5900">
                  <c:v>0.64751800000000004</c:v>
                </c:pt>
                <c:pt idx="5901">
                  <c:v>0.64764699999999997</c:v>
                </c:pt>
                <c:pt idx="5902">
                  <c:v>0.64777499999999999</c:v>
                </c:pt>
                <c:pt idx="5903">
                  <c:v>0.64790300000000001</c:v>
                </c:pt>
                <c:pt idx="5904">
                  <c:v>0.64803100000000002</c:v>
                </c:pt>
                <c:pt idx="5905">
                  <c:v>0.64815999999999996</c:v>
                </c:pt>
                <c:pt idx="5906">
                  <c:v>0.64828799999999998</c:v>
                </c:pt>
                <c:pt idx="5907">
                  <c:v>0.64841599999999999</c:v>
                </c:pt>
                <c:pt idx="5908">
                  <c:v>0.64854400000000001</c:v>
                </c:pt>
                <c:pt idx="5909">
                  <c:v>0.64867200000000003</c:v>
                </c:pt>
                <c:pt idx="5910">
                  <c:v>0.64880000000000004</c:v>
                </c:pt>
                <c:pt idx="5911">
                  <c:v>0.64892700000000003</c:v>
                </c:pt>
                <c:pt idx="5912">
                  <c:v>0.64905500000000005</c:v>
                </c:pt>
                <c:pt idx="5913">
                  <c:v>0.64918299999999995</c:v>
                </c:pt>
                <c:pt idx="5914">
                  <c:v>0.64931099999999997</c:v>
                </c:pt>
                <c:pt idx="5915">
                  <c:v>0.64943799999999996</c:v>
                </c:pt>
                <c:pt idx="5916">
                  <c:v>0.64956599999999998</c:v>
                </c:pt>
                <c:pt idx="5917">
                  <c:v>0.64969299999999996</c:v>
                </c:pt>
                <c:pt idx="5918">
                  <c:v>0.64982099999999998</c:v>
                </c:pt>
                <c:pt idx="5919">
                  <c:v>0.64994799999999997</c:v>
                </c:pt>
                <c:pt idx="5920">
                  <c:v>0.65007599999999999</c:v>
                </c:pt>
                <c:pt idx="5921">
                  <c:v>0.65020299999999998</c:v>
                </c:pt>
                <c:pt idx="5922">
                  <c:v>0.65032999999999996</c:v>
                </c:pt>
                <c:pt idx="5923">
                  <c:v>0.65045699999999995</c:v>
                </c:pt>
                <c:pt idx="5924">
                  <c:v>0.65058400000000005</c:v>
                </c:pt>
                <c:pt idx="5925">
                  <c:v>0.65071199999999996</c:v>
                </c:pt>
                <c:pt idx="5926">
                  <c:v>0.65083899999999995</c:v>
                </c:pt>
                <c:pt idx="5927">
                  <c:v>0.65096600000000004</c:v>
                </c:pt>
                <c:pt idx="5928">
                  <c:v>0.651092</c:v>
                </c:pt>
                <c:pt idx="5929">
                  <c:v>0.65121899999999999</c:v>
                </c:pt>
                <c:pt idx="5930">
                  <c:v>0.65134599999999998</c:v>
                </c:pt>
                <c:pt idx="5931">
                  <c:v>0.65147299999999997</c:v>
                </c:pt>
                <c:pt idx="5932">
                  <c:v>0.65159999999999996</c:v>
                </c:pt>
                <c:pt idx="5933">
                  <c:v>0.65172600000000003</c:v>
                </c:pt>
                <c:pt idx="5934">
                  <c:v>0.65185300000000002</c:v>
                </c:pt>
                <c:pt idx="5935">
                  <c:v>0.65197899999999998</c:v>
                </c:pt>
                <c:pt idx="5936">
                  <c:v>0.65210599999999996</c:v>
                </c:pt>
                <c:pt idx="5937">
                  <c:v>0.65223200000000003</c:v>
                </c:pt>
                <c:pt idx="5938">
                  <c:v>0.65235900000000002</c:v>
                </c:pt>
                <c:pt idx="5939">
                  <c:v>0.65248499999999998</c:v>
                </c:pt>
                <c:pt idx="5940">
                  <c:v>0.65261100000000005</c:v>
                </c:pt>
                <c:pt idx="5941">
                  <c:v>0.65273700000000001</c:v>
                </c:pt>
                <c:pt idx="5942">
                  <c:v>0.65286299999999997</c:v>
                </c:pt>
                <c:pt idx="5943">
                  <c:v>0.65298999999999996</c:v>
                </c:pt>
                <c:pt idx="5944">
                  <c:v>0.65311600000000003</c:v>
                </c:pt>
                <c:pt idx="5945">
                  <c:v>0.65324199999999999</c:v>
                </c:pt>
                <c:pt idx="5946">
                  <c:v>0.65336700000000003</c:v>
                </c:pt>
                <c:pt idx="5947">
                  <c:v>0.65349299999999999</c:v>
                </c:pt>
                <c:pt idx="5948">
                  <c:v>0.65361899999999995</c:v>
                </c:pt>
                <c:pt idx="5949">
                  <c:v>0.65374500000000002</c:v>
                </c:pt>
                <c:pt idx="5950">
                  <c:v>0.65387099999999998</c:v>
                </c:pt>
                <c:pt idx="5951">
                  <c:v>0.65399600000000002</c:v>
                </c:pt>
                <c:pt idx="5952">
                  <c:v>0.65412199999999998</c:v>
                </c:pt>
                <c:pt idx="5953">
                  <c:v>0.65424700000000002</c:v>
                </c:pt>
                <c:pt idx="5954">
                  <c:v>0.65437299999999998</c:v>
                </c:pt>
                <c:pt idx="5955">
                  <c:v>0.65449800000000002</c:v>
                </c:pt>
                <c:pt idx="5956">
                  <c:v>0.65462399999999998</c:v>
                </c:pt>
                <c:pt idx="5957">
                  <c:v>0.65474900000000003</c:v>
                </c:pt>
                <c:pt idx="5958">
                  <c:v>0.65487399999999996</c:v>
                </c:pt>
                <c:pt idx="5959">
                  <c:v>0.65500000000000003</c:v>
                </c:pt>
                <c:pt idx="5960">
                  <c:v>0.65512499999999996</c:v>
                </c:pt>
                <c:pt idx="5961">
                  <c:v>0.65525</c:v>
                </c:pt>
                <c:pt idx="5962">
                  <c:v>0.65537500000000004</c:v>
                </c:pt>
                <c:pt idx="5963">
                  <c:v>0.65549999999999997</c:v>
                </c:pt>
                <c:pt idx="5964">
                  <c:v>0.65562500000000001</c:v>
                </c:pt>
                <c:pt idx="5965">
                  <c:v>0.65575000000000006</c:v>
                </c:pt>
                <c:pt idx="5966">
                  <c:v>0.65587499999999999</c:v>
                </c:pt>
                <c:pt idx="5967">
                  <c:v>0.655999</c:v>
                </c:pt>
                <c:pt idx="5968">
                  <c:v>0.65612400000000004</c:v>
                </c:pt>
                <c:pt idx="5969">
                  <c:v>0.65624899999999997</c:v>
                </c:pt>
                <c:pt idx="5970">
                  <c:v>0.65637299999999998</c:v>
                </c:pt>
                <c:pt idx="5971">
                  <c:v>0.65649800000000003</c:v>
                </c:pt>
                <c:pt idx="5972">
                  <c:v>0.65662200000000004</c:v>
                </c:pt>
                <c:pt idx="5973">
                  <c:v>0.65674699999999997</c:v>
                </c:pt>
                <c:pt idx="5974">
                  <c:v>0.65687099999999998</c:v>
                </c:pt>
                <c:pt idx="5975">
                  <c:v>0.65699600000000002</c:v>
                </c:pt>
                <c:pt idx="5976">
                  <c:v>0.65712000000000004</c:v>
                </c:pt>
                <c:pt idx="5977">
                  <c:v>0.65724400000000005</c:v>
                </c:pt>
                <c:pt idx="5978">
                  <c:v>0.65736799999999995</c:v>
                </c:pt>
                <c:pt idx="5979">
                  <c:v>0.65749299999999999</c:v>
                </c:pt>
                <c:pt idx="5980">
                  <c:v>0.65761700000000001</c:v>
                </c:pt>
                <c:pt idx="5981">
                  <c:v>0.65774100000000002</c:v>
                </c:pt>
                <c:pt idx="5982">
                  <c:v>0.65786500000000003</c:v>
                </c:pt>
                <c:pt idx="5983">
                  <c:v>0.65798900000000005</c:v>
                </c:pt>
                <c:pt idx="5984">
                  <c:v>0.65811200000000003</c:v>
                </c:pt>
                <c:pt idx="5985">
                  <c:v>0.65823600000000004</c:v>
                </c:pt>
                <c:pt idx="5986">
                  <c:v>0.65835999999999995</c:v>
                </c:pt>
                <c:pt idx="5987">
                  <c:v>0.65848399999999996</c:v>
                </c:pt>
                <c:pt idx="5988">
                  <c:v>0.65860700000000005</c:v>
                </c:pt>
                <c:pt idx="5989">
                  <c:v>0.65873099999999996</c:v>
                </c:pt>
                <c:pt idx="5990">
                  <c:v>0.65885499999999997</c:v>
                </c:pt>
                <c:pt idx="5991">
                  <c:v>0.65897799999999995</c:v>
                </c:pt>
                <c:pt idx="5992">
                  <c:v>0.65910199999999997</c:v>
                </c:pt>
                <c:pt idx="5993">
                  <c:v>0.65922499999999995</c:v>
                </c:pt>
                <c:pt idx="5994">
                  <c:v>0.65934800000000005</c:v>
                </c:pt>
                <c:pt idx="5995">
                  <c:v>0.65947199999999995</c:v>
                </c:pt>
                <c:pt idx="5996">
                  <c:v>0.65959500000000004</c:v>
                </c:pt>
                <c:pt idx="5997">
                  <c:v>0.65971800000000003</c:v>
                </c:pt>
                <c:pt idx="5998">
                  <c:v>0.65984100000000001</c:v>
                </c:pt>
                <c:pt idx="5999">
                  <c:v>0.659964</c:v>
                </c:pt>
                <c:pt idx="6000">
                  <c:v>0.66008699999999998</c:v>
                </c:pt>
                <c:pt idx="6001">
                  <c:v>0.66020999999999996</c:v>
                </c:pt>
                <c:pt idx="6002">
                  <c:v>0.66033299999999995</c:v>
                </c:pt>
                <c:pt idx="6003">
                  <c:v>0.66045600000000004</c:v>
                </c:pt>
                <c:pt idx="6004">
                  <c:v>0.66057900000000003</c:v>
                </c:pt>
                <c:pt idx="6005">
                  <c:v>0.66070099999999998</c:v>
                </c:pt>
                <c:pt idx="6006">
                  <c:v>0.66082399999999997</c:v>
                </c:pt>
                <c:pt idx="6007">
                  <c:v>0.66094699999999995</c:v>
                </c:pt>
                <c:pt idx="6008">
                  <c:v>0.66106900000000002</c:v>
                </c:pt>
                <c:pt idx="6009">
                  <c:v>0.661192</c:v>
                </c:pt>
                <c:pt idx="6010">
                  <c:v>0.66131399999999996</c:v>
                </c:pt>
                <c:pt idx="6011">
                  <c:v>0.66143700000000005</c:v>
                </c:pt>
                <c:pt idx="6012">
                  <c:v>0.66155900000000001</c:v>
                </c:pt>
                <c:pt idx="6013">
                  <c:v>0.66168099999999996</c:v>
                </c:pt>
                <c:pt idx="6014">
                  <c:v>0.66180399999999995</c:v>
                </c:pt>
                <c:pt idx="6015">
                  <c:v>0.66192600000000001</c:v>
                </c:pt>
                <c:pt idx="6016">
                  <c:v>0.66204799999999997</c:v>
                </c:pt>
                <c:pt idx="6017">
                  <c:v>0.66217000000000004</c:v>
                </c:pt>
                <c:pt idx="6018">
                  <c:v>0.66229199999999999</c:v>
                </c:pt>
                <c:pt idx="6019">
                  <c:v>0.66241399999999995</c:v>
                </c:pt>
                <c:pt idx="6020">
                  <c:v>0.66253600000000001</c:v>
                </c:pt>
                <c:pt idx="6021">
                  <c:v>0.66265799999999997</c:v>
                </c:pt>
                <c:pt idx="6022">
                  <c:v>0.66278000000000004</c:v>
                </c:pt>
                <c:pt idx="6023">
                  <c:v>0.66290199999999999</c:v>
                </c:pt>
                <c:pt idx="6024">
                  <c:v>0.66302300000000003</c:v>
                </c:pt>
                <c:pt idx="6025">
                  <c:v>0.66314499999999998</c:v>
                </c:pt>
                <c:pt idx="6026">
                  <c:v>0.66326700000000005</c:v>
                </c:pt>
                <c:pt idx="6027">
                  <c:v>0.66338799999999998</c:v>
                </c:pt>
                <c:pt idx="6028">
                  <c:v>0.66351000000000004</c:v>
                </c:pt>
                <c:pt idx="6029">
                  <c:v>0.66363099999999997</c:v>
                </c:pt>
                <c:pt idx="6030">
                  <c:v>0.66375300000000004</c:v>
                </c:pt>
                <c:pt idx="6031">
                  <c:v>0.66387399999999996</c:v>
                </c:pt>
                <c:pt idx="6032">
                  <c:v>0.663995</c:v>
                </c:pt>
                <c:pt idx="6033">
                  <c:v>0.66411699999999996</c:v>
                </c:pt>
                <c:pt idx="6034">
                  <c:v>0.664238</c:v>
                </c:pt>
                <c:pt idx="6035">
                  <c:v>0.66435900000000003</c:v>
                </c:pt>
                <c:pt idx="6036">
                  <c:v>0.66447999999999996</c:v>
                </c:pt>
                <c:pt idx="6037">
                  <c:v>0.664601</c:v>
                </c:pt>
                <c:pt idx="6038">
                  <c:v>0.66472200000000004</c:v>
                </c:pt>
                <c:pt idx="6039">
                  <c:v>0.66484299999999996</c:v>
                </c:pt>
                <c:pt idx="6040">
                  <c:v>0.664964</c:v>
                </c:pt>
                <c:pt idx="6041">
                  <c:v>0.66508500000000004</c:v>
                </c:pt>
                <c:pt idx="6042">
                  <c:v>0.66520599999999996</c:v>
                </c:pt>
                <c:pt idx="6043">
                  <c:v>0.66532599999999997</c:v>
                </c:pt>
                <c:pt idx="6044">
                  <c:v>0.66544700000000001</c:v>
                </c:pt>
                <c:pt idx="6045">
                  <c:v>0.66556800000000005</c:v>
                </c:pt>
                <c:pt idx="6046">
                  <c:v>0.66568799999999995</c:v>
                </c:pt>
                <c:pt idx="6047">
                  <c:v>0.66580899999999998</c:v>
                </c:pt>
                <c:pt idx="6048">
                  <c:v>0.66592899999999999</c:v>
                </c:pt>
                <c:pt idx="6049">
                  <c:v>0.66605000000000003</c:v>
                </c:pt>
                <c:pt idx="6050">
                  <c:v>0.66617000000000004</c:v>
                </c:pt>
                <c:pt idx="6051">
                  <c:v>0.66629000000000005</c:v>
                </c:pt>
                <c:pt idx="6052">
                  <c:v>0.66641099999999998</c:v>
                </c:pt>
                <c:pt idx="6053">
                  <c:v>0.66653099999999998</c:v>
                </c:pt>
                <c:pt idx="6054">
                  <c:v>0.66665099999999999</c:v>
                </c:pt>
                <c:pt idx="6055">
                  <c:v>0.666771</c:v>
                </c:pt>
                <c:pt idx="6056">
                  <c:v>0.66689100000000001</c:v>
                </c:pt>
                <c:pt idx="6057">
                  <c:v>0.66701100000000002</c:v>
                </c:pt>
                <c:pt idx="6058">
                  <c:v>0.66713100000000003</c:v>
                </c:pt>
                <c:pt idx="6059">
                  <c:v>0.66725100000000004</c:v>
                </c:pt>
                <c:pt idx="6060">
                  <c:v>0.66737100000000005</c:v>
                </c:pt>
                <c:pt idx="6061">
                  <c:v>0.66749099999999995</c:v>
                </c:pt>
                <c:pt idx="6062">
                  <c:v>0.66761000000000004</c:v>
                </c:pt>
                <c:pt idx="6063">
                  <c:v>0.66773000000000005</c:v>
                </c:pt>
                <c:pt idx="6064">
                  <c:v>0.66785000000000005</c:v>
                </c:pt>
                <c:pt idx="6065">
                  <c:v>0.66796900000000003</c:v>
                </c:pt>
                <c:pt idx="6066">
                  <c:v>0.66808900000000004</c:v>
                </c:pt>
                <c:pt idx="6067">
                  <c:v>0.66820800000000002</c:v>
                </c:pt>
                <c:pt idx="6068">
                  <c:v>0.66832800000000003</c:v>
                </c:pt>
                <c:pt idx="6069">
                  <c:v>0.66844700000000001</c:v>
                </c:pt>
                <c:pt idx="6070">
                  <c:v>0.66856599999999999</c:v>
                </c:pt>
                <c:pt idx="6071">
                  <c:v>0.668686</c:v>
                </c:pt>
                <c:pt idx="6072">
                  <c:v>0.66880499999999998</c:v>
                </c:pt>
                <c:pt idx="6073">
                  <c:v>0.66892399999999996</c:v>
                </c:pt>
                <c:pt idx="6074">
                  <c:v>0.66904300000000005</c:v>
                </c:pt>
                <c:pt idx="6075">
                  <c:v>0.66916200000000003</c:v>
                </c:pt>
                <c:pt idx="6076">
                  <c:v>0.66928100000000001</c:v>
                </c:pt>
                <c:pt idx="6077">
                  <c:v>0.6694</c:v>
                </c:pt>
                <c:pt idx="6078">
                  <c:v>0.66951899999999998</c:v>
                </c:pt>
                <c:pt idx="6079">
                  <c:v>0.66963799999999996</c:v>
                </c:pt>
                <c:pt idx="6080">
                  <c:v>0.66975700000000005</c:v>
                </c:pt>
                <c:pt idx="6081">
                  <c:v>0.669875</c:v>
                </c:pt>
                <c:pt idx="6082">
                  <c:v>0.66999399999999998</c:v>
                </c:pt>
                <c:pt idx="6083">
                  <c:v>0.67011299999999996</c:v>
                </c:pt>
                <c:pt idx="6084">
                  <c:v>0.67023100000000002</c:v>
                </c:pt>
                <c:pt idx="6085">
                  <c:v>0.67035</c:v>
                </c:pt>
                <c:pt idx="6086">
                  <c:v>0.67046799999999995</c:v>
                </c:pt>
                <c:pt idx="6087">
                  <c:v>0.67058700000000004</c:v>
                </c:pt>
                <c:pt idx="6088">
                  <c:v>0.670705</c:v>
                </c:pt>
                <c:pt idx="6089">
                  <c:v>0.67082299999999995</c:v>
                </c:pt>
                <c:pt idx="6090">
                  <c:v>0.67094200000000004</c:v>
                </c:pt>
                <c:pt idx="6091">
                  <c:v>0.67105999999999999</c:v>
                </c:pt>
                <c:pt idx="6092">
                  <c:v>0.67117800000000005</c:v>
                </c:pt>
                <c:pt idx="6093">
                  <c:v>0.671296</c:v>
                </c:pt>
                <c:pt idx="6094">
                  <c:v>0.67141399999999996</c:v>
                </c:pt>
                <c:pt idx="6095">
                  <c:v>0.67153200000000002</c:v>
                </c:pt>
                <c:pt idx="6096">
                  <c:v>0.67164999999999997</c:v>
                </c:pt>
                <c:pt idx="6097">
                  <c:v>0.67176800000000003</c:v>
                </c:pt>
                <c:pt idx="6098">
                  <c:v>0.67188599999999998</c:v>
                </c:pt>
                <c:pt idx="6099">
                  <c:v>0.67200400000000005</c:v>
                </c:pt>
                <c:pt idx="6100">
                  <c:v>0.672122</c:v>
                </c:pt>
                <c:pt idx="6101">
                  <c:v>0.67223900000000003</c:v>
                </c:pt>
                <c:pt idx="6102">
                  <c:v>0.67235699999999998</c:v>
                </c:pt>
                <c:pt idx="6103">
                  <c:v>0.67247500000000004</c:v>
                </c:pt>
                <c:pt idx="6104">
                  <c:v>0.67259199999999997</c:v>
                </c:pt>
                <c:pt idx="6105">
                  <c:v>0.67271000000000003</c:v>
                </c:pt>
                <c:pt idx="6106">
                  <c:v>0.67282699999999995</c:v>
                </c:pt>
                <c:pt idx="6107">
                  <c:v>0.67294399999999999</c:v>
                </c:pt>
                <c:pt idx="6108">
                  <c:v>0.67306200000000005</c:v>
                </c:pt>
                <c:pt idx="6109">
                  <c:v>0.67317899999999997</c:v>
                </c:pt>
                <c:pt idx="6110">
                  <c:v>0.67329600000000001</c:v>
                </c:pt>
                <c:pt idx="6111">
                  <c:v>0.67341399999999996</c:v>
                </c:pt>
                <c:pt idx="6112">
                  <c:v>0.67353099999999999</c:v>
                </c:pt>
                <c:pt idx="6113">
                  <c:v>0.67364800000000002</c:v>
                </c:pt>
                <c:pt idx="6114">
                  <c:v>0.67376499999999995</c:v>
                </c:pt>
                <c:pt idx="6115">
                  <c:v>0.67388199999999998</c:v>
                </c:pt>
                <c:pt idx="6116">
                  <c:v>0.67399900000000001</c:v>
                </c:pt>
                <c:pt idx="6117">
                  <c:v>0.67411600000000005</c:v>
                </c:pt>
                <c:pt idx="6118">
                  <c:v>0.67423200000000005</c:v>
                </c:pt>
                <c:pt idx="6119">
                  <c:v>0.67434899999999998</c:v>
                </c:pt>
                <c:pt idx="6120">
                  <c:v>0.67446600000000001</c:v>
                </c:pt>
                <c:pt idx="6121">
                  <c:v>0.67458300000000004</c:v>
                </c:pt>
                <c:pt idx="6122">
                  <c:v>0.67469900000000005</c:v>
                </c:pt>
                <c:pt idx="6123">
                  <c:v>0.67481599999999997</c:v>
                </c:pt>
                <c:pt idx="6124">
                  <c:v>0.67493199999999998</c:v>
                </c:pt>
                <c:pt idx="6125">
                  <c:v>0.67504900000000001</c:v>
                </c:pt>
                <c:pt idx="6126">
                  <c:v>0.67516500000000002</c:v>
                </c:pt>
                <c:pt idx="6127">
                  <c:v>0.67528200000000005</c:v>
                </c:pt>
                <c:pt idx="6128">
                  <c:v>0.67539800000000005</c:v>
                </c:pt>
                <c:pt idx="6129">
                  <c:v>0.67551399999999995</c:v>
                </c:pt>
                <c:pt idx="6130">
                  <c:v>0.67562999999999995</c:v>
                </c:pt>
                <c:pt idx="6131">
                  <c:v>0.67574699999999999</c:v>
                </c:pt>
                <c:pt idx="6132">
                  <c:v>0.67586299999999999</c:v>
                </c:pt>
                <c:pt idx="6133">
                  <c:v>0.675979</c:v>
                </c:pt>
                <c:pt idx="6134">
                  <c:v>0.676095</c:v>
                </c:pt>
                <c:pt idx="6135">
                  <c:v>0.67621100000000001</c:v>
                </c:pt>
                <c:pt idx="6136">
                  <c:v>0.67632700000000001</c:v>
                </c:pt>
                <c:pt idx="6137">
                  <c:v>0.67644199999999999</c:v>
                </c:pt>
                <c:pt idx="6138">
                  <c:v>0.67655799999999999</c:v>
                </c:pt>
                <c:pt idx="6139">
                  <c:v>0.676674</c:v>
                </c:pt>
                <c:pt idx="6140">
                  <c:v>0.67679</c:v>
                </c:pt>
                <c:pt idx="6141">
                  <c:v>0.67690499999999998</c:v>
                </c:pt>
                <c:pt idx="6142">
                  <c:v>0.67702099999999998</c:v>
                </c:pt>
                <c:pt idx="6143">
                  <c:v>0.67713699999999999</c:v>
                </c:pt>
                <c:pt idx="6144">
                  <c:v>0.67725199999999997</c:v>
                </c:pt>
                <c:pt idx="6145">
                  <c:v>0.67736700000000005</c:v>
                </c:pt>
                <c:pt idx="6146">
                  <c:v>0.67748299999999995</c:v>
                </c:pt>
                <c:pt idx="6147">
                  <c:v>0.67759800000000003</c:v>
                </c:pt>
                <c:pt idx="6148">
                  <c:v>0.67771400000000004</c:v>
                </c:pt>
                <c:pt idx="6149">
                  <c:v>0.67782900000000001</c:v>
                </c:pt>
                <c:pt idx="6150">
                  <c:v>0.67794399999999999</c:v>
                </c:pt>
                <c:pt idx="6151">
                  <c:v>0.67805899999999997</c:v>
                </c:pt>
                <c:pt idx="6152">
                  <c:v>0.67817400000000005</c:v>
                </c:pt>
                <c:pt idx="6153">
                  <c:v>0.67828900000000003</c:v>
                </c:pt>
                <c:pt idx="6154">
                  <c:v>0.67840400000000001</c:v>
                </c:pt>
                <c:pt idx="6155">
                  <c:v>0.67851899999999998</c:v>
                </c:pt>
                <c:pt idx="6156">
                  <c:v>0.67863399999999996</c:v>
                </c:pt>
                <c:pt idx="6157">
                  <c:v>0.67874900000000005</c:v>
                </c:pt>
                <c:pt idx="6158">
                  <c:v>0.67886400000000002</c:v>
                </c:pt>
                <c:pt idx="6159">
                  <c:v>0.67897799999999997</c:v>
                </c:pt>
                <c:pt idx="6160">
                  <c:v>0.67909299999999995</c:v>
                </c:pt>
                <c:pt idx="6161">
                  <c:v>0.67920800000000003</c:v>
                </c:pt>
                <c:pt idx="6162">
                  <c:v>0.67932199999999998</c:v>
                </c:pt>
                <c:pt idx="6163">
                  <c:v>0.67943699999999996</c:v>
                </c:pt>
                <c:pt idx="6164">
                  <c:v>0.67955100000000002</c:v>
                </c:pt>
                <c:pt idx="6165">
                  <c:v>0.67966599999999999</c:v>
                </c:pt>
                <c:pt idx="6166">
                  <c:v>0.67978000000000005</c:v>
                </c:pt>
                <c:pt idx="6167">
                  <c:v>0.679894</c:v>
                </c:pt>
                <c:pt idx="6168">
                  <c:v>0.68000899999999997</c:v>
                </c:pt>
                <c:pt idx="6169">
                  <c:v>0.68012300000000003</c:v>
                </c:pt>
                <c:pt idx="6170">
                  <c:v>0.68023699999999998</c:v>
                </c:pt>
                <c:pt idx="6171">
                  <c:v>0.68035100000000004</c:v>
                </c:pt>
                <c:pt idx="6172">
                  <c:v>0.68046499999999999</c:v>
                </c:pt>
                <c:pt idx="6173">
                  <c:v>0.68057900000000005</c:v>
                </c:pt>
                <c:pt idx="6174">
                  <c:v>0.68069299999999999</c:v>
                </c:pt>
                <c:pt idx="6175">
                  <c:v>0.68080700000000005</c:v>
                </c:pt>
                <c:pt idx="6176">
                  <c:v>0.680921</c:v>
                </c:pt>
                <c:pt idx="6177">
                  <c:v>0.68103499999999995</c:v>
                </c:pt>
                <c:pt idx="6178">
                  <c:v>0.68114799999999998</c:v>
                </c:pt>
                <c:pt idx="6179">
                  <c:v>0.68126200000000003</c:v>
                </c:pt>
                <c:pt idx="6180">
                  <c:v>0.68137599999999998</c:v>
                </c:pt>
                <c:pt idx="6181">
                  <c:v>0.68148900000000001</c:v>
                </c:pt>
                <c:pt idx="6182">
                  <c:v>0.68160299999999996</c:v>
                </c:pt>
                <c:pt idx="6183">
                  <c:v>0.68171599999999999</c:v>
                </c:pt>
                <c:pt idx="6184">
                  <c:v>0.68183000000000005</c:v>
                </c:pt>
                <c:pt idx="6185">
                  <c:v>0.68194299999999997</c:v>
                </c:pt>
                <c:pt idx="6186">
                  <c:v>0.68205700000000002</c:v>
                </c:pt>
                <c:pt idx="6187">
                  <c:v>0.68217000000000005</c:v>
                </c:pt>
                <c:pt idx="6188">
                  <c:v>0.68228299999999997</c:v>
                </c:pt>
                <c:pt idx="6189">
                  <c:v>0.682396</c:v>
                </c:pt>
                <c:pt idx="6190">
                  <c:v>0.68250999999999995</c:v>
                </c:pt>
                <c:pt idx="6191">
                  <c:v>0.68262299999999998</c:v>
                </c:pt>
                <c:pt idx="6192">
                  <c:v>0.68273600000000001</c:v>
                </c:pt>
                <c:pt idx="6193">
                  <c:v>0.68284900000000004</c:v>
                </c:pt>
                <c:pt idx="6194">
                  <c:v>0.68296199999999996</c:v>
                </c:pt>
                <c:pt idx="6195">
                  <c:v>0.68307399999999996</c:v>
                </c:pt>
                <c:pt idx="6196">
                  <c:v>0.68318699999999999</c:v>
                </c:pt>
                <c:pt idx="6197">
                  <c:v>0.68330000000000002</c:v>
                </c:pt>
                <c:pt idx="6198">
                  <c:v>0.68341300000000005</c:v>
                </c:pt>
                <c:pt idx="6199">
                  <c:v>0.68352500000000005</c:v>
                </c:pt>
                <c:pt idx="6200">
                  <c:v>0.68363799999999997</c:v>
                </c:pt>
                <c:pt idx="6201">
                  <c:v>0.683751</c:v>
                </c:pt>
                <c:pt idx="6202">
                  <c:v>0.683863</c:v>
                </c:pt>
                <c:pt idx="6203">
                  <c:v>0.68397600000000003</c:v>
                </c:pt>
                <c:pt idx="6204">
                  <c:v>0.68408800000000003</c:v>
                </c:pt>
                <c:pt idx="6205">
                  <c:v>0.68420000000000003</c:v>
                </c:pt>
                <c:pt idx="6206">
                  <c:v>0.68431299999999995</c:v>
                </c:pt>
                <c:pt idx="6207">
                  <c:v>0.68442499999999995</c:v>
                </c:pt>
                <c:pt idx="6208">
                  <c:v>0.68453699999999995</c:v>
                </c:pt>
                <c:pt idx="6209">
                  <c:v>0.68464899999999995</c:v>
                </c:pt>
                <c:pt idx="6210">
                  <c:v>0.68476099999999995</c:v>
                </c:pt>
                <c:pt idx="6211">
                  <c:v>0.68487399999999998</c:v>
                </c:pt>
                <c:pt idx="6212">
                  <c:v>0.68498599999999998</c:v>
                </c:pt>
                <c:pt idx="6213">
                  <c:v>0.68509699999999996</c:v>
                </c:pt>
                <c:pt idx="6214">
                  <c:v>0.68520899999999996</c:v>
                </c:pt>
                <c:pt idx="6215">
                  <c:v>0.68532099999999996</c:v>
                </c:pt>
                <c:pt idx="6216">
                  <c:v>0.68543299999999996</c:v>
                </c:pt>
                <c:pt idx="6217">
                  <c:v>0.68554499999999996</c:v>
                </c:pt>
                <c:pt idx="6218">
                  <c:v>0.68565600000000004</c:v>
                </c:pt>
                <c:pt idx="6219">
                  <c:v>0.68576800000000004</c:v>
                </c:pt>
                <c:pt idx="6220">
                  <c:v>0.68588000000000005</c:v>
                </c:pt>
                <c:pt idx="6221">
                  <c:v>0.68599100000000002</c:v>
                </c:pt>
                <c:pt idx="6222">
                  <c:v>0.68610300000000002</c:v>
                </c:pt>
                <c:pt idx="6223">
                  <c:v>0.68621399999999999</c:v>
                </c:pt>
                <c:pt idx="6224">
                  <c:v>0.68632599999999999</c:v>
                </c:pt>
                <c:pt idx="6225">
                  <c:v>0.68643699999999996</c:v>
                </c:pt>
                <c:pt idx="6226">
                  <c:v>0.68654800000000005</c:v>
                </c:pt>
                <c:pt idx="6227">
                  <c:v>0.68665900000000002</c:v>
                </c:pt>
                <c:pt idx="6228">
                  <c:v>0.68677100000000002</c:v>
                </c:pt>
                <c:pt idx="6229">
                  <c:v>0.68688199999999999</c:v>
                </c:pt>
                <c:pt idx="6230">
                  <c:v>0.68699299999999996</c:v>
                </c:pt>
                <c:pt idx="6231">
                  <c:v>0.68710400000000005</c:v>
                </c:pt>
                <c:pt idx="6232">
                  <c:v>0.68721500000000002</c:v>
                </c:pt>
                <c:pt idx="6233">
                  <c:v>0.68732599999999999</c:v>
                </c:pt>
                <c:pt idx="6234">
                  <c:v>0.68743600000000005</c:v>
                </c:pt>
                <c:pt idx="6235">
                  <c:v>0.68754700000000002</c:v>
                </c:pt>
                <c:pt idx="6236">
                  <c:v>0.68765799999999999</c:v>
                </c:pt>
                <c:pt idx="6237">
                  <c:v>0.68776899999999996</c:v>
                </c:pt>
                <c:pt idx="6238">
                  <c:v>0.68787900000000002</c:v>
                </c:pt>
                <c:pt idx="6239">
                  <c:v>0.68798999999999999</c:v>
                </c:pt>
                <c:pt idx="6240">
                  <c:v>0.68810099999999996</c:v>
                </c:pt>
                <c:pt idx="6241">
                  <c:v>0.68821100000000002</c:v>
                </c:pt>
                <c:pt idx="6242">
                  <c:v>0.68832099999999996</c:v>
                </c:pt>
                <c:pt idx="6243">
                  <c:v>0.68843200000000004</c:v>
                </c:pt>
                <c:pt idx="6244">
                  <c:v>0.68854199999999999</c:v>
                </c:pt>
                <c:pt idx="6245">
                  <c:v>0.68865200000000004</c:v>
                </c:pt>
                <c:pt idx="6246">
                  <c:v>0.68876300000000001</c:v>
                </c:pt>
                <c:pt idx="6247">
                  <c:v>0.68887299999999996</c:v>
                </c:pt>
                <c:pt idx="6248">
                  <c:v>0.68898300000000001</c:v>
                </c:pt>
                <c:pt idx="6249">
                  <c:v>0.68909299999999996</c:v>
                </c:pt>
                <c:pt idx="6250">
                  <c:v>0.68920300000000001</c:v>
                </c:pt>
                <c:pt idx="6251">
                  <c:v>0.68931299999999995</c:v>
                </c:pt>
                <c:pt idx="6252">
                  <c:v>0.68942300000000001</c:v>
                </c:pt>
                <c:pt idx="6253">
                  <c:v>0.68953299999999995</c:v>
                </c:pt>
                <c:pt idx="6254">
                  <c:v>0.68964300000000001</c:v>
                </c:pt>
                <c:pt idx="6255">
                  <c:v>0.68975200000000003</c:v>
                </c:pt>
                <c:pt idx="6256">
                  <c:v>0.68986199999999998</c:v>
                </c:pt>
                <c:pt idx="6257">
                  <c:v>0.68997200000000003</c:v>
                </c:pt>
                <c:pt idx="6258">
                  <c:v>0.69008100000000006</c:v>
                </c:pt>
                <c:pt idx="6259">
                  <c:v>0.690191</c:v>
                </c:pt>
                <c:pt idx="6260">
                  <c:v>0.69030000000000002</c:v>
                </c:pt>
                <c:pt idx="6261">
                  <c:v>0.69040999999999997</c:v>
                </c:pt>
                <c:pt idx="6262">
                  <c:v>0.69051899999999999</c:v>
                </c:pt>
                <c:pt idx="6263">
                  <c:v>0.69062800000000002</c:v>
                </c:pt>
                <c:pt idx="6264">
                  <c:v>0.69073799999999996</c:v>
                </c:pt>
                <c:pt idx="6265">
                  <c:v>0.69084699999999999</c:v>
                </c:pt>
                <c:pt idx="6266">
                  <c:v>0.69095600000000001</c:v>
                </c:pt>
                <c:pt idx="6267">
                  <c:v>0.69106500000000004</c:v>
                </c:pt>
                <c:pt idx="6268">
                  <c:v>0.69117399999999996</c:v>
                </c:pt>
                <c:pt idx="6269">
                  <c:v>0.69128299999999998</c:v>
                </c:pt>
                <c:pt idx="6270">
                  <c:v>0.69139200000000001</c:v>
                </c:pt>
                <c:pt idx="6271">
                  <c:v>0.69150100000000003</c:v>
                </c:pt>
                <c:pt idx="6272">
                  <c:v>0.69160999999999995</c:v>
                </c:pt>
                <c:pt idx="6273">
                  <c:v>0.69171800000000006</c:v>
                </c:pt>
                <c:pt idx="6274">
                  <c:v>0.69182699999999997</c:v>
                </c:pt>
                <c:pt idx="6275">
                  <c:v>0.691936</c:v>
                </c:pt>
                <c:pt idx="6276">
                  <c:v>0.69204399999999999</c:v>
                </c:pt>
                <c:pt idx="6277">
                  <c:v>0.69215300000000002</c:v>
                </c:pt>
                <c:pt idx="6278">
                  <c:v>0.69226100000000002</c:v>
                </c:pt>
                <c:pt idx="6279">
                  <c:v>0.69237000000000004</c:v>
                </c:pt>
                <c:pt idx="6280">
                  <c:v>0.69247800000000004</c:v>
                </c:pt>
                <c:pt idx="6281">
                  <c:v>0.69258699999999995</c:v>
                </c:pt>
                <c:pt idx="6282">
                  <c:v>0.69269499999999995</c:v>
                </c:pt>
                <c:pt idx="6283">
                  <c:v>0.69280299999999995</c:v>
                </c:pt>
                <c:pt idx="6284">
                  <c:v>0.69291100000000005</c:v>
                </c:pt>
                <c:pt idx="6285">
                  <c:v>0.69301900000000005</c:v>
                </c:pt>
                <c:pt idx="6286">
                  <c:v>0.69312700000000005</c:v>
                </c:pt>
                <c:pt idx="6287">
                  <c:v>0.69323500000000005</c:v>
                </c:pt>
                <c:pt idx="6288">
                  <c:v>0.69334300000000004</c:v>
                </c:pt>
                <c:pt idx="6289">
                  <c:v>0.69345100000000004</c:v>
                </c:pt>
                <c:pt idx="6290">
                  <c:v>0.69355900000000004</c:v>
                </c:pt>
                <c:pt idx="6291">
                  <c:v>0.69366700000000003</c:v>
                </c:pt>
                <c:pt idx="6292">
                  <c:v>0.693774</c:v>
                </c:pt>
                <c:pt idx="6293">
                  <c:v>0.693882</c:v>
                </c:pt>
                <c:pt idx="6294">
                  <c:v>0.69399</c:v>
                </c:pt>
                <c:pt idx="6295">
                  <c:v>0.69409699999999996</c:v>
                </c:pt>
                <c:pt idx="6296">
                  <c:v>0.69420499999999996</c:v>
                </c:pt>
                <c:pt idx="6297">
                  <c:v>0.69431200000000004</c:v>
                </c:pt>
                <c:pt idx="6298">
                  <c:v>0.69441900000000001</c:v>
                </c:pt>
                <c:pt idx="6299">
                  <c:v>0.69452700000000001</c:v>
                </c:pt>
                <c:pt idx="6300">
                  <c:v>0.69463399999999997</c:v>
                </c:pt>
                <c:pt idx="6301">
                  <c:v>0.69474100000000005</c:v>
                </c:pt>
                <c:pt idx="6302">
                  <c:v>0.69484800000000002</c:v>
                </c:pt>
                <c:pt idx="6303">
                  <c:v>0.69495499999999999</c:v>
                </c:pt>
                <c:pt idx="6304">
                  <c:v>0.69506199999999996</c:v>
                </c:pt>
                <c:pt idx="6305">
                  <c:v>0.69516900000000004</c:v>
                </c:pt>
                <c:pt idx="6306">
                  <c:v>0.69527600000000001</c:v>
                </c:pt>
                <c:pt idx="6307">
                  <c:v>0.69538299999999997</c:v>
                </c:pt>
                <c:pt idx="6308">
                  <c:v>0.69549000000000005</c:v>
                </c:pt>
                <c:pt idx="6309">
                  <c:v>0.69559599999999999</c:v>
                </c:pt>
                <c:pt idx="6310">
                  <c:v>0.69570299999999996</c:v>
                </c:pt>
                <c:pt idx="6311">
                  <c:v>0.69581000000000004</c:v>
                </c:pt>
                <c:pt idx="6312">
                  <c:v>0.69591599999999998</c:v>
                </c:pt>
                <c:pt idx="6313">
                  <c:v>0.69602299999999995</c:v>
                </c:pt>
                <c:pt idx="6314">
                  <c:v>0.696129</c:v>
                </c:pt>
                <c:pt idx="6315">
                  <c:v>0.69623500000000005</c:v>
                </c:pt>
                <c:pt idx="6316">
                  <c:v>0.69634200000000002</c:v>
                </c:pt>
                <c:pt idx="6317">
                  <c:v>0.69644799999999996</c:v>
                </c:pt>
                <c:pt idx="6318">
                  <c:v>0.69655400000000001</c:v>
                </c:pt>
                <c:pt idx="6319">
                  <c:v>0.69665999999999995</c:v>
                </c:pt>
                <c:pt idx="6320">
                  <c:v>0.696766</c:v>
                </c:pt>
                <c:pt idx="6321">
                  <c:v>0.69687200000000005</c:v>
                </c:pt>
                <c:pt idx="6322">
                  <c:v>0.69697799999999999</c:v>
                </c:pt>
                <c:pt idx="6323">
                  <c:v>0.69708400000000004</c:v>
                </c:pt>
                <c:pt idx="6324">
                  <c:v>0.69718999999999998</c:v>
                </c:pt>
                <c:pt idx="6325">
                  <c:v>0.69729600000000003</c:v>
                </c:pt>
                <c:pt idx="6326">
                  <c:v>0.69740100000000005</c:v>
                </c:pt>
                <c:pt idx="6327">
                  <c:v>0.69750699999999999</c:v>
                </c:pt>
                <c:pt idx="6328">
                  <c:v>0.69761200000000001</c:v>
                </c:pt>
                <c:pt idx="6329">
                  <c:v>0.69771799999999995</c:v>
                </c:pt>
                <c:pt idx="6330">
                  <c:v>0.69782299999999997</c:v>
                </c:pt>
                <c:pt idx="6331">
                  <c:v>0.69792900000000002</c:v>
                </c:pt>
                <c:pt idx="6332">
                  <c:v>0.69803400000000004</c:v>
                </c:pt>
                <c:pt idx="6333">
                  <c:v>0.69813899999999995</c:v>
                </c:pt>
                <c:pt idx="6334">
                  <c:v>0.69824399999999998</c:v>
                </c:pt>
                <c:pt idx="6335">
                  <c:v>0.698349</c:v>
                </c:pt>
                <c:pt idx="6336">
                  <c:v>0.69845400000000002</c:v>
                </c:pt>
                <c:pt idx="6337">
                  <c:v>0.69855900000000004</c:v>
                </c:pt>
                <c:pt idx="6338">
                  <c:v>0.69866399999999995</c:v>
                </c:pt>
                <c:pt idx="6339">
                  <c:v>0.69876899999999997</c:v>
                </c:pt>
                <c:pt idx="6340">
                  <c:v>0.698874</c:v>
                </c:pt>
                <c:pt idx="6341">
                  <c:v>0.69897799999999999</c:v>
                </c:pt>
                <c:pt idx="6342">
                  <c:v>0.69908300000000001</c:v>
                </c:pt>
                <c:pt idx="6343">
                  <c:v>0.69918800000000003</c:v>
                </c:pt>
                <c:pt idx="6344">
                  <c:v>0.69929200000000002</c:v>
                </c:pt>
                <c:pt idx="6345">
                  <c:v>0.69939700000000005</c:v>
                </c:pt>
                <c:pt idx="6346">
                  <c:v>0.69950100000000004</c:v>
                </c:pt>
                <c:pt idx="6347">
                  <c:v>0.69960500000000003</c:v>
                </c:pt>
                <c:pt idx="6348">
                  <c:v>0.69970900000000003</c:v>
                </c:pt>
                <c:pt idx="6349">
                  <c:v>0.69981400000000005</c:v>
                </c:pt>
                <c:pt idx="6350">
                  <c:v>0.69991800000000004</c:v>
                </c:pt>
                <c:pt idx="6351">
                  <c:v>0.70002200000000003</c:v>
                </c:pt>
                <c:pt idx="6352">
                  <c:v>0.70012600000000003</c:v>
                </c:pt>
                <c:pt idx="6353">
                  <c:v>0.70023000000000002</c:v>
                </c:pt>
                <c:pt idx="6354">
                  <c:v>0.70033299999999998</c:v>
                </c:pt>
                <c:pt idx="6355">
                  <c:v>0.70043699999999998</c:v>
                </c:pt>
                <c:pt idx="6356">
                  <c:v>0.70054099999999997</c:v>
                </c:pt>
                <c:pt idx="6357">
                  <c:v>0.70064400000000004</c:v>
                </c:pt>
                <c:pt idx="6358">
                  <c:v>0.70074800000000004</c:v>
                </c:pt>
                <c:pt idx="6359">
                  <c:v>0.700851</c:v>
                </c:pt>
                <c:pt idx="6360">
                  <c:v>0.70095499999999999</c:v>
                </c:pt>
                <c:pt idx="6361">
                  <c:v>0.70105799999999996</c:v>
                </c:pt>
                <c:pt idx="6362">
                  <c:v>0.70116100000000003</c:v>
                </c:pt>
                <c:pt idx="6363">
                  <c:v>0.701264</c:v>
                </c:pt>
                <c:pt idx="6364">
                  <c:v>0.70136699999999996</c:v>
                </c:pt>
                <c:pt idx="6365">
                  <c:v>0.70147000000000004</c:v>
                </c:pt>
                <c:pt idx="6366">
                  <c:v>0.701573</c:v>
                </c:pt>
                <c:pt idx="6367">
                  <c:v>0.70167599999999997</c:v>
                </c:pt>
                <c:pt idx="6368">
                  <c:v>0.70177900000000004</c:v>
                </c:pt>
                <c:pt idx="6369">
                  <c:v>0.70188200000000001</c:v>
                </c:pt>
                <c:pt idx="6370">
                  <c:v>0.70198400000000005</c:v>
                </c:pt>
                <c:pt idx="6371">
                  <c:v>0.70208700000000002</c:v>
                </c:pt>
                <c:pt idx="6372">
                  <c:v>0.70218899999999995</c:v>
                </c:pt>
                <c:pt idx="6373">
                  <c:v>0.70229200000000003</c:v>
                </c:pt>
                <c:pt idx="6374">
                  <c:v>0.70239399999999996</c:v>
                </c:pt>
                <c:pt idx="6375">
                  <c:v>0.70249600000000001</c:v>
                </c:pt>
                <c:pt idx="6376">
                  <c:v>0.70259799999999994</c:v>
                </c:pt>
                <c:pt idx="6377">
                  <c:v>0.70269999999999999</c:v>
                </c:pt>
                <c:pt idx="6378">
                  <c:v>0.70280200000000004</c:v>
                </c:pt>
                <c:pt idx="6379">
                  <c:v>0.70290399999999997</c:v>
                </c:pt>
                <c:pt idx="6380">
                  <c:v>0.70300600000000002</c:v>
                </c:pt>
                <c:pt idx="6381">
                  <c:v>0.70310799999999996</c:v>
                </c:pt>
                <c:pt idx="6382">
                  <c:v>0.70320899999999997</c:v>
                </c:pt>
                <c:pt idx="6383">
                  <c:v>0.70331100000000002</c:v>
                </c:pt>
                <c:pt idx="6384">
                  <c:v>0.70341299999999995</c:v>
                </c:pt>
                <c:pt idx="6385">
                  <c:v>0.70351399999999997</c:v>
                </c:pt>
                <c:pt idx="6386">
                  <c:v>0.70361499999999999</c:v>
                </c:pt>
                <c:pt idx="6387">
                  <c:v>0.70371600000000001</c:v>
                </c:pt>
                <c:pt idx="6388">
                  <c:v>0.70381800000000005</c:v>
                </c:pt>
                <c:pt idx="6389">
                  <c:v>0.70391899999999996</c:v>
                </c:pt>
                <c:pt idx="6390">
                  <c:v>0.70401999999999998</c:v>
                </c:pt>
                <c:pt idx="6391">
                  <c:v>0.704121</c:v>
                </c:pt>
                <c:pt idx="6392">
                  <c:v>0.70422099999999999</c:v>
                </c:pt>
                <c:pt idx="6393">
                  <c:v>0.704322</c:v>
                </c:pt>
                <c:pt idx="6394">
                  <c:v>0.70442300000000002</c:v>
                </c:pt>
                <c:pt idx="6395">
                  <c:v>0.70452300000000001</c:v>
                </c:pt>
                <c:pt idx="6396">
                  <c:v>0.70462400000000003</c:v>
                </c:pt>
                <c:pt idx="6397">
                  <c:v>0.70472400000000002</c:v>
                </c:pt>
                <c:pt idx="6398">
                  <c:v>0.70482400000000001</c:v>
                </c:pt>
                <c:pt idx="6399">
                  <c:v>0.704924</c:v>
                </c:pt>
                <c:pt idx="6400">
                  <c:v>0.70502500000000001</c:v>
                </c:pt>
                <c:pt idx="6401">
                  <c:v>0.705125</c:v>
                </c:pt>
                <c:pt idx="6402">
                  <c:v>0.70522399999999996</c:v>
                </c:pt>
                <c:pt idx="6403">
                  <c:v>0.70532399999999995</c:v>
                </c:pt>
                <c:pt idx="6404">
                  <c:v>0.70542400000000005</c:v>
                </c:pt>
                <c:pt idx="6405">
                  <c:v>0.70552400000000004</c:v>
                </c:pt>
                <c:pt idx="6406">
                  <c:v>0.705623</c:v>
                </c:pt>
                <c:pt idx="6407">
                  <c:v>0.70572199999999996</c:v>
                </c:pt>
                <c:pt idx="6408">
                  <c:v>0.70582199999999995</c:v>
                </c:pt>
                <c:pt idx="6409">
                  <c:v>0.70592100000000002</c:v>
                </c:pt>
                <c:pt idx="6410">
                  <c:v>0.70601999999999998</c:v>
                </c:pt>
                <c:pt idx="6411">
                  <c:v>0.70611900000000005</c:v>
                </c:pt>
                <c:pt idx="6412">
                  <c:v>0.70621800000000001</c:v>
                </c:pt>
                <c:pt idx="6413">
                  <c:v>0.70631699999999997</c:v>
                </c:pt>
                <c:pt idx="6414">
                  <c:v>0.70641600000000004</c:v>
                </c:pt>
                <c:pt idx="6415">
                  <c:v>0.70651399999999998</c:v>
                </c:pt>
                <c:pt idx="6416">
                  <c:v>0.70661300000000005</c:v>
                </c:pt>
                <c:pt idx="6417">
                  <c:v>0.70671099999999998</c:v>
                </c:pt>
                <c:pt idx="6418">
                  <c:v>0.70680900000000002</c:v>
                </c:pt>
                <c:pt idx="6419">
                  <c:v>0.70690699999999995</c:v>
                </c:pt>
                <c:pt idx="6420">
                  <c:v>0.70700600000000002</c:v>
                </c:pt>
                <c:pt idx="6421">
                  <c:v>0.70710300000000004</c:v>
                </c:pt>
                <c:pt idx="6422">
                  <c:v>0.70720099999999997</c:v>
                </c:pt>
                <c:pt idx="6423">
                  <c:v>0.70729900000000001</c:v>
                </c:pt>
                <c:pt idx="6424">
                  <c:v>0.70739700000000005</c:v>
                </c:pt>
                <c:pt idx="6425">
                  <c:v>0.70749399999999996</c:v>
                </c:pt>
                <c:pt idx="6426">
                  <c:v>0.707592</c:v>
                </c:pt>
                <c:pt idx="6427">
                  <c:v>0.70768900000000001</c:v>
                </c:pt>
                <c:pt idx="6428">
                  <c:v>0.70778600000000003</c:v>
                </c:pt>
                <c:pt idx="6429">
                  <c:v>0.70788300000000004</c:v>
                </c:pt>
                <c:pt idx="6430">
                  <c:v>0.70798000000000005</c:v>
                </c:pt>
                <c:pt idx="6431">
                  <c:v>0.70807699999999996</c:v>
                </c:pt>
                <c:pt idx="6432">
                  <c:v>0.70817399999999997</c:v>
                </c:pt>
                <c:pt idx="6433">
                  <c:v>0.70826999999999996</c:v>
                </c:pt>
                <c:pt idx="6434">
                  <c:v>0.70836699999999997</c:v>
                </c:pt>
                <c:pt idx="6435">
                  <c:v>0.70846299999999995</c:v>
                </c:pt>
                <c:pt idx="6436">
                  <c:v>0.70855900000000005</c:v>
                </c:pt>
                <c:pt idx="6437">
                  <c:v>0.70865500000000003</c:v>
                </c:pt>
                <c:pt idx="6438">
                  <c:v>0.70875100000000002</c:v>
                </c:pt>
                <c:pt idx="6439">
                  <c:v>0.708847</c:v>
                </c:pt>
                <c:pt idx="6440">
                  <c:v>0.70894299999999999</c:v>
                </c:pt>
                <c:pt idx="6441">
                  <c:v>0.70903799999999995</c:v>
                </c:pt>
                <c:pt idx="6442">
                  <c:v>0.70913400000000004</c:v>
                </c:pt>
                <c:pt idx="6443">
                  <c:v>0.709229</c:v>
                </c:pt>
                <c:pt idx="6444">
                  <c:v>0.70932399999999995</c:v>
                </c:pt>
                <c:pt idx="6445">
                  <c:v>0.70941900000000002</c:v>
                </c:pt>
                <c:pt idx="6446">
                  <c:v>0.70951399999999998</c:v>
                </c:pt>
                <c:pt idx="6447">
                  <c:v>0.70960900000000005</c:v>
                </c:pt>
                <c:pt idx="6448">
                  <c:v>0.709704</c:v>
                </c:pt>
                <c:pt idx="6449">
                  <c:v>0.70979800000000004</c:v>
                </c:pt>
                <c:pt idx="6450">
                  <c:v>0.709893</c:v>
                </c:pt>
                <c:pt idx="6451">
                  <c:v>0.70998700000000003</c:v>
                </c:pt>
                <c:pt idx="6452">
                  <c:v>0.71008099999999996</c:v>
                </c:pt>
                <c:pt idx="6453">
                  <c:v>0.710175</c:v>
                </c:pt>
                <c:pt idx="6454">
                  <c:v>0.71026900000000004</c:v>
                </c:pt>
                <c:pt idx="6455">
                  <c:v>0.71036200000000005</c:v>
                </c:pt>
                <c:pt idx="6456">
                  <c:v>0.71045599999999998</c:v>
                </c:pt>
                <c:pt idx="6457">
                  <c:v>0.71054899999999999</c:v>
                </c:pt>
                <c:pt idx="6458">
                  <c:v>0.710642</c:v>
                </c:pt>
                <c:pt idx="6459">
                  <c:v>0.71073500000000001</c:v>
                </c:pt>
                <c:pt idx="6460">
                  <c:v>0.71082800000000002</c:v>
                </c:pt>
                <c:pt idx="6461">
                  <c:v>0.71092100000000003</c:v>
                </c:pt>
                <c:pt idx="6462">
                  <c:v>0.71101400000000003</c:v>
                </c:pt>
                <c:pt idx="6463">
                  <c:v>0.71110600000000002</c:v>
                </c:pt>
                <c:pt idx="6464">
                  <c:v>0.711198</c:v>
                </c:pt>
                <c:pt idx="6465">
                  <c:v>0.71129100000000001</c:v>
                </c:pt>
                <c:pt idx="6466">
                  <c:v>0.71138299999999999</c:v>
                </c:pt>
                <c:pt idx="6467">
                  <c:v>0.71147400000000005</c:v>
                </c:pt>
                <c:pt idx="6468">
                  <c:v>0.71156600000000003</c:v>
                </c:pt>
                <c:pt idx="6469">
                  <c:v>0.71165800000000001</c:v>
                </c:pt>
                <c:pt idx="6470">
                  <c:v>0.71174899999999997</c:v>
                </c:pt>
                <c:pt idx="6471">
                  <c:v>0.71184000000000003</c:v>
                </c:pt>
                <c:pt idx="6472">
                  <c:v>0.71193099999999998</c:v>
                </c:pt>
                <c:pt idx="6473">
                  <c:v>0.71202200000000004</c:v>
                </c:pt>
                <c:pt idx="6474">
                  <c:v>0.71211199999999997</c:v>
                </c:pt>
                <c:pt idx="6475">
                  <c:v>0.71220300000000003</c:v>
                </c:pt>
                <c:pt idx="6476">
                  <c:v>0.71229299999999995</c:v>
                </c:pt>
                <c:pt idx="6477">
                  <c:v>0.71238299999999999</c:v>
                </c:pt>
                <c:pt idx="6478">
                  <c:v>0.71247300000000002</c:v>
                </c:pt>
                <c:pt idx="6479">
                  <c:v>0.71256299999999995</c:v>
                </c:pt>
                <c:pt idx="6480">
                  <c:v>0.71265299999999998</c:v>
                </c:pt>
                <c:pt idx="6481">
                  <c:v>0.71274199999999999</c:v>
                </c:pt>
                <c:pt idx="6482">
                  <c:v>0.71283099999999999</c:v>
                </c:pt>
                <c:pt idx="6483">
                  <c:v>0.71292</c:v>
                </c:pt>
                <c:pt idx="6484">
                  <c:v>0.713009</c:v>
                </c:pt>
                <c:pt idx="6485">
                  <c:v>0.71309800000000001</c:v>
                </c:pt>
                <c:pt idx="6486">
                  <c:v>0.71318599999999999</c:v>
                </c:pt>
                <c:pt idx="6487">
                  <c:v>0.71327399999999996</c:v>
                </c:pt>
                <c:pt idx="6488">
                  <c:v>0.71336200000000005</c:v>
                </c:pt>
                <c:pt idx="6489">
                  <c:v>0.71345000000000003</c:v>
                </c:pt>
                <c:pt idx="6490">
                  <c:v>0.71353800000000001</c:v>
                </c:pt>
                <c:pt idx="6491">
                  <c:v>0.71362499999999995</c:v>
                </c:pt>
                <c:pt idx="6492">
                  <c:v>0.71371300000000004</c:v>
                </c:pt>
                <c:pt idx="6493">
                  <c:v>0.71379999999999999</c:v>
                </c:pt>
                <c:pt idx="6494">
                  <c:v>0.71388700000000005</c:v>
                </c:pt>
                <c:pt idx="6495">
                  <c:v>0.71397299999999997</c:v>
                </c:pt>
                <c:pt idx="6496">
                  <c:v>0.71406000000000003</c:v>
                </c:pt>
                <c:pt idx="6497">
                  <c:v>0.71414599999999995</c:v>
                </c:pt>
                <c:pt idx="6498">
                  <c:v>0.71423199999999998</c:v>
                </c:pt>
                <c:pt idx="6499">
                  <c:v>0.71431800000000001</c:v>
                </c:pt>
                <c:pt idx="6500">
                  <c:v>0.71440400000000004</c:v>
                </c:pt>
                <c:pt idx="6501">
                  <c:v>0.71448900000000004</c:v>
                </c:pt>
                <c:pt idx="6502">
                  <c:v>0.71457400000000004</c:v>
                </c:pt>
                <c:pt idx="6503">
                  <c:v>0.71465900000000004</c:v>
                </c:pt>
                <c:pt idx="6504">
                  <c:v>0.71474400000000005</c:v>
                </c:pt>
                <c:pt idx="6505">
                  <c:v>0.71482800000000002</c:v>
                </c:pt>
                <c:pt idx="6506">
                  <c:v>0.71491300000000002</c:v>
                </c:pt>
                <c:pt idx="6507">
                  <c:v>0.71499699999999999</c:v>
                </c:pt>
                <c:pt idx="6508">
                  <c:v>0.71508000000000005</c:v>
                </c:pt>
                <c:pt idx="6509">
                  <c:v>0.71516400000000002</c:v>
                </c:pt>
                <c:pt idx="6510">
                  <c:v>0.71524699999999997</c:v>
                </c:pt>
                <c:pt idx="6511">
                  <c:v>0.71533000000000002</c:v>
                </c:pt>
                <c:pt idx="6512">
                  <c:v>0.71541299999999997</c:v>
                </c:pt>
                <c:pt idx="6513">
                  <c:v>0.71549600000000002</c:v>
                </c:pt>
                <c:pt idx="6514">
                  <c:v>0.71557800000000005</c:v>
                </c:pt>
                <c:pt idx="6515">
                  <c:v>0.71566099999999999</c:v>
                </c:pt>
                <c:pt idx="6516">
                  <c:v>0.71574199999999999</c:v>
                </c:pt>
                <c:pt idx="6517">
                  <c:v>0.71582400000000002</c:v>
                </c:pt>
                <c:pt idx="6518">
                  <c:v>0.71590600000000004</c:v>
                </c:pt>
                <c:pt idx="6519">
                  <c:v>0.71598700000000004</c:v>
                </c:pt>
                <c:pt idx="6520">
                  <c:v>0.71606800000000004</c:v>
                </c:pt>
                <c:pt idx="6521">
                  <c:v>0.71614800000000001</c:v>
                </c:pt>
                <c:pt idx="6522">
                  <c:v>0.716229</c:v>
                </c:pt>
                <c:pt idx="6523">
                  <c:v>0.71630899999999997</c:v>
                </c:pt>
                <c:pt idx="6524">
                  <c:v>0.71638900000000005</c:v>
                </c:pt>
                <c:pt idx="6525">
                  <c:v>0.71646799999999999</c:v>
                </c:pt>
                <c:pt idx="6526">
                  <c:v>0.71654799999999996</c:v>
                </c:pt>
                <c:pt idx="6527">
                  <c:v>0.71662700000000001</c:v>
                </c:pt>
                <c:pt idx="6528">
                  <c:v>0.71670599999999995</c:v>
                </c:pt>
                <c:pt idx="6529">
                  <c:v>0.71678399999999998</c:v>
                </c:pt>
                <c:pt idx="6530">
                  <c:v>0.71686300000000003</c:v>
                </c:pt>
                <c:pt idx="6531">
                  <c:v>0.71694100000000005</c:v>
                </c:pt>
                <c:pt idx="6532">
                  <c:v>0.71701800000000004</c:v>
                </c:pt>
                <c:pt idx="6533">
                  <c:v>0.71709599999999996</c:v>
                </c:pt>
                <c:pt idx="6534">
                  <c:v>0.71717299999999995</c:v>
                </c:pt>
                <c:pt idx="6535">
                  <c:v>0.71725000000000005</c:v>
                </c:pt>
                <c:pt idx="6536">
                  <c:v>0.71732700000000005</c:v>
                </c:pt>
                <c:pt idx="6537">
                  <c:v>0.71740300000000001</c:v>
                </c:pt>
                <c:pt idx="6538">
                  <c:v>0.71747899999999998</c:v>
                </c:pt>
                <c:pt idx="6539">
                  <c:v>0.71755500000000005</c:v>
                </c:pt>
                <c:pt idx="6540">
                  <c:v>0.71762999999999999</c:v>
                </c:pt>
                <c:pt idx="6541">
                  <c:v>0.71770500000000004</c:v>
                </c:pt>
                <c:pt idx="6542">
                  <c:v>0.71777999999999997</c:v>
                </c:pt>
                <c:pt idx="6543">
                  <c:v>0.71785500000000002</c:v>
                </c:pt>
                <c:pt idx="6544">
                  <c:v>0.71792900000000004</c:v>
                </c:pt>
                <c:pt idx="6545">
                  <c:v>0.71800299999999995</c:v>
                </c:pt>
                <c:pt idx="6546">
                  <c:v>0.71807699999999997</c:v>
                </c:pt>
                <c:pt idx="6547">
                  <c:v>0.71815099999999998</c:v>
                </c:pt>
                <c:pt idx="6548">
                  <c:v>0.71822399999999997</c:v>
                </c:pt>
                <c:pt idx="6549">
                  <c:v>0.71829699999999996</c:v>
                </c:pt>
                <c:pt idx="6550">
                  <c:v>0.71836900000000004</c:v>
                </c:pt>
                <c:pt idx="6551">
                  <c:v>0.718441</c:v>
                </c:pt>
                <c:pt idx="6552">
                  <c:v>0.71851299999999996</c:v>
                </c:pt>
                <c:pt idx="6553">
                  <c:v>0.71858500000000003</c:v>
                </c:pt>
                <c:pt idx="6554">
                  <c:v>0.71865599999999996</c:v>
                </c:pt>
                <c:pt idx="6555">
                  <c:v>0.718727</c:v>
                </c:pt>
                <c:pt idx="6556">
                  <c:v>0.71879800000000005</c:v>
                </c:pt>
                <c:pt idx="6557">
                  <c:v>0.71886799999999995</c:v>
                </c:pt>
                <c:pt idx="6558">
                  <c:v>0.71893799999999997</c:v>
                </c:pt>
                <c:pt idx="6559">
                  <c:v>0.71900799999999998</c:v>
                </c:pt>
                <c:pt idx="6560">
                  <c:v>0.71907699999999997</c:v>
                </c:pt>
                <c:pt idx="6561">
                  <c:v>0.71914599999999995</c:v>
                </c:pt>
                <c:pt idx="6562">
                  <c:v>0.71921500000000005</c:v>
                </c:pt>
                <c:pt idx="6563">
                  <c:v>0.71928300000000001</c:v>
                </c:pt>
                <c:pt idx="6564">
                  <c:v>0.71935199999999999</c:v>
                </c:pt>
                <c:pt idx="6565">
                  <c:v>0.71941900000000003</c:v>
                </c:pt>
                <c:pt idx="6566">
                  <c:v>0.71948699999999999</c:v>
                </c:pt>
                <c:pt idx="6567">
                  <c:v>0.71955400000000003</c:v>
                </c:pt>
                <c:pt idx="6568">
                  <c:v>0.71962099999999996</c:v>
                </c:pt>
                <c:pt idx="6569">
                  <c:v>0.71968699999999997</c:v>
                </c:pt>
                <c:pt idx="6570">
                  <c:v>0.71975299999999998</c:v>
                </c:pt>
                <c:pt idx="6571">
                  <c:v>0.71981899999999999</c:v>
                </c:pt>
                <c:pt idx="6572">
                  <c:v>0.719885</c:v>
                </c:pt>
                <c:pt idx="6573">
                  <c:v>0.71994999999999998</c:v>
                </c:pt>
                <c:pt idx="6574">
                  <c:v>0.72001499999999996</c:v>
                </c:pt>
                <c:pt idx="6575">
                  <c:v>0.72007900000000002</c:v>
                </c:pt>
                <c:pt idx="6576">
                  <c:v>0.72014299999999998</c:v>
                </c:pt>
                <c:pt idx="6577">
                  <c:v>0.72020700000000004</c:v>
                </c:pt>
                <c:pt idx="6578">
                  <c:v>0.72027099999999999</c:v>
                </c:pt>
                <c:pt idx="6579">
                  <c:v>0.72033400000000003</c:v>
                </c:pt>
                <c:pt idx="6580">
                  <c:v>0.72039600000000004</c:v>
                </c:pt>
                <c:pt idx="6581">
                  <c:v>0.72045899999999996</c:v>
                </c:pt>
                <c:pt idx="6582">
                  <c:v>0.72052099999999997</c:v>
                </c:pt>
                <c:pt idx="6583">
                  <c:v>0.72058299999999997</c:v>
                </c:pt>
                <c:pt idx="6584">
                  <c:v>0.72064399999999995</c:v>
                </c:pt>
                <c:pt idx="6585">
                  <c:v>0.72070500000000004</c:v>
                </c:pt>
                <c:pt idx="6586">
                  <c:v>0.72076600000000002</c:v>
                </c:pt>
                <c:pt idx="6587">
                  <c:v>0.72082599999999997</c:v>
                </c:pt>
                <c:pt idx="6588">
                  <c:v>0.72088600000000003</c:v>
                </c:pt>
                <c:pt idx="6589">
                  <c:v>0.72094599999999998</c:v>
                </c:pt>
                <c:pt idx="6590">
                  <c:v>0.72100600000000004</c:v>
                </c:pt>
                <c:pt idx="6591">
                  <c:v>0.72106499999999996</c:v>
                </c:pt>
                <c:pt idx="6592">
                  <c:v>0.72112299999999996</c:v>
                </c:pt>
                <c:pt idx="6593">
                  <c:v>0.72118199999999999</c:v>
                </c:pt>
                <c:pt idx="6594">
                  <c:v>0.72123999999999999</c:v>
                </c:pt>
                <c:pt idx="6595">
                  <c:v>0.72129699999999997</c:v>
                </c:pt>
                <c:pt idx="6596">
                  <c:v>0.72135499999999997</c:v>
                </c:pt>
                <c:pt idx="6597">
                  <c:v>0.72141100000000002</c:v>
                </c:pt>
                <c:pt idx="6598">
                  <c:v>0.721468</c:v>
                </c:pt>
                <c:pt idx="6599">
                  <c:v>0.72152400000000005</c:v>
                </c:pt>
                <c:pt idx="6600">
                  <c:v>0.72158</c:v>
                </c:pt>
                <c:pt idx="6601">
                  <c:v>0.72163600000000006</c:v>
                </c:pt>
                <c:pt idx="6602">
                  <c:v>0.72169099999999997</c:v>
                </c:pt>
                <c:pt idx="6603">
                  <c:v>0.721746</c:v>
                </c:pt>
                <c:pt idx="6604">
                  <c:v>0.7218</c:v>
                </c:pt>
                <c:pt idx="6605">
                  <c:v>0.72185500000000002</c:v>
                </c:pt>
                <c:pt idx="6606">
                  <c:v>0.72190900000000002</c:v>
                </c:pt>
                <c:pt idx="6607">
                  <c:v>0.72196199999999999</c:v>
                </c:pt>
                <c:pt idx="6608">
                  <c:v>0.72201499999999996</c:v>
                </c:pt>
                <c:pt idx="6609">
                  <c:v>0.72206800000000004</c:v>
                </c:pt>
                <c:pt idx="6610">
                  <c:v>0.72212100000000001</c:v>
                </c:pt>
                <c:pt idx="6611">
                  <c:v>0.72217299999999995</c:v>
                </c:pt>
                <c:pt idx="6612">
                  <c:v>0.72222399999999998</c:v>
                </c:pt>
                <c:pt idx="6613">
                  <c:v>0.72227600000000003</c:v>
                </c:pt>
                <c:pt idx="6614">
                  <c:v>0.72232700000000005</c:v>
                </c:pt>
                <c:pt idx="6615">
                  <c:v>0.72237799999999996</c:v>
                </c:pt>
                <c:pt idx="6616">
                  <c:v>0.72242799999999996</c:v>
                </c:pt>
                <c:pt idx="6617">
                  <c:v>0.72247799999999995</c:v>
                </c:pt>
                <c:pt idx="6618">
                  <c:v>0.72252799999999995</c:v>
                </c:pt>
                <c:pt idx="6619">
                  <c:v>0.72257800000000005</c:v>
                </c:pt>
                <c:pt idx="6620">
                  <c:v>0.72262700000000002</c:v>
                </c:pt>
                <c:pt idx="6621">
                  <c:v>0.72267599999999999</c:v>
                </c:pt>
                <c:pt idx="6622">
                  <c:v>0.72272400000000003</c:v>
                </c:pt>
                <c:pt idx="6623">
                  <c:v>0.72277199999999997</c:v>
                </c:pt>
                <c:pt idx="6624">
                  <c:v>0.72282000000000002</c:v>
                </c:pt>
                <c:pt idx="6625">
                  <c:v>0.72286700000000004</c:v>
                </c:pt>
                <c:pt idx="6626">
                  <c:v>0.72291399999999995</c:v>
                </c:pt>
                <c:pt idx="6627">
                  <c:v>0.72296099999999996</c:v>
                </c:pt>
                <c:pt idx="6628">
                  <c:v>0.72300799999999998</c:v>
                </c:pt>
                <c:pt idx="6629">
                  <c:v>0.72305399999999997</c:v>
                </c:pt>
                <c:pt idx="6630">
                  <c:v>0.72309999999999997</c:v>
                </c:pt>
                <c:pt idx="6631">
                  <c:v>0.72314500000000004</c:v>
                </c:pt>
                <c:pt idx="6632">
                  <c:v>0.72319</c:v>
                </c:pt>
                <c:pt idx="6633">
                  <c:v>0.72323499999999996</c:v>
                </c:pt>
                <c:pt idx="6634">
                  <c:v>0.72328000000000003</c:v>
                </c:pt>
                <c:pt idx="6635">
                  <c:v>0.72332399999999997</c:v>
                </c:pt>
                <c:pt idx="6636">
                  <c:v>0.72336800000000001</c:v>
                </c:pt>
                <c:pt idx="6637">
                  <c:v>0.72341200000000005</c:v>
                </c:pt>
                <c:pt idx="6638">
                  <c:v>0.72345499999999996</c:v>
                </c:pt>
                <c:pt idx="6639">
                  <c:v>0.72349799999999997</c:v>
                </c:pt>
                <c:pt idx="6640">
                  <c:v>0.72353999999999996</c:v>
                </c:pt>
                <c:pt idx="6641">
                  <c:v>0.72358299999999998</c:v>
                </c:pt>
                <c:pt idx="6642">
                  <c:v>0.72362499999999996</c:v>
                </c:pt>
                <c:pt idx="6643">
                  <c:v>0.72366699999999995</c:v>
                </c:pt>
                <c:pt idx="6644">
                  <c:v>0.72370800000000002</c:v>
                </c:pt>
                <c:pt idx="6645">
                  <c:v>0.72374899999999998</c:v>
                </c:pt>
                <c:pt idx="6646">
                  <c:v>0.72379000000000004</c:v>
                </c:pt>
                <c:pt idx="6647">
                  <c:v>0.723831</c:v>
                </c:pt>
                <c:pt idx="6648">
                  <c:v>0.72387100000000004</c:v>
                </c:pt>
                <c:pt idx="6649">
                  <c:v>0.72391099999999997</c:v>
                </c:pt>
                <c:pt idx="6650">
                  <c:v>0.72395100000000001</c:v>
                </c:pt>
                <c:pt idx="6651">
                  <c:v>0.72399000000000002</c:v>
                </c:pt>
                <c:pt idx="6652">
                  <c:v>0.72402900000000003</c:v>
                </c:pt>
                <c:pt idx="6653">
                  <c:v>0.72406800000000004</c:v>
                </c:pt>
                <c:pt idx="6654">
                  <c:v>0.72410600000000003</c:v>
                </c:pt>
                <c:pt idx="6655">
                  <c:v>0.72414500000000004</c:v>
                </c:pt>
                <c:pt idx="6656">
                  <c:v>0.72418300000000002</c:v>
                </c:pt>
                <c:pt idx="6657">
                  <c:v>0.72421999999999997</c:v>
                </c:pt>
                <c:pt idx="6658">
                  <c:v>0.72425799999999996</c:v>
                </c:pt>
                <c:pt idx="6659">
                  <c:v>0.72429500000000002</c:v>
                </c:pt>
                <c:pt idx="6660">
                  <c:v>0.72433199999999998</c:v>
                </c:pt>
                <c:pt idx="6661">
                  <c:v>0.72436800000000001</c:v>
                </c:pt>
                <c:pt idx="6662">
                  <c:v>0.72440499999999997</c:v>
                </c:pt>
                <c:pt idx="6663">
                  <c:v>0.724441</c:v>
                </c:pt>
                <c:pt idx="6664">
                  <c:v>0.72447700000000004</c:v>
                </c:pt>
                <c:pt idx="6665">
                  <c:v>0.72451200000000004</c:v>
                </c:pt>
                <c:pt idx="6666">
                  <c:v>0.72454700000000005</c:v>
                </c:pt>
                <c:pt idx="6667">
                  <c:v>0.72458199999999995</c:v>
                </c:pt>
                <c:pt idx="6668">
                  <c:v>0.72461699999999996</c:v>
                </c:pt>
                <c:pt idx="6669">
                  <c:v>0.72465199999999996</c:v>
                </c:pt>
                <c:pt idx="6670">
                  <c:v>0.72468600000000005</c:v>
                </c:pt>
                <c:pt idx="6671">
                  <c:v>0.72472000000000003</c:v>
                </c:pt>
                <c:pt idx="6672">
                  <c:v>0.72475400000000001</c:v>
                </c:pt>
                <c:pt idx="6673">
                  <c:v>0.72478699999999996</c:v>
                </c:pt>
                <c:pt idx="6674">
                  <c:v>0.72482100000000005</c:v>
                </c:pt>
                <c:pt idx="6675">
                  <c:v>0.724854</c:v>
                </c:pt>
                <c:pt idx="6676">
                  <c:v>0.72488600000000003</c:v>
                </c:pt>
                <c:pt idx="6677">
                  <c:v>0.72491899999999998</c:v>
                </c:pt>
                <c:pt idx="6678">
                  <c:v>0.72495100000000001</c:v>
                </c:pt>
                <c:pt idx="6679">
                  <c:v>0.72498300000000004</c:v>
                </c:pt>
                <c:pt idx="6680">
                  <c:v>0.72501499999999997</c:v>
                </c:pt>
                <c:pt idx="6681">
                  <c:v>0.725047</c:v>
                </c:pt>
                <c:pt idx="6682">
                  <c:v>0.725078</c:v>
                </c:pt>
                <c:pt idx="6683">
                  <c:v>0.725109</c:v>
                </c:pt>
                <c:pt idx="6684">
                  <c:v>0.72514000000000001</c:v>
                </c:pt>
                <c:pt idx="6685">
                  <c:v>0.72517100000000001</c:v>
                </c:pt>
                <c:pt idx="6686">
                  <c:v>0.72520200000000001</c:v>
                </c:pt>
                <c:pt idx="6687">
                  <c:v>0.72523199999999999</c:v>
                </c:pt>
                <c:pt idx="6688">
                  <c:v>0.72526199999999996</c:v>
                </c:pt>
                <c:pt idx="6689">
                  <c:v>0.72529200000000005</c:v>
                </c:pt>
                <c:pt idx="6690">
                  <c:v>0.72532200000000002</c:v>
                </c:pt>
                <c:pt idx="6691">
                  <c:v>0.72535099999999997</c:v>
                </c:pt>
                <c:pt idx="6692">
                  <c:v>0.72538000000000002</c:v>
                </c:pt>
                <c:pt idx="6693">
                  <c:v>0.72540899999999997</c:v>
                </c:pt>
                <c:pt idx="6694">
                  <c:v>0.72543800000000003</c:v>
                </c:pt>
                <c:pt idx="6695">
                  <c:v>0.72546699999999997</c:v>
                </c:pt>
                <c:pt idx="6696">
                  <c:v>0.725495</c:v>
                </c:pt>
                <c:pt idx="6697">
                  <c:v>0.72552300000000003</c:v>
                </c:pt>
                <c:pt idx="6698">
                  <c:v>0.72555199999999997</c:v>
                </c:pt>
                <c:pt idx="6699">
                  <c:v>0.72557899999999997</c:v>
                </c:pt>
                <c:pt idx="6700">
                  <c:v>0.725607</c:v>
                </c:pt>
                <c:pt idx="6701">
                  <c:v>0.72563500000000003</c:v>
                </c:pt>
                <c:pt idx="6702">
                  <c:v>0.72566200000000003</c:v>
                </c:pt>
                <c:pt idx="6703">
                  <c:v>0.72568900000000003</c:v>
                </c:pt>
                <c:pt idx="6704">
                  <c:v>0.72571600000000003</c:v>
                </c:pt>
                <c:pt idx="6705">
                  <c:v>0.72574300000000003</c:v>
                </c:pt>
                <c:pt idx="6706">
                  <c:v>0.725769</c:v>
                </c:pt>
                <c:pt idx="6707">
                  <c:v>0.725796</c:v>
                </c:pt>
                <c:pt idx="6708">
                  <c:v>0.72582199999999997</c:v>
                </c:pt>
                <c:pt idx="6709">
                  <c:v>0.72584800000000005</c:v>
                </c:pt>
                <c:pt idx="6710">
                  <c:v>0.72587400000000002</c:v>
                </c:pt>
                <c:pt idx="6711">
                  <c:v>0.72589999999999999</c:v>
                </c:pt>
                <c:pt idx="6712">
                  <c:v>0.72592500000000004</c:v>
                </c:pt>
                <c:pt idx="6713">
                  <c:v>0.72594999999999998</c:v>
                </c:pt>
                <c:pt idx="6714">
                  <c:v>0.72597599999999995</c:v>
                </c:pt>
                <c:pt idx="6715">
                  <c:v>0.72600100000000001</c:v>
                </c:pt>
                <c:pt idx="6716">
                  <c:v>0.72602599999999995</c:v>
                </c:pt>
                <c:pt idx="6717">
                  <c:v>0.72604999999999997</c:v>
                </c:pt>
                <c:pt idx="6718">
                  <c:v>0.72607500000000003</c:v>
                </c:pt>
                <c:pt idx="6719">
                  <c:v>0.72609900000000005</c:v>
                </c:pt>
                <c:pt idx="6720">
                  <c:v>0.72612399999999999</c:v>
                </c:pt>
                <c:pt idx="6721">
                  <c:v>0.72614800000000002</c:v>
                </c:pt>
                <c:pt idx="6722">
                  <c:v>0.72617200000000004</c:v>
                </c:pt>
                <c:pt idx="6723">
                  <c:v>0.72619599999999995</c:v>
                </c:pt>
                <c:pt idx="6724">
                  <c:v>0.72621899999999995</c:v>
                </c:pt>
                <c:pt idx="6725">
                  <c:v>0.72624299999999997</c:v>
                </c:pt>
                <c:pt idx="6726">
                  <c:v>0.72626599999999997</c:v>
                </c:pt>
                <c:pt idx="6727">
                  <c:v>0.72628999999999999</c:v>
                </c:pt>
                <c:pt idx="6728">
                  <c:v>0.72631299999999999</c:v>
                </c:pt>
                <c:pt idx="6729">
                  <c:v>0.72633599999999998</c:v>
                </c:pt>
                <c:pt idx="6730">
                  <c:v>0.72635899999999998</c:v>
                </c:pt>
                <c:pt idx="6731">
                  <c:v>0.72638100000000005</c:v>
                </c:pt>
                <c:pt idx="6732">
                  <c:v>0.72640400000000005</c:v>
                </c:pt>
                <c:pt idx="6733">
                  <c:v>0.72642600000000002</c:v>
                </c:pt>
                <c:pt idx="6734">
                  <c:v>0.72644900000000001</c:v>
                </c:pt>
                <c:pt idx="6735">
                  <c:v>0.72647099999999998</c:v>
                </c:pt>
                <c:pt idx="6736">
                  <c:v>0.72649300000000006</c:v>
                </c:pt>
                <c:pt idx="6737">
                  <c:v>0.72651500000000002</c:v>
                </c:pt>
                <c:pt idx="6738">
                  <c:v>0.72653699999999999</c:v>
                </c:pt>
                <c:pt idx="6739">
                  <c:v>0.72655899999999995</c:v>
                </c:pt>
                <c:pt idx="6740">
                  <c:v>0.72658</c:v>
                </c:pt>
                <c:pt idx="6741">
                  <c:v>0.72660199999999997</c:v>
                </c:pt>
                <c:pt idx="6742">
                  <c:v>0.72662300000000002</c:v>
                </c:pt>
                <c:pt idx="6743">
                  <c:v>0.72664399999999996</c:v>
                </c:pt>
                <c:pt idx="6744">
                  <c:v>0.72666500000000001</c:v>
                </c:pt>
                <c:pt idx="6745">
                  <c:v>0.72668699999999997</c:v>
                </c:pt>
                <c:pt idx="6746">
                  <c:v>0.72670699999999999</c:v>
                </c:pt>
                <c:pt idx="6747">
                  <c:v>0.72672800000000004</c:v>
                </c:pt>
                <c:pt idx="6748">
                  <c:v>0.72674899999999998</c:v>
                </c:pt>
                <c:pt idx="6749">
                  <c:v>0.72677000000000003</c:v>
                </c:pt>
                <c:pt idx="6750">
                  <c:v>0.72679000000000005</c:v>
                </c:pt>
                <c:pt idx="6751">
                  <c:v>0.72680999999999996</c:v>
                </c:pt>
                <c:pt idx="6752">
                  <c:v>0.726831</c:v>
                </c:pt>
                <c:pt idx="6753">
                  <c:v>0.72685100000000002</c:v>
                </c:pt>
                <c:pt idx="6754">
                  <c:v>0.72687100000000004</c:v>
                </c:pt>
                <c:pt idx="6755">
                  <c:v>0.72689099999999995</c:v>
                </c:pt>
                <c:pt idx="6756">
                  <c:v>0.72691099999999997</c:v>
                </c:pt>
                <c:pt idx="6757">
                  <c:v>0.72693099999999999</c:v>
                </c:pt>
                <c:pt idx="6758">
                  <c:v>0.72694999999999999</c:v>
                </c:pt>
                <c:pt idx="6759">
                  <c:v>0.72697000000000001</c:v>
                </c:pt>
                <c:pt idx="6760">
                  <c:v>0.72699000000000003</c:v>
                </c:pt>
                <c:pt idx="6761">
                  <c:v>0.72700900000000002</c:v>
                </c:pt>
                <c:pt idx="6762">
                  <c:v>0.72702800000000001</c:v>
                </c:pt>
                <c:pt idx="6763">
                  <c:v>0.72704800000000003</c:v>
                </c:pt>
                <c:pt idx="6764">
                  <c:v>0.72706700000000002</c:v>
                </c:pt>
                <c:pt idx="6765">
                  <c:v>0.72708600000000001</c:v>
                </c:pt>
                <c:pt idx="6766">
                  <c:v>0.727105</c:v>
                </c:pt>
                <c:pt idx="6767">
                  <c:v>0.72712399999999999</c:v>
                </c:pt>
                <c:pt idx="6768">
                  <c:v>0.72714299999999998</c:v>
                </c:pt>
                <c:pt idx="6769">
                  <c:v>0.72716099999999995</c:v>
                </c:pt>
                <c:pt idx="6770">
                  <c:v>0.72718000000000005</c:v>
                </c:pt>
                <c:pt idx="6771">
                  <c:v>0.72719900000000004</c:v>
                </c:pt>
                <c:pt idx="6772">
                  <c:v>0.727217</c:v>
                </c:pt>
                <c:pt idx="6773">
                  <c:v>0.72723599999999999</c:v>
                </c:pt>
                <c:pt idx="6774">
                  <c:v>0.72725399999999996</c:v>
                </c:pt>
                <c:pt idx="6775">
                  <c:v>0.72727200000000003</c:v>
                </c:pt>
                <c:pt idx="6776">
                  <c:v>0.72728999999999999</c:v>
                </c:pt>
                <c:pt idx="6777">
                  <c:v>0.72730899999999998</c:v>
                </c:pt>
                <c:pt idx="6778">
                  <c:v>0.72732699999999995</c:v>
                </c:pt>
                <c:pt idx="6779">
                  <c:v>0.72734500000000002</c:v>
                </c:pt>
                <c:pt idx="6780">
                  <c:v>0.72736299999999998</c:v>
                </c:pt>
                <c:pt idx="6781">
                  <c:v>0.72738000000000003</c:v>
                </c:pt>
                <c:pt idx="6782">
                  <c:v>0.72739799999999999</c:v>
                </c:pt>
                <c:pt idx="6783">
                  <c:v>0.72741599999999995</c:v>
                </c:pt>
                <c:pt idx="6784">
                  <c:v>0.72743400000000003</c:v>
                </c:pt>
                <c:pt idx="6785">
                  <c:v>0.72745099999999996</c:v>
                </c:pt>
                <c:pt idx="6786">
                  <c:v>0.72746900000000003</c:v>
                </c:pt>
                <c:pt idx="6787">
                  <c:v>0.72748599999999997</c:v>
                </c:pt>
                <c:pt idx="6788">
                  <c:v>0.72750300000000001</c:v>
                </c:pt>
                <c:pt idx="6789">
                  <c:v>0.72752099999999997</c:v>
                </c:pt>
                <c:pt idx="6790">
                  <c:v>0.72753800000000002</c:v>
                </c:pt>
                <c:pt idx="6791">
                  <c:v>0.72755499999999995</c:v>
                </c:pt>
                <c:pt idx="6792">
                  <c:v>0.727572</c:v>
                </c:pt>
                <c:pt idx="6793">
                  <c:v>0.72758999999999996</c:v>
                </c:pt>
                <c:pt idx="6794">
                  <c:v>0.727607</c:v>
                </c:pt>
                <c:pt idx="6795">
                  <c:v>0.72762400000000005</c:v>
                </c:pt>
                <c:pt idx="6796">
                  <c:v>0.72763999999999995</c:v>
                </c:pt>
                <c:pt idx="6797">
                  <c:v>0.727657</c:v>
                </c:pt>
                <c:pt idx="6798">
                  <c:v>0.72767400000000004</c:v>
                </c:pt>
                <c:pt idx="6799">
                  <c:v>0.72769099999999998</c:v>
                </c:pt>
                <c:pt idx="6800">
                  <c:v>0.72770800000000002</c:v>
                </c:pt>
                <c:pt idx="6801">
                  <c:v>0.72772400000000004</c:v>
                </c:pt>
                <c:pt idx="6802">
                  <c:v>0.72774099999999997</c:v>
                </c:pt>
                <c:pt idx="6803">
                  <c:v>0.72775699999999999</c:v>
                </c:pt>
                <c:pt idx="6804">
                  <c:v>0.72777400000000003</c:v>
                </c:pt>
                <c:pt idx="6805">
                  <c:v>0.72779000000000005</c:v>
                </c:pt>
                <c:pt idx="6806">
                  <c:v>0.72780699999999998</c:v>
                </c:pt>
                <c:pt idx="6807">
                  <c:v>0.727823</c:v>
                </c:pt>
                <c:pt idx="6808">
                  <c:v>0.72783900000000001</c:v>
                </c:pt>
                <c:pt idx="6809">
                  <c:v>0.72785599999999995</c:v>
                </c:pt>
                <c:pt idx="6810">
                  <c:v>0.72787199999999996</c:v>
                </c:pt>
                <c:pt idx="6811">
                  <c:v>0.72788799999999998</c:v>
                </c:pt>
                <c:pt idx="6812">
                  <c:v>0.727904</c:v>
                </c:pt>
                <c:pt idx="6813">
                  <c:v>0.72792000000000001</c:v>
                </c:pt>
                <c:pt idx="6814">
                  <c:v>0.72793600000000003</c:v>
                </c:pt>
                <c:pt idx="6815">
                  <c:v>0.72795200000000004</c:v>
                </c:pt>
                <c:pt idx="6816">
                  <c:v>0.72796799999999995</c:v>
                </c:pt>
                <c:pt idx="6817">
                  <c:v>0.72798399999999996</c:v>
                </c:pt>
                <c:pt idx="6818">
                  <c:v>0.72799999999999998</c:v>
                </c:pt>
                <c:pt idx="6819">
                  <c:v>0.728016</c:v>
                </c:pt>
                <c:pt idx="6820">
                  <c:v>0.72803099999999998</c:v>
                </c:pt>
                <c:pt idx="6821">
                  <c:v>0.728047</c:v>
                </c:pt>
                <c:pt idx="6822">
                  <c:v>0.72806300000000002</c:v>
                </c:pt>
                <c:pt idx="6823">
                  <c:v>0.728078</c:v>
                </c:pt>
                <c:pt idx="6824">
                  <c:v>0.72809400000000002</c:v>
                </c:pt>
                <c:pt idx="6825">
                  <c:v>0.72811000000000003</c:v>
                </c:pt>
                <c:pt idx="6826">
                  <c:v>0.72812500000000002</c:v>
                </c:pt>
                <c:pt idx="6827">
                  <c:v>0.72814100000000004</c:v>
                </c:pt>
                <c:pt idx="6828">
                  <c:v>0.72815600000000003</c:v>
                </c:pt>
                <c:pt idx="6829">
                  <c:v>0.72817200000000004</c:v>
                </c:pt>
                <c:pt idx="6830">
                  <c:v>0.72818700000000003</c:v>
                </c:pt>
                <c:pt idx="6831">
                  <c:v>0.72820200000000002</c:v>
                </c:pt>
                <c:pt idx="6832">
                  <c:v>0.72821800000000003</c:v>
                </c:pt>
                <c:pt idx="6833">
                  <c:v>0.72823300000000002</c:v>
                </c:pt>
                <c:pt idx="6834">
                  <c:v>0.72824800000000001</c:v>
                </c:pt>
                <c:pt idx="6835">
                  <c:v>0.72826299999999999</c:v>
                </c:pt>
                <c:pt idx="6836">
                  <c:v>0.72827900000000001</c:v>
                </c:pt>
                <c:pt idx="6837">
                  <c:v>0.728294</c:v>
                </c:pt>
                <c:pt idx="6838">
                  <c:v>0.72830899999999998</c:v>
                </c:pt>
                <c:pt idx="6839">
                  <c:v>0.72832399999999997</c:v>
                </c:pt>
                <c:pt idx="6840">
                  <c:v>0.72833899999999996</c:v>
                </c:pt>
                <c:pt idx="6841">
                  <c:v>0.72835399999999995</c:v>
                </c:pt>
                <c:pt idx="6842">
                  <c:v>0.72836900000000004</c:v>
                </c:pt>
                <c:pt idx="6843">
                  <c:v>0.72838400000000003</c:v>
                </c:pt>
                <c:pt idx="6844">
                  <c:v>0.72839900000000002</c:v>
                </c:pt>
                <c:pt idx="6845">
                  <c:v>0.72841400000000001</c:v>
                </c:pt>
                <c:pt idx="6846">
                  <c:v>0.72842899999999999</c:v>
                </c:pt>
                <c:pt idx="6847">
                  <c:v>0.72844399999999998</c:v>
                </c:pt>
                <c:pt idx="6848">
                  <c:v>0.72845800000000005</c:v>
                </c:pt>
                <c:pt idx="6849">
                  <c:v>0.72847300000000004</c:v>
                </c:pt>
                <c:pt idx="6850">
                  <c:v>0.72848800000000002</c:v>
                </c:pt>
                <c:pt idx="6851">
                  <c:v>0.72850300000000001</c:v>
                </c:pt>
                <c:pt idx="6852">
                  <c:v>0.728518</c:v>
                </c:pt>
                <c:pt idx="6853">
                  <c:v>0.72853199999999996</c:v>
                </c:pt>
                <c:pt idx="6854">
                  <c:v>0.72854699999999994</c:v>
                </c:pt>
                <c:pt idx="6855">
                  <c:v>0.72856200000000004</c:v>
                </c:pt>
                <c:pt idx="6856">
                  <c:v>0.728576</c:v>
                </c:pt>
                <c:pt idx="6857">
                  <c:v>0.72859099999999999</c:v>
                </c:pt>
                <c:pt idx="6858">
                  <c:v>0.72860499999999995</c:v>
                </c:pt>
                <c:pt idx="6859">
                  <c:v>0.72862000000000005</c:v>
                </c:pt>
                <c:pt idx="6860">
                  <c:v>0.728634</c:v>
                </c:pt>
                <c:pt idx="6861">
                  <c:v>0.72864899999999999</c:v>
                </c:pt>
                <c:pt idx="6862">
                  <c:v>0.72866299999999995</c:v>
                </c:pt>
                <c:pt idx="6863">
                  <c:v>0.72867800000000005</c:v>
                </c:pt>
                <c:pt idx="6864">
                  <c:v>0.72869200000000001</c:v>
                </c:pt>
                <c:pt idx="6865">
                  <c:v>0.72870699999999999</c:v>
                </c:pt>
                <c:pt idx="6866">
                  <c:v>0.72872099999999995</c:v>
                </c:pt>
                <c:pt idx="6867">
                  <c:v>0.72873500000000002</c:v>
                </c:pt>
                <c:pt idx="6868">
                  <c:v>0.72875000000000001</c:v>
                </c:pt>
                <c:pt idx="6869">
                  <c:v>0.72876399999999997</c:v>
                </c:pt>
                <c:pt idx="6870">
                  <c:v>0.72877800000000004</c:v>
                </c:pt>
                <c:pt idx="6871">
                  <c:v>0.72879300000000002</c:v>
                </c:pt>
                <c:pt idx="6872">
                  <c:v>0.72880699999999998</c:v>
                </c:pt>
                <c:pt idx="6873">
                  <c:v>0.72882100000000005</c:v>
                </c:pt>
                <c:pt idx="6874">
                  <c:v>0.72883500000000001</c:v>
                </c:pt>
                <c:pt idx="6875">
                  <c:v>0.72885</c:v>
                </c:pt>
                <c:pt idx="6876">
                  <c:v>0.72886399999999996</c:v>
                </c:pt>
                <c:pt idx="6877">
                  <c:v>0.72887800000000003</c:v>
                </c:pt>
                <c:pt idx="6878">
                  <c:v>0.72889199999999998</c:v>
                </c:pt>
                <c:pt idx="6879">
                  <c:v>0.72890600000000005</c:v>
                </c:pt>
                <c:pt idx="6880">
                  <c:v>0.72892000000000001</c:v>
                </c:pt>
                <c:pt idx="6881">
                  <c:v>0.728935</c:v>
                </c:pt>
                <c:pt idx="6882">
                  <c:v>0.72894899999999996</c:v>
                </c:pt>
                <c:pt idx="6883">
                  <c:v>0.72896300000000003</c:v>
                </c:pt>
                <c:pt idx="6884">
                  <c:v>0.72897699999999999</c:v>
                </c:pt>
                <c:pt idx="6885">
                  <c:v>0.72899099999999994</c:v>
                </c:pt>
                <c:pt idx="6886">
                  <c:v>0.72900500000000001</c:v>
                </c:pt>
                <c:pt idx="6887">
                  <c:v>0.72901899999999997</c:v>
                </c:pt>
                <c:pt idx="6888">
                  <c:v>0.72903300000000004</c:v>
                </c:pt>
                <c:pt idx="6889">
                  <c:v>0.729047</c:v>
                </c:pt>
                <c:pt idx="6890">
                  <c:v>0.72906099999999996</c:v>
                </c:pt>
                <c:pt idx="6891">
                  <c:v>0.72907500000000003</c:v>
                </c:pt>
                <c:pt idx="6892">
                  <c:v>0.72908799999999996</c:v>
                </c:pt>
                <c:pt idx="6893">
                  <c:v>0.72910200000000003</c:v>
                </c:pt>
                <c:pt idx="6894">
                  <c:v>0.72911599999999999</c:v>
                </c:pt>
                <c:pt idx="6895">
                  <c:v>0.72912999999999994</c:v>
                </c:pt>
                <c:pt idx="6896">
                  <c:v>0.72914400000000001</c:v>
                </c:pt>
                <c:pt idx="6897">
                  <c:v>0.72915799999999997</c:v>
                </c:pt>
                <c:pt idx="6898">
                  <c:v>0.72985100000000003</c:v>
                </c:pt>
                <c:pt idx="6899">
                  <c:v>0.72981399999999996</c:v>
                </c:pt>
                <c:pt idx="6900">
                  <c:v>0.72977700000000001</c:v>
                </c:pt>
                <c:pt idx="6901">
                  <c:v>0.72974000000000006</c:v>
                </c:pt>
                <c:pt idx="6902">
                  <c:v>0.72970299999999999</c:v>
                </c:pt>
                <c:pt idx="6903">
                  <c:v>0.72966600000000004</c:v>
                </c:pt>
                <c:pt idx="6904">
                  <c:v>0.72962899999999997</c:v>
                </c:pt>
                <c:pt idx="6905">
                  <c:v>0.72959200000000002</c:v>
                </c:pt>
                <c:pt idx="6906">
                  <c:v>0.72955499999999995</c:v>
                </c:pt>
                <c:pt idx="6907">
                  <c:v>0.729518</c:v>
                </c:pt>
                <c:pt idx="6908">
                  <c:v>0.72948100000000005</c:v>
                </c:pt>
                <c:pt idx="6909">
                  <c:v>0.72944399999999998</c:v>
                </c:pt>
                <c:pt idx="6910">
                  <c:v>0.72940700000000003</c:v>
                </c:pt>
                <c:pt idx="6911">
                  <c:v>0.72936999999999996</c:v>
                </c:pt>
                <c:pt idx="6912">
                  <c:v>0.72933300000000001</c:v>
                </c:pt>
                <c:pt idx="6913">
                  <c:v>0.72929600000000006</c:v>
                </c:pt>
                <c:pt idx="6914">
                  <c:v>0.72926000000000002</c:v>
                </c:pt>
                <c:pt idx="6915">
                  <c:v>0.72922299999999995</c:v>
                </c:pt>
                <c:pt idx="6916">
                  <c:v>0.729186</c:v>
                </c:pt>
                <c:pt idx="6917">
                  <c:v>0.72914900000000005</c:v>
                </c:pt>
                <c:pt idx="6918">
                  <c:v>0.72911199999999998</c:v>
                </c:pt>
                <c:pt idx="6919">
                  <c:v>0.72907500000000003</c:v>
                </c:pt>
                <c:pt idx="6920">
                  <c:v>0.72903799999999996</c:v>
                </c:pt>
                <c:pt idx="6921">
                  <c:v>0.72900100000000001</c:v>
                </c:pt>
                <c:pt idx="6922">
                  <c:v>0.72896399999999995</c:v>
                </c:pt>
                <c:pt idx="6923">
                  <c:v>0.72892699999999999</c:v>
                </c:pt>
                <c:pt idx="6924">
                  <c:v>0.72889000000000004</c:v>
                </c:pt>
                <c:pt idx="6925">
                  <c:v>0.72885299999999997</c:v>
                </c:pt>
                <c:pt idx="6926">
                  <c:v>0.72881600000000002</c:v>
                </c:pt>
                <c:pt idx="6927">
                  <c:v>0.72877999999999998</c:v>
                </c:pt>
                <c:pt idx="6928">
                  <c:v>0.72874300000000003</c:v>
                </c:pt>
                <c:pt idx="6929">
                  <c:v>0.72870599999999996</c:v>
                </c:pt>
                <c:pt idx="6930">
                  <c:v>0.72866900000000001</c:v>
                </c:pt>
                <c:pt idx="6931">
                  <c:v>0.72863199999999995</c:v>
                </c:pt>
                <c:pt idx="6932">
                  <c:v>0.72859499999999999</c:v>
                </c:pt>
                <c:pt idx="6933">
                  <c:v>0.72855800000000004</c:v>
                </c:pt>
                <c:pt idx="6934">
                  <c:v>0.72852099999999997</c:v>
                </c:pt>
                <c:pt idx="6935">
                  <c:v>0.72848400000000002</c:v>
                </c:pt>
                <c:pt idx="6936">
                  <c:v>0.72844799999999998</c:v>
                </c:pt>
                <c:pt idx="6937">
                  <c:v>0.72841100000000003</c:v>
                </c:pt>
                <c:pt idx="6938">
                  <c:v>0.72837399999999997</c:v>
                </c:pt>
                <c:pt idx="6939">
                  <c:v>0.72833700000000001</c:v>
                </c:pt>
                <c:pt idx="6940">
                  <c:v>0.72829999999999995</c:v>
                </c:pt>
                <c:pt idx="6941">
                  <c:v>0.72826299999999999</c:v>
                </c:pt>
                <c:pt idx="6942">
                  <c:v>0.72822600000000004</c:v>
                </c:pt>
                <c:pt idx="6943">
                  <c:v>0.72818899999999998</c:v>
                </c:pt>
                <c:pt idx="6944">
                  <c:v>0.72815300000000005</c:v>
                </c:pt>
                <c:pt idx="6945">
                  <c:v>0.72811599999999999</c:v>
                </c:pt>
                <c:pt idx="6946">
                  <c:v>0.72807900000000003</c:v>
                </c:pt>
                <c:pt idx="6947">
                  <c:v>0.72804199999999997</c:v>
                </c:pt>
                <c:pt idx="6948">
                  <c:v>0.72800500000000001</c:v>
                </c:pt>
                <c:pt idx="6949">
                  <c:v>0.72796799999999995</c:v>
                </c:pt>
                <c:pt idx="6950">
                  <c:v>0.72793099999999999</c:v>
                </c:pt>
                <c:pt idx="6951">
                  <c:v>0.72789499999999996</c:v>
                </c:pt>
                <c:pt idx="6952">
                  <c:v>0.727858</c:v>
                </c:pt>
                <c:pt idx="6953">
                  <c:v>0.72782100000000005</c:v>
                </c:pt>
                <c:pt idx="6954">
                  <c:v>0.72778399999999999</c:v>
                </c:pt>
                <c:pt idx="6955">
                  <c:v>0.72774700000000003</c:v>
                </c:pt>
                <c:pt idx="6956">
                  <c:v>0.72770999999999997</c:v>
                </c:pt>
                <c:pt idx="6957">
                  <c:v>0.72767400000000004</c:v>
                </c:pt>
                <c:pt idx="6958">
                  <c:v>0.72763699999999998</c:v>
                </c:pt>
                <c:pt idx="6959">
                  <c:v>0.72760000000000002</c:v>
                </c:pt>
                <c:pt idx="6960">
                  <c:v>0.72756299999999996</c:v>
                </c:pt>
                <c:pt idx="6961">
                  <c:v>0.72752600000000001</c:v>
                </c:pt>
                <c:pt idx="6962">
                  <c:v>0.72748900000000005</c:v>
                </c:pt>
                <c:pt idx="6963">
                  <c:v>0.72745300000000002</c:v>
                </c:pt>
                <c:pt idx="6964">
                  <c:v>0.72741599999999995</c:v>
                </c:pt>
                <c:pt idx="6965">
                  <c:v>0.727379</c:v>
                </c:pt>
                <c:pt idx="6966">
                  <c:v>0.72734200000000004</c:v>
                </c:pt>
                <c:pt idx="6967">
                  <c:v>0.72730499999999998</c:v>
                </c:pt>
                <c:pt idx="6968">
                  <c:v>0.72726900000000005</c:v>
                </c:pt>
                <c:pt idx="6969">
                  <c:v>0.72723199999999999</c:v>
                </c:pt>
                <c:pt idx="6970">
                  <c:v>0.72719500000000004</c:v>
                </c:pt>
                <c:pt idx="6971">
                  <c:v>0.72715799999999997</c:v>
                </c:pt>
                <c:pt idx="6972">
                  <c:v>0.72712100000000002</c:v>
                </c:pt>
                <c:pt idx="6973">
                  <c:v>0.72708399999999995</c:v>
                </c:pt>
                <c:pt idx="6974">
                  <c:v>0.72704800000000003</c:v>
                </c:pt>
                <c:pt idx="6975">
                  <c:v>0.72701099999999996</c:v>
                </c:pt>
                <c:pt idx="6976">
                  <c:v>0.72697400000000001</c:v>
                </c:pt>
                <c:pt idx="6977">
                  <c:v>0.72693700000000006</c:v>
                </c:pt>
                <c:pt idx="6978">
                  <c:v>0.72689999999999999</c:v>
                </c:pt>
                <c:pt idx="6979">
                  <c:v>0.72686399999999995</c:v>
                </c:pt>
                <c:pt idx="6980">
                  <c:v>0.726827</c:v>
                </c:pt>
                <c:pt idx="6981">
                  <c:v>0.72679000000000005</c:v>
                </c:pt>
                <c:pt idx="6982">
                  <c:v>0.72675299999999998</c:v>
                </c:pt>
                <c:pt idx="6983">
                  <c:v>0.72671600000000003</c:v>
                </c:pt>
                <c:pt idx="6984">
                  <c:v>0.72667999999999999</c:v>
                </c:pt>
                <c:pt idx="6985">
                  <c:v>0.72664300000000004</c:v>
                </c:pt>
                <c:pt idx="6986">
                  <c:v>0.72660599999999997</c:v>
                </c:pt>
                <c:pt idx="6987">
                  <c:v>0.72656900000000002</c:v>
                </c:pt>
                <c:pt idx="6988">
                  <c:v>0.72653299999999998</c:v>
                </c:pt>
                <c:pt idx="6989">
                  <c:v>0.72649600000000003</c:v>
                </c:pt>
                <c:pt idx="6990">
                  <c:v>0.72645899999999997</c:v>
                </c:pt>
                <c:pt idx="6991">
                  <c:v>0.72642200000000001</c:v>
                </c:pt>
                <c:pt idx="6992">
                  <c:v>0.72638499999999995</c:v>
                </c:pt>
                <c:pt idx="6993">
                  <c:v>0.72634900000000002</c:v>
                </c:pt>
                <c:pt idx="6994">
                  <c:v>0.72631199999999996</c:v>
                </c:pt>
                <c:pt idx="6995">
                  <c:v>0.726275</c:v>
                </c:pt>
                <c:pt idx="6996">
                  <c:v>0.72623800000000005</c:v>
                </c:pt>
                <c:pt idx="6997">
                  <c:v>0.72620200000000001</c:v>
                </c:pt>
                <c:pt idx="6998">
                  <c:v>0.72616499999999995</c:v>
                </c:pt>
                <c:pt idx="6999">
                  <c:v>0.726128</c:v>
                </c:pt>
                <c:pt idx="7000">
                  <c:v>0.72609100000000004</c:v>
                </c:pt>
                <c:pt idx="7001">
                  <c:v>0.72605399999999998</c:v>
                </c:pt>
                <c:pt idx="7002">
                  <c:v>0.72601800000000005</c:v>
                </c:pt>
                <c:pt idx="7003">
                  <c:v>0.72598099999999999</c:v>
                </c:pt>
                <c:pt idx="7004">
                  <c:v>0.72594400000000003</c:v>
                </c:pt>
                <c:pt idx="7005">
                  <c:v>0.72590699999999997</c:v>
                </c:pt>
                <c:pt idx="7006">
                  <c:v>0.72587100000000004</c:v>
                </c:pt>
                <c:pt idx="7007">
                  <c:v>0.72583399999999998</c:v>
                </c:pt>
                <c:pt idx="7008">
                  <c:v>0.72579700000000003</c:v>
                </c:pt>
                <c:pt idx="7009">
                  <c:v>0.72575999999999996</c:v>
                </c:pt>
                <c:pt idx="7010">
                  <c:v>0.72572300000000001</c:v>
                </c:pt>
                <c:pt idx="7011">
                  <c:v>0.72568699999999997</c:v>
                </c:pt>
                <c:pt idx="7012">
                  <c:v>0.72565000000000002</c:v>
                </c:pt>
                <c:pt idx="7013">
                  <c:v>0.72561299999999995</c:v>
                </c:pt>
                <c:pt idx="7014">
                  <c:v>0.725576</c:v>
                </c:pt>
                <c:pt idx="7015">
                  <c:v>0.72553999999999996</c:v>
                </c:pt>
                <c:pt idx="7016">
                  <c:v>0.72550300000000001</c:v>
                </c:pt>
                <c:pt idx="7017">
                  <c:v>0.72546600000000006</c:v>
                </c:pt>
                <c:pt idx="7018">
                  <c:v>0.72542899999999999</c:v>
                </c:pt>
                <c:pt idx="7019">
                  <c:v>0.72539299999999995</c:v>
                </c:pt>
                <c:pt idx="7020">
                  <c:v>0.725356</c:v>
                </c:pt>
                <c:pt idx="7021">
                  <c:v>0.72531900000000005</c:v>
                </c:pt>
                <c:pt idx="7022">
                  <c:v>0.72528199999999998</c:v>
                </c:pt>
                <c:pt idx="7023">
                  <c:v>0.72524599999999995</c:v>
                </c:pt>
                <c:pt idx="7024">
                  <c:v>0.72520899999999999</c:v>
                </c:pt>
                <c:pt idx="7025">
                  <c:v>0.72517200000000004</c:v>
                </c:pt>
                <c:pt idx="7026">
                  <c:v>0.72513499999999997</c:v>
                </c:pt>
                <c:pt idx="7027">
                  <c:v>0.72509800000000002</c:v>
                </c:pt>
                <c:pt idx="7028">
                  <c:v>0.72506199999999998</c:v>
                </c:pt>
                <c:pt idx="7029">
                  <c:v>0.72502500000000003</c:v>
                </c:pt>
                <c:pt idx="7030">
                  <c:v>0.72498799999999997</c:v>
                </c:pt>
                <c:pt idx="7031">
                  <c:v>0.72495100000000001</c:v>
                </c:pt>
                <c:pt idx="7032">
                  <c:v>0.72491499999999998</c:v>
                </c:pt>
                <c:pt idx="7033">
                  <c:v>0.72487800000000002</c:v>
                </c:pt>
                <c:pt idx="7034">
                  <c:v>0.72484099999999996</c:v>
                </c:pt>
                <c:pt idx="7035">
                  <c:v>0.724804</c:v>
                </c:pt>
                <c:pt idx="7036">
                  <c:v>0.72476799999999997</c:v>
                </c:pt>
                <c:pt idx="7037">
                  <c:v>0.72473100000000001</c:v>
                </c:pt>
                <c:pt idx="7038">
                  <c:v>0.72469399999999995</c:v>
                </c:pt>
                <c:pt idx="7039">
                  <c:v>0.724657</c:v>
                </c:pt>
                <c:pt idx="7040">
                  <c:v>0.72462099999999996</c:v>
                </c:pt>
                <c:pt idx="7041">
                  <c:v>0.72458400000000001</c:v>
                </c:pt>
                <c:pt idx="7042">
                  <c:v>0.72454700000000005</c:v>
                </c:pt>
                <c:pt idx="7043">
                  <c:v>0.72450999999999999</c:v>
                </c:pt>
                <c:pt idx="7044">
                  <c:v>0.72447300000000003</c:v>
                </c:pt>
                <c:pt idx="7045">
                  <c:v>0.724437</c:v>
                </c:pt>
                <c:pt idx="7046">
                  <c:v>0.72440000000000004</c:v>
                </c:pt>
                <c:pt idx="7047">
                  <c:v>0.72436299999999998</c:v>
                </c:pt>
                <c:pt idx="7048">
                  <c:v>0.72432600000000003</c:v>
                </c:pt>
                <c:pt idx="7049">
                  <c:v>0.72428999999999999</c:v>
                </c:pt>
                <c:pt idx="7050">
                  <c:v>0.72425300000000004</c:v>
                </c:pt>
                <c:pt idx="7051">
                  <c:v>0.72421599999999997</c:v>
                </c:pt>
                <c:pt idx="7052">
                  <c:v>0.72417900000000002</c:v>
                </c:pt>
                <c:pt idx="7053">
                  <c:v>0.72414299999999998</c:v>
                </c:pt>
                <c:pt idx="7054">
                  <c:v>0.72410600000000003</c:v>
                </c:pt>
                <c:pt idx="7055">
                  <c:v>0.72406899999999996</c:v>
                </c:pt>
                <c:pt idx="7056">
                  <c:v>0.72403200000000001</c:v>
                </c:pt>
                <c:pt idx="7057">
                  <c:v>0.72399500000000006</c:v>
                </c:pt>
                <c:pt idx="7058">
                  <c:v>0.72395900000000002</c:v>
                </c:pt>
                <c:pt idx="7059">
                  <c:v>0.72392199999999995</c:v>
                </c:pt>
                <c:pt idx="7060">
                  <c:v>0.723885</c:v>
                </c:pt>
                <c:pt idx="7061">
                  <c:v>0.72384800000000005</c:v>
                </c:pt>
                <c:pt idx="7062">
                  <c:v>0.72381099999999998</c:v>
                </c:pt>
                <c:pt idx="7063">
                  <c:v>0.72377499999999995</c:v>
                </c:pt>
                <c:pt idx="7064">
                  <c:v>0.72373799999999999</c:v>
                </c:pt>
                <c:pt idx="7065">
                  <c:v>0.72370100000000004</c:v>
                </c:pt>
                <c:pt idx="7066">
                  <c:v>0.72366399999999997</c:v>
                </c:pt>
                <c:pt idx="7067">
                  <c:v>0.72362800000000005</c:v>
                </c:pt>
                <c:pt idx="7068">
                  <c:v>0.72359099999999998</c:v>
                </c:pt>
                <c:pt idx="7069">
                  <c:v>0.72355400000000003</c:v>
                </c:pt>
                <c:pt idx="7070">
                  <c:v>0.72351699999999997</c:v>
                </c:pt>
                <c:pt idx="7071">
                  <c:v>0.72348000000000001</c:v>
                </c:pt>
                <c:pt idx="7072">
                  <c:v>0.72344299999999995</c:v>
                </c:pt>
                <c:pt idx="7073">
                  <c:v>0.72340700000000002</c:v>
                </c:pt>
                <c:pt idx="7074">
                  <c:v>0.72336999999999996</c:v>
                </c:pt>
                <c:pt idx="7075">
                  <c:v>0.723333</c:v>
                </c:pt>
                <c:pt idx="7076">
                  <c:v>0.72329600000000005</c:v>
                </c:pt>
                <c:pt idx="7077">
                  <c:v>0.72325899999999999</c:v>
                </c:pt>
                <c:pt idx="7078">
                  <c:v>0.72322299999999995</c:v>
                </c:pt>
                <c:pt idx="7079">
                  <c:v>0.723186</c:v>
                </c:pt>
                <c:pt idx="7080">
                  <c:v>0.72314900000000004</c:v>
                </c:pt>
                <c:pt idx="7081">
                  <c:v>0.72311199999999998</c:v>
                </c:pt>
                <c:pt idx="7082">
                  <c:v>0.72307500000000002</c:v>
                </c:pt>
                <c:pt idx="7083">
                  <c:v>0.72303799999999996</c:v>
                </c:pt>
                <c:pt idx="7084">
                  <c:v>0.72300200000000003</c:v>
                </c:pt>
                <c:pt idx="7085">
                  <c:v>0.72296499999999997</c:v>
                </c:pt>
                <c:pt idx="7086">
                  <c:v>0.72292800000000002</c:v>
                </c:pt>
                <c:pt idx="7087">
                  <c:v>0.72289099999999995</c:v>
                </c:pt>
                <c:pt idx="7088">
                  <c:v>0.722854</c:v>
                </c:pt>
                <c:pt idx="7089">
                  <c:v>0.72281700000000004</c:v>
                </c:pt>
                <c:pt idx="7090">
                  <c:v>0.72278100000000001</c:v>
                </c:pt>
                <c:pt idx="7091">
                  <c:v>0.72274400000000005</c:v>
                </c:pt>
                <c:pt idx="7092">
                  <c:v>0.72270699999999999</c:v>
                </c:pt>
                <c:pt idx="7093">
                  <c:v>0.72267000000000003</c:v>
                </c:pt>
                <c:pt idx="7094">
                  <c:v>0.72263299999999997</c:v>
                </c:pt>
                <c:pt idx="7095">
                  <c:v>0.72259600000000002</c:v>
                </c:pt>
                <c:pt idx="7096">
                  <c:v>0.72255899999999995</c:v>
                </c:pt>
                <c:pt idx="7097">
                  <c:v>0.72252300000000003</c:v>
                </c:pt>
                <c:pt idx="7098">
                  <c:v>0.72248599999999996</c:v>
                </c:pt>
                <c:pt idx="7099">
                  <c:v>0.72244900000000001</c:v>
                </c:pt>
                <c:pt idx="7100">
                  <c:v>0.72241200000000005</c:v>
                </c:pt>
                <c:pt idx="7101">
                  <c:v>0.72237499999999999</c:v>
                </c:pt>
                <c:pt idx="7102">
                  <c:v>0.72233800000000004</c:v>
                </c:pt>
                <c:pt idx="7103">
                  <c:v>0.72230099999999997</c:v>
                </c:pt>
                <c:pt idx="7104">
                  <c:v>0.72226400000000002</c:v>
                </c:pt>
                <c:pt idx="7105">
                  <c:v>0.72222699999999995</c:v>
                </c:pt>
                <c:pt idx="7106">
                  <c:v>0.72219100000000003</c:v>
                </c:pt>
                <c:pt idx="7107">
                  <c:v>0.72215399999999996</c:v>
                </c:pt>
                <c:pt idx="7108">
                  <c:v>0.72211700000000001</c:v>
                </c:pt>
                <c:pt idx="7109">
                  <c:v>0.72208000000000006</c:v>
                </c:pt>
                <c:pt idx="7110">
                  <c:v>0.72204299999999999</c:v>
                </c:pt>
                <c:pt idx="7111">
                  <c:v>0.72200600000000004</c:v>
                </c:pt>
                <c:pt idx="7112">
                  <c:v>0.72196899999999997</c:v>
                </c:pt>
                <c:pt idx="7113">
                  <c:v>0.72193200000000002</c:v>
                </c:pt>
                <c:pt idx="7114">
                  <c:v>0.72189499999999995</c:v>
                </c:pt>
                <c:pt idx="7115">
                  <c:v>0.721858</c:v>
                </c:pt>
                <c:pt idx="7116">
                  <c:v>0.72182100000000005</c:v>
                </c:pt>
                <c:pt idx="7117">
                  <c:v>0.72178399999999998</c:v>
                </c:pt>
                <c:pt idx="7118">
                  <c:v>0.72174700000000003</c:v>
                </c:pt>
                <c:pt idx="7119">
                  <c:v>0.72170999999999996</c:v>
                </c:pt>
                <c:pt idx="7120">
                  <c:v>0.72167300000000001</c:v>
                </c:pt>
                <c:pt idx="7121">
                  <c:v>0.72163600000000006</c:v>
                </c:pt>
                <c:pt idx="7122">
                  <c:v>0.72159899999999999</c:v>
                </c:pt>
                <c:pt idx="7123">
                  <c:v>0.72156200000000004</c:v>
                </c:pt>
                <c:pt idx="7124">
                  <c:v>0.72152499999999997</c:v>
                </c:pt>
                <c:pt idx="7125">
                  <c:v>0.72148800000000002</c:v>
                </c:pt>
                <c:pt idx="7126">
                  <c:v>0.72145099999999995</c:v>
                </c:pt>
                <c:pt idx="7127">
                  <c:v>0.721414</c:v>
                </c:pt>
                <c:pt idx="7128">
                  <c:v>0.72137700000000005</c:v>
                </c:pt>
                <c:pt idx="7129">
                  <c:v>0.72133999999999998</c:v>
                </c:pt>
                <c:pt idx="7130">
                  <c:v>0.72130300000000003</c:v>
                </c:pt>
                <c:pt idx="7131">
                  <c:v>0.72126599999999996</c:v>
                </c:pt>
                <c:pt idx="7132">
                  <c:v>0.72122900000000001</c:v>
                </c:pt>
                <c:pt idx="7133">
                  <c:v>0.72119200000000006</c:v>
                </c:pt>
                <c:pt idx="7134">
                  <c:v>0.72115499999999999</c:v>
                </c:pt>
                <c:pt idx="7135">
                  <c:v>0.72111800000000004</c:v>
                </c:pt>
                <c:pt idx="7136">
                  <c:v>0.72108099999999997</c:v>
                </c:pt>
                <c:pt idx="7137">
                  <c:v>0.72104400000000002</c:v>
                </c:pt>
                <c:pt idx="7138">
                  <c:v>0.72100699999999995</c:v>
                </c:pt>
                <c:pt idx="7139">
                  <c:v>0.72096899999999997</c:v>
                </c:pt>
                <c:pt idx="7140">
                  <c:v>0.72093200000000002</c:v>
                </c:pt>
                <c:pt idx="7141">
                  <c:v>0.72089499999999995</c:v>
                </c:pt>
                <c:pt idx="7142">
                  <c:v>0.720858</c:v>
                </c:pt>
                <c:pt idx="7143">
                  <c:v>0.72082100000000005</c:v>
                </c:pt>
                <c:pt idx="7144">
                  <c:v>0.72078399999999998</c:v>
                </c:pt>
                <c:pt idx="7145">
                  <c:v>0.72074700000000003</c:v>
                </c:pt>
                <c:pt idx="7146">
                  <c:v>0.72070900000000004</c:v>
                </c:pt>
                <c:pt idx="7147">
                  <c:v>0.72067199999999998</c:v>
                </c:pt>
                <c:pt idx="7148">
                  <c:v>0.72063500000000003</c:v>
                </c:pt>
                <c:pt idx="7149">
                  <c:v>0.72059799999999996</c:v>
                </c:pt>
                <c:pt idx="7150">
                  <c:v>0.72056100000000001</c:v>
                </c:pt>
                <c:pt idx="7151">
                  <c:v>0.72052300000000002</c:v>
                </c:pt>
                <c:pt idx="7152">
                  <c:v>0.72048599999999996</c:v>
                </c:pt>
                <c:pt idx="7153">
                  <c:v>0.72044900000000001</c:v>
                </c:pt>
                <c:pt idx="7154">
                  <c:v>0.72041200000000005</c:v>
                </c:pt>
                <c:pt idx="7155">
                  <c:v>0.72037399999999996</c:v>
                </c:pt>
                <c:pt idx="7156">
                  <c:v>0.72033700000000001</c:v>
                </c:pt>
                <c:pt idx="7157">
                  <c:v>0.72030000000000005</c:v>
                </c:pt>
                <c:pt idx="7158">
                  <c:v>0.72026299999999999</c:v>
                </c:pt>
                <c:pt idx="7159">
                  <c:v>0.720225</c:v>
                </c:pt>
                <c:pt idx="7160">
                  <c:v>0.72018800000000005</c:v>
                </c:pt>
                <c:pt idx="7161">
                  <c:v>0.72015099999999999</c:v>
                </c:pt>
                <c:pt idx="7162">
                  <c:v>0.720113</c:v>
                </c:pt>
                <c:pt idx="7163">
                  <c:v>0.72007600000000005</c:v>
                </c:pt>
                <c:pt idx="7164">
                  <c:v>0.72003899999999998</c:v>
                </c:pt>
                <c:pt idx="7165">
                  <c:v>0.720001</c:v>
                </c:pt>
                <c:pt idx="7166">
                  <c:v>0.71996400000000005</c:v>
                </c:pt>
                <c:pt idx="7167">
                  <c:v>0.71992599999999995</c:v>
                </c:pt>
                <c:pt idx="7168">
                  <c:v>0.719889</c:v>
                </c:pt>
                <c:pt idx="7169">
                  <c:v>0.71985200000000005</c:v>
                </c:pt>
                <c:pt idx="7170">
                  <c:v>0.71981399999999995</c:v>
                </c:pt>
                <c:pt idx="7171">
                  <c:v>0.719777</c:v>
                </c:pt>
                <c:pt idx="7172">
                  <c:v>0.71973900000000002</c:v>
                </c:pt>
                <c:pt idx="7173">
                  <c:v>0.71970199999999995</c:v>
                </c:pt>
                <c:pt idx="7174">
                  <c:v>0.71966399999999997</c:v>
                </c:pt>
                <c:pt idx="7175">
                  <c:v>0.71962700000000002</c:v>
                </c:pt>
                <c:pt idx="7176">
                  <c:v>0.71958900000000003</c:v>
                </c:pt>
                <c:pt idx="7177">
                  <c:v>0.71955199999999997</c:v>
                </c:pt>
                <c:pt idx="7178">
                  <c:v>0.71951399999999999</c:v>
                </c:pt>
                <c:pt idx="7179">
                  <c:v>0.719476</c:v>
                </c:pt>
                <c:pt idx="7180">
                  <c:v>0.71943900000000005</c:v>
                </c:pt>
                <c:pt idx="7181">
                  <c:v>0.71940099999999996</c:v>
                </c:pt>
                <c:pt idx="7182">
                  <c:v>0.719364</c:v>
                </c:pt>
                <c:pt idx="7183">
                  <c:v>0.71932600000000002</c:v>
                </c:pt>
                <c:pt idx="7184">
                  <c:v>0.71928800000000004</c:v>
                </c:pt>
                <c:pt idx="7185">
                  <c:v>0.71925099999999997</c:v>
                </c:pt>
                <c:pt idx="7186">
                  <c:v>0.71921299999999999</c:v>
                </c:pt>
                <c:pt idx="7187">
                  <c:v>0.71917500000000001</c:v>
                </c:pt>
                <c:pt idx="7188">
                  <c:v>0.71913800000000005</c:v>
                </c:pt>
                <c:pt idx="7189">
                  <c:v>0.71909999999999996</c:v>
                </c:pt>
                <c:pt idx="7190">
                  <c:v>0.71906199999999998</c:v>
                </c:pt>
                <c:pt idx="7191">
                  <c:v>0.719024</c:v>
                </c:pt>
                <c:pt idx="7192">
                  <c:v>0.71898600000000001</c:v>
                </c:pt>
                <c:pt idx="7193">
                  <c:v>0.71894899999999995</c:v>
                </c:pt>
                <c:pt idx="7194">
                  <c:v>0.71891099999999997</c:v>
                </c:pt>
                <c:pt idx="7195">
                  <c:v>0.71887299999999998</c:v>
                </c:pt>
                <c:pt idx="7196">
                  <c:v>0.718835</c:v>
                </c:pt>
                <c:pt idx="7197">
                  <c:v>0.71879700000000002</c:v>
                </c:pt>
                <c:pt idx="7198">
                  <c:v>0.71875900000000004</c:v>
                </c:pt>
                <c:pt idx="7199">
                  <c:v>0.71872100000000005</c:v>
                </c:pt>
                <c:pt idx="7200">
                  <c:v>0.71868299999999996</c:v>
                </c:pt>
                <c:pt idx="7201">
                  <c:v>0.71864499999999998</c:v>
                </c:pt>
                <c:pt idx="7202">
                  <c:v>0.718607</c:v>
                </c:pt>
                <c:pt idx="7203">
                  <c:v>0.71856900000000001</c:v>
                </c:pt>
                <c:pt idx="7204">
                  <c:v>0.71853100000000003</c:v>
                </c:pt>
                <c:pt idx="7205">
                  <c:v>0.71849300000000005</c:v>
                </c:pt>
                <c:pt idx="7206">
                  <c:v>0.71845499999999995</c:v>
                </c:pt>
                <c:pt idx="7207">
                  <c:v>0.71841699999999997</c:v>
                </c:pt>
                <c:pt idx="7208">
                  <c:v>0.71837899999999999</c:v>
                </c:pt>
                <c:pt idx="7209">
                  <c:v>0.71833999999999998</c:v>
                </c:pt>
                <c:pt idx="7210">
                  <c:v>0.718302</c:v>
                </c:pt>
                <c:pt idx="7211">
                  <c:v>0.71826400000000001</c:v>
                </c:pt>
                <c:pt idx="7212">
                  <c:v>0.71822600000000003</c:v>
                </c:pt>
                <c:pt idx="7213">
                  <c:v>0.71818700000000002</c:v>
                </c:pt>
                <c:pt idx="7214">
                  <c:v>0.71814900000000004</c:v>
                </c:pt>
                <c:pt idx="7215">
                  <c:v>0.71811100000000005</c:v>
                </c:pt>
                <c:pt idx="7216">
                  <c:v>0.71807200000000004</c:v>
                </c:pt>
                <c:pt idx="7217">
                  <c:v>0.71803399999999995</c:v>
                </c:pt>
                <c:pt idx="7218">
                  <c:v>0.71799500000000005</c:v>
                </c:pt>
                <c:pt idx="7219">
                  <c:v>0.71795699999999996</c:v>
                </c:pt>
                <c:pt idx="7220">
                  <c:v>0.71791799999999995</c:v>
                </c:pt>
                <c:pt idx="7221">
                  <c:v>0.71787999999999996</c:v>
                </c:pt>
                <c:pt idx="7222">
                  <c:v>0.71784099999999995</c:v>
                </c:pt>
                <c:pt idx="7223">
                  <c:v>0.71780299999999997</c:v>
                </c:pt>
                <c:pt idx="7224">
                  <c:v>0.71776399999999996</c:v>
                </c:pt>
                <c:pt idx="7225">
                  <c:v>0.71772499999999995</c:v>
                </c:pt>
                <c:pt idx="7226">
                  <c:v>0.71768600000000005</c:v>
                </c:pt>
                <c:pt idx="7227">
                  <c:v>0.71764799999999995</c:v>
                </c:pt>
                <c:pt idx="7228">
                  <c:v>0.71760900000000005</c:v>
                </c:pt>
                <c:pt idx="7229">
                  <c:v>0.71757000000000004</c:v>
                </c:pt>
                <c:pt idx="7230">
                  <c:v>0.71753100000000003</c:v>
                </c:pt>
                <c:pt idx="7231">
                  <c:v>0.71749200000000002</c:v>
                </c:pt>
                <c:pt idx="7232">
                  <c:v>0.71745300000000001</c:v>
                </c:pt>
                <c:pt idx="7233">
                  <c:v>0.717414</c:v>
                </c:pt>
                <c:pt idx="7234">
                  <c:v>0.71737499999999998</c:v>
                </c:pt>
                <c:pt idx="7235">
                  <c:v>0.71733599999999997</c:v>
                </c:pt>
                <c:pt idx="7236">
                  <c:v>0.71729699999999996</c:v>
                </c:pt>
                <c:pt idx="7237">
                  <c:v>0.71725799999999995</c:v>
                </c:pt>
                <c:pt idx="7238">
                  <c:v>0.71721900000000005</c:v>
                </c:pt>
                <c:pt idx="7239">
                  <c:v>0.71718000000000004</c:v>
                </c:pt>
                <c:pt idx="7240">
                  <c:v>0.71714100000000003</c:v>
                </c:pt>
                <c:pt idx="7241">
                  <c:v>0.71710099999999999</c:v>
                </c:pt>
                <c:pt idx="7242">
                  <c:v>0.71706199999999998</c:v>
                </c:pt>
                <c:pt idx="7243">
                  <c:v>0.71702200000000005</c:v>
                </c:pt>
                <c:pt idx="7244">
                  <c:v>0.71698300000000004</c:v>
                </c:pt>
                <c:pt idx="7245">
                  <c:v>0.71694400000000003</c:v>
                </c:pt>
                <c:pt idx="7246">
                  <c:v>0.71690399999999999</c:v>
                </c:pt>
                <c:pt idx="7247">
                  <c:v>0.71686399999999995</c:v>
                </c:pt>
                <c:pt idx="7248">
                  <c:v>0.71682500000000005</c:v>
                </c:pt>
                <c:pt idx="7249">
                  <c:v>0.71678500000000001</c:v>
                </c:pt>
                <c:pt idx="7250">
                  <c:v>0.71674499999999997</c:v>
                </c:pt>
                <c:pt idx="7251">
                  <c:v>0.71670599999999995</c:v>
                </c:pt>
                <c:pt idx="7252">
                  <c:v>0.71666600000000003</c:v>
                </c:pt>
                <c:pt idx="7253">
                  <c:v>0.71662599999999999</c:v>
                </c:pt>
                <c:pt idx="7254">
                  <c:v>0.71658599999999995</c:v>
                </c:pt>
                <c:pt idx="7255">
                  <c:v>0.71654600000000002</c:v>
                </c:pt>
                <c:pt idx="7256">
                  <c:v>0.71650599999999998</c:v>
                </c:pt>
                <c:pt idx="7257">
                  <c:v>0.71646600000000005</c:v>
                </c:pt>
                <c:pt idx="7258">
                  <c:v>0.71642499999999998</c:v>
                </c:pt>
                <c:pt idx="7259">
                  <c:v>0.71638500000000005</c:v>
                </c:pt>
                <c:pt idx="7260">
                  <c:v>0.71634500000000001</c:v>
                </c:pt>
                <c:pt idx="7261">
                  <c:v>0.71630499999999997</c:v>
                </c:pt>
                <c:pt idx="7262">
                  <c:v>0.71626400000000001</c:v>
                </c:pt>
                <c:pt idx="7263">
                  <c:v>0.71622399999999997</c:v>
                </c:pt>
                <c:pt idx="7264">
                  <c:v>0.71618300000000001</c:v>
                </c:pt>
                <c:pt idx="7265">
                  <c:v>0.71614199999999995</c:v>
                </c:pt>
                <c:pt idx="7266">
                  <c:v>0.71610200000000002</c:v>
                </c:pt>
                <c:pt idx="7267">
                  <c:v>0.71606099999999995</c:v>
                </c:pt>
                <c:pt idx="7268">
                  <c:v>0.71601999999999999</c:v>
                </c:pt>
                <c:pt idx="7269">
                  <c:v>0.71597900000000003</c:v>
                </c:pt>
                <c:pt idx="7270">
                  <c:v>0.71593799999999996</c:v>
                </c:pt>
                <c:pt idx="7271">
                  <c:v>0.71589700000000001</c:v>
                </c:pt>
                <c:pt idx="7272">
                  <c:v>0.71585600000000005</c:v>
                </c:pt>
                <c:pt idx="7273">
                  <c:v>0.71581499999999998</c:v>
                </c:pt>
                <c:pt idx="7274">
                  <c:v>0.71577400000000002</c:v>
                </c:pt>
                <c:pt idx="7275">
                  <c:v>0.71573200000000003</c:v>
                </c:pt>
                <c:pt idx="7276">
                  <c:v>0.71569099999999997</c:v>
                </c:pt>
                <c:pt idx="7277">
                  <c:v>0.71564899999999998</c:v>
                </c:pt>
                <c:pt idx="7278">
                  <c:v>0.71560800000000002</c:v>
                </c:pt>
                <c:pt idx="7279">
                  <c:v>0.71556600000000004</c:v>
                </c:pt>
                <c:pt idx="7280">
                  <c:v>0.71552400000000005</c:v>
                </c:pt>
                <c:pt idx="7281">
                  <c:v>0.71548299999999998</c:v>
                </c:pt>
                <c:pt idx="7282">
                  <c:v>0.71544099999999999</c:v>
                </c:pt>
                <c:pt idx="7283">
                  <c:v>0.71539900000000001</c:v>
                </c:pt>
                <c:pt idx="7284">
                  <c:v>0.71535700000000002</c:v>
                </c:pt>
                <c:pt idx="7285">
                  <c:v>0.71531400000000001</c:v>
                </c:pt>
                <c:pt idx="7286">
                  <c:v>0.71527200000000002</c:v>
                </c:pt>
                <c:pt idx="7287">
                  <c:v>0.71523000000000003</c:v>
                </c:pt>
                <c:pt idx="7288">
                  <c:v>0.71518700000000002</c:v>
                </c:pt>
                <c:pt idx="7289">
                  <c:v>0.71514500000000003</c:v>
                </c:pt>
                <c:pt idx="7290">
                  <c:v>0.71510200000000002</c:v>
                </c:pt>
                <c:pt idx="7291">
                  <c:v>0.715059</c:v>
                </c:pt>
                <c:pt idx="7292">
                  <c:v>0.71501599999999998</c:v>
                </c:pt>
                <c:pt idx="7293">
                  <c:v>0.71497299999999997</c:v>
                </c:pt>
                <c:pt idx="7294">
                  <c:v>0.71492999999999995</c:v>
                </c:pt>
                <c:pt idx="7295">
                  <c:v>0.71488700000000005</c:v>
                </c:pt>
                <c:pt idx="7296">
                  <c:v>0.71484400000000003</c:v>
                </c:pt>
                <c:pt idx="7297">
                  <c:v>0.71479999999999999</c:v>
                </c:pt>
                <c:pt idx="7298">
                  <c:v>0.71475699999999998</c:v>
                </c:pt>
                <c:pt idx="7299">
                  <c:v>0.71471300000000004</c:v>
                </c:pt>
                <c:pt idx="7300">
                  <c:v>0.714669</c:v>
                </c:pt>
                <c:pt idx="7301">
                  <c:v>0.71462599999999998</c:v>
                </c:pt>
                <c:pt idx="7302">
                  <c:v>0.71458200000000005</c:v>
                </c:pt>
                <c:pt idx="7303">
                  <c:v>0.71453699999999998</c:v>
                </c:pt>
                <c:pt idx="7304">
                  <c:v>0.71449300000000004</c:v>
                </c:pt>
                <c:pt idx="7305">
                  <c:v>0.714449</c:v>
                </c:pt>
                <c:pt idx="7306">
                  <c:v>0.71440400000000004</c:v>
                </c:pt>
                <c:pt idx="7307">
                  <c:v>0.71435999999999999</c:v>
                </c:pt>
                <c:pt idx="7308">
                  <c:v>0.71431500000000003</c:v>
                </c:pt>
                <c:pt idx="7309">
                  <c:v>0.71426999999999996</c:v>
                </c:pt>
                <c:pt idx="7310">
                  <c:v>0.714225</c:v>
                </c:pt>
                <c:pt idx="7311">
                  <c:v>0.71418000000000004</c:v>
                </c:pt>
                <c:pt idx="7312">
                  <c:v>0.71413400000000005</c:v>
                </c:pt>
                <c:pt idx="7313">
                  <c:v>0.71408899999999997</c:v>
                </c:pt>
                <c:pt idx="7314">
                  <c:v>0.71404299999999998</c:v>
                </c:pt>
                <c:pt idx="7315">
                  <c:v>0.71399800000000002</c:v>
                </c:pt>
                <c:pt idx="7316">
                  <c:v>0.71395200000000003</c:v>
                </c:pt>
                <c:pt idx="7317">
                  <c:v>0.71390600000000004</c:v>
                </c:pt>
                <c:pt idx="7318">
                  <c:v>0.71385900000000002</c:v>
                </c:pt>
                <c:pt idx="7319">
                  <c:v>0.71381300000000003</c:v>
                </c:pt>
                <c:pt idx="7320">
                  <c:v>0.71376600000000001</c:v>
                </c:pt>
                <c:pt idx="7321">
                  <c:v>0.71372000000000002</c:v>
                </c:pt>
                <c:pt idx="7322">
                  <c:v>0.713673</c:v>
                </c:pt>
                <c:pt idx="7323">
                  <c:v>0.71362599999999998</c:v>
                </c:pt>
                <c:pt idx="7324">
                  <c:v>0.71357899999999996</c:v>
                </c:pt>
                <c:pt idx="7325">
                  <c:v>0.71353100000000003</c:v>
                </c:pt>
                <c:pt idx="7326">
                  <c:v>0.71348400000000001</c:v>
                </c:pt>
                <c:pt idx="7327">
                  <c:v>0.71343599999999996</c:v>
                </c:pt>
                <c:pt idx="7328">
                  <c:v>0.71338800000000002</c:v>
                </c:pt>
                <c:pt idx="7329">
                  <c:v>0.71333999999999997</c:v>
                </c:pt>
                <c:pt idx="7330">
                  <c:v>0.71329100000000001</c:v>
                </c:pt>
                <c:pt idx="7331">
                  <c:v>0.71324299999999996</c:v>
                </c:pt>
                <c:pt idx="7332">
                  <c:v>0.71319399999999999</c:v>
                </c:pt>
                <c:pt idx="7333">
                  <c:v>0.71314500000000003</c:v>
                </c:pt>
                <c:pt idx="7334">
                  <c:v>0.71309599999999995</c:v>
                </c:pt>
                <c:pt idx="7335">
                  <c:v>0.71304699999999999</c:v>
                </c:pt>
                <c:pt idx="7336">
                  <c:v>0.71299699999999999</c:v>
                </c:pt>
                <c:pt idx="7337">
                  <c:v>0.71294800000000003</c:v>
                </c:pt>
                <c:pt idx="7338">
                  <c:v>0.71289800000000003</c:v>
                </c:pt>
                <c:pt idx="7339">
                  <c:v>0.71284800000000004</c:v>
                </c:pt>
                <c:pt idx="7340">
                  <c:v>0.71279700000000001</c:v>
                </c:pt>
                <c:pt idx="7341">
                  <c:v>0.71274700000000002</c:v>
                </c:pt>
                <c:pt idx="7342">
                  <c:v>0.712696</c:v>
                </c:pt>
                <c:pt idx="7343">
                  <c:v>0.71264499999999997</c:v>
                </c:pt>
                <c:pt idx="7344">
                  <c:v>0.71259300000000003</c:v>
                </c:pt>
                <c:pt idx="7345">
                  <c:v>0.71254200000000001</c:v>
                </c:pt>
                <c:pt idx="7346">
                  <c:v>0.71248999999999996</c:v>
                </c:pt>
                <c:pt idx="7347">
                  <c:v>0.71243800000000002</c:v>
                </c:pt>
                <c:pt idx="7348">
                  <c:v>0.71238599999999996</c:v>
                </c:pt>
                <c:pt idx="7349">
                  <c:v>0.71233299999999999</c:v>
                </c:pt>
                <c:pt idx="7350">
                  <c:v>0.71228100000000005</c:v>
                </c:pt>
                <c:pt idx="7351">
                  <c:v>0.71222700000000005</c:v>
                </c:pt>
                <c:pt idx="7352">
                  <c:v>0.71217399999999997</c:v>
                </c:pt>
                <c:pt idx="7353">
                  <c:v>0.712121</c:v>
                </c:pt>
                <c:pt idx="7354">
                  <c:v>0.71206700000000001</c:v>
                </c:pt>
                <c:pt idx="7355">
                  <c:v>0.71201300000000001</c:v>
                </c:pt>
                <c:pt idx="7356">
                  <c:v>0.71195799999999998</c:v>
                </c:pt>
                <c:pt idx="7357">
                  <c:v>0.71190299999999995</c:v>
                </c:pt>
                <c:pt idx="7358">
                  <c:v>0.71184899999999995</c:v>
                </c:pt>
                <c:pt idx="7359">
                  <c:v>0.71179300000000001</c:v>
                </c:pt>
                <c:pt idx="7360">
                  <c:v>0.71173799999999998</c:v>
                </c:pt>
                <c:pt idx="7361">
                  <c:v>0.71168200000000004</c:v>
                </c:pt>
                <c:pt idx="7362">
                  <c:v>0.71162599999999998</c:v>
                </c:pt>
                <c:pt idx="7363">
                  <c:v>0.71156900000000001</c:v>
                </c:pt>
                <c:pt idx="7364">
                  <c:v>0.71151200000000003</c:v>
                </c:pt>
                <c:pt idx="7365">
                  <c:v>0.71145499999999995</c:v>
                </c:pt>
                <c:pt idx="7366">
                  <c:v>0.71139799999999997</c:v>
                </c:pt>
                <c:pt idx="7367">
                  <c:v>0.71133999999999997</c:v>
                </c:pt>
                <c:pt idx="7368">
                  <c:v>0.71128199999999997</c:v>
                </c:pt>
                <c:pt idx="7369">
                  <c:v>0.71122300000000005</c:v>
                </c:pt>
                <c:pt idx="7370">
                  <c:v>0.71116400000000002</c:v>
                </c:pt>
                <c:pt idx="7371">
                  <c:v>0.71110499999999999</c:v>
                </c:pt>
                <c:pt idx="7372">
                  <c:v>0.71104599999999996</c:v>
                </c:pt>
                <c:pt idx="7373">
                  <c:v>0.71098600000000001</c:v>
                </c:pt>
                <c:pt idx="7374">
                  <c:v>0.71092599999999995</c:v>
                </c:pt>
                <c:pt idx="7375">
                  <c:v>0.71086499999999997</c:v>
                </c:pt>
                <c:pt idx="7376">
                  <c:v>0.71080399999999999</c:v>
                </c:pt>
                <c:pt idx="7377">
                  <c:v>0.71074300000000001</c:v>
                </c:pt>
                <c:pt idx="7378">
                  <c:v>0.71068100000000001</c:v>
                </c:pt>
                <c:pt idx="7379">
                  <c:v>0.710619</c:v>
                </c:pt>
                <c:pt idx="7380">
                  <c:v>0.71055599999999997</c:v>
                </c:pt>
                <c:pt idx="7381">
                  <c:v>0.71049399999999996</c:v>
                </c:pt>
                <c:pt idx="7382">
                  <c:v>0.71043000000000001</c:v>
                </c:pt>
                <c:pt idx="7383">
                  <c:v>0.71036699999999997</c:v>
                </c:pt>
                <c:pt idx="7384">
                  <c:v>0.71030199999999999</c:v>
                </c:pt>
                <c:pt idx="7385">
                  <c:v>0.71023800000000004</c:v>
                </c:pt>
                <c:pt idx="7386">
                  <c:v>0.71017300000000005</c:v>
                </c:pt>
                <c:pt idx="7387">
                  <c:v>0.71010799999999996</c:v>
                </c:pt>
                <c:pt idx="7388">
                  <c:v>0.71004199999999995</c:v>
                </c:pt>
                <c:pt idx="7389">
                  <c:v>0.70997500000000002</c:v>
                </c:pt>
                <c:pt idx="7390">
                  <c:v>0.70990900000000001</c:v>
                </c:pt>
                <c:pt idx="7391">
                  <c:v>0.70984199999999997</c:v>
                </c:pt>
                <c:pt idx="7392">
                  <c:v>0.70977400000000002</c:v>
                </c:pt>
                <c:pt idx="7393">
                  <c:v>0.70970599999999995</c:v>
                </c:pt>
                <c:pt idx="7394">
                  <c:v>0.70963699999999996</c:v>
                </c:pt>
                <c:pt idx="7395">
                  <c:v>0.70956799999999998</c:v>
                </c:pt>
                <c:pt idx="7396">
                  <c:v>0.70949899999999999</c:v>
                </c:pt>
                <c:pt idx="7397">
                  <c:v>0.70942899999999998</c:v>
                </c:pt>
                <c:pt idx="7398">
                  <c:v>0.70935800000000004</c:v>
                </c:pt>
                <c:pt idx="7399">
                  <c:v>0.709287</c:v>
                </c:pt>
                <c:pt idx="7400">
                  <c:v>0.70921599999999996</c:v>
                </c:pt>
                <c:pt idx="7401">
                  <c:v>0.709144</c:v>
                </c:pt>
                <c:pt idx="7402">
                  <c:v>0.70907100000000001</c:v>
                </c:pt>
                <c:pt idx="7403">
                  <c:v>0.70899800000000002</c:v>
                </c:pt>
                <c:pt idx="7404">
                  <c:v>0.70892500000000003</c:v>
                </c:pt>
                <c:pt idx="7405">
                  <c:v>0.70885100000000001</c:v>
                </c:pt>
                <c:pt idx="7406">
                  <c:v>0.70877599999999996</c:v>
                </c:pt>
                <c:pt idx="7407">
                  <c:v>0.70870100000000003</c:v>
                </c:pt>
                <c:pt idx="7408">
                  <c:v>0.70862499999999995</c:v>
                </c:pt>
                <c:pt idx="7409">
                  <c:v>0.70854899999999998</c:v>
                </c:pt>
                <c:pt idx="7410">
                  <c:v>0.70847199999999999</c:v>
                </c:pt>
                <c:pt idx="7411">
                  <c:v>0.708395</c:v>
                </c:pt>
                <c:pt idx="7412">
                  <c:v>0.70831699999999997</c:v>
                </c:pt>
                <c:pt idx="7413">
                  <c:v>0.70823800000000003</c:v>
                </c:pt>
                <c:pt idx="7414">
                  <c:v>0.70815899999999998</c:v>
                </c:pt>
                <c:pt idx="7415">
                  <c:v>0.70808000000000004</c:v>
                </c:pt>
                <c:pt idx="7416">
                  <c:v>0.70799900000000004</c:v>
                </c:pt>
                <c:pt idx="7417">
                  <c:v>0.70791800000000005</c:v>
                </c:pt>
                <c:pt idx="7418">
                  <c:v>0.70783700000000005</c:v>
                </c:pt>
                <c:pt idx="7419">
                  <c:v>0.70775500000000002</c:v>
                </c:pt>
                <c:pt idx="7420">
                  <c:v>0.70767199999999997</c:v>
                </c:pt>
                <c:pt idx="7421">
                  <c:v>0.70758900000000002</c:v>
                </c:pt>
                <c:pt idx="7422">
                  <c:v>0.70750500000000005</c:v>
                </c:pt>
                <c:pt idx="7423">
                  <c:v>0.70742099999999997</c:v>
                </c:pt>
                <c:pt idx="7424">
                  <c:v>0.70733500000000005</c:v>
                </c:pt>
                <c:pt idx="7425">
                  <c:v>0.70725000000000005</c:v>
                </c:pt>
                <c:pt idx="7426">
                  <c:v>0.70716299999999999</c:v>
                </c:pt>
                <c:pt idx="7427">
                  <c:v>0.70707600000000004</c:v>
                </c:pt>
                <c:pt idx="7428">
                  <c:v>0.70698799999999995</c:v>
                </c:pt>
                <c:pt idx="7429">
                  <c:v>0.70689999999999997</c:v>
                </c:pt>
                <c:pt idx="7430">
                  <c:v>0.70681099999999997</c:v>
                </c:pt>
                <c:pt idx="7431">
                  <c:v>0.70672100000000004</c:v>
                </c:pt>
                <c:pt idx="7432">
                  <c:v>0.70662999999999998</c:v>
                </c:pt>
                <c:pt idx="7433">
                  <c:v>0.70653900000000003</c:v>
                </c:pt>
                <c:pt idx="7434">
                  <c:v>0.70644799999999996</c:v>
                </c:pt>
                <c:pt idx="7435">
                  <c:v>0.70635499999999996</c:v>
                </c:pt>
                <c:pt idx="7436">
                  <c:v>0.70626199999999995</c:v>
                </c:pt>
                <c:pt idx="7437">
                  <c:v>0.70616800000000002</c:v>
                </c:pt>
                <c:pt idx="7438">
                  <c:v>0.70607399999999998</c:v>
                </c:pt>
                <c:pt idx="7439">
                  <c:v>0.70597799999999999</c:v>
                </c:pt>
                <c:pt idx="7440">
                  <c:v>0.70588200000000001</c:v>
                </c:pt>
                <c:pt idx="7441">
                  <c:v>0.70578600000000002</c:v>
                </c:pt>
                <c:pt idx="7442">
                  <c:v>0.70568799999999998</c:v>
                </c:pt>
                <c:pt idx="7443">
                  <c:v>0.70559000000000005</c:v>
                </c:pt>
                <c:pt idx="7444">
                  <c:v>0.70549099999999998</c:v>
                </c:pt>
                <c:pt idx="7445">
                  <c:v>0.70539200000000002</c:v>
                </c:pt>
                <c:pt idx="7446">
                  <c:v>0.705291</c:v>
                </c:pt>
                <c:pt idx="7447">
                  <c:v>0.70518999999999998</c:v>
                </c:pt>
                <c:pt idx="7448">
                  <c:v>0.70508899999999997</c:v>
                </c:pt>
                <c:pt idx="7449">
                  <c:v>0.704986</c:v>
                </c:pt>
                <c:pt idx="7450">
                  <c:v>0.70488300000000004</c:v>
                </c:pt>
                <c:pt idx="7451">
                  <c:v>0.70477900000000004</c:v>
                </c:pt>
                <c:pt idx="7452">
                  <c:v>0.70467400000000002</c:v>
                </c:pt>
                <c:pt idx="7453">
                  <c:v>0.70456799999999997</c:v>
                </c:pt>
                <c:pt idx="7454">
                  <c:v>0.70446200000000003</c:v>
                </c:pt>
                <c:pt idx="7455">
                  <c:v>0.70435499999999995</c:v>
                </c:pt>
                <c:pt idx="7456">
                  <c:v>0.70424699999999996</c:v>
                </c:pt>
                <c:pt idx="7457">
                  <c:v>0.70413899999999996</c:v>
                </c:pt>
                <c:pt idx="7458">
                  <c:v>0.70402900000000002</c:v>
                </c:pt>
                <c:pt idx="7459">
                  <c:v>0.70391899999999996</c:v>
                </c:pt>
                <c:pt idx="7460">
                  <c:v>0.70380799999999999</c:v>
                </c:pt>
                <c:pt idx="7461">
                  <c:v>0.70369700000000002</c:v>
                </c:pt>
                <c:pt idx="7462">
                  <c:v>0.70358399999999999</c:v>
                </c:pt>
                <c:pt idx="7463">
                  <c:v>0.70347099999999996</c:v>
                </c:pt>
                <c:pt idx="7464">
                  <c:v>0.70335700000000001</c:v>
                </c:pt>
                <c:pt idx="7465">
                  <c:v>0.70324299999999995</c:v>
                </c:pt>
                <c:pt idx="7466">
                  <c:v>0.70312699999999995</c:v>
                </c:pt>
                <c:pt idx="7467">
                  <c:v>0.70301100000000005</c:v>
                </c:pt>
                <c:pt idx="7468">
                  <c:v>0.70289400000000002</c:v>
                </c:pt>
                <c:pt idx="7469">
                  <c:v>0.70277599999999996</c:v>
                </c:pt>
                <c:pt idx="7470">
                  <c:v>0.70265699999999998</c:v>
                </c:pt>
                <c:pt idx="7471">
                  <c:v>0.702538</c:v>
                </c:pt>
                <c:pt idx="7472">
                  <c:v>0.70241799999999999</c:v>
                </c:pt>
                <c:pt idx="7473">
                  <c:v>0.70229699999999995</c:v>
                </c:pt>
                <c:pt idx="7474">
                  <c:v>0.70217499999999999</c:v>
                </c:pt>
                <c:pt idx="7475">
                  <c:v>0.70205200000000001</c:v>
                </c:pt>
                <c:pt idx="7476">
                  <c:v>0.70192900000000003</c:v>
                </c:pt>
                <c:pt idx="7477">
                  <c:v>0.70180500000000001</c:v>
                </c:pt>
                <c:pt idx="7478">
                  <c:v>0.70167999999999997</c:v>
                </c:pt>
                <c:pt idx="7479">
                  <c:v>0.70155400000000001</c:v>
                </c:pt>
                <c:pt idx="7480">
                  <c:v>0.70142800000000005</c:v>
                </c:pt>
                <c:pt idx="7481">
                  <c:v>0.70130099999999995</c:v>
                </c:pt>
                <c:pt idx="7482">
                  <c:v>0.70117300000000005</c:v>
                </c:pt>
                <c:pt idx="7483">
                  <c:v>0.701044</c:v>
                </c:pt>
                <c:pt idx="7484">
                  <c:v>0.70091400000000004</c:v>
                </c:pt>
                <c:pt idx="7485">
                  <c:v>0.70078399999999996</c:v>
                </c:pt>
                <c:pt idx="7486">
                  <c:v>0.70065299999999997</c:v>
                </c:pt>
                <c:pt idx="7487">
                  <c:v>0.70052099999999995</c:v>
                </c:pt>
                <c:pt idx="7488">
                  <c:v>0.70038900000000004</c:v>
                </c:pt>
                <c:pt idx="7489">
                  <c:v>0.70025499999999996</c:v>
                </c:pt>
                <c:pt idx="7490">
                  <c:v>0.70012099999999999</c:v>
                </c:pt>
                <c:pt idx="7491">
                  <c:v>0.699986</c:v>
                </c:pt>
                <c:pt idx="7492">
                  <c:v>0.699851</c:v>
                </c:pt>
                <c:pt idx="7493">
                  <c:v>0.69971399999999995</c:v>
                </c:pt>
                <c:pt idx="7494">
                  <c:v>0.699577</c:v>
                </c:pt>
                <c:pt idx="7495">
                  <c:v>0.69943900000000003</c:v>
                </c:pt>
                <c:pt idx="7496">
                  <c:v>0.69930099999999995</c:v>
                </c:pt>
                <c:pt idx="7497">
                  <c:v>0.69916100000000003</c:v>
                </c:pt>
                <c:pt idx="7498">
                  <c:v>0.699021</c:v>
                </c:pt>
                <c:pt idx="7499">
                  <c:v>0.69887999999999995</c:v>
                </c:pt>
                <c:pt idx="7500">
                  <c:v>0.698739</c:v>
                </c:pt>
                <c:pt idx="7501">
                  <c:v>0.69859599999999999</c:v>
                </c:pt>
                <c:pt idx="7502">
                  <c:v>0.69845299999999999</c:v>
                </c:pt>
                <c:pt idx="7503">
                  <c:v>0.69830899999999996</c:v>
                </c:pt>
                <c:pt idx="7504">
                  <c:v>0.69816500000000004</c:v>
                </c:pt>
                <c:pt idx="7505">
                  <c:v>0.69801999999999997</c:v>
                </c:pt>
                <c:pt idx="7506">
                  <c:v>0.69787399999999999</c:v>
                </c:pt>
                <c:pt idx="7507">
                  <c:v>0.69772699999999999</c:v>
                </c:pt>
                <c:pt idx="7508">
                  <c:v>0.69757999999999998</c:v>
                </c:pt>
                <c:pt idx="7509">
                  <c:v>0.69743200000000005</c:v>
                </c:pt>
                <c:pt idx="7510">
                  <c:v>0.69728299999999999</c:v>
                </c:pt>
                <c:pt idx="7511">
                  <c:v>0.69713400000000003</c:v>
                </c:pt>
                <c:pt idx="7512">
                  <c:v>0.69698400000000005</c:v>
                </c:pt>
                <c:pt idx="7513">
                  <c:v>0.69683300000000004</c:v>
                </c:pt>
                <c:pt idx="7514">
                  <c:v>0.69668200000000002</c:v>
                </c:pt>
                <c:pt idx="7515">
                  <c:v>0.69652999999999998</c:v>
                </c:pt>
                <c:pt idx="7516">
                  <c:v>0.69637700000000002</c:v>
                </c:pt>
                <c:pt idx="7517">
                  <c:v>0.69622399999999995</c:v>
                </c:pt>
                <c:pt idx="7518">
                  <c:v>0.69606999999999997</c:v>
                </c:pt>
                <c:pt idx="7519">
                  <c:v>0.69591499999999995</c:v>
                </c:pt>
                <c:pt idx="7520">
                  <c:v>0.69576000000000005</c:v>
                </c:pt>
                <c:pt idx="7521">
                  <c:v>0.695604</c:v>
                </c:pt>
                <c:pt idx="7522">
                  <c:v>0.69544700000000004</c:v>
                </c:pt>
                <c:pt idx="7523">
                  <c:v>0.69528999999999996</c:v>
                </c:pt>
                <c:pt idx="7524">
                  <c:v>0.69513199999999997</c:v>
                </c:pt>
                <c:pt idx="7525">
                  <c:v>0.69497399999999998</c:v>
                </c:pt>
                <c:pt idx="7526">
                  <c:v>0.69481499999999996</c:v>
                </c:pt>
                <c:pt idx="7527">
                  <c:v>0.69465500000000002</c:v>
                </c:pt>
                <c:pt idx="7528">
                  <c:v>0.69449499999999997</c:v>
                </c:pt>
                <c:pt idx="7529">
                  <c:v>0.69433400000000001</c:v>
                </c:pt>
                <c:pt idx="7530">
                  <c:v>0.69417300000000004</c:v>
                </c:pt>
                <c:pt idx="7531">
                  <c:v>0.69401100000000004</c:v>
                </c:pt>
                <c:pt idx="7532">
                  <c:v>0.69384900000000005</c:v>
                </c:pt>
                <c:pt idx="7533">
                  <c:v>0.69368600000000002</c:v>
                </c:pt>
                <c:pt idx="7534">
                  <c:v>0.69352199999999997</c:v>
                </c:pt>
                <c:pt idx="7535">
                  <c:v>0.69335800000000003</c:v>
                </c:pt>
                <c:pt idx="7536">
                  <c:v>0.69319299999999995</c:v>
                </c:pt>
                <c:pt idx="7537">
                  <c:v>0.69302799999999998</c:v>
                </c:pt>
                <c:pt idx="7538">
                  <c:v>0.69286199999999998</c:v>
                </c:pt>
                <c:pt idx="7539">
                  <c:v>0.69269599999999998</c:v>
                </c:pt>
                <c:pt idx="7540">
                  <c:v>0.69252899999999995</c:v>
                </c:pt>
                <c:pt idx="7541">
                  <c:v>0.692361</c:v>
                </c:pt>
                <c:pt idx="7542">
                  <c:v>0.69219299999999995</c:v>
                </c:pt>
                <c:pt idx="7543">
                  <c:v>0.692025</c:v>
                </c:pt>
                <c:pt idx="7544">
                  <c:v>0.69185600000000003</c:v>
                </c:pt>
                <c:pt idx="7545">
                  <c:v>0.69168700000000005</c:v>
                </c:pt>
                <c:pt idx="7546">
                  <c:v>0.69151700000000005</c:v>
                </c:pt>
                <c:pt idx="7547">
                  <c:v>0.69134600000000002</c:v>
                </c:pt>
                <c:pt idx="7548">
                  <c:v>0.69117600000000001</c:v>
                </c:pt>
                <c:pt idx="7549">
                  <c:v>0.69100399999999995</c:v>
                </c:pt>
                <c:pt idx="7550">
                  <c:v>0.690832</c:v>
                </c:pt>
                <c:pt idx="7551">
                  <c:v>0.69066000000000005</c:v>
                </c:pt>
                <c:pt idx="7552">
                  <c:v>0.69048799999999999</c:v>
                </c:pt>
                <c:pt idx="7553">
                  <c:v>0.69031399999999998</c:v>
                </c:pt>
                <c:pt idx="7554">
                  <c:v>0.690141</c:v>
                </c:pt>
                <c:pt idx="7555">
                  <c:v>0.689967</c:v>
                </c:pt>
                <c:pt idx="7556">
                  <c:v>0.68979199999999996</c:v>
                </c:pt>
                <c:pt idx="7557">
                  <c:v>0.68961799999999995</c:v>
                </c:pt>
                <c:pt idx="7558">
                  <c:v>0.689442</c:v>
                </c:pt>
                <c:pt idx="7559">
                  <c:v>0.68926699999999996</c:v>
                </c:pt>
                <c:pt idx="7560">
                  <c:v>0.68909100000000001</c:v>
                </c:pt>
                <c:pt idx="7561">
                  <c:v>0.68891400000000003</c:v>
                </c:pt>
                <c:pt idx="7562">
                  <c:v>0.68873700000000004</c:v>
                </c:pt>
                <c:pt idx="7563">
                  <c:v>0.68855999999999995</c:v>
                </c:pt>
                <c:pt idx="7564">
                  <c:v>0.68838200000000005</c:v>
                </c:pt>
                <c:pt idx="7565">
                  <c:v>0.68820400000000004</c:v>
                </c:pt>
                <c:pt idx="7566">
                  <c:v>0.68802600000000003</c:v>
                </c:pt>
                <c:pt idx="7567">
                  <c:v>0.68784699999999999</c:v>
                </c:pt>
                <c:pt idx="7568">
                  <c:v>0.68766799999999995</c:v>
                </c:pt>
                <c:pt idx="7569">
                  <c:v>0.68748900000000002</c:v>
                </c:pt>
                <c:pt idx="7570">
                  <c:v>0.68730899999999995</c:v>
                </c:pt>
                <c:pt idx="7571">
                  <c:v>0.68712899999999999</c:v>
                </c:pt>
                <c:pt idx="7572">
                  <c:v>0.686948</c:v>
                </c:pt>
                <c:pt idx="7573">
                  <c:v>0.68676700000000002</c:v>
                </c:pt>
                <c:pt idx="7574">
                  <c:v>0.68658600000000003</c:v>
                </c:pt>
                <c:pt idx="7575">
                  <c:v>0.68640500000000004</c:v>
                </c:pt>
                <c:pt idx="7576">
                  <c:v>0.68622300000000003</c:v>
                </c:pt>
                <c:pt idx="7577">
                  <c:v>0.68604100000000001</c:v>
                </c:pt>
                <c:pt idx="7578">
                  <c:v>0.685859</c:v>
                </c:pt>
                <c:pt idx="7579">
                  <c:v>0.68567599999999995</c:v>
                </c:pt>
                <c:pt idx="7580">
                  <c:v>0.68549300000000002</c:v>
                </c:pt>
                <c:pt idx="7581">
                  <c:v>0.68530999999999997</c:v>
                </c:pt>
                <c:pt idx="7582">
                  <c:v>0.68512600000000001</c:v>
                </c:pt>
                <c:pt idx="7583">
                  <c:v>0.68494200000000005</c:v>
                </c:pt>
                <c:pt idx="7584">
                  <c:v>0.68475799999999998</c:v>
                </c:pt>
                <c:pt idx="7585">
                  <c:v>0.68457400000000002</c:v>
                </c:pt>
                <c:pt idx="7586">
                  <c:v>0.68438900000000003</c:v>
                </c:pt>
                <c:pt idx="7587">
                  <c:v>0.68420400000000003</c:v>
                </c:pt>
                <c:pt idx="7588">
                  <c:v>0.68401900000000004</c:v>
                </c:pt>
                <c:pt idx="7589">
                  <c:v>0.68383400000000005</c:v>
                </c:pt>
                <c:pt idx="7590">
                  <c:v>0.68364800000000003</c:v>
                </c:pt>
                <c:pt idx="7591">
                  <c:v>0.68346200000000001</c:v>
                </c:pt>
                <c:pt idx="7592">
                  <c:v>0.68327599999999999</c:v>
                </c:pt>
                <c:pt idx="7593">
                  <c:v>0.68308899999999995</c:v>
                </c:pt>
                <c:pt idx="7594">
                  <c:v>0.68290300000000004</c:v>
                </c:pt>
                <c:pt idx="7595">
                  <c:v>0.68271599999999999</c:v>
                </c:pt>
                <c:pt idx="7596">
                  <c:v>0.68252900000000005</c:v>
                </c:pt>
                <c:pt idx="7597">
                  <c:v>0.682342</c:v>
                </c:pt>
                <c:pt idx="7598">
                  <c:v>0.68215400000000004</c:v>
                </c:pt>
                <c:pt idx="7599">
                  <c:v>0.68196599999999996</c:v>
                </c:pt>
                <c:pt idx="7600">
                  <c:v>0.68177900000000002</c:v>
                </c:pt>
                <c:pt idx="7601">
                  <c:v>0.68159000000000003</c:v>
                </c:pt>
                <c:pt idx="7602">
                  <c:v>0.68140199999999995</c:v>
                </c:pt>
                <c:pt idx="7603">
                  <c:v>0.68121399999999999</c:v>
                </c:pt>
                <c:pt idx="7604">
                  <c:v>0.68102499999999999</c:v>
                </c:pt>
                <c:pt idx="7605">
                  <c:v>0.680836</c:v>
                </c:pt>
                <c:pt idx="7606">
                  <c:v>0.680647</c:v>
                </c:pt>
                <c:pt idx="7607">
                  <c:v>0.68045800000000001</c:v>
                </c:pt>
                <c:pt idx="7608">
                  <c:v>0.68026799999999998</c:v>
                </c:pt>
                <c:pt idx="7609">
                  <c:v>0.68007899999999999</c:v>
                </c:pt>
                <c:pt idx="7610">
                  <c:v>0.67988899999999997</c:v>
                </c:pt>
                <c:pt idx="7611">
                  <c:v>0.67969900000000005</c:v>
                </c:pt>
                <c:pt idx="7612">
                  <c:v>0.67950900000000003</c:v>
                </c:pt>
                <c:pt idx="7613">
                  <c:v>0.67931900000000001</c:v>
                </c:pt>
                <c:pt idx="7614">
                  <c:v>0.67912799999999995</c:v>
                </c:pt>
                <c:pt idx="7615">
                  <c:v>0.67893800000000004</c:v>
                </c:pt>
                <c:pt idx="7616">
                  <c:v>0.67874699999999999</c:v>
                </c:pt>
                <c:pt idx="7617">
                  <c:v>0.67855600000000005</c:v>
                </c:pt>
                <c:pt idx="7618">
                  <c:v>0.678365</c:v>
                </c:pt>
                <c:pt idx="7619">
                  <c:v>0.67817400000000005</c:v>
                </c:pt>
                <c:pt idx="7620">
                  <c:v>0.677983</c:v>
                </c:pt>
                <c:pt idx="7621">
                  <c:v>0.67779199999999995</c:v>
                </c:pt>
                <c:pt idx="7622">
                  <c:v>0.67759999999999998</c:v>
                </c:pt>
                <c:pt idx="7623">
                  <c:v>0.67740800000000001</c:v>
                </c:pt>
                <c:pt idx="7624">
                  <c:v>0.67721699999999996</c:v>
                </c:pt>
                <c:pt idx="7625">
                  <c:v>0.67702499999999999</c:v>
                </c:pt>
                <c:pt idx="7626">
                  <c:v>0.67683300000000002</c:v>
                </c:pt>
                <c:pt idx="7627">
                  <c:v>0.67664100000000005</c:v>
                </c:pt>
                <c:pt idx="7628">
                  <c:v>0.67644800000000005</c:v>
                </c:pt>
                <c:pt idx="7629">
                  <c:v>0.67625599999999997</c:v>
                </c:pt>
                <c:pt idx="7630">
                  <c:v>0.676064</c:v>
                </c:pt>
                <c:pt idx="7631">
                  <c:v>0.675871</c:v>
                </c:pt>
                <c:pt idx="7632">
                  <c:v>0.67567900000000003</c:v>
                </c:pt>
                <c:pt idx="7633">
                  <c:v>0.67548600000000003</c:v>
                </c:pt>
                <c:pt idx="7634">
                  <c:v>0.67529300000000003</c:v>
                </c:pt>
                <c:pt idx="7635">
                  <c:v>0.67510000000000003</c:v>
                </c:pt>
                <c:pt idx="7636">
                  <c:v>0.67490700000000003</c:v>
                </c:pt>
                <c:pt idx="7637">
                  <c:v>0.67471400000000004</c:v>
                </c:pt>
                <c:pt idx="7638">
                  <c:v>0.67452100000000004</c:v>
                </c:pt>
                <c:pt idx="7639">
                  <c:v>0.67432700000000001</c:v>
                </c:pt>
                <c:pt idx="7640">
                  <c:v>0.67413400000000001</c:v>
                </c:pt>
                <c:pt idx="7641">
                  <c:v>0.67394100000000001</c:v>
                </c:pt>
                <c:pt idx="7642">
                  <c:v>0.67374699999999998</c:v>
                </c:pt>
                <c:pt idx="7643">
                  <c:v>0.67355399999999999</c:v>
                </c:pt>
                <c:pt idx="7644">
                  <c:v>0.67335999999999996</c:v>
                </c:pt>
                <c:pt idx="7645">
                  <c:v>0.67316600000000004</c:v>
                </c:pt>
                <c:pt idx="7646">
                  <c:v>0.67297200000000001</c:v>
                </c:pt>
                <c:pt idx="7647">
                  <c:v>0.67277900000000002</c:v>
                </c:pt>
                <c:pt idx="7648">
                  <c:v>0.67258499999999999</c:v>
                </c:pt>
                <c:pt idx="7649">
                  <c:v>0.67239099999999996</c:v>
                </c:pt>
                <c:pt idx="7650">
                  <c:v>0.67219700000000004</c:v>
                </c:pt>
                <c:pt idx="7651">
                  <c:v>0.67200300000000002</c:v>
                </c:pt>
                <c:pt idx="7652">
                  <c:v>0.67180799999999996</c:v>
                </c:pt>
                <c:pt idx="7653">
                  <c:v>0.67161400000000004</c:v>
                </c:pt>
                <c:pt idx="7654">
                  <c:v>0.67142000000000002</c:v>
                </c:pt>
                <c:pt idx="7655">
                  <c:v>0.67122599999999999</c:v>
                </c:pt>
                <c:pt idx="7656">
                  <c:v>0.67103100000000004</c:v>
                </c:pt>
                <c:pt idx="7657">
                  <c:v>0.67083700000000002</c:v>
                </c:pt>
                <c:pt idx="7658">
                  <c:v>0.67064199999999996</c:v>
                </c:pt>
                <c:pt idx="7659">
                  <c:v>0.67044800000000004</c:v>
                </c:pt>
                <c:pt idx="7660">
                  <c:v>0.67025299999999999</c:v>
                </c:pt>
                <c:pt idx="7661">
                  <c:v>0.67005899999999996</c:v>
                </c:pt>
                <c:pt idx="7662">
                  <c:v>0.66986400000000001</c:v>
                </c:pt>
                <c:pt idx="7663">
                  <c:v>0.66966899999999996</c:v>
                </c:pt>
                <c:pt idx="7664">
                  <c:v>0.66947500000000004</c:v>
                </c:pt>
                <c:pt idx="7665">
                  <c:v>0.66927999999999999</c:v>
                </c:pt>
                <c:pt idx="7666">
                  <c:v>0.66908500000000004</c:v>
                </c:pt>
                <c:pt idx="7667">
                  <c:v>0.66889100000000001</c:v>
                </c:pt>
                <c:pt idx="7668">
                  <c:v>0.66869599999999996</c:v>
                </c:pt>
                <c:pt idx="7669">
                  <c:v>0.66850100000000001</c:v>
                </c:pt>
                <c:pt idx="7670">
                  <c:v>0.66830599999999996</c:v>
                </c:pt>
                <c:pt idx="7671">
                  <c:v>0.66811100000000001</c:v>
                </c:pt>
                <c:pt idx="7672">
                  <c:v>0.66791599999999995</c:v>
                </c:pt>
                <c:pt idx="7673">
                  <c:v>0.66772100000000001</c:v>
                </c:pt>
                <c:pt idx="7674">
                  <c:v>0.66752599999999995</c:v>
                </c:pt>
                <c:pt idx="7675">
                  <c:v>0.66733100000000001</c:v>
                </c:pt>
                <c:pt idx="7676">
                  <c:v>0.66713599999999995</c:v>
                </c:pt>
                <c:pt idx="7677">
                  <c:v>0.66694100000000001</c:v>
                </c:pt>
                <c:pt idx="7678">
                  <c:v>0.66674599999999995</c:v>
                </c:pt>
                <c:pt idx="7679">
                  <c:v>0.666551</c:v>
                </c:pt>
                <c:pt idx="7680">
                  <c:v>0.66635599999999995</c:v>
                </c:pt>
                <c:pt idx="7681">
                  <c:v>0.666161</c:v>
                </c:pt>
                <c:pt idx="7682">
                  <c:v>0.66596599999999995</c:v>
                </c:pt>
                <c:pt idx="7683">
                  <c:v>0.665771</c:v>
                </c:pt>
                <c:pt idx="7684">
                  <c:v>0.66557599999999995</c:v>
                </c:pt>
                <c:pt idx="7685">
                  <c:v>0.665381</c:v>
                </c:pt>
                <c:pt idx="7686">
                  <c:v>0.66518500000000003</c:v>
                </c:pt>
                <c:pt idx="7687">
                  <c:v>0.66498999999999997</c:v>
                </c:pt>
                <c:pt idx="7688">
                  <c:v>0.66479500000000002</c:v>
                </c:pt>
                <c:pt idx="7689">
                  <c:v>0.66459999999999997</c:v>
                </c:pt>
                <c:pt idx="7690">
                  <c:v>0.66440500000000002</c:v>
                </c:pt>
                <c:pt idx="7691">
                  <c:v>0.66420999999999997</c:v>
                </c:pt>
                <c:pt idx="7692">
                  <c:v>0.66401500000000002</c:v>
                </c:pt>
                <c:pt idx="7693">
                  <c:v>0.66381900000000005</c:v>
                </c:pt>
                <c:pt idx="7694">
                  <c:v>0.66362399999999999</c:v>
                </c:pt>
                <c:pt idx="7695">
                  <c:v>0.66342900000000005</c:v>
                </c:pt>
                <c:pt idx="7696">
                  <c:v>0.66323399999999999</c:v>
                </c:pt>
                <c:pt idx="7697">
                  <c:v>0.66303900000000004</c:v>
                </c:pt>
                <c:pt idx="7698">
                  <c:v>0.66284399999999999</c:v>
                </c:pt>
                <c:pt idx="7699">
                  <c:v>0.66264900000000004</c:v>
                </c:pt>
                <c:pt idx="7700">
                  <c:v>0.66245399999999999</c:v>
                </c:pt>
                <c:pt idx="7701">
                  <c:v>0.66225800000000001</c:v>
                </c:pt>
                <c:pt idx="7702">
                  <c:v>0.66206299999999996</c:v>
                </c:pt>
                <c:pt idx="7703">
                  <c:v>0.66186800000000001</c:v>
                </c:pt>
                <c:pt idx="7704">
                  <c:v>0.66167299999999996</c:v>
                </c:pt>
                <c:pt idx="7705">
                  <c:v>0.66147800000000001</c:v>
                </c:pt>
                <c:pt idx="7706">
                  <c:v>0.66128299999999995</c:v>
                </c:pt>
                <c:pt idx="7707">
                  <c:v>0.66108800000000001</c:v>
                </c:pt>
                <c:pt idx="7708">
                  <c:v>0.66089299999999995</c:v>
                </c:pt>
                <c:pt idx="7709">
                  <c:v>0.66069800000000001</c:v>
                </c:pt>
                <c:pt idx="7710">
                  <c:v>0.66050299999999995</c:v>
                </c:pt>
                <c:pt idx="7711">
                  <c:v>0.66030800000000001</c:v>
                </c:pt>
                <c:pt idx="7712">
                  <c:v>0.66011299999999995</c:v>
                </c:pt>
                <c:pt idx="7713">
                  <c:v>0.659918</c:v>
                </c:pt>
                <c:pt idx="7714">
                  <c:v>0.65972299999999995</c:v>
                </c:pt>
                <c:pt idx="7715">
                  <c:v>0.659528</c:v>
                </c:pt>
                <c:pt idx="7716">
                  <c:v>0.65933299999999995</c:v>
                </c:pt>
                <c:pt idx="7717">
                  <c:v>0.659138</c:v>
                </c:pt>
                <c:pt idx="7718">
                  <c:v>0.65894299999999995</c:v>
                </c:pt>
                <c:pt idx="7719">
                  <c:v>0.65874900000000003</c:v>
                </c:pt>
                <c:pt idx="7720">
                  <c:v>0.65855399999999997</c:v>
                </c:pt>
                <c:pt idx="7721">
                  <c:v>0.65835900000000003</c:v>
                </c:pt>
                <c:pt idx="7722">
                  <c:v>0.65816399999999997</c:v>
                </c:pt>
                <c:pt idx="7723">
                  <c:v>0.65796900000000003</c:v>
                </c:pt>
                <c:pt idx="7724">
                  <c:v>0.657775</c:v>
                </c:pt>
                <c:pt idx="7725">
                  <c:v>0.65758000000000005</c:v>
                </c:pt>
                <c:pt idx="7726">
                  <c:v>0.657385</c:v>
                </c:pt>
                <c:pt idx="7727">
                  <c:v>0.65719099999999997</c:v>
                </c:pt>
                <c:pt idx="7728">
                  <c:v>0.65699600000000002</c:v>
                </c:pt>
                <c:pt idx="7729">
                  <c:v>0.65680099999999997</c:v>
                </c:pt>
                <c:pt idx="7730">
                  <c:v>0.65660700000000005</c:v>
                </c:pt>
                <c:pt idx="7731">
                  <c:v>0.656412</c:v>
                </c:pt>
                <c:pt idx="7732">
                  <c:v>0.65621799999999997</c:v>
                </c:pt>
                <c:pt idx="7733">
                  <c:v>0.65602300000000002</c:v>
                </c:pt>
                <c:pt idx="7734">
                  <c:v>0.655829</c:v>
                </c:pt>
                <c:pt idx="7735">
                  <c:v>0.65563400000000005</c:v>
                </c:pt>
                <c:pt idx="7736">
                  <c:v>0.65544000000000002</c:v>
                </c:pt>
                <c:pt idx="7737">
                  <c:v>0.65524499999999997</c:v>
                </c:pt>
                <c:pt idx="7738">
                  <c:v>0.65505100000000005</c:v>
                </c:pt>
                <c:pt idx="7739">
                  <c:v>0.65485700000000002</c:v>
                </c:pt>
                <c:pt idx="7740">
                  <c:v>0.65466199999999997</c:v>
                </c:pt>
                <c:pt idx="7741">
                  <c:v>0.65446800000000005</c:v>
                </c:pt>
                <c:pt idx="7742">
                  <c:v>0.65427400000000002</c:v>
                </c:pt>
                <c:pt idx="7743">
                  <c:v>0.65407999999999999</c:v>
                </c:pt>
                <c:pt idx="7744">
                  <c:v>0.65388599999999997</c:v>
                </c:pt>
                <c:pt idx="7745">
                  <c:v>0.65369100000000002</c:v>
                </c:pt>
                <c:pt idx="7746">
                  <c:v>0.65349699999999999</c:v>
                </c:pt>
                <c:pt idx="7747">
                  <c:v>0.65330299999999997</c:v>
                </c:pt>
                <c:pt idx="7748">
                  <c:v>0.65310900000000005</c:v>
                </c:pt>
                <c:pt idx="7749">
                  <c:v>0.65291500000000002</c:v>
                </c:pt>
                <c:pt idx="7750">
                  <c:v>0.652721</c:v>
                </c:pt>
                <c:pt idx="7751">
                  <c:v>0.65252699999999997</c:v>
                </c:pt>
                <c:pt idx="7752">
                  <c:v>0.65233300000000005</c:v>
                </c:pt>
                <c:pt idx="7753">
                  <c:v>0.65213900000000002</c:v>
                </c:pt>
                <c:pt idx="7754">
                  <c:v>0.65194600000000003</c:v>
                </c:pt>
                <c:pt idx="7755">
                  <c:v>0.651752</c:v>
                </c:pt>
                <c:pt idx="7756">
                  <c:v>0.65155799999999997</c:v>
                </c:pt>
                <c:pt idx="7757">
                  <c:v>0.65136400000000005</c:v>
                </c:pt>
                <c:pt idx="7758">
                  <c:v>0.65117100000000006</c:v>
                </c:pt>
                <c:pt idx="7759">
                  <c:v>0.65097700000000003</c:v>
                </c:pt>
                <c:pt idx="7760">
                  <c:v>0.650783</c:v>
                </c:pt>
                <c:pt idx="7761">
                  <c:v>0.65059</c:v>
                </c:pt>
                <c:pt idx="7762">
                  <c:v>0.65039599999999997</c:v>
                </c:pt>
                <c:pt idx="7763">
                  <c:v>0.65020299999999998</c:v>
                </c:pt>
                <c:pt idx="7764">
                  <c:v>0.65000899999999995</c:v>
                </c:pt>
                <c:pt idx="7765">
                  <c:v>0.64981599999999995</c:v>
                </c:pt>
                <c:pt idx="7766">
                  <c:v>0.64962299999999995</c:v>
                </c:pt>
                <c:pt idx="7767">
                  <c:v>0.64942900000000003</c:v>
                </c:pt>
                <c:pt idx="7768">
                  <c:v>0.64923600000000004</c:v>
                </c:pt>
                <c:pt idx="7769">
                  <c:v>0.64904300000000004</c:v>
                </c:pt>
                <c:pt idx="7770">
                  <c:v>0.64885000000000004</c:v>
                </c:pt>
                <c:pt idx="7771">
                  <c:v>0.64865600000000001</c:v>
                </c:pt>
                <c:pt idx="7772">
                  <c:v>0.64846300000000001</c:v>
                </c:pt>
                <c:pt idx="7773">
                  <c:v>0.64827000000000001</c:v>
                </c:pt>
                <c:pt idx="7774">
                  <c:v>0.64807700000000001</c:v>
                </c:pt>
                <c:pt idx="7775">
                  <c:v>0.64788400000000002</c:v>
                </c:pt>
                <c:pt idx="7776">
                  <c:v>0.64769100000000002</c:v>
                </c:pt>
                <c:pt idx="7777">
                  <c:v>0.64749800000000002</c:v>
                </c:pt>
                <c:pt idx="7778">
                  <c:v>0.64730500000000002</c:v>
                </c:pt>
                <c:pt idx="7779">
                  <c:v>0.64711300000000005</c:v>
                </c:pt>
                <c:pt idx="7780">
                  <c:v>0.64692000000000005</c:v>
                </c:pt>
                <c:pt idx="7781">
                  <c:v>0.64672700000000005</c:v>
                </c:pt>
                <c:pt idx="7782">
                  <c:v>0.64653400000000005</c:v>
                </c:pt>
                <c:pt idx="7783">
                  <c:v>0.64634199999999997</c:v>
                </c:pt>
                <c:pt idx="7784">
                  <c:v>0.64614899999999997</c:v>
                </c:pt>
                <c:pt idx="7785">
                  <c:v>0.64595599999999997</c:v>
                </c:pt>
                <c:pt idx="7786">
                  <c:v>0.645764</c:v>
                </c:pt>
                <c:pt idx="7787">
                  <c:v>0.64557100000000001</c:v>
                </c:pt>
                <c:pt idx="7788">
                  <c:v>0.64537900000000004</c:v>
                </c:pt>
                <c:pt idx="7789">
                  <c:v>0.64518699999999995</c:v>
                </c:pt>
                <c:pt idx="7790">
                  <c:v>0.64499399999999996</c:v>
                </c:pt>
                <c:pt idx="7791">
                  <c:v>0.64480199999999999</c:v>
                </c:pt>
                <c:pt idx="7792">
                  <c:v>0.64461000000000002</c:v>
                </c:pt>
                <c:pt idx="7793">
                  <c:v>0.64441800000000005</c:v>
                </c:pt>
                <c:pt idx="7794">
                  <c:v>0.64422500000000005</c:v>
                </c:pt>
                <c:pt idx="7795">
                  <c:v>0.64403299999999997</c:v>
                </c:pt>
                <c:pt idx="7796">
                  <c:v>0.643841</c:v>
                </c:pt>
                <c:pt idx="7797">
                  <c:v>0.64364900000000003</c:v>
                </c:pt>
                <c:pt idx="7798">
                  <c:v>0.64345699999999995</c:v>
                </c:pt>
                <c:pt idx="7799">
                  <c:v>0.64326499999999998</c:v>
                </c:pt>
                <c:pt idx="7800">
                  <c:v>0.64307300000000001</c:v>
                </c:pt>
                <c:pt idx="7801">
                  <c:v>0.64288199999999995</c:v>
                </c:pt>
                <c:pt idx="7802">
                  <c:v>0.64268999999999998</c:v>
                </c:pt>
                <c:pt idx="7803">
                  <c:v>0.64249800000000001</c:v>
                </c:pt>
                <c:pt idx="7804">
                  <c:v>0.64230600000000004</c:v>
                </c:pt>
                <c:pt idx="7805">
                  <c:v>0.64211499999999999</c:v>
                </c:pt>
                <c:pt idx="7806">
                  <c:v>0.64192300000000002</c:v>
                </c:pt>
                <c:pt idx="7807">
                  <c:v>0.64173100000000005</c:v>
                </c:pt>
                <c:pt idx="7808">
                  <c:v>0.64154</c:v>
                </c:pt>
                <c:pt idx="7809">
                  <c:v>0.64134800000000003</c:v>
                </c:pt>
                <c:pt idx="7810">
                  <c:v>0.64115699999999998</c:v>
                </c:pt>
                <c:pt idx="7811">
                  <c:v>0.64096600000000004</c:v>
                </c:pt>
                <c:pt idx="7812">
                  <c:v>0.64077399999999995</c:v>
                </c:pt>
                <c:pt idx="7813">
                  <c:v>0.64058300000000001</c:v>
                </c:pt>
                <c:pt idx="7814">
                  <c:v>0.64039199999999996</c:v>
                </c:pt>
                <c:pt idx="7815">
                  <c:v>0.64020100000000002</c:v>
                </c:pt>
                <c:pt idx="7816">
                  <c:v>0.64000999999999997</c:v>
                </c:pt>
                <c:pt idx="7817">
                  <c:v>0.639818</c:v>
                </c:pt>
                <c:pt idx="7818">
                  <c:v>0.63962699999999995</c:v>
                </c:pt>
                <c:pt idx="7819">
                  <c:v>0.639436</c:v>
                </c:pt>
                <c:pt idx="7820">
                  <c:v>0.63924599999999998</c:v>
                </c:pt>
                <c:pt idx="7821">
                  <c:v>0.63905500000000004</c:v>
                </c:pt>
                <c:pt idx="7822">
                  <c:v>0.63886399999999999</c:v>
                </c:pt>
                <c:pt idx="7823">
                  <c:v>0.63867300000000005</c:v>
                </c:pt>
                <c:pt idx="7824">
                  <c:v>0.63848199999999999</c:v>
                </c:pt>
                <c:pt idx="7825">
                  <c:v>0.63829199999999997</c:v>
                </c:pt>
                <c:pt idx="7826">
                  <c:v>0.63810100000000003</c:v>
                </c:pt>
                <c:pt idx="7827">
                  <c:v>0.63790999999999998</c:v>
                </c:pt>
                <c:pt idx="7828">
                  <c:v>0.63771999999999995</c:v>
                </c:pt>
                <c:pt idx="7829">
                  <c:v>0.63752900000000001</c:v>
                </c:pt>
                <c:pt idx="7830">
                  <c:v>0.63733899999999999</c:v>
                </c:pt>
                <c:pt idx="7831">
                  <c:v>0.63714899999999997</c:v>
                </c:pt>
                <c:pt idx="7832">
                  <c:v>0.63695800000000002</c:v>
                </c:pt>
                <c:pt idx="7833">
                  <c:v>0.636768</c:v>
                </c:pt>
                <c:pt idx="7834">
                  <c:v>0.63657799999999998</c:v>
                </c:pt>
                <c:pt idx="7835">
                  <c:v>0.63638799999999995</c:v>
                </c:pt>
                <c:pt idx="7836">
                  <c:v>0.63619700000000001</c:v>
                </c:pt>
                <c:pt idx="7837">
                  <c:v>0.63600699999999999</c:v>
                </c:pt>
                <c:pt idx="7838">
                  <c:v>0.63581699999999997</c:v>
                </c:pt>
                <c:pt idx="7839">
                  <c:v>0.63562700000000005</c:v>
                </c:pt>
                <c:pt idx="7840">
                  <c:v>0.63543700000000003</c:v>
                </c:pt>
                <c:pt idx="7841">
                  <c:v>0.63524800000000003</c:v>
                </c:pt>
                <c:pt idx="7842">
                  <c:v>0.63505800000000001</c:v>
                </c:pt>
                <c:pt idx="7843">
                  <c:v>0.63486799999999999</c:v>
                </c:pt>
                <c:pt idx="7844">
                  <c:v>0.63467799999999996</c:v>
                </c:pt>
                <c:pt idx="7845">
                  <c:v>0.63448899999999997</c:v>
                </c:pt>
                <c:pt idx="7846">
                  <c:v>0.63429899999999995</c:v>
                </c:pt>
                <c:pt idx="7847">
                  <c:v>0.63410900000000003</c:v>
                </c:pt>
                <c:pt idx="7848">
                  <c:v>0.63392000000000004</c:v>
                </c:pt>
                <c:pt idx="7849">
                  <c:v>0.63373000000000002</c:v>
                </c:pt>
                <c:pt idx="7850">
                  <c:v>0.63354100000000002</c:v>
                </c:pt>
                <c:pt idx="7851">
                  <c:v>0.63335200000000003</c:v>
                </c:pt>
                <c:pt idx="7852">
                  <c:v>0.633162</c:v>
                </c:pt>
                <c:pt idx="7853">
                  <c:v>0.63297300000000001</c:v>
                </c:pt>
                <c:pt idx="7854">
                  <c:v>0.63278400000000001</c:v>
                </c:pt>
                <c:pt idx="7855">
                  <c:v>0.63259500000000002</c:v>
                </c:pt>
                <c:pt idx="7856">
                  <c:v>0.63240600000000002</c:v>
                </c:pt>
                <c:pt idx="7857">
                  <c:v>0.632216</c:v>
                </c:pt>
                <c:pt idx="7858">
                  <c:v>0.63202700000000001</c:v>
                </c:pt>
                <c:pt idx="7859">
                  <c:v>0.63183900000000004</c:v>
                </c:pt>
                <c:pt idx="7860">
                  <c:v>0.63165000000000004</c:v>
                </c:pt>
                <c:pt idx="7861">
                  <c:v>0.63146100000000005</c:v>
                </c:pt>
                <c:pt idx="7862">
                  <c:v>0.63127200000000006</c:v>
                </c:pt>
                <c:pt idx="7863">
                  <c:v>0.63108299999999995</c:v>
                </c:pt>
                <c:pt idx="7864">
                  <c:v>0.63089499999999998</c:v>
                </c:pt>
                <c:pt idx="7865">
                  <c:v>0.63070599999999999</c:v>
                </c:pt>
                <c:pt idx="7866">
                  <c:v>0.63051699999999999</c:v>
                </c:pt>
                <c:pt idx="7867">
                  <c:v>0.63032900000000003</c:v>
                </c:pt>
                <c:pt idx="7868">
                  <c:v>0.63014000000000003</c:v>
                </c:pt>
                <c:pt idx="7869">
                  <c:v>0.62995199999999996</c:v>
                </c:pt>
                <c:pt idx="7870">
                  <c:v>0.62976399999999999</c:v>
                </c:pt>
                <c:pt idx="7871">
                  <c:v>0.629575</c:v>
                </c:pt>
                <c:pt idx="7872">
                  <c:v>0.62938700000000003</c:v>
                </c:pt>
                <c:pt idx="7873">
                  <c:v>0.62919899999999995</c:v>
                </c:pt>
                <c:pt idx="7874">
                  <c:v>0.62901099999999999</c:v>
                </c:pt>
                <c:pt idx="7875">
                  <c:v>0.62882199999999999</c:v>
                </c:pt>
                <c:pt idx="7876">
                  <c:v>0.62863400000000003</c:v>
                </c:pt>
                <c:pt idx="7877">
                  <c:v>0.62844599999999995</c:v>
                </c:pt>
                <c:pt idx="7878">
                  <c:v>0.62825799999999998</c:v>
                </c:pt>
                <c:pt idx="7879">
                  <c:v>0.62807000000000002</c:v>
                </c:pt>
                <c:pt idx="7880">
                  <c:v>0.62788299999999997</c:v>
                </c:pt>
                <c:pt idx="7881">
                  <c:v>0.627695</c:v>
                </c:pt>
                <c:pt idx="7882">
                  <c:v>0.62750700000000004</c:v>
                </c:pt>
                <c:pt idx="7883">
                  <c:v>0.62731899999999996</c:v>
                </c:pt>
                <c:pt idx="7884">
                  <c:v>0.62713200000000002</c:v>
                </c:pt>
                <c:pt idx="7885">
                  <c:v>0.62694399999999995</c:v>
                </c:pt>
                <c:pt idx="7886">
                  <c:v>0.62675700000000001</c:v>
                </c:pt>
                <c:pt idx="7887">
                  <c:v>0.62656900000000004</c:v>
                </c:pt>
                <c:pt idx="7888">
                  <c:v>0.62638199999999999</c:v>
                </c:pt>
                <c:pt idx="7889">
                  <c:v>0.62619400000000003</c:v>
                </c:pt>
                <c:pt idx="7890">
                  <c:v>0.62600699999999998</c:v>
                </c:pt>
                <c:pt idx="7891">
                  <c:v>0.62582000000000004</c:v>
                </c:pt>
                <c:pt idx="7892">
                  <c:v>0.62563299999999999</c:v>
                </c:pt>
                <c:pt idx="7893">
                  <c:v>0.62544500000000003</c:v>
                </c:pt>
                <c:pt idx="7894">
                  <c:v>0.62525799999999998</c:v>
                </c:pt>
                <c:pt idx="7895">
                  <c:v>0.62507100000000004</c:v>
                </c:pt>
                <c:pt idx="7896">
                  <c:v>0.624884</c:v>
                </c:pt>
                <c:pt idx="7897">
                  <c:v>0.62469699999999995</c:v>
                </c:pt>
                <c:pt idx="7898">
                  <c:v>0.62451000000000001</c:v>
                </c:pt>
                <c:pt idx="7899">
                  <c:v>0.62432399999999999</c:v>
                </c:pt>
                <c:pt idx="7900">
                  <c:v>0.62413700000000005</c:v>
                </c:pt>
                <c:pt idx="7901">
                  <c:v>0.62395</c:v>
                </c:pt>
                <c:pt idx="7902">
                  <c:v>0.62376299999999996</c:v>
                </c:pt>
                <c:pt idx="7903">
                  <c:v>0.62357700000000005</c:v>
                </c:pt>
                <c:pt idx="7904">
                  <c:v>0.62339</c:v>
                </c:pt>
                <c:pt idx="7905">
                  <c:v>0.62320399999999998</c:v>
                </c:pt>
                <c:pt idx="7906">
                  <c:v>0.62301700000000004</c:v>
                </c:pt>
                <c:pt idx="7907">
                  <c:v>0.62283100000000002</c:v>
                </c:pt>
                <c:pt idx="7908">
                  <c:v>0.62264399999999998</c:v>
                </c:pt>
                <c:pt idx="7909">
                  <c:v>0.62245799999999996</c:v>
                </c:pt>
                <c:pt idx="7910">
                  <c:v>0.62227200000000005</c:v>
                </c:pt>
                <c:pt idx="7911">
                  <c:v>0.62208600000000003</c:v>
                </c:pt>
                <c:pt idx="7912">
                  <c:v>0.62190000000000001</c:v>
                </c:pt>
                <c:pt idx="7913">
                  <c:v>0.62171399999999999</c:v>
                </c:pt>
                <c:pt idx="7914">
                  <c:v>0.62152700000000005</c:v>
                </c:pt>
                <c:pt idx="7915">
                  <c:v>0.62134100000000003</c:v>
                </c:pt>
                <c:pt idx="7916">
                  <c:v>0.62115600000000004</c:v>
                </c:pt>
                <c:pt idx="7917">
                  <c:v>0.62097000000000002</c:v>
                </c:pt>
                <c:pt idx="7918">
                  <c:v>0.620784</c:v>
                </c:pt>
                <c:pt idx="7919">
                  <c:v>0.62059799999999998</c:v>
                </c:pt>
                <c:pt idx="7920">
                  <c:v>0.62041199999999996</c:v>
                </c:pt>
                <c:pt idx="7921">
                  <c:v>0.62022699999999997</c:v>
                </c:pt>
                <c:pt idx="7922">
                  <c:v>0.62004099999999995</c:v>
                </c:pt>
                <c:pt idx="7923">
                  <c:v>0.61985599999999996</c:v>
                </c:pt>
                <c:pt idx="7924">
                  <c:v>0.61967000000000005</c:v>
                </c:pt>
                <c:pt idx="7925">
                  <c:v>0.61948499999999995</c:v>
                </c:pt>
                <c:pt idx="7926">
                  <c:v>0.61929900000000004</c:v>
                </c:pt>
                <c:pt idx="7927">
                  <c:v>0.61911400000000005</c:v>
                </c:pt>
                <c:pt idx="7928">
                  <c:v>0.61892899999999995</c:v>
                </c:pt>
                <c:pt idx="7929">
                  <c:v>0.61874300000000004</c:v>
                </c:pt>
                <c:pt idx="7930">
                  <c:v>0.61855800000000005</c:v>
                </c:pt>
                <c:pt idx="7931">
                  <c:v>0.61837299999999995</c:v>
                </c:pt>
                <c:pt idx="7932">
                  <c:v>0.61818799999999996</c:v>
                </c:pt>
                <c:pt idx="7933">
                  <c:v>0.61800299999999997</c:v>
                </c:pt>
                <c:pt idx="7934">
                  <c:v>0.61781799999999998</c:v>
                </c:pt>
                <c:pt idx="7935">
                  <c:v>0.61763299999999999</c:v>
                </c:pt>
                <c:pt idx="7936">
                  <c:v>0.617448</c:v>
                </c:pt>
                <c:pt idx="7937">
                  <c:v>0.61726400000000003</c:v>
                </c:pt>
                <c:pt idx="7938">
                  <c:v>0.61707900000000004</c:v>
                </c:pt>
                <c:pt idx="7939">
                  <c:v>0.61689400000000005</c:v>
                </c:pt>
                <c:pt idx="7940">
                  <c:v>0.61670999999999998</c:v>
                </c:pt>
                <c:pt idx="7941">
                  <c:v>0.61652499999999999</c:v>
                </c:pt>
                <c:pt idx="7942">
                  <c:v>0.61634</c:v>
                </c:pt>
                <c:pt idx="7943">
                  <c:v>0.61615600000000004</c:v>
                </c:pt>
                <c:pt idx="7944">
                  <c:v>0.61597199999999996</c:v>
                </c:pt>
                <c:pt idx="7945">
                  <c:v>0.61578699999999997</c:v>
                </c:pt>
                <c:pt idx="7946">
                  <c:v>0.61560300000000001</c:v>
                </c:pt>
                <c:pt idx="7947">
                  <c:v>0.61541900000000005</c:v>
                </c:pt>
                <c:pt idx="7948">
                  <c:v>0.61523399999999995</c:v>
                </c:pt>
                <c:pt idx="7949">
                  <c:v>0.61504999999999999</c:v>
                </c:pt>
                <c:pt idx="7950">
                  <c:v>0.61486600000000002</c:v>
                </c:pt>
                <c:pt idx="7951">
                  <c:v>0.61468199999999995</c:v>
                </c:pt>
                <c:pt idx="7952">
                  <c:v>0.61449799999999999</c:v>
                </c:pt>
                <c:pt idx="7953">
                  <c:v>0.61431400000000003</c:v>
                </c:pt>
                <c:pt idx="7954">
                  <c:v>0.61412999999999995</c:v>
                </c:pt>
                <c:pt idx="7955">
                  <c:v>0.61394700000000002</c:v>
                </c:pt>
                <c:pt idx="7956">
                  <c:v>0.61376299999999995</c:v>
                </c:pt>
                <c:pt idx="7957">
                  <c:v>0.61357899999999999</c:v>
                </c:pt>
                <c:pt idx="7958">
                  <c:v>0.61339500000000002</c:v>
                </c:pt>
                <c:pt idx="7959">
                  <c:v>0.61321199999999998</c:v>
                </c:pt>
                <c:pt idx="7960">
                  <c:v>0.61302800000000002</c:v>
                </c:pt>
                <c:pt idx="7961">
                  <c:v>0.61284499999999997</c:v>
                </c:pt>
                <c:pt idx="7962">
                  <c:v>0.61266100000000001</c:v>
                </c:pt>
                <c:pt idx="7963">
                  <c:v>0.61247799999999997</c:v>
                </c:pt>
                <c:pt idx="7964">
                  <c:v>0.61229500000000003</c:v>
                </c:pt>
                <c:pt idx="7965">
                  <c:v>0.61211099999999996</c:v>
                </c:pt>
                <c:pt idx="7966">
                  <c:v>0.61192800000000003</c:v>
                </c:pt>
                <c:pt idx="7967">
                  <c:v>0.61174499999999998</c:v>
                </c:pt>
                <c:pt idx="7968">
                  <c:v>0.61156200000000005</c:v>
                </c:pt>
                <c:pt idx="7969">
                  <c:v>0.61137900000000001</c:v>
                </c:pt>
                <c:pt idx="7970">
                  <c:v>0.61119599999999996</c:v>
                </c:pt>
                <c:pt idx="7971">
                  <c:v>0.61101300000000003</c:v>
                </c:pt>
                <c:pt idx="7972">
                  <c:v>0.61082999999999998</c:v>
                </c:pt>
                <c:pt idx="7973">
                  <c:v>0.61064700000000005</c:v>
                </c:pt>
                <c:pt idx="7974">
                  <c:v>0.61046400000000001</c:v>
                </c:pt>
                <c:pt idx="7975">
                  <c:v>0.61028199999999999</c:v>
                </c:pt>
                <c:pt idx="7976">
                  <c:v>0.61009899999999995</c:v>
                </c:pt>
                <c:pt idx="7977">
                  <c:v>0.60991600000000001</c:v>
                </c:pt>
                <c:pt idx="7978">
                  <c:v>0.609734</c:v>
                </c:pt>
                <c:pt idx="7979">
                  <c:v>0.60955099999999995</c:v>
                </c:pt>
                <c:pt idx="7980">
                  <c:v>0.60936900000000005</c:v>
                </c:pt>
                <c:pt idx="7981">
                  <c:v>0.60918600000000001</c:v>
                </c:pt>
                <c:pt idx="7982">
                  <c:v>0.60900399999999999</c:v>
                </c:pt>
                <c:pt idx="7983">
                  <c:v>0.60882199999999997</c:v>
                </c:pt>
                <c:pt idx="7984">
                  <c:v>0.60863900000000004</c:v>
                </c:pt>
                <c:pt idx="7985">
                  <c:v>0.60845700000000003</c:v>
                </c:pt>
                <c:pt idx="7986">
                  <c:v>0.60827500000000001</c:v>
                </c:pt>
                <c:pt idx="7987">
                  <c:v>0.60809299999999999</c:v>
                </c:pt>
                <c:pt idx="7988">
                  <c:v>0.60791099999999998</c:v>
                </c:pt>
                <c:pt idx="7989">
                  <c:v>0.60772899999999996</c:v>
                </c:pt>
                <c:pt idx="7990">
                  <c:v>0.60754699999999995</c:v>
                </c:pt>
                <c:pt idx="7991">
                  <c:v>0.60736500000000004</c:v>
                </c:pt>
                <c:pt idx="7992">
                  <c:v>0.60718300000000003</c:v>
                </c:pt>
                <c:pt idx="7993">
                  <c:v>0.60700200000000004</c:v>
                </c:pt>
                <c:pt idx="7994">
                  <c:v>0.60682000000000003</c:v>
                </c:pt>
                <c:pt idx="7995">
                  <c:v>0.60663800000000001</c:v>
                </c:pt>
                <c:pt idx="7996">
                  <c:v>0.60645700000000002</c:v>
                </c:pt>
                <c:pt idx="7997">
                  <c:v>0.60627500000000001</c:v>
                </c:pt>
                <c:pt idx="7998">
                  <c:v>0.60609400000000002</c:v>
                </c:pt>
                <c:pt idx="7999">
                  <c:v>0.60591200000000001</c:v>
                </c:pt>
                <c:pt idx="8000">
                  <c:v>0.60573100000000002</c:v>
                </c:pt>
                <c:pt idx="8001">
                  <c:v>0.60555000000000003</c:v>
                </c:pt>
                <c:pt idx="8002">
                  <c:v>0.60536800000000002</c:v>
                </c:pt>
                <c:pt idx="8003">
                  <c:v>0.60538800000000004</c:v>
                </c:pt>
                <c:pt idx="8004">
                  <c:v>0.60540799999999995</c:v>
                </c:pt>
                <c:pt idx="8005">
                  <c:v>0.60542799999999997</c:v>
                </c:pt>
                <c:pt idx="8006">
                  <c:v>0.60544799999999999</c:v>
                </c:pt>
                <c:pt idx="8007">
                  <c:v>0.60546800000000001</c:v>
                </c:pt>
                <c:pt idx="8008">
                  <c:v>0.60548800000000003</c:v>
                </c:pt>
                <c:pt idx="8009">
                  <c:v>0.60550800000000005</c:v>
                </c:pt>
                <c:pt idx="8010">
                  <c:v>0.60552799999999996</c:v>
                </c:pt>
                <c:pt idx="8011">
                  <c:v>0.60554799999999998</c:v>
                </c:pt>
                <c:pt idx="8012">
                  <c:v>0.605568</c:v>
                </c:pt>
                <c:pt idx="8013">
                  <c:v>0.60558800000000002</c:v>
                </c:pt>
                <c:pt idx="8014">
                  <c:v>0.60560800000000004</c:v>
                </c:pt>
                <c:pt idx="8015">
                  <c:v>0.60562800000000006</c:v>
                </c:pt>
                <c:pt idx="8016">
                  <c:v>0.60564799999999996</c:v>
                </c:pt>
                <c:pt idx="8017">
                  <c:v>0.60566799999999998</c:v>
                </c:pt>
                <c:pt idx="8018">
                  <c:v>0.605688</c:v>
                </c:pt>
                <c:pt idx="8019">
                  <c:v>0.60570800000000002</c:v>
                </c:pt>
                <c:pt idx="8020">
                  <c:v>0.60572800000000004</c:v>
                </c:pt>
                <c:pt idx="8021">
                  <c:v>0.60574799999999995</c:v>
                </c:pt>
                <c:pt idx="8022">
                  <c:v>0.60576799999999997</c:v>
                </c:pt>
                <c:pt idx="8023">
                  <c:v>0.60578799999999999</c:v>
                </c:pt>
                <c:pt idx="8024">
                  <c:v>0.60580800000000001</c:v>
                </c:pt>
                <c:pt idx="8025">
                  <c:v>0.60582800000000003</c:v>
                </c:pt>
                <c:pt idx="8026">
                  <c:v>0.60584800000000005</c:v>
                </c:pt>
                <c:pt idx="8027">
                  <c:v>0.60586799999999996</c:v>
                </c:pt>
                <c:pt idx="8028">
                  <c:v>0.60588799999999998</c:v>
                </c:pt>
                <c:pt idx="8029">
                  <c:v>0.605908</c:v>
                </c:pt>
                <c:pt idx="8030">
                  <c:v>0.60592800000000002</c:v>
                </c:pt>
                <c:pt idx="8031">
                  <c:v>0.60594800000000004</c:v>
                </c:pt>
                <c:pt idx="8032">
                  <c:v>0.60596799999999995</c:v>
                </c:pt>
                <c:pt idx="8033">
                  <c:v>0.60598799999999997</c:v>
                </c:pt>
                <c:pt idx="8034">
                  <c:v>0.60600799999999999</c:v>
                </c:pt>
                <c:pt idx="8035">
                  <c:v>0.60602800000000001</c:v>
                </c:pt>
                <c:pt idx="8036">
                  <c:v>0.60604800000000003</c:v>
                </c:pt>
                <c:pt idx="8037">
                  <c:v>0.60606800000000005</c:v>
                </c:pt>
                <c:pt idx="8038">
                  <c:v>0.60608799999999996</c:v>
                </c:pt>
                <c:pt idx="8039">
                  <c:v>0.60610799999999998</c:v>
                </c:pt>
                <c:pt idx="8040">
                  <c:v>0.606128</c:v>
                </c:pt>
                <c:pt idx="8041">
                  <c:v>0.60614800000000002</c:v>
                </c:pt>
                <c:pt idx="8042">
                  <c:v>0.60616800000000004</c:v>
                </c:pt>
                <c:pt idx="8043">
                  <c:v>0.60618799999999995</c:v>
                </c:pt>
                <c:pt idx="8044">
                  <c:v>0.60620799999999997</c:v>
                </c:pt>
                <c:pt idx="8045">
                  <c:v>0.60622799999999999</c:v>
                </c:pt>
                <c:pt idx="8046">
                  <c:v>0.60624699999999998</c:v>
                </c:pt>
                <c:pt idx="8047">
                  <c:v>0.606267</c:v>
                </c:pt>
                <c:pt idx="8048">
                  <c:v>0.60628700000000002</c:v>
                </c:pt>
                <c:pt idx="8049">
                  <c:v>0.60630700000000004</c:v>
                </c:pt>
                <c:pt idx="8050">
                  <c:v>0.60632699999999995</c:v>
                </c:pt>
                <c:pt idx="8051">
                  <c:v>0.60634699999999997</c:v>
                </c:pt>
                <c:pt idx="8052">
                  <c:v>0.60636699999999999</c:v>
                </c:pt>
                <c:pt idx="8053">
                  <c:v>0.60638700000000001</c:v>
                </c:pt>
                <c:pt idx="8054">
                  <c:v>0.60640700000000003</c:v>
                </c:pt>
                <c:pt idx="8055">
                  <c:v>0.60642700000000005</c:v>
                </c:pt>
                <c:pt idx="8056">
                  <c:v>0.60644699999999996</c:v>
                </c:pt>
                <c:pt idx="8057">
                  <c:v>0.60646699999999998</c:v>
                </c:pt>
                <c:pt idx="8058">
                  <c:v>0.606487</c:v>
                </c:pt>
                <c:pt idx="8059">
                  <c:v>0.60650700000000002</c:v>
                </c:pt>
                <c:pt idx="8060">
                  <c:v>0.60652700000000004</c:v>
                </c:pt>
                <c:pt idx="8061">
                  <c:v>0.60654699999999995</c:v>
                </c:pt>
                <c:pt idx="8062">
                  <c:v>0.60656699999999997</c:v>
                </c:pt>
                <c:pt idx="8063">
                  <c:v>0.60658699999999999</c:v>
                </c:pt>
                <c:pt idx="8064">
                  <c:v>0.60660700000000001</c:v>
                </c:pt>
                <c:pt idx="8065">
                  <c:v>0.60662700000000003</c:v>
                </c:pt>
                <c:pt idx="8066">
                  <c:v>0.60664700000000005</c:v>
                </c:pt>
                <c:pt idx="8067">
                  <c:v>0.60666699999999996</c:v>
                </c:pt>
                <c:pt idx="8068">
                  <c:v>0.60668699999999998</c:v>
                </c:pt>
                <c:pt idx="8069">
                  <c:v>0.606707</c:v>
                </c:pt>
                <c:pt idx="8070">
                  <c:v>0.60672700000000002</c:v>
                </c:pt>
                <c:pt idx="8071">
                  <c:v>0.60674700000000004</c:v>
                </c:pt>
                <c:pt idx="8072">
                  <c:v>0.60676699999999995</c:v>
                </c:pt>
                <c:pt idx="8073">
                  <c:v>0.60678699999999997</c:v>
                </c:pt>
                <c:pt idx="8074">
                  <c:v>0.60680699999999999</c:v>
                </c:pt>
                <c:pt idx="8075">
                  <c:v>0.60682700000000001</c:v>
                </c:pt>
                <c:pt idx="8076">
                  <c:v>0.60684700000000003</c:v>
                </c:pt>
                <c:pt idx="8077">
                  <c:v>0.60686700000000005</c:v>
                </c:pt>
                <c:pt idx="8078">
                  <c:v>0.60688699999999995</c:v>
                </c:pt>
                <c:pt idx="8079">
                  <c:v>0.60690699999999997</c:v>
                </c:pt>
                <c:pt idx="8080">
                  <c:v>0.60692599999999997</c:v>
                </c:pt>
                <c:pt idx="8081">
                  <c:v>0.60694599999999999</c:v>
                </c:pt>
                <c:pt idx="8082">
                  <c:v>0.60696600000000001</c:v>
                </c:pt>
                <c:pt idx="8083">
                  <c:v>0.60698600000000003</c:v>
                </c:pt>
                <c:pt idx="8084">
                  <c:v>0.60700600000000005</c:v>
                </c:pt>
                <c:pt idx="8085">
                  <c:v>0.60702599999999995</c:v>
                </c:pt>
                <c:pt idx="8086">
                  <c:v>0.60704599999999997</c:v>
                </c:pt>
                <c:pt idx="8087">
                  <c:v>0.60706599999999999</c:v>
                </c:pt>
                <c:pt idx="8088">
                  <c:v>0.60708600000000001</c:v>
                </c:pt>
                <c:pt idx="8089">
                  <c:v>0.60710600000000003</c:v>
                </c:pt>
                <c:pt idx="8090">
                  <c:v>0.60712600000000005</c:v>
                </c:pt>
                <c:pt idx="8091">
                  <c:v>0.60714599999999996</c:v>
                </c:pt>
                <c:pt idx="8092">
                  <c:v>0.60716599999999998</c:v>
                </c:pt>
                <c:pt idx="8093">
                  <c:v>0.607186</c:v>
                </c:pt>
                <c:pt idx="8094">
                  <c:v>0.60720600000000002</c:v>
                </c:pt>
                <c:pt idx="8095">
                  <c:v>0.60722600000000004</c:v>
                </c:pt>
                <c:pt idx="8096">
                  <c:v>0.60724599999999995</c:v>
                </c:pt>
                <c:pt idx="8097">
                  <c:v>0.60726599999999997</c:v>
                </c:pt>
                <c:pt idx="8098">
                  <c:v>0.60728599999999999</c:v>
                </c:pt>
                <c:pt idx="8099">
                  <c:v>0.60730600000000001</c:v>
                </c:pt>
                <c:pt idx="8100">
                  <c:v>0.60732600000000003</c:v>
                </c:pt>
                <c:pt idx="8101">
                  <c:v>0.60734600000000005</c:v>
                </c:pt>
                <c:pt idx="8102">
                  <c:v>0.60736599999999996</c:v>
                </c:pt>
                <c:pt idx="8103">
                  <c:v>0.60738599999999998</c:v>
                </c:pt>
                <c:pt idx="8104">
                  <c:v>0.607406</c:v>
                </c:pt>
                <c:pt idx="8105">
                  <c:v>0.60742600000000002</c:v>
                </c:pt>
                <c:pt idx="8106">
                  <c:v>0.60744600000000004</c:v>
                </c:pt>
                <c:pt idx="8107">
                  <c:v>0.60746599999999995</c:v>
                </c:pt>
                <c:pt idx="8108">
                  <c:v>0.60748599999999997</c:v>
                </c:pt>
                <c:pt idx="8109">
                  <c:v>0.60750599999999999</c:v>
                </c:pt>
                <c:pt idx="8110">
                  <c:v>0.60752600000000001</c:v>
                </c:pt>
                <c:pt idx="8111">
                  <c:v>0.60754600000000003</c:v>
                </c:pt>
                <c:pt idx="8112">
                  <c:v>0.60756600000000005</c:v>
                </c:pt>
                <c:pt idx="8113">
                  <c:v>0.60758599999999996</c:v>
                </c:pt>
                <c:pt idx="8114">
                  <c:v>0.60760599999999998</c:v>
                </c:pt>
                <c:pt idx="8115">
                  <c:v>0.607626</c:v>
                </c:pt>
                <c:pt idx="8116">
                  <c:v>0.60764600000000002</c:v>
                </c:pt>
                <c:pt idx="8117">
                  <c:v>0.60766600000000004</c:v>
                </c:pt>
                <c:pt idx="8118">
                  <c:v>0.60768599999999995</c:v>
                </c:pt>
                <c:pt idx="8119">
                  <c:v>0.60770599999999997</c:v>
                </c:pt>
                <c:pt idx="8120">
                  <c:v>0.60772700000000002</c:v>
                </c:pt>
                <c:pt idx="8121">
                  <c:v>0.60774700000000004</c:v>
                </c:pt>
                <c:pt idx="8122">
                  <c:v>0.60776699999999995</c:v>
                </c:pt>
                <c:pt idx="8123">
                  <c:v>0.60778699999999997</c:v>
                </c:pt>
                <c:pt idx="8124">
                  <c:v>0.60780699999999999</c:v>
                </c:pt>
                <c:pt idx="8125">
                  <c:v>0.60782700000000001</c:v>
                </c:pt>
                <c:pt idx="8126">
                  <c:v>0.60784700000000003</c:v>
                </c:pt>
                <c:pt idx="8127">
                  <c:v>0.60786700000000005</c:v>
                </c:pt>
                <c:pt idx="8128">
                  <c:v>0.60788699999999996</c:v>
                </c:pt>
                <c:pt idx="8129">
                  <c:v>0.60790699999999998</c:v>
                </c:pt>
                <c:pt idx="8130">
                  <c:v>0.607927</c:v>
                </c:pt>
                <c:pt idx="8131">
                  <c:v>0.60794700000000002</c:v>
                </c:pt>
                <c:pt idx="8132">
                  <c:v>0.60796700000000004</c:v>
                </c:pt>
                <c:pt idx="8133">
                  <c:v>0.60798700000000006</c:v>
                </c:pt>
                <c:pt idx="8134">
                  <c:v>0.60800699999999996</c:v>
                </c:pt>
                <c:pt idx="8135">
                  <c:v>0.60802699999999998</c:v>
                </c:pt>
                <c:pt idx="8136">
                  <c:v>0.608047</c:v>
                </c:pt>
                <c:pt idx="8137">
                  <c:v>0.60806700000000002</c:v>
                </c:pt>
                <c:pt idx="8138">
                  <c:v>0.60808799999999996</c:v>
                </c:pt>
                <c:pt idx="8139">
                  <c:v>0.60810799999999998</c:v>
                </c:pt>
                <c:pt idx="8140">
                  <c:v>0.608128</c:v>
                </c:pt>
                <c:pt idx="8141">
                  <c:v>0.60814800000000002</c:v>
                </c:pt>
                <c:pt idx="8142">
                  <c:v>0.60816800000000004</c:v>
                </c:pt>
                <c:pt idx="8143">
                  <c:v>0.60818799999999995</c:v>
                </c:pt>
                <c:pt idx="8144">
                  <c:v>0.60820799999999997</c:v>
                </c:pt>
                <c:pt idx="8145">
                  <c:v>0.60822799999999999</c:v>
                </c:pt>
                <c:pt idx="8146">
                  <c:v>0.60824800000000001</c:v>
                </c:pt>
                <c:pt idx="8147">
                  <c:v>0.60826800000000003</c:v>
                </c:pt>
                <c:pt idx="8148">
                  <c:v>0.60828899999999997</c:v>
                </c:pt>
                <c:pt idx="8149">
                  <c:v>0.60830899999999999</c:v>
                </c:pt>
                <c:pt idx="8150">
                  <c:v>0.60832900000000001</c:v>
                </c:pt>
                <c:pt idx="8151">
                  <c:v>0.60834900000000003</c:v>
                </c:pt>
                <c:pt idx="8152">
                  <c:v>0.60836900000000005</c:v>
                </c:pt>
                <c:pt idx="8153">
                  <c:v>0.60838899999999996</c:v>
                </c:pt>
                <c:pt idx="8154">
                  <c:v>0.60840899999999998</c:v>
                </c:pt>
                <c:pt idx="8155">
                  <c:v>0.608429</c:v>
                </c:pt>
                <c:pt idx="8156">
                  <c:v>0.60845000000000005</c:v>
                </c:pt>
                <c:pt idx="8157">
                  <c:v>0.60846999999999996</c:v>
                </c:pt>
                <c:pt idx="8158">
                  <c:v>0.60848999999999998</c:v>
                </c:pt>
                <c:pt idx="8159">
                  <c:v>0.60851</c:v>
                </c:pt>
                <c:pt idx="8160">
                  <c:v>0.60853000000000002</c:v>
                </c:pt>
                <c:pt idx="8161">
                  <c:v>0.60855000000000004</c:v>
                </c:pt>
                <c:pt idx="8162">
                  <c:v>0.60857099999999997</c:v>
                </c:pt>
                <c:pt idx="8163">
                  <c:v>0.60859099999999999</c:v>
                </c:pt>
                <c:pt idx="8164">
                  <c:v>0.60861100000000001</c:v>
                </c:pt>
                <c:pt idx="8165">
                  <c:v>0.60863100000000003</c:v>
                </c:pt>
                <c:pt idx="8166">
                  <c:v>0.60865100000000005</c:v>
                </c:pt>
                <c:pt idx="8167">
                  <c:v>0.60867199999999999</c:v>
                </c:pt>
                <c:pt idx="8168">
                  <c:v>0.60869200000000001</c:v>
                </c:pt>
                <c:pt idx="8169">
                  <c:v>0.60871200000000003</c:v>
                </c:pt>
                <c:pt idx="8170">
                  <c:v>0.60873200000000005</c:v>
                </c:pt>
                <c:pt idx="8171">
                  <c:v>0.60875199999999996</c:v>
                </c:pt>
                <c:pt idx="8172">
                  <c:v>0.60877300000000001</c:v>
                </c:pt>
                <c:pt idx="8173">
                  <c:v>0.60879300000000003</c:v>
                </c:pt>
                <c:pt idx="8174">
                  <c:v>0.60881300000000005</c:v>
                </c:pt>
                <c:pt idx="8175">
                  <c:v>0.60883299999999996</c:v>
                </c:pt>
                <c:pt idx="8176">
                  <c:v>0.60885400000000001</c:v>
                </c:pt>
                <c:pt idx="8177">
                  <c:v>0.60887400000000003</c:v>
                </c:pt>
                <c:pt idx="8178">
                  <c:v>0.60889400000000005</c:v>
                </c:pt>
                <c:pt idx="8179">
                  <c:v>0.60891499999999998</c:v>
                </c:pt>
                <c:pt idx="8180">
                  <c:v>0.608935</c:v>
                </c:pt>
                <c:pt idx="8181">
                  <c:v>0.60895500000000002</c:v>
                </c:pt>
                <c:pt idx="8182">
                  <c:v>0.60897500000000004</c:v>
                </c:pt>
                <c:pt idx="8183">
                  <c:v>0.60899599999999998</c:v>
                </c:pt>
                <c:pt idx="8184">
                  <c:v>0.609016</c:v>
                </c:pt>
                <c:pt idx="8185">
                  <c:v>0.60903600000000002</c:v>
                </c:pt>
                <c:pt idx="8186">
                  <c:v>0.60905699999999996</c:v>
                </c:pt>
                <c:pt idx="8187">
                  <c:v>0.60907699999999998</c:v>
                </c:pt>
                <c:pt idx="8188">
                  <c:v>0.609097</c:v>
                </c:pt>
                <c:pt idx="8189">
                  <c:v>0.60911800000000005</c:v>
                </c:pt>
                <c:pt idx="8190">
                  <c:v>0.60913799999999996</c:v>
                </c:pt>
                <c:pt idx="8191">
                  <c:v>0.60915799999999998</c:v>
                </c:pt>
                <c:pt idx="8192">
                  <c:v>0.60917900000000003</c:v>
                </c:pt>
                <c:pt idx="8193">
                  <c:v>0.60919900000000005</c:v>
                </c:pt>
                <c:pt idx="8194">
                  <c:v>0.60921999999999998</c:v>
                </c:pt>
                <c:pt idx="8195">
                  <c:v>0.60924</c:v>
                </c:pt>
                <c:pt idx="8196">
                  <c:v>0.60926000000000002</c:v>
                </c:pt>
                <c:pt idx="8197">
                  <c:v>0.60928099999999996</c:v>
                </c:pt>
                <c:pt idx="8198">
                  <c:v>0.60930099999999998</c:v>
                </c:pt>
                <c:pt idx="8199">
                  <c:v>0.60932200000000003</c:v>
                </c:pt>
                <c:pt idx="8200">
                  <c:v>0.60934200000000005</c:v>
                </c:pt>
                <c:pt idx="8201">
                  <c:v>0.60936299999999999</c:v>
                </c:pt>
                <c:pt idx="8202">
                  <c:v>0.60938300000000001</c:v>
                </c:pt>
                <c:pt idx="8203">
                  <c:v>0.60940399999999995</c:v>
                </c:pt>
                <c:pt idx="8204">
                  <c:v>0.60942399999999997</c:v>
                </c:pt>
                <c:pt idx="8205">
                  <c:v>0.60944500000000001</c:v>
                </c:pt>
                <c:pt idx="8206">
                  <c:v>0.60946500000000003</c:v>
                </c:pt>
                <c:pt idx="8207">
                  <c:v>0.60948599999999997</c:v>
                </c:pt>
                <c:pt idx="8208">
                  <c:v>0.60950599999999999</c:v>
                </c:pt>
                <c:pt idx="8209">
                  <c:v>0.60952700000000004</c:v>
                </c:pt>
                <c:pt idx="8210">
                  <c:v>0.60954699999999995</c:v>
                </c:pt>
                <c:pt idx="8211">
                  <c:v>0.609568</c:v>
                </c:pt>
                <c:pt idx="8212">
                  <c:v>0.60958800000000002</c:v>
                </c:pt>
                <c:pt idx="8213">
                  <c:v>0.60960899999999996</c:v>
                </c:pt>
                <c:pt idx="8214">
                  <c:v>0.60963000000000001</c:v>
                </c:pt>
                <c:pt idx="8215">
                  <c:v>0.60965000000000003</c:v>
                </c:pt>
                <c:pt idx="8216">
                  <c:v>0.60967099999999996</c:v>
                </c:pt>
                <c:pt idx="8217">
                  <c:v>0.60969099999999998</c:v>
                </c:pt>
                <c:pt idx="8218">
                  <c:v>0.60971200000000003</c:v>
                </c:pt>
                <c:pt idx="8219">
                  <c:v>0.60973299999999997</c:v>
                </c:pt>
                <c:pt idx="8220">
                  <c:v>0.60975299999999999</c:v>
                </c:pt>
                <c:pt idx="8221">
                  <c:v>0.60977400000000004</c:v>
                </c:pt>
                <c:pt idx="8222">
                  <c:v>0.60979499999999998</c:v>
                </c:pt>
                <c:pt idx="8223">
                  <c:v>0.60981600000000002</c:v>
                </c:pt>
                <c:pt idx="8224">
                  <c:v>0.60983600000000004</c:v>
                </c:pt>
                <c:pt idx="8225">
                  <c:v>0.60985699999999998</c:v>
                </c:pt>
                <c:pt idx="8226">
                  <c:v>0.60987800000000003</c:v>
                </c:pt>
                <c:pt idx="8227">
                  <c:v>0.60989899999999997</c:v>
                </c:pt>
                <c:pt idx="8228">
                  <c:v>0.60991899999999999</c:v>
                </c:pt>
                <c:pt idx="8229">
                  <c:v>0.60994000000000004</c:v>
                </c:pt>
                <c:pt idx="8230">
                  <c:v>0.60996099999999998</c:v>
                </c:pt>
                <c:pt idx="8231">
                  <c:v>0.60998200000000002</c:v>
                </c:pt>
                <c:pt idx="8232">
                  <c:v>0.61000299999999996</c:v>
                </c:pt>
                <c:pt idx="8233">
                  <c:v>0.61002400000000001</c:v>
                </c:pt>
                <c:pt idx="8234">
                  <c:v>0.61004400000000003</c:v>
                </c:pt>
                <c:pt idx="8235">
                  <c:v>0.61006499999999997</c:v>
                </c:pt>
                <c:pt idx="8236">
                  <c:v>0.61008600000000002</c:v>
                </c:pt>
                <c:pt idx="8237">
                  <c:v>0.61010699999999995</c:v>
                </c:pt>
                <c:pt idx="8238">
                  <c:v>0.610128</c:v>
                </c:pt>
                <c:pt idx="8239">
                  <c:v>0.61014900000000005</c:v>
                </c:pt>
                <c:pt idx="8240">
                  <c:v>0.61016999999999999</c:v>
                </c:pt>
                <c:pt idx="8241">
                  <c:v>0.61019100000000004</c:v>
                </c:pt>
                <c:pt idx="8242">
                  <c:v>0.61021199999999998</c:v>
                </c:pt>
                <c:pt idx="8243">
                  <c:v>0.61023300000000003</c:v>
                </c:pt>
                <c:pt idx="8244">
                  <c:v>0.61025399999999996</c:v>
                </c:pt>
                <c:pt idx="8245">
                  <c:v>0.61027500000000001</c:v>
                </c:pt>
                <c:pt idx="8246">
                  <c:v>0.61029599999999995</c:v>
                </c:pt>
                <c:pt idx="8247">
                  <c:v>0.61031800000000003</c:v>
                </c:pt>
                <c:pt idx="8248">
                  <c:v>0.61033899999999996</c:v>
                </c:pt>
                <c:pt idx="8249">
                  <c:v>0.61036000000000001</c:v>
                </c:pt>
                <c:pt idx="8250">
                  <c:v>0.61038099999999995</c:v>
                </c:pt>
                <c:pt idx="8251">
                  <c:v>0.610402</c:v>
                </c:pt>
                <c:pt idx="8252">
                  <c:v>0.61042399999999997</c:v>
                </c:pt>
                <c:pt idx="8253">
                  <c:v>0.61044500000000002</c:v>
                </c:pt>
                <c:pt idx="8254">
                  <c:v>0.61046599999999995</c:v>
                </c:pt>
                <c:pt idx="8255">
                  <c:v>0.610487</c:v>
                </c:pt>
                <c:pt idx="8256">
                  <c:v>0.61050899999999997</c:v>
                </c:pt>
                <c:pt idx="8257">
                  <c:v>0.61053000000000002</c:v>
                </c:pt>
                <c:pt idx="8258">
                  <c:v>0.61055099999999995</c:v>
                </c:pt>
                <c:pt idx="8259">
                  <c:v>0.61057300000000003</c:v>
                </c:pt>
                <c:pt idx="8260">
                  <c:v>0.61059399999999997</c:v>
                </c:pt>
                <c:pt idx="8261">
                  <c:v>0.61061600000000005</c:v>
                </c:pt>
                <c:pt idx="8262">
                  <c:v>0.61063699999999999</c:v>
                </c:pt>
                <c:pt idx="8263">
                  <c:v>0.61065899999999995</c:v>
                </c:pt>
                <c:pt idx="8264">
                  <c:v>0.61068</c:v>
                </c:pt>
                <c:pt idx="8265">
                  <c:v>0.61070199999999997</c:v>
                </c:pt>
                <c:pt idx="8266">
                  <c:v>0.61072300000000002</c:v>
                </c:pt>
                <c:pt idx="8267">
                  <c:v>0.61074499999999998</c:v>
                </c:pt>
                <c:pt idx="8268">
                  <c:v>0.61076699999999995</c:v>
                </c:pt>
                <c:pt idx="8269">
                  <c:v>0.610788</c:v>
                </c:pt>
                <c:pt idx="8270">
                  <c:v>0.61080999999999996</c:v>
                </c:pt>
                <c:pt idx="8271">
                  <c:v>0.61083200000000004</c:v>
                </c:pt>
                <c:pt idx="8272">
                  <c:v>0.61085400000000001</c:v>
                </c:pt>
                <c:pt idx="8273">
                  <c:v>0.61087499999999995</c:v>
                </c:pt>
                <c:pt idx="8274">
                  <c:v>0.61089700000000002</c:v>
                </c:pt>
                <c:pt idx="8275">
                  <c:v>0.61091899999999999</c:v>
                </c:pt>
                <c:pt idx="8276">
                  <c:v>0.61094099999999996</c:v>
                </c:pt>
                <c:pt idx="8277">
                  <c:v>0.61096300000000003</c:v>
                </c:pt>
                <c:pt idx="8278">
                  <c:v>0.610985</c:v>
                </c:pt>
                <c:pt idx="8279">
                  <c:v>0.61100699999999997</c:v>
                </c:pt>
                <c:pt idx="8280">
                  <c:v>0.61102900000000004</c:v>
                </c:pt>
                <c:pt idx="8281">
                  <c:v>0.61105100000000001</c:v>
                </c:pt>
                <c:pt idx="8282">
                  <c:v>0.61107299999999998</c:v>
                </c:pt>
                <c:pt idx="8283">
                  <c:v>0.61109500000000005</c:v>
                </c:pt>
                <c:pt idx="8284">
                  <c:v>0.61111800000000005</c:v>
                </c:pt>
                <c:pt idx="8285">
                  <c:v>0.61114000000000002</c:v>
                </c:pt>
                <c:pt idx="8286">
                  <c:v>0.61116199999999998</c:v>
                </c:pt>
                <c:pt idx="8287">
                  <c:v>0.61118399999999995</c:v>
                </c:pt>
                <c:pt idx="8288">
                  <c:v>0.61120699999999994</c:v>
                </c:pt>
                <c:pt idx="8289">
                  <c:v>0.61122900000000002</c:v>
                </c:pt>
                <c:pt idx="8290">
                  <c:v>0.61125200000000002</c:v>
                </c:pt>
                <c:pt idx="8291">
                  <c:v>0.61127399999999998</c:v>
                </c:pt>
                <c:pt idx="8292">
                  <c:v>0.61129699999999998</c:v>
                </c:pt>
                <c:pt idx="8293">
                  <c:v>0.61131899999999995</c:v>
                </c:pt>
                <c:pt idx="8294">
                  <c:v>0.61134200000000005</c:v>
                </c:pt>
                <c:pt idx="8295">
                  <c:v>0.61136400000000002</c:v>
                </c:pt>
                <c:pt idx="8296">
                  <c:v>0.61138700000000001</c:v>
                </c:pt>
                <c:pt idx="8297">
                  <c:v>0.61141000000000001</c:v>
                </c:pt>
                <c:pt idx="8298">
                  <c:v>0.611433</c:v>
                </c:pt>
                <c:pt idx="8299">
                  <c:v>0.61145499999999997</c:v>
                </c:pt>
                <c:pt idx="8300">
                  <c:v>0.61147799999999997</c:v>
                </c:pt>
                <c:pt idx="8301">
                  <c:v>0.61150099999999996</c:v>
                </c:pt>
                <c:pt idx="8302">
                  <c:v>0.61152399999999996</c:v>
                </c:pt>
                <c:pt idx="8303">
                  <c:v>0.61154699999999995</c:v>
                </c:pt>
                <c:pt idx="8304">
                  <c:v>0.61156999999999995</c:v>
                </c:pt>
                <c:pt idx="8305">
                  <c:v>0.61159399999999997</c:v>
                </c:pt>
                <c:pt idx="8306">
                  <c:v>0.61161699999999997</c:v>
                </c:pt>
                <c:pt idx="8307">
                  <c:v>0.61163999999999996</c:v>
                </c:pt>
                <c:pt idx="8308">
                  <c:v>0.61166299999999996</c:v>
                </c:pt>
                <c:pt idx="8309">
                  <c:v>0.61168699999999998</c:v>
                </c:pt>
                <c:pt idx="8310">
                  <c:v>0.61170999999999998</c:v>
                </c:pt>
                <c:pt idx="8311">
                  <c:v>0.611734</c:v>
                </c:pt>
                <c:pt idx="8312">
                  <c:v>0.611757</c:v>
                </c:pt>
                <c:pt idx="8313">
                  <c:v>0.61178100000000002</c:v>
                </c:pt>
                <c:pt idx="8314">
                  <c:v>0.61180400000000001</c:v>
                </c:pt>
                <c:pt idx="8315">
                  <c:v>0.61182800000000004</c:v>
                </c:pt>
                <c:pt idx="8316">
                  <c:v>0.61185199999999995</c:v>
                </c:pt>
                <c:pt idx="8317">
                  <c:v>0.61187599999999998</c:v>
                </c:pt>
                <c:pt idx="8318">
                  <c:v>0.6119</c:v>
                </c:pt>
                <c:pt idx="8319">
                  <c:v>0.61192400000000002</c:v>
                </c:pt>
                <c:pt idx="8320">
                  <c:v>0.61194800000000005</c:v>
                </c:pt>
                <c:pt idx="8321">
                  <c:v>0.61197199999999996</c:v>
                </c:pt>
                <c:pt idx="8322">
                  <c:v>0.61199599999999998</c:v>
                </c:pt>
                <c:pt idx="8323">
                  <c:v>0.61202000000000001</c:v>
                </c:pt>
                <c:pt idx="8324">
                  <c:v>0.61204499999999995</c:v>
                </c:pt>
                <c:pt idx="8325">
                  <c:v>0.61206899999999997</c:v>
                </c:pt>
                <c:pt idx="8326">
                  <c:v>0.61209400000000003</c:v>
                </c:pt>
                <c:pt idx="8327">
                  <c:v>0.61211800000000005</c:v>
                </c:pt>
                <c:pt idx="8328">
                  <c:v>0.61214299999999999</c:v>
                </c:pt>
                <c:pt idx="8329">
                  <c:v>0.61216800000000005</c:v>
                </c:pt>
                <c:pt idx="8330">
                  <c:v>0.61219299999999999</c:v>
                </c:pt>
                <c:pt idx="8331">
                  <c:v>0.61221700000000001</c:v>
                </c:pt>
                <c:pt idx="8332">
                  <c:v>0.61224199999999995</c:v>
                </c:pt>
                <c:pt idx="8333">
                  <c:v>0.61226800000000003</c:v>
                </c:pt>
                <c:pt idx="8334">
                  <c:v>0.61229299999999998</c:v>
                </c:pt>
                <c:pt idx="8335">
                  <c:v>0.61231800000000003</c:v>
                </c:pt>
                <c:pt idx="8336">
                  <c:v>0.61234299999999997</c:v>
                </c:pt>
                <c:pt idx="8337">
                  <c:v>0.61236900000000005</c:v>
                </c:pt>
                <c:pt idx="8338">
                  <c:v>0.61239399999999999</c:v>
                </c:pt>
                <c:pt idx="8339">
                  <c:v>0.61241999999999996</c:v>
                </c:pt>
                <c:pt idx="8340">
                  <c:v>0.61244500000000002</c:v>
                </c:pt>
                <c:pt idx="8341">
                  <c:v>0.61247099999999999</c:v>
                </c:pt>
                <c:pt idx="8342">
                  <c:v>0.61249699999999996</c:v>
                </c:pt>
                <c:pt idx="8343">
                  <c:v>0.61252300000000004</c:v>
                </c:pt>
                <c:pt idx="8344">
                  <c:v>0.61254900000000001</c:v>
                </c:pt>
                <c:pt idx="8345">
                  <c:v>0.61257499999999998</c:v>
                </c:pt>
                <c:pt idx="8346">
                  <c:v>0.61260199999999998</c:v>
                </c:pt>
                <c:pt idx="8347">
                  <c:v>0.61262799999999995</c:v>
                </c:pt>
                <c:pt idx="8348">
                  <c:v>0.61265499999999995</c:v>
                </c:pt>
                <c:pt idx="8349">
                  <c:v>0.61268100000000003</c:v>
                </c:pt>
                <c:pt idx="8350">
                  <c:v>0.61270800000000003</c:v>
                </c:pt>
                <c:pt idx="8351">
                  <c:v>0.61273500000000003</c:v>
                </c:pt>
                <c:pt idx="8352">
                  <c:v>0.61276200000000003</c:v>
                </c:pt>
                <c:pt idx="8353">
                  <c:v>0.61278900000000003</c:v>
                </c:pt>
                <c:pt idx="8354">
                  <c:v>0.61281600000000003</c:v>
                </c:pt>
                <c:pt idx="8355">
                  <c:v>0.61284400000000006</c:v>
                </c:pt>
                <c:pt idx="8356">
                  <c:v>0.61287100000000005</c:v>
                </c:pt>
                <c:pt idx="8357">
                  <c:v>0.61289899999999997</c:v>
                </c:pt>
                <c:pt idx="8358">
                  <c:v>0.61292599999999997</c:v>
                </c:pt>
                <c:pt idx="8359">
                  <c:v>0.612954</c:v>
                </c:pt>
                <c:pt idx="8360">
                  <c:v>0.61298200000000003</c:v>
                </c:pt>
                <c:pt idx="8361">
                  <c:v>0.61301000000000005</c:v>
                </c:pt>
                <c:pt idx="8362">
                  <c:v>0.61303799999999997</c:v>
                </c:pt>
                <c:pt idx="8363">
                  <c:v>0.61306700000000003</c:v>
                </c:pt>
                <c:pt idx="8364">
                  <c:v>0.61309499999999995</c:v>
                </c:pt>
                <c:pt idx="8365">
                  <c:v>0.613124</c:v>
                </c:pt>
                <c:pt idx="8366">
                  <c:v>0.61315299999999995</c:v>
                </c:pt>
                <c:pt idx="8367">
                  <c:v>0.613182</c:v>
                </c:pt>
                <c:pt idx="8368">
                  <c:v>0.61321099999999995</c:v>
                </c:pt>
                <c:pt idx="8369">
                  <c:v>0.61324000000000001</c:v>
                </c:pt>
                <c:pt idx="8370">
                  <c:v>0.61326899999999995</c:v>
                </c:pt>
                <c:pt idx="8371">
                  <c:v>0.61329900000000004</c:v>
                </c:pt>
                <c:pt idx="8372">
                  <c:v>0.61332900000000001</c:v>
                </c:pt>
                <c:pt idx="8373">
                  <c:v>0.61335799999999996</c:v>
                </c:pt>
                <c:pt idx="8374">
                  <c:v>0.61338800000000004</c:v>
                </c:pt>
                <c:pt idx="8375">
                  <c:v>0.61341900000000005</c:v>
                </c:pt>
                <c:pt idx="8376">
                  <c:v>0.61344900000000002</c:v>
                </c:pt>
                <c:pt idx="8377">
                  <c:v>0.613479</c:v>
                </c:pt>
                <c:pt idx="8378">
                  <c:v>0.61351</c:v>
                </c:pt>
                <c:pt idx="8379">
                  <c:v>0.613541</c:v>
                </c:pt>
                <c:pt idx="8380">
                  <c:v>0.61357200000000001</c:v>
                </c:pt>
                <c:pt idx="8381">
                  <c:v>0.61360300000000001</c:v>
                </c:pt>
                <c:pt idx="8382">
                  <c:v>0.61363500000000004</c:v>
                </c:pt>
                <c:pt idx="8383">
                  <c:v>0.61366600000000004</c:v>
                </c:pt>
                <c:pt idx="8384">
                  <c:v>0.61369799999999997</c:v>
                </c:pt>
                <c:pt idx="8385">
                  <c:v>0.61373</c:v>
                </c:pt>
                <c:pt idx="8386">
                  <c:v>0.61376200000000003</c:v>
                </c:pt>
                <c:pt idx="8387">
                  <c:v>0.61379499999999998</c:v>
                </c:pt>
                <c:pt idx="8388">
                  <c:v>0.61382700000000001</c:v>
                </c:pt>
                <c:pt idx="8389">
                  <c:v>0.61385999999999996</c:v>
                </c:pt>
                <c:pt idx="8390">
                  <c:v>0.61389300000000002</c:v>
                </c:pt>
                <c:pt idx="8391">
                  <c:v>0.61392599999999997</c:v>
                </c:pt>
                <c:pt idx="8392">
                  <c:v>0.61395900000000003</c:v>
                </c:pt>
                <c:pt idx="8393">
                  <c:v>0.61399300000000001</c:v>
                </c:pt>
                <c:pt idx="8394">
                  <c:v>0.61402699999999999</c:v>
                </c:pt>
                <c:pt idx="8395">
                  <c:v>0.61406099999999997</c:v>
                </c:pt>
                <c:pt idx="8396">
                  <c:v>0.61409499999999995</c:v>
                </c:pt>
                <c:pt idx="8397">
                  <c:v>0.61412999999999995</c:v>
                </c:pt>
                <c:pt idx="8398">
                  <c:v>0.61416400000000004</c:v>
                </c:pt>
                <c:pt idx="8399">
                  <c:v>0.61419900000000005</c:v>
                </c:pt>
                <c:pt idx="8400">
                  <c:v>0.61423499999999998</c:v>
                </c:pt>
                <c:pt idx="8401">
                  <c:v>0.61426999999999998</c:v>
                </c:pt>
                <c:pt idx="8402">
                  <c:v>0.61430600000000002</c:v>
                </c:pt>
                <c:pt idx="8403">
                  <c:v>0.61434200000000005</c:v>
                </c:pt>
                <c:pt idx="8404">
                  <c:v>0.61437799999999998</c:v>
                </c:pt>
                <c:pt idx="8405">
                  <c:v>0.61441400000000002</c:v>
                </c:pt>
                <c:pt idx="8406">
                  <c:v>0.61445099999999997</c:v>
                </c:pt>
                <c:pt idx="8407">
                  <c:v>0.61448800000000003</c:v>
                </c:pt>
                <c:pt idx="8408">
                  <c:v>0.61452499999999999</c:v>
                </c:pt>
                <c:pt idx="8409">
                  <c:v>0.61456200000000005</c:v>
                </c:pt>
                <c:pt idx="8410">
                  <c:v>0.61460000000000004</c:v>
                </c:pt>
                <c:pt idx="8411">
                  <c:v>0.61463800000000002</c:v>
                </c:pt>
                <c:pt idx="8412">
                  <c:v>0.61467700000000003</c:v>
                </c:pt>
                <c:pt idx="8413">
                  <c:v>0.61471500000000001</c:v>
                </c:pt>
                <c:pt idx="8414">
                  <c:v>0.61475400000000002</c:v>
                </c:pt>
                <c:pt idx="8415">
                  <c:v>0.61479300000000003</c:v>
                </c:pt>
                <c:pt idx="8416">
                  <c:v>0.61483299999999996</c:v>
                </c:pt>
                <c:pt idx="8417">
                  <c:v>0.61487199999999997</c:v>
                </c:pt>
                <c:pt idx="8418">
                  <c:v>0.61491200000000001</c:v>
                </c:pt>
                <c:pt idx="8419">
                  <c:v>0.61495299999999997</c:v>
                </c:pt>
                <c:pt idx="8420">
                  <c:v>0.61499300000000001</c:v>
                </c:pt>
                <c:pt idx="8421">
                  <c:v>0.61503399999999997</c:v>
                </c:pt>
                <c:pt idx="8422">
                  <c:v>0.61507599999999996</c:v>
                </c:pt>
                <c:pt idx="8423">
                  <c:v>0.61511700000000002</c:v>
                </c:pt>
                <c:pt idx="8424">
                  <c:v>0.61515900000000001</c:v>
                </c:pt>
                <c:pt idx="8425">
                  <c:v>0.615201</c:v>
                </c:pt>
                <c:pt idx="8426">
                  <c:v>0.61524400000000001</c:v>
                </c:pt>
                <c:pt idx="8427">
                  <c:v>0.61528700000000003</c:v>
                </c:pt>
                <c:pt idx="8428">
                  <c:v>0.61533000000000004</c:v>
                </c:pt>
                <c:pt idx="8429">
                  <c:v>0.61537399999999998</c:v>
                </c:pt>
                <c:pt idx="8430">
                  <c:v>0.61541800000000002</c:v>
                </c:pt>
                <c:pt idx="8431">
                  <c:v>0.61546199999999995</c:v>
                </c:pt>
                <c:pt idx="8432">
                  <c:v>0.61550700000000003</c:v>
                </c:pt>
                <c:pt idx="8433">
                  <c:v>0.61555199999999999</c:v>
                </c:pt>
                <c:pt idx="8434">
                  <c:v>0.61559699999999995</c:v>
                </c:pt>
                <c:pt idx="8435">
                  <c:v>0.61564300000000005</c:v>
                </c:pt>
                <c:pt idx="8436">
                  <c:v>0.61568900000000004</c:v>
                </c:pt>
                <c:pt idx="8437">
                  <c:v>0.61573500000000003</c:v>
                </c:pt>
                <c:pt idx="8438">
                  <c:v>0.61578200000000005</c:v>
                </c:pt>
                <c:pt idx="8439">
                  <c:v>0.61582899999999996</c:v>
                </c:pt>
                <c:pt idx="8440">
                  <c:v>0.61587700000000001</c:v>
                </c:pt>
                <c:pt idx="8441">
                  <c:v>0.61592499999999994</c:v>
                </c:pt>
                <c:pt idx="8442">
                  <c:v>0.61597299999999999</c:v>
                </c:pt>
                <c:pt idx="8443">
                  <c:v>0.61602199999999996</c:v>
                </c:pt>
                <c:pt idx="8444">
                  <c:v>0.61607100000000004</c:v>
                </c:pt>
                <c:pt idx="8445">
                  <c:v>0.61612100000000003</c:v>
                </c:pt>
                <c:pt idx="8446">
                  <c:v>0.61617100000000002</c:v>
                </c:pt>
                <c:pt idx="8447">
                  <c:v>0.61622100000000002</c:v>
                </c:pt>
                <c:pt idx="8448">
                  <c:v>0.61627200000000004</c:v>
                </c:pt>
                <c:pt idx="8449">
                  <c:v>0.61632299999999995</c:v>
                </c:pt>
                <c:pt idx="8450">
                  <c:v>0.61637500000000001</c:v>
                </c:pt>
                <c:pt idx="8451">
                  <c:v>0.61642699999999995</c:v>
                </c:pt>
                <c:pt idx="8452">
                  <c:v>0.61648000000000003</c:v>
                </c:pt>
                <c:pt idx="8453">
                  <c:v>0.616533</c:v>
                </c:pt>
                <c:pt idx="8454">
                  <c:v>0.61658599999999997</c:v>
                </c:pt>
                <c:pt idx="8455">
                  <c:v>0.61663999999999997</c:v>
                </c:pt>
                <c:pt idx="8456">
                  <c:v>0.61669399999999996</c:v>
                </c:pt>
                <c:pt idx="8457">
                  <c:v>0.61674899999999999</c:v>
                </c:pt>
                <c:pt idx="8458">
                  <c:v>0.61680400000000002</c:v>
                </c:pt>
                <c:pt idx="8459">
                  <c:v>0.61685999999999996</c:v>
                </c:pt>
                <c:pt idx="8460">
                  <c:v>0.61691600000000002</c:v>
                </c:pt>
                <c:pt idx="8461">
                  <c:v>0.61697199999999996</c:v>
                </c:pt>
                <c:pt idx="8462">
                  <c:v>0.61702900000000005</c:v>
                </c:pt>
                <c:pt idx="8463">
                  <c:v>0.61708700000000005</c:v>
                </c:pt>
                <c:pt idx="8464">
                  <c:v>0.61714500000000005</c:v>
                </c:pt>
                <c:pt idx="8465">
                  <c:v>0.61720299999999995</c:v>
                </c:pt>
                <c:pt idx="8466">
                  <c:v>0.61726199999999998</c:v>
                </c:pt>
                <c:pt idx="8467">
                  <c:v>0.61732100000000001</c:v>
                </c:pt>
                <c:pt idx="8468">
                  <c:v>0.61738099999999996</c:v>
                </c:pt>
                <c:pt idx="8469">
                  <c:v>0.61744200000000005</c:v>
                </c:pt>
                <c:pt idx="8470">
                  <c:v>0.61750300000000002</c:v>
                </c:pt>
                <c:pt idx="8471">
                  <c:v>0.617564</c:v>
                </c:pt>
                <c:pt idx="8472">
                  <c:v>0.61762600000000001</c:v>
                </c:pt>
                <c:pt idx="8473">
                  <c:v>0.61768800000000001</c:v>
                </c:pt>
                <c:pt idx="8474">
                  <c:v>0.61775100000000005</c:v>
                </c:pt>
                <c:pt idx="8475">
                  <c:v>0.61781399999999997</c:v>
                </c:pt>
                <c:pt idx="8476">
                  <c:v>0.61787800000000004</c:v>
                </c:pt>
                <c:pt idx="8477">
                  <c:v>0.61794199999999999</c:v>
                </c:pt>
                <c:pt idx="8478">
                  <c:v>0.61800699999999997</c:v>
                </c:pt>
                <c:pt idx="8479">
                  <c:v>0.61807299999999998</c:v>
                </c:pt>
                <c:pt idx="8480">
                  <c:v>0.61813799999999997</c:v>
                </c:pt>
                <c:pt idx="8481">
                  <c:v>0.618205</c:v>
                </c:pt>
                <c:pt idx="8482">
                  <c:v>0.61827200000000004</c:v>
                </c:pt>
                <c:pt idx="8483">
                  <c:v>0.61833899999999997</c:v>
                </c:pt>
                <c:pt idx="8484">
                  <c:v>0.61840700000000004</c:v>
                </c:pt>
                <c:pt idx="8485">
                  <c:v>0.61847600000000003</c:v>
                </c:pt>
                <c:pt idx="8486">
                  <c:v>0.61854500000000001</c:v>
                </c:pt>
                <c:pt idx="8487">
                  <c:v>0.618614</c:v>
                </c:pt>
                <c:pt idx="8488">
                  <c:v>0.61868400000000001</c:v>
                </c:pt>
                <c:pt idx="8489">
                  <c:v>0.61875500000000005</c:v>
                </c:pt>
                <c:pt idx="8490">
                  <c:v>0.61882599999999999</c:v>
                </c:pt>
                <c:pt idx="8491">
                  <c:v>0.61889799999999995</c:v>
                </c:pt>
                <c:pt idx="8492">
                  <c:v>0.61897000000000002</c:v>
                </c:pt>
                <c:pt idx="8493">
                  <c:v>0.61904300000000001</c:v>
                </c:pt>
                <c:pt idx="8494">
                  <c:v>0.619116</c:v>
                </c:pt>
                <c:pt idx="8495">
                  <c:v>0.61919000000000002</c:v>
                </c:pt>
                <c:pt idx="8496">
                  <c:v>0.61926400000000004</c:v>
                </c:pt>
                <c:pt idx="8497">
                  <c:v>0.61933899999999997</c:v>
                </c:pt>
                <c:pt idx="8498">
                  <c:v>0.61941400000000002</c:v>
                </c:pt>
                <c:pt idx="8499">
                  <c:v>0.61948999999999999</c:v>
                </c:pt>
                <c:pt idx="8500">
                  <c:v>0.61956699999999998</c:v>
                </c:pt>
                <c:pt idx="8501">
                  <c:v>0.61964399999999997</c:v>
                </c:pt>
                <c:pt idx="8502">
                  <c:v>0.61972099999999997</c:v>
                </c:pt>
                <c:pt idx="8503">
                  <c:v>0.61979899999999999</c:v>
                </c:pt>
                <c:pt idx="8504">
                  <c:v>0.61987800000000004</c:v>
                </c:pt>
                <c:pt idx="8505">
                  <c:v>0.61995699999999998</c:v>
                </c:pt>
                <c:pt idx="8506">
                  <c:v>0.62003699999999995</c:v>
                </c:pt>
                <c:pt idx="8507">
                  <c:v>0.62011700000000003</c:v>
                </c:pt>
                <c:pt idx="8508">
                  <c:v>0.62019800000000003</c:v>
                </c:pt>
                <c:pt idx="8509">
                  <c:v>0.62027900000000002</c:v>
                </c:pt>
                <c:pt idx="8510">
                  <c:v>0.62036100000000005</c:v>
                </c:pt>
                <c:pt idx="8511">
                  <c:v>0.620444</c:v>
                </c:pt>
                <c:pt idx="8512">
                  <c:v>0.62052700000000005</c:v>
                </c:pt>
                <c:pt idx="8513">
                  <c:v>0.62060999999999999</c:v>
                </c:pt>
                <c:pt idx="8514">
                  <c:v>0.62069399999999997</c:v>
                </c:pt>
                <c:pt idx="8515">
                  <c:v>0.62077899999999997</c:v>
                </c:pt>
                <c:pt idx="8516">
                  <c:v>0.62086399999999997</c:v>
                </c:pt>
                <c:pt idx="8517">
                  <c:v>0.62094899999999997</c:v>
                </c:pt>
                <c:pt idx="8518">
                  <c:v>0.621035</c:v>
                </c:pt>
                <c:pt idx="8519">
                  <c:v>0.62112199999999995</c:v>
                </c:pt>
                <c:pt idx="8520">
                  <c:v>0.62120900000000001</c:v>
                </c:pt>
                <c:pt idx="8521">
                  <c:v>0.62129699999999999</c:v>
                </c:pt>
                <c:pt idx="8522">
                  <c:v>0.62138499999999997</c:v>
                </c:pt>
                <c:pt idx="8523">
                  <c:v>0.62147399999999997</c:v>
                </c:pt>
                <c:pt idx="8524">
                  <c:v>0.62156299999999998</c:v>
                </c:pt>
                <c:pt idx="8525">
                  <c:v>0.62165300000000001</c:v>
                </c:pt>
                <c:pt idx="8526">
                  <c:v>0.62174300000000005</c:v>
                </c:pt>
                <c:pt idx="8527">
                  <c:v>0.621834</c:v>
                </c:pt>
                <c:pt idx="8528">
                  <c:v>0.62192499999999995</c:v>
                </c:pt>
                <c:pt idx="8529">
                  <c:v>0.62201700000000004</c:v>
                </c:pt>
                <c:pt idx="8530">
                  <c:v>0.62210900000000002</c:v>
                </c:pt>
                <c:pt idx="8531">
                  <c:v>0.62220200000000003</c:v>
                </c:pt>
                <c:pt idx="8532">
                  <c:v>0.62229500000000004</c:v>
                </c:pt>
                <c:pt idx="8533">
                  <c:v>0.62238899999999997</c:v>
                </c:pt>
                <c:pt idx="8534">
                  <c:v>0.62248300000000001</c:v>
                </c:pt>
                <c:pt idx="8535">
                  <c:v>0.62257799999999996</c:v>
                </c:pt>
                <c:pt idx="8536">
                  <c:v>0.62267300000000003</c:v>
                </c:pt>
                <c:pt idx="8537">
                  <c:v>0.62276900000000002</c:v>
                </c:pt>
                <c:pt idx="8538">
                  <c:v>0.622865</c:v>
                </c:pt>
                <c:pt idx="8539">
                  <c:v>0.62296200000000002</c:v>
                </c:pt>
                <c:pt idx="8540">
                  <c:v>0.62305900000000003</c:v>
                </c:pt>
                <c:pt idx="8541">
                  <c:v>0.62315699999999996</c:v>
                </c:pt>
                <c:pt idx="8542">
                  <c:v>0.623255</c:v>
                </c:pt>
                <c:pt idx="8543">
                  <c:v>0.62335399999999996</c:v>
                </c:pt>
                <c:pt idx="8544">
                  <c:v>0.62345300000000003</c:v>
                </c:pt>
                <c:pt idx="8545">
                  <c:v>0.623552</c:v>
                </c:pt>
                <c:pt idx="8546">
                  <c:v>0.62365199999999998</c:v>
                </c:pt>
                <c:pt idx="8547">
                  <c:v>0.62375199999999997</c:v>
                </c:pt>
                <c:pt idx="8548">
                  <c:v>0.62385299999999999</c:v>
                </c:pt>
                <c:pt idx="8549">
                  <c:v>0.62395500000000004</c:v>
                </c:pt>
                <c:pt idx="8550">
                  <c:v>0.62405600000000006</c:v>
                </c:pt>
                <c:pt idx="8551">
                  <c:v>0.62415799999999999</c:v>
                </c:pt>
                <c:pt idx="8552">
                  <c:v>0.62426099999999995</c:v>
                </c:pt>
                <c:pt idx="8553">
                  <c:v>0.62436400000000003</c:v>
                </c:pt>
                <c:pt idx="8554">
                  <c:v>0.62446699999999999</c:v>
                </c:pt>
                <c:pt idx="8555">
                  <c:v>0.62457099999999999</c:v>
                </c:pt>
                <c:pt idx="8556">
                  <c:v>0.62467499999999998</c:v>
                </c:pt>
                <c:pt idx="8557">
                  <c:v>0.62478</c:v>
                </c:pt>
                <c:pt idx="8558">
                  <c:v>0.62488500000000002</c:v>
                </c:pt>
                <c:pt idx="8559">
                  <c:v>0.62499099999999996</c:v>
                </c:pt>
                <c:pt idx="8560">
                  <c:v>0.62509700000000001</c:v>
                </c:pt>
                <c:pt idx="8561">
                  <c:v>0.62520299999999995</c:v>
                </c:pt>
                <c:pt idx="8562">
                  <c:v>0.625309</c:v>
                </c:pt>
                <c:pt idx="8563">
                  <c:v>0.62541599999999997</c:v>
                </c:pt>
                <c:pt idx="8564">
                  <c:v>0.62552399999999997</c:v>
                </c:pt>
                <c:pt idx="8565">
                  <c:v>0.62563199999999997</c:v>
                </c:pt>
                <c:pt idx="8566">
                  <c:v>0.62573999999999996</c:v>
                </c:pt>
                <c:pt idx="8567">
                  <c:v>0.62584799999999996</c:v>
                </c:pt>
                <c:pt idx="8568">
                  <c:v>0.62595699999999999</c:v>
                </c:pt>
                <c:pt idx="8569">
                  <c:v>0.62606600000000001</c:v>
                </c:pt>
                <c:pt idx="8570">
                  <c:v>0.62617599999999995</c:v>
                </c:pt>
                <c:pt idx="8571">
                  <c:v>0.62628600000000001</c:v>
                </c:pt>
                <c:pt idx="8572">
                  <c:v>0.62639599999999995</c:v>
                </c:pt>
                <c:pt idx="8573">
                  <c:v>0.62650700000000004</c:v>
                </c:pt>
                <c:pt idx="8574">
                  <c:v>0.62661800000000001</c:v>
                </c:pt>
                <c:pt idx="8575">
                  <c:v>0.62672899999999998</c:v>
                </c:pt>
                <c:pt idx="8576">
                  <c:v>0.62684099999999998</c:v>
                </c:pt>
                <c:pt idx="8577">
                  <c:v>0.62695299999999998</c:v>
                </c:pt>
                <c:pt idx="8578">
                  <c:v>0.62706499999999998</c:v>
                </c:pt>
                <c:pt idx="8579">
                  <c:v>0.62717800000000001</c:v>
                </c:pt>
                <c:pt idx="8580">
                  <c:v>0.62729100000000004</c:v>
                </c:pt>
                <c:pt idx="8581">
                  <c:v>0.62740399999999996</c:v>
                </c:pt>
                <c:pt idx="8582">
                  <c:v>0.62751699999999999</c:v>
                </c:pt>
                <c:pt idx="8583">
                  <c:v>0.62763100000000005</c:v>
                </c:pt>
                <c:pt idx="8584">
                  <c:v>0.627745</c:v>
                </c:pt>
                <c:pt idx="8585">
                  <c:v>0.62785999999999997</c:v>
                </c:pt>
                <c:pt idx="8586">
                  <c:v>0.62797400000000003</c:v>
                </c:pt>
                <c:pt idx="8587">
                  <c:v>0.62808900000000001</c:v>
                </c:pt>
                <c:pt idx="8588">
                  <c:v>0.62820500000000001</c:v>
                </c:pt>
                <c:pt idx="8589">
                  <c:v>0.62831999999999999</c:v>
                </c:pt>
                <c:pt idx="8590">
                  <c:v>0.62843599999999999</c:v>
                </c:pt>
                <c:pt idx="8591">
                  <c:v>0.628552</c:v>
                </c:pt>
                <c:pt idx="8592">
                  <c:v>0.628668</c:v>
                </c:pt>
                <c:pt idx="8593">
                  <c:v>0.62878500000000004</c:v>
                </c:pt>
                <c:pt idx="8594">
                  <c:v>0.62890199999999996</c:v>
                </c:pt>
                <c:pt idx="8595">
                  <c:v>0.62901899999999999</c:v>
                </c:pt>
                <c:pt idx="8596">
                  <c:v>0.62913600000000003</c:v>
                </c:pt>
                <c:pt idx="8597">
                  <c:v>0.62925399999999998</c:v>
                </c:pt>
                <c:pt idx="8598">
                  <c:v>0.62937100000000001</c:v>
                </c:pt>
                <c:pt idx="8599">
                  <c:v>0.62948899999999997</c:v>
                </c:pt>
                <c:pt idx="8600">
                  <c:v>0.62960799999999995</c:v>
                </c:pt>
                <c:pt idx="8601">
                  <c:v>0.62972600000000001</c:v>
                </c:pt>
                <c:pt idx="8602">
                  <c:v>0.62984499999999999</c:v>
                </c:pt>
                <c:pt idx="8603">
                  <c:v>0.62996399999999997</c:v>
                </c:pt>
                <c:pt idx="8604">
                  <c:v>0.63008299999999995</c:v>
                </c:pt>
                <c:pt idx="8605">
                  <c:v>0.63020200000000004</c:v>
                </c:pt>
                <c:pt idx="8606">
                  <c:v>0.63032200000000005</c:v>
                </c:pt>
                <c:pt idx="8607">
                  <c:v>0.63044199999999995</c:v>
                </c:pt>
                <c:pt idx="8608">
                  <c:v>0.63056199999999996</c:v>
                </c:pt>
                <c:pt idx="8609">
                  <c:v>0.63068199999999996</c:v>
                </c:pt>
                <c:pt idx="8610">
                  <c:v>0.63080199999999997</c:v>
                </c:pt>
                <c:pt idx="8611">
                  <c:v>0.63092300000000001</c:v>
                </c:pt>
                <c:pt idx="8612">
                  <c:v>0.63104400000000005</c:v>
                </c:pt>
                <c:pt idx="8613">
                  <c:v>0.63116399999999995</c:v>
                </c:pt>
                <c:pt idx="8614">
                  <c:v>0.63128600000000001</c:v>
                </c:pt>
                <c:pt idx="8615">
                  <c:v>0.63140700000000005</c:v>
                </c:pt>
                <c:pt idx="8616">
                  <c:v>0.63152799999999998</c:v>
                </c:pt>
                <c:pt idx="8617">
                  <c:v>0.63165000000000004</c:v>
                </c:pt>
                <c:pt idx="8618">
                  <c:v>0.631772</c:v>
                </c:pt>
                <c:pt idx="8619">
                  <c:v>0.63189399999999996</c:v>
                </c:pt>
                <c:pt idx="8620">
                  <c:v>0.63201600000000002</c:v>
                </c:pt>
                <c:pt idx="8621">
                  <c:v>0.63213799999999998</c:v>
                </c:pt>
                <c:pt idx="8622">
                  <c:v>0.63226000000000004</c:v>
                </c:pt>
                <c:pt idx="8623">
                  <c:v>0.63238300000000003</c:v>
                </c:pt>
                <c:pt idx="8624">
                  <c:v>0.63250600000000001</c:v>
                </c:pt>
                <c:pt idx="8625">
                  <c:v>0.63262799999999997</c:v>
                </c:pt>
                <c:pt idx="8626">
                  <c:v>0.63275099999999995</c:v>
                </c:pt>
                <c:pt idx="8627">
                  <c:v>0.63287499999999997</c:v>
                </c:pt>
                <c:pt idx="8628">
                  <c:v>0.63299799999999995</c:v>
                </c:pt>
                <c:pt idx="8629">
                  <c:v>0.63312100000000004</c:v>
                </c:pt>
                <c:pt idx="8630">
                  <c:v>0.63324499999999995</c:v>
                </c:pt>
                <c:pt idx="8631">
                  <c:v>0.63336800000000004</c:v>
                </c:pt>
                <c:pt idx="8632">
                  <c:v>0.63349200000000006</c:v>
                </c:pt>
                <c:pt idx="8633">
                  <c:v>0.63361599999999996</c:v>
                </c:pt>
                <c:pt idx="8634">
                  <c:v>0.63373999999999997</c:v>
                </c:pt>
                <c:pt idx="8635">
                  <c:v>0.63386399999999998</c:v>
                </c:pt>
                <c:pt idx="8636">
                  <c:v>0.633988</c:v>
                </c:pt>
                <c:pt idx="8637">
                  <c:v>0.63411300000000004</c:v>
                </c:pt>
                <c:pt idx="8638">
                  <c:v>0.63423700000000005</c:v>
                </c:pt>
                <c:pt idx="8639">
                  <c:v>0.63436199999999998</c:v>
                </c:pt>
                <c:pt idx="8640">
                  <c:v>0.63448599999999999</c:v>
                </c:pt>
                <c:pt idx="8641">
                  <c:v>0.63461100000000004</c:v>
                </c:pt>
                <c:pt idx="8642">
                  <c:v>0.63473599999999997</c:v>
                </c:pt>
                <c:pt idx="8643">
                  <c:v>0.63486100000000001</c:v>
                </c:pt>
                <c:pt idx="8644">
                  <c:v>0.63498600000000005</c:v>
                </c:pt>
                <c:pt idx="8645">
                  <c:v>0.63511099999999998</c:v>
                </c:pt>
                <c:pt idx="8646">
                  <c:v>0.63523600000000002</c:v>
                </c:pt>
                <c:pt idx="8647">
                  <c:v>0.63536199999999998</c:v>
                </c:pt>
                <c:pt idx="8648">
                  <c:v>0.63548700000000002</c:v>
                </c:pt>
                <c:pt idx="8649">
                  <c:v>0.63561299999999998</c:v>
                </c:pt>
                <c:pt idx="8650">
                  <c:v>0.63573800000000003</c:v>
                </c:pt>
                <c:pt idx="8651">
                  <c:v>0.63586399999999998</c:v>
                </c:pt>
                <c:pt idx="8652">
                  <c:v>0.63598900000000003</c:v>
                </c:pt>
                <c:pt idx="8653">
                  <c:v>0.63611499999999999</c:v>
                </c:pt>
                <c:pt idx="8654">
                  <c:v>0.63624099999999995</c:v>
                </c:pt>
                <c:pt idx="8655">
                  <c:v>0.63636700000000002</c:v>
                </c:pt>
                <c:pt idx="8656">
                  <c:v>0.63649299999999998</c:v>
                </c:pt>
                <c:pt idx="8657">
                  <c:v>0.63661900000000005</c:v>
                </c:pt>
                <c:pt idx="8658">
                  <c:v>0.63674500000000001</c:v>
                </c:pt>
                <c:pt idx="8659">
                  <c:v>0.63687099999999996</c:v>
                </c:pt>
                <c:pt idx="8660">
                  <c:v>0.63699700000000004</c:v>
                </c:pt>
                <c:pt idx="8661">
                  <c:v>0.63712400000000002</c:v>
                </c:pt>
                <c:pt idx="8662">
                  <c:v>0.63724999999999998</c:v>
                </c:pt>
                <c:pt idx="8663">
                  <c:v>0.63737600000000005</c:v>
                </c:pt>
                <c:pt idx="8664">
                  <c:v>0.63750300000000004</c:v>
                </c:pt>
                <c:pt idx="8665">
                  <c:v>0.637629</c:v>
                </c:pt>
                <c:pt idx="8666">
                  <c:v>0.63775599999999999</c:v>
                </c:pt>
                <c:pt idx="8667">
                  <c:v>0.63788199999999995</c:v>
                </c:pt>
                <c:pt idx="8668">
                  <c:v>0.63800900000000005</c:v>
                </c:pt>
                <c:pt idx="8669">
                  <c:v>0.63813600000000004</c:v>
                </c:pt>
                <c:pt idx="8670">
                  <c:v>0.638262</c:v>
                </c:pt>
                <c:pt idx="8671">
                  <c:v>0.63838899999999998</c:v>
                </c:pt>
                <c:pt idx="8672">
                  <c:v>0.63851599999999997</c:v>
                </c:pt>
                <c:pt idx="8673">
                  <c:v>0.63864299999999996</c:v>
                </c:pt>
                <c:pt idx="8674">
                  <c:v>0.63876999999999995</c:v>
                </c:pt>
                <c:pt idx="8675">
                  <c:v>0.63889600000000002</c:v>
                </c:pt>
                <c:pt idx="8676">
                  <c:v>0.63902300000000001</c:v>
                </c:pt>
                <c:pt idx="8677">
                  <c:v>0.63915</c:v>
                </c:pt>
                <c:pt idx="8678">
                  <c:v>0.63927699999999998</c:v>
                </c:pt>
                <c:pt idx="8679">
                  <c:v>0.63940399999999997</c:v>
                </c:pt>
                <c:pt idx="8680">
                  <c:v>0.63953099999999996</c:v>
                </c:pt>
                <c:pt idx="8681">
                  <c:v>0.63965799999999995</c:v>
                </c:pt>
                <c:pt idx="8682">
                  <c:v>0.63978500000000005</c:v>
                </c:pt>
                <c:pt idx="8683">
                  <c:v>0.63991299999999995</c:v>
                </c:pt>
                <c:pt idx="8684">
                  <c:v>0.64004000000000005</c:v>
                </c:pt>
                <c:pt idx="8685">
                  <c:v>0.64016700000000004</c:v>
                </c:pt>
                <c:pt idx="8686">
                  <c:v>0.64029400000000003</c:v>
                </c:pt>
                <c:pt idx="8687">
                  <c:v>0.64042100000000002</c:v>
                </c:pt>
                <c:pt idx="8688">
                  <c:v>0.64054800000000001</c:v>
                </c:pt>
                <c:pt idx="8689">
                  <c:v>0.64067600000000002</c:v>
                </c:pt>
                <c:pt idx="8690">
                  <c:v>0.64080300000000001</c:v>
                </c:pt>
                <c:pt idx="8691">
                  <c:v>0.64093</c:v>
                </c:pt>
                <c:pt idx="8692">
                  <c:v>0.64105699999999999</c:v>
                </c:pt>
                <c:pt idx="8693">
                  <c:v>0.641185</c:v>
                </c:pt>
                <c:pt idx="8694">
                  <c:v>0.64131199999999999</c:v>
                </c:pt>
                <c:pt idx="8695">
                  <c:v>0.64143899999999998</c:v>
                </c:pt>
                <c:pt idx="8696">
                  <c:v>0.64156599999999997</c:v>
                </c:pt>
                <c:pt idx="8697">
                  <c:v>0.64169399999999999</c:v>
                </c:pt>
                <c:pt idx="8698">
                  <c:v>0.64182099999999997</c:v>
                </c:pt>
                <c:pt idx="8699">
                  <c:v>0.64194799999999996</c:v>
                </c:pt>
                <c:pt idx="8700">
                  <c:v>0.64207599999999998</c:v>
                </c:pt>
                <c:pt idx="8701">
                  <c:v>0.64220299999999997</c:v>
                </c:pt>
                <c:pt idx="8702">
                  <c:v>0.64232999999999996</c:v>
                </c:pt>
                <c:pt idx="8703">
                  <c:v>0.64245699999999994</c:v>
                </c:pt>
                <c:pt idx="8704">
                  <c:v>0.64258499999999996</c:v>
                </c:pt>
                <c:pt idx="8705">
                  <c:v>0.64271199999999995</c:v>
                </c:pt>
                <c:pt idx="8706">
                  <c:v>0.64283900000000005</c:v>
                </c:pt>
                <c:pt idx="8707">
                  <c:v>0.64296699999999996</c:v>
                </c:pt>
                <c:pt idx="8708">
                  <c:v>0.64309400000000005</c:v>
                </c:pt>
                <c:pt idx="8709">
                  <c:v>0.64322100000000004</c:v>
                </c:pt>
                <c:pt idx="8710">
                  <c:v>0.64334899999999995</c:v>
                </c:pt>
                <c:pt idx="8711">
                  <c:v>0.64347600000000005</c:v>
                </c:pt>
                <c:pt idx="8712">
                  <c:v>0.64360300000000004</c:v>
                </c:pt>
                <c:pt idx="8713">
                  <c:v>0.64373000000000002</c:v>
                </c:pt>
                <c:pt idx="8714">
                  <c:v>0.64385800000000004</c:v>
                </c:pt>
                <c:pt idx="8715">
                  <c:v>0.64398500000000003</c:v>
                </c:pt>
                <c:pt idx="8716">
                  <c:v>0.64411200000000002</c:v>
                </c:pt>
                <c:pt idx="8717">
                  <c:v>0.64423900000000001</c:v>
                </c:pt>
                <c:pt idx="8718">
                  <c:v>0.64436599999999999</c:v>
                </c:pt>
                <c:pt idx="8719">
                  <c:v>0.64449400000000001</c:v>
                </c:pt>
                <c:pt idx="8720">
                  <c:v>0.644621</c:v>
                </c:pt>
                <c:pt idx="8721">
                  <c:v>0.64474799999999999</c:v>
                </c:pt>
                <c:pt idx="8722">
                  <c:v>0.64487499999999998</c:v>
                </c:pt>
                <c:pt idx="8723">
                  <c:v>0.64500199999999996</c:v>
                </c:pt>
                <c:pt idx="8724">
                  <c:v>0.64512899999999995</c:v>
                </c:pt>
                <c:pt idx="8725">
                  <c:v>0.64525600000000005</c:v>
                </c:pt>
                <c:pt idx="8726">
                  <c:v>0.64538399999999996</c:v>
                </c:pt>
                <c:pt idx="8727">
                  <c:v>0.64551099999999995</c:v>
                </c:pt>
                <c:pt idx="8728">
                  <c:v>0.64563800000000005</c:v>
                </c:pt>
                <c:pt idx="8729">
                  <c:v>0.64576500000000003</c:v>
                </c:pt>
                <c:pt idx="8730">
                  <c:v>0.64589200000000002</c:v>
                </c:pt>
                <c:pt idx="8731">
                  <c:v>0.64601900000000001</c:v>
                </c:pt>
                <c:pt idx="8732">
                  <c:v>0.646146</c:v>
                </c:pt>
                <c:pt idx="8733">
                  <c:v>0.64627299999999999</c:v>
                </c:pt>
                <c:pt idx="8734">
                  <c:v>0.64639899999999995</c:v>
                </c:pt>
                <c:pt idx="8735">
                  <c:v>0.64652600000000005</c:v>
                </c:pt>
                <c:pt idx="8736">
                  <c:v>0.64665300000000003</c:v>
                </c:pt>
                <c:pt idx="8737">
                  <c:v>0.64678000000000002</c:v>
                </c:pt>
                <c:pt idx="8738">
                  <c:v>0.64690700000000001</c:v>
                </c:pt>
                <c:pt idx="8739">
                  <c:v>0.647034</c:v>
                </c:pt>
                <c:pt idx="8740">
                  <c:v>0.64715999999999996</c:v>
                </c:pt>
                <c:pt idx="8741">
                  <c:v>0.64728699999999995</c:v>
                </c:pt>
                <c:pt idx="8742">
                  <c:v>0.64741400000000004</c:v>
                </c:pt>
                <c:pt idx="8743">
                  <c:v>0.64754100000000003</c:v>
                </c:pt>
                <c:pt idx="8744">
                  <c:v>0.64766699999999999</c:v>
                </c:pt>
                <c:pt idx="8745">
                  <c:v>0.64779399999999998</c:v>
                </c:pt>
                <c:pt idx="8746">
                  <c:v>0.64792099999999997</c:v>
                </c:pt>
                <c:pt idx="8747">
                  <c:v>0.64804700000000004</c:v>
                </c:pt>
                <c:pt idx="8748">
                  <c:v>0.64817400000000003</c:v>
                </c:pt>
                <c:pt idx="8749">
                  <c:v>0.64829999999999999</c:v>
                </c:pt>
                <c:pt idx="8750">
                  <c:v>0.64842699999999998</c:v>
                </c:pt>
                <c:pt idx="8751">
                  <c:v>0.64855300000000005</c:v>
                </c:pt>
                <c:pt idx="8752">
                  <c:v>0.64868000000000003</c:v>
                </c:pt>
                <c:pt idx="8753">
                  <c:v>0.64880599999999999</c:v>
                </c:pt>
                <c:pt idx="8754">
                  <c:v>0.64893199999999995</c:v>
                </c:pt>
                <c:pt idx="8755">
                  <c:v>0.64905900000000005</c:v>
                </c:pt>
                <c:pt idx="8756">
                  <c:v>0.64918500000000001</c:v>
                </c:pt>
                <c:pt idx="8757">
                  <c:v>0.64931099999999997</c:v>
                </c:pt>
                <c:pt idx="8758">
                  <c:v>0.64943799999999996</c:v>
                </c:pt>
                <c:pt idx="8759">
                  <c:v>0.64956400000000003</c:v>
                </c:pt>
                <c:pt idx="8760">
                  <c:v>0.64968999999999999</c:v>
                </c:pt>
                <c:pt idx="8761">
                  <c:v>0.64981599999999995</c:v>
                </c:pt>
                <c:pt idx="8762">
                  <c:v>0.64994200000000002</c:v>
                </c:pt>
                <c:pt idx="8763">
                  <c:v>0.65006799999999998</c:v>
                </c:pt>
                <c:pt idx="8764">
                  <c:v>0.65019400000000005</c:v>
                </c:pt>
                <c:pt idx="8765">
                  <c:v>0.65032000000000001</c:v>
                </c:pt>
                <c:pt idx="8766">
                  <c:v>0.65044599999999997</c:v>
                </c:pt>
                <c:pt idx="8767">
                  <c:v>0.65057200000000004</c:v>
                </c:pt>
                <c:pt idx="8768">
                  <c:v>0.650698</c:v>
                </c:pt>
                <c:pt idx="8769">
                  <c:v>0.65082399999999996</c:v>
                </c:pt>
                <c:pt idx="8770">
                  <c:v>0.65095000000000003</c:v>
                </c:pt>
                <c:pt idx="8771">
                  <c:v>0.65107599999999999</c:v>
                </c:pt>
                <c:pt idx="8772">
                  <c:v>0.65120100000000003</c:v>
                </c:pt>
                <c:pt idx="8773">
                  <c:v>0.65132699999999999</c:v>
                </c:pt>
                <c:pt idx="8774">
                  <c:v>0.65145299999999995</c:v>
                </c:pt>
                <c:pt idx="8775">
                  <c:v>0.65157799999999999</c:v>
                </c:pt>
                <c:pt idx="8776">
                  <c:v>0.65170399999999995</c:v>
                </c:pt>
                <c:pt idx="8777">
                  <c:v>0.65183000000000002</c:v>
                </c:pt>
                <c:pt idx="8778">
                  <c:v>0.65195499999999995</c:v>
                </c:pt>
                <c:pt idx="8779">
                  <c:v>0.65208100000000002</c:v>
                </c:pt>
                <c:pt idx="8780">
                  <c:v>0.65220599999999995</c:v>
                </c:pt>
                <c:pt idx="8781">
                  <c:v>0.65233099999999999</c:v>
                </c:pt>
                <c:pt idx="8782">
                  <c:v>0.65245699999999995</c:v>
                </c:pt>
                <c:pt idx="8783">
                  <c:v>0.652582</c:v>
                </c:pt>
                <c:pt idx="8784">
                  <c:v>0.65270700000000004</c:v>
                </c:pt>
                <c:pt idx="8785">
                  <c:v>0.652833</c:v>
                </c:pt>
                <c:pt idx="8786">
                  <c:v>0.65295800000000004</c:v>
                </c:pt>
                <c:pt idx="8787">
                  <c:v>0.65308299999999997</c:v>
                </c:pt>
                <c:pt idx="8788">
                  <c:v>0.65320800000000001</c:v>
                </c:pt>
                <c:pt idx="8789">
                  <c:v>0.65333300000000005</c:v>
                </c:pt>
                <c:pt idx="8790">
                  <c:v>0.65345799999999998</c:v>
                </c:pt>
                <c:pt idx="8791">
                  <c:v>0.65358300000000003</c:v>
                </c:pt>
                <c:pt idx="8792">
                  <c:v>0.65370799999999996</c:v>
                </c:pt>
                <c:pt idx="8793">
                  <c:v>0.653833</c:v>
                </c:pt>
                <c:pt idx="8794">
                  <c:v>0.65395800000000004</c:v>
                </c:pt>
                <c:pt idx="8795">
                  <c:v>0.65408299999999997</c:v>
                </c:pt>
                <c:pt idx="8796">
                  <c:v>0.65420800000000001</c:v>
                </c:pt>
                <c:pt idx="8797">
                  <c:v>0.65433200000000002</c:v>
                </c:pt>
                <c:pt idx="8798">
                  <c:v>0.65445699999999996</c:v>
                </c:pt>
                <c:pt idx="8799">
                  <c:v>0.654582</c:v>
                </c:pt>
                <c:pt idx="8800">
                  <c:v>0.65470600000000001</c:v>
                </c:pt>
                <c:pt idx="8801">
                  <c:v>0.65483100000000005</c:v>
                </c:pt>
                <c:pt idx="8802">
                  <c:v>0.65495599999999998</c:v>
                </c:pt>
                <c:pt idx="8803">
                  <c:v>0.65508</c:v>
                </c:pt>
                <c:pt idx="8804">
                  <c:v>0.65520500000000004</c:v>
                </c:pt>
                <c:pt idx="8805">
                  <c:v>0.65532900000000005</c:v>
                </c:pt>
                <c:pt idx="8806">
                  <c:v>0.65545299999999995</c:v>
                </c:pt>
                <c:pt idx="8807">
                  <c:v>0.65557799999999999</c:v>
                </c:pt>
                <c:pt idx="8808">
                  <c:v>0.65570200000000001</c:v>
                </c:pt>
                <c:pt idx="8809">
                  <c:v>0.65582600000000002</c:v>
                </c:pt>
                <c:pt idx="8810">
                  <c:v>0.65595000000000003</c:v>
                </c:pt>
                <c:pt idx="8811">
                  <c:v>0.65607499999999996</c:v>
                </c:pt>
                <c:pt idx="8812">
                  <c:v>0.65619899999999998</c:v>
                </c:pt>
                <c:pt idx="8813">
                  <c:v>0.65632299999999999</c:v>
                </c:pt>
                <c:pt idx="8814">
                  <c:v>0.656447</c:v>
                </c:pt>
                <c:pt idx="8815">
                  <c:v>0.65657100000000002</c:v>
                </c:pt>
                <c:pt idx="8816">
                  <c:v>0.65669500000000003</c:v>
                </c:pt>
                <c:pt idx="8817">
                  <c:v>0.65681800000000001</c:v>
                </c:pt>
                <c:pt idx="8818">
                  <c:v>0.65694200000000003</c:v>
                </c:pt>
                <c:pt idx="8819">
                  <c:v>0.65706600000000004</c:v>
                </c:pt>
                <c:pt idx="8820">
                  <c:v>0.65719000000000005</c:v>
                </c:pt>
                <c:pt idx="8821">
                  <c:v>0.65731399999999995</c:v>
                </c:pt>
                <c:pt idx="8822">
                  <c:v>0.65743700000000005</c:v>
                </c:pt>
                <c:pt idx="8823">
                  <c:v>0.65756099999999995</c:v>
                </c:pt>
                <c:pt idx="8824">
                  <c:v>0.65768400000000005</c:v>
                </c:pt>
                <c:pt idx="8825">
                  <c:v>0.65780799999999995</c:v>
                </c:pt>
                <c:pt idx="8826">
                  <c:v>0.65793100000000004</c:v>
                </c:pt>
                <c:pt idx="8827">
                  <c:v>0.65805499999999995</c:v>
                </c:pt>
                <c:pt idx="8828">
                  <c:v>0.65817800000000004</c:v>
                </c:pt>
                <c:pt idx="8829">
                  <c:v>0.65830100000000003</c:v>
                </c:pt>
                <c:pt idx="8830">
                  <c:v>0.65842500000000004</c:v>
                </c:pt>
                <c:pt idx="8831">
                  <c:v>0.65854800000000002</c:v>
                </c:pt>
                <c:pt idx="8832">
                  <c:v>0.65867100000000001</c:v>
                </c:pt>
                <c:pt idx="8833">
                  <c:v>0.65879399999999999</c:v>
                </c:pt>
                <c:pt idx="8834">
                  <c:v>0.65891699999999997</c:v>
                </c:pt>
                <c:pt idx="8835">
                  <c:v>0.65904099999999999</c:v>
                </c:pt>
                <c:pt idx="8836">
                  <c:v>0.65916399999999997</c:v>
                </c:pt>
                <c:pt idx="8837">
                  <c:v>0.65928600000000004</c:v>
                </c:pt>
                <c:pt idx="8838">
                  <c:v>0.65940900000000002</c:v>
                </c:pt>
                <c:pt idx="8839">
                  <c:v>0.65953200000000001</c:v>
                </c:pt>
                <c:pt idx="8840">
                  <c:v>0.65965499999999999</c:v>
                </c:pt>
                <c:pt idx="8841">
                  <c:v>0.65977799999999998</c:v>
                </c:pt>
                <c:pt idx="8842">
                  <c:v>0.65990099999999996</c:v>
                </c:pt>
                <c:pt idx="8843">
                  <c:v>0.66002300000000003</c:v>
                </c:pt>
                <c:pt idx="8844">
                  <c:v>0.66014600000000001</c:v>
                </c:pt>
                <c:pt idx="8845">
                  <c:v>0.66026799999999997</c:v>
                </c:pt>
                <c:pt idx="8846">
                  <c:v>0.66039099999999995</c:v>
                </c:pt>
                <c:pt idx="8847">
                  <c:v>0.66051300000000002</c:v>
                </c:pt>
                <c:pt idx="8848">
                  <c:v>0.660636</c:v>
                </c:pt>
                <c:pt idx="8849">
                  <c:v>0.66075799999999996</c:v>
                </c:pt>
                <c:pt idx="8850">
                  <c:v>0.66088100000000005</c:v>
                </c:pt>
                <c:pt idx="8851">
                  <c:v>0.66100300000000001</c:v>
                </c:pt>
                <c:pt idx="8852">
                  <c:v>0.66112499999999996</c:v>
                </c:pt>
                <c:pt idx="8853">
                  <c:v>0.66124700000000003</c:v>
                </c:pt>
                <c:pt idx="8854">
                  <c:v>0.66137000000000001</c:v>
                </c:pt>
                <c:pt idx="8855">
                  <c:v>0.66149199999999997</c:v>
                </c:pt>
                <c:pt idx="8856">
                  <c:v>0.66161400000000004</c:v>
                </c:pt>
                <c:pt idx="8857">
                  <c:v>0.66173599999999999</c:v>
                </c:pt>
                <c:pt idx="8858">
                  <c:v>0.66185799999999995</c:v>
                </c:pt>
                <c:pt idx="8859">
                  <c:v>0.66198000000000001</c:v>
                </c:pt>
                <c:pt idx="8860">
                  <c:v>0.66210100000000005</c:v>
                </c:pt>
                <c:pt idx="8861">
                  <c:v>0.66222300000000001</c:v>
                </c:pt>
                <c:pt idx="8862">
                  <c:v>0.66234499999999996</c:v>
                </c:pt>
                <c:pt idx="8863">
                  <c:v>0.66246700000000003</c:v>
                </c:pt>
                <c:pt idx="8864">
                  <c:v>0.66258799999999995</c:v>
                </c:pt>
                <c:pt idx="8865">
                  <c:v>0.66271000000000002</c:v>
                </c:pt>
                <c:pt idx="8866">
                  <c:v>0.66283199999999998</c:v>
                </c:pt>
                <c:pt idx="8867">
                  <c:v>0.66295300000000001</c:v>
                </c:pt>
                <c:pt idx="8868">
                  <c:v>0.66307499999999997</c:v>
                </c:pt>
                <c:pt idx="8869">
                  <c:v>0.66319600000000001</c:v>
                </c:pt>
                <c:pt idx="8870">
                  <c:v>0.66331700000000005</c:v>
                </c:pt>
                <c:pt idx="8871">
                  <c:v>0.663439</c:v>
                </c:pt>
                <c:pt idx="8872">
                  <c:v>0.66356000000000004</c:v>
                </c:pt>
                <c:pt idx="8873">
                  <c:v>0.66368099999999997</c:v>
                </c:pt>
                <c:pt idx="8874">
                  <c:v>0.663802</c:v>
                </c:pt>
                <c:pt idx="8875">
                  <c:v>0.66392399999999996</c:v>
                </c:pt>
                <c:pt idx="8876">
                  <c:v>0.664045</c:v>
                </c:pt>
                <c:pt idx="8877">
                  <c:v>0.66416600000000003</c:v>
                </c:pt>
                <c:pt idx="8878">
                  <c:v>0.66428699999999996</c:v>
                </c:pt>
                <c:pt idx="8879">
                  <c:v>0.664408</c:v>
                </c:pt>
                <c:pt idx="8880">
                  <c:v>0.66452900000000004</c:v>
                </c:pt>
                <c:pt idx="8881">
                  <c:v>0.66464900000000005</c:v>
                </c:pt>
                <c:pt idx="8882">
                  <c:v>0.66476999999999997</c:v>
                </c:pt>
                <c:pt idx="8883">
                  <c:v>0.66489100000000001</c:v>
                </c:pt>
                <c:pt idx="8884">
                  <c:v>0.66501200000000005</c:v>
                </c:pt>
                <c:pt idx="8885">
                  <c:v>0.66513199999999995</c:v>
                </c:pt>
                <c:pt idx="8886">
                  <c:v>0.66525299999999998</c:v>
                </c:pt>
                <c:pt idx="8887">
                  <c:v>0.66537299999999999</c:v>
                </c:pt>
                <c:pt idx="8888">
                  <c:v>0.66549400000000003</c:v>
                </c:pt>
                <c:pt idx="8889">
                  <c:v>0.66561400000000004</c:v>
                </c:pt>
                <c:pt idx="8890">
                  <c:v>0.66573499999999997</c:v>
                </c:pt>
                <c:pt idx="8891">
                  <c:v>0.66585499999999997</c:v>
                </c:pt>
                <c:pt idx="8892">
                  <c:v>0.66597600000000001</c:v>
                </c:pt>
                <c:pt idx="8893">
                  <c:v>0.66609600000000002</c:v>
                </c:pt>
                <c:pt idx="8894">
                  <c:v>0.66621600000000003</c:v>
                </c:pt>
                <c:pt idx="8895">
                  <c:v>0.66633600000000004</c:v>
                </c:pt>
                <c:pt idx="8896">
                  <c:v>0.66645600000000005</c:v>
                </c:pt>
                <c:pt idx="8897">
                  <c:v>0.66657599999999995</c:v>
                </c:pt>
                <c:pt idx="8898">
                  <c:v>0.66669599999999996</c:v>
                </c:pt>
                <c:pt idx="8899">
                  <c:v>0.66681599999999996</c:v>
                </c:pt>
                <c:pt idx="8900">
                  <c:v>0.66693599999999997</c:v>
                </c:pt>
                <c:pt idx="8901">
                  <c:v>0.66705599999999998</c:v>
                </c:pt>
                <c:pt idx="8902">
                  <c:v>0.66717599999999999</c:v>
                </c:pt>
                <c:pt idx="8903">
                  <c:v>0.667296</c:v>
                </c:pt>
                <c:pt idx="8904">
                  <c:v>0.66741499999999998</c:v>
                </c:pt>
                <c:pt idx="8905">
                  <c:v>0.66753499999999999</c:v>
                </c:pt>
                <c:pt idx="8906">
                  <c:v>0.667655</c:v>
                </c:pt>
                <c:pt idx="8907">
                  <c:v>0.66777399999999998</c:v>
                </c:pt>
                <c:pt idx="8908">
                  <c:v>0.66789399999999999</c:v>
                </c:pt>
                <c:pt idx="8909">
                  <c:v>0.66801299999999997</c:v>
                </c:pt>
                <c:pt idx="8910">
                  <c:v>0.66813299999999998</c:v>
                </c:pt>
                <c:pt idx="8911">
                  <c:v>0.66825199999999996</c:v>
                </c:pt>
                <c:pt idx="8912">
                  <c:v>0.66837100000000005</c:v>
                </c:pt>
                <c:pt idx="8913">
                  <c:v>0.66849099999999995</c:v>
                </c:pt>
                <c:pt idx="8914">
                  <c:v>0.66861000000000004</c:v>
                </c:pt>
                <c:pt idx="8915">
                  <c:v>0.66872900000000002</c:v>
                </c:pt>
                <c:pt idx="8916">
                  <c:v>0.668848</c:v>
                </c:pt>
                <c:pt idx="8917">
                  <c:v>0.66896699999999998</c:v>
                </c:pt>
                <c:pt idx="8918">
                  <c:v>0.66908599999999996</c:v>
                </c:pt>
                <c:pt idx="8919">
                  <c:v>0.66920500000000005</c:v>
                </c:pt>
                <c:pt idx="8920">
                  <c:v>0.66932400000000003</c:v>
                </c:pt>
                <c:pt idx="8921">
                  <c:v>0.66944300000000001</c:v>
                </c:pt>
                <c:pt idx="8922">
                  <c:v>0.66956199999999999</c:v>
                </c:pt>
                <c:pt idx="8923">
                  <c:v>0.66968099999999997</c:v>
                </c:pt>
                <c:pt idx="8924">
                  <c:v>0.66979900000000003</c:v>
                </c:pt>
                <c:pt idx="8925">
                  <c:v>0.66991800000000001</c:v>
                </c:pt>
                <c:pt idx="8926">
                  <c:v>0.67003699999999999</c:v>
                </c:pt>
                <c:pt idx="8927">
                  <c:v>0.67015499999999995</c:v>
                </c:pt>
                <c:pt idx="8928">
                  <c:v>0.67027400000000004</c:v>
                </c:pt>
                <c:pt idx="8929">
                  <c:v>0.67039199999999999</c:v>
                </c:pt>
                <c:pt idx="8930">
                  <c:v>0.67051099999999997</c:v>
                </c:pt>
                <c:pt idx="8931">
                  <c:v>0.67062900000000003</c:v>
                </c:pt>
                <c:pt idx="8932">
                  <c:v>0.67074800000000001</c:v>
                </c:pt>
                <c:pt idx="8933">
                  <c:v>0.67086599999999996</c:v>
                </c:pt>
                <c:pt idx="8934">
                  <c:v>0.67098400000000002</c:v>
                </c:pt>
                <c:pt idx="8935">
                  <c:v>0.67110199999999998</c:v>
                </c:pt>
                <c:pt idx="8936">
                  <c:v>0.67122000000000004</c:v>
                </c:pt>
                <c:pt idx="8937">
                  <c:v>0.67133900000000002</c:v>
                </c:pt>
                <c:pt idx="8938">
                  <c:v>0.67145699999999997</c:v>
                </c:pt>
                <c:pt idx="8939">
                  <c:v>0.67157500000000003</c:v>
                </c:pt>
                <c:pt idx="8940">
                  <c:v>0.67169299999999998</c:v>
                </c:pt>
                <c:pt idx="8941">
                  <c:v>0.67181000000000002</c:v>
                </c:pt>
                <c:pt idx="8942">
                  <c:v>0.67192799999999997</c:v>
                </c:pt>
                <c:pt idx="8943">
                  <c:v>0.67204600000000003</c:v>
                </c:pt>
                <c:pt idx="8944">
                  <c:v>0.67216399999999998</c:v>
                </c:pt>
                <c:pt idx="8945">
                  <c:v>0.67228200000000005</c:v>
                </c:pt>
                <c:pt idx="8946">
                  <c:v>0.67239899999999997</c:v>
                </c:pt>
                <c:pt idx="8947">
                  <c:v>0.67251700000000003</c:v>
                </c:pt>
                <c:pt idx="8948">
                  <c:v>0.67263399999999995</c:v>
                </c:pt>
                <c:pt idx="8949">
                  <c:v>0.67275200000000002</c:v>
                </c:pt>
                <c:pt idx="8950">
                  <c:v>0.67286900000000005</c:v>
                </c:pt>
                <c:pt idx="8951">
                  <c:v>0.672987</c:v>
                </c:pt>
                <c:pt idx="8952">
                  <c:v>0.67310400000000004</c:v>
                </c:pt>
                <c:pt idx="8953">
                  <c:v>0.67322099999999996</c:v>
                </c:pt>
                <c:pt idx="8954">
                  <c:v>0.67333900000000002</c:v>
                </c:pt>
                <c:pt idx="8955">
                  <c:v>0.67345600000000005</c:v>
                </c:pt>
                <c:pt idx="8956">
                  <c:v>0.67357299999999998</c:v>
                </c:pt>
                <c:pt idx="8957">
                  <c:v>0.67369000000000001</c:v>
                </c:pt>
                <c:pt idx="8958">
                  <c:v>0.67380700000000004</c:v>
                </c:pt>
                <c:pt idx="8959">
                  <c:v>0.67392399999999997</c:v>
                </c:pt>
                <c:pt idx="8960">
                  <c:v>0.674041</c:v>
                </c:pt>
                <c:pt idx="8961">
                  <c:v>0.67415800000000004</c:v>
                </c:pt>
                <c:pt idx="8962">
                  <c:v>0.67427499999999996</c:v>
                </c:pt>
                <c:pt idx="8963">
                  <c:v>0.67439199999999999</c:v>
                </c:pt>
                <c:pt idx="8964">
                  <c:v>0.67450900000000003</c:v>
                </c:pt>
                <c:pt idx="8965">
                  <c:v>0.67462500000000003</c:v>
                </c:pt>
                <c:pt idx="8966">
                  <c:v>0.67474199999999995</c:v>
                </c:pt>
                <c:pt idx="8967">
                  <c:v>0.67485899999999999</c:v>
                </c:pt>
                <c:pt idx="8968">
                  <c:v>0.67497499999999999</c:v>
                </c:pt>
                <c:pt idx="8969">
                  <c:v>0.67509200000000003</c:v>
                </c:pt>
                <c:pt idx="8970">
                  <c:v>0.67520800000000003</c:v>
                </c:pt>
                <c:pt idx="8971">
                  <c:v>0.67532499999999995</c:v>
                </c:pt>
                <c:pt idx="8972">
                  <c:v>0.67544099999999996</c:v>
                </c:pt>
                <c:pt idx="8973">
                  <c:v>0.67555699999999996</c:v>
                </c:pt>
                <c:pt idx="8974">
                  <c:v>0.67567299999999997</c:v>
                </c:pt>
                <c:pt idx="8975">
                  <c:v>0.67579</c:v>
                </c:pt>
                <c:pt idx="8976">
                  <c:v>0.67590600000000001</c:v>
                </c:pt>
                <c:pt idx="8977">
                  <c:v>0.67602200000000001</c:v>
                </c:pt>
                <c:pt idx="8978">
                  <c:v>0.67613800000000002</c:v>
                </c:pt>
                <c:pt idx="8979">
                  <c:v>0.67625400000000002</c:v>
                </c:pt>
                <c:pt idx="8980">
                  <c:v>0.67637000000000003</c:v>
                </c:pt>
                <c:pt idx="8981">
                  <c:v>0.67648600000000003</c:v>
                </c:pt>
                <c:pt idx="8982">
                  <c:v>0.67660200000000004</c:v>
                </c:pt>
                <c:pt idx="8983">
                  <c:v>0.67671800000000004</c:v>
                </c:pt>
                <c:pt idx="8984">
                  <c:v>0.67683400000000005</c:v>
                </c:pt>
                <c:pt idx="8985">
                  <c:v>0.67694900000000002</c:v>
                </c:pt>
                <c:pt idx="8986">
                  <c:v>0.67706500000000003</c:v>
                </c:pt>
                <c:pt idx="8987">
                  <c:v>0.67718100000000003</c:v>
                </c:pt>
                <c:pt idx="8988">
                  <c:v>0.67729600000000001</c:v>
                </c:pt>
                <c:pt idx="8989">
                  <c:v>0.67741200000000001</c:v>
                </c:pt>
                <c:pt idx="8990">
                  <c:v>0.67752699999999999</c:v>
                </c:pt>
                <c:pt idx="8991">
                  <c:v>0.677643</c:v>
                </c:pt>
                <c:pt idx="8992">
                  <c:v>0.67775799999999997</c:v>
                </c:pt>
                <c:pt idx="8993">
                  <c:v>0.67787399999999998</c:v>
                </c:pt>
                <c:pt idx="8994">
                  <c:v>0.67798899999999995</c:v>
                </c:pt>
                <c:pt idx="8995">
                  <c:v>0.67810400000000004</c:v>
                </c:pt>
                <c:pt idx="8996">
                  <c:v>0.67821900000000002</c:v>
                </c:pt>
                <c:pt idx="8997">
                  <c:v>0.67833399999999999</c:v>
                </c:pt>
                <c:pt idx="8998">
                  <c:v>0.67845</c:v>
                </c:pt>
                <c:pt idx="8999">
                  <c:v>0.67856499999999997</c:v>
                </c:pt>
                <c:pt idx="9000">
                  <c:v>0.67867999999999995</c:v>
                </c:pt>
                <c:pt idx="9001">
                  <c:v>0.67879500000000004</c:v>
                </c:pt>
                <c:pt idx="9002">
                  <c:v>0.67890899999999998</c:v>
                </c:pt>
                <c:pt idx="9003">
                  <c:v>0.67902399999999996</c:v>
                </c:pt>
                <c:pt idx="9004">
                  <c:v>0.67913900000000005</c:v>
                </c:pt>
                <c:pt idx="9005">
                  <c:v>0.67925400000000002</c:v>
                </c:pt>
                <c:pt idx="9006">
                  <c:v>0.679369</c:v>
                </c:pt>
                <c:pt idx="9007">
                  <c:v>0.67948299999999995</c:v>
                </c:pt>
                <c:pt idx="9008">
                  <c:v>0.67959800000000004</c:v>
                </c:pt>
                <c:pt idx="9009">
                  <c:v>0.67971300000000001</c:v>
                </c:pt>
                <c:pt idx="9010">
                  <c:v>0.67982699999999996</c:v>
                </c:pt>
                <c:pt idx="9011">
                  <c:v>0.67994200000000005</c:v>
                </c:pt>
                <c:pt idx="9012">
                  <c:v>0.68005599999999999</c:v>
                </c:pt>
                <c:pt idx="9013">
                  <c:v>0.68017000000000005</c:v>
                </c:pt>
                <c:pt idx="9014">
                  <c:v>0.68028500000000003</c:v>
                </c:pt>
                <c:pt idx="9015">
                  <c:v>0.68039899999999998</c:v>
                </c:pt>
                <c:pt idx="9016">
                  <c:v>0.68051300000000003</c:v>
                </c:pt>
                <c:pt idx="9017">
                  <c:v>0.68062699999999998</c:v>
                </c:pt>
                <c:pt idx="9018">
                  <c:v>0.68074199999999996</c:v>
                </c:pt>
                <c:pt idx="9019">
                  <c:v>0.68085600000000002</c:v>
                </c:pt>
                <c:pt idx="9020">
                  <c:v>0.68096999999999996</c:v>
                </c:pt>
                <c:pt idx="9021">
                  <c:v>0.68108400000000002</c:v>
                </c:pt>
                <c:pt idx="9022">
                  <c:v>0.68119799999999997</c:v>
                </c:pt>
                <c:pt idx="9023">
                  <c:v>0.68131200000000003</c:v>
                </c:pt>
                <c:pt idx="9024">
                  <c:v>0.68142499999999995</c:v>
                </c:pt>
                <c:pt idx="9025">
                  <c:v>0.68153900000000001</c:v>
                </c:pt>
                <c:pt idx="9026">
                  <c:v>0.68165299999999995</c:v>
                </c:pt>
                <c:pt idx="9027">
                  <c:v>0.68176700000000001</c:v>
                </c:pt>
                <c:pt idx="9028">
                  <c:v>0.68188000000000004</c:v>
                </c:pt>
                <c:pt idx="9029">
                  <c:v>0.68199399999999999</c:v>
                </c:pt>
                <c:pt idx="9030">
                  <c:v>0.68210700000000002</c:v>
                </c:pt>
                <c:pt idx="9031">
                  <c:v>0.68222099999999997</c:v>
                </c:pt>
                <c:pt idx="9032">
                  <c:v>0.682334</c:v>
                </c:pt>
                <c:pt idx="9033">
                  <c:v>0.68244800000000005</c:v>
                </c:pt>
                <c:pt idx="9034">
                  <c:v>0.68256099999999997</c:v>
                </c:pt>
                <c:pt idx="9035">
                  <c:v>0.68267500000000003</c:v>
                </c:pt>
                <c:pt idx="9036">
                  <c:v>0.68278799999999995</c:v>
                </c:pt>
                <c:pt idx="9037">
                  <c:v>0.68290099999999998</c:v>
                </c:pt>
                <c:pt idx="9038">
                  <c:v>0.68301400000000001</c:v>
                </c:pt>
                <c:pt idx="9039">
                  <c:v>0.68312700000000004</c:v>
                </c:pt>
                <c:pt idx="9040">
                  <c:v>0.68323999999999996</c:v>
                </c:pt>
                <c:pt idx="9041">
                  <c:v>0.68335299999999999</c:v>
                </c:pt>
                <c:pt idx="9042">
                  <c:v>0.68346600000000002</c:v>
                </c:pt>
                <c:pt idx="9043">
                  <c:v>0.68357900000000005</c:v>
                </c:pt>
                <c:pt idx="9044">
                  <c:v>0.68369199999999997</c:v>
                </c:pt>
                <c:pt idx="9045">
                  <c:v>0.683805</c:v>
                </c:pt>
                <c:pt idx="9046">
                  <c:v>0.68391800000000003</c:v>
                </c:pt>
                <c:pt idx="9047">
                  <c:v>0.68403099999999994</c:v>
                </c:pt>
                <c:pt idx="9048">
                  <c:v>0.68414299999999995</c:v>
                </c:pt>
                <c:pt idx="9049">
                  <c:v>0.68425599999999998</c:v>
                </c:pt>
                <c:pt idx="9050">
                  <c:v>0.68436900000000001</c:v>
                </c:pt>
                <c:pt idx="9051">
                  <c:v>0.68448100000000001</c:v>
                </c:pt>
                <c:pt idx="9052">
                  <c:v>0.68459400000000004</c:v>
                </c:pt>
                <c:pt idx="9053">
                  <c:v>0.68470600000000004</c:v>
                </c:pt>
                <c:pt idx="9054">
                  <c:v>0.68481899999999996</c:v>
                </c:pt>
                <c:pt idx="9055">
                  <c:v>0.68493099999999996</c:v>
                </c:pt>
                <c:pt idx="9056">
                  <c:v>0.68504299999999996</c:v>
                </c:pt>
                <c:pt idx="9057">
                  <c:v>0.68515499999999996</c:v>
                </c:pt>
                <c:pt idx="9058">
                  <c:v>0.68526799999999999</c:v>
                </c:pt>
                <c:pt idx="9059">
                  <c:v>0.68537999999999999</c:v>
                </c:pt>
                <c:pt idx="9060">
                  <c:v>0.68549199999999999</c:v>
                </c:pt>
                <c:pt idx="9061">
                  <c:v>0.68560399999999999</c:v>
                </c:pt>
                <c:pt idx="9062">
                  <c:v>0.68571599999999999</c:v>
                </c:pt>
                <c:pt idx="9063">
                  <c:v>0.68582799999999999</c:v>
                </c:pt>
                <c:pt idx="9064">
                  <c:v>0.68593999999999999</c:v>
                </c:pt>
                <c:pt idx="9065">
                  <c:v>0.686052</c:v>
                </c:pt>
                <c:pt idx="9066">
                  <c:v>0.686164</c:v>
                </c:pt>
                <c:pt idx="9067">
                  <c:v>0.68627499999999997</c:v>
                </c:pt>
                <c:pt idx="9068">
                  <c:v>0.68638699999999997</c:v>
                </c:pt>
                <c:pt idx="9069">
                  <c:v>0.68649899999999997</c:v>
                </c:pt>
                <c:pt idx="9070">
                  <c:v>0.68661099999999997</c:v>
                </c:pt>
                <c:pt idx="9071">
                  <c:v>0.68672200000000005</c:v>
                </c:pt>
                <c:pt idx="9072">
                  <c:v>0.68683399999999994</c:v>
                </c:pt>
                <c:pt idx="9073">
                  <c:v>0.68694500000000003</c:v>
                </c:pt>
                <c:pt idx="9074">
                  <c:v>0.68705700000000003</c:v>
                </c:pt>
                <c:pt idx="9075">
                  <c:v>0.687168</c:v>
                </c:pt>
                <c:pt idx="9076">
                  <c:v>0.68727899999999997</c:v>
                </c:pt>
                <c:pt idx="9077">
                  <c:v>0.68739099999999997</c:v>
                </c:pt>
                <c:pt idx="9078">
                  <c:v>0.68750199999999995</c:v>
                </c:pt>
                <c:pt idx="9079">
                  <c:v>0.68761300000000003</c:v>
                </c:pt>
                <c:pt idx="9080">
                  <c:v>0.687724</c:v>
                </c:pt>
                <c:pt idx="9081">
                  <c:v>0.687836</c:v>
                </c:pt>
                <c:pt idx="9082">
                  <c:v>0.68794699999999998</c:v>
                </c:pt>
                <c:pt idx="9083">
                  <c:v>0.68805799999999995</c:v>
                </c:pt>
                <c:pt idx="9084">
                  <c:v>0.68816900000000003</c:v>
                </c:pt>
                <c:pt idx="9085">
                  <c:v>0.68828</c:v>
                </c:pt>
                <c:pt idx="9086">
                  <c:v>0.68838999999999995</c:v>
                </c:pt>
                <c:pt idx="9087">
                  <c:v>0.68850100000000003</c:v>
                </c:pt>
                <c:pt idx="9088">
                  <c:v>0.688612</c:v>
                </c:pt>
                <c:pt idx="9089">
                  <c:v>0.68872299999999997</c:v>
                </c:pt>
                <c:pt idx="9090">
                  <c:v>0.68883399999999995</c:v>
                </c:pt>
                <c:pt idx="9091">
                  <c:v>0.688944</c:v>
                </c:pt>
                <c:pt idx="9092">
                  <c:v>0.68905499999999997</c:v>
                </c:pt>
                <c:pt idx="9093">
                  <c:v>0.68916500000000003</c:v>
                </c:pt>
                <c:pt idx="9094">
                  <c:v>0.689276</c:v>
                </c:pt>
                <c:pt idx="9095">
                  <c:v>0.68938600000000005</c:v>
                </c:pt>
                <c:pt idx="9096">
                  <c:v>0.68949700000000003</c:v>
                </c:pt>
                <c:pt idx="9097">
                  <c:v>0.68960699999999997</c:v>
                </c:pt>
                <c:pt idx="9098">
                  <c:v>0.68971700000000002</c:v>
                </c:pt>
                <c:pt idx="9099">
                  <c:v>0.689828</c:v>
                </c:pt>
                <c:pt idx="9100">
                  <c:v>0.68993800000000005</c:v>
                </c:pt>
                <c:pt idx="9101">
                  <c:v>0.69004799999999999</c:v>
                </c:pt>
                <c:pt idx="9102">
                  <c:v>0.69015800000000005</c:v>
                </c:pt>
                <c:pt idx="9103">
                  <c:v>0.69026799999999999</c:v>
                </c:pt>
                <c:pt idx="9104">
                  <c:v>0.69037800000000005</c:v>
                </c:pt>
                <c:pt idx="9105">
                  <c:v>0.69048799999999999</c:v>
                </c:pt>
                <c:pt idx="9106">
                  <c:v>0.69059800000000005</c:v>
                </c:pt>
                <c:pt idx="9107">
                  <c:v>0.69070799999999999</c:v>
                </c:pt>
                <c:pt idx="9108">
                  <c:v>0.69081800000000004</c:v>
                </c:pt>
                <c:pt idx="9109">
                  <c:v>0.69092799999999999</c:v>
                </c:pt>
                <c:pt idx="9110">
                  <c:v>0.69103800000000004</c:v>
                </c:pt>
                <c:pt idx="9111">
                  <c:v>0.69114699999999996</c:v>
                </c:pt>
                <c:pt idx="9112">
                  <c:v>0.69125700000000001</c:v>
                </c:pt>
                <c:pt idx="9113">
                  <c:v>0.69136699999999995</c:v>
                </c:pt>
                <c:pt idx="9114">
                  <c:v>0.69147599999999998</c:v>
                </c:pt>
                <c:pt idx="9115">
                  <c:v>0.69158600000000003</c:v>
                </c:pt>
                <c:pt idx="9116">
                  <c:v>0.69169499999999995</c:v>
                </c:pt>
                <c:pt idx="9117">
                  <c:v>0.691805</c:v>
                </c:pt>
                <c:pt idx="9118">
                  <c:v>0.69191400000000003</c:v>
                </c:pt>
                <c:pt idx="9119">
                  <c:v>0.69202300000000005</c:v>
                </c:pt>
                <c:pt idx="9120">
                  <c:v>0.692133</c:v>
                </c:pt>
                <c:pt idx="9121">
                  <c:v>0.69224200000000002</c:v>
                </c:pt>
                <c:pt idx="9122">
                  <c:v>0.69235100000000005</c:v>
                </c:pt>
                <c:pt idx="9123">
                  <c:v>0.69245999999999996</c:v>
                </c:pt>
                <c:pt idx="9124">
                  <c:v>0.69256899999999999</c:v>
                </c:pt>
                <c:pt idx="9125">
                  <c:v>0.69267800000000002</c:v>
                </c:pt>
                <c:pt idx="9126">
                  <c:v>0.69278700000000004</c:v>
                </c:pt>
                <c:pt idx="9127">
                  <c:v>0.69289599999999996</c:v>
                </c:pt>
                <c:pt idx="9128">
                  <c:v>0.69300499999999998</c:v>
                </c:pt>
                <c:pt idx="9129">
                  <c:v>0.69311400000000001</c:v>
                </c:pt>
                <c:pt idx="9130">
                  <c:v>0.69322300000000003</c:v>
                </c:pt>
                <c:pt idx="9131">
                  <c:v>0.69333100000000003</c:v>
                </c:pt>
                <c:pt idx="9132">
                  <c:v>0.69343999999999995</c:v>
                </c:pt>
                <c:pt idx="9133">
                  <c:v>0.69354899999999997</c:v>
                </c:pt>
                <c:pt idx="9134">
                  <c:v>0.69365699999999997</c:v>
                </c:pt>
                <c:pt idx="9135">
                  <c:v>0.69376599999999999</c:v>
                </c:pt>
                <c:pt idx="9136">
                  <c:v>0.69387500000000002</c:v>
                </c:pt>
                <c:pt idx="9137">
                  <c:v>0.69398300000000002</c:v>
                </c:pt>
                <c:pt idx="9138">
                  <c:v>0.69409200000000004</c:v>
                </c:pt>
                <c:pt idx="9139">
                  <c:v>0.69420000000000004</c:v>
                </c:pt>
                <c:pt idx="9140">
                  <c:v>0.69430800000000004</c:v>
                </c:pt>
                <c:pt idx="9141">
                  <c:v>0.69441699999999995</c:v>
                </c:pt>
                <c:pt idx="9142">
                  <c:v>0.69452499999999995</c:v>
                </c:pt>
                <c:pt idx="9143">
                  <c:v>0.69463299999999994</c:v>
                </c:pt>
                <c:pt idx="9144">
                  <c:v>0.69474100000000005</c:v>
                </c:pt>
                <c:pt idx="9145">
                  <c:v>0.69484900000000005</c:v>
                </c:pt>
                <c:pt idx="9146">
                  <c:v>0.69495700000000005</c:v>
                </c:pt>
                <c:pt idx="9147">
                  <c:v>0.69506500000000004</c:v>
                </c:pt>
                <c:pt idx="9148">
                  <c:v>0.69517300000000004</c:v>
                </c:pt>
                <c:pt idx="9149">
                  <c:v>0.69528100000000004</c:v>
                </c:pt>
                <c:pt idx="9150">
                  <c:v>0.69538900000000003</c:v>
                </c:pt>
                <c:pt idx="9151">
                  <c:v>0.69549700000000003</c:v>
                </c:pt>
                <c:pt idx="9152">
                  <c:v>0.69560500000000003</c:v>
                </c:pt>
                <c:pt idx="9153">
                  <c:v>0.695712</c:v>
                </c:pt>
                <c:pt idx="9154">
                  <c:v>0.69581999999999999</c:v>
                </c:pt>
                <c:pt idx="9155">
                  <c:v>0.69592799999999999</c:v>
                </c:pt>
                <c:pt idx="9156">
                  <c:v>0.69603499999999996</c:v>
                </c:pt>
                <c:pt idx="9157">
                  <c:v>0.69614299999999996</c:v>
                </c:pt>
                <c:pt idx="9158">
                  <c:v>0.69625000000000004</c:v>
                </c:pt>
                <c:pt idx="9159">
                  <c:v>0.69635800000000003</c:v>
                </c:pt>
                <c:pt idx="9160">
                  <c:v>0.696465</c:v>
                </c:pt>
                <c:pt idx="9161">
                  <c:v>0.69657199999999997</c:v>
                </c:pt>
                <c:pt idx="9162">
                  <c:v>0.69667999999999997</c:v>
                </c:pt>
                <c:pt idx="9163">
                  <c:v>0.69678700000000005</c:v>
                </c:pt>
                <c:pt idx="9164">
                  <c:v>0.69689400000000001</c:v>
                </c:pt>
                <c:pt idx="9165">
                  <c:v>0.69700099999999998</c:v>
                </c:pt>
                <c:pt idx="9166">
                  <c:v>0.69710899999999998</c:v>
                </c:pt>
                <c:pt idx="9167">
                  <c:v>0.69721599999999995</c:v>
                </c:pt>
                <c:pt idx="9168">
                  <c:v>0.69732300000000003</c:v>
                </c:pt>
                <c:pt idx="9169">
                  <c:v>0.69742999999999999</c:v>
                </c:pt>
                <c:pt idx="9170">
                  <c:v>0.69753600000000004</c:v>
                </c:pt>
                <c:pt idx="9171">
                  <c:v>0.69764300000000001</c:v>
                </c:pt>
                <c:pt idx="9172">
                  <c:v>0.69774999999999998</c:v>
                </c:pt>
                <c:pt idx="9173">
                  <c:v>0.69785699999999995</c:v>
                </c:pt>
                <c:pt idx="9174">
                  <c:v>0.69796400000000003</c:v>
                </c:pt>
                <c:pt idx="9175">
                  <c:v>0.69806999999999997</c:v>
                </c:pt>
                <c:pt idx="9176">
                  <c:v>0.69817700000000005</c:v>
                </c:pt>
                <c:pt idx="9177">
                  <c:v>0.69828400000000002</c:v>
                </c:pt>
                <c:pt idx="9178">
                  <c:v>0.69838999999999996</c:v>
                </c:pt>
                <c:pt idx="9179">
                  <c:v>0.69849700000000003</c:v>
                </c:pt>
                <c:pt idx="9180">
                  <c:v>0.69860299999999997</c:v>
                </c:pt>
                <c:pt idx="9181">
                  <c:v>0.69870900000000002</c:v>
                </c:pt>
                <c:pt idx="9182">
                  <c:v>0.69881599999999999</c:v>
                </c:pt>
                <c:pt idx="9183">
                  <c:v>0.69892200000000004</c:v>
                </c:pt>
                <c:pt idx="9184">
                  <c:v>0.69902799999999998</c:v>
                </c:pt>
                <c:pt idx="9185">
                  <c:v>0.69913499999999995</c:v>
                </c:pt>
                <c:pt idx="9186">
                  <c:v>0.699241</c:v>
                </c:pt>
                <c:pt idx="9187">
                  <c:v>0.69934700000000005</c:v>
                </c:pt>
                <c:pt idx="9188">
                  <c:v>0.69945299999999999</c:v>
                </c:pt>
                <c:pt idx="9189">
                  <c:v>0.69955900000000004</c:v>
                </c:pt>
                <c:pt idx="9190">
                  <c:v>0.69966499999999998</c:v>
                </c:pt>
                <c:pt idx="9191">
                  <c:v>0.69977100000000003</c:v>
                </c:pt>
                <c:pt idx="9192">
                  <c:v>0.69987699999999997</c:v>
                </c:pt>
                <c:pt idx="9193">
                  <c:v>0.69998300000000002</c:v>
                </c:pt>
                <c:pt idx="9194">
                  <c:v>0.70008800000000004</c:v>
                </c:pt>
                <c:pt idx="9195">
                  <c:v>0.70019399999999998</c:v>
                </c:pt>
                <c:pt idx="9196">
                  <c:v>0.70030000000000003</c:v>
                </c:pt>
                <c:pt idx="9197">
                  <c:v>0.70040500000000006</c:v>
                </c:pt>
                <c:pt idx="9198">
                  <c:v>0.70051099999999999</c:v>
                </c:pt>
                <c:pt idx="9199">
                  <c:v>0.70061700000000005</c:v>
                </c:pt>
                <c:pt idx="9200">
                  <c:v>0.70072199999999996</c:v>
                </c:pt>
                <c:pt idx="9201">
                  <c:v>0.70082699999999998</c:v>
                </c:pt>
                <c:pt idx="9202">
                  <c:v>0.70093300000000003</c:v>
                </c:pt>
                <c:pt idx="9203">
                  <c:v>0.70103800000000005</c:v>
                </c:pt>
                <c:pt idx="9204">
                  <c:v>0.70114399999999999</c:v>
                </c:pt>
                <c:pt idx="9205">
                  <c:v>0.70124900000000001</c:v>
                </c:pt>
                <c:pt idx="9206">
                  <c:v>0.70135400000000003</c:v>
                </c:pt>
                <c:pt idx="9207">
                  <c:v>0.70145900000000005</c:v>
                </c:pt>
                <c:pt idx="9208">
                  <c:v>0.70156399999999997</c:v>
                </c:pt>
                <c:pt idx="9209">
                  <c:v>0.70166899999999999</c:v>
                </c:pt>
                <c:pt idx="9210">
                  <c:v>0.70177400000000001</c:v>
                </c:pt>
                <c:pt idx="9211">
                  <c:v>0.70187900000000003</c:v>
                </c:pt>
                <c:pt idx="9212">
                  <c:v>0.70198400000000005</c:v>
                </c:pt>
                <c:pt idx="9213">
                  <c:v>0.70208899999999996</c:v>
                </c:pt>
                <c:pt idx="9214">
                  <c:v>0.70219399999999998</c:v>
                </c:pt>
                <c:pt idx="9215">
                  <c:v>0.70229900000000001</c:v>
                </c:pt>
                <c:pt idx="9216">
                  <c:v>0.702403</c:v>
                </c:pt>
                <c:pt idx="9217">
                  <c:v>0.70250800000000002</c:v>
                </c:pt>
                <c:pt idx="9218">
                  <c:v>0.70261300000000004</c:v>
                </c:pt>
                <c:pt idx="9219">
                  <c:v>0.70271700000000004</c:v>
                </c:pt>
                <c:pt idx="9220">
                  <c:v>0.70282199999999995</c:v>
                </c:pt>
                <c:pt idx="9221">
                  <c:v>0.70292600000000005</c:v>
                </c:pt>
                <c:pt idx="9222">
                  <c:v>0.70303099999999996</c:v>
                </c:pt>
                <c:pt idx="9223">
                  <c:v>0.70313499999999995</c:v>
                </c:pt>
                <c:pt idx="9224">
                  <c:v>0.70323899999999995</c:v>
                </c:pt>
                <c:pt idx="9225">
                  <c:v>0.70334300000000005</c:v>
                </c:pt>
                <c:pt idx="9226">
                  <c:v>0.70344799999999996</c:v>
                </c:pt>
                <c:pt idx="9227">
                  <c:v>0.70355199999999996</c:v>
                </c:pt>
                <c:pt idx="9228">
                  <c:v>0.70365599999999995</c:v>
                </c:pt>
                <c:pt idx="9229">
                  <c:v>0.70376000000000005</c:v>
                </c:pt>
                <c:pt idx="9230">
                  <c:v>0.70386400000000005</c:v>
                </c:pt>
                <c:pt idx="9231">
                  <c:v>0.70396800000000004</c:v>
                </c:pt>
                <c:pt idx="9232">
                  <c:v>0.70407200000000003</c:v>
                </c:pt>
                <c:pt idx="9233">
                  <c:v>0.70417600000000002</c:v>
                </c:pt>
                <c:pt idx="9234">
                  <c:v>0.70428000000000002</c:v>
                </c:pt>
                <c:pt idx="9235">
                  <c:v>0.70438299999999998</c:v>
                </c:pt>
                <c:pt idx="9236">
                  <c:v>0.70448699999999997</c:v>
                </c:pt>
                <c:pt idx="9237">
                  <c:v>0.70459099999999997</c:v>
                </c:pt>
                <c:pt idx="9238">
                  <c:v>0.70469400000000004</c:v>
                </c:pt>
                <c:pt idx="9239">
                  <c:v>0.70479800000000004</c:v>
                </c:pt>
                <c:pt idx="9240">
                  <c:v>0.70490200000000003</c:v>
                </c:pt>
                <c:pt idx="9241">
                  <c:v>0.70500499999999999</c:v>
                </c:pt>
                <c:pt idx="9242">
                  <c:v>0.70510799999999996</c:v>
                </c:pt>
                <c:pt idx="9243">
                  <c:v>0.70521199999999995</c:v>
                </c:pt>
                <c:pt idx="9244">
                  <c:v>0.70531500000000003</c:v>
                </c:pt>
                <c:pt idx="9245">
                  <c:v>0.70541799999999999</c:v>
                </c:pt>
                <c:pt idx="9246">
                  <c:v>0.70552199999999998</c:v>
                </c:pt>
                <c:pt idx="9247">
                  <c:v>0.70562499999999995</c:v>
                </c:pt>
                <c:pt idx="9248">
                  <c:v>0.70572800000000002</c:v>
                </c:pt>
                <c:pt idx="9249">
                  <c:v>0.70583099999999999</c:v>
                </c:pt>
                <c:pt idx="9250">
                  <c:v>0.70593399999999995</c:v>
                </c:pt>
                <c:pt idx="9251">
                  <c:v>0.70603700000000003</c:v>
                </c:pt>
                <c:pt idx="9252">
                  <c:v>0.70613999999999999</c:v>
                </c:pt>
                <c:pt idx="9253">
                  <c:v>0.70624299999999995</c:v>
                </c:pt>
                <c:pt idx="9254">
                  <c:v>0.706345</c:v>
                </c:pt>
                <c:pt idx="9255">
                  <c:v>0.70644799999999996</c:v>
                </c:pt>
                <c:pt idx="9256">
                  <c:v>0.70655100000000004</c:v>
                </c:pt>
                <c:pt idx="9257">
                  <c:v>0.70665299999999998</c:v>
                </c:pt>
                <c:pt idx="9258">
                  <c:v>0.70675600000000005</c:v>
                </c:pt>
                <c:pt idx="9259">
                  <c:v>0.70685900000000002</c:v>
                </c:pt>
                <c:pt idx="9260">
                  <c:v>0.70696099999999995</c:v>
                </c:pt>
                <c:pt idx="9261">
                  <c:v>0.707063</c:v>
                </c:pt>
                <c:pt idx="9262">
                  <c:v>0.70716599999999996</c:v>
                </c:pt>
                <c:pt idx="9263">
                  <c:v>0.70726800000000001</c:v>
                </c:pt>
                <c:pt idx="9264">
                  <c:v>0.70737000000000005</c:v>
                </c:pt>
                <c:pt idx="9265">
                  <c:v>0.70747300000000002</c:v>
                </c:pt>
                <c:pt idx="9266">
                  <c:v>0.70757499999999995</c:v>
                </c:pt>
                <c:pt idx="9267">
                  <c:v>0.707677</c:v>
                </c:pt>
                <c:pt idx="9268">
                  <c:v>0.70777900000000005</c:v>
                </c:pt>
                <c:pt idx="9269">
                  <c:v>0.70788099999999998</c:v>
                </c:pt>
                <c:pt idx="9270">
                  <c:v>0.70798300000000003</c:v>
                </c:pt>
                <c:pt idx="9271">
                  <c:v>0.70808499999999996</c:v>
                </c:pt>
                <c:pt idx="9272">
                  <c:v>0.70818700000000001</c:v>
                </c:pt>
                <c:pt idx="9273">
                  <c:v>0.70828800000000003</c:v>
                </c:pt>
                <c:pt idx="9274">
                  <c:v>0.70838999999999996</c:v>
                </c:pt>
                <c:pt idx="9275">
                  <c:v>0.70849200000000001</c:v>
                </c:pt>
                <c:pt idx="9276">
                  <c:v>0.70859300000000003</c:v>
                </c:pt>
                <c:pt idx="9277">
                  <c:v>0.70869499999999996</c:v>
                </c:pt>
                <c:pt idx="9278">
                  <c:v>0.70879599999999998</c:v>
                </c:pt>
                <c:pt idx="9279">
                  <c:v>0.70889800000000003</c:v>
                </c:pt>
                <c:pt idx="9280">
                  <c:v>0.70899900000000005</c:v>
                </c:pt>
                <c:pt idx="9281">
                  <c:v>0.70910099999999998</c:v>
                </c:pt>
                <c:pt idx="9282">
                  <c:v>0.709202</c:v>
                </c:pt>
                <c:pt idx="9283">
                  <c:v>0.70930300000000002</c:v>
                </c:pt>
                <c:pt idx="9284">
                  <c:v>0.70940400000000003</c:v>
                </c:pt>
                <c:pt idx="9285">
                  <c:v>0.70950500000000005</c:v>
                </c:pt>
                <c:pt idx="9286">
                  <c:v>0.70960599999999996</c:v>
                </c:pt>
                <c:pt idx="9287">
                  <c:v>0.70970699999999998</c:v>
                </c:pt>
                <c:pt idx="9288">
                  <c:v>0.70980799999999999</c:v>
                </c:pt>
                <c:pt idx="9289">
                  <c:v>0.70990900000000001</c:v>
                </c:pt>
                <c:pt idx="9290">
                  <c:v>0.71001000000000003</c:v>
                </c:pt>
                <c:pt idx="9291">
                  <c:v>0.71011100000000005</c:v>
                </c:pt>
                <c:pt idx="9292">
                  <c:v>0.71021100000000004</c:v>
                </c:pt>
                <c:pt idx="9293">
                  <c:v>0.71031200000000005</c:v>
                </c:pt>
                <c:pt idx="9294">
                  <c:v>0.71041200000000004</c:v>
                </c:pt>
                <c:pt idx="9295">
                  <c:v>0.71051299999999995</c:v>
                </c:pt>
                <c:pt idx="9296">
                  <c:v>0.71061300000000005</c:v>
                </c:pt>
                <c:pt idx="9297">
                  <c:v>0.71071399999999996</c:v>
                </c:pt>
                <c:pt idx="9298">
                  <c:v>0.71081399999999995</c:v>
                </c:pt>
                <c:pt idx="9299">
                  <c:v>0.71091400000000005</c:v>
                </c:pt>
                <c:pt idx="9300">
                  <c:v>0.71101499999999995</c:v>
                </c:pt>
                <c:pt idx="9301">
                  <c:v>0.71111500000000005</c:v>
                </c:pt>
                <c:pt idx="9302">
                  <c:v>0.71121500000000004</c:v>
                </c:pt>
                <c:pt idx="9303">
                  <c:v>0.71131500000000003</c:v>
                </c:pt>
                <c:pt idx="9304">
                  <c:v>0.71141500000000002</c:v>
                </c:pt>
                <c:pt idx="9305">
                  <c:v>0.71151500000000001</c:v>
                </c:pt>
                <c:pt idx="9306">
                  <c:v>0.71161399999999997</c:v>
                </c:pt>
                <c:pt idx="9307">
                  <c:v>0.71171399999999996</c:v>
                </c:pt>
                <c:pt idx="9308">
                  <c:v>0.71181399999999995</c:v>
                </c:pt>
                <c:pt idx="9309">
                  <c:v>0.71191300000000002</c:v>
                </c:pt>
                <c:pt idx="9310">
                  <c:v>0.71201300000000001</c:v>
                </c:pt>
                <c:pt idx="9311">
                  <c:v>0.712113</c:v>
                </c:pt>
                <c:pt idx="9312">
                  <c:v>0.71221199999999996</c:v>
                </c:pt>
                <c:pt idx="9313">
                  <c:v>0.71231100000000003</c:v>
                </c:pt>
                <c:pt idx="9314">
                  <c:v>0.71241100000000002</c:v>
                </c:pt>
                <c:pt idx="9315">
                  <c:v>0.71250999999999998</c:v>
                </c:pt>
                <c:pt idx="9316">
                  <c:v>0.71260900000000005</c:v>
                </c:pt>
                <c:pt idx="9317">
                  <c:v>0.71270800000000001</c:v>
                </c:pt>
                <c:pt idx="9318">
                  <c:v>0.71280699999999997</c:v>
                </c:pt>
                <c:pt idx="9319">
                  <c:v>0.71290600000000004</c:v>
                </c:pt>
                <c:pt idx="9320">
                  <c:v>0.713005</c:v>
                </c:pt>
                <c:pt idx="9321">
                  <c:v>0.71310399999999996</c:v>
                </c:pt>
                <c:pt idx="9322">
                  <c:v>0.71320300000000003</c:v>
                </c:pt>
                <c:pt idx="9323">
                  <c:v>0.71330099999999996</c:v>
                </c:pt>
                <c:pt idx="9324">
                  <c:v>0.71340000000000003</c:v>
                </c:pt>
                <c:pt idx="9325">
                  <c:v>0.71349799999999997</c:v>
                </c:pt>
                <c:pt idx="9326">
                  <c:v>0.71359700000000004</c:v>
                </c:pt>
                <c:pt idx="9327">
                  <c:v>0.71369499999999997</c:v>
                </c:pt>
                <c:pt idx="9328">
                  <c:v>0.71379400000000004</c:v>
                </c:pt>
                <c:pt idx="9329">
                  <c:v>0.71389199999999997</c:v>
                </c:pt>
                <c:pt idx="9330">
                  <c:v>0.71399000000000001</c:v>
                </c:pt>
                <c:pt idx="9331">
                  <c:v>0.71408799999999995</c:v>
                </c:pt>
                <c:pt idx="9332">
                  <c:v>0.71418599999999999</c:v>
                </c:pt>
                <c:pt idx="9333">
                  <c:v>0.71428400000000003</c:v>
                </c:pt>
                <c:pt idx="9334">
                  <c:v>0.71438199999999996</c:v>
                </c:pt>
                <c:pt idx="9335">
                  <c:v>0.71448</c:v>
                </c:pt>
                <c:pt idx="9336">
                  <c:v>0.71457800000000005</c:v>
                </c:pt>
                <c:pt idx="9337">
                  <c:v>0.71467499999999995</c:v>
                </c:pt>
                <c:pt idx="9338">
                  <c:v>0.71477299999999999</c:v>
                </c:pt>
                <c:pt idx="9339">
                  <c:v>0.71487000000000001</c:v>
                </c:pt>
                <c:pt idx="9340">
                  <c:v>0.71496800000000005</c:v>
                </c:pt>
                <c:pt idx="9341">
                  <c:v>0.71506499999999995</c:v>
                </c:pt>
                <c:pt idx="9342">
                  <c:v>0.71516199999999996</c:v>
                </c:pt>
                <c:pt idx="9343">
                  <c:v>0.71526000000000001</c:v>
                </c:pt>
                <c:pt idx="9344">
                  <c:v>0.71535700000000002</c:v>
                </c:pt>
                <c:pt idx="9345">
                  <c:v>0.71545400000000003</c:v>
                </c:pt>
                <c:pt idx="9346">
                  <c:v>0.71555100000000005</c:v>
                </c:pt>
                <c:pt idx="9347">
                  <c:v>0.71564700000000003</c:v>
                </c:pt>
                <c:pt idx="9348">
                  <c:v>0.71574400000000005</c:v>
                </c:pt>
                <c:pt idx="9349">
                  <c:v>0.71584099999999995</c:v>
                </c:pt>
                <c:pt idx="9350">
                  <c:v>0.71593700000000005</c:v>
                </c:pt>
                <c:pt idx="9351">
                  <c:v>0.71603399999999995</c:v>
                </c:pt>
                <c:pt idx="9352">
                  <c:v>0.71613000000000004</c:v>
                </c:pt>
                <c:pt idx="9353">
                  <c:v>0.71622699999999995</c:v>
                </c:pt>
                <c:pt idx="9354">
                  <c:v>0.71632300000000004</c:v>
                </c:pt>
                <c:pt idx="9355">
                  <c:v>0.71641900000000003</c:v>
                </c:pt>
                <c:pt idx="9356">
                  <c:v>0.71651500000000001</c:v>
                </c:pt>
                <c:pt idx="9357">
                  <c:v>0.716611</c:v>
                </c:pt>
                <c:pt idx="9358">
                  <c:v>0.71670699999999998</c:v>
                </c:pt>
                <c:pt idx="9359">
                  <c:v>0.71680299999999997</c:v>
                </c:pt>
                <c:pt idx="9360">
                  <c:v>0.71689899999999995</c:v>
                </c:pt>
                <c:pt idx="9361">
                  <c:v>0.71699400000000002</c:v>
                </c:pt>
                <c:pt idx="9362">
                  <c:v>0.71709000000000001</c:v>
                </c:pt>
                <c:pt idx="9363">
                  <c:v>0.71718499999999996</c:v>
                </c:pt>
                <c:pt idx="9364">
                  <c:v>0.71728000000000003</c:v>
                </c:pt>
                <c:pt idx="9365">
                  <c:v>0.71737600000000001</c:v>
                </c:pt>
                <c:pt idx="9366">
                  <c:v>0.71747099999999997</c:v>
                </c:pt>
                <c:pt idx="9367">
                  <c:v>0.71756600000000004</c:v>
                </c:pt>
                <c:pt idx="9368">
                  <c:v>0.71766099999999999</c:v>
                </c:pt>
                <c:pt idx="9369">
                  <c:v>0.71775599999999995</c:v>
                </c:pt>
                <c:pt idx="9370">
                  <c:v>0.71784999999999999</c:v>
                </c:pt>
                <c:pt idx="9371">
                  <c:v>0.71794500000000006</c:v>
                </c:pt>
                <c:pt idx="9372">
                  <c:v>0.71803899999999998</c:v>
                </c:pt>
                <c:pt idx="9373">
                  <c:v>0.71813400000000005</c:v>
                </c:pt>
                <c:pt idx="9374">
                  <c:v>0.71822799999999998</c:v>
                </c:pt>
                <c:pt idx="9375">
                  <c:v>0.71832200000000002</c:v>
                </c:pt>
                <c:pt idx="9376">
                  <c:v>0.71841600000000005</c:v>
                </c:pt>
                <c:pt idx="9377">
                  <c:v>0.71850999999999998</c:v>
                </c:pt>
                <c:pt idx="9378">
                  <c:v>0.71860400000000002</c:v>
                </c:pt>
                <c:pt idx="9379">
                  <c:v>0.71869799999999995</c:v>
                </c:pt>
                <c:pt idx="9380">
                  <c:v>0.71879199999999999</c:v>
                </c:pt>
                <c:pt idx="9381">
                  <c:v>0.718885</c:v>
                </c:pt>
                <c:pt idx="9382">
                  <c:v>0.71897900000000003</c:v>
                </c:pt>
                <c:pt idx="9383">
                  <c:v>0.71907200000000004</c:v>
                </c:pt>
                <c:pt idx="9384">
                  <c:v>0.71916500000000005</c:v>
                </c:pt>
                <c:pt idx="9385">
                  <c:v>0.71925799999999995</c:v>
                </c:pt>
                <c:pt idx="9386">
                  <c:v>0.71935099999999996</c:v>
                </c:pt>
                <c:pt idx="9387">
                  <c:v>0.71944399999999997</c:v>
                </c:pt>
                <c:pt idx="9388">
                  <c:v>0.71953699999999998</c:v>
                </c:pt>
                <c:pt idx="9389">
                  <c:v>0.71962899999999996</c:v>
                </c:pt>
                <c:pt idx="9390">
                  <c:v>0.71972199999999997</c:v>
                </c:pt>
                <c:pt idx="9391">
                  <c:v>0.71981399999999995</c:v>
                </c:pt>
                <c:pt idx="9392">
                  <c:v>0.71990600000000005</c:v>
                </c:pt>
                <c:pt idx="9393">
                  <c:v>0.71999899999999994</c:v>
                </c:pt>
                <c:pt idx="9394">
                  <c:v>0.72009000000000001</c:v>
                </c:pt>
                <c:pt idx="9395">
                  <c:v>0.72018199999999999</c:v>
                </c:pt>
                <c:pt idx="9396">
                  <c:v>0.72027399999999997</c:v>
                </c:pt>
                <c:pt idx="9397">
                  <c:v>0.72036599999999995</c:v>
                </c:pt>
                <c:pt idx="9398">
                  <c:v>0.72045700000000001</c:v>
                </c:pt>
                <c:pt idx="9399">
                  <c:v>0.72054799999999997</c:v>
                </c:pt>
                <c:pt idx="9400">
                  <c:v>0.72063900000000003</c:v>
                </c:pt>
                <c:pt idx="9401">
                  <c:v>0.72072999999999998</c:v>
                </c:pt>
                <c:pt idx="9402">
                  <c:v>0.72082100000000005</c:v>
                </c:pt>
                <c:pt idx="9403">
                  <c:v>0.720912</c:v>
                </c:pt>
                <c:pt idx="9404">
                  <c:v>0.72100299999999995</c:v>
                </c:pt>
                <c:pt idx="9405">
                  <c:v>0.72109299999999998</c:v>
                </c:pt>
                <c:pt idx="9406">
                  <c:v>0.72118300000000002</c:v>
                </c:pt>
                <c:pt idx="9407">
                  <c:v>0.72127399999999997</c:v>
                </c:pt>
                <c:pt idx="9408">
                  <c:v>0.72136400000000001</c:v>
                </c:pt>
                <c:pt idx="9409">
                  <c:v>0.72145300000000001</c:v>
                </c:pt>
                <c:pt idx="9410">
                  <c:v>0.72154300000000005</c:v>
                </c:pt>
                <c:pt idx="9411">
                  <c:v>0.72163299999999997</c:v>
                </c:pt>
                <c:pt idx="9412">
                  <c:v>0.72172199999999997</c:v>
                </c:pt>
                <c:pt idx="9413">
                  <c:v>0.72181099999999998</c:v>
                </c:pt>
                <c:pt idx="9414">
                  <c:v>0.72189999999999999</c:v>
                </c:pt>
                <c:pt idx="9415">
                  <c:v>0.72198899999999999</c:v>
                </c:pt>
                <c:pt idx="9416">
                  <c:v>0.722078</c:v>
                </c:pt>
                <c:pt idx="9417">
                  <c:v>0.722167</c:v>
                </c:pt>
                <c:pt idx="9418">
                  <c:v>0.72225499999999998</c:v>
                </c:pt>
                <c:pt idx="9419">
                  <c:v>0.72234299999999996</c:v>
                </c:pt>
                <c:pt idx="9420">
                  <c:v>0.72243100000000005</c:v>
                </c:pt>
                <c:pt idx="9421">
                  <c:v>0.72251900000000002</c:v>
                </c:pt>
                <c:pt idx="9422">
                  <c:v>0.722607</c:v>
                </c:pt>
                <c:pt idx="9423">
                  <c:v>0.72269399999999995</c:v>
                </c:pt>
                <c:pt idx="9424">
                  <c:v>0.72278200000000004</c:v>
                </c:pt>
                <c:pt idx="9425">
                  <c:v>0.72286899999999998</c:v>
                </c:pt>
                <c:pt idx="9426">
                  <c:v>0.72295600000000004</c:v>
                </c:pt>
                <c:pt idx="9427">
                  <c:v>0.72304299999999999</c:v>
                </c:pt>
                <c:pt idx="9428">
                  <c:v>0.72312900000000002</c:v>
                </c:pt>
                <c:pt idx="9429">
                  <c:v>0.72321599999999997</c:v>
                </c:pt>
                <c:pt idx="9430">
                  <c:v>0.723302</c:v>
                </c:pt>
                <c:pt idx="9431">
                  <c:v>0.72338800000000003</c:v>
                </c:pt>
                <c:pt idx="9432">
                  <c:v>0.72347399999999995</c:v>
                </c:pt>
                <c:pt idx="9433">
                  <c:v>0.72355999999999998</c:v>
                </c:pt>
                <c:pt idx="9434">
                  <c:v>0.72364499999999998</c:v>
                </c:pt>
                <c:pt idx="9435">
                  <c:v>0.72372999999999998</c:v>
                </c:pt>
                <c:pt idx="9436">
                  <c:v>0.72381499999999999</c:v>
                </c:pt>
                <c:pt idx="9437">
                  <c:v>0.72389999999999999</c:v>
                </c:pt>
                <c:pt idx="9438">
                  <c:v>0.72398499999999999</c:v>
                </c:pt>
                <c:pt idx="9439">
                  <c:v>0.72406899999999996</c:v>
                </c:pt>
                <c:pt idx="9440">
                  <c:v>0.72415399999999996</c:v>
                </c:pt>
                <c:pt idx="9441">
                  <c:v>0.72423800000000005</c:v>
                </c:pt>
                <c:pt idx="9442">
                  <c:v>0.72432099999999999</c:v>
                </c:pt>
                <c:pt idx="9443">
                  <c:v>0.72440499999999997</c:v>
                </c:pt>
                <c:pt idx="9444">
                  <c:v>0.72448800000000002</c:v>
                </c:pt>
                <c:pt idx="9445">
                  <c:v>0.72457099999999997</c:v>
                </c:pt>
                <c:pt idx="9446">
                  <c:v>0.72465400000000002</c:v>
                </c:pt>
                <c:pt idx="9447">
                  <c:v>0.72473699999999996</c:v>
                </c:pt>
                <c:pt idx="9448">
                  <c:v>0.72482000000000002</c:v>
                </c:pt>
                <c:pt idx="9449">
                  <c:v>0.72490200000000005</c:v>
                </c:pt>
                <c:pt idx="9450">
                  <c:v>0.72498399999999996</c:v>
                </c:pt>
                <c:pt idx="9451">
                  <c:v>0.72506499999999996</c:v>
                </c:pt>
                <c:pt idx="9452">
                  <c:v>0.72514699999999999</c:v>
                </c:pt>
                <c:pt idx="9453">
                  <c:v>0.72522799999999998</c:v>
                </c:pt>
                <c:pt idx="9454">
                  <c:v>0.72530899999999998</c:v>
                </c:pt>
                <c:pt idx="9455">
                  <c:v>0.72538999999999998</c:v>
                </c:pt>
                <c:pt idx="9456">
                  <c:v>0.72546999999999995</c:v>
                </c:pt>
                <c:pt idx="9457">
                  <c:v>0.72555099999999995</c:v>
                </c:pt>
                <c:pt idx="9458">
                  <c:v>0.72563100000000003</c:v>
                </c:pt>
                <c:pt idx="9459">
                  <c:v>0.72571099999999999</c:v>
                </c:pt>
                <c:pt idx="9460">
                  <c:v>0.72579000000000005</c:v>
                </c:pt>
                <c:pt idx="9461">
                  <c:v>0.72586899999999999</c:v>
                </c:pt>
                <c:pt idx="9462">
                  <c:v>0.72594800000000004</c:v>
                </c:pt>
                <c:pt idx="9463">
                  <c:v>0.72602699999999998</c:v>
                </c:pt>
                <c:pt idx="9464">
                  <c:v>0.726105</c:v>
                </c:pt>
                <c:pt idx="9465">
                  <c:v>0.72618400000000005</c:v>
                </c:pt>
                <c:pt idx="9466">
                  <c:v>0.72626100000000005</c:v>
                </c:pt>
                <c:pt idx="9467">
                  <c:v>0.72633899999999996</c:v>
                </c:pt>
                <c:pt idx="9468">
                  <c:v>0.72641599999999995</c:v>
                </c:pt>
                <c:pt idx="9469">
                  <c:v>0.72649300000000006</c:v>
                </c:pt>
                <c:pt idx="9470">
                  <c:v>0.72657000000000005</c:v>
                </c:pt>
                <c:pt idx="9471">
                  <c:v>0.72664700000000004</c:v>
                </c:pt>
                <c:pt idx="9472">
                  <c:v>0.72672300000000001</c:v>
                </c:pt>
                <c:pt idx="9473">
                  <c:v>0.72679899999999997</c:v>
                </c:pt>
                <c:pt idx="9474">
                  <c:v>0.72687400000000002</c:v>
                </c:pt>
                <c:pt idx="9475">
                  <c:v>0.72694999999999999</c:v>
                </c:pt>
                <c:pt idx="9476">
                  <c:v>0.72702500000000003</c:v>
                </c:pt>
                <c:pt idx="9477">
                  <c:v>0.72709900000000005</c:v>
                </c:pt>
                <c:pt idx="9478">
                  <c:v>0.72717399999999999</c:v>
                </c:pt>
                <c:pt idx="9479">
                  <c:v>0.72724800000000001</c:v>
                </c:pt>
                <c:pt idx="9480">
                  <c:v>0.72732200000000002</c:v>
                </c:pt>
                <c:pt idx="9481">
                  <c:v>0.72739500000000001</c:v>
                </c:pt>
                <c:pt idx="9482">
                  <c:v>0.727468</c:v>
                </c:pt>
                <c:pt idx="9483">
                  <c:v>0.72754099999999999</c:v>
                </c:pt>
                <c:pt idx="9484">
                  <c:v>0.72761399999999998</c:v>
                </c:pt>
                <c:pt idx="9485">
                  <c:v>0.72768600000000006</c:v>
                </c:pt>
                <c:pt idx="9486">
                  <c:v>0.72775800000000002</c:v>
                </c:pt>
                <c:pt idx="9487">
                  <c:v>0.72782899999999995</c:v>
                </c:pt>
                <c:pt idx="9488">
                  <c:v>0.72790100000000002</c:v>
                </c:pt>
                <c:pt idx="9489">
                  <c:v>0.72797199999999995</c:v>
                </c:pt>
                <c:pt idx="9490">
                  <c:v>0.72804199999999997</c:v>
                </c:pt>
                <c:pt idx="9491">
                  <c:v>0.72811199999999998</c:v>
                </c:pt>
                <c:pt idx="9492">
                  <c:v>0.728182</c:v>
                </c:pt>
                <c:pt idx="9493">
                  <c:v>0.72825200000000001</c:v>
                </c:pt>
                <c:pt idx="9494">
                  <c:v>0.728321</c:v>
                </c:pt>
                <c:pt idx="9495">
                  <c:v>0.72838999999999998</c:v>
                </c:pt>
                <c:pt idx="9496">
                  <c:v>0.72845899999999997</c:v>
                </c:pt>
                <c:pt idx="9497">
                  <c:v>0.72852700000000004</c:v>
                </c:pt>
                <c:pt idx="9498">
                  <c:v>0.72859499999999999</c:v>
                </c:pt>
                <c:pt idx="9499">
                  <c:v>0.72866200000000003</c:v>
                </c:pt>
                <c:pt idx="9500">
                  <c:v>0.72872899999999996</c:v>
                </c:pt>
                <c:pt idx="9501">
                  <c:v>0.728796</c:v>
                </c:pt>
                <c:pt idx="9502">
                  <c:v>0.72886300000000004</c:v>
                </c:pt>
                <c:pt idx="9503">
                  <c:v>0.72892900000000005</c:v>
                </c:pt>
                <c:pt idx="9504">
                  <c:v>0.72899499999999995</c:v>
                </c:pt>
                <c:pt idx="9505">
                  <c:v>0.72906000000000004</c:v>
                </c:pt>
                <c:pt idx="9506">
                  <c:v>0.72912500000000002</c:v>
                </c:pt>
                <c:pt idx="9507">
                  <c:v>0.72919</c:v>
                </c:pt>
                <c:pt idx="9508">
                  <c:v>0.72925399999999996</c:v>
                </c:pt>
                <c:pt idx="9509">
                  <c:v>0.72931800000000002</c:v>
                </c:pt>
                <c:pt idx="9510">
                  <c:v>0.72938099999999995</c:v>
                </c:pt>
                <c:pt idx="9511">
                  <c:v>0.72944500000000001</c:v>
                </c:pt>
                <c:pt idx="9512">
                  <c:v>0.72950800000000005</c:v>
                </c:pt>
                <c:pt idx="9513">
                  <c:v>0.72957000000000005</c:v>
                </c:pt>
                <c:pt idx="9514">
                  <c:v>0.72963199999999995</c:v>
                </c:pt>
                <c:pt idx="9515">
                  <c:v>0.72969399999999995</c:v>
                </c:pt>
                <c:pt idx="9516">
                  <c:v>0.72975500000000004</c:v>
                </c:pt>
                <c:pt idx="9517">
                  <c:v>0.72981600000000002</c:v>
                </c:pt>
                <c:pt idx="9518">
                  <c:v>0.729877</c:v>
                </c:pt>
                <c:pt idx="9519">
                  <c:v>0.72993699999999995</c:v>
                </c:pt>
                <c:pt idx="9520">
                  <c:v>0.72999700000000001</c:v>
                </c:pt>
                <c:pt idx="9521">
                  <c:v>0.73005600000000004</c:v>
                </c:pt>
                <c:pt idx="9522">
                  <c:v>0.73011499999999996</c:v>
                </c:pt>
                <c:pt idx="9523">
                  <c:v>0.73017399999999999</c:v>
                </c:pt>
                <c:pt idx="9524">
                  <c:v>0.73023199999999999</c:v>
                </c:pt>
                <c:pt idx="9525">
                  <c:v>0.73028999999999999</c:v>
                </c:pt>
                <c:pt idx="9526">
                  <c:v>0.730348</c:v>
                </c:pt>
                <c:pt idx="9527">
                  <c:v>0.73040499999999997</c:v>
                </c:pt>
                <c:pt idx="9528">
                  <c:v>0.73046199999999994</c:v>
                </c:pt>
                <c:pt idx="9529">
                  <c:v>0.730518</c:v>
                </c:pt>
                <c:pt idx="9530">
                  <c:v>0.73057399999999995</c:v>
                </c:pt>
                <c:pt idx="9531">
                  <c:v>0.73063</c:v>
                </c:pt>
                <c:pt idx="9532">
                  <c:v>0.73068500000000003</c:v>
                </c:pt>
                <c:pt idx="9533">
                  <c:v>0.73073999999999995</c:v>
                </c:pt>
                <c:pt idx="9534">
                  <c:v>0.73079400000000005</c:v>
                </c:pt>
                <c:pt idx="9535">
                  <c:v>0.73084800000000005</c:v>
                </c:pt>
                <c:pt idx="9536">
                  <c:v>0.73090200000000005</c:v>
                </c:pt>
                <c:pt idx="9537">
                  <c:v>0.73095500000000002</c:v>
                </c:pt>
                <c:pt idx="9538">
                  <c:v>0.73100799999999999</c:v>
                </c:pt>
                <c:pt idx="9539">
                  <c:v>0.73106099999999996</c:v>
                </c:pt>
                <c:pt idx="9540">
                  <c:v>0.73111300000000001</c:v>
                </c:pt>
                <c:pt idx="9541">
                  <c:v>0.73116499999999995</c:v>
                </c:pt>
                <c:pt idx="9542">
                  <c:v>0.73121599999999998</c:v>
                </c:pt>
                <c:pt idx="9543">
                  <c:v>0.731267</c:v>
                </c:pt>
                <c:pt idx="9544">
                  <c:v>0.73131800000000002</c:v>
                </c:pt>
                <c:pt idx="9545">
                  <c:v>0.73136800000000002</c:v>
                </c:pt>
                <c:pt idx="9546">
                  <c:v>0.73141800000000001</c:v>
                </c:pt>
                <c:pt idx="9547">
                  <c:v>0.73146800000000001</c:v>
                </c:pt>
                <c:pt idx="9548">
                  <c:v>0.73151699999999997</c:v>
                </c:pt>
                <c:pt idx="9549">
                  <c:v>0.73156600000000005</c:v>
                </c:pt>
                <c:pt idx="9550">
                  <c:v>0.73161399999999999</c:v>
                </c:pt>
                <c:pt idx="9551">
                  <c:v>0.73166200000000003</c:v>
                </c:pt>
                <c:pt idx="9552">
                  <c:v>0.73170999999999997</c:v>
                </c:pt>
                <c:pt idx="9553">
                  <c:v>0.73175699999999999</c:v>
                </c:pt>
                <c:pt idx="9554">
                  <c:v>0.73180400000000001</c:v>
                </c:pt>
                <c:pt idx="9555">
                  <c:v>0.73185</c:v>
                </c:pt>
                <c:pt idx="9556">
                  <c:v>0.73189599999999999</c:v>
                </c:pt>
                <c:pt idx="9557">
                  <c:v>0.73194199999999998</c:v>
                </c:pt>
                <c:pt idx="9558">
                  <c:v>0.73198799999999997</c:v>
                </c:pt>
                <c:pt idx="9559">
                  <c:v>0.73203300000000004</c:v>
                </c:pt>
                <c:pt idx="9560">
                  <c:v>0.73207699999999998</c:v>
                </c:pt>
                <c:pt idx="9561">
                  <c:v>0.73212200000000005</c:v>
                </c:pt>
                <c:pt idx="9562">
                  <c:v>0.73216599999999998</c:v>
                </c:pt>
                <c:pt idx="9563">
                  <c:v>0.732209</c:v>
                </c:pt>
                <c:pt idx="9564">
                  <c:v>0.73225200000000001</c:v>
                </c:pt>
                <c:pt idx="9565">
                  <c:v>0.73229500000000003</c:v>
                </c:pt>
                <c:pt idx="9566">
                  <c:v>0.73233800000000004</c:v>
                </c:pt>
                <c:pt idx="9567">
                  <c:v>0.73238000000000003</c:v>
                </c:pt>
                <c:pt idx="9568">
                  <c:v>0.73242200000000002</c:v>
                </c:pt>
                <c:pt idx="9569">
                  <c:v>0.73246299999999998</c:v>
                </c:pt>
                <c:pt idx="9570">
                  <c:v>0.73250499999999996</c:v>
                </c:pt>
                <c:pt idx="9571">
                  <c:v>0.732545</c:v>
                </c:pt>
                <c:pt idx="9572">
                  <c:v>0.73258599999999996</c:v>
                </c:pt>
                <c:pt idx="9573">
                  <c:v>0.732626</c:v>
                </c:pt>
                <c:pt idx="9574">
                  <c:v>0.73266600000000004</c:v>
                </c:pt>
                <c:pt idx="9575">
                  <c:v>0.73270500000000005</c:v>
                </c:pt>
                <c:pt idx="9576">
                  <c:v>0.73274399999999995</c:v>
                </c:pt>
                <c:pt idx="9577">
                  <c:v>0.73278299999999996</c:v>
                </c:pt>
                <c:pt idx="9578">
                  <c:v>0.73282199999999997</c:v>
                </c:pt>
                <c:pt idx="9579">
                  <c:v>0.73285999999999996</c:v>
                </c:pt>
                <c:pt idx="9580">
                  <c:v>0.73289800000000005</c:v>
                </c:pt>
                <c:pt idx="9581">
                  <c:v>0.732935</c:v>
                </c:pt>
                <c:pt idx="9582">
                  <c:v>0.73297199999999996</c:v>
                </c:pt>
                <c:pt idx="9583">
                  <c:v>0.73300900000000002</c:v>
                </c:pt>
                <c:pt idx="9584">
                  <c:v>0.73304599999999998</c:v>
                </c:pt>
                <c:pt idx="9585">
                  <c:v>0.73308200000000001</c:v>
                </c:pt>
                <c:pt idx="9586">
                  <c:v>0.73311800000000005</c:v>
                </c:pt>
                <c:pt idx="9587">
                  <c:v>0.73315300000000005</c:v>
                </c:pt>
                <c:pt idx="9588">
                  <c:v>0.73318899999999998</c:v>
                </c:pt>
                <c:pt idx="9589">
                  <c:v>0.73322399999999999</c:v>
                </c:pt>
                <c:pt idx="9590">
                  <c:v>0.73325899999999999</c:v>
                </c:pt>
                <c:pt idx="9591">
                  <c:v>0.73329299999999997</c:v>
                </c:pt>
                <c:pt idx="9592">
                  <c:v>0.73332699999999995</c:v>
                </c:pt>
                <c:pt idx="9593">
                  <c:v>0.73336100000000004</c:v>
                </c:pt>
                <c:pt idx="9594">
                  <c:v>0.73339500000000002</c:v>
                </c:pt>
                <c:pt idx="9595">
                  <c:v>0.73342799999999997</c:v>
                </c:pt>
                <c:pt idx="9596">
                  <c:v>0.73346100000000003</c:v>
                </c:pt>
                <c:pt idx="9597">
                  <c:v>0.73349399999999998</c:v>
                </c:pt>
                <c:pt idx="9598">
                  <c:v>0.73352600000000001</c:v>
                </c:pt>
                <c:pt idx="9599">
                  <c:v>0.73355800000000004</c:v>
                </c:pt>
                <c:pt idx="9600">
                  <c:v>0.73358999999999996</c:v>
                </c:pt>
                <c:pt idx="9601">
                  <c:v>0.733622</c:v>
                </c:pt>
                <c:pt idx="9602">
                  <c:v>0.733653</c:v>
                </c:pt>
                <c:pt idx="9603">
                  <c:v>0.73347600000000002</c:v>
                </c:pt>
                <c:pt idx="9604">
                  <c:v>0.73329800000000001</c:v>
                </c:pt>
                <c:pt idx="9605">
                  <c:v>0.73311899999999997</c:v>
                </c:pt>
                <c:pt idx="9606">
                  <c:v>0.73294000000000004</c:v>
                </c:pt>
                <c:pt idx="9607">
                  <c:v>0.732761</c:v>
                </c:pt>
                <c:pt idx="9608">
                  <c:v>0.73258000000000001</c:v>
                </c:pt>
                <c:pt idx="9609">
                  <c:v>0.73240000000000005</c:v>
                </c:pt>
                <c:pt idx="9610">
                  <c:v>0.73221899999999995</c:v>
                </c:pt>
                <c:pt idx="9611">
                  <c:v>0.73203700000000005</c:v>
                </c:pt>
                <c:pt idx="9612">
                  <c:v>0.73185500000000003</c:v>
                </c:pt>
                <c:pt idx="9613">
                  <c:v>0.73167300000000002</c:v>
                </c:pt>
                <c:pt idx="9614">
                  <c:v>0.73148999999999997</c:v>
                </c:pt>
                <c:pt idx="9615">
                  <c:v>0.73130600000000001</c:v>
                </c:pt>
                <c:pt idx="9616">
                  <c:v>0.73112200000000005</c:v>
                </c:pt>
                <c:pt idx="9617">
                  <c:v>0.73093799999999998</c:v>
                </c:pt>
                <c:pt idx="9618">
                  <c:v>0.73075299999999999</c:v>
                </c:pt>
                <c:pt idx="9619">
                  <c:v>0.730568</c:v>
                </c:pt>
                <c:pt idx="9620">
                  <c:v>0.73038199999999998</c:v>
                </c:pt>
                <c:pt idx="9621">
                  <c:v>0.73019599999999996</c:v>
                </c:pt>
                <c:pt idx="9622">
                  <c:v>0.73000900000000002</c:v>
                </c:pt>
                <c:pt idx="9623">
                  <c:v>0.72982199999999997</c:v>
                </c:pt>
                <c:pt idx="9624">
                  <c:v>0.72963500000000003</c:v>
                </c:pt>
                <c:pt idx="9625">
                  <c:v>0.72944699999999996</c:v>
                </c:pt>
                <c:pt idx="9626">
                  <c:v>0.72925899999999999</c:v>
                </c:pt>
                <c:pt idx="9627">
                  <c:v>0.72907</c:v>
                </c:pt>
                <c:pt idx="9628">
                  <c:v>0.728881</c:v>
                </c:pt>
                <c:pt idx="9629">
                  <c:v>0.72869099999999998</c:v>
                </c:pt>
                <c:pt idx="9630">
                  <c:v>0.72850199999999998</c:v>
                </c:pt>
                <c:pt idx="9631">
                  <c:v>0.72831100000000004</c:v>
                </c:pt>
                <c:pt idx="9632">
                  <c:v>0.72812100000000002</c:v>
                </c:pt>
                <c:pt idx="9633">
                  <c:v>0.72792999999999997</c:v>
                </c:pt>
                <c:pt idx="9634">
                  <c:v>0.72773900000000002</c:v>
                </c:pt>
                <c:pt idx="9635">
                  <c:v>0.72754700000000005</c:v>
                </c:pt>
                <c:pt idx="9636">
                  <c:v>0.72735499999999997</c:v>
                </c:pt>
                <c:pt idx="9637">
                  <c:v>0.727163</c:v>
                </c:pt>
                <c:pt idx="9638">
                  <c:v>0.72697000000000001</c:v>
                </c:pt>
                <c:pt idx="9639">
                  <c:v>0.72677700000000001</c:v>
                </c:pt>
                <c:pt idx="9640">
                  <c:v>0.72658400000000001</c:v>
                </c:pt>
                <c:pt idx="9641">
                  <c:v>0.72638999999999998</c:v>
                </c:pt>
                <c:pt idx="9642">
                  <c:v>0.72619699999999998</c:v>
                </c:pt>
                <c:pt idx="9643">
                  <c:v>0.72600200000000004</c:v>
                </c:pt>
                <c:pt idx="9644">
                  <c:v>0.72580800000000001</c:v>
                </c:pt>
                <c:pt idx="9645">
                  <c:v>0.72561299999999995</c:v>
                </c:pt>
                <c:pt idx="9646">
                  <c:v>0.72541800000000001</c:v>
                </c:pt>
                <c:pt idx="9647">
                  <c:v>0.72522200000000003</c:v>
                </c:pt>
                <c:pt idx="9648">
                  <c:v>0.72502699999999998</c:v>
                </c:pt>
                <c:pt idx="9649">
                  <c:v>0.724831</c:v>
                </c:pt>
                <c:pt idx="9650">
                  <c:v>0.72463500000000003</c:v>
                </c:pt>
                <c:pt idx="9651">
                  <c:v>0.72443800000000003</c:v>
                </c:pt>
                <c:pt idx="9652">
                  <c:v>0.72424100000000002</c:v>
                </c:pt>
                <c:pt idx="9653">
                  <c:v>0.72404400000000002</c:v>
                </c:pt>
                <c:pt idx="9654">
                  <c:v>0.72384700000000002</c:v>
                </c:pt>
                <c:pt idx="9655">
                  <c:v>0.72365000000000002</c:v>
                </c:pt>
                <c:pt idx="9656">
                  <c:v>0.72345199999999998</c:v>
                </c:pt>
                <c:pt idx="9657">
                  <c:v>0.72325399999999995</c:v>
                </c:pt>
                <c:pt idx="9658">
                  <c:v>0.72305600000000003</c:v>
                </c:pt>
                <c:pt idx="9659">
                  <c:v>0.72285699999999997</c:v>
                </c:pt>
                <c:pt idx="9660">
                  <c:v>0.72265900000000005</c:v>
                </c:pt>
                <c:pt idx="9661">
                  <c:v>0.72245999999999999</c:v>
                </c:pt>
                <c:pt idx="9662">
                  <c:v>0.72226100000000004</c:v>
                </c:pt>
                <c:pt idx="9663">
                  <c:v>0.72206099999999995</c:v>
                </c:pt>
                <c:pt idx="9664">
                  <c:v>0.721862</c:v>
                </c:pt>
                <c:pt idx="9665">
                  <c:v>0.72166200000000003</c:v>
                </c:pt>
                <c:pt idx="9666">
                  <c:v>0.72146200000000005</c:v>
                </c:pt>
                <c:pt idx="9667">
                  <c:v>0.72126199999999996</c:v>
                </c:pt>
                <c:pt idx="9668">
                  <c:v>0.72106199999999998</c:v>
                </c:pt>
                <c:pt idx="9669">
                  <c:v>0.72086099999999997</c:v>
                </c:pt>
                <c:pt idx="9670">
                  <c:v>0.72065999999999997</c:v>
                </c:pt>
                <c:pt idx="9671">
                  <c:v>0.72045899999999996</c:v>
                </c:pt>
                <c:pt idx="9672">
                  <c:v>0.72025799999999995</c:v>
                </c:pt>
                <c:pt idx="9673">
                  <c:v>0.72005699999999995</c:v>
                </c:pt>
                <c:pt idx="9674">
                  <c:v>0.71985600000000005</c:v>
                </c:pt>
                <c:pt idx="9675">
                  <c:v>0.71965400000000002</c:v>
                </c:pt>
                <c:pt idx="9676">
                  <c:v>0.71945199999999998</c:v>
                </c:pt>
                <c:pt idx="9677">
                  <c:v>0.71925099999999997</c:v>
                </c:pt>
                <c:pt idx="9678">
                  <c:v>0.71904800000000002</c:v>
                </c:pt>
                <c:pt idx="9679">
                  <c:v>0.71884599999999998</c:v>
                </c:pt>
                <c:pt idx="9680">
                  <c:v>0.71864399999999995</c:v>
                </c:pt>
                <c:pt idx="9681">
                  <c:v>0.718441</c:v>
                </c:pt>
                <c:pt idx="9682">
                  <c:v>0.71823899999999996</c:v>
                </c:pt>
                <c:pt idx="9683">
                  <c:v>0.71803600000000001</c:v>
                </c:pt>
                <c:pt idx="9684">
                  <c:v>0.71783300000000005</c:v>
                </c:pt>
                <c:pt idx="9685">
                  <c:v>0.71762999999999999</c:v>
                </c:pt>
                <c:pt idx="9686">
                  <c:v>0.71742700000000004</c:v>
                </c:pt>
                <c:pt idx="9687">
                  <c:v>0.71722399999999997</c:v>
                </c:pt>
                <c:pt idx="9688">
                  <c:v>0.71701999999999999</c:v>
                </c:pt>
                <c:pt idx="9689">
                  <c:v>0.71681700000000004</c:v>
                </c:pt>
                <c:pt idx="9690">
                  <c:v>0.71661300000000006</c:v>
                </c:pt>
                <c:pt idx="9691">
                  <c:v>0.71640899999999996</c:v>
                </c:pt>
                <c:pt idx="9692">
                  <c:v>0.71620499999999998</c:v>
                </c:pt>
                <c:pt idx="9693">
                  <c:v>0.716001</c:v>
                </c:pt>
                <c:pt idx="9694">
                  <c:v>0.71579700000000002</c:v>
                </c:pt>
                <c:pt idx="9695">
                  <c:v>0.71559300000000003</c:v>
                </c:pt>
                <c:pt idx="9696">
                  <c:v>0.71538900000000005</c:v>
                </c:pt>
                <c:pt idx="9697">
                  <c:v>0.71518400000000004</c:v>
                </c:pt>
                <c:pt idx="9698">
                  <c:v>0.71497999999999995</c:v>
                </c:pt>
                <c:pt idx="9699">
                  <c:v>0.71477500000000005</c:v>
                </c:pt>
                <c:pt idx="9700">
                  <c:v>0.71457099999999996</c:v>
                </c:pt>
                <c:pt idx="9701">
                  <c:v>0.71436599999999995</c:v>
                </c:pt>
                <c:pt idx="9702">
                  <c:v>0.71416100000000005</c:v>
                </c:pt>
                <c:pt idx="9703">
                  <c:v>0.71395600000000004</c:v>
                </c:pt>
                <c:pt idx="9704">
                  <c:v>0.71375100000000002</c:v>
                </c:pt>
                <c:pt idx="9705">
                  <c:v>0.71354600000000001</c:v>
                </c:pt>
                <c:pt idx="9706">
                  <c:v>0.713341</c:v>
                </c:pt>
                <c:pt idx="9707">
                  <c:v>0.71313499999999996</c:v>
                </c:pt>
                <c:pt idx="9708">
                  <c:v>0.71292999999999995</c:v>
                </c:pt>
                <c:pt idx="9709">
                  <c:v>0.71272500000000005</c:v>
                </c:pt>
                <c:pt idx="9710">
                  <c:v>0.71251900000000001</c:v>
                </c:pt>
                <c:pt idx="9711">
                  <c:v>0.712314</c:v>
                </c:pt>
                <c:pt idx="9712">
                  <c:v>0.71210799999999996</c:v>
                </c:pt>
                <c:pt idx="9713">
                  <c:v>0.71190299999999995</c:v>
                </c:pt>
                <c:pt idx="9714">
                  <c:v>0.71169700000000002</c:v>
                </c:pt>
                <c:pt idx="9715">
                  <c:v>0.71149099999999998</c:v>
                </c:pt>
                <c:pt idx="9716">
                  <c:v>0.71128499999999995</c:v>
                </c:pt>
                <c:pt idx="9717">
                  <c:v>0.71107900000000002</c:v>
                </c:pt>
                <c:pt idx="9718">
                  <c:v>0.71087400000000001</c:v>
                </c:pt>
                <c:pt idx="9719">
                  <c:v>0.71066799999999997</c:v>
                </c:pt>
                <c:pt idx="9720">
                  <c:v>0.71046200000000004</c:v>
                </c:pt>
                <c:pt idx="9721">
                  <c:v>0.71025499999999997</c:v>
                </c:pt>
                <c:pt idx="9722">
                  <c:v>0.71004900000000004</c:v>
                </c:pt>
                <c:pt idx="9723">
                  <c:v>0.709843</c:v>
                </c:pt>
                <c:pt idx="9724">
                  <c:v>0.70963699999999996</c:v>
                </c:pt>
                <c:pt idx="9725">
                  <c:v>0.70943100000000003</c:v>
                </c:pt>
                <c:pt idx="9726">
                  <c:v>0.70922499999999999</c:v>
                </c:pt>
                <c:pt idx="9727">
                  <c:v>0.70901800000000004</c:v>
                </c:pt>
                <c:pt idx="9728">
                  <c:v>0.708812</c:v>
                </c:pt>
                <c:pt idx="9729">
                  <c:v>0.70860599999999996</c:v>
                </c:pt>
                <c:pt idx="9730">
                  <c:v>0.708399</c:v>
                </c:pt>
                <c:pt idx="9731">
                  <c:v>0.70819299999999996</c:v>
                </c:pt>
                <c:pt idx="9732">
                  <c:v>0.707986</c:v>
                </c:pt>
                <c:pt idx="9733">
                  <c:v>0.70777999999999996</c:v>
                </c:pt>
                <c:pt idx="9734">
                  <c:v>0.70757300000000001</c:v>
                </c:pt>
                <c:pt idx="9735">
                  <c:v>0.70736699999999997</c:v>
                </c:pt>
                <c:pt idx="9736">
                  <c:v>0.70716000000000001</c:v>
                </c:pt>
                <c:pt idx="9737">
                  <c:v>0.70695399999999997</c:v>
                </c:pt>
                <c:pt idx="9738">
                  <c:v>0.70674700000000001</c:v>
                </c:pt>
                <c:pt idx="9739">
                  <c:v>0.70653999999999995</c:v>
                </c:pt>
                <c:pt idx="9740">
                  <c:v>0.70633400000000002</c:v>
                </c:pt>
                <c:pt idx="9741">
                  <c:v>0.70612699999999995</c:v>
                </c:pt>
                <c:pt idx="9742">
                  <c:v>0.70591999999999999</c:v>
                </c:pt>
                <c:pt idx="9743">
                  <c:v>0.70571399999999995</c:v>
                </c:pt>
                <c:pt idx="9744">
                  <c:v>0.705507</c:v>
                </c:pt>
                <c:pt idx="9745">
                  <c:v>0.70530000000000004</c:v>
                </c:pt>
                <c:pt idx="9746">
                  <c:v>0.705094</c:v>
                </c:pt>
                <c:pt idx="9747">
                  <c:v>0.70488700000000004</c:v>
                </c:pt>
                <c:pt idx="9748">
                  <c:v>0.70467999999999997</c:v>
                </c:pt>
                <c:pt idx="9749">
                  <c:v>0.70447400000000004</c:v>
                </c:pt>
                <c:pt idx="9750">
                  <c:v>0.70426699999999998</c:v>
                </c:pt>
                <c:pt idx="9751">
                  <c:v>0.70406000000000002</c:v>
                </c:pt>
                <c:pt idx="9752">
                  <c:v>0.70385299999999995</c:v>
                </c:pt>
                <c:pt idx="9753">
                  <c:v>0.70364700000000002</c:v>
                </c:pt>
                <c:pt idx="9754">
                  <c:v>0.70343999999999995</c:v>
                </c:pt>
                <c:pt idx="9755">
                  <c:v>0.703233</c:v>
                </c:pt>
                <c:pt idx="9756">
                  <c:v>0.70302600000000004</c:v>
                </c:pt>
                <c:pt idx="9757">
                  <c:v>0.70282</c:v>
                </c:pt>
                <c:pt idx="9758">
                  <c:v>0.70261300000000004</c:v>
                </c:pt>
                <c:pt idx="9759">
                  <c:v>0.70240599999999997</c:v>
                </c:pt>
                <c:pt idx="9760">
                  <c:v>0.70219900000000002</c:v>
                </c:pt>
                <c:pt idx="9761">
                  <c:v>0.70199299999999998</c:v>
                </c:pt>
                <c:pt idx="9762">
                  <c:v>0.70178600000000002</c:v>
                </c:pt>
                <c:pt idx="9763">
                  <c:v>0.70157899999999995</c:v>
                </c:pt>
                <c:pt idx="9764">
                  <c:v>0.70137300000000002</c:v>
                </c:pt>
                <c:pt idx="9765">
                  <c:v>0.70116599999999996</c:v>
                </c:pt>
                <c:pt idx="9766">
                  <c:v>0.700959</c:v>
                </c:pt>
                <c:pt idx="9767">
                  <c:v>0.70075299999999996</c:v>
                </c:pt>
                <c:pt idx="9768">
                  <c:v>0.700546</c:v>
                </c:pt>
                <c:pt idx="9769">
                  <c:v>0.70033900000000004</c:v>
                </c:pt>
                <c:pt idx="9770">
                  <c:v>0.70013300000000001</c:v>
                </c:pt>
                <c:pt idx="9771">
                  <c:v>0.69992600000000005</c:v>
                </c:pt>
                <c:pt idx="9772">
                  <c:v>0.69971899999999998</c:v>
                </c:pt>
                <c:pt idx="9773">
                  <c:v>0.69951300000000005</c:v>
                </c:pt>
                <c:pt idx="9774">
                  <c:v>0.69930599999999998</c:v>
                </c:pt>
                <c:pt idx="9775">
                  <c:v>0.69910000000000005</c:v>
                </c:pt>
                <c:pt idx="9776">
                  <c:v>0.69889299999999999</c:v>
                </c:pt>
                <c:pt idx="9777">
                  <c:v>0.69868699999999995</c:v>
                </c:pt>
                <c:pt idx="9778">
                  <c:v>0.69847999999999999</c:v>
                </c:pt>
                <c:pt idx="9779">
                  <c:v>0.69827399999999995</c:v>
                </c:pt>
                <c:pt idx="9780">
                  <c:v>0.69806699999999999</c:v>
                </c:pt>
                <c:pt idx="9781">
                  <c:v>0.69786099999999995</c:v>
                </c:pt>
                <c:pt idx="9782">
                  <c:v>0.69765500000000003</c:v>
                </c:pt>
                <c:pt idx="9783">
                  <c:v>0.69744799999999996</c:v>
                </c:pt>
                <c:pt idx="9784">
                  <c:v>0.69724200000000003</c:v>
                </c:pt>
                <c:pt idx="9785">
                  <c:v>0.69703499999999996</c:v>
                </c:pt>
                <c:pt idx="9786">
                  <c:v>0.69682900000000003</c:v>
                </c:pt>
                <c:pt idx="9787">
                  <c:v>0.69662299999999999</c:v>
                </c:pt>
                <c:pt idx="9788">
                  <c:v>0.69641699999999995</c:v>
                </c:pt>
                <c:pt idx="9789">
                  <c:v>0.69621</c:v>
                </c:pt>
                <c:pt idx="9790">
                  <c:v>0.69600399999999996</c:v>
                </c:pt>
                <c:pt idx="9791">
                  <c:v>0.69579800000000003</c:v>
                </c:pt>
                <c:pt idx="9792">
                  <c:v>0.69559199999999999</c:v>
                </c:pt>
                <c:pt idx="9793">
                  <c:v>0.69538599999999995</c:v>
                </c:pt>
                <c:pt idx="9794">
                  <c:v>0.69518000000000002</c:v>
                </c:pt>
                <c:pt idx="9795">
                  <c:v>0.69497399999999998</c:v>
                </c:pt>
                <c:pt idx="9796">
                  <c:v>0.69476800000000005</c:v>
                </c:pt>
                <c:pt idx="9797">
                  <c:v>0.69456200000000001</c:v>
                </c:pt>
                <c:pt idx="9798">
                  <c:v>0.69435599999999997</c:v>
                </c:pt>
                <c:pt idx="9799">
                  <c:v>0.69415000000000004</c:v>
                </c:pt>
                <c:pt idx="9800">
                  <c:v>0.69394400000000001</c:v>
                </c:pt>
                <c:pt idx="9801">
                  <c:v>0.69373799999999997</c:v>
                </c:pt>
                <c:pt idx="9802">
                  <c:v>0.69353200000000004</c:v>
                </c:pt>
                <c:pt idx="9803">
                  <c:v>0.693326</c:v>
                </c:pt>
                <c:pt idx="9804">
                  <c:v>0.69311999999999996</c:v>
                </c:pt>
                <c:pt idx="9805">
                  <c:v>0.69291499999999995</c:v>
                </c:pt>
                <c:pt idx="9806">
                  <c:v>0.69270900000000002</c:v>
                </c:pt>
                <c:pt idx="9807">
                  <c:v>0.69250299999999998</c:v>
                </c:pt>
                <c:pt idx="9808">
                  <c:v>0.69229799999999997</c:v>
                </c:pt>
                <c:pt idx="9809">
                  <c:v>0.69209200000000004</c:v>
                </c:pt>
                <c:pt idx="9810">
                  <c:v>0.69188700000000003</c:v>
                </c:pt>
                <c:pt idx="9811">
                  <c:v>0.69168099999999999</c:v>
                </c:pt>
                <c:pt idx="9812">
                  <c:v>0.69147499999999995</c:v>
                </c:pt>
                <c:pt idx="9813">
                  <c:v>0.69127000000000005</c:v>
                </c:pt>
                <c:pt idx="9814">
                  <c:v>0.69106500000000004</c:v>
                </c:pt>
                <c:pt idx="9815">
                  <c:v>0.690859</c:v>
                </c:pt>
                <c:pt idx="9816">
                  <c:v>0.69065399999999999</c:v>
                </c:pt>
                <c:pt idx="9817">
                  <c:v>0.69044899999999998</c:v>
                </c:pt>
                <c:pt idx="9818">
                  <c:v>0.69024300000000005</c:v>
                </c:pt>
                <c:pt idx="9819">
                  <c:v>0.69003800000000004</c:v>
                </c:pt>
                <c:pt idx="9820">
                  <c:v>0.68983300000000003</c:v>
                </c:pt>
                <c:pt idx="9821">
                  <c:v>0.68962800000000002</c:v>
                </c:pt>
                <c:pt idx="9822">
                  <c:v>0.68942300000000001</c:v>
                </c:pt>
                <c:pt idx="9823">
                  <c:v>0.689218</c:v>
                </c:pt>
                <c:pt idx="9824">
                  <c:v>0.68901299999999999</c:v>
                </c:pt>
                <c:pt idx="9825">
                  <c:v>0.68880799999999998</c:v>
                </c:pt>
                <c:pt idx="9826">
                  <c:v>0.68860299999999997</c:v>
                </c:pt>
                <c:pt idx="9827">
                  <c:v>0.68839799999999995</c:v>
                </c:pt>
                <c:pt idx="9828">
                  <c:v>0.68819300000000005</c:v>
                </c:pt>
                <c:pt idx="9829">
                  <c:v>0.68798800000000004</c:v>
                </c:pt>
                <c:pt idx="9830">
                  <c:v>0.68778300000000003</c:v>
                </c:pt>
                <c:pt idx="9831">
                  <c:v>0.68757900000000005</c:v>
                </c:pt>
                <c:pt idx="9832">
                  <c:v>0.68737400000000004</c:v>
                </c:pt>
                <c:pt idx="9833">
                  <c:v>0.68716900000000003</c:v>
                </c:pt>
                <c:pt idx="9834">
                  <c:v>0.68696500000000005</c:v>
                </c:pt>
                <c:pt idx="9835">
                  <c:v>0.68676000000000004</c:v>
                </c:pt>
                <c:pt idx="9836">
                  <c:v>0.68655600000000006</c:v>
                </c:pt>
                <c:pt idx="9837">
                  <c:v>0.68635100000000004</c:v>
                </c:pt>
                <c:pt idx="9838">
                  <c:v>0.68614699999999995</c:v>
                </c:pt>
                <c:pt idx="9839">
                  <c:v>0.68594200000000005</c:v>
                </c:pt>
                <c:pt idx="9840">
                  <c:v>0.68573799999999996</c:v>
                </c:pt>
                <c:pt idx="9841">
                  <c:v>0.68553399999999998</c:v>
                </c:pt>
                <c:pt idx="9842">
                  <c:v>0.68532999999999999</c:v>
                </c:pt>
                <c:pt idx="9843">
                  <c:v>0.68512499999999998</c:v>
                </c:pt>
                <c:pt idx="9844">
                  <c:v>0.684921</c:v>
                </c:pt>
                <c:pt idx="9845">
                  <c:v>0.68471700000000002</c:v>
                </c:pt>
                <c:pt idx="9846">
                  <c:v>0.68451300000000004</c:v>
                </c:pt>
                <c:pt idx="9847">
                  <c:v>0.68430899999999995</c:v>
                </c:pt>
                <c:pt idx="9848">
                  <c:v>0.68410499999999996</c:v>
                </c:pt>
                <c:pt idx="9849">
                  <c:v>0.68390099999999998</c:v>
                </c:pt>
                <c:pt idx="9850">
                  <c:v>0.683697</c:v>
                </c:pt>
                <c:pt idx="9851">
                  <c:v>0.68349300000000002</c:v>
                </c:pt>
                <c:pt idx="9852">
                  <c:v>0.68328999999999995</c:v>
                </c:pt>
                <c:pt idx="9853">
                  <c:v>0.68308599999999997</c:v>
                </c:pt>
                <c:pt idx="9854">
                  <c:v>0.68288199999999999</c:v>
                </c:pt>
                <c:pt idx="9855">
                  <c:v>0.68267900000000004</c:v>
                </c:pt>
                <c:pt idx="9856">
                  <c:v>0.68247500000000005</c:v>
                </c:pt>
                <c:pt idx="9857">
                  <c:v>0.68227199999999999</c:v>
                </c:pt>
                <c:pt idx="9858">
                  <c:v>0.68206800000000001</c:v>
                </c:pt>
                <c:pt idx="9859">
                  <c:v>0.68186500000000005</c:v>
                </c:pt>
                <c:pt idx="9860">
                  <c:v>0.68166099999999996</c:v>
                </c:pt>
                <c:pt idx="9861">
                  <c:v>0.68145800000000001</c:v>
                </c:pt>
                <c:pt idx="9862">
                  <c:v>0.68125500000000005</c:v>
                </c:pt>
                <c:pt idx="9863">
                  <c:v>0.68105099999999996</c:v>
                </c:pt>
                <c:pt idx="9864">
                  <c:v>0.68084800000000001</c:v>
                </c:pt>
                <c:pt idx="9865">
                  <c:v>0.68064499999999994</c:v>
                </c:pt>
                <c:pt idx="9866">
                  <c:v>0.68044199999999999</c:v>
                </c:pt>
                <c:pt idx="9867">
                  <c:v>0.68023900000000004</c:v>
                </c:pt>
                <c:pt idx="9868">
                  <c:v>0.68003599999999997</c:v>
                </c:pt>
                <c:pt idx="9869">
                  <c:v>0.67983300000000002</c:v>
                </c:pt>
                <c:pt idx="9870">
                  <c:v>0.67962999999999996</c:v>
                </c:pt>
                <c:pt idx="9871">
                  <c:v>0.679427</c:v>
                </c:pt>
                <c:pt idx="9872">
                  <c:v>0.67922499999999997</c:v>
                </c:pt>
                <c:pt idx="9873">
                  <c:v>0.67902200000000001</c:v>
                </c:pt>
                <c:pt idx="9874">
                  <c:v>0.67881899999999995</c:v>
                </c:pt>
                <c:pt idx="9875">
                  <c:v>0.67861700000000003</c:v>
                </c:pt>
                <c:pt idx="9876">
                  <c:v>0.67841399999999996</c:v>
                </c:pt>
                <c:pt idx="9877">
                  <c:v>0.67821100000000001</c:v>
                </c:pt>
                <c:pt idx="9878">
                  <c:v>0.67800899999999997</c:v>
                </c:pt>
                <c:pt idx="9879">
                  <c:v>0.67780700000000005</c:v>
                </c:pt>
                <c:pt idx="9880">
                  <c:v>0.67760399999999998</c:v>
                </c:pt>
                <c:pt idx="9881">
                  <c:v>0.67740199999999995</c:v>
                </c:pt>
                <c:pt idx="9882">
                  <c:v>0.67720000000000002</c:v>
                </c:pt>
                <c:pt idx="9883">
                  <c:v>0.67699699999999996</c:v>
                </c:pt>
                <c:pt idx="9884">
                  <c:v>0.67679500000000004</c:v>
                </c:pt>
                <c:pt idx="9885">
                  <c:v>0.676593</c:v>
                </c:pt>
                <c:pt idx="9886">
                  <c:v>0.67639099999999996</c:v>
                </c:pt>
                <c:pt idx="9887">
                  <c:v>0.67618900000000004</c:v>
                </c:pt>
                <c:pt idx="9888">
                  <c:v>0.675987</c:v>
                </c:pt>
                <c:pt idx="9889">
                  <c:v>0.67578499999999997</c:v>
                </c:pt>
                <c:pt idx="9890">
                  <c:v>0.67558300000000004</c:v>
                </c:pt>
                <c:pt idx="9891">
                  <c:v>0.67538200000000004</c:v>
                </c:pt>
                <c:pt idx="9892">
                  <c:v>0.67518</c:v>
                </c:pt>
                <c:pt idx="9893">
                  <c:v>0.67497799999999997</c:v>
                </c:pt>
                <c:pt idx="9894">
                  <c:v>0.67477600000000004</c:v>
                </c:pt>
                <c:pt idx="9895">
                  <c:v>0.67457500000000004</c:v>
                </c:pt>
                <c:pt idx="9896">
                  <c:v>0.674373</c:v>
                </c:pt>
                <c:pt idx="9897">
                  <c:v>0.67417199999999999</c:v>
                </c:pt>
                <c:pt idx="9898">
                  <c:v>0.67396999999999996</c:v>
                </c:pt>
                <c:pt idx="9899">
                  <c:v>0.67376899999999995</c:v>
                </c:pt>
                <c:pt idx="9900">
                  <c:v>0.67356799999999994</c:v>
                </c:pt>
                <c:pt idx="9901">
                  <c:v>0.67336700000000005</c:v>
                </c:pt>
                <c:pt idx="9902">
                  <c:v>0.67316500000000001</c:v>
                </c:pt>
                <c:pt idx="9903">
                  <c:v>0.67296400000000001</c:v>
                </c:pt>
                <c:pt idx="9904">
                  <c:v>0.672763</c:v>
                </c:pt>
                <c:pt idx="9905">
                  <c:v>0.67256199999999999</c:v>
                </c:pt>
                <c:pt idx="9906">
                  <c:v>0.67236099999999999</c:v>
                </c:pt>
                <c:pt idx="9907">
                  <c:v>0.67215999999999998</c:v>
                </c:pt>
                <c:pt idx="9908">
                  <c:v>0.67195899999999997</c:v>
                </c:pt>
                <c:pt idx="9909">
                  <c:v>0.67175799999999997</c:v>
                </c:pt>
                <c:pt idx="9910">
                  <c:v>0.67155799999999999</c:v>
                </c:pt>
                <c:pt idx="9911">
                  <c:v>0.67135699999999998</c:v>
                </c:pt>
                <c:pt idx="9912">
                  <c:v>0.67115599999999997</c:v>
                </c:pt>
                <c:pt idx="9913">
                  <c:v>0.670956</c:v>
                </c:pt>
                <c:pt idx="9914">
                  <c:v>0.67075499999999999</c:v>
                </c:pt>
                <c:pt idx="9915">
                  <c:v>0.67055500000000001</c:v>
                </c:pt>
                <c:pt idx="9916">
                  <c:v>0.67035400000000001</c:v>
                </c:pt>
                <c:pt idx="9917">
                  <c:v>0.67015400000000003</c:v>
                </c:pt>
                <c:pt idx="9918">
                  <c:v>0.66995300000000002</c:v>
                </c:pt>
                <c:pt idx="9919">
                  <c:v>0.66975300000000004</c:v>
                </c:pt>
                <c:pt idx="9920">
                  <c:v>0.66955299999999995</c:v>
                </c:pt>
                <c:pt idx="9921">
                  <c:v>0.66935299999999998</c:v>
                </c:pt>
                <c:pt idx="9922">
                  <c:v>0.669153</c:v>
                </c:pt>
                <c:pt idx="9923">
                  <c:v>0.66895300000000002</c:v>
                </c:pt>
                <c:pt idx="9924">
                  <c:v>0.66875300000000004</c:v>
                </c:pt>
                <c:pt idx="9925">
                  <c:v>0.66855299999999995</c:v>
                </c:pt>
                <c:pt idx="9926">
                  <c:v>0.66835299999999997</c:v>
                </c:pt>
                <c:pt idx="9927">
                  <c:v>0.668153</c:v>
                </c:pt>
                <c:pt idx="9928">
                  <c:v>0.66795300000000002</c:v>
                </c:pt>
                <c:pt idx="9929">
                  <c:v>0.66775300000000004</c:v>
                </c:pt>
                <c:pt idx="9930">
                  <c:v>0.66755399999999998</c:v>
                </c:pt>
                <c:pt idx="9931">
                  <c:v>0.667354</c:v>
                </c:pt>
                <c:pt idx="9932">
                  <c:v>0.66715500000000005</c:v>
                </c:pt>
                <c:pt idx="9933">
                  <c:v>0.66695499999999996</c:v>
                </c:pt>
                <c:pt idx="9934">
                  <c:v>0.66675600000000002</c:v>
                </c:pt>
                <c:pt idx="9935">
                  <c:v>0.66655600000000004</c:v>
                </c:pt>
                <c:pt idx="9936">
                  <c:v>0.66635699999999998</c:v>
                </c:pt>
                <c:pt idx="9937">
                  <c:v>0.66615800000000003</c:v>
                </c:pt>
                <c:pt idx="9938">
                  <c:v>0.66595800000000005</c:v>
                </c:pt>
                <c:pt idx="9939">
                  <c:v>0.66575899999999999</c:v>
                </c:pt>
                <c:pt idx="9940">
                  <c:v>0.66556000000000004</c:v>
                </c:pt>
                <c:pt idx="9941">
                  <c:v>0.66536099999999998</c:v>
                </c:pt>
                <c:pt idx="9942">
                  <c:v>0.66516200000000003</c:v>
                </c:pt>
                <c:pt idx="9943">
                  <c:v>0.66496299999999997</c:v>
                </c:pt>
                <c:pt idx="9944">
                  <c:v>0.66476400000000002</c:v>
                </c:pt>
                <c:pt idx="9945">
                  <c:v>0.66456499999999996</c:v>
                </c:pt>
                <c:pt idx="9946">
                  <c:v>0.66436700000000004</c:v>
                </c:pt>
                <c:pt idx="9947">
                  <c:v>0.66416799999999998</c:v>
                </c:pt>
                <c:pt idx="9948">
                  <c:v>0.66396900000000003</c:v>
                </c:pt>
                <c:pt idx="9949">
                  <c:v>0.663771</c:v>
                </c:pt>
                <c:pt idx="9950">
                  <c:v>0.66357200000000005</c:v>
                </c:pt>
                <c:pt idx="9951">
                  <c:v>0.66337299999999999</c:v>
                </c:pt>
                <c:pt idx="9952">
                  <c:v>0.66317499999999996</c:v>
                </c:pt>
                <c:pt idx="9953">
                  <c:v>0.66297700000000004</c:v>
                </c:pt>
                <c:pt idx="9954">
                  <c:v>0.66277799999999998</c:v>
                </c:pt>
                <c:pt idx="9955">
                  <c:v>0.66257999999999995</c:v>
                </c:pt>
                <c:pt idx="9956">
                  <c:v>0.66238200000000003</c:v>
                </c:pt>
                <c:pt idx="9957">
                  <c:v>0.66218399999999999</c:v>
                </c:pt>
                <c:pt idx="9958">
                  <c:v>0.66198599999999996</c:v>
                </c:pt>
                <c:pt idx="9959">
                  <c:v>0.66178800000000004</c:v>
                </c:pt>
                <c:pt idx="9960">
                  <c:v>0.66159000000000001</c:v>
                </c:pt>
                <c:pt idx="9961">
                  <c:v>0.66139199999999998</c:v>
                </c:pt>
                <c:pt idx="9962">
                  <c:v>0.66119399999999995</c:v>
                </c:pt>
                <c:pt idx="9963">
                  <c:v>0.66099600000000003</c:v>
                </c:pt>
                <c:pt idx="9964">
                  <c:v>0.660798</c:v>
                </c:pt>
                <c:pt idx="9965">
                  <c:v>0.66059999999999997</c:v>
                </c:pt>
                <c:pt idx="9966">
                  <c:v>0.66040299999999996</c:v>
                </c:pt>
                <c:pt idx="9967">
                  <c:v>0.66020500000000004</c:v>
                </c:pt>
                <c:pt idx="9968">
                  <c:v>0.66000800000000004</c:v>
                </c:pt>
                <c:pt idx="9969">
                  <c:v>0.65981000000000001</c:v>
                </c:pt>
                <c:pt idx="9970">
                  <c:v>0.659613</c:v>
                </c:pt>
                <c:pt idx="9971">
                  <c:v>0.65941499999999997</c:v>
                </c:pt>
                <c:pt idx="9972">
                  <c:v>0.65921799999999997</c:v>
                </c:pt>
                <c:pt idx="9973">
                  <c:v>0.65902099999999997</c:v>
                </c:pt>
                <c:pt idx="9974">
                  <c:v>0.65882399999999997</c:v>
                </c:pt>
                <c:pt idx="9975">
                  <c:v>0.65862699999999996</c:v>
                </c:pt>
                <c:pt idx="9976">
                  <c:v>0.65842900000000004</c:v>
                </c:pt>
                <c:pt idx="9977">
                  <c:v>0.65823200000000004</c:v>
                </c:pt>
                <c:pt idx="9978">
                  <c:v>0.65803500000000004</c:v>
                </c:pt>
                <c:pt idx="9979">
                  <c:v>0.65783899999999995</c:v>
                </c:pt>
                <c:pt idx="9980">
                  <c:v>0.65764199999999995</c:v>
                </c:pt>
                <c:pt idx="9981">
                  <c:v>0.65744499999999995</c:v>
                </c:pt>
                <c:pt idx="9982">
                  <c:v>0.65724800000000005</c:v>
                </c:pt>
                <c:pt idx="9983">
                  <c:v>0.65705199999999997</c:v>
                </c:pt>
                <c:pt idx="9984">
                  <c:v>0.65685499999999997</c:v>
                </c:pt>
                <c:pt idx="9985">
                  <c:v>0.65665799999999996</c:v>
                </c:pt>
                <c:pt idx="9986">
                  <c:v>0.65646199999999999</c:v>
                </c:pt>
                <c:pt idx="9987">
                  <c:v>0.65626499999999999</c:v>
                </c:pt>
                <c:pt idx="9988">
                  <c:v>0.65606900000000001</c:v>
                </c:pt>
                <c:pt idx="9989">
                  <c:v>0.65587300000000004</c:v>
                </c:pt>
                <c:pt idx="9990">
                  <c:v>0.65567600000000004</c:v>
                </c:pt>
                <c:pt idx="9991">
                  <c:v>0.65547999999999995</c:v>
                </c:pt>
                <c:pt idx="9992">
                  <c:v>0.65528399999999998</c:v>
                </c:pt>
                <c:pt idx="9993">
                  <c:v>0.655088</c:v>
                </c:pt>
                <c:pt idx="9994">
                  <c:v>0.65489200000000003</c:v>
                </c:pt>
                <c:pt idx="9995">
                  <c:v>0.65469599999999994</c:v>
                </c:pt>
                <c:pt idx="9996">
                  <c:v>0.65449999999999997</c:v>
                </c:pt>
                <c:pt idx="9997">
                  <c:v>0.654304</c:v>
                </c:pt>
                <c:pt idx="9998">
                  <c:v>0.65410800000000002</c:v>
                </c:pt>
                <c:pt idx="9999">
                  <c:v>0.65391200000000005</c:v>
                </c:pt>
                <c:pt idx="10000">
                  <c:v>0.65371699999999999</c:v>
                </c:pt>
                <c:pt idx="10001">
                  <c:v>0.65352100000000002</c:v>
                </c:pt>
                <c:pt idx="10002">
                  <c:v>0.65332500000000004</c:v>
                </c:pt>
                <c:pt idx="10003">
                  <c:v>0.65312999999999999</c:v>
                </c:pt>
                <c:pt idx="10004">
                  <c:v>0.65293400000000001</c:v>
                </c:pt>
                <c:pt idx="10005">
                  <c:v>0.65273899999999996</c:v>
                </c:pt>
                <c:pt idx="10006">
                  <c:v>0.65254400000000001</c:v>
                </c:pt>
                <c:pt idx="10007">
                  <c:v>0.65234800000000004</c:v>
                </c:pt>
                <c:pt idx="10008">
                  <c:v>0.65215299999999998</c:v>
                </c:pt>
                <c:pt idx="10009">
                  <c:v>0.65195800000000004</c:v>
                </c:pt>
                <c:pt idx="10010">
                  <c:v>0.65176299999999998</c:v>
                </c:pt>
                <c:pt idx="10011">
                  <c:v>0.65156800000000004</c:v>
                </c:pt>
                <c:pt idx="10012">
                  <c:v>0.65137299999999998</c:v>
                </c:pt>
                <c:pt idx="10013">
                  <c:v>0.65117800000000003</c:v>
                </c:pt>
                <c:pt idx="10014">
                  <c:v>0.65098299999999998</c:v>
                </c:pt>
                <c:pt idx="10015">
                  <c:v>0.65078800000000003</c:v>
                </c:pt>
                <c:pt idx="10016">
                  <c:v>0.65059299999999998</c:v>
                </c:pt>
                <c:pt idx="10017">
                  <c:v>0.65039800000000003</c:v>
                </c:pt>
                <c:pt idx="10018">
                  <c:v>0.650204</c:v>
                </c:pt>
                <c:pt idx="10019">
                  <c:v>0.65000899999999995</c:v>
                </c:pt>
                <c:pt idx="10020">
                  <c:v>0.64981500000000003</c:v>
                </c:pt>
                <c:pt idx="10021">
                  <c:v>0.64961999999999998</c:v>
                </c:pt>
                <c:pt idx="10022">
                  <c:v>0.64942599999999995</c:v>
                </c:pt>
                <c:pt idx="10023">
                  <c:v>0.649231</c:v>
                </c:pt>
                <c:pt idx="10024">
                  <c:v>0.64903699999999998</c:v>
                </c:pt>
                <c:pt idx="10025">
                  <c:v>0.64884299999999995</c:v>
                </c:pt>
                <c:pt idx="10026">
                  <c:v>0.648648</c:v>
                </c:pt>
                <c:pt idx="10027">
                  <c:v>0.64845399999999997</c:v>
                </c:pt>
                <c:pt idx="10028">
                  <c:v>0.64825999999999995</c:v>
                </c:pt>
                <c:pt idx="10029">
                  <c:v>0.64806600000000003</c:v>
                </c:pt>
                <c:pt idx="10030">
                  <c:v>0.647872</c:v>
                </c:pt>
                <c:pt idx="10031">
                  <c:v>0.64767799999999998</c:v>
                </c:pt>
                <c:pt idx="10032">
                  <c:v>0.64748399999999995</c:v>
                </c:pt>
                <c:pt idx="10033">
                  <c:v>0.64729099999999995</c:v>
                </c:pt>
                <c:pt idx="10034">
                  <c:v>0.64709700000000003</c:v>
                </c:pt>
                <c:pt idx="10035">
                  <c:v>0.64690300000000001</c:v>
                </c:pt>
                <c:pt idx="10036">
                  <c:v>0.64670899999999998</c:v>
                </c:pt>
                <c:pt idx="10037">
                  <c:v>0.64651599999999998</c:v>
                </c:pt>
                <c:pt idx="10038">
                  <c:v>0.64632199999999995</c:v>
                </c:pt>
                <c:pt idx="10039">
                  <c:v>0.64612899999999995</c:v>
                </c:pt>
                <c:pt idx="10040">
                  <c:v>0.64593500000000004</c:v>
                </c:pt>
                <c:pt idx="10041">
                  <c:v>0.64574200000000004</c:v>
                </c:pt>
                <c:pt idx="10042">
                  <c:v>0.64554900000000004</c:v>
                </c:pt>
                <c:pt idx="10043">
                  <c:v>0.64535600000000004</c:v>
                </c:pt>
                <c:pt idx="10044">
                  <c:v>0.64516200000000001</c:v>
                </c:pt>
                <c:pt idx="10045">
                  <c:v>0.64496900000000001</c:v>
                </c:pt>
                <c:pt idx="10046">
                  <c:v>0.64477600000000002</c:v>
                </c:pt>
                <c:pt idx="10047">
                  <c:v>0.64458300000000002</c:v>
                </c:pt>
                <c:pt idx="10048">
                  <c:v>0.64439000000000002</c:v>
                </c:pt>
                <c:pt idx="10049">
                  <c:v>0.64419700000000002</c:v>
                </c:pt>
                <c:pt idx="10050">
                  <c:v>0.64400500000000005</c:v>
                </c:pt>
                <c:pt idx="10051">
                  <c:v>0.64381200000000005</c:v>
                </c:pt>
                <c:pt idx="10052">
                  <c:v>0.64361900000000005</c:v>
                </c:pt>
                <c:pt idx="10053">
                  <c:v>0.64342600000000005</c:v>
                </c:pt>
                <c:pt idx="10054">
                  <c:v>0.64323399999999997</c:v>
                </c:pt>
                <c:pt idx="10055">
                  <c:v>0.64304099999999997</c:v>
                </c:pt>
                <c:pt idx="10056">
                  <c:v>0.642849</c:v>
                </c:pt>
                <c:pt idx="10057">
                  <c:v>0.64265600000000001</c:v>
                </c:pt>
                <c:pt idx="10058">
                  <c:v>0.64246400000000004</c:v>
                </c:pt>
                <c:pt idx="10059">
                  <c:v>0.64227199999999995</c:v>
                </c:pt>
                <c:pt idx="10060">
                  <c:v>0.64207899999999996</c:v>
                </c:pt>
                <c:pt idx="10061">
                  <c:v>0.64188699999999999</c:v>
                </c:pt>
                <c:pt idx="10062">
                  <c:v>0.64169500000000002</c:v>
                </c:pt>
                <c:pt idx="10063">
                  <c:v>0.64150300000000005</c:v>
                </c:pt>
                <c:pt idx="10064">
                  <c:v>0.64131099999999996</c:v>
                </c:pt>
                <c:pt idx="10065">
                  <c:v>0.64111899999999999</c:v>
                </c:pt>
                <c:pt idx="10066">
                  <c:v>0.64092700000000002</c:v>
                </c:pt>
                <c:pt idx="10067">
                  <c:v>0.64073500000000005</c:v>
                </c:pt>
                <c:pt idx="10068">
                  <c:v>0.64054299999999997</c:v>
                </c:pt>
                <c:pt idx="10069">
                  <c:v>0.64035200000000003</c:v>
                </c:pt>
                <c:pt idx="10070">
                  <c:v>0.64015999999999995</c:v>
                </c:pt>
                <c:pt idx="10071">
                  <c:v>0.63996799999999998</c:v>
                </c:pt>
                <c:pt idx="10072">
                  <c:v>0.63977700000000004</c:v>
                </c:pt>
                <c:pt idx="10073">
                  <c:v>0.63958499999999996</c:v>
                </c:pt>
                <c:pt idx="10074">
                  <c:v>0.63939400000000002</c:v>
                </c:pt>
                <c:pt idx="10075">
                  <c:v>0.63920299999999997</c:v>
                </c:pt>
                <c:pt idx="10076">
                  <c:v>0.639011</c:v>
                </c:pt>
                <c:pt idx="10077">
                  <c:v>0.63882000000000005</c:v>
                </c:pt>
                <c:pt idx="10078">
                  <c:v>0.638629</c:v>
                </c:pt>
                <c:pt idx="10079">
                  <c:v>0.63843799999999995</c:v>
                </c:pt>
                <c:pt idx="10080">
                  <c:v>0.63824599999999998</c:v>
                </c:pt>
                <c:pt idx="10081">
                  <c:v>0.63805500000000004</c:v>
                </c:pt>
                <c:pt idx="10082">
                  <c:v>0.63786399999999999</c:v>
                </c:pt>
                <c:pt idx="10083">
                  <c:v>0.63767300000000005</c:v>
                </c:pt>
                <c:pt idx="10084">
                  <c:v>0.63748300000000002</c:v>
                </c:pt>
                <c:pt idx="10085">
                  <c:v>0.63729199999999997</c:v>
                </c:pt>
                <c:pt idx="10086">
                  <c:v>0.63710100000000003</c:v>
                </c:pt>
                <c:pt idx="10087">
                  <c:v>0.63690999999999998</c:v>
                </c:pt>
                <c:pt idx="10088">
                  <c:v>0.63671999999999995</c:v>
                </c:pt>
                <c:pt idx="10089">
                  <c:v>0.63652900000000001</c:v>
                </c:pt>
                <c:pt idx="10090">
                  <c:v>0.63633899999999999</c:v>
                </c:pt>
                <c:pt idx="10091">
                  <c:v>0.63614800000000005</c:v>
                </c:pt>
                <c:pt idx="10092">
                  <c:v>0.63595800000000002</c:v>
                </c:pt>
                <c:pt idx="10093">
                  <c:v>0.63576699999999997</c:v>
                </c:pt>
                <c:pt idx="10094">
                  <c:v>0.63557699999999995</c:v>
                </c:pt>
                <c:pt idx="10095">
                  <c:v>0.63538700000000004</c:v>
                </c:pt>
                <c:pt idx="10096">
                  <c:v>0.63519700000000001</c:v>
                </c:pt>
                <c:pt idx="10097">
                  <c:v>0.63500699999999999</c:v>
                </c:pt>
                <c:pt idx="10098">
                  <c:v>0.63481699999999996</c:v>
                </c:pt>
                <c:pt idx="10099">
                  <c:v>0.63462700000000005</c:v>
                </c:pt>
                <c:pt idx="10100">
                  <c:v>0.63443700000000003</c:v>
                </c:pt>
                <c:pt idx="10101">
                  <c:v>0.63424700000000001</c:v>
                </c:pt>
                <c:pt idx="10102">
                  <c:v>0.63405699999999998</c:v>
                </c:pt>
                <c:pt idx="10103">
                  <c:v>0.63386699999999996</c:v>
                </c:pt>
                <c:pt idx="10104">
                  <c:v>0.63367700000000005</c:v>
                </c:pt>
                <c:pt idx="10105">
                  <c:v>0.63348800000000005</c:v>
                </c:pt>
                <c:pt idx="10106">
                  <c:v>0.63329800000000003</c:v>
                </c:pt>
                <c:pt idx="10107">
                  <c:v>0.63310900000000003</c:v>
                </c:pt>
                <c:pt idx="10108">
                  <c:v>0.63291900000000001</c:v>
                </c:pt>
                <c:pt idx="10109">
                  <c:v>0.63273000000000001</c:v>
                </c:pt>
                <c:pt idx="10110">
                  <c:v>0.63253999999999999</c:v>
                </c:pt>
                <c:pt idx="10111">
                  <c:v>0.632351</c:v>
                </c:pt>
                <c:pt idx="10112">
                  <c:v>0.632162</c:v>
                </c:pt>
                <c:pt idx="10113">
                  <c:v>0.63197300000000001</c:v>
                </c:pt>
                <c:pt idx="10114">
                  <c:v>0.63178299999999998</c:v>
                </c:pt>
                <c:pt idx="10115">
                  <c:v>0.63159399999999999</c:v>
                </c:pt>
                <c:pt idx="10116">
                  <c:v>0.63140499999999999</c:v>
                </c:pt>
                <c:pt idx="10117">
                  <c:v>0.631216</c:v>
                </c:pt>
                <c:pt idx="10118">
                  <c:v>0.63102800000000003</c:v>
                </c:pt>
                <c:pt idx="10119">
                  <c:v>0.63083900000000004</c:v>
                </c:pt>
                <c:pt idx="10120">
                  <c:v>0.63065000000000004</c:v>
                </c:pt>
                <c:pt idx="10121">
                  <c:v>0.63046100000000005</c:v>
                </c:pt>
                <c:pt idx="10122">
                  <c:v>0.63027299999999997</c:v>
                </c:pt>
                <c:pt idx="10123">
                  <c:v>0.63008399999999998</c:v>
                </c:pt>
                <c:pt idx="10124">
                  <c:v>0.62989499999999998</c:v>
                </c:pt>
                <c:pt idx="10125">
                  <c:v>0.62970700000000002</c:v>
                </c:pt>
                <c:pt idx="10126">
                  <c:v>0.62951800000000002</c:v>
                </c:pt>
                <c:pt idx="10127">
                  <c:v>0.62932999999999995</c:v>
                </c:pt>
                <c:pt idx="10128">
                  <c:v>0.62914199999999998</c:v>
                </c:pt>
                <c:pt idx="10129">
                  <c:v>0.62895400000000001</c:v>
                </c:pt>
                <c:pt idx="10130">
                  <c:v>0.62876500000000002</c:v>
                </c:pt>
                <c:pt idx="10131">
                  <c:v>0.62857700000000005</c:v>
                </c:pt>
                <c:pt idx="10132">
                  <c:v>0.62838899999999998</c:v>
                </c:pt>
                <c:pt idx="10133">
                  <c:v>0.62820100000000001</c:v>
                </c:pt>
                <c:pt idx="10134">
                  <c:v>0.62801300000000004</c:v>
                </c:pt>
                <c:pt idx="10135">
                  <c:v>0.62782499999999997</c:v>
                </c:pt>
                <c:pt idx="10136">
                  <c:v>0.627637</c:v>
                </c:pt>
                <c:pt idx="10137">
                  <c:v>0.62744999999999995</c:v>
                </c:pt>
                <c:pt idx="10138">
                  <c:v>0.62726199999999999</c:v>
                </c:pt>
                <c:pt idx="10139">
                  <c:v>0.62707400000000002</c:v>
                </c:pt>
                <c:pt idx="10140">
                  <c:v>0.62688699999999997</c:v>
                </c:pt>
                <c:pt idx="10141">
                  <c:v>0.62669900000000001</c:v>
                </c:pt>
                <c:pt idx="10142">
                  <c:v>0.62651100000000004</c:v>
                </c:pt>
                <c:pt idx="10143">
                  <c:v>0.62632399999999999</c:v>
                </c:pt>
                <c:pt idx="10144">
                  <c:v>0.62613700000000005</c:v>
                </c:pt>
                <c:pt idx="10145">
                  <c:v>0.62594899999999998</c:v>
                </c:pt>
                <c:pt idx="10146">
                  <c:v>0.62576200000000004</c:v>
                </c:pt>
                <c:pt idx="10147">
                  <c:v>0.62557499999999999</c:v>
                </c:pt>
                <c:pt idx="10148">
                  <c:v>0.62538800000000005</c:v>
                </c:pt>
                <c:pt idx="10149">
                  <c:v>0.62520100000000001</c:v>
                </c:pt>
                <c:pt idx="10150">
                  <c:v>0.62501399999999996</c:v>
                </c:pt>
                <c:pt idx="10151">
                  <c:v>0.62482700000000002</c:v>
                </c:pt>
                <c:pt idx="10152">
                  <c:v>0.62463999999999997</c:v>
                </c:pt>
                <c:pt idx="10153">
                  <c:v>0.62445300000000004</c:v>
                </c:pt>
                <c:pt idx="10154">
                  <c:v>0.62426599999999999</c:v>
                </c:pt>
                <c:pt idx="10155">
                  <c:v>0.62407900000000005</c:v>
                </c:pt>
                <c:pt idx="10156">
                  <c:v>0.62389300000000003</c:v>
                </c:pt>
                <c:pt idx="10157">
                  <c:v>0.62370599999999998</c:v>
                </c:pt>
                <c:pt idx="10158">
                  <c:v>0.62351900000000005</c:v>
                </c:pt>
                <c:pt idx="10159">
                  <c:v>0.62333300000000003</c:v>
                </c:pt>
                <c:pt idx="10160">
                  <c:v>0.62314700000000001</c:v>
                </c:pt>
                <c:pt idx="10161">
                  <c:v>0.62295999999999996</c:v>
                </c:pt>
                <c:pt idx="10162">
                  <c:v>0.62277400000000005</c:v>
                </c:pt>
                <c:pt idx="10163">
                  <c:v>0.62258800000000003</c:v>
                </c:pt>
                <c:pt idx="10164">
                  <c:v>0.62240099999999998</c:v>
                </c:pt>
                <c:pt idx="10165">
                  <c:v>0.62221499999999996</c:v>
                </c:pt>
                <c:pt idx="10166">
                  <c:v>0.62202900000000005</c:v>
                </c:pt>
                <c:pt idx="10167">
                  <c:v>0.62184300000000003</c:v>
                </c:pt>
                <c:pt idx="10168">
                  <c:v>0.62165700000000002</c:v>
                </c:pt>
                <c:pt idx="10169">
                  <c:v>0.621471</c:v>
                </c:pt>
                <c:pt idx="10170">
                  <c:v>0.62128499999999998</c:v>
                </c:pt>
                <c:pt idx="10171">
                  <c:v>0.62109999999999999</c:v>
                </c:pt>
                <c:pt idx="10172">
                  <c:v>0.62091399999999997</c:v>
                </c:pt>
                <c:pt idx="10173">
                  <c:v>0.62072799999999995</c:v>
                </c:pt>
                <c:pt idx="10174">
                  <c:v>0.62054299999999996</c:v>
                </c:pt>
                <c:pt idx="10175">
                  <c:v>0.62035700000000005</c:v>
                </c:pt>
                <c:pt idx="10176">
                  <c:v>0.62017100000000003</c:v>
                </c:pt>
                <c:pt idx="10177">
                  <c:v>0.61998600000000004</c:v>
                </c:pt>
                <c:pt idx="10178">
                  <c:v>0.61980100000000005</c:v>
                </c:pt>
                <c:pt idx="10179">
                  <c:v>0.61961500000000003</c:v>
                </c:pt>
                <c:pt idx="10180">
                  <c:v>0.61943000000000004</c:v>
                </c:pt>
                <c:pt idx="10181">
                  <c:v>0.61924500000000005</c:v>
                </c:pt>
                <c:pt idx="10182">
                  <c:v>0.61906000000000005</c:v>
                </c:pt>
                <c:pt idx="10183">
                  <c:v>0.61887499999999995</c:v>
                </c:pt>
                <c:pt idx="10184">
                  <c:v>0.61868999999999996</c:v>
                </c:pt>
                <c:pt idx="10185">
                  <c:v>0.61850499999999997</c:v>
                </c:pt>
                <c:pt idx="10186">
                  <c:v>0.61831999999999998</c:v>
                </c:pt>
                <c:pt idx="10187">
                  <c:v>0.61813499999999999</c:v>
                </c:pt>
                <c:pt idx="10188">
                  <c:v>0.61795</c:v>
                </c:pt>
                <c:pt idx="10189">
                  <c:v>0.61776500000000001</c:v>
                </c:pt>
                <c:pt idx="10190">
                  <c:v>0.61758100000000005</c:v>
                </c:pt>
                <c:pt idx="10191">
                  <c:v>0.61739599999999994</c:v>
                </c:pt>
                <c:pt idx="10192">
                  <c:v>0.61721199999999998</c:v>
                </c:pt>
                <c:pt idx="10193">
                  <c:v>0.61702699999999999</c:v>
                </c:pt>
                <c:pt idx="10194">
                  <c:v>0.61684300000000003</c:v>
                </c:pt>
                <c:pt idx="10195">
                  <c:v>0.61665800000000004</c:v>
                </c:pt>
                <c:pt idx="10196">
                  <c:v>0.61647399999999997</c:v>
                </c:pt>
                <c:pt idx="10197">
                  <c:v>0.61629</c:v>
                </c:pt>
                <c:pt idx="10198">
                  <c:v>0.61610600000000004</c:v>
                </c:pt>
                <c:pt idx="10199">
                  <c:v>0.61592100000000005</c:v>
                </c:pt>
                <c:pt idx="10200">
                  <c:v>0.61573699999999998</c:v>
                </c:pt>
                <c:pt idx="10201">
                  <c:v>0.61555300000000002</c:v>
                </c:pt>
                <c:pt idx="10202">
                  <c:v>0.61536900000000005</c:v>
                </c:pt>
                <c:pt idx="10203">
                  <c:v>0.61518600000000001</c:v>
                </c:pt>
                <c:pt idx="10204">
                  <c:v>0.61500200000000005</c:v>
                </c:pt>
                <c:pt idx="10205">
                  <c:v>0.61481799999999998</c:v>
                </c:pt>
                <c:pt idx="10206">
                  <c:v>0.61463400000000001</c:v>
                </c:pt>
                <c:pt idx="10207">
                  <c:v>0.61445099999999997</c:v>
                </c:pt>
                <c:pt idx="10208">
                  <c:v>0.61426700000000001</c:v>
                </c:pt>
                <c:pt idx="10209">
                  <c:v>0.61408399999999996</c:v>
                </c:pt>
                <c:pt idx="10210">
                  <c:v>0.6139</c:v>
                </c:pt>
                <c:pt idx="10211">
                  <c:v>0.61371699999999996</c:v>
                </c:pt>
                <c:pt idx="10212">
                  <c:v>0.613533</c:v>
                </c:pt>
                <c:pt idx="10213">
                  <c:v>0.61334999999999995</c:v>
                </c:pt>
                <c:pt idx="10214">
                  <c:v>0.61316700000000002</c:v>
                </c:pt>
                <c:pt idx="10215">
                  <c:v>0.61298399999999997</c:v>
                </c:pt>
                <c:pt idx="10216">
                  <c:v>0.61280100000000004</c:v>
                </c:pt>
                <c:pt idx="10217">
                  <c:v>0.612618</c:v>
                </c:pt>
                <c:pt idx="10218">
                  <c:v>0.61243499999999995</c:v>
                </c:pt>
                <c:pt idx="10219">
                  <c:v>0.61225200000000002</c:v>
                </c:pt>
                <c:pt idx="10220">
                  <c:v>0.61206899999999997</c:v>
                </c:pt>
                <c:pt idx="10221">
                  <c:v>0.61188600000000004</c:v>
                </c:pt>
                <c:pt idx="10222">
                  <c:v>0.61170400000000003</c:v>
                </c:pt>
                <c:pt idx="10223">
                  <c:v>0.61152099999999998</c:v>
                </c:pt>
                <c:pt idx="10224">
                  <c:v>0.61133800000000005</c:v>
                </c:pt>
                <c:pt idx="10225">
                  <c:v>0.61115600000000003</c:v>
                </c:pt>
                <c:pt idx="10226">
                  <c:v>0.61097299999999999</c:v>
                </c:pt>
                <c:pt idx="10227">
                  <c:v>0.61079099999999997</c:v>
                </c:pt>
                <c:pt idx="10228">
                  <c:v>0.61060899999999996</c:v>
                </c:pt>
                <c:pt idx="10229">
                  <c:v>0.61042600000000002</c:v>
                </c:pt>
                <c:pt idx="10230">
                  <c:v>0.61024400000000001</c:v>
                </c:pt>
                <c:pt idx="10231">
                  <c:v>0.61006199999999999</c:v>
                </c:pt>
                <c:pt idx="10232">
                  <c:v>0.60987999999999998</c:v>
                </c:pt>
                <c:pt idx="10233">
                  <c:v>0.60969799999999996</c:v>
                </c:pt>
                <c:pt idx="10234">
                  <c:v>0.60951599999999995</c:v>
                </c:pt>
                <c:pt idx="10235">
                  <c:v>0.60933400000000004</c:v>
                </c:pt>
                <c:pt idx="10236">
                  <c:v>0.60915200000000003</c:v>
                </c:pt>
                <c:pt idx="10237">
                  <c:v>0.60897000000000001</c:v>
                </c:pt>
                <c:pt idx="10238">
                  <c:v>0.60878900000000002</c:v>
                </c:pt>
                <c:pt idx="10239">
                  <c:v>0.60860700000000001</c:v>
                </c:pt>
                <c:pt idx="10240">
                  <c:v>0.60842499999999999</c:v>
                </c:pt>
                <c:pt idx="10241">
                  <c:v>0.60824400000000001</c:v>
                </c:pt>
                <c:pt idx="10242">
                  <c:v>0.60806199999999999</c:v>
                </c:pt>
                <c:pt idx="10243">
                  <c:v>0.607881</c:v>
                </c:pt>
                <c:pt idx="10244">
                  <c:v>0.60770000000000002</c:v>
                </c:pt>
                <c:pt idx="10245">
                  <c:v>0.607518</c:v>
                </c:pt>
                <c:pt idx="10246">
                  <c:v>0.60733700000000002</c:v>
                </c:pt>
                <c:pt idx="10247">
                  <c:v>0.60715600000000003</c:v>
                </c:pt>
                <c:pt idx="10248">
                  <c:v>0.60697500000000004</c:v>
                </c:pt>
                <c:pt idx="10249">
                  <c:v>0.60679400000000006</c:v>
                </c:pt>
                <c:pt idx="10250">
                  <c:v>0.60661299999999996</c:v>
                </c:pt>
                <c:pt idx="10251">
                  <c:v>0.60643199999999997</c:v>
                </c:pt>
                <c:pt idx="10252">
                  <c:v>0.60625099999999998</c:v>
                </c:pt>
                <c:pt idx="10253">
                  <c:v>0.60607100000000003</c:v>
                </c:pt>
                <c:pt idx="10254">
                  <c:v>0.60589000000000004</c:v>
                </c:pt>
                <c:pt idx="10255">
                  <c:v>0.60570900000000005</c:v>
                </c:pt>
                <c:pt idx="10256">
                  <c:v>0.60552899999999998</c:v>
                </c:pt>
                <c:pt idx="10257">
                  <c:v>0.605348</c:v>
                </c:pt>
                <c:pt idx="10258">
                  <c:v>0.60516800000000004</c:v>
                </c:pt>
                <c:pt idx="10259">
                  <c:v>0.60498700000000005</c:v>
                </c:pt>
                <c:pt idx="10260">
                  <c:v>0.60480699999999998</c:v>
                </c:pt>
                <c:pt idx="10261">
                  <c:v>0.60462700000000003</c:v>
                </c:pt>
                <c:pt idx="10262">
                  <c:v>0.60444699999999996</c:v>
                </c:pt>
                <c:pt idx="10263">
                  <c:v>0.604267</c:v>
                </c:pt>
                <c:pt idx="10264">
                  <c:v>0.60408700000000004</c:v>
                </c:pt>
                <c:pt idx="10265">
                  <c:v>0.60390699999999997</c:v>
                </c:pt>
                <c:pt idx="10266">
                  <c:v>0.60372700000000001</c:v>
                </c:pt>
                <c:pt idx="10267">
                  <c:v>0.60354699999999994</c:v>
                </c:pt>
                <c:pt idx="10268">
                  <c:v>0.60336699999999999</c:v>
                </c:pt>
                <c:pt idx="10269">
                  <c:v>0.60318799999999995</c:v>
                </c:pt>
                <c:pt idx="10270">
                  <c:v>0.60300799999999999</c:v>
                </c:pt>
                <c:pt idx="10271">
                  <c:v>0.60282800000000003</c:v>
                </c:pt>
                <c:pt idx="10272">
                  <c:v>0.60264899999999999</c:v>
                </c:pt>
                <c:pt idx="10273">
                  <c:v>0.60246999999999995</c:v>
                </c:pt>
                <c:pt idx="10274">
                  <c:v>0.60228999999999999</c:v>
                </c:pt>
                <c:pt idx="10275">
                  <c:v>0.60211099999999995</c:v>
                </c:pt>
                <c:pt idx="10276">
                  <c:v>0.60193200000000002</c:v>
                </c:pt>
                <c:pt idx="10277">
                  <c:v>0.60175299999999998</c:v>
                </c:pt>
                <c:pt idx="10278">
                  <c:v>0.60157400000000005</c:v>
                </c:pt>
                <c:pt idx="10279">
                  <c:v>0.60139500000000001</c:v>
                </c:pt>
                <c:pt idx="10280">
                  <c:v>0.60121599999999997</c:v>
                </c:pt>
                <c:pt idx="10281">
                  <c:v>0.60103700000000004</c:v>
                </c:pt>
                <c:pt idx="10282">
                  <c:v>0.600858</c:v>
                </c:pt>
                <c:pt idx="10283">
                  <c:v>0.60067899999999996</c:v>
                </c:pt>
                <c:pt idx="10284">
                  <c:v>0.60050099999999995</c:v>
                </c:pt>
                <c:pt idx="10285">
                  <c:v>0.60032200000000002</c:v>
                </c:pt>
                <c:pt idx="10286">
                  <c:v>0.60014400000000001</c:v>
                </c:pt>
                <c:pt idx="10287">
                  <c:v>0.59996499999999997</c:v>
                </c:pt>
                <c:pt idx="10288">
                  <c:v>0.59978699999999996</c:v>
                </c:pt>
                <c:pt idx="10289">
                  <c:v>0.59960899999999995</c:v>
                </c:pt>
                <c:pt idx="10290">
                  <c:v>0.59943000000000002</c:v>
                </c:pt>
                <c:pt idx="10291">
                  <c:v>0.59925200000000001</c:v>
                </c:pt>
                <c:pt idx="10292">
                  <c:v>0.599074</c:v>
                </c:pt>
                <c:pt idx="10293">
                  <c:v>0.59889599999999998</c:v>
                </c:pt>
                <c:pt idx="10294">
                  <c:v>0.59871799999999997</c:v>
                </c:pt>
                <c:pt idx="10295">
                  <c:v>0.59853999999999996</c:v>
                </c:pt>
                <c:pt idx="10296">
                  <c:v>0.59836299999999998</c:v>
                </c:pt>
                <c:pt idx="10297">
                  <c:v>0.59818499999999997</c:v>
                </c:pt>
                <c:pt idx="10298">
                  <c:v>0.59800699999999996</c:v>
                </c:pt>
                <c:pt idx="10299">
                  <c:v>0.59782999999999997</c:v>
                </c:pt>
                <c:pt idx="10300">
                  <c:v>0.59765199999999996</c:v>
                </c:pt>
                <c:pt idx="10301">
                  <c:v>0.59747499999999998</c:v>
                </c:pt>
                <c:pt idx="10302">
                  <c:v>0.597298</c:v>
                </c:pt>
                <c:pt idx="10303">
                  <c:v>0.59711999999999998</c:v>
                </c:pt>
                <c:pt idx="10304">
                  <c:v>0.596943</c:v>
                </c:pt>
                <c:pt idx="10305">
                  <c:v>0.59676600000000002</c:v>
                </c:pt>
                <c:pt idx="10306">
                  <c:v>0.59658900000000004</c:v>
                </c:pt>
                <c:pt idx="10307">
                  <c:v>0.59641200000000005</c:v>
                </c:pt>
                <c:pt idx="10308">
                  <c:v>0.59623499999999996</c:v>
                </c:pt>
                <c:pt idx="10309">
                  <c:v>0.59605900000000001</c:v>
                </c:pt>
                <c:pt idx="10310">
                  <c:v>0.59588200000000002</c:v>
                </c:pt>
                <c:pt idx="10311">
                  <c:v>0.59570500000000004</c:v>
                </c:pt>
                <c:pt idx="10312">
                  <c:v>0.59552899999999998</c:v>
                </c:pt>
                <c:pt idx="10313">
                  <c:v>0.59535199999999999</c:v>
                </c:pt>
                <c:pt idx="10314">
                  <c:v>0.59517600000000004</c:v>
                </c:pt>
                <c:pt idx="10315">
                  <c:v>0.59499999999999997</c:v>
                </c:pt>
                <c:pt idx="10316">
                  <c:v>0.59482299999999999</c:v>
                </c:pt>
                <c:pt idx="10317">
                  <c:v>0.59464700000000004</c:v>
                </c:pt>
                <c:pt idx="10318">
                  <c:v>0.59447099999999997</c:v>
                </c:pt>
                <c:pt idx="10319">
                  <c:v>0.59429500000000002</c:v>
                </c:pt>
                <c:pt idx="10320">
                  <c:v>0.59411899999999995</c:v>
                </c:pt>
                <c:pt idx="10321">
                  <c:v>0.59394400000000003</c:v>
                </c:pt>
                <c:pt idx="10322">
                  <c:v>0.59376799999999996</c:v>
                </c:pt>
                <c:pt idx="10323">
                  <c:v>0.59359200000000001</c:v>
                </c:pt>
                <c:pt idx="10324">
                  <c:v>0.59341699999999997</c:v>
                </c:pt>
                <c:pt idx="10325">
                  <c:v>0.59324100000000002</c:v>
                </c:pt>
                <c:pt idx="10326">
                  <c:v>0.59306599999999998</c:v>
                </c:pt>
                <c:pt idx="10327">
                  <c:v>0.59289099999999995</c:v>
                </c:pt>
                <c:pt idx="10328">
                  <c:v>0.59271499999999999</c:v>
                </c:pt>
                <c:pt idx="10329">
                  <c:v>0.59253999999999996</c:v>
                </c:pt>
                <c:pt idx="10330">
                  <c:v>0.59236500000000003</c:v>
                </c:pt>
                <c:pt idx="10331">
                  <c:v>0.59218999999999999</c:v>
                </c:pt>
                <c:pt idx="10332">
                  <c:v>0.59201499999999996</c:v>
                </c:pt>
                <c:pt idx="10333">
                  <c:v>0.59184099999999995</c:v>
                </c:pt>
                <c:pt idx="10334">
                  <c:v>0.59166600000000003</c:v>
                </c:pt>
                <c:pt idx="10335">
                  <c:v>0.59149099999999999</c:v>
                </c:pt>
                <c:pt idx="10336">
                  <c:v>0.59131699999999998</c:v>
                </c:pt>
                <c:pt idx="10337">
                  <c:v>0.59114299999999997</c:v>
                </c:pt>
                <c:pt idx="10338">
                  <c:v>0.59096800000000005</c:v>
                </c:pt>
                <c:pt idx="10339">
                  <c:v>0.59079400000000004</c:v>
                </c:pt>
                <c:pt idx="10340">
                  <c:v>0.59062000000000003</c:v>
                </c:pt>
                <c:pt idx="10341">
                  <c:v>0.59044600000000003</c:v>
                </c:pt>
                <c:pt idx="10342">
                  <c:v>0.59027200000000002</c:v>
                </c:pt>
                <c:pt idx="10343">
                  <c:v>0.59009800000000001</c:v>
                </c:pt>
                <c:pt idx="10344">
                  <c:v>0.589924</c:v>
                </c:pt>
                <c:pt idx="10345">
                  <c:v>0.58975100000000003</c:v>
                </c:pt>
                <c:pt idx="10346">
                  <c:v>0.58957700000000002</c:v>
                </c:pt>
                <c:pt idx="10347">
                  <c:v>0.58940400000000004</c:v>
                </c:pt>
                <c:pt idx="10348">
                  <c:v>0.58923000000000003</c:v>
                </c:pt>
                <c:pt idx="10349">
                  <c:v>0.58905700000000005</c:v>
                </c:pt>
                <c:pt idx="10350">
                  <c:v>0.58888399999999996</c:v>
                </c:pt>
                <c:pt idx="10351">
                  <c:v>0.58871099999999998</c:v>
                </c:pt>
                <c:pt idx="10352">
                  <c:v>0.58853800000000001</c:v>
                </c:pt>
                <c:pt idx="10353">
                  <c:v>0.58836500000000003</c:v>
                </c:pt>
                <c:pt idx="10354">
                  <c:v>0.58819299999999997</c:v>
                </c:pt>
                <c:pt idx="10355">
                  <c:v>0.58801999999999999</c:v>
                </c:pt>
                <c:pt idx="10356">
                  <c:v>0.58784700000000001</c:v>
                </c:pt>
                <c:pt idx="10357">
                  <c:v>0.58767499999999995</c:v>
                </c:pt>
                <c:pt idx="10358">
                  <c:v>0.587503</c:v>
                </c:pt>
                <c:pt idx="10359">
                  <c:v>0.58733000000000002</c:v>
                </c:pt>
                <c:pt idx="10360">
                  <c:v>0.58715799999999996</c:v>
                </c:pt>
                <c:pt idx="10361">
                  <c:v>0.58698600000000001</c:v>
                </c:pt>
                <c:pt idx="10362">
                  <c:v>0.58681399999999995</c:v>
                </c:pt>
                <c:pt idx="10363">
                  <c:v>0.58664300000000003</c:v>
                </c:pt>
                <c:pt idx="10364">
                  <c:v>0.58647099999999996</c:v>
                </c:pt>
                <c:pt idx="10365">
                  <c:v>0.58630000000000004</c:v>
                </c:pt>
                <c:pt idx="10366">
                  <c:v>0.58612799999999998</c:v>
                </c:pt>
                <c:pt idx="10367">
                  <c:v>0.58595699999999995</c:v>
                </c:pt>
                <c:pt idx="10368">
                  <c:v>0.58578600000000003</c:v>
                </c:pt>
                <c:pt idx="10369">
                  <c:v>0.58561399999999997</c:v>
                </c:pt>
                <c:pt idx="10370">
                  <c:v>0.58544399999999996</c:v>
                </c:pt>
                <c:pt idx="10371">
                  <c:v>0.58527300000000004</c:v>
                </c:pt>
                <c:pt idx="10372">
                  <c:v>0.58510200000000001</c:v>
                </c:pt>
                <c:pt idx="10373">
                  <c:v>0.58493099999999998</c:v>
                </c:pt>
                <c:pt idx="10374">
                  <c:v>0.58476099999999998</c:v>
                </c:pt>
                <c:pt idx="10375">
                  <c:v>0.58459099999999997</c:v>
                </c:pt>
                <c:pt idx="10376">
                  <c:v>0.58442000000000005</c:v>
                </c:pt>
                <c:pt idx="10377">
                  <c:v>0.58425000000000005</c:v>
                </c:pt>
                <c:pt idx="10378">
                  <c:v>0.58408000000000004</c:v>
                </c:pt>
                <c:pt idx="10379">
                  <c:v>0.58391000000000004</c:v>
                </c:pt>
                <c:pt idx="10380">
                  <c:v>0.58374099999999995</c:v>
                </c:pt>
                <c:pt idx="10381">
                  <c:v>0.58357099999999995</c:v>
                </c:pt>
                <c:pt idx="10382">
                  <c:v>0.58340199999999998</c:v>
                </c:pt>
                <c:pt idx="10383">
                  <c:v>0.58323199999999997</c:v>
                </c:pt>
                <c:pt idx="10384">
                  <c:v>0.583063</c:v>
                </c:pt>
                <c:pt idx="10385">
                  <c:v>0.58289400000000002</c:v>
                </c:pt>
                <c:pt idx="10386">
                  <c:v>0.58272500000000005</c:v>
                </c:pt>
                <c:pt idx="10387">
                  <c:v>0.58255599999999996</c:v>
                </c:pt>
                <c:pt idx="10388">
                  <c:v>0.58238800000000002</c:v>
                </c:pt>
                <c:pt idx="10389">
                  <c:v>0.58221900000000004</c:v>
                </c:pt>
                <c:pt idx="10390">
                  <c:v>0.58205099999999999</c:v>
                </c:pt>
                <c:pt idx="10391">
                  <c:v>0.58188200000000001</c:v>
                </c:pt>
                <c:pt idx="10392">
                  <c:v>0.58171399999999995</c:v>
                </c:pt>
                <c:pt idx="10393">
                  <c:v>0.58154600000000001</c:v>
                </c:pt>
                <c:pt idx="10394">
                  <c:v>0.58137899999999998</c:v>
                </c:pt>
                <c:pt idx="10395">
                  <c:v>0.58121100000000003</c:v>
                </c:pt>
                <c:pt idx="10396">
                  <c:v>0.581044</c:v>
                </c:pt>
                <c:pt idx="10397">
                  <c:v>0.58087599999999995</c:v>
                </c:pt>
                <c:pt idx="10398">
                  <c:v>0.58070900000000003</c:v>
                </c:pt>
                <c:pt idx="10399">
                  <c:v>0.580542</c:v>
                </c:pt>
                <c:pt idx="10400">
                  <c:v>0.58037499999999997</c:v>
                </c:pt>
                <c:pt idx="10401">
                  <c:v>0.58020799999999995</c:v>
                </c:pt>
                <c:pt idx="10402">
                  <c:v>0.58004199999999995</c:v>
                </c:pt>
                <c:pt idx="10403">
                  <c:v>0.58006999999999997</c:v>
                </c:pt>
                <c:pt idx="10404">
                  <c:v>0.58009900000000003</c:v>
                </c:pt>
                <c:pt idx="10405">
                  <c:v>0.58012699999999995</c:v>
                </c:pt>
                <c:pt idx="10406">
                  <c:v>0.58015600000000001</c:v>
                </c:pt>
                <c:pt idx="10407">
                  <c:v>0.58018499999999995</c:v>
                </c:pt>
                <c:pt idx="10408">
                  <c:v>0.58021400000000001</c:v>
                </c:pt>
                <c:pt idx="10409">
                  <c:v>0.58024299999999995</c:v>
                </c:pt>
                <c:pt idx="10410">
                  <c:v>0.58027200000000001</c:v>
                </c:pt>
                <c:pt idx="10411">
                  <c:v>0.58030199999999998</c:v>
                </c:pt>
                <c:pt idx="10412">
                  <c:v>0.58033100000000004</c:v>
                </c:pt>
                <c:pt idx="10413">
                  <c:v>0.58036100000000002</c:v>
                </c:pt>
                <c:pt idx="10414">
                  <c:v>0.58038999999999996</c:v>
                </c:pt>
                <c:pt idx="10415">
                  <c:v>0.58042000000000005</c:v>
                </c:pt>
                <c:pt idx="10416">
                  <c:v>0.58045000000000002</c:v>
                </c:pt>
                <c:pt idx="10417">
                  <c:v>0.58048</c:v>
                </c:pt>
                <c:pt idx="10418">
                  <c:v>0.580511</c:v>
                </c:pt>
                <c:pt idx="10419">
                  <c:v>0.58054099999999997</c:v>
                </c:pt>
                <c:pt idx="10420">
                  <c:v>0.58057199999999998</c:v>
                </c:pt>
                <c:pt idx="10421">
                  <c:v>0.58060199999999995</c:v>
                </c:pt>
                <c:pt idx="10422">
                  <c:v>0.58063299999999995</c:v>
                </c:pt>
                <c:pt idx="10423">
                  <c:v>0.58066399999999996</c:v>
                </c:pt>
                <c:pt idx="10424">
                  <c:v>0.58069499999999996</c:v>
                </c:pt>
                <c:pt idx="10425">
                  <c:v>0.58072599999999996</c:v>
                </c:pt>
                <c:pt idx="10426">
                  <c:v>0.580758</c:v>
                </c:pt>
                <c:pt idx="10427">
                  <c:v>0.580789</c:v>
                </c:pt>
                <c:pt idx="10428">
                  <c:v>0.58082100000000003</c:v>
                </c:pt>
                <c:pt idx="10429">
                  <c:v>0.58085299999999995</c:v>
                </c:pt>
                <c:pt idx="10430">
                  <c:v>0.58088499999999998</c:v>
                </c:pt>
                <c:pt idx="10431">
                  <c:v>0.58091700000000002</c:v>
                </c:pt>
                <c:pt idx="10432">
                  <c:v>0.58094900000000005</c:v>
                </c:pt>
                <c:pt idx="10433">
                  <c:v>0.580982</c:v>
                </c:pt>
                <c:pt idx="10434">
                  <c:v>0.58101499999999995</c:v>
                </c:pt>
                <c:pt idx="10435">
                  <c:v>0.58104800000000001</c:v>
                </c:pt>
                <c:pt idx="10436">
                  <c:v>0.58108099999999996</c:v>
                </c:pt>
                <c:pt idx="10437">
                  <c:v>0.58111400000000002</c:v>
                </c:pt>
                <c:pt idx="10438">
                  <c:v>0.58114699999999997</c:v>
                </c:pt>
                <c:pt idx="10439">
                  <c:v>0.58118099999999995</c:v>
                </c:pt>
                <c:pt idx="10440">
                  <c:v>0.58121500000000004</c:v>
                </c:pt>
                <c:pt idx="10441">
                  <c:v>0.58124900000000002</c:v>
                </c:pt>
                <c:pt idx="10442">
                  <c:v>0.58128299999999999</c:v>
                </c:pt>
                <c:pt idx="10443">
                  <c:v>0.581318</c:v>
                </c:pt>
                <c:pt idx="10444">
                  <c:v>0.58135199999999998</c:v>
                </c:pt>
                <c:pt idx="10445">
                  <c:v>0.58138699999999999</c:v>
                </c:pt>
                <c:pt idx="10446">
                  <c:v>0.58142199999999999</c:v>
                </c:pt>
                <c:pt idx="10447">
                  <c:v>0.581457</c:v>
                </c:pt>
                <c:pt idx="10448">
                  <c:v>0.58149300000000004</c:v>
                </c:pt>
                <c:pt idx="10449">
                  <c:v>0.58152800000000004</c:v>
                </c:pt>
                <c:pt idx="10450">
                  <c:v>0.58156399999999997</c:v>
                </c:pt>
                <c:pt idx="10451">
                  <c:v>0.58160000000000001</c:v>
                </c:pt>
                <c:pt idx="10452">
                  <c:v>0.58163699999999996</c:v>
                </c:pt>
                <c:pt idx="10453">
                  <c:v>0.581673</c:v>
                </c:pt>
                <c:pt idx="10454">
                  <c:v>0.58170999999999995</c:v>
                </c:pt>
                <c:pt idx="10455">
                  <c:v>0.58174700000000001</c:v>
                </c:pt>
                <c:pt idx="10456">
                  <c:v>0.58178399999999997</c:v>
                </c:pt>
                <c:pt idx="10457">
                  <c:v>0.58182199999999995</c:v>
                </c:pt>
                <c:pt idx="10458">
                  <c:v>0.58186000000000004</c:v>
                </c:pt>
                <c:pt idx="10459">
                  <c:v>0.58189800000000003</c:v>
                </c:pt>
                <c:pt idx="10460">
                  <c:v>0.58193600000000001</c:v>
                </c:pt>
                <c:pt idx="10461">
                  <c:v>0.58197399999999999</c:v>
                </c:pt>
                <c:pt idx="10462">
                  <c:v>0.582013</c:v>
                </c:pt>
                <c:pt idx="10463">
                  <c:v>0.58205200000000001</c:v>
                </c:pt>
                <c:pt idx="10464">
                  <c:v>0.58209200000000005</c:v>
                </c:pt>
                <c:pt idx="10465">
                  <c:v>0.58213099999999995</c:v>
                </c:pt>
                <c:pt idx="10466">
                  <c:v>0.58217099999999999</c:v>
                </c:pt>
                <c:pt idx="10467">
                  <c:v>0.58221100000000003</c:v>
                </c:pt>
                <c:pt idx="10468">
                  <c:v>0.58225199999999999</c:v>
                </c:pt>
                <c:pt idx="10469">
                  <c:v>0.58229200000000003</c:v>
                </c:pt>
                <c:pt idx="10470">
                  <c:v>0.58233299999999999</c:v>
                </c:pt>
                <c:pt idx="10471">
                  <c:v>0.58237499999999998</c:v>
                </c:pt>
                <c:pt idx="10472">
                  <c:v>0.58241600000000004</c:v>
                </c:pt>
                <c:pt idx="10473">
                  <c:v>0.58245800000000003</c:v>
                </c:pt>
                <c:pt idx="10474">
                  <c:v>0.58250000000000002</c:v>
                </c:pt>
                <c:pt idx="10475">
                  <c:v>0.58254300000000003</c:v>
                </c:pt>
                <c:pt idx="10476">
                  <c:v>0.58258600000000005</c:v>
                </c:pt>
                <c:pt idx="10477">
                  <c:v>0.58262899999999995</c:v>
                </c:pt>
                <c:pt idx="10478">
                  <c:v>0.58267199999999997</c:v>
                </c:pt>
                <c:pt idx="10479">
                  <c:v>0.58271600000000001</c:v>
                </c:pt>
                <c:pt idx="10480">
                  <c:v>0.58275999999999994</c:v>
                </c:pt>
                <c:pt idx="10481">
                  <c:v>0.58280500000000002</c:v>
                </c:pt>
                <c:pt idx="10482">
                  <c:v>0.58284999999999998</c:v>
                </c:pt>
                <c:pt idx="10483">
                  <c:v>0.58289500000000005</c:v>
                </c:pt>
                <c:pt idx="10484">
                  <c:v>0.58294000000000001</c:v>
                </c:pt>
                <c:pt idx="10485">
                  <c:v>0.582986</c:v>
                </c:pt>
                <c:pt idx="10486">
                  <c:v>0.58303199999999999</c:v>
                </c:pt>
                <c:pt idx="10487">
                  <c:v>0.58307900000000001</c:v>
                </c:pt>
                <c:pt idx="10488">
                  <c:v>0.58312600000000003</c:v>
                </c:pt>
                <c:pt idx="10489">
                  <c:v>0.58317300000000005</c:v>
                </c:pt>
                <c:pt idx="10490">
                  <c:v>0.58322099999999999</c:v>
                </c:pt>
                <c:pt idx="10491">
                  <c:v>0.58326900000000004</c:v>
                </c:pt>
                <c:pt idx="10492">
                  <c:v>0.58331699999999997</c:v>
                </c:pt>
                <c:pt idx="10493">
                  <c:v>0.58336600000000005</c:v>
                </c:pt>
                <c:pt idx="10494">
                  <c:v>0.58341500000000002</c:v>
                </c:pt>
                <c:pt idx="10495">
                  <c:v>0.58346500000000001</c:v>
                </c:pt>
                <c:pt idx="10496">
                  <c:v>0.58351500000000001</c:v>
                </c:pt>
                <c:pt idx="10497">
                  <c:v>0.583565</c:v>
                </c:pt>
                <c:pt idx="10498">
                  <c:v>0.58361600000000002</c:v>
                </c:pt>
                <c:pt idx="10499">
                  <c:v>0.58366700000000005</c:v>
                </c:pt>
                <c:pt idx="10500">
                  <c:v>0.58371899999999999</c:v>
                </c:pt>
                <c:pt idx="10501">
                  <c:v>0.58377100000000004</c:v>
                </c:pt>
                <c:pt idx="10502">
                  <c:v>0.58382400000000001</c:v>
                </c:pt>
                <c:pt idx="10503">
                  <c:v>0.58387599999999995</c:v>
                </c:pt>
                <c:pt idx="10504">
                  <c:v>0.58392999999999995</c:v>
                </c:pt>
                <c:pt idx="10505">
                  <c:v>0.58398399999999995</c:v>
                </c:pt>
                <c:pt idx="10506">
                  <c:v>0.58403799999999995</c:v>
                </c:pt>
                <c:pt idx="10507">
                  <c:v>0.58409199999999994</c:v>
                </c:pt>
                <c:pt idx="10508">
                  <c:v>0.584148</c:v>
                </c:pt>
                <c:pt idx="10509">
                  <c:v>0.58420300000000003</c:v>
                </c:pt>
                <c:pt idx="10510">
                  <c:v>0.58425899999999997</c:v>
                </c:pt>
                <c:pt idx="10511">
                  <c:v>0.58431599999999995</c:v>
                </c:pt>
                <c:pt idx="10512">
                  <c:v>0.58437300000000003</c:v>
                </c:pt>
                <c:pt idx="10513">
                  <c:v>0.58443000000000001</c:v>
                </c:pt>
                <c:pt idx="10514">
                  <c:v>0.58448800000000001</c:v>
                </c:pt>
                <c:pt idx="10515">
                  <c:v>0.58454600000000001</c:v>
                </c:pt>
                <c:pt idx="10516">
                  <c:v>0.58460500000000004</c:v>
                </c:pt>
                <c:pt idx="10517">
                  <c:v>0.58466499999999999</c:v>
                </c:pt>
                <c:pt idx="10518">
                  <c:v>0.58472400000000002</c:v>
                </c:pt>
                <c:pt idx="10519">
                  <c:v>0.584785</c:v>
                </c:pt>
                <c:pt idx="10520">
                  <c:v>0.58484599999999998</c:v>
                </c:pt>
                <c:pt idx="10521">
                  <c:v>0.58490699999999995</c:v>
                </c:pt>
                <c:pt idx="10522">
                  <c:v>0.58496899999999996</c:v>
                </c:pt>
                <c:pt idx="10523">
                  <c:v>0.58503099999999997</c:v>
                </c:pt>
                <c:pt idx="10524">
                  <c:v>0.585094</c:v>
                </c:pt>
                <c:pt idx="10525">
                  <c:v>0.58515700000000004</c:v>
                </c:pt>
                <c:pt idx="10526">
                  <c:v>0.58522099999999999</c:v>
                </c:pt>
                <c:pt idx="10527">
                  <c:v>0.58528599999999997</c:v>
                </c:pt>
                <c:pt idx="10528">
                  <c:v>0.58535000000000004</c:v>
                </c:pt>
                <c:pt idx="10529">
                  <c:v>0.58541600000000005</c:v>
                </c:pt>
                <c:pt idx="10530">
                  <c:v>0.58548199999999995</c:v>
                </c:pt>
                <c:pt idx="10531">
                  <c:v>0.58554799999999996</c:v>
                </c:pt>
                <c:pt idx="10532">
                  <c:v>0.58561600000000003</c:v>
                </c:pt>
                <c:pt idx="10533">
                  <c:v>0.58568299999999995</c:v>
                </c:pt>
                <c:pt idx="10534">
                  <c:v>0.58575100000000002</c:v>
                </c:pt>
                <c:pt idx="10535">
                  <c:v>0.58582000000000001</c:v>
                </c:pt>
                <c:pt idx="10536">
                  <c:v>0.58588899999999999</c:v>
                </c:pt>
                <c:pt idx="10537">
                  <c:v>0.58595900000000001</c:v>
                </c:pt>
                <c:pt idx="10538">
                  <c:v>0.58602900000000002</c:v>
                </c:pt>
                <c:pt idx="10539">
                  <c:v>0.58609999999999995</c:v>
                </c:pt>
                <c:pt idx="10540">
                  <c:v>0.58617200000000003</c:v>
                </c:pt>
                <c:pt idx="10541">
                  <c:v>0.58624399999999999</c:v>
                </c:pt>
                <c:pt idx="10542">
                  <c:v>0.58631699999999998</c:v>
                </c:pt>
                <c:pt idx="10543">
                  <c:v>0.58638999999999997</c:v>
                </c:pt>
                <c:pt idx="10544">
                  <c:v>0.58646399999999999</c:v>
                </c:pt>
                <c:pt idx="10545">
                  <c:v>0.586538</c:v>
                </c:pt>
                <c:pt idx="10546">
                  <c:v>0.58661300000000005</c:v>
                </c:pt>
                <c:pt idx="10547">
                  <c:v>0.58668799999999999</c:v>
                </c:pt>
                <c:pt idx="10548">
                  <c:v>0.58676399999999995</c:v>
                </c:pt>
                <c:pt idx="10549">
                  <c:v>0.58684099999999995</c:v>
                </c:pt>
                <c:pt idx="10550">
                  <c:v>0.58691800000000005</c:v>
                </c:pt>
                <c:pt idx="10551">
                  <c:v>0.58699599999999996</c:v>
                </c:pt>
                <c:pt idx="10552">
                  <c:v>0.58707399999999998</c:v>
                </c:pt>
                <c:pt idx="10553">
                  <c:v>0.58715300000000004</c:v>
                </c:pt>
                <c:pt idx="10554">
                  <c:v>0.587233</c:v>
                </c:pt>
                <c:pt idx="10555">
                  <c:v>0.58731299999999997</c:v>
                </c:pt>
                <c:pt idx="10556">
                  <c:v>0.58739399999999997</c:v>
                </c:pt>
                <c:pt idx="10557">
                  <c:v>0.58747499999999997</c:v>
                </c:pt>
                <c:pt idx="10558">
                  <c:v>0.587557</c:v>
                </c:pt>
                <c:pt idx="10559">
                  <c:v>0.58764000000000005</c:v>
                </c:pt>
                <c:pt idx="10560">
                  <c:v>0.587723</c:v>
                </c:pt>
                <c:pt idx="10561">
                  <c:v>0.58780600000000005</c:v>
                </c:pt>
                <c:pt idx="10562">
                  <c:v>0.58789100000000005</c:v>
                </c:pt>
                <c:pt idx="10563">
                  <c:v>0.58797600000000005</c:v>
                </c:pt>
                <c:pt idx="10564">
                  <c:v>0.58806099999999994</c:v>
                </c:pt>
                <c:pt idx="10565">
                  <c:v>0.58814699999999998</c:v>
                </c:pt>
                <c:pt idx="10566">
                  <c:v>0.58823400000000003</c:v>
                </c:pt>
                <c:pt idx="10567">
                  <c:v>0.58832099999999998</c:v>
                </c:pt>
                <c:pt idx="10568">
                  <c:v>0.58840899999999996</c:v>
                </c:pt>
                <c:pt idx="10569">
                  <c:v>0.58849700000000005</c:v>
                </c:pt>
                <c:pt idx="10570">
                  <c:v>0.58858600000000005</c:v>
                </c:pt>
                <c:pt idx="10571">
                  <c:v>0.58867599999999998</c:v>
                </c:pt>
                <c:pt idx="10572">
                  <c:v>0.58876600000000001</c:v>
                </c:pt>
                <c:pt idx="10573">
                  <c:v>0.58885699999999996</c:v>
                </c:pt>
                <c:pt idx="10574">
                  <c:v>0.58894899999999994</c:v>
                </c:pt>
                <c:pt idx="10575">
                  <c:v>0.58904100000000004</c:v>
                </c:pt>
                <c:pt idx="10576">
                  <c:v>0.58913300000000002</c:v>
                </c:pt>
                <c:pt idx="10577">
                  <c:v>0.58922600000000003</c:v>
                </c:pt>
                <c:pt idx="10578">
                  <c:v>0.58931999999999995</c:v>
                </c:pt>
                <c:pt idx="10579">
                  <c:v>0.58941399999999999</c:v>
                </c:pt>
                <c:pt idx="10580">
                  <c:v>0.58950899999999995</c:v>
                </c:pt>
                <c:pt idx="10581">
                  <c:v>0.58960500000000005</c:v>
                </c:pt>
                <c:pt idx="10582">
                  <c:v>0.58970100000000003</c:v>
                </c:pt>
                <c:pt idx="10583">
                  <c:v>0.58979700000000002</c:v>
                </c:pt>
                <c:pt idx="10584">
                  <c:v>0.58989499999999995</c:v>
                </c:pt>
                <c:pt idx="10585">
                  <c:v>0.58999199999999996</c:v>
                </c:pt>
                <c:pt idx="10586">
                  <c:v>0.59009100000000003</c:v>
                </c:pt>
                <c:pt idx="10587">
                  <c:v>0.59018999999999999</c:v>
                </c:pt>
                <c:pt idx="10588">
                  <c:v>0.59028899999999995</c:v>
                </c:pt>
                <c:pt idx="10589">
                  <c:v>0.59038900000000005</c:v>
                </c:pt>
                <c:pt idx="10590">
                  <c:v>0.59048999999999996</c:v>
                </c:pt>
                <c:pt idx="10591">
                  <c:v>0.59059099999999998</c:v>
                </c:pt>
                <c:pt idx="10592">
                  <c:v>0.59069300000000002</c:v>
                </c:pt>
                <c:pt idx="10593">
                  <c:v>0.59079499999999996</c:v>
                </c:pt>
                <c:pt idx="10594">
                  <c:v>0.59089800000000003</c:v>
                </c:pt>
                <c:pt idx="10595">
                  <c:v>0.591001</c:v>
                </c:pt>
                <c:pt idx="10596">
                  <c:v>0.59110499999999999</c:v>
                </c:pt>
                <c:pt idx="10597">
                  <c:v>0.59120899999999998</c:v>
                </c:pt>
                <c:pt idx="10598">
                  <c:v>0.59131400000000001</c:v>
                </c:pt>
                <c:pt idx="10599">
                  <c:v>0.59141999999999995</c:v>
                </c:pt>
                <c:pt idx="10600">
                  <c:v>0.591526</c:v>
                </c:pt>
                <c:pt idx="10601">
                  <c:v>0.59163200000000005</c:v>
                </c:pt>
                <c:pt idx="10602">
                  <c:v>0.59173900000000001</c:v>
                </c:pt>
                <c:pt idx="10603">
                  <c:v>0.59184700000000001</c:v>
                </c:pt>
                <c:pt idx="10604">
                  <c:v>0.59195500000000001</c:v>
                </c:pt>
                <c:pt idx="10605">
                  <c:v>0.59206400000000003</c:v>
                </c:pt>
                <c:pt idx="10606">
                  <c:v>0.59217299999999995</c:v>
                </c:pt>
                <c:pt idx="10607">
                  <c:v>0.59228199999999998</c:v>
                </c:pt>
                <c:pt idx="10608">
                  <c:v>0.59239200000000003</c:v>
                </c:pt>
                <c:pt idx="10609">
                  <c:v>0.592503</c:v>
                </c:pt>
                <c:pt idx="10610">
                  <c:v>0.59261399999999997</c:v>
                </c:pt>
                <c:pt idx="10611">
                  <c:v>0.59272599999999998</c:v>
                </c:pt>
                <c:pt idx="10612">
                  <c:v>0.59283799999999998</c:v>
                </c:pt>
                <c:pt idx="10613">
                  <c:v>0.59294999999999998</c:v>
                </c:pt>
                <c:pt idx="10614">
                  <c:v>0.59306300000000001</c:v>
                </c:pt>
                <c:pt idx="10615">
                  <c:v>0.59317699999999995</c:v>
                </c:pt>
                <c:pt idx="10616">
                  <c:v>0.59329100000000001</c:v>
                </c:pt>
                <c:pt idx="10617">
                  <c:v>0.59340499999999996</c:v>
                </c:pt>
                <c:pt idx="10618">
                  <c:v>0.59352000000000005</c:v>
                </c:pt>
                <c:pt idx="10619">
                  <c:v>0.59363500000000002</c:v>
                </c:pt>
                <c:pt idx="10620">
                  <c:v>0.59375100000000003</c:v>
                </c:pt>
                <c:pt idx="10621">
                  <c:v>0.59386700000000003</c:v>
                </c:pt>
                <c:pt idx="10622">
                  <c:v>0.59398399999999996</c:v>
                </c:pt>
                <c:pt idx="10623">
                  <c:v>0.59410099999999999</c:v>
                </c:pt>
                <c:pt idx="10624">
                  <c:v>0.59421800000000002</c:v>
                </c:pt>
                <c:pt idx="10625">
                  <c:v>0.59433599999999998</c:v>
                </c:pt>
                <c:pt idx="10626">
                  <c:v>0.59445400000000004</c:v>
                </c:pt>
                <c:pt idx="10627">
                  <c:v>0.59457300000000002</c:v>
                </c:pt>
                <c:pt idx="10628">
                  <c:v>0.594692</c:v>
                </c:pt>
                <c:pt idx="10629">
                  <c:v>0.59481200000000001</c:v>
                </c:pt>
                <c:pt idx="10630">
                  <c:v>0.59493200000000002</c:v>
                </c:pt>
                <c:pt idx="10631">
                  <c:v>0.59505200000000003</c:v>
                </c:pt>
                <c:pt idx="10632">
                  <c:v>0.59517299999999995</c:v>
                </c:pt>
                <c:pt idx="10633">
                  <c:v>0.59529399999999999</c:v>
                </c:pt>
                <c:pt idx="10634">
                  <c:v>0.59541500000000003</c:v>
                </c:pt>
                <c:pt idx="10635">
                  <c:v>0.59553699999999998</c:v>
                </c:pt>
                <c:pt idx="10636">
                  <c:v>0.59565900000000005</c:v>
                </c:pt>
                <c:pt idx="10637">
                  <c:v>0.59578200000000003</c:v>
                </c:pt>
                <c:pt idx="10638">
                  <c:v>0.59590500000000002</c:v>
                </c:pt>
                <c:pt idx="10639">
                  <c:v>0.596028</c:v>
                </c:pt>
                <c:pt idx="10640">
                  <c:v>0.59615200000000002</c:v>
                </c:pt>
                <c:pt idx="10641">
                  <c:v>0.59627600000000003</c:v>
                </c:pt>
                <c:pt idx="10642">
                  <c:v>0.59640000000000004</c:v>
                </c:pt>
                <c:pt idx="10643">
                  <c:v>0.59652499999999997</c:v>
                </c:pt>
                <c:pt idx="10644">
                  <c:v>0.59665000000000001</c:v>
                </c:pt>
                <c:pt idx="10645">
                  <c:v>0.59677500000000006</c:v>
                </c:pt>
                <c:pt idx="10646">
                  <c:v>0.59690100000000001</c:v>
                </c:pt>
                <c:pt idx="10647">
                  <c:v>0.59702699999999997</c:v>
                </c:pt>
                <c:pt idx="10648">
                  <c:v>0.59715300000000004</c:v>
                </c:pt>
                <c:pt idx="10649">
                  <c:v>0.59728000000000003</c:v>
                </c:pt>
                <c:pt idx="10650">
                  <c:v>0.59740700000000002</c:v>
                </c:pt>
                <c:pt idx="10651">
                  <c:v>0.59753400000000001</c:v>
                </c:pt>
                <c:pt idx="10652">
                  <c:v>0.597661</c:v>
                </c:pt>
                <c:pt idx="10653">
                  <c:v>0.59778900000000001</c:v>
                </c:pt>
                <c:pt idx="10654">
                  <c:v>0.59791700000000003</c:v>
                </c:pt>
                <c:pt idx="10655">
                  <c:v>0.59804599999999997</c:v>
                </c:pt>
                <c:pt idx="10656">
                  <c:v>0.59817399999999998</c:v>
                </c:pt>
                <c:pt idx="10657">
                  <c:v>0.59830300000000003</c:v>
                </c:pt>
                <c:pt idx="10658">
                  <c:v>0.59843199999999996</c:v>
                </c:pt>
                <c:pt idx="10659">
                  <c:v>0.59856200000000004</c:v>
                </c:pt>
                <c:pt idx="10660">
                  <c:v>0.59869099999999997</c:v>
                </c:pt>
                <c:pt idx="10661">
                  <c:v>0.59882100000000005</c:v>
                </c:pt>
                <c:pt idx="10662">
                  <c:v>0.59895200000000004</c:v>
                </c:pt>
                <c:pt idx="10663">
                  <c:v>0.599082</c:v>
                </c:pt>
                <c:pt idx="10664">
                  <c:v>0.599213</c:v>
                </c:pt>
                <c:pt idx="10665">
                  <c:v>0.59934399999999999</c:v>
                </c:pt>
                <c:pt idx="10666">
                  <c:v>0.59947499999999998</c:v>
                </c:pt>
                <c:pt idx="10667">
                  <c:v>0.59960599999999997</c:v>
                </c:pt>
                <c:pt idx="10668">
                  <c:v>0.59973799999999999</c:v>
                </c:pt>
                <c:pt idx="10669">
                  <c:v>0.59987000000000001</c:v>
                </c:pt>
                <c:pt idx="10670">
                  <c:v>0.60000200000000004</c:v>
                </c:pt>
                <c:pt idx="10671">
                  <c:v>0.60013399999999995</c:v>
                </c:pt>
                <c:pt idx="10672">
                  <c:v>0.600267</c:v>
                </c:pt>
                <c:pt idx="10673">
                  <c:v>0.60039900000000002</c:v>
                </c:pt>
                <c:pt idx="10674">
                  <c:v>0.60053199999999995</c:v>
                </c:pt>
                <c:pt idx="10675">
                  <c:v>0.60066600000000003</c:v>
                </c:pt>
                <c:pt idx="10676">
                  <c:v>0.60079899999999997</c:v>
                </c:pt>
                <c:pt idx="10677">
                  <c:v>0.60093200000000002</c:v>
                </c:pt>
                <c:pt idx="10678">
                  <c:v>0.60106599999999999</c:v>
                </c:pt>
                <c:pt idx="10679">
                  <c:v>0.60119999999999996</c:v>
                </c:pt>
                <c:pt idx="10680">
                  <c:v>0.60133400000000004</c:v>
                </c:pt>
                <c:pt idx="10681">
                  <c:v>0.601468</c:v>
                </c:pt>
                <c:pt idx="10682">
                  <c:v>0.601603</c:v>
                </c:pt>
                <c:pt idx="10683">
                  <c:v>0.60173699999999997</c:v>
                </c:pt>
                <c:pt idx="10684">
                  <c:v>0.60187199999999996</c:v>
                </c:pt>
                <c:pt idx="10685">
                  <c:v>0.60200699999999996</c:v>
                </c:pt>
                <c:pt idx="10686">
                  <c:v>0.60214199999999996</c:v>
                </c:pt>
                <c:pt idx="10687">
                  <c:v>0.60227699999999995</c:v>
                </c:pt>
                <c:pt idx="10688">
                  <c:v>0.60241299999999998</c:v>
                </c:pt>
                <c:pt idx="10689">
                  <c:v>0.60254799999999997</c:v>
                </c:pt>
                <c:pt idx="10690">
                  <c:v>0.602684</c:v>
                </c:pt>
                <c:pt idx="10691">
                  <c:v>0.60282000000000002</c:v>
                </c:pt>
                <c:pt idx="10692">
                  <c:v>0.60295600000000005</c:v>
                </c:pt>
                <c:pt idx="10693">
                  <c:v>0.60309199999999996</c:v>
                </c:pt>
                <c:pt idx="10694">
                  <c:v>0.60322799999999999</c:v>
                </c:pt>
                <c:pt idx="10695">
                  <c:v>0.60336400000000001</c:v>
                </c:pt>
                <c:pt idx="10696">
                  <c:v>0.60350099999999995</c:v>
                </c:pt>
                <c:pt idx="10697">
                  <c:v>0.60363699999999998</c:v>
                </c:pt>
                <c:pt idx="10698">
                  <c:v>0.60377400000000003</c:v>
                </c:pt>
                <c:pt idx="10699">
                  <c:v>0.60391099999999998</c:v>
                </c:pt>
                <c:pt idx="10700">
                  <c:v>0.60404800000000003</c:v>
                </c:pt>
                <c:pt idx="10701">
                  <c:v>0.60418499999999997</c:v>
                </c:pt>
                <c:pt idx="10702">
                  <c:v>0.60432200000000003</c:v>
                </c:pt>
                <c:pt idx="10703">
                  <c:v>0.60446</c:v>
                </c:pt>
                <c:pt idx="10704">
                  <c:v>0.60459700000000005</c:v>
                </c:pt>
                <c:pt idx="10705">
                  <c:v>0.60473500000000002</c:v>
                </c:pt>
                <c:pt idx="10706">
                  <c:v>0.60487199999999997</c:v>
                </c:pt>
                <c:pt idx="10707">
                  <c:v>0.60501000000000005</c:v>
                </c:pt>
                <c:pt idx="10708">
                  <c:v>0.60514800000000002</c:v>
                </c:pt>
                <c:pt idx="10709">
                  <c:v>0.60528599999999999</c:v>
                </c:pt>
                <c:pt idx="10710">
                  <c:v>0.60542399999999996</c:v>
                </c:pt>
                <c:pt idx="10711">
                  <c:v>0.60556200000000004</c:v>
                </c:pt>
                <c:pt idx="10712">
                  <c:v>0.60570000000000002</c:v>
                </c:pt>
                <c:pt idx="10713">
                  <c:v>0.60583799999999999</c:v>
                </c:pt>
                <c:pt idx="10714">
                  <c:v>0.60597699999999999</c:v>
                </c:pt>
                <c:pt idx="10715">
                  <c:v>0.60611499999999996</c:v>
                </c:pt>
                <c:pt idx="10716">
                  <c:v>0.60625399999999996</c:v>
                </c:pt>
                <c:pt idx="10717">
                  <c:v>0.60639200000000004</c:v>
                </c:pt>
                <c:pt idx="10718">
                  <c:v>0.60653100000000004</c:v>
                </c:pt>
                <c:pt idx="10719">
                  <c:v>0.60666900000000001</c:v>
                </c:pt>
                <c:pt idx="10720">
                  <c:v>0.60680800000000001</c:v>
                </c:pt>
                <c:pt idx="10721">
                  <c:v>0.60694700000000001</c:v>
                </c:pt>
                <c:pt idx="10722">
                  <c:v>0.60708600000000001</c:v>
                </c:pt>
                <c:pt idx="10723">
                  <c:v>0.60722500000000001</c:v>
                </c:pt>
                <c:pt idx="10724">
                  <c:v>0.60736400000000001</c:v>
                </c:pt>
                <c:pt idx="10725">
                  <c:v>0.60750300000000002</c:v>
                </c:pt>
                <c:pt idx="10726">
                  <c:v>0.60764200000000002</c:v>
                </c:pt>
                <c:pt idx="10727">
                  <c:v>0.60778100000000002</c:v>
                </c:pt>
                <c:pt idx="10728">
                  <c:v>0.60792100000000004</c:v>
                </c:pt>
                <c:pt idx="10729">
                  <c:v>0.60806000000000004</c:v>
                </c:pt>
                <c:pt idx="10730">
                  <c:v>0.60819900000000005</c:v>
                </c:pt>
                <c:pt idx="10731">
                  <c:v>0.60833899999999996</c:v>
                </c:pt>
                <c:pt idx="10732">
                  <c:v>0.60847799999999996</c:v>
                </c:pt>
                <c:pt idx="10733">
                  <c:v>0.60861799999999999</c:v>
                </c:pt>
                <c:pt idx="10734">
                  <c:v>0.60875699999999999</c:v>
                </c:pt>
                <c:pt idx="10735">
                  <c:v>0.60889700000000002</c:v>
                </c:pt>
                <c:pt idx="10736">
                  <c:v>0.60903600000000002</c:v>
                </c:pt>
                <c:pt idx="10737">
                  <c:v>0.60917600000000005</c:v>
                </c:pt>
                <c:pt idx="10738">
                  <c:v>0.60931599999999997</c:v>
                </c:pt>
                <c:pt idx="10739">
                  <c:v>0.60945499999999997</c:v>
                </c:pt>
                <c:pt idx="10740">
                  <c:v>0.609595</c:v>
                </c:pt>
                <c:pt idx="10741">
                  <c:v>0.60973500000000003</c:v>
                </c:pt>
                <c:pt idx="10742">
                  <c:v>0.60987499999999994</c:v>
                </c:pt>
                <c:pt idx="10743">
                  <c:v>0.61001399999999995</c:v>
                </c:pt>
                <c:pt idx="10744">
                  <c:v>0.61015399999999997</c:v>
                </c:pt>
                <c:pt idx="10745">
                  <c:v>0.610294</c:v>
                </c:pt>
                <c:pt idx="10746">
                  <c:v>0.61043400000000003</c:v>
                </c:pt>
                <c:pt idx="10747">
                  <c:v>0.61057399999999995</c:v>
                </c:pt>
                <c:pt idx="10748">
                  <c:v>0.61071399999999998</c:v>
                </c:pt>
                <c:pt idx="10749">
                  <c:v>0.61085400000000001</c:v>
                </c:pt>
                <c:pt idx="10750">
                  <c:v>0.61099400000000004</c:v>
                </c:pt>
                <c:pt idx="10751">
                  <c:v>0.61113399999999996</c:v>
                </c:pt>
                <c:pt idx="10752">
                  <c:v>0.61127399999999998</c:v>
                </c:pt>
                <c:pt idx="10753">
                  <c:v>0.61141400000000001</c:v>
                </c:pt>
                <c:pt idx="10754">
                  <c:v>0.61155400000000004</c:v>
                </c:pt>
                <c:pt idx="10755">
                  <c:v>0.61169399999999996</c:v>
                </c:pt>
                <c:pt idx="10756">
                  <c:v>0.61183399999999999</c:v>
                </c:pt>
                <c:pt idx="10757">
                  <c:v>0.61197400000000002</c:v>
                </c:pt>
                <c:pt idx="10758">
                  <c:v>0.61211400000000005</c:v>
                </c:pt>
                <c:pt idx="10759">
                  <c:v>0.61225399999999996</c:v>
                </c:pt>
                <c:pt idx="10760">
                  <c:v>0.61239399999999999</c:v>
                </c:pt>
                <c:pt idx="10761">
                  <c:v>0.61253400000000002</c:v>
                </c:pt>
                <c:pt idx="10762">
                  <c:v>0.61267400000000005</c:v>
                </c:pt>
                <c:pt idx="10763">
                  <c:v>0.61281399999999997</c:v>
                </c:pt>
                <c:pt idx="10764">
                  <c:v>0.612954</c:v>
                </c:pt>
                <c:pt idx="10765">
                  <c:v>0.61309400000000003</c:v>
                </c:pt>
                <c:pt idx="10766">
                  <c:v>0.61323399999999995</c:v>
                </c:pt>
                <c:pt idx="10767">
                  <c:v>0.61337399999999997</c:v>
                </c:pt>
                <c:pt idx="10768">
                  <c:v>0.613514</c:v>
                </c:pt>
                <c:pt idx="10769">
                  <c:v>0.61365400000000003</c:v>
                </c:pt>
                <c:pt idx="10770">
                  <c:v>0.61379399999999995</c:v>
                </c:pt>
                <c:pt idx="10771">
                  <c:v>0.61393399999999998</c:v>
                </c:pt>
                <c:pt idx="10772">
                  <c:v>0.61407400000000001</c:v>
                </c:pt>
                <c:pt idx="10773">
                  <c:v>0.61421400000000004</c:v>
                </c:pt>
                <c:pt idx="10774">
                  <c:v>0.61435399999999996</c:v>
                </c:pt>
                <c:pt idx="10775">
                  <c:v>0.61449399999999998</c:v>
                </c:pt>
                <c:pt idx="10776">
                  <c:v>0.61463400000000001</c:v>
                </c:pt>
                <c:pt idx="10777">
                  <c:v>0.61477400000000004</c:v>
                </c:pt>
                <c:pt idx="10778">
                  <c:v>0.61491399999999996</c:v>
                </c:pt>
                <c:pt idx="10779">
                  <c:v>0.61505399999999999</c:v>
                </c:pt>
                <c:pt idx="10780">
                  <c:v>0.61519400000000002</c:v>
                </c:pt>
                <c:pt idx="10781">
                  <c:v>0.61533400000000005</c:v>
                </c:pt>
                <c:pt idx="10782">
                  <c:v>0.61547399999999997</c:v>
                </c:pt>
                <c:pt idx="10783">
                  <c:v>0.61561399999999999</c:v>
                </c:pt>
                <c:pt idx="10784">
                  <c:v>0.61575400000000002</c:v>
                </c:pt>
                <c:pt idx="10785">
                  <c:v>0.61589400000000005</c:v>
                </c:pt>
                <c:pt idx="10786">
                  <c:v>0.61603300000000005</c:v>
                </c:pt>
                <c:pt idx="10787">
                  <c:v>0.61617299999999997</c:v>
                </c:pt>
                <c:pt idx="10788">
                  <c:v>0.616313</c:v>
                </c:pt>
                <c:pt idx="10789">
                  <c:v>0.61645300000000003</c:v>
                </c:pt>
                <c:pt idx="10790">
                  <c:v>0.61659200000000003</c:v>
                </c:pt>
                <c:pt idx="10791">
                  <c:v>0.61673199999999995</c:v>
                </c:pt>
                <c:pt idx="10792">
                  <c:v>0.61687199999999998</c:v>
                </c:pt>
                <c:pt idx="10793">
                  <c:v>0.617012</c:v>
                </c:pt>
                <c:pt idx="10794">
                  <c:v>0.61715100000000001</c:v>
                </c:pt>
                <c:pt idx="10795">
                  <c:v>0.61729100000000003</c:v>
                </c:pt>
                <c:pt idx="10796">
                  <c:v>0.61743000000000003</c:v>
                </c:pt>
                <c:pt idx="10797">
                  <c:v>0.61756999999999995</c:v>
                </c:pt>
                <c:pt idx="10798">
                  <c:v>0.61770999999999998</c:v>
                </c:pt>
                <c:pt idx="10799">
                  <c:v>0.61784899999999998</c:v>
                </c:pt>
                <c:pt idx="10800">
                  <c:v>0.61798900000000001</c:v>
                </c:pt>
                <c:pt idx="10801">
                  <c:v>0.61812800000000001</c:v>
                </c:pt>
                <c:pt idx="10802">
                  <c:v>0.61826700000000001</c:v>
                </c:pt>
                <c:pt idx="10803">
                  <c:v>0.61840700000000004</c:v>
                </c:pt>
                <c:pt idx="10804">
                  <c:v>0.61854600000000004</c:v>
                </c:pt>
                <c:pt idx="10805">
                  <c:v>0.61868599999999996</c:v>
                </c:pt>
                <c:pt idx="10806">
                  <c:v>0.61882499999999996</c:v>
                </c:pt>
                <c:pt idx="10807">
                  <c:v>0.61896399999999996</c:v>
                </c:pt>
                <c:pt idx="10808">
                  <c:v>0.61910299999999996</c:v>
                </c:pt>
                <c:pt idx="10809">
                  <c:v>0.61924299999999999</c:v>
                </c:pt>
                <c:pt idx="10810">
                  <c:v>0.61938199999999999</c:v>
                </c:pt>
                <c:pt idx="10811">
                  <c:v>0.61952099999999999</c:v>
                </c:pt>
                <c:pt idx="10812">
                  <c:v>0.61965999999999999</c:v>
                </c:pt>
                <c:pt idx="10813">
                  <c:v>0.61979899999999999</c:v>
                </c:pt>
                <c:pt idx="10814">
                  <c:v>0.61993799999999999</c:v>
                </c:pt>
                <c:pt idx="10815">
                  <c:v>0.62007699999999999</c:v>
                </c:pt>
                <c:pt idx="10816">
                  <c:v>0.62021599999999999</c:v>
                </c:pt>
                <c:pt idx="10817">
                  <c:v>0.62035499999999999</c:v>
                </c:pt>
                <c:pt idx="10818">
                  <c:v>0.62049399999999999</c:v>
                </c:pt>
                <c:pt idx="10819">
                  <c:v>0.62063299999999999</c:v>
                </c:pt>
                <c:pt idx="10820">
                  <c:v>0.62077199999999999</c:v>
                </c:pt>
                <c:pt idx="10821">
                  <c:v>0.62091099999999999</c:v>
                </c:pt>
                <c:pt idx="10822">
                  <c:v>0.62104899999999996</c:v>
                </c:pt>
                <c:pt idx="10823">
                  <c:v>0.62118799999999996</c:v>
                </c:pt>
                <c:pt idx="10824">
                  <c:v>0.62132699999999996</c:v>
                </c:pt>
                <c:pt idx="10825">
                  <c:v>0.62146500000000005</c:v>
                </c:pt>
                <c:pt idx="10826">
                  <c:v>0.62160400000000005</c:v>
                </c:pt>
                <c:pt idx="10827">
                  <c:v>0.62174300000000005</c:v>
                </c:pt>
                <c:pt idx="10828">
                  <c:v>0.62188100000000002</c:v>
                </c:pt>
                <c:pt idx="10829">
                  <c:v>0.62202000000000002</c:v>
                </c:pt>
                <c:pt idx="10830">
                  <c:v>0.62215799999999999</c:v>
                </c:pt>
                <c:pt idx="10831">
                  <c:v>0.62229599999999996</c:v>
                </c:pt>
                <c:pt idx="10832">
                  <c:v>0.62243499999999996</c:v>
                </c:pt>
                <c:pt idx="10833">
                  <c:v>0.62257300000000004</c:v>
                </c:pt>
                <c:pt idx="10834">
                  <c:v>0.62271100000000001</c:v>
                </c:pt>
                <c:pt idx="10835">
                  <c:v>0.62285000000000001</c:v>
                </c:pt>
                <c:pt idx="10836">
                  <c:v>0.62298799999999999</c:v>
                </c:pt>
                <c:pt idx="10837">
                  <c:v>0.62312599999999996</c:v>
                </c:pt>
                <c:pt idx="10838">
                  <c:v>0.62326400000000004</c:v>
                </c:pt>
                <c:pt idx="10839">
                  <c:v>0.62340200000000001</c:v>
                </c:pt>
                <c:pt idx="10840">
                  <c:v>0.62353999999999998</c:v>
                </c:pt>
                <c:pt idx="10841">
                  <c:v>0.62367799999999995</c:v>
                </c:pt>
                <c:pt idx="10842">
                  <c:v>0.62381600000000004</c:v>
                </c:pt>
                <c:pt idx="10843">
                  <c:v>0.62395400000000001</c:v>
                </c:pt>
                <c:pt idx="10844">
                  <c:v>0.62409199999999998</c:v>
                </c:pt>
                <c:pt idx="10845">
                  <c:v>0.62422999999999995</c:v>
                </c:pt>
                <c:pt idx="10846">
                  <c:v>0.62436700000000001</c:v>
                </c:pt>
                <c:pt idx="10847">
                  <c:v>0.62450499999999998</c:v>
                </c:pt>
                <c:pt idx="10848">
                  <c:v>0.62464299999999995</c:v>
                </c:pt>
                <c:pt idx="10849">
                  <c:v>0.62478</c:v>
                </c:pt>
                <c:pt idx="10850">
                  <c:v>0.62491799999999997</c:v>
                </c:pt>
                <c:pt idx="10851">
                  <c:v>0.62505500000000003</c:v>
                </c:pt>
                <c:pt idx="10852">
                  <c:v>0.625193</c:v>
                </c:pt>
                <c:pt idx="10853">
                  <c:v>0.62533000000000005</c:v>
                </c:pt>
                <c:pt idx="10854">
                  <c:v>0.62546800000000002</c:v>
                </c:pt>
                <c:pt idx="10855">
                  <c:v>0.62560499999999997</c:v>
                </c:pt>
                <c:pt idx="10856">
                  <c:v>0.62574200000000002</c:v>
                </c:pt>
                <c:pt idx="10857">
                  <c:v>0.62587999999999999</c:v>
                </c:pt>
                <c:pt idx="10858">
                  <c:v>0.62601700000000005</c:v>
                </c:pt>
                <c:pt idx="10859">
                  <c:v>0.62615399999999999</c:v>
                </c:pt>
                <c:pt idx="10860">
                  <c:v>0.62629100000000004</c:v>
                </c:pt>
                <c:pt idx="10861">
                  <c:v>0.62642799999999998</c:v>
                </c:pt>
                <c:pt idx="10862">
                  <c:v>0.62656500000000004</c:v>
                </c:pt>
                <c:pt idx="10863">
                  <c:v>0.62670199999999998</c:v>
                </c:pt>
                <c:pt idx="10864">
                  <c:v>0.62683900000000004</c:v>
                </c:pt>
                <c:pt idx="10865">
                  <c:v>0.62697599999999998</c:v>
                </c:pt>
                <c:pt idx="10866">
                  <c:v>0.62711300000000003</c:v>
                </c:pt>
                <c:pt idx="10867">
                  <c:v>0.62724899999999995</c:v>
                </c:pt>
                <c:pt idx="10868">
                  <c:v>0.627386</c:v>
                </c:pt>
                <c:pt idx="10869">
                  <c:v>0.62752300000000005</c:v>
                </c:pt>
                <c:pt idx="10870">
                  <c:v>0.62765899999999997</c:v>
                </c:pt>
                <c:pt idx="10871">
                  <c:v>0.62779600000000002</c:v>
                </c:pt>
                <c:pt idx="10872">
                  <c:v>0.62793200000000005</c:v>
                </c:pt>
                <c:pt idx="10873">
                  <c:v>0.62806899999999999</c:v>
                </c:pt>
                <c:pt idx="10874">
                  <c:v>0.62820500000000001</c:v>
                </c:pt>
                <c:pt idx="10875">
                  <c:v>0.62834199999999996</c:v>
                </c:pt>
                <c:pt idx="10876">
                  <c:v>0.62847799999999998</c:v>
                </c:pt>
                <c:pt idx="10877">
                  <c:v>0.62861400000000001</c:v>
                </c:pt>
                <c:pt idx="10878">
                  <c:v>0.62875000000000003</c:v>
                </c:pt>
                <c:pt idx="10879">
                  <c:v>0.62888699999999997</c:v>
                </c:pt>
                <c:pt idx="10880">
                  <c:v>0.629023</c:v>
                </c:pt>
                <c:pt idx="10881">
                  <c:v>0.62915900000000002</c:v>
                </c:pt>
                <c:pt idx="10882">
                  <c:v>0.62929500000000005</c:v>
                </c:pt>
                <c:pt idx="10883">
                  <c:v>0.62943099999999996</c:v>
                </c:pt>
                <c:pt idx="10884">
                  <c:v>0.62956699999999999</c:v>
                </c:pt>
                <c:pt idx="10885">
                  <c:v>0.62970199999999998</c:v>
                </c:pt>
                <c:pt idx="10886">
                  <c:v>0.62983800000000001</c:v>
                </c:pt>
                <c:pt idx="10887">
                  <c:v>0.62997400000000003</c:v>
                </c:pt>
                <c:pt idx="10888">
                  <c:v>0.63010999999999995</c:v>
                </c:pt>
                <c:pt idx="10889">
                  <c:v>0.63024500000000006</c:v>
                </c:pt>
                <c:pt idx="10890">
                  <c:v>0.63038099999999997</c:v>
                </c:pt>
                <c:pt idx="10891">
                  <c:v>0.63051599999999997</c:v>
                </c:pt>
                <c:pt idx="10892">
                  <c:v>0.63065199999999999</c:v>
                </c:pt>
                <c:pt idx="10893">
                  <c:v>0.63078699999999999</c:v>
                </c:pt>
                <c:pt idx="10894">
                  <c:v>0.63092300000000001</c:v>
                </c:pt>
                <c:pt idx="10895">
                  <c:v>0.63105800000000001</c:v>
                </c:pt>
                <c:pt idx="10896">
                  <c:v>0.631193</c:v>
                </c:pt>
                <c:pt idx="10897">
                  <c:v>0.63132900000000003</c:v>
                </c:pt>
                <c:pt idx="10898">
                  <c:v>0.63146400000000003</c:v>
                </c:pt>
                <c:pt idx="10899">
                  <c:v>0.63159900000000002</c:v>
                </c:pt>
                <c:pt idx="10900">
                  <c:v>0.63173400000000002</c:v>
                </c:pt>
                <c:pt idx="10901">
                  <c:v>0.63186900000000001</c:v>
                </c:pt>
                <c:pt idx="10902">
                  <c:v>0.63200400000000001</c:v>
                </c:pt>
                <c:pt idx="10903">
                  <c:v>0.63213900000000001</c:v>
                </c:pt>
                <c:pt idx="10904">
                  <c:v>0.632274</c:v>
                </c:pt>
                <c:pt idx="10905">
                  <c:v>0.632409</c:v>
                </c:pt>
                <c:pt idx="10906">
                  <c:v>0.63254299999999997</c:v>
                </c:pt>
                <c:pt idx="10907">
                  <c:v>0.63267799999999996</c:v>
                </c:pt>
                <c:pt idx="10908">
                  <c:v>0.63281299999999996</c:v>
                </c:pt>
                <c:pt idx="10909">
                  <c:v>0.63294700000000004</c:v>
                </c:pt>
                <c:pt idx="10910">
                  <c:v>0.63308200000000003</c:v>
                </c:pt>
                <c:pt idx="10911">
                  <c:v>0.633216</c:v>
                </c:pt>
                <c:pt idx="10912">
                  <c:v>0.633351</c:v>
                </c:pt>
                <c:pt idx="10913">
                  <c:v>0.63348499999999996</c:v>
                </c:pt>
                <c:pt idx="10914">
                  <c:v>0.63361900000000004</c:v>
                </c:pt>
                <c:pt idx="10915">
                  <c:v>0.63375400000000004</c:v>
                </c:pt>
                <c:pt idx="10916">
                  <c:v>0.63388800000000001</c:v>
                </c:pt>
                <c:pt idx="10917">
                  <c:v>0.63402199999999997</c:v>
                </c:pt>
                <c:pt idx="10918">
                  <c:v>0.63415600000000005</c:v>
                </c:pt>
                <c:pt idx="10919">
                  <c:v>0.63429000000000002</c:v>
                </c:pt>
                <c:pt idx="10920">
                  <c:v>0.63442399999999999</c:v>
                </c:pt>
                <c:pt idx="10921">
                  <c:v>0.63455799999999996</c:v>
                </c:pt>
                <c:pt idx="10922">
                  <c:v>0.63469200000000003</c:v>
                </c:pt>
                <c:pt idx="10923">
                  <c:v>0.634826</c:v>
                </c:pt>
                <c:pt idx="10924">
                  <c:v>0.63495999999999997</c:v>
                </c:pt>
                <c:pt idx="10925">
                  <c:v>0.63509300000000002</c:v>
                </c:pt>
                <c:pt idx="10926">
                  <c:v>0.63522699999999999</c:v>
                </c:pt>
                <c:pt idx="10927">
                  <c:v>0.63536099999999995</c:v>
                </c:pt>
                <c:pt idx="10928">
                  <c:v>0.635494</c:v>
                </c:pt>
                <c:pt idx="10929">
                  <c:v>0.63562799999999997</c:v>
                </c:pt>
                <c:pt idx="10930">
                  <c:v>0.63576100000000002</c:v>
                </c:pt>
                <c:pt idx="10931">
                  <c:v>0.63589499999999999</c:v>
                </c:pt>
                <c:pt idx="10932">
                  <c:v>0.63602800000000004</c:v>
                </c:pt>
                <c:pt idx="10933">
                  <c:v>0.63616099999999998</c:v>
                </c:pt>
                <c:pt idx="10934">
                  <c:v>0.63629400000000003</c:v>
                </c:pt>
                <c:pt idx="10935">
                  <c:v>0.63642799999999999</c:v>
                </c:pt>
                <c:pt idx="10936">
                  <c:v>0.63656100000000004</c:v>
                </c:pt>
                <c:pt idx="10937">
                  <c:v>0.63669399999999998</c:v>
                </c:pt>
                <c:pt idx="10938">
                  <c:v>0.63682700000000003</c:v>
                </c:pt>
                <c:pt idx="10939">
                  <c:v>0.63695999999999997</c:v>
                </c:pt>
                <c:pt idx="10940">
                  <c:v>0.63709300000000002</c:v>
                </c:pt>
                <c:pt idx="10941">
                  <c:v>0.63722500000000004</c:v>
                </c:pt>
                <c:pt idx="10942">
                  <c:v>0.63735799999999998</c:v>
                </c:pt>
                <c:pt idx="10943">
                  <c:v>0.63749100000000003</c:v>
                </c:pt>
                <c:pt idx="10944">
                  <c:v>0.63762399999999997</c:v>
                </c:pt>
                <c:pt idx="10945">
                  <c:v>0.63775599999999999</c:v>
                </c:pt>
                <c:pt idx="10946">
                  <c:v>0.63788900000000004</c:v>
                </c:pt>
                <c:pt idx="10947">
                  <c:v>0.63802099999999995</c:v>
                </c:pt>
                <c:pt idx="10948">
                  <c:v>0.638154</c:v>
                </c:pt>
                <c:pt idx="10949">
                  <c:v>0.63828600000000002</c:v>
                </c:pt>
                <c:pt idx="10950">
                  <c:v>0.63841899999999996</c:v>
                </c:pt>
                <c:pt idx="10951">
                  <c:v>0.63855099999999998</c:v>
                </c:pt>
                <c:pt idx="10952">
                  <c:v>0.638683</c:v>
                </c:pt>
                <c:pt idx="10953">
                  <c:v>0.63881500000000002</c:v>
                </c:pt>
                <c:pt idx="10954">
                  <c:v>0.63894799999999996</c:v>
                </c:pt>
                <c:pt idx="10955">
                  <c:v>0.63907999999999998</c:v>
                </c:pt>
                <c:pt idx="10956">
                  <c:v>0.639212</c:v>
                </c:pt>
                <c:pt idx="10957">
                  <c:v>0.63934400000000002</c:v>
                </c:pt>
                <c:pt idx="10958">
                  <c:v>0.63947500000000002</c:v>
                </c:pt>
                <c:pt idx="10959">
                  <c:v>0.63960700000000004</c:v>
                </c:pt>
                <c:pt idx="10960">
                  <c:v>0.63973899999999995</c:v>
                </c:pt>
                <c:pt idx="10961">
                  <c:v>0.63987099999999997</c:v>
                </c:pt>
                <c:pt idx="10962">
                  <c:v>0.64000299999999999</c:v>
                </c:pt>
                <c:pt idx="10963">
                  <c:v>0.64013399999999998</c:v>
                </c:pt>
                <c:pt idx="10964">
                  <c:v>0.640266</c:v>
                </c:pt>
                <c:pt idx="10965">
                  <c:v>0.64039699999999999</c:v>
                </c:pt>
                <c:pt idx="10966">
                  <c:v>0.64052900000000002</c:v>
                </c:pt>
                <c:pt idx="10967">
                  <c:v>0.64066000000000001</c:v>
                </c:pt>
                <c:pt idx="10968">
                  <c:v>0.64079200000000003</c:v>
                </c:pt>
                <c:pt idx="10969">
                  <c:v>0.64092300000000002</c:v>
                </c:pt>
                <c:pt idx="10970">
                  <c:v>0.64105400000000001</c:v>
                </c:pt>
                <c:pt idx="10971">
                  <c:v>0.641185</c:v>
                </c:pt>
                <c:pt idx="10972">
                  <c:v>0.641316</c:v>
                </c:pt>
                <c:pt idx="10973">
                  <c:v>0.64144699999999999</c:v>
                </c:pt>
                <c:pt idx="10974">
                  <c:v>0.64157900000000001</c:v>
                </c:pt>
                <c:pt idx="10975">
                  <c:v>0.64170899999999997</c:v>
                </c:pt>
                <c:pt idx="10976">
                  <c:v>0.64183999999999997</c:v>
                </c:pt>
                <c:pt idx="10977">
                  <c:v>0.64197099999999996</c:v>
                </c:pt>
                <c:pt idx="10978">
                  <c:v>0.64210199999999995</c:v>
                </c:pt>
                <c:pt idx="10979">
                  <c:v>0.64223300000000005</c:v>
                </c:pt>
                <c:pt idx="10980">
                  <c:v>0.64236300000000002</c:v>
                </c:pt>
                <c:pt idx="10981">
                  <c:v>0.64249400000000001</c:v>
                </c:pt>
                <c:pt idx="10982">
                  <c:v>0.642625</c:v>
                </c:pt>
                <c:pt idx="10983">
                  <c:v>0.64275499999999997</c:v>
                </c:pt>
                <c:pt idx="10984">
                  <c:v>0.64288599999999996</c:v>
                </c:pt>
                <c:pt idx="10985">
                  <c:v>0.64301600000000003</c:v>
                </c:pt>
                <c:pt idx="10986">
                  <c:v>0.643146</c:v>
                </c:pt>
                <c:pt idx="10987">
                  <c:v>0.64327699999999999</c:v>
                </c:pt>
                <c:pt idx="10988">
                  <c:v>0.64340699999999995</c:v>
                </c:pt>
                <c:pt idx="10989">
                  <c:v>0.64353700000000003</c:v>
                </c:pt>
                <c:pt idx="10990">
                  <c:v>0.64366699999999999</c:v>
                </c:pt>
                <c:pt idx="10991">
                  <c:v>0.64379699999999995</c:v>
                </c:pt>
                <c:pt idx="10992">
                  <c:v>0.64392700000000003</c:v>
                </c:pt>
                <c:pt idx="10993">
                  <c:v>0.64405699999999999</c:v>
                </c:pt>
                <c:pt idx="10994">
                  <c:v>0.64418699999999995</c:v>
                </c:pt>
                <c:pt idx="10995">
                  <c:v>0.64431700000000003</c:v>
                </c:pt>
                <c:pt idx="10996">
                  <c:v>0.64444699999999999</c:v>
                </c:pt>
                <c:pt idx="10997">
                  <c:v>0.64457699999999996</c:v>
                </c:pt>
                <c:pt idx="10998">
                  <c:v>0.644706</c:v>
                </c:pt>
                <c:pt idx="10999">
                  <c:v>0.64483599999999996</c:v>
                </c:pt>
                <c:pt idx="11000">
                  <c:v>0.64496600000000004</c:v>
                </c:pt>
                <c:pt idx="11001">
                  <c:v>0.64509499999999997</c:v>
                </c:pt>
                <c:pt idx="11002">
                  <c:v>0.64522500000000005</c:v>
                </c:pt>
                <c:pt idx="11003">
                  <c:v>0.64535399999999998</c:v>
                </c:pt>
                <c:pt idx="11004">
                  <c:v>0.64548300000000003</c:v>
                </c:pt>
                <c:pt idx="11005">
                  <c:v>0.64561299999999999</c:v>
                </c:pt>
                <c:pt idx="11006">
                  <c:v>0.64574200000000004</c:v>
                </c:pt>
                <c:pt idx="11007">
                  <c:v>0.64587099999999997</c:v>
                </c:pt>
                <c:pt idx="11008">
                  <c:v>0.64600000000000002</c:v>
                </c:pt>
                <c:pt idx="11009">
                  <c:v>0.64612899999999995</c:v>
                </c:pt>
                <c:pt idx="11010">
                  <c:v>0.646258</c:v>
                </c:pt>
                <c:pt idx="11011">
                  <c:v>0.64638700000000004</c:v>
                </c:pt>
                <c:pt idx="11012">
                  <c:v>0.64651599999999998</c:v>
                </c:pt>
                <c:pt idx="11013">
                  <c:v>0.64664500000000003</c:v>
                </c:pt>
                <c:pt idx="11014">
                  <c:v>0.64677399999999996</c:v>
                </c:pt>
                <c:pt idx="11015">
                  <c:v>0.64690300000000001</c:v>
                </c:pt>
                <c:pt idx="11016">
                  <c:v>0.64703100000000002</c:v>
                </c:pt>
                <c:pt idx="11017">
                  <c:v>0.64715999999999996</c:v>
                </c:pt>
                <c:pt idx="11018">
                  <c:v>0.647289</c:v>
                </c:pt>
                <c:pt idx="11019">
                  <c:v>0.64741700000000002</c:v>
                </c:pt>
                <c:pt idx="11020">
                  <c:v>0.64754599999999995</c:v>
                </c:pt>
                <c:pt idx="11021">
                  <c:v>0.64767399999999997</c:v>
                </c:pt>
                <c:pt idx="11022">
                  <c:v>0.64780199999999999</c:v>
                </c:pt>
                <c:pt idx="11023">
                  <c:v>0.64793100000000003</c:v>
                </c:pt>
                <c:pt idx="11024">
                  <c:v>0.64805900000000005</c:v>
                </c:pt>
                <c:pt idx="11025">
                  <c:v>0.64818699999999996</c:v>
                </c:pt>
                <c:pt idx="11026">
                  <c:v>0.64831499999999997</c:v>
                </c:pt>
                <c:pt idx="11027">
                  <c:v>0.64844299999999999</c:v>
                </c:pt>
                <c:pt idx="11028">
                  <c:v>0.64857100000000001</c:v>
                </c:pt>
                <c:pt idx="11029">
                  <c:v>0.64869900000000003</c:v>
                </c:pt>
                <c:pt idx="11030">
                  <c:v>0.64882700000000004</c:v>
                </c:pt>
                <c:pt idx="11031">
                  <c:v>0.64895499999999995</c:v>
                </c:pt>
                <c:pt idx="11032">
                  <c:v>0.64908299999999997</c:v>
                </c:pt>
                <c:pt idx="11033">
                  <c:v>0.64921099999999998</c:v>
                </c:pt>
                <c:pt idx="11034">
                  <c:v>0.64933799999999997</c:v>
                </c:pt>
                <c:pt idx="11035">
                  <c:v>0.64946599999999999</c:v>
                </c:pt>
                <c:pt idx="11036">
                  <c:v>0.64959299999999998</c:v>
                </c:pt>
                <c:pt idx="11037">
                  <c:v>0.64972099999999999</c:v>
                </c:pt>
                <c:pt idx="11038">
                  <c:v>0.64984799999999998</c:v>
                </c:pt>
                <c:pt idx="11039">
                  <c:v>0.649976</c:v>
                </c:pt>
                <c:pt idx="11040">
                  <c:v>0.65010299999999999</c:v>
                </c:pt>
                <c:pt idx="11041">
                  <c:v>0.650231</c:v>
                </c:pt>
                <c:pt idx="11042">
                  <c:v>0.65035799999999999</c:v>
                </c:pt>
                <c:pt idx="11043">
                  <c:v>0.65048499999999998</c:v>
                </c:pt>
                <c:pt idx="11044">
                  <c:v>0.65061199999999997</c:v>
                </c:pt>
                <c:pt idx="11045">
                  <c:v>0.65073899999999996</c:v>
                </c:pt>
                <c:pt idx="11046">
                  <c:v>0.65086599999999994</c:v>
                </c:pt>
                <c:pt idx="11047">
                  <c:v>0.65099300000000004</c:v>
                </c:pt>
                <c:pt idx="11048">
                  <c:v>0.65112000000000003</c:v>
                </c:pt>
                <c:pt idx="11049">
                  <c:v>0.65124700000000002</c:v>
                </c:pt>
                <c:pt idx="11050">
                  <c:v>0.65137400000000001</c:v>
                </c:pt>
                <c:pt idx="11051">
                  <c:v>0.651501</c:v>
                </c:pt>
                <c:pt idx="11052">
                  <c:v>0.65162699999999996</c:v>
                </c:pt>
                <c:pt idx="11053">
                  <c:v>0.65175399999999994</c:v>
                </c:pt>
                <c:pt idx="11054">
                  <c:v>0.65188100000000004</c:v>
                </c:pt>
                <c:pt idx="11055">
                  <c:v>0.652007</c:v>
                </c:pt>
                <c:pt idx="11056">
                  <c:v>0.65213399999999999</c:v>
                </c:pt>
                <c:pt idx="11057">
                  <c:v>0.65225999999999995</c:v>
                </c:pt>
                <c:pt idx="11058">
                  <c:v>0.65238600000000002</c:v>
                </c:pt>
                <c:pt idx="11059">
                  <c:v>0.65251300000000001</c:v>
                </c:pt>
                <c:pt idx="11060">
                  <c:v>0.65263899999999997</c:v>
                </c:pt>
                <c:pt idx="11061">
                  <c:v>0.65276500000000004</c:v>
                </c:pt>
                <c:pt idx="11062">
                  <c:v>0.652891</c:v>
                </c:pt>
                <c:pt idx="11063">
                  <c:v>0.65301699999999996</c:v>
                </c:pt>
                <c:pt idx="11064">
                  <c:v>0.65314300000000003</c:v>
                </c:pt>
                <c:pt idx="11065">
                  <c:v>0.65326899999999999</c:v>
                </c:pt>
                <c:pt idx="11066">
                  <c:v>0.65339499999999995</c:v>
                </c:pt>
                <c:pt idx="11067">
                  <c:v>0.65352100000000002</c:v>
                </c:pt>
                <c:pt idx="11068">
                  <c:v>0.65364699999999998</c:v>
                </c:pt>
                <c:pt idx="11069">
                  <c:v>0.65377300000000005</c:v>
                </c:pt>
                <c:pt idx="11070">
                  <c:v>0.65389799999999998</c:v>
                </c:pt>
                <c:pt idx="11071">
                  <c:v>0.65402400000000005</c:v>
                </c:pt>
                <c:pt idx="11072">
                  <c:v>0.65415000000000001</c:v>
                </c:pt>
                <c:pt idx="11073">
                  <c:v>0.65427500000000005</c:v>
                </c:pt>
                <c:pt idx="11074">
                  <c:v>0.65440100000000001</c:v>
                </c:pt>
                <c:pt idx="11075">
                  <c:v>0.65452600000000005</c:v>
                </c:pt>
                <c:pt idx="11076">
                  <c:v>0.65465200000000001</c:v>
                </c:pt>
                <c:pt idx="11077">
                  <c:v>0.65477700000000005</c:v>
                </c:pt>
                <c:pt idx="11078">
                  <c:v>0.65490199999999998</c:v>
                </c:pt>
                <c:pt idx="11079">
                  <c:v>0.65502700000000003</c:v>
                </c:pt>
                <c:pt idx="11080">
                  <c:v>0.65515299999999999</c:v>
                </c:pt>
                <c:pt idx="11081">
                  <c:v>0.65527800000000003</c:v>
                </c:pt>
                <c:pt idx="11082">
                  <c:v>0.65540299999999996</c:v>
                </c:pt>
                <c:pt idx="11083">
                  <c:v>0.655528</c:v>
                </c:pt>
                <c:pt idx="11084">
                  <c:v>0.65565300000000004</c:v>
                </c:pt>
                <c:pt idx="11085">
                  <c:v>0.65577799999999997</c:v>
                </c:pt>
                <c:pt idx="11086">
                  <c:v>0.65590199999999999</c:v>
                </c:pt>
                <c:pt idx="11087">
                  <c:v>0.65602700000000003</c:v>
                </c:pt>
                <c:pt idx="11088">
                  <c:v>0.65615199999999996</c:v>
                </c:pt>
                <c:pt idx="11089">
                  <c:v>0.656277</c:v>
                </c:pt>
                <c:pt idx="11090">
                  <c:v>0.65640100000000001</c:v>
                </c:pt>
                <c:pt idx="11091">
                  <c:v>0.65652600000000005</c:v>
                </c:pt>
                <c:pt idx="11092">
                  <c:v>0.65664999999999996</c:v>
                </c:pt>
                <c:pt idx="11093">
                  <c:v>0.656775</c:v>
                </c:pt>
                <c:pt idx="11094">
                  <c:v>0.65689900000000001</c:v>
                </c:pt>
                <c:pt idx="11095">
                  <c:v>0.65702300000000002</c:v>
                </c:pt>
                <c:pt idx="11096">
                  <c:v>0.65714799999999995</c:v>
                </c:pt>
                <c:pt idx="11097">
                  <c:v>0.65727199999999997</c:v>
                </c:pt>
                <c:pt idx="11098">
                  <c:v>0.65739599999999998</c:v>
                </c:pt>
                <c:pt idx="11099">
                  <c:v>0.65751999999999999</c:v>
                </c:pt>
                <c:pt idx="11100">
                  <c:v>0.65764400000000001</c:v>
                </c:pt>
                <c:pt idx="11101">
                  <c:v>0.65776800000000002</c:v>
                </c:pt>
                <c:pt idx="11102">
                  <c:v>0.65789200000000003</c:v>
                </c:pt>
                <c:pt idx="11103">
                  <c:v>0.65801600000000005</c:v>
                </c:pt>
                <c:pt idx="11104">
                  <c:v>0.65813999999999995</c:v>
                </c:pt>
                <c:pt idx="11105">
                  <c:v>0.65826399999999996</c:v>
                </c:pt>
                <c:pt idx="11106">
                  <c:v>0.65838799999999997</c:v>
                </c:pt>
                <c:pt idx="11107">
                  <c:v>0.65851099999999996</c:v>
                </c:pt>
                <c:pt idx="11108">
                  <c:v>0.65863499999999997</c:v>
                </c:pt>
                <c:pt idx="11109">
                  <c:v>0.65875899999999998</c:v>
                </c:pt>
                <c:pt idx="11110">
                  <c:v>0.65888199999999997</c:v>
                </c:pt>
                <c:pt idx="11111">
                  <c:v>0.65900599999999998</c:v>
                </c:pt>
                <c:pt idx="11112">
                  <c:v>0.65912899999999996</c:v>
                </c:pt>
                <c:pt idx="11113">
                  <c:v>0.65925199999999995</c:v>
                </c:pt>
                <c:pt idx="11114">
                  <c:v>0.65937599999999996</c:v>
                </c:pt>
                <c:pt idx="11115">
                  <c:v>0.65949899999999995</c:v>
                </c:pt>
                <c:pt idx="11116">
                  <c:v>0.65962200000000004</c:v>
                </c:pt>
                <c:pt idx="11117">
                  <c:v>0.65974500000000003</c:v>
                </c:pt>
                <c:pt idx="11118">
                  <c:v>0.65986800000000001</c:v>
                </c:pt>
                <c:pt idx="11119">
                  <c:v>0.65999200000000002</c:v>
                </c:pt>
                <c:pt idx="11120">
                  <c:v>0.66011399999999998</c:v>
                </c:pt>
                <c:pt idx="11121">
                  <c:v>0.66023699999999996</c:v>
                </c:pt>
                <c:pt idx="11122">
                  <c:v>0.66035999999999995</c:v>
                </c:pt>
                <c:pt idx="11123">
                  <c:v>0.66048300000000004</c:v>
                </c:pt>
                <c:pt idx="11124">
                  <c:v>0.66060600000000003</c:v>
                </c:pt>
                <c:pt idx="11125">
                  <c:v>0.66072900000000001</c:v>
                </c:pt>
                <c:pt idx="11126">
                  <c:v>0.66085099999999997</c:v>
                </c:pt>
                <c:pt idx="11127">
                  <c:v>0.66097399999999995</c:v>
                </c:pt>
                <c:pt idx="11128">
                  <c:v>0.66109600000000002</c:v>
                </c:pt>
                <c:pt idx="11129">
                  <c:v>0.661219</c:v>
                </c:pt>
                <c:pt idx="11130">
                  <c:v>0.66134099999999996</c:v>
                </c:pt>
                <c:pt idx="11131">
                  <c:v>0.66146400000000005</c:v>
                </c:pt>
                <c:pt idx="11132">
                  <c:v>0.66158600000000001</c:v>
                </c:pt>
                <c:pt idx="11133">
                  <c:v>0.66170799999999996</c:v>
                </c:pt>
                <c:pt idx="11134">
                  <c:v>0.66183099999999995</c:v>
                </c:pt>
                <c:pt idx="11135">
                  <c:v>0.66195300000000001</c:v>
                </c:pt>
                <c:pt idx="11136">
                  <c:v>0.66207499999999997</c:v>
                </c:pt>
                <c:pt idx="11137">
                  <c:v>0.66219700000000004</c:v>
                </c:pt>
                <c:pt idx="11138">
                  <c:v>0.66231899999999999</c:v>
                </c:pt>
                <c:pt idx="11139">
                  <c:v>0.66244099999999995</c:v>
                </c:pt>
                <c:pt idx="11140">
                  <c:v>0.66256300000000001</c:v>
                </c:pt>
                <c:pt idx="11141">
                  <c:v>0.66268499999999997</c:v>
                </c:pt>
                <c:pt idx="11142">
                  <c:v>0.66280700000000004</c:v>
                </c:pt>
                <c:pt idx="11143">
                  <c:v>0.66292799999999996</c:v>
                </c:pt>
                <c:pt idx="11144">
                  <c:v>0.66305000000000003</c:v>
                </c:pt>
                <c:pt idx="11145">
                  <c:v>0.66317199999999998</c:v>
                </c:pt>
                <c:pt idx="11146">
                  <c:v>0.66329300000000002</c:v>
                </c:pt>
                <c:pt idx="11147">
                  <c:v>0.66341499999999998</c:v>
                </c:pt>
                <c:pt idx="11148">
                  <c:v>0.66353600000000001</c:v>
                </c:pt>
                <c:pt idx="11149">
                  <c:v>0.66365799999999997</c:v>
                </c:pt>
                <c:pt idx="11150">
                  <c:v>0.66377900000000001</c:v>
                </c:pt>
                <c:pt idx="11151">
                  <c:v>0.66390000000000005</c:v>
                </c:pt>
                <c:pt idx="11152">
                  <c:v>0.664022</c:v>
                </c:pt>
                <c:pt idx="11153">
                  <c:v>0.66414300000000004</c:v>
                </c:pt>
                <c:pt idx="11154">
                  <c:v>0.66426399999999997</c:v>
                </c:pt>
                <c:pt idx="11155">
                  <c:v>0.664385</c:v>
                </c:pt>
                <c:pt idx="11156">
                  <c:v>0.66450600000000004</c:v>
                </c:pt>
                <c:pt idx="11157">
                  <c:v>0.66462699999999997</c:v>
                </c:pt>
                <c:pt idx="11158">
                  <c:v>0.66474800000000001</c:v>
                </c:pt>
                <c:pt idx="11159">
                  <c:v>0.66486900000000004</c:v>
                </c:pt>
                <c:pt idx="11160">
                  <c:v>0.66498999999999997</c:v>
                </c:pt>
                <c:pt idx="11161">
                  <c:v>0.66511100000000001</c:v>
                </c:pt>
                <c:pt idx="11162">
                  <c:v>0.66523200000000005</c:v>
                </c:pt>
                <c:pt idx="11163">
                  <c:v>0.66535200000000005</c:v>
                </c:pt>
                <c:pt idx="11164">
                  <c:v>0.66547299999999998</c:v>
                </c:pt>
                <c:pt idx="11165">
                  <c:v>0.66559299999999999</c:v>
                </c:pt>
                <c:pt idx="11166">
                  <c:v>0.66571400000000003</c:v>
                </c:pt>
                <c:pt idx="11167">
                  <c:v>0.66583400000000004</c:v>
                </c:pt>
                <c:pt idx="11168">
                  <c:v>0.66595499999999996</c:v>
                </c:pt>
                <c:pt idx="11169">
                  <c:v>0.66607499999999997</c:v>
                </c:pt>
                <c:pt idx="11170">
                  <c:v>0.66619499999999998</c:v>
                </c:pt>
                <c:pt idx="11171">
                  <c:v>0.66631600000000002</c:v>
                </c:pt>
                <c:pt idx="11172">
                  <c:v>0.66643600000000003</c:v>
                </c:pt>
                <c:pt idx="11173">
                  <c:v>0.66655600000000004</c:v>
                </c:pt>
                <c:pt idx="11174">
                  <c:v>0.66667600000000005</c:v>
                </c:pt>
                <c:pt idx="11175">
                  <c:v>0.66679600000000006</c:v>
                </c:pt>
                <c:pt idx="11176">
                  <c:v>0.66691599999999995</c:v>
                </c:pt>
                <c:pt idx="11177">
                  <c:v>0.66703599999999996</c:v>
                </c:pt>
                <c:pt idx="11178">
                  <c:v>0.66715599999999997</c:v>
                </c:pt>
                <c:pt idx="11179">
                  <c:v>0.66727599999999998</c:v>
                </c:pt>
                <c:pt idx="11180">
                  <c:v>0.66739599999999999</c:v>
                </c:pt>
                <c:pt idx="11181">
                  <c:v>0.66751499999999997</c:v>
                </c:pt>
                <c:pt idx="11182">
                  <c:v>0.66763499999999998</c:v>
                </c:pt>
                <c:pt idx="11183">
                  <c:v>0.66775499999999999</c:v>
                </c:pt>
                <c:pt idx="11184">
                  <c:v>0.66787399999999997</c:v>
                </c:pt>
                <c:pt idx="11185">
                  <c:v>0.66799399999999998</c:v>
                </c:pt>
                <c:pt idx="11186">
                  <c:v>0.66811299999999996</c:v>
                </c:pt>
                <c:pt idx="11187">
                  <c:v>0.66823200000000005</c:v>
                </c:pt>
                <c:pt idx="11188">
                  <c:v>0.66835199999999995</c:v>
                </c:pt>
                <c:pt idx="11189">
                  <c:v>0.66847100000000004</c:v>
                </c:pt>
                <c:pt idx="11190">
                  <c:v>0.66859000000000002</c:v>
                </c:pt>
                <c:pt idx="11191">
                  <c:v>0.66871000000000003</c:v>
                </c:pt>
                <c:pt idx="11192">
                  <c:v>0.66882900000000001</c:v>
                </c:pt>
                <c:pt idx="11193">
                  <c:v>0.66894799999999999</c:v>
                </c:pt>
                <c:pt idx="11194">
                  <c:v>0.66906699999999997</c:v>
                </c:pt>
                <c:pt idx="11195">
                  <c:v>0.66918599999999995</c:v>
                </c:pt>
                <c:pt idx="11196">
                  <c:v>0.66930500000000004</c:v>
                </c:pt>
                <c:pt idx="11197">
                  <c:v>0.66942400000000002</c:v>
                </c:pt>
                <c:pt idx="11198">
                  <c:v>0.66954199999999997</c:v>
                </c:pt>
                <c:pt idx="11199">
                  <c:v>0.66966099999999995</c:v>
                </c:pt>
                <c:pt idx="11200">
                  <c:v>0.66978000000000004</c:v>
                </c:pt>
                <c:pt idx="11201">
                  <c:v>0.66989799999999999</c:v>
                </c:pt>
                <c:pt idx="11202">
                  <c:v>0.67001699999999997</c:v>
                </c:pt>
                <c:pt idx="11203">
                  <c:v>0.67013599999999995</c:v>
                </c:pt>
                <c:pt idx="11204">
                  <c:v>0.67025400000000002</c:v>
                </c:pt>
                <c:pt idx="11205">
                  <c:v>0.670373</c:v>
                </c:pt>
                <c:pt idx="11206">
                  <c:v>0.67049099999999995</c:v>
                </c:pt>
                <c:pt idx="11207">
                  <c:v>0.67060900000000001</c:v>
                </c:pt>
                <c:pt idx="11208">
                  <c:v>0.67072799999999999</c:v>
                </c:pt>
                <c:pt idx="11209">
                  <c:v>0.67084600000000005</c:v>
                </c:pt>
                <c:pt idx="11210">
                  <c:v>0.670964</c:v>
                </c:pt>
                <c:pt idx="11211">
                  <c:v>0.67108199999999996</c:v>
                </c:pt>
                <c:pt idx="11212">
                  <c:v>0.67120000000000002</c:v>
                </c:pt>
                <c:pt idx="11213">
                  <c:v>0.67131799999999997</c:v>
                </c:pt>
                <c:pt idx="11214">
                  <c:v>0.67143600000000003</c:v>
                </c:pt>
                <c:pt idx="11215">
                  <c:v>0.67155399999999998</c:v>
                </c:pt>
                <c:pt idx="11216">
                  <c:v>0.67167200000000005</c:v>
                </c:pt>
                <c:pt idx="11217">
                  <c:v>0.67179</c:v>
                </c:pt>
                <c:pt idx="11218">
                  <c:v>0.67190700000000003</c:v>
                </c:pt>
                <c:pt idx="11219">
                  <c:v>0.67202499999999998</c:v>
                </c:pt>
                <c:pt idx="11220">
                  <c:v>0.67214300000000005</c:v>
                </c:pt>
                <c:pt idx="11221">
                  <c:v>0.67225999999999997</c:v>
                </c:pt>
                <c:pt idx="11222">
                  <c:v>0.67237800000000003</c:v>
                </c:pt>
                <c:pt idx="11223">
                  <c:v>0.67249499999999995</c:v>
                </c:pt>
                <c:pt idx="11224">
                  <c:v>0.67261300000000002</c:v>
                </c:pt>
                <c:pt idx="11225">
                  <c:v>0.67273000000000005</c:v>
                </c:pt>
                <c:pt idx="11226">
                  <c:v>0.67284699999999997</c:v>
                </c:pt>
                <c:pt idx="11227">
                  <c:v>0.67296500000000004</c:v>
                </c:pt>
                <c:pt idx="11228">
                  <c:v>0.67308199999999996</c:v>
                </c:pt>
                <c:pt idx="11229">
                  <c:v>0.67319899999999999</c:v>
                </c:pt>
                <c:pt idx="11230">
                  <c:v>0.67331600000000003</c:v>
                </c:pt>
                <c:pt idx="11231">
                  <c:v>0.67343299999999995</c:v>
                </c:pt>
                <c:pt idx="11232">
                  <c:v>0.67354999999999998</c:v>
                </c:pt>
                <c:pt idx="11233">
                  <c:v>0.67366700000000002</c:v>
                </c:pt>
                <c:pt idx="11234">
                  <c:v>0.67378400000000005</c:v>
                </c:pt>
                <c:pt idx="11235">
                  <c:v>0.67390099999999997</c:v>
                </c:pt>
                <c:pt idx="11236">
                  <c:v>0.67401800000000001</c:v>
                </c:pt>
                <c:pt idx="11237">
                  <c:v>0.67413400000000001</c:v>
                </c:pt>
                <c:pt idx="11238">
                  <c:v>0.67425100000000004</c:v>
                </c:pt>
                <c:pt idx="11239">
                  <c:v>0.67436799999999997</c:v>
                </c:pt>
                <c:pt idx="11240">
                  <c:v>0.67448399999999997</c:v>
                </c:pt>
                <c:pt idx="11241">
                  <c:v>0.67460100000000001</c:v>
                </c:pt>
                <c:pt idx="11242">
                  <c:v>0.67471700000000001</c:v>
                </c:pt>
                <c:pt idx="11243">
                  <c:v>0.67483400000000004</c:v>
                </c:pt>
                <c:pt idx="11244">
                  <c:v>0.67495000000000005</c:v>
                </c:pt>
                <c:pt idx="11245">
                  <c:v>0.67506600000000005</c:v>
                </c:pt>
                <c:pt idx="11246">
                  <c:v>0.67518199999999995</c:v>
                </c:pt>
                <c:pt idx="11247">
                  <c:v>0.67529899999999998</c:v>
                </c:pt>
                <c:pt idx="11248">
                  <c:v>0.67541499999999999</c:v>
                </c:pt>
                <c:pt idx="11249">
                  <c:v>0.67553099999999999</c:v>
                </c:pt>
                <c:pt idx="11250">
                  <c:v>0.675647</c:v>
                </c:pt>
                <c:pt idx="11251">
                  <c:v>0.675763</c:v>
                </c:pt>
                <c:pt idx="11252">
                  <c:v>0.67587900000000001</c:v>
                </c:pt>
                <c:pt idx="11253">
                  <c:v>0.67599500000000001</c:v>
                </c:pt>
                <c:pt idx="11254">
                  <c:v>0.67610999999999999</c:v>
                </c:pt>
                <c:pt idx="11255">
                  <c:v>0.67622599999999999</c:v>
                </c:pt>
                <c:pt idx="11256">
                  <c:v>0.676342</c:v>
                </c:pt>
                <c:pt idx="11257">
                  <c:v>0.676458</c:v>
                </c:pt>
                <c:pt idx="11258">
                  <c:v>0.67657299999999998</c:v>
                </c:pt>
                <c:pt idx="11259">
                  <c:v>0.67668899999999998</c:v>
                </c:pt>
                <c:pt idx="11260">
                  <c:v>0.67680399999999996</c:v>
                </c:pt>
                <c:pt idx="11261">
                  <c:v>0.67691999999999997</c:v>
                </c:pt>
                <c:pt idx="11262">
                  <c:v>0.67703500000000005</c:v>
                </c:pt>
                <c:pt idx="11263">
                  <c:v>0.67715000000000003</c:v>
                </c:pt>
                <c:pt idx="11264">
                  <c:v>0.67726600000000003</c:v>
                </c:pt>
                <c:pt idx="11265">
                  <c:v>0.67738100000000001</c:v>
                </c:pt>
                <c:pt idx="11266">
                  <c:v>0.67749599999999999</c:v>
                </c:pt>
                <c:pt idx="11267">
                  <c:v>0.67761099999999996</c:v>
                </c:pt>
                <c:pt idx="11268">
                  <c:v>0.67772600000000005</c:v>
                </c:pt>
                <c:pt idx="11269">
                  <c:v>0.67784100000000003</c:v>
                </c:pt>
                <c:pt idx="11270">
                  <c:v>0.677956</c:v>
                </c:pt>
                <c:pt idx="11271">
                  <c:v>0.67807099999999998</c:v>
                </c:pt>
                <c:pt idx="11272">
                  <c:v>0.67818599999999996</c:v>
                </c:pt>
                <c:pt idx="11273">
                  <c:v>0.67830100000000004</c:v>
                </c:pt>
                <c:pt idx="11274">
                  <c:v>0.67841499999999999</c:v>
                </c:pt>
                <c:pt idx="11275">
                  <c:v>0.67852999999999997</c:v>
                </c:pt>
                <c:pt idx="11276">
                  <c:v>0.67864500000000005</c:v>
                </c:pt>
                <c:pt idx="11277">
                  <c:v>0.678759</c:v>
                </c:pt>
                <c:pt idx="11278">
                  <c:v>0.67887399999999998</c:v>
                </c:pt>
                <c:pt idx="11279">
                  <c:v>0.67898800000000004</c:v>
                </c:pt>
                <c:pt idx="11280">
                  <c:v>0.67910199999999998</c:v>
                </c:pt>
                <c:pt idx="11281">
                  <c:v>0.67921699999999996</c:v>
                </c:pt>
                <c:pt idx="11282">
                  <c:v>0.67933100000000002</c:v>
                </c:pt>
                <c:pt idx="11283">
                  <c:v>0.67944499999999997</c:v>
                </c:pt>
                <c:pt idx="11284">
                  <c:v>0.67955900000000002</c:v>
                </c:pt>
                <c:pt idx="11285">
                  <c:v>0.67967299999999997</c:v>
                </c:pt>
                <c:pt idx="11286">
                  <c:v>0.67978799999999995</c:v>
                </c:pt>
                <c:pt idx="11287">
                  <c:v>0.67990200000000001</c:v>
                </c:pt>
                <c:pt idx="11288">
                  <c:v>0.68001500000000004</c:v>
                </c:pt>
                <c:pt idx="11289">
                  <c:v>0.68012899999999998</c:v>
                </c:pt>
                <c:pt idx="11290">
                  <c:v>0.68024300000000004</c:v>
                </c:pt>
                <c:pt idx="11291">
                  <c:v>0.68035699999999999</c:v>
                </c:pt>
                <c:pt idx="11292">
                  <c:v>0.68047100000000005</c:v>
                </c:pt>
                <c:pt idx="11293">
                  <c:v>0.68058399999999997</c:v>
                </c:pt>
                <c:pt idx="11294">
                  <c:v>0.68069800000000003</c:v>
                </c:pt>
                <c:pt idx="11295">
                  <c:v>0.68081100000000006</c:v>
                </c:pt>
                <c:pt idx="11296">
                  <c:v>0.680925</c:v>
                </c:pt>
                <c:pt idx="11297">
                  <c:v>0.68103800000000003</c:v>
                </c:pt>
                <c:pt idx="11298">
                  <c:v>0.68115199999999998</c:v>
                </c:pt>
                <c:pt idx="11299">
                  <c:v>0.68126500000000001</c:v>
                </c:pt>
                <c:pt idx="11300">
                  <c:v>0.68137800000000004</c:v>
                </c:pt>
                <c:pt idx="11301">
                  <c:v>0.68149199999999999</c:v>
                </c:pt>
                <c:pt idx="11302">
                  <c:v>0.68160500000000002</c:v>
                </c:pt>
                <c:pt idx="11303">
                  <c:v>0.68171800000000005</c:v>
                </c:pt>
                <c:pt idx="11304">
                  <c:v>0.68183099999999996</c:v>
                </c:pt>
                <c:pt idx="11305">
                  <c:v>0.68194399999999999</c:v>
                </c:pt>
                <c:pt idx="11306">
                  <c:v>0.68205700000000002</c:v>
                </c:pt>
                <c:pt idx="11307">
                  <c:v>0.68217000000000005</c:v>
                </c:pt>
                <c:pt idx="11308">
                  <c:v>0.68228200000000006</c:v>
                </c:pt>
                <c:pt idx="11309">
                  <c:v>0.68239499999999997</c:v>
                </c:pt>
                <c:pt idx="11310">
                  <c:v>0.682508</c:v>
                </c:pt>
                <c:pt idx="11311">
                  <c:v>0.68262</c:v>
                </c:pt>
                <c:pt idx="11312">
                  <c:v>0.68273300000000003</c:v>
                </c:pt>
                <c:pt idx="11313">
                  <c:v>0.68284500000000004</c:v>
                </c:pt>
                <c:pt idx="11314">
                  <c:v>0.68295799999999995</c:v>
                </c:pt>
                <c:pt idx="11315">
                  <c:v>0.68306999999999995</c:v>
                </c:pt>
                <c:pt idx="11316">
                  <c:v>0.68318299999999998</c:v>
                </c:pt>
                <c:pt idx="11317">
                  <c:v>0.68329499999999999</c:v>
                </c:pt>
                <c:pt idx="11318">
                  <c:v>0.68340699999999999</c:v>
                </c:pt>
                <c:pt idx="11319">
                  <c:v>0.68351899999999999</c:v>
                </c:pt>
                <c:pt idx="11320">
                  <c:v>0.68363099999999999</c:v>
                </c:pt>
                <c:pt idx="11321">
                  <c:v>0.68374299999999999</c:v>
                </c:pt>
                <c:pt idx="11322">
                  <c:v>0.68385499999999999</c:v>
                </c:pt>
                <c:pt idx="11323">
                  <c:v>0.68396699999999999</c:v>
                </c:pt>
                <c:pt idx="11324">
                  <c:v>0.68407899999999999</c:v>
                </c:pt>
                <c:pt idx="11325">
                  <c:v>0.68419099999999999</c:v>
                </c:pt>
                <c:pt idx="11326">
                  <c:v>0.68430299999999999</c:v>
                </c:pt>
                <c:pt idx="11327">
                  <c:v>0.68441399999999997</c:v>
                </c:pt>
                <c:pt idx="11328">
                  <c:v>0.68452599999999997</c:v>
                </c:pt>
                <c:pt idx="11329">
                  <c:v>0.68463700000000005</c:v>
                </c:pt>
                <c:pt idx="11330">
                  <c:v>0.68474900000000005</c:v>
                </c:pt>
                <c:pt idx="11331">
                  <c:v>0.68486000000000002</c:v>
                </c:pt>
                <c:pt idx="11332">
                  <c:v>0.68497200000000003</c:v>
                </c:pt>
                <c:pt idx="11333">
                  <c:v>0.685083</c:v>
                </c:pt>
                <c:pt idx="11334">
                  <c:v>0.68519399999999997</c:v>
                </c:pt>
                <c:pt idx="11335">
                  <c:v>0.68530500000000005</c:v>
                </c:pt>
                <c:pt idx="11336">
                  <c:v>0.68541700000000005</c:v>
                </c:pt>
                <c:pt idx="11337">
                  <c:v>0.68552800000000003</c:v>
                </c:pt>
                <c:pt idx="11338">
                  <c:v>0.685639</c:v>
                </c:pt>
                <c:pt idx="11339">
                  <c:v>0.68574999999999997</c:v>
                </c:pt>
                <c:pt idx="11340">
                  <c:v>0.68586000000000003</c:v>
                </c:pt>
                <c:pt idx="11341">
                  <c:v>0.685971</c:v>
                </c:pt>
                <c:pt idx="11342">
                  <c:v>0.68608199999999997</c:v>
                </c:pt>
                <c:pt idx="11343">
                  <c:v>0.68619300000000005</c:v>
                </c:pt>
                <c:pt idx="11344">
                  <c:v>0.686303</c:v>
                </c:pt>
                <c:pt idx="11345">
                  <c:v>0.68641399999999997</c:v>
                </c:pt>
                <c:pt idx="11346">
                  <c:v>0.68652400000000002</c:v>
                </c:pt>
                <c:pt idx="11347">
                  <c:v>0.686635</c:v>
                </c:pt>
                <c:pt idx="11348">
                  <c:v>0.68674500000000005</c:v>
                </c:pt>
                <c:pt idx="11349">
                  <c:v>0.68685499999999999</c:v>
                </c:pt>
                <c:pt idx="11350">
                  <c:v>0.68696599999999997</c:v>
                </c:pt>
                <c:pt idx="11351">
                  <c:v>0.68707600000000002</c:v>
                </c:pt>
                <c:pt idx="11352">
                  <c:v>0.68718599999999996</c:v>
                </c:pt>
                <c:pt idx="11353">
                  <c:v>0.68729600000000002</c:v>
                </c:pt>
                <c:pt idx="11354">
                  <c:v>0.68740599999999996</c:v>
                </c:pt>
                <c:pt idx="11355">
                  <c:v>0.68751600000000002</c:v>
                </c:pt>
                <c:pt idx="11356">
                  <c:v>0.68762500000000004</c:v>
                </c:pt>
                <c:pt idx="11357">
                  <c:v>0.68773499999999999</c:v>
                </c:pt>
                <c:pt idx="11358">
                  <c:v>0.68784500000000004</c:v>
                </c:pt>
                <c:pt idx="11359">
                  <c:v>0.68795499999999998</c:v>
                </c:pt>
                <c:pt idx="11360">
                  <c:v>0.68806400000000001</c:v>
                </c:pt>
                <c:pt idx="11361">
                  <c:v>0.68817399999999995</c:v>
                </c:pt>
                <c:pt idx="11362">
                  <c:v>0.68828299999999998</c:v>
                </c:pt>
                <c:pt idx="11363">
                  <c:v>0.688392</c:v>
                </c:pt>
                <c:pt idx="11364">
                  <c:v>0.68850199999999995</c:v>
                </c:pt>
                <c:pt idx="11365">
                  <c:v>0.68861099999999997</c:v>
                </c:pt>
                <c:pt idx="11366">
                  <c:v>0.68872</c:v>
                </c:pt>
                <c:pt idx="11367">
                  <c:v>0.68882900000000002</c:v>
                </c:pt>
                <c:pt idx="11368">
                  <c:v>0.68893800000000005</c:v>
                </c:pt>
                <c:pt idx="11369">
                  <c:v>0.68904699999999997</c:v>
                </c:pt>
                <c:pt idx="11370">
                  <c:v>0.68915599999999999</c:v>
                </c:pt>
                <c:pt idx="11371">
                  <c:v>0.68926399999999999</c:v>
                </c:pt>
                <c:pt idx="11372">
                  <c:v>0.68937300000000001</c:v>
                </c:pt>
                <c:pt idx="11373">
                  <c:v>0.68948200000000004</c:v>
                </c:pt>
                <c:pt idx="11374">
                  <c:v>0.68959000000000004</c:v>
                </c:pt>
                <c:pt idx="11375">
                  <c:v>0.68969899999999995</c:v>
                </c:pt>
                <c:pt idx="11376">
                  <c:v>0.68980699999999995</c:v>
                </c:pt>
                <c:pt idx="11377">
                  <c:v>0.68991599999999997</c:v>
                </c:pt>
                <c:pt idx="11378">
                  <c:v>0.69002399999999997</c:v>
                </c:pt>
                <c:pt idx="11379">
                  <c:v>0.69013199999999997</c:v>
                </c:pt>
                <c:pt idx="11380">
                  <c:v>0.69023999999999996</c:v>
                </c:pt>
                <c:pt idx="11381">
                  <c:v>0.69034799999999996</c:v>
                </c:pt>
                <c:pt idx="11382">
                  <c:v>0.69045599999999996</c:v>
                </c:pt>
                <c:pt idx="11383">
                  <c:v>0.69056399999999996</c:v>
                </c:pt>
                <c:pt idx="11384">
                  <c:v>0.69067199999999995</c:v>
                </c:pt>
                <c:pt idx="11385">
                  <c:v>0.69077900000000003</c:v>
                </c:pt>
                <c:pt idx="11386">
                  <c:v>0.69088700000000003</c:v>
                </c:pt>
                <c:pt idx="11387">
                  <c:v>0.69099500000000003</c:v>
                </c:pt>
                <c:pt idx="11388">
                  <c:v>0.69110199999999999</c:v>
                </c:pt>
                <c:pt idx="11389">
                  <c:v>0.69120999999999999</c:v>
                </c:pt>
                <c:pt idx="11390">
                  <c:v>0.69131699999999996</c:v>
                </c:pt>
                <c:pt idx="11391">
                  <c:v>0.69142400000000004</c:v>
                </c:pt>
                <c:pt idx="11392">
                  <c:v>0.69153100000000001</c:v>
                </c:pt>
                <c:pt idx="11393">
                  <c:v>0.69163799999999998</c:v>
                </c:pt>
                <c:pt idx="11394">
                  <c:v>0.69174500000000005</c:v>
                </c:pt>
                <c:pt idx="11395">
                  <c:v>0.69185200000000002</c:v>
                </c:pt>
                <c:pt idx="11396">
                  <c:v>0.69195899999999999</c:v>
                </c:pt>
                <c:pt idx="11397">
                  <c:v>0.69206599999999996</c:v>
                </c:pt>
                <c:pt idx="11398">
                  <c:v>0.69217200000000001</c:v>
                </c:pt>
                <c:pt idx="11399">
                  <c:v>0.69227899999999998</c:v>
                </c:pt>
                <c:pt idx="11400">
                  <c:v>0.69238500000000003</c:v>
                </c:pt>
                <c:pt idx="11401">
                  <c:v>0.692492</c:v>
                </c:pt>
                <c:pt idx="11402">
                  <c:v>0.69259800000000005</c:v>
                </c:pt>
                <c:pt idx="11403">
                  <c:v>0.69270399999999999</c:v>
                </c:pt>
                <c:pt idx="11404">
                  <c:v>0.69281099999999995</c:v>
                </c:pt>
                <c:pt idx="11405">
                  <c:v>0.69291700000000001</c:v>
                </c:pt>
                <c:pt idx="11406">
                  <c:v>0.69302200000000003</c:v>
                </c:pt>
                <c:pt idx="11407">
                  <c:v>0.69312799999999997</c:v>
                </c:pt>
                <c:pt idx="11408">
                  <c:v>0.69323400000000002</c:v>
                </c:pt>
                <c:pt idx="11409">
                  <c:v>0.69333999999999996</c:v>
                </c:pt>
                <c:pt idx="11410">
                  <c:v>0.69344499999999998</c:v>
                </c:pt>
                <c:pt idx="11411">
                  <c:v>0.69355100000000003</c:v>
                </c:pt>
                <c:pt idx="11412">
                  <c:v>0.69365600000000005</c:v>
                </c:pt>
                <c:pt idx="11413">
                  <c:v>0.69376199999999999</c:v>
                </c:pt>
                <c:pt idx="11414">
                  <c:v>0.69386700000000001</c:v>
                </c:pt>
                <c:pt idx="11415">
                  <c:v>0.69397200000000003</c:v>
                </c:pt>
                <c:pt idx="11416">
                  <c:v>0.69407700000000006</c:v>
                </c:pt>
                <c:pt idx="11417">
                  <c:v>0.69418199999999997</c:v>
                </c:pt>
                <c:pt idx="11418">
                  <c:v>0.69428699999999999</c:v>
                </c:pt>
                <c:pt idx="11419">
                  <c:v>0.69439099999999998</c:v>
                </c:pt>
                <c:pt idx="11420">
                  <c:v>0.694496</c:v>
                </c:pt>
                <c:pt idx="11421">
                  <c:v>0.6946</c:v>
                </c:pt>
                <c:pt idx="11422">
                  <c:v>0.69470500000000002</c:v>
                </c:pt>
                <c:pt idx="11423">
                  <c:v>0.69480900000000001</c:v>
                </c:pt>
                <c:pt idx="11424">
                  <c:v>0.694913</c:v>
                </c:pt>
                <c:pt idx="11425">
                  <c:v>0.695017</c:v>
                </c:pt>
                <c:pt idx="11426">
                  <c:v>0.69512099999999999</c:v>
                </c:pt>
                <c:pt idx="11427">
                  <c:v>0.69522499999999998</c:v>
                </c:pt>
                <c:pt idx="11428">
                  <c:v>0.69532899999999997</c:v>
                </c:pt>
                <c:pt idx="11429">
                  <c:v>0.69543299999999997</c:v>
                </c:pt>
                <c:pt idx="11430">
                  <c:v>0.69553600000000004</c:v>
                </c:pt>
                <c:pt idx="11431">
                  <c:v>0.69563900000000001</c:v>
                </c:pt>
                <c:pt idx="11432">
                  <c:v>0.695743</c:v>
                </c:pt>
                <c:pt idx="11433">
                  <c:v>0.69584599999999996</c:v>
                </c:pt>
                <c:pt idx="11434">
                  <c:v>0.69594900000000004</c:v>
                </c:pt>
                <c:pt idx="11435">
                  <c:v>0.696052</c:v>
                </c:pt>
                <c:pt idx="11436">
                  <c:v>0.69615499999999997</c:v>
                </c:pt>
                <c:pt idx="11437">
                  <c:v>0.69625800000000004</c:v>
                </c:pt>
                <c:pt idx="11438">
                  <c:v>0.69635999999999998</c:v>
                </c:pt>
                <c:pt idx="11439">
                  <c:v>0.69646300000000005</c:v>
                </c:pt>
                <c:pt idx="11440">
                  <c:v>0.69656499999999999</c:v>
                </c:pt>
                <c:pt idx="11441">
                  <c:v>0.69666700000000004</c:v>
                </c:pt>
                <c:pt idx="11442">
                  <c:v>0.69676899999999997</c:v>
                </c:pt>
                <c:pt idx="11443">
                  <c:v>0.69687100000000002</c:v>
                </c:pt>
                <c:pt idx="11444">
                  <c:v>0.69697299999999995</c:v>
                </c:pt>
                <c:pt idx="11445">
                  <c:v>0.697075</c:v>
                </c:pt>
                <c:pt idx="11446">
                  <c:v>0.69717700000000005</c:v>
                </c:pt>
                <c:pt idx="11447">
                  <c:v>0.69727799999999995</c:v>
                </c:pt>
                <c:pt idx="11448">
                  <c:v>0.69738</c:v>
                </c:pt>
                <c:pt idx="11449">
                  <c:v>0.69748100000000002</c:v>
                </c:pt>
                <c:pt idx="11450">
                  <c:v>0.69758200000000004</c:v>
                </c:pt>
                <c:pt idx="11451">
                  <c:v>0.69768300000000005</c:v>
                </c:pt>
                <c:pt idx="11452">
                  <c:v>0.69778399999999996</c:v>
                </c:pt>
                <c:pt idx="11453">
                  <c:v>0.69788399999999995</c:v>
                </c:pt>
                <c:pt idx="11454">
                  <c:v>0.69798499999999997</c:v>
                </c:pt>
                <c:pt idx="11455">
                  <c:v>0.69808499999999996</c:v>
                </c:pt>
                <c:pt idx="11456">
                  <c:v>0.69818499999999994</c:v>
                </c:pt>
                <c:pt idx="11457">
                  <c:v>0.69828599999999996</c:v>
                </c:pt>
                <c:pt idx="11458">
                  <c:v>0.69838599999999995</c:v>
                </c:pt>
                <c:pt idx="11459">
                  <c:v>0.69848500000000002</c:v>
                </c:pt>
                <c:pt idx="11460">
                  <c:v>0.69858500000000001</c:v>
                </c:pt>
                <c:pt idx="11461">
                  <c:v>0.698685</c:v>
                </c:pt>
                <c:pt idx="11462">
                  <c:v>0.69878399999999996</c:v>
                </c:pt>
                <c:pt idx="11463">
                  <c:v>0.69888300000000003</c:v>
                </c:pt>
                <c:pt idx="11464">
                  <c:v>0.69898199999999999</c:v>
                </c:pt>
                <c:pt idx="11465">
                  <c:v>0.69908099999999995</c:v>
                </c:pt>
                <c:pt idx="11466">
                  <c:v>0.69918000000000002</c:v>
                </c:pt>
                <c:pt idx="11467">
                  <c:v>0.69927799999999996</c:v>
                </c:pt>
                <c:pt idx="11468">
                  <c:v>0.69937700000000003</c:v>
                </c:pt>
                <c:pt idx="11469">
                  <c:v>0.69947499999999996</c:v>
                </c:pt>
                <c:pt idx="11470">
                  <c:v>0.699573</c:v>
                </c:pt>
                <c:pt idx="11471">
                  <c:v>0.69967100000000004</c:v>
                </c:pt>
                <c:pt idx="11472">
                  <c:v>0.69976899999999997</c:v>
                </c:pt>
                <c:pt idx="11473">
                  <c:v>0.69986599999999999</c:v>
                </c:pt>
                <c:pt idx="11474">
                  <c:v>0.69996400000000003</c:v>
                </c:pt>
                <c:pt idx="11475">
                  <c:v>0.70006100000000004</c:v>
                </c:pt>
                <c:pt idx="11476">
                  <c:v>0.70015799999999995</c:v>
                </c:pt>
                <c:pt idx="11477">
                  <c:v>0.70025499999999996</c:v>
                </c:pt>
                <c:pt idx="11478">
                  <c:v>0.70035199999999997</c:v>
                </c:pt>
                <c:pt idx="11479">
                  <c:v>0.70044799999999996</c:v>
                </c:pt>
                <c:pt idx="11480">
                  <c:v>0.70054499999999997</c:v>
                </c:pt>
                <c:pt idx="11481">
                  <c:v>0.70064099999999996</c:v>
                </c:pt>
                <c:pt idx="11482">
                  <c:v>0.70073700000000005</c:v>
                </c:pt>
                <c:pt idx="11483">
                  <c:v>0.70083200000000001</c:v>
                </c:pt>
                <c:pt idx="11484">
                  <c:v>0.700928</c:v>
                </c:pt>
                <c:pt idx="11485">
                  <c:v>0.70102299999999995</c:v>
                </c:pt>
                <c:pt idx="11486">
                  <c:v>0.70111900000000005</c:v>
                </c:pt>
                <c:pt idx="11487">
                  <c:v>0.701214</c:v>
                </c:pt>
                <c:pt idx="11488">
                  <c:v>0.70130800000000004</c:v>
                </c:pt>
                <c:pt idx="11489">
                  <c:v>0.701403</c:v>
                </c:pt>
                <c:pt idx="11490">
                  <c:v>0.70149700000000004</c:v>
                </c:pt>
                <c:pt idx="11491">
                  <c:v>0.70159099999999996</c:v>
                </c:pt>
                <c:pt idx="11492">
                  <c:v>0.701685</c:v>
                </c:pt>
                <c:pt idx="11493">
                  <c:v>0.70177900000000004</c:v>
                </c:pt>
                <c:pt idx="11494">
                  <c:v>0.70187299999999997</c:v>
                </c:pt>
                <c:pt idx="11495">
                  <c:v>0.70196599999999998</c:v>
                </c:pt>
                <c:pt idx="11496">
                  <c:v>0.70205899999999999</c:v>
                </c:pt>
                <c:pt idx="11497">
                  <c:v>0.702152</c:v>
                </c:pt>
                <c:pt idx="11498">
                  <c:v>0.70224500000000001</c:v>
                </c:pt>
                <c:pt idx="11499">
                  <c:v>0.70233699999999999</c:v>
                </c:pt>
                <c:pt idx="11500">
                  <c:v>0.70242899999999997</c:v>
                </c:pt>
                <c:pt idx="11501">
                  <c:v>0.70252099999999995</c:v>
                </c:pt>
                <c:pt idx="11502">
                  <c:v>0.70261300000000004</c:v>
                </c:pt>
                <c:pt idx="11503">
                  <c:v>0.702704</c:v>
                </c:pt>
                <c:pt idx="11504">
                  <c:v>0.70279599999999998</c:v>
                </c:pt>
                <c:pt idx="11505">
                  <c:v>0.70288700000000004</c:v>
                </c:pt>
                <c:pt idx="11506">
                  <c:v>0.70297799999999999</c:v>
                </c:pt>
                <c:pt idx="11507">
                  <c:v>0.70306800000000003</c:v>
                </c:pt>
                <c:pt idx="11508">
                  <c:v>0.70315799999999995</c:v>
                </c:pt>
                <c:pt idx="11509">
                  <c:v>0.70324799999999998</c:v>
                </c:pt>
                <c:pt idx="11510">
                  <c:v>0.70333800000000002</c:v>
                </c:pt>
                <c:pt idx="11511">
                  <c:v>0.70342800000000005</c:v>
                </c:pt>
                <c:pt idx="11512">
                  <c:v>0.70351699999999995</c:v>
                </c:pt>
                <c:pt idx="11513">
                  <c:v>0.70360599999999995</c:v>
                </c:pt>
                <c:pt idx="11514">
                  <c:v>0.70369499999999996</c:v>
                </c:pt>
                <c:pt idx="11515">
                  <c:v>0.70378300000000005</c:v>
                </c:pt>
                <c:pt idx="11516">
                  <c:v>0.70387100000000002</c:v>
                </c:pt>
                <c:pt idx="11517">
                  <c:v>0.703959</c:v>
                </c:pt>
                <c:pt idx="11518">
                  <c:v>0.70404699999999998</c:v>
                </c:pt>
                <c:pt idx="11519">
                  <c:v>0.70413400000000004</c:v>
                </c:pt>
                <c:pt idx="11520">
                  <c:v>0.70422200000000001</c:v>
                </c:pt>
                <c:pt idx="11521">
                  <c:v>0.70430800000000005</c:v>
                </c:pt>
                <c:pt idx="11522">
                  <c:v>0.70439499999999999</c:v>
                </c:pt>
                <c:pt idx="11523">
                  <c:v>0.70448100000000002</c:v>
                </c:pt>
                <c:pt idx="11524">
                  <c:v>0.70456700000000005</c:v>
                </c:pt>
                <c:pt idx="11525">
                  <c:v>0.70465299999999997</c:v>
                </c:pt>
                <c:pt idx="11526">
                  <c:v>0.70473799999999998</c:v>
                </c:pt>
                <c:pt idx="11527">
                  <c:v>0.70482299999999998</c:v>
                </c:pt>
                <c:pt idx="11528">
                  <c:v>0.70490799999999998</c:v>
                </c:pt>
                <c:pt idx="11529">
                  <c:v>0.70499299999999998</c:v>
                </c:pt>
                <c:pt idx="11530">
                  <c:v>0.70507699999999995</c:v>
                </c:pt>
                <c:pt idx="11531">
                  <c:v>0.70516100000000004</c:v>
                </c:pt>
                <c:pt idx="11532">
                  <c:v>0.70524399999999998</c:v>
                </c:pt>
                <c:pt idx="11533">
                  <c:v>0.70532799999999995</c:v>
                </c:pt>
                <c:pt idx="11534">
                  <c:v>0.70540999999999998</c:v>
                </c:pt>
                <c:pt idx="11535">
                  <c:v>0.70549300000000004</c:v>
                </c:pt>
                <c:pt idx="11536">
                  <c:v>0.70557499999999995</c:v>
                </c:pt>
                <c:pt idx="11537">
                  <c:v>0.70565699999999998</c:v>
                </c:pt>
                <c:pt idx="11538">
                  <c:v>0.70573900000000001</c:v>
                </c:pt>
                <c:pt idx="11539">
                  <c:v>0.70582</c:v>
                </c:pt>
                <c:pt idx="11540">
                  <c:v>0.705901</c:v>
                </c:pt>
                <c:pt idx="11541">
                  <c:v>0.705982</c:v>
                </c:pt>
                <c:pt idx="11542">
                  <c:v>0.70606199999999997</c:v>
                </c:pt>
                <c:pt idx="11543">
                  <c:v>0.70614200000000005</c:v>
                </c:pt>
                <c:pt idx="11544">
                  <c:v>0.70622200000000002</c:v>
                </c:pt>
                <c:pt idx="11545">
                  <c:v>0.70630099999999996</c:v>
                </c:pt>
                <c:pt idx="11546">
                  <c:v>0.70638000000000001</c:v>
                </c:pt>
                <c:pt idx="11547">
                  <c:v>0.70645899999999995</c:v>
                </c:pt>
                <c:pt idx="11548">
                  <c:v>0.70653699999999997</c:v>
                </c:pt>
                <c:pt idx="11549">
                  <c:v>0.70661499999999999</c:v>
                </c:pt>
                <c:pt idx="11550">
                  <c:v>0.70669199999999999</c:v>
                </c:pt>
                <c:pt idx="11551">
                  <c:v>0.70676899999999998</c:v>
                </c:pt>
                <c:pt idx="11552">
                  <c:v>0.70684599999999997</c:v>
                </c:pt>
                <c:pt idx="11553">
                  <c:v>0.70692299999999997</c:v>
                </c:pt>
                <c:pt idx="11554">
                  <c:v>0.70699900000000004</c:v>
                </c:pt>
                <c:pt idx="11555">
                  <c:v>0.70707500000000001</c:v>
                </c:pt>
                <c:pt idx="11556">
                  <c:v>0.70714999999999995</c:v>
                </c:pt>
                <c:pt idx="11557">
                  <c:v>0.70722499999999999</c:v>
                </c:pt>
                <c:pt idx="11558">
                  <c:v>0.70729900000000001</c:v>
                </c:pt>
                <c:pt idx="11559">
                  <c:v>0.70737399999999995</c:v>
                </c:pt>
                <c:pt idx="11560">
                  <c:v>0.70744700000000005</c:v>
                </c:pt>
                <c:pt idx="11561">
                  <c:v>0.70752099999999996</c:v>
                </c:pt>
                <c:pt idx="11562">
                  <c:v>0.70759399999999995</c:v>
                </c:pt>
                <c:pt idx="11563">
                  <c:v>0.70766700000000005</c:v>
                </c:pt>
                <c:pt idx="11564">
                  <c:v>0.70773900000000001</c:v>
                </c:pt>
                <c:pt idx="11565">
                  <c:v>0.70781099999999997</c:v>
                </c:pt>
                <c:pt idx="11566">
                  <c:v>0.70788200000000001</c:v>
                </c:pt>
                <c:pt idx="11567">
                  <c:v>0.70795399999999997</c:v>
                </c:pt>
                <c:pt idx="11568">
                  <c:v>0.70802399999999999</c:v>
                </c:pt>
                <c:pt idx="11569">
                  <c:v>0.70809500000000003</c:v>
                </c:pt>
                <c:pt idx="11570">
                  <c:v>0.70816500000000004</c:v>
                </c:pt>
                <c:pt idx="11571">
                  <c:v>0.70823400000000003</c:v>
                </c:pt>
                <c:pt idx="11572">
                  <c:v>0.70830300000000002</c:v>
                </c:pt>
                <c:pt idx="11573">
                  <c:v>0.708372</c:v>
                </c:pt>
                <c:pt idx="11574">
                  <c:v>0.70843999999999996</c:v>
                </c:pt>
                <c:pt idx="11575">
                  <c:v>0.70850800000000003</c:v>
                </c:pt>
                <c:pt idx="11576">
                  <c:v>0.70857599999999998</c:v>
                </c:pt>
                <c:pt idx="11577">
                  <c:v>0.70864300000000002</c:v>
                </c:pt>
                <c:pt idx="11578">
                  <c:v>0.70870999999999995</c:v>
                </c:pt>
                <c:pt idx="11579">
                  <c:v>0.70877599999999996</c:v>
                </c:pt>
                <c:pt idx="11580">
                  <c:v>0.70884199999999997</c:v>
                </c:pt>
                <c:pt idx="11581">
                  <c:v>0.70890699999999995</c:v>
                </c:pt>
                <c:pt idx="11582">
                  <c:v>0.70897200000000005</c:v>
                </c:pt>
                <c:pt idx="11583">
                  <c:v>0.70903700000000003</c:v>
                </c:pt>
                <c:pt idx="11584">
                  <c:v>0.70910099999999998</c:v>
                </c:pt>
                <c:pt idx="11585">
                  <c:v>0.70916500000000005</c:v>
                </c:pt>
                <c:pt idx="11586">
                  <c:v>0.70922799999999997</c:v>
                </c:pt>
                <c:pt idx="11587">
                  <c:v>0.709291</c:v>
                </c:pt>
                <c:pt idx="11588">
                  <c:v>0.70935400000000004</c:v>
                </c:pt>
                <c:pt idx="11589">
                  <c:v>0.70941600000000005</c:v>
                </c:pt>
                <c:pt idx="11590">
                  <c:v>0.70947800000000005</c:v>
                </c:pt>
                <c:pt idx="11591">
                  <c:v>0.70953900000000003</c:v>
                </c:pt>
                <c:pt idx="11592">
                  <c:v>0.70960000000000001</c:v>
                </c:pt>
                <c:pt idx="11593">
                  <c:v>0.70965999999999996</c:v>
                </c:pt>
                <c:pt idx="11594">
                  <c:v>0.70972100000000005</c:v>
                </c:pt>
                <c:pt idx="11595">
                  <c:v>0.70977999999999997</c:v>
                </c:pt>
                <c:pt idx="11596">
                  <c:v>0.709839</c:v>
                </c:pt>
                <c:pt idx="11597">
                  <c:v>0.70989800000000003</c:v>
                </c:pt>
                <c:pt idx="11598">
                  <c:v>0.70995699999999995</c:v>
                </c:pt>
                <c:pt idx="11599">
                  <c:v>0.71001499999999995</c:v>
                </c:pt>
                <c:pt idx="11600">
                  <c:v>0.71007200000000004</c:v>
                </c:pt>
                <c:pt idx="11601">
                  <c:v>0.71012900000000001</c:v>
                </c:pt>
                <c:pt idx="11602">
                  <c:v>0.71018599999999998</c:v>
                </c:pt>
                <c:pt idx="11603">
                  <c:v>0.71024200000000004</c:v>
                </c:pt>
                <c:pt idx="11604">
                  <c:v>0.71029799999999998</c:v>
                </c:pt>
                <c:pt idx="11605">
                  <c:v>0.71035400000000004</c:v>
                </c:pt>
                <c:pt idx="11606">
                  <c:v>0.71040899999999996</c:v>
                </c:pt>
                <c:pt idx="11607">
                  <c:v>0.71046299999999996</c:v>
                </c:pt>
                <c:pt idx="11608">
                  <c:v>0.71051799999999998</c:v>
                </c:pt>
                <c:pt idx="11609">
                  <c:v>0.71057099999999995</c:v>
                </c:pt>
                <c:pt idx="11610">
                  <c:v>0.71062499999999995</c:v>
                </c:pt>
                <c:pt idx="11611">
                  <c:v>0.71067800000000003</c:v>
                </c:pt>
                <c:pt idx="11612">
                  <c:v>0.71072999999999997</c:v>
                </c:pt>
                <c:pt idx="11613">
                  <c:v>0.71078200000000002</c:v>
                </c:pt>
                <c:pt idx="11614">
                  <c:v>0.71083399999999997</c:v>
                </c:pt>
                <c:pt idx="11615">
                  <c:v>0.71088600000000002</c:v>
                </c:pt>
                <c:pt idx="11616">
                  <c:v>0.71093700000000004</c:v>
                </c:pt>
                <c:pt idx="11617">
                  <c:v>0.71098700000000004</c:v>
                </c:pt>
                <c:pt idx="11618">
                  <c:v>0.71103700000000003</c:v>
                </c:pt>
                <c:pt idx="11619">
                  <c:v>0.71108700000000002</c:v>
                </c:pt>
                <c:pt idx="11620">
                  <c:v>0.71113599999999999</c:v>
                </c:pt>
                <c:pt idx="11621">
                  <c:v>0.71118499999999996</c:v>
                </c:pt>
                <c:pt idx="11622">
                  <c:v>0.71123400000000003</c:v>
                </c:pt>
                <c:pt idx="11623">
                  <c:v>0.71128199999999997</c:v>
                </c:pt>
                <c:pt idx="11624">
                  <c:v>0.71133000000000002</c:v>
                </c:pt>
                <c:pt idx="11625">
                  <c:v>0.71137700000000004</c:v>
                </c:pt>
                <c:pt idx="11626">
                  <c:v>0.71142399999999995</c:v>
                </c:pt>
                <c:pt idx="11627">
                  <c:v>0.71147099999999996</c:v>
                </c:pt>
                <c:pt idx="11628">
                  <c:v>0.71151699999999996</c:v>
                </c:pt>
                <c:pt idx="11629">
                  <c:v>0.71156299999999995</c:v>
                </c:pt>
                <c:pt idx="11630">
                  <c:v>0.71160800000000002</c:v>
                </c:pt>
                <c:pt idx="11631">
                  <c:v>0.71165299999999998</c:v>
                </c:pt>
                <c:pt idx="11632">
                  <c:v>0.71169800000000005</c:v>
                </c:pt>
                <c:pt idx="11633">
                  <c:v>0.71174199999999999</c:v>
                </c:pt>
                <c:pt idx="11634">
                  <c:v>0.71178600000000003</c:v>
                </c:pt>
                <c:pt idx="11635">
                  <c:v>0.71182999999999996</c:v>
                </c:pt>
                <c:pt idx="11636">
                  <c:v>0.71187299999999998</c:v>
                </c:pt>
                <c:pt idx="11637">
                  <c:v>0.71191599999999999</c:v>
                </c:pt>
                <c:pt idx="11638">
                  <c:v>0.71195900000000001</c:v>
                </c:pt>
                <c:pt idx="11639">
                  <c:v>0.712001</c:v>
                </c:pt>
                <c:pt idx="11640">
                  <c:v>0.71204299999999998</c:v>
                </c:pt>
                <c:pt idx="11641">
                  <c:v>0.71208400000000005</c:v>
                </c:pt>
                <c:pt idx="11642">
                  <c:v>0.71212500000000001</c:v>
                </c:pt>
                <c:pt idx="11643">
                  <c:v>0.71216599999999997</c:v>
                </c:pt>
                <c:pt idx="11644">
                  <c:v>0.71220600000000001</c:v>
                </c:pt>
                <c:pt idx="11645">
                  <c:v>0.71224600000000005</c:v>
                </c:pt>
                <c:pt idx="11646">
                  <c:v>0.71228599999999997</c:v>
                </c:pt>
                <c:pt idx="11647">
                  <c:v>0.71232499999999999</c:v>
                </c:pt>
                <c:pt idx="11648">
                  <c:v>0.712364</c:v>
                </c:pt>
                <c:pt idx="11649">
                  <c:v>0.71240300000000001</c:v>
                </c:pt>
                <c:pt idx="11650">
                  <c:v>0.71244099999999999</c:v>
                </c:pt>
                <c:pt idx="11651">
                  <c:v>0.71247899999999997</c:v>
                </c:pt>
                <c:pt idx="11652">
                  <c:v>0.71251699999999996</c:v>
                </c:pt>
                <c:pt idx="11653">
                  <c:v>0.71255500000000005</c:v>
                </c:pt>
                <c:pt idx="11654">
                  <c:v>0.712592</c:v>
                </c:pt>
                <c:pt idx="11655">
                  <c:v>0.71262800000000004</c:v>
                </c:pt>
                <c:pt idx="11656">
                  <c:v>0.71266499999999999</c:v>
                </c:pt>
                <c:pt idx="11657">
                  <c:v>0.71270100000000003</c:v>
                </c:pt>
                <c:pt idx="11658">
                  <c:v>0.71273699999999995</c:v>
                </c:pt>
                <c:pt idx="11659">
                  <c:v>0.71277199999999996</c:v>
                </c:pt>
                <c:pt idx="11660">
                  <c:v>0.712808</c:v>
                </c:pt>
                <c:pt idx="11661">
                  <c:v>0.712843</c:v>
                </c:pt>
                <c:pt idx="11662">
                  <c:v>0.71287699999999998</c:v>
                </c:pt>
                <c:pt idx="11663">
                  <c:v>0.71291199999999999</c:v>
                </c:pt>
                <c:pt idx="11664">
                  <c:v>0.71294599999999997</c:v>
                </c:pt>
                <c:pt idx="11665">
                  <c:v>0.71297999999999995</c:v>
                </c:pt>
                <c:pt idx="11666">
                  <c:v>0.71301300000000001</c:v>
                </c:pt>
                <c:pt idx="11667">
                  <c:v>0.71304599999999996</c:v>
                </c:pt>
                <c:pt idx="11668">
                  <c:v>0.71307900000000002</c:v>
                </c:pt>
                <c:pt idx="11669">
                  <c:v>0.71311199999999997</c:v>
                </c:pt>
                <c:pt idx="11670">
                  <c:v>0.713144</c:v>
                </c:pt>
                <c:pt idx="11671">
                  <c:v>0.71317600000000003</c:v>
                </c:pt>
                <c:pt idx="11672">
                  <c:v>0.71320799999999995</c:v>
                </c:pt>
                <c:pt idx="11673">
                  <c:v>0.71323999999999999</c:v>
                </c:pt>
                <c:pt idx="11674">
                  <c:v>0.71327099999999999</c:v>
                </c:pt>
                <c:pt idx="11675">
                  <c:v>0.71330199999999999</c:v>
                </c:pt>
                <c:pt idx="11676">
                  <c:v>0.71333299999999999</c:v>
                </c:pt>
                <c:pt idx="11677">
                  <c:v>0.713364</c:v>
                </c:pt>
                <c:pt idx="11678">
                  <c:v>0.71339399999999997</c:v>
                </c:pt>
                <c:pt idx="11679">
                  <c:v>0.71342399999999995</c:v>
                </c:pt>
                <c:pt idx="11680">
                  <c:v>0.71345400000000003</c:v>
                </c:pt>
                <c:pt idx="11681">
                  <c:v>0.71348400000000001</c:v>
                </c:pt>
                <c:pt idx="11682">
                  <c:v>0.71351299999999995</c:v>
                </c:pt>
                <c:pt idx="11683">
                  <c:v>0.71354200000000001</c:v>
                </c:pt>
                <c:pt idx="11684">
                  <c:v>0.71357099999999996</c:v>
                </c:pt>
                <c:pt idx="11685">
                  <c:v>0.71360000000000001</c:v>
                </c:pt>
                <c:pt idx="11686">
                  <c:v>0.71362800000000004</c:v>
                </c:pt>
                <c:pt idx="11687">
                  <c:v>0.71365699999999999</c:v>
                </c:pt>
                <c:pt idx="11688">
                  <c:v>0.71368500000000001</c:v>
                </c:pt>
                <c:pt idx="11689">
                  <c:v>0.71371200000000001</c:v>
                </c:pt>
                <c:pt idx="11690">
                  <c:v>0.71374000000000004</c:v>
                </c:pt>
                <c:pt idx="11691">
                  <c:v>0.71376700000000004</c:v>
                </c:pt>
                <c:pt idx="11692">
                  <c:v>0.71379499999999996</c:v>
                </c:pt>
                <c:pt idx="11693">
                  <c:v>0.71382199999999996</c:v>
                </c:pt>
                <c:pt idx="11694">
                  <c:v>0.71384800000000004</c:v>
                </c:pt>
                <c:pt idx="11695">
                  <c:v>0.71387500000000004</c:v>
                </c:pt>
                <c:pt idx="11696">
                  <c:v>0.71390100000000001</c:v>
                </c:pt>
                <c:pt idx="11697">
                  <c:v>0.71392699999999998</c:v>
                </c:pt>
                <c:pt idx="11698">
                  <c:v>0.71395299999999995</c:v>
                </c:pt>
                <c:pt idx="11699">
                  <c:v>0.71397900000000003</c:v>
                </c:pt>
                <c:pt idx="11700">
                  <c:v>0.714005</c:v>
                </c:pt>
                <c:pt idx="11701">
                  <c:v>0.71403000000000005</c:v>
                </c:pt>
                <c:pt idx="11702">
                  <c:v>0.71405600000000002</c:v>
                </c:pt>
                <c:pt idx="11703">
                  <c:v>0.71408099999999997</c:v>
                </c:pt>
                <c:pt idx="11704">
                  <c:v>0.71410600000000002</c:v>
                </c:pt>
                <c:pt idx="11705">
                  <c:v>0.71413000000000004</c:v>
                </c:pt>
                <c:pt idx="11706">
                  <c:v>0.71415499999999998</c:v>
                </c:pt>
                <c:pt idx="11707">
                  <c:v>0.71417900000000001</c:v>
                </c:pt>
                <c:pt idx="11708">
                  <c:v>0.71420300000000003</c:v>
                </c:pt>
                <c:pt idx="11709">
                  <c:v>0.71422699999999995</c:v>
                </c:pt>
                <c:pt idx="11710">
                  <c:v>0.71425099999999997</c:v>
                </c:pt>
                <c:pt idx="11711">
                  <c:v>0.71427499999999999</c:v>
                </c:pt>
                <c:pt idx="11712">
                  <c:v>0.71429900000000002</c:v>
                </c:pt>
                <c:pt idx="11713">
                  <c:v>0.71432200000000001</c:v>
                </c:pt>
                <c:pt idx="11714">
                  <c:v>0.71434500000000001</c:v>
                </c:pt>
                <c:pt idx="11715">
                  <c:v>0.714368</c:v>
                </c:pt>
                <c:pt idx="11716">
                  <c:v>0.714391</c:v>
                </c:pt>
                <c:pt idx="11717">
                  <c:v>0.71441399999999999</c:v>
                </c:pt>
                <c:pt idx="11718">
                  <c:v>0.71443699999999999</c:v>
                </c:pt>
                <c:pt idx="11719">
                  <c:v>0.71445899999999996</c:v>
                </c:pt>
                <c:pt idx="11720">
                  <c:v>0.71448199999999995</c:v>
                </c:pt>
                <c:pt idx="11721">
                  <c:v>0.71450400000000003</c:v>
                </c:pt>
                <c:pt idx="11722">
                  <c:v>0.71452599999999999</c:v>
                </c:pt>
                <c:pt idx="11723">
                  <c:v>0.71454799999999996</c:v>
                </c:pt>
                <c:pt idx="11724">
                  <c:v>0.71457000000000004</c:v>
                </c:pt>
                <c:pt idx="11725">
                  <c:v>0.714592</c:v>
                </c:pt>
                <c:pt idx="11726">
                  <c:v>0.71461300000000005</c:v>
                </c:pt>
                <c:pt idx="11727">
                  <c:v>0.71463500000000002</c:v>
                </c:pt>
                <c:pt idx="11728">
                  <c:v>0.71465599999999996</c:v>
                </c:pt>
                <c:pt idx="11729">
                  <c:v>0.71467700000000001</c:v>
                </c:pt>
                <c:pt idx="11730">
                  <c:v>0.71469800000000006</c:v>
                </c:pt>
                <c:pt idx="11731">
                  <c:v>0.71471899999999999</c:v>
                </c:pt>
                <c:pt idx="11732">
                  <c:v>0.71474000000000004</c:v>
                </c:pt>
                <c:pt idx="11733">
                  <c:v>0.71476099999999998</c:v>
                </c:pt>
                <c:pt idx="11734">
                  <c:v>0.714781</c:v>
                </c:pt>
                <c:pt idx="11735">
                  <c:v>0.71480200000000005</c:v>
                </c:pt>
                <c:pt idx="11736">
                  <c:v>0.71482199999999996</c:v>
                </c:pt>
                <c:pt idx="11737">
                  <c:v>0.71484300000000001</c:v>
                </c:pt>
                <c:pt idx="11738">
                  <c:v>0.71486300000000003</c:v>
                </c:pt>
                <c:pt idx="11739">
                  <c:v>0.71488300000000005</c:v>
                </c:pt>
                <c:pt idx="11740">
                  <c:v>0.71490299999999996</c:v>
                </c:pt>
                <c:pt idx="11741">
                  <c:v>0.71492299999999998</c:v>
                </c:pt>
                <c:pt idx="11742">
                  <c:v>0.71494199999999997</c:v>
                </c:pt>
                <c:pt idx="11743">
                  <c:v>0.71496199999999999</c:v>
                </c:pt>
                <c:pt idx="11744">
                  <c:v>0.71498200000000001</c:v>
                </c:pt>
                <c:pt idx="11745">
                  <c:v>0.715001</c:v>
                </c:pt>
                <c:pt idx="11746">
                  <c:v>0.71502100000000002</c:v>
                </c:pt>
                <c:pt idx="11747">
                  <c:v>0.71504000000000001</c:v>
                </c:pt>
                <c:pt idx="11748">
                  <c:v>0.715059</c:v>
                </c:pt>
                <c:pt idx="11749">
                  <c:v>0.71507799999999999</c:v>
                </c:pt>
                <c:pt idx="11750">
                  <c:v>0.71509699999999998</c:v>
                </c:pt>
                <c:pt idx="11751">
                  <c:v>0.71511599999999997</c:v>
                </c:pt>
                <c:pt idx="11752">
                  <c:v>0.71513499999999997</c:v>
                </c:pt>
                <c:pt idx="11753">
                  <c:v>0.71515399999999996</c:v>
                </c:pt>
                <c:pt idx="11754">
                  <c:v>0.71517200000000003</c:v>
                </c:pt>
                <c:pt idx="11755">
                  <c:v>0.71519100000000002</c:v>
                </c:pt>
                <c:pt idx="11756">
                  <c:v>0.71520899999999998</c:v>
                </c:pt>
                <c:pt idx="11757">
                  <c:v>0.71522799999999997</c:v>
                </c:pt>
                <c:pt idx="11758">
                  <c:v>0.71524600000000005</c:v>
                </c:pt>
                <c:pt idx="11759">
                  <c:v>0.71526400000000001</c:v>
                </c:pt>
                <c:pt idx="11760">
                  <c:v>0.715283</c:v>
                </c:pt>
                <c:pt idx="11761">
                  <c:v>0.71530099999999996</c:v>
                </c:pt>
                <c:pt idx="11762">
                  <c:v>0.71531900000000004</c:v>
                </c:pt>
                <c:pt idx="11763">
                  <c:v>0.715337</c:v>
                </c:pt>
                <c:pt idx="11764">
                  <c:v>0.71535499999999996</c:v>
                </c:pt>
                <c:pt idx="11765">
                  <c:v>0.71537300000000004</c:v>
                </c:pt>
                <c:pt idx="11766">
                  <c:v>0.71538999999999997</c:v>
                </c:pt>
                <c:pt idx="11767">
                  <c:v>0.71540800000000004</c:v>
                </c:pt>
                <c:pt idx="11768">
                  <c:v>0.71542600000000001</c:v>
                </c:pt>
                <c:pt idx="11769">
                  <c:v>0.71544300000000005</c:v>
                </c:pt>
                <c:pt idx="11770">
                  <c:v>0.71546100000000001</c:v>
                </c:pt>
                <c:pt idx="11771">
                  <c:v>0.71547799999999995</c:v>
                </c:pt>
                <c:pt idx="11772">
                  <c:v>0.71549600000000002</c:v>
                </c:pt>
                <c:pt idx="11773">
                  <c:v>0.71551299999999995</c:v>
                </c:pt>
                <c:pt idx="11774">
                  <c:v>0.71553</c:v>
                </c:pt>
                <c:pt idx="11775">
                  <c:v>0.71554700000000004</c:v>
                </c:pt>
                <c:pt idx="11776">
                  <c:v>0.71556500000000001</c:v>
                </c:pt>
                <c:pt idx="11777">
                  <c:v>0.71558200000000005</c:v>
                </c:pt>
                <c:pt idx="11778">
                  <c:v>0.71559899999999999</c:v>
                </c:pt>
                <c:pt idx="11779">
                  <c:v>0.71561600000000003</c:v>
                </c:pt>
                <c:pt idx="11780">
                  <c:v>0.71563299999999996</c:v>
                </c:pt>
                <c:pt idx="11781">
                  <c:v>0.71564899999999998</c:v>
                </c:pt>
                <c:pt idx="11782">
                  <c:v>0.71566600000000002</c:v>
                </c:pt>
                <c:pt idx="11783">
                  <c:v>0.71568299999999996</c:v>
                </c:pt>
                <c:pt idx="11784">
                  <c:v>0.7157</c:v>
                </c:pt>
                <c:pt idx="11785">
                  <c:v>0.71571600000000002</c:v>
                </c:pt>
                <c:pt idx="11786">
                  <c:v>0.71573299999999995</c:v>
                </c:pt>
                <c:pt idx="11787">
                  <c:v>0.71574899999999997</c:v>
                </c:pt>
                <c:pt idx="11788">
                  <c:v>0.71576600000000001</c:v>
                </c:pt>
                <c:pt idx="11789">
                  <c:v>0.71578200000000003</c:v>
                </c:pt>
                <c:pt idx="11790">
                  <c:v>0.71579899999999996</c:v>
                </c:pt>
                <c:pt idx="11791">
                  <c:v>0.71581499999999998</c:v>
                </c:pt>
                <c:pt idx="11792">
                  <c:v>0.715831</c:v>
                </c:pt>
                <c:pt idx="11793">
                  <c:v>0.71584800000000004</c:v>
                </c:pt>
                <c:pt idx="11794">
                  <c:v>0.71586399999999994</c:v>
                </c:pt>
                <c:pt idx="11795">
                  <c:v>0.71587999999999996</c:v>
                </c:pt>
                <c:pt idx="11796">
                  <c:v>0.71589599999999998</c:v>
                </c:pt>
                <c:pt idx="11797">
                  <c:v>0.71591199999999999</c:v>
                </c:pt>
                <c:pt idx="11798">
                  <c:v>0.71592800000000001</c:v>
                </c:pt>
                <c:pt idx="11799">
                  <c:v>0.71594400000000002</c:v>
                </c:pt>
                <c:pt idx="11800">
                  <c:v>0.71596000000000004</c:v>
                </c:pt>
                <c:pt idx="11801">
                  <c:v>0.71597599999999995</c:v>
                </c:pt>
                <c:pt idx="11802">
                  <c:v>0.71599199999999996</c:v>
                </c:pt>
                <c:pt idx="11803">
                  <c:v>0.71600799999999998</c:v>
                </c:pt>
                <c:pt idx="11804">
                  <c:v>0.71602399999999999</c:v>
                </c:pt>
                <c:pt idx="11805">
                  <c:v>0.71604000000000001</c:v>
                </c:pt>
                <c:pt idx="11806">
                  <c:v>0.71605600000000003</c:v>
                </c:pt>
                <c:pt idx="11807">
                  <c:v>0.71607100000000001</c:v>
                </c:pt>
                <c:pt idx="11808">
                  <c:v>0.71608700000000003</c:v>
                </c:pt>
                <c:pt idx="11809">
                  <c:v>0.71610300000000005</c:v>
                </c:pt>
                <c:pt idx="11810">
                  <c:v>0.71611800000000003</c:v>
                </c:pt>
                <c:pt idx="11811">
                  <c:v>0.71613400000000005</c:v>
                </c:pt>
                <c:pt idx="11812">
                  <c:v>0.71614900000000004</c:v>
                </c:pt>
                <c:pt idx="11813">
                  <c:v>0.71616500000000005</c:v>
                </c:pt>
                <c:pt idx="11814">
                  <c:v>0.71618000000000004</c:v>
                </c:pt>
                <c:pt idx="11815">
                  <c:v>0.71619600000000005</c:v>
                </c:pt>
                <c:pt idx="11816">
                  <c:v>0.71621100000000004</c:v>
                </c:pt>
                <c:pt idx="11817">
                  <c:v>0.71622699999999995</c:v>
                </c:pt>
                <c:pt idx="11818">
                  <c:v>0.71624200000000005</c:v>
                </c:pt>
                <c:pt idx="11819">
                  <c:v>0.71625700000000003</c:v>
                </c:pt>
                <c:pt idx="11820">
                  <c:v>0.71627300000000005</c:v>
                </c:pt>
                <c:pt idx="11821">
                  <c:v>0.71628800000000004</c:v>
                </c:pt>
                <c:pt idx="11822">
                  <c:v>0.71630300000000002</c:v>
                </c:pt>
                <c:pt idx="11823">
                  <c:v>0.71631800000000001</c:v>
                </c:pt>
                <c:pt idx="11824">
                  <c:v>0.716333</c:v>
                </c:pt>
                <c:pt idx="11825">
                  <c:v>0.71634900000000001</c:v>
                </c:pt>
                <c:pt idx="11826">
                  <c:v>0.716364</c:v>
                </c:pt>
                <c:pt idx="11827">
                  <c:v>0.71637899999999999</c:v>
                </c:pt>
                <c:pt idx="11828">
                  <c:v>0.71639399999999998</c:v>
                </c:pt>
                <c:pt idx="11829">
                  <c:v>0.71640899999999996</c:v>
                </c:pt>
                <c:pt idx="11830">
                  <c:v>0.71642399999999995</c:v>
                </c:pt>
                <c:pt idx="11831">
                  <c:v>0.71643900000000005</c:v>
                </c:pt>
                <c:pt idx="11832">
                  <c:v>0.71645400000000004</c:v>
                </c:pt>
                <c:pt idx="11833">
                  <c:v>0.71646900000000002</c:v>
                </c:pt>
                <c:pt idx="11834">
                  <c:v>0.71648400000000001</c:v>
                </c:pt>
                <c:pt idx="11835">
                  <c:v>0.716499</c:v>
                </c:pt>
                <c:pt idx="11836">
                  <c:v>0.71651399999999998</c:v>
                </c:pt>
                <c:pt idx="11837">
                  <c:v>0.71652899999999997</c:v>
                </c:pt>
                <c:pt idx="11838">
                  <c:v>0.71654300000000004</c:v>
                </c:pt>
                <c:pt idx="11839">
                  <c:v>0.71655800000000003</c:v>
                </c:pt>
                <c:pt idx="11840">
                  <c:v>0.71657300000000002</c:v>
                </c:pt>
                <c:pt idx="11841">
                  <c:v>0.716588</c:v>
                </c:pt>
                <c:pt idx="11842">
                  <c:v>0.71660299999999999</c:v>
                </c:pt>
                <c:pt idx="11843">
                  <c:v>0.71661699999999995</c:v>
                </c:pt>
                <c:pt idx="11844">
                  <c:v>0.71663200000000005</c:v>
                </c:pt>
                <c:pt idx="11845">
                  <c:v>0.71664700000000003</c:v>
                </c:pt>
                <c:pt idx="11846">
                  <c:v>0.71666099999999999</c:v>
                </c:pt>
                <c:pt idx="11847">
                  <c:v>0.71667599999999998</c:v>
                </c:pt>
                <c:pt idx="11848">
                  <c:v>0.71669099999999997</c:v>
                </c:pt>
                <c:pt idx="11849">
                  <c:v>0.71670500000000004</c:v>
                </c:pt>
                <c:pt idx="11850">
                  <c:v>0.71672000000000002</c:v>
                </c:pt>
                <c:pt idx="11851">
                  <c:v>0.71673399999999998</c:v>
                </c:pt>
                <c:pt idx="11852">
                  <c:v>0.71674899999999997</c:v>
                </c:pt>
                <c:pt idx="11853">
                  <c:v>0.71676399999999996</c:v>
                </c:pt>
                <c:pt idx="11854">
                  <c:v>0.71677800000000003</c:v>
                </c:pt>
                <c:pt idx="11855">
                  <c:v>0.71679300000000001</c:v>
                </c:pt>
                <c:pt idx="11856">
                  <c:v>0.71680699999999997</c:v>
                </c:pt>
                <c:pt idx="11857">
                  <c:v>0.71682199999999996</c:v>
                </c:pt>
                <c:pt idx="11858">
                  <c:v>0.71683600000000003</c:v>
                </c:pt>
                <c:pt idx="11859">
                  <c:v>0.71685100000000002</c:v>
                </c:pt>
                <c:pt idx="11860">
                  <c:v>0.71686499999999997</c:v>
                </c:pt>
                <c:pt idx="11861">
                  <c:v>0.71687900000000004</c:v>
                </c:pt>
                <c:pt idx="11862">
                  <c:v>0.71689400000000003</c:v>
                </c:pt>
                <c:pt idx="11863">
                  <c:v>0.71690799999999999</c:v>
                </c:pt>
                <c:pt idx="11864">
                  <c:v>0.71692299999999998</c:v>
                </c:pt>
                <c:pt idx="11865">
                  <c:v>0.71693700000000005</c:v>
                </c:pt>
                <c:pt idx="11866">
                  <c:v>0.716951</c:v>
                </c:pt>
                <c:pt idx="11867">
                  <c:v>0.71696599999999999</c:v>
                </c:pt>
                <c:pt idx="11868">
                  <c:v>0.71697999999999995</c:v>
                </c:pt>
                <c:pt idx="11869">
                  <c:v>0.71699400000000002</c:v>
                </c:pt>
                <c:pt idx="11870">
                  <c:v>0.71700900000000001</c:v>
                </c:pt>
                <c:pt idx="11871">
                  <c:v>0.71702299999999997</c:v>
                </c:pt>
                <c:pt idx="11872">
                  <c:v>0.71703700000000004</c:v>
                </c:pt>
                <c:pt idx="11873">
                  <c:v>0.71705099999999999</c:v>
                </c:pt>
                <c:pt idx="11874">
                  <c:v>0.71706599999999998</c:v>
                </c:pt>
                <c:pt idx="11875">
                  <c:v>0.71708000000000005</c:v>
                </c:pt>
                <c:pt idx="11876">
                  <c:v>0.71709400000000001</c:v>
                </c:pt>
                <c:pt idx="11877">
                  <c:v>0.71710799999999997</c:v>
                </c:pt>
                <c:pt idx="11878">
                  <c:v>0.71712200000000004</c:v>
                </c:pt>
                <c:pt idx="11879">
                  <c:v>0.71713700000000002</c:v>
                </c:pt>
                <c:pt idx="11880">
                  <c:v>0.71715099999999998</c:v>
                </c:pt>
                <c:pt idx="11881">
                  <c:v>0.71716500000000005</c:v>
                </c:pt>
                <c:pt idx="11882">
                  <c:v>0.71717900000000001</c:v>
                </c:pt>
                <c:pt idx="11883">
                  <c:v>0.71719299999999997</c:v>
                </c:pt>
                <c:pt idx="11884">
                  <c:v>0.71720700000000004</c:v>
                </c:pt>
                <c:pt idx="11885">
                  <c:v>0.717221</c:v>
                </c:pt>
                <c:pt idx="11886">
                  <c:v>0.71723499999999996</c:v>
                </c:pt>
                <c:pt idx="11887">
                  <c:v>0.71725000000000005</c:v>
                </c:pt>
                <c:pt idx="11888">
                  <c:v>0.71726400000000001</c:v>
                </c:pt>
                <c:pt idx="11889">
                  <c:v>0.71727799999999997</c:v>
                </c:pt>
                <c:pt idx="11890">
                  <c:v>0.71729200000000004</c:v>
                </c:pt>
                <c:pt idx="11891">
                  <c:v>0.717306</c:v>
                </c:pt>
                <c:pt idx="11892">
                  <c:v>0.71731999999999996</c:v>
                </c:pt>
                <c:pt idx="11893">
                  <c:v>0.71733400000000003</c:v>
                </c:pt>
                <c:pt idx="11894">
                  <c:v>0.71734799999999999</c:v>
                </c:pt>
                <c:pt idx="11895">
                  <c:v>0.71736200000000006</c:v>
                </c:pt>
                <c:pt idx="11896">
                  <c:v>0.71737600000000001</c:v>
                </c:pt>
                <c:pt idx="11897">
                  <c:v>0.71738999999999997</c:v>
                </c:pt>
                <c:pt idx="11898">
                  <c:v>0.71740400000000004</c:v>
                </c:pt>
                <c:pt idx="11899">
                  <c:v>0.717418</c:v>
                </c:pt>
                <c:pt idx="11900">
                  <c:v>0.71743199999999996</c:v>
                </c:pt>
                <c:pt idx="11901">
                  <c:v>0.71744600000000003</c:v>
                </c:pt>
                <c:pt idx="11902">
                  <c:v>0.71745999999999999</c:v>
                </c:pt>
                <c:pt idx="11903">
                  <c:v>0.71747399999999995</c:v>
                </c:pt>
                <c:pt idx="11904">
                  <c:v>0.71748800000000001</c:v>
                </c:pt>
                <c:pt idx="11905">
                  <c:v>0.71750100000000006</c:v>
                </c:pt>
                <c:pt idx="11906">
                  <c:v>0.71751500000000001</c:v>
                </c:pt>
                <c:pt idx="11907">
                  <c:v>0.71752899999999997</c:v>
                </c:pt>
                <c:pt idx="11908">
                  <c:v>0.71754300000000004</c:v>
                </c:pt>
                <c:pt idx="11909">
                  <c:v>0.717557</c:v>
                </c:pt>
                <c:pt idx="11910">
                  <c:v>0.71757099999999996</c:v>
                </c:pt>
                <c:pt idx="11911">
                  <c:v>0.71758500000000003</c:v>
                </c:pt>
                <c:pt idx="11912">
                  <c:v>0.71759899999999999</c:v>
                </c:pt>
                <c:pt idx="11913">
                  <c:v>0.71761200000000003</c:v>
                </c:pt>
                <c:pt idx="11914">
                  <c:v>0.71762599999999999</c:v>
                </c:pt>
                <c:pt idx="11915">
                  <c:v>0.71763999999999994</c:v>
                </c:pt>
                <c:pt idx="11916">
                  <c:v>0.71765400000000001</c:v>
                </c:pt>
                <c:pt idx="11917">
                  <c:v>0.71766799999999997</c:v>
                </c:pt>
                <c:pt idx="11918">
                  <c:v>0.71768200000000004</c:v>
                </c:pt>
                <c:pt idx="11919">
                  <c:v>0.71769499999999997</c:v>
                </c:pt>
                <c:pt idx="11920">
                  <c:v>0.71770900000000004</c:v>
                </c:pt>
                <c:pt idx="11921">
                  <c:v>0.717723</c:v>
                </c:pt>
                <c:pt idx="11922">
                  <c:v>0.71773699999999996</c:v>
                </c:pt>
                <c:pt idx="11923">
                  <c:v>0.71775100000000003</c:v>
                </c:pt>
                <c:pt idx="11924">
                  <c:v>0.71776399999999996</c:v>
                </c:pt>
                <c:pt idx="11925">
                  <c:v>0.71777800000000003</c:v>
                </c:pt>
                <c:pt idx="11926">
                  <c:v>0.71779199999999999</c:v>
                </c:pt>
                <c:pt idx="11927">
                  <c:v>0.71780600000000006</c:v>
                </c:pt>
                <c:pt idx="11928">
                  <c:v>0.71781899999999998</c:v>
                </c:pt>
                <c:pt idx="11929">
                  <c:v>0.71783300000000005</c:v>
                </c:pt>
                <c:pt idx="11930">
                  <c:v>0.71784700000000001</c:v>
                </c:pt>
                <c:pt idx="11931">
                  <c:v>0.71786099999999997</c:v>
                </c:pt>
                <c:pt idx="11932">
                  <c:v>0.71787400000000001</c:v>
                </c:pt>
                <c:pt idx="11933">
                  <c:v>0.71788799999999997</c:v>
                </c:pt>
                <c:pt idx="11934">
                  <c:v>0.71790200000000004</c:v>
                </c:pt>
                <c:pt idx="11935">
                  <c:v>0.717916</c:v>
                </c:pt>
                <c:pt idx="11936">
                  <c:v>0.71792900000000004</c:v>
                </c:pt>
                <c:pt idx="11937">
                  <c:v>0.717943</c:v>
                </c:pt>
                <c:pt idx="11938">
                  <c:v>0.71795699999999996</c:v>
                </c:pt>
                <c:pt idx="11939">
                  <c:v>0.71797</c:v>
                </c:pt>
                <c:pt idx="11940">
                  <c:v>0.71798399999999996</c:v>
                </c:pt>
                <c:pt idx="11941">
                  <c:v>0.71799800000000003</c:v>
                </c:pt>
                <c:pt idx="11942">
                  <c:v>0.71801099999999995</c:v>
                </c:pt>
                <c:pt idx="11943">
                  <c:v>0.71802500000000002</c:v>
                </c:pt>
                <c:pt idx="11944">
                  <c:v>0.71803899999999998</c:v>
                </c:pt>
                <c:pt idx="11945">
                  <c:v>0.71805200000000002</c:v>
                </c:pt>
                <c:pt idx="11946">
                  <c:v>0.71806599999999998</c:v>
                </c:pt>
                <c:pt idx="11947">
                  <c:v>0.71808000000000005</c:v>
                </c:pt>
                <c:pt idx="11948">
                  <c:v>0.71809299999999998</c:v>
                </c:pt>
                <c:pt idx="11949">
                  <c:v>0.71810700000000005</c:v>
                </c:pt>
                <c:pt idx="11950">
                  <c:v>0.71812100000000001</c:v>
                </c:pt>
                <c:pt idx="11951">
                  <c:v>0.71813400000000005</c:v>
                </c:pt>
                <c:pt idx="11952">
                  <c:v>0.71814800000000001</c:v>
                </c:pt>
                <c:pt idx="11953">
                  <c:v>0.71816199999999997</c:v>
                </c:pt>
                <c:pt idx="11954">
                  <c:v>0.71817500000000001</c:v>
                </c:pt>
                <c:pt idx="11955">
                  <c:v>0.71818899999999997</c:v>
                </c:pt>
                <c:pt idx="11956">
                  <c:v>0.71820200000000001</c:v>
                </c:pt>
                <c:pt idx="11957">
                  <c:v>0.71821599999999997</c:v>
                </c:pt>
                <c:pt idx="11958">
                  <c:v>0.71823000000000004</c:v>
                </c:pt>
                <c:pt idx="11959">
                  <c:v>0.71824299999999996</c:v>
                </c:pt>
                <c:pt idx="11960">
                  <c:v>0.71825700000000003</c:v>
                </c:pt>
                <c:pt idx="11961">
                  <c:v>0.71826999999999996</c:v>
                </c:pt>
                <c:pt idx="11962">
                  <c:v>0.71828400000000003</c:v>
                </c:pt>
                <c:pt idx="11963">
                  <c:v>0.71829799999999999</c:v>
                </c:pt>
                <c:pt idx="11964">
                  <c:v>0.71831100000000003</c:v>
                </c:pt>
                <c:pt idx="11965">
                  <c:v>0.71832499999999999</c:v>
                </c:pt>
                <c:pt idx="11966">
                  <c:v>0.71833800000000003</c:v>
                </c:pt>
                <c:pt idx="11967">
                  <c:v>0.71835199999999999</c:v>
                </c:pt>
                <c:pt idx="11968">
                  <c:v>0.71836500000000003</c:v>
                </c:pt>
                <c:pt idx="11969">
                  <c:v>0.71837899999999999</c:v>
                </c:pt>
                <c:pt idx="11970">
                  <c:v>0.71839299999999995</c:v>
                </c:pt>
                <c:pt idx="11971">
                  <c:v>0.71840599999999999</c:v>
                </c:pt>
                <c:pt idx="11972">
                  <c:v>0.71841999999999995</c:v>
                </c:pt>
                <c:pt idx="11973">
                  <c:v>0.71843299999999999</c:v>
                </c:pt>
                <c:pt idx="11974">
                  <c:v>0.71844699999999995</c:v>
                </c:pt>
                <c:pt idx="11975">
                  <c:v>0.71845999999999999</c:v>
                </c:pt>
                <c:pt idx="11976">
                  <c:v>0.71847399999999995</c:v>
                </c:pt>
                <c:pt idx="11977">
                  <c:v>0.71848699999999999</c:v>
                </c:pt>
                <c:pt idx="11978">
                  <c:v>0.71850099999999995</c:v>
                </c:pt>
                <c:pt idx="11979">
                  <c:v>0.71851399999999999</c:v>
                </c:pt>
                <c:pt idx="11980">
                  <c:v>0.71852800000000006</c:v>
                </c:pt>
                <c:pt idx="11981">
                  <c:v>0.71854099999999999</c:v>
                </c:pt>
                <c:pt idx="11982">
                  <c:v>0.71855500000000005</c:v>
                </c:pt>
                <c:pt idx="11983">
                  <c:v>0.71856799999999998</c:v>
                </c:pt>
                <c:pt idx="11984">
                  <c:v>0.71858200000000005</c:v>
                </c:pt>
                <c:pt idx="11985">
                  <c:v>0.71859499999999998</c:v>
                </c:pt>
                <c:pt idx="11986">
                  <c:v>0.71860900000000005</c:v>
                </c:pt>
                <c:pt idx="11987">
                  <c:v>0.71862199999999998</c:v>
                </c:pt>
                <c:pt idx="11988">
                  <c:v>0.71863600000000005</c:v>
                </c:pt>
                <c:pt idx="11989">
                  <c:v>0.71864899999999998</c:v>
                </c:pt>
                <c:pt idx="11990">
                  <c:v>0.71866300000000005</c:v>
                </c:pt>
                <c:pt idx="11991">
                  <c:v>0.71867599999999998</c:v>
                </c:pt>
                <c:pt idx="11992">
                  <c:v>0.71869000000000005</c:v>
                </c:pt>
                <c:pt idx="11993">
                  <c:v>0.71870299999999998</c:v>
                </c:pt>
                <c:pt idx="11994">
                  <c:v>0.71871700000000005</c:v>
                </c:pt>
                <c:pt idx="11995">
                  <c:v>0.71872999999999998</c:v>
                </c:pt>
                <c:pt idx="11996">
                  <c:v>0.71874400000000005</c:v>
                </c:pt>
                <c:pt idx="11997">
                  <c:v>0.71875699999999998</c:v>
                </c:pt>
                <c:pt idx="11998">
                  <c:v>0.71877100000000005</c:v>
                </c:pt>
                <c:pt idx="11999">
                  <c:v>0.71878399999999998</c:v>
                </c:pt>
                <c:pt idx="12000">
                  <c:v>0.71879800000000005</c:v>
                </c:pt>
                <c:pt idx="12001">
                  <c:v>0.71881099999999998</c:v>
                </c:pt>
                <c:pt idx="12002">
                  <c:v>0.71882500000000005</c:v>
                </c:pt>
                <c:pt idx="12003">
                  <c:v>0.71860999999999997</c:v>
                </c:pt>
                <c:pt idx="12004">
                  <c:v>0.71839500000000001</c:v>
                </c:pt>
                <c:pt idx="12005">
                  <c:v>0.71818000000000004</c:v>
                </c:pt>
                <c:pt idx="12006">
                  <c:v>0.71796499999999996</c:v>
                </c:pt>
                <c:pt idx="12007">
                  <c:v>0.71775</c:v>
                </c:pt>
                <c:pt idx="12008">
                  <c:v>0.71753599999999995</c:v>
                </c:pt>
                <c:pt idx="12009">
                  <c:v>0.71732099999999999</c:v>
                </c:pt>
                <c:pt idx="12010">
                  <c:v>0.71710600000000002</c:v>
                </c:pt>
                <c:pt idx="12011">
                  <c:v>0.71689199999999997</c:v>
                </c:pt>
                <c:pt idx="12012">
                  <c:v>0.71667700000000001</c:v>
                </c:pt>
                <c:pt idx="12013">
                  <c:v>0.71646299999999996</c:v>
                </c:pt>
                <c:pt idx="12014">
                  <c:v>0.71624900000000002</c:v>
                </c:pt>
                <c:pt idx="12015">
                  <c:v>0.71603499999999998</c:v>
                </c:pt>
                <c:pt idx="12016">
                  <c:v>0.71582000000000001</c:v>
                </c:pt>
                <c:pt idx="12017">
                  <c:v>0.71560599999999996</c:v>
                </c:pt>
                <c:pt idx="12018">
                  <c:v>0.71539200000000003</c:v>
                </c:pt>
                <c:pt idx="12019">
                  <c:v>0.71517799999999998</c:v>
                </c:pt>
                <c:pt idx="12020">
                  <c:v>0.71496400000000004</c:v>
                </c:pt>
                <c:pt idx="12021">
                  <c:v>0.71475</c:v>
                </c:pt>
                <c:pt idx="12022">
                  <c:v>0.71453599999999995</c:v>
                </c:pt>
                <c:pt idx="12023">
                  <c:v>0.71432300000000004</c:v>
                </c:pt>
                <c:pt idx="12024">
                  <c:v>0.71410899999999999</c:v>
                </c:pt>
                <c:pt idx="12025">
                  <c:v>0.71389499999999995</c:v>
                </c:pt>
                <c:pt idx="12026">
                  <c:v>0.71368200000000004</c:v>
                </c:pt>
                <c:pt idx="12027">
                  <c:v>0.71346799999999999</c:v>
                </c:pt>
                <c:pt idx="12028">
                  <c:v>0.71325499999999997</c:v>
                </c:pt>
                <c:pt idx="12029">
                  <c:v>0.71304100000000004</c:v>
                </c:pt>
                <c:pt idx="12030">
                  <c:v>0.71282800000000002</c:v>
                </c:pt>
                <c:pt idx="12031">
                  <c:v>0.712615</c:v>
                </c:pt>
                <c:pt idx="12032">
                  <c:v>0.71240099999999995</c:v>
                </c:pt>
                <c:pt idx="12033">
                  <c:v>0.71218800000000004</c:v>
                </c:pt>
                <c:pt idx="12034">
                  <c:v>0.71197500000000002</c:v>
                </c:pt>
                <c:pt idx="12035">
                  <c:v>0.71176200000000001</c:v>
                </c:pt>
                <c:pt idx="12036">
                  <c:v>0.71154899999999999</c:v>
                </c:pt>
                <c:pt idx="12037">
                  <c:v>0.71133599999999997</c:v>
                </c:pt>
                <c:pt idx="12038">
                  <c:v>0.71112299999999995</c:v>
                </c:pt>
                <c:pt idx="12039">
                  <c:v>0.71091099999999996</c:v>
                </c:pt>
                <c:pt idx="12040">
                  <c:v>0.71069800000000005</c:v>
                </c:pt>
                <c:pt idx="12041">
                  <c:v>0.71048500000000003</c:v>
                </c:pt>
                <c:pt idx="12042">
                  <c:v>0.71027300000000004</c:v>
                </c:pt>
                <c:pt idx="12043">
                  <c:v>0.71006000000000002</c:v>
                </c:pt>
                <c:pt idx="12044">
                  <c:v>0.70984800000000003</c:v>
                </c:pt>
                <c:pt idx="12045">
                  <c:v>0.70963500000000002</c:v>
                </c:pt>
                <c:pt idx="12046">
                  <c:v>0.70942300000000003</c:v>
                </c:pt>
                <c:pt idx="12047">
                  <c:v>0.70921100000000004</c:v>
                </c:pt>
                <c:pt idx="12048">
                  <c:v>0.70899800000000002</c:v>
                </c:pt>
                <c:pt idx="12049">
                  <c:v>0.70878600000000003</c:v>
                </c:pt>
                <c:pt idx="12050">
                  <c:v>0.70857400000000004</c:v>
                </c:pt>
                <c:pt idx="12051">
                  <c:v>0.70836200000000005</c:v>
                </c:pt>
                <c:pt idx="12052">
                  <c:v>0.70814999999999995</c:v>
                </c:pt>
                <c:pt idx="12053">
                  <c:v>0.70793799999999996</c:v>
                </c:pt>
                <c:pt idx="12054">
                  <c:v>0.70772599999999997</c:v>
                </c:pt>
                <c:pt idx="12055">
                  <c:v>0.70751399999999998</c:v>
                </c:pt>
                <c:pt idx="12056">
                  <c:v>0.70730300000000002</c:v>
                </c:pt>
                <c:pt idx="12057">
                  <c:v>0.70709100000000003</c:v>
                </c:pt>
                <c:pt idx="12058">
                  <c:v>0.70687900000000004</c:v>
                </c:pt>
                <c:pt idx="12059">
                  <c:v>0.70666799999999996</c:v>
                </c:pt>
                <c:pt idx="12060">
                  <c:v>0.70645599999999997</c:v>
                </c:pt>
                <c:pt idx="12061">
                  <c:v>0.70624500000000001</c:v>
                </c:pt>
                <c:pt idx="12062">
                  <c:v>0.70603300000000002</c:v>
                </c:pt>
                <c:pt idx="12063">
                  <c:v>0.70582199999999995</c:v>
                </c:pt>
                <c:pt idx="12064">
                  <c:v>0.70561099999999999</c:v>
                </c:pt>
                <c:pt idx="12065">
                  <c:v>0.70540000000000003</c:v>
                </c:pt>
                <c:pt idx="12066">
                  <c:v>0.70518899999999995</c:v>
                </c:pt>
                <c:pt idx="12067">
                  <c:v>0.70497799999999999</c:v>
                </c:pt>
                <c:pt idx="12068">
                  <c:v>0.70476700000000003</c:v>
                </c:pt>
                <c:pt idx="12069">
                  <c:v>0.70455599999999996</c:v>
                </c:pt>
                <c:pt idx="12070">
                  <c:v>0.704345</c:v>
                </c:pt>
                <c:pt idx="12071">
                  <c:v>0.70413400000000004</c:v>
                </c:pt>
                <c:pt idx="12072">
                  <c:v>0.70392299999999997</c:v>
                </c:pt>
                <c:pt idx="12073">
                  <c:v>0.703712</c:v>
                </c:pt>
                <c:pt idx="12074">
                  <c:v>0.70350199999999996</c:v>
                </c:pt>
                <c:pt idx="12075">
                  <c:v>0.703291</c:v>
                </c:pt>
                <c:pt idx="12076">
                  <c:v>0.70308099999999996</c:v>
                </c:pt>
                <c:pt idx="12077">
                  <c:v>0.70286999999999999</c:v>
                </c:pt>
                <c:pt idx="12078">
                  <c:v>0.70265999999999995</c:v>
                </c:pt>
                <c:pt idx="12079">
                  <c:v>0.70245000000000002</c:v>
                </c:pt>
                <c:pt idx="12080">
                  <c:v>0.70223899999999995</c:v>
                </c:pt>
                <c:pt idx="12081">
                  <c:v>0.70202900000000001</c:v>
                </c:pt>
                <c:pt idx="12082">
                  <c:v>0.70181899999999997</c:v>
                </c:pt>
                <c:pt idx="12083">
                  <c:v>0.70160900000000004</c:v>
                </c:pt>
                <c:pt idx="12084">
                  <c:v>0.70139899999999999</c:v>
                </c:pt>
                <c:pt idx="12085">
                  <c:v>0.70118899999999995</c:v>
                </c:pt>
                <c:pt idx="12086">
                  <c:v>0.70097900000000002</c:v>
                </c:pt>
                <c:pt idx="12087">
                  <c:v>0.70076899999999998</c:v>
                </c:pt>
                <c:pt idx="12088">
                  <c:v>0.70055999999999996</c:v>
                </c:pt>
                <c:pt idx="12089">
                  <c:v>0.70035000000000003</c:v>
                </c:pt>
                <c:pt idx="12090">
                  <c:v>0.70013999999999998</c:v>
                </c:pt>
                <c:pt idx="12091">
                  <c:v>0.69993099999999997</c:v>
                </c:pt>
                <c:pt idx="12092">
                  <c:v>0.69972100000000004</c:v>
                </c:pt>
                <c:pt idx="12093">
                  <c:v>0.69951200000000002</c:v>
                </c:pt>
                <c:pt idx="12094">
                  <c:v>0.69930199999999998</c:v>
                </c:pt>
                <c:pt idx="12095">
                  <c:v>0.69909299999999996</c:v>
                </c:pt>
                <c:pt idx="12096">
                  <c:v>0.69888399999999995</c:v>
                </c:pt>
                <c:pt idx="12097">
                  <c:v>0.69867500000000005</c:v>
                </c:pt>
                <c:pt idx="12098">
                  <c:v>0.698465</c:v>
                </c:pt>
                <c:pt idx="12099">
                  <c:v>0.69825599999999999</c:v>
                </c:pt>
                <c:pt idx="12100">
                  <c:v>0.69804699999999997</c:v>
                </c:pt>
                <c:pt idx="12101">
                  <c:v>0.69783799999999996</c:v>
                </c:pt>
                <c:pt idx="12102">
                  <c:v>0.69762999999999997</c:v>
                </c:pt>
                <c:pt idx="12103">
                  <c:v>0.69742099999999996</c:v>
                </c:pt>
                <c:pt idx="12104">
                  <c:v>0.69721200000000005</c:v>
                </c:pt>
                <c:pt idx="12105">
                  <c:v>0.69700300000000004</c:v>
                </c:pt>
                <c:pt idx="12106">
                  <c:v>0.69679500000000005</c:v>
                </c:pt>
                <c:pt idx="12107">
                  <c:v>0.69658600000000004</c:v>
                </c:pt>
                <c:pt idx="12108">
                  <c:v>0.69637700000000002</c:v>
                </c:pt>
                <c:pt idx="12109">
                  <c:v>0.69616900000000004</c:v>
                </c:pt>
                <c:pt idx="12110">
                  <c:v>0.69596100000000005</c:v>
                </c:pt>
                <c:pt idx="12111">
                  <c:v>0.69575200000000004</c:v>
                </c:pt>
                <c:pt idx="12112">
                  <c:v>0.69554400000000005</c:v>
                </c:pt>
                <c:pt idx="12113">
                  <c:v>0.69533599999999995</c:v>
                </c:pt>
                <c:pt idx="12114">
                  <c:v>0.69512799999999997</c:v>
                </c:pt>
                <c:pt idx="12115">
                  <c:v>0.69491999999999998</c:v>
                </c:pt>
                <c:pt idx="12116">
                  <c:v>0.694712</c:v>
                </c:pt>
                <c:pt idx="12117">
                  <c:v>0.69450400000000001</c:v>
                </c:pt>
                <c:pt idx="12118">
                  <c:v>0.69429600000000002</c:v>
                </c:pt>
                <c:pt idx="12119">
                  <c:v>0.69408800000000004</c:v>
                </c:pt>
                <c:pt idx="12120">
                  <c:v>0.69388000000000005</c:v>
                </c:pt>
                <c:pt idx="12121">
                  <c:v>0.69367199999999996</c:v>
                </c:pt>
                <c:pt idx="12122">
                  <c:v>0.693465</c:v>
                </c:pt>
                <c:pt idx="12123">
                  <c:v>0.69325700000000001</c:v>
                </c:pt>
                <c:pt idx="12124">
                  <c:v>0.69305000000000005</c:v>
                </c:pt>
                <c:pt idx="12125">
                  <c:v>0.69284199999999996</c:v>
                </c:pt>
                <c:pt idx="12126">
                  <c:v>0.692635</c:v>
                </c:pt>
                <c:pt idx="12127">
                  <c:v>0.69242800000000004</c:v>
                </c:pt>
                <c:pt idx="12128">
                  <c:v>0.69221999999999995</c:v>
                </c:pt>
                <c:pt idx="12129">
                  <c:v>0.69201299999999999</c:v>
                </c:pt>
                <c:pt idx="12130">
                  <c:v>0.69180600000000003</c:v>
                </c:pt>
                <c:pt idx="12131">
                  <c:v>0.69159899999999996</c:v>
                </c:pt>
                <c:pt idx="12132">
                  <c:v>0.69139200000000001</c:v>
                </c:pt>
                <c:pt idx="12133">
                  <c:v>0.69118500000000005</c:v>
                </c:pt>
                <c:pt idx="12134">
                  <c:v>0.69097799999999998</c:v>
                </c:pt>
                <c:pt idx="12135">
                  <c:v>0.69077100000000002</c:v>
                </c:pt>
                <c:pt idx="12136">
                  <c:v>0.69056399999999996</c:v>
                </c:pt>
                <c:pt idx="12137">
                  <c:v>0.69035800000000003</c:v>
                </c:pt>
                <c:pt idx="12138">
                  <c:v>0.69015099999999996</c:v>
                </c:pt>
                <c:pt idx="12139">
                  <c:v>0.689944</c:v>
                </c:pt>
                <c:pt idx="12140">
                  <c:v>0.68973799999999996</c:v>
                </c:pt>
                <c:pt idx="12141">
                  <c:v>0.68953200000000003</c:v>
                </c:pt>
                <c:pt idx="12142">
                  <c:v>0.68932499999999997</c:v>
                </c:pt>
                <c:pt idx="12143">
                  <c:v>0.68911900000000004</c:v>
                </c:pt>
                <c:pt idx="12144">
                  <c:v>0.688913</c:v>
                </c:pt>
                <c:pt idx="12145">
                  <c:v>0.68870600000000004</c:v>
                </c:pt>
                <c:pt idx="12146">
                  <c:v>0.6885</c:v>
                </c:pt>
                <c:pt idx="12147">
                  <c:v>0.68829399999999996</c:v>
                </c:pt>
                <c:pt idx="12148">
                  <c:v>0.68808800000000003</c:v>
                </c:pt>
                <c:pt idx="12149">
                  <c:v>0.68788199999999999</c:v>
                </c:pt>
                <c:pt idx="12150">
                  <c:v>0.68767599999999995</c:v>
                </c:pt>
                <c:pt idx="12151">
                  <c:v>0.68747000000000003</c:v>
                </c:pt>
                <c:pt idx="12152">
                  <c:v>0.68726500000000001</c:v>
                </c:pt>
                <c:pt idx="12153">
                  <c:v>0.68705899999999998</c:v>
                </c:pt>
                <c:pt idx="12154">
                  <c:v>0.68685300000000005</c:v>
                </c:pt>
                <c:pt idx="12155">
                  <c:v>0.68664800000000004</c:v>
                </c:pt>
                <c:pt idx="12156">
                  <c:v>0.686442</c:v>
                </c:pt>
                <c:pt idx="12157">
                  <c:v>0.68623699999999999</c:v>
                </c:pt>
                <c:pt idx="12158">
                  <c:v>0.68603099999999995</c:v>
                </c:pt>
                <c:pt idx="12159">
                  <c:v>0.68582600000000005</c:v>
                </c:pt>
                <c:pt idx="12160">
                  <c:v>0.68562100000000004</c:v>
                </c:pt>
                <c:pt idx="12161">
                  <c:v>0.68541600000000003</c:v>
                </c:pt>
                <c:pt idx="12162">
                  <c:v>0.68520999999999999</c:v>
                </c:pt>
                <c:pt idx="12163">
                  <c:v>0.68500499999999998</c:v>
                </c:pt>
                <c:pt idx="12164">
                  <c:v>0.68479999999999996</c:v>
                </c:pt>
                <c:pt idx="12165">
                  <c:v>0.68459499999999995</c:v>
                </c:pt>
                <c:pt idx="12166">
                  <c:v>0.68439000000000005</c:v>
                </c:pt>
                <c:pt idx="12167">
                  <c:v>0.68418599999999996</c:v>
                </c:pt>
                <c:pt idx="12168">
                  <c:v>0.68398099999999995</c:v>
                </c:pt>
                <c:pt idx="12169">
                  <c:v>0.68377600000000005</c:v>
                </c:pt>
                <c:pt idx="12170">
                  <c:v>0.68357100000000004</c:v>
                </c:pt>
                <c:pt idx="12171">
                  <c:v>0.68336699999999995</c:v>
                </c:pt>
                <c:pt idx="12172">
                  <c:v>0.68316200000000005</c:v>
                </c:pt>
                <c:pt idx="12173">
                  <c:v>0.68295799999999995</c:v>
                </c:pt>
                <c:pt idx="12174">
                  <c:v>0.68275399999999997</c:v>
                </c:pt>
                <c:pt idx="12175">
                  <c:v>0.68254899999999996</c:v>
                </c:pt>
                <c:pt idx="12176">
                  <c:v>0.68234499999999998</c:v>
                </c:pt>
                <c:pt idx="12177">
                  <c:v>0.682141</c:v>
                </c:pt>
                <c:pt idx="12178">
                  <c:v>0.68193700000000002</c:v>
                </c:pt>
                <c:pt idx="12179">
                  <c:v>0.68173300000000003</c:v>
                </c:pt>
                <c:pt idx="12180">
                  <c:v>0.68152900000000005</c:v>
                </c:pt>
                <c:pt idx="12181">
                  <c:v>0.68132499999999996</c:v>
                </c:pt>
                <c:pt idx="12182">
                  <c:v>0.68112099999999998</c:v>
                </c:pt>
                <c:pt idx="12183">
                  <c:v>0.68091699999999999</c:v>
                </c:pt>
                <c:pt idx="12184">
                  <c:v>0.68071300000000001</c:v>
                </c:pt>
                <c:pt idx="12185">
                  <c:v>0.68050900000000003</c:v>
                </c:pt>
                <c:pt idx="12186">
                  <c:v>0.68030599999999997</c:v>
                </c:pt>
                <c:pt idx="12187">
                  <c:v>0.68010199999999998</c:v>
                </c:pt>
                <c:pt idx="12188">
                  <c:v>0.67989900000000003</c:v>
                </c:pt>
                <c:pt idx="12189">
                  <c:v>0.67969500000000005</c:v>
                </c:pt>
                <c:pt idx="12190">
                  <c:v>0.67949199999999998</c:v>
                </c:pt>
                <c:pt idx="12191">
                  <c:v>0.67928900000000003</c:v>
                </c:pt>
                <c:pt idx="12192">
                  <c:v>0.67908500000000005</c:v>
                </c:pt>
                <c:pt idx="12193">
                  <c:v>0.67888199999999999</c:v>
                </c:pt>
                <c:pt idx="12194">
                  <c:v>0.67867900000000003</c:v>
                </c:pt>
                <c:pt idx="12195">
                  <c:v>0.67847599999999997</c:v>
                </c:pt>
                <c:pt idx="12196">
                  <c:v>0.67827300000000001</c:v>
                </c:pt>
                <c:pt idx="12197">
                  <c:v>0.67806999999999995</c:v>
                </c:pt>
                <c:pt idx="12198">
                  <c:v>0.677867</c:v>
                </c:pt>
                <c:pt idx="12199">
                  <c:v>0.67766400000000004</c:v>
                </c:pt>
                <c:pt idx="12200">
                  <c:v>0.67746099999999998</c:v>
                </c:pt>
                <c:pt idx="12201">
                  <c:v>0.67725900000000006</c:v>
                </c:pt>
                <c:pt idx="12202">
                  <c:v>0.67705599999999999</c:v>
                </c:pt>
                <c:pt idx="12203">
                  <c:v>0.67685399999999996</c:v>
                </c:pt>
                <c:pt idx="12204">
                  <c:v>0.676651</c:v>
                </c:pt>
                <c:pt idx="12205">
                  <c:v>0.67644899999999997</c:v>
                </c:pt>
                <c:pt idx="12206">
                  <c:v>0.67624600000000001</c:v>
                </c:pt>
                <c:pt idx="12207">
                  <c:v>0.67604399999999998</c:v>
                </c:pt>
                <c:pt idx="12208">
                  <c:v>0.67584200000000005</c:v>
                </c:pt>
                <c:pt idx="12209">
                  <c:v>0.67563899999999999</c:v>
                </c:pt>
                <c:pt idx="12210">
                  <c:v>0.67543699999999995</c:v>
                </c:pt>
                <c:pt idx="12211">
                  <c:v>0.67523500000000003</c:v>
                </c:pt>
                <c:pt idx="12212">
                  <c:v>0.67503299999999999</c:v>
                </c:pt>
                <c:pt idx="12213">
                  <c:v>0.67483099999999996</c:v>
                </c:pt>
                <c:pt idx="12214">
                  <c:v>0.67462900000000003</c:v>
                </c:pt>
                <c:pt idx="12215">
                  <c:v>0.67442800000000003</c:v>
                </c:pt>
                <c:pt idx="12216">
                  <c:v>0.67422599999999999</c:v>
                </c:pt>
                <c:pt idx="12217">
                  <c:v>0.67402399999999996</c:v>
                </c:pt>
                <c:pt idx="12218">
                  <c:v>0.67382299999999995</c:v>
                </c:pt>
                <c:pt idx="12219">
                  <c:v>0.67362100000000003</c:v>
                </c:pt>
                <c:pt idx="12220">
                  <c:v>0.67342000000000002</c:v>
                </c:pt>
                <c:pt idx="12221">
                  <c:v>0.67321799999999998</c:v>
                </c:pt>
                <c:pt idx="12222">
                  <c:v>0.67301699999999998</c:v>
                </c:pt>
                <c:pt idx="12223">
                  <c:v>0.67281500000000005</c:v>
                </c:pt>
                <c:pt idx="12224">
                  <c:v>0.67261400000000005</c:v>
                </c:pt>
                <c:pt idx="12225">
                  <c:v>0.67241300000000004</c:v>
                </c:pt>
                <c:pt idx="12226">
                  <c:v>0.67221200000000003</c:v>
                </c:pt>
                <c:pt idx="12227">
                  <c:v>0.67201100000000002</c:v>
                </c:pt>
                <c:pt idx="12228">
                  <c:v>0.67181000000000002</c:v>
                </c:pt>
                <c:pt idx="12229">
                  <c:v>0.67160900000000001</c:v>
                </c:pt>
                <c:pt idx="12230">
                  <c:v>0.671408</c:v>
                </c:pt>
                <c:pt idx="12231">
                  <c:v>0.671207</c:v>
                </c:pt>
                <c:pt idx="12232">
                  <c:v>0.67100700000000002</c:v>
                </c:pt>
                <c:pt idx="12233">
                  <c:v>0.67080600000000001</c:v>
                </c:pt>
                <c:pt idx="12234">
                  <c:v>0.67060500000000001</c:v>
                </c:pt>
                <c:pt idx="12235">
                  <c:v>0.67040500000000003</c:v>
                </c:pt>
                <c:pt idx="12236">
                  <c:v>0.67020400000000002</c:v>
                </c:pt>
                <c:pt idx="12237">
                  <c:v>0.67000400000000004</c:v>
                </c:pt>
                <c:pt idx="12238">
                  <c:v>0.66980399999999995</c:v>
                </c:pt>
                <c:pt idx="12239">
                  <c:v>0.66960299999999995</c:v>
                </c:pt>
                <c:pt idx="12240">
                  <c:v>0.66940299999999997</c:v>
                </c:pt>
                <c:pt idx="12241">
                  <c:v>0.66920299999999999</c:v>
                </c:pt>
                <c:pt idx="12242">
                  <c:v>0.66900300000000001</c:v>
                </c:pt>
                <c:pt idx="12243">
                  <c:v>0.66880300000000004</c:v>
                </c:pt>
                <c:pt idx="12244">
                  <c:v>0.66860299999999995</c:v>
                </c:pt>
                <c:pt idx="12245">
                  <c:v>0.66840299999999997</c:v>
                </c:pt>
                <c:pt idx="12246">
                  <c:v>0.66820299999999999</c:v>
                </c:pt>
                <c:pt idx="12247">
                  <c:v>0.66800300000000001</c:v>
                </c:pt>
                <c:pt idx="12248">
                  <c:v>0.66780399999999995</c:v>
                </c:pt>
                <c:pt idx="12249">
                  <c:v>0.66760399999999998</c:v>
                </c:pt>
                <c:pt idx="12250">
                  <c:v>0.66740500000000003</c:v>
                </c:pt>
                <c:pt idx="12251">
                  <c:v>0.66720500000000005</c:v>
                </c:pt>
                <c:pt idx="12252">
                  <c:v>0.66700599999999999</c:v>
                </c:pt>
                <c:pt idx="12253">
                  <c:v>0.66680600000000001</c:v>
                </c:pt>
                <c:pt idx="12254">
                  <c:v>0.66660699999999995</c:v>
                </c:pt>
                <c:pt idx="12255">
                  <c:v>0.666408</c:v>
                </c:pt>
                <c:pt idx="12256">
                  <c:v>0.66620800000000002</c:v>
                </c:pt>
                <c:pt idx="12257">
                  <c:v>0.66600899999999996</c:v>
                </c:pt>
                <c:pt idx="12258">
                  <c:v>0.66581000000000001</c:v>
                </c:pt>
                <c:pt idx="12259">
                  <c:v>0.66561099999999995</c:v>
                </c:pt>
                <c:pt idx="12260">
                  <c:v>0.665412</c:v>
                </c:pt>
                <c:pt idx="12261">
                  <c:v>0.66521399999999997</c:v>
                </c:pt>
                <c:pt idx="12262">
                  <c:v>0.66501500000000002</c:v>
                </c:pt>
                <c:pt idx="12263">
                  <c:v>0.66481599999999996</c:v>
                </c:pt>
                <c:pt idx="12264">
                  <c:v>0.66461700000000001</c:v>
                </c:pt>
                <c:pt idx="12265">
                  <c:v>0.66441899999999998</c:v>
                </c:pt>
                <c:pt idx="12266">
                  <c:v>0.66422000000000003</c:v>
                </c:pt>
                <c:pt idx="12267">
                  <c:v>0.664022</c:v>
                </c:pt>
                <c:pt idx="12268">
                  <c:v>0.66382300000000005</c:v>
                </c:pt>
                <c:pt idx="12269">
                  <c:v>0.66362500000000002</c:v>
                </c:pt>
                <c:pt idx="12270">
                  <c:v>0.66342699999999999</c:v>
                </c:pt>
                <c:pt idx="12271">
                  <c:v>0.66322899999999996</c:v>
                </c:pt>
                <c:pt idx="12272">
                  <c:v>0.66303000000000001</c:v>
                </c:pt>
                <c:pt idx="12273">
                  <c:v>0.66283199999999998</c:v>
                </c:pt>
                <c:pt idx="12274">
                  <c:v>0.66263399999999995</c:v>
                </c:pt>
                <c:pt idx="12275">
                  <c:v>0.66243600000000002</c:v>
                </c:pt>
                <c:pt idx="12276">
                  <c:v>0.66223900000000002</c:v>
                </c:pt>
                <c:pt idx="12277">
                  <c:v>0.66204099999999999</c:v>
                </c:pt>
                <c:pt idx="12278">
                  <c:v>0.66184299999999996</c:v>
                </c:pt>
                <c:pt idx="12279">
                  <c:v>0.66164500000000004</c:v>
                </c:pt>
                <c:pt idx="12280">
                  <c:v>0.66144800000000004</c:v>
                </c:pt>
                <c:pt idx="12281">
                  <c:v>0.66125</c:v>
                </c:pt>
                <c:pt idx="12282">
                  <c:v>0.661053</c:v>
                </c:pt>
                <c:pt idx="12283">
                  <c:v>0.66085499999999997</c:v>
                </c:pt>
                <c:pt idx="12284">
                  <c:v>0.66065799999999997</c:v>
                </c:pt>
                <c:pt idx="12285">
                  <c:v>0.66046099999999996</c:v>
                </c:pt>
                <c:pt idx="12286">
                  <c:v>0.66026399999999996</c:v>
                </c:pt>
                <c:pt idx="12287">
                  <c:v>0.66006600000000004</c:v>
                </c:pt>
                <c:pt idx="12288">
                  <c:v>0.65986900000000004</c:v>
                </c:pt>
                <c:pt idx="12289">
                  <c:v>0.65967200000000004</c:v>
                </c:pt>
                <c:pt idx="12290">
                  <c:v>0.65947500000000003</c:v>
                </c:pt>
                <c:pt idx="12291">
                  <c:v>0.65927899999999995</c:v>
                </c:pt>
                <c:pt idx="12292">
                  <c:v>0.65908199999999995</c:v>
                </c:pt>
                <c:pt idx="12293">
                  <c:v>0.65888500000000005</c:v>
                </c:pt>
                <c:pt idx="12294">
                  <c:v>0.65868800000000005</c:v>
                </c:pt>
                <c:pt idx="12295">
                  <c:v>0.65849199999999997</c:v>
                </c:pt>
                <c:pt idx="12296">
                  <c:v>0.65829499999999996</c:v>
                </c:pt>
                <c:pt idx="12297">
                  <c:v>0.65809899999999999</c:v>
                </c:pt>
                <c:pt idx="12298">
                  <c:v>0.65790199999999999</c:v>
                </c:pt>
                <c:pt idx="12299">
                  <c:v>0.65770600000000001</c:v>
                </c:pt>
                <c:pt idx="12300">
                  <c:v>0.65751000000000004</c:v>
                </c:pt>
                <c:pt idx="12301">
                  <c:v>0.65731399999999995</c:v>
                </c:pt>
                <c:pt idx="12302">
                  <c:v>0.65711799999999998</c:v>
                </c:pt>
                <c:pt idx="12303">
                  <c:v>0.65692099999999998</c:v>
                </c:pt>
                <c:pt idx="12304">
                  <c:v>0.65672600000000003</c:v>
                </c:pt>
                <c:pt idx="12305">
                  <c:v>0.65652999999999995</c:v>
                </c:pt>
                <c:pt idx="12306">
                  <c:v>0.65633399999999997</c:v>
                </c:pt>
                <c:pt idx="12307">
                  <c:v>0.656138</c:v>
                </c:pt>
                <c:pt idx="12308">
                  <c:v>0.65594200000000003</c:v>
                </c:pt>
                <c:pt idx="12309">
                  <c:v>0.65574699999999997</c:v>
                </c:pt>
                <c:pt idx="12310">
                  <c:v>0.65555099999999999</c:v>
                </c:pt>
                <c:pt idx="12311">
                  <c:v>0.65535600000000005</c:v>
                </c:pt>
                <c:pt idx="12312">
                  <c:v>0.65515999999999996</c:v>
                </c:pt>
                <c:pt idx="12313">
                  <c:v>0.65496500000000002</c:v>
                </c:pt>
                <c:pt idx="12314">
                  <c:v>0.65476999999999996</c:v>
                </c:pt>
                <c:pt idx="12315">
                  <c:v>0.65457399999999999</c:v>
                </c:pt>
                <c:pt idx="12316">
                  <c:v>0.65437900000000004</c:v>
                </c:pt>
                <c:pt idx="12317">
                  <c:v>0.65418399999999999</c:v>
                </c:pt>
                <c:pt idx="12318">
                  <c:v>0.65398900000000004</c:v>
                </c:pt>
                <c:pt idx="12319">
                  <c:v>0.65379399999999999</c:v>
                </c:pt>
                <c:pt idx="12320">
                  <c:v>0.65359900000000004</c:v>
                </c:pt>
                <c:pt idx="12321">
                  <c:v>0.65340500000000001</c:v>
                </c:pt>
                <c:pt idx="12322">
                  <c:v>0.65320999999999996</c:v>
                </c:pt>
                <c:pt idx="12323">
                  <c:v>0.65301500000000001</c:v>
                </c:pt>
                <c:pt idx="12324">
                  <c:v>0.65282099999999998</c:v>
                </c:pt>
                <c:pt idx="12325">
                  <c:v>0.65262600000000004</c:v>
                </c:pt>
                <c:pt idx="12326">
                  <c:v>0.65243200000000001</c:v>
                </c:pt>
                <c:pt idx="12327">
                  <c:v>0.65223699999999996</c:v>
                </c:pt>
                <c:pt idx="12328">
                  <c:v>0.65204300000000004</c:v>
                </c:pt>
                <c:pt idx="12329">
                  <c:v>0.65184900000000001</c:v>
                </c:pt>
                <c:pt idx="12330">
                  <c:v>0.65165499999999998</c:v>
                </c:pt>
                <c:pt idx="12331">
                  <c:v>0.65146099999999996</c:v>
                </c:pt>
                <c:pt idx="12332">
                  <c:v>0.65126700000000004</c:v>
                </c:pt>
                <c:pt idx="12333">
                  <c:v>0.65107300000000001</c:v>
                </c:pt>
                <c:pt idx="12334">
                  <c:v>0.65087899999999999</c:v>
                </c:pt>
                <c:pt idx="12335">
                  <c:v>0.65068499999999996</c:v>
                </c:pt>
                <c:pt idx="12336">
                  <c:v>0.65049199999999996</c:v>
                </c:pt>
                <c:pt idx="12337">
                  <c:v>0.65029800000000004</c:v>
                </c:pt>
                <c:pt idx="12338">
                  <c:v>0.65010400000000002</c:v>
                </c:pt>
                <c:pt idx="12339">
                  <c:v>0.64991100000000002</c:v>
                </c:pt>
                <c:pt idx="12340">
                  <c:v>0.64971800000000002</c:v>
                </c:pt>
                <c:pt idx="12341">
                  <c:v>0.64952399999999999</c:v>
                </c:pt>
                <c:pt idx="12342">
                  <c:v>0.64933099999999999</c:v>
                </c:pt>
                <c:pt idx="12343">
                  <c:v>0.64913799999999999</c:v>
                </c:pt>
                <c:pt idx="12344">
                  <c:v>0.64894499999999999</c:v>
                </c:pt>
                <c:pt idx="12345">
                  <c:v>0.648752</c:v>
                </c:pt>
                <c:pt idx="12346">
                  <c:v>0.648559</c:v>
                </c:pt>
                <c:pt idx="12347">
                  <c:v>0.648366</c:v>
                </c:pt>
                <c:pt idx="12348">
                  <c:v>0.648173</c:v>
                </c:pt>
                <c:pt idx="12349">
                  <c:v>0.64798</c:v>
                </c:pt>
                <c:pt idx="12350">
                  <c:v>0.64778800000000003</c:v>
                </c:pt>
                <c:pt idx="12351">
                  <c:v>0.64759500000000003</c:v>
                </c:pt>
                <c:pt idx="12352">
                  <c:v>0.64740299999999995</c:v>
                </c:pt>
                <c:pt idx="12353">
                  <c:v>0.64720999999999995</c:v>
                </c:pt>
                <c:pt idx="12354">
                  <c:v>0.64701799999999998</c:v>
                </c:pt>
                <c:pt idx="12355">
                  <c:v>0.64682600000000001</c:v>
                </c:pt>
                <c:pt idx="12356">
                  <c:v>0.64663400000000004</c:v>
                </c:pt>
                <c:pt idx="12357">
                  <c:v>0.64644199999999996</c:v>
                </c:pt>
                <c:pt idx="12358">
                  <c:v>0.64624999999999999</c:v>
                </c:pt>
                <c:pt idx="12359">
                  <c:v>0.64605800000000002</c:v>
                </c:pt>
                <c:pt idx="12360">
                  <c:v>0.64586600000000005</c:v>
                </c:pt>
                <c:pt idx="12361">
                  <c:v>0.64567399999999997</c:v>
                </c:pt>
                <c:pt idx="12362">
                  <c:v>0.64548300000000003</c:v>
                </c:pt>
                <c:pt idx="12363">
                  <c:v>0.64529099999999995</c:v>
                </c:pt>
                <c:pt idx="12364">
                  <c:v>0.64509899999999998</c:v>
                </c:pt>
                <c:pt idx="12365">
                  <c:v>0.64490800000000004</c:v>
                </c:pt>
                <c:pt idx="12366">
                  <c:v>0.64471699999999998</c:v>
                </c:pt>
                <c:pt idx="12367">
                  <c:v>0.64452500000000001</c:v>
                </c:pt>
                <c:pt idx="12368">
                  <c:v>0.64433399999999996</c:v>
                </c:pt>
                <c:pt idx="12369">
                  <c:v>0.64414300000000002</c:v>
                </c:pt>
                <c:pt idx="12370">
                  <c:v>0.64395199999999997</c:v>
                </c:pt>
                <c:pt idx="12371">
                  <c:v>0.64376100000000003</c:v>
                </c:pt>
                <c:pt idx="12372">
                  <c:v>0.64356999999999998</c:v>
                </c:pt>
                <c:pt idx="12373">
                  <c:v>0.64337999999999995</c:v>
                </c:pt>
                <c:pt idx="12374">
                  <c:v>0.64318900000000001</c:v>
                </c:pt>
                <c:pt idx="12375">
                  <c:v>0.64299899999999999</c:v>
                </c:pt>
                <c:pt idx="12376">
                  <c:v>0.64280800000000005</c:v>
                </c:pt>
                <c:pt idx="12377">
                  <c:v>0.64261800000000002</c:v>
                </c:pt>
                <c:pt idx="12378">
                  <c:v>0.64242699999999997</c:v>
                </c:pt>
                <c:pt idx="12379">
                  <c:v>0.64223699999999995</c:v>
                </c:pt>
                <c:pt idx="12380">
                  <c:v>0.64204700000000003</c:v>
                </c:pt>
                <c:pt idx="12381">
                  <c:v>0.64185700000000001</c:v>
                </c:pt>
                <c:pt idx="12382">
                  <c:v>0.64166699999999999</c:v>
                </c:pt>
                <c:pt idx="12383">
                  <c:v>0.64147699999999996</c:v>
                </c:pt>
                <c:pt idx="12384">
                  <c:v>0.64128700000000005</c:v>
                </c:pt>
                <c:pt idx="12385">
                  <c:v>0.64109799999999995</c:v>
                </c:pt>
                <c:pt idx="12386">
                  <c:v>0.64090800000000003</c:v>
                </c:pt>
                <c:pt idx="12387">
                  <c:v>0.64071900000000004</c:v>
                </c:pt>
                <c:pt idx="12388">
                  <c:v>0.64052900000000002</c:v>
                </c:pt>
                <c:pt idx="12389">
                  <c:v>0.64034000000000002</c:v>
                </c:pt>
                <c:pt idx="12390">
                  <c:v>0.64015100000000003</c:v>
                </c:pt>
                <c:pt idx="12391">
                  <c:v>0.63996200000000003</c:v>
                </c:pt>
                <c:pt idx="12392">
                  <c:v>0.63977300000000004</c:v>
                </c:pt>
                <c:pt idx="12393">
                  <c:v>0.63958400000000004</c:v>
                </c:pt>
                <c:pt idx="12394">
                  <c:v>0.63939500000000005</c:v>
                </c:pt>
                <c:pt idx="12395">
                  <c:v>0.63920600000000005</c:v>
                </c:pt>
                <c:pt idx="12396">
                  <c:v>0.63901699999999995</c:v>
                </c:pt>
                <c:pt idx="12397">
                  <c:v>0.63882899999999998</c:v>
                </c:pt>
                <c:pt idx="12398">
                  <c:v>0.63863999999999999</c:v>
                </c:pt>
                <c:pt idx="12399">
                  <c:v>0.63845200000000002</c:v>
                </c:pt>
                <c:pt idx="12400">
                  <c:v>0.63826400000000005</c:v>
                </c:pt>
                <c:pt idx="12401">
                  <c:v>0.63807599999999998</c:v>
                </c:pt>
                <c:pt idx="12402">
                  <c:v>0.63788800000000001</c:v>
                </c:pt>
                <c:pt idx="12403">
                  <c:v>0.63770000000000004</c:v>
                </c:pt>
                <c:pt idx="12404">
                  <c:v>0.63751199999999997</c:v>
                </c:pt>
                <c:pt idx="12405">
                  <c:v>0.637324</c:v>
                </c:pt>
                <c:pt idx="12406">
                  <c:v>0.63713600000000004</c:v>
                </c:pt>
                <c:pt idx="12407">
                  <c:v>0.63694899999999999</c:v>
                </c:pt>
                <c:pt idx="12408">
                  <c:v>0.63676200000000005</c:v>
                </c:pt>
                <c:pt idx="12409">
                  <c:v>0.63657399999999997</c:v>
                </c:pt>
                <c:pt idx="12410">
                  <c:v>0.63638700000000004</c:v>
                </c:pt>
                <c:pt idx="12411">
                  <c:v>0.63619999999999999</c:v>
                </c:pt>
                <c:pt idx="12412">
                  <c:v>0.63601300000000005</c:v>
                </c:pt>
                <c:pt idx="12413">
                  <c:v>0.635826</c:v>
                </c:pt>
                <c:pt idx="12414">
                  <c:v>0.63563899999999995</c:v>
                </c:pt>
                <c:pt idx="12415">
                  <c:v>0.63545300000000005</c:v>
                </c:pt>
                <c:pt idx="12416">
                  <c:v>0.635266</c:v>
                </c:pt>
                <c:pt idx="12417">
                  <c:v>0.63507999999999998</c:v>
                </c:pt>
                <c:pt idx="12418">
                  <c:v>0.63489300000000004</c:v>
                </c:pt>
                <c:pt idx="12419">
                  <c:v>0.63470700000000002</c:v>
                </c:pt>
                <c:pt idx="12420">
                  <c:v>0.634521</c:v>
                </c:pt>
                <c:pt idx="12421">
                  <c:v>0.63433499999999998</c:v>
                </c:pt>
                <c:pt idx="12422">
                  <c:v>0.63414899999999996</c:v>
                </c:pt>
                <c:pt idx="12423">
                  <c:v>0.63396300000000005</c:v>
                </c:pt>
                <c:pt idx="12424">
                  <c:v>0.63377799999999995</c:v>
                </c:pt>
                <c:pt idx="12425">
                  <c:v>0.63359200000000004</c:v>
                </c:pt>
                <c:pt idx="12426">
                  <c:v>0.63340700000000005</c:v>
                </c:pt>
                <c:pt idx="12427">
                  <c:v>0.63322199999999995</c:v>
                </c:pt>
                <c:pt idx="12428">
                  <c:v>0.63303600000000004</c:v>
                </c:pt>
                <c:pt idx="12429">
                  <c:v>0.63285100000000005</c:v>
                </c:pt>
                <c:pt idx="12430">
                  <c:v>0.63266699999999998</c:v>
                </c:pt>
                <c:pt idx="12431">
                  <c:v>0.63248199999999999</c:v>
                </c:pt>
                <c:pt idx="12432">
                  <c:v>0.632297</c:v>
                </c:pt>
                <c:pt idx="12433">
                  <c:v>0.63211300000000004</c:v>
                </c:pt>
                <c:pt idx="12434">
                  <c:v>0.63192800000000005</c:v>
                </c:pt>
                <c:pt idx="12435">
                  <c:v>0.63174399999999997</c:v>
                </c:pt>
                <c:pt idx="12436">
                  <c:v>0.63156000000000001</c:v>
                </c:pt>
                <c:pt idx="12437">
                  <c:v>0.63137600000000005</c:v>
                </c:pt>
                <c:pt idx="12438">
                  <c:v>0.63119199999999998</c:v>
                </c:pt>
                <c:pt idx="12439">
                  <c:v>0.63100800000000001</c:v>
                </c:pt>
                <c:pt idx="12440">
                  <c:v>0.63082499999999997</c:v>
                </c:pt>
                <c:pt idx="12441">
                  <c:v>0.63064100000000001</c:v>
                </c:pt>
                <c:pt idx="12442">
                  <c:v>0.63045799999999996</c:v>
                </c:pt>
                <c:pt idx="12443">
                  <c:v>0.63027500000000003</c:v>
                </c:pt>
                <c:pt idx="12444">
                  <c:v>0.63009199999999999</c:v>
                </c:pt>
                <c:pt idx="12445">
                  <c:v>0.62990900000000005</c:v>
                </c:pt>
                <c:pt idx="12446">
                  <c:v>0.62972600000000001</c:v>
                </c:pt>
                <c:pt idx="12447">
                  <c:v>0.62954399999999999</c:v>
                </c:pt>
                <c:pt idx="12448">
                  <c:v>0.62936099999999995</c:v>
                </c:pt>
                <c:pt idx="12449">
                  <c:v>0.62917900000000004</c:v>
                </c:pt>
                <c:pt idx="12450">
                  <c:v>0.62899700000000003</c:v>
                </c:pt>
                <c:pt idx="12451">
                  <c:v>0.62881500000000001</c:v>
                </c:pt>
                <c:pt idx="12452">
                  <c:v>0.628633</c:v>
                </c:pt>
                <c:pt idx="12453">
                  <c:v>0.62845099999999998</c:v>
                </c:pt>
                <c:pt idx="12454">
                  <c:v>0.62827</c:v>
                </c:pt>
                <c:pt idx="12455">
                  <c:v>0.62808900000000001</c:v>
                </c:pt>
                <c:pt idx="12456">
                  <c:v>0.62790699999999999</c:v>
                </c:pt>
                <c:pt idx="12457">
                  <c:v>0.62772600000000001</c:v>
                </c:pt>
                <c:pt idx="12458">
                  <c:v>0.62754500000000002</c:v>
                </c:pt>
                <c:pt idx="12459">
                  <c:v>0.62736499999999995</c:v>
                </c:pt>
                <c:pt idx="12460">
                  <c:v>0.62718399999999996</c:v>
                </c:pt>
                <c:pt idx="12461">
                  <c:v>0.62700400000000001</c:v>
                </c:pt>
                <c:pt idx="12462">
                  <c:v>0.62682400000000005</c:v>
                </c:pt>
                <c:pt idx="12463">
                  <c:v>0.62664399999999998</c:v>
                </c:pt>
                <c:pt idx="12464">
                  <c:v>0.62646400000000002</c:v>
                </c:pt>
                <c:pt idx="12465">
                  <c:v>0.62628399999999995</c:v>
                </c:pt>
                <c:pt idx="12466">
                  <c:v>0.62610500000000002</c:v>
                </c:pt>
                <c:pt idx="12467">
                  <c:v>0.62592499999999995</c:v>
                </c:pt>
                <c:pt idx="12468">
                  <c:v>0.62574600000000002</c:v>
                </c:pt>
                <c:pt idx="12469">
                  <c:v>0.62556699999999998</c:v>
                </c:pt>
                <c:pt idx="12470">
                  <c:v>0.62538800000000005</c:v>
                </c:pt>
                <c:pt idx="12471">
                  <c:v>0.62521000000000004</c:v>
                </c:pt>
                <c:pt idx="12472">
                  <c:v>0.625031</c:v>
                </c:pt>
                <c:pt idx="12473">
                  <c:v>0.62485299999999999</c:v>
                </c:pt>
                <c:pt idx="12474">
                  <c:v>0.62467499999999998</c:v>
                </c:pt>
                <c:pt idx="12475">
                  <c:v>0.62449699999999997</c:v>
                </c:pt>
                <c:pt idx="12476">
                  <c:v>0.62431999999999999</c:v>
                </c:pt>
                <c:pt idx="12477">
                  <c:v>0.62414199999999997</c:v>
                </c:pt>
                <c:pt idx="12478">
                  <c:v>0.62396499999999999</c:v>
                </c:pt>
                <c:pt idx="12479">
                  <c:v>0.62378800000000001</c:v>
                </c:pt>
                <c:pt idx="12480">
                  <c:v>0.62361100000000003</c:v>
                </c:pt>
                <c:pt idx="12481">
                  <c:v>0.62343499999999996</c:v>
                </c:pt>
                <c:pt idx="12482">
                  <c:v>0.62325799999999998</c:v>
                </c:pt>
                <c:pt idx="12483">
                  <c:v>0.62308200000000002</c:v>
                </c:pt>
                <c:pt idx="12484">
                  <c:v>0.62290599999999996</c:v>
                </c:pt>
                <c:pt idx="12485">
                  <c:v>0.62273000000000001</c:v>
                </c:pt>
                <c:pt idx="12486">
                  <c:v>0.62255499999999997</c:v>
                </c:pt>
                <c:pt idx="12487">
                  <c:v>0.62238000000000004</c:v>
                </c:pt>
                <c:pt idx="12488">
                  <c:v>0.62220500000000001</c:v>
                </c:pt>
                <c:pt idx="12489">
                  <c:v>0.62202999999999997</c:v>
                </c:pt>
                <c:pt idx="12490">
                  <c:v>0.62185500000000005</c:v>
                </c:pt>
                <c:pt idx="12491">
                  <c:v>0.62168100000000004</c:v>
                </c:pt>
                <c:pt idx="12492">
                  <c:v>0.62150700000000003</c:v>
                </c:pt>
                <c:pt idx="12493">
                  <c:v>0.62133300000000002</c:v>
                </c:pt>
                <c:pt idx="12494">
                  <c:v>0.62115900000000002</c:v>
                </c:pt>
                <c:pt idx="12495">
                  <c:v>0.62098600000000004</c:v>
                </c:pt>
                <c:pt idx="12496">
                  <c:v>0.62081299999999995</c:v>
                </c:pt>
                <c:pt idx="12497">
                  <c:v>0.62063999999999997</c:v>
                </c:pt>
                <c:pt idx="12498">
                  <c:v>0.62046699999999999</c:v>
                </c:pt>
                <c:pt idx="12499">
                  <c:v>0.62029500000000004</c:v>
                </c:pt>
                <c:pt idx="12500">
                  <c:v>0.62012199999999995</c:v>
                </c:pt>
                <c:pt idx="12501">
                  <c:v>0.61995100000000003</c:v>
                </c:pt>
                <c:pt idx="12502">
                  <c:v>0.61977899999999997</c:v>
                </c:pt>
                <c:pt idx="12503">
                  <c:v>0.61960800000000005</c:v>
                </c:pt>
                <c:pt idx="12504">
                  <c:v>0.61943700000000002</c:v>
                </c:pt>
                <c:pt idx="12505">
                  <c:v>0.61926599999999998</c:v>
                </c:pt>
                <c:pt idx="12506">
                  <c:v>0.61909499999999995</c:v>
                </c:pt>
                <c:pt idx="12507">
                  <c:v>0.61892499999999995</c:v>
                </c:pt>
                <c:pt idx="12508">
                  <c:v>0.61875500000000005</c:v>
                </c:pt>
                <c:pt idx="12509">
                  <c:v>0.61858599999999997</c:v>
                </c:pt>
                <c:pt idx="12510">
                  <c:v>0.61841599999999997</c:v>
                </c:pt>
                <c:pt idx="12511">
                  <c:v>0.61824699999999999</c:v>
                </c:pt>
                <c:pt idx="12512">
                  <c:v>0.61807800000000002</c:v>
                </c:pt>
                <c:pt idx="12513">
                  <c:v>0.61790999999999996</c:v>
                </c:pt>
                <c:pt idx="12514">
                  <c:v>0.61774200000000001</c:v>
                </c:pt>
                <c:pt idx="12515">
                  <c:v>0.61757399999999996</c:v>
                </c:pt>
                <c:pt idx="12516">
                  <c:v>0.61740600000000001</c:v>
                </c:pt>
                <c:pt idx="12517">
                  <c:v>0.61723899999999998</c:v>
                </c:pt>
                <c:pt idx="12518">
                  <c:v>0.61707199999999995</c:v>
                </c:pt>
                <c:pt idx="12519">
                  <c:v>0.61690599999999995</c:v>
                </c:pt>
                <c:pt idx="12520">
                  <c:v>0.61673900000000004</c:v>
                </c:pt>
                <c:pt idx="12521">
                  <c:v>0.61657399999999996</c:v>
                </c:pt>
                <c:pt idx="12522">
                  <c:v>0.61640799999999996</c:v>
                </c:pt>
                <c:pt idx="12523">
                  <c:v>0.61624299999999999</c:v>
                </c:pt>
                <c:pt idx="12524">
                  <c:v>0.61607800000000001</c:v>
                </c:pt>
                <c:pt idx="12525">
                  <c:v>0.61591300000000004</c:v>
                </c:pt>
                <c:pt idx="12526">
                  <c:v>0.61574899999999999</c:v>
                </c:pt>
                <c:pt idx="12527">
                  <c:v>0.61558500000000005</c:v>
                </c:pt>
                <c:pt idx="12528">
                  <c:v>0.61542200000000002</c:v>
                </c:pt>
                <c:pt idx="12529">
                  <c:v>0.615259</c:v>
                </c:pt>
                <c:pt idx="12530">
                  <c:v>0.61509599999999998</c:v>
                </c:pt>
                <c:pt idx="12531">
                  <c:v>0.61493399999999998</c:v>
                </c:pt>
                <c:pt idx="12532">
                  <c:v>0.61477199999999999</c:v>
                </c:pt>
                <c:pt idx="12533">
                  <c:v>0.61460999999999999</c:v>
                </c:pt>
                <c:pt idx="12534">
                  <c:v>0.61444900000000002</c:v>
                </c:pt>
                <c:pt idx="12535">
                  <c:v>0.61428799999999995</c:v>
                </c:pt>
                <c:pt idx="12536">
                  <c:v>0.61412699999999998</c:v>
                </c:pt>
                <c:pt idx="12537">
                  <c:v>0.61396700000000004</c:v>
                </c:pt>
                <c:pt idx="12538">
                  <c:v>0.61380800000000002</c:v>
                </c:pt>
                <c:pt idx="12539">
                  <c:v>0.61364799999999997</c:v>
                </c:pt>
                <c:pt idx="12540">
                  <c:v>0.61348999999999998</c:v>
                </c:pt>
                <c:pt idx="12541">
                  <c:v>0.61333099999999996</c:v>
                </c:pt>
                <c:pt idx="12542">
                  <c:v>0.61317299999999997</c:v>
                </c:pt>
                <c:pt idx="12543">
                  <c:v>0.61301600000000001</c:v>
                </c:pt>
                <c:pt idx="12544">
                  <c:v>0.61285800000000001</c:v>
                </c:pt>
                <c:pt idx="12545">
                  <c:v>0.61270199999999997</c:v>
                </c:pt>
                <c:pt idx="12546">
                  <c:v>0.61254500000000001</c:v>
                </c:pt>
                <c:pt idx="12547">
                  <c:v>0.61238999999999999</c:v>
                </c:pt>
                <c:pt idx="12548">
                  <c:v>0.61223399999999994</c:v>
                </c:pt>
                <c:pt idx="12549">
                  <c:v>0.61207900000000004</c:v>
                </c:pt>
                <c:pt idx="12550">
                  <c:v>0.61192500000000005</c:v>
                </c:pt>
                <c:pt idx="12551">
                  <c:v>0.61177099999999995</c:v>
                </c:pt>
                <c:pt idx="12552">
                  <c:v>0.61161699999999997</c:v>
                </c:pt>
                <c:pt idx="12553">
                  <c:v>0.61146400000000001</c:v>
                </c:pt>
                <c:pt idx="12554">
                  <c:v>0.61131100000000005</c:v>
                </c:pt>
                <c:pt idx="12555">
                  <c:v>0.61115900000000001</c:v>
                </c:pt>
                <c:pt idx="12556">
                  <c:v>0.611008</c:v>
                </c:pt>
                <c:pt idx="12557">
                  <c:v>0.61085599999999995</c:v>
                </c:pt>
                <c:pt idx="12558">
                  <c:v>0.61070599999999997</c:v>
                </c:pt>
                <c:pt idx="12559">
                  <c:v>0.61055599999999999</c:v>
                </c:pt>
                <c:pt idx="12560">
                  <c:v>0.610406</c:v>
                </c:pt>
                <c:pt idx="12561">
                  <c:v>0.61025700000000005</c:v>
                </c:pt>
                <c:pt idx="12562">
                  <c:v>0.61010799999999998</c:v>
                </c:pt>
                <c:pt idx="12563">
                  <c:v>0.60995999999999995</c:v>
                </c:pt>
                <c:pt idx="12564">
                  <c:v>0.60981200000000002</c:v>
                </c:pt>
                <c:pt idx="12565">
                  <c:v>0.60966500000000001</c:v>
                </c:pt>
                <c:pt idx="12566">
                  <c:v>0.609518</c:v>
                </c:pt>
                <c:pt idx="12567">
                  <c:v>0.60937200000000002</c:v>
                </c:pt>
                <c:pt idx="12568">
                  <c:v>0.60922699999999996</c:v>
                </c:pt>
                <c:pt idx="12569">
                  <c:v>0.60908200000000001</c:v>
                </c:pt>
                <c:pt idx="12570">
                  <c:v>0.60893699999999995</c:v>
                </c:pt>
                <c:pt idx="12571">
                  <c:v>0.60879399999999995</c:v>
                </c:pt>
                <c:pt idx="12572">
                  <c:v>0.60865000000000002</c:v>
                </c:pt>
                <c:pt idx="12573">
                  <c:v>0.60850800000000005</c:v>
                </c:pt>
                <c:pt idx="12574">
                  <c:v>0.60836500000000004</c:v>
                </c:pt>
                <c:pt idx="12575">
                  <c:v>0.60822399999999999</c:v>
                </c:pt>
                <c:pt idx="12576">
                  <c:v>0.60808300000000004</c:v>
                </c:pt>
                <c:pt idx="12577">
                  <c:v>0.60794199999999998</c:v>
                </c:pt>
                <c:pt idx="12578">
                  <c:v>0.60780199999999995</c:v>
                </c:pt>
                <c:pt idx="12579">
                  <c:v>0.60766299999999995</c:v>
                </c:pt>
                <c:pt idx="12580">
                  <c:v>0.60752399999999995</c:v>
                </c:pt>
                <c:pt idx="12581">
                  <c:v>0.60738599999999998</c:v>
                </c:pt>
                <c:pt idx="12582">
                  <c:v>0.60724900000000004</c:v>
                </c:pt>
                <c:pt idx="12583">
                  <c:v>0.60711199999999999</c:v>
                </c:pt>
                <c:pt idx="12584">
                  <c:v>0.60697500000000004</c:v>
                </c:pt>
                <c:pt idx="12585">
                  <c:v>0.60684000000000005</c:v>
                </c:pt>
                <c:pt idx="12586">
                  <c:v>0.60670500000000005</c:v>
                </c:pt>
                <c:pt idx="12587">
                  <c:v>0.60657000000000005</c:v>
                </c:pt>
                <c:pt idx="12588">
                  <c:v>0.60643599999999998</c:v>
                </c:pt>
                <c:pt idx="12589">
                  <c:v>0.60630300000000004</c:v>
                </c:pt>
                <c:pt idx="12590">
                  <c:v>0.60617100000000002</c:v>
                </c:pt>
                <c:pt idx="12591">
                  <c:v>0.60603899999999999</c:v>
                </c:pt>
                <c:pt idx="12592">
                  <c:v>0.60590699999999997</c:v>
                </c:pt>
                <c:pt idx="12593">
                  <c:v>0.60577700000000001</c:v>
                </c:pt>
                <c:pt idx="12594">
                  <c:v>0.60564700000000005</c:v>
                </c:pt>
                <c:pt idx="12595">
                  <c:v>0.60551699999999997</c:v>
                </c:pt>
                <c:pt idx="12596">
                  <c:v>0.60538899999999995</c:v>
                </c:pt>
                <c:pt idx="12597">
                  <c:v>0.60526000000000002</c:v>
                </c:pt>
                <c:pt idx="12598">
                  <c:v>0.60513300000000003</c:v>
                </c:pt>
                <c:pt idx="12599">
                  <c:v>0.60500600000000004</c:v>
                </c:pt>
                <c:pt idx="12600">
                  <c:v>0.60487999999999997</c:v>
                </c:pt>
                <c:pt idx="12601">
                  <c:v>0.60475500000000004</c:v>
                </c:pt>
                <c:pt idx="12602">
                  <c:v>0.60463</c:v>
                </c:pt>
                <c:pt idx="12603">
                  <c:v>0.60450599999999999</c:v>
                </c:pt>
                <c:pt idx="12604">
                  <c:v>0.604383</c:v>
                </c:pt>
                <c:pt idx="12605">
                  <c:v>0.60426000000000002</c:v>
                </c:pt>
                <c:pt idx="12606">
                  <c:v>0.60413799999999995</c:v>
                </c:pt>
                <c:pt idx="12607">
                  <c:v>0.604016</c:v>
                </c:pt>
                <c:pt idx="12608">
                  <c:v>0.60389599999999999</c:v>
                </c:pt>
                <c:pt idx="12609">
                  <c:v>0.60377599999999998</c:v>
                </c:pt>
                <c:pt idx="12610">
                  <c:v>0.603657</c:v>
                </c:pt>
                <c:pt idx="12611">
                  <c:v>0.60353800000000002</c:v>
                </c:pt>
                <c:pt idx="12612">
                  <c:v>0.60341999999999996</c:v>
                </c:pt>
                <c:pt idx="12613">
                  <c:v>0.60330300000000003</c:v>
                </c:pt>
                <c:pt idx="12614">
                  <c:v>0.603186</c:v>
                </c:pt>
                <c:pt idx="12615">
                  <c:v>0.60306999999999999</c:v>
                </c:pt>
                <c:pt idx="12616">
                  <c:v>0.60295500000000002</c:v>
                </c:pt>
                <c:pt idx="12617">
                  <c:v>0.60284099999999996</c:v>
                </c:pt>
                <c:pt idx="12618">
                  <c:v>0.60272700000000001</c:v>
                </c:pt>
                <c:pt idx="12619">
                  <c:v>0.60261399999999998</c:v>
                </c:pt>
                <c:pt idx="12620">
                  <c:v>0.60250199999999998</c:v>
                </c:pt>
                <c:pt idx="12621">
                  <c:v>0.60238999999999998</c:v>
                </c:pt>
                <c:pt idx="12622">
                  <c:v>0.60227900000000001</c:v>
                </c:pt>
                <c:pt idx="12623">
                  <c:v>0.60216899999999995</c:v>
                </c:pt>
                <c:pt idx="12624">
                  <c:v>0.60206000000000004</c:v>
                </c:pt>
                <c:pt idx="12625">
                  <c:v>0.60195100000000001</c:v>
                </c:pt>
                <c:pt idx="12626">
                  <c:v>0.60184300000000002</c:v>
                </c:pt>
                <c:pt idx="12627">
                  <c:v>0.60173500000000002</c:v>
                </c:pt>
                <c:pt idx="12628">
                  <c:v>0.60162899999999997</c:v>
                </c:pt>
                <c:pt idx="12629">
                  <c:v>0.60152300000000003</c:v>
                </c:pt>
                <c:pt idx="12630">
                  <c:v>0.60141699999999998</c:v>
                </c:pt>
                <c:pt idx="12631">
                  <c:v>0.60131299999999999</c:v>
                </c:pt>
                <c:pt idx="12632">
                  <c:v>0.60120899999999999</c:v>
                </c:pt>
                <c:pt idx="12633">
                  <c:v>0.60110600000000003</c:v>
                </c:pt>
                <c:pt idx="12634">
                  <c:v>0.60100299999999995</c:v>
                </c:pt>
                <c:pt idx="12635">
                  <c:v>0.60090200000000005</c:v>
                </c:pt>
                <c:pt idx="12636">
                  <c:v>0.60080100000000003</c:v>
                </c:pt>
                <c:pt idx="12637">
                  <c:v>0.60070000000000001</c:v>
                </c:pt>
                <c:pt idx="12638">
                  <c:v>0.60060100000000005</c:v>
                </c:pt>
                <c:pt idx="12639">
                  <c:v>0.60050199999999998</c:v>
                </c:pt>
                <c:pt idx="12640">
                  <c:v>0.60040300000000002</c:v>
                </c:pt>
                <c:pt idx="12641">
                  <c:v>0.60030600000000001</c:v>
                </c:pt>
                <c:pt idx="12642">
                  <c:v>0.60020899999999999</c:v>
                </c:pt>
                <c:pt idx="12643">
                  <c:v>0.60011300000000001</c:v>
                </c:pt>
                <c:pt idx="12644">
                  <c:v>0.60001700000000002</c:v>
                </c:pt>
                <c:pt idx="12645">
                  <c:v>0.59992299999999998</c:v>
                </c:pt>
                <c:pt idx="12646">
                  <c:v>0.59982800000000003</c:v>
                </c:pt>
                <c:pt idx="12647">
                  <c:v>0.59973500000000002</c:v>
                </c:pt>
                <c:pt idx="12648">
                  <c:v>0.59964200000000001</c:v>
                </c:pt>
                <c:pt idx="12649">
                  <c:v>0.59955000000000003</c:v>
                </c:pt>
                <c:pt idx="12650">
                  <c:v>0.59945899999999996</c:v>
                </c:pt>
                <c:pt idx="12651">
                  <c:v>0.59936800000000001</c:v>
                </c:pt>
                <c:pt idx="12652">
                  <c:v>0.59927799999999998</c:v>
                </c:pt>
                <c:pt idx="12653">
                  <c:v>0.59918899999999997</c:v>
                </c:pt>
                <c:pt idx="12654">
                  <c:v>0.59909999999999997</c:v>
                </c:pt>
                <c:pt idx="12655">
                  <c:v>0.59901199999999999</c:v>
                </c:pt>
                <c:pt idx="12656">
                  <c:v>0.59892500000000004</c:v>
                </c:pt>
                <c:pt idx="12657">
                  <c:v>0.59883799999999998</c:v>
                </c:pt>
                <c:pt idx="12658">
                  <c:v>0.59875199999999995</c:v>
                </c:pt>
                <c:pt idx="12659">
                  <c:v>0.59866600000000003</c:v>
                </c:pt>
                <c:pt idx="12660">
                  <c:v>0.59858199999999995</c:v>
                </c:pt>
                <c:pt idx="12661">
                  <c:v>0.59849799999999997</c:v>
                </c:pt>
                <c:pt idx="12662">
                  <c:v>0.598414</c:v>
                </c:pt>
                <c:pt idx="12663">
                  <c:v>0.59833099999999995</c:v>
                </c:pt>
                <c:pt idx="12664">
                  <c:v>0.59824900000000003</c:v>
                </c:pt>
                <c:pt idx="12665">
                  <c:v>0.598167</c:v>
                </c:pt>
                <c:pt idx="12666">
                  <c:v>0.59808600000000001</c:v>
                </c:pt>
                <c:pt idx="12667">
                  <c:v>0.59800600000000004</c:v>
                </c:pt>
                <c:pt idx="12668">
                  <c:v>0.59792599999999996</c:v>
                </c:pt>
                <c:pt idx="12669">
                  <c:v>0.59784700000000002</c:v>
                </c:pt>
                <c:pt idx="12670">
                  <c:v>0.59776899999999999</c:v>
                </c:pt>
                <c:pt idx="12671">
                  <c:v>0.59769099999999997</c:v>
                </c:pt>
                <c:pt idx="12672">
                  <c:v>0.59761299999999995</c:v>
                </c:pt>
                <c:pt idx="12673">
                  <c:v>0.59753699999999998</c:v>
                </c:pt>
                <c:pt idx="12674">
                  <c:v>0.59746100000000002</c:v>
                </c:pt>
                <c:pt idx="12675">
                  <c:v>0.59738500000000005</c:v>
                </c:pt>
                <c:pt idx="12676">
                  <c:v>0.59731000000000001</c:v>
                </c:pt>
                <c:pt idx="12677">
                  <c:v>0.59723599999999999</c:v>
                </c:pt>
                <c:pt idx="12678">
                  <c:v>0.59716199999999997</c:v>
                </c:pt>
                <c:pt idx="12679">
                  <c:v>0.59708899999999998</c:v>
                </c:pt>
                <c:pt idx="12680">
                  <c:v>0.59701599999999999</c:v>
                </c:pt>
                <c:pt idx="12681">
                  <c:v>0.59694400000000003</c:v>
                </c:pt>
                <c:pt idx="12682">
                  <c:v>0.59687199999999996</c:v>
                </c:pt>
                <c:pt idx="12683">
                  <c:v>0.59680100000000003</c:v>
                </c:pt>
                <c:pt idx="12684">
                  <c:v>0.59673100000000001</c:v>
                </c:pt>
                <c:pt idx="12685">
                  <c:v>0.596661</c:v>
                </c:pt>
                <c:pt idx="12686">
                  <c:v>0.59659200000000001</c:v>
                </c:pt>
                <c:pt idx="12687">
                  <c:v>0.59652300000000003</c:v>
                </c:pt>
                <c:pt idx="12688">
                  <c:v>0.59645400000000004</c:v>
                </c:pt>
                <c:pt idx="12689">
                  <c:v>0.59638599999999997</c:v>
                </c:pt>
                <c:pt idx="12690">
                  <c:v>0.59631900000000004</c:v>
                </c:pt>
                <c:pt idx="12691">
                  <c:v>0.596252</c:v>
                </c:pt>
                <c:pt idx="12692">
                  <c:v>0.59618599999999999</c:v>
                </c:pt>
                <c:pt idx="12693">
                  <c:v>0.59611999999999998</c:v>
                </c:pt>
                <c:pt idx="12694">
                  <c:v>0.596055</c:v>
                </c:pt>
                <c:pt idx="12695">
                  <c:v>0.59599000000000002</c:v>
                </c:pt>
                <c:pt idx="12696">
                  <c:v>0.59592599999999996</c:v>
                </c:pt>
                <c:pt idx="12697">
                  <c:v>0.595862</c:v>
                </c:pt>
                <c:pt idx="12698">
                  <c:v>0.59579899999999997</c:v>
                </c:pt>
                <c:pt idx="12699">
                  <c:v>0.59573600000000004</c:v>
                </c:pt>
                <c:pt idx="12700">
                  <c:v>0.59567300000000001</c:v>
                </c:pt>
                <c:pt idx="12701">
                  <c:v>0.595611</c:v>
                </c:pt>
                <c:pt idx="12702">
                  <c:v>0.59555000000000002</c:v>
                </c:pt>
                <c:pt idx="12703">
                  <c:v>0.59548900000000005</c:v>
                </c:pt>
                <c:pt idx="12704">
                  <c:v>0.59542799999999996</c:v>
                </c:pt>
                <c:pt idx="12705">
                  <c:v>0.59536800000000001</c:v>
                </c:pt>
                <c:pt idx="12706">
                  <c:v>0.59530799999999995</c:v>
                </c:pt>
                <c:pt idx="12707">
                  <c:v>0.59524900000000003</c:v>
                </c:pt>
                <c:pt idx="12708">
                  <c:v>0.59519</c:v>
                </c:pt>
                <c:pt idx="12709">
                  <c:v>0.59513099999999997</c:v>
                </c:pt>
                <c:pt idx="12710">
                  <c:v>0.59507299999999996</c:v>
                </c:pt>
                <c:pt idx="12711">
                  <c:v>0.59501599999999999</c:v>
                </c:pt>
                <c:pt idx="12712">
                  <c:v>0.59495799999999999</c:v>
                </c:pt>
                <c:pt idx="12713">
                  <c:v>0.59490200000000004</c:v>
                </c:pt>
                <c:pt idx="12714">
                  <c:v>0.59484499999999996</c:v>
                </c:pt>
                <c:pt idx="12715">
                  <c:v>0.59478900000000001</c:v>
                </c:pt>
                <c:pt idx="12716">
                  <c:v>0.59473299999999996</c:v>
                </c:pt>
                <c:pt idx="12717">
                  <c:v>0.59467800000000004</c:v>
                </c:pt>
                <c:pt idx="12718">
                  <c:v>0.59462300000000001</c:v>
                </c:pt>
                <c:pt idx="12719">
                  <c:v>0.59456900000000001</c:v>
                </c:pt>
                <c:pt idx="12720">
                  <c:v>0.59451399999999999</c:v>
                </c:pt>
                <c:pt idx="12721">
                  <c:v>0.59446100000000002</c:v>
                </c:pt>
                <c:pt idx="12722">
                  <c:v>0.59440700000000002</c:v>
                </c:pt>
                <c:pt idx="12723">
                  <c:v>0.59435400000000005</c:v>
                </c:pt>
                <c:pt idx="12724">
                  <c:v>0.59430099999999997</c:v>
                </c:pt>
                <c:pt idx="12725">
                  <c:v>0.59424900000000003</c:v>
                </c:pt>
                <c:pt idx="12726">
                  <c:v>0.59419699999999998</c:v>
                </c:pt>
                <c:pt idx="12727">
                  <c:v>0.59414500000000003</c:v>
                </c:pt>
                <c:pt idx="12728">
                  <c:v>0.59409400000000001</c:v>
                </c:pt>
                <c:pt idx="12729">
                  <c:v>0.59404199999999996</c:v>
                </c:pt>
                <c:pt idx="12730">
                  <c:v>0.59399199999999996</c:v>
                </c:pt>
                <c:pt idx="12731">
                  <c:v>0.59394100000000005</c:v>
                </c:pt>
                <c:pt idx="12732">
                  <c:v>0.59389099999999995</c:v>
                </c:pt>
                <c:pt idx="12733">
                  <c:v>0.59384099999999995</c:v>
                </c:pt>
                <c:pt idx="12734">
                  <c:v>0.59379199999999999</c:v>
                </c:pt>
                <c:pt idx="12735">
                  <c:v>0.59374300000000002</c:v>
                </c:pt>
                <c:pt idx="12736">
                  <c:v>0.59369400000000006</c:v>
                </c:pt>
                <c:pt idx="12737">
                  <c:v>0.59364499999999998</c:v>
                </c:pt>
                <c:pt idx="12738">
                  <c:v>0.59359700000000004</c:v>
                </c:pt>
                <c:pt idx="12739">
                  <c:v>0.59354899999999999</c:v>
                </c:pt>
                <c:pt idx="12740">
                  <c:v>0.59350099999999995</c:v>
                </c:pt>
                <c:pt idx="12741">
                  <c:v>0.59345300000000001</c:v>
                </c:pt>
                <c:pt idx="12742">
                  <c:v>0.59340599999999999</c:v>
                </c:pt>
                <c:pt idx="12743">
                  <c:v>0.59335899999999997</c:v>
                </c:pt>
                <c:pt idx="12744">
                  <c:v>0.59331199999999995</c:v>
                </c:pt>
                <c:pt idx="12745">
                  <c:v>0.59326599999999996</c:v>
                </c:pt>
                <c:pt idx="12746">
                  <c:v>0.59321999999999997</c:v>
                </c:pt>
                <c:pt idx="12747">
                  <c:v>0.59317399999999998</c:v>
                </c:pt>
                <c:pt idx="12748">
                  <c:v>0.59312799999999999</c:v>
                </c:pt>
                <c:pt idx="12749">
                  <c:v>0.59308300000000003</c:v>
                </c:pt>
                <c:pt idx="12750">
                  <c:v>0.59303799999999995</c:v>
                </c:pt>
                <c:pt idx="12751">
                  <c:v>0.59299299999999999</c:v>
                </c:pt>
                <c:pt idx="12752">
                  <c:v>0.59294800000000003</c:v>
                </c:pt>
                <c:pt idx="12753">
                  <c:v>0.59290299999999996</c:v>
                </c:pt>
                <c:pt idx="12754">
                  <c:v>0.59285900000000002</c:v>
                </c:pt>
                <c:pt idx="12755">
                  <c:v>0.59281499999999998</c:v>
                </c:pt>
                <c:pt idx="12756">
                  <c:v>0.59277100000000005</c:v>
                </c:pt>
                <c:pt idx="12757">
                  <c:v>0.59272800000000003</c:v>
                </c:pt>
                <c:pt idx="12758">
                  <c:v>0.59268399999999999</c:v>
                </c:pt>
                <c:pt idx="12759">
                  <c:v>0.59264099999999997</c:v>
                </c:pt>
                <c:pt idx="12760">
                  <c:v>0.59259799999999996</c:v>
                </c:pt>
                <c:pt idx="12761">
                  <c:v>0.59255599999999997</c:v>
                </c:pt>
                <c:pt idx="12762">
                  <c:v>0.59251299999999996</c:v>
                </c:pt>
                <c:pt idx="12763">
                  <c:v>0.59247099999999997</c:v>
                </c:pt>
                <c:pt idx="12764">
                  <c:v>0.59242899999999998</c:v>
                </c:pt>
                <c:pt idx="12765">
                  <c:v>0.592387</c:v>
                </c:pt>
                <c:pt idx="12766">
                  <c:v>0.59234500000000001</c:v>
                </c:pt>
                <c:pt idx="12767">
                  <c:v>0.59230300000000002</c:v>
                </c:pt>
                <c:pt idx="12768">
                  <c:v>0.59226199999999996</c:v>
                </c:pt>
                <c:pt idx="12769">
                  <c:v>0.592221</c:v>
                </c:pt>
                <c:pt idx="12770">
                  <c:v>0.59218000000000004</c:v>
                </c:pt>
                <c:pt idx="12771">
                  <c:v>0.59213899999999997</c:v>
                </c:pt>
                <c:pt idx="12772">
                  <c:v>0.59209800000000001</c:v>
                </c:pt>
                <c:pt idx="12773">
                  <c:v>0.59205799999999997</c:v>
                </c:pt>
                <c:pt idx="12774">
                  <c:v>0.59201700000000002</c:v>
                </c:pt>
                <c:pt idx="12775">
                  <c:v>0.59197699999999998</c:v>
                </c:pt>
                <c:pt idx="12776">
                  <c:v>0.59193700000000005</c:v>
                </c:pt>
                <c:pt idx="12777">
                  <c:v>0.59189700000000001</c:v>
                </c:pt>
                <c:pt idx="12778">
                  <c:v>0.591858</c:v>
                </c:pt>
                <c:pt idx="12779">
                  <c:v>0.59181799999999996</c:v>
                </c:pt>
                <c:pt idx="12780">
                  <c:v>0.59177900000000005</c:v>
                </c:pt>
                <c:pt idx="12781">
                  <c:v>0.59174000000000004</c:v>
                </c:pt>
                <c:pt idx="12782">
                  <c:v>0.5917</c:v>
                </c:pt>
                <c:pt idx="12783">
                  <c:v>0.59166200000000002</c:v>
                </c:pt>
                <c:pt idx="12784">
                  <c:v>0.59162300000000001</c:v>
                </c:pt>
                <c:pt idx="12785">
                  <c:v>0.591584</c:v>
                </c:pt>
                <c:pt idx="12786">
                  <c:v>0.59154600000000002</c:v>
                </c:pt>
                <c:pt idx="12787">
                  <c:v>0.59150700000000001</c:v>
                </c:pt>
                <c:pt idx="12788">
                  <c:v>0.59146900000000002</c:v>
                </c:pt>
                <c:pt idx="12789">
                  <c:v>0.59143100000000004</c:v>
                </c:pt>
                <c:pt idx="12790">
                  <c:v>0.59139299999999995</c:v>
                </c:pt>
                <c:pt idx="12791">
                  <c:v>0.59135499999999996</c:v>
                </c:pt>
                <c:pt idx="12792">
                  <c:v>0.59131699999999998</c:v>
                </c:pt>
                <c:pt idx="12793">
                  <c:v>0.59128000000000003</c:v>
                </c:pt>
                <c:pt idx="12794">
                  <c:v>0.59124200000000005</c:v>
                </c:pt>
                <c:pt idx="12795">
                  <c:v>0.59120499999999998</c:v>
                </c:pt>
                <c:pt idx="12796">
                  <c:v>0.59116800000000003</c:v>
                </c:pt>
                <c:pt idx="12797">
                  <c:v>0.59113099999999996</c:v>
                </c:pt>
                <c:pt idx="12798">
                  <c:v>0.59109400000000001</c:v>
                </c:pt>
                <c:pt idx="12799">
                  <c:v>0.59105700000000005</c:v>
                </c:pt>
                <c:pt idx="12800">
                  <c:v>0.59101999999999999</c:v>
                </c:pt>
                <c:pt idx="12801">
                  <c:v>0.59098300000000004</c:v>
                </c:pt>
                <c:pt idx="12802">
                  <c:v>0.590947</c:v>
                </c:pt>
                <c:pt idx="12803">
                  <c:v>0.59109500000000004</c:v>
                </c:pt>
                <c:pt idx="12804">
                  <c:v>0.59124299999999996</c:v>
                </c:pt>
                <c:pt idx="12805">
                  <c:v>0.59138999999999997</c:v>
                </c:pt>
                <c:pt idx="12806">
                  <c:v>0.59153800000000001</c:v>
                </c:pt>
                <c:pt idx="12807">
                  <c:v>0.59168600000000005</c:v>
                </c:pt>
                <c:pt idx="12808">
                  <c:v>0.59183399999999997</c:v>
                </c:pt>
                <c:pt idx="12809">
                  <c:v>0.59198200000000001</c:v>
                </c:pt>
                <c:pt idx="12810">
                  <c:v>0.59213000000000005</c:v>
                </c:pt>
                <c:pt idx="12811">
                  <c:v>0.59227799999999997</c:v>
                </c:pt>
                <c:pt idx="12812">
                  <c:v>0.59242600000000001</c:v>
                </c:pt>
                <c:pt idx="12813">
                  <c:v>0.59257300000000002</c:v>
                </c:pt>
                <c:pt idx="12814">
                  <c:v>0.59272100000000005</c:v>
                </c:pt>
                <c:pt idx="12815">
                  <c:v>0.59286899999999998</c:v>
                </c:pt>
                <c:pt idx="12816">
                  <c:v>0.59301700000000002</c:v>
                </c:pt>
                <c:pt idx="12817">
                  <c:v>0.59316500000000005</c:v>
                </c:pt>
                <c:pt idx="12818">
                  <c:v>0.59331299999999998</c:v>
                </c:pt>
                <c:pt idx="12819">
                  <c:v>0.59346100000000002</c:v>
                </c:pt>
                <c:pt idx="12820">
                  <c:v>0.59360900000000005</c:v>
                </c:pt>
                <c:pt idx="12821">
                  <c:v>0.59375699999999998</c:v>
                </c:pt>
                <c:pt idx="12822">
                  <c:v>0.59390500000000002</c:v>
                </c:pt>
                <c:pt idx="12823">
                  <c:v>0.59405300000000005</c:v>
                </c:pt>
                <c:pt idx="12824">
                  <c:v>0.59420099999999998</c:v>
                </c:pt>
                <c:pt idx="12825">
                  <c:v>0.59434900000000002</c:v>
                </c:pt>
                <c:pt idx="12826">
                  <c:v>0.59449700000000005</c:v>
                </c:pt>
                <c:pt idx="12827">
                  <c:v>0.59464399999999995</c:v>
                </c:pt>
                <c:pt idx="12828">
                  <c:v>0.59479199999999999</c:v>
                </c:pt>
                <c:pt idx="12829">
                  <c:v>0.59494000000000002</c:v>
                </c:pt>
                <c:pt idx="12830">
                  <c:v>0.59508799999999995</c:v>
                </c:pt>
                <c:pt idx="12831">
                  <c:v>0.59523599999999999</c:v>
                </c:pt>
                <c:pt idx="12832">
                  <c:v>0.59538400000000002</c:v>
                </c:pt>
                <c:pt idx="12833">
                  <c:v>0.59553199999999995</c:v>
                </c:pt>
                <c:pt idx="12834">
                  <c:v>0.59567899999999996</c:v>
                </c:pt>
                <c:pt idx="12835">
                  <c:v>0.595827</c:v>
                </c:pt>
                <c:pt idx="12836">
                  <c:v>0.59597500000000003</c:v>
                </c:pt>
                <c:pt idx="12837">
                  <c:v>0.59612299999999996</c:v>
                </c:pt>
                <c:pt idx="12838">
                  <c:v>0.596271</c:v>
                </c:pt>
                <c:pt idx="12839">
                  <c:v>0.596418</c:v>
                </c:pt>
                <c:pt idx="12840">
                  <c:v>0.59656600000000004</c:v>
                </c:pt>
                <c:pt idx="12841">
                  <c:v>0.59671399999999997</c:v>
                </c:pt>
                <c:pt idx="12842">
                  <c:v>0.596862</c:v>
                </c:pt>
                <c:pt idx="12843">
                  <c:v>0.59700900000000001</c:v>
                </c:pt>
                <c:pt idx="12844">
                  <c:v>0.59715700000000005</c:v>
                </c:pt>
                <c:pt idx="12845">
                  <c:v>0.59730499999999997</c:v>
                </c:pt>
                <c:pt idx="12846">
                  <c:v>0.59745199999999998</c:v>
                </c:pt>
                <c:pt idx="12847">
                  <c:v>0.59760000000000002</c:v>
                </c:pt>
                <c:pt idx="12848">
                  <c:v>0.59774700000000003</c:v>
                </c:pt>
                <c:pt idx="12849">
                  <c:v>0.59789499999999995</c:v>
                </c:pt>
                <c:pt idx="12850">
                  <c:v>0.59804199999999996</c:v>
                </c:pt>
                <c:pt idx="12851">
                  <c:v>0.59819</c:v>
                </c:pt>
                <c:pt idx="12852">
                  <c:v>0.59833700000000001</c:v>
                </c:pt>
                <c:pt idx="12853">
                  <c:v>0.59848500000000004</c:v>
                </c:pt>
                <c:pt idx="12854">
                  <c:v>0.59863200000000005</c:v>
                </c:pt>
                <c:pt idx="12855">
                  <c:v>0.59877999999999998</c:v>
                </c:pt>
                <c:pt idx="12856">
                  <c:v>0.59892699999999999</c:v>
                </c:pt>
                <c:pt idx="12857">
                  <c:v>0.59907500000000002</c:v>
                </c:pt>
                <c:pt idx="12858">
                  <c:v>0.59922200000000003</c:v>
                </c:pt>
                <c:pt idx="12859">
                  <c:v>0.59936900000000004</c:v>
                </c:pt>
                <c:pt idx="12860">
                  <c:v>0.59951600000000005</c:v>
                </c:pt>
                <c:pt idx="12861">
                  <c:v>0.59966399999999997</c:v>
                </c:pt>
                <c:pt idx="12862">
                  <c:v>0.59981099999999998</c:v>
                </c:pt>
                <c:pt idx="12863">
                  <c:v>0.59995799999999999</c:v>
                </c:pt>
                <c:pt idx="12864">
                  <c:v>0.600105</c:v>
                </c:pt>
                <c:pt idx="12865">
                  <c:v>0.60025200000000001</c:v>
                </c:pt>
                <c:pt idx="12866">
                  <c:v>0.60039900000000002</c:v>
                </c:pt>
                <c:pt idx="12867">
                  <c:v>0.60054600000000002</c:v>
                </c:pt>
                <c:pt idx="12868">
                  <c:v>0.60069300000000003</c:v>
                </c:pt>
                <c:pt idx="12869">
                  <c:v>0.60084000000000004</c:v>
                </c:pt>
                <c:pt idx="12870">
                  <c:v>0.60098700000000005</c:v>
                </c:pt>
                <c:pt idx="12871">
                  <c:v>0.60113399999999995</c:v>
                </c:pt>
                <c:pt idx="12872">
                  <c:v>0.60128099999999995</c:v>
                </c:pt>
                <c:pt idx="12873">
                  <c:v>0.60142799999999996</c:v>
                </c:pt>
                <c:pt idx="12874">
                  <c:v>0.60157499999999997</c:v>
                </c:pt>
                <c:pt idx="12875">
                  <c:v>0.60172199999999998</c:v>
                </c:pt>
                <c:pt idx="12876">
                  <c:v>0.60186799999999996</c:v>
                </c:pt>
                <c:pt idx="12877">
                  <c:v>0.60201499999999997</c:v>
                </c:pt>
                <c:pt idx="12878">
                  <c:v>0.60216199999999998</c:v>
                </c:pt>
                <c:pt idx="12879">
                  <c:v>0.60230799999999995</c:v>
                </c:pt>
                <c:pt idx="12880">
                  <c:v>0.60245499999999996</c:v>
                </c:pt>
                <c:pt idx="12881">
                  <c:v>0.60260199999999997</c:v>
                </c:pt>
                <c:pt idx="12882">
                  <c:v>0.60274799999999995</c:v>
                </c:pt>
                <c:pt idx="12883">
                  <c:v>0.60289499999999996</c:v>
                </c:pt>
                <c:pt idx="12884">
                  <c:v>0.60304100000000005</c:v>
                </c:pt>
                <c:pt idx="12885">
                  <c:v>0.60318700000000003</c:v>
                </c:pt>
                <c:pt idx="12886">
                  <c:v>0.60333400000000004</c:v>
                </c:pt>
                <c:pt idx="12887">
                  <c:v>0.60348000000000002</c:v>
                </c:pt>
                <c:pt idx="12888">
                  <c:v>0.603626</c:v>
                </c:pt>
                <c:pt idx="12889">
                  <c:v>0.603773</c:v>
                </c:pt>
                <c:pt idx="12890">
                  <c:v>0.60391899999999998</c:v>
                </c:pt>
                <c:pt idx="12891">
                  <c:v>0.60406499999999996</c:v>
                </c:pt>
                <c:pt idx="12892">
                  <c:v>0.60421100000000005</c:v>
                </c:pt>
                <c:pt idx="12893">
                  <c:v>0.60435700000000003</c:v>
                </c:pt>
                <c:pt idx="12894">
                  <c:v>0.60450300000000001</c:v>
                </c:pt>
                <c:pt idx="12895">
                  <c:v>0.60464899999999999</c:v>
                </c:pt>
                <c:pt idx="12896">
                  <c:v>0.60479499999999997</c:v>
                </c:pt>
                <c:pt idx="12897">
                  <c:v>0.60494099999999995</c:v>
                </c:pt>
                <c:pt idx="12898">
                  <c:v>0.60508700000000004</c:v>
                </c:pt>
                <c:pt idx="12899">
                  <c:v>0.60523300000000002</c:v>
                </c:pt>
                <c:pt idx="12900">
                  <c:v>0.60537799999999997</c:v>
                </c:pt>
                <c:pt idx="12901">
                  <c:v>0.60552399999999995</c:v>
                </c:pt>
                <c:pt idx="12902">
                  <c:v>0.60567000000000004</c:v>
                </c:pt>
                <c:pt idx="12903">
                  <c:v>0.60581499999999999</c:v>
                </c:pt>
                <c:pt idx="12904">
                  <c:v>0.60596099999999997</c:v>
                </c:pt>
                <c:pt idx="12905">
                  <c:v>0.60610600000000003</c:v>
                </c:pt>
                <c:pt idx="12906">
                  <c:v>0.60625200000000001</c:v>
                </c:pt>
                <c:pt idx="12907">
                  <c:v>0.60639699999999996</c:v>
                </c:pt>
                <c:pt idx="12908">
                  <c:v>0.60654300000000005</c:v>
                </c:pt>
                <c:pt idx="12909">
                  <c:v>0.60668800000000001</c:v>
                </c:pt>
                <c:pt idx="12910">
                  <c:v>0.60683299999999996</c:v>
                </c:pt>
                <c:pt idx="12911">
                  <c:v>0.60697900000000005</c:v>
                </c:pt>
                <c:pt idx="12912">
                  <c:v>0.607124</c:v>
                </c:pt>
                <c:pt idx="12913">
                  <c:v>0.60726899999999995</c:v>
                </c:pt>
                <c:pt idx="12914">
                  <c:v>0.60741400000000001</c:v>
                </c:pt>
                <c:pt idx="12915">
                  <c:v>0.60755899999999996</c:v>
                </c:pt>
                <c:pt idx="12916">
                  <c:v>0.60770400000000002</c:v>
                </c:pt>
                <c:pt idx="12917">
                  <c:v>0.60784899999999997</c:v>
                </c:pt>
                <c:pt idx="12918">
                  <c:v>0.60799400000000003</c:v>
                </c:pt>
                <c:pt idx="12919">
                  <c:v>0.60813899999999999</c:v>
                </c:pt>
                <c:pt idx="12920">
                  <c:v>0.60828400000000005</c:v>
                </c:pt>
                <c:pt idx="12921">
                  <c:v>0.608429</c:v>
                </c:pt>
                <c:pt idx="12922">
                  <c:v>0.60857300000000003</c:v>
                </c:pt>
                <c:pt idx="12923">
                  <c:v>0.60871799999999998</c:v>
                </c:pt>
                <c:pt idx="12924">
                  <c:v>0.60886300000000004</c:v>
                </c:pt>
                <c:pt idx="12925">
                  <c:v>0.60900699999999997</c:v>
                </c:pt>
                <c:pt idx="12926">
                  <c:v>0.60915200000000003</c:v>
                </c:pt>
                <c:pt idx="12927">
                  <c:v>0.60929599999999995</c:v>
                </c:pt>
                <c:pt idx="12928">
                  <c:v>0.60944100000000001</c:v>
                </c:pt>
                <c:pt idx="12929">
                  <c:v>0.60958500000000004</c:v>
                </c:pt>
                <c:pt idx="12930">
                  <c:v>0.60972899999999997</c:v>
                </c:pt>
                <c:pt idx="12931">
                  <c:v>0.60987400000000003</c:v>
                </c:pt>
                <c:pt idx="12932">
                  <c:v>0.61001799999999995</c:v>
                </c:pt>
                <c:pt idx="12933">
                  <c:v>0.61016199999999998</c:v>
                </c:pt>
                <c:pt idx="12934">
                  <c:v>0.61030600000000002</c:v>
                </c:pt>
                <c:pt idx="12935">
                  <c:v>0.61045000000000005</c:v>
                </c:pt>
                <c:pt idx="12936">
                  <c:v>0.61059399999999997</c:v>
                </c:pt>
                <c:pt idx="12937">
                  <c:v>0.610738</c:v>
                </c:pt>
                <c:pt idx="12938">
                  <c:v>0.61088200000000004</c:v>
                </c:pt>
                <c:pt idx="12939">
                  <c:v>0.61102599999999996</c:v>
                </c:pt>
                <c:pt idx="12940">
                  <c:v>0.61116999999999999</c:v>
                </c:pt>
                <c:pt idx="12941">
                  <c:v>0.61131400000000002</c:v>
                </c:pt>
                <c:pt idx="12942">
                  <c:v>0.61145700000000003</c:v>
                </c:pt>
                <c:pt idx="12943">
                  <c:v>0.61160099999999995</c:v>
                </c:pt>
                <c:pt idx="12944">
                  <c:v>0.61174499999999998</c:v>
                </c:pt>
                <c:pt idx="12945">
                  <c:v>0.61188799999999999</c:v>
                </c:pt>
                <c:pt idx="12946">
                  <c:v>0.61203200000000002</c:v>
                </c:pt>
                <c:pt idx="12947">
                  <c:v>0.61217500000000002</c:v>
                </c:pt>
                <c:pt idx="12948">
                  <c:v>0.61231800000000003</c:v>
                </c:pt>
                <c:pt idx="12949">
                  <c:v>0.61246199999999995</c:v>
                </c:pt>
                <c:pt idx="12950">
                  <c:v>0.61260499999999996</c:v>
                </c:pt>
                <c:pt idx="12951">
                  <c:v>0.61274799999999996</c:v>
                </c:pt>
                <c:pt idx="12952">
                  <c:v>0.61289099999999996</c:v>
                </c:pt>
                <c:pt idx="12953">
                  <c:v>0.613035</c:v>
                </c:pt>
                <c:pt idx="12954">
                  <c:v>0.613178</c:v>
                </c:pt>
                <c:pt idx="12955">
                  <c:v>0.61332100000000001</c:v>
                </c:pt>
                <c:pt idx="12956">
                  <c:v>0.61346400000000001</c:v>
                </c:pt>
                <c:pt idx="12957">
                  <c:v>0.61360700000000001</c:v>
                </c:pt>
                <c:pt idx="12958">
                  <c:v>0.61374899999999999</c:v>
                </c:pt>
                <c:pt idx="12959">
                  <c:v>0.61389199999999999</c:v>
                </c:pt>
                <c:pt idx="12960">
                  <c:v>0.614035</c:v>
                </c:pt>
                <c:pt idx="12961">
                  <c:v>0.614178</c:v>
                </c:pt>
                <c:pt idx="12962">
                  <c:v>0.61431999999999998</c:v>
                </c:pt>
                <c:pt idx="12963">
                  <c:v>0.61446299999999998</c:v>
                </c:pt>
                <c:pt idx="12964">
                  <c:v>0.61460499999999996</c:v>
                </c:pt>
                <c:pt idx="12965">
                  <c:v>0.61474799999999996</c:v>
                </c:pt>
                <c:pt idx="12966">
                  <c:v>0.61489000000000005</c:v>
                </c:pt>
                <c:pt idx="12967">
                  <c:v>0.61503300000000005</c:v>
                </c:pt>
                <c:pt idx="12968">
                  <c:v>0.61517500000000003</c:v>
                </c:pt>
                <c:pt idx="12969">
                  <c:v>0.615317</c:v>
                </c:pt>
                <c:pt idx="12970">
                  <c:v>0.61545899999999998</c:v>
                </c:pt>
                <c:pt idx="12971">
                  <c:v>0.61560099999999995</c:v>
                </c:pt>
                <c:pt idx="12972">
                  <c:v>0.61574399999999996</c:v>
                </c:pt>
                <c:pt idx="12973">
                  <c:v>0.61588600000000004</c:v>
                </c:pt>
                <c:pt idx="12974">
                  <c:v>0.61602800000000002</c:v>
                </c:pt>
                <c:pt idx="12975">
                  <c:v>0.61616899999999997</c:v>
                </c:pt>
                <c:pt idx="12976">
                  <c:v>0.61631100000000005</c:v>
                </c:pt>
                <c:pt idx="12977">
                  <c:v>0.61645300000000003</c:v>
                </c:pt>
                <c:pt idx="12978">
                  <c:v>0.616595</c:v>
                </c:pt>
                <c:pt idx="12979">
                  <c:v>0.61673699999999998</c:v>
                </c:pt>
                <c:pt idx="12980">
                  <c:v>0.61687800000000004</c:v>
                </c:pt>
                <c:pt idx="12981">
                  <c:v>0.61702000000000001</c:v>
                </c:pt>
                <c:pt idx="12982">
                  <c:v>0.61716099999999996</c:v>
                </c:pt>
                <c:pt idx="12983">
                  <c:v>0.61730300000000005</c:v>
                </c:pt>
                <c:pt idx="12984">
                  <c:v>0.61744399999999999</c:v>
                </c:pt>
                <c:pt idx="12985">
                  <c:v>0.61758500000000005</c:v>
                </c:pt>
                <c:pt idx="12986">
                  <c:v>0.61772700000000003</c:v>
                </c:pt>
                <c:pt idx="12987">
                  <c:v>0.61786799999999997</c:v>
                </c:pt>
                <c:pt idx="12988">
                  <c:v>0.61800900000000003</c:v>
                </c:pt>
                <c:pt idx="12989">
                  <c:v>0.61814999999999998</c:v>
                </c:pt>
                <c:pt idx="12990">
                  <c:v>0.61829100000000004</c:v>
                </c:pt>
                <c:pt idx="12991">
                  <c:v>0.61843199999999998</c:v>
                </c:pt>
                <c:pt idx="12992">
                  <c:v>0.61857300000000004</c:v>
                </c:pt>
                <c:pt idx="12993">
                  <c:v>0.61871399999999999</c:v>
                </c:pt>
                <c:pt idx="12994">
                  <c:v>0.61885500000000004</c:v>
                </c:pt>
                <c:pt idx="12995">
                  <c:v>0.61899599999999999</c:v>
                </c:pt>
                <c:pt idx="12996">
                  <c:v>0.61913700000000005</c:v>
                </c:pt>
                <c:pt idx="12997">
                  <c:v>0.61927699999999997</c:v>
                </c:pt>
                <c:pt idx="12998">
                  <c:v>0.61941800000000002</c:v>
                </c:pt>
                <c:pt idx="12999">
                  <c:v>0.61955800000000005</c:v>
                </c:pt>
                <c:pt idx="13000">
                  <c:v>0.619699</c:v>
                </c:pt>
                <c:pt idx="13001">
                  <c:v>0.61983900000000003</c:v>
                </c:pt>
                <c:pt idx="13002">
                  <c:v>0.61997999999999998</c:v>
                </c:pt>
                <c:pt idx="13003">
                  <c:v>0.62012</c:v>
                </c:pt>
                <c:pt idx="13004">
                  <c:v>0.62026000000000003</c:v>
                </c:pt>
                <c:pt idx="13005">
                  <c:v>0.62039999999999995</c:v>
                </c:pt>
                <c:pt idx="13006">
                  <c:v>0.62054100000000001</c:v>
                </c:pt>
                <c:pt idx="13007">
                  <c:v>0.62068100000000004</c:v>
                </c:pt>
                <c:pt idx="13008">
                  <c:v>0.62082099999999996</c:v>
                </c:pt>
                <c:pt idx="13009">
                  <c:v>0.62096099999999999</c:v>
                </c:pt>
                <c:pt idx="13010">
                  <c:v>0.62110100000000001</c:v>
                </c:pt>
                <c:pt idx="13011">
                  <c:v>0.62124000000000001</c:v>
                </c:pt>
                <c:pt idx="13012">
                  <c:v>0.62138000000000004</c:v>
                </c:pt>
                <c:pt idx="13013">
                  <c:v>0.62151999999999996</c:v>
                </c:pt>
                <c:pt idx="13014">
                  <c:v>0.62165999999999999</c:v>
                </c:pt>
                <c:pt idx="13015">
                  <c:v>0.62179899999999999</c:v>
                </c:pt>
                <c:pt idx="13016">
                  <c:v>0.62193900000000002</c:v>
                </c:pt>
                <c:pt idx="13017">
                  <c:v>0.62207800000000002</c:v>
                </c:pt>
                <c:pt idx="13018">
                  <c:v>0.62221800000000005</c:v>
                </c:pt>
                <c:pt idx="13019">
                  <c:v>0.62235700000000005</c:v>
                </c:pt>
                <c:pt idx="13020">
                  <c:v>0.62249699999999997</c:v>
                </c:pt>
                <c:pt idx="13021">
                  <c:v>0.62263599999999997</c:v>
                </c:pt>
                <c:pt idx="13022">
                  <c:v>0.62277499999999997</c:v>
                </c:pt>
                <c:pt idx="13023">
                  <c:v>0.62291399999999997</c:v>
                </c:pt>
                <c:pt idx="13024">
                  <c:v>0.62305299999999997</c:v>
                </c:pt>
                <c:pt idx="13025">
                  <c:v>0.62319199999999997</c:v>
                </c:pt>
                <c:pt idx="13026">
                  <c:v>0.62333099999999997</c:v>
                </c:pt>
                <c:pt idx="13027">
                  <c:v>0.62346999999999997</c:v>
                </c:pt>
                <c:pt idx="13028">
                  <c:v>0.62360899999999997</c:v>
                </c:pt>
                <c:pt idx="13029">
                  <c:v>0.62374799999999997</c:v>
                </c:pt>
                <c:pt idx="13030">
                  <c:v>0.62388699999999997</c:v>
                </c:pt>
                <c:pt idx="13031">
                  <c:v>0.62402599999999997</c:v>
                </c:pt>
                <c:pt idx="13032">
                  <c:v>0.62416400000000005</c:v>
                </c:pt>
                <c:pt idx="13033">
                  <c:v>0.62430300000000005</c:v>
                </c:pt>
                <c:pt idx="13034">
                  <c:v>0.62444100000000002</c:v>
                </c:pt>
                <c:pt idx="13035">
                  <c:v>0.62458000000000002</c:v>
                </c:pt>
                <c:pt idx="13036">
                  <c:v>0.624718</c:v>
                </c:pt>
                <c:pt idx="13037">
                  <c:v>0.624857</c:v>
                </c:pt>
                <c:pt idx="13038">
                  <c:v>0.62499499999999997</c:v>
                </c:pt>
                <c:pt idx="13039">
                  <c:v>0.62513300000000005</c:v>
                </c:pt>
                <c:pt idx="13040">
                  <c:v>0.62527100000000002</c:v>
                </c:pt>
                <c:pt idx="13041">
                  <c:v>0.62540899999999999</c:v>
                </c:pt>
                <c:pt idx="13042">
                  <c:v>0.62554699999999996</c:v>
                </c:pt>
                <c:pt idx="13043">
                  <c:v>0.62568500000000005</c:v>
                </c:pt>
                <c:pt idx="13044">
                  <c:v>0.62582300000000002</c:v>
                </c:pt>
                <c:pt idx="13045">
                  <c:v>0.62596099999999999</c:v>
                </c:pt>
                <c:pt idx="13046">
                  <c:v>0.62609899999999996</c:v>
                </c:pt>
                <c:pt idx="13047">
                  <c:v>0.62623700000000004</c:v>
                </c:pt>
                <c:pt idx="13048">
                  <c:v>0.62637500000000002</c:v>
                </c:pt>
                <c:pt idx="13049">
                  <c:v>0.62651199999999996</c:v>
                </c:pt>
                <c:pt idx="13050">
                  <c:v>0.62665000000000004</c:v>
                </c:pt>
                <c:pt idx="13051">
                  <c:v>0.62678699999999998</c:v>
                </c:pt>
                <c:pt idx="13052">
                  <c:v>0.62692499999999995</c:v>
                </c:pt>
                <c:pt idx="13053">
                  <c:v>0.62706200000000001</c:v>
                </c:pt>
                <c:pt idx="13054">
                  <c:v>0.62719999999999998</c:v>
                </c:pt>
                <c:pt idx="13055">
                  <c:v>0.62733700000000003</c:v>
                </c:pt>
                <c:pt idx="13056">
                  <c:v>0.62747399999999998</c:v>
                </c:pt>
                <c:pt idx="13057">
                  <c:v>0.62761100000000003</c:v>
                </c:pt>
                <c:pt idx="13058">
                  <c:v>0.62774799999999997</c:v>
                </c:pt>
                <c:pt idx="13059">
                  <c:v>0.62788500000000003</c:v>
                </c:pt>
                <c:pt idx="13060">
                  <c:v>0.62802199999999997</c:v>
                </c:pt>
                <c:pt idx="13061">
                  <c:v>0.62815900000000002</c:v>
                </c:pt>
                <c:pt idx="13062">
                  <c:v>0.62829599999999997</c:v>
                </c:pt>
                <c:pt idx="13063">
                  <c:v>0.62843300000000002</c:v>
                </c:pt>
                <c:pt idx="13064">
                  <c:v>0.62856999999999996</c:v>
                </c:pt>
                <c:pt idx="13065">
                  <c:v>0.62870700000000002</c:v>
                </c:pt>
                <c:pt idx="13066">
                  <c:v>0.62884300000000004</c:v>
                </c:pt>
                <c:pt idx="13067">
                  <c:v>0.62897999999999998</c:v>
                </c:pt>
                <c:pt idx="13068">
                  <c:v>0.62911600000000001</c:v>
                </c:pt>
                <c:pt idx="13069">
                  <c:v>0.62925299999999995</c:v>
                </c:pt>
                <c:pt idx="13070">
                  <c:v>0.62938899999999998</c:v>
                </c:pt>
                <c:pt idx="13071">
                  <c:v>0.62952600000000003</c:v>
                </c:pt>
                <c:pt idx="13072">
                  <c:v>0.62966200000000005</c:v>
                </c:pt>
                <c:pt idx="13073">
                  <c:v>0.62979799999999997</c:v>
                </c:pt>
                <c:pt idx="13074">
                  <c:v>0.62993399999999999</c:v>
                </c:pt>
                <c:pt idx="13075">
                  <c:v>0.63007100000000005</c:v>
                </c:pt>
                <c:pt idx="13076">
                  <c:v>0.63020699999999996</c:v>
                </c:pt>
                <c:pt idx="13077">
                  <c:v>0.63034299999999999</c:v>
                </c:pt>
                <c:pt idx="13078">
                  <c:v>0.63047900000000001</c:v>
                </c:pt>
                <c:pt idx="13079">
                  <c:v>0.63061400000000001</c:v>
                </c:pt>
                <c:pt idx="13080">
                  <c:v>0.63075000000000003</c:v>
                </c:pt>
                <c:pt idx="13081">
                  <c:v>0.63088599999999995</c:v>
                </c:pt>
                <c:pt idx="13082">
                  <c:v>0.63102199999999997</c:v>
                </c:pt>
                <c:pt idx="13083">
                  <c:v>0.63115699999999997</c:v>
                </c:pt>
                <c:pt idx="13084">
                  <c:v>0.63129299999999999</c:v>
                </c:pt>
                <c:pt idx="13085">
                  <c:v>0.63142900000000002</c:v>
                </c:pt>
                <c:pt idx="13086">
                  <c:v>0.63156400000000001</c:v>
                </c:pt>
                <c:pt idx="13087">
                  <c:v>0.63170000000000004</c:v>
                </c:pt>
                <c:pt idx="13088">
                  <c:v>0.63183500000000004</c:v>
                </c:pt>
                <c:pt idx="13089">
                  <c:v>0.63197000000000003</c:v>
                </c:pt>
                <c:pt idx="13090">
                  <c:v>0.63210500000000003</c:v>
                </c:pt>
                <c:pt idx="13091">
                  <c:v>0.63224100000000005</c:v>
                </c:pt>
                <c:pt idx="13092">
                  <c:v>0.63237600000000005</c:v>
                </c:pt>
                <c:pt idx="13093">
                  <c:v>0.63251100000000005</c:v>
                </c:pt>
                <c:pt idx="13094">
                  <c:v>0.63264600000000004</c:v>
                </c:pt>
                <c:pt idx="13095">
                  <c:v>0.63278100000000004</c:v>
                </c:pt>
                <c:pt idx="13096">
                  <c:v>0.63291600000000003</c:v>
                </c:pt>
                <c:pt idx="13097">
                  <c:v>0.63305100000000003</c:v>
                </c:pt>
                <c:pt idx="13098">
                  <c:v>0.633185</c:v>
                </c:pt>
                <c:pt idx="13099">
                  <c:v>0.63331999999999999</c:v>
                </c:pt>
                <c:pt idx="13100">
                  <c:v>0.63345499999999999</c:v>
                </c:pt>
                <c:pt idx="13101">
                  <c:v>0.63358899999999996</c:v>
                </c:pt>
                <c:pt idx="13102">
                  <c:v>0.63372399999999995</c:v>
                </c:pt>
                <c:pt idx="13103">
                  <c:v>0.63385800000000003</c:v>
                </c:pt>
                <c:pt idx="13104">
                  <c:v>0.63399300000000003</c:v>
                </c:pt>
                <c:pt idx="13105">
                  <c:v>0.634127</c:v>
                </c:pt>
                <c:pt idx="13106">
                  <c:v>0.63426199999999999</c:v>
                </c:pt>
                <c:pt idx="13107">
                  <c:v>0.63439599999999996</c:v>
                </c:pt>
                <c:pt idx="13108">
                  <c:v>0.63453000000000004</c:v>
                </c:pt>
                <c:pt idx="13109">
                  <c:v>0.63466400000000001</c:v>
                </c:pt>
                <c:pt idx="13110">
                  <c:v>0.63479799999999997</c:v>
                </c:pt>
                <c:pt idx="13111">
                  <c:v>0.63493200000000005</c:v>
                </c:pt>
                <c:pt idx="13112">
                  <c:v>0.63506600000000002</c:v>
                </c:pt>
                <c:pt idx="13113">
                  <c:v>0.63519999999999999</c:v>
                </c:pt>
                <c:pt idx="13114">
                  <c:v>0.63533399999999995</c:v>
                </c:pt>
                <c:pt idx="13115">
                  <c:v>0.63546800000000003</c:v>
                </c:pt>
                <c:pt idx="13116">
                  <c:v>0.635602</c:v>
                </c:pt>
                <c:pt idx="13117">
                  <c:v>0.63573500000000005</c:v>
                </c:pt>
                <c:pt idx="13118">
                  <c:v>0.63586900000000002</c:v>
                </c:pt>
                <c:pt idx="13119">
                  <c:v>0.63600199999999996</c:v>
                </c:pt>
                <c:pt idx="13120">
                  <c:v>0.63613600000000003</c:v>
                </c:pt>
                <c:pt idx="13121">
                  <c:v>0.63626899999999997</c:v>
                </c:pt>
                <c:pt idx="13122">
                  <c:v>0.63640300000000005</c:v>
                </c:pt>
                <c:pt idx="13123">
                  <c:v>0.63653599999999999</c:v>
                </c:pt>
                <c:pt idx="13124">
                  <c:v>0.63666900000000004</c:v>
                </c:pt>
                <c:pt idx="13125">
                  <c:v>0.63680300000000001</c:v>
                </c:pt>
                <c:pt idx="13126">
                  <c:v>0.63693599999999995</c:v>
                </c:pt>
                <c:pt idx="13127">
                  <c:v>0.637069</c:v>
                </c:pt>
                <c:pt idx="13128">
                  <c:v>0.63720200000000005</c:v>
                </c:pt>
                <c:pt idx="13129">
                  <c:v>0.63733499999999998</c:v>
                </c:pt>
                <c:pt idx="13130">
                  <c:v>0.63746800000000003</c:v>
                </c:pt>
                <c:pt idx="13131">
                  <c:v>0.63760099999999997</c:v>
                </c:pt>
                <c:pt idx="13132">
                  <c:v>0.63773299999999999</c:v>
                </c:pt>
                <c:pt idx="13133">
                  <c:v>0.63786600000000004</c:v>
                </c:pt>
                <c:pt idx="13134">
                  <c:v>0.63799899999999998</c:v>
                </c:pt>
                <c:pt idx="13135">
                  <c:v>0.638131</c:v>
                </c:pt>
                <c:pt idx="13136">
                  <c:v>0.63826400000000005</c:v>
                </c:pt>
                <c:pt idx="13137">
                  <c:v>0.63839699999999999</c:v>
                </c:pt>
                <c:pt idx="13138">
                  <c:v>0.63852900000000001</c:v>
                </c:pt>
                <c:pt idx="13139">
                  <c:v>0.63866100000000003</c:v>
                </c:pt>
                <c:pt idx="13140">
                  <c:v>0.63879399999999997</c:v>
                </c:pt>
                <c:pt idx="13141">
                  <c:v>0.63892599999999999</c:v>
                </c:pt>
                <c:pt idx="13142">
                  <c:v>0.63905800000000001</c:v>
                </c:pt>
                <c:pt idx="13143">
                  <c:v>0.63919000000000004</c:v>
                </c:pt>
                <c:pt idx="13144">
                  <c:v>0.63932299999999997</c:v>
                </c:pt>
                <c:pt idx="13145">
                  <c:v>0.639455</c:v>
                </c:pt>
                <c:pt idx="13146">
                  <c:v>0.63958700000000002</c:v>
                </c:pt>
                <c:pt idx="13147">
                  <c:v>0.63971900000000004</c:v>
                </c:pt>
                <c:pt idx="13148">
                  <c:v>0.63985000000000003</c:v>
                </c:pt>
                <c:pt idx="13149">
                  <c:v>0.63998200000000005</c:v>
                </c:pt>
                <c:pt idx="13150">
                  <c:v>0.64011399999999996</c:v>
                </c:pt>
                <c:pt idx="13151">
                  <c:v>0.64024599999999998</c:v>
                </c:pt>
                <c:pt idx="13152">
                  <c:v>0.64037699999999997</c:v>
                </c:pt>
                <c:pt idx="13153">
                  <c:v>0.640509</c:v>
                </c:pt>
                <c:pt idx="13154">
                  <c:v>0.64064100000000002</c:v>
                </c:pt>
                <c:pt idx="13155">
                  <c:v>0.64077200000000001</c:v>
                </c:pt>
                <c:pt idx="13156">
                  <c:v>0.640903</c:v>
                </c:pt>
                <c:pt idx="13157">
                  <c:v>0.64103500000000002</c:v>
                </c:pt>
                <c:pt idx="13158">
                  <c:v>0.64116600000000001</c:v>
                </c:pt>
                <c:pt idx="13159">
                  <c:v>0.64129700000000001</c:v>
                </c:pt>
                <c:pt idx="13160">
                  <c:v>0.64142900000000003</c:v>
                </c:pt>
                <c:pt idx="13161">
                  <c:v>0.64156000000000002</c:v>
                </c:pt>
                <c:pt idx="13162">
                  <c:v>0.64169100000000001</c:v>
                </c:pt>
                <c:pt idx="13163">
                  <c:v>0.641822</c:v>
                </c:pt>
                <c:pt idx="13164">
                  <c:v>0.641953</c:v>
                </c:pt>
                <c:pt idx="13165">
                  <c:v>0.64208399999999999</c:v>
                </c:pt>
                <c:pt idx="13166">
                  <c:v>0.64221399999999995</c:v>
                </c:pt>
                <c:pt idx="13167">
                  <c:v>0.64234500000000005</c:v>
                </c:pt>
                <c:pt idx="13168">
                  <c:v>0.64247600000000005</c:v>
                </c:pt>
                <c:pt idx="13169">
                  <c:v>0.64260700000000004</c:v>
                </c:pt>
                <c:pt idx="13170">
                  <c:v>0.642737</c:v>
                </c:pt>
                <c:pt idx="13171">
                  <c:v>0.64286799999999999</c:v>
                </c:pt>
                <c:pt idx="13172">
                  <c:v>0.64299799999999996</c:v>
                </c:pt>
                <c:pt idx="13173">
                  <c:v>0.64312899999999995</c:v>
                </c:pt>
                <c:pt idx="13174">
                  <c:v>0.64325900000000003</c:v>
                </c:pt>
                <c:pt idx="13175">
                  <c:v>0.64338899999999999</c:v>
                </c:pt>
                <c:pt idx="13176">
                  <c:v>0.64351999999999998</c:v>
                </c:pt>
                <c:pt idx="13177">
                  <c:v>0.64365000000000006</c:v>
                </c:pt>
                <c:pt idx="13178">
                  <c:v>0.64378000000000002</c:v>
                </c:pt>
                <c:pt idx="13179">
                  <c:v>0.64390999999999998</c:v>
                </c:pt>
                <c:pt idx="13180">
                  <c:v>0.64403999999999995</c:v>
                </c:pt>
                <c:pt idx="13181">
                  <c:v>0.64417000000000002</c:v>
                </c:pt>
                <c:pt idx="13182">
                  <c:v>0.64429999999999998</c:v>
                </c:pt>
                <c:pt idx="13183">
                  <c:v>0.64442999999999995</c:v>
                </c:pt>
                <c:pt idx="13184">
                  <c:v>0.64456000000000002</c:v>
                </c:pt>
                <c:pt idx="13185">
                  <c:v>0.64468999999999999</c:v>
                </c:pt>
                <c:pt idx="13186">
                  <c:v>0.64481900000000003</c:v>
                </c:pt>
                <c:pt idx="13187">
                  <c:v>0.64494899999999999</c:v>
                </c:pt>
                <c:pt idx="13188">
                  <c:v>0.64507899999999996</c:v>
                </c:pt>
                <c:pt idx="13189">
                  <c:v>0.645208</c:v>
                </c:pt>
                <c:pt idx="13190">
                  <c:v>0.64533799999999997</c:v>
                </c:pt>
                <c:pt idx="13191">
                  <c:v>0.64546700000000001</c:v>
                </c:pt>
                <c:pt idx="13192">
                  <c:v>0.64559599999999995</c:v>
                </c:pt>
                <c:pt idx="13193">
                  <c:v>0.64572600000000002</c:v>
                </c:pt>
                <c:pt idx="13194">
                  <c:v>0.64585499999999996</c:v>
                </c:pt>
                <c:pt idx="13195">
                  <c:v>0.645984</c:v>
                </c:pt>
                <c:pt idx="13196">
                  <c:v>0.64611300000000005</c:v>
                </c:pt>
                <c:pt idx="13197">
                  <c:v>0.64624199999999998</c:v>
                </c:pt>
                <c:pt idx="13198">
                  <c:v>0.64637100000000003</c:v>
                </c:pt>
                <c:pt idx="13199">
                  <c:v>0.64649999999999996</c:v>
                </c:pt>
                <c:pt idx="13200">
                  <c:v>0.64662900000000001</c:v>
                </c:pt>
                <c:pt idx="13201">
                  <c:v>0.64675800000000006</c:v>
                </c:pt>
                <c:pt idx="13202">
                  <c:v>0.64688699999999999</c:v>
                </c:pt>
                <c:pt idx="13203">
                  <c:v>0.64701600000000004</c:v>
                </c:pt>
                <c:pt idx="13204">
                  <c:v>0.64714400000000005</c:v>
                </c:pt>
                <c:pt idx="13205">
                  <c:v>0.64727299999999999</c:v>
                </c:pt>
                <c:pt idx="13206">
                  <c:v>0.647401</c:v>
                </c:pt>
                <c:pt idx="13207">
                  <c:v>0.64753000000000005</c:v>
                </c:pt>
                <c:pt idx="13208">
                  <c:v>0.64765799999999996</c:v>
                </c:pt>
                <c:pt idx="13209">
                  <c:v>0.647787</c:v>
                </c:pt>
                <c:pt idx="13210">
                  <c:v>0.64791500000000002</c:v>
                </c:pt>
                <c:pt idx="13211">
                  <c:v>0.64804300000000004</c:v>
                </c:pt>
                <c:pt idx="13212">
                  <c:v>0.64817199999999997</c:v>
                </c:pt>
                <c:pt idx="13213">
                  <c:v>0.64829999999999999</c:v>
                </c:pt>
                <c:pt idx="13214">
                  <c:v>0.648428</c:v>
                </c:pt>
                <c:pt idx="13215">
                  <c:v>0.64855600000000002</c:v>
                </c:pt>
                <c:pt idx="13216">
                  <c:v>0.64868400000000004</c:v>
                </c:pt>
                <c:pt idx="13217">
                  <c:v>0.64881200000000006</c:v>
                </c:pt>
                <c:pt idx="13218">
                  <c:v>0.64893999999999996</c:v>
                </c:pt>
                <c:pt idx="13219">
                  <c:v>0.64906799999999998</c:v>
                </c:pt>
                <c:pt idx="13220">
                  <c:v>0.64919499999999997</c:v>
                </c:pt>
                <c:pt idx="13221">
                  <c:v>0.64932299999999998</c:v>
                </c:pt>
                <c:pt idx="13222">
                  <c:v>0.649451</c:v>
                </c:pt>
                <c:pt idx="13223">
                  <c:v>0.64957799999999999</c:v>
                </c:pt>
                <c:pt idx="13224">
                  <c:v>0.64970600000000001</c:v>
                </c:pt>
                <c:pt idx="13225">
                  <c:v>0.64983299999999999</c:v>
                </c:pt>
                <c:pt idx="13226">
                  <c:v>0.64996100000000001</c:v>
                </c:pt>
                <c:pt idx="13227">
                  <c:v>0.650088</c:v>
                </c:pt>
                <c:pt idx="13228">
                  <c:v>0.65021600000000002</c:v>
                </c:pt>
                <c:pt idx="13229">
                  <c:v>0.650343</c:v>
                </c:pt>
                <c:pt idx="13230">
                  <c:v>0.65046999999999999</c:v>
                </c:pt>
                <c:pt idx="13231">
                  <c:v>0.65059699999999998</c:v>
                </c:pt>
                <c:pt idx="13232">
                  <c:v>0.65072399999999997</c:v>
                </c:pt>
                <c:pt idx="13233">
                  <c:v>0.65085099999999996</c:v>
                </c:pt>
                <c:pt idx="13234">
                  <c:v>0.65097799999999995</c:v>
                </c:pt>
                <c:pt idx="13235">
                  <c:v>0.65110500000000004</c:v>
                </c:pt>
                <c:pt idx="13236">
                  <c:v>0.65123200000000003</c:v>
                </c:pt>
                <c:pt idx="13237">
                  <c:v>0.65135900000000002</c:v>
                </c:pt>
                <c:pt idx="13238">
                  <c:v>0.65148600000000001</c:v>
                </c:pt>
                <c:pt idx="13239">
                  <c:v>0.65161199999999997</c:v>
                </c:pt>
                <c:pt idx="13240">
                  <c:v>0.65173899999999996</c:v>
                </c:pt>
                <c:pt idx="13241">
                  <c:v>0.65186599999999995</c:v>
                </c:pt>
                <c:pt idx="13242">
                  <c:v>0.65199200000000002</c:v>
                </c:pt>
                <c:pt idx="13243">
                  <c:v>0.652119</c:v>
                </c:pt>
                <c:pt idx="13244">
                  <c:v>0.65224499999999996</c:v>
                </c:pt>
                <c:pt idx="13245">
                  <c:v>0.65237100000000003</c:v>
                </c:pt>
                <c:pt idx="13246">
                  <c:v>0.65249800000000002</c:v>
                </c:pt>
                <c:pt idx="13247">
                  <c:v>0.65262399999999998</c:v>
                </c:pt>
                <c:pt idx="13248">
                  <c:v>0.65275000000000005</c:v>
                </c:pt>
                <c:pt idx="13249">
                  <c:v>0.65287600000000001</c:v>
                </c:pt>
                <c:pt idx="13250">
                  <c:v>0.65300199999999997</c:v>
                </c:pt>
                <c:pt idx="13251">
                  <c:v>0.65312800000000004</c:v>
                </c:pt>
                <c:pt idx="13252">
                  <c:v>0.653254</c:v>
                </c:pt>
                <c:pt idx="13253">
                  <c:v>0.65337999999999996</c:v>
                </c:pt>
                <c:pt idx="13254">
                  <c:v>0.65350600000000003</c:v>
                </c:pt>
                <c:pt idx="13255">
                  <c:v>0.65363199999999999</c:v>
                </c:pt>
                <c:pt idx="13256">
                  <c:v>0.65375799999999995</c:v>
                </c:pt>
                <c:pt idx="13257">
                  <c:v>0.65388400000000002</c:v>
                </c:pt>
                <c:pt idx="13258">
                  <c:v>0.65400899999999995</c:v>
                </c:pt>
                <c:pt idx="13259">
                  <c:v>0.65413500000000002</c:v>
                </c:pt>
                <c:pt idx="13260">
                  <c:v>0.65425999999999995</c:v>
                </c:pt>
                <c:pt idx="13261">
                  <c:v>0.65438600000000002</c:v>
                </c:pt>
                <c:pt idx="13262">
                  <c:v>0.65451099999999995</c:v>
                </c:pt>
                <c:pt idx="13263">
                  <c:v>0.65463700000000002</c:v>
                </c:pt>
                <c:pt idx="13264">
                  <c:v>0.65476199999999996</c:v>
                </c:pt>
                <c:pt idx="13265">
                  <c:v>0.654887</c:v>
                </c:pt>
                <c:pt idx="13266">
                  <c:v>0.65501200000000004</c:v>
                </c:pt>
                <c:pt idx="13267">
                  <c:v>0.65513699999999997</c:v>
                </c:pt>
                <c:pt idx="13268">
                  <c:v>0.65526300000000004</c:v>
                </c:pt>
                <c:pt idx="13269">
                  <c:v>0.65538799999999997</c:v>
                </c:pt>
                <c:pt idx="13270">
                  <c:v>0.65551300000000001</c:v>
                </c:pt>
                <c:pt idx="13271">
                  <c:v>0.65563800000000005</c:v>
                </c:pt>
                <c:pt idx="13272">
                  <c:v>0.65576199999999996</c:v>
                </c:pt>
                <c:pt idx="13273">
                  <c:v>0.655887</c:v>
                </c:pt>
                <c:pt idx="13274">
                  <c:v>0.65601200000000004</c:v>
                </c:pt>
                <c:pt idx="13275">
                  <c:v>0.65613699999999997</c:v>
                </c:pt>
                <c:pt idx="13276">
                  <c:v>0.65626099999999998</c:v>
                </c:pt>
                <c:pt idx="13277">
                  <c:v>0.65638600000000002</c:v>
                </c:pt>
                <c:pt idx="13278">
                  <c:v>0.65651000000000004</c:v>
                </c:pt>
                <c:pt idx="13279">
                  <c:v>0.65663499999999997</c:v>
                </c:pt>
                <c:pt idx="13280">
                  <c:v>0.65675899999999998</c:v>
                </c:pt>
                <c:pt idx="13281">
                  <c:v>0.65688400000000002</c:v>
                </c:pt>
                <c:pt idx="13282">
                  <c:v>0.65700800000000004</c:v>
                </c:pt>
                <c:pt idx="13283">
                  <c:v>0.65713200000000005</c:v>
                </c:pt>
                <c:pt idx="13284">
                  <c:v>0.65725699999999998</c:v>
                </c:pt>
                <c:pt idx="13285">
                  <c:v>0.65738099999999999</c:v>
                </c:pt>
                <c:pt idx="13286">
                  <c:v>0.65750500000000001</c:v>
                </c:pt>
                <c:pt idx="13287">
                  <c:v>0.65762900000000002</c:v>
                </c:pt>
                <c:pt idx="13288">
                  <c:v>0.65775300000000003</c:v>
                </c:pt>
                <c:pt idx="13289">
                  <c:v>0.65787700000000005</c:v>
                </c:pt>
                <c:pt idx="13290">
                  <c:v>0.65800099999999995</c:v>
                </c:pt>
                <c:pt idx="13291">
                  <c:v>0.65812400000000004</c:v>
                </c:pt>
                <c:pt idx="13292">
                  <c:v>0.65824800000000006</c:v>
                </c:pt>
                <c:pt idx="13293">
                  <c:v>0.65837199999999996</c:v>
                </c:pt>
                <c:pt idx="13294">
                  <c:v>0.65849599999999997</c:v>
                </c:pt>
                <c:pt idx="13295">
                  <c:v>0.65861899999999995</c:v>
                </c:pt>
                <c:pt idx="13296">
                  <c:v>0.65874299999999997</c:v>
                </c:pt>
                <c:pt idx="13297">
                  <c:v>0.65886599999999995</c:v>
                </c:pt>
                <c:pt idx="13298">
                  <c:v>0.65898999999999996</c:v>
                </c:pt>
                <c:pt idx="13299">
                  <c:v>0.65911299999999995</c:v>
                </c:pt>
                <c:pt idx="13300">
                  <c:v>0.65923600000000004</c:v>
                </c:pt>
                <c:pt idx="13301">
                  <c:v>0.65935999999999995</c:v>
                </c:pt>
                <c:pt idx="13302">
                  <c:v>0.65948300000000004</c:v>
                </c:pt>
                <c:pt idx="13303">
                  <c:v>0.65960600000000003</c:v>
                </c:pt>
                <c:pt idx="13304">
                  <c:v>0.65972900000000001</c:v>
                </c:pt>
                <c:pt idx="13305">
                  <c:v>0.65985199999999999</c:v>
                </c:pt>
                <c:pt idx="13306">
                  <c:v>0.65997499999999998</c:v>
                </c:pt>
                <c:pt idx="13307">
                  <c:v>0.66009799999999996</c:v>
                </c:pt>
                <c:pt idx="13308">
                  <c:v>0.66022099999999995</c:v>
                </c:pt>
                <c:pt idx="13309">
                  <c:v>0.66034400000000004</c:v>
                </c:pt>
                <c:pt idx="13310">
                  <c:v>0.66046700000000003</c:v>
                </c:pt>
                <c:pt idx="13311">
                  <c:v>0.66058899999999998</c:v>
                </c:pt>
                <c:pt idx="13312">
                  <c:v>0.66071199999999997</c:v>
                </c:pt>
                <c:pt idx="13313">
                  <c:v>0.66083499999999995</c:v>
                </c:pt>
                <c:pt idx="13314">
                  <c:v>0.66095700000000002</c:v>
                </c:pt>
                <c:pt idx="13315">
                  <c:v>0.66108</c:v>
                </c:pt>
                <c:pt idx="13316">
                  <c:v>0.66120199999999996</c:v>
                </c:pt>
                <c:pt idx="13317">
                  <c:v>0.66132400000000002</c:v>
                </c:pt>
                <c:pt idx="13318">
                  <c:v>0.66144700000000001</c:v>
                </c:pt>
                <c:pt idx="13319">
                  <c:v>0.66156899999999996</c:v>
                </c:pt>
                <c:pt idx="13320">
                  <c:v>0.66169100000000003</c:v>
                </c:pt>
                <c:pt idx="13321">
                  <c:v>0.66181299999999998</c:v>
                </c:pt>
                <c:pt idx="13322">
                  <c:v>0.66193599999999997</c:v>
                </c:pt>
                <c:pt idx="13323">
                  <c:v>0.66205800000000004</c:v>
                </c:pt>
                <c:pt idx="13324">
                  <c:v>0.66217999999999999</c:v>
                </c:pt>
                <c:pt idx="13325">
                  <c:v>0.66230199999999995</c:v>
                </c:pt>
                <c:pt idx="13326">
                  <c:v>0.66242400000000001</c:v>
                </c:pt>
                <c:pt idx="13327">
                  <c:v>0.66254500000000005</c:v>
                </c:pt>
                <c:pt idx="13328">
                  <c:v>0.66266700000000001</c:v>
                </c:pt>
                <c:pt idx="13329">
                  <c:v>0.66278899999999996</c:v>
                </c:pt>
                <c:pt idx="13330">
                  <c:v>0.66291100000000003</c:v>
                </c:pt>
                <c:pt idx="13331">
                  <c:v>0.66303199999999995</c:v>
                </c:pt>
                <c:pt idx="13332">
                  <c:v>0.66315400000000002</c:v>
                </c:pt>
                <c:pt idx="13333">
                  <c:v>0.66327499999999995</c:v>
                </c:pt>
                <c:pt idx="13334">
                  <c:v>0.66339700000000001</c:v>
                </c:pt>
                <c:pt idx="13335">
                  <c:v>0.66351800000000005</c:v>
                </c:pt>
                <c:pt idx="13336">
                  <c:v>0.66364000000000001</c:v>
                </c:pt>
                <c:pt idx="13337">
                  <c:v>0.66376100000000005</c:v>
                </c:pt>
                <c:pt idx="13338">
                  <c:v>0.66388199999999997</c:v>
                </c:pt>
                <c:pt idx="13339">
                  <c:v>0.66400300000000001</c:v>
                </c:pt>
                <c:pt idx="13340">
                  <c:v>0.66412400000000005</c:v>
                </c:pt>
                <c:pt idx="13341">
                  <c:v>0.66424499999999997</c:v>
                </c:pt>
                <c:pt idx="13342">
                  <c:v>0.66436700000000004</c:v>
                </c:pt>
                <c:pt idx="13343">
                  <c:v>0.66448700000000005</c:v>
                </c:pt>
                <c:pt idx="13344">
                  <c:v>0.66460799999999998</c:v>
                </c:pt>
                <c:pt idx="13345">
                  <c:v>0.66472900000000001</c:v>
                </c:pt>
                <c:pt idx="13346">
                  <c:v>0.66485000000000005</c:v>
                </c:pt>
                <c:pt idx="13347">
                  <c:v>0.66497099999999998</c:v>
                </c:pt>
                <c:pt idx="13348">
                  <c:v>0.66509200000000002</c:v>
                </c:pt>
                <c:pt idx="13349">
                  <c:v>0.66521200000000003</c:v>
                </c:pt>
                <c:pt idx="13350">
                  <c:v>0.66533299999999995</c:v>
                </c:pt>
                <c:pt idx="13351">
                  <c:v>0.66545299999999996</c:v>
                </c:pt>
                <c:pt idx="13352">
                  <c:v>0.665574</c:v>
                </c:pt>
                <c:pt idx="13353">
                  <c:v>0.66569400000000001</c:v>
                </c:pt>
                <c:pt idx="13354">
                  <c:v>0.66581500000000005</c:v>
                </c:pt>
                <c:pt idx="13355">
                  <c:v>0.66593500000000005</c:v>
                </c:pt>
                <c:pt idx="13356">
                  <c:v>0.66605499999999995</c:v>
                </c:pt>
                <c:pt idx="13357">
                  <c:v>0.66617499999999996</c:v>
                </c:pt>
                <c:pt idx="13358">
                  <c:v>0.666296</c:v>
                </c:pt>
                <c:pt idx="13359">
                  <c:v>0.66641600000000001</c:v>
                </c:pt>
                <c:pt idx="13360">
                  <c:v>0.66653600000000002</c:v>
                </c:pt>
                <c:pt idx="13361">
                  <c:v>0.66665600000000003</c:v>
                </c:pt>
                <c:pt idx="13362">
                  <c:v>0.66677600000000004</c:v>
                </c:pt>
                <c:pt idx="13363">
                  <c:v>0.66689600000000004</c:v>
                </c:pt>
                <c:pt idx="13364">
                  <c:v>0.66701500000000002</c:v>
                </c:pt>
                <c:pt idx="13365">
                  <c:v>0.66713500000000003</c:v>
                </c:pt>
                <c:pt idx="13366">
                  <c:v>0.66725500000000004</c:v>
                </c:pt>
                <c:pt idx="13367">
                  <c:v>0.66737500000000005</c:v>
                </c:pt>
                <c:pt idx="13368">
                  <c:v>0.66749400000000003</c:v>
                </c:pt>
                <c:pt idx="13369">
                  <c:v>0.66761400000000004</c:v>
                </c:pt>
                <c:pt idx="13370">
                  <c:v>0.66773300000000002</c:v>
                </c:pt>
                <c:pt idx="13371">
                  <c:v>0.66785300000000003</c:v>
                </c:pt>
                <c:pt idx="13372">
                  <c:v>0.66797200000000001</c:v>
                </c:pt>
                <c:pt idx="13373">
                  <c:v>0.66809099999999999</c:v>
                </c:pt>
                <c:pt idx="13374">
                  <c:v>0.668211</c:v>
                </c:pt>
                <c:pt idx="13375">
                  <c:v>0.66832999999999998</c:v>
                </c:pt>
                <c:pt idx="13376">
                  <c:v>0.66844899999999996</c:v>
                </c:pt>
                <c:pt idx="13377">
                  <c:v>0.66856800000000005</c:v>
                </c:pt>
                <c:pt idx="13378">
                  <c:v>0.66868700000000003</c:v>
                </c:pt>
                <c:pt idx="13379">
                  <c:v>0.66880600000000001</c:v>
                </c:pt>
                <c:pt idx="13380">
                  <c:v>0.66892499999999999</c:v>
                </c:pt>
                <c:pt idx="13381">
                  <c:v>0.66904399999999997</c:v>
                </c:pt>
                <c:pt idx="13382">
                  <c:v>0.66916299999999995</c:v>
                </c:pt>
                <c:pt idx="13383">
                  <c:v>0.66928200000000004</c:v>
                </c:pt>
                <c:pt idx="13384">
                  <c:v>0.66940100000000002</c:v>
                </c:pt>
                <c:pt idx="13385">
                  <c:v>0.66951899999999998</c:v>
                </c:pt>
                <c:pt idx="13386">
                  <c:v>0.66963799999999996</c:v>
                </c:pt>
                <c:pt idx="13387">
                  <c:v>0.66975600000000002</c:v>
                </c:pt>
                <c:pt idx="13388">
                  <c:v>0.669875</c:v>
                </c:pt>
                <c:pt idx="13389">
                  <c:v>0.66999299999999995</c:v>
                </c:pt>
                <c:pt idx="13390">
                  <c:v>0.67011200000000004</c:v>
                </c:pt>
                <c:pt idx="13391">
                  <c:v>0.67022999999999999</c:v>
                </c:pt>
                <c:pt idx="13392">
                  <c:v>0.67034899999999997</c:v>
                </c:pt>
                <c:pt idx="13393">
                  <c:v>0.67046700000000004</c:v>
                </c:pt>
                <c:pt idx="13394">
                  <c:v>0.67058499999999999</c:v>
                </c:pt>
                <c:pt idx="13395">
                  <c:v>0.67070300000000005</c:v>
                </c:pt>
                <c:pt idx="13396">
                  <c:v>0.670821</c:v>
                </c:pt>
                <c:pt idx="13397">
                  <c:v>0.67093899999999995</c:v>
                </c:pt>
                <c:pt idx="13398">
                  <c:v>0.67105700000000001</c:v>
                </c:pt>
                <c:pt idx="13399">
                  <c:v>0.67117499999999997</c:v>
                </c:pt>
                <c:pt idx="13400">
                  <c:v>0.67129300000000003</c:v>
                </c:pt>
                <c:pt idx="13401">
                  <c:v>0.67141099999999998</c:v>
                </c:pt>
                <c:pt idx="13402">
                  <c:v>0.67152900000000004</c:v>
                </c:pt>
                <c:pt idx="13403">
                  <c:v>0.67164599999999997</c:v>
                </c:pt>
                <c:pt idx="13404">
                  <c:v>0.67176400000000003</c:v>
                </c:pt>
                <c:pt idx="13405">
                  <c:v>0.67188099999999995</c:v>
                </c:pt>
                <c:pt idx="13406">
                  <c:v>0.67199900000000001</c:v>
                </c:pt>
                <c:pt idx="13407">
                  <c:v>0.67211699999999996</c:v>
                </c:pt>
                <c:pt idx="13408">
                  <c:v>0.672234</c:v>
                </c:pt>
                <c:pt idx="13409">
                  <c:v>0.67235100000000003</c:v>
                </c:pt>
                <c:pt idx="13410">
                  <c:v>0.67246899999999998</c:v>
                </c:pt>
                <c:pt idx="13411">
                  <c:v>0.67258600000000002</c:v>
                </c:pt>
                <c:pt idx="13412">
                  <c:v>0.67270300000000005</c:v>
                </c:pt>
                <c:pt idx="13413">
                  <c:v>0.67281999999999997</c:v>
                </c:pt>
                <c:pt idx="13414">
                  <c:v>0.67293700000000001</c:v>
                </c:pt>
                <c:pt idx="13415">
                  <c:v>0.67305400000000004</c:v>
                </c:pt>
                <c:pt idx="13416">
                  <c:v>0.67317099999999996</c:v>
                </c:pt>
                <c:pt idx="13417">
                  <c:v>0.673288</c:v>
                </c:pt>
                <c:pt idx="13418">
                  <c:v>0.67340500000000003</c:v>
                </c:pt>
                <c:pt idx="13419">
                  <c:v>0.67352199999999995</c:v>
                </c:pt>
                <c:pt idx="13420">
                  <c:v>0.67363899999999999</c:v>
                </c:pt>
                <c:pt idx="13421">
                  <c:v>0.67375499999999999</c:v>
                </c:pt>
                <c:pt idx="13422">
                  <c:v>0.67387200000000003</c:v>
                </c:pt>
                <c:pt idx="13423">
                  <c:v>0.67398899999999995</c:v>
                </c:pt>
                <c:pt idx="13424">
                  <c:v>0.67410499999999995</c:v>
                </c:pt>
                <c:pt idx="13425">
                  <c:v>0.67422199999999999</c:v>
                </c:pt>
                <c:pt idx="13426">
                  <c:v>0.67433799999999999</c:v>
                </c:pt>
                <c:pt idx="13427">
                  <c:v>0.67445500000000003</c:v>
                </c:pt>
                <c:pt idx="13428">
                  <c:v>0.67457100000000003</c:v>
                </c:pt>
                <c:pt idx="13429">
                  <c:v>0.67468700000000004</c:v>
                </c:pt>
                <c:pt idx="13430">
                  <c:v>0.67480300000000004</c:v>
                </c:pt>
                <c:pt idx="13431">
                  <c:v>0.67491999999999996</c:v>
                </c:pt>
                <c:pt idx="13432">
                  <c:v>0.67503599999999997</c:v>
                </c:pt>
                <c:pt idx="13433">
                  <c:v>0.67515199999999997</c:v>
                </c:pt>
                <c:pt idx="13434">
                  <c:v>0.67526799999999998</c:v>
                </c:pt>
                <c:pt idx="13435">
                  <c:v>0.67538399999999998</c:v>
                </c:pt>
                <c:pt idx="13436">
                  <c:v>0.67549999999999999</c:v>
                </c:pt>
                <c:pt idx="13437">
                  <c:v>0.67561499999999997</c:v>
                </c:pt>
                <c:pt idx="13438">
                  <c:v>0.67573099999999997</c:v>
                </c:pt>
                <c:pt idx="13439">
                  <c:v>0.67584699999999998</c:v>
                </c:pt>
                <c:pt idx="13440">
                  <c:v>0.67596199999999995</c:v>
                </c:pt>
                <c:pt idx="13441">
                  <c:v>0.67607799999999996</c:v>
                </c:pt>
                <c:pt idx="13442">
                  <c:v>0.67619399999999996</c:v>
                </c:pt>
                <c:pt idx="13443">
                  <c:v>0.67630900000000005</c:v>
                </c:pt>
                <c:pt idx="13444">
                  <c:v>0.67642500000000005</c:v>
                </c:pt>
                <c:pt idx="13445">
                  <c:v>0.67654000000000003</c:v>
                </c:pt>
                <c:pt idx="13446">
                  <c:v>0.67665500000000001</c:v>
                </c:pt>
                <c:pt idx="13447">
                  <c:v>0.67676999999999998</c:v>
                </c:pt>
                <c:pt idx="13448">
                  <c:v>0.67688599999999999</c:v>
                </c:pt>
                <c:pt idx="13449">
                  <c:v>0.67700099999999996</c:v>
                </c:pt>
                <c:pt idx="13450">
                  <c:v>0.67711600000000005</c:v>
                </c:pt>
                <c:pt idx="13451">
                  <c:v>0.67723100000000003</c:v>
                </c:pt>
                <c:pt idx="13452">
                  <c:v>0.677346</c:v>
                </c:pt>
                <c:pt idx="13453">
                  <c:v>0.67746099999999998</c:v>
                </c:pt>
                <c:pt idx="13454">
                  <c:v>0.67757599999999996</c:v>
                </c:pt>
                <c:pt idx="13455">
                  <c:v>0.67769000000000001</c:v>
                </c:pt>
                <c:pt idx="13456">
                  <c:v>0.67780499999999999</c:v>
                </c:pt>
                <c:pt idx="13457">
                  <c:v>0.67791999999999997</c:v>
                </c:pt>
                <c:pt idx="13458">
                  <c:v>0.67803500000000005</c:v>
                </c:pt>
                <c:pt idx="13459">
                  <c:v>0.678149</c:v>
                </c:pt>
                <c:pt idx="13460">
                  <c:v>0.67826399999999998</c:v>
                </c:pt>
                <c:pt idx="13461">
                  <c:v>0.67837800000000004</c:v>
                </c:pt>
                <c:pt idx="13462">
                  <c:v>0.67849300000000001</c:v>
                </c:pt>
                <c:pt idx="13463">
                  <c:v>0.67860699999999996</c:v>
                </c:pt>
                <c:pt idx="13464">
                  <c:v>0.67872100000000002</c:v>
                </c:pt>
                <c:pt idx="13465">
                  <c:v>0.67883499999999997</c:v>
                </c:pt>
                <c:pt idx="13466">
                  <c:v>0.67895000000000005</c:v>
                </c:pt>
                <c:pt idx="13467">
                  <c:v>0.679064</c:v>
                </c:pt>
                <c:pt idx="13468">
                  <c:v>0.67917799999999995</c:v>
                </c:pt>
                <c:pt idx="13469">
                  <c:v>0.67929200000000001</c:v>
                </c:pt>
                <c:pt idx="13470">
                  <c:v>0.67940599999999995</c:v>
                </c:pt>
                <c:pt idx="13471">
                  <c:v>0.67952000000000001</c:v>
                </c:pt>
                <c:pt idx="13472">
                  <c:v>0.67963300000000004</c:v>
                </c:pt>
                <c:pt idx="13473">
                  <c:v>0.67974699999999999</c:v>
                </c:pt>
                <c:pt idx="13474">
                  <c:v>0.67986100000000005</c:v>
                </c:pt>
                <c:pt idx="13475">
                  <c:v>0.679975</c:v>
                </c:pt>
                <c:pt idx="13476">
                  <c:v>0.68008800000000003</c:v>
                </c:pt>
                <c:pt idx="13477">
                  <c:v>0.68020199999999997</c:v>
                </c:pt>
                <c:pt idx="13478">
                  <c:v>0.680315</c:v>
                </c:pt>
                <c:pt idx="13479">
                  <c:v>0.68042899999999995</c:v>
                </c:pt>
                <c:pt idx="13480">
                  <c:v>0.68054199999999998</c:v>
                </c:pt>
                <c:pt idx="13481">
                  <c:v>0.68065500000000001</c:v>
                </c:pt>
                <c:pt idx="13482">
                  <c:v>0.68076800000000004</c:v>
                </c:pt>
                <c:pt idx="13483">
                  <c:v>0.68088199999999999</c:v>
                </c:pt>
                <c:pt idx="13484">
                  <c:v>0.68099500000000002</c:v>
                </c:pt>
                <c:pt idx="13485">
                  <c:v>0.68110800000000005</c:v>
                </c:pt>
                <c:pt idx="13486">
                  <c:v>0.68122099999999997</c:v>
                </c:pt>
                <c:pt idx="13487">
                  <c:v>0.681334</c:v>
                </c:pt>
                <c:pt idx="13488">
                  <c:v>0.68144700000000002</c:v>
                </c:pt>
                <c:pt idx="13489">
                  <c:v>0.68155900000000003</c:v>
                </c:pt>
                <c:pt idx="13490">
                  <c:v>0.68167199999999994</c:v>
                </c:pt>
                <c:pt idx="13491">
                  <c:v>0.68178499999999997</c:v>
                </c:pt>
                <c:pt idx="13492">
                  <c:v>0.681898</c:v>
                </c:pt>
                <c:pt idx="13493">
                  <c:v>0.68201000000000001</c:v>
                </c:pt>
                <c:pt idx="13494">
                  <c:v>0.68212300000000003</c:v>
                </c:pt>
                <c:pt idx="13495">
                  <c:v>0.68223500000000004</c:v>
                </c:pt>
                <c:pt idx="13496">
                  <c:v>0.68234700000000004</c:v>
                </c:pt>
                <c:pt idx="13497">
                  <c:v>0.68245999999999996</c:v>
                </c:pt>
                <c:pt idx="13498">
                  <c:v>0.68257199999999996</c:v>
                </c:pt>
                <c:pt idx="13499">
                  <c:v>0.68268399999999996</c:v>
                </c:pt>
                <c:pt idx="13500">
                  <c:v>0.68279599999999996</c:v>
                </c:pt>
                <c:pt idx="13501">
                  <c:v>0.68290799999999996</c:v>
                </c:pt>
                <c:pt idx="13502">
                  <c:v>0.68302099999999999</c:v>
                </c:pt>
                <c:pt idx="13503">
                  <c:v>0.68313199999999996</c:v>
                </c:pt>
                <c:pt idx="13504">
                  <c:v>0.68324399999999996</c:v>
                </c:pt>
                <c:pt idx="13505">
                  <c:v>0.68335599999999996</c:v>
                </c:pt>
                <c:pt idx="13506">
                  <c:v>0.68346799999999996</c:v>
                </c:pt>
                <c:pt idx="13507">
                  <c:v>0.68357999999999997</c:v>
                </c:pt>
                <c:pt idx="13508">
                  <c:v>0.68369100000000005</c:v>
                </c:pt>
                <c:pt idx="13509">
                  <c:v>0.68380300000000005</c:v>
                </c:pt>
                <c:pt idx="13510">
                  <c:v>0.68391400000000002</c:v>
                </c:pt>
                <c:pt idx="13511">
                  <c:v>0.68402600000000002</c:v>
                </c:pt>
                <c:pt idx="13512">
                  <c:v>0.684137</c:v>
                </c:pt>
                <c:pt idx="13513">
                  <c:v>0.684249</c:v>
                </c:pt>
                <c:pt idx="13514">
                  <c:v>0.68435999999999997</c:v>
                </c:pt>
                <c:pt idx="13515">
                  <c:v>0.68447100000000005</c:v>
                </c:pt>
                <c:pt idx="13516">
                  <c:v>0.68458200000000002</c:v>
                </c:pt>
                <c:pt idx="13517">
                  <c:v>0.684693</c:v>
                </c:pt>
                <c:pt idx="13518">
                  <c:v>0.68480399999999997</c:v>
                </c:pt>
                <c:pt idx="13519">
                  <c:v>0.68491500000000005</c:v>
                </c:pt>
                <c:pt idx="13520">
                  <c:v>0.68502600000000002</c:v>
                </c:pt>
                <c:pt idx="13521">
                  <c:v>0.685137</c:v>
                </c:pt>
                <c:pt idx="13522">
                  <c:v>0.68524799999999997</c:v>
                </c:pt>
                <c:pt idx="13523">
                  <c:v>0.68535800000000002</c:v>
                </c:pt>
                <c:pt idx="13524">
                  <c:v>0.68546899999999999</c:v>
                </c:pt>
                <c:pt idx="13525">
                  <c:v>0.68557999999999997</c:v>
                </c:pt>
                <c:pt idx="13526">
                  <c:v>0.68569000000000002</c:v>
                </c:pt>
                <c:pt idx="13527">
                  <c:v>0.68579999999999997</c:v>
                </c:pt>
                <c:pt idx="13528">
                  <c:v>0.68591100000000005</c:v>
                </c:pt>
                <c:pt idx="13529">
                  <c:v>0.68602099999999999</c:v>
                </c:pt>
                <c:pt idx="13530">
                  <c:v>0.68613100000000005</c:v>
                </c:pt>
                <c:pt idx="13531">
                  <c:v>0.68624099999999999</c:v>
                </c:pt>
                <c:pt idx="13532">
                  <c:v>0.68635100000000004</c:v>
                </c:pt>
                <c:pt idx="13533">
                  <c:v>0.68646099999999999</c:v>
                </c:pt>
                <c:pt idx="13534">
                  <c:v>0.68657100000000004</c:v>
                </c:pt>
                <c:pt idx="13535">
                  <c:v>0.68668099999999999</c:v>
                </c:pt>
                <c:pt idx="13536">
                  <c:v>0.68679100000000004</c:v>
                </c:pt>
                <c:pt idx="13537">
                  <c:v>0.68690099999999998</c:v>
                </c:pt>
                <c:pt idx="13538">
                  <c:v>0.68701000000000001</c:v>
                </c:pt>
                <c:pt idx="13539">
                  <c:v>0.68711999999999995</c:v>
                </c:pt>
                <c:pt idx="13540">
                  <c:v>0.68723000000000001</c:v>
                </c:pt>
                <c:pt idx="13541">
                  <c:v>0.68733900000000003</c:v>
                </c:pt>
                <c:pt idx="13542">
                  <c:v>0.68744799999999995</c:v>
                </c:pt>
                <c:pt idx="13543">
                  <c:v>0.687558</c:v>
                </c:pt>
                <c:pt idx="13544">
                  <c:v>0.68766700000000003</c:v>
                </c:pt>
                <c:pt idx="13545">
                  <c:v>0.68777600000000005</c:v>
                </c:pt>
                <c:pt idx="13546">
                  <c:v>0.68788499999999997</c:v>
                </c:pt>
                <c:pt idx="13547">
                  <c:v>0.68799399999999999</c:v>
                </c:pt>
                <c:pt idx="13548">
                  <c:v>0.68810300000000002</c:v>
                </c:pt>
                <c:pt idx="13549">
                  <c:v>0.68821200000000005</c:v>
                </c:pt>
                <c:pt idx="13550">
                  <c:v>0.68832099999999996</c:v>
                </c:pt>
                <c:pt idx="13551">
                  <c:v>0.68842999999999999</c:v>
                </c:pt>
                <c:pt idx="13552">
                  <c:v>0.68853799999999998</c:v>
                </c:pt>
                <c:pt idx="13553">
                  <c:v>0.68864700000000001</c:v>
                </c:pt>
                <c:pt idx="13554">
                  <c:v>0.68875500000000001</c:v>
                </c:pt>
                <c:pt idx="13555">
                  <c:v>0.68886400000000003</c:v>
                </c:pt>
                <c:pt idx="13556">
                  <c:v>0.68897200000000003</c:v>
                </c:pt>
                <c:pt idx="13557">
                  <c:v>0.68908000000000003</c:v>
                </c:pt>
                <c:pt idx="13558">
                  <c:v>0.68918900000000005</c:v>
                </c:pt>
                <c:pt idx="13559">
                  <c:v>0.68929700000000005</c:v>
                </c:pt>
                <c:pt idx="13560">
                  <c:v>0.68940500000000005</c:v>
                </c:pt>
                <c:pt idx="13561">
                  <c:v>0.68951300000000004</c:v>
                </c:pt>
                <c:pt idx="13562">
                  <c:v>0.68962100000000004</c:v>
                </c:pt>
                <c:pt idx="13563">
                  <c:v>0.68972800000000001</c:v>
                </c:pt>
                <c:pt idx="13564">
                  <c:v>0.689836</c:v>
                </c:pt>
                <c:pt idx="13565">
                  <c:v>0.689944</c:v>
                </c:pt>
                <c:pt idx="13566">
                  <c:v>0.69005099999999997</c:v>
                </c:pt>
                <c:pt idx="13567">
                  <c:v>0.69015899999999997</c:v>
                </c:pt>
                <c:pt idx="13568">
                  <c:v>0.69026600000000005</c:v>
                </c:pt>
                <c:pt idx="13569">
                  <c:v>0.69037400000000004</c:v>
                </c:pt>
                <c:pt idx="13570">
                  <c:v>0.69048100000000001</c:v>
                </c:pt>
                <c:pt idx="13571">
                  <c:v>0.69058799999999998</c:v>
                </c:pt>
                <c:pt idx="13572">
                  <c:v>0.69069499999999995</c:v>
                </c:pt>
                <c:pt idx="13573">
                  <c:v>0.69080200000000003</c:v>
                </c:pt>
                <c:pt idx="13574">
                  <c:v>0.690909</c:v>
                </c:pt>
                <c:pt idx="13575">
                  <c:v>0.69101599999999996</c:v>
                </c:pt>
                <c:pt idx="13576">
                  <c:v>0.69112300000000004</c:v>
                </c:pt>
                <c:pt idx="13577">
                  <c:v>0.69122899999999998</c:v>
                </c:pt>
                <c:pt idx="13578">
                  <c:v>0.69133599999999995</c:v>
                </c:pt>
                <c:pt idx="13579">
                  <c:v>0.69144300000000003</c:v>
                </c:pt>
                <c:pt idx="13580">
                  <c:v>0.69154899999999997</c:v>
                </c:pt>
                <c:pt idx="13581">
                  <c:v>0.69165500000000002</c:v>
                </c:pt>
                <c:pt idx="13582">
                  <c:v>0.69176199999999999</c:v>
                </c:pt>
                <c:pt idx="13583">
                  <c:v>0.69186800000000004</c:v>
                </c:pt>
                <c:pt idx="13584">
                  <c:v>0.69197399999999998</c:v>
                </c:pt>
                <c:pt idx="13585">
                  <c:v>0.69208000000000003</c:v>
                </c:pt>
                <c:pt idx="13586">
                  <c:v>0.69218599999999997</c:v>
                </c:pt>
                <c:pt idx="13587">
                  <c:v>0.69229099999999999</c:v>
                </c:pt>
                <c:pt idx="13588">
                  <c:v>0.69239700000000004</c:v>
                </c:pt>
                <c:pt idx="13589">
                  <c:v>0.69250299999999998</c:v>
                </c:pt>
                <c:pt idx="13590">
                  <c:v>0.692608</c:v>
                </c:pt>
                <c:pt idx="13591">
                  <c:v>0.69271400000000005</c:v>
                </c:pt>
                <c:pt idx="13592">
                  <c:v>0.69281899999999996</c:v>
                </c:pt>
                <c:pt idx="13593">
                  <c:v>0.69292399999999998</c:v>
                </c:pt>
                <c:pt idx="13594">
                  <c:v>0.69302900000000001</c:v>
                </c:pt>
                <c:pt idx="13595">
                  <c:v>0.69313499999999995</c:v>
                </c:pt>
                <c:pt idx="13596">
                  <c:v>0.69323900000000005</c:v>
                </c:pt>
                <c:pt idx="13597">
                  <c:v>0.69334399999999996</c:v>
                </c:pt>
                <c:pt idx="13598">
                  <c:v>0.69344899999999998</c:v>
                </c:pt>
                <c:pt idx="13599">
                  <c:v>0.693554</c:v>
                </c:pt>
                <c:pt idx="13600">
                  <c:v>0.693658</c:v>
                </c:pt>
                <c:pt idx="13601">
                  <c:v>0.69376300000000002</c:v>
                </c:pt>
                <c:pt idx="13602">
                  <c:v>0.69386700000000001</c:v>
                </c:pt>
                <c:pt idx="13603">
                  <c:v>0.69397200000000003</c:v>
                </c:pt>
                <c:pt idx="13604">
                  <c:v>0.69407600000000003</c:v>
                </c:pt>
                <c:pt idx="13605">
                  <c:v>0.69418000000000002</c:v>
                </c:pt>
                <c:pt idx="13606">
                  <c:v>0.69428400000000001</c:v>
                </c:pt>
                <c:pt idx="13607">
                  <c:v>0.69438800000000001</c:v>
                </c:pt>
                <c:pt idx="13608">
                  <c:v>0.69449099999999997</c:v>
                </c:pt>
                <c:pt idx="13609">
                  <c:v>0.69459499999999996</c:v>
                </c:pt>
                <c:pt idx="13610">
                  <c:v>0.69469899999999996</c:v>
                </c:pt>
                <c:pt idx="13611">
                  <c:v>0.69480200000000003</c:v>
                </c:pt>
                <c:pt idx="13612">
                  <c:v>0.69490499999999999</c:v>
                </c:pt>
                <c:pt idx="13613">
                  <c:v>0.69500899999999999</c:v>
                </c:pt>
                <c:pt idx="13614">
                  <c:v>0.69511199999999995</c:v>
                </c:pt>
                <c:pt idx="13615">
                  <c:v>0.69521500000000003</c:v>
                </c:pt>
                <c:pt idx="13616">
                  <c:v>0.69531799999999999</c:v>
                </c:pt>
                <c:pt idx="13617">
                  <c:v>0.69542000000000004</c:v>
                </c:pt>
                <c:pt idx="13618">
                  <c:v>0.695523</c:v>
                </c:pt>
                <c:pt idx="13619">
                  <c:v>0.69562599999999997</c:v>
                </c:pt>
                <c:pt idx="13620">
                  <c:v>0.69572800000000001</c:v>
                </c:pt>
                <c:pt idx="13621">
                  <c:v>0.69583099999999998</c:v>
                </c:pt>
                <c:pt idx="13622">
                  <c:v>0.69593300000000002</c:v>
                </c:pt>
                <c:pt idx="13623">
                  <c:v>0.69603499999999996</c:v>
                </c:pt>
                <c:pt idx="13624">
                  <c:v>0.69613700000000001</c:v>
                </c:pt>
                <c:pt idx="13625">
                  <c:v>0.69623900000000005</c:v>
                </c:pt>
                <c:pt idx="13626">
                  <c:v>0.69634099999999999</c:v>
                </c:pt>
                <c:pt idx="13627">
                  <c:v>0.69644200000000001</c:v>
                </c:pt>
                <c:pt idx="13628">
                  <c:v>0.69654400000000005</c:v>
                </c:pt>
                <c:pt idx="13629">
                  <c:v>0.69664499999999996</c:v>
                </c:pt>
                <c:pt idx="13630">
                  <c:v>0.69674599999999998</c:v>
                </c:pt>
                <c:pt idx="13631">
                  <c:v>0.69684699999999999</c:v>
                </c:pt>
                <c:pt idx="13632">
                  <c:v>0.69694900000000004</c:v>
                </c:pt>
                <c:pt idx="13633">
                  <c:v>0.69704900000000003</c:v>
                </c:pt>
                <c:pt idx="13634">
                  <c:v>0.69715000000000005</c:v>
                </c:pt>
                <c:pt idx="13635">
                  <c:v>0.69725099999999995</c:v>
                </c:pt>
                <c:pt idx="13636">
                  <c:v>0.69735100000000005</c:v>
                </c:pt>
                <c:pt idx="13637">
                  <c:v>0.69745199999999996</c:v>
                </c:pt>
                <c:pt idx="13638">
                  <c:v>0.69755199999999995</c:v>
                </c:pt>
                <c:pt idx="13639">
                  <c:v>0.69765200000000005</c:v>
                </c:pt>
                <c:pt idx="13640">
                  <c:v>0.69775200000000004</c:v>
                </c:pt>
                <c:pt idx="13641">
                  <c:v>0.69785200000000003</c:v>
                </c:pt>
                <c:pt idx="13642">
                  <c:v>0.69795200000000002</c:v>
                </c:pt>
                <c:pt idx="13643">
                  <c:v>0.69805099999999998</c:v>
                </c:pt>
                <c:pt idx="13644">
                  <c:v>0.69815099999999997</c:v>
                </c:pt>
                <c:pt idx="13645">
                  <c:v>0.69825000000000004</c:v>
                </c:pt>
                <c:pt idx="13646">
                  <c:v>0.698349</c:v>
                </c:pt>
                <c:pt idx="13647">
                  <c:v>0.69844799999999996</c:v>
                </c:pt>
                <c:pt idx="13648">
                  <c:v>0.69854700000000003</c:v>
                </c:pt>
                <c:pt idx="13649">
                  <c:v>0.69864599999999999</c:v>
                </c:pt>
                <c:pt idx="13650">
                  <c:v>0.69874400000000003</c:v>
                </c:pt>
                <c:pt idx="13651">
                  <c:v>0.69884299999999999</c:v>
                </c:pt>
                <c:pt idx="13652">
                  <c:v>0.69894100000000003</c:v>
                </c:pt>
                <c:pt idx="13653">
                  <c:v>0.69903899999999997</c:v>
                </c:pt>
                <c:pt idx="13654">
                  <c:v>0.69913700000000001</c:v>
                </c:pt>
                <c:pt idx="13655">
                  <c:v>0.69923500000000005</c:v>
                </c:pt>
                <c:pt idx="13656">
                  <c:v>0.69933299999999998</c:v>
                </c:pt>
                <c:pt idx="13657">
                  <c:v>0.69943</c:v>
                </c:pt>
                <c:pt idx="13658">
                  <c:v>0.69952700000000001</c:v>
                </c:pt>
                <c:pt idx="13659">
                  <c:v>0.69962500000000005</c:v>
                </c:pt>
                <c:pt idx="13660">
                  <c:v>0.69972199999999996</c:v>
                </c:pt>
                <c:pt idx="13661">
                  <c:v>0.69981899999999997</c:v>
                </c:pt>
                <c:pt idx="13662">
                  <c:v>0.69991499999999995</c:v>
                </c:pt>
                <c:pt idx="13663">
                  <c:v>0.70001199999999997</c:v>
                </c:pt>
                <c:pt idx="13664">
                  <c:v>0.70010799999999995</c:v>
                </c:pt>
                <c:pt idx="13665">
                  <c:v>0.70020400000000005</c:v>
                </c:pt>
                <c:pt idx="13666">
                  <c:v>0.70030099999999995</c:v>
                </c:pt>
                <c:pt idx="13667">
                  <c:v>0.70039600000000002</c:v>
                </c:pt>
                <c:pt idx="13668">
                  <c:v>0.700492</c:v>
                </c:pt>
                <c:pt idx="13669">
                  <c:v>0.70058799999999999</c:v>
                </c:pt>
                <c:pt idx="13670">
                  <c:v>0.70068299999999994</c:v>
                </c:pt>
                <c:pt idx="13671">
                  <c:v>0.70077800000000001</c:v>
                </c:pt>
                <c:pt idx="13672">
                  <c:v>0.70087299999999997</c:v>
                </c:pt>
                <c:pt idx="13673">
                  <c:v>0.70096800000000004</c:v>
                </c:pt>
                <c:pt idx="13674">
                  <c:v>0.70106299999999999</c:v>
                </c:pt>
                <c:pt idx="13675">
                  <c:v>0.70115700000000003</c:v>
                </c:pt>
                <c:pt idx="13676">
                  <c:v>0.70125199999999999</c:v>
                </c:pt>
                <c:pt idx="13677">
                  <c:v>0.70134600000000002</c:v>
                </c:pt>
                <c:pt idx="13678">
                  <c:v>0.70143999999999995</c:v>
                </c:pt>
                <c:pt idx="13679">
                  <c:v>0.70153299999999996</c:v>
                </c:pt>
                <c:pt idx="13680">
                  <c:v>0.701627</c:v>
                </c:pt>
                <c:pt idx="13681">
                  <c:v>0.70172000000000001</c:v>
                </c:pt>
                <c:pt idx="13682">
                  <c:v>0.70181300000000002</c:v>
                </c:pt>
                <c:pt idx="13683">
                  <c:v>0.70190600000000003</c:v>
                </c:pt>
                <c:pt idx="13684">
                  <c:v>0.70199900000000004</c:v>
                </c:pt>
                <c:pt idx="13685">
                  <c:v>0.70209200000000005</c:v>
                </c:pt>
                <c:pt idx="13686">
                  <c:v>0.70218400000000003</c:v>
                </c:pt>
                <c:pt idx="13687">
                  <c:v>0.70227600000000001</c:v>
                </c:pt>
                <c:pt idx="13688">
                  <c:v>0.70236799999999999</c:v>
                </c:pt>
                <c:pt idx="13689">
                  <c:v>0.70245999999999997</c:v>
                </c:pt>
                <c:pt idx="13690">
                  <c:v>0.70255100000000004</c:v>
                </c:pt>
                <c:pt idx="13691">
                  <c:v>0.70264300000000002</c:v>
                </c:pt>
                <c:pt idx="13692">
                  <c:v>0.70273399999999997</c:v>
                </c:pt>
                <c:pt idx="13693">
                  <c:v>0.70282500000000003</c:v>
                </c:pt>
                <c:pt idx="13694">
                  <c:v>0.70291599999999999</c:v>
                </c:pt>
                <c:pt idx="13695">
                  <c:v>0.70300600000000002</c:v>
                </c:pt>
                <c:pt idx="13696">
                  <c:v>0.70309600000000005</c:v>
                </c:pt>
                <c:pt idx="13697">
                  <c:v>0.70318599999999998</c:v>
                </c:pt>
                <c:pt idx="13698">
                  <c:v>0.70327600000000001</c:v>
                </c:pt>
                <c:pt idx="13699">
                  <c:v>0.70336600000000005</c:v>
                </c:pt>
                <c:pt idx="13700">
                  <c:v>0.70345500000000005</c:v>
                </c:pt>
                <c:pt idx="13701">
                  <c:v>0.70354399999999995</c:v>
                </c:pt>
                <c:pt idx="13702">
                  <c:v>0.70363299999999995</c:v>
                </c:pt>
                <c:pt idx="13703">
                  <c:v>0.70372199999999996</c:v>
                </c:pt>
                <c:pt idx="13704">
                  <c:v>0.70381000000000005</c:v>
                </c:pt>
                <c:pt idx="13705">
                  <c:v>0.70389900000000005</c:v>
                </c:pt>
                <c:pt idx="13706">
                  <c:v>0.70398700000000003</c:v>
                </c:pt>
                <c:pt idx="13707">
                  <c:v>0.70407399999999998</c:v>
                </c:pt>
                <c:pt idx="13708">
                  <c:v>0.70416199999999995</c:v>
                </c:pt>
                <c:pt idx="13709">
                  <c:v>0.70424900000000001</c:v>
                </c:pt>
                <c:pt idx="13710">
                  <c:v>0.70433599999999996</c:v>
                </c:pt>
                <c:pt idx="13711">
                  <c:v>0.70442300000000002</c:v>
                </c:pt>
                <c:pt idx="13712">
                  <c:v>0.70450999999999997</c:v>
                </c:pt>
                <c:pt idx="13713">
                  <c:v>0.704596</c:v>
                </c:pt>
                <c:pt idx="13714">
                  <c:v>0.70468200000000003</c:v>
                </c:pt>
                <c:pt idx="13715">
                  <c:v>0.70476799999999995</c:v>
                </c:pt>
                <c:pt idx="13716">
                  <c:v>0.70485299999999995</c:v>
                </c:pt>
                <c:pt idx="13717">
                  <c:v>0.70493799999999995</c:v>
                </c:pt>
                <c:pt idx="13718">
                  <c:v>0.70502299999999996</c:v>
                </c:pt>
                <c:pt idx="13719">
                  <c:v>0.70510799999999996</c:v>
                </c:pt>
                <c:pt idx="13720">
                  <c:v>0.70519299999999996</c:v>
                </c:pt>
                <c:pt idx="13721">
                  <c:v>0.70527700000000004</c:v>
                </c:pt>
                <c:pt idx="13722">
                  <c:v>0.70536100000000002</c:v>
                </c:pt>
                <c:pt idx="13723">
                  <c:v>0.70544499999999999</c:v>
                </c:pt>
                <c:pt idx="13724">
                  <c:v>0.70552800000000004</c:v>
                </c:pt>
                <c:pt idx="13725">
                  <c:v>0.70561099999999999</c:v>
                </c:pt>
                <c:pt idx="13726">
                  <c:v>0.70569400000000004</c:v>
                </c:pt>
                <c:pt idx="13727">
                  <c:v>0.70577699999999999</c:v>
                </c:pt>
                <c:pt idx="13728">
                  <c:v>0.70585900000000001</c:v>
                </c:pt>
                <c:pt idx="13729">
                  <c:v>0.70594100000000004</c:v>
                </c:pt>
                <c:pt idx="13730">
                  <c:v>0.70602299999999996</c:v>
                </c:pt>
                <c:pt idx="13731">
                  <c:v>0.70610399999999995</c:v>
                </c:pt>
                <c:pt idx="13732">
                  <c:v>0.70618499999999995</c:v>
                </c:pt>
                <c:pt idx="13733">
                  <c:v>0.70626599999999995</c:v>
                </c:pt>
                <c:pt idx="13734">
                  <c:v>0.70634699999999995</c:v>
                </c:pt>
                <c:pt idx="13735">
                  <c:v>0.70642700000000003</c:v>
                </c:pt>
                <c:pt idx="13736">
                  <c:v>0.706507</c:v>
                </c:pt>
                <c:pt idx="13737">
                  <c:v>0.70658699999999997</c:v>
                </c:pt>
                <c:pt idx="13738">
                  <c:v>0.70666600000000002</c:v>
                </c:pt>
                <c:pt idx="13739">
                  <c:v>0.70674499999999996</c:v>
                </c:pt>
                <c:pt idx="13740">
                  <c:v>0.70682400000000001</c:v>
                </c:pt>
                <c:pt idx="13741">
                  <c:v>0.70690299999999995</c:v>
                </c:pt>
                <c:pt idx="13742">
                  <c:v>0.70698099999999997</c:v>
                </c:pt>
                <c:pt idx="13743">
                  <c:v>0.70705899999999999</c:v>
                </c:pt>
                <c:pt idx="13744">
                  <c:v>0.70713599999999999</c:v>
                </c:pt>
                <c:pt idx="13745">
                  <c:v>0.70721299999999998</c:v>
                </c:pt>
                <c:pt idx="13746">
                  <c:v>0.70728999999999997</c:v>
                </c:pt>
                <c:pt idx="13747">
                  <c:v>0.70736699999999997</c:v>
                </c:pt>
                <c:pt idx="13748">
                  <c:v>0.70744300000000004</c:v>
                </c:pt>
                <c:pt idx="13749">
                  <c:v>0.70751900000000001</c:v>
                </c:pt>
                <c:pt idx="13750">
                  <c:v>0.70759499999999997</c:v>
                </c:pt>
                <c:pt idx="13751">
                  <c:v>0.70767100000000005</c:v>
                </c:pt>
                <c:pt idx="13752">
                  <c:v>0.70774599999999999</c:v>
                </c:pt>
                <c:pt idx="13753">
                  <c:v>0.70782</c:v>
                </c:pt>
                <c:pt idx="13754">
                  <c:v>0.70789500000000005</c:v>
                </c:pt>
                <c:pt idx="13755">
                  <c:v>0.70796899999999996</c:v>
                </c:pt>
                <c:pt idx="13756">
                  <c:v>0.70804299999999998</c:v>
                </c:pt>
                <c:pt idx="13757">
                  <c:v>0.70811599999999997</c:v>
                </c:pt>
                <c:pt idx="13758">
                  <c:v>0.70818899999999996</c:v>
                </c:pt>
                <c:pt idx="13759">
                  <c:v>0.70826199999999995</c:v>
                </c:pt>
                <c:pt idx="13760">
                  <c:v>0.70833400000000002</c:v>
                </c:pt>
                <c:pt idx="13761">
                  <c:v>0.70840599999999998</c:v>
                </c:pt>
                <c:pt idx="13762">
                  <c:v>0.70847800000000005</c:v>
                </c:pt>
                <c:pt idx="13763">
                  <c:v>0.70855000000000001</c:v>
                </c:pt>
                <c:pt idx="13764">
                  <c:v>0.70862099999999995</c:v>
                </c:pt>
                <c:pt idx="13765">
                  <c:v>0.70869099999999996</c:v>
                </c:pt>
                <c:pt idx="13766">
                  <c:v>0.708762</c:v>
                </c:pt>
                <c:pt idx="13767">
                  <c:v>0.70883200000000002</c:v>
                </c:pt>
                <c:pt idx="13768">
                  <c:v>0.70890200000000003</c:v>
                </c:pt>
                <c:pt idx="13769">
                  <c:v>0.70897100000000002</c:v>
                </c:pt>
                <c:pt idx="13770">
                  <c:v>0.70904</c:v>
                </c:pt>
                <c:pt idx="13771">
                  <c:v>0.70910899999999999</c:v>
                </c:pt>
                <c:pt idx="13772">
                  <c:v>0.70917699999999995</c:v>
                </c:pt>
                <c:pt idx="13773">
                  <c:v>0.70924500000000001</c:v>
                </c:pt>
                <c:pt idx="13774">
                  <c:v>0.70931299999999997</c:v>
                </c:pt>
                <c:pt idx="13775">
                  <c:v>0.70938000000000001</c:v>
                </c:pt>
                <c:pt idx="13776">
                  <c:v>0.70944700000000005</c:v>
                </c:pt>
                <c:pt idx="13777">
                  <c:v>0.70951399999999998</c:v>
                </c:pt>
                <c:pt idx="13778">
                  <c:v>0.70957999999999999</c:v>
                </c:pt>
                <c:pt idx="13779">
                  <c:v>0.709646</c:v>
                </c:pt>
                <c:pt idx="13780">
                  <c:v>0.70971099999999998</c:v>
                </c:pt>
                <c:pt idx="13781">
                  <c:v>0.70977599999999996</c:v>
                </c:pt>
                <c:pt idx="13782">
                  <c:v>0.70984100000000006</c:v>
                </c:pt>
                <c:pt idx="13783">
                  <c:v>0.70990600000000004</c:v>
                </c:pt>
                <c:pt idx="13784">
                  <c:v>0.70996999999999999</c:v>
                </c:pt>
                <c:pt idx="13785">
                  <c:v>0.71003400000000005</c:v>
                </c:pt>
                <c:pt idx="13786">
                  <c:v>0.71009699999999998</c:v>
                </c:pt>
                <c:pt idx="13787">
                  <c:v>0.71016000000000001</c:v>
                </c:pt>
                <c:pt idx="13788">
                  <c:v>0.71022300000000005</c:v>
                </c:pt>
                <c:pt idx="13789">
                  <c:v>0.71028500000000006</c:v>
                </c:pt>
                <c:pt idx="13790">
                  <c:v>0.71034699999999995</c:v>
                </c:pt>
                <c:pt idx="13791">
                  <c:v>0.71040800000000004</c:v>
                </c:pt>
                <c:pt idx="13792">
                  <c:v>0.71047000000000005</c:v>
                </c:pt>
                <c:pt idx="13793">
                  <c:v>0.71053100000000002</c:v>
                </c:pt>
                <c:pt idx="13794">
                  <c:v>0.71059099999999997</c:v>
                </c:pt>
                <c:pt idx="13795">
                  <c:v>0.71065100000000003</c:v>
                </c:pt>
                <c:pt idx="13796">
                  <c:v>0.71071099999999998</c:v>
                </c:pt>
                <c:pt idx="13797">
                  <c:v>0.71077000000000001</c:v>
                </c:pt>
                <c:pt idx="13798">
                  <c:v>0.71082999999999996</c:v>
                </c:pt>
                <c:pt idx="13799">
                  <c:v>0.71088799999999996</c:v>
                </c:pt>
                <c:pt idx="13800">
                  <c:v>0.710947</c:v>
                </c:pt>
                <c:pt idx="13801">
                  <c:v>0.711005</c:v>
                </c:pt>
                <c:pt idx="13802">
                  <c:v>0.71106199999999997</c:v>
                </c:pt>
                <c:pt idx="13803">
                  <c:v>0.71111899999999995</c:v>
                </c:pt>
                <c:pt idx="13804">
                  <c:v>0.71117600000000003</c:v>
                </c:pt>
                <c:pt idx="13805">
                  <c:v>0.711233</c:v>
                </c:pt>
                <c:pt idx="13806">
                  <c:v>0.71128899999999995</c:v>
                </c:pt>
                <c:pt idx="13807">
                  <c:v>0.71134500000000001</c:v>
                </c:pt>
                <c:pt idx="13808">
                  <c:v>0.71140000000000003</c:v>
                </c:pt>
                <c:pt idx="13809">
                  <c:v>0.71145599999999998</c:v>
                </c:pt>
                <c:pt idx="13810">
                  <c:v>0.71150999999999998</c:v>
                </c:pt>
                <c:pt idx="13811">
                  <c:v>0.711565</c:v>
                </c:pt>
                <c:pt idx="13812">
                  <c:v>0.711619</c:v>
                </c:pt>
                <c:pt idx="13813">
                  <c:v>0.711673</c:v>
                </c:pt>
                <c:pt idx="13814">
                  <c:v>0.71172599999999997</c:v>
                </c:pt>
                <c:pt idx="13815">
                  <c:v>0.71177900000000005</c:v>
                </c:pt>
                <c:pt idx="13816">
                  <c:v>0.71183200000000002</c:v>
                </c:pt>
                <c:pt idx="13817">
                  <c:v>0.71188399999999996</c:v>
                </c:pt>
                <c:pt idx="13818">
                  <c:v>0.71193600000000001</c:v>
                </c:pt>
                <c:pt idx="13819">
                  <c:v>0.71198700000000004</c:v>
                </c:pt>
                <c:pt idx="13820">
                  <c:v>0.71203899999999998</c:v>
                </c:pt>
                <c:pt idx="13821">
                  <c:v>0.71208899999999997</c:v>
                </c:pt>
                <c:pt idx="13822">
                  <c:v>0.71214</c:v>
                </c:pt>
                <c:pt idx="13823">
                  <c:v>0.71218999999999999</c:v>
                </c:pt>
                <c:pt idx="13824">
                  <c:v>0.71223999999999998</c:v>
                </c:pt>
                <c:pt idx="13825">
                  <c:v>0.71228999999999998</c:v>
                </c:pt>
                <c:pt idx="13826">
                  <c:v>0.71233900000000006</c:v>
                </c:pt>
                <c:pt idx="13827">
                  <c:v>0.71238800000000002</c:v>
                </c:pt>
                <c:pt idx="13828">
                  <c:v>0.71243599999999996</c:v>
                </c:pt>
                <c:pt idx="13829">
                  <c:v>0.71248400000000001</c:v>
                </c:pt>
                <c:pt idx="13830">
                  <c:v>0.71253200000000005</c:v>
                </c:pt>
                <c:pt idx="13831">
                  <c:v>0.71257899999999996</c:v>
                </c:pt>
                <c:pt idx="13832">
                  <c:v>0.71262700000000001</c:v>
                </c:pt>
                <c:pt idx="13833">
                  <c:v>0.712673</c:v>
                </c:pt>
                <c:pt idx="13834">
                  <c:v>0.71272000000000002</c:v>
                </c:pt>
                <c:pt idx="13835">
                  <c:v>0.71276600000000001</c:v>
                </c:pt>
                <c:pt idx="13836">
                  <c:v>0.712812</c:v>
                </c:pt>
                <c:pt idx="13837">
                  <c:v>0.71285699999999996</c:v>
                </c:pt>
                <c:pt idx="13838">
                  <c:v>0.71290299999999995</c:v>
                </c:pt>
                <c:pt idx="13839">
                  <c:v>0.712947</c:v>
                </c:pt>
                <c:pt idx="13840">
                  <c:v>0.71299199999999996</c:v>
                </c:pt>
                <c:pt idx="13841">
                  <c:v>0.713036</c:v>
                </c:pt>
                <c:pt idx="13842">
                  <c:v>0.71308000000000005</c:v>
                </c:pt>
                <c:pt idx="13843">
                  <c:v>0.71312399999999998</c:v>
                </c:pt>
                <c:pt idx="13844">
                  <c:v>0.713167</c:v>
                </c:pt>
                <c:pt idx="13845">
                  <c:v>0.71321000000000001</c:v>
                </c:pt>
                <c:pt idx="13846">
                  <c:v>0.713252</c:v>
                </c:pt>
                <c:pt idx="13847">
                  <c:v>0.71329500000000001</c:v>
                </c:pt>
                <c:pt idx="13848">
                  <c:v>0.713337</c:v>
                </c:pt>
                <c:pt idx="13849">
                  <c:v>0.71337799999999996</c:v>
                </c:pt>
                <c:pt idx="13850">
                  <c:v>0.71342000000000005</c:v>
                </c:pt>
                <c:pt idx="13851">
                  <c:v>0.71346100000000001</c:v>
                </c:pt>
                <c:pt idx="13852">
                  <c:v>0.71350199999999997</c:v>
                </c:pt>
                <c:pt idx="13853">
                  <c:v>0.71354200000000001</c:v>
                </c:pt>
                <c:pt idx="13854">
                  <c:v>0.71358200000000005</c:v>
                </c:pt>
                <c:pt idx="13855">
                  <c:v>0.71362199999999998</c:v>
                </c:pt>
                <c:pt idx="13856">
                  <c:v>0.71366200000000002</c:v>
                </c:pt>
                <c:pt idx="13857">
                  <c:v>0.71370100000000003</c:v>
                </c:pt>
                <c:pt idx="13858">
                  <c:v>0.71374000000000004</c:v>
                </c:pt>
                <c:pt idx="13859">
                  <c:v>0.71377900000000005</c:v>
                </c:pt>
                <c:pt idx="13860">
                  <c:v>0.71381799999999995</c:v>
                </c:pt>
                <c:pt idx="13861">
                  <c:v>0.71385600000000005</c:v>
                </c:pt>
                <c:pt idx="13862">
                  <c:v>0.71389400000000003</c:v>
                </c:pt>
                <c:pt idx="13863">
                  <c:v>0.71393099999999998</c:v>
                </c:pt>
                <c:pt idx="13864">
                  <c:v>0.71396899999999996</c:v>
                </c:pt>
                <c:pt idx="13865">
                  <c:v>0.71400600000000003</c:v>
                </c:pt>
                <c:pt idx="13866">
                  <c:v>0.71404299999999998</c:v>
                </c:pt>
                <c:pt idx="13867">
                  <c:v>0.71407900000000002</c:v>
                </c:pt>
                <c:pt idx="13868">
                  <c:v>0.71411500000000006</c:v>
                </c:pt>
                <c:pt idx="13869">
                  <c:v>0.71415099999999998</c:v>
                </c:pt>
                <c:pt idx="13870">
                  <c:v>0.71418700000000002</c:v>
                </c:pt>
                <c:pt idx="13871">
                  <c:v>0.71422300000000005</c:v>
                </c:pt>
                <c:pt idx="13872">
                  <c:v>0.71425799999999995</c:v>
                </c:pt>
                <c:pt idx="13873">
                  <c:v>0.71429299999999996</c:v>
                </c:pt>
                <c:pt idx="13874">
                  <c:v>0.71432700000000005</c:v>
                </c:pt>
                <c:pt idx="13875">
                  <c:v>0.71436200000000005</c:v>
                </c:pt>
                <c:pt idx="13876">
                  <c:v>0.71439600000000003</c:v>
                </c:pt>
                <c:pt idx="13877">
                  <c:v>0.71443000000000001</c:v>
                </c:pt>
                <c:pt idx="13878">
                  <c:v>0.71446399999999999</c:v>
                </c:pt>
                <c:pt idx="13879">
                  <c:v>0.71449700000000005</c:v>
                </c:pt>
                <c:pt idx="13880">
                  <c:v>0.71453100000000003</c:v>
                </c:pt>
                <c:pt idx="13881">
                  <c:v>0.71456399999999998</c:v>
                </c:pt>
                <c:pt idx="13882">
                  <c:v>0.71459600000000001</c:v>
                </c:pt>
                <c:pt idx="13883">
                  <c:v>0.71462899999999996</c:v>
                </c:pt>
                <c:pt idx="13884">
                  <c:v>0.71466099999999999</c:v>
                </c:pt>
                <c:pt idx="13885">
                  <c:v>0.71469300000000002</c:v>
                </c:pt>
                <c:pt idx="13886">
                  <c:v>0.71472500000000005</c:v>
                </c:pt>
                <c:pt idx="13887">
                  <c:v>0.71475699999999998</c:v>
                </c:pt>
                <c:pt idx="13888">
                  <c:v>0.71478799999999998</c:v>
                </c:pt>
                <c:pt idx="13889">
                  <c:v>0.71481899999999998</c:v>
                </c:pt>
                <c:pt idx="13890">
                  <c:v>0.71484999999999999</c:v>
                </c:pt>
                <c:pt idx="13891">
                  <c:v>0.71488099999999999</c:v>
                </c:pt>
                <c:pt idx="13892">
                  <c:v>0.71491099999999996</c:v>
                </c:pt>
                <c:pt idx="13893">
                  <c:v>0.71494199999999997</c:v>
                </c:pt>
                <c:pt idx="13894">
                  <c:v>0.71497200000000005</c:v>
                </c:pt>
                <c:pt idx="13895">
                  <c:v>0.71500200000000003</c:v>
                </c:pt>
                <c:pt idx="13896">
                  <c:v>0.71503099999999997</c:v>
                </c:pt>
                <c:pt idx="13897">
                  <c:v>0.71506099999999995</c:v>
                </c:pt>
                <c:pt idx="13898">
                  <c:v>0.71509</c:v>
                </c:pt>
                <c:pt idx="13899">
                  <c:v>0.71511899999999995</c:v>
                </c:pt>
                <c:pt idx="13900">
                  <c:v>0.71514800000000001</c:v>
                </c:pt>
                <c:pt idx="13901">
                  <c:v>0.71517699999999995</c:v>
                </c:pt>
                <c:pt idx="13902">
                  <c:v>0.71520499999999998</c:v>
                </c:pt>
                <c:pt idx="13903">
                  <c:v>0.71523300000000001</c:v>
                </c:pt>
                <c:pt idx="13904">
                  <c:v>0.71526100000000004</c:v>
                </c:pt>
                <c:pt idx="13905">
                  <c:v>0.71528899999999995</c:v>
                </c:pt>
                <c:pt idx="13906">
                  <c:v>0.71531699999999998</c:v>
                </c:pt>
                <c:pt idx="13907">
                  <c:v>0.71534500000000001</c:v>
                </c:pt>
                <c:pt idx="13908">
                  <c:v>0.71537200000000001</c:v>
                </c:pt>
                <c:pt idx="13909">
                  <c:v>0.71539900000000001</c:v>
                </c:pt>
                <c:pt idx="13910">
                  <c:v>0.71542600000000001</c:v>
                </c:pt>
                <c:pt idx="13911">
                  <c:v>0.71545300000000001</c:v>
                </c:pt>
                <c:pt idx="13912">
                  <c:v>0.71548</c:v>
                </c:pt>
                <c:pt idx="13913">
                  <c:v>0.71550599999999998</c:v>
                </c:pt>
                <c:pt idx="13914">
                  <c:v>0.71553199999999995</c:v>
                </c:pt>
                <c:pt idx="13915">
                  <c:v>0.71555899999999995</c:v>
                </c:pt>
                <c:pt idx="13916">
                  <c:v>0.71558500000000003</c:v>
                </c:pt>
                <c:pt idx="13917">
                  <c:v>0.71560999999999997</c:v>
                </c:pt>
                <c:pt idx="13918">
                  <c:v>0.71563600000000005</c:v>
                </c:pt>
                <c:pt idx="13919">
                  <c:v>0.71566099999999999</c:v>
                </c:pt>
                <c:pt idx="13920">
                  <c:v>0.71568699999999996</c:v>
                </c:pt>
                <c:pt idx="13921">
                  <c:v>0.71571200000000001</c:v>
                </c:pt>
                <c:pt idx="13922">
                  <c:v>0.71573699999999996</c:v>
                </c:pt>
                <c:pt idx="13923">
                  <c:v>0.71576200000000001</c:v>
                </c:pt>
                <c:pt idx="13924">
                  <c:v>0.71578699999999995</c:v>
                </c:pt>
                <c:pt idx="13925">
                  <c:v>0.71581099999999998</c:v>
                </c:pt>
                <c:pt idx="13926">
                  <c:v>0.71583600000000003</c:v>
                </c:pt>
                <c:pt idx="13927">
                  <c:v>0.71586000000000005</c:v>
                </c:pt>
                <c:pt idx="13928">
                  <c:v>0.71588399999999996</c:v>
                </c:pt>
                <c:pt idx="13929">
                  <c:v>0.71590799999999999</c:v>
                </c:pt>
                <c:pt idx="13930">
                  <c:v>0.71593200000000001</c:v>
                </c:pt>
                <c:pt idx="13931">
                  <c:v>0.71595600000000004</c:v>
                </c:pt>
                <c:pt idx="13932">
                  <c:v>0.71597900000000003</c:v>
                </c:pt>
                <c:pt idx="13933">
                  <c:v>0.71600299999999995</c:v>
                </c:pt>
                <c:pt idx="13934">
                  <c:v>0.71602600000000005</c:v>
                </c:pt>
                <c:pt idx="13935">
                  <c:v>0.71604900000000005</c:v>
                </c:pt>
                <c:pt idx="13936">
                  <c:v>0.71607200000000004</c:v>
                </c:pt>
                <c:pt idx="13937">
                  <c:v>0.71609500000000004</c:v>
                </c:pt>
                <c:pt idx="13938">
                  <c:v>0.71611800000000003</c:v>
                </c:pt>
                <c:pt idx="13939">
                  <c:v>0.71614</c:v>
                </c:pt>
                <c:pt idx="13940">
                  <c:v>0.71616299999999999</c:v>
                </c:pt>
                <c:pt idx="13941">
                  <c:v>0.71618499999999996</c:v>
                </c:pt>
                <c:pt idx="13942">
                  <c:v>0.71620799999999996</c:v>
                </c:pt>
                <c:pt idx="13943">
                  <c:v>0.71623000000000003</c:v>
                </c:pt>
                <c:pt idx="13944">
                  <c:v>0.716252</c:v>
                </c:pt>
                <c:pt idx="13945">
                  <c:v>0.71627399999999997</c:v>
                </c:pt>
                <c:pt idx="13946">
                  <c:v>0.71629600000000004</c:v>
                </c:pt>
                <c:pt idx="13947">
                  <c:v>0.71631699999999998</c:v>
                </c:pt>
                <c:pt idx="13948">
                  <c:v>0.71633899999999995</c:v>
                </c:pt>
                <c:pt idx="13949">
                  <c:v>0.71636100000000003</c:v>
                </c:pt>
                <c:pt idx="13950">
                  <c:v>0.71638199999999996</c:v>
                </c:pt>
                <c:pt idx="13951">
                  <c:v>0.71640300000000001</c:v>
                </c:pt>
                <c:pt idx="13952">
                  <c:v>0.71642399999999995</c:v>
                </c:pt>
                <c:pt idx="13953">
                  <c:v>0.716445</c:v>
                </c:pt>
                <c:pt idx="13954">
                  <c:v>0.71646600000000005</c:v>
                </c:pt>
                <c:pt idx="13955">
                  <c:v>0.71648699999999999</c:v>
                </c:pt>
                <c:pt idx="13956">
                  <c:v>0.71650800000000003</c:v>
                </c:pt>
                <c:pt idx="13957">
                  <c:v>0.71652899999999997</c:v>
                </c:pt>
                <c:pt idx="13958">
                  <c:v>0.71654899999999999</c:v>
                </c:pt>
                <c:pt idx="13959">
                  <c:v>0.71657000000000004</c:v>
                </c:pt>
                <c:pt idx="13960">
                  <c:v>0.71658999999999995</c:v>
                </c:pt>
                <c:pt idx="13961">
                  <c:v>0.71660999999999997</c:v>
                </c:pt>
                <c:pt idx="13962">
                  <c:v>0.71662999999999999</c:v>
                </c:pt>
                <c:pt idx="13963">
                  <c:v>0.71665100000000004</c:v>
                </c:pt>
                <c:pt idx="13964">
                  <c:v>0.71667099999999995</c:v>
                </c:pt>
                <c:pt idx="13965">
                  <c:v>0.71669000000000005</c:v>
                </c:pt>
                <c:pt idx="13966">
                  <c:v>0.71670999999999996</c:v>
                </c:pt>
                <c:pt idx="13967">
                  <c:v>0.71672999999999998</c:v>
                </c:pt>
                <c:pt idx="13968">
                  <c:v>0.71675</c:v>
                </c:pt>
                <c:pt idx="13969">
                  <c:v>0.71676899999999999</c:v>
                </c:pt>
                <c:pt idx="13970">
                  <c:v>0.71678900000000001</c:v>
                </c:pt>
                <c:pt idx="13971">
                  <c:v>0.716808</c:v>
                </c:pt>
                <c:pt idx="13972">
                  <c:v>0.71682699999999999</c:v>
                </c:pt>
                <c:pt idx="13973">
                  <c:v>0.71684700000000001</c:v>
                </c:pt>
                <c:pt idx="13974">
                  <c:v>0.716866</c:v>
                </c:pt>
                <c:pt idx="13975">
                  <c:v>0.71688499999999999</c:v>
                </c:pt>
                <c:pt idx="13976">
                  <c:v>0.71690399999999999</c:v>
                </c:pt>
                <c:pt idx="13977">
                  <c:v>0.71692299999999998</c:v>
                </c:pt>
                <c:pt idx="13978">
                  <c:v>0.71694100000000005</c:v>
                </c:pt>
                <c:pt idx="13979">
                  <c:v>0.71696000000000004</c:v>
                </c:pt>
                <c:pt idx="13980">
                  <c:v>0.71697900000000003</c:v>
                </c:pt>
                <c:pt idx="13981">
                  <c:v>0.71699800000000002</c:v>
                </c:pt>
                <c:pt idx="13982">
                  <c:v>0.71701599999999999</c:v>
                </c:pt>
                <c:pt idx="13983">
                  <c:v>0.71703499999999998</c:v>
                </c:pt>
                <c:pt idx="13984">
                  <c:v>0.71705300000000005</c:v>
                </c:pt>
                <c:pt idx="13985">
                  <c:v>0.71707100000000001</c:v>
                </c:pt>
                <c:pt idx="13986">
                  <c:v>0.71709000000000001</c:v>
                </c:pt>
                <c:pt idx="13987">
                  <c:v>0.71710799999999997</c:v>
                </c:pt>
                <c:pt idx="13988">
                  <c:v>0.71712600000000004</c:v>
                </c:pt>
                <c:pt idx="13989">
                  <c:v>0.717144</c:v>
                </c:pt>
                <c:pt idx="13990">
                  <c:v>0.71716199999999997</c:v>
                </c:pt>
                <c:pt idx="13991">
                  <c:v>0.71718000000000004</c:v>
                </c:pt>
                <c:pt idx="13992">
                  <c:v>0.717198</c:v>
                </c:pt>
                <c:pt idx="13993">
                  <c:v>0.71721599999999996</c:v>
                </c:pt>
                <c:pt idx="13994">
                  <c:v>0.71723300000000001</c:v>
                </c:pt>
                <c:pt idx="13995">
                  <c:v>0.71725099999999997</c:v>
                </c:pt>
                <c:pt idx="13996">
                  <c:v>0.71726900000000005</c:v>
                </c:pt>
                <c:pt idx="13997">
                  <c:v>0.71728599999999998</c:v>
                </c:pt>
                <c:pt idx="13998">
                  <c:v>0.71730400000000005</c:v>
                </c:pt>
                <c:pt idx="13999">
                  <c:v>0.71732099999999999</c:v>
                </c:pt>
                <c:pt idx="14000">
                  <c:v>0.71733899999999995</c:v>
                </c:pt>
                <c:pt idx="14001">
                  <c:v>0.71735599999999999</c:v>
                </c:pt>
                <c:pt idx="14002">
                  <c:v>0.71737300000000004</c:v>
                </c:pt>
                <c:pt idx="14003">
                  <c:v>0.717391</c:v>
                </c:pt>
                <c:pt idx="14004">
                  <c:v>0.71740800000000005</c:v>
                </c:pt>
                <c:pt idx="14005">
                  <c:v>0.71742499999999998</c:v>
                </c:pt>
                <c:pt idx="14006">
                  <c:v>0.71744200000000002</c:v>
                </c:pt>
                <c:pt idx="14007">
                  <c:v>0.71745899999999996</c:v>
                </c:pt>
                <c:pt idx="14008">
                  <c:v>0.717476</c:v>
                </c:pt>
                <c:pt idx="14009">
                  <c:v>0.71749300000000005</c:v>
                </c:pt>
                <c:pt idx="14010">
                  <c:v>0.71750999999999998</c:v>
                </c:pt>
                <c:pt idx="14011">
                  <c:v>0.71752700000000003</c:v>
                </c:pt>
                <c:pt idx="14012">
                  <c:v>0.71754399999999996</c:v>
                </c:pt>
                <c:pt idx="14013">
                  <c:v>0.71755999999999998</c:v>
                </c:pt>
                <c:pt idx="14014">
                  <c:v>0.71757700000000002</c:v>
                </c:pt>
                <c:pt idx="14015">
                  <c:v>0.71759399999999995</c:v>
                </c:pt>
                <c:pt idx="14016">
                  <c:v>0.71760999999999997</c:v>
                </c:pt>
                <c:pt idx="14017">
                  <c:v>0.71762700000000001</c:v>
                </c:pt>
                <c:pt idx="14018">
                  <c:v>0.71764399999999995</c:v>
                </c:pt>
                <c:pt idx="14019">
                  <c:v>0.71765999999999996</c:v>
                </c:pt>
                <c:pt idx="14020">
                  <c:v>0.71767700000000001</c:v>
                </c:pt>
                <c:pt idx="14021">
                  <c:v>0.71769300000000003</c:v>
                </c:pt>
                <c:pt idx="14022">
                  <c:v>0.71770900000000004</c:v>
                </c:pt>
                <c:pt idx="14023">
                  <c:v>0.71772599999999998</c:v>
                </c:pt>
                <c:pt idx="14024">
                  <c:v>0.71774199999999999</c:v>
                </c:pt>
                <c:pt idx="14025">
                  <c:v>0.71775800000000001</c:v>
                </c:pt>
                <c:pt idx="14026">
                  <c:v>0.71777400000000002</c:v>
                </c:pt>
                <c:pt idx="14027">
                  <c:v>0.71779000000000004</c:v>
                </c:pt>
                <c:pt idx="14028">
                  <c:v>0.71780699999999997</c:v>
                </c:pt>
                <c:pt idx="14029">
                  <c:v>0.71782299999999999</c:v>
                </c:pt>
                <c:pt idx="14030">
                  <c:v>0.717839</c:v>
                </c:pt>
                <c:pt idx="14031">
                  <c:v>0.71785500000000002</c:v>
                </c:pt>
                <c:pt idx="14032">
                  <c:v>0.71787100000000004</c:v>
                </c:pt>
                <c:pt idx="14033">
                  <c:v>0.71788700000000005</c:v>
                </c:pt>
                <c:pt idx="14034">
                  <c:v>0.71790299999999996</c:v>
                </c:pt>
                <c:pt idx="14035">
                  <c:v>0.71791799999999995</c:v>
                </c:pt>
                <c:pt idx="14036">
                  <c:v>0.71793399999999996</c:v>
                </c:pt>
                <c:pt idx="14037">
                  <c:v>0.71794999999999998</c:v>
                </c:pt>
                <c:pt idx="14038">
                  <c:v>0.71796599999999999</c:v>
                </c:pt>
                <c:pt idx="14039">
                  <c:v>0.71798200000000001</c:v>
                </c:pt>
                <c:pt idx="14040">
                  <c:v>0.717997</c:v>
                </c:pt>
                <c:pt idx="14041">
                  <c:v>0.71801300000000001</c:v>
                </c:pt>
                <c:pt idx="14042">
                  <c:v>0.71802900000000003</c:v>
                </c:pt>
                <c:pt idx="14043">
                  <c:v>0.71804400000000002</c:v>
                </c:pt>
                <c:pt idx="14044">
                  <c:v>0.71806000000000003</c:v>
                </c:pt>
                <c:pt idx="14045">
                  <c:v>0.71807500000000002</c:v>
                </c:pt>
                <c:pt idx="14046">
                  <c:v>0.71809100000000003</c:v>
                </c:pt>
                <c:pt idx="14047">
                  <c:v>0.71810600000000002</c:v>
                </c:pt>
                <c:pt idx="14048">
                  <c:v>0.71812200000000004</c:v>
                </c:pt>
                <c:pt idx="14049">
                  <c:v>0.71813700000000003</c:v>
                </c:pt>
                <c:pt idx="14050">
                  <c:v>0.71815300000000004</c:v>
                </c:pt>
                <c:pt idx="14051">
                  <c:v>0.71816800000000003</c:v>
                </c:pt>
                <c:pt idx="14052">
                  <c:v>0.71818400000000004</c:v>
                </c:pt>
                <c:pt idx="14053">
                  <c:v>0.71819900000000003</c:v>
                </c:pt>
                <c:pt idx="14054">
                  <c:v>0.71821400000000002</c:v>
                </c:pt>
                <c:pt idx="14055">
                  <c:v>0.71822900000000001</c:v>
                </c:pt>
                <c:pt idx="14056">
                  <c:v>0.71824500000000002</c:v>
                </c:pt>
                <c:pt idx="14057">
                  <c:v>0.71826000000000001</c:v>
                </c:pt>
                <c:pt idx="14058">
                  <c:v>0.718275</c:v>
                </c:pt>
                <c:pt idx="14059">
                  <c:v>0.71828999999999998</c:v>
                </c:pt>
                <c:pt idx="14060">
                  <c:v>0.71830499999999997</c:v>
                </c:pt>
                <c:pt idx="14061">
                  <c:v>0.71832099999999999</c:v>
                </c:pt>
                <c:pt idx="14062">
                  <c:v>0.71833599999999997</c:v>
                </c:pt>
                <c:pt idx="14063">
                  <c:v>0.71835099999999996</c:v>
                </c:pt>
                <c:pt idx="14064">
                  <c:v>0.71836599999999995</c:v>
                </c:pt>
                <c:pt idx="14065">
                  <c:v>0.71838100000000005</c:v>
                </c:pt>
                <c:pt idx="14066">
                  <c:v>0.71839600000000003</c:v>
                </c:pt>
                <c:pt idx="14067">
                  <c:v>0.71841100000000002</c:v>
                </c:pt>
                <c:pt idx="14068">
                  <c:v>0.71842600000000001</c:v>
                </c:pt>
                <c:pt idx="14069">
                  <c:v>0.718441</c:v>
                </c:pt>
                <c:pt idx="14070">
                  <c:v>0.71845599999999998</c:v>
                </c:pt>
                <c:pt idx="14071">
                  <c:v>0.71847099999999997</c:v>
                </c:pt>
                <c:pt idx="14072">
                  <c:v>0.71848500000000004</c:v>
                </c:pt>
                <c:pt idx="14073">
                  <c:v>0.71850000000000003</c:v>
                </c:pt>
                <c:pt idx="14074">
                  <c:v>0.71851500000000001</c:v>
                </c:pt>
                <c:pt idx="14075">
                  <c:v>0.71853</c:v>
                </c:pt>
                <c:pt idx="14076">
                  <c:v>0.71854499999999999</c:v>
                </c:pt>
                <c:pt idx="14077">
                  <c:v>0.71855899999999995</c:v>
                </c:pt>
                <c:pt idx="14078">
                  <c:v>0.71857400000000005</c:v>
                </c:pt>
                <c:pt idx="14079">
                  <c:v>0.71858900000000003</c:v>
                </c:pt>
                <c:pt idx="14080">
                  <c:v>0.71860400000000002</c:v>
                </c:pt>
                <c:pt idx="14081">
                  <c:v>0.71861799999999998</c:v>
                </c:pt>
                <c:pt idx="14082">
                  <c:v>0.71863299999999997</c:v>
                </c:pt>
                <c:pt idx="14083">
                  <c:v>0.71864799999999995</c:v>
                </c:pt>
                <c:pt idx="14084">
                  <c:v>0.71866200000000002</c:v>
                </c:pt>
                <c:pt idx="14085">
                  <c:v>0.71867700000000001</c:v>
                </c:pt>
                <c:pt idx="14086">
                  <c:v>0.718692</c:v>
                </c:pt>
                <c:pt idx="14087">
                  <c:v>0.71870599999999996</c:v>
                </c:pt>
                <c:pt idx="14088">
                  <c:v>0.71872100000000005</c:v>
                </c:pt>
                <c:pt idx="14089">
                  <c:v>0.71873500000000001</c:v>
                </c:pt>
                <c:pt idx="14090">
                  <c:v>0.71875</c:v>
                </c:pt>
                <c:pt idx="14091">
                  <c:v>0.71876399999999996</c:v>
                </c:pt>
                <c:pt idx="14092">
                  <c:v>0.71877899999999995</c:v>
                </c:pt>
                <c:pt idx="14093">
                  <c:v>0.71879300000000002</c:v>
                </c:pt>
                <c:pt idx="14094">
                  <c:v>0.718808</c:v>
                </c:pt>
                <c:pt idx="14095">
                  <c:v>0.71882199999999996</c:v>
                </c:pt>
                <c:pt idx="14096">
                  <c:v>0.71883699999999995</c:v>
                </c:pt>
                <c:pt idx="14097">
                  <c:v>0.71885100000000002</c:v>
                </c:pt>
                <c:pt idx="14098">
                  <c:v>0.718866</c:v>
                </c:pt>
                <c:pt idx="14099">
                  <c:v>0.71887999999999996</c:v>
                </c:pt>
                <c:pt idx="14100">
                  <c:v>0.71889400000000003</c:v>
                </c:pt>
                <c:pt idx="14101">
                  <c:v>0.71890900000000002</c:v>
                </c:pt>
                <c:pt idx="14102">
                  <c:v>0.71892299999999998</c:v>
                </c:pt>
                <c:pt idx="14103">
                  <c:v>0.71893799999999997</c:v>
                </c:pt>
                <c:pt idx="14104">
                  <c:v>0.71895200000000004</c:v>
                </c:pt>
                <c:pt idx="14105">
                  <c:v>0.71896599999999999</c:v>
                </c:pt>
                <c:pt idx="14106">
                  <c:v>0.71898099999999998</c:v>
                </c:pt>
                <c:pt idx="14107">
                  <c:v>0.71899500000000005</c:v>
                </c:pt>
                <c:pt idx="14108">
                  <c:v>0.71900900000000001</c:v>
                </c:pt>
                <c:pt idx="14109">
                  <c:v>0.71902299999999997</c:v>
                </c:pt>
                <c:pt idx="14110">
                  <c:v>0.71903799999999995</c:v>
                </c:pt>
                <c:pt idx="14111">
                  <c:v>0.71905200000000002</c:v>
                </c:pt>
                <c:pt idx="14112">
                  <c:v>0.71906599999999998</c:v>
                </c:pt>
                <c:pt idx="14113">
                  <c:v>0.71908000000000005</c:v>
                </c:pt>
                <c:pt idx="14114">
                  <c:v>0.71909500000000004</c:v>
                </c:pt>
                <c:pt idx="14115">
                  <c:v>0.719109</c:v>
                </c:pt>
                <c:pt idx="14116">
                  <c:v>0.71912299999999996</c:v>
                </c:pt>
                <c:pt idx="14117">
                  <c:v>0.71913700000000003</c:v>
                </c:pt>
                <c:pt idx="14118">
                  <c:v>0.71915099999999998</c:v>
                </c:pt>
                <c:pt idx="14119">
                  <c:v>0.71916500000000005</c:v>
                </c:pt>
                <c:pt idx="14120">
                  <c:v>0.71918000000000004</c:v>
                </c:pt>
                <c:pt idx="14121">
                  <c:v>0.719194</c:v>
                </c:pt>
                <c:pt idx="14122">
                  <c:v>0.71920799999999996</c:v>
                </c:pt>
                <c:pt idx="14123">
                  <c:v>0.71922200000000003</c:v>
                </c:pt>
                <c:pt idx="14124">
                  <c:v>0.71923599999999999</c:v>
                </c:pt>
                <c:pt idx="14125">
                  <c:v>0.71924999999999994</c:v>
                </c:pt>
                <c:pt idx="14126">
                  <c:v>0.71926400000000001</c:v>
                </c:pt>
                <c:pt idx="14127">
                  <c:v>0.71927799999999997</c:v>
                </c:pt>
                <c:pt idx="14128">
                  <c:v>0.71929200000000004</c:v>
                </c:pt>
                <c:pt idx="14129">
                  <c:v>0.719306</c:v>
                </c:pt>
                <c:pt idx="14130">
                  <c:v>0.71931999999999996</c:v>
                </c:pt>
                <c:pt idx="14131">
                  <c:v>0.71933400000000003</c:v>
                </c:pt>
                <c:pt idx="14132">
                  <c:v>0.71934799999999999</c:v>
                </c:pt>
                <c:pt idx="14133">
                  <c:v>0.71936199999999995</c:v>
                </c:pt>
                <c:pt idx="14134">
                  <c:v>0.71937600000000002</c:v>
                </c:pt>
                <c:pt idx="14135">
                  <c:v>0.71938999999999997</c:v>
                </c:pt>
                <c:pt idx="14136">
                  <c:v>0.71940400000000004</c:v>
                </c:pt>
                <c:pt idx="14137">
                  <c:v>0.719418</c:v>
                </c:pt>
                <c:pt idx="14138">
                  <c:v>0.71943199999999996</c:v>
                </c:pt>
                <c:pt idx="14139">
                  <c:v>0.71944600000000003</c:v>
                </c:pt>
                <c:pt idx="14140">
                  <c:v>0.71945999999999999</c:v>
                </c:pt>
                <c:pt idx="14141">
                  <c:v>0.71947399999999995</c:v>
                </c:pt>
                <c:pt idx="14142">
                  <c:v>0.71948800000000002</c:v>
                </c:pt>
                <c:pt idx="14143">
                  <c:v>0.71950199999999997</c:v>
                </c:pt>
                <c:pt idx="14144">
                  <c:v>0.71951600000000004</c:v>
                </c:pt>
                <c:pt idx="14145">
                  <c:v>0.71953</c:v>
                </c:pt>
                <c:pt idx="14146">
                  <c:v>0.71954300000000004</c:v>
                </c:pt>
                <c:pt idx="14147">
                  <c:v>0.719557</c:v>
                </c:pt>
                <c:pt idx="14148">
                  <c:v>0.71957099999999996</c:v>
                </c:pt>
                <c:pt idx="14149">
                  <c:v>0.71958500000000003</c:v>
                </c:pt>
                <c:pt idx="14150">
                  <c:v>0.71959899999999999</c:v>
                </c:pt>
                <c:pt idx="14151">
                  <c:v>0.71961299999999995</c:v>
                </c:pt>
                <c:pt idx="14152">
                  <c:v>0.71962700000000002</c:v>
                </c:pt>
                <c:pt idx="14153">
                  <c:v>0.71963999999999995</c:v>
                </c:pt>
                <c:pt idx="14154">
                  <c:v>0.71965400000000002</c:v>
                </c:pt>
                <c:pt idx="14155">
                  <c:v>0.71966799999999997</c:v>
                </c:pt>
                <c:pt idx="14156">
                  <c:v>0.71968200000000004</c:v>
                </c:pt>
                <c:pt idx="14157">
                  <c:v>0.719696</c:v>
                </c:pt>
                <c:pt idx="14158">
                  <c:v>0.71970999999999996</c:v>
                </c:pt>
                <c:pt idx="14159">
                  <c:v>0.719723</c:v>
                </c:pt>
                <c:pt idx="14160">
                  <c:v>0.71973699999999996</c:v>
                </c:pt>
                <c:pt idx="14161">
                  <c:v>0.71975100000000003</c:v>
                </c:pt>
                <c:pt idx="14162">
                  <c:v>0.71976499999999999</c:v>
                </c:pt>
                <c:pt idx="14163">
                  <c:v>0.71977800000000003</c:v>
                </c:pt>
                <c:pt idx="14164">
                  <c:v>0.71979199999999999</c:v>
                </c:pt>
                <c:pt idx="14165">
                  <c:v>0.71980599999999995</c:v>
                </c:pt>
                <c:pt idx="14166">
                  <c:v>0.71982000000000002</c:v>
                </c:pt>
                <c:pt idx="14167">
                  <c:v>0.71983299999999995</c:v>
                </c:pt>
                <c:pt idx="14168">
                  <c:v>0.71984700000000001</c:v>
                </c:pt>
                <c:pt idx="14169">
                  <c:v>0.71986099999999997</c:v>
                </c:pt>
                <c:pt idx="14170">
                  <c:v>0.71987500000000004</c:v>
                </c:pt>
                <c:pt idx="14171">
                  <c:v>0.71988799999999997</c:v>
                </c:pt>
                <c:pt idx="14172">
                  <c:v>0.71990200000000004</c:v>
                </c:pt>
                <c:pt idx="14173">
                  <c:v>0.719916</c:v>
                </c:pt>
                <c:pt idx="14174">
                  <c:v>0.71992900000000004</c:v>
                </c:pt>
                <c:pt idx="14175">
                  <c:v>0.719943</c:v>
                </c:pt>
                <c:pt idx="14176">
                  <c:v>0.71995699999999996</c:v>
                </c:pt>
                <c:pt idx="14177">
                  <c:v>0.71997</c:v>
                </c:pt>
                <c:pt idx="14178">
                  <c:v>0.71998399999999996</c:v>
                </c:pt>
                <c:pt idx="14179">
                  <c:v>0.71999800000000003</c:v>
                </c:pt>
                <c:pt idx="14180">
                  <c:v>0.72001099999999996</c:v>
                </c:pt>
                <c:pt idx="14181">
                  <c:v>0.72002500000000003</c:v>
                </c:pt>
                <c:pt idx="14182">
                  <c:v>0.72003899999999998</c:v>
                </c:pt>
                <c:pt idx="14183">
                  <c:v>0.72005200000000003</c:v>
                </c:pt>
                <c:pt idx="14184">
                  <c:v>0.72006599999999998</c:v>
                </c:pt>
                <c:pt idx="14185">
                  <c:v>0.72008000000000005</c:v>
                </c:pt>
                <c:pt idx="14186">
                  <c:v>0.72009299999999998</c:v>
                </c:pt>
                <c:pt idx="14187">
                  <c:v>0.72010700000000005</c:v>
                </c:pt>
                <c:pt idx="14188">
                  <c:v>0.72011999999999998</c:v>
                </c:pt>
                <c:pt idx="14189">
                  <c:v>0.72013400000000005</c:v>
                </c:pt>
                <c:pt idx="14190">
                  <c:v>0.72014800000000001</c:v>
                </c:pt>
                <c:pt idx="14191">
                  <c:v>0.72016100000000005</c:v>
                </c:pt>
                <c:pt idx="14192">
                  <c:v>0.72017500000000001</c:v>
                </c:pt>
                <c:pt idx="14193">
                  <c:v>0.72018800000000005</c:v>
                </c:pt>
                <c:pt idx="14194">
                  <c:v>0.72020200000000001</c:v>
                </c:pt>
                <c:pt idx="14195">
                  <c:v>0.72021599999999997</c:v>
                </c:pt>
                <c:pt idx="14196">
                  <c:v>0.72022900000000001</c:v>
                </c:pt>
                <c:pt idx="14197">
                  <c:v>0.72024299999999997</c:v>
                </c:pt>
                <c:pt idx="14198">
                  <c:v>0.72025600000000001</c:v>
                </c:pt>
                <c:pt idx="14199">
                  <c:v>0.72026999999999997</c:v>
                </c:pt>
                <c:pt idx="14200">
                  <c:v>0.72028300000000001</c:v>
                </c:pt>
                <c:pt idx="14201">
                  <c:v>0.72029699999999997</c:v>
                </c:pt>
                <c:pt idx="14202">
                  <c:v>0.72031000000000001</c:v>
                </c:pt>
                <c:pt idx="14203">
                  <c:v>0.72032399999999996</c:v>
                </c:pt>
                <c:pt idx="14204">
                  <c:v>0.72033800000000003</c:v>
                </c:pt>
                <c:pt idx="14205">
                  <c:v>0.72035099999999996</c:v>
                </c:pt>
                <c:pt idx="14206">
                  <c:v>0.72036500000000003</c:v>
                </c:pt>
                <c:pt idx="14207">
                  <c:v>0.72037799999999996</c:v>
                </c:pt>
                <c:pt idx="14208">
                  <c:v>0.72039200000000003</c:v>
                </c:pt>
                <c:pt idx="14209">
                  <c:v>0.72040499999999996</c:v>
                </c:pt>
                <c:pt idx="14210">
                  <c:v>0.72041900000000003</c:v>
                </c:pt>
                <c:pt idx="14211">
                  <c:v>0.72043199999999996</c:v>
                </c:pt>
                <c:pt idx="14212">
                  <c:v>0.72044600000000003</c:v>
                </c:pt>
                <c:pt idx="14213">
                  <c:v>0.72045899999999996</c:v>
                </c:pt>
                <c:pt idx="14214">
                  <c:v>0.72047300000000003</c:v>
                </c:pt>
                <c:pt idx="14215">
                  <c:v>0.72048599999999996</c:v>
                </c:pt>
                <c:pt idx="14216">
                  <c:v>0.72050000000000003</c:v>
                </c:pt>
                <c:pt idx="14217">
                  <c:v>0.72051299999999996</c:v>
                </c:pt>
                <c:pt idx="14218">
                  <c:v>0.72052700000000003</c:v>
                </c:pt>
                <c:pt idx="14219">
                  <c:v>0.72053999999999996</c:v>
                </c:pt>
                <c:pt idx="14220">
                  <c:v>0.72055400000000003</c:v>
                </c:pt>
                <c:pt idx="14221">
                  <c:v>0.72056699999999996</c:v>
                </c:pt>
                <c:pt idx="14222">
                  <c:v>0.72058100000000003</c:v>
                </c:pt>
                <c:pt idx="14223">
                  <c:v>0.72059399999999996</c:v>
                </c:pt>
                <c:pt idx="14224">
                  <c:v>0.720607</c:v>
                </c:pt>
                <c:pt idx="14225">
                  <c:v>0.72062099999999996</c:v>
                </c:pt>
                <c:pt idx="14226">
                  <c:v>0.720634</c:v>
                </c:pt>
                <c:pt idx="14227">
                  <c:v>0.72064799999999996</c:v>
                </c:pt>
                <c:pt idx="14228">
                  <c:v>0.720661</c:v>
                </c:pt>
                <c:pt idx="14229">
                  <c:v>0.72067499999999995</c:v>
                </c:pt>
                <c:pt idx="14230">
                  <c:v>0.720688</c:v>
                </c:pt>
                <c:pt idx="14231">
                  <c:v>0.72070199999999995</c:v>
                </c:pt>
                <c:pt idx="14232">
                  <c:v>0.72071499999999999</c:v>
                </c:pt>
                <c:pt idx="14233">
                  <c:v>0.72072800000000004</c:v>
                </c:pt>
                <c:pt idx="14234">
                  <c:v>0.72074199999999999</c:v>
                </c:pt>
                <c:pt idx="14235">
                  <c:v>0.72075500000000003</c:v>
                </c:pt>
                <c:pt idx="14236">
                  <c:v>0.72076899999999999</c:v>
                </c:pt>
                <c:pt idx="14237">
                  <c:v>0.72078200000000003</c:v>
                </c:pt>
                <c:pt idx="14238">
                  <c:v>0.72079599999999999</c:v>
                </c:pt>
                <c:pt idx="14239">
                  <c:v>0.72080900000000003</c:v>
                </c:pt>
                <c:pt idx="14240">
                  <c:v>0.72082199999999996</c:v>
                </c:pt>
                <c:pt idx="14241">
                  <c:v>0.72083600000000003</c:v>
                </c:pt>
                <c:pt idx="14242">
                  <c:v>0.72084899999999996</c:v>
                </c:pt>
                <c:pt idx="14243">
                  <c:v>0.72086300000000003</c:v>
                </c:pt>
                <c:pt idx="14244">
                  <c:v>0.72087599999999996</c:v>
                </c:pt>
                <c:pt idx="14245">
                  <c:v>0.720889</c:v>
                </c:pt>
                <c:pt idx="14246">
                  <c:v>0.72090299999999996</c:v>
                </c:pt>
                <c:pt idx="14247">
                  <c:v>0.720916</c:v>
                </c:pt>
                <c:pt idx="14248">
                  <c:v>0.72092999999999996</c:v>
                </c:pt>
                <c:pt idx="14249">
                  <c:v>0.720943</c:v>
                </c:pt>
                <c:pt idx="14250">
                  <c:v>0.72095600000000004</c:v>
                </c:pt>
                <c:pt idx="14251">
                  <c:v>0.72097</c:v>
                </c:pt>
                <c:pt idx="14252">
                  <c:v>0.72098300000000004</c:v>
                </c:pt>
                <c:pt idx="14253">
                  <c:v>0.72099599999999997</c:v>
                </c:pt>
                <c:pt idx="14254">
                  <c:v>0.72101000000000004</c:v>
                </c:pt>
                <c:pt idx="14255">
                  <c:v>0.72102299999999997</c:v>
                </c:pt>
                <c:pt idx="14256">
                  <c:v>0.72103700000000004</c:v>
                </c:pt>
                <c:pt idx="14257">
                  <c:v>0.72104999999999997</c:v>
                </c:pt>
                <c:pt idx="14258">
                  <c:v>0.72106300000000001</c:v>
                </c:pt>
                <c:pt idx="14259">
                  <c:v>0.72107699999999997</c:v>
                </c:pt>
                <c:pt idx="14260">
                  <c:v>0.72109000000000001</c:v>
                </c:pt>
                <c:pt idx="14261">
                  <c:v>0.72110300000000005</c:v>
                </c:pt>
                <c:pt idx="14262">
                  <c:v>0.72111700000000001</c:v>
                </c:pt>
                <c:pt idx="14263">
                  <c:v>0.72113000000000005</c:v>
                </c:pt>
                <c:pt idx="14264">
                  <c:v>0.72114299999999998</c:v>
                </c:pt>
                <c:pt idx="14265">
                  <c:v>0.72115700000000005</c:v>
                </c:pt>
                <c:pt idx="14266">
                  <c:v>0.72116999999999998</c:v>
                </c:pt>
                <c:pt idx="14267">
                  <c:v>0.72118300000000002</c:v>
                </c:pt>
                <c:pt idx="14268">
                  <c:v>0.72119699999999998</c:v>
                </c:pt>
                <c:pt idx="14269">
                  <c:v>0.72121000000000002</c:v>
                </c:pt>
                <c:pt idx="14270">
                  <c:v>0.72122299999999995</c:v>
                </c:pt>
                <c:pt idx="14271">
                  <c:v>0.72123700000000002</c:v>
                </c:pt>
                <c:pt idx="14272">
                  <c:v>0.72124999999999995</c:v>
                </c:pt>
                <c:pt idx="14273">
                  <c:v>0.72126299999999999</c:v>
                </c:pt>
                <c:pt idx="14274">
                  <c:v>0.72127699999999995</c:v>
                </c:pt>
                <c:pt idx="14275">
                  <c:v>0.72128999999999999</c:v>
                </c:pt>
                <c:pt idx="14276">
                  <c:v>0.72130300000000003</c:v>
                </c:pt>
                <c:pt idx="14277">
                  <c:v>0.72131699999999999</c:v>
                </c:pt>
                <c:pt idx="14278">
                  <c:v>0.72133000000000003</c:v>
                </c:pt>
                <c:pt idx="14279">
                  <c:v>0.72134299999999996</c:v>
                </c:pt>
                <c:pt idx="14280">
                  <c:v>0.72135700000000003</c:v>
                </c:pt>
                <c:pt idx="14281">
                  <c:v>0.72136999999999996</c:v>
                </c:pt>
                <c:pt idx="14282">
                  <c:v>0.721383</c:v>
                </c:pt>
                <c:pt idx="14283">
                  <c:v>0.72139600000000004</c:v>
                </c:pt>
                <c:pt idx="14284">
                  <c:v>0.72141</c:v>
                </c:pt>
                <c:pt idx="14285">
                  <c:v>0.72142300000000004</c:v>
                </c:pt>
                <c:pt idx="14286">
                  <c:v>0.72143599999999997</c:v>
                </c:pt>
                <c:pt idx="14287">
                  <c:v>0.72145000000000004</c:v>
                </c:pt>
                <c:pt idx="14288">
                  <c:v>0.72146299999999997</c:v>
                </c:pt>
                <c:pt idx="14289">
                  <c:v>0.72147600000000001</c:v>
                </c:pt>
                <c:pt idx="14290">
                  <c:v>0.72148999999999996</c:v>
                </c:pt>
                <c:pt idx="14291">
                  <c:v>0.72150300000000001</c:v>
                </c:pt>
                <c:pt idx="14292">
                  <c:v>0.72151600000000005</c:v>
                </c:pt>
                <c:pt idx="14293">
                  <c:v>0.72152899999999998</c:v>
                </c:pt>
                <c:pt idx="14294">
                  <c:v>0.72154300000000005</c:v>
                </c:pt>
                <c:pt idx="14295">
                  <c:v>0.72155599999999998</c:v>
                </c:pt>
                <c:pt idx="14296">
                  <c:v>0.72156900000000002</c:v>
                </c:pt>
                <c:pt idx="14297">
                  <c:v>0.72158199999999995</c:v>
                </c:pt>
                <c:pt idx="14298">
                  <c:v>0.72159600000000002</c:v>
                </c:pt>
                <c:pt idx="14299">
                  <c:v>0.72160899999999994</c:v>
                </c:pt>
                <c:pt idx="14300">
                  <c:v>0.72162199999999999</c:v>
                </c:pt>
                <c:pt idx="14301">
                  <c:v>0.72163600000000006</c:v>
                </c:pt>
                <c:pt idx="14302">
                  <c:v>0.72164899999999998</c:v>
                </c:pt>
                <c:pt idx="14303">
                  <c:v>0.72166200000000003</c:v>
                </c:pt>
                <c:pt idx="14304">
                  <c:v>0.72167499999999996</c:v>
                </c:pt>
                <c:pt idx="14305">
                  <c:v>0.72168900000000002</c:v>
                </c:pt>
                <c:pt idx="14306">
                  <c:v>0.72170199999999995</c:v>
                </c:pt>
                <c:pt idx="14307">
                  <c:v>0.721715</c:v>
                </c:pt>
                <c:pt idx="14308">
                  <c:v>0.72172800000000004</c:v>
                </c:pt>
                <c:pt idx="14309">
                  <c:v>0.72174199999999999</c:v>
                </c:pt>
                <c:pt idx="14310">
                  <c:v>0.72175500000000004</c:v>
                </c:pt>
                <c:pt idx="14311">
                  <c:v>0.72176799999999997</c:v>
                </c:pt>
                <c:pt idx="14312">
                  <c:v>0.72178100000000001</c:v>
                </c:pt>
                <c:pt idx="14313">
                  <c:v>0.72179499999999996</c:v>
                </c:pt>
                <c:pt idx="14314">
                  <c:v>0.72180800000000001</c:v>
                </c:pt>
                <c:pt idx="14315">
                  <c:v>0.72182100000000005</c:v>
                </c:pt>
                <c:pt idx="14316">
                  <c:v>0.72183399999999998</c:v>
                </c:pt>
                <c:pt idx="14317">
                  <c:v>0.72184800000000005</c:v>
                </c:pt>
                <c:pt idx="14318">
                  <c:v>0.72186099999999997</c:v>
                </c:pt>
                <c:pt idx="14319">
                  <c:v>0.72187400000000002</c:v>
                </c:pt>
                <c:pt idx="14320">
                  <c:v>0.72188699999999995</c:v>
                </c:pt>
                <c:pt idx="14321">
                  <c:v>0.72190100000000001</c:v>
                </c:pt>
                <c:pt idx="14322">
                  <c:v>0.72191399999999994</c:v>
                </c:pt>
                <c:pt idx="14323">
                  <c:v>0.72192699999999999</c:v>
                </c:pt>
                <c:pt idx="14324">
                  <c:v>0.72194000000000003</c:v>
                </c:pt>
                <c:pt idx="14325">
                  <c:v>0.72195299999999996</c:v>
                </c:pt>
                <c:pt idx="14326">
                  <c:v>0.72196700000000003</c:v>
                </c:pt>
                <c:pt idx="14327">
                  <c:v>0.72197999999999996</c:v>
                </c:pt>
                <c:pt idx="14328">
                  <c:v>0.721993</c:v>
                </c:pt>
                <c:pt idx="14329">
                  <c:v>0.72200600000000004</c:v>
                </c:pt>
                <c:pt idx="14330">
                  <c:v>0.72202</c:v>
                </c:pt>
                <c:pt idx="14331">
                  <c:v>0.72203300000000004</c:v>
                </c:pt>
                <c:pt idx="14332">
                  <c:v>0.72204599999999997</c:v>
                </c:pt>
                <c:pt idx="14333">
                  <c:v>0.72205900000000001</c:v>
                </c:pt>
                <c:pt idx="14334">
                  <c:v>0.72207200000000005</c:v>
                </c:pt>
                <c:pt idx="14335">
                  <c:v>0.72208600000000001</c:v>
                </c:pt>
                <c:pt idx="14336">
                  <c:v>0.72209900000000005</c:v>
                </c:pt>
                <c:pt idx="14337">
                  <c:v>0.72211199999999998</c:v>
                </c:pt>
                <c:pt idx="14338">
                  <c:v>0.72212500000000002</c:v>
                </c:pt>
                <c:pt idx="14339">
                  <c:v>0.72213899999999998</c:v>
                </c:pt>
                <c:pt idx="14340">
                  <c:v>0.72215200000000002</c:v>
                </c:pt>
                <c:pt idx="14341">
                  <c:v>0.72216499999999995</c:v>
                </c:pt>
                <c:pt idx="14342">
                  <c:v>0.72217799999999999</c:v>
                </c:pt>
                <c:pt idx="14343">
                  <c:v>0.72219100000000003</c:v>
                </c:pt>
                <c:pt idx="14344">
                  <c:v>0.72220499999999999</c:v>
                </c:pt>
                <c:pt idx="14345">
                  <c:v>0.72221800000000003</c:v>
                </c:pt>
                <c:pt idx="14346">
                  <c:v>0.72223099999999996</c:v>
                </c:pt>
                <c:pt idx="14347">
                  <c:v>0.722244</c:v>
                </c:pt>
                <c:pt idx="14348">
                  <c:v>0.72225700000000004</c:v>
                </c:pt>
                <c:pt idx="14349">
                  <c:v>0.722271</c:v>
                </c:pt>
                <c:pt idx="14350">
                  <c:v>0.72228400000000004</c:v>
                </c:pt>
                <c:pt idx="14351">
                  <c:v>0.72229699999999997</c:v>
                </c:pt>
                <c:pt idx="14352">
                  <c:v>0.72231000000000001</c:v>
                </c:pt>
                <c:pt idx="14353">
                  <c:v>0.72232300000000005</c:v>
                </c:pt>
                <c:pt idx="14354">
                  <c:v>0.72233700000000001</c:v>
                </c:pt>
                <c:pt idx="14355">
                  <c:v>0.72235000000000005</c:v>
                </c:pt>
                <c:pt idx="14356">
                  <c:v>0.72236299999999998</c:v>
                </c:pt>
                <c:pt idx="14357">
                  <c:v>0.72237600000000002</c:v>
                </c:pt>
                <c:pt idx="14358">
                  <c:v>0.72238899999999995</c:v>
                </c:pt>
                <c:pt idx="14359">
                  <c:v>0.72240199999999999</c:v>
                </c:pt>
                <c:pt idx="14360">
                  <c:v>0.72241599999999995</c:v>
                </c:pt>
                <c:pt idx="14361">
                  <c:v>0.72242899999999999</c:v>
                </c:pt>
                <c:pt idx="14362">
                  <c:v>0.72244200000000003</c:v>
                </c:pt>
                <c:pt idx="14363">
                  <c:v>0.72245499999999996</c:v>
                </c:pt>
                <c:pt idx="14364">
                  <c:v>0.722468</c:v>
                </c:pt>
                <c:pt idx="14365">
                  <c:v>0.72248199999999996</c:v>
                </c:pt>
                <c:pt idx="14366">
                  <c:v>0.722495</c:v>
                </c:pt>
                <c:pt idx="14367">
                  <c:v>0.72250800000000004</c:v>
                </c:pt>
                <c:pt idx="14368">
                  <c:v>0.72252099999999997</c:v>
                </c:pt>
                <c:pt idx="14369">
                  <c:v>0.72253400000000001</c:v>
                </c:pt>
                <c:pt idx="14370">
                  <c:v>0.72254700000000005</c:v>
                </c:pt>
                <c:pt idx="14371">
                  <c:v>0.72256100000000001</c:v>
                </c:pt>
                <c:pt idx="14372">
                  <c:v>0.72257400000000005</c:v>
                </c:pt>
                <c:pt idx="14373">
                  <c:v>0.72258699999999998</c:v>
                </c:pt>
                <c:pt idx="14374">
                  <c:v>0.72260000000000002</c:v>
                </c:pt>
                <c:pt idx="14375">
                  <c:v>0.72261299999999995</c:v>
                </c:pt>
                <c:pt idx="14376">
                  <c:v>0.72262599999999999</c:v>
                </c:pt>
                <c:pt idx="14377">
                  <c:v>0.72263999999999995</c:v>
                </c:pt>
                <c:pt idx="14378">
                  <c:v>0.72265299999999999</c:v>
                </c:pt>
                <c:pt idx="14379">
                  <c:v>0.72266600000000003</c:v>
                </c:pt>
                <c:pt idx="14380">
                  <c:v>0.72267899999999996</c:v>
                </c:pt>
                <c:pt idx="14381">
                  <c:v>0.722692</c:v>
                </c:pt>
                <c:pt idx="14382">
                  <c:v>0.72270500000000004</c:v>
                </c:pt>
                <c:pt idx="14383">
                  <c:v>0.722719</c:v>
                </c:pt>
                <c:pt idx="14384">
                  <c:v>0.72273200000000004</c:v>
                </c:pt>
                <c:pt idx="14385">
                  <c:v>0.72274499999999997</c:v>
                </c:pt>
                <c:pt idx="14386">
                  <c:v>0.72275800000000001</c:v>
                </c:pt>
                <c:pt idx="14387">
                  <c:v>0.72277100000000005</c:v>
                </c:pt>
                <c:pt idx="14388">
                  <c:v>0.72278399999999998</c:v>
                </c:pt>
                <c:pt idx="14389">
                  <c:v>0.72279800000000005</c:v>
                </c:pt>
                <c:pt idx="14390">
                  <c:v>0.72281099999999998</c:v>
                </c:pt>
                <c:pt idx="14391">
                  <c:v>0.72282400000000002</c:v>
                </c:pt>
                <c:pt idx="14392">
                  <c:v>0.72283699999999995</c:v>
                </c:pt>
                <c:pt idx="14393">
                  <c:v>0.72284999999999999</c:v>
                </c:pt>
                <c:pt idx="14394">
                  <c:v>0.72286300000000003</c:v>
                </c:pt>
                <c:pt idx="14395">
                  <c:v>0.72287699999999999</c:v>
                </c:pt>
                <c:pt idx="14396">
                  <c:v>0.72289000000000003</c:v>
                </c:pt>
                <c:pt idx="14397">
                  <c:v>0.72290299999999996</c:v>
                </c:pt>
                <c:pt idx="14398">
                  <c:v>0.722916</c:v>
                </c:pt>
                <c:pt idx="14399">
                  <c:v>0.72292900000000004</c:v>
                </c:pt>
                <c:pt idx="14400">
                  <c:v>0.72294199999999997</c:v>
                </c:pt>
                <c:pt idx="14401">
                  <c:v>0.72295500000000001</c:v>
                </c:pt>
                <c:pt idx="14402">
                  <c:v>0.72296899999999997</c:v>
                </c:pt>
                <c:pt idx="14403">
                  <c:v>0.72275199999999995</c:v>
                </c:pt>
                <c:pt idx="14404">
                  <c:v>0.72253599999999996</c:v>
                </c:pt>
                <c:pt idx="14405">
                  <c:v>0.72231999999999996</c:v>
                </c:pt>
                <c:pt idx="14406">
                  <c:v>0.72210300000000005</c:v>
                </c:pt>
                <c:pt idx="14407">
                  <c:v>0.72188699999999995</c:v>
                </c:pt>
                <c:pt idx="14408">
                  <c:v>0.72167099999999995</c:v>
                </c:pt>
                <c:pt idx="14409">
                  <c:v>0.72145499999999996</c:v>
                </c:pt>
                <c:pt idx="14410">
                  <c:v>0.72123899999999996</c:v>
                </c:pt>
                <c:pt idx="14411">
                  <c:v>0.72102299999999997</c:v>
                </c:pt>
                <c:pt idx="14412">
                  <c:v>0.72080699999999998</c:v>
                </c:pt>
                <c:pt idx="14413">
                  <c:v>0.72059200000000001</c:v>
                </c:pt>
                <c:pt idx="14414">
                  <c:v>0.72037600000000002</c:v>
                </c:pt>
                <c:pt idx="14415">
                  <c:v>0.72016000000000002</c:v>
                </c:pt>
                <c:pt idx="14416">
                  <c:v>0.71994499999999995</c:v>
                </c:pt>
                <c:pt idx="14417">
                  <c:v>0.71972899999999995</c:v>
                </c:pt>
                <c:pt idx="14418">
                  <c:v>0.71951399999999999</c:v>
                </c:pt>
                <c:pt idx="14419">
                  <c:v>0.71929799999999999</c:v>
                </c:pt>
                <c:pt idx="14420">
                  <c:v>0.71908300000000003</c:v>
                </c:pt>
                <c:pt idx="14421">
                  <c:v>0.71886799999999995</c:v>
                </c:pt>
                <c:pt idx="14422">
                  <c:v>0.71865299999999999</c:v>
                </c:pt>
                <c:pt idx="14423">
                  <c:v>0.71843800000000002</c:v>
                </c:pt>
                <c:pt idx="14424">
                  <c:v>0.71822200000000003</c:v>
                </c:pt>
                <c:pt idx="14425">
                  <c:v>0.71800699999999995</c:v>
                </c:pt>
                <c:pt idx="14426">
                  <c:v>0.71779300000000001</c:v>
                </c:pt>
                <c:pt idx="14427">
                  <c:v>0.71757800000000005</c:v>
                </c:pt>
                <c:pt idx="14428">
                  <c:v>0.71736299999999997</c:v>
                </c:pt>
                <c:pt idx="14429">
                  <c:v>0.71714800000000001</c:v>
                </c:pt>
                <c:pt idx="14430">
                  <c:v>0.71693399999999996</c:v>
                </c:pt>
                <c:pt idx="14431">
                  <c:v>0.71671899999999999</c:v>
                </c:pt>
                <c:pt idx="14432">
                  <c:v>0.71650400000000003</c:v>
                </c:pt>
                <c:pt idx="14433">
                  <c:v>0.71628999999999998</c:v>
                </c:pt>
                <c:pt idx="14434">
                  <c:v>0.71607600000000005</c:v>
                </c:pt>
                <c:pt idx="14435">
                  <c:v>0.71586099999999997</c:v>
                </c:pt>
                <c:pt idx="14436">
                  <c:v>0.71564700000000003</c:v>
                </c:pt>
                <c:pt idx="14437">
                  <c:v>0.71543299999999999</c:v>
                </c:pt>
                <c:pt idx="14438">
                  <c:v>0.71521900000000005</c:v>
                </c:pt>
                <c:pt idx="14439">
                  <c:v>0.71500399999999997</c:v>
                </c:pt>
                <c:pt idx="14440">
                  <c:v>0.71479000000000004</c:v>
                </c:pt>
                <c:pt idx="14441">
                  <c:v>0.71457700000000002</c:v>
                </c:pt>
                <c:pt idx="14442">
                  <c:v>0.71436299999999997</c:v>
                </c:pt>
                <c:pt idx="14443">
                  <c:v>0.71414900000000003</c:v>
                </c:pt>
                <c:pt idx="14444">
                  <c:v>0.71393499999999999</c:v>
                </c:pt>
                <c:pt idx="14445">
                  <c:v>0.71372100000000005</c:v>
                </c:pt>
                <c:pt idx="14446">
                  <c:v>0.71350800000000003</c:v>
                </c:pt>
                <c:pt idx="14447">
                  <c:v>0.71329399999999998</c:v>
                </c:pt>
                <c:pt idx="14448">
                  <c:v>0.71308099999999996</c:v>
                </c:pt>
                <c:pt idx="14449">
                  <c:v>0.71286700000000003</c:v>
                </c:pt>
                <c:pt idx="14450">
                  <c:v>0.71265400000000001</c:v>
                </c:pt>
                <c:pt idx="14451">
                  <c:v>0.71244099999999999</c:v>
                </c:pt>
                <c:pt idx="14452">
                  <c:v>0.71222700000000005</c:v>
                </c:pt>
                <c:pt idx="14453">
                  <c:v>0.71201400000000004</c:v>
                </c:pt>
                <c:pt idx="14454">
                  <c:v>0.71180100000000002</c:v>
                </c:pt>
                <c:pt idx="14455">
                  <c:v>0.711588</c:v>
                </c:pt>
                <c:pt idx="14456">
                  <c:v>0.71137499999999998</c:v>
                </c:pt>
                <c:pt idx="14457">
                  <c:v>0.71116199999999996</c:v>
                </c:pt>
                <c:pt idx="14458">
                  <c:v>0.71094900000000005</c:v>
                </c:pt>
                <c:pt idx="14459">
                  <c:v>0.71073699999999995</c:v>
                </c:pt>
                <c:pt idx="14460">
                  <c:v>0.71052400000000004</c:v>
                </c:pt>
                <c:pt idx="14461">
                  <c:v>0.71031100000000003</c:v>
                </c:pt>
                <c:pt idx="14462">
                  <c:v>0.71009900000000004</c:v>
                </c:pt>
                <c:pt idx="14463">
                  <c:v>0.70988600000000002</c:v>
                </c:pt>
                <c:pt idx="14464">
                  <c:v>0.70967400000000003</c:v>
                </c:pt>
                <c:pt idx="14465">
                  <c:v>0.70946100000000001</c:v>
                </c:pt>
                <c:pt idx="14466">
                  <c:v>0.70924900000000002</c:v>
                </c:pt>
                <c:pt idx="14467">
                  <c:v>0.70903700000000003</c:v>
                </c:pt>
                <c:pt idx="14468">
                  <c:v>0.70882400000000001</c:v>
                </c:pt>
                <c:pt idx="14469">
                  <c:v>0.70861200000000002</c:v>
                </c:pt>
                <c:pt idx="14470">
                  <c:v>0.70840000000000003</c:v>
                </c:pt>
                <c:pt idx="14471">
                  <c:v>0.70818800000000004</c:v>
                </c:pt>
                <c:pt idx="14472">
                  <c:v>0.70797600000000005</c:v>
                </c:pt>
                <c:pt idx="14473">
                  <c:v>0.70776399999999995</c:v>
                </c:pt>
                <c:pt idx="14474">
                  <c:v>0.70755299999999999</c:v>
                </c:pt>
                <c:pt idx="14475">
                  <c:v>0.707341</c:v>
                </c:pt>
                <c:pt idx="14476">
                  <c:v>0.70712900000000001</c:v>
                </c:pt>
                <c:pt idx="14477">
                  <c:v>0.70691800000000005</c:v>
                </c:pt>
                <c:pt idx="14478">
                  <c:v>0.70670599999999995</c:v>
                </c:pt>
                <c:pt idx="14479">
                  <c:v>0.70649399999999996</c:v>
                </c:pt>
                <c:pt idx="14480">
                  <c:v>0.70628299999999999</c:v>
                </c:pt>
                <c:pt idx="14481">
                  <c:v>0.70607200000000003</c:v>
                </c:pt>
                <c:pt idx="14482">
                  <c:v>0.70586000000000004</c:v>
                </c:pt>
                <c:pt idx="14483">
                  <c:v>0.70564899999999997</c:v>
                </c:pt>
                <c:pt idx="14484">
                  <c:v>0.70543800000000001</c:v>
                </c:pt>
                <c:pt idx="14485">
                  <c:v>0.70522700000000005</c:v>
                </c:pt>
                <c:pt idx="14486">
                  <c:v>0.70501599999999998</c:v>
                </c:pt>
                <c:pt idx="14487">
                  <c:v>0.70480500000000001</c:v>
                </c:pt>
                <c:pt idx="14488">
                  <c:v>0.70459400000000005</c:v>
                </c:pt>
                <c:pt idx="14489">
                  <c:v>0.70438299999999998</c:v>
                </c:pt>
                <c:pt idx="14490">
                  <c:v>0.70417200000000002</c:v>
                </c:pt>
                <c:pt idx="14491">
                  <c:v>0.70396199999999998</c:v>
                </c:pt>
                <c:pt idx="14492">
                  <c:v>0.70375100000000002</c:v>
                </c:pt>
                <c:pt idx="14493">
                  <c:v>0.70354000000000005</c:v>
                </c:pt>
                <c:pt idx="14494">
                  <c:v>0.70333000000000001</c:v>
                </c:pt>
                <c:pt idx="14495">
                  <c:v>0.70311999999999997</c:v>
                </c:pt>
                <c:pt idx="14496">
                  <c:v>0.70290900000000001</c:v>
                </c:pt>
                <c:pt idx="14497">
                  <c:v>0.70269899999999996</c:v>
                </c:pt>
                <c:pt idx="14498">
                  <c:v>0.70248900000000003</c:v>
                </c:pt>
                <c:pt idx="14499">
                  <c:v>0.70227799999999996</c:v>
                </c:pt>
                <c:pt idx="14500">
                  <c:v>0.70206800000000003</c:v>
                </c:pt>
                <c:pt idx="14501">
                  <c:v>0.70185799999999998</c:v>
                </c:pt>
                <c:pt idx="14502">
                  <c:v>0.70164800000000005</c:v>
                </c:pt>
                <c:pt idx="14503">
                  <c:v>0.70143800000000001</c:v>
                </c:pt>
                <c:pt idx="14504">
                  <c:v>0.70122799999999996</c:v>
                </c:pt>
                <c:pt idx="14505">
                  <c:v>0.70101899999999995</c:v>
                </c:pt>
                <c:pt idx="14506">
                  <c:v>0.70080900000000002</c:v>
                </c:pt>
                <c:pt idx="14507">
                  <c:v>0.70059899999999997</c:v>
                </c:pt>
                <c:pt idx="14508">
                  <c:v>0.70038999999999996</c:v>
                </c:pt>
                <c:pt idx="14509">
                  <c:v>0.70018000000000002</c:v>
                </c:pt>
                <c:pt idx="14510">
                  <c:v>0.69997100000000001</c:v>
                </c:pt>
                <c:pt idx="14511">
                  <c:v>0.69976099999999997</c:v>
                </c:pt>
                <c:pt idx="14512">
                  <c:v>0.69955199999999995</c:v>
                </c:pt>
                <c:pt idx="14513">
                  <c:v>0.69934300000000005</c:v>
                </c:pt>
                <c:pt idx="14514">
                  <c:v>0.699133</c:v>
                </c:pt>
                <c:pt idx="14515">
                  <c:v>0.69892399999999999</c:v>
                </c:pt>
                <c:pt idx="14516">
                  <c:v>0.69871499999999997</c:v>
                </c:pt>
                <c:pt idx="14517">
                  <c:v>0.69850599999999996</c:v>
                </c:pt>
                <c:pt idx="14518">
                  <c:v>0.69829699999999995</c:v>
                </c:pt>
                <c:pt idx="14519">
                  <c:v>0.69808800000000004</c:v>
                </c:pt>
                <c:pt idx="14520">
                  <c:v>0.69787900000000003</c:v>
                </c:pt>
                <c:pt idx="14521">
                  <c:v>0.69767100000000004</c:v>
                </c:pt>
                <c:pt idx="14522">
                  <c:v>0.69746200000000003</c:v>
                </c:pt>
                <c:pt idx="14523">
                  <c:v>0.69725300000000001</c:v>
                </c:pt>
                <c:pt idx="14524">
                  <c:v>0.69704500000000003</c:v>
                </c:pt>
                <c:pt idx="14525">
                  <c:v>0.69683600000000001</c:v>
                </c:pt>
                <c:pt idx="14526">
                  <c:v>0.69662800000000002</c:v>
                </c:pt>
                <c:pt idx="14527">
                  <c:v>0.69642000000000004</c:v>
                </c:pt>
                <c:pt idx="14528">
                  <c:v>0.69621100000000002</c:v>
                </c:pt>
                <c:pt idx="14529">
                  <c:v>0.69600300000000004</c:v>
                </c:pt>
                <c:pt idx="14530">
                  <c:v>0.69579500000000005</c:v>
                </c:pt>
                <c:pt idx="14531">
                  <c:v>0.69558699999999996</c:v>
                </c:pt>
                <c:pt idx="14532">
                  <c:v>0.69537899999999997</c:v>
                </c:pt>
                <c:pt idx="14533">
                  <c:v>0.69517099999999998</c:v>
                </c:pt>
                <c:pt idx="14534">
                  <c:v>0.694963</c:v>
                </c:pt>
                <c:pt idx="14535">
                  <c:v>0.69475500000000001</c:v>
                </c:pt>
                <c:pt idx="14536">
                  <c:v>0.69454700000000003</c:v>
                </c:pt>
                <c:pt idx="14537">
                  <c:v>0.69433900000000004</c:v>
                </c:pt>
                <c:pt idx="14538">
                  <c:v>0.69413199999999997</c:v>
                </c:pt>
                <c:pt idx="14539">
                  <c:v>0.69392399999999999</c:v>
                </c:pt>
                <c:pt idx="14540">
                  <c:v>0.69371700000000003</c:v>
                </c:pt>
                <c:pt idx="14541">
                  <c:v>0.69350900000000004</c:v>
                </c:pt>
                <c:pt idx="14542">
                  <c:v>0.69330199999999997</c:v>
                </c:pt>
                <c:pt idx="14543">
                  <c:v>0.69309500000000002</c:v>
                </c:pt>
                <c:pt idx="14544">
                  <c:v>0.69288700000000003</c:v>
                </c:pt>
                <c:pt idx="14545">
                  <c:v>0.69267999999999996</c:v>
                </c:pt>
                <c:pt idx="14546">
                  <c:v>0.69247300000000001</c:v>
                </c:pt>
                <c:pt idx="14547">
                  <c:v>0.69226600000000005</c:v>
                </c:pt>
                <c:pt idx="14548">
                  <c:v>0.69205899999999998</c:v>
                </c:pt>
                <c:pt idx="14549">
                  <c:v>0.69185200000000002</c:v>
                </c:pt>
                <c:pt idx="14550">
                  <c:v>0.69164499999999995</c:v>
                </c:pt>
                <c:pt idx="14551">
                  <c:v>0.691438</c:v>
                </c:pt>
                <c:pt idx="14552">
                  <c:v>0.69123199999999996</c:v>
                </c:pt>
                <c:pt idx="14553">
                  <c:v>0.691025</c:v>
                </c:pt>
                <c:pt idx="14554">
                  <c:v>0.69081800000000004</c:v>
                </c:pt>
                <c:pt idx="14555">
                  <c:v>0.690612</c:v>
                </c:pt>
                <c:pt idx="14556">
                  <c:v>0.69040500000000005</c:v>
                </c:pt>
                <c:pt idx="14557">
                  <c:v>0.69019900000000001</c:v>
                </c:pt>
                <c:pt idx="14558">
                  <c:v>0.68999299999999997</c:v>
                </c:pt>
                <c:pt idx="14559">
                  <c:v>0.68978600000000001</c:v>
                </c:pt>
                <c:pt idx="14560">
                  <c:v>0.68957999999999997</c:v>
                </c:pt>
                <c:pt idx="14561">
                  <c:v>0.68937400000000004</c:v>
                </c:pt>
                <c:pt idx="14562">
                  <c:v>0.689168</c:v>
                </c:pt>
                <c:pt idx="14563">
                  <c:v>0.68896199999999996</c:v>
                </c:pt>
                <c:pt idx="14564">
                  <c:v>0.68875600000000003</c:v>
                </c:pt>
                <c:pt idx="14565">
                  <c:v>0.68855</c:v>
                </c:pt>
                <c:pt idx="14566">
                  <c:v>0.68834399999999996</c:v>
                </c:pt>
                <c:pt idx="14567">
                  <c:v>0.68813899999999995</c:v>
                </c:pt>
                <c:pt idx="14568">
                  <c:v>0.68793300000000002</c:v>
                </c:pt>
                <c:pt idx="14569">
                  <c:v>0.68772699999999998</c:v>
                </c:pt>
                <c:pt idx="14570">
                  <c:v>0.68752199999999997</c:v>
                </c:pt>
                <c:pt idx="14571">
                  <c:v>0.68731600000000004</c:v>
                </c:pt>
                <c:pt idx="14572">
                  <c:v>0.68711100000000003</c:v>
                </c:pt>
                <c:pt idx="14573">
                  <c:v>0.68690600000000002</c:v>
                </c:pt>
                <c:pt idx="14574">
                  <c:v>0.68669999999999998</c:v>
                </c:pt>
                <c:pt idx="14575">
                  <c:v>0.68649499999999997</c:v>
                </c:pt>
                <c:pt idx="14576">
                  <c:v>0.68628999999999996</c:v>
                </c:pt>
                <c:pt idx="14577">
                  <c:v>0.68608499999999994</c:v>
                </c:pt>
                <c:pt idx="14578">
                  <c:v>0.68588000000000005</c:v>
                </c:pt>
                <c:pt idx="14579">
                  <c:v>0.68567500000000003</c:v>
                </c:pt>
                <c:pt idx="14580">
                  <c:v>0.68547000000000002</c:v>
                </c:pt>
                <c:pt idx="14581">
                  <c:v>0.68526500000000001</c:v>
                </c:pt>
                <c:pt idx="14582">
                  <c:v>0.68506100000000003</c:v>
                </c:pt>
                <c:pt idx="14583">
                  <c:v>0.68485600000000002</c:v>
                </c:pt>
                <c:pt idx="14584">
                  <c:v>0.68465100000000001</c:v>
                </c:pt>
                <c:pt idx="14585">
                  <c:v>0.68444700000000003</c:v>
                </c:pt>
                <c:pt idx="14586">
                  <c:v>0.68424200000000002</c:v>
                </c:pt>
                <c:pt idx="14587">
                  <c:v>0.68403800000000003</c:v>
                </c:pt>
                <c:pt idx="14588">
                  <c:v>0.68383400000000005</c:v>
                </c:pt>
                <c:pt idx="14589">
                  <c:v>0.68362900000000004</c:v>
                </c:pt>
                <c:pt idx="14590">
                  <c:v>0.68342499999999995</c:v>
                </c:pt>
                <c:pt idx="14591">
                  <c:v>0.68322099999999997</c:v>
                </c:pt>
                <c:pt idx="14592">
                  <c:v>0.68301699999999999</c:v>
                </c:pt>
                <c:pt idx="14593">
                  <c:v>0.682813</c:v>
                </c:pt>
                <c:pt idx="14594">
                  <c:v>0.68260900000000002</c:v>
                </c:pt>
                <c:pt idx="14595">
                  <c:v>0.68240500000000004</c:v>
                </c:pt>
                <c:pt idx="14596">
                  <c:v>0.68220099999999995</c:v>
                </c:pt>
                <c:pt idx="14597">
                  <c:v>0.68199799999999999</c:v>
                </c:pt>
                <c:pt idx="14598">
                  <c:v>0.68179400000000001</c:v>
                </c:pt>
                <c:pt idx="14599">
                  <c:v>0.68159000000000003</c:v>
                </c:pt>
                <c:pt idx="14600">
                  <c:v>0.68138699999999996</c:v>
                </c:pt>
                <c:pt idx="14601">
                  <c:v>0.68118299999999998</c:v>
                </c:pt>
                <c:pt idx="14602">
                  <c:v>0.68098000000000003</c:v>
                </c:pt>
                <c:pt idx="14603">
                  <c:v>0.68077699999999997</c:v>
                </c:pt>
                <c:pt idx="14604">
                  <c:v>0.68057400000000001</c:v>
                </c:pt>
                <c:pt idx="14605">
                  <c:v>0.68037000000000003</c:v>
                </c:pt>
                <c:pt idx="14606">
                  <c:v>0.68016699999999997</c:v>
                </c:pt>
                <c:pt idx="14607">
                  <c:v>0.67996400000000001</c:v>
                </c:pt>
                <c:pt idx="14608">
                  <c:v>0.67976099999999995</c:v>
                </c:pt>
                <c:pt idx="14609">
                  <c:v>0.679558</c:v>
                </c:pt>
                <c:pt idx="14610">
                  <c:v>0.67935500000000004</c:v>
                </c:pt>
                <c:pt idx="14611">
                  <c:v>0.67915300000000001</c:v>
                </c:pt>
                <c:pt idx="14612">
                  <c:v>0.67895000000000005</c:v>
                </c:pt>
                <c:pt idx="14613">
                  <c:v>0.67874699999999999</c:v>
                </c:pt>
                <c:pt idx="14614">
                  <c:v>0.67854499999999995</c:v>
                </c:pt>
                <c:pt idx="14615">
                  <c:v>0.678342</c:v>
                </c:pt>
                <c:pt idx="14616">
                  <c:v>0.67813999999999997</c:v>
                </c:pt>
                <c:pt idx="14617">
                  <c:v>0.67793800000000004</c:v>
                </c:pt>
                <c:pt idx="14618">
                  <c:v>0.67773499999999998</c:v>
                </c:pt>
                <c:pt idx="14619">
                  <c:v>0.67753300000000005</c:v>
                </c:pt>
                <c:pt idx="14620">
                  <c:v>0.67733100000000002</c:v>
                </c:pt>
                <c:pt idx="14621">
                  <c:v>0.67712899999999998</c:v>
                </c:pt>
                <c:pt idx="14622">
                  <c:v>0.67692699999999995</c:v>
                </c:pt>
                <c:pt idx="14623">
                  <c:v>0.67672500000000002</c:v>
                </c:pt>
                <c:pt idx="14624">
                  <c:v>0.67652299999999999</c:v>
                </c:pt>
                <c:pt idx="14625">
                  <c:v>0.67632099999999995</c:v>
                </c:pt>
                <c:pt idx="14626">
                  <c:v>0.67611900000000003</c:v>
                </c:pt>
                <c:pt idx="14627">
                  <c:v>0.67591800000000002</c:v>
                </c:pt>
                <c:pt idx="14628">
                  <c:v>0.67571599999999998</c:v>
                </c:pt>
                <c:pt idx="14629">
                  <c:v>0.67551499999999998</c:v>
                </c:pt>
                <c:pt idx="14630">
                  <c:v>0.67531300000000005</c:v>
                </c:pt>
                <c:pt idx="14631">
                  <c:v>0.67511200000000005</c:v>
                </c:pt>
                <c:pt idx="14632">
                  <c:v>0.67491100000000004</c:v>
                </c:pt>
                <c:pt idx="14633">
                  <c:v>0.674709</c:v>
                </c:pt>
                <c:pt idx="14634">
                  <c:v>0.674508</c:v>
                </c:pt>
                <c:pt idx="14635">
                  <c:v>0.67430699999999999</c:v>
                </c:pt>
                <c:pt idx="14636">
                  <c:v>0.67410599999999998</c:v>
                </c:pt>
                <c:pt idx="14637">
                  <c:v>0.67390499999999998</c:v>
                </c:pt>
                <c:pt idx="14638">
                  <c:v>0.67370399999999997</c:v>
                </c:pt>
                <c:pt idx="14639">
                  <c:v>0.67350299999999996</c:v>
                </c:pt>
                <c:pt idx="14640">
                  <c:v>0.67330299999999998</c:v>
                </c:pt>
                <c:pt idx="14641">
                  <c:v>0.67310199999999998</c:v>
                </c:pt>
                <c:pt idx="14642">
                  <c:v>0.67290099999999997</c:v>
                </c:pt>
                <c:pt idx="14643">
                  <c:v>0.67270099999999999</c:v>
                </c:pt>
                <c:pt idx="14644">
                  <c:v>0.67249999999999999</c:v>
                </c:pt>
                <c:pt idx="14645">
                  <c:v>0.67230000000000001</c:v>
                </c:pt>
                <c:pt idx="14646">
                  <c:v>0.67210000000000003</c:v>
                </c:pt>
                <c:pt idx="14647">
                  <c:v>0.67189900000000002</c:v>
                </c:pt>
                <c:pt idx="14648">
                  <c:v>0.67169900000000005</c:v>
                </c:pt>
                <c:pt idx="14649">
                  <c:v>0.67149899999999996</c:v>
                </c:pt>
                <c:pt idx="14650">
                  <c:v>0.67129899999999998</c:v>
                </c:pt>
                <c:pt idx="14651">
                  <c:v>0.671099</c:v>
                </c:pt>
                <c:pt idx="14652">
                  <c:v>0.67089900000000002</c:v>
                </c:pt>
                <c:pt idx="14653">
                  <c:v>0.67069999999999996</c:v>
                </c:pt>
                <c:pt idx="14654">
                  <c:v>0.67049999999999998</c:v>
                </c:pt>
                <c:pt idx="14655">
                  <c:v>0.67030000000000001</c:v>
                </c:pt>
                <c:pt idx="14656">
                  <c:v>0.67010099999999995</c:v>
                </c:pt>
                <c:pt idx="14657">
                  <c:v>0.66990099999999997</c:v>
                </c:pt>
                <c:pt idx="14658">
                  <c:v>0.66970200000000002</c:v>
                </c:pt>
                <c:pt idx="14659">
                  <c:v>0.66950200000000004</c:v>
                </c:pt>
                <c:pt idx="14660">
                  <c:v>0.66930299999999998</c:v>
                </c:pt>
                <c:pt idx="14661">
                  <c:v>0.66910400000000003</c:v>
                </c:pt>
                <c:pt idx="14662">
                  <c:v>0.66890499999999997</c:v>
                </c:pt>
                <c:pt idx="14663">
                  <c:v>0.66870600000000002</c:v>
                </c:pt>
                <c:pt idx="14664">
                  <c:v>0.66850699999999996</c:v>
                </c:pt>
                <c:pt idx="14665">
                  <c:v>0.66830800000000001</c:v>
                </c:pt>
                <c:pt idx="14666">
                  <c:v>0.66810899999999995</c:v>
                </c:pt>
                <c:pt idx="14667">
                  <c:v>0.66791</c:v>
                </c:pt>
                <c:pt idx="14668">
                  <c:v>0.66771100000000005</c:v>
                </c:pt>
                <c:pt idx="14669">
                  <c:v>0.66751300000000002</c:v>
                </c:pt>
                <c:pt idx="14670">
                  <c:v>0.66731399999999996</c:v>
                </c:pt>
                <c:pt idx="14671">
                  <c:v>0.66711600000000004</c:v>
                </c:pt>
                <c:pt idx="14672">
                  <c:v>0.66691699999999998</c:v>
                </c:pt>
                <c:pt idx="14673">
                  <c:v>0.66671899999999995</c:v>
                </c:pt>
                <c:pt idx="14674">
                  <c:v>0.66652100000000003</c:v>
                </c:pt>
                <c:pt idx="14675">
                  <c:v>0.666323</c:v>
                </c:pt>
                <c:pt idx="14676">
                  <c:v>0.66612499999999997</c:v>
                </c:pt>
                <c:pt idx="14677">
                  <c:v>0.66592700000000005</c:v>
                </c:pt>
                <c:pt idx="14678">
                  <c:v>0.66572900000000002</c:v>
                </c:pt>
                <c:pt idx="14679">
                  <c:v>0.66553099999999998</c:v>
                </c:pt>
                <c:pt idx="14680">
                  <c:v>0.66533299999999995</c:v>
                </c:pt>
                <c:pt idx="14681">
                  <c:v>0.66513500000000003</c:v>
                </c:pt>
                <c:pt idx="14682">
                  <c:v>0.66493800000000003</c:v>
                </c:pt>
                <c:pt idx="14683">
                  <c:v>0.66474</c:v>
                </c:pt>
                <c:pt idx="14684">
                  <c:v>0.66454299999999999</c:v>
                </c:pt>
                <c:pt idx="14685">
                  <c:v>0.66434599999999999</c:v>
                </c:pt>
                <c:pt idx="14686">
                  <c:v>0.66414799999999996</c:v>
                </c:pt>
                <c:pt idx="14687">
                  <c:v>0.66395099999999996</c:v>
                </c:pt>
                <c:pt idx="14688">
                  <c:v>0.66375399999999996</c:v>
                </c:pt>
                <c:pt idx="14689">
                  <c:v>0.66355699999999995</c:v>
                </c:pt>
                <c:pt idx="14690">
                  <c:v>0.66335999999999995</c:v>
                </c:pt>
                <c:pt idx="14691">
                  <c:v>0.66316299999999995</c:v>
                </c:pt>
                <c:pt idx="14692">
                  <c:v>0.66296600000000006</c:v>
                </c:pt>
                <c:pt idx="14693">
                  <c:v>0.66276900000000005</c:v>
                </c:pt>
                <c:pt idx="14694">
                  <c:v>0.66257299999999997</c:v>
                </c:pt>
                <c:pt idx="14695">
                  <c:v>0.66237599999999996</c:v>
                </c:pt>
                <c:pt idx="14696">
                  <c:v>0.66217999999999999</c:v>
                </c:pt>
                <c:pt idx="14697">
                  <c:v>0.66198299999999999</c:v>
                </c:pt>
                <c:pt idx="14698">
                  <c:v>0.66178700000000001</c:v>
                </c:pt>
                <c:pt idx="14699">
                  <c:v>0.66159100000000004</c:v>
                </c:pt>
                <c:pt idx="14700">
                  <c:v>0.66139499999999996</c:v>
                </c:pt>
                <c:pt idx="14701">
                  <c:v>0.66119899999999998</c:v>
                </c:pt>
                <c:pt idx="14702">
                  <c:v>0.66100300000000001</c:v>
                </c:pt>
                <c:pt idx="14703">
                  <c:v>0.66080700000000003</c:v>
                </c:pt>
                <c:pt idx="14704">
                  <c:v>0.66061099999999995</c:v>
                </c:pt>
                <c:pt idx="14705">
                  <c:v>0.66041499999999997</c:v>
                </c:pt>
                <c:pt idx="14706">
                  <c:v>0.66022000000000003</c:v>
                </c:pt>
                <c:pt idx="14707">
                  <c:v>0.66002400000000006</c:v>
                </c:pt>
                <c:pt idx="14708">
                  <c:v>0.65982799999999997</c:v>
                </c:pt>
                <c:pt idx="14709">
                  <c:v>0.65963300000000002</c:v>
                </c:pt>
                <c:pt idx="14710">
                  <c:v>0.65943799999999997</c:v>
                </c:pt>
                <c:pt idx="14711">
                  <c:v>0.65924300000000002</c:v>
                </c:pt>
                <c:pt idx="14712">
                  <c:v>0.65904700000000005</c:v>
                </c:pt>
                <c:pt idx="14713">
                  <c:v>0.65885199999999999</c:v>
                </c:pt>
                <c:pt idx="14714">
                  <c:v>0.65865700000000005</c:v>
                </c:pt>
                <c:pt idx="14715">
                  <c:v>0.65846300000000002</c:v>
                </c:pt>
                <c:pt idx="14716">
                  <c:v>0.65826799999999996</c:v>
                </c:pt>
                <c:pt idx="14717">
                  <c:v>0.65807300000000002</c:v>
                </c:pt>
                <c:pt idx="14718">
                  <c:v>0.65787899999999999</c:v>
                </c:pt>
                <c:pt idx="14719">
                  <c:v>0.65768400000000005</c:v>
                </c:pt>
                <c:pt idx="14720">
                  <c:v>0.65749000000000002</c:v>
                </c:pt>
                <c:pt idx="14721">
                  <c:v>0.65729499999999996</c:v>
                </c:pt>
                <c:pt idx="14722">
                  <c:v>0.65710100000000005</c:v>
                </c:pt>
                <c:pt idx="14723">
                  <c:v>0.65690700000000002</c:v>
                </c:pt>
                <c:pt idx="14724">
                  <c:v>0.65671299999999999</c:v>
                </c:pt>
                <c:pt idx="14725">
                  <c:v>0.65651899999999996</c:v>
                </c:pt>
                <c:pt idx="14726">
                  <c:v>0.65632500000000005</c:v>
                </c:pt>
                <c:pt idx="14727">
                  <c:v>0.65613100000000002</c:v>
                </c:pt>
                <c:pt idx="14728">
                  <c:v>0.65593699999999999</c:v>
                </c:pt>
                <c:pt idx="14729">
                  <c:v>0.65574399999999999</c:v>
                </c:pt>
                <c:pt idx="14730">
                  <c:v>0.65554999999999997</c:v>
                </c:pt>
                <c:pt idx="14731">
                  <c:v>0.65535699999999997</c:v>
                </c:pt>
                <c:pt idx="14732">
                  <c:v>0.65516399999999997</c:v>
                </c:pt>
                <c:pt idx="14733">
                  <c:v>0.65497000000000005</c:v>
                </c:pt>
                <c:pt idx="14734">
                  <c:v>0.65477700000000005</c:v>
                </c:pt>
                <c:pt idx="14735">
                  <c:v>0.65458400000000005</c:v>
                </c:pt>
                <c:pt idx="14736">
                  <c:v>0.65439099999999994</c:v>
                </c:pt>
                <c:pt idx="14737">
                  <c:v>0.65419899999999997</c:v>
                </c:pt>
                <c:pt idx="14738">
                  <c:v>0.65400599999999998</c:v>
                </c:pt>
                <c:pt idx="14739">
                  <c:v>0.65381299999999998</c:v>
                </c:pt>
                <c:pt idx="14740">
                  <c:v>0.65362100000000001</c:v>
                </c:pt>
                <c:pt idx="14741">
                  <c:v>0.65342800000000001</c:v>
                </c:pt>
                <c:pt idx="14742">
                  <c:v>0.65323600000000004</c:v>
                </c:pt>
                <c:pt idx="14743">
                  <c:v>0.65304399999999996</c:v>
                </c:pt>
                <c:pt idx="14744">
                  <c:v>0.65285199999999999</c:v>
                </c:pt>
                <c:pt idx="14745">
                  <c:v>0.65266000000000002</c:v>
                </c:pt>
                <c:pt idx="14746">
                  <c:v>0.65246800000000005</c:v>
                </c:pt>
                <c:pt idx="14747">
                  <c:v>0.65227599999999997</c:v>
                </c:pt>
                <c:pt idx="14748">
                  <c:v>0.652084</c:v>
                </c:pt>
                <c:pt idx="14749">
                  <c:v>0.65189200000000003</c:v>
                </c:pt>
                <c:pt idx="14750">
                  <c:v>0.65170099999999997</c:v>
                </c:pt>
                <c:pt idx="14751">
                  <c:v>0.651509</c:v>
                </c:pt>
                <c:pt idx="14752">
                  <c:v>0.65131799999999995</c:v>
                </c:pt>
                <c:pt idx="14753">
                  <c:v>0.65112700000000001</c:v>
                </c:pt>
                <c:pt idx="14754">
                  <c:v>0.65093599999999996</c:v>
                </c:pt>
                <c:pt idx="14755">
                  <c:v>0.65074500000000002</c:v>
                </c:pt>
                <c:pt idx="14756">
                  <c:v>0.65055399999999997</c:v>
                </c:pt>
                <c:pt idx="14757">
                  <c:v>0.65036300000000002</c:v>
                </c:pt>
                <c:pt idx="14758">
                  <c:v>0.650173</c:v>
                </c:pt>
                <c:pt idx="14759">
                  <c:v>0.64998199999999995</c:v>
                </c:pt>
                <c:pt idx="14760">
                  <c:v>0.64979200000000004</c:v>
                </c:pt>
                <c:pt idx="14761">
                  <c:v>0.64960099999999998</c:v>
                </c:pt>
                <c:pt idx="14762">
                  <c:v>0.64941099999999996</c:v>
                </c:pt>
                <c:pt idx="14763">
                  <c:v>0.64922100000000005</c:v>
                </c:pt>
                <c:pt idx="14764">
                  <c:v>0.64903100000000002</c:v>
                </c:pt>
                <c:pt idx="14765">
                  <c:v>0.648841</c:v>
                </c:pt>
                <c:pt idx="14766">
                  <c:v>0.64865099999999998</c:v>
                </c:pt>
                <c:pt idx="14767">
                  <c:v>0.64846199999999998</c:v>
                </c:pt>
                <c:pt idx="14768">
                  <c:v>0.64827199999999996</c:v>
                </c:pt>
                <c:pt idx="14769">
                  <c:v>0.64808299999999996</c:v>
                </c:pt>
                <c:pt idx="14770">
                  <c:v>0.64789399999999997</c:v>
                </c:pt>
                <c:pt idx="14771">
                  <c:v>0.64770499999999998</c:v>
                </c:pt>
                <c:pt idx="14772">
                  <c:v>0.64751499999999995</c:v>
                </c:pt>
                <c:pt idx="14773">
                  <c:v>0.64732699999999999</c:v>
                </c:pt>
                <c:pt idx="14774">
                  <c:v>0.64713799999999999</c:v>
                </c:pt>
                <c:pt idx="14775">
                  <c:v>0.646949</c:v>
                </c:pt>
                <c:pt idx="14776">
                  <c:v>0.64676100000000003</c:v>
                </c:pt>
                <c:pt idx="14777">
                  <c:v>0.64657200000000004</c:v>
                </c:pt>
                <c:pt idx="14778">
                  <c:v>0.64638399999999996</c:v>
                </c:pt>
                <c:pt idx="14779">
                  <c:v>0.64619599999999999</c:v>
                </c:pt>
                <c:pt idx="14780">
                  <c:v>0.64600800000000003</c:v>
                </c:pt>
                <c:pt idx="14781">
                  <c:v>0.64581999999999995</c:v>
                </c:pt>
                <c:pt idx="14782">
                  <c:v>0.64563199999999998</c:v>
                </c:pt>
                <c:pt idx="14783">
                  <c:v>0.64544400000000002</c:v>
                </c:pt>
                <c:pt idx="14784">
                  <c:v>0.64525699999999997</c:v>
                </c:pt>
                <c:pt idx="14785">
                  <c:v>0.645069</c:v>
                </c:pt>
                <c:pt idx="14786">
                  <c:v>0.64488199999999996</c:v>
                </c:pt>
                <c:pt idx="14787">
                  <c:v>0.64469500000000002</c:v>
                </c:pt>
                <c:pt idx="14788">
                  <c:v>0.64450799999999997</c:v>
                </c:pt>
                <c:pt idx="14789">
                  <c:v>0.64432100000000003</c:v>
                </c:pt>
                <c:pt idx="14790">
                  <c:v>0.64413399999999998</c:v>
                </c:pt>
                <c:pt idx="14791">
                  <c:v>0.64394799999999996</c:v>
                </c:pt>
                <c:pt idx="14792">
                  <c:v>0.64376100000000003</c:v>
                </c:pt>
                <c:pt idx="14793">
                  <c:v>0.64357500000000001</c:v>
                </c:pt>
                <c:pt idx="14794">
                  <c:v>0.64338899999999999</c:v>
                </c:pt>
                <c:pt idx="14795">
                  <c:v>0.64320299999999997</c:v>
                </c:pt>
                <c:pt idx="14796">
                  <c:v>0.64301699999999995</c:v>
                </c:pt>
                <c:pt idx="14797">
                  <c:v>0.64283100000000004</c:v>
                </c:pt>
                <c:pt idx="14798">
                  <c:v>0.64264600000000005</c:v>
                </c:pt>
                <c:pt idx="14799">
                  <c:v>0.64246000000000003</c:v>
                </c:pt>
                <c:pt idx="14800">
                  <c:v>0.64227500000000004</c:v>
                </c:pt>
                <c:pt idx="14801">
                  <c:v>0.64209000000000005</c:v>
                </c:pt>
                <c:pt idx="14802">
                  <c:v>0.64190499999999995</c:v>
                </c:pt>
                <c:pt idx="14803">
                  <c:v>0.64171999999999996</c:v>
                </c:pt>
                <c:pt idx="14804">
                  <c:v>0.641536</c:v>
                </c:pt>
                <c:pt idx="14805">
                  <c:v>0.641351</c:v>
                </c:pt>
                <c:pt idx="14806">
                  <c:v>0.64116700000000004</c:v>
                </c:pt>
                <c:pt idx="14807">
                  <c:v>0.64098299999999997</c:v>
                </c:pt>
                <c:pt idx="14808">
                  <c:v>0.64079900000000001</c:v>
                </c:pt>
                <c:pt idx="14809">
                  <c:v>0.64061500000000005</c:v>
                </c:pt>
                <c:pt idx="14810">
                  <c:v>0.64043099999999997</c:v>
                </c:pt>
                <c:pt idx="14811">
                  <c:v>0.64024700000000001</c:v>
                </c:pt>
                <c:pt idx="14812">
                  <c:v>0.64006399999999997</c:v>
                </c:pt>
                <c:pt idx="14813">
                  <c:v>0.63988100000000003</c:v>
                </c:pt>
                <c:pt idx="14814">
                  <c:v>0.63969799999999999</c:v>
                </c:pt>
                <c:pt idx="14815">
                  <c:v>0.63951499999999994</c:v>
                </c:pt>
                <c:pt idx="14816">
                  <c:v>0.63933200000000001</c:v>
                </c:pt>
                <c:pt idx="14817">
                  <c:v>0.63915</c:v>
                </c:pt>
                <c:pt idx="14818">
                  <c:v>0.63896699999999995</c:v>
                </c:pt>
                <c:pt idx="14819">
                  <c:v>0.63878500000000005</c:v>
                </c:pt>
                <c:pt idx="14820">
                  <c:v>0.63860300000000003</c:v>
                </c:pt>
                <c:pt idx="14821">
                  <c:v>0.63842100000000002</c:v>
                </c:pt>
                <c:pt idx="14822">
                  <c:v>0.63824000000000003</c:v>
                </c:pt>
                <c:pt idx="14823">
                  <c:v>0.63805800000000001</c:v>
                </c:pt>
                <c:pt idx="14824">
                  <c:v>0.63787700000000003</c:v>
                </c:pt>
                <c:pt idx="14825">
                  <c:v>0.63769600000000004</c:v>
                </c:pt>
                <c:pt idx="14826">
                  <c:v>0.63751500000000005</c:v>
                </c:pt>
                <c:pt idx="14827">
                  <c:v>0.63733399999999996</c:v>
                </c:pt>
                <c:pt idx="14828">
                  <c:v>0.637154</c:v>
                </c:pt>
                <c:pt idx="14829">
                  <c:v>0.63697300000000001</c:v>
                </c:pt>
                <c:pt idx="14830">
                  <c:v>0.63679300000000005</c:v>
                </c:pt>
                <c:pt idx="14831">
                  <c:v>0.63661299999999998</c:v>
                </c:pt>
                <c:pt idx="14832">
                  <c:v>0.63643300000000003</c:v>
                </c:pt>
                <c:pt idx="14833">
                  <c:v>0.63625399999999999</c:v>
                </c:pt>
                <c:pt idx="14834">
                  <c:v>0.63607400000000003</c:v>
                </c:pt>
                <c:pt idx="14835">
                  <c:v>0.63589499999999999</c:v>
                </c:pt>
                <c:pt idx="14836">
                  <c:v>0.63571599999999995</c:v>
                </c:pt>
                <c:pt idx="14837">
                  <c:v>0.63553800000000005</c:v>
                </c:pt>
                <c:pt idx="14838">
                  <c:v>0.63535900000000001</c:v>
                </c:pt>
                <c:pt idx="14839">
                  <c:v>0.635181</c:v>
                </c:pt>
                <c:pt idx="14840">
                  <c:v>0.63500299999999998</c:v>
                </c:pt>
                <c:pt idx="14841">
                  <c:v>0.63482499999999997</c:v>
                </c:pt>
                <c:pt idx="14842">
                  <c:v>0.63464699999999996</c:v>
                </c:pt>
                <c:pt idx="14843">
                  <c:v>0.63446999999999998</c:v>
                </c:pt>
                <c:pt idx="14844">
                  <c:v>0.63429199999999997</c:v>
                </c:pt>
                <c:pt idx="14845">
                  <c:v>0.63411499999999998</c:v>
                </c:pt>
                <c:pt idx="14846">
                  <c:v>0.63393900000000003</c:v>
                </c:pt>
                <c:pt idx="14847">
                  <c:v>0.63376200000000005</c:v>
                </c:pt>
                <c:pt idx="14848">
                  <c:v>0.63358599999999998</c:v>
                </c:pt>
                <c:pt idx="14849">
                  <c:v>0.63341000000000003</c:v>
                </c:pt>
                <c:pt idx="14850">
                  <c:v>0.63323399999999996</c:v>
                </c:pt>
                <c:pt idx="14851">
                  <c:v>0.63305800000000001</c:v>
                </c:pt>
                <c:pt idx="14852">
                  <c:v>0.63288299999999997</c:v>
                </c:pt>
                <c:pt idx="14853">
                  <c:v>0.63270800000000005</c:v>
                </c:pt>
                <c:pt idx="14854">
                  <c:v>0.63253300000000001</c:v>
                </c:pt>
                <c:pt idx="14855">
                  <c:v>0.63235799999999998</c:v>
                </c:pt>
                <c:pt idx="14856">
                  <c:v>0.63218399999999997</c:v>
                </c:pt>
                <c:pt idx="14857">
                  <c:v>0.63200900000000004</c:v>
                </c:pt>
                <c:pt idx="14858">
                  <c:v>0.63183599999999995</c:v>
                </c:pt>
                <c:pt idx="14859">
                  <c:v>0.63166199999999995</c:v>
                </c:pt>
                <c:pt idx="14860">
                  <c:v>0.63148800000000005</c:v>
                </c:pt>
                <c:pt idx="14861">
                  <c:v>0.63131499999999996</c:v>
                </c:pt>
                <c:pt idx="14862">
                  <c:v>0.63114199999999998</c:v>
                </c:pt>
                <c:pt idx="14863">
                  <c:v>0.63097000000000003</c:v>
                </c:pt>
                <c:pt idx="14864">
                  <c:v>0.63079799999999997</c:v>
                </c:pt>
                <c:pt idx="14865">
                  <c:v>0.63062499999999999</c:v>
                </c:pt>
                <c:pt idx="14866">
                  <c:v>0.63045399999999996</c:v>
                </c:pt>
                <c:pt idx="14867">
                  <c:v>0.63028200000000001</c:v>
                </c:pt>
                <c:pt idx="14868">
                  <c:v>0.63011099999999998</c:v>
                </c:pt>
                <c:pt idx="14869">
                  <c:v>0.62994000000000006</c:v>
                </c:pt>
                <c:pt idx="14870">
                  <c:v>0.62976900000000002</c:v>
                </c:pt>
                <c:pt idx="14871">
                  <c:v>0.62959900000000002</c:v>
                </c:pt>
                <c:pt idx="14872">
                  <c:v>0.62942900000000002</c:v>
                </c:pt>
                <c:pt idx="14873">
                  <c:v>0.62925900000000001</c:v>
                </c:pt>
                <c:pt idx="14874">
                  <c:v>0.62908900000000001</c:v>
                </c:pt>
                <c:pt idx="14875">
                  <c:v>0.62892000000000003</c:v>
                </c:pt>
                <c:pt idx="14876">
                  <c:v>0.62875099999999995</c:v>
                </c:pt>
                <c:pt idx="14877">
                  <c:v>0.628583</c:v>
                </c:pt>
                <c:pt idx="14878">
                  <c:v>0.62841400000000003</c:v>
                </c:pt>
                <c:pt idx="14879">
                  <c:v>0.62824599999999997</c:v>
                </c:pt>
                <c:pt idx="14880">
                  <c:v>0.62807900000000005</c:v>
                </c:pt>
                <c:pt idx="14881">
                  <c:v>0.627911</c:v>
                </c:pt>
                <c:pt idx="14882">
                  <c:v>0.62774399999999997</c:v>
                </c:pt>
                <c:pt idx="14883">
                  <c:v>0.62757799999999997</c:v>
                </c:pt>
                <c:pt idx="14884">
                  <c:v>0.62741100000000005</c:v>
                </c:pt>
                <c:pt idx="14885">
                  <c:v>0.62724500000000005</c:v>
                </c:pt>
                <c:pt idx="14886">
                  <c:v>0.62707900000000005</c:v>
                </c:pt>
                <c:pt idx="14887">
                  <c:v>0.62691399999999997</c:v>
                </c:pt>
                <c:pt idx="14888">
                  <c:v>0.626749</c:v>
                </c:pt>
                <c:pt idx="14889">
                  <c:v>0.62658400000000003</c:v>
                </c:pt>
                <c:pt idx="14890">
                  <c:v>0.62641999999999998</c:v>
                </c:pt>
                <c:pt idx="14891">
                  <c:v>0.62625600000000003</c:v>
                </c:pt>
                <c:pt idx="14892">
                  <c:v>0.62609199999999998</c:v>
                </c:pt>
                <c:pt idx="14893">
                  <c:v>0.62592899999999996</c:v>
                </c:pt>
                <c:pt idx="14894">
                  <c:v>0.62576600000000004</c:v>
                </c:pt>
                <c:pt idx="14895">
                  <c:v>0.62560300000000002</c:v>
                </c:pt>
                <c:pt idx="14896">
                  <c:v>0.62544100000000002</c:v>
                </c:pt>
                <c:pt idx="14897">
                  <c:v>0.62527900000000003</c:v>
                </c:pt>
                <c:pt idx="14898">
                  <c:v>0.62511700000000003</c:v>
                </c:pt>
                <c:pt idx="14899">
                  <c:v>0.62495599999999996</c:v>
                </c:pt>
                <c:pt idx="14900">
                  <c:v>0.62479499999999999</c:v>
                </c:pt>
                <c:pt idx="14901">
                  <c:v>0.62463500000000005</c:v>
                </c:pt>
                <c:pt idx="14902">
                  <c:v>0.624475</c:v>
                </c:pt>
                <c:pt idx="14903">
                  <c:v>0.62431499999999995</c:v>
                </c:pt>
                <c:pt idx="14904">
                  <c:v>0.62415600000000004</c:v>
                </c:pt>
                <c:pt idx="14905">
                  <c:v>0.62399700000000002</c:v>
                </c:pt>
                <c:pt idx="14906">
                  <c:v>0.62383900000000003</c:v>
                </c:pt>
                <c:pt idx="14907">
                  <c:v>0.62368000000000001</c:v>
                </c:pt>
                <c:pt idx="14908">
                  <c:v>0.62352300000000005</c:v>
                </c:pt>
                <c:pt idx="14909">
                  <c:v>0.62336599999999998</c:v>
                </c:pt>
                <c:pt idx="14910">
                  <c:v>0.62320900000000001</c:v>
                </c:pt>
                <c:pt idx="14911">
                  <c:v>0.62305200000000005</c:v>
                </c:pt>
                <c:pt idx="14912">
                  <c:v>0.62289600000000001</c:v>
                </c:pt>
                <c:pt idx="14913">
                  <c:v>0.62274099999999999</c:v>
                </c:pt>
                <c:pt idx="14914">
                  <c:v>0.62258500000000006</c:v>
                </c:pt>
                <c:pt idx="14915">
                  <c:v>0.62243099999999996</c:v>
                </c:pt>
                <c:pt idx="14916">
                  <c:v>0.62227600000000005</c:v>
                </c:pt>
                <c:pt idx="14917">
                  <c:v>0.62212199999999995</c:v>
                </c:pt>
                <c:pt idx="14918">
                  <c:v>0.62196899999999999</c:v>
                </c:pt>
                <c:pt idx="14919">
                  <c:v>0.62181600000000004</c:v>
                </c:pt>
                <c:pt idx="14920">
                  <c:v>0.62166299999999997</c:v>
                </c:pt>
                <c:pt idx="14921">
                  <c:v>0.62151100000000004</c:v>
                </c:pt>
                <c:pt idx="14922">
                  <c:v>0.62135899999999999</c:v>
                </c:pt>
                <c:pt idx="14923">
                  <c:v>0.62120799999999998</c:v>
                </c:pt>
                <c:pt idx="14924">
                  <c:v>0.62105699999999997</c:v>
                </c:pt>
                <c:pt idx="14925">
                  <c:v>0.62090699999999999</c:v>
                </c:pt>
                <c:pt idx="14926">
                  <c:v>0.620757</c:v>
                </c:pt>
                <c:pt idx="14927">
                  <c:v>0.62060800000000005</c:v>
                </c:pt>
                <c:pt idx="14928">
                  <c:v>0.62045899999999998</c:v>
                </c:pt>
                <c:pt idx="14929">
                  <c:v>0.62031000000000003</c:v>
                </c:pt>
                <c:pt idx="14930">
                  <c:v>0.62016199999999999</c:v>
                </c:pt>
                <c:pt idx="14931">
                  <c:v>0.62001499999999998</c:v>
                </c:pt>
                <c:pt idx="14932">
                  <c:v>0.61986799999999997</c:v>
                </c:pt>
                <c:pt idx="14933">
                  <c:v>0.61972099999999997</c:v>
                </c:pt>
                <c:pt idx="14934">
                  <c:v>0.61957499999999999</c:v>
                </c:pt>
                <c:pt idx="14935">
                  <c:v>0.61943000000000004</c:v>
                </c:pt>
                <c:pt idx="14936">
                  <c:v>0.61928499999999997</c:v>
                </c:pt>
                <c:pt idx="14937">
                  <c:v>0.61914000000000002</c:v>
                </c:pt>
                <c:pt idx="14938">
                  <c:v>0.61899599999999999</c:v>
                </c:pt>
                <c:pt idx="14939">
                  <c:v>0.61885299999999999</c:v>
                </c:pt>
                <c:pt idx="14940">
                  <c:v>0.61870999999999998</c:v>
                </c:pt>
                <c:pt idx="14941">
                  <c:v>0.61856699999999998</c:v>
                </c:pt>
                <c:pt idx="14942">
                  <c:v>0.618425</c:v>
                </c:pt>
                <c:pt idx="14943">
                  <c:v>0.61828399999999994</c:v>
                </c:pt>
                <c:pt idx="14944">
                  <c:v>0.618143</c:v>
                </c:pt>
                <c:pt idx="14945">
                  <c:v>0.61800200000000005</c:v>
                </c:pt>
                <c:pt idx="14946">
                  <c:v>0.61786200000000002</c:v>
                </c:pt>
                <c:pt idx="14947">
                  <c:v>0.61772300000000002</c:v>
                </c:pt>
                <c:pt idx="14948">
                  <c:v>0.61758400000000002</c:v>
                </c:pt>
                <c:pt idx="14949">
                  <c:v>0.61744600000000005</c:v>
                </c:pt>
                <c:pt idx="14950">
                  <c:v>0.61730799999999997</c:v>
                </c:pt>
                <c:pt idx="14951">
                  <c:v>0.61717100000000003</c:v>
                </c:pt>
                <c:pt idx="14952">
                  <c:v>0.61703399999999997</c:v>
                </c:pt>
                <c:pt idx="14953">
                  <c:v>0.61689799999999995</c:v>
                </c:pt>
                <c:pt idx="14954">
                  <c:v>0.61676299999999995</c:v>
                </c:pt>
                <c:pt idx="14955">
                  <c:v>0.61662799999999995</c:v>
                </c:pt>
                <c:pt idx="14956">
                  <c:v>0.61649299999999996</c:v>
                </c:pt>
                <c:pt idx="14957">
                  <c:v>0.61635899999999999</c:v>
                </c:pt>
                <c:pt idx="14958">
                  <c:v>0.61622600000000005</c:v>
                </c:pt>
                <c:pt idx="14959">
                  <c:v>0.616093</c:v>
                </c:pt>
                <c:pt idx="14960">
                  <c:v>0.61596099999999998</c:v>
                </c:pt>
                <c:pt idx="14961">
                  <c:v>0.61582899999999996</c:v>
                </c:pt>
                <c:pt idx="14962">
                  <c:v>0.61569799999999997</c:v>
                </c:pt>
                <c:pt idx="14963">
                  <c:v>0.615568</c:v>
                </c:pt>
                <c:pt idx="14964">
                  <c:v>0.61543800000000004</c:v>
                </c:pt>
                <c:pt idx="14965">
                  <c:v>0.61530899999999999</c:v>
                </c:pt>
                <c:pt idx="14966">
                  <c:v>0.61517999999999995</c:v>
                </c:pt>
                <c:pt idx="14967">
                  <c:v>0.61505200000000004</c:v>
                </c:pt>
                <c:pt idx="14968">
                  <c:v>0.61492400000000003</c:v>
                </c:pt>
                <c:pt idx="14969">
                  <c:v>0.61479700000000004</c:v>
                </c:pt>
                <c:pt idx="14970">
                  <c:v>0.61467099999999997</c:v>
                </c:pt>
                <c:pt idx="14971">
                  <c:v>0.61454500000000001</c:v>
                </c:pt>
                <c:pt idx="14972">
                  <c:v>0.61441999999999997</c:v>
                </c:pt>
                <c:pt idx="14973">
                  <c:v>0.61429500000000004</c:v>
                </c:pt>
                <c:pt idx="14974">
                  <c:v>0.61417100000000002</c:v>
                </c:pt>
                <c:pt idx="14975">
                  <c:v>0.61404800000000004</c:v>
                </c:pt>
                <c:pt idx="14976">
                  <c:v>0.61392500000000005</c:v>
                </c:pt>
                <c:pt idx="14977">
                  <c:v>0.61380299999999999</c:v>
                </c:pt>
                <c:pt idx="14978">
                  <c:v>0.61368100000000003</c:v>
                </c:pt>
                <c:pt idx="14979">
                  <c:v>0.61355999999999999</c:v>
                </c:pt>
                <c:pt idx="14980">
                  <c:v>0.61343999999999999</c:v>
                </c:pt>
                <c:pt idx="14981">
                  <c:v>0.61331999999999998</c:v>
                </c:pt>
                <c:pt idx="14982">
                  <c:v>0.613201</c:v>
                </c:pt>
                <c:pt idx="14983">
                  <c:v>0.61308300000000004</c:v>
                </c:pt>
                <c:pt idx="14984">
                  <c:v>0.61296499999999998</c:v>
                </c:pt>
                <c:pt idx="14985">
                  <c:v>0.61284700000000003</c:v>
                </c:pt>
                <c:pt idx="14986">
                  <c:v>0.61273100000000003</c:v>
                </c:pt>
                <c:pt idx="14987">
                  <c:v>0.61261500000000002</c:v>
                </c:pt>
                <c:pt idx="14988">
                  <c:v>0.61249900000000002</c:v>
                </c:pt>
                <c:pt idx="14989">
                  <c:v>0.61238400000000004</c:v>
                </c:pt>
                <c:pt idx="14990">
                  <c:v>0.61226999999999998</c:v>
                </c:pt>
                <c:pt idx="14991">
                  <c:v>0.61215600000000003</c:v>
                </c:pt>
                <c:pt idx="14992">
                  <c:v>0.612043</c:v>
                </c:pt>
                <c:pt idx="14993">
                  <c:v>0.611931</c:v>
                </c:pt>
                <c:pt idx="14994">
                  <c:v>0.611819</c:v>
                </c:pt>
                <c:pt idx="14995">
                  <c:v>0.61170800000000003</c:v>
                </c:pt>
                <c:pt idx="14996">
                  <c:v>0.61159699999999995</c:v>
                </c:pt>
                <c:pt idx="14997">
                  <c:v>0.611487</c:v>
                </c:pt>
                <c:pt idx="14998">
                  <c:v>0.61137799999999998</c:v>
                </c:pt>
                <c:pt idx="14999">
                  <c:v>0.61126899999999995</c:v>
                </c:pt>
                <c:pt idx="15000">
                  <c:v>0.61116099999999995</c:v>
                </c:pt>
                <c:pt idx="15001">
                  <c:v>0.61105399999999999</c:v>
                </c:pt>
                <c:pt idx="15002">
                  <c:v>0.61094700000000002</c:v>
                </c:pt>
                <c:pt idx="15003">
                  <c:v>0.61084099999999997</c:v>
                </c:pt>
                <c:pt idx="15004">
                  <c:v>0.61073500000000003</c:v>
                </c:pt>
                <c:pt idx="15005">
                  <c:v>0.61063000000000001</c:v>
                </c:pt>
                <c:pt idx="15006">
                  <c:v>0.61052600000000001</c:v>
                </c:pt>
                <c:pt idx="15007">
                  <c:v>0.61042200000000002</c:v>
                </c:pt>
                <c:pt idx="15008">
                  <c:v>0.61031899999999994</c:v>
                </c:pt>
                <c:pt idx="15009">
                  <c:v>0.61021700000000001</c:v>
                </c:pt>
                <c:pt idx="15010">
                  <c:v>0.61011499999999996</c:v>
                </c:pt>
                <c:pt idx="15011">
                  <c:v>0.61001399999999995</c:v>
                </c:pt>
                <c:pt idx="15012">
                  <c:v>0.60991300000000004</c:v>
                </c:pt>
                <c:pt idx="15013">
                  <c:v>0.60981300000000005</c:v>
                </c:pt>
                <c:pt idx="15014">
                  <c:v>0.60971299999999995</c:v>
                </c:pt>
                <c:pt idx="15015">
                  <c:v>0.60961399999999999</c:v>
                </c:pt>
                <c:pt idx="15016">
                  <c:v>0.60951599999999995</c:v>
                </c:pt>
                <c:pt idx="15017">
                  <c:v>0.60941900000000004</c:v>
                </c:pt>
                <c:pt idx="15018">
                  <c:v>0.60932200000000003</c:v>
                </c:pt>
                <c:pt idx="15019">
                  <c:v>0.60922500000000002</c:v>
                </c:pt>
                <c:pt idx="15020">
                  <c:v>0.60912900000000003</c:v>
                </c:pt>
                <c:pt idx="15021">
                  <c:v>0.60903399999999996</c:v>
                </c:pt>
                <c:pt idx="15022">
                  <c:v>0.60894000000000004</c:v>
                </c:pt>
                <c:pt idx="15023">
                  <c:v>0.608846</c:v>
                </c:pt>
                <c:pt idx="15024">
                  <c:v>0.60875199999999996</c:v>
                </c:pt>
                <c:pt idx="15025">
                  <c:v>0.60865899999999995</c:v>
                </c:pt>
                <c:pt idx="15026">
                  <c:v>0.60856699999999997</c:v>
                </c:pt>
                <c:pt idx="15027">
                  <c:v>0.60847499999999999</c:v>
                </c:pt>
                <c:pt idx="15028">
                  <c:v>0.60838400000000004</c:v>
                </c:pt>
                <c:pt idx="15029">
                  <c:v>0.608294</c:v>
                </c:pt>
                <c:pt idx="15030">
                  <c:v>0.60820399999999997</c:v>
                </c:pt>
                <c:pt idx="15031">
                  <c:v>0.60811499999999996</c:v>
                </c:pt>
                <c:pt idx="15032">
                  <c:v>0.60802599999999996</c:v>
                </c:pt>
                <c:pt idx="15033">
                  <c:v>0.60793799999999998</c:v>
                </c:pt>
                <c:pt idx="15034">
                  <c:v>0.60785</c:v>
                </c:pt>
                <c:pt idx="15035">
                  <c:v>0.60776300000000005</c:v>
                </c:pt>
                <c:pt idx="15036">
                  <c:v>0.60767599999999999</c:v>
                </c:pt>
                <c:pt idx="15037">
                  <c:v>0.60759099999999999</c:v>
                </c:pt>
                <c:pt idx="15038">
                  <c:v>0.60750499999999996</c:v>
                </c:pt>
                <c:pt idx="15039">
                  <c:v>0.60741999999999996</c:v>
                </c:pt>
                <c:pt idx="15040">
                  <c:v>0.60733599999999999</c:v>
                </c:pt>
                <c:pt idx="15041">
                  <c:v>0.60725300000000004</c:v>
                </c:pt>
                <c:pt idx="15042">
                  <c:v>0.60716899999999996</c:v>
                </c:pt>
                <c:pt idx="15043">
                  <c:v>0.60708700000000004</c:v>
                </c:pt>
                <c:pt idx="15044">
                  <c:v>0.60700500000000002</c:v>
                </c:pt>
                <c:pt idx="15045">
                  <c:v>0.60692299999999999</c:v>
                </c:pt>
                <c:pt idx="15046">
                  <c:v>0.60684199999999999</c:v>
                </c:pt>
                <c:pt idx="15047">
                  <c:v>0.60676200000000002</c:v>
                </c:pt>
                <c:pt idx="15048">
                  <c:v>0.60668200000000005</c:v>
                </c:pt>
                <c:pt idx="15049">
                  <c:v>0.606603</c:v>
                </c:pt>
                <c:pt idx="15050">
                  <c:v>0.60652399999999995</c:v>
                </c:pt>
                <c:pt idx="15051">
                  <c:v>0.60644600000000004</c:v>
                </c:pt>
                <c:pt idx="15052">
                  <c:v>0.60636800000000002</c:v>
                </c:pt>
                <c:pt idx="15053">
                  <c:v>0.60629100000000002</c:v>
                </c:pt>
                <c:pt idx="15054">
                  <c:v>0.60621400000000003</c:v>
                </c:pt>
                <c:pt idx="15055">
                  <c:v>0.60613799999999995</c:v>
                </c:pt>
                <c:pt idx="15056">
                  <c:v>0.60606199999999999</c:v>
                </c:pt>
                <c:pt idx="15057">
                  <c:v>0.60598700000000005</c:v>
                </c:pt>
                <c:pt idx="15058">
                  <c:v>0.60591200000000001</c:v>
                </c:pt>
                <c:pt idx="15059">
                  <c:v>0.60583799999999999</c:v>
                </c:pt>
                <c:pt idx="15060">
                  <c:v>0.60576399999999997</c:v>
                </c:pt>
                <c:pt idx="15061">
                  <c:v>0.60569099999999998</c:v>
                </c:pt>
                <c:pt idx="15062">
                  <c:v>0.60561799999999999</c:v>
                </c:pt>
                <c:pt idx="15063">
                  <c:v>0.60554600000000003</c:v>
                </c:pt>
                <c:pt idx="15064">
                  <c:v>0.60547399999999996</c:v>
                </c:pt>
                <c:pt idx="15065">
                  <c:v>0.605402</c:v>
                </c:pt>
                <c:pt idx="15066">
                  <c:v>0.60533099999999995</c:v>
                </c:pt>
                <c:pt idx="15067">
                  <c:v>0.60526100000000005</c:v>
                </c:pt>
                <c:pt idx="15068">
                  <c:v>0.60519100000000003</c:v>
                </c:pt>
                <c:pt idx="15069">
                  <c:v>0.60512200000000005</c:v>
                </c:pt>
                <c:pt idx="15070">
                  <c:v>0.60505299999999995</c:v>
                </c:pt>
                <c:pt idx="15071">
                  <c:v>0.60498399999999997</c:v>
                </c:pt>
                <c:pt idx="15072">
                  <c:v>0.60491600000000001</c:v>
                </c:pt>
                <c:pt idx="15073">
                  <c:v>0.60484800000000005</c:v>
                </c:pt>
                <c:pt idx="15074">
                  <c:v>0.60478100000000001</c:v>
                </c:pt>
                <c:pt idx="15075">
                  <c:v>0.60471399999999997</c:v>
                </c:pt>
                <c:pt idx="15076">
                  <c:v>0.60464799999999996</c:v>
                </c:pt>
                <c:pt idx="15077">
                  <c:v>0.60458199999999995</c:v>
                </c:pt>
                <c:pt idx="15078">
                  <c:v>0.60451600000000005</c:v>
                </c:pt>
                <c:pt idx="15079">
                  <c:v>0.60445099999999996</c:v>
                </c:pt>
                <c:pt idx="15080">
                  <c:v>0.60438700000000001</c:v>
                </c:pt>
                <c:pt idx="15081">
                  <c:v>0.60432200000000003</c:v>
                </c:pt>
                <c:pt idx="15082">
                  <c:v>0.60425799999999996</c:v>
                </c:pt>
                <c:pt idx="15083">
                  <c:v>0.60419500000000004</c:v>
                </c:pt>
                <c:pt idx="15084">
                  <c:v>0.604132</c:v>
                </c:pt>
                <c:pt idx="15085">
                  <c:v>0.60406899999999997</c:v>
                </c:pt>
                <c:pt idx="15086">
                  <c:v>0.60400699999999996</c:v>
                </c:pt>
                <c:pt idx="15087">
                  <c:v>0.60394499999999995</c:v>
                </c:pt>
                <c:pt idx="15088">
                  <c:v>0.60388399999999998</c:v>
                </c:pt>
                <c:pt idx="15089">
                  <c:v>0.603823</c:v>
                </c:pt>
                <c:pt idx="15090">
                  <c:v>0.60376200000000002</c:v>
                </c:pt>
                <c:pt idx="15091">
                  <c:v>0.60370199999999996</c:v>
                </c:pt>
                <c:pt idx="15092">
                  <c:v>0.60364200000000001</c:v>
                </c:pt>
                <c:pt idx="15093">
                  <c:v>0.60358199999999995</c:v>
                </c:pt>
                <c:pt idx="15094">
                  <c:v>0.60352300000000003</c:v>
                </c:pt>
                <c:pt idx="15095">
                  <c:v>0.603464</c:v>
                </c:pt>
                <c:pt idx="15096">
                  <c:v>0.60340499999999997</c:v>
                </c:pt>
                <c:pt idx="15097">
                  <c:v>0.60334699999999997</c:v>
                </c:pt>
                <c:pt idx="15098">
                  <c:v>0.60328899999999996</c:v>
                </c:pt>
                <c:pt idx="15099">
                  <c:v>0.60323199999999999</c:v>
                </c:pt>
                <c:pt idx="15100">
                  <c:v>0.60317500000000002</c:v>
                </c:pt>
                <c:pt idx="15101">
                  <c:v>0.60311800000000004</c:v>
                </c:pt>
                <c:pt idx="15102">
                  <c:v>0.60306199999999999</c:v>
                </c:pt>
                <c:pt idx="15103">
                  <c:v>0.60300600000000004</c:v>
                </c:pt>
                <c:pt idx="15104">
                  <c:v>0.60294999999999999</c:v>
                </c:pt>
                <c:pt idx="15105">
                  <c:v>0.60289400000000004</c:v>
                </c:pt>
                <c:pt idx="15106">
                  <c:v>0.60283900000000001</c:v>
                </c:pt>
                <c:pt idx="15107">
                  <c:v>0.60278399999999999</c:v>
                </c:pt>
                <c:pt idx="15108">
                  <c:v>0.60272999999999999</c:v>
                </c:pt>
                <c:pt idx="15109">
                  <c:v>0.60267599999999999</c:v>
                </c:pt>
                <c:pt idx="15110">
                  <c:v>0.60262199999999999</c:v>
                </c:pt>
                <c:pt idx="15111">
                  <c:v>0.60256799999999999</c:v>
                </c:pt>
                <c:pt idx="15112">
                  <c:v>0.60251500000000002</c:v>
                </c:pt>
                <c:pt idx="15113">
                  <c:v>0.60246200000000005</c:v>
                </c:pt>
                <c:pt idx="15114">
                  <c:v>0.60240899999999997</c:v>
                </c:pt>
                <c:pt idx="15115">
                  <c:v>0.60235700000000003</c:v>
                </c:pt>
                <c:pt idx="15116">
                  <c:v>0.60230499999999998</c:v>
                </c:pt>
                <c:pt idx="15117">
                  <c:v>0.60225300000000004</c:v>
                </c:pt>
                <c:pt idx="15118">
                  <c:v>0.60220200000000002</c:v>
                </c:pt>
                <c:pt idx="15119">
                  <c:v>0.60214999999999996</c:v>
                </c:pt>
                <c:pt idx="15120">
                  <c:v>0.60209900000000005</c:v>
                </c:pt>
                <c:pt idx="15121">
                  <c:v>0.60204899999999995</c:v>
                </c:pt>
                <c:pt idx="15122">
                  <c:v>0.60199800000000003</c:v>
                </c:pt>
                <c:pt idx="15123">
                  <c:v>0.60194800000000004</c:v>
                </c:pt>
                <c:pt idx="15124">
                  <c:v>0.60189800000000004</c:v>
                </c:pt>
                <c:pt idx="15125">
                  <c:v>0.60184800000000005</c:v>
                </c:pt>
                <c:pt idx="15126">
                  <c:v>0.60179899999999997</c:v>
                </c:pt>
                <c:pt idx="15127">
                  <c:v>0.60175000000000001</c:v>
                </c:pt>
                <c:pt idx="15128">
                  <c:v>0.60170100000000004</c:v>
                </c:pt>
                <c:pt idx="15129">
                  <c:v>0.60165199999999996</c:v>
                </c:pt>
                <c:pt idx="15130">
                  <c:v>0.60160400000000003</c:v>
                </c:pt>
                <c:pt idx="15131">
                  <c:v>0.60155599999999998</c:v>
                </c:pt>
                <c:pt idx="15132">
                  <c:v>0.60150800000000004</c:v>
                </c:pt>
                <c:pt idx="15133">
                  <c:v>0.60145999999999999</c:v>
                </c:pt>
                <c:pt idx="15134">
                  <c:v>0.60141299999999998</c:v>
                </c:pt>
                <c:pt idx="15135">
                  <c:v>0.60136599999999996</c:v>
                </c:pt>
                <c:pt idx="15136">
                  <c:v>0.60131900000000005</c:v>
                </c:pt>
                <c:pt idx="15137">
                  <c:v>0.60127200000000003</c:v>
                </c:pt>
                <c:pt idx="15138">
                  <c:v>0.60122500000000001</c:v>
                </c:pt>
                <c:pt idx="15139">
                  <c:v>0.60117900000000002</c:v>
                </c:pt>
                <c:pt idx="15140">
                  <c:v>0.60113300000000003</c:v>
                </c:pt>
                <c:pt idx="15141">
                  <c:v>0.60108700000000004</c:v>
                </c:pt>
                <c:pt idx="15142">
                  <c:v>0.60104100000000005</c:v>
                </c:pt>
                <c:pt idx="15143">
                  <c:v>0.60099599999999997</c:v>
                </c:pt>
                <c:pt idx="15144">
                  <c:v>0.60094999999999998</c:v>
                </c:pt>
                <c:pt idx="15145">
                  <c:v>0.60090500000000002</c:v>
                </c:pt>
                <c:pt idx="15146">
                  <c:v>0.60085999999999995</c:v>
                </c:pt>
                <c:pt idx="15147">
                  <c:v>0.60081600000000002</c:v>
                </c:pt>
                <c:pt idx="15148">
                  <c:v>0.60077100000000005</c:v>
                </c:pt>
                <c:pt idx="15149">
                  <c:v>0.60072700000000001</c:v>
                </c:pt>
                <c:pt idx="15150">
                  <c:v>0.60068299999999997</c:v>
                </c:pt>
                <c:pt idx="15151">
                  <c:v>0.60063900000000003</c:v>
                </c:pt>
                <c:pt idx="15152">
                  <c:v>0.60059499999999999</c:v>
                </c:pt>
                <c:pt idx="15153">
                  <c:v>0.60055199999999997</c:v>
                </c:pt>
                <c:pt idx="15154">
                  <c:v>0.60050800000000004</c:v>
                </c:pt>
                <c:pt idx="15155">
                  <c:v>0.60046500000000003</c:v>
                </c:pt>
                <c:pt idx="15156">
                  <c:v>0.60042200000000001</c:v>
                </c:pt>
                <c:pt idx="15157">
                  <c:v>0.600379</c:v>
                </c:pt>
                <c:pt idx="15158">
                  <c:v>0.60033700000000001</c:v>
                </c:pt>
                <c:pt idx="15159">
                  <c:v>0.60029399999999999</c:v>
                </c:pt>
                <c:pt idx="15160">
                  <c:v>0.60025200000000001</c:v>
                </c:pt>
                <c:pt idx="15161">
                  <c:v>0.60021000000000002</c:v>
                </c:pt>
                <c:pt idx="15162">
                  <c:v>0.60016800000000003</c:v>
                </c:pt>
                <c:pt idx="15163">
                  <c:v>0.60012600000000005</c:v>
                </c:pt>
                <c:pt idx="15164">
                  <c:v>0.60008399999999995</c:v>
                </c:pt>
                <c:pt idx="15165">
                  <c:v>0.60004299999999999</c:v>
                </c:pt>
                <c:pt idx="15166">
                  <c:v>0.60000100000000001</c:v>
                </c:pt>
                <c:pt idx="15167">
                  <c:v>0.59996000000000005</c:v>
                </c:pt>
                <c:pt idx="15168">
                  <c:v>0.59991899999999998</c:v>
                </c:pt>
                <c:pt idx="15169">
                  <c:v>0.59987800000000002</c:v>
                </c:pt>
                <c:pt idx="15170">
                  <c:v>0.59983699999999995</c:v>
                </c:pt>
                <c:pt idx="15171">
                  <c:v>0.59979700000000002</c:v>
                </c:pt>
                <c:pt idx="15172">
                  <c:v>0.59975599999999996</c:v>
                </c:pt>
                <c:pt idx="15173">
                  <c:v>0.59971600000000003</c:v>
                </c:pt>
                <c:pt idx="15174">
                  <c:v>0.59967499999999996</c:v>
                </c:pt>
                <c:pt idx="15175">
                  <c:v>0.59963500000000003</c:v>
                </c:pt>
                <c:pt idx="15176">
                  <c:v>0.59959499999999999</c:v>
                </c:pt>
                <c:pt idx="15177">
                  <c:v>0.59955599999999998</c:v>
                </c:pt>
                <c:pt idx="15178">
                  <c:v>0.59951600000000005</c:v>
                </c:pt>
                <c:pt idx="15179">
                  <c:v>0.59947600000000001</c:v>
                </c:pt>
                <c:pt idx="15180">
                  <c:v>0.599437</c:v>
                </c:pt>
                <c:pt idx="15181">
                  <c:v>0.59939799999999999</c:v>
                </c:pt>
                <c:pt idx="15182">
                  <c:v>0.59935799999999995</c:v>
                </c:pt>
                <c:pt idx="15183">
                  <c:v>0.59931900000000005</c:v>
                </c:pt>
                <c:pt idx="15184">
                  <c:v>0.59928000000000003</c:v>
                </c:pt>
                <c:pt idx="15185">
                  <c:v>0.59924200000000005</c:v>
                </c:pt>
                <c:pt idx="15186">
                  <c:v>0.59920300000000004</c:v>
                </c:pt>
                <c:pt idx="15187">
                  <c:v>0.59916400000000003</c:v>
                </c:pt>
                <c:pt idx="15188">
                  <c:v>0.59912600000000005</c:v>
                </c:pt>
                <c:pt idx="15189">
                  <c:v>0.59908799999999995</c:v>
                </c:pt>
                <c:pt idx="15190">
                  <c:v>0.59904900000000005</c:v>
                </c:pt>
                <c:pt idx="15191">
                  <c:v>0.59901099999999996</c:v>
                </c:pt>
                <c:pt idx="15192">
                  <c:v>0.59897299999999998</c:v>
                </c:pt>
                <c:pt idx="15193">
                  <c:v>0.598935</c:v>
                </c:pt>
                <c:pt idx="15194">
                  <c:v>0.59889700000000001</c:v>
                </c:pt>
                <c:pt idx="15195">
                  <c:v>0.59885999999999995</c:v>
                </c:pt>
                <c:pt idx="15196">
                  <c:v>0.59882199999999997</c:v>
                </c:pt>
                <c:pt idx="15197">
                  <c:v>0.59878500000000001</c:v>
                </c:pt>
                <c:pt idx="15198">
                  <c:v>0.59874700000000003</c:v>
                </c:pt>
                <c:pt idx="15199">
                  <c:v>0.59870999999999996</c:v>
                </c:pt>
                <c:pt idx="15200">
                  <c:v>0.59867300000000001</c:v>
                </c:pt>
                <c:pt idx="15201">
                  <c:v>0.59863599999999995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40D2-40BD-8312-FDBB6A3169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9018000"/>
        <c:axId val="359016432"/>
      </c:scatterChart>
      <c:valAx>
        <c:axId val="359018000"/>
        <c:scaling>
          <c:orientation val="minMax"/>
          <c:max val="160"/>
          <c:min val="0"/>
        </c:scaling>
        <c:delete val="1"/>
        <c:axPos val="b"/>
        <c:numFmt formatCode="General" sourceLinked="1"/>
        <c:majorTickMark val="none"/>
        <c:minorTickMark val="none"/>
        <c:tickLblPos val="nextTo"/>
        <c:crossAx val="359016432"/>
        <c:crosses val="autoZero"/>
        <c:crossBetween val="midCat"/>
        <c:majorUnit val="20"/>
      </c:valAx>
      <c:valAx>
        <c:axId val="359016432"/>
        <c:scaling>
          <c:orientation val="minMax"/>
          <c:max val="0.8"/>
          <c:min val="0.5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9018000"/>
        <c:crosses val="autoZero"/>
        <c:crossBetween val="midCat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output!$C$1</c:f>
              <c:strCache>
                <c:ptCount val="1"/>
                <c:pt idx="0">
                  <c:v>우리꺼</c:v>
                </c:pt>
              </c:strCache>
            </c:strRef>
          </c:tx>
          <c:spPr>
            <a:ln w="19050" cap="rnd">
              <a:solidFill>
                <a:schemeClr val="accent4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output!$A$2:$A$24002</c:f>
              <c:numCache>
                <c:formatCode>General</c:formatCode>
                <c:ptCount val="24001"/>
                <c:pt idx="0">
                  <c:v>1200</c:v>
                </c:pt>
                <c:pt idx="1">
                  <c:v>1200.01</c:v>
                </c:pt>
                <c:pt idx="2">
                  <c:v>1200.02</c:v>
                </c:pt>
                <c:pt idx="3">
                  <c:v>1200.03</c:v>
                </c:pt>
                <c:pt idx="4">
                  <c:v>1200.04</c:v>
                </c:pt>
                <c:pt idx="5">
                  <c:v>1200.05</c:v>
                </c:pt>
                <c:pt idx="6">
                  <c:v>1200.06</c:v>
                </c:pt>
                <c:pt idx="7">
                  <c:v>1200.07</c:v>
                </c:pt>
                <c:pt idx="8">
                  <c:v>1200.08</c:v>
                </c:pt>
                <c:pt idx="9">
                  <c:v>1200.0899999999999</c:v>
                </c:pt>
                <c:pt idx="10">
                  <c:v>1200.0999999999999</c:v>
                </c:pt>
                <c:pt idx="11">
                  <c:v>1200.1099999999999</c:v>
                </c:pt>
                <c:pt idx="12">
                  <c:v>1200.1199999999999</c:v>
                </c:pt>
                <c:pt idx="13">
                  <c:v>1200.1300000000001</c:v>
                </c:pt>
                <c:pt idx="14">
                  <c:v>1200.1400000000001</c:v>
                </c:pt>
                <c:pt idx="15">
                  <c:v>1200.1500000000001</c:v>
                </c:pt>
                <c:pt idx="16">
                  <c:v>1200.1600000000001</c:v>
                </c:pt>
                <c:pt idx="17">
                  <c:v>1200.17</c:v>
                </c:pt>
                <c:pt idx="18">
                  <c:v>1200.18</c:v>
                </c:pt>
                <c:pt idx="19">
                  <c:v>1200.19</c:v>
                </c:pt>
                <c:pt idx="20">
                  <c:v>1200.2</c:v>
                </c:pt>
                <c:pt idx="21">
                  <c:v>1200.21</c:v>
                </c:pt>
                <c:pt idx="22">
                  <c:v>1200.22</c:v>
                </c:pt>
                <c:pt idx="23">
                  <c:v>1200.23</c:v>
                </c:pt>
                <c:pt idx="24">
                  <c:v>1200.24</c:v>
                </c:pt>
                <c:pt idx="25">
                  <c:v>1200.25</c:v>
                </c:pt>
                <c:pt idx="26">
                  <c:v>1200.26</c:v>
                </c:pt>
                <c:pt idx="27">
                  <c:v>1200.27</c:v>
                </c:pt>
                <c:pt idx="28">
                  <c:v>1200.28</c:v>
                </c:pt>
                <c:pt idx="29">
                  <c:v>1200.29</c:v>
                </c:pt>
                <c:pt idx="30">
                  <c:v>1200.3</c:v>
                </c:pt>
                <c:pt idx="31">
                  <c:v>1200.31</c:v>
                </c:pt>
                <c:pt idx="32">
                  <c:v>1200.32</c:v>
                </c:pt>
                <c:pt idx="33">
                  <c:v>1200.33</c:v>
                </c:pt>
                <c:pt idx="34">
                  <c:v>1200.3399999999999</c:v>
                </c:pt>
                <c:pt idx="35">
                  <c:v>1200.3499999999999</c:v>
                </c:pt>
                <c:pt idx="36">
                  <c:v>1200.3599999999999</c:v>
                </c:pt>
                <c:pt idx="37">
                  <c:v>1200.3699999999999</c:v>
                </c:pt>
                <c:pt idx="38">
                  <c:v>1200.3800000000001</c:v>
                </c:pt>
                <c:pt idx="39">
                  <c:v>1200.3900000000001</c:v>
                </c:pt>
                <c:pt idx="40">
                  <c:v>1200.4000000000001</c:v>
                </c:pt>
                <c:pt idx="41">
                  <c:v>1200.4100000000001</c:v>
                </c:pt>
                <c:pt idx="42">
                  <c:v>1200.42</c:v>
                </c:pt>
                <c:pt idx="43">
                  <c:v>1200.43</c:v>
                </c:pt>
                <c:pt idx="44">
                  <c:v>1200.44</c:v>
                </c:pt>
                <c:pt idx="45">
                  <c:v>1200.45</c:v>
                </c:pt>
                <c:pt idx="46">
                  <c:v>1200.46</c:v>
                </c:pt>
                <c:pt idx="47">
                  <c:v>1200.47</c:v>
                </c:pt>
                <c:pt idx="48">
                  <c:v>1200.48</c:v>
                </c:pt>
                <c:pt idx="49">
                  <c:v>1200.49</c:v>
                </c:pt>
                <c:pt idx="50">
                  <c:v>1200.5</c:v>
                </c:pt>
                <c:pt idx="51">
                  <c:v>1200.51</c:v>
                </c:pt>
                <c:pt idx="52">
                  <c:v>1200.52</c:v>
                </c:pt>
                <c:pt idx="53">
                  <c:v>1200.53</c:v>
                </c:pt>
                <c:pt idx="54">
                  <c:v>1200.54</c:v>
                </c:pt>
                <c:pt idx="55">
                  <c:v>1200.55</c:v>
                </c:pt>
                <c:pt idx="56">
                  <c:v>1200.56</c:v>
                </c:pt>
                <c:pt idx="57">
                  <c:v>1200.57</c:v>
                </c:pt>
                <c:pt idx="58">
                  <c:v>1200.58</c:v>
                </c:pt>
                <c:pt idx="59">
                  <c:v>1200.5899999999999</c:v>
                </c:pt>
                <c:pt idx="60">
                  <c:v>1200.5999999999999</c:v>
                </c:pt>
                <c:pt idx="61">
                  <c:v>1200.6099999999999</c:v>
                </c:pt>
                <c:pt idx="62">
                  <c:v>1200.6199999999999</c:v>
                </c:pt>
                <c:pt idx="63">
                  <c:v>1200.6300000000001</c:v>
                </c:pt>
                <c:pt idx="64">
                  <c:v>1200.6400000000001</c:v>
                </c:pt>
                <c:pt idx="65">
                  <c:v>1200.6500000000001</c:v>
                </c:pt>
                <c:pt idx="66">
                  <c:v>1200.6600000000001</c:v>
                </c:pt>
                <c:pt idx="67">
                  <c:v>1200.67</c:v>
                </c:pt>
                <c:pt idx="68">
                  <c:v>1200.68</c:v>
                </c:pt>
                <c:pt idx="69">
                  <c:v>1200.69</c:v>
                </c:pt>
                <c:pt idx="70">
                  <c:v>1200.7</c:v>
                </c:pt>
                <c:pt idx="71">
                  <c:v>1200.71</c:v>
                </c:pt>
                <c:pt idx="72">
                  <c:v>1200.72</c:v>
                </c:pt>
                <c:pt idx="73">
                  <c:v>1200.73</c:v>
                </c:pt>
                <c:pt idx="74">
                  <c:v>1200.74</c:v>
                </c:pt>
                <c:pt idx="75">
                  <c:v>1200.75</c:v>
                </c:pt>
                <c:pt idx="76">
                  <c:v>1200.76</c:v>
                </c:pt>
                <c:pt idx="77">
                  <c:v>1200.77</c:v>
                </c:pt>
                <c:pt idx="78">
                  <c:v>1200.78</c:v>
                </c:pt>
                <c:pt idx="79">
                  <c:v>1200.79</c:v>
                </c:pt>
                <c:pt idx="80">
                  <c:v>1200.8</c:v>
                </c:pt>
                <c:pt idx="81">
                  <c:v>1200.81</c:v>
                </c:pt>
                <c:pt idx="82">
                  <c:v>1200.82</c:v>
                </c:pt>
                <c:pt idx="83">
                  <c:v>1200.83</c:v>
                </c:pt>
                <c:pt idx="84">
                  <c:v>1200.8399999999999</c:v>
                </c:pt>
                <c:pt idx="85">
                  <c:v>1200.8499999999999</c:v>
                </c:pt>
                <c:pt idx="86">
                  <c:v>1200.8599999999999</c:v>
                </c:pt>
                <c:pt idx="87">
                  <c:v>1200.8699999999999</c:v>
                </c:pt>
                <c:pt idx="88">
                  <c:v>1200.8800000000001</c:v>
                </c:pt>
                <c:pt idx="89">
                  <c:v>1200.8900000000001</c:v>
                </c:pt>
                <c:pt idx="90">
                  <c:v>1200.9000000000001</c:v>
                </c:pt>
                <c:pt idx="91">
                  <c:v>1200.9100000000001</c:v>
                </c:pt>
                <c:pt idx="92">
                  <c:v>1200.92</c:v>
                </c:pt>
                <c:pt idx="93">
                  <c:v>1200.93</c:v>
                </c:pt>
                <c:pt idx="94">
                  <c:v>1200.94</c:v>
                </c:pt>
                <c:pt idx="95">
                  <c:v>1200.95</c:v>
                </c:pt>
                <c:pt idx="96">
                  <c:v>1200.96</c:v>
                </c:pt>
                <c:pt idx="97">
                  <c:v>1200.97</c:v>
                </c:pt>
                <c:pt idx="98">
                  <c:v>1200.98</c:v>
                </c:pt>
                <c:pt idx="99">
                  <c:v>1200.99</c:v>
                </c:pt>
                <c:pt idx="100">
                  <c:v>1201</c:v>
                </c:pt>
                <c:pt idx="101">
                  <c:v>1201.01</c:v>
                </c:pt>
                <c:pt idx="102">
                  <c:v>1201.02</c:v>
                </c:pt>
                <c:pt idx="103">
                  <c:v>1201.03</c:v>
                </c:pt>
                <c:pt idx="104">
                  <c:v>1201.04</c:v>
                </c:pt>
                <c:pt idx="105">
                  <c:v>1201.05</c:v>
                </c:pt>
                <c:pt idx="106">
                  <c:v>1201.06</c:v>
                </c:pt>
                <c:pt idx="107">
                  <c:v>1201.07</c:v>
                </c:pt>
                <c:pt idx="108">
                  <c:v>1201.08</c:v>
                </c:pt>
                <c:pt idx="109">
                  <c:v>1201.0899999999999</c:v>
                </c:pt>
                <c:pt idx="110">
                  <c:v>1201.0999999999999</c:v>
                </c:pt>
                <c:pt idx="111">
                  <c:v>1201.1099999999999</c:v>
                </c:pt>
                <c:pt idx="112">
                  <c:v>1201.1199999999999</c:v>
                </c:pt>
                <c:pt idx="113">
                  <c:v>1201.1300000000001</c:v>
                </c:pt>
                <c:pt idx="114">
                  <c:v>1201.1400000000001</c:v>
                </c:pt>
                <c:pt idx="115">
                  <c:v>1201.1500000000001</c:v>
                </c:pt>
                <c:pt idx="116">
                  <c:v>1201.1600000000001</c:v>
                </c:pt>
                <c:pt idx="117">
                  <c:v>1201.17</c:v>
                </c:pt>
                <c:pt idx="118">
                  <c:v>1201.18</c:v>
                </c:pt>
                <c:pt idx="119">
                  <c:v>1201.19</c:v>
                </c:pt>
                <c:pt idx="120">
                  <c:v>1201.2</c:v>
                </c:pt>
                <c:pt idx="121">
                  <c:v>1201.21</c:v>
                </c:pt>
                <c:pt idx="122">
                  <c:v>1201.22</c:v>
                </c:pt>
                <c:pt idx="123">
                  <c:v>1201.23</c:v>
                </c:pt>
                <c:pt idx="124">
                  <c:v>1201.24</c:v>
                </c:pt>
                <c:pt idx="125">
                  <c:v>1201.25</c:v>
                </c:pt>
                <c:pt idx="126">
                  <c:v>1201.26</c:v>
                </c:pt>
                <c:pt idx="127">
                  <c:v>1201.27</c:v>
                </c:pt>
                <c:pt idx="128">
                  <c:v>1201.28</c:v>
                </c:pt>
                <c:pt idx="129">
                  <c:v>1201.29</c:v>
                </c:pt>
                <c:pt idx="130">
                  <c:v>1201.3</c:v>
                </c:pt>
                <c:pt idx="131">
                  <c:v>1201.31</c:v>
                </c:pt>
                <c:pt idx="132">
                  <c:v>1201.32</c:v>
                </c:pt>
                <c:pt idx="133">
                  <c:v>1201.33</c:v>
                </c:pt>
                <c:pt idx="134">
                  <c:v>1201.3399999999999</c:v>
                </c:pt>
                <c:pt idx="135">
                  <c:v>1201.3499999999999</c:v>
                </c:pt>
                <c:pt idx="136">
                  <c:v>1201.3599999999999</c:v>
                </c:pt>
                <c:pt idx="137">
                  <c:v>1201.3699999999999</c:v>
                </c:pt>
                <c:pt idx="138">
                  <c:v>1201.3800000000001</c:v>
                </c:pt>
                <c:pt idx="139">
                  <c:v>1201.3900000000001</c:v>
                </c:pt>
                <c:pt idx="140">
                  <c:v>1201.4000000000001</c:v>
                </c:pt>
                <c:pt idx="141">
                  <c:v>1201.4100000000001</c:v>
                </c:pt>
                <c:pt idx="142">
                  <c:v>1201.42</c:v>
                </c:pt>
                <c:pt idx="143">
                  <c:v>1201.43</c:v>
                </c:pt>
                <c:pt idx="144">
                  <c:v>1201.44</c:v>
                </c:pt>
                <c:pt idx="145">
                  <c:v>1201.45</c:v>
                </c:pt>
                <c:pt idx="146">
                  <c:v>1201.46</c:v>
                </c:pt>
                <c:pt idx="147">
                  <c:v>1201.47</c:v>
                </c:pt>
                <c:pt idx="148">
                  <c:v>1201.48</c:v>
                </c:pt>
                <c:pt idx="149">
                  <c:v>1201.49</c:v>
                </c:pt>
                <c:pt idx="150">
                  <c:v>1201.5</c:v>
                </c:pt>
                <c:pt idx="151">
                  <c:v>1201.51</c:v>
                </c:pt>
                <c:pt idx="152">
                  <c:v>1201.52</c:v>
                </c:pt>
                <c:pt idx="153">
                  <c:v>1201.53</c:v>
                </c:pt>
                <c:pt idx="154">
                  <c:v>1201.54</c:v>
                </c:pt>
                <c:pt idx="155">
                  <c:v>1201.55</c:v>
                </c:pt>
                <c:pt idx="156">
                  <c:v>1201.56</c:v>
                </c:pt>
                <c:pt idx="157">
                  <c:v>1201.57</c:v>
                </c:pt>
                <c:pt idx="158">
                  <c:v>1201.58</c:v>
                </c:pt>
                <c:pt idx="159">
                  <c:v>1201.5899999999999</c:v>
                </c:pt>
                <c:pt idx="160">
                  <c:v>1201.5999999999999</c:v>
                </c:pt>
                <c:pt idx="161">
                  <c:v>1201.6099999999999</c:v>
                </c:pt>
                <c:pt idx="162">
                  <c:v>1201.6199999999999</c:v>
                </c:pt>
                <c:pt idx="163">
                  <c:v>1201.6300000000001</c:v>
                </c:pt>
                <c:pt idx="164">
                  <c:v>1201.6400000000001</c:v>
                </c:pt>
                <c:pt idx="165">
                  <c:v>1201.6500000000001</c:v>
                </c:pt>
                <c:pt idx="166">
                  <c:v>1201.6600000000001</c:v>
                </c:pt>
                <c:pt idx="167">
                  <c:v>1201.67</c:v>
                </c:pt>
                <c:pt idx="168">
                  <c:v>1201.68</c:v>
                </c:pt>
                <c:pt idx="169">
                  <c:v>1201.69</c:v>
                </c:pt>
                <c:pt idx="170">
                  <c:v>1201.7</c:v>
                </c:pt>
                <c:pt idx="171">
                  <c:v>1201.71</c:v>
                </c:pt>
                <c:pt idx="172">
                  <c:v>1201.72</c:v>
                </c:pt>
                <c:pt idx="173">
                  <c:v>1201.73</c:v>
                </c:pt>
                <c:pt idx="174">
                  <c:v>1201.74</c:v>
                </c:pt>
                <c:pt idx="175">
                  <c:v>1201.75</c:v>
                </c:pt>
                <c:pt idx="176">
                  <c:v>1201.76</c:v>
                </c:pt>
                <c:pt idx="177">
                  <c:v>1201.77</c:v>
                </c:pt>
                <c:pt idx="178">
                  <c:v>1201.78</c:v>
                </c:pt>
                <c:pt idx="179">
                  <c:v>1201.79</c:v>
                </c:pt>
                <c:pt idx="180">
                  <c:v>1201.8</c:v>
                </c:pt>
                <c:pt idx="181">
                  <c:v>1201.81</c:v>
                </c:pt>
                <c:pt idx="182">
                  <c:v>1201.82</c:v>
                </c:pt>
                <c:pt idx="183">
                  <c:v>1201.83</c:v>
                </c:pt>
                <c:pt idx="184">
                  <c:v>1201.8399999999999</c:v>
                </c:pt>
                <c:pt idx="185">
                  <c:v>1201.8499999999999</c:v>
                </c:pt>
                <c:pt idx="186">
                  <c:v>1201.8599999999999</c:v>
                </c:pt>
                <c:pt idx="187">
                  <c:v>1201.8699999999999</c:v>
                </c:pt>
                <c:pt idx="188">
                  <c:v>1201.8800000000001</c:v>
                </c:pt>
                <c:pt idx="189">
                  <c:v>1201.8900000000001</c:v>
                </c:pt>
                <c:pt idx="190">
                  <c:v>1201.9000000000001</c:v>
                </c:pt>
                <c:pt idx="191">
                  <c:v>1201.9100000000001</c:v>
                </c:pt>
                <c:pt idx="192">
                  <c:v>1201.92</c:v>
                </c:pt>
                <c:pt idx="193">
                  <c:v>1201.93</c:v>
                </c:pt>
                <c:pt idx="194">
                  <c:v>1201.94</c:v>
                </c:pt>
                <c:pt idx="195">
                  <c:v>1201.95</c:v>
                </c:pt>
                <c:pt idx="196">
                  <c:v>1201.96</c:v>
                </c:pt>
                <c:pt idx="197">
                  <c:v>1201.97</c:v>
                </c:pt>
                <c:pt idx="198">
                  <c:v>1201.98</c:v>
                </c:pt>
                <c:pt idx="199">
                  <c:v>1201.99</c:v>
                </c:pt>
                <c:pt idx="200">
                  <c:v>1202</c:v>
                </c:pt>
                <c:pt idx="201">
                  <c:v>1202.01</c:v>
                </c:pt>
                <c:pt idx="202">
                  <c:v>1202.02</c:v>
                </c:pt>
                <c:pt idx="203">
                  <c:v>1202.03</c:v>
                </c:pt>
                <c:pt idx="204">
                  <c:v>1202.04</c:v>
                </c:pt>
                <c:pt idx="205">
                  <c:v>1202.05</c:v>
                </c:pt>
                <c:pt idx="206">
                  <c:v>1202.06</c:v>
                </c:pt>
                <c:pt idx="207">
                  <c:v>1202.07</c:v>
                </c:pt>
                <c:pt idx="208">
                  <c:v>1202.08</c:v>
                </c:pt>
                <c:pt idx="209">
                  <c:v>1202.0899999999999</c:v>
                </c:pt>
                <c:pt idx="210">
                  <c:v>1202.0999999999999</c:v>
                </c:pt>
                <c:pt idx="211">
                  <c:v>1202.1099999999999</c:v>
                </c:pt>
                <c:pt idx="212">
                  <c:v>1202.1199999999999</c:v>
                </c:pt>
                <c:pt idx="213">
                  <c:v>1202.1300000000001</c:v>
                </c:pt>
                <c:pt idx="214">
                  <c:v>1202.1400000000001</c:v>
                </c:pt>
                <c:pt idx="215">
                  <c:v>1202.1500000000001</c:v>
                </c:pt>
                <c:pt idx="216">
                  <c:v>1202.1600000000001</c:v>
                </c:pt>
                <c:pt idx="217">
                  <c:v>1202.17</c:v>
                </c:pt>
                <c:pt idx="218">
                  <c:v>1202.18</c:v>
                </c:pt>
                <c:pt idx="219">
                  <c:v>1202.19</c:v>
                </c:pt>
                <c:pt idx="220">
                  <c:v>1202.2</c:v>
                </c:pt>
                <c:pt idx="221">
                  <c:v>1202.21</c:v>
                </c:pt>
                <c:pt idx="222">
                  <c:v>1202.22</c:v>
                </c:pt>
                <c:pt idx="223">
                  <c:v>1202.23</c:v>
                </c:pt>
                <c:pt idx="224">
                  <c:v>1202.24</c:v>
                </c:pt>
                <c:pt idx="225">
                  <c:v>1202.25</c:v>
                </c:pt>
                <c:pt idx="226">
                  <c:v>1202.26</c:v>
                </c:pt>
                <c:pt idx="227">
                  <c:v>1202.27</c:v>
                </c:pt>
                <c:pt idx="228">
                  <c:v>1202.28</c:v>
                </c:pt>
                <c:pt idx="229">
                  <c:v>1202.29</c:v>
                </c:pt>
                <c:pt idx="230">
                  <c:v>1202.3</c:v>
                </c:pt>
                <c:pt idx="231">
                  <c:v>1202.31</c:v>
                </c:pt>
                <c:pt idx="232">
                  <c:v>1202.32</c:v>
                </c:pt>
                <c:pt idx="233">
                  <c:v>1202.33</c:v>
                </c:pt>
                <c:pt idx="234">
                  <c:v>1202.3399999999999</c:v>
                </c:pt>
                <c:pt idx="235">
                  <c:v>1202.3499999999999</c:v>
                </c:pt>
                <c:pt idx="236">
                  <c:v>1202.3599999999999</c:v>
                </c:pt>
                <c:pt idx="237">
                  <c:v>1202.3699999999999</c:v>
                </c:pt>
                <c:pt idx="238">
                  <c:v>1202.3800000000001</c:v>
                </c:pt>
                <c:pt idx="239">
                  <c:v>1202.3900000000001</c:v>
                </c:pt>
                <c:pt idx="240">
                  <c:v>1202.4000000000001</c:v>
                </c:pt>
                <c:pt idx="241">
                  <c:v>1202.4100000000001</c:v>
                </c:pt>
                <c:pt idx="242">
                  <c:v>1202.42</c:v>
                </c:pt>
                <c:pt idx="243">
                  <c:v>1202.43</c:v>
                </c:pt>
                <c:pt idx="244">
                  <c:v>1202.44</c:v>
                </c:pt>
                <c:pt idx="245">
                  <c:v>1202.45</c:v>
                </c:pt>
                <c:pt idx="246">
                  <c:v>1202.46</c:v>
                </c:pt>
                <c:pt idx="247">
                  <c:v>1202.47</c:v>
                </c:pt>
                <c:pt idx="248">
                  <c:v>1202.48</c:v>
                </c:pt>
                <c:pt idx="249">
                  <c:v>1202.49</c:v>
                </c:pt>
                <c:pt idx="250">
                  <c:v>1202.5</c:v>
                </c:pt>
                <c:pt idx="251">
                  <c:v>1202.51</c:v>
                </c:pt>
                <c:pt idx="252">
                  <c:v>1202.52</c:v>
                </c:pt>
                <c:pt idx="253">
                  <c:v>1202.53</c:v>
                </c:pt>
                <c:pt idx="254">
                  <c:v>1202.54</c:v>
                </c:pt>
                <c:pt idx="255">
                  <c:v>1202.55</c:v>
                </c:pt>
                <c:pt idx="256">
                  <c:v>1202.56</c:v>
                </c:pt>
                <c:pt idx="257">
                  <c:v>1202.57</c:v>
                </c:pt>
                <c:pt idx="258">
                  <c:v>1202.58</c:v>
                </c:pt>
                <c:pt idx="259">
                  <c:v>1202.5899999999999</c:v>
                </c:pt>
                <c:pt idx="260">
                  <c:v>1202.5999999999999</c:v>
                </c:pt>
                <c:pt idx="261">
                  <c:v>1202.6099999999999</c:v>
                </c:pt>
                <c:pt idx="262">
                  <c:v>1202.6199999999999</c:v>
                </c:pt>
                <c:pt idx="263">
                  <c:v>1202.6300000000001</c:v>
                </c:pt>
                <c:pt idx="264">
                  <c:v>1202.6400000000001</c:v>
                </c:pt>
                <c:pt idx="265">
                  <c:v>1202.6500000000001</c:v>
                </c:pt>
                <c:pt idx="266">
                  <c:v>1202.6600000000001</c:v>
                </c:pt>
                <c:pt idx="267">
                  <c:v>1202.67</c:v>
                </c:pt>
                <c:pt idx="268">
                  <c:v>1202.68</c:v>
                </c:pt>
                <c:pt idx="269">
                  <c:v>1202.69</c:v>
                </c:pt>
                <c:pt idx="270">
                  <c:v>1202.7</c:v>
                </c:pt>
                <c:pt idx="271">
                  <c:v>1202.71</c:v>
                </c:pt>
                <c:pt idx="272">
                  <c:v>1202.72</c:v>
                </c:pt>
                <c:pt idx="273">
                  <c:v>1202.73</c:v>
                </c:pt>
                <c:pt idx="274">
                  <c:v>1202.74</c:v>
                </c:pt>
                <c:pt idx="275">
                  <c:v>1202.75</c:v>
                </c:pt>
                <c:pt idx="276">
                  <c:v>1202.76</c:v>
                </c:pt>
                <c:pt idx="277">
                  <c:v>1202.77</c:v>
                </c:pt>
                <c:pt idx="278">
                  <c:v>1202.78</c:v>
                </c:pt>
                <c:pt idx="279">
                  <c:v>1202.79</c:v>
                </c:pt>
                <c:pt idx="280">
                  <c:v>1202.8</c:v>
                </c:pt>
                <c:pt idx="281">
                  <c:v>1202.81</c:v>
                </c:pt>
                <c:pt idx="282">
                  <c:v>1202.82</c:v>
                </c:pt>
                <c:pt idx="283">
                  <c:v>1202.83</c:v>
                </c:pt>
                <c:pt idx="284">
                  <c:v>1202.8399999999999</c:v>
                </c:pt>
                <c:pt idx="285">
                  <c:v>1202.8499999999999</c:v>
                </c:pt>
                <c:pt idx="286">
                  <c:v>1202.8599999999999</c:v>
                </c:pt>
                <c:pt idx="287">
                  <c:v>1202.8699999999999</c:v>
                </c:pt>
                <c:pt idx="288">
                  <c:v>1202.8800000000001</c:v>
                </c:pt>
                <c:pt idx="289">
                  <c:v>1202.8900000000001</c:v>
                </c:pt>
                <c:pt idx="290">
                  <c:v>1202.9000000000001</c:v>
                </c:pt>
                <c:pt idx="291">
                  <c:v>1202.9100000000001</c:v>
                </c:pt>
                <c:pt idx="292">
                  <c:v>1202.92</c:v>
                </c:pt>
                <c:pt idx="293">
                  <c:v>1202.93</c:v>
                </c:pt>
                <c:pt idx="294">
                  <c:v>1202.94</c:v>
                </c:pt>
                <c:pt idx="295">
                  <c:v>1202.95</c:v>
                </c:pt>
                <c:pt idx="296">
                  <c:v>1202.96</c:v>
                </c:pt>
                <c:pt idx="297">
                  <c:v>1202.97</c:v>
                </c:pt>
                <c:pt idx="298">
                  <c:v>1202.98</c:v>
                </c:pt>
                <c:pt idx="299">
                  <c:v>1202.99</c:v>
                </c:pt>
                <c:pt idx="300">
                  <c:v>1203</c:v>
                </c:pt>
                <c:pt idx="301">
                  <c:v>1203.01</c:v>
                </c:pt>
                <c:pt idx="302">
                  <c:v>1203.02</c:v>
                </c:pt>
                <c:pt idx="303">
                  <c:v>1203.03</c:v>
                </c:pt>
                <c:pt idx="304">
                  <c:v>1203.04</c:v>
                </c:pt>
                <c:pt idx="305">
                  <c:v>1203.05</c:v>
                </c:pt>
                <c:pt idx="306">
                  <c:v>1203.06</c:v>
                </c:pt>
                <c:pt idx="307">
                  <c:v>1203.07</c:v>
                </c:pt>
                <c:pt idx="308">
                  <c:v>1203.08</c:v>
                </c:pt>
                <c:pt idx="309">
                  <c:v>1203.0899999999999</c:v>
                </c:pt>
                <c:pt idx="310">
                  <c:v>1203.0999999999999</c:v>
                </c:pt>
                <c:pt idx="311">
                  <c:v>1203.1099999999999</c:v>
                </c:pt>
                <c:pt idx="312">
                  <c:v>1203.1199999999999</c:v>
                </c:pt>
                <c:pt idx="313">
                  <c:v>1203.1300000000001</c:v>
                </c:pt>
                <c:pt idx="314">
                  <c:v>1203.1400000000001</c:v>
                </c:pt>
                <c:pt idx="315">
                  <c:v>1203.1500000000001</c:v>
                </c:pt>
                <c:pt idx="316">
                  <c:v>1203.1600000000001</c:v>
                </c:pt>
                <c:pt idx="317">
                  <c:v>1203.17</c:v>
                </c:pt>
                <c:pt idx="318">
                  <c:v>1203.18</c:v>
                </c:pt>
                <c:pt idx="319">
                  <c:v>1203.19</c:v>
                </c:pt>
                <c:pt idx="320">
                  <c:v>1203.2</c:v>
                </c:pt>
                <c:pt idx="321">
                  <c:v>1203.21</c:v>
                </c:pt>
                <c:pt idx="322">
                  <c:v>1203.22</c:v>
                </c:pt>
                <c:pt idx="323">
                  <c:v>1203.23</c:v>
                </c:pt>
                <c:pt idx="324">
                  <c:v>1203.24</c:v>
                </c:pt>
                <c:pt idx="325">
                  <c:v>1203.25</c:v>
                </c:pt>
                <c:pt idx="326">
                  <c:v>1203.26</c:v>
                </c:pt>
                <c:pt idx="327">
                  <c:v>1203.27</c:v>
                </c:pt>
                <c:pt idx="328">
                  <c:v>1203.28</c:v>
                </c:pt>
                <c:pt idx="329">
                  <c:v>1203.29</c:v>
                </c:pt>
                <c:pt idx="330">
                  <c:v>1203.3</c:v>
                </c:pt>
                <c:pt idx="331">
                  <c:v>1203.31</c:v>
                </c:pt>
                <c:pt idx="332">
                  <c:v>1203.32</c:v>
                </c:pt>
                <c:pt idx="333">
                  <c:v>1203.33</c:v>
                </c:pt>
                <c:pt idx="334">
                  <c:v>1203.3399999999999</c:v>
                </c:pt>
                <c:pt idx="335">
                  <c:v>1203.3499999999999</c:v>
                </c:pt>
                <c:pt idx="336">
                  <c:v>1203.3599999999999</c:v>
                </c:pt>
                <c:pt idx="337">
                  <c:v>1203.3699999999999</c:v>
                </c:pt>
                <c:pt idx="338">
                  <c:v>1203.3800000000001</c:v>
                </c:pt>
                <c:pt idx="339">
                  <c:v>1203.3900000000001</c:v>
                </c:pt>
                <c:pt idx="340">
                  <c:v>1203.4000000000001</c:v>
                </c:pt>
                <c:pt idx="341">
                  <c:v>1203.4100000000001</c:v>
                </c:pt>
                <c:pt idx="342">
                  <c:v>1203.42</c:v>
                </c:pt>
                <c:pt idx="343">
                  <c:v>1203.43</c:v>
                </c:pt>
                <c:pt idx="344">
                  <c:v>1203.44</c:v>
                </c:pt>
                <c:pt idx="345">
                  <c:v>1203.45</c:v>
                </c:pt>
                <c:pt idx="346">
                  <c:v>1203.46</c:v>
                </c:pt>
                <c:pt idx="347">
                  <c:v>1203.47</c:v>
                </c:pt>
                <c:pt idx="348">
                  <c:v>1203.48</c:v>
                </c:pt>
                <c:pt idx="349">
                  <c:v>1203.49</c:v>
                </c:pt>
                <c:pt idx="350">
                  <c:v>1203.5</c:v>
                </c:pt>
                <c:pt idx="351">
                  <c:v>1203.51</c:v>
                </c:pt>
                <c:pt idx="352">
                  <c:v>1203.52</c:v>
                </c:pt>
                <c:pt idx="353">
                  <c:v>1203.53</c:v>
                </c:pt>
                <c:pt idx="354">
                  <c:v>1203.54</c:v>
                </c:pt>
                <c:pt idx="355">
                  <c:v>1203.55</c:v>
                </c:pt>
                <c:pt idx="356">
                  <c:v>1203.56</c:v>
                </c:pt>
                <c:pt idx="357">
                  <c:v>1203.57</c:v>
                </c:pt>
                <c:pt idx="358">
                  <c:v>1203.58</c:v>
                </c:pt>
                <c:pt idx="359">
                  <c:v>1203.5899999999999</c:v>
                </c:pt>
                <c:pt idx="360">
                  <c:v>1203.5999999999999</c:v>
                </c:pt>
                <c:pt idx="361">
                  <c:v>1203.6099999999999</c:v>
                </c:pt>
                <c:pt idx="362">
                  <c:v>1203.6199999999999</c:v>
                </c:pt>
                <c:pt idx="363">
                  <c:v>1203.6300000000001</c:v>
                </c:pt>
                <c:pt idx="364">
                  <c:v>1203.6400000000001</c:v>
                </c:pt>
                <c:pt idx="365">
                  <c:v>1203.6500000000001</c:v>
                </c:pt>
                <c:pt idx="366">
                  <c:v>1203.6600000000001</c:v>
                </c:pt>
                <c:pt idx="367">
                  <c:v>1203.67</c:v>
                </c:pt>
                <c:pt idx="368">
                  <c:v>1203.68</c:v>
                </c:pt>
                <c:pt idx="369">
                  <c:v>1203.69</c:v>
                </c:pt>
                <c:pt idx="370">
                  <c:v>1203.7</c:v>
                </c:pt>
                <c:pt idx="371">
                  <c:v>1203.71</c:v>
                </c:pt>
                <c:pt idx="372">
                  <c:v>1203.72</c:v>
                </c:pt>
                <c:pt idx="373">
                  <c:v>1203.73</c:v>
                </c:pt>
                <c:pt idx="374">
                  <c:v>1203.74</c:v>
                </c:pt>
                <c:pt idx="375">
                  <c:v>1203.75</c:v>
                </c:pt>
                <c:pt idx="376">
                  <c:v>1203.76</c:v>
                </c:pt>
                <c:pt idx="377">
                  <c:v>1203.77</c:v>
                </c:pt>
                <c:pt idx="378">
                  <c:v>1203.78</c:v>
                </c:pt>
                <c:pt idx="379">
                  <c:v>1203.79</c:v>
                </c:pt>
                <c:pt idx="380">
                  <c:v>1203.8</c:v>
                </c:pt>
                <c:pt idx="381">
                  <c:v>1203.81</c:v>
                </c:pt>
                <c:pt idx="382">
                  <c:v>1203.82</c:v>
                </c:pt>
                <c:pt idx="383">
                  <c:v>1203.83</c:v>
                </c:pt>
                <c:pt idx="384">
                  <c:v>1203.8399999999999</c:v>
                </c:pt>
                <c:pt idx="385">
                  <c:v>1203.8499999999999</c:v>
                </c:pt>
                <c:pt idx="386">
                  <c:v>1203.8599999999999</c:v>
                </c:pt>
                <c:pt idx="387">
                  <c:v>1203.8699999999999</c:v>
                </c:pt>
                <c:pt idx="388">
                  <c:v>1203.8800000000001</c:v>
                </c:pt>
                <c:pt idx="389">
                  <c:v>1203.8900000000001</c:v>
                </c:pt>
                <c:pt idx="390">
                  <c:v>1203.9000000000001</c:v>
                </c:pt>
                <c:pt idx="391">
                  <c:v>1203.9100000000001</c:v>
                </c:pt>
                <c:pt idx="392">
                  <c:v>1203.92</c:v>
                </c:pt>
                <c:pt idx="393">
                  <c:v>1203.93</c:v>
                </c:pt>
                <c:pt idx="394">
                  <c:v>1203.94</c:v>
                </c:pt>
                <c:pt idx="395">
                  <c:v>1203.95</c:v>
                </c:pt>
                <c:pt idx="396">
                  <c:v>1203.96</c:v>
                </c:pt>
                <c:pt idx="397">
                  <c:v>1203.97</c:v>
                </c:pt>
                <c:pt idx="398">
                  <c:v>1203.98</c:v>
                </c:pt>
                <c:pt idx="399">
                  <c:v>1203.99</c:v>
                </c:pt>
                <c:pt idx="400">
                  <c:v>1204</c:v>
                </c:pt>
                <c:pt idx="401">
                  <c:v>1204.01</c:v>
                </c:pt>
                <c:pt idx="402">
                  <c:v>1204.02</c:v>
                </c:pt>
                <c:pt idx="403">
                  <c:v>1204.03</c:v>
                </c:pt>
                <c:pt idx="404">
                  <c:v>1204.04</c:v>
                </c:pt>
                <c:pt idx="405">
                  <c:v>1204.05</c:v>
                </c:pt>
                <c:pt idx="406">
                  <c:v>1204.06</c:v>
                </c:pt>
                <c:pt idx="407">
                  <c:v>1204.07</c:v>
                </c:pt>
                <c:pt idx="408">
                  <c:v>1204.08</c:v>
                </c:pt>
                <c:pt idx="409">
                  <c:v>1204.0899999999999</c:v>
                </c:pt>
                <c:pt idx="410">
                  <c:v>1204.0999999999999</c:v>
                </c:pt>
                <c:pt idx="411">
                  <c:v>1204.1099999999999</c:v>
                </c:pt>
                <c:pt idx="412">
                  <c:v>1204.1199999999999</c:v>
                </c:pt>
                <c:pt idx="413">
                  <c:v>1204.1300000000001</c:v>
                </c:pt>
                <c:pt idx="414">
                  <c:v>1204.1400000000001</c:v>
                </c:pt>
                <c:pt idx="415">
                  <c:v>1204.1500000000001</c:v>
                </c:pt>
                <c:pt idx="416">
                  <c:v>1204.1600000000001</c:v>
                </c:pt>
                <c:pt idx="417">
                  <c:v>1204.17</c:v>
                </c:pt>
                <c:pt idx="418">
                  <c:v>1204.18</c:v>
                </c:pt>
                <c:pt idx="419">
                  <c:v>1204.19</c:v>
                </c:pt>
                <c:pt idx="420">
                  <c:v>1204.2</c:v>
                </c:pt>
                <c:pt idx="421">
                  <c:v>1204.21</c:v>
                </c:pt>
                <c:pt idx="422">
                  <c:v>1204.22</c:v>
                </c:pt>
                <c:pt idx="423">
                  <c:v>1204.23</c:v>
                </c:pt>
                <c:pt idx="424">
                  <c:v>1204.24</c:v>
                </c:pt>
                <c:pt idx="425">
                  <c:v>1204.25</c:v>
                </c:pt>
                <c:pt idx="426">
                  <c:v>1204.26</c:v>
                </c:pt>
                <c:pt idx="427">
                  <c:v>1204.27</c:v>
                </c:pt>
                <c:pt idx="428">
                  <c:v>1204.28</c:v>
                </c:pt>
                <c:pt idx="429">
                  <c:v>1204.29</c:v>
                </c:pt>
                <c:pt idx="430">
                  <c:v>1204.3</c:v>
                </c:pt>
                <c:pt idx="431">
                  <c:v>1204.31</c:v>
                </c:pt>
                <c:pt idx="432">
                  <c:v>1204.32</c:v>
                </c:pt>
                <c:pt idx="433">
                  <c:v>1204.33</c:v>
                </c:pt>
                <c:pt idx="434">
                  <c:v>1204.3399999999999</c:v>
                </c:pt>
                <c:pt idx="435">
                  <c:v>1204.3499999999999</c:v>
                </c:pt>
                <c:pt idx="436">
                  <c:v>1204.3599999999999</c:v>
                </c:pt>
                <c:pt idx="437">
                  <c:v>1204.3699999999999</c:v>
                </c:pt>
                <c:pt idx="438">
                  <c:v>1204.3800000000001</c:v>
                </c:pt>
                <c:pt idx="439">
                  <c:v>1204.3900000000001</c:v>
                </c:pt>
                <c:pt idx="440">
                  <c:v>1204.4000000000001</c:v>
                </c:pt>
                <c:pt idx="441">
                  <c:v>1204.4100000000001</c:v>
                </c:pt>
                <c:pt idx="442">
                  <c:v>1204.42</c:v>
                </c:pt>
                <c:pt idx="443">
                  <c:v>1204.43</c:v>
                </c:pt>
                <c:pt idx="444">
                  <c:v>1204.44</c:v>
                </c:pt>
                <c:pt idx="445">
                  <c:v>1204.45</c:v>
                </c:pt>
                <c:pt idx="446">
                  <c:v>1204.46</c:v>
                </c:pt>
                <c:pt idx="447">
                  <c:v>1204.47</c:v>
                </c:pt>
                <c:pt idx="448">
                  <c:v>1204.48</c:v>
                </c:pt>
                <c:pt idx="449">
                  <c:v>1204.49</c:v>
                </c:pt>
                <c:pt idx="450">
                  <c:v>1204.5</c:v>
                </c:pt>
                <c:pt idx="451">
                  <c:v>1204.51</c:v>
                </c:pt>
                <c:pt idx="452">
                  <c:v>1204.52</c:v>
                </c:pt>
                <c:pt idx="453">
                  <c:v>1204.53</c:v>
                </c:pt>
                <c:pt idx="454">
                  <c:v>1204.54</c:v>
                </c:pt>
                <c:pt idx="455">
                  <c:v>1204.55</c:v>
                </c:pt>
                <c:pt idx="456">
                  <c:v>1204.56</c:v>
                </c:pt>
                <c:pt idx="457">
                  <c:v>1204.57</c:v>
                </c:pt>
                <c:pt idx="458">
                  <c:v>1204.58</c:v>
                </c:pt>
                <c:pt idx="459">
                  <c:v>1204.5899999999999</c:v>
                </c:pt>
                <c:pt idx="460">
                  <c:v>1204.5999999999999</c:v>
                </c:pt>
                <c:pt idx="461">
                  <c:v>1204.6099999999999</c:v>
                </c:pt>
                <c:pt idx="462">
                  <c:v>1204.6199999999999</c:v>
                </c:pt>
                <c:pt idx="463">
                  <c:v>1204.6300000000001</c:v>
                </c:pt>
                <c:pt idx="464">
                  <c:v>1204.6400000000001</c:v>
                </c:pt>
                <c:pt idx="465">
                  <c:v>1204.6500000000001</c:v>
                </c:pt>
                <c:pt idx="466">
                  <c:v>1204.6600000000001</c:v>
                </c:pt>
                <c:pt idx="467">
                  <c:v>1204.67</c:v>
                </c:pt>
                <c:pt idx="468">
                  <c:v>1204.68</c:v>
                </c:pt>
                <c:pt idx="469">
                  <c:v>1204.69</c:v>
                </c:pt>
                <c:pt idx="470">
                  <c:v>1204.7</c:v>
                </c:pt>
                <c:pt idx="471">
                  <c:v>1204.71</c:v>
                </c:pt>
                <c:pt idx="472">
                  <c:v>1204.72</c:v>
                </c:pt>
                <c:pt idx="473">
                  <c:v>1204.73</c:v>
                </c:pt>
                <c:pt idx="474">
                  <c:v>1204.74</c:v>
                </c:pt>
                <c:pt idx="475">
                  <c:v>1204.75</c:v>
                </c:pt>
                <c:pt idx="476">
                  <c:v>1204.76</c:v>
                </c:pt>
                <c:pt idx="477">
                  <c:v>1204.77</c:v>
                </c:pt>
                <c:pt idx="478">
                  <c:v>1204.78</c:v>
                </c:pt>
                <c:pt idx="479">
                  <c:v>1204.79</c:v>
                </c:pt>
                <c:pt idx="480">
                  <c:v>1204.8</c:v>
                </c:pt>
                <c:pt idx="481">
                  <c:v>1204.81</c:v>
                </c:pt>
                <c:pt idx="482">
                  <c:v>1204.82</c:v>
                </c:pt>
                <c:pt idx="483">
                  <c:v>1204.83</c:v>
                </c:pt>
                <c:pt idx="484">
                  <c:v>1204.8399999999999</c:v>
                </c:pt>
                <c:pt idx="485">
                  <c:v>1204.8499999999999</c:v>
                </c:pt>
                <c:pt idx="486">
                  <c:v>1204.8599999999999</c:v>
                </c:pt>
                <c:pt idx="487">
                  <c:v>1204.8699999999999</c:v>
                </c:pt>
                <c:pt idx="488">
                  <c:v>1204.8800000000001</c:v>
                </c:pt>
                <c:pt idx="489">
                  <c:v>1204.8900000000001</c:v>
                </c:pt>
                <c:pt idx="490">
                  <c:v>1204.9000000000001</c:v>
                </c:pt>
                <c:pt idx="491">
                  <c:v>1204.9100000000001</c:v>
                </c:pt>
                <c:pt idx="492">
                  <c:v>1204.92</c:v>
                </c:pt>
                <c:pt idx="493">
                  <c:v>1204.93</c:v>
                </c:pt>
                <c:pt idx="494">
                  <c:v>1204.94</c:v>
                </c:pt>
                <c:pt idx="495">
                  <c:v>1204.95</c:v>
                </c:pt>
                <c:pt idx="496">
                  <c:v>1204.96</c:v>
                </c:pt>
                <c:pt idx="497">
                  <c:v>1204.97</c:v>
                </c:pt>
                <c:pt idx="498">
                  <c:v>1204.98</c:v>
                </c:pt>
                <c:pt idx="499">
                  <c:v>1204.99</c:v>
                </c:pt>
                <c:pt idx="500">
                  <c:v>1205</c:v>
                </c:pt>
                <c:pt idx="501">
                  <c:v>1205.01</c:v>
                </c:pt>
                <c:pt idx="502">
                  <c:v>1205.02</c:v>
                </c:pt>
                <c:pt idx="503">
                  <c:v>1205.03</c:v>
                </c:pt>
                <c:pt idx="504">
                  <c:v>1205.04</c:v>
                </c:pt>
                <c:pt idx="505">
                  <c:v>1205.05</c:v>
                </c:pt>
                <c:pt idx="506">
                  <c:v>1205.06</c:v>
                </c:pt>
                <c:pt idx="507">
                  <c:v>1205.07</c:v>
                </c:pt>
                <c:pt idx="508">
                  <c:v>1205.08</c:v>
                </c:pt>
                <c:pt idx="509">
                  <c:v>1205.0899999999999</c:v>
                </c:pt>
                <c:pt idx="510">
                  <c:v>1205.0999999999999</c:v>
                </c:pt>
                <c:pt idx="511">
                  <c:v>1205.1099999999999</c:v>
                </c:pt>
                <c:pt idx="512">
                  <c:v>1205.1199999999999</c:v>
                </c:pt>
                <c:pt idx="513">
                  <c:v>1205.1300000000001</c:v>
                </c:pt>
                <c:pt idx="514">
                  <c:v>1205.1400000000001</c:v>
                </c:pt>
                <c:pt idx="515">
                  <c:v>1205.1500000000001</c:v>
                </c:pt>
                <c:pt idx="516">
                  <c:v>1205.1600000000001</c:v>
                </c:pt>
                <c:pt idx="517">
                  <c:v>1205.17</c:v>
                </c:pt>
                <c:pt idx="518">
                  <c:v>1205.18</c:v>
                </c:pt>
                <c:pt idx="519">
                  <c:v>1205.19</c:v>
                </c:pt>
                <c:pt idx="520">
                  <c:v>1205.2</c:v>
                </c:pt>
                <c:pt idx="521">
                  <c:v>1205.21</c:v>
                </c:pt>
                <c:pt idx="522">
                  <c:v>1205.22</c:v>
                </c:pt>
                <c:pt idx="523">
                  <c:v>1205.23</c:v>
                </c:pt>
                <c:pt idx="524">
                  <c:v>1205.24</c:v>
                </c:pt>
                <c:pt idx="525">
                  <c:v>1205.25</c:v>
                </c:pt>
                <c:pt idx="526">
                  <c:v>1205.26</c:v>
                </c:pt>
                <c:pt idx="527">
                  <c:v>1205.27</c:v>
                </c:pt>
                <c:pt idx="528">
                  <c:v>1205.28</c:v>
                </c:pt>
                <c:pt idx="529">
                  <c:v>1205.29</c:v>
                </c:pt>
                <c:pt idx="530">
                  <c:v>1205.3</c:v>
                </c:pt>
                <c:pt idx="531">
                  <c:v>1205.31</c:v>
                </c:pt>
                <c:pt idx="532">
                  <c:v>1205.32</c:v>
                </c:pt>
                <c:pt idx="533">
                  <c:v>1205.33</c:v>
                </c:pt>
                <c:pt idx="534">
                  <c:v>1205.3399999999999</c:v>
                </c:pt>
                <c:pt idx="535">
                  <c:v>1205.3499999999999</c:v>
                </c:pt>
                <c:pt idx="536">
                  <c:v>1205.3599999999999</c:v>
                </c:pt>
                <c:pt idx="537">
                  <c:v>1205.3699999999999</c:v>
                </c:pt>
                <c:pt idx="538">
                  <c:v>1205.3800000000001</c:v>
                </c:pt>
                <c:pt idx="539">
                  <c:v>1205.3900000000001</c:v>
                </c:pt>
                <c:pt idx="540">
                  <c:v>1205.4000000000001</c:v>
                </c:pt>
                <c:pt idx="541">
                  <c:v>1205.4100000000001</c:v>
                </c:pt>
                <c:pt idx="542">
                  <c:v>1205.42</c:v>
                </c:pt>
                <c:pt idx="543">
                  <c:v>1205.43</c:v>
                </c:pt>
                <c:pt idx="544">
                  <c:v>1205.44</c:v>
                </c:pt>
                <c:pt idx="545">
                  <c:v>1205.45</c:v>
                </c:pt>
                <c:pt idx="546">
                  <c:v>1205.46</c:v>
                </c:pt>
                <c:pt idx="547">
                  <c:v>1205.47</c:v>
                </c:pt>
                <c:pt idx="548">
                  <c:v>1205.48</c:v>
                </c:pt>
                <c:pt idx="549">
                  <c:v>1205.49</c:v>
                </c:pt>
                <c:pt idx="550">
                  <c:v>1205.5</c:v>
                </c:pt>
                <c:pt idx="551">
                  <c:v>1205.51</c:v>
                </c:pt>
                <c:pt idx="552">
                  <c:v>1205.52</c:v>
                </c:pt>
                <c:pt idx="553">
                  <c:v>1205.53</c:v>
                </c:pt>
                <c:pt idx="554">
                  <c:v>1205.54</c:v>
                </c:pt>
                <c:pt idx="555">
                  <c:v>1205.55</c:v>
                </c:pt>
                <c:pt idx="556">
                  <c:v>1205.56</c:v>
                </c:pt>
                <c:pt idx="557">
                  <c:v>1205.57</c:v>
                </c:pt>
                <c:pt idx="558">
                  <c:v>1205.58</c:v>
                </c:pt>
                <c:pt idx="559">
                  <c:v>1205.5899999999999</c:v>
                </c:pt>
                <c:pt idx="560">
                  <c:v>1205.5999999999999</c:v>
                </c:pt>
                <c:pt idx="561">
                  <c:v>1205.6099999999999</c:v>
                </c:pt>
                <c:pt idx="562">
                  <c:v>1205.6199999999999</c:v>
                </c:pt>
                <c:pt idx="563">
                  <c:v>1205.6300000000001</c:v>
                </c:pt>
                <c:pt idx="564">
                  <c:v>1205.6400000000001</c:v>
                </c:pt>
                <c:pt idx="565">
                  <c:v>1205.6500000000001</c:v>
                </c:pt>
                <c:pt idx="566">
                  <c:v>1205.6600000000001</c:v>
                </c:pt>
                <c:pt idx="567">
                  <c:v>1205.67</c:v>
                </c:pt>
                <c:pt idx="568">
                  <c:v>1205.68</c:v>
                </c:pt>
                <c:pt idx="569">
                  <c:v>1205.69</c:v>
                </c:pt>
                <c:pt idx="570">
                  <c:v>1205.7</c:v>
                </c:pt>
                <c:pt idx="571">
                  <c:v>1205.71</c:v>
                </c:pt>
                <c:pt idx="572">
                  <c:v>1205.72</c:v>
                </c:pt>
                <c:pt idx="573">
                  <c:v>1205.73</c:v>
                </c:pt>
                <c:pt idx="574">
                  <c:v>1205.74</c:v>
                </c:pt>
                <c:pt idx="575">
                  <c:v>1205.75</c:v>
                </c:pt>
                <c:pt idx="576">
                  <c:v>1205.76</c:v>
                </c:pt>
                <c:pt idx="577">
                  <c:v>1205.77</c:v>
                </c:pt>
                <c:pt idx="578">
                  <c:v>1205.78</c:v>
                </c:pt>
                <c:pt idx="579">
                  <c:v>1205.79</c:v>
                </c:pt>
                <c:pt idx="580">
                  <c:v>1205.8</c:v>
                </c:pt>
                <c:pt idx="581">
                  <c:v>1205.81</c:v>
                </c:pt>
                <c:pt idx="582">
                  <c:v>1205.82</c:v>
                </c:pt>
                <c:pt idx="583">
                  <c:v>1205.83</c:v>
                </c:pt>
                <c:pt idx="584">
                  <c:v>1205.8399999999999</c:v>
                </c:pt>
                <c:pt idx="585">
                  <c:v>1205.8499999999999</c:v>
                </c:pt>
                <c:pt idx="586">
                  <c:v>1205.8599999999999</c:v>
                </c:pt>
                <c:pt idx="587">
                  <c:v>1205.8699999999999</c:v>
                </c:pt>
                <c:pt idx="588">
                  <c:v>1205.8800000000001</c:v>
                </c:pt>
                <c:pt idx="589">
                  <c:v>1205.8900000000001</c:v>
                </c:pt>
                <c:pt idx="590">
                  <c:v>1205.9000000000001</c:v>
                </c:pt>
                <c:pt idx="591">
                  <c:v>1205.9100000000001</c:v>
                </c:pt>
                <c:pt idx="592">
                  <c:v>1205.92</c:v>
                </c:pt>
                <c:pt idx="593">
                  <c:v>1205.93</c:v>
                </c:pt>
                <c:pt idx="594">
                  <c:v>1205.94</c:v>
                </c:pt>
                <c:pt idx="595">
                  <c:v>1205.95</c:v>
                </c:pt>
                <c:pt idx="596">
                  <c:v>1205.96</c:v>
                </c:pt>
                <c:pt idx="597">
                  <c:v>1205.97</c:v>
                </c:pt>
                <c:pt idx="598">
                  <c:v>1205.98</c:v>
                </c:pt>
                <c:pt idx="599">
                  <c:v>1205.99</c:v>
                </c:pt>
                <c:pt idx="600">
                  <c:v>1206</c:v>
                </c:pt>
                <c:pt idx="601">
                  <c:v>1206.01</c:v>
                </c:pt>
                <c:pt idx="602">
                  <c:v>1206.02</c:v>
                </c:pt>
                <c:pt idx="603">
                  <c:v>1206.03</c:v>
                </c:pt>
                <c:pt idx="604">
                  <c:v>1206.04</c:v>
                </c:pt>
                <c:pt idx="605">
                  <c:v>1206.05</c:v>
                </c:pt>
                <c:pt idx="606">
                  <c:v>1206.06</c:v>
                </c:pt>
                <c:pt idx="607">
                  <c:v>1206.07</c:v>
                </c:pt>
                <c:pt idx="608">
                  <c:v>1206.08</c:v>
                </c:pt>
                <c:pt idx="609">
                  <c:v>1206.0899999999999</c:v>
                </c:pt>
                <c:pt idx="610">
                  <c:v>1206.0999999999999</c:v>
                </c:pt>
                <c:pt idx="611">
                  <c:v>1206.1099999999999</c:v>
                </c:pt>
                <c:pt idx="612">
                  <c:v>1206.1199999999999</c:v>
                </c:pt>
                <c:pt idx="613">
                  <c:v>1206.1300000000001</c:v>
                </c:pt>
                <c:pt idx="614">
                  <c:v>1206.1400000000001</c:v>
                </c:pt>
                <c:pt idx="615">
                  <c:v>1206.1500000000001</c:v>
                </c:pt>
                <c:pt idx="616">
                  <c:v>1206.1600000000001</c:v>
                </c:pt>
                <c:pt idx="617">
                  <c:v>1206.17</c:v>
                </c:pt>
                <c:pt idx="618">
                  <c:v>1206.18</c:v>
                </c:pt>
                <c:pt idx="619">
                  <c:v>1206.19</c:v>
                </c:pt>
                <c:pt idx="620">
                  <c:v>1206.2</c:v>
                </c:pt>
                <c:pt idx="621">
                  <c:v>1206.21</c:v>
                </c:pt>
                <c:pt idx="622">
                  <c:v>1206.22</c:v>
                </c:pt>
                <c:pt idx="623">
                  <c:v>1206.23</c:v>
                </c:pt>
                <c:pt idx="624">
                  <c:v>1206.24</c:v>
                </c:pt>
                <c:pt idx="625">
                  <c:v>1206.25</c:v>
                </c:pt>
                <c:pt idx="626">
                  <c:v>1206.26</c:v>
                </c:pt>
                <c:pt idx="627">
                  <c:v>1206.27</c:v>
                </c:pt>
                <c:pt idx="628">
                  <c:v>1206.28</c:v>
                </c:pt>
                <c:pt idx="629">
                  <c:v>1206.29</c:v>
                </c:pt>
                <c:pt idx="630">
                  <c:v>1206.3</c:v>
                </c:pt>
                <c:pt idx="631">
                  <c:v>1206.31</c:v>
                </c:pt>
                <c:pt idx="632">
                  <c:v>1206.32</c:v>
                </c:pt>
                <c:pt idx="633">
                  <c:v>1206.33</c:v>
                </c:pt>
                <c:pt idx="634">
                  <c:v>1206.3399999999999</c:v>
                </c:pt>
                <c:pt idx="635">
                  <c:v>1206.3499999999999</c:v>
                </c:pt>
                <c:pt idx="636">
                  <c:v>1206.3599999999999</c:v>
                </c:pt>
                <c:pt idx="637">
                  <c:v>1206.3699999999999</c:v>
                </c:pt>
                <c:pt idx="638">
                  <c:v>1206.3800000000001</c:v>
                </c:pt>
                <c:pt idx="639">
                  <c:v>1206.3900000000001</c:v>
                </c:pt>
                <c:pt idx="640">
                  <c:v>1206.4000000000001</c:v>
                </c:pt>
                <c:pt idx="641">
                  <c:v>1206.4100000000001</c:v>
                </c:pt>
                <c:pt idx="642">
                  <c:v>1206.42</c:v>
                </c:pt>
                <c:pt idx="643">
                  <c:v>1206.43</c:v>
                </c:pt>
                <c:pt idx="644">
                  <c:v>1206.44</c:v>
                </c:pt>
                <c:pt idx="645">
                  <c:v>1206.45</c:v>
                </c:pt>
                <c:pt idx="646">
                  <c:v>1206.46</c:v>
                </c:pt>
                <c:pt idx="647">
                  <c:v>1206.47</c:v>
                </c:pt>
                <c:pt idx="648">
                  <c:v>1206.48</c:v>
                </c:pt>
                <c:pt idx="649">
                  <c:v>1206.49</c:v>
                </c:pt>
                <c:pt idx="650">
                  <c:v>1206.5</c:v>
                </c:pt>
                <c:pt idx="651">
                  <c:v>1206.51</c:v>
                </c:pt>
                <c:pt idx="652">
                  <c:v>1206.52</c:v>
                </c:pt>
                <c:pt idx="653">
                  <c:v>1206.53</c:v>
                </c:pt>
                <c:pt idx="654">
                  <c:v>1206.54</c:v>
                </c:pt>
                <c:pt idx="655">
                  <c:v>1206.55</c:v>
                </c:pt>
                <c:pt idx="656">
                  <c:v>1206.56</c:v>
                </c:pt>
                <c:pt idx="657">
                  <c:v>1206.57</c:v>
                </c:pt>
                <c:pt idx="658">
                  <c:v>1206.58</c:v>
                </c:pt>
                <c:pt idx="659">
                  <c:v>1206.5899999999999</c:v>
                </c:pt>
                <c:pt idx="660">
                  <c:v>1206.5999999999999</c:v>
                </c:pt>
                <c:pt idx="661">
                  <c:v>1206.6099999999999</c:v>
                </c:pt>
                <c:pt idx="662">
                  <c:v>1206.6199999999999</c:v>
                </c:pt>
                <c:pt idx="663">
                  <c:v>1206.6300000000001</c:v>
                </c:pt>
                <c:pt idx="664">
                  <c:v>1206.6400000000001</c:v>
                </c:pt>
                <c:pt idx="665">
                  <c:v>1206.6500000000001</c:v>
                </c:pt>
                <c:pt idx="666">
                  <c:v>1206.6600000000001</c:v>
                </c:pt>
                <c:pt idx="667">
                  <c:v>1206.67</c:v>
                </c:pt>
                <c:pt idx="668">
                  <c:v>1206.68</c:v>
                </c:pt>
                <c:pt idx="669">
                  <c:v>1206.69</c:v>
                </c:pt>
                <c:pt idx="670">
                  <c:v>1206.7</c:v>
                </c:pt>
                <c:pt idx="671">
                  <c:v>1206.71</c:v>
                </c:pt>
                <c:pt idx="672">
                  <c:v>1206.72</c:v>
                </c:pt>
                <c:pt idx="673">
                  <c:v>1206.73</c:v>
                </c:pt>
                <c:pt idx="674">
                  <c:v>1206.74</c:v>
                </c:pt>
                <c:pt idx="675">
                  <c:v>1206.75</c:v>
                </c:pt>
                <c:pt idx="676">
                  <c:v>1206.76</c:v>
                </c:pt>
                <c:pt idx="677">
                  <c:v>1206.77</c:v>
                </c:pt>
                <c:pt idx="678">
                  <c:v>1206.78</c:v>
                </c:pt>
                <c:pt idx="679">
                  <c:v>1206.79</c:v>
                </c:pt>
                <c:pt idx="680">
                  <c:v>1206.8</c:v>
                </c:pt>
                <c:pt idx="681">
                  <c:v>1206.81</c:v>
                </c:pt>
                <c:pt idx="682">
                  <c:v>1206.82</c:v>
                </c:pt>
                <c:pt idx="683">
                  <c:v>1206.83</c:v>
                </c:pt>
                <c:pt idx="684">
                  <c:v>1206.8399999999999</c:v>
                </c:pt>
                <c:pt idx="685">
                  <c:v>1206.8499999999999</c:v>
                </c:pt>
                <c:pt idx="686">
                  <c:v>1206.8599999999999</c:v>
                </c:pt>
                <c:pt idx="687">
                  <c:v>1206.8699999999999</c:v>
                </c:pt>
                <c:pt idx="688">
                  <c:v>1206.8800000000001</c:v>
                </c:pt>
                <c:pt idx="689">
                  <c:v>1206.8900000000001</c:v>
                </c:pt>
                <c:pt idx="690">
                  <c:v>1206.9000000000001</c:v>
                </c:pt>
                <c:pt idx="691">
                  <c:v>1206.9100000000001</c:v>
                </c:pt>
                <c:pt idx="692">
                  <c:v>1206.92</c:v>
                </c:pt>
                <c:pt idx="693">
                  <c:v>1206.93</c:v>
                </c:pt>
                <c:pt idx="694">
                  <c:v>1206.94</c:v>
                </c:pt>
                <c:pt idx="695">
                  <c:v>1206.95</c:v>
                </c:pt>
                <c:pt idx="696">
                  <c:v>1206.96</c:v>
                </c:pt>
                <c:pt idx="697">
                  <c:v>1206.97</c:v>
                </c:pt>
                <c:pt idx="698">
                  <c:v>1206.98</c:v>
                </c:pt>
                <c:pt idx="699">
                  <c:v>1206.99</c:v>
                </c:pt>
                <c:pt idx="700">
                  <c:v>1207</c:v>
                </c:pt>
                <c:pt idx="701">
                  <c:v>1207.01</c:v>
                </c:pt>
                <c:pt idx="702">
                  <c:v>1207.02</c:v>
                </c:pt>
                <c:pt idx="703">
                  <c:v>1207.03</c:v>
                </c:pt>
                <c:pt idx="704">
                  <c:v>1207.04</c:v>
                </c:pt>
                <c:pt idx="705">
                  <c:v>1207.05</c:v>
                </c:pt>
                <c:pt idx="706">
                  <c:v>1207.06</c:v>
                </c:pt>
                <c:pt idx="707">
                  <c:v>1207.07</c:v>
                </c:pt>
                <c:pt idx="708">
                  <c:v>1207.08</c:v>
                </c:pt>
                <c:pt idx="709">
                  <c:v>1207.0899999999999</c:v>
                </c:pt>
                <c:pt idx="710">
                  <c:v>1207.0999999999999</c:v>
                </c:pt>
                <c:pt idx="711">
                  <c:v>1207.1099999999999</c:v>
                </c:pt>
                <c:pt idx="712">
                  <c:v>1207.1199999999999</c:v>
                </c:pt>
                <c:pt idx="713">
                  <c:v>1207.1300000000001</c:v>
                </c:pt>
                <c:pt idx="714">
                  <c:v>1207.1400000000001</c:v>
                </c:pt>
                <c:pt idx="715">
                  <c:v>1207.1500000000001</c:v>
                </c:pt>
                <c:pt idx="716">
                  <c:v>1207.1600000000001</c:v>
                </c:pt>
                <c:pt idx="717">
                  <c:v>1207.17</c:v>
                </c:pt>
                <c:pt idx="718">
                  <c:v>1207.18</c:v>
                </c:pt>
                <c:pt idx="719">
                  <c:v>1207.19</c:v>
                </c:pt>
                <c:pt idx="720">
                  <c:v>1207.2</c:v>
                </c:pt>
                <c:pt idx="721">
                  <c:v>1207.21</c:v>
                </c:pt>
                <c:pt idx="722">
                  <c:v>1207.22</c:v>
                </c:pt>
                <c:pt idx="723">
                  <c:v>1207.23</c:v>
                </c:pt>
                <c:pt idx="724">
                  <c:v>1207.24</c:v>
                </c:pt>
                <c:pt idx="725">
                  <c:v>1207.25</c:v>
                </c:pt>
                <c:pt idx="726">
                  <c:v>1207.26</c:v>
                </c:pt>
                <c:pt idx="727">
                  <c:v>1207.27</c:v>
                </c:pt>
                <c:pt idx="728">
                  <c:v>1207.28</c:v>
                </c:pt>
                <c:pt idx="729">
                  <c:v>1207.29</c:v>
                </c:pt>
                <c:pt idx="730">
                  <c:v>1207.3</c:v>
                </c:pt>
                <c:pt idx="731">
                  <c:v>1207.31</c:v>
                </c:pt>
                <c:pt idx="732">
                  <c:v>1207.32</c:v>
                </c:pt>
                <c:pt idx="733">
                  <c:v>1207.33</c:v>
                </c:pt>
                <c:pt idx="734">
                  <c:v>1207.3399999999999</c:v>
                </c:pt>
                <c:pt idx="735">
                  <c:v>1207.3499999999999</c:v>
                </c:pt>
                <c:pt idx="736">
                  <c:v>1207.3599999999999</c:v>
                </c:pt>
                <c:pt idx="737">
                  <c:v>1207.3699999999999</c:v>
                </c:pt>
                <c:pt idx="738">
                  <c:v>1207.3800000000001</c:v>
                </c:pt>
                <c:pt idx="739">
                  <c:v>1207.3900000000001</c:v>
                </c:pt>
                <c:pt idx="740">
                  <c:v>1207.4000000000001</c:v>
                </c:pt>
                <c:pt idx="741">
                  <c:v>1207.4100000000001</c:v>
                </c:pt>
                <c:pt idx="742">
                  <c:v>1207.42</c:v>
                </c:pt>
                <c:pt idx="743">
                  <c:v>1207.43</c:v>
                </c:pt>
                <c:pt idx="744">
                  <c:v>1207.44</c:v>
                </c:pt>
                <c:pt idx="745">
                  <c:v>1207.45</c:v>
                </c:pt>
                <c:pt idx="746">
                  <c:v>1207.46</c:v>
                </c:pt>
                <c:pt idx="747">
                  <c:v>1207.47</c:v>
                </c:pt>
                <c:pt idx="748">
                  <c:v>1207.48</c:v>
                </c:pt>
                <c:pt idx="749">
                  <c:v>1207.49</c:v>
                </c:pt>
                <c:pt idx="750">
                  <c:v>1207.5</c:v>
                </c:pt>
                <c:pt idx="751">
                  <c:v>1207.51</c:v>
                </c:pt>
                <c:pt idx="752">
                  <c:v>1207.52</c:v>
                </c:pt>
                <c:pt idx="753">
                  <c:v>1207.53</c:v>
                </c:pt>
                <c:pt idx="754">
                  <c:v>1207.54</c:v>
                </c:pt>
                <c:pt idx="755">
                  <c:v>1207.55</c:v>
                </c:pt>
                <c:pt idx="756">
                  <c:v>1207.56</c:v>
                </c:pt>
                <c:pt idx="757">
                  <c:v>1207.57</c:v>
                </c:pt>
                <c:pt idx="758">
                  <c:v>1207.58</c:v>
                </c:pt>
                <c:pt idx="759">
                  <c:v>1207.5899999999999</c:v>
                </c:pt>
                <c:pt idx="760">
                  <c:v>1207.5999999999999</c:v>
                </c:pt>
                <c:pt idx="761">
                  <c:v>1207.6099999999999</c:v>
                </c:pt>
                <c:pt idx="762">
                  <c:v>1207.6199999999999</c:v>
                </c:pt>
                <c:pt idx="763">
                  <c:v>1207.6300000000001</c:v>
                </c:pt>
                <c:pt idx="764">
                  <c:v>1207.6400000000001</c:v>
                </c:pt>
                <c:pt idx="765">
                  <c:v>1207.6500000000001</c:v>
                </c:pt>
                <c:pt idx="766">
                  <c:v>1207.6600000000001</c:v>
                </c:pt>
                <c:pt idx="767">
                  <c:v>1207.67</c:v>
                </c:pt>
                <c:pt idx="768">
                  <c:v>1207.68</c:v>
                </c:pt>
                <c:pt idx="769">
                  <c:v>1207.69</c:v>
                </c:pt>
                <c:pt idx="770">
                  <c:v>1207.7</c:v>
                </c:pt>
                <c:pt idx="771">
                  <c:v>1207.71</c:v>
                </c:pt>
                <c:pt idx="772">
                  <c:v>1207.72</c:v>
                </c:pt>
                <c:pt idx="773">
                  <c:v>1207.73</c:v>
                </c:pt>
                <c:pt idx="774">
                  <c:v>1207.74</c:v>
                </c:pt>
                <c:pt idx="775">
                  <c:v>1207.75</c:v>
                </c:pt>
                <c:pt idx="776">
                  <c:v>1207.76</c:v>
                </c:pt>
                <c:pt idx="777">
                  <c:v>1207.77</c:v>
                </c:pt>
                <c:pt idx="778">
                  <c:v>1207.78</c:v>
                </c:pt>
                <c:pt idx="779">
                  <c:v>1207.79</c:v>
                </c:pt>
                <c:pt idx="780">
                  <c:v>1207.8</c:v>
                </c:pt>
                <c:pt idx="781">
                  <c:v>1207.81</c:v>
                </c:pt>
                <c:pt idx="782">
                  <c:v>1207.82</c:v>
                </c:pt>
                <c:pt idx="783">
                  <c:v>1207.83</c:v>
                </c:pt>
                <c:pt idx="784">
                  <c:v>1207.8399999999999</c:v>
                </c:pt>
                <c:pt idx="785">
                  <c:v>1207.8499999999999</c:v>
                </c:pt>
                <c:pt idx="786">
                  <c:v>1207.8599999999999</c:v>
                </c:pt>
                <c:pt idx="787">
                  <c:v>1207.8699999999999</c:v>
                </c:pt>
                <c:pt idx="788">
                  <c:v>1207.8800000000001</c:v>
                </c:pt>
                <c:pt idx="789">
                  <c:v>1207.8900000000001</c:v>
                </c:pt>
                <c:pt idx="790">
                  <c:v>1207.9000000000001</c:v>
                </c:pt>
                <c:pt idx="791">
                  <c:v>1207.9100000000001</c:v>
                </c:pt>
                <c:pt idx="792">
                  <c:v>1207.92</c:v>
                </c:pt>
                <c:pt idx="793">
                  <c:v>1207.93</c:v>
                </c:pt>
                <c:pt idx="794">
                  <c:v>1207.94</c:v>
                </c:pt>
                <c:pt idx="795">
                  <c:v>1207.95</c:v>
                </c:pt>
                <c:pt idx="796">
                  <c:v>1207.96</c:v>
                </c:pt>
                <c:pt idx="797">
                  <c:v>1207.97</c:v>
                </c:pt>
                <c:pt idx="798">
                  <c:v>1207.98</c:v>
                </c:pt>
                <c:pt idx="799">
                  <c:v>1207.99</c:v>
                </c:pt>
                <c:pt idx="800">
                  <c:v>1208</c:v>
                </c:pt>
                <c:pt idx="801">
                  <c:v>1208.01</c:v>
                </c:pt>
                <c:pt idx="802">
                  <c:v>1208.02</c:v>
                </c:pt>
                <c:pt idx="803">
                  <c:v>1208.03</c:v>
                </c:pt>
                <c:pt idx="804">
                  <c:v>1208.04</c:v>
                </c:pt>
                <c:pt idx="805">
                  <c:v>1208.05</c:v>
                </c:pt>
                <c:pt idx="806">
                  <c:v>1208.06</c:v>
                </c:pt>
                <c:pt idx="807">
                  <c:v>1208.07</c:v>
                </c:pt>
                <c:pt idx="808">
                  <c:v>1208.08</c:v>
                </c:pt>
                <c:pt idx="809">
                  <c:v>1208.0899999999999</c:v>
                </c:pt>
                <c:pt idx="810">
                  <c:v>1208.0999999999999</c:v>
                </c:pt>
                <c:pt idx="811">
                  <c:v>1208.1099999999999</c:v>
                </c:pt>
                <c:pt idx="812">
                  <c:v>1208.1199999999999</c:v>
                </c:pt>
                <c:pt idx="813">
                  <c:v>1208.1300000000001</c:v>
                </c:pt>
                <c:pt idx="814">
                  <c:v>1208.1400000000001</c:v>
                </c:pt>
                <c:pt idx="815">
                  <c:v>1208.1500000000001</c:v>
                </c:pt>
                <c:pt idx="816">
                  <c:v>1208.1600000000001</c:v>
                </c:pt>
                <c:pt idx="817">
                  <c:v>1208.17</c:v>
                </c:pt>
                <c:pt idx="818">
                  <c:v>1208.18</c:v>
                </c:pt>
                <c:pt idx="819">
                  <c:v>1208.19</c:v>
                </c:pt>
                <c:pt idx="820">
                  <c:v>1208.2</c:v>
                </c:pt>
                <c:pt idx="821">
                  <c:v>1208.21</c:v>
                </c:pt>
                <c:pt idx="822">
                  <c:v>1208.22</c:v>
                </c:pt>
                <c:pt idx="823">
                  <c:v>1208.23</c:v>
                </c:pt>
                <c:pt idx="824">
                  <c:v>1208.24</c:v>
                </c:pt>
                <c:pt idx="825">
                  <c:v>1208.25</c:v>
                </c:pt>
                <c:pt idx="826">
                  <c:v>1208.26</c:v>
                </c:pt>
                <c:pt idx="827">
                  <c:v>1208.27</c:v>
                </c:pt>
                <c:pt idx="828">
                  <c:v>1208.28</c:v>
                </c:pt>
                <c:pt idx="829">
                  <c:v>1208.29</c:v>
                </c:pt>
                <c:pt idx="830">
                  <c:v>1208.3</c:v>
                </c:pt>
                <c:pt idx="831">
                  <c:v>1208.31</c:v>
                </c:pt>
                <c:pt idx="832">
                  <c:v>1208.32</c:v>
                </c:pt>
                <c:pt idx="833">
                  <c:v>1208.33</c:v>
                </c:pt>
                <c:pt idx="834">
                  <c:v>1208.3399999999999</c:v>
                </c:pt>
                <c:pt idx="835">
                  <c:v>1208.3499999999999</c:v>
                </c:pt>
                <c:pt idx="836">
                  <c:v>1208.3599999999999</c:v>
                </c:pt>
                <c:pt idx="837">
                  <c:v>1208.3699999999999</c:v>
                </c:pt>
                <c:pt idx="838">
                  <c:v>1208.3800000000001</c:v>
                </c:pt>
                <c:pt idx="839">
                  <c:v>1208.3900000000001</c:v>
                </c:pt>
                <c:pt idx="840">
                  <c:v>1208.4000000000001</c:v>
                </c:pt>
                <c:pt idx="841">
                  <c:v>1208.4100000000001</c:v>
                </c:pt>
                <c:pt idx="842">
                  <c:v>1208.42</c:v>
                </c:pt>
                <c:pt idx="843">
                  <c:v>1208.43</c:v>
                </c:pt>
                <c:pt idx="844">
                  <c:v>1208.44</c:v>
                </c:pt>
                <c:pt idx="845">
                  <c:v>1208.45</c:v>
                </c:pt>
                <c:pt idx="846">
                  <c:v>1208.46</c:v>
                </c:pt>
                <c:pt idx="847">
                  <c:v>1208.47</c:v>
                </c:pt>
                <c:pt idx="848">
                  <c:v>1208.48</c:v>
                </c:pt>
                <c:pt idx="849">
                  <c:v>1208.49</c:v>
                </c:pt>
                <c:pt idx="850">
                  <c:v>1208.5</c:v>
                </c:pt>
                <c:pt idx="851">
                  <c:v>1208.51</c:v>
                </c:pt>
                <c:pt idx="852">
                  <c:v>1208.52</c:v>
                </c:pt>
                <c:pt idx="853">
                  <c:v>1208.53</c:v>
                </c:pt>
                <c:pt idx="854">
                  <c:v>1208.54</c:v>
                </c:pt>
                <c:pt idx="855">
                  <c:v>1208.55</c:v>
                </c:pt>
                <c:pt idx="856">
                  <c:v>1208.56</c:v>
                </c:pt>
                <c:pt idx="857">
                  <c:v>1208.57</c:v>
                </c:pt>
                <c:pt idx="858">
                  <c:v>1208.58</c:v>
                </c:pt>
                <c:pt idx="859">
                  <c:v>1208.5899999999999</c:v>
                </c:pt>
                <c:pt idx="860">
                  <c:v>1208.5999999999999</c:v>
                </c:pt>
                <c:pt idx="861">
                  <c:v>1208.6099999999999</c:v>
                </c:pt>
                <c:pt idx="862">
                  <c:v>1208.6199999999999</c:v>
                </c:pt>
                <c:pt idx="863">
                  <c:v>1208.6300000000001</c:v>
                </c:pt>
                <c:pt idx="864">
                  <c:v>1208.6400000000001</c:v>
                </c:pt>
                <c:pt idx="865">
                  <c:v>1208.6500000000001</c:v>
                </c:pt>
                <c:pt idx="866">
                  <c:v>1208.6600000000001</c:v>
                </c:pt>
                <c:pt idx="867">
                  <c:v>1208.67</c:v>
                </c:pt>
                <c:pt idx="868">
                  <c:v>1208.68</c:v>
                </c:pt>
                <c:pt idx="869">
                  <c:v>1208.69</c:v>
                </c:pt>
                <c:pt idx="870">
                  <c:v>1208.7</c:v>
                </c:pt>
                <c:pt idx="871">
                  <c:v>1208.71</c:v>
                </c:pt>
                <c:pt idx="872">
                  <c:v>1208.72</c:v>
                </c:pt>
                <c:pt idx="873">
                  <c:v>1208.73</c:v>
                </c:pt>
                <c:pt idx="874">
                  <c:v>1208.74</c:v>
                </c:pt>
                <c:pt idx="875">
                  <c:v>1208.75</c:v>
                </c:pt>
                <c:pt idx="876">
                  <c:v>1208.76</c:v>
                </c:pt>
                <c:pt idx="877">
                  <c:v>1208.77</c:v>
                </c:pt>
                <c:pt idx="878">
                  <c:v>1208.78</c:v>
                </c:pt>
                <c:pt idx="879">
                  <c:v>1208.79</c:v>
                </c:pt>
                <c:pt idx="880">
                  <c:v>1208.8</c:v>
                </c:pt>
                <c:pt idx="881">
                  <c:v>1208.81</c:v>
                </c:pt>
                <c:pt idx="882">
                  <c:v>1208.82</c:v>
                </c:pt>
                <c:pt idx="883">
                  <c:v>1208.83</c:v>
                </c:pt>
                <c:pt idx="884">
                  <c:v>1208.8399999999999</c:v>
                </c:pt>
                <c:pt idx="885">
                  <c:v>1208.8499999999999</c:v>
                </c:pt>
                <c:pt idx="886">
                  <c:v>1208.8599999999999</c:v>
                </c:pt>
                <c:pt idx="887">
                  <c:v>1208.8699999999999</c:v>
                </c:pt>
                <c:pt idx="888">
                  <c:v>1208.8800000000001</c:v>
                </c:pt>
                <c:pt idx="889">
                  <c:v>1208.8900000000001</c:v>
                </c:pt>
                <c:pt idx="890">
                  <c:v>1208.9000000000001</c:v>
                </c:pt>
                <c:pt idx="891">
                  <c:v>1208.9100000000001</c:v>
                </c:pt>
                <c:pt idx="892">
                  <c:v>1208.92</c:v>
                </c:pt>
                <c:pt idx="893">
                  <c:v>1208.93</c:v>
                </c:pt>
                <c:pt idx="894">
                  <c:v>1208.94</c:v>
                </c:pt>
                <c:pt idx="895">
                  <c:v>1208.95</c:v>
                </c:pt>
                <c:pt idx="896">
                  <c:v>1208.96</c:v>
                </c:pt>
                <c:pt idx="897">
                  <c:v>1208.97</c:v>
                </c:pt>
                <c:pt idx="898">
                  <c:v>1208.98</c:v>
                </c:pt>
                <c:pt idx="899">
                  <c:v>1208.99</c:v>
                </c:pt>
                <c:pt idx="900">
                  <c:v>1209</c:v>
                </c:pt>
                <c:pt idx="901">
                  <c:v>1209.01</c:v>
                </c:pt>
                <c:pt idx="902">
                  <c:v>1209.02</c:v>
                </c:pt>
                <c:pt idx="903">
                  <c:v>1209.03</c:v>
                </c:pt>
                <c:pt idx="904">
                  <c:v>1209.04</c:v>
                </c:pt>
                <c:pt idx="905">
                  <c:v>1209.05</c:v>
                </c:pt>
                <c:pt idx="906">
                  <c:v>1209.06</c:v>
                </c:pt>
                <c:pt idx="907">
                  <c:v>1209.07</c:v>
                </c:pt>
                <c:pt idx="908">
                  <c:v>1209.08</c:v>
                </c:pt>
                <c:pt idx="909">
                  <c:v>1209.0899999999999</c:v>
                </c:pt>
                <c:pt idx="910">
                  <c:v>1209.0999999999999</c:v>
                </c:pt>
                <c:pt idx="911">
                  <c:v>1209.1099999999999</c:v>
                </c:pt>
                <c:pt idx="912">
                  <c:v>1209.1199999999999</c:v>
                </c:pt>
                <c:pt idx="913">
                  <c:v>1209.1300000000001</c:v>
                </c:pt>
                <c:pt idx="914">
                  <c:v>1209.1400000000001</c:v>
                </c:pt>
                <c:pt idx="915">
                  <c:v>1209.1500000000001</c:v>
                </c:pt>
                <c:pt idx="916">
                  <c:v>1209.1600000000001</c:v>
                </c:pt>
                <c:pt idx="917">
                  <c:v>1209.17</c:v>
                </c:pt>
                <c:pt idx="918">
                  <c:v>1209.18</c:v>
                </c:pt>
                <c:pt idx="919">
                  <c:v>1209.19</c:v>
                </c:pt>
                <c:pt idx="920">
                  <c:v>1209.2</c:v>
                </c:pt>
                <c:pt idx="921">
                  <c:v>1209.21</c:v>
                </c:pt>
                <c:pt idx="922">
                  <c:v>1209.22</c:v>
                </c:pt>
                <c:pt idx="923">
                  <c:v>1209.23</c:v>
                </c:pt>
                <c:pt idx="924">
                  <c:v>1209.24</c:v>
                </c:pt>
                <c:pt idx="925">
                  <c:v>1209.25</c:v>
                </c:pt>
                <c:pt idx="926">
                  <c:v>1209.26</c:v>
                </c:pt>
                <c:pt idx="927">
                  <c:v>1209.27</c:v>
                </c:pt>
                <c:pt idx="928">
                  <c:v>1209.28</c:v>
                </c:pt>
                <c:pt idx="929">
                  <c:v>1209.29</c:v>
                </c:pt>
                <c:pt idx="930">
                  <c:v>1209.3</c:v>
                </c:pt>
                <c:pt idx="931">
                  <c:v>1209.31</c:v>
                </c:pt>
                <c:pt idx="932">
                  <c:v>1209.32</c:v>
                </c:pt>
                <c:pt idx="933">
                  <c:v>1209.33</c:v>
                </c:pt>
                <c:pt idx="934">
                  <c:v>1209.3399999999999</c:v>
                </c:pt>
                <c:pt idx="935">
                  <c:v>1209.3499999999999</c:v>
                </c:pt>
                <c:pt idx="936">
                  <c:v>1209.3599999999999</c:v>
                </c:pt>
                <c:pt idx="937">
                  <c:v>1209.3699999999999</c:v>
                </c:pt>
                <c:pt idx="938">
                  <c:v>1209.3800000000001</c:v>
                </c:pt>
                <c:pt idx="939">
                  <c:v>1209.3900000000001</c:v>
                </c:pt>
                <c:pt idx="940">
                  <c:v>1209.4000000000001</c:v>
                </c:pt>
                <c:pt idx="941">
                  <c:v>1209.4100000000001</c:v>
                </c:pt>
                <c:pt idx="942">
                  <c:v>1209.42</c:v>
                </c:pt>
                <c:pt idx="943">
                  <c:v>1209.43</c:v>
                </c:pt>
                <c:pt idx="944">
                  <c:v>1209.44</c:v>
                </c:pt>
                <c:pt idx="945">
                  <c:v>1209.45</c:v>
                </c:pt>
                <c:pt idx="946">
                  <c:v>1209.46</c:v>
                </c:pt>
                <c:pt idx="947">
                  <c:v>1209.47</c:v>
                </c:pt>
                <c:pt idx="948">
                  <c:v>1209.48</c:v>
                </c:pt>
                <c:pt idx="949">
                  <c:v>1209.49</c:v>
                </c:pt>
                <c:pt idx="950">
                  <c:v>1209.5</c:v>
                </c:pt>
                <c:pt idx="951">
                  <c:v>1209.51</c:v>
                </c:pt>
                <c:pt idx="952">
                  <c:v>1209.52</c:v>
                </c:pt>
                <c:pt idx="953">
                  <c:v>1209.53</c:v>
                </c:pt>
                <c:pt idx="954">
                  <c:v>1209.54</c:v>
                </c:pt>
                <c:pt idx="955">
                  <c:v>1209.55</c:v>
                </c:pt>
                <c:pt idx="956">
                  <c:v>1209.56</c:v>
                </c:pt>
                <c:pt idx="957">
                  <c:v>1209.57</c:v>
                </c:pt>
                <c:pt idx="958">
                  <c:v>1209.58</c:v>
                </c:pt>
                <c:pt idx="959">
                  <c:v>1209.5899999999999</c:v>
                </c:pt>
                <c:pt idx="960">
                  <c:v>1209.5999999999999</c:v>
                </c:pt>
                <c:pt idx="961">
                  <c:v>1209.6099999999999</c:v>
                </c:pt>
                <c:pt idx="962">
                  <c:v>1209.6199999999999</c:v>
                </c:pt>
                <c:pt idx="963">
                  <c:v>1209.6300000000001</c:v>
                </c:pt>
                <c:pt idx="964">
                  <c:v>1209.6400000000001</c:v>
                </c:pt>
                <c:pt idx="965">
                  <c:v>1209.6500000000001</c:v>
                </c:pt>
                <c:pt idx="966">
                  <c:v>1209.6600000000001</c:v>
                </c:pt>
                <c:pt idx="967">
                  <c:v>1209.67</c:v>
                </c:pt>
                <c:pt idx="968">
                  <c:v>1209.68</c:v>
                </c:pt>
                <c:pt idx="969">
                  <c:v>1209.69</c:v>
                </c:pt>
                <c:pt idx="970">
                  <c:v>1209.7</c:v>
                </c:pt>
                <c:pt idx="971">
                  <c:v>1209.71</c:v>
                </c:pt>
                <c:pt idx="972">
                  <c:v>1209.72</c:v>
                </c:pt>
                <c:pt idx="973">
                  <c:v>1209.73</c:v>
                </c:pt>
                <c:pt idx="974">
                  <c:v>1209.74</c:v>
                </c:pt>
                <c:pt idx="975">
                  <c:v>1209.75</c:v>
                </c:pt>
                <c:pt idx="976">
                  <c:v>1209.76</c:v>
                </c:pt>
                <c:pt idx="977">
                  <c:v>1209.77</c:v>
                </c:pt>
                <c:pt idx="978">
                  <c:v>1209.78</c:v>
                </c:pt>
                <c:pt idx="979">
                  <c:v>1209.79</c:v>
                </c:pt>
                <c:pt idx="980">
                  <c:v>1209.8</c:v>
                </c:pt>
                <c:pt idx="981">
                  <c:v>1209.81</c:v>
                </c:pt>
                <c:pt idx="982">
                  <c:v>1209.82</c:v>
                </c:pt>
                <c:pt idx="983">
                  <c:v>1209.83</c:v>
                </c:pt>
                <c:pt idx="984">
                  <c:v>1209.8399999999999</c:v>
                </c:pt>
                <c:pt idx="985">
                  <c:v>1209.8499999999999</c:v>
                </c:pt>
                <c:pt idx="986">
                  <c:v>1209.8599999999999</c:v>
                </c:pt>
                <c:pt idx="987">
                  <c:v>1209.8699999999999</c:v>
                </c:pt>
                <c:pt idx="988">
                  <c:v>1209.8800000000001</c:v>
                </c:pt>
                <c:pt idx="989">
                  <c:v>1209.8900000000001</c:v>
                </c:pt>
                <c:pt idx="990">
                  <c:v>1209.9000000000001</c:v>
                </c:pt>
                <c:pt idx="991">
                  <c:v>1209.9100000000001</c:v>
                </c:pt>
                <c:pt idx="992">
                  <c:v>1209.92</c:v>
                </c:pt>
                <c:pt idx="993">
                  <c:v>1209.93</c:v>
                </c:pt>
                <c:pt idx="994">
                  <c:v>1209.94</c:v>
                </c:pt>
                <c:pt idx="995">
                  <c:v>1209.95</c:v>
                </c:pt>
                <c:pt idx="996">
                  <c:v>1209.96</c:v>
                </c:pt>
                <c:pt idx="997">
                  <c:v>1209.97</c:v>
                </c:pt>
                <c:pt idx="998">
                  <c:v>1209.98</c:v>
                </c:pt>
                <c:pt idx="999">
                  <c:v>1209.99</c:v>
                </c:pt>
                <c:pt idx="1000">
                  <c:v>1210</c:v>
                </c:pt>
                <c:pt idx="1001">
                  <c:v>1210.01</c:v>
                </c:pt>
                <c:pt idx="1002">
                  <c:v>1210.02</c:v>
                </c:pt>
                <c:pt idx="1003">
                  <c:v>1210.03</c:v>
                </c:pt>
                <c:pt idx="1004">
                  <c:v>1210.04</c:v>
                </c:pt>
                <c:pt idx="1005">
                  <c:v>1210.05</c:v>
                </c:pt>
                <c:pt idx="1006">
                  <c:v>1210.06</c:v>
                </c:pt>
                <c:pt idx="1007">
                  <c:v>1210.07</c:v>
                </c:pt>
                <c:pt idx="1008">
                  <c:v>1210.08</c:v>
                </c:pt>
                <c:pt idx="1009">
                  <c:v>1210.0899999999999</c:v>
                </c:pt>
                <c:pt idx="1010">
                  <c:v>1210.0999999999999</c:v>
                </c:pt>
                <c:pt idx="1011">
                  <c:v>1210.1099999999999</c:v>
                </c:pt>
                <c:pt idx="1012">
                  <c:v>1210.1199999999999</c:v>
                </c:pt>
                <c:pt idx="1013">
                  <c:v>1210.1300000000001</c:v>
                </c:pt>
                <c:pt idx="1014">
                  <c:v>1210.1400000000001</c:v>
                </c:pt>
                <c:pt idx="1015">
                  <c:v>1210.1500000000001</c:v>
                </c:pt>
                <c:pt idx="1016">
                  <c:v>1210.1600000000001</c:v>
                </c:pt>
                <c:pt idx="1017">
                  <c:v>1210.17</c:v>
                </c:pt>
                <c:pt idx="1018">
                  <c:v>1210.18</c:v>
                </c:pt>
                <c:pt idx="1019">
                  <c:v>1210.19</c:v>
                </c:pt>
                <c:pt idx="1020">
                  <c:v>1210.2</c:v>
                </c:pt>
                <c:pt idx="1021">
                  <c:v>1210.21</c:v>
                </c:pt>
                <c:pt idx="1022">
                  <c:v>1210.22</c:v>
                </c:pt>
                <c:pt idx="1023">
                  <c:v>1210.23</c:v>
                </c:pt>
                <c:pt idx="1024">
                  <c:v>1210.24</c:v>
                </c:pt>
                <c:pt idx="1025">
                  <c:v>1210.25</c:v>
                </c:pt>
                <c:pt idx="1026">
                  <c:v>1210.26</c:v>
                </c:pt>
                <c:pt idx="1027">
                  <c:v>1210.27</c:v>
                </c:pt>
                <c:pt idx="1028">
                  <c:v>1210.28</c:v>
                </c:pt>
                <c:pt idx="1029">
                  <c:v>1210.29</c:v>
                </c:pt>
                <c:pt idx="1030">
                  <c:v>1210.3</c:v>
                </c:pt>
                <c:pt idx="1031">
                  <c:v>1210.31</c:v>
                </c:pt>
                <c:pt idx="1032">
                  <c:v>1210.32</c:v>
                </c:pt>
                <c:pt idx="1033">
                  <c:v>1210.33</c:v>
                </c:pt>
                <c:pt idx="1034">
                  <c:v>1210.3399999999999</c:v>
                </c:pt>
                <c:pt idx="1035">
                  <c:v>1210.3499999999999</c:v>
                </c:pt>
                <c:pt idx="1036">
                  <c:v>1210.3599999999999</c:v>
                </c:pt>
                <c:pt idx="1037">
                  <c:v>1210.3699999999999</c:v>
                </c:pt>
                <c:pt idx="1038">
                  <c:v>1210.3800000000001</c:v>
                </c:pt>
                <c:pt idx="1039">
                  <c:v>1210.3900000000001</c:v>
                </c:pt>
                <c:pt idx="1040">
                  <c:v>1210.4000000000001</c:v>
                </c:pt>
                <c:pt idx="1041">
                  <c:v>1210.4100000000001</c:v>
                </c:pt>
                <c:pt idx="1042">
                  <c:v>1210.42</c:v>
                </c:pt>
                <c:pt idx="1043">
                  <c:v>1210.43</c:v>
                </c:pt>
                <c:pt idx="1044">
                  <c:v>1210.44</c:v>
                </c:pt>
                <c:pt idx="1045">
                  <c:v>1210.45</c:v>
                </c:pt>
                <c:pt idx="1046">
                  <c:v>1210.46</c:v>
                </c:pt>
                <c:pt idx="1047">
                  <c:v>1210.47</c:v>
                </c:pt>
                <c:pt idx="1048">
                  <c:v>1210.48</c:v>
                </c:pt>
                <c:pt idx="1049">
                  <c:v>1210.49</c:v>
                </c:pt>
                <c:pt idx="1050">
                  <c:v>1210.5</c:v>
                </c:pt>
                <c:pt idx="1051">
                  <c:v>1210.51</c:v>
                </c:pt>
                <c:pt idx="1052">
                  <c:v>1210.52</c:v>
                </c:pt>
                <c:pt idx="1053">
                  <c:v>1210.53</c:v>
                </c:pt>
                <c:pt idx="1054">
                  <c:v>1210.54</c:v>
                </c:pt>
                <c:pt idx="1055">
                  <c:v>1210.55</c:v>
                </c:pt>
                <c:pt idx="1056">
                  <c:v>1210.56</c:v>
                </c:pt>
                <c:pt idx="1057">
                  <c:v>1210.57</c:v>
                </c:pt>
                <c:pt idx="1058">
                  <c:v>1210.58</c:v>
                </c:pt>
                <c:pt idx="1059">
                  <c:v>1210.5899999999999</c:v>
                </c:pt>
                <c:pt idx="1060">
                  <c:v>1210.5999999999999</c:v>
                </c:pt>
                <c:pt idx="1061">
                  <c:v>1210.6099999999999</c:v>
                </c:pt>
                <c:pt idx="1062">
                  <c:v>1210.6199999999999</c:v>
                </c:pt>
                <c:pt idx="1063">
                  <c:v>1210.6300000000001</c:v>
                </c:pt>
                <c:pt idx="1064">
                  <c:v>1210.6400000000001</c:v>
                </c:pt>
                <c:pt idx="1065">
                  <c:v>1210.6500000000001</c:v>
                </c:pt>
                <c:pt idx="1066">
                  <c:v>1210.6600000000001</c:v>
                </c:pt>
                <c:pt idx="1067">
                  <c:v>1210.67</c:v>
                </c:pt>
                <c:pt idx="1068">
                  <c:v>1210.68</c:v>
                </c:pt>
                <c:pt idx="1069">
                  <c:v>1210.69</c:v>
                </c:pt>
                <c:pt idx="1070">
                  <c:v>1210.7</c:v>
                </c:pt>
                <c:pt idx="1071">
                  <c:v>1210.71</c:v>
                </c:pt>
                <c:pt idx="1072">
                  <c:v>1210.72</c:v>
                </c:pt>
                <c:pt idx="1073">
                  <c:v>1210.73</c:v>
                </c:pt>
                <c:pt idx="1074">
                  <c:v>1210.74</c:v>
                </c:pt>
                <c:pt idx="1075">
                  <c:v>1210.75</c:v>
                </c:pt>
                <c:pt idx="1076">
                  <c:v>1210.76</c:v>
                </c:pt>
                <c:pt idx="1077">
                  <c:v>1210.77</c:v>
                </c:pt>
                <c:pt idx="1078">
                  <c:v>1210.78</c:v>
                </c:pt>
                <c:pt idx="1079">
                  <c:v>1210.79</c:v>
                </c:pt>
                <c:pt idx="1080">
                  <c:v>1210.8</c:v>
                </c:pt>
                <c:pt idx="1081">
                  <c:v>1210.81</c:v>
                </c:pt>
                <c:pt idx="1082">
                  <c:v>1210.82</c:v>
                </c:pt>
                <c:pt idx="1083">
                  <c:v>1210.83</c:v>
                </c:pt>
                <c:pt idx="1084">
                  <c:v>1210.8399999999999</c:v>
                </c:pt>
                <c:pt idx="1085">
                  <c:v>1210.8499999999999</c:v>
                </c:pt>
                <c:pt idx="1086">
                  <c:v>1210.8599999999999</c:v>
                </c:pt>
                <c:pt idx="1087">
                  <c:v>1210.8699999999999</c:v>
                </c:pt>
                <c:pt idx="1088">
                  <c:v>1210.8800000000001</c:v>
                </c:pt>
                <c:pt idx="1089">
                  <c:v>1210.8900000000001</c:v>
                </c:pt>
                <c:pt idx="1090">
                  <c:v>1210.9000000000001</c:v>
                </c:pt>
                <c:pt idx="1091">
                  <c:v>1210.9100000000001</c:v>
                </c:pt>
                <c:pt idx="1092">
                  <c:v>1210.92</c:v>
                </c:pt>
                <c:pt idx="1093">
                  <c:v>1210.93</c:v>
                </c:pt>
                <c:pt idx="1094">
                  <c:v>1210.94</c:v>
                </c:pt>
                <c:pt idx="1095">
                  <c:v>1210.95</c:v>
                </c:pt>
                <c:pt idx="1096">
                  <c:v>1210.96</c:v>
                </c:pt>
                <c:pt idx="1097">
                  <c:v>1210.97</c:v>
                </c:pt>
                <c:pt idx="1098">
                  <c:v>1210.98</c:v>
                </c:pt>
                <c:pt idx="1099">
                  <c:v>1210.99</c:v>
                </c:pt>
                <c:pt idx="1100">
                  <c:v>1211</c:v>
                </c:pt>
                <c:pt idx="1101">
                  <c:v>1211.01</c:v>
                </c:pt>
                <c:pt idx="1102">
                  <c:v>1211.02</c:v>
                </c:pt>
                <c:pt idx="1103">
                  <c:v>1211.03</c:v>
                </c:pt>
                <c:pt idx="1104">
                  <c:v>1211.04</c:v>
                </c:pt>
                <c:pt idx="1105">
                  <c:v>1211.05</c:v>
                </c:pt>
                <c:pt idx="1106">
                  <c:v>1211.06</c:v>
                </c:pt>
                <c:pt idx="1107">
                  <c:v>1211.07</c:v>
                </c:pt>
                <c:pt idx="1108">
                  <c:v>1211.08</c:v>
                </c:pt>
                <c:pt idx="1109">
                  <c:v>1211.0899999999999</c:v>
                </c:pt>
                <c:pt idx="1110">
                  <c:v>1211.0999999999999</c:v>
                </c:pt>
                <c:pt idx="1111">
                  <c:v>1211.1099999999999</c:v>
                </c:pt>
                <c:pt idx="1112">
                  <c:v>1211.1199999999999</c:v>
                </c:pt>
                <c:pt idx="1113">
                  <c:v>1211.1300000000001</c:v>
                </c:pt>
                <c:pt idx="1114">
                  <c:v>1211.1400000000001</c:v>
                </c:pt>
                <c:pt idx="1115">
                  <c:v>1211.1500000000001</c:v>
                </c:pt>
                <c:pt idx="1116">
                  <c:v>1211.1600000000001</c:v>
                </c:pt>
                <c:pt idx="1117">
                  <c:v>1211.17</c:v>
                </c:pt>
                <c:pt idx="1118">
                  <c:v>1211.18</c:v>
                </c:pt>
                <c:pt idx="1119">
                  <c:v>1211.19</c:v>
                </c:pt>
                <c:pt idx="1120">
                  <c:v>1211.2</c:v>
                </c:pt>
                <c:pt idx="1121">
                  <c:v>1211.21</c:v>
                </c:pt>
                <c:pt idx="1122">
                  <c:v>1211.22</c:v>
                </c:pt>
                <c:pt idx="1123">
                  <c:v>1211.23</c:v>
                </c:pt>
                <c:pt idx="1124">
                  <c:v>1211.24</c:v>
                </c:pt>
                <c:pt idx="1125">
                  <c:v>1211.25</c:v>
                </c:pt>
                <c:pt idx="1126">
                  <c:v>1211.26</c:v>
                </c:pt>
                <c:pt idx="1127">
                  <c:v>1211.27</c:v>
                </c:pt>
                <c:pt idx="1128">
                  <c:v>1211.28</c:v>
                </c:pt>
                <c:pt idx="1129">
                  <c:v>1211.29</c:v>
                </c:pt>
                <c:pt idx="1130">
                  <c:v>1211.3</c:v>
                </c:pt>
                <c:pt idx="1131">
                  <c:v>1211.31</c:v>
                </c:pt>
                <c:pt idx="1132">
                  <c:v>1211.32</c:v>
                </c:pt>
                <c:pt idx="1133">
                  <c:v>1211.33</c:v>
                </c:pt>
                <c:pt idx="1134">
                  <c:v>1211.3399999999999</c:v>
                </c:pt>
                <c:pt idx="1135">
                  <c:v>1211.3499999999999</c:v>
                </c:pt>
                <c:pt idx="1136">
                  <c:v>1211.3599999999999</c:v>
                </c:pt>
                <c:pt idx="1137">
                  <c:v>1211.3699999999999</c:v>
                </c:pt>
                <c:pt idx="1138">
                  <c:v>1211.3800000000001</c:v>
                </c:pt>
                <c:pt idx="1139">
                  <c:v>1211.3900000000001</c:v>
                </c:pt>
                <c:pt idx="1140">
                  <c:v>1211.4000000000001</c:v>
                </c:pt>
                <c:pt idx="1141">
                  <c:v>1211.4100000000001</c:v>
                </c:pt>
                <c:pt idx="1142">
                  <c:v>1211.42</c:v>
                </c:pt>
                <c:pt idx="1143">
                  <c:v>1211.43</c:v>
                </c:pt>
                <c:pt idx="1144">
                  <c:v>1211.44</c:v>
                </c:pt>
                <c:pt idx="1145">
                  <c:v>1211.45</c:v>
                </c:pt>
                <c:pt idx="1146">
                  <c:v>1211.46</c:v>
                </c:pt>
                <c:pt idx="1147">
                  <c:v>1211.47</c:v>
                </c:pt>
                <c:pt idx="1148">
                  <c:v>1211.48</c:v>
                </c:pt>
                <c:pt idx="1149">
                  <c:v>1211.49</c:v>
                </c:pt>
                <c:pt idx="1150">
                  <c:v>1211.5</c:v>
                </c:pt>
                <c:pt idx="1151">
                  <c:v>1211.51</c:v>
                </c:pt>
                <c:pt idx="1152">
                  <c:v>1211.52</c:v>
                </c:pt>
                <c:pt idx="1153">
                  <c:v>1211.53</c:v>
                </c:pt>
                <c:pt idx="1154">
                  <c:v>1211.54</c:v>
                </c:pt>
                <c:pt idx="1155">
                  <c:v>1211.55</c:v>
                </c:pt>
                <c:pt idx="1156">
                  <c:v>1211.56</c:v>
                </c:pt>
                <c:pt idx="1157">
                  <c:v>1211.57</c:v>
                </c:pt>
                <c:pt idx="1158">
                  <c:v>1211.58</c:v>
                </c:pt>
                <c:pt idx="1159">
                  <c:v>1211.5899999999999</c:v>
                </c:pt>
                <c:pt idx="1160">
                  <c:v>1211.5999999999999</c:v>
                </c:pt>
                <c:pt idx="1161">
                  <c:v>1211.6099999999999</c:v>
                </c:pt>
                <c:pt idx="1162">
                  <c:v>1211.6199999999999</c:v>
                </c:pt>
                <c:pt idx="1163">
                  <c:v>1211.6300000000001</c:v>
                </c:pt>
                <c:pt idx="1164">
                  <c:v>1211.6400000000001</c:v>
                </c:pt>
                <c:pt idx="1165">
                  <c:v>1211.6500000000001</c:v>
                </c:pt>
                <c:pt idx="1166">
                  <c:v>1211.6600000000001</c:v>
                </c:pt>
                <c:pt idx="1167">
                  <c:v>1211.67</c:v>
                </c:pt>
                <c:pt idx="1168">
                  <c:v>1211.68</c:v>
                </c:pt>
                <c:pt idx="1169">
                  <c:v>1211.69</c:v>
                </c:pt>
                <c:pt idx="1170">
                  <c:v>1211.7</c:v>
                </c:pt>
                <c:pt idx="1171">
                  <c:v>1211.71</c:v>
                </c:pt>
                <c:pt idx="1172">
                  <c:v>1211.72</c:v>
                </c:pt>
                <c:pt idx="1173">
                  <c:v>1211.73</c:v>
                </c:pt>
                <c:pt idx="1174">
                  <c:v>1211.74</c:v>
                </c:pt>
                <c:pt idx="1175">
                  <c:v>1211.75</c:v>
                </c:pt>
                <c:pt idx="1176">
                  <c:v>1211.76</c:v>
                </c:pt>
                <c:pt idx="1177">
                  <c:v>1211.77</c:v>
                </c:pt>
                <c:pt idx="1178">
                  <c:v>1211.78</c:v>
                </c:pt>
                <c:pt idx="1179">
                  <c:v>1211.79</c:v>
                </c:pt>
                <c:pt idx="1180">
                  <c:v>1211.8</c:v>
                </c:pt>
                <c:pt idx="1181">
                  <c:v>1211.81</c:v>
                </c:pt>
                <c:pt idx="1182">
                  <c:v>1211.82</c:v>
                </c:pt>
                <c:pt idx="1183">
                  <c:v>1211.83</c:v>
                </c:pt>
                <c:pt idx="1184">
                  <c:v>1211.8399999999999</c:v>
                </c:pt>
                <c:pt idx="1185">
                  <c:v>1211.8499999999999</c:v>
                </c:pt>
                <c:pt idx="1186">
                  <c:v>1211.8599999999999</c:v>
                </c:pt>
                <c:pt idx="1187">
                  <c:v>1211.8699999999999</c:v>
                </c:pt>
                <c:pt idx="1188">
                  <c:v>1211.8800000000001</c:v>
                </c:pt>
                <c:pt idx="1189">
                  <c:v>1211.8900000000001</c:v>
                </c:pt>
                <c:pt idx="1190">
                  <c:v>1211.9000000000001</c:v>
                </c:pt>
                <c:pt idx="1191">
                  <c:v>1211.9100000000001</c:v>
                </c:pt>
                <c:pt idx="1192">
                  <c:v>1211.92</c:v>
                </c:pt>
                <c:pt idx="1193">
                  <c:v>1211.93</c:v>
                </c:pt>
                <c:pt idx="1194">
                  <c:v>1211.94</c:v>
                </c:pt>
                <c:pt idx="1195">
                  <c:v>1211.95</c:v>
                </c:pt>
                <c:pt idx="1196">
                  <c:v>1211.96</c:v>
                </c:pt>
                <c:pt idx="1197">
                  <c:v>1211.97</c:v>
                </c:pt>
                <c:pt idx="1198">
                  <c:v>1211.98</c:v>
                </c:pt>
                <c:pt idx="1199">
                  <c:v>1211.99</c:v>
                </c:pt>
                <c:pt idx="1200">
                  <c:v>1212</c:v>
                </c:pt>
                <c:pt idx="1201">
                  <c:v>1212.01</c:v>
                </c:pt>
                <c:pt idx="1202">
                  <c:v>1212.02</c:v>
                </c:pt>
                <c:pt idx="1203">
                  <c:v>1212.03</c:v>
                </c:pt>
                <c:pt idx="1204">
                  <c:v>1212.04</c:v>
                </c:pt>
                <c:pt idx="1205">
                  <c:v>1212.05</c:v>
                </c:pt>
                <c:pt idx="1206">
                  <c:v>1212.06</c:v>
                </c:pt>
                <c:pt idx="1207">
                  <c:v>1212.07</c:v>
                </c:pt>
                <c:pt idx="1208">
                  <c:v>1212.08</c:v>
                </c:pt>
                <c:pt idx="1209">
                  <c:v>1212.0899999999999</c:v>
                </c:pt>
                <c:pt idx="1210">
                  <c:v>1212.0999999999999</c:v>
                </c:pt>
                <c:pt idx="1211">
                  <c:v>1212.1099999999999</c:v>
                </c:pt>
                <c:pt idx="1212">
                  <c:v>1212.1199999999999</c:v>
                </c:pt>
                <c:pt idx="1213">
                  <c:v>1212.1300000000001</c:v>
                </c:pt>
                <c:pt idx="1214">
                  <c:v>1212.1400000000001</c:v>
                </c:pt>
                <c:pt idx="1215">
                  <c:v>1212.1500000000001</c:v>
                </c:pt>
                <c:pt idx="1216">
                  <c:v>1212.1600000000001</c:v>
                </c:pt>
                <c:pt idx="1217">
                  <c:v>1212.17</c:v>
                </c:pt>
                <c:pt idx="1218">
                  <c:v>1212.18</c:v>
                </c:pt>
                <c:pt idx="1219">
                  <c:v>1212.19</c:v>
                </c:pt>
                <c:pt idx="1220">
                  <c:v>1212.2</c:v>
                </c:pt>
                <c:pt idx="1221">
                  <c:v>1212.21</c:v>
                </c:pt>
                <c:pt idx="1222">
                  <c:v>1212.22</c:v>
                </c:pt>
                <c:pt idx="1223">
                  <c:v>1212.23</c:v>
                </c:pt>
                <c:pt idx="1224">
                  <c:v>1212.24</c:v>
                </c:pt>
                <c:pt idx="1225">
                  <c:v>1212.25</c:v>
                </c:pt>
                <c:pt idx="1226">
                  <c:v>1212.26</c:v>
                </c:pt>
                <c:pt idx="1227">
                  <c:v>1212.27</c:v>
                </c:pt>
                <c:pt idx="1228">
                  <c:v>1212.28</c:v>
                </c:pt>
                <c:pt idx="1229">
                  <c:v>1212.29</c:v>
                </c:pt>
                <c:pt idx="1230">
                  <c:v>1212.3</c:v>
                </c:pt>
                <c:pt idx="1231">
                  <c:v>1212.31</c:v>
                </c:pt>
                <c:pt idx="1232">
                  <c:v>1212.32</c:v>
                </c:pt>
                <c:pt idx="1233">
                  <c:v>1212.33</c:v>
                </c:pt>
                <c:pt idx="1234">
                  <c:v>1212.3399999999999</c:v>
                </c:pt>
                <c:pt idx="1235">
                  <c:v>1212.3499999999999</c:v>
                </c:pt>
                <c:pt idx="1236">
                  <c:v>1212.3599999999999</c:v>
                </c:pt>
                <c:pt idx="1237">
                  <c:v>1212.3699999999999</c:v>
                </c:pt>
                <c:pt idx="1238">
                  <c:v>1212.3800000000001</c:v>
                </c:pt>
                <c:pt idx="1239">
                  <c:v>1212.3900000000001</c:v>
                </c:pt>
                <c:pt idx="1240">
                  <c:v>1212.4000000000001</c:v>
                </c:pt>
                <c:pt idx="1241">
                  <c:v>1212.4100000000001</c:v>
                </c:pt>
                <c:pt idx="1242">
                  <c:v>1212.42</c:v>
                </c:pt>
                <c:pt idx="1243">
                  <c:v>1212.43</c:v>
                </c:pt>
                <c:pt idx="1244">
                  <c:v>1212.44</c:v>
                </c:pt>
                <c:pt idx="1245">
                  <c:v>1212.45</c:v>
                </c:pt>
                <c:pt idx="1246">
                  <c:v>1212.46</c:v>
                </c:pt>
                <c:pt idx="1247">
                  <c:v>1212.47</c:v>
                </c:pt>
                <c:pt idx="1248">
                  <c:v>1212.48</c:v>
                </c:pt>
                <c:pt idx="1249">
                  <c:v>1212.49</c:v>
                </c:pt>
                <c:pt idx="1250">
                  <c:v>1212.5</c:v>
                </c:pt>
                <c:pt idx="1251">
                  <c:v>1212.51</c:v>
                </c:pt>
                <c:pt idx="1252">
                  <c:v>1212.52</c:v>
                </c:pt>
                <c:pt idx="1253">
                  <c:v>1212.53</c:v>
                </c:pt>
                <c:pt idx="1254">
                  <c:v>1212.54</c:v>
                </c:pt>
                <c:pt idx="1255">
                  <c:v>1212.55</c:v>
                </c:pt>
                <c:pt idx="1256">
                  <c:v>1212.56</c:v>
                </c:pt>
                <c:pt idx="1257">
                  <c:v>1212.57</c:v>
                </c:pt>
                <c:pt idx="1258">
                  <c:v>1212.58</c:v>
                </c:pt>
                <c:pt idx="1259">
                  <c:v>1212.5899999999999</c:v>
                </c:pt>
                <c:pt idx="1260">
                  <c:v>1212.5999999999999</c:v>
                </c:pt>
                <c:pt idx="1261">
                  <c:v>1212.6099999999999</c:v>
                </c:pt>
                <c:pt idx="1262">
                  <c:v>1212.6199999999999</c:v>
                </c:pt>
                <c:pt idx="1263">
                  <c:v>1212.6300000000001</c:v>
                </c:pt>
                <c:pt idx="1264">
                  <c:v>1212.6400000000001</c:v>
                </c:pt>
                <c:pt idx="1265">
                  <c:v>1212.6500000000001</c:v>
                </c:pt>
                <c:pt idx="1266">
                  <c:v>1212.6600000000001</c:v>
                </c:pt>
                <c:pt idx="1267">
                  <c:v>1212.67</c:v>
                </c:pt>
                <c:pt idx="1268">
                  <c:v>1212.68</c:v>
                </c:pt>
                <c:pt idx="1269">
                  <c:v>1212.69</c:v>
                </c:pt>
                <c:pt idx="1270">
                  <c:v>1212.7</c:v>
                </c:pt>
                <c:pt idx="1271">
                  <c:v>1212.71</c:v>
                </c:pt>
                <c:pt idx="1272">
                  <c:v>1212.72</c:v>
                </c:pt>
                <c:pt idx="1273">
                  <c:v>1212.73</c:v>
                </c:pt>
                <c:pt idx="1274">
                  <c:v>1212.74</c:v>
                </c:pt>
                <c:pt idx="1275">
                  <c:v>1212.75</c:v>
                </c:pt>
                <c:pt idx="1276">
                  <c:v>1212.76</c:v>
                </c:pt>
                <c:pt idx="1277">
                  <c:v>1212.77</c:v>
                </c:pt>
                <c:pt idx="1278">
                  <c:v>1212.78</c:v>
                </c:pt>
                <c:pt idx="1279">
                  <c:v>1212.79</c:v>
                </c:pt>
                <c:pt idx="1280">
                  <c:v>1212.8</c:v>
                </c:pt>
                <c:pt idx="1281">
                  <c:v>1212.81</c:v>
                </c:pt>
                <c:pt idx="1282">
                  <c:v>1212.82</c:v>
                </c:pt>
                <c:pt idx="1283">
                  <c:v>1212.83</c:v>
                </c:pt>
                <c:pt idx="1284">
                  <c:v>1212.8399999999999</c:v>
                </c:pt>
                <c:pt idx="1285">
                  <c:v>1212.8499999999999</c:v>
                </c:pt>
                <c:pt idx="1286">
                  <c:v>1212.8599999999999</c:v>
                </c:pt>
                <c:pt idx="1287">
                  <c:v>1212.8699999999999</c:v>
                </c:pt>
                <c:pt idx="1288">
                  <c:v>1212.8800000000001</c:v>
                </c:pt>
                <c:pt idx="1289">
                  <c:v>1212.8900000000001</c:v>
                </c:pt>
                <c:pt idx="1290">
                  <c:v>1212.9000000000001</c:v>
                </c:pt>
                <c:pt idx="1291">
                  <c:v>1212.9100000000001</c:v>
                </c:pt>
                <c:pt idx="1292">
                  <c:v>1212.92</c:v>
                </c:pt>
                <c:pt idx="1293">
                  <c:v>1212.93</c:v>
                </c:pt>
                <c:pt idx="1294">
                  <c:v>1212.94</c:v>
                </c:pt>
                <c:pt idx="1295">
                  <c:v>1212.95</c:v>
                </c:pt>
                <c:pt idx="1296">
                  <c:v>1212.96</c:v>
                </c:pt>
                <c:pt idx="1297">
                  <c:v>1212.97</c:v>
                </c:pt>
                <c:pt idx="1298">
                  <c:v>1212.98</c:v>
                </c:pt>
                <c:pt idx="1299">
                  <c:v>1212.99</c:v>
                </c:pt>
                <c:pt idx="1300">
                  <c:v>1213</c:v>
                </c:pt>
                <c:pt idx="1301">
                  <c:v>1213.01</c:v>
                </c:pt>
                <c:pt idx="1302">
                  <c:v>1213.02</c:v>
                </c:pt>
                <c:pt idx="1303">
                  <c:v>1213.03</c:v>
                </c:pt>
                <c:pt idx="1304">
                  <c:v>1213.04</c:v>
                </c:pt>
                <c:pt idx="1305">
                  <c:v>1213.05</c:v>
                </c:pt>
                <c:pt idx="1306">
                  <c:v>1213.06</c:v>
                </c:pt>
                <c:pt idx="1307">
                  <c:v>1213.07</c:v>
                </c:pt>
                <c:pt idx="1308">
                  <c:v>1213.08</c:v>
                </c:pt>
                <c:pt idx="1309">
                  <c:v>1213.0899999999999</c:v>
                </c:pt>
                <c:pt idx="1310">
                  <c:v>1213.0999999999999</c:v>
                </c:pt>
                <c:pt idx="1311">
                  <c:v>1213.1099999999999</c:v>
                </c:pt>
                <c:pt idx="1312">
                  <c:v>1213.1199999999999</c:v>
                </c:pt>
                <c:pt idx="1313">
                  <c:v>1213.1300000000001</c:v>
                </c:pt>
                <c:pt idx="1314">
                  <c:v>1213.1400000000001</c:v>
                </c:pt>
                <c:pt idx="1315">
                  <c:v>1213.1500000000001</c:v>
                </c:pt>
                <c:pt idx="1316">
                  <c:v>1213.1600000000001</c:v>
                </c:pt>
                <c:pt idx="1317">
                  <c:v>1213.17</c:v>
                </c:pt>
                <c:pt idx="1318">
                  <c:v>1213.18</c:v>
                </c:pt>
                <c:pt idx="1319">
                  <c:v>1213.19</c:v>
                </c:pt>
                <c:pt idx="1320">
                  <c:v>1213.2</c:v>
                </c:pt>
                <c:pt idx="1321">
                  <c:v>1213.21</c:v>
                </c:pt>
                <c:pt idx="1322">
                  <c:v>1213.22</c:v>
                </c:pt>
                <c:pt idx="1323">
                  <c:v>1213.23</c:v>
                </c:pt>
                <c:pt idx="1324">
                  <c:v>1213.24</c:v>
                </c:pt>
                <c:pt idx="1325">
                  <c:v>1213.25</c:v>
                </c:pt>
                <c:pt idx="1326">
                  <c:v>1213.26</c:v>
                </c:pt>
                <c:pt idx="1327">
                  <c:v>1213.27</c:v>
                </c:pt>
                <c:pt idx="1328">
                  <c:v>1213.28</c:v>
                </c:pt>
                <c:pt idx="1329">
                  <c:v>1213.29</c:v>
                </c:pt>
                <c:pt idx="1330">
                  <c:v>1213.3</c:v>
                </c:pt>
                <c:pt idx="1331">
                  <c:v>1213.31</c:v>
                </c:pt>
                <c:pt idx="1332">
                  <c:v>1213.32</c:v>
                </c:pt>
                <c:pt idx="1333">
                  <c:v>1213.33</c:v>
                </c:pt>
                <c:pt idx="1334">
                  <c:v>1213.3399999999999</c:v>
                </c:pt>
                <c:pt idx="1335">
                  <c:v>1213.3499999999999</c:v>
                </c:pt>
                <c:pt idx="1336">
                  <c:v>1213.3599999999999</c:v>
                </c:pt>
                <c:pt idx="1337">
                  <c:v>1213.3699999999999</c:v>
                </c:pt>
                <c:pt idx="1338">
                  <c:v>1213.3800000000001</c:v>
                </c:pt>
                <c:pt idx="1339">
                  <c:v>1213.3900000000001</c:v>
                </c:pt>
                <c:pt idx="1340">
                  <c:v>1213.4000000000001</c:v>
                </c:pt>
                <c:pt idx="1341">
                  <c:v>1213.4100000000001</c:v>
                </c:pt>
                <c:pt idx="1342">
                  <c:v>1213.42</c:v>
                </c:pt>
                <c:pt idx="1343">
                  <c:v>1213.43</c:v>
                </c:pt>
                <c:pt idx="1344">
                  <c:v>1213.44</c:v>
                </c:pt>
                <c:pt idx="1345">
                  <c:v>1213.45</c:v>
                </c:pt>
                <c:pt idx="1346">
                  <c:v>1213.46</c:v>
                </c:pt>
                <c:pt idx="1347">
                  <c:v>1213.47</c:v>
                </c:pt>
                <c:pt idx="1348">
                  <c:v>1213.48</c:v>
                </c:pt>
                <c:pt idx="1349">
                  <c:v>1213.49</c:v>
                </c:pt>
                <c:pt idx="1350">
                  <c:v>1213.5</c:v>
                </c:pt>
                <c:pt idx="1351">
                  <c:v>1213.51</c:v>
                </c:pt>
                <c:pt idx="1352">
                  <c:v>1213.52</c:v>
                </c:pt>
                <c:pt idx="1353">
                  <c:v>1213.53</c:v>
                </c:pt>
                <c:pt idx="1354">
                  <c:v>1213.54</c:v>
                </c:pt>
                <c:pt idx="1355">
                  <c:v>1213.55</c:v>
                </c:pt>
                <c:pt idx="1356">
                  <c:v>1213.56</c:v>
                </c:pt>
                <c:pt idx="1357">
                  <c:v>1213.57</c:v>
                </c:pt>
                <c:pt idx="1358">
                  <c:v>1213.58</c:v>
                </c:pt>
                <c:pt idx="1359">
                  <c:v>1213.5899999999999</c:v>
                </c:pt>
                <c:pt idx="1360">
                  <c:v>1213.5999999999999</c:v>
                </c:pt>
                <c:pt idx="1361">
                  <c:v>1213.6099999999999</c:v>
                </c:pt>
                <c:pt idx="1362">
                  <c:v>1213.6199999999999</c:v>
                </c:pt>
                <c:pt idx="1363">
                  <c:v>1213.6300000000001</c:v>
                </c:pt>
                <c:pt idx="1364">
                  <c:v>1213.6400000000001</c:v>
                </c:pt>
                <c:pt idx="1365">
                  <c:v>1213.6500000000001</c:v>
                </c:pt>
                <c:pt idx="1366">
                  <c:v>1213.6600000000001</c:v>
                </c:pt>
                <c:pt idx="1367">
                  <c:v>1213.67</c:v>
                </c:pt>
                <c:pt idx="1368">
                  <c:v>1213.68</c:v>
                </c:pt>
                <c:pt idx="1369">
                  <c:v>1213.69</c:v>
                </c:pt>
                <c:pt idx="1370">
                  <c:v>1213.7</c:v>
                </c:pt>
                <c:pt idx="1371">
                  <c:v>1213.71</c:v>
                </c:pt>
                <c:pt idx="1372">
                  <c:v>1213.72</c:v>
                </c:pt>
                <c:pt idx="1373">
                  <c:v>1213.73</c:v>
                </c:pt>
                <c:pt idx="1374">
                  <c:v>1213.74</c:v>
                </c:pt>
                <c:pt idx="1375">
                  <c:v>1213.75</c:v>
                </c:pt>
                <c:pt idx="1376">
                  <c:v>1213.76</c:v>
                </c:pt>
                <c:pt idx="1377">
                  <c:v>1213.77</c:v>
                </c:pt>
                <c:pt idx="1378">
                  <c:v>1213.78</c:v>
                </c:pt>
                <c:pt idx="1379">
                  <c:v>1213.79</c:v>
                </c:pt>
                <c:pt idx="1380">
                  <c:v>1213.8</c:v>
                </c:pt>
                <c:pt idx="1381">
                  <c:v>1213.81</c:v>
                </c:pt>
                <c:pt idx="1382">
                  <c:v>1213.82</c:v>
                </c:pt>
                <c:pt idx="1383">
                  <c:v>1213.83</c:v>
                </c:pt>
                <c:pt idx="1384">
                  <c:v>1213.8399999999999</c:v>
                </c:pt>
                <c:pt idx="1385">
                  <c:v>1213.8499999999999</c:v>
                </c:pt>
                <c:pt idx="1386">
                  <c:v>1213.8599999999999</c:v>
                </c:pt>
                <c:pt idx="1387">
                  <c:v>1213.8699999999999</c:v>
                </c:pt>
                <c:pt idx="1388">
                  <c:v>1213.8800000000001</c:v>
                </c:pt>
                <c:pt idx="1389">
                  <c:v>1213.8900000000001</c:v>
                </c:pt>
                <c:pt idx="1390">
                  <c:v>1213.9000000000001</c:v>
                </c:pt>
                <c:pt idx="1391">
                  <c:v>1213.9100000000001</c:v>
                </c:pt>
                <c:pt idx="1392">
                  <c:v>1213.92</c:v>
                </c:pt>
                <c:pt idx="1393">
                  <c:v>1213.93</c:v>
                </c:pt>
                <c:pt idx="1394">
                  <c:v>1213.94</c:v>
                </c:pt>
                <c:pt idx="1395">
                  <c:v>1213.95</c:v>
                </c:pt>
                <c:pt idx="1396">
                  <c:v>1213.96</c:v>
                </c:pt>
                <c:pt idx="1397">
                  <c:v>1213.97</c:v>
                </c:pt>
                <c:pt idx="1398">
                  <c:v>1213.98</c:v>
                </c:pt>
                <c:pt idx="1399">
                  <c:v>1213.99</c:v>
                </c:pt>
                <c:pt idx="1400">
                  <c:v>1214</c:v>
                </c:pt>
                <c:pt idx="1401">
                  <c:v>1214.01</c:v>
                </c:pt>
                <c:pt idx="1402">
                  <c:v>1214.02</c:v>
                </c:pt>
                <c:pt idx="1403">
                  <c:v>1214.03</c:v>
                </c:pt>
                <c:pt idx="1404">
                  <c:v>1214.04</c:v>
                </c:pt>
                <c:pt idx="1405">
                  <c:v>1214.05</c:v>
                </c:pt>
                <c:pt idx="1406">
                  <c:v>1214.06</c:v>
                </c:pt>
                <c:pt idx="1407">
                  <c:v>1214.07</c:v>
                </c:pt>
                <c:pt idx="1408">
                  <c:v>1214.08</c:v>
                </c:pt>
                <c:pt idx="1409">
                  <c:v>1214.0899999999999</c:v>
                </c:pt>
                <c:pt idx="1410">
                  <c:v>1214.0999999999999</c:v>
                </c:pt>
                <c:pt idx="1411">
                  <c:v>1214.1099999999999</c:v>
                </c:pt>
                <c:pt idx="1412">
                  <c:v>1214.1199999999999</c:v>
                </c:pt>
                <c:pt idx="1413">
                  <c:v>1214.1300000000001</c:v>
                </c:pt>
                <c:pt idx="1414">
                  <c:v>1214.1400000000001</c:v>
                </c:pt>
                <c:pt idx="1415">
                  <c:v>1214.1500000000001</c:v>
                </c:pt>
                <c:pt idx="1416">
                  <c:v>1214.1600000000001</c:v>
                </c:pt>
                <c:pt idx="1417">
                  <c:v>1214.17</c:v>
                </c:pt>
                <c:pt idx="1418">
                  <c:v>1214.18</c:v>
                </c:pt>
                <c:pt idx="1419">
                  <c:v>1214.19</c:v>
                </c:pt>
                <c:pt idx="1420">
                  <c:v>1214.2</c:v>
                </c:pt>
                <c:pt idx="1421">
                  <c:v>1214.21</c:v>
                </c:pt>
                <c:pt idx="1422">
                  <c:v>1214.22</c:v>
                </c:pt>
                <c:pt idx="1423">
                  <c:v>1214.23</c:v>
                </c:pt>
                <c:pt idx="1424">
                  <c:v>1214.24</c:v>
                </c:pt>
                <c:pt idx="1425">
                  <c:v>1214.25</c:v>
                </c:pt>
                <c:pt idx="1426">
                  <c:v>1214.26</c:v>
                </c:pt>
                <c:pt idx="1427">
                  <c:v>1214.27</c:v>
                </c:pt>
                <c:pt idx="1428">
                  <c:v>1214.28</c:v>
                </c:pt>
                <c:pt idx="1429">
                  <c:v>1214.29</c:v>
                </c:pt>
                <c:pt idx="1430">
                  <c:v>1214.3</c:v>
                </c:pt>
                <c:pt idx="1431">
                  <c:v>1214.31</c:v>
                </c:pt>
                <c:pt idx="1432">
                  <c:v>1214.32</c:v>
                </c:pt>
                <c:pt idx="1433">
                  <c:v>1214.33</c:v>
                </c:pt>
                <c:pt idx="1434">
                  <c:v>1214.3399999999999</c:v>
                </c:pt>
                <c:pt idx="1435">
                  <c:v>1214.3499999999999</c:v>
                </c:pt>
                <c:pt idx="1436">
                  <c:v>1214.3599999999999</c:v>
                </c:pt>
                <c:pt idx="1437">
                  <c:v>1214.3699999999999</c:v>
                </c:pt>
                <c:pt idx="1438">
                  <c:v>1214.3800000000001</c:v>
                </c:pt>
                <c:pt idx="1439">
                  <c:v>1214.3900000000001</c:v>
                </c:pt>
                <c:pt idx="1440">
                  <c:v>1214.4000000000001</c:v>
                </c:pt>
                <c:pt idx="1441">
                  <c:v>1214.4100000000001</c:v>
                </c:pt>
                <c:pt idx="1442">
                  <c:v>1214.42</c:v>
                </c:pt>
                <c:pt idx="1443">
                  <c:v>1214.43</c:v>
                </c:pt>
                <c:pt idx="1444">
                  <c:v>1214.44</c:v>
                </c:pt>
                <c:pt idx="1445">
                  <c:v>1214.45</c:v>
                </c:pt>
                <c:pt idx="1446">
                  <c:v>1214.46</c:v>
                </c:pt>
                <c:pt idx="1447">
                  <c:v>1214.47</c:v>
                </c:pt>
                <c:pt idx="1448">
                  <c:v>1214.48</c:v>
                </c:pt>
                <c:pt idx="1449">
                  <c:v>1214.49</c:v>
                </c:pt>
                <c:pt idx="1450">
                  <c:v>1214.5</c:v>
                </c:pt>
                <c:pt idx="1451">
                  <c:v>1214.51</c:v>
                </c:pt>
                <c:pt idx="1452">
                  <c:v>1214.52</c:v>
                </c:pt>
                <c:pt idx="1453">
                  <c:v>1214.53</c:v>
                </c:pt>
                <c:pt idx="1454">
                  <c:v>1214.54</c:v>
                </c:pt>
                <c:pt idx="1455">
                  <c:v>1214.55</c:v>
                </c:pt>
                <c:pt idx="1456">
                  <c:v>1214.56</c:v>
                </c:pt>
                <c:pt idx="1457">
                  <c:v>1214.57</c:v>
                </c:pt>
                <c:pt idx="1458">
                  <c:v>1214.58</c:v>
                </c:pt>
                <c:pt idx="1459">
                  <c:v>1214.5899999999999</c:v>
                </c:pt>
                <c:pt idx="1460">
                  <c:v>1214.5999999999999</c:v>
                </c:pt>
                <c:pt idx="1461">
                  <c:v>1214.6099999999999</c:v>
                </c:pt>
                <c:pt idx="1462">
                  <c:v>1214.6199999999999</c:v>
                </c:pt>
                <c:pt idx="1463">
                  <c:v>1214.6300000000001</c:v>
                </c:pt>
                <c:pt idx="1464">
                  <c:v>1214.6400000000001</c:v>
                </c:pt>
                <c:pt idx="1465">
                  <c:v>1214.6500000000001</c:v>
                </c:pt>
                <c:pt idx="1466">
                  <c:v>1214.6600000000001</c:v>
                </c:pt>
                <c:pt idx="1467">
                  <c:v>1214.67</c:v>
                </c:pt>
                <c:pt idx="1468">
                  <c:v>1214.68</c:v>
                </c:pt>
                <c:pt idx="1469">
                  <c:v>1214.69</c:v>
                </c:pt>
                <c:pt idx="1470">
                  <c:v>1214.7</c:v>
                </c:pt>
                <c:pt idx="1471">
                  <c:v>1214.71</c:v>
                </c:pt>
                <c:pt idx="1472">
                  <c:v>1214.72</c:v>
                </c:pt>
                <c:pt idx="1473">
                  <c:v>1214.73</c:v>
                </c:pt>
                <c:pt idx="1474">
                  <c:v>1214.74</c:v>
                </c:pt>
                <c:pt idx="1475">
                  <c:v>1214.75</c:v>
                </c:pt>
                <c:pt idx="1476">
                  <c:v>1214.76</c:v>
                </c:pt>
                <c:pt idx="1477">
                  <c:v>1214.77</c:v>
                </c:pt>
                <c:pt idx="1478">
                  <c:v>1214.78</c:v>
                </c:pt>
                <c:pt idx="1479">
                  <c:v>1214.79</c:v>
                </c:pt>
                <c:pt idx="1480">
                  <c:v>1214.8</c:v>
                </c:pt>
                <c:pt idx="1481">
                  <c:v>1214.81</c:v>
                </c:pt>
                <c:pt idx="1482">
                  <c:v>1214.82</c:v>
                </c:pt>
                <c:pt idx="1483">
                  <c:v>1214.83</c:v>
                </c:pt>
                <c:pt idx="1484">
                  <c:v>1214.8399999999999</c:v>
                </c:pt>
                <c:pt idx="1485">
                  <c:v>1214.8499999999999</c:v>
                </c:pt>
                <c:pt idx="1486">
                  <c:v>1214.8599999999999</c:v>
                </c:pt>
                <c:pt idx="1487">
                  <c:v>1214.8699999999999</c:v>
                </c:pt>
                <c:pt idx="1488">
                  <c:v>1214.8800000000001</c:v>
                </c:pt>
                <c:pt idx="1489">
                  <c:v>1214.8900000000001</c:v>
                </c:pt>
                <c:pt idx="1490">
                  <c:v>1214.9000000000001</c:v>
                </c:pt>
                <c:pt idx="1491">
                  <c:v>1214.9100000000001</c:v>
                </c:pt>
                <c:pt idx="1492">
                  <c:v>1214.92</c:v>
                </c:pt>
                <c:pt idx="1493">
                  <c:v>1214.93</c:v>
                </c:pt>
                <c:pt idx="1494">
                  <c:v>1214.94</c:v>
                </c:pt>
                <c:pt idx="1495">
                  <c:v>1214.95</c:v>
                </c:pt>
                <c:pt idx="1496">
                  <c:v>1214.96</c:v>
                </c:pt>
                <c:pt idx="1497">
                  <c:v>1214.97</c:v>
                </c:pt>
                <c:pt idx="1498">
                  <c:v>1214.98</c:v>
                </c:pt>
                <c:pt idx="1499">
                  <c:v>1214.99</c:v>
                </c:pt>
                <c:pt idx="1500">
                  <c:v>1215</c:v>
                </c:pt>
                <c:pt idx="1501">
                  <c:v>1215.01</c:v>
                </c:pt>
                <c:pt idx="1502">
                  <c:v>1215.02</c:v>
                </c:pt>
                <c:pt idx="1503">
                  <c:v>1215.03</c:v>
                </c:pt>
                <c:pt idx="1504">
                  <c:v>1215.04</c:v>
                </c:pt>
                <c:pt idx="1505">
                  <c:v>1215.05</c:v>
                </c:pt>
                <c:pt idx="1506">
                  <c:v>1215.06</c:v>
                </c:pt>
                <c:pt idx="1507">
                  <c:v>1215.07</c:v>
                </c:pt>
                <c:pt idx="1508">
                  <c:v>1215.08</c:v>
                </c:pt>
                <c:pt idx="1509">
                  <c:v>1215.0899999999999</c:v>
                </c:pt>
                <c:pt idx="1510">
                  <c:v>1215.0999999999999</c:v>
                </c:pt>
                <c:pt idx="1511">
                  <c:v>1215.1099999999999</c:v>
                </c:pt>
                <c:pt idx="1512">
                  <c:v>1215.1199999999999</c:v>
                </c:pt>
                <c:pt idx="1513">
                  <c:v>1215.1300000000001</c:v>
                </c:pt>
                <c:pt idx="1514">
                  <c:v>1215.1400000000001</c:v>
                </c:pt>
                <c:pt idx="1515">
                  <c:v>1215.1500000000001</c:v>
                </c:pt>
                <c:pt idx="1516">
                  <c:v>1215.1600000000001</c:v>
                </c:pt>
                <c:pt idx="1517">
                  <c:v>1215.17</c:v>
                </c:pt>
                <c:pt idx="1518">
                  <c:v>1215.18</c:v>
                </c:pt>
                <c:pt idx="1519">
                  <c:v>1215.19</c:v>
                </c:pt>
                <c:pt idx="1520">
                  <c:v>1215.2</c:v>
                </c:pt>
                <c:pt idx="1521">
                  <c:v>1215.21</c:v>
                </c:pt>
                <c:pt idx="1522">
                  <c:v>1215.22</c:v>
                </c:pt>
                <c:pt idx="1523">
                  <c:v>1215.23</c:v>
                </c:pt>
                <c:pt idx="1524">
                  <c:v>1215.24</c:v>
                </c:pt>
                <c:pt idx="1525">
                  <c:v>1215.25</c:v>
                </c:pt>
                <c:pt idx="1526">
                  <c:v>1215.26</c:v>
                </c:pt>
                <c:pt idx="1527">
                  <c:v>1215.27</c:v>
                </c:pt>
                <c:pt idx="1528">
                  <c:v>1215.28</c:v>
                </c:pt>
                <c:pt idx="1529">
                  <c:v>1215.29</c:v>
                </c:pt>
                <c:pt idx="1530">
                  <c:v>1215.3</c:v>
                </c:pt>
                <c:pt idx="1531">
                  <c:v>1215.31</c:v>
                </c:pt>
                <c:pt idx="1532">
                  <c:v>1215.32</c:v>
                </c:pt>
                <c:pt idx="1533">
                  <c:v>1215.33</c:v>
                </c:pt>
                <c:pt idx="1534">
                  <c:v>1215.3399999999999</c:v>
                </c:pt>
                <c:pt idx="1535">
                  <c:v>1215.3499999999999</c:v>
                </c:pt>
                <c:pt idx="1536">
                  <c:v>1215.3599999999999</c:v>
                </c:pt>
                <c:pt idx="1537">
                  <c:v>1215.3699999999999</c:v>
                </c:pt>
                <c:pt idx="1538">
                  <c:v>1215.3800000000001</c:v>
                </c:pt>
                <c:pt idx="1539">
                  <c:v>1215.3900000000001</c:v>
                </c:pt>
                <c:pt idx="1540">
                  <c:v>1215.4000000000001</c:v>
                </c:pt>
                <c:pt idx="1541">
                  <c:v>1215.4100000000001</c:v>
                </c:pt>
                <c:pt idx="1542">
                  <c:v>1215.42</c:v>
                </c:pt>
                <c:pt idx="1543">
                  <c:v>1215.43</c:v>
                </c:pt>
                <c:pt idx="1544">
                  <c:v>1215.44</c:v>
                </c:pt>
                <c:pt idx="1545">
                  <c:v>1215.45</c:v>
                </c:pt>
                <c:pt idx="1546">
                  <c:v>1215.46</c:v>
                </c:pt>
                <c:pt idx="1547">
                  <c:v>1215.47</c:v>
                </c:pt>
                <c:pt idx="1548">
                  <c:v>1215.48</c:v>
                </c:pt>
                <c:pt idx="1549">
                  <c:v>1215.49</c:v>
                </c:pt>
                <c:pt idx="1550">
                  <c:v>1215.5</c:v>
                </c:pt>
                <c:pt idx="1551">
                  <c:v>1215.51</c:v>
                </c:pt>
                <c:pt idx="1552">
                  <c:v>1215.52</c:v>
                </c:pt>
                <c:pt idx="1553">
                  <c:v>1215.53</c:v>
                </c:pt>
                <c:pt idx="1554">
                  <c:v>1215.54</c:v>
                </c:pt>
                <c:pt idx="1555">
                  <c:v>1215.55</c:v>
                </c:pt>
                <c:pt idx="1556">
                  <c:v>1215.56</c:v>
                </c:pt>
                <c:pt idx="1557">
                  <c:v>1215.57</c:v>
                </c:pt>
                <c:pt idx="1558">
                  <c:v>1215.58</c:v>
                </c:pt>
                <c:pt idx="1559">
                  <c:v>1215.5899999999999</c:v>
                </c:pt>
                <c:pt idx="1560">
                  <c:v>1215.5999999999999</c:v>
                </c:pt>
                <c:pt idx="1561">
                  <c:v>1215.6099999999999</c:v>
                </c:pt>
                <c:pt idx="1562">
                  <c:v>1215.6199999999999</c:v>
                </c:pt>
                <c:pt idx="1563">
                  <c:v>1215.6300000000001</c:v>
                </c:pt>
                <c:pt idx="1564">
                  <c:v>1215.6400000000001</c:v>
                </c:pt>
                <c:pt idx="1565">
                  <c:v>1215.6500000000001</c:v>
                </c:pt>
                <c:pt idx="1566">
                  <c:v>1215.6600000000001</c:v>
                </c:pt>
                <c:pt idx="1567">
                  <c:v>1215.67</c:v>
                </c:pt>
                <c:pt idx="1568">
                  <c:v>1215.68</c:v>
                </c:pt>
                <c:pt idx="1569">
                  <c:v>1215.69</c:v>
                </c:pt>
                <c:pt idx="1570">
                  <c:v>1215.7</c:v>
                </c:pt>
                <c:pt idx="1571">
                  <c:v>1215.71</c:v>
                </c:pt>
                <c:pt idx="1572">
                  <c:v>1215.72</c:v>
                </c:pt>
                <c:pt idx="1573">
                  <c:v>1215.73</c:v>
                </c:pt>
                <c:pt idx="1574">
                  <c:v>1215.74</c:v>
                </c:pt>
                <c:pt idx="1575">
                  <c:v>1215.75</c:v>
                </c:pt>
                <c:pt idx="1576">
                  <c:v>1215.76</c:v>
                </c:pt>
                <c:pt idx="1577">
                  <c:v>1215.77</c:v>
                </c:pt>
                <c:pt idx="1578">
                  <c:v>1215.78</c:v>
                </c:pt>
                <c:pt idx="1579">
                  <c:v>1215.79</c:v>
                </c:pt>
                <c:pt idx="1580">
                  <c:v>1215.8</c:v>
                </c:pt>
                <c:pt idx="1581">
                  <c:v>1215.81</c:v>
                </c:pt>
                <c:pt idx="1582">
                  <c:v>1215.82</c:v>
                </c:pt>
                <c:pt idx="1583">
                  <c:v>1215.83</c:v>
                </c:pt>
                <c:pt idx="1584">
                  <c:v>1215.8399999999999</c:v>
                </c:pt>
                <c:pt idx="1585">
                  <c:v>1215.8499999999999</c:v>
                </c:pt>
                <c:pt idx="1586">
                  <c:v>1215.8599999999999</c:v>
                </c:pt>
                <c:pt idx="1587">
                  <c:v>1215.8699999999999</c:v>
                </c:pt>
                <c:pt idx="1588">
                  <c:v>1215.8800000000001</c:v>
                </c:pt>
                <c:pt idx="1589">
                  <c:v>1215.8900000000001</c:v>
                </c:pt>
                <c:pt idx="1590">
                  <c:v>1215.9000000000001</c:v>
                </c:pt>
                <c:pt idx="1591">
                  <c:v>1215.9100000000001</c:v>
                </c:pt>
                <c:pt idx="1592">
                  <c:v>1215.92</c:v>
                </c:pt>
                <c:pt idx="1593">
                  <c:v>1215.93</c:v>
                </c:pt>
                <c:pt idx="1594">
                  <c:v>1215.94</c:v>
                </c:pt>
                <c:pt idx="1595">
                  <c:v>1215.95</c:v>
                </c:pt>
                <c:pt idx="1596">
                  <c:v>1215.96</c:v>
                </c:pt>
                <c:pt idx="1597">
                  <c:v>1215.97</c:v>
                </c:pt>
                <c:pt idx="1598">
                  <c:v>1215.98</c:v>
                </c:pt>
                <c:pt idx="1599">
                  <c:v>1215.99</c:v>
                </c:pt>
                <c:pt idx="1600">
                  <c:v>1216</c:v>
                </c:pt>
                <c:pt idx="1601">
                  <c:v>1216.01</c:v>
                </c:pt>
                <c:pt idx="1602">
                  <c:v>1216.02</c:v>
                </c:pt>
                <c:pt idx="1603">
                  <c:v>1216.03</c:v>
                </c:pt>
                <c:pt idx="1604">
                  <c:v>1216.04</c:v>
                </c:pt>
                <c:pt idx="1605">
                  <c:v>1216.05</c:v>
                </c:pt>
                <c:pt idx="1606">
                  <c:v>1216.06</c:v>
                </c:pt>
                <c:pt idx="1607">
                  <c:v>1216.07</c:v>
                </c:pt>
                <c:pt idx="1608">
                  <c:v>1216.08</c:v>
                </c:pt>
                <c:pt idx="1609">
                  <c:v>1216.0899999999999</c:v>
                </c:pt>
                <c:pt idx="1610">
                  <c:v>1216.0999999999999</c:v>
                </c:pt>
                <c:pt idx="1611">
                  <c:v>1216.1099999999999</c:v>
                </c:pt>
                <c:pt idx="1612">
                  <c:v>1216.1199999999999</c:v>
                </c:pt>
                <c:pt idx="1613">
                  <c:v>1216.1300000000001</c:v>
                </c:pt>
                <c:pt idx="1614">
                  <c:v>1216.1400000000001</c:v>
                </c:pt>
                <c:pt idx="1615">
                  <c:v>1216.1500000000001</c:v>
                </c:pt>
                <c:pt idx="1616">
                  <c:v>1216.1600000000001</c:v>
                </c:pt>
                <c:pt idx="1617">
                  <c:v>1216.17</c:v>
                </c:pt>
                <c:pt idx="1618">
                  <c:v>1216.18</c:v>
                </c:pt>
                <c:pt idx="1619">
                  <c:v>1216.19</c:v>
                </c:pt>
                <c:pt idx="1620">
                  <c:v>1216.2</c:v>
                </c:pt>
                <c:pt idx="1621">
                  <c:v>1216.21</c:v>
                </c:pt>
                <c:pt idx="1622">
                  <c:v>1216.22</c:v>
                </c:pt>
                <c:pt idx="1623">
                  <c:v>1216.23</c:v>
                </c:pt>
                <c:pt idx="1624">
                  <c:v>1216.24</c:v>
                </c:pt>
                <c:pt idx="1625">
                  <c:v>1216.25</c:v>
                </c:pt>
                <c:pt idx="1626">
                  <c:v>1216.26</c:v>
                </c:pt>
                <c:pt idx="1627">
                  <c:v>1216.27</c:v>
                </c:pt>
                <c:pt idx="1628">
                  <c:v>1216.28</c:v>
                </c:pt>
                <c:pt idx="1629">
                  <c:v>1216.29</c:v>
                </c:pt>
                <c:pt idx="1630">
                  <c:v>1216.3</c:v>
                </c:pt>
                <c:pt idx="1631">
                  <c:v>1216.31</c:v>
                </c:pt>
                <c:pt idx="1632">
                  <c:v>1216.32</c:v>
                </c:pt>
                <c:pt idx="1633">
                  <c:v>1216.33</c:v>
                </c:pt>
                <c:pt idx="1634">
                  <c:v>1216.3399999999999</c:v>
                </c:pt>
                <c:pt idx="1635">
                  <c:v>1216.3499999999999</c:v>
                </c:pt>
                <c:pt idx="1636">
                  <c:v>1216.3599999999999</c:v>
                </c:pt>
                <c:pt idx="1637">
                  <c:v>1216.3699999999999</c:v>
                </c:pt>
                <c:pt idx="1638">
                  <c:v>1216.3800000000001</c:v>
                </c:pt>
                <c:pt idx="1639">
                  <c:v>1216.3900000000001</c:v>
                </c:pt>
                <c:pt idx="1640">
                  <c:v>1216.4000000000001</c:v>
                </c:pt>
                <c:pt idx="1641">
                  <c:v>1216.4100000000001</c:v>
                </c:pt>
                <c:pt idx="1642">
                  <c:v>1216.42</c:v>
                </c:pt>
                <c:pt idx="1643">
                  <c:v>1216.43</c:v>
                </c:pt>
                <c:pt idx="1644">
                  <c:v>1216.44</c:v>
                </c:pt>
                <c:pt idx="1645">
                  <c:v>1216.45</c:v>
                </c:pt>
                <c:pt idx="1646">
                  <c:v>1216.46</c:v>
                </c:pt>
                <c:pt idx="1647">
                  <c:v>1216.47</c:v>
                </c:pt>
                <c:pt idx="1648">
                  <c:v>1216.48</c:v>
                </c:pt>
                <c:pt idx="1649">
                  <c:v>1216.49</c:v>
                </c:pt>
                <c:pt idx="1650">
                  <c:v>1216.5</c:v>
                </c:pt>
                <c:pt idx="1651">
                  <c:v>1216.51</c:v>
                </c:pt>
                <c:pt idx="1652">
                  <c:v>1216.52</c:v>
                </c:pt>
                <c:pt idx="1653">
                  <c:v>1216.53</c:v>
                </c:pt>
                <c:pt idx="1654">
                  <c:v>1216.54</c:v>
                </c:pt>
                <c:pt idx="1655">
                  <c:v>1216.55</c:v>
                </c:pt>
                <c:pt idx="1656">
                  <c:v>1216.56</c:v>
                </c:pt>
                <c:pt idx="1657">
                  <c:v>1216.57</c:v>
                </c:pt>
                <c:pt idx="1658">
                  <c:v>1216.58</c:v>
                </c:pt>
                <c:pt idx="1659">
                  <c:v>1216.5899999999999</c:v>
                </c:pt>
                <c:pt idx="1660">
                  <c:v>1216.5999999999999</c:v>
                </c:pt>
                <c:pt idx="1661">
                  <c:v>1216.6099999999999</c:v>
                </c:pt>
                <c:pt idx="1662">
                  <c:v>1216.6199999999999</c:v>
                </c:pt>
                <c:pt idx="1663">
                  <c:v>1216.6300000000001</c:v>
                </c:pt>
                <c:pt idx="1664">
                  <c:v>1216.6400000000001</c:v>
                </c:pt>
                <c:pt idx="1665">
                  <c:v>1216.6500000000001</c:v>
                </c:pt>
                <c:pt idx="1666">
                  <c:v>1216.6600000000001</c:v>
                </c:pt>
                <c:pt idx="1667">
                  <c:v>1216.67</c:v>
                </c:pt>
                <c:pt idx="1668">
                  <c:v>1216.68</c:v>
                </c:pt>
                <c:pt idx="1669">
                  <c:v>1216.69</c:v>
                </c:pt>
                <c:pt idx="1670">
                  <c:v>1216.7</c:v>
                </c:pt>
                <c:pt idx="1671">
                  <c:v>1216.71</c:v>
                </c:pt>
                <c:pt idx="1672">
                  <c:v>1216.72</c:v>
                </c:pt>
                <c:pt idx="1673">
                  <c:v>1216.73</c:v>
                </c:pt>
                <c:pt idx="1674">
                  <c:v>1216.74</c:v>
                </c:pt>
                <c:pt idx="1675">
                  <c:v>1216.75</c:v>
                </c:pt>
                <c:pt idx="1676">
                  <c:v>1216.76</c:v>
                </c:pt>
                <c:pt idx="1677">
                  <c:v>1216.77</c:v>
                </c:pt>
                <c:pt idx="1678">
                  <c:v>1216.78</c:v>
                </c:pt>
                <c:pt idx="1679">
                  <c:v>1216.79</c:v>
                </c:pt>
                <c:pt idx="1680">
                  <c:v>1216.8</c:v>
                </c:pt>
                <c:pt idx="1681">
                  <c:v>1216.81</c:v>
                </c:pt>
                <c:pt idx="1682">
                  <c:v>1216.82</c:v>
                </c:pt>
                <c:pt idx="1683">
                  <c:v>1216.83</c:v>
                </c:pt>
                <c:pt idx="1684">
                  <c:v>1216.8399999999999</c:v>
                </c:pt>
                <c:pt idx="1685">
                  <c:v>1216.8499999999999</c:v>
                </c:pt>
                <c:pt idx="1686">
                  <c:v>1216.8599999999999</c:v>
                </c:pt>
                <c:pt idx="1687">
                  <c:v>1216.8699999999999</c:v>
                </c:pt>
                <c:pt idx="1688">
                  <c:v>1216.8800000000001</c:v>
                </c:pt>
                <c:pt idx="1689">
                  <c:v>1216.8900000000001</c:v>
                </c:pt>
                <c:pt idx="1690">
                  <c:v>1216.9000000000001</c:v>
                </c:pt>
                <c:pt idx="1691">
                  <c:v>1216.9100000000001</c:v>
                </c:pt>
                <c:pt idx="1692">
                  <c:v>1216.92</c:v>
                </c:pt>
                <c:pt idx="1693">
                  <c:v>1216.93</c:v>
                </c:pt>
                <c:pt idx="1694">
                  <c:v>1216.94</c:v>
                </c:pt>
                <c:pt idx="1695">
                  <c:v>1216.95</c:v>
                </c:pt>
                <c:pt idx="1696">
                  <c:v>1216.96</c:v>
                </c:pt>
                <c:pt idx="1697">
                  <c:v>1216.97</c:v>
                </c:pt>
                <c:pt idx="1698">
                  <c:v>1216.98</c:v>
                </c:pt>
                <c:pt idx="1699">
                  <c:v>1216.99</c:v>
                </c:pt>
                <c:pt idx="1700">
                  <c:v>1217</c:v>
                </c:pt>
                <c:pt idx="1701">
                  <c:v>1217.01</c:v>
                </c:pt>
                <c:pt idx="1702">
                  <c:v>1217.02</c:v>
                </c:pt>
                <c:pt idx="1703">
                  <c:v>1217.03</c:v>
                </c:pt>
                <c:pt idx="1704">
                  <c:v>1217.04</c:v>
                </c:pt>
                <c:pt idx="1705">
                  <c:v>1217.05</c:v>
                </c:pt>
                <c:pt idx="1706">
                  <c:v>1217.06</c:v>
                </c:pt>
                <c:pt idx="1707">
                  <c:v>1217.07</c:v>
                </c:pt>
                <c:pt idx="1708">
                  <c:v>1217.08</c:v>
                </c:pt>
                <c:pt idx="1709">
                  <c:v>1217.0899999999999</c:v>
                </c:pt>
                <c:pt idx="1710">
                  <c:v>1217.0999999999999</c:v>
                </c:pt>
                <c:pt idx="1711">
                  <c:v>1217.1099999999999</c:v>
                </c:pt>
                <c:pt idx="1712">
                  <c:v>1217.1199999999999</c:v>
                </c:pt>
                <c:pt idx="1713">
                  <c:v>1217.1300000000001</c:v>
                </c:pt>
                <c:pt idx="1714">
                  <c:v>1217.1400000000001</c:v>
                </c:pt>
                <c:pt idx="1715">
                  <c:v>1217.1500000000001</c:v>
                </c:pt>
                <c:pt idx="1716">
                  <c:v>1217.1600000000001</c:v>
                </c:pt>
                <c:pt idx="1717">
                  <c:v>1217.17</c:v>
                </c:pt>
                <c:pt idx="1718">
                  <c:v>1217.18</c:v>
                </c:pt>
                <c:pt idx="1719">
                  <c:v>1217.19</c:v>
                </c:pt>
                <c:pt idx="1720">
                  <c:v>1217.2</c:v>
                </c:pt>
                <c:pt idx="1721">
                  <c:v>1217.21</c:v>
                </c:pt>
                <c:pt idx="1722">
                  <c:v>1217.22</c:v>
                </c:pt>
                <c:pt idx="1723">
                  <c:v>1217.23</c:v>
                </c:pt>
                <c:pt idx="1724">
                  <c:v>1217.24</c:v>
                </c:pt>
                <c:pt idx="1725">
                  <c:v>1217.25</c:v>
                </c:pt>
                <c:pt idx="1726">
                  <c:v>1217.26</c:v>
                </c:pt>
                <c:pt idx="1727">
                  <c:v>1217.27</c:v>
                </c:pt>
                <c:pt idx="1728">
                  <c:v>1217.28</c:v>
                </c:pt>
                <c:pt idx="1729">
                  <c:v>1217.29</c:v>
                </c:pt>
                <c:pt idx="1730">
                  <c:v>1217.3</c:v>
                </c:pt>
                <c:pt idx="1731">
                  <c:v>1217.31</c:v>
                </c:pt>
                <c:pt idx="1732">
                  <c:v>1217.32</c:v>
                </c:pt>
                <c:pt idx="1733">
                  <c:v>1217.33</c:v>
                </c:pt>
                <c:pt idx="1734">
                  <c:v>1217.3399999999999</c:v>
                </c:pt>
                <c:pt idx="1735">
                  <c:v>1217.3499999999999</c:v>
                </c:pt>
                <c:pt idx="1736">
                  <c:v>1217.3599999999999</c:v>
                </c:pt>
                <c:pt idx="1737">
                  <c:v>1217.3699999999999</c:v>
                </c:pt>
                <c:pt idx="1738">
                  <c:v>1217.3800000000001</c:v>
                </c:pt>
                <c:pt idx="1739">
                  <c:v>1217.3900000000001</c:v>
                </c:pt>
                <c:pt idx="1740">
                  <c:v>1217.4000000000001</c:v>
                </c:pt>
                <c:pt idx="1741">
                  <c:v>1217.4100000000001</c:v>
                </c:pt>
                <c:pt idx="1742">
                  <c:v>1217.42</c:v>
                </c:pt>
                <c:pt idx="1743">
                  <c:v>1217.43</c:v>
                </c:pt>
                <c:pt idx="1744">
                  <c:v>1217.44</c:v>
                </c:pt>
                <c:pt idx="1745">
                  <c:v>1217.45</c:v>
                </c:pt>
                <c:pt idx="1746">
                  <c:v>1217.46</c:v>
                </c:pt>
                <c:pt idx="1747">
                  <c:v>1217.47</c:v>
                </c:pt>
                <c:pt idx="1748">
                  <c:v>1217.48</c:v>
                </c:pt>
                <c:pt idx="1749">
                  <c:v>1217.49</c:v>
                </c:pt>
                <c:pt idx="1750">
                  <c:v>1217.5</c:v>
                </c:pt>
                <c:pt idx="1751">
                  <c:v>1217.51</c:v>
                </c:pt>
                <c:pt idx="1752">
                  <c:v>1217.52</c:v>
                </c:pt>
                <c:pt idx="1753">
                  <c:v>1217.53</c:v>
                </c:pt>
                <c:pt idx="1754">
                  <c:v>1217.54</c:v>
                </c:pt>
                <c:pt idx="1755">
                  <c:v>1217.55</c:v>
                </c:pt>
                <c:pt idx="1756">
                  <c:v>1217.56</c:v>
                </c:pt>
                <c:pt idx="1757">
                  <c:v>1217.57</c:v>
                </c:pt>
                <c:pt idx="1758">
                  <c:v>1217.58</c:v>
                </c:pt>
                <c:pt idx="1759">
                  <c:v>1217.5899999999999</c:v>
                </c:pt>
                <c:pt idx="1760">
                  <c:v>1217.5999999999999</c:v>
                </c:pt>
                <c:pt idx="1761">
                  <c:v>1217.6099999999999</c:v>
                </c:pt>
                <c:pt idx="1762">
                  <c:v>1217.6199999999999</c:v>
                </c:pt>
                <c:pt idx="1763">
                  <c:v>1217.6300000000001</c:v>
                </c:pt>
                <c:pt idx="1764">
                  <c:v>1217.6400000000001</c:v>
                </c:pt>
                <c:pt idx="1765">
                  <c:v>1217.6500000000001</c:v>
                </c:pt>
                <c:pt idx="1766">
                  <c:v>1217.6600000000001</c:v>
                </c:pt>
                <c:pt idx="1767">
                  <c:v>1217.67</c:v>
                </c:pt>
                <c:pt idx="1768">
                  <c:v>1217.68</c:v>
                </c:pt>
                <c:pt idx="1769">
                  <c:v>1217.69</c:v>
                </c:pt>
                <c:pt idx="1770">
                  <c:v>1217.7</c:v>
                </c:pt>
                <c:pt idx="1771">
                  <c:v>1217.71</c:v>
                </c:pt>
                <c:pt idx="1772">
                  <c:v>1217.72</c:v>
                </c:pt>
                <c:pt idx="1773">
                  <c:v>1217.73</c:v>
                </c:pt>
                <c:pt idx="1774">
                  <c:v>1217.74</c:v>
                </c:pt>
                <c:pt idx="1775">
                  <c:v>1217.75</c:v>
                </c:pt>
                <c:pt idx="1776">
                  <c:v>1217.76</c:v>
                </c:pt>
                <c:pt idx="1777">
                  <c:v>1217.77</c:v>
                </c:pt>
                <c:pt idx="1778">
                  <c:v>1217.78</c:v>
                </c:pt>
                <c:pt idx="1779">
                  <c:v>1217.79</c:v>
                </c:pt>
                <c:pt idx="1780">
                  <c:v>1217.8</c:v>
                </c:pt>
                <c:pt idx="1781">
                  <c:v>1217.81</c:v>
                </c:pt>
                <c:pt idx="1782">
                  <c:v>1217.82</c:v>
                </c:pt>
                <c:pt idx="1783">
                  <c:v>1217.83</c:v>
                </c:pt>
                <c:pt idx="1784">
                  <c:v>1217.8399999999999</c:v>
                </c:pt>
                <c:pt idx="1785">
                  <c:v>1217.8499999999999</c:v>
                </c:pt>
                <c:pt idx="1786">
                  <c:v>1217.8599999999999</c:v>
                </c:pt>
                <c:pt idx="1787">
                  <c:v>1217.8699999999999</c:v>
                </c:pt>
                <c:pt idx="1788">
                  <c:v>1217.8800000000001</c:v>
                </c:pt>
                <c:pt idx="1789">
                  <c:v>1217.8900000000001</c:v>
                </c:pt>
                <c:pt idx="1790">
                  <c:v>1217.9000000000001</c:v>
                </c:pt>
                <c:pt idx="1791">
                  <c:v>1217.9100000000001</c:v>
                </c:pt>
                <c:pt idx="1792">
                  <c:v>1217.92</c:v>
                </c:pt>
                <c:pt idx="1793">
                  <c:v>1217.93</c:v>
                </c:pt>
                <c:pt idx="1794">
                  <c:v>1217.94</c:v>
                </c:pt>
                <c:pt idx="1795">
                  <c:v>1217.95</c:v>
                </c:pt>
                <c:pt idx="1796">
                  <c:v>1217.96</c:v>
                </c:pt>
                <c:pt idx="1797">
                  <c:v>1217.97</c:v>
                </c:pt>
                <c:pt idx="1798">
                  <c:v>1217.98</c:v>
                </c:pt>
                <c:pt idx="1799">
                  <c:v>1217.99</c:v>
                </c:pt>
                <c:pt idx="1800">
                  <c:v>1218</c:v>
                </c:pt>
                <c:pt idx="1801">
                  <c:v>1218.01</c:v>
                </c:pt>
                <c:pt idx="1802">
                  <c:v>1218.02</c:v>
                </c:pt>
                <c:pt idx="1803">
                  <c:v>1218.03</c:v>
                </c:pt>
                <c:pt idx="1804">
                  <c:v>1218.04</c:v>
                </c:pt>
                <c:pt idx="1805">
                  <c:v>1218.05</c:v>
                </c:pt>
                <c:pt idx="1806">
                  <c:v>1218.06</c:v>
                </c:pt>
                <c:pt idx="1807">
                  <c:v>1218.07</c:v>
                </c:pt>
                <c:pt idx="1808">
                  <c:v>1218.08</c:v>
                </c:pt>
                <c:pt idx="1809">
                  <c:v>1218.0899999999999</c:v>
                </c:pt>
                <c:pt idx="1810">
                  <c:v>1218.0999999999999</c:v>
                </c:pt>
                <c:pt idx="1811">
                  <c:v>1218.1099999999999</c:v>
                </c:pt>
                <c:pt idx="1812">
                  <c:v>1218.1199999999999</c:v>
                </c:pt>
                <c:pt idx="1813">
                  <c:v>1218.1300000000001</c:v>
                </c:pt>
                <c:pt idx="1814">
                  <c:v>1218.1400000000001</c:v>
                </c:pt>
                <c:pt idx="1815">
                  <c:v>1218.1500000000001</c:v>
                </c:pt>
                <c:pt idx="1816">
                  <c:v>1218.1600000000001</c:v>
                </c:pt>
                <c:pt idx="1817">
                  <c:v>1218.17</c:v>
                </c:pt>
                <c:pt idx="1818">
                  <c:v>1218.18</c:v>
                </c:pt>
                <c:pt idx="1819">
                  <c:v>1218.19</c:v>
                </c:pt>
                <c:pt idx="1820">
                  <c:v>1218.2</c:v>
                </c:pt>
                <c:pt idx="1821">
                  <c:v>1218.21</c:v>
                </c:pt>
                <c:pt idx="1822">
                  <c:v>1218.22</c:v>
                </c:pt>
                <c:pt idx="1823">
                  <c:v>1218.23</c:v>
                </c:pt>
                <c:pt idx="1824">
                  <c:v>1218.24</c:v>
                </c:pt>
                <c:pt idx="1825">
                  <c:v>1218.25</c:v>
                </c:pt>
                <c:pt idx="1826">
                  <c:v>1218.26</c:v>
                </c:pt>
                <c:pt idx="1827">
                  <c:v>1218.27</c:v>
                </c:pt>
                <c:pt idx="1828">
                  <c:v>1218.28</c:v>
                </c:pt>
                <c:pt idx="1829">
                  <c:v>1218.29</c:v>
                </c:pt>
                <c:pt idx="1830">
                  <c:v>1218.3</c:v>
                </c:pt>
                <c:pt idx="1831">
                  <c:v>1218.31</c:v>
                </c:pt>
                <c:pt idx="1832">
                  <c:v>1218.32</c:v>
                </c:pt>
                <c:pt idx="1833">
                  <c:v>1218.33</c:v>
                </c:pt>
                <c:pt idx="1834">
                  <c:v>1218.3399999999999</c:v>
                </c:pt>
                <c:pt idx="1835">
                  <c:v>1218.3499999999999</c:v>
                </c:pt>
                <c:pt idx="1836">
                  <c:v>1218.3599999999999</c:v>
                </c:pt>
                <c:pt idx="1837">
                  <c:v>1218.3699999999999</c:v>
                </c:pt>
                <c:pt idx="1838">
                  <c:v>1218.3800000000001</c:v>
                </c:pt>
                <c:pt idx="1839">
                  <c:v>1218.3900000000001</c:v>
                </c:pt>
                <c:pt idx="1840">
                  <c:v>1218.4000000000001</c:v>
                </c:pt>
                <c:pt idx="1841">
                  <c:v>1218.4100000000001</c:v>
                </c:pt>
                <c:pt idx="1842">
                  <c:v>1218.42</c:v>
                </c:pt>
                <c:pt idx="1843">
                  <c:v>1218.43</c:v>
                </c:pt>
                <c:pt idx="1844">
                  <c:v>1218.44</c:v>
                </c:pt>
                <c:pt idx="1845">
                  <c:v>1218.45</c:v>
                </c:pt>
                <c:pt idx="1846">
                  <c:v>1218.46</c:v>
                </c:pt>
                <c:pt idx="1847">
                  <c:v>1218.47</c:v>
                </c:pt>
                <c:pt idx="1848">
                  <c:v>1218.48</c:v>
                </c:pt>
                <c:pt idx="1849">
                  <c:v>1218.49</c:v>
                </c:pt>
                <c:pt idx="1850">
                  <c:v>1218.5</c:v>
                </c:pt>
                <c:pt idx="1851">
                  <c:v>1218.51</c:v>
                </c:pt>
                <c:pt idx="1852">
                  <c:v>1218.52</c:v>
                </c:pt>
                <c:pt idx="1853">
                  <c:v>1218.53</c:v>
                </c:pt>
                <c:pt idx="1854">
                  <c:v>1218.54</c:v>
                </c:pt>
                <c:pt idx="1855">
                  <c:v>1218.55</c:v>
                </c:pt>
                <c:pt idx="1856">
                  <c:v>1218.56</c:v>
                </c:pt>
                <c:pt idx="1857">
                  <c:v>1218.57</c:v>
                </c:pt>
                <c:pt idx="1858">
                  <c:v>1218.58</c:v>
                </c:pt>
                <c:pt idx="1859">
                  <c:v>1218.5899999999999</c:v>
                </c:pt>
                <c:pt idx="1860">
                  <c:v>1218.5999999999999</c:v>
                </c:pt>
                <c:pt idx="1861">
                  <c:v>1218.6099999999999</c:v>
                </c:pt>
                <c:pt idx="1862">
                  <c:v>1218.6199999999999</c:v>
                </c:pt>
                <c:pt idx="1863">
                  <c:v>1218.6300000000001</c:v>
                </c:pt>
                <c:pt idx="1864">
                  <c:v>1218.6400000000001</c:v>
                </c:pt>
                <c:pt idx="1865">
                  <c:v>1218.6500000000001</c:v>
                </c:pt>
                <c:pt idx="1866">
                  <c:v>1218.6600000000001</c:v>
                </c:pt>
                <c:pt idx="1867">
                  <c:v>1218.67</c:v>
                </c:pt>
                <c:pt idx="1868">
                  <c:v>1218.68</c:v>
                </c:pt>
                <c:pt idx="1869">
                  <c:v>1218.69</c:v>
                </c:pt>
                <c:pt idx="1870">
                  <c:v>1218.7</c:v>
                </c:pt>
                <c:pt idx="1871">
                  <c:v>1218.71</c:v>
                </c:pt>
                <c:pt idx="1872">
                  <c:v>1218.72</c:v>
                </c:pt>
                <c:pt idx="1873">
                  <c:v>1218.73</c:v>
                </c:pt>
                <c:pt idx="1874">
                  <c:v>1218.74</c:v>
                </c:pt>
                <c:pt idx="1875">
                  <c:v>1218.75</c:v>
                </c:pt>
                <c:pt idx="1876">
                  <c:v>1218.76</c:v>
                </c:pt>
                <c:pt idx="1877">
                  <c:v>1218.77</c:v>
                </c:pt>
                <c:pt idx="1878">
                  <c:v>1218.78</c:v>
                </c:pt>
                <c:pt idx="1879">
                  <c:v>1218.79</c:v>
                </c:pt>
                <c:pt idx="1880">
                  <c:v>1218.8</c:v>
                </c:pt>
                <c:pt idx="1881">
                  <c:v>1218.81</c:v>
                </c:pt>
                <c:pt idx="1882">
                  <c:v>1218.82</c:v>
                </c:pt>
                <c:pt idx="1883">
                  <c:v>1218.83</c:v>
                </c:pt>
                <c:pt idx="1884">
                  <c:v>1218.8399999999999</c:v>
                </c:pt>
                <c:pt idx="1885">
                  <c:v>1218.8499999999999</c:v>
                </c:pt>
                <c:pt idx="1886">
                  <c:v>1218.8599999999999</c:v>
                </c:pt>
                <c:pt idx="1887">
                  <c:v>1218.8699999999999</c:v>
                </c:pt>
                <c:pt idx="1888">
                  <c:v>1218.8800000000001</c:v>
                </c:pt>
                <c:pt idx="1889">
                  <c:v>1218.8900000000001</c:v>
                </c:pt>
                <c:pt idx="1890">
                  <c:v>1218.9000000000001</c:v>
                </c:pt>
                <c:pt idx="1891">
                  <c:v>1218.9100000000001</c:v>
                </c:pt>
                <c:pt idx="1892">
                  <c:v>1218.92</c:v>
                </c:pt>
                <c:pt idx="1893">
                  <c:v>1218.93</c:v>
                </c:pt>
                <c:pt idx="1894">
                  <c:v>1218.94</c:v>
                </c:pt>
                <c:pt idx="1895">
                  <c:v>1218.95</c:v>
                </c:pt>
                <c:pt idx="1896">
                  <c:v>1218.96</c:v>
                </c:pt>
                <c:pt idx="1897">
                  <c:v>1218.97</c:v>
                </c:pt>
                <c:pt idx="1898">
                  <c:v>1218.98</c:v>
                </c:pt>
                <c:pt idx="1899">
                  <c:v>1218.99</c:v>
                </c:pt>
                <c:pt idx="1900">
                  <c:v>1219</c:v>
                </c:pt>
                <c:pt idx="1901">
                  <c:v>1219.01</c:v>
                </c:pt>
                <c:pt idx="1902">
                  <c:v>1219.02</c:v>
                </c:pt>
                <c:pt idx="1903">
                  <c:v>1219.03</c:v>
                </c:pt>
                <c:pt idx="1904">
                  <c:v>1219.04</c:v>
                </c:pt>
                <c:pt idx="1905">
                  <c:v>1219.05</c:v>
                </c:pt>
                <c:pt idx="1906">
                  <c:v>1219.06</c:v>
                </c:pt>
                <c:pt idx="1907">
                  <c:v>1219.07</c:v>
                </c:pt>
                <c:pt idx="1908">
                  <c:v>1219.08</c:v>
                </c:pt>
                <c:pt idx="1909">
                  <c:v>1219.0899999999999</c:v>
                </c:pt>
                <c:pt idx="1910">
                  <c:v>1219.0999999999999</c:v>
                </c:pt>
                <c:pt idx="1911">
                  <c:v>1219.1099999999999</c:v>
                </c:pt>
                <c:pt idx="1912">
                  <c:v>1219.1199999999999</c:v>
                </c:pt>
                <c:pt idx="1913">
                  <c:v>1219.1300000000001</c:v>
                </c:pt>
                <c:pt idx="1914">
                  <c:v>1219.1400000000001</c:v>
                </c:pt>
                <c:pt idx="1915">
                  <c:v>1219.1500000000001</c:v>
                </c:pt>
                <c:pt idx="1916">
                  <c:v>1219.1600000000001</c:v>
                </c:pt>
                <c:pt idx="1917">
                  <c:v>1219.17</c:v>
                </c:pt>
                <c:pt idx="1918">
                  <c:v>1219.18</c:v>
                </c:pt>
                <c:pt idx="1919">
                  <c:v>1219.19</c:v>
                </c:pt>
                <c:pt idx="1920">
                  <c:v>1219.2</c:v>
                </c:pt>
                <c:pt idx="1921">
                  <c:v>1219.21</c:v>
                </c:pt>
                <c:pt idx="1922">
                  <c:v>1219.22</c:v>
                </c:pt>
                <c:pt idx="1923">
                  <c:v>1219.23</c:v>
                </c:pt>
                <c:pt idx="1924">
                  <c:v>1219.24</c:v>
                </c:pt>
                <c:pt idx="1925">
                  <c:v>1219.25</c:v>
                </c:pt>
                <c:pt idx="1926">
                  <c:v>1219.26</c:v>
                </c:pt>
                <c:pt idx="1927">
                  <c:v>1219.27</c:v>
                </c:pt>
                <c:pt idx="1928">
                  <c:v>1219.28</c:v>
                </c:pt>
                <c:pt idx="1929">
                  <c:v>1219.29</c:v>
                </c:pt>
                <c:pt idx="1930">
                  <c:v>1219.3</c:v>
                </c:pt>
                <c:pt idx="1931">
                  <c:v>1219.31</c:v>
                </c:pt>
                <c:pt idx="1932">
                  <c:v>1219.32</c:v>
                </c:pt>
                <c:pt idx="1933">
                  <c:v>1219.33</c:v>
                </c:pt>
                <c:pt idx="1934">
                  <c:v>1219.3399999999999</c:v>
                </c:pt>
                <c:pt idx="1935">
                  <c:v>1219.3499999999999</c:v>
                </c:pt>
                <c:pt idx="1936">
                  <c:v>1219.3599999999999</c:v>
                </c:pt>
                <c:pt idx="1937">
                  <c:v>1219.3699999999999</c:v>
                </c:pt>
                <c:pt idx="1938">
                  <c:v>1219.3800000000001</c:v>
                </c:pt>
                <c:pt idx="1939">
                  <c:v>1219.3900000000001</c:v>
                </c:pt>
                <c:pt idx="1940">
                  <c:v>1219.4000000000001</c:v>
                </c:pt>
                <c:pt idx="1941">
                  <c:v>1219.4100000000001</c:v>
                </c:pt>
                <c:pt idx="1942">
                  <c:v>1219.42</c:v>
                </c:pt>
                <c:pt idx="1943">
                  <c:v>1219.43</c:v>
                </c:pt>
                <c:pt idx="1944">
                  <c:v>1219.44</c:v>
                </c:pt>
                <c:pt idx="1945">
                  <c:v>1219.45</c:v>
                </c:pt>
                <c:pt idx="1946">
                  <c:v>1219.46</c:v>
                </c:pt>
                <c:pt idx="1947">
                  <c:v>1219.47</c:v>
                </c:pt>
                <c:pt idx="1948">
                  <c:v>1219.48</c:v>
                </c:pt>
                <c:pt idx="1949">
                  <c:v>1219.49</c:v>
                </c:pt>
                <c:pt idx="1950">
                  <c:v>1219.5</c:v>
                </c:pt>
                <c:pt idx="1951">
                  <c:v>1219.51</c:v>
                </c:pt>
                <c:pt idx="1952">
                  <c:v>1219.52</c:v>
                </c:pt>
                <c:pt idx="1953">
                  <c:v>1219.53</c:v>
                </c:pt>
                <c:pt idx="1954">
                  <c:v>1219.54</c:v>
                </c:pt>
                <c:pt idx="1955">
                  <c:v>1219.55</c:v>
                </c:pt>
                <c:pt idx="1956">
                  <c:v>1219.56</c:v>
                </c:pt>
                <c:pt idx="1957">
                  <c:v>1219.57</c:v>
                </c:pt>
                <c:pt idx="1958">
                  <c:v>1219.58</c:v>
                </c:pt>
                <c:pt idx="1959">
                  <c:v>1219.5899999999999</c:v>
                </c:pt>
                <c:pt idx="1960">
                  <c:v>1219.5999999999999</c:v>
                </c:pt>
                <c:pt idx="1961">
                  <c:v>1219.6099999999999</c:v>
                </c:pt>
                <c:pt idx="1962">
                  <c:v>1219.6199999999999</c:v>
                </c:pt>
                <c:pt idx="1963">
                  <c:v>1219.6300000000001</c:v>
                </c:pt>
                <c:pt idx="1964">
                  <c:v>1219.6400000000001</c:v>
                </c:pt>
                <c:pt idx="1965">
                  <c:v>1219.6500000000001</c:v>
                </c:pt>
                <c:pt idx="1966">
                  <c:v>1219.6600000000001</c:v>
                </c:pt>
                <c:pt idx="1967">
                  <c:v>1219.67</c:v>
                </c:pt>
                <c:pt idx="1968">
                  <c:v>1219.68</c:v>
                </c:pt>
                <c:pt idx="1969">
                  <c:v>1219.69</c:v>
                </c:pt>
                <c:pt idx="1970">
                  <c:v>1219.7</c:v>
                </c:pt>
                <c:pt idx="1971">
                  <c:v>1219.71</c:v>
                </c:pt>
                <c:pt idx="1972">
                  <c:v>1219.72</c:v>
                </c:pt>
                <c:pt idx="1973">
                  <c:v>1219.73</c:v>
                </c:pt>
                <c:pt idx="1974">
                  <c:v>1219.74</c:v>
                </c:pt>
                <c:pt idx="1975">
                  <c:v>1219.75</c:v>
                </c:pt>
                <c:pt idx="1976">
                  <c:v>1219.76</c:v>
                </c:pt>
                <c:pt idx="1977">
                  <c:v>1219.77</c:v>
                </c:pt>
                <c:pt idx="1978">
                  <c:v>1219.78</c:v>
                </c:pt>
                <c:pt idx="1979">
                  <c:v>1219.79</c:v>
                </c:pt>
                <c:pt idx="1980">
                  <c:v>1219.8</c:v>
                </c:pt>
                <c:pt idx="1981">
                  <c:v>1219.81</c:v>
                </c:pt>
                <c:pt idx="1982">
                  <c:v>1219.82</c:v>
                </c:pt>
                <c:pt idx="1983">
                  <c:v>1219.83</c:v>
                </c:pt>
                <c:pt idx="1984">
                  <c:v>1219.8399999999999</c:v>
                </c:pt>
                <c:pt idx="1985">
                  <c:v>1219.8499999999999</c:v>
                </c:pt>
                <c:pt idx="1986">
                  <c:v>1219.8599999999999</c:v>
                </c:pt>
                <c:pt idx="1987">
                  <c:v>1219.8699999999999</c:v>
                </c:pt>
                <c:pt idx="1988">
                  <c:v>1219.8800000000001</c:v>
                </c:pt>
                <c:pt idx="1989">
                  <c:v>1219.8900000000001</c:v>
                </c:pt>
                <c:pt idx="1990">
                  <c:v>1219.9000000000001</c:v>
                </c:pt>
                <c:pt idx="1991">
                  <c:v>1219.9100000000001</c:v>
                </c:pt>
                <c:pt idx="1992">
                  <c:v>1219.92</c:v>
                </c:pt>
                <c:pt idx="1993">
                  <c:v>1219.93</c:v>
                </c:pt>
                <c:pt idx="1994">
                  <c:v>1219.94</c:v>
                </c:pt>
                <c:pt idx="1995">
                  <c:v>1219.95</c:v>
                </c:pt>
                <c:pt idx="1996">
                  <c:v>1219.96</c:v>
                </c:pt>
                <c:pt idx="1997">
                  <c:v>1219.97</c:v>
                </c:pt>
                <c:pt idx="1998">
                  <c:v>1219.98</c:v>
                </c:pt>
                <c:pt idx="1999">
                  <c:v>1219.99</c:v>
                </c:pt>
                <c:pt idx="2000">
                  <c:v>1220</c:v>
                </c:pt>
                <c:pt idx="2001">
                  <c:v>1220.01</c:v>
                </c:pt>
                <c:pt idx="2002">
                  <c:v>1220.02</c:v>
                </c:pt>
                <c:pt idx="2003">
                  <c:v>1220.03</c:v>
                </c:pt>
                <c:pt idx="2004">
                  <c:v>1220.04</c:v>
                </c:pt>
                <c:pt idx="2005">
                  <c:v>1220.05</c:v>
                </c:pt>
                <c:pt idx="2006">
                  <c:v>1220.06</c:v>
                </c:pt>
                <c:pt idx="2007">
                  <c:v>1220.07</c:v>
                </c:pt>
                <c:pt idx="2008">
                  <c:v>1220.08</c:v>
                </c:pt>
                <c:pt idx="2009">
                  <c:v>1220.0899999999999</c:v>
                </c:pt>
                <c:pt idx="2010">
                  <c:v>1220.0999999999999</c:v>
                </c:pt>
                <c:pt idx="2011">
                  <c:v>1220.1099999999999</c:v>
                </c:pt>
                <c:pt idx="2012">
                  <c:v>1220.1199999999999</c:v>
                </c:pt>
                <c:pt idx="2013">
                  <c:v>1220.1300000000001</c:v>
                </c:pt>
                <c:pt idx="2014">
                  <c:v>1220.1400000000001</c:v>
                </c:pt>
                <c:pt idx="2015">
                  <c:v>1220.1500000000001</c:v>
                </c:pt>
                <c:pt idx="2016">
                  <c:v>1220.1600000000001</c:v>
                </c:pt>
                <c:pt idx="2017">
                  <c:v>1220.17</c:v>
                </c:pt>
                <c:pt idx="2018">
                  <c:v>1220.18</c:v>
                </c:pt>
                <c:pt idx="2019">
                  <c:v>1220.19</c:v>
                </c:pt>
                <c:pt idx="2020">
                  <c:v>1220.2</c:v>
                </c:pt>
                <c:pt idx="2021">
                  <c:v>1220.21</c:v>
                </c:pt>
                <c:pt idx="2022">
                  <c:v>1220.22</c:v>
                </c:pt>
                <c:pt idx="2023">
                  <c:v>1220.23</c:v>
                </c:pt>
                <c:pt idx="2024">
                  <c:v>1220.24</c:v>
                </c:pt>
                <c:pt idx="2025">
                  <c:v>1220.25</c:v>
                </c:pt>
                <c:pt idx="2026">
                  <c:v>1220.26</c:v>
                </c:pt>
                <c:pt idx="2027">
                  <c:v>1220.27</c:v>
                </c:pt>
                <c:pt idx="2028">
                  <c:v>1220.28</c:v>
                </c:pt>
                <c:pt idx="2029">
                  <c:v>1220.29</c:v>
                </c:pt>
                <c:pt idx="2030">
                  <c:v>1220.3</c:v>
                </c:pt>
                <c:pt idx="2031">
                  <c:v>1220.31</c:v>
                </c:pt>
                <c:pt idx="2032">
                  <c:v>1220.32</c:v>
                </c:pt>
                <c:pt idx="2033">
                  <c:v>1220.33</c:v>
                </c:pt>
                <c:pt idx="2034">
                  <c:v>1220.3399999999999</c:v>
                </c:pt>
                <c:pt idx="2035">
                  <c:v>1220.3499999999999</c:v>
                </c:pt>
                <c:pt idx="2036">
                  <c:v>1220.3599999999999</c:v>
                </c:pt>
                <c:pt idx="2037">
                  <c:v>1220.3699999999999</c:v>
                </c:pt>
                <c:pt idx="2038">
                  <c:v>1220.3800000000001</c:v>
                </c:pt>
                <c:pt idx="2039">
                  <c:v>1220.3900000000001</c:v>
                </c:pt>
                <c:pt idx="2040">
                  <c:v>1220.4000000000001</c:v>
                </c:pt>
                <c:pt idx="2041">
                  <c:v>1220.4100000000001</c:v>
                </c:pt>
                <c:pt idx="2042">
                  <c:v>1220.42</c:v>
                </c:pt>
                <c:pt idx="2043">
                  <c:v>1220.43</c:v>
                </c:pt>
                <c:pt idx="2044">
                  <c:v>1220.44</c:v>
                </c:pt>
                <c:pt idx="2045">
                  <c:v>1220.45</c:v>
                </c:pt>
                <c:pt idx="2046">
                  <c:v>1220.46</c:v>
                </c:pt>
                <c:pt idx="2047">
                  <c:v>1220.47</c:v>
                </c:pt>
                <c:pt idx="2048">
                  <c:v>1220.48</c:v>
                </c:pt>
                <c:pt idx="2049">
                  <c:v>1220.49</c:v>
                </c:pt>
                <c:pt idx="2050">
                  <c:v>1220.5</c:v>
                </c:pt>
                <c:pt idx="2051">
                  <c:v>1220.51</c:v>
                </c:pt>
                <c:pt idx="2052">
                  <c:v>1220.52</c:v>
                </c:pt>
                <c:pt idx="2053">
                  <c:v>1220.53</c:v>
                </c:pt>
                <c:pt idx="2054">
                  <c:v>1220.54</c:v>
                </c:pt>
                <c:pt idx="2055">
                  <c:v>1220.55</c:v>
                </c:pt>
                <c:pt idx="2056">
                  <c:v>1220.56</c:v>
                </c:pt>
                <c:pt idx="2057">
                  <c:v>1220.57</c:v>
                </c:pt>
                <c:pt idx="2058">
                  <c:v>1220.58</c:v>
                </c:pt>
                <c:pt idx="2059">
                  <c:v>1220.5899999999999</c:v>
                </c:pt>
                <c:pt idx="2060">
                  <c:v>1220.5999999999999</c:v>
                </c:pt>
                <c:pt idx="2061">
                  <c:v>1220.6099999999999</c:v>
                </c:pt>
                <c:pt idx="2062">
                  <c:v>1220.6199999999999</c:v>
                </c:pt>
                <c:pt idx="2063">
                  <c:v>1220.6300000000001</c:v>
                </c:pt>
                <c:pt idx="2064">
                  <c:v>1220.6400000000001</c:v>
                </c:pt>
                <c:pt idx="2065">
                  <c:v>1220.6500000000001</c:v>
                </c:pt>
                <c:pt idx="2066">
                  <c:v>1220.6600000000001</c:v>
                </c:pt>
                <c:pt idx="2067">
                  <c:v>1220.67</c:v>
                </c:pt>
                <c:pt idx="2068">
                  <c:v>1220.68</c:v>
                </c:pt>
                <c:pt idx="2069">
                  <c:v>1220.69</c:v>
                </c:pt>
                <c:pt idx="2070">
                  <c:v>1220.7</c:v>
                </c:pt>
                <c:pt idx="2071">
                  <c:v>1220.71</c:v>
                </c:pt>
                <c:pt idx="2072">
                  <c:v>1220.72</c:v>
                </c:pt>
                <c:pt idx="2073">
                  <c:v>1220.73</c:v>
                </c:pt>
                <c:pt idx="2074">
                  <c:v>1220.74</c:v>
                </c:pt>
                <c:pt idx="2075">
                  <c:v>1220.75</c:v>
                </c:pt>
                <c:pt idx="2076">
                  <c:v>1220.76</c:v>
                </c:pt>
                <c:pt idx="2077">
                  <c:v>1220.77</c:v>
                </c:pt>
                <c:pt idx="2078">
                  <c:v>1220.78</c:v>
                </c:pt>
                <c:pt idx="2079">
                  <c:v>1220.79</c:v>
                </c:pt>
                <c:pt idx="2080">
                  <c:v>1220.8</c:v>
                </c:pt>
                <c:pt idx="2081">
                  <c:v>1220.81</c:v>
                </c:pt>
                <c:pt idx="2082">
                  <c:v>1220.82</c:v>
                </c:pt>
                <c:pt idx="2083">
                  <c:v>1220.83</c:v>
                </c:pt>
                <c:pt idx="2084">
                  <c:v>1220.8399999999999</c:v>
                </c:pt>
                <c:pt idx="2085">
                  <c:v>1220.8499999999999</c:v>
                </c:pt>
                <c:pt idx="2086">
                  <c:v>1220.8599999999999</c:v>
                </c:pt>
                <c:pt idx="2087">
                  <c:v>1220.8699999999999</c:v>
                </c:pt>
                <c:pt idx="2088">
                  <c:v>1220.8800000000001</c:v>
                </c:pt>
                <c:pt idx="2089">
                  <c:v>1220.8900000000001</c:v>
                </c:pt>
                <c:pt idx="2090">
                  <c:v>1220.9000000000001</c:v>
                </c:pt>
                <c:pt idx="2091">
                  <c:v>1220.9100000000001</c:v>
                </c:pt>
                <c:pt idx="2092">
                  <c:v>1220.92</c:v>
                </c:pt>
                <c:pt idx="2093">
                  <c:v>1220.93</c:v>
                </c:pt>
                <c:pt idx="2094">
                  <c:v>1220.94</c:v>
                </c:pt>
                <c:pt idx="2095">
                  <c:v>1220.95</c:v>
                </c:pt>
                <c:pt idx="2096">
                  <c:v>1220.96</c:v>
                </c:pt>
                <c:pt idx="2097">
                  <c:v>1220.97</c:v>
                </c:pt>
                <c:pt idx="2098">
                  <c:v>1220.98</c:v>
                </c:pt>
                <c:pt idx="2099">
                  <c:v>1220.99</c:v>
                </c:pt>
                <c:pt idx="2100">
                  <c:v>1221</c:v>
                </c:pt>
                <c:pt idx="2101">
                  <c:v>1221.01</c:v>
                </c:pt>
                <c:pt idx="2102">
                  <c:v>1221.02</c:v>
                </c:pt>
                <c:pt idx="2103">
                  <c:v>1221.03</c:v>
                </c:pt>
                <c:pt idx="2104">
                  <c:v>1221.04</c:v>
                </c:pt>
                <c:pt idx="2105">
                  <c:v>1221.05</c:v>
                </c:pt>
                <c:pt idx="2106">
                  <c:v>1221.06</c:v>
                </c:pt>
                <c:pt idx="2107">
                  <c:v>1221.07</c:v>
                </c:pt>
                <c:pt idx="2108">
                  <c:v>1221.08</c:v>
                </c:pt>
                <c:pt idx="2109">
                  <c:v>1221.0899999999999</c:v>
                </c:pt>
                <c:pt idx="2110">
                  <c:v>1221.0999999999999</c:v>
                </c:pt>
                <c:pt idx="2111">
                  <c:v>1221.1099999999999</c:v>
                </c:pt>
                <c:pt idx="2112">
                  <c:v>1221.1199999999999</c:v>
                </c:pt>
                <c:pt idx="2113">
                  <c:v>1221.1300000000001</c:v>
                </c:pt>
                <c:pt idx="2114">
                  <c:v>1221.1400000000001</c:v>
                </c:pt>
                <c:pt idx="2115">
                  <c:v>1221.1500000000001</c:v>
                </c:pt>
                <c:pt idx="2116">
                  <c:v>1221.1600000000001</c:v>
                </c:pt>
                <c:pt idx="2117">
                  <c:v>1221.17</c:v>
                </c:pt>
                <c:pt idx="2118">
                  <c:v>1221.18</c:v>
                </c:pt>
                <c:pt idx="2119">
                  <c:v>1221.19</c:v>
                </c:pt>
                <c:pt idx="2120">
                  <c:v>1221.2</c:v>
                </c:pt>
                <c:pt idx="2121">
                  <c:v>1221.21</c:v>
                </c:pt>
                <c:pt idx="2122">
                  <c:v>1221.22</c:v>
                </c:pt>
                <c:pt idx="2123">
                  <c:v>1221.23</c:v>
                </c:pt>
                <c:pt idx="2124">
                  <c:v>1221.24</c:v>
                </c:pt>
                <c:pt idx="2125">
                  <c:v>1221.25</c:v>
                </c:pt>
                <c:pt idx="2126">
                  <c:v>1221.26</c:v>
                </c:pt>
                <c:pt idx="2127">
                  <c:v>1221.27</c:v>
                </c:pt>
                <c:pt idx="2128">
                  <c:v>1221.28</c:v>
                </c:pt>
                <c:pt idx="2129">
                  <c:v>1221.29</c:v>
                </c:pt>
                <c:pt idx="2130">
                  <c:v>1221.3</c:v>
                </c:pt>
                <c:pt idx="2131">
                  <c:v>1221.31</c:v>
                </c:pt>
                <c:pt idx="2132">
                  <c:v>1221.32</c:v>
                </c:pt>
                <c:pt idx="2133">
                  <c:v>1221.33</c:v>
                </c:pt>
                <c:pt idx="2134">
                  <c:v>1221.3399999999999</c:v>
                </c:pt>
                <c:pt idx="2135">
                  <c:v>1221.3499999999999</c:v>
                </c:pt>
                <c:pt idx="2136">
                  <c:v>1221.3599999999999</c:v>
                </c:pt>
                <c:pt idx="2137">
                  <c:v>1221.3699999999999</c:v>
                </c:pt>
                <c:pt idx="2138">
                  <c:v>1221.3800000000001</c:v>
                </c:pt>
                <c:pt idx="2139">
                  <c:v>1221.3900000000001</c:v>
                </c:pt>
                <c:pt idx="2140">
                  <c:v>1221.4000000000001</c:v>
                </c:pt>
                <c:pt idx="2141">
                  <c:v>1221.4100000000001</c:v>
                </c:pt>
                <c:pt idx="2142">
                  <c:v>1221.42</c:v>
                </c:pt>
                <c:pt idx="2143">
                  <c:v>1221.43</c:v>
                </c:pt>
                <c:pt idx="2144">
                  <c:v>1221.44</c:v>
                </c:pt>
                <c:pt idx="2145">
                  <c:v>1221.45</c:v>
                </c:pt>
                <c:pt idx="2146">
                  <c:v>1221.46</c:v>
                </c:pt>
                <c:pt idx="2147">
                  <c:v>1221.47</c:v>
                </c:pt>
                <c:pt idx="2148">
                  <c:v>1221.48</c:v>
                </c:pt>
                <c:pt idx="2149">
                  <c:v>1221.49</c:v>
                </c:pt>
                <c:pt idx="2150">
                  <c:v>1221.5</c:v>
                </c:pt>
                <c:pt idx="2151">
                  <c:v>1221.51</c:v>
                </c:pt>
                <c:pt idx="2152">
                  <c:v>1221.52</c:v>
                </c:pt>
                <c:pt idx="2153">
                  <c:v>1221.53</c:v>
                </c:pt>
                <c:pt idx="2154">
                  <c:v>1221.54</c:v>
                </c:pt>
                <c:pt idx="2155">
                  <c:v>1221.55</c:v>
                </c:pt>
                <c:pt idx="2156">
                  <c:v>1221.56</c:v>
                </c:pt>
                <c:pt idx="2157">
                  <c:v>1221.57</c:v>
                </c:pt>
                <c:pt idx="2158">
                  <c:v>1221.58</c:v>
                </c:pt>
                <c:pt idx="2159">
                  <c:v>1221.5899999999999</c:v>
                </c:pt>
                <c:pt idx="2160">
                  <c:v>1221.5999999999999</c:v>
                </c:pt>
                <c:pt idx="2161">
                  <c:v>1221.6099999999999</c:v>
                </c:pt>
                <c:pt idx="2162">
                  <c:v>1221.6199999999999</c:v>
                </c:pt>
                <c:pt idx="2163">
                  <c:v>1221.6300000000001</c:v>
                </c:pt>
                <c:pt idx="2164">
                  <c:v>1221.6400000000001</c:v>
                </c:pt>
                <c:pt idx="2165">
                  <c:v>1221.6500000000001</c:v>
                </c:pt>
                <c:pt idx="2166">
                  <c:v>1221.6600000000001</c:v>
                </c:pt>
                <c:pt idx="2167">
                  <c:v>1221.67</c:v>
                </c:pt>
                <c:pt idx="2168">
                  <c:v>1221.68</c:v>
                </c:pt>
                <c:pt idx="2169">
                  <c:v>1221.69</c:v>
                </c:pt>
                <c:pt idx="2170">
                  <c:v>1221.7</c:v>
                </c:pt>
                <c:pt idx="2171">
                  <c:v>1221.71</c:v>
                </c:pt>
                <c:pt idx="2172">
                  <c:v>1221.72</c:v>
                </c:pt>
                <c:pt idx="2173">
                  <c:v>1221.73</c:v>
                </c:pt>
                <c:pt idx="2174">
                  <c:v>1221.74</c:v>
                </c:pt>
                <c:pt idx="2175">
                  <c:v>1221.75</c:v>
                </c:pt>
                <c:pt idx="2176">
                  <c:v>1221.76</c:v>
                </c:pt>
                <c:pt idx="2177">
                  <c:v>1221.77</c:v>
                </c:pt>
                <c:pt idx="2178">
                  <c:v>1221.78</c:v>
                </c:pt>
                <c:pt idx="2179">
                  <c:v>1221.79</c:v>
                </c:pt>
                <c:pt idx="2180">
                  <c:v>1221.8</c:v>
                </c:pt>
                <c:pt idx="2181">
                  <c:v>1221.81</c:v>
                </c:pt>
                <c:pt idx="2182">
                  <c:v>1221.82</c:v>
                </c:pt>
                <c:pt idx="2183">
                  <c:v>1221.83</c:v>
                </c:pt>
                <c:pt idx="2184">
                  <c:v>1221.8399999999999</c:v>
                </c:pt>
                <c:pt idx="2185">
                  <c:v>1221.8499999999999</c:v>
                </c:pt>
                <c:pt idx="2186">
                  <c:v>1221.8599999999999</c:v>
                </c:pt>
                <c:pt idx="2187">
                  <c:v>1221.8699999999999</c:v>
                </c:pt>
                <c:pt idx="2188">
                  <c:v>1221.8800000000001</c:v>
                </c:pt>
                <c:pt idx="2189">
                  <c:v>1221.8900000000001</c:v>
                </c:pt>
                <c:pt idx="2190">
                  <c:v>1221.9000000000001</c:v>
                </c:pt>
                <c:pt idx="2191">
                  <c:v>1221.9100000000001</c:v>
                </c:pt>
                <c:pt idx="2192">
                  <c:v>1221.92</c:v>
                </c:pt>
                <c:pt idx="2193">
                  <c:v>1221.93</c:v>
                </c:pt>
                <c:pt idx="2194">
                  <c:v>1221.94</c:v>
                </c:pt>
                <c:pt idx="2195">
                  <c:v>1221.95</c:v>
                </c:pt>
                <c:pt idx="2196">
                  <c:v>1221.96</c:v>
                </c:pt>
                <c:pt idx="2197">
                  <c:v>1221.97</c:v>
                </c:pt>
                <c:pt idx="2198">
                  <c:v>1221.98</c:v>
                </c:pt>
                <c:pt idx="2199">
                  <c:v>1221.99</c:v>
                </c:pt>
                <c:pt idx="2200">
                  <c:v>1222</c:v>
                </c:pt>
                <c:pt idx="2201">
                  <c:v>1222.01</c:v>
                </c:pt>
                <c:pt idx="2202">
                  <c:v>1222.02</c:v>
                </c:pt>
                <c:pt idx="2203">
                  <c:v>1222.03</c:v>
                </c:pt>
                <c:pt idx="2204">
                  <c:v>1222.04</c:v>
                </c:pt>
                <c:pt idx="2205">
                  <c:v>1222.05</c:v>
                </c:pt>
                <c:pt idx="2206">
                  <c:v>1222.06</c:v>
                </c:pt>
                <c:pt idx="2207">
                  <c:v>1222.07</c:v>
                </c:pt>
                <c:pt idx="2208">
                  <c:v>1222.08</c:v>
                </c:pt>
                <c:pt idx="2209">
                  <c:v>1222.0899999999999</c:v>
                </c:pt>
                <c:pt idx="2210">
                  <c:v>1222.0999999999999</c:v>
                </c:pt>
                <c:pt idx="2211">
                  <c:v>1222.1099999999999</c:v>
                </c:pt>
                <c:pt idx="2212">
                  <c:v>1222.1199999999999</c:v>
                </c:pt>
                <c:pt idx="2213">
                  <c:v>1222.1300000000001</c:v>
                </c:pt>
                <c:pt idx="2214">
                  <c:v>1222.1400000000001</c:v>
                </c:pt>
                <c:pt idx="2215">
                  <c:v>1222.1500000000001</c:v>
                </c:pt>
                <c:pt idx="2216">
                  <c:v>1222.1600000000001</c:v>
                </c:pt>
                <c:pt idx="2217">
                  <c:v>1222.17</c:v>
                </c:pt>
                <c:pt idx="2218">
                  <c:v>1222.18</c:v>
                </c:pt>
                <c:pt idx="2219">
                  <c:v>1222.19</c:v>
                </c:pt>
                <c:pt idx="2220">
                  <c:v>1222.2</c:v>
                </c:pt>
                <c:pt idx="2221">
                  <c:v>1222.21</c:v>
                </c:pt>
                <c:pt idx="2222">
                  <c:v>1222.22</c:v>
                </c:pt>
                <c:pt idx="2223">
                  <c:v>1222.23</c:v>
                </c:pt>
                <c:pt idx="2224">
                  <c:v>1222.24</c:v>
                </c:pt>
                <c:pt idx="2225">
                  <c:v>1222.25</c:v>
                </c:pt>
                <c:pt idx="2226">
                  <c:v>1222.26</c:v>
                </c:pt>
                <c:pt idx="2227">
                  <c:v>1222.27</c:v>
                </c:pt>
                <c:pt idx="2228">
                  <c:v>1222.28</c:v>
                </c:pt>
                <c:pt idx="2229">
                  <c:v>1222.29</c:v>
                </c:pt>
                <c:pt idx="2230">
                  <c:v>1222.3</c:v>
                </c:pt>
                <c:pt idx="2231">
                  <c:v>1222.31</c:v>
                </c:pt>
                <c:pt idx="2232">
                  <c:v>1222.32</c:v>
                </c:pt>
                <c:pt idx="2233">
                  <c:v>1222.33</c:v>
                </c:pt>
                <c:pt idx="2234">
                  <c:v>1222.3399999999999</c:v>
                </c:pt>
                <c:pt idx="2235">
                  <c:v>1222.3499999999999</c:v>
                </c:pt>
                <c:pt idx="2236">
                  <c:v>1222.3599999999999</c:v>
                </c:pt>
                <c:pt idx="2237">
                  <c:v>1222.3699999999999</c:v>
                </c:pt>
                <c:pt idx="2238">
                  <c:v>1222.3800000000001</c:v>
                </c:pt>
                <c:pt idx="2239">
                  <c:v>1222.3900000000001</c:v>
                </c:pt>
                <c:pt idx="2240">
                  <c:v>1222.4000000000001</c:v>
                </c:pt>
                <c:pt idx="2241">
                  <c:v>1222.4100000000001</c:v>
                </c:pt>
                <c:pt idx="2242">
                  <c:v>1222.42</c:v>
                </c:pt>
                <c:pt idx="2243">
                  <c:v>1222.43</c:v>
                </c:pt>
                <c:pt idx="2244">
                  <c:v>1222.44</c:v>
                </c:pt>
                <c:pt idx="2245">
                  <c:v>1222.45</c:v>
                </c:pt>
                <c:pt idx="2246">
                  <c:v>1222.46</c:v>
                </c:pt>
                <c:pt idx="2247">
                  <c:v>1222.47</c:v>
                </c:pt>
                <c:pt idx="2248">
                  <c:v>1222.48</c:v>
                </c:pt>
                <c:pt idx="2249">
                  <c:v>1222.49</c:v>
                </c:pt>
                <c:pt idx="2250">
                  <c:v>1222.5</c:v>
                </c:pt>
                <c:pt idx="2251">
                  <c:v>1222.51</c:v>
                </c:pt>
                <c:pt idx="2252">
                  <c:v>1222.52</c:v>
                </c:pt>
                <c:pt idx="2253">
                  <c:v>1222.53</c:v>
                </c:pt>
                <c:pt idx="2254">
                  <c:v>1222.54</c:v>
                </c:pt>
                <c:pt idx="2255">
                  <c:v>1222.55</c:v>
                </c:pt>
                <c:pt idx="2256">
                  <c:v>1222.56</c:v>
                </c:pt>
                <c:pt idx="2257">
                  <c:v>1222.57</c:v>
                </c:pt>
                <c:pt idx="2258">
                  <c:v>1222.58</c:v>
                </c:pt>
                <c:pt idx="2259">
                  <c:v>1222.5899999999999</c:v>
                </c:pt>
                <c:pt idx="2260">
                  <c:v>1222.5999999999999</c:v>
                </c:pt>
                <c:pt idx="2261">
                  <c:v>1222.6099999999999</c:v>
                </c:pt>
                <c:pt idx="2262">
                  <c:v>1222.6199999999999</c:v>
                </c:pt>
                <c:pt idx="2263">
                  <c:v>1222.6300000000001</c:v>
                </c:pt>
                <c:pt idx="2264">
                  <c:v>1222.6400000000001</c:v>
                </c:pt>
                <c:pt idx="2265">
                  <c:v>1222.6500000000001</c:v>
                </c:pt>
                <c:pt idx="2266">
                  <c:v>1222.6600000000001</c:v>
                </c:pt>
                <c:pt idx="2267">
                  <c:v>1222.67</c:v>
                </c:pt>
                <c:pt idx="2268">
                  <c:v>1222.68</c:v>
                </c:pt>
                <c:pt idx="2269">
                  <c:v>1222.69</c:v>
                </c:pt>
                <c:pt idx="2270">
                  <c:v>1222.7</c:v>
                </c:pt>
                <c:pt idx="2271">
                  <c:v>1222.71</c:v>
                </c:pt>
                <c:pt idx="2272">
                  <c:v>1222.72</c:v>
                </c:pt>
                <c:pt idx="2273">
                  <c:v>1222.73</c:v>
                </c:pt>
                <c:pt idx="2274">
                  <c:v>1222.74</c:v>
                </c:pt>
                <c:pt idx="2275">
                  <c:v>1222.75</c:v>
                </c:pt>
                <c:pt idx="2276">
                  <c:v>1222.76</c:v>
                </c:pt>
                <c:pt idx="2277">
                  <c:v>1222.77</c:v>
                </c:pt>
                <c:pt idx="2278">
                  <c:v>1222.78</c:v>
                </c:pt>
                <c:pt idx="2279">
                  <c:v>1222.79</c:v>
                </c:pt>
                <c:pt idx="2280">
                  <c:v>1222.8</c:v>
                </c:pt>
                <c:pt idx="2281">
                  <c:v>1222.81</c:v>
                </c:pt>
                <c:pt idx="2282">
                  <c:v>1222.82</c:v>
                </c:pt>
                <c:pt idx="2283">
                  <c:v>1222.83</c:v>
                </c:pt>
                <c:pt idx="2284">
                  <c:v>1222.8399999999999</c:v>
                </c:pt>
                <c:pt idx="2285">
                  <c:v>1222.8499999999999</c:v>
                </c:pt>
                <c:pt idx="2286">
                  <c:v>1222.8599999999999</c:v>
                </c:pt>
                <c:pt idx="2287">
                  <c:v>1222.8699999999999</c:v>
                </c:pt>
                <c:pt idx="2288">
                  <c:v>1222.8800000000001</c:v>
                </c:pt>
                <c:pt idx="2289">
                  <c:v>1222.8900000000001</c:v>
                </c:pt>
                <c:pt idx="2290">
                  <c:v>1222.9000000000001</c:v>
                </c:pt>
                <c:pt idx="2291">
                  <c:v>1222.9100000000001</c:v>
                </c:pt>
                <c:pt idx="2292">
                  <c:v>1222.92</c:v>
                </c:pt>
                <c:pt idx="2293">
                  <c:v>1222.93</c:v>
                </c:pt>
                <c:pt idx="2294">
                  <c:v>1222.94</c:v>
                </c:pt>
                <c:pt idx="2295">
                  <c:v>1222.95</c:v>
                </c:pt>
                <c:pt idx="2296">
                  <c:v>1222.96</c:v>
                </c:pt>
                <c:pt idx="2297">
                  <c:v>1222.97</c:v>
                </c:pt>
                <c:pt idx="2298">
                  <c:v>1222.98</c:v>
                </c:pt>
                <c:pt idx="2299">
                  <c:v>1222.99</c:v>
                </c:pt>
                <c:pt idx="2300">
                  <c:v>1223</c:v>
                </c:pt>
                <c:pt idx="2301">
                  <c:v>1223.01</c:v>
                </c:pt>
                <c:pt idx="2302">
                  <c:v>1223.02</c:v>
                </c:pt>
                <c:pt idx="2303">
                  <c:v>1223.03</c:v>
                </c:pt>
                <c:pt idx="2304">
                  <c:v>1223.04</c:v>
                </c:pt>
                <c:pt idx="2305">
                  <c:v>1223.05</c:v>
                </c:pt>
                <c:pt idx="2306">
                  <c:v>1223.06</c:v>
                </c:pt>
                <c:pt idx="2307">
                  <c:v>1223.07</c:v>
                </c:pt>
                <c:pt idx="2308">
                  <c:v>1223.08</c:v>
                </c:pt>
                <c:pt idx="2309">
                  <c:v>1223.0899999999999</c:v>
                </c:pt>
                <c:pt idx="2310">
                  <c:v>1223.0999999999999</c:v>
                </c:pt>
                <c:pt idx="2311">
                  <c:v>1223.1099999999999</c:v>
                </c:pt>
                <c:pt idx="2312">
                  <c:v>1223.1199999999999</c:v>
                </c:pt>
                <c:pt idx="2313">
                  <c:v>1223.1300000000001</c:v>
                </c:pt>
                <c:pt idx="2314">
                  <c:v>1223.1400000000001</c:v>
                </c:pt>
                <c:pt idx="2315">
                  <c:v>1223.1500000000001</c:v>
                </c:pt>
                <c:pt idx="2316">
                  <c:v>1223.1600000000001</c:v>
                </c:pt>
                <c:pt idx="2317">
                  <c:v>1223.17</c:v>
                </c:pt>
                <c:pt idx="2318">
                  <c:v>1223.18</c:v>
                </c:pt>
                <c:pt idx="2319">
                  <c:v>1223.19</c:v>
                </c:pt>
                <c:pt idx="2320">
                  <c:v>1223.2</c:v>
                </c:pt>
                <c:pt idx="2321">
                  <c:v>1223.21</c:v>
                </c:pt>
                <c:pt idx="2322">
                  <c:v>1223.22</c:v>
                </c:pt>
                <c:pt idx="2323">
                  <c:v>1223.23</c:v>
                </c:pt>
                <c:pt idx="2324">
                  <c:v>1223.24</c:v>
                </c:pt>
                <c:pt idx="2325">
                  <c:v>1223.25</c:v>
                </c:pt>
                <c:pt idx="2326">
                  <c:v>1223.26</c:v>
                </c:pt>
                <c:pt idx="2327">
                  <c:v>1223.27</c:v>
                </c:pt>
                <c:pt idx="2328">
                  <c:v>1223.28</c:v>
                </c:pt>
                <c:pt idx="2329">
                  <c:v>1223.29</c:v>
                </c:pt>
                <c:pt idx="2330">
                  <c:v>1223.3</c:v>
                </c:pt>
                <c:pt idx="2331">
                  <c:v>1223.31</c:v>
                </c:pt>
                <c:pt idx="2332">
                  <c:v>1223.32</c:v>
                </c:pt>
                <c:pt idx="2333">
                  <c:v>1223.33</c:v>
                </c:pt>
                <c:pt idx="2334">
                  <c:v>1223.3399999999999</c:v>
                </c:pt>
                <c:pt idx="2335">
                  <c:v>1223.3499999999999</c:v>
                </c:pt>
                <c:pt idx="2336">
                  <c:v>1223.3599999999999</c:v>
                </c:pt>
                <c:pt idx="2337">
                  <c:v>1223.3699999999999</c:v>
                </c:pt>
                <c:pt idx="2338">
                  <c:v>1223.3800000000001</c:v>
                </c:pt>
                <c:pt idx="2339">
                  <c:v>1223.3900000000001</c:v>
                </c:pt>
                <c:pt idx="2340">
                  <c:v>1223.4000000000001</c:v>
                </c:pt>
                <c:pt idx="2341">
                  <c:v>1223.4100000000001</c:v>
                </c:pt>
                <c:pt idx="2342">
                  <c:v>1223.42</c:v>
                </c:pt>
                <c:pt idx="2343">
                  <c:v>1223.43</c:v>
                </c:pt>
                <c:pt idx="2344">
                  <c:v>1223.44</c:v>
                </c:pt>
                <c:pt idx="2345">
                  <c:v>1223.45</c:v>
                </c:pt>
                <c:pt idx="2346">
                  <c:v>1223.46</c:v>
                </c:pt>
                <c:pt idx="2347">
                  <c:v>1223.47</c:v>
                </c:pt>
                <c:pt idx="2348">
                  <c:v>1223.48</c:v>
                </c:pt>
                <c:pt idx="2349">
                  <c:v>1223.49</c:v>
                </c:pt>
                <c:pt idx="2350">
                  <c:v>1223.5</c:v>
                </c:pt>
                <c:pt idx="2351">
                  <c:v>1223.51</c:v>
                </c:pt>
                <c:pt idx="2352">
                  <c:v>1223.52</c:v>
                </c:pt>
                <c:pt idx="2353">
                  <c:v>1223.53</c:v>
                </c:pt>
                <c:pt idx="2354">
                  <c:v>1223.54</c:v>
                </c:pt>
                <c:pt idx="2355">
                  <c:v>1223.55</c:v>
                </c:pt>
                <c:pt idx="2356">
                  <c:v>1223.56</c:v>
                </c:pt>
                <c:pt idx="2357">
                  <c:v>1223.57</c:v>
                </c:pt>
                <c:pt idx="2358">
                  <c:v>1223.58</c:v>
                </c:pt>
                <c:pt idx="2359">
                  <c:v>1223.5899999999999</c:v>
                </c:pt>
                <c:pt idx="2360">
                  <c:v>1223.5999999999999</c:v>
                </c:pt>
                <c:pt idx="2361">
                  <c:v>1223.6099999999999</c:v>
                </c:pt>
                <c:pt idx="2362">
                  <c:v>1223.6199999999999</c:v>
                </c:pt>
                <c:pt idx="2363">
                  <c:v>1223.6300000000001</c:v>
                </c:pt>
                <c:pt idx="2364">
                  <c:v>1223.6400000000001</c:v>
                </c:pt>
                <c:pt idx="2365">
                  <c:v>1223.6500000000001</c:v>
                </c:pt>
                <c:pt idx="2366">
                  <c:v>1223.6600000000001</c:v>
                </c:pt>
                <c:pt idx="2367">
                  <c:v>1223.67</c:v>
                </c:pt>
                <c:pt idx="2368">
                  <c:v>1223.68</c:v>
                </c:pt>
                <c:pt idx="2369">
                  <c:v>1223.69</c:v>
                </c:pt>
                <c:pt idx="2370">
                  <c:v>1223.7</c:v>
                </c:pt>
                <c:pt idx="2371">
                  <c:v>1223.71</c:v>
                </c:pt>
                <c:pt idx="2372">
                  <c:v>1223.72</c:v>
                </c:pt>
                <c:pt idx="2373">
                  <c:v>1223.73</c:v>
                </c:pt>
                <c:pt idx="2374">
                  <c:v>1223.74</c:v>
                </c:pt>
                <c:pt idx="2375">
                  <c:v>1223.75</c:v>
                </c:pt>
                <c:pt idx="2376">
                  <c:v>1223.76</c:v>
                </c:pt>
                <c:pt idx="2377">
                  <c:v>1223.77</c:v>
                </c:pt>
                <c:pt idx="2378">
                  <c:v>1223.78</c:v>
                </c:pt>
                <c:pt idx="2379">
                  <c:v>1223.79</c:v>
                </c:pt>
                <c:pt idx="2380">
                  <c:v>1223.8</c:v>
                </c:pt>
                <c:pt idx="2381">
                  <c:v>1223.81</c:v>
                </c:pt>
                <c:pt idx="2382">
                  <c:v>1223.82</c:v>
                </c:pt>
                <c:pt idx="2383">
                  <c:v>1223.83</c:v>
                </c:pt>
                <c:pt idx="2384">
                  <c:v>1223.8399999999999</c:v>
                </c:pt>
                <c:pt idx="2385">
                  <c:v>1223.8499999999999</c:v>
                </c:pt>
                <c:pt idx="2386">
                  <c:v>1223.8599999999999</c:v>
                </c:pt>
                <c:pt idx="2387">
                  <c:v>1223.8699999999999</c:v>
                </c:pt>
                <c:pt idx="2388">
                  <c:v>1223.8800000000001</c:v>
                </c:pt>
                <c:pt idx="2389">
                  <c:v>1223.8900000000001</c:v>
                </c:pt>
                <c:pt idx="2390">
                  <c:v>1223.9000000000001</c:v>
                </c:pt>
                <c:pt idx="2391">
                  <c:v>1223.9100000000001</c:v>
                </c:pt>
                <c:pt idx="2392">
                  <c:v>1223.92</c:v>
                </c:pt>
                <c:pt idx="2393">
                  <c:v>1223.93</c:v>
                </c:pt>
                <c:pt idx="2394">
                  <c:v>1223.94</c:v>
                </c:pt>
                <c:pt idx="2395">
                  <c:v>1223.95</c:v>
                </c:pt>
                <c:pt idx="2396">
                  <c:v>1223.96</c:v>
                </c:pt>
                <c:pt idx="2397">
                  <c:v>1223.97</c:v>
                </c:pt>
                <c:pt idx="2398">
                  <c:v>1223.98</c:v>
                </c:pt>
                <c:pt idx="2399">
                  <c:v>1223.99</c:v>
                </c:pt>
                <c:pt idx="2400">
                  <c:v>1224</c:v>
                </c:pt>
                <c:pt idx="2401">
                  <c:v>1224.01</c:v>
                </c:pt>
                <c:pt idx="2402">
                  <c:v>1224.02</c:v>
                </c:pt>
                <c:pt idx="2403">
                  <c:v>1224.03</c:v>
                </c:pt>
                <c:pt idx="2404">
                  <c:v>1224.04</c:v>
                </c:pt>
                <c:pt idx="2405">
                  <c:v>1224.05</c:v>
                </c:pt>
                <c:pt idx="2406">
                  <c:v>1224.06</c:v>
                </c:pt>
                <c:pt idx="2407">
                  <c:v>1224.07</c:v>
                </c:pt>
                <c:pt idx="2408">
                  <c:v>1224.08</c:v>
                </c:pt>
                <c:pt idx="2409">
                  <c:v>1224.0899999999999</c:v>
                </c:pt>
                <c:pt idx="2410">
                  <c:v>1224.0999999999999</c:v>
                </c:pt>
                <c:pt idx="2411">
                  <c:v>1224.1099999999999</c:v>
                </c:pt>
                <c:pt idx="2412">
                  <c:v>1224.1199999999999</c:v>
                </c:pt>
                <c:pt idx="2413">
                  <c:v>1224.1300000000001</c:v>
                </c:pt>
                <c:pt idx="2414">
                  <c:v>1224.1400000000001</c:v>
                </c:pt>
                <c:pt idx="2415">
                  <c:v>1224.1500000000001</c:v>
                </c:pt>
                <c:pt idx="2416">
                  <c:v>1224.1600000000001</c:v>
                </c:pt>
                <c:pt idx="2417">
                  <c:v>1224.17</c:v>
                </c:pt>
                <c:pt idx="2418">
                  <c:v>1224.18</c:v>
                </c:pt>
                <c:pt idx="2419">
                  <c:v>1224.19</c:v>
                </c:pt>
                <c:pt idx="2420">
                  <c:v>1224.2</c:v>
                </c:pt>
                <c:pt idx="2421">
                  <c:v>1224.21</c:v>
                </c:pt>
                <c:pt idx="2422">
                  <c:v>1224.22</c:v>
                </c:pt>
                <c:pt idx="2423">
                  <c:v>1224.23</c:v>
                </c:pt>
                <c:pt idx="2424">
                  <c:v>1224.24</c:v>
                </c:pt>
                <c:pt idx="2425">
                  <c:v>1224.25</c:v>
                </c:pt>
                <c:pt idx="2426">
                  <c:v>1224.26</c:v>
                </c:pt>
                <c:pt idx="2427">
                  <c:v>1224.27</c:v>
                </c:pt>
                <c:pt idx="2428">
                  <c:v>1224.28</c:v>
                </c:pt>
                <c:pt idx="2429">
                  <c:v>1224.29</c:v>
                </c:pt>
                <c:pt idx="2430">
                  <c:v>1224.3</c:v>
                </c:pt>
                <c:pt idx="2431">
                  <c:v>1224.31</c:v>
                </c:pt>
                <c:pt idx="2432">
                  <c:v>1224.32</c:v>
                </c:pt>
                <c:pt idx="2433">
                  <c:v>1224.33</c:v>
                </c:pt>
                <c:pt idx="2434">
                  <c:v>1224.3399999999999</c:v>
                </c:pt>
                <c:pt idx="2435">
                  <c:v>1224.3499999999999</c:v>
                </c:pt>
                <c:pt idx="2436">
                  <c:v>1224.3599999999999</c:v>
                </c:pt>
                <c:pt idx="2437">
                  <c:v>1224.3699999999999</c:v>
                </c:pt>
                <c:pt idx="2438">
                  <c:v>1224.3800000000001</c:v>
                </c:pt>
                <c:pt idx="2439">
                  <c:v>1224.3900000000001</c:v>
                </c:pt>
                <c:pt idx="2440">
                  <c:v>1224.4000000000001</c:v>
                </c:pt>
                <c:pt idx="2441">
                  <c:v>1224.4100000000001</c:v>
                </c:pt>
                <c:pt idx="2442">
                  <c:v>1224.42</c:v>
                </c:pt>
                <c:pt idx="2443">
                  <c:v>1224.43</c:v>
                </c:pt>
                <c:pt idx="2444">
                  <c:v>1224.44</c:v>
                </c:pt>
                <c:pt idx="2445">
                  <c:v>1224.45</c:v>
                </c:pt>
                <c:pt idx="2446">
                  <c:v>1224.46</c:v>
                </c:pt>
                <c:pt idx="2447">
                  <c:v>1224.47</c:v>
                </c:pt>
                <c:pt idx="2448">
                  <c:v>1224.48</c:v>
                </c:pt>
                <c:pt idx="2449">
                  <c:v>1224.49</c:v>
                </c:pt>
                <c:pt idx="2450">
                  <c:v>1224.5</c:v>
                </c:pt>
                <c:pt idx="2451">
                  <c:v>1224.51</c:v>
                </c:pt>
                <c:pt idx="2452">
                  <c:v>1224.52</c:v>
                </c:pt>
                <c:pt idx="2453">
                  <c:v>1224.53</c:v>
                </c:pt>
                <c:pt idx="2454">
                  <c:v>1224.54</c:v>
                </c:pt>
                <c:pt idx="2455">
                  <c:v>1224.55</c:v>
                </c:pt>
                <c:pt idx="2456">
                  <c:v>1224.56</c:v>
                </c:pt>
                <c:pt idx="2457">
                  <c:v>1224.57</c:v>
                </c:pt>
                <c:pt idx="2458">
                  <c:v>1224.58</c:v>
                </c:pt>
                <c:pt idx="2459">
                  <c:v>1224.5899999999999</c:v>
                </c:pt>
                <c:pt idx="2460">
                  <c:v>1224.5999999999999</c:v>
                </c:pt>
                <c:pt idx="2461">
                  <c:v>1224.6099999999999</c:v>
                </c:pt>
                <c:pt idx="2462">
                  <c:v>1224.6199999999999</c:v>
                </c:pt>
                <c:pt idx="2463">
                  <c:v>1224.6300000000001</c:v>
                </c:pt>
                <c:pt idx="2464">
                  <c:v>1224.6400000000001</c:v>
                </c:pt>
                <c:pt idx="2465">
                  <c:v>1224.6500000000001</c:v>
                </c:pt>
                <c:pt idx="2466">
                  <c:v>1224.6600000000001</c:v>
                </c:pt>
                <c:pt idx="2467">
                  <c:v>1224.67</c:v>
                </c:pt>
                <c:pt idx="2468">
                  <c:v>1224.68</c:v>
                </c:pt>
                <c:pt idx="2469">
                  <c:v>1224.69</c:v>
                </c:pt>
                <c:pt idx="2470">
                  <c:v>1224.7</c:v>
                </c:pt>
                <c:pt idx="2471">
                  <c:v>1224.71</c:v>
                </c:pt>
                <c:pt idx="2472">
                  <c:v>1224.72</c:v>
                </c:pt>
                <c:pt idx="2473">
                  <c:v>1224.73</c:v>
                </c:pt>
                <c:pt idx="2474">
                  <c:v>1224.74</c:v>
                </c:pt>
                <c:pt idx="2475">
                  <c:v>1224.75</c:v>
                </c:pt>
                <c:pt idx="2476">
                  <c:v>1224.76</c:v>
                </c:pt>
                <c:pt idx="2477">
                  <c:v>1224.77</c:v>
                </c:pt>
                <c:pt idx="2478">
                  <c:v>1224.78</c:v>
                </c:pt>
                <c:pt idx="2479">
                  <c:v>1224.79</c:v>
                </c:pt>
                <c:pt idx="2480">
                  <c:v>1224.8</c:v>
                </c:pt>
                <c:pt idx="2481">
                  <c:v>1224.81</c:v>
                </c:pt>
                <c:pt idx="2482">
                  <c:v>1224.82</c:v>
                </c:pt>
                <c:pt idx="2483">
                  <c:v>1224.83</c:v>
                </c:pt>
                <c:pt idx="2484">
                  <c:v>1224.8399999999999</c:v>
                </c:pt>
                <c:pt idx="2485">
                  <c:v>1224.8499999999999</c:v>
                </c:pt>
                <c:pt idx="2486">
                  <c:v>1224.8599999999999</c:v>
                </c:pt>
                <c:pt idx="2487">
                  <c:v>1224.8699999999999</c:v>
                </c:pt>
                <c:pt idx="2488">
                  <c:v>1224.8800000000001</c:v>
                </c:pt>
                <c:pt idx="2489">
                  <c:v>1224.8900000000001</c:v>
                </c:pt>
                <c:pt idx="2490">
                  <c:v>1224.9000000000001</c:v>
                </c:pt>
                <c:pt idx="2491">
                  <c:v>1224.9100000000001</c:v>
                </c:pt>
                <c:pt idx="2492">
                  <c:v>1224.92</c:v>
                </c:pt>
                <c:pt idx="2493">
                  <c:v>1224.93</c:v>
                </c:pt>
                <c:pt idx="2494">
                  <c:v>1224.94</c:v>
                </c:pt>
                <c:pt idx="2495">
                  <c:v>1224.95</c:v>
                </c:pt>
                <c:pt idx="2496">
                  <c:v>1224.96</c:v>
                </c:pt>
                <c:pt idx="2497">
                  <c:v>1224.97</c:v>
                </c:pt>
                <c:pt idx="2498">
                  <c:v>1224.98</c:v>
                </c:pt>
                <c:pt idx="2499">
                  <c:v>1224.99</c:v>
                </c:pt>
                <c:pt idx="2500">
                  <c:v>1225</c:v>
                </c:pt>
                <c:pt idx="2501">
                  <c:v>1225.01</c:v>
                </c:pt>
                <c:pt idx="2502">
                  <c:v>1225.02</c:v>
                </c:pt>
                <c:pt idx="2503">
                  <c:v>1225.03</c:v>
                </c:pt>
                <c:pt idx="2504">
                  <c:v>1225.04</c:v>
                </c:pt>
                <c:pt idx="2505">
                  <c:v>1225.05</c:v>
                </c:pt>
                <c:pt idx="2506">
                  <c:v>1225.06</c:v>
                </c:pt>
                <c:pt idx="2507">
                  <c:v>1225.07</c:v>
                </c:pt>
                <c:pt idx="2508">
                  <c:v>1225.08</c:v>
                </c:pt>
                <c:pt idx="2509">
                  <c:v>1225.0899999999999</c:v>
                </c:pt>
                <c:pt idx="2510">
                  <c:v>1225.0999999999999</c:v>
                </c:pt>
                <c:pt idx="2511">
                  <c:v>1225.1099999999999</c:v>
                </c:pt>
                <c:pt idx="2512">
                  <c:v>1225.1199999999999</c:v>
                </c:pt>
                <c:pt idx="2513">
                  <c:v>1225.1300000000001</c:v>
                </c:pt>
                <c:pt idx="2514">
                  <c:v>1225.1400000000001</c:v>
                </c:pt>
                <c:pt idx="2515">
                  <c:v>1225.1500000000001</c:v>
                </c:pt>
                <c:pt idx="2516">
                  <c:v>1225.1600000000001</c:v>
                </c:pt>
                <c:pt idx="2517">
                  <c:v>1225.17</c:v>
                </c:pt>
                <c:pt idx="2518">
                  <c:v>1225.18</c:v>
                </c:pt>
                <c:pt idx="2519">
                  <c:v>1225.19</c:v>
                </c:pt>
                <c:pt idx="2520">
                  <c:v>1225.2</c:v>
                </c:pt>
                <c:pt idx="2521">
                  <c:v>1225.21</c:v>
                </c:pt>
                <c:pt idx="2522">
                  <c:v>1225.22</c:v>
                </c:pt>
                <c:pt idx="2523">
                  <c:v>1225.23</c:v>
                </c:pt>
                <c:pt idx="2524">
                  <c:v>1225.24</c:v>
                </c:pt>
                <c:pt idx="2525">
                  <c:v>1225.25</c:v>
                </c:pt>
                <c:pt idx="2526">
                  <c:v>1225.26</c:v>
                </c:pt>
                <c:pt idx="2527">
                  <c:v>1225.27</c:v>
                </c:pt>
                <c:pt idx="2528">
                  <c:v>1225.28</c:v>
                </c:pt>
                <c:pt idx="2529">
                  <c:v>1225.29</c:v>
                </c:pt>
                <c:pt idx="2530">
                  <c:v>1225.3</c:v>
                </c:pt>
                <c:pt idx="2531">
                  <c:v>1225.31</c:v>
                </c:pt>
                <c:pt idx="2532">
                  <c:v>1225.32</c:v>
                </c:pt>
                <c:pt idx="2533">
                  <c:v>1225.33</c:v>
                </c:pt>
                <c:pt idx="2534">
                  <c:v>1225.3399999999999</c:v>
                </c:pt>
                <c:pt idx="2535">
                  <c:v>1225.3499999999999</c:v>
                </c:pt>
                <c:pt idx="2536">
                  <c:v>1225.3599999999999</c:v>
                </c:pt>
                <c:pt idx="2537">
                  <c:v>1225.3699999999999</c:v>
                </c:pt>
                <c:pt idx="2538">
                  <c:v>1225.3800000000001</c:v>
                </c:pt>
                <c:pt idx="2539">
                  <c:v>1225.3900000000001</c:v>
                </c:pt>
                <c:pt idx="2540">
                  <c:v>1225.4000000000001</c:v>
                </c:pt>
                <c:pt idx="2541">
                  <c:v>1225.4100000000001</c:v>
                </c:pt>
                <c:pt idx="2542">
                  <c:v>1225.42</c:v>
                </c:pt>
                <c:pt idx="2543">
                  <c:v>1225.43</c:v>
                </c:pt>
                <c:pt idx="2544">
                  <c:v>1225.44</c:v>
                </c:pt>
                <c:pt idx="2545">
                  <c:v>1225.45</c:v>
                </c:pt>
                <c:pt idx="2546">
                  <c:v>1225.46</c:v>
                </c:pt>
                <c:pt idx="2547">
                  <c:v>1225.47</c:v>
                </c:pt>
                <c:pt idx="2548">
                  <c:v>1225.48</c:v>
                </c:pt>
                <c:pt idx="2549">
                  <c:v>1225.49</c:v>
                </c:pt>
                <c:pt idx="2550">
                  <c:v>1225.5</c:v>
                </c:pt>
                <c:pt idx="2551">
                  <c:v>1225.51</c:v>
                </c:pt>
                <c:pt idx="2552">
                  <c:v>1225.52</c:v>
                </c:pt>
                <c:pt idx="2553">
                  <c:v>1225.53</c:v>
                </c:pt>
                <c:pt idx="2554">
                  <c:v>1225.54</c:v>
                </c:pt>
                <c:pt idx="2555">
                  <c:v>1225.55</c:v>
                </c:pt>
                <c:pt idx="2556">
                  <c:v>1225.56</c:v>
                </c:pt>
                <c:pt idx="2557">
                  <c:v>1225.57</c:v>
                </c:pt>
                <c:pt idx="2558">
                  <c:v>1225.58</c:v>
                </c:pt>
                <c:pt idx="2559">
                  <c:v>1225.5899999999999</c:v>
                </c:pt>
                <c:pt idx="2560">
                  <c:v>1225.5999999999999</c:v>
                </c:pt>
                <c:pt idx="2561">
                  <c:v>1225.6099999999999</c:v>
                </c:pt>
                <c:pt idx="2562">
                  <c:v>1225.6199999999999</c:v>
                </c:pt>
                <c:pt idx="2563">
                  <c:v>1225.6300000000001</c:v>
                </c:pt>
                <c:pt idx="2564">
                  <c:v>1225.6400000000001</c:v>
                </c:pt>
                <c:pt idx="2565">
                  <c:v>1225.6500000000001</c:v>
                </c:pt>
                <c:pt idx="2566">
                  <c:v>1225.6600000000001</c:v>
                </c:pt>
                <c:pt idx="2567">
                  <c:v>1225.67</c:v>
                </c:pt>
                <c:pt idx="2568">
                  <c:v>1225.68</c:v>
                </c:pt>
                <c:pt idx="2569">
                  <c:v>1225.69</c:v>
                </c:pt>
                <c:pt idx="2570">
                  <c:v>1225.7</c:v>
                </c:pt>
                <c:pt idx="2571">
                  <c:v>1225.71</c:v>
                </c:pt>
                <c:pt idx="2572">
                  <c:v>1225.72</c:v>
                </c:pt>
                <c:pt idx="2573">
                  <c:v>1225.73</c:v>
                </c:pt>
                <c:pt idx="2574">
                  <c:v>1225.74</c:v>
                </c:pt>
                <c:pt idx="2575">
                  <c:v>1225.75</c:v>
                </c:pt>
                <c:pt idx="2576">
                  <c:v>1225.76</c:v>
                </c:pt>
                <c:pt idx="2577">
                  <c:v>1225.77</c:v>
                </c:pt>
                <c:pt idx="2578">
                  <c:v>1225.78</c:v>
                </c:pt>
                <c:pt idx="2579">
                  <c:v>1225.79</c:v>
                </c:pt>
                <c:pt idx="2580">
                  <c:v>1225.8</c:v>
                </c:pt>
                <c:pt idx="2581">
                  <c:v>1225.81</c:v>
                </c:pt>
                <c:pt idx="2582">
                  <c:v>1225.82</c:v>
                </c:pt>
                <c:pt idx="2583">
                  <c:v>1225.83</c:v>
                </c:pt>
                <c:pt idx="2584">
                  <c:v>1225.8399999999999</c:v>
                </c:pt>
                <c:pt idx="2585">
                  <c:v>1225.8499999999999</c:v>
                </c:pt>
                <c:pt idx="2586">
                  <c:v>1225.8599999999999</c:v>
                </c:pt>
                <c:pt idx="2587">
                  <c:v>1225.8699999999999</c:v>
                </c:pt>
                <c:pt idx="2588">
                  <c:v>1225.8800000000001</c:v>
                </c:pt>
                <c:pt idx="2589">
                  <c:v>1225.8900000000001</c:v>
                </c:pt>
                <c:pt idx="2590">
                  <c:v>1225.9000000000001</c:v>
                </c:pt>
                <c:pt idx="2591">
                  <c:v>1225.9100000000001</c:v>
                </c:pt>
                <c:pt idx="2592">
                  <c:v>1225.92</c:v>
                </c:pt>
                <c:pt idx="2593">
                  <c:v>1225.93</c:v>
                </c:pt>
                <c:pt idx="2594">
                  <c:v>1225.94</c:v>
                </c:pt>
                <c:pt idx="2595">
                  <c:v>1225.95</c:v>
                </c:pt>
                <c:pt idx="2596">
                  <c:v>1225.96</c:v>
                </c:pt>
                <c:pt idx="2597">
                  <c:v>1225.97</c:v>
                </c:pt>
                <c:pt idx="2598">
                  <c:v>1225.98</c:v>
                </c:pt>
                <c:pt idx="2599">
                  <c:v>1225.99</c:v>
                </c:pt>
                <c:pt idx="2600">
                  <c:v>1226</c:v>
                </c:pt>
                <c:pt idx="2601">
                  <c:v>1226.01</c:v>
                </c:pt>
                <c:pt idx="2602">
                  <c:v>1226.02</c:v>
                </c:pt>
                <c:pt idx="2603">
                  <c:v>1226.03</c:v>
                </c:pt>
                <c:pt idx="2604">
                  <c:v>1226.04</c:v>
                </c:pt>
                <c:pt idx="2605">
                  <c:v>1226.05</c:v>
                </c:pt>
                <c:pt idx="2606">
                  <c:v>1226.06</c:v>
                </c:pt>
                <c:pt idx="2607">
                  <c:v>1226.07</c:v>
                </c:pt>
                <c:pt idx="2608">
                  <c:v>1226.08</c:v>
                </c:pt>
                <c:pt idx="2609">
                  <c:v>1226.0899999999999</c:v>
                </c:pt>
                <c:pt idx="2610">
                  <c:v>1226.0999999999999</c:v>
                </c:pt>
                <c:pt idx="2611">
                  <c:v>1226.1099999999999</c:v>
                </c:pt>
                <c:pt idx="2612">
                  <c:v>1226.1199999999999</c:v>
                </c:pt>
                <c:pt idx="2613">
                  <c:v>1226.1300000000001</c:v>
                </c:pt>
                <c:pt idx="2614">
                  <c:v>1226.1400000000001</c:v>
                </c:pt>
                <c:pt idx="2615">
                  <c:v>1226.1500000000001</c:v>
                </c:pt>
                <c:pt idx="2616">
                  <c:v>1226.1600000000001</c:v>
                </c:pt>
                <c:pt idx="2617">
                  <c:v>1226.17</c:v>
                </c:pt>
                <c:pt idx="2618">
                  <c:v>1226.18</c:v>
                </c:pt>
                <c:pt idx="2619">
                  <c:v>1226.19</c:v>
                </c:pt>
                <c:pt idx="2620">
                  <c:v>1226.2</c:v>
                </c:pt>
                <c:pt idx="2621">
                  <c:v>1226.21</c:v>
                </c:pt>
                <c:pt idx="2622">
                  <c:v>1226.22</c:v>
                </c:pt>
                <c:pt idx="2623">
                  <c:v>1226.23</c:v>
                </c:pt>
                <c:pt idx="2624">
                  <c:v>1226.24</c:v>
                </c:pt>
                <c:pt idx="2625">
                  <c:v>1226.25</c:v>
                </c:pt>
                <c:pt idx="2626">
                  <c:v>1226.26</c:v>
                </c:pt>
                <c:pt idx="2627">
                  <c:v>1226.27</c:v>
                </c:pt>
                <c:pt idx="2628">
                  <c:v>1226.28</c:v>
                </c:pt>
                <c:pt idx="2629">
                  <c:v>1226.29</c:v>
                </c:pt>
                <c:pt idx="2630">
                  <c:v>1226.3</c:v>
                </c:pt>
                <c:pt idx="2631">
                  <c:v>1226.31</c:v>
                </c:pt>
                <c:pt idx="2632">
                  <c:v>1226.32</c:v>
                </c:pt>
                <c:pt idx="2633">
                  <c:v>1226.33</c:v>
                </c:pt>
                <c:pt idx="2634">
                  <c:v>1226.3399999999999</c:v>
                </c:pt>
                <c:pt idx="2635">
                  <c:v>1226.3499999999999</c:v>
                </c:pt>
                <c:pt idx="2636">
                  <c:v>1226.3599999999999</c:v>
                </c:pt>
                <c:pt idx="2637">
                  <c:v>1226.3699999999999</c:v>
                </c:pt>
                <c:pt idx="2638">
                  <c:v>1226.3800000000001</c:v>
                </c:pt>
                <c:pt idx="2639">
                  <c:v>1226.3900000000001</c:v>
                </c:pt>
                <c:pt idx="2640">
                  <c:v>1226.4000000000001</c:v>
                </c:pt>
                <c:pt idx="2641">
                  <c:v>1226.4100000000001</c:v>
                </c:pt>
                <c:pt idx="2642">
                  <c:v>1226.42</c:v>
                </c:pt>
                <c:pt idx="2643">
                  <c:v>1226.43</c:v>
                </c:pt>
                <c:pt idx="2644">
                  <c:v>1226.44</c:v>
                </c:pt>
                <c:pt idx="2645">
                  <c:v>1226.45</c:v>
                </c:pt>
                <c:pt idx="2646">
                  <c:v>1226.46</c:v>
                </c:pt>
                <c:pt idx="2647">
                  <c:v>1226.47</c:v>
                </c:pt>
                <c:pt idx="2648">
                  <c:v>1226.48</c:v>
                </c:pt>
                <c:pt idx="2649">
                  <c:v>1226.49</c:v>
                </c:pt>
                <c:pt idx="2650">
                  <c:v>1226.5</c:v>
                </c:pt>
                <c:pt idx="2651">
                  <c:v>1226.51</c:v>
                </c:pt>
                <c:pt idx="2652">
                  <c:v>1226.52</c:v>
                </c:pt>
                <c:pt idx="2653">
                  <c:v>1226.53</c:v>
                </c:pt>
                <c:pt idx="2654">
                  <c:v>1226.54</c:v>
                </c:pt>
                <c:pt idx="2655">
                  <c:v>1226.55</c:v>
                </c:pt>
                <c:pt idx="2656">
                  <c:v>1226.56</c:v>
                </c:pt>
                <c:pt idx="2657">
                  <c:v>1226.57</c:v>
                </c:pt>
                <c:pt idx="2658">
                  <c:v>1226.58</c:v>
                </c:pt>
                <c:pt idx="2659">
                  <c:v>1226.5899999999999</c:v>
                </c:pt>
                <c:pt idx="2660">
                  <c:v>1226.5999999999999</c:v>
                </c:pt>
                <c:pt idx="2661">
                  <c:v>1226.6099999999999</c:v>
                </c:pt>
                <c:pt idx="2662">
                  <c:v>1226.6199999999999</c:v>
                </c:pt>
                <c:pt idx="2663">
                  <c:v>1226.6300000000001</c:v>
                </c:pt>
                <c:pt idx="2664">
                  <c:v>1226.6400000000001</c:v>
                </c:pt>
                <c:pt idx="2665">
                  <c:v>1226.6500000000001</c:v>
                </c:pt>
                <c:pt idx="2666">
                  <c:v>1226.6600000000001</c:v>
                </c:pt>
                <c:pt idx="2667">
                  <c:v>1226.67</c:v>
                </c:pt>
                <c:pt idx="2668">
                  <c:v>1226.68</c:v>
                </c:pt>
                <c:pt idx="2669">
                  <c:v>1226.69</c:v>
                </c:pt>
                <c:pt idx="2670">
                  <c:v>1226.7</c:v>
                </c:pt>
                <c:pt idx="2671">
                  <c:v>1226.71</c:v>
                </c:pt>
                <c:pt idx="2672">
                  <c:v>1226.72</c:v>
                </c:pt>
                <c:pt idx="2673">
                  <c:v>1226.73</c:v>
                </c:pt>
                <c:pt idx="2674">
                  <c:v>1226.74</c:v>
                </c:pt>
                <c:pt idx="2675">
                  <c:v>1226.75</c:v>
                </c:pt>
                <c:pt idx="2676">
                  <c:v>1226.76</c:v>
                </c:pt>
                <c:pt idx="2677">
                  <c:v>1226.77</c:v>
                </c:pt>
                <c:pt idx="2678">
                  <c:v>1226.78</c:v>
                </c:pt>
                <c:pt idx="2679">
                  <c:v>1226.79</c:v>
                </c:pt>
                <c:pt idx="2680">
                  <c:v>1226.8</c:v>
                </c:pt>
                <c:pt idx="2681">
                  <c:v>1226.81</c:v>
                </c:pt>
                <c:pt idx="2682">
                  <c:v>1226.82</c:v>
                </c:pt>
                <c:pt idx="2683">
                  <c:v>1226.83</c:v>
                </c:pt>
                <c:pt idx="2684">
                  <c:v>1226.8399999999999</c:v>
                </c:pt>
                <c:pt idx="2685">
                  <c:v>1226.8499999999999</c:v>
                </c:pt>
                <c:pt idx="2686">
                  <c:v>1226.8599999999999</c:v>
                </c:pt>
                <c:pt idx="2687">
                  <c:v>1226.8699999999999</c:v>
                </c:pt>
                <c:pt idx="2688">
                  <c:v>1226.8800000000001</c:v>
                </c:pt>
                <c:pt idx="2689">
                  <c:v>1226.8900000000001</c:v>
                </c:pt>
                <c:pt idx="2690">
                  <c:v>1226.9000000000001</c:v>
                </c:pt>
                <c:pt idx="2691">
                  <c:v>1226.9100000000001</c:v>
                </c:pt>
                <c:pt idx="2692">
                  <c:v>1226.92</c:v>
                </c:pt>
                <c:pt idx="2693">
                  <c:v>1226.93</c:v>
                </c:pt>
                <c:pt idx="2694">
                  <c:v>1226.94</c:v>
                </c:pt>
                <c:pt idx="2695">
                  <c:v>1226.95</c:v>
                </c:pt>
                <c:pt idx="2696">
                  <c:v>1226.96</c:v>
                </c:pt>
                <c:pt idx="2697">
                  <c:v>1226.97</c:v>
                </c:pt>
                <c:pt idx="2698">
                  <c:v>1226.98</c:v>
                </c:pt>
                <c:pt idx="2699">
                  <c:v>1226.99</c:v>
                </c:pt>
                <c:pt idx="2700">
                  <c:v>1227</c:v>
                </c:pt>
                <c:pt idx="2701">
                  <c:v>1227.01</c:v>
                </c:pt>
                <c:pt idx="2702">
                  <c:v>1227.02</c:v>
                </c:pt>
                <c:pt idx="2703">
                  <c:v>1227.03</c:v>
                </c:pt>
                <c:pt idx="2704">
                  <c:v>1227.04</c:v>
                </c:pt>
                <c:pt idx="2705">
                  <c:v>1227.05</c:v>
                </c:pt>
                <c:pt idx="2706">
                  <c:v>1227.06</c:v>
                </c:pt>
                <c:pt idx="2707">
                  <c:v>1227.07</c:v>
                </c:pt>
                <c:pt idx="2708">
                  <c:v>1227.08</c:v>
                </c:pt>
                <c:pt idx="2709">
                  <c:v>1227.0899999999999</c:v>
                </c:pt>
                <c:pt idx="2710">
                  <c:v>1227.0999999999999</c:v>
                </c:pt>
                <c:pt idx="2711">
                  <c:v>1227.1099999999999</c:v>
                </c:pt>
                <c:pt idx="2712">
                  <c:v>1227.1199999999999</c:v>
                </c:pt>
                <c:pt idx="2713">
                  <c:v>1227.1300000000001</c:v>
                </c:pt>
                <c:pt idx="2714">
                  <c:v>1227.1400000000001</c:v>
                </c:pt>
                <c:pt idx="2715">
                  <c:v>1227.1500000000001</c:v>
                </c:pt>
                <c:pt idx="2716">
                  <c:v>1227.1600000000001</c:v>
                </c:pt>
                <c:pt idx="2717">
                  <c:v>1227.17</c:v>
                </c:pt>
                <c:pt idx="2718">
                  <c:v>1227.18</c:v>
                </c:pt>
                <c:pt idx="2719">
                  <c:v>1227.19</c:v>
                </c:pt>
                <c:pt idx="2720">
                  <c:v>1227.2</c:v>
                </c:pt>
                <c:pt idx="2721">
                  <c:v>1227.21</c:v>
                </c:pt>
                <c:pt idx="2722">
                  <c:v>1227.22</c:v>
                </c:pt>
                <c:pt idx="2723">
                  <c:v>1227.23</c:v>
                </c:pt>
                <c:pt idx="2724">
                  <c:v>1227.24</c:v>
                </c:pt>
                <c:pt idx="2725">
                  <c:v>1227.25</c:v>
                </c:pt>
                <c:pt idx="2726">
                  <c:v>1227.26</c:v>
                </c:pt>
                <c:pt idx="2727">
                  <c:v>1227.27</c:v>
                </c:pt>
                <c:pt idx="2728">
                  <c:v>1227.28</c:v>
                </c:pt>
                <c:pt idx="2729">
                  <c:v>1227.29</c:v>
                </c:pt>
                <c:pt idx="2730">
                  <c:v>1227.3</c:v>
                </c:pt>
                <c:pt idx="2731">
                  <c:v>1227.31</c:v>
                </c:pt>
                <c:pt idx="2732">
                  <c:v>1227.32</c:v>
                </c:pt>
                <c:pt idx="2733">
                  <c:v>1227.33</c:v>
                </c:pt>
                <c:pt idx="2734">
                  <c:v>1227.3399999999999</c:v>
                </c:pt>
                <c:pt idx="2735">
                  <c:v>1227.3499999999999</c:v>
                </c:pt>
                <c:pt idx="2736">
                  <c:v>1227.3599999999999</c:v>
                </c:pt>
                <c:pt idx="2737">
                  <c:v>1227.3699999999999</c:v>
                </c:pt>
                <c:pt idx="2738">
                  <c:v>1227.3800000000001</c:v>
                </c:pt>
                <c:pt idx="2739">
                  <c:v>1227.3900000000001</c:v>
                </c:pt>
                <c:pt idx="2740">
                  <c:v>1227.4000000000001</c:v>
                </c:pt>
                <c:pt idx="2741">
                  <c:v>1227.4100000000001</c:v>
                </c:pt>
                <c:pt idx="2742">
                  <c:v>1227.42</c:v>
                </c:pt>
                <c:pt idx="2743">
                  <c:v>1227.43</c:v>
                </c:pt>
                <c:pt idx="2744">
                  <c:v>1227.44</c:v>
                </c:pt>
                <c:pt idx="2745">
                  <c:v>1227.45</c:v>
                </c:pt>
                <c:pt idx="2746">
                  <c:v>1227.46</c:v>
                </c:pt>
                <c:pt idx="2747">
                  <c:v>1227.47</c:v>
                </c:pt>
                <c:pt idx="2748">
                  <c:v>1227.48</c:v>
                </c:pt>
                <c:pt idx="2749">
                  <c:v>1227.49</c:v>
                </c:pt>
                <c:pt idx="2750">
                  <c:v>1227.5</c:v>
                </c:pt>
                <c:pt idx="2751">
                  <c:v>1227.51</c:v>
                </c:pt>
                <c:pt idx="2752">
                  <c:v>1227.52</c:v>
                </c:pt>
                <c:pt idx="2753">
                  <c:v>1227.53</c:v>
                </c:pt>
                <c:pt idx="2754">
                  <c:v>1227.54</c:v>
                </c:pt>
                <c:pt idx="2755">
                  <c:v>1227.55</c:v>
                </c:pt>
                <c:pt idx="2756">
                  <c:v>1227.56</c:v>
                </c:pt>
                <c:pt idx="2757">
                  <c:v>1227.57</c:v>
                </c:pt>
                <c:pt idx="2758">
                  <c:v>1227.58</c:v>
                </c:pt>
                <c:pt idx="2759">
                  <c:v>1227.5899999999999</c:v>
                </c:pt>
                <c:pt idx="2760">
                  <c:v>1227.5999999999999</c:v>
                </c:pt>
                <c:pt idx="2761">
                  <c:v>1227.6099999999999</c:v>
                </c:pt>
                <c:pt idx="2762">
                  <c:v>1227.6199999999999</c:v>
                </c:pt>
                <c:pt idx="2763">
                  <c:v>1227.6300000000001</c:v>
                </c:pt>
                <c:pt idx="2764">
                  <c:v>1227.6400000000001</c:v>
                </c:pt>
                <c:pt idx="2765">
                  <c:v>1227.6500000000001</c:v>
                </c:pt>
                <c:pt idx="2766">
                  <c:v>1227.6600000000001</c:v>
                </c:pt>
                <c:pt idx="2767">
                  <c:v>1227.67</c:v>
                </c:pt>
                <c:pt idx="2768">
                  <c:v>1227.68</c:v>
                </c:pt>
                <c:pt idx="2769">
                  <c:v>1227.69</c:v>
                </c:pt>
                <c:pt idx="2770">
                  <c:v>1227.7</c:v>
                </c:pt>
                <c:pt idx="2771">
                  <c:v>1227.71</c:v>
                </c:pt>
                <c:pt idx="2772">
                  <c:v>1227.72</c:v>
                </c:pt>
                <c:pt idx="2773">
                  <c:v>1227.73</c:v>
                </c:pt>
                <c:pt idx="2774">
                  <c:v>1227.74</c:v>
                </c:pt>
                <c:pt idx="2775">
                  <c:v>1227.75</c:v>
                </c:pt>
                <c:pt idx="2776">
                  <c:v>1227.76</c:v>
                </c:pt>
                <c:pt idx="2777">
                  <c:v>1227.77</c:v>
                </c:pt>
                <c:pt idx="2778">
                  <c:v>1227.78</c:v>
                </c:pt>
                <c:pt idx="2779">
                  <c:v>1227.79</c:v>
                </c:pt>
                <c:pt idx="2780">
                  <c:v>1227.8</c:v>
                </c:pt>
                <c:pt idx="2781">
                  <c:v>1227.81</c:v>
                </c:pt>
                <c:pt idx="2782">
                  <c:v>1227.82</c:v>
                </c:pt>
                <c:pt idx="2783">
                  <c:v>1227.83</c:v>
                </c:pt>
                <c:pt idx="2784">
                  <c:v>1227.8399999999999</c:v>
                </c:pt>
                <c:pt idx="2785">
                  <c:v>1227.8499999999999</c:v>
                </c:pt>
                <c:pt idx="2786">
                  <c:v>1227.8599999999999</c:v>
                </c:pt>
                <c:pt idx="2787">
                  <c:v>1227.8699999999999</c:v>
                </c:pt>
                <c:pt idx="2788">
                  <c:v>1227.8800000000001</c:v>
                </c:pt>
                <c:pt idx="2789">
                  <c:v>1227.8900000000001</c:v>
                </c:pt>
                <c:pt idx="2790">
                  <c:v>1227.9000000000001</c:v>
                </c:pt>
                <c:pt idx="2791">
                  <c:v>1227.9100000000001</c:v>
                </c:pt>
                <c:pt idx="2792">
                  <c:v>1227.92</c:v>
                </c:pt>
                <c:pt idx="2793">
                  <c:v>1227.93</c:v>
                </c:pt>
                <c:pt idx="2794">
                  <c:v>1227.94</c:v>
                </c:pt>
                <c:pt idx="2795">
                  <c:v>1227.95</c:v>
                </c:pt>
                <c:pt idx="2796">
                  <c:v>1227.96</c:v>
                </c:pt>
                <c:pt idx="2797">
                  <c:v>1227.97</c:v>
                </c:pt>
                <c:pt idx="2798">
                  <c:v>1227.98</c:v>
                </c:pt>
                <c:pt idx="2799">
                  <c:v>1227.99</c:v>
                </c:pt>
                <c:pt idx="2800">
                  <c:v>1228</c:v>
                </c:pt>
                <c:pt idx="2801">
                  <c:v>1228.01</c:v>
                </c:pt>
                <c:pt idx="2802">
                  <c:v>1228.02</c:v>
                </c:pt>
                <c:pt idx="2803">
                  <c:v>1228.03</c:v>
                </c:pt>
                <c:pt idx="2804">
                  <c:v>1228.04</c:v>
                </c:pt>
                <c:pt idx="2805">
                  <c:v>1228.05</c:v>
                </c:pt>
                <c:pt idx="2806">
                  <c:v>1228.06</c:v>
                </c:pt>
                <c:pt idx="2807">
                  <c:v>1228.07</c:v>
                </c:pt>
                <c:pt idx="2808">
                  <c:v>1228.08</c:v>
                </c:pt>
                <c:pt idx="2809">
                  <c:v>1228.0899999999999</c:v>
                </c:pt>
                <c:pt idx="2810">
                  <c:v>1228.0999999999999</c:v>
                </c:pt>
                <c:pt idx="2811">
                  <c:v>1228.1099999999999</c:v>
                </c:pt>
                <c:pt idx="2812">
                  <c:v>1228.1199999999999</c:v>
                </c:pt>
                <c:pt idx="2813">
                  <c:v>1228.1300000000001</c:v>
                </c:pt>
                <c:pt idx="2814">
                  <c:v>1228.1400000000001</c:v>
                </c:pt>
                <c:pt idx="2815">
                  <c:v>1228.1500000000001</c:v>
                </c:pt>
                <c:pt idx="2816">
                  <c:v>1228.1600000000001</c:v>
                </c:pt>
                <c:pt idx="2817">
                  <c:v>1228.17</c:v>
                </c:pt>
                <c:pt idx="2818">
                  <c:v>1228.18</c:v>
                </c:pt>
                <c:pt idx="2819">
                  <c:v>1228.19</c:v>
                </c:pt>
                <c:pt idx="2820">
                  <c:v>1228.2</c:v>
                </c:pt>
                <c:pt idx="2821">
                  <c:v>1228.21</c:v>
                </c:pt>
                <c:pt idx="2822">
                  <c:v>1228.22</c:v>
                </c:pt>
                <c:pt idx="2823">
                  <c:v>1228.23</c:v>
                </c:pt>
                <c:pt idx="2824">
                  <c:v>1228.24</c:v>
                </c:pt>
                <c:pt idx="2825">
                  <c:v>1228.25</c:v>
                </c:pt>
                <c:pt idx="2826">
                  <c:v>1228.26</c:v>
                </c:pt>
                <c:pt idx="2827">
                  <c:v>1228.27</c:v>
                </c:pt>
                <c:pt idx="2828">
                  <c:v>1228.28</c:v>
                </c:pt>
                <c:pt idx="2829">
                  <c:v>1228.29</c:v>
                </c:pt>
                <c:pt idx="2830">
                  <c:v>1228.3</c:v>
                </c:pt>
                <c:pt idx="2831">
                  <c:v>1228.31</c:v>
                </c:pt>
                <c:pt idx="2832">
                  <c:v>1228.32</c:v>
                </c:pt>
                <c:pt idx="2833">
                  <c:v>1228.33</c:v>
                </c:pt>
                <c:pt idx="2834">
                  <c:v>1228.3399999999999</c:v>
                </c:pt>
                <c:pt idx="2835">
                  <c:v>1228.3499999999999</c:v>
                </c:pt>
                <c:pt idx="2836">
                  <c:v>1228.3599999999999</c:v>
                </c:pt>
                <c:pt idx="2837">
                  <c:v>1228.3699999999999</c:v>
                </c:pt>
                <c:pt idx="2838">
                  <c:v>1228.3800000000001</c:v>
                </c:pt>
                <c:pt idx="2839">
                  <c:v>1228.3900000000001</c:v>
                </c:pt>
                <c:pt idx="2840">
                  <c:v>1228.4000000000001</c:v>
                </c:pt>
                <c:pt idx="2841">
                  <c:v>1228.4100000000001</c:v>
                </c:pt>
                <c:pt idx="2842">
                  <c:v>1228.42</c:v>
                </c:pt>
                <c:pt idx="2843">
                  <c:v>1228.43</c:v>
                </c:pt>
                <c:pt idx="2844">
                  <c:v>1228.44</c:v>
                </c:pt>
                <c:pt idx="2845">
                  <c:v>1228.45</c:v>
                </c:pt>
                <c:pt idx="2846">
                  <c:v>1228.46</c:v>
                </c:pt>
                <c:pt idx="2847">
                  <c:v>1228.47</c:v>
                </c:pt>
                <c:pt idx="2848">
                  <c:v>1228.48</c:v>
                </c:pt>
                <c:pt idx="2849">
                  <c:v>1228.49</c:v>
                </c:pt>
                <c:pt idx="2850">
                  <c:v>1228.5</c:v>
                </c:pt>
                <c:pt idx="2851">
                  <c:v>1228.51</c:v>
                </c:pt>
                <c:pt idx="2852">
                  <c:v>1228.52</c:v>
                </c:pt>
                <c:pt idx="2853">
                  <c:v>1228.53</c:v>
                </c:pt>
                <c:pt idx="2854">
                  <c:v>1228.54</c:v>
                </c:pt>
                <c:pt idx="2855">
                  <c:v>1228.55</c:v>
                </c:pt>
                <c:pt idx="2856">
                  <c:v>1228.56</c:v>
                </c:pt>
                <c:pt idx="2857">
                  <c:v>1228.57</c:v>
                </c:pt>
                <c:pt idx="2858">
                  <c:v>1228.58</c:v>
                </c:pt>
                <c:pt idx="2859">
                  <c:v>1228.5899999999999</c:v>
                </c:pt>
                <c:pt idx="2860">
                  <c:v>1228.5999999999999</c:v>
                </c:pt>
                <c:pt idx="2861">
                  <c:v>1228.6099999999999</c:v>
                </c:pt>
                <c:pt idx="2862">
                  <c:v>1228.6199999999999</c:v>
                </c:pt>
                <c:pt idx="2863">
                  <c:v>1228.6300000000001</c:v>
                </c:pt>
                <c:pt idx="2864">
                  <c:v>1228.6400000000001</c:v>
                </c:pt>
                <c:pt idx="2865">
                  <c:v>1228.6500000000001</c:v>
                </c:pt>
                <c:pt idx="2866">
                  <c:v>1228.6600000000001</c:v>
                </c:pt>
                <c:pt idx="2867">
                  <c:v>1228.67</c:v>
                </c:pt>
                <c:pt idx="2868">
                  <c:v>1228.68</c:v>
                </c:pt>
                <c:pt idx="2869">
                  <c:v>1228.69</c:v>
                </c:pt>
                <c:pt idx="2870">
                  <c:v>1228.7</c:v>
                </c:pt>
                <c:pt idx="2871">
                  <c:v>1228.71</c:v>
                </c:pt>
                <c:pt idx="2872">
                  <c:v>1228.72</c:v>
                </c:pt>
                <c:pt idx="2873">
                  <c:v>1228.73</c:v>
                </c:pt>
                <c:pt idx="2874">
                  <c:v>1228.74</c:v>
                </c:pt>
                <c:pt idx="2875">
                  <c:v>1228.75</c:v>
                </c:pt>
                <c:pt idx="2876">
                  <c:v>1228.76</c:v>
                </c:pt>
                <c:pt idx="2877">
                  <c:v>1228.77</c:v>
                </c:pt>
                <c:pt idx="2878">
                  <c:v>1228.78</c:v>
                </c:pt>
                <c:pt idx="2879">
                  <c:v>1228.79</c:v>
                </c:pt>
                <c:pt idx="2880">
                  <c:v>1228.8</c:v>
                </c:pt>
                <c:pt idx="2881">
                  <c:v>1228.81</c:v>
                </c:pt>
                <c:pt idx="2882">
                  <c:v>1228.82</c:v>
                </c:pt>
                <c:pt idx="2883">
                  <c:v>1228.83</c:v>
                </c:pt>
                <c:pt idx="2884">
                  <c:v>1228.8399999999999</c:v>
                </c:pt>
                <c:pt idx="2885">
                  <c:v>1228.8499999999999</c:v>
                </c:pt>
                <c:pt idx="2886">
                  <c:v>1228.8599999999999</c:v>
                </c:pt>
                <c:pt idx="2887">
                  <c:v>1228.8699999999999</c:v>
                </c:pt>
                <c:pt idx="2888">
                  <c:v>1228.8800000000001</c:v>
                </c:pt>
                <c:pt idx="2889">
                  <c:v>1228.8900000000001</c:v>
                </c:pt>
                <c:pt idx="2890">
                  <c:v>1228.9000000000001</c:v>
                </c:pt>
                <c:pt idx="2891">
                  <c:v>1228.9100000000001</c:v>
                </c:pt>
                <c:pt idx="2892">
                  <c:v>1228.92</c:v>
                </c:pt>
                <c:pt idx="2893">
                  <c:v>1228.93</c:v>
                </c:pt>
                <c:pt idx="2894">
                  <c:v>1228.94</c:v>
                </c:pt>
                <c:pt idx="2895">
                  <c:v>1228.95</c:v>
                </c:pt>
                <c:pt idx="2896">
                  <c:v>1228.96</c:v>
                </c:pt>
                <c:pt idx="2897">
                  <c:v>1228.97</c:v>
                </c:pt>
                <c:pt idx="2898">
                  <c:v>1228.98</c:v>
                </c:pt>
                <c:pt idx="2899">
                  <c:v>1228.99</c:v>
                </c:pt>
                <c:pt idx="2900">
                  <c:v>1229</c:v>
                </c:pt>
                <c:pt idx="2901">
                  <c:v>1229.01</c:v>
                </c:pt>
                <c:pt idx="2902">
                  <c:v>1229.02</c:v>
                </c:pt>
                <c:pt idx="2903">
                  <c:v>1229.03</c:v>
                </c:pt>
                <c:pt idx="2904">
                  <c:v>1229.04</c:v>
                </c:pt>
                <c:pt idx="2905">
                  <c:v>1229.05</c:v>
                </c:pt>
                <c:pt idx="2906">
                  <c:v>1229.06</c:v>
                </c:pt>
                <c:pt idx="2907">
                  <c:v>1229.07</c:v>
                </c:pt>
                <c:pt idx="2908">
                  <c:v>1229.08</c:v>
                </c:pt>
                <c:pt idx="2909">
                  <c:v>1229.0899999999999</c:v>
                </c:pt>
                <c:pt idx="2910">
                  <c:v>1229.0999999999999</c:v>
                </c:pt>
                <c:pt idx="2911">
                  <c:v>1229.1099999999999</c:v>
                </c:pt>
                <c:pt idx="2912">
                  <c:v>1229.1199999999999</c:v>
                </c:pt>
                <c:pt idx="2913">
                  <c:v>1229.1300000000001</c:v>
                </c:pt>
                <c:pt idx="2914">
                  <c:v>1229.1400000000001</c:v>
                </c:pt>
                <c:pt idx="2915">
                  <c:v>1229.1500000000001</c:v>
                </c:pt>
                <c:pt idx="2916">
                  <c:v>1229.1600000000001</c:v>
                </c:pt>
                <c:pt idx="2917">
                  <c:v>1229.17</c:v>
                </c:pt>
                <c:pt idx="2918">
                  <c:v>1229.18</c:v>
                </c:pt>
                <c:pt idx="2919">
                  <c:v>1229.19</c:v>
                </c:pt>
                <c:pt idx="2920">
                  <c:v>1229.2</c:v>
                </c:pt>
                <c:pt idx="2921">
                  <c:v>1229.21</c:v>
                </c:pt>
                <c:pt idx="2922">
                  <c:v>1229.22</c:v>
                </c:pt>
                <c:pt idx="2923">
                  <c:v>1229.23</c:v>
                </c:pt>
                <c:pt idx="2924">
                  <c:v>1229.24</c:v>
                </c:pt>
                <c:pt idx="2925">
                  <c:v>1229.25</c:v>
                </c:pt>
                <c:pt idx="2926">
                  <c:v>1229.26</c:v>
                </c:pt>
                <c:pt idx="2927">
                  <c:v>1229.27</c:v>
                </c:pt>
                <c:pt idx="2928">
                  <c:v>1229.28</c:v>
                </c:pt>
                <c:pt idx="2929">
                  <c:v>1229.29</c:v>
                </c:pt>
                <c:pt idx="2930">
                  <c:v>1229.3</c:v>
                </c:pt>
                <c:pt idx="2931">
                  <c:v>1229.31</c:v>
                </c:pt>
                <c:pt idx="2932">
                  <c:v>1229.32</c:v>
                </c:pt>
                <c:pt idx="2933">
                  <c:v>1229.33</c:v>
                </c:pt>
                <c:pt idx="2934">
                  <c:v>1229.3399999999999</c:v>
                </c:pt>
                <c:pt idx="2935">
                  <c:v>1229.3499999999999</c:v>
                </c:pt>
                <c:pt idx="2936">
                  <c:v>1229.3599999999999</c:v>
                </c:pt>
                <c:pt idx="2937">
                  <c:v>1229.3699999999999</c:v>
                </c:pt>
                <c:pt idx="2938">
                  <c:v>1229.3800000000001</c:v>
                </c:pt>
                <c:pt idx="2939">
                  <c:v>1229.3900000000001</c:v>
                </c:pt>
                <c:pt idx="2940">
                  <c:v>1229.4000000000001</c:v>
                </c:pt>
                <c:pt idx="2941">
                  <c:v>1229.4100000000001</c:v>
                </c:pt>
                <c:pt idx="2942">
                  <c:v>1229.42</c:v>
                </c:pt>
                <c:pt idx="2943">
                  <c:v>1229.43</c:v>
                </c:pt>
                <c:pt idx="2944">
                  <c:v>1229.44</c:v>
                </c:pt>
                <c:pt idx="2945">
                  <c:v>1229.45</c:v>
                </c:pt>
                <c:pt idx="2946">
                  <c:v>1229.46</c:v>
                </c:pt>
                <c:pt idx="2947">
                  <c:v>1229.47</c:v>
                </c:pt>
                <c:pt idx="2948">
                  <c:v>1229.48</c:v>
                </c:pt>
                <c:pt idx="2949">
                  <c:v>1229.49</c:v>
                </c:pt>
                <c:pt idx="2950">
                  <c:v>1229.5</c:v>
                </c:pt>
                <c:pt idx="2951">
                  <c:v>1229.51</c:v>
                </c:pt>
                <c:pt idx="2952">
                  <c:v>1229.52</c:v>
                </c:pt>
                <c:pt idx="2953">
                  <c:v>1229.53</c:v>
                </c:pt>
                <c:pt idx="2954">
                  <c:v>1229.54</c:v>
                </c:pt>
                <c:pt idx="2955">
                  <c:v>1229.55</c:v>
                </c:pt>
                <c:pt idx="2956">
                  <c:v>1229.56</c:v>
                </c:pt>
                <c:pt idx="2957">
                  <c:v>1229.57</c:v>
                </c:pt>
                <c:pt idx="2958">
                  <c:v>1229.58</c:v>
                </c:pt>
                <c:pt idx="2959">
                  <c:v>1229.5899999999999</c:v>
                </c:pt>
                <c:pt idx="2960">
                  <c:v>1229.5999999999999</c:v>
                </c:pt>
                <c:pt idx="2961">
                  <c:v>1229.6099999999999</c:v>
                </c:pt>
                <c:pt idx="2962">
                  <c:v>1229.6199999999999</c:v>
                </c:pt>
                <c:pt idx="2963">
                  <c:v>1229.6300000000001</c:v>
                </c:pt>
                <c:pt idx="2964">
                  <c:v>1229.6400000000001</c:v>
                </c:pt>
                <c:pt idx="2965">
                  <c:v>1229.6500000000001</c:v>
                </c:pt>
                <c:pt idx="2966">
                  <c:v>1229.6600000000001</c:v>
                </c:pt>
                <c:pt idx="2967">
                  <c:v>1229.67</c:v>
                </c:pt>
                <c:pt idx="2968">
                  <c:v>1229.68</c:v>
                </c:pt>
                <c:pt idx="2969">
                  <c:v>1229.69</c:v>
                </c:pt>
                <c:pt idx="2970">
                  <c:v>1229.7</c:v>
                </c:pt>
                <c:pt idx="2971">
                  <c:v>1229.71</c:v>
                </c:pt>
                <c:pt idx="2972">
                  <c:v>1229.72</c:v>
                </c:pt>
                <c:pt idx="2973">
                  <c:v>1229.73</c:v>
                </c:pt>
                <c:pt idx="2974">
                  <c:v>1229.74</c:v>
                </c:pt>
                <c:pt idx="2975">
                  <c:v>1229.75</c:v>
                </c:pt>
                <c:pt idx="2976">
                  <c:v>1229.76</c:v>
                </c:pt>
                <c:pt idx="2977">
                  <c:v>1229.77</c:v>
                </c:pt>
                <c:pt idx="2978">
                  <c:v>1229.78</c:v>
                </c:pt>
                <c:pt idx="2979">
                  <c:v>1229.79</c:v>
                </c:pt>
                <c:pt idx="2980">
                  <c:v>1229.8</c:v>
                </c:pt>
                <c:pt idx="2981">
                  <c:v>1229.81</c:v>
                </c:pt>
                <c:pt idx="2982">
                  <c:v>1229.82</c:v>
                </c:pt>
                <c:pt idx="2983">
                  <c:v>1229.83</c:v>
                </c:pt>
                <c:pt idx="2984">
                  <c:v>1229.8399999999999</c:v>
                </c:pt>
                <c:pt idx="2985">
                  <c:v>1229.8499999999999</c:v>
                </c:pt>
                <c:pt idx="2986">
                  <c:v>1229.8599999999999</c:v>
                </c:pt>
                <c:pt idx="2987">
                  <c:v>1229.8699999999999</c:v>
                </c:pt>
                <c:pt idx="2988">
                  <c:v>1229.8800000000001</c:v>
                </c:pt>
                <c:pt idx="2989">
                  <c:v>1229.8900000000001</c:v>
                </c:pt>
                <c:pt idx="2990">
                  <c:v>1229.9000000000001</c:v>
                </c:pt>
                <c:pt idx="2991">
                  <c:v>1229.9100000000001</c:v>
                </c:pt>
                <c:pt idx="2992">
                  <c:v>1229.92</c:v>
                </c:pt>
                <c:pt idx="2993">
                  <c:v>1229.93</c:v>
                </c:pt>
                <c:pt idx="2994">
                  <c:v>1229.94</c:v>
                </c:pt>
                <c:pt idx="2995">
                  <c:v>1229.95</c:v>
                </c:pt>
                <c:pt idx="2996">
                  <c:v>1229.96</c:v>
                </c:pt>
                <c:pt idx="2997">
                  <c:v>1229.97</c:v>
                </c:pt>
                <c:pt idx="2998">
                  <c:v>1229.98</c:v>
                </c:pt>
                <c:pt idx="2999">
                  <c:v>1229.99</c:v>
                </c:pt>
                <c:pt idx="3000">
                  <c:v>1230</c:v>
                </c:pt>
                <c:pt idx="3001">
                  <c:v>1230.01</c:v>
                </c:pt>
                <c:pt idx="3002">
                  <c:v>1230.02</c:v>
                </c:pt>
                <c:pt idx="3003">
                  <c:v>1230.03</c:v>
                </c:pt>
                <c:pt idx="3004">
                  <c:v>1230.04</c:v>
                </c:pt>
                <c:pt idx="3005">
                  <c:v>1230.05</c:v>
                </c:pt>
                <c:pt idx="3006">
                  <c:v>1230.06</c:v>
                </c:pt>
                <c:pt idx="3007">
                  <c:v>1230.07</c:v>
                </c:pt>
                <c:pt idx="3008">
                  <c:v>1230.08</c:v>
                </c:pt>
                <c:pt idx="3009">
                  <c:v>1230.0899999999999</c:v>
                </c:pt>
                <c:pt idx="3010">
                  <c:v>1230.0999999999999</c:v>
                </c:pt>
                <c:pt idx="3011">
                  <c:v>1230.1099999999999</c:v>
                </c:pt>
                <c:pt idx="3012">
                  <c:v>1230.1199999999999</c:v>
                </c:pt>
                <c:pt idx="3013">
                  <c:v>1230.1300000000001</c:v>
                </c:pt>
                <c:pt idx="3014">
                  <c:v>1230.1400000000001</c:v>
                </c:pt>
                <c:pt idx="3015">
                  <c:v>1230.1500000000001</c:v>
                </c:pt>
                <c:pt idx="3016">
                  <c:v>1230.1600000000001</c:v>
                </c:pt>
                <c:pt idx="3017">
                  <c:v>1230.17</c:v>
                </c:pt>
                <c:pt idx="3018">
                  <c:v>1230.18</c:v>
                </c:pt>
                <c:pt idx="3019">
                  <c:v>1230.19</c:v>
                </c:pt>
                <c:pt idx="3020">
                  <c:v>1230.2</c:v>
                </c:pt>
                <c:pt idx="3021">
                  <c:v>1230.21</c:v>
                </c:pt>
                <c:pt idx="3022">
                  <c:v>1230.22</c:v>
                </c:pt>
                <c:pt idx="3023">
                  <c:v>1230.23</c:v>
                </c:pt>
                <c:pt idx="3024">
                  <c:v>1230.24</c:v>
                </c:pt>
                <c:pt idx="3025">
                  <c:v>1230.25</c:v>
                </c:pt>
                <c:pt idx="3026">
                  <c:v>1230.26</c:v>
                </c:pt>
                <c:pt idx="3027">
                  <c:v>1230.27</c:v>
                </c:pt>
                <c:pt idx="3028">
                  <c:v>1230.28</c:v>
                </c:pt>
                <c:pt idx="3029">
                  <c:v>1230.29</c:v>
                </c:pt>
                <c:pt idx="3030">
                  <c:v>1230.3</c:v>
                </c:pt>
                <c:pt idx="3031">
                  <c:v>1230.31</c:v>
                </c:pt>
                <c:pt idx="3032">
                  <c:v>1230.32</c:v>
                </c:pt>
                <c:pt idx="3033">
                  <c:v>1230.33</c:v>
                </c:pt>
                <c:pt idx="3034">
                  <c:v>1230.3399999999999</c:v>
                </c:pt>
                <c:pt idx="3035">
                  <c:v>1230.3499999999999</c:v>
                </c:pt>
                <c:pt idx="3036">
                  <c:v>1230.3599999999999</c:v>
                </c:pt>
                <c:pt idx="3037">
                  <c:v>1230.3699999999999</c:v>
                </c:pt>
                <c:pt idx="3038">
                  <c:v>1230.3800000000001</c:v>
                </c:pt>
                <c:pt idx="3039">
                  <c:v>1230.3900000000001</c:v>
                </c:pt>
                <c:pt idx="3040">
                  <c:v>1230.4000000000001</c:v>
                </c:pt>
                <c:pt idx="3041">
                  <c:v>1230.4100000000001</c:v>
                </c:pt>
                <c:pt idx="3042">
                  <c:v>1230.42</c:v>
                </c:pt>
                <c:pt idx="3043">
                  <c:v>1230.43</c:v>
                </c:pt>
                <c:pt idx="3044">
                  <c:v>1230.44</c:v>
                </c:pt>
                <c:pt idx="3045">
                  <c:v>1230.45</c:v>
                </c:pt>
                <c:pt idx="3046">
                  <c:v>1230.46</c:v>
                </c:pt>
                <c:pt idx="3047">
                  <c:v>1230.47</c:v>
                </c:pt>
                <c:pt idx="3048">
                  <c:v>1230.48</c:v>
                </c:pt>
                <c:pt idx="3049">
                  <c:v>1230.49</c:v>
                </c:pt>
                <c:pt idx="3050">
                  <c:v>1230.5</c:v>
                </c:pt>
                <c:pt idx="3051">
                  <c:v>1230.51</c:v>
                </c:pt>
                <c:pt idx="3052">
                  <c:v>1230.52</c:v>
                </c:pt>
                <c:pt idx="3053">
                  <c:v>1230.53</c:v>
                </c:pt>
                <c:pt idx="3054">
                  <c:v>1230.54</c:v>
                </c:pt>
                <c:pt idx="3055">
                  <c:v>1230.55</c:v>
                </c:pt>
                <c:pt idx="3056">
                  <c:v>1230.56</c:v>
                </c:pt>
                <c:pt idx="3057">
                  <c:v>1230.57</c:v>
                </c:pt>
                <c:pt idx="3058">
                  <c:v>1230.58</c:v>
                </c:pt>
                <c:pt idx="3059">
                  <c:v>1230.5899999999999</c:v>
                </c:pt>
                <c:pt idx="3060">
                  <c:v>1230.5999999999999</c:v>
                </c:pt>
                <c:pt idx="3061">
                  <c:v>1230.6099999999999</c:v>
                </c:pt>
                <c:pt idx="3062">
                  <c:v>1230.6199999999999</c:v>
                </c:pt>
                <c:pt idx="3063">
                  <c:v>1230.6300000000001</c:v>
                </c:pt>
                <c:pt idx="3064">
                  <c:v>1230.6400000000001</c:v>
                </c:pt>
                <c:pt idx="3065">
                  <c:v>1230.6500000000001</c:v>
                </c:pt>
                <c:pt idx="3066">
                  <c:v>1230.6600000000001</c:v>
                </c:pt>
                <c:pt idx="3067">
                  <c:v>1230.67</c:v>
                </c:pt>
                <c:pt idx="3068">
                  <c:v>1230.68</c:v>
                </c:pt>
                <c:pt idx="3069">
                  <c:v>1230.69</c:v>
                </c:pt>
                <c:pt idx="3070">
                  <c:v>1230.7</c:v>
                </c:pt>
                <c:pt idx="3071">
                  <c:v>1230.71</c:v>
                </c:pt>
                <c:pt idx="3072">
                  <c:v>1230.72</c:v>
                </c:pt>
                <c:pt idx="3073">
                  <c:v>1230.73</c:v>
                </c:pt>
                <c:pt idx="3074">
                  <c:v>1230.74</c:v>
                </c:pt>
                <c:pt idx="3075">
                  <c:v>1230.75</c:v>
                </c:pt>
                <c:pt idx="3076">
                  <c:v>1230.76</c:v>
                </c:pt>
                <c:pt idx="3077">
                  <c:v>1230.77</c:v>
                </c:pt>
                <c:pt idx="3078">
                  <c:v>1230.78</c:v>
                </c:pt>
                <c:pt idx="3079">
                  <c:v>1230.79</c:v>
                </c:pt>
                <c:pt idx="3080">
                  <c:v>1230.8</c:v>
                </c:pt>
                <c:pt idx="3081">
                  <c:v>1230.81</c:v>
                </c:pt>
                <c:pt idx="3082">
                  <c:v>1230.82</c:v>
                </c:pt>
                <c:pt idx="3083">
                  <c:v>1230.83</c:v>
                </c:pt>
                <c:pt idx="3084">
                  <c:v>1230.8399999999999</c:v>
                </c:pt>
                <c:pt idx="3085">
                  <c:v>1230.8499999999999</c:v>
                </c:pt>
                <c:pt idx="3086">
                  <c:v>1230.8599999999999</c:v>
                </c:pt>
                <c:pt idx="3087">
                  <c:v>1230.8699999999999</c:v>
                </c:pt>
                <c:pt idx="3088">
                  <c:v>1230.8800000000001</c:v>
                </c:pt>
                <c:pt idx="3089">
                  <c:v>1230.8900000000001</c:v>
                </c:pt>
                <c:pt idx="3090">
                  <c:v>1230.9000000000001</c:v>
                </c:pt>
                <c:pt idx="3091">
                  <c:v>1230.9100000000001</c:v>
                </c:pt>
                <c:pt idx="3092">
                  <c:v>1230.92</c:v>
                </c:pt>
                <c:pt idx="3093">
                  <c:v>1230.93</c:v>
                </c:pt>
                <c:pt idx="3094">
                  <c:v>1230.94</c:v>
                </c:pt>
                <c:pt idx="3095">
                  <c:v>1230.95</c:v>
                </c:pt>
                <c:pt idx="3096">
                  <c:v>1230.96</c:v>
                </c:pt>
                <c:pt idx="3097">
                  <c:v>1230.97</c:v>
                </c:pt>
                <c:pt idx="3098">
                  <c:v>1230.98</c:v>
                </c:pt>
                <c:pt idx="3099">
                  <c:v>1230.99</c:v>
                </c:pt>
                <c:pt idx="3100">
                  <c:v>1231</c:v>
                </c:pt>
                <c:pt idx="3101">
                  <c:v>1231.01</c:v>
                </c:pt>
                <c:pt idx="3102">
                  <c:v>1231.02</c:v>
                </c:pt>
                <c:pt idx="3103">
                  <c:v>1231.03</c:v>
                </c:pt>
                <c:pt idx="3104">
                  <c:v>1231.04</c:v>
                </c:pt>
                <c:pt idx="3105">
                  <c:v>1231.05</c:v>
                </c:pt>
                <c:pt idx="3106">
                  <c:v>1231.06</c:v>
                </c:pt>
                <c:pt idx="3107">
                  <c:v>1231.07</c:v>
                </c:pt>
                <c:pt idx="3108">
                  <c:v>1231.08</c:v>
                </c:pt>
                <c:pt idx="3109">
                  <c:v>1231.0899999999999</c:v>
                </c:pt>
                <c:pt idx="3110">
                  <c:v>1231.0999999999999</c:v>
                </c:pt>
                <c:pt idx="3111">
                  <c:v>1231.1099999999999</c:v>
                </c:pt>
                <c:pt idx="3112">
                  <c:v>1231.1199999999999</c:v>
                </c:pt>
                <c:pt idx="3113">
                  <c:v>1231.1300000000001</c:v>
                </c:pt>
                <c:pt idx="3114">
                  <c:v>1231.1400000000001</c:v>
                </c:pt>
                <c:pt idx="3115">
                  <c:v>1231.1500000000001</c:v>
                </c:pt>
                <c:pt idx="3116">
                  <c:v>1231.1600000000001</c:v>
                </c:pt>
                <c:pt idx="3117">
                  <c:v>1231.17</c:v>
                </c:pt>
                <c:pt idx="3118">
                  <c:v>1231.18</c:v>
                </c:pt>
                <c:pt idx="3119">
                  <c:v>1231.19</c:v>
                </c:pt>
                <c:pt idx="3120">
                  <c:v>1231.2</c:v>
                </c:pt>
                <c:pt idx="3121">
                  <c:v>1231.21</c:v>
                </c:pt>
                <c:pt idx="3122">
                  <c:v>1231.22</c:v>
                </c:pt>
                <c:pt idx="3123">
                  <c:v>1231.23</c:v>
                </c:pt>
                <c:pt idx="3124">
                  <c:v>1231.24</c:v>
                </c:pt>
                <c:pt idx="3125">
                  <c:v>1231.25</c:v>
                </c:pt>
                <c:pt idx="3126">
                  <c:v>1231.26</c:v>
                </c:pt>
                <c:pt idx="3127">
                  <c:v>1231.27</c:v>
                </c:pt>
                <c:pt idx="3128">
                  <c:v>1231.28</c:v>
                </c:pt>
                <c:pt idx="3129">
                  <c:v>1231.29</c:v>
                </c:pt>
                <c:pt idx="3130">
                  <c:v>1231.3</c:v>
                </c:pt>
                <c:pt idx="3131">
                  <c:v>1231.31</c:v>
                </c:pt>
                <c:pt idx="3132">
                  <c:v>1231.32</c:v>
                </c:pt>
                <c:pt idx="3133">
                  <c:v>1231.33</c:v>
                </c:pt>
                <c:pt idx="3134">
                  <c:v>1231.3399999999999</c:v>
                </c:pt>
                <c:pt idx="3135">
                  <c:v>1231.3499999999999</c:v>
                </c:pt>
                <c:pt idx="3136">
                  <c:v>1231.3599999999999</c:v>
                </c:pt>
                <c:pt idx="3137">
                  <c:v>1231.3699999999999</c:v>
                </c:pt>
                <c:pt idx="3138">
                  <c:v>1231.3800000000001</c:v>
                </c:pt>
                <c:pt idx="3139">
                  <c:v>1231.3900000000001</c:v>
                </c:pt>
                <c:pt idx="3140">
                  <c:v>1231.4000000000001</c:v>
                </c:pt>
                <c:pt idx="3141">
                  <c:v>1231.4100000000001</c:v>
                </c:pt>
                <c:pt idx="3142">
                  <c:v>1231.42</c:v>
                </c:pt>
                <c:pt idx="3143">
                  <c:v>1231.43</c:v>
                </c:pt>
                <c:pt idx="3144">
                  <c:v>1231.44</c:v>
                </c:pt>
                <c:pt idx="3145">
                  <c:v>1231.45</c:v>
                </c:pt>
                <c:pt idx="3146">
                  <c:v>1231.46</c:v>
                </c:pt>
                <c:pt idx="3147">
                  <c:v>1231.47</c:v>
                </c:pt>
                <c:pt idx="3148">
                  <c:v>1231.48</c:v>
                </c:pt>
                <c:pt idx="3149">
                  <c:v>1231.49</c:v>
                </c:pt>
                <c:pt idx="3150">
                  <c:v>1231.5</c:v>
                </c:pt>
                <c:pt idx="3151">
                  <c:v>1231.51</c:v>
                </c:pt>
                <c:pt idx="3152">
                  <c:v>1231.52</c:v>
                </c:pt>
                <c:pt idx="3153">
                  <c:v>1231.53</c:v>
                </c:pt>
                <c:pt idx="3154">
                  <c:v>1231.54</c:v>
                </c:pt>
                <c:pt idx="3155">
                  <c:v>1231.55</c:v>
                </c:pt>
                <c:pt idx="3156">
                  <c:v>1231.56</c:v>
                </c:pt>
                <c:pt idx="3157">
                  <c:v>1231.57</c:v>
                </c:pt>
                <c:pt idx="3158">
                  <c:v>1231.58</c:v>
                </c:pt>
                <c:pt idx="3159">
                  <c:v>1231.5899999999999</c:v>
                </c:pt>
                <c:pt idx="3160">
                  <c:v>1231.5999999999999</c:v>
                </c:pt>
                <c:pt idx="3161">
                  <c:v>1231.6099999999999</c:v>
                </c:pt>
                <c:pt idx="3162">
                  <c:v>1231.6199999999999</c:v>
                </c:pt>
                <c:pt idx="3163">
                  <c:v>1231.6300000000001</c:v>
                </c:pt>
                <c:pt idx="3164">
                  <c:v>1231.6400000000001</c:v>
                </c:pt>
                <c:pt idx="3165">
                  <c:v>1231.6500000000001</c:v>
                </c:pt>
                <c:pt idx="3166">
                  <c:v>1231.6600000000001</c:v>
                </c:pt>
                <c:pt idx="3167">
                  <c:v>1231.67</c:v>
                </c:pt>
                <c:pt idx="3168">
                  <c:v>1231.68</c:v>
                </c:pt>
                <c:pt idx="3169">
                  <c:v>1231.69</c:v>
                </c:pt>
                <c:pt idx="3170">
                  <c:v>1231.7</c:v>
                </c:pt>
                <c:pt idx="3171">
                  <c:v>1231.71</c:v>
                </c:pt>
                <c:pt idx="3172">
                  <c:v>1231.72</c:v>
                </c:pt>
                <c:pt idx="3173">
                  <c:v>1231.73</c:v>
                </c:pt>
                <c:pt idx="3174">
                  <c:v>1231.74</c:v>
                </c:pt>
                <c:pt idx="3175">
                  <c:v>1231.75</c:v>
                </c:pt>
                <c:pt idx="3176">
                  <c:v>1231.76</c:v>
                </c:pt>
                <c:pt idx="3177">
                  <c:v>1231.77</c:v>
                </c:pt>
                <c:pt idx="3178">
                  <c:v>1231.78</c:v>
                </c:pt>
                <c:pt idx="3179">
                  <c:v>1231.79</c:v>
                </c:pt>
                <c:pt idx="3180">
                  <c:v>1231.8</c:v>
                </c:pt>
                <c:pt idx="3181">
                  <c:v>1231.81</c:v>
                </c:pt>
                <c:pt idx="3182">
                  <c:v>1231.82</c:v>
                </c:pt>
                <c:pt idx="3183">
                  <c:v>1231.83</c:v>
                </c:pt>
                <c:pt idx="3184">
                  <c:v>1231.8399999999999</c:v>
                </c:pt>
                <c:pt idx="3185">
                  <c:v>1231.8499999999999</c:v>
                </c:pt>
                <c:pt idx="3186">
                  <c:v>1231.8599999999999</c:v>
                </c:pt>
                <c:pt idx="3187">
                  <c:v>1231.8699999999999</c:v>
                </c:pt>
                <c:pt idx="3188">
                  <c:v>1231.8800000000001</c:v>
                </c:pt>
                <c:pt idx="3189">
                  <c:v>1231.8900000000001</c:v>
                </c:pt>
                <c:pt idx="3190">
                  <c:v>1231.9000000000001</c:v>
                </c:pt>
                <c:pt idx="3191">
                  <c:v>1231.9100000000001</c:v>
                </c:pt>
                <c:pt idx="3192">
                  <c:v>1231.92</c:v>
                </c:pt>
                <c:pt idx="3193">
                  <c:v>1231.93</c:v>
                </c:pt>
                <c:pt idx="3194">
                  <c:v>1231.94</c:v>
                </c:pt>
                <c:pt idx="3195">
                  <c:v>1231.95</c:v>
                </c:pt>
                <c:pt idx="3196">
                  <c:v>1231.96</c:v>
                </c:pt>
                <c:pt idx="3197">
                  <c:v>1231.97</c:v>
                </c:pt>
                <c:pt idx="3198">
                  <c:v>1231.98</c:v>
                </c:pt>
                <c:pt idx="3199">
                  <c:v>1231.99</c:v>
                </c:pt>
                <c:pt idx="3200">
                  <c:v>1232</c:v>
                </c:pt>
                <c:pt idx="3201">
                  <c:v>1232.01</c:v>
                </c:pt>
                <c:pt idx="3202">
                  <c:v>1232.02</c:v>
                </c:pt>
                <c:pt idx="3203">
                  <c:v>1232.03</c:v>
                </c:pt>
                <c:pt idx="3204">
                  <c:v>1232.04</c:v>
                </c:pt>
                <c:pt idx="3205">
                  <c:v>1232.05</c:v>
                </c:pt>
                <c:pt idx="3206">
                  <c:v>1232.06</c:v>
                </c:pt>
                <c:pt idx="3207">
                  <c:v>1232.07</c:v>
                </c:pt>
                <c:pt idx="3208">
                  <c:v>1232.08</c:v>
                </c:pt>
                <c:pt idx="3209">
                  <c:v>1232.0899999999999</c:v>
                </c:pt>
                <c:pt idx="3210">
                  <c:v>1232.0999999999999</c:v>
                </c:pt>
                <c:pt idx="3211">
                  <c:v>1232.1099999999999</c:v>
                </c:pt>
                <c:pt idx="3212">
                  <c:v>1232.1199999999999</c:v>
                </c:pt>
                <c:pt idx="3213">
                  <c:v>1232.1300000000001</c:v>
                </c:pt>
                <c:pt idx="3214">
                  <c:v>1232.1400000000001</c:v>
                </c:pt>
                <c:pt idx="3215">
                  <c:v>1232.1500000000001</c:v>
                </c:pt>
                <c:pt idx="3216">
                  <c:v>1232.1600000000001</c:v>
                </c:pt>
                <c:pt idx="3217">
                  <c:v>1232.17</c:v>
                </c:pt>
                <c:pt idx="3218">
                  <c:v>1232.18</c:v>
                </c:pt>
                <c:pt idx="3219">
                  <c:v>1232.19</c:v>
                </c:pt>
                <c:pt idx="3220">
                  <c:v>1232.2</c:v>
                </c:pt>
                <c:pt idx="3221">
                  <c:v>1232.21</c:v>
                </c:pt>
                <c:pt idx="3222">
                  <c:v>1232.22</c:v>
                </c:pt>
                <c:pt idx="3223">
                  <c:v>1232.23</c:v>
                </c:pt>
                <c:pt idx="3224">
                  <c:v>1232.24</c:v>
                </c:pt>
                <c:pt idx="3225">
                  <c:v>1232.25</c:v>
                </c:pt>
                <c:pt idx="3226">
                  <c:v>1232.26</c:v>
                </c:pt>
                <c:pt idx="3227">
                  <c:v>1232.27</c:v>
                </c:pt>
                <c:pt idx="3228">
                  <c:v>1232.28</c:v>
                </c:pt>
                <c:pt idx="3229">
                  <c:v>1232.29</c:v>
                </c:pt>
                <c:pt idx="3230">
                  <c:v>1232.3</c:v>
                </c:pt>
                <c:pt idx="3231">
                  <c:v>1232.31</c:v>
                </c:pt>
                <c:pt idx="3232">
                  <c:v>1232.32</c:v>
                </c:pt>
                <c:pt idx="3233">
                  <c:v>1232.33</c:v>
                </c:pt>
                <c:pt idx="3234">
                  <c:v>1232.3399999999999</c:v>
                </c:pt>
                <c:pt idx="3235">
                  <c:v>1232.3499999999999</c:v>
                </c:pt>
                <c:pt idx="3236">
                  <c:v>1232.3599999999999</c:v>
                </c:pt>
                <c:pt idx="3237">
                  <c:v>1232.3699999999999</c:v>
                </c:pt>
                <c:pt idx="3238">
                  <c:v>1232.3800000000001</c:v>
                </c:pt>
                <c:pt idx="3239">
                  <c:v>1232.3900000000001</c:v>
                </c:pt>
                <c:pt idx="3240">
                  <c:v>1232.4000000000001</c:v>
                </c:pt>
                <c:pt idx="3241">
                  <c:v>1232.4100000000001</c:v>
                </c:pt>
                <c:pt idx="3242">
                  <c:v>1232.42</c:v>
                </c:pt>
                <c:pt idx="3243">
                  <c:v>1232.43</c:v>
                </c:pt>
                <c:pt idx="3244">
                  <c:v>1232.44</c:v>
                </c:pt>
                <c:pt idx="3245">
                  <c:v>1232.45</c:v>
                </c:pt>
                <c:pt idx="3246">
                  <c:v>1232.46</c:v>
                </c:pt>
                <c:pt idx="3247">
                  <c:v>1232.47</c:v>
                </c:pt>
                <c:pt idx="3248">
                  <c:v>1232.48</c:v>
                </c:pt>
                <c:pt idx="3249">
                  <c:v>1232.49</c:v>
                </c:pt>
                <c:pt idx="3250">
                  <c:v>1232.5</c:v>
                </c:pt>
                <c:pt idx="3251">
                  <c:v>1232.51</c:v>
                </c:pt>
                <c:pt idx="3252">
                  <c:v>1232.52</c:v>
                </c:pt>
                <c:pt idx="3253">
                  <c:v>1232.53</c:v>
                </c:pt>
                <c:pt idx="3254">
                  <c:v>1232.54</c:v>
                </c:pt>
                <c:pt idx="3255">
                  <c:v>1232.55</c:v>
                </c:pt>
                <c:pt idx="3256">
                  <c:v>1232.56</c:v>
                </c:pt>
                <c:pt idx="3257">
                  <c:v>1232.57</c:v>
                </c:pt>
                <c:pt idx="3258">
                  <c:v>1232.58</c:v>
                </c:pt>
                <c:pt idx="3259">
                  <c:v>1232.5899999999999</c:v>
                </c:pt>
                <c:pt idx="3260">
                  <c:v>1232.5999999999999</c:v>
                </c:pt>
                <c:pt idx="3261">
                  <c:v>1232.6099999999999</c:v>
                </c:pt>
                <c:pt idx="3262">
                  <c:v>1232.6199999999999</c:v>
                </c:pt>
                <c:pt idx="3263">
                  <c:v>1232.6300000000001</c:v>
                </c:pt>
                <c:pt idx="3264">
                  <c:v>1232.6400000000001</c:v>
                </c:pt>
                <c:pt idx="3265">
                  <c:v>1232.6500000000001</c:v>
                </c:pt>
                <c:pt idx="3266">
                  <c:v>1232.6600000000001</c:v>
                </c:pt>
                <c:pt idx="3267">
                  <c:v>1232.67</c:v>
                </c:pt>
                <c:pt idx="3268">
                  <c:v>1232.68</c:v>
                </c:pt>
                <c:pt idx="3269">
                  <c:v>1232.69</c:v>
                </c:pt>
                <c:pt idx="3270">
                  <c:v>1232.7</c:v>
                </c:pt>
                <c:pt idx="3271">
                  <c:v>1232.71</c:v>
                </c:pt>
                <c:pt idx="3272">
                  <c:v>1232.72</c:v>
                </c:pt>
                <c:pt idx="3273">
                  <c:v>1232.73</c:v>
                </c:pt>
                <c:pt idx="3274">
                  <c:v>1232.74</c:v>
                </c:pt>
                <c:pt idx="3275">
                  <c:v>1232.75</c:v>
                </c:pt>
                <c:pt idx="3276">
                  <c:v>1232.76</c:v>
                </c:pt>
                <c:pt idx="3277">
                  <c:v>1232.77</c:v>
                </c:pt>
                <c:pt idx="3278">
                  <c:v>1232.78</c:v>
                </c:pt>
                <c:pt idx="3279">
                  <c:v>1232.79</c:v>
                </c:pt>
                <c:pt idx="3280">
                  <c:v>1232.8</c:v>
                </c:pt>
                <c:pt idx="3281">
                  <c:v>1232.81</c:v>
                </c:pt>
                <c:pt idx="3282">
                  <c:v>1232.82</c:v>
                </c:pt>
                <c:pt idx="3283">
                  <c:v>1232.83</c:v>
                </c:pt>
                <c:pt idx="3284">
                  <c:v>1232.8399999999999</c:v>
                </c:pt>
                <c:pt idx="3285">
                  <c:v>1232.8499999999999</c:v>
                </c:pt>
                <c:pt idx="3286">
                  <c:v>1232.8599999999999</c:v>
                </c:pt>
                <c:pt idx="3287">
                  <c:v>1232.8699999999999</c:v>
                </c:pt>
                <c:pt idx="3288">
                  <c:v>1232.8800000000001</c:v>
                </c:pt>
                <c:pt idx="3289">
                  <c:v>1232.8900000000001</c:v>
                </c:pt>
                <c:pt idx="3290">
                  <c:v>1232.9000000000001</c:v>
                </c:pt>
                <c:pt idx="3291">
                  <c:v>1232.9100000000001</c:v>
                </c:pt>
                <c:pt idx="3292">
                  <c:v>1232.92</c:v>
                </c:pt>
                <c:pt idx="3293">
                  <c:v>1232.93</c:v>
                </c:pt>
                <c:pt idx="3294">
                  <c:v>1232.94</c:v>
                </c:pt>
                <c:pt idx="3295">
                  <c:v>1232.95</c:v>
                </c:pt>
                <c:pt idx="3296">
                  <c:v>1232.96</c:v>
                </c:pt>
                <c:pt idx="3297">
                  <c:v>1232.97</c:v>
                </c:pt>
                <c:pt idx="3298">
                  <c:v>1232.98</c:v>
                </c:pt>
                <c:pt idx="3299">
                  <c:v>1232.99</c:v>
                </c:pt>
                <c:pt idx="3300">
                  <c:v>1233</c:v>
                </c:pt>
                <c:pt idx="3301">
                  <c:v>1233.01</c:v>
                </c:pt>
                <c:pt idx="3302">
                  <c:v>1233.02</c:v>
                </c:pt>
                <c:pt idx="3303">
                  <c:v>1233.03</c:v>
                </c:pt>
                <c:pt idx="3304">
                  <c:v>1233.04</c:v>
                </c:pt>
                <c:pt idx="3305">
                  <c:v>1233.05</c:v>
                </c:pt>
                <c:pt idx="3306">
                  <c:v>1233.06</c:v>
                </c:pt>
                <c:pt idx="3307">
                  <c:v>1233.07</c:v>
                </c:pt>
                <c:pt idx="3308">
                  <c:v>1233.08</c:v>
                </c:pt>
                <c:pt idx="3309">
                  <c:v>1233.0899999999999</c:v>
                </c:pt>
                <c:pt idx="3310">
                  <c:v>1233.0999999999999</c:v>
                </c:pt>
                <c:pt idx="3311">
                  <c:v>1233.1099999999999</c:v>
                </c:pt>
                <c:pt idx="3312">
                  <c:v>1233.1199999999999</c:v>
                </c:pt>
                <c:pt idx="3313">
                  <c:v>1233.1300000000001</c:v>
                </c:pt>
                <c:pt idx="3314">
                  <c:v>1233.1400000000001</c:v>
                </c:pt>
                <c:pt idx="3315">
                  <c:v>1233.1500000000001</c:v>
                </c:pt>
                <c:pt idx="3316">
                  <c:v>1233.1600000000001</c:v>
                </c:pt>
                <c:pt idx="3317">
                  <c:v>1233.17</c:v>
                </c:pt>
                <c:pt idx="3318">
                  <c:v>1233.18</c:v>
                </c:pt>
                <c:pt idx="3319">
                  <c:v>1233.19</c:v>
                </c:pt>
                <c:pt idx="3320">
                  <c:v>1233.2</c:v>
                </c:pt>
                <c:pt idx="3321">
                  <c:v>1233.21</c:v>
                </c:pt>
                <c:pt idx="3322">
                  <c:v>1233.22</c:v>
                </c:pt>
                <c:pt idx="3323">
                  <c:v>1233.23</c:v>
                </c:pt>
                <c:pt idx="3324">
                  <c:v>1233.24</c:v>
                </c:pt>
                <c:pt idx="3325">
                  <c:v>1233.25</c:v>
                </c:pt>
                <c:pt idx="3326">
                  <c:v>1233.26</c:v>
                </c:pt>
                <c:pt idx="3327">
                  <c:v>1233.27</c:v>
                </c:pt>
                <c:pt idx="3328">
                  <c:v>1233.28</c:v>
                </c:pt>
                <c:pt idx="3329">
                  <c:v>1233.29</c:v>
                </c:pt>
                <c:pt idx="3330">
                  <c:v>1233.3</c:v>
                </c:pt>
                <c:pt idx="3331">
                  <c:v>1233.31</c:v>
                </c:pt>
                <c:pt idx="3332">
                  <c:v>1233.32</c:v>
                </c:pt>
                <c:pt idx="3333">
                  <c:v>1233.33</c:v>
                </c:pt>
                <c:pt idx="3334">
                  <c:v>1233.3399999999999</c:v>
                </c:pt>
                <c:pt idx="3335">
                  <c:v>1233.3499999999999</c:v>
                </c:pt>
                <c:pt idx="3336">
                  <c:v>1233.3599999999999</c:v>
                </c:pt>
                <c:pt idx="3337">
                  <c:v>1233.3699999999999</c:v>
                </c:pt>
                <c:pt idx="3338">
                  <c:v>1233.3800000000001</c:v>
                </c:pt>
                <c:pt idx="3339">
                  <c:v>1233.3900000000001</c:v>
                </c:pt>
                <c:pt idx="3340">
                  <c:v>1233.4000000000001</c:v>
                </c:pt>
                <c:pt idx="3341">
                  <c:v>1233.4100000000001</c:v>
                </c:pt>
                <c:pt idx="3342">
                  <c:v>1233.42</c:v>
                </c:pt>
                <c:pt idx="3343">
                  <c:v>1233.43</c:v>
                </c:pt>
                <c:pt idx="3344">
                  <c:v>1233.44</c:v>
                </c:pt>
                <c:pt idx="3345">
                  <c:v>1233.45</c:v>
                </c:pt>
                <c:pt idx="3346">
                  <c:v>1233.46</c:v>
                </c:pt>
                <c:pt idx="3347">
                  <c:v>1233.47</c:v>
                </c:pt>
                <c:pt idx="3348">
                  <c:v>1233.48</c:v>
                </c:pt>
                <c:pt idx="3349">
                  <c:v>1233.49</c:v>
                </c:pt>
                <c:pt idx="3350">
                  <c:v>1233.5</c:v>
                </c:pt>
                <c:pt idx="3351">
                  <c:v>1233.51</c:v>
                </c:pt>
                <c:pt idx="3352">
                  <c:v>1233.52</c:v>
                </c:pt>
                <c:pt idx="3353">
                  <c:v>1233.53</c:v>
                </c:pt>
                <c:pt idx="3354">
                  <c:v>1233.54</c:v>
                </c:pt>
                <c:pt idx="3355">
                  <c:v>1233.55</c:v>
                </c:pt>
                <c:pt idx="3356">
                  <c:v>1233.56</c:v>
                </c:pt>
                <c:pt idx="3357">
                  <c:v>1233.57</c:v>
                </c:pt>
                <c:pt idx="3358">
                  <c:v>1233.58</c:v>
                </c:pt>
                <c:pt idx="3359">
                  <c:v>1233.5899999999999</c:v>
                </c:pt>
                <c:pt idx="3360">
                  <c:v>1233.5999999999999</c:v>
                </c:pt>
                <c:pt idx="3361">
                  <c:v>1233.6099999999999</c:v>
                </c:pt>
                <c:pt idx="3362">
                  <c:v>1233.6199999999999</c:v>
                </c:pt>
                <c:pt idx="3363">
                  <c:v>1233.6300000000001</c:v>
                </c:pt>
                <c:pt idx="3364">
                  <c:v>1233.6400000000001</c:v>
                </c:pt>
                <c:pt idx="3365">
                  <c:v>1233.6500000000001</c:v>
                </c:pt>
                <c:pt idx="3366">
                  <c:v>1233.6600000000001</c:v>
                </c:pt>
                <c:pt idx="3367">
                  <c:v>1233.67</c:v>
                </c:pt>
                <c:pt idx="3368">
                  <c:v>1233.68</c:v>
                </c:pt>
                <c:pt idx="3369">
                  <c:v>1233.69</c:v>
                </c:pt>
                <c:pt idx="3370">
                  <c:v>1233.7</c:v>
                </c:pt>
                <c:pt idx="3371">
                  <c:v>1233.71</c:v>
                </c:pt>
                <c:pt idx="3372">
                  <c:v>1233.72</c:v>
                </c:pt>
                <c:pt idx="3373">
                  <c:v>1233.73</c:v>
                </c:pt>
                <c:pt idx="3374">
                  <c:v>1233.74</c:v>
                </c:pt>
                <c:pt idx="3375">
                  <c:v>1233.75</c:v>
                </c:pt>
                <c:pt idx="3376">
                  <c:v>1233.76</c:v>
                </c:pt>
                <c:pt idx="3377">
                  <c:v>1233.77</c:v>
                </c:pt>
                <c:pt idx="3378">
                  <c:v>1233.78</c:v>
                </c:pt>
                <c:pt idx="3379">
                  <c:v>1233.79</c:v>
                </c:pt>
                <c:pt idx="3380">
                  <c:v>1233.8</c:v>
                </c:pt>
                <c:pt idx="3381">
                  <c:v>1233.81</c:v>
                </c:pt>
                <c:pt idx="3382">
                  <c:v>1233.82</c:v>
                </c:pt>
                <c:pt idx="3383">
                  <c:v>1233.83</c:v>
                </c:pt>
                <c:pt idx="3384">
                  <c:v>1233.8399999999999</c:v>
                </c:pt>
                <c:pt idx="3385">
                  <c:v>1233.8499999999999</c:v>
                </c:pt>
                <c:pt idx="3386">
                  <c:v>1233.8599999999999</c:v>
                </c:pt>
                <c:pt idx="3387">
                  <c:v>1233.8699999999999</c:v>
                </c:pt>
                <c:pt idx="3388">
                  <c:v>1233.8800000000001</c:v>
                </c:pt>
                <c:pt idx="3389">
                  <c:v>1233.8900000000001</c:v>
                </c:pt>
                <c:pt idx="3390">
                  <c:v>1233.9000000000001</c:v>
                </c:pt>
                <c:pt idx="3391">
                  <c:v>1233.9100000000001</c:v>
                </c:pt>
                <c:pt idx="3392">
                  <c:v>1233.92</c:v>
                </c:pt>
                <c:pt idx="3393">
                  <c:v>1233.93</c:v>
                </c:pt>
                <c:pt idx="3394">
                  <c:v>1233.94</c:v>
                </c:pt>
                <c:pt idx="3395">
                  <c:v>1233.95</c:v>
                </c:pt>
                <c:pt idx="3396">
                  <c:v>1233.96</c:v>
                </c:pt>
                <c:pt idx="3397">
                  <c:v>1233.97</c:v>
                </c:pt>
                <c:pt idx="3398">
                  <c:v>1233.98</c:v>
                </c:pt>
                <c:pt idx="3399">
                  <c:v>1233.99</c:v>
                </c:pt>
                <c:pt idx="3400">
                  <c:v>1234</c:v>
                </c:pt>
                <c:pt idx="3401">
                  <c:v>1234.01</c:v>
                </c:pt>
                <c:pt idx="3402">
                  <c:v>1234.02</c:v>
                </c:pt>
                <c:pt idx="3403">
                  <c:v>1234.03</c:v>
                </c:pt>
                <c:pt idx="3404">
                  <c:v>1234.04</c:v>
                </c:pt>
                <c:pt idx="3405">
                  <c:v>1234.05</c:v>
                </c:pt>
                <c:pt idx="3406">
                  <c:v>1234.06</c:v>
                </c:pt>
                <c:pt idx="3407">
                  <c:v>1234.07</c:v>
                </c:pt>
                <c:pt idx="3408">
                  <c:v>1234.08</c:v>
                </c:pt>
                <c:pt idx="3409">
                  <c:v>1234.0899999999999</c:v>
                </c:pt>
                <c:pt idx="3410">
                  <c:v>1234.0999999999999</c:v>
                </c:pt>
                <c:pt idx="3411">
                  <c:v>1234.1099999999999</c:v>
                </c:pt>
                <c:pt idx="3412">
                  <c:v>1234.1199999999999</c:v>
                </c:pt>
                <c:pt idx="3413">
                  <c:v>1234.1300000000001</c:v>
                </c:pt>
                <c:pt idx="3414">
                  <c:v>1234.1400000000001</c:v>
                </c:pt>
                <c:pt idx="3415">
                  <c:v>1234.1500000000001</c:v>
                </c:pt>
                <c:pt idx="3416">
                  <c:v>1234.1600000000001</c:v>
                </c:pt>
                <c:pt idx="3417">
                  <c:v>1234.17</c:v>
                </c:pt>
                <c:pt idx="3418">
                  <c:v>1234.18</c:v>
                </c:pt>
                <c:pt idx="3419">
                  <c:v>1234.19</c:v>
                </c:pt>
                <c:pt idx="3420">
                  <c:v>1234.2</c:v>
                </c:pt>
                <c:pt idx="3421">
                  <c:v>1234.21</c:v>
                </c:pt>
                <c:pt idx="3422">
                  <c:v>1234.22</c:v>
                </c:pt>
                <c:pt idx="3423">
                  <c:v>1234.23</c:v>
                </c:pt>
                <c:pt idx="3424">
                  <c:v>1234.24</c:v>
                </c:pt>
                <c:pt idx="3425">
                  <c:v>1234.25</c:v>
                </c:pt>
                <c:pt idx="3426">
                  <c:v>1234.26</c:v>
                </c:pt>
                <c:pt idx="3427">
                  <c:v>1234.27</c:v>
                </c:pt>
                <c:pt idx="3428">
                  <c:v>1234.28</c:v>
                </c:pt>
                <c:pt idx="3429">
                  <c:v>1234.29</c:v>
                </c:pt>
                <c:pt idx="3430">
                  <c:v>1234.3</c:v>
                </c:pt>
                <c:pt idx="3431">
                  <c:v>1234.31</c:v>
                </c:pt>
                <c:pt idx="3432">
                  <c:v>1234.32</c:v>
                </c:pt>
                <c:pt idx="3433">
                  <c:v>1234.33</c:v>
                </c:pt>
                <c:pt idx="3434">
                  <c:v>1234.3399999999999</c:v>
                </c:pt>
                <c:pt idx="3435">
                  <c:v>1234.3499999999999</c:v>
                </c:pt>
                <c:pt idx="3436">
                  <c:v>1234.3599999999999</c:v>
                </c:pt>
                <c:pt idx="3437">
                  <c:v>1234.3699999999999</c:v>
                </c:pt>
                <c:pt idx="3438">
                  <c:v>1234.3800000000001</c:v>
                </c:pt>
                <c:pt idx="3439">
                  <c:v>1234.3900000000001</c:v>
                </c:pt>
                <c:pt idx="3440">
                  <c:v>1234.4000000000001</c:v>
                </c:pt>
                <c:pt idx="3441">
                  <c:v>1234.4100000000001</c:v>
                </c:pt>
                <c:pt idx="3442">
                  <c:v>1234.42</c:v>
                </c:pt>
                <c:pt idx="3443">
                  <c:v>1234.43</c:v>
                </c:pt>
                <c:pt idx="3444">
                  <c:v>1234.44</c:v>
                </c:pt>
                <c:pt idx="3445">
                  <c:v>1234.45</c:v>
                </c:pt>
                <c:pt idx="3446">
                  <c:v>1234.46</c:v>
                </c:pt>
                <c:pt idx="3447">
                  <c:v>1234.47</c:v>
                </c:pt>
                <c:pt idx="3448">
                  <c:v>1234.48</c:v>
                </c:pt>
                <c:pt idx="3449">
                  <c:v>1234.49</c:v>
                </c:pt>
                <c:pt idx="3450">
                  <c:v>1234.5</c:v>
                </c:pt>
                <c:pt idx="3451">
                  <c:v>1234.51</c:v>
                </c:pt>
                <c:pt idx="3452">
                  <c:v>1234.52</c:v>
                </c:pt>
                <c:pt idx="3453">
                  <c:v>1234.53</c:v>
                </c:pt>
                <c:pt idx="3454">
                  <c:v>1234.54</c:v>
                </c:pt>
                <c:pt idx="3455">
                  <c:v>1234.55</c:v>
                </c:pt>
                <c:pt idx="3456">
                  <c:v>1234.56</c:v>
                </c:pt>
                <c:pt idx="3457">
                  <c:v>1234.57</c:v>
                </c:pt>
                <c:pt idx="3458">
                  <c:v>1234.58</c:v>
                </c:pt>
                <c:pt idx="3459">
                  <c:v>1234.5899999999999</c:v>
                </c:pt>
                <c:pt idx="3460">
                  <c:v>1234.5999999999999</c:v>
                </c:pt>
                <c:pt idx="3461">
                  <c:v>1234.6099999999999</c:v>
                </c:pt>
                <c:pt idx="3462">
                  <c:v>1234.6199999999999</c:v>
                </c:pt>
                <c:pt idx="3463">
                  <c:v>1234.6300000000001</c:v>
                </c:pt>
                <c:pt idx="3464">
                  <c:v>1234.6400000000001</c:v>
                </c:pt>
                <c:pt idx="3465">
                  <c:v>1234.6500000000001</c:v>
                </c:pt>
                <c:pt idx="3466">
                  <c:v>1234.6600000000001</c:v>
                </c:pt>
                <c:pt idx="3467">
                  <c:v>1234.67</c:v>
                </c:pt>
                <c:pt idx="3468">
                  <c:v>1234.68</c:v>
                </c:pt>
                <c:pt idx="3469">
                  <c:v>1234.69</c:v>
                </c:pt>
                <c:pt idx="3470">
                  <c:v>1234.7</c:v>
                </c:pt>
                <c:pt idx="3471">
                  <c:v>1234.71</c:v>
                </c:pt>
                <c:pt idx="3472">
                  <c:v>1234.72</c:v>
                </c:pt>
                <c:pt idx="3473">
                  <c:v>1234.73</c:v>
                </c:pt>
                <c:pt idx="3474">
                  <c:v>1234.74</c:v>
                </c:pt>
                <c:pt idx="3475">
                  <c:v>1234.75</c:v>
                </c:pt>
                <c:pt idx="3476">
                  <c:v>1234.76</c:v>
                </c:pt>
                <c:pt idx="3477">
                  <c:v>1234.77</c:v>
                </c:pt>
                <c:pt idx="3478">
                  <c:v>1234.78</c:v>
                </c:pt>
                <c:pt idx="3479">
                  <c:v>1234.79</c:v>
                </c:pt>
                <c:pt idx="3480">
                  <c:v>1234.8</c:v>
                </c:pt>
                <c:pt idx="3481">
                  <c:v>1234.81</c:v>
                </c:pt>
                <c:pt idx="3482">
                  <c:v>1234.82</c:v>
                </c:pt>
                <c:pt idx="3483">
                  <c:v>1234.83</c:v>
                </c:pt>
                <c:pt idx="3484">
                  <c:v>1234.8399999999999</c:v>
                </c:pt>
                <c:pt idx="3485">
                  <c:v>1234.8499999999999</c:v>
                </c:pt>
                <c:pt idx="3486">
                  <c:v>1234.8599999999999</c:v>
                </c:pt>
                <c:pt idx="3487">
                  <c:v>1234.8699999999999</c:v>
                </c:pt>
                <c:pt idx="3488">
                  <c:v>1234.8800000000001</c:v>
                </c:pt>
                <c:pt idx="3489">
                  <c:v>1234.8900000000001</c:v>
                </c:pt>
                <c:pt idx="3490">
                  <c:v>1234.9000000000001</c:v>
                </c:pt>
                <c:pt idx="3491">
                  <c:v>1234.9100000000001</c:v>
                </c:pt>
                <c:pt idx="3492">
                  <c:v>1234.92</c:v>
                </c:pt>
                <c:pt idx="3493">
                  <c:v>1234.93</c:v>
                </c:pt>
                <c:pt idx="3494">
                  <c:v>1234.94</c:v>
                </c:pt>
                <c:pt idx="3495">
                  <c:v>1234.95</c:v>
                </c:pt>
                <c:pt idx="3496">
                  <c:v>1234.96</c:v>
                </c:pt>
                <c:pt idx="3497">
                  <c:v>1234.97</c:v>
                </c:pt>
                <c:pt idx="3498">
                  <c:v>1234.98</c:v>
                </c:pt>
                <c:pt idx="3499">
                  <c:v>1234.99</c:v>
                </c:pt>
                <c:pt idx="3500">
                  <c:v>1235</c:v>
                </c:pt>
                <c:pt idx="3501">
                  <c:v>1235.01</c:v>
                </c:pt>
                <c:pt idx="3502">
                  <c:v>1235.02</c:v>
                </c:pt>
                <c:pt idx="3503">
                  <c:v>1235.03</c:v>
                </c:pt>
                <c:pt idx="3504">
                  <c:v>1235.04</c:v>
                </c:pt>
                <c:pt idx="3505">
                  <c:v>1235.05</c:v>
                </c:pt>
                <c:pt idx="3506">
                  <c:v>1235.06</c:v>
                </c:pt>
                <c:pt idx="3507">
                  <c:v>1235.07</c:v>
                </c:pt>
                <c:pt idx="3508">
                  <c:v>1235.08</c:v>
                </c:pt>
                <c:pt idx="3509">
                  <c:v>1235.0899999999999</c:v>
                </c:pt>
                <c:pt idx="3510">
                  <c:v>1235.0999999999999</c:v>
                </c:pt>
                <c:pt idx="3511">
                  <c:v>1235.1099999999999</c:v>
                </c:pt>
                <c:pt idx="3512">
                  <c:v>1235.1199999999999</c:v>
                </c:pt>
                <c:pt idx="3513">
                  <c:v>1235.1300000000001</c:v>
                </c:pt>
                <c:pt idx="3514">
                  <c:v>1235.1400000000001</c:v>
                </c:pt>
                <c:pt idx="3515">
                  <c:v>1235.1500000000001</c:v>
                </c:pt>
                <c:pt idx="3516">
                  <c:v>1235.1600000000001</c:v>
                </c:pt>
                <c:pt idx="3517">
                  <c:v>1235.17</c:v>
                </c:pt>
                <c:pt idx="3518">
                  <c:v>1235.18</c:v>
                </c:pt>
                <c:pt idx="3519">
                  <c:v>1235.19</c:v>
                </c:pt>
                <c:pt idx="3520">
                  <c:v>1235.2</c:v>
                </c:pt>
                <c:pt idx="3521">
                  <c:v>1235.21</c:v>
                </c:pt>
                <c:pt idx="3522">
                  <c:v>1235.22</c:v>
                </c:pt>
                <c:pt idx="3523">
                  <c:v>1235.23</c:v>
                </c:pt>
                <c:pt idx="3524">
                  <c:v>1235.24</c:v>
                </c:pt>
                <c:pt idx="3525">
                  <c:v>1235.25</c:v>
                </c:pt>
                <c:pt idx="3526">
                  <c:v>1235.26</c:v>
                </c:pt>
                <c:pt idx="3527">
                  <c:v>1235.27</c:v>
                </c:pt>
                <c:pt idx="3528">
                  <c:v>1235.28</c:v>
                </c:pt>
                <c:pt idx="3529">
                  <c:v>1235.29</c:v>
                </c:pt>
                <c:pt idx="3530">
                  <c:v>1235.3</c:v>
                </c:pt>
                <c:pt idx="3531">
                  <c:v>1235.31</c:v>
                </c:pt>
                <c:pt idx="3532">
                  <c:v>1235.32</c:v>
                </c:pt>
                <c:pt idx="3533">
                  <c:v>1235.33</c:v>
                </c:pt>
                <c:pt idx="3534">
                  <c:v>1235.3399999999999</c:v>
                </c:pt>
                <c:pt idx="3535">
                  <c:v>1235.3499999999999</c:v>
                </c:pt>
                <c:pt idx="3536">
                  <c:v>1235.3599999999999</c:v>
                </c:pt>
                <c:pt idx="3537">
                  <c:v>1235.3699999999999</c:v>
                </c:pt>
                <c:pt idx="3538">
                  <c:v>1235.3800000000001</c:v>
                </c:pt>
                <c:pt idx="3539">
                  <c:v>1235.3900000000001</c:v>
                </c:pt>
                <c:pt idx="3540">
                  <c:v>1235.4000000000001</c:v>
                </c:pt>
                <c:pt idx="3541">
                  <c:v>1235.4100000000001</c:v>
                </c:pt>
                <c:pt idx="3542">
                  <c:v>1235.42</c:v>
                </c:pt>
                <c:pt idx="3543">
                  <c:v>1235.43</c:v>
                </c:pt>
                <c:pt idx="3544">
                  <c:v>1235.44</c:v>
                </c:pt>
                <c:pt idx="3545">
                  <c:v>1235.45</c:v>
                </c:pt>
                <c:pt idx="3546">
                  <c:v>1235.46</c:v>
                </c:pt>
                <c:pt idx="3547">
                  <c:v>1235.47</c:v>
                </c:pt>
                <c:pt idx="3548">
                  <c:v>1235.48</c:v>
                </c:pt>
                <c:pt idx="3549">
                  <c:v>1235.49</c:v>
                </c:pt>
                <c:pt idx="3550">
                  <c:v>1235.5</c:v>
                </c:pt>
                <c:pt idx="3551">
                  <c:v>1235.51</c:v>
                </c:pt>
                <c:pt idx="3552">
                  <c:v>1235.52</c:v>
                </c:pt>
                <c:pt idx="3553">
                  <c:v>1235.53</c:v>
                </c:pt>
                <c:pt idx="3554">
                  <c:v>1235.54</c:v>
                </c:pt>
                <c:pt idx="3555">
                  <c:v>1235.55</c:v>
                </c:pt>
                <c:pt idx="3556">
                  <c:v>1235.56</c:v>
                </c:pt>
                <c:pt idx="3557">
                  <c:v>1235.57</c:v>
                </c:pt>
                <c:pt idx="3558">
                  <c:v>1235.58</c:v>
                </c:pt>
                <c:pt idx="3559">
                  <c:v>1235.5899999999999</c:v>
                </c:pt>
                <c:pt idx="3560">
                  <c:v>1235.5999999999999</c:v>
                </c:pt>
                <c:pt idx="3561">
                  <c:v>1235.6099999999999</c:v>
                </c:pt>
                <c:pt idx="3562">
                  <c:v>1235.6199999999999</c:v>
                </c:pt>
                <c:pt idx="3563">
                  <c:v>1235.6300000000001</c:v>
                </c:pt>
                <c:pt idx="3564">
                  <c:v>1235.6400000000001</c:v>
                </c:pt>
                <c:pt idx="3565">
                  <c:v>1235.6500000000001</c:v>
                </c:pt>
                <c:pt idx="3566">
                  <c:v>1235.6600000000001</c:v>
                </c:pt>
                <c:pt idx="3567">
                  <c:v>1235.67</c:v>
                </c:pt>
                <c:pt idx="3568">
                  <c:v>1235.68</c:v>
                </c:pt>
                <c:pt idx="3569">
                  <c:v>1235.69</c:v>
                </c:pt>
                <c:pt idx="3570">
                  <c:v>1235.7</c:v>
                </c:pt>
                <c:pt idx="3571">
                  <c:v>1235.71</c:v>
                </c:pt>
                <c:pt idx="3572">
                  <c:v>1235.72</c:v>
                </c:pt>
                <c:pt idx="3573">
                  <c:v>1235.73</c:v>
                </c:pt>
                <c:pt idx="3574">
                  <c:v>1235.74</c:v>
                </c:pt>
                <c:pt idx="3575">
                  <c:v>1235.75</c:v>
                </c:pt>
                <c:pt idx="3576">
                  <c:v>1235.76</c:v>
                </c:pt>
                <c:pt idx="3577">
                  <c:v>1235.77</c:v>
                </c:pt>
                <c:pt idx="3578">
                  <c:v>1235.78</c:v>
                </c:pt>
                <c:pt idx="3579">
                  <c:v>1235.79</c:v>
                </c:pt>
                <c:pt idx="3580">
                  <c:v>1235.8</c:v>
                </c:pt>
                <c:pt idx="3581">
                  <c:v>1235.81</c:v>
                </c:pt>
                <c:pt idx="3582">
                  <c:v>1235.82</c:v>
                </c:pt>
                <c:pt idx="3583">
                  <c:v>1235.83</c:v>
                </c:pt>
                <c:pt idx="3584">
                  <c:v>1235.8399999999999</c:v>
                </c:pt>
                <c:pt idx="3585">
                  <c:v>1235.8499999999999</c:v>
                </c:pt>
                <c:pt idx="3586">
                  <c:v>1235.8599999999999</c:v>
                </c:pt>
                <c:pt idx="3587">
                  <c:v>1235.8699999999999</c:v>
                </c:pt>
                <c:pt idx="3588">
                  <c:v>1235.8800000000001</c:v>
                </c:pt>
                <c:pt idx="3589">
                  <c:v>1235.8900000000001</c:v>
                </c:pt>
                <c:pt idx="3590">
                  <c:v>1235.9000000000001</c:v>
                </c:pt>
                <c:pt idx="3591">
                  <c:v>1235.9100000000001</c:v>
                </c:pt>
                <c:pt idx="3592">
                  <c:v>1235.92</c:v>
                </c:pt>
                <c:pt idx="3593">
                  <c:v>1235.93</c:v>
                </c:pt>
                <c:pt idx="3594">
                  <c:v>1235.94</c:v>
                </c:pt>
                <c:pt idx="3595">
                  <c:v>1235.95</c:v>
                </c:pt>
                <c:pt idx="3596">
                  <c:v>1235.96</c:v>
                </c:pt>
                <c:pt idx="3597">
                  <c:v>1235.97</c:v>
                </c:pt>
                <c:pt idx="3598">
                  <c:v>1235.98</c:v>
                </c:pt>
                <c:pt idx="3599">
                  <c:v>1235.99</c:v>
                </c:pt>
                <c:pt idx="3600">
                  <c:v>1236</c:v>
                </c:pt>
                <c:pt idx="3601">
                  <c:v>1236.01</c:v>
                </c:pt>
                <c:pt idx="3602">
                  <c:v>1236.02</c:v>
                </c:pt>
                <c:pt idx="3603">
                  <c:v>1236.03</c:v>
                </c:pt>
                <c:pt idx="3604">
                  <c:v>1236.04</c:v>
                </c:pt>
                <c:pt idx="3605">
                  <c:v>1236.05</c:v>
                </c:pt>
                <c:pt idx="3606">
                  <c:v>1236.06</c:v>
                </c:pt>
                <c:pt idx="3607">
                  <c:v>1236.07</c:v>
                </c:pt>
                <c:pt idx="3608">
                  <c:v>1236.08</c:v>
                </c:pt>
                <c:pt idx="3609">
                  <c:v>1236.0899999999999</c:v>
                </c:pt>
                <c:pt idx="3610">
                  <c:v>1236.0999999999999</c:v>
                </c:pt>
                <c:pt idx="3611">
                  <c:v>1236.1099999999999</c:v>
                </c:pt>
                <c:pt idx="3612">
                  <c:v>1236.1199999999999</c:v>
                </c:pt>
                <c:pt idx="3613">
                  <c:v>1236.1300000000001</c:v>
                </c:pt>
                <c:pt idx="3614">
                  <c:v>1236.1400000000001</c:v>
                </c:pt>
                <c:pt idx="3615">
                  <c:v>1236.1500000000001</c:v>
                </c:pt>
                <c:pt idx="3616">
                  <c:v>1236.1600000000001</c:v>
                </c:pt>
                <c:pt idx="3617">
                  <c:v>1236.17</c:v>
                </c:pt>
                <c:pt idx="3618">
                  <c:v>1236.18</c:v>
                </c:pt>
                <c:pt idx="3619">
                  <c:v>1236.19</c:v>
                </c:pt>
                <c:pt idx="3620">
                  <c:v>1236.2</c:v>
                </c:pt>
                <c:pt idx="3621">
                  <c:v>1236.21</c:v>
                </c:pt>
                <c:pt idx="3622">
                  <c:v>1236.22</c:v>
                </c:pt>
                <c:pt idx="3623">
                  <c:v>1236.23</c:v>
                </c:pt>
                <c:pt idx="3624">
                  <c:v>1236.24</c:v>
                </c:pt>
                <c:pt idx="3625">
                  <c:v>1236.25</c:v>
                </c:pt>
                <c:pt idx="3626">
                  <c:v>1236.26</c:v>
                </c:pt>
                <c:pt idx="3627">
                  <c:v>1236.27</c:v>
                </c:pt>
                <c:pt idx="3628">
                  <c:v>1236.28</c:v>
                </c:pt>
                <c:pt idx="3629">
                  <c:v>1236.29</c:v>
                </c:pt>
                <c:pt idx="3630">
                  <c:v>1236.3</c:v>
                </c:pt>
                <c:pt idx="3631">
                  <c:v>1236.31</c:v>
                </c:pt>
                <c:pt idx="3632">
                  <c:v>1236.32</c:v>
                </c:pt>
                <c:pt idx="3633">
                  <c:v>1236.33</c:v>
                </c:pt>
                <c:pt idx="3634">
                  <c:v>1236.3399999999999</c:v>
                </c:pt>
                <c:pt idx="3635">
                  <c:v>1236.3499999999999</c:v>
                </c:pt>
                <c:pt idx="3636">
                  <c:v>1236.3599999999999</c:v>
                </c:pt>
                <c:pt idx="3637">
                  <c:v>1236.3699999999999</c:v>
                </c:pt>
                <c:pt idx="3638">
                  <c:v>1236.3800000000001</c:v>
                </c:pt>
                <c:pt idx="3639">
                  <c:v>1236.3900000000001</c:v>
                </c:pt>
                <c:pt idx="3640">
                  <c:v>1236.4000000000001</c:v>
                </c:pt>
                <c:pt idx="3641">
                  <c:v>1236.4100000000001</c:v>
                </c:pt>
                <c:pt idx="3642">
                  <c:v>1236.42</c:v>
                </c:pt>
                <c:pt idx="3643">
                  <c:v>1236.43</c:v>
                </c:pt>
                <c:pt idx="3644">
                  <c:v>1236.44</c:v>
                </c:pt>
                <c:pt idx="3645">
                  <c:v>1236.45</c:v>
                </c:pt>
                <c:pt idx="3646">
                  <c:v>1236.46</c:v>
                </c:pt>
                <c:pt idx="3647">
                  <c:v>1236.47</c:v>
                </c:pt>
                <c:pt idx="3648">
                  <c:v>1236.48</c:v>
                </c:pt>
                <c:pt idx="3649">
                  <c:v>1236.49</c:v>
                </c:pt>
                <c:pt idx="3650">
                  <c:v>1236.5</c:v>
                </c:pt>
                <c:pt idx="3651">
                  <c:v>1236.51</c:v>
                </c:pt>
                <c:pt idx="3652">
                  <c:v>1236.52</c:v>
                </c:pt>
                <c:pt idx="3653">
                  <c:v>1236.53</c:v>
                </c:pt>
                <c:pt idx="3654">
                  <c:v>1236.54</c:v>
                </c:pt>
                <c:pt idx="3655">
                  <c:v>1236.55</c:v>
                </c:pt>
                <c:pt idx="3656">
                  <c:v>1236.56</c:v>
                </c:pt>
                <c:pt idx="3657">
                  <c:v>1236.57</c:v>
                </c:pt>
                <c:pt idx="3658">
                  <c:v>1236.58</c:v>
                </c:pt>
                <c:pt idx="3659">
                  <c:v>1236.5899999999999</c:v>
                </c:pt>
                <c:pt idx="3660">
                  <c:v>1236.5999999999999</c:v>
                </c:pt>
                <c:pt idx="3661">
                  <c:v>1236.6099999999999</c:v>
                </c:pt>
                <c:pt idx="3662">
                  <c:v>1236.6199999999999</c:v>
                </c:pt>
                <c:pt idx="3663">
                  <c:v>1236.6300000000001</c:v>
                </c:pt>
                <c:pt idx="3664">
                  <c:v>1236.6400000000001</c:v>
                </c:pt>
                <c:pt idx="3665">
                  <c:v>1236.6500000000001</c:v>
                </c:pt>
                <c:pt idx="3666">
                  <c:v>1236.6600000000001</c:v>
                </c:pt>
                <c:pt idx="3667">
                  <c:v>1236.67</c:v>
                </c:pt>
                <c:pt idx="3668">
                  <c:v>1236.68</c:v>
                </c:pt>
                <c:pt idx="3669">
                  <c:v>1236.69</c:v>
                </c:pt>
                <c:pt idx="3670">
                  <c:v>1236.7</c:v>
                </c:pt>
                <c:pt idx="3671">
                  <c:v>1236.71</c:v>
                </c:pt>
                <c:pt idx="3672">
                  <c:v>1236.72</c:v>
                </c:pt>
                <c:pt idx="3673">
                  <c:v>1236.73</c:v>
                </c:pt>
                <c:pt idx="3674">
                  <c:v>1236.74</c:v>
                </c:pt>
                <c:pt idx="3675">
                  <c:v>1236.75</c:v>
                </c:pt>
                <c:pt idx="3676">
                  <c:v>1236.76</c:v>
                </c:pt>
                <c:pt idx="3677">
                  <c:v>1236.77</c:v>
                </c:pt>
                <c:pt idx="3678">
                  <c:v>1236.78</c:v>
                </c:pt>
                <c:pt idx="3679">
                  <c:v>1236.79</c:v>
                </c:pt>
                <c:pt idx="3680">
                  <c:v>1236.8</c:v>
                </c:pt>
                <c:pt idx="3681">
                  <c:v>1236.81</c:v>
                </c:pt>
                <c:pt idx="3682">
                  <c:v>1236.82</c:v>
                </c:pt>
                <c:pt idx="3683">
                  <c:v>1236.83</c:v>
                </c:pt>
                <c:pt idx="3684">
                  <c:v>1236.8399999999999</c:v>
                </c:pt>
                <c:pt idx="3685">
                  <c:v>1236.8499999999999</c:v>
                </c:pt>
                <c:pt idx="3686">
                  <c:v>1236.8599999999999</c:v>
                </c:pt>
                <c:pt idx="3687">
                  <c:v>1236.8699999999999</c:v>
                </c:pt>
                <c:pt idx="3688">
                  <c:v>1236.8800000000001</c:v>
                </c:pt>
                <c:pt idx="3689">
                  <c:v>1236.8900000000001</c:v>
                </c:pt>
                <c:pt idx="3690">
                  <c:v>1236.9000000000001</c:v>
                </c:pt>
                <c:pt idx="3691">
                  <c:v>1236.9100000000001</c:v>
                </c:pt>
                <c:pt idx="3692">
                  <c:v>1236.92</c:v>
                </c:pt>
                <c:pt idx="3693">
                  <c:v>1236.93</c:v>
                </c:pt>
                <c:pt idx="3694">
                  <c:v>1236.94</c:v>
                </c:pt>
                <c:pt idx="3695">
                  <c:v>1236.95</c:v>
                </c:pt>
                <c:pt idx="3696">
                  <c:v>1236.96</c:v>
                </c:pt>
                <c:pt idx="3697">
                  <c:v>1236.97</c:v>
                </c:pt>
                <c:pt idx="3698">
                  <c:v>1236.98</c:v>
                </c:pt>
                <c:pt idx="3699">
                  <c:v>1236.99</c:v>
                </c:pt>
                <c:pt idx="3700">
                  <c:v>1237</c:v>
                </c:pt>
                <c:pt idx="3701">
                  <c:v>1237.01</c:v>
                </c:pt>
                <c:pt idx="3702">
                  <c:v>1237.02</c:v>
                </c:pt>
                <c:pt idx="3703">
                  <c:v>1237.03</c:v>
                </c:pt>
                <c:pt idx="3704">
                  <c:v>1237.04</c:v>
                </c:pt>
                <c:pt idx="3705">
                  <c:v>1237.05</c:v>
                </c:pt>
                <c:pt idx="3706">
                  <c:v>1237.06</c:v>
                </c:pt>
                <c:pt idx="3707">
                  <c:v>1237.07</c:v>
                </c:pt>
                <c:pt idx="3708">
                  <c:v>1237.08</c:v>
                </c:pt>
                <c:pt idx="3709">
                  <c:v>1237.0899999999999</c:v>
                </c:pt>
                <c:pt idx="3710">
                  <c:v>1237.0999999999999</c:v>
                </c:pt>
                <c:pt idx="3711">
                  <c:v>1237.1099999999999</c:v>
                </c:pt>
                <c:pt idx="3712">
                  <c:v>1237.1199999999999</c:v>
                </c:pt>
                <c:pt idx="3713">
                  <c:v>1237.1300000000001</c:v>
                </c:pt>
                <c:pt idx="3714">
                  <c:v>1237.1400000000001</c:v>
                </c:pt>
                <c:pt idx="3715">
                  <c:v>1237.1500000000001</c:v>
                </c:pt>
                <c:pt idx="3716">
                  <c:v>1237.1600000000001</c:v>
                </c:pt>
                <c:pt idx="3717">
                  <c:v>1237.17</c:v>
                </c:pt>
                <c:pt idx="3718">
                  <c:v>1237.18</c:v>
                </c:pt>
                <c:pt idx="3719">
                  <c:v>1237.19</c:v>
                </c:pt>
                <c:pt idx="3720">
                  <c:v>1237.2</c:v>
                </c:pt>
                <c:pt idx="3721">
                  <c:v>1237.21</c:v>
                </c:pt>
                <c:pt idx="3722">
                  <c:v>1237.22</c:v>
                </c:pt>
                <c:pt idx="3723">
                  <c:v>1237.23</c:v>
                </c:pt>
                <c:pt idx="3724">
                  <c:v>1237.24</c:v>
                </c:pt>
                <c:pt idx="3725">
                  <c:v>1237.25</c:v>
                </c:pt>
                <c:pt idx="3726">
                  <c:v>1237.26</c:v>
                </c:pt>
                <c:pt idx="3727">
                  <c:v>1237.27</c:v>
                </c:pt>
                <c:pt idx="3728">
                  <c:v>1237.28</c:v>
                </c:pt>
                <c:pt idx="3729">
                  <c:v>1237.29</c:v>
                </c:pt>
                <c:pt idx="3730">
                  <c:v>1237.3</c:v>
                </c:pt>
                <c:pt idx="3731">
                  <c:v>1237.31</c:v>
                </c:pt>
                <c:pt idx="3732">
                  <c:v>1237.32</c:v>
                </c:pt>
                <c:pt idx="3733">
                  <c:v>1237.33</c:v>
                </c:pt>
                <c:pt idx="3734">
                  <c:v>1237.3399999999999</c:v>
                </c:pt>
                <c:pt idx="3735">
                  <c:v>1237.3499999999999</c:v>
                </c:pt>
                <c:pt idx="3736">
                  <c:v>1237.3599999999999</c:v>
                </c:pt>
                <c:pt idx="3737">
                  <c:v>1237.3699999999999</c:v>
                </c:pt>
                <c:pt idx="3738">
                  <c:v>1237.3800000000001</c:v>
                </c:pt>
                <c:pt idx="3739">
                  <c:v>1237.3900000000001</c:v>
                </c:pt>
                <c:pt idx="3740">
                  <c:v>1237.4000000000001</c:v>
                </c:pt>
                <c:pt idx="3741">
                  <c:v>1237.4100000000001</c:v>
                </c:pt>
                <c:pt idx="3742">
                  <c:v>1237.42</c:v>
                </c:pt>
                <c:pt idx="3743">
                  <c:v>1237.43</c:v>
                </c:pt>
                <c:pt idx="3744">
                  <c:v>1237.44</c:v>
                </c:pt>
                <c:pt idx="3745">
                  <c:v>1237.45</c:v>
                </c:pt>
                <c:pt idx="3746">
                  <c:v>1237.46</c:v>
                </c:pt>
                <c:pt idx="3747">
                  <c:v>1237.47</c:v>
                </c:pt>
                <c:pt idx="3748">
                  <c:v>1237.48</c:v>
                </c:pt>
                <c:pt idx="3749">
                  <c:v>1237.49</c:v>
                </c:pt>
                <c:pt idx="3750">
                  <c:v>1237.5</c:v>
                </c:pt>
                <c:pt idx="3751">
                  <c:v>1237.51</c:v>
                </c:pt>
                <c:pt idx="3752">
                  <c:v>1237.52</c:v>
                </c:pt>
                <c:pt idx="3753">
                  <c:v>1237.53</c:v>
                </c:pt>
                <c:pt idx="3754">
                  <c:v>1237.54</c:v>
                </c:pt>
                <c:pt idx="3755">
                  <c:v>1237.55</c:v>
                </c:pt>
                <c:pt idx="3756">
                  <c:v>1237.56</c:v>
                </c:pt>
                <c:pt idx="3757">
                  <c:v>1237.57</c:v>
                </c:pt>
                <c:pt idx="3758">
                  <c:v>1237.58</c:v>
                </c:pt>
                <c:pt idx="3759">
                  <c:v>1237.5899999999999</c:v>
                </c:pt>
                <c:pt idx="3760">
                  <c:v>1237.5999999999999</c:v>
                </c:pt>
                <c:pt idx="3761">
                  <c:v>1237.6099999999999</c:v>
                </c:pt>
                <c:pt idx="3762">
                  <c:v>1237.6199999999999</c:v>
                </c:pt>
                <c:pt idx="3763">
                  <c:v>1237.6300000000001</c:v>
                </c:pt>
                <c:pt idx="3764">
                  <c:v>1237.6400000000001</c:v>
                </c:pt>
                <c:pt idx="3765">
                  <c:v>1237.6500000000001</c:v>
                </c:pt>
                <c:pt idx="3766">
                  <c:v>1237.6600000000001</c:v>
                </c:pt>
                <c:pt idx="3767">
                  <c:v>1237.67</c:v>
                </c:pt>
                <c:pt idx="3768">
                  <c:v>1237.68</c:v>
                </c:pt>
                <c:pt idx="3769">
                  <c:v>1237.69</c:v>
                </c:pt>
                <c:pt idx="3770">
                  <c:v>1237.7</c:v>
                </c:pt>
                <c:pt idx="3771">
                  <c:v>1237.71</c:v>
                </c:pt>
                <c:pt idx="3772">
                  <c:v>1237.72</c:v>
                </c:pt>
                <c:pt idx="3773">
                  <c:v>1237.73</c:v>
                </c:pt>
                <c:pt idx="3774">
                  <c:v>1237.74</c:v>
                </c:pt>
                <c:pt idx="3775">
                  <c:v>1237.75</c:v>
                </c:pt>
                <c:pt idx="3776">
                  <c:v>1237.76</c:v>
                </c:pt>
                <c:pt idx="3777">
                  <c:v>1237.77</c:v>
                </c:pt>
                <c:pt idx="3778">
                  <c:v>1237.78</c:v>
                </c:pt>
                <c:pt idx="3779">
                  <c:v>1237.79</c:v>
                </c:pt>
                <c:pt idx="3780">
                  <c:v>1237.8</c:v>
                </c:pt>
                <c:pt idx="3781">
                  <c:v>1237.81</c:v>
                </c:pt>
                <c:pt idx="3782">
                  <c:v>1237.82</c:v>
                </c:pt>
                <c:pt idx="3783">
                  <c:v>1237.83</c:v>
                </c:pt>
                <c:pt idx="3784">
                  <c:v>1237.8399999999999</c:v>
                </c:pt>
                <c:pt idx="3785">
                  <c:v>1237.8499999999999</c:v>
                </c:pt>
                <c:pt idx="3786">
                  <c:v>1237.8599999999999</c:v>
                </c:pt>
                <c:pt idx="3787">
                  <c:v>1237.8699999999999</c:v>
                </c:pt>
                <c:pt idx="3788">
                  <c:v>1237.8800000000001</c:v>
                </c:pt>
                <c:pt idx="3789">
                  <c:v>1237.8900000000001</c:v>
                </c:pt>
                <c:pt idx="3790">
                  <c:v>1237.9000000000001</c:v>
                </c:pt>
                <c:pt idx="3791">
                  <c:v>1237.9100000000001</c:v>
                </c:pt>
                <c:pt idx="3792">
                  <c:v>1237.92</c:v>
                </c:pt>
                <c:pt idx="3793">
                  <c:v>1237.93</c:v>
                </c:pt>
                <c:pt idx="3794">
                  <c:v>1237.94</c:v>
                </c:pt>
                <c:pt idx="3795">
                  <c:v>1237.95</c:v>
                </c:pt>
                <c:pt idx="3796">
                  <c:v>1237.96</c:v>
                </c:pt>
                <c:pt idx="3797">
                  <c:v>1237.97</c:v>
                </c:pt>
                <c:pt idx="3798">
                  <c:v>1237.98</c:v>
                </c:pt>
                <c:pt idx="3799">
                  <c:v>1237.99</c:v>
                </c:pt>
                <c:pt idx="3800">
                  <c:v>1238</c:v>
                </c:pt>
                <c:pt idx="3801">
                  <c:v>1238.01</c:v>
                </c:pt>
                <c:pt idx="3802">
                  <c:v>1238.02</c:v>
                </c:pt>
                <c:pt idx="3803">
                  <c:v>1238.03</c:v>
                </c:pt>
                <c:pt idx="3804">
                  <c:v>1238.04</c:v>
                </c:pt>
                <c:pt idx="3805">
                  <c:v>1238.05</c:v>
                </c:pt>
                <c:pt idx="3806">
                  <c:v>1238.06</c:v>
                </c:pt>
                <c:pt idx="3807">
                  <c:v>1238.07</c:v>
                </c:pt>
                <c:pt idx="3808">
                  <c:v>1238.08</c:v>
                </c:pt>
                <c:pt idx="3809">
                  <c:v>1238.0899999999999</c:v>
                </c:pt>
                <c:pt idx="3810">
                  <c:v>1238.0999999999999</c:v>
                </c:pt>
                <c:pt idx="3811">
                  <c:v>1238.1099999999999</c:v>
                </c:pt>
                <c:pt idx="3812">
                  <c:v>1238.1199999999999</c:v>
                </c:pt>
                <c:pt idx="3813">
                  <c:v>1238.1300000000001</c:v>
                </c:pt>
                <c:pt idx="3814">
                  <c:v>1238.1400000000001</c:v>
                </c:pt>
                <c:pt idx="3815">
                  <c:v>1238.1500000000001</c:v>
                </c:pt>
                <c:pt idx="3816">
                  <c:v>1238.1600000000001</c:v>
                </c:pt>
                <c:pt idx="3817">
                  <c:v>1238.17</c:v>
                </c:pt>
                <c:pt idx="3818">
                  <c:v>1238.18</c:v>
                </c:pt>
                <c:pt idx="3819">
                  <c:v>1238.19</c:v>
                </c:pt>
                <c:pt idx="3820">
                  <c:v>1238.2</c:v>
                </c:pt>
                <c:pt idx="3821">
                  <c:v>1238.21</c:v>
                </c:pt>
                <c:pt idx="3822">
                  <c:v>1238.22</c:v>
                </c:pt>
                <c:pt idx="3823">
                  <c:v>1238.23</c:v>
                </c:pt>
                <c:pt idx="3824">
                  <c:v>1238.24</c:v>
                </c:pt>
                <c:pt idx="3825">
                  <c:v>1238.25</c:v>
                </c:pt>
                <c:pt idx="3826">
                  <c:v>1238.26</c:v>
                </c:pt>
                <c:pt idx="3827">
                  <c:v>1238.27</c:v>
                </c:pt>
                <c:pt idx="3828">
                  <c:v>1238.28</c:v>
                </c:pt>
                <c:pt idx="3829">
                  <c:v>1238.29</c:v>
                </c:pt>
                <c:pt idx="3830">
                  <c:v>1238.3</c:v>
                </c:pt>
                <c:pt idx="3831">
                  <c:v>1238.31</c:v>
                </c:pt>
                <c:pt idx="3832">
                  <c:v>1238.32</c:v>
                </c:pt>
                <c:pt idx="3833">
                  <c:v>1238.33</c:v>
                </c:pt>
                <c:pt idx="3834">
                  <c:v>1238.3399999999999</c:v>
                </c:pt>
                <c:pt idx="3835">
                  <c:v>1238.3499999999999</c:v>
                </c:pt>
                <c:pt idx="3836">
                  <c:v>1238.3599999999999</c:v>
                </c:pt>
                <c:pt idx="3837">
                  <c:v>1238.3699999999999</c:v>
                </c:pt>
                <c:pt idx="3838">
                  <c:v>1238.3800000000001</c:v>
                </c:pt>
                <c:pt idx="3839">
                  <c:v>1238.3900000000001</c:v>
                </c:pt>
                <c:pt idx="3840">
                  <c:v>1238.4000000000001</c:v>
                </c:pt>
                <c:pt idx="3841">
                  <c:v>1238.4100000000001</c:v>
                </c:pt>
                <c:pt idx="3842">
                  <c:v>1238.42</c:v>
                </c:pt>
                <c:pt idx="3843">
                  <c:v>1238.43</c:v>
                </c:pt>
                <c:pt idx="3844">
                  <c:v>1238.44</c:v>
                </c:pt>
                <c:pt idx="3845">
                  <c:v>1238.45</c:v>
                </c:pt>
                <c:pt idx="3846">
                  <c:v>1238.46</c:v>
                </c:pt>
                <c:pt idx="3847">
                  <c:v>1238.47</c:v>
                </c:pt>
                <c:pt idx="3848">
                  <c:v>1238.48</c:v>
                </c:pt>
                <c:pt idx="3849">
                  <c:v>1238.49</c:v>
                </c:pt>
                <c:pt idx="3850">
                  <c:v>1238.5</c:v>
                </c:pt>
                <c:pt idx="3851">
                  <c:v>1238.51</c:v>
                </c:pt>
                <c:pt idx="3852">
                  <c:v>1238.52</c:v>
                </c:pt>
                <c:pt idx="3853">
                  <c:v>1238.53</c:v>
                </c:pt>
                <c:pt idx="3854">
                  <c:v>1238.54</c:v>
                </c:pt>
                <c:pt idx="3855">
                  <c:v>1238.55</c:v>
                </c:pt>
                <c:pt idx="3856">
                  <c:v>1238.56</c:v>
                </c:pt>
                <c:pt idx="3857">
                  <c:v>1238.57</c:v>
                </c:pt>
                <c:pt idx="3858">
                  <c:v>1238.58</c:v>
                </c:pt>
                <c:pt idx="3859">
                  <c:v>1238.5899999999999</c:v>
                </c:pt>
                <c:pt idx="3860">
                  <c:v>1238.5999999999999</c:v>
                </c:pt>
                <c:pt idx="3861">
                  <c:v>1238.6099999999999</c:v>
                </c:pt>
                <c:pt idx="3862">
                  <c:v>1238.6199999999999</c:v>
                </c:pt>
                <c:pt idx="3863">
                  <c:v>1238.6300000000001</c:v>
                </c:pt>
                <c:pt idx="3864">
                  <c:v>1238.6400000000001</c:v>
                </c:pt>
                <c:pt idx="3865">
                  <c:v>1238.6500000000001</c:v>
                </c:pt>
                <c:pt idx="3866">
                  <c:v>1238.6600000000001</c:v>
                </c:pt>
                <c:pt idx="3867">
                  <c:v>1238.67</c:v>
                </c:pt>
                <c:pt idx="3868">
                  <c:v>1238.68</c:v>
                </c:pt>
                <c:pt idx="3869">
                  <c:v>1238.69</c:v>
                </c:pt>
                <c:pt idx="3870">
                  <c:v>1238.7</c:v>
                </c:pt>
                <c:pt idx="3871">
                  <c:v>1238.71</c:v>
                </c:pt>
                <c:pt idx="3872">
                  <c:v>1238.72</c:v>
                </c:pt>
                <c:pt idx="3873">
                  <c:v>1238.73</c:v>
                </c:pt>
                <c:pt idx="3874">
                  <c:v>1238.74</c:v>
                </c:pt>
                <c:pt idx="3875">
                  <c:v>1238.75</c:v>
                </c:pt>
                <c:pt idx="3876">
                  <c:v>1238.76</c:v>
                </c:pt>
                <c:pt idx="3877">
                  <c:v>1238.77</c:v>
                </c:pt>
                <c:pt idx="3878">
                  <c:v>1238.78</c:v>
                </c:pt>
                <c:pt idx="3879">
                  <c:v>1238.79</c:v>
                </c:pt>
                <c:pt idx="3880">
                  <c:v>1238.8</c:v>
                </c:pt>
                <c:pt idx="3881">
                  <c:v>1238.81</c:v>
                </c:pt>
                <c:pt idx="3882">
                  <c:v>1238.82</c:v>
                </c:pt>
                <c:pt idx="3883">
                  <c:v>1238.83</c:v>
                </c:pt>
                <c:pt idx="3884">
                  <c:v>1238.8399999999999</c:v>
                </c:pt>
                <c:pt idx="3885">
                  <c:v>1238.8499999999999</c:v>
                </c:pt>
                <c:pt idx="3886">
                  <c:v>1238.8599999999999</c:v>
                </c:pt>
                <c:pt idx="3887">
                  <c:v>1238.8699999999999</c:v>
                </c:pt>
                <c:pt idx="3888">
                  <c:v>1238.8800000000001</c:v>
                </c:pt>
                <c:pt idx="3889">
                  <c:v>1238.8900000000001</c:v>
                </c:pt>
                <c:pt idx="3890">
                  <c:v>1238.9000000000001</c:v>
                </c:pt>
                <c:pt idx="3891">
                  <c:v>1238.9100000000001</c:v>
                </c:pt>
                <c:pt idx="3892">
                  <c:v>1238.92</c:v>
                </c:pt>
                <c:pt idx="3893">
                  <c:v>1238.93</c:v>
                </c:pt>
                <c:pt idx="3894">
                  <c:v>1238.94</c:v>
                </c:pt>
                <c:pt idx="3895">
                  <c:v>1238.95</c:v>
                </c:pt>
                <c:pt idx="3896">
                  <c:v>1238.96</c:v>
                </c:pt>
                <c:pt idx="3897">
                  <c:v>1238.97</c:v>
                </c:pt>
                <c:pt idx="3898">
                  <c:v>1238.98</c:v>
                </c:pt>
                <c:pt idx="3899">
                  <c:v>1238.99</c:v>
                </c:pt>
                <c:pt idx="3900">
                  <c:v>1239</c:v>
                </c:pt>
                <c:pt idx="3901">
                  <c:v>1239.01</c:v>
                </c:pt>
                <c:pt idx="3902">
                  <c:v>1239.02</c:v>
                </c:pt>
                <c:pt idx="3903">
                  <c:v>1239.03</c:v>
                </c:pt>
                <c:pt idx="3904">
                  <c:v>1239.04</c:v>
                </c:pt>
                <c:pt idx="3905">
                  <c:v>1239.05</c:v>
                </c:pt>
                <c:pt idx="3906">
                  <c:v>1239.06</c:v>
                </c:pt>
                <c:pt idx="3907">
                  <c:v>1239.07</c:v>
                </c:pt>
                <c:pt idx="3908">
                  <c:v>1239.08</c:v>
                </c:pt>
                <c:pt idx="3909">
                  <c:v>1239.0899999999999</c:v>
                </c:pt>
                <c:pt idx="3910">
                  <c:v>1239.0999999999999</c:v>
                </c:pt>
                <c:pt idx="3911">
                  <c:v>1239.1099999999999</c:v>
                </c:pt>
                <c:pt idx="3912">
                  <c:v>1239.1199999999999</c:v>
                </c:pt>
                <c:pt idx="3913">
                  <c:v>1239.1300000000001</c:v>
                </c:pt>
                <c:pt idx="3914">
                  <c:v>1239.1400000000001</c:v>
                </c:pt>
                <c:pt idx="3915">
                  <c:v>1239.1500000000001</c:v>
                </c:pt>
                <c:pt idx="3916">
                  <c:v>1239.1600000000001</c:v>
                </c:pt>
                <c:pt idx="3917">
                  <c:v>1239.17</c:v>
                </c:pt>
                <c:pt idx="3918">
                  <c:v>1239.18</c:v>
                </c:pt>
                <c:pt idx="3919">
                  <c:v>1239.19</c:v>
                </c:pt>
                <c:pt idx="3920">
                  <c:v>1239.2</c:v>
                </c:pt>
                <c:pt idx="3921">
                  <c:v>1239.21</c:v>
                </c:pt>
                <c:pt idx="3922">
                  <c:v>1239.22</c:v>
                </c:pt>
                <c:pt idx="3923">
                  <c:v>1239.23</c:v>
                </c:pt>
                <c:pt idx="3924">
                  <c:v>1239.24</c:v>
                </c:pt>
                <c:pt idx="3925">
                  <c:v>1239.25</c:v>
                </c:pt>
                <c:pt idx="3926">
                  <c:v>1239.26</c:v>
                </c:pt>
                <c:pt idx="3927">
                  <c:v>1239.27</c:v>
                </c:pt>
                <c:pt idx="3928">
                  <c:v>1239.28</c:v>
                </c:pt>
                <c:pt idx="3929">
                  <c:v>1239.29</c:v>
                </c:pt>
                <c:pt idx="3930">
                  <c:v>1239.3</c:v>
                </c:pt>
                <c:pt idx="3931">
                  <c:v>1239.31</c:v>
                </c:pt>
                <c:pt idx="3932">
                  <c:v>1239.32</c:v>
                </c:pt>
                <c:pt idx="3933">
                  <c:v>1239.33</c:v>
                </c:pt>
                <c:pt idx="3934">
                  <c:v>1239.3399999999999</c:v>
                </c:pt>
                <c:pt idx="3935">
                  <c:v>1239.3499999999999</c:v>
                </c:pt>
                <c:pt idx="3936">
                  <c:v>1239.3599999999999</c:v>
                </c:pt>
                <c:pt idx="3937">
                  <c:v>1239.3699999999999</c:v>
                </c:pt>
                <c:pt idx="3938">
                  <c:v>1239.3800000000001</c:v>
                </c:pt>
                <c:pt idx="3939">
                  <c:v>1239.3900000000001</c:v>
                </c:pt>
                <c:pt idx="3940">
                  <c:v>1239.4000000000001</c:v>
                </c:pt>
                <c:pt idx="3941">
                  <c:v>1239.4100000000001</c:v>
                </c:pt>
                <c:pt idx="3942">
                  <c:v>1239.42</c:v>
                </c:pt>
                <c:pt idx="3943">
                  <c:v>1239.43</c:v>
                </c:pt>
                <c:pt idx="3944">
                  <c:v>1239.44</c:v>
                </c:pt>
                <c:pt idx="3945">
                  <c:v>1239.45</c:v>
                </c:pt>
                <c:pt idx="3946">
                  <c:v>1239.46</c:v>
                </c:pt>
                <c:pt idx="3947">
                  <c:v>1239.47</c:v>
                </c:pt>
                <c:pt idx="3948">
                  <c:v>1239.48</c:v>
                </c:pt>
                <c:pt idx="3949">
                  <c:v>1239.49</c:v>
                </c:pt>
                <c:pt idx="3950">
                  <c:v>1239.5</c:v>
                </c:pt>
                <c:pt idx="3951">
                  <c:v>1239.51</c:v>
                </c:pt>
                <c:pt idx="3952">
                  <c:v>1239.52</c:v>
                </c:pt>
                <c:pt idx="3953">
                  <c:v>1239.53</c:v>
                </c:pt>
                <c:pt idx="3954">
                  <c:v>1239.54</c:v>
                </c:pt>
                <c:pt idx="3955">
                  <c:v>1239.55</c:v>
                </c:pt>
                <c:pt idx="3956">
                  <c:v>1239.56</c:v>
                </c:pt>
                <c:pt idx="3957">
                  <c:v>1239.57</c:v>
                </c:pt>
                <c:pt idx="3958">
                  <c:v>1239.58</c:v>
                </c:pt>
                <c:pt idx="3959">
                  <c:v>1239.5899999999999</c:v>
                </c:pt>
                <c:pt idx="3960">
                  <c:v>1239.5999999999999</c:v>
                </c:pt>
                <c:pt idx="3961">
                  <c:v>1239.6099999999999</c:v>
                </c:pt>
                <c:pt idx="3962">
                  <c:v>1239.6199999999999</c:v>
                </c:pt>
                <c:pt idx="3963">
                  <c:v>1239.6300000000001</c:v>
                </c:pt>
                <c:pt idx="3964">
                  <c:v>1239.6400000000001</c:v>
                </c:pt>
                <c:pt idx="3965">
                  <c:v>1239.6500000000001</c:v>
                </c:pt>
                <c:pt idx="3966">
                  <c:v>1239.6600000000001</c:v>
                </c:pt>
                <c:pt idx="3967">
                  <c:v>1239.67</c:v>
                </c:pt>
                <c:pt idx="3968">
                  <c:v>1239.68</c:v>
                </c:pt>
                <c:pt idx="3969">
                  <c:v>1239.69</c:v>
                </c:pt>
                <c:pt idx="3970">
                  <c:v>1239.7</c:v>
                </c:pt>
                <c:pt idx="3971">
                  <c:v>1239.71</c:v>
                </c:pt>
                <c:pt idx="3972">
                  <c:v>1239.72</c:v>
                </c:pt>
                <c:pt idx="3973">
                  <c:v>1239.73</c:v>
                </c:pt>
                <c:pt idx="3974">
                  <c:v>1239.74</c:v>
                </c:pt>
                <c:pt idx="3975">
                  <c:v>1239.75</c:v>
                </c:pt>
                <c:pt idx="3976">
                  <c:v>1239.76</c:v>
                </c:pt>
                <c:pt idx="3977">
                  <c:v>1239.77</c:v>
                </c:pt>
                <c:pt idx="3978">
                  <c:v>1239.78</c:v>
                </c:pt>
                <c:pt idx="3979">
                  <c:v>1239.79</c:v>
                </c:pt>
                <c:pt idx="3980">
                  <c:v>1239.8</c:v>
                </c:pt>
                <c:pt idx="3981">
                  <c:v>1239.81</c:v>
                </c:pt>
                <c:pt idx="3982">
                  <c:v>1239.82</c:v>
                </c:pt>
                <c:pt idx="3983">
                  <c:v>1239.83</c:v>
                </c:pt>
                <c:pt idx="3984">
                  <c:v>1239.8399999999999</c:v>
                </c:pt>
                <c:pt idx="3985">
                  <c:v>1239.8499999999999</c:v>
                </c:pt>
                <c:pt idx="3986">
                  <c:v>1239.8599999999999</c:v>
                </c:pt>
                <c:pt idx="3987">
                  <c:v>1239.8699999999999</c:v>
                </c:pt>
                <c:pt idx="3988">
                  <c:v>1239.8800000000001</c:v>
                </c:pt>
                <c:pt idx="3989">
                  <c:v>1239.8900000000001</c:v>
                </c:pt>
                <c:pt idx="3990">
                  <c:v>1239.9000000000001</c:v>
                </c:pt>
                <c:pt idx="3991">
                  <c:v>1239.9100000000001</c:v>
                </c:pt>
                <c:pt idx="3992">
                  <c:v>1239.92</c:v>
                </c:pt>
                <c:pt idx="3993">
                  <c:v>1239.93</c:v>
                </c:pt>
                <c:pt idx="3994">
                  <c:v>1239.94</c:v>
                </c:pt>
                <c:pt idx="3995">
                  <c:v>1239.95</c:v>
                </c:pt>
                <c:pt idx="3996">
                  <c:v>1239.96</c:v>
                </c:pt>
                <c:pt idx="3997">
                  <c:v>1239.97</c:v>
                </c:pt>
                <c:pt idx="3998">
                  <c:v>1239.98</c:v>
                </c:pt>
                <c:pt idx="3999">
                  <c:v>1239.99</c:v>
                </c:pt>
                <c:pt idx="4000">
                  <c:v>1240</c:v>
                </c:pt>
                <c:pt idx="4001">
                  <c:v>1240.01</c:v>
                </c:pt>
                <c:pt idx="4002">
                  <c:v>1240.02</c:v>
                </c:pt>
                <c:pt idx="4003">
                  <c:v>1240.03</c:v>
                </c:pt>
                <c:pt idx="4004">
                  <c:v>1240.04</c:v>
                </c:pt>
                <c:pt idx="4005">
                  <c:v>1240.05</c:v>
                </c:pt>
                <c:pt idx="4006">
                  <c:v>1240.06</c:v>
                </c:pt>
                <c:pt idx="4007">
                  <c:v>1240.07</c:v>
                </c:pt>
                <c:pt idx="4008">
                  <c:v>1240.08</c:v>
                </c:pt>
                <c:pt idx="4009">
                  <c:v>1240.0899999999999</c:v>
                </c:pt>
                <c:pt idx="4010">
                  <c:v>1240.0999999999999</c:v>
                </c:pt>
                <c:pt idx="4011">
                  <c:v>1240.1099999999999</c:v>
                </c:pt>
                <c:pt idx="4012">
                  <c:v>1240.1199999999999</c:v>
                </c:pt>
                <c:pt idx="4013">
                  <c:v>1240.1300000000001</c:v>
                </c:pt>
                <c:pt idx="4014">
                  <c:v>1240.1400000000001</c:v>
                </c:pt>
                <c:pt idx="4015">
                  <c:v>1240.1500000000001</c:v>
                </c:pt>
                <c:pt idx="4016">
                  <c:v>1240.1600000000001</c:v>
                </c:pt>
                <c:pt idx="4017">
                  <c:v>1240.17</c:v>
                </c:pt>
                <c:pt idx="4018">
                  <c:v>1240.18</c:v>
                </c:pt>
                <c:pt idx="4019">
                  <c:v>1240.19</c:v>
                </c:pt>
                <c:pt idx="4020">
                  <c:v>1240.2</c:v>
                </c:pt>
                <c:pt idx="4021">
                  <c:v>1240.21</c:v>
                </c:pt>
                <c:pt idx="4022">
                  <c:v>1240.22</c:v>
                </c:pt>
                <c:pt idx="4023">
                  <c:v>1240.23</c:v>
                </c:pt>
                <c:pt idx="4024">
                  <c:v>1240.24</c:v>
                </c:pt>
                <c:pt idx="4025">
                  <c:v>1240.25</c:v>
                </c:pt>
                <c:pt idx="4026">
                  <c:v>1240.26</c:v>
                </c:pt>
                <c:pt idx="4027">
                  <c:v>1240.27</c:v>
                </c:pt>
                <c:pt idx="4028">
                  <c:v>1240.28</c:v>
                </c:pt>
                <c:pt idx="4029">
                  <c:v>1240.29</c:v>
                </c:pt>
                <c:pt idx="4030">
                  <c:v>1240.3</c:v>
                </c:pt>
                <c:pt idx="4031">
                  <c:v>1240.31</c:v>
                </c:pt>
                <c:pt idx="4032">
                  <c:v>1240.32</c:v>
                </c:pt>
                <c:pt idx="4033">
                  <c:v>1240.33</c:v>
                </c:pt>
                <c:pt idx="4034">
                  <c:v>1240.3399999999999</c:v>
                </c:pt>
                <c:pt idx="4035">
                  <c:v>1240.3499999999999</c:v>
                </c:pt>
                <c:pt idx="4036">
                  <c:v>1240.3599999999999</c:v>
                </c:pt>
                <c:pt idx="4037">
                  <c:v>1240.3699999999999</c:v>
                </c:pt>
                <c:pt idx="4038">
                  <c:v>1240.3800000000001</c:v>
                </c:pt>
                <c:pt idx="4039">
                  <c:v>1240.3900000000001</c:v>
                </c:pt>
                <c:pt idx="4040">
                  <c:v>1240.4000000000001</c:v>
                </c:pt>
                <c:pt idx="4041">
                  <c:v>1240.4100000000001</c:v>
                </c:pt>
                <c:pt idx="4042">
                  <c:v>1240.42</c:v>
                </c:pt>
                <c:pt idx="4043">
                  <c:v>1240.43</c:v>
                </c:pt>
                <c:pt idx="4044">
                  <c:v>1240.44</c:v>
                </c:pt>
                <c:pt idx="4045">
                  <c:v>1240.45</c:v>
                </c:pt>
                <c:pt idx="4046">
                  <c:v>1240.46</c:v>
                </c:pt>
                <c:pt idx="4047">
                  <c:v>1240.47</c:v>
                </c:pt>
                <c:pt idx="4048">
                  <c:v>1240.48</c:v>
                </c:pt>
                <c:pt idx="4049">
                  <c:v>1240.49</c:v>
                </c:pt>
                <c:pt idx="4050">
                  <c:v>1240.5</c:v>
                </c:pt>
                <c:pt idx="4051">
                  <c:v>1240.51</c:v>
                </c:pt>
                <c:pt idx="4052">
                  <c:v>1240.52</c:v>
                </c:pt>
                <c:pt idx="4053">
                  <c:v>1240.53</c:v>
                </c:pt>
                <c:pt idx="4054">
                  <c:v>1240.54</c:v>
                </c:pt>
                <c:pt idx="4055">
                  <c:v>1240.55</c:v>
                </c:pt>
                <c:pt idx="4056">
                  <c:v>1240.56</c:v>
                </c:pt>
                <c:pt idx="4057">
                  <c:v>1240.57</c:v>
                </c:pt>
                <c:pt idx="4058">
                  <c:v>1240.58</c:v>
                </c:pt>
                <c:pt idx="4059">
                  <c:v>1240.5899999999999</c:v>
                </c:pt>
                <c:pt idx="4060">
                  <c:v>1240.5999999999999</c:v>
                </c:pt>
                <c:pt idx="4061">
                  <c:v>1240.6099999999999</c:v>
                </c:pt>
                <c:pt idx="4062">
                  <c:v>1240.6199999999999</c:v>
                </c:pt>
                <c:pt idx="4063">
                  <c:v>1240.6300000000001</c:v>
                </c:pt>
                <c:pt idx="4064">
                  <c:v>1240.6400000000001</c:v>
                </c:pt>
                <c:pt idx="4065">
                  <c:v>1240.6500000000001</c:v>
                </c:pt>
                <c:pt idx="4066">
                  <c:v>1240.6600000000001</c:v>
                </c:pt>
                <c:pt idx="4067">
                  <c:v>1240.67</c:v>
                </c:pt>
                <c:pt idx="4068">
                  <c:v>1240.68</c:v>
                </c:pt>
                <c:pt idx="4069">
                  <c:v>1240.69</c:v>
                </c:pt>
                <c:pt idx="4070">
                  <c:v>1240.7</c:v>
                </c:pt>
                <c:pt idx="4071">
                  <c:v>1240.71</c:v>
                </c:pt>
                <c:pt idx="4072">
                  <c:v>1240.72</c:v>
                </c:pt>
                <c:pt idx="4073">
                  <c:v>1240.73</c:v>
                </c:pt>
                <c:pt idx="4074">
                  <c:v>1240.74</c:v>
                </c:pt>
                <c:pt idx="4075">
                  <c:v>1240.75</c:v>
                </c:pt>
                <c:pt idx="4076">
                  <c:v>1240.76</c:v>
                </c:pt>
                <c:pt idx="4077">
                  <c:v>1240.77</c:v>
                </c:pt>
                <c:pt idx="4078">
                  <c:v>1240.78</c:v>
                </c:pt>
                <c:pt idx="4079">
                  <c:v>1240.79</c:v>
                </c:pt>
                <c:pt idx="4080">
                  <c:v>1240.8</c:v>
                </c:pt>
                <c:pt idx="4081">
                  <c:v>1240.81</c:v>
                </c:pt>
                <c:pt idx="4082">
                  <c:v>1240.82</c:v>
                </c:pt>
                <c:pt idx="4083">
                  <c:v>1240.83</c:v>
                </c:pt>
                <c:pt idx="4084">
                  <c:v>1240.8399999999999</c:v>
                </c:pt>
                <c:pt idx="4085">
                  <c:v>1240.8499999999999</c:v>
                </c:pt>
                <c:pt idx="4086">
                  <c:v>1240.8599999999999</c:v>
                </c:pt>
                <c:pt idx="4087">
                  <c:v>1240.8699999999999</c:v>
                </c:pt>
                <c:pt idx="4088">
                  <c:v>1240.8800000000001</c:v>
                </c:pt>
                <c:pt idx="4089">
                  <c:v>1240.8900000000001</c:v>
                </c:pt>
                <c:pt idx="4090">
                  <c:v>1240.9000000000001</c:v>
                </c:pt>
                <c:pt idx="4091">
                  <c:v>1240.9100000000001</c:v>
                </c:pt>
                <c:pt idx="4092">
                  <c:v>1240.92</c:v>
                </c:pt>
                <c:pt idx="4093">
                  <c:v>1240.93</c:v>
                </c:pt>
                <c:pt idx="4094">
                  <c:v>1240.94</c:v>
                </c:pt>
                <c:pt idx="4095">
                  <c:v>1240.95</c:v>
                </c:pt>
                <c:pt idx="4096">
                  <c:v>1240.96</c:v>
                </c:pt>
                <c:pt idx="4097">
                  <c:v>1240.97</c:v>
                </c:pt>
                <c:pt idx="4098">
                  <c:v>1240.98</c:v>
                </c:pt>
                <c:pt idx="4099">
                  <c:v>1240.99</c:v>
                </c:pt>
                <c:pt idx="4100">
                  <c:v>1241</c:v>
                </c:pt>
                <c:pt idx="4101">
                  <c:v>1241.01</c:v>
                </c:pt>
                <c:pt idx="4102">
                  <c:v>1241.02</c:v>
                </c:pt>
                <c:pt idx="4103">
                  <c:v>1241.03</c:v>
                </c:pt>
                <c:pt idx="4104">
                  <c:v>1241.04</c:v>
                </c:pt>
                <c:pt idx="4105">
                  <c:v>1241.05</c:v>
                </c:pt>
                <c:pt idx="4106">
                  <c:v>1241.06</c:v>
                </c:pt>
                <c:pt idx="4107">
                  <c:v>1241.07</c:v>
                </c:pt>
                <c:pt idx="4108">
                  <c:v>1241.08</c:v>
                </c:pt>
                <c:pt idx="4109">
                  <c:v>1241.0899999999999</c:v>
                </c:pt>
                <c:pt idx="4110">
                  <c:v>1241.0999999999999</c:v>
                </c:pt>
                <c:pt idx="4111">
                  <c:v>1241.1099999999999</c:v>
                </c:pt>
                <c:pt idx="4112">
                  <c:v>1241.1199999999999</c:v>
                </c:pt>
                <c:pt idx="4113">
                  <c:v>1241.1300000000001</c:v>
                </c:pt>
                <c:pt idx="4114">
                  <c:v>1241.1400000000001</c:v>
                </c:pt>
                <c:pt idx="4115">
                  <c:v>1241.1500000000001</c:v>
                </c:pt>
                <c:pt idx="4116">
                  <c:v>1241.1600000000001</c:v>
                </c:pt>
                <c:pt idx="4117">
                  <c:v>1241.17</c:v>
                </c:pt>
                <c:pt idx="4118">
                  <c:v>1241.18</c:v>
                </c:pt>
                <c:pt idx="4119">
                  <c:v>1241.19</c:v>
                </c:pt>
                <c:pt idx="4120">
                  <c:v>1241.2</c:v>
                </c:pt>
                <c:pt idx="4121">
                  <c:v>1241.21</c:v>
                </c:pt>
                <c:pt idx="4122">
                  <c:v>1241.22</c:v>
                </c:pt>
                <c:pt idx="4123">
                  <c:v>1241.23</c:v>
                </c:pt>
                <c:pt idx="4124">
                  <c:v>1241.24</c:v>
                </c:pt>
                <c:pt idx="4125">
                  <c:v>1241.25</c:v>
                </c:pt>
                <c:pt idx="4126">
                  <c:v>1241.26</c:v>
                </c:pt>
                <c:pt idx="4127">
                  <c:v>1241.27</c:v>
                </c:pt>
                <c:pt idx="4128">
                  <c:v>1241.28</c:v>
                </c:pt>
                <c:pt idx="4129">
                  <c:v>1241.29</c:v>
                </c:pt>
                <c:pt idx="4130">
                  <c:v>1241.3</c:v>
                </c:pt>
                <c:pt idx="4131">
                  <c:v>1241.31</c:v>
                </c:pt>
                <c:pt idx="4132">
                  <c:v>1241.32</c:v>
                </c:pt>
                <c:pt idx="4133">
                  <c:v>1241.33</c:v>
                </c:pt>
                <c:pt idx="4134">
                  <c:v>1241.3399999999999</c:v>
                </c:pt>
                <c:pt idx="4135">
                  <c:v>1241.3499999999999</c:v>
                </c:pt>
                <c:pt idx="4136">
                  <c:v>1241.3599999999999</c:v>
                </c:pt>
                <c:pt idx="4137">
                  <c:v>1241.3699999999999</c:v>
                </c:pt>
                <c:pt idx="4138">
                  <c:v>1241.3800000000001</c:v>
                </c:pt>
                <c:pt idx="4139">
                  <c:v>1241.3900000000001</c:v>
                </c:pt>
                <c:pt idx="4140">
                  <c:v>1241.4000000000001</c:v>
                </c:pt>
                <c:pt idx="4141">
                  <c:v>1241.4100000000001</c:v>
                </c:pt>
                <c:pt idx="4142">
                  <c:v>1241.42</c:v>
                </c:pt>
                <c:pt idx="4143">
                  <c:v>1241.43</c:v>
                </c:pt>
                <c:pt idx="4144">
                  <c:v>1241.44</c:v>
                </c:pt>
                <c:pt idx="4145">
                  <c:v>1241.45</c:v>
                </c:pt>
                <c:pt idx="4146">
                  <c:v>1241.46</c:v>
                </c:pt>
                <c:pt idx="4147">
                  <c:v>1241.47</c:v>
                </c:pt>
                <c:pt idx="4148">
                  <c:v>1241.48</c:v>
                </c:pt>
                <c:pt idx="4149">
                  <c:v>1241.49</c:v>
                </c:pt>
                <c:pt idx="4150">
                  <c:v>1241.5</c:v>
                </c:pt>
                <c:pt idx="4151">
                  <c:v>1241.51</c:v>
                </c:pt>
                <c:pt idx="4152">
                  <c:v>1241.52</c:v>
                </c:pt>
                <c:pt idx="4153">
                  <c:v>1241.53</c:v>
                </c:pt>
                <c:pt idx="4154">
                  <c:v>1241.54</c:v>
                </c:pt>
                <c:pt idx="4155">
                  <c:v>1241.55</c:v>
                </c:pt>
                <c:pt idx="4156">
                  <c:v>1241.56</c:v>
                </c:pt>
                <c:pt idx="4157">
                  <c:v>1241.57</c:v>
                </c:pt>
                <c:pt idx="4158">
                  <c:v>1241.58</c:v>
                </c:pt>
                <c:pt idx="4159">
                  <c:v>1241.5899999999999</c:v>
                </c:pt>
                <c:pt idx="4160">
                  <c:v>1241.5999999999999</c:v>
                </c:pt>
                <c:pt idx="4161">
                  <c:v>1241.6099999999999</c:v>
                </c:pt>
                <c:pt idx="4162">
                  <c:v>1241.6199999999999</c:v>
                </c:pt>
                <c:pt idx="4163">
                  <c:v>1241.6300000000001</c:v>
                </c:pt>
                <c:pt idx="4164">
                  <c:v>1241.6400000000001</c:v>
                </c:pt>
                <c:pt idx="4165">
                  <c:v>1241.6500000000001</c:v>
                </c:pt>
                <c:pt idx="4166">
                  <c:v>1241.6600000000001</c:v>
                </c:pt>
                <c:pt idx="4167">
                  <c:v>1241.67</c:v>
                </c:pt>
                <c:pt idx="4168">
                  <c:v>1241.68</c:v>
                </c:pt>
                <c:pt idx="4169">
                  <c:v>1241.69</c:v>
                </c:pt>
                <c:pt idx="4170">
                  <c:v>1241.7</c:v>
                </c:pt>
                <c:pt idx="4171">
                  <c:v>1241.71</c:v>
                </c:pt>
                <c:pt idx="4172">
                  <c:v>1241.72</c:v>
                </c:pt>
                <c:pt idx="4173">
                  <c:v>1241.73</c:v>
                </c:pt>
                <c:pt idx="4174">
                  <c:v>1241.74</c:v>
                </c:pt>
                <c:pt idx="4175">
                  <c:v>1241.75</c:v>
                </c:pt>
                <c:pt idx="4176">
                  <c:v>1241.76</c:v>
                </c:pt>
                <c:pt idx="4177">
                  <c:v>1241.77</c:v>
                </c:pt>
                <c:pt idx="4178">
                  <c:v>1241.78</c:v>
                </c:pt>
                <c:pt idx="4179">
                  <c:v>1241.79</c:v>
                </c:pt>
                <c:pt idx="4180">
                  <c:v>1241.8</c:v>
                </c:pt>
                <c:pt idx="4181">
                  <c:v>1241.81</c:v>
                </c:pt>
                <c:pt idx="4182">
                  <c:v>1241.82</c:v>
                </c:pt>
                <c:pt idx="4183">
                  <c:v>1241.83</c:v>
                </c:pt>
                <c:pt idx="4184">
                  <c:v>1241.8399999999999</c:v>
                </c:pt>
                <c:pt idx="4185">
                  <c:v>1241.8499999999999</c:v>
                </c:pt>
                <c:pt idx="4186">
                  <c:v>1241.8599999999999</c:v>
                </c:pt>
                <c:pt idx="4187">
                  <c:v>1241.8699999999999</c:v>
                </c:pt>
                <c:pt idx="4188">
                  <c:v>1241.8800000000001</c:v>
                </c:pt>
                <c:pt idx="4189">
                  <c:v>1241.8900000000001</c:v>
                </c:pt>
                <c:pt idx="4190">
                  <c:v>1241.9000000000001</c:v>
                </c:pt>
                <c:pt idx="4191">
                  <c:v>1241.9100000000001</c:v>
                </c:pt>
                <c:pt idx="4192">
                  <c:v>1241.92</c:v>
                </c:pt>
                <c:pt idx="4193">
                  <c:v>1241.93</c:v>
                </c:pt>
                <c:pt idx="4194">
                  <c:v>1241.94</c:v>
                </c:pt>
                <c:pt idx="4195">
                  <c:v>1241.95</c:v>
                </c:pt>
                <c:pt idx="4196">
                  <c:v>1241.96</c:v>
                </c:pt>
                <c:pt idx="4197">
                  <c:v>1241.97</c:v>
                </c:pt>
                <c:pt idx="4198">
                  <c:v>1241.98</c:v>
                </c:pt>
                <c:pt idx="4199">
                  <c:v>1241.99</c:v>
                </c:pt>
                <c:pt idx="4200">
                  <c:v>1242</c:v>
                </c:pt>
                <c:pt idx="4201">
                  <c:v>1242.01</c:v>
                </c:pt>
                <c:pt idx="4202">
                  <c:v>1242.02</c:v>
                </c:pt>
                <c:pt idx="4203">
                  <c:v>1242.03</c:v>
                </c:pt>
                <c:pt idx="4204">
                  <c:v>1242.04</c:v>
                </c:pt>
                <c:pt idx="4205">
                  <c:v>1242.05</c:v>
                </c:pt>
                <c:pt idx="4206">
                  <c:v>1242.06</c:v>
                </c:pt>
                <c:pt idx="4207">
                  <c:v>1242.07</c:v>
                </c:pt>
                <c:pt idx="4208">
                  <c:v>1242.08</c:v>
                </c:pt>
                <c:pt idx="4209">
                  <c:v>1242.0899999999999</c:v>
                </c:pt>
                <c:pt idx="4210">
                  <c:v>1242.0999999999999</c:v>
                </c:pt>
                <c:pt idx="4211">
                  <c:v>1242.1099999999999</c:v>
                </c:pt>
                <c:pt idx="4212">
                  <c:v>1242.1199999999999</c:v>
                </c:pt>
                <c:pt idx="4213">
                  <c:v>1242.1300000000001</c:v>
                </c:pt>
                <c:pt idx="4214">
                  <c:v>1242.1400000000001</c:v>
                </c:pt>
                <c:pt idx="4215">
                  <c:v>1242.1500000000001</c:v>
                </c:pt>
                <c:pt idx="4216">
                  <c:v>1242.1600000000001</c:v>
                </c:pt>
                <c:pt idx="4217">
                  <c:v>1242.17</c:v>
                </c:pt>
                <c:pt idx="4218">
                  <c:v>1242.18</c:v>
                </c:pt>
                <c:pt idx="4219">
                  <c:v>1242.19</c:v>
                </c:pt>
                <c:pt idx="4220">
                  <c:v>1242.2</c:v>
                </c:pt>
                <c:pt idx="4221">
                  <c:v>1242.21</c:v>
                </c:pt>
                <c:pt idx="4222">
                  <c:v>1242.22</c:v>
                </c:pt>
                <c:pt idx="4223">
                  <c:v>1242.23</c:v>
                </c:pt>
                <c:pt idx="4224">
                  <c:v>1242.24</c:v>
                </c:pt>
                <c:pt idx="4225">
                  <c:v>1242.25</c:v>
                </c:pt>
                <c:pt idx="4226">
                  <c:v>1242.26</c:v>
                </c:pt>
                <c:pt idx="4227">
                  <c:v>1242.27</c:v>
                </c:pt>
                <c:pt idx="4228">
                  <c:v>1242.28</c:v>
                </c:pt>
                <c:pt idx="4229">
                  <c:v>1242.29</c:v>
                </c:pt>
                <c:pt idx="4230">
                  <c:v>1242.3</c:v>
                </c:pt>
                <c:pt idx="4231">
                  <c:v>1242.31</c:v>
                </c:pt>
                <c:pt idx="4232">
                  <c:v>1242.32</c:v>
                </c:pt>
                <c:pt idx="4233">
                  <c:v>1242.33</c:v>
                </c:pt>
                <c:pt idx="4234">
                  <c:v>1242.3399999999999</c:v>
                </c:pt>
                <c:pt idx="4235">
                  <c:v>1242.3499999999999</c:v>
                </c:pt>
                <c:pt idx="4236">
                  <c:v>1242.3599999999999</c:v>
                </c:pt>
                <c:pt idx="4237">
                  <c:v>1242.3699999999999</c:v>
                </c:pt>
                <c:pt idx="4238">
                  <c:v>1242.3800000000001</c:v>
                </c:pt>
                <c:pt idx="4239">
                  <c:v>1242.3900000000001</c:v>
                </c:pt>
                <c:pt idx="4240">
                  <c:v>1242.4000000000001</c:v>
                </c:pt>
                <c:pt idx="4241">
                  <c:v>1242.4100000000001</c:v>
                </c:pt>
                <c:pt idx="4242">
                  <c:v>1242.42</c:v>
                </c:pt>
                <c:pt idx="4243">
                  <c:v>1242.43</c:v>
                </c:pt>
                <c:pt idx="4244">
                  <c:v>1242.44</c:v>
                </c:pt>
                <c:pt idx="4245">
                  <c:v>1242.45</c:v>
                </c:pt>
                <c:pt idx="4246">
                  <c:v>1242.46</c:v>
                </c:pt>
                <c:pt idx="4247">
                  <c:v>1242.47</c:v>
                </c:pt>
                <c:pt idx="4248">
                  <c:v>1242.48</c:v>
                </c:pt>
                <c:pt idx="4249">
                  <c:v>1242.49</c:v>
                </c:pt>
                <c:pt idx="4250">
                  <c:v>1242.5</c:v>
                </c:pt>
                <c:pt idx="4251">
                  <c:v>1242.51</c:v>
                </c:pt>
                <c:pt idx="4252">
                  <c:v>1242.52</c:v>
                </c:pt>
                <c:pt idx="4253">
                  <c:v>1242.53</c:v>
                </c:pt>
                <c:pt idx="4254">
                  <c:v>1242.54</c:v>
                </c:pt>
                <c:pt idx="4255">
                  <c:v>1242.55</c:v>
                </c:pt>
                <c:pt idx="4256">
                  <c:v>1242.56</c:v>
                </c:pt>
                <c:pt idx="4257">
                  <c:v>1242.57</c:v>
                </c:pt>
                <c:pt idx="4258">
                  <c:v>1242.58</c:v>
                </c:pt>
                <c:pt idx="4259">
                  <c:v>1242.5899999999999</c:v>
                </c:pt>
                <c:pt idx="4260">
                  <c:v>1242.5999999999999</c:v>
                </c:pt>
                <c:pt idx="4261">
                  <c:v>1242.6099999999999</c:v>
                </c:pt>
                <c:pt idx="4262">
                  <c:v>1242.6199999999999</c:v>
                </c:pt>
                <c:pt idx="4263">
                  <c:v>1242.6300000000001</c:v>
                </c:pt>
                <c:pt idx="4264">
                  <c:v>1242.6400000000001</c:v>
                </c:pt>
                <c:pt idx="4265">
                  <c:v>1242.6500000000001</c:v>
                </c:pt>
                <c:pt idx="4266">
                  <c:v>1242.6600000000001</c:v>
                </c:pt>
                <c:pt idx="4267">
                  <c:v>1242.67</c:v>
                </c:pt>
                <c:pt idx="4268">
                  <c:v>1242.68</c:v>
                </c:pt>
                <c:pt idx="4269">
                  <c:v>1242.69</c:v>
                </c:pt>
                <c:pt idx="4270">
                  <c:v>1242.7</c:v>
                </c:pt>
                <c:pt idx="4271">
                  <c:v>1242.71</c:v>
                </c:pt>
                <c:pt idx="4272">
                  <c:v>1242.72</c:v>
                </c:pt>
                <c:pt idx="4273">
                  <c:v>1242.73</c:v>
                </c:pt>
                <c:pt idx="4274">
                  <c:v>1242.74</c:v>
                </c:pt>
                <c:pt idx="4275">
                  <c:v>1242.75</c:v>
                </c:pt>
                <c:pt idx="4276">
                  <c:v>1242.76</c:v>
                </c:pt>
                <c:pt idx="4277">
                  <c:v>1242.77</c:v>
                </c:pt>
                <c:pt idx="4278">
                  <c:v>1242.78</c:v>
                </c:pt>
                <c:pt idx="4279">
                  <c:v>1242.79</c:v>
                </c:pt>
                <c:pt idx="4280">
                  <c:v>1242.8</c:v>
                </c:pt>
                <c:pt idx="4281">
                  <c:v>1242.81</c:v>
                </c:pt>
                <c:pt idx="4282">
                  <c:v>1242.82</c:v>
                </c:pt>
                <c:pt idx="4283">
                  <c:v>1242.83</c:v>
                </c:pt>
                <c:pt idx="4284">
                  <c:v>1242.8399999999999</c:v>
                </c:pt>
                <c:pt idx="4285">
                  <c:v>1242.8499999999999</c:v>
                </c:pt>
                <c:pt idx="4286">
                  <c:v>1242.8599999999999</c:v>
                </c:pt>
                <c:pt idx="4287">
                  <c:v>1242.8699999999999</c:v>
                </c:pt>
                <c:pt idx="4288">
                  <c:v>1242.8800000000001</c:v>
                </c:pt>
                <c:pt idx="4289">
                  <c:v>1242.8900000000001</c:v>
                </c:pt>
                <c:pt idx="4290">
                  <c:v>1242.9000000000001</c:v>
                </c:pt>
                <c:pt idx="4291">
                  <c:v>1242.9100000000001</c:v>
                </c:pt>
                <c:pt idx="4292">
                  <c:v>1242.92</c:v>
                </c:pt>
                <c:pt idx="4293">
                  <c:v>1242.93</c:v>
                </c:pt>
                <c:pt idx="4294">
                  <c:v>1242.94</c:v>
                </c:pt>
                <c:pt idx="4295">
                  <c:v>1242.95</c:v>
                </c:pt>
                <c:pt idx="4296">
                  <c:v>1242.96</c:v>
                </c:pt>
                <c:pt idx="4297">
                  <c:v>1242.97</c:v>
                </c:pt>
                <c:pt idx="4298">
                  <c:v>1242.98</c:v>
                </c:pt>
                <c:pt idx="4299">
                  <c:v>1242.99</c:v>
                </c:pt>
                <c:pt idx="4300">
                  <c:v>1243</c:v>
                </c:pt>
                <c:pt idx="4301">
                  <c:v>1243.01</c:v>
                </c:pt>
                <c:pt idx="4302">
                  <c:v>1243.02</c:v>
                </c:pt>
                <c:pt idx="4303">
                  <c:v>1243.03</c:v>
                </c:pt>
                <c:pt idx="4304">
                  <c:v>1243.04</c:v>
                </c:pt>
                <c:pt idx="4305">
                  <c:v>1243.05</c:v>
                </c:pt>
                <c:pt idx="4306">
                  <c:v>1243.06</c:v>
                </c:pt>
                <c:pt idx="4307">
                  <c:v>1243.07</c:v>
                </c:pt>
                <c:pt idx="4308">
                  <c:v>1243.08</c:v>
                </c:pt>
                <c:pt idx="4309">
                  <c:v>1243.0899999999999</c:v>
                </c:pt>
                <c:pt idx="4310">
                  <c:v>1243.0999999999999</c:v>
                </c:pt>
                <c:pt idx="4311">
                  <c:v>1243.1099999999999</c:v>
                </c:pt>
                <c:pt idx="4312">
                  <c:v>1243.1199999999999</c:v>
                </c:pt>
                <c:pt idx="4313">
                  <c:v>1243.1300000000001</c:v>
                </c:pt>
                <c:pt idx="4314">
                  <c:v>1243.1400000000001</c:v>
                </c:pt>
                <c:pt idx="4315">
                  <c:v>1243.1500000000001</c:v>
                </c:pt>
                <c:pt idx="4316">
                  <c:v>1243.1600000000001</c:v>
                </c:pt>
                <c:pt idx="4317">
                  <c:v>1243.17</c:v>
                </c:pt>
                <c:pt idx="4318">
                  <c:v>1243.18</c:v>
                </c:pt>
                <c:pt idx="4319">
                  <c:v>1243.19</c:v>
                </c:pt>
                <c:pt idx="4320">
                  <c:v>1243.2</c:v>
                </c:pt>
                <c:pt idx="4321">
                  <c:v>1243.21</c:v>
                </c:pt>
                <c:pt idx="4322">
                  <c:v>1243.22</c:v>
                </c:pt>
                <c:pt idx="4323">
                  <c:v>1243.23</c:v>
                </c:pt>
                <c:pt idx="4324">
                  <c:v>1243.24</c:v>
                </c:pt>
                <c:pt idx="4325">
                  <c:v>1243.25</c:v>
                </c:pt>
                <c:pt idx="4326">
                  <c:v>1243.26</c:v>
                </c:pt>
                <c:pt idx="4327">
                  <c:v>1243.27</c:v>
                </c:pt>
                <c:pt idx="4328">
                  <c:v>1243.28</c:v>
                </c:pt>
                <c:pt idx="4329">
                  <c:v>1243.29</c:v>
                </c:pt>
                <c:pt idx="4330">
                  <c:v>1243.3</c:v>
                </c:pt>
                <c:pt idx="4331">
                  <c:v>1243.31</c:v>
                </c:pt>
                <c:pt idx="4332">
                  <c:v>1243.32</c:v>
                </c:pt>
                <c:pt idx="4333">
                  <c:v>1243.33</c:v>
                </c:pt>
                <c:pt idx="4334">
                  <c:v>1243.3399999999999</c:v>
                </c:pt>
                <c:pt idx="4335">
                  <c:v>1243.3499999999999</c:v>
                </c:pt>
                <c:pt idx="4336">
                  <c:v>1243.3599999999999</c:v>
                </c:pt>
                <c:pt idx="4337">
                  <c:v>1243.3699999999999</c:v>
                </c:pt>
                <c:pt idx="4338">
                  <c:v>1243.3800000000001</c:v>
                </c:pt>
                <c:pt idx="4339">
                  <c:v>1243.3900000000001</c:v>
                </c:pt>
                <c:pt idx="4340">
                  <c:v>1243.4000000000001</c:v>
                </c:pt>
                <c:pt idx="4341">
                  <c:v>1243.4100000000001</c:v>
                </c:pt>
                <c:pt idx="4342">
                  <c:v>1243.42</c:v>
                </c:pt>
                <c:pt idx="4343">
                  <c:v>1243.43</c:v>
                </c:pt>
                <c:pt idx="4344">
                  <c:v>1243.44</c:v>
                </c:pt>
                <c:pt idx="4345">
                  <c:v>1243.45</c:v>
                </c:pt>
                <c:pt idx="4346">
                  <c:v>1243.46</c:v>
                </c:pt>
                <c:pt idx="4347">
                  <c:v>1243.47</c:v>
                </c:pt>
                <c:pt idx="4348">
                  <c:v>1243.48</c:v>
                </c:pt>
                <c:pt idx="4349">
                  <c:v>1243.49</c:v>
                </c:pt>
                <c:pt idx="4350">
                  <c:v>1243.5</c:v>
                </c:pt>
                <c:pt idx="4351">
                  <c:v>1243.51</c:v>
                </c:pt>
                <c:pt idx="4352">
                  <c:v>1243.52</c:v>
                </c:pt>
                <c:pt idx="4353">
                  <c:v>1243.53</c:v>
                </c:pt>
                <c:pt idx="4354">
                  <c:v>1243.54</c:v>
                </c:pt>
                <c:pt idx="4355">
                  <c:v>1243.55</c:v>
                </c:pt>
                <c:pt idx="4356">
                  <c:v>1243.56</c:v>
                </c:pt>
                <c:pt idx="4357">
                  <c:v>1243.57</c:v>
                </c:pt>
                <c:pt idx="4358">
                  <c:v>1243.58</c:v>
                </c:pt>
                <c:pt idx="4359">
                  <c:v>1243.5899999999999</c:v>
                </c:pt>
                <c:pt idx="4360">
                  <c:v>1243.5999999999999</c:v>
                </c:pt>
                <c:pt idx="4361">
                  <c:v>1243.6099999999999</c:v>
                </c:pt>
                <c:pt idx="4362">
                  <c:v>1243.6199999999999</c:v>
                </c:pt>
                <c:pt idx="4363">
                  <c:v>1243.6300000000001</c:v>
                </c:pt>
                <c:pt idx="4364">
                  <c:v>1243.6400000000001</c:v>
                </c:pt>
                <c:pt idx="4365">
                  <c:v>1243.6500000000001</c:v>
                </c:pt>
                <c:pt idx="4366">
                  <c:v>1243.6600000000001</c:v>
                </c:pt>
                <c:pt idx="4367">
                  <c:v>1243.67</c:v>
                </c:pt>
                <c:pt idx="4368">
                  <c:v>1243.68</c:v>
                </c:pt>
                <c:pt idx="4369">
                  <c:v>1243.69</c:v>
                </c:pt>
                <c:pt idx="4370">
                  <c:v>1243.7</c:v>
                </c:pt>
                <c:pt idx="4371">
                  <c:v>1243.71</c:v>
                </c:pt>
                <c:pt idx="4372">
                  <c:v>1243.72</c:v>
                </c:pt>
                <c:pt idx="4373">
                  <c:v>1243.73</c:v>
                </c:pt>
                <c:pt idx="4374">
                  <c:v>1243.74</c:v>
                </c:pt>
                <c:pt idx="4375">
                  <c:v>1243.75</c:v>
                </c:pt>
                <c:pt idx="4376">
                  <c:v>1243.76</c:v>
                </c:pt>
                <c:pt idx="4377">
                  <c:v>1243.77</c:v>
                </c:pt>
                <c:pt idx="4378">
                  <c:v>1243.78</c:v>
                </c:pt>
                <c:pt idx="4379">
                  <c:v>1243.79</c:v>
                </c:pt>
                <c:pt idx="4380">
                  <c:v>1243.8</c:v>
                </c:pt>
                <c:pt idx="4381">
                  <c:v>1243.81</c:v>
                </c:pt>
                <c:pt idx="4382">
                  <c:v>1243.82</c:v>
                </c:pt>
                <c:pt idx="4383">
                  <c:v>1243.83</c:v>
                </c:pt>
                <c:pt idx="4384">
                  <c:v>1243.8399999999999</c:v>
                </c:pt>
                <c:pt idx="4385">
                  <c:v>1243.8499999999999</c:v>
                </c:pt>
                <c:pt idx="4386">
                  <c:v>1243.8599999999999</c:v>
                </c:pt>
                <c:pt idx="4387">
                  <c:v>1243.8699999999999</c:v>
                </c:pt>
                <c:pt idx="4388">
                  <c:v>1243.8800000000001</c:v>
                </c:pt>
                <c:pt idx="4389">
                  <c:v>1243.8900000000001</c:v>
                </c:pt>
                <c:pt idx="4390">
                  <c:v>1243.9000000000001</c:v>
                </c:pt>
                <c:pt idx="4391">
                  <c:v>1243.9100000000001</c:v>
                </c:pt>
                <c:pt idx="4392">
                  <c:v>1243.92</c:v>
                </c:pt>
                <c:pt idx="4393">
                  <c:v>1243.93</c:v>
                </c:pt>
                <c:pt idx="4394">
                  <c:v>1243.94</c:v>
                </c:pt>
                <c:pt idx="4395">
                  <c:v>1243.95</c:v>
                </c:pt>
                <c:pt idx="4396">
                  <c:v>1243.96</c:v>
                </c:pt>
                <c:pt idx="4397">
                  <c:v>1243.97</c:v>
                </c:pt>
                <c:pt idx="4398">
                  <c:v>1243.98</c:v>
                </c:pt>
                <c:pt idx="4399">
                  <c:v>1243.99</c:v>
                </c:pt>
                <c:pt idx="4400">
                  <c:v>1244</c:v>
                </c:pt>
                <c:pt idx="4401">
                  <c:v>1244.01</c:v>
                </c:pt>
                <c:pt idx="4402">
                  <c:v>1244.02</c:v>
                </c:pt>
                <c:pt idx="4403">
                  <c:v>1244.03</c:v>
                </c:pt>
                <c:pt idx="4404">
                  <c:v>1244.04</c:v>
                </c:pt>
                <c:pt idx="4405">
                  <c:v>1244.05</c:v>
                </c:pt>
                <c:pt idx="4406">
                  <c:v>1244.06</c:v>
                </c:pt>
                <c:pt idx="4407">
                  <c:v>1244.07</c:v>
                </c:pt>
                <c:pt idx="4408">
                  <c:v>1244.08</c:v>
                </c:pt>
                <c:pt idx="4409">
                  <c:v>1244.0899999999999</c:v>
                </c:pt>
                <c:pt idx="4410">
                  <c:v>1244.0999999999999</c:v>
                </c:pt>
                <c:pt idx="4411">
                  <c:v>1244.1099999999999</c:v>
                </c:pt>
                <c:pt idx="4412">
                  <c:v>1244.1199999999999</c:v>
                </c:pt>
                <c:pt idx="4413">
                  <c:v>1244.1300000000001</c:v>
                </c:pt>
                <c:pt idx="4414">
                  <c:v>1244.1400000000001</c:v>
                </c:pt>
                <c:pt idx="4415">
                  <c:v>1244.1500000000001</c:v>
                </c:pt>
                <c:pt idx="4416">
                  <c:v>1244.1600000000001</c:v>
                </c:pt>
                <c:pt idx="4417">
                  <c:v>1244.17</c:v>
                </c:pt>
                <c:pt idx="4418">
                  <c:v>1244.18</c:v>
                </c:pt>
                <c:pt idx="4419">
                  <c:v>1244.19</c:v>
                </c:pt>
                <c:pt idx="4420">
                  <c:v>1244.2</c:v>
                </c:pt>
                <c:pt idx="4421">
                  <c:v>1244.21</c:v>
                </c:pt>
                <c:pt idx="4422">
                  <c:v>1244.22</c:v>
                </c:pt>
                <c:pt idx="4423">
                  <c:v>1244.23</c:v>
                </c:pt>
                <c:pt idx="4424">
                  <c:v>1244.24</c:v>
                </c:pt>
                <c:pt idx="4425">
                  <c:v>1244.25</c:v>
                </c:pt>
                <c:pt idx="4426">
                  <c:v>1244.26</c:v>
                </c:pt>
                <c:pt idx="4427">
                  <c:v>1244.27</c:v>
                </c:pt>
                <c:pt idx="4428">
                  <c:v>1244.28</c:v>
                </c:pt>
                <c:pt idx="4429">
                  <c:v>1244.29</c:v>
                </c:pt>
                <c:pt idx="4430">
                  <c:v>1244.3</c:v>
                </c:pt>
                <c:pt idx="4431">
                  <c:v>1244.31</c:v>
                </c:pt>
                <c:pt idx="4432">
                  <c:v>1244.32</c:v>
                </c:pt>
                <c:pt idx="4433">
                  <c:v>1244.33</c:v>
                </c:pt>
                <c:pt idx="4434">
                  <c:v>1244.3399999999999</c:v>
                </c:pt>
                <c:pt idx="4435">
                  <c:v>1244.3499999999999</c:v>
                </c:pt>
                <c:pt idx="4436">
                  <c:v>1244.3599999999999</c:v>
                </c:pt>
                <c:pt idx="4437">
                  <c:v>1244.3699999999999</c:v>
                </c:pt>
                <c:pt idx="4438">
                  <c:v>1244.3800000000001</c:v>
                </c:pt>
                <c:pt idx="4439">
                  <c:v>1244.3900000000001</c:v>
                </c:pt>
                <c:pt idx="4440">
                  <c:v>1244.4000000000001</c:v>
                </c:pt>
                <c:pt idx="4441">
                  <c:v>1244.4100000000001</c:v>
                </c:pt>
                <c:pt idx="4442">
                  <c:v>1244.42</c:v>
                </c:pt>
                <c:pt idx="4443">
                  <c:v>1244.43</c:v>
                </c:pt>
                <c:pt idx="4444">
                  <c:v>1244.44</c:v>
                </c:pt>
                <c:pt idx="4445">
                  <c:v>1244.45</c:v>
                </c:pt>
                <c:pt idx="4446">
                  <c:v>1244.46</c:v>
                </c:pt>
                <c:pt idx="4447">
                  <c:v>1244.47</c:v>
                </c:pt>
                <c:pt idx="4448">
                  <c:v>1244.48</c:v>
                </c:pt>
                <c:pt idx="4449">
                  <c:v>1244.49</c:v>
                </c:pt>
                <c:pt idx="4450">
                  <c:v>1244.5</c:v>
                </c:pt>
                <c:pt idx="4451">
                  <c:v>1244.51</c:v>
                </c:pt>
                <c:pt idx="4452">
                  <c:v>1244.52</c:v>
                </c:pt>
                <c:pt idx="4453">
                  <c:v>1244.53</c:v>
                </c:pt>
                <c:pt idx="4454">
                  <c:v>1244.54</c:v>
                </c:pt>
                <c:pt idx="4455">
                  <c:v>1244.55</c:v>
                </c:pt>
                <c:pt idx="4456">
                  <c:v>1244.56</c:v>
                </c:pt>
                <c:pt idx="4457">
                  <c:v>1244.57</c:v>
                </c:pt>
                <c:pt idx="4458">
                  <c:v>1244.58</c:v>
                </c:pt>
                <c:pt idx="4459">
                  <c:v>1244.5899999999999</c:v>
                </c:pt>
                <c:pt idx="4460">
                  <c:v>1244.5999999999999</c:v>
                </c:pt>
                <c:pt idx="4461">
                  <c:v>1244.6099999999999</c:v>
                </c:pt>
                <c:pt idx="4462">
                  <c:v>1244.6199999999999</c:v>
                </c:pt>
                <c:pt idx="4463">
                  <c:v>1244.6300000000001</c:v>
                </c:pt>
                <c:pt idx="4464">
                  <c:v>1244.6400000000001</c:v>
                </c:pt>
                <c:pt idx="4465">
                  <c:v>1244.6500000000001</c:v>
                </c:pt>
                <c:pt idx="4466">
                  <c:v>1244.6600000000001</c:v>
                </c:pt>
                <c:pt idx="4467">
                  <c:v>1244.67</c:v>
                </c:pt>
                <c:pt idx="4468">
                  <c:v>1244.68</c:v>
                </c:pt>
                <c:pt idx="4469">
                  <c:v>1244.69</c:v>
                </c:pt>
                <c:pt idx="4470">
                  <c:v>1244.7</c:v>
                </c:pt>
                <c:pt idx="4471">
                  <c:v>1244.71</c:v>
                </c:pt>
                <c:pt idx="4472">
                  <c:v>1244.72</c:v>
                </c:pt>
                <c:pt idx="4473">
                  <c:v>1244.73</c:v>
                </c:pt>
                <c:pt idx="4474">
                  <c:v>1244.74</c:v>
                </c:pt>
                <c:pt idx="4475">
                  <c:v>1244.75</c:v>
                </c:pt>
                <c:pt idx="4476">
                  <c:v>1244.76</c:v>
                </c:pt>
                <c:pt idx="4477">
                  <c:v>1244.77</c:v>
                </c:pt>
                <c:pt idx="4478">
                  <c:v>1244.78</c:v>
                </c:pt>
                <c:pt idx="4479">
                  <c:v>1244.79</c:v>
                </c:pt>
                <c:pt idx="4480">
                  <c:v>1244.8</c:v>
                </c:pt>
                <c:pt idx="4481">
                  <c:v>1244.81</c:v>
                </c:pt>
                <c:pt idx="4482">
                  <c:v>1244.82</c:v>
                </c:pt>
                <c:pt idx="4483">
                  <c:v>1244.83</c:v>
                </c:pt>
                <c:pt idx="4484">
                  <c:v>1244.8399999999999</c:v>
                </c:pt>
                <c:pt idx="4485">
                  <c:v>1244.8499999999999</c:v>
                </c:pt>
                <c:pt idx="4486">
                  <c:v>1244.8599999999999</c:v>
                </c:pt>
                <c:pt idx="4487">
                  <c:v>1244.8699999999999</c:v>
                </c:pt>
                <c:pt idx="4488">
                  <c:v>1244.8800000000001</c:v>
                </c:pt>
                <c:pt idx="4489">
                  <c:v>1244.8900000000001</c:v>
                </c:pt>
                <c:pt idx="4490">
                  <c:v>1244.9000000000001</c:v>
                </c:pt>
                <c:pt idx="4491">
                  <c:v>1244.9100000000001</c:v>
                </c:pt>
                <c:pt idx="4492">
                  <c:v>1244.92</c:v>
                </c:pt>
                <c:pt idx="4493">
                  <c:v>1244.93</c:v>
                </c:pt>
                <c:pt idx="4494">
                  <c:v>1244.94</c:v>
                </c:pt>
                <c:pt idx="4495">
                  <c:v>1244.95</c:v>
                </c:pt>
                <c:pt idx="4496">
                  <c:v>1244.96</c:v>
                </c:pt>
                <c:pt idx="4497">
                  <c:v>1244.97</c:v>
                </c:pt>
                <c:pt idx="4498">
                  <c:v>1244.98</c:v>
                </c:pt>
                <c:pt idx="4499">
                  <c:v>1244.99</c:v>
                </c:pt>
                <c:pt idx="4500">
                  <c:v>1245</c:v>
                </c:pt>
                <c:pt idx="4501">
                  <c:v>1245.01</c:v>
                </c:pt>
                <c:pt idx="4502">
                  <c:v>1245.02</c:v>
                </c:pt>
                <c:pt idx="4503">
                  <c:v>1245.03</c:v>
                </c:pt>
                <c:pt idx="4504">
                  <c:v>1245.04</c:v>
                </c:pt>
                <c:pt idx="4505">
                  <c:v>1245.05</c:v>
                </c:pt>
                <c:pt idx="4506">
                  <c:v>1245.06</c:v>
                </c:pt>
                <c:pt idx="4507">
                  <c:v>1245.07</c:v>
                </c:pt>
                <c:pt idx="4508">
                  <c:v>1245.08</c:v>
                </c:pt>
                <c:pt idx="4509">
                  <c:v>1245.0899999999999</c:v>
                </c:pt>
                <c:pt idx="4510">
                  <c:v>1245.0999999999999</c:v>
                </c:pt>
                <c:pt idx="4511">
                  <c:v>1245.1099999999999</c:v>
                </c:pt>
                <c:pt idx="4512">
                  <c:v>1245.1199999999999</c:v>
                </c:pt>
                <c:pt idx="4513">
                  <c:v>1245.1300000000001</c:v>
                </c:pt>
                <c:pt idx="4514">
                  <c:v>1245.1400000000001</c:v>
                </c:pt>
                <c:pt idx="4515">
                  <c:v>1245.1500000000001</c:v>
                </c:pt>
                <c:pt idx="4516">
                  <c:v>1245.1600000000001</c:v>
                </c:pt>
                <c:pt idx="4517">
                  <c:v>1245.17</c:v>
                </c:pt>
                <c:pt idx="4518">
                  <c:v>1245.18</c:v>
                </c:pt>
                <c:pt idx="4519">
                  <c:v>1245.19</c:v>
                </c:pt>
                <c:pt idx="4520">
                  <c:v>1245.2</c:v>
                </c:pt>
                <c:pt idx="4521">
                  <c:v>1245.21</c:v>
                </c:pt>
                <c:pt idx="4522">
                  <c:v>1245.22</c:v>
                </c:pt>
                <c:pt idx="4523">
                  <c:v>1245.23</c:v>
                </c:pt>
                <c:pt idx="4524">
                  <c:v>1245.24</c:v>
                </c:pt>
                <c:pt idx="4525">
                  <c:v>1245.25</c:v>
                </c:pt>
                <c:pt idx="4526">
                  <c:v>1245.26</c:v>
                </c:pt>
                <c:pt idx="4527">
                  <c:v>1245.27</c:v>
                </c:pt>
                <c:pt idx="4528">
                  <c:v>1245.28</c:v>
                </c:pt>
                <c:pt idx="4529">
                  <c:v>1245.29</c:v>
                </c:pt>
                <c:pt idx="4530">
                  <c:v>1245.3</c:v>
                </c:pt>
                <c:pt idx="4531">
                  <c:v>1245.31</c:v>
                </c:pt>
                <c:pt idx="4532">
                  <c:v>1245.32</c:v>
                </c:pt>
                <c:pt idx="4533">
                  <c:v>1245.33</c:v>
                </c:pt>
                <c:pt idx="4534">
                  <c:v>1245.3399999999999</c:v>
                </c:pt>
                <c:pt idx="4535">
                  <c:v>1245.3499999999999</c:v>
                </c:pt>
                <c:pt idx="4536">
                  <c:v>1245.3599999999999</c:v>
                </c:pt>
                <c:pt idx="4537">
                  <c:v>1245.3699999999999</c:v>
                </c:pt>
                <c:pt idx="4538">
                  <c:v>1245.3800000000001</c:v>
                </c:pt>
                <c:pt idx="4539">
                  <c:v>1245.3900000000001</c:v>
                </c:pt>
                <c:pt idx="4540">
                  <c:v>1245.4000000000001</c:v>
                </c:pt>
                <c:pt idx="4541">
                  <c:v>1245.4100000000001</c:v>
                </c:pt>
                <c:pt idx="4542">
                  <c:v>1245.42</c:v>
                </c:pt>
                <c:pt idx="4543">
                  <c:v>1245.43</c:v>
                </c:pt>
                <c:pt idx="4544">
                  <c:v>1245.44</c:v>
                </c:pt>
                <c:pt idx="4545">
                  <c:v>1245.45</c:v>
                </c:pt>
                <c:pt idx="4546">
                  <c:v>1245.46</c:v>
                </c:pt>
                <c:pt idx="4547">
                  <c:v>1245.47</c:v>
                </c:pt>
                <c:pt idx="4548">
                  <c:v>1245.48</c:v>
                </c:pt>
                <c:pt idx="4549">
                  <c:v>1245.49</c:v>
                </c:pt>
                <c:pt idx="4550">
                  <c:v>1245.5</c:v>
                </c:pt>
                <c:pt idx="4551">
                  <c:v>1245.51</c:v>
                </c:pt>
                <c:pt idx="4552">
                  <c:v>1245.52</c:v>
                </c:pt>
                <c:pt idx="4553">
                  <c:v>1245.53</c:v>
                </c:pt>
                <c:pt idx="4554">
                  <c:v>1245.54</c:v>
                </c:pt>
                <c:pt idx="4555">
                  <c:v>1245.55</c:v>
                </c:pt>
                <c:pt idx="4556">
                  <c:v>1245.56</c:v>
                </c:pt>
                <c:pt idx="4557">
                  <c:v>1245.57</c:v>
                </c:pt>
                <c:pt idx="4558">
                  <c:v>1245.58</c:v>
                </c:pt>
                <c:pt idx="4559">
                  <c:v>1245.5899999999999</c:v>
                </c:pt>
                <c:pt idx="4560">
                  <c:v>1245.5999999999999</c:v>
                </c:pt>
                <c:pt idx="4561">
                  <c:v>1245.6099999999999</c:v>
                </c:pt>
                <c:pt idx="4562">
                  <c:v>1245.6199999999999</c:v>
                </c:pt>
                <c:pt idx="4563">
                  <c:v>1245.6300000000001</c:v>
                </c:pt>
                <c:pt idx="4564">
                  <c:v>1245.6400000000001</c:v>
                </c:pt>
                <c:pt idx="4565">
                  <c:v>1245.6500000000001</c:v>
                </c:pt>
                <c:pt idx="4566">
                  <c:v>1245.6600000000001</c:v>
                </c:pt>
                <c:pt idx="4567">
                  <c:v>1245.67</c:v>
                </c:pt>
                <c:pt idx="4568">
                  <c:v>1245.68</c:v>
                </c:pt>
                <c:pt idx="4569">
                  <c:v>1245.69</c:v>
                </c:pt>
                <c:pt idx="4570">
                  <c:v>1245.7</c:v>
                </c:pt>
                <c:pt idx="4571">
                  <c:v>1245.71</c:v>
                </c:pt>
                <c:pt idx="4572">
                  <c:v>1245.72</c:v>
                </c:pt>
                <c:pt idx="4573">
                  <c:v>1245.73</c:v>
                </c:pt>
                <c:pt idx="4574">
                  <c:v>1245.74</c:v>
                </c:pt>
                <c:pt idx="4575">
                  <c:v>1245.75</c:v>
                </c:pt>
                <c:pt idx="4576">
                  <c:v>1245.76</c:v>
                </c:pt>
                <c:pt idx="4577">
                  <c:v>1245.77</c:v>
                </c:pt>
                <c:pt idx="4578">
                  <c:v>1245.78</c:v>
                </c:pt>
                <c:pt idx="4579">
                  <c:v>1245.79</c:v>
                </c:pt>
                <c:pt idx="4580">
                  <c:v>1245.8</c:v>
                </c:pt>
                <c:pt idx="4581">
                  <c:v>1245.81</c:v>
                </c:pt>
                <c:pt idx="4582">
                  <c:v>1245.82</c:v>
                </c:pt>
                <c:pt idx="4583">
                  <c:v>1245.83</c:v>
                </c:pt>
                <c:pt idx="4584">
                  <c:v>1245.8399999999999</c:v>
                </c:pt>
                <c:pt idx="4585">
                  <c:v>1245.8499999999999</c:v>
                </c:pt>
                <c:pt idx="4586">
                  <c:v>1245.8599999999999</c:v>
                </c:pt>
                <c:pt idx="4587">
                  <c:v>1245.8699999999999</c:v>
                </c:pt>
                <c:pt idx="4588">
                  <c:v>1245.8800000000001</c:v>
                </c:pt>
                <c:pt idx="4589">
                  <c:v>1245.8900000000001</c:v>
                </c:pt>
                <c:pt idx="4590">
                  <c:v>1245.9000000000001</c:v>
                </c:pt>
                <c:pt idx="4591">
                  <c:v>1245.9100000000001</c:v>
                </c:pt>
                <c:pt idx="4592">
                  <c:v>1245.92</c:v>
                </c:pt>
                <c:pt idx="4593">
                  <c:v>1245.93</c:v>
                </c:pt>
                <c:pt idx="4594">
                  <c:v>1245.94</c:v>
                </c:pt>
                <c:pt idx="4595">
                  <c:v>1245.95</c:v>
                </c:pt>
                <c:pt idx="4596">
                  <c:v>1245.96</c:v>
                </c:pt>
                <c:pt idx="4597">
                  <c:v>1245.97</c:v>
                </c:pt>
                <c:pt idx="4598">
                  <c:v>1245.98</c:v>
                </c:pt>
                <c:pt idx="4599">
                  <c:v>1245.99</c:v>
                </c:pt>
                <c:pt idx="4600">
                  <c:v>1246</c:v>
                </c:pt>
                <c:pt idx="4601">
                  <c:v>1246.01</c:v>
                </c:pt>
                <c:pt idx="4602">
                  <c:v>1246.02</c:v>
                </c:pt>
                <c:pt idx="4603">
                  <c:v>1246.03</c:v>
                </c:pt>
                <c:pt idx="4604">
                  <c:v>1246.04</c:v>
                </c:pt>
                <c:pt idx="4605">
                  <c:v>1246.05</c:v>
                </c:pt>
                <c:pt idx="4606">
                  <c:v>1246.06</c:v>
                </c:pt>
                <c:pt idx="4607">
                  <c:v>1246.07</c:v>
                </c:pt>
                <c:pt idx="4608">
                  <c:v>1246.08</c:v>
                </c:pt>
                <c:pt idx="4609">
                  <c:v>1246.0899999999999</c:v>
                </c:pt>
                <c:pt idx="4610">
                  <c:v>1246.0999999999999</c:v>
                </c:pt>
                <c:pt idx="4611">
                  <c:v>1246.1099999999999</c:v>
                </c:pt>
                <c:pt idx="4612">
                  <c:v>1246.1199999999999</c:v>
                </c:pt>
                <c:pt idx="4613">
                  <c:v>1246.1300000000001</c:v>
                </c:pt>
                <c:pt idx="4614">
                  <c:v>1246.1400000000001</c:v>
                </c:pt>
                <c:pt idx="4615">
                  <c:v>1246.1500000000001</c:v>
                </c:pt>
                <c:pt idx="4616">
                  <c:v>1246.1600000000001</c:v>
                </c:pt>
                <c:pt idx="4617">
                  <c:v>1246.17</c:v>
                </c:pt>
                <c:pt idx="4618">
                  <c:v>1246.18</c:v>
                </c:pt>
                <c:pt idx="4619">
                  <c:v>1246.19</c:v>
                </c:pt>
                <c:pt idx="4620">
                  <c:v>1246.2</c:v>
                </c:pt>
                <c:pt idx="4621">
                  <c:v>1246.21</c:v>
                </c:pt>
                <c:pt idx="4622">
                  <c:v>1246.22</c:v>
                </c:pt>
                <c:pt idx="4623">
                  <c:v>1246.23</c:v>
                </c:pt>
                <c:pt idx="4624">
                  <c:v>1246.24</c:v>
                </c:pt>
                <c:pt idx="4625">
                  <c:v>1246.25</c:v>
                </c:pt>
                <c:pt idx="4626">
                  <c:v>1246.26</c:v>
                </c:pt>
                <c:pt idx="4627">
                  <c:v>1246.27</c:v>
                </c:pt>
                <c:pt idx="4628">
                  <c:v>1246.28</c:v>
                </c:pt>
                <c:pt idx="4629">
                  <c:v>1246.29</c:v>
                </c:pt>
                <c:pt idx="4630">
                  <c:v>1246.3</c:v>
                </c:pt>
                <c:pt idx="4631">
                  <c:v>1246.31</c:v>
                </c:pt>
                <c:pt idx="4632">
                  <c:v>1246.32</c:v>
                </c:pt>
                <c:pt idx="4633">
                  <c:v>1246.33</c:v>
                </c:pt>
                <c:pt idx="4634">
                  <c:v>1246.3399999999999</c:v>
                </c:pt>
                <c:pt idx="4635">
                  <c:v>1246.3499999999999</c:v>
                </c:pt>
                <c:pt idx="4636">
                  <c:v>1246.3599999999999</c:v>
                </c:pt>
                <c:pt idx="4637">
                  <c:v>1246.3699999999999</c:v>
                </c:pt>
                <c:pt idx="4638">
                  <c:v>1246.3800000000001</c:v>
                </c:pt>
                <c:pt idx="4639">
                  <c:v>1246.3900000000001</c:v>
                </c:pt>
                <c:pt idx="4640">
                  <c:v>1246.4000000000001</c:v>
                </c:pt>
                <c:pt idx="4641">
                  <c:v>1246.4100000000001</c:v>
                </c:pt>
                <c:pt idx="4642">
                  <c:v>1246.42</c:v>
                </c:pt>
                <c:pt idx="4643">
                  <c:v>1246.43</c:v>
                </c:pt>
                <c:pt idx="4644">
                  <c:v>1246.44</c:v>
                </c:pt>
                <c:pt idx="4645">
                  <c:v>1246.45</c:v>
                </c:pt>
                <c:pt idx="4646">
                  <c:v>1246.46</c:v>
                </c:pt>
                <c:pt idx="4647">
                  <c:v>1246.47</c:v>
                </c:pt>
                <c:pt idx="4648">
                  <c:v>1246.48</c:v>
                </c:pt>
                <c:pt idx="4649">
                  <c:v>1246.49</c:v>
                </c:pt>
                <c:pt idx="4650">
                  <c:v>1246.5</c:v>
                </c:pt>
                <c:pt idx="4651">
                  <c:v>1246.51</c:v>
                </c:pt>
                <c:pt idx="4652">
                  <c:v>1246.52</c:v>
                </c:pt>
                <c:pt idx="4653">
                  <c:v>1246.53</c:v>
                </c:pt>
                <c:pt idx="4654">
                  <c:v>1246.54</c:v>
                </c:pt>
                <c:pt idx="4655">
                  <c:v>1246.55</c:v>
                </c:pt>
                <c:pt idx="4656">
                  <c:v>1246.56</c:v>
                </c:pt>
                <c:pt idx="4657">
                  <c:v>1246.57</c:v>
                </c:pt>
                <c:pt idx="4658">
                  <c:v>1246.58</c:v>
                </c:pt>
                <c:pt idx="4659">
                  <c:v>1246.5899999999999</c:v>
                </c:pt>
                <c:pt idx="4660">
                  <c:v>1246.5999999999999</c:v>
                </c:pt>
                <c:pt idx="4661">
                  <c:v>1246.6099999999999</c:v>
                </c:pt>
                <c:pt idx="4662">
                  <c:v>1246.6199999999999</c:v>
                </c:pt>
                <c:pt idx="4663">
                  <c:v>1246.6300000000001</c:v>
                </c:pt>
                <c:pt idx="4664">
                  <c:v>1246.6400000000001</c:v>
                </c:pt>
                <c:pt idx="4665">
                  <c:v>1246.6500000000001</c:v>
                </c:pt>
                <c:pt idx="4666">
                  <c:v>1246.6600000000001</c:v>
                </c:pt>
                <c:pt idx="4667">
                  <c:v>1246.67</c:v>
                </c:pt>
                <c:pt idx="4668">
                  <c:v>1246.68</c:v>
                </c:pt>
                <c:pt idx="4669">
                  <c:v>1246.69</c:v>
                </c:pt>
                <c:pt idx="4670">
                  <c:v>1246.7</c:v>
                </c:pt>
                <c:pt idx="4671">
                  <c:v>1246.71</c:v>
                </c:pt>
                <c:pt idx="4672">
                  <c:v>1246.72</c:v>
                </c:pt>
                <c:pt idx="4673">
                  <c:v>1246.73</c:v>
                </c:pt>
                <c:pt idx="4674">
                  <c:v>1246.74</c:v>
                </c:pt>
                <c:pt idx="4675">
                  <c:v>1246.75</c:v>
                </c:pt>
                <c:pt idx="4676">
                  <c:v>1246.76</c:v>
                </c:pt>
                <c:pt idx="4677">
                  <c:v>1246.77</c:v>
                </c:pt>
                <c:pt idx="4678">
                  <c:v>1246.78</c:v>
                </c:pt>
                <c:pt idx="4679">
                  <c:v>1246.79</c:v>
                </c:pt>
                <c:pt idx="4680">
                  <c:v>1246.8</c:v>
                </c:pt>
                <c:pt idx="4681">
                  <c:v>1246.81</c:v>
                </c:pt>
                <c:pt idx="4682">
                  <c:v>1246.82</c:v>
                </c:pt>
                <c:pt idx="4683">
                  <c:v>1246.83</c:v>
                </c:pt>
                <c:pt idx="4684">
                  <c:v>1246.8399999999999</c:v>
                </c:pt>
                <c:pt idx="4685">
                  <c:v>1246.8499999999999</c:v>
                </c:pt>
                <c:pt idx="4686">
                  <c:v>1246.8599999999999</c:v>
                </c:pt>
                <c:pt idx="4687">
                  <c:v>1246.8699999999999</c:v>
                </c:pt>
                <c:pt idx="4688">
                  <c:v>1246.8800000000001</c:v>
                </c:pt>
                <c:pt idx="4689">
                  <c:v>1246.8900000000001</c:v>
                </c:pt>
                <c:pt idx="4690">
                  <c:v>1246.9000000000001</c:v>
                </c:pt>
                <c:pt idx="4691">
                  <c:v>1246.9100000000001</c:v>
                </c:pt>
                <c:pt idx="4692">
                  <c:v>1246.92</c:v>
                </c:pt>
                <c:pt idx="4693">
                  <c:v>1246.93</c:v>
                </c:pt>
                <c:pt idx="4694">
                  <c:v>1246.94</c:v>
                </c:pt>
                <c:pt idx="4695">
                  <c:v>1246.95</c:v>
                </c:pt>
                <c:pt idx="4696">
                  <c:v>1246.96</c:v>
                </c:pt>
                <c:pt idx="4697">
                  <c:v>1246.97</c:v>
                </c:pt>
                <c:pt idx="4698">
                  <c:v>1246.98</c:v>
                </c:pt>
                <c:pt idx="4699">
                  <c:v>1246.99</c:v>
                </c:pt>
                <c:pt idx="4700">
                  <c:v>1247</c:v>
                </c:pt>
                <c:pt idx="4701">
                  <c:v>1247.01</c:v>
                </c:pt>
                <c:pt idx="4702">
                  <c:v>1247.02</c:v>
                </c:pt>
                <c:pt idx="4703">
                  <c:v>1247.03</c:v>
                </c:pt>
                <c:pt idx="4704">
                  <c:v>1247.04</c:v>
                </c:pt>
                <c:pt idx="4705">
                  <c:v>1247.05</c:v>
                </c:pt>
                <c:pt idx="4706">
                  <c:v>1247.06</c:v>
                </c:pt>
                <c:pt idx="4707">
                  <c:v>1247.07</c:v>
                </c:pt>
                <c:pt idx="4708">
                  <c:v>1247.08</c:v>
                </c:pt>
                <c:pt idx="4709">
                  <c:v>1247.0899999999999</c:v>
                </c:pt>
                <c:pt idx="4710">
                  <c:v>1247.0999999999999</c:v>
                </c:pt>
                <c:pt idx="4711">
                  <c:v>1247.1099999999999</c:v>
                </c:pt>
                <c:pt idx="4712">
                  <c:v>1247.1199999999999</c:v>
                </c:pt>
                <c:pt idx="4713">
                  <c:v>1247.1300000000001</c:v>
                </c:pt>
                <c:pt idx="4714">
                  <c:v>1247.1400000000001</c:v>
                </c:pt>
                <c:pt idx="4715">
                  <c:v>1247.1500000000001</c:v>
                </c:pt>
                <c:pt idx="4716">
                  <c:v>1247.1600000000001</c:v>
                </c:pt>
                <c:pt idx="4717">
                  <c:v>1247.17</c:v>
                </c:pt>
                <c:pt idx="4718">
                  <c:v>1247.18</c:v>
                </c:pt>
                <c:pt idx="4719">
                  <c:v>1247.19</c:v>
                </c:pt>
                <c:pt idx="4720">
                  <c:v>1247.2</c:v>
                </c:pt>
                <c:pt idx="4721">
                  <c:v>1247.21</c:v>
                </c:pt>
                <c:pt idx="4722">
                  <c:v>1247.22</c:v>
                </c:pt>
                <c:pt idx="4723">
                  <c:v>1247.23</c:v>
                </c:pt>
                <c:pt idx="4724">
                  <c:v>1247.24</c:v>
                </c:pt>
                <c:pt idx="4725">
                  <c:v>1247.25</c:v>
                </c:pt>
                <c:pt idx="4726">
                  <c:v>1247.26</c:v>
                </c:pt>
                <c:pt idx="4727">
                  <c:v>1247.27</c:v>
                </c:pt>
                <c:pt idx="4728">
                  <c:v>1247.28</c:v>
                </c:pt>
                <c:pt idx="4729">
                  <c:v>1247.29</c:v>
                </c:pt>
                <c:pt idx="4730">
                  <c:v>1247.3</c:v>
                </c:pt>
                <c:pt idx="4731">
                  <c:v>1247.31</c:v>
                </c:pt>
                <c:pt idx="4732">
                  <c:v>1247.32</c:v>
                </c:pt>
                <c:pt idx="4733">
                  <c:v>1247.33</c:v>
                </c:pt>
                <c:pt idx="4734">
                  <c:v>1247.3399999999999</c:v>
                </c:pt>
                <c:pt idx="4735">
                  <c:v>1247.3499999999999</c:v>
                </c:pt>
                <c:pt idx="4736">
                  <c:v>1247.3599999999999</c:v>
                </c:pt>
                <c:pt idx="4737">
                  <c:v>1247.3699999999999</c:v>
                </c:pt>
                <c:pt idx="4738">
                  <c:v>1247.3800000000001</c:v>
                </c:pt>
                <c:pt idx="4739">
                  <c:v>1247.3900000000001</c:v>
                </c:pt>
                <c:pt idx="4740">
                  <c:v>1247.4000000000001</c:v>
                </c:pt>
                <c:pt idx="4741">
                  <c:v>1247.4100000000001</c:v>
                </c:pt>
                <c:pt idx="4742">
                  <c:v>1247.42</c:v>
                </c:pt>
                <c:pt idx="4743">
                  <c:v>1247.43</c:v>
                </c:pt>
                <c:pt idx="4744">
                  <c:v>1247.44</c:v>
                </c:pt>
                <c:pt idx="4745">
                  <c:v>1247.45</c:v>
                </c:pt>
                <c:pt idx="4746">
                  <c:v>1247.46</c:v>
                </c:pt>
                <c:pt idx="4747">
                  <c:v>1247.47</c:v>
                </c:pt>
                <c:pt idx="4748">
                  <c:v>1247.48</c:v>
                </c:pt>
                <c:pt idx="4749">
                  <c:v>1247.49</c:v>
                </c:pt>
                <c:pt idx="4750">
                  <c:v>1247.5</c:v>
                </c:pt>
                <c:pt idx="4751">
                  <c:v>1247.51</c:v>
                </c:pt>
                <c:pt idx="4752">
                  <c:v>1247.52</c:v>
                </c:pt>
                <c:pt idx="4753">
                  <c:v>1247.53</c:v>
                </c:pt>
                <c:pt idx="4754">
                  <c:v>1247.54</c:v>
                </c:pt>
                <c:pt idx="4755">
                  <c:v>1247.55</c:v>
                </c:pt>
                <c:pt idx="4756">
                  <c:v>1247.56</c:v>
                </c:pt>
                <c:pt idx="4757">
                  <c:v>1247.57</c:v>
                </c:pt>
                <c:pt idx="4758">
                  <c:v>1247.58</c:v>
                </c:pt>
                <c:pt idx="4759">
                  <c:v>1247.5899999999999</c:v>
                </c:pt>
                <c:pt idx="4760">
                  <c:v>1247.5999999999999</c:v>
                </c:pt>
                <c:pt idx="4761">
                  <c:v>1247.6099999999999</c:v>
                </c:pt>
                <c:pt idx="4762">
                  <c:v>1247.6199999999999</c:v>
                </c:pt>
                <c:pt idx="4763">
                  <c:v>1247.6300000000001</c:v>
                </c:pt>
                <c:pt idx="4764">
                  <c:v>1247.6400000000001</c:v>
                </c:pt>
                <c:pt idx="4765">
                  <c:v>1247.6500000000001</c:v>
                </c:pt>
                <c:pt idx="4766">
                  <c:v>1247.6600000000001</c:v>
                </c:pt>
                <c:pt idx="4767">
                  <c:v>1247.67</c:v>
                </c:pt>
                <c:pt idx="4768">
                  <c:v>1247.68</c:v>
                </c:pt>
                <c:pt idx="4769">
                  <c:v>1247.69</c:v>
                </c:pt>
                <c:pt idx="4770">
                  <c:v>1247.7</c:v>
                </c:pt>
                <c:pt idx="4771">
                  <c:v>1247.71</c:v>
                </c:pt>
                <c:pt idx="4772">
                  <c:v>1247.72</c:v>
                </c:pt>
                <c:pt idx="4773">
                  <c:v>1247.73</c:v>
                </c:pt>
                <c:pt idx="4774">
                  <c:v>1247.74</c:v>
                </c:pt>
                <c:pt idx="4775">
                  <c:v>1247.75</c:v>
                </c:pt>
                <c:pt idx="4776">
                  <c:v>1247.76</c:v>
                </c:pt>
                <c:pt idx="4777">
                  <c:v>1247.77</c:v>
                </c:pt>
                <c:pt idx="4778">
                  <c:v>1247.78</c:v>
                </c:pt>
                <c:pt idx="4779">
                  <c:v>1247.79</c:v>
                </c:pt>
                <c:pt idx="4780">
                  <c:v>1247.8</c:v>
                </c:pt>
                <c:pt idx="4781">
                  <c:v>1247.81</c:v>
                </c:pt>
                <c:pt idx="4782">
                  <c:v>1247.82</c:v>
                </c:pt>
                <c:pt idx="4783">
                  <c:v>1247.83</c:v>
                </c:pt>
                <c:pt idx="4784">
                  <c:v>1247.8399999999999</c:v>
                </c:pt>
                <c:pt idx="4785">
                  <c:v>1247.8499999999999</c:v>
                </c:pt>
                <c:pt idx="4786">
                  <c:v>1247.8599999999999</c:v>
                </c:pt>
                <c:pt idx="4787">
                  <c:v>1247.8699999999999</c:v>
                </c:pt>
                <c:pt idx="4788">
                  <c:v>1247.8800000000001</c:v>
                </c:pt>
                <c:pt idx="4789">
                  <c:v>1247.8900000000001</c:v>
                </c:pt>
                <c:pt idx="4790">
                  <c:v>1247.9000000000001</c:v>
                </c:pt>
                <c:pt idx="4791">
                  <c:v>1247.9100000000001</c:v>
                </c:pt>
                <c:pt idx="4792">
                  <c:v>1247.92</c:v>
                </c:pt>
                <c:pt idx="4793">
                  <c:v>1247.93</c:v>
                </c:pt>
                <c:pt idx="4794">
                  <c:v>1247.94</c:v>
                </c:pt>
                <c:pt idx="4795">
                  <c:v>1247.95</c:v>
                </c:pt>
                <c:pt idx="4796">
                  <c:v>1247.96</c:v>
                </c:pt>
                <c:pt idx="4797">
                  <c:v>1247.97</c:v>
                </c:pt>
                <c:pt idx="4798">
                  <c:v>1247.98</c:v>
                </c:pt>
                <c:pt idx="4799">
                  <c:v>1247.99</c:v>
                </c:pt>
                <c:pt idx="4800">
                  <c:v>1248</c:v>
                </c:pt>
                <c:pt idx="4801">
                  <c:v>1248.01</c:v>
                </c:pt>
                <c:pt idx="4802">
                  <c:v>1248.02</c:v>
                </c:pt>
                <c:pt idx="4803">
                  <c:v>1248.03</c:v>
                </c:pt>
                <c:pt idx="4804">
                  <c:v>1248.04</c:v>
                </c:pt>
                <c:pt idx="4805">
                  <c:v>1248.05</c:v>
                </c:pt>
                <c:pt idx="4806">
                  <c:v>1248.06</c:v>
                </c:pt>
                <c:pt idx="4807">
                  <c:v>1248.07</c:v>
                </c:pt>
                <c:pt idx="4808">
                  <c:v>1248.08</c:v>
                </c:pt>
                <c:pt idx="4809">
                  <c:v>1248.0899999999999</c:v>
                </c:pt>
                <c:pt idx="4810">
                  <c:v>1248.0999999999999</c:v>
                </c:pt>
                <c:pt idx="4811">
                  <c:v>1248.1099999999999</c:v>
                </c:pt>
                <c:pt idx="4812">
                  <c:v>1248.1199999999999</c:v>
                </c:pt>
                <c:pt idx="4813">
                  <c:v>1248.1300000000001</c:v>
                </c:pt>
                <c:pt idx="4814">
                  <c:v>1248.1400000000001</c:v>
                </c:pt>
                <c:pt idx="4815">
                  <c:v>1248.1500000000001</c:v>
                </c:pt>
                <c:pt idx="4816">
                  <c:v>1248.1600000000001</c:v>
                </c:pt>
                <c:pt idx="4817">
                  <c:v>1248.17</c:v>
                </c:pt>
                <c:pt idx="4818">
                  <c:v>1248.18</c:v>
                </c:pt>
                <c:pt idx="4819">
                  <c:v>1248.19</c:v>
                </c:pt>
                <c:pt idx="4820">
                  <c:v>1248.2</c:v>
                </c:pt>
                <c:pt idx="4821">
                  <c:v>1248.21</c:v>
                </c:pt>
                <c:pt idx="4822">
                  <c:v>1248.22</c:v>
                </c:pt>
                <c:pt idx="4823">
                  <c:v>1248.23</c:v>
                </c:pt>
                <c:pt idx="4824">
                  <c:v>1248.24</c:v>
                </c:pt>
                <c:pt idx="4825">
                  <c:v>1248.25</c:v>
                </c:pt>
                <c:pt idx="4826">
                  <c:v>1248.26</c:v>
                </c:pt>
                <c:pt idx="4827">
                  <c:v>1248.27</c:v>
                </c:pt>
                <c:pt idx="4828">
                  <c:v>1248.28</c:v>
                </c:pt>
                <c:pt idx="4829">
                  <c:v>1248.29</c:v>
                </c:pt>
                <c:pt idx="4830">
                  <c:v>1248.3</c:v>
                </c:pt>
                <c:pt idx="4831">
                  <c:v>1248.31</c:v>
                </c:pt>
                <c:pt idx="4832">
                  <c:v>1248.32</c:v>
                </c:pt>
                <c:pt idx="4833">
                  <c:v>1248.33</c:v>
                </c:pt>
                <c:pt idx="4834">
                  <c:v>1248.3399999999999</c:v>
                </c:pt>
                <c:pt idx="4835">
                  <c:v>1248.3499999999999</c:v>
                </c:pt>
                <c:pt idx="4836">
                  <c:v>1248.3599999999999</c:v>
                </c:pt>
                <c:pt idx="4837">
                  <c:v>1248.3699999999999</c:v>
                </c:pt>
                <c:pt idx="4838">
                  <c:v>1248.3800000000001</c:v>
                </c:pt>
                <c:pt idx="4839">
                  <c:v>1248.3900000000001</c:v>
                </c:pt>
                <c:pt idx="4840">
                  <c:v>1248.4000000000001</c:v>
                </c:pt>
                <c:pt idx="4841">
                  <c:v>1248.4100000000001</c:v>
                </c:pt>
                <c:pt idx="4842">
                  <c:v>1248.42</c:v>
                </c:pt>
                <c:pt idx="4843">
                  <c:v>1248.43</c:v>
                </c:pt>
                <c:pt idx="4844">
                  <c:v>1248.44</c:v>
                </c:pt>
                <c:pt idx="4845">
                  <c:v>1248.45</c:v>
                </c:pt>
                <c:pt idx="4846">
                  <c:v>1248.46</c:v>
                </c:pt>
                <c:pt idx="4847">
                  <c:v>1248.47</c:v>
                </c:pt>
                <c:pt idx="4848">
                  <c:v>1248.48</c:v>
                </c:pt>
                <c:pt idx="4849">
                  <c:v>1248.49</c:v>
                </c:pt>
                <c:pt idx="4850">
                  <c:v>1248.5</c:v>
                </c:pt>
                <c:pt idx="4851">
                  <c:v>1248.51</c:v>
                </c:pt>
                <c:pt idx="4852">
                  <c:v>1248.52</c:v>
                </c:pt>
                <c:pt idx="4853">
                  <c:v>1248.53</c:v>
                </c:pt>
                <c:pt idx="4854">
                  <c:v>1248.54</c:v>
                </c:pt>
                <c:pt idx="4855">
                  <c:v>1248.55</c:v>
                </c:pt>
                <c:pt idx="4856">
                  <c:v>1248.56</c:v>
                </c:pt>
                <c:pt idx="4857">
                  <c:v>1248.57</c:v>
                </c:pt>
                <c:pt idx="4858">
                  <c:v>1248.58</c:v>
                </c:pt>
                <c:pt idx="4859">
                  <c:v>1248.5899999999999</c:v>
                </c:pt>
                <c:pt idx="4860">
                  <c:v>1248.5999999999999</c:v>
                </c:pt>
                <c:pt idx="4861">
                  <c:v>1248.6099999999999</c:v>
                </c:pt>
                <c:pt idx="4862">
                  <c:v>1248.6199999999999</c:v>
                </c:pt>
                <c:pt idx="4863">
                  <c:v>1248.6300000000001</c:v>
                </c:pt>
                <c:pt idx="4864">
                  <c:v>1248.6400000000001</c:v>
                </c:pt>
                <c:pt idx="4865">
                  <c:v>1248.6500000000001</c:v>
                </c:pt>
                <c:pt idx="4866">
                  <c:v>1248.6600000000001</c:v>
                </c:pt>
                <c:pt idx="4867">
                  <c:v>1248.67</c:v>
                </c:pt>
                <c:pt idx="4868">
                  <c:v>1248.68</c:v>
                </c:pt>
                <c:pt idx="4869">
                  <c:v>1248.69</c:v>
                </c:pt>
                <c:pt idx="4870">
                  <c:v>1248.7</c:v>
                </c:pt>
                <c:pt idx="4871">
                  <c:v>1248.71</c:v>
                </c:pt>
                <c:pt idx="4872">
                  <c:v>1248.72</c:v>
                </c:pt>
                <c:pt idx="4873">
                  <c:v>1248.73</c:v>
                </c:pt>
                <c:pt idx="4874">
                  <c:v>1248.74</c:v>
                </c:pt>
                <c:pt idx="4875">
                  <c:v>1248.75</c:v>
                </c:pt>
                <c:pt idx="4876">
                  <c:v>1248.76</c:v>
                </c:pt>
                <c:pt idx="4877">
                  <c:v>1248.77</c:v>
                </c:pt>
                <c:pt idx="4878">
                  <c:v>1248.78</c:v>
                </c:pt>
                <c:pt idx="4879">
                  <c:v>1248.79</c:v>
                </c:pt>
                <c:pt idx="4880">
                  <c:v>1248.8</c:v>
                </c:pt>
                <c:pt idx="4881">
                  <c:v>1248.81</c:v>
                </c:pt>
                <c:pt idx="4882">
                  <c:v>1248.82</c:v>
                </c:pt>
                <c:pt idx="4883">
                  <c:v>1248.83</c:v>
                </c:pt>
                <c:pt idx="4884">
                  <c:v>1248.8399999999999</c:v>
                </c:pt>
                <c:pt idx="4885">
                  <c:v>1248.8499999999999</c:v>
                </c:pt>
                <c:pt idx="4886">
                  <c:v>1248.8599999999999</c:v>
                </c:pt>
                <c:pt idx="4887">
                  <c:v>1248.8699999999999</c:v>
                </c:pt>
                <c:pt idx="4888">
                  <c:v>1248.8800000000001</c:v>
                </c:pt>
                <c:pt idx="4889">
                  <c:v>1248.8900000000001</c:v>
                </c:pt>
                <c:pt idx="4890">
                  <c:v>1248.9000000000001</c:v>
                </c:pt>
                <c:pt idx="4891">
                  <c:v>1248.9100000000001</c:v>
                </c:pt>
                <c:pt idx="4892">
                  <c:v>1248.92</c:v>
                </c:pt>
                <c:pt idx="4893">
                  <c:v>1248.93</c:v>
                </c:pt>
                <c:pt idx="4894">
                  <c:v>1248.94</c:v>
                </c:pt>
                <c:pt idx="4895">
                  <c:v>1248.95</c:v>
                </c:pt>
                <c:pt idx="4896">
                  <c:v>1248.96</c:v>
                </c:pt>
                <c:pt idx="4897">
                  <c:v>1248.97</c:v>
                </c:pt>
                <c:pt idx="4898">
                  <c:v>1248.98</c:v>
                </c:pt>
                <c:pt idx="4899">
                  <c:v>1248.99</c:v>
                </c:pt>
                <c:pt idx="4900">
                  <c:v>1249</c:v>
                </c:pt>
                <c:pt idx="4901">
                  <c:v>1249.01</c:v>
                </c:pt>
                <c:pt idx="4902">
                  <c:v>1249.02</c:v>
                </c:pt>
                <c:pt idx="4903">
                  <c:v>1249.03</c:v>
                </c:pt>
                <c:pt idx="4904">
                  <c:v>1249.04</c:v>
                </c:pt>
                <c:pt idx="4905">
                  <c:v>1249.05</c:v>
                </c:pt>
                <c:pt idx="4906">
                  <c:v>1249.06</c:v>
                </c:pt>
                <c:pt idx="4907">
                  <c:v>1249.07</c:v>
                </c:pt>
                <c:pt idx="4908">
                  <c:v>1249.08</c:v>
                </c:pt>
                <c:pt idx="4909">
                  <c:v>1249.0899999999999</c:v>
                </c:pt>
                <c:pt idx="4910">
                  <c:v>1249.0999999999999</c:v>
                </c:pt>
                <c:pt idx="4911">
                  <c:v>1249.1099999999999</c:v>
                </c:pt>
                <c:pt idx="4912">
                  <c:v>1249.1199999999999</c:v>
                </c:pt>
                <c:pt idx="4913">
                  <c:v>1249.1300000000001</c:v>
                </c:pt>
                <c:pt idx="4914">
                  <c:v>1249.1400000000001</c:v>
                </c:pt>
                <c:pt idx="4915">
                  <c:v>1249.1500000000001</c:v>
                </c:pt>
                <c:pt idx="4916">
                  <c:v>1249.1600000000001</c:v>
                </c:pt>
                <c:pt idx="4917">
                  <c:v>1249.17</c:v>
                </c:pt>
                <c:pt idx="4918">
                  <c:v>1249.18</c:v>
                </c:pt>
                <c:pt idx="4919">
                  <c:v>1249.19</c:v>
                </c:pt>
                <c:pt idx="4920">
                  <c:v>1249.2</c:v>
                </c:pt>
                <c:pt idx="4921">
                  <c:v>1249.21</c:v>
                </c:pt>
                <c:pt idx="4922">
                  <c:v>1249.22</c:v>
                </c:pt>
                <c:pt idx="4923">
                  <c:v>1249.23</c:v>
                </c:pt>
                <c:pt idx="4924">
                  <c:v>1249.24</c:v>
                </c:pt>
                <c:pt idx="4925">
                  <c:v>1249.25</c:v>
                </c:pt>
                <c:pt idx="4926">
                  <c:v>1249.26</c:v>
                </c:pt>
                <c:pt idx="4927">
                  <c:v>1249.27</c:v>
                </c:pt>
                <c:pt idx="4928">
                  <c:v>1249.28</c:v>
                </c:pt>
                <c:pt idx="4929">
                  <c:v>1249.29</c:v>
                </c:pt>
                <c:pt idx="4930">
                  <c:v>1249.3</c:v>
                </c:pt>
                <c:pt idx="4931">
                  <c:v>1249.31</c:v>
                </c:pt>
                <c:pt idx="4932">
                  <c:v>1249.32</c:v>
                </c:pt>
                <c:pt idx="4933">
                  <c:v>1249.33</c:v>
                </c:pt>
                <c:pt idx="4934">
                  <c:v>1249.3399999999999</c:v>
                </c:pt>
                <c:pt idx="4935">
                  <c:v>1249.3499999999999</c:v>
                </c:pt>
                <c:pt idx="4936">
                  <c:v>1249.3599999999999</c:v>
                </c:pt>
                <c:pt idx="4937">
                  <c:v>1249.3699999999999</c:v>
                </c:pt>
                <c:pt idx="4938">
                  <c:v>1249.3800000000001</c:v>
                </c:pt>
                <c:pt idx="4939">
                  <c:v>1249.3900000000001</c:v>
                </c:pt>
                <c:pt idx="4940">
                  <c:v>1249.4000000000001</c:v>
                </c:pt>
                <c:pt idx="4941">
                  <c:v>1249.4100000000001</c:v>
                </c:pt>
                <c:pt idx="4942">
                  <c:v>1249.42</c:v>
                </c:pt>
                <c:pt idx="4943">
                  <c:v>1249.43</c:v>
                </c:pt>
                <c:pt idx="4944">
                  <c:v>1249.44</c:v>
                </c:pt>
                <c:pt idx="4945">
                  <c:v>1249.45</c:v>
                </c:pt>
                <c:pt idx="4946">
                  <c:v>1249.46</c:v>
                </c:pt>
                <c:pt idx="4947">
                  <c:v>1249.47</c:v>
                </c:pt>
                <c:pt idx="4948">
                  <c:v>1249.48</c:v>
                </c:pt>
                <c:pt idx="4949">
                  <c:v>1249.49</c:v>
                </c:pt>
                <c:pt idx="4950">
                  <c:v>1249.5</c:v>
                </c:pt>
                <c:pt idx="4951">
                  <c:v>1249.51</c:v>
                </c:pt>
                <c:pt idx="4952">
                  <c:v>1249.52</c:v>
                </c:pt>
                <c:pt idx="4953">
                  <c:v>1249.53</c:v>
                </c:pt>
                <c:pt idx="4954">
                  <c:v>1249.54</c:v>
                </c:pt>
                <c:pt idx="4955">
                  <c:v>1249.55</c:v>
                </c:pt>
                <c:pt idx="4956">
                  <c:v>1249.56</c:v>
                </c:pt>
                <c:pt idx="4957">
                  <c:v>1249.57</c:v>
                </c:pt>
                <c:pt idx="4958">
                  <c:v>1249.58</c:v>
                </c:pt>
                <c:pt idx="4959">
                  <c:v>1249.5899999999999</c:v>
                </c:pt>
                <c:pt idx="4960">
                  <c:v>1249.5999999999999</c:v>
                </c:pt>
                <c:pt idx="4961">
                  <c:v>1249.6099999999999</c:v>
                </c:pt>
                <c:pt idx="4962">
                  <c:v>1249.6199999999999</c:v>
                </c:pt>
                <c:pt idx="4963">
                  <c:v>1249.6300000000001</c:v>
                </c:pt>
                <c:pt idx="4964">
                  <c:v>1249.6400000000001</c:v>
                </c:pt>
                <c:pt idx="4965">
                  <c:v>1249.6500000000001</c:v>
                </c:pt>
                <c:pt idx="4966">
                  <c:v>1249.6600000000001</c:v>
                </c:pt>
                <c:pt idx="4967">
                  <c:v>1249.67</c:v>
                </c:pt>
                <c:pt idx="4968">
                  <c:v>1249.68</c:v>
                </c:pt>
                <c:pt idx="4969">
                  <c:v>1249.69</c:v>
                </c:pt>
                <c:pt idx="4970">
                  <c:v>1249.7</c:v>
                </c:pt>
                <c:pt idx="4971">
                  <c:v>1249.71</c:v>
                </c:pt>
                <c:pt idx="4972">
                  <c:v>1249.72</c:v>
                </c:pt>
                <c:pt idx="4973">
                  <c:v>1249.73</c:v>
                </c:pt>
                <c:pt idx="4974">
                  <c:v>1249.74</c:v>
                </c:pt>
                <c:pt idx="4975">
                  <c:v>1249.75</c:v>
                </c:pt>
                <c:pt idx="4976">
                  <c:v>1249.76</c:v>
                </c:pt>
                <c:pt idx="4977">
                  <c:v>1249.77</c:v>
                </c:pt>
                <c:pt idx="4978">
                  <c:v>1249.78</c:v>
                </c:pt>
                <c:pt idx="4979">
                  <c:v>1249.79</c:v>
                </c:pt>
                <c:pt idx="4980">
                  <c:v>1249.8</c:v>
                </c:pt>
                <c:pt idx="4981">
                  <c:v>1249.81</c:v>
                </c:pt>
                <c:pt idx="4982">
                  <c:v>1249.82</c:v>
                </c:pt>
                <c:pt idx="4983">
                  <c:v>1249.83</c:v>
                </c:pt>
                <c:pt idx="4984">
                  <c:v>1249.8399999999999</c:v>
                </c:pt>
                <c:pt idx="4985">
                  <c:v>1249.8499999999999</c:v>
                </c:pt>
                <c:pt idx="4986">
                  <c:v>1249.8599999999999</c:v>
                </c:pt>
                <c:pt idx="4987">
                  <c:v>1249.8699999999999</c:v>
                </c:pt>
                <c:pt idx="4988">
                  <c:v>1249.8800000000001</c:v>
                </c:pt>
                <c:pt idx="4989">
                  <c:v>1249.8900000000001</c:v>
                </c:pt>
                <c:pt idx="4990">
                  <c:v>1249.9000000000001</c:v>
                </c:pt>
                <c:pt idx="4991">
                  <c:v>1249.9100000000001</c:v>
                </c:pt>
                <c:pt idx="4992">
                  <c:v>1249.92</c:v>
                </c:pt>
                <c:pt idx="4993">
                  <c:v>1249.93</c:v>
                </c:pt>
                <c:pt idx="4994">
                  <c:v>1249.94</c:v>
                </c:pt>
                <c:pt idx="4995">
                  <c:v>1249.95</c:v>
                </c:pt>
                <c:pt idx="4996">
                  <c:v>1249.96</c:v>
                </c:pt>
                <c:pt idx="4997">
                  <c:v>1249.97</c:v>
                </c:pt>
                <c:pt idx="4998">
                  <c:v>1249.98</c:v>
                </c:pt>
                <c:pt idx="4999">
                  <c:v>1249.99</c:v>
                </c:pt>
                <c:pt idx="5000">
                  <c:v>1250</c:v>
                </c:pt>
                <c:pt idx="5001">
                  <c:v>1250.01</c:v>
                </c:pt>
                <c:pt idx="5002">
                  <c:v>1250.02</c:v>
                </c:pt>
                <c:pt idx="5003">
                  <c:v>1250.03</c:v>
                </c:pt>
                <c:pt idx="5004">
                  <c:v>1250.04</c:v>
                </c:pt>
                <c:pt idx="5005">
                  <c:v>1250.05</c:v>
                </c:pt>
                <c:pt idx="5006">
                  <c:v>1250.06</c:v>
                </c:pt>
                <c:pt idx="5007">
                  <c:v>1250.07</c:v>
                </c:pt>
                <c:pt idx="5008">
                  <c:v>1250.08</c:v>
                </c:pt>
                <c:pt idx="5009">
                  <c:v>1250.0899999999999</c:v>
                </c:pt>
                <c:pt idx="5010">
                  <c:v>1250.0999999999999</c:v>
                </c:pt>
                <c:pt idx="5011">
                  <c:v>1250.1099999999999</c:v>
                </c:pt>
                <c:pt idx="5012">
                  <c:v>1250.1199999999999</c:v>
                </c:pt>
                <c:pt idx="5013">
                  <c:v>1250.1300000000001</c:v>
                </c:pt>
                <c:pt idx="5014">
                  <c:v>1250.1400000000001</c:v>
                </c:pt>
                <c:pt idx="5015">
                  <c:v>1250.1500000000001</c:v>
                </c:pt>
                <c:pt idx="5016">
                  <c:v>1250.1600000000001</c:v>
                </c:pt>
                <c:pt idx="5017">
                  <c:v>1250.17</c:v>
                </c:pt>
                <c:pt idx="5018">
                  <c:v>1250.18</c:v>
                </c:pt>
                <c:pt idx="5019">
                  <c:v>1250.19</c:v>
                </c:pt>
                <c:pt idx="5020">
                  <c:v>1250.2</c:v>
                </c:pt>
                <c:pt idx="5021">
                  <c:v>1250.21</c:v>
                </c:pt>
                <c:pt idx="5022">
                  <c:v>1250.22</c:v>
                </c:pt>
                <c:pt idx="5023">
                  <c:v>1250.23</c:v>
                </c:pt>
                <c:pt idx="5024">
                  <c:v>1250.24</c:v>
                </c:pt>
                <c:pt idx="5025">
                  <c:v>1250.25</c:v>
                </c:pt>
                <c:pt idx="5026">
                  <c:v>1250.26</c:v>
                </c:pt>
                <c:pt idx="5027">
                  <c:v>1250.27</c:v>
                </c:pt>
                <c:pt idx="5028">
                  <c:v>1250.28</c:v>
                </c:pt>
                <c:pt idx="5029">
                  <c:v>1250.29</c:v>
                </c:pt>
                <c:pt idx="5030">
                  <c:v>1250.3</c:v>
                </c:pt>
                <c:pt idx="5031">
                  <c:v>1250.31</c:v>
                </c:pt>
                <c:pt idx="5032">
                  <c:v>1250.32</c:v>
                </c:pt>
                <c:pt idx="5033">
                  <c:v>1250.33</c:v>
                </c:pt>
                <c:pt idx="5034">
                  <c:v>1250.3399999999999</c:v>
                </c:pt>
                <c:pt idx="5035">
                  <c:v>1250.3499999999999</c:v>
                </c:pt>
                <c:pt idx="5036">
                  <c:v>1250.3599999999999</c:v>
                </c:pt>
                <c:pt idx="5037">
                  <c:v>1250.3699999999999</c:v>
                </c:pt>
                <c:pt idx="5038">
                  <c:v>1250.3800000000001</c:v>
                </c:pt>
                <c:pt idx="5039">
                  <c:v>1250.3900000000001</c:v>
                </c:pt>
                <c:pt idx="5040">
                  <c:v>1250.4000000000001</c:v>
                </c:pt>
                <c:pt idx="5041">
                  <c:v>1250.4100000000001</c:v>
                </c:pt>
                <c:pt idx="5042">
                  <c:v>1250.42</c:v>
                </c:pt>
                <c:pt idx="5043">
                  <c:v>1250.43</c:v>
                </c:pt>
                <c:pt idx="5044">
                  <c:v>1250.44</c:v>
                </c:pt>
                <c:pt idx="5045">
                  <c:v>1250.45</c:v>
                </c:pt>
                <c:pt idx="5046">
                  <c:v>1250.46</c:v>
                </c:pt>
                <c:pt idx="5047">
                  <c:v>1250.47</c:v>
                </c:pt>
                <c:pt idx="5048">
                  <c:v>1250.48</c:v>
                </c:pt>
                <c:pt idx="5049">
                  <c:v>1250.49</c:v>
                </c:pt>
                <c:pt idx="5050">
                  <c:v>1250.5</c:v>
                </c:pt>
                <c:pt idx="5051">
                  <c:v>1250.51</c:v>
                </c:pt>
                <c:pt idx="5052">
                  <c:v>1250.52</c:v>
                </c:pt>
                <c:pt idx="5053">
                  <c:v>1250.53</c:v>
                </c:pt>
                <c:pt idx="5054">
                  <c:v>1250.54</c:v>
                </c:pt>
                <c:pt idx="5055">
                  <c:v>1250.55</c:v>
                </c:pt>
                <c:pt idx="5056">
                  <c:v>1250.56</c:v>
                </c:pt>
                <c:pt idx="5057">
                  <c:v>1250.57</c:v>
                </c:pt>
                <c:pt idx="5058">
                  <c:v>1250.58</c:v>
                </c:pt>
                <c:pt idx="5059">
                  <c:v>1250.5899999999999</c:v>
                </c:pt>
                <c:pt idx="5060">
                  <c:v>1250.5999999999999</c:v>
                </c:pt>
                <c:pt idx="5061">
                  <c:v>1250.6099999999999</c:v>
                </c:pt>
                <c:pt idx="5062">
                  <c:v>1250.6199999999999</c:v>
                </c:pt>
                <c:pt idx="5063">
                  <c:v>1250.6300000000001</c:v>
                </c:pt>
                <c:pt idx="5064">
                  <c:v>1250.6400000000001</c:v>
                </c:pt>
                <c:pt idx="5065">
                  <c:v>1250.6500000000001</c:v>
                </c:pt>
                <c:pt idx="5066">
                  <c:v>1250.6600000000001</c:v>
                </c:pt>
                <c:pt idx="5067">
                  <c:v>1250.67</c:v>
                </c:pt>
                <c:pt idx="5068">
                  <c:v>1250.68</c:v>
                </c:pt>
                <c:pt idx="5069">
                  <c:v>1250.69</c:v>
                </c:pt>
                <c:pt idx="5070">
                  <c:v>1250.7</c:v>
                </c:pt>
                <c:pt idx="5071">
                  <c:v>1250.71</c:v>
                </c:pt>
                <c:pt idx="5072">
                  <c:v>1250.72</c:v>
                </c:pt>
                <c:pt idx="5073">
                  <c:v>1250.73</c:v>
                </c:pt>
                <c:pt idx="5074">
                  <c:v>1250.74</c:v>
                </c:pt>
                <c:pt idx="5075">
                  <c:v>1250.75</c:v>
                </c:pt>
                <c:pt idx="5076">
                  <c:v>1250.76</c:v>
                </c:pt>
                <c:pt idx="5077">
                  <c:v>1250.77</c:v>
                </c:pt>
                <c:pt idx="5078">
                  <c:v>1250.78</c:v>
                </c:pt>
                <c:pt idx="5079">
                  <c:v>1250.79</c:v>
                </c:pt>
                <c:pt idx="5080">
                  <c:v>1250.8</c:v>
                </c:pt>
                <c:pt idx="5081">
                  <c:v>1250.81</c:v>
                </c:pt>
                <c:pt idx="5082">
                  <c:v>1250.82</c:v>
                </c:pt>
                <c:pt idx="5083">
                  <c:v>1250.83</c:v>
                </c:pt>
                <c:pt idx="5084">
                  <c:v>1250.8399999999999</c:v>
                </c:pt>
                <c:pt idx="5085">
                  <c:v>1250.8499999999999</c:v>
                </c:pt>
                <c:pt idx="5086">
                  <c:v>1250.8599999999999</c:v>
                </c:pt>
                <c:pt idx="5087">
                  <c:v>1250.8699999999999</c:v>
                </c:pt>
                <c:pt idx="5088">
                  <c:v>1250.8800000000001</c:v>
                </c:pt>
                <c:pt idx="5089">
                  <c:v>1250.8900000000001</c:v>
                </c:pt>
                <c:pt idx="5090">
                  <c:v>1250.9000000000001</c:v>
                </c:pt>
                <c:pt idx="5091">
                  <c:v>1250.9100000000001</c:v>
                </c:pt>
                <c:pt idx="5092">
                  <c:v>1250.92</c:v>
                </c:pt>
                <c:pt idx="5093">
                  <c:v>1250.93</c:v>
                </c:pt>
                <c:pt idx="5094">
                  <c:v>1250.94</c:v>
                </c:pt>
                <c:pt idx="5095">
                  <c:v>1250.95</c:v>
                </c:pt>
                <c:pt idx="5096">
                  <c:v>1250.96</c:v>
                </c:pt>
                <c:pt idx="5097">
                  <c:v>1250.97</c:v>
                </c:pt>
                <c:pt idx="5098">
                  <c:v>1250.98</c:v>
                </c:pt>
                <c:pt idx="5099">
                  <c:v>1250.99</c:v>
                </c:pt>
                <c:pt idx="5100">
                  <c:v>1251</c:v>
                </c:pt>
                <c:pt idx="5101">
                  <c:v>1251.01</c:v>
                </c:pt>
                <c:pt idx="5102">
                  <c:v>1251.02</c:v>
                </c:pt>
                <c:pt idx="5103">
                  <c:v>1251.03</c:v>
                </c:pt>
                <c:pt idx="5104">
                  <c:v>1251.04</c:v>
                </c:pt>
                <c:pt idx="5105">
                  <c:v>1251.05</c:v>
                </c:pt>
                <c:pt idx="5106">
                  <c:v>1251.06</c:v>
                </c:pt>
                <c:pt idx="5107">
                  <c:v>1251.07</c:v>
                </c:pt>
                <c:pt idx="5108">
                  <c:v>1251.08</c:v>
                </c:pt>
                <c:pt idx="5109">
                  <c:v>1251.0899999999999</c:v>
                </c:pt>
                <c:pt idx="5110">
                  <c:v>1251.0999999999999</c:v>
                </c:pt>
                <c:pt idx="5111">
                  <c:v>1251.1099999999999</c:v>
                </c:pt>
                <c:pt idx="5112">
                  <c:v>1251.1199999999999</c:v>
                </c:pt>
                <c:pt idx="5113">
                  <c:v>1251.1300000000001</c:v>
                </c:pt>
                <c:pt idx="5114">
                  <c:v>1251.1400000000001</c:v>
                </c:pt>
                <c:pt idx="5115">
                  <c:v>1251.1500000000001</c:v>
                </c:pt>
                <c:pt idx="5116">
                  <c:v>1251.1600000000001</c:v>
                </c:pt>
                <c:pt idx="5117">
                  <c:v>1251.17</c:v>
                </c:pt>
                <c:pt idx="5118">
                  <c:v>1251.18</c:v>
                </c:pt>
                <c:pt idx="5119">
                  <c:v>1251.19</c:v>
                </c:pt>
                <c:pt idx="5120">
                  <c:v>1251.2</c:v>
                </c:pt>
                <c:pt idx="5121">
                  <c:v>1251.21</c:v>
                </c:pt>
                <c:pt idx="5122">
                  <c:v>1251.22</c:v>
                </c:pt>
                <c:pt idx="5123">
                  <c:v>1251.23</c:v>
                </c:pt>
                <c:pt idx="5124">
                  <c:v>1251.24</c:v>
                </c:pt>
                <c:pt idx="5125">
                  <c:v>1251.25</c:v>
                </c:pt>
                <c:pt idx="5126">
                  <c:v>1251.26</c:v>
                </c:pt>
                <c:pt idx="5127">
                  <c:v>1251.27</c:v>
                </c:pt>
                <c:pt idx="5128">
                  <c:v>1251.28</c:v>
                </c:pt>
                <c:pt idx="5129">
                  <c:v>1251.29</c:v>
                </c:pt>
                <c:pt idx="5130">
                  <c:v>1251.3</c:v>
                </c:pt>
                <c:pt idx="5131">
                  <c:v>1251.31</c:v>
                </c:pt>
                <c:pt idx="5132">
                  <c:v>1251.32</c:v>
                </c:pt>
                <c:pt idx="5133">
                  <c:v>1251.33</c:v>
                </c:pt>
                <c:pt idx="5134">
                  <c:v>1251.3399999999999</c:v>
                </c:pt>
                <c:pt idx="5135">
                  <c:v>1251.3499999999999</c:v>
                </c:pt>
                <c:pt idx="5136">
                  <c:v>1251.3599999999999</c:v>
                </c:pt>
                <c:pt idx="5137">
                  <c:v>1251.3699999999999</c:v>
                </c:pt>
                <c:pt idx="5138">
                  <c:v>1251.3800000000001</c:v>
                </c:pt>
                <c:pt idx="5139">
                  <c:v>1251.3900000000001</c:v>
                </c:pt>
                <c:pt idx="5140">
                  <c:v>1251.4000000000001</c:v>
                </c:pt>
                <c:pt idx="5141">
                  <c:v>1251.4100000000001</c:v>
                </c:pt>
                <c:pt idx="5142">
                  <c:v>1251.42</c:v>
                </c:pt>
                <c:pt idx="5143">
                  <c:v>1251.43</c:v>
                </c:pt>
                <c:pt idx="5144">
                  <c:v>1251.44</c:v>
                </c:pt>
                <c:pt idx="5145">
                  <c:v>1251.45</c:v>
                </c:pt>
                <c:pt idx="5146">
                  <c:v>1251.46</c:v>
                </c:pt>
                <c:pt idx="5147">
                  <c:v>1251.47</c:v>
                </c:pt>
                <c:pt idx="5148">
                  <c:v>1251.48</c:v>
                </c:pt>
                <c:pt idx="5149">
                  <c:v>1251.49</c:v>
                </c:pt>
                <c:pt idx="5150">
                  <c:v>1251.5</c:v>
                </c:pt>
                <c:pt idx="5151">
                  <c:v>1251.51</c:v>
                </c:pt>
                <c:pt idx="5152">
                  <c:v>1251.52</c:v>
                </c:pt>
                <c:pt idx="5153">
                  <c:v>1251.53</c:v>
                </c:pt>
                <c:pt idx="5154">
                  <c:v>1251.54</c:v>
                </c:pt>
                <c:pt idx="5155">
                  <c:v>1251.55</c:v>
                </c:pt>
                <c:pt idx="5156">
                  <c:v>1251.56</c:v>
                </c:pt>
                <c:pt idx="5157">
                  <c:v>1251.57</c:v>
                </c:pt>
                <c:pt idx="5158">
                  <c:v>1251.58</c:v>
                </c:pt>
                <c:pt idx="5159">
                  <c:v>1251.5899999999999</c:v>
                </c:pt>
                <c:pt idx="5160">
                  <c:v>1251.5999999999999</c:v>
                </c:pt>
                <c:pt idx="5161">
                  <c:v>1251.6099999999999</c:v>
                </c:pt>
                <c:pt idx="5162">
                  <c:v>1251.6199999999999</c:v>
                </c:pt>
                <c:pt idx="5163">
                  <c:v>1251.6300000000001</c:v>
                </c:pt>
                <c:pt idx="5164">
                  <c:v>1251.6400000000001</c:v>
                </c:pt>
                <c:pt idx="5165">
                  <c:v>1251.6500000000001</c:v>
                </c:pt>
                <c:pt idx="5166">
                  <c:v>1251.6600000000001</c:v>
                </c:pt>
                <c:pt idx="5167">
                  <c:v>1251.67</c:v>
                </c:pt>
                <c:pt idx="5168">
                  <c:v>1251.68</c:v>
                </c:pt>
                <c:pt idx="5169">
                  <c:v>1251.69</c:v>
                </c:pt>
                <c:pt idx="5170">
                  <c:v>1251.7</c:v>
                </c:pt>
                <c:pt idx="5171">
                  <c:v>1251.71</c:v>
                </c:pt>
                <c:pt idx="5172">
                  <c:v>1251.72</c:v>
                </c:pt>
                <c:pt idx="5173">
                  <c:v>1251.73</c:v>
                </c:pt>
                <c:pt idx="5174">
                  <c:v>1251.74</c:v>
                </c:pt>
                <c:pt idx="5175">
                  <c:v>1251.75</c:v>
                </c:pt>
                <c:pt idx="5176">
                  <c:v>1251.76</c:v>
                </c:pt>
                <c:pt idx="5177">
                  <c:v>1251.77</c:v>
                </c:pt>
                <c:pt idx="5178">
                  <c:v>1251.78</c:v>
                </c:pt>
                <c:pt idx="5179">
                  <c:v>1251.79</c:v>
                </c:pt>
                <c:pt idx="5180">
                  <c:v>1251.8</c:v>
                </c:pt>
                <c:pt idx="5181">
                  <c:v>1251.81</c:v>
                </c:pt>
                <c:pt idx="5182">
                  <c:v>1251.82</c:v>
                </c:pt>
                <c:pt idx="5183">
                  <c:v>1251.83</c:v>
                </c:pt>
                <c:pt idx="5184">
                  <c:v>1251.8399999999999</c:v>
                </c:pt>
                <c:pt idx="5185">
                  <c:v>1251.8499999999999</c:v>
                </c:pt>
                <c:pt idx="5186">
                  <c:v>1251.8599999999999</c:v>
                </c:pt>
                <c:pt idx="5187">
                  <c:v>1251.8699999999999</c:v>
                </c:pt>
                <c:pt idx="5188">
                  <c:v>1251.8800000000001</c:v>
                </c:pt>
                <c:pt idx="5189">
                  <c:v>1251.8900000000001</c:v>
                </c:pt>
                <c:pt idx="5190">
                  <c:v>1251.9000000000001</c:v>
                </c:pt>
                <c:pt idx="5191">
                  <c:v>1251.9100000000001</c:v>
                </c:pt>
                <c:pt idx="5192">
                  <c:v>1251.92</c:v>
                </c:pt>
                <c:pt idx="5193">
                  <c:v>1251.93</c:v>
                </c:pt>
                <c:pt idx="5194">
                  <c:v>1251.94</c:v>
                </c:pt>
                <c:pt idx="5195">
                  <c:v>1251.95</c:v>
                </c:pt>
                <c:pt idx="5196">
                  <c:v>1251.96</c:v>
                </c:pt>
                <c:pt idx="5197">
                  <c:v>1251.97</c:v>
                </c:pt>
                <c:pt idx="5198">
                  <c:v>1251.98</c:v>
                </c:pt>
                <c:pt idx="5199">
                  <c:v>1251.99</c:v>
                </c:pt>
                <c:pt idx="5200">
                  <c:v>1252</c:v>
                </c:pt>
                <c:pt idx="5201">
                  <c:v>1252.01</c:v>
                </c:pt>
                <c:pt idx="5202">
                  <c:v>1252.02</c:v>
                </c:pt>
                <c:pt idx="5203">
                  <c:v>1252.03</c:v>
                </c:pt>
                <c:pt idx="5204">
                  <c:v>1252.04</c:v>
                </c:pt>
                <c:pt idx="5205">
                  <c:v>1252.05</c:v>
                </c:pt>
                <c:pt idx="5206">
                  <c:v>1252.06</c:v>
                </c:pt>
                <c:pt idx="5207">
                  <c:v>1252.07</c:v>
                </c:pt>
                <c:pt idx="5208">
                  <c:v>1252.08</c:v>
                </c:pt>
                <c:pt idx="5209">
                  <c:v>1252.0899999999999</c:v>
                </c:pt>
                <c:pt idx="5210">
                  <c:v>1252.0999999999999</c:v>
                </c:pt>
                <c:pt idx="5211">
                  <c:v>1252.1099999999999</c:v>
                </c:pt>
                <c:pt idx="5212">
                  <c:v>1252.1199999999999</c:v>
                </c:pt>
                <c:pt idx="5213">
                  <c:v>1252.1300000000001</c:v>
                </c:pt>
                <c:pt idx="5214">
                  <c:v>1252.1400000000001</c:v>
                </c:pt>
                <c:pt idx="5215">
                  <c:v>1252.1500000000001</c:v>
                </c:pt>
                <c:pt idx="5216">
                  <c:v>1252.1600000000001</c:v>
                </c:pt>
                <c:pt idx="5217">
                  <c:v>1252.17</c:v>
                </c:pt>
                <c:pt idx="5218">
                  <c:v>1252.18</c:v>
                </c:pt>
                <c:pt idx="5219">
                  <c:v>1252.19</c:v>
                </c:pt>
                <c:pt idx="5220">
                  <c:v>1252.2</c:v>
                </c:pt>
                <c:pt idx="5221">
                  <c:v>1252.21</c:v>
                </c:pt>
                <c:pt idx="5222">
                  <c:v>1252.22</c:v>
                </c:pt>
                <c:pt idx="5223">
                  <c:v>1252.23</c:v>
                </c:pt>
                <c:pt idx="5224">
                  <c:v>1252.24</c:v>
                </c:pt>
                <c:pt idx="5225">
                  <c:v>1252.25</c:v>
                </c:pt>
                <c:pt idx="5226">
                  <c:v>1252.26</c:v>
                </c:pt>
                <c:pt idx="5227">
                  <c:v>1252.27</c:v>
                </c:pt>
                <c:pt idx="5228">
                  <c:v>1252.28</c:v>
                </c:pt>
                <c:pt idx="5229">
                  <c:v>1252.29</c:v>
                </c:pt>
                <c:pt idx="5230">
                  <c:v>1252.3</c:v>
                </c:pt>
                <c:pt idx="5231">
                  <c:v>1252.31</c:v>
                </c:pt>
                <c:pt idx="5232">
                  <c:v>1252.32</c:v>
                </c:pt>
                <c:pt idx="5233">
                  <c:v>1252.33</c:v>
                </c:pt>
                <c:pt idx="5234">
                  <c:v>1252.3399999999999</c:v>
                </c:pt>
                <c:pt idx="5235">
                  <c:v>1252.3499999999999</c:v>
                </c:pt>
                <c:pt idx="5236">
                  <c:v>1252.3599999999999</c:v>
                </c:pt>
                <c:pt idx="5237">
                  <c:v>1252.3699999999999</c:v>
                </c:pt>
                <c:pt idx="5238">
                  <c:v>1252.3800000000001</c:v>
                </c:pt>
                <c:pt idx="5239">
                  <c:v>1252.3900000000001</c:v>
                </c:pt>
                <c:pt idx="5240">
                  <c:v>1252.4000000000001</c:v>
                </c:pt>
                <c:pt idx="5241">
                  <c:v>1252.4100000000001</c:v>
                </c:pt>
                <c:pt idx="5242">
                  <c:v>1252.42</c:v>
                </c:pt>
                <c:pt idx="5243">
                  <c:v>1252.43</c:v>
                </c:pt>
                <c:pt idx="5244">
                  <c:v>1252.44</c:v>
                </c:pt>
                <c:pt idx="5245">
                  <c:v>1252.45</c:v>
                </c:pt>
                <c:pt idx="5246">
                  <c:v>1252.46</c:v>
                </c:pt>
                <c:pt idx="5247">
                  <c:v>1252.47</c:v>
                </c:pt>
                <c:pt idx="5248">
                  <c:v>1252.48</c:v>
                </c:pt>
                <c:pt idx="5249">
                  <c:v>1252.49</c:v>
                </c:pt>
                <c:pt idx="5250">
                  <c:v>1252.5</c:v>
                </c:pt>
                <c:pt idx="5251">
                  <c:v>1252.51</c:v>
                </c:pt>
                <c:pt idx="5252">
                  <c:v>1252.52</c:v>
                </c:pt>
                <c:pt idx="5253">
                  <c:v>1252.53</c:v>
                </c:pt>
                <c:pt idx="5254">
                  <c:v>1252.54</c:v>
                </c:pt>
                <c:pt idx="5255">
                  <c:v>1252.55</c:v>
                </c:pt>
                <c:pt idx="5256">
                  <c:v>1252.56</c:v>
                </c:pt>
                <c:pt idx="5257">
                  <c:v>1252.57</c:v>
                </c:pt>
                <c:pt idx="5258">
                  <c:v>1252.58</c:v>
                </c:pt>
                <c:pt idx="5259">
                  <c:v>1252.5899999999999</c:v>
                </c:pt>
                <c:pt idx="5260">
                  <c:v>1252.5999999999999</c:v>
                </c:pt>
                <c:pt idx="5261">
                  <c:v>1252.6099999999999</c:v>
                </c:pt>
                <c:pt idx="5262">
                  <c:v>1252.6199999999999</c:v>
                </c:pt>
                <c:pt idx="5263">
                  <c:v>1252.6300000000001</c:v>
                </c:pt>
                <c:pt idx="5264">
                  <c:v>1252.6400000000001</c:v>
                </c:pt>
                <c:pt idx="5265">
                  <c:v>1252.6500000000001</c:v>
                </c:pt>
                <c:pt idx="5266">
                  <c:v>1252.6600000000001</c:v>
                </c:pt>
                <c:pt idx="5267">
                  <c:v>1252.67</c:v>
                </c:pt>
                <c:pt idx="5268">
                  <c:v>1252.68</c:v>
                </c:pt>
                <c:pt idx="5269">
                  <c:v>1252.69</c:v>
                </c:pt>
                <c:pt idx="5270">
                  <c:v>1252.7</c:v>
                </c:pt>
                <c:pt idx="5271">
                  <c:v>1252.71</c:v>
                </c:pt>
                <c:pt idx="5272">
                  <c:v>1252.72</c:v>
                </c:pt>
                <c:pt idx="5273">
                  <c:v>1252.73</c:v>
                </c:pt>
                <c:pt idx="5274">
                  <c:v>1252.74</c:v>
                </c:pt>
                <c:pt idx="5275">
                  <c:v>1252.75</c:v>
                </c:pt>
                <c:pt idx="5276">
                  <c:v>1252.76</c:v>
                </c:pt>
                <c:pt idx="5277">
                  <c:v>1252.77</c:v>
                </c:pt>
                <c:pt idx="5278">
                  <c:v>1252.78</c:v>
                </c:pt>
                <c:pt idx="5279">
                  <c:v>1252.79</c:v>
                </c:pt>
                <c:pt idx="5280">
                  <c:v>1252.8</c:v>
                </c:pt>
                <c:pt idx="5281">
                  <c:v>1252.81</c:v>
                </c:pt>
                <c:pt idx="5282">
                  <c:v>1252.82</c:v>
                </c:pt>
                <c:pt idx="5283">
                  <c:v>1252.83</c:v>
                </c:pt>
                <c:pt idx="5284">
                  <c:v>1252.8399999999999</c:v>
                </c:pt>
                <c:pt idx="5285">
                  <c:v>1252.8499999999999</c:v>
                </c:pt>
                <c:pt idx="5286">
                  <c:v>1252.8599999999999</c:v>
                </c:pt>
                <c:pt idx="5287">
                  <c:v>1252.8699999999999</c:v>
                </c:pt>
                <c:pt idx="5288">
                  <c:v>1252.8800000000001</c:v>
                </c:pt>
                <c:pt idx="5289">
                  <c:v>1252.8900000000001</c:v>
                </c:pt>
                <c:pt idx="5290">
                  <c:v>1252.9000000000001</c:v>
                </c:pt>
                <c:pt idx="5291">
                  <c:v>1252.9100000000001</c:v>
                </c:pt>
                <c:pt idx="5292">
                  <c:v>1252.92</c:v>
                </c:pt>
                <c:pt idx="5293">
                  <c:v>1252.93</c:v>
                </c:pt>
                <c:pt idx="5294">
                  <c:v>1252.94</c:v>
                </c:pt>
                <c:pt idx="5295">
                  <c:v>1252.95</c:v>
                </c:pt>
                <c:pt idx="5296">
                  <c:v>1252.96</c:v>
                </c:pt>
                <c:pt idx="5297">
                  <c:v>1252.97</c:v>
                </c:pt>
                <c:pt idx="5298">
                  <c:v>1252.98</c:v>
                </c:pt>
                <c:pt idx="5299">
                  <c:v>1252.99</c:v>
                </c:pt>
                <c:pt idx="5300">
                  <c:v>1253</c:v>
                </c:pt>
                <c:pt idx="5301">
                  <c:v>1253.01</c:v>
                </c:pt>
                <c:pt idx="5302">
                  <c:v>1253.02</c:v>
                </c:pt>
                <c:pt idx="5303">
                  <c:v>1253.03</c:v>
                </c:pt>
                <c:pt idx="5304">
                  <c:v>1253.04</c:v>
                </c:pt>
                <c:pt idx="5305">
                  <c:v>1253.05</c:v>
                </c:pt>
                <c:pt idx="5306">
                  <c:v>1253.06</c:v>
                </c:pt>
                <c:pt idx="5307">
                  <c:v>1253.07</c:v>
                </c:pt>
                <c:pt idx="5308">
                  <c:v>1253.08</c:v>
                </c:pt>
                <c:pt idx="5309">
                  <c:v>1253.0899999999999</c:v>
                </c:pt>
                <c:pt idx="5310">
                  <c:v>1253.0999999999999</c:v>
                </c:pt>
                <c:pt idx="5311">
                  <c:v>1253.1099999999999</c:v>
                </c:pt>
                <c:pt idx="5312">
                  <c:v>1253.1199999999999</c:v>
                </c:pt>
                <c:pt idx="5313">
                  <c:v>1253.1300000000001</c:v>
                </c:pt>
                <c:pt idx="5314">
                  <c:v>1253.1400000000001</c:v>
                </c:pt>
                <c:pt idx="5315">
                  <c:v>1253.1500000000001</c:v>
                </c:pt>
                <c:pt idx="5316">
                  <c:v>1253.1600000000001</c:v>
                </c:pt>
                <c:pt idx="5317">
                  <c:v>1253.17</c:v>
                </c:pt>
                <c:pt idx="5318">
                  <c:v>1253.18</c:v>
                </c:pt>
                <c:pt idx="5319">
                  <c:v>1253.19</c:v>
                </c:pt>
                <c:pt idx="5320">
                  <c:v>1253.2</c:v>
                </c:pt>
                <c:pt idx="5321">
                  <c:v>1253.21</c:v>
                </c:pt>
                <c:pt idx="5322">
                  <c:v>1253.22</c:v>
                </c:pt>
                <c:pt idx="5323">
                  <c:v>1253.23</c:v>
                </c:pt>
                <c:pt idx="5324">
                  <c:v>1253.24</c:v>
                </c:pt>
                <c:pt idx="5325">
                  <c:v>1253.25</c:v>
                </c:pt>
                <c:pt idx="5326">
                  <c:v>1253.26</c:v>
                </c:pt>
                <c:pt idx="5327">
                  <c:v>1253.27</c:v>
                </c:pt>
                <c:pt idx="5328">
                  <c:v>1253.28</c:v>
                </c:pt>
                <c:pt idx="5329">
                  <c:v>1253.29</c:v>
                </c:pt>
                <c:pt idx="5330">
                  <c:v>1253.3</c:v>
                </c:pt>
                <c:pt idx="5331">
                  <c:v>1253.31</c:v>
                </c:pt>
                <c:pt idx="5332">
                  <c:v>1253.32</c:v>
                </c:pt>
                <c:pt idx="5333">
                  <c:v>1253.33</c:v>
                </c:pt>
                <c:pt idx="5334">
                  <c:v>1253.3399999999999</c:v>
                </c:pt>
                <c:pt idx="5335">
                  <c:v>1253.3499999999999</c:v>
                </c:pt>
                <c:pt idx="5336">
                  <c:v>1253.3599999999999</c:v>
                </c:pt>
                <c:pt idx="5337">
                  <c:v>1253.3699999999999</c:v>
                </c:pt>
                <c:pt idx="5338">
                  <c:v>1253.3800000000001</c:v>
                </c:pt>
                <c:pt idx="5339">
                  <c:v>1253.3900000000001</c:v>
                </c:pt>
                <c:pt idx="5340">
                  <c:v>1253.4000000000001</c:v>
                </c:pt>
                <c:pt idx="5341">
                  <c:v>1253.4100000000001</c:v>
                </c:pt>
                <c:pt idx="5342">
                  <c:v>1253.42</c:v>
                </c:pt>
                <c:pt idx="5343">
                  <c:v>1253.43</c:v>
                </c:pt>
                <c:pt idx="5344">
                  <c:v>1253.44</c:v>
                </c:pt>
                <c:pt idx="5345">
                  <c:v>1253.45</c:v>
                </c:pt>
                <c:pt idx="5346">
                  <c:v>1253.46</c:v>
                </c:pt>
                <c:pt idx="5347">
                  <c:v>1253.47</c:v>
                </c:pt>
                <c:pt idx="5348">
                  <c:v>1253.48</c:v>
                </c:pt>
                <c:pt idx="5349">
                  <c:v>1253.49</c:v>
                </c:pt>
                <c:pt idx="5350">
                  <c:v>1253.5</c:v>
                </c:pt>
                <c:pt idx="5351">
                  <c:v>1253.51</c:v>
                </c:pt>
                <c:pt idx="5352">
                  <c:v>1253.52</c:v>
                </c:pt>
                <c:pt idx="5353">
                  <c:v>1253.53</c:v>
                </c:pt>
                <c:pt idx="5354">
                  <c:v>1253.54</c:v>
                </c:pt>
                <c:pt idx="5355">
                  <c:v>1253.55</c:v>
                </c:pt>
                <c:pt idx="5356">
                  <c:v>1253.56</c:v>
                </c:pt>
                <c:pt idx="5357">
                  <c:v>1253.57</c:v>
                </c:pt>
                <c:pt idx="5358">
                  <c:v>1253.58</c:v>
                </c:pt>
                <c:pt idx="5359">
                  <c:v>1253.5899999999999</c:v>
                </c:pt>
                <c:pt idx="5360">
                  <c:v>1253.5999999999999</c:v>
                </c:pt>
                <c:pt idx="5361">
                  <c:v>1253.6099999999999</c:v>
                </c:pt>
                <c:pt idx="5362">
                  <c:v>1253.6199999999999</c:v>
                </c:pt>
                <c:pt idx="5363">
                  <c:v>1253.6300000000001</c:v>
                </c:pt>
                <c:pt idx="5364">
                  <c:v>1253.6400000000001</c:v>
                </c:pt>
                <c:pt idx="5365">
                  <c:v>1253.6500000000001</c:v>
                </c:pt>
                <c:pt idx="5366">
                  <c:v>1253.6600000000001</c:v>
                </c:pt>
                <c:pt idx="5367">
                  <c:v>1253.67</c:v>
                </c:pt>
                <c:pt idx="5368">
                  <c:v>1253.68</c:v>
                </c:pt>
                <c:pt idx="5369">
                  <c:v>1253.69</c:v>
                </c:pt>
                <c:pt idx="5370">
                  <c:v>1253.7</c:v>
                </c:pt>
                <c:pt idx="5371">
                  <c:v>1253.71</c:v>
                </c:pt>
                <c:pt idx="5372">
                  <c:v>1253.72</c:v>
                </c:pt>
                <c:pt idx="5373">
                  <c:v>1253.73</c:v>
                </c:pt>
                <c:pt idx="5374">
                  <c:v>1253.74</c:v>
                </c:pt>
                <c:pt idx="5375">
                  <c:v>1253.75</c:v>
                </c:pt>
                <c:pt idx="5376">
                  <c:v>1253.76</c:v>
                </c:pt>
                <c:pt idx="5377">
                  <c:v>1253.77</c:v>
                </c:pt>
                <c:pt idx="5378">
                  <c:v>1253.78</c:v>
                </c:pt>
                <c:pt idx="5379">
                  <c:v>1253.79</c:v>
                </c:pt>
                <c:pt idx="5380">
                  <c:v>1253.8</c:v>
                </c:pt>
                <c:pt idx="5381">
                  <c:v>1253.81</c:v>
                </c:pt>
                <c:pt idx="5382">
                  <c:v>1253.82</c:v>
                </c:pt>
                <c:pt idx="5383">
                  <c:v>1253.83</c:v>
                </c:pt>
                <c:pt idx="5384">
                  <c:v>1253.8399999999999</c:v>
                </c:pt>
                <c:pt idx="5385">
                  <c:v>1253.8499999999999</c:v>
                </c:pt>
                <c:pt idx="5386">
                  <c:v>1253.8599999999999</c:v>
                </c:pt>
                <c:pt idx="5387">
                  <c:v>1253.8699999999999</c:v>
                </c:pt>
                <c:pt idx="5388">
                  <c:v>1253.8800000000001</c:v>
                </c:pt>
                <c:pt idx="5389">
                  <c:v>1253.8900000000001</c:v>
                </c:pt>
                <c:pt idx="5390">
                  <c:v>1253.9000000000001</c:v>
                </c:pt>
                <c:pt idx="5391">
                  <c:v>1253.9100000000001</c:v>
                </c:pt>
                <c:pt idx="5392">
                  <c:v>1253.92</c:v>
                </c:pt>
                <c:pt idx="5393">
                  <c:v>1253.93</c:v>
                </c:pt>
                <c:pt idx="5394">
                  <c:v>1253.94</c:v>
                </c:pt>
                <c:pt idx="5395">
                  <c:v>1253.95</c:v>
                </c:pt>
                <c:pt idx="5396">
                  <c:v>1253.96</c:v>
                </c:pt>
                <c:pt idx="5397">
                  <c:v>1253.97</c:v>
                </c:pt>
                <c:pt idx="5398">
                  <c:v>1253.98</c:v>
                </c:pt>
                <c:pt idx="5399">
                  <c:v>1253.99</c:v>
                </c:pt>
                <c:pt idx="5400">
                  <c:v>1254</c:v>
                </c:pt>
                <c:pt idx="5401">
                  <c:v>1254.01</c:v>
                </c:pt>
                <c:pt idx="5402">
                  <c:v>1254.02</c:v>
                </c:pt>
                <c:pt idx="5403">
                  <c:v>1254.03</c:v>
                </c:pt>
                <c:pt idx="5404">
                  <c:v>1254.04</c:v>
                </c:pt>
                <c:pt idx="5405">
                  <c:v>1254.05</c:v>
                </c:pt>
                <c:pt idx="5406">
                  <c:v>1254.06</c:v>
                </c:pt>
                <c:pt idx="5407">
                  <c:v>1254.07</c:v>
                </c:pt>
                <c:pt idx="5408">
                  <c:v>1254.08</c:v>
                </c:pt>
                <c:pt idx="5409">
                  <c:v>1254.0899999999999</c:v>
                </c:pt>
                <c:pt idx="5410">
                  <c:v>1254.0999999999999</c:v>
                </c:pt>
                <c:pt idx="5411">
                  <c:v>1254.1099999999999</c:v>
                </c:pt>
                <c:pt idx="5412">
                  <c:v>1254.1199999999999</c:v>
                </c:pt>
                <c:pt idx="5413">
                  <c:v>1254.1300000000001</c:v>
                </c:pt>
                <c:pt idx="5414">
                  <c:v>1254.1400000000001</c:v>
                </c:pt>
                <c:pt idx="5415">
                  <c:v>1254.1500000000001</c:v>
                </c:pt>
                <c:pt idx="5416">
                  <c:v>1254.1600000000001</c:v>
                </c:pt>
                <c:pt idx="5417">
                  <c:v>1254.17</c:v>
                </c:pt>
                <c:pt idx="5418">
                  <c:v>1254.18</c:v>
                </c:pt>
                <c:pt idx="5419">
                  <c:v>1254.19</c:v>
                </c:pt>
                <c:pt idx="5420">
                  <c:v>1254.2</c:v>
                </c:pt>
                <c:pt idx="5421">
                  <c:v>1254.21</c:v>
                </c:pt>
                <c:pt idx="5422">
                  <c:v>1254.22</c:v>
                </c:pt>
                <c:pt idx="5423">
                  <c:v>1254.23</c:v>
                </c:pt>
                <c:pt idx="5424">
                  <c:v>1254.24</c:v>
                </c:pt>
                <c:pt idx="5425">
                  <c:v>1254.25</c:v>
                </c:pt>
                <c:pt idx="5426">
                  <c:v>1254.26</c:v>
                </c:pt>
                <c:pt idx="5427">
                  <c:v>1254.27</c:v>
                </c:pt>
                <c:pt idx="5428">
                  <c:v>1254.28</c:v>
                </c:pt>
                <c:pt idx="5429">
                  <c:v>1254.29</c:v>
                </c:pt>
                <c:pt idx="5430">
                  <c:v>1254.3</c:v>
                </c:pt>
                <c:pt idx="5431">
                  <c:v>1254.31</c:v>
                </c:pt>
                <c:pt idx="5432">
                  <c:v>1254.32</c:v>
                </c:pt>
                <c:pt idx="5433">
                  <c:v>1254.33</c:v>
                </c:pt>
                <c:pt idx="5434">
                  <c:v>1254.3399999999999</c:v>
                </c:pt>
                <c:pt idx="5435">
                  <c:v>1254.3499999999999</c:v>
                </c:pt>
                <c:pt idx="5436">
                  <c:v>1254.3599999999999</c:v>
                </c:pt>
                <c:pt idx="5437">
                  <c:v>1254.3699999999999</c:v>
                </c:pt>
                <c:pt idx="5438">
                  <c:v>1254.3800000000001</c:v>
                </c:pt>
                <c:pt idx="5439">
                  <c:v>1254.3900000000001</c:v>
                </c:pt>
                <c:pt idx="5440">
                  <c:v>1254.4000000000001</c:v>
                </c:pt>
                <c:pt idx="5441">
                  <c:v>1254.4100000000001</c:v>
                </c:pt>
                <c:pt idx="5442">
                  <c:v>1254.42</c:v>
                </c:pt>
                <c:pt idx="5443">
                  <c:v>1254.43</c:v>
                </c:pt>
                <c:pt idx="5444">
                  <c:v>1254.44</c:v>
                </c:pt>
                <c:pt idx="5445">
                  <c:v>1254.45</c:v>
                </c:pt>
                <c:pt idx="5446">
                  <c:v>1254.46</c:v>
                </c:pt>
                <c:pt idx="5447">
                  <c:v>1254.47</c:v>
                </c:pt>
                <c:pt idx="5448">
                  <c:v>1254.48</c:v>
                </c:pt>
                <c:pt idx="5449">
                  <c:v>1254.49</c:v>
                </c:pt>
                <c:pt idx="5450">
                  <c:v>1254.5</c:v>
                </c:pt>
                <c:pt idx="5451">
                  <c:v>1254.51</c:v>
                </c:pt>
                <c:pt idx="5452">
                  <c:v>1254.52</c:v>
                </c:pt>
                <c:pt idx="5453">
                  <c:v>1254.53</c:v>
                </c:pt>
                <c:pt idx="5454">
                  <c:v>1254.54</c:v>
                </c:pt>
                <c:pt idx="5455">
                  <c:v>1254.55</c:v>
                </c:pt>
                <c:pt idx="5456">
                  <c:v>1254.56</c:v>
                </c:pt>
                <c:pt idx="5457">
                  <c:v>1254.57</c:v>
                </c:pt>
                <c:pt idx="5458">
                  <c:v>1254.58</c:v>
                </c:pt>
                <c:pt idx="5459">
                  <c:v>1254.5899999999999</c:v>
                </c:pt>
                <c:pt idx="5460">
                  <c:v>1254.5999999999999</c:v>
                </c:pt>
                <c:pt idx="5461">
                  <c:v>1254.6099999999999</c:v>
                </c:pt>
                <c:pt idx="5462">
                  <c:v>1254.6199999999999</c:v>
                </c:pt>
                <c:pt idx="5463">
                  <c:v>1254.6300000000001</c:v>
                </c:pt>
                <c:pt idx="5464">
                  <c:v>1254.6400000000001</c:v>
                </c:pt>
                <c:pt idx="5465">
                  <c:v>1254.6500000000001</c:v>
                </c:pt>
                <c:pt idx="5466">
                  <c:v>1254.6600000000001</c:v>
                </c:pt>
                <c:pt idx="5467">
                  <c:v>1254.67</c:v>
                </c:pt>
                <c:pt idx="5468">
                  <c:v>1254.68</c:v>
                </c:pt>
                <c:pt idx="5469">
                  <c:v>1254.69</c:v>
                </c:pt>
                <c:pt idx="5470">
                  <c:v>1254.7</c:v>
                </c:pt>
                <c:pt idx="5471">
                  <c:v>1254.71</c:v>
                </c:pt>
                <c:pt idx="5472">
                  <c:v>1254.72</c:v>
                </c:pt>
                <c:pt idx="5473">
                  <c:v>1254.73</c:v>
                </c:pt>
                <c:pt idx="5474">
                  <c:v>1254.74</c:v>
                </c:pt>
                <c:pt idx="5475">
                  <c:v>1254.75</c:v>
                </c:pt>
                <c:pt idx="5476">
                  <c:v>1254.76</c:v>
                </c:pt>
                <c:pt idx="5477">
                  <c:v>1254.77</c:v>
                </c:pt>
                <c:pt idx="5478">
                  <c:v>1254.78</c:v>
                </c:pt>
                <c:pt idx="5479">
                  <c:v>1254.79</c:v>
                </c:pt>
                <c:pt idx="5480">
                  <c:v>1254.8</c:v>
                </c:pt>
                <c:pt idx="5481">
                  <c:v>1254.81</c:v>
                </c:pt>
                <c:pt idx="5482">
                  <c:v>1254.82</c:v>
                </c:pt>
                <c:pt idx="5483">
                  <c:v>1254.83</c:v>
                </c:pt>
                <c:pt idx="5484">
                  <c:v>1254.8399999999999</c:v>
                </c:pt>
                <c:pt idx="5485">
                  <c:v>1254.8499999999999</c:v>
                </c:pt>
                <c:pt idx="5486">
                  <c:v>1254.8599999999999</c:v>
                </c:pt>
                <c:pt idx="5487">
                  <c:v>1254.8699999999999</c:v>
                </c:pt>
                <c:pt idx="5488">
                  <c:v>1254.8800000000001</c:v>
                </c:pt>
                <c:pt idx="5489">
                  <c:v>1254.8900000000001</c:v>
                </c:pt>
                <c:pt idx="5490">
                  <c:v>1254.9000000000001</c:v>
                </c:pt>
                <c:pt idx="5491">
                  <c:v>1254.9100000000001</c:v>
                </c:pt>
                <c:pt idx="5492">
                  <c:v>1254.92</c:v>
                </c:pt>
                <c:pt idx="5493">
                  <c:v>1254.93</c:v>
                </c:pt>
                <c:pt idx="5494">
                  <c:v>1254.94</c:v>
                </c:pt>
                <c:pt idx="5495">
                  <c:v>1254.95</c:v>
                </c:pt>
                <c:pt idx="5496">
                  <c:v>1254.96</c:v>
                </c:pt>
                <c:pt idx="5497">
                  <c:v>1254.97</c:v>
                </c:pt>
                <c:pt idx="5498">
                  <c:v>1254.98</c:v>
                </c:pt>
                <c:pt idx="5499">
                  <c:v>1254.99</c:v>
                </c:pt>
                <c:pt idx="5500">
                  <c:v>1255</c:v>
                </c:pt>
                <c:pt idx="5501">
                  <c:v>1255.01</c:v>
                </c:pt>
                <c:pt idx="5502">
                  <c:v>1255.02</c:v>
                </c:pt>
                <c:pt idx="5503">
                  <c:v>1255.03</c:v>
                </c:pt>
                <c:pt idx="5504">
                  <c:v>1255.04</c:v>
                </c:pt>
                <c:pt idx="5505">
                  <c:v>1255.05</c:v>
                </c:pt>
                <c:pt idx="5506">
                  <c:v>1255.06</c:v>
                </c:pt>
                <c:pt idx="5507">
                  <c:v>1255.07</c:v>
                </c:pt>
                <c:pt idx="5508">
                  <c:v>1255.08</c:v>
                </c:pt>
                <c:pt idx="5509">
                  <c:v>1255.0899999999999</c:v>
                </c:pt>
                <c:pt idx="5510">
                  <c:v>1255.0999999999999</c:v>
                </c:pt>
                <c:pt idx="5511">
                  <c:v>1255.1099999999999</c:v>
                </c:pt>
                <c:pt idx="5512">
                  <c:v>1255.1199999999999</c:v>
                </c:pt>
                <c:pt idx="5513">
                  <c:v>1255.1300000000001</c:v>
                </c:pt>
                <c:pt idx="5514">
                  <c:v>1255.1400000000001</c:v>
                </c:pt>
                <c:pt idx="5515">
                  <c:v>1255.1500000000001</c:v>
                </c:pt>
                <c:pt idx="5516">
                  <c:v>1255.1600000000001</c:v>
                </c:pt>
                <c:pt idx="5517">
                  <c:v>1255.17</c:v>
                </c:pt>
                <c:pt idx="5518">
                  <c:v>1255.18</c:v>
                </c:pt>
                <c:pt idx="5519">
                  <c:v>1255.19</c:v>
                </c:pt>
                <c:pt idx="5520">
                  <c:v>1255.2</c:v>
                </c:pt>
                <c:pt idx="5521">
                  <c:v>1255.21</c:v>
                </c:pt>
                <c:pt idx="5522">
                  <c:v>1255.22</c:v>
                </c:pt>
                <c:pt idx="5523">
                  <c:v>1255.23</c:v>
                </c:pt>
                <c:pt idx="5524">
                  <c:v>1255.24</c:v>
                </c:pt>
                <c:pt idx="5525">
                  <c:v>1255.25</c:v>
                </c:pt>
                <c:pt idx="5526">
                  <c:v>1255.26</c:v>
                </c:pt>
                <c:pt idx="5527">
                  <c:v>1255.27</c:v>
                </c:pt>
                <c:pt idx="5528">
                  <c:v>1255.28</c:v>
                </c:pt>
                <c:pt idx="5529">
                  <c:v>1255.29</c:v>
                </c:pt>
                <c:pt idx="5530">
                  <c:v>1255.3</c:v>
                </c:pt>
                <c:pt idx="5531">
                  <c:v>1255.31</c:v>
                </c:pt>
                <c:pt idx="5532">
                  <c:v>1255.32</c:v>
                </c:pt>
                <c:pt idx="5533">
                  <c:v>1255.33</c:v>
                </c:pt>
                <c:pt idx="5534">
                  <c:v>1255.3399999999999</c:v>
                </c:pt>
                <c:pt idx="5535">
                  <c:v>1255.3499999999999</c:v>
                </c:pt>
                <c:pt idx="5536">
                  <c:v>1255.3599999999999</c:v>
                </c:pt>
                <c:pt idx="5537">
                  <c:v>1255.3699999999999</c:v>
                </c:pt>
                <c:pt idx="5538">
                  <c:v>1255.3800000000001</c:v>
                </c:pt>
                <c:pt idx="5539">
                  <c:v>1255.3900000000001</c:v>
                </c:pt>
                <c:pt idx="5540">
                  <c:v>1255.4000000000001</c:v>
                </c:pt>
                <c:pt idx="5541">
                  <c:v>1255.4100000000001</c:v>
                </c:pt>
                <c:pt idx="5542">
                  <c:v>1255.42</c:v>
                </c:pt>
                <c:pt idx="5543">
                  <c:v>1255.43</c:v>
                </c:pt>
                <c:pt idx="5544">
                  <c:v>1255.44</c:v>
                </c:pt>
                <c:pt idx="5545">
                  <c:v>1255.45</c:v>
                </c:pt>
                <c:pt idx="5546">
                  <c:v>1255.46</c:v>
                </c:pt>
                <c:pt idx="5547">
                  <c:v>1255.47</c:v>
                </c:pt>
                <c:pt idx="5548">
                  <c:v>1255.48</c:v>
                </c:pt>
                <c:pt idx="5549">
                  <c:v>1255.49</c:v>
                </c:pt>
                <c:pt idx="5550">
                  <c:v>1255.5</c:v>
                </c:pt>
                <c:pt idx="5551">
                  <c:v>1255.51</c:v>
                </c:pt>
                <c:pt idx="5552">
                  <c:v>1255.52</c:v>
                </c:pt>
                <c:pt idx="5553">
                  <c:v>1255.53</c:v>
                </c:pt>
                <c:pt idx="5554">
                  <c:v>1255.54</c:v>
                </c:pt>
                <c:pt idx="5555">
                  <c:v>1255.55</c:v>
                </c:pt>
                <c:pt idx="5556">
                  <c:v>1255.56</c:v>
                </c:pt>
                <c:pt idx="5557">
                  <c:v>1255.57</c:v>
                </c:pt>
                <c:pt idx="5558">
                  <c:v>1255.58</c:v>
                </c:pt>
                <c:pt idx="5559">
                  <c:v>1255.5899999999999</c:v>
                </c:pt>
                <c:pt idx="5560">
                  <c:v>1255.5999999999999</c:v>
                </c:pt>
                <c:pt idx="5561">
                  <c:v>1255.6099999999999</c:v>
                </c:pt>
                <c:pt idx="5562">
                  <c:v>1255.6199999999999</c:v>
                </c:pt>
                <c:pt idx="5563">
                  <c:v>1255.6300000000001</c:v>
                </c:pt>
                <c:pt idx="5564">
                  <c:v>1255.6400000000001</c:v>
                </c:pt>
                <c:pt idx="5565">
                  <c:v>1255.6500000000001</c:v>
                </c:pt>
                <c:pt idx="5566">
                  <c:v>1255.6600000000001</c:v>
                </c:pt>
                <c:pt idx="5567">
                  <c:v>1255.67</c:v>
                </c:pt>
                <c:pt idx="5568">
                  <c:v>1255.68</c:v>
                </c:pt>
                <c:pt idx="5569">
                  <c:v>1255.69</c:v>
                </c:pt>
                <c:pt idx="5570">
                  <c:v>1255.7</c:v>
                </c:pt>
                <c:pt idx="5571">
                  <c:v>1255.71</c:v>
                </c:pt>
                <c:pt idx="5572">
                  <c:v>1255.72</c:v>
                </c:pt>
                <c:pt idx="5573">
                  <c:v>1255.73</c:v>
                </c:pt>
                <c:pt idx="5574">
                  <c:v>1255.74</c:v>
                </c:pt>
                <c:pt idx="5575">
                  <c:v>1255.75</c:v>
                </c:pt>
                <c:pt idx="5576">
                  <c:v>1255.76</c:v>
                </c:pt>
                <c:pt idx="5577">
                  <c:v>1255.77</c:v>
                </c:pt>
                <c:pt idx="5578">
                  <c:v>1255.78</c:v>
                </c:pt>
                <c:pt idx="5579">
                  <c:v>1255.79</c:v>
                </c:pt>
                <c:pt idx="5580">
                  <c:v>1255.8</c:v>
                </c:pt>
                <c:pt idx="5581">
                  <c:v>1255.81</c:v>
                </c:pt>
                <c:pt idx="5582">
                  <c:v>1255.82</c:v>
                </c:pt>
                <c:pt idx="5583">
                  <c:v>1255.83</c:v>
                </c:pt>
                <c:pt idx="5584">
                  <c:v>1255.8399999999999</c:v>
                </c:pt>
                <c:pt idx="5585">
                  <c:v>1255.8499999999999</c:v>
                </c:pt>
                <c:pt idx="5586">
                  <c:v>1255.8599999999999</c:v>
                </c:pt>
                <c:pt idx="5587">
                  <c:v>1255.8699999999999</c:v>
                </c:pt>
                <c:pt idx="5588">
                  <c:v>1255.8800000000001</c:v>
                </c:pt>
                <c:pt idx="5589">
                  <c:v>1255.8900000000001</c:v>
                </c:pt>
                <c:pt idx="5590">
                  <c:v>1255.9000000000001</c:v>
                </c:pt>
                <c:pt idx="5591">
                  <c:v>1255.9100000000001</c:v>
                </c:pt>
                <c:pt idx="5592">
                  <c:v>1255.92</c:v>
                </c:pt>
                <c:pt idx="5593">
                  <c:v>1255.93</c:v>
                </c:pt>
                <c:pt idx="5594">
                  <c:v>1255.94</c:v>
                </c:pt>
                <c:pt idx="5595">
                  <c:v>1255.95</c:v>
                </c:pt>
                <c:pt idx="5596">
                  <c:v>1255.96</c:v>
                </c:pt>
                <c:pt idx="5597">
                  <c:v>1255.97</c:v>
                </c:pt>
                <c:pt idx="5598">
                  <c:v>1255.98</c:v>
                </c:pt>
                <c:pt idx="5599">
                  <c:v>1255.99</c:v>
                </c:pt>
                <c:pt idx="5600">
                  <c:v>1256</c:v>
                </c:pt>
                <c:pt idx="5601">
                  <c:v>1256.01</c:v>
                </c:pt>
                <c:pt idx="5602">
                  <c:v>1256.02</c:v>
                </c:pt>
                <c:pt idx="5603">
                  <c:v>1256.03</c:v>
                </c:pt>
                <c:pt idx="5604">
                  <c:v>1256.04</c:v>
                </c:pt>
                <c:pt idx="5605">
                  <c:v>1256.05</c:v>
                </c:pt>
                <c:pt idx="5606">
                  <c:v>1256.06</c:v>
                </c:pt>
                <c:pt idx="5607">
                  <c:v>1256.07</c:v>
                </c:pt>
                <c:pt idx="5608">
                  <c:v>1256.08</c:v>
                </c:pt>
                <c:pt idx="5609">
                  <c:v>1256.0899999999999</c:v>
                </c:pt>
                <c:pt idx="5610">
                  <c:v>1256.0999999999999</c:v>
                </c:pt>
                <c:pt idx="5611">
                  <c:v>1256.1099999999999</c:v>
                </c:pt>
                <c:pt idx="5612">
                  <c:v>1256.1199999999999</c:v>
                </c:pt>
                <c:pt idx="5613">
                  <c:v>1256.1300000000001</c:v>
                </c:pt>
                <c:pt idx="5614">
                  <c:v>1256.1400000000001</c:v>
                </c:pt>
                <c:pt idx="5615">
                  <c:v>1256.1500000000001</c:v>
                </c:pt>
                <c:pt idx="5616">
                  <c:v>1256.1600000000001</c:v>
                </c:pt>
                <c:pt idx="5617">
                  <c:v>1256.17</c:v>
                </c:pt>
                <c:pt idx="5618">
                  <c:v>1256.18</c:v>
                </c:pt>
                <c:pt idx="5619">
                  <c:v>1256.19</c:v>
                </c:pt>
                <c:pt idx="5620">
                  <c:v>1256.2</c:v>
                </c:pt>
                <c:pt idx="5621">
                  <c:v>1256.21</c:v>
                </c:pt>
                <c:pt idx="5622">
                  <c:v>1256.22</c:v>
                </c:pt>
                <c:pt idx="5623">
                  <c:v>1256.23</c:v>
                </c:pt>
                <c:pt idx="5624">
                  <c:v>1256.24</c:v>
                </c:pt>
                <c:pt idx="5625">
                  <c:v>1256.25</c:v>
                </c:pt>
                <c:pt idx="5626">
                  <c:v>1256.26</c:v>
                </c:pt>
                <c:pt idx="5627">
                  <c:v>1256.27</c:v>
                </c:pt>
                <c:pt idx="5628">
                  <c:v>1256.28</c:v>
                </c:pt>
                <c:pt idx="5629">
                  <c:v>1256.29</c:v>
                </c:pt>
                <c:pt idx="5630">
                  <c:v>1256.3</c:v>
                </c:pt>
                <c:pt idx="5631">
                  <c:v>1256.31</c:v>
                </c:pt>
                <c:pt idx="5632">
                  <c:v>1256.32</c:v>
                </c:pt>
                <c:pt idx="5633">
                  <c:v>1256.33</c:v>
                </c:pt>
                <c:pt idx="5634">
                  <c:v>1256.3399999999999</c:v>
                </c:pt>
                <c:pt idx="5635">
                  <c:v>1256.3499999999999</c:v>
                </c:pt>
                <c:pt idx="5636">
                  <c:v>1256.3599999999999</c:v>
                </c:pt>
                <c:pt idx="5637">
                  <c:v>1256.3699999999999</c:v>
                </c:pt>
                <c:pt idx="5638">
                  <c:v>1256.3800000000001</c:v>
                </c:pt>
                <c:pt idx="5639">
                  <c:v>1256.3900000000001</c:v>
                </c:pt>
                <c:pt idx="5640">
                  <c:v>1256.4000000000001</c:v>
                </c:pt>
                <c:pt idx="5641">
                  <c:v>1256.4100000000001</c:v>
                </c:pt>
                <c:pt idx="5642">
                  <c:v>1256.42</c:v>
                </c:pt>
                <c:pt idx="5643">
                  <c:v>1256.43</c:v>
                </c:pt>
                <c:pt idx="5644">
                  <c:v>1256.44</c:v>
                </c:pt>
                <c:pt idx="5645">
                  <c:v>1256.45</c:v>
                </c:pt>
                <c:pt idx="5646">
                  <c:v>1256.46</c:v>
                </c:pt>
                <c:pt idx="5647">
                  <c:v>1256.47</c:v>
                </c:pt>
                <c:pt idx="5648">
                  <c:v>1256.48</c:v>
                </c:pt>
                <c:pt idx="5649">
                  <c:v>1256.49</c:v>
                </c:pt>
                <c:pt idx="5650">
                  <c:v>1256.5</c:v>
                </c:pt>
                <c:pt idx="5651">
                  <c:v>1256.51</c:v>
                </c:pt>
                <c:pt idx="5652">
                  <c:v>1256.52</c:v>
                </c:pt>
                <c:pt idx="5653">
                  <c:v>1256.53</c:v>
                </c:pt>
                <c:pt idx="5654">
                  <c:v>1256.54</c:v>
                </c:pt>
                <c:pt idx="5655">
                  <c:v>1256.55</c:v>
                </c:pt>
                <c:pt idx="5656">
                  <c:v>1256.56</c:v>
                </c:pt>
                <c:pt idx="5657">
                  <c:v>1256.57</c:v>
                </c:pt>
                <c:pt idx="5658">
                  <c:v>1256.58</c:v>
                </c:pt>
                <c:pt idx="5659">
                  <c:v>1256.5899999999999</c:v>
                </c:pt>
                <c:pt idx="5660">
                  <c:v>1256.5999999999999</c:v>
                </c:pt>
                <c:pt idx="5661">
                  <c:v>1256.6099999999999</c:v>
                </c:pt>
                <c:pt idx="5662">
                  <c:v>1256.6199999999999</c:v>
                </c:pt>
                <c:pt idx="5663">
                  <c:v>1256.6300000000001</c:v>
                </c:pt>
                <c:pt idx="5664">
                  <c:v>1256.6400000000001</c:v>
                </c:pt>
                <c:pt idx="5665">
                  <c:v>1256.6500000000001</c:v>
                </c:pt>
                <c:pt idx="5666">
                  <c:v>1256.6600000000001</c:v>
                </c:pt>
                <c:pt idx="5667">
                  <c:v>1256.67</c:v>
                </c:pt>
                <c:pt idx="5668">
                  <c:v>1256.68</c:v>
                </c:pt>
                <c:pt idx="5669">
                  <c:v>1256.69</c:v>
                </c:pt>
                <c:pt idx="5670">
                  <c:v>1256.7</c:v>
                </c:pt>
                <c:pt idx="5671">
                  <c:v>1256.71</c:v>
                </c:pt>
                <c:pt idx="5672">
                  <c:v>1256.72</c:v>
                </c:pt>
                <c:pt idx="5673">
                  <c:v>1256.73</c:v>
                </c:pt>
                <c:pt idx="5674">
                  <c:v>1256.74</c:v>
                </c:pt>
                <c:pt idx="5675">
                  <c:v>1256.75</c:v>
                </c:pt>
                <c:pt idx="5676">
                  <c:v>1256.76</c:v>
                </c:pt>
                <c:pt idx="5677">
                  <c:v>1256.77</c:v>
                </c:pt>
                <c:pt idx="5678">
                  <c:v>1256.78</c:v>
                </c:pt>
                <c:pt idx="5679">
                  <c:v>1256.79</c:v>
                </c:pt>
                <c:pt idx="5680">
                  <c:v>1256.8</c:v>
                </c:pt>
                <c:pt idx="5681">
                  <c:v>1256.81</c:v>
                </c:pt>
                <c:pt idx="5682">
                  <c:v>1256.82</c:v>
                </c:pt>
                <c:pt idx="5683">
                  <c:v>1256.83</c:v>
                </c:pt>
                <c:pt idx="5684">
                  <c:v>1256.8399999999999</c:v>
                </c:pt>
                <c:pt idx="5685">
                  <c:v>1256.8499999999999</c:v>
                </c:pt>
                <c:pt idx="5686">
                  <c:v>1256.8599999999999</c:v>
                </c:pt>
                <c:pt idx="5687">
                  <c:v>1256.8699999999999</c:v>
                </c:pt>
                <c:pt idx="5688">
                  <c:v>1256.8800000000001</c:v>
                </c:pt>
                <c:pt idx="5689">
                  <c:v>1256.8900000000001</c:v>
                </c:pt>
                <c:pt idx="5690">
                  <c:v>1256.9000000000001</c:v>
                </c:pt>
                <c:pt idx="5691">
                  <c:v>1256.9100000000001</c:v>
                </c:pt>
                <c:pt idx="5692">
                  <c:v>1256.92</c:v>
                </c:pt>
                <c:pt idx="5693">
                  <c:v>1256.93</c:v>
                </c:pt>
                <c:pt idx="5694">
                  <c:v>1256.94</c:v>
                </c:pt>
                <c:pt idx="5695">
                  <c:v>1256.95</c:v>
                </c:pt>
                <c:pt idx="5696">
                  <c:v>1256.96</c:v>
                </c:pt>
                <c:pt idx="5697">
                  <c:v>1256.97</c:v>
                </c:pt>
                <c:pt idx="5698">
                  <c:v>1256.98</c:v>
                </c:pt>
                <c:pt idx="5699">
                  <c:v>1256.99</c:v>
                </c:pt>
                <c:pt idx="5700">
                  <c:v>1257</c:v>
                </c:pt>
                <c:pt idx="5701">
                  <c:v>1257.01</c:v>
                </c:pt>
                <c:pt idx="5702">
                  <c:v>1257.02</c:v>
                </c:pt>
                <c:pt idx="5703">
                  <c:v>1257.03</c:v>
                </c:pt>
                <c:pt idx="5704">
                  <c:v>1257.04</c:v>
                </c:pt>
                <c:pt idx="5705">
                  <c:v>1257.05</c:v>
                </c:pt>
                <c:pt idx="5706">
                  <c:v>1257.06</c:v>
                </c:pt>
                <c:pt idx="5707">
                  <c:v>1257.07</c:v>
                </c:pt>
                <c:pt idx="5708">
                  <c:v>1257.08</c:v>
                </c:pt>
                <c:pt idx="5709">
                  <c:v>1257.0899999999999</c:v>
                </c:pt>
                <c:pt idx="5710">
                  <c:v>1257.0999999999999</c:v>
                </c:pt>
                <c:pt idx="5711">
                  <c:v>1257.1099999999999</c:v>
                </c:pt>
                <c:pt idx="5712">
                  <c:v>1257.1199999999999</c:v>
                </c:pt>
                <c:pt idx="5713">
                  <c:v>1257.1300000000001</c:v>
                </c:pt>
                <c:pt idx="5714">
                  <c:v>1257.1400000000001</c:v>
                </c:pt>
                <c:pt idx="5715">
                  <c:v>1257.1500000000001</c:v>
                </c:pt>
                <c:pt idx="5716">
                  <c:v>1257.1600000000001</c:v>
                </c:pt>
                <c:pt idx="5717">
                  <c:v>1257.17</c:v>
                </c:pt>
                <c:pt idx="5718">
                  <c:v>1257.18</c:v>
                </c:pt>
                <c:pt idx="5719">
                  <c:v>1257.19</c:v>
                </c:pt>
                <c:pt idx="5720">
                  <c:v>1257.2</c:v>
                </c:pt>
                <c:pt idx="5721">
                  <c:v>1257.21</c:v>
                </c:pt>
                <c:pt idx="5722">
                  <c:v>1257.22</c:v>
                </c:pt>
                <c:pt idx="5723">
                  <c:v>1257.23</c:v>
                </c:pt>
                <c:pt idx="5724">
                  <c:v>1257.24</c:v>
                </c:pt>
                <c:pt idx="5725">
                  <c:v>1257.25</c:v>
                </c:pt>
                <c:pt idx="5726">
                  <c:v>1257.26</c:v>
                </c:pt>
                <c:pt idx="5727">
                  <c:v>1257.27</c:v>
                </c:pt>
                <c:pt idx="5728">
                  <c:v>1257.28</c:v>
                </c:pt>
                <c:pt idx="5729">
                  <c:v>1257.29</c:v>
                </c:pt>
                <c:pt idx="5730">
                  <c:v>1257.3</c:v>
                </c:pt>
                <c:pt idx="5731">
                  <c:v>1257.31</c:v>
                </c:pt>
                <c:pt idx="5732">
                  <c:v>1257.32</c:v>
                </c:pt>
                <c:pt idx="5733">
                  <c:v>1257.33</c:v>
                </c:pt>
                <c:pt idx="5734">
                  <c:v>1257.3399999999999</c:v>
                </c:pt>
                <c:pt idx="5735">
                  <c:v>1257.3499999999999</c:v>
                </c:pt>
                <c:pt idx="5736">
                  <c:v>1257.3599999999999</c:v>
                </c:pt>
                <c:pt idx="5737">
                  <c:v>1257.3699999999999</c:v>
                </c:pt>
                <c:pt idx="5738">
                  <c:v>1257.3800000000001</c:v>
                </c:pt>
                <c:pt idx="5739">
                  <c:v>1257.3900000000001</c:v>
                </c:pt>
                <c:pt idx="5740">
                  <c:v>1257.4000000000001</c:v>
                </c:pt>
                <c:pt idx="5741">
                  <c:v>1257.4100000000001</c:v>
                </c:pt>
                <c:pt idx="5742">
                  <c:v>1257.42</c:v>
                </c:pt>
                <c:pt idx="5743">
                  <c:v>1257.43</c:v>
                </c:pt>
                <c:pt idx="5744">
                  <c:v>1257.44</c:v>
                </c:pt>
                <c:pt idx="5745">
                  <c:v>1257.45</c:v>
                </c:pt>
                <c:pt idx="5746">
                  <c:v>1257.46</c:v>
                </c:pt>
                <c:pt idx="5747">
                  <c:v>1257.47</c:v>
                </c:pt>
                <c:pt idx="5748">
                  <c:v>1257.48</c:v>
                </c:pt>
                <c:pt idx="5749">
                  <c:v>1257.49</c:v>
                </c:pt>
                <c:pt idx="5750">
                  <c:v>1257.5</c:v>
                </c:pt>
                <c:pt idx="5751">
                  <c:v>1257.51</c:v>
                </c:pt>
                <c:pt idx="5752">
                  <c:v>1257.52</c:v>
                </c:pt>
                <c:pt idx="5753">
                  <c:v>1257.53</c:v>
                </c:pt>
                <c:pt idx="5754">
                  <c:v>1257.54</c:v>
                </c:pt>
                <c:pt idx="5755">
                  <c:v>1257.55</c:v>
                </c:pt>
                <c:pt idx="5756">
                  <c:v>1257.56</c:v>
                </c:pt>
                <c:pt idx="5757">
                  <c:v>1257.57</c:v>
                </c:pt>
                <c:pt idx="5758">
                  <c:v>1257.58</c:v>
                </c:pt>
                <c:pt idx="5759">
                  <c:v>1257.5899999999999</c:v>
                </c:pt>
                <c:pt idx="5760">
                  <c:v>1257.5999999999999</c:v>
                </c:pt>
                <c:pt idx="5761">
                  <c:v>1257.6099999999999</c:v>
                </c:pt>
                <c:pt idx="5762">
                  <c:v>1257.6199999999999</c:v>
                </c:pt>
                <c:pt idx="5763">
                  <c:v>1257.6300000000001</c:v>
                </c:pt>
                <c:pt idx="5764">
                  <c:v>1257.6400000000001</c:v>
                </c:pt>
                <c:pt idx="5765">
                  <c:v>1257.6500000000001</c:v>
                </c:pt>
                <c:pt idx="5766">
                  <c:v>1257.6600000000001</c:v>
                </c:pt>
                <c:pt idx="5767">
                  <c:v>1257.67</c:v>
                </c:pt>
                <c:pt idx="5768">
                  <c:v>1257.68</c:v>
                </c:pt>
                <c:pt idx="5769">
                  <c:v>1257.69</c:v>
                </c:pt>
                <c:pt idx="5770">
                  <c:v>1257.7</c:v>
                </c:pt>
                <c:pt idx="5771">
                  <c:v>1257.71</c:v>
                </c:pt>
                <c:pt idx="5772">
                  <c:v>1257.72</c:v>
                </c:pt>
                <c:pt idx="5773">
                  <c:v>1257.73</c:v>
                </c:pt>
                <c:pt idx="5774">
                  <c:v>1257.74</c:v>
                </c:pt>
                <c:pt idx="5775">
                  <c:v>1257.75</c:v>
                </c:pt>
                <c:pt idx="5776">
                  <c:v>1257.76</c:v>
                </c:pt>
                <c:pt idx="5777">
                  <c:v>1257.77</c:v>
                </c:pt>
                <c:pt idx="5778">
                  <c:v>1257.78</c:v>
                </c:pt>
                <c:pt idx="5779">
                  <c:v>1257.79</c:v>
                </c:pt>
                <c:pt idx="5780">
                  <c:v>1257.8</c:v>
                </c:pt>
                <c:pt idx="5781">
                  <c:v>1257.81</c:v>
                </c:pt>
                <c:pt idx="5782">
                  <c:v>1257.82</c:v>
                </c:pt>
                <c:pt idx="5783">
                  <c:v>1257.83</c:v>
                </c:pt>
                <c:pt idx="5784">
                  <c:v>1257.8399999999999</c:v>
                </c:pt>
                <c:pt idx="5785">
                  <c:v>1257.8499999999999</c:v>
                </c:pt>
                <c:pt idx="5786">
                  <c:v>1257.8599999999999</c:v>
                </c:pt>
                <c:pt idx="5787">
                  <c:v>1257.8699999999999</c:v>
                </c:pt>
                <c:pt idx="5788">
                  <c:v>1257.8800000000001</c:v>
                </c:pt>
                <c:pt idx="5789">
                  <c:v>1257.8900000000001</c:v>
                </c:pt>
                <c:pt idx="5790">
                  <c:v>1257.9000000000001</c:v>
                </c:pt>
                <c:pt idx="5791">
                  <c:v>1257.9100000000001</c:v>
                </c:pt>
                <c:pt idx="5792">
                  <c:v>1257.92</c:v>
                </c:pt>
                <c:pt idx="5793">
                  <c:v>1257.93</c:v>
                </c:pt>
                <c:pt idx="5794">
                  <c:v>1257.94</c:v>
                </c:pt>
                <c:pt idx="5795">
                  <c:v>1257.95</c:v>
                </c:pt>
                <c:pt idx="5796">
                  <c:v>1257.96</c:v>
                </c:pt>
                <c:pt idx="5797">
                  <c:v>1257.97</c:v>
                </c:pt>
                <c:pt idx="5798">
                  <c:v>1257.98</c:v>
                </c:pt>
                <c:pt idx="5799">
                  <c:v>1257.99</c:v>
                </c:pt>
                <c:pt idx="5800">
                  <c:v>1258</c:v>
                </c:pt>
                <c:pt idx="5801">
                  <c:v>1258.01</c:v>
                </c:pt>
                <c:pt idx="5802">
                  <c:v>1258.02</c:v>
                </c:pt>
                <c:pt idx="5803">
                  <c:v>1258.03</c:v>
                </c:pt>
                <c:pt idx="5804">
                  <c:v>1258.04</c:v>
                </c:pt>
                <c:pt idx="5805">
                  <c:v>1258.05</c:v>
                </c:pt>
                <c:pt idx="5806">
                  <c:v>1258.06</c:v>
                </c:pt>
                <c:pt idx="5807">
                  <c:v>1258.07</c:v>
                </c:pt>
                <c:pt idx="5808">
                  <c:v>1258.08</c:v>
                </c:pt>
                <c:pt idx="5809">
                  <c:v>1258.0899999999999</c:v>
                </c:pt>
                <c:pt idx="5810">
                  <c:v>1258.0999999999999</c:v>
                </c:pt>
                <c:pt idx="5811">
                  <c:v>1258.1099999999999</c:v>
                </c:pt>
                <c:pt idx="5812">
                  <c:v>1258.1199999999999</c:v>
                </c:pt>
                <c:pt idx="5813">
                  <c:v>1258.1300000000001</c:v>
                </c:pt>
                <c:pt idx="5814">
                  <c:v>1258.1400000000001</c:v>
                </c:pt>
                <c:pt idx="5815">
                  <c:v>1258.1500000000001</c:v>
                </c:pt>
                <c:pt idx="5816">
                  <c:v>1258.1600000000001</c:v>
                </c:pt>
                <c:pt idx="5817">
                  <c:v>1258.17</c:v>
                </c:pt>
                <c:pt idx="5818">
                  <c:v>1258.18</c:v>
                </c:pt>
                <c:pt idx="5819">
                  <c:v>1258.19</c:v>
                </c:pt>
                <c:pt idx="5820">
                  <c:v>1258.2</c:v>
                </c:pt>
                <c:pt idx="5821">
                  <c:v>1258.21</c:v>
                </c:pt>
                <c:pt idx="5822">
                  <c:v>1258.22</c:v>
                </c:pt>
                <c:pt idx="5823">
                  <c:v>1258.23</c:v>
                </c:pt>
                <c:pt idx="5824">
                  <c:v>1258.24</c:v>
                </c:pt>
                <c:pt idx="5825">
                  <c:v>1258.25</c:v>
                </c:pt>
                <c:pt idx="5826">
                  <c:v>1258.26</c:v>
                </c:pt>
                <c:pt idx="5827">
                  <c:v>1258.27</c:v>
                </c:pt>
                <c:pt idx="5828">
                  <c:v>1258.28</c:v>
                </c:pt>
                <c:pt idx="5829">
                  <c:v>1258.29</c:v>
                </c:pt>
                <c:pt idx="5830">
                  <c:v>1258.3</c:v>
                </c:pt>
                <c:pt idx="5831">
                  <c:v>1258.31</c:v>
                </c:pt>
                <c:pt idx="5832">
                  <c:v>1258.32</c:v>
                </c:pt>
                <c:pt idx="5833">
                  <c:v>1258.33</c:v>
                </c:pt>
                <c:pt idx="5834">
                  <c:v>1258.3399999999999</c:v>
                </c:pt>
                <c:pt idx="5835">
                  <c:v>1258.3499999999999</c:v>
                </c:pt>
                <c:pt idx="5836">
                  <c:v>1258.3599999999999</c:v>
                </c:pt>
                <c:pt idx="5837">
                  <c:v>1258.3699999999999</c:v>
                </c:pt>
                <c:pt idx="5838">
                  <c:v>1258.3800000000001</c:v>
                </c:pt>
                <c:pt idx="5839">
                  <c:v>1258.3900000000001</c:v>
                </c:pt>
                <c:pt idx="5840">
                  <c:v>1258.4000000000001</c:v>
                </c:pt>
                <c:pt idx="5841">
                  <c:v>1258.4100000000001</c:v>
                </c:pt>
                <c:pt idx="5842">
                  <c:v>1258.42</c:v>
                </c:pt>
                <c:pt idx="5843">
                  <c:v>1258.43</c:v>
                </c:pt>
                <c:pt idx="5844">
                  <c:v>1258.44</c:v>
                </c:pt>
                <c:pt idx="5845">
                  <c:v>1258.45</c:v>
                </c:pt>
                <c:pt idx="5846">
                  <c:v>1258.46</c:v>
                </c:pt>
                <c:pt idx="5847">
                  <c:v>1258.47</c:v>
                </c:pt>
                <c:pt idx="5848">
                  <c:v>1258.48</c:v>
                </c:pt>
                <c:pt idx="5849">
                  <c:v>1258.49</c:v>
                </c:pt>
                <c:pt idx="5850">
                  <c:v>1258.5</c:v>
                </c:pt>
                <c:pt idx="5851">
                  <c:v>1258.51</c:v>
                </c:pt>
                <c:pt idx="5852">
                  <c:v>1258.52</c:v>
                </c:pt>
                <c:pt idx="5853">
                  <c:v>1258.53</c:v>
                </c:pt>
                <c:pt idx="5854">
                  <c:v>1258.54</c:v>
                </c:pt>
                <c:pt idx="5855">
                  <c:v>1258.55</c:v>
                </c:pt>
                <c:pt idx="5856">
                  <c:v>1258.56</c:v>
                </c:pt>
                <c:pt idx="5857">
                  <c:v>1258.57</c:v>
                </c:pt>
                <c:pt idx="5858">
                  <c:v>1258.58</c:v>
                </c:pt>
                <c:pt idx="5859">
                  <c:v>1258.5899999999999</c:v>
                </c:pt>
                <c:pt idx="5860">
                  <c:v>1258.5999999999999</c:v>
                </c:pt>
                <c:pt idx="5861">
                  <c:v>1258.6099999999999</c:v>
                </c:pt>
                <c:pt idx="5862">
                  <c:v>1258.6199999999999</c:v>
                </c:pt>
                <c:pt idx="5863">
                  <c:v>1258.6300000000001</c:v>
                </c:pt>
                <c:pt idx="5864">
                  <c:v>1258.6400000000001</c:v>
                </c:pt>
                <c:pt idx="5865">
                  <c:v>1258.6500000000001</c:v>
                </c:pt>
                <c:pt idx="5866">
                  <c:v>1258.6600000000001</c:v>
                </c:pt>
                <c:pt idx="5867">
                  <c:v>1258.67</c:v>
                </c:pt>
                <c:pt idx="5868">
                  <c:v>1258.68</c:v>
                </c:pt>
                <c:pt idx="5869">
                  <c:v>1258.69</c:v>
                </c:pt>
                <c:pt idx="5870">
                  <c:v>1258.7</c:v>
                </c:pt>
                <c:pt idx="5871">
                  <c:v>1258.71</c:v>
                </c:pt>
                <c:pt idx="5872">
                  <c:v>1258.72</c:v>
                </c:pt>
                <c:pt idx="5873">
                  <c:v>1258.73</c:v>
                </c:pt>
                <c:pt idx="5874">
                  <c:v>1258.74</c:v>
                </c:pt>
                <c:pt idx="5875">
                  <c:v>1258.75</c:v>
                </c:pt>
                <c:pt idx="5876">
                  <c:v>1258.76</c:v>
                </c:pt>
                <c:pt idx="5877">
                  <c:v>1258.77</c:v>
                </c:pt>
                <c:pt idx="5878">
                  <c:v>1258.78</c:v>
                </c:pt>
                <c:pt idx="5879">
                  <c:v>1258.79</c:v>
                </c:pt>
                <c:pt idx="5880">
                  <c:v>1258.8</c:v>
                </c:pt>
                <c:pt idx="5881">
                  <c:v>1258.81</c:v>
                </c:pt>
                <c:pt idx="5882">
                  <c:v>1258.82</c:v>
                </c:pt>
                <c:pt idx="5883">
                  <c:v>1258.83</c:v>
                </c:pt>
                <c:pt idx="5884">
                  <c:v>1258.8399999999999</c:v>
                </c:pt>
                <c:pt idx="5885">
                  <c:v>1258.8499999999999</c:v>
                </c:pt>
                <c:pt idx="5886">
                  <c:v>1258.8599999999999</c:v>
                </c:pt>
                <c:pt idx="5887">
                  <c:v>1258.8699999999999</c:v>
                </c:pt>
                <c:pt idx="5888">
                  <c:v>1258.8800000000001</c:v>
                </c:pt>
                <c:pt idx="5889">
                  <c:v>1258.8900000000001</c:v>
                </c:pt>
                <c:pt idx="5890">
                  <c:v>1258.9000000000001</c:v>
                </c:pt>
                <c:pt idx="5891">
                  <c:v>1258.9100000000001</c:v>
                </c:pt>
                <c:pt idx="5892">
                  <c:v>1258.92</c:v>
                </c:pt>
                <c:pt idx="5893">
                  <c:v>1258.93</c:v>
                </c:pt>
                <c:pt idx="5894">
                  <c:v>1258.94</c:v>
                </c:pt>
                <c:pt idx="5895">
                  <c:v>1258.95</c:v>
                </c:pt>
                <c:pt idx="5896">
                  <c:v>1258.96</c:v>
                </c:pt>
                <c:pt idx="5897">
                  <c:v>1258.97</c:v>
                </c:pt>
                <c:pt idx="5898">
                  <c:v>1258.98</c:v>
                </c:pt>
                <c:pt idx="5899">
                  <c:v>1258.99</c:v>
                </c:pt>
                <c:pt idx="5900">
                  <c:v>1259</c:v>
                </c:pt>
                <c:pt idx="5901">
                  <c:v>1259.01</c:v>
                </c:pt>
                <c:pt idx="5902">
                  <c:v>1259.02</c:v>
                </c:pt>
                <c:pt idx="5903">
                  <c:v>1259.03</c:v>
                </c:pt>
                <c:pt idx="5904">
                  <c:v>1259.04</c:v>
                </c:pt>
                <c:pt idx="5905">
                  <c:v>1259.05</c:v>
                </c:pt>
                <c:pt idx="5906">
                  <c:v>1259.06</c:v>
                </c:pt>
                <c:pt idx="5907">
                  <c:v>1259.07</c:v>
                </c:pt>
                <c:pt idx="5908">
                  <c:v>1259.08</c:v>
                </c:pt>
                <c:pt idx="5909">
                  <c:v>1259.0899999999999</c:v>
                </c:pt>
                <c:pt idx="5910">
                  <c:v>1259.0999999999999</c:v>
                </c:pt>
                <c:pt idx="5911">
                  <c:v>1259.1099999999999</c:v>
                </c:pt>
                <c:pt idx="5912">
                  <c:v>1259.1199999999999</c:v>
                </c:pt>
                <c:pt idx="5913">
                  <c:v>1259.1300000000001</c:v>
                </c:pt>
                <c:pt idx="5914">
                  <c:v>1259.1400000000001</c:v>
                </c:pt>
                <c:pt idx="5915">
                  <c:v>1259.1500000000001</c:v>
                </c:pt>
                <c:pt idx="5916">
                  <c:v>1259.1600000000001</c:v>
                </c:pt>
                <c:pt idx="5917">
                  <c:v>1259.17</c:v>
                </c:pt>
                <c:pt idx="5918">
                  <c:v>1259.18</c:v>
                </c:pt>
                <c:pt idx="5919">
                  <c:v>1259.19</c:v>
                </c:pt>
                <c:pt idx="5920">
                  <c:v>1259.2</c:v>
                </c:pt>
                <c:pt idx="5921">
                  <c:v>1259.21</c:v>
                </c:pt>
                <c:pt idx="5922">
                  <c:v>1259.22</c:v>
                </c:pt>
                <c:pt idx="5923">
                  <c:v>1259.23</c:v>
                </c:pt>
                <c:pt idx="5924">
                  <c:v>1259.24</c:v>
                </c:pt>
                <c:pt idx="5925">
                  <c:v>1259.25</c:v>
                </c:pt>
                <c:pt idx="5926">
                  <c:v>1259.26</c:v>
                </c:pt>
                <c:pt idx="5927">
                  <c:v>1259.27</c:v>
                </c:pt>
                <c:pt idx="5928">
                  <c:v>1259.28</c:v>
                </c:pt>
                <c:pt idx="5929">
                  <c:v>1259.29</c:v>
                </c:pt>
                <c:pt idx="5930">
                  <c:v>1259.3</c:v>
                </c:pt>
                <c:pt idx="5931">
                  <c:v>1259.31</c:v>
                </c:pt>
                <c:pt idx="5932">
                  <c:v>1259.32</c:v>
                </c:pt>
                <c:pt idx="5933">
                  <c:v>1259.33</c:v>
                </c:pt>
                <c:pt idx="5934">
                  <c:v>1259.3399999999999</c:v>
                </c:pt>
                <c:pt idx="5935">
                  <c:v>1259.3499999999999</c:v>
                </c:pt>
                <c:pt idx="5936">
                  <c:v>1259.3599999999999</c:v>
                </c:pt>
                <c:pt idx="5937">
                  <c:v>1259.3699999999999</c:v>
                </c:pt>
                <c:pt idx="5938">
                  <c:v>1259.3800000000001</c:v>
                </c:pt>
                <c:pt idx="5939">
                  <c:v>1259.3900000000001</c:v>
                </c:pt>
                <c:pt idx="5940">
                  <c:v>1259.4000000000001</c:v>
                </c:pt>
                <c:pt idx="5941">
                  <c:v>1259.4100000000001</c:v>
                </c:pt>
                <c:pt idx="5942">
                  <c:v>1259.42</c:v>
                </c:pt>
                <c:pt idx="5943">
                  <c:v>1259.43</c:v>
                </c:pt>
                <c:pt idx="5944">
                  <c:v>1259.44</c:v>
                </c:pt>
                <c:pt idx="5945">
                  <c:v>1259.45</c:v>
                </c:pt>
                <c:pt idx="5946">
                  <c:v>1259.46</c:v>
                </c:pt>
                <c:pt idx="5947">
                  <c:v>1259.47</c:v>
                </c:pt>
                <c:pt idx="5948">
                  <c:v>1259.48</c:v>
                </c:pt>
                <c:pt idx="5949">
                  <c:v>1259.49</c:v>
                </c:pt>
                <c:pt idx="5950">
                  <c:v>1259.5</c:v>
                </c:pt>
                <c:pt idx="5951">
                  <c:v>1259.51</c:v>
                </c:pt>
                <c:pt idx="5952">
                  <c:v>1259.52</c:v>
                </c:pt>
                <c:pt idx="5953">
                  <c:v>1259.53</c:v>
                </c:pt>
                <c:pt idx="5954">
                  <c:v>1259.54</c:v>
                </c:pt>
                <c:pt idx="5955">
                  <c:v>1259.55</c:v>
                </c:pt>
                <c:pt idx="5956">
                  <c:v>1259.56</c:v>
                </c:pt>
                <c:pt idx="5957">
                  <c:v>1259.57</c:v>
                </c:pt>
                <c:pt idx="5958">
                  <c:v>1259.58</c:v>
                </c:pt>
                <c:pt idx="5959">
                  <c:v>1259.5899999999999</c:v>
                </c:pt>
                <c:pt idx="5960">
                  <c:v>1259.5999999999999</c:v>
                </c:pt>
                <c:pt idx="5961">
                  <c:v>1259.6099999999999</c:v>
                </c:pt>
                <c:pt idx="5962">
                  <c:v>1259.6199999999999</c:v>
                </c:pt>
                <c:pt idx="5963">
                  <c:v>1259.6300000000001</c:v>
                </c:pt>
                <c:pt idx="5964">
                  <c:v>1259.6400000000001</c:v>
                </c:pt>
                <c:pt idx="5965">
                  <c:v>1259.6500000000001</c:v>
                </c:pt>
                <c:pt idx="5966">
                  <c:v>1259.6600000000001</c:v>
                </c:pt>
                <c:pt idx="5967">
                  <c:v>1259.67</c:v>
                </c:pt>
                <c:pt idx="5968">
                  <c:v>1259.68</c:v>
                </c:pt>
                <c:pt idx="5969">
                  <c:v>1259.69</c:v>
                </c:pt>
                <c:pt idx="5970">
                  <c:v>1259.7</c:v>
                </c:pt>
                <c:pt idx="5971">
                  <c:v>1259.71</c:v>
                </c:pt>
                <c:pt idx="5972">
                  <c:v>1259.72</c:v>
                </c:pt>
                <c:pt idx="5973">
                  <c:v>1259.73</c:v>
                </c:pt>
                <c:pt idx="5974">
                  <c:v>1259.74</c:v>
                </c:pt>
                <c:pt idx="5975">
                  <c:v>1259.75</c:v>
                </c:pt>
                <c:pt idx="5976">
                  <c:v>1259.76</c:v>
                </c:pt>
                <c:pt idx="5977">
                  <c:v>1259.77</c:v>
                </c:pt>
                <c:pt idx="5978">
                  <c:v>1259.78</c:v>
                </c:pt>
                <c:pt idx="5979">
                  <c:v>1259.79</c:v>
                </c:pt>
                <c:pt idx="5980">
                  <c:v>1259.8</c:v>
                </c:pt>
                <c:pt idx="5981">
                  <c:v>1259.81</c:v>
                </c:pt>
                <c:pt idx="5982">
                  <c:v>1259.82</c:v>
                </c:pt>
                <c:pt idx="5983">
                  <c:v>1259.83</c:v>
                </c:pt>
                <c:pt idx="5984">
                  <c:v>1259.8399999999999</c:v>
                </c:pt>
                <c:pt idx="5985">
                  <c:v>1259.8499999999999</c:v>
                </c:pt>
                <c:pt idx="5986">
                  <c:v>1259.8599999999999</c:v>
                </c:pt>
                <c:pt idx="5987">
                  <c:v>1259.8699999999999</c:v>
                </c:pt>
                <c:pt idx="5988">
                  <c:v>1259.8800000000001</c:v>
                </c:pt>
                <c:pt idx="5989">
                  <c:v>1259.8900000000001</c:v>
                </c:pt>
                <c:pt idx="5990">
                  <c:v>1259.9000000000001</c:v>
                </c:pt>
                <c:pt idx="5991">
                  <c:v>1259.9100000000001</c:v>
                </c:pt>
                <c:pt idx="5992">
                  <c:v>1259.92</c:v>
                </c:pt>
                <c:pt idx="5993">
                  <c:v>1259.93</c:v>
                </c:pt>
                <c:pt idx="5994">
                  <c:v>1259.94</c:v>
                </c:pt>
                <c:pt idx="5995">
                  <c:v>1259.95</c:v>
                </c:pt>
                <c:pt idx="5996">
                  <c:v>1259.96</c:v>
                </c:pt>
                <c:pt idx="5997">
                  <c:v>1259.97</c:v>
                </c:pt>
                <c:pt idx="5998">
                  <c:v>1259.98</c:v>
                </c:pt>
                <c:pt idx="5999">
                  <c:v>1259.99</c:v>
                </c:pt>
                <c:pt idx="6000">
                  <c:v>1260</c:v>
                </c:pt>
                <c:pt idx="6001">
                  <c:v>1260.01</c:v>
                </c:pt>
                <c:pt idx="6002">
                  <c:v>1260.02</c:v>
                </c:pt>
                <c:pt idx="6003">
                  <c:v>1260.03</c:v>
                </c:pt>
                <c:pt idx="6004">
                  <c:v>1260.04</c:v>
                </c:pt>
                <c:pt idx="6005">
                  <c:v>1260.05</c:v>
                </c:pt>
                <c:pt idx="6006">
                  <c:v>1260.06</c:v>
                </c:pt>
                <c:pt idx="6007">
                  <c:v>1260.07</c:v>
                </c:pt>
                <c:pt idx="6008">
                  <c:v>1260.08</c:v>
                </c:pt>
                <c:pt idx="6009">
                  <c:v>1260.0899999999999</c:v>
                </c:pt>
                <c:pt idx="6010">
                  <c:v>1260.0999999999999</c:v>
                </c:pt>
                <c:pt idx="6011">
                  <c:v>1260.1099999999999</c:v>
                </c:pt>
                <c:pt idx="6012">
                  <c:v>1260.1199999999999</c:v>
                </c:pt>
                <c:pt idx="6013">
                  <c:v>1260.1300000000001</c:v>
                </c:pt>
                <c:pt idx="6014">
                  <c:v>1260.1400000000001</c:v>
                </c:pt>
                <c:pt idx="6015">
                  <c:v>1260.1500000000001</c:v>
                </c:pt>
                <c:pt idx="6016">
                  <c:v>1260.1600000000001</c:v>
                </c:pt>
                <c:pt idx="6017">
                  <c:v>1260.17</c:v>
                </c:pt>
                <c:pt idx="6018">
                  <c:v>1260.18</c:v>
                </c:pt>
                <c:pt idx="6019">
                  <c:v>1260.19</c:v>
                </c:pt>
                <c:pt idx="6020">
                  <c:v>1260.2</c:v>
                </c:pt>
                <c:pt idx="6021">
                  <c:v>1260.21</c:v>
                </c:pt>
                <c:pt idx="6022">
                  <c:v>1260.22</c:v>
                </c:pt>
                <c:pt idx="6023">
                  <c:v>1260.23</c:v>
                </c:pt>
                <c:pt idx="6024">
                  <c:v>1260.24</c:v>
                </c:pt>
                <c:pt idx="6025">
                  <c:v>1260.25</c:v>
                </c:pt>
                <c:pt idx="6026">
                  <c:v>1260.26</c:v>
                </c:pt>
                <c:pt idx="6027">
                  <c:v>1260.27</c:v>
                </c:pt>
                <c:pt idx="6028">
                  <c:v>1260.28</c:v>
                </c:pt>
                <c:pt idx="6029">
                  <c:v>1260.29</c:v>
                </c:pt>
                <c:pt idx="6030">
                  <c:v>1260.3</c:v>
                </c:pt>
                <c:pt idx="6031">
                  <c:v>1260.31</c:v>
                </c:pt>
                <c:pt idx="6032">
                  <c:v>1260.32</c:v>
                </c:pt>
                <c:pt idx="6033">
                  <c:v>1260.33</c:v>
                </c:pt>
                <c:pt idx="6034">
                  <c:v>1260.3399999999999</c:v>
                </c:pt>
                <c:pt idx="6035">
                  <c:v>1260.3499999999999</c:v>
                </c:pt>
                <c:pt idx="6036">
                  <c:v>1260.3599999999999</c:v>
                </c:pt>
                <c:pt idx="6037">
                  <c:v>1260.3699999999999</c:v>
                </c:pt>
                <c:pt idx="6038">
                  <c:v>1260.3800000000001</c:v>
                </c:pt>
                <c:pt idx="6039">
                  <c:v>1260.3900000000001</c:v>
                </c:pt>
                <c:pt idx="6040">
                  <c:v>1260.4000000000001</c:v>
                </c:pt>
                <c:pt idx="6041">
                  <c:v>1260.4100000000001</c:v>
                </c:pt>
                <c:pt idx="6042">
                  <c:v>1260.42</c:v>
                </c:pt>
                <c:pt idx="6043">
                  <c:v>1260.43</c:v>
                </c:pt>
                <c:pt idx="6044">
                  <c:v>1260.44</c:v>
                </c:pt>
                <c:pt idx="6045">
                  <c:v>1260.45</c:v>
                </c:pt>
                <c:pt idx="6046">
                  <c:v>1260.46</c:v>
                </c:pt>
                <c:pt idx="6047">
                  <c:v>1260.47</c:v>
                </c:pt>
                <c:pt idx="6048">
                  <c:v>1260.48</c:v>
                </c:pt>
                <c:pt idx="6049">
                  <c:v>1260.49</c:v>
                </c:pt>
                <c:pt idx="6050">
                  <c:v>1260.5</c:v>
                </c:pt>
                <c:pt idx="6051">
                  <c:v>1260.51</c:v>
                </c:pt>
                <c:pt idx="6052">
                  <c:v>1260.52</c:v>
                </c:pt>
                <c:pt idx="6053">
                  <c:v>1260.53</c:v>
                </c:pt>
                <c:pt idx="6054">
                  <c:v>1260.54</c:v>
                </c:pt>
                <c:pt idx="6055">
                  <c:v>1260.55</c:v>
                </c:pt>
                <c:pt idx="6056">
                  <c:v>1260.56</c:v>
                </c:pt>
                <c:pt idx="6057">
                  <c:v>1260.57</c:v>
                </c:pt>
                <c:pt idx="6058">
                  <c:v>1260.58</c:v>
                </c:pt>
                <c:pt idx="6059">
                  <c:v>1260.5899999999999</c:v>
                </c:pt>
                <c:pt idx="6060">
                  <c:v>1260.5999999999999</c:v>
                </c:pt>
                <c:pt idx="6061">
                  <c:v>1260.6099999999999</c:v>
                </c:pt>
                <c:pt idx="6062">
                  <c:v>1260.6199999999999</c:v>
                </c:pt>
                <c:pt idx="6063">
                  <c:v>1260.6300000000001</c:v>
                </c:pt>
                <c:pt idx="6064">
                  <c:v>1260.6400000000001</c:v>
                </c:pt>
                <c:pt idx="6065">
                  <c:v>1260.6500000000001</c:v>
                </c:pt>
                <c:pt idx="6066">
                  <c:v>1260.6600000000001</c:v>
                </c:pt>
                <c:pt idx="6067">
                  <c:v>1260.67</c:v>
                </c:pt>
                <c:pt idx="6068">
                  <c:v>1260.68</c:v>
                </c:pt>
                <c:pt idx="6069">
                  <c:v>1260.69</c:v>
                </c:pt>
                <c:pt idx="6070">
                  <c:v>1260.7</c:v>
                </c:pt>
                <c:pt idx="6071">
                  <c:v>1260.71</c:v>
                </c:pt>
                <c:pt idx="6072">
                  <c:v>1260.72</c:v>
                </c:pt>
                <c:pt idx="6073">
                  <c:v>1260.73</c:v>
                </c:pt>
                <c:pt idx="6074">
                  <c:v>1260.74</c:v>
                </c:pt>
                <c:pt idx="6075">
                  <c:v>1260.75</c:v>
                </c:pt>
                <c:pt idx="6076">
                  <c:v>1260.76</c:v>
                </c:pt>
                <c:pt idx="6077">
                  <c:v>1260.77</c:v>
                </c:pt>
                <c:pt idx="6078">
                  <c:v>1260.78</c:v>
                </c:pt>
                <c:pt idx="6079">
                  <c:v>1260.79</c:v>
                </c:pt>
                <c:pt idx="6080">
                  <c:v>1260.8</c:v>
                </c:pt>
                <c:pt idx="6081">
                  <c:v>1260.81</c:v>
                </c:pt>
                <c:pt idx="6082">
                  <c:v>1260.82</c:v>
                </c:pt>
                <c:pt idx="6083">
                  <c:v>1260.83</c:v>
                </c:pt>
                <c:pt idx="6084">
                  <c:v>1260.8399999999999</c:v>
                </c:pt>
                <c:pt idx="6085">
                  <c:v>1260.8499999999999</c:v>
                </c:pt>
                <c:pt idx="6086">
                  <c:v>1260.8599999999999</c:v>
                </c:pt>
                <c:pt idx="6087">
                  <c:v>1260.8699999999999</c:v>
                </c:pt>
                <c:pt idx="6088">
                  <c:v>1260.8800000000001</c:v>
                </c:pt>
                <c:pt idx="6089">
                  <c:v>1260.8900000000001</c:v>
                </c:pt>
                <c:pt idx="6090">
                  <c:v>1260.9000000000001</c:v>
                </c:pt>
                <c:pt idx="6091">
                  <c:v>1260.9100000000001</c:v>
                </c:pt>
                <c:pt idx="6092">
                  <c:v>1260.92</c:v>
                </c:pt>
                <c:pt idx="6093">
                  <c:v>1260.93</c:v>
                </c:pt>
                <c:pt idx="6094">
                  <c:v>1260.94</c:v>
                </c:pt>
                <c:pt idx="6095">
                  <c:v>1260.95</c:v>
                </c:pt>
                <c:pt idx="6096">
                  <c:v>1260.96</c:v>
                </c:pt>
                <c:pt idx="6097">
                  <c:v>1260.97</c:v>
                </c:pt>
                <c:pt idx="6098">
                  <c:v>1260.98</c:v>
                </c:pt>
                <c:pt idx="6099">
                  <c:v>1260.99</c:v>
                </c:pt>
                <c:pt idx="6100">
                  <c:v>1261</c:v>
                </c:pt>
                <c:pt idx="6101">
                  <c:v>1261.01</c:v>
                </c:pt>
                <c:pt idx="6102">
                  <c:v>1261.02</c:v>
                </c:pt>
                <c:pt idx="6103">
                  <c:v>1261.03</c:v>
                </c:pt>
                <c:pt idx="6104">
                  <c:v>1261.04</c:v>
                </c:pt>
                <c:pt idx="6105">
                  <c:v>1261.05</c:v>
                </c:pt>
                <c:pt idx="6106">
                  <c:v>1261.06</c:v>
                </c:pt>
                <c:pt idx="6107">
                  <c:v>1261.07</c:v>
                </c:pt>
                <c:pt idx="6108">
                  <c:v>1261.08</c:v>
                </c:pt>
                <c:pt idx="6109">
                  <c:v>1261.0899999999999</c:v>
                </c:pt>
                <c:pt idx="6110">
                  <c:v>1261.0999999999999</c:v>
                </c:pt>
                <c:pt idx="6111">
                  <c:v>1261.1099999999999</c:v>
                </c:pt>
                <c:pt idx="6112">
                  <c:v>1261.1199999999999</c:v>
                </c:pt>
                <c:pt idx="6113">
                  <c:v>1261.1300000000001</c:v>
                </c:pt>
                <c:pt idx="6114">
                  <c:v>1261.1400000000001</c:v>
                </c:pt>
                <c:pt idx="6115">
                  <c:v>1261.1500000000001</c:v>
                </c:pt>
                <c:pt idx="6116">
                  <c:v>1261.1600000000001</c:v>
                </c:pt>
                <c:pt idx="6117">
                  <c:v>1261.17</c:v>
                </c:pt>
                <c:pt idx="6118">
                  <c:v>1261.18</c:v>
                </c:pt>
                <c:pt idx="6119">
                  <c:v>1261.19</c:v>
                </c:pt>
                <c:pt idx="6120">
                  <c:v>1261.2</c:v>
                </c:pt>
                <c:pt idx="6121">
                  <c:v>1261.21</c:v>
                </c:pt>
                <c:pt idx="6122">
                  <c:v>1261.22</c:v>
                </c:pt>
                <c:pt idx="6123">
                  <c:v>1261.23</c:v>
                </c:pt>
                <c:pt idx="6124">
                  <c:v>1261.24</c:v>
                </c:pt>
                <c:pt idx="6125">
                  <c:v>1261.25</c:v>
                </c:pt>
                <c:pt idx="6126">
                  <c:v>1261.26</c:v>
                </c:pt>
                <c:pt idx="6127">
                  <c:v>1261.27</c:v>
                </c:pt>
                <c:pt idx="6128">
                  <c:v>1261.28</c:v>
                </c:pt>
                <c:pt idx="6129">
                  <c:v>1261.29</c:v>
                </c:pt>
                <c:pt idx="6130">
                  <c:v>1261.3</c:v>
                </c:pt>
                <c:pt idx="6131">
                  <c:v>1261.31</c:v>
                </c:pt>
                <c:pt idx="6132">
                  <c:v>1261.32</c:v>
                </c:pt>
                <c:pt idx="6133">
                  <c:v>1261.33</c:v>
                </c:pt>
                <c:pt idx="6134">
                  <c:v>1261.3399999999999</c:v>
                </c:pt>
                <c:pt idx="6135">
                  <c:v>1261.3499999999999</c:v>
                </c:pt>
                <c:pt idx="6136">
                  <c:v>1261.3599999999999</c:v>
                </c:pt>
                <c:pt idx="6137">
                  <c:v>1261.3699999999999</c:v>
                </c:pt>
                <c:pt idx="6138">
                  <c:v>1261.3800000000001</c:v>
                </c:pt>
                <c:pt idx="6139">
                  <c:v>1261.3900000000001</c:v>
                </c:pt>
                <c:pt idx="6140">
                  <c:v>1261.4000000000001</c:v>
                </c:pt>
                <c:pt idx="6141">
                  <c:v>1261.4100000000001</c:v>
                </c:pt>
                <c:pt idx="6142">
                  <c:v>1261.42</c:v>
                </c:pt>
                <c:pt idx="6143">
                  <c:v>1261.43</c:v>
                </c:pt>
                <c:pt idx="6144">
                  <c:v>1261.44</c:v>
                </c:pt>
                <c:pt idx="6145">
                  <c:v>1261.45</c:v>
                </c:pt>
                <c:pt idx="6146">
                  <c:v>1261.46</c:v>
                </c:pt>
                <c:pt idx="6147">
                  <c:v>1261.47</c:v>
                </c:pt>
                <c:pt idx="6148">
                  <c:v>1261.48</c:v>
                </c:pt>
                <c:pt idx="6149">
                  <c:v>1261.49</c:v>
                </c:pt>
                <c:pt idx="6150">
                  <c:v>1261.5</c:v>
                </c:pt>
                <c:pt idx="6151">
                  <c:v>1261.51</c:v>
                </c:pt>
                <c:pt idx="6152">
                  <c:v>1261.52</c:v>
                </c:pt>
                <c:pt idx="6153">
                  <c:v>1261.53</c:v>
                </c:pt>
                <c:pt idx="6154">
                  <c:v>1261.54</c:v>
                </c:pt>
                <c:pt idx="6155">
                  <c:v>1261.55</c:v>
                </c:pt>
                <c:pt idx="6156">
                  <c:v>1261.56</c:v>
                </c:pt>
                <c:pt idx="6157">
                  <c:v>1261.57</c:v>
                </c:pt>
                <c:pt idx="6158">
                  <c:v>1261.58</c:v>
                </c:pt>
                <c:pt idx="6159">
                  <c:v>1261.5899999999999</c:v>
                </c:pt>
                <c:pt idx="6160">
                  <c:v>1261.5999999999999</c:v>
                </c:pt>
                <c:pt idx="6161">
                  <c:v>1261.6099999999999</c:v>
                </c:pt>
                <c:pt idx="6162">
                  <c:v>1261.6199999999999</c:v>
                </c:pt>
                <c:pt idx="6163">
                  <c:v>1261.6300000000001</c:v>
                </c:pt>
                <c:pt idx="6164">
                  <c:v>1261.6400000000001</c:v>
                </c:pt>
                <c:pt idx="6165">
                  <c:v>1261.6500000000001</c:v>
                </c:pt>
                <c:pt idx="6166">
                  <c:v>1261.6600000000001</c:v>
                </c:pt>
                <c:pt idx="6167">
                  <c:v>1261.67</c:v>
                </c:pt>
                <c:pt idx="6168">
                  <c:v>1261.68</c:v>
                </c:pt>
                <c:pt idx="6169">
                  <c:v>1261.69</c:v>
                </c:pt>
                <c:pt idx="6170">
                  <c:v>1261.7</c:v>
                </c:pt>
                <c:pt idx="6171">
                  <c:v>1261.71</c:v>
                </c:pt>
                <c:pt idx="6172">
                  <c:v>1261.72</c:v>
                </c:pt>
                <c:pt idx="6173">
                  <c:v>1261.73</c:v>
                </c:pt>
                <c:pt idx="6174">
                  <c:v>1261.74</c:v>
                </c:pt>
                <c:pt idx="6175">
                  <c:v>1261.75</c:v>
                </c:pt>
                <c:pt idx="6176">
                  <c:v>1261.76</c:v>
                </c:pt>
                <c:pt idx="6177">
                  <c:v>1261.77</c:v>
                </c:pt>
                <c:pt idx="6178">
                  <c:v>1261.78</c:v>
                </c:pt>
                <c:pt idx="6179">
                  <c:v>1261.79</c:v>
                </c:pt>
                <c:pt idx="6180">
                  <c:v>1261.8</c:v>
                </c:pt>
                <c:pt idx="6181">
                  <c:v>1261.81</c:v>
                </c:pt>
                <c:pt idx="6182">
                  <c:v>1261.82</c:v>
                </c:pt>
                <c:pt idx="6183">
                  <c:v>1261.83</c:v>
                </c:pt>
                <c:pt idx="6184">
                  <c:v>1261.8399999999999</c:v>
                </c:pt>
                <c:pt idx="6185">
                  <c:v>1261.8499999999999</c:v>
                </c:pt>
                <c:pt idx="6186">
                  <c:v>1261.8599999999999</c:v>
                </c:pt>
                <c:pt idx="6187">
                  <c:v>1261.8699999999999</c:v>
                </c:pt>
                <c:pt idx="6188">
                  <c:v>1261.8800000000001</c:v>
                </c:pt>
                <c:pt idx="6189">
                  <c:v>1261.8900000000001</c:v>
                </c:pt>
                <c:pt idx="6190">
                  <c:v>1261.9000000000001</c:v>
                </c:pt>
                <c:pt idx="6191">
                  <c:v>1261.9100000000001</c:v>
                </c:pt>
                <c:pt idx="6192">
                  <c:v>1261.92</c:v>
                </c:pt>
                <c:pt idx="6193">
                  <c:v>1261.93</c:v>
                </c:pt>
                <c:pt idx="6194">
                  <c:v>1261.94</c:v>
                </c:pt>
                <c:pt idx="6195">
                  <c:v>1261.95</c:v>
                </c:pt>
                <c:pt idx="6196">
                  <c:v>1261.96</c:v>
                </c:pt>
                <c:pt idx="6197">
                  <c:v>1261.97</c:v>
                </c:pt>
                <c:pt idx="6198">
                  <c:v>1261.98</c:v>
                </c:pt>
                <c:pt idx="6199">
                  <c:v>1261.99</c:v>
                </c:pt>
                <c:pt idx="6200">
                  <c:v>1262</c:v>
                </c:pt>
                <c:pt idx="6201">
                  <c:v>1262.01</c:v>
                </c:pt>
                <c:pt idx="6202">
                  <c:v>1262.02</c:v>
                </c:pt>
                <c:pt idx="6203">
                  <c:v>1262.03</c:v>
                </c:pt>
                <c:pt idx="6204">
                  <c:v>1262.04</c:v>
                </c:pt>
                <c:pt idx="6205">
                  <c:v>1262.05</c:v>
                </c:pt>
                <c:pt idx="6206">
                  <c:v>1262.06</c:v>
                </c:pt>
                <c:pt idx="6207">
                  <c:v>1262.07</c:v>
                </c:pt>
                <c:pt idx="6208">
                  <c:v>1262.08</c:v>
                </c:pt>
                <c:pt idx="6209">
                  <c:v>1262.0899999999999</c:v>
                </c:pt>
                <c:pt idx="6210">
                  <c:v>1262.0999999999999</c:v>
                </c:pt>
                <c:pt idx="6211">
                  <c:v>1262.1099999999999</c:v>
                </c:pt>
                <c:pt idx="6212">
                  <c:v>1262.1199999999999</c:v>
                </c:pt>
                <c:pt idx="6213">
                  <c:v>1262.1300000000001</c:v>
                </c:pt>
                <c:pt idx="6214">
                  <c:v>1262.1400000000001</c:v>
                </c:pt>
                <c:pt idx="6215">
                  <c:v>1262.1500000000001</c:v>
                </c:pt>
                <c:pt idx="6216">
                  <c:v>1262.1600000000001</c:v>
                </c:pt>
                <c:pt idx="6217">
                  <c:v>1262.17</c:v>
                </c:pt>
                <c:pt idx="6218">
                  <c:v>1262.18</c:v>
                </c:pt>
                <c:pt idx="6219">
                  <c:v>1262.19</c:v>
                </c:pt>
                <c:pt idx="6220">
                  <c:v>1262.2</c:v>
                </c:pt>
                <c:pt idx="6221">
                  <c:v>1262.21</c:v>
                </c:pt>
                <c:pt idx="6222">
                  <c:v>1262.22</c:v>
                </c:pt>
                <c:pt idx="6223">
                  <c:v>1262.23</c:v>
                </c:pt>
                <c:pt idx="6224">
                  <c:v>1262.24</c:v>
                </c:pt>
                <c:pt idx="6225">
                  <c:v>1262.25</c:v>
                </c:pt>
                <c:pt idx="6226">
                  <c:v>1262.26</c:v>
                </c:pt>
                <c:pt idx="6227">
                  <c:v>1262.27</c:v>
                </c:pt>
                <c:pt idx="6228">
                  <c:v>1262.28</c:v>
                </c:pt>
                <c:pt idx="6229">
                  <c:v>1262.29</c:v>
                </c:pt>
                <c:pt idx="6230">
                  <c:v>1262.3</c:v>
                </c:pt>
                <c:pt idx="6231">
                  <c:v>1262.31</c:v>
                </c:pt>
                <c:pt idx="6232">
                  <c:v>1262.32</c:v>
                </c:pt>
                <c:pt idx="6233">
                  <c:v>1262.33</c:v>
                </c:pt>
                <c:pt idx="6234">
                  <c:v>1262.3399999999999</c:v>
                </c:pt>
                <c:pt idx="6235">
                  <c:v>1262.3499999999999</c:v>
                </c:pt>
                <c:pt idx="6236">
                  <c:v>1262.3599999999999</c:v>
                </c:pt>
                <c:pt idx="6237">
                  <c:v>1262.3699999999999</c:v>
                </c:pt>
                <c:pt idx="6238">
                  <c:v>1262.3800000000001</c:v>
                </c:pt>
                <c:pt idx="6239">
                  <c:v>1262.3900000000001</c:v>
                </c:pt>
                <c:pt idx="6240">
                  <c:v>1262.4000000000001</c:v>
                </c:pt>
                <c:pt idx="6241">
                  <c:v>1262.4100000000001</c:v>
                </c:pt>
                <c:pt idx="6242">
                  <c:v>1262.42</c:v>
                </c:pt>
                <c:pt idx="6243">
                  <c:v>1262.43</c:v>
                </c:pt>
                <c:pt idx="6244">
                  <c:v>1262.44</c:v>
                </c:pt>
                <c:pt idx="6245">
                  <c:v>1262.45</c:v>
                </c:pt>
                <c:pt idx="6246">
                  <c:v>1262.46</c:v>
                </c:pt>
                <c:pt idx="6247">
                  <c:v>1262.47</c:v>
                </c:pt>
                <c:pt idx="6248">
                  <c:v>1262.48</c:v>
                </c:pt>
                <c:pt idx="6249">
                  <c:v>1262.49</c:v>
                </c:pt>
                <c:pt idx="6250">
                  <c:v>1262.5</c:v>
                </c:pt>
                <c:pt idx="6251">
                  <c:v>1262.51</c:v>
                </c:pt>
                <c:pt idx="6252">
                  <c:v>1262.52</c:v>
                </c:pt>
                <c:pt idx="6253">
                  <c:v>1262.53</c:v>
                </c:pt>
                <c:pt idx="6254">
                  <c:v>1262.54</c:v>
                </c:pt>
                <c:pt idx="6255">
                  <c:v>1262.55</c:v>
                </c:pt>
                <c:pt idx="6256">
                  <c:v>1262.56</c:v>
                </c:pt>
                <c:pt idx="6257">
                  <c:v>1262.57</c:v>
                </c:pt>
                <c:pt idx="6258">
                  <c:v>1262.58</c:v>
                </c:pt>
                <c:pt idx="6259">
                  <c:v>1262.5899999999999</c:v>
                </c:pt>
                <c:pt idx="6260">
                  <c:v>1262.5999999999999</c:v>
                </c:pt>
                <c:pt idx="6261">
                  <c:v>1262.6099999999999</c:v>
                </c:pt>
                <c:pt idx="6262">
                  <c:v>1262.6199999999999</c:v>
                </c:pt>
                <c:pt idx="6263">
                  <c:v>1262.6300000000001</c:v>
                </c:pt>
                <c:pt idx="6264">
                  <c:v>1262.6400000000001</c:v>
                </c:pt>
                <c:pt idx="6265">
                  <c:v>1262.6500000000001</c:v>
                </c:pt>
                <c:pt idx="6266">
                  <c:v>1262.6600000000001</c:v>
                </c:pt>
                <c:pt idx="6267">
                  <c:v>1262.67</c:v>
                </c:pt>
                <c:pt idx="6268">
                  <c:v>1262.68</c:v>
                </c:pt>
                <c:pt idx="6269">
                  <c:v>1262.69</c:v>
                </c:pt>
                <c:pt idx="6270">
                  <c:v>1262.7</c:v>
                </c:pt>
                <c:pt idx="6271">
                  <c:v>1262.71</c:v>
                </c:pt>
                <c:pt idx="6272">
                  <c:v>1262.72</c:v>
                </c:pt>
                <c:pt idx="6273">
                  <c:v>1262.73</c:v>
                </c:pt>
                <c:pt idx="6274">
                  <c:v>1262.74</c:v>
                </c:pt>
                <c:pt idx="6275">
                  <c:v>1262.75</c:v>
                </c:pt>
                <c:pt idx="6276">
                  <c:v>1262.76</c:v>
                </c:pt>
                <c:pt idx="6277">
                  <c:v>1262.77</c:v>
                </c:pt>
                <c:pt idx="6278">
                  <c:v>1262.78</c:v>
                </c:pt>
                <c:pt idx="6279">
                  <c:v>1262.79</c:v>
                </c:pt>
                <c:pt idx="6280">
                  <c:v>1262.8</c:v>
                </c:pt>
                <c:pt idx="6281">
                  <c:v>1262.81</c:v>
                </c:pt>
                <c:pt idx="6282">
                  <c:v>1262.82</c:v>
                </c:pt>
                <c:pt idx="6283">
                  <c:v>1262.83</c:v>
                </c:pt>
                <c:pt idx="6284">
                  <c:v>1262.8399999999999</c:v>
                </c:pt>
                <c:pt idx="6285">
                  <c:v>1262.8499999999999</c:v>
                </c:pt>
                <c:pt idx="6286">
                  <c:v>1262.8599999999999</c:v>
                </c:pt>
                <c:pt idx="6287">
                  <c:v>1262.8699999999999</c:v>
                </c:pt>
                <c:pt idx="6288">
                  <c:v>1262.8800000000001</c:v>
                </c:pt>
                <c:pt idx="6289">
                  <c:v>1262.8900000000001</c:v>
                </c:pt>
                <c:pt idx="6290">
                  <c:v>1262.9000000000001</c:v>
                </c:pt>
                <c:pt idx="6291">
                  <c:v>1262.9100000000001</c:v>
                </c:pt>
                <c:pt idx="6292">
                  <c:v>1262.92</c:v>
                </c:pt>
                <c:pt idx="6293">
                  <c:v>1262.93</c:v>
                </c:pt>
                <c:pt idx="6294">
                  <c:v>1262.94</c:v>
                </c:pt>
                <c:pt idx="6295">
                  <c:v>1262.95</c:v>
                </c:pt>
                <c:pt idx="6296">
                  <c:v>1262.96</c:v>
                </c:pt>
                <c:pt idx="6297">
                  <c:v>1262.97</c:v>
                </c:pt>
                <c:pt idx="6298">
                  <c:v>1262.98</c:v>
                </c:pt>
                <c:pt idx="6299">
                  <c:v>1262.99</c:v>
                </c:pt>
                <c:pt idx="6300">
                  <c:v>1263</c:v>
                </c:pt>
                <c:pt idx="6301">
                  <c:v>1263.01</c:v>
                </c:pt>
                <c:pt idx="6302">
                  <c:v>1263.02</c:v>
                </c:pt>
                <c:pt idx="6303">
                  <c:v>1263.03</c:v>
                </c:pt>
                <c:pt idx="6304">
                  <c:v>1263.04</c:v>
                </c:pt>
                <c:pt idx="6305">
                  <c:v>1263.05</c:v>
                </c:pt>
                <c:pt idx="6306">
                  <c:v>1263.06</c:v>
                </c:pt>
                <c:pt idx="6307">
                  <c:v>1263.07</c:v>
                </c:pt>
                <c:pt idx="6308">
                  <c:v>1263.08</c:v>
                </c:pt>
                <c:pt idx="6309">
                  <c:v>1263.0899999999999</c:v>
                </c:pt>
                <c:pt idx="6310">
                  <c:v>1263.0999999999999</c:v>
                </c:pt>
                <c:pt idx="6311">
                  <c:v>1263.1099999999999</c:v>
                </c:pt>
                <c:pt idx="6312">
                  <c:v>1263.1199999999999</c:v>
                </c:pt>
                <c:pt idx="6313">
                  <c:v>1263.1300000000001</c:v>
                </c:pt>
                <c:pt idx="6314">
                  <c:v>1263.1400000000001</c:v>
                </c:pt>
                <c:pt idx="6315">
                  <c:v>1263.1500000000001</c:v>
                </c:pt>
                <c:pt idx="6316">
                  <c:v>1263.1600000000001</c:v>
                </c:pt>
                <c:pt idx="6317">
                  <c:v>1263.17</c:v>
                </c:pt>
                <c:pt idx="6318">
                  <c:v>1263.18</c:v>
                </c:pt>
                <c:pt idx="6319">
                  <c:v>1263.19</c:v>
                </c:pt>
                <c:pt idx="6320">
                  <c:v>1263.2</c:v>
                </c:pt>
                <c:pt idx="6321">
                  <c:v>1263.21</c:v>
                </c:pt>
                <c:pt idx="6322">
                  <c:v>1263.22</c:v>
                </c:pt>
                <c:pt idx="6323">
                  <c:v>1263.23</c:v>
                </c:pt>
                <c:pt idx="6324">
                  <c:v>1263.24</c:v>
                </c:pt>
                <c:pt idx="6325">
                  <c:v>1263.25</c:v>
                </c:pt>
                <c:pt idx="6326">
                  <c:v>1263.26</c:v>
                </c:pt>
                <c:pt idx="6327">
                  <c:v>1263.27</c:v>
                </c:pt>
                <c:pt idx="6328">
                  <c:v>1263.28</c:v>
                </c:pt>
                <c:pt idx="6329">
                  <c:v>1263.29</c:v>
                </c:pt>
                <c:pt idx="6330">
                  <c:v>1263.3</c:v>
                </c:pt>
                <c:pt idx="6331">
                  <c:v>1263.31</c:v>
                </c:pt>
                <c:pt idx="6332">
                  <c:v>1263.32</c:v>
                </c:pt>
                <c:pt idx="6333">
                  <c:v>1263.33</c:v>
                </c:pt>
                <c:pt idx="6334">
                  <c:v>1263.3399999999999</c:v>
                </c:pt>
                <c:pt idx="6335">
                  <c:v>1263.3499999999999</c:v>
                </c:pt>
                <c:pt idx="6336">
                  <c:v>1263.3599999999999</c:v>
                </c:pt>
                <c:pt idx="6337">
                  <c:v>1263.3699999999999</c:v>
                </c:pt>
                <c:pt idx="6338">
                  <c:v>1263.3800000000001</c:v>
                </c:pt>
                <c:pt idx="6339">
                  <c:v>1263.3900000000001</c:v>
                </c:pt>
                <c:pt idx="6340">
                  <c:v>1263.4000000000001</c:v>
                </c:pt>
                <c:pt idx="6341">
                  <c:v>1263.4100000000001</c:v>
                </c:pt>
                <c:pt idx="6342">
                  <c:v>1263.42</c:v>
                </c:pt>
                <c:pt idx="6343">
                  <c:v>1263.43</c:v>
                </c:pt>
                <c:pt idx="6344">
                  <c:v>1263.44</c:v>
                </c:pt>
                <c:pt idx="6345">
                  <c:v>1263.45</c:v>
                </c:pt>
                <c:pt idx="6346">
                  <c:v>1263.46</c:v>
                </c:pt>
                <c:pt idx="6347">
                  <c:v>1263.47</c:v>
                </c:pt>
                <c:pt idx="6348">
                  <c:v>1263.48</c:v>
                </c:pt>
                <c:pt idx="6349">
                  <c:v>1263.49</c:v>
                </c:pt>
                <c:pt idx="6350">
                  <c:v>1263.5</c:v>
                </c:pt>
                <c:pt idx="6351">
                  <c:v>1263.51</c:v>
                </c:pt>
                <c:pt idx="6352">
                  <c:v>1263.52</c:v>
                </c:pt>
                <c:pt idx="6353">
                  <c:v>1263.53</c:v>
                </c:pt>
                <c:pt idx="6354">
                  <c:v>1263.54</c:v>
                </c:pt>
                <c:pt idx="6355">
                  <c:v>1263.55</c:v>
                </c:pt>
                <c:pt idx="6356">
                  <c:v>1263.56</c:v>
                </c:pt>
                <c:pt idx="6357">
                  <c:v>1263.57</c:v>
                </c:pt>
                <c:pt idx="6358">
                  <c:v>1263.58</c:v>
                </c:pt>
                <c:pt idx="6359">
                  <c:v>1263.5899999999999</c:v>
                </c:pt>
                <c:pt idx="6360">
                  <c:v>1263.5999999999999</c:v>
                </c:pt>
                <c:pt idx="6361">
                  <c:v>1263.6099999999999</c:v>
                </c:pt>
                <c:pt idx="6362">
                  <c:v>1263.6199999999999</c:v>
                </c:pt>
                <c:pt idx="6363">
                  <c:v>1263.6300000000001</c:v>
                </c:pt>
                <c:pt idx="6364">
                  <c:v>1263.6400000000001</c:v>
                </c:pt>
                <c:pt idx="6365">
                  <c:v>1263.6500000000001</c:v>
                </c:pt>
                <c:pt idx="6366">
                  <c:v>1263.6600000000001</c:v>
                </c:pt>
                <c:pt idx="6367">
                  <c:v>1263.67</c:v>
                </c:pt>
                <c:pt idx="6368">
                  <c:v>1263.68</c:v>
                </c:pt>
                <c:pt idx="6369">
                  <c:v>1263.69</c:v>
                </c:pt>
                <c:pt idx="6370">
                  <c:v>1263.7</c:v>
                </c:pt>
                <c:pt idx="6371">
                  <c:v>1263.71</c:v>
                </c:pt>
                <c:pt idx="6372">
                  <c:v>1263.72</c:v>
                </c:pt>
                <c:pt idx="6373">
                  <c:v>1263.73</c:v>
                </c:pt>
                <c:pt idx="6374">
                  <c:v>1263.74</c:v>
                </c:pt>
                <c:pt idx="6375">
                  <c:v>1263.75</c:v>
                </c:pt>
                <c:pt idx="6376">
                  <c:v>1263.76</c:v>
                </c:pt>
                <c:pt idx="6377">
                  <c:v>1263.77</c:v>
                </c:pt>
                <c:pt idx="6378">
                  <c:v>1263.78</c:v>
                </c:pt>
                <c:pt idx="6379">
                  <c:v>1263.79</c:v>
                </c:pt>
                <c:pt idx="6380">
                  <c:v>1263.8</c:v>
                </c:pt>
                <c:pt idx="6381">
                  <c:v>1263.81</c:v>
                </c:pt>
                <c:pt idx="6382">
                  <c:v>1263.82</c:v>
                </c:pt>
                <c:pt idx="6383">
                  <c:v>1263.83</c:v>
                </c:pt>
                <c:pt idx="6384">
                  <c:v>1263.8399999999999</c:v>
                </c:pt>
                <c:pt idx="6385">
                  <c:v>1263.8499999999999</c:v>
                </c:pt>
                <c:pt idx="6386">
                  <c:v>1263.8599999999999</c:v>
                </c:pt>
                <c:pt idx="6387">
                  <c:v>1263.8699999999999</c:v>
                </c:pt>
                <c:pt idx="6388">
                  <c:v>1263.8800000000001</c:v>
                </c:pt>
                <c:pt idx="6389">
                  <c:v>1263.8900000000001</c:v>
                </c:pt>
                <c:pt idx="6390">
                  <c:v>1263.9000000000001</c:v>
                </c:pt>
                <c:pt idx="6391">
                  <c:v>1263.9100000000001</c:v>
                </c:pt>
                <c:pt idx="6392">
                  <c:v>1263.92</c:v>
                </c:pt>
                <c:pt idx="6393">
                  <c:v>1263.93</c:v>
                </c:pt>
                <c:pt idx="6394">
                  <c:v>1263.94</c:v>
                </c:pt>
                <c:pt idx="6395">
                  <c:v>1263.95</c:v>
                </c:pt>
                <c:pt idx="6396">
                  <c:v>1263.96</c:v>
                </c:pt>
                <c:pt idx="6397">
                  <c:v>1263.97</c:v>
                </c:pt>
                <c:pt idx="6398">
                  <c:v>1263.98</c:v>
                </c:pt>
                <c:pt idx="6399">
                  <c:v>1263.99</c:v>
                </c:pt>
                <c:pt idx="6400">
                  <c:v>1264</c:v>
                </c:pt>
                <c:pt idx="6401">
                  <c:v>1264.01</c:v>
                </c:pt>
                <c:pt idx="6402">
                  <c:v>1264.02</c:v>
                </c:pt>
                <c:pt idx="6403">
                  <c:v>1264.03</c:v>
                </c:pt>
                <c:pt idx="6404">
                  <c:v>1264.04</c:v>
                </c:pt>
                <c:pt idx="6405">
                  <c:v>1264.05</c:v>
                </c:pt>
                <c:pt idx="6406">
                  <c:v>1264.06</c:v>
                </c:pt>
                <c:pt idx="6407">
                  <c:v>1264.07</c:v>
                </c:pt>
                <c:pt idx="6408">
                  <c:v>1264.08</c:v>
                </c:pt>
                <c:pt idx="6409">
                  <c:v>1264.0899999999999</c:v>
                </c:pt>
                <c:pt idx="6410">
                  <c:v>1264.0999999999999</c:v>
                </c:pt>
                <c:pt idx="6411">
                  <c:v>1264.1099999999999</c:v>
                </c:pt>
                <c:pt idx="6412">
                  <c:v>1264.1199999999999</c:v>
                </c:pt>
                <c:pt idx="6413">
                  <c:v>1264.1300000000001</c:v>
                </c:pt>
                <c:pt idx="6414">
                  <c:v>1264.1400000000001</c:v>
                </c:pt>
                <c:pt idx="6415">
                  <c:v>1264.1500000000001</c:v>
                </c:pt>
                <c:pt idx="6416">
                  <c:v>1264.1600000000001</c:v>
                </c:pt>
                <c:pt idx="6417">
                  <c:v>1264.17</c:v>
                </c:pt>
                <c:pt idx="6418">
                  <c:v>1264.18</c:v>
                </c:pt>
                <c:pt idx="6419">
                  <c:v>1264.19</c:v>
                </c:pt>
                <c:pt idx="6420">
                  <c:v>1264.2</c:v>
                </c:pt>
                <c:pt idx="6421">
                  <c:v>1264.21</c:v>
                </c:pt>
                <c:pt idx="6422">
                  <c:v>1264.22</c:v>
                </c:pt>
                <c:pt idx="6423">
                  <c:v>1264.23</c:v>
                </c:pt>
                <c:pt idx="6424">
                  <c:v>1264.24</c:v>
                </c:pt>
                <c:pt idx="6425">
                  <c:v>1264.25</c:v>
                </c:pt>
                <c:pt idx="6426">
                  <c:v>1264.26</c:v>
                </c:pt>
                <c:pt idx="6427">
                  <c:v>1264.27</c:v>
                </c:pt>
                <c:pt idx="6428">
                  <c:v>1264.28</c:v>
                </c:pt>
                <c:pt idx="6429">
                  <c:v>1264.29</c:v>
                </c:pt>
                <c:pt idx="6430">
                  <c:v>1264.3</c:v>
                </c:pt>
                <c:pt idx="6431">
                  <c:v>1264.31</c:v>
                </c:pt>
                <c:pt idx="6432">
                  <c:v>1264.32</c:v>
                </c:pt>
                <c:pt idx="6433">
                  <c:v>1264.33</c:v>
                </c:pt>
                <c:pt idx="6434">
                  <c:v>1264.3399999999999</c:v>
                </c:pt>
                <c:pt idx="6435">
                  <c:v>1264.3499999999999</c:v>
                </c:pt>
                <c:pt idx="6436">
                  <c:v>1264.3599999999999</c:v>
                </c:pt>
                <c:pt idx="6437">
                  <c:v>1264.3699999999999</c:v>
                </c:pt>
                <c:pt idx="6438">
                  <c:v>1264.3800000000001</c:v>
                </c:pt>
                <c:pt idx="6439">
                  <c:v>1264.3900000000001</c:v>
                </c:pt>
                <c:pt idx="6440">
                  <c:v>1264.4000000000001</c:v>
                </c:pt>
                <c:pt idx="6441">
                  <c:v>1264.4100000000001</c:v>
                </c:pt>
                <c:pt idx="6442">
                  <c:v>1264.42</c:v>
                </c:pt>
                <c:pt idx="6443">
                  <c:v>1264.43</c:v>
                </c:pt>
                <c:pt idx="6444">
                  <c:v>1264.44</c:v>
                </c:pt>
                <c:pt idx="6445">
                  <c:v>1264.45</c:v>
                </c:pt>
                <c:pt idx="6446">
                  <c:v>1264.46</c:v>
                </c:pt>
                <c:pt idx="6447">
                  <c:v>1264.47</c:v>
                </c:pt>
                <c:pt idx="6448">
                  <c:v>1264.48</c:v>
                </c:pt>
                <c:pt idx="6449">
                  <c:v>1264.49</c:v>
                </c:pt>
                <c:pt idx="6450">
                  <c:v>1264.5</c:v>
                </c:pt>
                <c:pt idx="6451">
                  <c:v>1264.51</c:v>
                </c:pt>
                <c:pt idx="6452">
                  <c:v>1264.52</c:v>
                </c:pt>
                <c:pt idx="6453">
                  <c:v>1264.53</c:v>
                </c:pt>
                <c:pt idx="6454">
                  <c:v>1264.54</c:v>
                </c:pt>
                <c:pt idx="6455">
                  <c:v>1264.55</c:v>
                </c:pt>
                <c:pt idx="6456">
                  <c:v>1264.56</c:v>
                </c:pt>
                <c:pt idx="6457">
                  <c:v>1264.57</c:v>
                </c:pt>
                <c:pt idx="6458">
                  <c:v>1264.58</c:v>
                </c:pt>
                <c:pt idx="6459">
                  <c:v>1264.5899999999999</c:v>
                </c:pt>
                <c:pt idx="6460">
                  <c:v>1264.5999999999999</c:v>
                </c:pt>
                <c:pt idx="6461">
                  <c:v>1264.6099999999999</c:v>
                </c:pt>
                <c:pt idx="6462">
                  <c:v>1264.6199999999999</c:v>
                </c:pt>
                <c:pt idx="6463">
                  <c:v>1264.6300000000001</c:v>
                </c:pt>
                <c:pt idx="6464">
                  <c:v>1264.6400000000001</c:v>
                </c:pt>
                <c:pt idx="6465">
                  <c:v>1264.6500000000001</c:v>
                </c:pt>
                <c:pt idx="6466">
                  <c:v>1264.6600000000001</c:v>
                </c:pt>
                <c:pt idx="6467">
                  <c:v>1264.67</c:v>
                </c:pt>
                <c:pt idx="6468">
                  <c:v>1264.68</c:v>
                </c:pt>
                <c:pt idx="6469">
                  <c:v>1264.69</c:v>
                </c:pt>
                <c:pt idx="6470">
                  <c:v>1264.7</c:v>
                </c:pt>
                <c:pt idx="6471">
                  <c:v>1264.71</c:v>
                </c:pt>
                <c:pt idx="6472">
                  <c:v>1264.72</c:v>
                </c:pt>
                <c:pt idx="6473">
                  <c:v>1264.73</c:v>
                </c:pt>
                <c:pt idx="6474">
                  <c:v>1264.74</c:v>
                </c:pt>
                <c:pt idx="6475">
                  <c:v>1264.75</c:v>
                </c:pt>
                <c:pt idx="6476">
                  <c:v>1264.76</c:v>
                </c:pt>
                <c:pt idx="6477">
                  <c:v>1264.77</c:v>
                </c:pt>
                <c:pt idx="6478">
                  <c:v>1264.78</c:v>
                </c:pt>
                <c:pt idx="6479">
                  <c:v>1264.79</c:v>
                </c:pt>
                <c:pt idx="6480">
                  <c:v>1264.8</c:v>
                </c:pt>
                <c:pt idx="6481">
                  <c:v>1264.81</c:v>
                </c:pt>
                <c:pt idx="6482">
                  <c:v>1264.82</c:v>
                </c:pt>
                <c:pt idx="6483">
                  <c:v>1264.83</c:v>
                </c:pt>
                <c:pt idx="6484">
                  <c:v>1264.8399999999999</c:v>
                </c:pt>
                <c:pt idx="6485">
                  <c:v>1264.8499999999999</c:v>
                </c:pt>
                <c:pt idx="6486">
                  <c:v>1264.8599999999999</c:v>
                </c:pt>
                <c:pt idx="6487">
                  <c:v>1264.8699999999999</c:v>
                </c:pt>
                <c:pt idx="6488">
                  <c:v>1264.8800000000001</c:v>
                </c:pt>
                <c:pt idx="6489">
                  <c:v>1264.8900000000001</c:v>
                </c:pt>
                <c:pt idx="6490">
                  <c:v>1264.9000000000001</c:v>
                </c:pt>
                <c:pt idx="6491">
                  <c:v>1264.9100000000001</c:v>
                </c:pt>
                <c:pt idx="6492">
                  <c:v>1264.92</c:v>
                </c:pt>
                <c:pt idx="6493">
                  <c:v>1264.93</c:v>
                </c:pt>
                <c:pt idx="6494">
                  <c:v>1264.94</c:v>
                </c:pt>
                <c:pt idx="6495">
                  <c:v>1264.95</c:v>
                </c:pt>
                <c:pt idx="6496">
                  <c:v>1264.96</c:v>
                </c:pt>
                <c:pt idx="6497">
                  <c:v>1264.97</c:v>
                </c:pt>
                <c:pt idx="6498">
                  <c:v>1264.98</c:v>
                </c:pt>
                <c:pt idx="6499">
                  <c:v>1264.99</c:v>
                </c:pt>
                <c:pt idx="6500">
                  <c:v>1265</c:v>
                </c:pt>
                <c:pt idx="6501">
                  <c:v>1265.01</c:v>
                </c:pt>
                <c:pt idx="6502">
                  <c:v>1265.02</c:v>
                </c:pt>
                <c:pt idx="6503">
                  <c:v>1265.03</c:v>
                </c:pt>
                <c:pt idx="6504">
                  <c:v>1265.04</c:v>
                </c:pt>
                <c:pt idx="6505">
                  <c:v>1265.05</c:v>
                </c:pt>
                <c:pt idx="6506">
                  <c:v>1265.06</c:v>
                </c:pt>
                <c:pt idx="6507">
                  <c:v>1265.07</c:v>
                </c:pt>
                <c:pt idx="6508">
                  <c:v>1265.08</c:v>
                </c:pt>
                <c:pt idx="6509">
                  <c:v>1265.0899999999999</c:v>
                </c:pt>
                <c:pt idx="6510">
                  <c:v>1265.0999999999999</c:v>
                </c:pt>
                <c:pt idx="6511">
                  <c:v>1265.1099999999999</c:v>
                </c:pt>
                <c:pt idx="6512">
                  <c:v>1265.1199999999999</c:v>
                </c:pt>
                <c:pt idx="6513">
                  <c:v>1265.1300000000001</c:v>
                </c:pt>
                <c:pt idx="6514">
                  <c:v>1265.1400000000001</c:v>
                </c:pt>
                <c:pt idx="6515">
                  <c:v>1265.1500000000001</c:v>
                </c:pt>
                <c:pt idx="6516">
                  <c:v>1265.1600000000001</c:v>
                </c:pt>
                <c:pt idx="6517">
                  <c:v>1265.17</c:v>
                </c:pt>
                <c:pt idx="6518">
                  <c:v>1265.18</c:v>
                </c:pt>
                <c:pt idx="6519">
                  <c:v>1265.19</c:v>
                </c:pt>
                <c:pt idx="6520">
                  <c:v>1265.2</c:v>
                </c:pt>
                <c:pt idx="6521">
                  <c:v>1265.21</c:v>
                </c:pt>
                <c:pt idx="6522">
                  <c:v>1265.22</c:v>
                </c:pt>
                <c:pt idx="6523">
                  <c:v>1265.23</c:v>
                </c:pt>
                <c:pt idx="6524">
                  <c:v>1265.24</c:v>
                </c:pt>
                <c:pt idx="6525">
                  <c:v>1265.25</c:v>
                </c:pt>
                <c:pt idx="6526">
                  <c:v>1265.26</c:v>
                </c:pt>
                <c:pt idx="6527">
                  <c:v>1265.27</c:v>
                </c:pt>
                <c:pt idx="6528">
                  <c:v>1265.28</c:v>
                </c:pt>
                <c:pt idx="6529">
                  <c:v>1265.29</c:v>
                </c:pt>
                <c:pt idx="6530">
                  <c:v>1265.3</c:v>
                </c:pt>
                <c:pt idx="6531">
                  <c:v>1265.31</c:v>
                </c:pt>
                <c:pt idx="6532">
                  <c:v>1265.32</c:v>
                </c:pt>
                <c:pt idx="6533">
                  <c:v>1265.33</c:v>
                </c:pt>
                <c:pt idx="6534">
                  <c:v>1265.3399999999999</c:v>
                </c:pt>
                <c:pt idx="6535">
                  <c:v>1265.3499999999999</c:v>
                </c:pt>
                <c:pt idx="6536">
                  <c:v>1265.3599999999999</c:v>
                </c:pt>
                <c:pt idx="6537">
                  <c:v>1265.3699999999999</c:v>
                </c:pt>
                <c:pt idx="6538">
                  <c:v>1265.3800000000001</c:v>
                </c:pt>
                <c:pt idx="6539">
                  <c:v>1265.3900000000001</c:v>
                </c:pt>
                <c:pt idx="6540">
                  <c:v>1265.4000000000001</c:v>
                </c:pt>
                <c:pt idx="6541">
                  <c:v>1265.4100000000001</c:v>
                </c:pt>
                <c:pt idx="6542">
                  <c:v>1265.42</c:v>
                </c:pt>
                <c:pt idx="6543">
                  <c:v>1265.43</c:v>
                </c:pt>
                <c:pt idx="6544">
                  <c:v>1265.44</c:v>
                </c:pt>
                <c:pt idx="6545">
                  <c:v>1265.45</c:v>
                </c:pt>
                <c:pt idx="6546">
                  <c:v>1265.46</c:v>
                </c:pt>
                <c:pt idx="6547">
                  <c:v>1265.47</c:v>
                </c:pt>
                <c:pt idx="6548">
                  <c:v>1265.48</c:v>
                </c:pt>
                <c:pt idx="6549">
                  <c:v>1265.49</c:v>
                </c:pt>
                <c:pt idx="6550">
                  <c:v>1265.5</c:v>
                </c:pt>
                <c:pt idx="6551">
                  <c:v>1265.51</c:v>
                </c:pt>
                <c:pt idx="6552">
                  <c:v>1265.52</c:v>
                </c:pt>
                <c:pt idx="6553">
                  <c:v>1265.53</c:v>
                </c:pt>
                <c:pt idx="6554">
                  <c:v>1265.54</c:v>
                </c:pt>
                <c:pt idx="6555">
                  <c:v>1265.55</c:v>
                </c:pt>
                <c:pt idx="6556">
                  <c:v>1265.56</c:v>
                </c:pt>
                <c:pt idx="6557">
                  <c:v>1265.57</c:v>
                </c:pt>
                <c:pt idx="6558">
                  <c:v>1265.58</c:v>
                </c:pt>
                <c:pt idx="6559">
                  <c:v>1265.5899999999999</c:v>
                </c:pt>
                <c:pt idx="6560">
                  <c:v>1265.5999999999999</c:v>
                </c:pt>
                <c:pt idx="6561">
                  <c:v>1265.6099999999999</c:v>
                </c:pt>
                <c:pt idx="6562">
                  <c:v>1265.6199999999999</c:v>
                </c:pt>
                <c:pt idx="6563">
                  <c:v>1265.6300000000001</c:v>
                </c:pt>
                <c:pt idx="6564">
                  <c:v>1265.6400000000001</c:v>
                </c:pt>
                <c:pt idx="6565">
                  <c:v>1265.6500000000001</c:v>
                </c:pt>
                <c:pt idx="6566">
                  <c:v>1265.6600000000001</c:v>
                </c:pt>
                <c:pt idx="6567">
                  <c:v>1265.67</c:v>
                </c:pt>
                <c:pt idx="6568">
                  <c:v>1265.68</c:v>
                </c:pt>
                <c:pt idx="6569">
                  <c:v>1265.69</c:v>
                </c:pt>
                <c:pt idx="6570">
                  <c:v>1265.7</c:v>
                </c:pt>
                <c:pt idx="6571">
                  <c:v>1265.71</c:v>
                </c:pt>
                <c:pt idx="6572">
                  <c:v>1265.72</c:v>
                </c:pt>
                <c:pt idx="6573">
                  <c:v>1265.73</c:v>
                </c:pt>
                <c:pt idx="6574">
                  <c:v>1265.74</c:v>
                </c:pt>
                <c:pt idx="6575">
                  <c:v>1265.75</c:v>
                </c:pt>
                <c:pt idx="6576">
                  <c:v>1265.76</c:v>
                </c:pt>
                <c:pt idx="6577">
                  <c:v>1265.77</c:v>
                </c:pt>
                <c:pt idx="6578">
                  <c:v>1265.78</c:v>
                </c:pt>
                <c:pt idx="6579">
                  <c:v>1265.79</c:v>
                </c:pt>
                <c:pt idx="6580">
                  <c:v>1265.8</c:v>
                </c:pt>
                <c:pt idx="6581">
                  <c:v>1265.81</c:v>
                </c:pt>
                <c:pt idx="6582">
                  <c:v>1265.82</c:v>
                </c:pt>
                <c:pt idx="6583">
                  <c:v>1265.83</c:v>
                </c:pt>
                <c:pt idx="6584">
                  <c:v>1265.8399999999999</c:v>
                </c:pt>
                <c:pt idx="6585">
                  <c:v>1265.8499999999999</c:v>
                </c:pt>
                <c:pt idx="6586">
                  <c:v>1265.8599999999999</c:v>
                </c:pt>
                <c:pt idx="6587">
                  <c:v>1265.8699999999999</c:v>
                </c:pt>
                <c:pt idx="6588">
                  <c:v>1265.8800000000001</c:v>
                </c:pt>
                <c:pt idx="6589">
                  <c:v>1265.8900000000001</c:v>
                </c:pt>
                <c:pt idx="6590">
                  <c:v>1265.9000000000001</c:v>
                </c:pt>
                <c:pt idx="6591">
                  <c:v>1265.9100000000001</c:v>
                </c:pt>
                <c:pt idx="6592">
                  <c:v>1265.92</c:v>
                </c:pt>
                <c:pt idx="6593">
                  <c:v>1265.93</c:v>
                </c:pt>
                <c:pt idx="6594">
                  <c:v>1265.94</c:v>
                </c:pt>
                <c:pt idx="6595">
                  <c:v>1265.95</c:v>
                </c:pt>
                <c:pt idx="6596">
                  <c:v>1265.96</c:v>
                </c:pt>
                <c:pt idx="6597">
                  <c:v>1265.97</c:v>
                </c:pt>
                <c:pt idx="6598">
                  <c:v>1265.98</c:v>
                </c:pt>
                <c:pt idx="6599">
                  <c:v>1265.99</c:v>
                </c:pt>
                <c:pt idx="6600">
                  <c:v>1266</c:v>
                </c:pt>
                <c:pt idx="6601">
                  <c:v>1266.01</c:v>
                </c:pt>
                <c:pt idx="6602">
                  <c:v>1266.02</c:v>
                </c:pt>
                <c:pt idx="6603">
                  <c:v>1266.03</c:v>
                </c:pt>
                <c:pt idx="6604">
                  <c:v>1266.04</c:v>
                </c:pt>
                <c:pt idx="6605">
                  <c:v>1266.05</c:v>
                </c:pt>
                <c:pt idx="6606">
                  <c:v>1266.06</c:v>
                </c:pt>
                <c:pt idx="6607">
                  <c:v>1266.07</c:v>
                </c:pt>
                <c:pt idx="6608">
                  <c:v>1266.08</c:v>
                </c:pt>
                <c:pt idx="6609">
                  <c:v>1266.0899999999999</c:v>
                </c:pt>
                <c:pt idx="6610">
                  <c:v>1266.0999999999999</c:v>
                </c:pt>
                <c:pt idx="6611">
                  <c:v>1266.1099999999999</c:v>
                </c:pt>
                <c:pt idx="6612">
                  <c:v>1266.1199999999999</c:v>
                </c:pt>
                <c:pt idx="6613">
                  <c:v>1266.1300000000001</c:v>
                </c:pt>
                <c:pt idx="6614">
                  <c:v>1266.1400000000001</c:v>
                </c:pt>
                <c:pt idx="6615">
                  <c:v>1266.1500000000001</c:v>
                </c:pt>
                <c:pt idx="6616">
                  <c:v>1266.1600000000001</c:v>
                </c:pt>
                <c:pt idx="6617">
                  <c:v>1266.17</c:v>
                </c:pt>
                <c:pt idx="6618">
                  <c:v>1266.18</c:v>
                </c:pt>
                <c:pt idx="6619">
                  <c:v>1266.19</c:v>
                </c:pt>
                <c:pt idx="6620">
                  <c:v>1266.2</c:v>
                </c:pt>
                <c:pt idx="6621">
                  <c:v>1266.21</c:v>
                </c:pt>
                <c:pt idx="6622">
                  <c:v>1266.22</c:v>
                </c:pt>
                <c:pt idx="6623">
                  <c:v>1266.23</c:v>
                </c:pt>
                <c:pt idx="6624">
                  <c:v>1266.24</c:v>
                </c:pt>
                <c:pt idx="6625">
                  <c:v>1266.25</c:v>
                </c:pt>
                <c:pt idx="6626">
                  <c:v>1266.26</c:v>
                </c:pt>
                <c:pt idx="6627">
                  <c:v>1266.27</c:v>
                </c:pt>
                <c:pt idx="6628">
                  <c:v>1266.28</c:v>
                </c:pt>
                <c:pt idx="6629">
                  <c:v>1266.29</c:v>
                </c:pt>
                <c:pt idx="6630">
                  <c:v>1266.3</c:v>
                </c:pt>
                <c:pt idx="6631">
                  <c:v>1266.31</c:v>
                </c:pt>
                <c:pt idx="6632">
                  <c:v>1266.32</c:v>
                </c:pt>
                <c:pt idx="6633">
                  <c:v>1266.33</c:v>
                </c:pt>
                <c:pt idx="6634">
                  <c:v>1266.3399999999999</c:v>
                </c:pt>
                <c:pt idx="6635">
                  <c:v>1266.3499999999999</c:v>
                </c:pt>
                <c:pt idx="6636">
                  <c:v>1266.3599999999999</c:v>
                </c:pt>
                <c:pt idx="6637">
                  <c:v>1266.3699999999999</c:v>
                </c:pt>
                <c:pt idx="6638">
                  <c:v>1266.3800000000001</c:v>
                </c:pt>
                <c:pt idx="6639">
                  <c:v>1266.3900000000001</c:v>
                </c:pt>
                <c:pt idx="6640">
                  <c:v>1266.4000000000001</c:v>
                </c:pt>
                <c:pt idx="6641">
                  <c:v>1266.4100000000001</c:v>
                </c:pt>
                <c:pt idx="6642">
                  <c:v>1266.42</c:v>
                </c:pt>
                <c:pt idx="6643">
                  <c:v>1266.43</c:v>
                </c:pt>
                <c:pt idx="6644">
                  <c:v>1266.44</c:v>
                </c:pt>
                <c:pt idx="6645">
                  <c:v>1266.45</c:v>
                </c:pt>
                <c:pt idx="6646">
                  <c:v>1266.46</c:v>
                </c:pt>
                <c:pt idx="6647">
                  <c:v>1266.47</c:v>
                </c:pt>
                <c:pt idx="6648">
                  <c:v>1266.48</c:v>
                </c:pt>
                <c:pt idx="6649">
                  <c:v>1266.49</c:v>
                </c:pt>
                <c:pt idx="6650">
                  <c:v>1266.5</c:v>
                </c:pt>
                <c:pt idx="6651">
                  <c:v>1266.51</c:v>
                </c:pt>
                <c:pt idx="6652">
                  <c:v>1266.52</c:v>
                </c:pt>
                <c:pt idx="6653">
                  <c:v>1266.53</c:v>
                </c:pt>
                <c:pt idx="6654">
                  <c:v>1266.54</c:v>
                </c:pt>
                <c:pt idx="6655">
                  <c:v>1266.55</c:v>
                </c:pt>
                <c:pt idx="6656">
                  <c:v>1266.56</c:v>
                </c:pt>
                <c:pt idx="6657">
                  <c:v>1266.57</c:v>
                </c:pt>
                <c:pt idx="6658">
                  <c:v>1266.58</c:v>
                </c:pt>
                <c:pt idx="6659">
                  <c:v>1266.5899999999999</c:v>
                </c:pt>
                <c:pt idx="6660">
                  <c:v>1266.5999999999999</c:v>
                </c:pt>
                <c:pt idx="6661">
                  <c:v>1266.6099999999999</c:v>
                </c:pt>
                <c:pt idx="6662">
                  <c:v>1266.6199999999999</c:v>
                </c:pt>
                <c:pt idx="6663">
                  <c:v>1266.6300000000001</c:v>
                </c:pt>
                <c:pt idx="6664">
                  <c:v>1266.6400000000001</c:v>
                </c:pt>
                <c:pt idx="6665">
                  <c:v>1266.6500000000001</c:v>
                </c:pt>
                <c:pt idx="6666">
                  <c:v>1266.6600000000001</c:v>
                </c:pt>
                <c:pt idx="6667">
                  <c:v>1266.67</c:v>
                </c:pt>
                <c:pt idx="6668">
                  <c:v>1266.68</c:v>
                </c:pt>
                <c:pt idx="6669">
                  <c:v>1266.69</c:v>
                </c:pt>
                <c:pt idx="6670">
                  <c:v>1266.7</c:v>
                </c:pt>
                <c:pt idx="6671">
                  <c:v>1266.71</c:v>
                </c:pt>
                <c:pt idx="6672">
                  <c:v>1266.72</c:v>
                </c:pt>
                <c:pt idx="6673">
                  <c:v>1266.73</c:v>
                </c:pt>
                <c:pt idx="6674">
                  <c:v>1266.74</c:v>
                </c:pt>
                <c:pt idx="6675">
                  <c:v>1266.75</c:v>
                </c:pt>
                <c:pt idx="6676">
                  <c:v>1266.76</c:v>
                </c:pt>
                <c:pt idx="6677">
                  <c:v>1266.77</c:v>
                </c:pt>
                <c:pt idx="6678">
                  <c:v>1266.78</c:v>
                </c:pt>
                <c:pt idx="6679">
                  <c:v>1266.79</c:v>
                </c:pt>
                <c:pt idx="6680">
                  <c:v>1266.8</c:v>
                </c:pt>
                <c:pt idx="6681">
                  <c:v>1266.81</c:v>
                </c:pt>
                <c:pt idx="6682">
                  <c:v>1266.82</c:v>
                </c:pt>
                <c:pt idx="6683">
                  <c:v>1266.83</c:v>
                </c:pt>
                <c:pt idx="6684">
                  <c:v>1266.8399999999999</c:v>
                </c:pt>
                <c:pt idx="6685">
                  <c:v>1266.8499999999999</c:v>
                </c:pt>
                <c:pt idx="6686">
                  <c:v>1266.8599999999999</c:v>
                </c:pt>
                <c:pt idx="6687">
                  <c:v>1266.8699999999999</c:v>
                </c:pt>
                <c:pt idx="6688">
                  <c:v>1266.8800000000001</c:v>
                </c:pt>
                <c:pt idx="6689">
                  <c:v>1266.8900000000001</c:v>
                </c:pt>
                <c:pt idx="6690">
                  <c:v>1266.9000000000001</c:v>
                </c:pt>
                <c:pt idx="6691">
                  <c:v>1266.9100000000001</c:v>
                </c:pt>
                <c:pt idx="6692">
                  <c:v>1266.92</c:v>
                </c:pt>
                <c:pt idx="6693">
                  <c:v>1266.93</c:v>
                </c:pt>
                <c:pt idx="6694">
                  <c:v>1266.94</c:v>
                </c:pt>
                <c:pt idx="6695">
                  <c:v>1266.95</c:v>
                </c:pt>
                <c:pt idx="6696">
                  <c:v>1266.96</c:v>
                </c:pt>
                <c:pt idx="6697">
                  <c:v>1266.97</c:v>
                </c:pt>
                <c:pt idx="6698">
                  <c:v>1266.98</c:v>
                </c:pt>
                <c:pt idx="6699">
                  <c:v>1266.99</c:v>
                </c:pt>
                <c:pt idx="6700">
                  <c:v>1267</c:v>
                </c:pt>
                <c:pt idx="6701">
                  <c:v>1267.01</c:v>
                </c:pt>
                <c:pt idx="6702">
                  <c:v>1267.02</c:v>
                </c:pt>
                <c:pt idx="6703">
                  <c:v>1267.03</c:v>
                </c:pt>
                <c:pt idx="6704">
                  <c:v>1267.04</c:v>
                </c:pt>
                <c:pt idx="6705">
                  <c:v>1267.05</c:v>
                </c:pt>
                <c:pt idx="6706">
                  <c:v>1267.06</c:v>
                </c:pt>
                <c:pt idx="6707">
                  <c:v>1267.07</c:v>
                </c:pt>
                <c:pt idx="6708">
                  <c:v>1267.08</c:v>
                </c:pt>
                <c:pt idx="6709">
                  <c:v>1267.0899999999999</c:v>
                </c:pt>
                <c:pt idx="6710">
                  <c:v>1267.0999999999999</c:v>
                </c:pt>
                <c:pt idx="6711">
                  <c:v>1267.1099999999999</c:v>
                </c:pt>
                <c:pt idx="6712">
                  <c:v>1267.1199999999999</c:v>
                </c:pt>
                <c:pt idx="6713">
                  <c:v>1267.1300000000001</c:v>
                </c:pt>
                <c:pt idx="6714">
                  <c:v>1267.1400000000001</c:v>
                </c:pt>
                <c:pt idx="6715">
                  <c:v>1267.1500000000001</c:v>
                </c:pt>
                <c:pt idx="6716">
                  <c:v>1267.1600000000001</c:v>
                </c:pt>
                <c:pt idx="6717">
                  <c:v>1267.17</c:v>
                </c:pt>
                <c:pt idx="6718">
                  <c:v>1267.18</c:v>
                </c:pt>
                <c:pt idx="6719">
                  <c:v>1267.19</c:v>
                </c:pt>
                <c:pt idx="6720">
                  <c:v>1267.2</c:v>
                </c:pt>
                <c:pt idx="6721">
                  <c:v>1267.21</c:v>
                </c:pt>
                <c:pt idx="6722">
                  <c:v>1267.22</c:v>
                </c:pt>
                <c:pt idx="6723">
                  <c:v>1267.23</c:v>
                </c:pt>
                <c:pt idx="6724">
                  <c:v>1267.24</c:v>
                </c:pt>
                <c:pt idx="6725">
                  <c:v>1267.25</c:v>
                </c:pt>
                <c:pt idx="6726">
                  <c:v>1267.26</c:v>
                </c:pt>
                <c:pt idx="6727">
                  <c:v>1267.27</c:v>
                </c:pt>
                <c:pt idx="6728">
                  <c:v>1267.28</c:v>
                </c:pt>
                <c:pt idx="6729">
                  <c:v>1267.29</c:v>
                </c:pt>
                <c:pt idx="6730">
                  <c:v>1267.3</c:v>
                </c:pt>
                <c:pt idx="6731">
                  <c:v>1267.31</c:v>
                </c:pt>
                <c:pt idx="6732">
                  <c:v>1267.32</c:v>
                </c:pt>
                <c:pt idx="6733">
                  <c:v>1267.33</c:v>
                </c:pt>
                <c:pt idx="6734">
                  <c:v>1267.3399999999999</c:v>
                </c:pt>
                <c:pt idx="6735">
                  <c:v>1267.3499999999999</c:v>
                </c:pt>
                <c:pt idx="6736">
                  <c:v>1267.3599999999999</c:v>
                </c:pt>
                <c:pt idx="6737">
                  <c:v>1267.3699999999999</c:v>
                </c:pt>
                <c:pt idx="6738">
                  <c:v>1267.3800000000001</c:v>
                </c:pt>
                <c:pt idx="6739">
                  <c:v>1267.3900000000001</c:v>
                </c:pt>
                <c:pt idx="6740">
                  <c:v>1267.4000000000001</c:v>
                </c:pt>
                <c:pt idx="6741">
                  <c:v>1267.4100000000001</c:v>
                </c:pt>
                <c:pt idx="6742">
                  <c:v>1267.42</c:v>
                </c:pt>
                <c:pt idx="6743">
                  <c:v>1267.43</c:v>
                </c:pt>
                <c:pt idx="6744">
                  <c:v>1267.44</c:v>
                </c:pt>
                <c:pt idx="6745">
                  <c:v>1267.45</c:v>
                </c:pt>
                <c:pt idx="6746">
                  <c:v>1267.46</c:v>
                </c:pt>
                <c:pt idx="6747">
                  <c:v>1267.47</c:v>
                </c:pt>
                <c:pt idx="6748">
                  <c:v>1267.48</c:v>
                </c:pt>
                <c:pt idx="6749">
                  <c:v>1267.49</c:v>
                </c:pt>
                <c:pt idx="6750">
                  <c:v>1267.5</c:v>
                </c:pt>
                <c:pt idx="6751">
                  <c:v>1267.51</c:v>
                </c:pt>
                <c:pt idx="6752">
                  <c:v>1267.52</c:v>
                </c:pt>
                <c:pt idx="6753">
                  <c:v>1267.53</c:v>
                </c:pt>
                <c:pt idx="6754">
                  <c:v>1267.54</c:v>
                </c:pt>
                <c:pt idx="6755">
                  <c:v>1267.55</c:v>
                </c:pt>
                <c:pt idx="6756">
                  <c:v>1267.56</c:v>
                </c:pt>
                <c:pt idx="6757">
                  <c:v>1267.57</c:v>
                </c:pt>
                <c:pt idx="6758">
                  <c:v>1267.58</c:v>
                </c:pt>
                <c:pt idx="6759">
                  <c:v>1267.5899999999999</c:v>
                </c:pt>
                <c:pt idx="6760">
                  <c:v>1267.5999999999999</c:v>
                </c:pt>
                <c:pt idx="6761">
                  <c:v>1267.6099999999999</c:v>
                </c:pt>
                <c:pt idx="6762">
                  <c:v>1267.6199999999999</c:v>
                </c:pt>
                <c:pt idx="6763">
                  <c:v>1267.6300000000001</c:v>
                </c:pt>
                <c:pt idx="6764">
                  <c:v>1267.6400000000001</c:v>
                </c:pt>
                <c:pt idx="6765">
                  <c:v>1267.6500000000001</c:v>
                </c:pt>
                <c:pt idx="6766">
                  <c:v>1267.6600000000001</c:v>
                </c:pt>
                <c:pt idx="6767">
                  <c:v>1267.67</c:v>
                </c:pt>
                <c:pt idx="6768">
                  <c:v>1267.68</c:v>
                </c:pt>
                <c:pt idx="6769">
                  <c:v>1267.69</c:v>
                </c:pt>
                <c:pt idx="6770">
                  <c:v>1267.7</c:v>
                </c:pt>
                <c:pt idx="6771">
                  <c:v>1267.71</c:v>
                </c:pt>
                <c:pt idx="6772">
                  <c:v>1267.72</c:v>
                </c:pt>
                <c:pt idx="6773">
                  <c:v>1267.73</c:v>
                </c:pt>
                <c:pt idx="6774">
                  <c:v>1267.74</c:v>
                </c:pt>
                <c:pt idx="6775">
                  <c:v>1267.75</c:v>
                </c:pt>
                <c:pt idx="6776">
                  <c:v>1267.76</c:v>
                </c:pt>
                <c:pt idx="6777">
                  <c:v>1267.77</c:v>
                </c:pt>
                <c:pt idx="6778">
                  <c:v>1267.78</c:v>
                </c:pt>
                <c:pt idx="6779">
                  <c:v>1267.79</c:v>
                </c:pt>
                <c:pt idx="6780">
                  <c:v>1267.8</c:v>
                </c:pt>
                <c:pt idx="6781">
                  <c:v>1267.81</c:v>
                </c:pt>
                <c:pt idx="6782">
                  <c:v>1267.82</c:v>
                </c:pt>
                <c:pt idx="6783">
                  <c:v>1267.83</c:v>
                </c:pt>
                <c:pt idx="6784">
                  <c:v>1267.8399999999999</c:v>
                </c:pt>
                <c:pt idx="6785">
                  <c:v>1267.8499999999999</c:v>
                </c:pt>
                <c:pt idx="6786">
                  <c:v>1267.8599999999999</c:v>
                </c:pt>
                <c:pt idx="6787">
                  <c:v>1267.8699999999999</c:v>
                </c:pt>
                <c:pt idx="6788">
                  <c:v>1267.8800000000001</c:v>
                </c:pt>
                <c:pt idx="6789">
                  <c:v>1267.8900000000001</c:v>
                </c:pt>
                <c:pt idx="6790">
                  <c:v>1267.9000000000001</c:v>
                </c:pt>
                <c:pt idx="6791">
                  <c:v>1267.9100000000001</c:v>
                </c:pt>
                <c:pt idx="6792">
                  <c:v>1267.92</c:v>
                </c:pt>
                <c:pt idx="6793">
                  <c:v>1267.93</c:v>
                </c:pt>
                <c:pt idx="6794">
                  <c:v>1267.94</c:v>
                </c:pt>
                <c:pt idx="6795">
                  <c:v>1267.95</c:v>
                </c:pt>
                <c:pt idx="6796">
                  <c:v>1267.96</c:v>
                </c:pt>
                <c:pt idx="6797">
                  <c:v>1267.97</c:v>
                </c:pt>
                <c:pt idx="6798">
                  <c:v>1267.98</c:v>
                </c:pt>
                <c:pt idx="6799">
                  <c:v>1267.99</c:v>
                </c:pt>
                <c:pt idx="6800">
                  <c:v>1268</c:v>
                </c:pt>
                <c:pt idx="6801">
                  <c:v>1268.01</c:v>
                </c:pt>
                <c:pt idx="6802">
                  <c:v>1268.02</c:v>
                </c:pt>
                <c:pt idx="6803">
                  <c:v>1268.03</c:v>
                </c:pt>
                <c:pt idx="6804">
                  <c:v>1268.04</c:v>
                </c:pt>
                <c:pt idx="6805">
                  <c:v>1268.05</c:v>
                </c:pt>
                <c:pt idx="6806">
                  <c:v>1268.06</c:v>
                </c:pt>
                <c:pt idx="6807">
                  <c:v>1268.07</c:v>
                </c:pt>
                <c:pt idx="6808">
                  <c:v>1268.08</c:v>
                </c:pt>
                <c:pt idx="6809">
                  <c:v>1268.0899999999999</c:v>
                </c:pt>
                <c:pt idx="6810">
                  <c:v>1268.0999999999999</c:v>
                </c:pt>
                <c:pt idx="6811">
                  <c:v>1268.1099999999999</c:v>
                </c:pt>
                <c:pt idx="6812">
                  <c:v>1268.1199999999999</c:v>
                </c:pt>
                <c:pt idx="6813">
                  <c:v>1268.1300000000001</c:v>
                </c:pt>
                <c:pt idx="6814">
                  <c:v>1268.1400000000001</c:v>
                </c:pt>
                <c:pt idx="6815">
                  <c:v>1268.1500000000001</c:v>
                </c:pt>
                <c:pt idx="6816">
                  <c:v>1268.1600000000001</c:v>
                </c:pt>
                <c:pt idx="6817">
                  <c:v>1268.17</c:v>
                </c:pt>
                <c:pt idx="6818">
                  <c:v>1268.18</c:v>
                </c:pt>
                <c:pt idx="6819">
                  <c:v>1268.19</c:v>
                </c:pt>
                <c:pt idx="6820">
                  <c:v>1268.2</c:v>
                </c:pt>
                <c:pt idx="6821">
                  <c:v>1268.21</c:v>
                </c:pt>
                <c:pt idx="6822">
                  <c:v>1268.22</c:v>
                </c:pt>
                <c:pt idx="6823">
                  <c:v>1268.23</c:v>
                </c:pt>
                <c:pt idx="6824">
                  <c:v>1268.24</c:v>
                </c:pt>
                <c:pt idx="6825">
                  <c:v>1268.25</c:v>
                </c:pt>
                <c:pt idx="6826">
                  <c:v>1268.26</c:v>
                </c:pt>
                <c:pt idx="6827">
                  <c:v>1268.27</c:v>
                </c:pt>
                <c:pt idx="6828">
                  <c:v>1268.28</c:v>
                </c:pt>
                <c:pt idx="6829">
                  <c:v>1268.29</c:v>
                </c:pt>
                <c:pt idx="6830">
                  <c:v>1268.3</c:v>
                </c:pt>
                <c:pt idx="6831">
                  <c:v>1268.31</c:v>
                </c:pt>
                <c:pt idx="6832">
                  <c:v>1268.32</c:v>
                </c:pt>
                <c:pt idx="6833">
                  <c:v>1268.33</c:v>
                </c:pt>
                <c:pt idx="6834">
                  <c:v>1268.3399999999999</c:v>
                </c:pt>
                <c:pt idx="6835">
                  <c:v>1268.3499999999999</c:v>
                </c:pt>
                <c:pt idx="6836">
                  <c:v>1268.3599999999999</c:v>
                </c:pt>
                <c:pt idx="6837">
                  <c:v>1268.3699999999999</c:v>
                </c:pt>
                <c:pt idx="6838">
                  <c:v>1268.3800000000001</c:v>
                </c:pt>
                <c:pt idx="6839">
                  <c:v>1268.3900000000001</c:v>
                </c:pt>
                <c:pt idx="6840">
                  <c:v>1268.4000000000001</c:v>
                </c:pt>
                <c:pt idx="6841">
                  <c:v>1268.4100000000001</c:v>
                </c:pt>
                <c:pt idx="6842">
                  <c:v>1268.42</c:v>
                </c:pt>
                <c:pt idx="6843">
                  <c:v>1268.43</c:v>
                </c:pt>
                <c:pt idx="6844">
                  <c:v>1268.44</c:v>
                </c:pt>
                <c:pt idx="6845">
                  <c:v>1268.45</c:v>
                </c:pt>
                <c:pt idx="6846">
                  <c:v>1268.46</c:v>
                </c:pt>
                <c:pt idx="6847">
                  <c:v>1268.47</c:v>
                </c:pt>
                <c:pt idx="6848">
                  <c:v>1268.48</c:v>
                </c:pt>
                <c:pt idx="6849">
                  <c:v>1268.49</c:v>
                </c:pt>
                <c:pt idx="6850">
                  <c:v>1268.5</c:v>
                </c:pt>
                <c:pt idx="6851">
                  <c:v>1268.51</c:v>
                </c:pt>
                <c:pt idx="6852">
                  <c:v>1268.52</c:v>
                </c:pt>
                <c:pt idx="6853">
                  <c:v>1268.53</c:v>
                </c:pt>
                <c:pt idx="6854">
                  <c:v>1268.54</c:v>
                </c:pt>
                <c:pt idx="6855">
                  <c:v>1268.55</c:v>
                </c:pt>
                <c:pt idx="6856">
                  <c:v>1268.56</c:v>
                </c:pt>
                <c:pt idx="6857">
                  <c:v>1268.57</c:v>
                </c:pt>
                <c:pt idx="6858">
                  <c:v>1268.58</c:v>
                </c:pt>
                <c:pt idx="6859">
                  <c:v>1268.5899999999999</c:v>
                </c:pt>
                <c:pt idx="6860">
                  <c:v>1268.5999999999999</c:v>
                </c:pt>
                <c:pt idx="6861">
                  <c:v>1268.6099999999999</c:v>
                </c:pt>
                <c:pt idx="6862">
                  <c:v>1268.6199999999999</c:v>
                </c:pt>
                <c:pt idx="6863">
                  <c:v>1268.6300000000001</c:v>
                </c:pt>
                <c:pt idx="6864">
                  <c:v>1268.6400000000001</c:v>
                </c:pt>
                <c:pt idx="6865">
                  <c:v>1268.6500000000001</c:v>
                </c:pt>
                <c:pt idx="6866">
                  <c:v>1268.6600000000001</c:v>
                </c:pt>
                <c:pt idx="6867">
                  <c:v>1268.67</c:v>
                </c:pt>
                <c:pt idx="6868">
                  <c:v>1268.68</c:v>
                </c:pt>
                <c:pt idx="6869">
                  <c:v>1268.69</c:v>
                </c:pt>
                <c:pt idx="6870">
                  <c:v>1268.7</c:v>
                </c:pt>
                <c:pt idx="6871">
                  <c:v>1268.71</c:v>
                </c:pt>
                <c:pt idx="6872">
                  <c:v>1268.72</c:v>
                </c:pt>
                <c:pt idx="6873">
                  <c:v>1268.73</c:v>
                </c:pt>
                <c:pt idx="6874">
                  <c:v>1268.74</c:v>
                </c:pt>
                <c:pt idx="6875">
                  <c:v>1268.75</c:v>
                </c:pt>
                <c:pt idx="6876">
                  <c:v>1268.76</c:v>
                </c:pt>
                <c:pt idx="6877">
                  <c:v>1268.77</c:v>
                </c:pt>
                <c:pt idx="6878">
                  <c:v>1268.78</c:v>
                </c:pt>
                <c:pt idx="6879">
                  <c:v>1268.79</c:v>
                </c:pt>
                <c:pt idx="6880">
                  <c:v>1268.8</c:v>
                </c:pt>
                <c:pt idx="6881">
                  <c:v>1268.81</c:v>
                </c:pt>
                <c:pt idx="6882">
                  <c:v>1268.82</c:v>
                </c:pt>
                <c:pt idx="6883">
                  <c:v>1268.83</c:v>
                </c:pt>
                <c:pt idx="6884">
                  <c:v>1268.8399999999999</c:v>
                </c:pt>
                <c:pt idx="6885">
                  <c:v>1268.8499999999999</c:v>
                </c:pt>
                <c:pt idx="6886">
                  <c:v>1268.8599999999999</c:v>
                </c:pt>
                <c:pt idx="6887">
                  <c:v>1268.8699999999999</c:v>
                </c:pt>
                <c:pt idx="6888">
                  <c:v>1268.8800000000001</c:v>
                </c:pt>
                <c:pt idx="6889">
                  <c:v>1268.8900000000001</c:v>
                </c:pt>
                <c:pt idx="6890">
                  <c:v>1268.9000000000001</c:v>
                </c:pt>
                <c:pt idx="6891">
                  <c:v>1268.9100000000001</c:v>
                </c:pt>
                <c:pt idx="6892">
                  <c:v>1268.92</c:v>
                </c:pt>
                <c:pt idx="6893">
                  <c:v>1268.93</c:v>
                </c:pt>
                <c:pt idx="6894">
                  <c:v>1268.94</c:v>
                </c:pt>
                <c:pt idx="6895">
                  <c:v>1268.95</c:v>
                </c:pt>
                <c:pt idx="6896">
                  <c:v>1268.96</c:v>
                </c:pt>
                <c:pt idx="6897">
                  <c:v>1268.97</c:v>
                </c:pt>
                <c:pt idx="6898">
                  <c:v>1268.98</c:v>
                </c:pt>
                <c:pt idx="6899">
                  <c:v>1268.99</c:v>
                </c:pt>
                <c:pt idx="6900">
                  <c:v>1269</c:v>
                </c:pt>
                <c:pt idx="6901">
                  <c:v>1269.01</c:v>
                </c:pt>
                <c:pt idx="6902">
                  <c:v>1269.02</c:v>
                </c:pt>
                <c:pt idx="6903">
                  <c:v>1269.03</c:v>
                </c:pt>
                <c:pt idx="6904">
                  <c:v>1269.04</c:v>
                </c:pt>
                <c:pt idx="6905">
                  <c:v>1269.05</c:v>
                </c:pt>
                <c:pt idx="6906">
                  <c:v>1269.06</c:v>
                </c:pt>
                <c:pt idx="6907">
                  <c:v>1269.07</c:v>
                </c:pt>
                <c:pt idx="6908">
                  <c:v>1269.08</c:v>
                </c:pt>
                <c:pt idx="6909">
                  <c:v>1269.0899999999999</c:v>
                </c:pt>
                <c:pt idx="6910">
                  <c:v>1269.0999999999999</c:v>
                </c:pt>
                <c:pt idx="6911">
                  <c:v>1269.1099999999999</c:v>
                </c:pt>
                <c:pt idx="6912">
                  <c:v>1269.1199999999999</c:v>
                </c:pt>
                <c:pt idx="6913">
                  <c:v>1269.1300000000001</c:v>
                </c:pt>
                <c:pt idx="6914">
                  <c:v>1269.1400000000001</c:v>
                </c:pt>
                <c:pt idx="6915">
                  <c:v>1269.1500000000001</c:v>
                </c:pt>
                <c:pt idx="6916">
                  <c:v>1269.1600000000001</c:v>
                </c:pt>
                <c:pt idx="6917">
                  <c:v>1269.17</c:v>
                </c:pt>
                <c:pt idx="6918">
                  <c:v>1269.18</c:v>
                </c:pt>
                <c:pt idx="6919">
                  <c:v>1269.19</c:v>
                </c:pt>
                <c:pt idx="6920">
                  <c:v>1269.2</c:v>
                </c:pt>
                <c:pt idx="6921">
                  <c:v>1269.21</c:v>
                </c:pt>
                <c:pt idx="6922">
                  <c:v>1269.22</c:v>
                </c:pt>
                <c:pt idx="6923">
                  <c:v>1269.23</c:v>
                </c:pt>
                <c:pt idx="6924">
                  <c:v>1269.24</c:v>
                </c:pt>
                <c:pt idx="6925">
                  <c:v>1269.25</c:v>
                </c:pt>
                <c:pt idx="6926">
                  <c:v>1269.26</c:v>
                </c:pt>
                <c:pt idx="6927">
                  <c:v>1269.27</c:v>
                </c:pt>
                <c:pt idx="6928">
                  <c:v>1269.28</c:v>
                </c:pt>
                <c:pt idx="6929">
                  <c:v>1269.29</c:v>
                </c:pt>
                <c:pt idx="6930">
                  <c:v>1269.3</c:v>
                </c:pt>
                <c:pt idx="6931">
                  <c:v>1269.31</c:v>
                </c:pt>
                <c:pt idx="6932">
                  <c:v>1269.32</c:v>
                </c:pt>
                <c:pt idx="6933">
                  <c:v>1269.33</c:v>
                </c:pt>
                <c:pt idx="6934">
                  <c:v>1269.3399999999999</c:v>
                </c:pt>
                <c:pt idx="6935">
                  <c:v>1269.3499999999999</c:v>
                </c:pt>
                <c:pt idx="6936">
                  <c:v>1269.3599999999999</c:v>
                </c:pt>
                <c:pt idx="6937">
                  <c:v>1269.3699999999999</c:v>
                </c:pt>
                <c:pt idx="6938">
                  <c:v>1269.3800000000001</c:v>
                </c:pt>
                <c:pt idx="6939">
                  <c:v>1269.3900000000001</c:v>
                </c:pt>
                <c:pt idx="6940">
                  <c:v>1269.4000000000001</c:v>
                </c:pt>
                <c:pt idx="6941">
                  <c:v>1269.4100000000001</c:v>
                </c:pt>
                <c:pt idx="6942">
                  <c:v>1269.42</c:v>
                </c:pt>
                <c:pt idx="6943">
                  <c:v>1269.43</c:v>
                </c:pt>
                <c:pt idx="6944">
                  <c:v>1269.44</c:v>
                </c:pt>
                <c:pt idx="6945">
                  <c:v>1269.45</c:v>
                </c:pt>
                <c:pt idx="6946">
                  <c:v>1269.46</c:v>
                </c:pt>
                <c:pt idx="6947">
                  <c:v>1269.47</c:v>
                </c:pt>
                <c:pt idx="6948">
                  <c:v>1269.48</c:v>
                </c:pt>
                <c:pt idx="6949">
                  <c:v>1269.49</c:v>
                </c:pt>
                <c:pt idx="6950">
                  <c:v>1269.5</c:v>
                </c:pt>
                <c:pt idx="6951">
                  <c:v>1269.51</c:v>
                </c:pt>
                <c:pt idx="6952">
                  <c:v>1269.52</c:v>
                </c:pt>
                <c:pt idx="6953">
                  <c:v>1269.53</c:v>
                </c:pt>
                <c:pt idx="6954">
                  <c:v>1269.54</c:v>
                </c:pt>
                <c:pt idx="6955">
                  <c:v>1269.55</c:v>
                </c:pt>
                <c:pt idx="6956">
                  <c:v>1269.56</c:v>
                </c:pt>
                <c:pt idx="6957">
                  <c:v>1269.57</c:v>
                </c:pt>
                <c:pt idx="6958">
                  <c:v>1269.58</c:v>
                </c:pt>
                <c:pt idx="6959">
                  <c:v>1269.5899999999999</c:v>
                </c:pt>
                <c:pt idx="6960">
                  <c:v>1269.5999999999999</c:v>
                </c:pt>
                <c:pt idx="6961">
                  <c:v>1269.6099999999999</c:v>
                </c:pt>
                <c:pt idx="6962">
                  <c:v>1269.6199999999999</c:v>
                </c:pt>
                <c:pt idx="6963">
                  <c:v>1269.6300000000001</c:v>
                </c:pt>
                <c:pt idx="6964">
                  <c:v>1269.6400000000001</c:v>
                </c:pt>
                <c:pt idx="6965">
                  <c:v>1269.6500000000001</c:v>
                </c:pt>
                <c:pt idx="6966">
                  <c:v>1269.6600000000001</c:v>
                </c:pt>
                <c:pt idx="6967">
                  <c:v>1269.67</c:v>
                </c:pt>
                <c:pt idx="6968">
                  <c:v>1269.68</c:v>
                </c:pt>
                <c:pt idx="6969">
                  <c:v>1269.69</c:v>
                </c:pt>
                <c:pt idx="6970">
                  <c:v>1269.7</c:v>
                </c:pt>
                <c:pt idx="6971">
                  <c:v>1269.71</c:v>
                </c:pt>
                <c:pt idx="6972">
                  <c:v>1269.72</c:v>
                </c:pt>
                <c:pt idx="6973">
                  <c:v>1269.73</c:v>
                </c:pt>
                <c:pt idx="6974">
                  <c:v>1269.74</c:v>
                </c:pt>
                <c:pt idx="6975">
                  <c:v>1269.75</c:v>
                </c:pt>
                <c:pt idx="6976">
                  <c:v>1269.76</c:v>
                </c:pt>
                <c:pt idx="6977">
                  <c:v>1269.77</c:v>
                </c:pt>
                <c:pt idx="6978">
                  <c:v>1269.78</c:v>
                </c:pt>
                <c:pt idx="6979">
                  <c:v>1269.79</c:v>
                </c:pt>
                <c:pt idx="6980">
                  <c:v>1269.8</c:v>
                </c:pt>
                <c:pt idx="6981">
                  <c:v>1269.81</c:v>
                </c:pt>
                <c:pt idx="6982">
                  <c:v>1269.82</c:v>
                </c:pt>
                <c:pt idx="6983">
                  <c:v>1269.83</c:v>
                </c:pt>
                <c:pt idx="6984">
                  <c:v>1269.8399999999999</c:v>
                </c:pt>
                <c:pt idx="6985">
                  <c:v>1269.8499999999999</c:v>
                </c:pt>
                <c:pt idx="6986">
                  <c:v>1269.8599999999999</c:v>
                </c:pt>
                <c:pt idx="6987">
                  <c:v>1269.8699999999999</c:v>
                </c:pt>
                <c:pt idx="6988">
                  <c:v>1269.8800000000001</c:v>
                </c:pt>
                <c:pt idx="6989">
                  <c:v>1269.8900000000001</c:v>
                </c:pt>
                <c:pt idx="6990">
                  <c:v>1269.9000000000001</c:v>
                </c:pt>
                <c:pt idx="6991">
                  <c:v>1269.9100000000001</c:v>
                </c:pt>
                <c:pt idx="6992">
                  <c:v>1269.92</c:v>
                </c:pt>
                <c:pt idx="6993">
                  <c:v>1269.93</c:v>
                </c:pt>
                <c:pt idx="6994">
                  <c:v>1269.94</c:v>
                </c:pt>
                <c:pt idx="6995">
                  <c:v>1269.95</c:v>
                </c:pt>
                <c:pt idx="6996">
                  <c:v>1269.96</c:v>
                </c:pt>
                <c:pt idx="6997">
                  <c:v>1269.97</c:v>
                </c:pt>
                <c:pt idx="6998">
                  <c:v>1269.98</c:v>
                </c:pt>
                <c:pt idx="6999">
                  <c:v>1269.99</c:v>
                </c:pt>
                <c:pt idx="7000">
                  <c:v>1270</c:v>
                </c:pt>
                <c:pt idx="7001">
                  <c:v>1270.01</c:v>
                </c:pt>
                <c:pt idx="7002">
                  <c:v>1270.02</c:v>
                </c:pt>
                <c:pt idx="7003">
                  <c:v>1270.03</c:v>
                </c:pt>
                <c:pt idx="7004">
                  <c:v>1270.04</c:v>
                </c:pt>
                <c:pt idx="7005">
                  <c:v>1270.05</c:v>
                </c:pt>
                <c:pt idx="7006">
                  <c:v>1270.06</c:v>
                </c:pt>
                <c:pt idx="7007">
                  <c:v>1270.07</c:v>
                </c:pt>
                <c:pt idx="7008">
                  <c:v>1270.08</c:v>
                </c:pt>
                <c:pt idx="7009">
                  <c:v>1270.0899999999999</c:v>
                </c:pt>
                <c:pt idx="7010">
                  <c:v>1270.0999999999999</c:v>
                </c:pt>
                <c:pt idx="7011">
                  <c:v>1270.1099999999999</c:v>
                </c:pt>
                <c:pt idx="7012">
                  <c:v>1270.1199999999999</c:v>
                </c:pt>
                <c:pt idx="7013">
                  <c:v>1270.1300000000001</c:v>
                </c:pt>
                <c:pt idx="7014">
                  <c:v>1270.1400000000001</c:v>
                </c:pt>
                <c:pt idx="7015">
                  <c:v>1270.1500000000001</c:v>
                </c:pt>
                <c:pt idx="7016">
                  <c:v>1270.1600000000001</c:v>
                </c:pt>
                <c:pt idx="7017">
                  <c:v>1270.17</c:v>
                </c:pt>
                <c:pt idx="7018">
                  <c:v>1270.18</c:v>
                </c:pt>
                <c:pt idx="7019">
                  <c:v>1270.19</c:v>
                </c:pt>
                <c:pt idx="7020">
                  <c:v>1270.2</c:v>
                </c:pt>
                <c:pt idx="7021">
                  <c:v>1270.21</c:v>
                </c:pt>
                <c:pt idx="7022">
                  <c:v>1270.22</c:v>
                </c:pt>
                <c:pt idx="7023">
                  <c:v>1270.23</c:v>
                </c:pt>
                <c:pt idx="7024">
                  <c:v>1270.24</c:v>
                </c:pt>
                <c:pt idx="7025">
                  <c:v>1270.25</c:v>
                </c:pt>
                <c:pt idx="7026">
                  <c:v>1270.26</c:v>
                </c:pt>
                <c:pt idx="7027">
                  <c:v>1270.27</c:v>
                </c:pt>
                <c:pt idx="7028">
                  <c:v>1270.28</c:v>
                </c:pt>
                <c:pt idx="7029">
                  <c:v>1270.29</c:v>
                </c:pt>
                <c:pt idx="7030">
                  <c:v>1270.3</c:v>
                </c:pt>
                <c:pt idx="7031">
                  <c:v>1270.31</c:v>
                </c:pt>
                <c:pt idx="7032">
                  <c:v>1270.32</c:v>
                </c:pt>
                <c:pt idx="7033">
                  <c:v>1270.33</c:v>
                </c:pt>
                <c:pt idx="7034">
                  <c:v>1270.3399999999999</c:v>
                </c:pt>
                <c:pt idx="7035">
                  <c:v>1270.3499999999999</c:v>
                </c:pt>
                <c:pt idx="7036">
                  <c:v>1270.3599999999999</c:v>
                </c:pt>
                <c:pt idx="7037">
                  <c:v>1270.3699999999999</c:v>
                </c:pt>
                <c:pt idx="7038">
                  <c:v>1270.3800000000001</c:v>
                </c:pt>
                <c:pt idx="7039">
                  <c:v>1270.3900000000001</c:v>
                </c:pt>
                <c:pt idx="7040">
                  <c:v>1270.4000000000001</c:v>
                </c:pt>
                <c:pt idx="7041">
                  <c:v>1270.4100000000001</c:v>
                </c:pt>
                <c:pt idx="7042">
                  <c:v>1270.42</c:v>
                </c:pt>
                <c:pt idx="7043">
                  <c:v>1270.43</c:v>
                </c:pt>
                <c:pt idx="7044">
                  <c:v>1270.44</c:v>
                </c:pt>
                <c:pt idx="7045">
                  <c:v>1270.45</c:v>
                </c:pt>
                <c:pt idx="7046">
                  <c:v>1270.46</c:v>
                </c:pt>
                <c:pt idx="7047">
                  <c:v>1270.47</c:v>
                </c:pt>
                <c:pt idx="7048">
                  <c:v>1270.48</c:v>
                </c:pt>
                <c:pt idx="7049">
                  <c:v>1270.49</c:v>
                </c:pt>
                <c:pt idx="7050">
                  <c:v>1270.5</c:v>
                </c:pt>
                <c:pt idx="7051">
                  <c:v>1270.51</c:v>
                </c:pt>
                <c:pt idx="7052">
                  <c:v>1270.52</c:v>
                </c:pt>
                <c:pt idx="7053">
                  <c:v>1270.53</c:v>
                </c:pt>
                <c:pt idx="7054">
                  <c:v>1270.54</c:v>
                </c:pt>
                <c:pt idx="7055">
                  <c:v>1270.55</c:v>
                </c:pt>
                <c:pt idx="7056">
                  <c:v>1270.56</c:v>
                </c:pt>
                <c:pt idx="7057">
                  <c:v>1270.57</c:v>
                </c:pt>
                <c:pt idx="7058">
                  <c:v>1270.58</c:v>
                </c:pt>
                <c:pt idx="7059">
                  <c:v>1270.5899999999999</c:v>
                </c:pt>
                <c:pt idx="7060">
                  <c:v>1270.5999999999999</c:v>
                </c:pt>
                <c:pt idx="7061">
                  <c:v>1270.6099999999999</c:v>
                </c:pt>
                <c:pt idx="7062">
                  <c:v>1270.6199999999999</c:v>
                </c:pt>
                <c:pt idx="7063">
                  <c:v>1270.6300000000001</c:v>
                </c:pt>
                <c:pt idx="7064">
                  <c:v>1270.6400000000001</c:v>
                </c:pt>
                <c:pt idx="7065">
                  <c:v>1270.6500000000001</c:v>
                </c:pt>
                <c:pt idx="7066">
                  <c:v>1270.6600000000001</c:v>
                </c:pt>
                <c:pt idx="7067">
                  <c:v>1270.67</c:v>
                </c:pt>
                <c:pt idx="7068">
                  <c:v>1270.68</c:v>
                </c:pt>
                <c:pt idx="7069">
                  <c:v>1270.69</c:v>
                </c:pt>
                <c:pt idx="7070">
                  <c:v>1270.7</c:v>
                </c:pt>
                <c:pt idx="7071">
                  <c:v>1270.71</c:v>
                </c:pt>
                <c:pt idx="7072">
                  <c:v>1270.72</c:v>
                </c:pt>
                <c:pt idx="7073">
                  <c:v>1270.73</c:v>
                </c:pt>
                <c:pt idx="7074">
                  <c:v>1270.74</c:v>
                </c:pt>
                <c:pt idx="7075">
                  <c:v>1270.75</c:v>
                </c:pt>
                <c:pt idx="7076">
                  <c:v>1270.76</c:v>
                </c:pt>
                <c:pt idx="7077">
                  <c:v>1270.77</c:v>
                </c:pt>
                <c:pt idx="7078">
                  <c:v>1270.78</c:v>
                </c:pt>
                <c:pt idx="7079">
                  <c:v>1270.79</c:v>
                </c:pt>
                <c:pt idx="7080">
                  <c:v>1270.8</c:v>
                </c:pt>
                <c:pt idx="7081">
                  <c:v>1270.81</c:v>
                </c:pt>
                <c:pt idx="7082">
                  <c:v>1270.82</c:v>
                </c:pt>
                <c:pt idx="7083">
                  <c:v>1270.83</c:v>
                </c:pt>
                <c:pt idx="7084">
                  <c:v>1270.8399999999999</c:v>
                </c:pt>
                <c:pt idx="7085">
                  <c:v>1270.8499999999999</c:v>
                </c:pt>
                <c:pt idx="7086">
                  <c:v>1270.8599999999999</c:v>
                </c:pt>
                <c:pt idx="7087">
                  <c:v>1270.8699999999999</c:v>
                </c:pt>
                <c:pt idx="7088">
                  <c:v>1270.8800000000001</c:v>
                </c:pt>
                <c:pt idx="7089">
                  <c:v>1270.8900000000001</c:v>
                </c:pt>
                <c:pt idx="7090">
                  <c:v>1270.9000000000001</c:v>
                </c:pt>
                <c:pt idx="7091">
                  <c:v>1270.9100000000001</c:v>
                </c:pt>
                <c:pt idx="7092">
                  <c:v>1270.92</c:v>
                </c:pt>
                <c:pt idx="7093">
                  <c:v>1270.93</c:v>
                </c:pt>
                <c:pt idx="7094">
                  <c:v>1270.94</c:v>
                </c:pt>
                <c:pt idx="7095">
                  <c:v>1270.95</c:v>
                </c:pt>
                <c:pt idx="7096">
                  <c:v>1270.96</c:v>
                </c:pt>
                <c:pt idx="7097">
                  <c:v>1270.97</c:v>
                </c:pt>
                <c:pt idx="7098">
                  <c:v>1270.98</c:v>
                </c:pt>
                <c:pt idx="7099">
                  <c:v>1270.99</c:v>
                </c:pt>
                <c:pt idx="7100">
                  <c:v>1271</c:v>
                </c:pt>
                <c:pt idx="7101">
                  <c:v>1271.01</c:v>
                </c:pt>
                <c:pt idx="7102">
                  <c:v>1271.02</c:v>
                </c:pt>
                <c:pt idx="7103">
                  <c:v>1271.03</c:v>
                </c:pt>
                <c:pt idx="7104">
                  <c:v>1271.04</c:v>
                </c:pt>
                <c:pt idx="7105">
                  <c:v>1271.05</c:v>
                </c:pt>
                <c:pt idx="7106">
                  <c:v>1271.06</c:v>
                </c:pt>
                <c:pt idx="7107">
                  <c:v>1271.07</c:v>
                </c:pt>
                <c:pt idx="7108">
                  <c:v>1271.08</c:v>
                </c:pt>
                <c:pt idx="7109">
                  <c:v>1271.0899999999999</c:v>
                </c:pt>
                <c:pt idx="7110">
                  <c:v>1271.0999999999999</c:v>
                </c:pt>
                <c:pt idx="7111">
                  <c:v>1271.1099999999999</c:v>
                </c:pt>
                <c:pt idx="7112">
                  <c:v>1271.1199999999999</c:v>
                </c:pt>
                <c:pt idx="7113">
                  <c:v>1271.1300000000001</c:v>
                </c:pt>
                <c:pt idx="7114">
                  <c:v>1271.1400000000001</c:v>
                </c:pt>
                <c:pt idx="7115">
                  <c:v>1271.1500000000001</c:v>
                </c:pt>
                <c:pt idx="7116">
                  <c:v>1271.1600000000001</c:v>
                </c:pt>
                <c:pt idx="7117">
                  <c:v>1271.17</c:v>
                </c:pt>
                <c:pt idx="7118">
                  <c:v>1271.18</c:v>
                </c:pt>
                <c:pt idx="7119">
                  <c:v>1271.19</c:v>
                </c:pt>
                <c:pt idx="7120">
                  <c:v>1271.2</c:v>
                </c:pt>
                <c:pt idx="7121">
                  <c:v>1271.21</c:v>
                </c:pt>
                <c:pt idx="7122">
                  <c:v>1271.22</c:v>
                </c:pt>
                <c:pt idx="7123">
                  <c:v>1271.23</c:v>
                </c:pt>
                <c:pt idx="7124">
                  <c:v>1271.24</c:v>
                </c:pt>
                <c:pt idx="7125">
                  <c:v>1271.25</c:v>
                </c:pt>
                <c:pt idx="7126">
                  <c:v>1271.26</c:v>
                </c:pt>
                <c:pt idx="7127">
                  <c:v>1271.27</c:v>
                </c:pt>
                <c:pt idx="7128">
                  <c:v>1271.28</c:v>
                </c:pt>
                <c:pt idx="7129">
                  <c:v>1271.29</c:v>
                </c:pt>
                <c:pt idx="7130">
                  <c:v>1271.3</c:v>
                </c:pt>
                <c:pt idx="7131">
                  <c:v>1271.31</c:v>
                </c:pt>
                <c:pt idx="7132">
                  <c:v>1271.32</c:v>
                </c:pt>
                <c:pt idx="7133">
                  <c:v>1271.33</c:v>
                </c:pt>
                <c:pt idx="7134">
                  <c:v>1271.3399999999999</c:v>
                </c:pt>
                <c:pt idx="7135">
                  <c:v>1271.3499999999999</c:v>
                </c:pt>
                <c:pt idx="7136">
                  <c:v>1271.3599999999999</c:v>
                </c:pt>
                <c:pt idx="7137">
                  <c:v>1271.3699999999999</c:v>
                </c:pt>
                <c:pt idx="7138">
                  <c:v>1271.3800000000001</c:v>
                </c:pt>
                <c:pt idx="7139">
                  <c:v>1271.3900000000001</c:v>
                </c:pt>
                <c:pt idx="7140">
                  <c:v>1271.4000000000001</c:v>
                </c:pt>
                <c:pt idx="7141">
                  <c:v>1271.4100000000001</c:v>
                </c:pt>
                <c:pt idx="7142">
                  <c:v>1271.42</c:v>
                </c:pt>
                <c:pt idx="7143">
                  <c:v>1271.43</c:v>
                </c:pt>
                <c:pt idx="7144">
                  <c:v>1271.44</c:v>
                </c:pt>
                <c:pt idx="7145">
                  <c:v>1271.45</c:v>
                </c:pt>
                <c:pt idx="7146">
                  <c:v>1271.46</c:v>
                </c:pt>
                <c:pt idx="7147">
                  <c:v>1271.47</c:v>
                </c:pt>
                <c:pt idx="7148">
                  <c:v>1271.48</c:v>
                </c:pt>
                <c:pt idx="7149">
                  <c:v>1271.49</c:v>
                </c:pt>
                <c:pt idx="7150">
                  <c:v>1271.5</c:v>
                </c:pt>
                <c:pt idx="7151">
                  <c:v>1271.51</c:v>
                </c:pt>
                <c:pt idx="7152">
                  <c:v>1271.52</c:v>
                </c:pt>
                <c:pt idx="7153">
                  <c:v>1271.53</c:v>
                </c:pt>
                <c:pt idx="7154">
                  <c:v>1271.54</c:v>
                </c:pt>
                <c:pt idx="7155">
                  <c:v>1271.55</c:v>
                </c:pt>
                <c:pt idx="7156">
                  <c:v>1271.56</c:v>
                </c:pt>
                <c:pt idx="7157">
                  <c:v>1271.57</c:v>
                </c:pt>
                <c:pt idx="7158">
                  <c:v>1271.58</c:v>
                </c:pt>
                <c:pt idx="7159">
                  <c:v>1271.5899999999999</c:v>
                </c:pt>
                <c:pt idx="7160">
                  <c:v>1271.5999999999999</c:v>
                </c:pt>
                <c:pt idx="7161">
                  <c:v>1271.6099999999999</c:v>
                </c:pt>
                <c:pt idx="7162">
                  <c:v>1271.6199999999999</c:v>
                </c:pt>
                <c:pt idx="7163">
                  <c:v>1271.6300000000001</c:v>
                </c:pt>
                <c:pt idx="7164">
                  <c:v>1271.6400000000001</c:v>
                </c:pt>
                <c:pt idx="7165">
                  <c:v>1271.6500000000001</c:v>
                </c:pt>
                <c:pt idx="7166">
                  <c:v>1271.6600000000001</c:v>
                </c:pt>
                <c:pt idx="7167">
                  <c:v>1271.67</c:v>
                </c:pt>
                <c:pt idx="7168">
                  <c:v>1271.68</c:v>
                </c:pt>
                <c:pt idx="7169">
                  <c:v>1271.69</c:v>
                </c:pt>
                <c:pt idx="7170">
                  <c:v>1271.7</c:v>
                </c:pt>
                <c:pt idx="7171">
                  <c:v>1271.71</c:v>
                </c:pt>
                <c:pt idx="7172">
                  <c:v>1271.72</c:v>
                </c:pt>
                <c:pt idx="7173">
                  <c:v>1271.73</c:v>
                </c:pt>
                <c:pt idx="7174">
                  <c:v>1271.74</c:v>
                </c:pt>
                <c:pt idx="7175">
                  <c:v>1271.75</c:v>
                </c:pt>
                <c:pt idx="7176">
                  <c:v>1271.76</c:v>
                </c:pt>
                <c:pt idx="7177">
                  <c:v>1271.77</c:v>
                </c:pt>
                <c:pt idx="7178">
                  <c:v>1271.78</c:v>
                </c:pt>
                <c:pt idx="7179">
                  <c:v>1271.79</c:v>
                </c:pt>
                <c:pt idx="7180">
                  <c:v>1271.8</c:v>
                </c:pt>
                <c:pt idx="7181">
                  <c:v>1271.81</c:v>
                </c:pt>
                <c:pt idx="7182">
                  <c:v>1271.82</c:v>
                </c:pt>
                <c:pt idx="7183">
                  <c:v>1271.83</c:v>
                </c:pt>
                <c:pt idx="7184">
                  <c:v>1271.8399999999999</c:v>
                </c:pt>
                <c:pt idx="7185">
                  <c:v>1271.8499999999999</c:v>
                </c:pt>
                <c:pt idx="7186">
                  <c:v>1271.8599999999999</c:v>
                </c:pt>
                <c:pt idx="7187">
                  <c:v>1271.8699999999999</c:v>
                </c:pt>
                <c:pt idx="7188">
                  <c:v>1271.8800000000001</c:v>
                </c:pt>
                <c:pt idx="7189">
                  <c:v>1271.8900000000001</c:v>
                </c:pt>
                <c:pt idx="7190">
                  <c:v>1271.9000000000001</c:v>
                </c:pt>
                <c:pt idx="7191">
                  <c:v>1271.9100000000001</c:v>
                </c:pt>
                <c:pt idx="7192">
                  <c:v>1271.92</c:v>
                </c:pt>
                <c:pt idx="7193">
                  <c:v>1271.93</c:v>
                </c:pt>
                <c:pt idx="7194">
                  <c:v>1271.94</c:v>
                </c:pt>
                <c:pt idx="7195">
                  <c:v>1271.95</c:v>
                </c:pt>
                <c:pt idx="7196">
                  <c:v>1271.96</c:v>
                </c:pt>
                <c:pt idx="7197">
                  <c:v>1271.97</c:v>
                </c:pt>
                <c:pt idx="7198">
                  <c:v>1271.98</c:v>
                </c:pt>
                <c:pt idx="7199">
                  <c:v>1271.99</c:v>
                </c:pt>
                <c:pt idx="7200">
                  <c:v>1272</c:v>
                </c:pt>
                <c:pt idx="7201">
                  <c:v>1272.01</c:v>
                </c:pt>
                <c:pt idx="7202">
                  <c:v>1272.02</c:v>
                </c:pt>
                <c:pt idx="7203">
                  <c:v>1272.03</c:v>
                </c:pt>
                <c:pt idx="7204">
                  <c:v>1272.04</c:v>
                </c:pt>
                <c:pt idx="7205">
                  <c:v>1272.05</c:v>
                </c:pt>
                <c:pt idx="7206">
                  <c:v>1272.06</c:v>
                </c:pt>
                <c:pt idx="7207">
                  <c:v>1272.07</c:v>
                </c:pt>
                <c:pt idx="7208">
                  <c:v>1272.08</c:v>
                </c:pt>
                <c:pt idx="7209">
                  <c:v>1272.0899999999999</c:v>
                </c:pt>
                <c:pt idx="7210">
                  <c:v>1272.0999999999999</c:v>
                </c:pt>
                <c:pt idx="7211">
                  <c:v>1272.1099999999999</c:v>
                </c:pt>
                <c:pt idx="7212">
                  <c:v>1272.1199999999999</c:v>
                </c:pt>
                <c:pt idx="7213">
                  <c:v>1272.1300000000001</c:v>
                </c:pt>
                <c:pt idx="7214">
                  <c:v>1272.1400000000001</c:v>
                </c:pt>
                <c:pt idx="7215">
                  <c:v>1272.1500000000001</c:v>
                </c:pt>
                <c:pt idx="7216">
                  <c:v>1272.1600000000001</c:v>
                </c:pt>
                <c:pt idx="7217">
                  <c:v>1272.17</c:v>
                </c:pt>
                <c:pt idx="7218">
                  <c:v>1272.18</c:v>
                </c:pt>
                <c:pt idx="7219">
                  <c:v>1272.19</c:v>
                </c:pt>
                <c:pt idx="7220">
                  <c:v>1272.2</c:v>
                </c:pt>
                <c:pt idx="7221">
                  <c:v>1272.21</c:v>
                </c:pt>
                <c:pt idx="7222">
                  <c:v>1272.22</c:v>
                </c:pt>
                <c:pt idx="7223">
                  <c:v>1272.23</c:v>
                </c:pt>
                <c:pt idx="7224">
                  <c:v>1272.24</c:v>
                </c:pt>
                <c:pt idx="7225">
                  <c:v>1272.25</c:v>
                </c:pt>
                <c:pt idx="7226">
                  <c:v>1272.26</c:v>
                </c:pt>
                <c:pt idx="7227">
                  <c:v>1272.27</c:v>
                </c:pt>
                <c:pt idx="7228">
                  <c:v>1272.28</c:v>
                </c:pt>
                <c:pt idx="7229">
                  <c:v>1272.29</c:v>
                </c:pt>
                <c:pt idx="7230">
                  <c:v>1272.3</c:v>
                </c:pt>
                <c:pt idx="7231">
                  <c:v>1272.31</c:v>
                </c:pt>
                <c:pt idx="7232">
                  <c:v>1272.32</c:v>
                </c:pt>
                <c:pt idx="7233">
                  <c:v>1272.33</c:v>
                </c:pt>
                <c:pt idx="7234">
                  <c:v>1272.3399999999999</c:v>
                </c:pt>
                <c:pt idx="7235">
                  <c:v>1272.3499999999999</c:v>
                </c:pt>
                <c:pt idx="7236">
                  <c:v>1272.3599999999999</c:v>
                </c:pt>
                <c:pt idx="7237">
                  <c:v>1272.3699999999999</c:v>
                </c:pt>
                <c:pt idx="7238">
                  <c:v>1272.3800000000001</c:v>
                </c:pt>
                <c:pt idx="7239">
                  <c:v>1272.3900000000001</c:v>
                </c:pt>
                <c:pt idx="7240">
                  <c:v>1272.4000000000001</c:v>
                </c:pt>
                <c:pt idx="7241">
                  <c:v>1272.4100000000001</c:v>
                </c:pt>
                <c:pt idx="7242">
                  <c:v>1272.42</c:v>
                </c:pt>
                <c:pt idx="7243">
                  <c:v>1272.43</c:v>
                </c:pt>
                <c:pt idx="7244">
                  <c:v>1272.44</c:v>
                </c:pt>
                <c:pt idx="7245">
                  <c:v>1272.45</c:v>
                </c:pt>
                <c:pt idx="7246">
                  <c:v>1272.46</c:v>
                </c:pt>
                <c:pt idx="7247">
                  <c:v>1272.47</c:v>
                </c:pt>
                <c:pt idx="7248">
                  <c:v>1272.48</c:v>
                </c:pt>
                <c:pt idx="7249">
                  <c:v>1272.49</c:v>
                </c:pt>
                <c:pt idx="7250">
                  <c:v>1272.5</c:v>
                </c:pt>
                <c:pt idx="7251">
                  <c:v>1272.51</c:v>
                </c:pt>
                <c:pt idx="7252">
                  <c:v>1272.52</c:v>
                </c:pt>
                <c:pt idx="7253">
                  <c:v>1272.53</c:v>
                </c:pt>
                <c:pt idx="7254">
                  <c:v>1272.54</c:v>
                </c:pt>
                <c:pt idx="7255">
                  <c:v>1272.55</c:v>
                </c:pt>
                <c:pt idx="7256">
                  <c:v>1272.56</c:v>
                </c:pt>
                <c:pt idx="7257">
                  <c:v>1272.57</c:v>
                </c:pt>
                <c:pt idx="7258">
                  <c:v>1272.58</c:v>
                </c:pt>
                <c:pt idx="7259">
                  <c:v>1272.5899999999999</c:v>
                </c:pt>
                <c:pt idx="7260">
                  <c:v>1272.5999999999999</c:v>
                </c:pt>
                <c:pt idx="7261">
                  <c:v>1272.6099999999999</c:v>
                </c:pt>
                <c:pt idx="7262">
                  <c:v>1272.6199999999999</c:v>
                </c:pt>
                <c:pt idx="7263">
                  <c:v>1272.6300000000001</c:v>
                </c:pt>
                <c:pt idx="7264">
                  <c:v>1272.6400000000001</c:v>
                </c:pt>
                <c:pt idx="7265">
                  <c:v>1272.6500000000001</c:v>
                </c:pt>
                <c:pt idx="7266">
                  <c:v>1272.6600000000001</c:v>
                </c:pt>
                <c:pt idx="7267">
                  <c:v>1272.67</c:v>
                </c:pt>
                <c:pt idx="7268">
                  <c:v>1272.68</c:v>
                </c:pt>
                <c:pt idx="7269">
                  <c:v>1272.69</c:v>
                </c:pt>
                <c:pt idx="7270">
                  <c:v>1272.7</c:v>
                </c:pt>
                <c:pt idx="7271">
                  <c:v>1272.71</c:v>
                </c:pt>
                <c:pt idx="7272">
                  <c:v>1272.72</c:v>
                </c:pt>
                <c:pt idx="7273">
                  <c:v>1272.73</c:v>
                </c:pt>
                <c:pt idx="7274">
                  <c:v>1272.74</c:v>
                </c:pt>
                <c:pt idx="7275">
                  <c:v>1272.75</c:v>
                </c:pt>
                <c:pt idx="7276">
                  <c:v>1272.76</c:v>
                </c:pt>
                <c:pt idx="7277">
                  <c:v>1272.77</c:v>
                </c:pt>
                <c:pt idx="7278">
                  <c:v>1272.78</c:v>
                </c:pt>
                <c:pt idx="7279">
                  <c:v>1272.79</c:v>
                </c:pt>
                <c:pt idx="7280">
                  <c:v>1272.8</c:v>
                </c:pt>
                <c:pt idx="7281">
                  <c:v>1272.81</c:v>
                </c:pt>
                <c:pt idx="7282">
                  <c:v>1272.82</c:v>
                </c:pt>
                <c:pt idx="7283">
                  <c:v>1272.83</c:v>
                </c:pt>
                <c:pt idx="7284">
                  <c:v>1272.8399999999999</c:v>
                </c:pt>
                <c:pt idx="7285">
                  <c:v>1272.8499999999999</c:v>
                </c:pt>
                <c:pt idx="7286">
                  <c:v>1272.8599999999999</c:v>
                </c:pt>
                <c:pt idx="7287">
                  <c:v>1272.8699999999999</c:v>
                </c:pt>
                <c:pt idx="7288">
                  <c:v>1272.8800000000001</c:v>
                </c:pt>
                <c:pt idx="7289">
                  <c:v>1272.8900000000001</c:v>
                </c:pt>
                <c:pt idx="7290">
                  <c:v>1272.9000000000001</c:v>
                </c:pt>
                <c:pt idx="7291">
                  <c:v>1272.9100000000001</c:v>
                </c:pt>
                <c:pt idx="7292">
                  <c:v>1272.92</c:v>
                </c:pt>
                <c:pt idx="7293">
                  <c:v>1272.93</c:v>
                </c:pt>
                <c:pt idx="7294">
                  <c:v>1272.94</c:v>
                </c:pt>
                <c:pt idx="7295">
                  <c:v>1272.95</c:v>
                </c:pt>
                <c:pt idx="7296">
                  <c:v>1272.96</c:v>
                </c:pt>
                <c:pt idx="7297">
                  <c:v>1272.97</c:v>
                </c:pt>
                <c:pt idx="7298">
                  <c:v>1272.98</c:v>
                </c:pt>
                <c:pt idx="7299">
                  <c:v>1272.99</c:v>
                </c:pt>
                <c:pt idx="7300">
                  <c:v>1273</c:v>
                </c:pt>
                <c:pt idx="7301">
                  <c:v>1273.01</c:v>
                </c:pt>
                <c:pt idx="7302">
                  <c:v>1273.02</c:v>
                </c:pt>
                <c:pt idx="7303">
                  <c:v>1273.03</c:v>
                </c:pt>
                <c:pt idx="7304">
                  <c:v>1273.04</c:v>
                </c:pt>
                <c:pt idx="7305">
                  <c:v>1273.05</c:v>
                </c:pt>
                <c:pt idx="7306">
                  <c:v>1273.06</c:v>
                </c:pt>
                <c:pt idx="7307">
                  <c:v>1273.07</c:v>
                </c:pt>
                <c:pt idx="7308">
                  <c:v>1273.08</c:v>
                </c:pt>
                <c:pt idx="7309">
                  <c:v>1273.0899999999999</c:v>
                </c:pt>
                <c:pt idx="7310">
                  <c:v>1273.0999999999999</c:v>
                </c:pt>
                <c:pt idx="7311">
                  <c:v>1273.1099999999999</c:v>
                </c:pt>
                <c:pt idx="7312">
                  <c:v>1273.1199999999999</c:v>
                </c:pt>
                <c:pt idx="7313">
                  <c:v>1273.1300000000001</c:v>
                </c:pt>
                <c:pt idx="7314">
                  <c:v>1273.1400000000001</c:v>
                </c:pt>
                <c:pt idx="7315">
                  <c:v>1273.1500000000001</c:v>
                </c:pt>
                <c:pt idx="7316">
                  <c:v>1273.1600000000001</c:v>
                </c:pt>
                <c:pt idx="7317">
                  <c:v>1273.17</c:v>
                </c:pt>
                <c:pt idx="7318">
                  <c:v>1273.18</c:v>
                </c:pt>
                <c:pt idx="7319">
                  <c:v>1273.19</c:v>
                </c:pt>
                <c:pt idx="7320">
                  <c:v>1273.2</c:v>
                </c:pt>
                <c:pt idx="7321">
                  <c:v>1273.21</c:v>
                </c:pt>
                <c:pt idx="7322">
                  <c:v>1273.22</c:v>
                </c:pt>
                <c:pt idx="7323">
                  <c:v>1273.23</c:v>
                </c:pt>
                <c:pt idx="7324">
                  <c:v>1273.24</c:v>
                </c:pt>
                <c:pt idx="7325">
                  <c:v>1273.25</c:v>
                </c:pt>
                <c:pt idx="7326">
                  <c:v>1273.26</c:v>
                </c:pt>
                <c:pt idx="7327">
                  <c:v>1273.27</c:v>
                </c:pt>
                <c:pt idx="7328">
                  <c:v>1273.28</c:v>
                </c:pt>
                <c:pt idx="7329">
                  <c:v>1273.29</c:v>
                </c:pt>
                <c:pt idx="7330">
                  <c:v>1273.3</c:v>
                </c:pt>
                <c:pt idx="7331">
                  <c:v>1273.31</c:v>
                </c:pt>
                <c:pt idx="7332">
                  <c:v>1273.32</c:v>
                </c:pt>
                <c:pt idx="7333">
                  <c:v>1273.33</c:v>
                </c:pt>
                <c:pt idx="7334">
                  <c:v>1273.3399999999999</c:v>
                </c:pt>
                <c:pt idx="7335">
                  <c:v>1273.3499999999999</c:v>
                </c:pt>
                <c:pt idx="7336">
                  <c:v>1273.3599999999999</c:v>
                </c:pt>
                <c:pt idx="7337">
                  <c:v>1273.3699999999999</c:v>
                </c:pt>
                <c:pt idx="7338">
                  <c:v>1273.3800000000001</c:v>
                </c:pt>
                <c:pt idx="7339">
                  <c:v>1273.3900000000001</c:v>
                </c:pt>
                <c:pt idx="7340">
                  <c:v>1273.4000000000001</c:v>
                </c:pt>
                <c:pt idx="7341">
                  <c:v>1273.4100000000001</c:v>
                </c:pt>
                <c:pt idx="7342">
                  <c:v>1273.42</c:v>
                </c:pt>
                <c:pt idx="7343">
                  <c:v>1273.43</c:v>
                </c:pt>
                <c:pt idx="7344">
                  <c:v>1273.44</c:v>
                </c:pt>
                <c:pt idx="7345">
                  <c:v>1273.45</c:v>
                </c:pt>
                <c:pt idx="7346">
                  <c:v>1273.46</c:v>
                </c:pt>
                <c:pt idx="7347">
                  <c:v>1273.47</c:v>
                </c:pt>
                <c:pt idx="7348">
                  <c:v>1273.48</c:v>
                </c:pt>
                <c:pt idx="7349">
                  <c:v>1273.49</c:v>
                </c:pt>
                <c:pt idx="7350">
                  <c:v>1273.5</c:v>
                </c:pt>
                <c:pt idx="7351">
                  <c:v>1273.51</c:v>
                </c:pt>
                <c:pt idx="7352">
                  <c:v>1273.52</c:v>
                </c:pt>
                <c:pt idx="7353">
                  <c:v>1273.53</c:v>
                </c:pt>
                <c:pt idx="7354">
                  <c:v>1273.54</c:v>
                </c:pt>
                <c:pt idx="7355">
                  <c:v>1273.55</c:v>
                </c:pt>
                <c:pt idx="7356">
                  <c:v>1273.56</c:v>
                </c:pt>
                <c:pt idx="7357">
                  <c:v>1273.57</c:v>
                </c:pt>
                <c:pt idx="7358">
                  <c:v>1273.58</c:v>
                </c:pt>
                <c:pt idx="7359">
                  <c:v>1273.5899999999999</c:v>
                </c:pt>
                <c:pt idx="7360">
                  <c:v>1273.5999999999999</c:v>
                </c:pt>
                <c:pt idx="7361">
                  <c:v>1273.6099999999999</c:v>
                </c:pt>
                <c:pt idx="7362">
                  <c:v>1273.6199999999999</c:v>
                </c:pt>
                <c:pt idx="7363">
                  <c:v>1273.6300000000001</c:v>
                </c:pt>
                <c:pt idx="7364">
                  <c:v>1273.6400000000001</c:v>
                </c:pt>
                <c:pt idx="7365">
                  <c:v>1273.6500000000001</c:v>
                </c:pt>
                <c:pt idx="7366">
                  <c:v>1273.6600000000001</c:v>
                </c:pt>
                <c:pt idx="7367">
                  <c:v>1273.67</c:v>
                </c:pt>
                <c:pt idx="7368">
                  <c:v>1273.68</c:v>
                </c:pt>
                <c:pt idx="7369">
                  <c:v>1273.69</c:v>
                </c:pt>
                <c:pt idx="7370">
                  <c:v>1273.7</c:v>
                </c:pt>
                <c:pt idx="7371">
                  <c:v>1273.71</c:v>
                </c:pt>
                <c:pt idx="7372">
                  <c:v>1273.72</c:v>
                </c:pt>
                <c:pt idx="7373">
                  <c:v>1273.73</c:v>
                </c:pt>
                <c:pt idx="7374">
                  <c:v>1273.74</c:v>
                </c:pt>
                <c:pt idx="7375">
                  <c:v>1273.75</c:v>
                </c:pt>
                <c:pt idx="7376">
                  <c:v>1273.76</c:v>
                </c:pt>
                <c:pt idx="7377">
                  <c:v>1273.77</c:v>
                </c:pt>
                <c:pt idx="7378">
                  <c:v>1273.78</c:v>
                </c:pt>
                <c:pt idx="7379">
                  <c:v>1273.79</c:v>
                </c:pt>
                <c:pt idx="7380">
                  <c:v>1273.8</c:v>
                </c:pt>
                <c:pt idx="7381">
                  <c:v>1273.81</c:v>
                </c:pt>
                <c:pt idx="7382">
                  <c:v>1273.82</c:v>
                </c:pt>
                <c:pt idx="7383">
                  <c:v>1273.83</c:v>
                </c:pt>
                <c:pt idx="7384">
                  <c:v>1273.8399999999999</c:v>
                </c:pt>
                <c:pt idx="7385">
                  <c:v>1273.8499999999999</c:v>
                </c:pt>
                <c:pt idx="7386">
                  <c:v>1273.8599999999999</c:v>
                </c:pt>
                <c:pt idx="7387">
                  <c:v>1273.8699999999999</c:v>
                </c:pt>
                <c:pt idx="7388">
                  <c:v>1273.8800000000001</c:v>
                </c:pt>
                <c:pt idx="7389">
                  <c:v>1273.8900000000001</c:v>
                </c:pt>
                <c:pt idx="7390">
                  <c:v>1273.9000000000001</c:v>
                </c:pt>
                <c:pt idx="7391">
                  <c:v>1273.9100000000001</c:v>
                </c:pt>
                <c:pt idx="7392">
                  <c:v>1273.92</c:v>
                </c:pt>
                <c:pt idx="7393">
                  <c:v>1273.93</c:v>
                </c:pt>
                <c:pt idx="7394">
                  <c:v>1273.94</c:v>
                </c:pt>
                <c:pt idx="7395">
                  <c:v>1273.95</c:v>
                </c:pt>
                <c:pt idx="7396">
                  <c:v>1273.96</c:v>
                </c:pt>
                <c:pt idx="7397">
                  <c:v>1273.97</c:v>
                </c:pt>
                <c:pt idx="7398">
                  <c:v>1273.98</c:v>
                </c:pt>
                <c:pt idx="7399">
                  <c:v>1273.99</c:v>
                </c:pt>
                <c:pt idx="7400">
                  <c:v>1274</c:v>
                </c:pt>
                <c:pt idx="7401">
                  <c:v>1274.01</c:v>
                </c:pt>
                <c:pt idx="7402">
                  <c:v>1274.02</c:v>
                </c:pt>
                <c:pt idx="7403">
                  <c:v>1274.03</c:v>
                </c:pt>
                <c:pt idx="7404">
                  <c:v>1274.04</c:v>
                </c:pt>
                <c:pt idx="7405">
                  <c:v>1274.05</c:v>
                </c:pt>
                <c:pt idx="7406">
                  <c:v>1274.06</c:v>
                </c:pt>
                <c:pt idx="7407">
                  <c:v>1274.07</c:v>
                </c:pt>
                <c:pt idx="7408">
                  <c:v>1274.08</c:v>
                </c:pt>
                <c:pt idx="7409">
                  <c:v>1274.0899999999999</c:v>
                </c:pt>
                <c:pt idx="7410">
                  <c:v>1274.0999999999999</c:v>
                </c:pt>
                <c:pt idx="7411">
                  <c:v>1274.1099999999999</c:v>
                </c:pt>
                <c:pt idx="7412">
                  <c:v>1274.1199999999999</c:v>
                </c:pt>
                <c:pt idx="7413">
                  <c:v>1274.1300000000001</c:v>
                </c:pt>
                <c:pt idx="7414">
                  <c:v>1274.1400000000001</c:v>
                </c:pt>
                <c:pt idx="7415">
                  <c:v>1274.1500000000001</c:v>
                </c:pt>
                <c:pt idx="7416">
                  <c:v>1274.1600000000001</c:v>
                </c:pt>
                <c:pt idx="7417">
                  <c:v>1274.17</c:v>
                </c:pt>
                <c:pt idx="7418">
                  <c:v>1274.18</c:v>
                </c:pt>
                <c:pt idx="7419">
                  <c:v>1274.19</c:v>
                </c:pt>
                <c:pt idx="7420">
                  <c:v>1274.2</c:v>
                </c:pt>
                <c:pt idx="7421">
                  <c:v>1274.21</c:v>
                </c:pt>
                <c:pt idx="7422">
                  <c:v>1274.22</c:v>
                </c:pt>
                <c:pt idx="7423">
                  <c:v>1274.23</c:v>
                </c:pt>
                <c:pt idx="7424">
                  <c:v>1274.24</c:v>
                </c:pt>
                <c:pt idx="7425">
                  <c:v>1274.25</c:v>
                </c:pt>
                <c:pt idx="7426">
                  <c:v>1274.26</c:v>
                </c:pt>
                <c:pt idx="7427">
                  <c:v>1274.27</c:v>
                </c:pt>
                <c:pt idx="7428">
                  <c:v>1274.28</c:v>
                </c:pt>
                <c:pt idx="7429">
                  <c:v>1274.29</c:v>
                </c:pt>
                <c:pt idx="7430">
                  <c:v>1274.3</c:v>
                </c:pt>
                <c:pt idx="7431">
                  <c:v>1274.31</c:v>
                </c:pt>
                <c:pt idx="7432">
                  <c:v>1274.32</c:v>
                </c:pt>
                <c:pt idx="7433">
                  <c:v>1274.33</c:v>
                </c:pt>
                <c:pt idx="7434">
                  <c:v>1274.3399999999999</c:v>
                </c:pt>
                <c:pt idx="7435">
                  <c:v>1274.3499999999999</c:v>
                </c:pt>
                <c:pt idx="7436">
                  <c:v>1274.3599999999999</c:v>
                </c:pt>
                <c:pt idx="7437">
                  <c:v>1274.3699999999999</c:v>
                </c:pt>
                <c:pt idx="7438">
                  <c:v>1274.3800000000001</c:v>
                </c:pt>
                <c:pt idx="7439">
                  <c:v>1274.3900000000001</c:v>
                </c:pt>
                <c:pt idx="7440">
                  <c:v>1274.4000000000001</c:v>
                </c:pt>
                <c:pt idx="7441">
                  <c:v>1274.4100000000001</c:v>
                </c:pt>
                <c:pt idx="7442">
                  <c:v>1274.42</c:v>
                </c:pt>
                <c:pt idx="7443">
                  <c:v>1274.43</c:v>
                </c:pt>
                <c:pt idx="7444">
                  <c:v>1274.44</c:v>
                </c:pt>
                <c:pt idx="7445">
                  <c:v>1274.45</c:v>
                </c:pt>
                <c:pt idx="7446">
                  <c:v>1274.46</c:v>
                </c:pt>
                <c:pt idx="7447">
                  <c:v>1274.47</c:v>
                </c:pt>
                <c:pt idx="7448">
                  <c:v>1274.48</c:v>
                </c:pt>
                <c:pt idx="7449">
                  <c:v>1274.49</c:v>
                </c:pt>
                <c:pt idx="7450">
                  <c:v>1274.5</c:v>
                </c:pt>
                <c:pt idx="7451">
                  <c:v>1274.51</c:v>
                </c:pt>
                <c:pt idx="7452">
                  <c:v>1274.52</c:v>
                </c:pt>
                <c:pt idx="7453">
                  <c:v>1274.53</c:v>
                </c:pt>
                <c:pt idx="7454">
                  <c:v>1274.54</c:v>
                </c:pt>
                <c:pt idx="7455">
                  <c:v>1274.55</c:v>
                </c:pt>
                <c:pt idx="7456">
                  <c:v>1274.56</c:v>
                </c:pt>
                <c:pt idx="7457">
                  <c:v>1274.57</c:v>
                </c:pt>
                <c:pt idx="7458">
                  <c:v>1274.58</c:v>
                </c:pt>
                <c:pt idx="7459">
                  <c:v>1274.5899999999999</c:v>
                </c:pt>
                <c:pt idx="7460">
                  <c:v>1274.5999999999999</c:v>
                </c:pt>
                <c:pt idx="7461">
                  <c:v>1274.6099999999999</c:v>
                </c:pt>
                <c:pt idx="7462">
                  <c:v>1274.6199999999999</c:v>
                </c:pt>
                <c:pt idx="7463">
                  <c:v>1274.6300000000001</c:v>
                </c:pt>
                <c:pt idx="7464">
                  <c:v>1274.6400000000001</c:v>
                </c:pt>
                <c:pt idx="7465">
                  <c:v>1274.6500000000001</c:v>
                </c:pt>
                <c:pt idx="7466">
                  <c:v>1274.6600000000001</c:v>
                </c:pt>
                <c:pt idx="7467">
                  <c:v>1274.67</c:v>
                </c:pt>
                <c:pt idx="7468">
                  <c:v>1274.68</c:v>
                </c:pt>
                <c:pt idx="7469">
                  <c:v>1274.69</c:v>
                </c:pt>
                <c:pt idx="7470">
                  <c:v>1274.7</c:v>
                </c:pt>
                <c:pt idx="7471">
                  <c:v>1274.71</c:v>
                </c:pt>
                <c:pt idx="7472">
                  <c:v>1274.72</c:v>
                </c:pt>
                <c:pt idx="7473">
                  <c:v>1274.73</c:v>
                </c:pt>
                <c:pt idx="7474">
                  <c:v>1274.74</c:v>
                </c:pt>
                <c:pt idx="7475">
                  <c:v>1274.75</c:v>
                </c:pt>
                <c:pt idx="7476">
                  <c:v>1274.76</c:v>
                </c:pt>
                <c:pt idx="7477">
                  <c:v>1274.77</c:v>
                </c:pt>
                <c:pt idx="7478">
                  <c:v>1274.78</c:v>
                </c:pt>
                <c:pt idx="7479">
                  <c:v>1274.79</c:v>
                </c:pt>
                <c:pt idx="7480">
                  <c:v>1274.8</c:v>
                </c:pt>
                <c:pt idx="7481">
                  <c:v>1274.81</c:v>
                </c:pt>
                <c:pt idx="7482">
                  <c:v>1274.82</c:v>
                </c:pt>
                <c:pt idx="7483">
                  <c:v>1274.83</c:v>
                </c:pt>
                <c:pt idx="7484">
                  <c:v>1274.8399999999999</c:v>
                </c:pt>
                <c:pt idx="7485">
                  <c:v>1274.8499999999999</c:v>
                </c:pt>
                <c:pt idx="7486">
                  <c:v>1274.8599999999999</c:v>
                </c:pt>
                <c:pt idx="7487">
                  <c:v>1274.8699999999999</c:v>
                </c:pt>
                <c:pt idx="7488">
                  <c:v>1274.8800000000001</c:v>
                </c:pt>
                <c:pt idx="7489">
                  <c:v>1274.8900000000001</c:v>
                </c:pt>
                <c:pt idx="7490">
                  <c:v>1274.9000000000001</c:v>
                </c:pt>
                <c:pt idx="7491">
                  <c:v>1274.9100000000001</c:v>
                </c:pt>
                <c:pt idx="7492">
                  <c:v>1274.92</c:v>
                </c:pt>
                <c:pt idx="7493">
                  <c:v>1274.93</c:v>
                </c:pt>
                <c:pt idx="7494">
                  <c:v>1274.94</c:v>
                </c:pt>
                <c:pt idx="7495">
                  <c:v>1274.95</c:v>
                </c:pt>
                <c:pt idx="7496">
                  <c:v>1274.96</c:v>
                </c:pt>
                <c:pt idx="7497">
                  <c:v>1274.97</c:v>
                </c:pt>
                <c:pt idx="7498">
                  <c:v>1274.98</c:v>
                </c:pt>
                <c:pt idx="7499">
                  <c:v>1274.99</c:v>
                </c:pt>
                <c:pt idx="7500">
                  <c:v>1275</c:v>
                </c:pt>
                <c:pt idx="7501">
                  <c:v>1275.01</c:v>
                </c:pt>
                <c:pt idx="7502">
                  <c:v>1275.02</c:v>
                </c:pt>
                <c:pt idx="7503">
                  <c:v>1275.03</c:v>
                </c:pt>
                <c:pt idx="7504">
                  <c:v>1275.04</c:v>
                </c:pt>
                <c:pt idx="7505">
                  <c:v>1275.05</c:v>
                </c:pt>
                <c:pt idx="7506">
                  <c:v>1275.06</c:v>
                </c:pt>
                <c:pt idx="7507">
                  <c:v>1275.07</c:v>
                </c:pt>
                <c:pt idx="7508">
                  <c:v>1275.08</c:v>
                </c:pt>
                <c:pt idx="7509">
                  <c:v>1275.0899999999999</c:v>
                </c:pt>
                <c:pt idx="7510">
                  <c:v>1275.0999999999999</c:v>
                </c:pt>
                <c:pt idx="7511">
                  <c:v>1275.1099999999999</c:v>
                </c:pt>
                <c:pt idx="7512">
                  <c:v>1275.1199999999999</c:v>
                </c:pt>
                <c:pt idx="7513">
                  <c:v>1275.1300000000001</c:v>
                </c:pt>
                <c:pt idx="7514">
                  <c:v>1275.1400000000001</c:v>
                </c:pt>
                <c:pt idx="7515">
                  <c:v>1275.1500000000001</c:v>
                </c:pt>
                <c:pt idx="7516">
                  <c:v>1275.1600000000001</c:v>
                </c:pt>
                <c:pt idx="7517">
                  <c:v>1275.17</c:v>
                </c:pt>
                <c:pt idx="7518">
                  <c:v>1275.18</c:v>
                </c:pt>
                <c:pt idx="7519">
                  <c:v>1275.19</c:v>
                </c:pt>
                <c:pt idx="7520">
                  <c:v>1275.2</c:v>
                </c:pt>
                <c:pt idx="7521">
                  <c:v>1275.21</c:v>
                </c:pt>
                <c:pt idx="7522">
                  <c:v>1275.22</c:v>
                </c:pt>
                <c:pt idx="7523">
                  <c:v>1275.23</c:v>
                </c:pt>
                <c:pt idx="7524">
                  <c:v>1275.24</c:v>
                </c:pt>
                <c:pt idx="7525">
                  <c:v>1275.25</c:v>
                </c:pt>
                <c:pt idx="7526">
                  <c:v>1275.26</c:v>
                </c:pt>
                <c:pt idx="7527">
                  <c:v>1275.27</c:v>
                </c:pt>
                <c:pt idx="7528">
                  <c:v>1275.28</c:v>
                </c:pt>
                <c:pt idx="7529">
                  <c:v>1275.29</c:v>
                </c:pt>
                <c:pt idx="7530">
                  <c:v>1275.3</c:v>
                </c:pt>
                <c:pt idx="7531">
                  <c:v>1275.31</c:v>
                </c:pt>
                <c:pt idx="7532">
                  <c:v>1275.32</c:v>
                </c:pt>
                <c:pt idx="7533">
                  <c:v>1275.33</c:v>
                </c:pt>
                <c:pt idx="7534">
                  <c:v>1275.3399999999999</c:v>
                </c:pt>
                <c:pt idx="7535">
                  <c:v>1275.3499999999999</c:v>
                </c:pt>
                <c:pt idx="7536">
                  <c:v>1275.3599999999999</c:v>
                </c:pt>
                <c:pt idx="7537">
                  <c:v>1275.3699999999999</c:v>
                </c:pt>
                <c:pt idx="7538">
                  <c:v>1275.3800000000001</c:v>
                </c:pt>
                <c:pt idx="7539">
                  <c:v>1275.3900000000001</c:v>
                </c:pt>
                <c:pt idx="7540">
                  <c:v>1275.4000000000001</c:v>
                </c:pt>
                <c:pt idx="7541">
                  <c:v>1275.4100000000001</c:v>
                </c:pt>
                <c:pt idx="7542">
                  <c:v>1275.42</c:v>
                </c:pt>
                <c:pt idx="7543">
                  <c:v>1275.43</c:v>
                </c:pt>
                <c:pt idx="7544">
                  <c:v>1275.44</c:v>
                </c:pt>
                <c:pt idx="7545">
                  <c:v>1275.45</c:v>
                </c:pt>
                <c:pt idx="7546">
                  <c:v>1275.46</c:v>
                </c:pt>
                <c:pt idx="7547">
                  <c:v>1275.47</c:v>
                </c:pt>
                <c:pt idx="7548">
                  <c:v>1275.48</c:v>
                </c:pt>
                <c:pt idx="7549">
                  <c:v>1275.49</c:v>
                </c:pt>
                <c:pt idx="7550">
                  <c:v>1275.5</c:v>
                </c:pt>
                <c:pt idx="7551">
                  <c:v>1275.51</c:v>
                </c:pt>
                <c:pt idx="7552">
                  <c:v>1275.52</c:v>
                </c:pt>
                <c:pt idx="7553">
                  <c:v>1275.53</c:v>
                </c:pt>
                <c:pt idx="7554">
                  <c:v>1275.54</c:v>
                </c:pt>
                <c:pt idx="7555">
                  <c:v>1275.55</c:v>
                </c:pt>
                <c:pt idx="7556">
                  <c:v>1275.56</c:v>
                </c:pt>
                <c:pt idx="7557">
                  <c:v>1275.57</c:v>
                </c:pt>
                <c:pt idx="7558">
                  <c:v>1275.58</c:v>
                </c:pt>
                <c:pt idx="7559">
                  <c:v>1275.5899999999999</c:v>
                </c:pt>
                <c:pt idx="7560">
                  <c:v>1275.5999999999999</c:v>
                </c:pt>
                <c:pt idx="7561">
                  <c:v>1275.6099999999999</c:v>
                </c:pt>
                <c:pt idx="7562">
                  <c:v>1275.6199999999999</c:v>
                </c:pt>
                <c:pt idx="7563">
                  <c:v>1275.6300000000001</c:v>
                </c:pt>
                <c:pt idx="7564">
                  <c:v>1275.6400000000001</c:v>
                </c:pt>
                <c:pt idx="7565">
                  <c:v>1275.6500000000001</c:v>
                </c:pt>
                <c:pt idx="7566">
                  <c:v>1275.6600000000001</c:v>
                </c:pt>
                <c:pt idx="7567">
                  <c:v>1275.67</c:v>
                </c:pt>
                <c:pt idx="7568">
                  <c:v>1275.68</c:v>
                </c:pt>
                <c:pt idx="7569">
                  <c:v>1275.69</c:v>
                </c:pt>
                <c:pt idx="7570">
                  <c:v>1275.7</c:v>
                </c:pt>
                <c:pt idx="7571">
                  <c:v>1275.71</c:v>
                </c:pt>
                <c:pt idx="7572">
                  <c:v>1275.72</c:v>
                </c:pt>
                <c:pt idx="7573">
                  <c:v>1275.73</c:v>
                </c:pt>
                <c:pt idx="7574">
                  <c:v>1275.74</c:v>
                </c:pt>
                <c:pt idx="7575">
                  <c:v>1275.75</c:v>
                </c:pt>
                <c:pt idx="7576">
                  <c:v>1275.76</c:v>
                </c:pt>
                <c:pt idx="7577">
                  <c:v>1275.77</c:v>
                </c:pt>
                <c:pt idx="7578">
                  <c:v>1275.78</c:v>
                </c:pt>
                <c:pt idx="7579">
                  <c:v>1275.79</c:v>
                </c:pt>
                <c:pt idx="7580">
                  <c:v>1275.8</c:v>
                </c:pt>
                <c:pt idx="7581">
                  <c:v>1275.81</c:v>
                </c:pt>
                <c:pt idx="7582">
                  <c:v>1275.82</c:v>
                </c:pt>
                <c:pt idx="7583">
                  <c:v>1275.83</c:v>
                </c:pt>
                <c:pt idx="7584">
                  <c:v>1275.8399999999999</c:v>
                </c:pt>
                <c:pt idx="7585">
                  <c:v>1275.8499999999999</c:v>
                </c:pt>
                <c:pt idx="7586">
                  <c:v>1275.8599999999999</c:v>
                </c:pt>
                <c:pt idx="7587">
                  <c:v>1275.8699999999999</c:v>
                </c:pt>
                <c:pt idx="7588">
                  <c:v>1275.8800000000001</c:v>
                </c:pt>
                <c:pt idx="7589">
                  <c:v>1275.8900000000001</c:v>
                </c:pt>
                <c:pt idx="7590">
                  <c:v>1275.9000000000001</c:v>
                </c:pt>
                <c:pt idx="7591">
                  <c:v>1275.9100000000001</c:v>
                </c:pt>
                <c:pt idx="7592">
                  <c:v>1275.92</c:v>
                </c:pt>
                <c:pt idx="7593">
                  <c:v>1275.93</c:v>
                </c:pt>
                <c:pt idx="7594">
                  <c:v>1275.94</c:v>
                </c:pt>
                <c:pt idx="7595">
                  <c:v>1275.95</c:v>
                </c:pt>
                <c:pt idx="7596">
                  <c:v>1275.96</c:v>
                </c:pt>
                <c:pt idx="7597">
                  <c:v>1275.97</c:v>
                </c:pt>
                <c:pt idx="7598">
                  <c:v>1275.98</c:v>
                </c:pt>
                <c:pt idx="7599">
                  <c:v>1275.99</c:v>
                </c:pt>
                <c:pt idx="7600">
                  <c:v>1276</c:v>
                </c:pt>
                <c:pt idx="7601">
                  <c:v>1276.01</c:v>
                </c:pt>
                <c:pt idx="7602">
                  <c:v>1276.02</c:v>
                </c:pt>
                <c:pt idx="7603">
                  <c:v>1276.03</c:v>
                </c:pt>
                <c:pt idx="7604">
                  <c:v>1276.04</c:v>
                </c:pt>
                <c:pt idx="7605">
                  <c:v>1276.05</c:v>
                </c:pt>
                <c:pt idx="7606">
                  <c:v>1276.06</c:v>
                </c:pt>
                <c:pt idx="7607">
                  <c:v>1276.07</c:v>
                </c:pt>
                <c:pt idx="7608">
                  <c:v>1276.08</c:v>
                </c:pt>
                <c:pt idx="7609">
                  <c:v>1276.0899999999999</c:v>
                </c:pt>
                <c:pt idx="7610">
                  <c:v>1276.0999999999999</c:v>
                </c:pt>
                <c:pt idx="7611">
                  <c:v>1276.1099999999999</c:v>
                </c:pt>
                <c:pt idx="7612">
                  <c:v>1276.1199999999999</c:v>
                </c:pt>
                <c:pt idx="7613">
                  <c:v>1276.1300000000001</c:v>
                </c:pt>
                <c:pt idx="7614">
                  <c:v>1276.1400000000001</c:v>
                </c:pt>
                <c:pt idx="7615">
                  <c:v>1276.1500000000001</c:v>
                </c:pt>
                <c:pt idx="7616">
                  <c:v>1276.1600000000001</c:v>
                </c:pt>
                <c:pt idx="7617">
                  <c:v>1276.17</c:v>
                </c:pt>
                <c:pt idx="7618">
                  <c:v>1276.18</c:v>
                </c:pt>
                <c:pt idx="7619">
                  <c:v>1276.19</c:v>
                </c:pt>
                <c:pt idx="7620">
                  <c:v>1276.2</c:v>
                </c:pt>
                <c:pt idx="7621">
                  <c:v>1276.21</c:v>
                </c:pt>
                <c:pt idx="7622">
                  <c:v>1276.22</c:v>
                </c:pt>
                <c:pt idx="7623">
                  <c:v>1276.23</c:v>
                </c:pt>
                <c:pt idx="7624">
                  <c:v>1276.24</c:v>
                </c:pt>
                <c:pt idx="7625">
                  <c:v>1276.25</c:v>
                </c:pt>
                <c:pt idx="7626">
                  <c:v>1276.26</c:v>
                </c:pt>
                <c:pt idx="7627">
                  <c:v>1276.27</c:v>
                </c:pt>
                <c:pt idx="7628">
                  <c:v>1276.28</c:v>
                </c:pt>
                <c:pt idx="7629">
                  <c:v>1276.29</c:v>
                </c:pt>
                <c:pt idx="7630">
                  <c:v>1276.3</c:v>
                </c:pt>
                <c:pt idx="7631">
                  <c:v>1276.31</c:v>
                </c:pt>
                <c:pt idx="7632">
                  <c:v>1276.32</c:v>
                </c:pt>
                <c:pt idx="7633">
                  <c:v>1276.33</c:v>
                </c:pt>
                <c:pt idx="7634">
                  <c:v>1276.3399999999999</c:v>
                </c:pt>
                <c:pt idx="7635">
                  <c:v>1276.3499999999999</c:v>
                </c:pt>
                <c:pt idx="7636">
                  <c:v>1276.3599999999999</c:v>
                </c:pt>
                <c:pt idx="7637">
                  <c:v>1276.3699999999999</c:v>
                </c:pt>
                <c:pt idx="7638">
                  <c:v>1276.3800000000001</c:v>
                </c:pt>
                <c:pt idx="7639">
                  <c:v>1276.3900000000001</c:v>
                </c:pt>
                <c:pt idx="7640">
                  <c:v>1276.4000000000001</c:v>
                </c:pt>
                <c:pt idx="7641">
                  <c:v>1276.4100000000001</c:v>
                </c:pt>
                <c:pt idx="7642">
                  <c:v>1276.42</c:v>
                </c:pt>
                <c:pt idx="7643">
                  <c:v>1276.43</c:v>
                </c:pt>
                <c:pt idx="7644">
                  <c:v>1276.44</c:v>
                </c:pt>
                <c:pt idx="7645">
                  <c:v>1276.45</c:v>
                </c:pt>
                <c:pt idx="7646">
                  <c:v>1276.46</c:v>
                </c:pt>
                <c:pt idx="7647">
                  <c:v>1276.47</c:v>
                </c:pt>
                <c:pt idx="7648">
                  <c:v>1276.48</c:v>
                </c:pt>
                <c:pt idx="7649">
                  <c:v>1276.49</c:v>
                </c:pt>
                <c:pt idx="7650">
                  <c:v>1276.5</c:v>
                </c:pt>
                <c:pt idx="7651">
                  <c:v>1276.51</c:v>
                </c:pt>
                <c:pt idx="7652">
                  <c:v>1276.52</c:v>
                </c:pt>
                <c:pt idx="7653">
                  <c:v>1276.53</c:v>
                </c:pt>
                <c:pt idx="7654">
                  <c:v>1276.54</c:v>
                </c:pt>
                <c:pt idx="7655">
                  <c:v>1276.55</c:v>
                </c:pt>
                <c:pt idx="7656">
                  <c:v>1276.56</c:v>
                </c:pt>
                <c:pt idx="7657">
                  <c:v>1276.57</c:v>
                </c:pt>
                <c:pt idx="7658">
                  <c:v>1276.58</c:v>
                </c:pt>
                <c:pt idx="7659">
                  <c:v>1276.5899999999999</c:v>
                </c:pt>
                <c:pt idx="7660">
                  <c:v>1276.5999999999999</c:v>
                </c:pt>
                <c:pt idx="7661">
                  <c:v>1276.6099999999999</c:v>
                </c:pt>
                <c:pt idx="7662">
                  <c:v>1276.6199999999999</c:v>
                </c:pt>
                <c:pt idx="7663">
                  <c:v>1276.6300000000001</c:v>
                </c:pt>
                <c:pt idx="7664">
                  <c:v>1276.6400000000001</c:v>
                </c:pt>
                <c:pt idx="7665">
                  <c:v>1276.6500000000001</c:v>
                </c:pt>
                <c:pt idx="7666">
                  <c:v>1276.6600000000001</c:v>
                </c:pt>
                <c:pt idx="7667">
                  <c:v>1276.67</c:v>
                </c:pt>
                <c:pt idx="7668">
                  <c:v>1276.68</c:v>
                </c:pt>
                <c:pt idx="7669">
                  <c:v>1276.69</c:v>
                </c:pt>
                <c:pt idx="7670">
                  <c:v>1276.7</c:v>
                </c:pt>
                <c:pt idx="7671">
                  <c:v>1276.71</c:v>
                </c:pt>
                <c:pt idx="7672">
                  <c:v>1276.72</c:v>
                </c:pt>
                <c:pt idx="7673">
                  <c:v>1276.73</c:v>
                </c:pt>
                <c:pt idx="7674">
                  <c:v>1276.74</c:v>
                </c:pt>
                <c:pt idx="7675">
                  <c:v>1276.75</c:v>
                </c:pt>
                <c:pt idx="7676">
                  <c:v>1276.76</c:v>
                </c:pt>
                <c:pt idx="7677">
                  <c:v>1276.77</c:v>
                </c:pt>
                <c:pt idx="7678">
                  <c:v>1276.78</c:v>
                </c:pt>
                <c:pt idx="7679">
                  <c:v>1276.79</c:v>
                </c:pt>
                <c:pt idx="7680">
                  <c:v>1276.8</c:v>
                </c:pt>
                <c:pt idx="7681">
                  <c:v>1276.81</c:v>
                </c:pt>
                <c:pt idx="7682">
                  <c:v>1276.82</c:v>
                </c:pt>
                <c:pt idx="7683">
                  <c:v>1276.83</c:v>
                </c:pt>
                <c:pt idx="7684">
                  <c:v>1276.8399999999999</c:v>
                </c:pt>
                <c:pt idx="7685">
                  <c:v>1276.8499999999999</c:v>
                </c:pt>
                <c:pt idx="7686">
                  <c:v>1276.8599999999999</c:v>
                </c:pt>
                <c:pt idx="7687">
                  <c:v>1276.8699999999999</c:v>
                </c:pt>
                <c:pt idx="7688">
                  <c:v>1276.8800000000001</c:v>
                </c:pt>
                <c:pt idx="7689">
                  <c:v>1276.8900000000001</c:v>
                </c:pt>
                <c:pt idx="7690">
                  <c:v>1276.9000000000001</c:v>
                </c:pt>
                <c:pt idx="7691">
                  <c:v>1276.9100000000001</c:v>
                </c:pt>
                <c:pt idx="7692">
                  <c:v>1276.92</c:v>
                </c:pt>
                <c:pt idx="7693">
                  <c:v>1276.93</c:v>
                </c:pt>
                <c:pt idx="7694">
                  <c:v>1276.94</c:v>
                </c:pt>
                <c:pt idx="7695">
                  <c:v>1276.95</c:v>
                </c:pt>
                <c:pt idx="7696">
                  <c:v>1276.96</c:v>
                </c:pt>
                <c:pt idx="7697">
                  <c:v>1276.97</c:v>
                </c:pt>
                <c:pt idx="7698">
                  <c:v>1276.98</c:v>
                </c:pt>
                <c:pt idx="7699">
                  <c:v>1276.99</c:v>
                </c:pt>
                <c:pt idx="7700">
                  <c:v>1277</c:v>
                </c:pt>
                <c:pt idx="7701">
                  <c:v>1277.01</c:v>
                </c:pt>
                <c:pt idx="7702">
                  <c:v>1277.02</c:v>
                </c:pt>
                <c:pt idx="7703">
                  <c:v>1277.03</c:v>
                </c:pt>
                <c:pt idx="7704">
                  <c:v>1277.04</c:v>
                </c:pt>
                <c:pt idx="7705">
                  <c:v>1277.05</c:v>
                </c:pt>
                <c:pt idx="7706">
                  <c:v>1277.06</c:v>
                </c:pt>
                <c:pt idx="7707">
                  <c:v>1277.07</c:v>
                </c:pt>
                <c:pt idx="7708">
                  <c:v>1277.08</c:v>
                </c:pt>
                <c:pt idx="7709">
                  <c:v>1277.0899999999999</c:v>
                </c:pt>
                <c:pt idx="7710">
                  <c:v>1277.0999999999999</c:v>
                </c:pt>
                <c:pt idx="7711">
                  <c:v>1277.1099999999999</c:v>
                </c:pt>
                <c:pt idx="7712">
                  <c:v>1277.1199999999999</c:v>
                </c:pt>
                <c:pt idx="7713">
                  <c:v>1277.1300000000001</c:v>
                </c:pt>
                <c:pt idx="7714">
                  <c:v>1277.1400000000001</c:v>
                </c:pt>
                <c:pt idx="7715">
                  <c:v>1277.1500000000001</c:v>
                </c:pt>
                <c:pt idx="7716">
                  <c:v>1277.1600000000001</c:v>
                </c:pt>
                <c:pt idx="7717">
                  <c:v>1277.17</c:v>
                </c:pt>
                <c:pt idx="7718">
                  <c:v>1277.18</c:v>
                </c:pt>
                <c:pt idx="7719">
                  <c:v>1277.19</c:v>
                </c:pt>
                <c:pt idx="7720">
                  <c:v>1277.2</c:v>
                </c:pt>
                <c:pt idx="7721">
                  <c:v>1277.21</c:v>
                </c:pt>
                <c:pt idx="7722">
                  <c:v>1277.22</c:v>
                </c:pt>
                <c:pt idx="7723">
                  <c:v>1277.23</c:v>
                </c:pt>
                <c:pt idx="7724">
                  <c:v>1277.24</c:v>
                </c:pt>
                <c:pt idx="7725">
                  <c:v>1277.25</c:v>
                </c:pt>
                <c:pt idx="7726">
                  <c:v>1277.26</c:v>
                </c:pt>
                <c:pt idx="7727">
                  <c:v>1277.27</c:v>
                </c:pt>
                <c:pt idx="7728">
                  <c:v>1277.28</c:v>
                </c:pt>
                <c:pt idx="7729">
                  <c:v>1277.29</c:v>
                </c:pt>
                <c:pt idx="7730">
                  <c:v>1277.3</c:v>
                </c:pt>
                <c:pt idx="7731">
                  <c:v>1277.31</c:v>
                </c:pt>
                <c:pt idx="7732">
                  <c:v>1277.32</c:v>
                </c:pt>
                <c:pt idx="7733">
                  <c:v>1277.33</c:v>
                </c:pt>
                <c:pt idx="7734">
                  <c:v>1277.3399999999999</c:v>
                </c:pt>
                <c:pt idx="7735">
                  <c:v>1277.3499999999999</c:v>
                </c:pt>
                <c:pt idx="7736">
                  <c:v>1277.3599999999999</c:v>
                </c:pt>
                <c:pt idx="7737">
                  <c:v>1277.3699999999999</c:v>
                </c:pt>
                <c:pt idx="7738">
                  <c:v>1277.3800000000001</c:v>
                </c:pt>
                <c:pt idx="7739">
                  <c:v>1277.3900000000001</c:v>
                </c:pt>
                <c:pt idx="7740">
                  <c:v>1277.4000000000001</c:v>
                </c:pt>
                <c:pt idx="7741">
                  <c:v>1277.4100000000001</c:v>
                </c:pt>
                <c:pt idx="7742">
                  <c:v>1277.42</c:v>
                </c:pt>
                <c:pt idx="7743">
                  <c:v>1277.43</c:v>
                </c:pt>
                <c:pt idx="7744">
                  <c:v>1277.44</c:v>
                </c:pt>
                <c:pt idx="7745">
                  <c:v>1277.45</c:v>
                </c:pt>
                <c:pt idx="7746">
                  <c:v>1277.46</c:v>
                </c:pt>
                <c:pt idx="7747">
                  <c:v>1277.47</c:v>
                </c:pt>
                <c:pt idx="7748">
                  <c:v>1277.48</c:v>
                </c:pt>
                <c:pt idx="7749">
                  <c:v>1277.49</c:v>
                </c:pt>
                <c:pt idx="7750">
                  <c:v>1277.5</c:v>
                </c:pt>
                <c:pt idx="7751">
                  <c:v>1277.51</c:v>
                </c:pt>
                <c:pt idx="7752">
                  <c:v>1277.52</c:v>
                </c:pt>
                <c:pt idx="7753">
                  <c:v>1277.53</c:v>
                </c:pt>
                <c:pt idx="7754">
                  <c:v>1277.54</c:v>
                </c:pt>
                <c:pt idx="7755">
                  <c:v>1277.55</c:v>
                </c:pt>
                <c:pt idx="7756">
                  <c:v>1277.56</c:v>
                </c:pt>
                <c:pt idx="7757">
                  <c:v>1277.57</c:v>
                </c:pt>
                <c:pt idx="7758">
                  <c:v>1277.58</c:v>
                </c:pt>
                <c:pt idx="7759">
                  <c:v>1277.5899999999999</c:v>
                </c:pt>
                <c:pt idx="7760">
                  <c:v>1277.5999999999999</c:v>
                </c:pt>
                <c:pt idx="7761">
                  <c:v>1277.6099999999999</c:v>
                </c:pt>
                <c:pt idx="7762">
                  <c:v>1277.6199999999999</c:v>
                </c:pt>
                <c:pt idx="7763">
                  <c:v>1277.6300000000001</c:v>
                </c:pt>
                <c:pt idx="7764">
                  <c:v>1277.6400000000001</c:v>
                </c:pt>
                <c:pt idx="7765">
                  <c:v>1277.6500000000001</c:v>
                </c:pt>
                <c:pt idx="7766">
                  <c:v>1277.6600000000001</c:v>
                </c:pt>
                <c:pt idx="7767">
                  <c:v>1277.67</c:v>
                </c:pt>
                <c:pt idx="7768">
                  <c:v>1277.68</c:v>
                </c:pt>
                <c:pt idx="7769">
                  <c:v>1277.69</c:v>
                </c:pt>
                <c:pt idx="7770">
                  <c:v>1277.7</c:v>
                </c:pt>
                <c:pt idx="7771">
                  <c:v>1277.71</c:v>
                </c:pt>
                <c:pt idx="7772">
                  <c:v>1277.72</c:v>
                </c:pt>
                <c:pt idx="7773">
                  <c:v>1277.73</c:v>
                </c:pt>
                <c:pt idx="7774">
                  <c:v>1277.74</c:v>
                </c:pt>
                <c:pt idx="7775">
                  <c:v>1277.75</c:v>
                </c:pt>
                <c:pt idx="7776">
                  <c:v>1277.76</c:v>
                </c:pt>
                <c:pt idx="7777">
                  <c:v>1277.77</c:v>
                </c:pt>
                <c:pt idx="7778">
                  <c:v>1277.78</c:v>
                </c:pt>
                <c:pt idx="7779">
                  <c:v>1277.79</c:v>
                </c:pt>
                <c:pt idx="7780">
                  <c:v>1277.8</c:v>
                </c:pt>
                <c:pt idx="7781">
                  <c:v>1277.81</c:v>
                </c:pt>
                <c:pt idx="7782">
                  <c:v>1277.82</c:v>
                </c:pt>
                <c:pt idx="7783">
                  <c:v>1277.83</c:v>
                </c:pt>
                <c:pt idx="7784">
                  <c:v>1277.8399999999999</c:v>
                </c:pt>
                <c:pt idx="7785">
                  <c:v>1277.8499999999999</c:v>
                </c:pt>
                <c:pt idx="7786">
                  <c:v>1277.8599999999999</c:v>
                </c:pt>
                <c:pt idx="7787">
                  <c:v>1277.8699999999999</c:v>
                </c:pt>
                <c:pt idx="7788">
                  <c:v>1277.8800000000001</c:v>
                </c:pt>
                <c:pt idx="7789">
                  <c:v>1277.8900000000001</c:v>
                </c:pt>
                <c:pt idx="7790">
                  <c:v>1277.9000000000001</c:v>
                </c:pt>
                <c:pt idx="7791">
                  <c:v>1277.9100000000001</c:v>
                </c:pt>
                <c:pt idx="7792">
                  <c:v>1277.92</c:v>
                </c:pt>
                <c:pt idx="7793">
                  <c:v>1277.93</c:v>
                </c:pt>
                <c:pt idx="7794">
                  <c:v>1277.94</c:v>
                </c:pt>
                <c:pt idx="7795">
                  <c:v>1277.95</c:v>
                </c:pt>
                <c:pt idx="7796">
                  <c:v>1277.96</c:v>
                </c:pt>
                <c:pt idx="7797">
                  <c:v>1277.97</c:v>
                </c:pt>
                <c:pt idx="7798">
                  <c:v>1277.98</c:v>
                </c:pt>
                <c:pt idx="7799">
                  <c:v>1277.99</c:v>
                </c:pt>
                <c:pt idx="7800">
                  <c:v>1278</c:v>
                </c:pt>
                <c:pt idx="7801">
                  <c:v>1278.01</c:v>
                </c:pt>
                <c:pt idx="7802">
                  <c:v>1278.02</c:v>
                </c:pt>
                <c:pt idx="7803">
                  <c:v>1278.03</c:v>
                </c:pt>
                <c:pt idx="7804">
                  <c:v>1278.04</c:v>
                </c:pt>
                <c:pt idx="7805">
                  <c:v>1278.05</c:v>
                </c:pt>
                <c:pt idx="7806">
                  <c:v>1278.06</c:v>
                </c:pt>
                <c:pt idx="7807">
                  <c:v>1278.07</c:v>
                </c:pt>
                <c:pt idx="7808">
                  <c:v>1278.08</c:v>
                </c:pt>
                <c:pt idx="7809">
                  <c:v>1278.0899999999999</c:v>
                </c:pt>
                <c:pt idx="7810">
                  <c:v>1278.0999999999999</c:v>
                </c:pt>
                <c:pt idx="7811">
                  <c:v>1278.1099999999999</c:v>
                </c:pt>
                <c:pt idx="7812">
                  <c:v>1278.1199999999999</c:v>
                </c:pt>
                <c:pt idx="7813">
                  <c:v>1278.1300000000001</c:v>
                </c:pt>
                <c:pt idx="7814">
                  <c:v>1278.1400000000001</c:v>
                </c:pt>
                <c:pt idx="7815">
                  <c:v>1278.1500000000001</c:v>
                </c:pt>
                <c:pt idx="7816">
                  <c:v>1278.1600000000001</c:v>
                </c:pt>
                <c:pt idx="7817">
                  <c:v>1278.17</c:v>
                </c:pt>
                <c:pt idx="7818">
                  <c:v>1278.18</c:v>
                </c:pt>
                <c:pt idx="7819">
                  <c:v>1278.19</c:v>
                </c:pt>
                <c:pt idx="7820">
                  <c:v>1278.2</c:v>
                </c:pt>
                <c:pt idx="7821">
                  <c:v>1278.21</c:v>
                </c:pt>
                <c:pt idx="7822">
                  <c:v>1278.22</c:v>
                </c:pt>
                <c:pt idx="7823">
                  <c:v>1278.23</c:v>
                </c:pt>
                <c:pt idx="7824">
                  <c:v>1278.24</c:v>
                </c:pt>
                <c:pt idx="7825">
                  <c:v>1278.25</c:v>
                </c:pt>
                <c:pt idx="7826">
                  <c:v>1278.26</c:v>
                </c:pt>
                <c:pt idx="7827">
                  <c:v>1278.27</c:v>
                </c:pt>
                <c:pt idx="7828">
                  <c:v>1278.28</c:v>
                </c:pt>
                <c:pt idx="7829">
                  <c:v>1278.29</c:v>
                </c:pt>
                <c:pt idx="7830">
                  <c:v>1278.3</c:v>
                </c:pt>
                <c:pt idx="7831">
                  <c:v>1278.31</c:v>
                </c:pt>
                <c:pt idx="7832">
                  <c:v>1278.32</c:v>
                </c:pt>
                <c:pt idx="7833">
                  <c:v>1278.33</c:v>
                </c:pt>
                <c:pt idx="7834">
                  <c:v>1278.3399999999999</c:v>
                </c:pt>
                <c:pt idx="7835">
                  <c:v>1278.3499999999999</c:v>
                </c:pt>
                <c:pt idx="7836">
                  <c:v>1278.3599999999999</c:v>
                </c:pt>
                <c:pt idx="7837">
                  <c:v>1278.3699999999999</c:v>
                </c:pt>
                <c:pt idx="7838">
                  <c:v>1278.3800000000001</c:v>
                </c:pt>
                <c:pt idx="7839">
                  <c:v>1278.3900000000001</c:v>
                </c:pt>
                <c:pt idx="7840">
                  <c:v>1278.4000000000001</c:v>
                </c:pt>
                <c:pt idx="7841">
                  <c:v>1278.4100000000001</c:v>
                </c:pt>
                <c:pt idx="7842">
                  <c:v>1278.42</c:v>
                </c:pt>
                <c:pt idx="7843">
                  <c:v>1278.43</c:v>
                </c:pt>
                <c:pt idx="7844">
                  <c:v>1278.44</c:v>
                </c:pt>
                <c:pt idx="7845">
                  <c:v>1278.45</c:v>
                </c:pt>
                <c:pt idx="7846">
                  <c:v>1278.46</c:v>
                </c:pt>
                <c:pt idx="7847">
                  <c:v>1278.47</c:v>
                </c:pt>
                <c:pt idx="7848">
                  <c:v>1278.48</c:v>
                </c:pt>
                <c:pt idx="7849">
                  <c:v>1278.49</c:v>
                </c:pt>
                <c:pt idx="7850">
                  <c:v>1278.5</c:v>
                </c:pt>
                <c:pt idx="7851">
                  <c:v>1278.51</c:v>
                </c:pt>
                <c:pt idx="7852">
                  <c:v>1278.52</c:v>
                </c:pt>
                <c:pt idx="7853">
                  <c:v>1278.53</c:v>
                </c:pt>
                <c:pt idx="7854">
                  <c:v>1278.54</c:v>
                </c:pt>
                <c:pt idx="7855">
                  <c:v>1278.55</c:v>
                </c:pt>
                <c:pt idx="7856">
                  <c:v>1278.56</c:v>
                </c:pt>
                <c:pt idx="7857">
                  <c:v>1278.57</c:v>
                </c:pt>
                <c:pt idx="7858">
                  <c:v>1278.58</c:v>
                </c:pt>
                <c:pt idx="7859">
                  <c:v>1278.5899999999999</c:v>
                </c:pt>
                <c:pt idx="7860">
                  <c:v>1278.5999999999999</c:v>
                </c:pt>
                <c:pt idx="7861">
                  <c:v>1278.6099999999999</c:v>
                </c:pt>
                <c:pt idx="7862">
                  <c:v>1278.6199999999999</c:v>
                </c:pt>
                <c:pt idx="7863">
                  <c:v>1278.6300000000001</c:v>
                </c:pt>
                <c:pt idx="7864">
                  <c:v>1278.6400000000001</c:v>
                </c:pt>
                <c:pt idx="7865">
                  <c:v>1278.6500000000001</c:v>
                </c:pt>
                <c:pt idx="7866">
                  <c:v>1278.6600000000001</c:v>
                </c:pt>
                <c:pt idx="7867">
                  <c:v>1278.67</c:v>
                </c:pt>
                <c:pt idx="7868">
                  <c:v>1278.68</c:v>
                </c:pt>
                <c:pt idx="7869">
                  <c:v>1278.69</c:v>
                </c:pt>
                <c:pt idx="7870">
                  <c:v>1278.7</c:v>
                </c:pt>
                <c:pt idx="7871">
                  <c:v>1278.71</c:v>
                </c:pt>
                <c:pt idx="7872">
                  <c:v>1278.72</c:v>
                </c:pt>
                <c:pt idx="7873">
                  <c:v>1278.73</c:v>
                </c:pt>
                <c:pt idx="7874">
                  <c:v>1278.74</c:v>
                </c:pt>
                <c:pt idx="7875">
                  <c:v>1278.75</c:v>
                </c:pt>
                <c:pt idx="7876">
                  <c:v>1278.76</c:v>
                </c:pt>
                <c:pt idx="7877">
                  <c:v>1278.77</c:v>
                </c:pt>
                <c:pt idx="7878">
                  <c:v>1278.78</c:v>
                </c:pt>
                <c:pt idx="7879">
                  <c:v>1278.79</c:v>
                </c:pt>
                <c:pt idx="7880">
                  <c:v>1278.8</c:v>
                </c:pt>
                <c:pt idx="7881">
                  <c:v>1278.81</c:v>
                </c:pt>
                <c:pt idx="7882">
                  <c:v>1278.82</c:v>
                </c:pt>
                <c:pt idx="7883">
                  <c:v>1278.83</c:v>
                </c:pt>
                <c:pt idx="7884">
                  <c:v>1278.8399999999999</c:v>
                </c:pt>
                <c:pt idx="7885">
                  <c:v>1278.8499999999999</c:v>
                </c:pt>
                <c:pt idx="7886">
                  <c:v>1278.8599999999999</c:v>
                </c:pt>
                <c:pt idx="7887">
                  <c:v>1278.8699999999999</c:v>
                </c:pt>
                <c:pt idx="7888">
                  <c:v>1278.8800000000001</c:v>
                </c:pt>
                <c:pt idx="7889">
                  <c:v>1278.8900000000001</c:v>
                </c:pt>
                <c:pt idx="7890">
                  <c:v>1278.9000000000001</c:v>
                </c:pt>
                <c:pt idx="7891">
                  <c:v>1278.9100000000001</c:v>
                </c:pt>
                <c:pt idx="7892">
                  <c:v>1278.92</c:v>
                </c:pt>
                <c:pt idx="7893">
                  <c:v>1278.93</c:v>
                </c:pt>
                <c:pt idx="7894">
                  <c:v>1278.94</c:v>
                </c:pt>
                <c:pt idx="7895">
                  <c:v>1278.95</c:v>
                </c:pt>
                <c:pt idx="7896">
                  <c:v>1278.96</c:v>
                </c:pt>
                <c:pt idx="7897">
                  <c:v>1278.97</c:v>
                </c:pt>
                <c:pt idx="7898">
                  <c:v>1278.98</c:v>
                </c:pt>
                <c:pt idx="7899">
                  <c:v>1278.99</c:v>
                </c:pt>
                <c:pt idx="7900">
                  <c:v>1279</c:v>
                </c:pt>
                <c:pt idx="7901">
                  <c:v>1279.01</c:v>
                </c:pt>
                <c:pt idx="7902">
                  <c:v>1279.02</c:v>
                </c:pt>
                <c:pt idx="7903">
                  <c:v>1279.03</c:v>
                </c:pt>
                <c:pt idx="7904">
                  <c:v>1279.04</c:v>
                </c:pt>
                <c:pt idx="7905">
                  <c:v>1279.05</c:v>
                </c:pt>
                <c:pt idx="7906">
                  <c:v>1279.06</c:v>
                </c:pt>
                <c:pt idx="7907">
                  <c:v>1279.07</c:v>
                </c:pt>
                <c:pt idx="7908">
                  <c:v>1279.08</c:v>
                </c:pt>
                <c:pt idx="7909">
                  <c:v>1279.0899999999999</c:v>
                </c:pt>
                <c:pt idx="7910">
                  <c:v>1279.0999999999999</c:v>
                </c:pt>
                <c:pt idx="7911">
                  <c:v>1279.1099999999999</c:v>
                </c:pt>
                <c:pt idx="7912">
                  <c:v>1279.1199999999999</c:v>
                </c:pt>
                <c:pt idx="7913">
                  <c:v>1279.1300000000001</c:v>
                </c:pt>
                <c:pt idx="7914">
                  <c:v>1279.1400000000001</c:v>
                </c:pt>
                <c:pt idx="7915">
                  <c:v>1279.1500000000001</c:v>
                </c:pt>
                <c:pt idx="7916">
                  <c:v>1279.1600000000001</c:v>
                </c:pt>
                <c:pt idx="7917">
                  <c:v>1279.17</c:v>
                </c:pt>
                <c:pt idx="7918">
                  <c:v>1279.18</c:v>
                </c:pt>
                <c:pt idx="7919">
                  <c:v>1279.19</c:v>
                </c:pt>
                <c:pt idx="7920">
                  <c:v>1279.2</c:v>
                </c:pt>
                <c:pt idx="7921">
                  <c:v>1279.21</c:v>
                </c:pt>
                <c:pt idx="7922">
                  <c:v>1279.22</c:v>
                </c:pt>
                <c:pt idx="7923">
                  <c:v>1279.23</c:v>
                </c:pt>
                <c:pt idx="7924">
                  <c:v>1279.24</c:v>
                </c:pt>
                <c:pt idx="7925">
                  <c:v>1279.25</c:v>
                </c:pt>
                <c:pt idx="7926">
                  <c:v>1279.26</c:v>
                </c:pt>
                <c:pt idx="7927">
                  <c:v>1279.27</c:v>
                </c:pt>
                <c:pt idx="7928">
                  <c:v>1279.28</c:v>
                </c:pt>
                <c:pt idx="7929">
                  <c:v>1279.29</c:v>
                </c:pt>
                <c:pt idx="7930">
                  <c:v>1279.3</c:v>
                </c:pt>
                <c:pt idx="7931">
                  <c:v>1279.31</c:v>
                </c:pt>
                <c:pt idx="7932">
                  <c:v>1279.32</c:v>
                </c:pt>
                <c:pt idx="7933">
                  <c:v>1279.33</c:v>
                </c:pt>
                <c:pt idx="7934">
                  <c:v>1279.3399999999999</c:v>
                </c:pt>
                <c:pt idx="7935">
                  <c:v>1279.3499999999999</c:v>
                </c:pt>
                <c:pt idx="7936">
                  <c:v>1279.3599999999999</c:v>
                </c:pt>
                <c:pt idx="7937">
                  <c:v>1279.3699999999999</c:v>
                </c:pt>
                <c:pt idx="7938">
                  <c:v>1279.3800000000001</c:v>
                </c:pt>
                <c:pt idx="7939">
                  <c:v>1279.3900000000001</c:v>
                </c:pt>
                <c:pt idx="7940">
                  <c:v>1279.4000000000001</c:v>
                </c:pt>
                <c:pt idx="7941">
                  <c:v>1279.4100000000001</c:v>
                </c:pt>
                <c:pt idx="7942">
                  <c:v>1279.42</c:v>
                </c:pt>
                <c:pt idx="7943">
                  <c:v>1279.43</c:v>
                </c:pt>
                <c:pt idx="7944">
                  <c:v>1279.44</c:v>
                </c:pt>
                <c:pt idx="7945">
                  <c:v>1279.45</c:v>
                </c:pt>
                <c:pt idx="7946">
                  <c:v>1279.46</c:v>
                </c:pt>
                <c:pt idx="7947">
                  <c:v>1279.47</c:v>
                </c:pt>
                <c:pt idx="7948">
                  <c:v>1279.48</c:v>
                </c:pt>
                <c:pt idx="7949">
                  <c:v>1279.49</c:v>
                </c:pt>
                <c:pt idx="7950">
                  <c:v>1279.5</c:v>
                </c:pt>
                <c:pt idx="7951">
                  <c:v>1279.51</c:v>
                </c:pt>
                <c:pt idx="7952">
                  <c:v>1279.52</c:v>
                </c:pt>
                <c:pt idx="7953">
                  <c:v>1279.53</c:v>
                </c:pt>
                <c:pt idx="7954">
                  <c:v>1279.54</c:v>
                </c:pt>
                <c:pt idx="7955">
                  <c:v>1279.55</c:v>
                </c:pt>
                <c:pt idx="7956">
                  <c:v>1279.56</c:v>
                </c:pt>
                <c:pt idx="7957">
                  <c:v>1279.57</c:v>
                </c:pt>
                <c:pt idx="7958">
                  <c:v>1279.58</c:v>
                </c:pt>
                <c:pt idx="7959">
                  <c:v>1279.5899999999999</c:v>
                </c:pt>
                <c:pt idx="7960">
                  <c:v>1279.5999999999999</c:v>
                </c:pt>
                <c:pt idx="7961">
                  <c:v>1279.6099999999999</c:v>
                </c:pt>
                <c:pt idx="7962">
                  <c:v>1279.6199999999999</c:v>
                </c:pt>
                <c:pt idx="7963">
                  <c:v>1279.6300000000001</c:v>
                </c:pt>
                <c:pt idx="7964">
                  <c:v>1279.6400000000001</c:v>
                </c:pt>
                <c:pt idx="7965">
                  <c:v>1279.6500000000001</c:v>
                </c:pt>
                <c:pt idx="7966">
                  <c:v>1279.6600000000001</c:v>
                </c:pt>
                <c:pt idx="7967">
                  <c:v>1279.67</c:v>
                </c:pt>
                <c:pt idx="7968">
                  <c:v>1279.68</c:v>
                </c:pt>
                <c:pt idx="7969">
                  <c:v>1279.69</c:v>
                </c:pt>
                <c:pt idx="7970">
                  <c:v>1279.7</c:v>
                </c:pt>
                <c:pt idx="7971">
                  <c:v>1279.71</c:v>
                </c:pt>
                <c:pt idx="7972">
                  <c:v>1279.72</c:v>
                </c:pt>
                <c:pt idx="7973">
                  <c:v>1279.73</c:v>
                </c:pt>
                <c:pt idx="7974">
                  <c:v>1279.74</c:v>
                </c:pt>
                <c:pt idx="7975">
                  <c:v>1279.75</c:v>
                </c:pt>
                <c:pt idx="7976">
                  <c:v>1279.76</c:v>
                </c:pt>
                <c:pt idx="7977">
                  <c:v>1279.77</c:v>
                </c:pt>
                <c:pt idx="7978">
                  <c:v>1279.78</c:v>
                </c:pt>
                <c:pt idx="7979">
                  <c:v>1279.79</c:v>
                </c:pt>
                <c:pt idx="7980">
                  <c:v>1279.8</c:v>
                </c:pt>
                <c:pt idx="7981">
                  <c:v>1279.81</c:v>
                </c:pt>
                <c:pt idx="7982">
                  <c:v>1279.82</c:v>
                </c:pt>
                <c:pt idx="7983">
                  <c:v>1279.83</c:v>
                </c:pt>
                <c:pt idx="7984">
                  <c:v>1279.8399999999999</c:v>
                </c:pt>
                <c:pt idx="7985">
                  <c:v>1279.8499999999999</c:v>
                </c:pt>
                <c:pt idx="7986">
                  <c:v>1279.8599999999999</c:v>
                </c:pt>
                <c:pt idx="7987">
                  <c:v>1279.8699999999999</c:v>
                </c:pt>
                <c:pt idx="7988">
                  <c:v>1279.8800000000001</c:v>
                </c:pt>
                <c:pt idx="7989">
                  <c:v>1279.8900000000001</c:v>
                </c:pt>
                <c:pt idx="7990">
                  <c:v>1279.9000000000001</c:v>
                </c:pt>
                <c:pt idx="7991">
                  <c:v>1279.9100000000001</c:v>
                </c:pt>
                <c:pt idx="7992">
                  <c:v>1279.92</c:v>
                </c:pt>
                <c:pt idx="7993">
                  <c:v>1279.93</c:v>
                </c:pt>
                <c:pt idx="7994">
                  <c:v>1279.94</c:v>
                </c:pt>
                <c:pt idx="7995">
                  <c:v>1279.95</c:v>
                </c:pt>
                <c:pt idx="7996">
                  <c:v>1279.96</c:v>
                </c:pt>
                <c:pt idx="7997">
                  <c:v>1279.97</c:v>
                </c:pt>
                <c:pt idx="7998">
                  <c:v>1279.98</c:v>
                </c:pt>
                <c:pt idx="7999">
                  <c:v>1279.99</c:v>
                </c:pt>
                <c:pt idx="8000">
                  <c:v>1280</c:v>
                </c:pt>
                <c:pt idx="8001">
                  <c:v>1280.01</c:v>
                </c:pt>
                <c:pt idx="8002">
                  <c:v>1280.02</c:v>
                </c:pt>
                <c:pt idx="8003">
                  <c:v>1280.03</c:v>
                </c:pt>
                <c:pt idx="8004">
                  <c:v>1280.04</c:v>
                </c:pt>
                <c:pt idx="8005">
                  <c:v>1280.05</c:v>
                </c:pt>
                <c:pt idx="8006">
                  <c:v>1280.06</c:v>
                </c:pt>
                <c:pt idx="8007">
                  <c:v>1280.07</c:v>
                </c:pt>
                <c:pt idx="8008">
                  <c:v>1280.08</c:v>
                </c:pt>
                <c:pt idx="8009">
                  <c:v>1280.0899999999999</c:v>
                </c:pt>
                <c:pt idx="8010">
                  <c:v>1280.0999999999999</c:v>
                </c:pt>
                <c:pt idx="8011">
                  <c:v>1280.1099999999999</c:v>
                </c:pt>
                <c:pt idx="8012">
                  <c:v>1280.1199999999999</c:v>
                </c:pt>
                <c:pt idx="8013">
                  <c:v>1280.1300000000001</c:v>
                </c:pt>
                <c:pt idx="8014">
                  <c:v>1280.1400000000001</c:v>
                </c:pt>
                <c:pt idx="8015">
                  <c:v>1280.1500000000001</c:v>
                </c:pt>
                <c:pt idx="8016">
                  <c:v>1280.1600000000001</c:v>
                </c:pt>
                <c:pt idx="8017">
                  <c:v>1280.17</c:v>
                </c:pt>
                <c:pt idx="8018">
                  <c:v>1280.18</c:v>
                </c:pt>
                <c:pt idx="8019">
                  <c:v>1280.19</c:v>
                </c:pt>
                <c:pt idx="8020">
                  <c:v>1280.2</c:v>
                </c:pt>
                <c:pt idx="8021">
                  <c:v>1280.21</c:v>
                </c:pt>
                <c:pt idx="8022">
                  <c:v>1280.22</c:v>
                </c:pt>
                <c:pt idx="8023">
                  <c:v>1280.23</c:v>
                </c:pt>
                <c:pt idx="8024">
                  <c:v>1280.24</c:v>
                </c:pt>
                <c:pt idx="8025">
                  <c:v>1280.25</c:v>
                </c:pt>
                <c:pt idx="8026">
                  <c:v>1280.26</c:v>
                </c:pt>
                <c:pt idx="8027">
                  <c:v>1280.27</c:v>
                </c:pt>
                <c:pt idx="8028">
                  <c:v>1280.28</c:v>
                </c:pt>
                <c:pt idx="8029">
                  <c:v>1280.29</c:v>
                </c:pt>
                <c:pt idx="8030">
                  <c:v>1280.3</c:v>
                </c:pt>
                <c:pt idx="8031">
                  <c:v>1280.31</c:v>
                </c:pt>
                <c:pt idx="8032">
                  <c:v>1280.32</c:v>
                </c:pt>
                <c:pt idx="8033">
                  <c:v>1280.33</c:v>
                </c:pt>
                <c:pt idx="8034">
                  <c:v>1280.3399999999999</c:v>
                </c:pt>
                <c:pt idx="8035">
                  <c:v>1280.3499999999999</c:v>
                </c:pt>
                <c:pt idx="8036">
                  <c:v>1280.3599999999999</c:v>
                </c:pt>
                <c:pt idx="8037">
                  <c:v>1280.3699999999999</c:v>
                </c:pt>
                <c:pt idx="8038">
                  <c:v>1280.3800000000001</c:v>
                </c:pt>
                <c:pt idx="8039">
                  <c:v>1280.3900000000001</c:v>
                </c:pt>
                <c:pt idx="8040">
                  <c:v>1280.4000000000001</c:v>
                </c:pt>
                <c:pt idx="8041">
                  <c:v>1280.4100000000001</c:v>
                </c:pt>
                <c:pt idx="8042">
                  <c:v>1280.42</c:v>
                </c:pt>
                <c:pt idx="8043">
                  <c:v>1280.43</c:v>
                </c:pt>
                <c:pt idx="8044">
                  <c:v>1280.44</c:v>
                </c:pt>
                <c:pt idx="8045">
                  <c:v>1280.45</c:v>
                </c:pt>
                <c:pt idx="8046">
                  <c:v>1280.46</c:v>
                </c:pt>
                <c:pt idx="8047">
                  <c:v>1280.47</c:v>
                </c:pt>
                <c:pt idx="8048">
                  <c:v>1280.48</c:v>
                </c:pt>
                <c:pt idx="8049">
                  <c:v>1280.49</c:v>
                </c:pt>
                <c:pt idx="8050">
                  <c:v>1280.5</c:v>
                </c:pt>
                <c:pt idx="8051">
                  <c:v>1280.51</c:v>
                </c:pt>
                <c:pt idx="8052">
                  <c:v>1280.52</c:v>
                </c:pt>
                <c:pt idx="8053">
                  <c:v>1280.53</c:v>
                </c:pt>
                <c:pt idx="8054">
                  <c:v>1280.54</c:v>
                </c:pt>
                <c:pt idx="8055">
                  <c:v>1280.55</c:v>
                </c:pt>
                <c:pt idx="8056">
                  <c:v>1280.56</c:v>
                </c:pt>
                <c:pt idx="8057">
                  <c:v>1280.57</c:v>
                </c:pt>
                <c:pt idx="8058">
                  <c:v>1280.58</c:v>
                </c:pt>
                <c:pt idx="8059">
                  <c:v>1280.5899999999999</c:v>
                </c:pt>
                <c:pt idx="8060">
                  <c:v>1280.5999999999999</c:v>
                </c:pt>
                <c:pt idx="8061">
                  <c:v>1280.6099999999999</c:v>
                </c:pt>
                <c:pt idx="8062">
                  <c:v>1280.6199999999999</c:v>
                </c:pt>
                <c:pt idx="8063">
                  <c:v>1280.6300000000001</c:v>
                </c:pt>
                <c:pt idx="8064">
                  <c:v>1280.6400000000001</c:v>
                </c:pt>
                <c:pt idx="8065">
                  <c:v>1280.6500000000001</c:v>
                </c:pt>
                <c:pt idx="8066">
                  <c:v>1280.6600000000001</c:v>
                </c:pt>
                <c:pt idx="8067">
                  <c:v>1280.67</c:v>
                </c:pt>
                <c:pt idx="8068">
                  <c:v>1280.68</c:v>
                </c:pt>
                <c:pt idx="8069">
                  <c:v>1280.69</c:v>
                </c:pt>
                <c:pt idx="8070">
                  <c:v>1280.7</c:v>
                </c:pt>
                <c:pt idx="8071">
                  <c:v>1280.71</c:v>
                </c:pt>
                <c:pt idx="8072">
                  <c:v>1280.72</c:v>
                </c:pt>
                <c:pt idx="8073">
                  <c:v>1280.73</c:v>
                </c:pt>
                <c:pt idx="8074">
                  <c:v>1280.74</c:v>
                </c:pt>
                <c:pt idx="8075">
                  <c:v>1280.75</c:v>
                </c:pt>
                <c:pt idx="8076">
                  <c:v>1280.76</c:v>
                </c:pt>
                <c:pt idx="8077">
                  <c:v>1280.77</c:v>
                </c:pt>
                <c:pt idx="8078">
                  <c:v>1280.78</c:v>
                </c:pt>
                <c:pt idx="8079">
                  <c:v>1280.79</c:v>
                </c:pt>
                <c:pt idx="8080">
                  <c:v>1280.8</c:v>
                </c:pt>
                <c:pt idx="8081">
                  <c:v>1280.81</c:v>
                </c:pt>
                <c:pt idx="8082">
                  <c:v>1280.82</c:v>
                </c:pt>
                <c:pt idx="8083">
                  <c:v>1280.83</c:v>
                </c:pt>
                <c:pt idx="8084">
                  <c:v>1280.8399999999999</c:v>
                </c:pt>
                <c:pt idx="8085">
                  <c:v>1280.8499999999999</c:v>
                </c:pt>
                <c:pt idx="8086">
                  <c:v>1280.8599999999999</c:v>
                </c:pt>
                <c:pt idx="8087">
                  <c:v>1280.8699999999999</c:v>
                </c:pt>
                <c:pt idx="8088">
                  <c:v>1280.8800000000001</c:v>
                </c:pt>
                <c:pt idx="8089">
                  <c:v>1280.8900000000001</c:v>
                </c:pt>
                <c:pt idx="8090">
                  <c:v>1280.9000000000001</c:v>
                </c:pt>
                <c:pt idx="8091">
                  <c:v>1280.9100000000001</c:v>
                </c:pt>
                <c:pt idx="8092">
                  <c:v>1280.92</c:v>
                </c:pt>
                <c:pt idx="8093">
                  <c:v>1280.93</c:v>
                </c:pt>
                <c:pt idx="8094">
                  <c:v>1280.94</c:v>
                </c:pt>
                <c:pt idx="8095">
                  <c:v>1280.95</c:v>
                </c:pt>
                <c:pt idx="8096">
                  <c:v>1280.96</c:v>
                </c:pt>
                <c:pt idx="8097">
                  <c:v>1280.97</c:v>
                </c:pt>
                <c:pt idx="8098">
                  <c:v>1280.98</c:v>
                </c:pt>
                <c:pt idx="8099">
                  <c:v>1280.99</c:v>
                </c:pt>
                <c:pt idx="8100">
                  <c:v>1281</c:v>
                </c:pt>
                <c:pt idx="8101">
                  <c:v>1281.01</c:v>
                </c:pt>
                <c:pt idx="8102">
                  <c:v>1281.02</c:v>
                </c:pt>
                <c:pt idx="8103">
                  <c:v>1281.03</c:v>
                </c:pt>
                <c:pt idx="8104">
                  <c:v>1281.04</c:v>
                </c:pt>
                <c:pt idx="8105">
                  <c:v>1281.05</c:v>
                </c:pt>
                <c:pt idx="8106">
                  <c:v>1281.06</c:v>
                </c:pt>
                <c:pt idx="8107">
                  <c:v>1281.07</c:v>
                </c:pt>
                <c:pt idx="8108">
                  <c:v>1281.08</c:v>
                </c:pt>
                <c:pt idx="8109">
                  <c:v>1281.0899999999999</c:v>
                </c:pt>
                <c:pt idx="8110">
                  <c:v>1281.0999999999999</c:v>
                </c:pt>
                <c:pt idx="8111">
                  <c:v>1281.1099999999999</c:v>
                </c:pt>
                <c:pt idx="8112">
                  <c:v>1281.1199999999999</c:v>
                </c:pt>
                <c:pt idx="8113">
                  <c:v>1281.1300000000001</c:v>
                </c:pt>
                <c:pt idx="8114">
                  <c:v>1281.1400000000001</c:v>
                </c:pt>
                <c:pt idx="8115">
                  <c:v>1281.1500000000001</c:v>
                </c:pt>
                <c:pt idx="8116">
                  <c:v>1281.1600000000001</c:v>
                </c:pt>
                <c:pt idx="8117">
                  <c:v>1281.17</c:v>
                </c:pt>
                <c:pt idx="8118">
                  <c:v>1281.18</c:v>
                </c:pt>
                <c:pt idx="8119">
                  <c:v>1281.19</c:v>
                </c:pt>
                <c:pt idx="8120">
                  <c:v>1281.2</c:v>
                </c:pt>
                <c:pt idx="8121">
                  <c:v>1281.21</c:v>
                </c:pt>
                <c:pt idx="8122">
                  <c:v>1281.22</c:v>
                </c:pt>
                <c:pt idx="8123">
                  <c:v>1281.23</c:v>
                </c:pt>
                <c:pt idx="8124">
                  <c:v>1281.24</c:v>
                </c:pt>
                <c:pt idx="8125">
                  <c:v>1281.25</c:v>
                </c:pt>
                <c:pt idx="8126">
                  <c:v>1281.26</c:v>
                </c:pt>
                <c:pt idx="8127">
                  <c:v>1281.27</c:v>
                </c:pt>
                <c:pt idx="8128">
                  <c:v>1281.28</c:v>
                </c:pt>
                <c:pt idx="8129">
                  <c:v>1281.29</c:v>
                </c:pt>
                <c:pt idx="8130">
                  <c:v>1281.3</c:v>
                </c:pt>
                <c:pt idx="8131">
                  <c:v>1281.31</c:v>
                </c:pt>
                <c:pt idx="8132">
                  <c:v>1281.32</c:v>
                </c:pt>
                <c:pt idx="8133">
                  <c:v>1281.33</c:v>
                </c:pt>
                <c:pt idx="8134">
                  <c:v>1281.3399999999999</c:v>
                </c:pt>
                <c:pt idx="8135">
                  <c:v>1281.3499999999999</c:v>
                </c:pt>
                <c:pt idx="8136">
                  <c:v>1281.3599999999999</c:v>
                </c:pt>
                <c:pt idx="8137">
                  <c:v>1281.3699999999999</c:v>
                </c:pt>
                <c:pt idx="8138">
                  <c:v>1281.3800000000001</c:v>
                </c:pt>
                <c:pt idx="8139">
                  <c:v>1281.3900000000001</c:v>
                </c:pt>
                <c:pt idx="8140">
                  <c:v>1281.4000000000001</c:v>
                </c:pt>
                <c:pt idx="8141">
                  <c:v>1281.4100000000001</c:v>
                </c:pt>
                <c:pt idx="8142">
                  <c:v>1281.42</c:v>
                </c:pt>
                <c:pt idx="8143">
                  <c:v>1281.43</c:v>
                </c:pt>
                <c:pt idx="8144">
                  <c:v>1281.44</c:v>
                </c:pt>
                <c:pt idx="8145">
                  <c:v>1281.45</c:v>
                </c:pt>
                <c:pt idx="8146">
                  <c:v>1281.46</c:v>
                </c:pt>
                <c:pt idx="8147">
                  <c:v>1281.47</c:v>
                </c:pt>
                <c:pt idx="8148">
                  <c:v>1281.48</c:v>
                </c:pt>
                <c:pt idx="8149">
                  <c:v>1281.49</c:v>
                </c:pt>
                <c:pt idx="8150">
                  <c:v>1281.5</c:v>
                </c:pt>
                <c:pt idx="8151">
                  <c:v>1281.51</c:v>
                </c:pt>
                <c:pt idx="8152">
                  <c:v>1281.52</c:v>
                </c:pt>
                <c:pt idx="8153">
                  <c:v>1281.53</c:v>
                </c:pt>
                <c:pt idx="8154">
                  <c:v>1281.54</c:v>
                </c:pt>
                <c:pt idx="8155">
                  <c:v>1281.55</c:v>
                </c:pt>
                <c:pt idx="8156">
                  <c:v>1281.56</c:v>
                </c:pt>
                <c:pt idx="8157">
                  <c:v>1281.57</c:v>
                </c:pt>
                <c:pt idx="8158">
                  <c:v>1281.58</c:v>
                </c:pt>
                <c:pt idx="8159">
                  <c:v>1281.5899999999999</c:v>
                </c:pt>
                <c:pt idx="8160">
                  <c:v>1281.5999999999999</c:v>
                </c:pt>
                <c:pt idx="8161">
                  <c:v>1281.6099999999999</c:v>
                </c:pt>
                <c:pt idx="8162">
                  <c:v>1281.6199999999999</c:v>
                </c:pt>
                <c:pt idx="8163">
                  <c:v>1281.6300000000001</c:v>
                </c:pt>
                <c:pt idx="8164">
                  <c:v>1281.6400000000001</c:v>
                </c:pt>
                <c:pt idx="8165">
                  <c:v>1281.6500000000001</c:v>
                </c:pt>
                <c:pt idx="8166">
                  <c:v>1281.6600000000001</c:v>
                </c:pt>
                <c:pt idx="8167">
                  <c:v>1281.67</c:v>
                </c:pt>
                <c:pt idx="8168">
                  <c:v>1281.68</c:v>
                </c:pt>
                <c:pt idx="8169">
                  <c:v>1281.69</c:v>
                </c:pt>
                <c:pt idx="8170">
                  <c:v>1281.7</c:v>
                </c:pt>
                <c:pt idx="8171">
                  <c:v>1281.71</c:v>
                </c:pt>
                <c:pt idx="8172">
                  <c:v>1281.72</c:v>
                </c:pt>
                <c:pt idx="8173">
                  <c:v>1281.73</c:v>
                </c:pt>
                <c:pt idx="8174">
                  <c:v>1281.74</c:v>
                </c:pt>
                <c:pt idx="8175">
                  <c:v>1281.75</c:v>
                </c:pt>
                <c:pt idx="8176">
                  <c:v>1281.76</c:v>
                </c:pt>
                <c:pt idx="8177">
                  <c:v>1281.77</c:v>
                </c:pt>
                <c:pt idx="8178">
                  <c:v>1281.78</c:v>
                </c:pt>
                <c:pt idx="8179">
                  <c:v>1281.79</c:v>
                </c:pt>
                <c:pt idx="8180">
                  <c:v>1281.8</c:v>
                </c:pt>
                <c:pt idx="8181">
                  <c:v>1281.81</c:v>
                </c:pt>
                <c:pt idx="8182">
                  <c:v>1281.82</c:v>
                </c:pt>
                <c:pt idx="8183">
                  <c:v>1281.83</c:v>
                </c:pt>
                <c:pt idx="8184">
                  <c:v>1281.8399999999999</c:v>
                </c:pt>
                <c:pt idx="8185">
                  <c:v>1281.8499999999999</c:v>
                </c:pt>
                <c:pt idx="8186">
                  <c:v>1281.8599999999999</c:v>
                </c:pt>
                <c:pt idx="8187">
                  <c:v>1281.8699999999999</c:v>
                </c:pt>
                <c:pt idx="8188">
                  <c:v>1281.8800000000001</c:v>
                </c:pt>
                <c:pt idx="8189">
                  <c:v>1281.8900000000001</c:v>
                </c:pt>
                <c:pt idx="8190">
                  <c:v>1281.9000000000001</c:v>
                </c:pt>
                <c:pt idx="8191">
                  <c:v>1281.9100000000001</c:v>
                </c:pt>
                <c:pt idx="8192">
                  <c:v>1281.92</c:v>
                </c:pt>
                <c:pt idx="8193">
                  <c:v>1281.93</c:v>
                </c:pt>
                <c:pt idx="8194">
                  <c:v>1281.94</c:v>
                </c:pt>
                <c:pt idx="8195">
                  <c:v>1281.95</c:v>
                </c:pt>
                <c:pt idx="8196">
                  <c:v>1281.96</c:v>
                </c:pt>
                <c:pt idx="8197">
                  <c:v>1281.97</c:v>
                </c:pt>
                <c:pt idx="8198">
                  <c:v>1281.98</c:v>
                </c:pt>
                <c:pt idx="8199">
                  <c:v>1281.99</c:v>
                </c:pt>
                <c:pt idx="8200">
                  <c:v>1282</c:v>
                </c:pt>
                <c:pt idx="8201">
                  <c:v>1282.01</c:v>
                </c:pt>
                <c:pt idx="8202">
                  <c:v>1282.02</c:v>
                </c:pt>
                <c:pt idx="8203">
                  <c:v>1282.03</c:v>
                </c:pt>
                <c:pt idx="8204">
                  <c:v>1282.04</c:v>
                </c:pt>
                <c:pt idx="8205">
                  <c:v>1282.05</c:v>
                </c:pt>
                <c:pt idx="8206">
                  <c:v>1282.06</c:v>
                </c:pt>
                <c:pt idx="8207">
                  <c:v>1282.07</c:v>
                </c:pt>
                <c:pt idx="8208">
                  <c:v>1282.08</c:v>
                </c:pt>
                <c:pt idx="8209">
                  <c:v>1282.0899999999999</c:v>
                </c:pt>
                <c:pt idx="8210">
                  <c:v>1282.0999999999999</c:v>
                </c:pt>
                <c:pt idx="8211">
                  <c:v>1282.1099999999999</c:v>
                </c:pt>
                <c:pt idx="8212">
                  <c:v>1282.1199999999999</c:v>
                </c:pt>
                <c:pt idx="8213">
                  <c:v>1282.1300000000001</c:v>
                </c:pt>
                <c:pt idx="8214">
                  <c:v>1282.1400000000001</c:v>
                </c:pt>
                <c:pt idx="8215">
                  <c:v>1282.1500000000001</c:v>
                </c:pt>
                <c:pt idx="8216">
                  <c:v>1282.1600000000001</c:v>
                </c:pt>
                <c:pt idx="8217">
                  <c:v>1282.17</c:v>
                </c:pt>
                <c:pt idx="8218">
                  <c:v>1282.18</c:v>
                </c:pt>
                <c:pt idx="8219">
                  <c:v>1282.19</c:v>
                </c:pt>
                <c:pt idx="8220">
                  <c:v>1282.2</c:v>
                </c:pt>
                <c:pt idx="8221">
                  <c:v>1282.21</c:v>
                </c:pt>
                <c:pt idx="8222">
                  <c:v>1282.22</c:v>
                </c:pt>
                <c:pt idx="8223">
                  <c:v>1282.23</c:v>
                </c:pt>
                <c:pt idx="8224">
                  <c:v>1282.24</c:v>
                </c:pt>
                <c:pt idx="8225">
                  <c:v>1282.25</c:v>
                </c:pt>
                <c:pt idx="8226">
                  <c:v>1282.26</c:v>
                </c:pt>
                <c:pt idx="8227">
                  <c:v>1282.27</c:v>
                </c:pt>
                <c:pt idx="8228">
                  <c:v>1282.28</c:v>
                </c:pt>
                <c:pt idx="8229">
                  <c:v>1282.29</c:v>
                </c:pt>
                <c:pt idx="8230">
                  <c:v>1282.3</c:v>
                </c:pt>
                <c:pt idx="8231">
                  <c:v>1282.31</c:v>
                </c:pt>
                <c:pt idx="8232">
                  <c:v>1282.32</c:v>
                </c:pt>
                <c:pt idx="8233">
                  <c:v>1282.33</c:v>
                </c:pt>
                <c:pt idx="8234">
                  <c:v>1282.3399999999999</c:v>
                </c:pt>
                <c:pt idx="8235">
                  <c:v>1282.3499999999999</c:v>
                </c:pt>
                <c:pt idx="8236">
                  <c:v>1282.3599999999999</c:v>
                </c:pt>
                <c:pt idx="8237">
                  <c:v>1282.3699999999999</c:v>
                </c:pt>
                <c:pt idx="8238">
                  <c:v>1282.3800000000001</c:v>
                </c:pt>
                <c:pt idx="8239">
                  <c:v>1282.3900000000001</c:v>
                </c:pt>
                <c:pt idx="8240">
                  <c:v>1282.4000000000001</c:v>
                </c:pt>
                <c:pt idx="8241">
                  <c:v>1282.4100000000001</c:v>
                </c:pt>
                <c:pt idx="8242">
                  <c:v>1282.42</c:v>
                </c:pt>
                <c:pt idx="8243">
                  <c:v>1282.43</c:v>
                </c:pt>
                <c:pt idx="8244">
                  <c:v>1282.44</c:v>
                </c:pt>
                <c:pt idx="8245">
                  <c:v>1282.45</c:v>
                </c:pt>
                <c:pt idx="8246">
                  <c:v>1282.46</c:v>
                </c:pt>
                <c:pt idx="8247">
                  <c:v>1282.47</c:v>
                </c:pt>
                <c:pt idx="8248">
                  <c:v>1282.48</c:v>
                </c:pt>
                <c:pt idx="8249">
                  <c:v>1282.49</c:v>
                </c:pt>
                <c:pt idx="8250">
                  <c:v>1282.5</c:v>
                </c:pt>
                <c:pt idx="8251">
                  <c:v>1282.51</c:v>
                </c:pt>
                <c:pt idx="8252">
                  <c:v>1282.52</c:v>
                </c:pt>
                <c:pt idx="8253">
                  <c:v>1282.53</c:v>
                </c:pt>
                <c:pt idx="8254">
                  <c:v>1282.54</c:v>
                </c:pt>
                <c:pt idx="8255">
                  <c:v>1282.55</c:v>
                </c:pt>
                <c:pt idx="8256">
                  <c:v>1282.56</c:v>
                </c:pt>
                <c:pt idx="8257">
                  <c:v>1282.57</c:v>
                </c:pt>
                <c:pt idx="8258">
                  <c:v>1282.58</c:v>
                </c:pt>
                <c:pt idx="8259">
                  <c:v>1282.5899999999999</c:v>
                </c:pt>
                <c:pt idx="8260">
                  <c:v>1282.5999999999999</c:v>
                </c:pt>
                <c:pt idx="8261">
                  <c:v>1282.6099999999999</c:v>
                </c:pt>
                <c:pt idx="8262">
                  <c:v>1282.6199999999999</c:v>
                </c:pt>
                <c:pt idx="8263">
                  <c:v>1282.6300000000001</c:v>
                </c:pt>
                <c:pt idx="8264">
                  <c:v>1282.6400000000001</c:v>
                </c:pt>
                <c:pt idx="8265">
                  <c:v>1282.6500000000001</c:v>
                </c:pt>
                <c:pt idx="8266">
                  <c:v>1282.6600000000001</c:v>
                </c:pt>
                <c:pt idx="8267">
                  <c:v>1282.67</c:v>
                </c:pt>
                <c:pt idx="8268">
                  <c:v>1282.68</c:v>
                </c:pt>
                <c:pt idx="8269">
                  <c:v>1282.69</c:v>
                </c:pt>
                <c:pt idx="8270">
                  <c:v>1282.7</c:v>
                </c:pt>
                <c:pt idx="8271">
                  <c:v>1282.71</c:v>
                </c:pt>
                <c:pt idx="8272">
                  <c:v>1282.72</c:v>
                </c:pt>
                <c:pt idx="8273">
                  <c:v>1282.73</c:v>
                </c:pt>
                <c:pt idx="8274">
                  <c:v>1282.74</c:v>
                </c:pt>
                <c:pt idx="8275">
                  <c:v>1282.75</c:v>
                </c:pt>
                <c:pt idx="8276">
                  <c:v>1282.76</c:v>
                </c:pt>
                <c:pt idx="8277">
                  <c:v>1282.77</c:v>
                </c:pt>
                <c:pt idx="8278">
                  <c:v>1282.78</c:v>
                </c:pt>
                <c:pt idx="8279">
                  <c:v>1282.79</c:v>
                </c:pt>
                <c:pt idx="8280">
                  <c:v>1282.8</c:v>
                </c:pt>
                <c:pt idx="8281">
                  <c:v>1282.81</c:v>
                </c:pt>
                <c:pt idx="8282">
                  <c:v>1282.82</c:v>
                </c:pt>
                <c:pt idx="8283">
                  <c:v>1282.83</c:v>
                </c:pt>
                <c:pt idx="8284">
                  <c:v>1282.8399999999999</c:v>
                </c:pt>
                <c:pt idx="8285">
                  <c:v>1282.8499999999999</c:v>
                </c:pt>
                <c:pt idx="8286">
                  <c:v>1282.8599999999999</c:v>
                </c:pt>
                <c:pt idx="8287">
                  <c:v>1282.8699999999999</c:v>
                </c:pt>
                <c:pt idx="8288">
                  <c:v>1282.8800000000001</c:v>
                </c:pt>
                <c:pt idx="8289">
                  <c:v>1282.8900000000001</c:v>
                </c:pt>
                <c:pt idx="8290">
                  <c:v>1282.9000000000001</c:v>
                </c:pt>
                <c:pt idx="8291">
                  <c:v>1282.9100000000001</c:v>
                </c:pt>
                <c:pt idx="8292">
                  <c:v>1282.92</c:v>
                </c:pt>
                <c:pt idx="8293">
                  <c:v>1282.93</c:v>
                </c:pt>
                <c:pt idx="8294">
                  <c:v>1282.94</c:v>
                </c:pt>
                <c:pt idx="8295">
                  <c:v>1282.95</c:v>
                </c:pt>
                <c:pt idx="8296">
                  <c:v>1282.96</c:v>
                </c:pt>
                <c:pt idx="8297">
                  <c:v>1282.97</c:v>
                </c:pt>
                <c:pt idx="8298">
                  <c:v>1282.98</c:v>
                </c:pt>
                <c:pt idx="8299">
                  <c:v>1282.99</c:v>
                </c:pt>
                <c:pt idx="8300">
                  <c:v>1283</c:v>
                </c:pt>
                <c:pt idx="8301">
                  <c:v>1283.01</c:v>
                </c:pt>
                <c:pt idx="8302">
                  <c:v>1283.02</c:v>
                </c:pt>
                <c:pt idx="8303">
                  <c:v>1283.03</c:v>
                </c:pt>
                <c:pt idx="8304">
                  <c:v>1283.04</c:v>
                </c:pt>
                <c:pt idx="8305">
                  <c:v>1283.05</c:v>
                </c:pt>
                <c:pt idx="8306">
                  <c:v>1283.06</c:v>
                </c:pt>
                <c:pt idx="8307">
                  <c:v>1283.07</c:v>
                </c:pt>
                <c:pt idx="8308">
                  <c:v>1283.08</c:v>
                </c:pt>
                <c:pt idx="8309">
                  <c:v>1283.0899999999999</c:v>
                </c:pt>
                <c:pt idx="8310">
                  <c:v>1283.0999999999999</c:v>
                </c:pt>
                <c:pt idx="8311">
                  <c:v>1283.1099999999999</c:v>
                </c:pt>
                <c:pt idx="8312">
                  <c:v>1283.1199999999999</c:v>
                </c:pt>
                <c:pt idx="8313">
                  <c:v>1283.1300000000001</c:v>
                </c:pt>
                <c:pt idx="8314">
                  <c:v>1283.1400000000001</c:v>
                </c:pt>
                <c:pt idx="8315">
                  <c:v>1283.1500000000001</c:v>
                </c:pt>
                <c:pt idx="8316">
                  <c:v>1283.1600000000001</c:v>
                </c:pt>
                <c:pt idx="8317">
                  <c:v>1283.17</c:v>
                </c:pt>
                <c:pt idx="8318">
                  <c:v>1283.18</c:v>
                </c:pt>
                <c:pt idx="8319">
                  <c:v>1283.19</c:v>
                </c:pt>
                <c:pt idx="8320">
                  <c:v>1283.2</c:v>
                </c:pt>
                <c:pt idx="8321">
                  <c:v>1283.21</c:v>
                </c:pt>
                <c:pt idx="8322">
                  <c:v>1283.22</c:v>
                </c:pt>
                <c:pt idx="8323">
                  <c:v>1283.23</c:v>
                </c:pt>
                <c:pt idx="8324">
                  <c:v>1283.24</c:v>
                </c:pt>
                <c:pt idx="8325">
                  <c:v>1283.25</c:v>
                </c:pt>
                <c:pt idx="8326">
                  <c:v>1283.26</c:v>
                </c:pt>
                <c:pt idx="8327">
                  <c:v>1283.27</c:v>
                </c:pt>
                <c:pt idx="8328">
                  <c:v>1283.28</c:v>
                </c:pt>
                <c:pt idx="8329">
                  <c:v>1283.29</c:v>
                </c:pt>
                <c:pt idx="8330">
                  <c:v>1283.3</c:v>
                </c:pt>
                <c:pt idx="8331">
                  <c:v>1283.31</c:v>
                </c:pt>
                <c:pt idx="8332">
                  <c:v>1283.32</c:v>
                </c:pt>
                <c:pt idx="8333">
                  <c:v>1283.33</c:v>
                </c:pt>
                <c:pt idx="8334">
                  <c:v>1283.3399999999999</c:v>
                </c:pt>
                <c:pt idx="8335">
                  <c:v>1283.3499999999999</c:v>
                </c:pt>
                <c:pt idx="8336">
                  <c:v>1283.3599999999999</c:v>
                </c:pt>
                <c:pt idx="8337">
                  <c:v>1283.3699999999999</c:v>
                </c:pt>
                <c:pt idx="8338">
                  <c:v>1283.3800000000001</c:v>
                </c:pt>
                <c:pt idx="8339">
                  <c:v>1283.3900000000001</c:v>
                </c:pt>
                <c:pt idx="8340">
                  <c:v>1283.4000000000001</c:v>
                </c:pt>
                <c:pt idx="8341">
                  <c:v>1283.4100000000001</c:v>
                </c:pt>
                <c:pt idx="8342">
                  <c:v>1283.42</c:v>
                </c:pt>
                <c:pt idx="8343">
                  <c:v>1283.43</c:v>
                </c:pt>
                <c:pt idx="8344">
                  <c:v>1283.44</c:v>
                </c:pt>
                <c:pt idx="8345">
                  <c:v>1283.45</c:v>
                </c:pt>
                <c:pt idx="8346">
                  <c:v>1283.46</c:v>
                </c:pt>
                <c:pt idx="8347">
                  <c:v>1283.47</c:v>
                </c:pt>
                <c:pt idx="8348">
                  <c:v>1283.48</c:v>
                </c:pt>
                <c:pt idx="8349">
                  <c:v>1283.49</c:v>
                </c:pt>
                <c:pt idx="8350">
                  <c:v>1283.5</c:v>
                </c:pt>
                <c:pt idx="8351">
                  <c:v>1283.51</c:v>
                </c:pt>
                <c:pt idx="8352">
                  <c:v>1283.52</c:v>
                </c:pt>
                <c:pt idx="8353">
                  <c:v>1283.53</c:v>
                </c:pt>
                <c:pt idx="8354">
                  <c:v>1283.54</c:v>
                </c:pt>
                <c:pt idx="8355">
                  <c:v>1283.55</c:v>
                </c:pt>
                <c:pt idx="8356">
                  <c:v>1283.56</c:v>
                </c:pt>
                <c:pt idx="8357">
                  <c:v>1283.57</c:v>
                </c:pt>
                <c:pt idx="8358">
                  <c:v>1283.58</c:v>
                </c:pt>
                <c:pt idx="8359">
                  <c:v>1283.5899999999999</c:v>
                </c:pt>
                <c:pt idx="8360">
                  <c:v>1283.5999999999999</c:v>
                </c:pt>
                <c:pt idx="8361">
                  <c:v>1283.6099999999999</c:v>
                </c:pt>
                <c:pt idx="8362">
                  <c:v>1283.6199999999999</c:v>
                </c:pt>
                <c:pt idx="8363">
                  <c:v>1283.6300000000001</c:v>
                </c:pt>
                <c:pt idx="8364">
                  <c:v>1283.6400000000001</c:v>
                </c:pt>
                <c:pt idx="8365">
                  <c:v>1283.6500000000001</c:v>
                </c:pt>
                <c:pt idx="8366">
                  <c:v>1283.6600000000001</c:v>
                </c:pt>
                <c:pt idx="8367">
                  <c:v>1283.67</c:v>
                </c:pt>
                <c:pt idx="8368">
                  <c:v>1283.68</c:v>
                </c:pt>
                <c:pt idx="8369">
                  <c:v>1283.69</c:v>
                </c:pt>
                <c:pt idx="8370">
                  <c:v>1283.7</c:v>
                </c:pt>
                <c:pt idx="8371">
                  <c:v>1283.71</c:v>
                </c:pt>
                <c:pt idx="8372">
                  <c:v>1283.72</c:v>
                </c:pt>
                <c:pt idx="8373">
                  <c:v>1283.73</c:v>
                </c:pt>
                <c:pt idx="8374">
                  <c:v>1283.74</c:v>
                </c:pt>
                <c:pt idx="8375">
                  <c:v>1283.75</c:v>
                </c:pt>
                <c:pt idx="8376">
                  <c:v>1283.76</c:v>
                </c:pt>
                <c:pt idx="8377">
                  <c:v>1283.77</c:v>
                </c:pt>
                <c:pt idx="8378">
                  <c:v>1283.78</c:v>
                </c:pt>
                <c:pt idx="8379">
                  <c:v>1283.79</c:v>
                </c:pt>
                <c:pt idx="8380">
                  <c:v>1283.8</c:v>
                </c:pt>
                <c:pt idx="8381">
                  <c:v>1283.81</c:v>
                </c:pt>
                <c:pt idx="8382">
                  <c:v>1283.82</c:v>
                </c:pt>
                <c:pt idx="8383">
                  <c:v>1283.83</c:v>
                </c:pt>
                <c:pt idx="8384">
                  <c:v>1283.8399999999999</c:v>
                </c:pt>
                <c:pt idx="8385">
                  <c:v>1283.8499999999999</c:v>
                </c:pt>
                <c:pt idx="8386">
                  <c:v>1283.8599999999999</c:v>
                </c:pt>
                <c:pt idx="8387">
                  <c:v>1283.8699999999999</c:v>
                </c:pt>
                <c:pt idx="8388">
                  <c:v>1283.8800000000001</c:v>
                </c:pt>
                <c:pt idx="8389">
                  <c:v>1283.8900000000001</c:v>
                </c:pt>
                <c:pt idx="8390">
                  <c:v>1283.9000000000001</c:v>
                </c:pt>
                <c:pt idx="8391">
                  <c:v>1283.9100000000001</c:v>
                </c:pt>
                <c:pt idx="8392">
                  <c:v>1283.92</c:v>
                </c:pt>
                <c:pt idx="8393">
                  <c:v>1283.93</c:v>
                </c:pt>
                <c:pt idx="8394">
                  <c:v>1283.94</c:v>
                </c:pt>
                <c:pt idx="8395">
                  <c:v>1283.95</c:v>
                </c:pt>
                <c:pt idx="8396">
                  <c:v>1283.96</c:v>
                </c:pt>
                <c:pt idx="8397">
                  <c:v>1283.97</c:v>
                </c:pt>
                <c:pt idx="8398">
                  <c:v>1283.98</c:v>
                </c:pt>
                <c:pt idx="8399">
                  <c:v>1283.99</c:v>
                </c:pt>
                <c:pt idx="8400">
                  <c:v>1284</c:v>
                </c:pt>
                <c:pt idx="8401">
                  <c:v>1284.01</c:v>
                </c:pt>
                <c:pt idx="8402">
                  <c:v>1284.02</c:v>
                </c:pt>
                <c:pt idx="8403">
                  <c:v>1284.03</c:v>
                </c:pt>
                <c:pt idx="8404">
                  <c:v>1284.04</c:v>
                </c:pt>
                <c:pt idx="8405">
                  <c:v>1284.05</c:v>
                </c:pt>
                <c:pt idx="8406">
                  <c:v>1284.06</c:v>
                </c:pt>
                <c:pt idx="8407">
                  <c:v>1284.07</c:v>
                </c:pt>
                <c:pt idx="8408">
                  <c:v>1284.08</c:v>
                </c:pt>
                <c:pt idx="8409">
                  <c:v>1284.0899999999999</c:v>
                </c:pt>
                <c:pt idx="8410">
                  <c:v>1284.0999999999999</c:v>
                </c:pt>
                <c:pt idx="8411">
                  <c:v>1284.1099999999999</c:v>
                </c:pt>
                <c:pt idx="8412">
                  <c:v>1284.1199999999999</c:v>
                </c:pt>
                <c:pt idx="8413">
                  <c:v>1284.1300000000001</c:v>
                </c:pt>
                <c:pt idx="8414">
                  <c:v>1284.1400000000001</c:v>
                </c:pt>
                <c:pt idx="8415">
                  <c:v>1284.1500000000001</c:v>
                </c:pt>
                <c:pt idx="8416">
                  <c:v>1284.1600000000001</c:v>
                </c:pt>
                <c:pt idx="8417">
                  <c:v>1284.17</c:v>
                </c:pt>
                <c:pt idx="8418">
                  <c:v>1284.18</c:v>
                </c:pt>
                <c:pt idx="8419">
                  <c:v>1284.19</c:v>
                </c:pt>
                <c:pt idx="8420">
                  <c:v>1284.2</c:v>
                </c:pt>
                <c:pt idx="8421">
                  <c:v>1284.21</c:v>
                </c:pt>
                <c:pt idx="8422">
                  <c:v>1284.22</c:v>
                </c:pt>
                <c:pt idx="8423">
                  <c:v>1284.23</c:v>
                </c:pt>
                <c:pt idx="8424">
                  <c:v>1284.24</c:v>
                </c:pt>
                <c:pt idx="8425">
                  <c:v>1284.25</c:v>
                </c:pt>
                <c:pt idx="8426">
                  <c:v>1284.26</c:v>
                </c:pt>
                <c:pt idx="8427">
                  <c:v>1284.27</c:v>
                </c:pt>
                <c:pt idx="8428">
                  <c:v>1284.28</c:v>
                </c:pt>
                <c:pt idx="8429">
                  <c:v>1284.29</c:v>
                </c:pt>
                <c:pt idx="8430">
                  <c:v>1284.3</c:v>
                </c:pt>
                <c:pt idx="8431">
                  <c:v>1284.31</c:v>
                </c:pt>
                <c:pt idx="8432">
                  <c:v>1284.32</c:v>
                </c:pt>
                <c:pt idx="8433">
                  <c:v>1284.33</c:v>
                </c:pt>
                <c:pt idx="8434">
                  <c:v>1284.3399999999999</c:v>
                </c:pt>
                <c:pt idx="8435">
                  <c:v>1284.3499999999999</c:v>
                </c:pt>
                <c:pt idx="8436">
                  <c:v>1284.3599999999999</c:v>
                </c:pt>
                <c:pt idx="8437">
                  <c:v>1284.3699999999999</c:v>
                </c:pt>
                <c:pt idx="8438">
                  <c:v>1284.3800000000001</c:v>
                </c:pt>
                <c:pt idx="8439">
                  <c:v>1284.3900000000001</c:v>
                </c:pt>
                <c:pt idx="8440">
                  <c:v>1284.4000000000001</c:v>
                </c:pt>
                <c:pt idx="8441">
                  <c:v>1284.4100000000001</c:v>
                </c:pt>
                <c:pt idx="8442">
                  <c:v>1284.42</c:v>
                </c:pt>
                <c:pt idx="8443">
                  <c:v>1284.43</c:v>
                </c:pt>
                <c:pt idx="8444">
                  <c:v>1284.44</c:v>
                </c:pt>
                <c:pt idx="8445">
                  <c:v>1284.45</c:v>
                </c:pt>
                <c:pt idx="8446">
                  <c:v>1284.46</c:v>
                </c:pt>
                <c:pt idx="8447">
                  <c:v>1284.47</c:v>
                </c:pt>
                <c:pt idx="8448">
                  <c:v>1284.48</c:v>
                </c:pt>
                <c:pt idx="8449">
                  <c:v>1284.49</c:v>
                </c:pt>
                <c:pt idx="8450">
                  <c:v>1284.5</c:v>
                </c:pt>
                <c:pt idx="8451">
                  <c:v>1284.51</c:v>
                </c:pt>
                <c:pt idx="8452">
                  <c:v>1284.52</c:v>
                </c:pt>
                <c:pt idx="8453">
                  <c:v>1284.53</c:v>
                </c:pt>
                <c:pt idx="8454">
                  <c:v>1284.54</c:v>
                </c:pt>
                <c:pt idx="8455">
                  <c:v>1284.55</c:v>
                </c:pt>
                <c:pt idx="8456">
                  <c:v>1284.56</c:v>
                </c:pt>
                <c:pt idx="8457">
                  <c:v>1284.57</c:v>
                </c:pt>
                <c:pt idx="8458">
                  <c:v>1284.58</c:v>
                </c:pt>
                <c:pt idx="8459">
                  <c:v>1284.5899999999999</c:v>
                </c:pt>
                <c:pt idx="8460">
                  <c:v>1284.5999999999999</c:v>
                </c:pt>
                <c:pt idx="8461">
                  <c:v>1284.6099999999999</c:v>
                </c:pt>
                <c:pt idx="8462">
                  <c:v>1284.6199999999999</c:v>
                </c:pt>
                <c:pt idx="8463">
                  <c:v>1284.6300000000001</c:v>
                </c:pt>
                <c:pt idx="8464">
                  <c:v>1284.6400000000001</c:v>
                </c:pt>
                <c:pt idx="8465">
                  <c:v>1284.6500000000001</c:v>
                </c:pt>
                <c:pt idx="8466">
                  <c:v>1284.6600000000001</c:v>
                </c:pt>
                <c:pt idx="8467">
                  <c:v>1284.67</c:v>
                </c:pt>
                <c:pt idx="8468">
                  <c:v>1284.68</c:v>
                </c:pt>
                <c:pt idx="8469">
                  <c:v>1284.69</c:v>
                </c:pt>
                <c:pt idx="8470">
                  <c:v>1284.7</c:v>
                </c:pt>
                <c:pt idx="8471">
                  <c:v>1284.71</c:v>
                </c:pt>
                <c:pt idx="8472">
                  <c:v>1284.72</c:v>
                </c:pt>
                <c:pt idx="8473">
                  <c:v>1284.73</c:v>
                </c:pt>
                <c:pt idx="8474">
                  <c:v>1284.74</c:v>
                </c:pt>
                <c:pt idx="8475">
                  <c:v>1284.75</c:v>
                </c:pt>
                <c:pt idx="8476">
                  <c:v>1284.76</c:v>
                </c:pt>
                <c:pt idx="8477">
                  <c:v>1284.77</c:v>
                </c:pt>
                <c:pt idx="8478">
                  <c:v>1284.78</c:v>
                </c:pt>
                <c:pt idx="8479">
                  <c:v>1284.79</c:v>
                </c:pt>
                <c:pt idx="8480">
                  <c:v>1284.8</c:v>
                </c:pt>
                <c:pt idx="8481">
                  <c:v>1284.81</c:v>
                </c:pt>
                <c:pt idx="8482">
                  <c:v>1284.82</c:v>
                </c:pt>
                <c:pt idx="8483">
                  <c:v>1284.83</c:v>
                </c:pt>
                <c:pt idx="8484">
                  <c:v>1284.8399999999999</c:v>
                </c:pt>
                <c:pt idx="8485">
                  <c:v>1284.8499999999999</c:v>
                </c:pt>
                <c:pt idx="8486">
                  <c:v>1284.8599999999999</c:v>
                </c:pt>
                <c:pt idx="8487">
                  <c:v>1284.8699999999999</c:v>
                </c:pt>
                <c:pt idx="8488">
                  <c:v>1284.8800000000001</c:v>
                </c:pt>
                <c:pt idx="8489">
                  <c:v>1284.8900000000001</c:v>
                </c:pt>
                <c:pt idx="8490">
                  <c:v>1284.9000000000001</c:v>
                </c:pt>
                <c:pt idx="8491">
                  <c:v>1284.9100000000001</c:v>
                </c:pt>
                <c:pt idx="8492">
                  <c:v>1284.92</c:v>
                </c:pt>
                <c:pt idx="8493">
                  <c:v>1284.93</c:v>
                </c:pt>
                <c:pt idx="8494">
                  <c:v>1284.94</c:v>
                </c:pt>
                <c:pt idx="8495">
                  <c:v>1284.95</c:v>
                </c:pt>
                <c:pt idx="8496">
                  <c:v>1284.96</c:v>
                </c:pt>
                <c:pt idx="8497">
                  <c:v>1284.97</c:v>
                </c:pt>
                <c:pt idx="8498">
                  <c:v>1284.98</c:v>
                </c:pt>
                <c:pt idx="8499">
                  <c:v>1284.99</c:v>
                </c:pt>
                <c:pt idx="8500">
                  <c:v>1285</c:v>
                </c:pt>
                <c:pt idx="8501">
                  <c:v>1285.01</c:v>
                </c:pt>
                <c:pt idx="8502">
                  <c:v>1285.02</c:v>
                </c:pt>
                <c:pt idx="8503">
                  <c:v>1285.03</c:v>
                </c:pt>
                <c:pt idx="8504">
                  <c:v>1285.04</c:v>
                </c:pt>
                <c:pt idx="8505">
                  <c:v>1285.05</c:v>
                </c:pt>
                <c:pt idx="8506">
                  <c:v>1285.06</c:v>
                </c:pt>
                <c:pt idx="8507">
                  <c:v>1285.07</c:v>
                </c:pt>
                <c:pt idx="8508">
                  <c:v>1285.08</c:v>
                </c:pt>
                <c:pt idx="8509">
                  <c:v>1285.0899999999999</c:v>
                </c:pt>
                <c:pt idx="8510">
                  <c:v>1285.0999999999999</c:v>
                </c:pt>
                <c:pt idx="8511">
                  <c:v>1285.1099999999999</c:v>
                </c:pt>
                <c:pt idx="8512">
                  <c:v>1285.1199999999999</c:v>
                </c:pt>
                <c:pt idx="8513">
                  <c:v>1285.1300000000001</c:v>
                </c:pt>
                <c:pt idx="8514">
                  <c:v>1285.1400000000001</c:v>
                </c:pt>
                <c:pt idx="8515">
                  <c:v>1285.1500000000001</c:v>
                </c:pt>
                <c:pt idx="8516">
                  <c:v>1285.1600000000001</c:v>
                </c:pt>
                <c:pt idx="8517">
                  <c:v>1285.17</c:v>
                </c:pt>
                <c:pt idx="8518">
                  <c:v>1285.18</c:v>
                </c:pt>
                <c:pt idx="8519">
                  <c:v>1285.19</c:v>
                </c:pt>
                <c:pt idx="8520">
                  <c:v>1285.2</c:v>
                </c:pt>
                <c:pt idx="8521">
                  <c:v>1285.21</c:v>
                </c:pt>
                <c:pt idx="8522">
                  <c:v>1285.22</c:v>
                </c:pt>
                <c:pt idx="8523">
                  <c:v>1285.23</c:v>
                </c:pt>
                <c:pt idx="8524">
                  <c:v>1285.24</c:v>
                </c:pt>
                <c:pt idx="8525">
                  <c:v>1285.25</c:v>
                </c:pt>
                <c:pt idx="8526">
                  <c:v>1285.26</c:v>
                </c:pt>
                <c:pt idx="8527">
                  <c:v>1285.27</c:v>
                </c:pt>
                <c:pt idx="8528">
                  <c:v>1285.28</c:v>
                </c:pt>
                <c:pt idx="8529">
                  <c:v>1285.29</c:v>
                </c:pt>
                <c:pt idx="8530">
                  <c:v>1285.3</c:v>
                </c:pt>
                <c:pt idx="8531">
                  <c:v>1285.31</c:v>
                </c:pt>
                <c:pt idx="8532">
                  <c:v>1285.32</c:v>
                </c:pt>
                <c:pt idx="8533">
                  <c:v>1285.33</c:v>
                </c:pt>
                <c:pt idx="8534">
                  <c:v>1285.3399999999999</c:v>
                </c:pt>
                <c:pt idx="8535">
                  <c:v>1285.3499999999999</c:v>
                </c:pt>
                <c:pt idx="8536">
                  <c:v>1285.3599999999999</c:v>
                </c:pt>
                <c:pt idx="8537">
                  <c:v>1285.3699999999999</c:v>
                </c:pt>
                <c:pt idx="8538">
                  <c:v>1285.3800000000001</c:v>
                </c:pt>
                <c:pt idx="8539">
                  <c:v>1285.3900000000001</c:v>
                </c:pt>
                <c:pt idx="8540">
                  <c:v>1285.4000000000001</c:v>
                </c:pt>
                <c:pt idx="8541">
                  <c:v>1285.4100000000001</c:v>
                </c:pt>
                <c:pt idx="8542">
                  <c:v>1285.42</c:v>
                </c:pt>
                <c:pt idx="8543">
                  <c:v>1285.43</c:v>
                </c:pt>
                <c:pt idx="8544">
                  <c:v>1285.44</c:v>
                </c:pt>
                <c:pt idx="8545">
                  <c:v>1285.45</c:v>
                </c:pt>
                <c:pt idx="8546">
                  <c:v>1285.46</c:v>
                </c:pt>
                <c:pt idx="8547">
                  <c:v>1285.47</c:v>
                </c:pt>
                <c:pt idx="8548">
                  <c:v>1285.48</c:v>
                </c:pt>
                <c:pt idx="8549">
                  <c:v>1285.49</c:v>
                </c:pt>
                <c:pt idx="8550">
                  <c:v>1285.5</c:v>
                </c:pt>
                <c:pt idx="8551">
                  <c:v>1285.51</c:v>
                </c:pt>
                <c:pt idx="8552">
                  <c:v>1285.52</c:v>
                </c:pt>
                <c:pt idx="8553">
                  <c:v>1285.53</c:v>
                </c:pt>
                <c:pt idx="8554">
                  <c:v>1285.54</c:v>
                </c:pt>
                <c:pt idx="8555">
                  <c:v>1285.55</c:v>
                </c:pt>
                <c:pt idx="8556">
                  <c:v>1285.56</c:v>
                </c:pt>
                <c:pt idx="8557">
                  <c:v>1285.57</c:v>
                </c:pt>
                <c:pt idx="8558">
                  <c:v>1285.58</c:v>
                </c:pt>
                <c:pt idx="8559">
                  <c:v>1285.5899999999999</c:v>
                </c:pt>
                <c:pt idx="8560">
                  <c:v>1285.5999999999999</c:v>
                </c:pt>
                <c:pt idx="8561">
                  <c:v>1285.6099999999999</c:v>
                </c:pt>
                <c:pt idx="8562">
                  <c:v>1285.6199999999999</c:v>
                </c:pt>
                <c:pt idx="8563">
                  <c:v>1285.6300000000001</c:v>
                </c:pt>
                <c:pt idx="8564">
                  <c:v>1285.6400000000001</c:v>
                </c:pt>
                <c:pt idx="8565">
                  <c:v>1285.6500000000001</c:v>
                </c:pt>
                <c:pt idx="8566">
                  <c:v>1285.6600000000001</c:v>
                </c:pt>
                <c:pt idx="8567">
                  <c:v>1285.67</c:v>
                </c:pt>
                <c:pt idx="8568">
                  <c:v>1285.68</c:v>
                </c:pt>
                <c:pt idx="8569">
                  <c:v>1285.69</c:v>
                </c:pt>
                <c:pt idx="8570">
                  <c:v>1285.7</c:v>
                </c:pt>
                <c:pt idx="8571">
                  <c:v>1285.71</c:v>
                </c:pt>
                <c:pt idx="8572">
                  <c:v>1285.72</c:v>
                </c:pt>
                <c:pt idx="8573">
                  <c:v>1285.73</c:v>
                </c:pt>
                <c:pt idx="8574">
                  <c:v>1285.74</c:v>
                </c:pt>
                <c:pt idx="8575">
                  <c:v>1285.75</c:v>
                </c:pt>
                <c:pt idx="8576">
                  <c:v>1285.76</c:v>
                </c:pt>
                <c:pt idx="8577">
                  <c:v>1285.77</c:v>
                </c:pt>
                <c:pt idx="8578">
                  <c:v>1285.78</c:v>
                </c:pt>
                <c:pt idx="8579">
                  <c:v>1285.79</c:v>
                </c:pt>
                <c:pt idx="8580">
                  <c:v>1285.8</c:v>
                </c:pt>
                <c:pt idx="8581">
                  <c:v>1285.81</c:v>
                </c:pt>
                <c:pt idx="8582">
                  <c:v>1285.82</c:v>
                </c:pt>
                <c:pt idx="8583">
                  <c:v>1285.83</c:v>
                </c:pt>
                <c:pt idx="8584">
                  <c:v>1285.8399999999999</c:v>
                </c:pt>
                <c:pt idx="8585">
                  <c:v>1285.8499999999999</c:v>
                </c:pt>
                <c:pt idx="8586">
                  <c:v>1285.8599999999999</c:v>
                </c:pt>
                <c:pt idx="8587">
                  <c:v>1285.8699999999999</c:v>
                </c:pt>
                <c:pt idx="8588">
                  <c:v>1285.8800000000001</c:v>
                </c:pt>
                <c:pt idx="8589">
                  <c:v>1285.8900000000001</c:v>
                </c:pt>
                <c:pt idx="8590">
                  <c:v>1285.9000000000001</c:v>
                </c:pt>
                <c:pt idx="8591">
                  <c:v>1285.9100000000001</c:v>
                </c:pt>
                <c:pt idx="8592">
                  <c:v>1285.92</c:v>
                </c:pt>
                <c:pt idx="8593">
                  <c:v>1285.93</c:v>
                </c:pt>
                <c:pt idx="8594">
                  <c:v>1285.94</c:v>
                </c:pt>
                <c:pt idx="8595">
                  <c:v>1285.95</c:v>
                </c:pt>
                <c:pt idx="8596">
                  <c:v>1285.96</c:v>
                </c:pt>
                <c:pt idx="8597">
                  <c:v>1285.97</c:v>
                </c:pt>
                <c:pt idx="8598">
                  <c:v>1285.98</c:v>
                </c:pt>
                <c:pt idx="8599">
                  <c:v>1285.99</c:v>
                </c:pt>
                <c:pt idx="8600">
                  <c:v>1286</c:v>
                </c:pt>
                <c:pt idx="8601">
                  <c:v>1286.01</c:v>
                </c:pt>
                <c:pt idx="8602">
                  <c:v>1286.02</c:v>
                </c:pt>
                <c:pt idx="8603">
                  <c:v>1286.03</c:v>
                </c:pt>
                <c:pt idx="8604">
                  <c:v>1286.04</c:v>
                </c:pt>
                <c:pt idx="8605">
                  <c:v>1286.05</c:v>
                </c:pt>
                <c:pt idx="8606">
                  <c:v>1286.06</c:v>
                </c:pt>
                <c:pt idx="8607">
                  <c:v>1286.07</c:v>
                </c:pt>
                <c:pt idx="8608">
                  <c:v>1286.08</c:v>
                </c:pt>
                <c:pt idx="8609">
                  <c:v>1286.0899999999999</c:v>
                </c:pt>
                <c:pt idx="8610">
                  <c:v>1286.0999999999999</c:v>
                </c:pt>
                <c:pt idx="8611">
                  <c:v>1286.1099999999999</c:v>
                </c:pt>
                <c:pt idx="8612">
                  <c:v>1286.1199999999999</c:v>
                </c:pt>
                <c:pt idx="8613">
                  <c:v>1286.1300000000001</c:v>
                </c:pt>
                <c:pt idx="8614">
                  <c:v>1286.1400000000001</c:v>
                </c:pt>
                <c:pt idx="8615">
                  <c:v>1286.1500000000001</c:v>
                </c:pt>
                <c:pt idx="8616">
                  <c:v>1286.1600000000001</c:v>
                </c:pt>
                <c:pt idx="8617">
                  <c:v>1286.17</c:v>
                </c:pt>
                <c:pt idx="8618">
                  <c:v>1286.18</c:v>
                </c:pt>
                <c:pt idx="8619">
                  <c:v>1286.19</c:v>
                </c:pt>
                <c:pt idx="8620">
                  <c:v>1286.2</c:v>
                </c:pt>
                <c:pt idx="8621">
                  <c:v>1286.21</c:v>
                </c:pt>
                <c:pt idx="8622">
                  <c:v>1286.22</c:v>
                </c:pt>
                <c:pt idx="8623">
                  <c:v>1286.23</c:v>
                </c:pt>
                <c:pt idx="8624">
                  <c:v>1286.24</c:v>
                </c:pt>
                <c:pt idx="8625">
                  <c:v>1286.25</c:v>
                </c:pt>
                <c:pt idx="8626">
                  <c:v>1286.26</c:v>
                </c:pt>
                <c:pt idx="8627">
                  <c:v>1286.27</c:v>
                </c:pt>
                <c:pt idx="8628">
                  <c:v>1286.28</c:v>
                </c:pt>
                <c:pt idx="8629">
                  <c:v>1286.29</c:v>
                </c:pt>
                <c:pt idx="8630">
                  <c:v>1286.3</c:v>
                </c:pt>
                <c:pt idx="8631">
                  <c:v>1286.31</c:v>
                </c:pt>
                <c:pt idx="8632">
                  <c:v>1286.32</c:v>
                </c:pt>
                <c:pt idx="8633">
                  <c:v>1286.33</c:v>
                </c:pt>
                <c:pt idx="8634">
                  <c:v>1286.3399999999999</c:v>
                </c:pt>
                <c:pt idx="8635">
                  <c:v>1286.3499999999999</c:v>
                </c:pt>
                <c:pt idx="8636">
                  <c:v>1286.3599999999999</c:v>
                </c:pt>
                <c:pt idx="8637">
                  <c:v>1286.3699999999999</c:v>
                </c:pt>
                <c:pt idx="8638">
                  <c:v>1286.3800000000001</c:v>
                </c:pt>
                <c:pt idx="8639">
                  <c:v>1286.3900000000001</c:v>
                </c:pt>
                <c:pt idx="8640">
                  <c:v>1286.4000000000001</c:v>
                </c:pt>
                <c:pt idx="8641">
                  <c:v>1286.4100000000001</c:v>
                </c:pt>
                <c:pt idx="8642">
                  <c:v>1286.42</c:v>
                </c:pt>
                <c:pt idx="8643">
                  <c:v>1286.43</c:v>
                </c:pt>
                <c:pt idx="8644">
                  <c:v>1286.44</c:v>
                </c:pt>
                <c:pt idx="8645">
                  <c:v>1286.45</c:v>
                </c:pt>
                <c:pt idx="8646">
                  <c:v>1286.46</c:v>
                </c:pt>
                <c:pt idx="8647">
                  <c:v>1286.47</c:v>
                </c:pt>
                <c:pt idx="8648">
                  <c:v>1286.48</c:v>
                </c:pt>
                <c:pt idx="8649">
                  <c:v>1286.49</c:v>
                </c:pt>
                <c:pt idx="8650">
                  <c:v>1286.5</c:v>
                </c:pt>
                <c:pt idx="8651">
                  <c:v>1286.51</c:v>
                </c:pt>
                <c:pt idx="8652">
                  <c:v>1286.52</c:v>
                </c:pt>
                <c:pt idx="8653">
                  <c:v>1286.53</c:v>
                </c:pt>
                <c:pt idx="8654">
                  <c:v>1286.54</c:v>
                </c:pt>
                <c:pt idx="8655">
                  <c:v>1286.55</c:v>
                </c:pt>
                <c:pt idx="8656">
                  <c:v>1286.56</c:v>
                </c:pt>
                <c:pt idx="8657">
                  <c:v>1286.57</c:v>
                </c:pt>
                <c:pt idx="8658">
                  <c:v>1286.58</c:v>
                </c:pt>
                <c:pt idx="8659">
                  <c:v>1286.5899999999999</c:v>
                </c:pt>
                <c:pt idx="8660">
                  <c:v>1286.5999999999999</c:v>
                </c:pt>
                <c:pt idx="8661">
                  <c:v>1286.6099999999999</c:v>
                </c:pt>
                <c:pt idx="8662">
                  <c:v>1286.6199999999999</c:v>
                </c:pt>
                <c:pt idx="8663">
                  <c:v>1286.6300000000001</c:v>
                </c:pt>
                <c:pt idx="8664">
                  <c:v>1286.6400000000001</c:v>
                </c:pt>
                <c:pt idx="8665">
                  <c:v>1286.6500000000001</c:v>
                </c:pt>
                <c:pt idx="8666">
                  <c:v>1286.6600000000001</c:v>
                </c:pt>
                <c:pt idx="8667">
                  <c:v>1286.67</c:v>
                </c:pt>
                <c:pt idx="8668">
                  <c:v>1286.68</c:v>
                </c:pt>
                <c:pt idx="8669">
                  <c:v>1286.69</c:v>
                </c:pt>
                <c:pt idx="8670">
                  <c:v>1286.7</c:v>
                </c:pt>
                <c:pt idx="8671">
                  <c:v>1286.71</c:v>
                </c:pt>
                <c:pt idx="8672">
                  <c:v>1286.72</c:v>
                </c:pt>
                <c:pt idx="8673">
                  <c:v>1286.73</c:v>
                </c:pt>
                <c:pt idx="8674">
                  <c:v>1286.74</c:v>
                </c:pt>
                <c:pt idx="8675">
                  <c:v>1286.75</c:v>
                </c:pt>
                <c:pt idx="8676">
                  <c:v>1286.76</c:v>
                </c:pt>
                <c:pt idx="8677">
                  <c:v>1286.77</c:v>
                </c:pt>
                <c:pt idx="8678">
                  <c:v>1286.78</c:v>
                </c:pt>
                <c:pt idx="8679">
                  <c:v>1286.79</c:v>
                </c:pt>
                <c:pt idx="8680">
                  <c:v>1286.8</c:v>
                </c:pt>
                <c:pt idx="8681">
                  <c:v>1286.81</c:v>
                </c:pt>
                <c:pt idx="8682">
                  <c:v>1286.82</c:v>
                </c:pt>
                <c:pt idx="8683">
                  <c:v>1286.83</c:v>
                </c:pt>
                <c:pt idx="8684">
                  <c:v>1286.8399999999999</c:v>
                </c:pt>
                <c:pt idx="8685">
                  <c:v>1286.8499999999999</c:v>
                </c:pt>
                <c:pt idx="8686">
                  <c:v>1286.8599999999999</c:v>
                </c:pt>
                <c:pt idx="8687">
                  <c:v>1286.8699999999999</c:v>
                </c:pt>
                <c:pt idx="8688">
                  <c:v>1286.8800000000001</c:v>
                </c:pt>
                <c:pt idx="8689">
                  <c:v>1286.8900000000001</c:v>
                </c:pt>
                <c:pt idx="8690">
                  <c:v>1286.9000000000001</c:v>
                </c:pt>
                <c:pt idx="8691">
                  <c:v>1286.9100000000001</c:v>
                </c:pt>
                <c:pt idx="8692">
                  <c:v>1286.92</c:v>
                </c:pt>
                <c:pt idx="8693">
                  <c:v>1286.93</c:v>
                </c:pt>
                <c:pt idx="8694">
                  <c:v>1286.94</c:v>
                </c:pt>
                <c:pt idx="8695">
                  <c:v>1286.95</c:v>
                </c:pt>
                <c:pt idx="8696">
                  <c:v>1286.96</c:v>
                </c:pt>
                <c:pt idx="8697">
                  <c:v>1286.97</c:v>
                </c:pt>
                <c:pt idx="8698">
                  <c:v>1286.98</c:v>
                </c:pt>
                <c:pt idx="8699">
                  <c:v>1286.99</c:v>
                </c:pt>
                <c:pt idx="8700">
                  <c:v>1287</c:v>
                </c:pt>
                <c:pt idx="8701">
                  <c:v>1287.01</c:v>
                </c:pt>
                <c:pt idx="8702">
                  <c:v>1287.02</c:v>
                </c:pt>
                <c:pt idx="8703">
                  <c:v>1287.03</c:v>
                </c:pt>
                <c:pt idx="8704">
                  <c:v>1287.04</c:v>
                </c:pt>
                <c:pt idx="8705">
                  <c:v>1287.05</c:v>
                </c:pt>
                <c:pt idx="8706">
                  <c:v>1287.06</c:v>
                </c:pt>
                <c:pt idx="8707">
                  <c:v>1287.07</c:v>
                </c:pt>
                <c:pt idx="8708">
                  <c:v>1287.08</c:v>
                </c:pt>
                <c:pt idx="8709">
                  <c:v>1287.0899999999999</c:v>
                </c:pt>
                <c:pt idx="8710">
                  <c:v>1287.0999999999999</c:v>
                </c:pt>
                <c:pt idx="8711">
                  <c:v>1287.1099999999999</c:v>
                </c:pt>
                <c:pt idx="8712">
                  <c:v>1287.1199999999999</c:v>
                </c:pt>
                <c:pt idx="8713">
                  <c:v>1287.1300000000001</c:v>
                </c:pt>
                <c:pt idx="8714">
                  <c:v>1287.1400000000001</c:v>
                </c:pt>
                <c:pt idx="8715">
                  <c:v>1287.1500000000001</c:v>
                </c:pt>
                <c:pt idx="8716">
                  <c:v>1287.1600000000001</c:v>
                </c:pt>
                <c:pt idx="8717">
                  <c:v>1287.17</c:v>
                </c:pt>
                <c:pt idx="8718">
                  <c:v>1287.18</c:v>
                </c:pt>
                <c:pt idx="8719">
                  <c:v>1287.19</c:v>
                </c:pt>
                <c:pt idx="8720">
                  <c:v>1287.2</c:v>
                </c:pt>
                <c:pt idx="8721">
                  <c:v>1287.21</c:v>
                </c:pt>
                <c:pt idx="8722">
                  <c:v>1287.22</c:v>
                </c:pt>
                <c:pt idx="8723">
                  <c:v>1287.23</c:v>
                </c:pt>
                <c:pt idx="8724">
                  <c:v>1287.24</c:v>
                </c:pt>
                <c:pt idx="8725">
                  <c:v>1287.25</c:v>
                </c:pt>
                <c:pt idx="8726">
                  <c:v>1287.26</c:v>
                </c:pt>
                <c:pt idx="8727">
                  <c:v>1287.27</c:v>
                </c:pt>
                <c:pt idx="8728">
                  <c:v>1287.28</c:v>
                </c:pt>
                <c:pt idx="8729">
                  <c:v>1287.29</c:v>
                </c:pt>
                <c:pt idx="8730">
                  <c:v>1287.3</c:v>
                </c:pt>
                <c:pt idx="8731">
                  <c:v>1287.31</c:v>
                </c:pt>
                <c:pt idx="8732">
                  <c:v>1287.32</c:v>
                </c:pt>
                <c:pt idx="8733">
                  <c:v>1287.33</c:v>
                </c:pt>
                <c:pt idx="8734">
                  <c:v>1287.3399999999999</c:v>
                </c:pt>
                <c:pt idx="8735">
                  <c:v>1287.3499999999999</c:v>
                </c:pt>
                <c:pt idx="8736">
                  <c:v>1287.3599999999999</c:v>
                </c:pt>
                <c:pt idx="8737">
                  <c:v>1287.3699999999999</c:v>
                </c:pt>
                <c:pt idx="8738">
                  <c:v>1287.3800000000001</c:v>
                </c:pt>
                <c:pt idx="8739">
                  <c:v>1287.3900000000001</c:v>
                </c:pt>
                <c:pt idx="8740">
                  <c:v>1287.4000000000001</c:v>
                </c:pt>
                <c:pt idx="8741">
                  <c:v>1287.4100000000001</c:v>
                </c:pt>
                <c:pt idx="8742">
                  <c:v>1287.42</c:v>
                </c:pt>
                <c:pt idx="8743">
                  <c:v>1287.43</c:v>
                </c:pt>
                <c:pt idx="8744">
                  <c:v>1287.44</c:v>
                </c:pt>
                <c:pt idx="8745">
                  <c:v>1287.45</c:v>
                </c:pt>
                <c:pt idx="8746">
                  <c:v>1287.46</c:v>
                </c:pt>
                <c:pt idx="8747">
                  <c:v>1287.47</c:v>
                </c:pt>
                <c:pt idx="8748">
                  <c:v>1287.48</c:v>
                </c:pt>
                <c:pt idx="8749">
                  <c:v>1287.49</c:v>
                </c:pt>
                <c:pt idx="8750">
                  <c:v>1287.5</c:v>
                </c:pt>
                <c:pt idx="8751">
                  <c:v>1287.51</c:v>
                </c:pt>
                <c:pt idx="8752">
                  <c:v>1287.52</c:v>
                </c:pt>
                <c:pt idx="8753">
                  <c:v>1287.53</c:v>
                </c:pt>
                <c:pt idx="8754">
                  <c:v>1287.54</c:v>
                </c:pt>
                <c:pt idx="8755">
                  <c:v>1287.55</c:v>
                </c:pt>
                <c:pt idx="8756">
                  <c:v>1287.56</c:v>
                </c:pt>
                <c:pt idx="8757">
                  <c:v>1287.57</c:v>
                </c:pt>
                <c:pt idx="8758">
                  <c:v>1287.58</c:v>
                </c:pt>
                <c:pt idx="8759">
                  <c:v>1287.5899999999999</c:v>
                </c:pt>
                <c:pt idx="8760">
                  <c:v>1287.5999999999999</c:v>
                </c:pt>
                <c:pt idx="8761">
                  <c:v>1287.6099999999999</c:v>
                </c:pt>
                <c:pt idx="8762">
                  <c:v>1287.6199999999999</c:v>
                </c:pt>
                <c:pt idx="8763">
                  <c:v>1287.6300000000001</c:v>
                </c:pt>
                <c:pt idx="8764">
                  <c:v>1287.6400000000001</c:v>
                </c:pt>
                <c:pt idx="8765">
                  <c:v>1287.6500000000001</c:v>
                </c:pt>
                <c:pt idx="8766">
                  <c:v>1287.6600000000001</c:v>
                </c:pt>
                <c:pt idx="8767">
                  <c:v>1287.67</c:v>
                </c:pt>
                <c:pt idx="8768">
                  <c:v>1287.68</c:v>
                </c:pt>
                <c:pt idx="8769">
                  <c:v>1287.69</c:v>
                </c:pt>
                <c:pt idx="8770">
                  <c:v>1287.7</c:v>
                </c:pt>
                <c:pt idx="8771">
                  <c:v>1287.71</c:v>
                </c:pt>
                <c:pt idx="8772">
                  <c:v>1287.72</c:v>
                </c:pt>
                <c:pt idx="8773">
                  <c:v>1287.73</c:v>
                </c:pt>
                <c:pt idx="8774">
                  <c:v>1287.74</c:v>
                </c:pt>
                <c:pt idx="8775">
                  <c:v>1287.75</c:v>
                </c:pt>
                <c:pt idx="8776">
                  <c:v>1287.76</c:v>
                </c:pt>
                <c:pt idx="8777">
                  <c:v>1287.77</c:v>
                </c:pt>
                <c:pt idx="8778">
                  <c:v>1287.78</c:v>
                </c:pt>
                <c:pt idx="8779">
                  <c:v>1287.79</c:v>
                </c:pt>
                <c:pt idx="8780">
                  <c:v>1287.8</c:v>
                </c:pt>
                <c:pt idx="8781">
                  <c:v>1287.81</c:v>
                </c:pt>
                <c:pt idx="8782">
                  <c:v>1287.82</c:v>
                </c:pt>
                <c:pt idx="8783">
                  <c:v>1287.83</c:v>
                </c:pt>
                <c:pt idx="8784">
                  <c:v>1287.8399999999999</c:v>
                </c:pt>
                <c:pt idx="8785">
                  <c:v>1287.8499999999999</c:v>
                </c:pt>
                <c:pt idx="8786">
                  <c:v>1287.8599999999999</c:v>
                </c:pt>
                <c:pt idx="8787">
                  <c:v>1287.8699999999999</c:v>
                </c:pt>
                <c:pt idx="8788">
                  <c:v>1287.8800000000001</c:v>
                </c:pt>
                <c:pt idx="8789">
                  <c:v>1287.8900000000001</c:v>
                </c:pt>
                <c:pt idx="8790">
                  <c:v>1287.9000000000001</c:v>
                </c:pt>
                <c:pt idx="8791">
                  <c:v>1287.9100000000001</c:v>
                </c:pt>
                <c:pt idx="8792">
                  <c:v>1287.92</c:v>
                </c:pt>
                <c:pt idx="8793">
                  <c:v>1287.93</c:v>
                </c:pt>
                <c:pt idx="8794">
                  <c:v>1287.94</c:v>
                </c:pt>
                <c:pt idx="8795">
                  <c:v>1287.95</c:v>
                </c:pt>
                <c:pt idx="8796">
                  <c:v>1287.96</c:v>
                </c:pt>
                <c:pt idx="8797">
                  <c:v>1287.97</c:v>
                </c:pt>
                <c:pt idx="8798">
                  <c:v>1287.98</c:v>
                </c:pt>
                <c:pt idx="8799">
                  <c:v>1287.99</c:v>
                </c:pt>
                <c:pt idx="8800">
                  <c:v>1288</c:v>
                </c:pt>
                <c:pt idx="8801">
                  <c:v>1288.01</c:v>
                </c:pt>
                <c:pt idx="8802">
                  <c:v>1288.02</c:v>
                </c:pt>
                <c:pt idx="8803">
                  <c:v>1288.03</c:v>
                </c:pt>
                <c:pt idx="8804">
                  <c:v>1288.04</c:v>
                </c:pt>
                <c:pt idx="8805">
                  <c:v>1288.05</c:v>
                </c:pt>
                <c:pt idx="8806">
                  <c:v>1288.06</c:v>
                </c:pt>
                <c:pt idx="8807">
                  <c:v>1288.07</c:v>
                </c:pt>
                <c:pt idx="8808">
                  <c:v>1288.08</c:v>
                </c:pt>
                <c:pt idx="8809">
                  <c:v>1288.0899999999999</c:v>
                </c:pt>
                <c:pt idx="8810">
                  <c:v>1288.0999999999999</c:v>
                </c:pt>
                <c:pt idx="8811">
                  <c:v>1288.1099999999999</c:v>
                </c:pt>
                <c:pt idx="8812">
                  <c:v>1288.1199999999999</c:v>
                </c:pt>
                <c:pt idx="8813">
                  <c:v>1288.1300000000001</c:v>
                </c:pt>
                <c:pt idx="8814">
                  <c:v>1288.1400000000001</c:v>
                </c:pt>
                <c:pt idx="8815">
                  <c:v>1288.1500000000001</c:v>
                </c:pt>
                <c:pt idx="8816">
                  <c:v>1288.1600000000001</c:v>
                </c:pt>
                <c:pt idx="8817">
                  <c:v>1288.17</c:v>
                </c:pt>
                <c:pt idx="8818">
                  <c:v>1288.18</c:v>
                </c:pt>
                <c:pt idx="8819">
                  <c:v>1288.19</c:v>
                </c:pt>
                <c:pt idx="8820">
                  <c:v>1288.2</c:v>
                </c:pt>
                <c:pt idx="8821">
                  <c:v>1288.21</c:v>
                </c:pt>
                <c:pt idx="8822">
                  <c:v>1288.22</c:v>
                </c:pt>
                <c:pt idx="8823">
                  <c:v>1288.23</c:v>
                </c:pt>
                <c:pt idx="8824">
                  <c:v>1288.24</c:v>
                </c:pt>
                <c:pt idx="8825">
                  <c:v>1288.25</c:v>
                </c:pt>
                <c:pt idx="8826">
                  <c:v>1288.26</c:v>
                </c:pt>
                <c:pt idx="8827">
                  <c:v>1288.27</c:v>
                </c:pt>
                <c:pt idx="8828">
                  <c:v>1288.28</c:v>
                </c:pt>
                <c:pt idx="8829">
                  <c:v>1288.29</c:v>
                </c:pt>
                <c:pt idx="8830">
                  <c:v>1288.3</c:v>
                </c:pt>
                <c:pt idx="8831">
                  <c:v>1288.31</c:v>
                </c:pt>
                <c:pt idx="8832">
                  <c:v>1288.32</c:v>
                </c:pt>
                <c:pt idx="8833">
                  <c:v>1288.33</c:v>
                </c:pt>
                <c:pt idx="8834">
                  <c:v>1288.3399999999999</c:v>
                </c:pt>
                <c:pt idx="8835">
                  <c:v>1288.3499999999999</c:v>
                </c:pt>
                <c:pt idx="8836">
                  <c:v>1288.3599999999999</c:v>
                </c:pt>
                <c:pt idx="8837">
                  <c:v>1288.3699999999999</c:v>
                </c:pt>
                <c:pt idx="8838">
                  <c:v>1288.3800000000001</c:v>
                </c:pt>
                <c:pt idx="8839">
                  <c:v>1288.3900000000001</c:v>
                </c:pt>
                <c:pt idx="8840">
                  <c:v>1288.4000000000001</c:v>
                </c:pt>
                <c:pt idx="8841">
                  <c:v>1288.4100000000001</c:v>
                </c:pt>
                <c:pt idx="8842">
                  <c:v>1288.42</c:v>
                </c:pt>
                <c:pt idx="8843">
                  <c:v>1288.43</c:v>
                </c:pt>
                <c:pt idx="8844">
                  <c:v>1288.44</c:v>
                </c:pt>
                <c:pt idx="8845">
                  <c:v>1288.45</c:v>
                </c:pt>
                <c:pt idx="8846">
                  <c:v>1288.46</c:v>
                </c:pt>
                <c:pt idx="8847">
                  <c:v>1288.47</c:v>
                </c:pt>
                <c:pt idx="8848">
                  <c:v>1288.48</c:v>
                </c:pt>
                <c:pt idx="8849">
                  <c:v>1288.49</c:v>
                </c:pt>
                <c:pt idx="8850">
                  <c:v>1288.5</c:v>
                </c:pt>
                <c:pt idx="8851">
                  <c:v>1288.51</c:v>
                </c:pt>
                <c:pt idx="8852">
                  <c:v>1288.52</c:v>
                </c:pt>
                <c:pt idx="8853">
                  <c:v>1288.53</c:v>
                </c:pt>
                <c:pt idx="8854">
                  <c:v>1288.54</c:v>
                </c:pt>
                <c:pt idx="8855">
                  <c:v>1288.55</c:v>
                </c:pt>
                <c:pt idx="8856">
                  <c:v>1288.56</c:v>
                </c:pt>
                <c:pt idx="8857">
                  <c:v>1288.57</c:v>
                </c:pt>
                <c:pt idx="8858">
                  <c:v>1288.58</c:v>
                </c:pt>
                <c:pt idx="8859">
                  <c:v>1288.5899999999999</c:v>
                </c:pt>
                <c:pt idx="8860">
                  <c:v>1288.5999999999999</c:v>
                </c:pt>
                <c:pt idx="8861">
                  <c:v>1288.6099999999999</c:v>
                </c:pt>
                <c:pt idx="8862">
                  <c:v>1288.6199999999999</c:v>
                </c:pt>
                <c:pt idx="8863">
                  <c:v>1288.6300000000001</c:v>
                </c:pt>
                <c:pt idx="8864">
                  <c:v>1288.6400000000001</c:v>
                </c:pt>
                <c:pt idx="8865">
                  <c:v>1288.6500000000001</c:v>
                </c:pt>
                <c:pt idx="8866">
                  <c:v>1288.6600000000001</c:v>
                </c:pt>
                <c:pt idx="8867">
                  <c:v>1288.67</c:v>
                </c:pt>
                <c:pt idx="8868">
                  <c:v>1288.68</c:v>
                </c:pt>
                <c:pt idx="8869">
                  <c:v>1288.69</c:v>
                </c:pt>
                <c:pt idx="8870">
                  <c:v>1288.7</c:v>
                </c:pt>
                <c:pt idx="8871">
                  <c:v>1288.71</c:v>
                </c:pt>
                <c:pt idx="8872">
                  <c:v>1288.72</c:v>
                </c:pt>
                <c:pt idx="8873">
                  <c:v>1288.73</c:v>
                </c:pt>
                <c:pt idx="8874">
                  <c:v>1288.74</c:v>
                </c:pt>
                <c:pt idx="8875">
                  <c:v>1288.75</c:v>
                </c:pt>
                <c:pt idx="8876">
                  <c:v>1288.76</c:v>
                </c:pt>
                <c:pt idx="8877">
                  <c:v>1288.77</c:v>
                </c:pt>
                <c:pt idx="8878">
                  <c:v>1288.78</c:v>
                </c:pt>
                <c:pt idx="8879">
                  <c:v>1288.79</c:v>
                </c:pt>
                <c:pt idx="8880">
                  <c:v>1288.8</c:v>
                </c:pt>
                <c:pt idx="8881">
                  <c:v>1288.81</c:v>
                </c:pt>
                <c:pt idx="8882">
                  <c:v>1288.82</c:v>
                </c:pt>
                <c:pt idx="8883">
                  <c:v>1288.83</c:v>
                </c:pt>
                <c:pt idx="8884">
                  <c:v>1288.8399999999999</c:v>
                </c:pt>
                <c:pt idx="8885">
                  <c:v>1288.8499999999999</c:v>
                </c:pt>
                <c:pt idx="8886">
                  <c:v>1288.8599999999999</c:v>
                </c:pt>
                <c:pt idx="8887">
                  <c:v>1288.8699999999999</c:v>
                </c:pt>
                <c:pt idx="8888">
                  <c:v>1288.8800000000001</c:v>
                </c:pt>
                <c:pt idx="8889">
                  <c:v>1288.8900000000001</c:v>
                </c:pt>
                <c:pt idx="8890">
                  <c:v>1288.9000000000001</c:v>
                </c:pt>
                <c:pt idx="8891">
                  <c:v>1288.9100000000001</c:v>
                </c:pt>
                <c:pt idx="8892">
                  <c:v>1288.92</c:v>
                </c:pt>
                <c:pt idx="8893">
                  <c:v>1288.93</c:v>
                </c:pt>
                <c:pt idx="8894">
                  <c:v>1288.94</c:v>
                </c:pt>
                <c:pt idx="8895">
                  <c:v>1288.95</c:v>
                </c:pt>
                <c:pt idx="8896">
                  <c:v>1288.96</c:v>
                </c:pt>
                <c:pt idx="8897">
                  <c:v>1288.97</c:v>
                </c:pt>
                <c:pt idx="8898">
                  <c:v>1288.98</c:v>
                </c:pt>
                <c:pt idx="8899">
                  <c:v>1288.99</c:v>
                </c:pt>
                <c:pt idx="8900">
                  <c:v>1289</c:v>
                </c:pt>
                <c:pt idx="8901">
                  <c:v>1289.01</c:v>
                </c:pt>
                <c:pt idx="8902">
                  <c:v>1289.02</c:v>
                </c:pt>
                <c:pt idx="8903">
                  <c:v>1289.03</c:v>
                </c:pt>
                <c:pt idx="8904">
                  <c:v>1289.04</c:v>
                </c:pt>
                <c:pt idx="8905">
                  <c:v>1289.05</c:v>
                </c:pt>
                <c:pt idx="8906">
                  <c:v>1289.06</c:v>
                </c:pt>
                <c:pt idx="8907">
                  <c:v>1289.07</c:v>
                </c:pt>
                <c:pt idx="8908">
                  <c:v>1289.08</c:v>
                </c:pt>
                <c:pt idx="8909">
                  <c:v>1289.0899999999999</c:v>
                </c:pt>
                <c:pt idx="8910">
                  <c:v>1289.0999999999999</c:v>
                </c:pt>
                <c:pt idx="8911">
                  <c:v>1289.1099999999999</c:v>
                </c:pt>
                <c:pt idx="8912">
                  <c:v>1289.1199999999999</c:v>
                </c:pt>
                <c:pt idx="8913">
                  <c:v>1289.1300000000001</c:v>
                </c:pt>
                <c:pt idx="8914">
                  <c:v>1289.1400000000001</c:v>
                </c:pt>
                <c:pt idx="8915">
                  <c:v>1289.1500000000001</c:v>
                </c:pt>
                <c:pt idx="8916">
                  <c:v>1289.1600000000001</c:v>
                </c:pt>
                <c:pt idx="8917">
                  <c:v>1289.17</c:v>
                </c:pt>
                <c:pt idx="8918">
                  <c:v>1289.18</c:v>
                </c:pt>
                <c:pt idx="8919">
                  <c:v>1289.19</c:v>
                </c:pt>
                <c:pt idx="8920">
                  <c:v>1289.2</c:v>
                </c:pt>
                <c:pt idx="8921">
                  <c:v>1289.21</c:v>
                </c:pt>
                <c:pt idx="8922">
                  <c:v>1289.22</c:v>
                </c:pt>
                <c:pt idx="8923">
                  <c:v>1289.23</c:v>
                </c:pt>
                <c:pt idx="8924">
                  <c:v>1289.24</c:v>
                </c:pt>
                <c:pt idx="8925">
                  <c:v>1289.25</c:v>
                </c:pt>
                <c:pt idx="8926">
                  <c:v>1289.26</c:v>
                </c:pt>
                <c:pt idx="8927">
                  <c:v>1289.27</c:v>
                </c:pt>
                <c:pt idx="8928">
                  <c:v>1289.28</c:v>
                </c:pt>
                <c:pt idx="8929">
                  <c:v>1289.29</c:v>
                </c:pt>
                <c:pt idx="8930">
                  <c:v>1289.3</c:v>
                </c:pt>
                <c:pt idx="8931">
                  <c:v>1289.31</c:v>
                </c:pt>
                <c:pt idx="8932">
                  <c:v>1289.32</c:v>
                </c:pt>
                <c:pt idx="8933">
                  <c:v>1289.33</c:v>
                </c:pt>
                <c:pt idx="8934">
                  <c:v>1289.3399999999999</c:v>
                </c:pt>
                <c:pt idx="8935">
                  <c:v>1289.3499999999999</c:v>
                </c:pt>
                <c:pt idx="8936">
                  <c:v>1289.3599999999999</c:v>
                </c:pt>
                <c:pt idx="8937">
                  <c:v>1289.3699999999999</c:v>
                </c:pt>
                <c:pt idx="8938">
                  <c:v>1289.3800000000001</c:v>
                </c:pt>
                <c:pt idx="8939">
                  <c:v>1289.3900000000001</c:v>
                </c:pt>
                <c:pt idx="8940">
                  <c:v>1289.4000000000001</c:v>
                </c:pt>
                <c:pt idx="8941">
                  <c:v>1289.4100000000001</c:v>
                </c:pt>
                <c:pt idx="8942">
                  <c:v>1289.42</c:v>
                </c:pt>
                <c:pt idx="8943">
                  <c:v>1289.43</c:v>
                </c:pt>
                <c:pt idx="8944">
                  <c:v>1289.44</c:v>
                </c:pt>
                <c:pt idx="8945">
                  <c:v>1289.45</c:v>
                </c:pt>
                <c:pt idx="8946">
                  <c:v>1289.46</c:v>
                </c:pt>
                <c:pt idx="8947">
                  <c:v>1289.47</c:v>
                </c:pt>
                <c:pt idx="8948">
                  <c:v>1289.48</c:v>
                </c:pt>
                <c:pt idx="8949">
                  <c:v>1289.49</c:v>
                </c:pt>
                <c:pt idx="8950">
                  <c:v>1289.5</c:v>
                </c:pt>
                <c:pt idx="8951">
                  <c:v>1289.51</c:v>
                </c:pt>
                <c:pt idx="8952">
                  <c:v>1289.52</c:v>
                </c:pt>
                <c:pt idx="8953">
                  <c:v>1289.53</c:v>
                </c:pt>
                <c:pt idx="8954">
                  <c:v>1289.54</c:v>
                </c:pt>
                <c:pt idx="8955">
                  <c:v>1289.55</c:v>
                </c:pt>
                <c:pt idx="8956">
                  <c:v>1289.56</c:v>
                </c:pt>
                <c:pt idx="8957">
                  <c:v>1289.57</c:v>
                </c:pt>
                <c:pt idx="8958">
                  <c:v>1289.58</c:v>
                </c:pt>
                <c:pt idx="8959">
                  <c:v>1289.5899999999999</c:v>
                </c:pt>
                <c:pt idx="8960">
                  <c:v>1289.5999999999999</c:v>
                </c:pt>
                <c:pt idx="8961">
                  <c:v>1289.6099999999999</c:v>
                </c:pt>
                <c:pt idx="8962">
                  <c:v>1289.6199999999999</c:v>
                </c:pt>
                <c:pt idx="8963">
                  <c:v>1289.6300000000001</c:v>
                </c:pt>
                <c:pt idx="8964">
                  <c:v>1289.6400000000001</c:v>
                </c:pt>
                <c:pt idx="8965">
                  <c:v>1289.6500000000001</c:v>
                </c:pt>
                <c:pt idx="8966">
                  <c:v>1289.6600000000001</c:v>
                </c:pt>
                <c:pt idx="8967">
                  <c:v>1289.67</c:v>
                </c:pt>
                <c:pt idx="8968">
                  <c:v>1289.68</c:v>
                </c:pt>
                <c:pt idx="8969">
                  <c:v>1289.69</c:v>
                </c:pt>
                <c:pt idx="8970">
                  <c:v>1289.7</c:v>
                </c:pt>
                <c:pt idx="8971">
                  <c:v>1289.71</c:v>
                </c:pt>
                <c:pt idx="8972">
                  <c:v>1289.72</c:v>
                </c:pt>
                <c:pt idx="8973">
                  <c:v>1289.73</c:v>
                </c:pt>
                <c:pt idx="8974">
                  <c:v>1289.74</c:v>
                </c:pt>
                <c:pt idx="8975">
                  <c:v>1289.75</c:v>
                </c:pt>
                <c:pt idx="8976">
                  <c:v>1289.76</c:v>
                </c:pt>
                <c:pt idx="8977">
                  <c:v>1289.77</c:v>
                </c:pt>
                <c:pt idx="8978">
                  <c:v>1289.78</c:v>
                </c:pt>
                <c:pt idx="8979">
                  <c:v>1289.79</c:v>
                </c:pt>
                <c:pt idx="8980">
                  <c:v>1289.8</c:v>
                </c:pt>
                <c:pt idx="8981">
                  <c:v>1289.81</c:v>
                </c:pt>
                <c:pt idx="8982">
                  <c:v>1289.82</c:v>
                </c:pt>
                <c:pt idx="8983">
                  <c:v>1289.83</c:v>
                </c:pt>
                <c:pt idx="8984">
                  <c:v>1289.8399999999999</c:v>
                </c:pt>
                <c:pt idx="8985">
                  <c:v>1289.8499999999999</c:v>
                </c:pt>
                <c:pt idx="8986">
                  <c:v>1289.8599999999999</c:v>
                </c:pt>
                <c:pt idx="8987">
                  <c:v>1289.8699999999999</c:v>
                </c:pt>
                <c:pt idx="8988">
                  <c:v>1289.8800000000001</c:v>
                </c:pt>
                <c:pt idx="8989">
                  <c:v>1289.8900000000001</c:v>
                </c:pt>
                <c:pt idx="8990">
                  <c:v>1289.9000000000001</c:v>
                </c:pt>
                <c:pt idx="8991">
                  <c:v>1289.9100000000001</c:v>
                </c:pt>
                <c:pt idx="8992">
                  <c:v>1289.92</c:v>
                </c:pt>
                <c:pt idx="8993">
                  <c:v>1289.93</c:v>
                </c:pt>
                <c:pt idx="8994">
                  <c:v>1289.94</c:v>
                </c:pt>
                <c:pt idx="8995">
                  <c:v>1289.95</c:v>
                </c:pt>
                <c:pt idx="8996">
                  <c:v>1289.96</c:v>
                </c:pt>
                <c:pt idx="8997">
                  <c:v>1289.97</c:v>
                </c:pt>
                <c:pt idx="8998">
                  <c:v>1289.98</c:v>
                </c:pt>
                <c:pt idx="8999">
                  <c:v>1289.99</c:v>
                </c:pt>
                <c:pt idx="9000">
                  <c:v>1290</c:v>
                </c:pt>
                <c:pt idx="9001">
                  <c:v>1290.01</c:v>
                </c:pt>
                <c:pt idx="9002">
                  <c:v>1290.02</c:v>
                </c:pt>
                <c:pt idx="9003">
                  <c:v>1290.03</c:v>
                </c:pt>
                <c:pt idx="9004">
                  <c:v>1290.04</c:v>
                </c:pt>
                <c:pt idx="9005">
                  <c:v>1290.05</c:v>
                </c:pt>
                <c:pt idx="9006">
                  <c:v>1290.06</c:v>
                </c:pt>
                <c:pt idx="9007">
                  <c:v>1290.07</c:v>
                </c:pt>
                <c:pt idx="9008">
                  <c:v>1290.08</c:v>
                </c:pt>
                <c:pt idx="9009">
                  <c:v>1290.0899999999999</c:v>
                </c:pt>
                <c:pt idx="9010">
                  <c:v>1290.0999999999999</c:v>
                </c:pt>
                <c:pt idx="9011">
                  <c:v>1290.1099999999999</c:v>
                </c:pt>
                <c:pt idx="9012">
                  <c:v>1290.1199999999999</c:v>
                </c:pt>
                <c:pt idx="9013">
                  <c:v>1290.1300000000001</c:v>
                </c:pt>
                <c:pt idx="9014">
                  <c:v>1290.1400000000001</c:v>
                </c:pt>
                <c:pt idx="9015">
                  <c:v>1290.1500000000001</c:v>
                </c:pt>
                <c:pt idx="9016">
                  <c:v>1290.1600000000001</c:v>
                </c:pt>
                <c:pt idx="9017">
                  <c:v>1290.17</c:v>
                </c:pt>
                <c:pt idx="9018">
                  <c:v>1290.18</c:v>
                </c:pt>
                <c:pt idx="9019">
                  <c:v>1290.19</c:v>
                </c:pt>
                <c:pt idx="9020">
                  <c:v>1290.2</c:v>
                </c:pt>
                <c:pt idx="9021">
                  <c:v>1290.21</c:v>
                </c:pt>
                <c:pt idx="9022">
                  <c:v>1290.22</c:v>
                </c:pt>
                <c:pt idx="9023">
                  <c:v>1290.23</c:v>
                </c:pt>
                <c:pt idx="9024">
                  <c:v>1290.24</c:v>
                </c:pt>
                <c:pt idx="9025">
                  <c:v>1290.25</c:v>
                </c:pt>
                <c:pt idx="9026">
                  <c:v>1290.26</c:v>
                </c:pt>
                <c:pt idx="9027">
                  <c:v>1290.27</c:v>
                </c:pt>
                <c:pt idx="9028">
                  <c:v>1290.28</c:v>
                </c:pt>
                <c:pt idx="9029">
                  <c:v>1290.29</c:v>
                </c:pt>
                <c:pt idx="9030">
                  <c:v>1290.3</c:v>
                </c:pt>
                <c:pt idx="9031">
                  <c:v>1290.31</c:v>
                </c:pt>
                <c:pt idx="9032">
                  <c:v>1290.32</c:v>
                </c:pt>
                <c:pt idx="9033">
                  <c:v>1290.33</c:v>
                </c:pt>
                <c:pt idx="9034">
                  <c:v>1290.3399999999999</c:v>
                </c:pt>
                <c:pt idx="9035">
                  <c:v>1290.3499999999999</c:v>
                </c:pt>
                <c:pt idx="9036">
                  <c:v>1290.3599999999999</c:v>
                </c:pt>
                <c:pt idx="9037">
                  <c:v>1290.3699999999999</c:v>
                </c:pt>
                <c:pt idx="9038">
                  <c:v>1290.3800000000001</c:v>
                </c:pt>
                <c:pt idx="9039">
                  <c:v>1290.3900000000001</c:v>
                </c:pt>
                <c:pt idx="9040">
                  <c:v>1290.4000000000001</c:v>
                </c:pt>
                <c:pt idx="9041">
                  <c:v>1290.4100000000001</c:v>
                </c:pt>
                <c:pt idx="9042">
                  <c:v>1290.42</c:v>
                </c:pt>
                <c:pt idx="9043">
                  <c:v>1290.43</c:v>
                </c:pt>
                <c:pt idx="9044">
                  <c:v>1290.44</c:v>
                </c:pt>
                <c:pt idx="9045">
                  <c:v>1290.45</c:v>
                </c:pt>
                <c:pt idx="9046">
                  <c:v>1290.46</c:v>
                </c:pt>
                <c:pt idx="9047">
                  <c:v>1290.47</c:v>
                </c:pt>
                <c:pt idx="9048">
                  <c:v>1290.48</c:v>
                </c:pt>
                <c:pt idx="9049">
                  <c:v>1290.49</c:v>
                </c:pt>
                <c:pt idx="9050">
                  <c:v>1290.5</c:v>
                </c:pt>
                <c:pt idx="9051">
                  <c:v>1290.51</c:v>
                </c:pt>
                <c:pt idx="9052">
                  <c:v>1290.52</c:v>
                </c:pt>
                <c:pt idx="9053">
                  <c:v>1290.53</c:v>
                </c:pt>
                <c:pt idx="9054">
                  <c:v>1290.54</c:v>
                </c:pt>
                <c:pt idx="9055">
                  <c:v>1290.55</c:v>
                </c:pt>
                <c:pt idx="9056">
                  <c:v>1290.56</c:v>
                </c:pt>
                <c:pt idx="9057">
                  <c:v>1290.57</c:v>
                </c:pt>
                <c:pt idx="9058">
                  <c:v>1290.58</c:v>
                </c:pt>
                <c:pt idx="9059">
                  <c:v>1290.5899999999999</c:v>
                </c:pt>
                <c:pt idx="9060">
                  <c:v>1290.5999999999999</c:v>
                </c:pt>
                <c:pt idx="9061">
                  <c:v>1290.6099999999999</c:v>
                </c:pt>
                <c:pt idx="9062">
                  <c:v>1290.6199999999999</c:v>
                </c:pt>
                <c:pt idx="9063">
                  <c:v>1290.6300000000001</c:v>
                </c:pt>
                <c:pt idx="9064">
                  <c:v>1290.6400000000001</c:v>
                </c:pt>
                <c:pt idx="9065">
                  <c:v>1290.6500000000001</c:v>
                </c:pt>
                <c:pt idx="9066">
                  <c:v>1290.6600000000001</c:v>
                </c:pt>
                <c:pt idx="9067">
                  <c:v>1290.67</c:v>
                </c:pt>
                <c:pt idx="9068">
                  <c:v>1290.68</c:v>
                </c:pt>
                <c:pt idx="9069">
                  <c:v>1290.69</c:v>
                </c:pt>
                <c:pt idx="9070">
                  <c:v>1290.7</c:v>
                </c:pt>
                <c:pt idx="9071">
                  <c:v>1290.71</c:v>
                </c:pt>
                <c:pt idx="9072">
                  <c:v>1290.72</c:v>
                </c:pt>
                <c:pt idx="9073">
                  <c:v>1290.73</c:v>
                </c:pt>
                <c:pt idx="9074">
                  <c:v>1290.74</c:v>
                </c:pt>
                <c:pt idx="9075">
                  <c:v>1290.75</c:v>
                </c:pt>
                <c:pt idx="9076">
                  <c:v>1290.76</c:v>
                </c:pt>
                <c:pt idx="9077">
                  <c:v>1290.77</c:v>
                </c:pt>
                <c:pt idx="9078">
                  <c:v>1290.78</c:v>
                </c:pt>
                <c:pt idx="9079">
                  <c:v>1290.79</c:v>
                </c:pt>
                <c:pt idx="9080">
                  <c:v>1290.8</c:v>
                </c:pt>
                <c:pt idx="9081">
                  <c:v>1290.81</c:v>
                </c:pt>
                <c:pt idx="9082">
                  <c:v>1290.82</c:v>
                </c:pt>
                <c:pt idx="9083">
                  <c:v>1290.83</c:v>
                </c:pt>
                <c:pt idx="9084">
                  <c:v>1290.8399999999999</c:v>
                </c:pt>
                <c:pt idx="9085">
                  <c:v>1290.8499999999999</c:v>
                </c:pt>
                <c:pt idx="9086">
                  <c:v>1290.8599999999999</c:v>
                </c:pt>
                <c:pt idx="9087">
                  <c:v>1290.8699999999999</c:v>
                </c:pt>
                <c:pt idx="9088">
                  <c:v>1290.8800000000001</c:v>
                </c:pt>
                <c:pt idx="9089">
                  <c:v>1290.8900000000001</c:v>
                </c:pt>
                <c:pt idx="9090">
                  <c:v>1290.9000000000001</c:v>
                </c:pt>
                <c:pt idx="9091">
                  <c:v>1290.9100000000001</c:v>
                </c:pt>
                <c:pt idx="9092">
                  <c:v>1290.92</c:v>
                </c:pt>
                <c:pt idx="9093">
                  <c:v>1290.93</c:v>
                </c:pt>
                <c:pt idx="9094">
                  <c:v>1290.94</c:v>
                </c:pt>
                <c:pt idx="9095">
                  <c:v>1290.95</c:v>
                </c:pt>
                <c:pt idx="9096">
                  <c:v>1290.96</c:v>
                </c:pt>
                <c:pt idx="9097">
                  <c:v>1290.97</c:v>
                </c:pt>
                <c:pt idx="9098">
                  <c:v>1290.98</c:v>
                </c:pt>
                <c:pt idx="9099">
                  <c:v>1290.99</c:v>
                </c:pt>
                <c:pt idx="9100">
                  <c:v>1291</c:v>
                </c:pt>
                <c:pt idx="9101">
                  <c:v>1291.01</c:v>
                </c:pt>
                <c:pt idx="9102">
                  <c:v>1291.02</c:v>
                </c:pt>
                <c:pt idx="9103">
                  <c:v>1291.03</c:v>
                </c:pt>
                <c:pt idx="9104">
                  <c:v>1291.04</c:v>
                </c:pt>
                <c:pt idx="9105">
                  <c:v>1291.05</c:v>
                </c:pt>
                <c:pt idx="9106">
                  <c:v>1291.06</c:v>
                </c:pt>
                <c:pt idx="9107">
                  <c:v>1291.07</c:v>
                </c:pt>
                <c:pt idx="9108">
                  <c:v>1291.08</c:v>
                </c:pt>
                <c:pt idx="9109">
                  <c:v>1291.0899999999999</c:v>
                </c:pt>
                <c:pt idx="9110">
                  <c:v>1291.0999999999999</c:v>
                </c:pt>
                <c:pt idx="9111">
                  <c:v>1291.1099999999999</c:v>
                </c:pt>
                <c:pt idx="9112">
                  <c:v>1291.1199999999999</c:v>
                </c:pt>
                <c:pt idx="9113">
                  <c:v>1291.1300000000001</c:v>
                </c:pt>
                <c:pt idx="9114">
                  <c:v>1291.1400000000001</c:v>
                </c:pt>
                <c:pt idx="9115">
                  <c:v>1291.1500000000001</c:v>
                </c:pt>
                <c:pt idx="9116">
                  <c:v>1291.1600000000001</c:v>
                </c:pt>
                <c:pt idx="9117">
                  <c:v>1291.17</c:v>
                </c:pt>
                <c:pt idx="9118">
                  <c:v>1291.18</c:v>
                </c:pt>
                <c:pt idx="9119">
                  <c:v>1291.19</c:v>
                </c:pt>
                <c:pt idx="9120">
                  <c:v>1291.2</c:v>
                </c:pt>
                <c:pt idx="9121">
                  <c:v>1291.21</c:v>
                </c:pt>
                <c:pt idx="9122">
                  <c:v>1291.22</c:v>
                </c:pt>
                <c:pt idx="9123">
                  <c:v>1291.23</c:v>
                </c:pt>
                <c:pt idx="9124">
                  <c:v>1291.24</c:v>
                </c:pt>
                <c:pt idx="9125">
                  <c:v>1291.25</c:v>
                </c:pt>
                <c:pt idx="9126">
                  <c:v>1291.26</c:v>
                </c:pt>
                <c:pt idx="9127">
                  <c:v>1291.27</c:v>
                </c:pt>
                <c:pt idx="9128">
                  <c:v>1291.28</c:v>
                </c:pt>
                <c:pt idx="9129">
                  <c:v>1291.29</c:v>
                </c:pt>
                <c:pt idx="9130">
                  <c:v>1291.3</c:v>
                </c:pt>
                <c:pt idx="9131">
                  <c:v>1291.31</c:v>
                </c:pt>
                <c:pt idx="9132">
                  <c:v>1291.32</c:v>
                </c:pt>
                <c:pt idx="9133">
                  <c:v>1291.33</c:v>
                </c:pt>
                <c:pt idx="9134">
                  <c:v>1291.3399999999999</c:v>
                </c:pt>
                <c:pt idx="9135">
                  <c:v>1291.3499999999999</c:v>
                </c:pt>
                <c:pt idx="9136">
                  <c:v>1291.3599999999999</c:v>
                </c:pt>
                <c:pt idx="9137">
                  <c:v>1291.3699999999999</c:v>
                </c:pt>
                <c:pt idx="9138">
                  <c:v>1291.3800000000001</c:v>
                </c:pt>
                <c:pt idx="9139">
                  <c:v>1291.3900000000001</c:v>
                </c:pt>
                <c:pt idx="9140">
                  <c:v>1291.4000000000001</c:v>
                </c:pt>
                <c:pt idx="9141">
                  <c:v>1291.4100000000001</c:v>
                </c:pt>
                <c:pt idx="9142">
                  <c:v>1291.42</c:v>
                </c:pt>
                <c:pt idx="9143">
                  <c:v>1291.43</c:v>
                </c:pt>
                <c:pt idx="9144">
                  <c:v>1291.44</c:v>
                </c:pt>
                <c:pt idx="9145">
                  <c:v>1291.45</c:v>
                </c:pt>
                <c:pt idx="9146">
                  <c:v>1291.46</c:v>
                </c:pt>
                <c:pt idx="9147">
                  <c:v>1291.47</c:v>
                </c:pt>
                <c:pt idx="9148">
                  <c:v>1291.48</c:v>
                </c:pt>
                <c:pt idx="9149">
                  <c:v>1291.49</c:v>
                </c:pt>
                <c:pt idx="9150">
                  <c:v>1291.5</c:v>
                </c:pt>
                <c:pt idx="9151">
                  <c:v>1291.51</c:v>
                </c:pt>
                <c:pt idx="9152">
                  <c:v>1291.52</c:v>
                </c:pt>
                <c:pt idx="9153">
                  <c:v>1291.53</c:v>
                </c:pt>
                <c:pt idx="9154">
                  <c:v>1291.54</c:v>
                </c:pt>
                <c:pt idx="9155">
                  <c:v>1291.55</c:v>
                </c:pt>
                <c:pt idx="9156">
                  <c:v>1291.56</c:v>
                </c:pt>
                <c:pt idx="9157">
                  <c:v>1291.57</c:v>
                </c:pt>
                <c:pt idx="9158">
                  <c:v>1291.58</c:v>
                </c:pt>
                <c:pt idx="9159">
                  <c:v>1291.5899999999999</c:v>
                </c:pt>
                <c:pt idx="9160">
                  <c:v>1291.5999999999999</c:v>
                </c:pt>
                <c:pt idx="9161">
                  <c:v>1291.6099999999999</c:v>
                </c:pt>
                <c:pt idx="9162">
                  <c:v>1291.6199999999999</c:v>
                </c:pt>
                <c:pt idx="9163">
                  <c:v>1291.6300000000001</c:v>
                </c:pt>
                <c:pt idx="9164">
                  <c:v>1291.6400000000001</c:v>
                </c:pt>
                <c:pt idx="9165">
                  <c:v>1291.6500000000001</c:v>
                </c:pt>
                <c:pt idx="9166">
                  <c:v>1291.6600000000001</c:v>
                </c:pt>
                <c:pt idx="9167">
                  <c:v>1291.67</c:v>
                </c:pt>
                <c:pt idx="9168">
                  <c:v>1291.68</c:v>
                </c:pt>
                <c:pt idx="9169">
                  <c:v>1291.69</c:v>
                </c:pt>
                <c:pt idx="9170">
                  <c:v>1291.7</c:v>
                </c:pt>
                <c:pt idx="9171">
                  <c:v>1291.71</c:v>
                </c:pt>
                <c:pt idx="9172">
                  <c:v>1291.72</c:v>
                </c:pt>
                <c:pt idx="9173">
                  <c:v>1291.73</c:v>
                </c:pt>
                <c:pt idx="9174">
                  <c:v>1291.74</c:v>
                </c:pt>
                <c:pt idx="9175">
                  <c:v>1291.75</c:v>
                </c:pt>
                <c:pt idx="9176">
                  <c:v>1291.76</c:v>
                </c:pt>
                <c:pt idx="9177">
                  <c:v>1291.77</c:v>
                </c:pt>
                <c:pt idx="9178">
                  <c:v>1291.78</c:v>
                </c:pt>
                <c:pt idx="9179">
                  <c:v>1291.79</c:v>
                </c:pt>
                <c:pt idx="9180">
                  <c:v>1291.8</c:v>
                </c:pt>
                <c:pt idx="9181">
                  <c:v>1291.81</c:v>
                </c:pt>
                <c:pt idx="9182">
                  <c:v>1291.82</c:v>
                </c:pt>
                <c:pt idx="9183">
                  <c:v>1291.83</c:v>
                </c:pt>
                <c:pt idx="9184">
                  <c:v>1291.8399999999999</c:v>
                </c:pt>
                <c:pt idx="9185">
                  <c:v>1291.8499999999999</c:v>
                </c:pt>
                <c:pt idx="9186">
                  <c:v>1291.8599999999999</c:v>
                </c:pt>
                <c:pt idx="9187">
                  <c:v>1291.8699999999999</c:v>
                </c:pt>
                <c:pt idx="9188">
                  <c:v>1291.8800000000001</c:v>
                </c:pt>
                <c:pt idx="9189">
                  <c:v>1291.8900000000001</c:v>
                </c:pt>
                <c:pt idx="9190">
                  <c:v>1291.9000000000001</c:v>
                </c:pt>
                <c:pt idx="9191">
                  <c:v>1291.9100000000001</c:v>
                </c:pt>
                <c:pt idx="9192">
                  <c:v>1291.92</c:v>
                </c:pt>
                <c:pt idx="9193">
                  <c:v>1291.93</c:v>
                </c:pt>
                <c:pt idx="9194">
                  <c:v>1291.94</c:v>
                </c:pt>
                <c:pt idx="9195">
                  <c:v>1291.95</c:v>
                </c:pt>
                <c:pt idx="9196">
                  <c:v>1291.96</c:v>
                </c:pt>
                <c:pt idx="9197">
                  <c:v>1291.97</c:v>
                </c:pt>
                <c:pt idx="9198">
                  <c:v>1291.98</c:v>
                </c:pt>
                <c:pt idx="9199">
                  <c:v>1291.99</c:v>
                </c:pt>
                <c:pt idx="9200">
                  <c:v>1292</c:v>
                </c:pt>
                <c:pt idx="9201">
                  <c:v>1292.01</c:v>
                </c:pt>
                <c:pt idx="9202">
                  <c:v>1292.02</c:v>
                </c:pt>
                <c:pt idx="9203">
                  <c:v>1292.03</c:v>
                </c:pt>
                <c:pt idx="9204">
                  <c:v>1292.04</c:v>
                </c:pt>
                <c:pt idx="9205">
                  <c:v>1292.05</c:v>
                </c:pt>
                <c:pt idx="9206">
                  <c:v>1292.06</c:v>
                </c:pt>
                <c:pt idx="9207">
                  <c:v>1292.07</c:v>
                </c:pt>
                <c:pt idx="9208">
                  <c:v>1292.08</c:v>
                </c:pt>
                <c:pt idx="9209">
                  <c:v>1292.0899999999999</c:v>
                </c:pt>
                <c:pt idx="9210">
                  <c:v>1292.0999999999999</c:v>
                </c:pt>
                <c:pt idx="9211">
                  <c:v>1292.1099999999999</c:v>
                </c:pt>
                <c:pt idx="9212">
                  <c:v>1292.1199999999999</c:v>
                </c:pt>
                <c:pt idx="9213">
                  <c:v>1292.1300000000001</c:v>
                </c:pt>
                <c:pt idx="9214">
                  <c:v>1292.1400000000001</c:v>
                </c:pt>
                <c:pt idx="9215">
                  <c:v>1292.1500000000001</c:v>
                </c:pt>
                <c:pt idx="9216">
                  <c:v>1292.1600000000001</c:v>
                </c:pt>
                <c:pt idx="9217">
                  <c:v>1292.17</c:v>
                </c:pt>
                <c:pt idx="9218">
                  <c:v>1292.18</c:v>
                </c:pt>
                <c:pt idx="9219">
                  <c:v>1292.19</c:v>
                </c:pt>
                <c:pt idx="9220">
                  <c:v>1292.2</c:v>
                </c:pt>
                <c:pt idx="9221">
                  <c:v>1292.21</c:v>
                </c:pt>
                <c:pt idx="9222">
                  <c:v>1292.22</c:v>
                </c:pt>
                <c:pt idx="9223">
                  <c:v>1292.23</c:v>
                </c:pt>
                <c:pt idx="9224">
                  <c:v>1292.24</c:v>
                </c:pt>
                <c:pt idx="9225">
                  <c:v>1292.25</c:v>
                </c:pt>
                <c:pt idx="9226">
                  <c:v>1292.26</c:v>
                </c:pt>
                <c:pt idx="9227">
                  <c:v>1292.27</c:v>
                </c:pt>
                <c:pt idx="9228">
                  <c:v>1292.28</c:v>
                </c:pt>
                <c:pt idx="9229">
                  <c:v>1292.29</c:v>
                </c:pt>
                <c:pt idx="9230">
                  <c:v>1292.3</c:v>
                </c:pt>
                <c:pt idx="9231">
                  <c:v>1292.31</c:v>
                </c:pt>
                <c:pt idx="9232">
                  <c:v>1292.32</c:v>
                </c:pt>
                <c:pt idx="9233">
                  <c:v>1292.33</c:v>
                </c:pt>
                <c:pt idx="9234">
                  <c:v>1292.3399999999999</c:v>
                </c:pt>
                <c:pt idx="9235">
                  <c:v>1292.3499999999999</c:v>
                </c:pt>
                <c:pt idx="9236">
                  <c:v>1292.3599999999999</c:v>
                </c:pt>
                <c:pt idx="9237">
                  <c:v>1292.3699999999999</c:v>
                </c:pt>
                <c:pt idx="9238">
                  <c:v>1292.3800000000001</c:v>
                </c:pt>
                <c:pt idx="9239">
                  <c:v>1292.3900000000001</c:v>
                </c:pt>
                <c:pt idx="9240">
                  <c:v>1292.4000000000001</c:v>
                </c:pt>
                <c:pt idx="9241">
                  <c:v>1292.4100000000001</c:v>
                </c:pt>
                <c:pt idx="9242">
                  <c:v>1292.42</c:v>
                </c:pt>
                <c:pt idx="9243">
                  <c:v>1292.43</c:v>
                </c:pt>
                <c:pt idx="9244">
                  <c:v>1292.44</c:v>
                </c:pt>
                <c:pt idx="9245">
                  <c:v>1292.45</c:v>
                </c:pt>
                <c:pt idx="9246">
                  <c:v>1292.46</c:v>
                </c:pt>
                <c:pt idx="9247">
                  <c:v>1292.47</c:v>
                </c:pt>
                <c:pt idx="9248">
                  <c:v>1292.48</c:v>
                </c:pt>
                <c:pt idx="9249">
                  <c:v>1292.49</c:v>
                </c:pt>
                <c:pt idx="9250">
                  <c:v>1292.5</c:v>
                </c:pt>
                <c:pt idx="9251">
                  <c:v>1292.51</c:v>
                </c:pt>
                <c:pt idx="9252">
                  <c:v>1292.52</c:v>
                </c:pt>
                <c:pt idx="9253">
                  <c:v>1292.53</c:v>
                </c:pt>
                <c:pt idx="9254">
                  <c:v>1292.54</c:v>
                </c:pt>
                <c:pt idx="9255">
                  <c:v>1292.55</c:v>
                </c:pt>
                <c:pt idx="9256">
                  <c:v>1292.56</c:v>
                </c:pt>
                <c:pt idx="9257">
                  <c:v>1292.57</c:v>
                </c:pt>
                <c:pt idx="9258">
                  <c:v>1292.58</c:v>
                </c:pt>
                <c:pt idx="9259">
                  <c:v>1292.5899999999999</c:v>
                </c:pt>
                <c:pt idx="9260">
                  <c:v>1292.5999999999999</c:v>
                </c:pt>
                <c:pt idx="9261">
                  <c:v>1292.6099999999999</c:v>
                </c:pt>
                <c:pt idx="9262">
                  <c:v>1292.6199999999999</c:v>
                </c:pt>
                <c:pt idx="9263">
                  <c:v>1292.6300000000001</c:v>
                </c:pt>
                <c:pt idx="9264">
                  <c:v>1292.6400000000001</c:v>
                </c:pt>
                <c:pt idx="9265">
                  <c:v>1292.6500000000001</c:v>
                </c:pt>
                <c:pt idx="9266">
                  <c:v>1292.6600000000001</c:v>
                </c:pt>
                <c:pt idx="9267">
                  <c:v>1292.67</c:v>
                </c:pt>
                <c:pt idx="9268">
                  <c:v>1292.68</c:v>
                </c:pt>
                <c:pt idx="9269">
                  <c:v>1292.69</c:v>
                </c:pt>
                <c:pt idx="9270">
                  <c:v>1292.7</c:v>
                </c:pt>
                <c:pt idx="9271">
                  <c:v>1292.71</c:v>
                </c:pt>
                <c:pt idx="9272">
                  <c:v>1292.72</c:v>
                </c:pt>
                <c:pt idx="9273">
                  <c:v>1292.73</c:v>
                </c:pt>
                <c:pt idx="9274">
                  <c:v>1292.74</c:v>
                </c:pt>
                <c:pt idx="9275">
                  <c:v>1292.75</c:v>
                </c:pt>
                <c:pt idx="9276">
                  <c:v>1292.76</c:v>
                </c:pt>
                <c:pt idx="9277">
                  <c:v>1292.77</c:v>
                </c:pt>
                <c:pt idx="9278">
                  <c:v>1292.78</c:v>
                </c:pt>
                <c:pt idx="9279">
                  <c:v>1292.79</c:v>
                </c:pt>
                <c:pt idx="9280">
                  <c:v>1292.8</c:v>
                </c:pt>
                <c:pt idx="9281">
                  <c:v>1292.81</c:v>
                </c:pt>
                <c:pt idx="9282">
                  <c:v>1292.82</c:v>
                </c:pt>
                <c:pt idx="9283">
                  <c:v>1292.83</c:v>
                </c:pt>
                <c:pt idx="9284">
                  <c:v>1292.8399999999999</c:v>
                </c:pt>
                <c:pt idx="9285">
                  <c:v>1292.8499999999999</c:v>
                </c:pt>
                <c:pt idx="9286">
                  <c:v>1292.8599999999999</c:v>
                </c:pt>
                <c:pt idx="9287">
                  <c:v>1292.8699999999999</c:v>
                </c:pt>
                <c:pt idx="9288">
                  <c:v>1292.8800000000001</c:v>
                </c:pt>
                <c:pt idx="9289">
                  <c:v>1292.8900000000001</c:v>
                </c:pt>
                <c:pt idx="9290">
                  <c:v>1292.9000000000001</c:v>
                </c:pt>
                <c:pt idx="9291">
                  <c:v>1292.9100000000001</c:v>
                </c:pt>
                <c:pt idx="9292">
                  <c:v>1292.92</c:v>
                </c:pt>
                <c:pt idx="9293">
                  <c:v>1292.93</c:v>
                </c:pt>
                <c:pt idx="9294">
                  <c:v>1292.94</c:v>
                </c:pt>
                <c:pt idx="9295">
                  <c:v>1292.95</c:v>
                </c:pt>
                <c:pt idx="9296">
                  <c:v>1292.96</c:v>
                </c:pt>
                <c:pt idx="9297">
                  <c:v>1292.97</c:v>
                </c:pt>
                <c:pt idx="9298">
                  <c:v>1292.98</c:v>
                </c:pt>
                <c:pt idx="9299">
                  <c:v>1292.99</c:v>
                </c:pt>
                <c:pt idx="9300">
                  <c:v>1293</c:v>
                </c:pt>
                <c:pt idx="9301">
                  <c:v>1293.01</c:v>
                </c:pt>
                <c:pt idx="9302">
                  <c:v>1293.02</c:v>
                </c:pt>
                <c:pt idx="9303">
                  <c:v>1293.03</c:v>
                </c:pt>
                <c:pt idx="9304">
                  <c:v>1293.04</c:v>
                </c:pt>
                <c:pt idx="9305">
                  <c:v>1293.05</c:v>
                </c:pt>
                <c:pt idx="9306">
                  <c:v>1293.06</c:v>
                </c:pt>
                <c:pt idx="9307">
                  <c:v>1293.07</c:v>
                </c:pt>
                <c:pt idx="9308">
                  <c:v>1293.08</c:v>
                </c:pt>
                <c:pt idx="9309">
                  <c:v>1293.0899999999999</c:v>
                </c:pt>
                <c:pt idx="9310">
                  <c:v>1293.0999999999999</c:v>
                </c:pt>
                <c:pt idx="9311">
                  <c:v>1293.1099999999999</c:v>
                </c:pt>
                <c:pt idx="9312">
                  <c:v>1293.1199999999999</c:v>
                </c:pt>
                <c:pt idx="9313">
                  <c:v>1293.1300000000001</c:v>
                </c:pt>
                <c:pt idx="9314">
                  <c:v>1293.1400000000001</c:v>
                </c:pt>
                <c:pt idx="9315">
                  <c:v>1293.1500000000001</c:v>
                </c:pt>
                <c:pt idx="9316">
                  <c:v>1293.1600000000001</c:v>
                </c:pt>
                <c:pt idx="9317">
                  <c:v>1293.17</c:v>
                </c:pt>
                <c:pt idx="9318">
                  <c:v>1293.18</c:v>
                </c:pt>
                <c:pt idx="9319">
                  <c:v>1293.19</c:v>
                </c:pt>
                <c:pt idx="9320">
                  <c:v>1293.2</c:v>
                </c:pt>
                <c:pt idx="9321">
                  <c:v>1293.21</c:v>
                </c:pt>
                <c:pt idx="9322">
                  <c:v>1293.22</c:v>
                </c:pt>
                <c:pt idx="9323">
                  <c:v>1293.23</c:v>
                </c:pt>
                <c:pt idx="9324">
                  <c:v>1293.24</c:v>
                </c:pt>
                <c:pt idx="9325">
                  <c:v>1293.25</c:v>
                </c:pt>
                <c:pt idx="9326">
                  <c:v>1293.26</c:v>
                </c:pt>
                <c:pt idx="9327">
                  <c:v>1293.27</c:v>
                </c:pt>
                <c:pt idx="9328">
                  <c:v>1293.28</c:v>
                </c:pt>
                <c:pt idx="9329">
                  <c:v>1293.29</c:v>
                </c:pt>
                <c:pt idx="9330">
                  <c:v>1293.3</c:v>
                </c:pt>
                <c:pt idx="9331">
                  <c:v>1293.31</c:v>
                </c:pt>
                <c:pt idx="9332">
                  <c:v>1293.32</c:v>
                </c:pt>
                <c:pt idx="9333">
                  <c:v>1293.33</c:v>
                </c:pt>
                <c:pt idx="9334">
                  <c:v>1293.3399999999999</c:v>
                </c:pt>
                <c:pt idx="9335">
                  <c:v>1293.3499999999999</c:v>
                </c:pt>
                <c:pt idx="9336">
                  <c:v>1293.3599999999999</c:v>
                </c:pt>
                <c:pt idx="9337">
                  <c:v>1293.3699999999999</c:v>
                </c:pt>
                <c:pt idx="9338">
                  <c:v>1293.3800000000001</c:v>
                </c:pt>
                <c:pt idx="9339">
                  <c:v>1293.3900000000001</c:v>
                </c:pt>
                <c:pt idx="9340">
                  <c:v>1293.4000000000001</c:v>
                </c:pt>
                <c:pt idx="9341">
                  <c:v>1293.4100000000001</c:v>
                </c:pt>
                <c:pt idx="9342">
                  <c:v>1293.42</c:v>
                </c:pt>
                <c:pt idx="9343">
                  <c:v>1293.43</c:v>
                </c:pt>
                <c:pt idx="9344">
                  <c:v>1293.44</c:v>
                </c:pt>
                <c:pt idx="9345">
                  <c:v>1293.45</c:v>
                </c:pt>
                <c:pt idx="9346">
                  <c:v>1293.46</c:v>
                </c:pt>
                <c:pt idx="9347">
                  <c:v>1293.47</c:v>
                </c:pt>
                <c:pt idx="9348">
                  <c:v>1293.48</c:v>
                </c:pt>
                <c:pt idx="9349">
                  <c:v>1293.49</c:v>
                </c:pt>
                <c:pt idx="9350">
                  <c:v>1293.5</c:v>
                </c:pt>
                <c:pt idx="9351">
                  <c:v>1293.51</c:v>
                </c:pt>
                <c:pt idx="9352">
                  <c:v>1293.52</c:v>
                </c:pt>
                <c:pt idx="9353">
                  <c:v>1293.53</c:v>
                </c:pt>
                <c:pt idx="9354">
                  <c:v>1293.54</c:v>
                </c:pt>
                <c:pt idx="9355">
                  <c:v>1293.55</c:v>
                </c:pt>
                <c:pt idx="9356">
                  <c:v>1293.56</c:v>
                </c:pt>
                <c:pt idx="9357">
                  <c:v>1293.57</c:v>
                </c:pt>
                <c:pt idx="9358">
                  <c:v>1293.58</c:v>
                </c:pt>
                <c:pt idx="9359">
                  <c:v>1293.5899999999999</c:v>
                </c:pt>
                <c:pt idx="9360">
                  <c:v>1293.5999999999999</c:v>
                </c:pt>
                <c:pt idx="9361">
                  <c:v>1293.6099999999999</c:v>
                </c:pt>
                <c:pt idx="9362">
                  <c:v>1293.6199999999999</c:v>
                </c:pt>
                <c:pt idx="9363">
                  <c:v>1293.6300000000001</c:v>
                </c:pt>
                <c:pt idx="9364">
                  <c:v>1293.6400000000001</c:v>
                </c:pt>
                <c:pt idx="9365">
                  <c:v>1293.6500000000001</c:v>
                </c:pt>
                <c:pt idx="9366">
                  <c:v>1293.6600000000001</c:v>
                </c:pt>
                <c:pt idx="9367">
                  <c:v>1293.67</c:v>
                </c:pt>
                <c:pt idx="9368">
                  <c:v>1293.68</c:v>
                </c:pt>
                <c:pt idx="9369">
                  <c:v>1293.69</c:v>
                </c:pt>
                <c:pt idx="9370">
                  <c:v>1293.7</c:v>
                </c:pt>
                <c:pt idx="9371">
                  <c:v>1293.71</c:v>
                </c:pt>
                <c:pt idx="9372">
                  <c:v>1293.72</c:v>
                </c:pt>
                <c:pt idx="9373">
                  <c:v>1293.73</c:v>
                </c:pt>
                <c:pt idx="9374">
                  <c:v>1293.74</c:v>
                </c:pt>
                <c:pt idx="9375">
                  <c:v>1293.75</c:v>
                </c:pt>
                <c:pt idx="9376">
                  <c:v>1293.76</c:v>
                </c:pt>
                <c:pt idx="9377">
                  <c:v>1293.77</c:v>
                </c:pt>
                <c:pt idx="9378">
                  <c:v>1293.78</c:v>
                </c:pt>
                <c:pt idx="9379">
                  <c:v>1293.79</c:v>
                </c:pt>
                <c:pt idx="9380">
                  <c:v>1293.8</c:v>
                </c:pt>
                <c:pt idx="9381">
                  <c:v>1293.81</c:v>
                </c:pt>
                <c:pt idx="9382">
                  <c:v>1293.82</c:v>
                </c:pt>
                <c:pt idx="9383">
                  <c:v>1293.83</c:v>
                </c:pt>
                <c:pt idx="9384">
                  <c:v>1293.8399999999999</c:v>
                </c:pt>
                <c:pt idx="9385">
                  <c:v>1293.8499999999999</c:v>
                </c:pt>
                <c:pt idx="9386">
                  <c:v>1293.8599999999999</c:v>
                </c:pt>
                <c:pt idx="9387">
                  <c:v>1293.8699999999999</c:v>
                </c:pt>
                <c:pt idx="9388">
                  <c:v>1293.8800000000001</c:v>
                </c:pt>
                <c:pt idx="9389">
                  <c:v>1293.8900000000001</c:v>
                </c:pt>
                <c:pt idx="9390">
                  <c:v>1293.9000000000001</c:v>
                </c:pt>
                <c:pt idx="9391">
                  <c:v>1293.9100000000001</c:v>
                </c:pt>
                <c:pt idx="9392">
                  <c:v>1293.92</c:v>
                </c:pt>
                <c:pt idx="9393">
                  <c:v>1293.93</c:v>
                </c:pt>
                <c:pt idx="9394">
                  <c:v>1293.94</c:v>
                </c:pt>
                <c:pt idx="9395">
                  <c:v>1293.95</c:v>
                </c:pt>
                <c:pt idx="9396">
                  <c:v>1293.96</c:v>
                </c:pt>
                <c:pt idx="9397">
                  <c:v>1293.97</c:v>
                </c:pt>
                <c:pt idx="9398">
                  <c:v>1293.98</c:v>
                </c:pt>
                <c:pt idx="9399">
                  <c:v>1293.99</c:v>
                </c:pt>
                <c:pt idx="9400">
                  <c:v>1294</c:v>
                </c:pt>
                <c:pt idx="9401">
                  <c:v>1294.01</c:v>
                </c:pt>
                <c:pt idx="9402">
                  <c:v>1294.02</c:v>
                </c:pt>
                <c:pt idx="9403">
                  <c:v>1294.03</c:v>
                </c:pt>
                <c:pt idx="9404">
                  <c:v>1294.04</c:v>
                </c:pt>
                <c:pt idx="9405">
                  <c:v>1294.05</c:v>
                </c:pt>
                <c:pt idx="9406">
                  <c:v>1294.06</c:v>
                </c:pt>
                <c:pt idx="9407">
                  <c:v>1294.07</c:v>
                </c:pt>
                <c:pt idx="9408">
                  <c:v>1294.08</c:v>
                </c:pt>
                <c:pt idx="9409">
                  <c:v>1294.0899999999999</c:v>
                </c:pt>
                <c:pt idx="9410">
                  <c:v>1294.0999999999999</c:v>
                </c:pt>
                <c:pt idx="9411">
                  <c:v>1294.1099999999999</c:v>
                </c:pt>
                <c:pt idx="9412">
                  <c:v>1294.1199999999999</c:v>
                </c:pt>
                <c:pt idx="9413">
                  <c:v>1294.1300000000001</c:v>
                </c:pt>
                <c:pt idx="9414">
                  <c:v>1294.1400000000001</c:v>
                </c:pt>
                <c:pt idx="9415">
                  <c:v>1294.1500000000001</c:v>
                </c:pt>
                <c:pt idx="9416">
                  <c:v>1294.1600000000001</c:v>
                </c:pt>
                <c:pt idx="9417">
                  <c:v>1294.17</c:v>
                </c:pt>
                <c:pt idx="9418">
                  <c:v>1294.18</c:v>
                </c:pt>
                <c:pt idx="9419">
                  <c:v>1294.19</c:v>
                </c:pt>
                <c:pt idx="9420">
                  <c:v>1294.2</c:v>
                </c:pt>
                <c:pt idx="9421">
                  <c:v>1294.21</c:v>
                </c:pt>
                <c:pt idx="9422">
                  <c:v>1294.22</c:v>
                </c:pt>
                <c:pt idx="9423">
                  <c:v>1294.23</c:v>
                </c:pt>
                <c:pt idx="9424">
                  <c:v>1294.24</c:v>
                </c:pt>
                <c:pt idx="9425">
                  <c:v>1294.25</c:v>
                </c:pt>
                <c:pt idx="9426">
                  <c:v>1294.26</c:v>
                </c:pt>
                <c:pt idx="9427">
                  <c:v>1294.27</c:v>
                </c:pt>
                <c:pt idx="9428">
                  <c:v>1294.28</c:v>
                </c:pt>
                <c:pt idx="9429">
                  <c:v>1294.29</c:v>
                </c:pt>
                <c:pt idx="9430">
                  <c:v>1294.3</c:v>
                </c:pt>
                <c:pt idx="9431">
                  <c:v>1294.31</c:v>
                </c:pt>
                <c:pt idx="9432">
                  <c:v>1294.32</c:v>
                </c:pt>
                <c:pt idx="9433">
                  <c:v>1294.33</c:v>
                </c:pt>
                <c:pt idx="9434">
                  <c:v>1294.3399999999999</c:v>
                </c:pt>
                <c:pt idx="9435">
                  <c:v>1294.3499999999999</c:v>
                </c:pt>
                <c:pt idx="9436">
                  <c:v>1294.3599999999999</c:v>
                </c:pt>
                <c:pt idx="9437">
                  <c:v>1294.3699999999999</c:v>
                </c:pt>
                <c:pt idx="9438">
                  <c:v>1294.3800000000001</c:v>
                </c:pt>
                <c:pt idx="9439">
                  <c:v>1294.3900000000001</c:v>
                </c:pt>
                <c:pt idx="9440">
                  <c:v>1294.4000000000001</c:v>
                </c:pt>
                <c:pt idx="9441">
                  <c:v>1294.4100000000001</c:v>
                </c:pt>
                <c:pt idx="9442">
                  <c:v>1294.42</c:v>
                </c:pt>
                <c:pt idx="9443">
                  <c:v>1294.43</c:v>
                </c:pt>
                <c:pt idx="9444">
                  <c:v>1294.44</c:v>
                </c:pt>
                <c:pt idx="9445">
                  <c:v>1294.45</c:v>
                </c:pt>
                <c:pt idx="9446">
                  <c:v>1294.46</c:v>
                </c:pt>
                <c:pt idx="9447">
                  <c:v>1294.47</c:v>
                </c:pt>
                <c:pt idx="9448">
                  <c:v>1294.48</c:v>
                </c:pt>
                <c:pt idx="9449">
                  <c:v>1294.49</c:v>
                </c:pt>
                <c:pt idx="9450">
                  <c:v>1294.5</c:v>
                </c:pt>
                <c:pt idx="9451">
                  <c:v>1294.51</c:v>
                </c:pt>
                <c:pt idx="9452">
                  <c:v>1294.52</c:v>
                </c:pt>
                <c:pt idx="9453">
                  <c:v>1294.53</c:v>
                </c:pt>
                <c:pt idx="9454">
                  <c:v>1294.54</c:v>
                </c:pt>
                <c:pt idx="9455">
                  <c:v>1294.55</c:v>
                </c:pt>
                <c:pt idx="9456">
                  <c:v>1294.56</c:v>
                </c:pt>
                <c:pt idx="9457">
                  <c:v>1294.57</c:v>
                </c:pt>
                <c:pt idx="9458">
                  <c:v>1294.58</c:v>
                </c:pt>
                <c:pt idx="9459">
                  <c:v>1294.5899999999999</c:v>
                </c:pt>
                <c:pt idx="9460">
                  <c:v>1294.5999999999999</c:v>
                </c:pt>
                <c:pt idx="9461">
                  <c:v>1294.6099999999999</c:v>
                </c:pt>
                <c:pt idx="9462">
                  <c:v>1294.6199999999999</c:v>
                </c:pt>
                <c:pt idx="9463">
                  <c:v>1294.6300000000001</c:v>
                </c:pt>
                <c:pt idx="9464">
                  <c:v>1294.6400000000001</c:v>
                </c:pt>
                <c:pt idx="9465">
                  <c:v>1294.6500000000001</c:v>
                </c:pt>
                <c:pt idx="9466">
                  <c:v>1294.6600000000001</c:v>
                </c:pt>
                <c:pt idx="9467">
                  <c:v>1294.67</c:v>
                </c:pt>
                <c:pt idx="9468">
                  <c:v>1294.68</c:v>
                </c:pt>
                <c:pt idx="9469">
                  <c:v>1294.69</c:v>
                </c:pt>
                <c:pt idx="9470">
                  <c:v>1294.7</c:v>
                </c:pt>
                <c:pt idx="9471">
                  <c:v>1294.71</c:v>
                </c:pt>
                <c:pt idx="9472">
                  <c:v>1294.72</c:v>
                </c:pt>
                <c:pt idx="9473">
                  <c:v>1294.73</c:v>
                </c:pt>
                <c:pt idx="9474">
                  <c:v>1294.74</c:v>
                </c:pt>
                <c:pt idx="9475">
                  <c:v>1294.75</c:v>
                </c:pt>
                <c:pt idx="9476">
                  <c:v>1294.76</c:v>
                </c:pt>
                <c:pt idx="9477">
                  <c:v>1294.77</c:v>
                </c:pt>
                <c:pt idx="9478">
                  <c:v>1294.78</c:v>
                </c:pt>
                <c:pt idx="9479">
                  <c:v>1294.79</c:v>
                </c:pt>
                <c:pt idx="9480">
                  <c:v>1294.8</c:v>
                </c:pt>
                <c:pt idx="9481">
                  <c:v>1294.81</c:v>
                </c:pt>
                <c:pt idx="9482">
                  <c:v>1294.82</c:v>
                </c:pt>
                <c:pt idx="9483">
                  <c:v>1294.83</c:v>
                </c:pt>
                <c:pt idx="9484">
                  <c:v>1294.8399999999999</c:v>
                </c:pt>
                <c:pt idx="9485">
                  <c:v>1294.8499999999999</c:v>
                </c:pt>
                <c:pt idx="9486">
                  <c:v>1294.8599999999999</c:v>
                </c:pt>
                <c:pt idx="9487">
                  <c:v>1294.8699999999999</c:v>
                </c:pt>
                <c:pt idx="9488">
                  <c:v>1294.8800000000001</c:v>
                </c:pt>
                <c:pt idx="9489">
                  <c:v>1294.8900000000001</c:v>
                </c:pt>
                <c:pt idx="9490">
                  <c:v>1294.9000000000001</c:v>
                </c:pt>
                <c:pt idx="9491">
                  <c:v>1294.9100000000001</c:v>
                </c:pt>
                <c:pt idx="9492">
                  <c:v>1294.92</c:v>
                </c:pt>
                <c:pt idx="9493">
                  <c:v>1294.93</c:v>
                </c:pt>
                <c:pt idx="9494">
                  <c:v>1294.94</c:v>
                </c:pt>
                <c:pt idx="9495">
                  <c:v>1294.95</c:v>
                </c:pt>
                <c:pt idx="9496">
                  <c:v>1294.96</c:v>
                </c:pt>
                <c:pt idx="9497">
                  <c:v>1294.97</c:v>
                </c:pt>
                <c:pt idx="9498">
                  <c:v>1294.98</c:v>
                </c:pt>
                <c:pt idx="9499">
                  <c:v>1294.99</c:v>
                </c:pt>
                <c:pt idx="9500">
                  <c:v>1295</c:v>
                </c:pt>
                <c:pt idx="9501">
                  <c:v>1295.01</c:v>
                </c:pt>
                <c:pt idx="9502">
                  <c:v>1295.02</c:v>
                </c:pt>
                <c:pt idx="9503">
                  <c:v>1295.03</c:v>
                </c:pt>
                <c:pt idx="9504">
                  <c:v>1295.04</c:v>
                </c:pt>
                <c:pt idx="9505">
                  <c:v>1295.05</c:v>
                </c:pt>
                <c:pt idx="9506">
                  <c:v>1295.06</c:v>
                </c:pt>
                <c:pt idx="9507">
                  <c:v>1295.07</c:v>
                </c:pt>
                <c:pt idx="9508">
                  <c:v>1295.08</c:v>
                </c:pt>
                <c:pt idx="9509">
                  <c:v>1295.0899999999999</c:v>
                </c:pt>
                <c:pt idx="9510">
                  <c:v>1295.0999999999999</c:v>
                </c:pt>
                <c:pt idx="9511">
                  <c:v>1295.1099999999999</c:v>
                </c:pt>
                <c:pt idx="9512">
                  <c:v>1295.1199999999999</c:v>
                </c:pt>
                <c:pt idx="9513">
                  <c:v>1295.1300000000001</c:v>
                </c:pt>
                <c:pt idx="9514">
                  <c:v>1295.1400000000001</c:v>
                </c:pt>
                <c:pt idx="9515">
                  <c:v>1295.1500000000001</c:v>
                </c:pt>
                <c:pt idx="9516">
                  <c:v>1295.1600000000001</c:v>
                </c:pt>
                <c:pt idx="9517">
                  <c:v>1295.17</c:v>
                </c:pt>
                <c:pt idx="9518">
                  <c:v>1295.18</c:v>
                </c:pt>
                <c:pt idx="9519">
                  <c:v>1295.19</c:v>
                </c:pt>
                <c:pt idx="9520">
                  <c:v>1295.2</c:v>
                </c:pt>
                <c:pt idx="9521">
                  <c:v>1295.21</c:v>
                </c:pt>
                <c:pt idx="9522">
                  <c:v>1295.22</c:v>
                </c:pt>
                <c:pt idx="9523">
                  <c:v>1295.23</c:v>
                </c:pt>
                <c:pt idx="9524">
                  <c:v>1295.24</c:v>
                </c:pt>
                <c:pt idx="9525">
                  <c:v>1295.25</c:v>
                </c:pt>
                <c:pt idx="9526">
                  <c:v>1295.26</c:v>
                </c:pt>
                <c:pt idx="9527">
                  <c:v>1295.27</c:v>
                </c:pt>
                <c:pt idx="9528">
                  <c:v>1295.28</c:v>
                </c:pt>
                <c:pt idx="9529">
                  <c:v>1295.29</c:v>
                </c:pt>
                <c:pt idx="9530">
                  <c:v>1295.3</c:v>
                </c:pt>
                <c:pt idx="9531">
                  <c:v>1295.31</c:v>
                </c:pt>
                <c:pt idx="9532">
                  <c:v>1295.32</c:v>
                </c:pt>
                <c:pt idx="9533">
                  <c:v>1295.33</c:v>
                </c:pt>
                <c:pt idx="9534">
                  <c:v>1295.3399999999999</c:v>
                </c:pt>
                <c:pt idx="9535">
                  <c:v>1295.3499999999999</c:v>
                </c:pt>
                <c:pt idx="9536">
                  <c:v>1295.3599999999999</c:v>
                </c:pt>
                <c:pt idx="9537">
                  <c:v>1295.3699999999999</c:v>
                </c:pt>
                <c:pt idx="9538">
                  <c:v>1295.3800000000001</c:v>
                </c:pt>
                <c:pt idx="9539">
                  <c:v>1295.3900000000001</c:v>
                </c:pt>
                <c:pt idx="9540">
                  <c:v>1295.4000000000001</c:v>
                </c:pt>
                <c:pt idx="9541">
                  <c:v>1295.4100000000001</c:v>
                </c:pt>
                <c:pt idx="9542">
                  <c:v>1295.42</c:v>
                </c:pt>
                <c:pt idx="9543">
                  <c:v>1295.43</c:v>
                </c:pt>
                <c:pt idx="9544">
                  <c:v>1295.44</c:v>
                </c:pt>
                <c:pt idx="9545">
                  <c:v>1295.45</c:v>
                </c:pt>
                <c:pt idx="9546">
                  <c:v>1295.46</c:v>
                </c:pt>
                <c:pt idx="9547">
                  <c:v>1295.47</c:v>
                </c:pt>
                <c:pt idx="9548">
                  <c:v>1295.48</c:v>
                </c:pt>
                <c:pt idx="9549">
                  <c:v>1295.49</c:v>
                </c:pt>
                <c:pt idx="9550">
                  <c:v>1295.5</c:v>
                </c:pt>
                <c:pt idx="9551">
                  <c:v>1295.51</c:v>
                </c:pt>
                <c:pt idx="9552">
                  <c:v>1295.52</c:v>
                </c:pt>
                <c:pt idx="9553">
                  <c:v>1295.53</c:v>
                </c:pt>
                <c:pt idx="9554">
                  <c:v>1295.54</c:v>
                </c:pt>
                <c:pt idx="9555">
                  <c:v>1295.55</c:v>
                </c:pt>
                <c:pt idx="9556">
                  <c:v>1295.56</c:v>
                </c:pt>
                <c:pt idx="9557">
                  <c:v>1295.57</c:v>
                </c:pt>
                <c:pt idx="9558">
                  <c:v>1295.58</c:v>
                </c:pt>
                <c:pt idx="9559">
                  <c:v>1295.5899999999999</c:v>
                </c:pt>
                <c:pt idx="9560">
                  <c:v>1295.5999999999999</c:v>
                </c:pt>
                <c:pt idx="9561">
                  <c:v>1295.6099999999999</c:v>
                </c:pt>
                <c:pt idx="9562">
                  <c:v>1295.6199999999999</c:v>
                </c:pt>
                <c:pt idx="9563">
                  <c:v>1295.6300000000001</c:v>
                </c:pt>
                <c:pt idx="9564">
                  <c:v>1295.6400000000001</c:v>
                </c:pt>
                <c:pt idx="9565">
                  <c:v>1295.6500000000001</c:v>
                </c:pt>
                <c:pt idx="9566">
                  <c:v>1295.6600000000001</c:v>
                </c:pt>
                <c:pt idx="9567">
                  <c:v>1295.67</c:v>
                </c:pt>
                <c:pt idx="9568">
                  <c:v>1295.68</c:v>
                </c:pt>
                <c:pt idx="9569">
                  <c:v>1295.69</c:v>
                </c:pt>
                <c:pt idx="9570">
                  <c:v>1295.7</c:v>
                </c:pt>
                <c:pt idx="9571">
                  <c:v>1295.71</c:v>
                </c:pt>
                <c:pt idx="9572">
                  <c:v>1295.72</c:v>
                </c:pt>
                <c:pt idx="9573">
                  <c:v>1295.73</c:v>
                </c:pt>
                <c:pt idx="9574">
                  <c:v>1295.74</c:v>
                </c:pt>
                <c:pt idx="9575">
                  <c:v>1295.75</c:v>
                </c:pt>
                <c:pt idx="9576">
                  <c:v>1295.76</c:v>
                </c:pt>
                <c:pt idx="9577">
                  <c:v>1295.77</c:v>
                </c:pt>
                <c:pt idx="9578">
                  <c:v>1295.78</c:v>
                </c:pt>
                <c:pt idx="9579">
                  <c:v>1295.79</c:v>
                </c:pt>
                <c:pt idx="9580">
                  <c:v>1295.8</c:v>
                </c:pt>
                <c:pt idx="9581">
                  <c:v>1295.81</c:v>
                </c:pt>
                <c:pt idx="9582">
                  <c:v>1295.82</c:v>
                </c:pt>
                <c:pt idx="9583">
                  <c:v>1295.83</c:v>
                </c:pt>
                <c:pt idx="9584">
                  <c:v>1295.8399999999999</c:v>
                </c:pt>
                <c:pt idx="9585">
                  <c:v>1295.8499999999999</c:v>
                </c:pt>
                <c:pt idx="9586">
                  <c:v>1295.8599999999999</c:v>
                </c:pt>
                <c:pt idx="9587">
                  <c:v>1295.8699999999999</c:v>
                </c:pt>
                <c:pt idx="9588">
                  <c:v>1295.8800000000001</c:v>
                </c:pt>
                <c:pt idx="9589">
                  <c:v>1295.8900000000001</c:v>
                </c:pt>
                <c:pt idx="9590">
                  <c:v>1295.9000000000001</c:v>
                </c:pt>
                <c:pt idx="9591">
                  <c:v>1295.9100000000001</c:v>
                </c:pt>
                <c:pt idx="9592">
                  <c:v>1295.92</c:v>
                </c:pt>
                <c:pt idx="9593">
                  <c:v>1295.93</c:v>
                </c:pt>
                <c:pt idx="9594">
                  <c:v>1295.94</c:v>
                </c:pt>
                <c:pt idx="9595">
                  <c:v>1295.95</c:v>
                </c:pt>
                <c:pt idx="9596">
                  <c:v>1295.96</c:v>
                </c:pt>
                <c:pt idx="9597">
                  <c:v>1295.97</c:v>
                </c:pt>
                <c:pt idx="9598">
                  <c:v>1295.98</c:v>
                </c:pt>
                <c:pt idx="9599">
                  <c:v>1295.99</c:v>
                </c:pt>
                <c:pt idx="9600">
                  <c:v>1296</c:v>
                </c:pt>
                <c:pt idx="9601">
                  <c:v>1296.01</c:v>
                </c:pt>
                <c:pt idx="9602">
                  <c:v>1296.02</c:v>
                </c:pt>
                <c:pt idx="9603">
                  <c:v>1296.03</c:v>
                </c:pt>
                <c:pt idx="9604">
                  <c:v>1296.04</c:v>
                </c:pt>
                <c:pt idx="9605">
                  <c:v>1296.05</c:v>
                </c:pt>
                <c:pt idx="9606">
                  <c:v>1296.06</c:v>
                </c:pt>
                <c:pt idx="9607">
                  <c:v>1296.07</c:v>
                </c:pt>
                <c:pt idx="9608">
                  <c:v>1296.08</c:v>
                </c:pt>
                <c:pt idx="9609">
                  <c:v>1296.0899999999999</c:v>
                </c:pt>
                <c:pt idx="9610">
                  <c:v>1296.0999999999999</c:v>
                </c:pt>
                <c:pt idx="9611">
                  <c:v>1296.1099999999999</c:v>
                </c:pt>
                <c:pt idx="9612">
                  <c:v>1296.1199999999999</c:v>
                </c:pt>
                <c:pt idx="9613">
                  <c:v>1296.1300000000001</c:v>
                </c:pt>
                <c:pt idx="9614">
                  <c:v>1296.1400000000001</c:v>
                </c:pt>
                <c:pt idx="9615">
                  <c:v>1296.1500000000001</c:v>
                </c:pt>
                <c:pt idx="9616">
                  <c:v>1296.1600000000001</c:v>
                </c:pt>
                <c:pt idx="9617">
                  <c:v>1296.17</c:v>
                </c:pt>
                <c:pt idx="9618">
                  <c:v>1296.18</c:v>
                </c:pt>
                <c:pt idx="9619">
                  <c:v>1296.19</c:v>
                </c:pt>
                <c:pt idx="9620">
                  <c:v>1296.2</c:v>
                </c:pt>
                <c:pt idx="9621">
                  <c:v>1296.21</c:v>
                </c:pt>
                <c:pt idx="9622">
                  <c:v>1296.22</c:v>
                </c:pt>
                <c:pt idx="9623">
                  <c:v>1296.23</c:v>
                </c:pt>
                <c:pt idx="9624">
                  <c:v>1296.24</c:v>
                </c:pt>
                <c:pt idx="9625">
                  <c:v>1296.25</c:v>
                </c:pt>
                <c:pt idx="9626">
                  <c:v>1296.26</c:v>
                </c:pt>
                <c:pt idx="9627">
                  <c:v>1296.27</c:v>
                </c:pt>
                <c:pt idx="9628">
                  <c:v>1296.28</c:v>
                </c:pt>
                <c:pt idx="9629">
                  <c:v>1296.29</c:v>
                </c:pt>
                <c:pt idx="9630">
                  <c:v>1296.3</c:v>
                </c:pt>
                <c:pt idx="9631">
                  <c:v>1296.31</c:v>
                </c:pt>
                <c:pt idx="9632">
                  <c:v>1296.32</c:v>
                </c:pt>
                <c:pt idx="9633">
                  <c:v>1296.33</c:v>
                </c:pt>
                <c:pt idx="9634">
                  <c:v>1296.3399999999999</c:v>
                </c:pt>
                <c:pt idx="9635">
                  <c:v>1296.3499999999999</c:v>
                </c:pt>
                <c:pt idx="9636">
                  <c:v>1296.3599999999999</c:v>
                </c:pt>
                <c:pt idx="9637">
                  <c:v>1296.3699999999999</c:v>
                </c:pt>
                <c:pt idx="9638">
                  <c:v>1296.3800000000001</c:v>
                </c:pt>
                <c:pt idx="9639">
                  <c:v>1296.3900000000001</c:v>
                </c:pt>
                <c:pt idx="9640">
                  <c:v>1296.4000000000001</c:v>
                </c:pt>
                <c:pt idx="9641">
                  <c:v>1296.4100000000001</c:v>
                </c:pt>
                <c:pt idx="9642">
                  <c:v>1296.42</c:v>
                </c:pt>
                <c:pt idx="9643">
                  <c:v>1296.43</c:v>
                </c:pt>
                <c:pt idx="9644">
                  <c:v>1296.44</c:v>
                </c:pt>
                <c:pt idx="9645">
                  <c:v>1296.45</c:v>
                </c:pt>
                <c:pt idx="9646">
                  <c:v>1296.46</c:v>
                </c:pt>
                <c:pt idx="9647">
                  <c:v>1296.47</c:v>
                </c:pt>
                <c:pt idx="9648">
                  <c:v>1296.48</c:v>
                </c:pt>
                <c:pt idx="9649">
                  <c:v>1296.49</c:v>
                </c:pt>
                <c:pt idx="9650">
                  <c:v>1296.5</c:v>
                </c:pt>
                <c:pt idx="9651">
                  <c:v>1296.51</c:v>
                </c:pt>
                <c:pt idx="9652">
                  <c:v>1296.52</c:v>
                </c:pt>
                <c:pt idx="9653">
                  <c:v>1296.53</c:v>
                </c:pt>
                <c:pt idx="9654">
                  <c:v>1296.54</c:v>
                </c:pt>
                <c:pt idx="9655">
                  <c:v>1296.55</c:v>
                </c:pt>
                <c:pt idx="9656">
                  <c:v>1296.56</c:v>
                </c:pt>
                <c:pt idx="9657">
                  <c:v>1296.57</c:v>
                </c:pt>
                <c:pt idx="9658">
                  <c:v>1296.58</c:v>
                </c:pt>
                <c:pt idx="9659">
                  <c:v>1296.5899999999999</c:v>
                </c:pt>
                <c:pt idx="9660">
                  <c:v>1296.5999999999999</c:v>
                </c:pt>
                <c:pt idx="9661">
                  <c:v>1296.6099999999999</c:v>
                </c:pt>
                <c:pt idx="9662">
                  <c:v>1296.6199999999999</c:v>
                </c:pt>
                <c:pt idx="9663">
                  <c:v>1296.6300000000001</c:v>
                </c:pt>
                <c:pt idx="9664">
                  <c:v>1296.6400000000001</c:v>
                </c:pt>
                <c:pt idx="9665">
                  <c:v>1296.6500000000001</c:v>
                </c:pt>
                <c:pt idx="9666">
                  <c:v>1296.6600000000001</c:v>
                </c:pt>
                <c:pt idx="9667">
                  <c:v>1296.67</c:v>
                </c:pt>
                <c:pt idx="9668">
                  <c:v>1296.68</c:v>
                </c:pt>
                <c:pt idx="9669">
                  <c:v>1296.69</c:v>
                </c:pt>
                <c:pt idx="9670">
                  <c:v>1296.7</c:v>
                </c:pt>
                <c:pt idx="9671">
                  <c:v>1296.71</c:v>
                </c:pt>
                <c:pt idx="9672">
                  <c:v>1296.72</c:v>
                </c:pt>
                <c:pt idx="9673">
                  <c:v>1296.73</c:v>
                </c:pt>
                <c:pt idx="9674">
                  <c:v>1296.74</c:v>
                </c:pt>
                <c:pt idx="9675">
                  <c:v>1296.75</c:v>
                </c:pt>
                <c:pt idx="9676">
                  <c:v>1296.76</c:v>
                </c:pt>
                <c:pt idx="9677">
                  <c:v>1296.77</c:v>
                </c:pt>
                <c:pt idx="9678">
                  <c:v>1296.78</c:v>
                </c:pt>
                <c:pt idx="9679">
                  <c:v>1296.79</c:v>
                </c:pt>
                <c:pt idx="9680">
                  <c:v>1296.8</c:v>
                </c:pt>
                <c:pt idx="9681">
                  <c:v>1296.81</c:v>
                </c:pt>
                <c:pt idx="9682">
                  <c:v>1296.82</c:v>
                </c:pt>
                <c:pt idx="9683">
                  <c:v>1296.83</c:v>
                </c:pt>
                <c:pt idx="9684">
                  <c:v>1296.8399999999999</c:v>
                </c:pt>
                <c:pt idx="9685">
                  <c:v>1296.8499999999999</c:v>
                </c:pt>
                <c:pt idx="9686">
                  <c:v>1296.8599999999999</c:v>
                </c:pt>
                <c:pt idx="9687">
                  <c:v>1296.8699999999999</c:v>
                </c:pt>
                <c:pt idx="9688">
                  <c:v>1296.8800000000001</c:v>
                </c:pt>
                <c:pt idx="9689">
                  <c:v>1296.8900000000001</c:v>
                </c:pt>
                <c:pt idx="9690">
                  <c:v>1296.9000000000001</c:v>
                </c:pt>
                <c:pt idx="9691">
                  <c:v>1296.9100000000001</c:v>
                </c:pt>
                <c:pt idx="9692">
                  <c:v>1296.92</c:v>
                </c:pt>
                <c:pt idx="9693">
                  <c:v>1296.93</c:v>
                </c:pt>
                <c:pt idx="9694">
                  <c:v>1296.94</c:v>
                </c:pt>
                <c:pt idx="9695">
                  <c:v>1296.95</c:v>
                </c:pt>
                <c:pt idx="9696">
                  <c:v>1296.96</c:v>
                </c:pt>
                <c:pt idx="9697">
                  <c:v>1296.97</c:v>
                </c:pt>
                <c:pt idx="9698">
                  <c:v>1296.98</c:v>
                </c:pt>
                <c:pt idx="9699">
                  <c:v>1296.99</c:v>
                </c:pt>
                <c:pt idx="9700">
                  <c:v>1297</c:v>
                </c:pt>
                <c:pt idx="9701">
                  <c:v>1297.01</c:v>
                </c:pt>
                <c:pt idx="9702">
                  <c:v>1297.02</c:v>
                </c:pt>
                <c:pt idx="9703">
                  <c:v>1297.03</c:v>
                </c:pt>
                <c:pt idx="9704">
                  <c:v>1297.04</c:v>
                </c:pt>
                <c:pt idx="9705">
                  <c:v>1297.05</c:v>
                </c:pt>
                <c:pt idx="9706">
                  <c:v>1297.06</c:v>
                </c:pt>
                <c:pt idx="9707">
                  <c:v>1297.07</c:v>
                </c:pt>
                <c:pt idx="9708">
                  <c:v>1297.08</c:v>
                </c:pt>
                <c:pt idx="9709">
                  <c:v>1297.0899999999999</c:v>
                </c:pt>
                <c:pt idx="9710">
                  <c:v>1297.0999999999999</c:v>
                </c:pt>
                <c:pt idx="9711">
                  <c:v>1297.1099999999999</c:v>
                </c:pt>
                <c:pt idx="9712">
                  <c:v>1297.1199999999999</c:v>
                </c:pt>
                <c:pt idx="9713">
                  <c:v>1297.1300000000001</c:v>
                </c:pt>
                <c:pt idx="9714">
                  <c:v>1297.1400000000001</c:v>
                </c:pt>
                <c:pt idx="9715">
                  <c:v>1297.1500000000001</c:v>
                </c:pt>
                <c:pt idx="9716">
                  <c:v>1297.1600000000001</c:v>
                </c:pt>
                <c:pt idx="9717">
                  <c:v>1297.17</c:v>
                </c:pt>
                <c:pt idx="9718">
                  <c:v>1297.18</c:v>
                </c:pt>
                <c:pt idx="9719">
                  <c:v>1297.19</c:v>
                </c:pt>
                <c:pt idx="9720">
                  <c:v>1297.2</c:v>
                </c:pt>
                <c:pt idx="9721">
                  <c:v>1297.21</c:v>
                </c:pt>
                <c:pt idx="9722">
                  <c:v>1297.22</c:v>
                </c:pt>
                <c:pt idx="9723">
                  <c:v>1297.23</c:v>
                </c:pt>
                <c:pt idx="9724">
                  <c:v>1297.24</c:v>
                </c:pt>
                <c:pt idx="9725">
                  <c:v>1297.25</c:v>
                </c:pt>
                <c:pt idx="9726">
                  <c:v>1297.26</c:v>
                </c:pt>
                <c:pt idx="9727">
                  <c:v>1297.27</c:v>
                </c:pt>
                <c:pt idx="9728">
                  <c:v>1297.28</c:v>
                </c:pt>
                <c:pt idx="9729">
                  <c:v>1297.29</c:v>
                </c:pt>
                <c:pt idx="9730">
                  <c:v>1297.3</c:v>
                </c:pt>
                <c:pt idx="9731">
                  <c:v>1297.31</c:v>
                </c:pt>
                <c:pt idx="9732">
                  <c:v>1297.32</c:v>
                </c:pt>
                <c:pt idx="9733">
                  <c:v>1297.33</c:v>
                </c:pt>
                <c:pt idx="9734">
                  <c:v>1297.3399999999999</c:v>
                </c:pt>
                <c:pt idx="9735">
                  <c:v>1297.3499999999999</c:v>
                </c:pt>
                <c:pt idx="9736">
                  <c:v>1297.3599999999999</c:v>
                </c:pt>
                <c:pt idx="9737">
                  <c:v>1297.3699999999999</c:v>
                </c:pt>
                <c:pt idx="9738">
                  <c:v>1297.3800000000001</c:v>
                </c:pt>
                <c:pt idx="9739">
                  <c:v>1297.3900000000001</c:v>
                </c:pt>
                <c:pt idx="9740">
                  <c:v>1297.4000000000001</c:v>
                </c:pt>
                <c:pt idx="9741">
                  <c:v>1297.4100000000001</c:v>
                </c:pt>
                <c:pt idx="9742">
                  <c:v>1297.42</c:v>
                </c:pt>
                <c:pt idx="9743">
                  <c:v>1297.43</c:v>
                </c:pt>
                <c:pt idx="9744">
                  <c:v>1297.44</c:v>
                </c:pt>
                <c:pt idx="9745">
                  <c:v>1297.45</c:v>
                </c:pt>
                <c:pt idx="9746">
                  <c:v>1297.46</c:v>
                </c:pt>
                <c:pt idx="9747">
                  <c:v>1297.47</c:v>
                </c:pt>
                <c:pt idx="9748">
                  <c:v>1297.48</c:v>
                </c:pt>
                <c:pt idx="9749">
                  <c:v>1297.49</c:v>
                </c:pt>
                <c:pt idx="9750">
                  <c:v>1297.5</c:v>
                </c:pt>
                <c:pt idx="9751">
                  <c:v>1297.51</c:v>
                </c:pt>
                <c:pt idx="9752">
                  <c:v>1297.52</c:v>
                </c:pt>
                <c:pt idx="9753">
                  <c:v>1297.53</c:v>
                </c:pt>
                <c:pt idx="9754">
                  <c:v>1297.54</c:v>
                </c:pt>
                <c:pt idx="9755">
                  <c:v>1297.55</c:v>
                </c:pt>
                <c:pt idx="9756">
                  <c:v>1297.56</c:v>
                </c:pt>
                <c:pt idx="9757">
                  <c:v>1297.57</c:v>
                </c:pt>
                <c:pt idx="9758">
                  <c:v>1297.58</c:v>
                </c:pt>
                <c:pt idx="9759">
                  <c:v>1297.5899999999999</c:v>
                </c:pt>
                <c:pt idx="9760">
                  <c:v>1297.5999999999999</c:v>
                </c:pt>
                <c:pt idx="9761">
                  <c:v>1297.6099999999999</c:v>
                </c:pt>
                <c:pt idx="9762">
                  <c:v>1297.6199999999999</c:v>
                </c:pt>
                <c:pt idx="9763">
                  <c:v>1297.6300000000001</c:v>
                </c:pt>
                <c:pt idx="9764">
                  <c:v>1297.6400000000001</c:v>
                </c:pt>
                <c:pt idx="9765">
                  <c:v>1297.6500000000001</c:v>
                </c:pt>
                <c:pt idx="9766">
                  <c:v>1297.6600000000001</c:v>
                </c:pt>
                <c:pt idx="9767">
                  <c:v>1297.67</c:v>
                </c:pt>
                <c:pt idx="9768">
                  <c:v>1297.68</c:v>
                </c:pt>
                <c:pt idx="9769">
                  <c:v>1297.69</c:v>
                </c:pt>
                <c:pt idx="9770">
                  <c:v>1297.7</c:v>
                </c:pt>
                <c:pt idx="9771">
                  <c:v>1297.71</c:v>
                </c:pt>
                <c:pt idx="9772">
                  <c:v>1297.72</c:v>
                </c:pt>
                <c:pt idx="9773">
                  <c:v>1297.73</c:v>
                </c:pt>
                <c:pt idx="9774">
                  <c:v>1297.74</c:v>
                </c:pt>
                <c:pt idx="9775">
                  <c:v>1297.75</c:v>
                </c:pt>
                <c:pt idx="9776">
                  <c:v>1297.76</c:v>
                </c:pt>
                <c:pt idx="9777">
                  <c:v>1297.77</c:v>
                </c:pt>
                <c:pt idx="9778">
                  <c:v>1297.78</c:v>
                </c:pt>
                <c:pt idx="9779">
                  <c:v>1297.79</c:v>
                </c:pt>
                <c:pt idx="9780">
                  <c:v>1297.8</c:v>
                </c:pt>
                <c:pt idx="9781">
                  <c:v>1297.81</c:v>
                </c:pt>
                <c:pt idx="9782">
                  <c:v>1297.82</c:v>
                </c:pt>
                <c:pt idx="9783">
                  <c:v>1297.83</c:v>
                </c:pt>
                <c:pt idx="9784">
                  <c:v>1297.8399999999999</c:v>
                </c:pt>
                <c:pt idx="9785">
                  <c:v>1297.8499999999999</c:v>
                </c:pt>
                <c:pt idx="9786">
                  <c:v>1297.8599999999999</c:v>
                </c:pt>
                <c:pt idx="9787">
                  <c:v>1297.8699999999999</c:v>
                </c:pt>
                <c:pt idx="9788">
                  <c:v>1297.8800000000001</c:v>
                </c:pt>
                <c:pt idx="9789">
                  <c:v>1297.8900000000001</c:v>
                </c:pt>
                <c:pt idx="9790">
                  <c:v>1297.9000000000001</c:v>
                </c:pt>
                <c:pt idx="9791">
                  <c:v>1297.9100000000001</c:v>
                </c:pt>
                <c:pt idx="9792">
                  <c:v>1297.92</c:v>
                </c:pt>
                <c:pt idx="9793">
                  <c:v>1297.93</c:v>
                </c:pt>
                <c:pt idx="9794">
                  <c:v>1297.94</c:v>
                </c:pt>
                <c:pt idx="9795">
                  <c:v>1297.95</c:v>
                </c:pt>
                <c:pt idx="9796">
                  <c:v>1297.96</c:v>
                </c:pt>
                <c:pt idx="9797">
                  <c:v>1297.97</c:v>
                </c:pt>
                <c:pt idx="9798">
                  <c:v>1297.98</c:v>
                </c:pt>
                <c:pt idx="9799">
                  <c:v>1297.99</c:v>
                </c:pt>
                <c:pt idx="9800">
                  <c:v>1298</c:v>
                </c:pt>
                <c:pt idx="9801">
                  <c:v>1298.01</c:v>
                </c:pt>
                <c:pt idx="9802">
                  <c:v>1298.02</c:v>
                </c:pt>
                <c:pt idx="9803">
                  <c:v>1298.03</c:v>
                </c:pt>
                <c:pt idx="9804">
                  <c:v>1298.04</c:v>
                </c:pt>
                <c:pt idx="9805">
                  <c:v>1298.05</c:v>
                </c:pt>
                <c:pt idx="9806">
                  <c:v>1298.06</c:v>
                </c:pt>
                <c:pt idx="9807">
                  <c:v>1298.07</c:v>
                </c:pt>
                <c:pt idx="9808">
                  <c:v>1298.08</c:v>
                </c:pt>
                <c:pt idx="9809">
                  <c:v>1298.0899999999999</c:v>
                </c:pt>
                <c:pt idx="9810">
                  <c:v>1298.0999999999999</c:v>
                </c:pt>
                <c:pt idx="9811">
                  <c:v>1298.1099999999999</c:v>
                </c:pt>
                <c:pt idx="9812">
                  <c:v>1298.1199999999999</c:v>
                </c:pt>
                <c:pt idx="9813">
                  <c:v>1298.1300000000001</c:v>
                </c:pt>
                <c:pt idx="9814">
                  <c:v>1298.1400000000001</c:v>
                </c:pt>
                <c:pt idx="9815">
                  <c:v>1298.1500000000001</c:v>
                </c:pt>
                <c:pt idx="9816">
                  <c:v>1298.1600000000001</c:v>
                </c:pt>
                <c:pt idx="9817">
                  <c:v>1298.17</c:v>
                </c:pt>
                <c:pt idx="9818">
                  <c:v>1298.18</c:v>
                </c:pt>
                <c:pt idx="9819">
                  <c:v>1298.19</c:v>
                </c:pt>
                <c:pt idx="9820">
                  <c:v>1298.2</c:v>
                </c:pt>
                <c:pt idx="9821">
                  <c:v>1298.21</c:v>
                </c:pt>
                <c:pt idx="9822">
                  <c:v>1298.22</c:v>
                </c:pt>
                <c:pt idx="9823">
                  <c:v>1298.23</c:v>
                </c:pt>
                <c:pt idx="9824">
                  <c:v>1298.24</c:v>
                </c:pt>
                <c:pt idx="9825">
                  <c:v>1298.25</c:v>
                </c:pt>
                <c:pt idx="9826">
                  <c:v>1298.26</c:v>
                </c:pt>
                <c:pt idx="9827">
                  <c:v>1298.27</c:v>
                </c:pt>
                <c:pt idx="9828">
                  <c:v>1298.28</c:v>
                </c:pt>
                <c:pt idx="9829">
                  <c:v>1298.29</c:v>
                </c:pt>
                <c:pt idx="9830">
                  <c:v>1298.3</c:v>
                </c:pt>
                <c:pt idx="9831">
                  <c:v>1298.31</c:v>
                </c:pt>
                <c:pt idx="9832">
                  <c:v>1298.32</c:v>
                </c:pt>
                <c:pt idx="9833">
                  <c:v>1298.33</c:v>
                </c:pt>
                <c:pt idx="9834">
                  <c:v>1298.3399999999999</c:v>
                </c:pt>
                <c:pt idx="9835">
                  <c:v>1298.3499999999999</c:v>
                </c:pt>
                <c:pt idx="9836">
                  <c:v>1298.3599999999999</c:v>
                </c:pt>
                <c:pt idx="9837">
                  <c:v>1298.3699999999999</c:v>
                </c:pt>
                <c:pt idx="9838">
                  <c:v>1298.3800000000001</c:v>
                </c:pt>
                <c:pt idx="9839">
                  <c:v>1298.3900000000001</c:v>
                </c:pt>
                <c:pt idx="9840">
                  <c:v>1298.4000000000001</c:v>
                </c:pt>
                <c:pt idx="9841">
                  <c:v>1298.4100000000001</c:v>
                </c:pt>
                <c:pt idx="9842">
                  <c:v>1298.42</c:v>
                </c:pt>
                <c:pt idx="9843">
                  <c:v>1298.43</c:v>
                </c:pt>
                <c:pt idx="9844">
                  <c:v>1298.44</c:v>
                </c:pt>
                <c:pt idx="9845">
                  <c:v>1298.45</c:v>
                </c:pt>
                <c:pt idx="9846">
                  <c:v>1298.46</c:v>
                </c:pt>
                <c:pt idx="9847">
                  <c:v>1298.47</c:v>
                </c:pt>
                <c:pt idx="9848">
                  <c:v>1298.48</c:v>
                </c:pt>
                <c:pt idx="9849">
                  <c:v>1298.49</c:v>
                </c:pt>
                <c:pt idx="9850">
                  <c:v>1298.5</c:v>
                </c:pt>
                <c:pt idx="9851">
                  <c:v>1298.51</c:v>
                </c:pt>
                <c:pt idx="9852">
                  <c:v>1298.52</c:v>
                </c:pt>
                <c:pt idx="9853">
                  <c:v>1298.53</c:v>
                </c:pt>
                <c:pt idx="9854">
                  <c:v>1298.54</c:v>
                </c:pt>
                <c:pt idx="9855">
                  <c:v>1298.55</c:v>
                </c:pt>
                <c:pt idx="9856">
                  <c:v>1298.56</c:v>
                </c:pt>
                <c:pt idx="9857">
                  <c:v>1298.57</c:v>
                </c:pt>
                <c:pt idx="9858">
                  <c:v>1298.58</c:v>
                </c:pt>
                <c:pt idx="9859">
                  <c:v>1298.5899999999999</c:v>
                </c:pt>
                <c:pt idx="9860">
                  <c:v>1298.5999999999999</c:v>
                </c:pt>
                <c:pt idx="9861">
                  <c:v>1298.6099999999999</c:v>
                </c:pt>
                <c:pt idx="9862">
                  <c:v>1298.6199999999999</c:v>
                </c:pt>
                <c:pt idx="9863">
                  <c:v>1298.6300000000001</c:v>
                </c:pt>
                <c:pt idx="9864">
                  <c:v>1298.6400000000001</c:v>
                </c:pt>
                <c:pt idx="9865">
                  <c:v>1298.6500000000001</c:v>
                </c:pt>
                <c:pt idx="9866">
                  <c:v>1298.6600000000001</c:v>
                </c:pt>
                <c:pt idx="9867">
                  <c:v>1298.67</c:v>
                </c:pt>
                <c:pt idx="9868">
                  <c:v>1298.68</c:v>
                </c:pt>
                <c:pt idx="9869">
                  <c:v>1298.69</c:v>
                </c:pt>
                <c:pt idx="9870">
                  <c:v>1298.7</c:v>
                </c:pt>
                <c:pt idx="9871">
                  <c:v>1298.71</c:v>
                </c:pt>
                <c:pt idx="9872">
                  <c:v>1298.72</c:v>
                </c:pt>
                <c:pt idx="9873">
                  <c:v>1298.73</c:v>
                </c:pt>
                <c:pt idx="9874">
                  <c:v>1298.74</c:v>
                </c:pt>
                <c:pt idx="9875">
                  <c:v>1298.75</c:v>
                </c:pt>
                <c:pt idx="9876">
                  <c:v>1298.76</c:v>
                </c:pt>
                <c:pt idx="9877">
                  <c:v>1298.77</c:v>
                </c:pt>
                <c:pt idx="9878">
                  <c:v>1298.78</c:v>
                </c:pt>
                <c:pt idx="9879">
                  <c:v>1298.79</c:v>
                </c:pt>
                <c:pt idx="9880">
                  <c:v>1298.8</c:v>
                </c:pt>
                <c:pt idx="9881">
                  <c:v>1298.81</c:v>
                </c:pt>
                <c:pt idx="9882">
                  <c:v>1298.82</c:v>
                </c:pt>
                <c:pt idx="9883">
                  <c:v>1298.83</c:v>
                </c:pt>
                <c:pt idx="9884">
                  <c:v>1298.8399999999999</c:v>
                </c:pt>
                <c:pt idx="9885">
                  <c:v>1298.8499999999999</c:v>
                </c:pt>
                <c:pt idx="9886">
                  <c:v>1298.8599999999999</c:v>
                </c:pt>
                <c:pt idx="9887">
                  <c:v>1298.8699999999999</c:v>
                </c:pt>
                <c:pt idx="9888">
                  <c:v>1298.8800000000001</c:v>
                </c:pt>
                <c:pt idx="9889">
                  <c:v>1298.8900000000001</c:v>
                </c:pt>
                <c:pt idx="9890">
                  <c:v>1298.9000000000001</c:v>
                </c:pt>
                <c:pt idx="9891">
                  <c:v>1298.9100000000001</c:v>
                </c:pt>
                <c:pt idx="9892">
                  <c:v>1298.92</c:v>
                </c:pt>
                <c:pt idx="9893">
                  <c:v>1298.93</c:v>
                </c:pt>
                <c:pt idx="9894">
                  <c:v>1298.94</c:v>
                </c:pt>
                <c:pt idx="9895">
                  <c:v>1298.95</c:v>
                </c:pt>
                <c:pt idx="9896">
                  <c:v>1298.96</c:v>
                </c:pt>
                <c:pt idx="9897">
                  <c:v>1298.97</c:v>
                </c:pt>
                <c:pt idx="9898">
                  <c:v>1298.98</c:v>
                </c:pt>
                <c:pt idx="9899">
                  <c:v>1298.99</c:v>
                </c:pt>
                <c:pt idx="9900">
                  <c:v>1299</c:v>
                </c:pt>
                <c:pt idx="9901">
                  <c:v>1299.01</c:v>
                </c:pt>
                <c:pt idx="9902">
                  <c:v>1299.02</c:v>
                </c:pt>
                <c:pt idx="9903">
                  <c:v>1299.03</c:v>
                </c:pt>
                <c:pt idx="9904">
                  <c:v>1299.04</c:v>
                </c:pt>
                <c:pt idx="9905">
                  <c:v>1299.05</c:v>
                </c:pt>
                <c:pt idx="9906">
                  <c:v>1299.06</c:v>
                </c:pt>
                <c:pt idx="9907">
                  <c:v>1299.07</c:v>
                </c:pt>
                <c:pt idx="9908">
                  <c:v>1299.08</c:v>
                </c:pt>
                <c:pt idx="9909">
                  <c:v>1299.0899999999999</c:v>
                </c:pt>
                <c:pt idx="9910">
                  <c:v>1299.0999999999999</c:v>
                </c:pt>
                <c:pt idx="9911">
                  <c:v>1299.1099999999999</c:v>
                </c:pt>
                <c:pt idx="9912">
                  <c:v>1299.1199999999999</c:v>
                </c:pt>
                <c:pt idx="9913">
                  <c:v>1299.1300000000001</c:v>
                </c:pt>
                <c:pt idx="9914">
                  <c:v>1299.1400000000001</c:v>
                </c:pt>
                <c:pt idx="9915">
                  <c:v>1299.1500000000001</c:v>
                </c:pt>
                <c:pt idx="9916">
                  <c:v>1299.1600000000001</c:v>
                </c:pt>
                <c:pt idx="9917">
                  <c:v>1299.17</c:v>
                </c:pt>
                <c:pt idx="9918">
                  <c:v>1299.18</c:v>
                </c:pt>
                <c:pt idx="9919">
                  <c:v>1299.19</c:v>
                </c:pt>
                <c:pt idx="9920">
                  <c:v>1299.2</c:v>
                </c:pt>
                <c:pt idx="9921">
                  <c:v>1299.21</c:v>
                </c:pt>
                <c:pt idx="9922">
                  <c:v>1299.22</c:v>
                </c:pt>
                <c:pt idx="9923">
                  <c:v>1299.23</c:v>
                </c:pt>
                <c:pt idx="9924">
                  <c:v>1299.24</c:v>
                </c:pt>
                <c:pt idx="9925">
                  <c:v>1299.25</c:v>
                </c:pt>
                <c:pt idx="9926">
                  <c:v>1299.26</c:v>
                </c:pt>
                <c:pt idx="9927">
                  <c:v>1299.27</c:v>
                </c:pt>
                <c:pt idx="9928">
                  <c:v>1299.28</c:v>
                </c:pt>
                <c:pt idx="9929">
                  <c:v>1299.29</c:v>
                </c:pt>
                <c:pt idx="9930">
                  <c:v>1299.3</c:v>
                </c:pt>
                <c:pt idx="9931">
                  <c:v>1299.31</c:v>
                </c:pt>
                <c:pt idx="9932">
                  <c:v>1299.32</c:v>
                </c:pt>
                <c:pt idx="9933">
                  <c:v>1299.33</c:v>
                </c:pt>
                <c:pt idx="9934">
                  <c:v>1299.3399999999999</c:v>
                </c:pt>
                <c:pt idx="9935">
                  <c:v>1299.3499999999999</c:v>
                </c:pt>
                <c:pt idx="9936">
                  <c:v>1299.3599999999999</c:v>
                </c:pt>
                <c:pt idx="9937">
                  <c:v>1299.3699999999999</c:v>
                </c:pt>
                <c:pt idx="9938">
                  <c:v>1299.3800000000001</c:v>
                </c:pt>
                <c:pt idx="9939">
                  <c:v>1299.3900000000001</c:v>
                </c:pt>
                <c:pt idx="9940">
                  <c:v>1299.4000000000001</c:v>
                </c:pt>
                <c:pt idx="9941">
                  <c:v>1299.4100000000001</c:v>
                </c:pt>
                <c:pt idx="9942">
                  <c:v>1299.42</c:v>
                </c:pt>
                <c:pt idx="9943">
                  <c:v>1299.43</c:v>
                </c:pt>
                <c:pt idx="9944">
                  <c:v>1299.44</c:v>
                </c:pt>
                <c:pt idx="9945">
                  <c:v>1299.45</c:v>
                </c:pt>
                <c:pt idx="9946">
                  <c:v>1299.46</c:v>
                </c:pt>
                <c:pt idx="9947">
                  <c:v>1299.47</c:v>
                </c:pt>
                <c:pt idx="9948">
                  <c:v>1299.48</c:v>
                </c:pt>
                <c:pt idx="9949">
                  <c:v>1299.49</c:v>
                </c:pt>
                <c:pt idx="9950">
                  <c:v>1299.5</c:v>
                </c:pt>
                <c:pt idx="9951">
                  <c:v>1299.51</c:v>
                </c:pt>
                <c:pt idx="9952">
                  <c:v>1299.52</c:v>
                </c:pt>
                <c:pt idx="9953">
                  <c:v>1299.53</c:v>
                </c:pt>
                <c:pt idx="9954">
                  <c:v>1299.54</c:v>
                </c:pt>
                <c:pt idx="9955">
                  <c:v>1299.55</c:v>
                </c:pt>
                <c:pt idx="9956">
                  <c:v>1299.56</c:v>
                </c:pt>
                <c:pt idx="9957">
                  <c:v>1299.57</c:v>
                </c:pt>
                <c:pt idx="9958">
                  <c:v>1299.58</c:v>
                </c:pt>
                <c:pt idx="9959">
                  <c:v>1299.5899999999999</c:v>
                </c:pt>
                <c:pt idx="9960">
                  <c:v>1299.5999999999999</c:v>
                </c:pt>
                <c:pt idx="9961">
                  <c:v>1299.6099999999999</c:v>
                </c:pt>
                <c:pt idx="9962">
                  <c:v>1299.6199999999999</c:v>
                </c:pt>
                <c:pt idx="9963">
                  <c:v>1299.6300000000001</c:v>
                </c:pt>
                <c:pt idx="9964">
                  <c:v>1299.6400000000001</c:v>
                </c:pt>
                <c:pt idx="9965">
                  <c:v>1299.6500000000001</c:v>
                </c:pt>
                <c:pt idx="9966">
                  <c:v>1299.6600000000001</c:v>
                </c:pt>
                <c:pt idx="9967">
                  <c:v>1299.67</c:v>
                </c:pt>
                <c:pt idx="9968">
                  <c:v>1299.68</c:v>
                </c:pt>
                <c:pt idx="9969">
                  <c:v>1299.69</c:v>
                </c:pt>
                <c:pt idx="9970">
                  <c:v>1299.7</c:v>
                </c:pt>
                <c:pt idx="9971">
                  <c:v>1299.71</c:v>
                </c:pt>
                <c:pt idx="9972">
                  <c:v>1299.72</c:v>
                </c:pt>
                <c:pt idx="9973">
                  <c:v>1299.73</c:v>
                </c:pt>
                <c:pt idx="9974">
                  <c:v>1299.74</c:v>
                </c:pt>
                <c:pt idx="9975">
                  <c:v>1299.75</c:v>
                </c:pt>
                <c:pt idx="9976">
                  <c:v>1299.76</c:v>
                </c:pt>
                <c:pt idx="9977">
                  <c:v>1299.77</c:v>
                </c:pt>
                <c:pt idx="9978">
                  <c:v>1299.78</c:v>
                </c:pt>
                <c:pt idx="9979">
                  <c:v>1299.79</c:v>
                </c:pt>
                <c:pt idx="9980">
                  <c:v>1299.8</c:v>
                </c:pt>
                <c:pt idx="9981">
                  <c:v>1299.81</c:v>
                </c:pt>
                <c:pt idx="9982">
                  <c:v>1299.82</c:v>
                </c:pt>
                <c:pt idx="9983">
                  <c:v>1299.83</c:v>
                </c:pt>
                <c:pt idx="9984">
                  <c:v>1299.8399999999999</c:v>
                </c:pt>
                <c:pt idx="9985">
                  <c:v>1299.8499999999999</c:v>
                </c:pt>
                <c:pt idx="9986">
                  <c:v>1299.8599999999999</c:v>
                </c:pt>
                <c:pt idx="9987">
                  <c:v>1299.8699999999999</c:v>
                </c:pt>
                <c:pt idx="9988">
                  <c:v>1299.8800000000001</c:v>
                </c:pt>
                <c:pt idx="9989">
                  <c:v>1299.8900000000001</c:v>
                </c:pt>
                <c:pt idx="9990">
                  <c:v>1299.9000000000001</c:v>
                </c:pt>
                <c:pt idx="9991">
                  <c:v>1299.9100000000001</c:v>
                </c:pt>
                <c:pt idx="9992">
                  <c:v>1299.92</c:v>
                </c:pt>
                <c:pt idx="9993">
                  <c:v>1299.93</c:v>
                </c:pt>
                <c:pt idx="9994">
                  <c:v>1299.94</c:v>
                </c:pt>
                <c:pt idx="9995">
                  <c:v>1299.95</c:v>
                </c:pt>
                <c:pt idx="9996">
                  <c:v>1299.96</c:v>
                </c:pt>
                <c:pt idx="9997">
                  <c:v>1299.97</c:v>
                </c:pt>
                <c:pt idx="9998">
                  <c:v>1299.98</c:v>
                </c:pt>
                <c:pt idx="9999">
                  <c:v>1299.99</c:v>
                </c:pt>
                <c:pt idx="10000">
                  <c:v>1300</c:v>
                </c:pt>
                <c:pt idx="10001">
                  <c:v>1300.01</c:v>
                </c:pt>
                <c:pt idx="10002">
                  <c:v>1300.02</c:v>
                </c:pt>
                <c:pt idx="10003">
                  <c:v>1300.03</c:v>
                </c:pt>
                <c:pt idx="10004">
                  <c:v>1300.04</c:v>
                </c:pt>
                <c:pt idx="10005">
                  <c:v>1300.05</c:v>
                </c:pt>
                <c:pt idx="10006">
                  <c:v>1300.06</c:v>
                </c:pt>
                <c:pt idx="10007">
                  <c:v>1300.07</c:v>
                </c:pt>
                <c:pt idx="10008">
                  <c:v>1300.08</c:v>
                </c:pt>
                <c:pt idx="10009">
                  <c:v>1300.0899999999999</c:v>
                </c:pt>
                <c:pt idx="10010">
                  <c:v>1300.0999999999999</c:v>
                </c:pt>
                <c:pt idx="10011">
                  <c:v>1300.1099999999999</c:v>
                </c:pt>
                <c:pt idx="10012">
                  <c:v>1300.1199999999999</c:v>
                </c:pt>
                <c:pt idx="10013">
                  <c:v>1300.1300000000001</c:v>
                </c:pt>
                <c:pt idx="10014">
                  <c:v>1300.1400000000001</c:v>
                </c:pt>
                <c:pt idx="10015">
                  <c:v>1300.1500000000001</c:v>
                </c:pt>
                <c:pt idx="10016">
                  <c:v>1300.1600000000001</c:v>
                </c:pt>
                <c:pt idx="10017">
                  <c:v>1300.17</c:v>
                </c:pt>
                <c:pt idx="10018">
                  <c:v>1300.18</c:v>
                </c:pt>
                <c:pt idx="10019">
                  <c:v>1300.19</c:v>
                </c:pt>
                <c:pt idx="10020">
                  <c:v>1300.2</c:v>
                </c:pt>
                <c:pt idx="10021">
                  <c:v>1300.21</c:v>
                </c:pt>
                <c:pt idx="10022">
                  <c:v>1300.22</c:v>
                </c:pt>
                <c:pt idx="10023">
                  <c:v>1300.23</c:v>
                </c:pt>
                <c:pt idx="10024">
                  <c:v>1300.24</c:v>
                </c:pt>
                <c:pt idx="10025">
                  <c:v>1300.25</c:v>
                </c:pt>
                <c:pt idx="10026">
                  <c:v>1300.26</c:v>
                </c:pt>
                <c:pt idx="10027">
                  <c:v>1300.27</c:v>
                </c:pt>
                <c:pt idx="10028">
                  <c:v>1300.28</c:v>
                </c:pt>
                <c:pt idx="10029">
                  <c:v>1300.29</c:v>
                </c:pt>
                <c:pt idx="10030">
                  <c:v>1300.3</c:v>
                </c:pt>
                <c:pt idx="10031">
                  <c:v>1300.31</c:v>
                </c:pt>
                <c:pt idx="10032">
                  <c:v>1300.32</c:v>
                </c:pt>
                <c:pt idx="10033">
                  <c:v>1300.33</c:v>
                </c:pt>
                <c:pt idx="10034">
                  <c:v>1300.3399999999999</c:v>
                </c:pt>
                <c:pt idx="10035">
                  <c:v>1300.3499999999999</c:v>
                </c:pt>
                <c:pt idx="10036">
                  <c:v>1300.3599999999999</c:v>
                </c:pt>
                <c:pt idx="10037">
                  <c:v>1300.3699999999999</c:v>
                </c:pt>
                <c:pt idx="10038">
                  <c:v>1300.3800000000001</c:v>
                </c:pt>
                <c:pt idx="10039">
                  <c:v>1300.3900000000001</c:v>
                </c:pt>
                <c:pt idx="10040">
                  <c:v>1300.4000000000001</c:v>
                </c:pt>
                <c:pt idx="10041">
                  <c:v>1300.4100000000001</c:v>
                </c:pt>
                <c:pt idx="10042">
                  <c:v>1300.42</c:v>
                </c:pt>
                <c:pt idx="10043">
                  <c:v>1300.43</c:v>
                </c:pt>
                <c:pt idx="10044">
                  <c:v>1300.44</c:v>
                </c:pt>
                <c:pt idx="10045">
                  <c:v>1300.45</c:v>
                </c:pt>
                <c:pt idx="10046">
                  <c:v>1300.46</c:v>
                </c:pt>
                <c:pt idx="10047">
                  <c:v>1300.47</c:v>
                </c:pt>
                <c:pt idx="10048">
                  <c:v>1300.48</c:v>
                </c:pt>
                <c:pt idx="10049">
                  <c:v>1300.49</c:v>
                </c:pt>
                <c:pt idx="10050">
                  <c:v>1300.5</c:v>
                </c:pt>
                <c:pt idx="10051">
                  <c:v>1300.51</c:v>
                </c:pt>
                <c:pt idx="10052">
                  <c:v>1300.52</c:v>
                </c:pt>
                <c:pt idx="10053">
                  <c:v>1300.53</c:v>
                </c:pt>
                <c:pt idx="10054">
                  <c:v>1300.54</c:v>
                </c:pt>
                <c:pt idx="10055">
                  <c:v>1300.55</c:v>
                </c:pt>
                <c:pt idx="10056">
                  <c:v>1300.56</c:v>
                </c:pt>
                <c:pt idx="10057">
                  <c:v>1300.57</c:v>
                </c:pt>
                <c:pt idx="10058">
                  <c:v>1300.58</c:v>
                </c:pt>
                <c:pt idx="10059">
                  <c:v>1300.5899999999999</c:v>
                </c:pt>
                <c:pt idx="10060">
                  <c:v>1300.5999999999999</c:v>
                </c:pt>
                <c:pt idx="10061">
                  <c:v>1300.6099999999999</c:v>
                </c:pt>
                <c:pt idx="10062">
                  <c:v>1300.6199999999999</c:v>
                </c:pt>
                <c:pt idx="10063">
                  <c:v>1300.6300000000001</c:v>
                </c:pt>
                <c:pt idx="10064">
                  <c:v>1300.6400000000001</c:v>
                </c:pt>
                <c:pt idx="10065">
                  <c:v>1300.6500000000001</c:v>
                </c:pt>
                <c:pt idx="10066">
                  <c:v>1300.6600000000001</c:v>
                </c:pt>
                <c:pt idx="10067">
                  <c:v>1300.67</c:v>
                </c:pt>
                <c:pt idx="10068">
                  <c:v>1300.68</c:v>
                </c:pt>
                <c:pt idx="10069">
                  <c:v>1300.69</c:v>
                </c:pt>
                <c:pt idx="10070">
                  <c:v>1300.7</c:v>
                </c:pt>
                <c:pt idx="10071">
                  <c:v>1300.71</c:v>
                </c:pt>
                <c:pt idx="10072">
                  <c:v>1300.72</c:v>
                </c:pt>
                <c:pt idx="10073">
                  <c:v>1300.73</c:v>
                </c:pt>
                <c:pt idx="10074">
                  <c:v>1300.74</c:v>
                </c:pt>
                <c:pt idx="10075">
                  <c:v>1300.75</c:v>
                </c:pt>
                <c:pt idx="10076">
                  <c:v>1300.76</c:v>
                </c:pt>
                <c:pt idx="10077">
                  <c:v>1300.77</c:v>
                </c:pt>
                <c:pt idx="10078">
                  <c:v>1300.78</c:v>
                </c:pt>
                <c:pt idx="10079">
                  <c:v>1300.79</c:v>
                </c:pt>
                <c:pt idx="10080">
                  <c:v>1300.8</c:v>
                </c:pt>
                <c:pt idx="10081">
                  <c:v>1300.81</c:v>
                </c:pt>
                <c:pt idx="10082">
                  <c:v>1300.82</c:v>
                </c:pt>
                <c:pt idx="10083">
                  <c:v>1300.83</c:v>
                </c:pt>
                <c:pt idx="10084">
                  <c:v>1300.8399999999999</c:v>
                </c:pt>
                <c:pt idx="10085">
                  <c:v>1300.8499999999999</c:v>
                </c:pt>
                <c:pt idx="10086">
                  <c:v>1300.8599999999999</c:v>
                </c:pt>
                <c:pt idx="10087">
                  <c:v>1300.8699999999999</c:v>
                </c:pt>
                <c:pt idx="10088">
                  <c:v>1300.8800000000001</c:v>
                </c:pt>
                <c:pt idx="10089">
                  <c:v>1300.8900000000001</c:v>
                </c:pt>
                <c:pt idx="10090">
                  <c:v>1300.9000000000001</c:v>
                </c:pt>
                <c:pt idx="10091">
                  <c:v>1300.9100000000001</c:v>
                </c:pt>
                <c:pt idx="10092">
                  <c:v>1300.92</c:v>
                </c:pt>
                <c:pt idx="10093">
                  <c:v>1300.93</c:v>
                </c:pt>
                <c:pt idx="10094">
                  <c:v>1300.94</c:v>
                </c:pt>
                <c:pt idx="10095">
                  <c:v>1300.95</c:v>
                </c:pt>
                <c:pt idx="10096">
                  <c:v>1300.96</c:v>
                </c:pt>
                <c:pt idx="10097">
                  <c:v>1300.97</c:v>
                </c:pt>
                <c:pt idx="10098">
                  <c:v>1300.98</c:v>
                </c:pt>
                <c:pt idx="10099">
                  <c:v>1300.99</c:v>
                </c:pt>
                <c:pt idx="10100">
                  <c:v>1301</c:v>
                </c:pt>
                <c:pt idx="10101">
                  <c:v>1301.01</c:v>
                </c:pt>
                <c:pt idx="10102">
                  <c:v>1301.02</c:v>
                </c:pt>
                <c:pt idx="10103">
                  <c:v>1301.03</c:v>
                </c:pt>
                <c:pt idx="10104">
                  <c:v>1301.04</c:v>
                </c:pt>
                <c:pt idx="10105">
                  <c:v>1301.05</c:v>
                </c:pt>
                <c:pt idx="10106">
                  <c:v>1301.06</c:v>
                </c:pt>
                <c:pt idx="10107">
                  <c:v>1301.07</c:v>
                </c:pt>
                <c:pt idx="10108">
                  <c:v>1301.08</c:v>
                </c:pt>
                <c:pt idx="10109">
                  <c:v>1301.0899999999999</c:v>
                </c:pt>
                <c:pt idx="10110">
                  <c:v>1301.0999999999999</c:v>
                </c:pt>
                <c:pt idx="10111">
                  <c:v>1301.1099999999999</c:v>
                </c:pt>
                <c:pt idx="10112">
                  <c:v>1301.1199999999999</c:v>
                </c:pt>
                <c:pt idx="10113">
                  <c:v>1301.1300000000001</c:v>
                </c:pt>
                <c:pt idx="10114">
                  <c:v>1301.1400000000001</c:v>
                </c:pt>
                <c:pt idx="10115">
                  <c:v>1301.1500000000001</c:v>
                </c:pt>
                <c:pt idx="10116">
                  <c:v>1301.1600000000001</c:v>
                </c:pt>
                <c:pt idx="10117">
                  <c:v>1301.17</c:v>
                </c:pt>
                <c:pt idx="10118">
                  <c:v>1301.18</c:v>
                </c:pt>
                <c:pt idx="10119">
                  <c:v>1301.19</c:v>
                </c:pt>
                <c:pt idx="10120">
                  <c:v>1301.2</c:v>
                </c:pt>
                <c:pt idx="10121">
                  <c:v>1301.21</c:v>
                </c:pt>
                <c:pt idx="10122">
                  <c:v>1301.22</c:v>
                </c:pt>
                <c:pt idx="10123">
                  <c:v>1301.23</c:v>
                </c:pt>
                <c:pt idx="10124">
                  <c:v>1301.24</c:v>
                </c:pt>
                <c:pt idx="10125">
                  <c:v>1301.25</c:v>
                </c:pt>
                <c:pt idx="10126">
                  <c:v>1301.26</c:v>
                </c:pt>
                <c:pt idx="10127">
                  <c:v>1301.27</c:v>
                </c:pt>
                <c:pt idx="10128">
                  <c:v>1301.28</c:v>
                </c:pt>
                <c:pt idx="10129">
                  <c:v>1301.29</c:v>
                </c:pt>
                <c:pt idx="10130">
                  <c:v>1301.3</c:v>
                </c:pt>
                <c:pt idx="10131">
                  <c:v>1301.31</c:v>
                </c:pt>
                <c:pt idx="10132">
                  <c:v>1301.32</c:v>
                </c:pt>
                <c:pt idx="10133">
                  <c:v>1301.33</c:v>
                </c:pt>
                <c:pt idx="10134">
                  <c:v>1301.3399999999999</c:v>
                </c:pt>
                <c:pt idx="10135">
                  <c:v>1301.3499999999999</c:v>
                </c:pt>
                <c:pt idx="10136">
                  <c:v>1301.3599999999999</c:v>
                </c:pt>
                <c:pt idx="10137">
                  <c:v>1301.3699999999999</c:v>
                </c:pt>
                <c:pt idx="10138">
                  <c:v>1301.3800000000001</c:v>
                </c:pt>
                <c:pt idx="10139">
                  <c:v>1301.3900000000001</c:v>
                </c:pt>
                <c:pt idx="10140">
                  <c:v>1301.4000000000001</c:v>
                </c:pt>
                <c:pt idx="10141">
                  <c:v>1301.4100000000001</c:v>
                </c:pt>
                <c:pt idx="10142">
                  <c:v>1301.42</c:v>
                </c:pt>
                <c:pt idx="10143">
                  <c:v>1301.43</c:v>
                </c:pt>
                <c:pt idx="10144">
                  <c:v>1301.44</c:v>
                </c:pt>
                <c:pt idx="10145">
                  <c:v>1301.45</c:v>
                </c:pt>
                <c:pt idx="10146">
                  <c:v>1301.46</c:v>
                </c:pt>
                <c:pt idx="10147">
                  <c:v>1301.47</c:v>
                </c:pt>
                <c:pt idx="10148">
                  <c:v>1301.48</c:v>
                </c:pt>
                <c:pt idx="10149">
                  <c:v>1301.49</c:v>
                </c:pt>
                <c:pt idx="10150">
                  <c:v>1301.5</c:v>
                </c:pt>
                <c:pt idx="10151">
                  <c:v>1301.51</c:v>
                </c:pt>
                <c:pt idx="10152">
                  <c:v>1301.52</c:v>
                </c:pt>
                <c:pt idx="10153">
                  <c:v>1301.53</c:v>
                </c:pt>
                <c:pt idx="10154">
                  <c:v>1301.54</c:v>
                </c:pt>
                <c:pt idx="10155">
                  <c:v>1301.55</c:v>
                </c:pt>
                <c:pt idx="10156">
                  <c:v>1301.56</c:v>
                </c:pt>
                <c:pt idx="10157">
                  <c:v>1301.57</c:v>
                </c:pt>
                <c:pt idx="10158">
                  <c:v>1301.58</c:v>
                </c:pt>
                <c:pt idx="10159">
                  <c:v>1301.5899999999999</c:v>
                </c:pt>
                <c:pt idx="10160">
                  <c:v>1301.5999999999999</c:v>
                </c:pt>
                <c:pt idx="10161">
                  <c:v>1301.6099999999999</c:v>
                </c:pt>
                <c:pt idx="10162">
                  <c:v>1301.6199999999999</c:v>
                </c:pt>
                <c:pt idx="10163">
                  <c:v>1301.6300000000001</c:v>
                </c:pt>
                <c:pt idx="10164">
                  <c:v>1301.6400000000001</c:v>
                </c:pt>
                <c:pt idx="10165">
                  <c:v>1301.6500000000001</c:v>
                </c:pt>
                <c:pt idx="10166">
                  <c:v>1301.6600000000001</c:v>
                </c:pt>
                <c:pt idx="10167">
                  <c:v>1301.67</c:v>
                </c:pt>
                <c:pt idx="10168">
                  <c:v>1301.68</c:v>
                </c:pt>
                <c:pt idx="10169">
                  <c:v>1301.69</c:v>
                </c:pt>
                <c:pt idx="10170">
                  <c:v>1301.7</c:v>
                </c:pt>
                <c:pt idx="10171">
                  <c:v>1301.71</c:v>
                </c:pt>
                <c:pt idx="10172">
                  <c:v>1301.72</c:v>
                </c:pt>
                <c:pt idx="10173">
                  <c:v>1301.73</c:v>
                </c:pt>
                <c:pt idx="10174">
                  <c:v>1301.74</c:v>
                </c:pt>
                <c:pt idx="10175">
                  <c:v>1301.75</c:v>
                </c:pt>
                <c:pt idx="10176">
                  <c:v>1301.76</c:v>
                </c:pt>
                <c:pt idx="10177">
                  <c:v>1301.77</c:v>
                </c:pt>
                <c:pt idx="10178">
                  <c:v>1301.78</c:v>
                </c:pt>
                <c:pt idx="10179">
                  <c:v>1301.79</c:v>
                </c:pt>
                <c:pt idx="10180">
                  <c:v>1301.8</c:v>
                </c:pt>
                <c:pt idx="10181">
                  <c:v>1301.81</c:v>
                </c:pt>
                <c:pt idx="10182">
                  <c:v>1301.82</c:v>
                </c:pt>
                <c:pt idx="10183">
                  <c:v>1301.83</c:v>
                </c:pt>
                <c:pt idx="10184">
                  <c:v>1301.8399999999999</c:v>
                </c:pt>
                <c:pt idx="10185">
                  <c:v>1301.8499999999999</c:v>
                </c:pt>
                <c:pt idx="10186">
                  <c:v>1301.8599999999999</c:v>
                </c:pt>
                <c:pt idx="10187">
                  <c:v>1301.8699999999999</c:v>
                </c:pt>
                <c:pt idx="10188">
                  <c:v>1301.8800000000001</c:v>
                </c:pt>
                <c:pt idx="10189">
                  <c:v>1301.8900000000001</c:v>
                </c:pt>
                <c:pt idx="10190">
                  <c:v>1301.9000000000001</c:v>
                </c:pt>
                <c:pt idx="10191">
                  <c:v>1301.9100000000001</c:v>
                </c:pt>
                <c:pt idx="10192">
                  <c:v>1301.92</c:v>
                </c:pt>
                <c:pt idx="10193">
                  <c:v>1301.93</c:v>
                </c:pt>
                <c:pt idx="10194">
                  <c:v>1301.94</c:v>
                </c:pt>
                <c:pt idx="10195">
                  <c:v>1301.95</c:v>
                </c:pt>
                <c:pt idx="10196">
                  <c:v>1301.96</c:v>
                </c:pt>
                <c:pt idx="10197">
                  <c:v>1301.97</c:v>
                </c:pt>
                <c:pt idx="10198">
                  <c:v>1301.98</c:v>
                </c:pt>
                <c:pt idx="10199">
                  <c:v>1301.99</c:v>
                </c:pt>
                <c:pt idx="10200">
                  <c:v>1302</c:v>
                </c:pt>
                <c:pt idx="10201">
                  <c:v>1302.01</c:v>
                </c:pt>
                <c:pt idx="10202">
                  <c:v>1302.02</c:v>
                </c:pt>
                <c:pt idx="10203">
                  <c:v>1302.03</c:v>
                </c:pt>
                <c:pt idx="10204">
                  <c:v>1302.04</c:v>
                </c:pt>
                <c:pt idx="10205">
                  <c:v>1302.05</c:v>
                </c:pt>
                <c:pt idx="10206">
                  <c:v>1302.06</c:v>
                </c:pt>
                <c:pt idx="10207">
                  <c:v>1302.07</c:v>
                </c:pt>
                <c:pt idx="10208">
                  <c:v>1302.08</c:v>
                </c:pt>
                <c:pt idx="10209">
                  <c:v>1302.0899999999999</c:v>
                </c:pt>
                <c:pt idx="10210">
                  <c:v>1302.0999999999999</c:v>
                </c:pt>
                <c:pt idx="10211">
                  <c:v>1302.1099999999999</c:v>
                </c:pt>
                <c:pt idx="10212">
                  <c:v>1302.1199999999999</c:v>
                </c:pt>
                <c:pt idx="10213">
                  <c:v>1302.1300000000001</c:v>
                </c:pt>
                <c:pt idx="10214">
                  <c:v>1302.1400000000001</c:v>
                </c:pt>
                <c:pt idx="10215">
                  <c:v>1302.1500000000001</c:v>
                </c:pt>
                <c:pt idx="10216">
                  <c:v>1302.1600000000001</c:v>
                </c:pt>
                <c:pt idx="10217">
                  <c:v>1302.17</c:v>
                </c:pt>
                <c:pt idx="10218">
                  <c:v>1302.18</c:v>
                </c:pt>
                <c:pt idx="10219">
                  <c:v>1302.19</c:v>
                </c:pt>
                <c:pt idx="10220">
                  <c:v>1302.2</c:v>
                </c:pt>
                <c:pt idx="10221">
                  <c:v>1302.21</c:v>
                </c:pt>
                <c:pt idx="10222">
                  <c:v>1302.22</c:v>
                </c:pt>
                <c:pt idx="10223">
                  <c:v>1302.23</c:v>
                </c:pt>
                <c:pt idx="10224">
                  <c:v>1302.24</c:v>
                </c:pt>
                <c:pt idx="10225">
                  <c:v>1302.25</c:v>
                </c:pt>
                <c:pt idx="10226">
                  <c:v>1302.26</c:v>
                </c:pt>
                <c:pt idx="10227">
                  <c:v>1302.27</c:v>
                </c:pt>
                <c:pt idx="10228">
                  <c:v>1302.28</c:v>
                </c:pt>
                <c:pt idx="10229">
                  <c:v>1302.29</c:v>
                </c:pt>
                <c:pt idx="10230">
                  <c:v>1302.3</c:v>
                </c:pt>
                <c:pt idx="10231">
                  <c:v>1302.31</c:v>
                </c:pt>
                <c:pt idx="10232">
                  <c:v>1302.32</c:v>
                </c:pt>
                <c:pt idx="10233">
                  <c:v>1302.33</c:v>
                </c:pt>
                <c:pt idx="10234">
                  <c:v>1302.3399999999999</c:v>
                </c:pt>
                <c:pt idx="10235">
                  <c:v>1302.3499999999999</c:v>
                </c:pt>
                <c:pt idx="10236">
                  <c:v>1302.3599999999999</c:v>
                </c:pt>
                <c:pt idx="10237">
                  <c:v>1302.3699999999999</c:v>
                </c:pt>
                <c:pt idx="10238">
                  <c:v>1302.3800000000001</c:v>
                </c:pt>
                <c:pt idx="10239">
                  <c:v>1302.3900000000001</c:v>
                </c:pt>
                <c:pt idx="10240">
                  <c:v>1302.4000000000001</c:v>
                </c:pt>
                <c:pt idx="10241">
                  <c:v>1302.4100000000001</c:v>
                </c:pt>
                <c:pt idx="10242">
                  <c:v>1302.42</c:v>
                </c:pt>
                <c:pt idx="10243">
                  <c:v>1302.43</c:v>
                </c:pt>
                <c:pt idx="10244">
                  <c:v>1302.44</c:v>
                </c:pt>
                <c:pt idx="10245">
                  <c:v>1302.45</c:v>
                </c:pt>
                <c:pt idx="10246">
                  <c:v>1302.46</c:v>
                </c:pt>
                <c:pt idx="10247">
                  <c:v>1302.47</c:v>
                </c:pt>
                <c:pt idx="10248">
                  <c:v>1302.48</c:v>
                </c:pt>
                <c:pt idx="10249">
                  <c:v>1302.49</c:v>
                </c:pt>
                <c:pt idx="10250">
                  <c:v>1302.5</c:v>
                </c:pt>
                <c:pt idx="10251">
                  <c:v>1302.51</c:v>
                </c:pt>
                <c:pt idx="10252">
                  <c:v>1302.52</c:v>
                </c:pt>
                <c:pt idx="10253">
                  <c:v>1302.53</c:v>
                </c:pt>
                <c:pt idx="10254">
                  <c:v>1302.54</c:v>
                </c:pt>
                <c:pt idx="10255">
                  <c:v>1302.55</c:v>
                </c:pt>
                <c:pt idx="10256">
                  <c:v>1302.56</c:v>
                </c:pt>
                <c:pt idx="10257">
                  <c:v>1302.57</c:v>
                </c:pt>
                <c:pt idx="10258">
                  <c:v>1302.58</c:v>
                </c:pt>
                <c:pt idx="10259">
                  <c:v>1302.5899999999999</c:v>
                </c:pt>
                <c:pt idx="10260">
                  <c:v>1302.5999999999999</c:v>
                </c:pt>
                <c:pt idx="10261">
                  <c:v>1302.6099999999999</c:v>
                </c:pt>
                <c:pt idx="10262">
                  <c:v>1302.6199999999999</c:v>
                </c:pt>
                <c:pt idx="10263">
                  <c:v>1302.6300000000001</c:v>
                </c:pt>
                <c:pt idx="10264">
                  <c:v>1302.6400000000001</c:v>
                </c:pt>
                <c:pt idx="10265">
                  <c:v>1302.6500000000001</c:v>
                </c:pt>
                <c:pt idx="10266">
                  <c:v>1302.6600000000001</c:v>
                </c:pt>
                <c:pt idx="10267">
                  <c:v>1302.67</c:v>
                </c:pt>
                <c:pt idx="10268">
                  <c:v>1302.68</c:v>
                </c:pt>
                <c:pt idx="10269">
                  <c:v>1302.69</c:v>
                </c:pt>
                <c:pt idx="10270">
                  <c:v>1302.7</c:v>
                </c:pt>
                <c:pt idx="10271">
                  <c:v>1302.71</c:v>
                </c:pt>
                <c:pt idx="10272">
                  <c:v>1302.72</c:v>
                </c:pt>
                <c:pt idx="10273">
                  <c:v>1302.73</c:v>
                </c:pt>
                <c:pt idx="10274">
                  <c:v>1302.74</c:v>
                </c:pt>
                <c:pt idx="10275">
                  <c:v>1302.75</c:v>
                </c:pt>
                <c:pt idx="10276">
                  <c:v>1302.76</c:v>
                </c:pt>
                <c:pt idx="10277">
                  <c:v>1302.77</c:v>
                </c:pt>
                <c:pt idx="10278">
                  <c:v>1302.78</c:v>
                </c:pt>
                <c:pt idx="10279">
                  <c:v>1302.79</c:v>
                </c:pt>
                <c:pt idx="10280">
                  <c:v>1302.8</c:v>
                </c:pt>
                <c:pt idx="10281">
                  <c:v>1302.81</c:v>
                </c:pt>
                <c:pt idx="10282">
                  <c:v>1302.82</c:v>
                </c:pt>
                <c:pt idx="10283">
                  <c:v>1302.83</c:v>
                </c:pt>
                <c:pt idx="10284">
                  <c:v>1302.8399999999999</c:v>
                </c:pt>
                <c:pt idx="10285">
                  <c:v>1302.8499999999999</c:v>
                </c:pt>
                <c:pt idx="10286">
                  <c:v>1302.8599999999999</c:v>
                </c:pt>
                <c:pt idx="10287">
                  <c:v>1302.8699999999999</c:v>
                </c:pt>
                <c:pt idx="10288">
                  <c:v>1302.8800000000001</c:v>
                </c:pt>
                <c:pt idx="10289">
                  <c:v>1302.8900000000001</c:v>
                </c:pt>
                <c:pt idx="10290">
                  <c:v>1302.9000000000001</c:v>
                </c:pt>
                <c:pt idx="10291">
                  <c:v>1302.9100000000001</c:v>
                </c:pt>
                <c:pt idx="10292">
                  <c:v>1302.92</c:v>
                </c:pt>
                <c:pt idx="10293">
                  <c:v>1302.93</c:v>
                </c:pt>
                <c:pt idx="10294">
                  <c:v>1302.94</c:v>
                </c:pt>
                <c:pt idx="10295">
                  <c:v>1302.95</c:v>
                </c:pt>
                <c:pt idx="10296">
                  <c:v>1302.96</c:v>
                </c:pt>
                <c:pt idx="10297">
                  <c:v>1302.97</c:v>
                </c:pt>
                <c:pt idx="10298">
                  <c:v>1302.98</c:v>
                </c:pt>
                <c:pt idx="10299">
                  <c:v>1302.99</c:v>
                </c:pt>
                <c:pt idx="10300">
                  <c:v>1303</c:v>
                </c:pt>
                <c:pt idx="10301">
                  <c:v>1303.01</c:v>
                </c:pt>
                <c:pt idx="10302">
                  <c:v>1303.02</c:v>
                </c:pt>
                <c:pt idx="10303">
                  <c:v>1303.03</c:v>
                </c:pt>
                <c:pt idx="10304">
                  <c:v>1303.04</c:v>
                </c:pt>
                <c:pt idx="10305">
                  <c:v>1303.05</c:v>
                </c:pt>
                <c:pt idx="10306">
                  <c:v>1303.06</c:v>
                </c:pt>
                <c:pt idx="10307">
                  <c:v>1303.07</c:v>
                </c:pt>
                <c:pt idx="10308">
                  <c:v>1303.08</c:v>
                </c:pt>
                <c:pt idx="10309">
                  <c:v>1303.0899999999999</c:v>
                </c:pt>
                <c:pt idx="10310">
                  <c:v>1303.0999999999999</c:v>
                </c:pt>
                <c:pt idx="10311">
                  <c:v>1303.1099999999999</c:v>
                </c:pt>
                <c:pt idx="10312">
                  <c:v>1303.1199999999999</c:v>
                </c:pt>
                <c:pt idx="10313">
                  <c:v>1303.1300000000001</c:v>
                </c:pt>
                <c:pt idx="10314">
                  <c:v>1303.1400000000001</c:v>
                </c:pt>
                <c:pt idx="10315">
                  <c:v>1303.1500000000001</c:v>
                </c:pt>
                <c:pt idx="10316">
                  <c:v>1303.1600000000001</c:v>
                </c:pt>
                <c:pt idx="10317">
                  <c:v>1303.17</c:v>
                </c:pt>
                <c:pt idx="10318">
                  <c:v>1303.18</c:v>
                </c:pt>
                <c:pt idx="10319">
                  <c:v>1303.19</c:v>
                </c:pt>
                <c:pt idx="10320">
                  <c:v>1303.2</c:v>
                </c:pt>
                <c:pt idx="10321">
                  <c:v>1303.21</c:v>
                </c:pt>
                <c:pt idx="10322">
                  <c:v>1303.22</c:v>
                </c:pt>
                <c:pt idx="10323">
                  <c:v>1303.23</c:v>
                </c:pt>
                <c:pt idx="10324">
                  <c:v>1303.24</c:v>
                </c:pt>
                <c:pt idx="10325">
                  <c:v>1303.25</c:v>
                </c:pt>
                <c:pt idx="10326">
                  <c:v>1303.26</c:v>
                </c:pt>
                <c:pt idx="10327">
                  <c:v>1303.27</c:v>
                </c:pt>
                <c:pt idx="10328">
                  <c:v>1303.28</c:v>
                </c:pt>
                <c:pt idx="10329">
                  <c:v>1303.29</c:v>
                </c:pt>
                <c:pt idx="10330">
                  <c:v>1303.3</c:v>
                </c:pt>
                <c:pt idx="10331">
                  <c:v>1303.31</c:v>
                </c:pt>
                <c:pt idx="10332">
                  <c:v>1303.32</c:v>
                </c:pt>
                <c:pt idx="10333">
                  <c:v>1303.33</c:v>
                </c:pt>
                <c:pt idx="10334">
                  <c:v>1303.3399999999999</c:v>
                </c:pt>
                <c:pt idx="10335">
                  <c:v>1303.3499999999999</c:v>
                </c:pt>
                <c:pt idx="10336">
                  <c:v>1303.3599999999999</c:v>
                </c:pt>
                <c:pt idx="10337">
                  <c:v>1303.3699999999999</c:v>
                </c:pt>
                <c:pt idx="10338">
                  <c:v>1303.3800000000001</c:v>
                </c:pt>
                <c:pt idx="10339">
                  <c:v>1303.3900000000001</c:v>
                </c:pt>
                <c:pt idx="10340">
                  <c:v>1303.4000000000001</c:v>
                </c:pt>
                <c:pt idx="10341">
                  <c:v>1303.4100000000001</c:v>
                </c:pt>
                <c:pt idx="10342">
                  <c:v>1303.42</c:v>
                </c:pt>
                <c:pt idx="10343">
                  <c:v>1303.43</c:v>
                </c:pt>
                <c:pt idx="10344">
                  <c:v>1303.44</c:v>
                </c:pt>
                <c:pt idx="10345">
                  <c:v>1303.45</c:v>
                </c:pt>
                <c:pt idx="10346">
                  <c:v>1303.46</c:v>
                </c:pt>
                <c:pt idx="10347">
                  <c:v>1303.47</c:v>
                </c:pt>
                <c:pt idx="10348">
                  <c:v>1303.48</c:v>
                </c:pt>
                <c:pt idx="10349">
                  <c:v>1303.49</c:v>
                </c:pt>
                <c:pt idx="10350">
                  <c:v>1303.5</c:v>
                </c:pt>
                <c:pt idx="10351">
                  <c:v>1303.51</c:v>
                </c:pt>
                <c:pt idx="10352">
                  <c:v>1303.52</c:v>
                </c:pt>
                <c:pt idx="10353">
                  <c:v>1303.53</c:v>
                </c:pt>
                <c:pt idx="10354">
                  <c:v>1303.54</c:v>
                </c:pt>
                <c:pt idx="10355">
                  <c:v>1303.55</c:v>
                </c:pt>
                <c:pt idx="10356">
                  <c:v>1303.56</c:v>
                </c:pt>
                <c:pt idx="10357">
                  <c:v>1303.57</c:v>
                </c:pt>
                <c:pt idx="10358">
                  <c:v>1303.58</c:v>
                </c:pt>
                <c:pt idx="10359">
                  <c:v>1303.5899999999999</c:v>
                </c:pt>
                <c:pt idx="10360">
                  <c:v>1303.5999999999999</c:v>
                </c:pt>
                <c:pt idx="10361">
                  <c:v>1303.6099999999999</c:v>
                </c:pt>
                <c:pt idx="10362">
                  <c:v>1303.6199999999999</c:v>
                </c:pt>
                <c:pt idx="10363">
                  <c:v>1303.6300000000001</c:v>
                </c:pt>
                <c:pt idx="10364">
                  <c:v>1303.6400000000001</c:v>
                </c:pt>
                <c:pt idx="10365">
                  <c:v>1303.6500000000001</c:v>
                </c:pt>
                <c:pt idx="10366">
                  <c:v>1303.6600000000001</c:v>
                </c:pt>
                <c:pt idx="10367">
                  <c:v>1303.67</c:v>
                </c:pt>
                <c:pt idx="10368">
                  <c:v>1303.68</c:v>
                </c:pt>
                <c:pt idx="10369">
                  <c:v>1303.69</c:v>
                </c:pt>
                <c:pt idx="10370">
                  <c:v>1303.7</c:v>
                </c:pt>
                <c:pt idx="10371">
                  <c:v>1303.71</c:v>
                </c:pt>
                <c:pt idx="10372">
                  <c:v>1303.72</c:v>
                </c:pt>
                <c:pt idx="10373">
                  <c:v>1303.73</c:v>
                </c:pt>
                <c:pt idx="10374">
                  <c:v>1303.74</c:v>
                </c:pt>
                <c:pt idx="10375">
                  <c:v>1303.75</c:v>
                </c:pt>
                <c:pt idx="10376">
                  <c:v>1303.76</c:v>
                </c:pt>
                <c:pt idx="10377">
                  <c:v>1303.77</c:v>
                </c:pt>
                <c:pt idx="10378">
                  <c:v>1303.78</c:v>
                </c:pt>
                <c:pt idx="10379">
                  <c:v>1303.79</c:v>
                </c:pt>
                <c:pt idx="10380">
                  <c:v>1303.8</c:v>
                </c:pt>
                <c:pt idx="10381">
                  <c:v>1303.81</c:v>
                </c:pt>
                <c:pt idx="10382">
                  <c:v>1303.82</c:v>
                </c:pt>
                <c:pt idx="10383">
                  <c:v>1303.83</c:v>
                </c:pt>
                <c:pt idx="10384">
                  <c:v>1303.8399999999999</c:v>
                </c:pt>
                <c:pt idx="10385">
                  <c:v>1303.8499999999999</c:v>
                </c:pt>
                <c:pt idx="10386">
                  <c:v>1303.8599999999999</c:v>
                </c:pt>
                <c:pt idx="10387">
                  <c:v>1303.8699999999999</c:v>
                </c:pt>
                <c:pt idx="10388">
                  <c:v>1303.8800000000001</c:v>
                </c:pt>
                <c:pt idx="10389">
                  <c:v>1303.8900000000001</c:v>
                </c:pt>
                <c:pt idx="10390">
                  <c:v>1303.9000000000001</c:v>
                </c:pt>
                <c:pt idx="10391">
                  <c:v>1303.9100000000001</c:v>
                </c:pt>
                <c:pt idx="10392">
                  <c:v>1303.92</c:v>
                </c:pt>
                <c:pt idx="10393">
                  <c:v>1303.93</c:v>
                </c:pt>
                <c:pt idx="10394">
                  <c:v>1303.94</c:v>
                </c:pt>
                <c:pt idx="10395">
                  <c:v>1303.95</c:v>
                </c:pt>
                <c:pt idx="10396">
                  <c:v>1303.96</c:v>
                </c:pt>
                <c:pt idx="10397">
                  <c:v>1303.97</c:v>
                </c:pt>
                <c:pt idx="10398">
                  <c:v>1303.98</c:v>
                </c:pt>
                <c:pt idx="10399">
                  <c:v>1303.99</c:v>
                </c:pt>
                <c:pt idx="10400">
                  <c:v>1304</c:v>
                </c:pt>
                <c:pt idx="10401">
                  <c:v>1304.01</c:v>
                </c:pt>
                <c:pt idx="10402">
                  <c:v>1304.02</c:v>
                </c:pt>
                <c:pt idx="10403">
                  <c:v>1304.03</c:v>
                </c:pt>
                <c:pt idx="10404">
                  <c:v>1304.04</c:v>
                </c:pt>
                <c:pt idx="10405">
                  <c:v>1304.05</c:v>
                </c:pt>
                <c:pt idx="10406">
                  <c:v>1304.06</c:v>
                </c:pt>
                <c:pt idx="10407">
                  <c:v>1304.07</c:v>
                </c:pt>
                <c:pt idx="10408">
                  <c:v>1304.08</c:v>
                </c:pt>
                <c:pt idx="10409">
                  <c:v>1304.0899999999999</c:v>
                </c:pt>
                <c:pt idx="10410">
                  <c:v>1304.0999999999999</c:v>
                </c:pt>
                <c:pt idx="10411">
                  <c:v>1304.1099999999999</c:v>
                </c:pt>
                <c:pt idx="10412">
                  <c:v>1304.1199999999999</c:v>
                </c:pt>
                <c:pt idx="10413">
                  <c:v>1304.1300000000001</c:v>
                </c:pt>
                <c:pt idx="10414">
                  <c:v>1304.1400000000001</c:v>
                </c:pt>
                <c:pt idx="10415">
                  <c:v>1304.1500000000001</c:v>
                </c:pt>
                <c:pt idx="10416">
                  <c:v>1304.1600000000001</c:v>
                </c:pt>
                <c:pt idx="10417">
                  <c:v>1304.17</c:v>
                </c:pt>
                <c:pt idx="10418">
                  <c:v>1304.18</c:v>
                </c:pt>
                <c:pt idx="10419">
                  <c:v>1304.19</c:v>
                </c:pt>
                <c:pt idx="10420">
                  <c:v>1304.2</c:v>
                </c:pt>
                <c:pt idx="10421">
                  <c:v>1304.21</c:v>
                </c:pt>
                <c:pt idx="10422">
                  <c:v>1304.22</c:v>
                </c:pt>
                <c:pt idx="10423">
                  <c:v>1304.23</c:v>
                </c:pt>
                <c:pt idx="10424">
                  <c:v>1304.24</c:v>
                </c:pt>
                <c:pt idx="10425">
                  <c:v>1304.25</c:v>
                </c:pt>
                <c:pt idx="10426">
                  <c:v>1304.26</c:v>
                </c:pt>
                <c:pt idx="10427">
                  <c:v>1304.27</c:v>
                </c:pt>
                <c:pt idx="10428">
                  <c:v>1304.28</c:v>
                </c:pt>
                <c:pt idx="10429">
                  <c:v>1304.29</c:v>
                </c:pt>
                <c:pt idx="10430">
                  <c:v>1304.3</c:v>
                </c:pt>
                <c:pt idx="10431">
                  <c:v>1304.31</c:v>
                </c:pt>
                <c:pt idx="10432">
                  <c:v>1304.32</c:v>
                </c:pt>
                <c:pt idx="10433">
                  <c:v>1304.33</c:v>
                </c:pt>
                <c:pt idx="10434">
                  <c:v>1304.3399999999999</c:v>
                </c:pt>
                <c:pt idx="10435">
                  <c:v>1304.3499999999999</c:v>
                </c:pt>
                <c:pt idx="10436">
                  <c:v>1304.3599999999999</c:v>
                </c:pt>
                <c:pt idx="10437">
                  <c:v>1304.3699999999999</c:v>
                </c:pt>
                <c:pt idx="10438">
                  <c:v>1304.3800000000001</c:v>
                </c:pt>
                <c:pt idx="10439">
                  <c:v>1304.3900000000001</c:v>
                </c:pt>
                <c:pt idx="10440">
                  <c:v>1304.4000000000001</c:v>
                </c:pt>
                <c:pt idx="10441">
                  <c:v>1304.4100000000001</c:v>
                </c:pt>
                <c:pt idx="10442">
                  <c:v>1304.42</c:v>
                </c:pt>
                <c:pt idx="10443">
                  <c:v>1304.43</c:v>
                </c:pt>
                <c:pt idx="10444">
                  <c:v>1304.44</c:v>
                </c:pt>
                <c:pt idx="10445">
                  <c:v>1304.45</c:v>
                </c:pt>
                <c:pt idx="10446">
                  <c:v>1304.46</c:v>
                </c:pt>
                <c:pt idx="10447">
                  <c:v>1304.47</c:v>
                </c:pt>
                <c:pt idx="10448">
                  <c:v>1304.48</c:v>
                </c:pt>
                <c:pt idx="10449">
                  <c:v>1304.49</c:v>
                </c:pt>
                <c:pt idx="10450">
                  <c:v>1304.5</c:v>
                </c:pt>
                <c:pt idx="10451">
                  <c:v>1304.51</c:v>
                </c:pt>
                <c:pt idx="10452">
                  <c:v>1304.52</c:v>
                </c:pt>
                <c:pt idx="10453">
                  <c:v>1304.53</c:v>
                </c:pt>
                <c:pt idx="10454">
                  <c:v>1304.54</c:v>
                </c:pt>
                <c:pt idx="10455">
                  <c:v>1304.55</c:v>
                </c:pt>
                <c:pt idx="10456">
                  <c:v>1304.56</c:v>
                </c:pt>
                <c:pt idx="10457">
                  <c:v>1304.57</c:v>
                </c:pt>
                <c:pt idx="10458">
                  <c:v>1304.58</c:v>
                </c:pt>
                <c:pt idx="10459">
                  <c:v>1304.5899999999999</c:v>
                </c:pt>
                <c:pt idx="10460">
                  <c:v>1304.5999999999999</c:v>
                </c:pt>
                <c:pt idx="10461">
                  <c:v>1304.6099999999999</c:v>
                </c:pt>
                <c:pt idx="10462">
                  <c:v>1304.6199999999999</c:v>
                </c:pt>
                <c:pt idx="10463">
                  <c:v>1304.6300000000001</c:v>
                </c:pt>
                <c:pt idx="10464">
                  <c:v>1304.6400000000001</c:v>
                </c:pt>
                <c:pt idx="10465">
                  <c:v>1304.6500000000001</c:v>
                </c:pt>
                <c:pt idx="10466">
                  <c:v>1304.6600000000001</c:v>
                </c:pt>
                <c:pt idx="10467">
                  <c:v>1304.67</c:v>
                </c:pt>
                <c:pt idx="10468">
                  <c:v>1304.68</c:v>
                </c:pt>
                <c:pt idx="10469">
                  <c:v>1304.69</c:v>
                </c:pt>
                <c:pt idx="10470">
                  <c:v>1304.7</c:v>
                </c:pt>
                <c:pt idx="10471">
                  <c:v>1304.71</c:v>
                </c:pt>
                <c:pt idx="10472">
                  <c:v>1304.72</c:v>
                </c:pt>
                <c:pt idx="10473">
                  <c:v>1304.73</c:v>
                </c:pt>
                <c:pt idx="10474">
                  <c:v>1304.74</c:v>
                </c:pt>
                <c:pt idx="10475">
                  <c:v>1304.75</c:v>
                </c:pt>
                <c:pt idx="10476">
                  <c:v>1304.76</c:v>
                </c:pt>
                <c:pt idx="10477">
                  <c:v>1304.77</c:v>
                </c:pt>
                <c:pt idx="10478">
                  <c:v>1304.78</c:v>
                </c:pt>
                <c:pt idx="10479">
                  <c:v>1304.79</c:v>
                </c:pt>
                <c:pt idx="10480">
                  <c:v>1304.8</c:v>
                </c:pt>
                <c:pt idx="10481">
                  <c:v>1304.81</c:v>
                </c:pt>
                <c:pt idx="10482">
                  <c:v>1304.82</c:v>
                </c:pt>
                <c:pt idx="10483">
                  <c:v>1304.83</c:v>
                </c:pt>
                <c:pt idx="10484">
                  <c:v>1304.8399999999999</c:v>
                </c:pt>
                <c:pt idx="10485">
                  <c:v>1304.8499999999999</c:v>
                </c:pt>
                <c:pt idx="10486">
                  <c:v>1304.8599999999999</c:v>
                </c:pt>
                <c:pt idx="10487">
                  <c:v>1304.8699999999999</c:v>
                </c:pt>
                <c:pt idx="10488">
                  <c:v>1304.8800000000001</c:v>
                </c:pt>
                <c:pt idx="10489">
                  <c:v>1304.8900000000001</c:v>
                </c:pt>
                <c:pt idx="10490">
                  <c:v>1304.9000000000001</c:v>
                </c:pt>
                <c:pt idx="10491">
                  <c:v>1304.9100000000001</c:v>
                </c:pt>
                <c:pt idx="10492">
                  <c:v>1304.92</c:v>
                </c:pt>
                <c:pt idx="10493">
                  <c:v>1304.93</c:v>
                </c:pt>
                <c:pt idx="10494">
                  <c:v>1304.94</c:v>
                </c:pt>
                <c:pt idx="10495">
                  <c:v>1304.95</c:v>
                </c:pt>
                <c:pt idx="10496">
                  <c:v>1304.96</c:v>
                </c:pt>
                <c:pt idx="10497">
                  <c:v>1304.97</c:v>
                </c:pt>
                <c:pt idx="10498">
                  <c:v>1304.98</c:v>
                </c:pt>
                <c:pt idx="10499">
                  <c:v>1304.99</c:v>
                </c:pt>
                <c:pt idx="10500">
                  <c:v>1305</c:v>
                </c:pt>
                <c:pt idx="10501">
                  <c:v>1305.01</c:v>
                </c:pt>
                <c:pt idx="10502">
                  <c:v>1305.02</c:v>
                </c:pt>
                <c:pt idx="10503">
                  <c:v>1305.03</c:v>
                </c:pt>
                <c:pt idx="10504">
                  <c:v>1305.04</c:v>
                </c:pt>
                <c:pt idx="10505">
                  <c:v>1305.05</c:v>
                </c:pt>
                <c:pt idx="10506">
                  <c:v>1305.06</c:v>
                </c:pt>
                <c:pt idx="10507">
                  <c:v>1305.07</c:v>
                </c:pt>
                <c:pt idx="10508">
                  <c:v>1305.08</c:v>
                </c:pt>
                <c:pt idx="10509">
                  <c:v>1305.0899999999999</c:v>
                </c:pt>
                <c:pt idx="10510">
                  <c:v>1305.0999999999999</c:v>
                </c:pt>
                <c:pt idx="10511">
                  <c:v>1305.1099999999999</c:v>
                </c:pt>
                <c:pt idx="10512">
                  <c:v>1305.1199999999999</c:v>
                </c:pt>
                <c:pt idx="10513">
                  <c:v>1305.1300000000001</c:v>
                </c:pt>
                <c:pt idx="10514">
                  <c:v>1305.1400000000001</c:v>
                </c:pt>
                <c:pt idx="10515">
                  <c:v>1305.1500000000001</c:v>
                </c:pt>
                <c:pt idx="10516">
                  <c:v>1305.1600000000001</c:v>
                </c:pt>
                <c:pt idx="10517">
                  <c:v>1305.17</c:v>
                </c:pt>
                <c:pt idx="10518">
                  <c:v>1305.18</c:v>
                </c:pt>
                <c:pt idx="10519">
                  <c:v>1305.19</c:v>
                </c:pt>
                <c:pt idx="10520">
                  <c:v>1305.2</c:v>
                </c:pt>
                <c:pt idx="10521">
                  <c:v>1305.21</c:v>
                </c:pt>
                <c:pt idx="10522">
                  <c:v>1305.22</c:v>
                </c:pt>
                <c:pt idx="10523">
                  <c:v>1305.23</c:v>
                </c:pt>
                <c:pt idx="10524">
                  <c:v>1305.24</c:v>
                </c:pt>
                <c:pt idx="10525">
                  <c:v>1305.25</c:v>
                </c:pt>
                <c:pt idx="10526">
                  <c:v>1305.26</c:v>
                </c:pt>
                <c:pt idx="10527">
                  <c:v>1305.27</c:v>
                </c:pt>
                <c:pt idx="10528">
                  <c:v>1305.28</c:v>
                </c:pt>
                <c:pt idx="10529">
                  <c:v>1305.29</c:v>
                </c:pt>
                <c:pt idx="10530">
                  <c:v>1305.3</c:v>
                </c:pt>
                <c:pt idx="10531">
                  <c:v>1305.31</c:v>
                </c:pt>
                <c:pt idx="10532">
                  <c:v>1305.32</c:v>
                </c:pt>
                <c:pt idx="10533">
                  <c:v>1305.33</c:v>
                </c:pt>
                <c:pt idx="10534">
                  <c:v>1305.3399999999999</c:v>
                </c:pt>
                <c:pt idx="10535">
                  <c:v>1305.3499999999999</c:v>
                </c:pt>
                <c:pt idx="10536">
                  <c:v>1305.3599999999999</c:v>
                </c:pt>
                <c:pt idx="10537">
                  <c:v>1305.3699999999999</c:v>
                </c:pt>
                <c:pt idx="10538">
                  <c:v>1305.3800000000001</c:v>
                </c:pt>
                <c:pt idx="10539">
                  <c:v>1305.3900000000001</c:v>
                </c:pt>
                <c:pt idx="10540">
                  <c:v>1305.4000000000001</c:v>
                </c:pt>
                <c:pt idx="10541">
                  <c:v>1305.4100000000001</c:v>
                </c:pt>
                <c:pt idx="10542">
                  <c:v>1305.42</c:v>
                </c:pt>
                <c:pt idx="10543">
                  <c:v>1305.43</c:v>
                </c:pt>
                <c:pt idx="10544">
                  <c:v>1305.44</c:v>
                </c:pt>
                <c:pt idx="10545">
                  <c:v>1305.45</c:v>
                </c:pt>
                <c:pt idx="10546">
                  <c:v>1305.46</c:v>
                </c:pt>
                <c:pt idx="10547">
                  <c:v>1305.47</c:v>
                </c:pt>
                <c:pt idx="10548">
                  <c:v>1305.48</c:v>
                </c:pt>
                <c:pt idx="10549">
                  <c:v>1305.49</c:v>
                </c:pt>
                <c:pt idx="10550">
                  <c:v>1305.5</c:v>
                </c:pt>
                <c:pt idx="10551">
                  <c:v>1305.51</c:v>
                </c:pt>
                <c:pt idx="10552">
                  <c:v>1305.52</c:v>
                </c:pt>
                <c:pt idx="10553">
                  <c:v>1305.53</c:v>
                </c:pt>
                <c:pt idx="10554">
                  <c:v>1305.54</c:v>
                </c:pt>
                <c:pt idx="10555">
                  <c:v>1305.55</c:v>
                </c:pt>
                <c:pt idx="10556">
                  <c:v>1305.56</c:v>
                </c:pt>
                <c:pt idx="10557">
                  <c:v>1305.57</c:v>
                </c:pt>
                <c:pt idx="10558">
                  <c:v>1305.58</c:v>
                </c:pt>
                <c:pt idx="10559">
                  <c:v>1305.5899999999999</c:v>
                </c:pt>
                <c:pt idx="10560">
                  <c:v>1305.5999999999999</c:v>
                </c:pt>
                <c:pt idx="10561">
                  <c:v>1305.6099999999999</c:v>
                </c:pt>
                <c:pt idx="10562">
                  <c:v>1305.6199999999999</c:v>
                </c:pt>
                <c:pt idx="10563">
                  <c:v>1305.6300000000001</c:v>
                </c:pt>
                <c:pt idx="10564">
                  <c:v>1305.6400000000001</c:v>
                </c:pt>
                <c:pt idx="10565">
                  <c:v>1305.6500000000001</c:v>
                </c:pt>
                <c:pt idx="10566">
                  <c:v>1305.6600000000001</c:v>
                </c:pt>
                <c:pt idx="10567">
                  <c:v>1305.67</c:v>
                </c:pt>
                <c:pt idx="10568">
                  <c:v>1305.68</c:v>
                </c:pt>
                <c:pt idx="10569">
                  <c:v>1305.69</c:v>
                </c:pt>
                <c:pt idx="10570">
                  <c:v>1305.7</c:v>
                </c:pt>
                <c:pt idx="10571">
                  <c:v>1305.71</c:v>
                </c:pt>
                <c:pt idx="10572">
                  <c:v>1305.72</c:v>
                </c:pt>
                <c:pt idx="10573">
                  <c:v>1305.73</c:v>
                </c:pt>
                <c:pt idx="10574">
                  <c:v>1305.74</c:v>
                </c:pt>
                <c:pt idx="10575">
                  <c:v>1305.75</c:v>
                </c:pt>
                <c:pt idx="10576">
                  <c:v>1305.76</c:v>
                </c:pt>
                <c:pt idx="10577">
                  <c:v>1305.77</c:v>
                </c:pt>
                <c:pt idx="10578">
                  <c:v>1305.78</c:v>
                </c:pt>
                <c:pt idx="10579">
                  <c:v>1305.79</c:v>
                </c:pt>
                <c:pt idx="10580">
                  <c:v>1305.8</c:v>
                </c:pt>
                <c:pt idx="10581">
                  <c:v>1305.81</c:v>
                </c:pt>
                <c:pt idx="10582">
                  <c:v>1305.82</c:v>
                </c:pt>
                <c:pt idx="10583">
                  <c:v>1305.83</c:v>
                </c:pt>
                <c:pt idx="10584">
                  <c:v>1305.8399999999999</c:v>
                </c:pt>
                <c:pt idx="10585">
                  <c:v>1305.8499999999999</c:v>
                </c:pt>
                <c:pt idx="10586">
                  <c:v>1305.8599999999999</c:v>
                </c:pt>
                <c:pt idx="10587">
                  <c:v>1305.8699999999999</c:v>
                </c:pt>
                <c:pt idx="10588">
                  <c:v>1305.8800000000001</c:v>
                </c:pt>
                <c:pt idx="10589">
                  <c:v>1305.8900000000001</c:v>
                </c:pt>
                <c:pt idx="10590">
                  <c:v>1305.9000000000001</c:v>
                </c:pt>
                <c:pt idx="10591">
                  <c:v>1305.9100000000001</c:v>
                </c:pt>
                <c:pt idx="10592">
                  <c:v>1305.92</c:v>
                </c:pt>
                <c:pt idx="10593">
                  <c:v>1305.93</c:v>
                </c:pt>
                <c:pt idx="10594">
                  <c:v>1305.94</c:v>
                </c:pt>
                <c:pt idx="10595">
                  <c:v>1305.95</c:v>
                </c:pt>
                <c:pt idx="10596">
                  <c:v>1305.96</c:v>
                </c:pt>
                <c:pt idx="10597">
                  <c:v>1305.97</c:v>
                </c:pt>
                <c:pt idx="10598">
                  <c:v>1305.98</c:v>
                </c:pt>
                <c:pt idx="10599">
                  <c:v>1305.99</c:v>
                </c:pt>
                <c:pt idx="10600">
                  <c:v>1306</c:v>
                </c:pt>
                <c:pt idx="10601">
                  <c:v>1306.01</c:v>
                </c:pt>
                <c:pt idx="10602">
                  <c:v>1306.02</c:v>
                </c:pt>
                <c:pt idx="10603">
                  <c:v>1306.03</c:v>
                </c:pt>
                <c:pt idx="10604">
                  <c:v>1306.04</c:v>
                </c:pt>
                <c:pt idx="10605">
                  <c:v>1306.05</c:v>
                </c:pt>
                <c:pt idx="10606">
                  <c:v>1306.06</c:v>
                </c:pt>
                <c:pt idx="10607">
                  <c:v>1306.07</c:v>
                </c:pt>
                <c:pt idx="10608">
                  <c:v>1306.08</c:v>
                </c:pt>
                <c:pt idx="10609">
                  <c:v>1306.0899999999999</c:v>
                </c:pt>
                <c:pt idx="10610">
                  <c:v>1306.0999999999999</c:v>
                </c:pt>
                <c:pt idx="10611">
                  <c:v>1306.1099999999999</c:v>
                </c:pt>
                <c:pt idx="10612">
                  <c:v>1306.1199999999999</c:v>
                </c:pt>
                <c:pt idx="10613">
                  <c:v>1306.1300000000001</c:v>
                </c:pt>
                <c:pt idx="10614">
                  <c:v>1306.1400000000001</c:v>
                </c:pt>
                <c:pt idx="10615">
                  <c:v>1306.1500000000001</c:v>
                </c:pt>
                <c:pt idx="10616">
                  <c:v>1306.1600000000001</c:v>
                </c:pt>
                <c:pt idx="10617">
                  <c:v>1306.17</c:v>
                </c:pt>
                <c:pt idx="10618">
                  <c:v>1306.18</c:v>
                </c:pt>
                <c:pt idx="10619">
                  <c:v>1306.19</c:v>
                </c:pt>
                <c:pt idx="10620">
                  <c:v>1306.2</c:v>
                </c:pt>
                <c:pt idx="10621">
                  <c:v>1306.21</c:v>
                </c:pt>
                <c:pt idx="10622">
                  <c:v>1306.22</c:v>
                </c:pt>
                <c:pt idx="10623">
                  <c:v>1306.23</c:v>
                </c:pt>
                <c:pt idx="10624">
                  <c:v>1306.24</c:v>
                </c:pt>
                <c:pt idx="10625">
                  <c:v>1306.25</c:v>
                </c:pt>
                <c:pt idx="10626">
                  <c:v>1306.26</c:v>
                </c:pt>
                <c:pt idx="10627">
                  <c:v>1306.27</c:v>
                </c:pt>
                <c:pt idx="10628">
                  <c:v>1306.28</c:v>
                </c:pt>
                <c:pt idx="10629">
                  <c:v>1306.29</c:v>
                </c:pt>
                <c:pt idx="10630">
                  <c:v>1306.3</c:v>
                </c:pt>
                <c:pt idx="10631">
                  <c:v>1306.31</c:v>
                </c:pt>
                <c:pt idx="10632">
                  <c:v>1306.32</c:v>
                </c:pt>
                <c:pt idx="10633">
                  <c:v>1306.33</c:v>
                </c:pt>
                <c:pt idx="10634">
                  <c:v>1306.3399999999999</c:v>
                </c:pt>
                <c:pt idx="10635">
                  <c:v>1306.3499999999999</c:v>
                </c:pt>
                <c:pt idx="10636">
                  <c:v>1306.3599999999999</c:v>
                </c:pt>
                <c:pt idx="10637">
                  <c:v>1306.3699999999999</c:v>
                </c:pt>
                <c:pt idx="10638">
                  <c:v>1306.3800000000001</c:v>
                </c:pt>
                <c:pt idx="10639">
                  <c:v>1306.3900000000001</c:v>
                </c:pt>
                <c:pt idx="10640">
                  <c:v>1306.4000000000001</c:v>
                </c:pt>
                <c:pt idx="10641">
                  <c:v>1306.4100000000001</c:v>
                </c:pt>
                <c:pt idx="10642">
                  <c:v>1306.42</c:v>
                </c:pt>
                <c:pt idx="10643">
                  <c:v>1306.43</c:v>
                </c:pt>
                <c:pt idx="10644">
                  <c:v>1306.44</c:v>
                </c:pt>
                <c:pt idx="10645">
                  <c:v>1306.45</c:v>
                </c:pt>
                <c:pt idx="10646">
                  <c:v>1306.46</c:v>
                </c:pt>
                <c:pt idx="10647">
                  <c:v>1306.47</c:v>
                </c:pt>
                <c:pt idx="10648">
                  <c:v>1306.48</c:v>
                </c:pt>
                <c:pt idx="10649">
                  <c:v>1306.49</c:v>
                </c:pt>
                <c:pt idx="10650">
                  <c:v>1306.5</c:v>
                </c:pt>
                <c:pt idx="10651">
                  <c:v>1306.51</c:v>
                </c:pt>
                <c:pt idx="10652">
                  <c:v>1306.52</c:v>
                </c:pt>
                <c:pt idx="10653">
                  <c:v>1306.53</c:v>
                </c:pt>
                <c:pt idx="10654">
                  <c:v>1306.54</c:v>
                </c:pt>
                <c:pt idx="10655">
                  <c:v>1306.55</c:v>
                </c:pt>
                <c:pt idx="10656">
                  <c:v>1306.56</c:v>
                </c:pt>
                <c:pt idx="10657">
                  <c:v>1306.57</c:v>
                </c:pt>
                <c:pt idx="10658">
                  <c:v>1306.58</c:v>
                </c:pt>
                <c:pt idx="10659">
                  <c:v>1306.5899999999999</c:v>
                </c:pt>
                <c:pt idx="10660">
                  <c:v>1306.5999999999999</c:v>
                </c:pt>
                <c:pt idx="10661">
                  <c:v>1306.6099999999999</c:v>
                </c:pt>
                <c:pt idx="10662">
                  <c:v>1306.6199999999999</c:v>
                </c:pt>
                <c:pt idx="10663">
                  <c:v>1306.6300000000001</c:v>
                </c:pt>
                <c:pt idx="10664">
                  <c:v>1306.6400000000001</c:v>
                </c:pt>
                <c:pt idx="10665">
                  <c:v>1306.6500000000001</c:v>
                </c:pt>
                <c:pt idx="10666">
                  <c:v>1306.6600000000001</c:v>
                </c:pt>
                <c:pt idx="10667">
                  <c:v>1306.67</c:v>
                </c:pt>
                <c:pt idx="10668">
                  <c:v>1306.68</c:v>
                </c:pt>
                <c:pt idx="10669">
                  <c:v>1306.69</c:v>
                </c:pt>
                <c:pt idx="10670">
                  <c:v>1306.7</c:v>
                </c:pt>
                <c:pt idx="10671">
                  <c:v>1306.71</c:v>
                </c:pt>
                <c:pt idx="10672">
                  <c:v>1306.72</c:v>
                </c:pt>
                <c:pt idx="10673">
                  <c:v>1306.73</c:v>
                </c:pt>
                <c:pt idx="10674">
                  <c:v>1306.74</c:v>
                </c:pt>
                <c:pt idx="10675">
                  <c:v>1306.75</c:v>
                </c:pt>
                <c:pt idx="10676">
                  <c:v>1306.76</c:v>
                </c:pt>
                <c:pt idx="10677">
                  <c:v>1306.77</c:v>
                </c:pt>
                <c:pt idx="10678">
                  <c:v>1306.78</c:v>
                </c:pt>
                <c:pt idx="10679">
                  <c:v>1306.79</c:v>
                </c:pt>
                <c:pt idx="10680">
                  <c:v>1306.8</c:v>
                </c:pt>
                <c:pt idx="10681">
                  <c:v>1306.81</c:v>
                </c:pt>
                <c:pt idx="10682">
                  <c:v>1306.82</c:v>
                </c:pt>
                <c:pt idx="10683">
                  <c:v>1306.83</c:v>
                </c:pt>
                <c:pt idx="10684">
                  <c:v>1306.8399999999999</c:v>
                </c:pt>
                <c:pt idx="10685">
                  <c:v>1306.8499999999999</c:v>
                </c:pt>
                <c:pt idx="10686">
                  <c:v>1306.8599999999999</c:v>
                </c:pt>
                <c:pt idx="10687">
                  <c:v>1306.8699999999999</c:v>
                </c:pt>
                <c:pt idx="10688">
                  <c:v>1306.8800000000001</c:v>
                </c:pt>
                <c:pt idx="10689">
                  <c:v>1306.8900000000001</c:v>
                </c:pt>
                <c:pt idx="10690">
                  <c:v>1306.9000000000001</c:v>
                </c:pt>
                <c:pt idx="10691">
                  <c:v>1306.9100000000001</c:v>
                </c:pt>
                <c:pt idx="10692">
                  <c:v>1306.92</c:v>
                </c:pt>
                <c:pt idx="10693">
                  <c:v>1306.93</c:v>
                </c:pt>
                <c:pt idx="10694">
                  <c:v>1306.94</c:v>
                </c:pt>
                <c:pt idx="10695">
                  <c:v>1306.95</c:v>
                </c:pt>
                <c:pt idx="10696">
                  <c:v>1306.96</c:v>
                </c:pt>
                <c:pt idx="10697">
                  <c:v>1306.97</c:v>
                </c:pt>
                <c:pt idx="10698">
                  <c:v>1306.98</c:v>
                </c:pt>
                <c:pt idx="10699">
                  <c:v>1306.99</c:v>
                </c:pt>
                <c:pt idx="10700">
                  <c:v>1307</c:v>
                </c:pt>
                <c:pt idx="10701">
                  <c:v>1307.01</c:v>
                </c:pt>
                <c:pt idx="10702">
                  <c:v>1307.02</c:v>
                </c:pt>
                <c:pt idx="10703">
                  <c:v>1307.03</c:v>
                </c:pt>
                <c:pt idx="10704">
                  <c:v>1307.04</c:v>
                </c:pt>
                <c:pt idx="10705">
                  <c:v>1307.05</c:v>
                </c:pt>
                <c:pt idx="10706">
                  <c:v>1307.06</c:v>
                </c:pt>
                <c:pt idx="10707">
                  <c:v>1307.07</c:v>
                </c:pt>
                <c:pt idx="10708">
                  <c:v>1307.08</c:v>
                </c:pt>
                <c:pt idx="10709">
                  <c:v>1307.0899999999999</c:v>
                </c:pt>
                <c:pt idx="10710">
                  <c:v>1307.0999999999999</c:v>
                </c:pt>
                <c:pt idx="10711">
                  <c:v>1307.1099999999999</c:v>
                </c:pt>
                <c:pt idx="10712">
                  <c:v>1307.1199999999999</c:v>
                </c:pt>
                <c:pt idx="10713">
                  <c:v>1307.1300000000001</c:v>
                </c:pt>
                <c:pt idx="10714">
                  <c:v>1307.1400000000001</c:v>
                </c:pt>
                <c:pt idx="10715">
                  <c:v>1307.1500000000001</c:v>
                </c:pt>
                <c:pt idx="10716">
                  <c:v>1307.1600000000001</c:v>
                </c:pt>
                <c:pt idx="10717">
                  <c:v>1307.17</c:v>
                </c:pt>
                <c:pt idx="10718">
                  <c:v>1307.18</c:v>
                </c:pt>
                <c:pt idx="10719">
                  <c:v>1307.19</c:v>
                </c:pt>
                <c:pt idx="10720">
                  <c:v>1307.2</c:v>
                </c:pt>
                <c:pt idx="10721">
                  <c:v>1307.21</c:v>
                </c:pt>
                <c:pt idx="10722">
                  <c:v>1307.22</c:v>
                </c:pt>
                <c:pt idx="10723">
                  <c:v>1307.23</c:v>
                </c:pt>
                <c:pt idx="10724">
                  <c:v>1307.24</c:v>
                </c:pt>
                <c:pt idx="10725">
                  <c:v>1307.25</c:v>
                </c:pt>
                <c:pt idx="10726">
                  <c:v>1307.26</c:v>
                </c:pt>
                <c:pt idx="10727">
                  <c:v>1307.27</c:v>
                </c:pt>
                <c:pt idx="10728">
                  <c:v>1307.28</c:v>
                </c:pt>
                <c:pt idx="10729">
                  <c:v>1307.29</c:v>
                </c:pt>
                <c:pt idx="10730">
                  <c:v>1307.3</c:v>
                </c:pt>
                <c:pt idx="10731">
                  <c:v>1307.31</c:v>
                </c:pt>
                <c:pt idx="10732">
                  <c:v>1307.32</c:v>
                </c:pt>
                <c:pt idx="10733">
                  <c:v>1307.33</c:v>
                </c:pt>
                <c:pt idx="10734">
                  <c:v>1307.3399999999999</c:v>
                </c:pt>
                <c:pt idx="10735">
                  <c:v>1307.3499999999999</c:v>
                </c:pt>
                <c:pt idx="10736">
                  <c:v>1307.3599999999999</c:v>
                </c:pt>
                <c:pt idx="10737">
                  <c:v>1307.3699999999999</c:v>
                </c:pt>
                <c:pt idx="10738">
                  <c:v>1307.3800000000001</c:v>
                </c:pt>
                <c:pt idx="10739">
                  <c:v>1307.3900000000001</c:v>
                </c:pt>
                <c:pt idx="10740">
                  <c:v>1307.4000000000001</c:v>
                </c:pt>
                <c:pt idx="10741">
                  <c:v>1307.4100000000001</c:v>
                </c:pt>
                <c:pt idx="10742">
                  <c:v>1307.42</c:v>
                </c:pt>
                <c:pt idx="10743">
                  <c:v>1307.43</c:v>
                </c:pt>
                <c:pt idx="10744">
                  <c:v>1307.44</c:v>
                </c:pt>
                <c:pt idx="10745">
                  <c:v>1307.45</c:v>
                </c:pt>
                <c:pt idx="10746">
                  <c:v>1307.46</c:v>
                </c:pt>
                <c:pt idx="10747">
                  <c:v>1307.47</c:v>
                </c:pt>
                <c:pt idx="10748">
                  <c:v>1307.48</c:v>
                </c:pt>
                <c:pt idx="10749">
                  <c:v>1307.49</c:v>
                </c:pt>
                <c:pt idx="10750">
                  <c:v>1307.5</c:v>
                </c:pt>
                <c:pt idx="10751">
                  <c:v>1307.51</c:v>
                </c:pt>
                <c:pt idx="10752">
                  <c:v>1307.52</c:v>
                </c:pt>
                <c:pt idx="10753">
                  <c:v>1307.53</c:v>
                </c:pt>
                <c:pt idx="10754">
                  <c:v>1307.54</c:v>
                </c:pt>
                <c:pt idx="10755">
                  <c:v>1307.55</c:v>
                </c:pt>
                <c:pt idx="10756">
                  <c:v>1307.56</c:v>
                </c:pt>
                <c:pt idx="10757">
                  <c:v>1307.57</c:v>
                </c:pt>
                <c:pt idx="10758">
                  <c:v>1307.58</c:v>
                </c:pt>
                <c:pt idx="10759">
                  <c:v>1307.5899999999999</c:v>
                </c:pt>
                <c:pt idx="10760">
                  <c:v>1307.5999999999999</c:v>
                </c:pt>
                <c:pt idx="10761">
                  <c:v>1307.6099999999999</c:v>
                </c:pt>
                <c:pt idx="10762">
                  <c:v>1307.6199999999999</c:v>
                </c:pt>
                <c:pt idx="10763">
                  <c:v>1307.6300000000001</c:v>
                </c:pt>
                <c:pt idx="10764">
                  <c:v>1307.6400000000001</c:v>
                </c:pt>
                <c:pt idx="10765">
                  <c:v>1307.6500000000001</c:v>
                </c:pt>
                <c:pt idx="10766">
                  <c:v>1307.6600000000001</c:v>
                </c:pt>
                <c:pt idx="10767">
                  <c:v>1307.67</c:v>
                </c:pt>
                <c:pt idx="10768">
                  <c:v>1307.68</c:v>
                </c:pt>
                <c:pt idx="10769">
                  <c:v>1307.69</c:v>
                </c:pt>
                <c:pt idx="10770">
                  <c:v>1307.7</c:v>
                </c:pt>
                <c:pt idx="10771">
                  <c:v>1307.71</c:v>
                </c:pt>
                <c:pt idx="10772">
                  <c:v>1307.72</c:v>
                </c:pt>
                <c:pt idx="10773">
                  <c:v>1307.73</c:v>
                </c:pt>
                <c:pt idx="10774">
                  <c:v>1307.74</c:v>
                </c:pt>
                <c:pt idx="10775">
                  <c:v>1307.75</c:v>
                </c:pt>
                <c:pt idx="10776">
                  <c:v>1307.76</c:v>
                </c:pt>
                <c:pt idx="10777">
                  <c:v>1307.77</c:v>
                </c:pt>
                <c:pt idx="10778">
                  <c:v>1307.78</c:v>
                </c:pt>
                <c:pt idx="10779">
                  <c:v>1307.79</c:v>
                </c:pt>
                <c:pt idx="10780">
                  <c:v>1307.8</c:v>
                </c:pt>
                <c:pt idx="10781">
                  <c:v>1307.81</c:v>
                </c:pt>
                <c:pt idx="10782">
                  <c:v>1307.82</c:v>
                </c:pt>
                <c:pt idx="10783">
                  <c:v>1307.83</c:v>
                </c:pt>
                <c:pt idx="10784">
                  <c:v>1307.8399999999999</c:v>
                </c:pt>
                <c:pt idx="10785">
                  <c:v>1307.8499999999999</c:v>
                </c:pt>
                <c:pt idx="10786">
                  <c:v>1307.8599999999999</c:v>
                </c:pt>
                <c:pt idx="10787">
                  <c:v>1307.8699999999999</c:v>
                </c:pt>
                <c:pt idx="10788">
                  <c:v>1307.8800000000001</c:v>
                </c:pt>
                <c:pt idx="10789">
                  <c:v>1307.8900000000001</c:v>
                </c:pt>
                <c:pt idx="10790">
                  <c:v>1307.9000000000001</c:v>
                </c:pt>
                <c:pt idx="10791">
                  <c:v>1307.9100000000001</c:v>
                </c:pt>
                <c:pt idx="10792">
                  <c:v>1307.92</c:v>
                </c:pt>
                <c:pt idx="10793">
                  <c:v>1307.93</c:v>
                </c:pt>
                <c:pt idx="10794">
                  <c:v>1307.94</c:v>
                </c:pt>
                <c:pt idx="10795">
                  <c:v>1307.95</c:v>
                </c:pt>
                <c:pt idx="10796">
                  <c:v>1307.96</c:v>
                </c:pt>
                <c:pt idx="10797">
                  <c:v>1307.97</c:v>
                </c:pt>
                <c:pt idx="10798">
                  <c:v>1307.98</c:v>
                </c:pt>
                <c:pt idx="10799">
                  <c:v>1307.99</c:v>
                </c:pt>
                <c:pt idx="10800">
                  <c:v>1308</c:v>
                </c:pt>
                <c:pt idx="10801">
                  <c:v>1308.01</c:v>
                </c:pt>
                <c:pt idx="10802">
                  <c:v>1308.02</c:v>
                </c:pt>
                <c:pt idx="10803">
                  <c:v>1308.03</c:v>
                </c:pt>
                <c:pt idx="10804">
                  <c:v>1308.04</c:v>
                </c:pt>
                <c:pt idx="10805">
                  <c:v>1308.05</c:v>
                </c:pt>
                <c:pt idx="10806">
                  <c:v>1308.06</c:v>
                </c:pt>
                <c:pt idx="10807">
                  <c:v>1308.07</c:v>
                </c:pt>
                <c:pt idx="10808">
                  <c:v>1308.08</c:v>
                </c:pt>
                <c:pt idx="10809">
                  <c:v>1308.0899999999999</c:v>
                </c:pt>
                <c:pt idx="10810">
                  <c:v>1308.0999999999999</c:v>
                </c:pt>
                <c:pt idx="10811">
                  <c:v>1308.1099999999999</c:v>
                </c:pt>
                <c:pt idx="10812">
                  <c:v>1308.1199999999999</c:v>
                </c:pt>
                <c:pt idx="10813">
                  <c:v>1308.1300000000001</c:v>
                </c:pt>
                <c:pt idx="10814">
                  <c:v>1308.1400000000001</c:v>
                </c:pt>
                <c:pt idx="10815">
                  <c:v>1308.1500000000001</c:v>
                </c:pt>
                <c:pt idx="10816">
                  <c:v>1308.1600000000001</c:v>
                </c:pt>
                <c:pt idx="10817">
                  <c:v>1308.17</c:v>
                </c:pt>
                <c:pt idx="10818">
                  <c:v>1308.18</c:v>
                </c:pt>
                <c:pt idx="10819">
                  <c:v>1308.19</c:v>
                </c:pt>
                <c:pt idx="10820">
                  <c:v>1308.2</c:v>
                </c:pt>
                <c:pt idx="10821">
                  <c:v>1308.21</c:v>
                </c:pt>
                <c:pt idx="10822">
                  <c:v>1308.22</c:v>
                </c:pt>
                <c:pt idx="10823">
                  <c:v>1308.23</c:v>
                </c:pt>
                <c:pt idx="10824">
                  <c:v>1308.24</c:v>
                </c:pt>
                <c:pt idx="10825">
                  <c:v>1308.25</c:v>
                </c:pt>
                <c:pt idx="10826">
                  <c:v>1308.26</c:v>
                </c:pt>
                <c:pt idx="10827">
                  <c:v>1308.27</c:v>
                </c:pt>
                <c:pt idx="10828">
                  <c:v>1308.28</c:v>
                </c:pt>
                <c:pt idx="10829">
                  <c:v>1308.29</c:v>
                </c:pt>
                <c:pt idx="10830">
                  <c:v>1308.3</c:v>
                </c:pt>
                <c:pt idx="10831">
                  <c:v>1308.31</c:v>
                </c:pt>
                <c:pt idx="10832">
                  <c:v>1308.32</c:v>
                </c:pt>
                <c:pt idx="10833">
                  <c:v>1308.33</c:v>
                </c:pt>
                <c:pt idx="10834">
                  <c:v>1308.3399999999999</c:v>
                </c:pt>
                <c:pt idx="10835">
                  <c:v>1308.3499999999999</c:v>
                </c:pt>
                <c:pt idx="10836">
                  <c:v>1308.3599999999999</c:v>
                </c:pt>
                <c:pt idx="10837">
                  <c:v>1308.3699999999999</c:v>
                </c:pt>
                <c:pt idx="10838">
                  <c:v>1308.3800000000001</c:v>
                </c:pt>
                <c:pt idx="10839">
                  <c:v>1308.3900000000001</c:v>
                </c:pt>
                <c:pt idx="10840">
                  <c:v>1308.4000000000001</c:v>
                </c:pt>
                <c:pt idx="10841">
                  <c:v>1308.4100000000001</c:v>
                </c:pt>
                <c:pt idx="10842">
                  <c:v>1308.42</c:v>
                </c:pt>
                <c:pt idx="10843">
                  <c:v>1308.43</c:v>
                </c:pt>
                <c:pt idx="10844">
                  <c:v>1308.44</c:v>
                </c:pt>
                <c:pt idx="10845">
                  <c:v>1308.45</c:v>
                </c:pt>
                <c:pt idx="10846">
                  <c:v>1308.46</c:v>
                </c:pt>
                <c:pt idx="10847">
                  <c:v>1308.47</c:v>
                </c:pt>
                <c:pt idx="10848">
                  <c:v>1308.48</c:v>
                </c:pt>
                <c:pt idx="10849">
                  <c:v>1308.49</c:v>
                </c:pt>
                <c:pt idx="10850">
                  <c:v>1308.5</c:v>
                </c:pt>
                <c:pt idx="10851">
                  <c:v>1308.51</c:v>
                </c:pt>
                <c:pt idx="10852">
                  <c:v>1308.52</c:v>
                </c:pt>
                <c:pt idx="10853">
                  <c:v>1308.53</c:v>
                </c:pt>
                <c:pt idx="10854">
                  <c:v>1308.54</c:v>
                </c:pt>
                <c:pt idx="10855">
                  <c:v>1308.55</c:v>
                </c:pt>
                <c:pt idx="10856">
                  <c:v>1308.56</c:v>
                </c:pt>
                <c:pt idx="10857">
                  <c:v>1308.57</c:v>
                </c:pt>
                <c:pt idx="10858">
                  <c:v>1308.58</c:v>
                </c:pt>
                <c:pt idx="10859">
                  <c:v>1308.5899999999999</c:v>
                </c:pt>
                <c:pt idx="10860">
                  <c:v>1308.5999999999999</c:v>
                </c:pt>
                <c:pt idx="10861">
                  <c:v>1308.6099999999999</c:v>
                </c:pt>
                <c:pt idx="10862">
                  <c:v>1308.6199999999999</c:v>
                </c:pt>
                <c:pt idx="10863">
                  <c:v>1308.6300000000001</c:v>
                </c:pt>
                <c:pt idx="10864">
                  <c:v>1308.6400000000001</c:v>
                </c:pt>
                <c:pt idx="10865">
                  <c:v>1308.6500000000001</c:v>
                </c:pt>
                <c:pt idx="10866">
                  <c:v>1308.6600000000001</c:v>
                </c:pt>
                <c:pt idx="10867">
                  <c:v>1308.67</c:v>
                </c:pt>
                <c:pt idx="10868">
                  <c:v>1308.68</c:v>
                </c:pt>
                <c:pt idx="10869">
                  <c:v>1308.69</c:v>
                </c:pt>
                <c:pt idx="10870">
                  <c:v>1308.7</c:v>
                </c:pt>
                <c:pt idx="10871">
                  <c:v>1308.71</c:v>
                </c:pt>
                <c:pt idx="10872">
                  <c:v>1308.72</c:v>
                </c:pt>
                <c:pt idx="10873">
                  <c:v>1308.73</c:v>
                </c:pt>
                <c:pt idx="10874">
                  <c:v>1308.74</c:v>
                </c:pt>
                <c:pt idx="10875">
                  <c:v>1308.75</c:v>
                </c:pt>
                <c:pt idx="10876">
                  <c:v>1308.76</c:v>
                </c:pt>
                <c:pt idx="10877">
                  <c:v>1308.77</c:v>
                </c:pt>
                <c:pt idx="10878">
                  <c:v>1308.78</c:v>
                </c:pt>
                <c:pt idx="10879">
                  <c:v>1308.79</c:v>
                </c:pt>
                <c:pt idx="10880">
                  <c:v>1308.8</c:v>
                </c:pt>
                <c:pt idx="10881">
                  <c:v>1308.81</c:v>
                </c:pt>
                <c:pt idx="10882">
                  <c:v>1308.82</c:v>
                </c:pt>
                <c:pt idx="10883">
                  <c:v>1308.83</c:v>
                </c:pt>
                <c:pt idx="10884">
                  <c:v>1308.8399999999999</c:v>
                </c:pt>
                <c:pt idx="10885">
                  <c:v>1308.8499999999999</c:v>
                </c:pt>
                <c:pt idx="10886">
                  <c:v>1308.8599999999999</c:v>
                </c:pt>
                <c:pt idx="10887">
                  <c:v>1308.8699999999999</c:v>
                </c:pt>
                <c:pt idx="10888">
                  <c:v>1308.8800000000001</c:v>
                </c:pt>
                <c:pt idx="10889">
                  <c:v>1308.8900000000001</c:v>
                </c:pt>
                <c:pt idx="10890">
                  <c:v>1308.9000000000001</c:v>
                </c:pt>
                <c:pt idx="10891">
                  <c:v>1308.9100000000001</c:v>
                </c:pt>
                <c:pt idx="10892">
                  <c:v>1308.92</c:v>
                </c:pt>
                <c:pt idx="10893">
                  <c:v>1308.93</c:v>
                </c:pt>
                <c:pt idx="10894">
                  <c:v>1308.94</c:v>
                </c:pt>
                <c:pt idx="10895">
                  <c:v>1308.95</c:v>
                </c:pt>
                <c:pt idx="10896">
                  <c:v>1308.96</c:v>
                </c:pt>
                <c:pt idx="10897">
                  <c:v>1308.97</c:v>
                </c:pt>
                <c:pt idx="10898">
                  <c:v>1308.98</c:v>
                </c:pt>
                <c:pt idx="10899">
                  <c:v>1308.99</c:v>
                </c:pt>
                <c:pt idx="10900">
                  <c:v>1309</c:v>
                </c:pt>
                <c:pt idx="10901">
                  <c:v>1309.01</c:v>
                </c:pt>
                <c:pt idx="10902">
                  <c:v>1309.02</c:v>
                </c:pt>
                <c:pt idx="10903">
                  <c:v>1309.03</c:v>
                </c:pt>
                <c:pt idx="10904">
                  <c:v>1309.04</c:v>
                </c:pt>
                <c:pt idx="10905">
                  <c:v>1309.05</c:v>
                </c:pt>
                <c:pt idx="10906">
                  <c:v>1309.06</c:v>
                </c:pt>
                <c:pt idx="10907">
                  <c:v>1309.07</c:v>
                </c:pt>
                <c:pt idx="10908">
                  <c:v>1309.08</c:v>
                </c:pt>
                <c:pt idx="10909">
                  <c:v>1309.0899999999999</c:v>
                </c:pt>
                <c:pt idx="10910">
                  <c:v>1309.0999999999999</c:v>
                </c:pt>
                <c:pt idx="10911">
                  <c:v>1309.1099999999999</c:v>
                </c:pt>
                <c:pt idx="10912">
                  <c:v>1309.1199999999999</c:v>
                </c:pt>
                <c:pt idx="10913">
                  <c:v>1309.1300000000001</c:v>
                </c:pt>
                <c:pt idx="10914">
                  <c:v>1309.1400000000001</c:v>
                </c:pt>
                <c:pt idx="10915">
                  <c:v>1309.1500000000001</c:v>
                </c:pt>
                <c:pt idx="10916">
                  <c:v>1309.1600000000001</c:v>
                </c:pt>
                <c:pt idx="10917">
                  <c:v>1309.17</c:v>
                </c:pt>
                <c:pt idx="10918">
                  <c:v>1309.18</c:v>
                </c:pt>
                <c:pt idx="10919">
                  <c:v>1309.19</c:v>
                </c:pt>
                <c:pt idx="10920">
                  <c:v>1309.2</c:v>
                </c:pt>
                <c:pt idx="10921">
                  <c:v>1309.21</c:v>
                </c:pt>
                <c:pt idx="10922">
                  <c:v>1309.22</c:v>
                </c:pt>
                <c:pt idx="10923">
                  <c:v>1309.23</c:v>
                </c:pt>
                <c:pt idx="10924">
                  <c:v>1309.24</c:v>
                </c:pt>
                <c:pt idx="10925">
                  <c:v>1309.25</c:v>
                </c:pt>
                <c:pt idx="10926">
                  <c:v>1309.26</c:v>
                </c:pt>
                <c:pt idx="10927">
                  <c:v>1309.27</c:v>
                </c:pt>
                <c:pt idx="10928">
                  <c:v>1309.28</c:v>
                </c:pt>
                <c:pt idx="10929">
                  <c:v>1309.29</c:v>
                </c:pt>
                <c:pt idx="10930">
                  <c:v>1309.3</c:v>
                </c:pt>
                <c:pt idx="10931">
                  <c:v>1309.31</c:v>
                </c:pt>
                <c:pt idx="10932">
                  <c:v>1309.32</c:v>
                </c:pt>
                <c:pt idx="10933">
                  <c:v>1309.33</c:v>
                </c:pt>
                <c:pt idx="10934">
                  <c:v>1309.3399999999999</c:v>
                </c:pt>
                <c:pt idx="10935">
                  <c:v>1309.3499999999999</c:v>
                </c:pt>
                <c:pt idx="10936">
                  <c:v>1309.3599999999999</c:v>
                </c:pt>
                <c:pt idx="10937">
                  <c:v>1309.3699999999999</c:v>
                </c:pt>
                <c:pt idx="10938">
                  <c:v>1309.3800000000001</c:v>
                </c:pt>
                <c:pt idx="10939">
                  <c:v>1309.3900000000001</c:v>
                </c:pt>
                <c:pt idx="10940">
                  <c:v>1309.4000000000001</c:v>
                </c:pt>
                <c:pt idx="10941">
                  <c:v>1309.4100000000001</c:v>
                </c:pt>
                <c:pt idx="10942">
                  <c:v>1309.42</c:v>
                </c:pt>
                <c:pt idx="10943">
                  <c:v>1309.43</c:v>
                </c:pt>
                <c:pt idx="10944">
                  <c:v>1309.44</c:v>
                </c:pt>
                <c:pt idx="10945">
                  <c:v>1309.45</c:v>
                </c:pt>
                <c:pt idx="10946">
                  <c:v>1309.46</c:v>
                </c:pt>
                <c:pt idx="10947">
                  <c:v>1309.47</c:v>
                </c:pt>
                <c:pt idx="10948">
                  <c:v>1309.48</c:v>
                </c:pt>
                <c:pt idx="10949">
                  <c:v>1309.49</c:v>
                </c:pt>
                <c:pt idx="10950">
                  <c:v>1309.5</c:v>
                </c:pt>
                <c:pt idx="10951">
                  <c:v>1309.51</c:v>
                </c:pt>
                <c:pt idx="10952">
                  <c:v>1309.52</c:v>
                </c:pt>
                <c:pt idx="10953">
                  <c:v>1309.53</c:v>
                </c:pt>
                <c:pt idx="10954">
                  <c:v>1309.54</c:v>
                </c:pt>
                <c:pt idx="10955">
                  <c:v>1309.55</c:v>
                </c:pt>
                <c:pt idx="10956">
                  <c:v>1309.56</c:v>
                </c:pt>
                <c:pt idx="10957">
                  <c:v>1309.57</c:v>
                </c:pt>
                <c:pt idx="10958">
                  <c:v>1309.58</c:v>
                </c:pt>
                <c:pt idx="10959">
                  <c:v>1309.5899999999999</c:v>
                </c:pt>
                <c:pt idx="10960">
                  <c:v>1309.5999999999999</c:v>
                </c:pt>
                <c:pt idx="10961">
                  <c:v>1309.6099999999999</c:v>
                </c:pt>
                <c:pt idx="10962">
                  <c:v>1309.6199999999999</c:v>
                </c:pt>
                <c:pt idx="10963">
                  <c:v>1309.6300000000001</c:v>
                </c:pt>
                <c:pt idx="10964">
                  <c:v>1309.6400000000001</c:v>
                </c:pt>
                <c:pt idx="10965">
                  <c:v>1309.6500000000001</c:v>
                </c:pt>
                <c:pt idx="10966">
                  <c:v>1309.6600000000001</c:v>
                </c:pt>
                <c:pt idx="10967">
                  <c:v>1309.67</c:v>
                </c:pt>
                <c:pt idx="10968">
                  <c:v>1309.68</c:v>
                </c:pt>
                <c:pt idx="10969">
                  <c:v>1309.69</c:v>
                </c:pt>
                <c:pt idx="10970">
                  <c:v>1309.7</c:v>
                </c:pt>
                <c:pt idx="10971">
                  <c:v>1309.71</c:v>
                </c:pt>
                <c:pt idx="10972">
                  <c:v>1309.72</c:v>
                </c:pt>
                <c:pt idx="10973">
                  <c:v>1309.73</c:v>
                </c:pt>
                <c:pt idx="10974">
                  <c:v>1309.74</c:v>
                </c:pt>
                <c:pt idx="10975">
                  <c:v>1309.75</c:v>
                </c:pt>
                <c:pt idx="10976">
                  <c:v>1309.76</c:v>
                </c:pt>
                <c:pt idx="10977">
                  <c:v>1309.77</c:v>
                </c:pt>
                <c:pt idx="10978">
                  <c:v>1309.78</c:v>
                </c:pt>
                <c:pt idx="10979">
                  <c:v>1309.79</c:v>
                </c:pt>
                <c:pt idx="10980">
                  <c:v>1309.8</c:v>
                </c:pt>
                <c:pt idx="10981">
                  <c:v>1309.81</c:v>
                </c:pt>
                <c:pt idx="10982">
                  <c:v>1309.82</c:v>
                </c:pt>
                <c:pt idx="10983">
                  <c:v>1309.83</c:v>
                </c:pt>
                <c:pt idx="10984">
                  <c:v>1309.8399999999999</c:v>
                </c:pt>
                <c:pt idx="10985">
                  <c:v>1309.8499999999999</c:v>
                </c:pt>
                <c:pt idx="10986">
                  <c:v>1309.8599999999999</c:v>
                </c:pt>
                <c:pt idx="10987">
                  <c:v>1309.8699999999999</c:v>
                </c:pt>
                <c:pt idx="10988">
                  <c:v>1309.8800000000001</c:v>
                </c:pt>
                <c:pt idx="10989">
                  <c:v>1309.8900000000001</c:v>
                </c:pt>
                <c:pt idx="10990">
                  <c:v>1309.9000000000001</c:v>
                </c:pt>
                <c:pt idx="10991">
                  <c:v>1309.9100000000001</c:v>
                </c:pt>
                <c:pt idx="10992">
                  <c:v>1309.92</c:v>
                </c:pt>
                <c:pt idx="10993">
                  <c:v>1309.93</c:v>
                </c:pt>
                <c:pt idx="10994">
                  <c:v>1309.94</c:v>
                </c:pt>
                <c:pt idx="10995">
                  <c:v>1309.95</c:v>
                </c:pt>
                <c:pt idx="10996">
                  <c:v>1309.96</c:v>
                </c:pt>
                <c:pt idx="10997">
                  <c:v>1309.97</c:v>
                </c:pt>
                <c:pt idx="10998">
                  <c:v>1309.98</c:v>
                </c:pt>
                <c:pt idx="10999">
                  <c:v>1309.99</c:v>
                </c:pt>
                <c:pt idx="11000">
                  <c:v>1310</c:v>
                </c:pt>
                <c:pt idx="11001">
                  <c:v>1310.01</c:v>
                </c:pt>
                <c:pt idx="11002">
                  <c:v>1310.02</c:v>
                </c:pt>
                <c:pt idx="11003">
                  <c:v>1310.03</c:v>
                </c:pt>
                <c:pt idx="11004">
                  <c:v>1310.04</c:v>
                </c:pt>
                <c:pt idx="11005">
                  <c:v>1310.05</c:v>
                </c:pt>
                <c:pt idx="11006">
                  <c:v>1310.06</c:v>
                </c:pt>
                <c:pt idx="11007">
                  <c:v>1310.07</c:v>
                </c:pt>
                <c:pt idx="11008">
                  <c:v>1310.08</c:v>
                </c:pt>
                <c:pt idx="11009">
                  <c:v>1310.0899999999999</c:v>
                </c:pt>
                <c:pt idx="11010">
                  <c:v>1310.0999999999999</c:v>
                </c:pt>
                <c:pt idx="11011">
                  <c:v>1310.1099999999999</c:v>
                </c:pt>
                <c:pt idx="11012">
                  <c:v>1310.1199999999999</c:v>
                </c:pt>
                <c:pt idx="11013">
                  <c:v>1310.1300000000001</c:v>
                </c:pt>
                <c:pt idx="11014">
                  <c:v>1310.1400000000001</c:v>
                </c:pt>
                <c:pt idx="11015">
                  <c:v>1310.1500000000001</c:v>
                </c:pt>
                <c:pt idx="11016">
                  <c:v>1310.1600000000001</c:v>
                </c:pt>
                <c:pt idx="11017">
                  <c:v>1310.17</c:v>
                </c:pt>
                <c:pt idx="11018">
                  <c:v>1310.18</c:v>
                </c:pt>
                <c:pt idx="11019">
                  <c:v>1310.19</c:v>
                </c:pt>
                <c:pt idx="11020">
                  <c:v>1310.2</c:v>
                </c:pt>
                <c:pt idx="11021">
                  <c:v>1310.21</c:v>
                </c:pt>
                <c:pt idx="11022">
                  <c:v>1310.22</c:v>
                </c:pt>
                <c:pt idx="11023">
                  <c:v>1310.23</c:v>
                </c:pt>
                <c:pt idx="11024">
                  <c:v>1310.24</c:v>
                </c:pt>
                <c:pt idx="11025">
                  <c:v>1310.25</c:v>
                </c:pt>
                <c:pt idx="11026">
                  <c:v>1310.26</c:v>
                </c:pt>
                <c:pt idx="11027">
                  <c:v>1310.27</c:v>
                </c:pt>
                <c:pt idx="11028">
                  <c:v>1310.28</c:v>
                </c:pt>
                <c:pt idx="11029">
                  <c:v>1310.29</c:v>
                </c:pt>
                <c:pt idx="11030">
                  <c:v>1310.3</c:v>
                </c:pt>
                <c:pt idx="11031">
                  <c:v>1310.31</c:v>
                </c:pt>
                <c:pt idx="11032">
                  <c:v>1310.32</c:v>
                </c:pt>
                <c:pt idx="11033">
                  <c:v>1310.33</c:v>
                </c:pt>
                <c:pt idx="11034">
                  <c:v>1310.3399999999999</c:v>
                </c:pt>
                <c:pt idx="11035">
                  <c:v>1310.3499999999999</c:v>
                </c:pt>
                <c:pt idx="11036">
                  <c:v>1310.3599999999999</c:v>
                </c:pt>
                <c:pt idx="11037">
                  <c:v>1310.3699999999999</c:v>
                </c:pt>
                <c:pt idx="11038">
                  <c:v>1310.3800000000001</c:v>
                </c:pt>
                <c:pt idx="11039">
                  <c:v>1310.3900000000001</c:v>
                </c:pt>
                <c:pt idx="11040">
                  <c:v>1310.4000000000001</c:v>
                </c:pt>
                <c:pt idx="11041">
                  <c:v>1310.4100000000001</c:v>
                </c:pt>
                <c:pt idx="11042">
                  <c:v>1310.42</c:v>
                </c:pt>
                <c:pt idx="11043">
                  <c:v>1310.43</c:v>
                </c:pt>
                <c:pt idx="11044">
                  <c:v>1310.44</c:v>
                </c:pt>
                <c:pt idx="11045">
                  <c:v>1310.45</c:v>
                </c:pt>
                <c:pt idx="11046">
                  <c:v>1310.46</c:v>
                </c:pt>
                <c:pt idx="11047">
                  <c:v>1310.47</c:v>
                </c:pt>
                <c:pt idx="11048">
                  <c:v>1310.48</c:v>
                </c:pt>
                <c:pt idx="11049">
                  <c:v>1310.49</c:v>
                </c:pt>
                <c:pt idx="11050">
                  <c:v>1310.5</c:v>
                </c:pt>
                <c:pt idx="11051">
                  <c:v>1310.51</c:v>
                </c:pt>
                <c:pt idx="11052">
                  <c:v>1310.52</c:v>
                </c:pt>
                <c:pt idx="11053">
                  <c:v>1310.53</c:v>
                </c:pt>
                <c:pt idx="11054">
                  <c:v>1310.54</c:v>
                </c:pt>
                <c:pt idx="11055">
                  <c:v>1310.55</c:v>
                </c:pt>
                <c:pt idx="11056">
                  <c:v>1310.56</c:v>
                </c:pt>
                <c:pt idx="11057">
                  <c:v>1310.57</c:v>
                </c:pt>
                <c:pt idx="11058">
                  <c:v>1310.58</c:v>
                </c:pt>
                <c:pt idx="11059">
                  <c:v>1310.5899999999999</c:v>
                </c:pt>
                <c:pt idx="11060">
                  <c:v>1310.5999999999999</c:v>
                </c:pt>
                <c:pt idx="11061">
                  <c:v>1310.6099999999999</c:v>
                </c:pt>
                <c:pt idx="11062">
                  <c:v>1310.6199999999999</c:v>
                </c:pt>
                <c:pt idx="11063">
                  <c:v>1310.6300000000001</c:v>
                </c:pt>
                <c:pt idx="11064">
                  <c:v>1310.6400000000001</c:v>
                </c:pt>
                <c:pt idx="11065">
                  <c:v>1310.6500000000001</c:v>
                </c:pt>
                <c:pt idx="11066">
                  <c:v>1310.6600000000001</c:v>
                </c:pt>
                <c:pt idx="11067">
                  <c:v>1310.67</c:v>
                </c:pt>
                <c:pt idx="11068">
                  <c:v>1310.68</c:v>
                </c:pt>
                <c:pt idx="11069">
                  <c:v>1310.69</c:v>
                </c:pt>
                <c:pt idx="11070">
                  <c:v>1310.7</c:v>
                </c:pt>
                <c:pt idx="11071">
                  <c:v>1310.71</c:v>
                </c:pt>
                <c:pt idx="11072">
                  <c:v>1310.72</c:v>
                </c:pt>
                <c:pt idx="11073">
                  <c:v>1310.73</c:v>
                </c:pt>
                <c:pt idx="11074">
                  <c:v>1310.74</c:v>
                </c:pt>
                <c:pt idx="11075">
                  <c:v>1310.75</c:v>
                </c:pt>
                <c:pt idx="11076">
                  <c:v>1310.76</c:v>
                </c:pt>
                <c:pt idx="11077">
                  <c:v>1310.77</c:v>
                </c:pt>
                <c:pt idx="11078">
                  <c:v>1310.78</c:v>
                </c:pt>
                <c:pt idx="11079">
                  <c:v>1310.79</c:v>
                </c:pt>
                <c:pt idx="11080">
                  <c:v>1310.8</c:v>
                </c:pt>
                <c:pt idx="11081">
                  <c:v>1310.81</c:v>
                </c:pt>
                <c:pt idx="11082">
                  <c:v>1310.82</c:v>
                </c:pt>
                <c:pt idx="11083">
                  <c:v>1310.83</c:v>
                </c:pt>
                <c:pt idx="11084">
                  <c:v>1310.84</c:v>
                </c:pt>
                <c:pt idx="11085">
                  <c:v>1310.85</c:v>
                </c:pt>
                <c:pt idx="11086">
                  <c:v>1310.86</c:v>
                </c:pt>
                <c:pt idx="11087">
                  <c:v>1310.87</c:v>
                </c:pt>
                <c:pt idx="11088">
                  <c:v>1310.88</c:v>
                </c:pt>
                <c:pt idx="11089">
                  <c:v>1310.89</c:v>
                </c:pt>
                <c:pt idx="11090">
                  <c:v>1310.9</c:v>
                </c:pt>
                <c:pt idx="11091">
                  <c:v>1310.91</c:v>
                </c:pt>
                <c:pt idx="11092">
                  <c:v>1310.92</c:v>
                </c:pt>
                <c:pt idx="11093">
                  <c:v>1310.93</c:v>
                </c:pt>
                <c:pt idx="11094">
                  <c:v>1310.94</c:v>
                </c:pt>
                <c:pt idx="11095">
                  <c:v>1310.95</c:v>
                </c:pt>
                <c:pt idx="11096">
                  <c:v>1310.96</c:v>
                </c:pt>
                <c:pt idx="11097">
                  <c:v>1310.97</c:v>
                </c:pt>
                <c:pt idx="11098">
                  <c:v>1310.98</c:v>
                </c:pt>
                <c:pt idx="11099">
                  <c:v>1310.99</c:v>
                </c:pt>
                <c:pt idx="11100">
                  <c:v>1311</c:v>
                </c:pt>
                <c:pt idx="11101">
                  <c:v>1311.01</c:v>
                </c:pt>
                <c:pt idx="11102">
                  <c:v>1311.02</c:v>
                </c:pt>
                <c:pt idx="11103">
                  <c:v>1311.03</c:v>
                </c:pt>
                <c:pt idx="11104">
                  <c:v>1311.04</c:v>
                </c:pt>
                <c:pt idx="11105">
                  <c:v>1311.05</c:v>
                </c:pt>
                <c:pt idx="11106">
                  <c:v>1311.06</c:v>
                </c:pt>
                <c:pt idx="11107">
                  <c:v>1311.07</c:v>
                </c:pt>
                <c:pt idx="11108">
                  <c:v>1311.08</c:v>
                </c:pt>
                <c:pt idx="11109">
                  <c:v>1311.09</c:v>
                </c:pt>
                <c:pt idx="11110">
                  <c:v>1311.1</c:v>
                </c:pt>
                <c:pt idx="11111">
                  <c:v>1311.11</c:v>
                </c:pt>
                <c:pt idx="11112">
                  <c:v>1311.12</c:v>
                </c:pt>
                <c:pt idx="11113">
                  <c:v>1311.13</c:v>
                </c:pt>
                <c:pt idx="11114">
                  <c:v>1311.14</c:v>
                </c:pt>
                <c:pt idx="11115">
                  <c:v>1311.15</c:v>
                </c:pt>
                <c:pt idx="11116">
                  <c:v>1311.16</c:v>
                </c:pt>
                <c:pt idx="11117">
                  <c:v>1311.17</c:v>
                </c:pt>
                <c:pt idx="11118">
                  <c:v>1311.18</c:v>
                </c:pt>
                <c:pt idx="11119">
                  <c:v>1311.19</c:v>
                </c:pt>
                <c:pt idx="11120">
                  <c:v>1311.2</c:v>
                </c:pt>
                <c:pt idx="11121">
                  <c:v>1311.21</c:v>
                </c:pt>
                <c:pt idx="11122">
                  <c:v>1311.22</c:v>
                </c:pt>
                <c:pt idx="11123">
                  <c:v>1311.23</c:v>
                </c:pt>
                <c:pt idx="11124">
                  <c:v>1311.24</c:v>
                </c:pt>
                <c:pt idx="11125">
                  <c:v>1311.25</c:v>
                </c:pt>
                <c:pt idx="11126">
                  <c:v>1311.26</c:v>
                </c:pt>
                <c:pt idx="11127">
                  <c:v>1311.27</c:v>
                </c:pt>
                <c:pt idx="11128">
                  <c:v>1311.28</c:v>
                </c:pt>
                <c:pt idx="11129">
                  <c:v>1311.29</c:v>
                </c:pt>
                <c:pt idx="11130">
                  <c:v>1311.3</c:v>
                </c:pt>
                <c:pt idx="11131">
                  <c:v>1311.31</c:v>
                </c:pt>
                <c:pt idx="11132">
                  <c:v>1311.32</c:v>
                </c:pt>
                <c:pt idx="11133">
                  <c:v>1311.33</c:v>
                </c:pt>
                <c:pt idx="11134">
                  <c:v>1311.34</c:v>
                </c:pt>
                <c:pt idx="11135">
                  <c:v>1311.35</c:v>
                </c:pt>
                <c:pt idx="11136">
                  <c:v>1311.36</c:v>
                </c:pt>
                <c:pt idx="11137">
                  <c:v>1311.37</c:v>
                </c:pt>
                <c:pt idx="11138">
                  <c:v>1311.38</c:v>
                </c:pt>
                <c:pt idx="11139">
                  <c:v>1311.39</c:v>
                </c:pt>
                <c:pt idx="11140">
                  <c:v>1311.4</c:v>
                </c:pt>
                <c:pt idx="11141">
                  <c:v>1311.41</c:v>
                </c:pt>
                <c:pt idx="11142">
                  <c:v>1311.42</c:v>
                </c:pt>
                <c:pt idx="11143">
                  <c:v>1311.43</c:v>
                </c:pt>
                <c:pt idx="11144">
                  <c:v>1311.44</c:v>
                </c:pt>
                <c:pt idx="11145">
                  <c:v>1311.45</c:v>
                </c:pt>
                <c:pt idx="11146">
                  <c:v>1311.46</c:v>
                </c:pt>
                <c:pt idx="11147">
                  <c:v>1311.47</c:v>
                </c:pt>
                <c:pt idx="11148">
                  <c:v>1311.48</c:v>
                </c:pt>
                <c:pt idx="11149">
                  <c:v>1311.49</c:v>
                </c:pt>
                <c:pt idx="11150">
                  <c:v>1311.5</c:v>
                </c:pt>
                <c:pt idx="11151">
                  <c:v>1311.51</c:v>
                </c:pt>
                <c:pt idx="11152">
                  <c:v>1311.52</c:v>
                </c:pt>
                <c:pt idx="11153">
                  <c:v>1311.53</c:v>
                </c:pt>
                <c:pt idx="11154">
                  <c:v>1311.54</c:v>
                </c:pt>
                <c:pt idx="11155">
                  <c:v>1311.55</c:v>
                </c:pt>
                <c:pt idx="11156">
                  <c:v>1311.56</c:v>
                </c:pt>
                <c:pt idx="11157">
                  <c:v>1311.57</c:v>
                </c:pt>
                <c:pt idx="11158">
                  <c:v>1311.58</c:v>
                </c:pt>
                <c:pt idx="11159">
                  <c:v>1311.59</c:v>
                </c:pt>
                <c:pt idx="11160">
                  <c:v>1311.6</c:v>
                </c:pt>
                <c:pt idx="11161">
                  <c:v>1311.61</c:v>
                </c:pt>
                <c:pt idx="11162">
                  <c:v>1311.62</c:v>
                </c:pt>
                <c:pt idx="11163">
                  <c:v>1311.63</c:v>
                </c:pt>
                <c:pt idx="11164">
                  <c:v>1311.64</c:v>
                </c:pt>
                <c:pt idx="11165">
                  <c:v>1311.65</c:v>
                </c:pt>
                <c:pt idx="11166">
                  <c:v>1311.66</c:v>
                </c:pt>
                <c:pt idx="11167">
                  <c:v>1311.67</c:v>
                </c:pt>
                <c:pt idx="11168">
                  <c:v>1311.68</c:v>
                </c:pt>
                <c:pt idx="11169">
                  <c:v>1311.69</c:v>
                </c:pt>
                <c:pt idx="11170">
                  <c:v>1311.7</c:v>
                </c:pt>
                <c:pt idx="11171">
                  <c:v>1311.71</c:v>
                </c:pt>
                <c:pt idx="11172">
                  <c:v>1311.72</c:v>
                </c:pt>
                <c:pt idx="11173">
                  <c:v>1311.73</c:v>
                </c:pt>
                <c:pt idx="11174">
                  <c:v>1311.74</c:v>
                </c:pt>
                <c:pt idx="11175">
                  <c:v>1311.75</c:v>
                </c:pt>
                <c:pt idx="11176">
                  <c:v>1311.76</c:v>
                </c:pt>
                <c:pt idx="11177">
                  <c:v>1311.77</c:v>
                </c:pt>
                <c:pt idx="11178">
                  <c:v>1311.78</c:v>
                </c:pt>
                <c:pt idx="11179">
                  <c:v>1311.79</c:v>
                </c:pt>
                <c:pt idx="11180">
                  <c:v>1311.8</c:v>
                </c:pt>
                <c:pt idx="11181">
                  <c:v>1311.81</c:v>
                </c:pt>
                <c:pt idx="11182">
                  <c:v>1311.82</c:v>
                </c:pt>
                <c:pt idx="11183">
                  <c:v>1311.83</c:v>
                </c:pt>
                <c:pt idx="11184">
                  <c:v>1311.84</c:v>
                </c:pt>
                <c:pt idx="11185">
                  <c:v>1311.85</c:v>
                </c:pt>
                <c:pt idx="11186">
                  <c:v>1311.86</c:v>
                </c:pt>
                <c:pt idx="11187">
                  <c:v>1311.87</c:v>
                </c:pt>
                <c:pt idx="11188">
                  <c:v>1311.88</c:v>
                </c:pt>
                <c:pt idx="11189">
                  <c:v>1311.89</c:v>
                </c:pt>
                <c:pt idx="11190">
                  <c:v>1311.9</c:v>
                </c:pt>
                <c:pt idx="11191">
                  <c:v>1311.91</c:v>
                </c:pt>
                <c:pt idx="11192">
                  <c:v>1311.92</c:v>
                </c:pt>
                <c:pt idx="11193">
                  <c:v>1311.93</c:v>
                </c:pt>
                <c:pt idx="11194">
                  <c:v>1311.94</c:v>
                </c:pt>
                <c:pt idx="11195">
                  <c:v>1311.95</c:v>
                </c:pt>
                <c:pt idx="11196">
                  <c:v>1311.96</c:v>
                </c:pt>
                <c:pt idx="11197">
                  <c:v>1311.97</c:v>
                </c:pt>
                <c:pt idx="11198">
                  <c:v>1311.98</c:v>
                </c:pt>
                <c:pt idx="11199">
                  <c:v>1311.99</c:v>
                </c:pt>
                <c:pt idx="11200">
                  <c:v>1312</c:v>
                </c:pt>
                <c:pt idx="11201">
                  <c:v>1312.01</c:v>
                </c:pt>
                <c:pt idx="11202">
                  <c:v>1312.02</c:v>
                </c:pt>
                <c:pt idx="11203">
                  <c:v>1312.03</c:v>
                </c:pt>
                <c:pt idx="11204">
                  <c:v>1312.04</c:v>
                </c:pt>
                <c:pt idx="11205">
                  <c:v>1312.05</c:v>
                </c:pt>
                <c:pt idx="11206">
                  <c:v>1312.06</c:v>
                </c:pt>
                <c:pt idx="11207">
                  <c:v>1312.07</c:v>
                </c:pt>
                <c:pt idx="11208">
                  <c:v>1312.08</c:v>
                </c:pt>
                <c:pt idx="11209">
                  <c:v>1312.09</c:v>
                </c:pt>
                <c:pt idx="11210">
                  <c:v>1312.1</c:v>
                </c:pt>
                <c:pt idx="11211">
                  <c:v>1312.11</c:v>
                </c:pt>
                <c:pt idx="11212">
                  <c:v>1312.12</c:v>
                </c:pt>
                <c:pt idx="11213">
                  <c:v>1312.13</c:v>
                </c:pt>
                <c:pt idx="11214">
                  <c:v>1312.14</c:v>
                </c:pt>
                <c:pt idx="11215">
                  <c:v>1312.15</c:v>
                </c:pt>
                <c:pt idx="11216">
                  <c:v>1312.16</c:v>
                </c:pt>
                <c:pt idx="11217">
                  <c:v>1312.17</c:v>
                </c:pt>
                <c:pt idx="11218">
                  <c:v>1312.18</c:v>
                </c:pt>
                <c:pt idx="11219">
                  <c:v>1312.19</c:v>
                </c:pt>
                <c:pt idx="11220">
                  <c:v>1312.2</c:v>
                </c:pt>
                <c:pt idx="11221">
                  <c:v>1312.21</c:v>
                </c:pt>
                <c:pt idx="11222">
                  <c:v>1312.22</c:v>
                </c:pt>
                <c:pt idx="11223">
                  <c:v>1312.23</c:v>
                </c:pt>
                <c:pt idx="11224">
                  <c:v>1312.24</c:v>
                </c:pt>
                <c:pt idx="11225">
                  <c:v>1312.25</c:v>
                </c:pt>
                <c:pt idx="11226">
                  <c:v>1312.26</c:v>
                </c:pt>
                <c:pt idx="11227">
                  <c:v>1312.27</c:v>
                </c:pt>
                <c:pt idx="11228">
                  <c:v>1312.28</c:v>
                </c:pt>
                <c:pt idx="11229">
                  <c:v>1312.29</c:v>
                </c:pt>
                <c:pt idx="11230">
                  <c:v>1312.3</c:v>
                </c:pt>
                <c:pt idx="11231">
                  <c:v>1312.31</c:v>
                </c:pt>
                <c:pt idx="11232">
                  <c:v>1312.32</c:v>
                </c:pt>
                <c:pt idx="11233">
                  <c:v>1312.33</c:v>
                </c:pt>
                <c:pt idx="11234">
                  <c:v>1312.34</c:v>
                </c:pt>
                <c:pt idx="11235">
                  <c:v>1312.35</c:v>
                </c:pt>
                <c:pt idx="11236">
                  <c:v>1312.36</c:v>
                </c:pt>
                <c:pt idx="11237">
                  <c:v>1312.37</c:v>
                </c:pt>
                <c:pt idx="11238">
                  <c:v>1312.38</c:v>
                </c:pt>
                <c:pt idx="11239">
                  <c:v>1312.39</c:v>
                </c:pt>
                <c:pt idx="11240">
                  <c:v>1312.4</c:v>
                </c:pt>
                <c:pt idx="11241">
                  <c:v>1312.41</c:v>
                </c:pt>
                <c:pt idx="11242">
                  <c:v>1312.42</c:v>
                </c:pt>
                <c:pt idx="11243">
                  <c:v>1312.43</c:v>
                </c:pt>
                <c:pt idx="11244">
                  <c:v>1312.44</c:v>
                </c:pt>
                <c:pt idx="11245">
                  <c:v>1312.45</c:v>
                </c:pt>
                <c:pt idx="11246">
                  <c:v>1312.46</c:v>
                </c:pt>
                <c:pt idx="11247">
                  <c:v>1312.47</c:v>
                </c:pt>
                <c:pt idx="11248">
                  <c:v>1312.48</c:v>
                </c:pt>
                <c:pt idx="11249">
                  <c:v>1312.49</c:v>
                </c:pt>
                <c:pt idx="11250">
                  <c:v>1312.5</c:v>
                </c:pt>
                <c:pt idx="11251">
                  <c:v>1312.51</c:v>
                </c:pt>
                <c:pt idx="11252">
                  <c:v>1312.52</c:v>
                </c:pt>
                <c:pt idx="11253">
                  <c:v>1312.53</c:v>
                </c:pt>
                <c:pt idx="11254">
                  <c:v>1312.54</c:v>
                </c:pt>
                <c:pt idx="11255">
                  <c:v>1312.55</c:v>
                </c:pt>
                <c:pt idx="11256">
                  <c:v>1312.56</c:v>
                </c:pt>
                <c:pt idx="11257">
                  <c:v>1312.57</c:v>
                </c:pt>
                <c:pt idx="11258">
                  <c:v>1312.58</c:v>
                </c:pt>
                <c:pt idx="11259">
                  <c:v>1312.59</c:v>
                </c:pt>
                <c:pt idx="11260">
                  <c:v>1312.6</c:v>
                </c:pt>
                <c:pt idx="11261">
                  <c:v>1312.61</c:v>
                </c:pt>
                <c:pt idx="11262">
                  <c:v>1312.62</c:v>
                </c:pt>
                <c:pt idx="11263">
                  <c:v>1312.63</c:v>
                </c:pt>
                <c:pt idx="11264">
                  <c:v>1312.64</c:v>
                </c:pt>
                <c:pt idx="11265">
                  <c:v>1312.65</c:v>
                </c:pt>
                <c:pt idx="11266">
                  <c:v>1312.66</c:v>
                </c:pt>
                <c:pt idx="11267">
                  <c:v>1312.67</c:v>
                </c:pt>
                <c:pt idx="11268">
                  <c:v>1312.68</c:v>
                </c:pt>
                <c:pt idx="11269">
                  <c:v>1312.69</c:v>
                </c:pt>
                <c:pt idx="11270">
                  <c:v>1312.7</c:v>
                </c:pt>
                <c:pt idx="11271">
                  <c:v>1312.71</c:v>
                </c:pt>
                <c:pt idx="11272">
                  <c:v>1312.72</c:v>
                </c:pt>
                <c:pt idx="11273">
                  <c:v>1312.73</c:v>
                </c:pt>
                <c:pt idx="11274">
                  <c:v>1312.74</c:v>
                </c:pt>
                <c:pt idx="11275">
                  <c:v>1312.75</c:v>
                </c:pt>
                <c:pt idx="11276">
                  <c:v>1312.76</c:v>
                </c:pt>
                <c:pt idx="11277">
                  <c:v>1312.77</c:v>
                </c:pt>
                <c:pt idx="11278">
                  <c:v>1312.78</c:v>
                </c:pt>
                <c:pt idx="11279">
                  <c:v>1312.79</c:v>
                </c:pt>
                <c:pt idx="11280">
                  <c:v>1312.8</c:v>
                </c:pt>
                <c:pt idx="11281">
                  <c:v>1312.81</c:v>
                </c:pt>
                <c:pt idx="11282">
                  <c:v>1312.82</c:v>
                </c:pt>
                <c:pt idx="11283">
                  <c:v>1312.83</c:v>
                </c:pt>
                <c:pt idx="11284">
                  <c:v>1312.84</c:v>
                </c:pt>
                <c:pt idx="11285">
                  <c:v>1312.85</c:v>
                </c:pt>
                <c:pt idx="11286">
                  <c:v>1312.86</c:v>
                </c:pt>
                <c:pt idx="11287">
                  <c:v>1312.87</c:v>
                </c:pt>
                <c:pt idx="11288">
                  <c:v>1312.88</c:v>
                </c:pt>
                <c:pt idx="11289">
                  <c:v>1312.89</c:v>
                </c:pt>
                <c:pt idx="11290">
                  <c:v>1312.9</c:v>
                </c:pt>
                <c:pt idx="11291">
                  <c:v>1312.91</c:v>
                </c:pt>
                <c:pt idx="11292">
                  <c:v>1312.92</c:v>
                </c:pt>
                <c:pt idx="11293">
                  <c:v>1312.93</c:v>
                </c:pt>
                <c:pt idx="11294">
                  <c:v>1312.94</c:v>
                </c:pt>
                <c:pt idx="11295">
                  <c:v>1312.95</c:v>
                </c:pt>
                <c:pt idx="11296">
                  <c:v>1312.96</c:v>
                </c:pt>
                <c:pt idx="11297">
                  <c:v>1312.97</c:v>
                </c:pt>
                <c:pt idx="11298">
                  <c:v>1312.98</c:v>
                </c:pt>
                <c:pt idx="11299">
                  <c:v>1312.99</c:v>
                </c:pt>
                <c:pt idx="11300">
                  <c:v>1313</c:v>
                </c:pt>
                <c:pt idx="11301">
                  <c:v>1313.01</c:v>
                </c:pt>
                <c:pt idx="11302">
                  <c:v>1313.02</c:v>
                </c:pt>
                <c:pt idx="11303">
                  <c:v>1313.03</c:v>
                </c:pt>
                <c:pt idx="11304">
                  <c:v>1313.04</c:v>
                </c:pt>
                <c:pt idx="11305">
                  <c:v>1313.05</c:v>
                </c:pt>
                <c:pt idx="11306">
                  <c:v>1313.06</c:v>
                </c:pt>
                <c:pt idx="11307">
                  <c:v>1313.07</c:v>
                </c:pt>
                <c:pt idx="11308">
                  <c:v>1313.08</c:v>
                </c:pt>
                <c:pt idx="11309">
                  <c:v>1313.09</c:v>
                </c:pt>
                <c:pt idx="11310">
                  <c:v>1313.1</c:v>
                </c:pt>
                <c:pt idx="11311">
                  <c:v>1313.11</c:v>
                </c:pt>
                <c:pt idx="11312">
                  <c:v>1313.12</c:v>
                </c:pt>
                <c:pt idx="11313">
                  <c:v>1313.13</c:v>
                </c:pt>
                <c:pt idx="11314">
                  <c:v>1313.14</c:v>
                </c:pt>
                <c:pt idx="11315">
                  <c:v>1313.15</c:v>
                </c:pt>
                <c:pt idx="11316">
                  <c:v>1313.16</c:v>
                </c:pt>
                <c:pt idx="11317">
                  <c:v>1313.17</c:v>
                </c:pt>
                <c:pt idx="11318">
                  <c:v>1313.18</c:v>
                </c:pt>
                <c:pt idx="11319">
                  <c:v>1313.19</c:v>
                </c:pt>
                <c:pt idx="11320">
                  <c:v>1313.2</c:v>
                </c:pt>
                <c:pt idx="11321">
                  <c:v>1313.21</c:v>
                </c:pt>
                <c:pt idx="11322">
                  <c:v>1313.22</c:v>
                </c:pt>
                <c:pt idx="11323">
                  <c:v>1313.23</c:v>
                </c:pt>
                <c:pt idx="11324">
                  <c:v>1313.24</c:v>
                </c:pt>
                <c:pt idx="11325">
                  <c:v>1313.25</c:v>
                </c:pt>
                <c:pt idx="11326">
                  <c:v>1313.26</c:v>
                </c:pt>
                <c:pt idx="11327">
                  <c:v>1313.27</c:v>
                </c:pt>
                <c:pt idx="11328">
                  <c:v>1313.28</c:v>
                </c:pt>
                <c:pt idx="11329">
                  <c:v>1313.29</c:v>
                </c:pt>
                <c:pt idx="11330">
                  <c:v>1313.3</c:v>
                </c:pt>
                <c:pt idx="11331">
                  <c:v>1313.31</c:v>
                </c:pt>
                <c:pt idx="11332">
                  <c:v>1313.32</c:v>
                </c:pt>
                <c:pt idx="11333">
                  <c:v>1313.33</c:v>
                </c:pt>
                <c:pt idx="11334">
                  <c:v>1313.34</c:v>
                </c:pt>
                <c:pt idx="11335">
                  <c:v>1313.35</c:v>
                </c:pt>
                <c:pt idx="11336">
                  <c:v>1313.36</c:v>
                </c:pt>
                <c:pt idx="11337">
                  <c:v>1313.37</c:v>
                </c:pt>
                <c:pt idx="11338">
                  <c:v>1313.38</c:v>
                </c:pt>
                <c:pt idx="11339">
                  <c:v>1313.39</c:v>
                </c:pt>
                <c:pt idx="11340">
                  <c:v>1313.4</c:v>
                </c:pt>
                <c:pt idx="11341">
                  <c:v>1313.41</c:v>
                </c:pt>
                <c:pt idx="11342">
                  <c:v>1313.42</c:v>
                </c:pt>
                <c:pt idx="11343">
                  <c:v>1313.43</c:v>
                </c:pt>
                <c:pt idx="11344">
                  <c:v>1313.44</c:v>
                </c:pt>
                <c:pt idx="11345">
                  <c:v>1313.45</c:v>
                </c:pt>
                <c:pt idx="11346">
                  <c:v>1313.46</c:v>
                </c:pt>
                <c:pt idx="11347">
                  <c:v>1313.47</c:v>
                </c:pt>
                <c:pt idx="11348">
                  <c:v>1313.48</c:v>
                </c:pt>
                <c:pt idx="11349">
                  <c:v>1313.49</c:v>
                </c:pt>
                <c:pt idx="11350">
                  <c:v>1313.5</c:v>
                </c:pt>
                <c:pt idx="11351">
                  <c:v>1313.51</c:v>
                </c:pt>
                <c:pt idx="11352">
                  <c:v>1313.52</c:v>
                </c:pt>
                <c:pt idx="11353">
                  <c:v>1313.53</c:v>
                </c:pt>
                <c:pt idx="11354">
                  <c:v>1313.54</c:v>
                </c:pt>
                <c:pt idx="11355">
                  <c:v>1313.55</c:v>
                </c:pt>
                <c:pt idx="11356">
                  <c:v>1313.56</c:v>
                </c:pt>
                <c:pt idx="11357">
                  <c:v>1313.57</c:v>
                </c:pt>
                <c:pt idx="11358">
                  <c:v>1313.58</c:v>
                </c:pt>
                <c:pt idx="11359">
                  <c:v>1313.59</c:v>
                </c:pt>
                <c:pt idx="11360">
                  <c:v>1313.6</c:v>
                </c:pt>
                <c:pt idx="11361">
                  <c:v>1313.61</c:v>
                </c:pt>
                <c:pt idx="11362">
                  <c:v>1313.62</c:v>
                </c:pt>
                <c:pt idx="11363">
                  <c:v>1313.63</c:v>
                </c:pt>
                <c:pt idx="11364">
                  <c:v>1313.64</c:v>
                </c:pt>
                <c:pt idx="11365">
                  <c:v>1313.65</c:v>
                </c:pt>
                <c:pt idx="11366">
                  <c:v>1313.66</c:v>
                </c:pt>
                <c:pt idx="11367">
                  <c:v>1313.67</c:v>
                </c:pt>
                <c:pt idx="11368">
                  <c:v>1313.68</c:v>
                </c:pt>
                <c:pt idx="11369">
                  <c:v>1313.69</c:v>
                </c:pt>
                <c:pt idx="11370">
                  <c:v>1313.7</c:v>
                </c:pt>
                <c:pt idx="11371">
                  <c:v>1313.71</c:v>
                </c:pt>
                <c:pt idx="11372">
                  <c:v>1313.72</c:v>
                </c:pt>
                <c:pt idx="11373">
                  <c:v>1313.73</c:v>
                </c:pt>
                <c:pt idx="11374">
                  <c:v>1313.74</c:v>
                </c:pt>
                <c:pt idx="11375">
                  <c:v>1313.75</c:v>
                </c:pt>
                <c:pt idx="11376">
                  <c:v>1313.76</c:v>
                </c:pt>
                <c:pt idx="11377">
                  <c:v>1313.77</c:v>
                </c:pt>
                <c:pt idx="11378">
                  <c:v>1313.78</c:v>
                </c:pt>
                <c:pt idx="11379">
                  <c:v>1313.79</c:v>
                </c:pt>
                <c:pt idx="11380">
                  <c:v>1313.8</c:v>
                </c:pt>
                <c:pt idx="11381">
                  <c:v>1313.81</c:v>
                </c:pt>
                <c:pt idx="11382">
                  <c:v>1313.82</c:v>
                </c:pt>
                <c:pt idx="11383">
                  <c:v>1313.83</c:v>
                </c:pt>
                <c:pt idx="11384">
                  <c:v>1313.84</c:v>
                </c:pt>
                <c:pt idx="11385">
                  <c:v>1313.85</c:v>
                </c:pt>
                <c:pt idx="11386">
                  <c:v>1313.86</c:v>
                </c:pt>
                <c:pt idx="11387">
                  <c:v>1313.87</c:v>
                </c:pt>
                <c:pt idx="11388">
                  <c:v>1313.88</c:v>
                </c:pt>
                <c:pt idx="11389">
                  <c:v>1313.89</c:v>
                </c:pt>
                <c:pt idx="11390">
                  <c:v>1313.9</c:v>
                </c:pt>
                <c:pt idx="11391">
                  <c:v>1313.91</c:v>
                </c:pt>
                <c:pt idx="11392">
                  <c:v>1313.92</c:v>
                </c:pt>
                <c:pt idx="11393">
                  <c:v>1313.93</c:v>
                </c:pt>
                <c:pt idx="11394">
                  <c:v>1313.94</c:v>
                </c:pt>
                <c:pt idx="11395">
                  <c:v>1313.95</c:v>
                </c:pt>
                <c:pt idx="11396">
                  <c:v>1313.96</c:v>
                </c:pt>
                <c:pt idx="11397">
                  <c:v>1313.97</c:v>
                </c:pt>
                <c:pt idx="11398">
                  <c:v>1313.98</c:v>
                </c:pt>
                <c:pt idx="11399">
                  <c:v>1313.99</c:v>
                </c:pt>
                <c:pt idx="11400">
                  <c:v>1314</c:v>
                </c:pt>
                <c:pt idx="11401">
                  <c:v>1314.01</c:v>
                </c:pt>
                <c:pt idx="11402">
                  <c:v>1314.02</c:v>
                </c:pt>
                <c:pt idx="11403">
                  <c:v>1314.03</c:v>
                </c:pt>
                <c:pt idx="11404">
                  <c:v>1314.04</c:v>
                </c:pt>
                <c:pt idx="11405">
                  <c:v>1314.05</c:v>
                </c:pt>
                <c:pt idx="11406">
                  <c:v>1314.06</c:v>
                </c:pt>
                <c:pt idx="11407">
                  <c:v>1314.07</c:v>
                </c:pt>
                <c:pt idx="11408">
                  <c:v>1314.08</c:v>
                </c:pt>
                <c:pt idx="11409">
                  <c:v>1314.09</c:v>
                </c:pt>
                <c:pt idx="11410">
                  <c:v>1314.1</c:v>
                </c:pt>
                <c:pt idx="11411">
                  <c:v>1314.11</c:v>
                </c:pt>
                <c:pt idx="11412">
                  <c:v>1314.12</c:v>
                </c:pt>
                <c:pt idx="11413">
                  <c:v>1314.13</c:v>
                </c:pt>
                <c:pt idx="11414">
                  <c:v>1314.14</c:v>
                </c:pt>
                <c:pt idx="11415">
                  <c:v>1314.15</c:v>
                </c:pt>
                <c:pt idx="11416">
                  <c:v>1314.16</c:v>
                </c:pt>
                <c:pt idx="11417">
                  <c:v>1314.17</c:v>
                </c:pt>
                <c:pt idx="11418">
                  <c:v>1314.18</c:v>
                </c:pt>
                <c:pt idx="11419">
                  <c:v>1314.19</c:v>
                </c:pt>
                <c:pt idx="11420">
                  <c:v>1314.2</c:v>
                </c:pt>
                <c:pt idx="11421">
                  <c:v>1314.21</c:v>
                </c:pt>
                <c:pt idx="11422">
                  <c:v>1314.22</c:v>
                </c:pt>
                <c:pt idx="11423">
                  <c:v>1314.23</c:v>
                </c:pt>
                <c:pt idx="11424">
                  <c:v>1314.24</c:v>
                </c:pt>
                <c:pt idx="11425">
                  <c:v>1314.25</c:v>
                </c:pt>
                <c:pt idx="11426">
                  <c:v>1314.26</c:v>
                </c:pt>
                <c:pt idx="11427">
                  <c:v>1314.27</c:v>
                </c:pt>
                <c:pt idx="11428">
                  <c:v>1314.28</c:v>
                </c:pt>
                <c:pt idx="11429">
                  <c:v>1314.29</c:v>
                </c:pt>
                <c:pt idx="11430">
                  <c:v>1314.3</c:v>
                </c:pt>
                <c:pt idx="11431">
                  <c:v>1314.31</c:v>
                </c:pt>
                <c:pt idx="11432">
                  <c:v>1314.32</c:v>
                </c:pt>
                <c:pt idx="11433">
                  <c:v>1314.33</c:v>
                </c:pt>
                <c:pt idx="11434">
                  <c:v>1314.34</c:v>
                </c:pt>
                <c:pt idx="11435">
                  <c:v>1314.35</c:v>
                </c:pt>
                <c:pt idx="11436">
                  <c:v>1314.36</c:v>
                </c:pt>
                <c:pt idx="11437">
                  <c:v>1314.37</c:v>
                </c:pt>
                <c:pt idx="11438">
                  <c:v>1314.38</c:v>
                </c:pt>
                <c:pt idx="11439">
                  <c:v>1314.39</c:v>
                </c:pt>
                <c:pt idx="11440">
                  <c:v>1314.4</c:v>
                </c:pt>
                <c:pt idx="11441">
                  <c:v>1314.41</c:v>
                </c:pt>
                <c:pt idx="11442">
                  <c:v>1314.42</c:v>
                </c:pt>
                <c:pt idx="11443">
                  <c:v>1314.43</c:v>
                </c:pt>
                <c:pt idx="11444">
                  <c:v>1314.44</c:v>
                </c:pt>
                <c:pt idx="11445">
                  <c:v>1314.45</c:v>
                </c:pt>
                <c:pt idx="11446">
                  <c:v>1314.46</c:v>
                </c:pt>
                <c:pt idx="11447">
                  <c:v>1314.47</c:v>
                </c:pt>
                <c:pt idx="11448">
                  <c:v>1314.48</c:v>
                </c:pt>
                <c:pt idx="11449">
                  <c:v>1314.49</c:v>
                </c:pt>
                <c:pt idx="11450">
                  <c:v>1314.5</c:v>
                </c:pt>
                <c:pt idx="11451">
                  <c:v>1314.51</c:v>
                </c:pt>
                <c:pt idx="11452">
                  <c:v>1314.52</c:v>
                </c:pt>
                <c:pt idx="11453">
                  <c:v>1314.53</c:v>
                </c:pt>
                <c:pt idx="11454">
                  <c:v>1314.54</c:v>
                </c:pt>
                <c:pt idx="11455">
                  <c:v>1314.55</c:v>
                </c:pt>
                <c:pt idx="11456">
                  <c:v>1314.56</c:v>
                </c:pt>
                <c:pt idx="11457">
                  <c:v>1314.57</c:v>
                </c:pt>
                <c:pt idx="11458">
                  <c:v>1314.58</c:v>
                </c:pt>
                <c:pt idx="11459">
                  <c:v>1314.59</c:v>
                </c:pt>
                <c:pt idx="11460">
                  <c:v>1314.6</c:v>
                </c:pt>
                <c:pt idx="11461">
                  <c:v>1314.61</c:v>
                </c:pt>
                <c:pt idx="11462">
                  <c:v>1314.62</c:v>
                </c:pt>
                <c:pt idx="11463">
                  <c:v>1314.63</c:v>
                </c:pt>
                <c:pt idx="11464">
                  <c:v>1314.64</c:v>
                </c:pt>
                <c:pt idx="11465">
                  <c:v>1314.65</c:v>
                </c:pt>
                <c:pt idx="11466">
                  <c:v>1314.66</c:v>
                </c:pt>
                <c:pt idx="11467">
                  <c:v>1314.67</c:v>
                </c:pt>
                <c:pt idx="11468">
                  <c:v>1314.68</c:v>
                </c:pt>
                <c:pt idx="11469">
                  <c:v>1314.69</c:v>
                </c:pt>
                <c:pt idx="11470">
                  <c:v>1314.7</c:v>
                </c:pt>
                <c:pt idx="11471">
                  <c:v>1314.71</c:v>
                </c:pt>
                <c:pt idx="11472">
                  <c:v>1314.72</c:v>
                </c:pt>
                <c:pt idx="11473">
                  <c:v>1314.73</c:v>
                </c:pt>
                <c:pt idx="11474">
                  <c:v>1314.74</c:v>
                </c:pt>
                <c:pt idx="11475">
                  <c:v>1314.75</c:v>
                </c:pt>
                <c:pt idx="11476">
                  <c:v>1314.76</c:v>
                </c:pt>
                <c:pt idx="11477">
                  <c:v>1314.77</c:v>
                </c:pt>
                <c:pt idx="11478">
                  <c:v>1314.78</c:v>
                </c:pt>
                <c:pt idx="11479">
                  <c:v>1314.79</c:v>
                </c:pt>
                <c:pt idx="11480">
                  <c:v>1314.8</c:v>
                </c:pt>
                <c:pt idx="11481">
                  <c:v>1314.81</c:v>
                </c:pt>
                <c:pt idx="11482">
                  <c:v>1314.82</c:v>
                </c:pt>
                <c:pt idx="11483">
                  <c:v>1314.83</c:v>
                </c:pt>
                <c:pt idx="11484">
                  <c:v>1314.84</c:v>
                </c:pt>
                <c:pt idx="11485">
                  <c:v>1314.85</c:v>
                </c:pt>
                <c:pt idx="11486">
                  <c:v>1314.86</c:v>
                </c:pt>
                <c:pt idx="11487">
                  <c:v>1314.87</c:v>
                </c:pt>
                <c:pt idx="11488">
                  <c:v>1314.88</c:v>
                </c:pt>
                <c:pt idx="11489">
                  <c:v>1314.89</c:v>
                </c:pt>
                <c:pt idx="11490">
                  <c:v>1314.9</c:v>
                </c:pt>
                <c:pt idx="11491">
                  <c:v>1314.91</c:v>
                </c:pt>
                <c:pt idx="11492">
                  <c:v>1314.92</c:v>
                </c:pt>
                <c:pt idx="11493">
                  <c:v>1314.93</c:v>
                </c:pt>
                <c:pt idx="11494">
                  <c:v>1314.94</c:v>
                </c:pt>
                <c:pt idx="11495">
                  <c:v>1314.95</c:v>
                </c:pt>
                <c:pt idx="11496">
                  <c:v>1314.96</c:v>
                </c:pt>
                <c:pt idx="11497">
                  <c:v>1314.97</c:v>
                </c:pt>
                <c:pt idx="11498">
                  <c:v>1314.98</c:v>
                </c:pt>
                <c:pt idx="11499">
                  <c:v>1314.99</c:v>
                </c:pt>
                <c:pt idx="11500">
                  <c:v>1315</c:v>
                </c:pt>
                <c:pt idx="11501">
                  <c:v>1315.01</c:v>
                </c:pt>
                <c:pt idx="11502">
                  <c:v>1315.02</c:v>
                </c:pt>
                <c:pt idx="11503">
                  <c:v>1315.03</c:v>
                </c:pt>
                <c:pt idx="11504">
                  <c:v>1315.04</c:v>
                </c:pt>
                <c:pt idx="11505">
                  <c:v>1315.05</c:v>
                </c:pt>
                <c:pt idx="11506">
                  <c:v>1315.06</c:v>
                </c:pt>
                <c:pt idx="11507">
                  <c:v>1315.07</c:v>
                </c:pt>
                <c:pt idx="11508">
                  <c:v>1315.08</c:v>
                </c:pt>
                <c:pt idx="11509">
                  <c:v>1315.09</c:v>
                </c:pt>
                <c:pt idx="11510">
                  <c:v>1315.1</c:v>
                </c:pt>
                <c:pt idx="11511">
                  <c:v>1315.11</c:v>
                </c:pt>
                <c:pt idx="11512">
                  <c:v>1315.12</c:v>
                </c:pt>
                <c:pt idx="11513">
                  <c:v>1315.13</c:v>
                </c:pt>
                <c:pt idx="11514">
                  <c:v>1315.14</c:v>
                </c:pt>
                <c:pt idx="11515">
                  <c:v>1315.15</c:v>
                </c:pt>
                <c:pt idx="11516">
                  <c:v>1315.16</c:v>
                </c:pt>
                <c:pt idx="11517">
                  <c:v>1315.17</c:v>
                </c:pt>
                <c:pt idx="11518">
                  <c:v>1315.18</c:v>
                </c:pt>
                <c:pt idx="11519">
                  <c:v>1315.19</c:v>
                </c:pt>
                <c:pt idx="11520">
                  <c:v>1315.2</c:v>
                </c:pt>
                <c:pt idx="11521">
                  <c:v>1315.21</c:v>
                </c:pt>
                <c:pt idx="11522">
                  <c:v>1315.22</c:v>
                </c:pt>
                <c:pt idx="11523">
                  <c:v>1315.23</c:v>
                </c:pt>
                <c:pt idx="11524">
                  <c:v>1315.24</c:v>
                </c:pt>
                <c:pt idx="11525">
                  <c:v>1315.25</c:v>
                </c:pt>
                <c:pt idx="11526">
                  <c:v>1315.26</c:v>
                </c:pt>
                <c:pt idx="11527">
                  <c:v>1315.27</c:v>
                </c:pt>
                <c:pt idx="11528">
                  <c:v>1315.28</c:v>
                </c:pt>
                <c:pt idx="11529">
                  <c:v>1315.29</c:v>
                </c:pt>
                <c:pt idx="11530">
                  <c:v>1315.3</c:v>
                </c:pt>
                <c:pt idx="11531">
                  <c:v>1315.31</c:v>
                </c:pt>
                <c:pt idx="11532">
                  <c:v>1315.32</c:v>
                </c:pt>
                <c:pt idx="11533">
                  <c:v>1315.33</c:v>
                </c:pt>
                <c:pt idx="11534">
                  <c:v>1315.34</c:v>
                </c:pt>
                <c:pt idx="11535">
                  <c:v>1315.35</c:v>
                </c:pt>
                <c:pt idx="11536">
                  <c:v>1315.36</c:v>
                </c:pt>
                <c:pt idx="11537">
                  <c:v>1315.37</c:v>
                </c:pt>
                <c:pt idx="11538">
                  <c:v>1315.38</c:v>
                </c:pt>
                <c:pt idx="11539">
                  <c:v>1315.39</c:v>
                </c:pt>
                <c:pt idx="11540">
                  <c:v>1315.4</c:v>
                </c:pt>
                <c:pt idx="11541">
                  <c:v>1315.41</c:v>
                </c:pt>
                <c:pt idx="11542">
                  <c:v>1315.42</c:v>
                </c:pt>
                <c:pt idx="11543">
                  <c:v>1315.43</c:v>
                </c:pt>
                <c:pt idx="11544">
                  <c:v>1315.44</c:v>
                </c:pt>
                <c:pt idx="11545">
                  <c:v>1315.45</c:v>
                </c:pt>
                <c:pt idx="11546">
                  <c:v>1315.46</c:v>
                </c:pt>
                <c:pt idx="11547">
                  <c:v>1315.47</c:v>
                </c:pt>
                <c:pt idx="11548">
                  <c:v>1315.48</c:v>
                </c:pt>
                <c:pt idx="11549">
                  <c:v>1315.49</c:v>
                </c:pt>
                <c:pt idx="11550">
                  <c:v>1315.5</c:v>
                </c:pt>
                <c:pt idx="11551">
                  <c:v>1315.51</c:v>
                </c:pt>
                <c:pt idx="11552">
                  <c:v>1315.52</c:v>
                </c:pt>
                <c:pt idx="11553">
                  <c:v>1315.53</c:v>
                </c:pt>
                <c:pt idx="11554">
                  <c:v>1315.54</c:v>
                </c:pt>
                <c:pt idx="11555">
                  <c:v>1315.55</c:v>
                </c:pt>
                <c:pt idx="11556">
                  <c:v>1315.56</c:v>
                </c:pt>
                <c:pt idx="11557">
                  <c:v>1315.57</c:v>
                </c:pt>
                <c:pt idx="11558">
                  <c:v>1315.58</c:v>
                </c:pt>
                <c:pt idx="11559">
                  <c:v>1315.59</c:v>
                </c:pt>
                <c:pt idx="11560">
                  <c:v>1315.6</c:v>
                </c:pt>
                <c:pt idx="11561">
                  <c:v>1315.61</c:v>
                </c:pt>
                <c:pt idx="11562">
                  <c:v>1315.62</c:v>
                </c:pt>
                <c:pt idx="11563">
                  <c:v>1315.63</c:v>
                </c:pt>
                <c:pt idx="11564">
                  <c:v>1315.64</c:v>
                </c:pt>
                <c:pt idx="11565">
                  <c:v>1315.65</c:v>
                </c:pt>
                <c:pt idx="11566">
                  <c:v>1315.66</c:v>
                </c:pt>
                <c:pt idx="11567">
                  <c:v>1315.67</c:v>
                </c:pt>
                <c:pt idx="11568">
                  <c:v>1315.68</c:v>
                </c:pt>
                <c:pt idx="11569">
                  <c:v>1315.69</c:v>
                </c:pt>
                <c:pt idx="11570">
                  <c:v>1315.7</c:v>
                </c:pt>
                <c:pt idx="11571">
                  <c:v>1315.71</c:v>
                </c:pt>
                <c:pt idx="11572">
                  <c:v>1315.72</c:v>
                </c:pt>
                <c:pt idx="11573">
                  <c:v>1315.73</c:v>
                </c:pt>
                <c:pt idx="11574">
                  <c:v>1315.74</c:v>
                </c:pt>
                <c:pt idx="11575">
                  <c:v>1315.75</c:v>
                </c:pt>
                <c:pt idx="11576">
                  <c:v>1315.76</c:v>
                </c:pt>
                <c:pt idx="11577">
                  <c:v>1315.77</c:v>
                </c:pt>
                <c:pt idx="11578">
                  <c:v>1315.78</c:v>
                </c:pt>
                <c:pt idx="11579">
                  <c:v>1315.79</c:v>
                </c:pt>
                <c:pt idx="11580">
                  <c:v>1315.8</c:v>
                </c:pt>
                <c:pt idx="11581">
                  <c:v>1315.81</c:v>
                </c:pt>
                <c:pt idx="11582">
                  <c:v>1315.82</c:v>
                </c:pt>
                <c:pt idx="11583">
                  <c:v>1315.83</c:v>
                </c:pt>
                <c:pt idx="11584">
                  <c:v>1315.84</c:v>
                </c:pt>
                <c:pt idx="11585">
                  <c:v>1315.85</c:v>
                </c:pt>
                <c:pt idx="11586">
                  <c:v>1315.86</c:v>
                </c:pt>
                <c:pt idx="11587">
                  <c:v>1315.87</c:v>
                </c:pt>
                <c:pt idx="11588">
                  <c:v>1315.88</c:v>
                </c:pt>
                <c:pt idx="11589">
                  <c:v>1315.89</c:v>
                </c:pt>
                <c:pt idx="11590">
                  <c:v>1315.9</c:v>
                </c:pt>
                <c:pt idx="11591">
                  <c:v>1315.91</c:v>
                </c:pt>
                <c:pt idx="11592">
                  <c:v>1315.92</c:v>
                </c:pt>
                <c:pt idx="11593">
                  <c:v>1315.93</c:v>
                </c:pt>
                <c:pt idx="11594">
                  <c:v>1315.94</c:v>
                </c:pt>
                <c:pt idx="11595">
                  <c:v>1315.95</c:v>
                </c:pt>
                <c:pt idx="11596">
                  <c:v>1315.96</c:v>
                </c:pt>
                <c:pt idx="11597">
                  <c:v>1315.97</c:v>
                </c:pt>
                <c:pt idx="11598">
                  <c:v>1315.98</c:v>
                </c:pt>
                <c:pt idx="11599">
                  <c:v>1315.99</c:v>
                </c:pt>
                <c:pt idx="11600">
                  <c:v>1316</c:v>
                </c:pt>
                <c:pt idx="11601">
                  <c:v>1316.01</c:v>
                </c:pt>
                <c:pt idx="11602">
                  <c:v>1316.02</c:v>
                </c:pt>
                <c:pt idx="11603">
                  <c:v>1316.03</c:v>
                </c:pt>
                <c:pt idx="11604">
                  <c:v>1316.04</c:v>
                </c:pt>
                <c:pt idx="11605">
                  <c:v>1316.05</c:v>
                </c:pt>
                <c:pt idx="11606">
                  <c:v>1316.06</c:v>
                </c:pt>
                <c:pt idx="11607">
                  <c:v>1316.07</c:v>
                </c:pt>
                <c:pt idx="11608">
                  <c:v>1316.08</c:v>
                </c:pt>
                <c:pt idx="11609">
                  <c:v>1316.09</c:v>
                </c:pt>
                <c:pt idx="11610">
                  <c:v>1316.1</c:v>
                </c:pt>
                <c:pt idx="11611">
                  <c:v>1316.11</c:v>
                </c:pt>
                <c:pt idx="11612">
                  <c:v>1316.12</c:v>
                </c:pt>
                <c:pt idx="11613">
                  <c:v>1316.13</c:v>
                </c:pt>
                <c:pt idx="11614">
                  <c:v>1316.14</c:v>
                </c:pt>
                <c:pt idx="11615">
                  <c:v>1316.15</c:v>
                </c:pt>
                <c:pt idx="11616">
                  <c:v>1316.16</c:v>
                </c:pt>
                <c:pt idx="11617">
                  <c:v>1316.17</c:v>
                </c:pt>
                <c:pt idx="11618">
                  <c:v>1316.18</c:v>
                </c:pt>
                <c:pt idx="11619">
                  <c:v>1316.19</c:v>
                </c:pt>
                <c:pt idx="11620">
                  <c:v>1316.2</c:v>
                </c:pt>
                <c:pt idx="11621">
                  <c:v>1316.21</c:v>
                </c:pt>
                <c:pt idx="11622">
                  <c:v>1316.22</c:v>
                </c:pt>
                <c:pt idx="11623">
                  <c:v>1316.23</c:v>
                </c:pt>
                <c:pt idx="11624">
                  <c:v>1316.24</c:v>
                </c:pt>
                <c:pt idx="11625">
                  <c:v>1316.25</c:v>
                </c:pt>
                <c:pt idx="11626">
                  <c:v>1316.26</c:v>
                </c:pt>
                <c:pt idx="11627">
                  <c:v>1316.27</c:v>
                </c:pt>
                <c:pt idx="11628">
                  <c:v>1316.28</c:v>
                </c:pt>
                <c:pt idx="11629">
                  <c:v>1316.29</c:v>
                </c:pt>
                <c:pt idx="11630">
                  <c:v>1316.3</c:v>
                </c:pt>
                <c:pt idx="11631">
                  <c:v>1316.31</c:v>
                </c:pt>
                <c:pt idx="11632">
                  <c:v>1316.32</c:v>
                </c:pt>
                <c:pt idx="11633">
                  <c:v>1316.33</c:v>
                </c:pt>
                <c:pt idx="11634">
                  <c:v>1316.34</c:v>
                </c:pt>
                <c:pt idx="11635">
                  <c:v>1316.35</c:v>
                </c:pt>
                <c:pt idx="11636">
                  <c:v>1316.36</c:v>
                </c:pt>
                <c:pt idx="11637">
                  <c:v>1316.37</c:v>
                </c:pt>
                <c:pt idx="11638">
                  <c:v>1316.38</c:v>
                </c:pt>
                <c:pt idx="11639">
                  <c:v>1316.39</c:v>
                </c:pt>
                <c:pt idx="11640">
                  <c:v>1316.4</c:v>
                </c:pt>
                <c:pt idx="11641">
                  <c:v>1316.41</c:v>
                </c:pt>
                <c:pt idx="11642">
                  <c:v>1316.42</c:v>
                </c:pt>
                <c:pt idx="11643">
                  <c:v>1316.43</c:v>
                </c:pt>
                <c:pt idx="11644">
                  <c:v>1316.44</c:v>
                </c:pt>
                <c:pt idx="11645">
                  <c:v>1316.45</c:v>
                </c:pt>
                <c:pt idx="11646">
                  <c:v>1316.46</c:v>
                </c:pt>
                <c:pt idx="11647">
                  <c:v>1316.47</c:v>
                </c:pt>
                <c:pt idx="11648">
                  <c:v>1316.48</c:v>
                </c:pt>
                <c:pt idx="11649">
                  <c:v>1316.49</c:v>
                </c:pt>
                <c:pt idx="11650">
                  <c:v>1316.5</c:v>
                </c:pt>
                <c:pt idx="11651">
                  <c:v>1316.51</c:v>
                </c:pt>
                <c:pt idx="11652">
                  <c:v>1316.52</c:v>
                </c:pt>
                <c:pt idx="11653">
                  <c:v>1316.53</c:v>
                </c:pt>
                <c:pt idx="11654">
                  <c:v>1316.54</c:v>
                </c:pt>
                <c:pt idx="11655">
                  <c:v>1316.55</c:v>
                </c:pt>
                <c:pt idx="11656">
                  <c:v>1316.56</c:v>
                </c:pt>
                <c:pt idx="11657">
                  <c:v>1316.57</c:v>
                </c:pt>
                <c:pt idx="11658">
                  <c:v>1316.58</c:v>
                </c:pt>
                <c:pt idx="11659">
                  <c:v>1316.59</c:v>
                </c:pt>
                <c:pt idx="11660">
                  <c:v>1316.6</c:v>
                </c:pt>
                <c:pt idx="11661">
                  <c:v>1316.61</c:v>
                </c:pt>
                <c:pt idx="11662">
                  <c:v>1316.62</c:v>
                </c:pt>
                <c:pt idx="11663">
                  <c:v>1316.63</c:v>
                </c:pt>
                <c:pt idx="11664">
                  <c:v>1316.64</c:v>
                </c:pt>
                <c:pt idx="11665">
                  <c:v>1316.65</c:v>
                </c:pt>
                <c:pt idx="11666">
                  <c:v>1316.66</c:v>
                </c:pt>
                <c:pt idx="11667">
                  <c:v>1316.67</c:v>
                </c:pt>
                <c:pt idx="11668">
                  <c:v>1316.68</c:v>
                </c:pt>
                <c:pt idx="11669">
                  <c:v>1316.69</c:v>
                </c:pt>
                <c:pt idx="11670">
                  <c:v>1316.7</c:v>
                </c:pt>
                <c:pt idx="11671">
                  <c:v>1316.71</c:v>
                </c:pt>
                <c:pt idx="11672">
                  <c:v>1316.72</c:v>
                </c:pt>
                <c:pt idx="11673">
                  <c:v>1316.73</c:v>
                </c:pt>
                <c:pt idx="11674">
                  <c:v>1316.74</c:v>
                </c:pt>
                <c:pt idx="11675">
                  <c:v>1316.75</c:v>
                </c:pt>
                <c:pt idx="11676">
                  <c:v>1316.76</c:v>
                </c:pt>
                <c:pt idx="11677">
                  <c:v>1316.77</c:v>
                </c:pt>
                <c:pt idx="11678">
                  <c:v>1316.78</c:v>
                </c:pt>
                <c:pt idx="11679">
                  <c:v>1316.79</c:v>
                </c:pt>
                <c:pt idx="11680">
                  <c:v>1316.8</c:v>
                </c:pt>
                <c:pt idx="11681">
                  <c:v>1316.81</c:v>
                </c:pt>
                <c:pt idx="11682">
                  <c:v>1316.82</c:v>
                </c:pt>
                <c:pt idx="11683">
                  <c:v>1316.83</c:v>
                </c:pt>
                <c:pt idx="11684">
                  <c:v>1316.84</c:v>
                </c:pt>
                <c:pt idx="11685">
                  <c:v>1316.85</c:v>
                </c:pt>
                <c:pt idx="11686">
                  <c:v>1316.86</c:v>
                </c:pt>
                <c:pt idx="11687">
                  <c:v>1316.87</c:v>
                </c:pt>
                <c:pt idx="11688">
                  <c:v>1316.88</c:v>
                </c:pt>
                <c:pt idx="11689">
                  <c:v>1316.89</c:v>
                </c:pt>
                <c:pt idx="11690">
                  <c:v>1316.9</c:v>
                </c:pt>
                <c:pt idx="11691">
                  <c:v>1316.91</c:v>
                </c:pt>
                <c:pt idx="11692">
                  <c:v>1316.92</c:v>
                </c:pt>
                <c:pt idx="11693">
                  <c:v>1316.93</c:v>
                </c:pt>
                <c:pt idx="11694">
                  <c:v>1316.94</c:v>
                </c:pt>
                <c:pt idx="11695">
                  <c:v>1316.95</c:v>
                </c:pt>
                <c:pt idx="11696">
                  <c:v>1316.96</c:v>
                </c:pt>
                <c:pt idx="11697">
                  <c:v>1316.97</c:v>
                </c:pt>
                <c:pt idx="11698">
                  <c:v>1316.98</c:v>
                </c:pt>
                <c:pt idx="11699">
                  <c:v>1316.99</c:v>
                </c:pt>
                <c:pt idx="11700">
                  <c:v>1317</c:v>
                </c:pt>
                <c:pt idx="11701">
                  <c:v>1317.01</c:v>
                </c:pt>
                <c:pt idx="11702">
                  <c:v>1317.02</c:v>
                </c:pt>
                <c:pt idx="11703">
                  <c:v>1317.03</c:v>
                </c:pt>
                <c:pt idx="11704">
                  <c:v>1317.04</c:v>
                </c:pt>
                <c:pt idx="11705">
                  <c:v>1317.05</c:v>
                </c:pt>
                <c:pt idx="11706">
                  <c:v>1317.06</c:v>
                </c:pt>
                <c:pt idx="11707">
                  <c:v>1317.07</c:v>
                </c:pt>
                <c:pt idx="11708">
                  <c:v>1317.08</c:v>
                </c:pt>
                <c:pt idx="11709">
                  <c:v>1317.09</c:v>
                </c:pt>
                <c:pt idx="11710">
                  <c:v>1317.1</c:v>
                </c:pt>
                <c:pt idx="11711">
                  <c:v>1317.11</c:v>
                </c:pt>
                <c:pt idx="11712">
                  <c:v>1317.12</c:v>
                </c:pt>
                <c:pt idx="11713">
                  <c:v>1317.13</c:v>
                </c:pt>
                <c:pt idx="11714">
                  <c:v>1317.14</c:v>
                </c:pt>
                <c:pt idx="11715">
                  <c:v>1317.15</c:v>
                </c:pt>
                <c:pt idx="11716">
                  <c:v>1317.16</c:v>
                </c:pt>
                <c:pt idx="11717">
                  <c:v>1317.17</c:v>
                </c:pt>
                <c:pt idx="11718">
                  <c:v>1317.18</c:v>
                </c:pt>
                <c:pt idx="11719">
                  <c:v>1317.19</c:v>
                </c:pt>
                <c:pt idx="11720">
                  <c:v>1317.2</c:v>
                </c:pt>
                <c:pt idx="11721">
                  <c:v>1317.21</c:v>
                </c:pt>
                <c:pt idx="11722">
                  <c:v>1317.22</c:v>
                </c:pt>
                <c:pt idx="11723">
                  <c:v>1317.23</c:v>
                </c:pt>
                <c:pt idx="11724">
                  <c:v>1317.24</c:v>
                </c:pt>
                <c:pt idx="11725">
                  <c:v>1317.25</c:v>
                </c:pt>
                <c:pt idx="11726">
                  <c:v>1317.26</c:v>
                </c:pt>
                <c:pt idx="11727">
                  <c:v>1317.27</c:v>
                </c:pt>
                <c:pt idx="11728">
                  <c:v>1317.28</c:v>
                </c:pt>
                <c:pt idx="11729">
                  <c:v>1317.29</c:v>
                </c:pt>
                <c:pt idx="11730">
                  <c:v>1317.3</c:v>
                </c:pt>
                <c:pt idx="11731">
                  <c:v>1317.31</c:v>
                </c:pt>
                <c:pt idx="11732">
                  <c:v>1317.32</c:v>
                </c:pt>
                <c:pt idx="11733">
                  <c:v>1317.33</c:v>
                </c:pt>
                <c:pt idx="11734">
                  <c:v>1317.34</c:v>
                </c:pt>
                <c:pt idx="11735">
                  <c:v>1317.35</c:v>
                </c:pt>
                <c:pt idx="11736">
                  <c:v>1317.36</c:v>
                </c:pt>
                <c:pt idx="11737">
                  <c:v>1317.37</c:v>
                </c:pt>
                <c:pt idx="11738">
                  <c:v>1317.38</c:v>
                </c:pt>
                <c:pt idx="11739">
                  <c:v>1317.39</c:v>
                </c:pt>
                <c:pt idx="11740">
                  <c:v>1317.4</c:v>
                </c:pt>
                <c:pt idx="11741">
                  <c:v>1317.41</c:v>
                </c:pt>
                <c:pt idx="11742">
                  <c:v>1317.42</c:v>
                </c:pt>
                <c:pt idx="11743">
                  <c:v>1317.43</c:v>
                </c:pt>
                <c:pt idx="11744">
                  <c:v>1317.44</c:v>
                </c:pt>
                <c:pt idx="11745">
                  <c:v>1317.45</c:v>
                </c:pt>
                <c:pt idx="11746">
                  <c:v>1317.46</c:v>
                </c:pt>
                <c:pt idx="11747">
                  <c:v>1317.47</c:v>
                </c:pt>
                <c:pt idx="11748">
                  <c:v>1317.48</c:v>
                </c:pt>
                <c:pt idx="11749">
                  <c:v>1317.49</c:v>
                </c:pt>
                <c:pt idx="11750">
                  <c:v>1317.5</c:v>
                </c:pt>
                <c:pt idx="11751">
                  <c:v>1317.51</c:v>
                </c:pt>
                <c:pt idx="11752">
                  <c:v>1317.52</c:v>
                </c:pt>
                <c:pt idx="11753">
                  <c:v>1317.53</c:v>
                </c:pt>
                <c:pt idx="11754">
                  <c:v>1317.54</c:v>
                </c:pt>
                <c:pt idx="11755">
                  <c:v>1317.55</c:v>
                </c:pt>
                <c:pt idx="11756">
                  <c:v>1317.56</c:v>
                </c:pt>
                <c:pt idx="11757">
                  <c:v>1317.57</c:v>
                </c:pt>
                <c:pt idx="11758">
                  <c:v>1317.58</c:v>
                </c:pt>
                <c:pt idx="11759">
                  <c:v>1317.59</c:v>
                </c:pt>
                <c:pt idx="11760">
                  <c:v>1317.6</c:v>
                </c:pt>
                <c:pt idx="11761">
                  <c:v>1317.61</c:v>
                </c:pt>
                <c:pt idx="11762">
                  <c:v>1317.62</c:v>
                </c:pt>
                <c:pt idx="11763">
                  <c:v>1317.63</c:v>
                </c:pt>
                <c:pt idx="11764">
                  <c:v>1317.64</c:v>
                </c:pt>
                <c:pt idx="11765">
                  <c:v>1317.65</c:v>
                </c:pt>
                <c:pt idx="11766">
                  <c:v>1317.66</c:v>
                </c:pt>
                <c:pt idx="11767">
                  <c:v>1317.67</c:v>
                </c:pt>
                <c:pt idx="11768">
                  <c:v>1317.68</c:v>
                </c:pt>
                <c:pt idx="11769">
                  <c:v>1317.69</c:v>
                </c:pt>
                <c:pt idx="11770">
                  <c:v>1317.7</c:v>
                </c:pt>
                <c:pt idx="11771">
                  <c:v>1317.71</c:v>
                </c:pt>
                <c:pt idx="11772">
                  <c:v>1317.72</c:v>
                </c:pt>
                <c:pt idx="11773">
                  <c:v>1317.73</c:v>
                </c:pt>
                <c:pt idx="11774">
                  <c:v>1317.74</c:v>
                </c:pt>
                <c:pt idx="11775">
                  <c:v>1317.75</c:v>
                </c:pt>
                <c:pt idx="11776">
                  <c:v>1317.76</c:v>
                </c:pt>
                <c:pt idx="11777">
                  <c:v>1317.77</c:v>
                </c:pt>
                <c:pt idx="11778">
                  <c:v>1317.78</c:v>
                </c:pt>
                <c:pt idx="11779">
                  <c:v>1317.79</c:v>
                </c:pt>
                <c:pt idx="11780">
                  <c:v>1317.8</c:v>
                </c:pt>
                <c:pt idx="11781">
                  <c:v>1317.81</c:v>
                </c:pt>
                <c:pt idx="11782">
                  <c:v>1317.82</c:v>
                </c:pt>
                <c:pt idx="11783">
                  <c:v>1317.83</c:v>
                </c:pt>
                <c:pt idx="11784">
                  <c:v>1317.84</c:v>
                </c:pt>
                <c:pt idx="11785">
                  <c:v>1317.85</c:v>
                </c:pt>
                <c:pt idx="11786">
                  <c:v>1317.86</c:v>
                </c:pt>
                <c:pt idx="11787">
                  <c:v>1317.87</c:v>
                </c:pt>
                <c:pt idx="11788">
                  <c:v>1317.88</c:v>
                </c:pt>
                <c:pt idx="11789">
                  <c:v>1317.89</c:v>
                </c:pt>
                <c:pt idx="11790">
                  <c:v>1317.9</c:v>
                </c:pt>
                <c:pt idx="11791">
                  <c:v>1317.91</c:v>
                </c:pt>
                <c:pt idx="11792">
                  <c:v>1317.92</c:v>
                </c:pt>
                <c:pt idx="11793">
                  <c:v>1317.93</c:v>
                </c:pt>
                <c:pt idx="11794">
                  <c:v>1317.94</c:v>
                </c:pt>
                <c:pt idx="11795">
                  <c:v>1317.95</c:v>
                </c:pt>
                <c:pt idx="11796">
                  <c:v>1317.96</c:v>
                </c:pt>
                <c:pt idx="11797">
                  <c:v>1317.97</c:v>
                </c:pt>
                <c:pt idx="11798">
                  <c:v>1317.98</c:v>
                </c:pt>
                <c:pt idx="11799">
                  <c:v>1317.99</c:v>
                </c:pt>
                <c:pt idx="11800">
                  <c:v>1318</c:v>
                </c:pt>
                <c:pt idx="11801">
                  <c:v>1318.01</c:v>
                </c:pt>
                <c:pt idx="11802">
                  <c:v>1318.02</c:v>
                </c:pt>
                <c:pt idx="11803">
                  <c:v>1318.03</c:v>
                </c:pt>
                <c:pt idx="11804">
                  <c:v>1318.04</c:v>
                </c:pt>
                <c:pt idx="11805">
                  <c:v>1318.05</c:v>
                </c:pt>
                <c:pt idx="11806">
                  <c:v>1318.06</c:v>
                </c:pt>
                <c:pt idx="11807">
                  <c:v>1318.07</c:v>
                </c:pt>
                <c:pt idx="11808">
                  <c:v>1318.08</c:v>
                </c:pt>
                <c:pt idx="11809">
                  <c:v>1318.09</c:v>
                </c:pt>
                <c:pt idx="11810">
                  <c:v>1318.1</c:v>
                </c:pt>
                <c:pt idx="11811">
                  <c:v>1318.11</c:v>
                </c:pt>
                <c:pt idx="11812">
                  <c:v>1318.12</c:v>
                </c:pt>
                <c:pt idx="11813">
                  <c:v>1318.13</c:v>
                </c:pt>
                <c:pt idx="11814">
                  <c:v>1318.14</c:v>
                </c:pt>
                <c:pt idx="11815">
                  <c:v>1318.15</c:v>
                </c:pt>
                <c:pt idx="11816">
                  <c:v>1318.16</c:v>
                </c:pt>
                <c:pt idx="11817">
                  <c:v>1318.17</c:v>
                </c:pt>
                <c:pt idx="11818">
                  <c:v>1318.18</c:v>
                </c:pt>
                <c:pt idx="11819">
                  <c:v>1318.19</c:v>
                </c:pt>
                <c:pt idx="11820">
                  <c:v>1318.2</c:v>
                </c:pt>
                <c:pt idx="11821">
                  <c:v>1318.21</c:v>
                </c:pt>
                <c:pt idx="11822">
                  <c:v>1318.22</c:v>
                </c:pt>
                <c:pt idx="11823">
                  <c:v>1318.23</c:v>
                </c:pt>
                <c:pt idx="11824">
                  <c:v>1318.24</c:v>
                </c:pt>
                <c:pt idx="11825">
                  <c:v>1318.25</c:v>
                </c:pt>
                <c:pt idx="11826">
                  <c:v>1318.26</c:v>
                </c:pt>
                <c:pt idx="11827">
                  <c:v>1318.27</c:v>
                </c:pt>
                <c:pt idx="11828">
                  <c:v>1318.28</c:v>
                </c:pt>
                <c:pt idx="11829">
                  <c:v>1318.29</c:v>
                </c:pt>
                <c:pt idx="11830">
                  <c:v>1318.3</c:v>
                </c:pt>
                <c:pt idx="11831">
                  <c:v>1318.31</c:v>
                </c:pt>
                <c:pt idx="11832">
                  <c:v>1318.32</c:v>
                </c:pt>
                <c:pt idx="11833">
                  <c:v>1318.33</c:v>
                </c:pt>
                <c:pt idx="11834">
                  <c:v>1318.34</c:v>
                </c:pt>
                <c:pt idx="11835">
                  <c:v>1318.35</c:v>
                </c:pt>
                <c:pt idx="11836">
                  <c:v>1318.36</c:v>
                </c:pt>
                <c:pt idx="11837">
                  <c:v>1318.37</c:v>
                </c:pt>
                <c:pt idx="11838">
                  <c:v>1318.38</c:v>
                </c:pt>
                <c:pt idx="11839">
                  <c:v>1318.39</c:v>
                </c:pt>
                <c:pt idx="11840">
                  <c:v>1318.4</c:v>
                </c:pt>
                <c:pt idx="11841">
                  <c:v>1318.41</c:v>
                </c:pt>
                <c:pt idx="11842">
                  <c:v>1318.42</c:v>
                </c:pt>
                <c:pt idx="11843">
                  <c:v>1318.43</c:v>
                </c:pt>
                <c:pt idx="11844">
                  <c:v>1318.44</c:v>
                </c:pt>
                <c:pt idx="11845">
                  <c:v>1318.45</c:v>
                </c:pt>
                <c:pt idx="11846">
                  <c:v>1318.46</c:v>
                </c:pt>
                <c:pt idx="11847">
                  <c:v>1318.47</c:v>
                </c:pt>
                <c:pt idx="11848">
                  <c:v>1318.48</c:v>
                </c:pt>
                <c:pt idx="11849">
                  <c:v>1318.49</c:v>
                </c:pt>
                <c:pt idx="11850">
                  <c:v>1318.5</c:v>
                </c:pt>
                <c:pt idx="11851">
                  <c:v>1318.51</c:v>
                </c:pt>
                <c:pt idx="11852">
                  <c:v>1318.52</c:v>
                </c:pt>
                <c:pt idx="11853">
                  <c:v>1318.53</c:v>
                </c:pt>
                <c:pt idx="11854">
                  <c:v>1318.54</c:v>
                </c:pt>
                <c:pt idx="11855">
                  <c:v>1318.55</c:v>
                </c:pt>
                <c:pt idx="11856">
                  <c:v>1318.56</c:v>
                </c:pt>
                <c:pt idx="11857">
                  <c:v>1318.57</c:v>
                </c:pt>
                <c:pt idx="11858">
                  <c:v>1318.58</c:v>
                </c:pt>
                <c:pt idx="11859">
                  <c:v>1318.59</c:v>
                </c:pt>
                <c:pt idx="11860">
                  <c:v>1318.6</c:v>
                </c:pt>
                <c:pt idx="11861">
                  <c:v>1318.61</c:v>
                </c:pt>
                <c:pt idx="11862">
                  <c:v>1318.62</c:v>
                </c:pt>
                <c:pt idx="11863">
                  <c:v>1318.63</c:v>
                </c:pt>
                <c:pt idx="11864">
                  <c:v>1318.64</c:v>
                </c:pt>
                <c:pt idx="11865">
                  <c:v>1318.65</c:v>
                </c:pt>
                <c:pt idx="11866">
                  <c:v>1318.66</c:v>
                </c:pt>
                <c:pt idx="11867">
                  <c:v>1318.67</c:v>
                </c:pt>
                <c:pt idx="11868">
                  <c:v>1318.68</c:v>
                </c:pt>
                <c:pt idx="11869">
                  <c:v>1318.69</c:v>
                </c:pt>
                <c:pt idx="11870">
                  <c:v>1318.7</c:v>
                </c:pt>
                <c:pt idx="11871">
                  <c:v>1318.71</c:v>
                </c:pt>
                <c:pt idx="11872">
                  <c:v>1318.72</c:v>
                </c:pt>
                <c:pt idx="11873">
                  <c:v>1318.73</c:v>
                </c:pt>
                <c:pt idx="11874">
                  <c:v>1318.74</c:v>
                </c:pt>
                <c:pt idx="11875">
                  <c:v>1318.75</c:v>
                </c:pt>
                <c:pt idx="11876">
                  <c:v>1318.76</c:v>
                </c:pt>
                <c:pt idx="11877">
                  <c:v>1318.77</c:v>
                </c:pt>
                <c:pt idx="11878">
                  <c:v>1318.78</c:v>
                </c:pt>
                <c:pt idx="11879">
                  <c:v>1318.79</c:v>
                </c:pt>
                <c:pt idx="11880">
                  <c:v>1318.8</c:v>
                </c:pt>
                <c:pt idx="11881">
                  <c:v>1318.81</c:v>
                </c:pt>
                <c:pt idx="11882">
                  <c:v>1318.82</c:v>
                </c:pt>
                <c:pt idx="11883">
                  <c:v>1318.83</c:v>
                </c:pt>
                <c:pt idx="11884">
                  <c:v>1318.84</c:v>
                </c:pt>
                <c:pt idx="11885">
                  <c:v>1318.85</c:v>
                </c:pt>
                <c:pt idx="11886">
                  <c:v>1318.86</c:v>
                </c:pt>
                <c:pt idx="11887">
                  <c:v>1318.87</c:v>
                </c:pt>
                <c:pt idx="11888">
                  <c:v>1318.88</c:v>
                </c:pt>
                <c:pt idx="11889">
                  <c:v>1318.89</c:v>
                </c:pt>
                <c:pt idx="11890">
                  <c:v>1318.9</c:v>
                </c:pt>
                <c:pt idx="11891">
                  <c:v>1318.91</c:v>
                </c:pt>
                <c:pt idx="11892">
                  <c:v>1318.92</c:v>
                </c:pt>
                <c:pt idx="11893">
                  <c:v>1318.93</c:v>
                </c:pt>
                <c:pt idx="11894">
                  <c:v>1318.94</c:v>
                </c:pt>
                <c:pt idx="11895">
                  <c:v>1318.95</c:v>
                </c:pt>
                <c:pt idx="11896">
                  <c:v>1318.96</c:v>
                </c:pt>
                <c:pt idx="11897">
                  <c:v>1318.97</c:v>
                </c:pt>
                <c:pt idx="11898">
                  <c:v>1318.98</c:v>
                </c:pt>
                <c:pt idx="11899">
                  <c:v>1318.99</c:v>
                </c:pt>
                <c:pt idx="11900">
                  <c:v>1319</c:v>
                </c:pt>
                <c:pt idx="11901">
                  <c:v>1319.01</c:v>
                </c:pt>
                <c:pt idx="11902">
                  <c:v>1319.02</c:v>
                </c:pt>
                <c:pt idx="11903">
                  <c:v>1319.03</c:v>
                </c:pt>
                <c:pt idx="11904">
                  <c:v>1319.04</c:v>
                </c:pt>
                <c:pt idx="11905">
                  <c:v>1319.05</c:v>
                </c:pt>
                <c:pt idx="11906">
                  <c:v>1319.06</c:v>
                </c:pt>
                <c:pt idx="11907">
                  <c:v>1319.07</c:v>
                </c:pt>
                <c:pt idx="11908">
                  <c:v>1319.08</c:v>
                </c:pt>
                <c:pt idx="11909">
                  <c:v>1319.09</c:v>
                </c:pt>
                <c:pt idx="11910">
                  <c:v>1319.1</c:v>
                </c:pt>
                <c:pt idx="11911">
                  <c:v>1319.11</c:v>
                </c:pt>
                <c:pt idx="11912">
                  <c:v>1319.12</c:v>
                </c:pt>
                <c:pt idx="11913">
                  <c:v>1319.13</c:v>
                </c:pt>
                <c:pt idx="11914">
                  <c:v>1319.14</c:v>
                </c:pt>
                <c:pt idx="11915">
                  <c:v>1319.15</c:v>
                </c:pt>
                <c:pt idx="11916">
                  <c:v>1319.16</c:v>
                </c:pt>
                <c:pt idx="11917">
                  <c:v>1319.17</c:v>
                </c:pt>
                <c:pt idx="11918">
                  <c:v>1319.18</c:v>
                </c:pt>
                <c:pt idx="11919">
                  <c:v>1319.19</c:v>
                </c:pt>
                <c:pt idx="11920">
                  <c:v>1319.2</c:v>
                </c:pt>
                <c:pt idx="11921">
                  <c:v>1319.21</c:v>
                </c:pt>
                <c:pt idx="11922">
                  <c:v>1319.22</c:v>
                </c:pt>
                <c:pt idx="11923">
                  <c:v>1319.23</c:v>
                </c:pt>
                <c:pt idx="11924">
                  <c:v>1319.24</c:v>
                </c:pt>
                <c:pt idx="11925">
                  <c:v>1319.25</c:v>
                </c:pt>
                <c:pt idx="11926">
                  <c:v>1319.26</c:v>
                </c:pt>
                <c:pt idx="11927">
                  <c:v>1319.27</c:v>
                </c:pt>
                <c:pt idx="11928">
                  <c:v>1319.28</c:v>
                </c:pt>
                <c:pt idx="11929">
                  <c:v>1319.29</c:v>
                </c:pt>
                <c:pt idx="11930">
                  <c:v>1319.3</c:v>
                </c:pt>
                <c:pt idx="11931">
                  <c:v>1319.31</c:v>
                </c:pt>
                <c:pt idx="11932">
                  <c:v>1319.32</c:v>
                </c:pt>
                <c:pt idx="11933">
                  <c:v>1319.33</c:v>
                </c:pt>
                <c:pt idx="11934">
                  <c:v>1319.34</c:v>
                </c:pt>
                <c:pt idx="11935">
                  <c:v>1319.35</c:v>
                </c:pt>
                <c:pt idx="11936">
                  <c:v>1319.36</c:v>
                </c:pt>
                <c:pt idx="11937">
                  <c:v>1319.37</c:v>
                </c:pt>
                <c:pt idx="11938">
                  <c:v>1319.38</c:v>
                </c:pt>
                <c:pt idx="11939">
                  <c:v>1319.39</c:v>
                </c:pt>
                <c:pt idx="11940">
                  <c:v>1319.4</c:v>
                </c:pt>
                <c:pt idx="11941">
                  <c:v>1319.41</c:v>
                </c:pt>
                <c:pt idx="11942">
                  <c:v>1319.42</c:v>
                </c:pt>
                <c:pt idx="11943">
                  <c:v>1319.43</c:v>
                </c:pt>
                <c:pt idx="11944">
                  <c:v>1319.44</c:v>
                </c:pt>
                <c:pt idx="11945">
                  <c:v>1319.45</c:v>
                </c:pt>
                <c:pt idx="11946">
                  <c:v>1319.46</c:v>
                </c:pt>
                <c:pt idx="11947">
                  <c:v>1319.47</c:v>
                </c:pt>
                <c:pt idx="11948">
                  <c:v>1319.48</c:v>
                </c:pt>
                <c:pt idx="11949">
                  <c:v>1319.49</c:v>
                </c:pt>
                <c:pt idx="11950">
                  <c:v>1319.5</c:v>
                </c:pt>
                <c:pt idx="11951">
                  <c:v>1319.51</c:v>
                </c:pt>
                <c:pt idx="11952">
                  <c:v>1319.52</c:v>
                </c:pt>
                <c:pt idx="11953">
                  <c:v>1319.53</c:v>
                </c:pt>
                <c:pt idx="11954">
                  <c:v>1319.54</c:v>
                </c:pt>
                <c:pt idx="11955">
                  <c:v>1319.55</c:v>
                </c:pt>
                <c:pt idx="11956">
                  <c:v>1319.56</c:v>
                </c:pt>
                <c:pt idx="11957">
                  <c:v>1319.57</c:v>
                </c:pt>
                <c:pt idx="11958">
                  <c:v>1319.58</c:v>
                </c:pt>
                <c:pt idx="11959">
                  <c:v>1319.59</c:v>
                </c:pt>
                <c:pt idx="11960">
                  <c:v>1319.6</c:v>
                </c:pt>
                <c:pt idx="11961">
                  <c:v>1319.61</c:v>
                </c:pt>
                <c:pt idx="11962">
                  <c:v>1319.62</c:v>
                </c:pt>
                <c:pt idx="11963">
                  <c:v>1319.63</c:v>
                </c:pt>
                <c:pt idx="11964">
                  <c:v>1319.64</c:v>
                </c:pt>
                <c:pt idx="11965">
                  <c:v>1319.65</c:v>
                </c:pt>
                <c:pt idx="11966">
                  <c:v>1319.66</c:v>
                </c:pt>
                <c:pt idx="11967">
                  <c:v>1319.67</c:v>
                </c:pt>
                <c:pt idx="11968">
                  <c:v>1319.68</c:v>
                </c:pt>
                <c:pt idx="11969">
                  <c:v>1319.69</c:v>
                </c:pt>
                <c:pt idx="11970">
                  <c:v>1319.7</c:v>
                </c:pt>
                <c:pt idx="11971">
                  <c:v>1319.71</c:v>
                </c:pt>
                <c:pt idx="11972">
                  <c:v>1319.72</c:v>
                </c:pt>
                <c:pt idx="11973">
                  <c:v>1319.73</c:v>
                </c:pt>
                <c:pt idx="11974">
                  <c:v>1319.74</c:v>
                </c:pt>
                <c:pt idx="11975">
                  <c:v>1319.75</c:v>
                </c:pt>
                <c:pt idx="11976">
                  <c:v>1319.76</c:v>
                </c:pt>
                <c:pt idx="11977">
                  <c:v>1319.77</c:v>
                </c:pt>
                <c:pt idx="11978">
                  <c:v>1319.78</c:v>
                </c:pt>
                <c:pt idx="11979">
                  <c:v>1319.79</c:v>
                </c:pt>
                <c:pt idx="11980">
                  <c:v>1319.8</c:v>
                </c:pt>
                <c:pt idx="11981">
                  <c:v>1319.81</c:v>
                </c:pt>
                <c:pt idx="11982">
                  <c:v>1319.82</c:v>
                </c:pt>
                <c:pt idx="11983">
                  <c:v>1319.83</c:v>
                </c:pt>
                <c:pt idx="11984">
                  <c:v>1319.84</c:v>
                </c:pt>
                <c:pt idx="11985">
                  <c:v>1319.85</c:v>
                </c:pt>
                <c:pt idx="11986">
                  <c:v>1319.86</c:v>
                </c:pt>
                <c:pt idx="11987">
                  <c:v>1319.87</c:v>
                </c:pt>
                <c:pt idx="11988">
                  <c:v>1319.88</c:v>
                </c:pt>
                <c:pt idx="11989">
                  <c:v>1319.89</c:v>
                </c:pt>
                <c:pt idx="11990">
                  <c:v>1319.9</c:v>
                </c:pt>
                <c:pt idx="11991">
                  <c:v>1319.91</c:v>
                </c:pt>
                <c:pt idx="11992">
                  <c:v>1319.92</c:v>
                </c:pt>
                <c:pt idx="11993">
                  <c:v>1319.93</c:v>
                </c:pt>
                <c:pt idx="11994">
                  <c:v>1319.94</c:v>
                </c:pt>
                <c:pt idx="11995">
                  <c:v>1319.95</c:v>
                </c:pt>
                <c:pt idx="11996">
                  <c:v>1319.96</c:v>
                </c:pt>
                <c:pt idx="11997">
                  <c:v>1319.97</c:v>
                </c:pt>
                <c:pt idx="11998">
                  <c:v>1319.98</c:v>
                </c:pt>
                <c:pt idx="11999">
                  <c:v>1319.99</c:v>
                </c:pt>
                <c:pt idx="12000">
                  <c:v>1320</c:v>
                </c:pt>
                <c:pt idx="12001">
                  <c:v>1320.01</c:v>
                </c:pt>
                <c:pt idx="12002">
                  <c:v>1320.02</c:v>
                </c:pt>
                <c:pt idx="12003">
                  <c:v>1320.03</c:v>
                </c:pt>
                <c:pt idx="12004">
                  <c:v>1320.04</c:v>
                </c:pt>
                <c:pt idx="12005">
                  <c:v>1320.05</c:v>
                </c:pt>
                <c:pt idx="12006">
                  <c:v>1320.06</c:v>
                </c:pt>
                <c:pt idx="12007">
                  <c:v>1320.07</c:v>
                </c:pt>
                <c:pt idx="12008">
                  <c:v>1320.08</c:v>
                </c:pt>
                <c:pt idx="12009">
                  <c:v>1320.09</c:v>
                </c:pt>
                <c:pt idx="12010">
                  <c:v>1320.1</c:v>
                </c:pt>
                <c:pt idx="12011">
                  <c:v>1320.11</c:v>
                </c:pt>
                <c:pt idx="12012">
                  <c:v>1320.12</c:v>
                </c:pt>
                <c:pt idx="12013">
                  <c:v>1320.13</c:v>
                </c:pt>
                <c:pt idx="12014">
                  <c:v>1320.14</c:v>
                </c:pt>
                <c:pt idx="12015">
                  <c:v>1320.15</c:v>
                </c:pt>
                <c:pt idx="12016">
                  <c:v>1320.16</c:v>
                </c:pt>
                <c:pt idx="12017">
                  <c:v>1320.17</c:v>
                </c:pt>
                <c:pt idx="12018">
                  <c:v>1320.18</c:v>
                </c:pt>
                <c:pt idx="12019">
                  <c:v>1320.19</c:v>
                </c:pt>
                <c:pt idx="12020">
                  <c:v>1320.2</c:v>
                </c:pt>
                <c:pt idx="12021">
                  <c:v>1320.21</c:v>
                </c:pt>
                <c:pt idx="12022">
                  <c:v>1320.22</c:v>
                </c:pt>
                <c:pt idx="12023">
                  <c:v>1320.23</c:v>
                </c:pt>
                <c:pt idx="12024">
                  <c:v>1320.24</c:v>
                </c:pt>
                <c:pt idx="12025">
                  <c:v>1320.25</c:v>
                </c:pt>
                <c:pt idx="12026">
                  <c:v>1320.26</c:v>
                </c:pt>
                <c:pt idx="12027">
                  <c:v>1320.27</c:v>
                </c:pt>
                <c:pt idx="12028">
                  <c:v>1320.28</c:v>
                </c:pt>
                <c:pt idx="12029">
                  <c:v>1320.29</c:v>
                </c:pt>
                <c:pt idx="12030">
                  <c:v>1320.3</c:v>
                </c:pt>
                <c:pt idx="12031">
                  <c:v>1320.31</c:v>
                </c:pt>
                <c:pt idx="12032">
                  <c:v>1320.32</c:v>
                </c:pt>
                <c:pt idx="12033">
                  <c:v>1320.33</c:v>
                </c:pt>
                <c:pt idx="12034">
                  <c:v>1320.34</c:v>
                </c:pt>
                <c:pt idx="12035">
                  <c:v>1320.35</c:v>
                </c:pt>
                <c:pt idx="12036">
                  <c:v>1320.36</c:v>
                </c:pt>
                <c:pt idx="12037">
                  <c:v>1320.37</c:v>
                </c:pt>
                <c:pt idx="12038">
                  <c:v>1320.38</c:v>
                </c:pt>
                <c:pt idx="12039">
                  <c:v>1320.39</c:v>
                </c:pt>
                <c:pt idx="12040">
                  <c:v>1320.4</c:v>
                </c:pt>
                <c:pt idx="12041">
                  <c:v>1320.41</c:v>
                </c:pt>
                <c:pt idx="12042">
                  <c:v>1320.42</c:v>
                </c:pt>
                <c:pt idx="12043">
                  <c:v>1320.43</c:v>
                </c:pt>
                <c:pt idx="12044">
                  <c:v>1320.44</c:v>
                </c:pt>
                <c:pt idx="12045">
                  <c:v>1320.45</c:v>
                </c:pt>
                <c:pt idx="12046">
                  <c:v>1320.46</c:v>
                </c:pt>
                <c:pt idx="12047">
                  <c:v>1320.47</c:v>
                </c:pt>
                <c:pt idx="12048">
                  <c:v>1320.48</c:v>
                </c:pt>
                <c:pt idx="12049">
                  <c:v>1320.49</c:v>
                </c:pt>
                <c:pt idx="12050">
                  <c:v>1320.5</c:v>
                </c:pt>
                <c:pt idx="12051">
                  <c:v>1320.51</c:v>
                </c:pt>
                <c:pt idx="12052">
                  <c:v>1320.52</c:v>
                </c:pt>
                <c:pt idx="12053">
                  <c:v>1320.53</c:v>
                </c:pt>
                <c:pt idx="12054">
                  <c:v>1320.54</c:v>
                </c:pt>
                <c:pt idx="12055">
                  <c:v>1320.55</c:v>
                </c:pt>
                <c:pt idx="12056">
                  <c:v>1320.56</c:v>
                </c:pt>
                <c:pt idx="12057">
                  <c:v>1320.57</c:v>
                </c:pt>
                <c:pt idx="12058">
                  <c:v>1320.58</c:v>
                </c:pt>
                <c:pt idx="12059">
                  <c:v>1320.59</c:v>
                </c:pt>
                <c:pt idx="12060">
                  <c:v>1320.6</c:v>
                </c:pt>
                <c:pt idx="12061">
                  <c:v>1320.61</c:v>
                </c:pt>
                <c:pt idx="12062">
                  <c:v>1320.62</c:v>
                </c:pt>
                <c:pt idx="12063">
                  <c:v>1320.63</c:v>
                </c:pt>
                <c:pt idx="12064">
                  <c:v>1320.64</c:v>
                </c:pt>
                <c:pt idx="12065">
                  <c:v>1320.65</c:v>
                </c:pt>
                <c:pt idx="12066">
                  <c:v>1320.66</c:v>
                </c:pt>
                <c:pt idx="12067">
                  <c:v>1320.67</c:v>
                </c:pt>
                <c:pt idx="12068">
                  <c:v>1320.68</c:v>
                </c:pt>
                <c:pt idx="12069">
                  <c:v>1320.69</c:v>
                </c:pt>
                <c:pt idx="12070">
                  <c:v>1320.7</c:v>
                </c:pt>
                <c:pt idx="12071">
                  <c:v>1320.71</c:v>
                </c:pt>
                <c:pt idx="12072">
                  <c:v>1320.72</c:v>
                </c:pt>
                <c:pt idx="12073">
                  <c:v>1320.73</c:v>
                </c:pt>
                <c:pt idx="12074">
                  <c:v>1320.74</c:v>
                </c:pt>
                <c:pt idx="12075">
                  <c:v>1320.75</c:v>
                </c:pt>
                <c:pt idx="12076">
                  <c:v>1320.76</c:v>
                </c:pt>
                <c:pt idx="12077">
                  <c:v>1320.77</c:v>
                </c:pt>
                <c:pt idx="12078">
                  <c:v>1320.78</c:v>
                </c:pt>
                <c:pt idx="12079">
                  <c:v>1320.79</c:v>
                </c:pt>
                <c:pt idx="12080">
                  <c:v>1320.8</c:v>
                </c:pt>
                <c:pt idx="12081">
                  <c:v>1320.81</c:v>
                </c:pt>
                <c:pt idx="12082">
                  <c:v>1320.82</c:v>
                </c:pt>
                <c:pt idx="12083">
                  <c:v>1320.83</c:v>
                </c:pt>
                <c:pt idx="12084">
                  <c:v>1320.84</c:v>
                </c:pt>
                <c:pt idx="12085">
                  <c:v>1320.85</c:v>
                </c:pt>
                <c:pt idx="12086">
                  <c:v>1320.86</c:v>
                </c:pt>
                <c:pt idx="12087">
                  <c:v>1320.87</c:v>
                </c:pt>
                <c:pt idx="12088">
                  <c:v>1320.88</c:v>
                </c:pt>
                <c:pt idx="12089">
                  <c:v>1320.89</c:v>
                </c:pt>
                <c:pt idx="12090">
                  <c:v>1320.9</c:v>
                </c:pt>
                <c:pt idx="12091">
                  <c:v>1320.91</c:v>
                </c:pt>
                <c:pt idx="12092">
                  <c:v>1320.92</c:v>
                </c:pt>
                <c:pt idx="12093">
                  <c:v>1320.93</c:v>
                </c:pt>
                <c:pt idx="12094">
                  <c:v>1320.94</c:v>
                </c:pt>
                <c:pt idx="12095">
                  <c:v>1320.95</c:v>
                </c:pt>
                <c:pt idx="12096">
                  <c:v>1320.96</c:v>
                </c:pt>
                <c:pt idx="12097">
                  <c:v>1320.97</c:v>
                </c:pt>
                <c:pt idx="12098">
                  <c:v>1320.98</c:v>
                </c:pt>
                <c:pt idx="12099">
                  <c:v>1320.99</c:v>
                </c:pt>
                <c:pt idx="12100">
                  <c:v>1321</c:v>
                </c:pt>
                <c:pt idx="12101">
                  <c:v>1321.01</c:v>
                </c:pt>
                <c:pt idx="12102">
                  <c:v>1321.02</c:v>
                </c:pt>
                <c:pt idx="12103">
                  <c:v>1321.03</c:v>
                </c:pt>
                <c:pt idx="12104">
                  <c:v>1321.04</c:v>
                </c:pt>
                <c:pt idx="12105">
                  <c:v>1321.05</c:v>
                </c:pt>
                <c:pt idx="12106">
                  <c:v>1321.06</c:v>
                </c:pt>
                <c:pt idx="12107">
                  <c:v>1321.07</c:v>
                </c:pt>
                <c:pt idx="12108">
                  <c:v>1321.08</c:v>
                </c:pt>
                <c:pt idx="12109">
                  <c:v>1321.09</c:v>
                </c:pt>
                <c:pt idx="12110">
                  <c:v>1321.1</c:v>
                </c:pt>
                <c:pt idx="12111">
                  <c:v>1321.11</c:v>
                </c:pt>
                <c:pt idx="12112">
                  <c:v>1321.12</c:v>
                </c:pt>
                <c:pt idx="12113">
                  <c:v>1321.13</c:v>
                </c:pt>
                <c:pt idx="12114">
                  <c:v>1321.14</c:v>
                </c:pt>
                <c:pt idx="12115">
                  <c:v>1321.15</c:v>
                </c:pt>
                <c:pt idx="12116">
                  <c:v>1321.16</c:v>
                </c:pt>
                <c:pt idx="12117">
                  <c:v>1321.17</c:v>
                </c:pt>
                <c:pt idx="12118">
                  <c:v>1321.18</c:v>
                </c:pt>
                <c:pt idx="12119">
                  <c:v>1321.19</c:v>
                </c:pt>
                <c:pt idx="12120">
                  <c:v>1321.2</c:v>
                </c:pt>
                <c:pt idx="12121">
                  <c:v>1321.21</c:v>
                </c:pt>
                <c:pt idx="12122">
                  <c:v>1321.22</c:v>
                </c:pt>
                <c:pt idx="12123">
                  <c:v>1321.23</c:v>
                </c:pt>
                <c:pt idx="12124">
                  <c:v>1321.24</c:v>
                </c:pt>
                <c:pt idx="12125">
                  <c:v>1321.25</c:v>
                </c:pt>
                <c:pt idx="12126">
                  <c:v>1321.26</c:v>
                </c:pt>
                <c:pt idx="12127">
                  <c:v>1321.27</c:v>
                </c:pt>
                <c:pt idx="12128">
                  <c:v>1321.28</c:v>
                </c:pt>
                <c:pt idx="12129">
                  <c:v>1321.29</c:v>
                </c:pt>
                <c:pt idx="12130">
                  <c:v>1321.3</c:v>
                </c:pt>
                <c:pt idx="12131">
                  <c:v>1321.31</c:v>
                </c:pt>
                <c:pt idx="12132">
                  <c:v>1321.32</c:v>
                </c:pt>
                <c:pt idx="12133">
                  <c:v>1321.33</c:v>
                </c:pt>
                <c:pt idx="12134">
                  <c:v>1321.34</c:v>
                </c:pt>
                <c:pt idx="12135">
                  <c:v>1321.35</c:v>
                </c:pt>
                <c:pt idx="12136">
                  <c:v>1321.36</c:v>
                </c:pt>
                <c:pt idx="12137">
                  <c:v>1321.37</c:v>
                </c:pt>
                <c:pt idx="12138">
                  <c:v>1321.38</c:v>
                </c:pt>
                <c:pt idx="12139">
                  <c:v>1321.39</c:v>
                </c:pt>
                <c:pt idx="12140">
                  <c:v>1321.4</c:v>
                </c:pt>
                <c:pt idx="12141">
                  <c:v>1321.41</c:v>
                </c:pt>
                <c:pt idx="12142">
                  <c:v>1321.42</c:v>
                </c:pt>
                <c:pt idx="12143">
                  <c:v>1321.43</c:v>
                </c:pt>
                <c:pt idx="12144">
                  <c:v>1321.44</c:v>
                </c:pt>
                <c:pt idx="12145">
                  <c:v>1321.45</c:v>
                </c:pt>
                <c:pt idx="12146">
                  <c:v>1321.46</c:v>
                </c:pt>
                <c:pt idx="12147">
                  <c:v>1321.47</c:v>
                </c:pt>
                <c:pt idx="12148">
                  <c:v>1321.48</c:v>
                </c:pt>
                <c:pt idx="12149">
                  <c:v>1321.49</c:v>
                </c:pt>
                <c:pt idx="12150">
                  <c:v>1321.5</c:v>
                </c:pt>
                <c:pt idx="12151">
                  <c:v>1321.51</c:v>
                </c:pt>
                <c:pt idx="12152">
                  <c:v>1321.52</c:v>
                </c:pt>
                <c:pt idx="12153">
                  <c:v>1321.53</c:v>
                </c:pt>
                <c:pt idx="12154">
                  <c:v>1321.54</c:v>
                </c:pt>
                <c:pt idx="12155">
                  <c:v>1321.55</c:v>
                </c:pt>
                <c:pt idx="12156">
                  <c:v>1321.56</c:v>
                </c:pt>
                <c:pt idx="12157">
                  <c:v>1321.57</c:v>
                </c:pt>
                <c:pt idx="12158">
                  <c:v>1321.58</c:v>
                </c:pt>
                <c:pt idx="12159">
                  <c:v>1321.59</c:v>
                </c:pt>
                <c:pt idx="12160">
                  <c:v>1321.6</c:v>
                </c:pt>
                <c:pt idx="12161">
                  <c:v>1321.61</c:v>
                </c:pt>
                <c:pt idx="12162">
                  <c:v>1321.62</c:v>
                </c:pt>
                <c:pt idx="12163">
                  <c:v>1321.63</c:v>
                </c:pt>
                <c:pt idx="12164">
                  <c:v>1321.64</c:v>
                </c:pt>
                <c:pt idx="12165">
                  <c:v>1321.65</c:v>
                </c:pt>
                <c:pt idx="12166">
                  <c:v>1321.66</c:v>
                </c:pt>
                <c:pt idx="12167">
                  <c:v>1321.67</c:v>
                </c:pt>
                <c:pt idx="12168">
                  <c:v>1321.68</c:v>
                </c:pt>
                <c:pt idx="12169">
                  <c:v>1321.69</c:v>
                </c:pt>
                <c:pt idx="12170">
                  <c:v>1321.7</c:v>
                </c:pt>
                <c:pt idx="12171">
                  <c:v>1321.71</c:v>
                </c:pt>
                <c:pt idx="12172">
                  <c:v>1321.72</c:v>
                </c:pt>
                <c:pt idx="12173">
                  <c:v>1321.73</c:v>
                </c:pt>
                <c:pt idx="12174">
                  <c:v>1321.74</c:v>
                </c:pt>
                <c:pt idx="12175">
                  <c:v>1321.75</c:v>
                </c:pt>
                <c:pt idx="12176">
                  <c:v>1321.76</c:v>
                </c:pt>
                <c:pt idx="12177">
                  <c:v>1321.77</c:v>
                </c:pt>
                <c:pt idx="12178">
                  <c:v>1321.78</c:v>
                </c:pt>
                <c:pt idx="12179">
                  <c:v>1321.79</c:v>
                </c:pt>
                <c:pt idx="12180">
                  <c:v>1321.8</c:v>
                </c:pt>
                <c:pt idx="12181">
                  <c:v>1321.81</c:v>
                </c:pt>
                <c:pt idx="12182">
                  <c:v>1321.82</c:v>
                </c:pt>
                <c:pt idx="12183">
                  <c:v>1321.83</c:v>
                </c:pt>
                <c:pt idx="12184">
                  <c:v>1321.84</c:v>
                </c:pt>
                <c:pt idx="12185">
                  <c:v>1321.85</c:v>
                </c:pt>
                <c:pt idx="12186">
                  <c:v>1321.86</c:v>
                </c:pt>
                <c:pt idx="12187">
                  <c:v>1321.87</c:v>
                </c:pt>
                <c:pt idx="12188">
                  <c:v>1321.88</c:v>
                </c:pt>
                <c:pt idx="12189">
                  <c:v>1321.89</c:v>
                </c:pt>
                <c:pt idx="12190">
                  <c:v>1321.9</c:v>
                </c:pt>
                <c:pt idx="12191">
                  <c:v>1321.91</c:v>
                </c:pt>
                <c:pt idx="12192">
                  <c:v>1321.92</c:v>
                </c:pt>
                <c:pt idx="12193">
                  <c:v>1321.93</c:v>
                </c:pt>
                <c:pt idx="12194">
                  <c:v>1321.94</c:v>
                </c:pt>
                <c:pt idx="12195">
                  <c:v>1321.95</c:v>
                </c:pt>
                <c:pt idx="12196">
                  <c:v>1321.96</c:v>
                </c:pt>
                <c:pt idx="12197">
                  <c:v>1321.97</c:v>
                </c:pt>
                <c:pt idx="12198">
                  <c:v>1321.98</c:v>
                </c:pt>
                <c:pt idx="12199">
                  <c:v>1321.99</c:v>
                </c:pt>
                <c:pt idx="12200">
                  <c:v>1322</c:v>
                </c:pt>
                <c:pt idx="12201">
                  <c:v>1322.01</c:v>
                </c:pt>
                <c:pt idx="12202">
                  <c:v>1322.02</c:v>
                </c:pt>
                <c:pt idx="12203">
                  <c:v>1322.03</c:v>
                </c:pt>
                <c:pt idx="12204">
                  <c:v>1322.04</c:v>
                </c:pt>
                <c:pt idx="12205">
                  <c:v>1322.05</c:v>
                </c:pt>
                <c:pt idx="12206">
                  <c:v>1322.06</c:v>
                </c:pt>
                <c:pt idx="12207">
                  <c:v>1322.07</c:v>
                </c:pt>
                <c:pt idx="12208">
                  <c:v>1322.08</c:v>
                </c:pt>
                <c:pt idx="12209">
                  <c:v>1322.09</c:v>
                </c:pt>
                <c:pt idx="12210">
                  <c:v>1322.1</c:v>
                </c:pt>
                <c:pt idx="12211">
                  <c:v>1322.11</c:v>
                </c:pt>
                <c:pt idx="12212">
                  <c:v>1322.12</c:v>
                </c:pt>
                <c:pt idx="12213">
                  <c:v>1322.13</c:v>
                </c:pt>
                <c:pt idx="12214">
                  <c:v>1322.14</c:v>
                </c:pt>
                <c:pt idx="12215">
                  <c:v>1322.15</c:v>
                </c:pt>
                <c:pt idx="12216">
                  <c:v>1322.16</c:v>
                </c:pt>
                <c:pt idx="12217">
                  <c:v>1322.17</c:v>
                </c:pt>
                <c:pt idx="12218">
                  <c:v>1322.18</c:v>
                </c:pt>
                <c:pt idx="12219">
                  <c:v>1322.19</c:v>
                </c:pt>
                <c:pt idx="12220">
                  <c:v>1322.2</c:v>
                </c:pt>
                <c:pt idx="12221">
                  <c:v>1322.21</c:v>
                </c:pt>
                <c:pt idx="12222">
                  <c:v>1322.22</c:v>
                </c:pt>
                <c:pt idx="12223">
                  <c:v>1322.23</c:v>
                </c:pt>
                <c:pt idx="12224">
                  <c:v>1322.24</c:v>
                </c:pt>
                <c:pt idx="12225">
                  <c:v>1322.25</c:v>
                </c:pt>
                <c:pt idx="12226">
                  <c:v>1322.26</c:v>
                </c:pt>
                <c:pt idx="12227">
                  <c:v>1322.27</c:v>
                </c:pt>
                <c:pt idx="12228">
                  <c:v>1322.28</c:v>
                </c:pt>
                <c:pt idx="12229">
                  <c:v>1322.29</c:v>
                </c:pt>
                <c:pt idx="12230">
                  <c:v>1322.3</c:v>
                </c:pt>
                <c:pt idx="12231">
                  <c:v>1322.31</c:v>
                </c:pt>
                <c:pt idx="12232">
                  <c:v>1322.32</c:v>
                </c:pt>
                <c:pt idx="12233">
                  <c:v>1322.33</c:v>
                </c:pt>
                <c:pt idx="12234">
                  <c:v>1322.34</c:v>
                </c:pt>
                <c:pt idx="12235">
                  <c:v>1322.35</c:v>
                </c:pt>
                <c:pt idx="12236">
                  <c:v>1322.36</c:v>
                </c:pt>
                <c:pt idx="12237">
                  <c:v>1322.37</c:v>
                </c:pt>
                <c:pt idx="12238">
                  <c:v>1322.38</c:v>
                </c:pt>
                <c:pt idx="12239">
                  <c:v>1322.39</c:v>
                </c:pt>
                <c:pt idx="12240">
                  <c:v>1322.4</c:v>
                </c:pt>
                <c:pt idx="12241">
                  <c:v>1322.41</c:v>
                </c:pt>
                <c:pt idx="12242">
                  <c:v>1322.42</c:v>
                </c:pt>
                <c:pt idx="12243">
                  <c:v>1322.43</c:v>
                </c:pt>
                <c:pt idx="12244">
                  <c:v>1322.44</c:v>
                </c:pt>
                <c:pt idx="12245">
                  <c:v>1322.45</c:v>
                </c:pt>
                <c:pt idx="12246">
                  <c:v>1322.46</c:v>
                </c:pt>
                <c:pt idx="12247">
                  <c:v>1322.47</c:v>
                </c:pt>
                <c:pt idx="12248">
                  <c:v>1322.48</c:v>
                </c:pt>
                <c:pt idx="12249">
                  <c:v>1322.49</c:v>
                </c:pt>
                <c:pt idx="12250">
                  <c:v>1322.5</c:v>
                </c:pt>
                <c:pt idx="12251">
                  <c:v>1322.51</c:v>
                </c:pt>
                <c:pt idx="12252">
                  <c:v>1322.52</c:v>
                </c:pt>
                <c:pt idx="12253">
                  <c:v>1322.53</c:v>
                </c:pt>
                <c:pt idx="12254">
                  <c:v>1322.54</c:v>
                </c:pt>
                <c:pt idx="12255">
                  <c:v>1322.55</c:v>
                </c:pt>
                <c:pt idx="12256">
                  <c:v>1322.56</c:v>
                </c:pt>
                <c:pt idx="12257">
                  <c:v>1322.57</c:v>
                </c:pt>
                <c:pt idx="12258">
                  <c:v>1322.58</c:v>
                </c:pt>
                <c:pt idx="12259">
                  <c:v>1322.59</c:v>
                </c:pt>
                <c:pt idx="12260">
                  <c:v>1322.6</c:v>
                </c:pt>
                <c:pt idx="12261">
                  <c:v>1322.61</c:v>
                </c:pt>
                <c:pt idx="12262">
                  <c:v>1322.62</c:v>
                </c:pt>
                <c:pt idx="12263">
                  <c:v>1322.63</c:v>
                </c:pt>
                <c:pt idx="12264">
                  <c:v>1322.64</c:v>
                </c:pt>
                <c:pt idx="12265">
                  <c:v>1322.65</c:v>
                </c:pt>
                <c:pt idx="12266">
                  <c:v>1322.66</c:v>
                </c:pt>
                <c:pt idx="12267">
                  <c:v>1322.67</c:v>
                </c:pt>
                <c:pt idx="12268">
                  <c:v>1322.68</c:v>
                </c:pt>
                <c:pt idx="12269">
                  <c:v>1322.69</c:v>
                </c:pt>
                <c:pt idx="12270">
                  <c:v>1322.7</c:v>
                </c:pt>
                <c:pt idx="12271">
                  <c:v>1322.71</c:v>
                </c:pt>
                <c:pt idx="12272">
                  <c:v>1322.72</c:v>
                </c:pt>
                <c:pt idx="12273">
                  <c:v>1322.73</c:v>
                </c:pt>
                <c:pt idx="12274">
                  <c:v>1322.74</c:v>
                </c:pt>
                <c:pt idx="12275">
                  <c:v>1322.75</c:v>
                </c:pt>
                <c:pt idx="12276">
                  <c:v>1322.76</c:v>
                </c:pt>
                <c:pt idx="12277">
                  <c:v>1322.77</c:v>
                </c:pt>
                <c:pt idx="12278">
                  <c:v>1322.78</c:v>
                </c:pt>
                <c:pt idx="12279">
                  <c:v>1322.79</c:v>
                </c:pt>
                <c:pt idx="12280">
                  <c:v>1322.8</c:v>
                </c:pt>
                <c:pt idx="12281">
                  <c:v>1322.81</c:v>
                </c:pt>
                <c:pt idx="12282">
                  <c:v>1322.82</c:v>
                </c:pt>
                <c:pt idx="12283">
                  <c:v>1322.83</c:v>
                </c:pt>
                <c:pt idx="12284">
                  <c:v>1322.84</c:v>
                </c:pt>
                <c:pt idx="12285">
                  <c:v>1322.85</c:v>
                </c:pt>
                <c:pt idx="12286">
                  <c:v>1322.86</c:v>
                </c:pt>
                <c:pt idx="12287">
                  <c:v>1322.87</c:v>
                </c:pt>
                <c:pt idx="12288">
                  <c:v>1322.88</c:v>
                </c:pt>
                <c:pt idx="12289">
                  <c:v>1322.89</c:v>
                </c:pt>
                <c:pt idx="12290">
                  <c:v>1322.9</c:v>
                </c:pt>
                <c:pt idx="12291">
                  <c:v>1322.91</c:v>
                </c:pt>
                <c:pt idx="12292">
                  <c:v>1322.92</c:v>
                </c:pt>
                <c:pt idx="12293">
                  <c:v>1322.93</c:v>
                </c:pt>
                <c:pt idx="12294">
                  <c:v>1322.94</c:v>
                </c:pt>
                <c:pt idx="12295">
                  <c:v>1322.95</c:v>
                </c:pt>
                <c:pt idx="12296">
                  <c:v>1322.96</c:v>
                </c:pt>
                <c:pt idx="12297">
                  <c:v>1322.97</c:v>
                </c:pt>
                <c:pt idx="12298">
                  <c:v>1322.98</c:v>
                </c:pt>
                <c:pt idx="12299">
                  <c:v>1322.99</c:v>
                </c:pt>
                <c:pt idx="12300">
                  <c:v>1323</c:v>
                </c:pt>
                <c:pt idx="12301">
                  <c:v>1323.01</c:v>
                </c:pt>
                <c:pt idx="12302">
                  <c:v>1323.02</c:v>
                </c:pt>
                <c:pt idx="12303">
                  <c:v>1323.03</c:v>
                </c:pt>
                <c:pt idx="12304">
                  <c:v>1323.04</c:v>
                </c:pt>
                <c:pt idx="12305">
                  <c:v>1323.05</c:v>
                </c:pt>
                <c:pt idx="12306">
                  <c:v>1323.06</c:v>
                </c:pt>
                <c:pt idx="12307">
                  <c:v>1323.07</c:v>
                </c:pt>
                <c:pt idx="12308">
                  <c:v>1323.08</c:v>
                </c:pt>
                <c:pt idx="12309">
                  <c:v>1323.09</c:v>
                </c:pt>
                <c:pt idx="12310">
                  <c:v>1323.1</c:v>
                </c:pt>
                <c:pt idx="12311">
                  <c:v>1323.11</c:v>
                </c:pt>
                <c:pt idx="12312">
                  <c:v>1323.12</c:v>
                </c:pt>
                <c:pt idx="12313">
                  <c:v>1323.13</c:v>
                </c:pt>
                <c:pt idx="12314">
                  <c:v>1323.14</c:v>
                </c:pt>
                <c:pt idx="12315">
                  <c:v>1323.15</c:v>
                </c:pt>
                <c:pt idx="12316">
                  <c:v>1323.16</c:v>
                </c:pt>
                <c:pt idx="12317">
                  <c:v>1323.17</c:v>
                </c:pt>
                <c:pt idx="12318">
                  <c:v>1323.18</c:v>
                </c:pt>
                <c:pt idx="12319">
                  <c:v>1323.19</c:v>
                </c:pt>
                <c:pt idx="12320">
                  <c:v>1323.2</c:v>
                </c:pt>
                <c:pt idx="12321">
                  <c:v>1323.21</c:v>
                </c:pt>
                <c:pt idx="12322">
                  <c:v>1323.22</c:v>
                </c:pt>
                <c:pt idx="12323">
                  <c:v>1323.23</c:v>
                </c:pt>
                <c:pt idx="12324">
                  <c:v>1323.24</c:v>
                </c:pt>
                <c:pt idx="12325">
                  <c:v>1323.25</c:v>
                </c:pt>
                <c:pt idx="12326">
                  <c:v>1323.26</c:v>
                </c:pt>
                <c:pt idx="12327">
                  <c:v>1323.27</c:v>
                </c:pt>
                <c:pt idx="12328">
                  <c:v>1323.28</c:v>
                </c:pt>
                <c:pt idx="12329">
                  <c:v>1323.29</c:v>
                </c:pt>
                <c:pt idx="12330">
                  <c:v>1323.3</c:v>
                </c:pt>
                <c:pt idx="12331">
                  <c:v>1323.31</c:v>
                </c:pt>
                <c:pt idx="12332">
                  <c:v>1323.32</c:v>
                </c:pt>
                <c:pt idx="12333">
                  <c:v>1323.33</c:v>
                </c:pt>
                <c:pt idx="12334">
                  <c:v>1323.34</c:v>
                </c:pt>
                <c:pt idx="12335">
                  <c:v>1323.35</c:v>
                </c:pt>
                <c:pt idx="12336">
                  <c:v>1323.36</c:v>
                </c:pt>
                <c:pt idx="12337">
                  <c:v>1323.37</c:v>
                </c:pt>
                <c:pt idx="12338">
                  <c:v>1323.38</c:v>
                </c:pt>
                <c:pt idx="12339">
                  <c:v>1323.39</c:v>
                </c:pt>
                <c:pt idx="12340">
                  <c:v>1323.4</c:v>
                </c:pt>
                <c:pt idx="12341">
                  <c:v>1323.41</c:v>
                </c:pt>
                <c:pt idx="12342">
                  <c:v>1323.42</c:v>
                </c:pt>
                <c:pt idx="12343">
                  <c:v>1323.43</c:v>
                </c:pt>
                <c:pt idx="12344">
                  <c:v>1323.44</c:v>
                </c:pt>
                <c:pt idx="12345">
                  <c:v>1323.45</c:v>
                </c:pt>
                <c:pt idx="12346">
                  <c:v>1323.46</c:v>
                </c:pt>
                <c:pt idx="12347">
                  <c:v>1323.47</c:v>
                </c:pt>
                <c:pt idx="12348">
                  <c:v>1323.48</c:v>
                </c:pt>
                <c:pt idx="12349">
                  <c:v>1323.49</c:v>
                </c:pt>
                <c:pt idx="12350">
                  <c:v>1323.5</c:v>
                </c:pt>
                <c:pt idx="12351">
                  <c:v>1323.51</c:v>
                </c:pt>
                <c:pt idx="12352">
                  <c:v>1323.52</c:v>
                </c:pt>
                <c:pt idx="12353">
                  <c:v>1323.53</c:v>
                </c:pt>
                <c:pt idx="12354">
                  <c:v>1323.54</c:v>
                </c:pt>
                <c:pt idx="12355">
                  <c:v>1323.55</c:v>
                </c:pt>
                <c:pt idx="12356">
                  <c:v>1323.56</c:v>
                </c:pt>
                <c:pt idx="12357">
                  <c:v>1323.57</c:v>
                </c:pt>
                <c:pt idx="12358">
                  <c:v>1323.58</c:v>
                </c:pt>
                <c:pt idx="12359">
                  <c:v>1323.59</c:v>
                </c:pt>
                <c:pt idx="12360">
                  <c:v>1323.6</c:v>
                </c:pt>
                <c:pt idx="12361">
                  <c:v>1323.61</c:v>
                </c:pt>
                <c:pt idx="12362">
                  <c:v>1323.62</c:v>
                </c:pt>
                <c:pt idx="12363">
                  <c:v>1323.63</c:v>
                </c:pt>
                <c:pt idx="12364">
                  <c:v>1323.64</c:v>
                </c:pt>
                <c:pt idx="12365">
                  <c:v>1323.65</c:v>
                </c:pt>
                <c:pt idx="12366">
                  <c:v>1323.66</c:v>
                </c:pt>
                <c:pt idx="12367">
                  <c:v>1323.67</c:v>
                </c:pt>
                <c:pt idx="12368">
                  <c:v>1323.68</c:v>
                </c:pt>
                <c:pt idx="12369">
                  <c:v>1323.69</c:v>
                </c:pt>
                <c:pt idx="12370">
                  <c:v>1323.7</c:v>
                </c:pt>
                <c:pt idx="12371">
                  <c:v>1323.71</c:v>
                </c:pt>
                <c:pt idx="12372">
                  <c:v>1323.72</c:v>
                </c:pt>
                <c:pt idx="12373">
                  <c:v>1323.73</c:v>
                </c:pt>
                <c:pt idx="12374">
                  <c:v>1323.74</c:v>
                </c:pt>
                <c:pt idx="12375">
                  <c:v>1323.75</c:v>
                </c:pt>
                <c:pt idx="12376">
                  <c:v>1323.76</c:v>
                </c:pt>
                <c:pt idx="12377">
                  <c:v>1323.77</c:v>
                </c:pt>
                <c:pt idx="12378">
                  <c:v>1323.78</c:v>
                </c:pt>
                <c:pt idx="12379">
                  <c:v>1323.79</c:v>
                </c:pt>
                <c:pt idx="12380">
                  <c:v>1323.8</c:v>
                </c:pt>
                <c:pt idx="12381">
                  <c:v>1323.81</c:v>
                </c:pt>
                <c:pt idx="12382">
                  <c:v>1323.82</c:v>
                </c:pt>
                <c:pt idx="12383">
                  <c:v>1323.83</c:v>
                </c:pt>
                <c:pt idx="12384">
                  <c:v>1323.84</c:v>
                </c:pt>
                <c:pt idx="12385">
                  <c:v>1323.85</c:v>
                </c:pt>
                <c:pt idx="12386">
                  <c:v>1323.86</c:v>
                </c:pt>
                <c:pt idx="12387">
                  <c:v>1323.87</c:v>
                </c:pt>
                <c:pt idx="12388">
                  <c:v>1323.88</c:v>
                </c:pt>
                <c:pt idx="12389">
                  <c:v>1323.89</c:v>
                </c:pt>
                <c:pt idx="12390">
                  <c:v>1323.9</c:v>
                </c:pt>
                <c:pt idx="12391">
                  <c:v>1323.91</c:v>
                </c:pt>
                <c:pt idx="12392">
                  <c:v>1323.92</c:v>
                </c:pt>
                <c:pt idx="12393">
                  <c:v>1323.93</c:v>
                </c:pt>
                <c:pt idx="12394">
                  <c:v>1323.94</c:v>
                </c:pt>
                <c:pt idx="12395">
                  <c:v>1323.95</c:v>
                </c:pt>
                <c:pt idx="12396">
                  <c:v>1323.96</c:v>
                </c:pt>
                <c:pt idx="12397">
                  <c:v>1323.97</c:v>
                </c:pt>
                <c:pt idx="12398">
                  <c:v>1323.98</c:v>
                </c:pt>
                <c:pt idx="12399">
                  <c:v>1323.99</c:v>
                </c:pt>
                <c:pt idx="12400">
                  <c:v>1324</c:v>
                </c:pt>
                <c:pt idx="12401">
                  <c:v>1324.01</c:v>
                </c:pt>
                <c:pt idx="12402">
                  <c:v>1324.02</c:v>
                </c:pt>
                <c:pt idx="12403">
                  <c:v>1324.03</c:v>
                </c:pt>
                <c:pt idx="12404">
                  <c:v>1324.04</c:v>
                </c:pt>
                <c:pt idx="12405">
                  <c:v>1324.05</c:v>
                </c:pt>
                <c:pt idx="12406">
                  <c:v>1324.06</c:v>
                </c:pt>
                <c:pt idx="12407">
                  <c:v>1324.07</c:v>
                </c:pt>
                <c:pt idx="12408">
                  <c:v>1324.08</c:v>
                </c:pt>
                <c:pt idx="12409">
                  <c:v>1324.09</c:v>
                </c:pt>
                <c:pt idx="12410">
                  <c:v>1324.1</c:v>
                </c:pt>
                <c:pt idx="12411">
                  <c:v>1324.11</c:v>
                </c:pt>
                <c:pt idx="12412">
                  <c:v>1324.12</c:v>
                </c:pt>
                <c:pt idx="12413">
                  <c:v>1324.13</c:v>
                </c:pt>
                <c:pt idx="12414">
                  <c:v>1324.14</c:v>
                </c:pt>
                <c:pt idx="12415">
                  <c:v>1324.15</c:v>
                </c:pt>
                <c:pt idx="12416">
                  <c:v>1324.16</c:v>
                </c:pt>
                <c:pt idx="12417">
                  <c:v>1324.17</c:v>
                </c:pt>
                <c:pt idx="12418">
                  <c:v>1324.18</c:v>
                </c:pt>
                <c:pt idx="12419">
                  <c:v>1324.19</c:v>
                </c:pt>
                <c:pt idx="12420">
                  <c:v>1324.2</c:v>
                </c:pt>
                <c:pt idx="12421">
                  <c:v>1324.21</c:v>
                </c:pt>
                <c:pt idx="12422">
                  <c:v>1324.22</c:v>
                </c:pt>
                <c:pt idx="12423">
                  <c:v>1324.23</c:v>
                </c:pt>
                <c:pt idx="12424">
                  <c:v>1324.24</c:v>
                </c:pt>
                <c:pt idx="12425">
                  <c:v>1324.25</c:v>
                </c:pt>
                <c:pt idx="12426">
                  <c:v>1324.26</c:v>
                </c:pt>
                <c:pt idx="12427">
                  <c:v>1324.27</c:v>
                </c:pt>
                <c:pt idx="12428">
                  <c:v>1324.28</c:v>
                </c:pt>
                <c:pt idx="12429">
                  <c:v>1324.29</c:v>
                </c:pt>
                <c:pt idx="12430">
                  <c:v>1324.3</c:v>
                </c:pt>
                <c:pt idx="12431">
                  <c:v>1324.31</c:v>
                </c:pt>
                <c:pt idx="12432">
                  <c:v>1324.32</c:v>
                </c:pt>
                <c:pt idx="12433">
                  <c:v>1324.33</c:v>
                </c:pt>
                <c:pt idx="12434">
                  <c:v>1324.34</c:v>
                </c:pt>
                <c:pt idx="12435">
                  <c:v>1324.35</c:v>
                </c:pt>
                <c:pt idx="12436">
                  <c:v>1324.36</c:v>
                </c:pt>
                <c:pt idx="12437">
                  <c:v>1324.37</c:v>
                </c:pt>
                <c:pt idx="12438">
                  <c:v>1324.38</c:v>
                </c:pt>
                <c:pt idx="12439">
                  <c:v>1324.39</c:v>
                </c:pt>
                <c:pt idx="12440">
                  <c:v>1324.4</c:v>
                </c:pt>
                <c:pt idx="12441">
                  <c:v>1324.41</c:v>
                </c:pt>
                <c:pt idx="12442">
                  <c:v>1324.42</c:v>
                </c:pt>
                <c:pt idx="12443">
                  <c:v>1324.43</c:v>
                </c:pt>
                <c:pt idx="12444">
                  <c:v>1324.44</c:v>
                </c:pt>
                <c:pt idx="12445">
                  <c:v>1324.45</c:v>
                </c:pt>
                <c:pt idx="12446">
                  <c:v>1324.46</c:v>
                </c:pt>
                <c:pt idx="12447">
                  <c:v>1324.47</c:v>
                </c:pt>
                <c:pt idx="12448">
                  <c:v>1324.48</c:v>
                </c:pt>
                <c:pt idx="12449">
                  <c:v>1324.49</c:v>
                </c:pt>
                <c:pt idx="12450">
                  <c:v>1324.5</c:v>
                </c:pt>
                <c:pt idx="12451">
                  <c:v>1324.51</c:v>
                </c:pt>
                <c:pt idx="12452">
                  <c:v>1324.52</c:v>
                </c:pt>
                <c:pt idx="12453">
                  <c:v>1324.53</c:v>
                </c:pt>
                <c:pt idx="12454">
                  <c:v>1324.54</c:v>
                </c:pt>
                <c:pt idx="12455">
                  <c:v>1324.55</c:v>
                </c:pt>
                <c:pt idx="12456">
                  <c:v>1324.56</c:v>
                </c:pt>
                <c:pt idx="12457">
                  <c:v>1324.57</c:v>
                </c:pt>
                <c:pt idx="12458">
                  <c:v>1324.58</c:v>
                </c:pt>
                <c:pt idx="12459">
                  <c:v>1324.59</c:v>
                </c:pt>
                <c:pt idx="12460">
                  <c:v>1324.6</c:v>
                </c:pt>
                <c:pt idx="12461">
                  <c:v>1324.61</c:v>
                </c:pt>
                <c:pt idx="12462">
                  <c:v>1324.62</c:v>
                </c:pt>
                <c:pt idx="12463">
                  <c:v>1324.63</c:v>
                </c:pt>
                <c:pt idx="12464">
                  <c:v>1324.64</c:v>
                </c:pt>
                <c:pt idx="12465">
                  <c:v>1324.65</c:v>
                </c:pt>
                <c:pt idx="12466">
                  <c:v>1324.66</c:v>
                </c:pt>
                <c:pt idx="12467">
                  <c:v>1324.67</c:v>
                </c:pt>
                <c:pt idx="12468">
                  <c:v>1324.68</c:v>
                </c:pt>
                <c:pt idx="12469">
                  <c:v>1324.69</c:v>
                </c:pt>
                <c:pt idx="12470">
                  <c:v>1324.7</c:v>
                </c:pt>
                <c:pt idx="12471">
                  <c:v>1324.71</c:v>
                </c:pt>
                <c:pt idx="12472">
                  <c:v>1324.72</c:v>
                </c:pt>
                <c:pt idx="12473">
                  <c:v>1324.73</c:v>
                </c:pt>
                <c:pt idx="12474">
                  <c:v>1324.74</c:v>
                </c:pt>
                <c:pt idx="12475">
                  <c:v>1324.75</c:v>
                </c:pt>
                <c:pt idx="12476">
                  <c:v>1324.76</c:v>
                </c:pt>
                <c:pt idx="12477">
                  <c:v>1324.77</c:v>
                </c:pt>
                <c:pt idx="12478">
                  <c:v>1324.78</c:v>
                </c:pt>
                <c:pt idx="12479">
                  <c:v>1324.79</c:v>
                </c:pt>
                <c:pt idx="12480">
                  <c:v>1324.8</c:v>
                </c:pt>
                <c:pt idx="12481">
                  <c:v>1324.81</c:v>
                </c:pt>
                <c:pt idx="12482">
                  <c:v>1324.82</c:v>
                </c:pt>
                <c:pt idx="12483">
                  <c:v>1324.83</c:v>
                </c:pt>
                <c:pt idx="12484">
                  <c:v>1324.84</c:v>
                </c:pt>
                <c:pt idx="12485">
                  <c:v>1324.85</c:v>
                </c:pt>
                <c:pt idx="12486">
                  <c:v>1324.86</c:v>
                </c:pt>
                <c:pt idx="12487">
                  <c:v>1324.87</c:v>
                </c:pt>
                <c:pt idx="12488">
                  <c:v>1324.88</c:v>
                </c:pt>
                <c:pt idx="12489">
                  <c:v>1324.89</c:v>
                </c:pt>
                <c:pt idx="12490">
                  <c:v>1324.9</c:v>
                </c:pt>
                <c:pt idx="12491">
                  <c:v>1324.91</c:v>
                </c:pt>
                <c:pt idx="12492">
                  <c:v>1324.92</c:v>
                </c:pt>
                <c:pt idx="12493">
                  <c:v>1324.93</c:v>
                </c:pt>
                <c:pt idx="12494">
                  <c:v>1324.94</c:v>
                </c:pt>
                <c:pt idx="12495">
                  <c:v>1324.95</c:v>
                </c:pt>
                <c:pt idx="12496">
                  <c:v>1324.96</c:v>
                </c:pt>
                <c:pt idx="12497">
                  <c:v>1324.97</c:v>
                </c:pt>
                <c:pt idx="12498">
                  <c:v>1324.98</c:v>
                </c:pt>
                <c:pt idx="12499">
                  <c:v>1324.99</c:v>
                </c:pt>
                <c:pt idx="12500">
                  <c:v>1325</c:v>
                </c:pt>
                <c:pt idx="12501">
                  <c:v>1325.01</c:v>
                </c:pt>
                <c:pt idx="12502">
                  <c:v>1325.02</c:v>
                </c:pt>
                <c:pt idx="12503">
                  <c:v>1325.03</c:v>
                </c:pt>
                <c:pt idx="12504">
                  <c:v>1325.04</c:v>
                </c:pt>
                <c:pt idx="12505">
                  <c:v>1325.05</c:v>
                </c:pt>
                <c:pt idx="12506">
                  <c:v>1325.06</c:v>
                </c:pt>
                <c:pt idx="12507">
                  <c:v>1325.07</c:v>
                </c:pt>
                <c:pt idx="12508">
                  <c:v>1325.08</c:v>
                </c:pt>
                <c:pt idx="12509">
                  <c:v>1325.09</c:v>
                </c:pt>
                <c:pt idx="12510">
                  <c:v>1325.1</c:v>
                </c:pt>
                <c:pt idx="12511">
                  <c:v>1325.11</c:v>
                </c:pt>
                <c:pt idx="12512">
                  <c:v>1325.12</c:v>
                </c:pt>
                <c:pt idx="12513">
                  <c:v>1325.13</c:v>
                </c:pt>
                <c:pt idx="12514">
                  <c:v>1325.14</c:v>
                </c:pt>
                <c:pt idx="12515">
                  <c:v>1325.15</c:v>
                </c:pt>
                <c:pt idx="12516">
                  <c:v>1325.16</c:v>
                </c:pt>
                <c:pt idx="12517">
                  <c:v>1325.17</c:v>
                </c:pt>
                <c:pt idx="12518">
                  <c:v>1325.18</c:v>
                </c:pt>
                <c:pt idx="12519">
                  <c:v>1325.19</c:v>
                </c:pt>
                <c:pt idx="12520">
                  <c:v>1325.2</c:v>
                </c:pt>
                <c:pt idx="12521">
                  <c:v>1325.21</c:v>
                </c:pt>
                <c:pt idx="12522">
                  <c:v>1325.22</c:v>
                </c:pt>
                <c:pt idx="12523">
                  <c:v>1325.23</c:v>
                </c:pt>
                <c:pt idx="12524">
                  <c:v>1325.24</c:v>
                </c:pt>
                <c:pt idx="12525">
                  <c:v>1325.25</c:v>
                </c:pt>
                <c:pt idx="12526">
                  <c:v>1325.26</c:v>
                </c:pt>
                <c:pt idx="12527">
                  <c:v>1325.27</c:v>
                </c:pt>
                <c:pt idx="12528">
                  <c:v>1325.28</c:v>
                </c:pt>
                <c:pt idx="12529">
                  <c:v>1325.29</c:v>
                </c:pt>
                <c:pt idx="12530">
                  <c:v>1325.3</c:v>
                </c:pt>
                <c:pt idx="12531">
                  <c:v>1325.31</c:v>
                </c:pt>
                <c:pt idx="12532">
                  <c:v>1325.32</c:v>
                </c:pt>
                <c:pt idx="12533">
                  <c:v>1325.33</c:v>
                </c:pt>
                <c:pt idx="12534">
                  <c:v>1325.34</c:v>
                </c:pt>
                <c:pt idx="12535">
                  <c:v>1325.35</c:v>
                </c:pt>
                <c:pt idx="12536">
                  <c:v>1325.36</c:v>
                </c:pt>
                <c:pt idx="12537">
                  <c:v>1325.37</c:v>
                </c:pt>
                <c:pt idx="12538">
                  <c:v>1325.38</c:v>
                </c:pt>
                <c:pt idx="12539">
                  <c:v>1325.39</c:v>
                </c:pt>
                <c:pt idx="12540">
                  <c:v>1325.4</c:v>
                </c:pt>
                <c:pt idx="12541">
                  <c:v>1325.41</c:v>
                </c:pt>
                <c:pt idx="12542">
                  <c:v>1325.42</c:v>
                </c:pt>
                <c:pt idx="12543">
                  <c:v>1325.43</c:v>
                </c:pt>
                <c:pt idx="12544">
                  <c:v>1325.44</c:v>
                </c:pt>
                <c:pt idx="12545">
                  <c:v>1325.45</c:v>
                </c:pt>
                <c:pt idx="12546">
                  <c:v>1325.46</c:v>
                </c:pt>
                <c:pt idx="12547">
                  <c:v>1325.47</c:v>
                </c:pt>
                <c:pt idx="12548">
                  <c:v>1325.48</c:v>
                </c:pt>
                <c:pt idx="12549">
                  <c:v>1325.49</c:v>
                </c:pt>
                <c:pt idx="12550">
                  <c:v>1325.5</c:v>
                </c:pt>
                <c:pt idx="12551">
                  <c:v>1325.51</c:v>
                </c:pt>
                <c:pt idx="12552">
                  <c:v>1325.52</c:v>
                </c:pt>
                <c:pt idx="12553">
                  <c:v>1325.53</c:v>
                </c:pt>
                <c:pt idx="12554">
                  <c:v>1325.54</c:v>
                </c:pt>
                <c:pt idx="12555">
                  <c:v>1325.55</c:v>
                </c:pt>
                <c:pt idx="12556">
                  <c:v>1325.56</c:v>
                </c:pt>
                <c:pt idx="12557">
                  <c:v>1325.57</c:v>
                </c:pt>
                <c:pt idx="12558">
                  <c:v>1325.58</c:v>
                </c:pt>
                <c:pt idx="12559">
                  <c:v>1325.59</c:v>
                </c:pt>
                <c:pt idx="12560">
                  <c:v>1325.6</c:v>
                </c:pt>
                <c:pt idx="12561">
                  <c:v>1325.61</c:v>
                </c:pt>
                <c:pt idx="12562">
                  <c:v>1325.62</c:v>
                </c:pt>
                <c:pt idx="12563">
                  <c:v>1325.63</c:v>
                </c:pt>
                <c:pt idx="12564">
                  <c:v>1325.64</c:v>
                </c:pt>
                <c:pt idx="12565">
                  <c:v>1325.65</c:v>
                </c:pt>
                <c:pt idx="12566">
                  <c:v>1325.66</c:v>
                </c:pt>
                <c:pt idx="12567">
                  <c:v>1325.67</c:v>
                </c:pt>
                <c:pt idx="12568">
                  <c:v>1325.68</c:v>
                </c:pt>
                <c:pt idx="12569">
                  <c:v>1325.69</c:v>
                </c:pt>
                <c:pt idx="12570">
                  <c:v>1325.7</c:v>
                </c:pt>
                <c:pt idx="12571">
                  <c:v>1325.71</c:v>
                </c:pt>
                <c:pt idx="12572">
                  <c:v>1325.72</c:v>
                </c:pt>
                <c:pt idx="12573">
                  <c:v>1325.73</c:v>
                </c:pt>
                <c:pt idx="12574">
                  <c:v>1325.74</c:v>
                </c:pt>
                <c:pt idx="12575">
                  <c:v>1325.75</c:v>
                </c:pt>
                <c:pt idx="12576">
                  <c:v>1325.76</c:v>
                </c:pt>
                <c:pt idx="12577">
                  <c:v>1325.77</c:v>
                </c:pt>
                <c:pt idx="12578">
                  <c:v>1325.78</c:v>
                </c:pt>
                <c:pt idx="12579">
                  <c:v>1325.79</c:v>
                </c:pt>
                <c:pt idx="12580">
                  <c:v>1325.8</c:v>
                </c:pt>
                <c:pt idx="12581">
                  <c:v>1325.81</c:v>
                </c:pt>
                <c:pt idx="12582">
                  <c:v>1325.82</c:v>
                </c:pt>
                <c:pt idx="12583">
                  <c:v>1325.83</c:v>
                </c:pt>
                <c:pt idx="12584">
                  <c:v>1325.84</c:v>
                </c:pt>
                <c:pt idx="12585">
                  <c:v>1325.85</c:v>
                </c:pt>
                <c:pt idx="12586">
                  <c:v>1325.86</c:v>
                </c:pt>
                <c:pt idx="12587">
                  <c:v>1325.87</c:v>
                </c:pt>
                <c:pt idx="12588">
                  <c:v>1325.88</c:v>
                </c:pt>
                <c:pt idx="12589">
                  <c:v>1325.89</c:v>
                </c:pt>
                <c:pt idx="12590">
                  <c:v>1325.9</c:v>
                </c:pt>
                <c:pt idx="12591">
                  <c:v>1325.91</c:v>
                </c:pt>
                <c:pt idx="12592">
                  <c:v>1325.92</c:v>
                </c:pt>
                <c:pt idx="12593">
                  <c:v>1325.93</c:v>
                </c:pt>
                <c:pt idx="12594">
                  <c:v>1325.94</c:v>
                </c:pt>
                <c:pt idx="12595">
                  <c:v>1325.95</c:v>
                </c:pt>
                <c:pt idx="12596">
                  <c:v>1325.96</c:v>
                </c:pt>
                <c:pt idx="12597">
                  <c:v>1325.97</c:v>
                </c:pt>
                <c:pt idx="12598">
                  <c:v>1325.98</c:v>
                </c:pt>
                <c:pt idx="12599">
                  <c:v>1325.99</c:v>
                </c:pt>
                <c:pt idx="12600">
                  <c:v>1326</c:v>
                </c:pt>
                <c:pt idx="12601">
                  <c:v>1326.01</c:v>
                </c:pt>
                <c:pt idx="12602">
                  <c:v>1326.02</c:v>
                </c:pt>
                <c:pt idx="12603">
                  <c:v>1326.03</c:v>
                </c:pt>
                <c:pt idx="12604">
                  <c:v>1326.04</c:v>
                </c:pt>
                <c:pt idx="12605">
                  <c:v>1326.05</c:v>
                </c:pt>
                <c:pt idx="12606">
                  <c:v>1326.06</c:v>
                </c:pt>
                <c:pt idx="12607">
                  <c:v>1326.07</c:v>
                </c:pt>
                <c:pt idx="12608">
                  <c:v>1326.08</c:v>
                </c:pt>
                <c:pt idx="12609">
                  <c:v>1326.09</c:v>
                </c:pt>
                <c:pt idx="12610">
                  <c:v>1326.1</c:v>
                </c:pt>
                <c:pt idx="12611">
                  <c:v>1326.11</c:v>
                </c:pt>
                <c:pt idx="12612">
                  <c:v>1326.12</c:v>
                </c:pt>
                <c:pt idx="12613">
                  <c:v>1326.13</c:v>
                </c:pt>
                <c:pt idx="12614">
                  <c:v>1326.14</c:v>
                </c:pt>
                <c:pt idx="12615">
                  <c:v>1326.15</c:v>
                </c:pt>
                <c:pt idx="12616">
                  <c:v>1326.16</c:v>
                </c:pt>
                <c:pt idx="12617">
                  <c:v>1326.17</c:v>
                </c:pt>
                <c:pt idx="12618">
                  <c:v>1326.18</c:v>
                </c:pt>
                <c:pt idx="12619">
                  <c:v>1326.19</c:v>
                </c:pt>
                <c:pt idx="12620">
                  <c:v>1326.2</c:v>
                </c:pt>
                <c:pt idx="12621">
                  <c:v>1326.21</c:v>
                </c:pt>
                <c:pt idx="12622">
                  <c:v>1326.22</c:v>
                </c:pt>
                <c:pt idx="12623">
                  <c:v>1326.23</c:v>
                </c:pt>
                <c:pt idx="12624">
                  <c:v>1326.24</c:v>
                </c:pt>
                <c:pt idx="12625">
                  <c:v>1326.25</c:v>
                </c:pt>
                <c:pt idx="12626">
                  <c:v>1326.26</c:v>
                </c:pt>
                <c:pt idx="12627">
                  <c:v>1326.27</c:v>
                </c:pt>
                <c:pt idx="12628">
                  <c:v>1326.28</c:v>
                </c:pt>
                <c:pt idx="12629">
                  <c:v>1326.29</c:v>
                </c:pt>
                <c:pt idx="12630">
                  <c:v>1326.3</c:v>
                </c:pt>
                <c:pt idx="12631">
                  <c:v>1326.31</c:v>
                </c:pt>
                <c:pt idx="12632">
                  <c:v>1326.32</c:v>
                </c:pt>
                <c:pt idx="12633">
                  <c:v>1326.33</c:v>
                </c:pt>
                <c:pt idx="12634">
                  <c:v>1326.34</c:v>
                </c:pt>
                <c:pt idx="12635">
                  <c:v>1326.35</c:v>
                </c:pt>
                <c:pt idx="12636">
                  <c:v>1326.36</c:v>
                </c:pt>
                <c:pt idx="12637">
                  <c:v>1326.37</c:v>
                </c:pt>
                <c:pt idx="12638">
                  <c:v>1326.38</c:v>
                </c:pt>
                <c:pt idx="12639">
                  <c:v>1326.39</c:v>
                </c:pt>
                <c:pt idx="12640">
                  <c:v>1326.4</c:v>
                </c:pt>
                <c:pt idx="12641">
                  <c:v>1326.41</c:v>
                </c:pt>
                <c:pt idx="12642">
                  <c:v>1326.42</c:v>
                </c:pt>
                <c:pt idx="12643">
                  <c:v>1326.43</c:v>
                </c:pt>
                <c:pt idx="12644">
                  <c:v>1326.44</c:v>
                </c:pt>
                <c:pt idx="12645">
                  <c:v>1326.45</c:v>
                </c:pt>
                <c:pt idx="12646">
                  <c:v>1326.46</c:v>
                </c:pt>
                <c:pt idx="12647">
                  <c:v>1326.47</c:v>
                </c:pt>
                <c:pt idx="12648">
                  <c:v>1326.48</c:v>
                </c:pt>
                <c:pt idx="12649">
                  <c:v>1326.49</c:v>
                </c:pt>
                <c:pt idx="12650">
                  <c:v>1326.5</c:v>
                </c:pt>
                <c:pt idx="12651">
                  <c:v>1326.51</c:v>
                </c:pt>
                <c:pt idx="12652">
                  <c:v>1326.52</c:v>
                </c:pt>
                <c:pt idx="12653">
                  <c:v>1326.53</c:v>
                </c:pt>
                <c:pt idx="12654">
                  <c:v>1326.54</c:v>
                </c:pt>
                <c:pt idx="12655">
                  <c:v>1326.55</c:v>
                </c:pt>
                <c:pt idx="12656">
                  <c:v>1326.56</c:v>
                </c:pt>
                <c:pt idx="12657">
                  <c:v>1326.57</c:v>
                </c:pt>
                <c:pt idx="12658">
                  <c:v>1326.58</c:v>
                </c:pt>
                <c:pt idx="12659">
                  <c:v>1326.59</c:v>
                </c:pt>
                <c:pt idx="12660">
                  <c:v>1326.6</c:v>
                </c:pt>
                <c:pt idx="12661">
                  <c:v>1326.61</c:v>
                </c:pt>
                <c:pt idx="12662">
                  <c:v>1326.62</c:v>
                </c:pt>
                <c:pt idx="12663">
                  <c:v>1326.63</c:v>
                </c:pt>
                <c:pt idx="12664">
                  <c:v>1326.64</c:v>
                </c:pt>
                <c:pt idx="12665">
                  <c:v>1326.65</c:v>
                </c:pt>
                <c:pt idx="12666">
                  <c:v>1326.66</c:v>
                </c:pt>
                <c:pt idx="12667">
                  <c:v>1326.67</c:v>
                </c:pt>
                <c:pt idx="12668">
                  <c:v>1326.68</c:v>
                </c:pt>
                <c:pt idx="12669">
                  <c:v>1326.69</c:v>
                </c:pt>
                <c:pt idx="12670">
                  <c:v>1326.7</c:v>
                </c:pt>
                <c:pt idx="12671">
                  <c:v>1326.71</c:v>
                </c:pt>
                <c:pt idx="12672">
                  <c:v>1326.72</c:v>
                </c:pt>
                <c:pt idx="12673">
                  <c:v>1326.73</c:v>
                </c:pt>
                <c:pt idx="12674">
                  <c:v>1326.74</c:v>
                </c:pt>
                <c:pt idx="12675">
                  <c:v>1326.75</c:v>
                </c:pt>
                <c:pt idx="12676">
                  <c:v>1326.76</c:v>
                </c:pt>
                <c:pt idx="12677">
                  <c:v>1326.77</c:v>
                </c:pt>
                <c:pt idx="12678">
                  <c:v>1326.78</c:v>
                </c:pt>
                <c:pt idx="12679">
                  <c:v>1326.79</c:v>
                </c:pt>
                <c:pt idx="12680">
                  <c:v>1326.8</c:v>
                </c:pt>
                <c:pt idx="12681">
                  <c:v>1326.81</c:v>
                </c:pt>
                <c:pt idx="12682">
                  <c:v>1326.82</c:v>
                </c:pt>
                <c:pt idx="12683">
                  <c:v>1326.83</c:v>
                </c:pt>
                <c:pt idx="12684">
                  <c:v>1326.84</c:v>
                </c:pt>
                <c:pt idx="12685">
                  <c:v>1326.85</c:v>
                </c:pt>
                <c:pt idx="12686">
                  <c:v>1326.86</c:v>
                </c:pt>
                <c:pt idx="12687">
                  <c:v>1326.87</c:v>
                </c:pt>
                <c:pt idx="12688">
                  <c:v>1326.88</c:v>
                </c:pt>
                <c:pt idx="12689">
                  <c:v>1326.89</c:v>
                </c:pt>
                <c:pt idx="12690">
                  <c:v>1326.9</c:v>
                </c:pt>
                <c:pt idx="12691">
                  <c:v>1326.91</c:v>
                </c:pt>
                <c:pt idx="12692">
                  <c:v>1326.92</c:v>
                </c:pt>
                <c:pt idx="12693">
                  <c:v>1326.93</c:v>
                </c:pt>
                <c:pt idx="12694">
                  <c:v>1326.94</c:v>
                </c:pt>
                <c:pt idx="12695">
                  <c:v>1326.95</c:v>
                </c:pt>
                <c:pt idx="12696">
                  <c:v>1326.96</c:v>
                </c:pt>
                <c:pt idx="12697">
                  <c:v>1326.97</c:v>
                </c:pt>
                <c:pt idx="12698">
                  <c:v>1326.98</c:v>
                </c:pt>
                <c:pt idx="12699">
                  <c:v>1326.99</c:v>
                </c:pt>
                <c:pt idx="12700">
                  <c:v>1327</c:v>
                </c:pt>
                <c:pt idx="12701">
                  <c:v>1327.01</c:v>
                </c:pt>
                <c:pt idx="12702">
                  <c:v>1327.02</c:v>
                </c:pt>
                <c:pt idx="12703">
                  <c:v>1327.03</c:v>
                </c:pt>
                <c:pt idx="12704">
                  <c:v>1327.04</c:v>
                </c:pt>
                <c:pt idx="12705">
                  <c:v>1327.05</c:v>
                </c:pt>
                <c:pt idx="12706">
                  <c:v>1327.06</c:v>
                </c:pt>
                <c:pt idx="12707">
                  <c:v>1327.07</c:v>
                </c:pt>
                <c:pt idx="12708">
                  <c:v>1327.08</c:v>
                </c:pt>
                <c:pt idx="12709">
                  <c:v>1327.09</c:v>
                </c:pt>
                <c:pt idx="12710">
                  <c:v>1327.1</c:v>
                </c:pt>
                <c:pt idx="12711">
                  <c:v>1327.11</c:v>
                </c:pt>
                <c:pt idx="12712">
                  <c:v>1327.12</c:v>
                </c:pt>
                <c:pt idx="12713">
                  <c:v>1327.13</c:v>
                </c:pt>
                <c:pt idx="12714">
                  <c:v>1327.14</c:v>
                </c:pt>
                <c:pt idx="12715">
                  <c:v>1327.15</c:v>
                </c:pt>
                <c:pt idx="12716">
                  <c:v>1327.16</c:v>
                </c:pt>
                <c:pt idx="12717">
                  <c:v>1327.17</c:v>
                </c:pt>
                <c:pt idx="12718">
                  <c:v>1327.18</c:v>
                </c:pt>
                <c:pt idx="12719">
                  <c:v>1327.19</c:v>
                </c:pt>
                <c:pt idx="12720">
                  <c:v>1327.2</c:v>
                </c:pt>
                <c:pt idx="12721">
                  <c:v>1327.21</c:v>
                </c:pt>
                <c:pt idx="12722">
                  <c:v>1327.22</c:v>
                </c:pt>
                <c:pt idx="12723">
                  <c:v>1327.23</c:v>
                </c:pt>
                <c:pt idx="12724">
                  <c:v>1327.24</c:v>
                </c:pt>
                <c:pt idx="12725">
                  <c:v>1327.25</c:v>
                </c:pt>
                <c:pt idx="12726">
                  <c:v>1327.26</c:v>
                </c:pt>
                <c:pt idx="12727">
                  <c:v>1327.27</c:v>
                </c:pt>
                <c:pt idx="12728">
                  <c:v>1327.28</c:v>
                </c:pt>
                <c:pt idx="12729">
                  <c:v>1327.29</c:v>
                </c:pt>
                <c:pt idx="12730">
                  <c:v>1327.3</c:v>
                </c:pt>
                <c:pt idx="12731">
                  <c:v>1327.31</c:v>
                </c:pt>
                <c:pt idx="12732">
                  <c:v>1327.32</c:v>
                </c:pt>
                <c:pt idx="12733">
                  <c:v>1327.33</c:v>
                </c:pt>
                <c:pt idx="12734">
                  <c:v>1327.34</c:v>
                </c:pt>
                <c:pt idx="12735">
                  <c:v>1327.35</c:v>
                </c:pt>
                <c:pt idx="12736">
                  <c:v>1327.36</c:v>
                </c:pt>
                <c:pt idx="12737">
                  <c:v>1327.37</c:v>
                </c:pt>
                <c:pt idx="12738">
                  <c:v>1327.38</c:v>
                </c:pt>
                <c:pt idx="12739">
                  <c:v>1327.39</c:v>
                </c:pt>
                <c:pt idx="12740">
                  <c:v>1327.4</c:v>
                </c:pt>
                <c:pt idx="12741">
                  <c:v>1327.41</c:v>
                </c:pt>
                <c:pt idx="12742">
                  <c:v>1327.42</c:v>
                </c:pt>
                <c:pt idx="12743">
                  <c:v>1327.43</c:v>
                </c:pt>
                <c:pt idx="12744">
                  <c:v>1327.44</c:v>
                </c:pt>
                <c:pt idx="12745">
                  <c:v>1327.45</c:v>
                </c:pt>
                <c:pt idx="12746">
                  <c:v>1327.46</c:v>
                </c:pt>
                <c:pt idx="12747">
                  <c:v>1327.47</c:v>
                </c:pt>
                <c:pt idx="12748">
                  <c:v>1327.48</c:v>
                </c:pt>
                <c:pt idx="12749">
                  <c:v>1327.49</c:v>
                </c:pt>
                <c:pt idx="12750">
                  <c:v>1327.5</c:v>
                </c:pt>
                <c:pt idx="12751">
                  <c:v>1327.51</c:v>
                </c:pt>
                <c:pt idx="12752">
                  <c:v>1327.52</c:v>
                </c:pt>
                <c:pt idx="12753">
                  <c:v>1327.53</c:v>
                </c:pt>
                <c:pt idx="12754">
                  <c:v>1327.54</c:v>
                </c:pt>
                <c:pt idx="12755">
                  <c:v>1327.55</c:v>
                </c:pt>
                <c:pt idx="12756">
                  <c:v>1327.56</c:v>
                </c:pt>
                <c:pt idx="12757">
                  <c:v>1327.57</c:v>
                </c:pt>
                <c:pt idx="12758">
                  <c:v>1327.58</c:v>
                </c:pt>
                <c:pt idx="12759">
                  <c:v>1327.59</c:v>
                </c:pt>
                <c:pt idx="12760">
                  <c:v>1327.6</c:v>
                </c:pt>
                <c:pt idx="12761">
                  <c:v>1327.61</c:v>
                </c:pt>
                <c:pt idx="12762">
                  <c:v>1327.62</c:v>
                </c:pt>
                <c:pt idx="12763">
                  <c:v>1327.63</c:v>
                </c:pt>
                <c:pt idx="12764">
                  <c:v>1327.64</c:v>
                </c:pt>
                <c:pt idx="12765">
                  <c:v>1327.65</c:v>
                </c:pt>
                <c:pt idx="12766">
                  <c:v>1327.66</c:v>
                </c:pt>
                <c:pt idx="12767">
                  <c:v>1327.67</c:v>
                </c:pt>
                <c:pt idx="12768">
                  <c:v>1327.68</c:v>
                </c:pt>
                <c:pt idx="12769">
                  <c:v>1327.69</c:v>
                </c:pt>
                <c:pt idx="12770">
                  <c:v>1327.7</c:v>
                </c:pt>
                <c:pt idx="12771">
                  <c:v>1327.71</c:v>
                </c:pt>
                <c:pt idx="12772">
                  <c:v>1327.72</c:v>
                </c:pt>
                <c:pt idx="12773">
                  <c:v>1327.73</c:v>
                </c:pt>
                <c:pt idx="12774">
                  <c:v>1327.74</c:v>
                </c:pt>
                <c:pt idx="12775">
                  <c:v>1327.75</c:v>
                </c:pt>
                <c:pt idx="12776">
                  <c:v>1327.76</c:v>
                </c:pt>
                <c:pt idx="12777">
                  <c:v>1327.77</c:v>
                </c:pt>
                <c:pt idx="12778">
                  <c:v>1327.78</c:v>
                </c:pt>
                <c:pt idx="12779">
                  <c:v>1327.79</c:v>
                </c:pt>
                <c:pt idx="12780">
                  <c:v>1327.8</c:v>
                </c:pt>
                <c:pt idx="12781">
                  <c:v>1327.81</c:v>
                </c:pt>
                <c:pt idx="12782">
                  <c:v>1327.82</c:v>
                </c:pt>
                <c:pt idx="12783">
                  <c:v>1327.83</c:v>
                </c:pt>
                <c:pt idx="12784">
                  <c:v>1327.84</c:v>
                </c:pt>
                <c:pt idx="12785">
                  <c:v>1327.85</c:v>
                </c:pt>
                <c:pt idx="12786">
                  <c:v>1327.86</c:v>
                </c:pt>
                <c:pt idx="12787">
                  <c:v>1327.87</c:v>
                </c:pt>
                <c:pt idx="12788">
                  <c:v>1327.88</c:v>
                </c:pt>
                <c:pt idx="12789">
                  <c:v>1327.89</c:v>
                </c:pt>
                <c:pt idx="12790">
                  <c:v>1327.9</c:v>
                </c:pt>
                <c:pt idx="12791">
                  <c:v>1327.91</c:v>
                </c:pt>
                <c:pt idx="12792">
                  <c:v>1327.92</c:v>
                </c:pt>
                <c:pt idx="12793">
                  <c:v>1327.93</c:v>
                </c:pt>
                <c:pt idx="12794">
                  <c:v>1327.94</c:v>
                </c:pt>
                <c:pt idx="12795">
                  <c:v>1327.95</c:v>
                </c:pt>
                <c:pt idx="12796">
                  <c:v>1327.96</c:v>
                </c:pt>
                <c:pt idx="12797">
                  <c:v>1327.97</c:v>
                </c:pt>
                <c:pt idx="12798">
                  <c:v>1327.98</c:v>
                </c:pt>
                <c:pt idx="12799">
                  <c:v>1327.99</c:v>
                </c:pt>
                <c:pt idx="12800">
                  <c:v>1328</c:v>
                </c:pt>
                <c:pt idx="12801">
                  <c:v>1328.01</c:v>
                </c:pt>
                <c:pt idx="12802">
                  <c:v>1328.02</c:v>
                </c:pt>
                <c:pt idx="12803">
                  <c:v>1328.03</c:v>
                </c:pt>
                <c:pt idx="12804">
                  <c:v>1328.04</c:v>
                </c:pt>
                <c:pt idx="12805">
                  <c:v>1328.05</c:v>
                </c:pt>
                <c:pt idx="12806">
                  <c:v>1328.06</c:v>
                </c:pt>
                <c:pt idx="12807">
                  <c:v>1328.07</c:v>
                </c:pt>
                <c:pt idx="12808">
                  <c:v>1328.08</c:v>
                </c:pt>
                <c:pt idx="12809">
                  <c:v>1328.09</c:v>
                </c:pt>
                <c:pt idx="12810">
                  <c:v>1328.1</c:v>
                </c:pt>
                <c:pt idx="12811">
                  <c:v>1328.11</c:v>
                </c:pt>
                <c:pt idx="12812">
                  <c:v>1328.12</c:v>
                </c:pt>
                <c:pt idx="12813">
                  <c:v>1328.13</c:v>
                </c:pt>
                <c:pt idx="12814">
                  <c:v>1328.14</c:v>
                </c:pt>
                <c:pt idx="12815">
                  <c:v>1328.15</c:v>
                </c:pt>
                <c:pt idx="12816">
                  <c:v>1328.16</c:v>
                </c:pt>
                <c:pt idx="12817">
                  <c:v>1328.17</c:v>
                </c:pt>
                <c:pt idx="12818">
                  <c:v>1328.18</c:v>
                </c:pt>
                <c:pt idx="12819">
                  <c:v>1328.19</c:v>
                </c:pt>
                <c:pt idx="12820">
                  <c:v>1328.2</c:v>
                </c:pt>
                <c:pt idx="12821">
                  <c:v>1328.21</c:v>
                </c:pt>
                <c:pt idx="12822">
                  <c:v>1328.22</c:v>
                </c:pt>
                <c:pt idx="12823">
                  <c:v>1328.23</c:v>
                </c:pt>
                <c:pt idx="12824">
                  <c:v>1328.24</c:v>
                </c:pt>
                <c:pt idx="12825">
                  <c:v>1328.25</c:v>
                </c:pt>
                <c:pt idx="12826">
                  <c:v>1328.26</c:v>
                </c:pt>
                <c:pt idx="12827">
                  <c:v>1328.27</c:v>
                </c:pt>
                <c:pt idx="12828">
                  <c:v>1328.28</c:v>
                </c:pt>
                <c:pt idx="12829">
                  <c:v>1328.29</c:v>
                </c:pt>
                <c:pt idx="12830">
                  <c:v>1328.3</c:v>
                </c:pt>
                <c:pt idx="12831">
                  <c:v>1328.31</c:v>
                </c:pt>
                <c:pt idx="12832">
                  <c:v>1328.32</c:v>
                </c:pt>
                <c:pt idx="12833">
                  <c:v>1328.33</c:v>
                </c:pt>
                <c:pt idx="12834">
                  <c:v>1328.34</c:v>
                </c:pt>
                <c:pt idx="12835">
                  <c:v>1328.35</c:v>
                </c:pt>
                <c:pt idx="12836">
                  <c:v>1328.36</c:v>
                </c:pt>
                <c:pt idx="12837">
                  <c:v>1328.37</c:v>
                </c:pt>
                <c:pt idx="12838">
                  <c:v>1328.38</c:v>
                </c:pt>
                <c:pt idx="12839">
                  <c:v>1328.39</c:v>
                </c:pt>
                <c:pt idx="12840">
                  <c:v>1328.4</c:v>
                </c:pt>
                <c:pt idx="12841">
                  <c:v>1328.41</c:v>
                </c:pt>
                <c:pt idx="12842">
                  <c:v>1328.42</c:v>
                </c:pt>
                <c:pt idx="12843">
                  <c:v>1328.43</c:v>
                </c:pt>
                <c:pt idx="12844">
                  <c:v>1328.44</c:v>
                </c:pt>
                <c:pt idx="12845">
                  <c:v>1328.45</c:v>
                </c:pt>
                <c:pt idx="12846">
                  <c:v>1328.46</c:v>
                </c:pt>
                <c:pt idx="12847">
                  <c:v>1328.47</c:v>
                </c:pt>
                <c:pt idx="12848">
                  <c:v>1328.48</c:v>
                </c:pt>
                <c:pt idx="12849">
                  <c:v>1328.49</c:v>
                </c:pt>
                <c:pt idx="12850">
                  <c:v>1328.5</c:v>
                </c:pt>
                <c:pt idx="12851">
                  <c:v>1328.51</c:v>
                </c:pt>
                <c:pt idx="12852">
                  <c:v>1328.52</c:v>
                </c:pt>
                <c:pt idx="12853">
                  <c:v>1328.53</c:v>
                </c:pt>
                <c:pt idx="12854">
                  <c:v>1328.54</c:v>
                </c:pt>
                <c:pt idx="12855">
                  <c:v>1328.55</c:v>
                </c:pt>
                <c:pt idx="12856">
                  <c:v>1328.56</c:v>
                </c:pt>
                <c:pt idx="12857">
                  <c:v>1328.57</c:v>
                </c:pt>
                <c:pt idx="12858">
                  <c:v>1328.58</c:v>
                </c:pt>
                <c:pt idx="12859">
                  <c:v>1328.59</c:v>
                </c:pt>
                <c:pt idx="12860">
                  <c:v>1328.6</c:v>
                </c:pt>
                <c:pt idx="12861">
                  <c:v>1328.61</c:v>
                </c:pt>
                <c:pt idx="12862">
                  <c:v>1328.62</c:v>
                </c:pt>
                <c:pt idx="12863">
                  <c:v>1328.63</c:v>
                </c:pt>
                <c:pt idx="12864">
                  <c:v>1328.64</c:v>
                </c:pt>
                <c:pt idx="12865">
                  <c:v>1328.65</c:v>
                </c:pt>
                <c:pt idx="12866">
                  <c:v>1328.66</c:v>
                </c:pt>
                <c:pt idx="12867">
                  <c:v>1328.67</c:v>
                </c:pt>
                <c:pt idx="12868">
                  <c:v>1328.68</c:v>
                </c:pt>
                <c:pt idx="12869">
                  <c:v>1328.69</c:v>
                </c:pt>
                <c:pt idx="12870">
                  <c:v>1328.7</c:v>
                </c:pt>
                <c:pt idx="12871">
                  <c:v>1328.71</c:v>
                </c:pt>
                <c:pt idx="12872">
                  <c:v>1328.72</c:v>
                </c:pt>
                <c:pt idx="12873">
                  <c:v>1328.73</c:v>
                </c:pt>
                <c:pt idx="12874">
                  <c:v>1328.74</c:v>
                </c:pt>
                <c:pt idx="12875">
                  <c:v>1328.75</c:v>
                </c:pt>
                <c:pt idx="12876">
                  <c:v>1328.76</c:v>
                </c:pt>
                <c:pt idx="12877">
                  <c:v>1328.77</c:v>
                </c:pt>
                <c:pt idx="12878">
                  <c:v>1328.78</c:v>
                </c:pt>
                <c:pt idx="12879">
                  <c:v>1328.79</c:v>
                </c:pt>
                <c:pt idx="12880">
                  <c:v>1328.8</c:v>
                </c:pt>
                <c:pt idx="12881">
                  <c:v>1328.81</c:v>
                </c:pt>
                <c:pt idx="12882">
                  <c:v>1328.82</c:v>
                </c:pt>
                <c:pt idx="12883">
                  <c:v>1328.83</c:v>
                </c:pt>
                <c:pt idx="12884">
                  <c:v>1328.84</c:v>
                </c:pt>
                <c:pt idx="12885">
                  <c:v>1328.85</c:v>
                </c:pt>
                <c:pt idx="12886">
                  <c:v>1328.86</c:v>
                </c:pt>
                <c:pt idx="12887">
                  <c:v>1328.87</c:v>
                </c:pt>
                <c:pt idx="12888">
                  <c:v>1328.88</c:v>
                </c:pt>
                <c:pt idx="12889">
                  <c:v>1328.89</c:v>
                </c:pt>
                <c:pt idx="12890">
                  <c:v>1328.9</c:v>
                </c:pt>
                <c:pt idx="12891">
                  <c:v>1328.91</c:v>
                </c:pt>
                <c:pt idx="12892">
                  <c:v>1328.92</c:v>
                </c:pt>
                <c:pt idx="12893">
                  <c:v>1328.93</c:v>
                </c:pt>
                <c:pt idx="12894">
                  <c:v>1328.94</c:v>
                </c:pt>
                <c:pt idx="12895">
                  <c:v>1328.95</c:v>
                </c:pt>
                <c:pt idx="12896">
                  <c:v>1328.96</c:v>
                </c:pt>
                <c:pt idx="12897">
                  <c:v>1328.97</c:v>
                </c:pt>
                <c:pt idx="12898">
                  <c:v>1328.98</c:v>
                </c:pt>
                <c:pt idx="12899">
                  <c:v>1328.99</c:v>
                </c:pt>
                <c:pt idx="12900">
                  <c:v>1329</c:v>
                </c:pt>
                <c:pt idx="12901">
                  <c:v>1329.01</c:v>
                </c:pt>
                <c:pt idx="12902">
                  <c:v>1329.02</c:v>
                </c:pt>
                <c:pt idx="12903">
                  <c:v>1329.03</c:v>
                </c:pt>
                <c:pt idx="12904">
                  <c:v>1329.04</c:v>
                </c:pt>
                <c:pt idx="12905">
                  <c:v>1329.05</c:v>
                </c:pt>
                <c:pt idx="12906">
                  <c:v>1329.06</c:v>
                </c:pt>
                <c:pt idx="12907">
                  <c:v>1329.07</c:v>
                </c:pt>
                <c:pt idx="12908">
                  <c:v>1329.08</c:v>
                </c:pt>
                <c:pt idx="12909">
                  <c:v>1329.09</c:v>
                </c:pt>
                <c:pt idx="12910">
                  <c:v>1329.1</c:v>
                </c:pt>
                <c:pt idx="12911">
                  <c:v>1329.11</c:v>
                </c:pt>
                <c:pt idx="12912">
                  <c:v>1329.12</c:v>
                </c:pt>
                <c:pt idx="12913">
                  <c:v>1329.13</c:v>
                </c:pt>
                <c:pt idx="12914">
                  <c:v>1329.14</c:v>
                </c:pt>
                <c:pt idx="12915">
                  <c:v>1329.15</c:v>
                </c:pt>
                <c:pt idx="12916">
                  <c:v>1329.16</c:v>
                </c:pt>
                <c:pt idx="12917">
                  <c:v>1329.17</c:v>
                </c:pt>
                <c:pt idx="12918">
                  <c:v>1329.18</c:v>
                </c:pt>
                <c:pt idx="12919">
                  <c:v>1329.19</c:v>
                </c:pt>
                <c:pt idx="12920">
                  <c:v>1329.2</c:v>
                </c:pt>
                <c:pt idx="12921">
                  <c:v>1329.21</c:v>
                </c:pt>
                <c:pt idx="12922">
                  <c:v>1329.22</c:v>
                </c:pt>
                <c:pt idx="12923">
                  <c:v>1329.23</c:v>
                </c:pt>
                <c:pt idx="12924">
                  <c:v>1329.24</c:v>
                </c:pt>
                <c:pt idx="12925">
                  <c:v>1329.25</c:v>
                </c:pt>
                <c:pt idx="12926">
                  <c:v>1329.26</c:v>
                </c:pt>
                <c:pt idx="12927">
                  <c:v>1329.27</c:v>
                </c:pt>
                <c:pt idx="12928">
                  <c:v>1329.28</c:v>
                </c:pt>
                <c:pt idx="12929">
                  <c:v>1329.29</c:v>
                </c:pt>
                <c:pt idx="12930">
                  <c:v>1329.3</c:v>
                </c:pt>
                <c:pt idx="12931">
                  <c:v>1329.31</c:v>
                </c:pt>
                <c:pt idx="12932">
                  <c:v>1329.32</c:v>
                </c:pt>
                <c:pt idx="12933">
                  <c:v>1329.33</c:v>
                </c:pt>
                <c:pt idx="12934">
                  <c:v>1329.34</c:v>
                </c:pt>
                <c:pt idx="12935">
                  <c:v>1329.35</c:v>
                </c:pt>
                <c:pt idx="12936">
                  <c:v>1329.36</c:v>
                </c:pt>
                <c:pt idx="12937">
                  <c:v>1329.37</c:v>
                </c:pt>
                <c:pt idx="12938">
                  <c:v>1329.38</c:v>
                </c:pt>
                <c:pt idx="12939">
                  <c:v>1329.39</c:v>
                </c:pt>
                <c:pt idx="12940">
                  <c:v>1329.4</c:v>
                </c:pt>
                <c:pt idx="12941">
                  <c:v>1329.41</c:v>
                </c:pt>
                <c:pt idx="12942">
                  <c:v>1329.42</c:v>
                </c:pt>
                <c:pt idx="12943">
                  <c:v>1329.43</c:v>
                </c:pt>
                <c:pt idx="12944">
                  <c:v>1329.44</c:v>
                </c:pt>
                <c:pt idx="12945">
                  <c:v>1329.45</c:v>
                </c:pt>
                <c:pt idx="12946">
                  <c:v>1329.46</c:v>
                </c:pt>
                <c:pt idx="12947">
                  <c:v>1329.47</c:v>
                </c:pt>
                <c:pt idx="12948">
                  <c:v>1329.48</c:v>
                </c:pt>
                <c:pt idx="12949">
                  <c:v>1329.49</c:v>
                </c:pt>
                <c:pt idx="12950">
                  <c:v>1329.5</c:v>
                </c:pt>
                <c:pt idx="12951">
                  <c:v>1329.51</c:v>
                </c:pt>
                <c:pt idx="12952">
                  <c:v>1329.52</c:v>
                </c:pt>
                <c:pt idx="12953">
                  <c:v>1329.53</c:v>
                </c:pt>
                <c:pt idx="12954">
                  <c:v>1329.54</c:v>
                </c:pt>
                <c:pt idx="12955">
                  <c:v>1329.55</c:v>
                </c:pt>
                <c:pt idx="12956">
                  <c:v>1329.56</c:v>
                </c:pt>
                <c:pt idx="12957">
                  <c:v>1329.57</c:v>
                </c:pt>
                <c:pt idx="12958">
                  <c:v>1329.58</c:v>
                </c:pt>
                <c:pt idx="12959">
                  <c:v>1329.59</c:v>
                </c:pt>
                <c:pt idx="12960">
                  <c:v>1329.6</c:v>
                </c:pt>
                <c:pt idx="12961">
                  <c:v>1329.61</c:v>
                </c:pt>
                <c:pt idx="12962">
                  <c:v>1329.62</c:v>
                </c:pt>
                <c:pt idx="12963">
                  <c:v>1329.63</c:v>
                </c:pt>
                <c:pt idx="12964">
                  <c:v>1329.64</c:v>
                </c:pt>
                <c:pt idx="12965">
                  <c:v>1329.65</c:v>
                </c:pt>
                <c:pt idx="12966">
                  <c:v>1329.66</c:v>
                </c:pt>
                <c:pt idx="12967">
                  <c:v>1329.67</c:v>
                </c:pt>
                <c:pt idx="12968">
                  <c:v>1329.68</c:v>
                </c:pt>
                <c:pt idx="12969">
                  <c:v>1329.69</c:v>
                </c:pt>
                <c:pt idx="12970">
                  <c:v>1329.7</c:v>
                </c:pt>
                <c:pt idx="12971">
                  <c:v>1329.71</c:v>
                </c:pt>
                <c:pt idx="12972">
                  <c:v>1329.72</c:v>
                </c:pt>
                <c:pt idx="12973">
                  <c:v>1329.73</c:v>
                </c:pt>
                <c:pt idx="12974">
                  <c:v>1329.74</c:v>
                </c:pt>
                <c:pt idx="12975">
                  <c:v>1329.75</c:v>
                </c:pt>
                <c:pt idx="12976">
                  <c:v>1329.76</c:v>
                </c:pt>
                <c:pt idx="12977">
                  <c:v>1329.77</c:v>
                </c:pt>
                <c:pt idx="12978">
                  <c:v>1329.78</c:v>
                </c:pt>
                <c:pt idx="12979">
                  <c:v>1329.79</c:v>
                </c:pt>
                <c:pt idx="12980">
                  <c:v>1329.8</c:v>
                </c:pt>
                <c:pt idx="12981">
                  <c:v>1329.81</c:v>
                </c:pt>
                <c:pt idx="12982">
                  <c:v>1329.82</c:v>
                </c:pt>
                <c:pt idx="12983">
                  <c:v>1329.83</c:v>
                </c:pt>
                <c:pt idx="12984">
                  <c:v>1329.84</c:v>
                </c:pt>
                <c:pt idx="12985">
                  <c:v>1329.85</c:v>
                </c:pt>
                <c:pt idx="12986">
                  <c:v>1329.86</c:v>
                </c:pt>
                <c:pt idx="12987">
                  <c:v>1329.87</c:v>
                </c:pt>
                <c:pt idx="12988">
                  <c:v>1329.88</c:v>
                </c:pt>
                <c:pt idx="12989">
                  <c:v>1329.89</c:v>
                </c:pt>
                <c:pt idx="12990">
                  <c:v>1329.9</c:v>
                </c:pt>
                <c:pt idx="12991">
                  <c:v>1329.91</c:v>
                </c:pt>
                <c:pt idx="12992">
                  <c:v>1329.92</c:v>
                </c:pt>
                <c:pt idx="12993">
                  <c:v>1329.93</c:v>
                </c:pt>
                <c:pt idx="12994">
                  <c:v>1329.94</c:v>
                </c:pt>
                <c:pt idx="12995">
                  <c:v>1329.95</c:v>
                </c:pt>
                <c:pt idx="12996">
                  <c:v>1329.96</c:v>
                </c:pt>
                <c:pt idx="12997">
                  <c:v>1329.97</c:v>
                </c:pt>
                <c:pt idx="12998">
                  <c:v>1329.98</c:v>
                </c:pt>
                <c:pt idx="12999">
                  <c:v>1329.99</c:v>
                </c:pt>
                <c:pt idx="13000">
                  <c:v>1330</c:v>
                </c:pt>
                <c:pt idx="13001">
                  <c:v>1330.01</c:v>
                </c:pt>
                <c:pt idx="13002">
                  <c:v>1330.02</c:v>
                </c:pt>
                <c:pt idx="13003">
                  <c:v>1330.03</c:v>
                </c:pt>
                <c:pt idx="13004">
                  <c:v>1330.04</c:v>
                </c:pt>
                <c:pt idx="13005">
                  <c:v>1330.05</c:v>
                </c:pt>
                <c:pt idx="13006">
                  <c:v>1330.06</c:v>
                </c:pt>
                <c:pt idx="13007">
                  <c:v>1330.07</c:v>
                </c:pt>
                <c:pt idx="13008">
                  <c:v>1330.08</c:v>
                </c:pt>
                <c:pt idx="13009">
                  <c:v>1330.09</c:v>
                </c:pt>
                <c:pt idx="13010">
                  <c:v>1330.1</c:v>
                </c:pt>
                <c:pt idx="13011">
                  <c:v>1330.11</c:v>
                </c:pt>
                <c:pt idx="13012">
                  <c:v>1330.12</c:v>
                </c:pt>
                <c:pt idx="13013">
                  <c:v>1330.13</c:v>
                </c:pt>
                <c:pt idx="13014">
                  <c:v>1330.14</c:v>
                </c:pt>
                <c:pt idx="13015">
                  <c:v>1330.15</c:v>
                </c:pt>
                <c:pt idx="13016">
                  <c:v>1330.16</c:v>
                </c:pt>
                <c:pt idx="13017">
                  <c:v>1330.17</c:v>
                </c:pt>
                <c:pt idx="13018">
                  <c:v>1330.18</c:v>
                </c:pt>
                <c:pt idx="13019">
                  <c:v>1330.19</c:v>
                </c:pt>
                <c:pt idx="13020">
                  <c:v>1330.2</c:v>
                </c:pt>
                <c:pt idx="13021">
                  <c:v>1330.21</c:v>
                </c:pt>
                <c:pt idx="13022">
                  <c:v>1330.22</c:v>
                </c:pt>
                <c:pt idx="13023">
                  <c:v>1330.23</c:v>
                </c:pt>
                <c:pt idx="13024">
                  <c:v>1330.24</c:v>
                </c:pt>
                <c:pt idx="13025">
                  <c:v>1330.25</c:v>
                </c:pt>
                <c:pt idx="13026">
                  <c:v>1330.26</c:v>
                </c:pt>
                <c:pt idx="13027">
                  <c:v>1330.27</c:v>
                </c:pt>
                <c:pt idx="13028">
                  <c:v>1330.28</c:v>
                </c:pt>
                <c:pt idx="13029">
                  <c:v>1330.29</c:v>
                </c:pt>
                <c:pt idx="13030">
                  <c:v>1330.3</c:v>
                </c:pt>
                <c:pt idx="13031">
                  <c:v>1330.31</c:v>
                </c:pt>
                <c:pt idx="13032">
                  <c:v>1330.32</c:v>
                </c:pt>
                <c:pt idx="13033">
                  <c:v>1330.33</c:v>
                </c:pt>
                <c:pt idx="13034">
                  <c:v>1330.34</c:v>
                </c:pt>
                <c:pt idx="13035">
                  <c:v>1330.35</c:v>
                </c:pt>
                <c:pt idx="13036">
                  <c:v>1330.36</c:v>
                </c:pt>
                <c:pt idx="13037">
                  <c:v>1330.37</c:v>
                </c:pt>
                <c:pt idx="13038">
                  <c:v>1330.38</c:v>
                </c:pt>
                <c:pt idx="13039">
                  <c:v>1330.39</c:v>
                </c:pt>
                <c:pt idx="13040">
                  <c:v>1330.4</c:v>
                </c:pt>
                <c:pt idx="13041">
                  <c:v>1330.41</c:v>
                </c:pt>
                <c:pt idx="13042">
                  <c:v>1330.42</c:v>
                </c:pt>
                <c:pt idx="13043">
                  <c:v>1330.43</c:v>
                </c:pt>
                <c:pt idx="13044">
                  <c:v>1330.44</c:v>
                </c:pt>
                <c:pt idx="13045">
                  <c:v>1330.45</c:v>
                </c:pt>
                <c:pt idx="13046">
                  <c:v>1330.46</c:v>
                </c:pt>
                <c:pt idx="13047">
                  <c:v>1330.47</c:v>
                </c:pt>
                <c:pt idx="13048">
                  <c:v>1330.48</c:v>
                </c:pt>
                <c:pt idx="13049">
                  <c:v>1330.49</c:v>
                </c:pt>
                <c:pt idx="13050">
                  <c:v>1330.5</c:v>
                </c:pt>
                <c:pt idx="13051">
                  <c:v>1330.51</c:v>
                </c:pt>
                <c:pt idx="13052">
                  <c:v>1330.52</c:v>
                </c:pt>
                <c:pt idx="13053">
                  <c:v>1330.53</c:v>
                </c:pt>
                <c:pt idx="13054">
                  <c:v>1330.54</c:v>
                </c:pt>
                <c:pt idx="13055">
                  <c:v>1330.55</c:v>
                </c:pt>
                <c:pt idx="13056">
                  <c:v>1330.56</c:v>
                </c:pt>
                <c:pt idx="13057">
                  <c:v>1330.57</c:v>
                </c:pt>
                <c:pt idx="13058">
                  <c:v>1330.58</c:v>
                </c:pt>
                <c:pt idx="13059">
                  <c:v>1330.59</c:v>
                </c:pt>
                <c:pt idx="13060">
                  <c:v>1330.6</c:v>
                </c:pt>
                <c:pt idx="13061">
                  <c:v>1330.61</c:v>
                </c:pt>
                <c:pt idx="13062">
                  <c:v>1330.62</c:v>
                </c:pt>
                <c:pt idx="13063">
                  <c:v>1330.63</c:v>
                </c:pt>
                <c:pt idx="13064">
                  <c:v>1330.64</c:v>
                </c:pt>
                <c:pt idx="13065">
                  <c:v>1330.65</c:v>
                </c:pt>
                <c:pt idx="13066">
                  <c:v>1330.66</c:v>
                </c:pt>
                <c:pt idx="13067">
                  <c:v>1330.67</c:v>
                </c:pt>
                <c:pt idx="13068">
                  <c:v>1330.68</c:v>
                </c:pt>
                <c:pt idx="13069">
                  <c:v>1330.69</c:v>
                </c:pt>
                <c:pt idx="13070">
                  <c:v>1330.7</c:v>
                </c:pt>
                <c:pt idx="13071">
                  <c:v>1330.71</c:v>
                </c:pt>
                <c:pt idx="13072">
                  <c:v>1330.72</c:v>
                </c:pt>
                <c:pt idx="13073">
                  <c:v>1330.73</c:v>
                </c:pt>
                <c:pt idx="13074">
                  <c:v>1330.74</c:v>
                </c:pt>
                <c:pt idx="13075">
                  <c:v>1330.75</c:v>
                </c:pt>
                <c:pt idx="13076">
                  <c:v>1330.76</c:v>
                </c:pt>
                <c:pt idx="13077">
                  <c:v>1330.77</c:v>
                </c:pt>
                <c:pt idx="13078">
                  <c:v>1330.78</c:v>
                </c:pt>
                <c:pt idx="13079">
                  <c:v>1330.79</c:v>
                </c:pt>
                <c:pt idx="13080">
                  <c:v>1330.8</c:v>
                </c:pt>
                <c:pt idx="13081">
                  <c:v>1330.81</c:v>
                </c:pt>
                <c:pt idx="13082">
                  <c:v>1330.82</c:v>
                </c:pt>
                <c:pt idx="13083">
                  <c:v>1330.83</c:v>
                </c:pt>
                <c:pt idx="13084">
                  <c:v>1330.84</c:v>
                </c:pt>
                <c:pt idx="13085">
                  <c:v>1330.85</c:v>
                </c:pt>
                <c:pt idx="13086">
                  <c:v>1330.86</c:v>
                </c:pt>
                <c:pt idx="13087">
                  <c:v>1330.87</c:v>
                </c:pt>
                <c:pt idx="13088">
                  <c:v>1330.88</c:v>
                </c:pt>
                <c:pt idx="13089">
                  <c:v>1330.89</c:v>
                </c:pt>
                <c:pt idx="13090">
                  <c:v>1330.9</c:v>
                </c:pt>
                <c:pt idx="13091">
                  <c:v>1330.91</c:v>
                </c:pt>
                <c:pt idx="13092">
                  <c:v>1330.92</c:v>
                </c:pt>
                <c:pt idx="13093">
                  <c:v>1330.93</c:v>
                </c:pt>
                <c:pt idx="13094">
                  <c:v>1330.94</c:v>
                </c:pt>
                <c:pt idx="13095">
                  <c:v>1330.95</c:v>
                </c:pt>
                <c:pt idx="13096">
                  <c:v>1330.96</c:v>
                </c:pt>
                <c:pt idx="13097">
                  <c:v>1330.97</c:v>
                </c:pt>
                <c:pt idx="13098">
                  <c:v>1330.98</c:v>
                </c:pt>
                <c:pt idx="13099">
                  <c:v>1330.99</c:v>
                </c:pt>
                <c:pt idx="13100">
                  <c:v>1331</c:v>
                </c:pt>
                <c:pt idx="13101">
                  <c:v>1331.01</c:v>
                </c:pt>
                <c:pt idx="13102">
                  <c:v>1331.02</c:v>
                </c:pt>
                <c:pt idx="13103">
                  <c:v>1331.03</c:v>
                </c:pt>
                <c:pt idx="13104">
                  <c:v>1331.04</c:v>
                </c:pt>
                <c:pt idx="13105">
                  <c:v>1331.05</c:v>
                </c:pt>
                <c:pt idx="13106">
                  <c:v>1331.06</c:v>
                </c:pt>
                <c:pt idx="13107">
                  <c:v>1331.07</c:v>
                </c:pt>
                <c:pt idx="13108">
                  <c:v>1331.08</c:v>
                </c:pt>
                <c:pt idx="13109">
                  <c:v>1331.09</c:v>
                </c:pt>
                <c:pt idx="13110">
                  <c:v>1331.1</c:v>
                </c:pt>
                <c:pt idx="13111">
                  <c:v>1331.11</c:v>
                </c:pt>
                <c:pt idx="13112">
                  <c:v>1331.12</c:v>
                </c:pt>
                <c:pt idx="13113">
                  <c:v>1331.13</c:v>
                </c:pt>
                <c:pt idx="13114">
                  <c:v>1331.14</c:v>
                </c:pt>
                <c:pt idx="13115">
                  <c:v>1331.15</c:v>
                </c:pt>
                <c:pt idx="13116">
                  <c:v>1331.16</c:v>
                </c:pt>
                <c:pt idx="13117">
                  <c:v>1331.17</c:v>
                </c:pt>
                <c:pt idx="13118">
                  <c:v>1331.18</c:v>
                </c:pt>
                <c:pt idx="13119">
                  <c:v>1331.19</c:v>
                </c:pt>
                <c:pt idx="13120">
                  <c:v>1331.2</c:v>
                </c:pt>
                <c:pt idx="13121">
                  <c:v>1331.21</c:v>
                </c:pt>
                <c:pt idx="13122">
                  <c:v>1331.22</c:v>
                </c:pt>
                <c:pt idx="13123">
                  <c:v>1331.23</c:v>
                </c:pt>
                <c:pt idx="13124">
                  <c:v>1331.24</c:v>
                </c:pt>
                <c:pt idx="13125">
                  <c:v>1331.25</c:v>
                </c:pt>
                <c:pt idx="13126">
                  <c:v>1331.26</c:v>
                </c:pt>
                <c:pt idx="13127">
                  <c:v>1331.27</c:v>
                </c:pt>
                <c:pt idx="13128">
                  <c:v>1331.28</c:v>
                </c:pt>
                <c:pt idx="13129">
                  <c:v>1331.29</c:v>
                </c:pt>
                <c:pt idx="13130">
                  <c:v>1331.3</c:v>
                </c:pt>
                <c:pt idx="13131">
                  <c:v>1331.31</c:v>
                </c:pt>
                <c:pt idx="13132">
                  <c:v>1331.32</c:v>
                </c:pt>
                <c:pt idx="13133">
                  <c:v>1331.33</c:v>
                </c:pt>
                <c:pt idx="13134">
                  <c:v>1331.34</c:v>
                </c:pt>
                <c:pt idx="13135">
                  <c:v>1331.35</c:v>
                </c:pt>
                <c:pt idx="13136">
                  <c:v>1331.36</c:v>
                </c:pt>
                <c:pt idx="13137">
                  <c:v>1331.37</c:v>
                </c:pt>
                <c:pt idx="13138">
                  <c:v>1331.38</c:v>
                </c:pt>
                <c:pt idx="13139">
                  <c:v>1331.39</c:v>
                </c:pt>
                <c:pt idx="13140">
                  <c:v>1331.4</c:v>
                </c:pt>
                <c:pt idx="13141">
                  <c:v>1331.41</c:v>
                </c:pt>
                <c:pt idx="13142">
                  <c:v>1331.42</c:v>
                </c:pt>
                <c:pt idx="13143">
                  <c:v>1331.43</c:v>
                </c:pt>
                <c:pt idx="13144">
                  <c:v>1331.44</c:v>
                </c:pt>
                <c:pt idx="13145">
                  <c:v>1331.45</c:v>
                </c:pt>
                <c:pt idx="13146">
                  <c:v>1331.46</c:v>
                </c:pt>
                <c:pt idx="13147">
                  <c:v>1331.47</c:v>
                </c:pt>
                <c:pt idx="13148">
                  <c:v>1331.48</c:v>
                </c:pt>
                <c:pt idx="13149">
                  <c:v>1331.49</c:v>
                </c:pt>
                <c:pt idx="13150">
                  <c:v>1331.5</c:v>
                </c:pt>
                <c:pt idx="13151">
                  <c:v>1331.51</c:v>
                </c:pt>
                <c:pt idx="13152">
                  <c:v>1331.52</c:v>
                </c:pt>
                <c:pt idx="13153">
                  <c:v>1331.53</c:v>
                </c:pt>
                <c:pt idx="13154">
                  <c:v>1331.54</c:v>
                </c:pt>
                <c:pt idx="13155">
                  <c:v>1331.55</c:v>
                </c:pt>
                <c:pt idx="13156">
                  <c:v>1331.56</c:v>
                </c:pt>
                <c:pt idx="13157">
                  <c:v>1331.57</c:v>
                </c:pt>
                <c:pt idx="13158">
                  <c:v>1331.58</c:v>
                </c:pt>
                <c:pt idx="13159">
                  <c:v>1331.59</c:v>
                </c:pt>
                <c:pt idx="13160">
                  <c:v>1331.6</c:v>
                </c:pt>
                <c:pt idx="13161">
                  <c:v>1331.61</c:v>
                </c:pt>
                <c:pt idx="13162">
                  <c:v>1331.62</c:v>
                </c:pt>
                <c:pt idx="13163">
                  <c:v>1331.63</c:v>
                </c:pt>
                <c:pt idx="13164">
                  <c:v>1331.64</c:v>
                </c:pt>
                <c:pt idx="13165">
                  <c:v>1331.65</c:v>
                </c:pt>
                <c:pt idx="13166">
                  <c:v>1331.66</c:v>
                </c:pt>
                <c:pt idx="13167">
                  <c:v>1331.67</c:v>
                </c:pt>
                <c:pt idx="13168">
                  <c:v>1331.68</c:v>
                </c:pt>
                <c:pt idx="13169">
                  <c:v>1331.69</c:v>
                </c:pt>
                <c:pt idx="13170">
                  <c:v>1331.7</c:v>
                </c:pt>
                <c:pt idx="13171">
                  <c:v>1331.71</c:v>
                </c:pt>
                <c:pt idx="13172">
                  <c:v>1331.72</c:v>
                </c:pt>
                <c:pt idx="13173">
                  <c:v>1331.73</c:v>
                </c:pt>
                <c:pt idx="13174">
                  <c:v>1331.74</c:v>
                </c:pt>
                <c:pt idx="13175">
                  <c:v>1331.75</c:v>
                </c:pt>
                <c:pt idx="13176">
                  <c:v>1331.76</c:v>
                </c:pt>
                <c:pt idx="13177">
                  <c:v>1331.77</c:v>
                </c:pt>
                <c:pt idx="13178">
                  <c:v>1331.78</c:v>
                </c:pt>
                <c:pt idx="13179">
                  <c:v>1331.79</c:v>
                </c:pt>
                <c:pt idx="13180">
                  <c:v>1331.8</c:v>
                </c:pt>
                <c:pt idx="13181">
                  <c:v>1331.81</c:v>
                </c:pt>
                <c:pt idx="13182">
                  <c:v>1331.82</c:v>
                </c:pt>
                <c:pt idx="13183">
                  <c:v>1331.83</c:v>
                </c:pt>
                <c:pt idx="13184">
                  <c:v>1331.84</c:v>
                </c:pt>
                <c:pt idx="13185">
                  <c:v>1331.85</c:v>
                </c:pt>
                <c:pt idx="13186">
                  <c:v>1331.86</c:v>
                </c:pt>
                <c:pt idx="13187">
                  <c:v>1331.87</c:v>
                </c:pt>
                <c:pt idx="13188">
                  <c:v>1331.88</c:v>
                </c:pt>
                <c:pt idx="13189">
                  <c:v>1331.89</c:v>
                </c:pt>
                <c:pt idx="13190">
                  <c:v>1331.9</c:v>
                </c:pt>
                <c:pt idx="13191">
                  <c:v>1331.91</c:v>
                </c:pt>
                <c:pt idx="13192">
                  <c:v>1331.92</c:v>
                </c:pt>
                <c:pt idx="13193">
                  <c:v>1331.93</c:v>
                </c:pt>
                <c:pt idx="13194">
                  <c:v>1331.94</c:v>
                </c:pt>
                <c:pt idx="13195">
                  <c:v>1331.95</c:v>
                </c:pt>
                <c:pt idx="13196">
                  <c:v>1331.96</c:v>
                </c:pt>
                <c:pt idx="13197">
                  <c:v>1331.97</c:v>
                </c:pt>
                <c:pt idx="13198">
                  <c:v>1331.98</c:v>
                </c:pt>
                <c:pt idx="13199">
                  <c:v>1331.99</c:v>
                </c:pt>
                <c:pt idx="13200">
                  <c:v>1332</c:v>
                </c:pt>
                <c:pt idx="13201">
                  <c:v>1332.01</c:v>
                </c:pt>
                <c:pt idx="13202">
                  <c:v>1332.02</c:v>
                </c:pt>
                <c:pt idx="13203">
                  <c:v>1332.03</c:v>
                </c:pt>
                <c:pt idx="13204">
                  <c:v>1332.04</c:v>
                </c:pt>
                <c:pt idx="13205">
                  <c:v>1332.05</c:v>
                </c:pt>
                <c:pt idx="13206">
                  <c:v>1332.06</c:v>
                </c:pt>
                <c:pt idx="13207">
                  <c:v>1332.07</c:v>
                </c:pt>
                <c:pt idx="13208">
                  <c:v>1332.08</c:v>
                </c:pt>
                <c:pt idx="13209">
                  <c:v>1332.09</c:v>
                </c:pt>
                <c:pt idx="13210">
                  <c:v>1332.1</c:v>
                </c:pt>
                <c:pt idx="13211">
                  <c:v>1332.11</c:v>
                </c:pt>
                <c:pt idx="13212">
                  <c:v>1332.12</c:v>
                </c:pt>
                <c:pt idx="13213">
                  <c:v>1332.13</c:v>
                </c:pt>
                <c:pt idx="13214">
                  <c:v>1332.14</c:v>
                </c:pt>
                <c:pt idx="13215">
                  <c:v>1332.15</c:v>
                </c:pt>
                <c:pt idx="13216">
                  <c:v>1332.16</c:v>
                </c:pt>
                <c:pt idx="13217">
                  <c:v>1332.17</c:v>
                </c:pt>
                <c:pt idx="13218">
                  <c:v>1332.18</c:v>
                </c:pt>
                <c:pt idx="13219">
                  <c:v>1332.19</c:v>
                </c:pt>
                <c:pt idx="13220">
                  <c:v>1332.2</c:v>
                </c:pt>
                <c:pt idx="13221">
                  <c:v>1332.21</c:v>
                </c:pt>
                <c:pt idx="13222">
                  <c:v>1332.22</c:v>
                </c:pt>
                <c:pt idx="13223">
                  <c:v>1332.23</c:v>
                </c:pt>
                <c:pt idx="13224">
                  <c:v>1332.24</c:v>
                </c:pt>
                <c:pt idx="13225">
                  <c:v>1332.25</c:v>
                </c:pt>
                <c:pt idx="13226">
                  <c:v>1332.26</c:v>
                </c:pt>
                <c:pt idx="13227">
                  <c:v>1332.27</c:v>
                </c:pt>
                <c:pt idx="13228">
                  <c:v>1332.28</c:v>
                </c:pt>
                <c:pt idx="13229">
                  <c:v>1332.29</c:v>
                </c:pt>
                <c:pt idx="13230">
                  <c:v>1332.3</c:v>
                </c:pt>
                <c:pt idx="13231">
                  <c:v>1332.31</c:v>
                </c:pt>
                <c:pt idx="13232">
                  <c:v>1332.32</c:v>
                </c:pt>
                <c:pt idx="13233">
                  <c:v>1332.33</c:v>
                </c:pt>
                <c:pt idx="13234">
                  <c:v>1332.34</c:v>
                </c:pt>
                <c:pt idx="13235">
                  <c:v>1332.35</c:v>
                </c:pt>
                <c:pt idx="13236">
                  <c:v>1332.36</c:v>
                </c:pt>
                <c:pt idx="13237">
                  <c:v>1332.37</c:v>
                </c:pt>
                <c:pt idx="13238">
                  <c:v>1332.38</c:v>
                </c:pt>
                <c:pt idx="13239">
                  <c:v>1332.39</c:v>
                </c:pt>
                <c:pt idx="13240">
                  <c:v>1332.4</c:v>
                </c:pt>
                <c:pt idx="13241">
                  <c:v>1332.41</c:v>
                </c:pt>
                <c:pt idx="13242">
                  <c:v>1332.42</c:v>
                </c:pt>
                <c:pt idx="13243">
                  <c:v>1332.43</c:v>
                </c:pt>
                <c:pt idx="13244">
                  <c:v>1332.44</c:v>
                </c:pt>
                <c:pt idx="13245">
                  <c:v>1332.45</c:v>
                </c:pt>
                <c:pt idx="13246">
                  <c:v>1332.46</c:v>
                </c:pt>
                <c:pt idx="13247">
                  <c:v>1332.47</c:v>
                </c:pt>
                <c:pt idx="13248">
                  <c:v>1332.48</c:v>
                </c:pt>
                <c:pt idx="13249">
                  <c:v>1332.49</c:v>
                </c:pt>
                <c:pt idx="13250">
                  <c:v>1332.5</c:v>
                </c:pt>
                <c:pt idx="13251">
                  <c:v>1332.51</c:v>
                </c:pt>
                <c:pt idx="13252">
                  <c:v>1332.52</c:v>
                </c:pt>
                <c:pt idx="13253">
                  <c:v>1332.53</c:v>
                </c:pt>
                <c:pt idx="13254">
                  <c:v>1332.54</c:v>
                </c:pt>
                <c:pt idx="13255">
                  <c:v>1332.55</c:v>
                </c:pt>
                <c:pt idx="13256">
                  <c:v>1332.56</c:v>
                </c:pt>
                <c:pt idx="13257">
                  <c:v>1332.57</c:v>
                </c:pt>
                <c:pt idx="13258">
                  <c:v>1332.58</c:v>
                </c:pt>
                <c:pt idx="13259">
                  <c:v>1332.59</c:v>
                </c:pt>
                <c:pt idx="13260">
                  <c:v>1332.6</c:v>
                </c:pt>
                <c:pt idx="13261">
                  <c:v>1332.61</c:v>
                </c:pt>
                <c:pt idx="13262">
                  <c:v>1332.62</c:v>
                </c:pt>
                <c:pt idx="13263">
                  <c:v>1332.63</c:v>
                </c:pt>
                <c:pt idx="13264">
                  <c:v>1332.64</c:v>
                </c:pt>
                <c:pt idx="13265">
                  <c:v>1332.65</c:v>
                </c:pt>
                <c:pt idx="13266">
                  <c:v>1332.66</c:v>
                </c:pt>
                <c:pt idx="13267">
                  <c:v>1332.67</c:v>
                </c:pt>
                <c:pt idx="13268">
                  <c:v>1332.68</c:v>
                </c:pt>
                <c:pt idx="13269">
                  <c:v>1332.69</c:v>
                </c:pt>
                <c:pt idx="13270">
                  <c:v>1332.7</c:v>
                </c:pt>
                <c:pt idx="13271">
                  <c:v>1332.71</c:v>
                </c:pt>
                <c:pt idx="13272">
                  <c:v>1332.72</c:v>
                </c:pt>
                <c:pt idx="13273">
                  <c:v>1332.73</c:v>
                </c:pt>
                <c:pt idx="13274">
                  <c:v>1332.74</c:v>
                </c:pt>
                <c:pt idx="13275">
                  <c:v>1332.75</c:v>
                </c:pt>
                <c:pt idx="13276">
                  <c:v>1332.76</c:v>
                </c:pt>
                <c:pt idx="13277">
                  <c:v>1332.77</c:v>
                </c:pt>
                <c:pt idx="13278">
                  <c:v>1332.78</c:v>
                </c:pt>
                <c:pt idx="13279">
                  <c:v>1332.79</c:v>
                </c:pt>
                <c:pt idx="13280">
                  <c:v>1332.8</c:v>
                </c:pt>
                <c:pt idx="13281">
                  <c:v>1332.81</c:v>
                </c:pt>
                <c:pt idx="13282">
                  <c:v>1332.82</c:v>
                </c:pt>
                <c:pt idx="13283">
                  <c:v>1332.83</c:v>
                </c:pt>
                <c:pt idx="13284">
                  <c:v>1332.84</c:v>
                </c:pt>
                <c:pt idx="13285">
                  <c:v>1332.85</c:v>
                </c:pt>
                <c:pt idx="13286">
                  <c:v>1332.86</c:v>
                </c:pt>
                <c:pt idx="13287">
                  <c:v>1332.87</c:v>
                </c:pt>
                <c:pt idx="13288">
                  <c:v>1332.88</c:v>
                </c:pt>
                <c:pt idx="13289">
                  <c:v>1332.89</c:v>
                </c:pt>
                <c:pt idx="13290">
                  <c:v>1332.9</c:v>
                </c:pt>
                <c:pt idx="13291">
                  <c:v>1332.91</c:v>
                </c:pt>
                <c:pt idx="13292">
                  <c:v>1332.92</c:v>
                </c:pt>
                <c:pt idx="13293">
                  <c:v>1332.93</c:v>
                </c:pt>
                <c:pt idx="13294">
                  <c:v>1332.94</c:v>
                </c:pt>
                <c:pt idx="13295">
                  <c:v>1332.95</c:v>
                </c:pt>
                <c:pt idx="13296">
                  <c:v>1332.96</c:v>
                </c:pt>
                <c:pt idx="13297">
                  <c:v>1332.97</c:v>
                </c:pt>
                <c:pt idx="13298">
                  <c:v>1332.98</c:v>
                </c:pt>
                <c:pt idx="13299">
                  <c:v>1332.99</c:v>
                </c:pt>
                <c:pt idx="13300">
                  <c:v>1333</c:v>
                </c:pt>
                <c:pt idx="13301">
                  <c:v>1333.01</c:v>
                </c:pt>
                <c:pt idx="13302">
                  <c:v>1333.02</c:v>
                </c:pt>
                <c:pt idx="13303">
                  <c:v>1333.03</c:v>
                </c:pt>
                <c:pt idx="13304">
                  <c:v>1333.04</c:v>
                </c:pt>
                <c:pt idx="13305">
                  <c:v>1333.05</c:v>
                </c:pt>
                <c:pt idx="13306">
                  <c:v>1333.06</c:v>
                </c:pt>
                <c:pt idx="13307">
                  <c:v>1333.07</c:v>
                </c:pt>
                <c:pt idx="13308">
                  <c:v>1333.08</c:v>
                </c:pt>
                <c:pt idx="13309">
                  <c:v>1333.09</c:v>
                </c:pt>
                <c:pt idx="13310">
                  <c:v>1333.1</c:v>
                </c:pt>
                <c:pt idx="13311">
                  <c:v>1333.11</c:v>
                </c:pt>
                <c:pt idx="13312">
                  <c:v>1333.12</c:v>
                </c:pt>
                <c:pt idx="13313">
                  <c:v>1333.13</c:v>
                </c:pt>
                <c:pt idx="13314">
                  <c:v>1333.14</c:v>
                </c:pt>
                <c:pt idx="13315">
                  <c:v>1333.15</c:v>
                </c:pt>
                <c:pt idx="13316">
                  <c:v>1333.16</c:v>
                </c:pt>
                <c:pt idx="13317">
                  <c:v>1333.17</c:v>
                </c:pt>
                <c:pt idx="13318">
                  <c:v>1333.18</c:v>
                </c:pt>
                <c:pt idx="13319">
                  <c:v>1333.19</c:v>
                </c:pt>
                <c:pt idx="13320">
                  <c:v>1333.2</c:v>
                </c:pt>
                <c:pt idx="13321">
                  <c:v>1333.21</c:v>
                </c:pt>
                <c:pt idx="13322">
                  <c:v>1333.22</c:v>
                </c:pt>
                <c:pt idx="13323">
                  <c:v>1333.23</c:v>
                </c:pt>
                <c:pt idx="13324">
                  <c:v>1333.24</c:v>
                </c:pt>
                <c:pt idx="13325">
                  <c:v>1333.25</c:v>
                </c:pt>
                <c:pt idx="13326">
                  <c:v>1333.26</c:v>
                </c:pt>
                <c:pt idx="13327">
                  <c:v>1333.27</c:v>
                </c:pt>
                <c:pt idx="13328">
                  <c:v>1333.28</c:v>
                </c:pt>
                <c:pt idx="13329">
                  <c:v>1333.29</c:v>
                </c:pt>
                <c:pt idx="13330">
                  <c:v>1333.3</c:v>
                </c:pt>
                <c:pt idx="13331">
                  <c:v>1333.31</c:v>
                </c:pt>
                <c:pt idx="13332">
                  <c:v>1333.32</c:v>
                </c:pt>
                <c:pt idx="13333">
                  <c:v>1333.33</c:v>
                </c:pt>
                <c:pt idx="13334">
                  <c:v>1333.34</c:v>
                </c:pt>
                <c:pt idx="13335">
                  <c:v>1333.35</c:v>
                </c:pt>
                <c:pt idx="13336">
                  <c:v>1333.36</c:v>
                </c:pt>
                <c:pt idx="13337">
                  <c:v>1333.37</c:v>
                </c:pt>
                <c:pt idx="13338">
                  <c:v>1333.38</c:v>
                </c:pt>
                <c:pt idx="13339">
                  <c:v>1333.39</c:v>
                </c:pt>
                <c:pt idx="13340">
                  <c:v>1333.4</c:v>
                </c:pt>
                <c:pt idx="13341">
                  <c:v>1333.41</c:v>
                </c:pt>
                <c:pt idx="13342">
                  <c:v>1333.42</c:v>
                </c:pt>
                <c:pt idx="13343">
                  <c:v>1333.43</c:v>
                </c:pt>
                <c:pt idx="13344">
                  <c:v>1333.44</c:v>
                </c:pt>
                <c:pt idx="13345">
                  <c:v>1333.45</c:v>
                </c:pt>
                <c:pt idx="13346">
                  <c:v>1333.46</c:v>
                </c:pt>
                <c:pt idx="13347">
                  <c:v>1333.47</c:v>
                </c:pt>
                <c:pt idx="13348">
                  <c:v>1333.48</c:v>
                </c:pt>
                <c:pt idx="13349">
                  <c:v>1333.49</c:v>
                </c:pt>
                <c:pt idx="13350">
                  <c:v>1333.5</c:v>
                </c:pt>
                <c:pt idx="13351">
                  <c:v>1333.51</c:v>
                </c:pt>
                <c:pt idx="13352">
                  <c:v>1333.52</c:v>
                </c:pt>
                <c:pt idx="13353">
                  <c:v>1333.53</c:v>
                </c:pt>
                <c:pt idx="13354">
                  <c:v>1333.54</c:v>
                </c:pt>
                <c:pt idx="13355">
                  <c:v>1333.55</c:v>
                </c:pt>
                <c:pt idx="13356">
                  <c:v>1333.56</c:v>
                </c:pt>
                <c:pt idx="13357">
                  <c:v>1333.57</c:v>
                </c:pt>
                <c:pt idx="13358">
                  <c:v>1333.58</c:v>
                </c:pt>
                <c:pt idx="13359">
                  <c:v>1333.59</c:v>
                </c:pt>
                <c:pt idx="13360">
                  <c:v>1333.6</c:v>
                </c:pt>
                <c:pt idx="13361">
                  <c:v>1333.61</c:v>
                </c:pt>
                <c:pt idx="13362">
                  <c:v>1333.62</c:v>
                </c:pt>
                <c:pt idx="13363">
                  <c:v>1333.63</c:v>
                </c:pt>
                <c:pt idx="13364">
                  <c:v>1333.64</c:v>
                </c:pt>
                <c:pt idx="13365">
                  <c:v>1333.65</c:v>
                </c:pt>
                <c:pt idx="13366">
                  <c:v>1333.66</c:v>
                </c:pt>
                <c:pt idx="13367">
                  <c:v>1333.67</c:v>
                </c:pt>
                <c:pt idx="13368">
                  <c:v>1333.68</c:v>
                </c:pt>
                <c:pt idx="13369">
                  <c:v>1333.69</c:v>
                </c:pt>
                <c:pt idx="13370">
                  <c:v>1333.7</c:v>
                </c:pt>
                <c:pt idx="13371">
                  <c:v>1333.71</c:v>
                </c:pt>
                <c:pt idx="13372">
                  <c:v>1333.72</c:v>
                </c:pt>
                <c:pt idx="13373">
                  <c:v>1333.73</c:v>
                </c:pt>
                <c:pt idx="13374">
                  <c:v>1333.74</c:v>
                </c:pt>
                <c:pt idx="13375">
                  <c:v>1333.75</c:v>
                </c:pt>
                <c:pt idx="13376">
                  <c:v>1333.76</c:v>
                </c:pt>
                <c:pt idx="13377">
                  <c:v>1333.77</c:v>
                </c:pt>
                <c:pt idx="13378">
                  <c:v>1333.78</c:v>
                </c:pt>
                <c:pt idx="13379">
                  <c:v>1333.79</c:v>
                </c:pt>
                <c:pt idx="13380">
                  <c:v>1333.8</c:v>
                </c:pt>
                <c:pt idx="13381">
                  <c:v>1333.81</c:v>
                </c:pt>
                <c:pt idx="13382">
                  <c:v>1333.82</c:v>
                </c:pt>
                <c:pt idx="13383">
                  <c:v>1333.83</c:v>
                </c:pt>
                <c:pt idx="13384">
                  <c:v>1333.84</c:v>
                </c:pt>
                <c:pt idx="13385">
                  <c:v>1333.85</c:v>
                </c:pt>
                <c:pt idx="13386">
                  <c:v>1333.86</c:v>
                </c:pt>
                <c:pt idx="13387">
                  <c:v>1333.87</c:v>
                </c:pt>
                <c:pt idx="13388">
                  <c:v>1333.88</c:v>
                </c:pt>
                <c:pt idx="13389">
                  <c:v>1333.89</c:v>
                </c:pt>
                <c:pt idx="13390">
                  <c:v>1333.9</c:v>
                </c:pt>
                <c:pt idx="13391">
                  <c:v>1333.91</c:v>
                </c:pt>
                <c:pt idx="13392">
                  <c:v>1333.92</c:v>
                </c:pt>
                <c:pt idx="13393">
                  <c:v>1333.93</c:v>
                </c:pt>
                <c:pt idx="13394">
                  <c:v>1333.94</c:v>
                </c:pt>
                <c:pt idx="13395">
                  <c:v>1333.95</c:v>
                </c:pt>
                <c:pt idx="13396">
                  <c:v>1333.96</c:v>
                </c:pt>
                <c:pt idx="13397">
                  <c:v>1333.97</c:v>
                </c:pt>
                <c:pt idx="13398">
                  <c:v>1333.98</c:v>
                </c:pt>
                <c:pt idx="13399">
                  <c:v>1333.99</c:v>
                </c:pt>
                <c:pt idx="13400">
                  <c:v>1334</c:v>
                </c:pt>
                <c:pt idx="13401">
                  <c:v>1334.01</c:v>
                </c:pt>
                <c:pt idx="13402">
                  <c:v>1334.02</c:v>
                </c:pt>
                <c:pt idx="13403">
                  <c:v>1334.03</c:v>
                </c:pt>
                <c:pt idx="13404">
                  <c:v>1334.04</c:v>
                </c:pt>
                <c:pt idx="13405">
                  <c:v>1334.05</c:v>
                </c:pt>
                <c:pt idx="13406">
                  <c:v>1334.06</c:v>
                </c:pt>
                <c:pt idx="13407">
                  <c:v>1334.07</c:v>
                </c:pt>
                <c:pt idx="13408">
                  <c:v>1334.08</c:v>
                </c:pt>
                <c:pt idx="13409">
                  <c:v>1334.09</c:v>
                </c:pt>
                <c:pt idx="13410">
                  <c:v>1334.1</c:v>
                </c:pt>
                <c:pt idx="13411">
                  <c:v>1334.11</c:v>
                </c:pt>
                <c:pt idx="13412">
                  <c:v>1334.12</c:v>
                </c:pt>
                <c:pt idx="13413">
                  <c:v>1334.13</c:v>
                </c:pt>
                <c:pt idx="13414">
                  <c:v>1334.14</c:v>
                </c:pt>
                <c:pt idx="13415">
                  <c:v>1334.15</c:v>
                </c:pt>
                <c:pt idx="13416">
                  <c:v>1334.16</c:v>
                </c:pt>
                <c:pt idx="13417">
                  <c:v>1334.17</c:v>
                </c:pt>
                <c:pt idx="13418">
                  <c:v>1334.18</c:v>
                </c:pt>
                <c:pt idx="13419">
                  <c:v>1334.19</c:v>
                </c:pt>
                <c:pt idx="13420">
                  <c:v>1334.2</c:v>
                </c:pt>
                <c:pt idx="13421">
                  <c:v>1334.21</c:v>
                </c:pt>
                <c:pt idx="13422">
                  <c:v>1334.22</c:v>
                </c:pt>
                <c:pt idx="13423">
                  <c:v>1334.23</c:v>
                </c:pt>
                <c:pt idx="13424">
                  <c:v>1334.24</c:v>
                </c:pt>
                <c:pt idx="13425">
                  <c:v>1334.25</c:v>
                </c:pt>
                <c:pt idx="13426">
                  <c:v>1334.26</c:v>
                </c:pt>
                <c:pt idx="13427">
                  <c:v>1334.27</c:v>
                </c:pt>
                <c:pt idx="13428">
                  <c:v>1334.28</c:v>
                </c:pt>
                <c:pt idx="13429">
                  <c:v>1334.29</c:v>
                </c:pt>
                <c:pt idx="13430">
                  <c:v>1334.3</c:v>
                </c:pt>
                <c:pt idx="13431">
                  <c:v>1334.31</c:v>
                </c:pt>
                <c:pt idx="13432">
                  <c:v>1334.32</c:v>
                </c:pt>
                <c:pt idx="13433">
                  <c:v>1334.33</c:v>
                </c:pt>
                <c:pt idx="13434">
                  <c:v>1334.34</c:v>
                </c:pt>
                <c:pt idx="13435">
                  <c:v>1334.35</c:v>
                </c:pt>
                <c:pt idx="13436">
                  <c:v>1334.36</c:v>
                </c:pt>
                <c:pt idx="13437">
                  <c:v>1334.37</c:v>
                </c:pt>
                <c:pt idx="13438">
                  <c:v>1334.38</c:v>
                </c:pt>
                <c:pt idx="13439">
                  <c:v>1334.39</c:v>
                </c:pt>
                <c:pt idx="13440">
                  <c:v>1334.4</c:v>
                </c:pt>
                <c:pt idx="13441">
                  <c:v>1334.41</c:v>
                </c:pt>
                <c:pt idx="13442">
                  <c:v>1334.42</c:v>
                </c:pt>
                <c:pt idx="13443">
                  <c:v>1334.43</c:v>
                </c:pt>
                <c:pt idx="13444">
                  <c:v>1334.44</c:v>
                </c:pt>
                <c:pt idx="13445">
                  <c:v>1334.45</c:v>
                </c:pt>
                <c:pt idx="13446">
                  <c:v>1334.46</c:v>
                </c:pt>
                <c:pt idx="13447">
                  <c:v>1334.47</c:v>
                </c:pt>
                <c:pt idx="13448">
                  <c:v>1334.48</c:v>
                </c:pt>
                <c:pt idx="13449">
                  <c:v>1334.49</c:v>
                </c:pt>
                <c:pt idx="13450">
                  <c:v>1334.5</c:v>
                </c:pt>
                <c:pt idx="13451">
                  <c:v>1334.51</c:v>
                </c:pt>
                <c:pt idx="13452">
                  <c:v>1334.52</c:v>
                </c:pt>
                <c:pt idx="13453">
                  <c:v>1334.53</c:v>
                </c:pt>
                <c:pt idx="13454">
                  <c:v>1334.54</c:v>
                </c:pt>
                <c:pt idx="13455">
                  <c:v>1334.55</c:v>
                </c:pt>
                <c:pt idx="13456">
                  <c:v>1334.56</c:v>
                </c:pt>
                <c:pt idx="13457">
                  <c:v>1334.57</c:v>
                </c:pt>
                <c:pt idx="13458">
                  <c:v>1334.58</c:v>
                </c:pt>
                <c:pt idx="13459">
                  <c:v>1334.59</c:v>
                </c:pt>
                <c:pt idx="13460">
                  <c:v>1334.6</c:v>
                </c:pt>
                <c:pt idx="13461">
                  <c:v>1334.61</c:v>
                </c:pt>
                <c:pt idx="13462">
                  <c:v>1334.62</c:v>
                </c:pt>
                <c:pt idx="13463">
                  <c:v>1334.63</c:v>
                </c:pt>
                <c:pt idx="13464">
                  <c:v>1334.64</c:v>
                </c:pt>
                <c:pt idx="13465">
                  <c:v>1334.65</c:v>
                </c:pt>
                <c:pt idx="13466">
                  <c:v>1334.66</c:v>
                </c:pt>
                <c:pt idx="13467">
                  <c:v>1334.67</c:v>
                </c:pt>
                <c:pt idx="13468">
                  <c:v>1334.68</c:v>
                </c:pt>
                <c:pt idx="13469">
                  <c:v>1334.69</c:v>
                </c:pt>
                <c:pt idx="13470">
                  <c:v>1334.7</c:v>
                </c:pt>
                <c:pt idx="13471">
                  <c:v>1334.71</c:v>
                </c:pt>
                <c:pt idx="13472">
                  <c:v>1334.72</c:v>
                </c:pt>
                <c:pt idx="13473">
                  <c:v>1334.73</c:v>
                </c:pt>
                <c:pt idx="13474">
                  <c:v>1334.74</c:v>
                </c:pt>
                <c:pt idx="13475">
                  <c:v>1334.75</c:v>
                </c:pt>
                <c:pt idx="13476">
                  <c:v>1334.76</c:v>
                </c:pt>
                <c:pt idx="13477">
                  <c:v>1334.77</c:v>
                </c:pt>
                <c:pt idx="13478">
                  <c:v>1334.78</c:v>
                </c:pt>
                <c:pt idx="13479">
                  <c:v>1334.79</c:v>
                </c:pt>
                <c:pt idx="13480">
                  <c:v>1334.8</c:v>
                </c:pt>
                <c:pt idx="13481">
                  <c:v>1334.81</c:v>
                </c:pt>
                <c:pt idx="13482">
                  <c:v>1334.82</c:v>
                </c:pt>
                <c:pt idx="13483">
                  <c:v>1334.83</c:v>
                </c:pt>
                <c:pt idx="13484">
                  <c:v>1334.84</c:v>
                </c:pt>
                <c:pt idx="13485">
                  <c:v>1334.85</c:v>
                </c:pt>
                <c:pt idx="13486">
                  <c:v>1334.86</c:v>
                </c:pt>
                <c:pt idx="13487">
                  <c:v>1334.87</c:v>
                </c:pt>
                <c:pt idx="13488">
                  <c:v>1334.88</c:v>
                </c:pt>
                <c:pt idx="13489">
                  <c:v>1334.89</c:v>
                </c:pt>
                <c:pt idx="13490">
                  <c:v>1334.9</c:v>
                </c:pt>
                <c:pt idx="13491">
                  <c:v>1334.91</c:v>
                </c:pt>
                <c:pt idx="13492">
                  <c:v>1334.92</c:v>
                </c:pt>
                <c:pt idx="13493">
                  <c:v>1334.93</c:v>
                </c:pt>
                <c:pt idx="13494">
                  <c:v>1334.94</c:v>
                </c:pt>
                <c:pt idx="13495">
                  <c:v>1334.95</c:v>
                </c:pt>
                <c:pt idx="13496">
                  <c:v>1334.96</c:v>
                </c:pt>
                <c:pt idx="13497">
                  <c:v>1334.97</c:v>
                </c:pt>
                <c:pt idx="13498">
                  <c:v>1334.98</c:v>
                </c:pt>
                <c:pt idx="13499">
                  <c:v>1334.99</c:v>
                </c:pt>
                <c:pt idx="13500">
                  <c:v>1335</c:v>
                </c:pt>
                <c:pt idx="13501">
                  <c:v>1335.01</c:v>
                </c:pt>
                <c:pt idx="13502">
                  <c:v>1335.02</c:v>
                </c:pt>
                <c:pt idx="13503">
                  <c:v>1335.03</c:v>
                </c:pt>
                <c:pt idx="13504">
                  <c:v>1335.04</c:v>
                </c:pt>
                <c:pt idx="13505">
                  <c:v>1335.05</c:v>
                </c:pt>
                <c:pt idx="13506">
                  <c:v>1335.06</c:v>
                </c:pt>
                <c:pt idx="13507">
                  <c:v>1335.07</c:v>
                </c:pt>
                <c:pt idx="13508">
                  <c:v>1335.08</c:v>
                </c:pt>
                <c:pt idx="13509">
                  <c:v>1335.09</c:v>
                </c:pt>
                <c:pt idx="13510">
                  <c:v>1335.1</c:v>
                </c:pt>
                <c:pt idx="13511">
                  <c:v>1335.11</c:v>
                </c:pt>
                <c:pt idx="13512">
                  <c:v>1335.12</c:v>
                </c:pt>
                <c:pt idx="13513">
                  <c:v>1335.13</c:v>
                </c:pt>
                <c:pt idx="13514">
                  <c:v>1335.14</c:v>
                </c:pt>
                <c:pt idx="13515">
                  <c:v>1335.15</c:v>
                </c:pt>
                <c:pt idx="13516">
                  <c:v>1335.16</c:v>
                </c:pt>
                <c:pt idx="13517">
                  <c:v>1335.17</c:v>
                </c:pt>
                <c:pt idx="13518">
                  <c:v>1335.18</c:v>
                </c:pt>
                <c:pt idx="13519">
                  <c:v>1335.19</c:v>
                </c:pt>
                <c:pt idx="13520">
                  <c:v>1335.2</c:v>
                </c:pt>
                <c:pt idx="13521">
                  <c:v>1335.21</c:v>
                </c:pt>
                <c:pt idx="13522">
                  <c:v>1335.22</c:v>
                </c:pt>
                <c:pt idx="13523">
                  <c:v>1335.23</c:v>
                </c:pt>
                <c:pt idx="13524">
                  <c:v>1335.24</c:v>
                </c:pt>
                <c:pt idx="13525">
                  <c:v>1335.25</c:v>
                </c:pt>
                <c:pt idx="13526">
                  <c:v>1335.26</c:v>
                </c:pt>
                <c:pt idx="13527">
                  <c:v>1335.27</c:v>
                </c:pt>
                <c:pt idx="13528">
                  <c:v>1335.28</c:v>
                </c:pt>
                <c:pt idx="13529">
                  <c:v>1335.29</c:v>
                </c:pt>
                <c:pt idx="13530">
                  <c:v>1335.3</c:v>
                </c:pt>
                <c:pt idx="13531">
                  <c:v>1335.31</c:v>
                </c:pt>
                <c:pt idx="13532">
                  <c:v>1335.32</c:v>
                </c:pt>
                <c:pt idx="13533">
                  <c:v>1335.33</c:v>
                </c:pt>
                <c:pt idx="13534">
                  <c:v>1335.34</c:v>
                </c:pt>
                <c:pt idx="13535">
                  <c:v>1335.35</c:v>
                </c:pt>
                <c:pt idx="13536">
                  <c:v>1335.36</c:v>
                </c:pt>
                <c:pt idx="13537">
                  <c:v>1335.37</c:v>
                </c:pt>
                <c:pt idx="13538">
                  <c:v>1335.38</c:v>
                </c:pt>
                <c:pt idx="13539">
                  <c:v>1335.39</c:v>
                </c:pt>
                <c:pt idx="13540">
                  <c:v>1335.4</c:v>
                </c:pt>
                <c:pt idx="13541">
                  <c:v>1335.41</c:v>
                </c:pt>
                <c:pt idx="13542">
                  <c:v>1335.42</c:v>
                </c:pt>
                <c:pt idx="13543">
                  <c:v>1335.43</c:v>
                </c:pt>
                <c:pt idx="13544">
                  <c:v>1335.44</c:v>
                </c:pt>
                <c:pt idx="13545">
                  <c:v>1335.45</c:v>
                </c:pt>
                <c:pt idx="13546">
                  <c:v>1335.46</c:v>
                </c:pt>
                <c:pt idx="13547">
                  <c:v>1335.47</c:v>
                </c:pt>
                <c:pt idx="13548">
                  <c:v>1335.48</c:v>
                </c:pt>
                <c:pt idx="13549">
                  <c:v>1335.49</c:v>
                </c:pt>
                <c:pt idx="13550">
                  <c:v>1335.5</c:v>
                </c:pt>
                <c:pt idx="13551">
                  <c:v>1335.51</c:v>
                </c:pt>
                <c:pt idx="13552">
                  <c:v>1335.52</c:v>
                </c:pt>
                <c:pt idx="13553">
                  <c:v>1335.53</c:v>
                </c:pt>
                <c:pt idx="13554">
                  <c:v>1335.54</c:v>
                </c:pt>
                <c:pt idx="13555">
                  <c:v>1335.55</c:v>
                </c:pt>
                <c:pt idx="13556">
                  <c:v>1335.56</c:v>
                </c:pt>
                <c:pt idx="13557">
                  <c:v>1335.57</c:v>
                </c:pt>
                <c:pt idx="13558">
                  <c:v>1335.58</c:v>
                </c:pt>
                <c:pt idx="13559">
                  <c:v>1335.59</c:v>
                </c:pt>
                <c:pt idx="13560">
                  <c:v>1335.6</c:v>
                </c:pt>
                <c:pt idx="13561">
                  <c:v>1335.61</c:v>
                </c:pt>
                <c:pt idx="13562">
                  <c:v>1335.62</c:v>
                </c:pt>
                <c:pt idx="13563">
                  <c:v>1335.63</c:v>
                </c:pt>
                <c:pt idx="13564">
                  <c:v>1335.64</c:v>
                </c:pt>
                <c:pt idx="13565">
                  <c:v>1335.65</c:v>
                </c:pt>
                <c:pt idx="13566">
                  <c:v>1335.66</c:v>
                </c:pt>
                <c:pt idx="13567">
                  <c:v>1335.67</c:v>
                </c:pt>
                <c:pt idx="13568">
                  <c:v>1335.68</c:v>
                </c:pt>
                <c:pt idx="13569">
                  <c:v>1335.69</c:v>
                </c:pt>
                <c:pt idx="13570">
                  <c:v>1335.7</c:v>
                </c:pt>
                <c:pt idx="13571">
                  <c:v>1335.71</c:v>
                </c:pt>
                <c:pt idx="13572">
                  <c:v>1335.72</c:v>
                </c:pt>
                <c:pt idx="13573">
                  <c:v>1335.73</c:v>
                </c:pt>
                <c:pt idx="13574">
                  <c:v>1335.74</c:v>
                </c:pt>
                <c:pt idx="13575">
                  <c:v>1335.75</c:v>
                </c:pt>
                <c:pt idx="13576">
                  <c:v>1335.76</c:v>
                </c:pt>
                <c:pt idx="13577">
                  <c:v>1335.77</c:v>
                </c:pt>
                <c:pt idx="13578">
                  <c:v>1335.78</c:v>
                </c:pt>
                <c:pt idx="13579">
                  <c:v>1335.79</c:v>
                </c:pt>
                <c:pt idx="13580">
                  <c:v>1335.8</c:v>
                </c:pt>
                <c:pt idx="13581">
                  <c:v>1335.81</c:v>
                </c:pt>
                <c:pt idx="13582">
                  <c:v>1335.82</c:v>
                </c:pt>
                <c:pt idx="13583">
                  <c:v>1335.83</c:v>
                </c:pt>
                <c:pt idx="13584">
                  <c:v>1335.84</c:v>
                </c:pt>
                <c:pt idx="13585">
                  <c:v>1335.85</c:v>
                </c:pt>
                <c:pt idx="13586">
                  <c:v>1335.86</c:v>
                </c:pt>
                <c:pt idx="13587">
                  <c:v>1335.87</c:v>
                </c:pt>
                <c:pt idx="13588">
                  <c:v>1335.88</c:v>
                </c:pt>
                <c:pt idx="13589">
                  <c:v>1335.89</c:v>
                </c:pt>
                <c:pt idx="13590">
                  <c:v>1335.9</c:v>
                </c:pt>
                <c:pt idx="13591">
                  <c:v>1335.91</c:v>
                </c:pt>
                <c:pt idx="13592">
                  <c:v>1335.92</c:v>
                </c:pt>
                <c:pt idx="13593">
                  <c:v>1335.93</c:v>
                </c:pt>
                <c:pt idx="13594">
                  <c:v>1335.94</c:v>
                </c:pt>
                <c:pt idx="13595">
                  <c:v>1335.95</c:v>
                </c:pt>
                <c:pt idx="13596">
                  <c:v>1335.96</c:v>
                </c:pt>
                <c:pt idx="13597">
                  <c:v>1335.97</c:v>
                </c:pt>
                <c:pt idx="13598">
                  <c:v>1335.98</c:v>
                </c:pt>
                <c:pt idx="13599">
                  <c:v>1335.99</c:v>
                </c:pt>
                <c:pt idx="13600">
                  <c:v>1336</c:v>
                </c:pt>
                <c:pt idx="13601">
                  <c:v>1336.01</c:v>
                </c:pt>
                <c:pt idx="13602">
                  <c:v>1336.02</c:v>
                </c:pt>
                <c:pt idx="13603">
                  <c:v>1336.03</c:v>
                </c:pt>
                <c:pt idx="13604">
                  <c:v>1336.04</c:v>
                </c:pt>
                <c:pt idx="13605">
                  <c:v>1336.05</c:v>
                </c:pt>
                <c:pt idx="13606">
                  <c:v>1336.06</c:v>
                </c:pt>
                <c:pt idx="13607">
                  <c:v>1336.07</c:v>
                </c:pt>
                <c:pt idx="13608">
                  <c:v>1336.08</c:v>
                </c:pt>
                <c:pt idx="13609">
                  <c:v>1336.09</c:v>
                </c:pt>
                <c:pt idx="13610">
                  <c:v>1336.1</c:v>
                </c:pt>
                <c:pt idx="13611">
                  <c:v>1336.11</c:v>
                </c:pt>
                <c:pt idx="13612">
                  <c:v>1336.12</c:v>
                </c:pt>
                <c:pt idx="13613">
                  <c:v>1336.13</c:v>
                </c:pt>
                <c:pt idx="13614">
                  <c:v>1336.14</c:v>
                </c:pt>
                <c:pt idx="13615">
                  <c:v>1336.15</c:v>
                </c:pt>
                <c:pt idx="13616">
                  <c:v>1336.16</c:v>
                </c:pt>
                <c:pt idx="13617">
                  <c:v>1336.17</c:v>
                </c:pt>
                <c:pt idx="13618">
                  <c:v>1336.18</c:v>
                </c:pt>
                <c:pt idx="13619">
                  <c:v>1336.19</c:v>
                </c:pt>
                <c:pt idx="13620">
                  <c:v>1336.2</c:v>
                </c:pt>
                <c:pt idx="13621">
                  <c:v>1336.21</c:v>
                </c:pt>
                <c:pt idx="13622">
                  <c:v>1336.22</c:v>
                </c:pt>
                <c:pt idx="13623">
                  <c:v>1336.23</c:v>
                </c:pt>
                <c:pt idx="13624">
                  <c:v>1336.24</c:v>
                </c:pt>
                <c:pt idx="13625">
                  <c:v>1336.25</c:v>
                </c:pt>
                <c:pt idx="13626">
                  <c:v>1336.26</c:v>
                </c:pt>
                <c:pt idx="13627">
                  <c:v>1336.27</c:v>
                </c:pt>
                <c:pt idx="13628">
                  <c:v>1336.28</c:v>
                </c:pt>
                <c:pt idx="13629">
                  <c:v>1336.29</c:v>
                </c:pt>
                <c:pt idx="13630">
                  <c:v>1336.3</c:v>
                </c:pt>
                <c:pt idx="13631">
                  <c:v>1336.31</c:v>
                </c:pt>
                <c:pt idx="13632">
                  <c:v>1336.32</c:v>
                </c:pt>
                <c:pt idx="13633">
                  <c:v>1336.33</c:v>
                </c:pt>
                <c:pt idx="13634">
                  <c:v>1336.34</c:v>
                </c:pt>
                <c:pt idx="13635">
                  <c:v>1336.35</c:v>
                </c:pt>
                <c:pt idx="13636">
                  <c:v>1336.36</c:v>
                </c:pt>
                <c:pt idx="13637">
                  <c:v>1336.37</c:v>
                </c:pt>
                <c:pt idx="13638">
                  <c:v>1336.38</c:v>
                </c:pt>
                <c:pt idx="13639">
                  <c:v>1336.39</c:v>
                </c:pt>
                <c:pt idx="13640">
                  <c:v>1336.4</c:v>
                </c:pt>
                <c:pt idx="13641">
                  <c:v>1336.41</c:v>
                </c:pt>
                <c:pt idx="13642">
                  <c:v>1336.42</c:v>
                </c:pt>
                <c:pt idx="13643">
                  <c:v>1336.43</c:v>
                </c:pt>
                <c:pt idx="13644">
                  <c:v>1336.44</c:v>
                </c:pt>
                <c:pt idx="13645">
                  <c:v>1336.45</c:v>
                </c:pt>
                <c:pt idx="13646">
                  <c:v>1336.46</c:v>
                </c:pt>
                <c:pt idx="13647">
                  <c:v>1336.47</c:v>
                </c:pt>
                <c:pt idx="13648">
                  <c:v>1336.48</c:v>
                </c:pt>
                <c:pt idx="13649">
                  <c:v>1336.49</c:v>
                </c:pt>
                <c:pt idx="13650">
                  <c:v>1336.5</c:v>
                </c:pt>
                <c:pt idx="13651">
                  <c:v>1336.51</c:v>
                </c:pt>
                <c:pt idx="13652">
                  <c:v>1336.52</c:v>
                </c:pt>
                <c:pt idx="13653">
                  <c:v>1336.53</c:v>
                </c:pt>
                <c:pt idx="13654">
                  <c:v>1336.54</c:v>
                </c:pt>
                <c:pt idx="13655">
                  <c:v>1336.55</c:v>
                </c:pt>
                <c:pt idx="13656">
                  <c:v>1336.56</c:v>
                </c:pt>
                <c:pt idx="13657">
                  <c:v>1336.57</c:v>
                </c:pt>
                <c:pt idx="13658">
                  <c:v>1336.58</c:v>
                </c:pt>
                <c:pt idx="13659">
                  <c:v>1336.59</c:v>
                </c:pt>
                <c:pt idx="13660">
                  <c:v>1336.6</c:v>
                </c:pt>
                <c:pt idx="13661">
                  <c:v>1336.61</c:v>
                </c:pt>
                <c:pt idx="13662">
                  <c:v>1336.62</c:v>
                </c:pt>
                <c:pt idx="13663">
                  <c:v>1336.63</c:v>
                </c:pt>
                <c:pt idx="13664">
                  <c:v>1336.64</c:v>
                </c:pt>
                <c:pt idx="13665">
                  <c:v>1336.65</c:v>
                </c:pt>
                <c:pt idx="13666">
                  <c:v>1336.66</c:v>
                </c:pt>
                <c:pt idx="13667">
                  <c:v>1336.67</c:v>
                </c:pt>
                <c:pt idx="13668">
                  <c:v>1336.68</c:v>
                </c:pt>
                <c:pt idx="13669">
                  <c:v>1336.69</c:v>
                </c:pt>
                <c:pt idx="13670">
                  <c:v>1336.7</c:v>
                </c:pt>
                <c:pt idx="13671">
                  <c:v>1336.71</c:v>
                </c:pt>
                <c:pt idx="13672">
                  <c:v>1336.72</c:v>
                </c:pt>
                <c:pt idx="13673">
                  <c:v>1336.73</c:v>
                </c:pt>
                <c:pt idx="13674">
                  <c:v>1336.74</c:v>
                </c:pt>
                <c:pt idx="13675">
                  <c:v>1336.75</c:v>
                </c:pt>
                <c:pt idx="13676">
                  <c:v>1336.76</c:v>
                </c:pt>
                <c:pt idx="13677">
                  <c:v>1336.77</c:v>
                </c:pt>
                <c:pt idx="13678">
                  <c:v>1336.78</c:v>
                </c:pt>
                <c:pt idx="13679">
                  <c:v>1336.79</c:v>
                </c:pt>
                <c:pt idx="13680">
                  <c:v>1336.8</c:v>
                </c:pt>
                <c:pt idx="13681">
                  <c:v>1336.81</c:v>
                </c:pt>
                <c:pt idx="13682">
                  <c:v>1336.82</c:v>
                </c:pt>
                <c:pt idx="13683">
                  <c:v>1336.83</c:v>
                </c:pt>
                <c:pt idx="13684">
                  <c:v>1336.84</c:v>
                </c:pt>
                <c:pt idx="13685">
                  <c:v>1336.85</c:v>
                </c:pt>
                <c:pt idx="13686">
                  <c:v>1336.86</c:v>
                </c:pt>
                <c:pt idx="13687">
                  <c:v>1336.87</c:v>
                </c:pt>
                <c:pt idx="13688">
                  <c:v>1336.88</c:v>
                </c:pt>
                <c:pt idx="13689">
                  <c:v>1336.89</c:v>
                </c:pt>
                <c:pt idx="13690">
                  <c:v>1336.9</c:v>
                </c:pt>
                <c:pt idx="13691">
                  <c:v>1336.91</c:v>
                </c:pt>
                <c:pt idx="13692">
                  <c:v>1336.92</c:v>
                </c:pt>
                <c:pt idx="13693">
                  <c:v>1336.93</c:v>
                </c:pt>
                <c:pt idx="13694">
                  <c:v>1336.94</c:v>
                </c:pt>
                <c:pt idx="13695">
                  <c:v>1336.95</c:v>
                </c:pt>
                <c:pt idx="13696">
                  <c:v>1336.96</c:v>
                </c:pt>
                <c:pt idx="13697">
                  <c:v>1336.97</c:v>
                </c:pt>
                <c:pt idx="13698">
                  <c:v>1336.98</c:v>
                </c:pt>
                <c:pt idx="13699">
                  <c:v>1336.99</c:v>
                </c:pt>
                <c:pt idx="13700">
                  <c:v>1337</c:v>
                </c:pt>
                <c:pt idx="13701">
                  <c:v>1337.01</c:v>
                </c:pt>
                <c:pt idx="13702">
                  <c:v>1337.02</c:v>
                </c:pt>
                <c:pt idx="13703">
                  <c:v>1337.03</c:v>
                </c:pt>
                <c:pt idx="13704">
                  <c:v>1337.04</c:v>
                </c:pt>
                <c:pt idx="13705">
                  <c:v>1337.05</c:v>
                </c:pt>
                <c:pt idx="13706">
                  <c:v>1337.06</c:v>
                </c:pt>
                <c:pt idx="13707">
                  <c:v>1337.07</c:v>
                </c:pt>
                <c:pt idx="13708">
                  <c:v>1337.08</c:v>
                </c:pt>
                <c:pt idx="13709">
                  <c:v>1337.09</c:v>
                </c:pt>
                <c:pt idx="13710">
                  <c:v>1337.1</c:v>
                </c:pt>
                <c:pt idx="13711">
                  <c:v>1337.11</c:v>
                </c:pt>
                <c:pt idx="13712">
                  <c:v>1337.12</c:v>
                </c:pt>
                <c:pt idx="13713">
                  <c:v>1337.13</c:v>
                </c:pt>
                <c:pt idx="13714">
                  <c:v>1337.14</c:v>
                </c:pt>
                <c:pt idx="13715">
                  <c:v>1337.15</c:v>
                </c:pt>
                <c:pt idx="13716">
                  <c:v>1337.16</c:v>
                </c:pt>
                <c:pt idx="13717">
                  <c:v>1337.17</c:v>
                </c:pt>
                <c:pt idx="13718">
                  <c:v>1337.18</c:v>
                </c:pt>
                <c:pt idx="13719">
                  <c:v>1337.19</c:v>
                </c:pt>
                <c:pt idx="13720">
                  <c:v>1337.2</c:v>
                </c:pt>
                <c:pt idx="13721">
                  <c:v>1337.21</c:v>
                </c:pt>
                <c:pt idx="13722">
                  <c:v>1337.22</c:v>
                </c:pt>
                <c:pt idx="13723">
                  <c:v>1337.23</c:v>
                </c:pt>
                <c:pt idx="13724">
                  <c:v>1337.24</c:v>
                </c:pt>
                <c:pt idx="13725">
                  <c:v>1337.25</c:v>
                </c:pt>
                <c:pt idx="13726">
                  <c:v>1337.26</c:v>
                </c:pt>
                <c:pt idx="13727">
                  <c:v>1337.27</c:v>
                </c:pt>
                <c:pt idx="13728">
                  <c:v>1337.28</c:v>
                </c:pt>
                <c:pt idx="13729">
                  <c:v>1337.29</c:v>
                </c:pt>
                <c:pt idx="13730">
                  <c:v>1337.3</c:v>
                </c:pt>
                <c:pt idx="13731">
                  <c:v>1337.31</c:v>
                </c:pt>
                <c:pt idx="13732">
                  <c:v>1337.32</c:v>
                </c:pt>
                <c:pt idx="13733">
                  <c:v>1337.33</c:v>
                </c:pt>
                <c:pt idx="13734">
                  <c:v>1337.34</c:v>
                </c:pt>
                <c:pt idx="13735">
                  <c:v>1337.35</c:v>
                </c:pt>
                <c:pt idx="13736">
                  <c:v>1337.36</c:v>
                </c:pt>
                <c:pt idx="13737">
                  <c:v>1337.37</c:v>
                </c:pt>
                <c:pt idx="13738">
                  <c:v>1337.38</c:v>
                </c:pt>
                <c:pt idx="13739">
                  <c:v>1337.39</c:v>
                </c:pt>
                <c:pt idx="13740">
                  <c:v>1337.4</c:v>
                </c:pt>
                <c:pt idx="13741">
                  <c:v>1337.41</c:v>
                </c:pt>
                <c:pt idx="13742">
                  <c:v>1337.42</c:v>
                </c:pt>
                <c:pt idx="13743">
                  <c:v>1337.43</c:v>
                </c:pt>
                <c:pt idx="13744">
                  <c:v>1337.44</c:v>
                </c:pt>
                <c:pt idx="13745">
                  <c:v>1337.45</c:v>
                </c:pt>
                <c:pt idx="13746">
                  <c:v>1337.46</c:v>
                </c:pt>
                <c:pt idx="13747">
                  <c:v>1337.47</c:v>
                </c:pt>
                <c:pt idx="13748">
                  <c:v>1337.48</c:v>
                </c:pt>
                <c:pt idx="13749">
                  <c:v>1337.49</c:v>
                </c:pt>
                <c:pt idx="13750">
                  <c:v>1337.5</c:v>
                </c:pt>
                <c:pt idx="13751">
                  <c:v>1337.51</c:v>
                </c:pt>
                <c:pt idx="13752">
                  <c:v>1337.52</c:v>
                </c:pt>
                <c:pt idx="13753">
                  <c:v>1337.53</c:v>
                </c:pt>
                <c:pt idx="13754">
                  <c:v>1337.54</c:v>
                </c:pt>
                <c:pt idx="13755">
                  <c:v>1337.55</c:v>
                </c:pt>
                <c:pt idx="13756">
                  <c:v>1337.56</c:v>
                </c:pt>
                <c:pt idx="13757">
                  <c:v>1337.57</c:v>
                </c:pt>
                <c:pt idx="13758">
                  <c:v>1337.58</c:v>
                </c:pt>
                <c:pt idx="13759">
                  <c:v>1337.59</c:v>
                </c:pt>
                <c:pt idx="13760">
                  <c:v>1337.6</c:v>
                </c:pt>
                <c:pt idx="13761">
                  <c:v>1337.61</c:v>
                </c:pt>
                <c:pt idx="13762">
                  <c:v>1337.62</c:v>
                </c:pt>
                <c:pt idx="13763">
                  <c:v>1337.63</c:v>
                </c:pt>
                <c:pt idx="13764">
                  <c:v>1337.64</c:v>
                </c:pt>
                <c:pt idx="13765">
                  <c:v>1337.65</c:v>
                </c:pt>
                <c:pt idx="13766">
                  <c:v>1337.66</c:v>
                </c:pt>
                <c:pt idx="13767">
                  <c:v>1337.67</c:v>
                </c:pt>
                <c:pt idx="13768">
                  <c:v>1337.68</c:v>
                </c:pt>
                <c:pt idx="13769">
                  <c:v>1337.69</c:v>
                </c:pt>
                <c:pt idx="13770">
                  <c:v>1337.7</c:v>
                </c:pt>
                <c:pt idx="13771">
                  <c:v>1337.71</c:v>
                </c:pt>
                <c:pt idx="13772">
                  <c:v>1337.72</c:v>
                </c:pt>
                <c:pt idx="13773">
                  <c:v>1337.73</c:v>
                </c:pt>
                <c:pt idx="13774">
                  <c:v>1337.74</c:v>
                </c:pt>
                <c:pt idx="13775">
                  <c:v>1337.75</c:v>
                </c:pt>
                <c:pt idx="13776">
                  <c:v>1337.76</c:v>
                </c:pt>
                <c:pt idx="13777">
                  <c:v>1337.77</c:v>
                </c:pt>
                <c:pt idx="13778">
                  <c:v>1337.78</c:v>
                </c:pt>
                <c:pt idx="13779">
                  <c:v>1337.79</c:v>
                </c:pt>
                <c:pt idx="13780">
                  <c:v>1337.8</c:v>
                </c:pt>
                <c:pt idx="13781">
                  <c:v>1337.81</c:v>
                </c:pt>
                <c:pt idx="13782">
                  <c:v>1337.82</c:v>
                </c:pt>
                <c:pt idx="13783">
                  <c:v>1337.83</c:v>
                </c:pt>
                <c:pt idx="13784">
                  <c:v>1337.84</c:v>
                </c:pt>
                <c:pt idx="13785">
                  <c:v>1337.85</c:v>
                </c:pt>
                <c:pt idx="13786">
                  <c:v>1337.86</c:v>
                </c:pt>
                <c:pt idx="13787">
                  <c:v>1337.87</c:v>
                </c:pt>
                <c:pt idx="13788">
                  <c:v>1337.88</c:v>
                </c:pt>
                <c:pt idx="13789">
                  <c:v>1337.89</c:v>
                </c:pt>
                <c:pt idx="13790">
                  <c:v>1337.9</c:v>
                </c:pt>
                <c:pt idx="13791">
                  <c:v>1337.91</c:v>
                </c:pt>
                <c:pt idx="13792">
                  <c:v>1337.92</c:v>
                </c:pt>
                <c:pt idx="13793">
                  <c:v>1337.93</c:v>
                </c:pt>
                <c:pt idx="13794">
                  <c:v>1337.94</c:v>
                </c:pt>
                <c:pt idx="13795">
                  <c:v>1337.95</c:v>
                </c:pt>
                <c:pt idx="13796">
                  <c:v>1337.96</c:v>
                </c:pt>
                <c:pt idx="13797">
                  <c:v>1337.97</c:v>
                </c:pt>
                <c:pt idx="13798">
                  <c:v>1337.98</c:v>
                </c:pt>
                <c:pt idx="13799">
                  <c:v>1337.99</c:v>
                </c:pt>
                <c:pt idx="13800">
                  <c:v>1338</c:v>
                </c:pt>
                <c:pt idx="13801">
                  <c:v>1338.01</c:v>
                </c:pt>
                <c:pt idx="13802">
                  <c:v>1338.02</c:v>
                </c:pt>
                <c:pt idx="13803">
                  <c:v>1338.03</c:v>
                </c:pt>
                <c:pt idx="13804">
                  <c:v>1338.04</c:v>
                </c:pt>
                <c:pt idx="13805">
                  <c:v>1338.05</c:v>
                </c:pt>
                <c:pt idx="13806">
                  <c:v>1338.06</c:v>
                </c:pt>
                <c:pt idx="13807">
                  <c:v>1338.07</c:v>
                </c:pt>
                <c:pt idx="13808">
                  <c:v>1338.08</c:v>
                </c:pt>
                <c:pt idx="13809">
                  <c:v>1338.09</c:v>
                </c:pt>
                <c:pt idx="13810">
                  <c:v>1338.1</c:v>
                </c:pt>
                <c:pt idx="13811">
                  <c:v>1338.11</c:v>
                </c:pt>
                <c:pt idx="13812">
                  <c:v>1338.12</c:v>
                </c:pt>
                <c:pt idx="13813">
                  <c:v>1338.13</c:v>
                </c:pt>
                <c:pt idx="13814">
                  <c:v>1338.14</c:v>
                </c:pt>
                <c:pt idx="13815">
                  <c:v>1338.15</c:v>
                </c:pt>
                <c:pt idx="13816">
                  <c:v>1338.16</c:v>
                </c:pt>
                <c:pt idx="13817">
                  <c:v>1338.17</c:v>
                </c:pt>
                <c:pt idx="13818">
                  <c:v>1338.18</c:v>
                </c:pt>
                <c:pt idx="13819">
                  <c:v>1338.19</c:v>
                </c:pt>
                <c:pt idx="13820">
                  <c:v>1338.2</c:v>
                </c:pt>
                <c:pt idx="13821">
                  <c:v>1338.21</c:v>
                </c:pt>
                <c:pt idx="13822">
                  <c:v>1338.22</c:v>
                </c:pt>
                <c:pt idx="13823">
                  <c:v>1338.23</c:v>
                </c:pt>
                <c:pt idx="13824">
                  <c:v>1338.24</c:v>
                </c:pt>
                <c:pt idx="13825">
                  <c:v>1338.25</c:v>
                </c:pt>
                <c:pt idx="13826">
                  <c:v>1338.26</c:v>
                </c:pt>
                <c:pt idx="13827">
                  <c:v>1338.27</c:v>
                </c:pt>
                <c:pt idx="13828">
                  <c:v>1338.28</c:v>
                </c:pt>
                <c:pt idx="13829">
                  <c:v>1338.29</c:v>
                </c:pt>
                <c:pt idx="13830">
                  <c:v>1338.3</c:v>
                </c:pt>
                <c:pt idx="13831">
                  <c:v>1338.31</c:v>
                </c:pt>
                <c:pt idx="13832">
                  <c:v>1338.32</c:v>
                </c:pt>
                <c:pt idx="13833">
                  <c:v>1338.33</c:v>
                </c:pt>
                <c:pt idx="13834">
                  <c:v>1338.34</c:v>
                </c:pt>
                <c:pt idx="13835">
                  <c:v>1338.35</c:v>
                </c:pt>
                <c:pt idx="13836">
                  <c:v>1338.36</c:v>
                </c:pt>
                <c:pt idx="13837">
                  <c:v>1338.37</c:v>
                </c:pt>
                <c:pt idx="13838">
                  <c:v>1338.38</c:v>
                </c:pt>
                <c:pt idx="13839">
                  <c:v>1338.39</c:v>
                </c:pt>
                <c:pt idx="13840">
                  <c:v>1338.4</c:v>
                </c:pt>
                <c:pt idx="13841">
                  <c:v>1338.41</c:v>
                </c:pt>
                <c:pt idx="13842">
                  <c:v>1338.42</c:v>
                </c:pt>
                <c:pt idx="13843">
                  <c:v>1338.43</c:v>
                </c:pt>
                <c:pt idx="13844">
                  <c:v>1338.44</c:v>
                </c:pt>
                <c:pt idx="13845">
                  <c:v>1338.45</c:v>
                </c:pt>
                <c:pt idx="13846">
                  <c:v>1338.46</c:v>
                </c:pt>
                <c:pt idx="13847">
                  <c:v>1338.47</c:v>
                </c:pt>
                <c:pt idx="13848">
                  <c:v>1338.48</c:v>
                </c:pt>
                <c:pt idx="13849">
                  <c:v>1338.49</c:v>
                </c:pt>
                <c:pt idx="13850">
                  <c:v>1338.5</c:v>
                </c:pt>
                <c:pt idx="13851">
                  <c:v>1338.51</c:v>
                </c:pt>
                <c:pt idx="13852">
                  <c:v>1338.52</c:v>
                </c:pt>
                <c:pt idx="13853">
                  <c:v>1338.53</c:v>
                </c:pt>
                <c:pt idx="13854">
                  <c:v>1338.54</c:v>
                </c:pt>
                <c:pt idx="13855">
                  <c:v>1338.55</c:v>
                </c:pt>
                <c:pt idx="13856">
                  <c:v>1338.56</c:v>
                </c:pt>
                <c:pt idx="13857">
                  <c:v>1338.57</c:v>
                </c:pt>
                <c:pt idx="13858">
                  <c:v>1338.58</c:v>
                </c:pt>
                <c:pt idx="13859">
                  <c:v>1338.59</c:v>
                </c:pt>
                <c:pt idx="13860">
                  <c:v>1338.6</c:v>
                </c:pt>
                <c:pt idx="13861">
                  <c:v>1338.61</c:v>
                </c:pt>
                <c:pt idx="13862">
                  <c:v>1338.62</c:v>
                </c:pt>
                <c:pt idx="13863">
                  <c:v>1338.63</c:v>
                </c:pt>
                <c:pt idx="13864">
                  <c:v>1338.64</c:v>
                </c:pt>
                <c:pt idx="13865">
                  <c:v>1338.65</c:v>
                </c:pt>
                <c:pt idx="13866">
                  <c:v>1338.66</c:v>
                </c:pt>
                <c:pt idx="13867">
                  <c:v>1338.67</c:v>
                </c:pt>
                <c:pt idx="13868">
                  <c:v>1338.68</c:v>
                </c:pt>
                <c:pt idx="13869">
                  <c:v>1338.69</c:v>
                </c:pt>
                <c:pt idx="13870">
                  <c:v>1338.7</c:v>
                </c:pt>
                <c:pt idx="13871">
                  <c:v>1338.71</c:v>
                </c:pt>
                <c:pt idx="13872">
                  <c:v>1338.72</c:v>
                </c:pt>
                <c:pt idx="13873">
                  <c:v>1338.73</c:v>
                </c:pt>
                <c:pt idx="13874">
                  <c:v>1338.74</c:v>
                </c:pt>
                <c:pt idx="13875">
                  <c:v>1338.75</c:v>
                </c:pt>
                <c:pt idx="13876">
                  <c:v>1338.76</c:v>
                </c:pt>
                <c:pt idx="13877">
                  <c:v>1338.77</c:v>
                </c:pt>
                <c:pt idx="13878">
                  <c:v>1338.78</c:v>
                </c:pt>
                <c:pt idx="13879">
                  <c:v>1338.79</c:v>
                </c:pt>
                <c:pt idx="13880">
                  <c:v>1338.8</c:v>
                </c:pt>
                <c:pt idx="13881">
                  <c:v>1338.81</c:v>
                </c:pt>
                <c:pt idx="13882">
                  <c:v>1338.82</c:v>
                </c:pt>
                <c:pt idx="13883">
                  <c:v>1338.83</c:v>
                </c:pt>
                <c:pt idx="13884">
                  <c:v>1338.84</c:v>
                </c:pt>
                <c:pt idx="13885">
                  <c:v>1338.85</c:v>
                </c:pt>
                <c:pt idx="13886">
                  <c:v>1338.86</c:v>
                </c:pt>
                <c:pt idx="13887">
                  <c:v>1338.87</c:v>
                </c:pt>
                <c:pt idx="13888">
                  <c:v>1338.88</c:v>
                </c:pt>
                <c:pt idx="13889">
                  <c:v>1338.89</c:v>
                </c:pt>
                <c:pt idx="13890">
                  <c:v>1338.9</c:v>
                </c:pt>
                <c:pt idx="13891">
                  <c:v>1338.91</c:v>
                </c:pt>
                <c:pt idx="13892">
                  <c:v>1338.92</c:v>
                </c:pt>
                <c:pt idx="13893">
                  <c:v>1338.93</c:v>
                </c:pt>
                <c:pt idx="13894">
                  <c:v>1338.94</c:v>
                </c:pt>
                <c:pt idx="13895">
                  <c:v>1338.95</c:v>
                </c:pt>
                <c:pt idx="13896">
                  <c:v>1338.96</c:v>
                </c:pt>
                <c:pt idx="13897">
                  <c:v>1338.97</c:v>
                </c:pt>
                <c:pt idx="13898">
                  <c:v>1338.98</c:v>
                </c:pt>
                <c:pt idx="13899">
                  <c:v>1338.99</c:v>
                </c:pt>
                <c:pt idx="13900">
                  <c:v>1339</c:v>
                </c:pt>
                <c:pt idx="13901">
                  <c:v>1339.01</c:v>
                </c:pt>
                <c:pt idx="13902">
                  <c:v>1339.02</c:v>
                </c:pt>
                <c:pt idx="13903">
                  <c:v>1339.03</c:v>
                </c:pt>
                <c:pt idx="13904">
                  <c:v>1339.04</c:v>
                </c:pt>
                <c:pt idx="13905">
                  <c:v>1339.05</c:v>
                </c:pt>
                <c:pt idx="13906">
                  <c:v>1339.06</c:v>
                </c:pt>
                <c:pt idx="13907">
                  <c:v>1339.07</c:v>
                </c:pt>
                <c:pt idx="13908">
                  <c:v>1339.08</c:v>
                </c:pt>
                <c:pt idx="13909">
                  <c:v>1339.09</c:v>
                </c:pt>
                <c:pt idx="13910">
                  <c:v>1339.1</c:v>
                </c:pt>
                <c:pt idx="13911">
                  <c:v>1339.11</c:v>
                </c:pt>
                <c:pt idx="13912">
                  <c:v>1339.12</c:v>
                </c:pt>
                <c:pt idx="13913">
                  <c:v>1339.13</c:v>
                </c:pt>
                <c:pt idx="13914">
                  <c:v>1339.14</c:v>
                </c:pt>
                <c:pt idx="13915">
                  <c:v>1339.15</c:v>
                </c:pt>
                <c:pt idx="13916">
                  <c:v>1339.16</c:v>
                </c:pt>
                <c:pt idx="13917">
                  <c:v>1339.17</c:v>
                </c:pt>
                <c:pt idx="13918">
                  <c:v>1339.18</c:v>
                </c:pt>
                <c:pt idx="13919">
                  <c:v>1339.19</c:v>
                </c:pt>
                <c:pt idx="13920">
                  <c:v>1339.2</c:v>
                </c:pt>
                <c:pt idx="13921">
                  <c:v>1339.21</c:v>
                </c:pt>
                <c:pt idx="13922">
                  <c:v>1339.22</c:v>
                </c:pt>
                <c:pt idx="13923">
                  <c:v>1339.23</c:v>
                </c:pt>
                <c:pt idx="13924">
                  <c:v>1339.24</c:v>
                </c:pt>
                <c:pt idx="13925">
                  <c:v>1339.25</c:v>
                </c:pt>
                <c:pt idx="13926">
                  <c:v>1339.26</c:v>
                </c:pt>
                <c:pt idx="13927">
                  <c:v>1339.27</c:v>
                </c:pt>
                <c:pt idx="13928">
                  <c:v>1339.28</c:v>
                </c:pt>
                <c:pt idx="13929">
                  <c:v>1339.29</c:v>
                </c:pt>
                <c:pt idx="13930">
                  <c:v>1339.3</c:v>
                </c:pt>
                <c:pt idx="13931">
                  <c:v>1339.31</c:v>
                </c:pt>
                <c:pt idx="13932">
                  <c:v>1339.32</c:v>
                </c:pt>
                <c:pt idx="13933">
                  <c:v>1339.33</c:v>
                </c:pt>
                <c:pt idx="13934">
                  <c:v>1339.34</c:v>
                </c:pt>
                <c:pt idx="13935">
                  <c:v>1339.35</c:v>
                </c:pt>
                <c:pt idx="13936">
                  <c:v>1339.36</c:v>
                </c:pt>
                <c:pt idx="13937">
                  <c:v>1339.37</c:v>
                </c:pt>
                <c:pt idx="13938">
                  <c:v>1339.38</c:v>
                </c:pt>
                <c:pt idx="13939">
                  <c:v>1339.39</c:v>
                </c:pt>
                <c:pt idx="13940">
                  <c:v>1339.4</c:v>
                </c:pt>
                <c:pt idx="13941">
                  <c:v>1339.41</c:v>
                </c:pt>
                <c:pt idx="13942">
                  <c:v>1339.42</c:v>
                </c:pt>
                <c:pt idx="13943">
                  <c:v>1339.43</c:v>
                </c:pt>
                <c:pt idx="13944">
                  <c:v>1339.44</c:v>
                </c:pt>
                <c:pt idx="13945">
                  <c:v>1339.45</c:v>
                </c:pt>
                <c:pt idx="13946">
                  <c:v>1339.46</c:v>
                </c:pt>
                <c:pt idx="13947">
                  <c:v>1339.47</c:v>
                </c:pt>
                <c:pt idx="13948">
                  <c:v>1339.48</c:v>
                </c:pt>
                <c:pt idx="13949">
                  <c:v>1339.49</c:v>
                </c:pt>
                <c:pt idx="13950">
                  <c:v>1339.5</c:v>
                </c:pt>
                <c:pt idx="13951">
                  <c:v>1339.51</c:v>
                </c:pt>
                <c:pt idx="13952">
                  <c:v>1339.52</c:v>
                </c:pt>
                <c:pt idx="13953">
                  <c:v>1339.53</c:v>
                </c:pt>
                <c:pt idx="13954">
                  <c:v>1339.54</c:v>
                </c:pt>
                <c:pt idx="13955">
                  <c:v>1339.55</c:v>
                </c:pt>
                <c:pt idx="13956">
                  <c:v>1339.56</c:v>
                </c:pt>
                <c:pt idx="13957">
                  <c:v>1339.57</c:v>
                </c:pt>
                <c:pt idx="13958">
                  <c:v>1339.58</c:v>
                </c:pt>
                <c:pt idx="13959">
                  <c:v>1339.59</c:v>
                </c:pt>
                <c:pt idx="13960">
                  <c:v>1339.6</c:v>
                </c:pt>
                <c:pt idx="13961">
                  <c:v>1339.61</c:v>
                </c:pt>
                <c:pt idx="13962">
                  <c:v>1339.62</c:v>
                </c:pt>
                <c:pt idx="13963">
                  <c:v>1339.63</c:v>
                </c:pt>
                <c:pt idx="13964">
                  <c:v>1339.64</c:v>
                </c:pt>
                <c:pt idx="13965">
                  <c:v>1339.65</c:v>
                </c:pt>
                <c:pt idx="13966">
                  <c:v>1339.66</c:v>
                </c:pt>
                <c:pt idx="13967">
                  <c:v>1339.67</c:v>
                </c:pt>
                <c:pt idx="13968">
                  <c:v>1339.68</c:v>
                </c:pt>
                <c:pt idx="13969">
                  <c:v>1339.69</c:v>
                </c:pt>
                <c:pt idx="13970">
                  <c:v>1339.7</c:v>
                </c:pt>
                <c:pt idx="13971">
                  <c:v>1339.71</c:v>
                </c:pt>
                <c:pt idx="13972">
                  <c:v>1339.72</c:v>
                </c:pt>
                <c:pt idx="13973">
                  <c:v>1339.73</c:v>
                </c:pt>
                <c:pt idx="13974">
                  <c:v>1339.74</c:v>
                </c:pt>
                <c:pt idx="13975">
                  <c:v>1339.75</c:v>
                </c:pt>
                <c:pt idx="13976">
                  <c:v>1339.76</c:v>
                </c:pt>
                <c:pt idx="13977">
                  <c:v>1339.77</c:v>
                </c:pt>
                <c:pt idx="13978">
                  <c:v>1339.78</c:v>
                </c:pt>
                <c:pt idx="13979">
                  <c:v>1339.79</c:v>
                </c:pt>
                <c:pt idx="13980">
                  <c:v>1339.8</c:v>
                </c:pt>
                <c:pt idx="13981">
                  <c:v>1339.81</c:v>
                </c:pt>
                <c:pt idx="13982">
                  <c:v>1339.82</c:v>
                </c:pt>
                <c:pt idx="13983">
                  <c:v>1339.83</c:v>
                </c:pt>
                <c:pt idx="13984">
                  <c:v>1339.84</c:v>
                </c:pt>
                <c:pt idx="13985">
                  <c:v>1339.85</c:v>
                </c:pt>
                <c:pt idx="13986">
                  <c:v>1339.86</c:v>
                </c:pt>
                <c:pt idx="13987">
                  <c:v>1339.87</c:v>
                </c:pt>
                <c:pt idx="13988">
                  <c:v>1339.88</c:v>
                </c:pt>
                <c:pt idx="13989">
                  <c:v>1339.89</c:v>
                </c:pt>
                <c:pt idx="13990">
                  <c:v>1339.9</c:v>
                </c:pt>
                <c:pt idx="13991">
                  <c:v>1339.91</c:v>
                </c:pt>
                <c:pt idx="13992">
                  <c:v>1339.92</c:v>
                </c:pt>
                <c:pt idx="13993">
                  <c:v>1339.93</c:v>
                </c:pt>
                <c:pt idx="13994">
                  <c:v>1339.94</c:v>
                </c:pt>
                <c:pt idx="13995">
                  <c:v>1339.95</c:v>
                </c:pt>
                <c:pt idx="13996">
                  <c:v>1339.96</c:v>
                </c:pt>
                <c:pt idx="13997">
                  <c:v>1339.97</c:v>
                </c:pt>
                <c:pt idx="13998">
                  <c:v>1339.98</c:v>
                </c:pt>
                <c:pt idx="13999">
                  <c:v>1339.99</c:v>
                </c:pt>
                <c:pt idx="14000">
                  <c:v>1340</c:v>
                </c:pt>
                <c:pt idx="14001">
                  <c:v>1340.01</c:v>
                </c:pt>
                <c:pt idx="14002">
                  <c:v>1340.02</c:v>
                </c:pt>
                <c:pt idx="14003">
                  <c:v>1340.03</c:v>
                </c:pt>
                <c:pt idx="14004">
                  <c:v>1340.04</c:v>
                </c:pt>
                <c:pt idx="14005">
                  <c:v>1340.05</c:v>
                </c:pt>
                <c:pt idx="14006">
                  <c:v>1340.06</c:v>
                </c:pt>
                <c:pt idx="14007">
                  <c:v>1340.07</c:v>
                </c:pt>
                <c:pt idx="14008">
                  <c:v>1340.08</c:v>
                </c:pt>
                <c:pt idx="14009">
                  <c:v>1340.09</c:v>
                </c:pt>
                <c:pt idx="14010">
                  <c:v>1340.1</c:v>
                </c:pt>
                <c:pt idx="14011">
                  <c:v>1340.11</c:v>
                </c:pt>
                <c:pt idx="14012">
                  <c:v>1340.12</c:v>
                </c:pt>
                <c:pt idx="14013">
                  <c:v>1340.13</c:v>
                </c:pt>
                <c:pt idx="14014">
                  <c:v>1340.14</c:v>
                </c:pt>
                <c:pt idx="14015">
                  <c:v>1340.15</c:v>
                </c:pt>
                <c:pt idx="14016">
                  <c:v>1340.16</c:v>
                </c:pt>
                <c:pt idx="14017">
                  <c:v>1340.17</c:v>
                </c:pt>
                <c:pt idx="14018">
                  <c:v>1340.18</c:v>
                </c:pt>
                <c:pt idx="14019">
                  <c:v>1340.19</c:v>
                </c:pt>
                <c:pt idx="14020">
                  <c:v>1340.2</c:v>
                </c:pt>
                <c:pt idx="14021">
                  <c:v>1340.21</c:v>
                </c:pt>
                <c:pt idx="14022">
                  <c:v>1340.22</c:v>
                </c:pt>
                <c:pt idx="14023">
                  <c:v>1340.23</c:v>
                </c:pt>
                <c:pt idx="14024">
                  <c:v>1340.24</c:v>
                </c:pt>
                <c:pt idx="14025">
                  <c:v>1340.25</c:v>
                </c:pt>
                <c:pt idx="14026">
                  <c:v>1340.26</c:v>
                </c:pt>
                <c:pt idx="14027">
                  <c:v>1340.27</c:v>
                </c:pt>
                <c:pt idx="14028">
                  <c:v>1340.28</c:v>
                </c:pt>
                <c:pt idx="14029">
                  <c:v>1340.29</c:v>
                </c:pt>
                <c:pt idx="14030">
                  <c:v>1340.3</c:v>
                </c:pt>
                <c:pt idx="14031">
                  <c:v>1340.31</c:v>
                </c:pt>
                <c:pt idx="14032">
                  <c:v>1340.32</c:v>
                </c:pt>
                <c:pt idx="14033">
                  <c:v>1340.33</c:v>
                </c:pt>
                <c:pt idx="14034">
                  <c:v>1340.34</c:v>
                </c:pt>
                <c:pt idx="14035">
                  <c:v>1340.35</c:v>
                </c:pt>
                <c:pt idx="14036">
                  <c:v>1340.36</c:v>
                </c:pt>
                <c:pt idx="14037">
                  <c:v>1340.37</c:v>
                </c:pt>
                <c:pt idx="14038">
                  <c:v>1340.38</c:v>
                </c:pt>
                <c:pt idx="14039">
                  <c:v>1340.39</c:v>
                </c:pt>
                <c:pt idx="14040">
                  <c:v>1340.4</c:v>
                </c:pt>
                <c:pt idx="14041">
                  <c:v>1340.41</c:v>
                </c:pt>
                <c:pt idx="14042">
                  <c:v>1340.42</c:v>
                </c:pt>
                <c:pt idx="14043">
                  <c:v>1340.43</c:v>
                </c:pt>
                <c:pt idx="14044">
                  <c:v>1340.44</c:v>
                </c:pt>
                <c:pt idx="14045">
                  <c:v>1340.45</c:v>
                </c:pt>
                <c:pt idx="14046">
                  <c:v>1340.46</c:v>
                </c:pt>
                <c:pt idx="14047">
                  <c:v>1340.47</c:v>
                </c:pt>
                <c:pt idx="14048">
                  <c:v>1340.48</c:v>
                </c:pt>
                <c:pt idx="14049">
                  <c:v>1340.49</c:v>
                </c:pt>
                <c:pt idx="14050">
                  <c:v>1340.5</c:v>
                </c:pt>
                <c:pt idx="14051">
                  <c:v>1340.51</c:v>
                </c:pt>
                <c:pt idx="14052">
                  <c:v>1340.52</c:v>
                </c:pt>
                <c:pt idx="14053">
                  <c:v>1340.53</c:v>
                </c:pt>
                <c:pt idx="14054">
                  <c:v>1340.54</c:v>
                </c:pt>
                <c:pt idx="14055">
                  <c:v>1340.55</c:v>
                </c:pt>
                <c:pt idx="14056">
                  <c:v>1340.56</c:v>
                </c:pt>
                <c:pt idx="14057">
                  <c:v>1340.57</c:v>
                </c:pt>
                <c:pt idx="14058">
                  <c:v>1340.58</c:v>
                </c:pt>
                <c:pt idx="14059">
                  <c:v>1340.59</c:v>
                </c:pt>
                <c:pt idx="14060">
                  <c:v>1340.6</c:v>
                </c:pt>
                <c:pt idx="14061">
                  <c:v>1340.61</c:v>
                </c:pt>
                <c:pt idx="14062">
                  <c:v>1340.62</c:v>
                </c:pt>
                <c:pt idx="14063">
                  <c:v>1340.63</c:v>
                </c:pt>
                <c:pt idx="14064">
                  <c:v>1340.64</c:v>
                </c:pt>
                <c:pt idx="14065">
                  <c:v>1340.65</c:v>
                </c:pt>
                <c:pt idx="14066">
                  <c:v>1340.66</c:v>
                </c:pt>
                <c:pt idx="14067">
                  <c:v>1340.67</c:v>
                </c:pt>
                <c:pt idx="14068">
                  <c:v>1340.68</c:v>
                </c:pt>
                <c:pt idx="14069">
                  <c:v>1340.69</c:v>
                </c:pt>
                <c:pt idx="14070">
                  <c:v>1340.7</c:v>
                </c:pt>
                <c:pt idx="14071">
                  <c:v>1340.71</c:v>
                </c:pt>
                <c:pt idx="14072">
                  <c:v>1340.72</c:v>
                </c:pt>
                <c:pt idx="14073">
                  <c:v>1340.73</c:v>
                </c:pt>
                <c:pt idx="14074">
                  <c:v>1340.74</c:v>
                </c:pt>
                <c:pt idx="14075">
                  <c:v>1340.75</c:v>
                </c:pt>
                <c:pt idx="14076">
                  <c:v>1340.76</c:v>
                </c:pt>
                <c:pt idx="14077">
                  <c:v>1340.77</c:v>
                </c:pt>
                <c:pt idx="14078">
                  <c:v>1340.78</c:v>
                </c:pt>
                <c:pt idx="14079">
                  <c:v>1340.79</c:v>
                </c:pt>
                <c:pt idx="14080">
                  <c:v>1340.8</c:v>
                </c:pt>
                <c:pt idx="14081">
                  <c:v>1340.81</c:v>
                </c:pt>
                <c:pt idx="14082">
                  <c:v>1340.82</c:v>
                </c:pt>
                <c:pt idx="14083">
                  <c:v>1340.83</c:v>
                </c:pt>
                <c:pt idx="14084">
                  <c:v>1340.84</c:v>
                </c:pt>
                <c:pt idx="14085">
                  <c:v>1340.85</c:v>
                </c:pt>
                <c:pt idx="14086">
                  <c:v>1340.86</c:v>
                </c:pt>
                <c:pt idx="14087">
                  <c:v>1340.87</c:v>
                </c:pt>
                <c:pt idx="14088">
                  <c:v>1340.88</c:v>
                </c:pt>
                <c:pt idx="14089">
                  <c:v>1340.89</c:v>
                </c:pt>
                <c:pt idx="14090">
                  <c:v>1340.9</c:v>
                </c:pt>
                <c:pt idx="14091">
                  <c:v>1340.91</c:v>
                </c:pt>
                <c:pt idx="14092">
                  <c:v>1340.92</c:v>
                </c:pt>
                <c:pt idx="14093">
                  <c:v>1340.93</c:v>
                </c:pt>
                <c:pt idx="14094">
                  <c:v>1340.94</c:v>
                </c:pt>
                <c:pt idx="14095">
                  <c:v>1340.95</c:v>
                </c:pt>
                <c:pt idx="14096">
                  <c:v>1340.96</c:v>
                </c:pt>
                <c:pt idx="14097">
                  <c:v>1340.97</c:v>
                </c:pt>
                <c:pt idx="14098">
                  <c:v>1340.98</c:v>
                </c:pt>
                <c:pt idx="14099">
                  <c:v>1340.99</c:v>
                </c:pt>
                <c:pt idx="14100">
                  <c:v>1341</c:v>
                </c:pt>
                <c:pt idx="14101">
                  <c:v>1341.01</c:v>
                </c:pt>
                <c:pt idx="14102">
                  <c:v>1341.02</c:v>
                </c:pt>
                <c:pt idx="14103">
                  <c:v>1341.03</c:v>
                </c:pt>
                <c:pt idx="14104">
                  <c:v>1341.04</c:v>
                </c:pt>
                <c:pt idx="14105">
                  <c:v>1341.05</c:v>
                </c:pt>
                <c:pt idx="14106">
                  <c:v>1341.06</c:v>
                </c:pt>
                <c:pt idx="14107">
                  <c:v>1341.07</c:v>
                </c:pt>
                <c:pt idx="14108">
                  <c:v>1341.08</c:v>
                </c:pt>
                <c:pt idx="14109">
                  <c:v>1341.09</c:v>
                </c:pt>
                <c:pt idx="14110">
                  <c:v>1341.1</c:v>
                </c:pt>
                <c:pt idx="14111">
                  <c:v>1341.11</c:v>
                </c:pt>
                <c:pt idx="14112">
                  <c:v>1341.12</c:v>
                </c:pt>
                <c:pt idx="14113">
                  <c:v>1341.13</c:v>
                </c:pt>
                <c:pt idx="14114">
                  <c:v>1341.14</c:v>
                </c:pt>
                <c:pt idx="14115">
                  <c:v>1341.15</c:v>
                </c:pt>
                <c:pt idx="14116">
                  <c:v>1341.16</c:v>
                </c:pt>
                <c:pt idx="14117">
                  <c:v>1341.17</c:v>
                </c:pt>
                <c:pt idx="14118">
                  <c:v>1341.18</c:v>
                </c:pt>
                <c:pt idx="14119">
                  <c:v>1341.19</c:v>
                </c:pt>
                <c:pt idx="14120">
                  <c:v>1341.2</c:v>
                </c:pt>
                <c:pt idx="14121">
                  <c:v>1341.21</c:v>
                </c:pt>
                <c:pt idx="14122">
                  <c:v>1341.22</c:v>
                </c:pt>
                <c:pt idx="14123">
                  <c:v>1341.23</c:v>
                </c:pt>
                <c:pt idx="14124">
                  <c:v>1341.24</c:v>
                </c:pt>
                <c:pt idx="14125">
                  <c:v>1341.25</c:v>
                </c:pt>
                <c:pt idx="14126">
                  <c:v>1341.26</c:v>
                </c:pt>
                <c:pt idx="14127">
                  <c:v>1341.27</c:v>
                </c:pt>
                <c:pt idx="14128">
                  <c:v>1341.28</c:v>
                </c:pt>
                <c:pt idx="14129">
                  <c:v>1341.29</c:v>
                </c:pt>
                <c:pt idx="14130">
                  <c:v>1341.3</c:v>
                </c:pt>
                <c:pt idx="14131">
                  <c:v>1341.31</c:v>
                </c:pt>
                <c:pt idx="14132">
                  <c:v>1341.32</c:v>
                </c:pt>
                <c:pt idx="14133">
                  <c:v>1341.33</c:v>
                </c:pt>
                <c:pt idx="14134">
                  <c:v>1341.34</c:v>
                </c:pt>
                <c:pt idx="14135">
                  <c:v>1341.35</c:v>
                </c:pt>
                <c:pt idx="14136">
                  <c:v>1341.36</c:v>
                </c:pt>
                <c:pt idx="14137">
                  <c:v>1341.37</c:v>
                </c:pt>
                <c:pt idx="14138">
                  <c:v>1341.38</c:v>
                </c:pt>
                <c:pt idx="14139">
                  <c:v>1341.39</c:v>
                </c:pt>
                <c:pt idx="14140">
                  <c:v>1341.4</c:v>
                </c:pt>
                <c:pt idx="14141">
                  <c:v>1341.41</c:v>
                </c:pt>
                <c:pt idx="14142">
                  <c:v>1341.42</c:v>
                </c:pt>
                <c:pt idx="14143">
                  <c:v>1341.43</c:v>
                </c:pt>
                <c:pt idx="14144">
                  <c:v>1341.44</c:v>
                </c:pt>
                <c:pt idx="14145">
                  <c:v>1341.45</c:v>
                </c:pt>
                <c:pt idx="14146">
                  <c:v>1341.46</c:v>
                </c:pt>
                <c:pt idx="14147">
                  <c:v>1341.47</c:v>
                </c:pt>
                <c:pt idx="14148">
                  <c:v>1341.48</c:v>
                </c:pt>
                <c:pt idx="14149">
                  <c:v>1341.49</c:v>
                </c:pt>
                <c:pt idx="14150">
                  <c:v>1341.5</c:v>
                </c:pt>
                <c:pt idx="14151">
                  <c:v>1341.51</c:v>
                </c:pt>
                <c:pt idx="14152">
                  <c:v>1341.52</c:v>
                </c:pt>
                <c:pt idx="14153">
                  <c:v>1341.53</c:v>
                </c:pt>
                <c:pt idx="14154">
                  <c:v>1341.54</c:v>
                </c:pt>
                <c:pt idx="14155">
                  <c:v>1341.55</c:v>
                </c:pt>
                <c:pt idx="14156">
                  <c:v>1341.56</c:v>
                </c:pt>
                <c:pt idx="14157">
                  <c:v>1341.57</c:v>
                </c:pt>
                <c:pt idx="14158">
                  <c:v>1341.58</c:v>
                </c:pt>
                <c:pt idx="14159">
                  <c:v>1341.59</c:v>
                </c:pt>
                <c:pt idx="14160">
                  <c:v>1341.6</c:v>
                </c:pt>
                <c:pt idx="14161">
                  <c:v>1341.61</c:v>
                </c:pt>
                <c:pt idx="14162">
                  <c:v>1341.62</c:v>
                </c:pt>
                <c:pt idx="14163">
                  <c:v>1341.63</c:v>
                </c:pt>
                <c:pt idx="14164">
                  <c:v>1341.64</c:v>
                </c:pt>
                <c:pt idx="14165">
                  <c:v>1341.65</c:v>
                </c:pt>
                <c:pt idx="14166">
                  <c:v>1341.66</c:v>
                </c:pt>
                <c:pt idx="14167">
                  <c:v>1341.67</c:v>
                </c:pt>
                <c:pt idx="14168">
                  <c:v>1341.68</c:v>
                </c:pt>
                <c:pt idx="14169">
                  <c:v>1341.69</c:v>
                </c:pt>
                <c:pt idx="14170">
                  <c:v>1341.7</c:v>
                </c:pt>
                <c:pt idx="14171">
                  <c:v>1341.71</c:v>
                </c:pt>
                <c:pt idx="14172">
                  <c:v>1341.72</c:v>
                </c:pt>
                <c:pt idx="14173">
                  <c:v>1341.73</c:v>
                </c:pt>
                <c:pt idx="14174">
                  <c:v>1341.74</c:v>
                </c:pt>
                <c:pt idx="14175">
                  <c:v>1341.75</c:v>
                </c:pt>
                <c:pt idx="14176">
                  <c:v>1341.76</c:v>
                </c:pt>
                <c:pt idx="14177">
                  <c:v>1341.77</c:v>
                </c:pt>
                <c:pt idx="14178">
                  <c:v>1341.78</c:v>
                </c:pt>
                <c:pt idx="14179">
                  <c:v>1341.79</c:v>
                </c:pt>
                <c:pt idx="14180">
                  <c:v>1341.8</c:v>
                </c:pt>
                <c:pt idx="14181">
                  <c:v>1341.81</c:v>
                </c:pt>
                <c:pt idx="14182">
                  <c:v>1341.82</c:v>
                </c:pt>
                <c:pt idx="14183">
                  <c:v>1341.83</c:v>
                </c:pt>
                <c:pt idx="14184">
                  <c:v>1341.84</c:v>
                </c:pt>
                <c:pt idx="14185">
                  <c:v>1341.85</c:v>
                </c:pt>
                <c:pt idx="14186">
                  <c:v>1341.86</c:v>
                </c:pt>
                <c:pt idx="14187">
                  <c:v>1341.87</c:v>
                </c:pt>
                <c:pt idx="14188">
                  <c:v>1341.88</c:v>
                </c:pt>
                <c:pt idx="14189">
                  <c:v>1341.89</c:v>
                </c:pt>
                <c:pt idx="14190">
                  <c:v>1341.9</c:v>
                </c:pt>
                <c:pt idx="14191">
                  <c:v>1341.91</c:v>
                </c:pt>
                <c:pt idx="14192">
                  <c:v>1341.92</c:v>
                </c:pt>
                <c:pt idx="14193">
                  <c:v>1341.93</c:v>
                </c:pt>
                <c:pt idx="14194">
                  <c:v>1341.94</c:v>
                </c:pt>
                <c:pt idx="14195">
                  <c:v>1341.95</c:v>
                </c:pt>
                <c:pt idx="14196">
                  <c:v>1341.96</c:v>
                </c:pt>
                <c:pt idx="14197">
                  <c:v>1341.97</c:v>
                </c:pt>
                <c:pt idx="14198">
                  <c:v>1341.98</c:v>
                </c:pt>
                <c:pt idx="14199">
                  <c:v>1341.99</c:v>
                </c:pt>
                <c:pt idx="14200">
                  <c:v>1342</c:v>
                </c:pt>
                <c:pt idx="14201">
                  <c:v>1342.01</c:v>
                </c:pt>
                <c:pt idx="14202">
                  <c:v>1342.02</c:v>
                </c:pt>
                <c:pt idx="14203">
                  <c:v>1342.03</c:v>
                </c:pt>
                <c:pt idx="14204">
                  <c:v>1342.04</c:v>
                </c:pt>
                <c:pt idx="14205">
                  <c:v>1342.05</c:v>
                </c:pt>
                <c:pt idx="14206">
                  <c:v>1342.06</c:v>
                </c:pt>
                <c:pt idx="14207">
                  <c:v>1342.07</c:v>
                </c:pt>
                <c:pt idx="14208">
                  <c:v>1342.08</c:v>
                </c:pt>
                <c:pt idx="14209">
                  <c:v>1342.09</c:v>
                </c:pt>
                <c:pt idx="14210">
                  <c:v>1342.1</c:v>
                </c:pt>
                <c:pt idx="14211">
                  <c:v>1342.11</c:v>
                </c:pt>
                <c:pt idx="14212">
                  <c:v>1342.12</c:v>
                </c:pt>
                <c:pt idx="14213">
                  <c:v>1342.13</c:v>
                </c:pt>
                <c:pt idx="14214">
                  <c:v>1342.14</c:v>
                </c:pt>
                <c:pt idx="14215">
                  <c:v>1342.15</c:v>
                </c:pt>
                <c:pt idx="14216">
                  <c:v>1342.16</c:v>
                </c:pt>
                <c:pt idx="14217">
                  <c:v>1342.17</c:v>
                </c:pt>
                <c:pt idx="14218">
                  <c:v>1342.18</c:v>
                </c:pt>
                <c:pt idx="14219">
                  <c:v>1342.19</c:v>
                </c:pt>
                <c:pt idx="14220">
                  <c:v>1342.2</c:v>
                </c:pt>
                <c:pt idx="14221">
                  <c:v>1342.21</c:v>
                </c:pt>
                <c:pt idx="14222">
                  <c:v>1342.22</c:v>
                </c:pt>
                <c:pt idx="14223">
                  <c:v>1342.23</c:v>
                </c:pt>
                <c:pt idx="14224">
                  <c:v>1342.24</c:v>
                </c:pt>
                <c:pt idx="14225">
                  <c:v>1342.25</c:v>
                </c:pt>
                <c:pt idx="14226">
                  <c:v>1342.26</c:v>
                </c:pt>
                <c:pt idx="14227">
                  <c:v>1342.27</c:v>
                </c:pt>
                <c:pt idx="14228">
                  <c:v>1342.28</c:v>
                </c:pt>
                <c:pt idx="14229">
                  <c:v>1342.29</c:v>
                </c:pt>
                <c:pt idx="14230">
                  <c:v>1342.3</c:v>
                </c:pt>
                <c:pt idx="14231">
                  <c:v>1342.31</c:v>
                </c:pt>
                <c:pt idx="14232">
                  <c:v>1342.32</c:v>
                </c:pt>
                <c:pt idx="14233">
                  <c:v>1342.33</c:v>
                </c:pt>
                <c:pt idx="14234">
                  <c:v>1342.34</c:v>
                </c:pt>
                <c:pt idx="14235">
                  <c:v>1342.35</c:v>
                </c:pt>
                <c:pt idx="14236">
                  <c:v>1342.36</c:v>
                </c:pt>
                <c:pt idx="14237">
                  <c:v>1342.37</c:v>
                </c:pt>
                <c:pt idx="14238">
                  <c:v>1342.38</c:v>
                </c:pt>
                <c:pt idx="14239">
                  <c:v>1342.39</c:v>
                </c:pt>
                <c:pt idx="14240">
                  <c:v>1342.4</c:v>
                </c:pt>
                <c:pt idx="14241">
                  <c:v>1342.41</c:v>
                </c:pt>
                <c:pt idx="14242">
                  <c:v>1342.42</c:v>
                </c:pt>
                <c:pt idx="14243">
                  <c:v>1342.43</c:v>
                </c:pt>
                <c:pt idx="14244">
                  <c:v>1342.44</c:v>
                </c:pt>
                <c:pt idx="14245">
                  <c:v>1342.45</c:v>
                </c:pt>
                <c:pt idx="14246">
                  <c:v>1342.46</c:v>
                </c:pt>
                <c:pt idx="14247">
                  <c:v>1342.47</c:v>
                </c:pt>
                <c:pt idx="14248">
                  <c:v>1342.48</c:v>
                </c:pt>
                <c:pt idx="14249">
                  <c:v>1342.49</c:v>
                </c:pt>
                <c:pt idx="14250">
                  <c:v>1342.5</c:v>
                </c:pt>
                <c:pt idx="14251">
                  <c:v>1342.51</c:v>
                </c:pt>
                <c:pt idx="14252">
                  <c:v>1342.52</c:v>
                </c:pt>
                <c:pt idx="14253">
                  <c:v>1342.53</c:v>
                </c:pt>
                <c:pt idx="14254">
                  <c:v>1342.54</c:v>
                </c:pt>
                <c:pt idx="14255">
                  <c:v>1342.55</c:v>
                </c:pt>
                <c:pt idx="14256">
                  <c:v>1342.56</c:v>
                </c:pt>
                <c:pt idx="14257">
                  <c:v>1342.57</c:v>
                </c:pt>
                <c:pt idx="14258">
                  <c:v>1342.58</c:v>
                </c:pt>
                <c:pt idx="14259">
                  <c:v>1342.59</c:v>
                </c:pt>
                <c:pt idx="14260">
                  <c:v>1342.6</c:v>
                </c:pt>
                <c:pt idx="14261">
                  <c:v>1342.61</c:v>
                </c:pt>
                <c:pt idx="14262">
                  <c:v>1342.62</c:v>
                </c:pt>
                <c:pt idx="14263">
                  <c:v>1342.63</c:v>
                </c:pt>
                <c:pt idx="14264">
                  <c:v>1342.64</c:v>
                </c:pt>
                <c:pt idx="14265">
                  <c:v>1342.65</c:v>
                </c:pt>
                <c:pt idx="14266">
                  <c:v>1342.66</c:v>
                </c:pt>
                <c:pt idx="14267">
                  <c:v>1342.67</c:v>
                </c:pt>
                <c:pt idx="14268">
                  <c:v>1342.68</c:v>
                </c:pt>
                <c:pt idx="14269">
                  <c:v>1342.69</c:v>
                </c:pt>
                <c:pt idx="14270">
                  <c:v>1342.7</c:v>
                </c:pt>
                <c:pt idx="14271">
                  <c:v>1342.71</c:v>
                </c:pt>
                <c:pt idx="14272">
                  <c:v>1342.72</c:v>
                </c:pt>
                <c:pt idx="14273">
                  <c:v>1342.73</c:v>
                </c:pt>
                <c:pt idx="14274">
                  <c:v>1342.74</c:v>
                </c:pt>
                <c:pt idx="14275">
                  <c:v>1342.75</c:v>
                </c:pt>
                <c:pt idx="14276">
                  <c:v>1342.76</c:v>
                </c:pt>
                <c:pt idx="14277">
                  <c:v>1342.77</c:v>
                </c:pt>
                <c:pt idx="14278">
                  <c:v>1342.78</c:v>
                </c:pt>
                <c:pt idx="14279">
                  <c:v>1342.79</c:v>
                </c:pt>
                <c:pt idx="14280">
                  <c:v>1342.8</c:v>
                </c:pt>
                <c:pt idx="14281">
                  <c:v>1342.81</c:v>
                </c:pt>
                <c:pt idx="14282">
                  <c:v>1342.82</c:v>
                </c:pt>
                <c:pt idx="14283">
                  <c:v>1342.83</c:v>
                </c:pt>
                <c:pt idx="14284">
                  <c:v>1342.84</c:v>
                </c:pt>
                <c:pt idx="14285">
                  <c:v>1342.85</c:v>
                </c:pt>
                <c:pt idx="14286">
                  <c:v>1342.86</c:v>
                </c:pt>
                <c:pt idx="14287">
                  <c:v>1342.87</c:v>
                </c:pt>
                <c:pt idx="14288">
                  <c:v>1342.88</c:v>
                </c:pt>
                <c:pt idx="14289">
                  <c:v>1342.89</c:v>
                </c:pt>
                <c:pt idx="14290">
                  <c:v>1342.9</c:v>
                </c:pt>
                <c:pt idx="14291">
                  <c:v>1342.91</c:v>
                </c:pt>
                <c:pt idx="14292">
                  <c:v>1342.92</c:v>
                </c:pt>
                <c:pt idx="14293">
                  <c:v>1342.93</c:v>
                </c:pt>
                <c:pt idx="14294">
                  <c:v>1342.94</c:v>
                </c:pt>
                <c:pt idx="14295">
                  <c:v>1342.95</c:v>
                </c:pt>
                <c:pt idx="14296">
                  <c:v>1342.96</c:v>
                </c:pt>
                <c:pt idx="14297">
                  <c:v>1342.97</c:v>
                </c:pt>
                <c:pt idx="14298">
                  <c:v>1342.98</c:v>
                </c:pt>
                <c:pt idx="14299">
                  <c:v>1342.99</c:v>
                </c:pt>
                <c:pt idx="14300">
                  <c:v>1343</c:v>
                </c:pt>
                <c:pt idx="14301">
                  <c:v>1343.01</c:v>
                </c:pt>
                <c:pt idx="14302">
                  <c:v>1343.02</c:v>
                </c:pt>
                <c:pt idx="14303">
                  <c:v>1343.03</c:v>
                </c:pt>
                <c:pt idx="14304">
                  <c:v>1343.04</c:v>
                </c:pt>
                <c:pt idx="14305">
                  <c:v>1343.05</c:v>
                </c:pt>
                <c:pt idx="14306">
                  <c:v>1343.06</c:v>
                </c:pt>
                <c:pt idx="14307">
                  <c:v>1343.07</c:v>
                </c:pt>
                <c:pt idx="14308">
                  <c:v>1343.08</c:v>
                </c:pt>
                <c:pt idx="14309">
                  <c:v>1343.09</c:v>
                </c:pt>
                <c:pt idx="14310">
                  <c:v>1343.1</c:v>
                </c:pt>
                <c:pt idx="14311">
                  <c:v>1343.11</c:v>
                </c:pt>
                <c:pt idx="14312">
                  <c:v>1343.12</c:v>
                </c:pt>
                <c:pt idx="14313">
                  <c:v>1343.13</c:v>
                </c:pt>
                <c:pt idx="14314">
                  <c:v>1343.14</c:v>
                </c:pt>
                <c:pt idx="14315">
                  <c:v>1343.15</c:v>
                </c:pt>
                <c:pt idx="14316">
                  <c:v>1343.16</c:v>
                </c:pt>
                <c:pt idx="14317">
                  <c:v>1343.17</c:v>
                </c:pt>
                <c:pt idx="14318">
                  <c:v>1343.18</c:v>
                </c:pt>
                <c:pt idx="14319">
                  <c:v>1343.19</c:v>
                </c:pt>
                <c:pt idx="14320">
                  <c:v>1343.2</c:v>
                </c:pt>
                <c:pt idx="14321">
                  <c:v>1343.21</c:v>
                </c:pt>
                <c:pt idx="14322">
                  <c:v>1343.22</c:v>
                </c:pt>
                <c:pt idx="14323">
                  <c:v>1343.23</c:v>
                </c:pt>
                <c:pt idx="14324">
                  <c:v>1343.24</c:v>
                </c:pt>
                <c:pt idx="14325">
                  <c:v>1343.25</c:v>
                </c:pt>
                <c:pt idx="14326">
                  <c:v>1343.26</c:v>
                </c:pt>
                <c:pt idx="14327">
                  <c:v>1343.27</c:v>
                </c:pt>
                <c:pt idx="14328">
                  <c:v>1343.28</c:v>
                </c:pt>
                <c:pt idx="14329">
                  <c:v>1343.29</c:v>
                </c:pt>
                <c:pt idx="14330">
                  <c:v>1343.3</c:v>
                </c:pt>
                <c:pt idx="14331">
                  <c:v>1343.31</c:v>
                </c:pt>
                <c:pt idx="14332">
                  <c:v>1343.32</c:v>
                </c:pt>
                <c:pt idx="14333">
                  <c:v>1343.33</c:v>
                </c:pt>
                <c:pt idx="14334">
                  <c:v>1343.34</c:v>
                </c:pt>
                <c:pt idx="14335">
                  <c:v>1343.35</c:v>
                </c:pt>
                <c:pt idx="14336">
                  <c:v>1343.36</c:v>
                </c:pt>
                <c:pt idx="14337">
                  <c:v>1343.37</c:v>
                </c:pt>
                <c:pt idx="14338">
                  <c:v>1343.38</c:v>
                </c:pt>
                <c:pt idx="14339">
                  <c:v>1343.39</c:v>
                </c:pt>
                <c:pt idx="14340">
                  <c:v>1343.4</c:v>
                </c:pt>
                <c:pt idx="14341">
                  <c:v>1343.41</c:v>
                </c:pt>
                <c:pt idx="14342">
                  <c:v>1343.42</c:v>
                </c:pt>
                <c:pt idx="14343">
                  <c:v>1343.43</c:v>
                </c:pt>
                <c:pt idx="14344">
                  <c:v>1343.44</c:v>
                </c:pt>
                <c:pt idx="14345">
                  <c:v>1343.45</c:v>
                </c:pt>
                <c:pt idx="14346">
                  <c:v>1343.46</c:v>
                </c:pt>
                <c:pt idx="14347">
                  <c:v>1343.47</c:v>
                </c:pt>
                <c:pt idx="14348">
                  <c:v>1343.48</c:v>
                </c:pt>
                <c:pt idx="14349">
                  <c:v>1343.49</c:v>
                </c:pt>
                <c:pt idx="14350">
                  <c:v>1343.5</c:v>
                </c:pt>
                <c:pt idx="14351">
                  <c:v>1343.51</c:v>
                </c:pt>
                <c:pt idx="14352">
                  <c:v>1343.52</c:v>
                </c:pt>
                <c:pt idx="14353">
                  <c:v>1343.53</c:v>
                </c:pt>
                <c:pt idx="14354">
                  <c:v>1343.54</c:v>
                </c:pt>
                <c:pt idx="14355">
                  <c:v>1343.55</c:v>
                </c:pt>
                <c:pt idx="14356">
                  <c:v>1343.56</c:v>
                </c:pt>
                <c:pt idx="14357">
                  <c:v>1343.57</c:v>
                </c:pt>
                <c:pt idx="14358">
                  <c:v>1343.58</c:v>
                </c:pt>
                <c:pt idx="14359">
                  <c:v>1343.59</c:v>
                </c:pt>
                <c:pt idx="14360">
                  <c:v>1343.6</c:v>
                </c:pt>
                <c:pt idx="14361">
                  <c:v>1343.61</c:v>
                </c:pt>
                <c:pt idx="14362">
                  <c:v>1343.62</c:v>
                </c:pt>
                <c:pt idx="14363">
                  <c:v>1343.63</c:v>
                </c:pt>
                <c:pt idx="14364">
                  <c:v>1343.64</c:v>
                </c:pt>
                <c:pt idx="14365">
                  <c:v>1343.65</c:v>
                </c:pt>
                <c:pt idx="14366">
                  <c:v>1343.66</c:v>
                </c:pt>
                <c:pt idx="14367">
                  <c:v>1343.67</c:v>
                </c:pt>
                <c:pt idx="14368">
                  <c:v>1343.68</c:v>
                </c:pt>
                <c:pt idx="14369">
                  <c:v>1343.69</c:v>
                </c:pt>
                <c:pt idx="14370">
                  <c:v>1343.7</c:v>
                </c:pt>
                <c:pt idx="14371">
                  <c:v>1343.71</c:v>
                </c:pt>
                <c:pt idx="14372">
                  <c:v>1343.72</c:v>
                </c:pt>
                <c:pt idx="14373">
                  <c:v>1343.73</c:v>
                </c:pt>
                <c:pt idx="14374">
                  <c:v>1343.74</c:v>
                </c:pt>
                <c:pt idx="14375">
                  <c:v>1343.75</c:v>
                </c:pt>
                <c:pt idx="14376">
                  <c:v>1343.76</c:v>
                </c:pt>
                <c:pt idx="14377">
                  <c:v>1343.77</c:v>
                </c:pt>
                <c:pt idx="14378">
                  <c:v>1343.78</c:v>
                </c:pt>
                <c:pt idx="14379">
                  <c:v>1343.79</c:v>
                </c:pt>
                <c:pt idx="14380">
                  <c:v>1343.8</c:v>
                </c:pt>
                <c:pt idx="14381">
                  <c:v>1343.81</c:v>
                </c:pt>
                <c:pt idx="14382">
                  <c:v>1343.82</c:v>
                </c:pt>
                <c:pt idx="14383">
                  <c:v>1343.83</c:v>
                </c:pt>
                <c:pt idx="14384">
                  <c:v>1343.84</c:v>
                </c:pt>
                <c:pt idx="14385">
                  <c:v>1343.85</c:v>
                </c:pt>
                <c:pt idx="14386">
                  <c:v>1343.86</c:v>
                </c:pt>
                <c:pt idx="14387">
                  <c:v>1343.87</c:v>
                </c:pt>
                <c:pt idx="14388">
                  <c:v>1343.88</c:v>
                </c:pt>
                <c:pt idx="14389">
                  <c:v>1343.89</c:v>
                </c:pt>
                <c:pt idx="14390">
                  <c:v>1343.9</c:v>
                </c:pt>
                <c:pt idx="14391">
                  <c:v>1343.91</c:v>
                </c:pt>
                <c:pt idx="14392">
                  <c:v>1343.92</c:v>
                </c:pt>
                <c:pt idx="14393">
                  <c:v>1343.93</c:v>
                </c:pt>
                <c:pt idx="14394">
                  <c:v>1343.94</c:v>
                </c:pt>
                <c:pt idx="14395">
                  <c:v>1343.95</c:v>
                </c:pt>
                <c:pt idx="14396">
                  <c:v>1343.96</c:v>
                </c:pt>
                <c:pt idx="14397">
                  <c:v>1343.97</c:v>
                </c:pt>
                <c:pt idx="14398">
                  <c:v>1343.98</c:v>
                </c:pt>
                <c:pt idx="14399">
                  <c:v>1343.99</c:v>
                </c:pt>
                <c:pt idx="14400">
                  <c:v>1344</c:v>
                </c:pt>
                <c:pt idx="14401">
                  <c:v>1344.01</c:v>
                </c:pt>
                <c:pt idx="14402">
                  <c:v>1344.02</c:v>
                </c:pt>
                <c:pt idx="14403">
                  <c:v>1344.03</c:v>
                </c:pt>
                <c:pt idx="14404">
                  <c:v>1344.04</c:v>
                </c:pt>
                <c:pt idx="14405">
                  <c:v>1344.05</c:v>
                </c:pt>
                <c:pt idx="14406">
                  <c:v>1344.06</c:v>
                </c:pt>
                <c:pt idx="14407">
                  <c:v>1344.07</c:v>
                </c:pt>
                <c:pt idx="14408">
                  <c:v>1344.08</c:v>
                </c:pt>
                <c:pt idx="14409">
                  <c:v>1344.09</c:v>
                </c:pt>
                <c:pt idx="14410">
                  <c:v>1344.1</c:v>
                </c:pt>
                <c:pt idx="14411">
                  <c:v>1344.11</c:v>
                </c:pt>
                <c:pt idx="14412">
                  <c:v>1344.12</c:v>
                </c:pt>
                <c:pt idx="14413">
                  <c:v>1344.13</c:v>
                </c:pt>
                <c:pt idx="14414">
                  <c:v>1344.14</c:v>
                </c:pt>
                <c:pt idx="14415">
                  <c:v>1344.15</c:v>
                </c:pt>
                <c:pt idx="14416">
                  <c:v>1344.16</c:v>
                </c:pt>
                <c:pt idx="14417">
                  <c:v>1344.17</c:v>
                </c:pt>
                <c:pt idx="14418">
                  <c:v>1344.18</c:v>
                </c:pt>
                <c:pt idx="14419">
                  <c:v>1344.19</c:v>
                </c:pt>
                <c:pt idx="14420">
                  <c:v>1344.2</c:v>
                </c:pt>
                <c:pt idx="14421">
                  <c:v>1344.21</c:v>
                </c:pt>
                <c:pt idx="14422">
                  <c:v>1344.22</c:v>
                </c:pt>
                <c:pt idx="14423">
                  <c:v>1344.23</c:v>
                </c:pt>
                <c:pt idx="14424">
                  <c:v>1344.24</c:v>
                </c:pt>
                <c:pt idx="14425">
                  <c:v>1344.25</c:v>
                </c:pt>
                <c:pt idx="14426">
                  <c:v>1344.26</c:v>
                </c:pt>
                <c:pt idx="14427">
                  <c:v>1344.27</c:v>
                </c:pt>
                <c:pt idx="14428">
                  <c:v>1344.28</c:v>
                </c:pt>
                <c:pt idx="14429">
                  <c:v>1344.29</c:v>
                </c:pt>
                <c:pt idx="14430">
                  <c:v>1344.3</c:v>
                </c:pt>
                <c:pt idx="14431">
                  <c:v>1344.31</c:v>
                </c:pt>
                <c:pt idx="14432">
                  <c:v>1344.32</c:v>
                </c:pt>
                <c:pt idx="14433">
                  <c:v>1344.33</c:v>
                </c:pt>
                <c:pt idx="14434">
                  <c:v>1344.34</c:v>
                </c:pt>
                <c:pt idx="14435">
                  <c:v>1344.35</c:v>
                </c:pt>
                <c:pt idx="14436">
                  <c:v>1344.36</c:v>
                </c:pt>
                <c:pt idx="14437">
                  <c:v>1344.37</c:v>
                </c:pt>
                <c:pt idx="14438">
                  <c:v>1344.38</c:v>
                </c:pt>
                <c:pt idx="14439">
                  <c:v>1344.39</c:v>
                </c:pt>
                <c:pt idx="14440">
                  <c:v>1344.4</c:v>
                </c:pt>
                <c:pt idx="14441">
                  <c:v>1344.41</c:v>
                </c:pt>
                <c:pt idx="14442">
                  <c:v>1344.42</c:v>
                </c:pt>
                <c:pt idx="14443">
                  <c:v>1344.43</c:v>
                </c:pt>
                <c:pt idx="14444">
                  <c:v>1344.44</c:v>
                </c:pt>
                <c:pt idx="14445">
                  <c:v>1344.45</c:v>
                </c:pt>
                <c:pt idx="14446">
                  <c:v>1344.46</c:v>
                </c:pt>
                <c:pt idx="14447">
                  <c:v>1344.47</c:v>
                </c:pt>
                <c:pt idx="14448">
                  <c:v>1344.48</c:v>
                </c:pt>
                <c:pt idx="14449">
                  <c:v>1344.49</c:v>
                </c:pt>
                <c:pt idx="14450">
                  <c:v>1344.5</c:v>
                </c:pt>
                <c:pt idx="14451">
                  <c:v>1344.51</c:v>
                </c:pt>
                <c:pt idx="14452">
                  <c:v>1344.52</c:v>
                </c:pt>
                <c:pt idx="14453">
                  <c:v>1344.53</c:v>
                </c:pt>
                <c:pt idx="14454">
                  <c:v>1344.54</c:v>
                </c:pt>
                <c:pt idx="14455">
                  <c:v>1344.55</c:v>
                </c:pt>
                <c:pt idx="14456">
                  <c:v>1344.56</c:v>
                </c:pt>
                <c:pt idx="14457">
                  <c:v>1344.57</c:v>
                </c:pt>
                <c:pt idx="14458">
                  <c:v>1344.58</c:v>
                </c:pt>
                <c:pt idx="14459">
                  <c:v>1344.59</c:v>
                </c:pt>
                <c:pt idx="14460">
                  <c:v>1344.6</c:v>
                </c:pt>
                <c:pt idx="14461">
                  <c:v>1344.61</c:v>
                </c:pt>
                <c:pt idx="14462">
                  <c:v>1344.62</c:v>
                </c:pt>
                <c:pt idx="14463">
                  <c:v>1344.63</c:v>
                </c:pt>
                <c:pt idx="14464">
                  <c:v>1344.64</c:v>
                </c:pt>
                <c:pt idx="14465">
                  <c:v>1344.65</c:v>
                </c:pt>
                <c:pt idx="14466">
                  <c:v>1344.66</c:v>
                </c:pt>
                <c:pt idx="14467">
                  <c:v>1344.67</c:v>
                </c:pt>
                <c:pt idx="14468">
                  <c:v>1344.68</c:v>
                </c:pt>
                <c:pt idx="14469">
                  <c:v>1344.69</c:v>
                </c:pt>
                <c:pt idx="14470">
                  <c:v>1344.7</c:v>
                </c:pt>
                <c:pt idx="14471">
                  <c:v>1344.71</c:v>
                </c:pt>
                <c:pt idx="14472">
                  <c:v>1344.72</c:v>
                </c:pt>
                <c:pt idx="14473">
                  <c:v>1344.73</c:v>
                </c:pt>
                <c:pt idx="14474">
                  <c:v>1344.74</c:v>
                </c:pt>
                <c:pt idx="14475">
                  <c:v>1344.75</c:v>
                </c:pt>
                <c:pt idx="14476">
                  <c:v>1344.76</c:v>
                </c:pt>
                <c:pt idx="14477">
                  <c:v>1344.77</c:v>
                </c:pt>
                <c:pt idx="14478">
                  <c:v>1344.78</c:v>
                </c:pt>
                <c:pt idx="14479">
                  <c:v>1344.79</c:v>
                </c:pt>
                <c:pt idx="14480">
                  <c:v>1344.8</c:v>
                </c:pt>
                <c:pt idx="14481">
                  <c:v>1344.81</c:v>
                </c:pt>
                <c:pt idx="14482">
                  <c:v>1344.82</c:v>
                </c:pt>
                <c:pt idx="14483">
                  <c:v>1344.83</c:v>
                </c:pt>
                <c:pt idx="14484">
                  <c:v>1344.84</c:v>
                </c:pt>
                <c:pt idx="14485">
                  <c:v>1344.85</c:v>
                </c:pt>
                <c:pt idx="14486">
                  <c:v>1344.86</c:v>
                </c:pt>
                <c:pt idx="14487">
                  <c:v>1344.87</c:v>
                </c:pt>
                <c:pt idx="14488">
                  <c:v>1344.88</c:v>
                </c:pt>
                <c:pt idx="14489">
                  <c:v>1344.89</c:v>
                </c:pt>
                <c:pt idx="14490">
                  <c:v>1344.9</c:v>
                </c:pt>
                <c:pt idx="14491">
                  <c:v>1344.91</c:v>
                </c:pt>
                <c:pt idx="14492">
                  <c:v>1344.92</c:v>
                </c:pt>
                <c:pt idx="14493">
                  <c:v>1344.93</c:v>
                </c:pt>
                <c:pt idx="14494">
                  <c:v>1344.94</c:v>
                </c:pt>
                <c:pt idx="14495">
                  <c:v>1344.95</c:v>
                </c:pt>
                <c:pt idx="14496">
                  <c:v>1344.96</c:v>
                </c:pt>
                <c:pt idx="14497">
                  <c:v>1344.97</c:v>
                </c:pt>
                <c:pt idx="14498">
                  <c:v>1344.98</c:v>
                </c:pt>
                <c:pt idx="14499">
                  <c:v>1344.99</c:v>
                </c:pt>
                <c:pt idx="14500">
                  <c:v>1345</c:v>
                </c:pt>
                <c:pt idx="14501">
                  <c:v>1345.01</c:v>
                </c:pt>
                <c:pt idx="14502">
                  <c:v>1345.02</c:v>
                </c:pt>
                <c:pt idx="14503">
                  <c:v>1345.03</c:v>
                </c:pt>
                <c:pt idx="14504">
                  <c:v>1345.04</c:v>
                </c:pt>
                <c:pt idx="14505">
                  <c:v>1345.05</c:v>
                </c:pt>
                <c:pt idx="14506">
                  <c:v>1345.06</c:v>
                </c:pt>
                <c:pt idx="14507">
                  <c:v>1345.07</c:v>
                </c:pt>
                <c:pt idx="14508">
                  <c:v>1345.08</c:v>
                </c:pt>
                <c:pt idx="14509">
                  <c:v>1345.09</c:v>
                </c:pt>
                <c:pt idx="14510">
                  <c:v>1345.1</c:v>
                </c:pt>
                <c:pt idx="14511">
                  <c:v>1345.11</c:v>
                </c:pt>
                <c:pt idx="14512">
                  <c:v>1345.12</c:v>
                </c:pt>
                <c:pt idx="14513">
                  <c:v>1345.13</c:v>
                </c:pt>
                <c:pt idx="14514">
                  <c:v>1345.14</c:v>
                </c:pt>
                <c:pt idx="14515">
                  <c:v>1345.15</c:v>
                </c:pt>
                <c:pt idx="14516">
                  <c:v>1345.16</c:v>
                </c:pt>
                <c:pt idx="14517">
                  <c:v>1345.17</c:v>
                </c:pt>
                <c:pt idx="14518">
                  <c:v>1345.18</c:v>
                </c:pt>
                <c:pt idx="14519">
                  <c:v>1345.19</c:v>
                </c:pt>
                <c:pt idx="14520">
                  <c:v>1345.2</c:v>
                </c:pt>
                <c:pt idx="14521">
                  <c:v>1345.21</c:v>
                </c:pt>
                <c:pt idx="14522">
                  <c:v>1345.22</c:v>
                </c:pt>
                <c:pt idx="14523">
                  <c:v>1345.23</c:v>
                </c:pt>
                <c:pt idx="14524">
                  <c:v>1345.24</c:v>
                </c:pt>
                <c:pt idx="14525">
                  <c:v>1345.25</c:v>
                </c:pt>
                <c:pt idx="14526">
                  <c:v>1345.26</c:v>
                </c:pt>
                <c:pt idx="14527">
                  <c:v>1345.27</c:v>
                </c:pt>
                <c:pt idx="14528">
                  <c:v>1345.28</c:v>
                </c:pt>
                <c:pt idx="14529">
                  <c:v>1345.29</c:v>
                </c:pt>
                <c:pt idx="14530">
                  <c:v>1345.3</c:v>
                </c:pt>
                <c:pt idx="14531">
                  <c:v>1345.31</c:v>
                </c:pt>
                <c:pt idx="14532">
                  <c:v>1345.32</c:v>
                </c:pt>
                <c:pt idx="14533">
                  <c:v>1345.33</c:v>
                </c:pt>
                <c:pt idx="14534">
                  <c:v>1345.34</c:v>
                </c:pt>
                <c:pt idx="14535">
                  <c:v>1345.35</c:v>
                </c:pt>
                <c:pt idx="14536">
                  <c:v>1345.36</c:v>
                </c:pt>
                <c:pt idx="14537">
                  <c:v>1345.37</c:v>
                </c:pt>
                <c:pt idx="14538">
                  <c:v>1345.38</c:v>
                </c:pt>
                <c:pt idx="14539">
                  <c:v>1345.39</c:v>
                </c:pt>
                <c:pt idx="14540">
                  <c:v>1345.4</c:v>
                </c:pt>
                <c:pt idx="14541">
                  <c:v>1345.41</c:v>
                </c:pt>
                <c:pt idx="14542">
                  <c:v>1345.42</c:v>
                </c:pt>
                <c:pt idx="14543">
                  <c:v>1345.43</c:v>
                </c:pt>
                <c:pt idx="14544">
                  <c:v>1345.44</c:v>
                </c:pt>
                <c:pt idx="14545">
                  <c:v>1345.45</c:v>
                </c:pt>
                <c:pt idx="14546">
                  <c:v>1345.46</c:v>
                </c:pt>
                <c:pt idx="14547">
                  <c:v>1345.47</c:v>
                </c:pt>
                <c:pt idx="14548">
                  <c:v>1345.48</c:v>
                </c:pt>
                <c:pt idx="14549">
                  <c:v>1345.49</c:v>
                </c:pt>
                <c:pt idx="14550">
                  <c:v>1345.5</c:v>
                </c:pt>
                <c:pt idx="14551">
                  <c:v>1345.51</c:v>
                </c:pt>
                <c:pt idx="14552">
                  <c:v>1345.52</c:v>
                </c:pt>
                <c:pt idx="14553">
                  <c:v>1345.53</c:v>
                </c:pt>
                <c:pt idx="14554">
                  <c:v>1345.54</c:v>
                </c:pt>
                <c:pt idx="14555">
                  <c:v>1345.55</c:v>
                </c:pt>
                <c:pt idx="14556">
                  <c:v>1345.56</c:v>
                </c:pt>
                <c:pt idx="14557">
                  <c:v>1345.57</c:v>
                </c:pt>
                <c:pt idx="14558">
                  <c:v>1345.58</c:v>
                </c:pt>
                <c:pt idx="14559">
                  <c:v>1345.59</c:v>
                </c:pt>
                <c:pt idx="14560">
                  <c:v>1345.6</c:v>
                </c:pt>
                <c:pt idx="14561">
                  <c:v>1345.61</c:v>
                </c:pt>
                <c:pt idx="14562">
                  <c:v>1345.62</c:v>
                </c:pt>
                <c:pt idx="14563">
                  <c:v>1345.63</c:v>
                </c:pt>
                <c:pt idx="14564">
                  <c:v>1345.64</c:v>
                </c:pt>
                <c:pt idx="14565">
                  <c:v>1345.65</c:v>
                </c:pt>
                <c:pt idx="14566">
                  <c:v>1345.66</c:v>
                </c:pt>
                <c:pt idx="14567">
                  <c:v>1345.67</c:v>
                </c:pt>
                <c:pt idx="14568">
                  <c:v>1345.68</c:v>
                </c:pt>
                <c:pt idx="14569">
                  <c:v>1345.69</c:v>
                </c:pt>
                <c:pt idx="14570">
                  <c:v>1345.7</c:v>
                </c:pt>
                <c:pt idx="14571">
                  <c:v>1345.71</c:v>
                </c:pt>
                <c:pt idx="14572">
                  <c:v>1345.72</c:v>
                </c:pt>
                <c:pt idx="14573">
                  <c:v>1345.73</c:v>
                </c:pt>
                <c:pt idx="14574">
                  <c:v>1345.74</c:v>
                </c:pt>
                <c:pt idx="14575">
                  <c:v>1345.75</c:v>
                </c:pt>
                <c:pt idx="14576">
                  <c:v>1345.76</c:v>
                </c:pt>
                <c:pt idx="14577">
                  <c:v>1345.77</c:v>
                </c:pt>
                <c:pt idx="14578">
                  <c:v>1345.78</c:v>
                </c:pt>
                <c:pt idx="14579">
                  <c:v>1345.79</c:v>
                </c:pt>
                <c:pt idx="14580">
                  <c:v>1345.8</c:v>
                </c:pt>
                <c:pt idx="14581">
                  <c:v>1345.81</c:v>
                </c:pt>
                <c:pt idx="14582">
                  <c:v>1345.82</c:v>
                </c:pt>
                <c:pt idx="14583">
                  <c:v>1345.83</c:v>
                </c:pt>
                <c:pt idx="14584">
                  <c:v>1345.84</c:v>
                </c:pt>
                <c:pt idx="14585">
                  <c:v>1345.85</c:v>
                </c:pt>
                <c:pt idx="14586">
                  <c:v>1345.86</c:v>
                </c:pt>
                <c:pt idx="14587">
                  <c:v>1345.87</c:v>
                </c:pt>
                <c:pt idx="14588">
                  <c:v>1345.88</c:v>
                </c:pt>
                <c:pt idx="14589">
                  <c:v>1345.89</c:v>
                </c:pt>
                <c:pt idx="14590">
                  <c:v>1345.9</c:v>
                </c:pt>
                <c:pt idx="14591">
                  <c:v>1345.91</c:v>
                </c:pt>
                <c:pt idx="14592">
                  <c:v>1345.92</c:v>
                </c:pt>
                <c:pt idx="14593">
                  <c:v>1345.93</c:v>
                </c:pt>
                <c:pt idx="14594">
                  <c:v>1345.94</c:v>
                </c:pt>
                <c:pt idx="14595">
                  <c:v>1345.95</c:v>
                </c:pt>
                <c:pt idx="14596">
                  <c:v>1345.96</c:v>
                </c:pt>
                <c:pt idx="14597">
                  <c:v>1345.97</c:v>
                </c:pt>
                <c:pt idx="14598">
                  <c:v>1345.98</c:v>
                </c:pt>
                <c:pt idx="14599">
                  <c:v>1345.99</c:v>
                </c:pt>
                <c:pt idx="14600">
                  <c:v>1346</c:v>
                </c:pt>
                <c:pt idx="14601">
                  <c:v>1346.01</c:v>
                </c:pt>
                <c:pt idx="14602">
                  <c:v>1346.02</c:v>
                </c:pt>
                <c:pt idx="14603">
                  <c:v>1346.03</c:v>
                </c:pt>
                <c:pt idx="14604">
                  <c:v>1346.04</c:v>
                </c:pt>
                <c:pt idx="14605">
                  <c:v>1346.05</c:v>
                </c:pt>
                <c:pt idx="14606">
                  <c:v>1346.06</c:v>
                </c:pt>
                <c:pt idx="14607">
                  <c:v>1346.07</c:v>
                </c:pt>
                <c:pt idx="14608">
                  <c:v>1346.08</c:v>
                </c:pt>
                <c:pt idx="14609">
                  <c:v>1346.09</c:v>
                </c:pt>
                <c:pt idx="14610">
                  <c:v>1346.1</c:v>
                </c:pt>
                <c:pt idx="14611">
                  <c:v>1346.11</c:v>
                </c:pt>
                <c:pt idx="14612">
                  <c:v>1346.12</c:v>
                </c:pt>
                <c:pt idx="14613">
                  <c:v>1346.13</c:v>
                </c:pt>
                <c:pt idx="14614">
                  <c:v>1346.14</c:v>
                </c:pt>
                <c:pt idx="14615">
                  <c:v>1346.15</c:v>
                </c:pt>
                <c:pt idx="14616">
                  <c:v>1346.16</c:v>
                </c:pt>
                <c:pt idx="14617">
                  <c:v>1346.17</c:v>
                </c:pt>
                <c:pt idx="14618">
                  <c:v>1346.18</c:v>
                </c:pt>
                <c:pt idx="14619">
                  <c:v>1346.19</c:v>
                </c:pt>
                <c:pt idx="14620">
                  <c:v>1346.2</c:v>
                </c:pt>
                <c:pt idx="14621">
                  <c:v>1346.21</c:v>
                </c:pt>
                <c:pt idx="14622">
                  <c:v>1346.22</c:v>
                </c:pt>
                <c:pt idx="14623">
                  <c:v>1346.23</c:v>
                </c:pt>
                <c:pt idx="14624">
                  <c:v>1346.24</c:v>
                </c:pt>
                <c:pt idx="14625">
                  <c:v>1346.25</c:v>
                </c:pt>
                <c:pt idx="14626">
                  <c:v>1346.26</c:v>
                </c:pt>
                <c:pt idx="14627">
                  <c:v>1346.27</c:v>
                </c:pt>
                <c:pt idx="14628">
                  <c:v>1346.28</c:v>
                </c:pt>
                <c:pt idx="14629">
                  <c:v>1346.29</c:v>
                </c:pt>
                <c:pt idx="14630">
                  <c:v>1346.3</c:v>
                </c:pt>
                <c:pt idx="14631">
                  <c:v>1346.31</c:v>
                </c:pt>
                <c:pt idx="14632">
                  <c:v>1346.32</c:v>
                </c:pt>
                <c:pt idx="14633">
                  <c:v>1346.33</c:v>
                </c:pt>
                <c:pt idx="14634">
                  <c:v>1346.34</c:v>
                </c:pt>
                <c:pt idx="14635">
                  <c:v>1346.35</c:v>
                </c:pt>
                <c:pt idx="14636">
                  <c:v>1346.36</c:v>
                </c:pt>
                <c:pt idx="14637">
                  <c:v>1346.37</c:v>
                </c:pt>
                <c:pt idx="14638">
                  <c:v>1346.38</c:v>
                </c:pt>
                <c:pt idx="14639">
                  <c:v>1346.39</c:v>
                </c:pt>
                <c:pt idx="14640">
                  <c:v>1346.4</c:v>
                </c:pt>
                <c:pt idx="14641">
                  <c:v>1346.41</c:v>
                </c:pt>
                <c:pt idx="14642">
                  <c:v>1346.42</c:v>
                </c:pt>
                <c:pt idx="14643">
                  <c:v>1346.43</c:v>
                </c:pt>
                <c:pt idx="14644">
                  <c:v>1346.44</c:v>
                </c:pt>
                <c:pt idx="14645">
                  <c:v>1346.45</c:v>
                </c:pt>
                <c:pt idx="14646">
                  <c:v>1346.46</c:v>
                </c:pt>
                <c:pt idx="14647">
                  <c:v>1346.47</c:v>
                </c:pt>
                <c:pt idx="14648">
                  <c:v>1346.48</c:v>
                </c:pt>
                <c:pt idx="14649">
                  <c:v>1346.49</c:v>
                </c:pt>
                <c:pt idx="14650">
                  <c:v>1346.5</c:v>
                </c:pt>
                <c:pt idx="14651">
                  <c:v>1346.51</c:v>
                </c:pt>
                <c:pt idx="14652">
                  <c:v>1346.52</c:v>
                </c:pt>
                <c:pt idx="14653">
                  <c:v>1346.53</c:v>
                </c:pt>
                <c:pt idx="14654">
                  <c:v>1346.54</c:v>
                </c:pt>
                <c:pt idx="14655">
                  <c:v>1346.55</c:v>
                </c:pt>
                <c:pt idx="14656">
                  <c:v>1346.56</c:v>
                </c:pt>
                <c:pt idx="14657">
                  <c:v>1346.57</c:v>
                </c:pt>
                <c:pt idx="14658">
                  <c:v>1346.58</c:v>
                </c:pt>
                <c:pt idx="14659">
                  <c:v>1346.59</c:v>
                </c:pt>
                <c:pt idx="14660">
                  <c:v>1346.6</c:v>
                </c:pt>
                <c:pt idx="14661">
                  <c:v>1346.61</c:v>
                </c:pt>
                <c:pt idx="14662">
                  <c:v>1346.62</c:v>
                </c:pt>
                <c:pt idx="14663">
                  <c:v>1346.63</c:v>
                </c:pt>
                <c:pt idx="14664">
                  <c:v>1346.64</c:v>
                </c:pt>
                <c:pt idx="14665">
                  <c:v>1346.65</c:v>
                </c:pt>
                <c:pt idx="14666">
                  <c:v>1346.66</c:v>
                </c:pt>
                <c:pt idx="14667">
                  <c:v>1346.67</c:v>
                </c:pt>
                <c:pt idx="14668">
                  <c:v>1346.68</c:v>
                </c:pt>
                <c:pt idx="14669">
                  <c:v>1346.69</c:v>
                </c:pt>
                <c:pt idx="14670">
                  <c:v>1346.7</c:v>
                </c:pt>
                <c:pt idx="14671">
                  <c:v>1346.71</c:v>
                </c:pt>
                <c:pt idx="14672">
                  <c:v>1346.72</c:v>
                </c:pt>
                <c:pt idx="14673">
                  <c:v>1346.73</c:v>
                </c:pt>
                <c:pt idx="14674">
                  <c:v>1346.74</c:v>
                </c:pt>
                <c:pt idx="14675">
                  <c:v>1346.75</c:v>
                </c:pt>
                <c:pt idx="14676">
                  <c:v>1346.76</c:v>
                </c:pt>
                <c:pt idx="14677">
                  <c:v>1346.77</c:v>
                </c:pt>
                <c:pt idx="14678">
                  <c:v>1346.78</c:v>
                </c:pt>
                <c:pt idx="14679">
                  <c:v>1346.79</c:v>
                </c:pt>
                <c:pt idx="14680">
                  <c:v>1346.8</c:v>
                </c:pt>
                <c:pt idx="14681">
                  <c:v>1346.81</c:v>
                </c:pt>
                <c:pt idx="14682">
                  <c:v>1346.82</c:v>
                </c:pt>
                <c:pt idx="14683">
                  <c:v>1346.83</c:v>
                </c:pt>
                <c:pt idx="14684">
                  <c:v>1346.84</c:v>
                </c:pt>
                <c:pt idx="14685">
                  <c:v>1346.85</c:v>
                </c:pt>
                <c:pt idx="14686">
                  <c:v>1346.86</c:v>
                </c:pt>
                <c:pt idx="14687">
                  <c:v>1346.87</c:v>
                </c:pt>
                <c:pt idx="14688">
                  <c:v>1346.88</c:v>
                </c:pt>
                <c:pt idx="14689">
                  <c:v>1346.89</c:v>
                </c:pt>
                <c:pt idx="14690">
                  <c:v>1346.9</c:v>
                </c:pt>
                <c:pt idx="14691">
                  <c:v>1346.91</c:v>
                </c:pt>
                <c:pt idx="14692">
                  <c:v>1346.92</c:v>
                </c:pt>
                <c:pt idx="14693">
                  <c:v>1346.93</c:v>
                </c:pt>
                <c:pt idx="14694">
                  <c:v>1346.94</c:v>
                </c:pt>
                <c:pt idx="14695">
                  <c:v>1346.95</c:v>
                </c:pt>
                <c:pt idx="14696">
                  <c:v>1346.96</c:v>
                </c:pt>
                <c:pt idx="14697">
                  <c:v>1346.97</c:v>
                </c:pt>
                <c:pt idx="14698">
                  <c:v>1346.98</c:v>
                </c:pt>
                <c:pt idx="14699">
                  <c:v>1346.99</c:v>
                </c:pt>
                <c:pt idx="14700">
                  <c:v>1347</c:v>
                </c:pt>
                <c:pt idx="14701">
                  <c:v>1347.01</c:v>
                </c:pt>
                <c:pt idx="14702">
                  <c:v>1347.02</c:v>
                </c:pt>
                <c:pt idx="14703">
                  <c:v>1347.03</c:v>
                </c:pt>
                <c:pt idx="14704">
                  <c:v>1347.04</c:v>
                </c:pt>
                <c:pt idx="14705">
                  <c:v>1347.05</c:v>
                </c:pt>
                <c:pt idx="14706">
                  <c:v>1347.06</c:v>
                </c:pt>
                <c:pt idx="14707">
                  <c:v>1347.07</c:v>
                </c:pt>
                <c:pt idx="14708">
                  <c:v>1347.08</c:v>
                </c:pt>
                <c:pt idx="14709">
                  <c:v>1347.09</c:v>
                </c:pt>
                <c:pt idx="14710">
                  <c:v>1347.1</c:v>
                </c:pt>
                <c:pt idx="14711">
                  <c:v>1347.11</c:v>
                </c:pt>
                <c:pt idx="14712">
                  <c:v>1347.12</c:v>
                </c:pt>
                <c:pt idx="14713">
                  <c:v>1347.13</c:v>
                </c:pt>
                <c:pt idx="14714">
                  <c:v>1347.14</c:v>
                </c:pt>
                <c:pt idx="14715">
                  <c:v>1347.15</c:v>
                </c:pt>
                <c:pt idx="14716">
                  <c:v>1347.16</c:v>
                </c:pt>
                <c:pt idx="14717">
                  <c:v>1347.17</c:v>
                </c:pt>
                <c:pt idx="14718">
                  <c:v>1347.18</c:v>
                </c:pt>
                <c:pt idx="14719">
                  <c:v>1347.19</c:v>
                </c:pt>
                <c:pt idx="14720">
                  <c:v>1347.2</c:v>
                </c:pt>
                <c:pt idx="14721">
                  <c:v>1347.21</c:v>
                </c:pt>
                <c:pt idx="14722">
                  <c:v>1347.22</c:v>
                </c:pt>
                <c:pt idx="14723">
                  <c:v>1347.23</c:v>
                </c:pt>
                <c:pt idx="14724">
                  <c:v>1347.24</c:v>
                </c:pt>
                <c:pt idx="14725">
                  <c:v>1347.25</c:v>
                </c:pt>
                <c:pt idx="14726">
                  <c:v>1347.26</c:v>
                </c:pt>
                <c:pt idx="14727">
                  <c:v>1347.27</c:v>
                </c:pt>
                <c:pt idx="14728">
                  <c:v>1347.28</c:v>
                </c:pt>
                <c:pt idx="14729">
                  <c:v>1347.29</c:v>
                </c:pt>
                <c:pt idx="14730">
                  <c:v>1347.3</c:v>
                </c:pt>
                <c:pt idx="14731">
                  <c:v>1347.31</c:v>
                </c:pt>
                <c:pt idx="14732">
                  <c:v>1347.32</c:v>
                </c:pt>
                <c:pt idx="14733">
                  <c:v>1347.33</c:v>
                </c:pt>
                <c:pt idx="14734">
                  <c:v>1347.34</c:v>
                </c:pt>
                <c:pt idx="14735">
                  <c:v>1347.35</c:v>
                </c:pt>
                <c:pt idx="14736">
                  <c:v>1347.36</c:v>
                </c:pt>
                <c:pt idx="14737">
                  <c:v>1347.37</c:v>
                </c:pt>
                <c:pt idx="14738">
                  <c:v>1347.38</c:v>
                </c:pt>
                <c:pt idx="14739">
                  <c:v>1347.39</c:v>
                </c:pt>
                <c:pt idx="14740">
                  <c:v>1347.4</c:v>
                </c:pt>
                <c:pt idx="14741">
                  <c:v>1347.41</c:v>
                </c:pt>
                <c:pt idx="14742">
                  <c:v>1347.42</c:v>
                </c:pt>
                <c:pt idx="14743">
                  <c:v>1347.43</c:v>
                </c:pt>
                <c:pt idx="14744">
                  <c:v>1347.44</c:v>
                </c:pt>
                <c:pt idx="14745">
                  <c:v>1347.45</c:v>
                </c:pt>
                <c:pt idx="14746">
                  <c:v>1347.46</c:v>
                </c:pt>
                <c:pt idx="14747">
                  <c:v>1347.47</c:v>
                </c:pt>
                <c:pt idx="14748">
                  <c:v>1347.48</c:v>
                </c:pt>
                <c:pt idx="14749">
                  <c:v>1347.49</c:v>
                </c:pt>
                <c:pt idx="14750">
                  <c:v>1347.5</c:v>
                </c:pt>
                <c:pt idx="14751">
                  <c:v>1347.51</c:v>
                </c:pt>
                <c:pt idx="14752">
                  <c:v>1347.52</c:v>
                </c:pt>
                <c:pt idx="14753">
                  <c:v>1347.53</c:v>
                </c:pt>
                <c:pt idx="14754">
                  <c:v>1347.54</c:v>
                </c:pt>
                <c:pt idx="14755">
                  <c:v>1347.55</c:v>
                </c:pt>
                <c:pt idx="14756">
                  <c:v>1347.56</c:v>
                </c:pt>
                <c:pt idx="14757">
                  <c:v>1347.57</c:v>
                </c:pt>
                <c:pt idx="14758">
                  <c:v>1347.58</c:v>
                </c:pt>
                <c:pt idx="14759">
                  <c:v>1347.59</c:v>
                </c:pt>
                <c:pt idx="14760">
                  <c:v>1347.6</c:v>
                </c:pt>
                <c:pt idx="14761">
                  <c:v>1347.61</c:v>
                </c:pt>
                <c:pt idx="14762">
                  <c:v>1347.62</c:v>
                </c:pt>
                <c:pt idx="14763">
                  <c:v>1347.63</c:v>
                </c:pt>
                <c:pt idx="14764">
                  <c:v>1347.64</c:v>
                </c:pt>
                <c:pt idx="14765">
                  <c:v>1347.65</c:v>
                </c:pt>
                <c:pt idx="14766">
                  <c:v>1347.66</c:v>
                </c:pt>
                <c:pt idx="14767">
                  <c:v>1347.67</c:v>
                </c:pt>
                <c:pt idx="14768">
                  <c:v>1347.68</c:v>
                </c:pt>
                <c:pt idx="14769">
                  <c:v>1347.69</c:v>
                </c:pt>
                <c:pt idx="14770">
                  <c:v>1347.7</c:v>
                </c:pt>
                <c:pt idx="14771">
                  <c:v>1347.71</c:v>
                </c:pt>
                <c:pt idx="14772">
                  <c:v>1347.72</c:v>
                </c:pt>
                <c:pt idx="14773">
                  <c:v>1347.73</c:v>
                </c:pt>
                <c:pt idx="14774">
                  <c:v>1347.74</c:v>
                </c:pt>
                <c:pt idx="14775">
                  <c:v>1347.75</c:v>
                </c:pt>
                <c:pt idx="14776">
                  <c:v>1347.76</c:v>
                </c:pt>
                <c:pt idx="14777">
                  <c:v>1347.77</c:v>
                </c:pt>
                <c:pt idx="14778">
                  <c:v>1347.78</c:v>
                </c:pt>
                <c:pt idx="14779">
                  <c:v>1347.79</c:v>
                </c:pt>
                <c:pt idx="14780">
                  <c:v>1347.8</c:v>
                </c:pt>
                <c:pt idx="14781">
                  <c:v>1347.81</c:v>
                </c:pt>
                <c:pt idx="14782">
                  <c:v>1347.82</c:v>
                </c:pt>
                <c:pt idx="14783">
                  <c:v>1347.83</c:v>
                </c:pt>
                <c:pt idx="14784">
                  <c:v>1347.84</c:v>
                </c:pt>
                <c:pt idx="14785">
                  <c:v>1347.85</c:v>
                </c:pt>
                <c:pt idx="14786">
                  <c:v>1347.86</c:v>
                </c:pt>
                <c:pt idx="14787">
                  <c:v>1347.87</c:v>
                </c:pt>
                <c:pt idx="14788">
                  <c:v>1347.88</c:v>
                </c:pt>
                <c:pt idx="14789">
                  <c:v>1347.89</c:v>
                </c:pt>
                <c:pt idx="14790">
                  <c:v>1347.9</c:v>
                </c:pt>
                <c:pt idx="14791">
                  <c:v>1347.91</c:v>
                </c:pt>
                <c:pt idx="14792">
                  <c:v>1347.92</c:v>
                </c:pt>
                <c:pt idx="14793">
                  <c:v>1347.93</c:v>
                </c:pt>
                <c:pt idx="14794">
                  <c:v>1347.94</c:v>
                </c:pt>
                <c:pt idx="14795">
                  <c:v>1347.95</c:v>
                </c:pt>
                <c:pt idx="14796">
                  <c:v>1347.96</c:v>
                </c:pt>
                <c:pt idx="14797">
                  <c:v>1347.97</c:v>
                </c:pt>
                <c:pt idx="14798">
                  <c:v>1347.98</c:v>
                </c:pt>
                <c:pt idx="14799">
                  <c:v>1347.99</c:v>
                </c:pt>
                <c:pt idx="14800">
                  <c:v>1348</c:v>
                </c:pt>
                <c:pt idx="14801">
                  <c:v>1348.01</c:v>
                </c:pt>
                <c:pt idx="14802">
                  <c:v>1348.02</c:v>
                </c:pt>
                <c:pt idx="14803">
                  <c:v>1348.03</c:v>
                </c:pt>
                <c:pt idx="14804">
                  <c:v>1348.04</c:v>
                </c:pt>
                <c:pt idx="14805">
                  <c:v>1348.05</c:v>
                </c:pt>
                <c:pt idx="14806">
                  <c:v>1348.06</c:v>
                </c:pt>
                <c:pt idx="14807">
                  <c:v>1348.07</c:v>
                </c:pt>
                <c:pt idx="14808">
                  <c:v>1348.08</c:v>
                </c:pt>
                <c:pt idx="14809">
                  <c:v>1348.09</c:v>
                </c:pt>
                <c:pt idx="14810">
                  <c:v>1348.1</c:v>
                </c:pt>
                <c:pt idx="14811">
                  <c:v>1348.11</c:v>
                </c:pt>
                <c:pt idx="14812">
                  <c:v>1348.12</c:v>
                </c:pt>
                <c:pt idx="14813">
                  <c:v>1348.13</c:v>
                </c:pt>
                <c:pt idx="14814">
                  <c:v>1348.14</c:v>
                </c:pt>
                <c:pt idx="14815">
                  <c:v>1348.15</c:v>
                </c:pt>
                <c:pt idx="14816">
                  <c:v>1348.16</c:v>
                </c:pt>
                <c:pt idx="14817">
                  <c:v>1348.17</c:v>
                </c:pt>
                <c:pt idx="14818">
                  <c:v>1348.18</c:v>
                </c:pt>
                <c:pt idx="14819">
                  <c:v>1348.19</c:v>
                </c:pt>
                <c:pt idx="14820">
                  <c:v>1348.2</c:v>
                </c:pt>
                <c:pt idx="14821">
                  <c:v>1348.21</c:v>
                </c:pt>
                <c:pt idx="14822">
                  <c:v>1348.22</c:v>
                </c:pt>
                <c:pt idx="14823">
                  <c:v>1348.23</c:v>
                </c:pt>
                <c:pt idx="14824">
                  <c:v>1348.24</c:v>
                </c:pt>
                <c:pt idx="14825">
                  <c:v>1348.25</c:v>
                </c:pt>
                <c:pt idx="14826">
                  <c:v>1348.26</c:v>
                </c:pt>
                <c:pt idx="14827">
                  <c:v>1348.27</c:v>
                </c:pt>
                <c:pt idx="14828">
                  <c:v>1348.28</c:v>
                </c:pt>
                <c:pt idx="14829">
                  <c:v>1348.29</c:v>
                </c:pt>
                <c:pt idx="14830">
                  <c:v>1348.3</c:v>
                </c:pt>
                <c:pt idx="14831">
                  <c:v>1348.31</c:v>
                </c:pt>
                <c:pt idx="14832">
                  <c:v>1348.32</c:v>
                </c:pt>
                <c:pt idx="14833">
                  <c:v>1348.33</c:v>
                </c:pt>
                <c:pt idx="14834">
                  <c:v>1348.34</c:v>
                </c:pt>
                <c:pt idx="14835">
                  <c:v>1348.35</c:v>
                </c:pt>
                <c:pt idx="14836">
                  <c:v>1348.36</c:v>
                </c:pt>
                <c:pt idx="14837">
                  <c:v>1348.37</c:v>
                </c:pt>
                <c:pt idx="14838">
                  <c:v>1348.38</c:v>
                </c:pt>
                <c:pt idx="14839">
                  <c:v>1348.39</c:v>
                </c:pt>
                <c:pt idx="14840">
                  <c:v>1348.4</c:v>
                </c:pt>
                <c:pt idx="14841">
                  <c:v>1348.41</c:v>
                </c:pt>
                <c:pt idx="14842">
                  <c:v>1348.42</c:v>
                </c:pt>
                <c:pt idx="14843">
                  <c:v>1348.43</c:v>
                </c:pt>
                <c:pt idx="14844">
                  <c:v>1348.44</c:v>
                </c:pt>
                <c:pt idx="14845">
                  <c:v>1348.45</c:v>
                </c:pt>
                <c:pt idx="14846">
                  <c:v>1348.46</c:v>
                </c:pt>
                <c:pt idx="14847">
                  <c:v>1348.47</c:v>
                </c:pt>
                <c:pt idx="14848">
                  <c:v>1348.48</c:v>
                </c:pt>
                <c:pt idx="14849">
                  <c:v>1348.49</c:v>
                </c:pt>
                <c:pt idx="14850">
                  <c:v>1348.5</c:v>
                </c:pt>
                <c:pt idx="14851">
                  <c:v>1348.51</c:v>
                </c:pt>
                <c:pt idx="14852">
                  <c:v>1348.52</c:v>
                </c:pt>
                <c:pt idx="14853">
                  <c:v>1348.53</c:v>
                </c:pt>
                <c:pt idx="14854">
                  <c:v>1348.54</c:v>
                </c:pt>
                <c:pt idx="14855">
                  <c:v>1348.55</c:v>
                </c:pt>
                <c:pt idx="14856">
                  <c:v>1348.56</c:v>
                </c:pt>
                <c:pt idx="14857">
                  <c:v>1348.57</c:v>
                </c:pt>
                <c:pt idx="14858">
                  <c:v>1348.58</c:v>
                </c:pt>
                <c:pt idx="14859">
                  <c:v>1348.59</c:v>
                </c:pt>
                <c:pt idx="14860">
                  <c:v>1348.6</c:v>
                </c:pt>
                <c:pt idx="14861">
                  <c:v>1348.61</c:v>
                </c:pt>
                <c:pt idx="14862">
                  <c:v>1348.62</c:v>
                </c:pt>
                <c:pt idx="14863">
                  <c:v>1348.63</c:v>
                </c:pt>
                <c:pt idx="14864">
                  <c:v>1348.64</c:v>
                </c:pt>
                <c:pt idx="14865">
                  <c:v>1348.65</c:v>
                </c:pt>
                <c:pt idx="14866">
                  <c:v>1348.66</c:v>
                </c:pt>
                <c:pt idx="14867">
                  <c:v>1348.67</c:v>
                </c:pt>
                <c:pt idx="14868">
                  <c:v>1348.68</c:v>
                </c:pt>
                <c:pt idx="14869">
                  <c:v>1348.69</c:v>
                </c:pt>
                <c:pt idx="14870">
                  <c:v>1348.7</c:v>
                </c:pt>
                <c:pt idx="14871">
                  <c:v>1348.71</c:v>
                </c:pt>
                <c:pt idx="14872">
                  <c:v>1348.72</c:v>
                </c:pt>
                <c:pt idx="14873">
                  <c:v>1348.73</c:v>
                </c:pt>
                <c:pt idx="14874">
                  <c:v>1348.74</c:v>
                </c:pt>
                <c:pt idx="14875">
                  <c:v>1348.75</c:v>
                </c:pt>
                <c:pt idx="14876">
                  <c:v>1348.76</c:v>
                </c:pt>
                <c:pt idx="14877">
                  <c:v>1348.77</c:v>
                </c:pt>
                <c:pt idx="14878">
                  <c:v>1348.78</c:v>
                </c:pt>
                <c:pt idx="14879">
                  <c:v>1348.79</c:v>
                </c:pt>
                <c:pt idx="14880">
                  <c:v>1348.8</c:v>
                </c:pt>
                <c:pt idx="14881">
                  <c:v>1348.81</c:v>
                </c:pt>
                <c:pt idx="14882">
                  <c:v>1348.82</c:v>
                </c:pt>
                <c:pt idx="14883">
                  <c:v>1348.83</c:v>
                </c:pt>
                <c:pt idx="14884">
                  <c:v>1348.84</c:v>
                </c:pt>
                <c:pt idx="14885">
                  <c:v>1348.85</c:v>
                </c:pt>
                <c:pt idx="14886">
                  <c:v>1348.86</c:v>
                </c:pt>
                <c:pt idx="14887">
                  <c:v>1348.87</c:v>
                </c:pt>
                <c:pt idx="14888">
                  <c:v>1348.88</c:v>
                </c:pt>
                <c:pt idx="14889">
                  <c:v>1348.89</c:v>
                </c:pt>
                <c:pt idx="14890">
                  <c:v>1348.9</c:v>
                </c:pt>
                <c:pt idx="14891">
                  <c:v>1348.91</c:v>
                </c:pt>
                <c:pt idx="14892">
                  <c:v>1348.92</c:v>
                </c:pt>
                <c:pt idx="14893">
                  <c:v>1348.93</c:v>
                </c:pt>
                <c:pt idx="14894">
                  <c:v>1348.94</c:v>
                </c:pt>
                <c:pt idx="14895">
                  <c:v>1348.95</c:v>
                </c:pt>
                <c:pt idx="14896">
                  <c:v>1348.96</c:v>
                </c:pt>
                <c:pt idx="14897">
                  <c:v>1348.97</c:v>
                </c:pt>
                <c:pt idx="14898">
                  <c:v>1348.98</c:v>
                </c:pt>
                <c:pt idx="14899">
                  <c:v>1348.99</c:v>
                </c:pt>
                <c:pt idx="14900">
                  <c:v>1349</c:v>
                </c:pt>
                <c:pt idx="14901">
                  <c:v>1349.01</c:v>
                </c:pt>
                <c:pt idx="14902">
                  <c:v>1349.02</c:v>
                </c:pt>
                <c:pt idx="14903">
                  <c:v>1349.03</c:v>
                </c:pt>
                <c:pt idx="14904">
                  <c:v>1349.04</c:v>
                </c:pt>
                <c:pt idx="14905">
                  <c:v>1349.05</c:v>
                </c:pt>
                <c:pt idx="14906">
                  <c:v>1349.06</c:v>
                </c:pt>
                <c:pt idx="14907">
                  <c:v>1349.07</c:v>
                </c:pt>
                <c:pt idx="14908">
                  <c:v>1349.08</c:v>
                </c:pt>
                <c:pt idx="14909">
                  <c:v>1349.09</c:v>
                </c:pt>
                <c:pt idx="14910">
                  <c:v>1349.1</c:v>
                </c:pt>
                <c:pt idx="14911">
                  <c:v>1349.11</c:v>
                </c:pt>
                <c:pt idx="14912">
                  <c:v>1349.12</c:v>
                </c:pt>
                <c:pt idx="14913">
                  <c:v>1349.13</c:v>
                </c:pt>
                <c:pt idx="14914">
                  <c:v>1349.14</c:v>
                </c:pt>
                <c:pt idx="14915">
                  <c:v>1349.15</c:v>
                </c:pt>
                <c:pt idx="14916">
                  <c:v>1349.16</c:v>
                </c:pt>
                <c:pt idx="14917">
                  <c:v>1349.17</c:v>
                </c:pt>
                <c:pt idx="14918">
                  <c:v>1349.18</c:v>
                </c:pt>
                <c:pt idx="14919">
                  <c:v>1349.19</c:v>
                </c:pt>
                <c:pt idx="14920">
                  <c:v>1349.2</c:v>
                </c:pt>
                <c:pt idx="14921">
                  <c:v>1349.21</c:v>
                </c:pt>
                <c:pt idx="14922">
                  <c:v>1349.22</c:v>
                </c:pt>
                <c:pt idx="14923">
                  <c:v>1349.23</c:v>
                </c:pt>
                <c:pt idx="14924">
                  <c:v>1349.24</c:v>
                </c:pt>
                <c:pt idx="14925">
                  <c:v>1349.25</c:v>
                </c:pt>
                <c:pt idx="14926">
                  <c:v>1349.26</c:v>
                </c:pt>
                <c:pt idx="14927">
                  <c:v>1349.27</c:v>
                </c:pt>
                <c:pt idx="14928">
                  <c:v>1349.28</c:v>
                </c:pt>
                <c:pt idx="14929">
                  <c:v>1349.29</c:v>
                </c:pt>
                <c:pt idx="14930">
                  <c:v>1349.3</c:v>
                </c:pt>
                <c:pt idx="14931">
                  <c:v>1349.31</c:v>
                </c:pt>
                <c:pt idx="14932">
                  <c:v>1349.32</c:v>
                </c:pt>
                <c:pt idx="14933">
                  <c:v>1349.33</c:v>
                </c:pt>
                <c:pt idx="14934">
                  <c:v>1349.34</c:v>
                </c:pt>
                <c:pt idx="14935">
                  <c:v>1349.35</c:v>
                </c:pt>
                <c:pt idx="14936">
                  <c:v>1349.36</c:v>
                </c:pt>
                <c:pt idx="14937">
                  <c:v>1349.37</c:v>
                </c:pt>
                <c:pt idx="14938">
                  <c:v>1349.38</c:v>
                </c:pt>
                <c:pt idx="14939">
                  <c:v>1349.39</c:v>
                </c:pt>
                <c:pt idx="14940">
                  <c:v>1349.4</c:v>
                </c:pt>
                <c:pt idx="14941">
                  <c:v>1349.41</c:v>
                </c:pt>
                <c:pt idx="14942">
                  <c:v>1349.42</c:v>
                </c:pt>
                <c:pt idx="14943">
                  <c:v>1349.43</c:v>
                </c:pt>
                <c:pt idx="14944">
                  <c:v>1349.44</c:v>
                </c:pt>
                <c:pt idx="14945">
                  <c:v>1349.45</c:v>
                </c:pt>
                <c:pt idx="14946">
                  <c:v>1349.46</c:v>
                </c:pt>
                <c:pt idx="14947">
                  <c:v>1349.47</c:v>
                </c:pt>
                <c:pt idx="14948">
                  <c:v>1349.48</c:v>
                </c:pt>
                <c:pt idx="14949">
                  <c:v>1349.49</c:v>
                </c:pt>
                <c:pt idx="14950">
                  <c:v>1349.5</c:v>
                </c:pt>
                <c:pt idx="14951">
                  <c:v>1349.51</c:v>
                </c:pt>
                <c:pt idx="14952">
                  <c:v>1349.52</c:v>
                </c:pt>
                <c:pt idx="14953">
                  <c:v>1349.53</c:v>
                </c:pt>
                <c:pt idx="14954">
                  <c:v>1349.54</c:v>
                </c:pt>
                <c:pt idx="14955">
                  <c:v>1349.55</c:v>
                </c:pt>
                <c:pt idx="14956">
                  <c:v>1349.56</c:v>
                </c:pt>
                <c:pt idx="14957">
                  <c:v>1349.57</c:v>
                </c:pt>
                <c:pt idx="14958">
                  <c:v>1349.58</c:v>
                </c:pt>
                <c:pt idx="14959">
                  <c:v>1349.59</c:v>
                </c:pt>
                <c:pt idx="14960">
                  <c:v>1349.6</c:v>
                </c:pt>
                <c:pt idx="14961">
                  <c:v>1349.61</c:v>
                </c:pt>
                <c:pt idx="14962">
                  <c:v>1349.62</c:v>
                </c:pt>
                <c:pt idx="14963">
                  <c:v>1349.63</c:v>
                </c:pt>
                <c:pt idx="14964">
                  <c:v>1349.64</c:v>
                </c:pt>
                <c:pt idx="14965">
                  <c:v>1349.65</c:v>
                </c:pt>
                <c:pt idx="14966">
                  <c:v>1349.66</c:v>
                </c:pt>
                <c:pt idx="14967">
                  <c:v>1349.67</c:v>
                </c:pt>
                <c:pt idx="14968">
                  <c:v>1349.68</c:v>
                </c:pt>
                <c:pt idx="14969">
                  <c:v>1349.69</c:v>
                </c:pt>
                <c:pt idx="14970">
                  <c:v>1349.7</c:v>
                </c:pt>
                <c:pt idx="14971">
                  <c:v>1349.71</c:v>
                </c:pt>
                <c:pt idx="14972">
                  <c:v>1349.72</c:v>
                </c:pt>
                <c:pt idx="14973">
                  <c:v>1349.73</c:v>
                </c:pt>
                <c:pt idx="14974">
                  <c:v>1349.74</c:v>
                </c:pt>
                <c:pt idx="14975">
                  <c:v>1349.75</c:v>
                </c:pt>
                <c:pt idx="14976">
                  <c:v>1349.76</c:v>
                </c:pt>
                <c:pt idx="14977">
                  <c:v>1349.77</c:v>
                </c:pt>
                <c:pt idx="14978">
                  <c:v>1349.78</c:v>
                </c:pt>
                <c:pt idx="14979">
                  <c:v>1349.79</c:v>
                </c:pt>
                <c:pt idx="14980">
                  <c:v>1349.8</c:v>
                </c:pt>
                <c:pt idx="14981">
                  <c:v>1349.81</c:v>
                </c:pt>
                <c:pt idx="14982">
                  <c:v>1349.82</c:v>
                </c:pt>
                <c:pt idx="14983">
                  <c:v>1349.83</c:v>
                </c:pt>
                <c:pt idx="14984">
                  <c:v>1349.84</c:v>
                </c:pt>
                <c:pt idx="14985">
                  <c:v>1349.85</c:v>
                </c:pt>
                <c:pt idx="14986">
                  <c:v>1349.86</c:v>
                </c:pt>
                <c:pt idx="14987">
                  <c:v>1349.87</c:v>
                </c:pt>
                <c:pt idx="14988">
                  <c:v>1349.88</c:v>
                </c:pt>
                <c:pt idx="14989">
                  <c:v>1349.89</c:v>
                </c:pt>
                <c:pt idx="14990">
                  <c:v>1349.9</c:v>
                </c:pt>
                <c:pt idx="14991">
                  <c:v>1349.91</c:v>
                </c:pt>
                <c:pt idx="14992">
                  <c:v>1349.92</c:v>
                </c:pt>
                <c:pt idx="14993">
                  <c:v>1349.93</c:v>
                </c:pt>
                <c:pt idx="14994">
                  <c:v>1349.94</c:v>
                </c:pt>
                <c:pt idx="14995">
                  <c:v>1349.95</c:v>
                </c:pt>
                <c:pt idx="14996">
                  <c:v>1349.96</c:v>
                </c:pt>
                <c:pt idx="14997">
                  <c:v>1349.97</c:v>
                </c:pt>
                <c:pt idx="14998">
                  <c:v>1349.98</c:v>
                </c:pt>
                <c:pt idx="14999">
                  <c:v>1349.99</c:v>
                </c:pt>
                <c:pt idx="15000">
                  <c:v>1350</c:v>
                </c:pt>
                <c:pt idx="15001">
                  <c:v>1350.01</c:v>
                </c:pt>
                <c:pt idx="15002">
                  <c:v>1350.02</c:v>
                </c:pt>
                <c:pt idx="15003">
                  <c:v>1350.03</c:v>
                </c:pt>
                <c:pt idx="15004">
                  <c:v>1350.04</c:v>
                </c:pt>
                <c:pt idx="15005">
                  <c:v>1350.05</c:v>
                </c:pt>
                <c:pt idx="15006">
                  <c:v>1350.06</c:v>
                </c:pt>
                <c:pt idx="15007">
                  <c:v>1350.07</c:v>
                </c:pt>
                <c:pt idx="15008">
                  <c:v>1350.08</c:v>
                </c:pt>
                <c:pt idx="15009">
                  <c:v>1350.09</c:v>
                </c:pt>
                <c:pt idx="15010">
                  <c:v>1350.1</c:v>
                </c:pt>
                <c:pt idx="15011">
                  <c:v>1350.11</c:v>
                </c:pt>
                <c:pt idx="15012">
                  <c:v>1350.12</c:v>
                </c:pt>
                <c:pt idx="15013">
                  <c:v>1350.13</c:v>
                </c:pt>
                <c:pt idx="15014">
                  <c:v>1350.14</c:v>
                </c:pt>
                <c:pt idx="15015">
                  <c:v>1350.15</c:v>
                </c:pt>
                <c:pt idx="15016">
                  <c:v>1350.16</c:v>
                </c:pt>
                <c:pt idx="15017">
                  <c:v>1350.17</c:v>
                </c:pt>
                <c:pt idx="15018">
                  <c:v>1350.18</c:v>
                </c:pt>
                <c:pt idx="15019">
                  <c:v>1350.19</c:v>
                </c:pt>
                <c:pt idx="15020">
                  <c:v>1350.2</c:v>
                </c:pt>
                <c:pt idx="15021">
                  <c:v>1350.21</c:v>
                </c:pt>
                <c:pt idx="15022">
                  <c:v>1350.22</c:v>
                </c:pt>
                <c:pt idx="15023">
                  <c:v>1350.23</c:v>
                </c:pt>
                <c:pt idx="15024">
                  <c:v>1350.24</c:v>
                </c:pt>
                <c:pt idx="15025">
                  <c:v>1350.25</c:v>
                </c:pt>
                <c:pt idx="15026">
                  <c:v>1350.26</c:v>
                </c:pt>
                <c:pt idx="15027">
                  <c:v>1350.27</c:v>
                </c:pt>
                <c:pt idx="15028">
                  <c:v>1350.28</c:v>
                </c:pt>
                <c:pt idx="15029">
                  <c:v>1350.29</c:v>
                </c:pt>
                <c:pt idx="15030">
                  <c:v>1350.3</c:v>
                </c:pt>
                <c:pt idx="15031">
                  <c:v>1350.31</c:v>
                </c:pt>
                <c:pt idx="15032">
                  <c:v>1350.32</c:v>
                </c:pt>
                <c:pt idx="15033">
                  <c:v>1350.33</c:v>
                </c:pt>
                <c:pt idx="15034">
                  <c:v>1350.34</c:v>
                </c:pt>
                <c:pt idx="15035">
                  <c:v>1350.35</c:v>
                </c:pt>
                <c:pt idx="15036">
                  <c:v>1350.36</c:v>
                </c:pt>
                <c:pt idx="15037">
                  <c:v>1350.37</c:v>
                </c:pt>
                <c:pt idx="15038">
                  <c:v>1350.38</c:v>
                </c:pt>
                <c:pt idx="15039">
                  <c:v>1350.39</c:v>
                </c:pt>
                <c:pt idx="15040">
                  <c:v>1350.4</c:v>
                </c:pt>
                <c:pt idx="15041">
                  <c:v>1350.41</c:v>
                </c:pt>
                <c:pt idx="15042">
                  <c:v>1350.42</c:v>
                </c:pt>
                <c:pt idx="15043">
                  <c:v>1350.43</c:v>
                </c:pt>
                <c:pt idx="15044">
                  <c:v>1350.44</c:v>
                </c:pt>
                <c:pt idx="15045">
                  <c:v>1350.45</c:v>
                </c:pt>
                <c:pt idx="15046">
                  <c:v>1350.46</c:v>
                </c:pt>
                <c:pt idx="15047">
                  <c:v>1350.47</c:v>
                </c:pt>
                <c:pt idx="15048">
                  <c:v>1350.48</c:v>
                </c:pt>
                <c:pt idx="15049">
                  <c:v>1350.49</c:v>
                </c:pt>
                <c:pt idx="15050">
                  <c:v>1350.5</c:v>
                </c:pt>
                <c:pt idx="15051">
                  <c:v>1350.51</c:v>
                </c:pt>
                <c:pt idx="15052">
                  <c:v>1350.52</c:v>
                </c:pt>
                <c:pt idx="15053">
                  <c:v>1350.53</c:v>
                </c:pt>
                <c:pt idx="15054">
                  <c:v>1350.54</c:v>
                </c:pt>
                <c:pt idx="15055">
                  <c:v>1350.55</c:v>
                </c:pt>
                <c:pt idx="15056">
                  <c:v>1350.56</c:v>
                </c:pt>
                <c:pt idx="15057">
                  <c:v>1350.57</c:v>
                </c:pt>
                <c:pt idx="15058">
                  <c:v>1350.58</c:v>
                </c:pt>
                <c:pt idx="15059">
                  <c:v>1350.59</c:v>
                </c:pt>
                <c:pt idx="15060">
                  <c:v>1350.6</c:v>
                </c:pt>
                <c:pt idx="15061">
                  <c:v>1350.61</c:v>
                </c:pt>
                <c:pt idx="15062">
                  <c:v>1350.62</c:v>
                </c:pt>
                <c:pt idx="15063">
                  <c:v>1350.63</c:v>
                </c:pt>
                <c:pt idx="15064">
                  <c:v>1350.64</c:v>
                </c:pt>
                <c:pt idx="15065">
                  <c:v>1350.65</c:v>
                </c:pt>
                <c:pt idx="15066">
                  <c:v>1350.66</c:v>
                </c:pt>
                <c:pt idx="15067">
                  <c:v>1350.67</c:v>
                </c:pt>
                <c:pt idx="15068">
                  <c:v>1350.68</c:v>
                </c:pt>
                <c:pt idx="15069">
                  <c:v>1350.69</c:v>
                </c:pt>
                <c:pt idx="15070">
                  <c:v>1350.7</c:v>
                </c:pt>
                <c:pt idx="15071">
                  <c:v>1350.71</c:v>
                </c:pt>
                <c:pt idx="15072">
                  <c:v>1350.72</c:v>
                </c:pt>
                <c:pt idx="15073">
                  <c:v>1350.73</c:v>
                </c:pt>
                <c:pt idx="15074">
                  <c:v>1350.74</c:v>
                </c:pt>
                <c:pt idx="15075">
                  <c:v>1350.75</c:v>
                </c:pt>
                <c:pt idx="15076">
                  <c:v>1350.76</c:v>
                </c:pt>
                <c:pt idx="15077">
                  <c:v>1350.77</c:v>
                </c:pt>
                <c:pt idx="15078">
                  <c:v>1350.78</c:v>
                </c:pt>
                <c:pt idx="15079">
                  <c:v>1350.79</c:v>
                </c:pt>
                <c:pt idx="15080">
                  <c:v>1350.8</c:v>
                </c:pt>
                <c:pt idx="15081">
                  <c:v>1350.81</c:v>
                </c:pt>
                <c:pt idx="15082">
                  <c:v>1350.82</c:v>
                </c:pt>
                <c:pt idx="15083">
                  <c:v>1350.83</c:v>
                </c:pt>
                <c:pt idx="15084">
                  <c:v>1350.84</c:v>
                </c:pt>
                <c:pt idx="15085">
                  <c:v>1350.85</c:v>
                </c:pt>
                <c:pt idx="15086">
                  <c:v>1350.86</c:v>
                </c:pt>
                <c:pt idx="15087">
                  <c:v>1350.87</c:v>
                </c:pt>
                <c:pt idx="15088">
                  <c:v>1350.88</c:v>
                </c:pt>
                <c:pt idx="15089">
                  <c:v>1350.89</c:v>
                </c:pt>
                <c:pt idx="15090">
                  <c:v>1350.9</c:v>
                </c:pt>
                <c:pt idx="15091">
                  <c:v>1350.91</c:v>
                </c:pt>
                <c:pt idx="15092">
                  <c:v>1350.92</c:v>
                </c:pt>
                <c:pt idx="15093">
                  <c:v>1350.93</c:v>
                </c:pt>
                <c:pt idx="15094">
                  <c:v>1350.94</c:v>
                </c:pt>
                <c:pt idx="15095">
                  <c:v>1350.95</c:v>
                </c:pt>
                <c:pt idx="15096">
                  <c:v>1350.96</c:v>
                </c:pt>
                <c:pt idx="15097">
                  <c:v>1350.97</c:v>
                </c:pt>
                <c:pt idx="15098">
                  <c:v>1350.98</c:v>
                </c:pt>
                <c:pt idx="15099">
                  <c:v>1350.99</c:v>
                </c:pt>
                <c:pt idx="15100">
                  <c:v>1351</c:v>
                </c:pt>
                <c:pt idx="15101">
                  <c:v>1351.01</c:v>
                </c:pt>
                <c:pt idx="15102">
                  <c:v>1351.02</c:v>
                </c:pt>
                <c:pt idx="15103">
                  <c:v>1351.03</c:v>
                </c:pt>
                <c:pt idx="15104">
                  <c:v>1351.04</c:v>
                </c:pt>
                <c:pt idx="15105">
                  <c:v>1351.05</c:v>
                </c:pt>
                <c:pt idx="15106">
                  <c:v>1351.06</c:v>
                </c:pt>
                <c:pt idx="15107">
                  <c:v>1351.07</c:v>
                </c:pt>
                <c:pt idx="15108">
                  <c:v>1351.08</c:v>
                </c:pt>
                <c:pt idx="15109">
                  <c:v>1351.09</c:v>
                </c:pt>
                <c:pt idx="15110">
                  <c:v>1351.1</c:v>
                </c:pt>
                <c:pt idx="15111">
                  <c:v>1351.11</c:v>
                </c:pt>
                <c:pt idx="15112">
                  <c:v>1351.12</c:v>
                </c:pt>
                <c:pt idx="15113">
                  <c:v>1351.13</c:v>
                </c:pt>
                <c:pt idx="15114">
                  <c:v>1351.14</c:v>
                </c:pt>
                <c:pt idx="15115">
                  <c:v>1351.15</c:v>
                </c:pt>
                <c:pt idx="15116">
                  <c:v>1351.16</c:v>
                </c:pt>
                <c:pt idx="15117">
                  <c:v>1351.17</c:v>
                </c:pt>
                <c:pt idx="15118">
                  <c:v>1351.18</c:v>
                </c:pt>
                <c:pt idx="15119">
                  <c:v>1351.19</c:v>
                </c:pt>
                <c:pt idx="15120">
                  <c:v>1351.2</c:v>
                </c:pt>
                <c:pt idx="15121">
                  <c:v>1351.21</c:v>
                </c:pt>
                <c:pt idx="15122">
                  <c:v>1351.22</c:v>
                </c:pt>
                <c:pt idx="15123">
                  <c:v>1351.23</c:v>
                </c:pt>
                <c:pt idx="15124">
                  <c:v>1351.24</c:v>
                </c:pt>
                <c:pt idx="15125">
                  <c:v>1351.25</c:v>
                </c:pt>
                <c:pt idx="15126">
                  <c:v>1351.26</c:v>
                </c:pt>
                <c:pt idx="15127">
                  <c:v>1351.27</c:v>
                </c:pt>
                <c:pt idx="15128">
                  <c:v>1351.28</c:v>
                </c:pt>
                <c:pt idx="15129">
                  <c:v>1351.29</c:v>
                </c:pt>
                <c:pt idx="15130">
                  <c:v>1351.3</c:v>
                </c:pt>
                <c:pt idx="15131">
                  <c:v>1351.31</c:v>
                </c:pt>
                <c:pt idx="15132">
                  <c:v>1351.32</c:v>
                </c:pt>
                <c:pt idx="15133">
                  <c:v>1351.33</c:v>
                </c:pt>
                <c:pt idx="15134">
                  <c:v>1351.34</c:v>
                </c:pt>
                <c:pt idx="15135">
                  <c:v>1351.35</c:v>
                </c:pt>
                <c:pt idx="15136">
                  <c:v>1351.36</c:v>
                </c:pt>
                <c:pt idx="15137">
                  <c:v>1351.37</c:v>
                </c:pt>
                <c:pt idx="15138">
                  <c:v>1351.38</c:v>
                </c:pt>
                <c:pt idx="15139">
                  <c:v>1351.39</c:v>
                </c:pt>
                <c:pt idx="15140">
                  <c:v>1351.4</c:v>
                </c:pt>
                <c:pt idx="15141">
                  <c:v>1351.41</c:v>
                </c:pt>
                <c:pt idx="15142">
                  <c:v>1351.42</c:v>
                </c:pt>
                <c:pt idx="15143">
                  <c:v>1351.43</c:v>
                </c:pt>
                <c:pt idx="15144">
                  <c:v>1351.44</c:v>
                </c:pt>
                <c:pt idx="15145">
                  <c:v>1351.45</c:v>
                </c:pt>
                <c:pt idx="15146">
                  <c:v>1351.46</c:v>
                </c:pt>
                <c:pt idx="15147">
                  <c:v>1351.47</c:v>
                </c:pt>
                <c:pt idx="15148">
                  <c:v>1351.48</c:v>
                </c:pt>
                <c:pt idx="15149">
                  <c:v>1351.49</c:v>
                </c:pt>
                <c:pt idx="15150">
                  <c:v>1351.5</c:v>
                </c:pt>
                <c:pt idx="15151">
                  <c:v>1351.51</c:v>
                </c:pt>
                <c:pt idx="15152">
                  <c:v>1351.52</c:v>
                </c:pt>
                <c:pt idx="15153">
                  <c:v>1351.53</c:v>
                </c:pt>
                <c:pt idx="15154">
                  <c:v>1351.54</c:v>
                </c:pt>
                <c:pt idx="15155">
                  <c:v>1351.55</c:v>
                </c:pt>
                <c:pt idx="15156">
                  <c:v>1351.56</c:v>
                </c:pt>
                <c:pt idx="15157">
                  <c:v>1351.57</c:v>
                </c:pt>
                <c:pt idx="15158">
                  <c:v>1351.58</c:v>
                </c:pt>
                <c:pt idx="15159">
                  <c:v>1351.59</c:v>
                </c:pt>
                <c:pt idx="15160">
                  <c:v>1351.6</c:v>
                </c:pt>
                <c:pt idx="15161">
                  <c:v>1351.61</c:v>
                </c:pt>
                <c:pt idx="15162">
                  <c:v>1351.62</c:v>
                </c:pt>
                <c:pt idx="15163">
                  <c:v>1351.63</c:v>
                </c:pt>
                <c:pt idx="15164">
                  <c:v>1351.64</c:v>
                </c:pt>
                <c:pt idx="15165">
                  <c:v>1351.65</c:v>
                </c:pt>
                <c:pt idx="15166">
                  <c:v>1351.66</c:v>
                </c:pt>
                <c:pt idx="15167">
                  <c:v>1351.67</c:v>
                </c:pt>
                <c:pt idx="15168">
                  <c:v>1351.68</c:v>
                </c:pt>
                <c:pt idx="15169">
                  <c:v>1351.69</c:v>
                </c:pt>
                <c:pt idx="15170">
                  <c:v>1351.7</c:v>
                </c:pt>
                <c:pt idx="15171">
                  <c:v>1351.71</c:v>
                </c:pt>
                <c:pt idx="15172">
                  <c:v>1351.72</c:v>
                </c:pt>
                <c:pt idx="15173">
                  <c:v>1351.73</c:v>
                </c:pt>
                <c:pt idx="15174">
                  <c:v>1351.74</c:v>
                </c:pt>
                <c:pt idx="15175">
                  <c:v>1351.75</c:v>
                </c:pt>
                <c:pt idx="15176">
                  <c:v>1351.76</c:v>
                </c:pt>
                <c:pt idx="15177">
                  <c:v>1351.77</c:v>
                </c:pt>
                <c:pt idx="15178">
                  <c:v>1351.78</c:v>
                </c:pt>
                <c:pt idx="15179">
                  <c:v>1351.79</c:v>
                </c:pt>
                <c:pt idx="15180">
                  <c:v>1351.8</c:v>
                </c:pt>
                <c:pt idx="15181">
                  <c:v>1351.81</c:v>
                </c:pt>
                <c:pt idx="15182">
                  <c:v>1351.82</c:v>
                </c:pt>
                <c:pt idx="15183">
                  <c:v>1351.83</c:v>
                </c:pt>
                <c:pt idx="15184">
                  <c:v>1351.84</c:v>
                </c:pt>
                <c:pt idx="15185">
                  <c:v>1351.85</c:v>
                </c:pt>
                <c:pt idx="15186">
                  <c:v>1351.86</c:v>
                </c:pt>
                <c:pt idx="15187">
                  <c:v>1351.87</c:v>
                </c:pt>
                <c:pt idx="15188">
                  <c:v>1351.88</c:v>
                </c:pt>
                <c:pt idx="15189">
                  <c:v>1351.89</c:v>
                </c:pt>
                <c:pt idx="15190">
                  <c:v>1351.9</c:v>
                </c:pt>
                <c:pt idx="15191">
                  <c:v>1351.91</c:v>
                </c:pt>
                <c:pt idx="15192">
                  <c:v>1351.92</c:v>
                </c:pt>
                <c:pt idx="15193">
                  <c:v>1351.93</c:v>
                </c:pt>
                <c:pt idx="15194">
                  <c:v>1351.94</c:v>
                </c:pt>
                <c:pt idx="15195">
                  <c:v>1351.95</c:v>
                </c:pt>
                <c:pt idx="15196">
                  <c:v>1351.96</c:v>
                </c:pt>
                <c:pt idx="15197">
                  <c:v>1351.97</c:v>
                </c:pt>
                <c:pt idx="15198">
                  <c:v>1351.98</c:v>
                </c:pt>
                <c:pt idx="15199">
                  <c:v>1351.99</c:v>
                </c:pt>
                <c:pt idx="15200">
                  <c:v>1352</c:v>
                </c:pt>
                <c:pt idx="15201">
                  <c:v>1352.01</c:v>
                </c:pt>
                <c:pt idx="15202">
                  <c:v>1352.02</c:v>
                </c:pt>
                <c:pt idx="15203">
                  <c:v>1352.03</c:v>
                </c:pt>
                <c:pt idx="15204">
                  <c:v>1352.04</c:v>
                </c:pt>
                <c:pt idx="15205">
                  <c:v>1352.05</c:v>
                </c:pt>
                <c:pt idx="15206">
                  <c:v>1352.06</c:v>
                </c:pt>
                <c:pt idx="15207">
                  <c:v>1352.07</c:v>
                </c:pt>
                <c:pt idx="15208">
                  <c:v>1352.08</c:v>
                </c:pt>
                <c:pt idx="15209">
                  <c:v>1352.09</c:v>
                </c:pt>
                <c:pt idx="15210">
                  <c:v>1352.1</c:v>
                </c:pt>
                <c:pt idx="15211">
                  <c:v>1352.11</c:v>
                </c:pt>
                <c:pt idx="15212">
                  <c:v>1352.12</c:v>
                </c:pt>
                <c:pt idx="15213">
                  <c:v>1352.13</c:v>
                </c:pt>
                <c:pt idx="15214">
                  <c:v>1352.14</c:v>
                </c:pt>
                <c:pt idx="15215">
                  <c:v>1352.15</c:v>
                </c:pt>
                <c:pt idx="15216">
                  <c:v>1352.16</c:v>
                </c:pt>
                <c:pt idx="15217">
                  <c:v>1352.17</c:v>
                </c:pt>
                <c:pt idx="15218">
                  <c:v>1352.18</c:v>
                </c:pt>
                <c:pt idx="15219">
                  <c:v>1352.19</c:v>
                </c:pt>
                <c:pt idx="15220">
                  <c:v>1352.2</c:v>
                </c:pt>
                <c:pt idx="15221">
                  <c:v>1352.21</c:v>
                </c:pt>
                <c:pt idx="15222">
                  <c:v>1352.22</c:v>
                </c:pt>
                <c:pt idx="15223">
                  <c:v>1352.23</c:v>
                </c:pt>
                <c:pt idx="15224">
                  <c:v>1352.24</c:v>
                </c:pt>
                <c:pt idx="15225">
                  <c:v>1352.25</c:v>
                </c:pt>
                <c:pt idx="15226">
                  <c:v>1352.26</c:v>
                </c:pt>
                <c:pt idx="15227">
                  <c:v>1352.27</c:v>
                </c:pt>
                <c:pt idx="15228">
                  <c:v>1352.28</c:v>
                </c:pt>
                <c:pt idx="15229">
                  <c:v>1352.29</c:v>
                </c:pt>
                <c:pt idx="15230">
                  <c:v>1352.3</c:v>
                </c:pt>
                <c:pt idx="15231">
                  <c:v>1352.31</c:v>
                </c:pt>
                <c:pt idx="15232">
                  <c:v>1352.32</c:v>
                </c:pt>
                <c:pt idx="15233">
                  <c:v>1352.33</c:v>
                </c:pt>
                <c:pt idx="15234">
                  <c:v>1352.34</c:v>
                </c:pt>
                <c:pt idx="15235">
                  <c:v>1352.35</c:v>
                </c:pt>
                <c:pt idx="15236">
                  <c:v>1352.36</c:v>
                </c:pt>
                <c:pt idx="15237">
                  <c:v>1352.37</c:v>
                </c:pt>
                <c:pt idx="15238">
                  <c:v>1352.38</c:v>
                </c:pt>
                <c:pt idx="15239">
                  <c:v>1352.39</c:v>
                </c:pt>
                <c:pt idx="15240">
                  <c:v>1352.4</c:v>
                </c:pt>
                <c:pt idx="15241">
                  <c:v>1352.41</c:v>
                </c:pt>
                <c:pt idx="15242">
                  <c:v>1352.42</c:v>
                </c:pt>
                <c:pt idx="15243">
                  <c:v>1352.43</c:v>
                </c:pt>
                <c:pt idx="15244">
                  <c:v>1352.44</c:v>
                </c:pt>
                <c:pt idx="15245">
                  <c:v>1352.45</c:v>
                </c:pt>
                <c:pt idx="15246">
                  <c:v>1352.46</c:v>
                </c:pt>
                <c:pt idx="15247">
                  <c:v>1352.47</c:v>
                </c:pt>
                <c:pt idx="15248">
                  <c:v>1352.48</c:v>
                </c:pt>
                <c:pt idx="15249">
                  <c:v>1352.49</c:v>
                </c:pt>
                <c:pt idx="15250">
                  <c:v>1352.5</c:v>
                </c:pt>
                <c:pt idx="15251">
                  <c:v>1352.51</c:v>
                </c:pt>
                <c:pt idx="15252">
                  <c:v>1352.52</c:v>
                </c:pt>
                <c:pt idx="15253">
                  <c:v>1352.53</c:v>
                </c:pt>
                <c:pt idx="15254">
                  <c:v>1352.54</c:v>
                </c:pt>
                <c:pt idx="15255">
                  <c:v>1352.55</c:v>
                </c:pt>
                <c:pt idx="15256">
                  <c:v>1352.56</c:v>
                </c:pt>
                <c:pt idx="15257">
                  <c:v>1352.57</c:v>
                </c:pt>
                <c:pt idx="15258">
                  <c:v>1352.58</c:v>
                </c:pt>
                <c:pt idx="15259">
                  <c:v>1352.59</c:v>
                </c:pt>
                <c:pt idx="15260">
                  <c:v>1352.6</c:v>
                </c:pt>
                <c:pt idx="15261">
                  <c:v>1352.61</c:v>
                </c:pt>
                <c:pt idx="15262">
                  <c:v>1352.62</c:v>
                </c:pt>
                <c:pt idx="15263">
                  <c:v>1352.63</c:v>
                </c:pt>
                <c:pt idx="15264">
                  <c:v>1352.64</c:v>
                </c:pt>
                <c:pt idx="15265">
                  <c:v>1352.65</c:v>
                </c:pt>
                <c:pt idx="15266">
                  <c:v>1352.66</c:v>
                </c:pt>
                <c:pt idx="15267">
                  <c:v>1352.67</c:v>
                </c:pt>
                <c:pt idx="15268">
                  <c:v>1352.68</c:v>
                </c:pt>
                <c:pt idx="15269">
                  <c:v>1352.69</c:v>
                </c:pt>
                <c:pt idx="15270">
                  <c:v>1352.7</c:v>
                </c:pt>
                <c:pt idx="15271">
                  <c:v>1352.71</c:v>
                </c:pt>
                <c:pt idx="15272">
                  <c:v>1352.72</c:v>
                </c:pt>
                <c:pt idx="15273">
                  <c:v>1352.73</c:v>
                </c:pt>
                <c:pt idx="15274">
                  <c:v>1352.74</c:v>
                </c:pt>
                <c:pt idx="15275">
                  <c:v>1352.75</c:v>
                </c:pt>
                <c:pt idx="15276">
                  <c:v>1352.76</c:v>
                </c:pt>
                <c:pt idx="15277">
                  <c:v>1352.77</c:v>
                </c:pt>
                <c:pt idx="15278">
                  <c:v>1352.78</c:v>
                </c:pt>
                <c:pt idx="15279">
                  <c:v>1352.79</c:v>
                </c:pt>
                <c:pt idx="15280">
                  <c:v>1352.8</c:v>
                </c:pt>
                <c:pt idx="15281">
                  <c:v>1352.81</c:v>
                </c:pt>
                <c:pt idx="15282">
                  <c:v>1352.82</c:v>
                </c:pt>
                <c:pt idx="15283">
                  <c:v>1352.83</c:v>
                </c:pt>
                <c:pt idx="15284">
                  <c:v>1352.84</c:v>
                </c:pt>
                <c:pt idx="15285">
                  <c:v>1352.85</c:v>
                </c:pt>
                <c:pt idx="15286">
                  <c:v>1352.86</c:v>
                </c:pt>
                <c:pt idx="15287">
                  <c:v>1352.87</c:v>
                </c:pt>
                <c:pt idx="15288">
                  <c:v>1352.88</c:v>
                </c:pt>
                <c:pt idx="15289">
                  <c:v>1352.89</c:v>
                </c:pt>
                <c:pt idx="15290">
                  <c:v>1352.9</c:v>
                </c:pt>
                <c:pt idx="15291">
                  <c:v>1352.91</c:v>
                </c:pt>
                <c:pt idx="15292">
                  <c:v>1352.92</c:v>
                </c:pt>
                <c:pt idx="15293">
                  <c:v>1352.93</c:v>
                </c:pt>
                <c:pt idx="15294">
                  <c:v>1352.94</c:v>
                </c:pt>
                <c:pt idx="15295">
                  <c:v>1352.95</c:v>
                </c:pt>
                <c:pt idx="15296">
                  <c:v>1352.96</c:v>
                </c:pt>
                <c:pt idx="15297">
                  <c:v>1352.97</c:v>
                </c:pt>
                <c:pt idx="15298">
                  <c:v>1352.98</c:v>
                </c:pt>
                <c:pt idx="15299">
                  <c:v>1352.99</c:v>
                </c:pt>
                <c:pt idx="15300">
                  <c:v>1353</c:v>
                </c:pt>
                <c:pt idx="15301">
                  <c:v>1353.01</c:v>
                </c:pt>
                <c:pt idx="15302">
                  <c:v>1353.02</c:v>
                </c:pt>
                <c:pt idx="15303">
                  <c:v>1353.03</c:v>
                </c:pt>
                <c:pt idx="15304">
                  <c:v>1353.04</c:v>
                </c:pt>
                <c:pt idx="15305">
                  <c:v>1353.05</c:v>
                </c:pt>
                <c:pt idx="15306">
                  <c:v>1353.06</c:v>
                </c:pt>
                <c:pt idx="15307">
                  <c:v>1353.07</c:v>
                </c:pt>
                <c:pt idx="15308">
                  <c:v>1353.08</c:v>
                </c:pt>
                <c:pt idx="15309">
                  <c:v>1353.09</c:v>
                </c:pt>
                <c:pt idx="15310">
                  <c:v>1353.1</c:v>
                </c:pt>
                <c:pt idx="15311">
                  <c:v>1353.11</c:v>
                </c:pt>
                <c:pt idx="15312">
                  <c:v>1353.12</c:v>
                </c:pt>
                <c:pt idx="15313">
                  <c:v>1353.13</c:v>
                </c:pt>
                <c:pt idx="15314">
                  <c:v>1353.14</c:v>
                </c:pt>
                <c:pt idx="15315">
                  <c:v>1353.15</c:v>
                </c:pt>
                <c:pt idx="15316">
                  <c:v>1353.16</c:v>
                </c:pt>
                <c:pt idx="15317">
                  <c:v>1353.17</c:v>
                </c:pt>
                <c:pt idx="15318">
                  <c:v>1353.18</c:v>
                </c:pt>
                <c:pt idx="15319">
                  <c:v>1353.19</c:v>
                </c:pt>
                <c:pt idx="15320">
                  <c:v>1353.2</c:v>
                </c:pt>
                <c:pt idx="15321">
                  <c:v>1353.21</c:v>
                </c:pt>
                <c:pt idx="15322">
                  <c:v>1353.22</c:v>
                </c:pt>
                <c:pt idx="15323">
                  <c:v>1353.23</c:v>
                </c:pt>
                <c:pt idx="15324">
                  <c:v>1353.24</c:v>
                </c:pt>
                <c:pt idx="15325">
                  <c:v>1353.25</c:v>
                </c:pt>
                <c:pt idx="15326">
                  <c:v>1353.26</c:v>
                </c:pt>
                <c:pt idx="15327">
                  <c:v>1353.27</c:v>
                </c:pt>
                <c:pt idx="15328">
                  <c:v>1353.28</c:v>
                </c:pt>
                <c:pt idx="15329">
                  <c:v>1353.29</c:v>
                </c:pt>
                <c:pt idx="15330">
                  <c:v>1353.3</c:v>
                </c:pt>
                <c:pt idx="15331">
                  <c:v>1353.31</c:v>
                </c:pt>
                <c:pt idx="15332">
                  <c:v>1353.32</c:v>
                </c:pt>
                <c:pt idx="15333">
                  <c:v>1353.33</c:v>
                </c:pt>
                <c:pt idx="15334">
                  <c:v>1353.34</c:v>
                </c:pt>
                <c:pt idx="15335">
                  <c:v>1353.35</c:v>
                </c:pt>
                <c:pt idx="15336">
                  <c:v>1353.36</c:v>
                </c:pt>
                <c:pt idx="15337">
                  <c:v>1353.37</c:v>
                </c:pt>
                <c:pt idx="15338">
                  <c:v>1353.38</c:v>
                </c:pt>
                <c:pt idx="15339">
                  <c:v>1353.39</c:v>
                </c:pt>
                <c:pt idx="15340">
                  <c:v>1353.4</c:v>
                </c:pt>
                <c:pt idx="15341">
                  <c:v>1353.41</c:v>
                </c:pt>
                <c:pt idx="15342">
                  <c:v>1353.42</c:v>
                </c:pt>
                <c:pt idx="15343">
                  <c:v>1353.43</c:v>
                </c:pt>
                <c:pt idx="15344">
                  <c:v>1353.44</c:v>
                </c:pt>
                <c:pt idx="15345">
                  <c:v>1353.45</c:v>
                </c:pt>
                <c:pt idx="15346">
                  <c:v>1353.46</c:v>
                </c:pt>
                <c:pt idx="15347">
                  <c:v>1353.47</c:v>
                </c:pt>
                <c:pt idx="15348">
                  <c:v>1353.48</c:v>
                </c:pt>
                <c:pt idx="15349">
                  <c:v>1353.49</c:v>
                </c:pt>
                <c:pt idx="15350">
                  <c:v>1353.5</c:v>
                </c:pt>
                <c:pt idx="15351">
                  <c:v>1353.51</c:v>
                </c:pt>
                <c:pt idx="15352">
                  <c:v>1353.52</c:v>
                </c:pt>
                <c:pt idx="15353">
                  <c:v>1353.53</c:v>
                </c:pt>
                <c:pt idx="15354">
                  <c:v>1353.54</c:v>
                </c:pt>
                <c:pt idx="15355">
                  <c:v>1353.55</c:v>
                </c:pt>
                <c:pt idx="15356">
                  <c:v>1353.56</c:v>
                </c:pt>
                <c:pt idx="15357">
                  <c:v>1353.57</c:v>
                </c:pt>
                <c:pt idx="15358">
                  <c:v>1353.58</c:v>
                </c:pt>
                <c:pt idx="15359">
                  <c:v>1353.59</c:v>
                </c:pt>
                <c:pt idx="15360">
                  <c:v>1353.6</c:v>
                </c:pt>
                <c:pt idx="15361">
                  <c:v>1353.61</c:v>
                </c:pt>
                <c:pt idx="15362">
                  <c:v>1353.62</c:v>
                </c:pt>
                <c:pt idx="15363">
                  <c:v>1353.63</c:v>
                </c:pt>
                <c:pt idx="15364">
                  <c:v>1353.64</c:v>
                </c:pt>
                <c:pt idx="15365">
                  <c:v>1353.65</c:v>
                </c:pt>
                <c:pt idx="15366">
                  <c:v>1353.66</c:v>
                </c:pt>
                <c:pt idx="15367">
                  <c:v>1353.67</c:v>
                </c:pt>
                <c:pt idx="15368">
                  <c:v>1353.68</c:v>
                </c:pt>
                <c:pt idx="15369">
                  <c:v>1353.69</c:v>
                </c:pt>
                <c:pt idx="15370">
                  <c:v>1353.7</c:v>
                </c:pt>
                <c:pt idx="15371">
                  <c:v>1353.71</c:v>
                </c:pt>
                <c:pt idx="15372">
                  <c:v>1353.72</c:v>
                </c:pt>
                <c:pt idx="15373">
                  <c:v>1353.73</c:v>
                </c:pt>
                <c:pt idx="15374">
                  <c:v>1353.74</c:v>
                </c:pt>
                <c:pt idx="15375">
                  <c:v>1353.75</c:v>
                </c:pt>
                <c:pt idx="15376">
                  <c:v>1353.76</c:v>
                </c:pt>
                <c:pt idx="15377">
                  <c:v>1353.77</c:v>
                </c:pt>
                <c:pt idx="15378">
                  <c:v>1353.78</c:v>
                </c:pt>
                <c:pt idx="15379">
                  <c:v>1353.79</c:v>
                </c:pt>
                <c:pt idx="15380">
                  <c:v>1353.8</c:v>
                </c:pt>
                <c:pt idx="15381">
                  <c:v>1353.81</c:v>
                </c:pt>
                <c:pt idx="15382">
                  <c:v>1353.82</c:v>
                </c:pt>
                <c:pt idx="15383">
                  <c:v>1353.83</c:v>
                </c:pt>
                <c:pt idx="15384">
                  <c:v>1353.84</c:v>
                </c:pt>
                <c:pt idx="15385">
                  <c:v>1353.85</c:v>
                </c:pt>
                <c:pt idx="15386">
                  <c:v>1353.86</c:v>
                </c:pt>
                <c:pt idx="15387">
                  <c:v>1353.87</c:v>
                </c:pt>
                <c:pt idx="15388">
                  <c:v>1353.88</c:v>
                </c:pt>
                <c:pt idx="15389">
                  <c:v>1353.89</c:v>
                </c:pt>
                <c:pt idx="15390">
                  <c:v>1353.9</c:v>
                </c:pt>
                <c:pt idx="15391">
                  <c:v>1353.91</c:v>
                </c:pt>
                <c:pt idx="15392">
                  <c:v>1353.92</c:v>
                </c:pt>
                <c:pt idx="15393">
                  <c:v>1353.93</c:v>
                </c:pt>
                <c:pt idx="15394">
                  <c:v>1353.94</c:v>
                </c:pt>
                <c:pt idx="15395">
                  <c:v>1353.95</c:v>
                </c:pt>
                <c:pt idx="15396">
                  <c:v>1353.96</c:v>
                </c:pt>
                <c:pt idx="15397">
                  <c:v>1353.97</c:v>
                </c:pt>
                <c:pt idx="15398">
                  <c:v>1353.98</c:v>
                </c:pt>
                <c:pt idx="15399">
                  <c:v>1353.99</c:v>
                </c:pt>
                <c:pt idx="15400">
                  <c:v>1354</c:v>
                </c:pt>
                <c:pt idx="15401">
                  <c:v>1354.01</c:v>
                </c:pt>
                <c:pt idx="15402">
                  <c:v>1354.02</c:v>
                </c:pt>
                <c:pt idx="15403">
                  <c:v>1354.03</c:v>
                </c:pt>
                <c:pt idx="15404">
                  <c:v>1354.04</c:v>
                </c:pt>
                <c:pt idx="15405">
                  <c:v>1354.05</c:v>
                </c:pt>
                <c:pt idx="15406">
                  <c:v>1354.06</c:v>
                </c:pt>
                <c:pt idx="15407">
                  <c:v>1354.07</c:v>
                </c:pt>
                <c:pt idx="15408">
                  <c:v>1354.08</c:v>
                </c:pt>
                <c:pt idx="15409">
                  <c:v>1354.09</c:v>
                </c:pt>
                <c:pt idx="15410">
                  <c:v>1354.1</c:v>
                </c:pt>
                <c:pt idx="15411">
                  <c:v>1354.11</c:v>
                </c:pt>
                <c:pt idx="15412">
                  <c:v>1354.12</c:v>
                </c:pt>
                <c:pt idx="15413">
                  <c:v>1354.13</c:v>
                </c:pt>
                <c:pt idx="15414">
                  <c:v>1354.14</c:v>
                </c:pt>
                <c:pt idx="15415">
                  <c:v>1354.15</c:v>
                </c:pt>
                <c:pt idx="15416">
                  <c:v>1354.16</c:v>
                </c:pt>
                <c:pt idx="15417">
                  <c:v>1354.17</c:v>
                </c:pt>
                <c:pt idx="15418">
                  <c:v>1354.18</c:v>
                </c:pt>
                <c:pt idx="15419">
                  <c:v>1354.19</c:v>
                </c:pt>
                <c:pt idx="15420">
                  <c:v>1354.2</c:v>
                </c:pt>
                <c:pt idx="15421">
                  <c:v>1354.21</c:v>
                </c:pt>
                <c:pt idx="15422">
                  <c:v>1354.22</c:v>
                </c:pt>
                <c:pt idx="15423">
                  <c:v>1354.23</c:v>
                </c:pt>
                <c:pt idx="15424">
                  <c:v>1354.24</c:v>
                </c:pt>
                <c:pt idx="15425">
                  <c:v>1354.25</c:v>
                </c:pt>
                <c:pt idx="15426">
                  <c:v>1354.26</c:v>
                </c:pt>
                <c:pt idx="15427">
                  <c:v>1354.27</c:v>
                </c:pt>
                <c:pt idx="15428">
                  <c:v>1354.28</c:v>
                </c:pt>
                <c:pt idx="15429">
                  <c:v>1354.29</c:v>
                </c:pt>
                <c:pt idx="15430">
                  <c:v>1354.3</c:v>
                </c:pt>
                <c:pt idx="15431">
                  <c:v>1354.31</c:v>
                </c:pt>
                <c:pt idx="15432">
                  <c:v>1354.32</c:v>
                </c:pt>
                <c:pt idx="15433">
                  <c:v>1354.33</c:v>
                </c:pt>
                <c:pt idx="15434">
                  <c:v>1354.34</c:v>
                </c:pt>
                <c:pt idx="15435">
                  <c:v>1354.35</c:v>
                </c:pt>
                <c:pt idx="15436">
                  <c:v>1354.36</c:v>
                </c:pt>
                <c:pt idx="15437">
                  <c:v>1354.37</c:v>
                </c:pt>
                <c:pt idx="15438">
                  <c:v>1354.38</c:v>
                </c:pt>
                <c:pt idx="15439">
                  <c:v>1354.39</c:v>
                </c:pt>
                <c:pt idx="15440">
                  <c:v>1354.4</c:v>
                </c:pt>
                <c:pt idx="15441">
                  <c:v>1354.41</c:v>
                </c:pt>
                <c:pt idx="15442">
                  <c:v>1354.42</c:v>
                </c:pt>
                <c:pt idx="15443">
                  <c:v>1354.43</c:v>
                </c:pt>
                <c:pt idx="15444">
                  <c:v>1354.44</c:v>
                </c:pt>
                <c:pt idx="15445">
                  <c:v>1354.45</c:v>
                </c:pt>
                <c:pt idx="15446">
                  <c:v>1354.46</c:v>
                </c:pt>
                <c:pt idx="15447">
                  <c:v>1354.47</c:v>
                </c:pt>
                <c:pt idx="15448">
                  <c:v>1354.48</c:v>
                </c:pt>
                <c:pt idx="15449">
                  <c:v>1354.49</c:v>
                </c:pt>
                <c:pt idx="15450">
                  <c:v>1354.5</c:v>
                </c:pt>
                <c:pt idx="15451">
                  <c:v>1354.51</c:v>
                </c:pt>
                <c:pt idx="15452">
                  <c:v>1354.52</c:v>
                </c:pt>
                <c:pt idx="15453">
                  <c:v>1354.53</c:v>
                </c:pt>
                <c:pt idx="15454">
                  <c:v>1354.54</c:v>
                </c:pt>
                <c:pt idx="15455">
                  <c:v>1354.55</c:v>
                </c:pt>
                <c:pt idx="15456">
                  <c:v>1354.56</c:v>
                </c:pt>
                <c:pt idx="15457">
                  <c:v>1354.57</c:v>
                </c:pt>
                <c:pt idx="15458">
                  <c:v>1354.58</c:v>
                </c:pt>
                <c:pt idx="15459">
                  <c:v>1354.59</c:v>
                </c:pt>
                <c:pt idx="15460">
                  <c:v>1354.6</c:v>
                </c:pt>
                <c:pt idx="15461">
                  <c:v>1354.61</c:v>
                </c:pt>
                <c:pt idx="15462">
                  <c:v>1354.62</c:v>
                </c:pt>
                <c:pt idx="15463">
                  <c:v>1354.63</c:v>
                </c:pt>
                <c:pt idx="15464">
                  <c:v>1354.64</c:v>
                </c:pt>
                <c:pt idx="15465">
                  <c:v>1354.65</c:v>
                </c:pt>
                <c:pt idx="15466">
                  <c:v>1354.66</c:v>
                </c:pt>
                <c:pt idx="15467">
                  <c:v>1354.67</c:v>
                </c:pt>
                <c:pt idx="15468">
                  <c:v>1354.68</c:v>
                </c:pt>
                <c:pt idx="15469">
                  <c:v>1354.69</c:v>
                </c:pt>
                <c:pt idx="15470">
                  <c:v>1354.7</c:v>
                </c:pt>
                <c:pt idx="15471">
                  <c:v>1354.71</c:v>
                </c:pt>
                <c:pt idx="15472">
                  <c:v>1354.72</c:v>
                </c:pt>
                <c:pt idx="15473">
                  <c:v>1354.73</c:v>
                </c:pt>
                <c:pt idx="15474">
                  <c:v>1354.74</c:v>
                </c:pt>
                <c:pt idx="15475">
                  <c:v>1354.75</c:v>
                </c:pt>
                <c:pt idx="15476">
                  <c:v>1354.76</c:v>
                </c:pt>
                <c:pt idx="15477">
                  <c:v>1354.77</c:v>
                </c:pt>
                <c:pt idx="15478">
                  <c:v>1354.78</c:v>
                </c:pt>
                <c:pt idx="15479">
                  <c:v>1354.79</c:v>
                </c:pt>
                <c:pt idx="15480">
                  <c:v>1354.8</c:v>
                </c:pt>
                <c:pt idx="15481">
                  <c:v>1354.81</c:v>
                </c:pt>
                <c:pt idx="15482">
                  <c:v>1354.82</c:v>
                </c:pt>
                <c:pt idx="15483">
                  <c:v>1354.83</c:v>
                </c:pt>
                <c:pt idx="15484">
                  <c:v>1354.84</c:v>
                </c:pt>
                <c:pt idx="15485">
                  <c:v>1354.85</c:v>
                </c:pt>
                <c:pt idx="15486">
                  <c:v>1354.86</c:v>
                </c:pt>
                <c:pt idx="15487">
                  <c:v>1354.87</c:v>
                </c:pt>
                <c:pt idx="15488">
                  <c:v>1354.88</c:v>
                </c:pt>
                <c:pt idx="15489">
                  <c:v>1354.89</c:v>
                </c:pt>
                <c:pt idx="15490">
                  <c:v>1354.9</c:v>
                </c:pt>
                <c:pt idx="15491">
                  <c:v>1354.91</c:v>
                </c:pt>
                <c:pt idx="15492">
                  <c:v>1354.92</c:v>
                </c:pt>
                <c:pt idx="15493">
                  <c:v>1354.93</c:v>
                </c:pt>
                <c:pt idx="15494">
                  <c:v>1354.94</c:v>
                </c:pt>
                <c:pt idx="15495">
                  <c:v>1354.95</c:v>
                </c:pt>
                <c:pt idx="15496">
                  <c:v>1354.96</c:v>
                </c:pt>
                <c:pt idx="15497">
                  <c:v>1354.97</c:v>
                </c:pt>
                <c:pt idx="15498">
                  <c:v>1354.98</c:v>
                </c:pt>
                <c:pt idx="15499">
                  <c:v>1354.99</c:v>
                </c:pt>
                <c:pt idx="15500">
                  <c:v>1355</c:v>
                </c:pt>
                <c:pt idx="15501">
                  <c:v>1355.01</c:v>
                </c:pt>
                <c:pt idx="15502">
                  <c:v>1355.02</c:v>
                </c:pt>
                <c:pt idx="15503">
                  <c:v>1355.03</c:v>
                </c:pt>
                <c:pt idx="15504">
                  <c:v>1355.04</c:v>
                </c:pt>
                <c:pt idx="15505">
                  <c:v>1355.05</c:v>
                </c:pt>
                <c:pt idx="15506">
                  <c:v>1355.06</c:v>
                </c:pt>
                <c:pt idx="15507">
                  <c:v>1355.07</c:v>
                </c:pt>
                <c:pt idx="15508">
                  <c:v>1355.08</c:v>
                </c:pt>
                <c:pt idx="15509">
                  <c:v>1355.09</c:v>
                </c:pt>
                <c:pt idx="15510">
                  <c:v>1355.1</c:v>
                </c:pt>
                <c:pt idx="15511">
                  <c:v>1355.11</c:v>
                </c:pt>
                <c:pt idx="15512">
                  <c:v>1355.12</c:v>
                </c:pt>
                <c:pt idx="15513">
                  <c:v>1355.13</c:v>
                </c:pt>
                <c:pt idx="15514">
                  <c:v>1355.14</c:v>
                </c:pt>
                <c:pt idx="15515">
                  <c:v>1355.15</c:v>
                </c:pt>
                <c:pt idx="15516">
                  <c:v>1355.16</c:v>
                </c:pt>
                <c:pt idx="15517">
                  <c:v>1355.17</c:v>
                </c:pt>
                <c:pt idx="15518">
                  <c:v>1355.18</c:v>
                </c:pt>
                <c:pt idx="15519">
                  <c:v>1355.19</c:v>
                </c:pt>
                <c:pt idx="15520">
                  <c:v>1355.2</c:v>
                </c:pt>
                <c:pt idx="15521">
                  <c:v>1355.21</c:v>
                </c:pt>
                <c:pt idx="15522">
                  <c:v>1355.22</c:v>
                </c:pt>
                <c:pt idx="15523">
                  <c:v>1355.23</c:v>
                </c:pt>
                <c:pt idx="15524">
                  <c:v>1355.24</c:v>
                </c:pt>
                <c:pt idx="15525">
                  <c:v>1355.25</c:v>
                </c:pt>
                <c:pt idx="15526">
                  <c:v>1355.26</c:v>
                </c:pt>
                <c:pt idx="15527">
                  <c:v>1355.27</c:v>
                </c:pt>
                <c:pt idx="15528">
                  <c:v>1355.28</c:v>
                </c:pt>
                <c:pt idx="15529">
                  <c:v>1355.29</c:v>
                </c:pt>
                <c:pt idx="15530">
                  <c:v>1355.3</c:v>
                </c:pt>
                <c:pt idx="15531">
                  <c:v>1355.31</c:v>
                </c:pt>
                <c:pt idx="15532">
                  <c:v>1355.32</c:v>
                </c:pt>
                <c:pt idx="15533">
                  <c:v>1355.33</c:v>
                </c:pt>
                <c:pt idx="15534">
                  <c:v>1355.34</c:v>
                </c:pt>
                <c:pt idx="15535">
                  <c:v>1355.35</c:v>
                </c:pt>
                <c:pt idx="15536">
                  <c:v>1355.36</c:v>
                </c:pt>
                <c:pt idx="15537">
                  <c:v>1355.37</c:v>
                </c:pt>
                <c:pt idx="15538">
                  <c:v>1355.38</c:v>
                </c:pt>
                <c:pt idx="15539">
                  <c:v>1355.39</c:v>
                </c:pt>
                <c:pt idx="15540">
                  <c:v>1355.4</c:v>
                </c:pt>
                <c:pt idx="15541">
                  <c:v>1355.41</c:v>
                </c:pt>
                <c:pt idx="15542">
                  <c:v>1355.42</c:v>
                </c:pt>
                <c:pt idx="15543">
                  <c:v>1355.43</c:v>
                </c:pt>
                <c:pt idx="15544">
                  <c:v>1355.44</c:v>
                </c:pt>
                <c:pt idx="15545">
                  <c:v>1355.45</c:v>
                </c:pt>
                <c:pt idx="15546">
                  <c:v>1355.46</c:v>
                </c:pt>
                <c:pt idx="15547">
                  <c:v>1355.47</c:v>
                </c:pt>
                <c:pt idx="15548">
                  <c:v>1355.48</c:v>
                </c:pt>
                <c:pt idx="15549">
                  <c:v>1355.49</c:v>
                </c:pt>
                <c:pt idx="15550">
                  <c:v>1355.5</c:v>
                </c:pt>
                <c:pt idx="15551">
                  <c:v>1355.51</c:v>
                </c:pt>
                <c:pt idx="15552">
                  <c:v>1355.52</c:v>
                </c:pt>
                <c:pt idx="15553">
                  <c:v>1355.53</c:v>
                </c:pt>
                <c:pt idx="15554">
                  <c:v>1355.54</c:v>
                </c:pt>
                <c:pt idx="15555">
                  <c:v>1355.55</c:v>
                </c:pt>
                <c:pt idx="15556">
                  <c:v>1355.56</c:v>
                </c:pt>
                <c:pt idx="15557">
                  <c:v>1355.57</c:v>
                </c:pt>
                <c:pt idx="15558">
                  <c:v>1355.58</c:v>
                </c:pt>
                <c:pt idx="15559">
                  <c:v>1355.59</c:v>
                </c:pt>
                <c:pt idx="15560">
                  <c:v>1355.6</c:v>
                </c:pt>
                <c:pt idx="15561">
                  <c:v>1355.61</c:v>
                </c:pt>
                <c:pt idx="15562">
                  <c:v>1355.62</c:v>
                </c:pt>
                <c:pt idx="15563">
                  <c:v>1355.63</c:v>
                </c:pt>
                <c:pt idx="15564">
                  <c:v>1355.64</c:v>
                </c:pt>
                <c:pt idx="15565">
                  <c:v>1355.65</c:v>
                </c:pt>
                <c:pt idx="15566">
                  <c:v>1355.66</c:v>
                </c:pt>
                <c:pt idx="15567">
                  <c:v>1355.67</c:v>
                </c:pt>
                <c:pt idx="15568">
                  <c:v>1355.68</c:v>
                </c:pt>
                <c:pt idx="15569">
                  <c:v>1355.69</c:v>
                </c:pt>
                <c:pt idx="15570">
                  <c:v>1355.7</c:v>
                </c:pt>
                <c:pt idx="15571">
                  <c:v>1355.71</c:v>
                </c:pt>
                <c:pt idx="15572">
                  <c:v>1355.72</c:v>
                </c:pt>
                <c:pt idx="15573">
                  <c:v>1355.73</c:v>
                </c:pt>
                <c:pt idx="15574">
                  <c:v>1355.74</c:v>
                </c:pt>
                <c:pt idx="15575">
                  <c:v>1355.75</c:v>
                </c:pt>
                <c:pt idx="15576">
                  <c:v>1355.76</c:v>
                </c:pt>
                <c:pt idx="15577">
                  <c:v>1355.77</c:v>
                </c:pt>
                <c:pt idx="15578">
                  <c:v>1355.78</c:v>
                </c:pt>
                <c:pt idx="15579">
                  <c:v>1355.79</c:v>
                </c:pt>
                <c:pt idx="15580">
                  <c:v>1355.8</c:v>
                </c:pt>
                <c:pt idx="15581">
                  <c:v>1355.81</c:v>
                </c:pt>
                <c:pt idx="15582">
                  <c:v>1355.82</c:v>
                </c:pt>
                <c:pt idx="15583">
                  <c:v>1355.83</c:v>
                </c:pt>
                <c:pt idx="15584">
                  <c:v>1355.84</c:v>
                </c:pt>
                <c:pt idx="15585">
                  <c:v>1355.85</c:v>
                </c:pt>
                <c:pt idx="15586">
                  <c:v>1355.86</c:v>
                </c:pt>
                <c:pt idx="15587">
                  <c:v>1355.87</c:v>
                </c:pt>
                <c:pt idx="15588">
                  <c:v>1355.88</c:v>
                </c:pt>
                <c:pt idx="15589">
                  <c:v>1355.89</c:v>
                </c:pt>
                <c:pt idx="15590">
                  <c:v>1355.9</c:v>
                </c:pt>
                <c:pt idx="15591">
                  <c:v>1355.91</c:v>
                </c:pt>
                <c:pt idx="15592">
                  <c:v>1355.92</c:v>
                </c:pt>
                <c:pt idx="15593">
                  <c:v>1355.93</c:v>
                </c:pt>
                <c:pt idx="15594">
                  <c:v>1355.94</c:v>
                </c:pt>
                <c:pt idx="15595">
                  <c:v>1355.95</c:v>
                </c:pt>
                <c:pt idx="15596">
                  <c:v>1355.96</c:v>
                </c:pt>
                <c:pt idx="15597">
                  <c:v>1355.97</c:v>
                </c:pt>
                <c:pt idx="15598">
                  <c:v>1355.98</c:v>
                </c:pt>
                <c:pt idx="15599">
                  <c:v>1355.99</c:v>
                </c:pt>
                <c:pt idx="15600">
                  <c:v>1356</c:v>
                </c:pt>
                <c:pt idx="15601">
                  <c:v>1356.01</c:v>
                </c:pt>
                <c:pt idx="15602">
                  <c:v>1356.02</c:v>
                </c:pt>
                <c:pt idx="15603">
                  <c:v>1356.03</c:v>
                </c:pt>
                <c:pt idx="15604">
                  <c:v>1356.04</c:v>
                </c:pt>
                <c:pt idx="15605">
                  <c:v>1356.05</c:v>
                </c:pt>
                <c:pt idx="15606">
                  <c:v>1356.06</c:v>
                </c:pt>
                <c:pt idx="15607">
                  <c:v>1356.07</c:v>
                </c:pt>
                <c:pt idx="15608">
                  <c:v>1356.08</c:v>
                </c:pt>
                <c:pt idx="15609">
                  <c:v>1356.09</c:v>
                </c:pt>
                <c:pt idx="15610">
                  <c:v>1356.1</c:v>
                </c:pt>
                <c:pt idx="15611">
                  <c:v>1356.11</c:v>
                </c:pt>
                <c:pt idx="15612">
                  <c:v>1356.12</c:v>
                </c:pt>
                <c:pt idx="15613">
                  <c:v>1356.13</c:v>
                </c:pt>
                <c:pt idx="15614">
                  <c:v>1356.14</c:v>
                </c:pt>
                <c:pt idx="15615">
                  <c:v>1356.15</c:v>
                </c:pt>
                <c:pt idx="15616">
                  <c:v>1356.16</c:v>
                </c:pt>
                <c:pt idx="15617">
                  <c:v>1356.17</c:v>
                </c:pt>
                <c:pt idx="15618">
                  <c:v>1356.18</c:v>
                </c:pt>
                <c:pt idx="15619">
                  <c:v>1356.19</c:v>
                </c:pt>
                <c:pt idx="15620">
                  <c:v>1356.2</c:v>
                </c:pt>
                <c:pt idx="15621">
                  <c:v>1356.21</c:v>
                </c:pt>
                <c:pt idx="15622">
                  <c:v>1356.22</c:v>
                </c:pt>
                <c:pt idx="15623">
                  <c:v>1356.23</c:v>
                </c:pt>
                <c:pt idx="15624">
                  <c:v>1356.24</c:v>
                </c:pt>
                <c:pt idx="15625">
                  <c:v>1356.25</c:v>
                </c:pt>
                <c:pt idx="15626">
                  <c:v>1356.26</c:v>
                </c:pt>
                <c:pt idx="15627">
                  <c:v>1356.27</c:v>
                </c:pt>
                <c:pt idx="15628">
                  <c:v>1356.28</c:v>
                </c:pt>
                <c:pt idx="15629">
                  <c:v>1356.29</c:v>
                </c:pt>
                <c:pt idx="15630">
                  <c:v>1356.3</c:v>
                </c:pt>
                <c:pt idx="15631">
                  <c:v>1356.31</c:v>
                </c:pt>
                <c:pt idx="15632">
                  <c:v>1356.32</c:v>
                </c:pt>
                <c:pt idx="15633">
                  <c:v>1356.33</c:v>
                </c:pt>
                <c:pt idx="15634">
                  <c:v>1356.34</c:v>
                </c:pt>
                <c:pt idx="15635">
                  <c:v>1356.35</c:v>
                </c:pt>
                <c:pt idx="15636">
                  <c:v>1356.36</c:v>
                </c:pt>
                <c:pt idx="15637">
                  <c:v>1356.37</c:v>
                </c:pt>
                <c:pt idx="15638">
                  <c:v>1356.38</c:v>
                </c:pt>
                <c:pt idx="15639">
                  <c:v>1356.39</c:v>
                </c:pt>
                <c:pt idx="15640">
                  <c:v>1356.4</c:v>
                </c:pt>
                <c:pt idx="15641">
                  <c:v>1356.41</c:v>
                </c:pt>
                <c:pt idx="15642">
                  <c:v>1356.42</c:v>
                </c:pt>
                <c:pt idx="15643">
                  <c:v>1356.43</c:v>
                </c:pt>
                <c:pt idx="15644">
                  <c:v>1356.44</c:v>
                </c:pt>
                <c:pt idx="15645">
                  <c:v>1356.45</c:v>
                </c:pt>
                <c:pt idx="15646">
                  <c:v>1356.46</c:v>
                </c:pt>
                <c:pt idx="15647">
                  <c:v>1356.47</c:v>
                </c:pt>
                <c:pt idx="15648">
                  <c:v>1356.48</c:v>
                </c:pt>
                <c:pt idx="15649">
                  <c:v>1356.49</c:v>
                </c:pt>
                <c:pt idx="15650">
                  <c:v>1356.5</c:v>
                </c:pt>
                <c:pt idx="15651">
                  <c:v>1356.51</c:v>
                </c:pt>
                <c:pt idx="15652">
                  <c:v>1356.52</c:v>
                </c:pt>
                <c:pt idx="15653">
                  <c:v>1356.53</c:v>
                </c:pt>
                <c:pt idx="15654">
                  <c:v>1356.54</c:v>
                </c:pt>
                <c:pt idx="15655">
                  <c:v>1356.55</c:v>
                </c:pt>
                <c:pt idx="15656">
                  <c:v>1356.56</c:v>
                </c:pt>
                <c:pt idx="15657">
                  <c:v>1356.57</c:v>
                </c:pt>
                <c:pt idx="15658">
                  <c:v>1356.58</c:v>
                </c:pt>
                <c:pt idx="15659">
                  <c:v>1356.59</c:v>
                </c:pt>
                <c:pt idx="15660">
                  <c:v>1356.6</c:v>
                </c:pt>
                <c:pt idx="15661">
                  <c:v>1356.61</c:v>
                </c:pt>
                <c:pt idx="15662">
                  <c:v>1356.62</c:v>
                </c:pt>
                <c:pt idx="15663">
                  <c:v>1356.63</c:v>
                </c:pt>
                <c:pt idx="15664">
                  <c:v>1356.64</c:v>
                </c:pt>
                <c:pt idx="15665">
                  <c:v>1356.65</c:v>
                </c:pt>
                <c:pt idx="15666">
                  <c:v>1356.66</c:v>
                </c:pt>
                <c:pt idx="15667">
                  <c:v>1356.67</c:v>
                </c:pt>
                <c:pt idx="15668">
                  <c:v>1356.68</c:v>
                </c:pt>
                <c:pt idx="15669">
                  <c:v>1356.69</c:v>
                </c:pt>
                <c:pt idx="15670">
                  <c:v>1356.7</c:v>
                </c:pt>
                <c:pt idx="15671">
                  <c:v>1356.71</c:v>
                </c:pt>
                <c:pt idx="15672">
                  <c:v>1356.72</c:v>
                </c:pt>
                <c:pt idx="15673">
                  <c:v>1356.73</c:v>
                </c:pt>
                <c:pt idx="15674">
                  <c:v>1356.74</c:v>
                </c:pt>
                <c:pt idx="15675">
                  <c:v>1356.75</c:v>
                </c:pt>
                <c:pt idx="15676">
                  <c:v>1356.76</c:v>
                </c:pt>
                <c:pt idx="15677">
                  <c:v>1356.77</c:v>
                </c:pt>
                <c:pt idx="15678">
                  <c:v>1356.78</c:v>
                </c:pt>
                <c:pt idx="15679">
                  <c:v>1356.79</c:v>
                </c:pt>
                <c:pt idx="15680">
                  <c:v>1356.8</c:v>
                </c:pt>
                <c:pt idx="15681">
                  <c:v>1356.81</c:v>
                </c:pt>
                <c:pt idx="15682">
                  <c:v>1356.82</c:v>
                </c:pt>
                <c:pt idx="15683">
                  <c:v>1356.83</c:v>
                </c:pt>
                <c:pt idx="15684">
                  <c:v>1356.84</c:v>
                </c:pt>
                <c:pt idx="15685">
                  <c:v>1356.85</c:v>
                </c:pt>
                <c:pt idx="15686">
                  <c:v>1356.86</c:v>
                </c:pt>
                <c:pt idx="15687">
                  <c:v>1356.87</c:v>
                </c:pt>
                <c:pt idx="15688">
                  <c:v>1356.88</c:v>
                </c:pt>
                <c:pt idx="15689">
                  <c:v>1356.89</c:v>
                </c:pt>
                <c:pt idx="15690">
                  <c:v>1356.9</c:v>
                </c:pt>
                <c:pt idx="15691">
                  <c:v>1356.91</c:v>
                </c:pt>
                <c:pt idx="15692">
                  <c:v>1356.92</c:v>
                </c:pt>
                <c:pt idx="15693">
                  <c:v>1356.93</c:v>
                </c:pt>
                <c:pt idx="15694">
                  <c:v>1356.94</c:v>
                </c:pt>
                <c:pt idx="15695">
                  <c:v>1356.95</c:v>
                </c:pt>
                <c:pt idx="15696">
                  <c:v>1356.96</c:v>
                </c:pt>
                <c:pt idx="15697">
                  <c:v>1356.97</c:v>
                </c:pt>
                <c:pt idx="15698">
                  <c:v>1356.98</c:v>
                </c:pt>
                <c:pt idx="15699">
                  <c:v>1356.99</c:v>
                </c:pt>
                <c:pt idx="15700">
                  <c:v>1357</c:v>
                </c:pt>
                <c:pt idx="15701">
                  <c:v>1357.01</c:v>
                </c:pt>
                <c:pt idx="15702">
                  <c:v>1357.02</c:v>
                </c:pt>
                <c:pt idx="15703">
                  <c:v>1357.03</c:v>
                </c:pt>
                <c:pt idx="15704">
                  <c:v>1357.04</c:v>
                </c:pt>
                <c:pt idx="15705">
                  <c:v>1357.05</c:v>
                </c:pt>
                <c:pt idx="15706">
                  <c:v>1357.06</c:v>
                </c:pt>
                <c:pt idx="15707">
                  <c:v>1357.07</c:v>
                </c:pt>
                <c:pt idx="15708">
                  <c:v>1357.08</c:v>
                </c:pt>
                <c:pt idx="15709">
                  <c:v>1357.09</c:v>
                </c:pt>
                <c:pt idx="15710">
                  <c:v>1357.1</c:v>
                </c:pt>
                <c:pt idx="15711">
                  <c:v>1357.11</c:v>
                </c:pt>
                <c:pt idx="15712">
                  <c:v>1357.12</c:v>
                </c:pt>
                <c:pt idx="15713">
                  <c:v>1357.13</c:v>
                </c:pt>
                <c:pt idx="15714">
                  <c:v>1357.14</c:v>
                </c:pt>
                <c:pt idx="15715">
                  <c:v>1357.15</c:v>
                </c:pt>
                <c:pt idx="15716">
                  <c:v>1357.16</c:v>
                </c:pt>
                <c:pt idx="15717">
                  <c:v>1357.17</c:v>
                </c:pt>
                <c:pt idx="15718">
                  <c:v>1357.18</c:v>
                </c:pt>
                <c:pt idx="15719">
                  <c:v>1357.19</c:v>
                </c:pt>
                <c:pt idx="15720">
                  <c:v>1357.2</c:v>
                </c:pt>
                <c:pt idx="15721">
                  <c:v>1357.21</c:v>
                </c:pt>
                <c:pt idx="15722">
                  <c:v>1357.22</c:v>
                </c:pt>
                <c:pt idx="15723">
                  <c:v>1357.23</c:v>
                </c:pt>
                <c:pt idx="15724">
                  <c:v>1357.24</c:v>
                </c:pt>
                <c:pt idx="15725">
                  <c:v>1357.25</c:v>
                </c:pt>
                <c:pt idx="15726">
                  <c:v>1357.26</c:v>
                </c:pt>
                <c:pt idx="15727">
                  <c:v>1357.27</c:v>
                </c:pt>
                <c:pt idx="15728">
                  <c:v>1357.28</c:v>
                </c:pt>
                <c:pt idx="15729">
                  <c:v>1357.29</c:v>
                </c:pt>
                <c:pt idx="15730">
                  <c:v>1357.3</c:v>
                </c:pt>
                <c:pt idx="15731">
                  <c:v>1357.31</c:v>
                </c:pt>
                <c:pt idx="15732">
                  <c:v>1357.32</c:v>
                </c:pt>
                <c:pt idx="15733">
                  <c:v>1357.33</c:v>
                </c:pt>
                <c:pt idx="15734">
                  <c:v>1357.34</c:v>
                </c:pt>
                <c:pt idx="15735">
                  <c:v>1357.35</c:v>
                </c:pt>
                <c:pt idx="15736">
                  <c:v>1357.36</c:v>
                </c:pt>
                <c:pt idx="15737">
                  <c:v>1357.37</c:v>
                </c:pt>
                <c:pt idx="15738">
                  <c:v>1357.38</c:v>
                </c:pt>
                <c:pt idx="15739">
                  <c:v>1357.39</c:v>
                </c:pt>
                <c:pt idx="15740">
                  <c:v>1357.4</c:v>
                </c:pt>
                <c:pt idx="15741">
                  <c:v>1357.41</c:v>
                </c:pt>
                <c:pt idx="15742">
                  <c:v>1357.42</c:v>
                </c:pt>
                <c:pt idx="15743">
                  <c:v>1357.43</c:v>
                </c:pt>
                <c:pt idx="15744">
                  <c:v>1357.44</c:v>
                </c:pt>
                <c:pt idx="15745">
                  <c:v>1357.45</c:v>
                </c:pt>
                <c:pt idx="15746">
                  <c:v>1357.46</c:v>
                </c:pt>
                <c:pt idx="15747">
                  <c:v>1357.47</c:v>
                </c:pt>
                <c:pt idx="15748">
                  <c:v>1357.48</c:v>
                </c:pt>
                <c:pt idx="15749">
                  <c:v>1357.49</c:v>
                </c:pt>
                <c:pt idx="15750">
                  <c:v>1357.5</c:v>
                </c:pt>
                <c:pt idx="15751">
                  <c:v>1357.51</c:v>
                </c:pt>
                <c:pt idx="15752">
                  <c:v>1357.52</c:v>
                </c:pt>
                <c:pt idx="15753">
                  <c:v>1357.53</c:v>
                </c:pt>
                <c:pt idx="15754">
                  <c:v>1357.54</c:v>
                </c:pt>
                <c:pt idx="15755">
                  <c:v>1357.55</c:v>
                </c:pt>
                <c:pt idx="15756">
                  <c:v>1357.56</c:v>
                </c:pt>
                <c:pt idx="15757">
                  <c:v>1357.57</c:v>
                </c:pt>
                <c:pt idx="15758">
                  <c:v>1357.58</c:v>
                </c:pt>
                <c:pt idx="15759">
                  <c:v>1357.59</c:v>
                </c:pt>
                <c:pt idx="15760">
                  <c:v>1357.6</c:v>
                </c:pt>
                <c:pt idx="15761">
                  <c:v>1357.61</c:v>
                </c:pt>
                <c:pt idx="15762">
                  <c:v>1357.62</c:v>
                </c:pt>
                <c:pt idx="15763">
                  <c:v>1357.63</c:v>
                </c:pt>
                <c:pt idx="15764">
                  <c:v>1357.64</c:v>
                </c:pt>
                <c:pt idx="15765">
                  <c:v>1357.65</c:v>
                </c:pt>
                <c:pt idx="15766">
                  <c:v>1357.66</c:v>
                </c:pt>
                <c:pt idx="15767">
                  <c:v>1357.67</c:v>
                </c:pt>
                <c:pt idx="15768">
                  <c:v>1357.68</c:v>
                </c:pt>
                <c:pt idx="15769">
                  <c:v>1357.69</c:v>
                </c:pt>
                <c:pt idx="15770">
                  <c:v>1357.7</c:v>
                </c:pt>
                <c:pt idx="15771">
                  <c:v>1357.71</c:v>
                </c:pt>
                <c:pt idx="15772">
                  <c:v>1357.72</c:v>
                </c:pt>
                <c:pt idx="15773">
                  <c:v>1357.73</c:v>
                </c:pt>
                <c:pt idx="15774">
                  <c:v>1357.74</c:v>
                </c:pt>
                <c:pt idx="15775">
                  <c:v>1357.75</c:v>
                </c:pt>
                <c:pt idx="15776">
                  <c:v>1357.76</c:v>
                </c:pt>
                <c:pt idx="15777">
                  <c:v>1357.77</c:v>
                </c:pt>
                <c:pt idx="15778">
                  <c:v>1357.78</c:v>
                </c:pt>
                <c:pt idx="15779">
                  <c:v>1357.79</c:v>
                </c:pt>
                <c:pt idx="15780">
                  <c:v>1357.8</c:v>
                </c:pt>
                <c:pt idx="15781">
                  <c:v>1357.81</c:v>
                </c:pt>
                <c:pt idx="15782">
                  <c:v>1357.82</c:v>
                </c:pt>
                <c:pt idx="15783">
                  <c:v>1357.83</c:v>
                </c:pt>
                <c:pt idx="15784">
                  <c:v>1357.84</c:v>
                </c:pt>
                <c:pt idx="15785">
                  <c:v>1357.85</c:v>
                </c:pt>
                <c:pt idx="15786">
                  <c:v>1357.86</c:v>
                </c:pt>
                <c:pt idx="15787">
                  <c:v>1357.87</c:v>
                </c:pt>
                <c:pt idx="15788">
                  <c:v>1357.88</c:v>
                </c:pt>
                <c:pt idx="15789">
                  <c:v>1357.89</c:v>
                </c:pt>
                <c:pt idx="15790">
                  <c:v>1357.9</c:v>
                </c:pt>
                <c:pt idx="15791">
                  <c:v>1357.91</c:v>
                </c:pt>
                <c:pt idx="15792">
                  <c:v>1357.92</c:v>
                </c:pt>
                <c:pt idx="15793">
                  <c:v>1357.93</c:v>
                </c:pt>
                <c:pt idx="15794">
                  <c:v>1357.94</c:v>
                </c:pt>
                <c:pt idx="15795">
                  <c:v>1357.95</c:v>
                </c:pt>
                <c:pt idx="15796">
                  <c:v>1357.96</c:v>
                </c:pt>
                <c:pt idx="15797">
                  <c:v>1357.97</c:v>
                </c:pt>
                <c:pt idx="15798">
                  <c:v>1357.98</c:v>
                </c:pt>
                <c:pt idx="15799">
                  <c:v>1357.99</c:v>
                </c:pt>
                <c:pt idx="15800">
                  <c:v>1358</c:v>
                </c:pt>
                <c:pt idx="15801">
                  <c:v>1358.01</c:v>
                </c:pt>
                <c:pt idx="15802">
                  <c:v>1358.02</c:v>
                </c:pt>
                <c:pt idx="15803">
                  <c:v>1358.03</c:v>
                </c:pt>
                <c:pt idx="15804">
                  <c:v>1358.04</c:v>
                </c:pt>
                <c:pt idx="15805">
                  <c:v>1358.05</c:v>
                </c:pt>
                <c:pt idx="15806">
                  <c:v>1358.06</c:v>
                </c:pt>
                <c:pt idx="15807">
                  <c:v>1358.07</c:v>
                </c:pt>
                <c:pt idx="15808">
                  <c:v>1358.08</c:v>
                </c:pt>
                <c:pt idx="15809">
                  <c:v>1358.09</c:v>
                </c:pt>
                <c:pt idx="15810">
                  <c:v>1358.1</c:v>
                </c:pt>
                <c:pt idx="15811">
                  <c:v>1358.11</c:v>
                </c:pt>
                <c:pt idx="15812">
                  <c:v>1358.12</c:v>
                </c:pt>
                <c:pt idx="15813">
                  <c:v>1358.13</c:v>
                </c:pt>
                <c:pt idx="15814">
                  <c:v>1358.14</c:v>
                </c:pt>
                <c:pt idx="15815">
                  <c:v>1358.15</c:v>
                </c:pt>
                <c:pt idx="15816">
                  <c:v>1358.16</c:v>
                </c:pt>
                <c:pt idx="15817">
                  <c:v>1358.17</c:v>
                </c:pt>
                <c:pt idx="15818">
                  <c:v>1358.18</c:v>
                </c:pt>
                <c:pt idx="15819">
                  <c:v>1358.19</c:v>
                </c:pt>
                <c:pt idx="15820">
                  <c:v>1358.2</c:v>
                </c:pt>
                <c:pt idx="15821">
                  <c:v>1358.21</c:v>
                </c:pt>
                <c:pt idx="15822">
                  <c:v>1358.22</c:v>
                </c:pt>
                <c:pt idx="15823">
                  <c:v>1358.23</c:v>
                </c:pt>
                <c:pt idx="15824">
                  <c:v>1358.24</c:v>
                </c:pt>
                <c:pt idx="15825">
                  <c:v>1358.25</c:v>
                </c:pt>
                <c:pt idx="15826">
                  <c:v>1358.26</c:v>
                </c:pt>
                <c:pt idx="15827">
                  <c:v>1358.27</c:v>
                </c:pt>
                <c:pt idx="15828">
                  <c:v>1358.28</c:v>
                </c:pt>
                <c:pt idx="15829">
                  <c:v>1358.29</c:v>
                </c:pt>
                <c:pt idx="15830">
                  <c:v>1358.3</c:v>
                </c:pt>
                <c:pt idx="15831">
                  <c:v>1358.31</c:v>
                </c:pt>
                <c:pt idx="15832">
                  <c:v>1358.32</c:v>
                </c:pt>
                <c:pt idx="15833">
                  <c:v>1358.33</c:v>
                </c:pt>
                <c:pt idx="15834">
                  <c:v>1358.34</c:v>
                </c:pt>
                <c:pt idx="15835">
                  <c:v>1358.35</c:v>
                </c:pt>
                <c:pt idx="15836">
                  <c:v>1358.36</c:v>
                </c:pt>
                <c:pt idx="15837">
                  <c:v>1358.37</c:v>
                </c:pt>
                <c:pt idx="15838">
                  <c:v>1358.38</c:v>
                </c:pt>
                <c:pt idx="15839">
                  <c:v>1358.39</c:v>
                </c:pt>
                <c:pt idx="15840">
                  <c:v>1358.4</c:v>
                </c:pt>
                <c:pt idx="15841">
                  <c:v>1358.41</c:v>
                </c:pt>
                <c:pt idx="15842">
                  <c:v>1358.42</c:v>
                </c:pt>
                <c:pt idx="15843">
                  <c:v>1358.43</c:v>
                </c:pt>
                <c:pt idx="15844">
                  <c:v>1358.44</c:v>
                </c:pt>
                <c:pt idx="15845">
                  <c:v>1358.45</c:v>
                </c:pt>
                <c:pt idx="15846">
                  <c:v>1358.46</c:v>
                </c:pt>
                <c:pt idx="15847">
                  <c:v>1358.47</c:v>
                </c:pt>
                <c:pt idx="15848">
                  <c:v>1358.48</c:v>
                </c:pt>
                <c:pt idx="15849">
                  <c:v>1358.49</c:v>
                </c:pt>
                <c:pt idx="15850">
                  <c:v>1358.5</c:v>
                </c:pt>
                <c:pt idx="15851">
                  <c:v>1358.51</c:v>
                </c:pt>
                <c:pt idx="15852">
                  <c:v>1358.52</c:v>
                </c:pt>
                <c:pt idx="15853">
                  <c:v>1358.53</c:v>
                </c:pt>
                <c:pt idx="15854">
                  <c:v>1358.54</c:v>
                </c:pt>
                <c:pt idx="15855">
                  <c:v>1358.55</c:v>
                </c:pt>
                <c:pt idx="15856">
                  <c:v>1358.56</c:v>
                </c:pt>
                <c:pt idx="15857">
                  <c:v>1358.57</c:v>
                </c:pt>
                <c:pt idx="15858">
                  <c:v>1358.58</c:v>
                </c:pt>
                <c:pt idx="15859">
                  <c:v>1358.59</c:v>
                </c:pt>
                <c:pt idx="15860">
                  <c:v>1358.6</c:v>
                </c:pt>
                <c:pt idx="15861">
                  <c:v>1358.61</c:v>
                </c:pt>
                <c:pt idx="15862">
                  <c:v>1358.62</c:v>
                </c:pt>
                <c:pt idx="15863">
                  <c:v>1358.63</c:v>
                </c:pt>
                <c:pt idx="15864">
                  <c:v>1358.64</c:v>
                </c:pt>
                <c:pt idx="15865">
                  <c:v>1358.65</c:v>
                </c:pt>
                <c:pt idx="15866">
                  <c:v>1358.66</c:v>
                </c:pt>
                <c:pt idx="15867">
                  <c:v>1358.67</c:v>
                </c:pt>
                <c:pt idx="15868">
                  <c:v>1358.68</c:v>
                </c:pt>
                <c:pt idx="15869">
                  <c:v>1358.69</c:v>
                </c:pt>
                <c:pt idx="15870">
                  <c:v>1358.7</c:v>
                </c:pt>
                <c:pt idx="15871">
                  <c:v>1358.71</c:v>
                </c:pt>
                <c:pt idx="15872">
                  <c:v>1358.72</c:v>
                </c:pt>
                <c:pt idx="15873">
                  <c:v>1358.73</c:v>
                </c:pt>
                <c:pt idx="15874">
                  <c:v>1358.74</c:v>
                </c:pt>
                <c:pt idx="15875">
                  <c:v>1358.75</c:v>
                </c:pt>
                <c:pt idx="15876">
                  <c:v>1358.76</c:v>
                </c:pt>
                <c:pt idx="15877">
                  <c:v>1358.77</c:v>
                </c:pt>
                <c:pt idx="15878">
                  <c:v>1358.78</c:v>
                </c:pt>
                <c:pt idx="15879">
                  <c:v>1358.79</c:v>
                </c:pt>
                <c:pt idx="15880">
                  <c:v>1358.8</c:v>
                </c:pt>
                <c:pt idx="15881">
                  <c:v>1358.81</c:v>
                </c:pt>
                <c:pt idx="15882">
                  <c:v>1358.82</c:v>
                </c:pt>
                <c:pt idx="15883">
                  <c:v>1358.83</c:v>
                </c:pt>
                <c:pt idx="15884">
                  <c:v>1358.84</c:v>
                </c:pt>
                <c:pt idx="15885">
                  <c:v>1358.85</c:v>
                </c:pt>
                <c:pt idx="15886">
                  <c:v>1358.86</c:v>
                </c:pt>
                <c:pt idx="15887">
                  <c:v>1358.87</c:v>
                </c:pt>
                <c:pt idx="15888">
                  <c:v>1358.88</c:v>
                </c:pt>
                <c:pt idx="15889">
                  <c:v>1358.89</c:v>
                </c:pt>
                <c:pt idx="15890">
                  <c:v>1358.9</c:v>
                </c:pt>
                <c:pt idx="15891">
                  <c:v>1358.91</c:v>
                </c:pt>
                <c:pt idx="15892">
                  <c:v>1358.92</c:v>
                </c:pt>
                <c:pt idx="15893">
                  <c:v>1358.93</c:v>
                </c:pt>
                <c:pt idx="15894">
                  <c:v>1358.94</c:v>
                </c:pt>
                <c:pt idx="15895">
                  <c:v>1358.95</c:v>
                </c:pt>
                <c:pt idx="15896">
                  <c:v>1358.96</c:v>
                </c:pt>
                <c:pt idx="15897">
                  <c:v>1358.97</c:v>
                </c:pt>
                <c:pt idx="15898">
                  <c:v>1358.98</c:v>
                </c:pt>
                <c:pt idx="15899">
                  <c:v>1358.99</c:v>
                </c:pt>
                <c:pt idx="15900">
                  <c:v>1359</c:v>
                </c:pt>
                <c:pt idx="15901">
                  <c:v>1359.01</c:v>
                </c:pt>
                <c:pt idx="15902">
                  <c:v>1359.02</c:v>
                </c:pt>
                <c:pt idx="15903">
                  <c:v>1359.03</c:v>
                </c:pt>
                <c:pt idx="15904">
                  <c:v>1359.04</c:v>
                </c:pt>
                <c:pt idx="15905">
                  <c:v>1359.05</c:v>
                </c:pt>
                <c:pt idx="15906">
                  <c:v>1359.06</c:v>
                </c:pt>
                <c:pt idx="15907">
                  <c:v>1359.07</c:v>
                </c:pt>
                <c:pt idx="15908">
                  <c:v>1359.08</c:v>
                </c:pt>
                <c:pt idx="15909">
                  <c:v>1359.09</c:v>
                </c:pt>
                <c:pt idx="15910">
                  <c:v>1359.1</c:v>
                </c:pt>
                <c:pt idx="15911">
                  <c:v>1359.11</c:v>
                </c:pt>
                <c:pt idx="15912">
                  <c:v>1359.12</c:v>
                </c:pt>
                <c:pt idx="15913">
                  <c:v>1359.13</c:v>
                </c:pt>
                <c:pt idx="15914">
                  <c:v>1359.14</c:v>
                </c:pt>
                <c:pt idx="15915">
                  <c:v>1359.15</c:v>
                </c:pt>
                <c:pt idx="15916">
                  <c:v>1359.16</c:v>
                </c:pt>
                <c:pt idx="15917">
                  <c:v>1359.17</c:v>
                </c:pt>
                <c:pt idx="15918">
                  <c:v>1359.18</c:v>
                </c:pt>
                <c:pt idx="15919">
                  <c:v>1359.19</c:v>
                </c:pt>
                <c:pt idx="15920">
                  <c:v>1359.2</c:v>
                </c:pt>
                <c:pt idx="15921">
                  <c:v>1359.21</c:v>
                </c:pt>
                <c:pt idx="15922">
                  <c:v>1359.22</c:v>
                </c:pt>
                <c:pt idx="15923">
                  <c:v>1359.23</c:v>
                </c:pt>
                <c:pt idx="15924">
                  <c:v>1359.24</c:v>
                </c:pt>
                <c:pt idx="15925">
                  <c:v>1359.25</c:v>
                </c:pt>
                <c:pt idx="15926">
                  <c:v>1359.26</c:v>
                </c:pt>
                <c:pt idx="15927">
                  <c:v>1359.27</c:v>
                </c:pt>
                <c:pt idx="15928">
                  <c:v>1359.28</c:v>
                </c:pt>
                <c:pt idx="15929">
                  <c:v>1359.29</c:v>
                </c:pt>
                <c:pt idx="15930">
                  <c:v>1359.3</c:v>
                </c:pt>
                <c:pt idx="15931">
                  <c:v>1359.31</c:v>
                </c:pt>
                <c:pt idx="15932">
                  <c:v>1359.32</c:v>
                </c:pt>
                <c:pt idx="15933">
                  <c:v>1359.33</c:v>
                </c:pt>
                <c:pt idx="15934">
                  <c:v>1359.34</c:v>
                </c:pt>
                <c:pt idx="15935">
                  <c:v>1359.35</c:v>
                </c:pt>
                <c:pt idx="15936">
                  <c:v>1359.36</c:v>
                </c:pt>
                <c:pt idx="15937">
                  <c:v>1359.37</c:v>
                </c:pt>
                <c:pt idx="15938">
                  <c:v>1359.38</c:v>
                </c:pt>
                <c:pt idx="15939">
                  <c:v>1359.39</c:v>
                </c:pt>
                <c:pt idx="15940">
                  <c:v>1359.4</c:v>
                </c:pt>
                <c:pt idx="15941">
                  <c:v>1359.41</c:v>
                </c:pt>
                <c:pt idx="15942">
                  <c:v>1359.42</c:v>
                </c:pt>
                <c:pt idx="15943">
                  <c:v>1359.43</c:v>
                </c:pt>
                <c:pt idx="15944">
                  <c:v>1359.44</c:v>
                </c:pt>
                <c:pt idx="15945">
                  <c:v>1359.45</c:v>
                </c:pt>
                <c:pt idx="15946">
                  <c:v>1359.46</c:v>
                </c:pt>
                <c:pt idx="15947">
                  <c:v>1359.47</c:v>
                </c:pt>
                <c:pt idx="15948">
                  <c:v>1359.48</c:v>
                </c:pt>
                <c:pt idx="15949">
                  <c:v>1359.49</c:v>
                </c:pt>
                <c:pt idx="15950">
                  <c:v>1359.5</c:v>
                </c:pt>
                <c:pt idx="15951">
                  <c:v>1359.51</c:v>
                </c:pt>
                <c:pt idx="15952">
                  <c:v>1359.52</c:v>
                </c:pt>
                <c:pt idx="15953">
                  <c:v>1359.53</c:v>
                </c:pt>
                <c:pt idx="15954">
                  <c:v>1359.54</c:v>
                </c:pt>
                <c:pt idx="15955">
                  <c:v>1359.55</c:v>
                </c:pt>
                <c:pt idx="15956">
                  <c:v>1359.56</c:v>
                </c:pt>
                <c:pt idx="15957">
                  <c:v>1359.57</c:v>
                </c:pt>
                <c:pt idx="15958">
                  <c:v>1359.58</c:v>
                </c:pt>
                <c:pt idx="15959">
                  <c:v>1359.59</c:v>
                </c:pt>
                <c:pt idx="15960">
                  <c:v>1359.6</c:v>
                </c:pt>
                <c:pt idx="15961">
                  <c:v>1359.61</c:v>
                </c:pt>
                <c:pt idx="15962">
                  <c:v>1359.62</c:v>
                </c:pt>
                <c:pt idx="15963">
                  <c:v>1359.63</c:v>
                </c:pt>
                <c:pt idx="15964">
                  <c:v>1359.64</c:v>
                </c:pt>
                <c:pt idx="15965">
                  <c:v>1359.65</c:v>
                </c:pt>
                <c:pt idx="15966">
                  <c:v>1359.66</c:v>
                </c:pt>
                <c:pt idx="15967">
                  <c:v>1359.67</c:v>
                </c:pt>
                <c:pt idx="15968">
                  <c:v>1359.68</c:v>
                </c:pt>
                <c:pt idx="15969">
                  <c:v>1359.69</c:v>
                </c:pt>
                <c:pt idx="15970">
                  <c:v>1359.7</c:v>
                </c:pt>
                <c:pt idx="15971">
                  <c:v>1359.71</c:v>
                </c:pt>
                <c:pt idx="15972">
                  <c:v>1359.72</c:v>
                </c:pt>
                <c:pt idx="15973">
                  <c:v>1359.73</c:v>
                </c:pt>
                <c:pt idx="15974">
                  <c:v>1359.74</c:v>
                </c:pt>
                <c:pt idx="15975">
                  <c:v>1359.75</c:v>
                </c:pt>
                <c:pt idx="15976">
                  <c:v>1359.76</c:v>
                </c:pt>
                <c:pt idx="15977">
                  <c:v>1359.77</c:v>
                </c:pt>
                <c:pt idx="15978">
                  <c:v>1359.78</c:v>
                </c:pt>
                <c:pt idx="15979">
                  <c:v>1359.79</c:v>
                </c:pt>
                <c:pt idx="15980">
                  <c:v>1359.8</c:v>
                </c:pt>
                <c:pt idx="15981">
                  <c:v>1359.81</c:v>
                </c:pt>
                <c:pt idx="15982">
                  <c:v>1359.82</c:v>
                </c:pt>
                <c:pt idx="15983">
                  <c:v>1359.83</c:v>
                </c:pt>
                <c:pt idx="15984">
                  <c:v>1359.84</c:v>
                </c:pt>
                <c:pt idx="15985">
                  <c:v>1359.85</c:v>
                </c:pt>
                <c:pt idx="15986">
                  <c:v>1359.86</c:v>
                </c:pt>
                <c:pt idx="15987">
                  <c:v>1359.87</c:v>
                </c:pt>
                <c:pt idx="15988">
                  <c:v>1359.88</c:v>
                </c:pt>
                <c:pt idx="15989">
                  <c:v>1359.89</c:v>
                </c:pt>
                <c:pt idx="15990">
                  <c:v>1359.9</c:v>
                </c:pt>
                <c:pt idx="15991">
                  <c:v>1359.91</c:v>
                </c:pt>
                <c:pt idx="15992">
                  <c:v>1359.92</c:v>
                </c:pt>
                <c:pt idx="15993">
                  <c:v>1359.93</c:v>
                </c:pt>
                <c:pt idx="15994">
                  <c:v>1359.94</c:v>
                </c:pt>
                <c:pt idx="15995">
                  <c:v>1359.95</c:v>
                </c:pt>
                <c:pt idx="15996">
                  <c:v>1359.96</c:v>
                </c:pt>
                <c:pt idx="15997">
                  <c:v>1359.97</c:v>
                </c:pt>
                <c:pt idx="15998">
                  <c:v>1359.98</c:v>
                </c:pt>
                <c:pt idx="15999">
                  <c:v>1359.99</c:v>
                </c:pt>
                <c:pt idx="16000">
                  <c:v>1360</c:v>
                </c:pt>
                <c:pt idx="16001">
                  <c:v>1360.01</c:v>
                </c:pt>
                <c:pt idx="16002">
                  <c:v>1360.02</c:v>
                </c:pt>
                <c:pt idx="16003">
                  <c:v>1360.03</c:v>
                </c:pt>
                <c:pt idx="16004">
                  <c:v>1360.04</c:v>
                </c:pt>
                <c:pt idx="16005">
                  <c:v>1360.05</c:v>
                </c:pt>
                <c:pt idx="16006">
                  <c:v>1360.06</c:v>
                </c:pt>
                <c:pt idx="16007">
                  <c:v>1360.07</c:v>
                </c:pt>
                <c:pt idx="16008">
                  <c:v>1360.08</c:v>
                </c:pt>
                <c:pt idx="16009">
                  <c:v>1360.09</c:v>
                </c:pt>
                <c:pt idx="16010">
                  <c:v>1360.1</c:v>
                </c:pt>
                <c:pt idx="16011">
                  <c:v>1360.11</c:v>
                </c:pt>
                <c:pt idx="16012">
                  <c:v>1360.12</c:v>
                </c:pt>
                <c:pt idx="16013">
                  <c:v>1360.13</c:v>
                </c:pt>
                <c:pt idx="16014">
                  <c:v>1360.14</c:v>
                </c:pt>
                <c:pt idx="16015">
                  <c:v>1360.15</c:v>
                </c:pt>
                <c:pt idx="16016">
                  <c:v>1360.16</c:v>
                </c:pt>
                <c:pt idx="16017">
                  <c:v>1360.17</c:v>
                </c:pt>
                <c:pt idx="16018">
                  <c:v>1360.18</c:v>
                </c:pt>
                <c:pt idx="16019">
                  <c:v>1360.19</c:v>
                </c:pt>
                <c:pt idx="16020">
                  <c:v>1360.2</c:v>
                </c:pt>
                <c:pt idx="16021">
                  <c:v>1360.21</c:v>
                </c:pt>
                <c:pt idx="16022">
                  <c:v>1360.22</c:v>
                </c:pt>
                <c:pt idx="16023">
                  <c:v>1360.23</c:v>
                </c:pt>
                <c:pt idx="16024">
                  <c:v>1360.24</c:v>
                </c:pt>
                <c:pt idx="16025">
                  <c:v>1360.25</c:v>
                </c:pt>
                <c:pt idx="16026">
                  <c:v>1360.26</c:v>
                </c:pt>
                <c:pt idx="16027">
                  <c:v>1360.27</c:v>
                </c:pt>
                <c:pt idx="16028">
                  <c:v>1360.28</c:v>
                </c:pt>
                <c:pt idx="16029">
                  <c:v>1360.29</c:v>
                </c:pt>
                <c:pt idx="16030">
                  <c:v>1360.3</c:v>
                </c:pt>
                <c:pt idx="16031">
                  <c:v>1360.31</c:v>
                </c:pt>
                <c:pt idx="16032">
                  <c:v>1360.32</c:v>
                </c:pt>
                <c:pt idx="16033">
                  <c:v>1360.33</c:v>
                </c:pt>
                <c:pt idx="16034">
                  <c:v>1360.34</c:v>
                </c:pt>
                <c:pt idx="16035">
                  <c:v>1360.35</c:v>
                </c:pt>
                <c:pt idx="16036">
                  <c:v>1360.36</c:v>
                </c:pt>
                <c:pt idx="16037">
                  <c:v>1360.37</c:v>
                </c:pt>
                <c:pt idx="16038">
                  <c:v>1360.38</c:v>
                </c:pt>
                <c:pt idx="16039">
                  <c:v>1360.39</c:v>
                </c:pt>
                <c:pt idx="16040">
                  <c:v>1360.4</c:v>
                </c:pt>
                <c:pt idx="16041">
                  <c:v>1360.41</c:v>
                </c:pt>
                <c:pt idx="16042">
                  <c:v>1360.42</c:v>
                </c:pt>
                <c:pt idx="16043">
                  <c:v>1360.43</c:v>
                </c:pt>
                <c:pt idx="16044">
                  <c:v>1360.44</c:v>
                </c:pt>
                <c:pt idx="16045">
                  <c:v>1360.45</c:v>
                </c:pt>
                <c:pt idx="16046">
                  <c:v>1360.46</c:v>
                </c:pt>
                <c:pt idx="16047">
                  <c:v>1360.47</c:v>
                </c:pt>
                <c:pt idx="16048">
                  <c:v>1360.48</c:v>
                </c:pt>
                <c:pt idx="16049">
                  <c:v>1360.49</c:v>
                </c:pt>
                <c:pt idx="16050">
                  <c:v>1360.5</c:v>
                </c:pt>
                <c:pt idx="16051">
                  <c:v>1360.51</c:v>
                </c:pt>
                <c:pt idx="16052">
                  <c:v>1360.52</c:v>
                </c:pt>
                <c:pt idx="16053">
                  <c:v>1360.53</c:v>
                </c:pt>
                <c:pt idx="16054">
                  <c:v>1360.54</c:v>
                </c:pt>
                <c:pt idx="16055">
                  <c:v>1360.55</c:v>
                </c:pt>
                <c:pt idx="16056">
                  <c:v>1360.56</c:v>
                </c:pt>
                <c:pt idx="16057">
                  <c:v>1360.57</c:v>
                </c:pt>
                <c:pt idx="16058">
                  <c:v>1360.58</c:v>
                </c:pt>
                <c:pt idx="16059">
                  <c:v>1360.59</c:v>
                </c:pt>
                <c:pt idx="16060">
                  <c:v>1360.6</c:v>
                </c:pt>
                <c:pt idx="16061">
                  <c:v>1360.61</c:v>
                </c:pt>
                <c:pt idx="16062">
                  <c:v>1360.62</c:v>
                </c:pt>
                <c:pt idx="16063">
                  <c:v>1360.63</c:v>
                </c:pt>
                <c:pt idx="16064">
                  <c:v>1360.64</c:v>
                </c:pt>
                <c:pt idx="16065">
                  <c:v>1360.65</c:v>
                </c:pt>
                <c:pt idx="16066">
                  <c:v>1360.66</c:v>
                </c:pt>
                <c:pt idx="16067">
                  <c:v>1360.67</c:v>
                </c:pt>
                <c:pt idx="16068">
                  <c:v>1360.68</c:v>
                </c:pt>
                <c:pt idx="16069">
                  <c:v>1360.69</c:v>
                </c:pt>
                <c:pt idx="16070">
                  <c:v>1360.7</c:v>
                </c:pt>
                <c:pt idx="16071">
                  <c:v>1360.71</c:v>
                </c:pt>
                <c:pt idx="16072">
                  <c:v>1360.72</c:v>
                </c:pt>
                <c:pt idx="16073">
                  <c:v>1360.73</c:v>
                </c:pt>
                <c:pt idx="16074">
                  <c:v>1360.74</c:v>
                </c:pt>
                <c:pt idx="16075">
                  <c:v>1360.75</c:v>
                </c:pt>
                <c:pt idx="16076">
                  <c:v>1360.76</c:v>
                </c:pt>
                <c:pt idx="16077">
                  <c:v>1360.77</c:v>
                </c:pt>
                <c:pt idx="16078">
                  <c:v>1360.78</c:v>
                </c:pt>
                <c:pt idx="16079">
                  <c:v>1360.79</c:v>
                </c:pt>
                <c:pt idx="16080">
                  <c:v>1360.8</c:v>
                </c:pt>
                <c:pt idx="16081">
                  <c:v>1360.81</c:v>
                </c:pt>
                <c:pt idx="16082">
                  <c:v>1360.82</c:v>
                </c:pt>
                <c:pt idx="16083">
                  <c:v>1360.83</c:v>
                </c:pt>
                <c:pt idx="16084">
                  <c:v>1360.84</c:v>
                </c:pt>
                <c:pt idx="16085">
                  <c:v>1360.85</c:v>
                </c:pt>
                <c:pt idx="16086">
                  <c:v>1360.86</c:v>
                </c:pt>
                <c:pt idx="16087">
                  <c:v>1360.87</c:v>
                </c:pt>
                <c:pt idx="16088">
                  <c:v>1360.88</c:v>
                </c:pt>
                <c:pt idx="16089">
                  <c:v>1360.89</c:v>
                </c:pt>
                <c:pt idx="16090">
                  <c:v>1360.9</c:v>
                </c:pt>
                <c:pt idx="16091">
                  <c:v>1360.91</c:v>
                </c:pt>
                <c:pt idx="16092">
                  <c:v>1360.92</c:v>
                </c:pt>
                <c:pt idx="16093">
                  <c:v>1360.93</c:v>
                </c:pt>
                <c:pt idx="16094">
                  <c:v>1360.94</c:v>
                </c:pt>
                <c:pt idx="16095">
                  <c:v>1360.95</c:v>
                </c:pt>
                <c:pt idx="16096">
                  <c:v>1360.96</c:v>
                </c:pt>
                <c:pt idx="16097">
                  <c:v>1360.97</c:v>
                </c:pt>
                <c:pt idx="16098">
                  <c:v>1360.98</c:v>
                </c:pt>
                <c:pt idx="16099">
                  <c:v>1360.99</c:v>
                </c:pt>
                <c:pt idx="16100">
                  <c:v>1361</c:v>
                </c:pt>
                <c:pt idx="16101">
                  <c:v>1361.01</c:v>
                </c:pt>
                <c:pt idx="16102">
                  <c:v>1361.02</c:v>
                </c:pt>
                <c:pt idx="16103">
                  <c:v>1361.03</c:v>
                </c:pt>
                <c:pt idx="16104">
                  <c:v>1361.04</c:v>
                </c:pt>
                <c:pt idx="16105">
                  <c:v>1361.05</c:v>
                </c:pt>
                <c:pt idx="16106">
                  <c:v>1361.06</c:v>
                </c:pt>
                <c:pt idx="16107">
                  <c:v>1361.07</c:v>
                </c:pt>
                <c:pt idx="16108">
                  <c:v>1361.08</c:v>
                </c:pt>
                <c:pt idx="16109">
                  <c:v>1361.09</c:v>
                </c:pt>
                <c:pt idx="16110">
                  <c:v>1361.1</c:v>
                </c:pt>
                <c:pt idx="16111">
                  <c:v>1361.11</c:v>
                </c:pt>
                <c:pt idx="16112">
                  <c:v>1361.12</c:v>
                </c:pt>
                <c:pt idx="16113">
                  <c:v>1361.13</c:v>
                </c:pt>
                <c:pt idx="16114">
                  <c:v>1361.14</c:v>
                </c:pt>
                <c:pt idx="16115">
                  <c:v>1361.15</c:v>
                </c:pt>
                <c:pt idx="16116">
                  <c:v>1361.16</c:v>
                </c:pt>
                <c:pt idx="16117">
                  <c:v>1361.17</c:v>
                </c:pt>
                <c:pt idx="16118">
                  <c:v>1361.18</c:v>
                </c:pt>
                <c:pt idx="16119">
                  <c:v>1361.19</c:v>
                </c:pt>
                <c:pt idx="16120">
                  <c:v>1361.2</c:v>
                </c:pt>
                <c:pt idx="16121">
                  <c:v>1361.21</c:v>
                </c:pt>
                <c:pt idx="16122">
                  <c:v>1361.22</c:v>
                </c:pt>
                <c:pt idx="16123">
                  <c:v>1361.23</c:v>
                </c:pt>
                <c:pt idx="16124">
                  <c:v>1361.24</c:v>
                </c:pt>
                <c:pt idx="16125">
                  <c:v>1361.25</c:v>
                </c:pt>
                <c:pt idx="16126">
                  <c:v>1361.26</c:v>
                </c:pt>
                <c:pt idx="16127">
                  <c:v>1361.27</c:v>
                </c:pt>
                <c:pt idx="16128">
                  <c:v>1361.28</c:v>
                </c:pt>
                <c:pt idx="16129">
                  <c:v>1361.29</c:v>
                </c:pt>
                <c:pt idx="16130">
                  <c:v>1361.3</c:v>
                </c:pt>
                <c:pt idx="16131">
                  <c:v>1361.31</c:v>
                </c:pt>
                <c:pt idx="16132">
                  <c:v>1361.32</c:v>
                </c:pt>
                <c:pt idx="16133">
                  <c:v>1361.33</c:v>
                </c:pt>
                <c:pt idx="16134">
                  <c:v>1361.34</c:v>
                </c:pt>
                <c:pt idx="16135">
                  <c:v>1361.35</c:v>
                </c:pt>
                <c:pt idx="16136">
                  <c:v>1361.36</c:v>
                </c:pt>
                <c:pt idx="16137">
                  <c:v>1361.37</c:v>
                </c:pt>
                <c:pt idx="16138">
                  <c:v>1361.38</c:v>
                </c:pt>
                <c:pt idx="16139">
                  <c:v>1361.39</c:v>
                </c:pt>
                <c:pt idx="16140">
                  <c:v>1361.4</c:v>
                </c:pt>
                <c:pt idx="16141">
                  <c:v>1361.41</c:v>
                </c:pt>
                <c:pt idx="16142">
                  <c:v>1361.42</c:v>
                </c:pt>
                <c:pt idx="16143">
                  <c:v>1361.43</c:v>
                </c:pt>
                <c:pt idx="16144">
                  <c:v>1361.44</c:v>
                </c:pt>
                <c:pt idx="16145">
                  <c:v>1361.45</c:v>
                </c:pt>
                <c:pt idx="16146">
                  <c:v>1361.46</c:v>
                </c:pt>
                <c:pt idx="16147">
                  <c:v>1361.47</c:v>
                </c:pt>
                <c:pt idx="16148">
                  <c:v>1361.48</c:v>
                </c:pt>
                <c:pt idx="16149">
                  <c:v>1361.49</c:v>
                </c:pt>
                <c:pt idx="16150">
                  <c:v>1361.5</c:v>
                </c:pt>
                <c:pt idx="16151">
                  <c:v>1361.51</c:v>
                </c:pt>
                <c:pt idx="16152">
                  <c:v>1361.52</c:v>
                </c:pt>
                <c:pt idx="16153">
                  <c:v>1361.53</c:v>
                </c:pt>
                <c:pt idx="16154">
                  <c:v>1361.54</c:v>
                </c:pt>
                <c:pt idx="16155">
                  <c:v>1361.55</c:v>
                </c:pt>
                <c:pt idx="16156">
                  <c:v>1361.56</c:v>
                </c:pt>
                <c:pt idx="16157">
                  <c:v>1361.57</c:v>
                </c:pt>
                <c:pt idx="16158">
                  <c:v>1361.58</c:v>
                </c:pt>
                <c:pt idx="16159">
                  <c:v>1361.59</c:v>
                </c:pt>
                <c:pt idx="16160">
                  <c:v>1361.6</c:v>
                </c:pt>
                <c:pt idx="16161">
                  <c:v>1361.61</c:v>
                </c:pt>
                <c:pt idx="16162">
                  <c:v>1361.62</c:v>
                </c:pt>
                <c:pt idx="16163">
                  <c:v>1361.63</c:v>
                </c:pt>
                <c:pt idx="16164">
                  <c:v>1361.64</c:v>
                </c:pt>
                <c:pt idx="16165">
                  <c:v>1361.65</c:v>
                </c:pt>
                <c:pt idx="16166">
                  <c:v>1361.66</c:v>
                </c:pt>
                <c:pt idx="16167">
                  <c:v>1361.67</c:v>
                </c:pt>
                <c:pt idx="16168">
                  <c:v>1361.68</c:v>
                </c:pt>
                <c:pt idx="16169">
                  <c:v>1361.69</c:v>
                </c:pt>
                <c:pt idx="16170">
                  <c:v>1361.7</c:v>
                </c:pt>
                <c:pt idx="16171">
                  <c:v>1361.71</c:v>
                </c:pt>
                <c:pt idx="16172">
                  <c:v>1361.72</c:v>
                </c:pt>
                <c:pt idx="16173">
                  <c:v>1361.73</c:v>
                </c:pt>
                <c:pt idx="16174">
                  <c:v>1361.74</c:v>
                </c:pt>
                <c:pt idx="16175">
                  <c:v>1361.75</c:v>
                </c:pt>
                <c:pt idx="16176">
                  <c:v>1361.76</c:v>
                </c:pt>
                <c:pt idx="16177">
                  <c:v>1361.77</c:v>
                </c:pt>
                <c:pt idx="16178">
                  <c:v>1361.78</c:v>
                </c:pt>
                <c:pt idx="16179">
                  <c:v>1361.79</c:v>
                </c:pt>
                <c:pt idx="16180">
                  <c:v>1361.8</c:v>
                </c:pt>
                <c:pt idx="16181">
                  <c:v>1361.81</c:v>
                </c:pt>
                <c:pt idx="16182">
                  <c:v>1361.82</c:v>
                </c:pt>
                <c:pt idx="16183">
                  <c:v>1361.83</c:v>
                </c:pt>
                <c:pt idx="16184">
                  <c:v>1361.84</c:v>
                </c:pt>
                <c:pt idx="16185">
                  <c:v>1361.85</c:v>
                </c:pt>
                <c:pt idx="16186">
                  <c:v>1361.86</c:v>
                </c:pt>
                <c:pt idx="16187">
                  <c:v>1361.87</c:v>
                </c:pt>
                <c:pt idx="16188">
                  <c:v>1361.88</c:v>
                </c:pt>
                <c:pt idx="16189">
                  <c:v>1361.89</c:v>
                </c:pt>
                <c:pt idx="16190">
                  <c:v>1361.9</c:v>
                </c:pt>
                <c:pt idx="16191">
                  <c:v>1361.91</c:v>
                </c:pt>
                <c:pt idx="16192">
                  <c:v>1361.92</c:v>
                </c:pt>
                <c:pt idx="16193">
                  <c:v>1361.93</c:v>
                </c:pt>
                <c:pt idx="16194">
                  <c:v>1361.94</c:v>
                </c:pt>
                <c:pt idx="16195">
                  <c:v>1361.95</c:v>
                </c:pt>
                <c:pt idx="16196">
                  <c:v>1361.96</c:v>
                </c:pt>
                <c:pt idx="16197">
                  <c:v>1361.97</c:v>
                </c:pt>
                <c:pt idx="16198">
                  <c:v>1361.98</c:v>
                </c:pt>
                <c:pt idx="16199">
                  <c:v>1361.99</c:v>
                </c:pt>
                <c:pt idx="16200">
                  <c:v>1362</c:v>
                </c:pt>
                <c:pt idx="16201">
                  <c:v>1362.01</c:v>
                </c:pt>
                <c:pt idx="16202">
                  <c:v>1362.02</c:v>
                </c:pt>
                <c:pt idx="16203">
                  <c:v>1362.03</c:v>
                </c:pt>
                <c:pt idx="16204">
                  <c:v>1362.04</c:v>
                </c:pt>
                <c:pt idx="16205">
                  <c:v>1362.05</c:v>
                </c:pt>
                <c:pt idx="16206">
                  <c:v>1362.06</c:v>
                </c:pt>
                <c:pt idx="16207">
                  <c:v>1362.07</c:v>
                </c:pt>
                <c:pt idx="16208">
                  <c:v>1362.08</c:v>
                </c:pt>
                <c:pt idx="16209">
                  <c:v>1362.09</c:v>
                </c:pt>
                <c:pt idx="16210">
                  <c:v>1362.1</c:v>
                </c:pt>
                <c:pt idx="16211">
                  <c:v>1362.11</c:v>
                </c:pt>
                <c:pt idx="16212">
                  <c:v>1362.12</c:v>
                </c:pt>
                <c:pt idx="16213">
                  <c:v>1362.13</c:v>
                </c:pt>
                <c:pt idx="16214">
                  <c:v>1362.14</c:v>
                </c:pt>
                <c:pt idx="16215">
                  <c:v>1362.15</c:v>
                </c:pt>
                <c:pt idx="16216">
                  <c:v>1362.16</c:v>
                </c:pt>
                <c:pt idx="16217">
                  <c:v>1362.17</c:v>
                </c:pt>
                <c:pt idx="16218">
                  <c:v>1362.18</c:v>
                </c:pt>
                <c:pt idx="16219">
                  <c:v>1362.19</c:v>
                </c:pt>
                <c:pt idx="16220">
                  <c:v>1362.2</c:v>
                </c:pt>
                <c:pt idx="16221">
                  <c:v>1362.21</c:v>
                </c:pt>
                <c:pt idx="16222">
                  <c:v>1362.22</c:v>
                </c:pt>
                <c:pt idx="16223">
                  <c:v>1362.23</c:v>
                </c:pt>
                <c:pt idx="16224">
                  <c:v>1362.24</c:v>
                </c:pt>
                <c:pt idx="16225">
                  <c:v>1362.25</c:v>
                </c:pt>
                <c:pt idx="16226">
                  <c:v>1362.26</c:v>
                </c:pt>
                <c:pt idx="16227">
                  <c:v>1362.27</c:v>
                </c:pt>
                <c:pt idx="16228">
                  <c:v>1362.28</c:v>
                </c:pt>
                <c:pt idx="16229">
                  <c:v>1362.29</c:v>
                </c:pt>
                <c:pt idx="16230">
                  <c:v>1362.3</c:v>
                </c:pt>
                <c:pt idx="16231">
                  <c:v>1362.31</c:v>
                </c:pt>
                <c:pt idx="16232">
                  <c:v>1362.32</c:v>
                </c:pt>
                <c:pt idx="16233">
                  <c:v>1362.33</c:v>
                </c:pt>
                <c:pt idx="16234">
                  <c:v>1362.34</c:v>
                </c:pt>
                <c:pt idx="16235">
                  <c:v>1362.35</c:v>
                </c:pt>
                <c:pt idx="16236">
                  <c:v>1362.36</c:v>
                </c:pt>
                <c:pt idx="16237">
                  <c:v>1362.37</c:v>
                </c:pt>
                <c:pt idx="16238">
                  <c:v>1362.38</c:v>
                </c:pt>
                <c:pt idx="16239">
                  <c:v>1362.39</c:v>
                </c:pt>
                <c:pt idx="16240">
                  <c:v>1362.4</c:v>
                </c:pt>
                <c:pt idx="16241">
                  <c:v>1362.41</c:v>
                </c:pt>
                <c:pt idx="16242">
                  <c:v>1362.42</c:v>
                </c:pt>
                <c:pt idx="16243">
                  <c:v>1362.43</c:v>
                </c:pt>
                <c:pt idx="16244">
                  <c:v>1362.44</c:v>
                </c:pt>
                <c:pt idx="16245">
                  <c:v>1362.45</c:v>
                </c:pt>
                <c:pt idx="16246">
                  <c:v>1362.46</c:v>
                </c:pt>
                <c:pt idx="16247">
                  <c:v>1362.47</c:v>
                </c:pt>
                <c:pt idx="16248">
                  <c:v>1362.48</c:v>
                </c:pt>
                <c:pt idx="16249">
                  <c:v>1362.49</c:v>
                </c:pt>
                <c:pt idx="16250">
                  <c:v>1362.5</c:v>
                </c:pt>
                <c:pt idx="16251">
                  <c:v>1362.51</c:v>
                </c:pt>
                <c:pt idx="16252">
                  <c:v>1362.52</c:v>
                </c:pt>
                <c:pt idx="16253">
                  <c:v>1362.53</c:v>
                </c:pt>
                <c:pt idx="16254">
                  <c:v>1362.54</c:v>
                </c:pt>
                <c:pt idx="16255">
                  <c:v>1362.55</c:v>
                </c:pt>
                <c:pt idx="16256">
                  <c:v>1362.56</c:v>
                </c:pt>
                <c:pt idx="16257">
                  <c:v>1362.57</c:v>
                </c:pt>
                <c:pt idx="16258">
                  <c:v>1362.58</c:v>
                </c:pt>
                <c:pt idx="16259">
                  <c:v>1362.59</c:v>
                </c:pt>
                <c:pt idx="16260">
                  <c:v>1362.6</c:v>
                </c:pt>
                <c:pt idx="16261">
                  <c:v>1362.61</c:v>
                </c:pt>
                <c:pt idx="16262">
                  <c:v>1362.62</c:v>
                </c:pt>
                <c:pt idx="16263">
                  <c:v>1362.63</c:v>
                </c:pt>
                <c:pt idx="16264">
                  <c:v>1362.64</c:v>
                </c:pt>
                <c:pt idx="16265">
                  <c:v>1362.65</c:v>
                </c:pt>
                <c:pt idx="16266">
                  <c:v>1362.66</c:v>
                </c:pt>
                <c:pt idx="16267">
                  <c:v>1362.67</c:v>
                </c:pt>
                <c:pt idx="16268">
                  <c:v>1362.68</c:v>
                </c:pt>
                <c:pt idx="16269">
                  <c:v>1362.69</c:v>
                </c:pt>
                <c:pt idx="16270">
                  <c:v>1362.7</c:v>
                </c:pt>
                <c:pt idx="16271">
                  <c:v>1362.71</c:v>
                </c:pt>
                <c:pt idx="16272">
                  <c:v>1362.72</c:v>
                </c:pt>
                <c:pt idx="16273">
                  <c:v>1362.73</c:v>
                </c:pt>
                <c:pt idx="16274">
                  <c:v>1362.74</c:v>
                </c:pt>
                <c:pt idx="16275">
                  <c:v>1362.75</c:v>
                </c:pt>
                <c:pt idx="16276">
                  <c:v>1362.76</c:v>
                </c:pt>
                <c:pt idx="16277">
                  <c:v>1362.77</c:v>
                </c:pt>
                <c:pt idx="16278">
                  <c:v>1362.78</c:v>
                </c:pt>
                <c:pt idx="16279">
                  <c:v>1362.79</c:v>
                </c:pt>
                <c:pt idx="16280">
                  <c:v>1362.8</c:v>
                </c:pt>
                <c:pt idx="16281">
                  <c:v>1362.81</c:v>
                </c:pt>
                <c:pt idx="16282">
                  <c:v>1362.82</c:v>
                </c:pt>
                <c:pt idx="16283">
                  <c:v>1362.83</c:v>
                </c:pt>
                <c:pt idx="16284">
                  <c:v>1362.84</c:v>
                </c:pt>
                <c:pt idx="16285">
                  <c:v>1362.85</c:v>
                </c:pt>
                <c:pt idx="16286">
                  <c:v>1362.86</c:v>
                </c:pt>
                <c:pt idx="16287">
                  <c:v>1362.87</c:v>
                </c:pt>
                <c:pt idx="16288">
                  <c:v>1362.88</c:v>
                </c:pt>
                <c:pt idx="16289">
                  <c:v>1362.89</c:v>
                </c:pt>
                <c:pt idx="16290">
                  <c:v>1362.9</c:v>
                </c:pt>
                <c:pt idx="16291">
                  <c:v>1362.91</c:v>
                </c:pt>
                <c:pt idx="16292">
                  <c:v>1362.92</c:v>
                </c:pt>
                <c:pt idx="16293">
                  <c:v>1362.93</c:v>
                </c:pt>
                <c:pt idx="16294">
                  <c:v>1362.94</c:v>
                </c:pt>
                <c:pt idx="16295">
                  <c:v>1362.95</c:v>
                </c:pt>
                <c:pt idx="16296">
                  <c:v>1362.96</c:v>
                </c:pt>
                <c:pt idx="16297">
                  <c:v>1362.97</c:v>
                </c:pt>
                <c:pt idx="16298">
                  <c:v>1362.98</c:v>
                </c:pt>
                <c:pt idx="16299">
                  <c:v>1362.99</c:v>
                </c:pt>
                <c:pt idx="16300">
                  <c:v>1363</c:v>
                </c:pt>
                <c:pt idx="16301">
                  <c:v>1363.01</c:v>
                </c:pt>
                <c:pt idx="16302">
                  <c:v>1363.02</c:v>
                </c:pt>
                <c:pt idx="16303">
                  <c:v>1363.03</c:v>
                </c:pt>
                <c:pt idx="16304">
                  <c:v>1363.04</c:v>
                </c:pt>
                <c:pt idx="16305">
                  <c:v>1363.05</c:v>
                </c:pt>
                <c:pt idx="16306">
                  <c:v>1363.06</c:v>
                </c:pt>
                <c:pt idx="16307">
                  <c:v>1363.07</c:v>
                </c:pt>
                <c:pt idx="16308">
                  <c:v>1363.08</c:v>
                </c:pt>
                <c:pt idx="16309">
                  <c:v>1363.09</c:v>
                </c:pt>
                <c:pt idx="16310">
                  <c:v>1363.1</c:v>
                </c:pt>
                <c:pt idx="16311">
                  <c:v>1363.11</c:v>
                </c:pt>
                <c:pt idx="16312">
                  <c:v>1363.12</c:v>
                </c:pt>
                <c:pt idx="16313">
                  <c:v>1363.13</c:v>
                </c:pt>
                <c:pt idx="16314">
                  <c:v>1363.14</c:v>
                </c:pt>
                <c:pt idx="16315">
                  <c:v>1363.15</c:v>
                </c:pt>
                <c:pt idx="16316">
                  <c:v>1363.16</c:v>
                </c:pt>
                <c:pt idx="16317">
                  <c:v>1363.17</c:v>
                </c:pt>
                <c:pt idx="16318">
                  <c:v>1363.18</c:v>
                </c:pt>
                <c:pt idx="16319">
                  <c:v>1363.19</c:v>
                </c:pt>
                <c:pt idx="16320">
                  <c:v>1363.2</c:v>
                </c:pt>
                <c:pt idx="16321">
                  <c:v>1363.21</c:v>
                </c:pt>
                <c:pt idx="16322">
                  <c:v>1363.22</c:v>
                </c:pt>
                <c:pt idx="16323">
                  <c:v>1363.23</c:v>
                </c:pt>
                <c:pt idx="16324">
                  <c:v>1363.24</c:v>
                </c:pt>
                <c:pt idx="16325">
                  <c:v>1363.25</c:v>
                </c:pt>
                <c:pt idx="16326">
                  <c:v>1363.26</c:v>
                </c:pt>
                <c:pt idx="16327">
                  <c:v>1363.27</c:v>
                </c:pt>
                <c:pt idx="16328">
                  <c:v>1363.28</c:v>
                </c:pt>
                <c:pt idx="16329">
                  <c:v>1363.29</c:v>
                </c:pt>
                <c:pt idx="16330">
                  <c:v>1363.3</c:v>
                </c:pt>
                <c:pt idx="16331">
                  <c:v>1363.31</c:v>
                </c:pt>
                <c:pt idx="16332">
                  <c:v>1363.32</c:v>
                </c:pt>
                <c:pt idx="16333">
                  <c:v>1363.33</c:v>
                </c:pt>
                <c:pt idx="16334">
                  <c:v>1363.34</c:v>
                </c:pt>
                <c:pt idx="16335">
                  <c:v>1363.35</c:v>
                </c:pt>
                <c:pt idx="16336">
                  <c:v>1363.36</c:v>
                </c:pt>
                <c:pt idx="16337">
                  <c:v>1363.37</c:v>
                </c:pt>
                <c:pt idx="16338">
                  <c:v>1363.38</c:v>
                </c:pt>
                <c:pt idx="16339">
                  <c:v>1363.39</c:v>
                </c:pt>
                <c:pt idx="16340">
                  <c:v>1363.4</c:v>
                </c:pt>
                <c:pt idx="16341">
                  <c:v>1363.41</c:v>
                </c:pt>
                <c:pt idx="16342">
                  <c:v>1363.42</c:v>
                </c:pt>
                <c:pt idx="16343">
                  <c:v>1363.43</c:v>
                </c:pt>
                <c:pt idx="16344">
                  <c:v>1363.44</c:v>
                </c:pt>
                <c:pt idx="16345">
                  <c:v>1363.45</c:v>
                </c:pt>
                <c:pt idx="16346">
                  <c:v>1363.46</c:v>
                </c:pt>
                <c:pt idx="16347">
                  <c:v>1363.47</c:v>
                </c:pt>
                <c:pt idx="16348">
                  <c:v>1363.48</c:v>
                </c:pt>
                <c:pt idx="16349">
                  <c:v>1363.49</c:v>
                </c:pt>
                <c:pt idx="16350">
                  <c:v>1363.5</c:v>
                </c:pt>
                <c:pt idx="16351">
                  <c:v>1363.51</c:v>
                </c:pt>
                <c:pt idx="16352">
                  <c:v>1363.52</c:v>
                </c:pt>
                <c:pt idx="16353">
                  <c:v>1363.53</c:v>
                </c:pt>
                <c:pt idx="16354">
                  <c:v>1363.54</c:v>
                </c:pt>
                <c:pt idx="16355">
                  <c:v>1363.55</c:v>
                </c:pt>
                <c:pt idx="16356">
                  <c:v>1363.56</c:v>
                </c:pt>
                <c:pt idx="16357">
                  <c:v>1363.57</c:v>
                </c:pt>
                <c:pt idx="16358">
                  <c:v>1363.58</c:v>
                </c:pt>
                <c:pt idx="16359">
                  <c:v>1363.59</c:v>
                </c:pt>
                <c:pt idx="16360">
                  <c:v>1363.6</c:v>
                </c:pt>
                <c:pt idx="16361">
                  <c:v>1363.61</c:v>
                </c:pt>
                <c:pt idx="16362">
                  <c:v>1363.62</c:v>
                </c:pt>
                <c:pt idx="16363">
                  <c:v>1363.63</c:v>
                </c:pt>
                <c:pt idx="16364">
                  <c:v>1363.64</c:v>
                </c:pt>
                <c:pt idx="16365">
                  <c:v>1363.65</c:v>
                </c:pt>
                <c:pt idx="16366">
                  <c:v>1363.66</c:v>
                </c:pt>
                <c:pt idx="16367">
                  <c:v>1363.67</c:v>
                </c:pt>
                <c:pt idx="16368">
                  <c:v>1363.68</c:v>
                </c:pt>
                <c:pt idx="16369">
                  <c:v>1363.69</c:v>
                </c:pt>
                <c:pt idx="16370">
                  <c:v>1363.7</c:v>
                </c:pt>
                <c:pt idx="16371">
                  <c:v>1363.71</c:v>
                </c:pt>
                <c:pt idx="16372">
                  <c:v>1363.72</c:v>
                </c:pt>
                <c:pt idx="16373">
                  <c:v>1363.73</c:v>
                </c:pt>
                <c:pt idx="16374">
                  <c:v>1363.74</c:v>
                </c:pt>
                <c:pt idx="16375">
                  <c:v>1363.75</c:v>
                </c:pt>
                <c:pt idx="16376">
                  <c:v>1363.76</c:v>
                </c:pt>
                <c:pt idx="16377">
                  <c:v>1363.77</c:v>
                </c:pt>
                <c:pt idx="16378">
                  <c:v>1363.78</c:v>
                </c:pt>
                <c:pt idx="16379">
                  <c:v>1363.79</c:v>
                </c:pt>
                <c:pt idx="16380">
                  <c:v>1363.8</c:v>
                </c:pt>
                <c:pt idx="16381">
                  <c:v>1363.81</c:v>
                </c:pt>
                <c:pt idx="16382">
                  <c:v>1363.82</c:v>
                </c:pt>
                <c:pt idx="16383">
                  <c:v>1363.83</c:v>
                </c:pt>
                <c:pt idx="16384">
                  <c:v>1363.84</c:v>
                </c:pt>
                <c:pt idx="16385">
                  <c:v>1363.85</c:v>
                </c:pt>
                <c:pt idx="16386">
                  <c:v>1363.86</c:v>
                </c:pt>
                <c:pt idx="16387">
                  <c:v>1363.87</c:v>
                </c:pt>
                <c:pt idx="16388">
                  <c:v>1363.88</c:v>
                </c:pt>
                <c:pt idx="16389">
                  <c:v>1363.89</c:v>
                </c:pt>
                <c:pt idx="16390">
                  <c:v>1363.9</c:v>
                </c:pt>
                <c:pt idx="16391">
                  <c:v>1363.91</c:v>
                </c:pt>
                <c:pt idx="16392">
                  <c:v>1363.92</c:v>
                </c:pt>
                <c:pt idx="16393">
                  <c:v>1363.93</c:v>
                </c:pt>
                <c:pt idx="16394">
                  <c:v>1363.94</c:v>
                </c:pt>
                <c:pt idx="16395">
                  <c:v>1363.95</c:v>
                </c:pt>
                <c:pt idx="16396">
                  <c:v>1363.96</c:v>
                </c:pt>
                <c:pt idx="16397">
                  <c:v>1363.97</c:v>
                </c:pt>
                <c:pt idx="16398">
                  <c:v>1363.98</c:v>
                </c:pt>
                <c:pt idx="16399">
                  <c:v>1363.99</c:v>
                </c:pt>
                <c:pt idx="16400">
                  <c:v>1364</c:v>
                </c:pt>
                <c:pt idx="16401">
                  <c:v>1364.01</c:v>
                </c:pt>
                <c:pt idx="16402">
                  <c:v>1364.02</c:v>
                </c:pt>
                <c:pt idx="16403">
                  <c:v>1364.03</c:v>
                </c:pt>
                <c:pt idx="16404">
                  <c:v>1364.04</c:v>
                </c:pt>
                <c:pt idx="16405">
                  <c:v>1364.05</c:v>
                </c:pt>
                <c:pt idx="16406">
                  <c:v>1364.06</c:v>
                </c:pt>
                <c:pt idx="16407">
                  <c:v>1364.07</c:v>
                </c:pt>
                <c:pt idx="16408">
                  <c:v>1364.08</c:v>
                </c:pt>
                <c:pt idx="16409">
                  <c:v>1364.09</c:v>
                </c:pt>
                <c:pt idx="16410">
                  <c:v>1364.1</c:v>
                </c:pt>
                <c:pt idx="16411">
                  <c:v>1364.11</c:v>
                </c:pt>
                <c:pt idx="16412">
                  <c:v>1364.12</c:v>
                </c:pt>
                <c:pt idx="16413">
                  <c:v>1364.13</c:v>
                </c:pt>
                <c:pt idx="16414">
                  <c:v>1364.14</c:v>
                </c:pt>
                <c:pt idx="16415">
                  <c:v>1364.15</c:v>
                </c:pt>
                <c:pt idx="16416">
                  <c:v>1364.16</c:v>
                </c:pt>
                <c:pt idx="16417">
                  <c:v>1364.17</c:v>
                </c:pt>
                <c:pt idx="16418">
                  <c:v>1364.18</c:v>
                </c:pt>
                <c:pt idx="16419">
                  <c:v>1364.19</c:v>
                </c:pt>
                <c:pt idx="16420">
                  <c:v>1364.2</c:v>
                </c:pt>
                <c:pt idx="16421">
                  <c:v>1364.21</c:v>
                </c:pt>
                <c:pt idx="16422">
                  <c:v>1364.22</c:v>
                </c:pt>
                <c:pt idx="16423">
                  <c:v>1364.23</c:v>
                </c:pt>
                <c:pt idx="16424">
                  <c:v>1364.24</c:v>
                </c:pt>
                <c:pt idx="16425">
                  <c:v>1364.25</c:v>
                </c:pt>
                <c:pt idx="16426">
                  <c:v>1364.26</c:v>
                </c:pt>
                <c:pt idx="16427">
                  <c:v>1364.27</c:v>
                </c:pt>
                <c:pt idx="16428">
                  <c:v>1364.28</c:v>
                </c:pt>
                <c:pt idx="16429">
                  <c:v>1364.29</c:v>
                </c:pt>
                <c:pt idx="16430">
                  <c:v>1364.3</c:v>
                </c:pt>
                <c:pt idx="16431">
                  <c:v>1364.31</c:v>
                </c:pt>
                <c:pt idx="16432">
                  <c:v>1364.32</c:v>
                </c:pt>
                <c:pt idx="16433">
                  <c:v>1364.33</c:v>
                </c:pt>
                <c:pt idx="16434">
                  <c:v>1364.34</c:v>
                </c:pt>
                <c:pt idx="16435">
                  <c:v>1364.35</c:v>
                </c:pt>
                <c:pt idx="16436">
                  <c:v>1364.36</c:v>
                </c:pt>
                <c:pt idx="16437">
                  <c:v>1364.37</c:v>
                </c:pt>
                <c:pt idx="16438">
                  <c:v>1364.38</c:v>
                </c:pt>
                <c:pt idx="16439">
                  <c:v>1364.39</c:v>
                </c:pt>
                <c:pt idx="16440">
                  <c:v>1364.4</c:v>
                </c:pt>
                <c:pt idx="16441">
                  <c:v>1364.41</c:v>
                </c:pt>
                <c:pt idx="16442">
                  <c:v>1364.42</c:v>
                </c:pt>
                <c:pt idx="16443">
                  <c:v>1364.43</c:v>
                </c:pt>
                <c:pt idx="16444">
                  <c:v>1364.44</c:v>
                </c:pt>
                <c:pt idx="16445">
                  <c:v>1364.45</c:v>
                </c:pt>
                <c:pt idx="16446">
                  <c:v>1364.46</c:v>
                </c:pt>
                <c:pt idx="16447">
                  <c:v>1364.47</c:v>
                </c:pt>
                <c:pt idx="16448">
                  <c:v>1364.48</c:v>
                </c:pt>
                <c:pt idx="16449">
                  <c:v>1364.49</c:v>
                </c:pt>
                <c:pt idx="16450">
                  <c:v>1364.5</c:v>
                </c:pt>
                <c:pt idx="16451">
                  <c:v>1364.51</c:v>
                </c:pt>
                <c:pt idx="16452">
                  <c:v>1364.52</c:v>
                </c:pt>
                <c:pt idx="16453">
                  <c:v>1364.53</c:v>
                </c:pt>
                <c:pt idx="16454">
                  <c:v>1364.54</c:v>
                </c:pt>
                <c:pt idx="16455">
                  <c:v>1364.55</c:v>
                </c:pt>
                <c:pt idx="16456">
                  <c:v>1364.56</c:v>
                </c:pt>
                <c:pt idx="16457">
                  <c:v>1364.57</c:v>
                </c:pt>
                <c:pt idx="16458">
                  <c:v>1364.58</c:v>
                </c:pt>
                <c:pt idx="16459">
                  <c:v>1364.59</c:v>
                </c:pt>
                <c:pt idx="16460">
                  <c:v>1364.6</c:v>
                </c:pt>
                <c:pt idx="16461">
                  <c:v>1364.61</c:v>
                </c:pt>
                <c:pt idx="16462">
                  <c:v>1364.62</c:v>
                </c:pt>
                <c:pt idx="16463">
                  <c:v>1364.63</c:v>
                </c:pt>
                <c:pt idx="16464">
                  <c:v>1364.64</c:v>
                </c:pt>
                <c:pt idx="16465">
                  <c:v>1364.65</c:v>
                </c:pt>
                <c:pt idx="16466">
                  <c:v>1364.66</c:v>
                </c:pt>
                <c:pt idx="16467">
                  <c:v>1364.67</c:v>
                </c:pt>
                <c:pt idx="16468">
                  <c:v>1364.68</c:v>
                </c:pt>
                <c:pt idx="16469">
                  <c:v>1364.69</c:v>
                </c:pt>
                <c:pt idx="16470">
                  <c:v>1364.7</c:v>
                </c:pt>
                <c:pt idx="16471">
                  <c:v>1364.71</c:v>
                </c:pt>
                <c:pt idx="16472">
                  <c:v>1364.72</c:v>
                </c:pt>
                <c:pt idx="16473">
                  <c:v>1364.73</c:v>
                </c:pt>
                <c:pt idx="16474">
                  <c:v>1364.74</c:v>
                </c:pt>
                <c:pt idx="16475">
                  <c:v>1364.75</c:v>
                </c:pt>
                <c:pt idx="16476">
                  <c:v>1364.76</c:v>
                </c:pt>
                <c:pt idx="16477">
                  <c:v>1364.77</c:v>
                </c:pt>
                <c:pt idx="16478">
                  <c:v>1364.78</c:v>
                </c:pt>
                <c:pt idx="16479">
                  <c:v>1364.79</c:v>
                </c:pt>
                <c:pt idx="16480">
                  <c:v>1364.8</c:v>
                </c:pt>
                <c:pt idx="16481">
                  <c:v>1364.81</c:v>
                </c:pt>
                <c:pt idx="16482">
                  <c:v>1364.82</c:v>
                </c:pt>
                <c:pt idx="16483">
                  <c:v>1364.83</c:v>
                </c:pt>
                <c:pt idx="16484">
                  <c:v>1364.84</c:v>
                </c:pt>
                <c:pt idx="16485">
                  <c:v>1364.85</c:v>
                </c:pt>
                <c:pt idx="16486">
                  <c:v>1364.86</c:v>
                </c:pt>
                <c:pt idx="16487">
                  <c:v>1364.87</c:v>
                </c:pt>
                <c:pt idx="16488">
                  <c:v>1364.88</c:v>
                </c:pt>
                <c:pt idx="16489">
                  <c:v>1364.89</c:v>
                </c:pt>
                <c:pt idx="16490">
                  <c:v>1364.9</c:v>
                </c:pt>
                <c:pt idx="16491">
                  <c:v>1364.91</c:v>
                </c:pt>
                <c:pt idx="16492">
                  <c:v>1364.92</c:v>
                </c:pt>
                <c:pt idx="16493">
                  <c:v>1364.93</c:v>
                </c:pt>
                <c:pt idx="16494">
                  <c:v>1364.94</c:v>
                </c:pt>
                <c:pt idx="16495">
                  <c:v>1364.95</c:v>
                </c:pt>
                <c:pt idx="16496">
                  <c:v>1364.96</c:v>
                </c:pt>
                <c:pt idx="16497">
                  <c:v>1364.97</c:v>
                </c:pt>
                <c:pt idx="16498">
                  <c:v>1364.98</c:v>
                </c:pt>
                <c:pt idx="16499">
                  <c:v>1364.99</c:v>
                </c:pt>
                <c:pt idx="16500">
                  <c:v>1365</c:v>
                </c:pt>
                <c:pt idx="16501">
                  <c:v>1365.01</c:v>
                </c:pt>
                <c:pt idx="16502">
                  <c:v>1365.02</c:v>
                </c:pt>
                <c:pt idx="16503">
                  <c:v>1365.03</c:v>
                </c:pt>
                <c:pt idx="16504">
                  <c:v>1365.04</c:v>
                </c:pt>
                <c:pt idx="16505">
                  <c:v>1365.05</c:v>
                </c:pt>
                <c:pt idx="16506">
                  <c:v>1365.06</c:v>
                </c:pt>
                <c:pt idx="16507">
                  <c:v>1365.07</c:v>
                </c:pt>
                <c:pt idx="16508">
                  <c:v>1365.08</c:v>
                </c:pt>
                <c:pt idx="16509">
                  <c:v>1365.09</c:v>
                </c:pt>
                <c:pt idx="16510">
                  <c:v>1365.1</c:v>
                </c:pt>
                <c:pt idx="16511">
                  <c:v>1365.11</c:v>
                </c:pt>
                <c:pt idx="16512">
                  <c:v>1365.12</c:v>
                </c:pt>
                <c:pt idx="16513">
                  <c:v>1365.13</c:v>
                </c:pt>
                <c:pt idx="16514">
                  <c:v>1365.14</c:v>
                </c:pt>
                <c:pt idx="16515">
                  <c:v>1365.15</c:v>
                </c:pt>
                <c:pt idx="16516">
                  <c:v>1365.16</c:v>
                </c:pt>
                <c:pt idx="16517">
                  <c:v>1365.17</c:v>
                </c:pt>
                <c:pt idx="16518">
                  <c:v>1365.18</c:v>
                </c:pt>
                <c:pt idx="16519">
                  <c:v>1365.19</c:v>
                </c:pt>
                <c:pt idx="16520">
                  <c:v>1365.2</c:v>
                </c:pt>
                <c:pt idx="16521">
                  <c:v>1365.21</c:v>
                </c:pt>
                <c:pt idx="16522">
                  <c:v>1365.22</c:v>
                </c:pt>
                <c:pt idx="16523">
                  <c:v>1365.23</c:v>
                </c:pt>
                <c:pt idx="16524">
                  <c:v>1365.24</c:v>
                </c:pt>
                <c:pt idx="16525">
                  <c:v>1365.25</c:v>
                </c:pt>
                <c:pt idx="16526">
                  <c:v>1365.26</c:v>
                </c:pt>
                <c:pt idx="16527">
                  <c:v>1365.27</c:v>
                </c:pt>
                <c:pt idx="16528">
                  <c:v>1365.28</c:v>
                </c:pt>
                <c:pt idx="16529">
                  <c:v>1365.29</c:v>
                </c:pt>
                <c:pt idx="16530">
                  <c:v>1365.3</c:v>
                </c:pt>
                <c:pt idx="16531">
                  <c:v>1365.31</c:v>
                </c:pt>
                <c:pt idx="16532">
                  <c:v>1365.32</c:v>
                </c:pt>
                <c:pt idx="16533">
                  <c:v>1365.33</c:v>
                </c:pt>
                <c:pt idx="16534">
                  <c:v>1365.34</c:v>
                </c:pt>
                <c:pt idx="16535">
                  <c:v>1365.35</c:v>
                </c:pt>
                <c:pt idx="16536">
                  <c:v>1365.36</c:v>
                </c:pt>
                <c:pt idx="16537">
                  <c:v>1365.37</c:v>
                </c:pt>
                <c:pt idx="16538">
                  <c:v>1365.38</c:v>
                </c:pt>
                <c:pt idx="16539">
                  <c:v>1365.39</c:v>
                </c:pt>
                <c:pt idx="16540">
                  <c:v>1365.4</c:v>
                </c:pt>
                <c:pt idx="16541">
                  <c:v>1365.41</c:v>
                </c:pt>
                <c:pt idx="16542">
                  <c:v>1365.42</c:v>
                </c:pt>
                <c:pt idx="16543">
                  <c:v>1365.43</c:v>
                </c:pt>
                <c:pt idx="16544">
                  <c:v>1365.44</c:v>
                </c:pt>
                <c:pt idx="16545">
                  <c:v>1365.45</c:v>
                </c:pt>
                <c:pt idx="16546">
                  <c:v>1365.46</c:v>
                </c:pt>
                <c:pt idx="16547">
                  <c:v>1365.47</c:v>
                </c:pt>
                <c:pt idx="16548">
                  <c:v>1365.48</c:v>
                </c:pt>
                <c:pt idx="16549">
                  <c:v>1365.49</c:v>
                </c:pt>
                <c:pt idx="16550">
                  <c:v>1365.5</c:v>
                </c:pt>
                <c:pt idx="16551">
                  <c:v>1365.51</c:v>
                </c:pt>
                <c:pt idx="16552">
                  <c:v>1365.52</c:v>
                </c:pt>
                <c:pt idx="16553">
                  <c:v>1365.53</c:v>
                </c:pt>
                <c:pt idx="16554">
                  <c:v>1365.54</c:v>
                </c:pt>
                <c:pt idx="16555">
                  <c:v>1365.55</c:v>
                </c:pt>
                <c:pt idx="16556">
                  <c:v>1365.56</c:v>
                </c:pt>
                <c:pt idx="16557">
                  <c:v>1365.57</c:v>
                </c:pt>
                <c:pt idx="16558">
                  <c:v>1365.58</c:v>
                </c:pt>
                <c:pt idx="16559">
                  <c:v>1365.59</c:v>
                </c:pt>
                <c:pt idx="16560">
                  <c:v>1365.6</c:v>
                </c:pt>
                <c:pt idx="16561">
                  <c:v>1365.61</c:v>
                </c:pt>
                <c:pt idx="16562">
                  <c:v>1365.62</c:v>
                </c:pt>
                <c:pt idx="16563">
                  <c:v>1365.63</c:v>
                </c:pt>
                <c:pt idx="16564">
                  <c:v>1365.64</c:v>
                </c:pt>
                <c:pt idx="16565">
                  <c:v>1365.65</c:v>
                </c:pt>
                <c:pt idx="16566">
                  <c:v>1365.66</c:v>
                </c:pt>
                <c:pt idx="16567">
                  <c:v>1365.67</c:v>
                </c:pt>
                <c:pt idx="16568">
                  <c:v>1365.68</c:v>
                </c:pt>
                <c:pt idx="16569">
                  <c:v>1365.69</c:v>
                </c:pt>
                <c:pt idx="16570">
                  <c:v>1365.7</c:v>
                </c:pt>
                <c:pt idx="16571">
                  <c:v>1365.71</c:v>
                </c:pt>
                <c:pt idx="16572">
                  <c:v>1365.72</c:v>
                </c:pt>
                <c:pt idx="16573">
                  <c:v>1365.73</c:v>
                </c:pt>
                <c:pt idx="16574">
                  <c:v>1365.74</c:v>
                </c:pt>
                <c:pt idx="16575">
                  <c:v>1365.75</c:v>
                </c:pt>
                <c:pt idx="16576">
                  <c:v>1365.76</c:v>
                </c:pt>
                <c:pt idx="16577">
                  <c:v>1365.77</c:v>
                </c:pt>
                <c:pt idx="16578">
                  <c:v>1365.78</c:v>
                </c:pt>
                <c:pt idx="16579">
                  <c:v>1365.79</c:v>
                </c:pt>
                <c:pt idx="16580">
                  <c:v>1365.8</c:v>
                </c:pt>
                <c:pt idx="16581">
                  <c:v>1365.81</c:v>
                </c:pt>
                <c:pt idx="16582">
                  <c:v>1365.82</c:v>
                </c:pt>
                <c:pt idx="16583">
                  <c:v>1365.83</c:v>
                </c:pt>
                <c:pt idx="16584">
                  <c:v>1365.84</c:v>
                </c:pt>
                <c:pt idx="16585">
                  <c:v>1365.85</c:v>
                </c:pt>
                <c:pt idx="16586">
                  <c:v>1365.86</c:v>
                </c:pt>
                <c:pt idx="16587">
                  <c:v>1365.87</c:v>
                </c:pt>
                <c:pt idx="16588">
                  <c:v>1365.88</c:v>
                </c:pt>
                <c:pt idx="16589">
                  <c:v>1365.89</c:v>
                </c:pt>
                <c:pt idx="16590">
                  <c:v>1365.9</c:v>
                </c:pt>
                <c:pt idx="16591">
                  <c:v>1365.91</c:v>
                </c:pt>
                <c:pt idx="16592">
                  <c:v>1365.92</c:v>
                </c:pt>
                <c:pt idx="16593">
                  <c:v>1365.93</c:v>
                </c:pt>
                <c:pt idx="16594">
                  <c:v>1365.94</c:v>
                </c:pt>
                <c:pt idx="16595">
                  <c:v>1365.95</c:v>
                </c:pt>
                <c:pt idx="16596">
                  <c:v>1365.96</c:v>
                </c:pt>
                <c:pt idx="16597">
                  <c:v>1365.97</c:v>
                </c:pt>
                <c:pt idx="16598">
                  <c:v>1365.98</c:v>
                </c:pt>
                <c:pt idx="16599">
                  <c:v>1365.99</c:v>
                </c:pt>
                <c:pt idx="16600">
                  <c:v>1366</c:v>
                </c:pt>
                <c:pt idx="16601">
                  <c:v>1366.01</c:v>
                </c:pt>
                <c:pt idx="16602">
                  <c:v>1366.02</c:v>
                </c:pt>
                <c:pt idx="16603">
                  <c:v>1366.03</c:v>
                </c:pt>
                <c:pt idx="16604">
                  <c:v>1366.04</c:v>
                </c:pt>
                <c:pt idx="16605">
                  <c:v>1366.05</c:v>
                </c:pt>
                <c:pt idx="16606">
                  <c:v>1366.06</c:v>
                </c:pt>
                <c:pt idx="16607">
                  <c:v>1366.07</c:v>
                </c:pt>
                <c:pt idx="16608">
                  <c:v>1366.08</c:v>
                </c:pt>
                <c:pt idx="16609">
                  <c:v>1366.09</c:v>
                </c:pt>
                <c:pt idx="16610">
                  <c:v>1366.1</c:v>
                </c:pt>
                <c:pt idx="16611">
                  <c:v>1366.11</c:v>
                </c:pt>
                <c:pt idx="16612">
                  <c:v>1366.12</c:v>
                </c:pt>
                <c:pt idx="16613">
                  <c:v>1366.13</c:v>
                </c:pt>
                <c:pt idx="16614">
                  <c:v>1366.14</c:v>
                </c:pt>
                <c:pt idx="16615">
                  <c:v>1366.15</c:v>
                </c:pt>
                <c:pt idx="16616">
                  <c:v>1366.16</c:v>
                </c:pt>
                <c:pt idx="16617">
                  <c:v>1366.17</c:v>
                </c:pt>
                <c:pt idx="16618">
                  <c:v>1366.18</c:v>
                </c:pt>
                <c:pt idx="16619">
                  <c:v>1366.19</c:v>
                </c:pt>
                <c:pt idx="16620">
                  <c:v>1366.2</c:v>
                </c:pt>
                <c:pt idx="16621">
                  <c:v>1366.21</c:v>
                </c:pt>
                <c:pt idx="16622">
                  <c:v>1366.22</c:v>
                </c:pt>
                <c:pt idx="16623">
                  <c:v>1366.23</c:v>
                </c:pt>
                <c:pt idx="16624">
                  <c:v>1366.24</c:v>
                </c:pt>
                <c:pt idx="16625">
                  <c:v>1366.25</c:v>
                </c:pt>
                <c:pt idx="16626">
                  <c:v>1366.26</c:v>
                </c:pt>
                <c:pt idx="16627">
                  <c:v>1366.27</c:v>
                </c:pt>
                <c:pt idx="16628">
                  <c:v>1366.28</c:v>
                </c:pt>
                <c:pt idx="16629">
                  <c:v>1366.29</c:v>
                </c:pt>
                <c:pt idx="16630">
                  <c:v>1366.3</c:v>
                </c:pt>
                <c:pt idx="16631">
                  <c:v>1366.31</c:v>
                </c:pt>
                <c:pt idx="16632">
                  <c:v>1366.32</c:v>
                </c:pt>
                <c:pt idx="16633">
                  <c:v>1366.33</c:v>
                </c:pt>
                <c:pt idx="16634">
                  <c:v>1366.34</c:v>
                </c:pt>
                <c:pt idx="16635">
                  <c:v>1366.35</c:v>
                </c:pt>
                <c:pt idx="16636">
                  <c:v>1366.36</c:v>
                </c:pt>
                <c:pt idx="16637">
                  <c:v>1366.37</c:v>
                </c:pt>
                <c:pt idx="16638">
                  <c:v>1366.38</c:v>
                </c:pt>
                <c:pt idx="16639">
                  <c:v>1366.39</c:v>
                </c:pt>
                <c:pt idx="16640">
                  <c:v>1366.4</c:v>
                </c:pt>
                <c:pt idx="16641">
                  <c:v>1366.41</c:v>
                </c:pt>
                <c:pt idx="16642">
                  <c:v>1366.42</c:v>
                </c:pt>
                <c:pt idx="16643">
                  <c:v>1366.43</c:v>
                </c:pt>
                <c:pt idx="16644">
                  <c:v>1366.44</c:v>
                </c:pt>
                <c:pt idx="16645">
                  <c:v>1366.45</c:v>
                </c:pt>
                <c:pt idx="16646">
                  <c:v>1366.46</c:v>
                </c:pt>
                <c:pt idx="16647">
                  <c:v>1366.47</c:v>
                </c:pt>
                <c:pt idx="16648">
                  <c:v>1366.48</c:v>
                </c:pt>
                <c:pt idx="16649">
                  <c:v>1366.49</c:v>
                </c:pt>
                <c:pt idx="16650">
                  <c:v>1366.5</c:v>
                </c:pt>
                <c:pt idx="16651">
                  <c:v>1366.51</c:v>
                </c:pt>
                <c:pt idx="16652">
                  <c:v>1366.52</c:v>
                </c:pt>
                <c:pt idx="16653">
                  <c:v>1366.53</c:v>
                </c:pt>
                <c:pt idx="16654">
                  <c:v>1366.54</c:v>
                </c:pt>
                <c:pt idx="16655">
                  <c:v>1366.55</c:v>
                </c:pt>
                <c:pt idx="16656">
                  <c:v>1366.56</c:v>
                </c:pt>
                <c:pt idx="16657">
                  <c:v>1366.57</c:v>
                </c:pt>
                <c:pt idx="16658">
                  <c:v>1366.58</c:v>
                </c:pt>
                <c:pt idx="16659">
                  <c:v>1366.59</c:v>
                </c:pt>
                <c:pt idx="16660">
                  <c:v>1366.6</c:v>
                </c:pt>
                <c:pt idx="16661">
                  <c:v>1366.61</c:v>
                </c:pt>
                <c:pt idx="16662">
                  <c:v>1366.62</c:v>
                </c:pt>
                <c:pt idx="16663">
                  <c:v>1366.63</c:v>
                </c:pt>
                <c:pt idx="16664">
                  <c:v>1366.64</c:v>
                </c:pt>
                <c:pt idx="16665">
                  <c:v>1366.65</c:v>
                </c:pt>
                <c:pt idx="16666">
                  <c:v>1366.66</c:v>
                </c:pt>
                <c:pt idx="16667">
                  <c:v>1366.67</c:v>
                </c:pt>
                <c:pt idx="16668">
                  <c:v>1366.68</c:v>
                </c:pt>
                <c:pt idx="16669">
                  <c:v>1366.69</c:v>
                </c:pt>
                <c:pt idx="16670">
                  <c:v>1366.7</c:v>
                </c:pt>
                <c:pt idx="16671">
                  <c:v>1366.71</c:v>
                </c:pt>
                <c:pt idx="16672">
                  <c:v>1366.72</c:v>
                </c:pt>
                <c:pt idx="16673">
                  <c:v>1366.73</c:v>
                </c:pt>
                <c:pt idx="16674">
                  <c:v>1366.74</c:v>
                </c:pt>
                <c:pt idx="16675">
                  <c:v>1366.75</c:v>
                </c:pt>
                <c:pt idx="16676">
                  <c:v>1366.76</c:v>
                </c:pt>
                <c:pt idx="16677">
                  <c:v>1366.77</c:v>
                </c:pt>
                <c:pt idx="16678">
                  <c:v>1366.78</c:v>
                </c:pt>
                <c:pt idx="16679">
                  <c:v>1366.79</c:v>
                </c:pt>
                <c:pt idx="16680">
                  <c:v>1366.8</c:v>
                </c:pt>
                <c:pt idx="16681">
                  <c:v>1366.81</c:v>
                </c:pt>
                <c:pt idx="16682">
                  <c:v>1366.82</c:v>
                </c:pt>
                <c:pt idx="16683">
                  <c:v>1366.83</c:v>
                </c:pt>
                <c:pt idx="16684">
                  <c:v>1366.84</c:v>
                </c:pt>
                <c:pt idx="16685">
                  <c:v>1366.85</c:v>
                </c:pt>
                <c:pt idx="16686">
                  <c:v>1366.86</c:v>
                </c:pt>
                <c:pt idx="16687">
                  <c:v>1366.87</c:v>
                </c:pt>
                <c:pt idx="16688">
                  <c:v>1366.88</c:v>
                </c:pt>
                <c:pt idx="16689">
                  <c:v>1366.89</c:v>
                </c:pt>
                <c:pt idx="16690">
                  <c:v>1366.9</c:v>
                </c:pt>
                <c:pt idx="16691">
                  <c:v>1366.91</c:v>
                </c:pt>
                <c:pt idx="16692">
                  <c:v>1366.92</c:v>
                </c:pt>
                <c:pt idx="16693">
                  <c:v>1366.93</c:v>
                </c:pt>
                <c:pt idx="16694">
                  <c:v>1366.94</c:v>
                </c:pt>
                <c:pt idx="16695">
                  <c:v>1366.95</c:v>
                </c:pt>
                <c:pt idx="16696">
                  <c:v>1366.96</c:v>
                </c:pt>
                <c:pt idx="16697">
                  <c:v>1366.97</c:v>
                </c:pt>
                <c:pt idx="16698">
                  <c:v>1366.98</c:v>
                </c:pt>
                <c:pt idx="16699">
                  <c:v>1366.99</c:v>
                </c:pt>
                <c:pt idx="16700">
                  <c:v>1367</c:v>
                </c:pt>
                <c:pt idx="16701">
                  <c:v>1367.01</c:v>
                </c:pt>
                <c:pt idx="16702">
                  <c:v>1367.02</c:v>
                </c:pt>
                <c:pt idx="16703">
                  <c:v>1367.03</c:v>
                </c:pt>
                <c:pt idx="16704">
                  <c:v>1367.04</c:v>
                </c:pt>
                <c:pt idx="16705">
                  <c:v>1367.05</c:v>
                </c:pt>
                <c:pt idx="16706">
                  <c:v>1367.06</c:v>
                </c:pt>
                <c:pt idx="16707">
                  <c:v>1367.07</c:v>
                </c:pt>
                <c:pt idx="16708">
                  <c:v>1367.08</c:v>
                </c:pt>
                <c:pt idx="16709">
                  <c:v>1367.09</c:v>
                </c:pt>
                <c:pt idx="16710">
                  <c:v>1367.1</c:v>
                </c:pt>
                <c:pt idx="16711">
                  <c:v>1367.11</c:v>
                </c:pt>
                <c:pt idx="16712">
                  <c:v>1367.12</c:v>
                </c:pt>
                <c:pt idx="16713">
                  <c:v>1367.13</c:v>
                </c:pt>
                <c:pt idx="16714">
                  <c:v>1367.14</c:v>
                </c:pt>
                <c:pt idx="16715">
                  <c:v>1367.15</c:v>
                </c:pt>
                <c:pt idx="16716">
                  <c:v>1367.16</c:v>
                </c:pt>
                <c:pt idx="16717">
                  <c:v>1367.17</c:v>
                </c:pt>
                <c:pt idx="16718">
                  <c:v>1367.18</c:v>
                </c:pt>
                <c:pt idx="16719">
                  <c:v>1367.19</c:v>
                </c:pt>
                <c:pt idx="16720">
                  <c:v>1367.2</c:v>
                </c:pt>
                <c:pt idx="16721">
                  <c:v>1367.21</c:v>
                </c:pt>
                <c:pt idx="16722">
                  <c:v>1367.22</c:v>
                </c:pt>
                <c:pt idx="16723">
                  <c:v>1367.23</c:v>
                </c:pt>
                <c:pt idx="16724">
                  <c:v>1367.24</c:v>
                </c:pt>
                <c:pt idx="16725">
                  <c:v>1367.25</c:v>
                </c:pt>
                <c:pt idx="16726">
                  <c:v>1367.26</c:v>
                </c:pt>
                <c:pt idx="16727">
                  <c:v>1367.27</c:v>
                </c:pt>
                <c:pt idx="16728">
                  <c:v>1367.28</c:v>
                </c:pt>
                <c:pt idx="16729">
                  <c:v>1367.29</c:v>
                </c:pt>
                <c:pt idx="16730">
                  <c:v>1367.3</c:v>
                </c:pt>
                <c:pt idx="16731">
                  <c:v>1367.31</c:v>
                </c:pt>
                <c:pt idx="16732">
                  <c:v>1367.32</c:v>
                </c:pt>
                <c:pt idx="16733">
                  <c:v>1367.33</c:v>
                </c:pt>
                <c:pt idx="16734">
                  <c:v>1367.34</c:v>
                </c:pt>
                <c:pt idx="16735">
                  <c:v>1367.35</c:v>
                </c:pt>
                <c:pt idx="16736">
                  <c:v>1367.36</c:v>
                </c:pt>
                <c:pt idx="16737">
                  <c:v>1367.37</c:v>
                </c:pt>
                <c:pt idx="16738">
                  <c:v>1367.38</c:v>
                </c:pt>
                <c:pt idx="16739">
                  <c:v>1367.39</c:v>
                </c:pt>
                <c:pt idx="16740">
                  <c:v>1367.4</c:v>
                </c:pt>
                <c:pt idx="16741">
                  <c:v>1367.41</c:v>
                </c:pt>
                <c:pt idx="16742">
                  <c:v>1367.42</c:v>
                </c:pt>
                <c:pt idx="16743">
                  <c:v>1367.43</c:v>
                </c:pt>
                <c:pt idx="16744">
                  <c:v>1367.44</c:v>
                </c:pt>
                <c:pt idx="16745">
                  <c:v>1367.45</c:v>
                </c:pt>
                <c:pt idx="16746">
                  <c:v>1367.46</c:v>
                </c:pt>
                <c:pt idx="16747">
                  <c:v>1367.47</c:v>
                </c:pt>
                <c:pt idx="16748">
                  <c:v>1367.48</c:v>
                </c:pt>
                <c:pt idx="16749">
                  <c:v>1367.49</c:v>
                </c:pt>
                <c:pt idx="16750">
                  <c:v>1367.5</c:v>
                </c:pt>
                <c:pt idx="16751">
                  <c:v>1367.51</c:v>
                </c:pt>
                <c:pt idx="16752">
                  <c:v>1367.52</c:v>
                </c:pt>
                <c:pt idx="16753">
                  <c:v>1367.53</c:v>
                </c:pt>
                <c:pt idx="16754">
                  <c:v>1367.54</c:v>
                </c:pt>
                <c:pt idx="16755">
                  <c:v>1367.55</c:v>
                </c:pt>
                <c:pt idx="16756">
                  <c:v>1367.56</c:v>
                </c:pt>
                <c:pt idx="16757">
                  <c:v>1367.57</c:v>
                </c:pt>
                <c:pt idx="16758">
                  <c:v>1367.58</c:v>
                </c:pt>
                <c:pt idx="16759">
                  <c:v>1367.59</c:v>
                </c:pt>
                <c:pt idx="16760">
                  <c:v>1367.6</c:v>
                </c:pt>
                <c:pt idx="16761">
                  <c:v>1367.61</c:v>
                </c:pt>
                <c:pt idx="16762">
                  <c:v>1367.62</c:v>
                </c:pt>
                <c:pt idx="16763">
                  <c:v>1367.63</c:v>
                </c:pt>
                <c:pt idx="16764">
                  <c:v>1367.64</c:v>
                </c:pt>
                <c:pt idx="16765">
                  <c:v>1367.65</c:v>
                </c:pt>
                <c:pt idx="16766">
                  <c:v>1367.66</c:v>
                </c:pt>
                <c:pt idx="16767">
                  <c:v>1367.67</c:v>
                </c:pt>
                <c:pt idx="16768">
                  <c:v>1367.68</c:v>
                </c:pt>
                <c:pt idx="16769">
                  <c:v>1367.69</c:v>
                </c:pt>
                <c:pt idx="16770">
                  <c:v>1367.7</c:v>
                </c:pt>
                <c:pt idx="16771">
                  <c:v>1367.71</c:v>
                </c:pt>
                <c:pt idx="16772">
                  <c:v>1367.72</c:v>
                </c:pt>
                <c:pt idx="16773">
                  <c:v>1367.73</c:v>
                </c:pt>
                <c:pt idx="16774">
                  <c:v>1367.74</c:v>
                </c:pt>
                <c:pt idx="16775">
                  <c:v>1367.75</c:v>
                </c:pt>
                <c:pt idx="16776">
                  <c:v>1367.76</c:v>
                </c:pt>
                <c:pt idx="16777">
                  <c:v>1367.77</c:v>
                </c:pt>
                <c:pt idx="16778">
                  <c:v>1367.78</c:v>
                </c:pt>
                <c:pt idx="16779">
                  <c:v>1367.79</c:v>
                </c:pt>
                <c:pt idx="16780">
                  <c:v>1367.8</c:v>
                </c:pt>
                <c:pt idx="16781">
                  <c:v>1367.81</c:v>
                </c:pt>
                <c:pt idx="16782">
                  <c:v>1367.82</c:v>
                </c:pt>
                <c:pt idx="16783">
                  <c:v>1367.83</c:v>
                </c:pt>
                <c:pt idx="16784">
                  <c:v>1367.84</c:v>
                </c:pt>
                <c:pt idx="16785">
                  <c:v>1367.85</c:v>
                </c:pt>
                <c:pt idx="16786">
                  <c:v>1367.86</c:v>
                </c:pt>
                <c:pt idx="16787">
                  <c:v>1367.87</c:v>
                </c:pt>
                <c:pt idx="16788">
                  <c:v>1367.88</c:v>
                </c:pt>
                <c:pt idx="16789">
                  <c:v>1367.89</c:v>
                </c:pt>
                <c:pt idx="16790">
                  <c:v>1367.9</c:v>
                </c:pt>
                <c:pt idx="16791">
                  <c:v>1367.91</c:v>
                </c:pt>
                <c:pt idx="16792">
                  <c:v>1367.92</c:v>
                </c:pt>
                <c:pt idx="16793">
                  <c:v>1367.93</c:v>
                </c:pt>
                <c:pt idx="16794">
                  <c:v>1367.94</c:v>
                </c:pt>
                <c:pt idx="16795">
                  <c:v>1367.95</c:v>
                </c:pt>
                <c:pt idx="16796">
                  <c:v>1367.96</c:v>
                </c:pt>
                <c:pt idx="16797">
                  <c:v>1367.97</c:v>
                </c:pt>
                <c:pt idx="16798">
                  <c:v>1367.98</c:v>
                </c:pt>
                <c:pt idx="16799">
                  <c:v>1367.99</c:v>
                </c:pt>
                <c:pt idx="16800">
                  <c:v>1368</c:v>
                </c:pt>
                <c:pt idx="16801">
                  <c:v>1368.01</c:v>
                </c:pt>
                <c:pt idx="16802">
                  <c:v>1368.02</c:v>
                </c:pt>
                <c:pt idx="16803">
                  <c:v>1368.03</c:v>
                </c:pt>
                <c:pt idx="16804">
                  <c:v>1368.04</c:v>
                </c:pt>
                <c:pt idx="16805">
                  <c:v>1368.05</c:v>
                </c:pt>
                <c:pt idx="16806">
                  <c:v>1368.06</c:v>
                </c:pt>
                <c:pt idx="16807">
                  <c:v>1368.07</c:v>
                </c:pt>
                <c:pt idx="16808">
                  <c:v>1368.08</c:v>
                </c:pt>
                <c:pt idx="16809">
                  <c:v>1368.09</c:v>
                </c:pt>
                <c:pt idx="16810">
                  <c:v>1368.1</c:v>
                </c:pt>
                <c:pt idx="16811">
                  <c:v>1368.11</c:v>
                </c:pt>
                <c:pt idx="16812">
                  <c:v>1368.12</c:v>
                </c:pt>
                <c:pt idx="16813">
                  <c:v>1368.13</c:v>
                </c:pt>
                <c:pt idx="16814">
                  <c:v>1368.14</c:v>
                </c:pt>
                <c:pt idx="16815">
                  <c:v>1368.15</c:v>
                </c:pt>
                <c:pt idx="16816">
                  <c:v>1368.16</c:v>
                </c:pt>
                <c:pt idx="16817">
                  <c:v>1368.17</c:v>
                </c:pt>
                <c:pt idx="16818">
                  <c:v>1368.18</c:v>
                </c:pt>
                <c:pt idx="16819">
                  <c:v>1368.19</c:v>
                </c:pt>
                <c:pt idx="16820">
                  <c:v>1368.2</c:v>
                </c:pt>
                <c:pt idx="16821">
                  <c:v>1368.21</c:v>
                </c:pt>
                <c:pt idx="16822">
                  <c:v>1368.22</c:v>
                </c:pt>
                <c:pt idx="16823">
                  <c:v>1368.23</c:v>
                </c:pt>
                <c:pt idx="16824">
                  <c:v>1368.24</c:v>
                </c:pt>
                <c:pt idx="16825">
                  <c:v>1368.25</c:v>
                </c:pt>
                <c:pt idx="16826">
                  <c:v>1368.26</c:v>
                </c:pt>
                <c:pt idx="16827">
                  <c:v>1368.27</c:v>
                </c:pt>
                <c:pt idx="16828">
                  <c:v>1368.28</c:v>
                </c:pt>
                <c:pt idx="16829">
                  <c:v>1368.29</c:v>
                </c:pt>
                <c:pt idx="16830">
                  <c:v>1368.3</c:v>
                </c:pt>
                <c:pt idx="16831">
                  <c:v>1368.31</c:v>
                </c:pt>
                <c:pt idx="16832">
                  <c:v>1368.32</c:v>
                </c:pt>
                <c:pt idx="16833">
                  <c:v>1368.33</c:v>
                </c:pt>
                <c:pt idx="16834">
                  <c:v>1368.34</c:v>
                </c:pt>
                <c:pt idx="16835">
                  <c:v>1368.35</c:v>
                </c:pt>
                <c:pt idx="16836">
                  <c:v>1368.36</c:v>
                </c:pt>
                <c:pt idx="16837">
                  <c:v>1368.37</c:v>
                </c:pt>
                <c:pt idx="16838">
                  <c:v>1368.38</c:v>
                </c:pt>
                <c:pt idx="16839">
                  <c:v>1368.39</c:v>
                </c:pt>
                <c:pt idx="16840">
                  <c:v>1368.4</c:v>
                </c:pt>
                <c:pt idx="16841">
                  <c:v>1368.41</c:v>
                </c:pt>
                <c:pt idx="16842">
                  <c:v>1368.42</c:v>
                </c:pt>
                <c:pt idx="16843">
                  <c:v>1368.43</c:v>
                </c:pt>
                <c:pt idx="16844">
                  <c:v>1368.44</c:v>
                </c:pt>
                <c:pt idx="16845">
                  <c:v>1368.45</c:v>
                </c:pt>
                <c:pt idx="16846">
                  <c:v>1368.46</c:v>
                </c:pt>
                <c:pt idx="16847">
                  <c:v>1368.47</c:v>
                </c:pt>
                <c:pt idx="16848">
                  <c:v>1368.48</c:v>
                </c:pt>
                <c:pt idx="16849">
                  <c:v>1368.49</c:v>
                </c:pt>
                <c:pt idx="16850">
                  <c:v>1368.5</c:v>
                </c:pt>
                <c:pt idx="16851">
                  <c:v>1368.51</c:v>
                </c:pt>
                <c:pt idx="16852">
                  <c:v>1368.52</c:v>
                </c:pt>
                <c:pt idx="16853">
                  <c:v>1368.53</c:v>
                </c:pt>
                <c:pt idx="16854">
                  <c:v>1368.54</c:v>
                </c:pt>
                <c:pt idx="16855">
                  <c:v>1368.55</c:v>
                </c:pt>
                <c:pt idx="16856">
                  <c:v>1368.56</c:v>
                </c:pt>
                <c:pt idx="16857">
                  <c:v>1368.57</c:v>
                </c:pt>
                <c:pt idx="16858">
                  <c:v>1368.58</c:v>
                </c:pt>
                <c:pt idx="16859">
                  <c:v>1368.59</c:v>
                </c:pt>
                <c:pt idx="16860">
                  <c:v>1368.6</c:v>
                </c:pt>
                <c:pt idx="16861">
                  <c:v>1368.61</c:v>
                </c:pt>
                <c:pt idx="16862">
                  <c:v>1368.62</c:v>
                </c:pt>
                <c:pt idx="16863">
                  <c:v>1368.63</c:v>
                </c:pt>
                <c:pt idx="16864">
                  <c:v>1368.64</c:v>
                </c:pt>
                <c:pt idx="16865">
                  <c:v>1368.65</c:v>
                </c:pt>
                <c:pt idx="16866">
                  <c:v>1368.66</c:v>
                </c:pt>
                <c:pt idx="16867">
                  <c:v>1368.67</c:v>
                </c:pt>
                <c:pt idx="16868">
                  <c:v>1368.68</c:v>
                </c:pt>
                <c:pt idx="16869">
                  <c:v>1368.69</c:v>
                </c:pt>
                <c:pt idx="16870">
                  <c:v>1368.7</c:v>
                </c:pt>
                <c:pt idx="16871">
                  <c:v>1368.71</c:v>
                </c:pt>
                <c:pt idx="16872">
                  <c:v>1368.72</c:v>
                </c:pt>
                <c:pt idx="16873">
                  <c:v>1368.73</c:v>
                </c:pt>
                <c:pt idx="16874">
                  <c:v>1368.74</c:v>
                </c:pt>
                <c:pt idx="16875">
                  <c:v>1368.75</c:v>
                </c:pt>
                <c:pt idx="16876">
                  <c:v>1368.76</c:v>
                </c:pt>
                <c:pt idx="16877">
                  <c:v>1368.77</c:v>
                </c:pt>
                <c:pt idx="16878">
                  <c:v>1368.78</c:v>
                </c:pt>
                <c:pt idx="16879">
                  <c:v>1368.79</c:v>
                </c:pt>
                <c:pt idx="16880">
                  <c:v>1368.8</c:v>
                </c:pt>
                <c:pt idx="16881">
                  <c:v>1368.81</c:v>
                </c:pt>
                <c:pt idx="16882">
                  <c:v>1368.82</c:v>
                </c:pt>
                <c:pt idx="16883">
                  <c:v>1368.83</c:v>
                </c:pt>
                <c:pt idx="16884">
                  <c:v>1368.84</c:v>
                </c:pt>
                <c:pt idx="16885">
                  <c:v>1368.85</c:v>
                </c:pt>
                <c:pt idx="16886">
                  <c:v>1368.86</c:v>
                </c:pt>
                <c:pt idx="16887">
                  <c:v>1368.87</c:v>
                </c:pt>
                <c:pt idx="16888">
                  <c:v>1368.88</c:v>
                </c:pt>
                <c:pt idx="16889">
                  <c:v>1368.89</c:v>
                </c:pt>
                <c:pt idx="16890">
                  <c:v>1368.9</c:v>
                </c:pt>
                <c:pt idx="16891">
                  <c:v>1368.91</c:v>
                </c:pt>
                <c:pt idx="16892">
                  <c:v>1368.92</c:v>
                </c:pt>
                <c:pt idx="16893">
                  <c:v>1368.93</c:v>
                </c:pt>
                <c:pt idx="16894">
                  <c:v>1368.94</c:v>
                </c:pt>
                <c:pt idx="16895">
                  <c:v>1368.95</c:v>
                </c:pt>
                <c:pt idx="16896">
                  <c:v>1368.96</c:v>
                </c:pt>
                <c:pt idx="16897">
                  <c:v>1368.97</c:v>
                </c:pt>
                <c:pt idx="16898">
                  <c:v>1368.98</c:v>
                </c:pt>
                <c:pt idx="16899">
                  <c:v>1368.99</c:v>
                </c:pt>
                <c:pt idx="16900">
                  <c:v>1369</c:v>
                </c:pt>
                <c:pt idx="16901">
                  <c:v>1369.01</c:v>
                </c:pt>
                <c:pt idx="16902">
                  <c:v>1369.02</c:v>
                </c:pt>
                <c:pt idx="16903">
                  <c:v>1369.03</c:v>
                </c:pt>
                <c:pt idx="16904">
                  <c:v>1369.04</c:v>
                </c:pt>
                <c:pt idx="16905">
                  <c:v>1369.05</c:v>
                </c:pt>
                <c:pt idx="16906">
                  <c:v>1369.06</c:v>
                </c:pt>
                <c:pt idx="16907">
                  <c:v>1369.07</c:v>
                </c:pt>
                <c:pt idx="16908">
                  <c:v>1369.08</c:v>
                </c:pt>
                <c:pt idx="16909">
                  <c:v>1369.09</c:v>
                </c:pt>
                <c:pt idx="16910">
                  <c:v>1369.1</c:v>
                </c:pt>
                <c:pt idx="16911">
                  <c:v>1369.11</c:v>
                </c:pt>
                <c:pt idx="16912">
                  <c:v>1369.12</c:v>
                </c:pt>
                <c:pt idx="16913">
                  <c:v>1369.13</c:v>
                </c:pt>
                <c:pt idx="16914">
                  <c:v>1369.14</c:v>
                </c:pt>
                <c:pt idx="16915">
                  <c:v>1369.15</c:v>
                </c:pt>
                <c:pt idx="16916">
                  <c:v>1369.16</c:v>
                </c:pt>
                <c:pt idx="16917">
                  <c:v>1369.17</c:v>
                </c:pt>
                <c:pt idx="16918">
                  <c:v>1369.18</c:v>
                </c:pt>
                <c:pt idx="16919">
                  <c:v>1369.19</c:v>
                </c:pt>
                <c:pt idx="16920">
                  <c:v>1369.2</c:v>
                </c:pt>
                <c:pt idx="16921">
                  <c:v>1369.21</c:v>
                </c:pt>
                <c:pt idx="16922">
                  <c:v>1369.22</c:v>
                </c:pt>
                <c:pt idx="16923">
                  <c:v>1369.23</c:v>
                </c:pt>
                <c:pt idx="16924">
                  <c:v>1369.24</c:v>
                </c:pt>
                <c:pt idx="16925">
                  <c:v>1369.25</c:v>
                </c:pt>
                <c:pt idx="16926">
                  <c:v>1369.26</c:v>
                </c:pt>
                <c:pt idx="16927">
                  <c:v>1369.27</c:v>
                </c:pt>
                <c:pt idx="16928">
                  <c:v>1369.28</c:v>
                </c:pt>
                <c:pt idx="16929">
                  <c:v>1369.29</c:v>
                </c:pt>
                <c:pt idx="16930">
                  <c:v>1369.3</c:v>
                </c:pt>
                <c:pt idx="16931">
                  <c:v>1369.31</c:v>
                </c:pt>
                <c:pt idx="16932">
                  <c:v>1369.32</c:v>
                </c:pt>
                <c:pt idx="16933">
                  <c:v>1369.33</c:v>
                </c:pt>
                <c:pt idx="16934">
                  <c:v>1369.34</c:v>
                </c:pt>
                <c:pt idx="16935">
                  <c:v>1369.35</c:v>
                </c:pt>
                <c:pt idx="16936">
                  <c:v>1369.36</c:v>
                </c:pt>
                <c:pt idx="16937">
                  <c:v>1369.37</c:v>
                </c:pt>
                <c:pt idx="16938">
                  <c:v>1369.38</c:v>
                </c:pt>
                <c:pt idx="16939">
                  <c:v>1369.39</c:v>
                </c:pt>
                <c:pt idx="16940">
                  <c:v>1369.4</c:v>
                </c:pt>
                <c:pt idx="16941">
                  <c:v>1369.41</c:v>
                </c:pt>
                <c:pt idx="16942">
                  <c:v>1369.42</c:v>
                </c:pt>
                <c:pt idx="16943">
                  <c:v>1369.43</c:v>
                </c:pt>
                <c:pt idx="16944">
                  <c:v>1369.44</c:v>
                </c:pt>
                <c:pt idx="16945">
                  <c:v>1369.45</c:v>
                </c:pt>
                <c:pt idx="16946">
                  <c:v>1369.46</c:v>
                </c:pt>
                <c:pt idx="16947">
                  <c:v>1369.47</c:v>
                </c:pt>
                <c:pt idx="16948">
                  <c:v>1369.48</c:v>
                </c:pt>
                <c:pt idx="16949">
                  <c:v>1369.49</c:v>
                </c:pt>
                <c:pt idx="16950">
                  <c:v>1369.5</c:v>
                </c:pt>
                <c:pt idx="16951">
                  <c:v>1369.51</c:v>
                </c:pt>
                <c:pt idx="16952">
                  <c:v>1369.52</c:v>
                </c:pt>
                <c:pt idx="16953">
                  <c:v>1369.53</c:v>
                </c:pt>
                <c:pt idx="16954">
                  <c:v>1369.54</c:v>
                </c:pt>
                <c:pt idx="16955">
                  <c:v>1369.55</c:v>
                </c:pt>
                <c:pt idx="16956">
                  <c:v>1369.56</c:v>
                </c:pt>
                <c:pt idx="16957">
                  <c:v>1369.57</c:v>
                </c:pt>
                <c:pt idx="16958">
                  <c:v>1369.58</c:v>
                </c:pt>
                <c:pt idx="16959">
                  <c:v>1369.59</c:v>
                </c:pt>
                <c:pt idx="16960">
                  <c:v>1369.6</c:v>
                </c:pt>
                <c:pt idx="16961">
                  <c:v>1369.61</c:v>
                </c:pt>
                <c:pt idx="16962">
                  <c:v>1369.62</c:v>
                </c:pt>
                <c:pt idx="16963">
                  <c:v>1369.63</c:v>
                </c:pt>
                <c:pt idx="16964">
                  <c:v>1369.64</c:v>
                </c:pt>
                <c:pt idx="16965">
                  <c:v>1369.65</c:v>
                </c:pt>
                <c:pt idx="16966">
                  <c:v>1369.66</c:v>
                </c:pt>
                <c:pt idx="16967">
                  <c:v>1369.67</c:v>
                </c:pt>
                <c:pt idx="16968">
                  <c:v>1369.68</c:v>
                </c:pt>
                <c:pt idx="16969">
                  <c:v>1369.69</c:v>
                </c:pt>
                <c:pt idx="16970">
                  <c:v>1369.7</c:v>
                </c:pt>
                <c:pt idx="16971">
                  <c:v>1369.71</c:v>
                </c:pt>
                <c:pt idx="16972">
                  <c:v>1369.72</c:v>
                </c:pt>
                <c:pt idx="16973">
                  <c:v>1369.73</c:v>
                </c:pt>
                <c:pt idx="16974">
                  <c:v>1369.74</c:v>
                </c:pt>
                <c:pt idx="16975">
                  <c:v>1369.75</c:v>
                </c:pt>
                <c:pt idx="16976">
                  <c:v>1369.76</c:v>
                </c:pt>
                <c:pt idx="16977">
                  <c:v>1369.77</c:v>
                </c:pt>
                <c:pt idx="16978">
                  <c:v>1369.78</c:v>
                </c:pt>
                <c:pt idx="16979">
                  <c:v>1369.79</c:v>
                </c:pt>
                <c:pt idx="16980">
                  <c:v>1369.8</c:v>
                </c:pt>
                <c:pt idx="16981">
                  <c:v>1369.81</c:v>
                </c:pt>
                <c:pt idx="16982">
                  <c:v>1369.82</c:v>
                </c:pt>
                <c:pt idx="16983">
                  <c:v>1369.83</c:v>
                </c:pt>
                <c:pt idx="16984">
                  <c:v>1369.84</c:v>
                </c:pt>
                <c:pt idx="16985">
                  <c:v>1369.85</c:v>
                </c:pt>
                <c:pt idx="16986">
                  <c:v>1369.86</c:v>
                </c:pt>
                <c:pt idx="16987">
                  <c:v>1369.87</c:v>
                </c:pt>
                <c:pt idx="16988">
                  <c:v>1369.88</c:v>
                </c:pt>
                <c:pt idx="16989">
                  <c:v>1369.89</c:v>
                </c:pt>
                <c:pt idx="16990">
                  <c:v>1369.9</c:v>
                </c:pt>
                <c:pt idx="16991">
                  <c:v>1369.91</c:v>
                </c:pt>
                <c:pt idx="16992">
                  <c:v>1369.92</c:v>
                </c:pt>
                <c:pt idx="16993">
                  <c:v>1369.93</c:v>
                </c:pt>
                <c:pt idx="16994">
                  <c:v>1369.94</c:v>
                </c:pt>
                <c:pt idx="16995">
                  <c:v>1369.95</c:v>
                </c:pt>
                <c:pt idx="16996">
                  <c:v>1369.96</c:v>
                </c:pt>
                <c:pt idx="16997">
                  <c:v>1369.97</c:v>
                </c:pt>
                <c:pt idx="16998">
                  <c:v>1369.98</c:v>
                </c:pt>
                <c:pt idx="16999">
                  <c:v>1369.99</c:v>
                </c:pt>
                <c:pt idx="17000">
                  <c:v>1370</c:v>
                </c:pt>
                <c:pt idx="17001">
                  <c:v>1370.01</c:v>
                </c:pt>
                <c:pt idx="17002">
                  <c:v>1370.02</c:v>
                </c:pt>
                <c:pt idx="17003">
                  <c:v>1370.03</c:v>
                </c:pt>
                <c:pt idx="17004">
                  <c:v>1370.04</c:v>
                </c:pt>
                <c:pt idx="17005">
                  <c:v>1370.05</c:v>
                </c:pt>
                <c:pt idx="17006">
                  <c:v>1370.06</c:v>
                </c:pt>
                <c:pt idx="17007">
                  <c:v>1370.07</c:v>
                </c:pt>
                <c:pt idx="17008">
                  <c:v>1370.08</c:v>
                </c:pt>
                <c:pt idx="17009">
                  <c:v>1370.09</c:v>
                </c:pt>
                <c:pt idx="17010">
                  <c:v>1370.1</c:v>
                </c:pt>
                <c:pt idx="17011">
                  <c:v>1370.11</c:v>
                </c:pt>
                <c:pt idx="17012">
                  <c:v>1370.12</c:v>
                </c:pt>
                <c:pt idx="17013">
                  <c:v>1370.13</c:v>
                </c:pt>
                <c:pt idx="17014">
                  <c:v>1370.14</c:v>
                </c:pt>
                <c:pt idx="17015">
                  <c:v>1370.15</c:v>
                </c:pt>
                <c:pt idx="17016">
                  <c:v>1370.16</c:v>
                </c:pt>
                <c:pt idx="17017">
                  <c:v>1370.17</c:v>
                </c:pt>
                <c:pt idx="17018">
                  <c:v>1370.18</c:v>
                </c:pt>
                <c:pt idx="17019">
                  <c:v>1370.19</c:v>
                </c:pt>
                <c:pt idx="17020">
                  <c:v>1370.2</c:v>
                </c:pt>
                <c:pt idx="17021">
                  <c:v>1370.21</c:v>
                </c:pt>
                <c:pt idx="17022">
                  <c:v>1370.22</c:v>
                </c:pt>
                <c:pt idx="17023">
                  <c:v>1370.23</c:v>
                </c:pt>
                <c:pt idx="17024">
                  <c:v>1370.24</c:v>
                </c:pt>
                <c:pt idx="17025">
                  <c:v>1370.25</c:v>
                </c:pt>
                <c:pt idx="17026">
                  <c:v>1370.26</c:v>
                </c:pt>
                <c:pt idx="17027">
                  <c:v>1370.27</c:v>
                </c:pt>
                <c:pt idx="17028">
                  <c:v>1370.28</c:v>
                </c:pt>
                <c:pt idx="17029">
                  <c:v>1370.29</c:v>
                </c:pt>
                <c:pt idx="17030">
                  <c:v>1370.3</c:v>
                </c:pt>
                <c:pt idx="17031">
                  <c:v>1370.31</c:v>
                </c:pt>
                <c:pt idx="17032">
                  <c:v>1370.32</c:v>
                </c:pt>
                <c:pt idx="17033">
                  <c:v>1370.33</c:v>
                </c:pt>
                <c:pt idx="17034">
                  <c:v>1370.34</c:v>
                </c:pt>
                <c:pt idx="17035">
                  <c:v>1370.35</c:v>
                </c:pt>
                <c:pt idx="17036">
                  <c:v>1370.36</c:v>
                </c:pt>
                <c:pt idx="17037">
                  <c:v>1370.37</c:v>
                </c:pt>
                <c:pt idx="17038">
                  <c:v>1370.38</c:v>
                </c:pt>
                <c:pt idx="17039">
                  <c:v>1370.39</c:v>
                </c:pt>
                <c:pt idx="17040">
                  <c:v>1370.4</c:v>
                </c:pt>
                <c:pt idx="17041">
                  <c:v>1370.41</c:v>
                </c:pt>
                <c:pt idx="17042">
                  <c:v>1370.42</c:v>
                </c:pt>
                <c:pt idx="17043">
                  <c:v>1370.43</c:v>
                </c:pt>
                <c:pt idx="17044">
                  <c:v>1370.44</c:v>
                </c:pt>
                <c:pt idx="17045">
                  <c:v>1370.45</c:v>
                </c:pt>
                <c:pt idx="17046">
                  <c:v>1370.46</c:v>
                </c:pt>
                <c:pt idx="17047">
                  <c:v>1370.47</c:v>
                </c:pt>
                <c:pt idx="17048">
                  <c:v>1370.48</c:v>
                </c:pt>
                <c:pt idx="17049">
                  <c:v>1370.49</c:v>
                </c:pt>
                <c:pt idx="17050">
                  <c:v>1370.5</c:v>
                </c:pt>
                <c:pt idx="17051">
                  <c:v>1370.51</c:v>
                </c:pt>
                <c:pt idx="17052">
                  <c:v>1370.52</c:v>
                </c:pt>
                <c:pt idx="17053">
                  <c:v>1370.53</c:v>
                </c:pt>
                <c:pt idx="17054">
                  <c:v>1370.54</c:v>
                </c:pt>
                <c:pt idx="17055">
                  <c:v>1370.55</c:v>
                </c:pt>
                <c:pt idx="17056">
                  <c:v>1370.56</c:v>
                </c:pt>
                <c:pt idx="17057">
                  <c:v>1370.57</c:v>
                </c:pt>
                <c:pt idx="17058">
                  <c:v>1370.58</c:v>
                </c:pt>
                <c:pt idx="17059">
                  <c:v>1370.59</c:v>
                </c:pt>
                <c:pt idx="17060">
                  <c:v>1370.6</c:v>
                </c:pt>
                <c:pt idx="17061">
                  <c:v>1370.61</c:v>
                </c:pt>
                <c:pt idx="17062">
                  <c:v>1370.62</c:v>
                </c:pt>
                <c:pt idx="17063">
                  <c:v>1370.63</c:v>
                </c:pt>
                <c:pt idx="17064">
                  <c:v>1370.64</c:v>
                </c:pt>
                <c:pt idx="17065">
                  <c:v>1370.65</c:v>
                </c:pt>
                <c:pt idx="17066">
                  <c:v>1370.66</c:v>
                </c:pt>
                <c:pt idx="17067">
                  <c:v>1370.67</c:v>
                </c:pt>
                <c:pt idx="17068">
                  <c:v>1370.68</c:v>
                </c:pt>
                <c:pt idx="17069">
                  <c:v>1370.69</c:v>
                </c:pt>
                <c:pt idx="17070">
                  <c:v>1370.7</c:v>
                </c:pt>
                <c:pt idx="17071">
                  <c:v>1370.71</c:v>
                </c:pt>
                <c:pt idx="17072">
                  <c:v>1370.72</c:v>
                </c:pt>
                <c:pt idx="17073">
                  <c:v>1370.73</c:v>
                </c:pt>
                <c:pt idx="17074">
                  <c:v>1370.74</c:v>
                </c:pt>
                <c:pt idx="17075">
                  <c:v>1370.75</c:v>
                </c:pt>
                <c:pt idx="17076">
                  <c:v>1370.76</c:v>
                </c:pt>
                <c:pt idx="17077">
                  <c:v>1370.77</c:v>
                </c:pt>
                <c:pt idx="17078">
                  <c:v>1370.78</c:v>
                </c:pt>
                <c:pt idx="17079">
                  <c:v>1370.79</c:v>
                </c:pt>
                <c:pt idx="17080">
                  <c:v>1370.8</c:v>
                </c:pt>
                <c:pt idx="17081">
                  <c:v>1370.81</c:v>
                </c:pt>
                <c:pt idx="17082">
                  <c:v>1370.82</c:v>
                </c:pt>
                <c:pt idx="17083">
                  <c:v>1370.83</c:v>
                </c:pt>
                <c:pt idx="17084">
                  <c:v>1370.84</c:v>
                </c:pt>
                <c:pt idx="17085">
                  <c:v>1370.85</c:v>
                </c:pt>
                <c:pt idx="17086">
                  <c:v>1370.86</c:v>
                </c:pt>
                <c:pt idx="17087">
                  <c:v>1370.87</c:v>
                </c:pt>
                <c:pt idx="17088">
                  <c:v>1370.88</c:v>
                </c:pt>
                <c:pt idx="17089">
                  <c:v>1370.89</c:v>
                </c:pt>
                <c:pt idx="17090">
                  <c:v>1370.9</c:v>
                </c:pt>
                <c:pt idx="17091">
                  <c:v>1370.91</c:v>
                </c:pt>
                <c:pt idx="17092">
                  <c:v>1370.92</c:v>
                </c:pt>
                <c:pt idx="17093">
                  <c:v>1370.93</c:v>
                </c:pt>
                <c:pt idx="17094">
                  <c:v>1370.94</c:v>
                </c:pt>
                <c:pt idx="17095">
                  <c:v>1370.95</c:v>
                </c:pt>
                <c:pt idx="17096">
                  <c:v>1370.96</c:v>
                </c:pt>
                <c:pt idx="17097">
                  <c:v>1370.97</c:v>
                </c:pt>
                <c:pt idx="17098">
                  <c:v>1370.98</c:v>
                </c:pt>
                <c:pt idx="17099">
                  <c:v>1370.99</c:v>
                </c:pt>
                <c:pt idx="17100">
                  <c:v>1371</c:v>
                </c:pt>
                <c:pt idx="17101">
                  <c:v>1371.01</c:v>
                </c:pt>
                <c:pt idx="17102">
                  <c:v>1371.02</c:v>
                </c:pt>
                <c:pt idx="17103">
                  <c:v>1371.03</c:v>
                </c:pt>
                <c:pt idx="17104">
                  <c:v>1371.04</c:v>
                </c:pt>
                <c:pt idx="17105">
                  <c:v>1371.05</c:v>
                </c:pt>
                <c:pt idx="17106">
                  <c:v>1371.06</c:v>
                </c:pt>
                <c:pt idx="17107">
                  <c:v>1371.07</c:v>
                </c:pt>
                <c:pt idx="17108">
                  <c:v>1371.08</c:v>
                </c:pt>
                <c:pt idx="17109">
                  <c:v>1371.09</c:v>
                </c:pt>
                <c:pt idx="17110">
                  <c:v>1371.1</c:v>
                </c:pt>
                <c:pt idx="17111">
                  <c:v>1371.11</c:v>
                </c:pt>
                <c:pt idx="17112">
                  <c:v>1371.12</c:v>
                </c:pt>
                <c:pt idx="17113">
                  <c:v>1371.13</c:v>
                </c:pt>
                <c:pt idx="17114">
                  <c:v>1371.14</c:v>
                </c:pt>
                <c:pt idx="17115">
                  <c:v>1371.15</c:v>
                </c:pt>
                <c:pt idx="17116">
                  <c:v>1371.16</c:v>
                </c:pt>
                <c:pt idx="17117">
                  <c:v>1371.17</c:v>
                </c:pt>
                <c:pt idx="17118">
                  <c:v>1371.18</c:v>
                </c:pt>
                <c:pt idx="17119">
                  <c:v>1371.19</c:v>
                </c:pt>
                <c:pt idx="17120">
                  <c:v>1371.2</c:v>
                </c:pt>
                <c:pt idx="17121">
                  <c:v>1371.21</c:v>
                </c:pt>
                <c:pt idx="17122">
                  <c:v>1371.22</c:v>
                </c:pt>
                <c:pt idx="17123">
                  <c:v>1371.23</c:v>
                </c:pt>
                <c:pt idx="17124">
                  <c:v>1371.24</c:v>
                </c:pt>
                <c:pt idx="17125">
                  <c:v>1371.25</c:v>
                </c:pt>
                <c:pt idx="17126">
                  <c:v>1371.26</c:v>
                </c:pt>
                <c:pt idx="17127">
                  <c:v>1371.27</c:v>
                </c:pt>
                <c:pt idx="17128">
                  <c:v>1371.28</c:v>
                </c:pt>
                <c:pt idx="17129">
                  <c:v>1371.29</c:v>
                </c:pt>
                <c:pt idx="17130">
                  <c:v>1371.3</c:v>
                </c:pt>
                <c:pt idx="17131">
                  <c:v>1371.31</c:v>
                </c:pt>
                <c:pt idx="17132">
                  <c:v>1371.32</c:v>
                </c:pt>
                <c:pt idx="17133">
                  <c:v>1371.33</c:v>
                </c:pt>
                <c:pt idx="17134">
                  <c:v>1371.34</c:v>
                </c:pt>
                <c:pt idx="17135">
                  <c:v>1371.35</c:v>
                </c:pt>
                <c:pt idx="17136">
                  <c:v>1371.36</c:v>
                </c:pt>
                <c:pt idx="17137">
                  <c:v>1371.37</c:v>
                </c:pt>
                <c:pt idx="17138">
                  <c:v>1371.38</c:v>
                </c:pt>
                <c:pt idx="17139">
                  <c:v>1371.39</c:v>
                </c:pt>
                <c:pt idx="17140">
                  <c:v>1371.4</c:v>
                </c:pt>
                <c:pt idx="17141">
                  <c:v>1371.41</c:v>
                </c:pt>
                <c:pt idx="17142">
                  <c:v>1371.42</c:v>
                </c:pt>
                <c:pt idx="17143">
                  <c:v>1371.43</c:v>
                </c:pt>
                <c:pt idx="17144">
                  <c:v>1371.44</c:v>
                </c:pt>
                <c:pt idx="17145">
                  <c:v>1371.45</c:v>
                </c:pt>
                <c:pt idx="17146">
                  <c:v>1371.46</c:v>
                </c:pt>
                <c:pt idx="17147">
                  <c:v>1371.47</c:v>
                </c:pt>
                <c:pt idx="17148">
                  <c:v>1371.48</c:v>
                </c:pt>
                <c:pt idx="17149">
                  <c:v>1371.49</c:v>
                </c:pt>
                <c:pt idx="17150">
                  <c:v>1371.5</c:v>
                </c:pt>
                <c:pt idx="17151">
                  <c:v>1371.51</c:v>
                </c:pt>
                <c:pt idx="17152">
                  <c:v>1371.52</c:v>
                </c:pt>
                <c:pt idx="17153">
                  <c:v>1371.53</c:v>
                </c:pt>
                <c:pt idx="17154">
                  <c:v>1371.54</c:v>
                </c:pt>
                <c:pt idx="17155">
                  <c:v>1371.55</c:v>
                </c:pt>
                <c:pt idx="17156">
                  <c:v>1371.56</c:v>
                </c:pt>
                <c:pt idx="17157">
                  <c:v>1371.57</c:v>
                </c:pt>
                <c:pt idx="17158">
                  <c:v>1371.58</c:v>
                </c:pt>
                <c:pt idx="17159">
                  <c:v>1371.59</c:v>
                </c:pt>
                <c:pt idx="17160">
                  <c:v>1371.6</c:v>
                </c:pt>
                <c:pt idx="17161">
                  <c:v>1371.61</c:v>
                </c:pt>
                <c:pt idx="17162">
                  <c:v>1371.62</c:v>
                </c:pt>
                <c:pt idx="17163">
                  <c:v>1371.63</c:v>
                </c:pt>
                <c:pt idx="17164">
                  <c:v>1371.64</c:v>
                </c:pt>
                <c:pt idx="17165">
                  <c:v>1371.65</c:v>
                </c:pt>
                <c:pt idx="17166">
                  <c:v>1371.66</c:v>
                </c:pt>
                <c:pt idx="17167">
                  <c:v>1371.67</c:v>
                </c:pt>
                <c:pt idx="17168">
                  <c:v>1371.68</c:v>
                </c:pt>
                <c:pt idx="17169">
                  <c:v>1371.69</c:v>
                </c:pt>
                <c:pt idx="17170">
                  <c:v>1371.7</c:v>
                </c:pt>
                <c:pt idx="17171">
                  <c:v>1371.71</c:v>
                </c:pt>
                <c:pt idx="17172">
                  <c:v>1371.72</c:v>
                </c:pt>
                <c:pt idx="17173">
                  <c:v>1371.73</c:v>
                </c:pt>
                <c:pt idx="17174">
                  <c:v>1371.74</c:v>
                </c:pt>
                <c:pt idx="17175">
                  <c:v>1371.75</c:v>
                </c:pt>
                <c:pt idx="17176">
                  <c:v>1371.76</c:v>
                </c:pt>
                <c:pt idx="17177">
                  <c:v>1371.77</c:v>
                </c:pt>
                <c:pt idx="17178">
                  <c:v>1371.78</c:v>
                </c:pt>
                <c:pt idx="17179">
                  <c:v>1371.79</c:v>
                </c:pt>
                <c:pt idx="17180">
                  <c:v>1371.8</c:v>
                </c:pt>
                <c:pt idx="17181">
                  <c:v>1371.81</c:v>
                </c:pt>
                <c:pt idx="17182">
                  <c:v>1371.82</c:v>
                </c:pt>
                <c:pt idx="17183">
                  <c:v>1371.83</c:v>
                </c:pt>
                <c:pt idx="17184">
                  <c:v>1371.84</c:v>
                </c:pt>
                <c:pt idx="17185">
                  <c:v>1371.85</c:v>
                </c:pt>
                <c:pt idx="17186">
                  <c:v>1371.86</c:v>
                </c:pt>
                <c:pt idx="17187">
                  <c:v>1371.87</c:v>
                </c:pt>
                <c:pt idx="17188">
                  <c:v>1371.88</c:v>
                </c:pt>
                <c:pt idx="17189">
                  <c:v>1371.89</c:v>
                </c:pt>
                <c:pt idx="17190">
                  <c:v>1371.9</c:v>
                </c:pt>
                <c:pt idx="17191">
                  <c:v>1371.91</c:v>
                </c:pt>
                <c:pt idx="17192">
                  <c:v>1371.92</c:v>
                </c:pt>
                <c:pt idx="17193">
                  <c:v>1371.93</c:v>
                </c:pt>
                <c:pt idx="17194">
                  <c:v>1371.94</c:v>
                </c:pt>
                <c:pt idx="17195">
                  <c:v>1371.95</c:v>
                </c:pt>
                <c:pt idx="17196">
                  <c:v>1371.96</c:v>
                </c:pt>
                <c:pt idx="17197">
                  <c:v>1371.97</c:v>
                </c:pt>
                <c:pt idx="17198">
                  <c:v>1371.98</c:v>
                </c:pt>
                <c:pt idx="17199">
                  <c:v>1371.99</c:v>
                </c:pt>
                <c:pt idx="17200">
                  <c:v>1372</c:v>
                </c:pt>
                <c:pt idx="17201">
                  <c:v>1372.01</c:v>
                </c:pt>
                <c:pt idx="17202">
                  <c:v>1372.02</c:v>
                </c:pt>
                <c:pt idx="17203">
                  <c:v>1372.03</c:v>
                </c:pt>
                <c:pt idx="17204">
                  <c:v>1372.04</c:v>
                </c:pt>
                <c:pt idx="17205">
                  <c:v>1372.05</c:v>
                </c:pt>
                <c:pt idx="17206">
                  <c:v>1372.06</c:v>
                </c:pt>
                <c:pt idx="17207">
                  <c:v>1372.07</c:v>
                </c:pt>
                <c:pt idx="17208">
                  <c:v>1372.08</c:v>
                </c:pt>
                <c:pt idx="17209">
                  <c:v>1372.09</c:v>
                </c:pt>
                <c:pt idx="17210">
                  <c:v>1372.1</c:v>
                </c:pt>
                <c:pt idx="17211">
                  <c:v>1372.11</c:v>
                </c:pt>
                <c:pt idx="17212">
                  <c:v>1372.12</c:v>
                </c:pt>
                <c:pt idx="17213">
                  <c:v>1372.13</c:v>
                </c:pt>
                <c:pt idx="17214">
                  <c:v>1372.14</c:v>
                </c:pt>
                <c:pt idx="17215">
                  <c:v>1372.15</c:v>
                </c:pt>
                <c:pt idx="17216">
                  <c:v>1372.16</c:v>
                </c:pt>
                <c:pt idx="17217">
                  <c:v>1372.17</c:v>
                </c:pt>
                <c:pt idx="17218">
                  <c:v>1372.18</c:v>
                </c:pt>
                <c:pt idx="17219">
                  <c:v>1372.19</c:v>
                </c:pt>
                <c:pt idx="17220">
                  <c:v>1372.2</c:v>
                </c:pt>
                <c:pt idx="17221">
                  <c:v>1372.21</c:v>
                </c:pt>
                <c:pt idx="17222">
                  <c:v>1372.22</c:v>
                </c:pt>
                <c:pt idx="17223">
                  <c:v>1372.23</c:v>
                </c:pt>
                <c:pt idx="17224">
                  <c:v>1372.24</c:v>
                </c:pt>
                <c:pt idx="17225">
                  <c:v>1372.25</c:v>
                </c:pt>
                <c:pt idx="17226">
                  <c:v>1372.26</c:v>
                </c:pt>
                <c:pt idx="17227">
                  <c:v>1372.27</c:v>
                </c:pt>
                <c:pt idx="17228">
                  <c:v>1372.28</c:v>
                </c:pt>
                <c:pt idx="17229">
                  <c:v>1372.29</c:v>
                </c:pt>
                <c:pt idx="17230">
                  <c:v>1372.3</c:v>
                </c:pt>
                <c:pt idx="17231">
                  <c:v>1372.31</c:v>
                </c:pt>
                <c:pt idx="17232">
                  <c:v>1372.32</c:v>
                </c:pt>
                <c:pt idx="17233">
                  <c:v>1372.33</c:v>
                </c:pt>
                <c:pt idx="17234">
                  <c:v>1372.34</c:v>
                </c:pt>
                <c:pt idx="17235">
                  <c:v>1372.35</c:v>
                </c:pt>
                <c:pt idx="17236">
                  <c:v>1372.36</c:v>
                </c:pt>
                <c:pt idx="17237">
                  <c:v>1372.37</c:v>
                </c:pt>
                <c:pt idx="17238">
                  <c:v>1372.38</c:v>
                </c:pt>
                <c:pt idx="17239">
                  <c:v>1372.39</c:v>
                </c:pt>
                <c:pt idx="17240">
                  <c:v>1372.4</c:v>
                </c:pt>
                <c:pt idx="17241">
                  <c:v>1372.41</c:v>
                </c:pt>
                <c:pt idx="17242">
                  <c:v>1372.42</c:v>
                </c:pt>
                <c:pt idx="17243">
                  <c:v>1372.43</c:v>
                </c:pt>
                <c:pt idx="17244">
                  <c:v>1372.44</c:v>
                </c:pt>
                <c:pt idx="17245">
                  <c:v>1372.45</c:v>
                </c:pt>
                <c:pt idx="17246">
                  <c:v>1372.46</c:v>
                </c:pt>
                <c:pt idx="17247">
                  <c:v>1372.47</c:v>
                </c:pt>
                <c:pt idx="17248">
                  <c:v>1372.48</c:v>
                </c:pt>
                <c:pt idx="17249">
                  <c:v>1372.49</c:v>
                </c:pt>
                <c:pt idx="17250">
                  <c:v>1372.5</c:v>
                </c:pt>
                <c:pt idx="17251">
                  <c:v>1372.51</c:v>
                </c:pt>
                <c:pt idx="17252">
                  <c:v>1372.52</c:v>
                </c:pt>
                <c:pt idx="17253">
                  <c:v>1372.53</c:v>
                </c:pt>
                <c:pt idx="17254">
                  <c:v>1372.54</c:v>
                </c:pt>
                <c:pt idx="17255">
                  <c:v>1372.55</c:v>
                </c:pt>
                <c:pt idx="17256">
                  <c:v>1372.56</c:v>
                </c:pt>
                <c:pt idx="17257">
                  <c:v>1372.57</c:v>
                </c:pt>
                <c:pt idx="17258">
                  <c:v>1372.58</c:v>
                </c:pt>
                <c:pt idx="17259">
                  <c:v>1372.59</c:v>
                </c:pt>
                <c:pt idx="17260">
                  <c:v>1372.6</c:v>
                </c:pt>
                <c:pt idx="17261">
                  <c:v>1372.61</c:v>
                </c:pt>
                <c:pt idx="17262">
                  <c:v>1372.62</c:v>
                </c:pt>
                <c:pt idx="17263">
                  <c:v>1372.63</c:v>
                </c:pt>
                <c:pt idx="17264">
                  <c:v>1372.64</c:v>
                </c:pt>
                <c:pt idx="17265">
                  <c:v>1372.65</c:v>
                </c:pt>
                <c:pt idx="17266">
                  <c:v>1372.66</c:v>
                </c:pt>
                <c:pt idx="17267">
                  <c:v>1372.67</c:v>
                </c:pt>
                <c:pt idx="17268">
                  <c:v>1372.68</c:v>
                </c:pt>
                <c:pt idx="17269">
                  <c:v>1372.69</c:v>
                </c:pt>
                <c:pt idx="17270">
                  <c:v>1372.7</c:v>
                </c:pt>
                <c:pt idx="17271">
                  <c:v>1372.71</c:v>
                </c:pt>
                <c:pt idx="17272">
                  <c:v>1372.72</c:v>
                </c:pt>
                <c:pt idx="17273">
                  <c:v>1372.73</c:v>
                </c:pt>
                <c:pt idx="17274">
                  <c:v>1372.74</c:v>
                </c:pt>
                <c:pt idx="17275">
                  <c:v>1372.75</c:v>
                </c:pt>
                <c:pt idx="17276">
                  <c:v>1372.76</c:v>
                </c:pt>
                <c:pt idx="17277">
                  <c:v>1372.77</c:v>
                </c:pt>
                <c:pt idx="17278">
                  <c:v>1372.78</c:v>
                </c:pt>
                <c:pt idx="17279">
                  <c:v>1372.79</c:v>
                </c:pt>
                <c:pt idx="17280">
                  <c:v>1372.8</c:v>
                </c:pt>
                <c:pt idx="17281">
                  <c:v>1372.81</c:v>
                </c:pt>
                <c:pt idx="17282">
                  <c:v>1372.82</c:v>
                </c:pt>
                <c:pt idx="17283">
                  <c:v>1372.83</c:v>
                </c:pt>
                <c:pt idx="17284">
                  <c:v>1372.84</c:v>
                </c:pt>
                <c:pt idx="17285">
                  <c:v>1372.85</c:v>
                </c:pt>
                <c:pt idx="17286">
                  <c:v>1372.86</c:v>
                </c:pt>
                <c:pt idx="17287">
                  <c:v>1372.87</c:v>
                </c:pt>
                <c:pt idx="17288">
                  <c:v>1372.88</c:v>
                </c:pt>
                <c:pt idx="17289">
                  <c:v>1372.89</c:v>
                </c:pt>
                <c:pt idx="17290">
                  <c:v>1372.9</c:v>
                </c:pt>
                <c:pt idx="17291">
                  <c:v>1372.91</c:v>
                </c:pt>
                <c:pt idx="17292">
                  <c:v>1372.92</c:v>
                </c:pt>
                <c:pt idx="17293">
                  <c:v>1372.93</c:v>
                </c:pt>
                <c:pt idx="17294">
                  <c:v>1372.94</c:v>
                </c:pt>
                <c:pt idx="17295">
                  <c:v>1372.95</c:v>
                </c:pt>
                <c:pt idx="17296">
                  <c:v>1372.96</c:v>
                </c:pt>
                <c:pt idx="17297">
                  <c:v>1372.97</c:v>
                </c:pt>
                <c:pt idx="17298">
                  <c:v>1372.98</c:v>
                </c:pt>
                <c:pt idx="17299">
                  <c:v>1372.99</c:v>
                </c:pt>
                <c:pt idx="17300">
                  <c:v>1373</c:v>
                </c:pt>
                <c:pt idx="17301">
                  <c:v>1373.01</c:v>
                </c:pt>
                <c:pt idx="17302">
                  <c:v>1373.02</c:v>
                </c:pt>
                <c:pt idx="17303">
                  <c:v>1373.03</c:v>
                </c:pt>
                <c:pt idx="17304">
                  <c:v>1373.04</c:v>
                </c:pt>
                <c:pt idx="17305">
                  <c:v>1373.05</c:v>
                </c:pt>
                <c:pt idx="17306">
                  <c:v>1373.06</c:v>
                </c:pt>
                <c:pt idx="17307">
                  <c:v>1373.07</c:v>
                </c:pt>
                <c:pt idx="17308">
                  <c:v>1373.08</c:v>
                </c:pt>
                <c:pt idx="17309">
                  <c:v>1373.09</c:v>
                </c:pt>
                <c:pt idx="17310">
                  <c:v>1373.1</c:v>
                </c:pt>
                <c:pt idx="17311">
                  <c:v>1373.11</c:v>
                </c:pt>
                <c:pt idx="17312">
                  <c:v>1373.12</c:v>
                </c:pt>
                <c:pt idx="17313">
                  <c:v>1373.13</c:v>
                </c:pt>
                <c:pt idx="17314">
                  <c:v>1373.14</c:v>
                </c:pt>
                <c:pt idx="17315">
                  <c:v>1373.15</c:v>
                </c:pt>
                <c:pt idx="17316">
                  <c:v>1373.16</c:v>
                </c:pt>
                <c:pt idx="17317">
                  <c:v>1373.17</c:v>
                </c:pt>
                <c:pt idx="17318">
                  <c:v>1373.18</c:v>
                </c:pt>
                <c:pt idx="17319">
                  <c:v>1373.19</c:v>
                </c:pt>
                <c:pt idx="17320">
                  <c:v>1373.2</c:v>
                </c:pt>
                <c:pt idx="17321">
                  <c:v>1373.21</c:v>
                </c:pt>
                <c:pt idx="17322">
                  <c:v>1373.22</c:v>
                </c:pt>
                <c:pt idx="17323">
                  <c:v>1373.23</c:v>
                </c:pt>
                <c:pt idx="17324">
                  <c:v>1373.24</c:v>
                </c:pt>
                <c:pt idx="17325">
                  <c:v>1373.25</c:v>
                </c:pt>
                <c:pt idx="17326">
                  <c:v>1373.26</c:v>
                </c:pt>
                <c:pt idx="17327">
                  <c:v>1373.27</c:v>
                </c:pt>
                <c:pt idx="17328">
                  <c:v>1373.28</c:v>
                </c:pt>
                <c:pt idx="17329">
                  <c:v>1373.29</c:v>
                </c:pt>
                <c:pt idx="17330">
                  <c:v>1373.3</c:v>
                </c:pt>
                <c:pt idx="17331">
                  <c:v>1373.31</c:v>
                </c:pt>
                <c:pt idx="17332">
                  <c:v>1373.32</c:v>
                </c:pt>
                <c:pt idx="17333">
                  <c:v>1373.33</c:v>
                </c:pt>
                <c:pt idx="17334">
                  <c:v>1373.34</c:v>
                </c:pt>
                <c:pt idx="17335">
                  <c:v>1373.35</c:v>
                </c:pt>
                <c:pt idx="17336">
                  <c:v>1373.36</c:v>
                </c:pt>
                <c:pt idx="17337">
                  <c:v>1373.37</c:v>
                </c:pt>
                <c:pt idx="17338">
                  <c:v>1373.38</c:v>
                </c:pt>
                <c:pt idx="17339">
                  <c:v>1373.39</c:v>
                </c:pt>
                <c:pt idx="17340">
                  <c:v>1373.4</c:v>
                </c:pt>
                <c:pt idx="17341">
                  <c:v>1373.41</c:v>
                </c:pt>
                <c:pt idx="17342">
                  <c:v>1373.42</c:v>
                </c:pt>
                <c:pt idx="17343">
                  <c:v>1373.43</c:v>
                </c:pt>
                <c:pt idx="17344">
                  <c:v>1373.44</c:v>
                </c:pt>
                <c:pt idx="17345">
                  <c:v>1373.45</c:v>
                </c:pt>
                <c:pt idx="17346">
                  <c:v>1373.46</c:v>
                </c:pt>
                <c:pt idx="17347">
                  <c:v>1373.47</c:v>
                </c:pt>
                <c:pt idx="17348">
                  <c:v>1373.48</c:v>
                </c:pt>
                <c:pt idx="17349">
                  <c:v>1373.49</c:v>
                </c:pt>
                <c:pt idx="17350">
                  <c:v>1373.5</c:v>
                </c:pt>
                <c:pt idx="17351">
                  <c:v>1373.51</c:v>
                </c:pt>
                <c:pt idx="17352">
                  <c:v>1373.52</c:v>
                </c:pt>
                <c:pt idx="17353">
                  <c:v>1373.53</c:v>
                </c:pt>
                <c:pt idx="17354">
                  <c:v>1373.54</c:v>
                </c:pt>
                <c:pt idx="17355">
                  <c:v>1373.55</c:v>
                </c:pt>
                <c:pt idx="17356">
                  <c:v>1373.56</c:v>
                </c:pt>
                <c:pt idx="17357">
                  <c:v>1373.57</c:v>
                </c:pt>
                <c:pt idx="17358">
                  <c:v>1373.58</c:v>
                </c:pt>
                <c:pt idx="17359">
                  <c:v>1373.59</c:v>
                </c:pt>
                <c:pt idx="17360">
                  <c:v>1373.6</c:v>
                </c:pt>
                <c:pt idx="17361">
                  <c:v>1373.61</c:v>
                </c:pt>
                <c:pt idx="17362">
                  <c:v>1373.62</c:v>
                </c:pt>
                <c:pt idx="17363">
                  <c:v>1373.63</c:v>
                </c:pt>
                <c:pt idx="17364">
                  <c:v>1373.64</c:v>
                </c:pt>
                <c:pt idx="17365">
                  <c:v>1373.65</c:v>
                </c:pt>
                <c:pt idx="17366">
                  <c:v>1373.66</c:v>
                </c:pt>
                <c:pt idx="17367">
                  <c:v>1373.67</c:v>
                </c:pt>
                <c:pt idx="17368">
                  <c:v>1373.68</c:v>
                </c:pt>
                <c:pt idx="17369">
                  <c:v>1373.69</c:v>
                </c:pt>
                <c:pt idx="17370">
                  <c:v>1373.7</c:v>
                </c:pt>
                <c:pt idx="17371">
                  <c:v>1373.71</c:v>
                </c:pt>
                <c:pt idx="17372">
                  <c:v>1373.72</c:v>
                </c:pt>
                <c:pt idx="17373">
                  <c:v>1373.73</c:v>
                </c:pt>
                <c:pt idx="17374">
                  <c:v>1373.74</c:v>
                </c:pt>
                <c:pt idx="17375">
                  <c:v>1373.75</c:v>
                </c:pt>
                <c:pt idx="17376">
                  <c:v>1373.76</c:v>
                </c:pt>
                <c:pt idx="17377">
                  <c:v>1373.77</c:v>
                </c:pt>
                <c:pt idx="17378">
                  <c:v>1373.78</c:v>
                </c:pt>
                <c:pt idx="17379">
                  <c:v>1373.79</c:v>
                </c:pt>
                <c:pt idx="17380">
                  <c:v>1373.8</c:v>
                </c:pt>
                <c:pt idx="17381">
                  <c:v>1373.81</c:v>
                </c:pt>
                <c:pt idx="17382">
                  <c:v>1373.82</c:v>
                </c:pt>
                <c:pt idx="17383">
                  <c:v>1373.83</c:v>
                </c:pt>
                <c:pt idx="17384">
                  <c:v>1373.84</c:v>
                </c:pt>
                <c:pt idx="17385">
                  <c:v>1373.85</c:v>
                </c:pt>
                <c:pt idx="17386">
                  <c:v>1373.86</c:v>
                </c:pt>
                <c:pt idx="17387">
                  <c:v>1373.87</c:v>
                </c:pt>
                <c:pt idx="17388">
                  <c:v>1373.88</c:v>
                </c:pt>
                <c:pt idx="17389">
                  <c:v>1373.89</c:v>
                </c:pt>
                <c:pt idx="17390">
                  <c:v>1373.9</c:v>
                </c:pt>
                <c:pt idx="17391">
                  <c:v>1373.91</c:v>
                </c:pt>
                <c:pt idx="17392">
                  <c:v>1373.92</c:v>
                </c:pt>
                <c:pt idx="17393">
                  <c:v>1373.93</c:v>
                </c:pt>
                <c:pt idx="17394">
                  <c:v>1373.94</c:v>
                </c:pt>
                <c:pt idx="17395">
                  <c:v>1373.95</c:v>
                </c:pt>
                <c:pt idx="17396">
                  <c:v>1373.96</c:v>
                </c:pt>
                <c:pt idx="17397">
                  <c:v>1373.97</c:v>
                </c:pt>
                <c:pt idx="17398">
                  <c:v>1373.98</c:v>
                </c:pt>
                <c:pt idx="17399">
                  <c:v>1373.99</c:v>
                </c:pt>
                <c:pt idx="17400">
                  <c:v>1374</c:v>
                </c:pt>
                <c:pt idx="17401">
                  <c:v>1374.01</c:v>
                </c:pt>
                <c:pt idx="17402">
                  <c:v>1374.02</c:v>
                </c:pt>
                <c:pt idx="17403">
                  <c:v>1374.03</c:v>
                </c:pt>
                <c:pt idx="17404">
                  <c:v>1374.04</c:v>
                </c:pt>
                <c:pt idx="17405">
                  <c:v>1374.05</c:v>
                </c:pt>
                <c:pt idx="17406">
                  <c:v>1374.06</c:v>
                </c:pt>
                <c:pt idx="17407">
                  <c:v>1374.07</c:v>
                </c:pt>
                <c:pt idx="17408">
                  <c:v>1374.08</c:v>
                </c:pt>
                <c:pt idx="17409">
                  <c:v>1374.09</c:v>
                </c:pt>
                <c:pt idx="17410">
                  <c:v>1374.1</c:v>
                </c:pt>
                <c:pt idx="17411">
                  <c:v>1374.11</c:v>
                </c:pt>
                <c:pt idx="17412">
                  <c:v>1374.12</c:v>
                </c:pt>
                <c:pt idx="17413">
                  <c:v>1374.13</c:v>
                </c:pt>
                <c:pt idx="17414">
                  <c:v>1374.14</c:v>
                </c:pt>
                <c:pt idx="17415">
                  <c:v>1374.15</c:v>
                </c:pt>
                <c:pt idx="17416">
                  <c:v>1374.16</c:v>
                </c:pt>
                <c:pt idx="17417">
                  <c:v>1374.17</c:v>
                </c:pt>
                <c:pt idx="17418">
                  <c:v>1374.18</c:v>
                </c:pt>
                <c:pt idx="17419">
                  <c:v>1374.19</c:v>
                </c:pt>
                <c:pt idx="17420">
                  <c:v>1374.2</c:v>
                </c:pt>
                <c:pt idx="17421">
                  <c:v>1374.21</c:v>
                </c:pt>
                <c:pt idx="17422">
                  <c:v>1374.22</c:v>
                </c:pt>
                <c:pt idx="17423">
                  <c:v>1374.23</c:v>
                </c:pt>
                <c:pt idx="17424">
                  <c:v>1374.24</c:v>
                </c:pt>
                <c:pt idx="17425">
                  <c:v>1374.25</c:v>
                </c:pt>
                <c:pt idx="17426">
                  <c:v>1374.26</c:v>
                </c:pt>
                <c:pt idx="17427">
                  <c:v>1374.27</c:v>
                </c:pt>
                <c:pt idx="17428">
                  <c:v>1374.28</c:v>
                </c:pt>
                <c:pt idx="17429">
                  <c:v>1374.29</c:v>
                </c:pt>
                <c:pt idx="17430">
                  <c:v>1374.3</c:v>
                </c:pt>
                <c:pt idx="17431">
                  <c:v>1374.31</c:v>
                </c:pt>
                <c:pt idx="17432">
                  <c:v>1374.32</c:v>
                </c:pt>
                <c:pt idx="17433">
                  <c:v>1374.33</c:v>
                </c:pt>
                <c:pt idx="17434">
                  <c:v>1374.34</c:v>
                </c:pt>
                <c:pt idx="17435">
                  <c:v>1374.35</c:v>
                </c:pt>
                <c:pt idx="17436">
                  <c:v>1374.36</c:v>
                </c:pt>
                <c:pt idx="17437">
                  <c:v>1374.37</c:v>
                </c:pt>
                <c:pt idx="17438">
                  <c:v>1374.38</c:v>
                </c:pt>
                <c:pt idx="17439">
                  <c:v>1374.39</c:v>
                </c:pt>
                <c:pt idx="17440">
                  <c:v>1374.4</c:v>
                </c:pt>
                <c:pt idx="17441">
                  <c:v>1374.41</c:v>
                </c:pt>
                <c:pt idx="17442">
                  <c:v>1374.42</c:v>
                </c:pt>
                <c:pt idx="17443">
                  <c:v>1374.43</c:v>
                </c:pt>
                <c:pt idx="17444">
                  <c:v>1374.44</c:v>
                </c:pt>
                <c:pt idx="17445">
                  <c:v>1374.45</c:v>
                </c:pt>
                <c:pt idx="17446">
                  <c:v>1374.46</c:v>
                </c:pt>
                <c:pt idx="17447">
                  <c:v>1374.47</c:v>
                </c:pt>
                <c:pt idx="17448">
                  <c:v>1374.48</c:v>
                </c:pt>
                <c:pt idx="17449">
                  <c:v>1374.49</c:v>
                </c:pt>
                <c:pt idx="17450">
                  <c:v>1374.5</c:v>
                </c:pt>
                <c:pt idx="17451">
                  <c:v>1374.51</c:v>
                </c:pt>
                <c:pt idx="17452">
                  <c:v>1374.52</c:v>
                </c:pt>
                <c:pt idx="17453">
                  <c:v>1374.53</c:v>
                </c:pt>
                <c:pt idx="17454">
                  <c:v>1374.54</c:v>
                </c:pt>
                <c:pt idx="17455">
                  <c:v>1374.55</c:v>
                </c:pt>
                <c:pt idx="17456">
                  <c:v>1374.56</c:v>
                </c:pt>
                <c:pt idx="17457">
                  <c:v>1374.57</c:v>
                </c:pt>
                <c:pt idx="17458">
                  <c:v>1374.58</c:v>
                </c:pt>
                <c:pt idx="17459">
                  <c:v>1374.59</c:v>
                </c:pt>
                <c:pt idx="17460">
                  <c:v>1374.6</c:v>
                </c:pt>
                <c:pt idx="17461">
                  <c:v>1374.61</c:v>
                </c:pt>
                <c:pt idx="17462">
                  <c:v>1374.62</c:v>
                </c:pt>
                <c:pt idx="17463">
                  <c:v>1374.63</c:v>
                </c:pt>
                <c:pt idx="17464">
                  <c:v>1374.64</c:v>
                </c:pt>
                <c:pt idx="17465">
                  <c:v>1374.65</c:v>
                </c:pt>
                <c:pt idx="17466">
                  <c:v>1374.66</c:v>
                </c:pt>
                <c:pt idx="17467">
                  <c:v>1374.67</c:v>
                </c:pt>
                <c:pt idx="17468">
                  <c:v>1374.68</c:v>
                </c:pt>
                <c:pt idx="17469">
                  <c:v>1374.69</c:v>
                </c:pt>
                <c:pt idx="17470">
                  <c:v>1374.7</c:v>
                </c:pt>
                <c:pt idx="17471">
                  <c:v>1374.71</c:v>
                </c:pt>
                <c:pt idx="17472">
                  <c:v>1374.72</c:v>
                </c:pt>
                <c:pt idx="17473">
                  <c:v>1374.73</c:v>
                </c:pt>
                <c:pt idx="17474">
                  <c:v>1374.74</c:v>
                </c:pt>
                <c:pt idx="17475">
                  <c:v>1374.75</c:v>
                </c:pt>
                <c:pt idx="17476">
                  <c:v>1374.76</c:v>
                </c:pt>
                <c:pt idx="17477">
                  <c:v>1374.77</c:v>
                </c:pt>
                <c:pt idx="17478">
                  <c:v>1374.78</c:v>
                </c:pt>
                <c:pt idx="17479">
                  <c:v>1374.79</c:v>
                </c:pt>
                <c:pt idx="17480">
                  <c:v>1374.8</c:v>
                </c:pt>
                <c:pt idx="17481">
                  <c:v>1374.81</c:v>
                </c:pt>
                <c:pt idx="17482">
                  <c:v>1374.82</c:v>
                </c:pt>
                <c:pt idx="17483">
                  <c:v>1374.83</c:v>
                </c:pt>
                <c:pt idx="17484">
                  <c:v>1374.84</c:v>
                </c:pt>
                <c:pt idx="17485">
                  <c:v>1374.85</c:v>
                </c:pt>
                <c:pt idx="17486">
                  <c:v>1374.86</c:v>
                </c:pt>
                <c:pt idx="17487">
                  <c:v>1374.87</c:v>
                </c:pt>
                <c:pt idx="17488">
                  <c:v>1374.88</c:v>
                </c:pt>
                <c:pt idx="17489">
                  <c:v>1374.89</c:v>
                </c:pt>
                <c:pt idx="17490">
                  <c:v>1374.9</c:v>
                </c:pt>
                <c:pt idx="17491">
                  <c:v>1374.91</c:v>
                </c:pt>
                <c:pt idx="17492">
                  <c:v>1374.92</c:v>
                </c:pt>
                <c:pt idx="17493">
                  <c:v>1374.93</c:v>
                </c:pt>
                <c:pt idx="17494">
                  <c:v>1374.94</c:v>
                </c:pt>
                <c:pt idx="17495">
                  <c:v>1374.95</c:v>
                </c:pt>
                <c:pt idx="17496">
                  <c:v>1374.96</c:v>
                </c:pt>
                <c:pt idx="17497">
                  <c:v>1374.97</c:v>
                </c:pt>
                <c:pt idx="17498">
                  <c:v>1374.98</c:v>
                </c:pt>
                <c:pt idx="17499">
                  <c:v>1374.99</c:v>
                </c:pt>
                <c:pt idx="17500">
                  <c:v>1375</c:v>
                </c:pt>
                <c:pt idx="17501">
                  <c:v>1375.01</c:v>
                </c:pt>
                <c:pt idx="17502">
                  <c:v>1375.02</c:v>
                </c:pt>
                <c:pt idx="17503">
                  <c:v>1375.03</c:v>
                </c:pt>
                <c:pt idx="17504">
                  <c:v>1375.04</c:v>
                </c:pt>
                <c:pt idx="17505">
                  <c:v>1375.05</c:v>
                </c:pt>
                <c:pt idx="17506">
                  <c:v>1375.06</c:v>
                </c:pt>
                <c:pt idx="17507">
                  <c:v>1375.07</c:v>
                </c:pt>
                <c:pt idx="17508">
                  <c:v>1375.08</c:v>
                </c:pt>
                <c:pt idx="17509">
                  <c:v>1375.09</c:v>
                </c:pt>
                <c:pt idx="17510">
                  <c:v>1375.1</c:v>
                </c:pt>
                <c:pt idx="17511">
                  <c:v>1375.11</c:v>
                </c:pt>
                <c:pt idx="17512">
                  <c:v>1375.12</c:v>
                </c:pt>
                <c:pt idx="17513">
                  <c:v>1375.13</c:v>
                </c:pt>
                <c:pt idx="17514">
                  <c:v>1375.14</c:v>
                </c:pt>
                <c:pt idx="17515">
                  <c:v>1375.15</c:v>
                </c:pt>
                <c:pt idx="17516">
                  <c:v>1375.16</c:v>
                </c:pt>
                <c:pt idx="17517">
                  <c:v>1375.17</c:v>
                </c:pt>
                <c:pt idx="17518">
                  <c:v>1375.18</c:v>
                </c:pt>
                <c:pt idx="17519">
                  <c:v>1375.19</c:v>
                </c:pt>
                <c:pt idx="17520">
                  <c:v>1375.2</c:v>
                </c:pt>
                <c:pt idx="17521">
                  <c:v>1375.21</c:v>
                </c:pt>
                <c:pt idx="17522">
                  <c:v>1375.22</c:v>
                </c:pt>
                <c:pt idx="17523">
                  <c:v>1375.23</c:v>
                </c:pt>
                <c:pt idx="17524">
                  <c:v>1375.24</c:v>
                </c:pt>
                <c:pt idx="17525">
                  <c:v>1375.25</c:v>
                </c:pt>
                <c:pt idx="17526">
                  <c:v>1375.26</c:v>
                </c:pt>
                <c:pt idx="17527">
                  <c:v>1375.27</c:v>
                </c:pt>
                <c:pt idx="17528">
                  <c:v>1375.28</c:v>
                </c:pt>
                <c:pt idx="17529">
                  <c:v>1375.29</c:v>
                </c:pt>
                <c:pt idx="17530">
                  <c:v>1375.3</c:v>
                </c:pt>
                <c:pt idx="17531">
                  <c:v>1375.31</c:v>
                </c:pt>
                <c:pt idx="17532">
                  <c:v>1375.32</c:v>
                </c:pt>
                <c:pt idx="17533">
                  <c:v>1375.33</c:v>
                </c:pt>
                <c:pt idx="17534">
                  <c:v>1375.34</c:v>
                </c:pt>
                <c:pt idx="17535">
                  <c:v>1375.35</c:v>
                </c:pt>
                <c:pt idx="17536">
                  <c:v>1375.36</c:v>
                </c:pt>
                <c:pt idx="17537">
                  <c:v>1375.37</c:v>
                </c:pt>
                <c:pt idx="17538">
                  <c:v>1375.38</c:v>
                </c:pt>
                <c:pt idx="17539">
                  <c:v>1375.39</c:v>
                </c:pt>
                <c:pt idx="17540">
                  <c:v>1375.4</c:v>
                </c:pt>
                <c:pt idx="17541">
                  <c:v>1375.41</c:v>
                </c:pt>
                <c:pt idx="17542">
                  <c:v>1375.42</c:v>
                </c:pt>
                <c:pt idx="17543">
                  <c:v>1375.43</c:v>
                </c:pt>
                <c:pt idx="17544">
                  <c:v>1375.44</c:v>
                </c:pt>
                <c:pt idx="17545">
                  <c:v>1375.45</c:v>
                </c:pt>
                <c:pt idx="17546">
                  <c:v>1375.46</c:v>
                </c:pt>
                <c:pt idx="17547">
                  <c:v>1375.47</c:v>
                </c:pt>
                <c:pt idx="17548">
                  <c:v>1375.48</c:v>
                </c:pt>
                <c:pt idx="17549">
                  <c:v>1375.49</c:v>
                </c:pt>
                <c:pt idx="17550">
                  <c:v>1375.5</c:v>
                </c:pt>
                <c:pt idx="17551">
                  <c:v>1375.51</c:v>
                </c:pt>
                <c:pt idx="17552">
                  <c:v>1375.52</c:v>
                </c:pt>
                <c:pt idx="17553">
                  <c:v>1375.53</c:v>
                </c:pt>
                <c:pt idx="17554">
                  <c:v>1375.54</c:v>
                </c:pt>
                <c:pt idx="17555">
                  <c:v>1375.55</c:v>
                </c:pt>
                <c:pt idx="17556">
                  <c:v>1375.56</c:v>
                </c:pt>
                <c:pt idx="17557">
                  <c:v>1375.57</c:v>
                </c:pt>
                <c:pt idx="17558">
                  <c:v>1375.58</c:v>
                </c:pt>
                <c:pt idx="17559">
                  <c:v>1375.59</c:v>
                </c:pt>
                <c:pt idx="17560">
                  <c:v>1375.6</c:v>
                </c:pt>
                <c:pt idx="17561">
                  <c:v>1375.61</c:v>
                </c:pt>
                <c:pt idx="17562">
                  <c:v>1375.62</c:v>
                </c:pt>
                <c:pt idx="17563">
                  <c:v>1375.63</c:v>
                </c:pt>
                <c:pt idx="17564">
                  <c:v>1375.64</c:v>
                </c:pt>
                <c:pt idx="17565">
                  <c:v>1375.65</c:v>
                </c:pt>
                <c:pt idx="17566">
                  <c:v>1375.66</c:v>
                </c:pt>
                <c:pt idx="17567">
                  <c:v>1375.67</c:v>
                </c:pt>
                <c:pt idx="17568">
                  <c:v>1375.68</c:v>
                </c:pt>
                <c:pt idx="17569">
                  <c:v>1375.69</c:v>
                </c:pt>
                <c:pt idx="17570">
                  <c:v>1375.7</c:v>
                </c:pt>
                <c:pt idx="17571">
                  <c:v>1375.71</c:v>
                </c:pt>
                <c:pt idx="17572">
                  <c:v>1375.72</c:v>
                </c:pt>
                <c:pt idx="17573">
                  <c:v>1375.73</c:v>
                </c:pt>
                <c:pt idx="17574">
                  <c:v>1375.74</c:v>
                </c:pt>
                <c:pt idx="17575">
                  <c:v>1375.75</c:v>
                </c:pt>
                <c:pt idx="17576">
                  <c:v>1375.76</c:v>
                </c:pt>
                <c:pt idx="17577">
                  <c:v>1375.77</c:v>
                </c:pt>
                <c:pt idx="17578">
                  <c:v>1375.78</c:v>
                </c:pt>
                <c:pt idx="17579">
                  <c:v>1375.79</c:v>
                </c:pt>
                <c:pt idx="17580">
                  <c:v>1375.8</c:v>
                </c:pt>
                <c:pt idx="17581">
                  <c:v>1375.81</c:v>
                </c:pt>
                <c:pt idx="17582">
                  <c:v>1375.82</c:v>
                </c:pt>
                <c:pt idx="17583">
                  <c:v>1375.83</c:v>
                </c:pt>
                <c:pt idx="17584">
                  <c:v>1375.84</c:v>
                </c:pt>
                <c:pt idx="17585">
                  <c:v>1375.85</c:v>
                </c:pt>
                <c:pt idx="17586">
                  <c:v>1375.86</c:v>
                </c:pt>
                <c:pt idx="17587">
                  <c:v>1375.87</c:v>
                </c:pt>
                <c:pt idx="17588">
                  <c:v>1375.88</c:v>
                </c:pt>
                <c:pt idx="17589">
                  <c:v>1375.89</c:v>
                </c:pt>
                <c:pt idx="17590">
                  <c:v>1375.9</c:v>
                </c:pt>
                <c:pt idx="17591">
                  <c:v>1375.91</c:v>
                </c:pt>
                <c:pt idx="17592">
                  <c:v>1375.92</c:v>
                </c:pt>
                <c:pt idx="17593">
                  <c:v>1375.93</c:v>
                </c:pt>
                <c:pt idx="17594">
                  <c:v>1375.94</c:v>
                </c:pt>
                <c:pt idx="17595">
                  <c:v>1375.95</c:v>
                </c:pt>
                <c:pt idx="17596">
                  <c:v>1375.96</c:v>
                </c:pt>
                <c:pt idx="17597">
                  <c:v>1375.97</c:v>
                </c:pt>
                <c:pt idx="17598">
                  <c:v>1375.98</c:v>
                </c:pt>
                <c:pt idx="17599">
                  <c:v>1375.99</c:v>
                </c:pt>
                <c:pt idx="17600">
                  <c:v>1376</c:v>
                </c:pt>
                <c:pt idx="17601">
                  <c:v>1376.01</c:v>
                </c:pt>
                <c:pt idx="17602">
                  <c:v>1376.02</c:v>
                </c:pt>
                <c:pt idx="17603">
                  <c:v>1376.03</c:v>
                </c:pt>
                <c:pt idx="17604">
                  <c:v>1376.04</c:v>
                </c:pt>
                <c:pt idx="17605">
                  <c:v>1376.05</c:v>
                </c:pt>
                <c:pt idx="17606">
                  <c:v>1376.06</c:v>
                </c:pt>
                <c:pt idx="17607">
                  <c:v>1376.07</c:v>
                </c:pt>
                <c:pt idx="17608">
                  <c:v>1376.08</c:v>
                </c:pt>
                <c:pt idx="17609">
                  <c:v>1376.09</c:v>
                </c:pt>
                <c:pt idx="17610">
                  <c:v>1376.1</c:v>
                </c:pt>
                <c:pt idx="17611">
                  <c:v>1376.11</c:v>
                </c:pt>
                <c:pt idx="17612">
                  <c:v>1376.12</c:v>
                </c:pt>
                <c:pt idx="17613">
                  <c:v>1376.13</c:v>
                </c:pt>
                <c:pt idx="17614">
                  <c:v>1376.14</c:v>
                </c:pt>
                <c:pt idx="17615">
                  <c:v>1376.15</c:v>
                </c:pt>
                <c:pt idx="17616">
                  <c:v>1376.16</c:v>
                </c:pt>
                <c:pt idx="17617">
                  <c:v>1376.17</c:v>
                </c:pt>
                <c:pt idx="17618">
                  <c:v>1376.18</c:v>
                </c:pt>
                <c:pt idx="17619">
                  <c:v>1376.19</c:v>
                </c:pt>
                <c:pt idx="17620">
                  <c:v>1376.2</c:v>
                </c:pt>
                <c:pt idx="17621">
                  <c:v>1376.21</c:v>
                </c:pt>
                <c:pt idx="17622">
                  <c:v>1376.22</c:v>
                </c:pt>
                <c:pt idx="17623">
                  <c:v>1376.23</c:v>
                </c:pt>
                <c:pt idx="17624">
                  <c:v>1376.24</c:v>
                </c:pt>
                <c:pt idx="17625">
                  <c:v>1376.25</c:v>
                </c:pt>
                <c:pt idx="17626">
                  <c:v>1376.26</c:v>
                </c:pt>
                <c:pt idx="17627">
                  <c:v>1376.27</c:v>
                </c:pt>
                <c:pt idx="17628">
                  <c:v>1376.28</c:v>
                </c:pt>
                <c:pt idx="17629">
                  <c:v>1376.29</c:v>
                </c:pt>
                <c:pt idx="17630">
                  <c:v>1376.3</c:v>
                </c:pt>
                <c:pt idx="17631">
                  <c:v>1376.31</c:v>
                </c:pt>
                <c:pt idx="17632">
                  <c:v>1376.32</c:v>
                </c:pt>
                <c:pt idx="17633">
                  <c:v>1376.33</c:v>
                </c:pt>
                <c:pt idx="17634">
                  <c:v>1376.34</c:v>
                </c:pt>
                <c:pt idx="17635">
                  <c:v>1376.35</c:v>
                </c:pt>
                <c:pt idx="17636">
                  <c:v>1376.36</c:v>
                </c:pt>
                <c:pt idx="17637">
                  <c:v>1376.37</c:v>
                </c:pt>
                <c:pt idx="17638">
                  <c:v>1376.38</c:v>
                </c:pt>
                <c:pt idx="17639">
                  <c:v>1376.39</c:v>
                </c:pt>
                <c:pt idx="17640">
                  <c:v>1376.4</c:v>
                </c:pt>
                <c:pt idx="17641">
                  <c:v>1376.41</c:v>
                </c:pt>
                <c:pt idx="17642">
                  <c:v>1376.42</c:v>
                </c:pt>
                <c:pt idx="17643">
                  <c:v>1376.43</c:v>
                </c:pt>
                <c:pt idx="17644">
                  <c:v>1376.44</c:v>
                </c:pt>
                <c:pt idx="17645">
                  <c:v>1376.45</c:v>
                </c:pt>
                <c:pt idx="17646">
                  <c:v>1376.46</c:v>
                </c:pt>
                <c:pt idx="17647">
                  <c:v>1376.47</c:v>
                </c:pt>
                <c:pt idx="17648">
                  <c:v>1376.48</c:v>
                </c:pt>
                <c:pt idx="17649">
                  <c:v>1376.49</c:v>
                </c:pt>
                <c:pt idx="17650">
                  <c:v>1376.5</c:v>
                </c:pt>
                <c:pt idx="17651">
                  <c:v>1376.51</c:v>
                </c:pt>
                <c:pt idx="17652">
                  <c:v>1376.52</c:v>
                </c:pt>
                <c:pt idx="17653">
                  <c:v>1376.53</c:v>
                </c:pt>
                <c:pt idx="17654">
                  <c:v>1376.54</c:v>
                </c:pt>
                <c:pt idx="17655">
                  <c:v>1376.55</c:v>
                </c:pt>
                <c:pt idx="17656">
                  <c:v>1376.56</c:v>
                </c:pt>
                <c:pt idx="17657">
                  <c:v>1376.57</c:v>
                </c:pt>
                <c:pt idx="17658">
                  <c:v>1376.58</c:v>
                </c:pt>
                <c:pt idx="17659">
                  <c:v>1376.59</c:v>
                </c:pt>
                <c:pt idx="17660">
                  <c:v>1376.6</c:v>
                </c:pt>
                <c:pt idx="17661">
                  <c:v>1376.61</c:v>
                </c:pt>
                <c:pt idx="17662">
                  <c:v>1376.62</c:v>
                </c:pt>
                <c:pt idx="17663">
                  <c:v>1376.63</c:v>
                </c:pt>
                <c:pt idx="17664">
                  <c:v>1376.64</c:v>
                </c:pt>
                <c:pt idx="17665">
                  <c:v>1376.65</c:v>
                </c:pt>
                <c:pt idx="17666">
                  <c:v>1376.66</c:v>
                </c:pt>
                <c:pt idx="17667">
                  <c:v>1376.67</c:v>
                </c:pt>
                <c:pt idx="17668">
                  <c:v>1376.68</c:v>
                </c:pt>
                <c:pt idx="17669">
                  <c:v>1376.69</c:v>
                </c:pt>
                <c:pt idx="17670">
                  <c:v>1376.7</c:v>
                </c:pt>
                <c:pt idx="17671">
                  <c:v>1376.71</c:v>
                </c:pt>
                <c:pt idx="17672">
                  <c:v>1376.72</c:v>
                </c:pt>
                <c:pt idx="17673">
                  <c:v>1376.73</c:v>
                </c:pt>
                <c:pt idx="17674">
                  <c:v>1376.74</c:v>
                </c:pt>
                <c:pt idx="17675">
                  <c:v>1376.75</c:v>
                </c:pt>
                <c:pt idx="17676">
                  <c:v>1376.76</c:v>
                </c:pt>
                <c:pt idx="17677">
                  <c:v>1376.77</c:v>
                </c:pt>
                <c:pt idx="17678">
                  <c:v>1376.78</c:v>
                </c:pt>
                <c:pt idx="17679">
                  <c:v>1376.79</c:v>
                </c:pt>
                <c:pt idx="17680">
                  <c:v>1376.8</c:v>
                </c:pt>
                <c:pt idx="17681">
                  <c:v>1376.81</c:v>
                </c:pt>
                <c:pt idx="17682">
                  <c:v>1376.82</c:v>
                </c:pt>
                <c:pt idx="17683">
                  <c:v>1376.83</c:v>
                </c:pt>
                <c:pt idx="17684">
                  <c:v>1376.84</c:v>
                </c:pt>
                <c:pt idx="17685">
                  <c:v>1376.85</c:v>
                </c:pt>
                <c:pt idx="17686">
                  <c:v>1376.86</c:v>
                </c:pt>
                <c:pt idx="17687">
                  <c:v>1376.87</c:v>
                </c:pt>
                <c:pt idx="17688">
                  <c:v>1376.88</c:v>
                </c:pt>
                <c:pt idx="17689">
                  <c:v>1376.89</c:v>
                </c:pt>
                <c:pt idx="17690">
                  <c:v>1376.9</c:v>
                </c:pt>
                <c:pt idx="17691">
                  <c:v>1376.91</c:v>
                </c:pt>
                <c:pt idx="17692">
                  <c:v>1376.92</c:v>
                </c:pt>
                <c:pt idx="17693">
                  <c:v>1376.93</c:v>
                </c:pt>
                <c:pt idx="17694">
                  <c:v>1376.94</c:v>
                </c:pt>
                <c:pt idx="17695">
                  <c:v>1376.95</c:v>
                </c:pt>
                <c:pt idx="17696">
                  <c:v>1376.96</c:v>
                </c:pt>
                <c:pt idx="17697">
                  <c:v>1376.97</c:v>
                </c:pt>
                <c:pt idx="17698">
                  <c:v>1376.98</c:v>
                </c:pt>
                <c:pt idx="17699">
                  <c:v>1376.99</c:v>
                </c:pt>
                <c:pt idx="17700">
                  <c:v>1377</c:v>
                </c:pt>
                <c:pt idx="17701">
                  <c:v>1377.01</c:v>
                </c:pt>
                <c:pt idx="17702">
                  <c:v>1377.02</c:v>
                </c:pt>
                <c:pt idx="17703">
                  <c:v>1377.03</c:v>
                </c:pt>
                <c:pt idx="17704">
                  <c:v>1377.04</c:v>
                </c:pt>
                <c:pt idx="17705">
                  <c:v>1377.05</c:v>
                </c:pt>
                <c:pt idx="17706">
                  <c:v>1377.06</c:v>
                </c:pt>
                <c:pt idx="17707">
                  <c:v>1377.07</c:v>
                </c:pt>
                <c:pt idx="17708">
                  <c:v>1377.08</c:v>
                </c:pt>
                <c:pt idx="17709">
                  <c:v>1377.09</c:v>
                </c:pt>
                <c:pt idx="17710">
                  <c:v>1377.1</c:v>
                </c:pt>
                <c:pt idx="17711">
                  <c:v>1377.11</c:v>
                </c:pt>
                <c:pt idx="17712">
                  <c:v>1377.12</c:v>
                </c:pt>
                <c:pt idx="17713">
                  <c:v>1377.13</c:v>
                </c:pt>
                <c:pt idx="17714">
                  <c:v>1377.14</c:v>
                </c:pt>
                <c:pt idx="17715">
                  <c:v>1377.15</c:v>
                </c:pt>
                <c:pt idx="17716">
                  <c:v>1377.16</c:v>
                </c:pt>
                <c:pt idx="17717">
                  <c:v>1377.17</c:v>
                </c:pt>
                <c:pt idx="17718">
                  <c:v>1377.18</c:v>
                </c:pt>
                <c:pt idx="17719">
                  <c:v>1377.19</c:v>
                </c:pt>
                <c:pt idx="17720">
                  <c:v>1377.2</c:v>
                </c:pt>
                <c:pt idx="17721">
                  <c:v>1377.21</c:v>
                </c:pt>
                <c:pt idx="17722">
                  <c:v>1377.22</c:v>
                </c:pt>
                <c:pt idx="17723">
                  <c:v>1377.23</c:v>
                </c:pt>
                <c:pt idx="17724">
                  <c:v>1377.24</c:v>
                </c:pt>
                <c:pt idx="17725">
                  <c:v>1377.25</c:v>
                </c:pt>
                <c:pt idx="17726">
                  <c:v>1377.26</c:v>
                </c:pt>
                <c:pt idx="17727">
                  <c:v>1377.27</c:v>
                </c:pt>
                <c:pt idx="17728">
                  <c:v>1377.28</c:v>
                </c:pt>
                <c:pt idx="17729">
                  <c:v>1377.29</c:v>
                </c:pt>
                <c:pt idx="17730">
                  <c:v>1377.3</c:v>
                </c:pt>
                <c:pt idx="17731">
                  <c:v>1377.31</c:v>
                </c:pt>
                <c:pt idx="17732">
                  <c:v>1377.32</c:v>
                </c:pt>
                <c:pt idx="17733">
                  <c:v>1377.33</c:v>
                </c:pt>
                <c:pt idx="17734">
                  <c:v>1377.34</c:v>
                </c:pt>
                <c:pt idx="17735">
                  <c:v>1377.35</c:v>
                </c:pt>
                <c:pt idx="17736">
                  <c:v>1377.36</c:v>
                </c:pt>
                <c:pt idx="17737">
                  <c:v>1377.37</c:v>
                </c:pt>
                <c:pt idx="17738">
                  <c:v>1377.38</c:v>
                </c:pt>
                <c:pt idx="17739">
                  <c:v>1377.39</c:v>
                </c:pt>
                <c:pt idx="17740">
                  <c:v>1377.4</c:v>
                </c:pt>
                <c:pt idx="17741">
                  <c:v>1377.41</c:v>
                </c:pt>
                <c:pt idx="17742">
                  <c:v>1377.42</c:v>
                </c:pt>
                <c:pt idx="17743">
                  <c:v>1377.43</c:v>
                </c:pt>
                <c:pt idx="17744">
                  <c:v>1377.44</c:v>
                </c:pt>
                <c:pt idx="17745">
                  <c:v>1377.45</c:v>
                </c:pt>
                <c:pt idx="17746">
                  <c:v>1377.46</c:v>
                </c:pt>
                <c:pt idx="17747">
                  <c:v>1377.47</c:v>
                </c:pt>
                <c:pt idx="17748">
                  <c:v>1377.48</c:v>
                </c:pt>
                <c:pt idx="17749">
                  <c:v>1377.49</c:v>
                </c:pt>
                <c:pt idx="17750">
                  <c:v>1377.5</c:v>
                </c:pt>
                <c:pt idx="17751">
                  <c:v>1377.51</c:v>
                </c:pt>
                <c:pt idx="17752">
                  <c:v>1377.52</c:v>
                </c:pt>
                <c:pt idx="17753">
                  <c:v>1377.53</c:v>
                </c:pt>
                <c:pt idx="17754">
                  <c:v>1377.54</c:v>
                </c:pt>
                <c:pt idx="17755">
                  <c:v>1377.55</c:v>
                </c:pt>
                <c:pt idx="17756">
                  <c:v>1377.56</c:v>
                </c:pt>
                <c:pt idx="17757">
                  <c:v>1377.57</c:v>
                </c:pt>
                <c:pt idx="17758">
                  <c:v>1377.58</c:v>
                </c:pt>
                <c:pt idx="17759">
                  <c:v>1377.59</c:v>
                </c:pt>
                <c:pt idx="17760">
                  <c:v>1377.6</c:v>
                </c:pt>
                <c:pt idx="17761">
                  <c:v>1377.61</c:v>
                </c:pt>
                <c:pt idx="17762">
                  <c:v>1377.62</c:v>
                </c:pt>
                <c:pt idx="17763">
                  <c:v>1377.63</c:v>
                </c:pt>
                <c:pt idx="17764">
                  <c:v>1377.64</c:v>
                </c:pt>
                <c:pt idx="17765">
                  <c:v>1377.65</c:v>
                </c:pt>
                <c:pt idx="17766">
                  <c:v>1377.66</c:v>
                </c:pt>
                <c:pt idx="17767">
                  <c:v>1377.67</c:v>
                </c:pt>
                <c:pt idx="17768">
                  <c:v>1377.68</c:v>
                </c:pt>
                <c:pt idx="17769">
                  <c:v>1377.69</c:v>
                </c:pt>
                <c:pt idx="17770">
                  <c:v>1377.7</c:v>
                </c:pt>
                <c:pt idx="17771">
                  <c:v>1377.71</c:v>
                </c:pt>
                <c:pt idx="17772">
                  <c:v>1377.72</c:v>
                </c:pt>
                <c:pt idx="17773">
                  <c:v>1377.73</c:v>
                </c:pt>
                <c:pt idx="17774">
                  <c:v>1377.74</c:v>
                </c:pt>
                <c:pt idx="17775">
                  <c:v>1377.75</c:v>
                </c:pt>
                <c:pt idx="17776">
                  <c:v>1377.76</c:v>
                </c:pt>
                <c:pt idx="17777">
                  <c:v>1377.77</c:v>
                </c:pt>
                <c:pt idx="17778">
                  <c:v>1377.78</c:v>
                </c:pt>
                <c:pt idx="17779">
                  <c:v>1377.79</c:v>
                </c:pt>
                <c:pt idx="17780">
                  <c:v>1377.8</c:v>
                </c:pt>
                <c:pt idx="17781">
                  <c:v>1377.81</c:v>
                </c:pt>
                <c:pt idx="17782">
                  <c:v>1377.82</c:v>
                </c:pt>
                <c:pt idx="17783">
                  <c:v>1377.83</c:v>
                </c:pt>
                <c:pt idx="17784">
                  <c:v>1377.84</c:v>
                </c:pt>
                <c:pt idx="17785">
                  <c:v>1377.85</c:v>
                </c:pt>
                <c:pt idx="17786">
                  <c:v>1377.86</c:v>
                </c:pt>
                <c:pt idx="17787">
                  <c:v>1377.87</c:v>
                </c:pt>
                <c:pt idx="17788">
                  <c:v>1377.88</c:v>
                </c:pt>
                <c:pt idx="17789">
                  <c:v>1377.89</c:v>
                </c:pt>
                <c:pt idx="17790">
                  <c:v>1377.9</c:v>
                </c:pt>
                <c:pt idx="17791">
                  <c:v>1377.91</c:v>
                </c:pt>
                <c:pt idx="17792">
                  <c:v>1377.92</c:v>
                </c:pt>
                <c:pt idx="17793">
                  <c:v>1377.93</c:v>
                </c:pt>
                <c:pt idx="17794">
                  <c:v>1377.94</c:v>
                </c:pt>
                <c:pt idx="17795">
                  <c:v>1377.95</c:v>
                </c:pt>
                <c:pt idx="17796">
                  <c:v>1377.96</c:v>
                </c:pt>
                <c:pt idx="17797">
                  <c:v>1377.97</c:v>
                </c:pt>
                <c:pt idx="17798">
                  <c:v>1377.98</c:v>
                </c:pt>
                <c:pt idx="17799">
                  <c:v>1377.99</c:v>
                </c:pt>
                <c:pt idx="17800">
                  <c:v>1378</c:v>
                </c:pt>
                <c:pt idx="17801">
                  <c:v>1378.01</c:v>
                </c:pt>
                <c:pt idx="17802">
                  <c:v>1378.02</c:v>
                </c:pt>
                <c:pt idx="17803">
                  <c:v>1378.03</c:v>
                </c:pt>
                <c:pt idx="17804">
                  <c:v>1378.04</c:v>
                </c:pt>
                <c:pt idx="17805">
                  <c:v>1378.05</c:v>
                </c:pt>
                <c:pt idx="17806">
                  <c:v>1378.06</c:v>
                </c:pt>
                <c:pt idx="17807">
                  <c:v>1378.07</c:v>
                </c:pt>
                <c:pt idx="17808">
                  <c:v>1378.08</c:v>
                </c:pt>
                <c:pt idx="17809">
                  <c:v>1378.09</c:v>
                </c:pt>
                <c:pt idx="17810">
                  <c:v>1378.1</c:v>
                </c:pt>
                <c:pt idx="17811">
                  <c:v>1378.11</c:v>
                </c:pt>
                <c:pt idx="17812">
                  <c:v>1378.12</c:v>
                </c:pt>
                <c:pt idx="17813">
                  <c:v>1378.13</c:v>
                </c:pt>
                <c:pt idx="17814">
                  <c:v>1378.14</c:v>
                </c:pt>
                <c:pt idx="17815">
                  <c:v>1378.15</c:v>
                </c:pt>
                <c:pt idx="17816">
                  <c:v>1378.16</c:v>
                </c:pt>
                <c:pt idx="17817">
                  <c:v>1378.17</c:v>
                </c:pt>
                <c:pt idx="17818">
                  <c:v>1378.18</c:v>
                </c:pt>
                <c:pt idx="17819">
                  <c:v>1378.19</c:v>
                </c:pt>
                <c:pt idx="17820">
                  <c:v>1378.2</c:v>
                </c:pt>
                <c:pt idx="17821">
                  <c:v>1378.21</c:v>
                </c:pt>
                <c:pt idx="17822">
                  <c:v>1378.22</c:v>
                </c:pt>
                <c:pt idx="17823">
                  <c:v>1378.23</c:v>
                </c:pt>
                <c:pt idx="17824">
                  <c:v>1378.24</c:v>
                </c:pt>
                <c:pt idx="17825">
                  <c:v>1378.25</c:v>
                </c:pt>
                <c:pt idx="17826">
                  <c:v>1378.26</c:v>
                </c:pt>
                <c:pt idx="17827">
                  <c:v>1378.27</c:v>
                </c:pt>
                <c:pt idx="17828">
                  <c:v>1378.28</c:v>
                </c:pt>
                <c:pt idx="17829">
                  <c:v>1378.29</c:v>
                </c:pt>
                <c:pt idx="17830">
                  <c:v>1378.3</c:v>
                </c:pt>
                <c:pt idx="17831">
                  <c:v>1378.31</c:v>
                </c:pt>
                <c:pt idx="17832">
                  <c:v>1378.32</c:v>
                </c:pt>
                <c:pt idx="17833">
                  <c:v>1378.33</c:v>
                </c:pt>
                <c:pt idx="17834">
                  <c:v>1378.34</c:v>
                </c:pt>
                <c:pt idx="17835">
                  <c:v>1378.35</c:v>
                </c:pt>
                <c:pt idx="17836">
                  <c:v>1378.36</c:v>
                </c:pt>
                <c:pt idx="17837">
                  <c:v>1378.37</c:v>
                </c:pt>
                <c:pt idx="17838">
                  <c:v>1378.38</c:v>
                </c:pt>
                <c:pt idx="17839">
                  <c:v>1378.39</c:v>
                </c:pt>
                <c:pt idx="17840">
                  <c:v>1378.4</c:v>
                </c:pt>
                <c:pt idx="17841">
                  <c:v>1378.41</c:v>
                </c:pt>
                <c:pt idx="17842">
                  <c:v>1378.42</c:v>
                </c:pt>
                <c:pt idx="17843">
                  <c:v>1378.43</c:v>
                </c:pt>
                <c:pt idx="17844">
                  <c:v>1378.44</c:v>
                </c:pt>
                <c:pt idx="17845">
                  <c:v>1378.45</c:v>
                </c:pt>
                <c:pt idx="17846">
                  <c:v>1378.46</c:v>
                </c:pt>
                <c:pt idx="17847">
                  <c:v>1378.47</c:v>
                </c:pt>
                <c:pt idx="17848">
                  <c:v>1378.48</c:v>
                </c:pt>
                <c:pt idx="17849">
                  <c:v>1378.49</c:v>
                </c:pt>
                <c:pt idx="17850">
                  <c:v>1378.5</c:v>
                </c:pt>
                <c:pt idx="17851">
                  <c:v>1378.51</c:v>
                </c:pt>
                <c:pt idx="17852">
                  <c:v>1378.52</c:v>
                </c:pt>
                <c:pt idx="17853">
                  <c:v>1378.53</c:v>
                </c:pt>
                <c:pt idx="17854">
                  <c:v>1378.54</c:v>
                </c:pt>
                <c:pt idx="17855">
                  <c:v>1378.55</c:v>
                </c:pt>
                <c:pt idx="17856">
                  <c:v>1378.56</c:v>
                </c:pt>
                <c:pt idx="17857">
                  <c:v>1378.57</c:v>
                </c:pt>
                <c:pt idx="17858">
                  <c:v>1378.58</c:v>
                </c:pt>
                <c:pt idx="17859">
                  <c:v>1378.59</c:v>
                </c:pt>
                <c:pt idx="17860">
                  <c:v>1378.6</c:v>
                </c:pt>
                <c:pt idx="17861">
                  <c:v>1378.61</c:v>
                </c:pt>
                <c:pt idx="17862">
                  <c:v>1378.62</c:v>
                </c:pt>
                <c:pt idx="17863">
                  <c:v>1378.63</c:v>
                </c:pt>
                <c:pt idx="17864">
                  <c:v>1378.64</c:v>
                </c:pt>
                <c:pt idx="17865">
                  <c:v>1378.65</c:v>
                </c:pt>
                <c:pt idx="17866">
                  <c:v>1378.66</c:v>
                </c:pt>
                <c:pt idx="17867">
                  <c:v>1378.67</c:v>
                </c:pt>
                <c:pt idx="17868">
                  <c:v>1378.68</c:v>
                </c:pt>
                <c:pt idx="17869">
                  <c:v>1378.69</c:v>
                </c:pt>
                <c:pt idx="17870">
                  <c:v>1378.7</c:v>
                </c:pt>
                <c:pt idx="17871">
                  <c:v>1378.71</c:v>
                </c:pt>
                <c:pt idx="17872">
                  <c:v>1378.72</c:v>
                </c:pt>
                <c:pt idx="17873">
                  <c:v>1378.73</c:v>
                </c:pt>
                <c:pt idx="17874">
                  <c:v>1378.74</c:v>
                </c:pt>
                <c:pt idx="17875">
                  <c:v>1378.75</c:v>
                </c:pt>
                <c:pt idx="17876">
                  <c:v>1378.76</c:v>
                </c:pt>
                <c:pt idx="17877">
                  <c:v>1378.77</c:v>
                </c:pt>
                <c:pt idx="17878">
                  <c:v>1378.78</c:v>
                </c:pt>
                <c:pt idx="17879">
                  <c:v>1378.79</c:v>
                </c:pt>
                <c:pt idx="17880">
                  <c:v>1378.8</c:v>
                </c:pt>
                <c:pt idx="17881">
                  <c:v>1378.81</c:v>
                </c:pt>
                <c:pt idx="17882">
                  <c:v>1378.82</c:v>
                </c:pt>
                <c:pt idx="17883">
                  <c:v>1378.83</c:v>
                </c:pt>
                <c:pt idx="17884">
                  <c:v>1378.84</c:v>
                </c:pt>
                <c:pt idx="17885">
                  <c:v>1378.85</c:v>
                </c:pt>
                <c:pt idx="17886">
                  <c:v>1378.86</c:v>
                </c:pt>
                <c:pt idx="17887">
                  <c:v>1378.87</c:v>
                </c:pt>
                <c:pt idx="17888">
                  <c:v>1378.88</c:v>
                </c:pt>
                <c:pt idx="17889">
                  <c:v>1378.89</c:v>
                </c:pt>
                <c:pt idx="17890">
                  <c:v>1378.9</c:v>
                </c:pt>
                <c:pt idx="17891">
                  <c:v>1378.91</c:v>
                </c:pt>
                <c:pt idx="17892">
                  <c:v>1378.92</c:v>
                </c:pt>
                <c:pt idx="17893">
                  <c:v>1378.93</c:v>
                </c:pt>
                <c:pt idx="17894">
                  <c:v>1378.94</c:v>
                </c:pt>
                <c:pt idx="17895">
                  <c:v>1378.95</c:v>
                </c:pt>
                <c:pt idx="17896">
                  <c:v>1378.96</c:v>
                </c:pt>
                <c:pt idx="17897">
                  <c:v>1378.97</c:v>
                </c:pt>
                <c:pt idx="17898">
                  <c:v>1378.98</c:v>
                </c:pt>
                <c:pt idx="17899">
                  <c:v>1378.99</c:v>
                </c:pt>
                <c:pt idx="17900">
                  <c:v>1379</c:v>
                </c:pt>
                <c:pt idx="17901">
                  <c:v>1379.01</c:v>
                </c:pt>
                <c:pt idx="17902">
                  <c:v>1379.02</c:v>
                </c:pt>
                <c:pt idx="17903">
                  <c:v>1379.03</c:v>
                </c:pt>
                <c:pt idx="17904">
                  <c:v>1379.04</c:v>
                </c:pt>
                <c:pt idx="17905">
                  <c:v>1379.05</c:v>
                </c:pt>
                <c:pt idx="17906">
                  <c:v>1379.06</c:v>
                </c:pt>
                <c:pt idx="17907">
                  <c:v>1379.07</c:v>
                </c:pt>
                <c:pt idx="17908">
                  <c:v>1379.08</c:v>
                </c:pt>
                <c:pt idx="17909">
                  <c:v>1379.09</c:v>
                </c:pt>
                <c:pt idx="17910">
                  <c:v>1379.1</c:v>
                </c:pt>
                <c:pt idx="17911">
                  <c:v>1379.11</c:v>
                </c:pt>
                <c:pt idx="17912">
                  <c:v>1379.12</c:v>
                </c:pt>
                <c:pt idx="17913">
                  <c:v>1379.13</c:v>
                </c:pt>
                <c:pt idx="17914">
                  <c:v>1379.14</c:v>
                </c:pt>
                <c:pt idx="17915">
                  <c:v>1379.15</c:v>
                </c:pt>
                <c:pt idx="17916">
                  <c:v>1379.16</c:v>
                </c:pt>
                <c:pt idx="17917">
                  <c:v>1379.17</c:v>
                </c:pt>
                <c:pt idx="17918">
                  <c:v>1379.18</c:v>
                </c:pt>
                <c:pt idx="17919">
                  <c:v>1379.19</c:v>
                </c:pt>
                <c:pt idx="17920">
                  <c:v>1379.2</c:v>
                </c:pt>
                <c:pt idx="17921">
                  <c:v>1379.21</c:v>
                </c:pt>
                <c:pt idx="17922">
                  <c:v>1379.22</c:v>
                </c:pt>
                <c:pt idx="17923">
                  <c:v>1379.23</c:v>
                </c:pt>
                <c:pt idx="17924">
                  <c:v>1379.24</c:v>
                </c:pt>
                <c:pt idx="17925">
                  <c:v>1379.25</c:v>
                </c:pt>
                <c:pt idx="17926">
                  <c:v>1379.26</c:v>
                </c:pt>
                <c:pt idx="17927">
                  <c:v>1379.27</c:v>
                </c:pt>
                <c:pt idx="17928">
                  <c:v>1379.28</c:v>
                </c:pt>
                <c:pt idx="17929">
                  <c:v>1379.29</c:v>
                </c:pt>
                <c:pt idx="17930">
                  <c:v>1379.3</c:v>
                </c:pt>
                <c:pt idx="17931">
                  <c:v>1379.31</c:v>
                </c:pt>
                <c:pt idx="17932">
                  <c:v>1379.32</c:v>
                </c:pt>
                <c:pt idx="17933">
                  <c:v>1379.33</c:v>
                </c:pt>
                <c:pt idx="17934">
                  <c:v>1379.34</c:v>
                </c:pt>
                <c:pt idx="17935">
                  <c:v>1379.35</c:v>
                </c:pt>
                <c:pt idx="17936">
                  <c:v>1379.36</c:v>
                </c:pt>
                <c:pt idx="17937">
                  <c:v>1379.37</c:v>
                </c:pt>
                <c:pt idx="17938">
                  <c:v>1379.38</c:v>
                </c:pt>
                <c:pt idx="17939">
                  <c:v>1379.39</c:v>
                </c:pt>
                <c:pt idx="17940">
                  <c:v>1379.4</c:v>
                </c:pt>
                <c:pt idx="17941">
                  <c:v>1379.41</c:v>
                </c:pt>
                <c:pt idx="17942">
                  <c:v>1379.42</c:v>
                </c:pt>
                <c:pt idx="17943">
                  <c:v>1379.43</c:v>
                </c:pt>
                <c:pt idx="17944">
                  <c:v>1379.44</c:v>
                </c:pt>
                <c:pt idx="17945">
                  <c:v>1379.45</c:v>
                </c:pt>
                <c:pt idx="17946">
                  <c:v>1379.46</c:v>
                </c:pt>
                <c:pt idx="17947">
                  <c:v>1379.47</c:v>
                </c:pt>
                <c:pt idx="17948">
                  <c:v>1379.48</c:v>
                </c:pt>
                <c:pt idx="17949">
                  <c:v>1379.49</c:v>
                </c:pt>
                <c:pt idx="17950">
                  <c:v>1379.5</c:v>
                </c:pt>
                <c:pt idx="17951">
                  <c:v>1379.51</c:v>
                </c:pt>
                <c:pt idx="17952">
                  <c:v>1379.52</c:v>
                </c:pt>
                <c:pt idx="17953">
                  <c:v>1379.53</c:v>
                </c:pt>
                <c:pt idx="17954">
                  <c:v>1379.54</c:v>
                </c:pt>
                <c:pt idx="17955">
                  <c:v>1379.55</c:v>
                </c:pt>
                <c:pt idx="17956">
                  <c:v>1379.56</c:v>
                </c:pt>
                <c:pt idx="17957">
                  <c:v>1379.57</c:v>
                </c:pt>
                <c:pt idx="17958">
                  <c:v>1379.58</c:v>
                </c:pt>
                <c:pt idx="17959">
                  <c:v>1379.59</c:v>
                </c:pt>
                <c:pt idx="17960">
                  <c:v>1379.6</c:v>
                </c:pt>
                <c:pt idx="17961">
                  <c:v>1379.61</c:v>
                </c:pt>
                <c:pt idx="17962">
                  <c:v>1379.62</c:v>
                </c:pt>
                <c:pt idx="17963">
                  <c:v>1379.63</c:v>
                </c:pt>
                <c:pt idx="17964">
                  <c:v>1379.64</c:v>
                </c:pt>
                <c:pt idx="17965">
                  <c:v>1379.65</c:v>
                </c:pt>
                <c:pt idx="17966">
                  <c:v>1379.66</c:v>
                </c:pt>
                <c:pt idx="17967">
                  <c:v>1379.67</c:v>
                </c:pt>
                <c:pt idx="17968">
                  <c:v>1379.68</c:v>
                </c:pt>
                <c:pt idx="17969">
                  <c:v>1379.69</c:v>
                </c:pt>
                <c:pt idx="17970">
                  <c:v>1379.7</c:v>
                </c:pt>
                <c:pt idx="17971">
                  <c:v>1379.71</c:v>
                </c:pt>
                <c:pt idx="17972">
                  <c:v>1379.72</c:v>
                </c:pt>
                <c:pt idx="17973">
                  <c:v>1379.73</c:v>
                </c:pt>
                <c:pt idx="17974">
                  <c:v>1379.74</c:v>
                </c:pt>
                <c:pt idx="17975">
                  <c:v>1379.75</c:v>
                </c:pt>
                <c:pt idx="17976">
                  <c:v>1379.76</c:v>
                </c:pt>
                <c:pt idx="17977">
                  <c:v>1379.77</c:v>
                </c:pt>
                <c:pt idx="17978">
                  <c:v>1379.78</c:v>
                </c:pt>
                <c:pt idx="17979">
                  <c:v>1379.79</c:v>
                </c:pt>
                <c:pt idx="17980">
                  <c:v>1379.8</c:v>
                </c:pt>
                <c:pt idx="17981">
                  <c:v>1379.81</c:v>
                </c:pt>
                <c:pt idx="17982">
                  <c:v>1379.82</c:v>
                </c:pt>
                <c:pt idx="17983">
                  <c:v>1379.83</c:v>
                </c:pt>
                <c:pt idx="17984">
                  <c:v>1379.84</c:v>
                </c:pt>
                <c:pt idx="17985">
                  <c:v>1379.85</c:v>
                </c:pt>
                <c:pt idx="17986">
                  <c:v>1379.86</c:v>
                </c:pt>
                <c:pt idx="17987">
                  <c:v>1379.87</c:v>
                </c:pt>
                <c:pt idx="17988">
                  <c:v>1379.88</c:v>
                </c:pt>
                <c:pt idx="17989">
                  <c:v>1379.89</c:v>
                </c:pt>
                <c:pt idx="17990">
                  <c:v>1379.9</c:v>
                </c:pt>
                <c:pt idx="17991">
                  <c:v>1379.91</c:v>
                </c:pt>
                <c:pt idx="17992">
                  <c:v>1379.92</c:v>
                </c:pt>
                <c:pt idx="17993">
                  <c:v>1379.93</c:v>
                </c:pt>
                <c:pt idx="17994">
                  <c:v>1379.94</c:v>
                </c:pt>
                <c:pt idx="17995">
                  <c:v>1379.95</c:v>
                </c:pt>
                <c:pt idx="17996">
                  <c:v>1379.96</c:v>
                </c:pt>
                <c:pt idx="17997">
                  <c:v>1379.97</c:v>
                </c:pt>
                <c:pt idx="17998">
                  <c:v>1379.98</c:v>
                </c:pt>
                <c:pt idx="17999">
                  <c:v>1379.99</c:v>
                </c:pt>
                <c:pt idx="18000">
                  <c:v>1380</c:v>
                </c:pt>
                <c:pt idx="18001">
                  <c:v>1380.01</c:v>
                </c:pt>
                <c:pt idx="18002">
                  <c:v>1380.02</c:v>
                </c:pt>
                <c:pt idx="18003">
                  <c:v>1380.03</c:v>
                </c:pt>
                <c:pt idx="18004">
                  <c:v>1380.04</c:v>
                </c:pt>
                <c:pt idx="18005">
                  <c:v>1380.05</c:v>
                </c:pt>
                <c:pt idx="18006">
                  <c:v>1380.06</c:v>
                </c:pt>
                <c:pt idx="18007">
                  <c:v>1380.07</c:v>
                </c:pt>
                <c:pt idx="18008">
                  <c:v>1380.08</c:v>
                </c:pt>
                <c:pt idx="18009">
                  <c:v>1380.09</c:v>
                </c:pt>
                <c:pt idx="18010">
                  <c:v>1380.1</c:v>
                </c:pt>
                <c:pt idx="18011">
                  <c:v>1380.11</c:v>
                </c:pt>
                <c:pt idx="18012">
                  <c:v>1380.12</c:v>
                </c:pt>
                <c:pt idx="18013">
                  <c:v>1380.13</c:v>
                </c:pt>
                <c:pt idx="18014">
                  <c:v>1380.14</c:v>
                </c:pt>
                <c:pt idx="18015">
                  <c:v>1380.15</c:v>
                </c:pt>
                <c:pt idx="18016">
                  <c:v>1380.16</c:v>
                </c:pt>
                <c:pt idx="18017">
                  <c:v>1380.17</c:v>
                </c:pt>
                <c:pt idx="18018">
                  <c:v>1380.18</c:v>
                </c:pt>
                <c:pt idx="18019">
                  <c:v>1380.19</c:v>
                </c:pt>
                <c:pt idx="18020">
                  <c:v>1380.2</c:v>
                </c:pt>
                <c:pt idx="18021">
                  <c:v>1380.21</c:v>
                </c:pt>
                <c:pt idx="18022">
                  <c:v>1380.22</c:v>
                </c:pt>
                <c:pt idx="18023">
                  <c:v>1380.23</c:v>
                </c:pt>
                <c:pt idx="18024">
                  <c:v>1380.24</c:v>
                </c:pt>
                <c:pt idx="18025">
                  <c:v>1380.25</c:v>
                </c:pt>
                <c:pt idx="18026">
                  <c:v>1380.26</c:v>
                </c:pt>
                <c:pt idx="18027">
                  <c:v>1380.27</c:v>
                </c:pt>
                <c:pt idx="18028">
                  <c:v>1380.28</c:v>
                </c:pt>
                <c:pt idx="18029">
                  <c:v>1380.29</c:v>
                </c:pt>
                <c:pt idx="18030">
                  <c:v>1380.3</c:v>
                </c:pt>
                <c:pt idx="18031">
                  <c:v>1380.31</c:v>
                </c:pt>
                <c:pt idx="18032">
                  <c:v>1380.32</c:v>
                </c:pt>
                <c:pt idx="18033">
                  <c:v>1380.33</c:v>
                </c:pt>
                <c:pt idx="18034">
                  <c:v>1380.34</c:v>
                </c:pt>
                <c:pt idx="18035">
                  <c:v>1380.35</c:v>
                </c:pt>
                <c:pt idx="18036">
                  <c:v>1380.36</c:v>
                </c:pt>
                <c:pt idx="18037">
                  <c:v>1380.37</c:v>
                </c:pt>
                <c:pt idx="18038">
                  <c:v>1380.38</c:v>
                </c:pt>
                <c:pt idx="18039">
                  <c:v>1380.39</c:v>
                </c:pt>
                <c:pt idx="18040">
                  <c:v>1380.4</c:v>
                </c:pt>
                <c:pt idx="18041">
                  <c:v>1380.41</c:v>
                </c:pt>
                <c:pt idx="18042">
                  <c:v>1380.42</c:v>
                </c:pt>
                <c:pt idx="18043">
                  <c:v>1380.43</c:v>
                </c:pt>
                <c:pt idx="18044">
                  <c:v>1380.44</c:v>
                </c:pt>
                <c:pt idx="18045">
                  <c:v>1380.45</c:v>
                </c:pt>
                <c:pt idx="18046">
                  <c:v>1380.46</c:v>
                </c:pt>
                <c:pt idx="18047">
                  <c:v>1380.47</c:v>
                </c:pt>
                <c:pt idx="18048">
                  <c:v>1380.48</c:v>
                </c:pt>
                <c:pt idx="18049">
                  <c:v>1380.49</c:v>
                </c:pt>
                <c:pt idx="18050">
                  <c:v>1380.5</c:v>
                </c:pt>
                <c:pt idx="18051">
                  <c:v>1380.51</c:v>
                </c:pt>
                <c:pt idx="18052">
                  <c:v>1380.52</c:v>
                </c:pt>
                <c:pt idx="18053">
                  <c:v>1380.53</c:v>
                </c:pt>
                <c:pt idx="18054">
                  <c:v>1380.54</c:v>
                </c:pt>
                <c:pt idx="18055">
                  <c:v>1380.55</c:v>
                </c:pt>
                <c:pt idx="18056">
                  <c:v>1380.56</c:v>
                </c:pt>
                <c:pt idx="18057">
                  <c:v>1380.57</c:v>
                </c:pt>
                <c:pt idx="18058">
                  <c:v>1380.58</c:v>
                </c:pt>
                <c:pt idx="18059">
                  <c:v>1380.59</c:v>
                </c:pt>
                <c:pt idx="18060">
                  <c:v>1380.6</c:v>
                </c:pt>
                <c:pt idx="18061">
                  <c:v>1380.61</c:v>
                </c:pt>
                <c:pt idx="18062">
                  <c:v>1380.62</c:v>
                </c:pt>
                <c:pt idx="18063">
                  <c:v>1380.63</c:v>
                </c:pt>
                <c:pt idx="18064">
                  <c:v>1380.64</c:v>
                </c:pt>
                <c:pt idx="18065">
                  <c:v>1380.65</c:v>
                </c:pt>
                <c:pt idx="18066">
                  <c:v>1380.66</c:v>
                </c:pt>
                <c:pt idx="18067">
                  <c:v>1380.67</c:v>
                </c:pt>
                <c:pt idx="18068">
                  <c:v>1380.68</c:v>
                </c:pt>
                <c:pt idx="18069">
                  <c:v>1380.69</c:v>
                </c:pt>
                <c:pt idx="18070">
                  <c:v>1380.7</c:v>
                </c:pt>
                <c:pt idx="18071">
                  <c:v>1380.71</c:v>
                </c:pt>
                <c:pt idx="18072">
                  <c:v>1380.72</c:v>
                </c:pt>
                <c:pt idx="18073">
                  <c:v>1380.73</c:v>
                </c:pt>
                <c:pt idx="18074">
                  <c:v>1380.74</c:v>
                </c:pt>
                <c:pt idx="18075">
                  <c:v>1380.75</c:v>
                </c:pt>
                <c:pt idx="18076">
                  <c:v>1380.76</c:v>
                </c:pt>
                <c:pt idx="18077">
                  <c:v>1380.77</c:v>
                </c:pt>
                <c:pt idx="18078">
                  <c:v>1380.78</c:v>
                </c:pt>
                <c:pt idx="18079">
                  <c:v>1380.79</c:v>
                </c:pt>
                <c:pt idx="18080">
                  <c:v>1380.8</c:v>
                </c:pt>
                <c:pt idx="18081">
                  <c:v>1380.81</c:v>
                </c:pt>
                <c:pt idx="18082">
                  <c:v>1380.82</c:v>
                </c:pt>
                <c:pt idx="18083">
                  <c:v>1380.83</c:v>
                </c:pt>
                <c:pt idx="18084">
                  <c:v>1380.84</c:v>
                </c:pt>
                <c:pt idx="18085">
                  <c:v>1380.85</c:v>
                </c:pt>
                <c:pt idx="18086">
                  <c:v>1380.86</c:v>
                </c:pt>
                <c:pt idx="18087">
                  <c:v>1380.87</c:v>
                </c:pt>
                <c:pt idx="18088">
                  <c:v>1380.88</c:v>
                </c:pt>
                <c:pt idx="18089">
                  <c:v>1380.89</c:v>
                </c:pt>
                <c:pt idx="18090">
                  <c:v>1380.9</c:v>
                </c:pt>
                <c:pt idx="18091">
                  <c:v>1380.91</c:v>
                </c:pt>
                <c:pt idx="18092">
                  <c:v>1380.92</c:v>
                </c:pt>
                <c:pt idx="18093">
                  <c:v>1380.93</c:v>
                </c:pt>
                <c:pt idx="18094">
                  <c:v>1380.94</c:v>
                </c:pt>
                <c:pt idx="18095">
                  <c:v>1380.95</c:v>
                </c:pt>
                <c:pt idx="18096">
                  <c:v>1380.96</c:v>
                </c:pt>
                <c:pt idx="18097">
                  <c:v>1380.97</c:v>
                </c:pt>
                <c:pt idx="18098">
                  <c:v>1380.98</c:v>
                </c:pt>
                <c:pt idx="18099">
                  <c:v>1380.99</c:v>
                </c:pt>
                <c:pt idx="18100">
                  <c:v>1381</c:v>
                </c:pt>
                <c:pt idx="18101">
                  <c:v>1381.01</c:v>
                </c:pt>
                <c:pt idx="18102">
                  <c:v>1381.02</c:v>
                </c:pt>
                <c:pt idx="18103">
                  <c:v>1381.03</c:v>
                </c:pt>
                <c:pt idx="18104">
                  <c:v>1381.04</c:v>
                </c:pt>
                <c:pt idx="18105">
                  <c:v>1381.05</c:v>
                </c:pt>
                <c:pt idx="18106">
                  <c:v>1381.06</c:v>
                </c:pt>
                <c:pt idx="18107">
                  <c:v>1381.07</c:v>
                </c:pt>
                <c:pt idx="18108">
                  <c:v>1381.08</c:v>
                </c:pt>
                <c:pt idx="18109">
                  <c:v>1381.09</c:v>
                </c:pt>
                <c:pt idx="18110">
                  <c:v>1381.1</c:v>
                </c:pt>
                <c:pt idx="18111">
                  <c:v>1381.11</c:v>
                </c:pt>
                <c:pt idx="18112">
                  <c:v>1381.12</c:v>
                </c:pt>
                <c:pt idx="18113">
                  <c:v>1381.13</c:v>
                </c:pt>
                <c:pt idx="18114">
                  <c:v>1381.14</c:v>
                </c:pt>
                <c:pt idx="18115">
                  <c:v>1381.15</c:v>
                </c:pt>
                <c:pt idx="18116">
                  <c:v>1381.16</c:v>
                </c:pt>
                <c:pt idx="18117">
                  <c:v>1381.17</c:v>
                </c:pt>
                <c:pt idx="18118">
                  <c:v>1381.18</c:v>
                </c:pt>
                <c:pt idx="18119">
                  <c:v>1381.19</c:v>
                </c:pt>
                <c:pt idx="18120">
                  <c:v>1381.2</c:v>
                </c:pt>
                <c:pt idx="18121">
                  <c:v>1381.21</c:v>
                </c:pt>
                <c:pt idx="18122">
                  <c:v>1381.22</c:v>
                </c:pt>
                <c:pt idx="18123">
                  <c:v>1381.23</c:v>
                </c:pt>
                <c:pt idx="18124">
                  <c:v>1381.24</c:v>
                </c:pt>
                <c:pt idx="18125">
                  <c:v>1381.25</c:v>
                </c:pt>
                <c:pt idx="18126">
                  <c:v>1381.26</c:v>
                </c:pt>
                <c:pt idx="18127">
                  <c:v>1381.27</c:v>
                </c:pt>
                <c:pt idx="18128">
                  <c:v>1381.28</c:v>
                </c:pt>
                <c:pt idx="18129">
                  <c:v>1381.29</c:v>
                </c:pt>
                <c:pt idx="18130">
                  <c:v>1381.3</c:v>
                </c:pt>
                <c:pt idx="18131">
                  <c:v>1381.31</c:v>
                </c:pt>
                <c:pt idx="18132">
                  <c:v>1381.32</c:v>
                </c:pt>
                <c:pt idx="18133">
                  <c:v>1381.33</c:v>
                </c:pt>
                <c:pt idx="18134">
                  <c:v>1381.34</c:v>
                </c:pt>
                <c:pt idx="18135">
                  <c:v>1381.35</c:v>
                </c:pt>
                <c:pt idx="18136">
                  <c:v>1381.36</c:v>
                </c:pt>
                <c:pt idx="18137">
                  <c:v>1381.37</c:v>
                </c:pt>
                <c:pt idx="18138">
                  <c:v>1381.38</c:v>
                </c:pt>
                <c:pt idx="18139">
                  <c:v>1381.39</c:v>
                </c:pt>
                <c:pt idx="18140">
                  <c:v>1381.4</c:v>
                </c:pt>
                <c:pt idx="18141">
                  <c:v>1381.41</c:v>
                </c:pt>
                <c:pt idx="18142">
                  <c:v>1381.42</c:v>
                </c:pt>
                <c:pt idx="18143">
                  <c:v>1381.43</c:v>
                </c:pt>
                <c:pt idx="18144">
                  <c:v>1381.44</c:v>
                </c:pt>
                <c:pt idx="18145">
                  <c:v>1381.45</c:v>
                </c:pt>
                <c:pt idx="18146">
                  <c:v>1381.46</c:v>
                </c:pt>
                <c:pt idx="18147">
                  <c:v>1381.47</c:v>
                </c:pt>
                <c:pt idx="18148">
                  <c:v>1381.48</c:v>
                </c:pt>
                <c:pt idx="18149">
                  <c:v>1381.49</c:v>
                </c:pt>
                <c:pt idx="18150">
                  <c:v>1381.5</c:v>
                </c:pt>
                <c:pt idx="18151">
                  <c:v>1381.51</c:v>
                </c:pt>
                <c:pt idx="18152">
                  <c:v>1381.52</c:v>
                </c:pt>
                <c:pt idx="18153">
                  <c:v>1381.53</c:v>
                </c:pt>
                <c:pt idx="18154">
                  <c:v>1381.54</c:v>
                </c:pt>
                <c:pt idx="18155">
                  <c:v>1381.55</c:v>
                </c:pt>
                <c:pt idx="18156">
                  <c:v>1381.56</c:v>
                </c:pt>
                <c:pt idx="18157">
                  <c:v>1381.57</c:v>
                </c:pt>
                <c:pt idx="18158">
                  <c:v>1381.58</c:v>
                </c:pt>
                <c:pt idx="18159">
                  <c:v>1381.59</c:v>
                </c:pt>
                <c:pt idx="18160">
                  <c:v>1381.6</c:v>
                </c:pt>
                <c:pt idx="18161">
                  <c:v>1381.61</c:v>
                </c:pt>
                <c:pt idx="18162">
                  <c:v>1381.62</c:v>
                </c:pt>
                <c:pt idx="18163">
                  <c:v>1381.63</c:v>
                </c:pt>
                <c:pt idx="18164">
                  <c:v>1381.64</c:v>
                </c:pt>
                <c:pt idx="18165">
                  <c:v>1381.65</c:v>
                </c:pt>
                <c:pt idx="18166">
                  <c:v>1381.66</c:v>
                </c:pt>
                <c:pt idx="18167">
                  <c:v>1381.67</c:v>
                </c:pt>
                <c:pt idx="18168">
                  <c:v>1381.68</c:v>
                </c:pt>
                <c:pt idx="18169">
                  <c:v>1381.69</c:v>
                </c:pt>
                <c:pt idx="18170">
                  <c:v>1381.7</c:v>
                </c:pt>
                <c:pt idx="18171">
                  <c:v>1381.71</c:v>
                </c:pt>
                <c:pt idx="18172">
                  <c:v>1381.72</c:v>
                </c:pt>
                <c:pt idx="18173">
                  <c:v>1381.73</c:v>
                </c:pt>
                <c:pt idx="18174">
                  <c:v>1381.74</c:v>
                </c:pt>
                <c:pt idx="18175">
                  <c:v>1381.75</c:v>
                </c:pt>
                <c:pt idx="18176">
                  <c:v>1381.76</c:v>
                </c:pt>
                <c:pt idx="18177">
                  <c:v>1381.77</c:v>
                </c:pt>
                <c:pt idx="18178">
                  <c:v>1381.78</c:v>
                </c:pt>
                <c:pt idx="18179">
                  <c:v>1381.79</c:v>
                </c:pt>
                <c:pt idx="18180">
                  <c:v>1381.8</c:v>
                </c:pt>
                <c:pt idx="18181">
                  <c:v>1381.81</c:v>
                </c:pt>
                <c:pt idx="18182">
                  <c:v>1381.82</c:v>
                </c:pt>
                <c:pt idx="18183">
                  <c:v>1381.83</c:v>
                </c:pt>
                <c:pt idx="18184">
                  <c:v>1381.84</c:v>
                </c:pt>
                <c:pt idx="18185">
                  <c:v>1381.85</c:v>
                </c:pt>
                <c:pt idx="18186">
                  <c:v>1381.86</c:v>
                </c:pt>
                <c:pt idx="18187">
                  <c:v>1381.87</c:v>
                </c:pt>
                <c:pt idx="18188">
                  <c:v>1381.88</c:v>
                </c:pt>
                <c:pt idx="18189">
                  <c:v>1381.89</c:v>
                </c:pt>
                <c:pt idx="18190">
                  <c:v>1381.9</c:v>
                </c:pt>
                <c:pt idx="18191">
                  <c:v>1381.91</c:v>
                </c:pt>
                <c:pt idx="18192">
                  <c:v>1381.92</c:v>
                </c:pt>
                <c:pt idx="18193">
                  <c:v>1381.93</c:v>
                </c:pt>
                <c:pt idx="18194">
                  <c:v>1381.94</c:v>
                </c:pt>
                <c:pt idx="18195">
                  <c:v>1381.95</c:v>
                </c:pt>
                <c:pt idx="18196">
                  <c:v>1381.96</c:v>
                </c:pt>
                <c:pt idx="18197">
                  <c:v>1381.97</c:v>
                </c:pt>
                <c:pt idx="18198">
                  <c:v>1381.98</c:v>
                </c:pt>
                <c:pt idx="18199">
                  <c:v>1381.99</c:v>
                </c:pt>
                <c:pt idx="18200">
                  <c:v>1382</c:v>
                </c:pt>
                <c:pt idx="18201">
                  <c:v>1382.01</c:v>
                </c:pt>
                <c:pt idx="18202">
                  <c:v>1382.02</c:v>
                </c:pt>
                <c:pt idx="18203">
                  <c:v>1382.03</c:v>
                </c:pt>
                <c:pt idx="18204">
                  <c:v>1382.04</c:v>
                </c:pt>
                <c:pt idx="18205">
                  <c:v>1382.05</c:v>
                </c:pt>
                <c:pt idx="18206">
                  <c:v>1382.06</c:v>
                </c:pt>
                <c:pt idx="18207">
                  <c:v>1382.07</c:v>
                </c:pt>
                <c:pt idx="18208">
                  <c:v>1382.08</c:v>
                </c:pt>
                <c:pt idx="18209">
                  <c:v>1382.09</c:v>
                </c:pt>
                <c:pt idx="18210">
                  <c:v>1382.1</c:v>
                </c:pt>
                <c:pt idx="18211">
                  <c:v>1382.11</c:v>
                </c:pt>
                <c:pt idx="18212">
                  <c:v>1382.12</c:v>
                </c:pt>
                <c:pt idx="18213">
                  <c:v>1382.13</c:v>
                </c:pt>
                <c:pt idx="18214">
                  <c:v>1382.14</c:v>
                </c:pt>
                <c:pt idx="18215">
                  <c:v>1382.15</c:v>
                </c:pt>
                <c:pt idx="18216">
                  <c:v>1382.16</c:v>
                </c:pt>
                <c:pt idx="18217">
                  <c:v>1382.17</c:v>
                </c:pt>
                <c:pt idx="18218">
                  <c:v>1382.18</c:v>
                </c:pt>
                <c:pt idx="18219">
                  <c:v>1382.19</c:v>
                </c:pt>
                <c:pt idx="18220">
                  <c:v>1382.2</c:v>
                </c:pt>
                <c:pt idx="18221">
                  <c:v>1382.21</c:v>
                </c:pt>
                <c:pt idx="18222">
                  <c:v>1382.22</c:v>
                </c:pt>
                <c:pt idx="18223">
                  <c:v>1382.23</c:v>
                </c:pt>
                <c:pt idx="18224">
                  <c:v>1382.24</c:v>
                </c:pt>
                <c:pt idx="18225">
                  <c:v>1382.25</c:v>
                </c:pt>
                <c:pt idx="18226">
                  <c:v>1382.26</c:v>
                </c:pt>
                <c:pt idx="18227">
                  <c:v>1382.27</c:v>
                </c:pt>
                <c:pt idx="18228">
                  <c:v>1382.28</c:v>
                </c:pt>
                <c:pt idx="18229">
                  <c:v>1382.29</c:v>
                </c:pt>
                <c:pt idx="18230">
                  <c:v>1382.3</c:v>
                </c:pt>
                <c:pt idx="18231">
                  <c:v>1382.31</c:v>
                </c:pt>
                <c:pt idx="18232">
                  <c:v>1382.32</c:v>
                </c:pt>
                <c:pt idx="18233">
                  <c:v>1382.33</c:v>
                </c:pt>
                <c:pt idx="18234">
                  <c:v>1382.34</c:v>
                </c:pt>
                <c:pt idx="18235">
                  <c:v>1382.35</c:v>
                </c:pt>
                <c:pt idx="18236">
                  <c:v>1382.36</c:v>
                </c:pt>
                <c:pt idx="18237">
                  <c:v>1382.37</c:v>
                </c:pt>
                <c:pt idx="18238">
                  <c:v>1382.38</c:v>
                </c:pt>
                <c:pt idx="18239">
                  <c:v>1382.39</c:v>
                </c:pt>
                <c:pt idx="18240">
                  <c:v>1382.4</c:v>
                </c:pt>
                <c:pt idx="18241">
                  <c:v>1382.41</c:v>
                </c:pt>
                <c:pt idx="18242">
                  <c:v>1382.42</c:v>
                </c:pt>
                <c:pt idx="18243">
                  <c:v>1382.43</c:v>
                </c:pt>
                <c:pt idx="18244">
                  <c:v>1382.44</c:v>
                </c:pt>
                <c:pt idx="18245">
                  <c:v>1382.45</c:v>
                </c:pt>
                <c:pt idx="18246">
                  <c:v>1382.46</c:v>
                </c:pt>
                <c:pt idx="18247">
                  <c:v>1382.47</c:v>
                </c:pt>
                <c:pt idx="18248">
                  <c:v>1382.48</c:v>
                </c:pt>
                <c:pt idx="18249">
                  <c:v>1382.49</c:v>
                </c:pt>
                <c:pt idx="18250">
                  <c:v>1382.5</c:v>
                </c:pt>
                <c:pt idx="18251">
                  <c:v>1382.51</c:v>
                </c:pt>
                <c:pt idx="18252">
                  <c:v>1382.52</c:v>
                </c:pt>
                <c:pt idx="18253">
                  <c:v>1382.53</c:v>
                </c:pt>
                <c:pt idx="18254">
                  <c:v>1382.54</c:v>
                </c:pt>
                <c:pt idx="18255">
                  <c:v>1382.55</c:v>
                </c:pt>
                <c:pt idx="18256">
                  <c:v>1382.56</c:v>
                </c:pt>
                <c:pt idx="18257">
                  <c:v>1382.57</c:v>
                </c:pt>
                <c:pt idx="18258">
                  <c:v>1382.58</c:v>
                </c:pt>
                <c:pt idx="18259">
                  <c:v>1382.59</c:v>
                </c:pt>
                <c:pt idx="18260">
                  <c:v>1382.6</c:v>
                </c:pt>
                <c:pt idx="18261">
                  <c:v>1382.61</c:v>
                </c:pt>
                <c:pt idx="18262">
                  <c:v>1382.62</c:v>
                </c:pt>
                <c:pt idx="18263">
                  <c:v>1382.63</c:v>
                </c:pt>
                <c:pt idx="18264">
                  <c:v>1382.64</c:v>
                </c:pt>
                <c:pt idx="18265">
                  <c:v>1382.65</c:v>
                </c:pt>
                <c:pt idx="18266">
                  <c:v>1382.66</c:v>
                </c:pt>
                <c:pt idx="18267">
                  <c:v>1382.67</c:v>
                </c:pt>
                <c:pt idx="18268">
                  <c:v>1382.68</c:v>
                </c:pt>
                <c:pt idx="18269">
                  <c:v>1382.69</c:v>
                </c:pt>
                <c:pt idx="18270">
                  <c:v>1382.7</c:v>
                </c:pt>
                <c:pt idx="18271">
                  <c:v>1382.71</c:v>
                </c:pt>
                <c:pt idx="18272">
                  <c:v>1382.72</c:v>
                </c:pt>
                <c:pt idx="18273">
                  <c:v>1382.73</c:v>
                </c:pt>
                <c:pt idx="18274">
                  <c:v>1382.74</c:v>
                </c:pt>
                <c:pt idx="18275">
                  <c:v>1382.75</c:v>
                </c:pt>
                <c:pt idx="18276">
                  <c:v>1382.76</c:v>
                </c:pt>
                <c:pt idx="18277">
                  <c:v>1382.77</c:v>
                </c:pt>
                <c:pt idx="18278">
                  <c:v>1382.78</c:v>
                </c:pt>
                <c:pt idx="18279">
                  <c:v>1382.79</c:v>
                </c:pt>
                <c:pt idx="18280">
                  <c:v>1382.8</c:v>
                </c:pt>
                <c:pt idx="18281">
                  <c:v>1382.81</c:v>
                </c:pt>
                <c:pt idx="18282">
                  <c:v>1382.82</c:v>
                </c:pt>
                <c:pt idx="18283">
                  <c:v>1382.83</c:v>
                </c:pt>
                <c:pt idx="18284">
                  <c:v>1382.84</c:v>
                </c:pt>
                <c:pt idx="18285">
                  <c:v>1382.85</c:v>
                </c:pt>
                <c:pt idx="18286">
                  <c:v>1382.86</c:v>
                </c:pt>
                <c:pt idx="18287">
                  <c:v>1382.87</c:v>
                </c:pt>
                <c:pt idx="18288">
                  <c:v>1382.88</c:v>
                </c:pt>
                <c:pt idx="18289">
                  <c:v>1382.89</c:v>
                </c:pt>
                <c:pt idx="18290">
                  <c:v>1382.9</c:v>
                </c:pt>
                <c:pt idx="18291">
                  <c:v>1382.91</c:v>
                </c:pt>
                <c:pt idx="18292">
                  <c:v>1382.92</c:v>
                </c:pt>
                <c:pt idx="18293">
                  <c:v>1382.93</c:v>
                </c:pt>
                <c:pt idx="18294">
                  <c:v>1382.94</c:v>
                </c:pt>
                <c:pt idx="18295">
                  <c:v>1382.95</c:v>
                </c:pt>
                <c:pt idx="18296">
                  <c:v>1382.96</c:v>
                </c:pt>
                <c:pt idx="18297">
                  <c:v>1382.97</c:v>
                </c:pt>
                <c:pt idx="18298">
                  <c:v>1382.98</c:v>
                </c:pt>
                <c:pt idx="18299">
                  <c:v>1382.99</c:v>
                </c:pt>
                <c:pt idx="18300">
                  <c:v>1383</c:v>
                </c:pt>
                <c:pt idx="18301">
                  <c:v>1383.01</c:v>
                </c:pt>
                <c:pt idx="18302">
                  <c:v>1383.02</c:v>
                </c:pt>
                <c:pt idx="18303">
                  <c:v>1383.03</c:v>
                </c:pt>
                <c:pt idx="18304">
                  <c:v>1383.04</c:v>
                </c:pt>
                <c:pt idx="18305">
                  <c:v>1383.05</c:v>
                </c:pt>
                <c:pt idx="18306">
                  <c:v>1383.06</c:v>
                </c:pt>
                <c:pt idx="18307">
                  <c:v>1383.07</c:v>
                </c:pt>
                <c:pt idx="18308">
                  <c:v>1383.08</c:v>
                </c:pt>
                <c:pt idx="18309">
                  <c:v>1383.09</c:v>
                </c:pt>
                <c:pt idx="18310">
                  <c:v>1383.1</c:v>
                </c:pt>
                <c:pt idx="18311">
                  <c:v>1383.11</c:v>
                </c:pt>
                <c:pt idx="18312">
                  <c:v>1383.12</c:v>
                </c:pt>
                <c:pt idx="18313">
                  <c:v>1383.13</c:v>
                </c:pt>
                <c:pt idx="18314">
                  <c:v>1383.14</c:v>
                </c:pt>
                <c:pt idx="18315">
                  <c:v>1383.15</c:v>
                </c:pt>
                <c:pt idx="18316">
                  <c:v>1383.16</c:v>
                </c:pt>
                <c:pt idx="18317">
                  <c:v>1383.17</c:v>
                </c:pt>
                <c:pt idx="18318">
                  <c:v>1383.18</c:v>
                </c:pt>
                <c:pt idx="18319">
                  <c:v>1383.19</c:v>
                </c:pt>
                <c:pt idx="18320">
                  <c:v>1383.2</c:v>
                </c:pt>
                <c:pt idx="18321">
                  <c:v>1383.21</c:v>
                </c:pt>
                <c:pt idx="18322">
                  <c:v>1383.22</c:v>
                </c:pt>
                <c:pt idx="18323">
                  <c:v>1383.23</c:v>
                </c:pt>
                <c:pt idx="18324">
                  <c:v>1383.24</c:v>
                </c:pt>
                <c:pt idx="18325">
                  <c:v>1383.25</c:v>
                </c:pt>
                <c:pt idx="18326">
                  <c:v>1383.26</c:v>
                </c:pt>
                <c:pt idx="18327">
                  <c:v>1383.27</c:v>
                </c:pt>
                <c:pt idx="18328">
                  <c:v>1383.28</c:v>
                </c:pt>
                <c:pt idx="18329">
                  <c:v>1383.29</c:v>
                </c:pt>
                <c:pt idx="18330">
                  <c:v>1383.3</c:v>
                </c:pt>
                <c:pt idx="18331">
                  <c:v>1383.31</c:v>
                </c:pt>
                <c:pt idx="18332">
                  <c:v>1383.32</c:v>
                </c:pt>
                <c:pt idx="18333">
                  <c:v>1383.33</c:v>
                </c:pt>
                <c:pt idx="18334">
                  <c:v>1383.34</c:v>
                </c:pt>
                <c:pt idx="18335">
                  <c:v>1383.35</c:v>
                </c:pt>
                <c:pt idx="18336">
                  <c:v>1383.36</c:v>
                </c:pt>
                <c:pt idx="18337">
                  <c:v>1383.37</c:v>
                </c:pt>
                <c:pt idx="18338">
                  <c:v>1383.38</c:v>
                </c:pt>
                <c:pt idx="18339">
                  <c:v>1383.39</c:v>
                </c:pt>
                <c:pt idx="18340">
                  <c:v>1383.4</c:v>
                </c:pt>
                <c:pt idx="18341">
                  <c:v>1383.41</c:v>
                </c:pt>
                <c:pt idx="18342">
                  <c:v>1383.42</c:v>
                </c:pt>
                <c:pt idx="18343">
                  <c:v>1383.43</c:v>
                </c:pt>
                <c:pt idx="18344">
                  <c:v>1383.44</c:v>
                </c:pt>
                <c:pt idx="18345">
                  <c:v>1383.45</c:v>
                </c:pt>
                <c:pt idx="18346">
                  <c:v>1383.46</c:v>
                </c:pt>
                <c:pt idx="18347">
                  <c:v>1383.47</c:v>
                </c:pt>
                <c:pt idx="18348">
                  <c:v>1383.48</c:v>
                </c:pt>
                <c:pt idx="18349">
                  <c:v>1383.49</c:v>
                </c:pt>
                <c:pt idx="18350">
                  <c:v>1383.5</c:v>
                </c:pt>
                <c:pt idx="18351">
                  <c:v>1383.51</c:v>
                </c:pt>
                <c:pt idx="18352">
                  <c:v>1383.52</c:v>
                </c:pt>
                <c:pt idx="18353">
                  <c:v>1383.53</c:v>
                </c:pt>
                <c:pt idx="18354">
                  <c:v>1383.54</c:v>
                </c:pt>
                <c:pt idx="18355">
                  <c:v>1383.55</c:v>
                </c:pt>
                <c:pt idx="18356">
                  <c:v>1383.56</c:v>
                </c:pt>
                <c:pt idx="18357">
                  <c:v>1383.57</c:v>
                </c:pt>
                <c:pt idx="18358">
                  <c:v>1383.58</c:v>
                </c:pt>
                <c:pt idx="18359">
                  <c:v>1383.59</c:v>
                </c:pt>
                <c:pt idx="18360">
                  <c:v>1383.6</c:v>
                </c:pt>
                <c:pt idx="18361">
                  <c:v>1383.61</c:v>
                </c:pt>
                <c:pt idx="18362">
                  <c:v>1383.62</c:v>
                </c:pt>
                <c:pt idx="18363">
                  <c:v>1383.63</c:v>
                </c:pt>
                <c:pt idx="18364">
                  <c:v>1383.64</c:v>
                </c:pt>
                <c:pt idx="18365">
                  <c:v>1383.65</c:v>
                </c:pt>
                <c:pt idx="18366">
                  <c:v>1383.66</c:v>
                </c:pt>
                <c:pt idx="18367">
                  <c:v>1383.67</c:v>
                </c:pt>
                <c:pt idx="18368">
                  <c:v>1383.68</c:v>
                </c:pt>
                <c:pt idx="18369">
                  <c:v>1383.69</c:v>
                </c:pt>
                <c:pt idx="18370">
                  <c:v>1383.7</c:v>
                </c:pt>
                <c:pt idx="18371">
                  <c:v>1383.71</c:v>
                </c:pt>
                <c:pt idx="18372">
                  <c:v>1383.72</c:v>
                </c:pt>
                <c:pt idx="18373">
                  <c:v>1383.73</c:v>
                </c:pt>
                <c:pt idx="18374">
                  <c:v>1383.74</c:v>
                </c:pt>
                <c:pt idx="18375">
                  <c:v>1383.75</c:v>
                </c:pt>
                <c:pt idx="18376">
                  <c:v>1383.76</c:v>
                </c:pt>
                <c:pt idx="18377">
                  <c:v>1383.77</c:v>
                </c:pt>
                <c:pt idx="18378">
                  <c:v>1383.78</c:v>
                </c:pt>
                <c:pt idx="18379">
                  <c:v>1383.79</c:v>
                </c:pt>
                <c:pt idx="18380">
                  <c:v>1383.8</c:v>
                </c:pt>
                <c:pt idx="18381">
                  <c:v>1383.81</c:v>
                </c:pt>
                <c:pt idx="18382">
                  <c:v>1383.82</c:v>
                </c:pt>
                <c:pt idx="18383">
                  <c:v>1383.83</c:v>
                </c:pt>
                <c:pt idx="18384">
                  <c:v>1383.84</c:v>
                </c:pt>
                <c:pt idx="18385">
                  <c:v>1383.85</c:v>
                </c:pt>
                <c:pt idx="18386">
                  <c:v>1383.86</c:v>
                </c:pt>
                <c:pt idx="18387">
                  <c:v>1383.87</c:v>
                </c:pt>
                <c:pt idx="18388">
                  <c:v>1383.88</c:v>
                </c:pt>
                <c:pt idx="18389">
                  <c:v>1383.89</c:v>
                </c:pt>
                <c:pt idx="18390">
                  <c:v>1383.9</c:v>
                </c:pt>
                <c:pt idx="18391">
                  <c:v>1383.91</c:v>
                </c:pt>
                <c:pt idx="18392">
                  <c:v>1383.92</c:v>
                </c:pt>
                <c:pt idx="18393">
                  <c:v>1383.93</c:v>
                </c:pt>
                <c:pt idx="18394">
                  <c:v>1383.94</c:v>
                </c:pt>
                <c:pt idx="18395">
                  <c:v>1383.95</c:v>
                </c:pt>
                <c:pt idx="18396">
                  <c:v>1383.96</c:v>
                </c:pt>
                <c:pt idx="18397">
                  <c:v>1383.97</c:v>
                </c:pt>
                <c:pt idx="18398">
                  <c:v>1383.98</c:v>
                </c:pt>
                <c:pt idx="18399">
                  <c:v>1383.99</c:v>
                </c:pt>
                <c:pt idx="18400">
                  <c:v>1384</c:v>
                </c:pt>
                <c:pt idx="18401">
                  <c:v>1384.01</c:v>
                </c:pt>
                <c:pt idx="18402">
                  <c:v>1384.02</c:v>
                </c:pt>
                <c:pt idx="18403">
                  <c:v>1384.03</c:v>
                </c:pt>
                <c:pt idx="18404">
                  <c:v>1384.04</c:v>
                </c:pt>
                <c:pt idx="18405">
                  <c:v>1384.05</c:v>
                </c:pt>
                <c:pt idx="18406">
                  <c:v>1384.06</c:v>
                </c:pt>
                <c:pt idx="18407">
                  <c:v>1384.07</c:v>
                </c:pt>
                <c:pt idx="18408">
                  <c:v>1384.08</c:v>
                </c:pt>
                <c:pt idx="18409">
                  <c:v>1384.09</c:v>
                </c:pt>
                <c:pt idx="18410">
                  <c:v>1384.1</c:v>
                </c:pt>
                <c:pt idx="18411">
                  <c:v>1384.11</c:v>
                </c:pt>
                <c:pt idx="18412">
                  <c:v>1384.12</c:v>
                </c:pt>
                <c:pt idx="18413">
                  <c:v>1384.13</c:v>
                </c:pt>
                <c:pt idx="18414">
                  <c:v>1384.14</c:v>
                </c:pt>
                <c:pt idx="18415">
                  <c:v>1384.15</c:v>
                </c:pt>
                <c:pt idx="18416">
                  <c:v>1384.16</c:v>
                </c:pt>
                <c:pt idx="18417">
                  <c:v>1384.17</c:v>
                </c:pt>
                <c:pt idx="18418">
                  <c:v>1384.18</c:v>
                </c:pt>
                <c:pt idx="18419">
                  <c:v>1384.19</c:v>
                </c:pt>
                <c:pt idx="18420">
                  <c:v>1384.2</c:v>
                </c:pt>
                <c:pt idx="18421">
                  <c:v>1384.21</c:v>
                </c:pt>
                <c:pt idx="18422">
                  <c:v>1384.22</c:v>
                </c:pt>
                <c:pt idx="18423">
                  <c:v>1384.23</c:v>
                </c:pt>
                <c:pt idx="18424">
                  <c:v>1384.24</c:v>
                </c:pt>
                <c:pt idx="18425">
                  <c:v>1384.25</c:v>
                </c:pt>
                <c:pt idx="18426">
                  <c:v>1384.26</c:v>
                </c:pt>
                <c:pt idx="18427">
                  <c:v>1384.27</c:v>
                </c:pt>
                <c:pt idx="18428">
                  <c:v>1384.28</c:v>
                </c:pt>
                <c:pt idx="18429">
                  <c:v>1384.29</c:v>
                </c:pt>
                <c:pt idx="18430">
                  <c:v>1384.3</c:v>
                </c:pt>
                <c:pt idx="18431">
                  <c:v>1384.31</c:v>
                </c:pt>
                <c:pt idx="18432">
                  <c:v>1384.32</c:v>
                </c:pt>
                <c:pt idx="18433">
                  <c:v>1384.33</c:v>
                </c:pt>
                <c:pt idx="18434">
                  <c:v>1384.34</c:v>
                </c:pt>
                <c:pt idx="18435">
                  <c:v>1384.35</c:v>
                </c:pt>
                <c:pt idx="18436">
                  <c:v>1384.36</c:v>
                </c:pt>
                <c:pt idx="18437">
                  <c:v>1384.37</c:v>
                </c:pt>
                <c:pt idx="18438">
                  <c:v>1384.38</c:v>
                </c:pt>
                <c:pt idx="18439">
                  <c:v>1384.39</c:v>
                </c:pt>
                <c:pt idx="18440">
                  <c:v>1384.4</c:v>
                </c:pt>
                <c:pt idx="18441">
                  <c:v>1384.41</c:v>
                </c:pt>
                <c:pt idx="18442">
                  <c:v>1384.42</c:v>
                </c:pt>
                <c:pt idx="18443">
                  <c:v>1384.43</c:v>
                </c:pt>
                <c:pt idx="18444">
                  <c:v>1384.44</c:v>
                </c:pt>
                <c:pt idx="18445">
                  <c:v>1384.45</c:v>
                </c:pt>
                <c:pt idx="18446">
                  <c:v>1384.46</c:v>
                </c:pt>
                <c:pt idx="18447">
                  <c:v>1384.47</c:v>
                </c:pt>
                <c:pt idx="18448">
                  <c:v>1384.48</c:v>
                </c:pt>
                <c:pt idx="18449">
                  <c:v>1384.49</c:v>
                </c:pt>
                <c:pt idx="18450">
                  <c:v>1384.5</c:v>
                </c:pt>
                <c:pt idx="18451">
                  <c:v>1384.51</c:v>
                </c:pt>
                <c:pt idx="18452">
                  <c:v>1384.52</c:v>
                </c:pt>
                <c:pt idx="18453">
                  <c:v>1384.53</c:v>
                </c:pt>
                <c:pt idx="18454">
                  <c:v>1384.54</c:v>
                </c:pt>
                <c:pt idx="18455">
                  <c:v>1384.55</c:v>
                </c:pt>
                <c:pt idx="18456">
                  <c:v>1384.56</c:v>
                </c:pt>
                <c:pt idx="18457">
                  <c:v>1384.57</c:v>
                </c:pt>
                <c:pt idx="18458">
                  <c:v>1384.58</c:v>
                </c:pt>
                <c:pt idx="18459">
                  <c:v>1384.59</c:v>
                </c:pt>
                <c:pt idx="18460">
                  <c:v>1384.6</c:v>
                </c:pt>
                <c:pt idx="18461">
                  <c:v>1384.61</c:v>
                </c:pt>
                <c:pt idx="18462">
                  <c:v>1384.62</c:v>
                </c:pt>
                <c:pt idx="18463">
                  <c:v>1384.63</c:v>
                </c:pt>
                <c:pt idx="18464">
                  <c:v>1384.64</c:v>
                </c:pt>
                <c:pt idx="18465">
                  <c:v>1384.65</c:v>
                </c:pt>
                <c:pt idx="18466">
                  <c:v>1384.66</c:v>
                </c:pt>
                <c:pt idx="18467">
                  <c:v>1384.67</c:v>
                </c:pt>
                <c:pt idx="18468">
                  <c:v>1384.68</c:v>
                </c:pt>
                <c:pt idx="18469">
                  <c:v>1384.69</c:v>
                </c:pt>
                <c:pt idx="18470">
                  <c:v>1384.7</c:v>
                </c:pt>
                <c:pt idx="18471">
                  <c:v>1384.71</c:v>
                </c:pt>
                <c:pt idx="18472">
                  <c:v>1384.72</c:v>
                </c:pt>
                <c:pt idx="18473">
                  <c:v>1384.73</c:v>
                </c:pt>
                <c:pt idx="18474">
                  <c:v>1384.74</c:v>
                </c:pt>
                <c:pt idx="18475">
                  <c:v>1384.75</c:v>
                </c:pt>
                <c:pt idx="18476">
                  <c:v>1384.76</c:v>
                </c:pt>
                <c:pt idx="18477">
                  <c:v>1384.77</c:v>
                </c:pt>
                <c:pt idx="18478">
                  <c:v>1384.78</c:v>
                </c:pt>
                <c:pt idx="18479">
                  <c:v>1384.79</c:v>
                </c:pt>
                <c:pt idx="18480">
                  <c:v>1384.8</c:v>
                </c:pt>
                <c:pt idx="18481">
                  <c:v>1384.81</c:v>
                </c:pt>
                <c:pt idx="18482">
                  <c:v>1384.82</c:v>
                </c:pt>
                <c:pt idx="18483">
                  <c:v>1384.83</c:v>
                </c:pt>
                <c:pt idx="18484">
                  <c:v>1384.84</c:v>
                </c:pt>
                <c:pt idx="18485">
                  <c:v>1384.85</c:v>
                </c:pt>
                <c:pt idx="18486">
                  <c:v>1384.86</c:v>
                </c:pt>
                <c:pt idx="18487">
                  <c:v>1384.87</c:v>
                </c:pt>
                <c:pt idx="18488">
                  <c:v>1384.88</c:v>
                </c:pt>
                <c:pt idx="18489">
                  <c:v>1384.89</c:v>
                </c:pt>
                <c:pt idx="18490">
                  <c:v>1384.9</c:v>
                </c:pt>
                <c:pt idx="18491">
                  <c:v>1384.91</c:v>
                </c:pt>
                <c:pt idx="18492">
                  <c:v>1384.92</c:v>
                </c:pt>
                <c:pt idx="18493">
                  <c:v>1384.93</c:v>
                </c:pt>
                <c:pt idx="18494">
                  <c:v>1384.94</c:v>
                </c:pt>
                <c:pt idx="18495">
                  <c:v>1384.95</c:v>
                </c:pt>
                <c:pt idx="18496">
                  <c:v>1384.96</c:v>
                </c:pt>
                <c:pt idx="18497">
                  <c:v>1384.97</c:v>
                </c:pt>
                <c:pt idx="18498">
                  <c:v>1384.98</c:v>
                </c:pt>
                <c:pt idx="18499">
                  <c:v>1384.99</c:v>
                </c:pt>
                <c:pt idx="18500">
                  <c:v>1385</c:v>
                </c:pt>
                <c:pt idx="18501">
                  <c:v>1385.01</c:v>
                </c:pt>
                <c:pt idx="18502">
                  <c:v>1385.02</c:v>
                </c:pt>
                <c:pt idx="18503">
                  <c:v>1385.03</c:v>
                </c:pt>
                <c:pt idx="18504">
                  <c:v>1385.04</c:v>
                </c:pt>
                <c:pt idx="18505">
                  <c:v>1385.05</c:v>
                </c:pt>
                <c:pt idx="18506">
                  <c:v>1385.06</c:v>
                </c:pt>
                <c:pt idx="18507">
                  <c:v>1385.07</c:v>
                </c:pt>
                <c:pt idx="18508">
                  <c:v>1385.08</c:v>
                </c:pt>
                <c:pt idx="18509">
                  <c:v>1385.09</c:v>
                </c:pt>
                <c:pt idx="18510">
                  <c:v>1385.1</c:v>
                </c:pt>
                <c:pt idx="18511">
                  <c:v>1385.11</c:v>
                </c:pt>
                <c:pt idx="18512">
                  <c:v>1385.12</c:v>
                </c:pt>
                <c:pt idx="18513">
                  <c:v>1385.13</c:v>
                </c:pt>
                <c:pt idx="18514">
                  <c:v>1385.14</c:v>
                </c:pt>
                <c:pt idx="18515">
                  <c:v>1385.15</c:v>
                </c:pt>
                <c:pt idx="18516">
                  <c:v>1385.16</c:v>
                </c:pt>
                <c:pt idx="18517">
                  <c:v>1385.17</c:v>
                </c:pt>
                <c:pt idx="18518">
                  <c:v>1385.18</c:v>
                </c:pt>
                <c:pt idx="18519">
                  <c:v>1385.19</c:v>
                </c:pt>
                <c:pt idx="18520">
                  <c:v>1385.2</c:v>
                </c:pt>
                <c:pt idx="18521">
                  <c:v>1385.21</c:v>
                </c:pt>
                <c:pt idx="18522">
                  <c:v>1385.22</c:v>
                </c:pt>
                <c:pt idx="18523">
                  <c:v>1385.23</c:v>
                </c:pt>
                <c:pt idx="18524">
                  <c:v>1385.24</c:v>
                </c:pt>
                <c:pt idx="18525">
                  <c:v>1385.25</c:v>
                </c:pt>
                <c:pt idx="18526">
                  <c:v>1385.26</c:v>
                </c:pt>
                <c:pt idx="18527">
                  <c:v>1385.27</c:v>
                </c:pt>
                <c:pt idx="18528">
                  <c:v>1385.28</c:v>
                </c:pt>
                <c:pt idx="18529">
                  <c:v>1385.29</c:v>
                </c:pt>
                <c:pt idx="18530">
                  <c:v>1385.3</c:v>
                </c:pt>
                <c:pt idx="18531">
                  <c:v>1385.31</c:v>
                </c:pt>
                <c:pt idx="18532">
                  <c:v>1385.32</c:v>
                </c:pt>
                <c:pt idx="18533">
                  <c:v>1385.33</c:v>
                </c:pt>
                <c:pt idx="18534">
                  <c:v>1385.34</c:v>
                </c:pt>
                <c:pt idx="18535">
                  <c:v>1385.35</c:v>
                </c:pt>
                <c:pt idx="18536">
                  <c:v>1385.36</c:v>
                </c:pt>
                <c:pt idx="18537">
                  <c:v>1385.37</c:v>
                </c:pt>
                <c:pt idx="18538">
                  <c:v>1385.38</c:v>
                </c:pt>
                <c:pt idx="18539">
                  <c:v>1385.39</c:v>
                </c:pt>
                <c:pt idx="18540">
                  <c:v>1385.4</c:v>
                </c:pt>
                <c:pt idx="18541">
                  <c:v>1385.41</c:v>
                </c:pt>
                <c:pt idx="18542">
                  <c:v>1385.42</c:v>
                </c:pt>
                <c:pt idx="18543">
                  <c:v>1385.43</c:v>
                </c:pt>
                <c:pt idx="18544">
                  <c:v>1385.44</c:v>
                </c:pt>
                <c:pt idx="18545">
                  <c:v>1385.45</c:v>
                </c:pt>
                <c:pt idx="18546">
                  <c:v>1385.46</c:v>
                </c:pt>
                <c:pt idx="18547">
                  <c:v>1385.47</c:v>
                </c:pt>
                <c:pt idx="18548">
                  <c:v>1385.48</c:v>
                </c:pt>
                <c:pt idx="18549">
                  <c:v>1385.49</c:v>
                </c:pt>
                <c:pt idx="18550">
                  <c:v>1385.5</c:v>
                </c:pt>
                <c:pt idx="18551">
                  <c:v>1385.51</c:v>
                </c:pt>
                <c:pt idx="18552">
                  <c:v>1385.52</c:v>
                </c:pt>
                <c:pt idx="18553">
                  <c:v>1385.53</c:v>
                </c:pt>
                <c:pt idx="18554">
                  <c:v>1385.54</c:v>
                </c:pt>
                <c:pt idx="18555">
                  <c:v>1385.55</c:v>
                </c:pt>
                <c:pt idx="18556">
                  <c:v>1385.56</c:v>
                </c:pt>
                <c:pt idx="18557">
                  <c:v>1385.57</c:v>
                </c:pt>
                <c:pt idx="18558">
                  <c:v>1385.58</c:v>
                </c:pt>
                <c:pt idx="18559">
                  <c:v>1385.59</c:v>
                </c:pt>
                <c:pt idx="18560">
                  <c:v>1385.6</c:v>
                </c:pt>
                <c:pt idx="18561">
                  <c:v>1385.61</c:v>
                </c:pt>
                <c:pt idx="18562">
                  <c:v>1385.62</c:v>
                </c:pt>
                <c:pt idx="18563">
                  <c:v>1385.63</c:v>
                </c:pt>
                <c:pt idx="18564">
                  <c:v>1385.64</c:v>
                </c:pt>
                <c:pt idx="18565">
                  <c:v>1385.65</c:v>
                </c:pt>
                <c:pt idx="18566">
                  <c:v>1385.66</c:v>
                </c:pt>
                <c:pt idx="18567">
                  <c:v>1385.67</c:v>
                </c:pt>
                <c:pt idx="18568">
                  <c:v>1385.68</c:v>
                </c:pt>
                <c:pt idx="18569">
                  <c:v>1385.69</c:v>
                </c:pt>
                <c:pt idx="18570">
                  <c:v>1385.7</c:v>
                </c:pt>
                <c:pt idx="18571">
                  <c:v>1385.71</c:v>
                </c:pt>
                <c:pt idx="18572">
                  <c:v>1385.72</c:v>
                </c:pt>
                <c:pt idx="18573">
                  <c:v>1385.73</c:v>
                </c:pt>
                <c:pt idx="18574">
                  <c:v>1385.74</c:v>
                </c:pt>
                <c:pt idx="18575">
                  <c:v>1385.75</c:v>
                </c:pt>
                <c:pt idx="18576">
                  <c:v>1385.76</c:v>
                </c:pt>
                <c:pt idx="18577">
                  <c:v>1385.77</c:v>
                </c:pt>
                <c:pt idx="18578">
                  <c:v>1385.78</c:v>
                </c:pt>
                <c:pt idx="18579">
                  <c:v>1385.79</c:v>
                </c:pt>
                <c:pt idx="18580">
                  <c:v>1385.8</c:v>
                </c:pt>
                <c:pt idx="18581">
                  <c:v>1385.81</c:v>
                </c:pt>
                <c:pt idx="18582">
                  <c:v>1385.82</c:v>
                </c:pt>
                <c:pt idx="18583">
                  <c:v>1385.83</c:v>
                </c:pt>
                <c:pt idx="18584">
                  <c:v>1385.84</c:v>
                </c:pt>
                <c:pt idx="18585">
                  <c:v>1385.85</c:v>
                </c:pt>
                <c:pt idx="18586">
                  <c:v>1385.86</c:v>
                </c:pt>
                <c:pt idx="18587">
                  <c:v>1385.87</c:v>
                </c:pt>
                <c:pt idx="18588">
                  <c:v>1385.88</c:v>
                </c:pt>
                <c:pt idx="18589">
                  <c:v>1385.89</c:v>
                </c:pt>
                <c:pt idx="18590">
                  <c:v>1385.9</c:v>
                </c:pt>
                <c:pt idx="18591">
                  <c:v>1385.91</c:v>
                </c:pt>
                <c:pt idx="18592">
                  <c:v>1385.92</c:v>
                </c:pt>
                <c:pt idx="18593">
                  <c:v>1385.93</c:v>
                </c:pt>
                <c:pt idx="18594">
                  <c:v>1385.94</c:v>
                </c:pt>
                <c:pt idx="18595">
                  <c:v>1385.95</c:v>
                </c:pt>
                <c:pt idx="18596">
                  <c:v>1385.96</c:v>
                </c:pt>
                <c:pt idx="18597">
                  <c:v>1385.97</c:v>
                </c:pt>
                <c:pt idx="18598">
                  <c:v>1385.98</c:v>
                </c:pt>
                <c:pt idx="18599">
                  <c:v>1385.99</c:v>
                </c:pt>
                <c:pt idx="18600">
                  <c:v>1386</c:v>
                </c:pt>
                <c:pt idx="18601">
                  <c:v>1386.01</c:v>
                </c:pt>
                <c:pt idx="18602">
                  <c:v>1386.02</c:v>
                </c:pt>
                <c:pt idx="18603">
                  <c:v>1386.03</c:v>
                </c:pt>
                <c:pt idx="18604">
                  <c:v>1386.04</c:v>
                </c:pt>
                <c:pt idx="18605">
                  <c:v>1386.05</c:v>
                </c:pt>
                <c:pt idx="18606">
                  <c:v>1386.06</c:v>
                </c:pt>
                <c:pt idx="18607">
                  <c:v>1386.07</c:v>
                </c:pt>
                <c:pt idx="18608">
                  <c:v>1386.08</c:v>
                </c:pt>
                <c:pt idx="18609">
                  <c:v>1386.09</c:v>
                </c:pt>
                <c:pt idx="18610">
                  <c:v>1386.1</c:v>
                </c:pt>
                <c:pt idx="18611">
                  <c:v>1386.11</c:v>
                </c:pt>
                <c:pt idx="18612">
                  <c:v>1386.12</c:v>
                </c:pt>
                <c:pt idx="18613">
                  <c:v>1386.13</c:v>
                </c:pt>
                <c:pt idx="18614">
                  <c:v>1386.14</c:v>
                </c:pt>
                <c:pt idx="18615">
                  <c:v>1386.15</c:v>
                </c:pt>
                <c:pt idx="18616">
                  <c:v>1386.16</c:v>
                </c:pt>
                <c:pt idx="18617">
                  <c:v>1386.17</c:v>
                </c:pt>
                <c:pt idx="18618">
                  <c:v>1386.18</c:v>
                </c:pt>
                <c:pt idx="18619">
                  <c:v>1386.19</c:v>
                </c:pt>
                <c:pt idx="18620">
                  <c:v>1386.2</c:v>
                </c:pt>
                <c:pt idx="18621">
                  <c:v>1386.21</c:v>
                </c:pt>
                <c:pt idx="18622">
                  <c:v>1386.22</c:v>
                </c:pt>
                <c:pt idx="18623">
                  <c:v>1386.23</c:v>
                </c:pt>
                <c:pt idx="18624">
                  <c:v>1386.24</c:v>
                </c:pt>
                <c:pt idx="18625">
                  <c:v>1386.25</c:v>
                </c:pt>
                <c:pt idx="18626">
                  <c:v>1386.26</c:v>
                </c:pt>
                <c:pt idx="18627">
                  <c:v>1386.27</c:v>
                </c:pt>
                <c:pt idx="18628">
                  <c:v>1386.28</c:v>
                </c:pt>
                <c:pt idx="18629">
                  <c:v>1386.29</c:v>
                </c:pt>
                <c:pt idx="18630">
                  <c:v>1386.3</c:v>
                </c:pt>
                <c:pt idx="18631">
                  <c:v>1386.31</c:v>
                </c:pt>
                <c:pt idx="18632">
                  <c:v>1386.32</c:v>
                </c:pt>
                <c:pt idx="18633">
                  <c:v>1386.33</c:v>
                </c:pt>
                <c:pt idx="18634">
                  <c:v>1386.34</c:v>
                </c:pt>
                <c:pt idx="18635">
                  <c:v>1386.35</c:v>
                </c:pt>
                <c:pt idx="18636">
                  <c:v>1386.36</c:v>
                </c:pt>
                <c:pt idx="18637">
                  <c:v>1386.37</c:v>
                </c:pt>
                <c:pt idx="18638">
                  <c:v>1386.38</c:v>
                </c:pt>
                <c:pt idx="18639">
                  <c:v>1386.39</c:v>
                </c:pt>
                <c:pt idx="18640">
                  <c:v>1386.4</c:v>
                </c:pt>
                <c:pt idx="18641">
                  <c:v>1386.41</c:v>
                </c:pt>
                <c:pt idx="18642">
                  <c:v>1386.42</c:v>
                </c:pt>
                <c:pt idx="18643">
                  <c:v>1386.43</c:v>
                </c:pt>
                <c:pt idx="18644">
                  <c:v>1386.44</c:v>
                </c:pt>
                <c:pt idx="18645">
                  <c:v>1386.45</c:v>
                </c:pt>
                <c:pt idx="18646">
                  <c:v>1386.46</c:v>
                </c:pt>
                <c:pt idx="18647">
                  <c:v>1386.47</c:v>
                </c:pt>
                <c:pt idx="18648">
                  <c:v>1386.48</c:v>
                </c:pt>
                <c:pt idx="18649">
                  <c:v>1386.49</c:v>
                </c:pt>
                <c:pt idx="18650">
                  <c:v>1386.5</c:v>
                </c:pt>
                <c:pt idx="18651">
                  <c:v>1386.51</c:v>
                </c:pt>
                <c:pt idx="18652">
                  <c:v>1386.52</c:v>
                </c:pt>
                <c:pt idx="18653">
                  <c:v>1386.53</c:v>
                </c:pt>
                <c:pt idx="18654">
                  <c:v>1386.54</c:v>
                </c:pt>
                <c:pt idx="18655">
                  <c:v>1386.55</c:v>
                </c:pt>
                <c:pt idx="18656">
                  <c:v>1386.56</c:v>
                </c:pt>
                <c:pt idx="18657">
                  <c:v>1386.57</c:v>
                </c:pt>
                <c:pt idx="18658">
                  <c:v>1386.58</c:v>
                </c:pt>
                <c:pt idx="18659">
                  <c:v>1386.59</c:v>
                </c:pt>
                <c:pt idx="18660">
                  <c:v>1386.6</c:v>
                </c:pt>
                <c:pt idx="18661">
                  <c:v>1386.61</c:v>
                </c:pt>
                <c:pt idx="18662">
                  <c:v>1386.62</c:v>
                </c:pt>
                <c:pt idx="18663">
                  <c:v>1386.63</c:v>
                </c:pt>
                <c:pt idx="18664">
                  <c:v>1386.64</c:v>
                </c:pt>
                <c:pt idx="18665">
                  <c:v>1386.65</c:v>
                </c:pt>
                <c:pt idx="18666">
                  <c:v>1386.66</c:v>
                </c:pt>
                <c:pt idx="18667">
                  <c:v>1386.67</c:v>
                </c:pt>
                <c:pt idx="18668">
                  <c:v>1386.68</c:v>
                </c:pt>
                <c:pt idx="18669">
                  <c:v>1386.69</c:v>
                </c:pt>
                <c:pt idx="18670">
                  <c:v>1386.7</c:v>
                </c:pt>
                <c:pt idx="18671">
                  <c:v>1386.71</c:v>
                </c:pt>
                <c:pt idx="18672">
                  <c:v>1386.72</c:v>
                </c:pt>
                <c:pt idx="18673">
                  <c:v>1386.73</c:v>
                </c:pt>
                <c:pt idx="18674">
                  <c:v>1386.74</c:v>
                </c:pt>
                <c:pt idx="18675">
                  <c:v>1386.75</c:v>
                </c:pt>
                <c:pt idx="18676">
                  <c:v>1386.76</c:v>
                </c:pt>
                <c:pt idx="18677">
                  <c:v>1386.77</c:v>
                </c:pt>
                <c:pt idx="18678">
                  <c:v>1386.78</c:v>
                </c:pt>
                <c:pt idx="18679">
                  <c:v>1386.79</c:v>
                </c:pt>
                <c:pt idx="18680">
                  <c:v>1386.8</c:v>
                </c:pt>
                <c:pt idx="18681">
                  <c:v>1386.81</c:v>
                </c:pt>
                <c:pt idx="18682">
                  <c:v>1386.82</c:v>
                </c:pt>
                <c:pt idx="18683">
                  <c:v>1386.83</c:v>
                </c:pt>
                <c:pt idx="18684">
                  <c:v>1386.84</c:v>
                </c:pt>
                <c:pt idx="18685">
                  <c:v>1386.85</c:v>
                </c:pt>
                <c:pt idx="18686">
                  <c:v>1386.86</c:v>
                </c:pt>
                <c:pt idx="18687">
                  <c:v>1386.87</c:v>
                </c:pt>
                <c:pt idx="18688">
                  <c:v>1386.88</c:v>
                </c:pt>
                <c:pt idx="18689">
                  <c:v>1386.89</c:v>
                </c:pt>
                <c:pt idx="18690">
                  <c:v>1386.9</c:v>
                </c:pt>
                <c:pt idx="18691">
                  <c:v>1386.91</c:v>
                </c:pt>
                <c:pt idx="18692">
                  <c:v>1386.92</c:v>
                </c:pt>
                <c:pt idx="18693">
                  <c:v>1386.93</c:v>
                </c:pt>
                <c:pt idx="18694">
                  <c:v>1386.94</c:v>
                </c:pt>
                <c:pt idx="18695">
                  <c:v>1386.95</c:v>
                </c:pt>
                <c:pt idx="18696">
                  <c:v>1386.96</c:v>
                </c:pt>
                <c:pt idx="18697">
                  <c:v>1386.97</c:v>
                </c:pt>
                <c:pt idx="18698">
                  <c:v>1386.98</c:v>
                </c:pt>
                <c:pt idx="18699">
                  <c:v>1386.99</c:v>
                </c:pt>
                <c:pt idx="18700">
                  <c:v>1387</c:v>
                </c:pt>
                <c:pt idx="18701">
                  <c:v>1387.01</c:v>
                </c:pt>
                <c:pt idx="18702">
                  <c:v>1387.02</c:v>
                </c:pt>
                <c:pt idx="18703">
                  <c:v>1387.03</c:v>
                </c:pt>
                <c:pt idx="18704">
                  <c:v>1387.04</c:v>
                </c:pt>
                <c:pt idx="18705">
                  <c:v>1387.05</c:v>
                </c:pt>
                <c:pt idx="18706">
                  <c:v>1387.06</c:v>
                </c:pt>
                <c:pt idx="18707">
                  <c:v>1387.07</c:v>
                </c:pt>
                <c:pt idx="18708">
                  <c:v>1387.08</c:v>
                </c:pt>
                <c:pt idx="18709">
                  <c:v>1387.09</c:v>
                </c:pt>
                <c:pt idx="18710">
                  <c:v>1387.1</c:v>
                </c:pt>
                <c:pt idx="18711">
                  <c:v>1387.11</c:v>
                </c:pt>
                <c:pt idx="18712">
                  <c:v>1387.12</c:v>
                </c:pt>
                <c:pt idx="18713">
                  <c:v>1387.13</c:v>
                </c:pt>
                <c:pt idx="18714">
                  <c:v>1387.14</c:v>
                </c:pt>
                <c:pt idx="18715">
                  <c:v>1387.15</c:v>
                </c:pt>
                <c:pt idx="18716">
                  <c:v>1387.16</c:v>
                </c:pt>
                <c:pt idx="18717">
                  <c:v>1387.17</c:v>
                </c:pt>
                <c:pt idx="18718">
                  <c:v>1387.18</c:v>
                </c:pt>
                <c:pt idx="18719">
                  <c:v>1387.19</c:v>
                </c:pt>
                <c:pt idx="18720">
                  <c:v>1387.2</c:v>
                </c:pt>
                <c:pt idx="18721">
                  <c:v>1387.21</c:v>
                </c:pt>
                <c:pt idx="18722">
                  <c:v>1387.22</c:v>
                </c:pt>
                <c:pt idx="18723">
                  <c:v>1387.23</c:v>
                </c:pt>
                <c:pt idx="18724">
                  <c:v>1387.24</c:v>
                </c:pt>
                <c:pt idx="18725">
                  <c:v>1387.25</c:v>
                </c:pt>
                <c:pt idx="18726">
                  <c:v>1387.26</c:v>
                </c:pt>
                <c:pt idx="18727">
                  <c:v>1387.27</c:v>
                </c:pt>
                <c:pt idx="18728">
                  <c:v>1387.28</c:v>
                </c:pt>
                <c:pt idx="18729">
                  <c:v>1387.29</c:v>
                </c:pt>
                <c:pt idx="18730">
                  <c:v>1387.3</c:v>
                </c:pt>
                <c:pt idx="18731">
                  <c:v>1387.31</c:v>
                </c:pt>
                <c:pt idx="18732">
                  <c:v>1387.32</c:v>
                </c:pt>
                <c:pt idx="18733">
                  <c:v>1387.33</c:v>
                </c:pt>
                <c:pt idx="18734">
                  <c:v>1387.34</c:v>
                </c:pt>
                <c:pt idx="18735">
                  <c:v>1387.35</c:v>
                </c:pt>
                <c:pt idx="18736">
                  <c:v>1387.36</c:v>
                </c:pt>
                <c:pt idx="18737">
                  <c:v>1387.37</c:v>
                </c:pt>
                <c:pt idx="18738">
                  <c:v>1387.38</c:v>
                </c:pt>
                <c:pt idx="18739">
                  <c:v>1387.39</c:v>
                </c:pt>
                <c:pt idx="18740">
                  <c:v>1387.4</c:v>
                </c:pt>
                <c:pt idx="18741">
                  <c:v>1387.41</c:v>
                </c:pt>
                <c:pt idx="18742">
                  <c:v>1387.42</c:v>
                </c:pt>
                <c:pt idx="18743">
                  <c:v>1387.43</c:v>
                </c:pt>
                <c:pt idx="18744">
                  <c:v>1387.44</c:v>
                </c:pt>
                <c:pt idx="18745">
                  <c:v>1387.45</c:v>
                </c:pt>
                <c:pt idx="18746">
                  <c:v>1387.46</c:v>
                </c:pt>
                <c:pt idx="18747">
                  <c:v>1387.47</c:v>
                </c:pt>
                <c:pt idx="18748">
                  <c:v>1387.48</c:v>
                </c:pt>
                <c:pt idx="18749">
                  <c:v>1387.49</c:v>
                </c:pt>
                <c:pt idx="18750">
                  <c:v>1387.5</c:v>
                </c:pt>
                <c:pt idx="18751">
                  <c:v>1387.51</c:v>
                </c:pt>
                <c:pt idx="18752">
                  <c:v>1387.52</c:v>
                </c:pt>
                <c:pt idx="18753">
                  <c:v>1387.53</c:v>
                </c:pt>
                <c:pt idx="18754">
                  <c:v>1387.54</c:v>
                </c:pt>
                <c:pt idx="18755">
                  <c:v>1387.55</c:v>
                </c:pt>
                <c:pt idx="18756">
                  <c:v>1387.56</c:v>
                </c:pt>
                <c:pt idx="18757">
                  <c:v>1387.57</c:v>
                </c:pt>
                <c:pt idx="18758">
                  <c:v>1387.58</c:v>
                </c:pt>
                <c:pt idx="18759">
                  <c:v>1387.59</c:v>
                </c:pt>
                <c:pt idx="18760">
                  <c:v>1387.6</c:v>
                </c:pt>
                <c:pt idx="18761">
                  <c:v>1387.61</c:v>
                </c:pt>
                <c:pt idx="18762">
                  <c:v>1387.62</c:v>
                </c:pt>
                <c:pt idx="18763">
                  <c:v>1387.63</c:v>
                </c:pt>
                <c:pt idx="18764">
                  <c:v>1387.64</c:v>
                </c:pt>
                <c:pt idx="18765">
                  <c:v>1387.65</c:v>
                </c:pt>
                <c:pt idx="18766">
                  <c:v>1387.66</c:v>
                </c:pt>
                <c:pt idx="18767">
                  <c:v>1387.67</c:v>
                </c:pt>
                <c:pt idx="18768">
                  <c:v>1387.68</c:v>
                </c:pt>
                <c:pt idx="18769">
                  <c:v>1387.69</c:v>
                </c:pt>
                <c:pt idx="18770">
                  <c:v>1387.7</c:v>
                </c:pt>
                <c:pt idx="18771">
                  <c:v>1387.71</c:v>
                </c:pt>
                <c:pt idx="18772">
                  <c:v>1387.72</c:v>
                </c:pt>
                <c:pt idx="18773">
                  <c:v>1387.73</c:v>
                </c:pt>
                <c:pt idx="18774">
                  <c:v>1387.74</c:v>
                </c:pt>
                <c:pt idx="18775">
                  <c:v>1387.75</c:v>
                </c:pt>
                <c:pt idx="18776">
                  <c:v>1387.76</c:v>
                </c:pt>
                <c:pt idx="18777">
                  <c:v>1387.77</c:v>
                </c:pt>
                <c:pt idx="18778">
                  <c:v>1387.78</c:v>
                </c:pt>
                <c:pt idx="18779">
                  <c:v>1387.79</c:v>
                </c:pt>
                <c:pt idx="18780">
                  <c:v>1387.8</c:v>
                </c:pt>
                <c:pt idx="18781">
                  <c:v>1387.81</c:v>
                </c:pt>
                <c:pt idx="18782">
                  <c:v>1387.82</c:v>
                </c:pt>
                <c:pt idx="18783">
                  <c:v>1387.83</c:v>
                </c:pt>
                <c:pt idx="18784">
                  <c:v>1387.84</c:v>
                </c:pt>
                <c:pt idx="18785">
                  <c:v>1387.85</c:v>
                </c:pt>
                <c:pt idx="18786">
                  <c:v>1387.86</c:v>
                </c:pt>
                <c:pt idx="18787">
                  <c:v>1387.87</c:v>
                </c:pt>
                <c:pt idx="18788">
                  <c:v>1387.88</c:v>
                </c:pt>
                <c:pt idx="18789">
                  <c:v>1387.89</c:v>
                </c:pt>
                <c:pt idx="18790">
                  <c:v>1387.9</c:v>
                </c:pt>
                <c:pt idx="18791">
                  <c:v>1387.91</c:v>
                </c:pt>
                <c:pt idx="18792">
                  <c:v>1387.92</c:v>
                </c:pt>
                <c:pt idx="18793">
                  <c:v>1387.93</c:v>
                </c:pt>
                <c:pt idx="18794">
                  <c:v>1387.94</c:v>
                </c:pt>
                <c:pt idx="18795">
                  <c:v>1387.95</c:v>
                </c:pt>
                <c:pt idx="18796">
                  <c:v>1387.96</c:v>
                </c:pt>
                <c:pt idx="18797">
                  <c:v>1387.97</c:v>
                </c:pt>
                <c:pt idx="18798">
                  <c:v>1387.98</c:v>
                </c:pt>
                <c:pt idx="18799">
                  <c:v>1387.99</c:v>
                </c:pt>
                <c:pt idx="18800">
                  <c:v>1388</c:v>
                </c:pt>
                <c:pt idx="18801">
                  <c:v>1388.01</c:v>
                </c:pt>
                <c:pt idx="18802">
                  <c:v>1388.02</c:v>
                </c:pt>
                <c:pt idx="18803">
                  <c:v>1388.03</c:v>
                </c:pt>
                <c:pt idx="18804">
                  <c:v>1388.04</c:v>
                </c:pt>
                <c:pt idx="18805">
                  <c:v>1388.05</c:v>
                </c:pt>
                <c:pt idx="18806">
                  <c:v>1388.06</c:v>
                </c:pt>
                <c:pt idx="18807">
                  <c:v>1388.07</c:v>
                </c:pt>
                <c:pt idx="18808">
                  <c:v>1388.08</c:v>
                </c:pt>
                <c:pt idx="18809">
                  <c:v>1388.09</c:v>
                </c:pt>
                <c:pt idx="18810">
                  <c:v>1388.1</c:v>
                </c:pt>
                <c:pt idx="18811">
                  <c:v>1388.11</c:v>
                </c:pt>
                <c:pt idx="18812">
                  <c:v>1388.12</c:v>
                </c:pt>
                <c:pt idx="18813">
                  <c:v>1388.13</c:v>
                </c:pt>
                <c:pt idx="18814">
                  <c:v>1388.14</c:v>
                </c:pt>
                <c:pt idx="18815">
                  <c:v>1388.15</c:v>
                </c:pt>
                <c:pt idx="18816">
                  <c:v>1388.16</c:v>
                </c:pt>
                <c:pt idx="18817">
                  <c:v>1388.17</c:v>
                </c:pt>
                <c:pt idx="18818">
                  <c:v>1388.18</c:v>
                </c:pt>
                <c:pt idx="18819">
                  <c:v>1388.19</c:v>
                </c:pt>
                <c:pt idx="18820">
                  <c:v>1388.2</c:v>
                </c:pt>
                <c:pt idx="18821">
                  <c:v>1388.21</c:v>
                </c:pt>
                <c:pt idx="18822">
                  <c:v>1388.22</c:v>
                </c:pt>
                <c:pt idx="18823">
                  <c:v>1388.23</c:v>
                </c:pt>
                <c:pt idx="18824">
                  <c:v>1388.24</c:v>
                </c:pt>
                <c:pt idx="18825">
                  <c:v>1388.25</c:v>
                </c:pt>
                <c:pt idx="18826">
                  <c:v>1388.26</c:v>
                </c:pt>
                <c:pt idx="18827">
                  <c:v>1388.27</c:v>
                </c:pt>
                <c:pt idx="18828">
                  <c:v>1388.28</c:v>
                </c:pt>
                <c:pt idx="18829">
                  <c:v>1388.29</c:v>
                </c:pt>
                <c:pt idx="18830">
                  <c:v>1388.3</c:v>
                </c:pt>
                <c:pt idx="18831">
                  <c:v>1388.31</c:v>
                </c:pt>
                <c:pt idx="18832">
                  <c:v>1388.32</c:v>
                </c:pt>
                <c:pt idx="18833">
                  <c:v>1388.33</c:v>
                </c:pt>
                <c:pt idx="18834">
                  <c:v>1388.34</c:v>
                </c:pt>
                <c:pt idx="18835">
                  <c:v>1388.35</c:v>
                </c:pt>
                <c:pt idx="18836">
                  <c:v>1388.36</c:v>
                </c:pt>
                <c:pt idx="18837">
                  <c:v>1388.37</c:v>
                </c:pt>
                <c:pt idx="18838">
                  <c:v>1388.38</c:v>
                </c:pt>
                <c:pt idx="18839">
                  <c:v>1388.39</c:v>
                </c:pt>
                <c:pt idx="18840">
                  <c:v>1388.4</c:v>
                </c:pt>
                <c:pt idx="18841">
                  <c:v>1388.41</c:v>
                </c:pt>
                <c:pt idx="18842">
                  <c:v>1388.42</c:v>
                </c:pt>
                <c:pt idx="18843">
                  <c:v>1388.43</c:v>
                </c:pt>
                <c:pt idx="18844">
                  <c:v>1388.44</c:v>
                </c:pt>
                <c:pt idx="18845">
                  <c:v>1388.45</c:v>
                </c:pt>
                <c:pt idx="18846">
                  <c:v>1388.46</c:v>
                </c:pt>
                <c:pt idx="18847">
                  <c:v>1388.47</c:v>
                </c:pt>
                <c:pt idx="18848">
                  <c:v>1388.48</c:v>
                </c:pt>
                <c:pt idx="18849">
                  <c:v>1388.49</c:v>
                </c:pt>
                <c:pt idx="18850">
                  <c:v>1388.5</c:v>
                </c:pt>
                <c:pt idx="18851">
                  <c:v>1388.51</c:v>
                </c:pt>
                <c:pt idx="18852">
                  <c:v>1388.52</c:v>
                </c:pt>
                <c:pt idx="18853">
                  <c:v>1388.53</c:v>
                </c:pt>
                <c:pt idx="18854">
                  <c:v>1388.54</c:v>
                </c:pt>
                <c:pt idx="18855">
                  <c:v>1388.55</c:v>
                </c:pt>
                <c:pt idx="18856">
                  <c:v>1388.56</c:v>
                </c:pt>
                <c:pt idx="18857">
                  <c:v>1388.57</c:v>
                </c:pt>
                <c:pt idx="18858">
                  <c:v>1388.58</c:v>
                </c:pt>
                <c:pt idx="18859">
                  <c:v>1388.59</c:v>
                </c:pt>
                <c:pt idx="18860">
                  <c:v>1388.6</c:v>
                </c:pt>
                <c:pt idx="18861">
                  <c:v>1388.61</c:v>
                </c:pt>
                <c:pt idx="18862">
                  <c:v>1388.62</c:v>
                </c:pt>
                <c:pt idx="18863">
                  <c:v>1388.63</c:v>
                </c:pt>
                <c:pt idx="18864">
                  <c:v>1388.64</c:v>
                </c:pt>
                <c:pt idx="18865">
                  <c:v>1388.65</c:v>
                </c:pt>
                <c:pt idx="18866">
                  <c:v>1388.66</c:v>
                </c:pt>
                <c:pt idx="18867">
                  <c:v>1388.67</c:v>
                </c:pt>
                <c:pt idx="18868">
                  <c:v>1388.68</c:v>
                </c:pt>
                <c:pt idx="18869">
                  <c:v>1388.69</c:v>
                </c:pt>
                <c:pt idx="18870">
                  <c:v>1388.7</c:v>
                </c:pt>
                <c:pt idx="18871">
                  <c:v>1388.71</c:v>
                </c:pt>
                <c:pt idx="18872">
                  <c:v>1388.72</c:v>
                </c:pt>
                <c:pt idx="18873">
                  <c:v>1388.73</c:v>
                </c:pt>
                <c:pt idx="18874">
                  <c:v>1388.74</c:v>
                </c:pt>
                <c:pt idx="18875">
                  <c:v>1388.75</c:v>
                </c:pt>
                <c:pt idx="18876">
                  <c:v>1388.76</c:v>
                </c:pt>
                <c:pt idx="18877">
                  <c:v>1388.77</c:v>
                </c:pt>
                <c:pt idx="18878">
                  <c:v>1388.78</c:v>
                </c:pt>
                <c:pt idx="18879">
                  <c:v>1388.79</c:v>
                </c:pt>
                <c:pt idx="18880">
                  <c:v>1388.8</c:v>
                </c:pt>
                <c:pt idx="18881">
                  <c:v>1388.81</c:v>
                </c:pt>
                <c:pt idx="18882">
                  <c:v>1388.82</c:v>
                </c:pt>
                <c:pt idx="18883">
                  <c:v>1388.83</c:v>
                </c:pt>
                <c:pt idx="18884">
                  <c:v>1388.84</c:v>
                </c:pt>
                <c:pt idx="18885">
                  <c:v>1388.85</c:v>
                </c:pt>
                <c:pt idx="18886">
                  <c:v>1388.86</c:v>
                </c:pt>
                <c:pt idx="18887">
                  <c:v>1388.87</c:v>
                </c:pt>
                <c:pt idx="18888">
                  <c:v>1388.88</c:v>
                </c:pt>
                <c:pt idx="18889">
                  <c:v>1388.89</c:v>
                </c:pt>
                <c:pt idx="18890">
                  <c:v>1388.9</c:v>
                </c:pt>
                <c:pt idx="18891">
                  <c:v>1388.91</c:v>
                </c:pt>
                <c:pt idx="18892">
                  <c:v>1388.92</c:v>
                </c:pt>
                <c:pt idx="18893">
                  <c:v>1388.93</c:v>
                </c:pt>
                <c:pt idx="18894">
                  <c:v>1388.94</c:v>
                </c:pt>
                <c:pt idx="18895">
                  <c:v>1388.95</c:v>
                </c:pt>
                <c:pt idx="18896">
                  <c:v>1388.96</c:v>
                </c:pt>
                <c:pt idx="18897">
                  <c:v>1388.97</c:v>
                </c:pt>
                <c:pt idx="18898">
                  <c:v>1388.98</c:v>
                </c:pt>
                <c:pt idx="18899">
                  <c:v>1388.99</c:v>
                </c:pt>
                <c:pt idx="18900">
                  <c:v>1389</c:v>
                </c:pt>
                <c:pt idx="18901">
                  <c:v>1389.01</c:v>
                </c:pt>
                <c:pt idx="18902">
                  <c:v>1389.02</c:v>
                </c:pt>
                <c:pt idx="18903">
                  <c:v>1389.03</c:v>
                </c:pt>
                <c:pt idx="18904">
                  <c:v>1389.04</c:v>
                </c:pt>
                <c:pt idx="18905">
                  <c:v>1389.05</c:v>
                </c:pt>
                <c:pt idx="18906">
                  <c:v>1389.06</c:v>
                </c:pt>
                <c:pt idx="18907">
                  <c:v>1389.07</c:v>
                </c:pt>
                <c:pt idx="18908">
                  <c:v>1389.08</c:v>
                </c:pt>
                <c:pt idx="18909">
                  <c:v>1389.09</c:v>
                </c:pt>
                <c:pt idx="18910">
                  <c:v>1389.1</c:v>
                </c:pt>
                <c:pt idx="18911">
                  <c:v>1389.11</c:v>
                </c:pt>
                <c:pt idx="18912">
                  <c:v>1389.12</c:v>
                </c:pt>
                <c:pt idx="18913">
                  <c:v>1389.13</c:v>
                </c:pt>
                <c:pt idx="18914">
                  <c:v>1389.14</c:v>
                </c:pt>
                <c:pt idx="18915">
                  <c:v>1389.15</c:v>
                </c:pt>
                <c:pt idx="18916">
                  <c:v>1389.16</c:v>
                </c:pt>
                <c:pt idx="18917">
                  <c:v>1389.17</c:v>
                </c:pt>
                <c:pt idx="18918">
                  <c:v>1389.18</c:v>
                </c:pt>
                <c:pt idx="18919">
                  <c:v>1389.19</c:v>
                </c:pt>
                <c:pt idx="18920">
                  <c:v>1389.2</c:v>
                </c:pt>
                <c:pt idx="18921">
                  <c:v>1389.21</c:v>
                </c:pt>
                <c:pt idx="18922">
                  <c:v>1389.22</c:v>
                </c:pt>
                <c:pt idx="18923">
                  <c:v>1389.23</c:v>
                </c:pt>
                <c:pt idx="18924">
                  <c:v>1389.24</c:v>
                </c:pt>
                <c:pt idx="18925">
                  <c:v>1389.25</c:v>
                </c:pt>
                <c:pt idx="18926">
                  <c:v>1389.26</c:v>
                </c:pt>
                <c:pt idx="18927">
                  <c:v>1389.27</c:v>
                </c:pt>
                <c:pt idx="18928">
                  <c:v>1389.28</c:v>
                </c:pt>
                <c:pt idx="18929">
                  <c:v>1389.29</c:v>
                </c:pt>
                <c:pt idx="18930">
                  <c:v>1389.3</c:v>
                </c:pt>
                <c:pt idx="18931">
                  <c:v>1389.31</c:v>
                </c:pt>
                <c:pt idx="18932">
                  <c:v>1389.32</c:v>
                </c:pt>
                <c:pt idx="18933">
                  <c:v>1389.33</c:v>
                </c:pt>
                <c:pt idx="18934">
                  <c:v>1389.34</c:v>
                </c:pt>
                <c:pt idx="18935">
                  <c:v>1389.35</c:v>
                </c:pt>
                <c:pt idx="18936">
                  <c:v>1389.36</c:v>
                </c:pt>
                <c:pt idx="18937">
                  <c:v>1389.37</c:v>
                </c:pt>
                <c:pt idx="18938">
                  <c:v>1389.38</c:v>
                </c:pt>
                <c:pt idx="18939">
                  <c:v>1389.39</c:v>
                </c:pt>
                <c:pt idx="18940">
                  <c:v>1389.4</c:v>
                </c:pt>
                <c:pt idx="18941">
                  <c:v>1389.41</c:v>
                </c:pt>
                <c:pt idx="18942">
                  <c:v>1389.42</c:v>
                </c:pt>
                <c:pt idx="18943">
                  <c:v>1389.43</c:v>
                </c:pt>
                <c:pt idx="18944">
                  <c:v>1389.44</c:v>
                </c:pt>
                <c:pt idx="18945">
                  <c:v>1389.45</c:v>
                </c:pt>
                <c:pt idx="18946">
                  <c:v>1389.46</c:v>
                </c:pt>
                <c:pt idx="18947">
                  <c:v>1389.47</c:v>
                </c:pt>
                <c:pt idx="18948">
                  <c:v>1389.48</c:v>
                </c:pt>
                <c:pt idx="18949">
                  <c:v>1389.49</c:v>
                </c:pt>
                <c:pt idx="18950">
                  <c:v>1389.5</c:v>
                </c:pt>
                <c:pt idx="18951">
                  <c:v>1389.51</c:v>
                </c:pt>
                <c:pt idx="18952">
                  <c:v>1389.52</c:v>
                </c:pt>
                <c:pt idx="18953">
                  <c:v>1389.53</c:v>
                </c:pt>
                <c:pt idx="18954">
                  <c:v>1389.54</c:v>
                </c:pt>
                <c:pt idx="18955">
                  <c:v>1389.55</c:v>
                </c:pt>
                <c:pt idx="18956">
                  <c:v>1389.56</c:v>
                </c:pt>
                <c:pt idx="18957">
                  <c:v>1389.57</c:v>
                </c:pt>
                <c:pt idx="18958">
                  <c:v>1389.58</c:v>
                </c:pt>
                <c:pt idx="18959">
                  <c:v>1389.59</c:v>
                </c:pt>
                <c:pt idx="18960">
                  <c:v>1389.6</c:v>
                </c:pt>
                <c:pt idx="18961">
                  <c:v>1389.61</c:v>
                </c:pt>
                <c:pt idx="18962">
                  <c:v>1389.62</c:v>
                </c:pt>
                <c:pt idx="18963">
                  <c:v>1389.63</c:v>
                </c:pt>
                <c:pt idx="18964">
                  <c:v>1389.64</c:v>
                </c:pt>
                <c:pt idx="18965">
                  <c:v>1389.65</c:v>
                </c:pt>
                <c:pt idx="18966">
                  <c:v>1389.66</c:v>
                </c:pt>
                <c:pt idx="18967">
                  <c:v>1389.67</c:v>
                </c:pt>
                <c:pt idx="18968">
                  <c:v>1389.68</c:v>
                </c:pt>
                <c:pt idx="18969">
                  <c:v>1389.69</c:v>
                </c:pt>
                <c:pt idx="18970">
                  <c:v>1389.7</c:v>
                </c:pt>
                <c:pt idx="18971">
                  <c:v>1389.71</c:v>
                </c:pt>
                <c:pt idx="18972">
                  <c:v>1389.72</c:v>
                </c:pt>
                <c:pt idx="18973">
                  <c:v>1389.73</c:v>
                </c:pt>
                <c:pt idx="18974">
                  <c:v>1389.74</c:v>
                </c:pt>
                <c:pt idx="18975">
                  <c:v>1389.75</c:v>
                </c:pt>
                <c:pt idx="18976">
                  <c:v>1389.76</c:v>
                </c:pt>
                <c:pt idx="18977">
                  <c:v>1389.77</c:v>
                </c:pt>
                <c:pt idx="18978">
                  <c:v>1389.78</c:v>
                </c:pt>
                <c:pt idx="18979">
                  <c:v>1389.79</c:v>
                </c:pt>
                <c:pt idx="18980">
                  <c:v>1389.8</c:v>
                </c:pt>
                <c:pt idx="18981">
                  <c:v>1389.81</c:v>
                </c:pt>
                <c:pt idx="18982">
                  <c:v>1389.82</c:v>
                </c:pt>
                <c:pt idx="18983">
                  <c:v>1389.83</c:v>
                </c:pt>
                <c:pt idx="18984">
                  <c:v>1389.84</c:v>
                </c:pt>
                <c:pt idx="18985">
                  <c:v>1389.85</c:v>
                </c:pt>
                <c:pt idx="18986">
                  <c:v>1389.86</c:v>
                </c:pt>
                <c:pt idx="18987">
                  <c:v>1389.87</c:v>
                </c:pt>
                <c:pt idx="18988">
                  <c:v>1389.88</c:v>
                </c:pt>
                <c:pt idx="18989">
                  <c:v>1389.89</c:v>
                </c:pt>
                <c:pt idx="18990">
                  <c:v>1389.9</c:v>
                </c:pt>
                <c:pt idx="18991">
                  <c:v>1389.91</c:v>
                </c:pt>
                <c:pt idx="18992">
                  <c:v>1389.92</c:v>
                </c:pt>
                <c:pt idx="18993">
                  <c:v>1389.93</c:v>
                </c:pt>
                <c:pt idx="18994">
                  <c:v>1389.94</c:v>
                </c:pt>
                <c:pt idx="18995">
                  <c:v>1389.95</c:v>
                </c:pt>
                <c:pt idx="18996">
                  <c:v>1389.96</c:v>
                </c:pt>
                <c:pt idx="18997">
                  <c:v>1389.97</c:v>
                </c:pt>
                <c:pt idx="18998">
                  <c:v>1389.98</c:v>
                </c:pt>
                <c:pt idx="18999">
                  <c:v>1389.99</c:v>
                </c:pt>
                <c:pt idx="19000">
                  <c:v>1390</c:v>
                </c:pt>
                <c:pt idx="19001">
                  <c:v>1390.01</c:v>
                </c:pt>
                <c:pt idx="19002">
                  <c:v>1390.02</c:v>
                </c:pt>
                <c:pt idx="19003">
                  <c:v>1390.03</c:v>
                </c:pt>
                <c:pt idx="19004">
                  <c:v>1390.04</c:v>
                </c:pt>
                <c:pt idx="19005">
                  <c:v>1390.05</c:v>
                </c:pt>
                <c:pt idx="19006">
                  <c:v>1390.06</c:v>
                </c:pt>
                <c:pt idx="19007">
                  <c:v>1390.07</c:v>
                </c:pt>
                <c:pt idx="19008">
                  <c:v>1390.08</c:v>
                </c:pt>
                <c:pt idx="19009">
                  <c:v>1390.09</c:v>
                </c:pt>
                <c:pt idx="19010">
                  <c:v>1390.1</c:v>
                </c:pt>
                <c:pt idx="19011">
                  <c:v>1390.11</c:v>
                </c:pt>
                <c:pt idx="19012">
                  <c:v>1390.12</c:v>
                </c:pt>
                <c:pt idx="19013">
                  <c:v>1390.13</c:v>
                </c:pt>
                <c:pt idx="19014">
                  <c:v>1390.14</c:v>
                </c:pt>
                <c:pt idx="19015">
                  <c:v>1390.15</c:v>
                </c:pt>
                <c:pt idx="19016">
                  <c:v>1390.16</c:v>
                </c:pt>
                <c:pt idx="19017">
                  <c:v>1390.17</c:v>
                </c:pt>
                <c:pt idx="19018">
                  <c:v>1390.18</c:v>
                </c:pt>
                <c:pt idx="19019">
                  <c:v>1390.19</c:v>
                </c:pt>
                <c:pt idx="19020">
                  <c:v>1390.2</c:v>
                </c:pt>
                <c:pt idx="19021">
                  <c:v>1390.21</c:v>
                </c:pt>
                <c:pt idx="19022">
                  <c:v>1390.22</c:v>
                </c:pt>
                <c:pt idx="19023">
                  <c:v>1390.23</c:v>
                </c:pt>
                <c:pt idx="19024">
                  <c:v>1390.24</c:v>
                </c:pt>
                <c:pt idx="19025">
                  <c:v>1390.25</c:v>
                </c:pt>
                <c:pt idx="19026">
                  <c:v>1390.26</c:v>
                </c:pt>
                <c:pt idx="19027">
                  <c:v>1390.27</c:v>
                </c:pt>
                <c:pt idx="19028">
                  <c:v>1390.28</c:v>
                </c:pt>
                <c:pt idx="19029">
                  <c:v>1390.29</c:v>
                </c:pt>
                <c:pt idx="19030">
                  <c:v>1390.3</c:v>
                </c:pt>
                <c:pt idx="19031">
                  <c:v>1390.31</c:v>
                </c:pt>
                <c:pt idx="19032">
                  <c:v>1390.32</c:v>
                </c:pt>
                <c:pt idx="19033">
                  <c:v>1390.33</c:v>
                </c:pt>
                <c:pt idx="19034">
                  <c:v>1390.34</c:v>
                </c:pt>
                <c:pt idx="19035">
                  <c:v>1390.35</c:v>
                </c:pt>
                <c:pt idx="19036">
                  <c:v>1390.36</c:v>
                </c:pt>
                <c:pt idx="19037">
                  <c:v>1390.37</c:v>
                </c:pt>
                <c:pt idx="19038">
                  <c:v>1390.38</c:v>
                </c:pt>
                <c:pt idx="19039">
                  <c:v>1390.39</c:v>
                </c:pt>
                <c:pt idx="19040">
                  <c:v>1390.4</c:v>
                </c:pt>
                <c:pt idx="19041">
                  <c:v>1390.41</c:v>
                </c:pt>
                <c:pt idx="19042">
                  <c:v>1390.42</c:v>
                </c:pt>
                <c:pt idx="19043">
                  <c:v>1390.43</c:v>
                </c:pt>
                <c:pt idx="19044">
                  <c:v>1390.44</c:v>
                </c:pt>
                <c:pt idx="19045">
                  <c:v>1390.45</c:v>
                </c:pt>
                <c:pt idx="19046">
                  <c:v>1390.46</c:v>
                </c:pt>
                <c:pt idx="19047">
                  <c:v>1390.47</c:v>
                </c:pt>
                <c:pt idx="19048">
                  <c:v>1390.48</c:v>
                </c:pt>
                <c:pt idx="19049">
                  <c:v>1390.49</c:v>
                </c:pt>
                <c:pt idx="19050">
                  <c:v>1390.5</c:v>
                </c:pt>
                <c:pt idx="19051">
                  <c:v>1390.51</c:v>
                </c:pt>
                <c:pt idx="19052">
                  <c:v>1390.52</c:v>
                </c:pt>
                <c:pt idx="19053">
                  <c:v>1390.53</c:v>
                </c:pt>
                <c:pt idx="19054">
                  <c:v>1390.54</c:v>
                </c:pt>
                <c:pt idx="19055">
                  <c:v>1390.55</c:v>
                </c:pt>
                <c:pt idx="19056">
                  <c:v>1390.56</c:v>
                </c:pt>
                <c:pt idx="19057">
                  <c:v>1390.57</c:v>
                </c:pt>
                <c:pt idx="19058">
                  <c:v>1390.58</c:v>
                </c:pt>
                <c:pt idx="19059">
                  <c:v>1390.59</c:v>
                </c:pt>
                <c:pt idx="19060">
                  <c:v>1390.6</c:v>
                </c:pt>
                <c:pt idx="19061">
                  <c:v>1390.61</c:v>
                </c:pt>
                <c:pt idx="19062">
                  <c:v>1390.62</c:v>
                </c:pt>
                <c:pt idx="19063">
                  <c:v>1390.63</c:v>
                </c:pt>
                <c:pt idx="19064">
                  <c:v>1390.64</c:v>
                </c:pt>
                <c:pt idx="19065">
                  <c:v>1390.65</c:v>
                </c:pt>
                <c:pt idx="19066">
                  <c:v>1390.66</c:v>
                </c:pt>
                <c:pt idx="19067">
                  <c:v>1390.67</c:v>
                </c:pt>
                <c:pt idx="19068">
                  <c:v>1390.68</c:v>
                </c:pt>
                <c:pt idx="19069">
                  <c:v>1390.69</c:v>
                </c:pt>
                <c:pt idx="19070">
                  <c:v>1390.7</c:v>
                </c:pt>
                <c:pt idx="19071">
                  <c:v>1390.71</c:v>
                </c:pt>
                <c:pt idx="19072">
                  <c:v>1390.72</c:v>
                </c:pt>
                <c:pt idx="19073">
                  <c:v>1390.73</c:v>
                </c:pt>
                <c:pt idx="19074">
                  <c:v>1390.74</c:v>
                </c:pt>
                <c:pt idx="19075">
                  <c:v>1390.75</c:v>
                </c:pt>
                <c:pt idx="19076">
                  <c:v>1390.76</c:v>
                </c:pt>
                <c:pt idx="19077">
                  <c:v>1390.77</c:v>
                </c:pt>
                <c:pt idx="19078">
                  <c:v>1390.78</c:v>
                </c:pt>
                <c:pt idx="19079">
                  <c:v>1390.79</c:v>
                </c:pt>
                <c:pt idx="19080">
                  <c:v>1390.8</c:v>
                </c:pt>
                <c:pt idx="19081">
                  <c:v>1390.81</c:v>
                </c:pt>
                <c:pt idx="19082">
                  <c:v>1390.82</c:v>
                </c:pt>
                <c:pt idx="19083">
                  <c:v>1390.83</c:v>
                </c:pt>
                <c:pt idx="19084">
                  <c:v>1390.84</c:v>
                </c:pt>
                <c:pt idx="19085">
                  <c:v>1390.85</c:v>
                </c:pt>
                <c:pt idx="19086">
                  <c:v>1390.86</c:v>
                </c:pt>
                <c:pt idx="19087">
                  <c:v>1390.87</c:v>
                </c:pt>
                <c:pt idx="19088">
                  <c:v>1390.88</c:v>
                </c:pt>
                <c:pt idx="19089">
                  <c:v>1390.89</c:v>
                </c:pt>
                <c:pt idx="19090">
                  <c:v>1390.9</c:v>
                </c:pt>
                <c:pt idx="19091">
                  <c:v>1390.91</c:v>
                </c:pt>
                <c:pt idx="19092">
                  <c:v>1390.92</c:v>
                </c:pt>
                <c:pt idx="19093">
                  <c:v>1390.93</c:v>
                </c:pt>
                <c:pt idx="19094">
                  <c:v>1390.94</c:v>
                </c:pt>
                <c:pt idx="19095">
                  <c:v>1390.95</c:v>
                </c:pt>
                <c:pt idx="19096">
                  <c:v>1390.96</c:v>
                </c:pt>
                <c:pt idx="19097">
                  <c:v>1390.97</c:v>
                </c:pt>
                <c:pt idx="19098">
                  <c:v>1390.98</c:v>
                </c:pt>
                <c:pt idx="19099">
                  <c:v>1390.99</c:v>
                </c:pt>
                <c:pt idx="19100">
                  <c:v>1391</c:v>
                </c:pt>
                <c:pt idx="19101">
                  <c:v>1391.01</c:v>
                </c:pt>
                <c:pt idx="19102">
                  <c:v>1391.02</c:v>
                </c:pt>
                <c:pt idx="19103">
                  <c:v>1391.03</c:v>
                </c:pt>
                <c:pt idx="19104">
                  <c:v>1391.04</c:v>
                </c:pt>
                <c:pt idx="19105">
                  <c:v>1391.05</c:v>
                </c:pt>
                <c:pt idx="19106">
                  <c:v>1391.06</c:v>
                </c:pt>
                <c:pt idx="19107">
                  <c:v>1391.07</c:v>
                </c:pt>
                <c:pt idx="19108">
                  <c:v>1391.08</c:v>
                </c:pt>
                <c:pt idx="19109">
                  <c:v>1391.09</c:v>
                </c:pt>
                <c:pt idx="19110">
                  <c:v>1391.1</c:v>
                </c:pt>
                <c:pt idx="19111">
                  <c:v>1391.11</c:v>
                </c:pt>
                <c:pt idx="19112">
                  <c:v>1391.12</c:v>
                </c:pt>
                <c:pt idx="19113">
                  <c:v>1391.13</c:v>
                </c:pt>
                <c:pt idx="19114">
                  <c:v>1391.14</c:v>
                </c:pt>
                <c:pt idx="19115">
                  <c:v>1391.15</c:v>
                </c:pt>
                <c:pt idx="19116">
                  <c:v>1391.16</c:v>
                </c:pt>
                <c:pt idx="19117">
                  <c:v>1391.17</c:v>
                </c:pt>
                <c:pt idx="19118">
                  <c:v>1391.18</c:v>
                </c:pt>
                <c:pt idx="19119">
                  <c:v>1391.19</c:v>
                </c:pt>
                <c:pt idx="19120">
                  <c:v>1391.2</c:v>
                </c:pt>
                <c:pt idx="19121">
                  <c:v>1391.21</c:v>
                </c:pt>
                <c:pt idx="19122">
                  <c:v>1391.22</c:v>
                </c:pt>
                <c:pt idx="19123">
                  <c:v>1391.23</c:v>
                </c:pt>
                <c:pt idx="19124">
                  <c:v>1391.24</c:v>
                </c:pt>
                <c:pt idx="19125">
                  <c:v>1391.25</c:v>
                </c:pt>
                <c:pt idx="19126">
                  <c:v>1391.26</c:v>
                </c:pt>
                <c:pt idx="19127">
                  <c:v>1391.27</c:v>
                </c:pt>
                <c:pt idx="19128">
                  <c:v>1391.28</c:v>
                </c:pt>
                <c:pt idx="19129">
                  <c:v>1391.29</c:v>
                </c:pt>
                <c:pt idx="19130">
                  <c:v>1391.3</c:v>
                </c:pt>
                <c:pt idx="19131">
                  <c:v>1391.31</c:v>
                </c:pt>
                <c:pt idx="19132">
                  <c:v>1391.32</c:v>
                </c:pt>
                <c:pt idx="19133">
                  <c:v>1391.33</c:v>
                </c:pt>
                <c:pt idx="19134">
                  <c:v>1391.34</c:v>
                </c:pt>
                <c:pt idx="19135">
                  <c:v>1391.35</c:v>
                </c:pt>
                <c:pt idx="19136">
                  <c:v>1391.36</c:v>
                </c:pt>
                <c:pt idx="19137">
                  <c:v>1391.37</c:v>
                </c:pt>
                <c:pt idx="19138">
                  <c:v>1391.38</c:v>
                </c:pt>
                <c:pt idx="19139">
                  <c:v>1391.39</c:v>
                </c:pt>
                <c:pt idx="19140">
                  <c:v>1391.4</c:v>
                </c:pt>
                <c:pt idx="19141">
                  <c:v>1391.41</c:v>
                </c:pt>
                <c:pt idx="19142">
                  <c:v>1391.42</c:v>
                </c:pt>
                <c:pt idx="19143">
                  <c:v>1391.43</c:v>
                </c:pt>
                <c:pt idx="19144">
                  <c:v>1391.44</c:v>
                </c:pt>
                <c:pt idx="19145">
                  <c:v>1391.45</c:v>
                </c:pt>
                <c:pt idx="19146">
                  <c:v>1391.46</c:v>
                </c:pt>
                <c:pt idx="19147">
                  <c:v>1391.47</c:v>
                </c:pt>
                <c:pt idx="19148">
                  <c:v>1391.48</c:v>
                </c:pt>
                <c:pt idx="19149">
                  <c:v>1391.49</c:v>
                </c:pt>
                <c:pt idx="19150">
                  <c:v>1391.5</c:v>
                </c:pt>
                <c:pt idx="19151">
                  <c:v>1391.51</c:v>
                </c:pt>
                <c:pt idx="19152">
                  <c:v>1391.52</c:v>
                </c:pt>
                <c:pt idx="19153">
                  <c:v>1391.53</c:v>
                </c:pt>
                <c:pt idx="19154">
                  <c:v>1391.54</c:v>
                </c:pt>
                <c:pt idx="19155">
                  <c:v>1391.55</c:v>
                </c:pt>
                <c:pt idx="19156">
                  <c:v>1391.56</c:v>
                </c:pt>
                <c:pt idx="19157">
                  <c:v>1391.57</c:v>
                </c:pt>
                <c:pt idx="19158">
                  <c:v>1391.58</c:v>
                </c:pt>
                <c:pt idx="19159">
                  <c:v>1391.59</c:v>
                </c:pt>
                <c:pt idx="19160">
                  <c:v>1391.6</c:v>
                </c:pt>
                <c:pt idx="19161">
                  <c:v>1391.61</c:v>
                </c:pt>
                <c:pt idx="19162">
                  <c:v>1391.62</c:v>
                </c:pt>
                <c:pt idx="19163">
                  <c:v>1391.63</c:v>
                </c:pt>
                <c:pt idx="19164">
                  <c:v>1391.64</c:v>
                </c:pt>
                <c:pt idx="19165">
                  <c:v>1391.65</c:v>
                </c:pt>
                <c:pt idx="19166">
                  <c:v>1391.66</c:v>
                </c:pt>
                <c:pt idx="19167">
                  <c:v>1391.67</c:v>
                </c:pt>
                <c:pt idx="19168">
                  <c:v>1391.68</c:v>
                </c:pt>
                <c:pt idx="19169">
                  <c:v>1391.69</c:v>
                </c:pt>
                <c:pt idx="19170">
                  <c:v>1391.7</c:v>
                </c:pt>
                <c:pt idx="19171">
                  <c:v>1391.71</c:v>
                </c:pt>
                <c:pt idx="19172">
                  <c:v>1391.72</c:v>
                </c:pt>
                <c:pt idx="19173">
                  <c:v>1391.73</c:v>
                </c:pt>
                <c:pt idx="19174">
                  <c:v>1391.74</c:v>
                </c:pt>
                <c:pt idx="19175">
                  <c:v>1391.75</c:v>
                </c:pt>
                <c:pt idx="19176">
                  <c:v>1391.76</c:v>
                </c:pt>
                <c:pt idx="19177">
                  <c:v>1391.77</c:v>
                </c:pt>
                <c:pt idx="19178">
                  <c:v>1391.78</c:v>
                </c:pt>
                <c:pt idx="19179">
                  <c:v>1391.79</c:v>
                </c:pt>
                <c:pt idx="19180">
                  <c:v>1391.8</c:v>
                </c:pt>
                <c:pt idx="19181">
                  <c:v>1391.81</c:v>
                </c:pt>
                <c:pt idx="19182">
                  <c:v>1391.82</c:v>
                </c:pt>
                <c:pt idx="19183">
                  <c:v>1391.83</c:v>
                </c:pt>
                <c:pt idx="19184">
                  <c:v>1391.84</c:v>
                </c:pt>
                <c:pt idx="19185">
                  <c:v>1391.85</c:v>
                </c:pt>
                <c:pt idx="19186">
                  <c:v>1391.86</c:v>
                </c:pt>
                <c:pt idx="19187">
                  <c:v>1391.87</c:v>
                </c:pt>
                <c:pt idx="19188">
                  <c:v>1391.88</c:v>
                </c:pt>
                <c:pt idx="19189">
                  <c:v>1391.89</c:v>
                </c:pt>
                <c:pt idx="19190">
                  <c:v>1391.9</c:v>
                </c:pt>
                <c:pt idx="19191">
                  <c:v>1391.91</c:v>
                </c:pt>
                <c:pt idx="19192">
                  <c:v>1391.92</c:v>
                </c:pt>
                <c:pt idx="19193">
                  <c:v>1391.93</c:v>
                </c:pt>
                <c:pt idx="19194">
                  <c:v>1391.94</c:v>
                </c:pt>
                <c:pt idx="19195">
                  <c:v>1391.95</c:v>
                </c:pt>
                <c:pt idx="19196">
                  <c:v>1391.96</c:v>
                </c:pt>
                <c:pt idx="19197">
                  <c:v>1391.97</c:v>
                </c:pt>
                <c:pt idx="19198">
                  <c:v>1391.98</c:v>
                </c:pt>
                <c:pt idx="19199">
                  <c:v>1391.99</c:v>
                </c:pt>
                <c:pt idx="19200">
                  <c:v>1392</c:v>
                </c:pt>
                <c:pt idx="19201">
                  <c:v>1392.01</c:v>
                </c:pt>
                <c:pt idx="19202">
                  <c:v>1392.02</c:v>
                </c:pt>
                <c:pt idx="19203">
                  <c:v>1392.03</c:v>
                </c:pt>
                <c:pt idx="19204">
                  <c:v>1392.04</c:v>
                </c:pt>
                <c:pt idx="19205">
                  <c:v>1392.05</c:v>
                </c:pt>
                <c:pt idx="19206">
                  <c:v>1392.06</c:v>
                </c:pt>
                <c:pt idx="19207">
                  <c:v>1392.07</c:v>
                </c:pt>
                <c:pt idx="19208">
                  <c:v>1392.08</c:v>
                </c:pt>
                <c:pt idx="19209">
                  <c:v>1392.09</c:v>
                </c:pt>
                <c:pt idx="19210">
                  <c:v>1392.1</c:v>
                </c:pt>
                <c:pt idx="19211">
                  <c:v>1392.11</c:v>
                </c:pt>
                <c:pt idx="19212">
                  <c:v>1392.12</c:v>
                </c:pt>
                <c:pt idx="19213">
                  <c:v>1392.13</c:v>
                </c:pt>
                <c:pt idx="19214">
                  <c:v>1392.14</c:v>
                </c:pt>
                <c:pt idx="19215">
                  <c:v>1392.15</c:v>
                </c:pt>
                <c:pt idx="19216">
                  <c:v>1392.16</c:v>
                </c:pt>
                <c:pt idx="19217">
                  <c:v>1392.17</c:v>
                </c:pt>
                <c:pt idx="19218">
                  <c:v>1392.18</c:v>
                </c:pt>
                <c:pt idx="19219">
                  <c:v>1392.19</c:v>
                </c:pt>
                <c:pt idx="19220">
                  <c:v>1392.2</c:v>
                </c:pt>
                <c:pt idx="19221">
                  <c:v>1392.21</c:v>
                </c:pt>
                <c:pt idx="19222">
                  <c:v>1392.22</c:v>
                </c:pt>
                <c:pt idx="19223">
                  <c:v>1392.23</c:v>
                </c:pt>
                <c:pt idx="19224">
                  <c:v>1392.24</c:v>
                </c:pt>
                <c:pt idx="19225">
                  <c:v>1392.25</c:v>
                </c:pt>
                <c:pt idx="19226">
                  <c:v>1392.26</c:v>
                </c:pt>
                <c:pt idx="19227">
                  <c:v>1392.27</c:v>
                </c:pt>
                <c:pt idx="19228">
                  <c:v>1392.28</c:v>
                </c:pt>
                <c:pt idx="19229">
                  <c:v>1392.29</c:v>
                </c:pt>
                <c:pt idx="19230">
                  <c:v>1392.3</c:v>
                </c:pt>
                <c:pt idx="19231">
                  <c:v>1392.31</c:v>
                </c:pt>
                <c:pt idx="19232">
                  <c:v>1392.32</c:v>
                </c:pt>
                <c:pt idx="19233">
                  <c:v>1392.33</c:v>
                </c:pt>
                <c:pt idx="19234">
                  <c:v>1392.34</c:v>
                </c:pt>
                <c:pt idx="19235">
                  <c:v>1392.35</c:v>
                </c:pt>
                <c:pt idx="19236">
                  <c:v>1392.36</c:v>
                </c:pt>
                <c:pt idx="19237">
                  <c:v>1392.37</c:v>
                </c:pt>
                <c:pt idx="19238">
                  <c:v>1392.38</c:v>
                </c:pt>
                <c:pt idx="19239">
                  <c:v>1392.39</c:v>
                </c:pt>
                <c:pt idx="19240">
                  <c:v>1392.4</c:v>
                </c:pt>
                <c:pt idx="19241">
                  <c:v>1392.41</c:v>
                </c:pt>
                <c:pt idx="19242">
                  <c:v>1392.42</c:v>
                </c:pt>
                <c:pt idx="19243">
                  <c:v>1392.43</c:v>
                </c:pt>
                <c:pt idx="19244">
                  <c:v>1392.44</c:v>
                </c:pt>
                <c:pt idx="19245">
                  <c:v>1392.45</c:v>
                </c:pt>
                <c:pt idx="19246">
                  <c:v>1392.46</c:v>
                </c:pt>
                <c:pt idx="19247">
                  <c:v>1392.47</c:v>
                </c:pt>
                <c:pt idx="19248">
                  <c:v>1392.48</c:v>
                </c:pt>
                <c:pt idx="19249">
                  <c:v>1392.49</c:v>
                </c:pt>
                <c:pt idx="19250">
                  <c:v>1392.5</c:v>
                </c:pt>
                <c:pt idx="19251">
                  <c:v>1392.51</c:v>
                </c:pt>
                <c:pt idx="19252">
                  <c:v>1392.52</c:v>
                </c:pt>
                <c:pt idx="19253">
                  <c:v>1392.53</c:v>
                </c:pt>
                <c:pt idx="19254">
                  <c:v>1392.54</c:v>
                </c:pt>
                <c:pt idx="19255">
                  <c:v>1392.55</c:v>
                </c:pt>
                <c:pt idx="19256">
                  <c:v>1392.56</c:v>
                </c:pt>
                <c:pt idx="19257">
                  <c:v>1392.57</c:v>
                </c:pt>
                <c:pt idx="19258">
                  <c:v>1392.58</c:v>
                </c:pt>
                <c:pt idx="19259">
                  <c:v>1392.59</c:v>
                </c:pt>
                <c:pt idx="19260">
                  <c:v>1392.6</c:v>
                </c:pt>
                <c:pt idx="19261">
                  <c:v>1392.61</c:v>
                </c:pt>
                <c:pt idx="19262">
                  <c:v>1392.62</c:v>
                </c:pt>
                <c:pt idx="19263">
                  <c:v>1392.63</c:v>
                </c:pt>
                <c:pt idx="19264">
                  <c:v>1392.64</c:v>
                </c:pt>
                <c:pt idx="19265">
                  <c:v>1392.65</c:v>
                </c:pt>
                <c:pt idx="19266">
                  <c:v>1392.66</c:v>
                </c:pt>
                <c:pt idx="19267">
                  <c:v>1392.67</c:v>
                </c:pt>
                <c:pt idx="19268">
                  <c:v>1392.68</c:v>
                </c:pt>
                <c:pt idx="19269">
                  <c:v>1392.69</c:v>
                </c:pt>
                <c:pt idx="19270">
                  <c:v>1392.7</c:v>
                </c:pt>
                <c:pt idx="19271">
                  <c:v>1392.71</c:v>
                </c:pt>
                <c:pt idx="19272">
                  <c:v>1392.72</c:v>
                </c:pt>
                <c:pt idx="19273">
                  <c:v>1392.73</c:v>
                </c:pt>
                <c:pt idx="19274">
                  <c:v>1392.74</c:v>
                </c:pt>
                <c:pt idx="19275">
                  <c:v>1392.75</c:v>
                </c:pt>
                <c:pt idx="19276">
                  <c:v>1392.76</c:v>
                </c:pt>
                <c:pt idx="19277">
                  <c:v>1392.77</c:v>
                </c:pt>
                <c:pt idx="19278">
                  <c:v>1392.78</c:v>
                </c:pt>
                <c:pt idx="19279">
                  <c:v>1392.79</c:v>
                </c:pt>
                <c:pt idx="19280">
                  <c:v>1392.8</c:v>
                </c:pt>
                <c:pt idx="19281">
                  <c:v>1392.81</c:v>
                </c:pt>
                <c:pt idx="19282">
                  <c:v>1392.82</c:v>
                </c:pt>
                <c:pt idx="19283">
                  <c:v>1392.83</c:v>
                </c:pt>
                <c:pt idx="19284">
                  <c:v>1392.84</c:v>
                </c:pt>
                <c:pt idx="19285">
                  <c:v>1392.85</c:v>
                </c:pt>
                <c:pt idx="19286">
                  <c:v>1392.86</c:v>
                </c:pt>
                <c:pt idx="19287">
                  <c:v>1392.87</c:v>
                </c:pt>
                <c:pt idx="19288">
                  <c:v>1392.88</c:v>
                </c:pt>
                <c:pt idx="19289">
                  <c:v>1392.89</c:v>
                </c:pt>
                <c:pt idx="19290">
                  <c:v>1392.9</c:v>
                </c:pt>
                <c:pt idx="19291">
                  <c:v>1392.91</c:v>
                </c:pt>
                <c:pt idx="19292">
                  <c:v>1392.92</c:v>
                </c:pt>
                <c:pt idx="19293">
                  <c:v>1392.93</c:v>
                </c:pt>
                <c:pt idx="19294">
                  <c:v>1392.94</c:v>
                </c:pt>
                <c:pt idx="19295">
                  <c:v>1392.95</c:v>
                </c:pt>
                <c:pt idx="19296">
                  <c:v>1392.96</c:v>
                </c:pt>
                <c:pt idx="19297">
                  <c:v>1392.97</c:v>
                </c:pt>
                <c:pt idx="19298">
                  <c:v>1392.98</c:v>
                </c:pt>
                <c:pt idx="19299">
                  <c:v>1392.99</c:v>
                </c:pt>
                <c:pt idx="19300">
                  <c:v>1393</c:v>
                </c:pt>
                <c:pt idx="19301">
                  <c:v>1393.01</c:v>
                </c:pt>
                <c:pt idx="19302">
                  <c:v>1393.02</c:v>
                </c:pt>
                <c:pt idx="19303">
                  <c:v>1393.03</c:v>
                </c:pt>
                <c:pt idx="19304">
                  <c:v>1393.04</c:v>
                </c:pt>
                <c:pt idx="19305">
                  <c:v>1393.05</c:v>
                </c:pt>
                <c:pt idx="19306">
                  <c:v>1393.06</c:v>
                </c:pt>
                <c:pt idx="19307">
                  <c:v>1393.07</c:v>
                </c:pt>
                <c:pt idx="19308">
                  <c:v>1393.08</c:v>
                </c:pt>
                <c:pt idx="19309">
                  <c:v>1393.09</c:v>
                </c:pt>
                <c:pt idx="19310">
                  <c:v>1393.1</c:v>
                </c:pt>
                <c:pt idx="19311">
                  <c:v>1393.11</c:v>
                </c:pt>
                <c:pt idx="19312">
                  <c:v>1393.12</c:v>
                </c:pt>
                <c:pt idx="19313">
                  <c:v>1393.13</c:v>
                </c:pt>
                <c:pt idx="19314">
                  <c:v>1393.14</c:v>
                </c:pt>
                <c:pt idx="19315">
                  <c:v>1393.15</c:v>
                </c:pt>
                <c:pt idx="19316">
                  <c:v>1393.16</c:v>
                </c:pt>
                <c:pt idx="19317">
                  <c:v>1393.17</c:v>
                </c:pt>
                <c:pt idx="19318">
                  <c:v>1393.18</c:v>
                </c:pt>
                <c:pt idx="19319">
                  <c:v>1393.19</c:v>
                </c:pt>
                <c:pt idx="19320">
                  <c:v>1393.2</c:v>
                </c:pt>
                <c:pt idx="19321">
                  <c:v>1393.21</c:v>
                </c:pt>
                <c:pt idx="19322">
                  <c:v>1393.22</c:v>
                </c:pt>
                <c:pt idx="19323">
                  <c:v>1393.23</c:v>
                </c:pt>
                <c:pt idx="19324">
                  <c:v>1393.24</c:v>
                </c:pt>
                <c:pt idx="19325">
                  <c:v>1393.25</c:v>
                </c:pt>
                <c:pt idx="19326">
                  <c:v>1393.26</c:v>
                </c:pt>
                <c:pt idx="19327">
                  <c:v>1393.27</c:v>
                </c:pt>
                <c:pt idx="19328">
                  <c:v>1393.28</c:v>
                </c:pt>
                <c:pt idx="19329">
                  <c:v>1393.29</c:v>
                </c:pt>
                <c:pt idx="19330">
                  <c:v>1393.3</c:v>
                </c:pt>
                <c:pt idx="19331">
                  <c:v>1393.31</c:v>
                </c:pt>
                <c:pt idx="19332">
                  <c:v>1393.32</c:v>
                </c:pt>
                <c:pt idx="19333">
                  <c:v>1393.33</c:v>
                </c:pt>
                <c:pt idx="19334">
                  <c:v>1393.34</c:v>
                </c:pt>
                <c:pt idx="19335">
                  <c:v>1393.35</c:v>
                </c:pt>
                <c:pt idx="19336">
                  <c:v>1393.36</c:v>
                </c:pt>
                <c:pt idx="19337">
                  <c:v>1393.37</c:v>
                </c:pt>
                <c:pt idx="19338">
                  <c:v>1393.38</c:v>
                </c:pt>
                <c:pt idx="19339">
                  <c:v>1393.39</c:v>
                </c:pt>
                <c:pt idx="19340">
                  <c:v>1393.4</c:v>
                </c:pt>
                <c:pt idx="19341">
                  <c:v>1393.41</c:v>
                </c:pt>
                <c:pt idx="19342">
                  <c:v>1393.42</c:v>
                </c:pt>
                <c:pt idx="19343">
                  <c:v>1393.43</c:v>
                </c:pt>
                <c:pt idx="19344">
                  <c:v>1393.44</c:v>
                </c:pt>
                <c:pt idx="19345">
                  <c:v>1393.45</c:v>
                </c:pt>
                <c:pt idx="19346">
                  <c:v>1393.46</c:v>
                </c:pt>
                <c:pt idx="19347">
                  <c:v>1393.47</c:v>
                </c:pt>
                <c:pt idx="19348">
                  <c:v>1393.48</c:v>
                </c:pt>
                <c:pt idx="19349">
                  <c:v>1393.49</c:v>
                </c:pt>
                <c:pt idx="19350">
                  <c:v>1393.5</c:v>
                </c:pt>
                <c:pt idx="19351">
                  <c:v>1393.51</c:v>
                </c:pt>
                <c:pt idx="19352">
                  <c:v>1393.52</c:v>
                </c:pt>
                <c:pt idx="19353">
                  <c:v>1393.53</c:v>
                </c:pt>
                <c:pt idx="19354">
                  <c:v>1393.54</c:v>
                </c:pt>
                <c:pt idx="19355">
                  <c:v>1393.55</c:v>
                </c:pt>
                <c:pt idx="19356">
                  <c:v>1393.56</c:v>
                </c:pt>
                <c:pt idx="19357">
                  <c:v>1393.57</c:v>
                </c:pt>
                <c:pt idx="19358">
                  <c:v>1393.58</c:v>
                </c:pt>
                <c:pt idx="19359">
                  <c:v>1393.59</c:v>
                </c:pt>
                <c:pt idx="19360">
                  <c:v>1393.6</c:v>
                </c:pt>
                <c:pt idx="19361">
                  <c:v>1393.61</c:v>
                </c:pt>
                <c:pt idx="19362">
                  <c:v>1393.62</c:v>
                </c:pt>
                <c:pt idx="19363">
                  <c:v>1393.63</c:v>
                </c:pt>
                <c:pt idx="19364">
                  <c:v>1393.64</c:v>
                </c:pt>
                <c:pt idx="19365">
                  <c:v>1393.65</c:v>
                </c:pt>
                <c:pt idx="19366">
                  <c:v>1393.66</c:v>
                </c:pt>
                <c:pt idx="19367">
                  <c:v>1393.67</c:v>
                </c:pt>
                <c:pt idx="19368">
                  <c:v>1393.68</c:v>
                </c:pt>
                <c:pt idx="19369">
                  <c:v>1393.69</c:v>
                </c:pt>
                <c:pt idx="19370">
                  <c:v>1393.7</c:v>
                </c:pt>
                <c:pt idx="19371">
                  <c:v>1393.71</c:v>
                </c:pt>
                <c:pt idx="19372">
                  <c:v>1393.72</c:v>
                </c:pt>
                <c:pt idx="19373">
                  <c:v>1393.73</c:v>
                </c:pt>
                <c:pt idx="19374">
                  <c:v>1393.74</c:v>
                </c:pt>
                <c:pt idx="19375">
                  <c:v>1393.75</c:v>
                </c:pt>
                <c:pt idx="19376">
                  <c:v>1393.76</c:v>
                </c:pt>
                <c:pt idx="19377">
                  <c:v>1393.77</c:v>
                </c:pt>
                <c:pt idx="19378">
                  <c:v>1393.78</c:v>
                </c:pt>
                <c:pt idx="19379">
                  <c:v>1393.79</c:v>
                </c:pt>
                <c:pt idx="19380">
                  <c:v>1393.8</c:v>
                </c:pt>
                <c:pt idx="19381">
                  <c:v>1393.81</c:v>
                </c:pt>
                <c:pt idx="19382">
                  <c:v>1393.82</c:v>
                </c:pt>
                <c:pt idx="19383">
                  <c:v>1393.83</c:v>
                </c:pt>
                <c:pt idx="19384">
                  <c:v>1393.84</c:v>
                </c:pt>
                <c:pt idx="19385">
                  <c:v>1393.85</c:v>
                </c:pt>
                <c:pt idx="19386">
                  <c:v>1393.86</c:v>
                </c:pt>
                <c:pt idx="19387">
                  <c:v>1393.87</c:v>
                </c:pt>
                <c:pt idx="19388">
                  <c:v>1393.88</c:v>
                </c:pt>
                <c:pt idx="19389">
                  <c:v>1393.89</c:v>
                </c:pt>
                <c:pt idx="19390">
                  <c:v>1393.9</c:v>
                </c:pt>
                <c:pt idx="19391">
                  <c:v>1393.91</c:v>
                </c:pt>
                <c:pt idx="19392">
                  <c:v>1393.92</c:v>
                </c:pt>
                <c:pt idx="19393">
                  <c:v>1393.93</c:v>
                </c:pt>
                <c:pt idx="19394">
                  <c:v>1393.94</c:v>
                </c:pt>
                <c:pt idx="19395">
                  <c:v>1393.95</c:v>
                </c:pt>
                <c:pt idx="19396">
                  <c:v>1393.96</c:v>
                </c:pt>
                <c:pt idx="19397">
                  <c:v>1393.97</c:v>
                </c:pt>
                <c:pt idx="19398">
                  <c:v>1393.98</c:v>
                </c:pt>
                <c:pt idx="19399">
                  <c:v>1393.99</c:v>
                </c:pt>
                <c:pt idx="19400">
                  <c:v>1394</c:v>
                </c:pt>
                <c:pt idx="19401">
                  <c:v>1394.01</c:v>
                </c:pt>
                <c:pt idx="19402">
                  <c:v>1394.02</c:v>
                </c:pt>
                <c:pt idx="19403">
                  <c:v>1394.03</c:v>
                </c:pt>
                <c:pt idx="19404">
                  <c:v>1394.04</c:v>
                </c:pt>
                <c:pt idx="19405">
                  <c:v>1394.05</c:v>
                </c:pt>
                <c:pt idx="19406">
                  <c:v>1394.06</c:v>
                </c:pt>
                <c:pt idx="19407">
                  <c:v>1394.07</c:v>
                </c:pt>
                <c:pt idx="19408">
                  <c:v>1394.08</c:v>
                </c:pt>
                <c:pt idx="19409">
                  <c:v>1394.09</c:v>
                </c:pt>
                <c:pt idx="19410">
                  <c:v>1394.1</c:v>
                </c:pt>
                <c:pt idx="19411">
                  <c:v>1394.11</c:v>
                </c:pt>
                <c:pt idx="19412">
                  <c:v>1394.12</c:v>
                </c:pt>
                <c:pt idx="19413">
                  <c:v>1394.13</c:v>
                </c:pt>
                <c:pt idx="19414">
                  <c:v>1394.14</c:v>
                </c:pt>
                <c:pt idx="19415">
                  <c:v>1394.15</c:v>
                </c:pt>
                <c:pt idx="19416">
                  <c:v>1394.16</c:v>
                </c:pt>
                <c:pt idx="19417">
                  <c:v>1394.17</c:v>
                </c:pt>
                <c:pt idx="19418">
                  <c:v>1394.18</c:v>
                </c:pt>
                <c:pt idx="19419">
                  <c:v>1394.19</c:v>
                </c:pt>
                <c:pt idx="19420">
                  <c:v>1394.2</c:v>
                </c:pt>
                <c:pt idx="19421">
                  <c:v>1394.21</c:v>
                </c:pt>
                <c:pt idx="19422">
                  <c:v>1394.22</c:v>
                </c:pt>
                <c:pt idx="19423">
                  <c:v>1394.23</c:v>
                </c:pt>
                <c:pt idx="19424">
                  <c:v>1394.24</c:v>
                </c:pt>
                <c:pt idx="19425">
                  <c:v>1394.25</c:v>
                </c:pt>
                <c:pt idx="19426">
                  <c:v>1394.26</c:v>
                </c:pt>
                <c:pt idx="19427">
                  <c:v>1394.27</c:v>
                </c:pt>
                <c:pt idx="19428">
                  <c:v>1394.28</c:v>
                </c:pt>
                <c:pt idx="19429">
                  <c:v>1394.29</c:v>
                </c:pt>
                <c:pt idx="19430">
                  <c:v>1394.3</c:v>
                </c:pt>
                <c:pt idx="19431">
                  <c:v>1394.31</c:v>
                </c:pt>
                <c:pt idx="19432">
                  <c:v>1394.32</c:v>
                </c:pt>
                <c:pt idx="19433">
                  <c:v>1394.33</c:v>
                </c:pt>
                <c:pt idx="19434">
                  <c:v>1394.34</c:v>
                </c:pt>
                <c:pt idx="19435">
                  <c:v>1394.35</c:v>
                </c:pt>
                <c:pt idx="19436">
                  <c:v>1394.36</c:v>
                </c:pt>
                <c:pt idx="19437">
                  <c:v>1394.37</c:v>
                </c:pt>
                <c:pt idx="19438">
                  <c:v>1394.38</c:v>
                </c:pt>
                <c:pt idx="19439">
                  <c:v>1394.39</c:v>
                </c:pt>
                <c:pt idx="19440">
                  <c:v>1394.4</c:v>
                </c:pt>
                <c:pt idx="19441">
                  <c:v>1394.41</c:v>
                </c:pt>
                <c:pt idx="19442">
                  <c:v>1394.42</c:v>
                </c:pt>
                <c:pt idx="19443">
                  <c:v>1394.43</c:v>
                </c:pt>
                <c:pt idx="19444">
                  <c:v>1394.44</c:v>
                </c:pt>
                <c:pt idx="19445">
                  <c:v>1394.45</c:v>
                </c:pt>
                <c:pt idx="19446">
                  <c:v>1394.46</c:v>
                </c:pt>
                <c:pt idx="19447">
                  <c:v>1394.47</c:v>
                </c:pt>
                <c:pt idx="19448">
                  <c:v>1394.48</c:v>
                </c:pt>
                <c:pt idx="19449">
                  <c:v>1394.49</c:v>
                </c:pt>
                <c:pt idx="19450">
                  <c:v>1394.5</c:v>
                </c:pt>
                <c:pt idx="19451">
                  <c:v>1394.51</c:v>
                </c:pt>
                <c:pt idx="19452">
                  <c:v>1394.52</c:v>
                </c:pt>
                <c:pt idx="19453">
                  <c:v>1394.53</c:v>
                </c:pt>
                <c:pt idx="19454">
                  <c:v>1394.54</c:v>
                </c:pt>
                <c:pt idx="19455">
                  <c:v>1394.55</c:v>
                </c:pt>
                <c:pt idx="19456">
                  <c:v>1394.56</c:v>
                </c:pt>
                <c:pt idx="19457">
                  <c:v>1394.57</c:v>
                </c:pt>
                <c:pt idx="19458">
                  <c:v>1394.58</c:v>
                </c:pt>
                <c:pt idx="19459">
                  <c:v>1394.59</c:v>
                </c:pt>
                <c:pt idx="19460">
                  <c:v>1394.6</c:v>
                </c:pt>
                <c:pt idx="19461">
                  <c:v>1394.61</c:v>
                </c:pt>
                <c:pt idx="19462">
                  <c:v>1394.62</c:v>
                </c:pt>
                <c:pt idx="19463">
                  <c:v>1394.63</c:v>
                </c:pt>
                <c:pt idx="19464">
                  <c:v>1394.64</c:v>
                </c:pt>
                <c:pt idx="19465">
                  <c:v>1394.65</c:v>
                </c:pt>
                <c:pt idx="19466">
                  <c:v>1394.66</c:v>
                </c:pt>
                <c:pt idx="19467">
                  <c:v>1394.67</c:v>
                </c:pt>
                <c:pt idx="19468">
                  <c:v>1394.68</c:v>
                </c:pt>
                <c:pt idx="19469">
                  <c:v>1394.69</c:v>
                </c:pt>
                <c:pt idx="19470">
                  <c:v>1394.7</c:v>
                </c:pt>
                <c:pt idx="19471">
                  <c:v>1394.71</c:v>
                </c:pt>
                <c:pt idx="19472">
                  <c:v>1394.72</c:v>
                </c:pt>
                <c:pt idx="19473">
                  <c:v>1394.73</c:v>
                </c:pt>
                <c:pt idx="19474">
                  <c:v>1394.74</c:v>
                </c:pt>
                <c:pt idx="19475">
                  <c:v>1394.75</c:v>
                </c:pt>
                <c:pt idx="19476">
                  <c:v>1394.76</c:v>
                </c:pt>
                <c:pt idx="19477">
                  <c:v>1394.77</c:v>
                </c:pt>
                <c:pt idx="19478">
                  <c:v>1394.78</c:v>
                </c:pt>
                <c:pt idx="19479">
                  <c:v>1394.79</c:v>
                </c:pt>
                <c:pt idx="19480">
                  <c:v>1394.8</c:v>
                </c:pt>
                <c:pt idx="19481">
                  <c:v>1394.81</c:v>
                </c:pt>
                <c:pt idx="19482">
                  <c:v>1394.82</c:v>
                </c:pt>
                <c:pt idx="19483">
                  <c:v>1394.83</c:v>
                </c:pt>
                <c:pt idx="19484">
                  <c:v>1394.84</c:v>
                </c:pt>
                <c:pt idx="19485">
                  <c:v>1394.85</c:v>
                </c:pt>
                <c:pt idx="19486">
                  <c:v>1394.86</c:v>
                </c:pt>
                <c:pt idx="19487">
                  <c:v>1394.87</c:v>
                </c:pt>
                <c:pt idx="19488">
                  <c:v>1394.88</c:v>
                </c:pt>
                <c:pt idx="19489">
                  <c:v>1394.89</c:v>
                </c:pt>
                <c:pt idx="19490">
                  <c:v>1394.9</c:v>
                </c:pt>
                <c:pt idx="19491">
                  <c:v>1394.91</c:v>
                </c:pt>
                <c:pt idx="19492">
                  <c:v>1394.92</c:v>
                </c:pt>
                <c:pt idx="19493">
                  <c:v>1394.93</c:v>
                </c:pt>
                <c:pt idx="19494">
                  <c:v>1394.94</c:v>
                </c:pt>
                <c:pt idx="19495">
                  <c:v>1394.95</c:v>
                </c:pt>
                <c:pt idx="19496">
                  <c:v>1394.96</c:v>
                </c:pt>
                <c:pt idx="19497">
                  <c:v>1394.97</c:v>
                </c:pt>
                <c:pt idx="19498">
                  <c:v>1394.98</c:v>
                </c:pt>
                <c:pt idx="19499">
                  <c:v>1394.99</c:v>
                </c:pt>
                <c:pt idx="19500">
                  <c:v>1395</c:v>
                </c:pt>
                <c:pt idx="19501">
                  <c:v>1395.01</c:v>
                </c:pt>
                <c:pt idx="19502">
                  <c:v>1395.02</c:v>
                </c:pt>
                <c:pt idx="19503">
                  <c:v>1395.03</c:v>
                </c:pt>
                <c:pt idx="19504">
                  <c:v>1395.04</c:v>
                </c:pt>
                <c:pt idx="19505">
                  <c:v>1395.05</c:v>
                </c:pt>
                <c:pt idx="19506">
                  <c:v>1395.06</c:v>
                </c:pt>
                <c:pt idx="19507">
                  <c:v>1395.07</c:v>
                </c:pt>
                <c:pt idx="19508">
                  <c:v>1395.08</c:v>
                </c:pt>
                <c:pt idx="19509">
                  <c:v>1395.09</c:v>
                </c:pt>
                <c:pt idx="19510">
                  <c:v>1395.1</c:v>
                </c:pt>
                <c:pt idx="19511">
                  <c:v>1395.11</c:v>
                </c:pt>
                <c:pt idx="19512">
                  <c:v>1395.12</c:v>
                </c:pt>
                <c:pt idx="19513">
                  <c:v>1395.13</c:v>
                </c:pt>
                <c:pt idx="19514">
                  <c:v>1395.14</c:v>
                </c:pt>
                <c:pt idx="19515">
                  <c:v>1395.15</c:v>
                </c:pt>
                <c:pt idx="19516">
                  <c:v>1395.16</c:v>
                </c:pt>
                <c:pt idx="19517">
                  <c:v>1395.17</c:v>
                </c:pt>
                <c:pt idx="19518">
                  <c:v>1395.18</c:v>
                </c:pt>
                <c:pt idx="19519">
                  <c:v>1395.19</c:v>
                </c:pt>
                <c:pt idx="19520">
                  <c:v>1395.2</c:v>
                </c:pt>
                <c:pt idx="19521">
                  <c:v>1395.21</c:v>
                </c:pt>
                <c:pt idx="19522">
                  <c:v>1395.22</c:v>
                </c:pt>
                <c:pt idx="19523">
                  <c:v>1395.23</c:v>
                </c:pt>
                <c:pt idx="19524">
                  <c:v>1395.24</c:v>
                </c:pt>
                <c:pt idx="19525">
                  <c:v>1395.25</c:v>
                </c:pt>
                <c:pt idx="19526">
                  <c:v>1395.26</c:v>
                </c:pt>
                <c:pt idx="19527">
                  <c:v>1395.27</c:v>
                </c:pt>
                <c:pt idx="19528">
                  <c:v>1395.28</c:v>
                </c:pt>
                <c:pt idx="19529">
                  <c:v>1395.29</c:v>
                </c:pt>
                <c:pt idx="19530">
                  <c:v>1395.3</c:v>
                </c:pt>
                <c:pt idx="19531">
                  <c:v>1395.31</c:v>
                </c:pt>
                <c:pt idx="19532">
                  <c:v>1395.32</c:v>
                </c:pt>
                <c:pt idx="19533">
                  <c:v>1395.33</c:v>
                </c:pt>
                <c:pt idx="19534">
                  <c:v>1395.34</c:v>
                </c:pt>
                <c:pt idx="19535">
                  <c:v>1395.35</c:v>
                </c:pt>
                <c:pt idx="19536">
                  <c:v>1395.36</c:v>
                </c:pt>
                <c:pt idx="19537">
                  <c:v>1395.37</c:v>
                </c:pt>
                <c:pt idx="19538">
                  <c:v>1395.38</c:v>
                </c:pt>
                <c:pt idx="19539">
                  <c:v>1395.39</c:v>
                </c:pt>
                <c:pt idx="19540">
                  <c:v>1395.4</c:v>
                </c:pt>
                <c:pt idx="19541">
                  <c:v>1395.41</c:v>
                </c:pt>
                <c:pt idx="19542">
                  <c:v>1395.42</c:v>
                </c:pt>
                <c:pt idx="19543">
                  <c:v>1395.43</c:v>
                </c:pt>
                <c:pt idx="19544">
                  <c:v>1395.44</c:v>
                </c:pt>
                <c:pt idx="19545">
                  <c:v>1395.45</c:v>
                </c:pt>
                <c:pt idx="19546">
                  <c:v>1395.46</c:v>
                </c:pt>
                <c:pt idx="19547">
                  <c:v>1395.47</c:v>
                </c:pt>
                <c:pt idx="19548">
                  <c:v>1395.48</c:v>
                </c:pt>
                <c:pt idx="19549">
                  <c:v>1395.49</c:v>
                </c:pt>
                <c:pt idx="19550">
                  <c:v>1395.5</c:v>
                </c:pt>
                <c:pt idx="19551">
                  <c:v>1395.51</c:v>
                </c:pt>
                <c:pt idx="19552">
                  <c:v>1395.52</c:v>
                </c:pt>
                <c:pt idx="19553">
                  <c:v>1395.53</c:v>
                </c:pt>
                <c:pt idx="19554">
                  <c:v>1395.54</c:v>
                </c:pt>
                <c:pt idx="19555">
                  <c:v>1395.55</c:v>
                </c:pt>
                <c:pt idx="19556">
                  <c:v>1395.56</c:v>
                </c:pt>
                <c:pt idx="19557">
                  <c:v>1395.57</c:v>
                </c:pt>
                <c:pt idx="19558">
                  <c:v>1395.58</c:v>
                </c:pt>
                <c:pt idx="19559">
                  <c:v>1395.59</c:v>
                </c:pt>
                <c:pt idx="19560">
                  <c:v>1395.6</c:v>
                </c:pt>
                <c:pt idx="19561">
                  <c:v>1395.61</c:v>
                </c:pt>
                <c:pt idx="19562">
                  <c:v>1395.62</c:v>
                </c:pt>
                <c:pt idx="19563">
                  <c:v>1395.63</c:v>
                </c:pt>
                <c:pt idx="19564">
                  <c:v>1395.64</c:v>
                </c:pt>
                <c:pt idx="19565">
                  <c:v>1395.65</c:v>
                </c:pt>
                <c:pt idx="19566">
                  <c:v>1395.66</c:v>
                </c:pt>
                <c:pt idx="19567">
                  <c:v>1395.67</c:v>
                </c:pt>
                <c:pt idx="19568">
                  <c:v>1395.68</c:v>
                </c:pt>
                <c:pt idx="19569">
                  <c:v>1395.69</c:v>
                </c:pt>
                <c:pt idx="19570">
                  <c:v>1395.7</c:v>
                </c:pt>
                <c:pt idx="19571">
                  <c:v>1395.71</c:v>
                </c:pt>
                <c:pt idx="19572">
                  <c:v>1395.72</c:v>
                </c:pt>
                <c:pt idx="19573">
                  <c:v>1395.73</c:v>
                </c:pt>
                <c:pt idx="19574">
                  <c:v>1395.74</c:v>
                </c:pt>
                <c:pt idx="19575">
                  <c:v>1395.75</c:v>
                </c:pt>
                <c:pt idx="19576">
                  <c:v>1395.76</c:v>
                </c:pt>
                <c:pt idx="19577">
                  <c:v>1395.77</c:v>
                </c:pt>
                <c:pt idx="19578">
                  <c:v>1395.78</c:v>
                </c:pt>
                <c:pt idx="19579">
                  <c:v>1395.79</c:v>
                </c:pt>
                <c:pt idx="19580">
                  <c:v>1395.8</c:v>
                </c:pt>
                <c:pt idx="19581">
                  <c:v>1395.81</c:v>
                </c:pt>
                <c:pt idx="19582">
                  <c:v>1395.82</c:v>
                </c:pt>
                <c:pt idx="19583">
                  <c:v>1395.83</c:v>
                </c:pt>
                <c:pt idx="19584">
                  <c:v>1395.84</c:v>
                </c:pt>
                <c:pt idx="19585">
                  <c:v>1395.85</c:v>
                </c:pt>
                <c:pt idx="19586">
                  <c:v>1395.86</c:v>
                </c:pt>
                <c:pt idx="19587">
                  <c:v>1395.87</c:v>
                </c:pt>
                <c:pt idx="19588">
                  <c:v>1395.88</c:v>
                </c:pt>
                <c:pt idx="19589">
                  <c:v>1395.89</c:v>
                </c:pt>
                <c:pt idx="19590">
                  <c:v>1395.9</c:v>
                </c:pt>
                <c:pt idx="19591">
                  <c:v>1395.91</c:v>
                </c:pt>
                <c:pt idx="19592">
                  <c:v>1395.92</c:v>
                </c:pt>
                <c:pt idx="19593">
                  <c:v>1395.93</c:v>
                </c:pt>
                <c:pt idx="19594">
                  <c:v>1395.94</c:v>
                </c:pt>
                <c:pt idx="19595">
                  <c:v>1395.95</c:v>
                </c:pt>
                <c:pt idx="19596">
                  <c:v>1395.96</c:v>
                </c:pt>
                <c:pt idx="19597">
                  <c:v>1395.97</c:v>
                </c:pt>
                <c:pt idx="19598">
                  <c:v>1395.98</c:v>
                </c:pt>
                <c:pt idx="19599">
                  <c:v>1395.99</c:v>
                </c:pt>
                <c:pt idx="19600">
                  <c:v>1396</c:v>
                </c:pt>
                <c:pt idx="19601">
                  <c:v>1396.01</c:v>
                </c:pt>
                <c:pt idx="19602">
                  <c:v>1396.02</c:v>
                </c:pt>
                <c:pt idx="19603">
                  <c:v>1396.03</c:v>
                </c:pt>
                <c:pt idx="19604">
                  <c:v>1396.04</c:v>
                </c:pt>
                <c:pt idx="19605">
                  <c:v>1396.05</c:v>
                </c:pt>
                <c:pt idx="19606">
                  <c:v>1396.06</c:v>
                </c:pt>
                <c:pt idx="19607">
                  <c:v>1396.07</c:v>
                </c:pt>
                <c:pt idx="19608">
                  <c:v>1396.08</c:v>
                </c:pt>
                <c:pt idx="19609">
                  <c:v>1396.09</c:v>
                </c:pt>
                <c:pt idx="19610">
                  <c:v>1396.1</c:v>
                </c:pt>
                <c:pt idx="19611">
                  <c:v>1396.11</c:v>
                </c:pt>
                <c:pt idx="19612">
                  <c:v>1396.12</c:v>
                </c:pt>
                <c:pt idx="19613">
                  <c:v>1396.13</c:v>
                </c:pt>
                <c:pt idx="19614">
                  <c:v>1396.14</c:v>
                </c:pt>
                <c:pt idx="19615">
                  <c:v>1396.15</c:v>
                </c:pt>
                <c:pt idx="19616">
                  <c:v>1396.16</c:v>
                </c:pt>
                <c:pt idx="19617">
                  <c:v>1396.17</c:v>
                </c:pt>
                <c:pt idx="19618">
                  <c:v>1396.18</c:v>
                </c:pt>
                <c:pt idx="19619">
                  <c:v>1396.19</c:v>
                </c:pt>
                <c:pt idx="19620">
                  <c:v>1396.2</c:v>
                </c:pt>
                <c:pt idx="19621">
                  <c:v>1396.21</c:v>
                </c:pt>
                <c:pt idx="19622">
                  <c:v>1396.22</c:v>
                </c:pt>
                <c:pt idx="19623">
                  <c:v>1396.23</c:v>
                </c:pt>
                <c:pt idx="19624">
                  <c:v>1396.24</c:v>
                </c:pt>
                <c:pt idx="19625">
                  <c:v>1396.25</c:v>
                </c:pt>
                <c:pt idx="19626">
                  <c:v>1396.26</c:v>
                </c:pt>
                <c:pt idx="19627">
                  <c:v>1396.27</c:v>
                </c:pt>
                <c:pt idx="19628">
                  <c:v>1396.28</c:v>
                </c:pt>
                <c:pt idx="19629">
                  <c:v>1396.29</c:v>
                </c:pt>
                <c:pt idx="19630">
                  <c:v>1396.3</c:v>
                </c:pt>
                <c:pt idx="19631">
                  <c:v>1396.31</c:v>
                </c:pt>
                <c:pt idx="19632">
                  <c:v>1396.32</c:v>
                </c:pt>
                <c:pt idx="19633">
                  <c:v>1396.33</c:v>
                </c:pt>
                <c:pt idx="19634">
                  <c:v>1396.34</c:v>
                </c:pt>
                <c:pt idx="19635">
                  <c:v>1396.35</c:v>
                </c:pt>
                <c:pt idx="19636">
                  <c:v>1396.36</c:v>
                </c:pt>
                <c:pt idx="19637">
                  <c:v>1396.37</c:v>
                </c:pt>
                <c:pt idx="19638">
                  <c:v>1396.38</c:v>
                </c:pt>
                <c:pt idx="19639">
                  <c:v>1396.39</c:v>
                </c:pt>
                <c:pt idx="19640">
                  <c:v>1396.4</c:v>
                </c:pt>
                <c:pt idx="19641">
                  <c:v>1396.41</c:v>
                </c:pt>
                <c:pt idx="19642">
                  <c:v>1396.42</c:v>
                </c:pt>
                <c:pt idx="19643">
                  <c:v>1396.43</c:v>
                </c:pt>
                <c:pt idx="19644">
                  <c:v>1396.44</c:v>
                </c:pt>
                <c:pt idx="19645">
                  <c:v>1396.45</c:v>
                </c:pt>
                <c:pt idx="19646">
                  <c:v>1396.46</c:v>
                </c:pt>
                <c:pt idx="19647">
                  <c:v>1396.47</c:v>
                </c:pt>
                <c:pt idx="19648">
                  <c:v>1396.48</c:v>
                </c:pt>
                <c:pt idx="19649">
                  <c:v>1396.49</c:v>
                </c:pt>
                <c:pt idx="19650">
                  <c:v>1396.5</c:v>
                </c:pt>
                <c:pt idx="19651">
                  <c:v>1396.51</c:v>
                </c:pt>
                <c:pt idx="19652">
                  <c:v>1396.52</c:v>
                </c:pt>
                <c:pt idx="19653">
                  <c:v>1396.53</c:v>
                </c:pt>
                <c:pt idx="19654">
                  <c:v>1396.54</c:v>
                </c:pt>
                <c:pt idx="19655">
                  <c:v>1396.55</c:v>
                </c:pt>
                <c:pt idx="19656">
                  <c:v>1396.56</c:v>
                </c:pt>
                <c:pt idx="19657">
                  <c:v>1396.57</c:v>
                </c:pt>
                <c:pt idx="19658">
                  <c:v>1396.58</c:v>
                </c:pt>
                <c:pt idx="19659">
                  <c:v>1396.59</c:v>
                </c:pt>
                <c:pt idx="19660">
                  <c:v>1396.6</c:v>
                </c:pt>
                <c:pt idx="19661">
                  <c:v>1396.61</c:v>
                </c:pt>
                <c:pt idx="19662">
                  <c:v>1396.62</c:v>
                </c:pt>
                <c:pt idx="19663">
                  <c:v>1396.63</c:v>
                </c:pt>
                <c:pt idx="19664">
                  <c:v>1396.64</c:v>
                </c:pt>
                <c:pt idx="19665">
                  <c:v>1396.65</c:v>
                </c:pt>
                <c:pt idx="19666">
                  <c:v>1396.66</c:v>
                </c:pt>
                <c:pt idx="19667">
                  <c:v>1396.67</c:v>
                </c:pt>
                <c:pt idx="19668">
                  <c:v>1396.68</c:v>
                </c:pt>
                <c:pt idx="19669">
                  <c:v>1396.69</c:v>
                </c:pt>
                <c:pt idx="19670">
                  <c:v>1396.7</c:v>
                </c:pt>
                <c:pt idx="19671">
                  <c:v>1396.71</c:v>
                </c:pt>
                <c:pt idx="19672">
                  <c:v>1396.72</c:v>
                </c:pt>
                <c:pt idx="19673">
                  <c:v>1396.73</c:v>
                </c:pt>
                <c:pt idx="19674">
                  <c:v>1396.74</c:v>
                </c:pt>
                <c:pt idx="19675">
                  <c:v>1396.75</c:v>
                </c:pt>
                <c:pt idx="19676">
                  <c:v>1396.76</c:v>
                </c:pt>
                <c:pt idx="19677">
                  <c:v>1396.77</c:v>
                </c:pt>
                <c:pt idx="19678">
                  <c:v>1396.78</c:v>
                </c:pt>
                <c:pt idx="19679">
                  <c:v>1396.79</c:v>
                </c:pt>
                <c:pt idx="19680">
                  <c:v>1396.8</c:v>
                </c:pt>
                <c:pt idx="19681">
                  <c:v>1396.81</c:v>
                </c:pt>
                <c:pt idx="19682">
                  <c:v>1396.82</c:v>
                </c:pt>
                <c:pt idx="19683">
                  <c:v>1396.83</c:v>
                </c:pt>
                <c:pt idx="19684">
                  <c:v>1396.84</c:v>
                </c:pt>
                <c:pt idx="19685">
                  <c:v>1396.85</c:v>
                </c:pt>
                <c:pt idx="19686">
                  <c:v>1396.86</c:v>
                </c:pt>
                <c:pt idx="19687">
                  <c:v>1396.87</c:v>
                </c:pt>
                <c:pt idx="19688">
                  <c:v>1396.88</c:v>
                </c:pt>
                <c:pt idx="19689">
                  <c:v>1396.89</c:v>
                </c:pt>
                <c:pt idx="19690">
                  <c:v>1396.9</c:v>
                </c:pt>
                <c:pt idx="19691">
                  <c:v>1396.91</c:v>
                </c:pt>
                <c:pt idx="19692">
                  <c:v>1396.92</c:v>
                </c:pt>
                <c:pt idx="19693">
                  <c:v>1396.93</c:v>
                </c:pt>
                <c:pt idx="19694">
                  <c:v>1396.94</c:v>
                </c:pt>
                <c:pt idx="19695">
                  <c:v>1396.95</c:v>
                </c:pt>
                <c:pt idx="19696">
                  <c:v>1396.96</c:v>
                </c:pt>
                <c:pt idx="19697">
                  <c:v>1396.97</c:v>
                </c:pt>
                <c:pt idx="19698">
                  <c:v>1396.98</c:v>
                </c:pt>
                <c:pt idx="19699">
                  <c:v>1396.99</c:v>
                </c:pt>
                <c:pt idx="19700">
                  <c:v>1397</c:v>
                </c:pt>
                <c:pt idx="19701">
                  <c:v>1397.01</c:v>
                </c:pt>
                <c:pt idx="19702">
                  <c:v>1397.02</c:v>
                </c:pt>
                <c:pt idx="19703">
                  <c:v>1397.03</c:v>
                </c:pt>
                <c:pt idx="19704">
                  <c:v>1397.04</c:v>
                </c:pt>
                <c:pt idx="19705">
                  <c:v>1397.05</c:v>
                </c:pt>
                <c:pt idx="19706">
                  <c:v>1397.06</c:v>
                </c:pt>
                <c:pt idx="19707">
                  <c:v>1397.07</c:v>
                </c:pt>
                <c:pt idx="19708">
                  <c:v>1397.08</c:v>
                </c:pt>
                <c:pt idx="19709">
                  <c:v>1397.09</c:v>
                </c:pt>
                <c:pt idx="19710">
                  <c:v>1397.1</c:v>
                </c:pt>
                <c:pt idx="19711">
                  <c:v>1397.11</c:v>
                </c:pt>
                <c:pt idx="19712">
                  <c:v>1397.12</c:v>
                </c:pt>
                <c:pt idx="19713">
                  <c:v>1397.13</c:v>
                </c:pt>
                <c:pt idx="19714">
                  <c:v>1397.14</c:v>
                </c:pt>
                <c:pt idx="19715">
                  <c:v>1397.15</c:v>
                </c:pt>
                <c:pt idx="19716">
                  <c:v>1397.16</c:v>
                </c:pt>
                <c:pt idx="19717">
                  <c:v>1397.17</c:v>
                </c:pt>
                <c:pt idx="19718">
                  <c:v>1397.18</c:v>
                </c:pt>
                <c:pt idx="19719">
                  <c:v>1397.19</c:v>
                </c:pt>
                <c:pt idx="19720">
                  <c:v>1397.2</c:v>
                </c:pt>
                <c:pt idx="19721">
                  <c:v>1397.21</c:v>
                </c:pt>
                <c:pt idx="19722">
                  <c:v>1397.22</c:v>
                </c:pt>
                <c:pt idx="19723">
                  <c:v>1397.23</c:v>
                </c:pt>
                <c:pt idx="19724">
                  <c:v>1397.24</c:v>
                </c:pt>
                <c:pt idx="19725">
                  <c:v>1397.25</c:v>
                </c:pt>
                <c:pt idx="19726">
                  <c:v>1397.26</c:v>
                </c:pt>
                <c:pt idx="19727">
                  <c:v>1397.27</c:v>
                </c:pt>
                <c:pt idx="19728">
                  <c:v>1397.28</c:v>
                </c:pt>
                <c:pt idx="19729">
                  <c:v>1397.29</c:v>
                </c:pt>
                <c:pt idx="19730">
                  <c:v>1397.3</c:v>
                </c:pt>
                <c:pt idx="19731">
                  <c:v>1397.31</c:v>
                </c:pt>
                <c:pt idx="19732">
                  <c:v>1397.32</c:v>
                </c:pt>
                <c:pt idx="19733">
                  <c:v>1397.33</c:v>
                </c:pt>
                <c:pt idx="19734">
                  <c:v>1397.34</c:v>
                </c:pt>
                <c:pt idx="19735">
                  <c:v>1397.35</c:v>
                </c:pt>
                <c:pt idx="19736">
                  <c:v>1397.36</c:v>
                </c:pt>
                <c:pt idx="19737">
                  <c:v>1397.37</c:v>
                </c:pt>
                <c:pt idx="19738">
                  <c:v>1397.38</c:v>
                </c:pt>
                <c:pt idx="19739">
                  <c:v>1397.39</c:v>
                </c:pt>
                <c:pt idx="19740">
                  <c:v>1397.4</c:v>
                </c:pt>
                <c:pt idx="19741">
                  <c:v>1397.41</c:v>
                </c:pt>
                <c:pt idx="19742">
                  <c:v>1397.42</c:v>
                </c:pt>
                <c:pt idx="19743">
                  <c:v>1397.43</c:v>
                </c:pt>
                <c:pt idx="19744">
                  <c:v>1397.44</c:v>
                </c:pt>
                <c:pt idx="19745">
                  <c:v>1397.45</c:v>
                </c:pt>
                <c:pt idx="19746">
                  <c:v>1397.46</c:v>
                </c:pt>
                <c:pt idx="19747">
                  <c:v>1397.47</c:v>
                </c:pt>
                <c:pt idx="19748">
                  <c:v>1397.48</c:v>
                </c:pt>
                <c:pt idx="19749">
                  <c:v>1397.49</c:v>
                </c:pt>
                <c:pt idx="19750">
                  <c:v>1397.5</c:v>
                </c:pt>
                <c:pt idx="19751">
                  <c:v>1397.51</c:v>
                </c:pt>
                <c:pt idx="19752">
                  <c:v>1397.52</c:v>
                </c:pt>
                <c:pt idx="19753">
                  <c:v>1397.53</c:v>
                </c:pt>
                <c:pt idx="19754">
                  <c:v>1397.54</c:v>
                </c:pt>
                <c:pt idx="19755">
                  <c:v>1397.55</c:v>
                </c:pt>
                <c:pt idx="19756">
                  <c:v>1397.56</c:v>
                </c:pt>
                <c:pt idx="19757">
                  <c:v>1397.57</c:v>
                </c:pt>
                <c:pt idx="19758">
                  <c:v>1397.58</c:v>
                </c:pt>
                <c:pt idx="19759">
                  <c:v>1397.59</c:v>
                </c:pt>
                <c:pt idx="19760">
                  <c:v>1397.6</c:v>
                </c:pt>
                <c:pt idx="19761">
                  <c:v>1397.61</c:v>
                </c:pt>
                <c:pt idx="19762">
                  <c:v>1397.62</c:v>
                </c:pt>
                <c:pt idx="19763">
                  <c:v>1397.63</c:v>
                </c:pt>
                <c:pt idx="19764">
                  <c:v>1397.64</c:v>
                </c:pt>
                <c:pt idx="19765">
                  <c:v>1397.65</c:v>
                </c:pt>
                <c:pt idx="19766">
                  <c:v>1397.66</c:v>
                </c:pt>
                <c:pt idx="19767">
                  <c:v>1397.67</c:v>
                </c:pt>
                <c:pt idx="19768">
                  <c:v>1397.68</c:v>
                </c:pt>
                <c:pt idx="19769">
                  <c:v>1397.69</c:v>
                </c:pt>
                <c:pt idx="19770">
                  <c:v>1397.7</c:v>
                </c:pt>
                <c:pt idx="19771">
                  <c:v>1397.71</c:v>
                </c:pt>
                <c:pt idx="19772">
                  <c:v>1397.72</c:v>
                </c:pt>
                <c:pt idx="19773">
                  <c:v>1397.73</c:v>
                </c:pt>
                <c:pt idx="19774">
                  <c:v>1397.74</c:v>
                </c:pt>
                <c:pt idx="19775">
                  <c:v>1397.75</c:v>
                </c:pt>
                <c:pt idx="19776">
                  <c:v>1397.76</c:v>
                </c:pt>
                <c:pt idx="19777">
                  <c:v>1397.77</c:v>
                </c:pt>
                <c:pt idx="19778">
                  <c:v>1397.78</c:v>
                </c:pt>
                <c:pt idx="19779">
                  <c:v>1397.79</c:v>
                </c:pt>
                <c:pt idx="19780">
                  <c:v>1397.8</c:v>
                </c:pt>
                <c:pt idx="19781">
                  <c:v>1397.81</c:v>
                </c:pt>
                <c:pt idx="19782">
                  <c:v>1397.82</c:v>
                </c:pt>
                <c:pt idx="19783">
                  <c:v>1397.83</c:v>
                </c:pt>
                <c:pt idx="19784">
                  <c:v>1397.84</c:v>
                </c:pt>
                <c:pt idx="19785">
                  <c:v>1397.85</c:v>
                </c:pt>
                <c:pt idx="19786">
                  <c:v>1397.86</c:v>
                </c:pt>
                <c:pt idx="19787">
                  <c:v>1397.87</c:v>
                </c:pt>
                <c:pt idx="19788">
                  <c:v>1397.88</c:v>
                </c:pt>
                <c:pt idx="19789">
                  <c:v>1397.89</c:v>
                </c:pt>
                <c:pt idx="19790">
                  <c:v>1397.9</c:v>
                </c:pt>
                <c:pt idx="19791">
                  <c:v>1397.91</c:v>
                </c:pt>
                <c:pt idx="19792">
                  <c:v>1397.92</c:v>
                </c:pt>
                <c:pt idx="19793">
                  <c:v>1397.93</c:v>
                </c:pt>
                <c:pt idx="19794">
                  <c:v>1397.94</c:v>
                </c:pt>
                <c:pt idx="19795">
                  <c:v>1397.95</c:v>
                </c:pt>
                <c:pt idx="19796">
                  <c:v>1397.96</c:v>
                </c:pt>
                <c:pt idx="19797">
                  <c:v>1397.97</c:v>
                </c:pt>
                <c:pt idx="19798">
                  <c:v>1397.98</c:v>
                </c:pt>
                <c:pt idx="19799">
                  <c:v>1397.99</c:v>
                </c:pt>
                <c:pt idx="19800">
                  <c:v>1398</c:v>
                </c:pt>
                <c:pt idx="19801">
                  <c:v>1398.01</c:v>
                </c:pt>
                <c:pt idx="19802">
                  <c:v>1398.02</c:v>
                </c:pt>
                <c:pt idx="19803">
                  <c:v>1398.03</c:v>
                </c:pt>
                <c:pt idx="19804">
                  <c:v>1398.04</c:v>
                </c:pt>
                <c:pt idx="19805">
                  <c:v>1398.05</c:v>
                </c:pt>
                <c:pt idx="19806">
                  <c:v>1398.06</c:v>
                </c:pt>
                <c:pt idx="19807">
                  <c:v>1398.07</c:v>
                </c:pt>
                <c:pt idx="19808">
                  <c:v>1398.08</c:v>
                </c:pt>
                <c:pt idx="19809">
                  <c:v>1398.09</c:v>
                </c:pt>
                <c:pt idx="19810">
                  <c:v>1398.1</c:v>
                </c:pt>
                <c:pt idx="19811">
                  <c:v>1398.11</c:v>
                </c:pt>
                <c:pt idx="19812">
                  <c:v>1398.12</c:v>
                </c:pt>
                <c:pt idx="19813">
                  <c:v>1398.13</c:v>
                </c:pt>
                <c:pt idx="19814">
                  <c:v>1398.14</c:v>
                </c:pt>
                <c:pt idx="19815">
                  <c:v>1398.15</c:v>
                </c:pt>
                <c:pt idx="19816">
                  <c:v>1398.16</c:v>
                </c:pt>
                <c:pt idx="19817">
                  <c:v>1398.17</c:v>
                </c:pt>
                <c:pt idx="19818">
                  <c:v>1398.18</c:v>
                </c:pt>
                <c:pt idx="19819">
                  <c:v>1398.19</c:v>
                </c:pt>
                <c:pt idx="19820">
                  <c:v>1398.2</c:v>
                </c:pt>
                <c:pt idx="19821">
                  <c:v>1398.21</c:v>
                </c:pt>
                <c:pt idx="19822">
                  <c:v>1398.22</c:v>
                </c:pt>
                <c:pt idx="19823">
                  <c:v>1398.23</c:v>
                </c:pt>
                <c:pt idx="19824">
                  <c:v>1398.24</c:v>
                </c:pt>
                <c:pt idx="19825">
                  <c:v>1398.25</c:v>
                </c:pt>
                <c:pt idx="19826">
                  <c:v>1398.26</c:v>
                </c:pt>
                <c:pt idx="19827">
                  <c:v>1398.27</c:v>
                </c:pt>
                <c:pt idx="19828">
                  <c:v>1398.28</c:v>
                </c:pt>
                <c:pt idx="19829">
                  <c:v>1398.29</c:v>
                </c:pt>
                <c:pt idx="19830">
                  <c:v>1398.3</c:v>
                </c:pt>
                <c:pt idx="19831">
                  <c:v>1398.31</c:v>
                </c:pt>
                <c:pt idx="19832">
                  <c:v>1398.32</c:v>
                </c:pt>
                <c:pt idx="19833">
                  <c:v>1398.33</c:v>
                </c:pt>
                <c:pt idx="19834">
                  <c:v>1398.34</c:v>
                </c:pt>
                <c:pt idx="19835">
                  <c:v>1398.35</c:v>
                </c:pt>
                <c:pt idx="19836">
                  <c:v>1398.36</c:v>
                </c:pt>
                <c:pt idx="19837">
                  <c:v>1398.37</c:v>
                </c:pt>
                <c:pt idx="19838">
                  <c:v>1398.38</c:v>
                </c:pt>
                <c:pt idx="19839">
                  <c:v>1398.39</c:v>
                </c:pt>
                <c:pt idx="19840">
                  <c:v>1398.4</c:v>
                </c:pt>
                <c:pt idx="19841">
                  <c:v>1398.41</c:v>
                </c:pt>
                <c:pt idx="19842">
                  <c:v>1398.42</c:v>
                </c:pt>
                <c:pt idx="19843">
                  <c:v>1398.43</c:v>
                </c:pt>
                <c:pt idx="19844">
                  <c:v>1398.44</c:v>
                </c:pt>
                <c:pt idx="19845">
                  <c:v>1398.45</c:v>
                </c:pt>
                <c:pt idx="19846">
                  <c:v>1398.46</c:v>
                </c:pt>
                <c:pt idx="19847">
                  <c:v>1398.47</c:v>
                </c:pt>
                <c:pt idx="19848">
                  <c:v>1398.48</c:v>
                </c:pt>
                <c:pt idx="19849">
                  <c:v>1398.49</c:v>
                </c:pt>
                <c:pt idx="19850">
                  <c:v>1398.5</c:v>
                </c:pt>
                <c:pt idx="19851">
                  <c:v>1398.51</c:v>
                </c:pt>
                <c:pt idx="19852">
                  <c:v>1398.52</c:v>
                </c:pt>
                <c:pt idx="19853">
                  <c:v>1398.53</c:v>
                </c:pt>
                <c:pt idx="19854">
                  <c:v>1398.54</c:v>
                </c:pt>
                <c:pt idx="19855">
                  <c:v>1398.55</c:v>
                </c:pt>
                <c:pt idx="19856">
                  <c:v>1398.56</c:v>
                </c:pt>
                <c:pt idx="19857">
                  <c:v>1398.57</c:v>
                </c:pt>
                <c:pt idx="19858">
                  <c:v>1398.58</c:v>
                </c:pt>
                <c:pt idx="19859">
                  <c:v>1398.59</c:v>
                </c:pt>
                <c:pt idx="19860">
                  <c:v>1398.6</c:v>
                </c:pt>
                <c:pt idx="19861">
                  <c:v>1398.61</c:v>
                </c:pt>
                <c:pt idx="19862">
                  <c:v>1398.62</c:v>
                </c:pt>
                <c:pt idx="19863">
                  <c:v>1398.63</c:v>
                </c:pt>
                <c:pt idx="19864">
                  <c:v>1398.64</c:v>
                </c:pt>
                <c:pt idx="19865">
                  <c:v>1398.65</c:v>
                </c:pt>
                <c:pt idx="19866">
                  <c:v>1398.66</c:v>
                </c:pt>
                <c:pt idx="19867">
                  <c:v>1398.67</c:v>
                </c:pt>
                <c:pt idx="19868">
                  <c:v>1398.68</c:v>
                </c:pt>
                <c:pt idx="19869">
                  <c:v>1398.69</c:v>
                </c:pt>
                <c:pt idx="19870">
                  <c:v>1398.7</c:v>
                </c:pt>
                <c:pt idx="19871">
                  <c:v>1398.71</c:v>
                </c:pt>
                <c:pt idx="19872">
                  <c:v>1398.72</c:v>
                </c:pt>
                <c:pt idx="19873">
                  <c:v>1398.73</c:v>
                </c:pt>
                <c:pt idx="19874">
                  <c:v>1398.74</c:v>
                </c:pt>
                <c:pt idx="19875">
                  <c:v>1398.75</c:v>
                </c:pt>
                <c:pt idx="19876">
                  <c:v>1398.76</c:v>
                </c:pt>
                <c:pt idx="19877">
                  <c:v>1398.77</c:v>
                </c:pt>
                <c:pt idx="19878">
                  <c:v>1398.78</c:v>
                </c:pt>
                <c:pt idx="19879">
                  <c:v>1398.79</c:v>
                </c:pt>
                <c:pt idx="19880">
                  <c:v>1398.8</c:v>
                </c:pt>
                <c:pt idx="19881">
                  <c:v>1398.81</c:v>
                </c:pt>
                <c:pt idx="19882">
                  <c:v>1398.82</c:v>
                </c:pt>
                <c:pt idx="19883">
                  <c:v>1398.83</c:v>
                </c:pt>
                <c:pt idx="19884">
                  <c:v>1398.84</c:v>
                </c:pt>
                <c:pt idx="19885">
                  <c:v>1398.85</c:v>
                </c:pt>
                <c:pt idx="19886">
                  <c:v>1398.86</c:v>
                </c:pt>
                <c:pt idx="19887">
                  <c:v>1398.87</c:v>
                </c:pt>
                <c:pt idx="19888">
                  <c:v>1398.88</c:v>
                </c:pt>
                <c:pt idx="19889">
                  <c:v>1398.89</c:v>
                </c:pt>
                <c:pt idx="19890">
                  <c:v>1398.9</c:v>
                </c:pt>
                <c:pt idx="19891">
                  <c:v>1398.91</c:v>
                </c:pt>
                <c:pt idx="19892">
                  <c:v>1398.92</c:v>
                </c:pt>
                <c:pt idx="19893">
                  <c:v>1398.93</c:v>
                </c:pt>
                <c:pt idx="19894">
                  <c:v>1398.94</c:v>
                </c:pt>
                <c:pt idx="19895">
                  <c:v>1398.95</c:v>
                </c:pt>
                <c:pt idx="19896">
                  <c:v>1398.96</c:v>
                </c:pt>
                <c:pt idx="19897">
                  <c:v>1398.97</c:v>
                </c:pt>
                <c:pt idx="19898">
                  <c:v>1398.98</c:v>
                </c:pt>
                <c:pt idx="19899">
                  <c:v>1398.99</c:v>
                </c:pt>
                <c:pt idx="19900">
                  <c:v>1399</c:v>
                </c:pt>
                <c:pt idx="19901">
                  <c:v>1399.01</c:v>
                </c:pt>
                <c:pt idx="19902">
                  <c:v>1399.02</c:v>
                </c:pt>
                <c:pt idx="19903">
                  <c:v>1399.03</c:v>
                </c:pt>
                <c:pt idx="19904">
                  <c:v>1399.04</c:v>
                </c:pt>
                <c:pt idx="19905">
                  <c:v>1399.05</c:v>
                </c:pt>
                <c:pt idx="19906">
                  <c:v>1399.06</c:v>
                </c:pt>
                <c:pt idx="19907">
                  <c:v>1399.07</c:v>
                </c:pt>
                <c:pt idx="19908">
                  <c:v>1399.08</c:v>
                </c:pt>
                <c:pt idx="19909">
                  <c:v>1399.09</c:v>
                </c:pt>
                <c:pt idx="19910">
                  <c:v>1399.1</c:v>
                </c:pt>
                <c:pt idx="19911">
                  <c:v>1399.11</c:v>
                </c:pt>
                <c:pt idx="19912">
                  <c:v>1399.12</c:v>
                </c:pt>
                <c:pt idx="19913">
                  <c:v>1399.13</c:v>
                </c:pt>
                <c:pt idx="19914">
                  <c:v>1399.14</c:v>
                </c:pt>
                <c:pt idx="19915">
                  <c:v>1399.15</c:v>
                </c:pt>
                <c:pt idx="19916">
                  <c:v>1399.16</c:v>
                </c:pt>
                <c:pt idx="19917">
                  <c:v>1399.17</c:v>
                </c:pt>
                <c:pt idx="19918">
                  <c:v>1399.18</c:v>
                </c:pt>
                <c:pt idx="19919">
                  <c:v>1399.19</c:v>
                </c:pt>
                <c:pt idx="19920">
                  <c:v>1399.2</c:v>
                </c:pt>
                <c:pt idx="19921">
                  <c:v>1399.21</c:v>
                </c:pt>
                <c:pt idx="19922">
                  <c:v>1399.22</c:v>
                </c:pt>
                <c:pt idx="19923">
                  <c:v>1399.23</c:v>
                </c:pt>
                <c:pt idx="19924">
                  <c:v>1399.24</c:v>
                </c:pt>
                <c:pt idx="19925">
                  <c:v>1399.25</c:v>
                </c:pt>
                <c:pt idx="19926">
                  <c:v>1399.26</c:v>
                </c:pt>
                <c:pt idx="19927">
                  <c:v>1399.27</c:v>
                </c:pt>
                <c:pt idx="19928">
                  <c:v>1399.28</c:v>
                </c:pt>
                <c:pt idx="19929">
                  <c:v>1399.29</c:v>
                </c:pt>
                <c:pt idx="19930">
                  <c:v>1399.3</c:v>
                </c:pt>
                <c:pt idx="19931">
                  <c:v>1399.31</c:v>
                </c:pt>
                <c:pt idx="19932">
                  <c:v>1399.32</c:v>
                </c:pt>
                <c:pt idx="19933">
                  <c:v>1399.33</c:v>
                </c:pt>
                <c:pt idx="19934">
                  <c:v>1399.34</c:v>
                </c:pt>
                <c:pt idx="19935">
                  <c:v>1399.35</c:v>
                </c:pt>
                <c:pt idx="19936">
                  <c:v>1399.36</c:v>
                </c:pt>
                <c:pt idx="19937">
                  <c:v>1399.37</c:v>
                </c:pt>
                <c:pt idx="19938">
                  <c:v>1399.38</c:v>
                </c:pt>
                <c:pt idx="19939">
                  <c:v>1399.39</c:v>
                </c:pt>
                <c:pt idx="19940">
                  <c:v>1399.4</c:v>
                </c:pt>
                <c:pt idx="19941">
                  <c:v>1399.41</c:v>
                </c:pt>
                <c:pt idx="19942">
                  <c:v>1399.42</c:v>
                </c:pt>
                <c:pt idx="19943">
                  <c:v>1399.43</c:v>
                </c:pt>
                <c:pt idx="19944">
                  <c:v>1399.44</c:v>
                </c:pt>
                <c:pt idx="19945">
                  <c:v>1399.45</c:v>
                </c:pt>
                <c:pt idx="19946">
                  <c:v>1399.46</c:v>
                </c:pt>
                <c:pt idx="19947">
                  <c:v>1399.47</c:v>
                </c:pt>
                <c:pt idx="19948">
                  <c:v>1399.48</c:v>
                </c:pt>
                <c:pt idx="19949">
                  <c:v>1399.49</c:v>
                </c:pt>
                <c:pt idx="19950">
                  <c:v>1399.5</c:v>
                </c:pt>
                <c:pt idx="19951">
                  <c:v>1399.51</c:v>
                </c:pt>
                <c:pt idx="19952">
                  <c:v>1399.52</c:v>
                </c:pt>
                <c:pt idx="19953">
                  <c:v>1399.53</c:v>
                </c:pt>
                <c:pt idx="19954">
                  <c:v>1399.54</c:v>
                </c:pt>
                <c:pt idx="19955">
                  <c:v>1399.55</c:v>
                </c:pt>
                <c:pt idx="19956">
                  <c:v>1399.56</c:v>
                </c:pt>
                <c:pt idx="19957">
                  <c:v>1399.57</c:v>
                </c:pt>
                <c:pt idx="19958">
                  <c:v>1399.58</c:v>
                </c:pt>
                <c:pt idx="19959">
                  <c:v>1399.59</c:v>
                </c:pt>
                <c:pt idx="19960">
                  <c:v>1399.6</c:v>
                </c:pt>
                <c:pt idx="19961">
                  <c:v>1399.61</c:v>
                </c:pt>
                <c:pt idx="19962">
                  <c:v>1399.62</c:v>
                </c:pt>
                <c:pt idx="19963">
                  <c:v>1399.63</c:v>
                </c:pt>
                <c:pt idx="19964">
                  <c:v>1399.64</c:v>
                </c:pt>
                <c:pt idx="19965">
                  <c:v>1399.65</c:v>
                </c:pt>
                <c:pt idx="19966">
                  <c:v>1399.66</c:v>
                </c:pt>
                <c:pt idx="19967">
                  <c:v>1399.67</c:v>
                </c:pt>
                <c:pt idx="19968">
                  <c:v>1399.68</c:v>
                </c:pt>
                <c:pt idx="19969">
                  <c:v>1399.69</c:v>
                </c:pt>
                <c:pt idx="19970">
                  <c:v>1399.7</c:v>
                </c:pt>
                <c:pt idx="19971">
                  <c:v>1399.71</c:v>
                </c:pt>
                <c:pt idx="19972">
                  <c:v>1399.72</c:v>
                </c:pt>
                <c:pt idx="19973">
                  <c:v>1399.73</c:v>
                </c:pt>
                <c:pt idx="19974">
                  <c:v>1399.74</c:v>
                </c:pt>
                <c:pt idx="19975">
                  <c:v>1399.75</c:v>
                </c:pt>
                <c:pt idx="19976">
                  <c:v>1399.76</c:v>
                </c:pt>
                <c:pt idx="19977">
                  <c:v>1399.77</c:v>
                </c:pt>
                <c:pt idx="19978">
                  <c:v>1399.78</c:v>
                </c:pt>
                <c:pt idx="19979">
                  <c:v>1399.79</c:v>
                </c:pt>
                <c:pt idx="19980">
                  <c:v>1399.8</c:v>
                </c:pt>
                <c:pt idx="19981">
                  <c:v>1399.81</c:v>
                </c:pt>
                <c:pt idx="19982">
                  <c:v>1399.82</c:v>
                </c:pt>
                <c:pt idx="19983">
                  <c:v>1399.83</c:v>
                </c:pt>
                <c:pt idx="19984">
                  <c:v>1399.84</c:v>
                </c:pt>
                <c:pt idx="19985">
                  <c:v>1399.85</c:v>
                </c:pt>
                <c:pt idx="19986">
                  <c:v>1399.86</c:v>
                </c:pt>
                <c:pt idx="19987">
                  <c:v>1399.87</c:v>
                </c:pt>
                <c:pt idx="19988">
                  <c:v>1399.88</c:v>
                </c:pt>
                <c:pt idx="19989">
                  <c:v>1399.89</c:v>
                </c:pt>
                <c:pt idx="19990">
                  <c:v>1399.9</c:v>
                </c:pt>
                <c:pt idx="19991">
                  <c:v>1399.91</c:v>
                </c:pt>
                <c:pt idx="19992">
                  <c:v>1399.92</c:v>
                </c:pt>
                <c:pt idx="19993">
                  <c:v>1399.93</c:v>
                </c:pt>
                <c:pt idx="19994">
                  <c:v>1399.94</c:v>
                </c:pt>
                <c:pt idx="19995">
                  <c:v>1399.95</c:v>
                </c:pt>
                <c:pt idx="19996">
                  <c:v>1399.96</c:v>
                </c:pt>
                <c:pt idx="19997">
                  <c:v>1399.97</c:v>
                </c:pt>
                <c:pt idx="19998">
                  <c:v>1399.98</c:v>
                </c:pt>
                <c:pt idx="19999">
                  <c:v>1399.99</c:v>
                </c:pt>
                <c:pt idx="20000">
                  <c:v>1400</c:v>
                </c:pt>
                <c:pt idx="20001">
                  <c:v>1400.01</c:v>
                </c:pt>
                <c:pt idx="20002">
                  <c:v>1400.02</c:v>
                </c:pt>
                <c:pt idx="20003">
                  <c:v>1400.03</c:v>
                </c:pt>
                <c:pt idx="20004">
                  <c:v>1400.04</c:v>
                </c:pt>
                <c:pt idx="20005">
                  <c:v>1400.05</c:v>
                </c:pt>
                <c:pt idx="20006">
                  <c:v>1400.06</c:v>
                </c:pt>
                <c:pt idx="20007">
                  <c:v>1400.07</c:v>
                </c:pt>
                <c:pt idx="20008">
                  <c:v>1400.08</c:v>
                </c:pt>
                <c:pt idx="20009">
                  <c:v>1400.09</c:v>
                </c:pt>
                <c:pt idx="20010">
                  <c:v>1400.1</c:v>
                </c:pt>
                <c:pt idx="20011">
                  <c:v>1400.11</c:v>
                </c:pt>
                <c:pt idx="20012">
                  <c:v>1400.12</c:v>
                </c:pt>
                <c:pt idx="20013">
                  <c:v>1400.13</c:v>
                </c:pt>
                <c:pt idx="20014">
                  <c:v>1400.14</c:v>
                </c:pt>
                <c:pt idx="20015">
                  <c:v>1400.15</c:v>
                </c:pt>
                <c:pt idx="20016">
                  <c:v>1400.16</c:v>
                </c:pt>
                <c:pt idx="20017">
                  <c:v>1400.17</c:v>
                </c:pt>
                <c:pt idx="20018">
                  <c:v>1400.18</c:v>
                </c:pt>
                <c:pt idx="20019">
                  <c:v>1400.19</c:v>
                </c:pt>
                <c:pt idx="20020">
                  <c:v>1400.2</c:v>
                </c:pt>
                <c:pt idx="20021">
                  <c:v>1400.21</c:v>
                </c:pt>
                <c:pt idx="20022">
                  <c:v>1400.22</c:v>
                </c:pt>
                <c:pt idx="20023">
                  <c:v>1400.23</c:v>
                </c:pt>
                <c:pt idx="20024">
                  <c:v>1400.24</c:v>
                </c:pt>
                <c:pt idx="20025">
                  <c:v>1400.25</c:v>
                </c:pt>
                <c:pt idx="20026">
                  <c:v>1400.26</c:v>
                </c:pt>
                <c:pt idx="20027">
                  <c:v>1400.27</c:v>
                </c:pt>
                <c:pt idx="20028">
                  <c:v>1400.28</c:v>
                </c:pt>
                <c:pt idx="20029">
                  <c:v>1400.29</c:v>
                </c:pt>
                <c:pt idx="20030">
                  <c:v>1400.3</c:v>
                </c:pt>
                <c:pt idx="20031">
                  <c:v>1400.31</c:v>
                </c:pt>
                <c:pt idx="20032">
                  <c:v>1400.32</c:v>
                </c:pt>
                <c:pt idx="20033">
                  <c:v>1400.33</c:v>
                </c:pt>
                <c:pt idx="20034">
                  <c:v>1400.34</c:v>
                </c:pt>
                <c:pt idx="20035">
                  <c:v>1400.35</c:v>
                </c:pt>
                <c:pt idx="20036">
                  <c:v>1400.36</c:v>
                </c:pt>
                <c:pt idx="20037">
                  <c:v>1400.37</c:v>
                </c:pt>
                <c:pt idx="20038">
                  <c:v>1400.38</c:v>
                </c:pt>
                <c:pt idx="20039">
                  <c:v>1400.39</c:v>
                </c:pt>
                <c:pt idx="20040">
                  <c:v>1400.4</c:v>
                </c:pt>
                <c:pt idx="20041">
                  <c:v>1400.41</c:v>
                </c:pt>
                <c:pt idx="20042">
                  <c:v>1400.42</c:v>
                </c:pt>
                <c:pt idx="20043">
                  <c:v>1400.43</c:v>
                </c:pt>
                <c:pt idx="20044">
                  <c:v>1400.44</c:v>
                </c:pt>
                <c:pt idx="20045">
                  <c:v>1400.45</c:v>
                </c:pt>
                <c:pt idx="20046">
                  <c:v>1400.46</c:v>
                </c:pt>
                <c:pt idx="20047">
                  <c:v>1400.47</c:v>
                </c:pt>
                <c:pt idx="20048">
                  <c:v>1400.48</c:v>
                </c:pt>
                <c:pt idx="20049">
                  <c:v>1400.49</c:v>
                </c:pt>
                <c:pt idx="20050">
                  <c:v>1400.5</c:v>
                </c:pt>
                <c:pt idx="20051">
                  <c:v>1400.51</c:v>
                </c:pt>
                <c:pt idx="20052">
                  <c:v>1400.52</c:v>
                </c:pt>
                <c:pt idx="20053">
                  <c:v>1400.53</c:v>
                </c:pt>
                <c:pt idx="20054">
                  <c:v>1400.54</c:v>
                </c:pt>
                <c:pt idx="20055">
                  <c:v>1400.55</c:v>
                </c:pt>
                <c:pt idx="20056">
                  <c:v>1400.56</c:v>
                </c:pt>
                <c:pt idx="20057">
                  <c:v>1400.57</c:v>
                </c:pt>
                <c:pt idx="20058">
                  <c:v>1400.58</c:v>
                </c:pt>
                <c:pt idx="20059">
                  <c:v>1400.59</c:v>
                </c:pt>
                <c:pt idx="20060">
                  <c:v>1400.6</c:v>
                </c:pt>
                <c:pt idx="20061">
                  <c:v>1400.61</c:v>
                </c:pt>
                <c:pt idx="20062">
                  <c:v>1400.62</c:v>
                </c:pt>
                <c:pt idx="20063">
                  <c:v>1400.63</c:v>
                </c:pt>
                <c:pt idx="20064">
                  <c:v>1400.64</c:v>
                </c:pt>
                <c:pt idx="20065">
                  <c:v>1400.65</c:v>
                </c:pt>
                <c:pt idx="20066">
                  <c:v>1400.66</c:v>
                </c:pt>
                <c:pt idx="20067">
                  <c:v>1400.67</c:v>
                </c:pt>
                <c:pt idx="20068">
                  <c:v>1400.68</c:v>
                </c:pt>
                <c:pt idx="20069">
                  <c:v>1400.69</c:v>
                </c:pt>
                <c:pt idx="20070">
                  <c:v>1400.7</c:v>
                </c:pt>
                <c:pt idx="20071">
                  <c:v>1400.71</c:v>
                </c:pt>
                <c:pt idx="20072">
                  <c:v>1400.72</c:v>
                </c:pt>
                <c:pt idx="20073">
                  <c:v>1400.73</c:v>
                </c:pt>
                <c:pt idx="20074">
                  <c:v>1400.74</c:v>
                </c:pt>
                <c:pt idx="20075">
                  <c:v>1400.75</c:v>
                </c:pt>
                <c:pt idx="20076">
                  <c:v>1400.76</c:v>
                </c:pt>
                <c:pt idx="20077">
                  <c:v>1400.77</c:v>
                </c:pt>
                <c:pt idx="20078">
                  <c:v>1400.78</c:v>
                </c:pt>
                <c:pt idx="20079">
                  <c:v>1400.79</c:v>
                </c:pt>
                <c:pt idx="20080">
                  <c:v>1400.8</c:v>
                </c:pt>
                <c:pt idx="20081">
                  <c:v>1400.81</c:v>
                </c:pt>
                <c:pt idx="20082">
                  <c:v>1400.82</c:v>
                </c:pt>
                <c:pt idx="20083">
                  <c:v>1400.83</c:v>
                </c:pt>
                <c:pt idx="20084">
                  <c:v>1400.84</c:v>
                </c:pt>
                <c:pt idx="20085">
                  <c:v>1400.85</c:v>
                </c:pt>
                <c:pt idx="20086">
                  <c:v>1400.86</c:v>
                </c:pt>
                <c:pt idx="20087">
                  <c:v>1400.87</c:v>
                </c:pt>
                <c:pt idx="20088">
                  <c:v>1400.88</c:v>
                </c:pt>
                <c:pt idx="20089">
                  <c:v>1400.89</c:v>
                </c:pt>
                <c:pt idx="20090">
                  <c:v>1400.9</c:v>
                </c:pt>
                <c:pt idx="20091">
                  <c:v>1400.91</c:v>
                </c:pt>
                <c:pt idx="20092">
                  <c:v>1400.92</c:v>
                </c:pt>
                <c:pt idx="20093">
                  <c:v>1400.93</c:v>
                </c:pt>
                <c:pt idx="20094">
                  <c:v>1400.94</c:v>
                </c:pt>
                <c:pt idx="20095">
                  <c:v>1400.95</c:v>
                </c:pt>
                <c:pt idx="20096">
                  <c:v>1400.96</c:v>
                </c:pt>
                <c:pt idx="20097">
                  <c:v>1400.97</c:v>
                </c:pt>
                <c:pt idx="20098">
                  <c:v>1400.98</c:v>
                </c:pt>
                <c:pt idx="20099">
                  <c:v>1400.99</c:v>
                </c:pt>
                <c:pt idx="20100">
                  <c:v>1401</c:v>
                </c:pt>
                <c:pt idx="20101">
                  <c:v>1401.01</c:v>
                </c:pt>
                <c:pt idx="20102">
                  <c:v>1401.02</c:v>
                </c:pt>
                <c:pt idx="20103">
                  <c:v>1401.03</c:v>
                </c:pt>
                <c:pt idx="20104">
                  <c:v>1401.04</c:v>
                </c:pt>
                <c:pt idx="20105">
                  <c:v>1401.05</c:v>
                </c:pt>
                <c:pt idx="20106">
                  <c:v>1401.06</c:v>
                </c:pt>
                <c:pt idx="20107">
                  <c:v>1401.07</c:v>
                </c:pt>
                <c:pt idx="20108">
                  <c:v>1401.08</c:v>
                </c:pt>
                <c:pt idx="20109">
                  <c:v>1401.09</c:v>
                </c:pt>
                <c:pt idx="20110">
                  <c:v>1401.1</c:v>
                </c:pt>
                <c:pt idx="20111">
                  <c:v>1401.11</c:v>
                </c:pt>
                <c:pt idx="20112">
                  <c:v>1401.12</c:v>
                </c:pt>
                <c:pt idx="20113">
                  <c:v>1401.13</c:v>
                </c:pt>
                <c:pt idx="20114">
                  <c:v>1401.14</c:v>
                </c:pt>
                <c:pt idx="20115">
                  <c:v>1401.15</c:v>
                </c:pt>
                <c:pt idx="20116">
                  <c:v>1401.16</c:v>
                </c:pt>
                <c:pt idx="20117">
                  <c:v>1401.17</c:v>
                </c:pt>
                <c:pt idx="20118">
                  <c:v>1401.18</c:v>
                </c:pt>
                <c:pt idx="20119">
                  <c:v>1401.19</c:v>
                </c:pt>
                <c:pt idx="20120">
                  <c:v>1401.2</c:v>
                </c:pt>
                <c:pt idx="20121">
                  <c:v>1401.21</c:v>
                </c:pt>
                <c:pt idx="20122">
                  <c:v>1401.22</c:v>
                </c:pt>
                <c:pt idx="20123">
                  <c:v>1401.23</c:v>
                </c:pt>
                <c:pt idx="20124">
                  <c:v>1401.24</c:v>
                </c:pt>
                <c:pt idx="20125">
                  <c:v>1401.25</c:v>
                </c:pt>
                <c:pt idx="20126">
                  <c:v>1401.26</c:v>
                </c:pt>
                <c:pt idx="20127">
                  <c:v>1401.27</c:v>
                </c:pt>
                <c:pt idx="20128">
                  <c:v>1401.28</c:v>
                </c:pt>
                <c:pt idx="20129">
                  <c:v>1401.29</c:v>
                </c:pt>
                <c:pt idx="20130">
                  <c:v>1401.3</c:v>
                </c:pt>
                <c:pt idx="20131">
                  <c:v>1401.31</c:v>
                </c:pt>
                <c:pt idx="20132">
                  <c:v>1401.32</c:v>
                </c:pt>
                <c:pt idx="20133">
                  <c:v>1401.33</c:v>
                </c:pt>
                <c:pt idx="20134">
                  <c:v>1401.34</c:v>
                </c:pt>
                <c:pt idx="20135">
                  <c:v>1401.35</c:v>
                </c:pt>
                <c:pt idx="20136">
                  <c:v>1401.36</c:v>
                </c:pt>
                <c:pt idx="20137">
                  <c:v>1401.37</c:v>
                </c:pt>
                <c:pt idx="20138">
                  <c:v>1401.38</c:v>
                </c:pt>
                <c:pt idx="20139">
                  <c:v>1401.39</c:v>
                </c:pt>
                <c:pt idx="20140">
                  <c:v>1401.4</c:v>
                </c:pt>
                <c:pt idx="20141">
                  <c:v>1401.41</c:v>
                </c:pt>
                <c:pt idx="20142">
                  <c:v>1401.42</c:v>
                </c:pt>
                <c:pt idx="20143">
                  <c:v>1401.43</c:v>
                </c:pt>
                <c:pt idx="20144">
                  <c:v>1401.44</c:v>
                </c:pt>
                <c:pt idx="20145">
                  <c:v>1401.45</c:v>
                </c:pt>
                <c:pt idx="20146">
                  <c:v>1401.46</c:v>
                </c:pt>
                <c:pt idx="20147">
                  <c:v>1401.47</c:v>
                </c:pt>
                <c:pt idx="20148">
                  <c:v>1401.48</c:v>
                </c:pt>
                <c:pt idx="20149">
                  <c:v>1401.49</c:v>
                </c:pt>
                <c:pt idx="20150">
                  <c:v>1401.5</c:v>
                </c:pt>
                <c:pt idx="20151">
                  <c:v>1401.51</c:v>
                </c:pt>
                <c:pt idx="20152">
                  <c:v>1401.52</c:v>
                </c:pt>
                <c:pt idx="20153">
                  <c:v>1401.53</c:v>
                </c:pt>
                <c:pt idx="20154">
                  <c:v>1401.54</c:v>
                </c:pt>
                <c:pt idx="20155">
                  <c:v>1401.55</c:v>
                </c:pt>
                <c:pt idx="20156">
                  <c:v>1401.56</c:v>
                </c:pt>
                <c:pt idx="20157">
                  <c:v>1401.57</c:v>
                </c:pt>
                <c:pt idx="20158">
                  <c:v>1401.58</c:v>
                </c:pt>
                <c:pt idx="20159">
                  <c:v>1401.59</c:v>
                </c:pt>
                <c:pt idx="20160">
                  <c:v>1401.6</c:v>
                </c:pt>
                <c:pt idx="20161">
                  <c:v>1401.61</c:v>
                </c:pt>
                <c:pt idx="20162">
                  <c:v>1401.62</c:v>
                </c:pt>
                <c:pt idx="20163">
                  <c:v>1401.63</c:v>
                </c:pt>
                <c:pt idx="20164">
                  <c:v>1401.64</c:v>
                </c:pt>
                <c:pt idx="20165">
                  <c:v>1401.65</c:v>
                </c:pt>
                <c:pt idx="20166">
                  <c:v>1401.66</c:v>
                </c:pt>
                <c:pt idx="20167">
                  <c:v>1401.67</c:v>
                </c:pt>
                <c:pt idx="20168">
                  <c:v>1401.68</c:v>
                </c:pt>
                <c:pt idx="20169">
                  <c:v>1401.69</c:v>
                </c:pt>
                <c:pt idx="20170">
                  <c:v>1401.7</c:v>
                </c:pt>
                <c:pt idx="20171">
                  <c:v>1401.71</c:v>
                </c:pt>
                <c:pt idx="20172">
                  <c:v>1401.72</c:v>
                </c:pt>
                <c:pt idx="20173">
                  <c:v>1401.73</c:v>
                </c:pt>
                <c:pt idx="20174">
                  <c:v>1401.74</c:v>
                </c:pt>
                <c:pt idx="20175">
                  <c:v>1401.75</c:v>
                </c:pt>
                <c:pt idx="20176">
                  <c:v>1401.76</c:v>
                </c:pt>
                <c:pt idx="20177">
                  <c:v>1401.77</c:v>
                </c:pt>
                <c:pt idx="20178">
                  <c:v>1401.78</c:v>
                </c:pt>
                <c:pt idx="20179">
                  <c:v>1401.79</c:v>
                </c:pt>
                <c:pt idx="20180">
                  <c:v>1401.8</c:v>
                </c:pt>
                <c:pt idx="20181">
                  <c:v>1401.81</c:v>
                </c:pt>
                <c:pt idx="20182">
                  <c:v>1401.82</c:v>
                </c:pt>
                <c:pt idx="20183">
                  <c:v>1401.83</c:v>
                </c:pt>
                <c:pt idx="20184">
                  <c:v>1401.84</c:v>
                </c:pt>
                <c:pt idx="20185">
                  <c:v>1401.85</c:v>
                </c:pt>
                <c:pt idx="20186">
                  <c:v>1401.86</c:v>
                </c:pt>
                <c:pt idx="20187">
                  <c:v>1401.87</c:v>
                </c:pt>
                <c:pt idx="20188">
                  <c:v>1401.88</c:v>
                </c:pt>
                <c:pt idx="20189">
                  <c:v>1401.89</c:v>
                </c:pt>
                <c:pt idx="20190">
                  <c:v>1401.9</c:v>
                </c:pt>
                <c:pt idx="20191">
                  <c:v>1401.91</c:v>
                </c:pt>
                <c:pt idx="20192">
                  <c:v>1401.92</c:v>
                </c:pt>
                <c:pt idx="20193">
                  <c:v>1401.93</c:v>
                </c:pt>
                <c:pt idx="20194">
                  <c:v>1401.94</c:v>
                </c:pt>
                <c:pt idx="20195">
                  <c:v>1401.95</c:v>
                </c:pt>
                <c:pt idx="20196">
                  <c:v>1401.96</c:v>
                </c:pt>
                <c:pt idx="20197">
                  <c:v>1401.97</c:v>
                </c:pt>
                <c:pt idx="20198">
                  <c:v>1401.98</c:v>
                </c:pt>
                <c:pt idx="20199">
                  <c:v>1401.99</c:v>
                </c:pt>
                <c:pt idx="20200">
                  <c:v>1402</c:v>
                </c:pt>
                <c:pt idx="20201">
                  <c:v>1402.01</c:v>
                </c:pt>
                <c:pt idx="20202">
                  <c:v>1402.02</c:v>
                </c:pt>
                <c:pt idx="20203">
                  <c:v>1402.03</c:v>
                </c:pt>
                <c:pt idx="20204">
                  <c:v>1402.04</c:v>
                </c:pt>
                <c:pt idx="20205">
                  <c:v>1402.05</c:v>
                </c:pt>
                <c:pt idx="20206">
                  <c:v>1402.06</c:v>
                </c:pt>
                <c:pt idx="20207">
                  <c:v>1402.07</c:v>
                </c:pt>
                <c:pt idx="20208">
                  <c:v>1402.08</c:v>
                </c:pt>
                <c:pt idx="20209">
                  <c:v>1402.09</c:v>
                </c:pt>
                <c:pt idx="20210">
                  <c:v>1402.1</c:v>
                </c:pt>
                <c:pt idx="20211">
                  <c:v>1402.11</c:v>
                </c:pt>
                <c:pt idx="20212">
                  <c:v>1402.12</c:v>
                </c:pt>
                <c:pt idx="20213">
                  <c:v>1402.13</c:v>
                </c:pt>
                <c:pt idx="20214">
                  <c:v>1402.14</c:v>
                </c:pt>
                <c:pt idx="20215">
                  <c:v>1402.15</c:v>
                </c:pt>
                <c:pt idx="20216">
                  <c:v>1402.16</c:v>
                </c:pt>
                <c:pt idx="20217">
                  <c:v>1402.17</c:v>
                </c:pt>
                <c:pt idx="20218">
                  <c:v>1402.18</c:v>
                </c:pt>
                <c:pt idx="20219">
                  <c:v>1402.19</c:v>
                </c:pt>
                <c:pt idx="20220">
                  <c:v>1402.2</c:v>
                </c:pt>
                <c:pt idx="20221">
                  <c:v>1402.21</c:v>
                </c:pt>
                <c:pt idx="20222">
                  <c:v>1402.22</c:v>
                </c:pt>
                <c:pt idx="20223">
                  <c:v>1402.23</c:v>
                </c:pt>
                <c:pt idx="20224">
                  <c:v>1402.24</c:v>
                </c:pt>
                <c:pt idx="20225">
                  <c:v>1402.25</c:v>
                </c:pt>
                <c:pt idx="20226">
                  <c:v>1402.26</c:v>
                </c:pt>
                <c:pt idx="20227">
                  <c:v>1402.27</c:v>
                </c:pt>
                <c:pt idx="20228">
                  <c:v>1402.28</c:v>
                </c:pt>
                <c:pt idx="20229">
                  <c:v>1402.29</c:v>
                </c:pt>
                <c:pt idx="20230">
                  <c:v>1402.3</c:v>
                </c:pt>
                <c:pt idx="20231">
                  <c:v>1402.31</c:v>
                </c:pt>
                <c:pt idx="20232">
                  <c:v>1402.32</c:v>
                </c:pt>
                <c:pt idx="20233">
                  <c:v>1402.33</c:v>
                </c:pt>
                <c:pt idx="20234">
                  <c:v>1402.34</c:v>
                </c:pt>
                <c:pt idx="20235">
                  <c:v>1402.35</c:v>
                </c:pt>
                <c:pt idx="20236">
                  <c:v>1402.36</c:v>
                </c:pt>
                <c:pt idx="20237">
                  <c:v>1402.37</c:v>
                </c:pt>
                <c:pt idx="20238">
                  <c:v>1402.38</c:v>
                </c:pt>
                <c:pt idx="20239">
                  <c:v>1402.39</c:v>
                </c:pt>
                <c:pt idx="20240">
                  <c:v>1402.4</c:v>
                </c:pt>
                <c:pt idx="20241">
                  <c:v>1402.41</c:v>
                </c:pt>
                <c:pt idx="20242">
                  <c:v>1402.42</c:v>
                </c:pt>
                <c:pt idx="20243">
                  <c:v>1402.43</c:v>
                </c:pt>
                <c:pt idx="20244">
                  <c:v>1402.44</c:v>
                </c:pt>
                <c:pt idx="20245">
                  <c:v>1402.45</c:v>
                </c:pt>
                <c:pt idx="20246">
                  <c:v>1402.46</c:v>
                </c:pt>
                <c:pt idx="20247">
                  <c:v>1402.47</c:v>
                </c:pt>
                <c:pt idx="20248">
                  <c:v>1402.48</c:v>
                </c:pt>
                <c:pt idx="20249">
                  <c:v>1402.49</c:v>
                </c:pt>
                <c:pt idx="20250">
                  <c:v>1402.5</c:v>
                </c:pt>
                <c:pt idx="20251">
                  <c:v>1402.51</c:v>
                </c:pt>
                <c:pt idx="20252">
                  <c:v>1402.52</c:v>
                </c:pt>
                <c:pt idx="20253">
                  <c:v>1402.53</c:v>
                </c:pt>
                <c:pt idx="20254">
                  <c:v>1402.54</c:v>
                </c:pt>
                <c:pt idx="20255">
                  <c:v>1402.55</c:v>
                </c:pt>
                <c:pt idx="20256">
                  <c:v>1402.56</c:v>
                </c:pt>
                <c:pt idx="20257">
                  <c:v>1402.57</c:v>
                </c:pt>
                <c:pt idx="20258">
                  <c:v>1402.58</c:v>
                </c:pt>
                <c:pt idx="20259">
                  <c:v>1402.59</c:v>
                </c:pt>
                <c:pt idx="20260">
                  <c:v>1402.6</c:v>
                </c:pt>
                <c:pt idx="20261">
                  <c:v>1402.61</c:v>
                </c:pt>
                <c:pt idx="20262">
                  <c:v>1402.62</c:v>
                </c:pt>
                <c:pt idx="20263">
                  <c:v>1402.63</c:v>
                </c:pt>
                <c:pt idx="20264">
                  <c:v>1402.64</c:v>
                </c:pt>
                <c:pt idx="20265">
                  <c:v>1402.65</c:v>
                </c:pt>
                <c:pt idx="20266">
                  <c:v>1402.66</c:v>
                </c:pt>
                <c:pt idx="20267">
                  <c:v>1402.67</c:v>
                </c:pt>
                <c:pt idx="20268">
                  <c:v>1402.68</c:v>
                </c:pt>
                <c:pt idx="20269">
                  <c:v>1402.69</c:v>
                </c:pt>
                <c:pt idx="20270">
                  <c:v>1402.7</c:v>
                </c:pt>
                <c:pt idx="20271">
                  <c:v>1402.71</c:v>
                </c:pt>
                <c:pt idx="20272">
                  <c:v>1402.72</c:v>
                </c:pt>
                <c:pt idx="20273">
                  <c:v>1402.73</c:v>
                </c:pt>
                <c:pt idx="20274">
                  <c:v>1402.74</c:v>
                </c:pt>
                <c:pt idx="20275">
                  <c:v>1402.75</c:v>
                </c:pt>
                <c:pt idx="20276">
                  <c:v>1402.76</c:v>
                </c:pt>
                <c:pt idx="20277">
                  <c:v>1402.77</c:v>
                </c:pt>
                <c:pt idx="20278">
                  <c:v>1402.78</c:v>
                </c:pt>
                <c:pt idx="20279">
                  <c:v>1402.79</c:v>
                </c:pt>
                <c:pt idx="20280">
                  <c:v>1402.8</c:v>
                </c:pt>
                <c:pt idx="20281">
                  <c:v>1402.81</c:v>
                </c:pt>
                <c:pt idx="20282">
                  <c:v>1402.82</c:v>
                </c:pt>
                <c:pt idx="20283">
                  <c:v>1402.83</c:v>
                </c:pt>
                <c:pt idx="20284">
                  <c:v>1402.84</c:v>
                </c:pt>
                <c:pt idx="20285">
                  <c:v>1402.85</c:v>
                </c:pt>
                <c:pt idx="20286">
                  <c:v>1402.86</c:v>
                </c:pt>
                <c:pt idx="20287">
                  <c:v>1402.87</c:v>
                </c:pt>
                <c:pt idx="20288">
                  <c:v>1402.88</c:v>
                </c:pt>
                <c:pt idx="20289">
                  <c:v>1402.89</c:v>
                </c:pt>
                <c:pt idx="20290">
                  <c:v>1402.9</c:v>
                </c:pt>
                <c:pt idx="20291">
                  <c:v>1402.91</c:v>
                </c:pt>
                <c:pt idx="20292">
                  <c:v>1402.92</c:v>
                </c:pt>
                <c:pt idx="20293">
                  <c:v>1402.93</c:v>
                </c:pt>
                <c:pt idx="20294">
                  <c:v>1402.94</c:v>
                </c:pt>
                <c:pt idx="20295">
                  <c:v>1402.95</c:v>
                </c:pt>
                <c:pt idx="20296">
                  <c:v>1402.96</c:v>
                </c:pt>
                <c:pt idx="20297">
                  <c:v>1402.97</c:v>
                </c:pt>
                <c:pt idx="20298">
                  <c:v>1402.98</c:v>
                </c:pt>
                <c:pt idx="20299">
                  <c:v>1402.99</c:v>
                </c:pt>
                <c:pt idx="20300">
                  <c:v>1403</c:v>
                </c:pt>
                <c:pt idx="20301">
                  <c:v>1403.01</c:v>
                </c:pt>
                <c:pt idx="20302">
                  <c:v>1403.02</c:v>
                </c:pt>
                <c:pt idx="20303">
                  <c:v>1403.03</c:v>
                </c:pt>
                <c:pt idx="20304">
                  <c:v>1403.04</c:v>
                </c:pt>
                <c:pt idx="20305">
                  <c:v>1403.05</c:v>
                </c:pt>
                <c:pt idx="20306">
                  <c:v>1403.06</c:v>
                </c:pt>
                <c:pt idx="20307">
                  <c:v>1403.07</c:v>
                </c:pt>
                <c:pt idx="20308">
                  <c:v>1403.08</c:v>
                </c:pt>
                <c:pt idx="20309">
                  <c:v>1403.09</c:v>
                </c:pt>
                <c:pt idx="20310">
                  <c:v>1403.1</c:v>
                </c:pt>
                <c:pt idx="20311">
                  <c:v>1403.11</c:v>
                </c:pt>
                <c:pt idx="20312">
                  <c:v>1403.12</c:v>
                </c:pt>
                <c:pt idx="20313">
                  <c:v>1403.13</c:v>
                </c:pt>
                <c:pt idx="20314">
                  <c:v>1403.14</c:v>
                </c:pt>
                <c:pt idx="20315">
                  <c:v>1403.15</c:v>
                </c:pt>
                <c:pt idx="20316">
                  <c:v>1403.16</c:v>
                </c:pt>
                <c:pt idx="20317">
                  <c:v>1403.17</c:v>
                </c:pt>
                <c:pt idx="20318">
                  <c:v>1403.18</c:v>
                </c:pt>
                <c:pt idx="20319">
                  <c:v>1403.19</c:v>
                </c:pt>
                <c:pt idx="20320">
                  <c:v>1403.2</c:v>
                </c:pt>
                <c:pt idx="20321">
                  <c:v>1403.21</c:v>
                </c:pt>
                <c:pt idx="20322">
                  <c:v>1403.22</c:v>
                </c:pt>
                <c:pt idx="20323">
                  <c:v>1403.23</c:v>
                </c:pt>
                <c:pt idx="20324">
                  <c:v>1403.24</c:v>
                </c:pt>
                <c:pt idx="20325">
                  <c:v>1403.25</c:v>
                </c:pt>
                <c:pt idx="20326">
                  <c:v>1403.26</c:v>
                </c:pt>
                <c:pt idx="20327">
                  <c:v>1403.27</c:v>
                </c:pt>
                <c:pt idx="20328">
                  <c:v>1403.28</c:v>
                </c:pt>
                <c:pt idx="20329">
                  <c:v>1403.29</c:v>
                </c:pt>
                <c:pt idx="20330">
                  <c:v>1403.3</c:v>
                </c:pt>
                <c:pt idx="20331">
                  <c:v>1403.31</c:v>
                </c:pt>
                <c:pt idx="20332">
                  <c:v>1403.32</c:v>
                </c:pt>
                <c:pt idx="20333">
                  <c:v>1403.33</c:v>
                </c:pt>
                <c:pt idx="20334">
                  <c:v>1403.34</c:v>
                </c:pt>
                <c:pt idx="20335">
                  <c:v>1403.35</c:v>
                </c:pt>
                <c:pt idx="20336">
                  <c:v>1403.36</c:v>
                </c:pt>
                <c:pt idx="20337">
                  <c:v>1403.37</c:v>
                </c:pt>
                <c:pt idx="20338">
                  <c:v>1403.38</c:v>
                </c:pt>
                <c:pt idx="20339">
                  <c:v>1403.39</c:v>
                </c:pt>
                <c:pt idx="20340">
                  <c:v>1403.4</c:v>
                </c:pt>
                <c:pt idx="20341">
                  <c:v>1403.41</c:v>
                </c:pt>
                <c:pt idx="20342">
                  <c:v>1403.42</c:v>
                </c:pt>
                <c:pt idx="20343">
                  <c:v>1403.43</c:v>
                </c:pt>
                <c:pt idx="20344">
                  <c:v>1403.44</c:v>
                </c:pt>
                <c:pt idx="20345">
                  <c:v>1403.45</c:v>
                </c:pt>
                <c:pt idx="20346">
                  <c:v>1403.46</c:v>
                </c:pt>
                <c:pt idx="20347">
                  <c:v>1403.47</c:v>
                </c:pt>
                <c:pt idx="20348">
                  <c:v>1403.48</c:v>
                </c:pt>
                <c:pt idx="20349">
                  <c:v>1403.49</c:v>
                </c:pt>
                <c:pt idx="20350">
                  <c:v>1403.5</c:v>
                </c:pt>
                <c:pt idx="20351">
                  <c:v>1403.51</c:v>
                </c:pt>
                <c:pt idx="20352">
                  <c:v>1403.52</c:v>
                </c:pt>
                <c:pt idx="20353">
                  <c:v>1403.53</c:v>
                </c:pt>
                <c:pt idx="20354">
                  <c:v>1403.54</c:v>
                </c:pt>
                <c:pt idx="20355">
                  <c:v>1403.55</c:v>
                </c:pt>
                <c:pt idx="20356">
                  <c:v>1403.56</c:v>
                </c:pt>
                <c:pt idx="20357">
                  <c:v>1403.57</c:v>
                </c:pt>
                <c:pt idx="20358">
                  <c:v>1403.58</c:v>
                </c:pt>
                <c:pt idx="20359">
                  <c:v>1403.59</c:v>
                </c:pt>
                <c:pt idx="20360">
                  <c:v>1403.6</c:v>
                </c:pt>
                <c:pt idx="20361">
                  <c:v>1403.61</c:v>
                </c:pt>
                <c:pt idx="20362">
                  <c:v>1403.62</c:v>
                </c:pt>
                <c:pt idx="20363">
                  <c:v>1403.63</c:v>
                </c:pt>
                <c:pt idx="20364">
                  <c:v>1403.64</c:v>
                </c:pt>
                <c:pt idx="20365">
                  <c:v>1403.65</c:v>
                </c:pt>
                <c:pt idx="20366">
                  <c:v>1403.66</c:v>
                </c:pt>
                <c:pt idx="20367">
                  <c:v>1403.67</c:v>
                </c:pt>
                <c:pt idx="20368">
                  <c:v>1403.68</c:v>
                </c:pt>
                <c:pt idx="20369">
                  <c:v>1403.69</c:v>
                </c:pt>
                <c:pt idx="20370">
                  <c:v>1403.7</c:v>
                </c:pt>
                <c:pt idx="20371">
                  <c:v>1403.71</c:v>
                </c:pt>
                <c:pt idx="20372">
                  <c:v>1403.72</c:v>
                </c:pt>
                <c:pt idx="20373">
                  <c:v>1403.73</c:v>
                </c:pt>
                <c:pt idx="20374">
                  <c:v>1403.74</c:v>
                </c:pt>
                <c:pt idx="20375">
                  <c:v>1403.75</c:v>
                </c:pt>
                <c:pt idx="20376">
                  <c:v>1403.76</c:v>
                </c:pt>
                <c:pt idx="20377">
                  <c:v>1403.77</c:v>
                </c:pt>
                <c:pt idx="20378">
                  <c:v>1403.78</c:v>
                </c:pt>
                <c:pt idx="20379">
                  <c:v>1403.79</c:v>
                </c:pt>
                <c:pt idx="20380">
                  <c:v>1403.8</c:v>
                </c:pt>
                <c:pt idx="20381">
                  <c:v>1403.81</c:v>
                </c:pt>
                <c:pt idx="20382">
                  <c:v>1403.82</c:v>
                </c:pt>
                <c:pt idx="20383">
                  <c:v>1403.83</c:v>
                </c:pt>
                <c:pt idx="20384">
                  <c:v>1403.84</c:v>
                </c:pt>
                <c:pt idx="20385">
                  <c:v>1403.85</c:v>
                </c:pt>
                <c:pt idx="20386">
                  <c:v>1403.86</c:v>
                </c:pt>
                <c:pt idx="20387">
                  <c:v>1403.87</c:v>
                </c:pt>
                <c:pt idx="20388">
                  <c:v>1403.88</c:v>
                </c:pt>
                <c:pt idx="20389">
                  <c:v>1403.89</c:v>
                </c:pt>
                <c:pt idx="20390">
                  <c:v>1403.9</c:v>
                </c:pt>
                <c:pt idx="20391">
                  <c:v>1403.91</c:v>
                </c:pt>
                <c:pt idx="20392">
                  <c:v>1403.92</c:v>
                </c:pt>
                <c:pt idx="20393">
                  <c:v>1403.93</c:v>
                </c:pt>
                <c:pt idx="20394">
                  <c:v>1403.94</c:v>
                </c:pt>
                <c:pt idx="20395">
                  <c:v>1403.95</c:v>
                </c:pt>
                <c:pt idx="20396">
                  <c:v>1403.96</c:v>
                </c:pt>
                <c:pt idx="20397">
                  <c:v>1403.97</c:v>
                </c:pt>
                <c:pt idx="20398">
                  <c:v>1403.98</c:v>
                </c:pt>
                <c:pt idx="20399">
                  <c:v>1403.99</c:v>
                </c:pt>
                <c:pt idx="20400">
                  <c:v>1404</c:v>
                </c:pt>
                <c:pt idx="20401">
                  <c:v>1404.01</c:v>
                </c:pt>
                <c:pt idx="20402">
                  <c:v>1404.02</c:v>
                </c:pt>
                <c:pt idx="20403">
                  <c:v>1404.03</c:v>
                </c:pt>
                <c:pt idx="20404">
                  <c:v>1404.04</c:v>
                </c:pt>
                <c:pt idx="20405">
                  <c:v>1404.05</c:v>
                </c:pt>
                <c:pt idx="20406">
                  <c:v>1404.06</c:v>
                </c:pt>
                <c:pt idx="20407">
                  <c:v>1404.07</c:v>
                </c:pt>
                <c:pt idx="20408">
                  <c:v>1404.08</c:v>
                </c:pt>
                <c:pt idx="20409">
                  <c:v>1404.09</c:v>
                </c:pt>
                <c:pt idx="20410">
                  <c:v>1404.1</c:v>
                </c:pt>
                <c:pt idx="20411">
                  <c:v>1404.11</c:v>
                </c:pt>
                <c:pt idx="20412">
                  <c:v>1404.12</c:v>
                </c:pt>
                <c:pt idx="20413">
                  <c:v>1404.13</c:v>
                </c:pt>
                <c:pt idx="20414">
                  <c:v>1404.14</c:v>
                </c:pt>
                <c:pt idx="20415">
                  <c:v>1404.15</c:v>
                </c:pt>
                <c:pt idx="20416">
                  <c:v>1404.16</c:v>
                </c:pt>
                <c:pt idx="20417">
                  <c:v>1404.17</c:v>
                </c:pt>
                <c:pt idx="20418">
                  <c:v>1404.18</c:v>
                </c:pt>
                <c:pt idx="20419">
                  <c:v>1404.19</c:v>
                </c:pt>
                <c:pt idx="20420">
                  <c:v>1404.2</c:v>
                </c:pt>
                <c:pt idx="20421">
                  <c:v>1404.21</c:v>
                </c:pt>
                <c:pt idx="20422">
                  <c:v>1404.22</c:v>
                </c:pt>
                <c:pt idx="20423">
                  <c:v>1404.23</c:v>
                </c:pt>
                <c:pt idx="20424">
                  <c:v>1404.24</c:v>
                </c:pt>
                <c:pt idx="20425">
                  <c:v>1404.25</c:v>
                </c:pt>
                <c:pt idx="20426">
                  <c:v>1404.26</c:v>
                </c:pt>
                <c:pt idx="20427">
                  <c:v>1404.27</c:v>
                </c:pt>
                <c:pt idx="20428">
                  <c:v>1404.28</c:v>
                </c:pt>
                <c:pt idx="20429">
                  <c:v>1404.29</c:v>
                </c:pt>
                <c:pt idx="20430">
                  <c:v>1404.3</c:v>
                </c:pt>
                <c:pt idx="20431">
                  <c:v>1404.31</c:v>
                </c:pt>
                <c:pt idx="20432">
                  <c:v>1404.32</c:v>
                </c:pt>
                <c:pt idx="20433">
                  <c:v>1404.33</c:v>
                </c:pt>
                <c:pt idx="20434">
                  <c:v>1404.34</c:v>
                </c:pt>
                <c:pt idx="20435">
                  <c:v>1404.35</c:v>
                </c:pt>
                <c:pt idx="20436">
                  <c:v>1404.36</c:v>
                </c:pt>
                <c:pt idx="20437">
                  <c:v>1404.37</c:v>
                </c:pt>
                <c:pt idx="20438">
                  <c:v>1404.38</c:v>
                </c:pt>
                <c:pt idx="20439">
                  <c:v>1404.39</c:v>
                </c:pt>
                <c:pt idx="20440">
                  <c:v>1404.4</c:v>
                </c:pt>
                <c:pt idx="20441">
                  <c:v>1404.41</c:v>
                </c:pt>
                <c:pt idx="20442">
                  <c:v>1404.42</c:v>
                </c:pt>
                <c:pt idx="20443">
                  <c:v>1404.43</c:v>
                </c:pt>
                <c:pt idx="20444">
                  <c:v>1404.44</c:v>
                </c:pt>
                <c:pt idx="20445">
                  <c:v>1404.45</c:v>
                </c:pt>
                <c:pt idx="20446">
                  <c:v>1404.46</c:v>
                </c:pt>
                <c:pt idx="20447">
                  <c:v>1404.47</c:v>
                </c:pt>
                <c:pt idx="20448">
                  <c:v>1404.48</c:v>
                </c:pt>
                <c:pt idx="20449">
                  <c:v>1404.49</c:v>
                </c:pt>
                <c:pt idx="20450">
                  <c:v>1404.5</c:v>
                </c:pt>
                <c:pt idx="20451">
                  <c:v>1404.51</c:v>
                </c:pt>
                <c:pt idx="20452">
                  <c:v>1404.52</c:v>
                </c:pt>
                <c:pt idx="20453">
                  <c:v>1404.53</c:v>
                </c:pt>
                <c:pt idx="20454">
                  <c:v>1404.54</c:v>
                </c:pt>
                <c:pt idx="20455">
                  <c:v>1404.55</c:v>
                </c:pt>
                <c:pt idx="20456">
                  <c:v>1404.56</c:v>
                </c:pt>
                <c:pt idx="20457">
                  <c:v>1404.57</c:v>
                </c:pt>
                <c:pt idx="20458">
                  <c:v>1404.58</c:v>
                </c:pt>
                <c:pt idx="20459">
                  <c:v>1404.59</c:v>
                </c:pt>
                <c:pt idx="20460">
                  <c:v>1404.6</c:v>
                </c:pt>
                <c:pt idx="20461">
                  <c:v>1404.61</c:v>
                </c:pt>
                <c:pt idx="20462">
                  <c:v>1404.62</c:v>
                </c:pt>
                <c:pt idx="20463">
                  <c:v>1404.63</c:v>
                </c:pt>
                <c:pt idx="20464">
                  <c:v>1404.64</c:v>
                </c:pt>
                <c:pt idx="20465">
                  <c:v>1404.65</c:v>
                </c:pt>
                <c:pt idx="20466">
                  <c:v>1404.66</c:v>
                </c:pt>
                <c:pt idx="20467">
                  <c:v>1404.67</c:v>
                </c:pt>
                <c:pt idx="20468">
                  <c:v>1404.68</c:v>
                </c:pt>
                <c:pt idx="20469">
                  <c:v>1404.69</c:v>
                </c:pt>
                <c:pt idx="20470">
                  <c:v>1404.7</c:v>
                </c:pt>
                <c:pt idx="20471">
                  <c:v>1404.71</c:v>
                </c:pt>
                <c:pt idx="20472">
                  <c:v>1404.72</c:v>
                </c:pt>
                <c:pt idx="20473">
                  <c:v>1404.73</c:v>
                </c:pt>
                <c:pt idx="20474">
                  <c:v>1404.74</c:v>
                </c:pt>
                <c:pt idx="20475">
                  <c:v>1404.75</c:v>
                </c:pt>
                <c:pt idx="20476">
                  <c:v>1404.76</c:v>
                </c:pt>
                <c:pt idx="20477">
                  <c:v>1404.77</c:v>
                </c:pt>
                <c:pt idx="20478">
                  <c:v>1404.78</c:v>
                </c:pt>
                <c:pt idx="20479">
                  <c:v>1404.79</c:v>
                </c:pt>
                <c:pt idx="20480">
                  <c:v>1404.8</c:v>
                </c:pt>
                <c:pt idx="20481">
                  <c:v>1404.81</c:v>
                </c:pt>
                <c:pt idx="20482">
                  <c:v>1404.82</c:v>
                </c:pt>
                <c:pt idx="20483">
                  <c:v>1404.83</c:v>
                </c:pt>
                <c:pt idx="20484">
                  <c:v>1404.84</c:v>
                </c:pt>
                <c:pt idx="20485">
                  <c:v>1404.85</c:v>
                </c:pt>
                <c:pt idx="20486">
                  <c:v>1404.86</c:v>
                </c:pt>
                <c:pt idx="20487">
                  <c:v>1404.87</c:v>
                </c:pt>
                <c:pt idx="20488">
                  <c:v>1404.88</c:v>
                </c:pt>
                <c:pt idx="20489">
                  <c:v>1404.89</c:v>
                </c:pt>
                <c:pt idx="20490">
                  <c:v>1404.9</c:v>
                </c:pt>
                <c:pt idx="20491">
                  <c:v>1404.91</c:v>
                </c:pt>
                <c:pt idx="20492">
                  <c:v>1404.92</c:v>
                </c:pt>
                <c:pt idx="20493">
                  <c:v>1404.93</c:v>
                </c:pt>
                <c:pt idx="20494">
                  <c:v>1404.94</c:v>
                </c:pt>
                <c:pt idx="20495">
                  <c:v>1404.95</c:v>
                </c:pt>
                <c:pt idx="20496">
                  <c:v>1404.96</c:v>
                </c:pt>
                <c:pt idx="20497">
                  <c:v>1404.97</c:v>
                </c:pt>
                <c:pt idx="20498">
                  <c:v>1404.98</c:v>
                </c:pt>
                <c:pt idx="20499">
                  <c:v>1404.99</c:v>
                </c:pt>
                <c:pt idx="20500">
                  <c:v>1405</c:v>
                </c:pt>
                <c:pt idx="20501">
                  <c:v>1405.01</c:v>
                </c:pt>
                <c:pt idx="20502">
                  <c:v>1405.02</c:v>
                </c:pt>
                <c:pt idx="20503">
                  <c:v>1405.03</c:v>
                </c:pt>
                <c:pt idx="20504">
                  <c:v>1405.04</c:v>
                </c:pt>
                <c:pt idx="20505">
                  <c:v>1405.05</c:v>
                </c:pt>
                <c:pt idx="20506">
                  <c:v>1405.06</c:v>
                </c:pt>
                <c:pt idx="20507">
                  <c:v>1405.07</c:v>
                </c:pt>
                <c:pt idx="20508">
                  <c:v>1405.08</c:v>
                </c:pt>
                <c:pt idx="20509">
                  <c:v>1405.09</c:v>
                </c:pt>
                <c:pt idx="20510">
                  <c:v>1405.1</c:v>
                </c:pt>
                <c:pt idx="20511">
                  <c:v>1405.11</c:v>
                </c:pt>
                <c:pt idx="20512">
                  <c:v>1405.12</c:v>
                </c:pt>
                <c:pt idx="20513">
                  <c:v>1405.13</c:v>
                </c:pt>
                <c:pt idx="20514">
                  <c:v>1405.14</c:v>
                </c:pt>
                <c:pt idx="20515">
                  <c:v>1405.15</c:v>
                </c:pt>
                <c:pt idx="20516">
                  <c:v>1405.16</c:v>
                </c:pt>
                <c:pt idx="20517">
                  <c:v>1405.17</c:v>
                </c:pt>
                <c:pt idx="20518">
                  <c:v>1405.18</c:v>
                </c:pt>
                <c:pt idx="20519">
                  <c:v>1405.19</c:v>
                </c:pt>
                <c:pt idx="20520">
                  <c:v>1405.2</c:v>
                </c:pt>
                <c:pt idx="20521">
                  <c:v>1405.21</c:v>
                </c:pt>
                <c:pt idx="20522">
                  <c:v>1405.22</c:v>
                </c:pt>
                <c:pt idx="20523">
                  <c:v>1405.23</c:v>
                </c:pt>
                <c:pt idx="20524">
                  <c:v>1405.24</c:v>
                </c:pt>
                <c:pt idx="20525">
                  <c:v>1405.25</c:v>
                </c:pt>
                <c:pt idx="20526">
                  <c:v>1405.26</c:v>
                </c:pt>
                <c:pt idx="20527">
                  <c:v>1405.27</c:v>
                </c:pt>
                <c:pt idx="20528">
                  <c:v>1405.28</c:v>
                </c:pt>
                <c:pt idx="20529">
                  <c:v>1405.29</c:v>
                </c:pt>
                <c:pt idx="20530">
                  <c:v>1405.3</c:v>
                </c:pt>
                <c:pt idx="20531">
                  <c:v>1405.31</c:v>
                </c:pt>
                <c:pt idx="20532">
                  <c:v>1405.32</c:v>
                </c:pt>
                <c:pt idx="20533">
                  <c:v>1405.33</c:v>
                </c:pt>
                <c:pt idx="20534">
                  <c:v>1405.34</c:v>
                </c:pt>
                <c:pt idx="20535">
                  <c:v>1405.35</c:v>
                </c:pt>
                <c:pt idx="20536">
                  <c:v>1405.36</c:v>
                </c:pt>
                <c:pt idx="20537">
                  <c:v>1405.37</c:v>
                </c:pt>
                <c:pt idx="20538">
                  <c:v>1405.38</c:v>
                </c:pt>
                <c:pt idx="20539">
                  <c:v>1405.39</c:v>
                </c:pt>
                <c:pt idx="20540">
                  <c:v>1405.4</c:v>
                </c:pt>
                <c:pt idx="20541">
                  <c:v>1405.41</c:v>
                </c:pt>
                <c:pt idx="20542">
                  <c:v>1405.42</c:v>
                </c:pt>
                <c:pt idx="20543">
                  <c:v>1405.43</c:v>
                </c:pt>
                <c:pt idx="20544">
                  <c:v>1405.44</c:v>
                </c:pt>
                <c:pt idx="20545">
                  <c:v>1405.45</c:v>
                </c:pt>
                <c:pt idx="20546">
                  <c:v>1405.46</c:v>
                </c:pt>
                <c:pt idx="20547">
                  <c:v>1405.47</c:v>
                </c:pt>
                <c:pt idx="20548">
                  <c:v>1405.48</c:v>
                </c:pt>
                <c:pt idx="20549">
                  <c:v>1405.49</c:v>
                </c:pt>
                <c:pt idx="20550">
                  <c:v>1405.5</c:v>
                </c:pt>
                <c:pt idx="20551">
                  <c:v>1405.51</c:v>
                </c:pt>
                <c:pt idx="20552">
                  <c:v>1405.52</c:v>
                </c:pt>
                <c:pt idx="20553">
                  <c:v>1405.53</c:v>
                </c:pt>
                <c:pt idx="20554">
                  <c:v>1405.54</c:v>
                </c:pt>
                <c:pt idx="20555">
                  <c:v>1405.55</c:v>
                </c:pt>
                <c:pt idx="20556">
                  <c:v>1405.56</c:v>
                </c:pt>
                <c:pt idx="20557">
                  <c:v>1405.57</c:v>
                </c:pt>
                <c:pt idx="20558">
                  <c:v>1405.58</c:v>
                </c:pt>
                <c:pt idx="20559">
                  <c:v>1405.59</c:v>
                </c:pt>
                <c:pt idx="20560">
                  <c:v>1405.6</c:v>
                </c:pt>
                <c:pt idx="20561">
                  <c:v>1405.61</c:v>
                </c:pt>
                <c:pt idx="20562">
                  <c:v>1405.62</c:v>
                </c:pt>
                <c:pt idx="20563">
                  <c:v>1405.63</c:v>
                </c:pt>
                <c:pt idx="20564">
                  <c:v>1405.64</c:v>
                </c:pt>
                <c:pt idx="20565">
                  <c:v>1405.65</c:v>
                </c:pt>
                <c:pt idx="20566">
                  <c:v>1405.66</c:v>
                </c:pt>
                <c:pt idx="20567">
                  <c:v>1405.67</c:v>
                </c:pt>
                <c:pt idx="20568">
                  <c:v>1405.68</c:v>
                </c:pt>
                <c:pt idx="20569">
                  <c:v>1405.69</c:v>
                </c:pt>
                <c:pt idx="20570">
                  <c:v>1405.7</c:v>
                </c:pt>
                <c:pt idx="20571">
                  <c:v>1405.71</c:v>
                </c:pt>
                <c:pt idx="20572">
                  <c:v>1405.72</c:v>
                </c:pt>
                <c:pt idx="20573">
                  <c:v>1405.73</c:v>
                </c:pt>
                <c:pt idx="20574">
                  <c:v>1405.74</c:v>
                </c:pt>
                <c:pt idx="20575">
                  <c:v>1405.75</c:v>
                </c:pt>
                <c:pt idx="20576">
                  <c:v>1405.76</c:v>
                </c:pt>
                <c:pt idx="20577">
                  <c:v>1405.77</c:v>
                </c:pt>
                <c:pt idx="20578">
                  <c:v>1405.78</c:v>
                </c:pt>
                <c:pt idx="20579">
                  <c:v>1405.79</c:v>
                </c:pt>
                <c:pt idx="20580">
                  <c:v>1405.8</c:v>
                </c:pt>
                <c:pt idx="20581">
                  <c:v>1405.81</c:v>
                </c:pt>
                <c:pt idx="20582">
                  <c:v>1405.82</c:v>
                </c:pt>
                <c:pt idx="20583">
                  <c:v>1405.83</c:v>
                </c:pt>
                <c:pt idx="20584">
                  <c:v>1405.84</c:v>
                </c:pt>
                <c:pt idx="20585">
                  <c:v>1405.85</c:v>
                </c:pt>
                <c:pt idx="20586">
                  <c:v>1405.86</c:v>
                </c:pt>
                <c:pt idx="20587">
                  <c:v>1405.87</c:v>
                </c:pt>
                <c:pt idx="20588">
                  <c:v>1405.88</c:v>
                </c:pt>
                <c:pt idx="20589">
                  <c:v>1405.89</c:v>
                </c:pt>
                <c:pt idx="20590">
                  <c:v>1405.9</c:v>
                </c:pt>
                <c:pt idx="20591">
                  <c:v>1405.91</c:v>
                </c:pt>
                <c:pt idx="20592">
                  <c:v>1405.92</c:v>
                </c:pt>
                <c:pt idx="20593">
                  <c:v>1405.93</c:v>
                </c:pt>
                <c:pt idx="20594">
                  <c:v>1405.94</c:v>
                </c:pt>
                <c:pt idx="20595">
                  <c:v>1405.95</c:v>
                </c:pt>
                <c:pt idx="20596">
                  <c:v>1405.96</c:v>
                </c:pt>
                <c:pt idx="20597">
                  <c:v>1405.97</c:v>
                </c:pt>
                <c:pt idx="20598">
                  <c:v>1405.98</c:v>
                </c:pt>
                <c:pt idx="20599">
                  <c:v>1405.99</c:v>
                </c:pt>
                <c:pt idx="20600">
                  <c:v>1406</c:v>
                </c:pt>
                <c:pt idx="20601">
                  <c:v>1406.01</c:v>
                </c:pt>
                <c:pt idx="20602">
                  <c:v>1406.02</c:v>
                </c:pt>
                <c:pt idx="20603">
                  <c:v>1406.03</c:v>
                </c:pt>
                <c:pt idx="20604">
                  <c:v>1406.04</c:v>
                </c:pt>
                <c:pt idx="20605">
                  <c:v>1406.05</c:v>
                </c:pt>
                <c:pt idx="20606">
                  <c:v>1406.06</c:v>
                </c:pt>
                <c:pt idx="20607">
                  <c:v>1406.07</c:v>
                </c:pt>
                <c:pt idx="20608">
                  <c:v>1406.08</c:v>
                </c:pt>
                <c:pt idx="20609">
                  <c:v>1406.09</c:v>
                </c:pt>
                <c:pt idx="20610">
                  <c:v>1406.1</c:v>
                </c:pt>
                <c:pt idx="20611">
                  <c:v>1406.11</c:v>
                </c:pt>
                <c:pt idx="20612">
                  <c:v>1406.12</c:v>
                </c:pt>
                <c:pt idx="20613">
                  <c:v>1406.13</c:v>
                </c:pt>
                <c:pt idx="20614">
                  <c:v>1406.14</c:v>
                </c:pt>
                <c:pt idx="20615">
                  <c:v>1406.15</c:v>
                </c:pt>
                <c:pt idx="20616">
                  <c:v>1406.16</c:v>
                </c:pt>
                <c:pt idx="20617">
                  <c:v>1406.17</c:v>
                </c:pt>
                <c:pt idx="20618">
                  <c:v>1406.18</c:v>
                </c:pt>
                <c:pt idx="20619">
                  <c:v>1406.19</c:v>
                </c:pt>
                <c:pt idx="20620">
                  <c:v>1406.2</c:v>
                </c:pt>
                <c:pt idx="20621">
                  <c:v>1406.21</c:v>
                </c:pt>
                <c:pt idx="20622">
                  <c:v>1406.22</c:v>
                </c:pt>
                <c:pt idx="20623">
                  <c:v>1406.23</c:v>
                </c:pt>
                <c:pt idx="20624">
                  <c:v>1406.24</c:v>
                </c:pt>
                <c:pt idx="20625">
                  <c:v>1406.25</c:v>
                </c:pt>
                <c:pt idx="20626">
                  <c:v>1406.26</c:v>
                </c:pt>
                <c:pt idx="20627">
                  <c:v>1406.27</c:v>
                </c:pt>
                <c:pt idx="20628">
                  <c:v>1406.28</c:v>
                </c:pt>
                <c:pt idx="20629">
                  <c:v>1406.29</c:v>
                </c:pt>
                <c:pt idx="20630">
                  <c:v>1406.3</c:v>
                </c:pt>
                <c:pt idx="20631">
                  <c:v>1406.31</c:v>
                </c:pt>
                <c:pt idx="20632">
                  <c:v>1406.32</c:v>
                </c:pt>
                <c:pt idx="20633">
                  <c:v>1406.33</c:v>
                </c:pt>
                <c:pt idx="20634">
                  <c:v>1406.34</c:v>
                </c:pt>
                <c:pt idx="20635">
                  <c:v>1406.35</c:v>
                </c:pt>
                <c:pt idx="20636">
                  <c:v>1406.36</c:v>
                </c:pt>
                <c:pt idx="20637">
                  <c:v>1406.37</c:v>
                </c:pt>
                <c:pt idx="20638">
                  <c:v>1406.38</c:v>
                </c:pt>
                <c:pt idx="20639">
                  <c:v>1406.39</c:v>
                </c:pt>
                <c:pt idx="20640">
                  <c:v>1406.4</c:v>
                </c:pt>
                <c:pt idx="20641">
                  <c:v>1406.41</c:v>
                </c:pt>
                <c:pt idx="20642">
                  <c:v>1406.42</c:v>
                </c:pt>
                <c:pt idx="20643">
                  <c:v>1406.43</c:v>
                </c:pt>
                <c:pt idx="20644">
                  <c:v>1406.44</c:v>
                </c:pt>
                <c:pt idx="20645">
                  <c:v>1406.45</c:v>
                </c:pt>
                <c:pt idx="20646">
                  <c:v>1406.46</c:v>
                </c:pt>
                <c:pt idx="20647">
                  <c:v>1406.47</c:v>
                </c:pt>
                <c:pt idx="20648">
                  <c:v>1406.48</c:v>
                </c:pt>
                <c:pt idx="20649">
                  <c:v>1406.49</c:v>
                </c:pt>
                <c:pt idx="20650">
                  <c:v>1406.5</c:v>
                </c:pt>
                <c:pt idx="20651">
                  <c:v>1406.51</c:v>
                </c:pt>
                <c:pt idx="20652">
                  <c:v>1406.52</c:v>
                </c:pt>
                <c:pt idx="20653">
                  <c:v>1406.53</c:v>
                </c:pt>
                <c:pt idx="20654">
                  <c:v>1406.54</c:v>
                </c:pt>
                <c:pt idx="20655">
                  <c:v>1406.55</c:v>
                </c:pt>
                <c:pt idx="20656">
                  <c:v>1406.56</c:v>
                </c:pt>
                <c:pt idx="20657">
                  <c:v>1406.57</c:v>
                </c:pt>
                <c:pt idx="20658">
                  <c:v>1406.58</c:v>
                </c:pt>
                <c:pt idx="20659">
                  <c:v>1406.59</c:v>
                </c:pt>
                <c:pt idx="20660">
                  <c:v>1406.6</c:v>
                </c:pt>
                <c:pt idx="20661">
                  <c:v>1406.61</c:v>
                </c:pt>
                <c:pt idx="20662">
                  <c:v>1406.62</c:v>
                </c:pt>
                <c:pt idx="20663">
                  <c:v>1406.63</c:v>
                </c:pt>
                <c:pt idx="20664">
                  <c:v>1406.64</c:v>
                </c:pt>
                <c:pt idx="20665">
                  <c:v>1406.65</c:v>
                </c:pt>
                <c:pt idx="20666">
                  <c:v>1406.66</c:v>
                </c:pt>
                <c:pt idx="20667">
                  <c:v>1406.67</c:v>
                </c:pt>
                <c:pt idx="20668">
                  <c:v>1406.68</c:v>
                </c:pt>
                <c:pt idx="20669">
                  <c:v>1406.69</c:v>
                </c:pt>
                <c:pt idx="20670">
                  <c:v>1406.7</c:v>
                </c:pt>
                <c:pt idx="20671">
                  <c:v>1406.71</c:v>
                </c:pt>
                <c:pt idx="20672">
                  <c:v>1406.72</c:v>
                </c:pt>
                <c:pt idx="20673">
                  <c:v>1406.73</c:v>
                </c:pt>
                <c:pt idx="20674">
                  <c:v>1406.74</c:v>
                </c:pt>
                <c:pt idx="20675">
                  <c:v>1406.75</c:v>
                </c:pt>
                <c:pt idx="20676">
                  <c:v>1406.76</c:v>
                </c:pt>
                <c:pt idx="20677">
                  <c:v>1406.77</c:v>
                </c:pt>
                <c:pt idx="20678">
                  <c:v>1406.78</c:v>
                </c:pt>
                <c:pt idx="20679">
                  <c:v>1406.79</c:v>
                </c:pt>
                <c:pt idx="20680">
                  <c:v>1406.8</c:v>
                </c:pt>
                <c:pt idx="20681">
                  <c:v>1406.81</c:v>
                </c:pt>
                <c:pt idx="20682">
                  <c:v>1406.82</c:v>
                </c:pt>
                <c:pt idx="20683">
                  <c:v>1406.83</c:v>
                </c:pt>
                <c:pt idx="20684">
                  <c:v>1406.84</c:v>
                </c:pt>
                <c:pt idx="20685">
                  <c:v>1406.85</c:v>
                </c:pt>
                <c:pt idx="20686">
                  <c:v>1406.86</c:v>
                </c:pt>
                <c:pt idx="20687">
                  <c:v>1406.87</c:v>
                </c:pt>
                <c:pt idx="20688">
                  <c:v>1406.88</c:v>
                </c:pt>
                <c:pt idx="20689">
                  <c:v>1406.89</c:v>
                </c:pt>
                <c:pt idx="20690">
                  <c:v>1406.9</c:v>
                </c:pt>
                <c:pt idx="20691">
                  <c:v>1406.91</c:v>
                </c:pt>
                <c:pt idx="20692">
                  <c:v>1406.92</c:v>
                </c:pt>
                <c:pt idx="20693">
                  <c:v>1406.93</c:v>
                </c:pt>
                <c:pt idx="20694">
                  <c:v>1406.94</c:v>
                </c:pt>
                <c:pt idx="20695">
                  <c:v>1406.95</c:v>
                </c:pt>
                <c:pt idx="20696">
                  <c:v>1406.96</c:v>
                </c:pt>
                <c:pt idx="20697">
                  <c:v>1406.97</c:v>
                </c:pt>
                <c:pt idx="20698">
                  <c:v>1406.98</c:v>
                </c:pt>
                <c:pt idx="20699">
                  <c:v>1406.99</c:v>
                </c:pt>
                <c:pt idx="20700">
                  <c:v>1407</c:v>
                </c:pt>
                <c:pt idx="20701">
                  <c:v>1407.01</c:v>
                </c:pt>
                <c:pt idx="20702">
                  <c:v>1407.02</c:v>
                </c:pt>
                <c:pt idx="20703">
                  <c:v>1407.03</c:v>
                </c:pt>
                <c:pt idx="20704">
                  <c:v>1407.04</c:v>
                </c:pt>
                <c:pt idx="20705">
                  <c:v>1407.05</c:v>
                </c:pt>
                <c:pt idx="20706">
                  <c:v>1407.06</c:v>
                </c:pt>
                <c:pt idx="20707">
                  <c:v>1407.07</c:v>
                </c:pt>
                <c:pt idx="20708">
                  <c:v>1407.08</c:v>
                </c:pt>
                <c:pt idx="20709">
                  <c:v>1407.09</c:v>
                </c:pt>
                <c:pt idx="20710">
                  <c:v>1407.1</c:v>
                </c:pt>
                <c:pt idx="20711">
                  <c:v>1407.11</c:v>
                </c:pt>
                <c:pt idx="20712">
                  <c:v>1407.12</c:v>
                </c:pt>
                <c:pt idx="20713">
                  <c:v>1407.13</c:v>
                </c:pt>
                <c:pt idx="20714">
                  <c:v>1407.14</c:v>
                </c:pt>
                <c:pt idx="20715">
                  <c:v>1407.15</c:v>
                </c:pt>
                <c:pt idx="20716">
                  <c:v>1407.16</c:v>
                </c:pt>
                <c:pt idx="20717">
                  <c:v>1407.17</c:v>
                </c:pt>
                <c:pt idx="20718">
                  <c:v>1407.18</c:v>
                </c:pt>
                <c:pt idx="20719">
                  <c:v>1407.19</c:v>
                </c:pt>
                <c:pt idx="20720">
                  <c:v>1407.2</c:v>
                </c:pt>
                <c:pt idx="20721">
                  <c:v>1407.21</c:v>
                </c:pt>
                <c:pt idx="20722">
                  <c:v>1407.22</c:v>
                </c:pt>
                <c:pt idx="20723">
                  <c:v>1407.23</c:v>
                </c:pt>
                <c:pt idx="20724">
                  <c:v>1407.24</c:v>
                </c:pt>
                <c:pt idx="20725">
                  <c:v>1407.25</c:v>
                </c:pt>
                <c:pt idx="20726">
                  <c:v>1407.26</c:v>
                </c:pt>
                <c:pt idx="20727">
                  <c:v>1407.27</c:v>
                </c:pt>
                <c:pt idx="20728">
                  <c:v>1407.28</c:v>
                </c:pt>
                <c:pt idx="20729">
                  <c:v>1407.29</c:v>
                </c:pt>
                <c:pt idx="20730">
                  <c:v>1407.3</c:v>
                </c:pt>
                <c:pt idx="20731">
                  <c:v>1407.31</c:v>
                </c:pt>
                <c:pt idx="20732">
                  <c:v>1407.32</c:v>
                </c:pt>
                <c:pt idx="20733">
                  <c:v>1407.33</c:v>
                </c:pt>
                <c:pt idx="20734">
                  <c:v>1407.34</c:v>
                </c:pt>
                <c:pt idx="20735">
                  <c:v>1407.35</c:v>
                </c:pt>
                <c:pt idx="20736">
                  <c:v>1407.36</c:v>
                </c:pt>
                <c:pt idx="20737">
                  <c:v>1407.37</c:v>
                </c:pt>
                <c:pt idx="20738">
                  <c:v>1407.38</c:v>
                </c:pt>
                <c:pt idx="20739">
                  <c:v>1407.39</c:v>
                </c:pt>
                <c:pt idx="20740">
                  <c:v>1407.4</c:v>
                </c:pt>
                <c:pt idx="20741">
                  <c:v>1407.41</c:v>
                </c:pt>
                <c:pt idx="20742">
                  <c:v>1407.42</c:v>
                </c:pt>
                <c:pt idx="20743">
                  <c:v>1407.43</c:v>
                </c:pt>
                <c:pt idx="20744">
                  <c:v>1407.44</c:v>
                </c:pt>
                <c:pt idx="20745">
                  <c:v>1407.45</c:v>
                </c:pt>
                <c:pt idx="20746">
                  <c:v>1407.46</c:v>
                </c:pt>
                <c:pt idx="20747">
                  <c:v>1407.47</c:v>
                </c:pt>
                <c:pt idx="20748">
                  <c:v>1407.48</c:v>
                </c:pt>
                <c:pt idx="20749">
                  <c:v>1407.49</c:v>
                </c:pt>
                <c:pt idx="20750">
                  <c:v>1407.5</c:v>
                </c:pt>
                <c:pt idx="20751">
                  <c:v>1407.51</c:v>
                </c:pt>
                <c:pt idx="20752">
                  <c:v>1407.52</c:v>
                </c:pt>
                <c:pt idx="20753">
                  <c:v>1407.53</c:v>
                </c:pt>
                <c:pt idx="20754">
                  <c:v>1407.54</c:v>
                </c:pt>
                <c:pt idx="20755">
                  <c:v>1407.55</c:v>
                </c:pt>
                <c:pt idx="20756">
                  <c:v>1407.56</c:v>
                </c:pt>
                <c:pt idx="20757">
                  <c:v>1407.57</c:v>
                </c:pt>
                <c:pt idx="20758">
                  <c:v>1407.58</c:v>
                </c:pt>
                <c:pt idx="20759">
                  <c:v>1407.59</c:v>
                </c:pt>
                <c:pt idx="20760">
                  <c:v>1407.6</c:v>
                </c:pt>
                <c:pt idx="20761">
                  <c:v>1407.61</c:v>
                </c:pt>
                <c:pt idx="20762">
                  <c:v>1407.62</c:v>
                </c:pt>
                <c:pt idx="20763">
                  <c:v>1407.63</c:v>
                </c:pt>
                <c:pt idx="20764">
                  <c:v>1407.64</c:v>
                </c:pt>
                <c:pt idx="20765">
                  <c:v>1407.65</c:v>
                </c:pt>
                <c:pt idx="20766">
                  <c:v>1407.66</c:v>
                </c:pt>
                <c:pt idx="20767">
                  <c:v>1407.67</c:v>
                </c:pt>
                <c:pt idx="20768">
                  <c:v>1407.68</c:v>
                </c:pt>
                <c:pt idx="20769">
                  <c:v>1407.69</c:v>
                </c:pt>
                <c:pt idx="20770">
                  <c:v>1407.7</c:v>
                </c:pt>
                <c:pt idx="20771">
                  <c:v>1407.71</c:v>
                </c:pt>
                <c:pt idx="20772">
                  <c:v>1407.72</c:v>
                </c:pt>
                <c:pt idx="20773">
                  <c:v>1407.73</c:v>
                </c:pt>
                <c:pt idx="20774">
                  <c:v>1407.74</c:v>
                </c:pt>
                <c:pt idx="20775">
                  <c:v>1407.75</c:v>
                </c:pt>
                <c:pt idx="20776">
                  <c:v>1407.76</c:v>
                </c:pt>
                <c:pt idx="20777">
                  <c:v>1407.77</c:v>
                </c:pt>
                <c:pt idx="20778">
                  <c:v>1407.78</c:v>
                </c:pt>
                <c:pt idx="20779">
                  <c:v>1407.79</c:v>
                </c:pt>
                <c:pt idx="20780">
                  <c:v>1407.8</c:v>
                </c:pt>
                <c:pt idx="20781">
                  <c:v>1407.81</c:v>
                </c:pt>
                <c:pt idx="20782">
                  <c:v>1407.82</c:v>
                </c:pt>
                <c:pt idx="20783">
                  <c:v>1407.83</c:v>
                </c:pt>
                <c:pt idx="20784">
                  <c:v>1407.84</c:v>
                </c:pt>
                <c:pt idx="20785">
                  <c:v>1407.85</c:v>
                </c:pt>
                <c:pt idx="20786">
                  <c:v>1407.86</c:v>
                </c:pt>
                <c:pt idx="20787">
                  <c:v>1407.87</c:v>
                </c:pt>
                <c:pt idx="20788">
                  <c:v>1407.88</c:v>
                </c:pt>
                <c:pt idx="20789">
                  <c:v>1407.89</c:v>
                </c:pt>
                <c:pt idx="20790">
                  <c:v>1407.9</c:v>
                </c:pt>
                <c:pt idx="20791">
                  <c:v>1407.91</c:v>
                </c:pt>
                <c:pt idx="20792">
                  <c:v>1407.92</c:v>
                </c:pt>
                <c:pt idx="20793">
                  <c:v>1407.93</c:v>
                </c:pt>
                <c:pt idx="20794">
                  <c:v>1407.94</c:v>
                </c:pt>
                <c:pt idx="20795">
                  <c:v>1407.95</c:v>
                </c:pt>
                <c:pt idx="20796">
                  <c:v>1407.96</c:v>
                </c:pt>
                <c:pt idx="20797">
                  <c:v>1407.97</c:v>
                </c:pt>
                <c:pt idx="20798">
                  <c:v>1407.98</c:v>
                </c:pt>
                <c:pt idx="20799">
                  <c:v>1407.99</c:v>
                </c:pt>
                <c:pt idx="20800">
                  <c:v>1408</c:v>
                </c:pt>
                <c:pt idx="20801">
                  <c:v>1408.01</c:v>
                </c:pt>
                <c:pt idx="20802">
                  <c:v>1408.02</c:v>
                </c:pt>
                <c:pt idx="20803">
                  <c:v>1408.03</c:v>
                </c:pt>
                <c:pt idx="20804">
                  <c:v>1408.04</c:v>
                </c:pt>
                <c:pt idx="20805">
                  <c:v>1408.05</c:v>
                </c:pt>
                <c:pt idx="20806">
                  <c:v>1408.06</c:v>
                </c:pt>
                <c:pt idx="20807">
                  <c:v>1408.07</c:v>
                </c:pt>
                <c:pt idx="20808">
                  <c:v>1408.08</c:v>
                </c:pt>
                <c:pt idx="20809">
                  <c:v>1408.09</c:v>
                </c:pt>
                <c:pt idx="20810">
                  <c:v>1408.1</c:v>
                </c:pt>
                <c:pt idx="20811">
                  <c:v>1408.11</c:v>
                </c:pt>
                <c:pt idx="20812">
                  <c:v>1408.12</c:v>
                </c:pt>
                <c:pt idx="20813">
                  <c:v>1408.13</c:v>
                </c:pt>
                <c:pt idx="20814">
                  <c:v>1408.14</c:v>
                </c:pt>
                <c:pt idx="20815">
                  <c:v>1408.15</c:v>
                </c:pt>
                <c:pt idx="20816">
                  <c:v>1408.16</c:v>
                </c:pt>
                <c:pt idx="20817">
                  <c:v>1408.17</c:v>
                </c:pt>
                <c:pt idx="20818">
                  <c:v>1408.18</c:v>
                </c:pt>
                <c:pt idx="20819">
                  <c:v>1408.19</c:v>
                </c:pt>
                <c:pt idx="20820">
                  <c:v>1408.2</c:v>
                </c:pt>
                <c:pt idx="20821">
                  <c:v>1408.21</c:v>
                </c:pt>
                <c:pt idx="20822">
                  <c:v>1408.22</c:v>
                </c:pt>
                <c:pt idx="20823">
                  <c:v>1408.23</c:v>
                </c:pt>
                <c:pt idx="20824">
                  <c:v>1408.24</c:v>
                </c:pt>
                <c:pt idx="20825">
                  <c:v>1408.25</c:v>
                </c:pt>
                <c:pt idx="20826">
                  <c:v>1408.26</c:v>
                </c:pt>
                <c:pt idx="20827">
                  <c:v>1408.27</c:v>
                </c:pt>
                <c:pt idx="20828">
                  <c:v>1408.28</c:v>
                </c:pt>
                <c:pt idx="20829">
                  <c:v>1408.29</c:v>
                </c:pt>
                <c:pt idx="20830">
                  <c:v>1408.3</c:v>
                </c:pt>
                <c:pt idx="20831">
                  <c:v>1408.31</c:v>
                </c:pt>
                <c:pt idx="20832">
                  <c:v>1408.32</c:v>
                </c:pt>
                <c:pt idx="20833">
                  <c:v>1408.33</c:v>
                </c:pt>
                <c:pt idx="20834">
                  <c:v>1408.34</c:v>
                </c:pt>
                <c:pt idx="20835">
                  <c:v>1408.35</c:v>
                </c:pt>
                <c:pt idx="20836">
                  <c:v>1408.36</c:v>
                </c:pt>
                <c:pt idx="20837">
                  <c:v>1408.37</c:v>
                </c:pt>
                <c:pt idx="20838">
                  <c:v>1408.38</c:v>
                </c:pt>
                <c:pt idx="20839">
                  <c:v>1408.39</c:v>
                </c:pt>
                <c:pt idx="20840">
                  <c:v>1408.4</c:v>
                </c:pt>
                <c:pt idx="20841">
                  <c:v>1408.41</c:v>
                </c:pt>
                <c:pt idx="20842">
                  <c:v>1408.42</c:v>
                </c:pt>
                <c:pt idx="20843">
                  <c:v>1408.43</c:v>
                </c:pt>
                <c:pt idx="20844">
                  <c:v>1408.44</c:v>
                </c:pt>
                <c:pt idx="20845">
                  <c:v>1408.45</c:v>
                </c:pt>
                <c:pt idx="20846">
                  <c:v>1408.46</c:v>
                </c:pt>
                <c:pt idx="20847">
                  <c:v>1408.47</c:v>
                </c:pt>
                <c:pt idx="20848">
                  <c:v>1408.48</c:v>
                </c:pt>
                <c:pt idx="20849">
                  <c:v>1408.49</c:v>
                </c:pt>
                <c:pt idx="20850">
                  <c:v>1408.5</c:v>
                </c:pt>
                <c:pt idx="20851">
                  <c:v>1408.51</c:v>
                </c:pt>
                <c:pt idx="20852">
                  <c:v>1408.52</c:v>
                </c:pt>
                <c:pt idx="20853">
                  <c:v>1408.53</c:v>
                </c:pt>
                <c:pt idx="20854">
                  <c:v>1408.54</c:v>
                </c:pt>
                <c:pt idx="20855">
                  <c:v>1408.55</c:v>
                </c:pt>
                <c:pt idx="20856">
                  <c:v>1408.56</c:v>
                </c:pt>
                <c:pt idx="20857">
                  <c:v>1408.57</c:v>
                </c:pt>
                <c:pt idx="20858">
                  <c:v>1408.58</c:v>
                </c:pt>
                <c:pt idx="20859">
                  <c:v>1408.59</c:v>
                </c:pt>
                <c:pt idx="20860">
                  <c:v>1408.6</c:v>
                </c:pt>
                <c:pt idx="20861">
                  <c:v>1408.61</c:v>
                </c:pt>
                <c:pt idx="20862">
                  <c:v>1408.62</c:v>
                </c:pt>
                <c:pt idx="20863">
                  <c:v>1408.63</c:v>
                </c:pt>
                <c:pt idx="20864">
                  <c:v>1408.64</c:v>
                </c:pt>
                <c:pt idx="20865">
                  <c:v>1408.65</c:v>
                </c:pt>
                <c:pt idx="20866">
                  <c:v>1408.66</c:v>
                </c:pt>
                <c:pt idx="20867">
                  <c:v>1408.67</c:v>
                </c:pt>
                <c:pt idx="20868">
                  <c:v>1408.68</c:v>
                </c:pt>
                <c:pt idx="20869">
                  <c:v>1408.69</c:v>
                </c:pt>
                <c:pt idx="20870">
                  <c:v>1408.7</c:v>
                </c:pt>
                <c:pt idx="20871">
                  <c:v>1408.71</c:v>
                </c:pt>
                <c:pt idx="20872">
                  <c:v>1408.72</c:v>
                </c:pt>
                <c:pt idx="20873">
                  <c:v>1408.73</c:v>
                </c:pt>
                <c:pt idx="20874">
                  <c:v>1408.74</c:v>
                </c:pt>
                <c:pt idx="20875">
                  <c:v>1408.75</c:v>
                </c:pt>
                <c:pt idx="20876">
                  <c:v>1408.76</c:v>
                </c:pt>
                <c:pt idx="20877">
                  <c:v>1408.77</c:v>
                </c:pt>
                <c:pt idx="20878">
                  <c:v>1408.78</c:v>
                </c:pt>
                <c:pt idx="20879">
                  <c:v>1408.79</c:v>
                </c:pt>
                <c:pt idx="20880">
                  <c:v>1408.8</c:v>
                </c:pt>
                <c:pt idx="20881">
                  <c:v>1408.81</c:v>
                </c:pt>
                <c:pt idx="20882">
                  <c:v>1408.82</c:v>
                </c:pt>
                <c:pt idx="20883">
                  <c:v>1408.83</c:v>
                </c:pt>
                <c:pt idx="20884">
                  <c:v>1408.84</c:v>
                </c:pt>
                <c:pt idx="20885">
                  <c:v>1408.85</c:v>
                </c:pt>
                <c:pt idx="20886">
                  <c:v>1408.86</c:v>
                </c:pt>
                <c:pt idx="20887">
                  <c:v>1408.87</c:v>
                </c:pt>
                <c:pt idx="20888">
                  <c:v>1408.88</c:v>
                </c:pt>
                <c:pt idx="20889">
                  <c:v>1408.89</c:v>
                </c:pt>
                <c:pt idx="20890">
                  <c:v>1408.9</c:v>
                </c:pt>
                <c:pt idx="20891">
                  <c:v>1408.91</c:v>
                </c:pt>
                <c:pt idx="20892">
                  <c:v>1408.92</c:v>
                </c:pt>
                <c:pt idx="20893">
                  <c:v>1408.93</c:v>
                </c:pt>
                <c:pt idx="20894">
                  <c:v>1408.94</c:v>
                </c:pt>
                <c:pt idx="20895">
                  <c:v>1408.95</c:v>
                </c:pt>
                <c:pt idx="20896">
                  <c:v>1408.96</c:v>
                </c:pt>
                <c:pt idx="20897">
                  <c:v>1408.97</c:v>
                </c:pt>
                <c:pt idx="20898">
                  <c:v>1408.98</c:v>
                </c:pt>
                <c:pt idx="20899">
                  <c:v>1408.99</c:v>
                </c:pt>
                <c:pt idx="20900">
                  <c:v>1409</c:v>
                </c:pt>
                <c:pt idx="20901">
                  <c:v>1409.01</c:v>
                </c:pt>
                <c:pt idx="20902">
                  <c:v>1409.02</c:v>
                </c:pt>
                <c:pt idx="20903">
                  <c:v>1409.03</c:v>
                </c:pt>
                <c:pt idx="20904">
                  <c:v>1409.04</c:v>
                </c:pt>
                <c:pt idx="20905">
                  <c:v>1409.05</c:v>
                </c:pt>
                <c:pt idx="20906">
                  <c:v>1409.06</c:v>
                </c:pt>
                <c:pt idx="20907">
                  <c:v>1409.07</c:v>
                </c:pt>
                <c:pt idx="20908">
                  <c:v>1409.08</c:v>
                </c:pt>
                <c:pt idx="20909">
                  <c:v>1409.09</c:v>
                </c:pt>
                <c:pt idx="20910">
                  <c:v>1409.1</c:v>
                </c:pt>
                <c:pt idx="20911">
                  <c:v>1409.11</c:v>
                </c:pt>
                <c:pt idx="20912">
                  <c:v>1409.12</c:v>
                </c:pt>
                <c:pt idx="20913">
                  <c:v>1409.13</c:v>
                </c:pt>
                <c:pt idx="20914">
                  <c:v>1409.14</c:v>
                </c:pt>
                <c:pt idx="20915">
                  <c:v>1409.15</c:v>
                </c:pt>
                <c:pt idx="20916">
                  <c:v>1409.16</c:v>
                </c:pt>
                <c:pt idx="20917">
                  <c:v>1409.17</c:v>
                </c:pt>
                <c:pt idx="20918">
                  <c:v>1409.18</c:v>
                </c:pt>
                <c:pt idx="20919">
                  <c:v>1409.19</c:v>
                </c:pt>
                <c:pt idx="20920">
                  <c:v>1409.2</c:v>
                </c:pt>
                <c:pt idx="20921">
                  <c:v>1409.21</c:v>
                </c:pt>
                <c:pt idx="20922">
                  <c:v>1409.22</c:v>
                </c:pt>
                <c:pt idx="20923">
                  <c:v>1409.23</c:v>
                </c:pt>
                <c:pt idx="20924">
                  <c:v>1409.24</c:v>
                </c:pt>
                <c:pt idx="20925">
                  <c:v>1409.25</c:v>
                </c:pt>
                <c:pt idx="20926">
                  <c:v>1409.26</c:v>
                </c:pt>
                <c:pt idx="20927">
                  <c:v>1409.27</c:v>
                </c:pt>
                <c:pt idx="20928">
                  <c:v>1409.28</c:v>
                </c:pt>
                <c:pt idx="20929">
                  <c:v>1409.29</c:v>
                </c:pt>
                <c:pt idx="20930">
                  <c:v>1409.3</c:v>
                </c:pt>
                <c:pt idx="20931">
                  <c:v>1409.31</c:v>
                </c:pt>
                <c:pt idx="20932">
                  <c:v>1409.32</c:v>
                </c:pt>
                <c:pt idx="20933">
                  <c:v>1409.33</c:v>
                </c:pt>
                <c:pt idx="20934">
                  <c:v>1409.34</c:v>
                </c:pt>
                <c:pt idx="20935">
                  <c:v>1409.35</c:v>
                </c:pt>
                <c:pt idx="20936">
                  <c:v>1409.36</c:v>
                </c:pt>
                <c:pt idx="20937">
                  <c:v>1409.37</c:v>
                </c:pt>
                <c:pt idx="20938">
                  <c:v>1409.38</c:v>
                </c:pt>
                <c:pt idx="20939">
                  <c:v>1409.39</c:v>
                </c:pt>
                <c:pt idx="20940">
                  <c:v>1409.4</c:v>
                </c:pt>
                <c:pt idx="20941">
                  <c:v>1409.41</c:v>
                </c:pt>
                <c:pt idx="20942">
                  <c:v>1409.42</c:v>
                </c:pt>
                <c:pt idx="20943">
                  <c:v>1409.43</c:v>
                </c:pt>
                <c:pt idx="20944">
                  <c:v>1409.44</c:v>
                </c:pt>
                <c:pt idx="20945">
                  <c:v>1409.45</c:v>
                </c:pt>
                <c:pt idx="20946">
                  <c:v>1409.46</c:v>
                </c:pt>
                <c:pt idx="20947">
                  <c:v>1409.47</c:v>
                </c:pt>
                <c:pt idx="20948">
                  <c:v>1409.48</c:v>
                </c:pt>
                <c:pt idx="20949">
                  <c:v>1409.49</c:v>
                </c:pt>
                <c:pt idx="20950">
                  <c:v>1409.5</c:v>
                </c:pt>
                <c:pt idx="20951">
                  <c:v>1409.51</c:v>
                </c:pt>
                <c:pt idx="20952">
                  <c:v>1409.52</c:v>
                </c:pt>
                <c:pt idx="20953">
                  <c:v>1409.53</c:v>
                </c:pt>
                <c:pt idx="20954">
                  <c:v>1409.54</c:v>
                </c:pt>
                <c:pt idx="20955">
                  <c:v>1409.55</c:v>
                </c:pt>
                <c:pt idx="20956">
                  <c:v>1409.56</c:v>
                </c:pt>
                <c:pt idx="20957">
                  <c:v>1409.57</c:v>
                </c:pt>
                <c:pt idx="20958">
                  <c:v>1409.58</c:v>
                </c:pt>
                <c:pt idx="20959">
                  <c:v>1409.59</c:v>
                </c:pt>
                <c:pt idx="20960">
                  <c:v>1409.6</c:v>
                </c:pt>
                <c:pt idx="20961">
                  <c:v>1409.61</c:v>
                </c:pt>
                <c:pt idx="20962">
                  <c:v>1409.62</c:v>
                </c:pt>
                <c:pt idx="20963">
                  <c:v>1409.63</c:v>
                </c:pt>
                <c:pt idx="20964">
                  <c:v>1409.64</c:v>
                </c:pt>
                <c:pt idx="20965">
                  <c:v>1409.65</c:v>
                </c:pt>
                <c:pt idx="20966">
                  <c:v>1409.66</c:v>
                </c:pt>
                <c:pt idx="20967">
                  <c:v>1409.67</c:v>
                </c:pt>
                <c:pt idx="20968">
                  <c:v>1409.68</c:v>
                </c:pt>
                <c:pt idx="20969">
                  <c:v>1409.69</c:v>
                </c:pt>
                <c:pt idx="20970">
                  <c:v>1409.7</c:v>
                </c:pt>
                <c:pt idx="20971">
                  <c:v>1409.71</c:v>
                </c:pt>
                <c:pt idx="20972">
                  <c:v>1409.72</c:v>
                </c:pt>
                <c:pt idx="20973">
                  <c:v>1409.73</c:v>
                </c:pt>
                <c:pt idx="20974">
                  <c:v>1409.74</c:v>
                </c:pt>
                <c:pt idx="20975">
                  <c:v>1409.75</c:v>
                </c:pt>
                <c:pt idx="20976">
                  <c:v>1409.76</c:v>
                </c:pt>
                <c:pt idx="20977">
                  <c:v>1409.77</c:v>
                </c:pt>
                <c:pt idx="20978">
                  <c:v>1409.78</c:v>
                </c:pt>
                <c:pt idx="20979">
                  <c:v>1409.79</c:v>
                </c:pt>
                <c:pt idx="20980">
                  <c:v>1409.8</c:v>
                </c:pt>
                <c:pt idx="20981">
                  <c:v>1409.81</c:v>
                </c:pt>
                <c:pt idx="20982">
                  <c:v>1409.82</c:v>
                </c:pt>
                <c:pt idx="20983">
                  <c:v>1409.83</c:v>
                </c:pt>
                <c:pt idx="20984">
                  <c:v>1409.84</c:v>
                </c:pt>
                <c:pt idx="20985">
                  <c:v>1409.85</c:v>
                </c:pt>
                <c:pt idx="20986">
                  <c:v>1409.86</c:v>
                </c:pt>
                <c:pt idx="20987">
                  <c:v>1409.87</c:v>
                </c:pt>
                <c:pt idx="20988">
                  <c:v>1409.88</c:v>
                </c:pt>
                <c:pt idx="20989">
                  <c:v>1409.89</c:v>
                </c:pt>
                <c:pt idx="20990">
                  <c:v>1409.9</c:v>
                </c:pt>
                <c:pt idx="20991">
                  <c:v>1409.91</c:v>
                </c:pt>
                <c:pt idx="20992">
                  <c:v>1409.92</c:v>
                </c:pt>
                <c:pt idx="20993">
                  <c:v>1409.93</c:v>
                </c:pt>
                <c:pt idx="20994">
                  <c:v>1409.94</c:v>
                </c:pt>
                <c:pt idx="20995">
                  <c:v>1409.95</c:v>
                </c:pt>
                <c:pt idx="20996">
                  <c:v>1409.96</c:v>
                </c:pt>
                <c:pt idx="20997">
                  <c:v>1409.97</c:v>
                </c:pt>
                <c:pt idx="20998">
                  <c:v>1409.98</c:v>
                </c:pt>
                <c:pt idx="20999">
                  <c:v>1409.99</c:v>
                </c:pt>
                <c:pt idx="21000">
                  <c:v>1410</c:v>
                </c:pt>
                <c:pt idx="21001">
                  <c:v>1410.01</c:v>
                </c:pt>
                <c:pt idx="21002">
                  <c:v>1410.02</c:v>
                </c:pt>
                <c:pt idx="21003">
                  <c:v>1410.03</c:v>
                </c:pt>
                <c:pt idx="21004">
                  <c:v>1410.04</c:v>
                </c:pt>
                <c:pt idx="21005">
                  <c:v>1410.05</c:v>
                </c:pt>
                <c:pt idx="21006">
                  <c:v>1410.06</c:v>
                </c:pt>
                <c:pt idx="21007">
                  <c:v>1410.07</c:v>
                </c:pt>
                <c:pt idx="21008">
                  <c:v>1410.08</c:v>
                </c:pt>
                <c:pt idx="21009">
                  <c:v>1410.09</c:v>
                </c:pt>
                <c:pt idx="21010">
                  <c:v>1410.1</c:v>
                </c:pt>
                <c:pt idx="21011">
                  <c:v>1410.11</c:v>
                </c:pt>
                <c:pt idx="21012">
                  <c:v>1410.12</c:v>
                </c:pt>
                <c:pt idx="21013">
                  <c:v>1410.13</c:v>
                </c:pt>
                <c:pt idx="21014">
                  <c:v>1410.14</c:v>
                </c:pt>
                <c:pt idx="21015">
                  <c:v>1410.15</c:v>
                </c:pt>
                <c:pt idx="21016">
                  <c:v>1410.16</c:v>
                </c:pt>
                <c:pt idx="21017">
                  <c:v>1410.17</c:v>
                </c:pt>
                <c:pt idx="21018">
                  <c:v>1410.18</c:v>
                </c:pt>
                <c:pt idx="21019">
                  <c:v>1410.19</c:v>
                </c:pt>
                <c:pt idx="21020">
                  <c:v>1410.2</c:v>
                </c:pt>
                <c:pt idx="21021">
                  <c:v>1410.21</c:v>
                </c:pt>
                <c:pt idx="21022">
                  <c:v>1410.22</c:v>
                </c:pt>
                <c:pt idx="21023">
                  <c:v>1410.23</c:v>
                </c:pt>
                <c:pt idx="21024">
                  <c:v>1410.24</c:v>
                </c:pt>
                <c:pt idx="21025">
                  <c:v>1410.25</c:v>
                </c:pt>
                <c:pt idx="21026">
                  <c:v>1410.26</c:v>
                </c:pt>
                <c:pt idx="21027">
                  <c:v>1410.27</c:v>
                </c:pt>
                <c:pt idx="21028">
                  <c:v>1410.28</c:v>
                </c:pt>
                <c:pt idx="21029">
                  <c:v>1410.29</c:v>
                </c:pt>
                <c:pt idx="21030">
                  <c:v>1410.3</c:v>
                </c:pt>
                <c:pt idx="21031">
                  <c:v>1410.31</c:v>
                </c:pt>
                <c:pt idx="21032">
                  <c:v>1410.32</c:v>
                </c:pt>
                <c:pt idx="21033">
                  <c:v>1410.33</c:v>
                </c:pt>
                <c:pt idx="21034">
                  <c:v>1410.34</c:v>
                </c:pt>
                <c:pt idx="21035">
                  <c:v>1410.35</c:v>
                </c:pt>
                <c:pt idx="21036">
                  <c:v>1410.36</c:v>
                </c:pt>
                <c:pt idx="21037">
                  <c:v>1410.37</c:v>
                </c:pt>
                <c:pt idx="21038">
                  <c:v>1410.38</c:v>
                </c:pt>
                <c:pt idx="21039">
                  <c:v>1410.39</c:v>
                </c:pt>
                <c:pt idx="21040">
                  <c:v>1410.4</c:v>
                </c:pt>
                <c:pt idx="21041">
                  <c:v>1410.41</c:v>
                </c:pt>
                <c:pt idx="21042">
                  <c:v>1410.42</c:v>
                </c:pt>
                <c:pt idx="21043">
                  <c:v>1410.43</c:v>
                </c:pt>
                <c:pt idx="21044">
                  <c:v>1410.44</c:v>
                </c:pt>
                <c:pt idx="21045">
                  <c:v>1410.45</c:v>
                </c:pt>
                <c:pt idx="21046">
                  <c:v>1410.46</c:v>
                </c:pt>
                <c:pt idx="21047">
                  <c:v>1410.47</c:v>
                </c:pt>
                <c:pt idx="21048">
                  <c:v>1410.48</c:v>
                </c:pt>
                <c:pt idx="21049">
                  <c:v>1410.49</c:v>
                </c:pt>
                <c:pt idx="21050">
                  <c:v>1410.5</c:v>
                </c:pt>
                <c:pt idx="21051">
                  <c:v>1410.51</c:v>
                </c:pt>
                <c:pt idx="21052">
                  <c:v>1410.52</c:v>
                </c:pt>
                <c:pt idx="21053">
                  <c:v>1410.53</c:v>
                </c:pt>
                <c:pt idx="21054">
                  <c:v>1410.54</c:v>
                </c:pt>
                <c:pt idx="21055">
                  <c:v>1410.55</c:v>
                </c:pt>
                <c:pt idx="21056">
                  <c:v>1410.56</c:v>
                </c:pt>
                <c:pt idx="21057">
                  <c:v>1410.57</c:v>
                </c:pt>
                <c:pt idx="21058">
                  <c:v>1410.58</c:v>
                </c:pt>
                <c:pt idx="21059">
                  <c:v>1410.59</c:v>
                </c:pt>
                <c:pt idx="21060">
                  <c:v>1410.6</c:v>
                </c:pt>
                <c:pt idx="21061">
                  <c:v>1410.61</c:v>
                </c:pt>
                <c:pt idx="21062">
                  <c:v>1410.62</c:v>
                </c:pt>
                <c:pt idx="21063">
                  <c:v>1410.63</c:v>
                </c:pt>
                <c:pt idx="21064">
                  <c:v>1410.64</c:v>
                </c:pt>
                <c:pt idx="21065">
                  <c:v>1410.65</c:v>
                </c:pt>
                <c:pt idx="21066">
                  <c:v>1410.66</c:v>
                </c:pt>
                <c:pt idx="21067">
                  <c:v>1410.67</c:v>
                </c:pt>
                <c:pt idx="21068">
                  <c:v>1410.68</c:v>
                </c:pt>
                <c:pt idx="21069">
                  <c:v>1410.69</c:v>
                </c:pt>
                <c:pt idx="21070">
                  <c:v>1410.7</c:v>
                </c:pt>
                <c:pt idx="21071">
                  <c:v>1410.71</c:v>
                </c:pt>
                <c:pt idx="21072">
                  <c:v>1410.72</c:v>
                </c:pt>
                <c:pt idx="21073">
                  <c:v>1410.73</c:v>
                </c:pt>
                <c:pt idx="21074">
                  <c:v>1410.74</c:v>
                </c:pt>
                <c:pt idx="21075">
                  <c:v>1410.75</c:v>
                </c:pt>
                <c:pt idx="21076">
                  <c:v>1410.76</c:v>
                </c:pt>
                <c:pt idx="21077">
                  <c:v>1410.77</c:v>
                </c:pt>
                <c:pt idx="21078">
                  <c:v>1410.78</c:v>
                </c:pt>
                <c:pt idx="21079">
                  <c:v>1410.79</c:v>
                </c:pt>
                <c:pt idx="21080">
                  <c:v>1410.8</c:v>
                </c:pt>
                <c:pt idx="21081">
                  <c:v>1410.81</c:v>
                </c:pt>
                <c:pt idx="21082">
                  <c:v>1410.82</c:v>
                </c:pt>
                <c:pt idx="21083">
                  <c:v>1410.83</c:v>
                </c:pt>
                <c:pt idx="21084">
                  <c:v>1410.84</c:v>
                </c:pt>
                <c:pt idx="21085">
                  <c:v>1410.85</c:v>
                </c:pt>
                <c:pt idx="21086">
                  <c:v>1410.86</c:v>
                </c:pt>
                <c:pt idx="21087">
                  <c:v>1410.87</c:v>
                </c:pt>
                <c:pt idx="21088">
                  <c:v>1410.88</c:v>
                </c:pt>
                <c:pt idx="21089">
                  <c:v>1410.89</c:v>
                </c:pt>
                <c:pt idx="21090">
                  <c:v>1410.9</c:v>
                </c:pt>
                <c:pt idx="21091">
                  <c:v>1410.91</c:v>
                </c:pt>
                <c:pt idx="21092">
                  <c:v>1410.92</c:v>
                </c:pt>
                <c:pt idx="21093">
                  <c:v>1410.93</c:v>
                </c:pt>
                <c:pt idx="21094">
                  <c:v>1410.94</c:v>
                </c:pt>
                <c:pt idx="21095">
                  <c:v>1410.95</c:v>
                </c:pt>
                <c:pt idx="21096">
                  <c:v>1410.96</c:v>
                </c:pt>
                <c:pt idx="21097">
                  <c:v>1410.97</c:v>
                </c:pt>
                <c:pt idx="21098">
                  <c:v>1410.98</c:v>
                </c:pt>
                <c:pt idx="21099">
                  <c:v>1410.99</c:v>
                </c:pt>
                <c:pt idx="21100">
                  <c:v>1411</c:v>
                </c:pt>
                <c:pt idx="21101">
                  <c:v>1411.01</c:v>
                </c:pt>
                <c:pt idx="21102">
                  <c:v>1411.02</c:v>
                </c:pt>
                <c:pt idx="21103">
                  <c:v>1411.03</c:v>
                </c:pt>
                <c:pt idx="21104">
                  <c:v>1411.04</c:v>
                </c:pt>
                <c:pt idx="21105">
                  <c:v>1411.05</c:v>
                </c:pt>
                <c:pt idx="21106">
                  <c:v>1411.06</c:v>
                </c:pt>
                <c:pt idx="21107">
                  <c:v>1411.07</c:v>
                </c:pt>
                <c:pt idx="21108">
                  <c:v>1411.08</c:v>
                </c:pt>
                <c:pt idx="21109">
                  <c:v>1411.09</c:v>
                </c:pt>
                <c:pt idx="21110">
                  <c:v>1411.1</c:v>
                </c:pt>
                <c:pt idx="21111">
                  <c:v>1411.11</c:v>
                </c:pt>
                <c:pt idx="21112">
                  <c:v>1411.12</c:v>
                </c:pt>
                <c:pt idx="21113">
                  <c:v>1411.13</c:v>
                </c:pt>
                <c:pt idx="21114">
                  <c:v>1411.14</c:v>
                </c:pt>
                <c:pt idx="21115">
                  <c:v>1411.15</c:v>
                </c:pt>
                <c:pt idx="21116">
                  <c:v>1411.16</c:v>
                </c:pt>
                <c:pt idx="21117">
                  <c:v>1411.17</c:v>
                </c:pt>
                <c:pt idx="21118">
                  <c:v>1411.18</c:v>
                </c:pt>
                <c:pt idx="21119">
                  <c:v>1411.19</c:v>
                </c:pt>
                <c:pt idx="21120">
                  <c:v>1411.2</c:v>
                </c:pt>
                <c:pt idx="21121">
                  <c:v>1411.21</c:v>
                </c:pt>
                <c:pt idx="21122">
                  <c:v>1411.22</c:v>
                </c:pt>
                <c:pt idx="21123">
                  <c:v>1411.23</c:v>
                </c:pt>
                <c:pt idx="21124">
                  <c:v>1411.24</c:v>
                </c:pt>
                <c:pt idx="21125">
                  <c:v>1411.25</c:v>
                </c:pt>
                <c:pt idx="21126">
                  <c:v>1411.26</c:v>
                </c:pt>
                <c:pt idx="21127">
                  <c:v>1411.27</c:v>
                </c:pt>
                <c:pt idx="21128">
                  <c:v>1411.28</c:v>
                </c:pt>
                <c:pt idx="21129">
                  <c:v>1411.29</c:v>
                </c:pt>
                <c:pt idx="21130">
                  <c:v>1411.3</c:v>
                </c:pt>
                <c:pt idx="21131">
                  <c:v>1411.31</c:v>
                </c:pt>
                <c:pt idx="21132">
                  <c:v>1411.32</c:v>
                </c:pt>
                <c:pt idx="21133">
                  <c:v>1411.33</c:v>
                </c:pt>
                <c:pt idx="21134">
                  <c:v>1411.34</c:v>
                </c:pt>
                <c:pt idx="21135">
                  <c:v>1411.35</c:v>
                </c:pt>
                <c:pt idx="21136">
                  <c:v>1411.36</c:v>
                </c:pt>
                <c:pt idx="21137">
                  <c:v>1411.37</c:v>
                </c:pt>
                <c:pt idx="21138">
                  <c:v>1411.38</c:v>
                </c:pt>
                <c:pt idx="21139">
                  <c:v>1411.39</c:v>
                </c:pt>
                <c:pt idx="21140">
                  <c:v>1411.4</c:v>
                </c:pt>
                <c:pt idx="21141">
                  <c:v>1411.41</c:v>
                </c:pt>
                <c:pt idx="21142">
                  <c:v>1411.42</c:v>
                </c:pt>
                <c:pt idx="21143">
                  <c:v>1411.43</c:v>
                </c:pt>
                <c:pt idx="21144">
                  <c:v>1411.44</c:v>
                </c:pt>
                <c:pt idx="21145">
                  <c:v>1411.45</c:v>
                </c:pt>
                <c:pt idx="21146">
                  <c:v>1411.46</c:v>
                </c:pt>
                <c:pt idx="21147">
                  <c:v>1411.47</c:v>
                </c:pt>
                <c:pt idx="21148">
                  <c:v>1411.48</c:v>
                </c:pt>
                <c:pt idx="21149">
                  <c:v>1411.49</c:v>
                </c:pt>
                <c:pt idx="21150">
                  <c:v>1411.5</c:v>
                </c:pt>
                <c:pt idx="21151">
                  <c:v>1411.51</c:v>
                </c:pt>
                <c:pt idx="21152">
                  <c:v>1411.52</c:v>
                </c:pt>
                <c:pt idx="21153">
                  <c:v>1411.53</c:v>
                </c:pt>
                <c:pt idx="21154">
                  <c:v>1411.54</c:v>
                </c:pt>
                <c:pt idx="21155">
                  <c:v>1411.55</c:v>
                </c:pt>
                <c:pt idx="21156">
                  <c:v>1411.56</c:v>
                </c:pt>
                <c:pt idx="21157">
                  <c:v>1411.57</c:v>
                </c:pt>
                <c:pt idx="21158">
                  <c:v>1411.58</c:v>
                </c:pt>
                <c:pt idx="21159">
                  <c:v>1411.59</c:v>
                </c:pt>
                <c:pt idx="21160">
                  <c:v>1411.6</c:v>
                </c:pt>
                <c:pt idx="21161">
                  <c:v>1411.61</c:v>
                </c:pt>
                <c:pt idx="21162">
                  <c:v>1411.62</c:v>
                </c:pt>
                <c:pt idx="21163">
                  <c:v>1411.63</c:v>
                </c:pt>
                <c:pt idx="21164">
                  <c:v>1411.64</c:v>
                </c:pt>
                <c:pt idx="21165">
                  <c:v>1411.65</c:v>
                </c:pt>
                <c:pt idx="21166">
                  <c:v>1411.66</c:v>
                </c:pt>
                <c:pt idx="21167">
                  <c:v>1411.67</c:v>
                </c:pt>
                <c:pt idx="21168">
                  <c:v>1411.68</c:v>
                </c:pt>
                <c:pt idx="21169">
                  <c:v>1411.69</c:v>
                </c:pt>
                <c:pt idx="21170">
                  <c:v>1411.7</c:v>
                </c:pt>
                <c:pt idx="21171">
                  <c:v>1411.71</c:v>
                </c:pt>
                <c:pt idx="21172">
                  <c:v>1411.72</c:v>
                </c:pt>
                <c:pt idx="21173">
                  <c:v>1411.73</c:v>
                </c:pt>
                <c:pt idx="21174">
                  <c:v>1411.74</c:v>
                </c:pt>
                <c:pt idx="21175">
                  <c:v>1411.75</c:v>
                </c:pt>
                <c:pt idx="21176">
                  <c:v>1411.76</c:v>
                </c:pt>
                <c:pt idx="21177">
                  <c:v>1411.77</c:v>
                </c:pt>
                <c:pt idx="21178">
                  <c:v>1411.78</c:v>
                </c:pt>
                <c:pt idx="21179">
                  <c:v>1411.79</c:v>
                </c:pt>
                <c:pt idx="21180">
                  <c:v>1411.8</c:v>
                </c:pt>
                <c:pt idx="21181">
                  <c:v>1411.81</c:v>
                </c:pt>
                <c:pt idx="21182">
                  <c:v>1411.82</c:v>
                </c:pt>
                <c:pt idx="21183">
                  <c:v>1411.83</c:v>
                </c:pt>
                <c:pt idx="21184">
                  <c:v>1411.84</c:v>
                </c:pt>
                <c:pt idx="21185">
                  <c:v>1411.85</c:v>
                </c:pt>
                <c:pt idx="21186">
                  <c:v>1411.86</c:v>
                </c:pt>
                <c:pt idx="21187">
                  <c:v>1411.87</c:v>
                </c:pt>
                <c:pt idx="21188">
                  <c:v>1411.88</c:v>
                </c:pt>
                <c:pt idx="21189">
                  <c:v>1411.89</c:v>
                </c:pt>
                <c:pt idx="21190">
                  <c:v>1411.9</c:v>
                </c:pt>
                <c:pt idx="21191">
                  <c:v>1411.91</c:v>
                </c:pt>
                <c:pt idx="21192">
                  <c:v>1411.92</c:v>
                </c:pt>
                <c:pt idx="21193">
                  <c:v>1411.93</c:v>
                </c:pt>
                <c:pt idx="21194">
                  <c:v>1411.94</c:v>
                </c:pt>
                <c:pt idx="21195">
                  <c:v>1411.95</c:v>
                </c:pt>
                <c:pt idx="21196">
                  <c:v>1411.96</c:v>
                </c:pt>
                <c:pt idx="21197">
                  <c:v>1411.97</c:v>
                </c:pt>
                <c:pt idx="21198">
                  <c:v>1411.98</c:v>
                </c:pt>
                <c:pt idx="21199">
                  <c:v>1411.99</c:v>
                </c:pt>
                <c:pt idx="21200">
                  <c:v>1412</c:v>
                </c:pt>
                <c:pt idx="21201">
                  <c:v>1412.01</c:v>
                </c:pt>
                <c:pt idx="21202">
                  <c:v>1412.02</c:v>
                </c:pt>
                <c:pt idx="21203">
                  <c:v>1412.03</c:v>
                </c:pt>
                <c:pt idx="21204">
                  <c:v>1412.04</c:v>
                </c:pt>
                <c:pt idx="21205">
                  <c:v>1412.05</c:v>
                </c:pt>
                <c:pt idx="21206">
                  <c:v>1412.06</c:v>
                </c:pt>
                <c:pt idx="21207">
                  <c:v>1412.07</c:v>
                </c:pt>
                <c:pt idx="21208">
                  <c:v>1412.08</c:v>
                </c:pt>
                <c:pt idx="21209">
                  <c:v>1412.09</c:v>
                </c:pt>
                <c:pt idx="21210">
                  <c:v>1412.1</c:v>
                </c:pt>
                <c:pt idx="21211">
                  <c:v>1412.11</c:v>
                </c:pt>
                <c:pt idx="21212">
                  <c:v>1412.12</c:v>
                </c:pt>
                <c:pt idx="21213">
                  <c:v>1412.13</c:v>
                </c:pt>
                <c:pt idx="21214">
                  <c:v>1412.14</c:v>
                </c:pt>
                <c:pt idx="21215">
                  <c:v>1412.15</c:v>
                </c:pt>
                <c:pt idx="21216">
                  <c:v>1412.16</c:v>
                </c:pt>
                <c:pt idx="21217">
                  <c:v>1412.17</c:v>
                </c:pt>
                <c:pt idx="21218">
                  <c:v>1412.18</c:v>
                </c:pt>
                <c:pt idx="21219">
                  <c:v>1412.19</c:v>
                </c:pt>
                <c:pt idx="21220">
                  <c:v>1412.2</c:v>
                </c:pt>
                <c:pt idx="21221">
                  <c:v>1412.21</c:v>
                </c:pt>
                <c:pt idx="21222">
                  <c:v>1412.22</c:v>
                </c:pt>
                <c:pt idx="21223">
                  <c:v>1412.23</c:v>
                </c:pt>
                <c:pt idx="21224">
                  <c:v>1412.24</c:v>
                </c:pt>
                <c:pt idx="21225">
                  <c:v>1412.25</c:v>
                </c:pt>
                <c:pt idx="21226">
                  <c:v>1412.26</c:v>
                </c:pt>
                <c:pt idx="21227">
                  <c:v>1412.27</c:v>
                </c:pt>
                <c:pt idx="21228">
                  <c:v>1412.28</c:v>
                </c:pt>
                <c:pt idx="21229">
                  <c:v>1412.29</c:v>
                </c:pt>
                <c:pt idx="21230">
                  <c:v>1412.3</c:v>
                </c:pt>
                <c:pt idx="21231">
                  <c:v>1412.31</c:v>
                </c:pt>
                <c:pt idx="21232">
                  <c:v>1412.32</c:v>
                </c:pt>
                <c:pt idx="21233">
                  <c:v>1412.33</c:v>
                </c:pt>
                <c:pt idx="21234">
                  <c:v>1412.34</c:v>
                </c:pt>
                <c:pt idx="21235">
                  <c:v>1412.35</c:v>
                </c:pt>
                <c:pt idx="21236">
                  <c:v>1412.36</c:v>
                </c:pt>
                <c:pt idx="21237">
                  <c:v>1412.37</c:v>
                </c:pt>
                <c:pt idx="21238">
                  <c:v>1412.38</c:v>
                </c:pt>
                <c:pt idx="21239">
                  <c:v>1412.39</c:v>
                </c:pt>
                <c:pt idx="21240">
                  <c:v>1412.4</c:v>
                </c:pt>
                <c:pt idx="21241">
                  <c:v>1412.41</c:v>
                </c:pt>
                <c:pt idx="21242">
                  <c:v>1412.42</c:v>
                </c:pt>
                <c:pt idx="21243">
                  <c:v>1412.43</c:v>
                </c:pt>
                <c:pt idx="21244">
                  <c:v>1412.44</c:v>
                </c:pt>
                <c:pt idx="21245">
                  <c:v>1412.45</c:v>
                </c:pt>
                <c:pt idx="21246">
                  <c:v>1412.46</c:v>
                </c:pt>
                <c:pt idx="21247">
                  <c:v>1412.47</c:v>
                </c:pt>
                <c:pt idx="21248">
                  <c:v>1412.48</c:v>
                </c:pt>
                <c:pt idx="21249">
                  <c:v>1412.49</c:v>
                </c:pt>
                <c:pt idx="21250">
                  <c:v>1412.5</c:v>
                </c:pt>
                <c:pt idx="21251">
                  <c:v>1412.51</c:v>
                </c:pt>
                <c:pt idx="21252">
                  <c:v>1412.52</c:v>
                </c:pt>
                <c:pt idx="21253">
                  <c:v>1412.53</c:v>
                </c:pt>
                <c:pt idx="21254">
                  <c:v>1412.54</c:v>
                </c:pt>
                <c:pt idx="21255">
                  <c:v>1412.55</c:v>
                </c:pt>
                <c:pt idx="21256">
                  <c:v>1412.56</c:v>
                </c:pt>
                <c:pt idx="21257">
                  <c:v>1412.57</c:v>
                </c:pt>
                <c:pt idx="21258">
                  <c:v>1412.58</c:v>
                </c:pt>
                <c:pt idx="21259">
                  <c:v>1412.59</c:v>
                </c:pt>
                <c:pt idx="21260">
                  <c:v>1412.6</c:v>
                </c:pt>
                <c:pt idx="21261">
                  <c:v>1412.61</c:v>
                </c:pt>
                <c:pt idx="21262">
                  <c:v>1412.62</c:v>
                </c:pt>
                <c:pt idx="21263">
                  <c:v>1412.63</c:v>
                </c:pt>
                <c:pt idx="21264">
                  <c:v>1412.64</c:v>
                </c:pt>
                <c:pt idx="21265">
                  <c:v>1412.65</c:v>
                </c:pt>
                <c:pt idx="21266">
                  <c:v>1412.66</c:v>
                </c:pt>
                <c:pt idx="21267">
                  <c:v>1412.67</c:v>
                </c:pt>
                <c:pt idx="21268">
                  <c:v>1412.68</c:v>
                </c:pt>
                <c:pt idx="21269">
                  <c:v>1412.69</c:v>
                </c:pt>
                <c:pt idx="21270">
                  <c:v>1412.7</c:v>
                </c:pt>
                <c:pt idx="21271">
                  <c:v>1412.71</c:v>
                </c:pt>
                <c:pt idx="21272">
                  <c:v>1412.72</c:v>
                </c:pt>
                <c:pt idx="21273">
                  <c:v>1412.73</c:v>
                </c:pt>
                <c:pt idx="21274">
                  <c:v>1412.74</c:v>
                </c:pt>
                <c:pt idx="21275">
                  <c:v>1412.75</c:v>
                </c:pt>
                <c:pt idx="21276">
                  <c:v>1412.76</c:v>
                </c:pt>
                <c:pt idx="21277">
                  <c:v>1412.77</c:v>
                </c:pt>
                <c:pt idx="21278">
                  <c:v>1412.78</c:v>
                </c:pt>
                <c:pt idx="21279">
                  <c:v>1412.79</c:v>
                </c:pt>
                <c:pt idx="21280">
                  <c:v>1412.8</c:v>
                </c:pt>
                <c:pt idx="21281">
                  <c:v>1412.81</c:v>
                </c:pt>
                <c:pt idx="21282">
                  <c:v>1412.82</c:v>
                </c:pt>
                <c:pt idx="21283">
                  <c:v>1412.83</c:v>
                </c:pt>
                <c:pt idx="21284">
                  <c:v>1412.84</c:v>
                </c:pt>
                <c:pt idx="21285">
                  <c:v>1412.85</c:v>
                </c:pt>
                <c:pt idx="21286">
                  <c:v>1412.86</c:v>
                </c:pt>
                <c:pt idx="21287">
                  <c:v>1412.87</c:v>
                </c:pt>
                <c:pt idx="21288">
                  <c:v>1412.88</c:v>
                </c:pt>
                <c:pt idx="21289">
                  <c:v>1412.89</c:v>
                </c:pt>
                <c:pt idx="21290">
                  <c:v>1412.9</c:v>
                </c:pt>
                <c:pt idx="21291">
                  <c:v>1412.91</c:v>
                </c:pt>
                <c:pt idx="21292">
                  <c:v>1412.92</c:v>
                </c:pt>
                <c:pt idx="21293">
                  <c:v>1412.93</c:v>
                </c:pt>
                <c:pt idx="21294">
                  <c:v>1412.94</c:v>
                </c:pt>
                <c:pt idx="21295">
                  <c:v>1412.95</c:v>
                </c:pt>
                <c:pt idx="21296">
                  <c:v>1412.96</c:v>
                </c:pt>
                <c:pt idx="21297">
                  <c:v>1412.97</c:v>
                </c:pt>
                <c:pt idx="21298">
                  <c:v>1412.98</c:v>
                </c:pt>
                <c:pt idx="21299">
                  <c:v>1412.99</c:v>
                </c:pt>
                <c:pt idx="21300">
                  <c:v>1413</c:v>
                </c:pt>
                <c:pt idx="21301">
                  <c:v>1413.01</c:v>
                </c:pt>
                <c:pt idx="21302">
                  <c:v>1413.02</c:v>
                </c:pt>
                <c:pt idx="21303">
                  <c:v>1413.03</c:v>
                </c:pt>
                <c:pt idx="21304">
                  <c:v>1413.04</c:v>
                </c:pt>
                <c:pt idx="21305">
                  <c:v>1413.05</c:v>
                </c:pt>
                <c:pt idx="21306">
                  <c:v>1413.06</c:v>
                </c:pt>
                <c:pt idx="21307">
                  <c:v>1413.07</c:v>
                </c:pt>
                <c:pt idx="21308">
                  <c:v>1413.08</c:v>
                </c:pt>
                <c:pt idx="21309">
                  <c:v>1413.09</c:v>
                </c:pt>
                <c:pt idx="21310">
                  <c:v>1413.1</c:v>
                </c:pt>
                <c:pt idx="21311">
                  <c:v>1413.11</c:v>
                </c:pt>
                <c:pt idx="21312">
                  <c:v>1413.12</c:v>
                </c:pt>
                <c:pt idx="21313">
                  <c:v>1413.13</c:v>
                </c:pt>
                <c:pt idx="21314">
                  <c:v>1413.14</c:v>
                </c:pt>
                <c:pt idx="21315">
                  <c:v>1413.15</c:v>
                </c:pt>
                <c:pt idx="21316">
                  <c:v>1413.16</c:v>
                </c:pt>
                <c:pt idx="21317">
                  <c:v>1413.17</c:v>
                </c:pt>
                <c:pt idx="21318">
                  <c:v>1413.18</c:v>
                </c:pt>
                <c:pt idx="21319">
                  <c:v>1413.19</c:v>
                </c:pt>
                <c:pt idx="21320">
                  <c:v>1413.2</c:v>
                </c:pt>
                <c:pt idx="21321">
                  <c:v>1413.21</c:v>
                </c:pt>
                <c:pt idx="21322">
                  <c:v>1413.22</c:v>
                </c:pt>
                <c:pt idx="21323">
                  <c:v>1413.23</c:v>
                </c:pt>
                <c:pt idx="21324">
                  <c:v>1413.24</c:v>
                </c:pt>
                <c:pt idx="21325">
                  <c:v>1413.25</c:v>
                </c:pt>
                <c:pt idx="21326">
                  <c:v>1413.26</c:v>
                </c:pt>
                <c:pt idx="21327">
                  <c:v>1413.27</c:v>
                </c:pt>
                <c:pt idx="21328">
                  <c:v>1413.28</c:v>
                </c:pt>
                <c:pt idx="21329">
                  <c:v>1413.29</c:v>
                </c:pt>
                <c:pt idx="21330">
                  <c:v>1413.3</c:v>
                </c:pt>
                <c:pt idx="21331">
                  <c:v>1413.31</c:v>
                </c:pt>
                <c:pt idx="21332">
                  <c:v>1413.32</c:v>
                </c:pt>
                <c:pt idx="21333">
                  <c:v>1413.33</c:v>
                </c:pt>
                <c:pt idx="21334">
                  <c:v>1413.34</c:v>
                </c:pt>
                <c:pt idx="21335">
                  <c:v>1413.35</c:v>
                </c:pt>
                <c:pt idx="21336">
                  <c:v>1413.36</c:v>
                </c:pt>
                <c:pt idx="21337">
                  <c:v>1413.37</c:v>
                </c:pt>
                <c:pt idx="21338">
                  <c:v>1413.38</c:v>
                </c:pt>
                <c:pt idx="21339">
                  <c:v>1413.39</c:v>
                </c:pt>
                <c:pt idx="21340">
                  <c:v>1413.4</c:v>
                </c:pt>
                <c:pt idx="21341">
                  <c:v>1413.41</c:v>
                </c:pt>
                <c:pt idx="21342">
                  <c:v>1413.42</c:v>
                </c:pt>
                <c:pt idx="21343">
                  <c:v>1413.43</c:v>
                </c:pt>
                <c:pt idx="21344">
                  <c:v>1413.44</c:v>
                </c:pt>
                <c:pt idx="21345">
                  <c:v>1413.45</c:v>
                </c:pt>
                <c:pt idx="21346">
                  <c:v>1413.46</c:v>
                </c:pt>
                <c:pt idx="21347">
                  <c:v>1413.47</c:v>
                </c:pt>
                <c:pt idx="21348">
                  <c:v>1413.48</c:v>
                </c:pt>
                <c:pt idx="21349">
                  <c:v>1413.49</c:v>
                </c:pt>
                <c:pt idx="21350">
                  <c:v>1413.5</c:v>
                </c:pt>
                <c:pt idx="21351">
                  <c:v>1413.51</c:v>
                </c:pt>
                <c:pt idx="21352">
                  <c:v>1413.52</c:v>
                </c:pt>
                <c:pt idx="21353">
                  <c:v>1413.53</c:v>
                </c:pt>
                <c:pt idx="21354">
                  <c:v>1413.54</c:v>
                </c:pt>
                <c:pt idx="21355">
                  <c:v>1413.55</c:v>
                </c:pt>
                <c:pt idx="21356">
                  <c:v>1413.56</c:v>
                </c:pt>
                <c:pt idx="21357">
                  <c:v>1413.57</c:v>
                </c:pt>
                <c:pt idx="21358">
                  <c:v>1413.58</c:v>
                </c:pt>
                <c:pt idx="21359">
                  <c:v>1413.59</c:v>
                </c:pt>
                <c:pt idx="21360">
                  <c:v>1413.6</c:v>
                </c:pt>
                <c:pt idx="21361">
                  <c:v>1413.61</c:v>
                </c:pt>
                <c:pt idx="21362">
                  <c:v>1413.62</c:v>
                </c:pt>
                <c:pt idx="21363">
                  <c:v>1413.63</c:v>
                </c:pt>
                <c:pt idx="21364">
                  <c:v>1413.64</c:v>
                </c:pt>
                <c:pt idx="21365">
                  <c:v>1413.65</c:v>
                </c:pt>
                <c:pt idx="21366">
                  <c:v>1413.66</c:v>
                </c:pt>
                <c:pt idx="21367">
                  <c:v>1413.67</c:v>
                </c:pt>
                <c:pt idx="21368">
                  <c:v>1413.68</c:v>
                </c:pt>
                <c:pt idx="21369">
                  <c:v>1413.69</c:v>
                </c:pt>
                <c:pt idx="21370">
                  <c:v>1413.7</c:v>
                </c:pt>
                <c:pt idx="21371">
                  <c:v>1413.71</c:v>
                </c:pt>
                <c:pt idx="21372">
                  <c:v>1413.72</c:v>
                </c:pt>
                <c:pt idx="21373">
                  <c:v>1413.73</c:v>
                </c:pt>
                <c:pt idx="21374">
                  <c:v>1413.74</c:v>
                </c:pt>
                <c:pt idx="21375">
                  <c:v>1413.75</c:v>
                </c:pt>
                <c:pt idx="21376">
                  <c:v>1413.76</c:v>
                </c:pt>
                <c:pt idx="21377">
                  <c:v>1413.77</c:v>
                </c:pt>
                <c:pt idx="21378">
                  <c:v>1413.78</c:v>
                </c:pt>
                <c:pt idx="21379">
                  <c:v>1413.79</c:v>
                </c:pt>
                <c:pt idx="21380">
                  <c:v>1413.8</c:v>
                </c:pt>
                <c:pt idx="21381">
                  <c:v>1413.81</c:v>
                </c:pt>
                <c:pt idx="21382">
                  <c:v>1413.82</c:v>
                </c:pt>
                <c:pt idx="21383">
                  <c:v>1413.83</c:v>
                </c:pt>
                <c:pt idx="21384">
                  <c:v>1413.84</c:v>
                </c:pt>
                <c:pt idx="21385">
                  <c:v>1413.85</c:v>
                </c:pt>
                <c:pt idx="21386">
                  <c:v>1413.86</c:v>
                </c:pt>
                <c:pt idx="21387">
                  <c:v>1413.87</c:v>
                </c:pt>
                <c:pt idx="21388">
                  <c:v>1413.88</c:v>
                </c:pt>
                <c:pt idx="21389">
                  <c:v>1413.89</c:v>
                </c:pt>
                <c:pt idx="21390">
                  <c:v>1413.9</c:v>
                </c:pt>
                <c:pt idx="21391">
                  <c:v>1413.91</c:v>
                </c:pt>
                <c:pt idx="21392">
                  <c:v>1413.92</c:v>
                </c:pt>
                <c:pt idx="21393">
                  <c:v>1413.93</c:v>
                </c:pt>
                <c:pt idx="21394">
                  <c:v>1413.94</c:v>
                </c:pt>
                <c:pt idx="21395">
                  <c:v>1413.95</c:v>
                </c:pt>
                <c:pt idx="21396">
                  <c:v>1413.96</c:v>
                </c:pt>
                <c:pt idx="21397">
                  <c:v>1413.97</c:v>
                </c:pt>
                <c:pt idx="21398">
                  <c:v>1413.98</c:v>
                </c:pt>
                <c:pt idx="21399">
                  <c:v>1413.99</c:v>
                </c:pt>
                <c:pt idx="21400">
                  <c:v>1414</c:v>
                </c:pt>
                <c:pt idx="21401">
                  <c:v>1414.01</c:v>
                </c:pt>
                <c:pt idx="21402">
                  <c:v>1414.02</c:v>
                </c:pt>
                <c:pt idx="21403">
                  <c:v>1414.03</c:v>
                </c:pt>
                <c:pt idx="21404">
                  <c:v>1414.04</c:v>
                </c:pt>
                <c:pt idx="21405">
                  <c:v>1414.05</c:v>
                </c:pt>
                <c:pt idx="21406">
                  <c:v>1414.06</c:v>
                </c:pt>
                <c:pt idx="21407">
                  <c:v>1414.07</c:v>
                </c:pt>
                <c:pt idx="21408">
                  <c:v>1414.08</c:v>
                </c:pt>
                <c:pt idx="21409">
                  <c:v>1414.09</c:v>
                </c:pt>
                <c:pt idx="21410">
                  <c:v>1414.1</c:v>
                </c:pt>
                <c:pt idx="21411">
                  <c:v>1414.11</c:v>
                </c:pt>
                <c:pt idx="21412">
                  <c:v>1414.12</c:v>
                </c:pt>
                <c:pt idx="21413">
                  <c:v>1414.13</c:v>
                </c:pt>
                <c:pt idx="21414">
                  <c:v>1414.14</c:v>
                </c:pt>
                <c:pt idx="21415">
                  <c:v>1414.15</c:v>
                </c:pt>
                <c:pt idx="21416">
                  <c:v>1414.16</c:v>
                </c:pt>
                <c:pt idx="21417">
                  <c:v>1414.17</c:v>
                </c:pt>
                <c:pt idx="21418">
                  <c:v>1414.18</c:v>
                </c:pt>
                <c:pt idx="21419">
                  <c:v>1414.19</c:v>
                </c:pt>
                <c:pt idx="21420">
                  <c:v>1414.2</c:v>
                </c:pt>
                <c:pt idx="21421">
                  <c:v>1414.21</c:v>
                </c:pt>
                <c:pt idx="21422">
                  <c:v>1414.22</c:v>
                </c:pt>
                <c:pt idx="21423">
                  <c:v>1414.23</c:v>
                </c:pt>
                <c:pt idx="21424">
                  <c:v>1414.24</c:v>
                </c:pt>
                <c:pt idx="21425">
                  <c:v>1414.25</c:v>
                </c:pt>
                <c:pt idx="21426">
                  <c:v>1414.26</c:v>
                </c:pt>
                <c:pt idx="21427">
                  <c:v>1414.27</c:v>
                </c:pt>
                <c:pt idx="21428">
                  <c:v>1414.28</c:v>
                </c:pt>
                <c:pt idx="21429">
                  <c:v>1414.29</c:v>
                </c:pt>
                <c:pt idx="21430">
                  <c:v>1414.3</c:v>
                </c:pt>
                <c:pt idx="21431">
                  <c:v>1414.31</c:v>
                </c:pt>
                <c:pt idx="21432">
                  <c:v>1414.32</c:v>
                </c:pt>
                <c:pt idx="21433">
                  <c:v>1414.33</c:v>
                </c:pt>
                <c:pt idx="21434">
                  <c:v>1414.34</c:v>
                </c:pt>
                <c:pt idx="21435">
                  <c:v>1414.35</c:v>
                </c:pt>
                <c:pt idx="21436">
                  <c:v>1414.36</c:v>
                </c:pt>
                <c:pt idx="21437">
                  <c:v>1414.37</c:v>
                </c:pt>
                <c:pt idx="21438">
                  <c:v>1414.38</c:v>
                </c:pt>
                <c:pt idx="21439">
                  <c:v>1414.39</c:v>
                </c:pt>
                <c:pt idx="21440">
                  <c:v>1414.4</c:v>
                </c:pt>
                <c:pt idx="21441">
                  <c:v>1414.41</c:v>
                </c:pt>
                <c:pt idx="21442">
                  <c:v>1414.42</c:v>
                </c:pt>
                <c:pt idx="21443">
                  <c:v>1414.43</c:v>
                </c:pt>
                <c:pt idx="21444">
                  <c:v>1414.44</c:v>
                </c:pt>
                <c:pt idx="21445">
                  <c:v>1414.45</c:v>
                </c:pt>
                <c:pt idx="21446">
                  <c:v>1414.46</c:v>
                </c:pt>
                <c:pt idx="21447">
                  <c:v>1414.47</c:v>
                </c:pt>
                <c:pt idx="21448">
                  <c:v>1414.48</c:v>
                </c:pt>
                <c:pt idx="21449">
                  <c:v>1414.49</c:v>
                </c:pt>
                <c:pt idx="21450">
                  <c:v>1414.5</c:v>
                </c:pt>
                <c:pt idx="21451">
                  <c:v>1414.51</c:v>
                </c:pt>
                <c:pt idx="21452">
                  <c:v>1414.52</c:v>
                </c:pt>
                <c:pt idx="21453">
                  <c:v>1414.53</c:v>
                </c:pt>
                <c:pt idx="21454">
                  <c:v>1414.54</c:v>
                </c:pt>
                <c:pt idx="21455">
                  <c:v>1414.55</c:v>
                </c:pt>
                <c:pt idx="21456">
                  <c:v>1414.56</c:v>
                </c:pt>
                <c:pt idx="21457">
                  <c:v>1414.57</c:v>
                </c:pt>
                <c:pt idx="21458">
                  <c:v>1414.58</c:v>
                </c:pt>
                <c:pt idx="21459">
                  <c:v>1414.59</c:v>
                </c:pt>
                <c:pt idx="21460">
                  <c:v>1414.6</c:v>
                </c:pt>
                <c:pt idx="21461">
                  <c:v>1414.61</c:v>
                </c:pt>
                <c:pt idx="21462">
                  <c:v>1414.62</c:v>
                </c:pt>
                <c:pt idx="21463">
                  <c:v>1414.63</c:v>
                </c:pt>
                <c:pt idx="21464">
                  <c:v>1414.64</c:v>
                </c:pt>
                <c:pt idx="21465">
                  <c:v>1414.65</c:v>
                </c:pt>
                <c:pt idx="21466">
                  <c:v>1414.66</c:v>
                </c:pt>
                <c:pt idx="21467">
                  <c:v>1414.67</c:v>
                </c:pt>
                <c:pt idx="21468">
                  <c:v>1414.68</c:v>
                </c:pt>
                <c:pt idx="21469">
                  <c:v>1414.69</c:v>
                </c:pt>
                <c:pt idx="21470">
                  <c:v>1414.7</c:v>
                </c:pt>
                <c:pt idx="21471">
                  <c:v>1414.71</c:v>
                </c:pt>
                <c:pt idx="21472">
                  <c:v>1414.72</c:v>
                </c:pt>
                <c:pt idx="21473">
                  <c:v>1414.73</c:v>
                </c:pt>
                <c:pt idx="21474">
                  <c:v>1414.74</c:v>
                </c:pt>
                <c:pt idx="21475">
                  <c:v>1414.75</c:v>
                </c:pt>
                <c:pt idx="21476">
                  <c:v>1414.76</c:v>
                </c:pt>
                <c:pt idx="21477">
                  <c:v>1414.77</c:v>
                </c:pt>
                <c:pt idx="21478">
                  <c:v>1414.78</c:v>
                </c:pt>
                <c:pt idx="21479">
                  <c:v>1414.79</c:v>
                </c:pt>
                <c:pt idx="21480">
                  <c:v>1414.8</c:v>
                </c:pt>
                <c:pt idx="21481">
                  <c:v>1414.81</c:v>
                </c:pt>
                <c:pt idx="21482">
                  <c:v>1414.82</c:v>
                </c:pt>
                <c:pt idx="21483">
                  <c:v>1414.83</c:v>
                </c:pt>
                <c:pt idx="21484">
                  <c:v>1414.84</c:v>
                </c:pt>
                <c:pt idx="21485">
                  <c:v>1414.85</c:v>
                </c:pt>
                <c:pt idx="21486">
                  <c:v>1414.86</c:v>
                </c:pt>
                <c:pt idx="21487">
                  <c:v>1414.87</c:v>
                </c:pt>
                <c:pt idx="21488">
                  <c:v>1414.88</c:v>
                </c:pt>
                <c:pt idx="21489">
                  <c:v>1414.89</c:v>
                </c:pt>
                <c:pt idx="21490">
                  <c:v>1414.9</c:v>
                </c:pt>
                <c:pt idx="21491">
                  <c:v>1414.91</c:v>
                </c:pt>
                <c:pt idx="21492">
                  <c:v>1414.92</c:v>
                </c:pt>
                <c:pt idx="21493">
                  <c:v>1414.93</c:v>
                </c:pt>
                <c:pt idx="21494">
                  <c:v>1414.94</c:v>
                </c:pt>
                <c:pt idx="21495">
                  <c:v>1414.95</c:v>
                </c:pt>
                <c:pt idx="21496">
                  <c:v>1414.96</c:v>
                </c:pt>
                <c:pt idx="21497">
                  <c:v>1414.97</c:v>
                </c:pt>
                <c:pt idx="21498">
                  <c:v>1414.98</c:v>
                </c:pt>
                <c:pt idx="21499">
                  <c:v>1414.99</c:v>
                </c:pt>
                <c:pt idx="21500">
                  <c:v>1415</c:v>
                </c:pt>
                <c:pt idx="21501">
                  <c:v>1415.01</c:v>
                </c:pt>
                <c:pt idx="21502">
                  <c:v>1415.02</c:v>
                </c:pt>
                <c:pt idx="21503">
                  <c:v>1415.03</c:v>
                </c:pt>
                <c:pt idx="21504">
                  <c:v>1415.04</c:v>
                </c:pt>
                <c:pt idx="21505">
                  <c:v>1415.05</c:v>
                </c:pt>
                <c:pt idx="21506">
                  <c:v>1415.06</c:v>
                </c:pt>
                <c:pt idx="21507">
                  <c:v>1415.07</c:v>
                </c:pt>
                <c:pt idx="21508">
                  <c:v>1415.08</c:v>
                </c:pt>
                <c:pt idx="21509">
                  <c:v>1415.09</c:v>
                </c:pt>
                <c:pt idx="21510">
                  <c:v>1415.1</c:v>
                </c:pt>
                <c:pt idx="21511">
                  <c:v>1415.11</c:v>
                </c:pt>
                <c:pt idx="21512">
                  <c:v>1415.12</c:v>
                </c:pt>
                <c:pt idx="21513">
                  <c:v>1415.13</c:v>
                </c:pt>
                <c:pt idx="21514">
                  <c:v>1415.14</c:v>
                </c:pt>
                <c:pt idx="21515">
                  <c:v>1415.15</c:v>
                </c:pt>
                <c:pt idx="21516">
                  <c:v>1415.16</c:v>
                </c:pt>
                <c:pt idx="21517">
                  <c:v>1415.17</c:v>
                </c:pt>
                <c:pt idx="21518">
                  <c:v>1415.18</c:v>
                </c:pt>
                <c:pt idx="21519">
                  <c:v>1415.19</c:v>
                </c:pt>
                <c:pt idx="21520">
                  <c:v>1415.2</c:v>
                </c:pt>
                <c:pt idx="21521">
                  <c:v>1415.21</c:v>
                </c:pt>
                <c:pt idx="21522">
                  <c:v>1415.22</c:v>
                </c:pt>
                <c:pt idx="21523">
                  <c:v>1415.23</c:v>
                </c:pt>
                <c:pt idx="21524">
                  <c:v>1415.24</c:v>
                </c:pt>
                <c:pt idx="21525">
                  <c:v>1415.25</c:v>
                </c:pt>
                <c:pt idx="21526">
                  <c:v>1415.26</c:v>
                </c:pt>
                <c:pt idx="21527">
                  <c:v>1415.27</c:v>
                </c:pt>
                <c:pt idx="21528">
                  <c:v>1415.28</c:v>
                </c:pt>
                <c:pt idx="21529">
                  <c:v>1415.29</c:v>
                </c:pt>
                <c:pt idx="21530">
                  <c:v>1415.3</c:v>
                </c:pt>
                <c:pt idx="21531">
                  <c:v>1415.31</c:v>
                </c:pt>
                <c:pt idx="21532">
                  <c:v>1415.32</c:v>
                </c:pt>
                <c:pt idx="21533">
                  <c:v>1415.33</c:v>
                </c:pt>
                <c:pt idx="21534">
                  <c:v>1415.34</c:v>
                </c:pt>
                <c:pt idx="21535">
                  <c:v>1415.35</c:v>
                </c:pt>
                <c:pt idx="21536">
                  <c:v>1415.36</c:v>
                </c:pt>
                <c:pt idx="21537">
                  <c:v>1415.37</c:v>
                </c:pt>
                <c:pt idx="21538">
                  <c:v>1415.38</c:v>
                </c:pt>
                <c:pt idx="21539">
                  <c:v>1415.39</c:v>
                </c:pt>
                <c:pt idx="21540">
                  <c:v>1415.4</c:v>
                </c:pt>
                <c:pt idx="21541">
                  <c:v>1415.41</c:v>
                </c:pt>
                <c:pt idx="21542">
                  <c:v>1415.42</c:v>
                </c:pt>
                <c:pt idx="21543">
                  <c:v>1415.43</c:v>
                </c:pt>
                <c:pt idx="21544">
                  <c:v>1415.44</c:v>
                </c:pt>
                <c:pt idx="21545">
                  <c:v>1415.45</c:v>
                </c:pt>
                <c:pt idx="21546">
                  <c:v>1415.46</c:v>
                </c:pt>
                <c:pt idx="21547">
                  <c:v>1415.47</c:v>
                </c:pt>
                <c:pt idx="21548">
                  <c:v>1415.48</c:v>
                </c:pt>
                <c:pt idx="21549">
                  <c:v>1415.49</c:v>
                </c:pt>
                <c:pt idx="21550">
                  <c:v>1415.5</c:v>
                </c:pt>
                <c:pt idx="21551">
                  <c:v>1415.51</c:v>
                </c:pt>
                <c:pt idx="21552">
                  <c:v>1415.52</c:v>
                </c:pt>
                <c:pt idx="21553">
                  <c:v>1415.53</c:v>
                </c:pt>
                <c:pt idx="21554">
                  <c:v>1415.54</c:v>
                </c:pt>
                <c:pt idx="21555">
                  <c:v>1415.55</c:v>
                </c:pt>
                <c:pt idx="21556">
                  <c:v>1415.56</c:v>
                </c:pt>
                <c:pt idx="21557">
                  <c:v>1415.57</c:v>
                </c:pt>
                <c:pt idx="21558">
                  <c:v>1415.58</c:v>
                </c:pt>
                <c:pt idx="21559">
                  <c:v>1415.59</c:v>
                </c:pt>
                <c:pt idx="21560">
                  <c:v>1415.6</c:v>
                </c:pt>
                <c:pt idx="21561">
                  <c:v>1415.61</c:v>
                </c:pt>
                <c:pt idx="21562">
                  <c:v>1415.62</c:v>
                </c:pt>
                <c:pt idx="21563">
                  <c:v>1415.63</c:v>
                </c:pt>
                <c:pt idx="21564">
                  <c:v>1415.64</c:v>
                </c:pt>
                <c:pt idx="21565">
                  <c:v>1415.65</c:v>
                </c:pt>
                <c:pt idx="21566">
                  <c:v>1415.66</c:v>
                </c:pt>
                <c:pt idx="21567">
                  <c:v>1415.67</c:v>
                </c:pt>
                <c:pt idx="21568">
                  <c:v>1415.68</c:v>
                </c:pt>
                <c:pt idx="21569">
                  <c:v>1415.69</c:v>
                </c:pt>
                <c:pt idx="21570">
                  <c:v>1415.7</c:v>
                </c:pt>
                <c:pt idx="21571">
                  <c:v>1415.71</c:v>
                </c:pt>
                <c:pt idx="21572">
                  <c:v>1415.72</c:v>
                </c:pt>
                <c:pt idx="21573">
                  <c:v>1415.73</c:v>
                </c:pt>
                <c:pt idx="21574">
                  <c:v>1415.74</c:v>
                </c:pt>
                <c:pt idx="21575">
                  <c:v>1415.75</c:v>
                </c:pt>
                <c:pt idx="21576">
                  <c:v>1415.76</c:v>
                </c:pt>
                <c:pt idx="21577">
                  <c:v>1415.77</c:v>
                </c:pt>
                <c:pt idx="21578">
                  <c:v>1415.78</c:v>
                </c:pt>
                <c:pt idx="21579">
                  <c:v>1415.79</c:v>
                </c:pt>
                <c:pt idx="21580">
                  <c:v>1415.8</c:v>
                </c:pt>
                <c:pt idx="21581">
                  <c:v>1415.81</c:v>
                </c:pt>
                <c:pt idx="21582">
                  <c:v>1415.82</c:v>
                </c:pt>
                <c:pt idx="21583">
                  <c:v>1415.83</c:v>
                </c:pt>
                <c:pt idx="21584">
                  <c:v>1415.84</c:v>
                </c:pt>
                <c:pt idx="21585">
                  <c:v>1415.85</c:v>
                </c:pt>
                <c:pt idx="21586">
                  <c:v>1415.86</c:v>
                </c:pt>
                <c:pt idx="21587">
                  <c:v>1415.87</c:v>
                </c:pt>
                <c:pt idx="21588">
                  <c:v>1415.88</c:v>
                </c:pt>
                <c:pt idx="21589">
                  <c:v>1415.89</c:v>
                </c:pt>
                <c:pt idx="21590">
                  <c:v>1415.9</c:v>
                </c:pt>
                <c:pt idx="21591">
                  <c:v>1415.91</c:v>
                </c:pt>
                <c:pt idx="21592">
                  <c:v>1415.92</c:v>
                </c:pt>
                <c:pt idx="21593">
                  <c:v>1415.93</c:v>
                </c:pt>
                <c:pt idx="21594">
                  <c:v>1415.94</c:v>
                </c:pt>
                <c:pt idx="21595">
                  <c:v>1415.95</c:v>
                </c:pt>
                <c:pt idx="21596">
                  <c:v>1415.96</c:v>
                </c:pt>
                <c:pt idx="21597">
                  <c:v>1415.97</c:v>
                </c:pt>
                <c:pt idx="21598">
                  <c:v>1415.98</c:v>
                </c:pt>
                <c:pt idx="21599">
                  <c:v>1415.99</c:v>
                </c:pt>
                <c:pt idx="21600">
                  <c:v>1416</c:v>
                </c:pt>
                <c:pt idx="21601">
                  <c:v>1416.01</c:v>
                </c:pt>
                <c:pt idx="21602">
                  <c:v>1416.02</c:v>
                </c:pt>
                <c:pt idx="21603">
                  <c:v>1416.03</c:v>
                </c:pt>
                <c:pt idx="21604">
                  <c:v>1416.04</c:v>
                </c:pt>
                <c:pt idx="21605">
                  <c:v>1416.05</c:v>
                </c:pt>
                <c:pt idx="21606">
                  <c:v>1416.06</c:v>
                </c:pt>
                <c:pt idx="21607">
                  <c:v>1416.07</c:v>
                </c:pt>
                <c:pt idx="21608">
                  <c:v>1416.08</c:v>
                </c:pt>
                <c:pt idx="21609">
                  <c:v>1416.09</c:v>
                </c:pt>
                <c:pt idx="21610">
                  <c:v>1416.1</c:v>
                </c:pt>
                <c:pt idx="21611">
                  <c:v>1416.11</c:v>
                </c:pt>
                <c:pt idx="21612">
                  <c:v>1416.12</c:v>
                </c:pt>
                <c:pt idx="21613">
                  <c:v>1416.13</c:v>
                </c:pt>
                <c:pt idx="21614">
                  <c:v>1416.14</c:v>
                </c:pt>
                <c:pt idx="21615">
                  <c:v>1416.15</c:v>
                </c:pt>
                <c:pt idx="21616">
                  <c:v>1416.16</c:v>
                </c:pt>
                <c:pt idx="21617">
                  <c:v>1416.17</c:v>
                </c:pt>
                <c:pt idx="21618">
                  <c:v>1416.18</c:v>
                </c:pt>
                <c:pt idx="21619">
                  <c:v>1416.19</c:v>
                </c:pt>
                <c:pt idx="21620">
                  <c:v>1416.2</c:v>
                </c:pt>
                <c:pt idx="21621">
                  <c:v>1416.21</c:v>
                </c:pt>
                <c:pt idx="21622">
                  <c:v>1416.22</c:v>
                </c:pt>
                <c:pt idx="21623">
                  <c:v>1416.23</c:v>
                </c:pt>
                <c:pt idx="21624">
                  <c:v>1416.24</c:v>
                </c:pt>
                <c:pt idx="21625">
                  <c:v>1416.25</c:v>
                </c:pt>
                <c:pt idx="21626">
                  <c:v>1416.26</c:v>
                </c:pt>
                <c:pt idx="21627">
                  <c:v>1416.27</c:v>
                </c:pt>
                <c:pt idx="21628">
                  <c:v>1416.28</c:v>
                </c:pt>
                <c:pt idx="21629">
                  <c:v>1416.29</c:v>
                </c:pt>
                <c:pt idx="21630">
                  <c:v>1416.3</c:v>
                </c:pt>
                <c:pt idx="21631">
                  <c:v>1416.31</c:v>
                </c:pt>
                <c:pt idx="21632">
                  <c:v>1416.32</c:v>
                </c:pt>
                <c:pt idx="21633">
                  <c:v>1416.33</c:v>
                </c:pt>
                <c:pt idx="21634">
                  <c:v>1416.34</c:v>
                </c:pt>
                <c:pt idx="21635">
                  <c:v>1416.35</c:v>
                </c:pt>
                <c:pt idx="21636">
                  <c:v>1416.36</c:v>
                </c:pt>
                <c:pt idx="21637">
                  <c:v>1416.37</c:v>
                </c:pt>
                <c:pt idx="21638">
                  <c:v>1416.38</c:v>
                </c:pt>
                <c:pt idx="21639">
                  <c:v>1416.39</c:v>
                </c:pt>
                <c:pt idx="21640">
                  <c:v>1416.4</c:v>
                </c:pt>
                <c:pt idx="21641">
                  <c:v>1416.41</c:v>
                </c:pt>
                <c:pt idx="21642">
                  <c:v>1416.42</c:v>
                </c:pt>
                <c:pt idx="21643">
                  <c:v>1416.43</c:v>
                </c:pt>
                <c:pt idx="21644">
                  <c:v>1416.44</c:v>
                </c:pt>
                <c:pt idx="21645">
                  <c:v>1416.45</c:v>
                </c:pt>
                <c:pt idx="21646">
                  <c:v>1416.46</c:v>
                </c:pt>
                <c:pt idx="21647">
                  <c:v>1416.47</c:v>
                </c:pt>
                <c:pt idx="21648">
                  <c:v>1416.48</c:v>
                </c:pt>
                <c:pt idx="21649">
                  <c:v>1416.49</c:v>
                </c:pt>
                <c:pt idx="21650">
                  <c:v>1416.5</c:v>
                </c:pt>
                <c:pt idx="21651">
                  <c:v>1416.51</c:v>
                </c:pt>
                <c:pt idx="21652">
                  <c:v>1416.52</c:v>
                </c:pt>
                <c:pt idx="21653">
                  <c:v>1416.53</c:v>
                </c:pt>
                <c:pt idx="21654">
                  <c:v>1416.54</c:v>
                </c:pt>
                <c:pt idx="21655">
                  <c:v>1416.55</c:v>
                </c:pt>
                <c:pt idx="21656">
                  <c:v>1416.56</c:v>
                </c:pt>
                <c:pt idx="21657">
                  <c:v>1416.57</c:v>
                </c:pt>
                <c:pt idx="21658">
                  <c:v>1416.58</c:v>
                </c:pt>
                <c:pt idx="21659">
                  <c:v>1416.59</c:v>
                </c:pt>
                <c:pt idx="21660">
                  <c:v>1416.6</c:v>
                </c:pt>
                <c:pt idx="21661">
                  <c:v>1416.61</c:v>
                </c:pt>
                <c:pt idx="21662">
                  <c:v>1416.62</c:v>
                </c:pt>
                <c:pt idx="21663">
                  <c:v>1416.63</c:v>
                </c:pt>
                <c:pt idx="21664">
                  <c:v>1416.64</c:v>
                </c:pt>
                <c:pt idx="21665">
                  <c:v>1416.65</c:v>
                </c:pt>
                <c:pt idx="21666">
                  <c:v>1416.66</c:v>
                </c:pt>
                <c:pt idx="21667">
                  <c:v>1416.67</c:v>
                </c:pt>
                <c:pt idx="21668">
                  <c:v>1416.68</c:v>
                </c:pt>
                <c:pt idx="21669">
                  <c:v>1416.69</c:v>
                </c:pt>
                <c:pt idx="21670">
                  <c:v>1416.7</c:v>
                </c:pt>
                <c:pt idx="21671">
                  <c:v>1416.71</c:v>
                </c:pt>
                <c:pt idx="21672">
                  <c:v>1416.72</c:v>
                </c:pt>
                <c:pt idx="21673">
                  <c:v>1416.73</c:v>
                </c:pt>
                <c:pt idx="21674">
                  <c:v>1416.74</c:v>
                </c:pt>
                <c:pt idx="21675">
                  <c:v>1416.75</c:v>
                </c:pt>
                <c:pt idx="21676">
                  <c:v>1416.76</c:v>
                </c:pt>
                <c:pt idx="21677">
                  <c:v>1416.77</c:v>
                </c:pt>
                <c:pt idx="21678">
                  <c:v>1416.78</c:v>
                </c:pt>
                <c:pt idx="21679">
                  <c:v>1416.79</c:v>
                </c:pt>
                <c:pt idx="21680">
                  <c:v>1416.8</c:v>
                </c:pt>
                <c:pt idx="21681">
                  <c:v>1416.81</c:v>
                </c:pt>
                <c:pt idx="21682">
                  <c:v>1416.82</c:v>
                </c:pt>
                <c:pt idx="21683">
                  <c:v>1416.83</c:v>
                </c:pt>
                <c:pt idx="21684">
                  <c:v>1416.84</c:v>
                </c:pt>
                <c:pt idx="21685">
                  <c:v>1416.85</c:v>
                </c:pt>
                <c:pt idx="21686">
                  <c:v>1416.86</c:v>
                </c:pt>
                <c:pt idx="21687">
                  <c:v>1416.87</c:v>
                </c:pt>
                <c:pt idx="21688">
                  <c:v>1416.88</c:v>
                </c:pt>
                <c:pt idx="21689">
                  <c:v>1416.89</c:v>
                </c:pt>
                <c:pt idx="21690">
                  <c:v>1416.9</c:v>
                </c:pt>
                <c:pt idx="21691">
                  <c:v>1416.91</c:v>
                </c:pt>
                <c:pt idx="21692">
                  <c:v>1416.92</c:v>
                </c:pt>
                <c:pt idx="21693">
                  <c:v>1416.93</c:v>
                </c:pt>
                <c:pt idx="21694">
                  <c:v>1416.94</c:v>
                </c:pt>
                <c:pt idx="21695">
                  <c:v>1416.95</c:v>
                </c:pt>
                <c:pt idx="21696">
                  <c:v>1416.96</c:v>
                </c:pt>
                <c:pt idx="21697">
                  <c:v>1416.97</c:v>
                </c:pt>
                <c:pt idx="21698">
                  <c:v>1416.98</c:v>
                </c:pt>
                <c:pt idx="21699">
                  <c:v>1416.99</c:v>
                </c:pt>
                <c:pt idx="21700">
                  <c:v>1417</c:v>
                </c:pt>
                <c:pt idx="21701">
                  <c:v>1417.01</c:v>
                </c:pt>
                <c:pt idx="21702">
                  <c:v>1417.02</c:v>
                </c:pt>
                <c:pt idx="21703">
                  <c:v>1417.03</c:v>
                </c:pt>
                <c:pt idx="21704">
                  <c:v>1417.04</c:v>
                </c:pt>
                <c:pt idx="21705">
                  <c:v>1417.05</c:v>
                </c:pt>
                <c:pt idx="21706">
                  <c:v>1417.06</c:v>
                </c:pt>
                <c:pt idx="21707">
                  <c:v>1417.07</c:v>
                </c:pt>
                <c:pt idx="21708">
                  <c:v>1417.08</c:v>
                </c:pt>
                <c:pt idx="21709">
                  <c:v>1417.09</c:v>
                </c:pt>
                <c:pt idx="21710">
                  <c:v>1417.1</c:v>
                </c:pt>
                <c:pt idx="21711">
                  <c:v>1417.11</c:v>
                </c:pt>
                <c:pt idx="21712">
                  <c:v>1417.12</c:v>
                </c:pt>
                <c:pt idx="21713">
                  <c:v>1417.13</c:v>
                </c:pt>
                <c:pt idx="21714">
                  <c:v>1417.14</c:v>
                </c:pt>
                <c:pt idx="21715">
                  <c:v>1417.15</c:v>
                </c:pt>
                <c:pt idx="21716">
                  <c:v>1417.16</c:v>
                </c:pt>
                <c:pt idx="21717">
                  <c:v>1417.17</c:v>
                </c:pt>
                <c:pt idx="21718">
                  <c:v>1417.18</c:v>
                </c:pt>
                <c:pt idx="21719">
                  <c:v>1417.19</c:v>
                </c:pt>
                <c:pt idx="21720">
                  <c:v>1417.2</c:v>
                </c:pt>
                <c:pt idx="21721">
                  <c:v>1417.21</c:v>
                </c:pt>
                <c:pt idx="21722">
                  <c:v>1417.22</c:v>
                </c:pt>
                <c:pt idx="21723">
                  <c:v>1417.23</c:v>
                </c:pt>
                <c:pt idx="21724">
                  <c:v>1417.24</c:v>
                </c:pt>
                <c:pt idx="21725">
                  <c:v>1417.25</c:v>
                </c:pt>
                <c:pt idx="21726">
                  <c:v>1417.26</c:v>
                </c:pt>
                <c:pt idx="21727">
                  <c:v>1417.27</c:v>
                </c:pt>
                <c:pt idx="21728">
                  <c:v>1417.28</c:v>
                </c:pt>
                <c:pt idx="21729">
                  <c:v>1417.29</c:v>
                </c:pt>
                <c:pt idx="21730">
                  <c:v>1417.3</c:v>
                </c:pt>
                <c:pt idx="21731">
                  <c:v>1417.31</c:v>
                </c:pt>
                <c:pt idx="21732">
                  <c:v>1417.32</c:v>
                </c:pt>
                <c:pt idx="21733">
                  <c:v>1417.33</c:v>
                </c:pt>
                <c:pt idx="21734">
                  <c:v>1417.34</c:v>
                </c:pt>
                <c:pt idx="21735">
                  <c:v>1417.35</c:v>
                </c:pt>
                <c:pt idx="21736">
                  <c:v>1417.36</c:v>
                </c:pt>
                <c:pt idx="21737">
                  <c:v>1417.37</c:v>
                </c:pt>
                <c:pt idx="21738">
                  <c:v>1417.38</c:v>
                </c:pt>
                <c:pt idx="21739">
                  <c:v>1417.39</c:v>
                </c:pt>
                <c:pt idx="21740">
                  <c:v>1417.4</c:v>
                </c:pt>
                <c:pt idx="21741">
                  <c:v>1417.41</c:v>
                </c:pt>
                <c:pt idx="21742">
                  <c:v>1417.42</c:v>
                </c:pt>
                <c:pt idx="21743">
                  <c:v>1417.43</c:v>
                </c:pt>
                <c:pt idx="21744">
                  <c:v>1417.44</c:v>
                </c:pt>
                <c:pt idx="21745">
                  <c:v>1417.45</c:v>
                </c:pt>
                <c:pt idx="21746">
                  <c:v>1417.46</c:v>
                </c:pt>
                <c:pt idx="21747">
                  <c:v>1417.47</c:v>
                </c:pt>
                <c:pt idx="21748">
                  <c:v>1417.48</c:v>
                </c:pt>
                <c:pt idx="21749">
                  <c:v>1417.49</c:v>
                </c:pt>
                <c:pt idx="21750">
                  <c:v>1417.5</c:v>
                </c:pt>
                <c:pt idx="21751">
                  <c:v>1417.51</c:v>
                </c:pt>
                <c:pt idx="21752">
                  <c:v>1417.52</c:v>
                </c:pt>
                <c:pt idx="21753">
                  <c:v>1417.53</c:v>
                </c:pt>
                <c:pt idx="21754">
                  <c:v>1417.54</c:v>
                </c:pt>
                <c:pt idx="21755">
                  <c:v>1417.55</c:v>
                </c:pt>
                <c:pt idx="21756">
                  <c:v>1417.56</c:v>
                </c:pt>
                <c:pt idx="21757">
                  <c:v>1417.57</c:v>
                </c:pt>
                <c:pt idx="21758">
                  <c:v>1417.58</c:v>
                </c:pt>
                <c:pt idx="21759">
                  <c:v>1417.59</c:v>
                </c:pt>
                <c:pt idx="21760">
                  <c:v>1417.6</c:v>
                </c:pt>
                <c:pt idx="21761">
                  <c:v>1417.61</c:v>
                </c:pt>
                <c:pt idx="21762">
                  <c:v>1417.62</c:v>
                </c:pt>
                <c:pt idx="21763">
                  <c:v>1417.63</c:v>
                </c:pt>
                <c:pt idx="21764">
                  <c:v>1417.64</c:v>
                </c:pt>
                <c:pt idx="21765">
                  <c:v>1417.65</c:v>
                </c:pt>
                <c:pt idx="21766">
                  <c:v>1417.66</c:v>
                </c:pt>
                <c:pt idx="21767">
                  <c:v>1417.67</c:v>
                </c:pt>
                <c:pt idx="21768">
                  <c:v>1417.68</c:v>
                </c:pt>
                <c:pt idx="21769">
                  <c:v>1417.69</c:v>
                </c:pt>
                <c:pt idx="21770">
                  <c:v>1417.7</c:v>
                </c:pt>
                <c:pt idx="21771">
                  <c:v>1417.71</c:v>
                </c:pt>
                <c:pt idx="21772">
                  <c:v>1417.72</c:v>
                </c:pt>
                <c:pt idx="21773">
                  <c:v>1417.73</c:v>
                </c:pt>
                <c:pt idx="21774">
                  <c:v>1417.74</c:v>
                </c:pt>
                <c:pt idx="21775">
                  <c:v>1417.75</c:v>
                </c:pt>
                <c:pt idx="21776">
                  <c:v>1417.76</c:v>
                </c:pt>
                <c:pt idx="21777">
                  <c:v>1417.77</c:v>
                </c:pt>
                <c:pt idx="21778">
                  <c:v>1417.78</c:v>
                </c:pt>
                <c:pt idx="21779">
                  <c:v>1417.79</c:v>
                </c:pt>
                <c:pt idx="21780">
                  <c:v>1417.8</c:v>
                </c:pt>
                <c:pt idx="21781">
                  <c:v>1417.81</c:v>
                </c:pt>
                <c:pt idx="21782">
                  <c:v>1417.82</c:v>
                </c:pt>
                <c:pt idx="21783">
                  <c:v>1417.83</c:v>
                </c:pt>
                <c:pt idx="21784">
                  <c:v>1417.84</c:v>
                </c:pt>
                <c:pt idx="21785">
                  <c:v>1417.85</c:v>
                </c:pt>
                <c:pt idx="21786">
                  <c:v>1417.86</c:v>
                </c:pt>
                <c:pt idx="21787">
                  <c:v>1417.87</c:v>
                </c:pt>
                <c:pt idx="21788">
                  <c:v>1417.88</c:v>
                </c:pt>
                <c:pt idx="21789">
                  <c:v>1417.89</c:v>
                </c:pt>
                <c:pt idx="21790">
                  <c:v>1417.9</c:v>
                </c:pt>
                <c:pt idx="21791">
                  <c:v>1417.91</c:v>
                </c:pt>
                <c:pt idx="21792">
                  <c:v>1417.92</c:v>
                </c:pt>
                <c:pt idx="21793">
                  <c:v>1417.93</c:v>
                </c:pt>
                <c:pt idx="21794">
                  <c:v>1417.94</c:v>
                </c:pt>
                <c:pt idx="21795">
                  <c:v>1417.95</c:v>
                </c:pt>
                <c:pt idx="21796">
                  <c:v>1417.96</c:v>
                </c:pt>
                <c:pt idx="21797">
                  <c:v>1417.97</c:v>
                </c:pt>
                <c:pt idx="21798">
                  <c:v>1417.98</c:v>
                </c:pt>
                <c:pt idx="21799">
                  <c:v>1417.99</c:v>
                </c:pt>
                <c:pt idx="21800">
                  <c:v>1418</c:v>
                </c:pt>
                <c:pt idx="21801">
                  <c:v>1418.01</c:v>
                </c:pt>
                <c:pt idx="21802">
                  <c:v>1418.02</c:v>
                </c:pt>
                <c:pt idx="21803">
                  <c:v>1418.03</c:v>
                </c:pt>
                <c:pt idx="21804">
                  <c:v>1418.04</c:v>
                </c:pt>
                <c:pt idx="21805">
                  <c:v>1418.05</c:v>
                </c:pt>
                <c:pt idx="21806">
                  <c:v>1418.06</c:v>
                </c:pt>
                <c:pt idx="21807">
                  <c:v>1418.07</c:v>
                </c:pt>
                <c:pt idx="21808">
                  <c:v>1418.08</c:v>
                </c:pt>
                <c:pt idx="21809">
                  <c:v>1418.09</c:v>
                </c:pt>
                <c:pt idx="21810">
                  <c:v>1418.1</c:v>
                </c:pt>
                <c:pt idx="21811">
                  <c:v>1418.11</c:v>
                </c:pt>
                <c:pt idx="21812">
                  <c:v>1418.12</c:v>
                </c:pt>
                <c:pt idx="21813">
                  <c:v>1418.13</c:v>
                </c:pt>
                <c:pt idx="21814">
                  <c:v>1418.14</c:v>
                </c:pt>
                <c:pt idx="21815">
                  <c:v>1418.15</c:v>
                </c:pt>
                <c:pt idx="21816">
                  <c:v>1418.16</c:v>
                </c:pt>
                <c:pt idx="21817">
                  <c:v>1418.17</c:v>
                </c:pt>
                <c:pt idx="21818">
                  <c:v>1418.18</c:v>
                </c:pt>
                <c:pt idx="21819">
                  <c:v>1418.19</c:v>
                </c:pt>
                <c:pt idx="21820">
                  <c:v>1418.2</c:v>
                </c:pt>
                <c:pt idx="21821">
                  <c:v>1418.21</c:v>
                </c:pt>
                <c:pt idx="21822">
                  <c:v>1418.22</c:v>
                </c:pt>
                <c:pt idx="21823">
                  <c:v>1418.23</c:v>
                </c:pt>
                <c:pt idx="21824">
                  <c:v>1418.24</c:v>
                </c:pt>
                <c:pt idx="21825">
                  <c:v>1418.25</c:v>
                </c:pt>
                <c:pt idx="21826">
                  <c:v>1418.26</c:v>
                </c:pt>
                <c:pt idx="21827">
                  <c:v>1418.27</c:v>
                </c:pt>
                <c:pt idx="21828">
                  <c:v>1418.28</c:v>
                </c:pt>
                <c:pt idx="21829">
                  <c:v>1418.29</c:v>
                </c:pt>
                <c:pt idx="21830">
                  <c:v>1418.3</c:v>
                </c:pt>
                <c:pt idx="21831">
                  <c:v>1418.31</c:v>
                </c:pt>
                <c:pt idx="21832">
                  <c:v>1418.32</c:v>
                </c:pt>
                <c:pt idx="21833">
                  <c:v>1418.33</c:v>
                </c:pt>
                <c:pt idx="21834">
                  <c:v>1418.34</c:v>
                </c:pt>
                <c:pt idx="21835">
                  <c:v>1418.35</c:v>
                </c:pt>
                <c:pt idx="21836">
                  <c:v>1418.36</c:v>
                </c:pt>
                <c:pt idx="21837">
                  <c:v>1418.37</c:v>
                </c:pt>
                <c:pt idx="21838">
                  <c:v>1418.38</c:v>
                </c:pt>
                <c:pt idx="21839">
                  <c:v>1418.39</c:v>
                </c:pt>
                <c:pt idx="21840">
                  <c:v>1418.4</c:v>
                </c:pt>
                <c:pt idx="21841">
                  <c:v>1418.41</c:v>
                </c:pt>
                <c:pt idx="21842">
                  <c:v>1418.42</c:v>
                </c:pt>
                <c:pt idx="21843">
                  <c:v>1418.43</c:v>
                </c:pt>
                <c:pt idx="21844">
                  <c:v>1418.44</c:v>
                </c:pt>
                <c:pt idx="21845">
                  <c:v>1418.45</c:v>
                </c:pt>
                <c:pt idx="21846">
                  <c:v>1418.46</c:v>
                </c:pt>
                <c:pt idx="21847">
                  <c:v>1418.47</c:v>
                </c:pt>
                <c:pt idx="21848">
                  <c:v>1418.48</c:v>
                </c:pt>
                <c:pt idx="21849">
                  <c:v>1418.49</c:v>
                </c:pt>
                <c:pt idx="21850">
                  <c:v>1418.5</c:v>
                </c:pt>
                <c:pt idx="21851">
                  <c:v>1418.51</c:v>
                </c:pt>
                <c:pt idx="21852">
                  <c:v>1418.52</c:v>
                </c:pt>
                <c:pt idx="21853">
                  <c:v>1418.53</c:v>
                </c:pt>
                <c:pt idx="21854">
                  <c:v>1418.54</c:v>
                </c:pt>
                <c:pt idx="21855">
                  <c:v>1418.55</c:v>
                </c:pt>
                <c:pt idx="21856">
                  <c:v>1418.56</c:v>
                </c:pt>
                <c:pt idx="21857">
                  <c:v>1418.57</c:v>
                </c:pt>
                <c:pt idx="21858">
                  <c:v>1418.58</c:v>
                </c:pt>
                <c:pt idx="21859">
                  <c:v>1418.59</c:v>
                </c:pt>
                <c:pt idx="21860">
                  <c:v>1418.6</c:v>
                </c:pt>
                <c:pt idx="21861">
                  <c:v>1418.61</c:v>
                </c:pt>
                <c:pt idx="21862">
                  <c:v>1418.62</c:v>
                </c:pt>
                <c:pt idx="21863">
                  <c:v>1418.63</c:v>
                </c:pt>
                <c:pt idx="21864">
                  <c:v>1418.64</c:v>
                </c:pt>
                <c:pt idx="21865">
                  <c:v>1418.65</c:v>
                </c:pt>
                <c:pt idx="21866">
                  <c:v>1418.66</c:v>
                </c:pt>
                <c:pt idx="21867">
                  <c:v>1418.67</c:v>
                </c:pt>
                <c:pt idx="21868">
                  <c:v>1418.68</c:v>
                </c:pt>
                <c:pt idx="21869">
                  <c:v>1418.69</c:v>
                </c:pt>
                <c:pt idx="21870">
                  <c:v>1418.7</c:v>
                </c:pt>
                <c:pt idx="21871">
                  <c:v>1418.71</c:v>
                </c:pt>
                <c:pt idx="21872">
                  <c:v>1418.72</c:v>
                </c:pt>
                <c:pt idx="21873">
                  <c:v>1418.73</c:v>
                </c:pt>
                <c:pt idx="21874">
                  <c:v>1418.74</c:v>
                </c:pt>
                <c:pt idx="21875">
                  <c:v>1418.75</c:v>
                </c:pt>
                <c:pt idx="21876">
                  <c:v>1418.76</c:v>
                </c:pt>
                <c:pt idx="21877">
                  <c:v>1418.77</c:v>
                </c:pt>
                <c:pt idx="21878">
                  <c:v>1418.78</c:v>
                </c:pt>
                <c:pt idx="21879">
                  <c:v>1418.79</c:v>
                </c:pt>
                <c:pt idx="21880">
                  <c:v>1418.8</c:v>
                </c:pt>
                <c:pt idx="21881">
                  <c:v>1418.81</c:v>
                </c:pt>
                <c:pt idx="21882">
                  <c:v>1418.82</c:v>
                </c:pt>
                <c:pt idx="21883">
                  <c:v>1418.83</c:v>
                </c:pt>
                <c:pt idx="21884">
                  <c:v>1418.84</c:v>
                </c:pt>
                <c:pt idx="21885">
                  <c:v>1418.85</c:v>
                </c:pt>
                <c:pt idx="21886">
                  <c:v>1418.86</c:v>
                </c:pt>
                <c:pt idx="21887">
                  <c:v>1418.87</c:v>
                </c:pt>
                <c:pt idx="21888">
                  <c:v>1418.88</c:v>
                </c:pt>
                <c:pt idx="21889">
                  <c:v>1418.89</c:v>
                </c:pt>
                <c:pt idx="21890">
                  <c:v>1418.9</c:v>
                </c:pt>
                <c:pt idx="21891">
                  <c:v>1418.91</c:v>
                </c:pt>
                <c:pt idx="21892">
                  <c:v>1418.92</c:v>
                </c:pt>
                <c:pt idx="21893">
                  <c:v>1418.93</c:v>
                </c:pt>
                <c:pt idx="21894">
                  <c:v>1418.94</c:v>
                </c:pt>
                <c:pt idx="21895">
                  <c:v>1418.95</c:v>
                </c:pt>
                <c:pt idx="21896">
                  <c:v>1418.96</c:v>
                </c:pt>
                <c:pt idx="21897">
                  <c:v>1418.97</c:v>
                </c:pt>
                <c:pt idx="21898">
                  <c:v>1418.98</c:v>
                </c:pt>
                <c:pt idx="21899">
                  <c:v>1418.99</c:v>
                </c:pt>
                <c:pt idx="21900">
                  <c:v>1419</c:v>
                </c:pt>
                <c:pt idx="21901">
                  <c:v>1419.01</c:v>
                </c:pt>
                <c:pt idx="21902">
                  <c:v>1419.02</c:v>
                </c:pt>
                <c:pt idx="21903">
                  <c:v>1419.03</c:v>
                </c:pt>
                <c:pt idx="21904">
                  <c:v>1419.04</c:v>
                </c:pt>
                <c:pt idx="21905">
                  <c:v>1419.05</c:v>
                </c:pt>
                <c:pt idx="21906">
                  <c:v>1419.06</c:v>
                </c:pt>
                <c:pt idx="21907">
                  <c:v>1419.07</c:v>
                </c:pt>
                <c:pt idx="21908">
                  <c:v>1419.08</c:v>
                </c:pt>
                <c:pt idx="21909">
                  <c:v>1419.09</c:v>
                </c:pt>
                <c:pt idx="21910">
                  <c:v>1419.1</c:v>
                </c:pt>
                <c:pt idx="21911">
                  <c:v>1419.11</c:v>
                </c:pt>
                <c:pt idx="21912">
                  <c:v>1419.12</c:v>
                </c:pt>
                <c:pt idx="21913">
                  <c:v>1419.13</c:v>
                </c:pt>
                <c:pt idx="21914">
                  <c:v>1419.14</c:v>
                </c:pt>
                <c:pt idx="21915">
                  <c:v>1419.15</c:v>
                </c:pt>
                <c:pt idx="21916">
                  <c:v>1419.16</c:v>
                </c:pt>
                <c:pt idx="21917">
                  <c:v>1419.17</c:v>
                </c:pt>
                <c:pt idx="21918">
                  <c:v>1419.18</c:v>
                </c:pt>
                <c:pt idx="21919">
                  <c:v>1419.19</c:v>
                </c:pt>
                <c:pt idx="21920">
                  <c:v>1419.2</c:v>
                </c:pt>
                <c:pt idx="21921">
                  <c:v>1419.21</c:v>
                </c:pt>
                <c:pt idx="21922">
                  <c:v>1419.22</c:v>
                </c:pt>
                <c:pt idx="21923">
                  <c:v>1419.23</c:v>
                </c:pt>
                <c:pt idx="21924">
                  <c:v>1419.24</c:v>
                </c:pt>
                <c:pt idx="21925">
                  <c:v>1419.25</c:v>
                </c:pt>
                <c:pt idx="21926">
                  <c:v>1419.26</c:v>
                </c:pt>
                <c:pt idx="21927">
                  <c:v>1419.27</c:v>
                </c:pt>
                <c:pt idx="21928">
                  <c:v>1419.28</c:v>
                </c:pt>
                <c:pt idx="21929">
                  <c:v>1419.29</c:v>
                </c:pt>
                <c:pt idx="21930">
                  <c:v>1419.3</c:v>
                </c:pt>
                <c:pt idx="21931">
                  <c:v>1419.31</c:v>
                </c:pt>
                <c:pt idx="21932">
                  <c:v>1419.32</c:v>
                </c:pt>
                <c:pt idx="21933">
                  <c:v>1419.33</c:v>
                </c:pt>
                <c:pt idx="21934">
                  <c:v>1419.34</c:v>
                </c:pt>
                <c:pt idx="21935">
                  <c:v>1419.35</c:v>
                </c:pt>
                <c:pt idx="21936">
                  <c:v>1419.36</c:v>
                </c:pt>
                <c:pt idx="21937">
                  <c:v>1419.37</c:v>
                </c:pt>
                <c:pt idx="21938">
                  <c:v>1419.38</c:v>
                </c:pt>
                <c:pt idx="21939">
                  <c:v>1419.39</c:v>
                </c:pt>
                <c:pt idx="21940">
                  <c:v>1419.4</c:v>
                </c:pt>
                <c:pt idx="21941">
                  <c:v>1419.41</c:v>
                </c:pt>
                <c:pt idx="21942">
                  <c:v>1419.42</c:v>
                </c:pt>
                <c:pt idx="21943">
                  <c:v>1419.43</c:v>
                </c:pt>
                <c:pt idx="21944">
                  <c:v>1419.44</c:v>
                </c:pt>
                <c:pt idx="21945">
                  <c:v>1419.45</c:v>
                </c:pt>
                <c:pt idx="21946">
                  <c:v>1419.46</c:v>
                </c:pt>
                <c:pt idx="21947">
                  <c:v>1419.47</c:v>
                </c:pt>
                <c:pt idx="21948">
                  <c:v>1419.48</c:v>
                </c:pt>
                <c:pt idx="21949">
                  <c:v>1419.49</c:v>
                </c:pt>
                <c:pt idx="21950">
                  <c:v>1419.5</c:v>
                </c:pt>
                <c:pt idx="21951">
                  <c:v>1419.51</c:v>
                </c:pt>
                <c:pt idx="21952">
                  <c:v>1419.52</c:v>
                </c:pt>
                <c:pt idx="21953">
                  <c:v>1419.53</c:v>
                </c:pt>
                <c:pt idx="21954">
                  <c:v>1419.54</c:v>
                </c:pt>
                <c:pt idx="21955">
                  <c:v>1419.55</c:v>
                </c:pt>
                <c:pt idx="21956">
                  <c:v>1419.56</c:v>
                </c:pt>
                <c:pt idx="21957">
                  <c:v>1419.57</c:v>
                </c:pt>
                <c:pt idx="21958">
                  <c:v>1419.58</c:v>
                </c:pt>
                <c:pt idx="21959">
                  <c:v>1419.59</c:v>
                </c:pt>
                <c:pt idx="21960">
                  <c:v>1419.6</c:v>
                </c:pt>
                <c:pt idx="21961">
                  <c:v>1419.61</c:v>
                </c:pt>
                <c:pt idx="21962">
                  <c:v>1419.62</c:v>
                </c:pt>
                <c:pt idx="21963">
                  <c:v>1419.63</c:v>
                </c:pt>
                <c:pt idx="21964">
                  <c:v>1419.64</c:v>
                </c:pt>
                <c:pt idx="21965">
                  <c:v>1419.65</c:v>
                </c:pt>
                <c:pt idx="21966">
                  <c:v>1419.66</c:v>
                </c:pt>
                <c:pt idx="21967">
                  <c:v>1419.67</c:v>
                </c:pt>
                <c:pt idx="21968">
                  <c:v>1419.68</c:v>
                </c:pt>
                <c:pt idx="21969">
                  <c:v>1419.69</c:v>
                </c:pt>
                <c:pt idx="21970">
                  <c:v>1419.7</c:v>
                </c:pt>
                <c:pt idx="21971">
                  <c:v>1419.71</c:v>
                </c:pt>
                <c:pt idx="21972">
                  <c:v>1419.72</c:v>
                </c:pt>
                <c:pt idx="21973">
                  <c:v>1419.73</c:v>
                </c:pt>
                <c:pt idx="21974">
                  <c:v>1419.74</c:v>
                </c:pt>
                <c:pt idx="21975">
                  <c:v>1419.75</c:v>
                </c:pt>
                <c:pt idx="21976">
                  <c:v>1419.76</c:v>
                </c:pt>
                <c:pt idx="21977">
                  <c:v>1419.77</c:v>
                </c:pt>
                <c:pt idx="21978">
                  <c:v>1419.78</c:v>
                </c:pt>
                <c:pt idx="21979">
                  <c:v>1419.79</c:v>
                </c:pt>
                <c:pt idx="21980">
                  <c:v>1419.8</c:v>
                </c:pt>
                <c:pt idx="21981">
                  <c:v>1419.81</c:v>
                </c:pt>
                <c:pt idx="21982">
                  <c:v>1419.82</c:v>
                </c:pt>
                <c:pt idx="21983">
                  <c:v>1419.83</c:v>
                </c:pt>
                <c:pt idx="21984">
                  <c:v>1419.84</c:v>
                </c:pt>
                <c:pt idx="21985">
                  <c:v>1419.85</c:v>
                </c:pt>
                <c:pt idx="21986">
                  <c:v>1419.86</c:v>
                </c:pt>
                <c:pt idx="21987">
                  <c:v>1419.87</c:v>
                </c:pt>
                <c:pt idx="21988">
                  <c:v>1419.88</c:v>
                </c:pt>
                <c:pt idx="21989">
                  <c:v>1419.89</c:v>
                </c:pt>
                <c:pt idx="21990">
                  <c:v>1419.9</c:v>
                </c:pt>
                <c:pt idx="21991">
                  <c:v>1419.91</c:v>
                </c:pt>
                <c:pt idx="21992">
                  <c:v>1419.92</c:v>
                </c:pt>
                <c:pt idx="21993">
                  <c:v>1419.93</c:v>
                </c:pt>
                <c:pt idx="21994">
                  <c:v>1419.94</c:v>
                </c:pt>
                <c:pt idx="21995">
                  <c:v>1419.95</c:v>
                </c:pt>
                <c:pt idx="21996">
                  <c:v>1419.96</c:v>
                </c:pt>
                <c:pt idx="21997">
                  <c:v>1419.97</c:v>
                </c:pt>
                <c:pt idx="21998">
                  <c:v>1419.98</c:v>
                </c:pt>
                <c:pt idx="21999">
                  <c:v>1419.99</c:v>
                </c:pt>
                <c:pt idx="22000">
                  <c:v>1420</c:v>
                </c:pt>
                <c:pt idx="22001">
                  <c:v>1420.01</c:v>
                </c:pt>
                <c:pt idx="22002">
                  <c:v>1420.02</c:v>
                </c:pt>
                <c:pt idx="22003">
                  <c:v>1420.03</c:v>
                </c:pt>
                <c:pt idx="22004">
                  <c:v>1420.04</c:v>
                </c:pt>
                <c:pt idx="22005">
                  <c:v>1420.05</c:v>
                </c:pt>
                <c:pt idx="22006">
                  <c:v>1420.06</c:v>
                </c:pt>
                <c:pt idx="22007">
                  <c:v>1420.07</c:v>
                </c:pt>
                <c:pt idx="22008">
                  <c:v>1420.08</c:v>
                </c:pt>
                <c:pt idx="22009">
                  <c:v>1420.09</c:v>
                </c:pt>
                <c:pt idx="22010">
                  <c:v>1420.1</c:v>
                </c:pt>
                <c:pt idx="22011">
                  <c:v>1420.11</c:v>
                </c:pt>
                <c:pt idx="22012">
                  <c:v>1420.12</c:v>
                </c:pt>
                <c:pt idx="22013">
                  <c:v>1420.13</c:v>
                </c:pt>
                <c:pt idx="22014">
                  <c:v>1420.14</c:v>
                </c:pt>
                <c:pt idx="22015">
                  <c:v>1420.15</c:v>
                </c:pt>
                <c:pt idx="22016">
                  <c:v>1420.16</c:v>
                </c:pt>
                <c:pt idx="22017">
                  <c:v>1420.17</c:v>
                </c:pt>
                <c:pt idx="22018">
                  <c:v>1420.18</c:v>
                </c:pt>
                <c:pt idx="22019">
                  <c:v>1420.19</c:v>
                </c:pt>
                <c:pt idx="22020">
                  <c:v>1420.2</c:v>
                </c:pt>
                <c:pt idx="22021">
                  <c:v>1420.21</c:v>
                </c:pt>
                <c:pt idx="22022">
                  <c:v>1420.22</c:v>
                </c:pt>
                <c:pt idx="22023">
                  <c:v>1420.23</c:v>
                </c:pt>
                <c:pt idx="22024">
                  <c:v>1420.24</c:v>
                </c:pt>
                <c:pt idx="22025">
                  <c:v>1420.25</c:v>
                </c:pt>
                <c:pt idx="22026">
                  <c:v>1420.26</c:v>
                </c:pt>
                <c:pt idx="22027">
                  <c:v>1420.27</c:v>
                </c:pt>
                <c:pt idx="22028">
                  <c:v>1420.28</c:v>
                </c:pt>
                <c:pt idx="22029">
                  <c:v>1420.29</c:v>
                </c:pt>
                <c:pt idx="22030">
                  <c:v>1420.3</c:v>
                </c:pt>
                <c:pt idx="22031">
                  <c:v>1420.31</c:v>
                </c:pt>
                <c:pt idx="22032">
                  <c:v>1420.32</c:v>
                </c:pt>
                <c:pt idx="22033">
                  <c:v>1420.33</c:v>
                </c:pt>
                <c:pt idx="22034">
                  <c:v>1420.34</c:v>
                </c:pt>
                <c:pt idx="22035">
                  <c:v>1420.35</c:v>
                </c:pt>
                <c:pt idx="22036">
                  <c:v>1420.36</c:v>
                </c:pt>
                <c:pt idx="22037">
                  <c:v>1420.37</c:v>
                </c:pt>
                <c:pt idx="22038">
                  <c:v>1420.38</c:v>
                </c:pt>
                <c:pt idx="22039">
                  <c:v>1420.39</c:v>
                </c:pt>
                <c:pt idx="22040">
                  <c:v>1420.4</c:v>
                </c:pt>
                <c:pt idx="22041">
                  <c:v>1420.41</c:v>
                </c:pt>
                <c:pt idx="22042">
                  <c:v>1420.42</c:v>
                </c:pt>
                <c:pt idx="22043">
                  <c:v>1420.43</c:v>
                </c:pt>
                <c:pt idx="22044">
                  <c:v>1420.44</c:v>
                </c:pt>
                <c:pt idx="22045">
                  <c:v>1420.45</c:v>
                </c:pt>
                <c:pt idx="22046">
                  <c:v>1420.46</c:v>
                </c:pt>
                <c:pt idx="22047">
                  <c:v>1420.47</c:v>
                </c:pt>
                <c:pt idx="22048">
                  <c:v>1420.48</c:v>
                </c:pt>
                <c:pt idx="22049">
                  <c:v>1420.49</c:v>
                </c:pt>
                <c:pt idx="22050">
                  <c:v>1420.5</c:v>
                </c:pt>
                <c:pt idx="22051">
                  <c:v>1420.51</c:v>
                </c:pt>
                <c:pt idx="22052">
                  <c:v>1420.52</c:v>
                </c:pt>
                <c:pt idx="22053">
                  <c:v>1420.53</c:v>
                </c:pt>
                <c:pt idx="22054">
                  <c:v>1420.54</c:v>
                </c:pt>
                <c:pt idx="22055">
                  <c:v>1420.55</c:v>
                </c:pt>
                <c:pt idx="22056">
                  <c:v>1420.56</c:v>
                </c:pt>
                <c:pt idx="22057">
                  <c:v>1420.57</c:v>
                </c:pt>
                <c:pt idx="22058">
                  <c:v>1420.58</c:v>
                </c:pt>
                <c:pt idx="22059">
                  <c:v>1420.59</c:v>
                </c:pt>
                <c:pt idx="22060">
                  <c:v>1420.6</c:v>
                </c:pt>
                <c:pt idx="22061">
                  <c:v>1420.61</c:v>
                </c:pt>
                <c:pt idx="22062">
                  <c:v>1420.62</c:v>
                </c:pt>
                <c:pt idx="22063">
                  <c:v>1420.63</c:v>
                </c:pt>
                <c:pt idx="22064">
                  <c:v>1420.64</c:v>
                </c:pt>
                <c:pt idx="22065">
                  <c:v>1420.65</c:v>
                </c:pt>
                <c:pt idx="22066">
                  <c:v>1420.66</c:v>
                </c:pt>
                <c:pt idx="22067">
                  <c:v>1420.67</c:v>
                </c:pt>
                <c:pt idx="22068">
                  <c:v>1420.68</c:v>
                </c:pt>
                <c:pt idx="22069">
                  <c:v>1420.69</c:v>
                </c:pt>
                <c:pt idx="22070">
                  <c:v>1420.7</c:v>
                </c:pt>
                <c:pt idx="22071">
                  <c:v>1420.71</c:v>
                </c:pt>
                <c:pt idx="22072">
                  <c:v>1420.72</c:v>
                </c:pt>
                <c:pt idx="22073">
                  <c:v>1420.73</c:v>
                </c:pt>
                <c:pt idx="22074">
                  <c:v>1420.74</c:v>
                </c:pt>
                <c:pt idx="22075">
                  <c:v>1420.75</c:v>
                </c:pt>
                <c:pt idx="22076">
                  <c:v>1420.76</c:v>
                </c:pt>
                <c:pt idx="22077">
                  <c:v>1420.77</c:v>
                </c:pt>
                <c:pt idx="22078">
                  <c:v>1420.78</c:v>
                </c:pt>
                <c:pt idx="22079">
                  <c:v>1420.79</c:v>
                </c:pt>
                <c:pt idx="22080">
                  <c:v>1420.8</c:v>
                </c:pt>
                <c:pt idx="22081">
                  <c:v>1420.81</c:v>
                </c:pt>
                <c:pt idx="22082">
                  <c:v>1420.82</c:v>
                </c:pt>
                <c:pt idx="22083">
                  <c:v>1420.83</c:v>
                </c:pt>
                <c:pt idx="22084">
                  <c:v>1420.84</c:v>
                </c:pt>
                <c:pt idx="22085">
                  <c:v>1420.85</c:v>
                </c:pt>
                <c:pt idx="22086">
                  <c:v>1420.86</c:v>
                </c:pt>
                <c:pt idx="22087">
                  <c:v>1420.87</c:v>
                </c:pt>
                <c:pt idx="22088">
                  <c:v>1420.88</c:v>
                </c:pt>
                <c:pt idx="22089">
                  <c:v>1420.89</c:v>
                </c:pt>
                <c:pt idx="22090">
                  <c:v>1420.9</c:v>
                </c:pt>
                <c:pt idx="22091">
                  <c:v>1420.91</c:v>
                </c:pt>
                <c:pt idx="22092">
                  <c:v>1420.92</c:v>
                </c:pt>
                <c:pt idx="22093">
                  <c:v>1420.93</c:v>
                </c:pt>
                <c:pt idx="22094">
                  <c:v>1420.94</c:v>
                </c:pt>
                <c:pt idx="22095">
                  <c:v>1420.95</c:v>
                </c:pt>
                <c:pt idx="22096">
                  <c:v>1420.96</c:v>
                </c:pt>
                <c:pt idx="22097">
                  <c:v>1420.97</c:v>
                </c:pt>
                <c:pt idx="22098">
                  <c:v>1420.98</c:v>
                </c:pt>
                <c:pt idx="22099">
                  <c:v>1420.99</c:v>
                </c:pt>
                <c:pt idx="22100">
                  <c:v>1421</c:v>
                </c:pt>
                <c:pt idx="22101">
                  <c:v>1421.01</c:v>
                </c:pt>
                <c:pt idx="22102">
                  <c:v>1421.02</c:v>
                </c:pt>
                <c:pt idx="22103">
                  <c:v>1421.03</c:v>
                </c:pt>
                <c:pt idx="22104">
                  <c:v>1421.04</c:v>
                </c:pt>
                <c:pt idx="22105">
                  <c:v>1421.05</c:v>
                </c:pt>
                <c:pt idx="22106">
                  <c:v>1421.06</c:v>
                </c:pt>
                <c:pt idx="22107">
                  <c:v>1421.07</c:v>
                </c:pt>
                <c:pt idx="22108">
                  <c:v>1421.08</c:v>
                </c:pt>
                <c:pt idx="22109">
                  <c:v>1421.09</c:v>
                </c:pt>
                <c:pt idx="22110">
                  <c:v>1421.1</c:v>
                </c:pt>
                <c:pt idx="22111">
                  <c:v>1421.11</c:v>
                </c:pt>
                <c:pt idx="22112">
                  <c:v>1421.12</c:v>
                </c:pt>
                <c:pt idx="22113">
                  <c:v>1421.13</c:v>
                </c:pt>
                <c:pt idx="22114">
                  <c:v>1421.14</c:v>
                </c:pt>
                <c:pt idx="22115">
                  <c:v>1421.15</c:v>
                </c:pt>
                <c:pt idx="22116">
                  <c:v>1421.16</c:v>
                </c:pt>
                <c:pt idx="22117">
                  <c:v>1421.17</c:v>
                </c:pt>
                <c:pt idx="22118">
                  <c:v>1421.18</c:v>
                </c:pt>
                <c:pt idx="22119">
                  <c:v>1421.19</c:v>
                </c:pt>
                <c:pt idx="22120">
                  <c:v>1421.2</c:v>
                </c:pt>
                <c:pt idx="22121">
                  <c:v>1421.21</c:v>
                </c:pt>
                <c:pt idx="22122">
                  <c:v>1421.22</c:v>
                </c:pt>
                <c:pt idx="22123">
                  <c:v>1421.23</c:v>
                </c:pt>
                <c:pt idx="22124">
                  <c:v>1421.24</c:v>
                </c:pt>
                <c:pt idx="22125">
                  <c:v>1421.25</c:v>
                </c:pt>
                <c:pt idx="22126">
                  <c:v>1421.26</c:v>
                </c:pt>
                <c:pt idx="22127">
                  <c:v>1421.27</c:v>
                </c:pt>
                <c:pt idx="22128">
                  <c:v>1421.28</c:v>
                </c:pt>
                <c:pt idx="22129">
                  <c:v>1421.29</c:v>
                </c:pt>
                <c:pt idx="22130">
                  <c:v>1421.3</c:v>
                </c:pt>
                <c:pt idx="22131">
                  <c:v>1421.31</c:v>
                </c:pt>
                <c:pt idx="22132">
                  <c:v>1421.32</c:v>
                </c:pt>
                <c:pt idx="22133">
                  <c:v>1421.33</c:v>
                </c:pt>
                <c:pt idx="22134">
                  <c:v>1421.34</c:v>
                </c:pt>
                <c:pt idx="22135">
                  <c:v>1421.35</c:v>
                </c:pt>
                <c:pt idx="22136">
                  <c:v>1421.36</c:v>
                </c:pt>
                <c:pt idx="22137">
                  <c:v>1421.37</c:v>
                </c:pt>
                <c:pt idx="22138">
                  <c:v>1421.38</c:v>
                </c:pt>
                <c:pt idx="22139">
                  <c:v>1421.39</c:v>
                </c:pt>
                <c:pt idx="22140">
                  <c:v>1421.4</c:v>
                </c:pt>
                <c:pt idx="22141">
                  <c:v>1421.41</c:v>
                </c:pt>
                <c:pt idx="22142">
                  <c:v>1421.42</c:v>
                </c:pt>
                <c:pt idx="22143">
                  <c:v>1421.43</c:v>
                </c:pt>
                <c:pt idx="22144">
                  <c:v>1421.44</c:v>
                </c:pt>
                <c:pt idx="22145">
                  <c:v>1421.45</c:v>
                </c:pt>
                <c:pt idx="22146">
                  <c:v>1421.46</c:v>
                </c:pt>
                <c:pt idx="22147">
                  <c:v>1421.47</c:v>
                </c:pt>
                <c:pt idx="22148">
                  <c:v>1421.48</c:v>
                </c:pt>
                <c:pt idx="22149">
                  <c:v>1421.49</c:v>
                </c:pt>
                <c:pt idx="22150">
                  <c:v>1421.5</c:v>
                </c:pt>
                <c:pt idx="22151">
                  <c:v>1421.51</c:v>
                </c:pt>
                <c:pt idx="22152">
                  <c:v>1421.52</c:v>
                </c:pt>
                <c:pt idx="22153">
                  <c:v>1421.53</c:v>
                </c:pt>
                <c:pt idx="22154">
                  <c:v>1421.54</c:v>
                </c:pt>
                <c:pt idx="22155">
                  <c:v>1421.55</c:v>
                </c:pt>
                <c:pt idx="22156">
                  <c:v>1421.56</c:v>
                </c:pt>
                <c:pt idx="22157">
                  <c:v>1421.57</c:v>
                </c:pt>
                <c:pt idx="22158">
                  <c:v>1421.58</c:v>
                </c:pt>
                <c:pt idx="22159">
                  <c:v>1421.59</c:v>
                </c:pt>
                <c:pt idx="22160">
                  <c:v>1421.6</c:v>
                </c:pt>
                <c:pt idx="22161">
                  <c:v>1421.61</c:v>
                </c:pt>
                <c:pt idx="22162">
                  <c:v>1421.62</c:v>
                </c:pt>
                <c:pt idx="22163">
                  <c:v>1421.63</c:v>
                </c:pt>
                <c:pt idx="22164">
                  <c:v>1421.64</c:v>
                </c:pt>
                <c:pt idx="22165">
                  <c:v>1421.65</c:v>
                </c:pt>
                <c:pt idx="22166">
                  <c:v>1421.66</c:v>
                </c:pt>
                <c:pt idx="22167">
                  <c:v>1421.67</c:v>
                </c:pt>
                <c:pt idx="22168">
                  <c:v>1421.68</c:v>
                </c:pt>
                <c:pt idx="22169">
                  <c:v>1421.69</c:v>
                </c:pt>
                <c:pt idx="22170">
                  <c:v>1421.7</c:v>
                </c:pt>
                <c:pt idx="22171">
                  <c:v>1421.71</c:v>
                </c:pt>
                <c:pt idx="22172">
                  <c:v>1421.72</c:v>
                </c:pt>
                <c:pt idx="22173">
                  <c:v>1421.73</c:v>
                </c:pt>
                <c:pt idx="22174">
                  <c:v>1421.74</c:v>
                </c:pt>
                <c:pt idx="22175">
                  <c:v>1421.75</c:v>
                </c:pt>
                <c:pt idx="22176">
                  <c:v>1421.76</c:v>
                </c:pt>
                <c:pt idx="22177">
                  <c:v>1421.77</c:v>
                </c:pt>
                <c:pt idx="22178">
                  <c:v>1421.78</c:v>
                </c:pt>
                <c:pt idx="22179">
                  <c:v>1421.79</c:v>
                </c:pt>
                <c:pt idx="22180">
                  <c:v>1421.8</c:v>
                </c:pt>
                <c:pt idx="22181">
                  <c:v>1421.81</c:v>
                </c:pt>
                <c:pt idx="22182">
                  <c:v>1421.82</c:v>
                </c:pt>
                <c:pt idx="22183">
                  <c:v>1421.83</c:v>
                </c:pt>
                <c:pt idx="22184">
                  <c:v>1421.84</c:v>
                </c:pt>
                <c:pt idx="22185">
                  <c:v>1421.85</c:v>
                </c:pt>
                <c:pt idx="22186">
                  <c:v>1421.86</c:v>
                </c:pt>
                <c:pt idx="22187">
                  <c:v>1421.87</c:v>
                </c:pt>
                <c:pt idx="22188">
                  <c:v>1421.88</c:v>
                </c:pt>
                <c:pt idx="22189">
                  <c:v>1421.89</c:v>
                </c:pt>
                <c:pt idx="22190">
                  <c:v>1421.9</c:v>
                </c:pt>
                <c:pt idx="22191">
                  <c:v>1421.91</c:v>
                </c:pt>
                <c:pt idx="22192">
                  <c:v>1421.92</c:v>
                </c:pt>
                <c:pt idx="22193">
                  <c:v>1421.93</c:v>
                </c:pt>
                <c:pt idx="22194">
                  <c:v>1421.94</c:v>
                </c:pt>
                <c:pt idx="22195">
                  <c:v>1421.95</c:v>
                </c:pt>
                <c:pt idx="22196">
                  <c:v>1421.96</c:v>
                </c:pt>
                <c:pt idx="22197">
                  <c:v>1421.97</c:v>
                </c:pt>
                <c:pt idx="22198">
                  <c:v>1421.98</c:v>
                </c:pt>
                <c:pt idx="22199">
                  <c:v>1421.99</c:v>
                </c:pt>
                <c:pt idx="22200">
                  <c:v>1422</c:v>
                </c:pt>
                <c:pt idx="22201">
                  <c:v>1422.01</c:v>
                </c:pt>
                <c:pt idx="22202">
                  <c:v>1422.02</c:v>
                </c:pt>
                <c:pt idx="22203">
                  <c:v>1422.03</c:v>
                </c:pt>
                <c:pt idx="22204">
                  <c:v>1422.04</c:v>
                </c:pt>
                <c:pt idx="22205">
                  <c:v>1422.05</c:v>
                </c:pt>
                <c:pt idx="22206">
                  <c:v>1422.06</c:v>
                </c:pt>
                <c:pt idx="22207">
                  <c:v>1422.07</c:v>
                </c:pt>
                <c:pt idx="22208">
                  <c:v>1422.08</c:v>
                </c:pt>
                <c:pt idx="22209">
                  <c:v>1422.09</c:v>
                </c:pt>
                <c:pt idx="22210">
                  <c:v>1422.1</c:v>
                </c:pt>
                <c:pt idx="22211">
                  <c:v>1422.11</c:v>
                </c:pt>
                <c:pt idx="22212">
                  <c:v>1422.12</c:v>
                </c:pt>
                <c:pt idx="22213">
                  <c:v>1422.13</c:v>
                </c:pt>
                <c:pt idx="22214">
                  <c:v>1422.14</c:v>
                </c:pt>
                <c:pt idx="22215">
                  <c:v>1422.15</c:v>
                </c:pt>
                <c:pt idx="22216">
                  <c:v>1422.16</c:v>
                </c:pt>
                <c:pt idx="22217">
                  <c:v>1422.17</c:v>
                </c:pt>
                <c:pt idx="22218">
                  <c:v>1422.18</c:v>
                </c:pt>
                <c:pt idx="22219">
                  <c:v>1422.19</c:v>
                </c:pt>
                <c:pt idx="22220">
                  <c:v>1422.2</c:v>
                </c:pt>
                <c:pt idx="22221">
                  <c:v>1422.21</c:v>
                </c:pt>
                <c:pt idx="22222">
                  <c:v>1422.22</c:v>
                </c:pt>
                <c:pt idx="22223">
                  <c:v>1422.23</c:v>
                </c:pt>
                <c:pt idx="22224">
                  <c:v>1422.24</c:v>
                </c:pt>
                <c:pt idx="22225">
                  <c:v>1422.25</c:v>
                </c:pt>
                <c:pt idx="22226">
                  <c:v>1422.26</c:v>
                </c:pt>
                <c:pt idx="22227">
                  <c:v>1422.27</c:v>
                </c:pt>
                <c:pt idx="22228">
                  <c:v>1422.28</c:v>
                </c:pt>
                <c:pt idx="22229">
                  <c:v>1422.29</c:v>
                </c:pt>
                <c:pt idx="22230">
                  <c:v>1422.3</c:v>
                </c:pt>
                <c:pt idx="22231">
                  <c:v>1422.31</c:v>
                </c:pt>
                <c:pt idx="22232">
                  <c:v>1422.32</c:v>
                </c:pt>
                <c:pt idx="22233">
                  <c:v>1422.33</c:v>
                </c:pt>
                <c:pt idx="22234">
                  <c:v>1422.34</c:v>
                </c:pt>
                <c:pt idx="22235">
                  <c:v>1422.35</c:v>
                </c:pt>
                <c:pt idx="22236">
                  <c:v>1422.36</c:v>
                </c:pt>
                <c:pt idx="22237">
                  <c:v>1422.37</c:v>
                </c:pt>
                <c:pt idx="22238">
                  <c:v>1422.38</c:v>
                </c:pt>
                <c:pt idx="22239">
                  <c:v>1422.39</c:v>
                </c:pt>
                <c:pt idx="22240">
                  <c:v>1422.4</c:v>
                </c:pt>
                <c:pt idx="22241">
                  <c:v>1422.41</c:v>
                </c:pt>
                <c:pt idx="22242">
                  <c:v>1422.42</c:v>
                </c:pt>
                <c:pt idx="22243">
                  <c:v>1422.43</c:v>
                </c:pt>
                <c:pt idx="22244">
                  <c:v>1422.44</c:v>
                </c:pt>
                <c:pt idx="22245">
                  <c:v>1422.45</c:v>
                </c:pt>
                <c:pt idx="22246">
                  <c:v>1422.46</c:v>
                </c:pt>
                <c:pt idx="22247">
                  <c:v>1422.47</c:v>
                </c:pt>
                <c:pt idx="22248">
                  <c:v>1422.48</c:v>
                </c:pt>
                <c:pt idx="22249">
                  <c:v>1422.49</c:v>
                </c:pt>
                <c:pt idx="22250">
                  <c:v>1422.5</c:v>
                </c:pt>
                <c:pt idx="22251">
                  <c:v>1422.51</c:v>
                </c:pt>
                <c:pt idx="22252">
                  <c:v>1422.52</c:v>
                </c:pt>
                <c:pt idx="22253">
                  <c:v>1422.53</c:v>
                </c:pt>
                <c:pt idx="22254">
                  <c:v>1422.54</c:v>
                </c:pt>
                <c:pt idx="22255">
                  <c:v>1422.55</c:v>
                </c:pt>
                <c:pt idx="22256">
                  <c:v>1422.56</c:v>
                </c:pt>
                <c:pt idx="22257">
                  <c:v>1422.57</c:v>
                </c:pt>
                <c:pt idx="22258">
                  <c:v>1422.58</c:v>
                </c:pt>
                <c:pt idx="22259">
                  <c:v>1422.59</c:v>
                </c:pt>
                <c:pt idx="22260">
                  <c:v>1422.6</c:v>
                </c:pt>
                <c:pt idx="22261">
                  <c:v>1422.61</c:v>
                </c:pt>
                <c:pt idx="22262">
                  <c:v>1422.62</c:v>
                </c:pt>
                <c:pt idx="22263">
                  <c:v>1422.63</c:v>
                </c:pt>
                <c:pt idx="22264">
                  <c:v>1422.64</c:v>
                </c:pt>
                <c:pt idx="22265">
                  <c:v>1422.65</c:v>
                </c:pt>
                <c:pt idx="22266">
                  <c:v>1422.66</c:v>
                </c:pt>
                <c:pt idx="22267">
                  <c:v>1422.67</c:v>
                </c:pt>
                <c:pt idx="22268">
                  <c:v>1422.68</c:v>
                </c:pt>
                <c:pt idx="22269">
                  <c:v>1422.69</c:v>
                </c:pt>
                <c:pt idx="22270">
                  <c:v>1422.7</c:v>
                </c:pt>
                <c:pt idx="22271">
                  <c:v>1422.71</c:v>
                </c:pt>
                <c:pt idx="22272">
                  <c:v>1422.72</c:v>
                </c:pt>
                <c:pt idx="22273">
                  <c:v>1422.73</c:v>
                </c:pt>
                <c:pt idx="22274">
                  <c:v>1422.74</c:v>
                </c:pt>
                <c:pt idx="22275">
                  <c:v>1422.75</c:v>
                </c:pt>
                <c:pt idx="22276">
                  <c:v>1422.76</c:v>
                </c:pt>
                <c:pt idx="22277">
                  <c:v>1422.77</c:v>
                </c:pt>
                <c:pt idx="22278">
                  <c:v>1422.78</c:v>
                </c:pt>
                <c:pt idx="22279">
                  <c:v>1422.79</c:v>
                </c:pt>
                <c:pt idx="22280">
                  <c:v>1422.8</c:v>
                </c:pt>
                <c:pt idx="22281">
                  <c:v>1422.81</c:v>
                </c:pt>
                <c:pt idx="22282">
                  <c:v>1422.82</c:v>
                </c:pt>
                <c:pt idx="22283">
                  <c:v>1422.83</c:v>
                </c:pt>
                <c:pt idx="22284">
                  <c:v>1422.84</c:v>
                </c:pt>
                <c:pt idx="22285">
                  <c:v>1422.85</c:v>
                </c:pt>
                <c:pt idx="22286">
                  <c:v>1422.86</c:v>
                </c:pt>
                <c:pt idx="22287">
                  <c:v>1422.87</c:v>
                </c:pt>
                <c:pt idx="22288">
                  <c:v>1422.88</c:v>
                </c:pt>
                <c:pt idx="22289">
                  <c:v>1422.89</c:v>
                </c:pt>
                <c:pt idx="22290">
                  <c:v>1422.9</c:v>
                </c:pt>
                <c:pt idx="22291">
                  <c:v>1422.91</c:v>
                </c:pt>
                <c:pt idx="22292">
                  <c:v>1422.92</c:v>
                </c:pt>
                <c:pt idx="22293">
                  <c:v>1422.93</c:v>
                </c:pt>
                <c:pt idx="22294">
                  <c:v>1422.94</c:v>
                </c:pt>
                <c:pt idx="22295">
                  <c:v>1422.95</c:v>
                </c:pt>
                <c:pt idx="22296">
                  <c:v>1422.96</c:v>
                </c:pt>
                <c:pt idx="22297">
                  <c:v>1422.97</c:v>
                </c:pt>
                <c:pt idx="22298">
                  <c:v>1422.98</c:v>
                </c:pt>
                <c:pt idx="22299">
                  <c:v>1422.99</c:v>
                </c:pt>
                <c:pt idx="22300">
                  <c:v>1423</c:v>
                </c:pt>
                <c:pt idx="22301">
                  <c:v>1423.01</c:v>
                </c:pt>
                <c:pt idx="22302">
                  <c:v>1423.02</c:v>
                </c:pt>
                <c:pt idx="22303">
                  <c:v>1423.03</c:v>
                </c:pt>
                <c:pt idx="22304">
                  <c:v>1423.04</c:v>
                </c:pt>
                <c:pt idx="22305">
                  <c:v>1423.05</c:v>
                </c:pt>
                <c:pt idx="22306">
                  <c:v>1423.06</c:v>
                </c:pt>
                <c:pt idx="22307">
                  <c:v>1423.07</c:v>
                </c:pt>
                <c:pt idx="22308">
                  <c:v>1423.08</c:v>
                </c:pt>
                <c:pt idx="22309">
                  <c:v>1423.09</c:v>
                </c:pt>
                <c:pt idx="22310">
                  <c:v>1423.1</c:v>
                </c:pt>
                <c:pt idx="22311">
                  <c:v>1423.11</c:v>
                </c:pt>
                <c:pt idx="22312">
                  <c:v>1423.12</c:v>
                </c:pt>
                <c:pt idx="22313">
                  <c:v>1423.13</c:v>
                </c:pt>
                <c:pt idx="22314">
                  <c:v>1423.14</c:v>
                </c:pt>
                <c:pt idx="22315">
                  <c:v>1423.15</c:v>
                </c:pt>
                <c:pt idx="22316">
                  <c:v>1423.16</c:v>
                </c:pt>
                <c:pt idx="22317">
                  <c:v>1423.17</c:v>
                </c:pt>
                <c:pt idx="22318">
                  <c:v>1423.18</c:v>
                </c:pt>
                <c:pt idx="22319">
                  <c:v>1423.19</c:v>
                </c:pt>
                <c:pt idx="22320">
                  <c:v>1423.2</c:v>
                </c:pt>
                <c:pt idx="22321">
                  <c:v>1423.21</c:v>
                </c:pt>
                <c:pt idx="22322">
                  <c:v>1423.22</c:v>
                </c:pt>
                <c:pt idx="22323">
                  <c:v>1423.23</c:v>
                </c:pt>
                <c:pt idx="22324">
                  <c:v>1423.24</c:v>
                </c:pt>
                <c:pt idx="22325">
                  <c:v>1423.25</c:v>
                </c:pt>
                <c:pt idx="22326">
                  <c:v>1423.26</c:v>
                </c:pt>
                <c:pt idx="22327">
                  <c:v>1423.27</c:v>
                </c:pt>
                <c:pt idx="22328">
                  <c:v>1423.28</c:v>
                </c:pt>
                <c:pt idx="22329">
                  <c:v>1423.29</c:v>
                </c:pt>
                <c:pt idx="22330">
                  <c:v>1423.3</c:v>
                </c:pt>
                <c:pt idx="22331">
                  <c:v>1423.31</c:v>
                </c:pt>
                <c:pt idx="22332">
                  <c:v>1423.32</c:v>
                </c:pt>
                <c:pt idx="22333">
                  <c:v>1423.33</c:v>
                </c:pt>
                <c:pt idx="22334">
                  <c:v>1423.34</c:v>
                </c:pt>
                <c:pt idx="22335">
                  <c:v>1423.35</c:v>
                </c:pt>
                <c:pt idx="22336">
                  <c:v>1423.36</c:v>
                </c:pt>
                <c:pt idx="22337">
                  <c:v>1423.37</c:v>
                </c:pt>
                <c:pt idx="22338">
                  <c:v>1423.38</c:v>
                </c:pt>
                <c:pt idx="22339">
                  <c:v>1423.39</c:v>
                </c:pt>
                <c:pt idx="22340">
                  <c:v>1423.4</c:v>
                </c:pt>
                <c:pt idx="22341">
                  <c:v>1423.41</c:v>
                </c:pt>
                <c:pt idx="22342">
                  <c:v>1423.42</c:v>
                </c:pt>
                <c:pt idx="22343">
                  <c:v>1423.43</c:v>
                </c:pt>
                <c:pt idx="22344">
                  <c:v>1423.44</c:v>
                </c:pt>
                <c:pt idx="22345">
                  <c:v>1423.45</c:v>
                </c:pt>
                <c:pt idx="22346">
                  <c:v>1423.46</c:v>
                </c:pt>
                <c:pt idx="22347">
                  <c:v>1423.47</c:v>
                </c:pt>
                <c:pt idx="22348">
                  <c:v>1423.48</c:v>
                </c:pt>
                <c:pt idx="22349">
                  <c:v>1423.49</c:v>
                </c:pt>
                <c:pt idx="22350">
                  <c:v>1423.5</c:v>
                </c:pt>
                <c:pt idx="22351">
                  <c:v>1423.51</c:v>
                </c:pt>
                <c:pt idx="22352">
                  <c:v>1423.52</c:v>
                </c:pt>
                <c:pt idx="22353">
                  <c:v>1423.53</c:v>
                </c:pt>
                <c:pt idx="22354">
                  <c:v>1423.54</c:v>
                </c:pt>
                <c:pt idx="22355">
                  <c:v>1423.55</c:v>
                </c:pt>
                <c:pt idx="22356">
                  <c:v>1423.56</c:v>
                </c:pt>
                <c:pt idx="22357">
                  <c:v>1423.57</c:v>
                </c:pt>
                <c:pt idx="22358">
                  <c:v>1423.58</c:v>
                </c:pt>
                <c:pt idx="22359">
                  <c:v>1423.59</c:v>
                </c:pt>
                <c:pt idx="22360">
                  <c:v>1423.6</c:v>
                </c:pt>
                <c:pt idx="22361">
                  <c:v>1423.61</c:v>
                </c:pt>
                <c:pt idx="22362">
                  <c:v>1423.62</c:v>
                </c:pt>
                <c:pt idx="22363">
                  <c:v>1423.63</c:v>
                </c:pt>
                <c:pt idx="22364">
                  <c:v>1423.64</c:v>
                </c:pt>
                <c:pt idx="22365">
                  <c:v>1423.65</c:v>
                </c:pt>
                <c:pt idx="22366">
                  <c:v>1423.66</c:v>
                </c:pt>
                <c:pt idx="22367">
                  <c:v>1423.67</c:v>
                </c:pt>
                <c:pt idx="22368">
                  <c:v>1423.68</c:v>
                </c:pt>
                <c:pt idx="22369">
                  <c:v>1423.69</c:v>
                </c:pt>
                <c:pt idx="22370">
                  <c:v>1423.7</c:v>
                </c:pt>
                <c:pt idx="22371">
                  <c:v>1423.71</c:v>
                </c:pt>
                <c:pt idx="22372">
                  <c:v>1423.72</c:v>
                </c:pt>
                <c:pt idx="22373">
                  <c:v>1423.73</c:v>
                </c:pt>
                <c:pt idx="22374">
                  <c:v>1423.74</c:v>
                </c:pt>
                <c:pt idx="22375">
                  <c:v>1423.75</c:v>
                </c:pt>
                <c:pt idx="22376">
                  <c:v>1423.76</c:v>
                </c:pt>
                <c:pt idx="22377">
                  <c:v>1423.77</c:v>
                </c:pt>
                <c:pt idx="22378">
                  <c:v>1423.78</c:v>
                </c:pt>
                <c:pt idx="22379">
                  <c:v>1423.79</c:v>
                </c:pt>
                <c:pt idx="22380">
                  <c:v>1423.8</c:v>
                </c:pt>
                <c:pt idx="22381">
                  <c:v>1423.81</c:v>
                </c:pt>
                <c:pt idx="22382">
                  <c:v>1423.82</c:v>
                </c:pt>
                <c:pt idx="22383">
                  <c:v>1423.83</c:v>
                </c:pt>
                <c:pt idx="22384">
                  <c:v>1423.84</c:v>
                </c:pt>
                <c:pt idx="22385">
                  <c:v>1423.85</c:v>
                </c:pt>
                <c:pt idx="22386">
                  <c:v>1423.86</c:v>
                </c:pt>
                <c:pt idx="22387">
                  <c:v>1423.87</c:v>
                </c:pt>
                <c:pt idx="22388">
                  <c:v>1423.88</c:v>
                </c:pt>
                <c:pt idx="22389">
                  <c:v>1423.89</c:v>
                </c:pt>
                <c:pt idx="22390">
                  <c:v>1423.9</c:v>
                </c:pt>
                <c:pt idx="22391">
                  <c:v>1423.91</c:v>
                </c:pt>
                <c:pt idx="22392">
                  <c:v>1423.92</c:v>
                </c:pt>
                <c:pt idx="22393">
                  <c:v>1423.93</c:v>
                </c:pt>
                <c:pt idx="22394">
                  <c:v>1423.94</c:v>
                </c:pt>
                <c:pt idx="22395">
                  <c:v>1423.95</c:v>
                </c:pt>
                <c:pt idx="22396">
                  <c:v>1423.96</c:v>
                </c:pt>
                <c:pt idx="22397">
                  <c:v>1423.97</c:v>
                </c:pt>
                <c:pt idx="22398">
                  <c:v>1423.98</c:v>
                </c:pt>
                <c:pt idx="22399">
                  <c:v>1423.99</c:v>
                </c:pt>
                <c:pt idx="22400">
                  <c:v>1424</c:v>
                </c:pt>
                <c:pt idx="22401">
                  <c:v>1424.01</c:v>
                </c:pt>
                <c:pt idx="22402">
                  <c:v>1424.02</c:v>
                </c:pt>
                <c:pt idx="22403">
                  <c:v>1424.03</c:v>
                </c:pt>
                <c:pt idx="22404">
                  <c:v>1424.04</c:v>
                </c:pt>
                <c:pt idx="22405">
                  <c:v>1424.05</c:v>
                </c:pt>
                <c:pt idx="22406">
                  <c:v>1424.06</c:v>
                </c:pt>
                <c:pt idx="22407">
                  <c:v>1424.07</c:v>
                </c:pt>
                <c:pt idx="22408">
                  <c:v>1424.08</c:v>
                </c:pt>
                <c:pt idx="22409">
                  <c:v>1424.09</c:v>
                </c:pt>
                <c:pt idx="22410">
                  <c:v>1424.1</c:v>
                </c:pt>
                <c:pt idx="22411">
                  <c:v>1424.11</c:v>
                </c:pt>
                <c:pt idx="22412">
                  <c:v>1424.12</c:v>
                </c:pt>
                <c:pt idx="22413">
                  <c:v>1424.13</c:v>
                </c:pt>
                <c:pt idx="22414">
                  <c:v>1424.14</c:v>
                </c:pt>
                <c:pt idx="22415">
                  <c:v>1424.15</c:v>
                </c:pt>
                <c:pt idx="22416">
                  <c:v>1424.16</c:v>
                </c:pt>
                <c:pt idx="22417">
                  <c:v>1424.17</c:v>
                </c:pt>
                <c:pt idx="22418">
                  <c:v>1424.18</c:v>
                </c:pt>
                <c:pt idx="22419">
                  <c:v>1424.19</c:v>
                </c:pt>
                <c:pt idx="22420">
                  <c:v>1424.2</c:v>
                </c:pt>
                <c:pt idx="22421">
                  <c:v>1424.21</c:v>
                </c:pt>
                <c:pt idx="22422">
                  <c:v>1424.22</c:v>
                </c:pt>
                <c:pt idx="22423">
                  <c:v>1424.23</c:v>
                </c:pt>
                <c:pt idx="22424">
                  <c:v>1424.24</c:v>
                </c:pt>
                <c:pt idx="22425">
                  <c:v>1424.25</c:v>
                </c:pt>
                <c:pt idx="22426">
                  <c:v>1424.26</c:v>
                </c:pt>
                <c:pt idx="22427">
                  <c:v>1424.27</c:v>
                </c:pt>
                <c:pt idx="22428">
                  <c:v>1424.28</c:v>
                </c:pt>
                <c:pt idx="22429">
                  <c:v>1424.29</c:v>
                </c:pt>
                <c:pt idx="22430">
                  <c:v>1424.3</c:v>
                </c:pt>
                <c:pt idx="22431">
                  <c:v>1424.31</c:v>
                </c:pt>
                <c:pt idx="22432">
                  <c:v>1424.32</c:v>
                </c:pt>
                <c:pt idx="22433">
                  <c:v>1424.33</c:v>
                </c:pt>
                <c:pt idx="22434">
                  <c:v>1424.34</c:v>
                </c:pt>
                <c:pt idx="22435">
                  <c:v>1424.35</c:v>
                </c:pt>
                <c:pt idx="22436">
                  <c:v>1424.36</c:v>
                </c:pt>
                <c:pt idx="22437">
                  <c:v>1424.37</c:v>
                </c:pt>
                <c:pt idx="22438">
                  <c:v>1424.38</c:v>
                </c:pt>
                <c:pt idx="22439">
                  <c:v>1424.39</c:v>
                </c:pt>
                <c:pt idx="22440">
                  <c:v>1424.4</c:v>
                </c:pt>
                <c:pt idx="22441">
                  <c:v>1424.41</c:v>
                </c:pt>
                <c:pt idx="22442">
                  <c:v>1424.42</c:v>
                </c:pt>
                <c:pt idx="22443">
                  <c:v>1424.43</c:v>
                </c:pt>
                <c:pt idx="22444">
                  <c:v>1424.44</c:v>
                </c:pt>
                <c:pt idx="22445">
                  <c:v>1424.45</c:v>
                </c:pt>
                <c:pt idx="22446">
                  <c:v>1424.46</c:v>
                </c:pt>
                <c:pt idx="22447">
                  <c:v>1424.47</c:v>
                </c:pt>
                <c:pt idx="22448">
                  <c:v>1424.48</c:v>
                </c:pt>
                <c:pt idx="22449">
                  <c:v>1424.49</c:v>
                </c:pt>
                <c:pt idx="22450">
                  <c:v>1424.5</c:v>
                </c:pt>
                <c:pt idx="22451">
                  <c:v>1424.51</c:v>
                </c:pt>
                <c:pt idx="22452">
                  <c:v>1424.52</c:v>
                </c:pt>
                <c:pt idx="22453">
                  <c:v>1424.53</c:v>
                </c:pt>
                <c:pt idx="22454">
                  <c:v>1424.54</c:v>
                </c:pt>
                <c:pt idx="22455">
                  <c:v>1424.55</c:v>
                </c:pt>
                <c:pt idx="22456">
                  <c:v>1424.56</c:v>
                </c:pt>
                <c:pt idx="22457">
                  <c:v>1424.57</c:v>
                </c:pt>
                <c:pt idx="22458">
                  <c:v>1424.58</c:v>
                </c:pt>
                <c:pt idx="22459">
                  <c:v>1424.59</c:v>
                </c:pt>
                <c:pt idx="22460">
                  <c:v>1424.6</c:v>
                </c:pt>
                <c:pt idx="22461">
                  <c:v>1424.61</c:v>
                </c:pt>
                <c:pt idx="22462">
                  <c:v>1424.62</c:v>
                </c:pt>
                <c:pt idx="22463">
                  <c:v>1424.63</c:v>
                </c:pt>
                <c:pt idx="22464">
                  <c:v>1424.64</c:v>
                </c:pt>
                <c:pt idx="22465">
                  <c:v>1424.65</c:v>
                </c:pt>
                <c:pt idx="22466">
                  <c:v>1424.66</c:v>
                </c:pt>
                <c:pt idx="22467">
                  <c:v>1424.67</c:v>
                </c:pt>
                <c:pt idx="22468">
                  <c:v>1424.68</c:v>
                </c:pt>
                <c:pt idx="22469">
                  <c:v>1424.69</c:v>
                </c:pt>
                <c:pt idx="22470">
                  <c:v>1424.7</c:v>
                </c:pt>
                <c:pt idx="22471">
                  <c:v>1424.71</c:v>
                </c:pt>
                <c:pt idx="22472">
                  <c:v>1424.72</c:v>
                </c:pt>
                <c:pt idx="22473">
                  <c:v>1424.73</c:v>
                </c:pt>
                <c:pt idx="22474">
                  <c:v>1424.74</c:v>
                </c:pt>
                <c:pt idx="22475">
                  <c:v>1424.75</c:v>
                </c:pt>
                <c:pt idx="22476">
                  <c:v>1424.76</c:v>
                </c:pt>
                <c:pt idx="22477">
                  <c:v>1424.77</c:v>
                </c:pt>
                <c:pt idx="22478">
                  <c:v>1424.78</c:v>
                </c:pt>
                <c:pt idx="22479">
                  <c:v>1424.79</c:v>
                </c:pt>
                <c:pt idx="22480">
                  <c:v>1424.8</c:v>
                </c:pt>
                <c:pt idx="22481">
                  <c:v>1424.81</c:v>
                </c:pt>
                <c:pt idx="22482">
                  <c:v>1424.82</c:v>
                </c:pt>
                <c:pt idx="22483">
                  <c:v>1424.83</c:v>
                </c:pt>
                <c:pt idx="22484">
                  <c:v>1424.84</c:v>
                </c:pt>
                <c:pt idx="22485">
                  <c:v>1424.85</c:v>
                </c:pt>
                <c:pt idx="22486">
                  <c:v>1424.86</c:v>
                </c:pt>
                <c:pt idx="22487">
                  <c:v>1424.87</c:v>
                </c:pt>
                <c:pt idx="22488">
                  <c:v>1424.88</c:v>
                </c:pt>
                <c:pt idx="22489">
                  <c:v>1424.89</c:v>
                </c:pt>
                <c:pt idx="22490">
                  <c:v>1424.9</c:v>
                </c:pt>
                <c:pt idx="22491">
                  <c:v>1424.91</c:v>
                </c:pt>
                <c:pt idx="22492">
                  <c:v>1424.92</c:v>
                </c:pt>
                <c:pt idx="22493">
                  <c:v>1424.93</c:v>
                </c:pt>
                <c:pt idx="22494">
                  <c:v>1424.94</c:v>
                </c:pt>
                <c:pt idx="22495">
                  <c:v>1424.95</c:v>
                </c:pt>
                <c:pt idx="22496">
                  <c:v>1424.96</c:v>
                </c:pt>
                <c:pt idx="22497">
                  <c:v>1424.97</c:v>
                </c:pt>
                <c:pt idx="22498">
                  <c:v>1424.98</c:v>
                </c:pt>
                <c:pt idx="22499">
                  <c:v>1424.99</c:v>
                </c:pt>
                <c:pt idx="22500">
                  <c:v>1425</c:v>
                </c:pt>
                <c:pt idx="22501">
                  <c:v>1425.01</c:v>
                </c:pt>
                <c:pt idx="22502">
                  <c:v>1425.02</c:v>
                </c:pt>
                <c:pt idx="22503">
                  <c:v>1425.03</c:v>
                </c:pt>
                <c:pt idx="22504">
                  <c:v>1425.04</c:v>
                </c:pt>
                <c:pt idx="22505">
                  <c:v>1425.05</c:v>
                </c:pt>
                <c:pt idx="22506">
                  <c:v>1425.06</c:v>
                </c:pt>
                <c:pt idx="22507">
                  <c:v>1425.07</c:v>
                </c:pt>
                <c:pt idx="22508">
                  <c:v>1425.08</c:v>
                </c:pt>
                <c:pt idx="22509">
                  <c:v>1425.09</c:v>
                </c:pt>
                <c:pt idx="22510">
                  <c:v>1425.1</c:v>
                </c:pt>
                <c:pt idx="22511">
                  <c:v>1425.11</c:v>
                </c:pt>
                <c:pt idx="22512">
                  <c:v>1425.12</c:v>
                </c:pt>
                <c:pt idx="22513">
                  <c:v>1425.13</c:v>
                </c:pt>
                <c:pt idx="22514">
                  <c:v>1425.14</c:v>
                </c:pt>
                <c:pt idx="22515">
                  <c:v>1425.15</c:v>
                </c:pt>
                <c:pt idx="22516">
                  <c:v>1425.16</c:v>
                </c:pt>
                <c:pt idx="22517">
                  <c:v>1425.17</c:v>
                </c:pt>
                <c:pt idx="22518">
                  <c:v>1425.18</c:v>
                </c:pt>
                <c:pt idx="22519">
                  <c:v>1425.19</c:v>
                </c:pt>
                <c:pt idx="22520">
                  <c:v>1425.2</c:v>
                </c:pt>
                <c:pt idx="22521">
                  <c:v>1425.21</c:v>
                </c:pt>
                <c:pt idx="22522">
                  <c:v>1425.22</c:v>
                </c:pt>
                <c:pt idx="22523">
                  <c:v>1425.23</c:v>
                </c:pt>
                <c:pt idx="22524">
                  <c:v>1425.24</c:v>
                </c:pt>
                <c:pt idx="22525">
                  <c:v>1425.25</c:v>
                </c:pt>
                <c:pt idx="22526">
                  <c:v>1425.26</c:v>
                </c:pt>
                <c:pt idx="22527">
                  <c:v>1425.27</c:v>
                </c:pt>
                <c:pt idx="22528">
                  <c:v>1425.28</c:v>
                </c:pt>
                <c:pt idx="22529">
                  <c:v>1425.29</c:v>
                </c:pt>
                <c:pt idx="22530">
                  <c:v>1425.3</c:v>
                </c:pt>
                <c:pt idx="22531">
                  <c:v>1425.31</c:v>
                </c:pt>
                <c:pt idx="22532">
                  <c:v>1425.32</c:v>
                </c:pt>
                <c:pt idx="22533">
                  <c:v>1425.33</c:v>
                </c:pt>
                <c:pt idx="22534">
                  <c:v>1425.34</c:v>
                </c:pt>
                <c:pt idx="22535">
                  <c:v>1425.35</c:v>
                </c:pt>
                <c:pt idx="22536">
                  <c:v>1425.36</c:v>
                </c:pt>
                <c:pt idx="22537">
                  <c:v>1425.37</c:v>
                </c:pt>
                <c:pt idx="22538">
                  <c:v>1425.38</c:v>
                </c:pt>
                <c:pt idx="22539">
                  <c:v>1425.39</c:v>
                </c:pt>
                <c:pt idx="22540">
                  <c:v>1425.4</c:v>
                </c:pt>
                <c:pt idx="22541">
                  <c:v>1425.41</c:v>
                </c:pt>
                <c:pt idx="22542">
                  <c:v>1425.42</c:v>
                </c:pt>
                <c:pt idx="22543">
                  <c:v>1425.43</c:v>
                </c:pt>
                <c:pt idx="22544">
                  <c:v>1425.44</c:v>
                </c:pt>
                <c:pt idx="22545">
                  <c:v>1425.45</c:v>
                </c:pt>
                <c:pt idx="22546">
                  <c:v>1425.46</c:v>
                </c:pt>
                <c:pt idx="22547">
                  <c:v>1425.47</c:v>
                </c:pt>
                <c:pt idx="22548">
                  <c:v>1425.48</c:v>
                </c:pt>
                <c:pt idx="22549">
                  <c:v>1425.49</c:v>
                </c:pt>
                <c:pt idx="22550">
                  <c:v>1425.5</c:v>
                </c:pt>
                <c:pt idx="22551">
                  <c:v>1425.51</c:v>
                </c:pt>
                <c:pt idx="22552">
                  <c:v>1425.52</c:v>
                </c:pt>
                <c:pt idx="22553">
                  <c:v>1425.53</c:v>
                </c:pt>
                <c:pt idx="22554">
                  <c:v>1425.54</c:v>
                </c:pt>
                <c:pt idx="22555">
                  <c:v>1425.55</c:v>
                </c:pt>
                <c:pt idx="22556">
                  <c:v>1425.56</c:v>
                </c:pt>
                <c:pt idx="22557">
                  <c:v>1425.57</c:v>
                </c:pt>
                <c:pt idx="22558">
                  <c:v>1425.58</c:v>
                </c:pt>
                <c:pt idx="22559">
                  <c:v>1425.59</c:v>
                </c:pt>
                <c:pt idx="22560">
                  <c:v>1425.6</c:v>
                </c:pt>
                <c:pt idx="22561">
                  <c:v>1425.61</c:v>
                </c:pt>
                <c:pt idx="22562">
                  <c:v>1425.62</c:v>
                </c:pt>
                <c:pt idx="22563">
                  <c:v>1425.63</c:v>
                </c:pt>
                <c:pt idx="22564">
                  <c:v>1425.64</c:v>
                </c:pt>
                <c:pt idx="22565">
                  <c:v>1425.65</c:v>
                </c:pt>
                <c:pt idx="22566">
                  <c:v>1425.66</c:v>
                </c:pt>
                <c:pt idx="22567">
                  <c:v>1425.67</c:v>
                </c:pt>
                <c:pt idx="22568">
                  <c:v>1425.68</c:v>
                </c:pt>
                <c:pt idx="22569">
                  <c:v>1425.69</c:v>
                </c:pt>
                <c:pt idx="22570">
                  <c:v>1425.7</c:v>
                </c:pt>
                <c:pt idx="22571">
                  <c:v>1425.71</c:v>
                </c:pt>
                <c:pt idx="22572">
                  <c:v>1425.72</c:v>
                </c:pt>
                <c:pt idx="22573">
                  <c:v>1425.73</c:v>
                </c:pt>
                <c:pt idx="22574">
                  <c:v>1425.74</c:v>
                </c:pt>
                <c:pt idx="22575">
                  <c:v>1425.75</c:v>
                </c:pt>
                <c:pt idx="22576">
                  <c:v>1425.76</c:v>
                </c:pt>
                <c:pt idx="22577">
                  <c:v>1425.77</c:v>
                </c:pt>
                <c:pt idx="22578">
                  <c:v>1425.78</c:v>
                </c:pt>
                <c:pt idx="22579">
                  <c:v>1425.79</c:v>
                </c:pt>
                <c:pt idx="22580">
                  <c:v>1425.8</c:v>
                </c:pt>
                <c:pt idx="22581">
                  <c:v>1425.81</c:v>
                </c:pt>
                <c:pt idx="22582">
                  <c:v>1425.82</c:v>
                </c:pt>
                <c:pt idx="22583">
                  <c:v>1425.83</c:v>
                </c:pt>
                <c:pt idx="22584">
                  <c:v>1425.84</c:v>
                </c:pt>
                <c:pt idx="22585">
                  <c:v>1425.85</c:v>
                </c:pt>
                <c:pt idx="22586">
                  <c:v>1425.86</c:v>
                </c:pt>
                <c:pt idx="22587">
                  <c:v>1425.87</c:v>
                </c:pt>
                <c:pt idx="22588">
                  <c:v>1425.88</c:v>
                </c:pt>
                <c:pt idx="22589">
                  <c:v>1425.89</c:v>
                </c:pt>
                <c:pt idx="22590">
                  <c:v>1425.9</c:v>
                </c:pt>
                <c:pt idx="22591">
                  <c:v>1425.91</c:v>
                </c:pt>
                <c:pt idx="22592">
                  <c:v>1425.92</c:v>
                </c:pt>
                <c:pt idx="22593">
                  <c:v>1425.93</c:v>
                </c:pt>
                <c:pt idx="22594">
                  <c:v>1425.94</c:v>
                </c:pt>
                <c:pt idx="22595">
                  <c:v>1425.95</c:v>
                </c:pt>
                <c:pt idx="22596">
                  <c:v>1425.96</c:v>
                </c:pt>
                <c:pt idx="22597">
                  <c:v>1425.97</c:v>
                </c:pt>
                <c:pt idx="22598">
                  <c:v>1425.98</c:v>
                </c:pt>
                <c:pt idx="22599">
                  <c:v>1425.99</c:v>
                </c:pt>
                <c:pt idx="22600">
                  <c:v>1426</c:v>
                </c:pt>
                <c:pt idx="22601">
                  <c:v>1426.01</c:v>
                </c:pt>
                <c:pt idx="22602">
                  <c:v>1426.02</c:v>
                </c:pt>
                <c:pt idx="22603">
                  <c:v>1426.03</c:v>
                </c:pt>
                <c:pt idx="22604">
                  <c:v>1426.04</c:v>
                </c:pt>
                <c:pt idx="22605">
                  <c:v>1426.05</c:v>
                </c:pt>
                <c:pt idx="22606">
                  <c:v>1426.06</c:v>
                </c:pt>
                <c:pt idx="22607">
                  <c:v>1426.07</c:v>
                </c:pt>
                <c:pt idx="22608">
                  <c:v>1426.08</c:v>
                </c:pt>
                <c:pt idx="22609">
                  <c:v>1426.09</c:v>
                </c:pt>
                <c:pt idx="22610">
                  <c:v>1426.1</c:v>
                </c:pt>
                <c:pt idx="22611">
                  <c:v>1426.11</c:v>
                </c:pt>
                <c:pt idx="22612">
                  <c:v>1426.12</c:v>
                </c:pt>
                <c:pt idx="22613">
                  <c:v>1426.13</c:v>
                </c:pt>
                <c:pt idx="22614">
                  <c:v>1426.14</c:v>
                </c:pt>
                <c:pt idx="22615">
                  <c:v>1426.15</c:v>
                </c:pt>
                <c:pt idx="22616">
                  <c:v>1426.16</c:v>
                </c:pt>
                <c:pt idx="22617">
                  <c:v>1426.17</c:v>
                </c:pt>
                <c:pt idx="22618">
                  <c:v>1426.18</c:v>
                </c:pt>
                <c:pt idx="22619">
                  <c:v>1426.19</c:v>
                </c:pt>
                <c:pt idx="22620">
                  <c:v>1426.2</c:v>
                </c:pt>
                <c:pt idx="22621">
                  <c:v>1426.21</c:v>
                </c:pt>
                <c:pt idx="22622">
                  <c:v>1426.22</c:v>
                </c:pt>
                <c:pt idx="22623">
                  <c:v>1426.23</c:v>
                </c:pt>
                <c:pt idx="22624">
                  <c:v>1426.24</c:v>
                </c:pt>
                <c:pt idx="22625">
                  <c:v>1426.25</c:v>
                </c:pt>
                <c:pt idx="22626">
                  <c:v>1426.26</c:v>
                </c:pt>
                <c:pt idx="22627">
                  <c:v>1426.27</c:v>
                </c:pt>
                <c:pt idx="22628">
                  <c:v>1426.28</c:v>
                </c:pt>
                <c:pt idx="22629">
                  <c:v>1426.29</c:v>
                </c:pt>
                <c:pt idx="22630">
                  <c:v>1426.3</c:v>
                </c:pt>
                <c:pt idx="22631">
                  <c:v>1426.31</c:v>
                </c:pt>
                <c:pt idx="22632">
                  <c:v>1426.32</c:v>
                </c:pt>
                <c:pt idx="22633">
                  <c:v>1426.33</c:v>
                </c:pt>
                <c:pt idx="22634">
                  <c:v>1426.34</c:v>
                </c:pt>
                <c:pt idx="22635">
                  <c:v>1426.35</c:v>
                </c:pt>
                <c:pt idx="22636">
                  <c:v>1426.36</c:v>
                </c:pt>
                <c:pt idx="22637">
                  <c:v>1426.37</c:v>
                </c:pt>
                <c:pt idx="22638">
                  <c:v>1426.38</c:v>
                </c:pt>
                <c:pt idx="22639">
                  <c:v>1426.39</c:v>
                </c:pt>
                <c:pt idx="22640">
                  <c:v>1426.4</c:v>
                </c:pt>
                <c:pt idx="22641">
                  <c:v>1426.41</c:v>
                </c:pt>
                <c:pt idx="22642">
                  <c:v>1426.42</c:v>
                </c:pt>
                <c:pt idx="22643">
                  <c:v>1426.43</c:v>
                </c:pt>
                <c:pt idx="22644">
                  <c:v>1426.44</c:v>
                </c:pt>
                <c:pt idx="22645">
                  <c:v>1426.45</c:v>
                </c:pt>
                <c:pt idx="22646">
                  <c:v>1426.46</c:v>
                </c:pt>
                <c:pt idx="22647">
                  <c:v>1426.47</c:v>
                </c:pt>
                <c:pt idx="22648">
                  <c:v>1426.48</c:v>
                </c:pt>
                <c:pt idx="22649">
                  <c:v>1426.49</c:v>
                </c:pt>
                <c:pt idx="22650">
                  <c:v>1426.5</c:v>
                </c:pt>
                <c:pt idx="22651">
                  <c:v>1426.51</c:v>
                </c:pt>
                <c:pt idx="22652">
                  <c:v>1426.52</c:v>
                </c:pt>
                <c:pt idx="22653">
                  <c:v>1426.53</c:v>
                </c:pt>
                <c:pt idx="22654">
                  <c:v>1426.54</c:v>
                </c:pt>
                <c:pt idx="22655">
                  <c:v>1426.55</c:v>
                </c:pt>
                <c:pt idx="22656">
                  <c:v>1426.56</c:v>
                </c:pt>
                <c:pt idx="22657">
                  <c:v>1426.57</c:v>
                </c:pt>
                <c:pt idx="22658">
                  <c:v>1426.58</c:v>
                </c:pt>
                <c:pt idx="22659">
                  <c:v>1426.59</c:v>
                </c:pt>
                <c:pt idx="22660">
                  <c:v>1426.6</c:v>
                </c:pt>
                <c:pt idx="22661">
                  <c:v>1426.61</c:v>
                </c:pt>
                <c:pt idx="22662">
                  <c:v>1426.62</c:v>
                </c:pt>
                <c:pt idx="22663">
                  <c:v>1426.63</c:v>
                </c:pt>
                <c:pt idx="22664">
                  <c:v>1426.64</c:v>
                </c:pt>
                <c:pt idx="22665">
                  <c:v>1426.65</c:v>
                </c:pt>
                <c:pt idx="22666">
                  <c:v>1426.66</c:v>
                </c:pt>
                <c:pt idx="22667">
                  <c:v>1426.67</c:v>
                </c:pt>
                <c:pt idx="22668">
                  <c:v>1426.68</c:v>
                </c:pt>
                <c:pt idx="22669">
                  <c:v>1426.69</c:v>
                </c:pt>
                <c:pt idx="22670">
                  <c:v>1426.7</c:v>
                </c:pt>
                <c:pt idx="22671">
                  <c:v>1426.71</c:v>
                </c:pt>
                <c:pt idx="22672">
                  <c:v>1426.72</c:v>
                </c:pt>
                <c:pt idx="22673">
                  <c:v>1426.73</c:v>
                </c:pt>
                <c:pt idx="22674">
                  <c:v>1426.74</c:v>
                </c:pt>
                <c:pt idx="22675">
                  <c:v>1426.75</c:v>
                </c:pt>
                <c:pt idx="22676">
                  <c:v>1426.76</c:v>
                </c:pt>
                <c:pt idx="22677">
                  <c:v>1426.77</c:v>
                </c:pt>
                <c:pt idx="22678">
                  <c:v>1426.78</c:v>
                </c:pt>
                <c:pt idx="22679">
                  <c:v>1426.79</c:v>
                </c:pt>
                <c:pt idx="22680">
                  <c:v>1426.8</c:v>
                </c:pt>
                <c:pt idx="22681">
                  <c:v>1426.81</c:v>
                </c:pt>
                <c:pt idx="22682">
                  <c:v>1426.82</c:v>
                </c:pt>
                <c:pt idx="22683">
                  <c:v>1426.83</c:v>
                </c:pt>
                <c:pt idx="22684">
                  <c:v>1426.84</c:v>
                </c:pt>
                <c:pt idx="22685">
                  <c:v>1426.85</c:v>
                </c:pt>
                <c:pt idx="22686">
                  <c:v>1426.86</c:v>
                </c:pt>
                <c:pt idx="22687">
                  <c:v>1426.87</c:v>
                </c:pt>
                <c:pt idx="22688">
                  <c:v>1426.88</c:v>
                </c:pt>
                <c:pt idx="22689">
                  <c:v>1426.89</c:v>
                </c:pt>
                <c:pt idx="22690">
                  <c:v>1426.9</c:v>
                </c:pt>
                <c:pt idx="22691">
                  <c:v>1426.91</c:v>
                </c:pt>
                <c:pt idx="22692">
                  <c:v>1426.92</c:v>
                </c:pt>
                <c:pt idx="22693">
                  <c:v>1426.93</c:v>
                </c:pt>
                <c:pt idx="22694">
                  <c:v>1426.94</c:v>
                </c:pt>
                <c:pt idx="22695">
                  <c:v>1426.95</c:v>
                </c:pt>
                <c:pt idx="22696">
                  <c:v>1426.96</c:v>
                </c:pt>
                <c:pt idx="22697">
                  <c:v>1426.97</c:v>
                </c:pt>
                <c:pt idx="22698">
                  <c:v>1426.98</c:v>
                </c:pt>
                <c:pt idx="22699">
                  <c:v>1426.99</c:v>
                </c:pt>
                <c:pt idx="22700">
                  <c:v>1427</c:v>
                </c:pt>
                <c:pt idx="22701">
                  <c:v>1427.01</c:v>
                </c:pt>
                <c:pt idx="22702">
                  <c:v>1427.02</c:v>
                </c:pt>
                <c:pt idx="22703">
                  <c:v>1427.03</c:v>
                </c:pt>
                <c:pt idx="22704">
                  <c:v>1427.04</c:v>
                </c:pt>
                <c:pt idx="22705">
                  <c:v>1427.05</c:v>
                </c:pt>
                <c:pt idx="22706">
                  <c:v>1427.06</c:v>
                </c:pt>
                <c:pt idx="22707">
                  <c:v>1427.07</c:v>
                </c:pt>
                <c:pt idx="22708">
                  <c:v>1427.08</c:v>
                </c:pt>
                <c:pt idx="22709">
                  <c:v>1427.09</c:v>
                </c:pt>
                <c:pt idx="22710">
                  <c:v>1427.1</c:v>
                </c:pt>
                <c:pt idx="22711">
                  <c:v>1427.11</c:v>
                </c:pt>
                <c:pt idx="22712">
                  <c:v>1427.12</c:v>
                </c:pt>
                <c:pt idx="22713">
                  <c:v>1427.13</c:v>
                </c:pt>
                <c:pt idx="22714">
                  <c:v>1427.14</c:v>
                </c:pt>
                <c:pt idx="22715">
                  <c:v>1427.15</c:v>
                </c:pt>
                <c:pt idx="22716">
                  <c:v>1427.16</c:v>
                </c:pt>
                <c:pt idx="22717">
                  <c:v>1427.17</c:v>
                </c:pt>
                <c:pt idx="22718">
                  <c:v>1427.18</c:v>
                </c:pt>
                <c:pt idx="22719">
                  <c:v>1427.19</c:v>
                </c:pt>
                <c:pt idx="22720">
                  <c:v>1427.2</c:v>
                </c:pt>
                <c:pt idx="22721">
                  <c:v>1427.21</c:v>
                </c:pt>
                <c:pt idx="22722">
                  <c:v>1427.22</c:v>
                </c:pt>
                <c:pt idx="22723">
                  <c:v>1427.23</c:v>
                </c:pt>
                <c:pt idx="22724">
                  <c:v>1427.24</c:v>
                </c:pt>
                <c:pt idx="22725">
                  <c:v>1427.25</c:v>
                </c:pt>
                <c:pt idx="22726">
                  <c:v>1427.26</c:v>
                </c:pt>
                <c:pt idx="22727">
                  <c:v>1427.27</c:v>
                </c:pt>
                <c:pt idx="22728">
                  <c:v>1427.28</c:v>
                </c:pt>
                <c:pt idx="22729">
                  <c:v>1427.29</c:v>
                </c:pt>
                <c:pt idx="22730">
                  <c:v>1427.3</c:v>
                </c:pt>
                <c:pt idx="22731">
                  <c:v>1427.31</c:v>
                </c:pt>
                <c:pt idx="22732">
                  <c:v>1427.32</c:v>
                </c:pt>
                <c:pt idx="22733">
                  <c:v>1427.33</c:v>
                </c:pt>
                <c:pt idx="22734">
                  <c:v>1427.34</c:v>
                </c:pt>
                <c:pt idx="22735">
                  <c:v>1427.35</c:v>
                </c:pt>
                <c:pt idx="22736">
                  <c:v>1427.36</c:v>
                </c:pt>
                <c:pt idx="22737">
                  <c:v>1427.37</c:v>
                </c:pt>
                <c:pt idx="22738">
                  <c:v>1427.38</c:v>
                </c:pt>
                <c:pt idx="22739">
                  <c:v>1427.39</c:v>
                </c:pt>
                <c:pt idx="22740">
                  <c:v>1427.4</c:v>
                </c:pt>
                <c:pt idx="22741">
                  <c:v>1427.41</c:v>
                </c:pt>
                <c:pt idx="22742">
                  <c:v>1427.42</c:v>
                </c:pt>
                <c:pt idx="22743">
                  <c:v>1427.43</c:v>
                </c:pt>
                <c:pt idx="22744">
                  <c:v>1427.44</c:v>
                </c:pt>
                <c:pt idx="22745">
                  <c:v>1427.45</c:v>
                </c:pt>
                <c:pt idx="22746">
                  <c:v>1427.46</c:v>
                </c:pt>
                <c:pt idx="22747">
                  <c:v>1427.47</c:v>
                </c:pt>
                <c:pt idx="22748">
                  <c:v>1427.48</c:v>
                </c:pt>
                <c:pt idx="22749">
                  <c:v>1427.49</c:v>
                </c:pt>
                <c:pt idx="22750">
                  <c:v>1427.5</c:v>
                </c:pt>
                <c:pt idx="22751">
                  <c:v>1427.51</c:v>
                </c:pt>
                <c:pt idx="22752">
                  <c:v>1427.52</c:v>
                </c:pt>
                <c:pt idx="22753">
                  <c:v>1427.53</c:v>
                </c:pt>
                <c:pt idx="22754">
                  <c:v>1427.54</c:v>
                </c:pt>
                <c:pt idx="22755">
                  <c:v>1427.55</c:v>
                </c:pt>
                <c:pt idx="22756">
                  <c:v>1427.56</c:v>
                </c:pt>
                <c:pt idx="22757">
                  <c:v>1427.57</c:v>
                </c:pt>
                <c:pt idx="22758">
                  <c:v>1427.58</c:v>
                </c:pt>
                <c:pt idx="22759">
                  <c:v>1427.59</c:v>
                </c:pt>
                <c:pt idx="22760">
                  <c:v>1427.6</c:v>
                </c:pt>
                <c:pt idx="22761">
                  <c:v>1427.61</c:v>
                </c:pt>
                <c:pt idx="22762">
                  <c:v>1427.62</c:v>
                </c:pt>
                <c:pt idx="22763">
                  <c:v>1427.63</c:v>
                </c:pt>
                <c:pt idx="22764">
                  <c:v>1427.64</c:v>
                </c:pt>
                <c:pt idx="22765">
                  <c:v>1427.65</c:v>
                </c:pt>
                <c:pt idx="22766">
                  <c:v>1427.66</c:v>
                </c:pt>
                <c:pt idx="22767">
                  <c:v>1427.67</c:v>
                </c:pt>
                <c:pt idx="22768">
                  <c:v>1427.68</c:v>
                </c:pt>
                <c:pt idx="22769">
                  <c:v>1427.69</c:v>
                </c:pt>
                <c:pt idx="22770">
                  <c:v>1427.7</c:v>
                </c:pt>
                <c:pt idx="22771">
                  <c:v>1427.71</c:v>
                </c:pt>
                <c:pt idx="22772">
                  <c:v>1427.72</c:v>
                </c:pt>
                <c:pt idx="22773">
                  <c:v>1427.73</c:v>
                </c:pt>
                <c:pt idx="22774">
                  <c:v>1427.74</c:v>
                </c:pt>
                <c:pt idx="22775">
                  <c:v>1427.75</c:v>
                </c:pt>
                <c:pt idx="22776">
                  <c:v>1427.76</c:v>
                </c:pt>
                <c:pt idx="22777">
                  <c:v>1427.77</c:v>
                </c:pt>
                <c:pt idx="22778">
                  <c:v>1427.78</c:v>
                </c:pt>
                <c:pt idx="22779">
                  <c:v>1427.79</c:v>
                </c:pt>
                <c:pt idx="22780">
                  <c:v>1427.8</c:v>
                </c:pt>
                <c:pt idx="22781">
                  <c:v>1427.81</c:v>
                </c:pt>
                <c:pt idx="22782">
                  <c:v>1427.82</c:v>
                </c:pt>
                <c:pt idx="22783">
                  <c:v>1427.83</c:v>
                </c:pt>
                <c:pt idx="22784">
                  <c:v>1427.84</c:v>
                </c:pt>
                <c:pt idx="22785">
                  <c:v>1427.85</c:v>
                </c:pt>
                <c:pt idx="22786">
                  <c:v>1427.86</c:v>
                </c:pt>
                <c:pt idx="22787">
                  <c:v>1427.87</c:v>
                </c:pt>
                <c:pt idx="22788">
                  <c:v>1427.88</c:v>
                </c:pt>
                <c:pt idx="22789">
                  <c:v>1427.89</c:v>
                </c:pt>
                <c:pt idx="22790">
                  <c:v>1427.9</c:v>
                </c:pt>
                <c:pt idx="22791">
                  <c:v>1427.91</c:v>
                </c:pt>
                <c:pt idx="22792">
                  <c:v>1427.92</c:v>
                </c:pt>
                <c:pt idx="22793">
                  <c:v>1427.93</c:v>
                </c:pt>
                <c:pt idx="22794">
                  <c:v>1427.94</c:v>
                </c:pt>
                <c:pt idx="22795">
                  <c:v>1427.95</c:v>
                </c:pt>
                <c:pt idx="22796">
                  <c:v>1427.96</c:v>
                </c:pt>
                <c:pt idx="22797">
                  <c:v>1427.97</c:v>
                </c:pt>
                <c:pt idx="22798">
                  <c:v>1427.98</c:v>
                </c:pt>
                <c:pt idx="22799">
                  <c:v>1427.99</c:v>
                </c:pt>
                <c:pt idx="22800">
                  <c:v>1428</c:v>
                </c:pt>
                <c:pt idx="22801">
                  <c:v>1428.01</c:v>
                </c:pt>
                <c:pt idx="22802">
                  <c:v>1428.02</c:v>
                </c:pt>
                <c:pt idx="22803">
                  <c:v>1428.03</c:v>
                </c:pt>
                <c:pt idx="22804">
                  <c:v>1428.04</c:v>
                </c:pt>
                <c:pt idx="22805">
                  <c:v>1428.05</c:v>
                </c:pt>
                <c:pt idx="22806">
                  <c:v>1428.06</c:v>
                </c:pt>
                <c:pt idx="22807">
                  <c:v>1428.07</c:v>
                </c:pt>
                <c:pt idx="22808">
                  <c:v>1428.08</c:v>
                </c:pt>
                <c:pt idx="22809">
                  <c:v>1428.09</c:v>
                </c:pt>
                <c:pt idx="22810">
                  <c:v>1428.1</c:v>
                </c:pt>
                <c:pt idx="22811">
                  <c:v>1428.11</c:v>
                </c:pt>
                <c:pt idx="22812">
                  <c:v>1428.12</c:v>
                </c:pt>
                <c:pt idx="22813">
                  <c:v>1428.13</c:v>
                </c:pt>
                <c:pt idx="22814">
                  <c:v>1428.14</c:v>
                </c:pt>
                <c:pt idx="22815">
                  <c:v>1428.15</c:v>
                </c:pt>
                <c:pt idx="22816">
                  <c:v>1428.16</c:v>
                </c:pt>
                <c:pt idx="22817">
                  <c:v>1428.17</c:v>
                </c:pt>
                <c:pt idx="22818">
                  <c:v>1428.18</c:v>
                </c:pt>
                <c:pt idx="22819">
                  <c:v>1428.19</c:v>
                </c:pt>
                <c:pt idx="22820">
                  <c:v>1428.2</c:v>
                </c:pt>
                <c:pt idx="22821">
                  <c:v>1428.21</c:v>
                </c:pt>
                <c:pt idx="22822">
                  <c:v>1428.22</c:v>
                </c:pt>
                <c:pt idx="22823">
                  <c:v>1428.23</c:v>
                </c:pt>
                <c:pt idx="22824">
                  <c:v>1428.24</c:v>
                </c:pt>
                <c:pt idx="22825">
                  <c:v>1428.25</c:v>
                </c:pt>
                <c:pt idx="22826">
                  <c:v>1428.26</c:v>
                </c:pt>
                <c:pt idx="22827">
                  <c:v>1428.27</c:v>
                </c:pt>
                <c:pt idx="22828">
                  <c:v>1428.28</c:v>
                </c:pt>
                <c:pt idx="22829">
                  <c:v>1428.29</c:v>
                </c:pt>
                <c:pt idx="22830">
                  <c:v>1428.3</c:v>
                </c:pt>
                <c:pt idx="22831">
                  <c:v>1428.31</c:v>
                </c:pt>
                <c:pt idx="22832">
                  <c:v>1428.32</c:v>
                </c:pt>
                <c:pt idx="22833">
                  <c:v>1428.33</c:v>
                </c:pt>
                <c:pt idx="22834">
                  <c:v>1428.34</c:v>
                </c:pt>
                <c:pt idx="22835">
                  <c:v>1428.35</c:v>
                </c:pt>
                <c:pt idx="22836">
                  <c:v>1428.36</c:v>
                </c:pt>
                <c:pt idx="22837">
                  <c:v>1428.37</c:v>
                </c:pt>
                <c:pt idx="22838">
                  <c:v>1428.38</c:v>
                </c:pt>
                <c:pt idx="22839">
                  <c:v>1428.39</c:v>
                </c:pt>
                <c:pt idx="22840">
                  <c:v>1428.4</c:v>
                </c:pt>
                <c:pt idx="22841">
                  <c:v>1428.41</c:v>
                </c:pt>
                <c:pt idx="22842">
                  <c:v>1428.42</c:v>
                </c:pt>
                <c:pt idx="22843">
                  <c:v>1428.43</c:v>
                </c:pt>
                <c:pt idx="22844">
                  <c:v>1428.44</c:v>
                </c:pt>
                <c:pt idx="22845">
                  <c:v>1428.45</c:v>
                </c:pt>
                <c:pt idx="22846">
                  <c:v>1428.46</c:v>
                </c:pt>
                <c:pt idx="22847">
                  <c:v>1428.47</c:v>
                </c:pt>
                <c:pt idx="22848">
                  <c:v>1428.48</c:v>
                </c:pt>
                <c:pt idx="22849">
                  <c:v>1428.49</c:v>
                </c:pt>
                <c:pt idx="22850">
                  <c:v>1428.5</c:v>
                </c:pt>
                <c:pt idx="22851">
                  <c:v>1428.51</c:v>
                </c:pt>
                <c:pt idx="22852">
                  <c:v>1428.52</c:v>
                </c:pt>
                <c:pt idx="22853">
                  <c:v>1428.53</c:v>
                </c:pt>
                <c:pt idx="22854">
                  <c:v>1428.54</c:v>
                </c:pt>
                <c:pt idx="22855">
                  <c:v>1428.55</c:v>
                </c:pt>
                <c:pt idx="22856">
                  <c:v>1428.56</c:v>
                </c:pt>
                <c:pt idx="22857">
                  <c:v>1428.57</c:v>
                </c:pt>
                <c:pt idx="22858">
                  <c:v>1428.58</c:v>
                </c:pt>
                <c:pt idx="22859">
                  <c:v>1428.59</c:v>
                </c:pt>
                <c:pt idx="22860">
                  <c:v>1428.6</c:v>
                </c:pt>
                <c:pt idx="22861">
                  <c:v>1428.61</c:v>
                </c:pt>
                <c:pt idx="22862">
                  <c:v>1428.62</c:v>
                </c:pt>
                <c:pt idx="22863">
                  <c:v>1428.63</c:v>
                </c:pt>
                <c:pt idx="22864">
                  <c:v>1428.64</c:v>
                </c:pt>
                <c:pt idx="22865">
                  <c:v>1428.65</c:v>
                </c:pt>
                <c:pt idx="22866">
                  <c:v>1428.66</c:v>
                </c:pt>
                <c:pt idx="22867">
                  <c:v>1428.67</c:v>
                </c:pt>
                <c:pt idx="22868">
                  <c:v>1428.68</c:v>
                </c:pt>
                <c:pt idx="22869">
                  <c:v>1428.69</c:v>
                </c:pt>
                <c:pt idx="22870">
                  <c:v>1428.7</c:v>
                </c:pt>
                <c:pt idx="22871">
                  <c:v>1428.71</c:v>
                </c:pt>
                <c:pt idx="22872">
                  <c:v>1428.72</c:v>
                </c:pt>
                <c:pt idx="22873">
                  <c:v>1428.73</c:v>
                </c:pt>
                <c:pt idx="22874">
                  <c:v>1428.74</c:v>
                </c:pt>
                <c:pt idx="22875">
                  <c:v>1428.75</c:v>
                </c:pt>
                <c:pt idx="22876">
                  <c:v>1428.76</c:v>
                </c:pt>
                <c:pt idx="22877">
                  <c:v>1428.77</c:v>
                </c:pt>
                <c:pt idx="22878">
                  <c:v>1428.78</c:v>
                </c:pt>
                <c:pt idx="22879">
                  <c:v>1428.79</c:v>
                </c:pt>
                <c:pt idx="22880">
                  <c:v>1428.8</c:v>
                </c:pt>
                <c:pt idx="22881">
                  <c:v>1428.81</c:v>
                </c:pt>
                <c:pt idx="22882">
                  <c:v>1428.82</c:v>
                </c:pt>
                <c:pt idx="22883">
                  <c:v>1428.83</c:v>
                </c:pt>
                <c:pt idx="22884">
                  <c:v>1428.84</c:v>
                </c:pt>
                <c:pt idx="22885">
                  <c:v>1428.85</c:v>
                </c:pt>
                <c:pt idx="22886">
                  <c:v>1428.86</c:v>
                </c:pt>
                <c:pt idx="22887">
                  <c:v>1428.87</c:v>
                </c:pt>
                <c:pt idx="22888">
                  <c:v>1428.88</c:v>
                </c:pt>
                <c:pt idx="22889">
                  <c:v>1428.89</c:v>
                </c:pt>
                <c:pt idx="22890">
                  <c:v>1428.9</c:v>
                </c:pt>
                <c:pt idx="22891">
                  <c:v>1428.91</c:v>
                </c:pt>
                <c:pt idx="22892">
                  <c:v>1428.92</c:v>
                </c:pt>
                <c:pt idx="22893">
                  <c:v>1428.93</c:v>
                </c:pt>
                <c:pt idx="22894">
                  <c:v>1428.94</c:v>
                </c:pt>
                <c:pt idx="22895">
                  <c:v>1428.95</c:v>
                </c:pt>
                <c:pt idx="22896">
                  <c:v>1428.96</c:v>
                </c:pt>
                <c:pt idx="22897">
                  <c:v>1428.97</c:v>
                </c:pt>
                <c:pt idx="22898">
                  <c:v>1428.98</c:v>
                </c:pt>
                <c:pt idx="22899">
                  <c:v>1428.99</c:v>
                </c:pt>
                <c:pt idx="22900">
                  <c:v>1429</c:v>
                </c:pt>
                <c:pt idx="22901">
                  <c:v>1429.01</c:v>
                </c:pt>
                <c:pt idx="22902">
                  <c:v>1429.02</c:v>
                </c:pt>
                <c:pt idx="22903">
                  <c:v>1429.03</c:v>
                </c:pt>
                <c:pt idx="22904">
                  <c:v>1429.04</c:v>
                </c:pt>
                <c:pt idx="22905">
                  <c:v>1429.05</c:v>
                </c:pt>
                <c:pt idx="22906">
                  <c:v>1429.06</c:v>
                </c:pt>
                <c:pt idx="22907">
                  <c:v>1429.07</c:v>
                </c:pt>
                <c:pt idx="22908">
                  <c:v>1429.08</c:v>
                </c:pt>
                <c:pt idx="22909">
                  <c:v>1429.09</c:v>
                </c:pt>
                <c:pt idx="22910">
                  <c:v>1429.1</c:v>
                </c:pt>
                <c:pt idx="22911">
                  <c:v>1429.11</c:v>
                </c:pt>
                <c:pt idx="22912">
                  <c:v>1429.12</c:v>
                </c:pt>
                <c:pt idx="22913">
                  <c:v>1429.13</c:v>
                </c:pt>
                <c:pt idx="22914">
                  <c:v>1429.14</c:v>
                </c:pt>
                <c:pt idx="22915">
                  <c:v>1429.15</c:v>
                </c:pt>
                <c:pt idx="22916">
                  <c:v>1429.16</c:v>
                </c:pt>
                <c:pt idx="22917">
                  <c:v>1429.17</c:v>
                </c:pt>
                <c:pt idx="22918">
                  <c:v>1429.18</c:v>
                </c:pt>
                <c:pt idx="22919">
                  <c:v>1429.19</c:v>
                </c:pt>
                <c:pt idx="22920">
                  <c:v>1429.2</c:v>
                </c:pt>
                <c:pt idx="22921">
                  <c:v>1429.21</c:v>
                </c:pt>
                <c:pt idx="22922">
                  <c:v>1429.22</c:v>
                </c:pt>
                <c:pt idx="22923">
                  <c:v>1429.23</c:v>
                </c:pt>
                <c:pt idx="22924">
                  <c:v>1429.24</c:v>
                </c:pt>
                <c:pt idx="22925">
                  <c:v>1429.25</c:v>
                </c:pt>
                <c:pt idx="22926">
                  <c:v>1429.26</c:v>
                </c:pt>
                <c:pt idx="22927">
                  <c:v>1429.27</c:v>
                </c:pt>
                <c:pt idx="22928">
                  <c:v>1429.28</c:v>
                </c:pt>
                <c:pt idx="22929">
                  <c:v>1429.29</c:v>
                </c:pt>
                <c:pt idx="22930">
                  <c:v>1429.3</c:v>
                </c:pt>
                <c:pt idx="22931">
                  <c:v>1429.31</c:v>
                </c:pt>
                <c:pt idx="22932">
                  <c:v>1429.32</c:v>
                </c:pt>
                <c:pt idx="22933">
                  <c:v>1429.33</c:v>
                </c:pt>
                <c:pt idx="22934">
                  <c:v>1429.34</c:v>
                </c:pt>
                <c:pt idx="22935">
                  <c:v>1429.35</c:v>
                </c:pt>
                <c:pt idx="22936">
                  <c:v>1429.36</c:v>
                </c:pt>
                <c:pt idx="22937">
                  <c:v>1429.37</c:v>
                </c:pt>
                <c:pt idx="22938">
                  <c:v>1429.38</c:v>
                </c:pt>
                <c:pt idx="22939">
                  <c:v>1429.39</c:v>
                </c:pt>
                <c:pt idx="22940">
                  <c:v>1429.4</c:v>
                </c:pt>
                <c:pt idx="22941">
                  <c:v>1429.41</c:v>
                </c:pt>
                <c:pt idx="22942">
                  <c:v>1429.42</c:v>
                </c:pt>
                <c:pt idx="22943">
                  <c:v>1429.43</c:v>
                </c:pt>
                <c:pt idx="22944">
                  <c:v>1429.44</c:v>
                </c:pt>
                <c:pt idx="22945">
                  <c:v>1429.45</c:v>
                </c:pt>
                <c:pt idx="22946">
                  <c:v>1429.46</c:v>
                </c:pt>
                <c:pt idx="22947">
                  <c:v>1429.47</c:v>
                </c:pt>
                <c:pt idx="22948">
                  <c:v>1429.48</c:v>
                </c:pt>
                <c:pt idx="22949">
                  <c:v>1429.49</c:v>
                </c:pt>
                <c:pt idx="22950">
                  <c:v>1429.5</c:v>
                </c:pt>
                <c:pt idx="22951">
                  <c:v>1429.51</c:v>
                </c:pt>
                <c:pt idx="22952">
                  <c:v>1429.52</c:v>
                </c:pt>
                <c:pt idx="22953">
                  <c:v>1429.53</c:v>
                </c:pt>
                <c:pt idx="22954">
                  <c:v>1429.54</c:v>
                </c:pt>
                <c:pt idx="22955">
                  <c:v>1429.55</c:v>
                </c:pt>
                <c:pt idx="22956">
                  <c:v>1429.56</c:v>
                </c:pt>
                <c:pt idx="22957">
                  <c:v>1429.57</c:v>
                </c:pt>
                <c:pt idx="22958">
                  <c:v>1429.58</c:v>
                </c:pt>
                <c:pt idx="22959">
                  <c:v>1429.59</c:v>
                </c:pt>
                <c:pt idx="22960">
                  <c:v>1429.6</c:v>
                </c:pt>
                <c:pt idx="22961">
                  <c:v>1429.61</c:v>
                </c:pt>
                <c:pt idx="22962">
                  <c:v>1429.62</c:v>
                </c:pt>
                <c:pt idx="22963">
                  <c:v>1429.63</c:v>
                </c:pt>
                <c:pt idx="22964">
                  <c:v>1429.64</c:v>
                </c:pt>
                <c:pt idx="22965">
                  <c:v>1429.65</c:v>
                </c:pt>
                <c:pt idx="22966">
                  <c:v>1429.66</c:v>
                </c:pt>
                <c:pt idx="22967">
                  <c:v>1429.67</c:v>
                </c:pt>
                <c:pt idx="22968">
                  <c:v>1429.68</c:v>
                </c:pt>
                <c:pt idx="22969">
                  <c:v>1429.69</c:v>
                </c:pt>
                <c:pt idx="22970">
                  <c:v>1429.7</c:v>
                </c:pt>
                <c:pt idx="22971">
                  <c:v>1429.71</c:v>
                </c:pt>
                <c:pt idx="22972">
                  <c:v>1429.72</c:v>
                </c:pt>
                <c:pt idx="22973">
                  <c:v>1429.73</c:v>
                </c:pt>
                <c:pt idx="22974">
                  <c:v>1429.74</c:v>
                </c:pt>
                <c:pt idx="22975">
                  <c:v>1429.75</c:v>
                </c:pt>
                <c:pt idx="22976">
                  <c:v>1429.76</c:v>
                </c:pt>
                <c:pt idx="22977">
                  <c:v>1429.77</c:v>
                </c:pt>
                <c:pt idx="22978">
                  <c:v>1429.78</c:v>
                </c:pt>
                <c:pt idx="22979">
                  <c:v>1429.79</c:v>
                </c:pt>
                <c:pt idx="22980">
                  <c:v>1429.8</c:v>
                </c:pt>
                <c:pt idx="22981">
                  <c:v>1429.81</c:v>
                </c:pt>
                <c:pt idx="22982">
                  <c:v>1429.82</c:v>
                </c:pt>
                <c:pt idx="22983">
                  <c:v>1429.83</c:v>
                </c:pt>
                <c:pt idx="22984">
                  <c:v>1429.84</c:v>
                </c:pt>
                <c:pt idx="22985">
                  <c:v>1429.85</c:v>
                </c:pt>
                <c:pt idx="22986">
                  <c:v>1429.86</c:v>
                </c:pt>
                <c:pt idx="22987">
                  <c:v>1429.87</c:v>
                </c:pt>
                <c:pt idx="22988">
                  <c:v>1429.88</c:v>
                </c:pt>
                <c:pt idx="22989">
                  <c:v>1429.89</c:v>
                </c:pt>
                <c:pt idx="22990">
                  <c:v>1429.9</c:v>
                </c:pt>
                <c:pt idx="22991">
                  <c:v>1429.91</c:v>
                </c:pt>
                <c:pt idx="22992">
                  <c:v>1429.92</c:v>
                </c:pt>
                <c:pt idx="22993">
                  <c:v>1429.93</c:v>
                </c:pt>
                <c:pt idx="22994">
                  <c:v>1429.94</c:v>
                </c:pt>
                <c:pt idx="22995">
                  <c:v>1429.95</c:v>
                </c:pt>
                <c:pt idx="22996">
                  <c:v>1429.96</c:v>
                </c:pt>
                <c:pt idx="22997">
                  <c:v>1429.97</c:v>
                </c:pt>
                <c:pt idx="22998">
                  <c:v>1429.98</c:v>
                </c:pt>
                <c:pt idx="22999">
                  <c:v>1429.99</c:v>
                </c:pt>
                <c:pt idx="23000">
                  <c:v>1430</c:v>
                </c:pt>
                <c:pt idx="23001">
                  <c:v>1430.01</c:v>
                </c:pt>
                <c:pt idx="23002">
                  <c:v>1430.02</c:v>
                </c:pt>
                <c:pt idx="23003">
                  <c:v>1430.03</c:v>
                </c:pt>
                <c:pt idx="23004">
                  <c:v>1430.04</c:v>
                </c:pt>
                <c:pt idx="23005">
                  <c:v>1430.05</c:v>
                </c:pt>
                <c:pt idx="23006">
                  <c:v>1430.06</c:v>
                </c:pt>
                <c:pt idx="23007">
                  <c:v>1430.07</c:v>
                </c:pt>
                <c:pt idx="23008">
                  <c:v>1430.08</c:v>
                </c:pt>
                <c:pt idx="23009">
                  <c:v>1430.09</c:v>
                </c:pt>
                <c:pt idx="23010">
                  <c:v>1430.1</c:v>
                </c:pt>
                <c:pt idx="23011">
                  <c:v>1430.11</c:v>
                </c:pt>
                <c:pt idx="23012">
                  <c:v>1430.12</c:v>
                </c:pt>
                <c:pt idx="23013">
                  <c:v>1430.13</c:v>
                </c:pt>
                <c:pt idx="23014">
                  <c:v>1430.14</c:v>
                </c:pt>
                <c:pt idx="23015">
                  <c:v>1430.15</c:v>
                </c:pt>
                <c:pt idx="23016">
                  <c:v>1430.16</c:v>
                </c:pt>
                <c:pt idx="23017">
                  <c:v>1430.17</c:v>
                </c:pt>
                <c:pt idx="23018">
                  <c:v>1430.18</c:v>
                </c:pt>
                <c:pt idx="23019">
                  <c:v>1430.19</c:v>
                </c:pt>
                <c:pt idx="23020">
                  <c:v>1430.2</c:v>
                </c:pt>
                <c:pt idx="23021">
                  <c:v>1430.21</c:v>
                </c:pt>
                <c:pt idx="23022">
                  <c:v>1430.22</c:v>
                </c:pt>
                <c:pt idx="23023">
                  <c:v>1430.23</c:v>
                </c:pt>
                <c:pt idx="23024">
                  <c:v>1430.24</c:v>
                </c:pt>
                <c:pt idx="23025">
                  <c:v>1430.25</c:v>
                </c:pt>
                <c:pt idx="23026">
                  <c:v>1430.26</c:v>
                </c:pt>
                <c:pt idx="23027">
                  <c:v>1430.27</c:v>
                </c:pt>
                <c:pt idx="23028">
                  <c:v>1430.28</c:v>
                </c:pt>
                <c:pt idx="23029">
                  <c:v>1430.29</c:v>
                </c:pt>
                <c:pt idx="23030">
                  <c:v>1430.3</c:v>
                </c:pt>
                <c:pt idx="23031">
                  <c:v>1430.31</c:v>
                </c:pt>
                <c:pt idx="23032">
                  <c:v>1430.32</c:v>
                </c:pt>
                <c:pt idx="23033">
                  <c:v>1430.33</c:v>
                </c:pt>
                <c:pt idx="23034">
                  <c:v>1430.34</c:v>
                </c:pt>
                <c:pt idx="23035">
                  <c:v>1430.35</c:v>
                </c:pt>
                <c:pt idx="23036">
                  <c:v>1430.36</c:v>
                </c:pt>
                <c:pt idx="23037">
                  <c:v>1430.37</c:v>
                </c:pt>
                <c:pt idx="23038">
                  <c:v>1430.38</c:v>
                </c:pt>
                <c:pt idx="23039">
                  <c:v>1430.39</c:v>
                </c:pt>
                <c:pt idx="23040">
                  <c:v>1430.4</c:v>
                </c:pt>
                <c:pt idx="23041">
                  <c:v>1430.41</c:v>
                </c:pt>
                <c:pt idx="23042">
                  <c:v>1430.42</c:v>
                </c:pt>
                <c:pt idx="23043">
                  <c:v>1430.43</c:v>
                </c:pt>
                <c:pt idx="23044">
                  <c:v>1430.44</c:v>
                </c:pt>
                <c:pt idx="23045">
                  <c:v>1430.45</c:v>
                </c:pt>
                <c:pt idx="23046">
                  <c:v>1430.46</c:v>
                </c:pt>
                <c:pt idx="23047">
                  <c:v>1430.47</c:v>
                </c:pt>
                <c:pt idx="23048">
                  <c:v>1430.48</c:v>
                </c:pt>
                <c:pt idx="23049">
                  <c:v>1430.49</c:v>
                </c:pt>
                <c:pt idx="23050">
                  <c:v>1430.5</c:v>
                </c:pt>
                <c:pt idx="23051">
                  <c:v>1430.51</c:v>
                </c:pt>
                <c:pt idx="23052">
                  <c:v>1430.52</c:v>
                </c:pt>
                <c:pt idx="23053">
                  <c:v>1430.53</c:v>
                </c:pt>
                <c:pt idx="23054">
                  <c:v>1430.54</c:v>
                </c:pt>
                <c:pt idx="23055">
                  <c:v>1430.55</c:v>
                </c:pt>
                <c:pt idx="23056">
                  <c:v>1430.56</c:v>
                </c:pt>
                <c:pt idx="23057">
                  <c:v>1430.57</c:v>
                </c:pt>
                <c:pt idx="23058">
                  <c:v>1430.58</c:v>
                </c:pt>
                <c:pt idx="23059">
                  <c:v>1430.59</c:v>
                </c:pt>
                <c:pt idx="23060">
                  <c:v>1430.6</c:v>
                </c:pt>
                <c:pt idx="23061">
                  <c:v>1430.61</c:v>
                </c:pt>
                <c:pt idx="23062">
                  <c:v>1430.62</c:v>
                </c:pt>
                <c:pt idx="23063">
                  <c:v>1430.63</c:v>
                </c:pt>
                <c:pt idx="23064">
                  <c:v>1430.64</c:v>
                </c:pt>
                <c:pt idx="23065">
                  <c:v>1430.65</c:v>
                </c:pt>
                <c:pt idx="23066">
                  <c:v>1430.66</c:v>
                </c:pt>
                <c:pt idx="23067">
                  <c:v>1430.67</c:v>
                </c:pt>
                <c:pt idx="23068">
                  <c:v>1430.68</c:v>
                </c:pt>
                <c:pt idx="23069">
                  <c:v>1430.69</c:v>
                </c:pt>
                <c:pt idx="23070">
                  <c:v>1430.7</c:v>
                </c:pt>
                <c:pt idx="23071">
                  <c:v>1430.71</c:v>
                </c:pt>
                <c:pt idx="23072">
                  <c:v>1430.72</c:v>
                </c:pt>
                <c:pt idx="23073">
                  <c:v>1430.73</c:v>
                </c:pt>
                <c:pt idx="23074">
                  <c:v>1430.74</c:v>
                </c:pt>
                <c:pt idx="23075">
                  <c:v>1430.75</c:v>
                </c:pt>
                <c:pt idx="23076">
                  <c:v>1430.76</c:v>
                </c:pt>
                <c:pt idx="23077">
                  <c:v>1430.77</c:v>
                </c:pt>
                <c:pt idx="23078">
                  <c:v>1430.78</c:v>
                </c:pt>
                <c:pt idx="23079">
                  <c:v>1430.79</c:v>
                </c:pt>
                <c:pt idx="23080">
                  <c:v>1430.8</c:v>
                </c:pt>
                <c:pt idx="23081">
                  <c:v>1430.81</c:v>
                </c:pt>
                <c:pt idx="23082">
                  <c:v>1430.82</c:v>
                </c:pt>
                <c:pt idx="23083">
                  <c:v>1430.83</c:v>
                </c:pt>
                <c:pt idx="23084">
                  <c:v>1430.84</c:v>
                </c:pt>
                <c:pt idx="23085">
                  <c:v>1430.85</c:v>
                </c:pt>
                <c:pt idx="23086">
                  <c:v>1430.86</c:v>
                </c:pt>
                <c:pt idx="23087">
                  <c:v>1430.87</c:v>
                </c:pt>
                <c:pt idx="23088">
                  <c:v>1430.88</c:v>
                </c:pt>
                <c:pt idx="23089">
                  <c:v>1430.89</c:v>
                </c:pt>
                <c:pt idx="23090">
                  <c:v>1430.9</c:v>
                </c:pt>
                <c:pt idx="23091">
                  <c:v>1430.91</c:v>
                </c:pt>
                <c:pt idx="23092">
                  <c:v>1430.92</c:v>
                </c:pt>
                <c:pt idx="23093">
                  <c:v>1430.93</c:v>
                </c:pt>
                <c:pt idx="23094">
                  <c:v>1430.94</c:v>
                </c:pt>
                <c:pt idx="23095">
                  <c:v>1430.95</c:v>
                </c:pt>
                <c:pt idx="23096">
                  <c:v>1430.96</c:v>
                </c:pt>
                <c:pt idx="23097">
                  <c:v>1430.97</c:v>
                </c:pt>
                <c:pt idx="23098">
                  <c:v>1430.98</c:v>
                </c:pt>
                <c:pt idx="23099">
                  <c:v>1430.99</c:v>
                </c:pt>
                <c:pt idx="23100">
                  <c:v>1431</c:v>
                </c:pt>
                <c:pt idx="23101">
                  <c:v>1431.01</c:v>
                </c:pt>
                <c:pt idx="23102">
                  <c:v>1431.02</c:v>
                </c:pt>
                <c:pt idx="23103">
                  <c:v>1431.03</c:v>
                </c:pt>
                <c:pt idx="23104">
                  <c:v>1431.04</c:v>
                </c:pt>
                <c:pt idx="23105">
                  <c:v>1431.05</c:v>
                </c:pt>
                <c:pt idx="23106">
                  <c:v>1431.06</c:v>
                </c:pt>
                <c:pt idx="23107">
                  <c:v>1431.07</c:v>
                </c:pt>
                <c:pt idx="23108">
                  <c:v>1431.08</c:v>
                </c:pt>
                <c:pt idx="23109">
                  <c:v>1431.09</c:v>
                </c:pt>
                <c:pt idx="23110">
                  <c:v>1431.1</c:v>
                </c:pt>
                <c:pt idx="23111">
                  <c:v>1431.11</c:v>
                </c:pt>
                <c:pt idx="23112">
                  <c:v>1431.12</c:v>
                </c:pt>
                <c:pt idx="23113">
                  <c:v>1431.13</c:v>
                </c:pt>
                <c:pt idx="23114">
                  <c:v>1431.14</c:v>
                </c:pt>
                <c:pt idx="23115">
                  <c:v>1431.15</c:v>
                </c:pt>
                <c:pt idx="23116">
                  <c:v>1431.16</c:v>
                </c:pt>
                <c:pt idx="23117">
                  <c:v>1431.17</c:v>
                </c:pt>
                <c:pt idx="23118">
                  <c:v>1431.18</c:v>
                </c:pt>
                <c:pt idx="23119">
                  <c:v>1431.19</c:v>
                </c:pt>
                <c:pt idx="23120">
                  <c:v>1431.2</c:v>
                </c:pt>
                <c:pt idx="23121">
                  <c:v>1431.21</c:v>
                </c:pt>
                <c:pt idx="23122">
                  <c:v>1431.22</c:v>
                </c:pt>
                <c:pt idx="23123">
                  <c:v>1431.23</c:v>
                </c:pt>
                <c:pt idx="23124">
                  <c:v>1431.24</c:v>
                </c:pt>
                <c:pt idx="23125">
                  <c:v>1431.25</c:v>
                </c:pt>
                <c:pt idx="23126">
                  <c:v>1431.26</c:v>
                </c:pt>
                <c:pt idx="23127">
                  <c:v>1431.27</c:v>
                </c:pt>
                <c:pt idx="23128">
                  <c:v>1431.28</c:v>
                </c:pt>
                <c:pt idx="23129">
                  <c:v>1431.29</c:v>
                </c:pt>
                <c:pt idx="23130">
                  <c:v>1431.3</c:v>
                </c:pt>
                <c:pt idx="23131">
                  <c:v>1431.31</c:v>
                </c:pt>
                <c:pt idx="23132">
                  <c:v>1431.32</c:v>
                </c:pt>
                <c:pt idx="23133">
                  <c:v>1431.33</c:v>
                </c:pt>
                <c:pt idx="23134">
                  <c:v>1431.34</c:v>
                </c:pt>
                <c:pt idx="23135">
                  <c:v>1431.35</c:v>
                </c:pt>
                <c:pt idx="23136">
                  <c:v>1431.36</c:v>
                </c:pt>
                <c:pt idx="23137">
                  <c:v>1431.37</c:v>
                </c:pt>
                <c:pt idx="23138">
                  <c:v>1431.38</c:v>
                </c:pt>
                <c:pt idx="23139">
                  <c:v>1431.39</c:v>
                </c:pt>
                <c:pt idx="23140">
                  <c:v>1431.4</c:v>
                </c:pt>
                <c:pt idx="23141">
                  <c:v>1431.41</c:v>
                </c:pt>
                <c:pt idx="23142">
                  <c:v>1431.42</c:v>
                </c:pt>
                <c:pt idx="23143">
                  <c:v>1431.43</c:v>
                </c:pt>
                <c:pt idx="23144">
                  <c:v>1431.44</c:v>
                </c:pt>
                <c:pt idx="23145">
                  <c:v>1431.45</c:v>
                </c:pt>
                <c:pt idx="23146">
                  <c:v>1431.46</c:v>
                </c:pt>
                <c:pt idx="23147">
                  <c:v>1431.47</c:v>
                </c:pt>
                <c:pt idx="23148">
                  <c:v>1431.48</c:v>
                </c:pt>
                <c:pt idx="23149">
                  <c:v>1431.49</c:v>
                </c:pt>
                <c:pt idx="23150">
                  <c:v>1431.5</c:v>
                </c:pt>
                <c:pt idx="23151">
                  <c:v>1431.51</c:v>
                </c:pt>
                <c:pt idx="23152">
                  <c:v>1431.52</c:v>
                </c:pt>
                <c:pt idx="23153">
                  <c:v>1431.53</c:v>
                </c:pt>
                <c:pt idx="23154">
                  <c:v>1431.54</c:v>
                </c:pt>
                <c:pt idx="23155">
                  <c:v>1431.55</c:v>
                </c:pt>
                <c:pt idx="23156">
                  <c:v>1431.56</c:v>
                </c:pt>
                <c:pt idx="23157">
                  <c:v>1431.57</c:v>
                </c:pt>
                <c:pt idx="23158">
                  <c:v>1431.58</c:v>
                </c:pt>
                <c:pt idx="23159">
                  <c:v>1431.59</c:v>
                </c:pt>
                <c:pt idx="23160">
                  <c:v>1431.6</c:v>
                </c:pt>
                <c:pt idx="23161">
                  <c:v>1431.61</c:v>
                </c:pt>
                <c:pt idx="23162">
                  <c:v>1431.62</c:v>
                </c:pt>
                <c:pt idx="23163">
                  <c:v>1431.63</c:v>
                </c:pt>
                <c:pt idx="23164">
                  <c:v>1431.64</c:v>
                </c:pt>
                <c:pt idx="23165">
                  <c:v>1431.65</c:v>
                </c:pt>
                <c:pt idx="23166">
                  <c:v>1431.66</c:v>
                </c:pt>
                <c:pt idx="23167">
                  <c:v>1431.67</c:v>
                </c:pt>
                <c:pt idx="23168">
                  <c:v>1431.68</c:v>
                </c:pt>
                <c:pt idx="23169">
                  <c:v>1431.69</c:v>
                </c:pt>
                <c:pt idx="23170">
                  <c:v>1431.7</c:v>
                </c:pt>
                <c:pt idx="23171">
                  <c:v>1431.71</c:v>
                </c:pt>
                <c:pt idx="23172">
                  <c:v>1431.72</c:v>
                </c:pt>
                <c:pt idx="23173">
                  <c:v>1431.73</c:v>
                </c:pt>
                <c:pt idx="23174">
                  <c:v>1431.74</c:v>
                </c:pt>
                <c:pt idx="23175">
                  <c:v>1431.75</c:v>
                </c:pt>
                <c:pt idx="23176">
                  <c:v>1431.76</c:v>
                </c:pt>
                <c:pt idx="23177">
                  <c:v>1431.77</c:v>
                </c:pt>
                <c:pt idx="23178">
                  <c:v>1431.78</c:v>
                </c:pt>
                <c:pt idx="23179">
                  <c:v>1431.79</c:v>
                </c:pt>
                <c:pt idx="23180">
                  <c:v>1431.8</c:v>
                </c:pt>
                <c:pt idx="23181">
                  <c:v>1431.81</c:v>
                </c:pt>
                <c:pt idx="23182">
                  <c:v>1431.82</c:v>
                </c:pt>
                <c:pt idx="23183">
                  <c:v>1431.83</c:v>
                </c:pt>
                <c:pt idx="23184">
                  <c:v>1431.84</c:v>
                </c:pt>
                <c:pt idx="23185">
                  <c:v>1431.85</c:v>
                </c:pt>
                <c:pt idx="23186">
                  <c:v>1431.86</c:v>
                </c:pt>
                <c:pt idx="23187">
                  <c:v>1431.87</c:v>
                </c:pt>
                <c:pt idx="23188">
                  <c:v>1431.88</c:v>
                </c:pt>
                <c:pt idx="23189">
                  <c:v>1431.89</c:v>
                </c:pt>
                <c:pt idx="23190">
                  <c:v>1431.9</c:v>
                </c:pt>
                <c:pt idx="23191">
                  <c:v>1431.91</c:v>
                </c:pt>
                <c:pt idx="23192">
                  <c:v>1431.92</c:v>
                </c:pt>
                <c:pt idx="23193">
                  <c:v>1431.93</c:v>
                </c:pt>
                <c:pt idx="23194">
                  <c:v>1431.94</c:v>
                </c:pt>
                <c:pt idx="23195">
                  <c:v>1431.95</c:v>
                </c:pt>
                <c:pt idx="23196">
                  <c:v>1431.96</c:v>
                </c:pt>
                <c:pt idx="23197">
                  <c:v>1431.97</c:v>
                </c:pt>
                <c:pt idx="23198">
                  <c:v>1431.98</c:v>
                </c:pt>
                <c:pt idx="23199">
                  <c:v>1431.99</c:v>
                </c:pt>
                <c:pt idx="23200">
                  <c:v>1432</c:v>
                </c:pt>
                <c:pt idx="23201">
                  <c:v>1432.01</c:v>
                </c:pt>
                <c:pt idx="23202">
                  <c:v>1432.02</c:v>
                </c:pt>
                <c:pt idx="23203">
                  <c:v>1432.03</c:v>
                </c:pt>
                <c:pt idx="23204">
                  <c:v>1432.04</c:v>
                </c:pt>
                <c:pt idx="23205">
                  <c:v>1432.05</c:v>
                </c:pt>
                <c:pt idx="23206">
                  <c:v>1432.06</c:v>
                </c:pt>
                <c:pt idx="23207">
                  <c:v>1432.07</c:v>
                </c:pt>
                <c:pt idx="23208">
                  <c:v>1432.08</c:v>
                </c:pt>
                <c:pt idx="23209">
                  <c:v>1432.09</c:v>
                </c:pt>
                <c:pt idx="23210">
                  <c:v>1432.1</c:v>
                </c:pt>
                <c:pt idx="23211">
                  <c:v>1432.11</c:v>
                </c:pt>
                <c:pt idx="23212">
                  <c:v>1432.12</c:v>
                </c:pt>
                <c:pt idx="23213">
                  <c:v>1432.13</c:v>
                </c:pt>
                <c:pt idx="23214">
                  <c:v>1432.14</c:v>
                </c:pt>
                <c:pt idx="23215">
                  <c:v>1432.15</c:v>
                </c:pt>
                <c:pt idx="23216">
                  <c:v>1432.16</c:v>
                </c:pt>
                <c:pt idx="23217">
                  <c:v>1432.17</c:v>
                </c:pt>
                <c:pt idx="23218">
                  <c:v>1432.18</c:v>
                </c:pt>
                <c:pt idx="23219">
                  <c:v>1432.19</c:v>
                </c:pt>
                <c:pt idx="23220">
                  <c:v>1432.2</c:v>
                </c:pt>
                <c:pt idx="23221">
                  <c:v>1432.21</c:v>
                </c:pt>
                <c:pt idx="23222">
                  <c:v>1432.22</c:v>
                </c:pt>
                <c:pt idx="23223">
                  <c:v>1432.23</c:v>
                </c:pt>
                <c:pt idx="23224">
                  <c:v>1432.24</c:v>
                </c:pt>
                <c:pt idx="23225">
                  <c:v>1432.25</c:v>
                </c:pt>
                <c:pt idx="23226">
                  <c:v>1432.26</c:v>
                </c:pt>
                <c:pt idx="23227">
                  <c:v>1432.27</c:v>
                </c:pt>
                <c:pt idx="23228">
                  <c:v>1432.28</c:v>
                </c:pt>
                <c:pt idx="23229">
                  <c:v>1432.29</c:v>
                </c:pt>
                <c:pt idx="23230">
                  <c:v>1432.3</c:v>
                </c:pt>
                <c:pt idx="23231">
                  <c:v>1432.31</c:v>
                </c:pt>
                <c:pt idx="23232">
                  <c:v>1432.32</c:v>
                </c:pt>
                <c:pt idx="23233">
                  <c:v>1432.33</c:v>
                </c:pt>
                <c:pt idx="23234">
                  <c:v>1432.34</c:v>
                </c:pt>
                <c:pt idx="23235">
                  <c:v>1432.35</c:v>
                </c:pt>
                <c:pt idx="23236">
                  <c:v>1432.36</c:v>
                </c:pt>
                <c:pt idx="23237">
                  <c:v>1432.37</c:v>
                </c:pt>
                <c:pt idx="23238">
                  <c:v>1432.38</c:v>
                </c:pt>
                <c:pt idx="23239">
                  <c:v>1432.39</c:v>
                </c:pt>
                <c:pt idx="23240">
                  <c:v>1432.4</c:v>
                </c:pt>
                <c:pt idx="23241">
                  <c:v>1432.41</c:v>
                </c:pt>
                <c:pt idx="23242">
                  <c:v>1432.42</c:v>
                </c:pt>
                <c:pt idx="23243">
                  <c:v>1432.43</c:v>
                </c:pt>
                <c:pt idx="23244">
                  <c:v>1432.44</c:v>
                </c:pt>
                <c:pt idx="23245">
                  <c:v>1432.45</c:v>
                </c:pt>
                <c:pt idx="23246">
                  <c:v>1432.46</c:v>
                </c:pt>
                <c:pt idx="23247">
                  <c:v>1432.47</c:v>
                </c:pt>
                <c:pt idx="23248">
                  <c:v>1432.48</c:v>
                </c:pt>
                <c:pt idx="23249">
                  <c:v>1432.49</c:v>
                </c:pt>
                <c:pt idx="23250">
                  <c:v>1432.5</c:v>
                </c:pt>
                <c:pt idx="23251">
                  <c:v>1432.51</c:v>
                </c:pt>
                <c:pt idx="23252">
                  <c:v>1432.52</c:v>
                </c:pt>
                <c:pt idx="23253">
                  <c:v>1432.53</c:v>
                </c:pt>
                <c:pt idx="23254">
                  <c:v>1432.54</c:v>
                </c:pt>
                <c:pt idx="23255">
                  <c:v>1432.55</c:v>
                </c:pt>
                <c:pt idx="23256">
                  <c:v>1432.56</c:v>
                </c:pt>
                <c:pt idx="23257">
                  <c:v>1432.57</c:v>
                </c:pt>
                <c:pt idx="23258">
                  <c:v>1432.58</c:v>
                </c:pt>
                <c:pt idx="23259">
                  <c:v>1432.59</c:v>
                </c:pt>
                <c:pt idx="23260">
                  <c:v>1432.6</c:v>
                </c:pt>
                <c:pt idx="23261">
                  <c:v>1432.61</c:v>
                </c:pt>
                <c:pt idx="23262">
                  <c:v>1432.62</c:v>
                </c:pt>
                <c:pt idx="23263">
                  <c:v>1432.63</c:v>
                </c:pt>
                <c:pt idx="23264">
                  <c:v>1432.64</c:v>
                </c:pt>
                <c:pt idx="23265">
                  <c:v>1432.65</c:v>
                </c:pt>
                <c:pt idx="23266">
                  <c:v>1432.66</c:v>
                </c:pt>
                <c:pt idx="23267">
                  <c:v>1432.67</c:v>
                </c:pt>
                <c:pt idx="23268">
                  <c:v>1432.68</c:v>
                </c:pt>
                <c:pt idx="23269">
                  <c:v>1432.69</c:v>
                </c:pt>
                <c:pt idx="23270">
                  <c:v>1432.7</c:v>
                </c:pt>
                <c:pt idx="23271">
                  <c:v>1432.71</c:v>
                </c:pt>
                <c:pt idx="23272">
                  <c:v>1432.72</c:v>
                </c:pt>
                <c:pt idx="23273">
                  <c:v>1432.73</c:v>
                </c:pt>
                <c:pt idx="23274">
                  <c:v>1432.74</c:v>
                </c:pt>
                <c:pt idx="23275">
                  <c:v>1432.75</c:v>
                </c:pt>
                <c:pt idx="23276">
                  <c:v>1432.76</c:v>
                </c:pt>
                <c:pt idx="23277">
                  <c:v>1432.77</c:v>
                </c:pt>
                <c:pt idx="23278">
                  <c:v>1432.78</c:v>
                </c:pt>
                <c:pt idx="23279">
                  <c:v>1432.79</c:v>
                </c:pt>
                <c:pt idx="23280">
                  <c:v>1432.8</c:v>
                </c:pt>
                <c:pt idx="23281">
                  <c:v>1432.81</c:v>
                </c:pt>
                <c:pt idx="23282">
                  <c:v>1432.82</c:v>
                </c:pt>
                <c:pt idx="23283">
                  <c:v>1432.83</c:v>
                </c:pt>
                <c:pt idx="23284">
                  <c:v>1432.84</c:v>
                </c:pt>
                <c:pt idx="23285">
                  <c:v>1432.85</c:v>
                </c:pt>
                <c:pt idx="23286">
                  <c:v>1432.86</c:v>
                </c:pt>
                <c:pt idx="23287">
                  <c:v>1432.87</c:v>
                </c:pt>
                <c:pt idx="23288">
                  <c:v>1432.88</c:v>
                </c:pt>
                <c:pt idx="23289">
                  <c:v>1432.89</c:v>
                </c:pt>
                <c:pt idx="23290">
                  <c:v>1432.9</c:v>
                </c:pt>
                <c:pt idx="23291">
                  <c:v>1432.91</c:v>
                </c:pt>
                <c:pt idx="23292">
                  <c:v>1432.92</c:v>
                </c:pt>
                <c:pt idx="23293">
                  <c:v>1432.93</c:v>
                </c:pt>
                <c:pt idx="23294">
                  <c:v>1432.94</c:v>
                </c:pt>
                <c:pt idx="23295">
                  <c:v>1432.95</c:v>
                </c:pt>
                <c:pt idx="23296">
                  <c:v>1432.96</c:v>
                </c:pt>
                <c:pt idx="23297">
                  <c:v>1432.97</c:v>
                </c:pt>
                <c:pt idx="23298">
                  <c:v>1432.98</c:v>
                </c:pt>
                <c:pt idx="23299">
                  <c:v>1432.99</c:v>
                </c:pt>
                <c:pt idx="23300">
                  <c:v>1433</c:v>
                </c:pt>
                <c:pt idx="23301">
                  <c:v>1433.01</c:v>
                </c:pt>
                <c:pt idx="23302">
                  <c:v>1433.02</c:v>
                </c:pt>
                <c:pt idx="23303">
                  <c:v>1433.03</c:v>
                </c:pt>
                <c:pt idx="23304">
                  <c:v>1433.04</c:v>
                </c:pt>
                <c:pt idx="23305">
                  <c:v>1433.05</c:v>
                </c:pt>
                <c:pt idx="23306">
                  <c:v>1433.06</c:v>
                </c:pt>
                <c:pt idx="23307">
                  <c:v>1433.07</c:v>
                </c:pt>
                <c:pt idx="23308">
                  <c:v>1433.08</c:v>
                </c:pt>
                <c:pt idx="23309">
                  <c:v>1433.09</c:v>
                </c:pt>
                <c:pt idx="23310">
                  <c:v>1433.1</c:v>
                </c:pt>
                <c:pt idx="23311">
                  <c:v>1433.11</c:v>
                </c:pt>
                <c:pt idx="23312">
                  <c:v>1433.12</c:v>
                </c:pt>
                <c:pt idx="23313">
                  <c:v>1433.13</c:v>
                </c:pt>
                <c:pt idx="23314">
                  <c:v>1433.14</c:v>
                </c:pt>
                <c:pt idx="23315">
                  <c:v>1433.15</c:v>
                </c:pt>
                <c:pt idx="23316">
                  <c:v>1433.16</c:v>
                </c:pt>
                <c:pt idx="23317">
                  <c:v>1433.17</c:v>
                </c:pt>
                <c:pt idx="23318">
                  <c:v>1433.18</c:v>
                </c:pt>
                <c:pt idx="23319">
                  <c:v>1433.19</c:v>
                </c:pt>
                <c:pt idx="23320">
                  <c:v>1433.2</c:v>
                </c:pt>
                <c:pt idx="23321">
                  <c:v>1433.21</c:v>
                </c:pt>
                <c:pt idx="23322">
                  <c:v>1433.22</c:v>
                </c:pt>
                <c:pt idx="23323">
                  <c:v>1433.23</c:v>
                </c:pt>
                <c:pt idx="23324">
                  <c:v>1433.24</c:v>
                </c:pt>
                <c:pt idx="23325">
                  <c:v>1433.25</c:v>
                </c:pt>
                <c:pt idx="23326">
                  <c:v>1433.26</c:v>
                </c:pt>
                <c:pt idx="23327">
                  <c:v>1433.27</c:v>
                </c:pt>
                <c:pt idx="23328">
                  <c:v>1433.28</c:v>
                </c:pt>
                <c:pt idx="23329">
                  <c:v>1433.29</c:v>
                </c:pt>
                <c:pt idx="23330">
                  <c:v>1433.3</c:v>
                </c:pt>
                <c:pt idx="23331">
                  <c:v>1433.31</c:v>
                </c:pt>
                <c:pt idx="23332">
                  <c:v>1433.32</c:v>
                </c:pt>
                <c:pt idx="23333">
                  <c:v>1433.33</c:v>
                </c:pt>
                <c:pt idx="23334">
                  <c:v>1433.34</c:v>
                </c:pt>
                <c:pt idx="23335">
                  <c:v>1433.35</c:v>
                </c:pt>
                <c:pt idx="23336">
                  <c:v>1433.36</c:v>
                </c:pt>
                <c:pt idx="23337">
                  <c:v>1433.37</c:v>
                </c:pt>
                <c:pt idx="23338">
                  <c:v>1433.38</c:v>
                </c:pt>
                <c:pt idx="23339">
                  <c:v>1433.39</c:v>
                </c:pt>
                <c:pt idx="23340">
                  <c:v>1433.4</c:v>
                </c:pt>
                <c:pt idx="23341">
                  <c:v>1433.41</c:v>
                </c:pt>
                <c:pt idx="23342">
                  <c:v>1433.42</c:v>
                </c:pt>
                <c:pt idx="23343">
                  <c:v>1433.43</c:v>
                </c:pt>
                <c:pt idx="23344">
                  <c:v>1433.44</c:v>
                </c:pt>
                <c:pt idx="23345">
                  <c:v>1433.45</c:v>
                </c:pt>
                <c:pt idx="23346">
                  <c:v>1433.46</c:v>
                </c:pt>
                <c:pt idx="23347">
                  <c:v>1433.47</c:v>
                </c:pt>
                <c:pt idx="23348">
                  <c:v>1433.48</c:v>
                </c:pt>
                <c:pt idx="23349">
                  <c:v>1433.49</c:v>
                </c:pt>
                <c:pt idx="23350">
                  <c:v>1433.5</c:v>
                </c:pt>
                <c:pt idx="23351">
                  <c:v>1433.51</c:v>
                </c:pt>
                <c:pt idx="23352">
                  <c:v>1433.52</c:v>
                </c:pt>
                <c:pt idx="23353">
                  <c:v>1433.53</c:v>
                </c:pt>
                <c:pt idx="23354">
                  <c:v>1433.54</c:v>
                </c:pt>
                <c:pt idx="23355">
                  <c:v>1433.55</c:v>
                </c:pt>
                <c:pt idx="23356">
                  <c:v>1433.56</c:v>
                </c:pt>
                <c:pt idx="23357">
                  <c:v>1433.57</c:v>
                </c:pt>
                <c:pt idx="23358">
                  <c:v>1433.58</c:v>
                </c:pt>
                <c:pt idx="23359">
                  <c:v>1433.59</c:v>
                </c:pt>
                <c:pt idx="23360">
                  <c:v>1433.6</c:v>
                </c:pt>
                <c:pt idx="23361">
                  <c:v>1433.61</c:v>
                </c:pt>
                <c:pt idx="23362">
                  <c:v>1433.62</c:v>
                </c:pt>
                <c:pt idx="23363">
                  <c:v>1433.63</c:v>
                </c:pt>
                <c:pt idx="23364">
                  <c:v>1433.64</c:v>
                </c:pt>
                <c:pt idx="23365">
                  <c:v>1433.65</c:v>
                </c:pt>
                <c:pt idx="23366">
                  <c:v>1433.66</c:v>
                </c:pt>
                <c:pt idx="23367">
                  <c:v>1433.67</c:v>
                </c:pt>
                <c:pt idx="23368">
                  <c:v>1433.68</c:v>
                </c:pt>
                <c:pt idx="23369">
                  <c:v>1433.69</c:v>
                </c:pt>
                <c:pt idx="23370">
                  <c:v>1433.7</c:v>
                </c:pt>
                <c:pt idx="23371">
                  <c:v>1433.71</c:v>
                </c:pt>
                <c:pt idx="23372">
                  <c:v>1433.72</c:v>
                </c:pt>
                <c:pt idx="23373">
                  <c:v>1433.73</c:v>
                </c:pt>
                <c:pt idx="23374">
                  <c:v>1433.74</c:v>
                </c:pt>
                <c:pt idx="23375">
                  <c:v>1433.75</c:v>
                </c:pt>
                <c:pt idx="23376">
                  <c:v>1433.76</c:v>
                </c:pt>
                <c:pt idx="23377">
                  <c:v>1433.77</c:v>
                </c:pt>
                <c:pt idx="23378">
                  <c:v>1433.78</c:v>
                </c:pt>
                <c:pt idx="23379">
                  <c:v>1433.79</c:v>
                </c:pt>
                <c:pt idx="23380">
                  <c:v>1433.8</c:v>
                </c:pt>
                <c:pt idx="23381">
                  <c:v>1433.81</c:v>
                </c:pt>
                <c:pt idx="23382">
                  <c:v>1433.82</c:v>
                </c:pt>
                <c:pt idx="23383">
                  <c:v>1433.83</c:v>
                </c:pt>
                <c:pt idx="23384">
                  <c:v>1433.84</c:v>
                </c:pt>
                <c:pt idx="23385">
                  <c:v>1433.85</c:v>
                </c:pt>
                <c:pt idx="23386">
                  <c:v>1433.86</c:v>
                </c:pt>
                <c:pt idx="23387">
                  <c:v>1433.87</c:v>
                </c:pt>
                <c:pt idx="23388">
                  <c:v>1433.88</c:v>
                </c:pt>
                <c:pt idx="23389">
                  <c:v>1433.89</c:v>
                </c:pt>
                <c:pt idx="23390">
                  <c:v>1433.9</c:v>
                </c:pt>
                <c:pt idx="23391">
                  <c:v>1433.91</c:v>
                </c:pt>
                <c:pt idx="23392">
                  <c:v>1433.92</c:v>
                </c:pt>
                <c:pt idx="23393">
                  <c:v>1433.93</c:v>
                </c:pt>
                <c:pt idx="23394">
                  <c:v>1433.94</c:v>
                </c:pt>
                <c:pt idx="23395">
                  <c:v>1433.95</c:v>
                </c:pt>
                <c:pt idx="23396">
                  <c:v>1433.96</c:v>
                </c:pt>
                <c:pt idx="23397">
                  <c:v>1433.97</c:v>
                </c:pt>
                <c:pt idx="23398">
                  <c:v>1433.98</c:v>
                </c:pt>
                <c:pt idx="23399">
                  <c:v>1433.99</c:v>
                </c:pt>
                <c:pt idx="23400">
                  <c:v>1434</c:v>
                </c:pt>
                <c:pt idx="23401">
                  <c:v>1434.01</c:v>
                </c:pt>
                <c:pt idx="23402">
                  <c:v>1434.02</c:v>
                </c:pt>
                <c:pt idx="23403">
                  <c:v>1434.03</c:v>
                </c:pt>
                <c:pt idx="23404">
                  <c:v>1434.04</c:v>
                </c:pt>
                <c:pt idx="23405">
                  <c:v>1434.05</c:v>
                </c:pt>
                <c:pt idx="23406">
                  <c:v>1434.06</c:v>
                </c:pt>
                <c:pt idx="23407">
                  <c:v>1434.07</c:v>
                </c:pt>
                <c:pt idx="23408">
                  <c:v>1434.08</c:v>
                </c:pt>
                <c:pt idx="23409">
                  <c:v>1434.09</c:v>
                </c:pt>
                <c:pt idx="23410">
                  <c:v>1434.1</c:v>
                </c:pt>
                <c:pt idx="23411">
                  <c:v>1434.11</c:v>
                </c:pt>
                <c:pt idx="23412">
                  <c:v>1434.12</c:v>
                </c:pt>
                <c:pt idx="23413">
                  <c:v>1434.13</c:v>
                </c:pt>
                <c:pt idx="23414">
                  <c:v>1434.14</c:v>
                </c:pt>
                <c:pt idx="23415">
                  <c:v>1434.15</c:v>
                </c:pt>
                <c:pt idx="23416">
                  <c:v>1434.16</c:v>
                </c:pt>
                <c:pt idx="23417">
                  <c:v>1434.17</c:v>
                </c:pt>
                <c:pt idx="23418">
                  <c:v>1434.18</c:v>
                </c:pt>
                <c:pt idx="23419">
                  <c:v>1434.19</c:v>
                </c:pt>
                <c:pt idx="23420">
                  <c:v>1434.2</c:v>
                </c:pt>
                <c:pt idx="23421">
                  <c:v>1434.21</c:v>
                </c:pt>
                <c:pt idx="23422">
                  <c:v>1434.22</c:v>
                </c:pt>
                <c:pt idx="23423">
                  <c:v>1434.23</c:v>
                </c:pt>
                <c:pt idx="23424">
                  <c:v>1434.24</c:v>
                </c:pt>
                <c:pt idx="23425">
                  <c:v>1434.25</c:v>
                </c:pt>
                <c:pt idx="23426">
                  <c:v>1434.26</c:v>
                </c:pt>
                <c:pt idx="23427">
                  <c:v>1434.27</c:v>
                </c:pt>
                <c:pt idx="23428">
                  <c:v>1434.28</c:v>
                </c:pt>
                <c:pt idx="23429">
                  <c:v>1434.29</c:v>
                </c:pt>
                <c:pt idx="23430">
                  <c:v>1434.3</c:v>
                </c:pt>
                <c:pt idx="23431">
                  <c:v>1434.31</c:v>
                </c:pt>
                <c:pt idx="23432">
                  <c:v>1434.32</c:v>
                </c:pt>
                <c:pt idx="23433">
                  <c:v>1434.33</c:v>
                </c:pt>
                <c:pt idx="23434">
                  <c:v>1434.34</c:v>
                </c:pt>
                <c:pt idx="23435">
                  <c:v>1434.35</c:v>
                </c:pt>
                <c:pt idx="23436">
                  <c:v>1434.36</c:v>
                </c:pt>
                <c:pt idx="23437">
                  <c:v>1434.37</c:v>
                </c:pt>
                <c:pt idx="23438">
                  <c:v>1434.38</c:v>
                </c:pt>
                <c:pt idx="23439">
                  <c:v>1434.39</c:v>
                </c:pt>
                <c:pt idx="23440">
                  <c:v>1434.4</c:v>
                </c:pt>
                <c:pt idx="23441">
                  <c:v>1434.41</c:v>
                </c:pt>
                <c:pt idx="23442">
                  <c:v>1434.42</c:v>
                </c:pt>
                <c:pt idx="23443">
                  <c:v>1434.43</c:v>
                </c:pt>
                <c:pt idx="23444">
                  <c:v>1434.44</c:v>
                </c:pt>
                <c:pt idx="23445">
                  <c:v>1434.45</c:v>
                </c:pt>
                <c:pt idx="23446">
                  <c:v>1434.46</c:v>
                </c:pt>
                <c:pt idx="23447">
                  <c:v>1434.47</c:v>
                </c:pt>
                <c:pt idx="23448">
                  <c:v>1434.48</c:v>
                </c:pt>
                <c:pt idx="23449">
                  <c:v>1434.49</c:v>
                </c:pt>
                <c:pt idx="23450">
                  <c:v>1434.5</c:v>
                </c:pt>
                <c:pt idx="23451">
                  <c:v>1434.51</c:v>
                </c:pt>
                <c:pt idx="23452">
                  <c:v>1434.52</c:v>
                </c:pt>
                <c:pt idx="23453">
                  <c:v>1434.53</c:v>
                </c:pt>
                <c:pt idx="23454">
                  <c:v>1434.54</c:v>
                </c:pt>
                <c:pt idx="23455">
                  <c:v>1434.55</c:v>
                </c:pt>
                <c:pt idx="23456">
                  <c:v>1434.56</c:v>
                </c:pt>
                <c:pt idx="23457">
                  <c:v>1434.57</c:v>
                </c:pt>
                <c:pt idx="23458">
                  <c:v>1434.58</c:v>
                </c:pt>
                <c:pt idx="23459">
                  <c:v>1434.59</c:v>
                </c:pt>
                <c:pt idx="23460">
                  <c:v>1434.6</c:v>
                </c:pt>
                <c:pt idx="23461">
                  <c:v>1434.61</c:v>
                </c:pt>
                <c:pt idx="23462">
                  <c:v>1434.62</c:v>
                </c:pt>
                <c:pt idx="23463">
                  <c:v>1434.63</c:v>
                </c:pt>
                <c:pt idx="23464">
                  <c:v>1434.64</c:v>
                </c:pt>
                <c:pt idx="23465">
                  <c:v>1434.65</c:v>
                </c:pt>
                <c:pt idx="23466">
                  <c:v>1434.66</c:v>
                </c:pt>
                <c:pt idx="23467">
                  <c:v>1434.67</c:v>
                </c:pt>
                <c:pt idx="23468">
                  <c:v>1434.68</c:v>
                </c:pt>
                <c:pt idx="23469">
                  <c:v>1434.69</c:v>
                </c:pt>
                <c:pt idx="23470">
                  <c:v>1434.7</c:v>
                </c:pt>
                <c:pt idx="23471">
                  <c:v>1434.71</c:v>
                </c:pt>
                <c:pt idx="23472">
                  <c:v>1434.72</c:v>
                </c:pt>
                <c:pt idx="23473">
                  <c:v>1434.73</c:v>
                </c:pt>
                <c:pt idx="23474">
                  <c:v>1434.74</c:v>
                </c:pt>
                <c:pt idx="23475">
                  <c:v>1434.75</c:v>
                </c:pt>
                <c:pt idx="23476">
                  <c:v>1434.76</c:v>
                </c:pt>
                <c:pt idx="23477">
                  <c:v>1434.77</c:v>
                </c:pt>
                <c:pt idx="23478">
                  <c:v>1434.78</c:v>
                </c:pt>
                <c:pt idx="23479">
                  <c:v>1434.79</c:v>
                </c:pt>
                <c:pt idx="23480">
                  <c:v>1434.8</c:v>
                </c:pt>
                <c:pt idx="23481">
                  <c:v>1434.81</c:v>
                </c:pt>
                <c:pt idx="23482">
                  <c:v>1434.82</c:v>
                </c:pt>
                <c:pt idx="23483">
                  <c:v>1434.83</c:v>
                </c:pt>
                <c:pt idx="23484">
                  <c:v>1434.84</c:v>
                </c:pt>
                <c:pt idx="23485">
                  <c:v>1434.85</c:v>
                </c:pt>
                <c:pt idx="23486">
                  <c:v>1434.86</c:v>
                </c:pt>
                <c:pt idx="23487">
                  <c:v>1434.87</c:v>
                </c:pt>
                <c:pt idx="23488">
                  <c:v>1434.88</c:v>
                </c:pt>
                <c:pt idx="23489">
                  <c:v>1434.89</c:v>
                </c:pt>
                <c:pt idx="23490">
                  <c:v>1434.9</c:v>
                </c:pt>
                <c:pt idx="23491">
                  <c:v>1434.91</c:v>
                </c:pt>
                <c:pt idx="23492">
                  <c:v>1434.92</c:v>
                </c:pt>
                <c:pt idx="23493">
                  <c:v>1434.93</c:v>
                </c:pt>
                <c:pt idx="23494">
                  <c:v>1434.94</c:v>
                </c:pt>
                <c:pt idx="23495">
                  <c:v>1434.95</c:v>
                </c:pt>
                <c:pt idx="23496">
                  <c:v>1434.96</c:v>
                </c:pt>
                <c:pt idx="23497">
                  <c:v>1434.97</c:v>
                </c:pt>
                <c:pt idx="23498">
                  <c:v>1434.98</c:v>
                </c:pt>
                <c:pt idx="23499">
                  <c:v>1434.99</c:v>
                </c:pt>
                <c:pt idx="23500">
                  <c:v>1435</c:v>
                </c:pt>
                <c:pt idx="23501">
                  <c:v>1435.01</c:v>
                </c:pt>
                <c:pt idx="23502">
                  <c:v>1435.02</c:v>
                </c:pt>
                <c:pt idx="23503">
                  <c:v>1435.03</c:v>
                </c:pt>
                <c:pt idx="23504">
                  <c:v>1435.04</c:v>
                </c:pt>
                <c:pt idx="23505">
                  <c:v>1435.05</c:v>
                </c:pt>
                <c:pt idx="23506">
                  <c:v>1435.06</c:v>
                </c:pt>
                <c:pt idx="23507">
                  <c:v>1435.07</c:v>
                </c:pt>
                <c:pt idx="23508">
                  <c:v>1435.08</c:v>
                </c:pt>
                <c:pt idx="23509">
                  <c:v>1435.09</c:v>
                </c:pt>
                <c:pt idx="23510">
                  <c:v>1435.1</c:v>
                </c:pt>
                <c:pt idx="23511">
                  <c:v>1435.11</c:v>
                </c:pt>
                <c:pt idx="23512">
                  <c:v>1435.12</c:v>
                </c:pt>
                <c:pt idx="23513">
                  <c:v>1435.13</c:v>
                </c:pt>
                <c:pt idx="23514">
                  <c:v>1435.14</c:v>
                </c:pt>
                <c:pt idx="23515">
                  <c:v>1435.15</c:v>
                </c:pt>
                <c:pt idx="23516">
                  <c:v>1435.16</c:v>
                </c:pt>
                <c:pt idx="23517">
                  <c:v>1435.17</c:v>
                </c:pt>
                <c:pt idx="23518">
                  <c:v>1435.18</c:v>
                </c:pt>
                <c:pt idx="23519">
                  <c:v>1435.19</c:v>
                </c:pt>
                <c:pt idx="23520">
                  <c:v>1435.2</c:v>
                </c:pt>
                <c:pt idx="23521">
                  <c:v>1435.21</c:v>
                </c:pt>
                <c:pt idx="23522">
                  <c:v>1435.22</c:v>
                </c:pt>
                <c:pt idx="23523">
                  <c:v>1435.23</c:v>
                </c:pt>
                <c:pt idx="23524">
                  <c:v>1435.24</c:v>
                </c:pt>
                <c:pt idx="23525">
                  <c:v>1435.25</c:v>
                </c:pt>
                <c:pt idx="23526">
                  <c:v>1435.26</c:v>
                </c:pt>
                <c:pt idx="23527">
                  <c:v>1435.27</c:v>
                </c:pt>
                <c:pt idx="23528">
                  <c:v>1435.28</c:v>
                </c:pt>
                <c:pt idx="23529">
                  <c:v>1435.29</c:v>
                </c:pt>
                <c:pt idx="23530">
                  <c:v>1435.3</c:v>
                </c:pt>
                <c:pt idx="23531">
                  <c:v>1435.31</c:v>
                </c:pt>
                <c:pt idx="23532">
                  <c:v>1435.32</c:v>
                </c:pt>
                <c:pt idx="23533">
                  <c:v>1435.33</c:v>
                </c:pt>
                <c:pt idx="23534">
                  <c:v>1435.34</c:v>
                </c:pt>
                <c:pt idx="23535">
                  <c:v>1435.35</c:v>
                </c:pt>
                <c:pt idx="23536">
                  <c:v>1435.36</c:v>
                </c:pt>
                <c:pt idx="23537">
                  <c:v>1435.37</c:v>
                </c:pt>
                <c:pt idx="23538">
                  <c:v>1435.38</c:v>
                </c:pt>
                <c:pt idx="23539">
                  <c:v>1435.39</c:v>
                </c:pt>
                <c:pt idx="23540">
                  <c:v>1435.4</c:v>
                </c:pt>
                <c:pt idx="23541">
                  <c:v>1435.41</c:v>
                </c:pt>
                <c:pt idx="23542">
                  <c:v>1435.42</c:v>
                </c:pt>
                <c:pt idx="23543">
                  <c:v>1435.43</c:v>
                </c:pt>
                <c:pt idx="23544">
                  <c:v>1435.44</c:v>
                </c:pt>
                <c:pt idx="23545">
                  <c:v>1435.45</c:v>
                </c:pt>
                <c:pt idx="23546">
                  <c:v>1435.46</c:v>
                </c:pt>
                <c:pt idx="23547">
                  <c:v>1435.47</c:v>
                </c:pt>
                <c:pt idx="23548">
                  <c:v>1435.48</c:v>
                </c:pt>
                <c:pt idx="23549">
                  <c:v>1435.49</c:v>
                </c:pt>
                <c:pt idx="23550">
                  <c:v>1435.5</c:v>
                </c:pt>
                <c:pt idx="23551">
                  <c:v>1435.51</c:v>
                </c:pt>
                <c:pt idx="23552">
                  <c:v>1435.52</c:v>
                </c:pt>
                <c:pt idx="23553">
                  <c:v>1435.53</c:v>
                </c:pt>
                <c:pt idx="23554">
                  <c:v>1435.54</c:v>
                </c:pt>
                <c:pt idx="23555">
                  <c:v>1435.55</c:v>
                </c:pt>
                <c:pt idx="23556">
                  <c:v>1435.56</c:v>
                </c:pt>
                <c:pt idx="23557">
                  <c:v>1435.57</c:v>
                </c:pt>
                <c:pt idx="23558">
                  <c:v>1435.58</c:v>
                </c:pt>
                <c:pt idx="23559">
                  <c:v>1435.59</c:v>
                </c:pt>
                <c:pt idx="23560">
                  <c:v>1435.6</c:v>
                </c:pt>
                <c:pt idx="23561">
                  <c:v>1435.61</c:v>
                </c:pt>
                <c:pt idx="23562">
                  <c:v>1435.62</c:v>
                </c:pt>
                <c:pt idx="23563">
                  <c:v>1435.63</c:v>
                </c:pt>
                <c:pt idx="23564">
                  <c:v>1435.64</c:v>
                </c:pt>
                <c:pt idx="23565">
                  <c:v>1435.65</c:v>
                </c:pt>
                <c:pt idx="23566">
                  <c:v>1435.66</c:v>
                </c:pt>
                <c:pt idx="23567">
                  <c:v>1435.67</c:v>
                </c:pt>
                <c:pt idx="23568">
                  <c:v>1435.68</c:v>
                </c:pt>
                <c:pt idx="23569">
                  <c:v>1435.69</c:v>
                </c:pt>
                <c:pt idx="23570">
                  <c:v>1435.7</c:v>
                </c:pt>
                <c:pt idx="23571">
                  <c:v>1435.71</c:v>
                </c:pt>
                <c:pt idx="23572">
                  <c:v>1435.72</c:v>
                </c:pt>
                <c:pt idx="23573">
                  <c:v>1435.73</c:v>
                </c:pt>
                <c:pt idx="23574">
                  <c:v>1435.74</c:v>
                </c:pt>
                <c:pt idx="23575">
                  <c:v>1435.75</c:v>
                </c:pt>
                <c:pt idx="23576">
                  <c:v>1435.76</c:v>
                </c:pt>
                <c:pt idx="23577">
                  <c:v>1435.77</c:v>
                </c:pt>
                <c:pt idx="23578">
                  <c:v>1435.78</c:v>
                </c:pt>
                <c:pt idx="23579">
                  <c:v>1435.79</c:v>
                </c:pt>
                <c:pt idx="23580">
                  <c:v>1435.8</c:v>
                </c:pt>
                <c:pt idx="23581">
                  <c:v>1435.81</c:v>
                </c:pt>
                <c:pt idx="23582">
                  <c:v>1435.82</c:v>
                </c:pt>
                <c:pt idx="23583">
                  <c:v>1435.83</c:v>
                </c:pt>
                <c:pt idx="23584">
                  <c:v>1435.84</c:v>
                </c:pt>
                <c:pt idx="23585">
                  <c:v>1435.85</c:v>
                </c:pt>
                <c:pt idx="23586">
                  <c:v>1435.86</c:v>
                </c:pt>
                <c:pt idx="23587">
                  <c:v>1435.87</c:v>
                </c:pt>
                <c:pt idx="23588">
                  <c:v>1435.88</c:v>
                </c:pt>
                <c:pt idx="23589">
                  <c:v>1435.89</c:v>
                </c:pt>
                <c:pt idx="23590">
                  <c:v>1435.9</c:v>
                </c:pt>
                <c:pt idx="23591">
                  <c:v>1435.91</c:v>
                </c:pt>
                <c:pt idx="23592">
                  <c:v>1435.92</c:v>
                </c:pt>
                <c:pt idx="23593">
                  <c:v>1435.93</c:v>
                </c:pt>
                <c:pt idx="23594">
                  <c:v>1435.94</c:v>
                </c:pt>
                <c:pt idx="23595">
                  <c:v>1435.95</c:v>
                </c:pt>
                <c:pt idx="23596">
                  <c:v>1435.96</c:v>
                </c:pt>
                <c:pt idx="23597">
                  <c:v>1435.97</c:v>
                </c:pt>
                <c:pt idx="23598">
                  <c:v>1435.98</c:v>
                </c:pt>
                <c:pt idx="23599">
                  <c:v>1435.99</c:v>
                </c:pt>
                <c:pt idx="23600">
                  <c:v>1436</c:v>
                </c:pt>
                <c:pt idx="23601">
                  <c:v>1436.01</c:v>
                </c:pt>
                <c:pt idx="23602">
                  <c:v>1436.02</c:v>
                </c:pt>
                <c:pt idx="23603">
                  <c:v>1436.03</c:v>
                </c:pt>
                <c:pt idx="23604">
                  <c:v>1436.04</c:v>
                </c:pt>
                <c:pt idx="23605">
                  <c:v>1436.05</c:v>
                </c:pt>
                <c:pt idx="23606">
                  <c:v>1436.06</c:v>
                </c:pt>
                <c:pt idx="23607">
                  <c:v>1436.07</c:v>
                </c:pt>
                <c:pt idx="23608">
                  <c:v>1436.08</c:v>
                </c:pt>
                <c:pt idx="23609">
                  <c:v>1436.09</c:v>
                </c:pt>
                <c:pt idx="23610">
                  <c:v>1436.1</c:v>
                </c:pt>
                <c:pt idx="23611">
                  <c:v>1436.11</c:v>
                </c:pt>
                <c:pt idx="23612">
                  <c:v>1436.12</c:v>
                </c:pt>
                <c:pt idx="23613">
                  <c:v>1436.13</c:v>
                </c:pt>
                <c:pt idx="23614">
                  <c:v>1436.14</c:v>
                </c:pt>
                <c:pt idx="23615">
                  <c:v>1436.15</c:v>
                </c:pt>
                <c:pt idx="23616">
                  <c:v>1436.16</c:v>
                </c:pt>
                <c:pt idx="23617">
                  <c:v>1436.17</c:v>
                </c:pt>
                <c:pt idx="23618">
                  <c:v>1436.18</c:v>
                </c:pt>
                <c:pt idx="23619">
                  <c:v>1436.19</c:v>
                </c:pt>
                <c:pt idx="23620">
                  <c:v>1436.2</c:v>
                </c:pt>
                <c:pt idx="23621">
                  <c:v>1436.21</c:v>
                </c:pt>
                <c:pt idx="23622">
                  <c:v>1436.22</c:v>
                </c:pt>
                <c:pt idx="23623">
                  <c:v>1436.23</c:v>
                </c:pt>
                <c:pt idx="23624">
                  <c:v>1436.24</c:v>
                </c:pt>
                <c:pt idx="23625">
                  <c:v>1436.25</c:v>
                </c:pt>
                <c:pt idx="23626">
                  <c:v>1436.26</c:v>
                </c:pt>
                <c:pt idx="23627">
                  <c:v>1436.27</c:v>
                </c:pt>
                <c:pt idx="23628">
                  <c:v>1436.28</c:v>
                </c:pt>
                <c:pt idx="23629">
                  <c:v>1436.29</c:v>
                </c:pt>
                <c:pt idx="23630">
                  <c:v>1436.3</c:v>
                </c:pt>
                <c:pt idx="23631">
                  <c:v>1436.31</c:v>
                </c:pt>
                <c:pt idx="23632">
                  <c:v>1436.32</c:v>
                </c:pt>
                <c:pt idx="23633">
                  <c:v>1436.33</c:v>
                </c:pt>
                <c:pt idx="23634">
                  <c:v>1436.34</c:v>
                </c:pt>
                <c:pt idx="23635">
                  <c:v>1436.35</c:v>
                </c:pt>
                <c:pt idx="23636">
                  <c:v>1436.36</c:v>
                </c:pt>
                <c:pt idx="23637">
                  <c:v>1436.37</c:v>
                </c:pt>
                <c:pt idx="23638">
                  <c:v>1436.38</c:v>
                </c:pt>
                <c:pt idx="23639">
                  <c:v>1436.39</c:v>
                </c:pt>
                <c:pt idx="23640">
                  <c:v>1436.4</c:v>
                </c:pt>
                <c:pt idx="23641">
                  <c:v>1436.41</c:v>
                </c:pt>
                <c:pt idx="23642">
                  <c:v>1436.42</c:v>
                </c:pt>
                <c:pt idx="23643">
                  <c:v>1436.43</c:v>
                </c:pt>
                <c:pt idx="23644">
                  <c:v>1436.44</c:v>
                </c:pt>
                <c:pt idx="23645">
                  <c:v>1436.45</c:v>
                </c:pt>
                <c:pt idx="23646">
                  <c:v>1436.46</c:v>
                </c:pt>
                <c:pt idx="23647">
                  <c:v>1436.47</c:v>
                </c:pt>
                <c:pt idx="23648">
                  <c:v>1436.48</c:v>
                </c:pt>
                <c:pt idx="23649">
                  <c:v>1436.49</c:v>
                </c:pt>
                <c:pt idx="23650">
                  <c:v>1436.5</c:v>
                </c:pt>
                <c:pt idx="23651">
                  <c:v>1436.51</c:v>
                </c:pt>
                <c:pt idx="23652">
                  <c:v>1436.52</c:v>
                </c:pt>
                <c:pt idx="23653">
                  <c:v>1436.53</c:v>
                </c:pt>
                <c:pt idx="23654">
                  <c:v>1436.54</c:v>
                </c:pt>
                <c:pt idx="23655">
                  <c:v>1436.55</c:v>
                </c:pt>
                <c:pt idx="23656">
                  <c:v>1436.56</c:v>
                </c:pt>
                <c:pt idx="23657">
                  <c:v>1436.57</c:v>
                </c:pt>
                <c:pt idx="23658">
                  <c:v>1436.58</c:v>
                </c:pt>
                <c:pt idx="23659">
                  <c:v>1436.59</c:v>
                </c:pt>
                <c:pt idx="23660">
                  <c:v>1436.6</c:v>
                </c:pt>
                <c:pt idx="23661">
                  <c:v>1436.61</c:v>
                </c:pt>
                <c:pt idx="23662">
                  <c:v>1436.62</c:v>
                </c:pt>
                <c:pt idx="23663">
                  <c:v>1436.63</c:v>
                </c:pt>
                <c:pt idx="23664">
                  <c:v>1436.64</c:v>
                </c:pt>
                <c:pt idx="23665">
                  <c:v>1436.65</c:v>
                </c:pt>
                <c:pt idx="23666">
                  <c:v>1436.66</c:v>
                </c:pt>
                <c:pt idx="23667">
                  <c:v>1436.67</c:v>
                </c:pt>
                <c:pt idx="23668">
                  <c:v>1436.68</c:v>
                </c:pt>
                <c:pt idx="23669">
                  <c:v>1436.69</c:v>
                </c:pt>
                <c:pt idx="23670">
                  <c:v>1436.7</c:v>
                </c:pt>
                <c:pt idx="23671">
                  <c:v>1436.71</c:v>
                </c:pt>
                <c:pt idx="23672">
                  <c:v>1436.72</c:v>
                </c:pt>
                <c:pt idx="23673">
                  <c:v>1436.73</c:v>
                </c:pt>
                <c:pt idx="23674">
                  <c:v>1436.74</c:v>
                </c:pt>
                <c:pt idx="23675">
                  <c:v>1436.75</c:v>
                </c:pt>
                <c:pt idx="23676">
                  <c:v>1436.76</c:v>
                </c:pt>
                <c:pt idx="23677">
                  <c:v>1436.77</c:v>
                </c:pt>
                <c:pt idx="23678">
                  <c:v>1436.78</c:v>
                </c:pt>
                <c:pt idx="23679">
                  <c:v>1436.79</c:v>
                </c:pt>
                <c:pt idx="23680">
                  <c:v>1436.8</c:v>
                </c:pt>
                <c:pt idx="23681">
                  <c:v>1436.81</c:v>
                </c:pt>
                <c:pt idx="23682">
                  <c:v>1436.82</c:v>
                </c:pt>
                <c:pt idx="23683">
                  <c:v>1436.83</c:v>
                </c:pt>
                <c:pt idx="23684">
                  <c:v>1436.84</c:v>
                </c:pt>
                <c:pt idx="23685">
                  <c:v>1436.85</c:v>
                </c:pt>
                <c:pt idx="23686">
                  <c:v>1436.86</c:v>
                </c:pt>
                <c:pt idx="23687">
                  <c:v>1436.87</c:v>
                </c:pt>
                <c:pt idx="23688">
                  <c:v>1436.88</c:v>
                </c:pt>
                <c:pt idx="23689">
                  <c:v>1436.89</c:v>
                </c:pt>
                <c:pt idx="23690">
                  <c:v>1436.9</c:v>
                </c:pt>
                <c:pt idx="23691">
                  <c:v>1436.91</c:v>
                </c:pt>
                <c:pt idx="23692">
                  <c:v>1436.92</c:v>
                </c:pt>
                <c:pt idx="23693">
                  <c:v>1436.93</c:v>
                </c:pt>
                <c:pt idx="23694">
                  <c:v>1436.94</c:v>
                </c:pt>
                <c:pt idx="23695">
                  <c:v>1436.95</c:v>
                </c:pt>
                <c:pt idx="23696">
                  <c:v>1436.96</c:v>
                </c:pt>
                <c:pt idx="23697">
                  <c:v>1436.97</c:v>
                </c:pt>
                <c:pt idx="23698">
                  <c:v>1436.98</c:v>
                </c:pt>
                <c:pt idx="23699">
                  <c:v>1436.99</c:v>
                </c:pt>
                <c:pt idx="23700">
                  <c:v>1437</c:v>
                </c:pt>
                <c:pt idx="23701">
                  <c:v>1437.01</c:v>
                </c:pt>
                <c:pt idx="23702">
                  <c:v>1437.02</c:v>
                </c:pt>
                <c:pt idx="23703">
                  <c:v>1437.03</c:v>
                </c:pt>
                <c:pt idx="23704">
                  <c:v>1437.04</c:v>
                </c:pt>
                <c:pt idx="23705">
                  <c:v>1437.05</c:v>
                </c:pt>
                <c:pt idx="23706">
                  <c:v>1437.06</c:v>
                </c:pt>
                <c:pt idx="23707">
                  <c:v>1437.07</c:v>
                </c:pt>
                <c:pt idx="23708">
                  <c:v>1437.08</c:v>
                </c:pt>
                <c:pt idx="23709">
                  <c:v>1437.09</c:v>
                </c:pt>
                <c:pt idx="23710">
                  <c:v>1437.1</c:v>
                </c:pt>
                <c:pt idx="23711">
                  <c:v>1437.11</c:v>
                </c:pt>
                <c:pt idx="23712">
                  <c:v>1437.12</c:v>
                </c:pt>
                <c:pt idx="23713">
                  <c:v>1437.13</c:v>
                </c:pt>
                <c:pt idx="23714">
                  <c:v>1437.14</c:v>
                </c:pt>
                <c:pt idx="23715">
                  <c:v>1437.15</c:v>
                </c:pt>
                <c:pt idx="23716">
                  <c:v>1437.16</c:v>
                </c:pt>
                <c:pt idx="23717">
                  <c:v>1437.17</c:v>
                </c:pt>
                <c:pt idx="23718">
                  <c:v>1437.18</c:v>
                </c:pt>
                <c:pt idx="23719">
                  <c:v>1437.19</c:v>
                </c:pt>
                <c:pt idx="23720">
                  <c:v>1437.2</c:v>
                </c:pt>
                <c:pt idx="23721">
                  <c:v>1437.21</c:v>
                </c:pt>
                <c:pt idx="23722">
                  <c:v>1437.22</c:v>
                </c:pt>
                <c:pt idx="23723">
                  <c:v>1437.23</c:v>
                </c:pt>
                <c:pt idx="23724">
                  <c:v>1437.24</c:v>
                </c:pt>
                <c:pt idx="23725">
                  <c:v>1437.25</c:v>
                </c:pt>
                <c:pt idx="23726">
                  <c:v>1437.26</c:v>
                </c:pt>
                <c:pt idx="23727">
                  <c:v>1437.27</c:v>
                </c:pt>
                <c:pt idx="23728">
                  <c:v>1437.28</c:v>
                </c:pt>
                <c:pt idx="23729">
                  <c:v>1437.29</c:v>
                </c:pt>
                <c:pt idx="23730">
                  <c:v>1437.3</c:v>
                </c:pt>
                <c:pt idx="23731">
                  <c:v>1437.31</c:v>
                </c:pt>
                <c:pt idx="23732">
                  <c:v>1437.32</c:v>
                </c:pt>
                <c:pt idx="23733">
                  <c:v>1437.33</c:v>
                </c:pt>
                <c:pt idx="23734">
                  <c:v>1437.34</c:v>
                </c:pt>
                <c:pt idx="23735">
                  <c:v>1437.35</c:v>
                </c:pt>
                <c:pt idx="23736">
                  <c:v>1437.36</c:v>
                </c:pt>
                <c:pt idx="23737">
                  <c:v>1437.37</c:v>
                </c:pt>
                <c:pt idx="23738">
                  <c:v>1437.38</c:v>
                </c:pt>
                <c:pt idx="23739">
                  <c:v>1437.39</c:v>
                </c:pt>
                <c:pt idx="23740">
                  <c:v>1437.4</c:v>
                </c:pt>
                <c:pt idx="23741">
                  <c:v>1437.41</c:v>
                </c:pt>
                <c:pt idx="23742">
                  <c:v>1437.42</c:v>
                </c:pt>
                <c:pt idx="23743">
                  <c:v>1437.43</c:v>
                </c:pt>
                <c:pt idx="23744">
                  <c:v>1437.44</c:v>
                </c:pt>
                <c:pt idx="23745">
                  <c:v>1437.45</c:v>
                </c:pt>
                <c:pt idx="23746">
                  <c:v>1437.46</c:v>
                </c:pt>
                <c:pt idx="23747">
                  <c:v>1437.47</c:v>
                </c:pt>
                <c:pt idx="23748">
                  <c:v>1437.48</c:v>
                </c:pt>
                <c:pt idx="23749">
                  <c:v>1437.49</c:v>
                </c:pt>
                <c:pt idx="23750">
                  <c:v>1437.5</c:v>
                </c:pt>
                <c:pt idx="23751">
                  <c:v>1437.51</c:v>
                </c:pt>
                <c:pt idx="23752">
                  <c:v>1437.52</c:v>
                </c:pt>
                <c:pt idx="23753">
                  <c:v>1437.53</c:v>
                </c:pt>
                <c:pt idx="23754">
                  <c:v>1437.54</c:v>
                </c:pt>
                <c:pt idx="23755">
                  <c:v>1437.55</c:v>
                </c:pt>
                <c:pt idx="23756">
                  <c:v>1437.56</c:v>
                </c:pt>
                <c:pt idx="23757">
                  <c:v>1437.57</c:v>
                </c:pt>
                <c:pt idx="23758">
                  <c:v>1437.58</c:v>
                </c:pt>
                <c:pt idx="23759">
                  <c:v>1437.59</c:v>
                </c:pt>
                <c:pt idx="23760">
                  <c:v>1437.6</c:v>
                </c:pt>
                <c:pt idx="23761">
                  <c:v>1437.61</c:v>
                </c:pt>
                <c:pt idx="23762">
                  <c:v>1437.62</c:v>
                </c:pt>
                <c:pt idx="23763">
                  <c:v>1437.63</c:v>
                </c:pt>
                <c:pt idx="23764">
                  <c:v>1437.64</c:v>
                </c:pt>
                <c:pt idx="23765">
                  <c:v>1437.65</c:v>
                </c:pt>
                <c:pt idx="23766">
                  <c:v>1437.66</c:v>
                </c:pt>
                <c:pt idx="23767">
                  <c:v>1437.67</c:v>
                </c:pt>
                <c:pt idx="23768">
                  <c:v>1437.68</c:v>
                </c:pt>
                <c:pt idx="23769">
                  <c:v>1437.69</c:v>
                </c:pt>
                <c:pt idx="23770">
                  <c:v>1437.7</c:v>
                </c:pt>
                <c:pt idx="23771">
                  <c:v>1437.71</c:v>
                </c:pt>
                <c:pt idx="23772">
                  <c:v>1437.72</c:v>
                </c:pt>
                <c:pt idx="23773">
                  <c:v>1437.73</c:v>
                </c:pt>
                <c:pt idx="23774">
                  <c:v>1437.74</c:v>
                </c:pt>
                <c:pt idx="23775">
                  <c:v>1437.75</c:v>
                </c:pt>
                <c:pt idx="23776">
                  <c:v>1437.76</c:v>
                </c:pt>
                <c:pt idx="23777">
                  <c:v>1437.77</c:v>
                </c:pt>
                <c:pt idx="23778">
                  <c:v>1437.78</c:v>
                </c:pt>
                <c:pt idx="23779">
                  <c:v>1437.79</c:v>
                </c:pt>
                <c:pt idx="23780">
                  <c:v>1437.8</c:v>
                </c:pt>
                <c:pt idx="23781">
                  <c:v>1437.81</c:v>
                </c:pt>
                <c:pt idx="23782">
                  <c:v>1437.82</c:v>
                </c:pt>
                <c:pt idx="23783">
                  <c:v>1437.83</c:v>
                </c:pt>
                <c:pt idx="23784">
                  <c:v>1437.84</c:v>
                </c:pt>
                <c:pt idx="23785">
                  <c:v>1437.85</c:v>
                </c:pt>
                <c:pt idx="23786">
                  <c:v>1437.86</c:v>
                </c:pt>
                <c:pt idx="23787">
                  <c:v>1437.87</c:v>
                </c:pt>
                <c:pt idx="23788">
                  <c:v>1437.88</c:v>
                </c:pt>
                <c:pt idx="23789">
                  <c:v>1437.89</c:v>
                </c:pt>
                <c:pt idx="23790">
                  <c:v>1437.9</c:v>
                </c:pt>
                <c:pt idx="23791">
                  <c:v>1437.91</c:v>
                </c:pt>
                <c:pt idx="23792">
                  <c:v>1437.92</c:v>
                </c:pt>
                <c:pt idx="23793">
                  <c:v>1437.93</c:v>
                </c:pt>
                <c:pt idx="23794">
                  <c:v>1437.94</c:v>
                </c:pt>
                <c:pt idx="23795">
                  <c:v>1437.95</c:v>
                </c:pt>
                <c:pt idx="23796">
                  <c:v>1437.96</c:v>
                </c:pt>
                <c:pt idx="23797">
                  <c:v>1437.97</c:v>
                </c:pt>
                <c:pt idx="23798">
                  <c:v>1437.98</c:v>
                </c:pt>
                <c:pt idx="23799">
                  <c:v>1437.99</c:v>
                </c:pt>
                <c:pt idx="23800">
                  <c:v>1438</c:v>
                </c:pt>
                <c:pt idx="23801">
                  <c:v>1438.01</c:v>
                </c:pt>
                <c:pt idx="23802">
                  <c:v>1438.02</c:v>
                </c:pt>
                <c:pt idx="23803">
                  <c:v>1438.03</c:v>
                </c:pt>
                <c:pt idx="23804">
                  <c:v>1438.04</c:v>
                </c:pt>
                <c:pt idx="23805">
                  <c:v>1438.05</c:v>
                </c:pt>
                <c:pt idx="23806">
                  <c:v>1438.06</c:v>
                </c:pt>
                <c:pt idx="23807">
                  <c:v>1438.07</c:v>
                </c:pt>
                <c:pt idx="23808">
                  <c:v>1438.08</c:v>
                </c:pt>
                <c:pt idx="23809">
                  <c:v>1438.09</c:v>
                </c:pt>
                <c:pt idx="23810">
                  <c:v>1438.1</c:v>
                </c:pt>
                <c:pt idx="23811">
                  <c:v>1438.11</c:v>
                </c:pt>
                <c:pt idx="23812">
                  <c:v>1438.12</c:v>
                </c:pt>
                <c:pt idx="23813">
                  <c:v>1438.13</c:v>
                </c:pt>
                <c:pt idx="23814">
                  <c:v>1438.14</c:v>
                </c:pt>
                <c:pt idx="23815">
                  <c:v>1438.15</c:v>
                </c:pt>
                <c:pt idx="23816">
                  <c:v>1438.16</c:v>
                </c:pt>
                <c:pt idx="23817">
                  <c:v>1438.17</c:v>
                </c:pt>
                <c:pt idx="23818">
                  <c:v>1438.18</c:v>
                </c:pt>
                <c:pt idx="23819">
                  <c:v>1438.19</c:v>
                </c:pt>
                <c:pt idx="23820">
                  <c:v>1438.2</c:v>
                </c:pt>
                <c:pt idx="23821">
                  <c:v>1438.21</c:v>
                </c:pt>
                <c:pt idx="23822">
                  <c:v>1438.22</c:v>
                </c:pt>
                <c:pt idx="23823">
                  <c:v>1438.23</c:v>
                </c:pt>
                <c:pt idx="23824">
                  <c:v>1438.24</c:v>
                </c:pt>
                <c:pt idx="23825">
                  <c:v>1438.25</c:v>
                </c:pt>
                <c:pt idx="23826">
                  <c:v>1438.26</c:v>
                </c:pt>
                <c:pt idx="23827">
                  <c:v>1438.27</c:v>
                </c:pt>
                <c:pt idx="23828">
                  <c:v>1438.28</c:v>
                </c:pt>
                <c:pt idx="23829">
                  <c:v>1438.29</c:v>
                </c:pt>
                <c:pt idx="23830">
                  <c:v>1438.3</c:v>
                </c:pt>
                <c:pt idx="23831">
                  <c:v>1438.31</c:v>
                </c:pt>
                <c:pt idx="23832">
                  <c:v>1438.32</c:v>
                </c:pt>
                <c:pt idx="23833">
                  <c:v>1438.33</c:v>
                </c:pt>
                <c:pt idx="23834">
                  <c:v>1438.34</c:v>
                </c:pt>
                <c:pt idx="23835">
                  <c:v>1438.35</c:v>
                </c:pt>
                <c:pt idx="23836">
                  <c:v>1438.36</c:v>
                </c:pt>
                <c:pt idx="23837">
                  <c:v>1438.37</c:v>
                </c:pt>
                <c:pt idx="23838">
                  <c:v>1438.38</c:v>
                </c:pt>
                <c:pt idx="23839">
                  <c:v>1438.39</c:v>
                </c:pt>
                <c:pt idx="23840">
                  <c:v>1438.4</c:v>
                </c:pt>
                <c:pt idx="23841">
                  <c:v>1438.41</c:v>
                </c:pt>
                <c:pt idx="23842">
                  <c:v>1438.42</c:v>
                </c:pt>
                <c:pt idx="23843">
                  <c:v>1438.43</c:v>
                </c:pt>
                <c:pt idx="23844">
                  <c:v>1438.44</c:v>
                </c:pt>
                <c:pt idx="23845">
                  <c:v>1438.45</c:v>
                </c:pt>
                <c:pt idx="23846">
                  <c:v>1438.46</c:v>
                </c:pt>
                <c:pt idx="23847">
                  <c:v>1438.47</c:v>
                </c:pt>
                <c:pt idx="23848">
                  <c:v>1438.48</c:v>
                </c:pt>
                <c:pt idx="23849">
                  <c:v>1438.49</c:v>
                </c:pt>
                <c:pt idx="23850">
                  <c:v>1438.5</c:v>
                </c:pt>
                <c:pt idx="23851">
                  <c:v>1438.51</c:v>
                </c:pt>
                <c:pt idx="23852">
                  <c:v>1438.52</c:v>
                </c:pt>
                <c:pt idx="23853">
                  <c:v>1438.53</c:v>
                </c:pt>
                <c:pt idx="23854">
                  <c:v>1438.54</c:v>
                </c:pt>
                <c:pt idx="23855">
                  <c:v>1438.55</c:v>
                </c:pt>
                <c:pt idx="23856">
                  <c:v>1438.56</c:v>
                </c:pt>
                <c:pt idx="23857">
                  <c:v>1438.57</c:v>
                </c:pt>
                <c:pt idx="23858">
                  <c:v>1438.58</c:v>
                </c:pt>
                <c:pt idx="23859">
                  <c:v>1438.59</c:v>
                </c:pt>
                <c:pt idx="23860">
                  <c:v>1438.6</c:v>
                </c:pt>
                <c:pt idx="23861">
                  <c:v>1438.61</c:v>
                </c:pt>
                <c:pt idx="23862">
                  <c:v>1438.62</c:v>
                </c:pt>
                <c:pt idx="23863">
                  <c:v>1438.63</c:v>
                </c:pt>
                <c:pt idx="23864">
                  <c:v>1438.64</c:v>
                </c:pt>
                <c:pt idx="23865">
                  <c:v>1438.65</c:v>
                </c:pt>
                <c:pt idx="23866">
                  <c:v>1438.66</c:v>
                </c:pt>
                <c:pt idx="23867">
                  <c:v>1438.67</c:v>
                </c:pt>
                <c:pt idx="23868">
                  <c:v>1438.68</c:v>
                </c:pt>
                <c:pt idx="23869">
                  <c:v>1438.69</c:v>
                </c:pt>
                <c:pt idx="23870">
                  <c:v>1438.7</c:v>
                </c:pt>
                <c:pt idx="23871">
                  <c:v>1438.71</c:v>
                </c:pt>
                <c:pt idx="23872">
                  <c:v>1438.72</c:v>
                </c:pt>
                <c:pt idx="23873">
                  <c:v>1438.73</c:v>
                </c:pt>
                <c:pt idx="23874">
                  <c:v>1438.74</c:v>
                </c:pt>
                <c:pt idx="23875">
                  <c:v>1438.75</c:v>
                </c:pt>
                <c:pt idx="23876">
                  <c:v>1438.76</c:v>
                </c:pt>
                <c:pt idx="23877">
                  <c:v>1438.77</c:v>
                </c:pt>
                <c:pt idx="23878">
                  <c:v>1438.78</c:v>
                </c:pt>
                <c:pt idx="23879">
                  <c:v>1438.79</c:v>
                </c:pt>
                <c:pt idx="23880">
                  <c:v>1438.8</c:v>
                </c:pt>
                <c:pt idx="23881">
                  <c:v>1438.81</c:v>
                </c:pt>
                <c:pt idx="23882">
                  <c:v>1438.82</c:v>
                </c:pt>
                <c:pt idx="23883">
                  <c:v>1438.83</c:v>
                </c:pt>
                <c:pt idx="23884">
                  <c:v>1438.84</c:v>
                </c:pt>
                <c:pt idx="23885">
                  <c:v>1438.85</c:v>
                </c:pt>
                <c:pt idx="23886">
                  <c:v>1438.86</c:v>
                </c:pt>
                <c:pt idx="23887">
                  <c:v>1438.87</c:v>
                </c:pt>
                <c:pt idx="23888">
                  <c:v>1438.88</c:v>
                </c:pt>
                <c:pt idx="23889">
                  <c:v>1438.89</c:v>
                </c:pt>
                <c:pt idx="23890">
                  <c:v>1438.9</c:v>
                </c:pt>
                <c:pt idx="23891">
                  <c:v>1438.91</c:v>
                </c:pt>
                <c:pt idx="23892">
                  <c:v>1438.92</c:v>
                </c:pt>
                <c:pt idx="23893">
                  <c:v>1438.93</c:v>
                </c:pt>
                <c:pt idx="23894">
                  <c:v>1438.94</c:v>
                </c:pt>
                <c:pt idx="23895">
                  <c:v>1438.95</c:v>
                </c:pt>
                <c:pt idx="23896">
                  <c:v>1438.96</c:v>
                </c:pt>
                <c:pt idx="23897">
                  <c:v>1438.97</c:v>
                </c:pt>
                <c:pt idx="23898">
                  <c:v>1438.98</c:v>
                </c:pt>
                <c:pt idx="23899">
                  <c:v>1438.99</c:v>
                </c:pt>
                <c:pt idx="23900">
                  <c:v>1439</c:v>
                </c:pt>
                <c:pt idx="23901">
                  <c:v>1439.01</c:v>
                </c:pt>
                <c:pt idx="23902">
                  <c:v>1439.02</c:v>
                </c:pt>
                <c:pt idx="23903">
                  <c:v>1439.03</c:v>
                </c:pt>
                <c:pt idx="23904">
                  <c:v>1439.04</c:v>
                </c:pt>
                <c:pt idx="23905">
                  <c:v>1439.05</c:v>
                </c:pt>
                <c:pt idx="23906">
                  <c:v>1439.06</c:v>
                </c:pt>
                <c:pt idx="23907">
                  <c:v>1439.07</c:v>
                </c:pt>
                <c:pt idx="23908">
                  <c:v>1439.08</c:v>
                </c:pt>
                <c:pt idx="23909">
                  <c:v>1439.09</c:v>
                </c:pt>
                <c:pt idx="23910">
                  <c:v>1439.1</c:v>
                </c:pt>
                <c:pt idx="23911">
                  <c:v>1439.11</c:v>
                </c:pt>
                <c:pt idx="23912">
                  <c:v>1439.12</c:v>
                </c:pt>
                <c:pt idx="23913">
                  <c:v>1439.13</c:v>
                </c:pt>
                <c:pt idx="23914">
                  <c:v>1439.14</c:v>
                </c:pt>
                <c:pt idx="23915">
                  <c:v>1439.15</c:v>
                </c:pt>
                <c:pt idx="23916">
                  <c:v>1439.16</c:v>
                </c:pt>
                <c:pt idx="23917">
                  <c:v>1439.17</c:v>
                </c:pt>
                <c:pt idx="23918">
                  <c:v>1439.18</c:v>
                </c:pt>
                <c:pt idx="23919">
                  <c:v>1439.19</c:v>
                </c:pt>
                <c:pt idx="23920">
                  <c:v>1439.2</c:v>
                </c:pt>
                <c:pt idx="23921">
                  <c:v>1439.21</c:v>
                </c:pt>
                <c:pt idx="23922">
                  <c:v>1439.22</c:v>
                </c:pt>
                <c:pt idx="23923">
                  <c:v>1439.23</c:v>
                </c:pt>
                <c:pt idx="23924">
                  <c:v>1439.24</c:v>
                </c:pt>
                <c:pt idx="23925">
                  <c:v>1439.25</c:v>
                </c:pt>
                <c:pt idx="23926">
                  <c:v>1439.26</c:v>
                </c:pt>
                <c:pt idx="23927">
                  <c:v>1439.27</c:v>
                </c:pt>
                <c:pt idx="23928">
                  <c:v>1439.28</c:v>
                </c:pt>
                <c:pt idx="23929">
                  <c:v>1439.29</c:v>
                </c:pt>
                <c:pt idx="23930">
                  <c:v>1439.3</c:v>
                </c:pt>
                <c:pt idx="23931">
                  <c:v>1439.31</c:v>
                </c:pt>
                <c:pt idx="23932">
                  <c:v>1439.32</c:v>
                </c:pt>
                <c:pt idx="23933">
                  <c:v>1439.33</c:v>
                </c:pt>
                <c:pt idx="23934">
                  <c:v>1439.34</c:v>
                </c:pt>
                <c:pt idx="23935">
                  <c:v>1439.35</c:v>
                </c:pt>
                <c:pt idx="23936">
                  <c:v>1439.36</c:v>
                </c:pt>
                <c:pt idx="23937">
                  <c:v>1439.37</c:v>
                </c:pt>
                <c:pt idx="23938">
                  <c:v>1439.38</c:v>
                </c:pt>
                <c:pt idx="23939">
                  <c:v>1439.39</c:v>
                </c:pt>
                <c:pt idx="23940">
                  <c:v>1439.4</c:v>
                </c:pt>
                <c:pt idx="23941">
                  <c:v>1439.41</c:v>
                </c:pt>
                <c:pt idx="23942">
                  <c:v>1439.42</c:v>
                </c:pt>
                <c:pt idx="23943">
                  <c:v>1439.43</c:v>
                </c:pt>
                <c:pt idx="23944">
                  <c:v>1439.44</c:v>
                </c:pt>
                <c:pt idx="23945">
                  <c:v>1439.45</c:v>
                </c:pt>
                <c:pt idx="23946">
                  <c:v>1439.46</c:v>
                </c:pt>
                <c:pt idx="23947">
                  <c:v>1439.47</c:v>
                </c:pt>
                <c:pt idx="23948">
                  <c:v>1439.48</c:v>
                </c:pt>
                <c:pt idx="23949">
                  <c:v>1439.49</c:v>
                </c:pt>
                <c:pt idx="23950">
                  <c:v>1439.5</c:v>
                </c:pt>
                <c:pt idx="23951">
                  <c:v>1439.51</c:v>
                </c:pt>
                <c:pt idx="23952">
                  <c:v>1439.52</c:v>
                </c:pt>
                <c:pt idx="23953">
                  <c:v>1439.53</c:v>
                </c:pt>
                <c:pt idx="23954">
                  <c:v>1439.54</c:v>
                </c:pt>
                <c:pt idx="23955">
                  <c:v>1439.55</c:v>
                </c:pt>
                <c:pt idx="23956">
                  <c:v>1439.56</c:v>
                </c:pt>
                <c:pt idx="23957">
                  <c:v>1439.57</c:v>
                </c:pt>
                <c:pt idx="23958">
                  <c:v>1439.58</c:v>
                </c:pt>
                <c:pt idx="23959">
                  <c:v>1439.59</c:v>
                </c:pt>
                <c:pt idx="23960">
                  <c:v>1439.6</c:v>
                </c:pt>
                <c:pt idx="23961">
                  <c:v>1439.61</c:v>
                </c:pt>
                <c:pt idx="23962">
                  <c:v>1439.62</c:v>
                </c:pt>
                <c:pt idx="23963">
                  <c:v>1439.63</c:v>
                </c:pt>
                <c:pt idx="23964">
                  <c:v>1439.64</c:v>
                </c:pt>
                <c:pt idx="23965">
                  <c:v>1439.65</c:v>
                </c:pt>
                <c:pt idx="23966">
                  <c:v>1439.66</c:v>
                </c:pt>
                <c:pt idx="23967">
                  <c:v>1439.67</c:v>
                </c:pt>
                <c:pt idx="23968">
                  <c:v>1439.68</c:v>
                </c:pt>
                <c:pt idx="23969">
                  <c:v>1439.69</c:v>
                </c:pt>
                <c:pt idx="23970">
                  <c:v>1439.7</c:v>
                </c:pt>
                <c:pt idx="23971">
                  <c:v>1439.71</c:v>
                </c:pt>
                <c:pt idx="23972">
                  <c:v>1439.72</c:v>
                </c:pt>
                <c:pt idx="23973">
                  <c:v>1439.73</c:v>
                </c:pt>
                <c:pt idx="23974">
                  <c:v>1439.74</c:v>
                </c:pt>
                <c:pt idx="23975">
                  <c:v>1439.75</c:v>
                </c:pt>
                <c:pt idx="23976">
                  <c:v>1439.76</c:v>
                </c:pt>
                <c:pt idx="23977">
                  <c:v>1439.77</c:v>
                </c:pt>
                <c:pt idx="23978">
                  <c:v>1439.78</c:v>
                </c:pt>
                <c:pt idx="23979">
                  <c:v>1439.79</c:v>
                </c:pt>
                <c:pt idx="23980">
                  <c:v>1439.8</c:v>
                </c:pt>
                <c:pt idx="23981">
                  <c:v>1439.81</c:v>
                </c:pt>
                <c:pt idx="23982">
                  <c:v>1439.82</c:v>
                </c:pt>
                <c:pt idx="23983">
                  <c:v>1439.83</c:v>
                </c:pt>
                <c:pt idx="23984">
                  <c:v>1439.84</c:v>
                </c:pt>
                <c:pt idx="23985">
                  <c:v>1439.85</c:v>
                </c:pt>
                <c:pt idx="23986">
                  <c:v>1439.86</c:v>
                </c:pt>
                <c:pt idx="23987">
                  <c:v>1439.87</c:v>
                </c:pt>
                <c:pt idx="23988">
                  <c:v>1439.88</c:v>
                </c:pt>
                <c:pt idx="23989">
                  <c:v>1439.89</c:v>
                </c:pt>
                <c:pt idx="23990">
                  <c:v>1439.9</c:v>
                </c:pt>
                <c:pt idx="23991">
                  <c:v>1439.91</c:v>
                </c:pt>
                <c:pt idx="23992">
                  <c:v>1439.92</c:v>
                </c:pt>
                <c:pt idx="23993">
                  <c:v>1439.93</c:v>
                </c:pt>
                <c:pt idx="23994">
                  <c:v>1439.94</c:v>
                </c:pt>
                <c:pt idx="23995">
                  <c:v>1439.95</c:v>
                </c:pt>
                <c:pt idx="23996">
                  <c:v>1439.96</c:v>
                </c:pt>
                <c:pt idx="23997">
                  <c:v>1439.97</c:v>
                </c:pt>
                <c:pt idx="23998">
                  <c:v>1439.98</c:v>
                </c:pt>
                <c:pt idx="23999">
                  <c:v>1439.99</c:v>
                </c:pt>
                <c:pt idx="24000">
                  <c:v>1440</c:v>
                </c:pt>
              </c:numCache>
            </c:numRef>
          </c:xVal>
          <c:yVal>
            <c:numRef>
              <c:f>output!$C$2:$C$24002</c:f>
              <c:numCache>
                <c:formatCode>General</c:formatCode>
                <c:ptCount val="24001"/>
                <c:pt idx="0">
                  <c:v>0.73309400000000002</c:v>
                </c:pt>
                <c:pt idx="1">
                  <c:v>0.73310699999999995</c:v>
                </c:pt>
                <c:pt idx="2">
                  <c:v>0.73288699999999996</c:v>
                </c:pt>
                <c:pt idx="3">
                  <c:v>0.73266799999999999</c:v>
                </c:pt>
                <c:pt idx="4">
                  <c:v>0.73244900000000002</c:v>
                </c:pt>
                <c:pt idx="5">
                  <c:v>0.73222900000000002</c:v>
                </c:pt>
                <c:pt idx="6">
                  <c:v>0.73201000000000005</c:v>
                </c:pt>
                <c:pt idx="7">
                  <c:v>0.73179099999999997</c:v>
                </c:pt>
                <c:pt idx="8">
                  <c:v>0.731572</c:v>
                </c:pt>
                <c:pt idx="9">
                  <c:v>0.73135300000000003</c:v>
                </c:pt>
                <c:pt idx="10">
                  <c:v>0.73113399999999995</c:v>
                </c:pt>
                <c:pt idx="11">
                  <c:v>0.73091499999999998</c:v>
                </c:pt>
                <c:pt idx="12">
                  <c:v>0.73069700000000004</c:v>
                </c:pt>
                <c:pt idx="13">
                  <c:v>0.73047799999999996</c:v>
                </c:pt>
                <c:pt idx="14">
                  <c:v>0.73025899999999999</c:v>
                </c:pt>
                <c:pt idx="15">
                  <c:v>0.73004100000000005</c:v>
                </c:pt>
                <c:pt idx="16">
                  <c:v>0.72982199999999997</c:v>
                </c:pt>
                <c:pt idx="17">
                  <c:v>0.72960400000000003</c:v>
                </c:pt>
                <c:pt idx="18">
                  <c:v>0.72938499999999995</c:v>
                </c:pt>
                <c:pt idx="19">
                  <c:v>0.72916700000000001</c:v>
                </c:pt>
                <c:pt idx="20">
                  <c:v>0.72894899999999996</c:v>
                </c:pt>
                <c:pt idx="21">
                  <c:v>0.72872999999999999</c:v>
                </c:pt>
                <c:pt idx="22">
                  <c:v>0.72851200000000005</c:v>
                </c:pt>
                <c:pt idx="23">
                  <c:v>0.728294</c:v>
                </c:pt>
                <c:pt idx="24">
                  <c:v>0.72807599999999995</c:v>
                </c:pt>
                <c:pt idx="25">
                  <c:v>0.727858</c:v>
                </c:pt>
                <c:pt idx="26">
                  <c:v>0.72763999999999995</c:v>
                </c:pt>
                <c:pt idx="27">
                  <c:v>0.72742300000000004</c:v>
                </c:pt>
                <c:pt idx="28">
                  <c:v>0.72720499999999999</c:v>
                </c:pt>
                <c:pt idx="29">
                  <c:v>0.72698700000000005</c:v>
                </c:pt>
                <c:pt idx="30">
                  <c:v>0.72677000000000003</c:v>
                </c:pt>
                <c:pt idx="31">
                  <c:v>0.72655199999999998</c:v>
                </c:pt>
                <c:pt idx="32">
                  <c:v>0.72633499999999995</c:v>
                </c:pt>
                <c:pt idx="33">
                  <c:v>0.72611700000000001</c:v>
                </c:pt>
                <c:pt idx="34">
                  <c:v>0.72589999999999999</c:v>
                </c:pt>
                <c:pt idx="35">
                  <c:v>0.72568299999999997</c:v>
                </c:pt>
                <c:pt idx="36">
                  <c:v>0.72546500000000003</c:v>
                </c:pt>
                <c:pt idx="37">
                  <c:v>0.725248</c:v>
                </c:pt>
                <c:pt idx="38">
                  <c:v>0.72503099999999998</c:v>
                </c:pt>
                <c:pt idx="39">
                  <c:v>0.72481399999999996</c:v>
                </c:pt>
                <c:pt idx="40">
                  <c:v>0.72459700000000005</c:v>
                </c:pt>
                <c:pt idx="41">
                  <c:v>0.72438000000000002</c:v>
                </c:pt>
                <c:pt idx="42">
                  <c:v>0.724163</c:v>
                </c:pt>
                <c:pt idx="43">
                  <c:v>0.72394700000000001</c:v>
                </c:pt>
                <c:pt idx="44">
                  <c:v>0.72372999999999998</c:v>
                </c:pt>
                <c:pt idx="45">
                  <c:v>0.72351299999999996</c:v>
                </c:pt>
                <c:pt idx="46">
                  <c:v>0.72329699999999997</c:v>
                </c:pt>
                <c:pt idx="47">
                  <c:v>0.72307999999999995</c:v>
                </c:pt>
                <c:pt idx="48">
                  <c:v>0.72286399999999995</c:v>
                </c:pt>
                <c:pt idx="49">
                  <c:v>0.72264799999999996</c:v>
                </c:pt>
                <c:pt idx="50">
                  <c:v>0.72243100000000005</c:v>
                </c:pt>
                <c:pt idx="51">
                  <c:v>0.72221500000000005</c:v>
                </c:pt>
                <c:pt idx="52">
                  <c:v>0.72199899999999995</c:v>
                </c:pt>
                <c:pt idx="53">
                  <c:v>0.72178299999999995</c:v>
                </c:pt>
                <c:pt idx="54">
                  <c:v>0.72156699999999996</c:v>
                </c:pt>
                <c:pt idx="55">
                  <c:v>0.72135099999999996</c:v>
                </c:pt>
                <c:pt idx="56">
                  <c:v>0.72113499999999997</c:v>
                </c:pt>
                <c:pt idx="57">
                  <c:v>0.72091899999999998</c:v>
                </c:pt>
                <c:pt idx="58">
                  <c:v>0.72070299999999998</c:v>
                </c:pt>
                <c:pt idx="59">
                  <c:v>0.72048800000000002</c:v>
                </c:pt>
                <c:pt idx="60">
                  <c:v>0.72027200000000002</c:v>
                </c:pt>
                <c:pt idx="61">
                  <c:v>0.72005600000000003</c:v>
                </c:pt>
                <c:pt idx="62">
                  <c:v>0.71984099999999995</c:v>
                </c:pt>
                <c:pt idx="63">
                  <c:v>0.71962499999999996</c:v>
                </c:pt>
                <c:pt idx="64">
                  <c:v>0.71940999999999999</c:v>
                </c:pt>
                <c:pt idx="65">
                  <c:v>0.71919500000000003</c:v>
                </c:pt>
                <c:pt idx="66">
                  <c:v>0.71897900000000003</c:v>
                </c:pt>
                <c:pt idx="67">
                  <c:v>0.71876399999999996</c:v>
                </c:pt>
                <c:pt idx="68">
                  <c:v>0.71854899999999999</c:v>
                </c:pt>
                <c:pt idx="69">
                  <c:v>0.71833400000000003</c:v>
                </c:pt>
                <c:pt idx="70">
                  <c:v>0.71811899999999995</c:v>
                </c:pt>
                <c:pt idx="71">
                  <c:v>0.71790399999999999</c:v>
                </c:pt>
                <c:pt idx="72">
                  <c:v>0.71768900000000002</c:v>
                </c:pt>
                <c:pt idx="73">
                  <c:v>0.71747499999999997</c:v>
                </c:pt>
                <c:pt idx="74">
                  <c:v>0.71726000000000001</c:v>
                </c:pt>
                <c:pt idx="75">
                  <c:v>0.71704500000000004</c:v>
                </c:pt>
                <c:pt idx="76">
                  <c:v>0.716831</c:v>
                </c:pt>
                <c:pt idx="77">
                  <c:v>0.71661600000000003</c:v>
                </c:pt>
                <c:pt idx="78">
                  <c:v>0.71640199999999998</c:v>
                </c:pt>
                <c:pt idx="79">
                  <c:v>0.71618700000000002</c:v>
                </c:pt>
                <c:pt idx="80">
                  <c:v>0.71597299999999997</c:v>
                </c:pt>
                <c:pt idx="81">
                  <c:v>0.71575900000000003</c:v>
                </c:pt>
                <c:pt idx="82">
                  <c:v>0.71554499999999999</c:v>
                </c:pt>
                <c:pt idx="83">
                  <c:v>0.71533000000000002</c:v>
                </c:pt>
                <c:pt idx="84">
                  <c:v>0.71511599999999997</c:v>
                </c:pt>
                <c:pt idx="85">
                  <c:v>0.71490200000000004</c:v>
                </c:pt>
                <c:pt idx="86">
                  <c:v>0.71468799999999999</c:v>
                </c:pt>
                <c:pt idx="87">
                  <c:v>0.71447499999999997</c:v>
                </c:pt>
                <c:pt idx="88">
                  <c:v>0.71426100000000003</c:v>
                </c:pt>
                <c:pt idx="89">
                  <c:v>0.71404699999999999</c:v>
                </c:pt>
                <c:pt idx="90">
                  <c:v>0.71383300000000005</c:v>
                </c:pt>
                <c:pt idx="91">
                  <c:v>0.71362000000000003</c:v>
                </c:pt>
                <c:pt idx="92">
                  <c:v>0.71340599999999998</c:v>
                </c:pt>
                <c:pt idx="93">
                  <c:v>0.71319299999999997</c:v>
                </c:pt>
                <c:pt idx="94">
                  <c:v>0.71297900000000003</c:v>
                </c:pt>
                <c:pt idx="95">
                  <c:v>0.71276600000000001</c:v>
                </c:pt>
                <c:pt idx="96">
                  <c:v>0.71255299999999999</c:v>
                </c:pt>
                <c:pt idx="97">
                  <c:v>0.71233999999999997</c:v>
                </c:pt>
                <c:pt idx="98">
                  <c:v>0.71212600000000004</c:v>
                </c:pt>
                <c:pt idx="99">
                  <c:v>0.71191300000000002</c:v>
                </c:pt>
                <c:pt idx="100">
                  <c:v>0.7117</c:v>
                </c:pt>
                <c:pt idx="101">
                  <c:v>0.71148699999999998</c:v>
                </c:pt>
                <c:pt idx="102">
                  <c:v>0.71127499999999999</c:v>
                </c:pt>
                <c:pt idx="103">
                  <c:v>0.71106199999999997</c:v>
                </c:pt>
                <c:pt idx="104">
                  <c:v>0.71084899999999995</c:v>
                </c:pt>
                <c:pt idx="105">
                  <c:v>0.71063600000000005</c:v>
                </c:pt>
                <c:pt idx="106">
                  <c:v>0.71042400000000006</c:v>
                </c:pt>
                <c:pt idx="107">
                  <c:v>0.71021100000000004</c:v>
                </c:pt>
                <c:pt idx="108">
                  <c:v>0.70999900000000005</c:v>
                </c:pt>
                <c:pt idx="109">
                  <c:v>0.70978600000000003</c:v>
                </c:pt>
                <c:pt idx="110">
                  <c:v>0.70957400000000004</c:v>
                </c:pt>
                <c:pt idx="111">
                  <c:v>0.70936200000000005</c:v>
                </c:pt>
                <c:pt idx="112">
                  <c:v>0.70914900000000003</c:v>
                </c:pt>
                <c:pt idx="113">
                  <c:v>0.70893700000000004</c:v>
                </c:pt>
                <c:pt idx="114">
                  <c:v>0.70872500000000005</c:v>
                </c:pt>
                <c:pt idx="115">
                  <c:v>0.70851299999999995</c:v>
                </c:pt>
                <c:pt idx="116">
                  <c:v>0.70830099999999996</c:v>
                </c:pt>
                <c:pt idx="117">
                  <c:v>0.70808899999999997</c:v>
                </c:pt>
                <c:pt idx="118">
                  <c:v>0.70787800000000001</c:v>
                </c:pt>
                <c:pt idx="119">
                  <c:v>0.70766600000000002</c:v>
                </c:pt>
                <c:pt idx="120">
                  <c:v>0.70745400000000003</c:v>
                </c:pt>
                <c:pt idx="121">
                  <c:v>0.70724299999999996</c:v>
                </c:pt>
                <c:pt idx="122">
                  <c:v>0.70703099999999997</c:v>
                </c:pt>
                <c:pt idx="123">
                  <c:v>0.70682</c:v>
                </c:pt>
                <c:pt idx="124">
                  <c:v>0.70660800000000001</c:v>
                </c:pt>
                <c:pt idx="125">
                  <c:v>0.70639700000000005</c:v>
                </c:pt>
                <c:pt idx="126">
                  <c:v>0.70618499999999995</c:v>
                </c:pt>
                <c:pt idx="127">
                  <c:v>0.70597399999999999</c:v>
                </c:pt>
                <c:pt idx="128">
                  <c:v>0.70576300000000003</c:v>
                </c:pt>
                <c:pt idx="129">
                  <c:v>0.70555199999999996</c:v>
                </c:pt>
                <c:pt idx="130">
                  <c:v>0.705341</c:v>
                </c:pt>
                <c:pt idx="131">
                  <c:v>0.70513000000000003</c:v>
                </c:pt>
                <c:pt idx="132">
                  <c:v>0.70491899999999996</c:v>
                </c:pt>
                <c:pt idx="133">
                  <c:v>0.704708</c:v>
                </c:pt>
                <c:pt idx="134">
                  <c:v>0.70449799999999996</c:v>
                </c:pt>
                <c:pt idx="135">
                  <c:v>0.704287</c:v>
                </c:pt>
                <c:pt idx="136">
                  <c:v>0.70407600000000004</c:v>
                </c:pt>
                <c:pt idx="137">
                  <c:v>0.70386599999999999</c:v>
                </c:pt>
                <c:pt idx="138">
                  <c:v>0.70365500000000003</c:v>
                </c:pt>
                <c:pt idx="139">
                  <c:v>0.70344499999999999</c:v>
                </c:pt>
                <c:pt idx="140">
                  <c:v>0.70323400000000003</c:v>
                </c:pt>
                <c:pt idx="141">
                  <c:v>0.70302399999999998</c:v>
                </c:pt>
                <c:pt idx="142">
                  <c:v>0.70281400000000005</c:v>
                </c:pt>
                <c:pt idx="143">
                  <c:v>0.70260400000000001</c:v>
                </c:pt>
                <c:pt idx="144">
                  <c:v>0.70239399999999996</c:v>
                </c:pt>
                <c:pt idx="145">
                  <c:v>0.70218400000000003</c:v>
                </c:pt>
                <c:pt idx="146">
                  <c:v>0.70197399999999999</c:v>
                </c:pt>
                <c:pt idx="147">
                  <c:v>0.70176400000000005</c:v>
                </c:pt>
                <c:pt idx="148">
                  <c:v>0.70155400000000001</c:v>
                </c:pt>
                <c:pt idx="149">
                  <c:v>0.70134399999999997</c:v>
                </c:pt>
                <c:pt idx="150">
                  <c:v>0.70113400000000003</c:v>
                </c:pt>
                <c:pt idx="151">
                  <c:v>0.70092500000000002</c:v>
                </c:pt>
                <c:pt idx="152">
                  <c:v>0.70071499999999998</c:v>
                </c:pt>
                <c:pt idx="153">
                  <c:v>0.70050599999999996</c:v>
                </c:pt>
                <c:pt idx="154">
                  <c:v>0.70029600000000003</c:v>
                </c:pt>
                <c:pt idx="155">
                  <c:v>0.70008700000000001</c:v>
                </c:pt>
                <c:pt idx="156">
                  <c:v>0.699878</c:v>
                </c:pt>
                <c:pt idx="157">
                  <c:v>0.69966899999999999</c:v>
                </c:pt>
                <c:pt idx="158">
                  <c:v>0.69945900000000005</c:v>
                </c:pt>
                <c:pt idx="159">
                  <c:v>0.69925000000000004</c:v>
                </c:pt>
                <c:pt idx="160">
                  <c:v>0.69904100000000002</c:v>
                </c:pt>
                <c:pt idx="161">
                  <c:v>0.69883200000000001</c:v>
                </c:pt>
                <c:pt idx="162">
                  <c:v>0.69862299999999999</c:v>
                </c:pt>
                <c:pt idx="163">
                  <c:v>0.69841500000000001</c:v>
                </c:pt>
                <c:pt idx="164">
                  <c:v>0.69820599999999999</c:v>
                </c:pt>
                <c:pt idx="165">
                  <c:v>0.69799699999999998</c:v>
                </c:pt>
                <c:pt idx="166">
                  <c:v>0.69778899999999999</c:v>
                </c:pt>
                <c:pt idx="167">
                  <c:v>0.69757999999999998</c:v>
                </c:pt>
                <c:pt idx="168">
                  <c:v>0.69737099999999996</c:v>
                </c:pt>
                <c:pt idx="169">
                  <c:v>0.69716299999999998</c:v>
                </c:pt>
                <c:pt idx="170">
                  <c:v>0.69695499999999999</c:v>
                </c:pt>
                <c:pt idx="171">
                  <c:v>0.69674599999999998</c:v>
                </c:pt>
                <c:pt idx="172">
                  <c:v>0.69653799999999999</c:v>
                </c:pt>
                <c:pt idx="173">
                  <c:v>0.69633</c:v>
                </c:pt>
                <c:pt idx="174">
                  <c:v>0.69612200000000002</c:v>
                </c:pt>
                <c:pt idx="175">
                  <c:v>0.69591400000000003</c:v>
                </c:pt>
                <c:pt idx="176">
                  <c:v>0.69570600000000005</c:v>
                </c:pt>
                <c:pt idx="177">
                  <c:v>0.69549799999999995</c:v>
                </c:pt>
                <c:pt idx="178">
                  <c:v>0.69528999999999996</c:v>
                </c:pt>
                <c:pt idx="179">
                  <c:v>0.69508300000000001</c:v>
                </c:pt>
                <c:pt idx="180">
                  <c:v>0.69487500000000002</c:v>
                </c:pt>
                <c:pt idx="181">
                  <c:v>0.69466700000000003</c:v>
                </c:pt>
                <c:pt idx="182">
                  <c:v>0.69445999999999997</c:v>
                </c:pt>
                <c:pt idx="183">
                  <c:v>0.69425199999999998</c:v>
                </c:pt>
                <c:pt idx="184">
                  <c:v>0.69404500000000002</c:v>
                </c:pt>
                <c:pt idx="185">
                  <c:v>0.69383799999999995</c:v>
                </c:pt>
                <c:pt idx="186">
                  <c:v>0.69362999999999997</c:v>
                </c:pt>
                <c:pt idx="187">
                  <c:v>0.69342300000000001</c:v>
                </c:pt>
                <c:pt idx="188">
                  <c:v>0.69321600000000005</c:v>
                </c:pt>
                <c:pt idx="189">
                  <c:v>0.69300899999999999</c:v>
                </c:pt>
                <c:pt idx="190">
                  <c:v>0.69280200000000003</c:v>
                </c:pt>
                <c:pt idx="191">
                  <c:v>0.69259499999999996</c:v>
                </c:pt>
                <c:pt idx="192">
                  <c:v>0.692388</c:v>
                </c:pt>
                <c:pt idx="193">
                  <c:v>0.69218100000000005</c:v>
                </c:pt>
                <c:pt idx="194">
                  <c:v>0.69197500000000001</c:v>
                </c:pt>
                <c:pt idx="195">
                  <c:v>0.69176800000000005</c:v>
                </c:pt>
                <c:pt idx="196">
                  <c:v>0.69156099999999998</c:v>
                </c:pt>
                <c:pt idx="197">
                  <c:v>0.69135500000000005</c:v>
                </c:pt>
                <c:pt idx="198">
                  <c:v>0.69114799999999998</c:v>
                </c:pt>
                <c:pt idx="199">
                  <c:v>0.69094199999999995</c:v>
                </c:pt>
                <c:pt idx="200">
                  <c:v>0.69073600000000002</c:v>
                </c:pt>
                <c:pt idx="201">
                  <c:v>0.69052999999999998</c:v>
                </c:pt>
                <c:pt idx="202">
                  <c:v>0.69032300000000002</c:v>
                </c:pt>
                <c:pt idx="203">
                  <c:v>0.69011699999999998</c:v>
                </c:pt>
                <c:pt idx="204">
                  <c:v>0.68991100000000005</c:v>
                </c:pt>
                <c:pt idx="205">
                  <c:v>0.68970500000000001</c:v>
                </c:pt>
                <c:pt idx="206">
                  <c:v>0.68949899999999997</c:v>
                </c:pt>
                <c:pt idx="207">
                  <c:v>0.68929399999999996</c:v>
                </c:pt>
                <c:pt idx="208">
                  <c:v>0.68908800000000003</c:v>
                </c:pt>
                <c:pt idx="209">
                  <c:v>0.68888199999999999</c:v>
                </c:pt>
                <c:pt idx="210">
                  <c:v>0.68867599999999995</c:v>
                </c:pt>
                <c:pt idx="211">
                  <c:v>0.68847100000000006</c:v>
                </c:pt>
                <c:pt idx="212">
                  <c:v>0.68826500000000002</c:v>
                </c:pt>
                <c:pt idx="213">
                  <c:v>0.68806</c:v>
                </c:pt>
                <c:pt idx="214">
                  <c:v>0.68785499999999999</c:v>
                </c:pt>
                <c:pt idx="215">
                  <c:v>0.68764899999999995</c:v>
                </c:pt>
                <c:pt idx="216">
                  <c:v>0.68744400000000006</c:v>
                </c:pt>
                <c:pt idx="217">
                  <c:v>0.68723900000000004</c:v>
                </c:pt>
                <c:pt idx="218">
                  <c:v>0.68703400000000003</c:v>
                </c:pt>
                <c:pt idx="219">
                  <c:v>0.68682900000000002</c:v>
                </c:pt>
                <c:pt idx="220">
                  <c:v>0.68662400000000001</c:v>
                </c:pt>
                <c:pt idx="221">
                  <c:v>0.686419</c:v>
                </c:pt>
                <c:pt idx="222">
                  <c:v>0.68621500000000002</c:v>
                </c:pt>
                <c:pt idx="223">
                  <c:v>0.68601000000000001</c:v>
                </c:pt>
                <c:pt idx="224">
                  <c:v>0.685805</c:v>
                </c:pt>
                <c:pt idx="225">
                  <c:v>0.68560100000000002</c:v>
                </c:pt>
                <c:pt idx="226">
                  <c:v>0.68539600000000001</c:v>
                </c:pt>
                <c:pt idx="227">
                  <c:v>0.68519200000000002</c:v>
                </c:pt>
                <c:pt idx="228">
                  <c:v>0.68498700000000001</c:v>
                </c:pt>
                <c:pt idx="229">
                  <c:v>0.68478300000000003</c:v>
                </c:pt>
                <c:pt idx="230">
                  <c:v>0.68457900000000005</c:v>
                </c:pt>
                <c:pt idx="231">
                  <c:v>0.68437499999999996</c:v>
                </c:pt>
                <c:pt idx="232">
                  <c:v>0.68417099999999997</c:v>
                </c:pt>
                <c:pt idx="233">
                  <c:v>0.68396699999999999</c:v>
                </c:pt>
                <c:pt idx="234">
                  <c:v>0.68376300000000001</c:v>
                </c:pt>
                <c:pt idx="235">
                  <c:v>0.68355900000000003</c:v>
                </c:pt>
                <c:pt idx="236">
                  <c:v>0.68335500000000005</c:v>
                </c:pt>
                <c:pt idx="237">
                  <c:v>0.68315199999999998</c:v>
                </c:pt>
                <c:pt idx="238">
                  <c:v>0.682948</c:v>
                </c:pt>
                <c:pt idx="239">
                  <c:v>0.68274400000000002</c:v>
                </c:pt>
                <c:pt idx="240">
                  <c:v>0.68254099999999995</c:v>
                </c:pt>
                <c:pt idx="241">
                  <c:v>0.68233699999999997</c:v>
                </c:pt>
                <c:pt idx="242">
                  <c:v>0.68213400000000002</c:v>
                </c:pt>
                <c:pt idx="243">
                  <c:v>0.68193099999999995</c:v>
                </c:pt>
                <c:pt idx="244">
                  <c:v>0.681728</c:v>
                </c:pt>
                <c:pt idx="245">
                  <c:v>0.68152500000000005</c:v>
                </c:pt>
                <c:pt idx="246">
                  <c:v>0.68132199999999998</c:v>
                </c:pt>
                <c:pt idx="247">
                  <c:v>0.68111900000000003</c:v>
                </c:pt>
                <c:pt idx="248">
                  <c:v>0.68091599999999997</c:v>
                </c:pt>
                <c:pt idx="249">
                  <c:v>0.68071300000000001</c:v>
                </c:pt>
                <c:pt idx="250">
                  <c:v>0.68050999999999995</c:v>
                </c:pt>
                <c:pt idx="251">
                  <c:v>0.680307</c:v>
                </c:pt>
                <c:pt idx="252">
                  <c:v>0.68010499999999996</c:v>
                </c:pt>
                <c:pt idx="253">
                  <c:v>0.67990200000000001</c:v>
                </c:pt>
                <c:pt idx="254">
                  <c:v>0.67969999999999997</c:v>
                </c:pt>
                <c:pt idx="255">
                  <c:v>0.67949700000000002</c:v>
                </c:pt>
                <c:pt idx="256">
                  <c:v>0.67929499999999998</c:v>
                </c:pt>
                <c:pt idx="257">
                  <c:v>0.67909299999999995</c:v>
                </c:pt>
                <c:pt idx="258">
                  <c:v>0.67889100000000002</c:v>
                </c:pt>
                <c:pt idx="259">
                  <c:v>0.67868899999999999</c:v>
                </c:pt>
                <c:pt idx="260">
                  <c:v>0.67848699999999995</c:v>
                </c:pt>
                <c:pt idx="261">
                  <c:v>0.67828500000000003</c:v>
                </c:pt>
                <c:pt idx="262">
                  <c:v>0.67808299999999999</c:v>
                </c:pt>
                <c:pt idx="263">
                  <c:v>0.67788099999999996</c:v>
                </c:pt>
                <c:pt idx="264">
                  <c:v>0.67767900000000003</c:v>
                </c:pt>
                <c:pt idx="265">
                  <c:v>0.67747800000000002</c:v>
                </c:pt>
                <c:pt idx="266">
                  <c:v>0.67727599999999999</c:v>
                </c:pt>
                <c:pt idx="267">
                  <c:v>0.67707499999999998</c:v>
                </c:pt>
                <c:pt idx="268">
                  <c:v>0.67687299999999995</c:v>
                </c:pt>
                <c:pt idx="269">
                  <c:v>0.67667200000000005</c:v>
                </c:pt>
                <c:pt idx="270">
                  <c:v>0.67647100000000004</c:v>
                </c:pt>
                <c:pt idx="271">
                  <c:v>0.67627000000000004</c:v>
                </c:pt>
                <c:pt idx="272">
                  <c:v>0.67606900000000003</c:v>
                </c:pt>
                <c:pt idx="273">
                  <c:v>0.67586800000000002</c:v>
                </c:pt>
                <c:pt idx="274">
                  <c:v>0.67566700000000002</c:v>
                </c:pt>
                <c:pt idx="275">
                  <c:v>0.67546600000000001</c:v>
                </c:pt>
                <c:pt idx="276">
                  <c:v>0.675265</c:v>
                </c:pt>
                <c:pt idx="277">
                  <c:v>0.675064</c:v>
                </c:pt>
                <c:pt idx="278">
                  <c:v>0.67486400000000002</c:v>
                </c:pt>
                <c:pt idx="279">
                  <c:v>0.67466300000000001</c:v>
                </c:pt>
                <c:pt idx="280">
                  <c:v>0.67446300000000003</c:v>
                </c:pt>
                <c:pt idx="281">
                  <c:v>0.67426200000000003</c:v>
                </c:pt>
                <c:pt idx="282">
                  <c:v>0.67406200000000005</c:v>
                </c:pt>
                <c:pt idx="283">
                  <c:v>0.67386199999999996</c:v>
                </c:pt>
                <c:pt idx="284">
                  <c:v>0.67366199999999998</c:v>
                </c:pt>
                <c:pt idx="285">
                  <c:v>0.67346200000000001</c:v>
                </c:pt>
                <c:pt idx="286">
                  <c:v>0.67326200000000003</c:v>
                </c:pt>
                <c:pt idx="287">
                  <c:v>0.67306200000000005</c:v>
                </c:pt>
                <c:pt idx="288">
                  <c:v>0.67286199999999996</c:v>
                </c:pt>
                <c:pt idx="289">
                  <c:v>0.67266199999999998</c:v>
                </c:pt>
                <c:pt idx="290">
                  <c:v>0.67246300000000003</c:v>
                </c:pt>
                <c:pt idx="291">
                  <c:v>0.67226300000000005</c:v>
                </c:pt>
                <c:pt idx="292">
                  <c:v>0.67206399999999999</c:v>
                </c:pt>
                <c:pt idx="293">
                  <c:v>0.67186400000000002</c:v>
                </c:pt>
                <c:pt idx="294">
                  <c:v>0.67166499999999996</c:v>
                </c:pt>
                <c:pt idx="295">
                  <c:v>0.67146600000000001</c:v>
                </c:pt>
                <c:pt idx="296">
                  <c:v>0.67126600000000003</c:v>
                </c:pt>
                <c:pt idx="297">
                  <c:v>0.67106699999999997</c:v>
                </c:pt>
                <c:pt idx="298">
                  <c:v>0.67086800000000002</c:v>
                </c:pt>
                <c:pt idx="299">
                  <c:v>0.67066899999999996</c:v>
                </c:pt>
                <c:pt idx="300">
                  <c:v>0.67047100000000004</c:v>
                </c:pt>
                <c:pt idx="301">
                  <c:v>0.67027199999999998</c:v>
                </c:pt>
                <c:pt idx="302">
                  <c:v>0.67007300000000003</c:v>
                </c:pt>
                <c:pt idx="303">
                  <c:v>0.669875</c:v>
                </c:pt>
                <c:pt idx="304">
                  <c:v>0.66967600000000005</c:v>
                </c:pt>
                <c:pt idx="305">
                  <c:v>0.66947800000000002</c:v>
                </c:pt>
                <c:pt idx="306">
                  <c:v>0.66927999999999999</c:v>
                </c:pt>
                <c:pt idx="307">
                  <c:v>0.66908100000000004</c:v>
                </c:pt>
                <c:pt idx="308">
                  <c:v>0.66888300000000001</c:v>
                </c:pt>
                <c:pt idx="309">
                  <c:v>0.66868499999999997</c:v>
                </c:pt>
                <c:pt idx="310">
                  <c:v>0.66848700000000005</c:v>
                </c:pt>
                <c:pt idx="311">
                  <c:v>0.66828900000000002</c:v>
                </c:pt>
                <c:pt idx="312">
                  <c:v>0.66809200000000002</c:v>
                </c:pt>
                <c:pt idx="313">
                  <c:v>0.66789399999999999</c:v>
                </c:pt>
                <c:pt idx="314">
                  <c:v>0.66769599999999996</c:v>
                </c:pt>
                <c:pt idx="315">
                  <c:v>0.66749899999999995</c:v>
                </c:pt>
                <c:pt idx="316">
                  <c:v>0.66730100000000003</c:v>
                </c:pt>
                <c:pt idx="317">
                  <c:v>0.66710400000000003</c:v>
                </c:pt>
                <c:pt idx="318">
                  <c:v>0.66690700000000003</c:v>
                </c:pt>
                <c:pt idx="319">
                  <c:v>0.66671000000000002</c:v>
                </c:pt>
                <c:pt idx="320">
                  <c:v>0.66651300000000002</c:v>
                </c:pt>
                <c:pt idx="321">
                  <c:v>0.66631600000000002</c:v>
                </c:pt>
                <c:pt idx="322">
                  <c:v>0.66611900000000002</c:v>
                </c:pt>
                <c:pt idx="323">
                  <c:v>0.66592200000000001</c:v>
                </c:pt>
                <c:pt idx="324">
                  <c:v>0.66572500000000001</c:v>
                </c:pt>
                <c:pt idx="325">
                  <c:v>0.66552900000000004</c:v>
                </c:pt>
                <c:pt idx="326">
                  <c:v>0.66533200000000003</c:v>
                </c:pt>
                <c:pt idx="327">
                  <c:v>0.66513599999999995</c:v>
                </c:pt>
                <c:pt idx="328">
                  <c:v>0.66493899999999995</c:v>
                </c:pt>
                <c:pt idx="329">
                  <c:v>0.66474299999999997</c:v>
                </c:pt>
                <c:pt idx="330">
                  <c:v>0.664547</c:v>
                </c:pt>
                <c:pt idx="331">
                  <c:v>0.66435100000000002</c:v>
                </c:pt>
                <c:pt idx="332">
                  <c:v>0.66415500000000005</c:v>
                </c:pt>
                <c:pt idx="333">
                  <c:v>0.66395899999999997</c:v>
                </c:pt>
                <c:pt idx="334">
                  <c:v>0.66376400000000002</c:v>
                </c:pt>
                <c:pt idx="335">
                  <c:v>0.66356800000000005</c:v>
                </c:pt>
                <c:pt idx="336">
                  <c:v>0.66337199999999996</c:v>
                </c:pt>
                <c:pt idx="337">
                  <c:v>0.66317700000000002</c:v>
                </c:pt>
                <c:pt idx="338">
                  <c:v>0.66298199999999996</c:v>
                </c:pt>
                <c:pt idx="339">
                  <c:v>0.66278599999999999</c:v>
                </c:pt>
                <c:pt idx="340">
                  <c:v>0.66259100000000004</c:v>
                </c:pt>
                <c:pt idx="341">
                  <c:v>0.66239599999999998</c:v>
                </c:pt>
                <c:pt idx="342">
                  <c:v>0.66220100000000004</c:v>
                </c:pt>
                <c:pt idx="343">
                  <c:v>0.66200700000000001</c:v>
                </c:pt>
                <c:pt idx="344">
                  <c:v>0.66181199999999996</c:v>
                </c:pt>
                <c:pt idx="345">
                  <c:v>0.66161700000000001</c:v>
                </c:pt>
                <c:pt idx="346">
                  <c:v>0.66142299999999998</c:v>
                </c:pt>
                <c:pt idx="347">
                  <c:v>0.66122800000000004</c:v>
                </c:pt>
                <c:pt idx="348">
                  <c:v>0.66103400000000001</c:v>
                </c:pt>
                <c:pt idx="349">
                  <c:v>0.66083999999999998</c:v>
                </c:pt>
                <c:pt idx="350">
                  <c:v>0.66064599999999996</c:v>
                </c:pt>
                <c:pt idx="351">
                  <c:v>0.66045200000000004</c:v>
                </c:pt>
                <c:pt idx="352">
                  <c:v>0.66025800000000001</c:v>
                </c:pt>
                <c:pt idx="353">
                  <c:v>0.66006399999999998</c:v>
                </c:pt>
                <c:pt idx="354">
                  <c:v>0.65986999999999996</c:v>
                </c:pt>
                <c:pt idx="355">
                  <c:v>0.65967699999999996</c:v>
                </c:pt>
                <c:pt idx="356">
                  <c:v>0.65948300000000004</c:v>
                </c:pt>
                <c:pt idx="357">
                  <c:v>0.65929000000000004</c:v>
                </c:pt>
                <c:pt idx="358">
                  <c:v>0.65909700000000004</c:v>
                </c:pt>
                <c:pt idx="359">
                  <c:v>0.65890400000000005</c:v>
                </c:pt>
                <c:pt idx="360">
                  <c:v>0.65871100000000005</c:v>
                </c:pt>
                <c:pt idx="361">
                  <c:v>0.65851800000000005</c:v>
                </c:pt>
                <c:pt idx="362">
                  <c:v>0.65832500000000005</c:v>
                </c:pt>
                <c:pt idx="363">
                  <c:v>0.65813299999999997</c:v>
                </c:pt>
                <c:pt idx="364">
                  <c:v>0.65793999999999997</c:v>
                </c:pt>
                <c:pt idx="365">
                  <c:v>0.657748</c:v>
                </c:pt>
                <c:pt idx="366">
                  <c:v>0.657555</c:v>
                </c:pt>
                <c:pt idx="367">
                  <c:v>0.65736300000000003</c:v>
                </c:pt>
                <c:pt idx="368">
                  <c:v>0.65717099999999995</c:v>
                </c:pt>
                <c:pt idx="369">
                  <c:v>0.65697899999999998</c:v>
                </c:pt>
                <c:pt idx="370">
                  <c:v>0.65678700000000001</c:v>
                </c:pt>
                <c:pt idx="371">
                  <c:v>0.65659599999999996</c:v>
                </c:pt>
                <c:pt idx="372">
                  <c:v>0.65640399999999999</c:v>
                </c:pt>
                <c:pt idx="373">
                  <c:v>0.65621300000000005</c:v>
                </c:pt>
                <c:pt idx="374">
                  <c:v>0.65602099999999997</c:v>
                </c:pt>
                <c:pt idx="375">
                  <c:v>0.65583000000000002</c:v>
                </c:pt>
                <c:pt idx="376">
                  <c:v>0.65563899999999997</c:v>
                </c:pt>
                <c:pt idx="377">
                  <c:v>0.65544800000000003</c:v>
                </c:pt>
                <c:pt idx="378">
                  <c:v>0.65525699999999998</c:v>
                </c:pt>
                <c:pt idx="379">
                  <c:v>0.65506699999999995</c:v>
                </c:pt>
                <c:pt idx="380">
                  <c:v>0.65487600000000001</c:v>
                </c:pt>
                <c:pt idx="381">
                  <c:v>0.65468599999999999</c:v>
                </c:pt>
                <c:pt idx="382">
                  <c:v>0.65449500000000005</c:v>
                </c:pt>
                <c:pt idx="383">
                  <c:v>0.65430500000000003</c:v>
                </c:pt>
                <c:pt idx="384">
                  <c:v>0.654115</c:v>
                </c:pt>
                <c:pt idx="385">
                  <c:v>0.65392499999999998</c:v>
                </c:pt>
                <c:pt idx="386">
                  <c:v>0.65373599999999998</c:v>
                </c:pt>
                <c:pt idx="387">
                  <c:v>0.65354599999999996</c:v>
                </c:pt>
                <c:pt idx="388">
                  <c:v>0.65335699999999997</c:v>
                </c:pt>
                <c:pt idx="389">
                  <c:v>0.65316700000000005</c:v>
                </c:pt>
                <c:pt idx="390">
                  <c:v>0.65297799999999995</c:v>
                </c:pt>
                <c:pt idx="391">
                  <c:v>0.65278899999999995</c:v>
                </c:pt>
                <c:pt idx="392">
                  <c:v>0.65259999999999996</c:v>
                </c:pt>
                <c:pt idx="393">
                  <c:v>0.65241099999999996</c:v>
                </c:pt>
                <c:pt idx="394">
                  <c:v>0.652223</c:v>
                </c:pt>
                <c:pt idx="395">
                  <c:v>0.652034</c:v>
                </c:pt>
                <c:pt idx="396">
                  <c:v>0.65184600000000004</c:v>
                </c:pt>
                <c:pt idx="397">
                  <c:v>0.65165799999999996</c:v>
                </c:pt>
                <c:pt idx="398">
                  <c:v>0.65146999999999999</c:v>
                </c:pt>
                <c:pt idx="399">
                  <c:v>0.65128200000000003</c:v>
                </c:pt>
                <c:pt idx="400">
                  <c:v>0.65109399999999995</c:v>
                </c:pt>
                <c:pt idx="401">
                  <c:v>0.65090700000000001</c:v>
                </c:pt>
                <c:pt idx="402">
                  <c:v>0.65071900000000005</c:v>
                </c:pt>
                <c:pt idx="403">
                  <c:v>0.650532</c:v>
                </c:pt>
                <c:pt idx="404">
                  <c:v>0.65034499999999995</c:v>
                </c:pt>
                <c:pt idx="405">
                  <c:v>0.65015800000000001</c:v>
                </c:pt>
                <c:pt idx="406">
                  <c:v>0.64997099999999997</c:v>
                </c:pt>
                <c:pt idx="407">
                  <c:v>0.64978400000000003</c:v>
                </c:pt>
                <c:pt idx="408">
                  <c:v>0.64959800000000001</c:v>
                </c:pt>
                <c:pt idx="409">
                  <c:v>0.64941199999999999</c:v>
                </c:pt>
                <c:pt idx="410">
                  <c:v>0.64922599999999997</c:v>
                </c:pt>
                <c:pt idx="411">
                  <c:v>0.64903999999999995</c:v>
                </c:pt>
                <c:pt idx="412">
                  <c:v>0.64885400000000004</c:v>
                </c:pt>
                <c:pt idx="413">
                  <c:v>0.64866800000000002</c:v>
                </c:pt>
                <c:pt idx="414">
                  <c:v>0.64848300000000003</c:v>
                </c:pt>
                <c:pt idx="415">
                  <c:v>0.64829800000000004</c:v>
                </c:pt>
                <c:pt idx="416">
                  <c:v>0.64811200000000002</c:v>
                </c:pt>
                <c:pt idx="417">
                  <c:v>0.64792799999999995</c:v>
                </c:pt>
                <c:pt idx="418">
                  <c:v>0.64774299999999996</c:v>
                </c:pt>
                <c:pt idx="419">
                  <c:v>0.64755799999999997</c:v>
                </c:pt>
                <c:pt idx="420">
                  <c:v>0.647374</c:v>
                </c:pt>
                <c:pt idx="421">
                  <c:v>0.64719000000000004</c:v>
                </c:pt>
                <c:pt idx="422">
                  <c:v>0.64700599999999997</c:v>
                </c:pt>
                <c:pt idx="423">
                  <c:v>0.64682200000000001</c:v>
                </c:pt>
                <c:pt idx="424">
                  <c:v>0.64663800000000005</c:v>
                </c:pt>
                <c:pt idx="425">
                  <c:v>0.646455</c:v>
                </c:pt>
                <c:pt idx="426">
                  <c:v>0.64627100000000004</c:v>
                </c:pt>
                <c:pt idx="427">
                  <c:v>0.646088</c:v>
                </c:pt>
                <c:pt idx="428">
                  <c:v>0.64590599999999998</c:v>
                </c:pt>
                <c:pt idx="429">
                  <c:v>0.64572300000000005</c:v>
                </c:pt>
                <c:pt idx="430">
                  <c:v>0.64554</c:v>
                </c:pt>
                <c:pt idx="431">
                  <c:v>0.64535799999999999</c:v>
                </c:pt>
                <c:pt idx="432">
                  <c:v>0.64517599999999997</c:v>
                </c:pt>
                <c:pt idx="433">
                  <c:v>0.64499399999999996</c:v>
                </c:pt>
                <c:pt idx="434">
                  <c:v>0.64481200000000005</c:v>
                </c:pt>
                <c:pt idx="435">
                  <c:v>0.64463099999999995</c:v>
                </c:pt>
                <c:pt idx="436">
                  <c:v>0.64444999999999997</c:v>
                </c:pt>
                <c:pt idx="437">
                  <c:v>0.64426899999999998</c:v>
                </c:pt>
                <c:pt idx="438">
                  <c:v>0.64408799999999999</c:v>
                </c:pt>
                <c:pt idx="439">
                  <c:v>0.64390700000000001</c:v>
                </c:pt>
                <c:pt idx="440">
                  <c:v>0.64372700000000005</c:v>
                </c:pt>
                <c:pt idx="441">
                  <c:v>0.64354699999999998</c:v>
                </c:pt>
                <c:pt idx="442">
                  <c:v>0.64336700000000002</c:v>
                </c:pt>
                <c:pt idx="443">
                  <c:v>0.64318699999999995</c:v>
                </c:pt>
                <c:pt idx="444">
                  <c:v>0.64300800000000002</c:v>
                </c:pt>
                <c:pt idx="445">
                  <c:v>0.64282799999999995</c:v>
                </c:pt>
                <c:pt idx="446">
                  <c:v>0.64264900000000003</c:v>
                </c:pt>
                <c:pt idx="447">
                  <c:v>0.64247100000000001</c:v>
                </c:pt>
                <c:pt idx="448">
                  <c:v>0.64229199999999997</c:v>
                </c:pt>
                <c:pt idx="449">
                  <c:v>0.64211399999999996</c:v>
                </c:pt>
                <c:pt idx="450">
                  <c:v>0.64193599999999995</c:v>
                </c:pt>
                <c:pt idx="451">
                  <c:v>0.64175800000000005</c:v>
                </c:pt>
                <c:pt idx="452">
                  <c:v>0.64158000000000004</c:v>
                </c:pt>
                <c:pt idx="453">
                  <c:v>0.64140299999999995</c:v>
                </c:pt>
                <c:pt idx="454">
                  <c:v>0.64122599999999996</c:v>
                </c:pt>
                <c:pt idx="455">
                  <c:v>0.64104899999999998</c:v>
                </c:pt>
                <c:pt idx="456">
                  <c:v>0.640872</c:v>
                </c:pt>
                <c:pt idx="457">
                  <c:v>0.64069600000000004</c:v>
                </c:pt>
                <c:pt idx="458">
                  <c:v>0.64051999999999998</c:v>
                </c:pt>
                <c:pt idx="459">
                  <c:v>0.64034400000000002</c:v>
                </c:pt>
                <c:pt idx="460">
                  <c:v>0.64016799999999996</c:v>
                </c:pt>
                <c:pt idx="461">
                  <c:v>0.63999300000000003</c:v>
                </c:pt>
                <c:pt idx="462">
                  <c:v>0.639818</c:v>
                </c:pt>
                <c:pt idx="463">
                  <c:v>0.63964299999999996</c:v>
                </c:pt>
                <c:pt idx="464">
                  <c:v>0.63946899999999995</c:v>
                </c:pt>
                <c:pt idx="465">
                  <c:v>0.63929499999999995</c:v>
                </c:pt>
                <c:pt idx="466">
                  <c:v>0.63912100000000005</c:v>
                </c:pt>
                <c:pt idx="467">
                  <c:v>0.63894700000000004</c:v>
                </c:pt>
                <c:pt idx="468">
                  <c:v>0.63877399999999995</c:v>
                </c:pt>
                <c:pt idx="469">
                  <c:v>0.63860099999999997</c:v>
                </c:pt>
                <c:pt idx="470">
                  <c:v>0.638428</c:v>
                </c:pt>
                <c:pt idx="471">
                  <c:v>0.63825500000000002</c:v>
                </c:pt>
                <c:pt idx="472">
                  <c:v>0.63808299999999996</c:v>
                </c:pt>
                <c:pt idx="473">
                  <c:v>0.63791100000000001</c:v>
                </c:pt>
                <c:pt idx="474">
                  <c:v>0.63773999999999997</c:v>
                </c:pt>
                <c:pt idx="475">
                  <c:v>0.63756800000000002</c:v>
                </c:pt>
                <c:pt idx="476">
                  <c:v>0.63739699999999999</c:v>
                </c:pt>
                <c:pt idx="477">
                  <c:v>0.63722699999999999</c:v>
                </c:pt>
                <c:pt idx="478">
                  <c:v>0.63705599999999996</c:v>
                </c:pt>
                <c:pt idx="479">
                  <c:v>0.63688599999999995</c:v>
                </c:pt>
                <c:pt idx="480">
                  <c:v>0.63671699999999998</c:v>
                </c:pt>
                <c:pt idx="481">
                  <c:v>0.63654699999999997</c:v>
                </c:pt>
                <c:pt idx="482">
                  <c:v>0.636378</c:v>
                </c:pt>
                <c:pt idx="483">
                  <c:v>0.63620900000000002</c:v>
                </c:pt>
                <c:pt idx="484">
                  <c:v>0.63604099999999997</c:v>
                </c:pt>
                <c:pt idx="485">
                  <c:v>0.63587300000000002</c:v>
                </c:pt>
                <c:pt idx="486">
                  <c:v>0.63570499999999996</c:v>
                </c:pt>
                <c:pt idx="487">
                  <c:v>0.63553800000000005</c:v>
                </c:pt>
                <c:pt idx="488">
                  <c:v>0.63537100000000002</c:v>
                </c:pt>
                <c:pt idx="489">
                  <c:v>0.63520399999999999</c:v>
                </c:pt>
                <c:pt idx="490">
                  <c:v>0.63503799999999999</c:v>
                </c:pt>
                <c:pt idx="491">
                  <c:v>0.63487199999999999</c:v>
                </c:pt>
                <c:pt idx="492">
                  <c:v>0.63470599999999999</c:v>
                </c:pt>
                <c:pt idx="493">
                  <c:v>0.63454100000000002</c:v>
                </c:pt>
                <c:pt idx="494">
                  <c:v>0.63437600000000005</c:v>
                </c:pt>
                <c:pt idx="495">
                  <c:v>0.63421099999999997</c:v>
                </c:pt>
                <c:pt idx="496">
                  <c:v>0.63404700000000003</c:v>
                </c:pt>
                <c:pt idx="497">
                  <c:v>0.63388299999999997</c:v>
                </c:pt>
                <c:pt idx="498">
                  <c:v>0.63371999999999995</c:v>
                </c:pt>
                <c:pt idx="499">
                  <c:v>0.63355700000000004</c:v>
                </c:pt>
                <c:pt idx="500">
                  <c:v>0.63339400000000001</c:v>
                </c:pt>
                <c:pt idx="501">
                  <c:v>0.63323200000000002</c:v>
                </c:pt>
                <c:pt idx="502">
                  <c:v>0.63307000000000002</c:v>
                </c:pt>
                <c:pt idx="503">
                  <c:v>0.63290800000000003</c:v>
                </c:pt>
                <c:pt idx="504">
                  <c:v>0.63274699999999995</c:v>
                </c:pt>
                <c:pt idx="505">
                  <c:v>0.63258700000000001</c:v>
                </c:pt>
                <c:pt idx="506">
                  <c:v>0.63242600000000004</c:v>
                </c:pt>
                <c:pt idx="507">
                  <c:v>0.63226700000000002</c:v>
                </c:pt>
                <c:pt idx="508">
                  <c:v>0.63210699999999997</c:v>
                </c:pt>
                <c:pt idx="509">
                  <c:v>0.63194799999999995</c:v>
                </c:pt>
                <c:pt idx="510">
                  <c:v>0.63178900000000004</c:v>
                </c:pt>
                <c:pt idx="511">
                  <c:v>0.63163100000000005</c:v>
                </c:pt>
                <c:pt idx="512">
                  <c:v>0.63147299999999995</c:v>
                </c:pt>
                <c:pt idx="513">
                  <c:v>0.63131599999999999</c:v>
                </c:pt>
                <c:pt idx="514">
                  <c:v>0.63115900000000003</c:v>
                </c:pt>
                <c:pt idx="515">
                  <c:v>0.63100199999999995</c:v>
                </c:pt>
                <c:pt idx="516">
                  <c:v>0.63084600000000002</c:v>
                </c:pt>
                <c:pt idx="517">
                  <c:v>0.630691</c:v>
                </c:pt>
                <c:pt idx="518">
                  <c:v>0.63053599999999999</c:v>
                </c:pt>
                <c:pt idx="519">
                  <c:v>0.63038099999999997</c:v>
                </c:pt>
                <c:pt idx="520">
                  <c:v>0.63022699999999998</c:v>
                </c:pt>
                <c:pt idx="521">
                  <c:v>0.63007299999999999</c:v>
                </c:pt>
                <c:pt idx="522">
                  <c:v>0.62991900000000001</c:v>
                </c:pt>
                <c:pt idx="523">
                  <c:v>0.62976699999999997</c:v>
                </c:pt>
                <c:pt idx="524">
                  <c:v>0.62961400000000001</c:v>
                </c:pt>
                <c:pt idx="525">
                  <c:v>0.62946199999999997</c:v>
                </c:pt>
                <c:pt idx="526">
                  <c:v>0.62931099999999995</c:v>
                </c:pt>
                <c:pt idx="527">
                  <c:v>0.62916000000000005</c:v>
                </c:pt>
                <c:pt idx="528">
                  <c:v>0.62900900000000004</c:v>
                </c:pt>
                <c:pt idx="529">
                  <c:v>0.62885899999999995</c:v>
                </c:pt>
                <c:pt idx="530">
                  <c:v>0.62870899999999996</c:v>
                </c:pt>
                <c:pt idx="531">
                  <c:v>0.62856000000000001</c:v>
                </c:pt>
                <c:pt idx="532">
                  <c:v>0.62841199999999997</c:v>
                </c:pt>
                <c:pt idx="533">
                  <c:v>0.62826400000000004</c:v>
                </c:pt>
                <c:pt idx="534">
                  <c:v>0.62811600000000001</c:v>
                </c:pt>
                <c:pt idx="535">
                  <c:v>0.627969</c:v>
                </c:pt>
                <c:pt idx="536">
                  <c:v>0.62782300000000002</c:v>
                </c:pt>
                <c:pt idx="537">
                  <c:v>0.62767600000000001</c:v>
                </c:pt>
                <c:pt idx="538">
                  <c:v>0.62753099999999995</c:v>
                </c:pt>
                <c:pt idx="539">
                  <c:v>0.627386</c:v>
                </c:pt>
                <c:pt idx="540">
                  <c:v>0.62724100000000005</c:v>
                </c:pt>
                <c:pt idx="541">
                  <c:v>0.62709700000000002</c:v>
                </c:pt>
                <c:pt idx="542">
                  <c:v>0.62695400000000001</c:v>
                </c:pt>
                <c:pt idx="543">
                  <c:v>0.62681100000000001</c:v>
                </c:pt>
                <c:pt idx="544">
                  <c:v>0.62666900000000003</c:v>
                </c:pt>
                <c:pt idx="545">
                  <c:v>0.62652699999999995</c:v>
                </c:pt>
                <c:pt idx="546">
                  <c:v>0.62638499999999997</c:v>
                </c:pt>
                <c:pt idx="547">
                  <c:v>0.62624500000000005</c:v>
                </c:pt>
                <c:pt idx="548">
                  <c:v>0.62610399999999999</c:v>
                </c:pt>
                <c:pt idx="549">
                  <c:v>0.62596499999999999</c:v>
                </c:pt>
                <c:pt idx="550">
                  <c:v>0.62582599999999999</c:v>
                </c:pt>
                <c:pt idx="551">
                  <c:v>0.62568699999999999</c:v>
                </c:pt>
                <c:pt idx="552">
                  <c:v>0.62554900000000002</c:v>
                </c:pt>
                <c:pt idx="553">
                  <c:v>0.62541199999999997</c:v>
                </c:pt>
                <c:pt idx="554">
                  <c:v>0.62527500000000003</c:v>
                </c:pt>
                <c:pt idx="555">
                  <c:v>0.62513799999999997</c:v>
                </c:pt>
                <c:pt idx="556">
                  <c:v>0.62500299999999998</c:v>
                </c:pt>
                <c:pt idx="557">
                  <c:v>0.62486699999999995</c:v>
                </c:pt>
                <c:pt idx="558">
                  <c:v>0.62473299999999998</c:v>
                </c:pt>
                <c:pt idx="559">
                  <c:v>0.62459900000000002</c:v>
                </c:pt>
                <c:pt idx="560">
                  <c:v>0.62446500000000005</c:v>
                </c:pt>
                <c:pt idx="561">
                  <c:v>0.624332</c:v>
                </c:pt>
                <c:pt idx="562">
                  <c:v>0.62419999999999998</c:v>
                </c:pt>
                <c:pt idx="563">
                  <c:v>0.62406799999999996</c:v>
                </c:pt>
                <c:pt idx="564">
                  <c:v>0.62393699999999996</c:v>
                </c:pt>
                <c:pt idx="565">
                  <c:v>0.623807</c:v>
                </c:pt>
                <c:pt idx="566">
                  <c:v>0.62367700000000004</c:v>
                </c:pt>
                <c:pt idx="567">
                  <c:v>0.62354699999999996</c:v>
                </c:pt>
                <c:pt idx="568">
                  <c:v>0.62341899999999995</c:v>
                </c:pt>
                <c:pt idx="569">
                  <c:v>0.62329100000000004</c:v>
                </c:pt>
                <c:pt idx="570">
                  <c:v>0.62316300000000002</c:v>
                </c:pt>
                <c:pt idx="571">
                  <c:v>0.62303600000000003</c:v>
                </c:pt>
                <c:pt idx="572">
                  <c:v>0.62290999999999996</c:v>
                </c:pt>
                <c:pt idx="573">
                  <c:v>0.622784</c:v>
                </c:pt>
                <c:pt idx="574">
                  <c:v>0.62265899999999996</c:v>
                </c:pt>
                <c:pt idx="575">
                  <c:v>0.62253400000000003</c:v>
                </c:pt>
                <c:pt idx="576">
                  <c:v>0.62241000000000002</c:v>
                </c:pt>
                <c:pt idx="577">
                  <c:v>0.62228700000000003</c:v>
                </c:pt>
                <c:pt idx="578">
                  <c:v>0.62216400000000005</c:v>
                </c:pt>
                <c:pt idx="579">
                  <c:v>0.62204199999999998</c:v>
                </c:pt>
                <c:pt idx="580">
                  <c:v>0.62192099999999995</c:v>
                </c:pt>
                <c:pt idx="581">
                  <c:v>0.62180000000000002</c:v>
                </c:pt>
                <c:pt idx="582">
                  <c:v>0.62168000000000001</c:v>
                </c:pt>
                <c:pt idx="583">
                  <c:v>0.62156</c:v>
                </c:pt>
                <c:pt idx="584">
                  <c:v>0.62144100000000002</c:v>
                </c:pt>
                <c:pt idx="585">
                  <c:v>0.62132299999999996</c:v>
                </c:pt>
                <c:pt idx="586">
                  <c:v>0.62120500000000001</c:v>
                </c:pt>
                <c:pt idx="587">
                  <c:v>0.62108799999999997</c:v>
                </c:pt>
                <c:pt idx="588">
                  <c:v>0.62097199999999997</c:v>
                </c:pt>
                <c:pt idx="589">
                  <c:v>0.62085599999999996</c:v>
                </c:pt>
                <c:pt idx="590">
                  <c:v>0.62074099999999999</c:v>
                </c:pt>
                <c:pt idx="591">
                  <c:v>0.62062600000000001</c:v>
                </c:pt>
                <c:pt idx="592">
                  <c:v>0.62051199999999995</c:v>
                </c:pt>
                <c:pt idx="593">
                  <c:v>0.62039900000000003</c:v>
                </c:pt>
                <c:pt idx="594">
                  <c:v>0.620286</c:v>
                </c:pt>
                <c:pt idx="595">
                  <c:v>0.620174</c:v>
                </c:pt>
                <c:pt idx="596">
                  <c:v>0.620062</c:v>
                </c:pt>
                <c:pt idx="597">
                  <c:v>0.61995199999999995</c:v>
                </c:pt>
                <c:pt idx="598">
                  <c:v>0.61984099999999998</c:v>
                </c:pt>
                <c:pt idx="599">
                  <c:v>0.61973199999999995</c:v>
                </c:pt>
                <c:pt idx="600">
                  <c:v>0.61962300000000003</c:v>
                </c:pt>
                <c:pt idx="601">
                  <c:v>0.61951500000000004</c:v>
                </c:pt>
                <c:pt idx="602">
                  <c:v>0.61940700000000004</c:v>
                </c:pt>
                <c:pt idx="603">
                  <c:v>0.61929999999999996</c:v>
                </c:pt>
                <c:pt idx="604">
                  <c:v>0.61919299999999999</c:v>
                </c:pt>
                <c:pt idx="605">
                  <c:v>0.61908799999999997</c:v>
                </c:pt>
                <c:pt idx="606">
                  <c:v>0.61898200000000003</c:v>
                </c:pt>
                <c:pt idx="607">
                  <c:v>0.61887800000000004</c:v>
                </c:pt>
                <c:pt idx="608">
                  <c:v>0.61877400000000005</c:v>
                </c:pt>
                <c:pt idx="609">
                  <c:v>0.61867000000000005</c:v>
                </c:pt>
                <c:pt idx="610">
                  <c:v>0.61856800000000001</c:v>
                </c:pt>
                <c:pt idx="611">
                  <c:v>0.61846599999999996</c:v>
                </c:pt>
                <c:pt idx="612">
                  <c:v>0.61836400000000002</c:v>
                </c:pt>
                <c:pt idx="613">
                  <c:v>0.61826300000000001</c:v>
                </c:pt>
                <c:pt idx="614">
                  <c:v>0.61816300000000002</c:v>
                </c:pt>
                <c:pt idx="615">
                  <c:v>0.61806399999999995</c:v>
                </c:pt>
                <c:pt idx="616">
                  <c:v>0.61796499999999999</c:v>
                </c:pt>
                <c:pt idx="617">
                  <c:v>0.61786600000000003</c:v>
                </c:pt>
                <c:pt idx="618">
                  <c:v>0.61776799999999998</c:v>
                </c:pt>
                <c:pt idx="619">
                  <c:v>0.61767099999999997</c:v>
                </c:pt>
                <c:pt idx="620">
                  <c:v>0.61757499999999999</c:v>
                </c:pt>
                <c:pt idx="621">
                  <c:v>0.617479</c:v>
                </c:pt>
                <c:pt idx="622">
                  <c:v>0.61738300000000002</c:v>
                </c:pt>
                <c:pt idx="623">
                  <c:v>0.61728899999999998</c:v>
                </c:pt>
                <c:pt idx="624">
                  <c:v>0.61719500000000005</c:v>
                </c:pt>
                <c:pt idx="625">
                  <c:v>0.61710100000000001</c:v>
                </c:pt>
                <c:pt idx="626">
                  <c:v>0.617008</c:v>
                </c:pt>
                <c:pt idx="627">
                  <c:v>0.61691600000000002</c:v>
                </c:pt>
                <c:pt idx="628">
                  <c:v>0.61682400000000004</c:v>
                </c:pt>
                <c:pt idx="629">
                  <c:v>0.61673299999999998</c:v>
                </c:pt>
                <c:pt idx="630">
                  <c:v>0.61664200000000002</c:v>
                </c:pt>
                <c:pt idx="631">
                  <c:v>0.61655199999999999</c:v>
                </c:pt>
                <c:pt idx="632">
                  <c:v>0.61646299999999998</c:v>
                </c:pt>
                <c:pt idx="633">
                  <c:v>0.61637399999999998</c:v>
                </c:pt>
                <c:pt idx="634">
                  <c:v>0.616286</c:v>
                </c:pt>
                <c:pt idx="635">
                  <c:v>0.61619800000000002</c:v>
                </c:pt>
                <c:pt idx="636">
                  <c:v>0.61611099999999996</c:v>
                </c:pt>
                <c:pt idx="637">
                  <c:v>0.61602400000000002</c:v>
                </c:pt>
                <c:pt idx="638">
                  <c:v>0.61593799999999999</c:v>
                </c:pt>
                <c:pt idx="639">
                  <c:v>0.61585299999999998</c:v>
                </c:pt>
                <c:pt idx="640">
                  <c:v>0.61576799999999998</c:v>
                </c:pt>
                <c:pt idx="641">
                  <c:v>0.61568400000000001</c:v>
                </c:pt>
                <c:pt idx="642">
                  <c:v>0.61560000000000004</c:v>
                </c:pt>
                <c:pt idx="643">
                  <c:v>0.61551699999999998</c:v>
                </c:pt>
                <c:pt idx="644">
                  <c:v>0.61543400000000004</c:v>
                </c:pt>
                <c:pt idx="645">
                  <c:v>0.61535200000000001</c:v>
                </c:pt>
                <c:pt idx="646">
                  <c:v>0.61527100000000001</c:v>
                </c:pt>
                <c:pt idx="647">
                  <c:v>0.61519000000000001</c:v>
                </c:pt>
                <c:pt idx="648">
                  <c:v>0.61510900000000002</c:v>
                </c:pt>
                <c:pt idx="649">
                  <c:v>0.61502900000000005</c:v>
                </c:pt>
                <c:pt idx="650">
                  <c:v>0.61495</c:v>
                </c:pt>
                <c:pt idx="651">
                  <c:v>0.61487099999999995</c:v>
                </c:pt>
                <c:pt idx="652">
                  <c:v>0.61479300000000003</c:v>
                </c:pt>
                <c:pt idx="653">
                  <c:v>0.61471500000000001</c:v>
                </c:pt>
                <c:pt idx="654">
                  <c:v>0.61463699999999999</c:v>
                </c:pt>
                <c:pt idx="655">
                  <c:v>0.61456100000000002</c:v>
                </c:pt>
                <c:pt idx="656">
                  <c:v>0.61448400000000003</c:v>
                </c:pt>
                <c:pt idx="657">
                  <c:v>0.61440899999999998</c:v>
                </c:pt>
                <c:pt idx="658">
                  <c:v>0.61433300000000002</c:v>
                </c:pt>
                <c:pt idx="659">
                  <c:v>0.614259</c:v>
                </c:pt>
                <c:pt idx="660">
                  <c:v>0.61418399999999995</c:v>
                </c:pt>
                <c:pt idx="661">
                  <c:v>0.61411000000000004</c:v>
                </c:pt>
                <c:pt idx="662">
                  <c:v>0.61403700000000005</c:v>
                </c:pt>
                <c:pt idx="663">
                  <c:v>0.61396399999999995</c:v>
                </c:pt>
                <c:pt idx="664">
                  <c:v>0.61389199999999999</c:v>
                </c:pt>
                <c:pt idx="665">
                  <c:v>0.61382000000000003</c:v>
                </c:pt>
                <c:pt idx="666">
                  <c:v>0.61374899999999999</c:v>
                </c:pt>
                <c:pt idx="667">
                  <c:v>0.61367799999999995</c:v>
                </c:pt>
                <c:pt idx="668">
                  <c:v>0.61360700000000001</c:v>
                </c:pt>
                <c:pt idx="669">
                  <c:v>0.613537</c:v>
                </c:pt>
                <c:pt idx="670">
                  <c:v>0.61346800000000001</c:v>
                </c:pt>
                <c:pt idx="671">
                  <c:v>0.61339900000000003</c:v>
                </c:pt>
                <c:pt idx="672">
                  <c:v>0.61333000000000004</c:v>
                </c:pt>
                <c:pt idx="673">
                  <c:v>0.61326199999999997</c:v>
                </c:pt>
                <c:pt idx="674">
                  <c:v>0.61319400000000002</c:v>
                </c:pt>
                <c:pt idx="675">
                  <c:v>0.61312699999999998</c:v>
                </c:pt>
                <c:pt idx="676">
                  <c:v>0.61306000000000005</c:v>
                </c:pt>
                <c:pt idx="677">
                  <c:v>0.61299300000000001</c:v>
                </c:pt>
                <c:pt idx="678">
                  <c:v>0.612927</c:v>
                </c:pt>
                <c:pt idx="679">
                  <c:v>0.61286200000000002</c:v>
                </c:pt>
                <c:pt idx="680">
                  <c:v>0.61279700000000004</c:v>
                </c:pt>
                <c:pt idx="681">
                  <c:v>0.61273200000000005</c:v>
                </c:pt>
                <c:pt idx="682">
                  <c:v>0.61266799999999999</c:v>
                </c:pt>
                <c:pt idx="683">
                  <c:v>0.61260400000000004</c:v>
                </c:pt>
                <c:pt idx="684">
                  <c:v>0.61253999999999997</c:v>
                </c:pt>
                <c:pt idx="685">
                  <c:v>0.61247700000000005</c:v>
                </c:pt>
                <c:pt idx="686">
                  <c:v>0.61241400000000001</c:v>
                </c:pt>
                <c:pt idx="687">
                  <c:v>0.61235200000000001</c:v>
                </c:pt>
                <c:pt idx="688">
                  <c:v>0.61229</c:v>
                </c:pt>
                <c:pt idx="689">
                  <c:v>0.61222799999999999</c:v>
                </c:pt>
                <c:pt idx="690">
                  <c:v>0.61216700000000002</c:v>
                </c:pt>
                <c:pt idx="691">
                  <c:v>0.61210600000000004</c:v>
                </c:pt>
                <c:pt idx="692">
                  <c:v>0.61204599999999998</c:v>
                </c:pt>
                <c:pt idx="693">
                  <c:v>0.61198600000000003</c:v>
                </c:pt>
                <c:pt idx="694">
                  <c:v>0.61192599999999997</c:v>
                </c:pt>
                <c:pt idx="695">
                  <c:v>0.61186700000000005</c:v>
                </c:pt>
                <c:pt idx="696">
                  <c:v>0.61180800000000002</c:v>
                </c:pt>
                <c:pt idx="697">
                  <c:v>0.61174899999999999</c:v>
                </c:pt>
                <c:pt idx="698">
                  <c:v>0.61169099999999998</c:v>
                </c:pt>
                <c:pt idx="699">
                  <c:v>0.61163299999999998</c:v>
                </c:pt>
                <c:pt idx="700">
                  <c:v>0.61157600000000001</c:v>
                </c:pt>
                <c:pt idx="701">
                  <c:v>0.61151800000000001</c:v>
                </c:pt>
                <c:pt idx="702">
                  <c:v>0.61146199999999995</c:v>
                </c:pt>
                <c:pt idx="703">
                  <c:v>0.61140499999999998</c:v>
                </c:pt>
                <c:pt idx="704">
                  <c:v>0.61134900000000003</c:v>
                </c:pt>
                <c:pt idx="705">
                  <c:v>0.61129299999999998</c:v>
                </c:pt>
                <c:pt idx="706">
                  <c:v>0.61123700000000003</c:v>
                </c:pt>
                <c:pt idx="707">
                  <c:v>0.611182</c:v>
                </c:pt>
                <c:pt idx="708">
                  <c:v>0.61112699999999998</c:v>
                </c:pt>
                <c:pt idx="709">
                  <c:v>0.61107199999999995</c:v>
                </c:pt>
                <c:pt idx="710">
                  <c:v>0.61101799999999995</c:v>
                </c:pt>
                <c:pt idx="711">
                  <c:v>0.61096399999999995</c:v>
                </c:pt>
                <c:pt idx="712">
                  <c:v>0.61090999999999995</c:v>
                </c:pt>
                <c:pt idx="713">
                  <c:v>0.61085699999999998</c:v>
                </c:pt>
                <c:pt idx="714">
                  <c:v>0.61080400000000001</c:v>
                </c:pt>
                <c:pt idx="715">
                  <c:v>0.61075100000000004</c:v>
                </c:pt>
                <c:pt idx="716">
                  <c:v>0.61069899999999999</c:v>
                </c:pt>
                <c:pt idx="717">
                  <c:v>0.61064600000000002</c:v>
                </c:pt>
                <c:pt idx="718">
                  <c:v>0.61059399999999997</c:v>
                </c:pt>
                <c:pt idx="719">
                  <c:v>0.61054299999999995</c:v>
                </c:pt>
                <c:pt idx="720">
                  <c:v>0.61049100000000001</c:v>
                </c:pt>
                <c:pt idx="721">
                  <c:v>0.61043999999999998</c:v>
                </c:pt>
                <c:pt idx="722">
                  <c:v>0.61038899999999996</c:v>
                </c:pt>
                <c:pt idx="723">
                  <c:v>0.61033899999999996</c:v>
                </c:pt>
                <c:pt idx="724">
                  <c:v>0.61028800000000005</c:v>
                </c:pt>
                <c:pt idx="725">
                  <c:v>0.61023799999999995</c:v>
                </c:pt>
                <c:pt idx="726">
                  <c:v>0.61018799999999995</c:v>
                </c:pt>
                <c:pt idx="727">
                  <c:v>0.61013899999999999</c:v>
                </c:pt>
                <c:pt idx="728">
                  <c:v>0.61008899999999999</c:v>
                </c:pt>
                <c:pt idx="729">
                  <c:v>0.61004000000000003</c:v>
                </c:pt>
                <c:pt idx="730">
                  <c:v>0.60999199999999998</c:v>
                </c:pt>
                <c:pt idx="731">
                  <c:v>0.60994300000000001</c:v>
                </c:pt>
                <c:pt idx="732">
                  <c:v>0.60989499999999996</c:v>
                </c:pt>
                <c:pt idx="733">
                  <c:v>0.609846</c:v>
                </c:pt>
                <c:pt idx="734">
                  <c:v>0.60979899999999998</c:v>
                </c:pt>
                <c:pt idx="735">
                  <c:v>0.60975100000000004</c:v>
                </c:pt>
                <c:pt idx="736">
                  <c:v>0.60970400000000002</c:v>
                </c:pt>
                <c:pt idx="737">
                  <c:v>0.60965599999999998</c:v>
                </c:pt>
                <c:pt idx="738">
                  <c:v>0.60960899999999996</c:v>
                </c:pt>
                <c:pt idx="739">
                  <c:v>0.60956299999999997</c:v>
                </c:pt>
                <c:pt idx="740">
                  <c:v>0.60951599999999995</c:v>
                </c:pt>
                <c:pt idx="741">
                  <c:v>0.60946999999999996</c:v>
                </c:pt>
                <c:pt idx="742">
                  <c:v>0.60942399999999997</c:v>
                </c:pt>
                <c:pt idx="743">
                  <c:v>0.60937799999999998</c:v>
                </c:pt>
                <c:pt idx="744">
                  <c:v>0.60933199999999998</c:v>
                </c:pt>
                <c:pt idx="745">
                  <c:v>0.60928599999999999</c:v>
                </c:pt>
                <c:pt idx="746">
                  <c:v>0.60924100000000003</c:v>
                </c:pt>
                <c:pt idx="747">
                  <c:v>0.60919599999999996</c:v>
                </c:pt>
                <c:pt idx="748">
                  <c:v>0.609151</c:v>
                </c:pt>
                <c:pt idx="749">
                  <c:v>0.60910600000000004</c:v>
                </c:pt>
                <c:pt idx="750">
                  <c:v>0.60906199999999999</c:v>
                </c:pt>
                <c:pt idx="751">
                  <c:v>0.60901700000000003</c:v>
                </c:pt>
                <c:pt idx="752">
                  <c:v>0.60897299999999999</c:v>
                </c:pt>
                <c:pt idx="753">
                  <c:v>0.60892900000000005</c:v>
                </c:pt>
                <c:pt idx="754">
                  <c:v>0.60888600000000004</c:v>
                </c:pt>
                <c:pt idx="755">
                  <c:v>0.60884199999999999</c:v>
                </c:pt>
                <c:pt idx="756">
                  <c:v>0.60879799999999995</c:v>
                </c:pt>
                <c:pt idx="757">
                  <c:v>0.60875500000000005</c:v>
                </c:pt>
                <c:pt idx="758">
                  <c:v>0.60871200000000003</c:v>
                </c:pt>
                <c:pt idx="759">
                  <c:v>0.60866900000000002</c:v>
                </c:pt>
                <c:pt idx="760">
                  <c:v>0.608626</c:v>
                </c:pt>
                <c:pt idx="761">
                  <c:v>0.60858400000000001</c:v>
                </c:pt>
                <c:pt idx="762">
                  <c:v>0.608541</c:v>
                </c:pt>
                <c:pt idx="763">
                  <c:v>0.60849900000000001</c:v>
                </c:pt>
                <c:pt idx="764">
                  <c:v>0.60845700000000003</c:v>
                </c:pt>
                <c:pt idx="765">
                  <c:v>0.60841500000000004</c:v>
                </c:pt>
                <c:pt idx="766">
                  <c:v>0.60837300000000005</c:v>
                </c:pt>
                <c:pt idx="767">
                  <c:v>0.60833199999999998</c:v>
                </c:pt>
                <c:pt idx="768">
                  <c:v>0.60829</c:v>
                </c:pt>
                <c:pt idx="769">
                  <c:v>0.60824900000000004</c:v>
                </c:pt>
                <c:pt idx="770">
                  <c:v>0.60820799999999997</c:v>
                </c:pt>
                <c:pt idx="771">
                  <c:v>0.60816599999999998</c:v>
                </c:pt>
                <c:pt idx="772">
                  <c:v>0.60812600000000006</c:v>
                </c:pt>
                <c:pt idx="773">
                  <c:v>0.60808499999999999</c:v>
                </c:pt>
                <c:pt idx="774">
                  <c:v>0.60804400000000003</c:v>
                </c:pt>
                <c:pt idx="775">
                  <c:v>0.60800399999999999</c:v>
                </c:pt>
                <c:pt idx="776">
                  <c:v>0.60796300000000003</c:v>
                </c:pt>
                <c:pt idx="777">
                  <c:v>0.60792299999999999</c:v>
                </c:pt>
                <c:pt idx="778">
                  <c:v>0.60788299999999995</c:v>
                </c:pt>
                <c:pt idx="779">
                  <c:v>0.60784300000000002</c:v>
                </c:pt>
                <c:pt idx="780">
                  <c:v>0.60780299999999998</c:v>
                </c:pt>
                <c:pt idx="781">
                  <c:v>0.60776300000000005</c:v>
                </c:pt>
                <c:pt idx="782">
                  <c:v>0.60772400000000004</c:v>
                </c:pt>
                <c:pt idx="783">
                  <c:v>0.607684</c:v>
                </c:pt>
                <c:pt idx="784">
                  <c:v>0.60764499999999999</c:v>
                </c:pt>
                <c:pt idx="785">
                  <c:v>0.60760599999999998</c:v>
                </c:pt>
                <c:pt idx="786">
                  <c:v>0.60756699999999997</c:v>
                </c:pt>
                <c:pt idx="787">
                  <c:v>0.60752799999999996</c:v>
                </c:pt>
                <c:pt idx="788">
                  <c:v>0.60748899999999995</c:v>
                </c:pt>
                <c:pt idx="789">
                  <c:v>0.60745000000000005</c:v>
                </c:pt>
                <c:pt idx="790">
                  <c:v>0.60741100000000003</c:v>
                </c:pt>
                <c:pt idx="791">
                  <c:v>0.60737300000000005</c:v>
                </c:pt>
                <c:pt idx="792">
                  <c:v>0.60733400000000004</c:v>
                </c:pt>
                <c:pt idx="793">
                  <c:v>0.60729599999999995</c:v>
                </c:pt>
                <c:pt idx="794">
                  <c:v>0.60725799999999996</c:v>
                </c:pt>
                <c:pt idx="795">
                  <c:v>0.60721899999999995</c:v>
                </c:pt>
                <c:pt idx="796">
                  <c:v>0.60718099999999997</c:v>
                </c:pt>
                <c:pt idx="797">
                  <c:v>0.60714400000000002</c:v>
                </c:pt>
                <c:pt idx="798">
                  <c:v>0.60710600000000003</c:v>
                </c:pt>
                <c:pt idx="799">
                  <c:v>0.60706800000000005</c:v>
                </c:pt>
                <c:pt idx="800">
                  <c:v>0.60702999999999996</c:v>
                </c:pt>
                <c:pt idx="801">
                  <c:v>0.606993</c:v>
                </c:pt>
                <c:pt idx="802">
                  <c:v>0.60713399999999995</c:v>
                </c:pt>
                <c:pt idx="803">
                  <c:v>0.60727500000000001</c:v>
                </c:pt>
                <c:pt idx="804">
                  <c:v>0.60741599999999996</c:v>
                </c:pt>
                <c:pt idx="805">
                  <c:v>0.60755599999999998</c:v>
                </c:pt>
                <c:pt idx="806">
                  <c:v>0.60769700000000004</c:v>
                </c:pt>
                <c:pt idx="807">
                  <c:v>0.60783799999999999</c:v>
                </c:pt>
                <c:pt idx="808">
                  <c:v>0.60797900000000005</c:v>
                </c:pt>
                <c:pt idx="809">
                  <c:v>0.60811999999999999</c:v>
                </c:pt>
                <c:pt idx="810">
                  <c:v>0.60826100000000005</c:v>
                </c:pt>
                <c:pt idx="811">
                  <c:v>0.608402</c:v>
                </c:pt>
                <c:pt idx="812">
                  <c:v>0.60854299999999995</c:v>
                </c:pt>
                <c:pt idx="813">
                  <c:v>0.608684</c:v>
                </c:pt>
                <c:pt idx="814">
                  <c:v>0.60882499999999995</c:v>
                </c:pt>
                <c:pt idx="815">
                  <c:v>0.60896600000000001</c:v>
                </c:pt>
                <c:pt idx="816">
                  <c:v>0.60910699999999995</c:v>
                </c:pt>
                <c:pt idx="817">
                  <c:v>0.60924800000000001</c:v>
                </c:pt>
                <c:pt idx="818">
                  <c:v>0.60938899999999996</c:v>
                </c:pt>
                <c:pt idx="819">
                  <c:v>0.60953000000000002</c:v>
                </c:pt>
                <c:pt idx="820">
                  <c:v>0.60967099999999996</c:v>
                </c:pt>
                <c:pt idx="821">
                  <c:v>0.60981200000000002</c:v>
                </c:pt>
                <c:pt idx="822">
                  <c:v>0.60995299999999997</c:v>
                </c:pt>
                <c:pt idx="823">
                  <c:v>0.61009400000000003</c:v>
                </c:pt>
                <c:pt idx="824">
                  <c:v>0.61023499999999997</c:v>
                </c:pt>
                <c:pt idx="825">
                  <c:v>0.61037600000000003</c:v>
                </c:pt>
                <c:pt idx="826">
                  <c:v>0.61051699999999998</c:v>
                </c:pt>
                <c:pt idx="827">
                  <c:v>0.61065800000000003</c:v>
                </c:pt>
                <c:pt idx="828">
                  <c:v>0.61079899999999998</c:v>
                </c:pt>
                <c:pt idx="829">
                  <c:v>0.61094000000000004</c:v>
                </c:pt>
                <c:pt idx="830">
                  <c:v>0.61108099999999999</c:v>
                </c:pt>
                <c:pt idx="831">
                  <c:v>0.61122200000000004</c:v>
                </c:pt>
                <c:pt idx="832">
                  <c:v>0.61136299999999999</c:v>
                </c:pt>
                <c:pt idx="833">
                  <c:v>0.61150400000000005</c:v>
                </c:pt>
                <c:pt idx="834">
                  <c:v>0.61164499999999999</c:v>
                </c:pt>
                <c:pt idx="835">
                  <c:v>0.61178500000000002</c:v>
                </c:pt>
                <c:pt idx="836">
                  <c:v>0.61192599999999997</c:v>
                </c:pt>
                <c:pt idx="837">
                  <c:v>0.61206700000000003</c:v>
                </c:pt>
                <c:pt idx="838">
                  <c:v>0.61220799999999997</c:v>
                </c:pt>
                <c:pt idx="839">
                  <c:v>0.61234900000000003</c:v>
                </c:pt>
                <c:pt idx="840">
                  <c:v>0.61248999999999998</c:v>
                </c:pt>
                <c:pt idx="841">
                  <c:v>0.61263000000000001</c:v>
                </c:pt>
                <c:pt idx="842">
                  <c:v>0.61277099999999995</c:v>
                </c:pt>
                <c:pt idx="843">
                  <c:v>0.61291200000000001</c:v>
                </c:pt>
                <c:pt idx="844">
                  <c:v>0.61305299999999996</c:v>
                </c:pt>
                <c:pt idx="845">
                  <c:v>0.61319299999999999</c:v>
                </c:pt>
                <c:pt idx="846">
                  <c:v>0.61333400000000005</c:v>
                </c:pt>
                <c:pt idx="847">
                  <c:v>0.61347499999999999</c:v>
                </c:pt>
                <c:pt idx="848">
                  <c:v>0.61361500000000002</c:v>
                </c:pt>
                <c:pt idx="849">
                  <c:v>0.61375599999999997</c:v>
                </c:pt>
                <c:pt idx="850">
                  <c:v>0.61389700000000003</c:v>
                </c:pt>
                <c:pt idx="851">
                  <c:v>0.61403700000000005</c:v>
                </c:pt>
                <c:pt idx="852">
                  <c:v>0.614178</c:v>
                </c:pt>
                <c:pt idx="853">
                  <c:v>0.61431800000000003</c:v>
                </c:pt>
                <c:pt idx="854">
                  <c:v>0.61445899999999998</c:v>
                </c:pt>
                <c:pt idx="855">
                  <c:v>0.61459900000000001</c:v>
                </c:pt>
                <c:pt idx="856">
                  <c:v>0.61473999999999995</c:v>
                </c:pt>
                <c:pt idx="857">
                  <c:v>0.61487999999999998</c:v>
                </c:pt>
                <c:pt idx="858">
                  <c:v>0.61502000000000001</c:v>
                </c:pt>
                <c:pt idx="859">
                  <c:v>0.61516099999999996</c:v>
                </c:pt>
                <c:pt idx="860">
                  <c:v>0.61530099999999999</c:v>
                </c:pt>
                <c:pt idx="861">
                  <c:v>0.61544100000000002</c:v>
                </c:pt>
                <c:pt idx="862">
                  <c:v>0.61558199999999996</c:v>
                </c:pt>
                <c:pt idx="863">
                  <c:v>0.61572199999999999</c:v>
                </c:pt>
                <c:pt idx="864">
                  <c:v>0.61586200000000002</c:v>
                </c:pt>
                <c:pt idx="865">
                  <c:v>0.61600200000000005</c:v>
                </c:pt>
                <c:pt idx="866">
                  <c:v>0.616143</c:v>
                </c:pt>
                <c:pt idx="867">
                  <c:v>0.61628300000000003</c:v>
                </c:pt>
                <c:pt idx="868">
                  <c:v>0.61642300000000005</c:v>
                </c:pt>
                <c:pt idx="869">
                  <c:v>0.61656299999999997</c:v>
                </c:pt>
                <c:pt idx="870">
                  <c:v>0.616703</c:v>
                </c:pt>
                <c:pt idx="871">
                  <c:v>0.61684300000000003</c:v>
                </c:pt>
                <c:pt idx="872">
                  <c:v>0.61698299999999995</c:v>
                </c:pt>
                <c:pt idx="873">
                  <c:v>0.61712299999999998</c:v>
                </c:pt>
                <c:pt idx="874">
                  <c:v>0.61726300000000001</c:v>
                </c:pt>
                <c:pt idx="875">
                  <c:v>0.61740300000000004</c:v>
                </c:pt>
                <c:pt idx="876">
                  <c:v>0.61754200000000004</c:v>
                </c:pt>
                <c:pt idx="877">
                  <c:v>0.61768199999999995</c:v>
                </c:pt>
                <c:pt idx="878">
                  <c:v>0.61782199999999998</c:v>
                </c:pt>
                <c:pt idx="879">
                  <c:v>0.61796200000000001</c:v>
                </c:pt>
                <c:pt idx="880">
                  <c:v>0.61810100000000001</c:v>
                </c:pt>
                <c:pt idx="881">
                  <c:v>0.61824100000000004</c:v>
                </c:pt>
                <c:pt idx="882">
                  <c:v>0.61838099999999996</c:v>
                </c:pt>
                <c:pt idx="883">
                  <c:v>0.61851999999999996</c:v>
                </c:pt>
                <c:pt idx="884">
                  <c:v>0.61865999999999999</c:v>
                </c:pt>
                <c:pt idx="885">
                  <c:v>0.61879899999999999</c:v>
                </c:pt>
                <c:pt idx="886">
                  <c:v>0.61893900000000002</c:v>
                </c:pt>
                <c:pt idx="887">
                  <c:v>0.61907800000000002</c:v>
                </c:pt>
                <c:pt idx="888">
                  <c:v>0.61921800000000005</c:v>
                </c:pt>
                <c:pt idx="889">
                  <c:v>0.61935700000000005</c:v>
                </c:pt>
                <c:pt idx="890">
                  <c:v>0.61949600000000005</c:v>
                </c:pt>
                <c:pt idx="891">
                  <c:v>0.61963599999999996</c:v>
                </c:pt>
                <c:pt idx="892">
                  <c:v>0.61977499999999996</c:v>
                </c:pt>
                <c:pt idx="893">
                  <c:v>0.61991399999999997</c:v>
                </c:pt>
                <c:pt idx="894">
                  <c:v>0.62005299999999997</c:v>
                </c:pt>
                <c:pt idx="895">
                  <c:v>0.62019199999999997</c:v>
                </c:pt>
                <c:pt idx="896">
                  <c:v>0.62033099999999997</c:v>
                </c:pt>
                <c:pt idx="897">
                  <c:v>0.62046999999999997</c:v>
                </c:pt>
                <c:pt idx="898">
                  <c:v>0.62060899999999997</c:v>
                </c:pt>
                <c:pt idx="899">
                  <c:v>0.62074799999999997</c:v>
                </c:pt>
                <c:pt idx="900">
                  <c:v>0.62088699999999997</c:v>
                </c:pt>
                <c:pt idx="901">
                  <c:v>0.62102599999999997</c:v>
                </c:pt>
                <c:pt idx="902">
                  <c:v>0.62116499999999997</c:v>
                </c:pt>
                <c:pt idx="903">
                  <c:v>0.62130399999999997</c:v>
                </c:pt>
                <c:pt idx="904">
                  <c:v>0.62144200000000005</c:v>
                </c:pt>
                <c:pt idx="905">
                  <c:v>0.62158100000000005</c:v>
                </c:pt>
                <c:pt idx="906">
                  <c:v>0.62172000000000005</c:v>
                </c:pt>
                <c:pt idx="907">
                  <c:v>0.62185800000000002</c:v>
                </c:pt>
                <c:pt idx="908">
                  <c:v>0.62199700000000002</c:v>
                </c:pt>
                <c:pt idx="909">
                  <c:v>0.62213499999999999</c:v>
                </c:pt>
                <c:pt idx="910">
                  <c:v>0.62227399999999999</c:v>
                </c:pt>
                <c:pt idx="911">
                  <c:v>0.62241199999999997</c:v>
                </c:pt>
                <c:pt idx="912">
                  <c:v>0.62255099999999997</c:v>
                </c:pt>
                <c:pt idx="913">
                  <c:v>0.62268900000000005</c:v>
                </c:pt>
                <c:pt idx="914">
                  <c:v>0.62282700000000002</c:v>
                </c:pt>
                <c:pt idx="915">
                  <c:v>0.62296600000000002</c:v>
                </c:pt>
                <c:pt idx="916">
                  <c:v>0.62310399999999999</c:v>
                </c:pt>
                <c:pt idx="917">
                  <c:v>0.62324199999999996</c:v>
                </c:pt>
                <c:pt idx="918">
                  <c:v>0.62338000000000005</c:v>
                </c:pt>
                <c:pt idx="919">
                  <c:v>0.62351800000000002</c:v>
                </c:pt>
                <c:pt idx="920">
                  <c:v>0.62365599999999999</c:v>
                </c:pt>
                <c:pt idx="921">
                  <c:v>0.62379399999999996</c:v>
                </c:pt>
                <c:pt idx="922">
                  <c:v>0.62393200000000004</c:v>
                </c:pt>
                <c:pt idx="923">
                  <c:v>0.62407000000000001</c:v>
                </c:pt>
                <c:pt idx="924">
                  <c:v>0.62420799999999999</c:v>
                </c:pt>
                <c:pt idx="925">
                  <c:v>0.62434500000000004</c:v>
                </c:pt>
                <c:pt idx="926">
                  <c:v>0.62448300000000001</c:v>
                </c:pt>
                <c:pt idx="927">
                  <c:v>0.62462099999999998</c:v>
                </c:pt>
                <c:pt idx="928">
                  <c:v>0.62475800000000004</c:v>
                </c:pt>
                <c:pt idx="929">
                  <c:v>0.62489600000000001</c:v>
                </c:pt>
                <c:pt idx="930">
                  <c:v>0.62503399999999998</c:v>
                </c:pt>
                <c:pt idx="931">
                  <c:v>0.62517100000000003</c:v>
                </c:pt>
                <c:pt idx="932">
                  <c:v>0.62530799999999997</c:v>
                </c:pt>
                <c:pt idx="933">
                  <c:v>0.62544599999999995</c:v>
                </c:pt>
                <c:pt idx="934">
                  <c:v>0.625583</c:v>
                </c:pt>
                <c:pt idx="935">
                  <c:v>0.62572000000000005</c:v>
                </c:pt>
                <c:pt idx="936">
                  <c:v>0.62585800000000003</c:v>
                </c:pt>
                <c:pt idx="937">
                  <c:v>0.62599499999999997</c:v>
                </c:pt>
                <c:pt idx="938">
                  <c:v>0.62613200000000002</c:v>
                </c:pt>
                <c:pt idx="939">
                  <c:v>0.62626899999999996</c:v>
                </c:pt>
                <c:pt idx="940">
                  <c:v>0.62640600000000002</c:v>
                </c:pt>
                <c:pt idx="941">
                  <c:v>0.62654299999999996</c:v>
                </c:pt>
                <c:pt idx="942">
                  <c:v>0.62668000000000001</c:v>
                </c:pt>
                <c:pt idx="943">
                  <c:v>0.62681699999999996</c:v>
                </c:pt>
                <c:pt idx="944">
                  <c:v>0.62695400000000001</c:v>
                </c:pt>
                <c:pt idx="945">
                  <c:v>0.62709099999999995</c:v>
                </c:pt>
                <c:pt idx="946">
                  <c:v>0.62722699999999998</c:v>
                </c:pt>
                <c:pt idx="947">
                  <c:v>0.62736400000000003</c:v>
                </c:pt>
                <c:pt idx="948">
                  <c:v>0.62750099999999998</c:v>
                </c:pt>
                <c:pt idx="949">
                  <c:v>0.627637</c:v>
                </c:pt>
                <c:pt idx="950">
                  <c:v>0.62777400000000005</c:v>
                </c:pt>
                <c:pt idx="951">
                  <c:v>0.62790999999999997</c:v>
                </c:pt>
                <c:pt idx="952">
                  <c:v>0.62804700000000002</c:v>
                </c:pt>
                <c:pt idx="953">
                  <c:v>0.62818300000000005</c:v>
                </c:pt>
                <c:pt idx="954">
                  <c:v>0.62831899999999996</c:v>
                </c:pt>
                <c:pt idx="955">
                  <c:v>0.62845600000000001</c:v>
                </c:pt>
                <c:pt idx="956">
                  <c:v>0.62859200000000004</c:v>
                </c:pt>
                <c:pt idx="957">
                  <c:v>0.62872799999999995</c:v>
                </c:pt>
                <c:pt idx="958">
                  <c:v>0.62886399999999998</c:v>
                </c:pt>
                <c:pt idx="959">
                  <c:v>0.629</c:v>
                </c:pt>
                <c:pt idx="960">
                  <c:v>0.62913600000000003</c:v>
                </c:pt>
                <c:pt idx="961">
                  <c:v>0.62927200000000005</c:v>
                </c:pt>
                <c:pt idx="962">
                  <c:v>0.62940799999999997</c:v>
                </c:pt>
                <c:pt idx="963">
                  <c:v>0.62954399999999999</c:v>
                </c:pt>
                <c:pt idx="964">
                  <c:v>0.62968000000000002</c:v>
                </c:pt>
                <c:pt idx="965">
                  <c:v>0.62981600000000004</c:v>
                </c:pt>
                <c:pt idx="966">
                  <c:v>0.62995199999999996</c:v>
                </c:pt>
                <c:pt idx="967">
                  <c:v>0.63008699999999995</c:v>
                </c:pt>
                <c:pt idx="968">
                  <c:v>0.63022299999999998</c:v>
                </c:pt>
                <c:pt idx="969">
                  <c:v>0.63035799999999997</c:v>
                </c:pt>
                <c:pt idx="970">
                  <c:v>0.630494</c:v>
                </c:pt>
                <c:pt idx="971">
                  <c:v>0.630629</c:v>
                </c:pt>
                <c:pt idx="972">
                  <c:v>0.63076500000000002</c:v>
                </c:pt>
                <c:pt idx="973">
                  <c:v>0.63090000000000002</c:v>
                </c:pt>
                <c:pt idx="974">
                  <c:v>0.63103500000000001</c:v>
                </c:pt>
                <c:pt idx="975">
                  <c:v>0.63117100000000004</c:v>
                </c:pt>
                <c:pt idx="976">
                  <c:v>0.63130600000000003</c:v>
                </c:pt>
                <c:pt idx="977">
                  <c:v>0.63144100000000003</c:v>
                </c:pt>
                <c:pt idx="978">
                  <c:v>0.63157600000000003</c:v>
                </c:pt>
                <c:pt idx="979">
                  <c:v>0.63171100000000002</c:v>
                </c:pt>
                <c:pt idx="980">
                  <c:v>0.63184600000000002</c:v>
                </c:pt>
                <c:pt idx="981">
                  <c:v>0.63198100000000001</c:v>
                </c:pt>
                <c:pt idx="982">
                  <c:v>0.63211600000000001</c:v>
                </c:pt>
                <c:pt idx="983">
                  <c:v>0.63225100000000001</c:v>
                </c:pt>
                <c:pt idx="984">
                  <c:v>0.63238499999999997</c:v>
                </c:pt>
                <c:pt idx="985">
                  <c:v>0.63251999999999997</c:v>
                </c:pt>
                <c:pt idx="986">
                  <c:v>0.63265499999999997</c:v>
                </c:pt>
                <c:pt idx="987">
                  <c:v>0.63278900000000005</c:v>
                </c:pt>
                <c:pt idx="988">
                  <c:v>0.63292400000000004</c:v>
                </c:pt>
                <c:pt idx="989">
                  <c:v>0.63305800000000001</c:v>
                </c:pt>
                <c:pt idx="990">
                  <c:v>0.63319300000000001</c:v>
                </c:pt>
                <c:pt idx="991">
                  <c:v>0.63332699999999997</c:v>
                </c:pt>
                <c:pt idx="992">
                  <c:v>0.63346100000000005</c:v>
                </c:pt>
                <c:pt idx="993">
                  <c:v>0.63359600000000005</c:v>
                </c:pt>
                <c:pt idx="994">
                  <c:v>0.63373000000000002</c:v>
                </c:pt>
                <c:pt idx="995">
                  <c:v>0.63386399999999998</c:v>
                </c:pt>
                <c:pt idx="996">
                  <c:v>0.63399799999999995</c:v>
                </c:pt>
                <c:pt idx="997">
                  <c:v>0.63413200000000003</c:v>
                </c:pt>
                <c:pt idx="998">
                  <c:v>0.634266</c:v>
                </c:pt>
                <c:pt idx="999">
                  <c:v>0.63439999999999996</c:v>
                </c:pt>
                <c:pt idx="1000">
                  <c:v>0.63453400000000004</c:v>
                </c:pt>
                <c:pt idx="1001">
                  <c:v>0.63466800000000001</c:v>
                </c:pt>
                <c:pt idx="1002">
                  <c:v>0.63480199999999998</c:v>
                </c:pt>
                <c:pt idx="1003">
                  <c:v>0.63493599999999994</c:v>
                </c:pt>
                <c:pt idx="1004">
                  <c:v>0.63506899999999999</c:v>
                </c:pt>
                <c:pt idx="1005">
                  <c:v>0.63520299999999996</c:v>
                </c:pt>
                <c:pt idx="1006">
                  <c:v>0.63533600000000001</c:v>
                </c:pt>
                <c:pt idx="1007">
                  <c:v>0.63546999999999998</c:v>
                </c:pt>
                <c:pt idx="1008">
                  <c:v>0.63560300000000003</c:v>
                </c:pt>
                <c:pt idx="1009">
                  <c:v>0.635737</c:v>
                </c:pt>
                <c:pt idx="1010">
                  <c:v>0.63587000000000005</c:v>
                </c:pt>
                <c:pt idx="1011">
                  <c:v>0.63600299999999999</c:v>
                </c:pt>
                <c:pt idx="1012">
                  <c:v>0.63613699999999995</c:v>
                </c:pt>
                <c:pt idx="1013">
                  <c:v>0.63627</c:v>
                </c:pt>
                <c:pt idx="1014">
                  <c:v>0.63640300000000005</c:v>
                </c:pt>
                <c:pt idx="1015">
                  <c:v>0.63653599999999999</c:v>
                </c:pt>
                <c:pt idx="1016">
                  <c:v>0.63666900000000004</c:v>
                </c:pt>
                <c:pt idx="1017">
                  <c:v>0.63680199999999998</c:v>
                </c:pt>
                <c:pt idx="1018">
                  <c:v>0.63693500000000003</c:v>
                </c:pt>
                <c:pt idx="1019">
                  <c:v>0.63706799999999997</c:v>
                </c:pt>
                <c:pt idx="1020">
                  <c:v>0.63720100000000002</c:v>
                </c:pt>
                <c:pt idx="1021">
                  <c:v>0.63733300000000004</c:v>
                </c:pt>
                <c:pt idx="1022">
                  <c:v>0.63746599999999998</c:v>
                </c:pt>
                <c:pt idx="1023">
                  <c:v>0.63759900000000003</c:v>
                </c:pt>
                <c:pt idx="1024">
                  <c:v>0.63773100000000005</c:v>
                </c:pt>
                <c:pt idx="1025">
                  <c:v>0.63786399999999999</c:v>
                </c:pt>
                <c:pt idx="1026">
                  <c:v>0.63799600000000001</c:v>
                </c:pt>
                <c:pt idx="1027">
                  <c:v>0.63812899999999995</c:v>
                </c:pt>
                <c:pt idx="1028">
                  <c:v>0.63826099999999997</c:v>
                </c:pt>
                <c:pt idx="1029">
                  <c:v>0.63839400000000002</c:v>
                </c:pt>
                <c:pt idx="1030">
                  <c:v>0.63852600000000004</c:v>
                </c:pt>
                <c:pt idx="1031">
                  <c:v>0.63865799999999995</c:v>
                </c:pt>
                <c:pt idx="1032">
                  <c:v>0.63878999999999997</c:v>
                </c:pt>
                <c:pt idx="1033">
                  <c:v>0.63892199999999999</c:v>
                </c:pt>
                <c:pt idx="1034">
                  <c:v>0.63905400000000001</c:v>
                </c:pt>
                <c:pt idx="1035">
                  <c:v>0.63918600000000003</c:v>
                </c:pt>
                <c:pt idx="1036">
                  <c:v>0.63931800000000005</c:v>
                </c:pt>
                <c:pt idx="1037">
                  <c:v>0.63944999999999996</c:v>
                </c:pt>
                <c:pt idx="1038">
                  <c:v>0.63958199999999998</c:v>
                </c:pt>
                <c:pt idx="1039">
                  <c:v>0.639714</c:v>
                </c:pt>
                <c:pt idx="1040">
                  <c:v>0.639845</c:v>
                </c:pt>
                <c:pt idx="1041">
                  <c:v>0.63997700000000002</c:v>
                </c:pt>
                <c:pt idx="1042">
                  <c:v>0.64010900000000004</c:v>
                </c:pt>
                <c:pt idx="1043">
                  <c:v>0.64024000000000003</c:v>
                </c:pt>
                <c:pt idx="1044">
                  <c:v>0.64037200000000005</c:v>
                </c:pt>
                <c:pt idx="1045">
                  <c:v>0.64050300000000004</c:v>
                </c:pt>
                <c:pt idx="1046">
                  <c:v>0.64063400000000004</c:v>
                </c:pt>
                <c:pt idx="1047">
                  <c:v>0.64076599999999995</c:v>
                </c:pt>
                <c:pt idx="1048">
                  <c:v>0.64089700000000005</c:v>
                </c:pt>
                <c:pt idx="1049">
                  <c:v>0.64102800000000004</c:v>
                </c:pt>
                <c:pt idx="1050">
                  <c:v>0.64115900000000003</c:v>
                </c:pt>
                <c:pt idx="1051">
                  <c:v>0.64129000000000003</c:v>
                </c:pt>
                <c:pt idx="1052">
                  <c:v>0.64142100000000002</c:v>
                </c:pt>
                <c:pt idx="1053">
                  <c:v>0.64155200000000001</c:v>
                </c:pt>
                <c:pt idx="1054">
                  <c:v>0.641683</c:v>
                </c:pt>
                <c:pt idx="1055">
                  <c:v>0.641814</c:v>
                </c:pt>
                <c:pt idx="1056">
                  <c:v>0.64194499999999999</c:v>
                </c:pt>
                <c:pt idx="1057">
                  <c:v>0.64207599999999998</c:v>
                </c:pt>
                <c:pt idx="1058">
                  <c:v>0.64220699999999997</c:v>
                </c:pt>
                <c:pt idx="1059">
                  <c:v>0.64233700000000005</c:v>
                </c:pt>
                <c:pt idx="1060">
                  <c:v>0.64246800000000004</c:v>
                </c:pt>
                <c:pt idx="1061">
                  <c:v>0.642598</c:v>
                </c:pt>
                <c:pt idx="1062">
                  <c:v>0.64272899999999999</c:v>
                </c:pt>
                <c:pt idx="1063">
                  <c:v>0.64285899999999996</c:v>
                </c:pt>
                <c:pt idx="1064">
                  <c:v>0.64298999999999995</c:v>
                </c:pt>
                <c:pt idx="1065">
                  <c:v>0.64312000000000002</c:v>
                </c:pt>
                <c:pt idx="1066">
                  <c:v>0.64324999999999999</c:v>
                </c:pt>
                <c:pt idx="1067">
                  <c:v>0.64338099999999998</c:v>
                </c:pt>
                <c:pt idx="1068">
                  <c:v>0.64351100000000006</c:v>
                </c:pt>
                <c:pt idx="1069">
                  <c:v>0.64364100000000002</c:v>
                </c:pt>
                <c:pt idx="1070">
                  <c:v>0.64377099999999998</c:v>
                </c:pt>
                <c:pt idx="1071">
                  <c:v>0.64390099999999995</c:v>
                </c:pt>
                <c:pt idx="1072">
                  <c:v>0.64403100000000002</c:v>
                </c:pt>
                <c:pt idx="1073">
                  <c:v>0.64416099999999998</c:v>
                </c:pt>
                <c:pt idx="1074">
                  <c:v>0.64429000000000003</c:v>
                </c:pt>
                <c:pt idx="1075">
                  <c:v>0.64441999999999999</c:v>
                </c:pt>
                <c:pt idx="1076">
                  <c:v>0.64454999999999996</c:v>
                </c:pt>
                <c:pt idx="1077">
                  <c:v>0.64468000000000003</c:v>
                </c:pt>
                <c:pt idx="1078">
                  <c:v>0.64480899999999997</c:v>
                </c:pt>
                <c:pt idx="1079">
                  <c:v>0.64493900000000004</c:v>
                </c:pt>
                <c:pt idx="1080">
                  <c:v>0.64506799999999997</c:v>
                </c:pt>
                <c:pt idx="1081">
                  <c:v>0.64519800000000005</c:v>
                </c:pt>
                <c:pt idx="1082">
                  <c:v>0.64532699999999998</c:v>
                </c:pt>
                <c:pt idx="1083">
                  <c:v>0.64545600000000003</c:v>
                </c:pt>
                <c:pt idx="1084">
                  <c:v>0.64558599999999999</c:v>
                </c:pt>
                <c:pt idx="1085">
                  <c:v>0.64571500000000004</c:v>
                </c:pt>
                <c:pt idx="1086">
                  <c:v>0.64584399999999997</c:v>
                </c:pt>
                <c:pt idx="1087">
                  <c:v>0.64597300000000002</c:v>
                </c:pt>
                <c:pt idx="1088">
                  <c:v>0.64610199999999995</c:v>
                </c:pt>
                <c:pt idx="1089">
                  <c:v>0.646231</c:v>
                </c:pt>
                <c:pt idx="1090">
                  <c:v>0.64636000000000005</c:v>
                </c:pt>
                <c:pt idx="1091">
                  <c:v>0.64648899999999998</c:v>
                </c:pt>
                <c:pt idx="1092">
                  <c:v>0.64661800000000003</c:v>
                </c:pt>
                <c:pt idx="1093">
                  <c:v>0.64674699999999996</c:v>
                </c:pt>
                <c:pt idx="1094">
                  <c:v>0.64687499999999998</c:v>
                </c:pt>
                <c:pt idx="1095">
                  <c:v>0.64700400000000002</c:v>
                </c:pt>
                <c:pt idx="1096">
                  <c:v>0.64713299999999996</c:v>
                </c:pt>
                <c:pt idx="1097">
                  <c:v>0.64726099999999998</c:v>
                </c:pt>
                <c:pt idx="1098">
                  <c:v>0.64739000000000002</c:v>
                </c:pt>
                <c:pt idx="1099">
                  <c:v>0.64751800000000004</c:v>
                </c:pt>
                <c:pt idx="1100">
                  <c:v>0.64764699999999997</c:v>
                </c:pt>
                <c:pt idx="1101">
                  <c:v>0.64777499999999999</c:v>
                </c:pt>
                <c:pt idx="1102">
                  <c:v>0.64790300000000001</c:v>
                </c:pt>
                <c:pt idx="1103">
                  <c:v>0.64803100000000002</c:v>
                </c:pt>
                <c:pt idx="1104">
                  <c:v>0.64815999999999996</c:v>
                </c:pt>
                <c:pt idx="1105">
                  <c:v>0.64828799999999998</c:v>
                </c:pt>
                <c:pt idx="1106">
                  <c:v>0.64841599999999999</c:v>
                </c:pt>
                <c:pt idx="1107">
                  <c:v>0.64854400000000001</c:v>
                </c:pt>
                <c:pt idx="1108">
                  <c:v>0.64867200000000003</c:v>
                </c:pt>
                <c:pt idx="1109">
                  <c:v>0.64880000000000004</c:v>
                </c:pt>
                <c:pt idx="1110">
                  <c:v>0.64892700000000003</c:v>
                </c:pt>
                <c:pt idx="1111">
                  <c:v>0.64905500000000005</c:v>
                </c:pt>
                <c:pt idx="1112">
                  <c:v>0.64918299999999995</c:v>
                </c:pt>
                <c:pt idx="1113">
                  <c:v>0.64931099999999997</c:v>
                </c:pt>
                <c:pt idx="1114">
                  <c:v>0.64943799999999996</c:v>
                </c:pt>
                <c:pt idx="1115">
                  <c:v>0.64956599999999998</c:v>
                </c:pt>
                <c:pt idx="1116">
                  <c:v>0.64969299999999996</c:v>
                </c:pt>
                <c:pt idx="1117">
                  <c:v>0.64982099999999998</c:v>
                </c:pt>
                <c:pt idx="1118">
                  <c:v>0.64994799999999997</c:v>
                </c:pt>
                <c:pt idx="1119">
                  <c:v>0.65007599999999999</c:v>
                </c:pt>
                <c:pt idx="1120">
                  <c:v>0.65020299999999998</c:v>
                </c:pt>
                <c:pt idx="1121">
                  <c:v>0.65032999999999996</c:v>
                </c:pt>
                <c:pt idx="1122">
                  <c:v>0.65045699999999995</c:v>
                </c:pt>
                <c:pt idx="1123">
                  <c:v>0.65058400000000005</c:v>
                </c:pt>
                <c:pt idx="1124">
                  <c:v>0.65071199999999996</c:v>
                </c:pt>
                <c:pt idx="1125">
                  <c:v>0.65083899999999995</c:v>
                </c:pt>
                <c:pt idx="1126">
                  <c:v>0.65096600000000004</c:v>
                </c:pt>
                <c:pt idx="1127">
                  <c:v>0.651092</c:v>
                </c:pt>
                <c:pt idx="1128">
                  <c:v>0.65121899999999999</c:v>
                </c:pt>
                <c:pt idx="1129">
                  <c:v>0.65134599999999998</c:v>
                </c:pt>
                <c:pt idx="1130">
                  <c:v>0.65147299999999997</c:v>
                </c:pt>
                <c:pt idx="1131">
                  <c:v>0.65159999999999996</c:v>
                </c:pt>
                <c:pt idx="1132">
                  <c:v>0.65172600000000003</c:v>
                </c:pt>
                <c:pt idx="1133">
                  <c:v>0.65185300000000002</c:v>
                </c:pt>
                <c:pt idx="1134">
                  <c:v>0.65197899999999998</c:v>
                </c:pt>
                <c:pt idx="1135">
                  <c:v>0.65210599999999996</c:v>
                </c:pt>
                <c:pt idx="1136">
                  <c:v>0.65223200000000003</c:v>
                </c:pt>
                <c:pt idx="1137">
                  <c:v>0.65235900000000002</c:v>
                </c:pt>
                <c:pt idx="1138">
                  <c:v>0.65248499999999998</c:v>
                </c:pt>
                <c:pt idx="1139">
                  <c:v>0.65261100000000005</c:v>
                </c:pt>
                <c:pt idx="1140">
                  <c:v>0.65273700000000001</c:v>
                </c:pt>
                <c:pt idx="1141">
                  <c:v>0.65286299999999997</c:v>
                </c:pt>
                <c:pt idx="1142">
                  <c:v>0.65298999999999996</c:v>
                </c:pt>
                <c:pt idx="1143">
                  <c:v>0.65311600000000003</c:v>
                </c:pt>
                <c:pt idx="1144">
                  <c:v>0.65324199999999999</c:v>
                </c:pt>
                <c:pt idx="1145">
                  <c:v>0.65336700000000003</c:v>
                </c:pt>
                <c:pt idx="1146">
                  <c:v>0.65349299999999999</c:v>
                </c:pt>
                <c:pt idx="1147">
                  <c:v>0.65361899999999995</c:v>
                </c:pt>
                <c:pt idx="1148">
                  <c:v>0.65374500000000002</c:v>
                </c:pt>
                <c:pt idx="1149">
                  <c:v>0.65387099999999998</c:v>
                </c:pt>
                <c:pt idx="1150">
                  <c:v>0.65399600000000002</c:v>
                </c:pt>
                <c:pt idx="1151">
                  <c:v>0.65412199999999998</c:v>
                </c:pt>
                <c:pt idx="1152">
                  <c:v>0.65424700000000002</c:v>
                </c:pt>
                <c:pt idx="1153">
                  <c:v>0.65437299999999998</c:v>
                </c:pt>
                <c:pt idx="1154">
                  <c:v>0.65449800000000002</c:v>
                </c:pt>
                <c:pt idx="1155">
                  <c:v>0.65462399999999998</c:v>
                </c:pt>
                <c:pt idx="1156">
                  <c:v>0.65474900000000003</c:v>
                </c:pt>
                <c:pt idx="1157">
                  <c:v>0.65487399999999996</c:v>
                </c:pt>
                <c:pt idx="1158">
                  <c:v>0.65500000000000003</c:v>
                </c:pt>
                <c:pt idx="1159">
                  <c:v>0.65512499999999996</c:v>
                </c:pt>
                <c:pt idx="1160">
                  <c:v>0.65525</c:v>
                </c:pt>
                <c:pt idx="1161">
                  <c:v>0.65537500000000004</c:v>
                </c:pt>
                <c:pt idx="1162">
                  <c:v>0.65549999999999997</c:v>
                </c:pt>
                <c:pt idx="1163">
                  <c:v>0.65562500000000001</c:v>
                </c:pt>
                <c:pt idx="1164">
                  <c:v>0.65575000000000006</c:v>
                </c:pt>
                <c:pt idx="1165">
                  <c:v>0.65587499999999999</c:v>
                </c:pt>
                <c:pt idx="1166">
                  <c:v>0.655999</c:v>
                </c:pt>
                <c:pt idx="1167">
                  <c:v>0.65612400000000004</c:v>
                </c:pt>
                <c:pt idx="1168">
                  <c:v>0.65624899999999997</c:v>
                </c:pt>
                <c:pt idx="1169">
                  <c:v>0.65637299999999998</c:v>
                </c:pt>
                <c:pt idx="1170">
                  <c:v>0.65649800000000003</c:v>
                </c:pt>
                <c:pt idx="1171">
                  <c:v>0.65662200000000004</c:v>
                </c:pt>
                <c:pt idx="1172">
                  <c:v>0.65674699999999997</c:v>
                </c:pt>
                <c:pt idx="1173">
                  <c:v>0.65687099999999998</c:v>
                </c:pt>
                <c:pt idx="1174">
                  <c:v>0.65699600000000002</c:v>
                </c:pt>
                <c:pt idx="1175">
                  <c:v>0.65712000000000004</c:v>
                </c:pt>
                <c:pt idx="1176">
                  <c:v>0.65724400000000005</c:v>
                </c:pt>
                <c:pt idx="1177">
                  <c:v>0.65736799999999995</c:v>
                </c:pt>
                <c:pt idx="1178">
                  <c:v>0.65749299999999999</c:v>
                </c:pt>
                <c:pt idx="1179">
                  <c:v>0.65761700000000001</c:v>
                </c:pt>
                <c:pt idx="1180">
                  <c:v>0.65774100000000002</c:v>
                </c:pt>
                <c:pt idx="1181">
                  <c:v>0.65786500000000003</c:v>
                </c:pt>
                <c:pt idx="1182">
                  <c:v>0.65798900000000005</c:v>
                </c:pt>
                <c:pt idx="1183">
                  <c:v>0.65811200000000003</c:v>
                </c:pt>
                <c:pt idx="1184">
                  <c:v>0.65823600000000004</c:v>
                </c:pt>
                <c:pt idx="1185">
                  <c:v>0.65835999999999995</c:v>
                </c:pt>
                <c:pt idx="1186">
                  <c:v>0.65848399999999996</c:v>
                </c:pt>
                <c:pt idx="1187">
                  <c:v>0.65860700000000005</c:v>
                </c:pt>
                <c:pt idx="1188">
                  <c:v>0.65873099999999996</c:v>
                </c:pt>
                <c:pt idx="1189">
                  <c:v>0.65885499999999997</c:v>
                </c:pt>
                <c:pt idx="1190">
                  <c:v>0.65897799999999995</c:v>
                </c:pt>
                <c:pt idx="1191">
                  <c:v>0.65910199999999997</c:v>
                </c:pt>
                <c:pt idx="1192">
                  <c:v>0.65922499999999995</c:v>
                </c:pt>
                <c:pt idx="1193">
                  <c:v>0.65934800000000005</c:v>
                </c:pt>
                <c:pt idx="1194">
                  <c:v>0.65947199999999995</c:v>
                </c:pt>
                <c:pt idx="1195">
                  <c:v>0.65959500000000004</c:v>
                </c:pt>
                <c:pt idx="1196">
                  <c:v>0.65971800000000003</c:v>
                </c:pt>
                <c:pt idx="1197">
                  <c:v>0.65984100000000001</c:v>
                </c:pt>
                <c:pt idx="1198">
                  <c:v>0.659964</c:v>
                </c:pt>
                <c:pt idx="1199">
                  <c:v>0.66008699999999998</c:v>
                </c:pt>
                <c:pt idx="1200">
                  <c:v>0.66020999999999996</c:v>
                </c:pt>
                <c:pt idx="1201">
                  <c:v>0.66033299999999995</c:v>
                </c:pt>
                <c:pt idx="1202">
                  <c:v>0.66045600000000004</c:v>
                </c:pt>
                <c:pt idx="1203">
                  <c:v>0.66057900000000003</c:v>
                </c:pt>
                <c:pt idx="1204">
                  <c:v>0.66070099999999998</c:v>
                </c:pt>
                <c:pt idx="1205">
                  <c:v>0.66082399999999997</c:v>
                </c:pt>
                <c:pt idx="1206">
                  <c:v>0.66094699999999995</c:v>
                </c:pt>
                <c:pt idx="1207">
                  <c:v>0.66106900000000002</c:v>
                </c:pt>
                <c:pt idx="1208">
                  <c:v>0.661192</c:v>
                </c:pt>
                <c:pt idx="1209">
                  <c:v>0.66131399999999996</c:v>
                </c:pt>
                <c:pt idx="1210">
                  <c:v>0.66143700000000005</c:v>
                </c:pt>
                <c:pt idx="1211">
                  <c:v>0.66155900000000001</c:v>
                </c:pt>
                <c:pt idx="1212">
                  <c:v>0.66168099999999996</c:v>
                </c:pt>
                <c:pt idx="1213">
                  <c:v>0.66180399999999995</c:v>
                </c:pt>
                <c:pt idx="1214">
                  <c:v>0.66192600000000001</c:v>
                </c:pt>
                <c:pt idx="1215">
                  <c:v>0.66204799999999997</c:v>
                </c:pt>
                <c:pt idx="1216">
                  <c:v>0.66217000000000004</c:v>
                </c:pt>
                <c:pt idx="1217">
                  <c:v>0.66229199999999999</c:v>
                </c:pt>
                <c:pt idx="1218">
                  <c:v>0.66241399999999995</c:v>
                </c:pt>
                <c:pt idx="1219">
                  <c:v>0.66253600000000001</c:v>
                </c:pt>
                <c:pt idx="1220">
                  <c:v>0.66265799999999997</c:v>
                </c:pt>
                <c:pt idx="1221">
                  <c:v>0.66278000000000004</c:v>
                </c:pt>
                <c:pt idx="1222">
                  <c:v>0.66290199999999999</c:v>
                </c:pt>
                <c:pt idx="1223">
                  <c:v>0.66302300000000003</c:v>
                </c:pt>
                <c:pt idx="1224">
                  <c:v>0.66314499999999998</c:v>
                </c:pt>
                <c:pt idx="1225">
                  <c:v>0.66326700000000005</c:v>
                </c:pt>
                <c:pt idx="1226">
                  <c:v>0.66338799999999998</c:v>
                </c:pt>
                <c:pt idx="1227">
                  <c:v>0.66351000000000004</c:v>
                </c:pt>
                <c:pt idx="1228">
                  <c:v>0.66363099999999997</c:v>
                </c:pt>
                <c:pt idx="1229">
                  <c:v>0.66375300000000004</c:v>
                </c:pt>
                <c:pt idx="1230">
                  <c:v>0.66387399999999996</c:v>
                </c:pt>
                <c:pt idx="1231">
                  <c:v>0.663995</c:v>
                </c:pt>
                <c:pt idx="1232">
                  <c:v>0.66411699999999996</c:v>
                </c:pt>
                <c:pt idx="1233">
                  <c:v>0.664238</c:v>
                </c:pt>
                <c:pt idx="1234">
                  <c:v>0.66435900000000003</c:v>
                </c:pt>
                <c:pt idx="1235">
                  <c:v>0.66447999999999996</c:v>
                </c:pt>
                <c:pt idx="1236">
                  <c:v>0.664601</c:v>
                </c:pt>
                <c:pt idx="1237">
                  <c:v>0.66472200000000004</c:v>
                </c:pt>
                <c:pt idx="1238">
                  <c:v>0.66484299999999996</c:v>
                </c:pt>
                <c:pt idx="1239">
                  <c:v>0.664964</c:v>
                </c:pt>
                <c:pt idx="1240">
                  <c:v>0.66508500000000004</c:v>
                </c:pt>
                <c:pt idx="1241">
                  <c:v>0.66520599999999996</c:v>
                </c:pt>
                <c:pt idx="1242">
                  <c:v>0.66532599999999997</c:v>
                </c:pt>
                <c:pt idx="1243">
                  <c:v>0.66544700000000001</c:v>
                </c:pt>
                <c:pt idx="1244">
                  <c:v>0.66556800000000005</c:v>
                </c:pt>
                <c:pt idx="1245">
                  <c:v>0.66568799999999995</c:v>
                </c:pt>
                <c:pt idx="1246">
                  <c:v>0.66580899999999998</c:v>
                </c:pt>
                <c:pt idx="1247">
                  <c:v>0.66592899999999999</c:v>
                </c:pt>
                <c:pt idx="1248">
                  <c:v>0.66605000000000003</c:v>
                </c:pt>
                <c:pt idx="1249">
                  <c:v>0.66617000000000004</c:v>
                </c:pt>
                <c:pt idx="1250">
                  <c:v>0.66629000000000005</c:v>
                </c:pt>
                <c:pt idx="1251">
                  <c:v>0.66641099999999998</c:v>
                </c:pt>
                <c:pt idx="1252">
                  <c:v>0.66653099999999998</c:v>
                </c:pt>
                <c:pt idx="1253">
                  <c:v>0.66665099999999999</c:v>
                </c:pt>
                <c:pt idx="1254">
                  <c:v>0.666771</c:v>
                </c:pt>
                <c:pt idx="1255">
                  <c:v>0.66689100000000001</c:v>
                </c:pt>
                <c:pt idx="1256">
                  <c:v>0.66701100000000002</c:v>
                </c:pt>
                <c:pt idx="1257">
                  <c:v>0.66713100000000003</c:v>
                </c:pt>
                <c:pt idx="1258">
                  <c:v>0.66725100000000004</c:v>
                </c:pt>
                <c:pt idx="1259">
                  <c:v>0.66737100000000005</c:v>
                </c:pt>
                <c:pt idx="1260">
                  <c:v>0.66749099999999995</c:v>
                </c:pt>
                <c:pt idx="1261">
                  <c:v>0.66761000000000004</c:v>
                </c:pt>
                <c:pt idx="1262">
                  <c:v>0.66773000000000005</c:v>
                </c:pt>
                <c:pt idx="1263">
                  <c:v>0.66785000000000005</c:v>
                </c:pt>
                <c:pt idx="1264">
                  <c:v>0.66796900000000003</c:v>
                </c:pt>
                <c:pt idx="1265">
                  <c:v>0.66808900000000004</c:v>
                </c:pt>
                <c:pt idx="1266">
                  <c:v>0.66820800000000002</c:v>
                </c:pt>
                <c:pt idx="1267">
                  <c:v>0.66832800000000003</c:v>
                </c:pt>
                <c:pt idx="1268">
                  <c:v>0.66844700000000001</c:v>
                </c:pt>
                <c:pt idx="1269">
                  <c:v>0.66856599999999999</c:v>
                </c:pt>
                <c:pt idx="1270">
                  <c:v>0.668686</c:v>
                </c:pt>
                <c:pt idx="1271">
                  <c:v>0.66880499999999998</c:v>
                </c:pt>
                <c:pt idx="1272">
                  <c:v>0.66892399999999996</c:v>
                </c:pt>
                <c:pt idx="1273">
                  <c:v>0.66904300000000005</c:v>
                </c:pt>
                <c:pt idx="1274">
                  <c:v>0.66916200000000003</c:v>
                </c:pt>
                <c:pt idx="1275">
                  <c:v>0.66928100000000001</c:v>
                </c:pt>
                <c:pt idx="1276">
                  <c:v>0.6694</c:v>
                </c:pt>
                <c:pt idx="1277">
                  <c:v>0.66951899999999998</c:v>
                </c:pt>
                <c:pt idx="1278">
                  <c:v>0.66963799999999996</c:v>
                </c:pt>
                <c:pt idx="1279">
                  <c:v>0.66975700000000005</c:v>
                </c:pt>
                <c:pt idx="1280">
                  <c:v>0.669875</c:v>
                </c:pt>
                <c:pt idx="1281">
                  <c:v>0.66999399999999998</c:v>
                </c:pt>
                <c:pt idx="1282">
                  <c:v>0.67011299999999996</c:v>
                </c:pt>
                <c:pt idx="1283">
                  <c:v>0.67023100000000002</c:v>
                </c:pt>
                <c:pt idx="1284">
                  <c:v>0.67035</c:v>
                </c:pt>
                <c:pt idx="1285">
                  <c:v>0.67046799999999995</c:v>
                </c:pt>
                <c:pt idx="1286">
                  <c:v>0.67058700000000004</c:v>
                </c:pt>
                <c:pt idx="1287">
                  <c:v>0.670705</c:v>
                </c:pt>
                <c:pt idx="1288">
                  <c:v>0.67082299999999995</c:v>
                </c:pt>
                <c:pt idx="1289">
                  <c:v>0.67094200000000004</c:v>
                </c:pt>
                <c:pt idx="1290">
                  <c:v>0.67105999999999999</c:v>
                </c:pt>
                <c:pt idx="1291">
                  <c:v>0.67117800000000005</c:v>
                </c:pt>
                <c:pt idx="1292">
                  <c:v>0.671296</c:v>
                </c:pt>
                <c:pt idx="1293">
                  <c:v>0.67141399999999996</c:v>
                </c:pt>
                <c:pt idx="1294">
                  <c:v>0.67153200000000002</c:v>
                </c:pt>
                <c:pt idx="1295">
                  <c:v>0.67164999999999997</c:v>
                </c:pt>
                <c:pt idx="1296">
                  <c:v>0.67176800000000003</c:v>
                </c:pt>
                <c:pt idx="1297">
                  <c:v>0.67188599999999998</c:v>
                </c:pt>
                <c:pt idx="1298">
                  <c:v>0.67200400000000005</c:v>
                </c:pt>
                <c:pt idx="1299">
                  <c:v>0.672122</c:v>
                </c:pt>
                <c:pt idx="1300">
                  <c:v>0.67223900000000003</c:v>
                </c:pt>
                <c:pt idx="1301">
                  <c:v>0.67235699999999998</c:v>
                </c:pt>
                <c:pt idx="1302">
                  <c:v>0.67247500000000004</c:v>
                </c:pt>
                <c:pt idx="1303">
                  <c:v>0.67259199999999997</c:v>
                </c:pt>
                <c:pt idx="1304">
                  <c:v>0.67271000000000003</c:v>
                </c:pt>
                <c:pt idx="1305">
                  <c:v>0.67282699999999995</c:v>
                </c:pt>
                <c:pt idx="1306">
                  <c:v>0.67294399999999999</c:v>
                </c:pt>
                <c:pt idx="1307">
                  <c:v>0.67306200000000005</c:v>
                </c:pt>
                <c:pt idx="1308">
                  <c:v>0.67317899999999997</c:v>
                </c:pt>
                <c:pt idx="1309">
                  <c:v>0.67329600000000001</c:v>
                </c:pt>
                <c:pt idx="1310">
                  <c:v>0.67341399999999996</c:v>
                </c:pt>
                <c:pt idx="1311">
                  <c:v>0.67353099999999999</c:v>
                </c:pt>
                <c:pt idx="1312">
                  <c:v>0.67364800000000002</c:v>
                </c:pt>
                <c:pt idx="1313">
                  <c:v>0.67376499999999995</c:v>
                </c:pt>
                <c:pt idx="1314">
                  <c:v>0.67388199999999998</c:v>
                </c:pt>
                <c:pt idx="1315">
                  <c:v>0.67399900000000001</c:v>
                </c:pt>
                <c:pt idx="1316">
                  <c:v>0.67411600000000005</c:v>
                </c:pt>
                <c:pt idx="1317">
                  <c:v>0.67423200000000005</c:v>
                </c:pt>
                <c:pt idx="1318">
                  <c:v>0.67434899999999998</c:v>
                </c:pt>
                <c:pt idx="1319">
                  <c:v>0.67446600000000001</c:v>
                </c:pt>
                <c:pt idx="1320">
                  <c:v>0.67458300000000004</c:v>
                </c:pt>
                <c:pt idx="1321">
                  <c:v>0.67469900000000005</c:v>
                </c:pt>
                <c:pt idx="1322">
                  <c:v>0.67481599999999997</c:v>
                </c:pt>
                <c:pt idx="1323">
                  <c:v>0.67493199999999998</c:v>
                </c:pt>
                <c:pt idx="1324">
                  <c:v>0.67504900000000001</c:v>
                </c:pt>
                <c:pt idx="1325">
                  <c:v>0.67516500000000002</c:v>
                </c:pt>
                <c:pt idx="1326">
                  <c:v>0.67528200000000005</c:v>
                </c:pt>
                <c:pt idx="1327">
                  <c:v>0.67539800000000005</c:v>
                </c:pt>
                <c:pt idx="1328">
                  <c:v>0.67551399999999995</c:v>
                </c:pt>
                <c:pt idx="1329">
                  <c:v>0.67562999999999995</c:v>
                </c:pt>
                <c:pt idx="1330">
                  <c:v>0.67574699999999999</c:v>
                </c:pt>
                <c:pt idx="1331">
                  <c:v>0.67586299999999999</c:v>
                </c:pt>
                <c:pt idx="1332">
                  <c:v>0.675979</c:v>
                </c:pt>
                <c:pt idx="1333">
                  <c:v>0.676095</c:v>
                </c:pt>
                <c:pt idx="1334">
                  <c:v>0.67621100000000001</c:v>
                </c:pt>
                <c:pt idx="1335">
                  <c:v>0.67632700000000001</c:v>
                </c:pt>
                <c:pt idx="1336">
                  <c:v>0.67644199999999999</c:v>
                </c:pt>
                <c:pt idx="1337">
                  <c:v>0.67655799999999999</c:v>
                </c:pt>
                <c:pt idx="1338">
                  <c:v>0.676674</c:v>
                </c:pt>
                <c:pt idx="1339">
                  <c:v>0.67679</c:v>
                </c:pt>
                <c:pt idx="1340">
                  <c:v>0.67690499999999998</c:v>
                </c:pt>
                <c:pt idx="1341">
                  <c:v>0.67702099999999998</c:v>
                </c:pt>
                <c:pt idx="1342">
                  <c:v>0.67713699999999999</c:v>
                </c:pt>
                <c:pt idx="1343">
                  <c:v>0.67725199999999997</c:v>
                </c:pt>
                <c:pt idx="1344">
                  <c:v>0.67736700000000005</c:v>
                </c:pt>
                <c:pt idx="1345">
                  <c:v>0.67748299999999995</c:v>
                </c:pt>
                <c:pt idx="1346">
                  <c:v>0.67759800000000003</c:v>
                </c:pt>
                <c:pt idx="1347">
                  <c:v>0.67771400000000004</c:v>
                </c:pt>
                <c:pt idx="1348">
                  <c:v>0.67782900000000001</c:v>
                </c:pt>
                <c:pt idx="1349">
                  <c:v>0.67794399999999999</c:v>
                </c:pt>
                <c:pt idx="1350">
                  <c:v>0.67805899999999997</c:v>
                </c:pt>
                <c:pt idx="1351">
                  <c:v>0.67817400000000005</c:v>
                </c:pt>
                <c:pt idx="1352">
                  <c:v>0.67828900000000003</c:v>
                </c:pt>
                <c:pt idx="1353">
                  <c:v>0.67840400000000001</c:v>
                </c:pt>
                <c:pt idx="1354">
                  <c:v>0.67851899999999998</c:v>
                </c:pt>
                <c:pt idx="1355">
                  <c:v>0.67863399999999996</c:v>
                </c:pt>
                <c:pt idx="1356">
                  <c:v>0.67874900000000005</c:v>
                </c:pt>
                <c:pt idx="1357">
                  <c:v>0.67886400000000002</c:v>
                </c:pt>
                <c:pt idx="1358">
                  <c:v>0.67897799999999997</c:v>
                </c:pt>
                <c:pt idx="1359">
                  <c:v>0.67909299999999995</c:v>
                </c:pt>
                <c:pt idx="1360">
                  <c:v>0.67920800000000003</c:v>
                </c:pt>
                <c:pt idx="1361">
                  <c:v>0.67932199999999998</c:v>
                </c:pt>
                <c:pt idx="1362">
                  <c:v>0.67943699999999996</c:v>
                </c:pt>
                <c:pt idx="1363">
                  <c:v>0.67955100000000002</c:v>
                </c:pt>
                <c:pt idx="1364">
                  <c:v>0.67966599999999999</c:v>
                </c:pt>
                <c:pt idx="1365">
                  <c:v>0.67978000000000005</c:v>
                </c:pt>
                <c:pt idx="1366">
                  <c:v>0.679894</c:v>
                </c:pt>
                <c:pt idx="1367">
                  <c:v>0.68000899999999997</c:v>
                </c:pt>
                <c:pt idx="1368">
                  <c:v>0.68012300000000003</c:v>
                </c:pt>
                <c:pt idx="1369">
                  <c:v>0.68023699999999998</c:v>
                </c:pt>
                <c:pt idx="1370">
                  <c:v>0.68035100000000004</c:v>
                </c:pt>
                <c:pt idx="1371">
                  <c:v>0.68046499999999999</c:v>
                </c:pt>
                <c:pt idx="1372">
                  <c:v>0.68057900000000005</c:v>
                </c:pt>
                <c:pt idx="1373">
                  <c:v>0.68069299999999999</c:v>
                </c:pt>
                <c:pt idx="1374">
                  <c:v>0.68080700000000005</c:v>
                </c:pt>
                <c:pt idx="1375">
                  <c:v>0.680921</c:v>
                </c:pt>
                <c:pt idx="1376">
                  <c:v>0.68103499999999995</c:v>
                </c:pt>
                <c:pt idx="1377">
                  <c:v>0.68114799999999998</c:v>
                </c:pt>
                <c:pt idx="1378">
                  <c:v>0.68126200000000003</c:v>
                </c:pt>
                <c:pt idx="1379">
                  <c:v>0.68137599999999998</c:v>
                </c:pt>
                <c:pt idx="1380">
                  <c:v>0.68148900000000001</c:v>
                </c:pt>
                <c:pt idx="1381">
                  <c:v>0.68160299999999996</c:v>
                </c:pt>
                <c:pt idx="1382">
                  <c:v>0.68171599999999999</c:v>
                </c:pt>
                <c:pt idx="1383">
                  <c:v>0.68183000000000005</c:v>
                </c:pt>
                <c:pt idx="1384">
                  <c:v>0.68194299999999997</c:v>
                </c:pt>
                <c:pt idx="1385">
                  <c:v>0.68205700000000002</c:v>
                </c:pt>
                <c:pt idx="1386">
                  <c:v>0.68217000000000005</c:v>
                </c:pt>
                <c:pt idx="1387">
                  <c:v>0.68228299999999997</c:v>
                </c:pt>
                <c:pt idx="1388">
                  <c:v>0.682396</c:v>
                </c:pt>
                <c:pt idx="1389">
                  <c:v>0.68250999999999995</c:v>
                </c:pt>
                <c:pt idx="1390">
                  <c:v>0.68262299999999998</c:v>
                </c:pt>
                <c:pt idx="1391">
                  <c:v>0.68273600000000001</c:v>
                </c:pt>
                <c:pt idx="1392">
                  <c:v>0.68284900000000004</c:v>
                </c:pt>
                <c:pt idx="1393">
                  <c:v>0.68296199999999996</c:v>
                </c:pt>
                <c:pt idx="1394">
                  <c:v>0.68307399999999996</c:v>
                </c:pt>
                <c:pt idx="1395">
                  <c:v>0.68318699999999999</c:v>
                </c:pt>
                <c:pt idx="1396">
                  <c:v>0.68330000000000002</c:v>
                </c:pt>
                <c:pt idx="1397">
                  <c:v>0.68341300000000005</c:v>
                </c:pt>
                <c:pt idx="1398">
                  <c:v>0.68352500000000005</c:v>
                </c:pt>
                <c:pt idx="1399">
                  <c:v>0.68363799999999997</c:v>
                </c:pt>
                <c:pt idx="1400">
                  <c:v>0.683751</c:v>
                </c:pt>
                <c:pt idx="1401">
                  <c:v>0.683863</c:v>
                </c:pt>
                <c:pt idx="1402">
                  <c:v>0.68397600000000003</c:v>
                </c:pt>
                <c:pt idx="1403">
                  <c:v>0.68408800000000003</c:v>
                </c:pt>
                <c:pt idx="1404">
                  <c:v>0.68420000000000003</c:v>
                </c:pt>
                <c:pt idx="1405">
                  <c:v>0.68431299999999995</c:v>
                </c:pt>
                <c:pt idx="1406">
                  <c:v>0.68442499999999995</c:v>
                </c:pt>
                <c:pt idx="1407">
                  <c:v>0.68453699999999995</c:v>
                </c:pt>
                <c:pt idx="1408">
                  <c:v>0.68464899999999995</c:v>
                </c:pt>
                <c:pt idx="1409">
                  <c:v>0.68476099999999995</c:v>
                </c:pt>
                <c:pt idx="1410">
                  <c:v>0.68487399999999998</c:v>
                </c:pt>
                <c:pt idx="1411">
                  <c:v>0.68498599999999998</c:v>
                </c:pt>
                <c:pt idx="1412">
                  <c:v>0.68509699999999996</c:v>
                </c:pt>
                <c:pt idx="1413">
                  <c:v>0.68520899999999996</c:v>
                </c:pt>
                <c:pt idx="1414">
                  <c:v>0.68532099999999996</c:v>
                </c:pt>
                <c:pt idx="1415">
                  <c:v>0.68543299999999996</c:v>
                </c:pt>
                <c:pt idx="1416">
                  <c:v>0.68554499999999996</c:v>
                </c:pt>
                <c:pt idx="1417">
                  <c:v>0.68565600000000004</c:v>
                </c:pt>
                <c:pt idx="1418">
                  <c:v>0.68576800000000004</c:v>
                </c:pt>
                <c:pt idx="1419">
                  <c:v>0.68588000000000005</c:v>
                </c:pt>
                <c:pt idx="1420">
                  <c:v>0.68599100000000002</c:v>
                </c:pt>
                <c:pt idx="1421">
                  <c:v>0.68610300000000002</c:v>
                </c:pt>
                <c:pt idx="1422">
                  <c:v>0.68621399999999999</c:v>
                </c:pt>
                <c:pt idx="1423">
                  <c:v>0.68632599999999999</c:v>
                </c:pt>
                <c:pt idx="1424">
                  <c:v>0.68643699999999996</c:v>
                </c:pt>
                <c:pt idx="1425">
                  <c:v>0.68654800000000005</c:v>
                </c:pt>
                <c:pt idx="1426">
                  <c:v>0.68665900000000002</c:v>
                </c:pt>
                <c:pt idx="1427">
                  <c:v>0.68677100000000002</c:v>
                </c:pt>
                <c:pt idx="1428">
                  <c:v>0.68688199999999999</c:v>
                </c:pt>
                <c:pt idx="1429">
                  <c:v>0.68699299999999996</c:v>
                </c:pt>
                <c:pt idx="1430">
                  <c:v>0.68710400000000005</c:v>
                </c:pt>
                <c:pt idx="1431">
                  <c:v>0.68721500000000002</c:v>
                </c:pt>
                <c:pt idx="1432">
                  <c:v>0.68732599999999999</c:v>
                </c:pt>
                <c:pt idx="1433">
                  <c:v>0.68743600000000005</c:v>
                </c:pt>
                <c:pt idx="1434">
                  <c:v>0.68754700000000002</c:v>
                </c:pt>
                <c:pt idx="1435">
                  <c:v>0.68765799999999999</c:v>
                </c:pt>
                <c:pt idx="1436">
                  <c:v>0.68776899999999996</c:v>
                </c:pt>
                <c:pt idx="1437">
                  <c:v>0.68787900000000002</c:v>
                </c:pt>
                <c:pt idx="1438">
                  <c:v>0.68798999999999999</c:v>
                </c:pt>
                <c:pt idx="1439">
                  <c:v>0.68810099999999996</c:v>
                </c:pt>
                <c:pt idx="1440">
                  <c:v>0.68821100000000002</c:v>
                </c:pt>
                <c:pt idx="1441">
                  <c:v>0.68832099999999996</c:v>
                </c:pt>
                <c:pt idx="1442">
                  <c:v>0.68843200000000004</c:v>
                </c:pt>
                <c:pt idx="1443">
                  <c:v>0.68854199999999999</c:v>
                </c:pt>
                <c:pt idx="1444">
                  <c:v>0.68865200000000004</c:v>
                </c:pt>
                <c:pt idx="1445">
                  <c:v>0.68876300000000001</c:v>
                </c:pt>
                <c:pt idx="1446">
                  <c:v>0.68887299999999996</c:v>
                </c:pt>
                <c:pt idx="1447">
                  <c:v>0.68898300000000001</c:v>
                </c:pt>
                <c:pt idx="1448">
                  <c:v>0.68909299999999996</c:v>
                </c:pt>
                <c:pt idx="1449">
                  <c:v>0.68920300000000001</c:v>
                </c:pt>
                <c:pt idx="1450">
                  <c:v>0.68931299999999995</c:v>
                </c:pt>
                <c:pt idx="1451">
                  <c:v>0.68942300000000001</c:v>
                </c:pt>
                <c:pt idx="1452">
                  <c:v>0.68953299999999995</c:v>
                </c:pt>
                <c:pt idx="1453">
                  <c:v>0.68964300000000001</c:v>
                </c:pt>
                <c:pt idx="1454">
                  <c:v>0.68975200000000003</c:v>
                </c:pt>
                <c:pt idx="1455">
                  <c:v>0.68986199999999998</c:v>
                </c:pt>
                <c:pt idx="1456">
                  <c:v>0.68997200000000003</c:v>
                </c:pt>
                <c:pt idx="1457">
                  <c:v>0.69008100000000006</c:v>
                </c:pt>
                <c:pt idx="1458">
                  <c:v>0.690191</c:v>
                </c:pt>
                <c:pt idx="1459">
                  <c:v>0.69030000000000002</c:v>
                </c:pt>
                <c:pt idx="1460">
                  <c:v>0.69040999999999997</c:v>
                </c:pt>
                <c:pt idx="1461">
                  <c:v>0.69051899999999999</c:v>
                </c:pt>
                <c:pt idx="1462">
                  <c:v>0.69062800000000002</c:v>
                </c:pt>
                <c:pt idx="1463">
                  <c:v>0.69073799999999996</c:v>
                </c:pt>
                <c:pt idx="1464">
                  <c:v>0.69084699999999999</c:v>
                </c:pt>
                <c:pt idx="1465">
                  <c:v>0.69095600000000001</c:v>
                </c:pt>
                <c:pt idx="1466">
                  <c:v>0.69106500000000004</c:v>
                </c:pt>
                <c:pt idx="1467">
                  <c:v>0.69117399999999996</c:v>
                </c:pt>
                <c:pt idx="1468">
                  <c:v>0.69128299999999998</c:v>
                </c:pt>
                <c:pt idx="1469">
                  <c:v>0.69139200000000001</c:v>
                </c:pt>
                <c:pt idx="1470">
                  <c:v>0.69150100000000003</c:v>
                </c:pt>
                <c:pt idx="1471">
                  <c:v>0.69160999999999995</c:v>
                </c:pt>
                <c:pt idx="1472">
                  <c:v>0.69171800000000006</c:v>
                </c:pt>
                <c:pt idx="1473">
                  <c:v>0.69182699999999997</c:v>
                </c:pt>
                <c:pt idx="1474">
                  <c:v>0.691936</c:v>
                </c:pt>
                <c:pt idx="1475">
                  <c:v>0.69204399999999999</c:v>
                </c:pt>
                <c:pt idx="1476">
                  <c:v>0.69215300000000002</c:v>
                </c:pt>
                <c:pt idx="1477">
                  <c:v>0.69226100000000002</c:v>
                </c:pt>
                <c:pt idx="1478">
                  <c:v>0.69237000000000004</c:v>
                </c:pt>
                <c:pt idx="1479">
                  <c:v>0.69247800000000004</c:v>
                </c:pt>
                <c:pt idx="1480">
                  <c:v>0.69258699999999995</c:v>
                </c:pt>
                <c:pt idx="1481">
                  <c:v>0.69269499999999995</c:v>
                </c:pt>
                <c:pt idx="1482">
                  <c:v>0.69280299999999995</c:v>
                </c:pt>
                <c:pt idx="1483">
                  <c:v>0.69291100000000005</c:v>
                </c:pt>
                <c:pt idx="1484">
                  <c:v>0.69301900000000005</c:v>
                </c:pt>
                <c:pt idx="1485">
                  <c:v>0.69312700000000005</c:v>
                </c:pt>
                <c:pt idx="1486">
                  <c:v>0.69323500000000005</c:v>
                </c:pt>
                <c:pt idx="1487">
                  <c:v>0.69334300000000004</c:v>
                </c:pt>
                <c:pt idx="1488">
                  <c:v>0.69345100000000004</c:v>
                </c:pt>
                <c:pt idx="1489">
                  <c:v>0.69355900000000004</c:v>
                </c:pt>
                <c:pt idx="1490">
                  <c:v>0.69366700000000003</c:v>
                </c:pt>
                <c:pt idx="1491">
                  <c:v>0.693774</c:v>
                </c:pt>
                <c:pt idx="1492">
                  <c:v>0.693882</c:v>
                </c:pt>
                <c:pt idx="1493">
                  <c:v>0.69399</c:v>
                </c:pt>
                <c:pt idx="1494">
                  <c:v>0.69409699999999996</c:v>
                </c:pt>
                <c:pt idx="1495">
                  <c:v>0.69420499999999996</c:v>
                </c:pt>
                <c:pt idx="1496">
                  <c:v>0.69431200000000004</c:v>
                </c:pt>
                <c:pt idx="1497">
                  <c:v>0.69441900000000001</c:v>
                </c:pt>
                <c:pt idx="1498">
                  <c:v>0.69452700000000001</c:v>
                </c:pt>
                <c:pt idx="1499">
                  <c:v>0.69463399999999997</c:v>
                </c:pt>
                <c:pt idx="1500">
                  <c:v>0.69474100000000005</c:v>
                </c:pt>
                <c:pt idx="1501">
                  <c:v>0.69484800000000002</c:v>
                </c:pt>
                <c:pt idx="1502">
                  <c:v>0.69495499999999999</c:v>
                </c:pt>
                <c:pt idx="1503">
                  <c:v>0.69506199999999996</c:v>
                </c:pt>
                <c:pt idx="1504">
                  <c:v>0.69516900000000004</c:v>
                </c:pt>
                <c:pt idx="1505">
                  <c:v>0.69527600000000001</c:v>
                </c:pt>
                <c:pt idx="1506">
                  <c:v>0.69538299999999997</c:v>
                </c:pt>
                <c:pt idx="1507">
                  <c:v>0.69549000000000005</c:v>
                </c:pt>
                <c:pt idx="1508">
                  <c:v>0.69559599999999999</c:v>
                </c:pt>
                <c:pt idx="1509">
                  <c:v>0.69570299999999996</c:v>
                </c:pt>
                <c:pt idx="1510">
                  <c:v>0.69581000000000004</c:v>
                </c:pt>
                <c:pt idx="1511">
                  <c:v>0.69591599999999998</c:v>
                </c:pt>
                <c:pt idx="1512">
                  <c:v>0.69602299999999995</c:v>
                </c:pt>
                <c:pt idx="1513">
                  <c:v>0.696129</c:v>
                </c:pt>
                <c:pt idx="1514">
                  <c:v>0.69623500000000005</c:v>
                </c:pt>
                <c:pt idx="1515">
                  <c:v>0.69634200000000002</c:v>
                </c:pt>
                <c:pt idx="1516">
                  <c:v>0.69644799999999996</c:v>
                </c:pt>
                <c:pt idx="1517">
                  <c:v>0.69655400000000001</c:v>
                </c:pt>
                <c:pt idx="1518">
                  <c:v>0.69665999999999995</c:v>
                </c:pt>
                <c:pt idx="1519">
                  <c:v>0.696766</c:v>
                </c:pt>
                <c:pt idx="1520">
                  <c:v>0.69687200000000005</c:v>
                </c:pt>
                <c:pt idx="1521">
                  <c:v>0.69697799999999999</c:v>
                </c:pt>
                <c:pt idx="1522">
                  <c:v>0.69708400000000004</c:v>
                </c:pt>
                <c:pt idx="1523">
                  <c:v>0.69718999999999998</c:v>
                </c:pt>
                <c:pt idx="1524">
                  <c:v>0.69729600000000003</c:v>
                </c:pt>
                <c:pt idx="1525">
                  <c:v>0.69740100000000005</c:v>
                </c:pt>
                <c:pt idx="1526">
                  <c:v>0.69750699999999999</c:v>
                </c:pt>
                <c:pt idx="1527">
                  <c:v>0.69761200000000001</c:v>
                </c:pt>
                <c:pt idx="1528">
                  <c:v>0.69771799999999995</c:v>
                </c:pt>
                <c:pt idx="1529">
                  <c:v>0.69782299999999997</c:v>
                </c:pt>
                <c:pt idx="1530">
                  <c:v>0.69792900000000002</c:v>
                </c:pt>
                <c:pt idx="1531">
                  <c:v>0.69803400000000004</c:v>
                </c:pt>
                <c:pt idx="1532">
                  <c:v>0.69813899999999995</c:v>
                </c:pt>
                <c:pt idx="1533">
                  <c:v>0.69824399999999998</c:v>
                </c:pt>
                <c:pt idx="1534">
                  <c:v>0.698349</c:v>
                </c:pt>
                <c:pt idx="1535">
                  <c:v>0.69845400000000002</c:v>
                </c:pt>
                <c:pt idx="1536">
                  <c:v>0.69855900000000004</c:v>
                </c:pt>
                <c:pt idx="1537">
                  <c:v>0.69866399999999995</c:v>
                </c:pt>
                <c:pt idx="1538">
                  <c:v>0.69876899999999997</c:v>
                </c:pt>
                <c:pt idx="1539">
                  <c:v>0.698874</c:v>
                </c:pt>
                <c:pt idx="1540">
                  <c:v>0.69897799999999999</c:v>
                </c:pt>
                <c:pt idx="1541">
                  <c:v>0.69908300000000001</c:v>
                </c:pt>
                <c:pt idx="1542">
                  <c:v>0.69918800000000003</c:v>
                </c:pt>
                <c:pt idx="1543">
                  <c:v>0.69929200000000002</c:v>
                </c:pt>
                <c:pt idx="1544">
                  <c:v>0.69939700000000005</c:v>
                </c:pt>
                <c:pt idx="1545">
                  <c:v>0.69950100000000004</c:v>
                </c:pt>
                <c:pt idx="1546">
                  <c:v>0.69960500000000003</c:v>
                </c:pt>
                <c:pt idx="1547">
                  <c:v>0.69970900000000003</c:v>
                </c:pt>
                <c:pt idx="1548">
                  <c:v>0.69981400000000005</c:v>
                </c:pt>
                <c:pt idx="1549">
                  <c:v>0.69991800000000004</c:v>
                </c:pt>
                <c:pt idx="1550">
                  <c:v>0.70002200000000003</c:v>
                </c:pt>
                <c:pt idx="1551">
                  <c:v>0.70012600000000003</c:v>
                </c:pt>
                <c:pt idx="1552">
                  <c:v>0.70023000000000002</c:v>
                </c:pt>
                <c:pt idx="1553">
                  <c:v>0.70033299999999998</c:v>
                </c:pt>
                <c:pt idx="1554">
                  <c:v>0.70043699999999998</c:v>
                </c:pt>
                <c:pt idx="1555">
                  <c:v>0.70054099999999997</c:v>
                </c:pt>
                <c:pt idx="1556">
                  <c:v>0.70064400000000004</c:v>
                </c:pt>
                <c:pt idx="1557">
                  <c:v>0.70074800000000004</c:v>
                </c:pt>
                <c:pt idx="1558">
                  <c:v>0.700851</c:v>
                </c:pt>
                <c:pt idx="1559">
                  <c:v>0.70095499999999999</c:v>
                </c:pt>
                <c:pt idx="1560">
                  <c:v>0.70105799999999996</c:v>
                </c:pt>
                <c:pt idx="1561">
                  <c:v>0.70116100000000003</c:v>
                </c:pt>
                <c:pt idx="1562">
                  <c:v>0.701264</c:v>
                </c:pt>
                <c:pt idx="1563">
                  <c:v>0.70136699999999996</c:v>
                </c:pt>
                <c:pt idx="1564">
                  <c:v>0.70147000000000004</c:v>
                </c:pt>
                <c:pt idx="1565">
                  <c:v>0.701573</c:v>
                </c:pt>
                <c:pt idx="1566">
                  <c:v>0.70167599999999997</c:v>
                </c:pt>
                <c:pt idx="1567">
                  <c:v>0.70177900000000004</c:v>
                </c:pt>
                <c:pt idx="1568">
                  <c:v>0.70188200000000001</c:v>
                </c:pt>
                <c:pt idx="1569">
                  <c:v>0.70198400000000005</c:v>
                </c:pt>
                <c:pt idx="1570">
                  <c:v>0.70208700000000002</c:v>
                </c:pt>
                <c:pt idx="1571">
                  <c:v>0.70218899999999995</c:v>
                </c:pt>
                <c:pt idx="1572">
                  <c:v>0.70229200000000003</c:v>
                </c:pt>
                <c:pt idx="1573">
                  <c:v>0.70239399999999996</c:v>
                </c:pt>
                <c:pt idx="1574">
                  <c:v>0.70249600000000001</c:v>
                </c:pt>
                <c:pt idx="1575">
                  <c:v>0.70259799999999994</c:v>
                </c:pt>
                <c:pt idx="1576">
                  <c:v>0.70269999999999999</c:v>
                </c:pt>
                <c:pt idx="1577">
                  <c:v>0.70280200000000004</c:v>
                </c:pt>
                <c:pt idx="1578">
                  <c:v>0.70290399999999997</c:v>
                </c:pt>
                <c:pt idx="1579">
                  <c:v>0.70300600000000002</c:v>
                </c:pt>
                <c:pt idx="1580">
                  <c:v>0.70310799999999996</c:v>
                </c:pt>
                <c:pt idx="1581">
                  <c:v>0.70320899999999997</c:v>
                </c:pt>
                <c:pt idx="1582">
                  <c:v>0.70331100000000002</c:v>
                </c:pt>
                <c:pt idx="1583">
                  <c:v>0.70341299999999995</c:v>
                </c:pt>
                <c:pt idx="1584">
                  <c:v>0.70351399999999997</c:v>
                </c:pt>
                <c:pt idx="1585">
                  <c:v>0.70361499999999999</c:v>
                </c:pt>
                <c:pt idx="1586">
                  <c:v>0.70371600000000001</c:v>
                </c:pt>
                <c:pt idx="1587">
                  <c:v>0.70381800000000005</c:v>
                </c:pt>
                <c:pt idx="1588">
                  <c:v>0.70391899999999996</c:v>
                </c:pt>
                <c:pt idx="1589">
                  <c:v>0.70401999999999998</c:v>
                </c:pt>
                <c:pt idx="1590">
                  <c:v>0.704121</c:v>
                </c:pt>
                <c:pt idx="1591">
                  <c:v>0.70422099999999999</c:v>
                </c:pt>
                <c:pt idx="1592">
                  <c:v>0.704322</c:v>
                </c:pt>
                <c:pt idx="1593">
                  <c:v>0.70442300000000002</c:v>
                </c:pt>
                <c:pt idx="1594">
                  <c:v>0.70452300000000001</c:v>
                </c:pt>
                <c:pt idx="1595">
                  <c:v>0.70462400000000003</c:v>
                </c:pt>
                <c:pt idx="1596">
                  <c:v>0.70472400000000002</c:v>
                </c:pt>
                <c:pt idx="1597">
                  <c:v>0.70482400000000001</c:v>
                </c:pt>
                <c:pt idx="1598">
                  <c:v>0.704924</c:v>
                </c:pt>
                <c:pt idx="1599">
                  <c:v>0.70502500000000001</c:v>
                </c:pt>
                <c:pt idx="1600">
                  <c:v>0.705125</c:v>
                </c:pt>
                <c:pt idx="1601">
                  <c:v>0.70522399999999996</c:v>
                </c:pt>
                <c:pt idx="1602">
                  <c:v>0.70532399999999995</c:v>
                </c:pt>
                <c:pt idx="1603">
                  <c:v>0.70542400000000005</c:v>
                </c:pt>
                <c:pt idx="1604">
                  <c:v>0.70552400000000004</c:v>
                </c:pt>
                <c:pt idx="1605">
                  <c:v>0.705623</c:v>
                </c:pt>
                <c:pt idx="1606">
                  <c:v>0.70572199999999996</c:v>
                </c:pt>
                <c:pt idx="1607">
                  <c:v>0.70582199999999995</c:v>
                </c:pt>
                <c:pt idx="1608">
                  <c:v>0.70592100000000002</c:v>
                </c:pt>
                <c:pt idx="1609">
                  <c:v>0.70601999999999998</c:v>
                </c:pt>
                <c:pt idx="1610">
                  <c:v>0.70611900000000005</c:v>
                </c:pt>
                <c:pt idx="1611">
                  <c:v>0.70621800000000001</c:v>
                </c:pt>
                <c:pt idx="1612">
                  <c:v>0.70631699999999997</c:v>
                </c:pt>
                <c:pt idx="1613">
                  <c:v>0.70641600000000004</c:v>
                </c:pt>
                <c:pt idx="1614">
                  <c:v>0.70651399999999998</c:v>
                </c:pt>
                <c:pt idx="1615">
                  <c:v>0.70661300000000005</c:v>
                </c:pt>
                <c:pt idx="1616">
                  <c:v>0.70671099999999998</c:v>
                </c:pt>
                <c:pt idx="1617">
                  <c:v>0.70680900000000002</c:v>
                </c:pt>
                <c:pt idx="1618">
                  <c:v>0.70690699999999995</c:v>
                </c:pt>
                <c:pt idx="1619">
                  <c:v>0.70700600000000002</c:v>
                </c:pt>
                <c:pt idx="1620">
                  <c:v>0.70710300000000004</c:v>
                </c:pt>
                <c:pt idx="1621">
                  <c:v>0.70720099999999997</c:v>
                </c:pt>
                <c:pt idx="1622">
                  <c:v>0.70729900000000001</c:v>
                </c:pt>
                <c:pt idx="1623">
                  <c:v>0.70739700000000005</c:v>
                </c:pt>
                <c:pt idx="1624">
                  <c:v>0.70749399999999996</c:v>
                </c:pt>
                <c:pt idx="1625">
                  <c:v>0.707592</c:v>
                </c:pt>
                <c:pt idx="1626">
                  <c:v>0.70768900000000001</c:v>
                </c:pt>
                <c:pt idx="1627">
                  <c:v>0.70778600000000003</c:v>
                </c:pt>
                <c:pt idx="1628">
                  <c:v>0.70788300000000004</c:v>
                </c:pt>
                <c:pt idx="1629">
                  <c:v>0.70798000000000005</c:v>
                </c:pt>
                <c:pt idx="1630">
                  <c:v>0.70807699999999996</c:v>
                </c:pt>
                <c:pt idx="1631">
                  <c:v>0.70817399999999997</c:v>
                </c:pt>
                <c:pt idx="1632">
                  <c:v>0.70826999999999996</c:v>
                </c:pt>
                <c:pt idx="1633">
                  <c:v>0.70836699999999997</c:v>
                </c:pt>
                <c:pt idx="1634">
                  <c:v>0.70846299999999995</c:v>
                </c:pt>
                <c:pt idx="1635">
                  <c:v>0.70855900000000005</c:v>
                </c:pt>
                <c:pt idx="1636">
                  <c:v>0.70865500000000003</c:v>
                </c:pt>
                <c:pt idx="1637">
                  <c:v>0.70875100000000002</c:v>
                </c:pt>
                <c:pt idx="1638">
                  <c:v>0.708847</c:v>
                </c:pt>
                <c:pt idx="1639">
                  <c:v>0.70894299999999999</c:v>
                </c:pt>
                <c:pt idx="1640">
                  <c:v>0.70903799999999995</c:v>
                </c:pt>
                <c:pt idx="1641">
                  <c:v>0.70913400000000004</c:v>
                </c:pt>
                <c:pt idx="1642">
                  <c:v>0.709229</c:v>
                </c:pt>
                <c:pt idx="1643">
                  <c:v>0.70932399999999995</c:v>
                </c:pt>
                <c:pt idx="1644">
                  <c:v>0.70941900000000002</c:v>
                </c:pt>
                <c:pt idx="1645">
                  <c:v>0.70951399999999998</c:v>
                </c:pt>
                <c:pt idx="1646">
                  <c:v>0.70960900000000005</c:v>
                </c:pt>
                <c:pt idx="1647">
                  <c:v>0.709704</c:v>
                </c:pt>
                <c:pt idx="1648">
                  <c:v>0.70979800000000004</c:v>
                </c:pt>
                <c:pt idx="1649">
                  <c:v>0.709893</c:v>
                </c:pt>
                <c:pt idx="1650">
                  <c:v>0.70998700000000003</c:v>
                </c:pt>
                <c:pt idx="1651">
                  <c:v>0.71008099999999996</c:v>
                </c:pt>
                <c:pt idx="1652">
                  <c:v>0.710175</c:v>
                </c:pt>
                <c:pt idx="1653">
                  <c:v>0.71026900000000004</c:v>
                </c:pt>
                <c:pt idx="1654">
                  <c:v>0.71036200000000005</c:v>
                </c:pt>
                <c:pt idx="1655">
                  <c:v>0.71045599999999998</c:v>
                </c:pt>
                <c:pt idx="1656">
                  <c:v>0.71054899999999999</c:v>
                </c:pt>
                <c:pt idx="1657">
                  <c:v>0.710642</c:v>
                </c:pt>
                <c:pt idx="1658">
                  <c:v>0.71073500000000001</c:v>
                </c:pt>
                <c:pt idx="1659">
                  <c:v>0.71082800000000002</c:v>
                </c:pt>
                <c:pt idx="1660">
                  <c:v>0.71092100000000003</c:v>
                </c:pt>
                <c:pt idx="1661">
                  <c:v>0.71101400000000003</c:v>
                </c:pt>
                <c:pt idx="1662">
                  <c:v>0.71110600000000002</c:v>
                </c:pt>
                <c:pt idx="1663">
                  <c:v>0.711198</c:v>
                </c:pt>
                <c:pt idx="1664">
                  <c:v>0.71129100000000001</c:v>
                </c:pt>
                <c:pt idx="1665">
                  <c:v>0.71138299999999999</c:v>
                </c:pt>
                <c:pt idx="1666">
                  <c:v>0.71147400000000005</c:v>
                </c:pt>
                <c:pt idx="1667">
                  <c:v>0.71156600000000003</c:v>
                </c:pt>
                <c:pt idx="1668">
                  <c:v>0.71165800000000001</c:v>
                </c:pt>
                <c:pt idx="1669">
                  <c:v>0.71174899999999997</c:v>
                </c:pt>
                <c:pt idx="1670">
                  <c:v>0.71184000000000003</c:v>
                </c:pt>
                <c:pt idx="1671">
                  <c:v>0.71193099999999998</c:v>
                </c:pt>
                <c:pt idx="1672">
                  <c:v>0.71202200000000004</c:v>
                </c:pt>
                <c:pt idx="1673">
                  <c:v>0.71211199999999997</c:v>
                </c:pt>
                <c:pt idx="1674">
                  <c:v>0.71220300000000003</c:v>
                </c:pt>
                <c:pt idx="1675">
                  <c:v>0.71229299999999995</c:v>
                </c:pt>
                <c:pt idx="1676">
                  <c:v>0.71238299999999999</c:v>
                </c:pt>
                <c:pt idx="1677">
                  <c:v>0.71247300000000002</c:v>
                </c:pt>
                <c:pt idx="1678">
                  <c:v>0.71256299999999995</c:v>
                </c:pt>
                <c:pt idx="1679">
                  <c:v>0.71265299999999998</c:v>
                </c:pt>
                <c:pt idx="1680">
                  <c:v>0.71274199999999999</c:v>
                </c:pt>
                <c:pt idx="1681">
                  <c:v>0.71283099999999999</c:v>
                </c:pt>
                <c:pt idx="1682">
                  <c:v>0.71292</c:v>
                </c:pt>
                <c:pt idx="1683">
                  <c:v>0.713009</c:v>
                </c:pt>
                <c:pt idx="1684">
                  <c:v>0.71309800000000001</c:v>
                </c:pt>
                <c:pt idx="1685">
                  <c:v>0.71318599999999999</c:v>
                </c:pt>
                <c:pt idx="1686">
                  <c:v>0.71327399999999996</c:v>
                </c:pt>
                <c:pt idx="1687">
                  <c:v>0.71336200000000005</c:v>
                </c:pt>
                <c:pt idx="1688">
                  <c:v>0.71345000000000003</c:v>
                </c:pt>
                <c:pt idx="1689">
                  <c:v>0.71353800000000001</c:v>
                </c:pt>
                <c:pt idx="1690">
                  <c:v>0.71362499999999995</c:v>
                </c:pt>
                <c:pt idx="1691">
                  <c:v>0.71371300000000004</c:v>
                </c:pt>
                <c:pt idx="1692">
                  <c:v>0.71379999999999999</c:v>
                </c:pt>
                <c:pt idx="1693">
                  <c:v>0.71388700000000005</c:v>
                </c:pt>
                <c:pt idx="1694">
                  <c:v>0.71397299999999997</c:v>
                </c:pt>
                <c:pt idx="1695">
                  <c:v>0.71406000000000003</c:v>
                </c:pt>
                <c:pt idx="1696">
                  <c:v>0.71414599999999995</c:v>
                </c:pt>
                <c:pt idx="1697">
                  <c:v>0.71423199999999998</c:v>
                </c:pt>
                <c:pt idx="1698">
                  <c:v>0.71431800000000001</c:v>
                </c:pt>
                <c:pt idx="1699">
                  <c:v>0.71440400000000004</c:v>
                </c:pt>
                <c:pt idx="1700">
                  <c:v>0.71448900000000004</c:v>
                </c:pt>
                <c:pt idx="1701">
                  <c:v>0.71457400000000004</c:v>
                </c:pt>
                <c:pt idx="1702">
                  <c:v>0.71465900000000004</c:v>
                </c:pt>
                <c:pt idx="1703">
                  <c:v>0.71474400000000005</c:v>
                </c:pt>
                <c:pt idx="1704">
                  <c:v>0.71482800000000002</c:v>
                </c:pt>
                <c:pt idx="1705">
                  <c:v>0.71491300000000002</c:v>
                </c:pt>
                <c:pt idx="1706">
                  <c:v>0.71499699999999999</c:v>
                </c:pt>
                <c:pt idx="1707">
                  <c:v>0.71508000000000005</c:v>
                </c:pt>
                <c:pt idx="1708">
                  <c:v>0.71516400000000002</c:v>
                </c:pt>
                <c:pt idx="1709">
                  <c:v>0.71524699999999997</c:v>
                </c:pt>
                <c:pt idx="1710">
                  <c:v>0.71533000000000002</c:v>
                </c:pt>
                <c:pt idx="1711">
                  <c:v>0.71541299999999997</c:v>
                </c:pt>
                <c:pt idx="1712">
                  <c:v>0.71549600000000002</c:v>
                </c:pt>
                <c:pt idx="1713">
                  <c:v>0.71557800000000005</c:v>
                </c:pt>
                <c:pt idx="1714">
                  <c:v>0.71566099999999999</c:v>
                </c:pt>
                <c:pt idx="1715">
                  <c:v>0.71574199999999999</c:v>
                </c:pt>
                <c:pt idx="1716">
                  <c:v>0.71582400000000002</c:v>
                </c:pt>
                <c:pt idx="1717">
                  <c:v>0.71590600000000004</c:v>
                </c:pt>
                <c:pt idx="1718">
                  <c:v>0.71598700000000004</c:v>
                </c:pt>
                <c:pt idx="1719">
                  <c:v>0.71606800000000004</c:v>
                </c:pt>
                <c:pt idx="1720">
                  <c:v>0.71614800000000001</c:v>
                </c:pt>
                <c:pt idx="1721">
                  <c:v>0.716229</c:v>
                </c:pt>
                <c:pt idx="1722">
                  <c:v>0.71630899999999997</c:v>
                </c:pt>
                <c:pt idx="1723">
                  <c:v>0.71638900000000005</c:v>
                </c:pt>
                <c:pt idx="1724">
                  <c:v>0.71646799999999999</c:v>
                </c:pt>
                <c:pt idx="1725">
                  <c:v>0.71654799999999996</c:v>
                </c:pt>
                <c:pt idx="1726">
                  <c:v>0.71662700000000001</c:v>
                </c:pt>
                <c:pt idx="1727">
                  <c:v>0.71670599999999995</c:v>
                </c:pt>
                <c:pt idx="1728">
                  <c:v>0.71678399999999998</c:v>
                </c:pt>
                <c:pt idx="1729">
                  <c:v>0.71686300000000003</c:v>
                </c:pt>
                <c:pt idx="1730">
                  <c:v>0.71694100000000005</c:v>
                </c:pt>
                <c:pt idx="1731">
                  <c:v>0.71701800000000004</c:v>
                </c:pt>
                <c:pt idx="1732">
                  <c:v>0.71709599999999996</c:v>
                </c:pt>
                <c:pt idx="1733">
                  <c:v>0.71717299999999995</c:v>
                </c:pt>
                <c:pt idx="1734">
                  <c:v>0.71725000000000005</c:v>
                </c:pt>
                <c:pt idx="1735">
                  <c:v>0.71732700000000005</c:v>
                </c:pt>
                <c:pt idx="1736">
                  <c:v>0.71740300000000001</c:v>
                </c:pt>
                <c:pt idx="1737">
                  <c:v>0.71747899999999998</c:v>
                </c:pt>
                <c:pt idx="1738">
                  <c:v>0.71755500000000005</c:v>
                </c:pt>
                <c:pt idx="1739">
                  <c:v>0.71762999999999999</c:v>
                </c:pt>
                <c:pt idx="1740">
                  <c:v>0.71770500000000004</c:v>
                </c:pt>
                <c:pt idx="1741">
                  <c:v>0.71777999999999997</c:v>
                </c:pt>
                <c:pt idx="1742">
                  <c:v>0.71785500000000002</c:v>
                </c:pt>
                <c:pt idx="1743">
                  <c:v>0.71792900000000004</c:v>
                </c:pt>
                <c:pt idx="1744">
                  <c:v>0.71800299999999995</c:v>
                </c:pt>
                <c:pt idx="1745">
                  <c:v>0.71807699999999997</c:v>
                </c:pt>
                <c:pt idx="1746">
                  <c:v>0.71815099999999998</c:v>
                </c:pt>
                <c:pt idx="1747">
                  <c:v>0.71822399999999997</c:v>
                </c:pt>
                <c:pt idx="1748">
                  <c:v>0.71829699999999996</c:v>
                </c:pt>
                <c:pt idx="1749">
                  <c:v>0.71836900000000004</c:v>
                </c:pt>
                <c:pt idx="1750">
                  <c:v>0.718441</c:v>
                </c:pt>
                <c:pt idx="1751">
                  <c:v>0.71851299999999996</c:v>
                </c:pt>
                <c:pt idx="1752">
                  <c:v>0.71858500000000003</c:v>
                </c:pt>
                <c:pt idx="1753">
                  <c:v>0.71865599999999996</c:v>
                </c:pt>
                <c:pt idx="1754">
                  <c:v>0.718727</c:v>
                </c:pt>
                <c:pt idx="1755">
                  <c:v>0.71879800000000005</c:v>
                </c:pt>
                <c:pt idx="1756">
                  <c:v>0.71886799999999995</c:v>
                </c:pt>
                <c:pt idx="1757">
                  <c:v>0.71893799999999997</c:v>
                </c:pt>
                <c:pt idx="1758">
                  <c:v>0.71900799999999998</c:v>
                </c:pt>
                <c:pt idx="1759">
                  <c:v>0.71907699999999997</c:v>
                </c:pt>
                <c:pt idx="1760">
                  <c:v>0.71914599999999995</c:v>
                </c:pt>
                <c:pt idx="1761">
                  <c:v>0.71921500000000005</c:v>
                </c:pt>
                <c:pt idx="1762">
                  <c:v>0.71928300000000001</c:v>
                </c:pt>
                <c:pt idx="1763">
                  <c:v>0.71935199999999999</c:v>
                </c:pt>
                <c:pt idx="1764">
                  <c:v>0.71941900000000003</c:v>
                </c:pt>
                <c:pt idx="1765">
                  <c:v>0.71948699999999999</c:v>
                </c:pt>
                <c:pt idx="1766">
                  <c:v>0.71955400000000003</c:v>
                </c:pt>
                <c:pt idx="1767">
                  <c:v>0.71962099999999996</c:v>
                </c:pt>
                <c:pt idx="1768">
                  <c:v>0.71968699999999997</c:v>
                </c:pt>
                <c:pt idx="1769">
                  <c:v>0.71975299999999998</c:v>
                </c:pt>
                <c:pt idx="1770">
                  <c:v>0.71981899999999999</c:v>
                </c:pt>
                <c:pt idx="1771">
                  <c:v>0.719885</c:v>
                </c:pt>
                <c:pt idx="1772">
                  <c:v>0.71994999999999998</c:v>
                </c:pt>
                <c:pt idx="1773">
                  <c:v>0.72001499999999996</c:v>
                </c:pt>
                <c:pt idx="1774">
                  <c:v>0.72007900000000002</c:v>
                </c:pt>
                <c:pt idx="1775">
                  <c:v>0.72014299999999998</c:v>
                </c:pt>
                <c:pt idx="1776">
                  <c:v>0.72020700000000004</c:v>
                </c:pt>
                <c:pt idx="1777">
                  <c:v>0.72027099999999999</c:v>
                </c:pt>
                <c:pt idx="1778">
                  <c:v>0.72033400000000003</c:v>
                </c:pt>
                <c:pt idx="1779">
                  <c:v>0.72039600000000004</c:v>
                </c:pt>
                <c:pt idx="1780">
                  <c:v>0.72045899999999996</c:v>
                </c:pt>
                <c:pt idx="1781">
                  <c:v>0.72052099999999997</c:v>
                </c:pt>
                <c:pt idx="1782">
                  <c:v>0.72058299999999997</c:v>
                </c:pt>
                <c:pt idx="1783">
                  <c:v>0.72064399999999995</c:v>
                </c:pt>
                <c:pt idx="1784">
                  <c:v>0.72070500000000004</c:v>
                </c:pt>
                <c:pt idx="1785">
                  <c:v>0.72076600000000002</c:v>
                </c:pt>
                <c:pt idx="1786">
                  <c:v>0.72082599999999997</c:v>
                </c:pt>
                <c:pt idx="1787">
                  <c:v>0.72088600000000003</c:v>
                </c:pt>
                <c:pt idx="1788">
                  <c:v>0.72094599999999998</c:v>
                </c:pt>
                <c:pt idx="1789">
                  <c:v>0.72100600000000004</c:v>
                </c:pt>
                <c:pt idx="1790">
                  <c:v>0.72106499999999996</c:v>
                </c:pt>
                <c:pt idx="1791">
                  <c:v>0.72112299999999996</c:v>
                </c:pt>
                <c:pt idx="1792">
                  <c:v>0.72118199999999999</c:v>
                </c:pt>
                <c:pt idx="1793">
                  <c:v>0.72123999999999999</c:v>
                </c:pt>
                <c:pt idx="1794">
                  <c:v>0.72129699999999997</c:v>
                </c:pt>
                <c:pt idx="1795">
                  <c:v>0.72135499999999997</c:v>
                </c:pt>
                <c:pt idx="1796">
                  <c:v>0.72141100000000002</c:v>
                </c:pt>
                <c:pt idx="1797">
                  <c:v>0.721468</c:v>
                </c:pt>
                <c:pt idx="1798">
                  <c:v>0.72152400000000005</c:v>
                </c:pt>
                <c:pt idx="1799">
                  <c:v>0.72158</c:v>
                </c:pt>
                <c:pt idx="1800">
                  <c:v>0.72163600000000006</c:v>
                </c:pt>
                <c:pt idx="1801">
                  <c:v>0.72169099999999997</c:v>
                </c:pt>
                <c:pt idx="1802">
                  <c:v>0.721746</c:v>
                </c:pt>
                <c:pt idx="1803">
                  <c:v>0.7218</c:v>
                </c:pt>
                <c:pt idx="1804">
                  <c:v>0.72185500000000002</c:v>
                </c:pt>
                <c:pt idx="1805">
                  <c:v>0.72190900000000002</c:v>
                </c:pt>
                <c:pt idx="1806">
                  <c:v>0.72196199999999999</c:v>
                </c:pt>
                <c:pt idx="1807">
                  <c:v>0.72201499999999996</c:v>
                </c:pt>
                <c:pt idx="1808">
                  <c:v>0.72206800000000004</c:v>
                </c:pt>
                <c:pt idx="1809">
                  <c:v>0.72212100000000001</c:v>
                </c:pt>
                <c:pt idx="1810">
                  <c:v>0.72217299999999995</c:v>
                </c:pt>
                <c:pt idx="1811">
                  <c:v>0.72222399999999998</c:v>
                </c:pt>
                <c:pt idx="1812">
                  <c:v>0.72227600000000003</c:v>
                </c:pt>
                <c:pt idx="1813">
                  <c:v>0.72232700000000005</c:v>
                </c:pt>
                <c:pt idx="1814">
                  <c:v>0.72237799999999996</c:v>
                </c:pt>
                <c:pt idx="1815">
                  <c:v>0.72242799999999996</c:v>
                </c:pt>
                <c:pt idx="1816">
                  <c:v>0.72247799999999995</c:v>
                </c:pt>
                <c:pt idx="1817">
                  <c:v>0.72252799999999995</c:v>
                </c:pt>
                <c:pt idx="1818">
                  <c:v>0.72257800000000005</c:v>
                </c:pt>
                <c:pt idx="1819">
                  <c:v>0.72262700000000002</c:v>
                </c:pt>
                <c:pt idx="1820">
                  <c:v>0.72267599999999999</c:v>
                </c:pt>
                <c:pt idx="1821">
                  <c:v>0.72272400000000003</c:v>
                </c:pt>
                <c:pt idx="1822">
                  <c:v>0.72277199999999997</c:v>
                </c:pt>
                <c:pt idx="1823">
                  <c:v>0.72282000000000002</c:v>
                </c:pt>
                <c:pt idx="1824">
                  <c:v>0.72286700000000004</c:v>
                </c:pt>
                <c:pt idx="1825">
                  <c:v>0.72291399999999995</c:v>
                </c:pt>
                <c:pt idx="1826">
                  <c:v>0.72296099999999996</c:v>
                </c:pt>
                <c:pt idx="1827">
                  <c:v>0.72300799999999998</c:v>
                </c:pt>
                <c:pt idx="1828">
                  <c:v>0.72305399999999997</c:v>
                </c:pt>
                <c:pt idx="1829">
                  <c:v>0.72309999999999997</c:v>
                </c:pt>
                <c:pt idx="1830">
                  <c:v>0.72314500000000004</c:v>
                </c:pt>
                <c:pt idx="1831">
                  <c:v>0.72319</c:v>
                </c:pt>
                <c:pt idx="1832">
                  <c:v>0.72323499999999996</c:v>
                </c:pt>
                <c:pt idx="1833">
                  <c:v>0.72328000000000003</c:v>
                </c:pt>
                <c:pt idx="1834">
                  <c:v>0.72332399999999997</c:v>
                </c:pt>
                <c:pt idx="1835">
                  <c:v>0.72336800000000001</c:v>
                </c:pt>
                <c:pt idx="1836">
                  <c:v>0.72341200000000005</c:v>
                </c:pt>
                <c:pt idx="1837">
                  <c:v>0.72345499999999996</c:v>
                </c:pt>
                <c:pt idx="1838">
                  <c:v>0.72349799999999997</c:v>
                </c:pt>
                <c:pt idx="1839">
                  <c:v>0.72353999999999996</c:v>
                </c:pt>
                <c:pt idx="1840">
                  <c:v>0.72358299999999998</c:v>
                </c:pt>
                <c:pt idx="1841">
                  <c:v>0.72362499999999996</c:v>
                </c:pt>
                <c:pt idx="1842">
                  <c:v>0.72366699999999995</c:v>
                </c:pt>
                <c:pt idx="1843">
                  <c:v>0.72370800000000002</c:v>
                </c:pt>
                <c:pt idx="1844">
                  <c:v>0.72374899999999998</c:v>
                </c:pt>
                <c:pt idx="1845">
                  <c:v>0.72379000000000004</c:v>
                </c:pt>
                <c:pt idx="1846">
                  <c:v>0.723831</c:v>
                </c:pt>
                <c:pt idx="1847">
                  <c:v>0.72387100000000004</c:v>
                </c:pt>
                <c:pt idx="1848">
                  <c:v>0.72391099999999997</c:v>
                </c:pt>
                <c:pt idx="1849">
                  <c:v>0.72395100000000001</c:v>
                </c:pt>
                <c:pt idx="1850">
                  <c:v>0.72399000000000002</c:v>
                </c:pt>
                <c:pt idx="1851">
                  <c:v>0.72402900000000003</c:v>
                </c:pt>
                <c:pt idx="1852">
                  <c:v>0.72406800000000004</c:v>
                </c:pt>
                <c:pt idx="1853">
                  <c:v>0.72410600000000003</c:v>
                </c:pt>
                <c:pt idx="1854">
                  <c:v>0.72414500000000004</c:v>
                </c:pt>
                <c:pt idx="1855">
                  <c:v>0.72418300000000002</c:v>
                </c:pt>
                <c:pt idx="1856">
                  <c:v>0.72421999999999997</c:v>
                </c:pt>
                <c:pt idx="1857">
                  <c:v>0.72425799999999996</c:v>
                </c:pt>
                <c:pt idx="1858">
                  <c:v>0.72429500000000002</c:v>
                </c:pt>
                <c:pt idx="1859">
                  <c:v>0.72433199999999998</c:v>
                </c:pt>
                <c:pt idx="1860">
                  <c:v>0.72436800000000001</c:v>
                </c:pt>
                <c:pt idx="1861">
                  <c:v>0.72440499999999997</c:v>
                </c:pt>
                <c:pt idx="1862">
                  <c:v>0.724441</c:v>
                </c:pt>
                <c:pt idx="1863">
                  <c:v>0.72447700000000004</c:v>
                </c:pt>
                <c:pt idx="1864">
                  <c:v>0.72451200000000004</c:v>
                </c:pt>
                <c:pt idx="1865">
                  <c:v>0.72454700000000005</c:v>
                </c:pt>
                <c:pt idx="1866">
                  <c:v>0.72458199999999995</c:v>
                </c:pt>
                <c:pt idx="1867">
                  <c:v>0.72461699999999996</c:v>
                </c:pt>
                <c:pt idx="1868">
                  <c:v>0.72465199999999996</c:v>
                </c:pt>
                <c:pt idx="1869">
                  <c:v>0.72468600000000005</c:v>
                </c:pt>
                <c:pt idx="1870">
                  <c:v>0.72472000000000003</c:v>
                </c:pt>
                <c:pt idx="1871">
                  <c:v>0.72475400000000001</c:v>
                </c:pt>
                <c:pt idx="1872">
                  <c:v>0.72478699999999996</c:v>
                </c:pt>
                <c:pt idx="1873">
                  <c:v>0.72482100000000005</c:v>
                </c:pt>
                <c:pt idx="1874">
                  <c:v>0.724854</c:v>
                </c:pt>
                <c:pt idx="1875">
                  <c:v>0.72488600000000003</c:v>
                </c:pt>
                <c:pt idx="1876">
                  <c:v>0.72491899999999998</c:v>
                </c:pt>
                <c:pt idx="1877">
                  <c:v>0.72495100000000001</c:v>
                </c:pt>
                <c:pt idx="1878">
                  <c:v>0.72498300000000004</c:v>
                </c:pt>
                <c:pt idx="1879">
                  <c:v>0.72501499999999997</c:v>
                </c:pt>
                <c:pt idx="1880">
                  <c:v>0.725047</c:v>
                </c:pt>
                <c:pt idx="1881">
                  <c:v>0.725078</c:v>
                </c:pt>
                <c:pt idx="1882">
                  <c:v>0.725109</c:v>
                </c:pt>
                <c:pt idx="1883">
                  <c:v>0.72514000000000001</c:v>
                </c:pt>
                <c:pt idx="1884">
                  <c:v>0.72517100000000001</c:v>
                </c:pt>
                <c:pt idx="1885">
                  <c:v>0.72520200000000001</c:v>
                </c:pt>
                <c:pt idx="1886">
                  <c:v>0.72523199999999999</c:v>
                </c:pt>
                <c:pt idx="1887">
                  <c:v>0.72526199999999996</c:v>
                </c:pt>
                <c:pt idx="1888">
                  <c:v>0.72529200000000005</c:v>
                </c:pt>
                <c:pt idx="1889">
                  <c:v>0.72532200000000002</c:v>
                </c:pt>
                <c:pt idx="1890">
                  <c:v>0.72535099999999997</c:v>
                </c:pt>
                <c:pt idx="1891">
                  <c:v>0.72538000000000002</c:v>
                </c:pt>
                <c:pt idx="1892">
                  <c:v>0.72540899999999997</c:v>
                </c:pt>
                <c:pt idx="1893">
                  <c:v>0.72543800000000003</c:v>
                </c:pt>
                <c:pt idx="1894">
                  <c:v>0.72546699999999997</c:v>
                </c:pt>
                <c:pt idx="1895">
                  <c:v>0.725495</c:v>
                </c:pt>
                <c:pt idx="1896">
                  <c:v>0.72552300000000003</c:v>
                </c:pt>
                <c:pt idx="1897">
                  <c:v>0.72555199999999997</c:v>
                </c:pt>
                <c:pt idx="1898">
                  <c:v>0.72557899999999997</c:v>
                </c:pt>
                <c:pt idx="1899">
                  <c:v>0.725607</c:v>
                </c:pt>
                <c:pt idx="1900">
                  <c:v>0.72563500000000003</c:v>
                </c:pt>
                <c:pt idx="1901">
                  <c:v>0.72566200000000003</c:v>
                </c:pt>
                <c:pt idx="1902">
                  <c:v>0.72568900000000003</c:v>
                </c:pt>
                <c:pt idx="1903">
                  <c:v>0.72571600000000003</c:v>
                </c:pt>
                <c:pt idx="1904">
                  <c:v>0.72574300000000003</c:v>
                </c:pt>
                <c:pt idx="1905">
                  <c:v>0.725769</c:v>
                </c:pt>
                <c:pt idx="1906">
                  <c:v>0.725796</c:v>
                </c:pt>
                <c:pt idx="1907">
                  <c:v>0.72582199999999997</c:v>
                </c:pt>
                <c:pt idx="1908">
                  <c:v>0.72584800000000005</c:v>
                </c:pt>
                <c:pt idx="1909">
                  <c:v>0.72587400000000002</c:v>
                </c:pt>
                <c:pt idx="1910">
                  <c:v>0.72589999999999999</c:v>
                </c:pt>
                <c:pt idx="1911">
                  <c:v>0.72592500000000004</c:v>
                </c:pt>
                <c:pt idx="1912">
                  <c:v>0.72594999999999998</c:v>
                </c:pt>
                <c:pt idx="1913">
                  <c:v>0.72597599999999995</c:v>
                </c:pt>
                <c:pt idx="1914">
                  <c:v>0.72600100000000001</c:v>
                </c:pt>
                <c:pt idx="1915">
                  <c:v>0.72602599999999995</c:v>
                </c:pt>
                <c:pt idx="1916">
                  <c:v>0.72604999999999997</c:v>
                </c:pt>
                <c:pt idx="1917">
                  <c:v>0.72607500000000003</c:v>
                </c:pt>
                <c:pt idx="1918">
                  <c:v>0.72609900000000005</c:v>
                </c:pt>
                <c:pt idx="1919">
                  <c:v>0.72612399999999999</c:v>
                </c:pt>
                <c:pt idx="1920">
                  <c:v>0.72614800000000002</c:v>
                </c:pt>
                <c:pt idx="1921">
                  <c:v>0.72617200000000004</c:v>
                </c:pt>
                <c:pt idx="1922">
                  <c:v>0.72619599999999995</c:v>
                </c:pt>
                <c:pt idx="1923">
                  <c:v>0.72621899999999995</c:v>
                </c:pt>
                <c:pt idx="1924">
                  <c:v>0.72624299999999997</c:v>
                </c:pt>
                <c:pt idx="1925">
                  <c:v>0.72626599999999997</c:v>
                </c:pt>
                <c:pt idx="1926">
                  <c:v>0.72628999999999999</c:v>
                </c:pt>
                <c:pt idx="1927">
                  <c:v>0.72631299999999999</c:v>
                </c:pt>
                <c:pt idx="1928">
                  <c:v>0.72633599999999998</c:v>
                </c:pt>
                <c:pt idx="1929">
                  <c:v>0.72635899999999998</c:v>
                </c:pt>
                <c:pt idx="1930">
                  <c:v>0.72638100000000005</c:v>
                </c:pt>
                <c:pt idx="1931">
                  <c:v>0.72640400000000005</c:v>
                </c:pt>
                <c:pt idx="1932">
                  <c:v>0.72642600000000002</c:v>
                </c:pt>
                <c:pt idx="1933">
                  <c:v>0.72644900000000001</c:v>
                </c:pt>
                <c:pt idx="1934">
                  <c:v>0.72647099999999998</c:v>
                </c:pt>
                <c:pt idx="1935">
                  <c:v>0.72649300000000006</c:v>
                </c:pt>
                <c:pt idx="1936">
                  <c:v>0.72651500000000002</c:v>
                </c:pt>
                <c:pt idx="1937">
                  <c:v>0.72653699999999999</c:v>
                </c:pt>
                <c:pt idx="1938">
                  <c:v>0.72655899999999995</c:v>
                </c:pt>
                <c:pt idx="1939">
                  <c:v>0.72658</c:v>
                </c:pt>
                <c:pt idx="1940">
                  <c:v>0.72660199999999997</c:v>
                </c:pt>
                <c:pt idx="1941">
                  <c:v>0.72662300000000002</c:v>
                </c:pt>
                <c:pt idx="1942">
                  <c:v>0.72664399999999996</c:v>
                </c:pt>
                <c:pt idx="1943">
                  <c:v>0.72666500000000001</c:v>
                </c:pt>
                <c:pt idx="1944">
                  <c:v>0.72668699999999997</c:v>
                </c:pt>
                <c:pt idx="1945">
                  <c:v>0.72670699999999999</c:v>
                </c:pt>
                <c:pt idx="1946">
                  <c:v>0.72672800000000004</c:v>
                </c:pt>
                <c:pt idx="1947">
                  <c:v>0.72674899999999998</c:v>
                </c:pt>
                <c:pt idx="1948">
                  <c:v>0.72677000000000003</c:v>
                </c:pt>
                <c:pt idx="1949">
                  <c:v>0.72679000000000005</c:v>
                </c:pt>
                <c:pt idx="1950">
                  <c:v>0.72680999999999996</c:v>
                </c:pt>
                <c:pt idx="1951">
                  <c:v>0.726831</c:v>
                </c:pt>
                <c:pt idx="1952">
                  <c:v>0.72685100000000002</c:v>
                </c:pt>
                <c:pt idx="1953">
                  <c:v>0.72687100000000004</c:v>
                </c:pt>
                <c:pt idx="1954">
                  <c:v>0.72689099999999995</c:v>
                </c:pt>
                <c:pt idx="1955">
                  <c:v>0.72691099999999997</c:v>
                </c:pt>
                <c:pt idx="1956">
                  <c:v>0.72693099999999999</c:v>
                </c:pt>
                <c:pt idx="1957">
                  <c:v>0.72694999999999999</c:v>
                </c:pt>
                <c:pt idx="1958">
                  <c:v>0.72697000000000001</c:v>
                </c:pt>
                <c:pt idx="1959">
                  <c:v>0.72699000000000003</c:v>
                </c:pt>
                <c:pt idx="1960">
                  <c:v>0.72700900000000002</c:v>
                </c:pt>
                <c:pt idx="1961">
                  <c:v>0.72702800000000001</c:v>
                </c:pt>
                <c:pt idx="1962">
                  <c:v>0.72704800000000003</c:v>
                </c:pt>
                <c:pt idx="1963">
                  <c:v>0.72706700000000002</c:v>
                </c:pt>
                <c:pt idx="1964">
                  <c:v>0.72708600000000001</c:v>
                </c:pt>
                <c:pt idx="1965">
                  <c:v>0.727105</c:v>
                </c:pt>
                <c:pt idx="1966">
                  <c:v>0.72712399999999999</c:v>
                </c:pt>
                <c:pt idx="1967">
                  <c:v>0.72714299999999998</c:v>
                </c:pt>
                <c:pt idx="1968">
                  <c:v>0.72716099999999995</c:v>
                </c:pt>
                <c:pt idx="1969">
                  <c:v>0.72718000000000005</c:v>
                </c:pt>
                <c:pt idx="1970">
                  <c:v>0.72719900000000004</c:v>
                </c:pt>
                <c:pt idx="1971">
                  <c:v>0.727217</c:v>
                </c:pt>
                <c:pt idx="1972">
                  <c:v>0.72723599999999999</c:v>
                </c:pt>
                <c:pt idx="1973">
                  <c:v>0.72725399999999996</c:v>
                </c:pt>
                <c:pt idx="1974">
                  <c:v>0.72727200000000003</c:v>
                </c:pt>
                <c:pt idx="1975">
                  <c:v>0.72728999999999999</c:v>
                </c:pt>
                <c:pt idx="1976">
                  <c:v>0.72730899999999998</c:v>
                </c:pt>
                <c:pt idx="1977">
                  <c:v>0.72732699999999995</c:v>
                </c:pt>
                <c:pt idx="1978">
                  <c:v>0.72734500000000002</c:v>
                </c:pt>
                <c:pt idx="1979">
                  <c:v>0.72736299999999998</c:v>
                </c:pt>
                <c:pt idx="1980">
                  <c:v>0.72738000000000003</c:v>
                </c:pt>
                <c:pt idx="1981">
                  <c:v>0.72739799999999999</c:v>
                </c:pt>
                <c:pt idx="1982">
                  <c:v>0.72741599999999995</c:v>
                </c:pt>
                <c:pt idx="1983">
                  <c:v>0.72743400000000003</c:v>
                </c:pt>
                <c:pt idx="1984">
                  <c:v>0.72745099999999996</c:v>
                </c:pt>
                <c:pt idx="1985">
                  <c:v>0.72746900000000003</c:v>
                </c:pt>
                <c:pt idx="1986">
                  <c:v>0.72748599999999997</c:v>
                </c:pt>
                <c:pt idx="1987">
                  <c:v>0.72750300000000001</c:v>
                </c:pt>
                <c:pt idx="1988">
                  <c:v>0.72752099999999997</c:v>
                </c:pt>
                <c:pt idx="1989">
                  <c:v>0.72753800000000002</c:v>
                </c:pt>
                <c:pt idx="1990">
                  <c:v>0.72755499999999995</c:v>
                </c:pt>
                <c:pt idx="1991">
                  <c:v>0.727572</c:v>
                </c:pt>
                <c:pt idx="1992">
                  <c:v>0.72758999999999996</c:v>
                </c:pt>
                <c:pt idx="1993">
                  <c:v>0.727607</c:v>
                </c:pt>
                <c:pt idx="1994">
                  <c:v>0.72762400000000005</c:v>
                </c:pt>
                <c:pt idx="1995">
                  <c:v>0.72763999999999995</c:v>
                </c:pt>
                <c:pt idx="1996">
                  <c:v>0.727657</c:v>
                </c:pt>
                <c:pt idx="1997">
                  <c:v>0.72767400000000004</c:v>
                </c:pt>
                <c:pt idx="1998">
                  <c:v>0.72769099999999998</c:v>
                </c:pt>
                <c:pt idx="1999">
                  <c:v>0.72770800000000002</c:v>
                </c:pt>
                <c:pt idx="2000">
                  <c:v>0.72772400000000004</c:v>
                </c:pt>
                <c:pt idx="2001">
                  <c:v>0.72774099999999997</c:v>
                </c:pt>
                <c:pt idx="2002">
                  <c:v>0.72775699999999999</c:v>
                </c:pt>
                <c:pt idx="2003">
                  <c:v>0.72777400000000003</c:v>
                </c:pt>
                <c:pt idx="2004">
                  <c:v>0.72779000000000005</c:v>
                </c:pt>
                <c:pt idx="2005">
                  <c:v>0.72780699999999998</c:v>
                </c:pt>
                <c:pt idx="2006">
                  <c:v>0.727823</c:v>
                </c:pt>
                <c:pt idx="2007">
                  <c:v>0.72783900000000001</c:v>
                </c:pt>
                <c:pt idx="2008">
                  <c:v>0.72785599999999995</c:v>
                </c:pt>
                <c:pt idx="2009">
                  <c:v>0.72787199999999996</c:v>
                </c:pt>
                <c:pt idx="2010">
                  <c:v>0.72788799999999998</c:v>
                </c:pt>
                <c:pt idx="2011">
                  <c:v>0.727904</c:v>
                </c:pt>
                <c:pt idx="2012">
                  <c:v>0.72792000000000001</c:v>
                </c:pt>
                <c:pt idx="2013">
                  <c:v>0.72793600000000003</c:v>
                </c:pt>
                <c:pt idx="2014">
                  <c:v>0.72795200000000004</c:v>
                </c:pt>
                <c:pt idx="2015">
                  <c:v>0.72796799999999995</c:v>
                </c:pt>
                <c:pt idx="2016">
                  <c:v>0.72798399999999996</c:v>
                </c:pt>
                <c:pt idx="2017">
                  <c:v>0.72799999999999998</c:v>
                </c:pt>
                <c:pt idx="2018">
                  <c:v>0.728016</c:v>
                </c:pt>
                <c:pt idx="2019">
                  <c:v>0.72803099999999998</c:v>
                </c:pt>
                <c:pt idx="2020">
                  <c:v>0.728047</c:v>
                </c:pt>
                <c:pt idx="2021">
                  <c:v>0.72806300000000002</c:v>
                </c:pt>
                <c:pt idx="2022">
                  <c:v>0.728078</c:v>
                </c:pt>
                <c:pt idx="2023">
                  <c:v>0.72809400000000002</c:v>
                </c:pt>
                <c:pt idx="2024">
                  <c:v>0.72811000000000003</c:v>
                </c:pt>
                <c:pt idx="2025">
                  <c:v>0.72812500000000002</c:v>
                </c:pt>
                <c:pt idx="2026">
                  <c:v>0.72814100000000004</c:v>
                </c:pt>
                <c:pt idx="2027">
                  <c:v>0.72815600000000003</c:v>
                </c:pt>
                <c:pt idx="2028">
                  <c:v>0.72817200000000004</c:v>
                </c:pt>
                <c:pt idx="2029">
                  <c:v>0.72818700000000003</c:v>
                </c:pt>
                <c:pt idx="2030">
                  <c:v>0.72820200000000002</c:v>
                </c:pt>
                <c:pt idx="2031">
                  <c:v>0.72821800000000003</c:v>
                </c:pt>
                <c:pt idx="2032">
                  <c:v>0.72823300000000002</c:v>
                </c:pt>
                <c:pt idx="2033">
                  <c:v>0.72824800000000001</c:v>
                </c:pt>
                <c:pt idx="2034">
                  <c:v>0.72826299999999999</c:v>
                </c:pt>
                <c:pt idx="2035">
                  <c:v>0.72827900000000001</c:v>
                </c:pt>
                <c:pt idx="2036">
                  <c:v>0.728294</c:v>
                </c:pt>
                <c:pt idx="2037">
                  <c:v>0.72830899999999998</c:v>
                </c:pt>
                <c:pt idx="2038">
                  <c:v>0.72832399999999997</c:v>
                </c:pt>
                <c:pt idx="2039">
                  <c:v>0.72833899999999996</c:v>
                </c:pt>
                <c:pt idx="2040">
                  <c:v>0.72835399999999995</c:v>
                </c:pt>
                <c:pt idx="2041">
                  <c:v>0.72836900000000004</c:v>
                </c:pt>
                <c:pt idx="2042">
                  <c:v>0.72838400000000003</c:v>
                </c:pt>
                <c:pt idx="2043">
                  <c:v>0.72839900000000002</c:v>
                </c:pt>
                <c:pt idx="2044">
                  <c:v>0.72841400000000001</c:v>
                </c:pt>
                <c:pt idx="2045">
                  <c:v>0.72842899999999999</c:v>
                </c:pt>
                <c:pt idx="2046">
                  <c:v>0.72844399999999998</c:v>
                </c:pt>
                <c:pt idx="2047">
                  <c:v>0.72845800000000005</c:v>
                </c:pt>
                <c:pt idx="2048">
                  <c:v>0.72847300000000004</c:v>
                </c:pt>
                <c:pt idx="2049">
                  <c:v>0.72848800000000002</c:v>
                </c:pt>
                <c:pt idx="2050">
                  <c:v>0.72850300000000001</c:v>
                </c:pt>
                <c:pt idx="2051">
                  <c:v>0.728518</c:v>
                </c:pt>
                <c:pt idx="2052">
                  <c:v>0.72853199999999996</c:v>
                </c:pt>
                <c:pt idx="2053">
                  <c:v>0.72854699999999994</c:v>
                </c:pt>
                <c:pt idx="2054">
                  <c:v>0.72856200000000004</c:v>
                </c:pt>
                <c:pt idx="2055">
                  <c:v>0.728576</c:v>
                </c:pt>
                <c:pt idx="2056">
                  <c:v>0.72859099999999999</c:v>
                </c:pt>
                <c:pt idx="2057">
                  <c:v>0.72860499999999995</c:v>
                </c:pt>
                <c:pt idx="2058">
                  <c:v>0.72862000000000005</c:v>
                </c:pt>
                <c:pt idx="2059">
                  <c:v>0.728634</c:v>
                </c:pt>
                <c:pt idx="2060">
                  <c:v>0.72864899999999999</c:v>
                </c:pt>
                <c:pt idx="2061">
                  <c:v>0.72866299999999995</c:v>
                </c:pt>
                <c:pt idx="2062">
                  <c:v>0.72867800000000005</c:v>
                </c:pt>
                <c:pt idx="2063">
                  <c:v>0.72869200000000001</c:v>
                </c:pt>
                <c:pt idx="2064">
                  <c:v>0.72870699999999999</c:v>
                </c:pt>
                <c:pt idx="2065">
                  <c:v>0.72872099999999995</c:v>
                </c:pt>
                <c:pt idx="2066">
                  <c:v>0.72873500000000002</c:v>
                </c:pt>
                <c:pt idx="2067">
                  <c:v>0.72875000000000001</c:v>
                </c:pt>
                <c:pt idx="2068">
                  <c:v>0.72876399999999997</c:v>
                </c:pt>
                <c:pt idx="2069">
                  <c:v>0.72877800000000004</c:v>
                </c:pt>
                <c:pt idx="2070">
                  <c:v>0.72879300000000002</c:v>
                </c:pt>
                <c:pt idx="2071">
                  <c:v>0.72880699999999998</c:v>
                </c:pt>
                <c:pt idx="2072">
                  <c:v>0.72882100000000005</c:v>
                </c:pt>
                <c:pt idx="2073">
                  <c:v>0.72883500000000001</c:v>
                </c:pt>
                <c:pt idx="2074">
                  <c:v>0.72885</c:v>
                </c:pt>
                <c:pt idx="2075">
                  <c:v>0.72886399999999996</c:v>
                </c:pt>
                <c:pt idx="2076">
                  <c:v>0.72887800000000003</c:v>
                </c:pt>
                <c:pt idx="2077">
                  <c:v>0.72889199999999998</c:v>
                </c:pt>
                <c:pt idx="2078">
                  <c:v>0.72890600000000005</c:v>
                </c:pt>
                <c:pt idx="2079">
                  <c:v>0.72892000000000001</c:v>
                </c:pt>
                <c:pt idx="2080">
                  <c:v>0.728935</c:v>
                </c:pt>
                <c:pt idx="2081">
                  <c:v>0.72894899999999996</c:v>
                </c:pt>
                <c:pt idx="2082">
                  <c:v>0.72896300000000003</c:v>
                </c:pt>
                <c:pt idx="2083">
                  <c:v>0.72897699999999999</c:v>
                </c:pt>
                <c:pt idx="2084">
                  <c:v>0.72899099999999994</c:v>
                </c:pt>
                <c:pt idx="2085">
                  <c:v>0.72900500000000001</c:v>
                </c:pt>
                <c:pt idx="2086">
                  <c:v>0.72901899999999997</c:v>
                </c:pt>
                <c:pt idx="2087">
                  <c:v>0.72903300000000004</c:v>
                </c:pt>
                <c:pt idx="2088">
                  <c:v>0.729047</c:v>
                </c:pt>
                <c:pt idx="2089">
                  <c:v>0.72906099999999996</c:v>
                </c:pt>
                <c:pt idx="2090">
                  <c:v>0.72907500000000003</c:v>
                </c:pt>
                <c:pt idx="2091">
                  <c:v>0.72908799999999996</c:v>
                </c:pt>
                <c:pt idx="2092">
                  <c:v>0.72910200000000003</c:v>
                </c:pt>
                <c:pt idx="2093">
                  <c:v>0.72911599999999999</c:v>
                </c:pt>
                <c:pt idx="2094">
                  <c:v>0.72912999999999994</c:v>
                </c:pt>
                <c:pt idx="2095">
                  <c:v>0.72914400000000001</c:v>
                </c:pt>
                <c:pt idx="2096">
                  <c:v>0.72915799999999997</c:v>
                </c:pt>
                <c:pt idx="2097">
                  <c:v>0.72917200000000004</c:v>
                </c:pt>
                <c:pt idx="2098">
                  <c:v>0.72918499999999997</c:v>
                </c:pt>
                <c:pt idx="2099">
                  <c:v>0.72919900000000004</c:v>
                </c:pt>
                <c:pt idx="2100">
                  <c:v>0.729213</c:v>
                </c:pt>
                <c:pt idx="2101">
                  <c:v>0.72922699999999996</c:v>
                </c:pt>
                <c:pt idx="2102">
                  <c:v>0.72924100000000003</c:v>
                </c:pt>
                <c:pt idx="2103">
                  <c:v>0.72925399999999996</c:v>
                </c:pt>
                <c:pt idx="2104">
                  <c:v>0.72926800000000003</c:v>
                </c:pt>
                <c:pt idx="2105">
                  <c:v>0.72928199999999999</c:v>
                </c:pt>
                <c:pt idx="2106">
                  <c:v>0.72929500000000003</c:v>
                </c:pt>
                <c:pt idx="2107">
                  <c:v>0.72930899999999999</c:v>
                </c:pt>
                <c:pt idx="2108">
                  <c:v>0.72932300000000005</c:v>
                </c:pt>
                <c:pt idx="2109">
                  <c:v>0.72933700000000001</c:v>
                </c:pt>
                <c:pt idx="2110">
                  <c:v>0.72935000000000005</c:v>
                </c:pt>
                <c:pt idx="2111">
                  <c:v>0.72936400000000001</c:v>
                </c:pt>
                <c:pt idx="2112">
                  <c:v>0.72937700000000005</c:v>
                </c:pt>
                <c:pt idx="2113">
                  <c:v>0.72939100000000001</c:v>
                </c:pt>
                <c:pt idx="2114">
                  <c:v>0.72940499999999997</c:v>
                </c:pt>
                <c:pt idx="2115">
                  <c:v>0.72941800000000001</c:v>
                </c:pt>
                <c:pt idx="2116">
                  <c:v>0.72943199999999997</c:v>
                </c:pt>
                <c:pt idx="2117">
                  <c:v>0.72944500000000001</c:v>
                </c:pt>
                <c:pt idx="2118">
                  <c:v>0.72945899999999997</c:v>
                </c:pt>
                <c:pt idx="2119">
                  <c:v>0.72947300000000004</c:v>
                </c:pt>
                <c:pt idx="2120">
                  <c:v>0.72948599999999997</c:v>
                </c:pt>
                <c:pt idx="2121">
                  <c:v>0.72950000000000004</c:v>
                </c:pt>
                <c:pt idx="2122">
                  <c:v>0.72951299999999997</c:v>
                </c:pt>
                <c:pt idx="2123">
                  <c:v>0.72952700000000004</c:v>
                </c:pt>
                <c:pt idx="2124">
                  <c:v>0.72953999999999997</c:v>
                </c:pt>
                <c:pt idx="2125">
                  <c:v>0.72955400000000004</c:v>
                </c:pt>
                <c:pt idx="2126">
                  <c:v>0.72956699999999997</c:v>
                </c:pt>
                <c:pt idx="2127">
                  <c:v>0.72958100000000004</c:v>
                </c:pt>
                <c:pt idx="2128">
                  <c:v>0.72959399999999996</c:v>
                </c:pt>
                <c:pt idx="2129">
                  <c:v>0.72960800000000003</c:v>
                </c:pt>
                <c:pt idx="2130">
                  <c:v>0.72962099999999996</c:v>
                </c:pt>
                <c:pt idx="2131">
                  <c:v>0.729634</c:v>
                </c:pt>
                <c:pt idx="2132">
                  <c:v>0.72964799999999996</c:v>
                </c:pt>
                <c:pt idx="2133">
                  <c:v>0.729661</c:v>
                </c:pt>
                <c:pt idx="2134">
                  <c:v>0.72967499999999996</c:v>
                </c:pt>
                <c:pt idx="2135">
                  <c:v>0.729688</c:v>
                </c:pt>
                <c:pt idx="2136">
                  <c:v>0.72970199999999996</c:v>
                </c:pt>
                <c:pt idx="2137">
                  <c:v>0.729715</c:v>
                </c:pt>
                <c:pt idx="2138">
                  <c:v>0.72972800000000004</c:v>
                </c:pt>
                <c:pt idx="2139">
                  <c:v>0.729742</c:v>
                </c:pt>
                <c:pt idx="2140">
                  <c:v>0.72975500000000004</c:v>
                </c:pt>
                <c:pt idx="2141">
                  <c:v>0.72976799999999997</c:v>
                </c:pt>
                <c:pt idx="2142">
                  <c:v>0.72978200000000004</c:v>
                </c:pt>
                <c:pt idx="2143">
                  <c:v>0.72979499999999997</c:v>
                </c:pt>
                <c:pt idx="2144">
                  <c:v>0.72980800000000001</c:v>
                </c:pt>
                <c:pt idx="2145">
                  <c:v>0.72982199999999997</c:v>
                </c:pt>
                <c:pt idx="2146">
                  <c:v>0.72983500000000001</c:v>
                </c:pt>
                <c:pt idx="2147">
                  <c:v>0.72984800000000005</c:v>
                </c:pt>
                <c:pt idx="2148">
                  <c:v>0.72986200000000001</c:v>
                </c:pt>
                <c:pt idx="2149">
                  <c:v>0.72987500000000005</c:v>
                </c:pt>
                <c:pt idx="2150">
                  <c:v>0.72988799999999998</c:v>
                </c:pt>
                <c:pt idx="2151">
                  <c:v>0.72990100000000002</c:v>
                </c:pt>
                <c:pt idx="2152">
                  <c:v>0.72991499999999998</c:v>
                </c:pt>
                <c:pt idx="2153">
                  <c:v>0.72992800000000002</c:v>
                </c:pt>
                <c:pt idx="2154">
                  <c:v>0.72994099999999995</c:v>
                </c:pt>
                <c:pt idx="2155">
                  <c:v>0.72995399999999999</c:v>
                </c:pt>
                <c:pt idx="2156">
                  <c:v>0.72996799999999995</c:v>
                </c:pt>
                <c:pt idx="2157">
                  <c:v>0.72998099999999999</c:v>
                </c:pt>
                <c:pt idx="2158">
                  <c:v>0.72999400000000003</c:v>
                </c:pt>
                <c:pt idx="2159">
                  <c:v>0.73000699999999996</c:v>
                </c:pt>
                <c:pt idx="2160">
                  <c:v>0.73002100000000003</c:v>
                </c:pt>
                <c:pt idx="2161">
                  <c:v>0.73003399999999996</c:v>
                </c:pt>
                <c:pt idx="2162">
                  <c:v>0.730047</c:v>
                </c:pt>
                <c:pt idx="2163">
                  <c:v>0.73006000000000004</c:v>
                </c:pt>
                <c:pt idx="2164">
                  <c:v>0.73007299999999997</c:v>
                </c:pt>
                <c:pt idx="2165">
                  <c:v>0.73008600000000001</c:v>
                </c:pt>
                <c:pt idx="2166">
                  <c:v>0.73009999999999997</c:v>
                </c:pt>
                <c:pt idx="2167">
                  <c:v>0.73011300000000001</c:v>
                </c:pt>
                <c:pt idx="2168">
                  <c:v>0.73012600000000005</c:v>
                </c:pt>
                <c:pt idx="2169">
                  <c:v>0.73013899999999998</c:v>
                </c:pt>
                <c:pt idx="2170">
                  <c:v>0.73015200000000002</c:v>
                </c:pt>
                <c:pt idx="2171">
                  <c:v>0.73016499999999995</c:v>
                </c:pt>
                <c:pt idx="2172">
                  <c:v>0.73017900000000002</c:v>
                </c:pt>
                <c:pt idx="2173">
                  <c:v>0.73019199999999995</c:v>
                </c:pt>
                <c:pt idx="2174">
                  <c:v>0.73020499999999999</c:v>
                </c:pt>
                <c:pt idx="2175">
                  <c:v>0.73021800000000003</c:v>
                </c:pt>
                <c:pt idx="2176">
                  <c:v>0.73023099999999996</c:v>
                </c:pt>
                <c:pt idx="2177">
                  <c:v>0.730244</c:v>
                </c:pt>
                <c:pt idx="2178">
                  <c:v>0.73025700000000004</c:v>
                </c:pt>
                <c:pt idx="2179">
                  <c:v>0.73026999999999997</c:v>
                </c:pt>
                <c:pt idx="2180">
                  <c:v>0.73028300000000002</c:v>
                </c:pt>
                <c:pt idx="2181">
                  <c:v>0.73029699999999997</c:v>
                </c:pt>
                <c:pt idx="2182">
                  <c:v>0.73031000000000001</c:v>
                </c:pt>
                <c:pt idx="2183">
                  <c:v>0.73032300000000006</c:v>
                </c:pt>
                <c:pt idx="2184">
                  <c:v>0.73033599999999999</c:v>
                </c:pt>
                <c:pt idx="2185">
                  <c:v>0.73034900000000003</c:v>
                </c:pt>
                <c:pt idx="2186">
                  <c:v>0.73036199999999996</c:v>
                </c:pt>
                <c:pt idx="2187">
                  <c:v>0.730375</c:v>
                </c:pt>
                <c:pt idx="2188">
                  <c:v>0.73038800000000004</c:v>
                </c:pt>
                <c:pt idx="2189">
                  <c:v>0.73040099999999997</c:v>
                </c:pt>
                <c:pt idx="2190">
                  <c:v>0.73041400000000001</c:v>
                </c:pt>
                <c:pt idx="2191">
                  <c:v>0.73042700000000005</c:v>
                </c:pt>
                <c:pt idx="2192">
                  <c:v>0.73043999999999998</c:v>
                </c:pt>
                <c:pt idx="2193">
                  <c:v>0.73045300000000002</c:v>
                </c:pt>
                <c:pt idx="2194">
                  <c:v>0.73046599999999995</c:v>
                </c:pt>
                <c:pt idx="2195">
                  <c:v>0.73047899999999999</c:v>
                </c:pt>
                <c:pt idx="2196">
                  <c:v>0.73049200000000003</c:v>
                </c:pt>
                <c:pt idx="2197">
                  <c:v>0.73050499999999996</c:v>
                </c:pt>
                <c:pt idx="2198">
                  <c:v>0.730518</c:v>
                </c:pt>
                <c:pt idx="2199">
                  <c:v>0.73053100000000004</c:v>
                </c:pt>
                <c:pt idx="2200">
                  <c:v>0.73054399999999997</c:v>
                </c:pt>
                <c:pt idx="2201">
                  <c:v>0.73055700000000001</c:v>
                </c:pt>
                <c:pt idx="2202">
                  <c:v>0.73057000000000005</c:v>
                </c:pt>
                <c:pt idx="2203">
                  <c:v>0.73058299999999998</c:v>
                </c:pt>
                <c:pt idx="2204">
                  <c:v>0.73059600000000002</c:v>
                </c:pt>
                <c:pt idx="2205">
                  <c:v>0.73060899999999995</c:v>
                </c:pt>
                <c:pt idx="2206">
                  <c:v>0.73062199999999999</c:v>
                </c:pt>
                <c:pt idx="2207">
                  <c:v>0.73063500000000003</c:v>
                </c:pt>
                <c:pt idx="2208">
                  <c:v>0.73064799999999996</c:v>
                </c:pt>
                <c:pt idx="2209">
                  <c:v>0.730661</c:v>
                </c:pt>
                <c:pt idx="2210">
                  <c:v>0.73067400000000005</c:v>
                </c:pt>
                <c:pt idx="2211">
                  <c:v>0.73068699999999998</c:v>
                </c:pt>
                <c:pt idx="2212">
                  <c:v>0.73070000000000002</c:v>
                </c:pt>
                <c:pt idx="2213">
                  <c:v>0.73071299999999995</c:v>
                </c:pt>
                <c:pt idx="2214">
                  <c:v>0.73072599999999999</c:v>
                </c:pt>
                <c:pt idx="2215">
                  <c:v>0.73073900000000003</c:v>
                </c:pt>
                <c:pt idx="2216">
                  <c:v>0.73075199999999996</c:v>
                </c:pt>
                <c:pt idx="2217">
                  <c:v>0.730765</c:v>
                </c:pt>
                <c:pt idx="2218">
                  <c:v>0.73077800000000004</c:v>
                </c:pt>
                <c:pt idx="2219">
                  <c:v>0.73079000000000005</c:v>
                </c:pt>
                <c:pt idx="2220">
                  <c:v>0.73080299999999998</c:v>
                </c:pt>
                <c:pt idx="2221">
                  <c:v>0.73081600000000002</c:v>
                </c:pt>
                <c:pt idx="2222">
                  <c:v>0.73082899999999995</c:v>
                </c:pt>
                <c:pt idx="2223">
                  <c:v>0.73084199999999999</c:v>
                </c:pt>
                <c:pt idx="2224">
                  <c:v>0.73085500000000003</c:v>
                </c:pt>
                <c:pt idx="2225">
                  <c:v>0.73086799999999996</c:v>
                </c:pt>
                <c:pt idx="2226">
                  <c:v>0.730881</c:v>
                </c:pt>
                <c:pt idx="2227">
                  <c:v>0.73089400000000004</c:v>
                </c:pt>
                <c:pt idx="2228">
                  <c:v>0.73090699999999997</c:v>
                </c:pt>
                <c:pt idx="2229">
                  <c:v>0.73091899999999999</c:v>
                </c:pt>
                <c:pt idx="2230">
                  <c:v>0.73093200000000003</c:v>
                </c:pt>
                <c:pt idx="2231">
                  <c:v>0.73094499999999996</c:v>
                </c:pt>
                <c:pt idx="2232">
                  <c:v>0.730958</c:v>
                </c:pt>
                <c:pt idx="2233">
                  <c:v>0.73097100000000004</c:v>
                </c:pt>
                <c:pt idx="2234">
                  <c:v>0.73098399999999997</c:v>
                </c:pt>
                <c:pt idx="2235">
                  <c:v>0.73099700000000001</c:v>
                </c:pt>
                <c:pt idx="2236">
                  <c:v>0.73101000000000005</c:v>
                </c:pt>
                <c:pt idx="2237">
                  <c:v>0.73102199999999995</c:v>
                </c:pt>
                <c:pt idx="2238">
                  <c:v>0.73103499999999999</c:v>
                </c:pt>
                <c:pt idx="2239">
                  <c:v>0.73104800000000003</c:v>
                </c:pt>
                <c:pt idx="2240">
                  <c:v>0.73106099999999996</c:v>
                </c:pt>
                <c:pt idx="2241">
                  <c:v>0.731074</c:v>
                </c:pt>
                <c:pt idx="2242">
                  <c:v>0.73108700000000004</c:v>
                </c:pt>
                <c:pt idx="2243">
                  <c:v>0.73109999999999997</c:v>
                </c:pt>
                <c:pt idx="2244">
                  <c:v>0.73111199999999998</c:v>
                </c:pt>
                <c:pt idx="2245">
                  <c:v>0.73112500000000002</c:v>
                </c:pt>
                <c:pt idx="2246">
                  <c:v>0.73113799999999995</c:v>
                </c:pt>
                <c:pt idx="2247">
                  <c:v>0.731151</c:v>
                </c:pt>
                <c:pt idx="2248">
                  <c:v>0.73116400000000004</c:v>
                </c:pt>
                <c:pt idx="2249">
                  <c:v>0.73117699999999997</c:v>
                </c:pt>
                <c:pt idx="2250">
                  <c:v>0.73118899999999998</c:v>
                </c:pt>
                <c:pt idx="2251">
                  <c:v>0.73120200000000002</c:v>
                </c:pt>
                <c:pt idx="2252">
                  <c:v>0.73121499999999995</c:v>
                </c:pt>
                <c:pt idx="2253">
                  <c:v>0.73122799999999999</c:v>
                </c:pt>
                <c:pt idx="2254">
                  <c:v>0.73124100000000003</c:v>
                </c:pt>
                <c:pt idx="2255">
                  <c:v>0.73125399999999996</c:v>
                </c:pt>
                <c:pt idx="2256">
                  <c:v>0.73126599999999997</c:v>
                </c:pt>
                <c:pt idx="2257">
                  <c:v>0.73127900000000001</c:v>
                </c:pt>
                <c:pt idx="2258">
                  <c:v>0.73129200000000005</c:v>
                </c:pt>
                <c:pt idx="2259">
                  <c:v>0.73130499999999998</c:v>
                </c:pt>
                <c:pt idx="2260">
                  <c:v>0.73131800000000002</c:v>
                </c:pt>
                <c:pt idx="2261">
                  <c:v>0.73133000000000004</c:v>
                </c:pt>
                <c:pt idx="2262">
                  <c:v>0.73134299999999997</c:v>
                </c:pt>
                <c:pt idx="2263">
                  <c:v>0.73135600000000001</c:v>
                </c:pt>
                <c:pt idx="2264">
                  <c:v>0.73136900000000005</c:v>
                </c:pt>
                <c:pt idx="2265">
                  <c:v>0.73138199999999998</c:v>
                </c:pt>
                <c:pt idx="2266">
                  <c:v>0.73139399999999999</c:v>
                </c:pt>
                <c:pt idx="2267">
                  <c:v>0.73140700000000003</c:v>
                </c:pt>
                <c:pt idx="2268">
                  <c:v>0.73141999999999996</c:v>
                </c:pt>
                <c:pt idx="2269">
                  <c:v>0.731433</c:v>
                </c:pt>
                <c:pt idx="2270">
                  <c:v>0.73144600000000004</c:v>
                </c:pt>
                <c:pt idx="2271">
                  <c:v>0.73145800000000005</c:v>
                </c:pt>
                <c:pt idx="2272">
                  <c:v>0.73147099999999998</c:v>
                </c:pt>
                <c:pt idx="2273">
                  <c:v>0.73148400000000002</c:v>
                </c:pt>
                <c:pt idx="2274">
                  <c:v>0.73149699999999995</c:v>
                </c:pt>
                <c:pt idx="2275">
                  <c:v>0.73150899999999996</c:v>
                </c:pt>
                <c:pt idx="2276">
                  <c:v>0.73152200000000001</c:v>
                </c:pt>
                <c:pt idx="2277">
                  <c:v>0.73153500000000005</c:v>
                </c:pt>
                <c:pt idx="2278">
                  <c:v>0.73154799999999998</c:v>
                </c:pt>
                <c:pt idx="2279">
                  <c:v>0.73156100000000002</c:v>
                </c:pt>
                <c:pt idx="2280">
                  <c:v>0.73157300000000003</c:v>
                </c:pt>
                <c:pt idx="2281">
                  <c:v>0.73158599999999996</c:v>
                </c:pt>
                <c:pt idx="2282">
                  <c:v>0.731599</c:v>
                </c:pt>
                <c:pt idx="2283">
                  <c:v>0.73161200000000004</c:v>
                </c:pt>
                <c:pt idx="2284">
                  <c:v>0.73162400000000005</c:v>
                </c:pt>
                <c:pt idx="2285">
                  <c:v>0.73163699999999998</c:v>
                </c:pt>
                <c:pt idx="2286">
                  <c:v>0.73165000000000002</c:v>
                </c:pt>
                <c:pt idx="2287">
                  <c:v>0.73166299999999995</c:v>
                </c:pt>
                <c:pt idx="2288">
                  <c:v>0.73167499999999996</c:v>
                </c:pt>
                <c:pt idx="2289">
                  <c:v>0.73168800000000001</c:v>
                </c:pt>
                <c:pt idx="2290">
                  <c:v>0.73170100000000005</c:v>
                </c:pt>
                <c:pt idx="2291">
                  <c:v>0.73171399999999998</c:v>
                </c:pt>
                <c:pt idx="2292">
                  <c:v>0.73172599999999999</c:v>
                </c:pt>
                <c:pt idx="2293">
                  <c:v>0.73173900000000003</c:v>
                </c:pt>
                <c:pt idx="2294">
                  <c:v>0.73175199999999996</c:v>
                </c:pt>
                <c:pt idx="2295">
                  <c:v>0.731765</c:v>
                </c:pt>
                <c:pt idx="2296">
                  <c:v>0.73177700000000001</c:v>
                </c:pt>
                <c:pt idx="2297">
                  <c:v>0.73179000000000005</c:v>
                </c:pt>
                <c:pt idx="2298">
                  <c:v>0.73180299999999998</c:v>
                </c:pt>
                <c:pt idx="2299">
                  <c:v>0.73181499999999999</c:v>
                </c:pt>
                <c:pt idx="2300">
                  <c:v>0.73182800000000003</c:v>
                </c:pt>
                <c:pt idx="2301">
                  <c:v>0.73184099999999996</c:v>
                </c:pt>
                <c:pt idx="2302">
                  <c:v>0.731854</c:v>
                </c:pt>
                <c:pt idx="2303">
                  <c:v>0.73186600000000002</c:v>
                </c:pt>
                <c:pt idx="2304">
                  <c:v>0.73187899999999995</c:v>
                </c:pt>
                <c:pt idx="2305">
                  <c:v>0.73189199999999999</c:v>
                </c:pt>
                <c:pt idx="2306">
                  <c:v>0.731904</c:v>
                </c:pt>
                <c:pt idx="2307">
                  <c:v>0.73191700000000004</c:v>
                </c:pt>
                <c:pt idx="2308">
                  <c:v>0.73192999999999997</c:v>
                </c:pt>
                <c:pt idx="2309">
                  <c:v>0.73194300000000001</c:v>
                </c:pt>
                <c:pt idx="2310">
                  <c:v>0.73195500000000002</c:v>
                </c:pt>
                <c:pt idx="2311">
                  <c:v>0.73196799999999995</c:v>
                </c:pt>
                <c:pt idx="2312">
                  <c:v>0.73198099999999999</c:v>
                </c:pt>
                <c:pt idx="2313">
                  <c:v>0.731993</c:v>
                </c:pt>
                <c:pt idx="2314">
                  <c:v>0.73200600000000005</c:v>
                </c:pt>
                <c:pt idx="2315">
                  <c:v>0.73201899999999998</c:v>
                </c:pt>
                <c:pt idx="2316">
                  <c:v>0.73203200000000002</c:v>
                </c:pt>
                <c:pt idx="2317">
                  <c:v>0.73204400000000003</c:v>
                </c:pt>
                <c:pt idx="2318">
                  <c:v>0.73205699999999996</c:v>
                </c:pt>
                <c:pt idx="2319">
                  <c:v>0.73207</c:v>
                </c:pt>
                <c:pt idx="2320">
                  <c:v>0.73208200000000001</c:v>
                </c:pt>
                <c:pt idx="2321">
                  <c:v>0.73209500000000005</c:v>
                </c:pt>
                <c:pt idx="2322">
                  <c:v>0.73210799999999998</c:v>
                </c:pt>
                <c:pt idx="2323">
                  <c:v>0.73211999999999999</c:v>
                </c:pt>
                <c:pt idx="2324">
                  <c:v>0.73213300000000003</c:v>
                </c:pt>
                <c:pt idx="2325">
                  <c:v>0.73214599999999996</c:v>
                </c:pt>
                <c:pt idx="2326">
                  <c:v>0.73215799999999998</c:v>
                </c:pt>
                <c:pt idx="2327">
                  <c:v>0.73217100000000002</c:v>
                </c:pt>
                <c:pt idx="2328">
                  <c:v>0.73218399999999995</c:v>
                </c:pt>
                <c:pt idx="2329">
                  <c:v>0.73219699999999999</c:v>
                </c:pt>
                <c:pt idx="2330">
                  <c:v>0.732209</c:v>
                </c:pt>
                <c:pt idx="2331">
                  <c:v>0.73222200000000004</c:v>
                </c:pt>
                <c:pt idx="2332">
                  <c:v>0.73223499999999997</c:v>
                </c:pt>
                <c:pt idx="2333">
                  <c:v>0.73224699999999998</c:v>
                </c:pt>
                <c:pt idx="2334">
                  <c:v>0.73226000000000002</c:v>
                </c:pt>
                <c:pt idx="2335">
                  <c:v>0.73227299999999995</c:v>
                </c:pt>
                <c:pt idx="2336">
                  <c:v>0.73228499999999996</c:v>
                </c:pt>
                <c:pt idx="2337">
                  <c:v>0.732298</c:v>
                </c:pt>
                <c:pt idx="2338">
                  <c:v>0.73231100000000005</c:v>
                </c:pt>
                <c:pt idx="2339">
                  <c:v>0.73232299999999995</c:v>
                </c:pt>
                <c:pt idx="2340">
                  <c:v>0.73233599999999999</c:v>
                </c:pt>
                <c:pt idx="2341">
                  <c:v>0.73234900000000003</c:v>
                </c:pt>
                <c:pt idx="2342">
                  <c:v>0.73236100000000004</c:v>
                </c:pt>
                <c:pt idx="2343">
                  <c:v>0.73237399999999997</c:v>
                </c:pt>
                <c:pt idx="2344">
                  <c:v>0.73238700000000001</c:v>
                </c:pt>
                <c:pt idx="2345">
                  <c:v>0.73239900000000002</c:v>
                </c:pt>
                <c:pt idx="2346">
                  <c:v>0.73241199999999995</c:v>
                </c:pt>
                <c:pt idx="2347">
                  <c:v>0.73242499999999999</c:v>
                </c:pt>
                <c:pt idx="2348">
                  <c:v>0.732437</c:v>
                </c:pt>
                <c:pt idx="2349">
                  <c:v>0.73245000000000005</c:v>
                </c:pt>
                <c:pt idx="2350">
                  <c:v>0.73246299999999998</c:v>
                </c:pt>
                <c:pt idx="2351">
                  <c:v>0.73247499999999999</c:v>
                </c:pt>
                <c:pt idx="2352">
                  <c:v>0.73248800000000003</c:v>
                </c:pt>
                <c:pt idx="2353">
                  <c:v>0.73250099999999996</c:v>
                </c:pt>
                <c:pt idx="2354">
                  <c:v>0.73251299999999997</c:v>
                </c:pt>
                <c:pt idx="2355">
                  <c:v>0.73252600000000001</c:v>
                </c:pt>
                <c:pt idx="2356">
                  <c:v>0.73253800000000002</c:v>
                </c:pt>
                <c:pt idx="2357">
                  <c:v>0.73255099999999995</c:v>
                </c:pt>
                <c:pt idx="2358">
                  <c:v>0.73256399999999999</c:v>
                </c:pt>
                <c:pt idx="2359">
                  <c:v>0.732576</c:v>
                </c:pt>
                <c:pt idx="2360">
                  <c:v>0.73258900000000005</c:v>
                </c:pt>
                <c:pt idx="2361">
                  <c:v>0.73260199999999998</c:v>
                </c:pt>
                <c:pt idx="2362">
                  <c:v>0.73261399999999999</c:v>
                </c:pt>
                <c:pt idx="2363">
                  <c:v>0.73262700000000003</c:v>
                </c:pt>
                <c:pt idx="2364">
                  <c:v>0.73263999999999996</c:v>
                </c:pt>
                <c:pt idx="2365">
                  <c:v>0.73265199999999997</c:v>
                </c:pt>
                <c:pt idx="2366">
                  <c:v>0.73266500000000001</c:v>
                </c:pt>
                <c:pt idx="2367">
                  <c:v>0.73267800000000005</c:v>
                </c:pt>
                <c:pt idx="2368">
                  <c:v>0.73268999999999995</c:v>
                </c:pt>
                <c:pt idx="2369">
                  <c:v>0.73270299999999999</c:v>
                </c:pt>
                <c:pt idx="2370">
                  <c:v>0.73271500000000001</c:v>
                </c:pt>
                <c:pt idx="2371">
                  <c:v>0.73272800000000005</c:v>
                </c:pt>
                <c:pt idx="2372">
                  <c:v>0.73274099999999998</c:v>
                </c:pt>
                <c:pt idx="2373">
                  <c:v>0.73275299999999999</c:v>
                </c:pt>
                <c:pt idx="2374">
                  <c:v>0.73276600000000003</c:v>
                </c:pt>
                <c:pt idx="2375">
                  <c:v>0.73277899999999996</c:v>
                </c:pt>
                <c:pt idx="2376">
                  <c:v>0.73279099999999997</c:v>
                </c:pt>
                <c:pt idx="2377">
                  <c:v>0.73280400000000001</c:v>
                </c:pt>
                <c:pt idx="2378">
                  <c:v>0.73281700000000005</c:v>
                </c:pt>
                <c:pt idx="2379">
                  <c:v>0.73282899999999995</c:v>
                </c:pt>
                <c:pt idx="2380">
                  <c:v>0.73284199999999999</c:v>
                </c:pt>
                <c:pt idx="2381">
                  <c:v>0.73285400000000001</c:v>
                </c:pt>
                <c:pt idx="2382">
                  <c:v>0.73286700000000005</c:v>
                </c:pt>
                <c:pt idx="2383">
                  <c:v>0.73287999999999998</c:v>
                </c:pt>
                <c:pt idx="2384">
                  <c:v>0.73289199999999999</c:v>
                </c:pt>
                <c:pt idx="2385">
                  <c:v>0.73290500000000003</c:v>
                </c:pt>
                <c:pt idx="2386">
                  <c:v>0.73291799999999996</c:v>
                </c:pt>
                <c:pt idx="2387">
                  <c:v>0.73292999999999997</c:v>
                </c:pt>
                <c:pt idx="2388">
                  <c:v>0.73294300000000001</c:v>
                </c:pt>
                <c:pt idx="2389">
                  <c:v>0.73295500000000002</c:v>
                </c:pt>
                <c:pt idx="2390">
                  <c:v>0.73296799999999995</c:v>
                </c:pt>
                <c:pt idx="2391">
                  <c:v>0.73298099999999999</c:v>
                </c:pt>
                <c:pt idx="2392">
                  <c:v>0.73299300000000001</c:v>
                </c:pt>
                <c:pt idx="2393">
                  <c:v>0.73300600000000005</c:v>
                </c:pt>
                <c:pt idx="2394">
                  <c:v>0.73301899999999998</c:v>
                </c:pt>
                <c:pt idx="2395">
                  <c:v>0.73303099999999999</c:v>
                </c:pt>
                <c:pt idx="2396">
                  <c:v>0.73304400000000003</c:v>
                </c:pt>
                <c:pt idx="2397">
                  <c:v>0.73305600000000004</c:v>
                </c:pt>
                <c:pt idx="2398">
                  <c:v>0.73306899999999997</c:v>
                </c:pt>
                <c:pt idx="2399">
                  <c:v>0.73308200000000001</c:v>
                </c:pt>
                <c:pt idx="2400">
                  <c:v>0.73309400000000002</c:v>
                </c:pt>
                <c:pt idx="2401">
                  <c:v>0.73310699999999995</c:v>
                </c:pt>
                <c:pt idx="2402">
                  <c:v>0.73288699999999996</c:v>
                </c:pt>
                <c:pt idx="2403">
                  <c:v>0.73266799999999999</c:v>
                </c:pt>
                <c:pt idx="2404">
                  <c:v>0.73244900000000002</c:v>
                </c:pt>
                <c:pt idx="2405">
                  <c:v>0.73222900000000002</c:v>
                </c:pt>
                <c:pt idx="2406">
                  <c:v>0.73201000000000005</c:v>
                </c:pt>
                <c:pt idx="2407">
                  <c:v>0.73179099999999997</c:v>
                </c:pt>
                <c:pt idx="2408">
                  <c:v>0.731572</c:v>
                </c:pt>
                <c:pt idx="2409">
                  <c:v>0.73135300000000003</c:v>
                </c:pt>
                <c:pt idx="2410">
                  <c:v>0.73113399999999995</c:v>
                </c:pt>
                <c:pt idx="2411">
                  <c:v>0.73091499999999998</c:v>
                </c:pt>
                <c:pt idx="2412">
                  <c:v>0.73069700000000004</c:v>
                </c:pt>
                <c:pt idx="2413">
                  <c:v>0.73047799999999996</c:v>
                </c:pt>
                <c:pt idx="2414">
                  <c:v>0.73025899999999999</c:v>
                </c:pt>
                <c:pt idx="2415">
                  <c:v>0.73004100000000005</c:v>
                </c:pt>
                <c:pt idx="2416">
                  <c:v>0.72982199999999997</c:v>
                </c:pt>
                <c:pt idx="2417">
                  <c:v>0.72960400000000003</c:v>
                </c:pt>
                <c:pt idx="2418">
                  <c:v>0.72938499999999995</c:v>
                </c:pt>
                <c:pt idx="2419">
                  <c:v>0.72916700000000001</c:v>
                </c:pt>
                <c:pt idx="2420">
                  <c:v>0.72894899999999996</c:v>
                </c:pt>
                <c:pt idx="2421">
                  <c:v>0.72872999999999999</c:v>
                </c:pt>
                <c:pt idx="2422">
                  <c:v>0.72851200000000005</c:v>
                </c:pt>
                <c:pt idx="2423">
                  <c:v>0.728294</c:v>
                </c:pt>
                <c:pt idx="2424">
                  <c:v>0.72807599999999995</c:v>
                </c:pt>
                <c:pt idx="2425">
                  <c:v>0.727858</c:v>
                </c:pt>
                <c:pt idx="2426">
                  <c:v>0.72763999999999995</c:v>
                </c:pt>
                <c:pt idx="2427">
                  <c:v>0.72742300000000004</c:v>
                </c:pt>
                <c:pt idx="2428">
                  <c:v>0.72720499999999999</c:v>
                </c:pt>
                <c:pt idx="2429">
                  <c:v>0.72698700000000005</c:v>
                </c:pt>
                <c:pt idx="2430">
                  <c:v>0.72677000000000003</c:v>
                </c:pt>
                <c:pt idx="2431">
                  <c:v>0.72655199999999998</c:v>
                </c:pt>
                <c:pt idx="2432">
                  <c:v>0.72633499999999995</c:v>
                </c:pt>
                <c:pt idx="2433">
                  <c:v>0.72611700000000001</c:v>
                </c:pt>
                <c:pt idx="2434">
                  <c:v>0.72589999999999999</c:v>
                </c:pt>
                <c:pt idx="2435">
                  <c:v>0.72568299999999997</c:v>
                </c:pt>
                <c:pt idx="2436">
                  <c:v>0.72546500000000003</c:v>
                </c:pt>
                <c:pt idx="2437">
                  <c:v>0.725248</c:v>
                </c:pt>
                <c:pt idx="2438">
                  <c:v>0.72503099999999998</c:v>
                </c:pt>
                <c:pt idx="2439">
                  <c:v>0.72481399999999996</c:v>
                </c:pt>
                <c:pt idx="2440">
                  <c:v>0.72459700000000005</c:v>
                </c:pt>
                <c:pt idx="2441">
                  <c:v>0.72438000000000002</c:v>
                </c:pt>
                <c:pt idx="2442">
                  <c:v>0.724163</c:v>
                </c:pt>
                <c:pt idx="2443">
                  <c:v>0.72394700000000001</c:v>
                </c:pt>
                <c:pt idx="2444">
                  <c:v>0.72372999999999998</c:v>
                </c:pt>
                <c:pt idx="2445">
                  <c:v>0.72351299999999996</c:v>
                </c:pt>
                <c:pt idx="2446">
                  <c:v>0.72329699999999997</c:v>
                </c:pt>
                <c:pt idx="2447">
                  <c:v>0.72307999999999995</c:v>
                </c:pt>
                <c:pt idx="2448">
                  <c:v>0.72286399999999995</c:v>
                </c:pt>
                <c:pt idx="2449">
                  <c:v>0.72264799999999996</c:v>
                </c:pt>
                <c:pt idx="2450">
                  <c:v>0.72243100000000005</c:v>
                </c:pt>
                <c:pt idx="2451">
                  <c:v>0.72221500000000005</c:v>
                </c:pt>
                <c:pt idx="2452">
                  <c:v>0.72199899999999995</c:v>
                </c:pt>
                <c:pt idx="2453">
                  <c:v>0.72178299999999995</c:v>
                </c:pt>
                <c:pt idx="2454">
                  <c:v>0.72156699999999996</c:v>
                </c:pt>
                <c:pt idx="2455">
                  <c:v>0.72135099999999996</c:v>
                </c:pt>
                <c:pt idx="2456">
                  <c:v>0.72113499999999997</c:v>
                </c:pt>
                <c:pt idx="2457">
                  <c:v>0.72091899999999998</c:v>
                </c:pt>
                <c:pt idx="2458">
                  <c:v>0.72070299999999998</c:v>
                </c:pt>
                <c:pt idx="2459">
                  <c:v>0.72048800000000002</c:v>
                </c:pt>
                <c:pt idx="2460">
                  <c:v>0.72027200000000002</c:v>
                </c:pt>
                <c:pt idx="2461">
                  <c:v>0.72005600000000003</c:v>
                </c:pt>
                <c:pt idx="2462">
                  <c:v>0.71984099999999995</c:v>
                </c:pt>
                <c:pt idx="2463">
                  <c:v>0.71962499999999996</c:v>
                </c:pt>
                <c:pt idx="2464">
                  <c:v>0.71940999999999999</c:v>
                </c:pt>
                <c:pt idx="2465">
                  <c:v>0.71919500000000003</c:v>
                </c:pt>
                <c:pt idx="2466">
                  <c:v>0.71897900000000003</c:v>
                </c:pt>
                <c:pt idx="2467">
                  <c:v>0.71876399999999996</c:v>
                </c:pt>
                <c:pt idx="2468">
                  <c:v>0.71854899999999999</c:v>
                </c:pt>
                <c:pt idx="2469">
                  <c:v>0.71833400000000003</c:v>
                </c:pt>
                <c:pt idx="2470">
                  <c:v>0.71811899999999995</c:v>
                </c:pt>
                <c:pt idx="2471">
                  <c:v>0.71790399999999999</c:v>
                </c:pt>
                <c:pt idx="2472">
                  <c:v>0.71768900000000002</c:v>
                </c:pt>
                <c:pt idx="2473">
                  <c:v>0.71747499999999997</c:v>
                </c:pt>
                <c:pt idx="2474">
                  <c:v>0.71726000000000001</c:v>
                </c:pt>
                <c:pt idx="2475">
                  <c:v>0.71704500000000004</c:v>
                </c:pt>
                <c:pt idx="2476">
                  <c:v>0.716831</c:v>
                </c:pt>
                <c:pt idx="2477">
                  <c:v>0.71661600000000003</c:v>
                </c:pt>
                <c:pt idx="2478">
                  <c:v>0.71640199999999998</c:v>
                </c:pt>
                <c:pt idx="2479">
                  <c:v>0.71618700000000002</c:v>
                </c:pt>
                <c:pt idx="2480">
                  <c:v>0.71597299999999997</c:v>
                </c:pt>
                <c:pt idx="2481">
                  <c:v>0.71575900000000003</c:v>
                </c:pt>
                <c:pt idx="2482">
                  <c:v>0.71554499999999999</c:v>
                </c:pt>
                <c:pt idx="2483">
                  <c:v>0.71533000000000002</c:v>
                </c:pt>
                <c:pt idx="2484">
                  <c:v>0.71511599999999997</c:v>
                </c:pt>
                <c:pt idx="2485">
                  <c:v>0.71490200000000004</c:v>
                </c:pt>
                <c:pt idx="2486">
                  <c:v>0.71468799999999999</c:v>
                </c:pt>
                <c:pt idx="2487">
                  <c:v>0.71447499999999997</c:v>
                </c:pt>
                <c:pt idx="2488">
                  <c:v>0.71426100000000003</c:v>
                </c:pt>
                <c:pt idx="2489">
                  <c:v>0.71404699999999999</c:v>
                </c:pt>
                <c:pt idx="2490">
                  <c:v>0.71383300000000005</c:v>
                </c:pt>
                <c:pt idx="2491">
                  <c:v>0.71362000000000003</c:v>
                </c:pt>
                <c:pt idx="2492">
                  <c:v>0.71340599999999998</c:v>
                </c:pt>
                <c:pt idx="2493">
                  <c:v>0.71319299999999997</c:v>
                </c:pt>
                <c:pt idx="2494">
                  <c:v>0.71297900000000003</c:v>
                </c:pt>
                <c:pt idx="2495">
                  <c:v>0.71276600000000001</c:v>
                </c:pt>
                <c:pt idx="2496">
                  <c:v>0.71255299999999999</c:v>
                </c:pt>
                <c:pt idx="2497">
                  <c:v>0.71233999999999997</c:v>
                </c:pt>
                <c:pt idx="2498">
                  <c:v>0.71212600000000004</c:v>
                </c:pt>
                <c:pt idx="2499">
                  <c:v>0.71191300000000002</c:v>
                </c:pt>
                <c:pt idx="2500">
                  <c:v>0.7117</c:v>
                </c:pt>
                <c:pt idx="2501">
                  <c:v>0.71148699999999998</c:v>
                </c:pt>
                <c:pt idx="2502">
                  <c:v>0.71127499999999999</c:v>
                </c:pt>
                <c:pt idx="2503">
                  <c:v>0.71106199999999997</c:v>
                </c:pt>
                <c:pt idx="2504">
                  <c:v>0.71084899999999995</c:v>
                </c:pt>
                <c:pt idx="2505">
                  <c:v>0.71063600000000005</c:v>
                </c:pt>
                <c:pt idx="2506">
                  <c:v>0.71042400000000006</c:v>
                </c:pt>
                <c:pt idx="2507">
                  <c:v>0.71021100000000004</c:v>
                </c:pt>
                <c:pt idx="2508">
                  <c:v>0.70999900000000005</c:v>
                </c:pt>
                <c:pt idx="2509">
                  <c:v>0.70978600000000003</c:v>
                </c:pt>
                <c:pt idx="2510">
                  <c:v>0.70957400000000004</c:v>
                </c:pt>
                <c:pt idx="2511">
                  <c:v>0.70936200000000005</c:v>
                </c:pt>
                <c:pt idx="2512">
                  <c:v>0.70914900000000003</c:v>
                </c:pt>
                <c:pt idx="2513">
                  <c:v>0.70893700000000004</c:v>
                </c:pt>
                <c:pt idx="2514">
                  <c:v>0.70872500000000005</c:v>
                </c:pt>
                <c:pt idx="2515">
                  <c:v>0.70851299999999995</c:v>
                </c:pt>
                <c:pt idx="2516">
                  <c:v>0.70830099999999996</c:v>
                </c:pt>
                <c:pt idx="2517">
                  <c:v>0.70808899999999997</c:v>
                </c:pt>
                <c:pt idx="2518">
                  <c:v>0.70787800000000001</c:v>
                </c:pt>
                <c:pt idx="2519">
                  <c:v>0.70766600000000002</c:v>
                </c:pt>
                <c:pt idx="2520">
                  <c:v>0.70745400000000003</c:v>
                </c:pt>
                <c:pt idx="2521">
                  <c:v>0.70724299999999996</c:v>
                </c:pt>
                <c:pt idx="2522">
                  <c:v>0.70703099999999997</c:v>
                </c:pt>
                <c:pt idx="2523">
                  <c:v>0.70682</c:v>
                </c:pt>
                <c:pt idx="2524">
                  <c:v>0.70660800000000001</c:v>
                </c:pt>
                <c:pt idx="2525">
                  <c:v>0.70639700000000005</c:v>
                </c:pt>
                <c:pt idx="2526">
                  <c:v>0.70618499999999995</c:v>
                </c:pt>
                <c:pt idx="2527">
                  <c:v>0.70597399999999999</c:v>
                </c:pt>
                <c:pt idx="2528">
                  <c:v>0.70576300000000003</c:v>
                </c:pt>
                <c:pt idx="2529">
                  <c:v>0.70555199999999996</c:v>
                </c:pt>
                <c:pt idx="2530">
                  <c:v>0.705341</c:v>
                </c:pt>
                <c:pt idx="2531">
                  <c:v>0.70513000000000003</c:v>
                </c:pt>
                <c:pt idx="2532">
                  <c:v>0.70491899999999996</c:v>
                </c:pt>
                <c:pt idx="2533">
                  <c:v>0.704708</c:v>
                </c:pt>
                <c:pt idx="2534">
                  <c:v>0.70449799999999996</c:v>
                </c:pt>
                <c:pt idx="2535">
                  <c:v>0.704287</c:v>
                </c:pt>
                <c:pt idx="2536">
                  <c:v>0.70407600000000004</c:v>
                </c:pt>
                <c:pt idx="2537">
                  <c:v>0.70386599999999999</c:v>
                </c:pt>
                <c:pt idx="2538">
                  <c:v>0.70365500000000003</c:v>
                </c:pt>
                <c:pt idx="2539">
                  <c:v>0.70344499999999999</c:v>
                </c:pt>
                <c:pt idx="2540">
                  <c:v>0.70323400000000003</c:v>
                </c:pt>
                <c:pt idx="2541">
                  <c:v>0.70302399999999998</c:v>
                </c:pt>
                <c:pt idx="2542">
                  <c:v>0.70281400000000005</c:v>
                </c:pt>
                <c:pt idx="2543">
                  <c:v>0.70260400000000001</c:v>
                </c:pt>
                <c:pt idx="2544">
                  <c:v>0.70239399999999996</c:v>
                </c:pt>
                <c:pt idx="2545">
                  <c:v>0.70218400000000003</c:v>
                </c:pt>
                <c:pt idx="2546">
                  <c:v>0.70197399999999999</c:v>
                </c:pt>
                <c:pt idx="2547">
                  <c:v>0.70176400000000005</c:v>
                </c:pt>
                <c:pt idx="2548">
                  <c:v>0.70155400000000001</c:v>
                </c:pt>
                <c:pt idx="2549">
                  <c:v>0.70134399999999997</c:v>
                </c:pt>
                <c:pt idx="2550">
                  <c:v>0.70113400000000003</c:v>
                </c:pt>
                <c:pt idx="2551">
                  <c:v>0.70092500000000002</c:v>
                </c:pt>
                <c:pt idx="2552">
                  <c:v>0.70071499999999998</c:v>
                </c:pt>
                <c:pt idx="2553">
                  <c:v>0.70050599999999996</c:v>
                </c:pt>
                <c:pt idx="2554">
                  <c:v>0.70029600000000003</c:v>
                </c:pt>
                <c:pt idx="2555">
                  <c:v>0.70008700000000001</c:v>
                </c:pt>
                <c:pt idx="2556">
                  <c:v>0.699878</c:v>
                </c:pt>
                <c:pt idx="2557">
                  <c:v>0.69966899999999999</c:v>
                </c:pt>
                <c:pt idx="2558">
                  <c:v>0.69945900000000005</c:v>
                </c:pt>
                <c:pt idx="2559">
                  <c:v>0.69925000000000004</c:v>
                </c:pt>
                <c:pt idx="2560">
                  <c:v>0.69904100000000002</c:v>
                </c:pt>
                <c:pt idx="2561">
                  <c:v>0.69883200000000001</c:v>
                </c:pt>
                <c:pt idx="2562">
                  <c:v>0.69862299999999999</c:v>
                </c:pt>
                <c:pt idx="2563">
                  <c:v>0.69841500000000001</c:v>
                </c:pt>
                <c:pt idx="2564">
                  <c:v>0.69820599999999999</c:v>
                </c:pt>
                <c:pt idx="2565">
                  <c:v>0.69799699999999998</c:v>
                </c:pt>
                <c:pt idx="2566">
                  <c:v>0.69778899999999999</c:v>
                </c:pt>
                <c:pt idx="2567">
                  <c:v>0.69757999999999998</c:v>
                </c:pt>
                <c:pt idx="2568">
                  <c:v>0.69737099999999996</c:v>
                </c:pt>
                <c:pt idx="2569">
                  <c:v>0.69716299999999998</c:v>
                </c:pt>
                <c:pt idx="2570">
                  <c:v>0.69695499999999999</c:v>
                </c:pt>
                <c:pt idx="2571">
                  <c:v>0.69674599999999998</c:v>
                </c:pt>
                <c:pt idx="2572">
                  <c:v>0.69653799999999999</c:v>
                </c:pt>
                <c:pt idx="2573">
                  <c:v>0.69633</c:v>
                </c:pt>
                <c:pt idx="2574">
                  <c:v>0.69612200000000002</c:v>
                </c:pt>
                <c:pt idx="2575">
                  <c:v>0.69591400000000003</c:v>
                </c:pt>
                <c:pt idx="2576">
                  <c:v>0.69570600000000005</c:v>
                </c:pt>
                <c:pt idx="2577">
                  <c:v>0.69549799999999995</c:v>
                </c:pt>
                <c:pt idx="2578">
                  <c:v>0.69528999999999996</c:v>
                </c:pt>
                <c:pt idx="2579">
                  <c:v>0.69508300000000001</c:v>
                </c:pt>
                <c:pt idx="2580">
                  <c:v>0.69487500000000002</c:v>
                </c:pt>
                <c:pt idx="2581">
                  <c:v>0.69466700000000003</c:v>
                </c:pt>
                <c:pt idx="2582">
                  <c:v>0.69445999999999997</c:v>
                </c:pt>
                <c:pt idx="2583">
                  <c:v>0.69425199999999998</c:v>
                </c:pt>
                <c:pt idx="2584">
                  <c:v>0.69404500000000002</c:v>
                </c:pt>
                <c:pt idx="2585">
                  <c:v>0.69383799999999995</c:v>
                </c:pt>
                <c:pt idx="2586">
                  <c:v>0.69362999999999997</c:v>
                </c:pt>
                <c:pt idx="2587">
                  <c:v>0.69342300000000001</c:v>
                </c:pt>
                <c:pt idx="2588">
                  <c:v>0.69321600000000005</c:v>
                </c:pt>
                <c:pt idx="2589">
                  <c:v>0.69300899999999999</c:v>
                </c:pt>
                <c:pt idx="2590">
                  <c:v>0.69280200000000003</c:v>
                </c:pt>
                <c:pt idx="2591">
                  <c:v>0.69259499999999996</c:v>
                </c:pt>
                <c:pt idx="2592">
                  <c:v>0.692388</c:v>
                </c:pt>
                <c:pt idx="2593">
                  <c:v>0.69218100000000005</c:v>
                </c:pt>
                <c:pt idx="2594">
                  <c:v>0.69197500000000001</c:v>
                </c:pt>
                <c:pt idx="2595">
                  <c:v>0.69176800000000005</c:v>
                </c:pt>
                <c:pt idx="2596">
                  <c:v>0.69156099999999998</c:v>
                </c:pt>
                <c:pt idx="2597">
                  <c:v>0.69135500000000005</c:v>
                </c:pt>
                <c:pt idx="2598">
                  <c:v>0.69114799999999998</c:v>
                </c:pt>
                <c:pt idx="2599">
                  <c:v>0.69094199999999995</c:v>
                </c:pt>
                <c:pt idx="2600">
                  <c:v>0.69073600000000002</c:v>
                </c:pt>
                <c:pt idx="2601">
                  <c:v>0.69052999999999998</c:v>
                </c:pt>
                <c:pt idx="2602">
                  <c:v>0.69032300000000002</c:v>
                </c:pt>
                <c:pt idx="2603">
                  <c:v>0.69011699999999998</c:v>
                </c:pt>
                <c:pt idx="2604">
                  <c:v>0.68991100000000005</c:v>
                </c:pt>
                <c:pt idx="2605">
                  <c:v>0.68970500000000001</c:v>
                </c:pt>
                <c:pt idx="2606">
                  <c:v>0.68949899999999997</c:v>
                </c:pt>
                <c:pt idx="2607">
                  <c:v>0.68929399999999996</c:v>
                </c:pt>
                <c:pt idx="2608">
                  <c:v>0.68908800000000003</c:v>
                </c:pt>
                <c:pt idx="2609">
                  <c:v>0.68888199999999999</c:v>
                </c:pt>
                <c:pt idx="2610">
                  <c:v>0.68867599999999995</c:v>
                </c:pt>
                <c:pt idx="2611">
                  <c:v>0.68847100000000006</c:v>
                </c:pt>
                <c:pt idx="2612">
                  <c:v>0.68826500000000002</c:v>
                </c:pt>
                <c:pt idx="2613">
                  <c:v>0.68806</c:v>
                </c:pt>
                <c:pt idx="2614">
                  <c:v>0.68785499999999999</c:v>
                </c:pt>
                <c:pt idx="2615">
                  <c:v>0.68764899999999995</c:v>
                </c:pt>
                <c:pt idx="2616">
                  <c:v>0.68744400000000006</c:v>
                </c:pt>
                <c:pt idx="2617">
                  <c:v>0.68723900000000004</c:v>
                </c:pt>
                <c:pt idx="2618">
                  <c:v>0.68703400000000003</c:v>
                </c:pt>
                <c:pt idx="2619">
                  <c:v>0.68682900000000002</c:v>
                </c:pt>
                <c:pt idx="2620">
                  <c:v>0.68662400000000001</c:v>
                </c:pt>
                <c:pt idx="2621">
                  <c:v>0.686419</c:v>
                </c:pt>
                <c:pt idx="2622">
                  <c:v>0.68621500000000002</c:v>
                </c:pt>
                <c:pt idx="2623">
                  <c:v>0.68601000000000001</c:v>
                </c:pt>
                <c:pt idx="2624">
                  <c:v>0.685805</c:v>
                </c:pt>
                <c:pt idx="2625">
                  <c:v>0.68560100000000002</c:v>
                </c:pt>
                <c:pt idx="2626">
                  <c:v>0.68539600000000001</c:v>
                </c:pt>
                <c:pt idx="2627">
                  <c:v>0.68519200000000002</c:v>
                </c:pt>
                <c:pt idx="2628">
                  <c:v>0.68498700000000001</c:v>
                </c:pt>
                <c:pt idx="2629">
                  <c:v>0.68478300000000003</c:v>
                </c:pt>
                <c:pt idx="2630">
                  <c:v>0.68457900000000005</c:v>
                </c:pt>
                <c:pt idx="2631">
                  <c:v>0.68437499999999996</c:v>
                </c:pt>
                <c:pt idx="2632">
                  <c:v>0.68417099999999997</c:v>
                </c:pt>
                <c:pt idx="2633">
                  <c:v>0.68396699999999999</c:v>
                </c:pt>
                <c:pt idx="2634">
                  <c:v>0.68376300000000001</c:v>
                </c:pt>
                <c:pt idx="2635">
                  <c:v>0.68355900000000003</c:v>
                </c:pt>
                <c:pt idx="2636">
                  <c:v>0.68335500000000005</c:v>
                </c:pt>
                <c:pt idx="2637">
                  <c:v>0.68315199999999998</c:v>
                </c:pt>
                <c:pt idx="2638">
                  <c:v>0.682948</c:v>
                </c:pt>
                <c:pt idx="2639">
                  <c:v>0.68274400000000002</c:v>
                </c:pt>
                <c:pt idx="2640">
                  <c:v>0.68254099999999995</c:v>
                </c:pt>
                <c:pt idx="2641">
                  <c:v>0.68233699999999997</c:v>
                </c:pt>
                <c:pt idx="2642">
                  <c:v>0.68213400000000002</c:v>
                </c:pt>
                <c:pt idx="2643">
                  <c:v>0.68193099999999995</c:v>
                </c:pt>
                <c:pt idx="2644">
                  <c:v>0.681728</c:v>
                </c:pt>
                <c:pt idx="2645">
                  <c:v>0.68152500000000005</c:v>
                </c:pt>
                <c:pt idx="2646">
                  <c:v>0.68132199999999998</c:v>
                </c:pt>
                <c:pt idx="2647">
                  <c:v>0.68111900000000003</c:v>
                </c:pt>
                <c:pt idx="2648">
                  <c:v>0.68091599999999997</c:v>
                </c:pt>
                <c:pt idx="2649">
                  <c:v>0.68071300000000001</c:v>
                </c:pt>
                <c:pt idx="2650">
                  <c:v>0.68050999999999995</c:v>
                </c:pt>
                <c:pt idx="2651">
                  <c:v>0.680307</c:v>
                </c:pt>
                <c:pt idx="2652">
                  <c:v>0.68010499999999996</c:v>
                </c:pt>
                <c:pt idx="2653">
                  <c:v>0.67990200000000001</c:v>
                </c:pt>
                <c:pt idx="2654">
                  <c:v>0.67969999999999997</c:v>
                </c:pt>
                <c:pt idx="2655">
                  <c:v>0.67949700000000002</c:v>
                </c:pt>
                <c:pt idx="2656">
                  <c:v>0.67929499999999998</c:v>
                </c:pt>
                <c:pt idx="2657">
                  <c:v>0.67909299999999995</c:v>
                </c:pt>
                <c:pt idx="2658">
                  <c:v>0.67889100000000002</c:v>
                </c:pt>
                <c:pt idx="2659">
                  <c:v>0.67868899999999999</c:v>
                </c:pt>
                <c:pt idx="2660">
                  <c:v>0.67848699999999995</c:v>
                </c:pt>
                <c:pt idx="2661">
                  <c:v>0.67828500000000003</c:v>
                </c:pt>
                <c:pt idx="2662">
                  <c:v>0.67808299999999999</c:v>
                </c:pt>
                <c:pt idx="2663">
                  <c:v>0.67788099999999996</c:v>
                </c:pt>
                <c:pt idx="2664">
                  <c:v>0.67767900000000003</c:v>
                </c:pt>
                <c:pt idx="2665">
                  <c:v>0.67747800000000002</c:v>
                </c:pt>
                <c:pt idx="2666">
                  <c:v>0.67727599999999999</c:v>
                </c:pt>
                <c:pt idx="2667">
                  <c:v>0.67707499999999998</c:v>
                </c:pt>
                <c:pt idx="2668">
                  <c:v>0.67687299999999995</c:v>
                </c:pt>
                <c:pt idx="2669">
                  <c:v>0.67667200000000005</c:v>
                </c:pt>
                <c:pt idx="2670">
                  <c:v>0.67647100000000004</c:v>
                </c:pt>
                <c:pt idx="2671">
                  <c:v>0.67627000000000004</c:v>
                </c:pt>
                <c:pt idx="2672">
                  <c:v>0.67606900000000003</c:v>
                </c:pt>
                <c:pt idx="2673">
                  <c:v>0.67586800000000002</c:v>
                </c:pt>
                <c:pt idx="2674">
                  <c:v>0.67566700000000002</c:v>
                </c:pt>
                <c:pt idx="2675">
                  <c:v>0.67546600000000001</c:v>
                </c:pt>
                <c:pt idx="2676">
                  <c:v>0.675265</c:v>
                </c:pt>
                <c:pt idx="2677">
                  <c:v>0.675064</c:v>
                </c:pt>
                <c:pt idx="2678">
                  <c:v>0.67486400000000002</c:v>
                </c:pt>
                <c:pt idx="2679">
                  <c:v>0.67466300000000001</c:v>
                </c:pt>
                <c:pt idx="2680">
                  <c:v>0.67446300000000003</c:v>
                </c:pt>
                <c:pt idx="2681">
                  <c:v>0.67426200000000003</c:v>
                </c:pt>
                <c:pt idx="2682">
                  <c:v>0.67406200000000005</c:v>
                </c:pt>
                <c:pt idx="2683">
                  <c:v>0.67386199999999996</c:v>
                </c:pt>
                <c:pt idx="2684">
                  <c:v>0.67366199999999998</c:v>
                </c:pt>
                <c:pt idx="2685">
                  <c:v>0.67346200000000001</c:v>
                </c:pt>
                <c:pt idx="2686">
                  <c:v>0.67326200000000003</c:v>
                </c:pt>
                <c:pt idx="2687">
                  <c:v>0.67306200000000005</c:v>
                </c:pt>
                <c:pt idx="2688">
                  <c:v>0.67286199999999996</c:v>
                </c:pt>
                <c:pt idx="2689">
                  <c:v>0.67266199999999998</c:v>
                </c:pt>
                <c:pt idx="2690">
                  <c:v>0.67246300000000003</c:v>
                </c:pt>
                <c:pt idx="2691">
                  <c:v>0.67226300000000005</c:v>
                </c:pt>
                <c:pt idx="2692">
                  <c:v>0.67206399999999999</c:v>
                </c:pt>
                <c:pt idx="2693">
                  <c:v>0.67186400000000002</c:v>
                </c:pt>
                <c:pt idx="2694">
                  <c:v>0.67166499999999996</c:v>
                </c:pt>
                <c:pt idx="2695">
                  <c:v>0.67146600000000001</c:v>
                </c:pt>
                <c:pt idx="2696">
                  <c:v>0.67126600000000003</c:v>
                </c:pt>
                <c:pt idx="2697">
                  <c:v>0.67106699999999997</c:v>
                </c:pt>
                <c:pt idx="2698">
                  <c:v>0.67086800000000002</c:v>
                </c:pt>
                <c:pt idx="2699">
                  <c:v>0.67066899999999996</c:v>
                </c:pt>
                <c:pt idx="2700">
                  <c:v>0.67047100000000004</c:v>
                </c:pt>
                <c:pt idx="2701">
                  <c:v>0.67027199999999998</c:v>
                </c:pt>
                <c:pt idx="2702">
                  <c:v>0.67007300000000003</c:v>
                </c:pt>
                <c:pt idx="2703">
                  <c:v>0.669875</c:v>
                </c:pt>
                <c:pt idx="2704">
                  <c:v>0.66967600000000005</c:v>
                </c:pt>
                <c:pt idx="2705">
                  <c:v>0.66947800000000002</c:v>
                </c:pt>
                <c:pt idx="2706">
                  <c:v>0.66927999999999999</c:v>
                </c:pt>
                <c:pt idx="2707">
                  <c:v>0.66908100000000004</c:v>
                </c:pt>
                <c:pt idx="2708">
                  <c:v>0.66888300000000001</c:v>
                </c:pt>
                <c:pt idx="2709">
                  <c:v>0.66868499999999997</c:v>
                </c:pt>
                <c:pt idx="2710">
                  <c:v>0.66848700000000005</c:v>
                </c:pt>
                <c:pt idx="2711">
                  <c:v>0.66828900000000002</c:v>
                </c:pt>
                <c:pt idx="2712">
                  <c:v>0.66809200000000002</c:v>
                </c:pt>
                <c:pt idx="2713">
                  <c:v>0.66789399999999999</c:v>
                </c:pt>
                <c:pt idx="2714">
                  <c:v>0.66769599999999996</c:v>
                </c:pt>
                <c:pt idx="2715">
                  <c:v>0.66749899999999995</c:v>
                </c:pt>
                <c:pt idx="2716">
                  <c:v>0.66730100000000003</c:v>
                </c:pt>
                <c:pt idx="2717">
                  <c:v>0.66710400000000003</c:v>
                </c:pt>
                <c:pt idx="2718">
                  <c:v>0.66690700000000003</c:v>
                </c:pt>
                <c:pt idx="2719">
                  <c:v>0.66671000000000002</c:v>
                </c:pt>
                <c:pt idx="2720">
                  <c:v>0.66651300000000002</c:v>
                </c:pt>
                <c:pt idx="2721">
                  <c:v>0.66631600000000002</c:v>
                </c:pt>
                <c:pt idx="2722">
                  <c:v>0.66611900000000002</c:v>
                </c:pt>
                <c:pt idx="2723">
                  <c:v>0.66592200000000001</c:v>
                </c:pt>
                <c:pt idx="2724">
                  <c:v>0.66572500000000001</c:v>
                </c:pt>
                <c:pt idx="2725">
                  <c:v>0.66552900000000004</c:v>
                </c:pt>
                <c:pt idx="2726">
                  <c:v>0.66533200000000003</c:v>
                </c:pt>
                <c:pt idx="2727">
                  <c:v>0.66513599999999995</c:v>
                </c:pt>
                <c:pt idx="2728">
                  <c:v>0.66493899999999995</c:v>
                </c:pt>
                <c:pt idx="2729">
                  <c:v>0.66474299999999997</c:v>
                </c:pt>
                <c:pt idx="2730">
                  <c:v>0.664547</c:v>
                </c:pt>
                <c:pt idx="2731">
                  <c:v>0.66435100000000002</c:v>
                </c:pt>
                <c:pt idx="2732">
                  <c:v>0.66415500000000005</c:v>
                </c:pt>
                <c:pt idx="2733">
                  <c:v>0.66395899999999997</c:v>
                </c:pt>
                <c:pt idx="2734">
                  <c:v>0.66376400000000002</c:v>
                </c:pt>
                <c:pt idx="2735">
                  <c:v>0.66356800000000005</c:v>
                </c:pt>
                <c:pt idx="2736">
                  <c:v>0.66337199999999996</c:v>
                </c:pt>
                <c:pt idx="2737">
                  <c:v>0.66317700000000002</c:v>
                </c:pt>
                <c:pt idx="2738">
                  <c:v>0.66298199999999996</c:v>
                </c:pt>
                <c:pt idx="2739">
                  <c:v>0.66278599999999999</c:v>
                </c:pt>
                <c:pt idx="2740">
                  <c:v>0.66259100000000004</c:v>
                </c:pt>
                <c:pt idx="2741">
                  <c:v>0.66239599999999998</c:v>
                </c:pt>
                <c:pt idx="2742">
                  <c:v>0.66220100000000004</c:v>
                </c:pt>
                <c:pt idx="2743">
                  <c:v>0.66200700000000001</c:v>
                </c:pt>
                <c:pt idx="2744">
                  <c:v>0.66181199999999996</c:v>
                </c:pt>
                <c:pt idx="2745">
                  <c:v>0.66161700000000001</c:v>
                </c:pt>
                <c:pt idx="2746">
                  <c:v>0.66142299999999998</c:v>
                </c:pt>
                <c:pt idx="2747">
                  <c:v>0.66122800000000004</c:v>
                </c:pt>
                <c:pt idx="2748">
                  <c:v>0.66103400000000001</c:v>
                </c:pt>
                <c:pt idx="2749">
                  <c:v>0.66083999999999998</c:v>
                </c:pt>
                <c:pt idx="2750">
                  <c:v>0.66064599999999996</c:v>
                </c:pt>
                <c:pt idx="2751">
                  <c:v>0.66045200000000004</c:v>
                </c:pt>
                <c:pt idx="2752">
                  <c:v>0.66025800000000001</c:v>
                </c:pt>
                <c:pt idx="2753">
                  <c:v>0.66006399999999998</c:v>
                </c:pt>
                <c:pt idx="2754">
                  <c:v>0.65986999999999996</c:v>
                </c:pt>
                <c:pt idx="2755">
                  <c:v>0.65967699999999996</c:v>
                </c:pt>
                <c:pt idx="2756">
                  <c:v>0.65948300000000004</c:v>
                </c:pt>
                <c:pt idx="2757">
                  <c:v>0.65929000000000004</c:v>
                </c:pt>
                <c:pt idx="2758">
                  <c:v>0.65909700000000004</c:v>
                </c:pt>
                <c:pt idx="2759">
                  <c:v>0.65890400000000005</c:v>
                </c:pt>
                <c:pt idx="2760">
                  <c:v>0.65871100000000005</c:v>
                </c:pt>
                <c:pt idx="2761">
                  <c:v>0.65851800000000005</c:v>
                </c:pt>
                <c:pt idx="2762">
                  <c:v>0.65832500000000005</c:v>
                </c:pt>
                <c:pt idx="2763">
                  <c:v>0.65813299999999997</c:v>
                </c:pt>
                <c:pt idx="2764">
                  <c:v>0.65793999999999997</c:v>
                </c:pt>
                <c:pt idx="2765">
                  <c:v>0.657748</c:v>
                </c:pt>
                <c:pt idx="2766">
                  <c:v>0.657555</c:v>
                </c:pt>
                <c:pt idx="2767">
                  <c:v>0.65736300000000003</c:v>
                </c:pt>
                <c:pt idx="2768">
                  <c:v>0.65717099999999995</c:v>
                </c:pt>
                <c:pt idx="2769">
                  <c:v>0.65697899999999998</c:v>
                </c:pt>
                <c:pt idx="2770">
                  <c:v>0.65678700000000001</c:v>
                </c:pt>
                <c:pt idx="2771">
                  <c:v>0.65659599999999996</c:v>
                </c:pt>
                <c:pt idx="2772">
                  <c:v>0.65640399999999999</c:v>
                </c:pt>
                <c:pt idx="2773">
                  <c:v>0.65621300000000005</c:v>
                </c:pt>
                <c:pt idx="2774">
                  <c:v>0.65602099999999997</c:v>
                </c:pt>
                <c:pt idx="2775">
                  <c:v>0.65583000000000002</c:v>
                </c:pt>
                <c:pt idx="2776">
                  <c:v>0.65563899999999997</c:v>
                </c:pt>
                <c:pt idx="2777">
                  <c:v>0.65544800000000003</c:v>
                </c:pt>
                <c:pt idx="2778">
                  <c:v>0.65525699999999998</c:v>
                </c:pt>
                <c:pt idx="2779">
                  <c:v>0.65506699999999995</c:v>
                </c:pt>
                <c:pt idx="2780">
                  <c:v>0.65487600000000001</c:v>
                </c:pt>
                <c:pt idx="2781">
                  <c:v>0.65468599999999999</c:v>
                </c:pt>
                <c:pt idx="2782">
                  <c:v>0.65449500000000005</c:v>
                </c:pt>
                <c:pt idx="2783">
                  <c:v>0.65430500000000003</c:v>
                </c:pt>
                <c:pt idx="2784">
                  <c:v>0.654115</c:v>
                </c:pt>
                <c:pt idx="2785">
                  <c:v>0.65392499999999998</c:v>
                </c:pt>
                <c:pt idx="2786">
                  <c:v>0.65373599999999998</c:v>
                </c:pt>
                <c:pt idx="2787">
                  <c:v>0.65354599999999996</c:v>
                </c:pt>
                <c:pt idx="2788">
                  <c:v>0.65335699999999997</c:v>
                </c:pt>
                <c:pt idx="2789">
                  <c:v>0.65316700000000005</c:v>
                </c:pt>
                <c:pt idx="2790">
                  <c:v>0.65297799999999995</c:v>
                </c:pt>
                <c:pt idx="2791">
                  <c:v>0.65278899999999995</c:v>
                </c:pt>
                <c:pt idx="2792">
                  <c:v>0.65259999999999996</c:v>
                </c:pt>
                <c:pt idx="2793">
                  <c:v>0.65241099999999996</c:v>
                </c:pt>
                <c:pt idx="2794">
                  <c:v>0.652223</c:v>
                </c:pt>
                <c:pt idx="2795">
                  <c:v>0.652034</c:v>
                </c:pt>
                <c:pt idx="2796">
                  <c:v>0.65184600000000004</c:v>
                </c:pt>
                <c:pt idx="2797">
                  <c:v>0.65165799999999996</c:v>
                </c:pt>
                <c:pt idx="2798">
                  <c:v>0.65146999999999999</c:v>
                </c:pt>
                <c:pt idx="2799">
                  <c:v>0.65128200000000003</c:v>
                </c:pt>
                <c:pt idx="2800">
                  <c:v>0.65109399999999995</c:v>
                </c:pt>
                <c:pt idx="2801">
                  <c:v>0.65090700000000001</c:v>
                </c:pt>
                <c:pt idx="2802">
                  <c:v>0.65071900000000005</c:v>
                </c:pt>
                <c:pt idx="2803">
                  <c:v>0.650532</c:v>
                </c:pt>
                <c:pt idx="2804">
                  <c:v>0.65034499999999995</c:v>
                </c:pt>
                <c:pt idx="2805">
                  <c:v>0.65015800000000001</c:v>
                </c:pt>
                <c:pt idx="2806">
                  <c:v>0.64997099999999997</c:v>
                </c:pt>
                <c:pt idx="2807">
                  <c:v>0.64978400000000003</c:v>
                </c:pt>
                <c:pt idx="2808">
                  <c:v>0.64959800000000001</c:v>
                </c:pt>
                <c:pt idx="2809">
                  <c:v>0.64941199999999999</c:v>
                </c:pt>
                <c:pt idx="2810">
                  <c:v>0.64922599999999997</c:v>
                </c:pt>
                <c:pt idx="2811">
                  <c:v>0.64903999999999995</c:v>
                </c:pt>
                <c:pt idx="2812">
                  <c:v>0.64885400000000004</c:v>
                </c:pt>
                <c:pt idx="2813">
                  <c:v>0.64866800000000002</c:v>
                </c:pt>
                <c:pt idx="2814">
                  <c:v>0.64848300000000003</c:v>
                </c:pt>
                <c:pt idx="2815">
                  <c:v>0.64829800000000004</c:v>
                </c:pt>
                <c:pt idx="2816">
                  <c:v>0.64811200000000002</c:v>
                </c:pt>
                <c:pt idx="2817">
                  <c:v>0.64792799999999995</c:v>
                </c:pt>
                <c:pt idx="2818">
                  <c:v>0.64774299999999996</c:v>
                </c:pt>
                <c:pt idx="2819">
                  <c:v>0.64755799999999997</c:v>
                </c:pt>
                <c:pt idx="2820">
                  <c:v>0.647374</c:v>
                </c:pt>
                <c:pt idx="2821">
                  <c:v>0.64719000000000004</c:v>
                </c:pt>
                <c:pt idx="2822">
                  <c:v>0.64700599999999997</c:v>
                </c:pt>
                <c:pt idx="2823">
                  <c:v>0.64682200000000001</c:v>
                </c:pt>
                <c:pt idx="2824">
                  <c:v>0.64663800000000005</c:v>
                </c:pt>
                <c:pt idx="2825">
                  <c:v>0.646455</c:v>
                </c:pt>
                <c:pt idx="2826">
                  <c:v>0.64627100000000004</c:v>
                </c:pt>
                <c:pt idx="2827">
                  <c:v>0.646088</c:v>
                </c:pt>
                <c:pt idx="2828">
                  <c:v>0.64590599999999998</c:v>
                </c:pt>
                <c:pt idx="2829">
                  <c:v>0.64572300000000005</c:v>
                </c:pt>
                <c:pt idx="2830">
                  <c:v>0.64554</c:v>
                </c:pt>
                <c:pt idx="2831">
                  <c:v>0.64535799999999999</c:v>
                </c:pt>
                <c:pt idx="2832">
                  <c:v>0.64517599999999997</c:v>
                </c:pt>
                <c:pt idx="2833">
                  <c:v>0.64499399999999996</c:v>
                </c:pt>
                <c:pt idx="2834">
                  <c:v>0.64481200000000005</c:v>
                </c:pt>
                <c:pt idx="2835">
                  <c:v>0.64463099999999995</c:v>
                </c:pt>
                <c:pt idx="2836">
                  <c:v>0.64444999999999997</c:v>
                </c:pt>
                <c:pt idx="2837">
                  <c:v>0.64426899999999998</c:v>
                </c:pt>
                <c:pt idx="2838">
                  <c:v>0.64408799999999999</c:v>
                </c:pt>
                <c:pt idx="2839">
                  <c:v>0.64390700000000001</c:v>
                </c:pt>
                <c:pt idx="2840">
                  <c:v>0.64372700000000005</c:v>
                </c:pt>
                <c:pt idx="2841">
                  <c:v>0.64354699999999998</c:v>
                </c:pt>
                <c:pt idx="2842">
                  <c:v>0.64336700000000002</c:v>
                </c:pt>
                <c:pt idx="2843">
                  <c:v>0.64318699999999995</c:v>
                </c:pt>
                <c:pt idx="2844">
                  <c:v>0.64300800000000002</c:v>
                </c:pt>
                <c:pt idx="2845">
                  <c:v>0.64282799999999995</c:v>
                </c:pt>
                <c:pt idx="2846">
                  <c:v>0.64264900000000003</c:v>
                </c:pt>
                <c:pt idx="2847">
                  <c:v>0.64247100000000001</c:v>
                </c:pt>
                <c:pt idx="2848">
                  <c:v>0.64229199999999997</c:v>
                </c:pt>
                <c:pt idx="2849">
                  <c:v>0.64211399999999996</c:v>
                </c:pt>
                <c:pt idx="2850">
                  <c:v>0.64193599999999995</c:v>
                </c:pt>
                <c:pt idx="2851">
                  <c:v>0.64175800000000005</c:v>
                </c:pt>
                <c:pt idx="2852">
                  <c:v>0.64158000000000004</c:v>
                </c:pt>
                <c:pt idx="2853">
                  <c:v>0.64140299999999995</c:v>
                </c:pt>
                <c:pt idx="2854">
                  <c:v>0.64122599999999996</c:v>
                </c:pt>
                <c:pt idx="2855">
                  <c:v>0.64104899999999998</c:v>
                </c:pt>
                <c:pt idx="2856">
                  <c:v>0.640872</c:v>
                </c:pt>
                <c:pt idx="2857">
                  <c:v>0.64069600000000004</c:v>
                </c:pt>
                <c:pt idx="2858">
                  <c:v>0.64051999999999998</c:v>
                </c:pt>
                <c:pt idx="2859">
                  <c:v>0.64034400000000002</c:v>
                </c:pt>
                <c:pt idx="2860">
                  <c:v>0.64016799999999996</c:v>
                </c:pt>
                <c:pt idx="2861">
                  <c:v>0.63999300000000003</c:v>
                </c:pt>
                <c:pt idx="2862">
                  <c:v>0.639818</c:v>
                </c:pt>
                <c:pt idx="2863">
                  <c:v>0.63964299999999996</c:v>
                </c:pt>
                <c:pt idx="2864">
                  <c:v>0.63946899999999995</c:v>
                </c:pt>
                <c:pt idx="2865">
                  <c:v>0.63929499999999995</c:v>
                </c:pt>
                <c:pt idx="2866">
                  <c:v>0.63912100000000005</c:v>
                </c:pt>
                <c:pt idx="2867">
                  <c:v>0.63894700000000004</c:v>
                </c:pt>
                <c:pt idx="2868">
                  <c:v>0.63877399999999995</c:v>
                </c:pt>
                <c:pt idx="2869">
                  <c:v>0.63860099999999997</c:v>
                </c:pt>
                <c:pt idx="2870">
                  <c:v>0.638428</c:v>
                </c:pt>
                <c:pt idx="2871">
                  <c:v>0.63825500000000002</c:v>
                </c:pt>
                <c:pt idx="2872">
                  <c:v>0.63808299999999996</c:v>
                </c:pt>
                <c:pt idx="2873">
                  <c:v>0.63791100000000001</c:v>
                </c:pt>
                <c:pt idx="2874">
                  <c:v>0.63773999999999997</c:v>
                </c:pt>
                <c:pt idx="2875">
                  <c:v>0.63756800000000002</c:v>
                </c:pt>
                <c:pt idx="2876">
                  <c:v>0.63739699999999999</c:v>
                </c:pt>
                <c:pt idx="2877">
                  <c:v>0.63722699999999999</c:v>
                </c:pt>
                <c:pt idx="2878">
                  <c:v>0.63705599999999996</c:v>
                </c:pt>
                <c:pt idx="2879">
                  <c:v>0.63688599999999995</c:v>
                </c:pt>
                <c:pt idx="2880">
                  <c:v>0.63671699999999998</c:v>
                </c:pt>
                <c:pt idx="2881">
                  <c:v>0.63654699999999997</c:v>
                </c:pt>
                <c:pt idx="2882">
                  <c:v>0.636378</c:v>
                </c:pt>
                <c:pt idx="2883">
                  <c:v>0.63620900000000002</c:v>
                </c:pt>
                <c:pt idx="2884">
                  <c:v>0.63604099999999997</c:v>
                </c:pt>
                <c:pt idx="2885">
                  <c:v>0.63587300000000002</c:v>
                </c:pt>
                <c:pt idx="2886">
                  <c:v>0.63570499999999996</c:v>
                </c:pt>
                <c:pt idx="2887">
                  <c:v>0.63553800000000005</c:v>
                </c:pt>
                <c:pt idx="2888">
                  <c:v>0.63537100000000002</c:v>
                </c:pt>
                <c:pt idx="2889">
                  <c:v>0.63520399999999999</c:v>
                </c:pt>
                <c:pt idx="2890">
                  <c:v>0.63503799999999999</c:v>
                </c:pt>
                <c:pt idx="2891">
                  <c:v>0.63487199999999999</c:v>
                </c:pt>
                <c:pt idx="2892">
                  <c:v>0.63470599999999999</c:v>
                </c:pt>
                <c:pt idx="2893">
                  <c:v>0.63454100000000002</c:v>
                </c:pt>
                <c:pt idx="2894">
                  <c:v>0.63437600000000005</c:v>
                </c:pt>
                <c:pt idx="2895">
                  <c:v>0.63421099999999997</c:v>
                </c:pt>
                <c:pt idx="2896">
                  <c:v>0.63404700000000003</c:v>
                </c:pt>
                <c:pt idx="2897">
                  <c:v>0.63388299999999997</c:v>
                </c:pt>
                <c:pt idx="2898">
                  <c:v>0.63371999999999995</c:v>
                </c:pt>
                <c:pt idx="2899">
                  <c:v>0.63355700000000004</c:v>
                </c:pt>
                <c:pt idx="2900">
                  <c:v>0.63339400000000001</c:v>
                </c:pt>
                <c:pt idx="2901">
                  <c:v>0.63323200000000002</c:v>
                </c:pt>
                <c:pt idx="2902">
                  <c:v>0.63307000000000002</c:v>
                </c:pt>
                <c:pt idx="2903">
                  <c:v>0.63290800000000003</c:v>
                </c:pt>
                <c:pt idx="2904">
                  <c:v>0.63274699999999995</c:v>
                </c:pt>
                <c:pt idx="2905">
                  <c:v>0.63258700000000001</c:v>
                </c:pt>
                <c:pt idx="2906">
                  <c:v>0.63242600000000004</c:v>
                </c:pt>
                <c:pt idx="2907">
                  <c:v>0.63226700000000002</c:v>
                </c:pt>
                <c:pt idx="2908">
                  <c:v>0.63210699999999997</c:v>
                </c:pt>
                <c:pt idx="2909">
                  <c:v>0.63194799999999995</c:v>
                </c:pt>
                <c:pt idx="2910">
                  <c:v>0.63178900000000004</c:v>
                </c:pt>
                <c:pt idx="2911">
                  <c:v>0.63163100000000005</c:v>
                </c:pt>
                <c:pt idx="2912">
                  <c:v>0.63147299999999995</c:v>
                </c:pt>
                <c:pt idx="2913">
                  <c:v>0.63131599999999999</c:v>
                </c:pt>
                <c:pt idx="2914">
                  <c:v>0.63115900000000003</c:v>
                </c:pt>
                <c:pt idx="2915">
                  <c:v>0.63100199999999995</c:v>
                </c:pt>
                <c:pt idx="2916">
                  <c:v>0.63084600000000002</c:v>
                </c:pt>
                <c:pt idx="2917">
                  <c:v>0.630691</c:v>
                </c:pt>
                <c:pt idx="2918">
                  <c:v>0.63053599999999999</c:v>
                </c:pt>
                <c:pt idx="2919">
                  <c:v>0.63038099999999997</c:v>
                </c:pt>
                <c:pt idx="2920">
                  <c:v>0.63022699999999998</c:v>
                </c:pt>
                <c:pt idx="2921">
                  <c:v>0.63007299999999999</c:v>
                </c:pt>
                <c:pt idx="2922">
                  <c:v>0.62991900000000001</c:v>
                </c:pt>
                <c:pt idx="2923">
                  <c:v>0.62976699999999997</c:v>
                </c:pt>
                <c:pt idx="2924">
                  <c:v>0.62961400000000001</c:v>
                </c:pt>
                <c:pt idx="2925">
                  <c:v>0.62946199999999997</c:v>
                </c:pt>
                <c:pt idx="2926">
                  <c:v>0.62931099999999995</c:v>
                </c:pt>
                <c:pt idx="2927">
                  <c:v>0.62916000000000005</c:v>
                </c:pt>
                <c:pt idx="2928">
                  <c:v>0.62900900000000004</c:v>
                </c:pt>
                <c:pt idx="2929">
                  <c:v>0.62885899999999995</c:v>
                </c:pt>
                <c:pt idx="2930">
                  <c:v>0.62870899999999996</c:v>
                </c:pt>
                <c:pt idx="2931">
                  <c:v>0.62856000000000001</c:v>
                </c:pt>
                <c:pt idx="2932">
                  <c:v>0.62841199999999997</c:v>
                </c:pt>
                <c:pt idx="2933">
                  <c:v>0.62826400000000004</c:v>
                </c:pt>
                <c:pt idx="2934">
                  <c:v>0.62811600000000001</c:v>
                </c:pt>
                <c:pt idx="2935">
                  <c:v>0.627969</c:v>
                </c:pt>
                <c:pt idx="2936">
                  <c:v>0.62782300000000002</c:v>
                </c:pt>
                <c:pt idx="2937">
                  <c:v>0.62767600000000001</c:v>
                </c:pt>
                <c:pt idx="2938">
                  <c:v>0.62753099999999995</c:v>
                </c:pt>
                <c:pt idx="2939">
                  <c:v>0.627386</c:v>
                </c:pt>
                <c:pt idx="2940">
                  <c:v>0.62724100000000005</c:v>
                </c:pt>
                <c:pt idx="2941">
                  <c:v>0.62709700000000002</c:v>
                </c:pt>
                <c:pt idx="2942">
                  <c:v>0.62695400000000001</c:v>
                </c:pt>
                <c:pt idx="2943">
                  <c:v>0.62681100000000001</c:v>
                </c:pt>
                <c:pt idx="2944">
                  <c:v>0.62666900000000003</c:v>
                </c:pt>
                <c:pt idx="2945">
                  <c:v>0.62652699999999995</c:v>
                </c:pt>
                <c:pt idx="2946">
                  <c:v>0.62638499999999997</c:v>
                </c:pt>
                <c:pt idx="2947">
                  <c:v>0.62624500000000005</c:v>
                </c:pt>
                <c:pt idx="2948">
                  <c:v>0.62610399999999999</c:v>
                </c:pt>
                <c:pt idx="2949">
                  <c:v>0.62596499999999999</c:v>
                </c:pt>
                <c:pt idx="2950">
                  <c:v>0.62582599999999999</c:v>
                </c:pt>
                <c:pt idx="2951">
                  <c:v>0.62568699999999999</c:v>
                </c:pt>
                <c:pt idx="2952">
                  <c:v>0.62554900000000002</c:v>
                </c:pt>
                <c:pt idx="2953">
                  <c:v>0.62541199999999997</c:v>
                </c:pt>
                <c:pt idx="2954">
                  <c:v>0.62527500000000003</c:v>
                </c:pt>
                <c:pt idx="2955">
                  <c:v>0.62513799999999997</c:v>
                </c:pt>
                <c:pt idx="2956">
                  <c:v>0.62500299999999998</c:v>
                </c:pt>
                <c:pt idx="2957">
                  <c:v>0.62486699999999995</c:v>
                </c:pt>
                <c:pt idx="2958">
                  <c:v>0.62473299999999998</c:v>
                </c:pt>
                <c:pt idx="2959">
                  <c:v>0.62459900000000002</c:v>
                </c:pt>
                <c:pt idx="2960">
                  <c:v>0.62446500000000005</c:v>
                </c:pt>
                <c:pt idx="2961">
                  <c:v>0.624332</c:v>
                </c:pt>
                <c:pt idx="2962">
                  <c:v>0.62419999999999998</c:v>
                </c:pt>
                <c:pt idx="2963">
                  <c:v>0.62406799999999996</c:v>
                </c:pt>
                <c:pt idx="2964">
                  <c:v>0.62393699999999996</c:v>
                </c:pt>
                <c:pt idx="2965">
                  <c:v>0.623807</c:v>
                </c:pt>
                <c:pt idx="2966">
                  <c:v>0.62367700000000004</c:v>
                </c:pt>
                <c:pt idx="2967">
                  <c:v>0.62354699999999996</c:v>
                </c:pt>
                <c:pt idx="2968">
                  <c:v>0.62341899999999995</c:v>
                </c:pt>
                <c:pt idx="2969">
                  <c:v>0.62329100000000004</c:v>
                </c:pt>
                <c:pt idx="2970">
                  <c:v>0.62316300000000002</c:v>
                </c:pt>
                <c:pt idx="2971">
                  <c:v>0.62303600000000003</c:v>
                </c:pt>
                <c:pt idx="2972">
                  <c:v>0.62290999999999996</c:v>
                </c:pt>
                <c:pt idx="2973">
                  <c:v>0.622784</c:v>
                </c:pt>
                <c:pt idx="2974">
                  <c:v>0.62265899999999996</c:v>
                </c:pt>
                <c:pt idx="2975">
                  <c:v>0.62253400000000003</c:v>
                </c:pt>
                <c:pt idx="2976">
                  <c:v>0.62241000000000002</c:v>
                </c:pt>
                <c:pt idx="2977">
                  <c:v>0.62228700000000003</c:v>
                </c:pt>
                <c:pt idx="2978">
                  <c:v>0.62216400000000005</c:v>
                </c:pt>
                <c:pt idx="2979">
                  <c:v>0.62204199999999998</c:v>
                </c:pt>
                <c:pt idx="2980">
                  <c:v>0.62192099999999995</c:v>
                </c:pt>
                <c:pt idx="2981">
                  <c:v>0.62180000000000002</c:v>
                </c:pt>
                <c:pt idx="2982">
                  <c:v>0.62168000000000001</c:v>
                </c:pt>
                <c:pt idx="2983">
                  <c:v>0.62156</c:v>
                </c:pt>
                <c:pt idx="2984">
                  <c:v>0.62144100000000002</c:v>
                </c:pt>
                <c:pt idx="2985">
                  <c:v>0.62132299999999996</c:v>
                </c:pt>
                <c:pt idx="2986">
                  <c:v>0.62120500000000001</c:v>
                </c:pt>
                <c:pt idx="2987">
                  <c:v>0.62108799999999997</c:v>
                </c:pt>
                <c:pt idx="2988">
                  <c:v>0.62097199999999997</c:v>
                </c:pt>
                <c:pt idx="2989">
                  <c:v>0.62085599999999996</c:v>
                </c:pt>
                <c:pt idx="2990">
                  <c:v>0.62074099999999999</c:v>
                </c:pt>
                <c:pt idx="2991">
                  <c:v>0.62062600000000001</c:v>
                </c:pt>
                <c:pt idx="2992">
                  <c:v>0.62051199999999995</c:v>
                </c:pt>
                <c:pt idx="2993">
                  <c:v>0.62039900000000003</c:v>
                </c:pt>
                <c:pt idx="2994">
                  <c:v>0.620286</c:v>
                </c:pt>
                <c:pt idx="2995">
                  <c:v>0.620174</c:v>
                </c:pt>
                <c:pt idx="2996">
                  <c:v>0.620062</c:v>
                </c:pt>
                <c:pt idx="2997">
                  <c:v>0.61995199999999995</c:v>
                </c:pt>
                <c:pt idx="2998">
                  <c:v>0.61984099999999998</c:v>
                </c:pt>
                <c:pt idx="2999">
                  <c:v>0.61973199999999995</c:v>
                </c:pt>
                <c:pt idx="3000">
                  <c:v>0.61962300000000003</c:v>
                </c:pt>
                <c:pt idx="3001">
                  <c:v>0.61951500000000004</c:v>
                </c:pt>
                <c:pt idx="3002">
                  <c:v>0.61940700000000004</c:v>
                </c:pt>
                <c:pt idx="3003">
                  <c:v>0.61929999999999996</c:v>
                </c:pt>
                <c:pt idx="3004">
                  <c:v>0.61919299999999999</c:v>
                </c:pt>
                <c:pt idx="3005">
                  <c:v>0.61908799999999997</c:v>
                </c:pt>
                <c:pt idx="3006">
                  <c:v>0.61898200000000003</c:v>
                </c:pt>
                <c:pt idx="3007">
                  <c:v>0.61887800000000004</c:v>
                </c:pt>
                <c:pt idx="3008">
                  <c:v>0.61877400000000005</c:v>
                </c:pt>
                <c:pt idx="3009">
                  <c:v>0.61867000000000005</c:v>
                </c:pt>
                <c:pt idx="3010">
                  <c:v>0.61856800000000001</c:v>
                </c:pt>
                <c:pt idx="3011">
                  <c:v>0.61846599999999996</c:v>
                </c:pt>
                <c:pt idx="3012">
                  <c:v>0.61836400000000002</c:v>
                </c:pt>
                <c:pt idx="3013">
                  <c:v>0.61826300000000001</c:v>
                </c:pt>
                <c:pt idx="3014">
                  <c:v>0.61816300000000002</c:v>
                </c:pt>
                <c:pt idx="3015">
                  <c:v>0.61806399999999995</c:v>
                </c:pt>
                <c:pt idx="3016">
                  <c:v>0.61796499999999999</c:v>
                </c:pt>
                <c:pt idx="3017">
                  <c:v>0.61786600000000003</c:v>
                </c:pt>
                <c:pt idx="3018">
                  <c:v>0.61776799999999998</c:v>
                </c:pt>
                <c:pt idx="3019">
                  <c:v>0.61767099999999997</c:v>
                </c:pt>
                <c:pt idx="3020">
                  <c:v>0.61757499999999999</c:v>
                </c:pt>
                <c:pt idx="3021">
                  <c:v>0.617479</c:v>
                </c:pt>
                <c:pt idx="3022">
                  <c:v>0.61738300000000002</c:v>
                </c:pt>
                <c:pt idx="3023">
                  <c:v>0.61728899999999998</c:v>
                </c:pt>
                <c:pt idx="3024">
                  <c:v>0.61719500000000005</c:v>
                </c:pt>
                <c:pt idx="3025">
                  <c:v>0.61710100000000001</c:v>
                </c:pt>
                <c:pt idx="3026">
                  <c:v>0.617008</c:v>
                </c:pt>
                <c:pt idx="3027">
                  <c:v>0.61691600000000002</c:v>
                </c:pt>
                <c:pt idx="3028">
                  <c:v>0.61682400000000004</c:v>
                </c:pt>
                <c:pt idx="3029">
                  <c:v>0.61673299999999998</c:v>
                </c:pt>
                <c:pt idx="3030">
                  <c:v>0.61664200000000002</c:v>
                </c:pt>
                <c:pt idx="3031">
                  <c:v>0.61655199999999999</c:v>
                </c:pt>
                <c:pt idx="3032">
                  <c:v>0.61646299999999998</c:v>
                </c:pt>
                <c:pt idx="3033">
                  <c:v>0.61637399999999998</c:v>
                </c:pt>
                <c:pt idx="3034">
                  <c:v>0.616286</c:v>
                </c:pt>
                <c:pt idx="3035">
                  <c:v>0.61619800000000002</c:v>
                </c:pt>
                <c:pt idx="3036">
                  <c:v>0.61611099999999996</c:v>
                </c:pt>
                <c:pt idx="3037">
                  <c:v>0.61602400000000002</c:v>
                </c:pt>
                <c:pt idx="3038">
                  <c:v>0.61593799999999999</c:v>
                </c:pt>
                <c:pt idx="3039">
                  <c:v>0.61585299999999998</c:v>
                </c:pt>
                <c:pt idx="3040">
                  <c:v>0.61576799999999998</c:v>
                </c:pt>
                <c:pt idx="3041">
                  <c:v>0.61568400000000001</c:v>
                </c:pt>
                <c:pt idx="3042">
                  <c:v>0.61560000000000004</c:v>
                </c:pt>
                <c:pt idx="3043">
                  <c:v>0.61551699999999998</c:v>
                </c:pt>
                <c:pt idx="3044">
                  <c:v>0.61543400000000004</c:v>
                </c:pt>
                <c:pt idx="3045">
                  <c:v>0.61535200000000001</c:v>
                </c:pt>
                <c:pt idx="3046">
                  <c:v>0.61527100000000001</c:v>
                </c:pt>
                <c:pt idx="3047">
                  <c:v>0.61519000000000001</c:v>
                </c:pt>
                <c:pt idx="3048">
                  <c:v>0.61510900000000002</c:v>
                </c:pt>
                <c:pt idx="3049">
                  <c:v>0.61502900000000005</c:v>
                </c:pt>
                <c:pt idx="3050">
                  <c:v>0.61495</c:v>
                </c:pt>
                <c:pt idx="3051">
                  <c:v>0.61487099999999995</c:v>
                </c:pt>
                <c:pt idx="3052">
                  <c:v>0.61479300000000003</c:v>
                </c:pt>
                <c:pt idx="3053">
                  <c:v>0.61471500000000001</c:v>
                </c:pt>
                <c:pt idx="3054">
                  <c:v>0.61463699999999999</c:v>
                </c:pt>
                <c:pt idx="3055">
                  <c:v>0.61456100000000002</c:v>
                </c:pt>
                <c:pt idx="3056">
                  <c:v>0.61448400000000003</c:v>
                </c:pt>
                <c:pt idx="3057">
                  <c:v>0.61440899999999998</c:v>
                </c:pt>
                <c:pt idx="3058">
                  <c:v>0.61433300000000002</c:v>
                </c:pt>
                <c:pt idx="3059">
                  <c:v>0.614259</c:v>
                </c:pt>
                <c:pt idx="3060">
                  <c:v>0.61418399999999995</c:v>
                </c:pt>
                <c:pt idx="3061">
                  <c:v>0.61411000000000004</c:v>
                </c:pt>
                <c:pt idx="3062">
                  <c:v>0.61403700000000005</c:v>
                </c:pt>
                <c:pt idx="3063">
                  <c:v>0.61396399999999995</c:v>
                </c:pt>
                <c:pt idx="3064">
                  <c:v>0.61389199999999999</c:v>
                </c:pt>
                <c:pt idx="3065">
                  <c:v>0.61382000000000003</c:v>
                </c:pt>
                <c:pt idx="3066">
                  <c:v>0.61374899999999999</c:v>
                </c:pt>
                <c:pt idx="3067">
                  <c:v>0.61367799999999995</c:v>
                </c:pt>
                <c:pt idx="3068">
                  <c:v>0.61360700000000001</c:v>
                </c:pt>
                <c:pt idx="3069">
                  <c:v>0.613537</c:v>
                </c:pt>
                <c:pt idx="3070">
                  <c:v>0.61346800000000001</c:v>
                </c:pt>
                <c:pt idx="3071">
                  <c:v>0.61339900000000003</c:v>
                </c:pt>
                <c:pt idx="3072">
                  <c:v>0.61333000000000004</c:v>
                </c:pt>
                <c:pt idx="3073">
                  <c:v>0.61326199999999997</c:v>
                </c:pt>
                <c:pt idx="3074">
                  <c:v>0.61319400000000002</c:v>
                </c:pt>
                <c:pt idx="3075">
                  <c:v>0.61312699999999998</c:v>
                </c:pt>
                <c:pt idx="3076">
                  <c:v>0.61306000000000005</c:v>
                </c:pt>
                <c:pt idx="3077">
                  <c:v>0.61299300000000001</c:v>
                </c:pt>
                <c:pt idx="3078">
                  <c:v>0.612927</c:v>
                </c:pt>
                <c:pt idx="3079">
                  <c:v>0.61286200000000002</c:v>
                </c:pt>
                <c:pt idx="3080">
                  <c:v>0.61279700000000004</c:v>
                </c:pt>
                <c:pt idx="3081">
                  <c:v>0.61273200000000005</c:v>
                </c:pt>
                <c:pt idx="3082">
                  <c:v>0.61266799999999999</c:v>
                </c:pt>
                <c:pt idx="3083">
                  <c:v>0.61260400000000004</c:v>
                </c:pt>
                <c:pt idx="3084">
                  <c:v>0.61253999999999997</c:v>
                </c:pt>
                <c:pt idx="3085">
                  <c:v>0.61247700000000005</c:v>
                </c:pt>
                <c:pt idx="3086">
                  <c:v>0.61241400000000001</c:v>
                </c:pt>
                <c:pt idx="3087">
                  <c:v>0.61235200000000001</c:v>
                </c:pt>
                <c:pt idx="3088">
                  <c:v>0.61229</c:v>
                </c:pt>
                <c:pt idx="3089">
                  <c:v>0.61222799999999999</c:v>
                </c:pt>
                <c:pt idx="3090">
                  <c:v>0.61216700000000002</c:v>
                </c:pt>
                <c:pt idx="3091">
                  <c:v>0.61210600000000004</c:v>
                </c:pt>
                <c:pt idx="3092">
                  <c:v>0.61204599999999998</c:v>
                </c:pt>
                <c:pt idx="3093">
                  <c:v>0.61198600000000003</c:v>
                </c:pt>
                <c:pt idx="3094">
                  <c:v>0.61192599999999997</c:v>
                </c:pt>
                <c:pt idx="3095">
                  <c:v>0.61186700000000005</c:v>
                </c:pt>
                <c:pt idx="3096">
                  <c:v>0.61180800000000002</c:v>
                </c:pt>
                <c:pt idx="3097">
                  <c:v>0.61174899999999999</c:v>
                </c:pt>
                <c:pt idx="3098">
                  <c:v>0.61169099999999998</c:v>
                </c:pt>
                <c:pt idx="3099">
                  <c:v>0.61163299999999998</c:v>
                </c:pt>
                <c:pt idx="3100">
                  <c:v>0.61157600000000001</c:v>
                </c:pt>
                <c:pt idx="3101">
                  <c:v>0.61151800000000001</c:v>
                </c:pt>
                <c:pt idx="3102">
                  <c:v>0.61146199999999995</c:v>
                </c:pt>
                <c:pt idx="3103">
                  <c:v>0.61140499999999998</c:v>
                </c:pt>
                <c:pt idx="3104">
                  <c:v>0.61134900000000003</c:v>
                </c:pt>
                <c:pt idx="3105">
                  <c:v>0.61129299999999998</c:v>
                </c:pt>
                <c:pt idx="3106">
                  <c:v>0.61123700000000003</c:v>
                </c:pt>
                <c:pt idx="3107">
                  <c:v>0.611182</c:v>
                </c:pt>
                <c:pt idx="3108">
                  <c:v>0.61112699999999998</c:v>
                </c:pt>
                <c:pt idx="3109">
                  <c:v>0.61107199999999995</c:v>
                </c:pt>
                <c:pt idx="3110">
                  <c:v>0.61101799999999995</c:v>
                </c:pt>
                <c:pt idx="3111">
                  <c:v>0.61096399999999995</c:v>
                </c:pt>
                <c:pt idx="3112">
                  <c:v>0.61090999999999995</c:v>
                </c:pt>
                <c:pt idx="3113">
                  <c:v>0.61085699999999998</c:v>
                </c:pt>
                <c:pt idx="3114">
                  <c:v>0.61080400000000001</c:v>
                </c:pt>
                <c:pt idx="3115">
                  <c:v>0.61075100000000004</c:v>
                </c:pt>
                <c:pt idx="3116">
                  <c:v>0.61069899999999999</c:v>
                </c:pt>
                <c:pt idx="3117">
                  <c:v>0.61064600000000002</c:v>
                </c:pt>
                <c:pt idx="3118">
                  <c:v>0.61059399999999997</c:v>
                </c:pt>
                <c:pt idx="3119">
                  <c:v>0.61054299999999995</c:v>
                </c:pt>
                <c:pt idx="3120">
                  <c:v>0.61049100000000001</c:v>
                </c:pt>
                <c:pt idx="3121">
                  <c:v>0.61043999999999998</c:v>
                </c:pt>
                <c:pt idx="3122">
                  <c:v>0.61038899999999996</c:v>
                </c:pt>
                <c:pt idx="3123">
                  <c:v>0.61033899999999996</c:v>
                </c:pt>
                <c:pt idx="3124">
                  <c:v>0.61028800000000005</c:v>
                </c:pt>
                <c:pt idx="3125">
                  <c:v>0.61023799999999995</c:v>
                </c:pt>
                <c:pt idx="3126">
                  <c:v>0.61018799999999995</c:v>
                </c:pt>
                <c:pt idx="3127">
                  <c:v>0.61013899999999999</c:v>
                </c:pt>
                <c:pt idx="3128">
                  <c:v>0.61008899999999999</c:v>
                </c:pt>
                <c:pt idx="3129">
                  <c:v>0.61004000000000003</c:v>
                </c:pt>
                <c:pt idx="3130">
                  <c:v>0.60999199999999998</c:v>
                </c:pt>
                <c:pt idx="3131">
                  <c:v>0.60994300000000001</c:v>
                </c:pt>
                <c:pt idx="3132">
                  <c:v>0.60989499999999996</c:v>
                </c:pt>
                <c:pt idx="3133">
                  <c:v>0.609846</c:v>
                </c:pt>
                <c:pt idx="3134">
                  <c:v>0.60979899999999998</c:v>
                </c:pt>
                <c:pt idx="3135">
                  <c:v>0.60975100000000004</c:v>
                </c:pt>
                <c:pt idx="3136">
                  <c:v>0.60970400000000002</c:v>
                </c:pt>
                <c:pt idx="3137">
                  <c:v>0.60965599999999998</c:v>
                </c:pt>
                <c:pt idx="3138">
                  <c:v>0.60960899999999996</c:v>
                </c:pt>
                <c:pt idx="3139">
                  <c:v>0.60956299999999997</c:v>
                </c:pt>
                <c:pt idx="3140">
                  <c:v>0.60951599999999995</c:v>
                </c:pt>
                <c:pt idx="3141">
                  <c:v>0.60946999999999996</c:v>
                </c:pt>
                <c:pt idx="3142">
                  <c:v>0.60942399999999997</c:v>
                </c:pt>
                <c:pt idx="3143">
                  <c:v>0.60937799999999998</c:v>
                </c:pt>
                <c:pt idx="3144">
                  <c:v>0.60933199999999998</c:v>
                </c:pt>
                <c:pt idx="3145">
                  <c:v>0.60928599999999999</c:v>
                </c:pt>
                <c:pt idx="3146">
                  <c:v>0.60924100000000003</c:v>
                </c:pt>
                <c:pt idx="3147">
                  <c:v>0.60919599999999996</c:v>
                </c:pt>
                <c:pt idx="3148">
                  <c:v>0.609151</c:v>
                </c:pt>
                <c:pt idx="3149">
                  <c:v>0.60910600000000004</c:v>
                </c:pt>
                <c:pt idx="3150">
                  <c:v>0.60906199999999999</c:v>
                </c:pt>
                <c:pt idx="3151">
                  <c:v>0.60901700000000003</c:v>
                </c:pt>
                <c:pt idx="3152">
                  <c:v>0.60897299999999999</c:v>
                </c:pt>
                <c:pt idx="3153">
                  <c:v>0.60892900000000005</c:v>
                </c:pt>
                <c:pt idx="3154">
                  <c:v>0.60888600000000004</c:v>
                </c:pt>
                <c:pt idx="3155">
                  <c:v>0.60884199999999999</c:v>
                </c:pt>
                <c:pt idx="3156">
                  <c:v>0.60879799999999995</c:v>
                </c:pt>
                <c:pt idx="3157">
                  <c:v>0.60875500000000005</c:v>
                </c:pt>
                <c:pt idx="3158">
                  <c:v>0.60871200000000003</c:v>
                </c:pt>
                <c:pt idx="3159">
                  <c:v>0.60866900000000002</c:v>
                </c:pt>
                <c:pt idx="3160">
                  <c:v>0.608626</c:v>
                </c:pt>
                <c:pt idx="3161">
                  <c:v>0.60858400000000001</c:v>
                </c:pt>
                <c:pt idx="3162">
                  <c:v>0.608541</c:v>
                </c:pt>
                <c:pt idx="3163">
                  <c:v>0.60849900000000001</c:v>
                </c:pt>
                <c:pt idx="3164">
                  <c:v>0.60845700000000003</c:v>
                </c:pt>
                <c:pt idx="3165">
                  <c:v>0.60841500000000004</c:v>
                </c:pt>
                <c:pt idx="3166">
                  <c:v>0.60837300000000005</c:v>
                </c:pt>
                <c:pt idx="3167">
                  <c:v>0.60833199999999998</c:v>
                </c:pt>
                <c:pt idx="3168">
                  <c:v>0.60829</c:v>
                </c:pt>
                <c:pt idx="3169">
                  <c:v>0.60824900000000004</c:v>
                </c:pt>
                <c:pt idx="3170">
                  <c:v>0.60820799999999997</c:v>
                </c:pt>
                <c:pt idx="3171">
                  <c:v>0.60816599999999998</c:v>
                </c:pt>
                <c:pt idx="3172">
                  <c:v>0.60812600000000006</c:v>
                </c:pt>
                <c:pt idx="3173">
                  <c:v>0.60808499999999999</c:v>
                </c:pt>
                <c:pt idx="3174">
                  <c:v>0.60804400000000003</c:v>
                </c:pt>
                <c:pt idx="3175">
                  <c:v>0.60800399999999999</c:v>
                </c:pt>
                <c:pt idx="3176">
                  <c:v>0.60796300000000003</c:v>
                </c:pt>
                <c:pt idx="3177">
                  <c:v>0.60792299999999999</c:v>
                </c:pt>
                <c:pt idx="3178">
                  <c:v>0.60788299999999995</c:v>
                </c:pt>
                <c:pt idx="3179">
                  <c:v>0.60784300000000002</c:v>
                </c:pt>
                <c:pt idx="3180">
                  <c:v>0.60780299999999998</c:v>
                </c:pt>
                <c:pt idx="3181">
                  <c:v>0.60776300000000005</c:v>
                </c:pt>
                <c:pt idx="3182">
                  <c:v>0.60772400000000004</c:v>
                </c:pt>
                <c:pt idx="3183">
                  <c:v>0.607684</c:v>
                </c:pt>
                <c:pt idx="3184">
                  <c:v>0.60764499999999999</c:v>
                </c:pt>
                <c:pt idx="3185">
                  <c:v>0.60760599999999998</c:v>
                </c:pt>
                <c:pt idx="3186">
                  <c:v>0.60756699999999997</c:v>
                </c:pt>
                <c:pt idx="3187">
                  <c:v>0.60752799999999996</c:v>
                </c:pt>
                <c:pt idx="3188">
                  <c:v>0.60748899999999995</c:v>
                </c:pt>
                <c:pt idx="3189">
                  <c:v>0.60745000000000005</c:v>
                </c:pt>
                <c:pt idx="3190">
                  <c:v>0.60741100000000003</c:v>
                </c:pt>
                <c:pt idx="3191">
                  <c:v>0.60737300000000005</c:v>
                </c:pt>
                <c:pt idx="3192">
                  <c:v>0.60733400000000004</c:v>
                </c:pt>
                <c:pt idx="3193">
                  <c:v>0.60729599999999995</c:v>
                </c:pt>
                <c:pt idx="3194">
                  <c:v>0.60725799999999996</c:v>
                </c:pt>
                <c:pt idx="3195">
                  <c:v>0.60721899999999995</c:v>
                </c:pt>
                <c:pt idx="3196">
                  <c:v>0.60718099999999997</c:v>
                </c:pt>
                <c:pt idx="3197">
                  <c:v>0.60714400000000002</c:v>
                </c:pt>
                <c:pt idx="3198">
                  <c:v>0.60710600000000003</c:v>
                </c:pt>
                <c:pt idx="3199">
                  <c:v>0.60706800000000005</c:v>
                </c:pt>
                <c:pt idx="3200">
                  <c:v>0.60702999999999996</c:v>
                </c:pt>
                <c:pt idx="3201">
                  <c:v>0.606993</c:v>
                </c:pt>
                <c:pt idx="3202">
                  <c:v>0.60713399999999995</c:v>
                </c:pt>
                <c:pt idx="3203">
                  <c:v>0.60727500000000001</c:v>
                </c:pt>
                <c:pt idx="3204">
                  <c:v>0.60741599999999996</c:v>
                </c:pt>
                <c:pt idx="3205">
                  <c:v>0.60755599999999998</c:v>
                </c:pt>
                <c:pt idx="3206">
                  <c:v>0.60769700000000004</c:v>
                </c:pt>
                <c:pt idx="3207">
                  <c:v>0.60783799999999999</c:v>
                </c:pt>
                <c:pt idx="3208">
                  <c:v>0.60797900000000005</c:v>
                </c:pt>
                <c:pt idx="3209">
                  <c:v>0.60811999999999999</c:v>
                </c:pt>
                <c:pt idx="3210">
                  <c:v>0.60826100000000005</c:v>
                </c:pt>
                <c:pt idx="3211">
                  <c:v>0.608402</c:v>
                </c:pt>
                <c:pt idx="3212">
                  <c:v>0.60854299999999995</c:v>
                </c:pt>
                <c:pt idx="3213">
                  <c:v>0.608684</c:v>
                </c:pt>
                <c:pt idx="3214">
                  <c:v>0.60882499999999995</c:v>
                </c:pt>
                <c:pt idx="3215">
                  <c:v>0.60896600000000001</c:v>
                </c:pt>
                <c:pt idx="3216">
                  <c:v>0.60910699999999995</c:v>
                </c:pt>
                <c:pt idx="3217">
                  <c:v>0.60924800000000001</c:v>
                </c:pt>
                <c:pt idx="3218">
                  <c:v>0.60938899999999996</c:v>
                </c:pt>
                <c:pt idx="3219">
                  <c:v>0.60953000000000002</c:v>
                </c:pt>
                <c:pt idx="3220">
                  <c:v>0.60967099999999996</c:v>
                </c:pt>
                <c:pt idx="3221">
                  <c:v>0.60981200000000002</c:v>
                </c:pt>
                <c:pt idx="3222">
                  <c:v>0.60995299999999997</c:v>
                </c:pt>
                <c:pt idx="3223">
                  <c:v>0.61009400000000003</c:v>
                </c:pt>
                <c:pt idx="3224">
                  <c:v>0.61023499999999997</c:v>
                </c:pt>
                <c:pt idx="3225">
                  <c:v>0.61037600000000003</c:v>
                </c:pt>
                <c:pt idx="3226">
                  <c:v>0.61051699999999998</c:v>
                </c:pt>
                <c:pt idx="3227">
                  <c:v>0.61065800000000003</c:v>
                </c:pt>
                <c:pt idx="3228">
                  <c:v>0.61079899999999998</c:v>
                </c:pt>
                <c:pt idx="3229">
                  <c:v>0.61094000000000004</c:v>
                </c:pt>
                <c:pt idx="3230">
                  <c:v>0.61108099999999999</c:v>
                </c:pt>
                <c:pt idx="3231">
                  <c:v>0.61122200000000004</c:v>
                </c:pt>
                <c:pt idx="3232">
                  <c:v>0.61136299999999999</c:v>
                </c:pt>
                <c:pt idx="3233">
                  <c:v>0.61150400000000005</c:v>
                </c:pt>
                <c:pt idx="3234">
                  <c:v>0.61164499999999999</c:v>
                </c:pt>
                <c:pt idx="3235">
                  <c:v>0.61178500000000002</c:v>
                </c:pt>
                <c:pt idx="3236">
                  <c:v>0.61192599999999997</c:v>
                </c:pt>
                <c:pt idx="3237">
                  <c:v>0.61206700000000003</c:v>
                </c:pt>
                <c:pt idx="3238">
                  <c:v>0.61220799999999997</c:v>
                </c:pt>
                <c:pt idx="3239">
                  <c:v>0.61234900000000003</c:v>
                </c:pt>
                <c:pt idx="3240">
                  <c:v>0.61248999999999998</c:v>
                </c:pt>
                <c:pt idx="3241">
                  <c:v>0.61263000000000001</c:v>
                </c:pt>
                <c:pt idx="3242">
                  <c:v>0.61277099999999995</c:v>
                </c:pt>
                <c:pt idx="3243">
                  <c:v>0.61291200000000001</c:v>
                </c:pt>
                <c:pt idx="3244">
                  <c:v>0.61305299999999996</c:v>
                </c:pt>
                <c:pt idx="3245">
                  <c:v>0.61319299999999999</c:v>
                </c:pt>
                <c:pt idx="3246">
                  <c:v>0.61333400000000005</c:v>
                </c:pt>
                <c:pt idx="3247">
                  <c:v>0.61347499999999999</c:v>
                </c:pt>
                <c:pt idx="3248">
                  <c:v>0.61361500000000002</c:v>
                </c:pt>
                <c:pt idx="3249">
                  <c:v>0.61375599999999997</c:v>
                </c:pt>
                <c:pt idx="3250">
                  <c:v>0.61389700000000003</c:v>
                </c:pt>
                <c:pt idx="3251">
                  <c:v>0.61403700000000005</c:v>
                </c:pt>
                <c:pt idx="3252">
                  <c:v>0.614178</c:v>
                </c:pt>
                <c:pt idx="3253">
                  <c:v>0.61431800000000003</c:v>
                </c:pt>
                <c:pt idx="3254">
                  <c:v>0.61445899999999998</c:v>
                </c:pt>
                <c:pt idx="3255">
                  <c:v>0.61459900000000001</c:v>
                </c:pt>
                <c:pt idx="3256">
                  <c:v>0.61473999999999995</c:v>
                </c:pt>
                <c:pt idx="3257">
                  <c:v>0.61487999999999998</c:v>
                </c:pt>
                <c:pt idx="3258">
                  <c:v>0.61502000000000001</c:v>
                </c:pt>
                <c:pt idx="3259">
                  <c:v>0.61516099999999996</c:v>
                </c:pt>
                <c:pt idx="3260">
                  <c:v>0.61530099999999999</c:v>
                </c:pt>
                <c:pt idx="3261">
                  <c:v>0.61544100000000002</c:v>
                </c:pt>
                <c:pt idx="3262">
                  <c:v>0.61558199999999996</c:v>
                </c:pt>
                <c:pt idx="3263">
                  <c:v>0.61572199999999999</c:v>
                </c:pt>
                <c:pt idx="3264">
                  <c:v>0.61586200000000002</c:v>
                </c:pt>
                <c:pt idx="3265">
                  <c:v>0.61600200000000005</c:v>
                </c:pt>
                <c:pt idx="3266">
                  <c:v>0.616143</c:v>
                </c:pt>
                <c:pt idx="3267">
                  <c:v>0.61628300000000003</c:v>
                </c:pt>
                <c:pt idx="3268">
                  <c:v>0.61642300000000005</c:v>
                </c:pt>
                <c:pt idx="3269">
                  <c:v>0.61656299999999997</c:v>
                </c:pt>
                <c:pt idx="3270">
                  <c:v>0.616703</c:v>
                </c:pt>
                <c:pt idx="3271">
                  <c:v>0.61684300000000003</c:v>
                </c:pt>
                <c:pt idx="3272">
                  <c:v>0.61698299999999995</c:v>
                </c:pt>
                <c:pt idx="3273">
                  <c:v>0.61712299999999998</c:v>
                </c:pt>
                <c:pt idx="3274">
                  <c:v>0.61726300000000001</c:v>
                </c:pt>
                <c:pt idx="3275">
                  <c:v>0.61740300000000004</c:v>
                </c:pt>
                <c:pt idx="3276">
                  <c:v>0.61754200000000004</c:v>
                </c:pt>
                <c:pt idx="3277">
                  <c:v>0.61768199999999995</c:v>
                </c:pt>
                <c:pt idx="3278">
                  <c:v>0.61782199999999998</c:v>
                </c:pt>
                <c:pt idx="3279">
                  <c:v>0.61796200000000001</c:v>
                </c:pt>
                <c:pt idx="3280">
                  <c:v>0.61810100000000001</c:v>
                </c:pt>
                <c:pt idx="3281">
                  <c:v>0.61824100000000004</c:v>
                </c:pt>
                <c:pt idx="3282">
                  <c:v>0.61838099999999996</c:v>
                </c:pt>
                <c:pt idx="3283">
                  <c:v>0.61851999999999996</c:v>
                </c:pt>
                <c:pt idx="3284">
                  <c:v>0.61865999999999999</c:v>
                </c:pt>
                <c:pt idx="3285">
                  <c:v>0.61879899999999999</c:v>
                </c:pt>
                <c:pt idx="3286">
                  <c:v>0.61893900000000002</c:v>
                </c:pt>
                <c:pt idx="3287">
                  <c:v>0.61907800000000002</c:v>
                </c:pt>
                <c:pt idx="3288">
                  <c:v>0.61921800000000005</c:v>
                </c:pt>
                <c:pt idx="3289">
                  <c:v>0.61935700000000005</c:v>
                </c:pt>
                <c:pt idx="3290">
                  <c:v>0.61949600000000005</c:v>
                </c:pt>
                <c:pt idx="3291">
                  <c:v>0.61963599999999996</c:v>
                </c:pt>
                <c:pt idx="3292">
                  <c:v>0.61977499999999996</c:v>
                </c:pt>
                <c:pt idx="3293">
                  <c:v>0.61991399999999997</c:v>
                </c:pt>
                <c:pt idx="3294">
                  <c:v>0.62005299999999997</c:v>
                </c:pt>
                <c:pt idx="3295">
                  <c:v>0.62019199999999997</c:v>
                </c:pt>
                <c:pt idx="3296">
                  <c:v>0.62033099999999997</c:v>
                </c:pt>
                <c:pt idx="3297">
                  <c:v>0.62046999999999997</c:v>
                </c:pt>
                <c:pt idx="3298">
                  <c:v>0.62060899999999997</c:v>
                </c:pt>
                <c:pt idx="3299">
                  <c:v>0.62074799999999997</c:v>
                </c:pt>
                <c:pt idx="3300">
                  <c:v>0.62088699999999997</c:v>
                </c:pt>
                <c:pt idx="3301">
                  <c:v>0.62102599999999997</c:v>
                </c:pt>
                <c:pt idx="3302">
                  <c:v>0.62116499999999997</c:v>
                </c:pt>
                <c:pt idx="3303">
                  <c:v>0.62130399999999997</c:v>
                </c:pt>
                <c:pt idx="3304">
                  <c:v>0.62144200000000005</c:v>
                </c:pt>
                <c:pt idx="3305">
                  <c:v>0.62158100000000005</c:v>
                </c:pt>
                <c:pt idx="3306">
                  <c:v>0.62172000000000005</c:v>
                </c:pt>
                <c:pt idx="3307">
                  <c:v>0.62185800000000002</c:v>
                </c:pt>
                <c:pt idx="3308">
                  <c:v>0.62199700000000002</c:v>
                </c:pt>
                <c:pt idx="3309">
                  <c:v>0.62213499999999999</c:v>
                </c:pt>
                <c:pt idx="3310">
                  <c:v>0.62227399999999999</c:v>
                </c:pt>
                <c:pt idx="3311">
                  <c:v>0.62241199999999997</c:v>
                </c:pt>
                <c:pt idx="3312">
                  <c:v>0.62255099999999997</c:v>
                </c:pt>
                <c:pt idx="3313">
                  <c:v>0.62268900000000005</c:v>
                </c:pt>
                <c:pt idx="3314">
                  <c:v>0.62282700000000002</c:v>
                </c:pt>
                <c:pt idx="3315">
                  <c:v>0.62296600000000002</c:v>
                </c:pt>
                <c:pt idx="3316">
                  <c:v>0.62310399999999999</c:v>
                </c:pt>
                <c:pt idx="3317">
                  <c:v>0.62324199999999996</c:v>
                </c:pt>
                <c:pt idx="3318">
                  <c:v>0.62338000000000005</c:v>
                </c:pt>
                <c:pt idx="3319">
                  <c:v>0.62351800000000002</c:v>
                </c:pt>
                <c:pt idx="3320">
                  <c:v>0.62365599999999999</c:v>
                </c:pt>
                <c:pt idx="3321">
                  <c:v>0.62379399999999996</c:v>
                </c:pt>
                <c:pt idx="3322">
                  <c:v>0.62393200000000004</c:v>
                </c:pt>
                <c:pt idx="3323">
                  <c:v>0.62407000000000001</c:v>
                </c:pt>
                <c:pt idx="3324">
                  <c:v>0.62420799999999999</c:v>
                </c:pt>
                <c:pt idx="3325">
                  <c:v>0.62434500000000004</c:v>
                </c:pt>
                <c:pt idx="3326">
                  <c:v>0.62448300000000001</c:v>
                </c:pt>
                <c:pt idx="3327">
                  <c:v>0.62462099999999998</c:v>
                </c:pt>
                <c:pt idx="3328">
                  <c:v>0.62475800000000004</c:v>
                </c:pt>
                <c:pt idx="3329">
                  <c:v>0.62489600000000001</c:v>
                </c:pt>
                <c:pt idx="3330">
                  <c:v>0.62503399999999998</c:v>
                </c:pt>
                <c:pt idx="3331">
                  <c:v>0.62517100000000003</c:v>
                </c:pt>
                <c:pt idx="3332">
                  <c:v>0.62530799999999997</c:v>
                </c:pt>
                <c:pt idx="3333">
                  <c:v>0.62544599999999995</c:v>
                </c:pt>
                <c:pt idx="3334">
                  <c:v>0.625583</c:v>
                </c:pt>
                <c:pt idx="3335">
                  <c:v>0.62572000000000005</c:v>
                </c:pt>
                <c:pt idx="3336">
                  <c:v>0.62585800000000003</c:v>
                </c:pt>
                <c:pt idx="3337">
                  <c:v>0.62599499999999997</c:v>
                </c:pt>
                <c:pt idx="3338">
                  <c:v>0.62613200000000002</c:v>
                </c:pt>
                <c:pt idx="3339">
                  <c:v>0.62626899999999996</c:v>
                </c:pt>
                <c:pt idx="3340">
                  <c:v>0.62640600000000002</c:v>
                </c:pt>
                <c:pt idx="3341">
                  <c:v>0.62654299999999996</c:v>
                </c:pt>
                <c:pt idx="3342">
                  <c:v>0.62668000000000001</c:v>
                </c:pt>
                <c:pt idx="3343">
                  <c:v>0.62681699999999996</c:v>
                </c:pt>
                <c:pt idx="3344">
                  <c:v>0.62695400000000001</c:v>
                </c:pt>
                <c:pt idx="3345">
                  <c:v>0.62709099999999995</c:v>
                </c:pt>
                <c:pt idx="3346">
                  <c:v>0.62722699999999998</c:v>
                </c:pt>
                <c:pt idx="3347">
                  <c:v>0.62736400000000003</c:v>
                </c:pt>
                <c:pt idx="3348">
                  <c:v>0.62750099999999998</c:v>
                </c:pt>
                <c:pt idx="3349">
                  <c:v>0.627637</c:v>
                </c:pt>
                <c:pt idx="3350">
                  <c:v>0.62777400000000005</c:v>
                </c:pt>
                <c:pt idx="3351">
                  <c:v>0.62790999999999997</c:v>
                </c:pt>
                <c:pt idx="3352">
                  <c:v>0.62804700000000002</c:v>
                </c:pt>
                <c:pt idx="3353">
                  <c:v>0.62818300000000005</c:v>
                </c:pt>
                <c:pt idx="3354">
                  <c:v>0.62831899999999996</c:v>
                </c:pt>
                <c:pt idx="3355">
                  <c:v>0.62845600000000001</c:v>
                </c:pt>
                <c:pt idx="3356">
                  <c:v>0.62859200000000004</c:v>
                </c:pt>
                <c:pt idx="3357">
                  <c:v>0.62872799999999995</c:v>
                </c:pt>
                <c:pt idx="3358">
                  <c:v>0.62886399999999998</c:v>
                </c:pt>
                <c:pt idx="3359">
                  <c:v>0.629</c:v>
                </c:pt>
                <c:pt idx="3360">
                  <c:v>0.62913600000000003</c:v>
                </c:pt>
                <c:pt idx="3361">
                  <c:v>0.62927200000000005</c:v>
                </c:pt>
                <c:pt idx="3362">
                  <c:v>0.62940799999999997</c:v>
                </c:pt>
                <c:pt idx="3363">
                  <c:v>0.62954399999999999</c:v>
                </c:pt>
                <c:pt idx="3364">
                  <c:v>0.62968000000000002</c:v>
                </c:pt>
                <c:pt idx="3365">
                  <c:v>0.62981600000000004</c:v>
                </c:pt>
                <c:pt idx="3366">
                  <c:v>0.62995199999999996</c:v>
                </c:pt>
                <c:pt idx="3367">
                  <c:v>0.63008699999999995</c:v>
                </c:pt>
                <c:pt idx="3368">
                  <c:v>0.63022299999999998</c:v>
                </c:pt>
                <c:pt idx="3369">
                  <c:v>0.63035799999999997</c:v>
                </c:pt>
                <c:pt idx="3370">
                  <c:v>0.630494</c:v>
                </c:pt>
                <c:pt idx="3371">
                  <c:v>0.630629</c:v>
                </c:pt>
                <c:pt idx="3372">
                  <c:v>0.63076500000000002</c:v>
                </c:pt>
                <c:pt idx="3373">
                  <c:v>0.63090000000000002</c:v>
                </c:pt>
                <c:pt idx="3374">
                  <c:v>0.63103500000000001</c:v>
                </c:pt>
                <c:pt idx="3375">
                  <c:v>0.63117100000000004</c:v>
                </c:pt>
                <c:pt idx="3376">
                  <c:v>0.63130600000000003</c:v>
                </c:pt>
                <c:pt idx="3377">
                  <c:v>0.63144100000000003</c:v>
                </c:pt>
                <c:pt idx="3378">
                  <c:v>0.63157600000000003</c:v>
                </c:pt>
                <c:pt idx="3379">
                  <c:v>0.63171100000000002</c:v>
                </c:pt>
                <c:pt idx="3380">
                  <c:v>0.63184600000000002</c:v>
                </c:pt>
                <c:pt idx="3381">
                  <c:v>0.63198100000000001</c:v>
                </c:pt>
                <c:pt idx="3382">
                  <c:v>0.63211600000000001</c:v>
                </c:pt>
                <c:pt idx="3383">
                  <c:v>0.63225100000000001</c:v>
                </c:pt>
                <c:pt idx="3384">
                  <c:v>0.63238499999999997</c:v>
                </c:pt>
                <c:pt idx="3385">
                  <c:v>0.63251999999999997</c:v>
                </c:pt>
                <c:pt idx="3386">
                  <c:v>0.63265499999999997</c:v>
                </c:pt>
                <c:pt idx="3387">
                  <c:v>0.63278900000000005</c:v>
                </c:pt>
                <c:pt idx="3388">
                  <c:v>0.63292400000000004</c:v>
                </c:pt>
                <c:pt idx="3389">
                  <c:v>0.63305800000000001</c:v>
                </c:pt>
                <c:pt idx="3390">
                  <c:v>0.63319300000000001</c:v>
                </c:pt>
                <c:pt idx="3391">
                  <c:v>0.63332699999999997</c:v>
                </c:pt>
                <c:pt idx="3392">
                  <c:v>0.63346100000000005</c:v>
                </c:pt>
                <c:pt idx="3393">
                  <c:v>0.63359600000000005</c:v>
                </c:pt>
                <c:pt idx="3394">
                  <c:v>0.63373000000000002</c:v>
                </c:pt>
                <c:pt idx="3395">
                  <c:v>0.63386399999999998</c:v>
                </c:pt>
                <c:pt idx="3396">
                  <c:v>0.63399799999999995</c:v>
                </c:pt>
                <c:pt idx="3397">
                  <c:v>0.63413200000000003</c:v>
                </c:pt>
                <c:pt idx="3398">
                  <c:v>0.634266</c:v>
                </c:pt>
                <c:pt idx="3399">
                  <c:v>0.63439999999999996</c:v>
                </c:pt>
                <c:pt idx="3400">
                  <c:v>0.63453400000000004</c:v>
                </c:pt>
                <c:pt idx="3401">
                  <c:v>0.63466800000000001</c:v>
                </c:pt>
                <c:pt idx="3402">
                  <c:v>0.63480199999999998</c:v>
                </c:pt>
                <c:pt idx="3403">
                  <c:v>0.63493599999999994</c:v>
                </c:pt>
                <c:pt idx="3404">
                  <c:v>0.63506899999999999</c:v>
                </c:pt>
                <c:pt idx="3405">
                  <c:v>0.63520299999999996</c:v>
                </c:pt>
                <c:pt idx="3406">
                  <c:v>0.63533600000000001</c:v>
                </c:pt>
                <c:pt idx="3407">
                  <c:v>0.63546999999999998</c:v>
                </c:pt>
                <c:pt idx="3408">
                  <c:v>0.63560300000000003</c:v>
                </c:pt>
                <c:pt idx="3409">
                  <c:v>0.635737</c:v>
                </c:pt>
                <c:pt idx="3410">
                  <c:v>0.63587000000000005</c:v>
                </c:pt>
                <c:pt idx="3411">
                  <c:v>0.63600299999999999</c:v>
                </c:pt>
                <c:pt idx="3412">
                  <c:v>0.63613699999999995</c:v>
                </c:pt>
                <c:pt idx="3413">
                  <c:v>0.63627</c:v>
                </c:pt>
                <c:pt idx="3414">
                  <c:v>0.63640300000000005</c:v>
                </c:pt>
                <c:pt idx="3415">
                  <c:v>0.63653599999999999</c:v>
                </c:pt>
                <c:pt idx="3416">
                  <c:v>0.63666900000000004</c:v>
                </c:pt>
                <c:pt idx="3417">
                  <c:v>0.63680199999999998</c:v>
                </c:pt>
                <c:pt idx="3418">
                  <c:v>0.63693500000000003</c:v>
                </c:pt>
                <c:pt idx="3419">
                  <c:v>0.63706799999999997</c:v>
                </c:pt>
                <c:pt idx="3420">
                  <c:v>0.63720100000000002</c:v>
                </c:pt>
                <c:pt idx="3421">
                  <c:v>0.63733300000000004</c:v>
                </c:pt>
                <c:pt idx="3422">
                  <c:v>0.63746599999999998</c:v>
                </c:pt>
                <c:pt idx="3423">
                  <c:v>0.63759900000000003</c:v>
                </c:pt>
                <c:pt idx="3424">
                  <c:v>0.63773100000000005</c:v>
                </c:pt>
                <c:pt idx="3425">
                  <c:v>0.63786399999999999</c:v>
                </c:pt>
                <c:pt idx="3426">
                  <c:v>0.63799600000000001</c:v>
                </c:pt>
                <c:pt idx="3427">
                  <c:v>0.63812899999999995</c:v>
                </c:pt>
                <c:pt idx="3428">
                  <c:v>0.63826099999999997</c:v>
                </c:pt>
                <c:pt idx="3429">
                  <c:v>0.63839400000000002</c:v>
                </c:pt>
                <c:pt idx="3430">
                  <c:v>0.63852600000000004</c:v>
                </c:pt>
                <c:pt idx="3431">
                  <c:v>0.63865799999999995</c:v>
                </c:pt>
                <c:pt idx="3432">
                  <c:v>0.63878999999999997</c:v>
                </c:pt>
                <c:pt idx="3433">
                  <c:v>0.63892199999999999</c:v>
                </c:pt>
                <c:pt idx="3434">
                  <c:v>0.63905400000000001</c:v>
                </c:pt>
                <c:pt idx="3435">
                  <c:v>0.63918600000000003</c:v>
                </c:pt>
                <c:pt idx="3436">
                  <c:v>0.63931800000000005</c:v>
                </c:pt>
                <c:pt idx="3437">
                  <c:v>0.63944999999999996</c:v>
                </c:pt>
                <c:pt idx="3438">
                  <c:v>0.63958199999999998</c:v>
                </c:pt>
                <c:pt idx="3439">
                  <c:v>0.639714</c:v>
                </c:pt>
                <c:pt idx="3440">
                  <c:v>0.639845</c:v>
                </c:pt>
                <c:pt idx="3441">
                  <c:v>0.63997700000000002</c:v>
                </c:pt>
                <c:pt idx="3442">
                  <c:v>0.64010900000000004</c:v>
                </c:pt>
                <c:pt idx="3443">
                  <c:v>0.64024000000000003</c:v>
                </c:pt>
                <c:pt idx="3444">
                  <c:v>0.64037200000000005</c:v>
                </c:pt>
                <c:pt idx="3445">
                  <c:v>0.64050300000000004</c:v>
                </c:pt>
                <c:pt idx="3446">
                  <c:v>0.64063400000000004</c:v>
                </c:pt>
                <c:pt idx="3447">
                  <c:v>0.64076599999999995</c:v>
                </c:pt>
                <c:pt idx="3448">
                  <c:v>0.64089700000000005</c:v>
                </c:pt>
                <c:pt idx="3449">
                  <c:v>0.64102800000000004</c:v>
                </c:pt>
                <c:pt idx="3450">
                  <c:v>0.64115900000000003</c:v>
                </c:pt>
                <c:pt idx="3451">
                  <c:v>0.64129000000000003</c:v>
                </c:pt>
                <c:pt idx="3452">
                  <c:v>0.64142100000000002</c:v>
                </c:pt>
                <c:pt idx="3453">
                  <c:v>0.64155200000000001</c:v>
                </c:pt>
                <c:pt idx="3454">
                  <c:v>0.641683</c:v>
                </c:pt>
                <c:pt idx="3455">
                  <c:v>0.641814</c:v>
                </c:pt>
                <c:pt idx="3456">
                  <c:v>0.64194499999999999</c:v>
                </c:pt>
                <c:pt idx="3457">
                  <c:v>0.64207599999999998</c:v>
                </c:pt>
                <c:pt idx="3458">
                  <c:v>0.64220699999999997</c:v>
                </c:pt>
                <c:pt idx="3459">
                  <c:v>0.64233700000000005</c:v>
                </c:pt>
                <c:pt idx="3460">
                  <c:v>0.64246800000000004</c:v>
                </c:pt>
                <c:pt idx="3461">
                  <c:v>0.642598</c:v>
                </c:pt>
                <c:pt idx="3462">
                  <c:v>0.64272899999999999</c:v>
                </c:pt>
                <c:pt idx="3463">
                  <c:v>0.64285899999999996</c:v>
                </c:pt>
                <c:pt idx="3464">
                  <c:v>0.64298999999999995</c:v>
                </c:pt>
                <c:pt idx="3465">
                  <c:v>0.64312000000000002</c:v>
                </c:pt>
                <c:pt idx="3466">
                  <c:v>0.64324999999999999</c:v>
                </c:pt>
                <c:pt idx="3467">
                  <c:v>0.64338099999999998</c:v>
                </c:pt>
                <c:pt idx="3468">
                  <c:v>0.64351100000000006</c:v>
                </c:pt>
                <c:pt idx="3469">
                  <c:v>0.64364100000000002</c:v>
                </c:pt>
                <c:pt idx="3470">
                  <c:v>0.64377099999999998</c:v>
                </c:pt>
                <c:pt idx="3471">
                  <c:v>0.64390099999999995</c:v>
                </c:pt>
                <c:pt idx="3472">
                  <c:v>0.64403100000000002</c:v>
                </c:pt>
                <c:pt idx="3473">
                  <c:v>0.64416099999999998</c:v>
                </c:pt>
                <c:pt idx="3474">
                  <c:v>0.64429000000000003</c:v>
                </c:pt>
                <c:pt idx="3475">
                  <c:v>0.64441999999999999</c:v>
                </c:pt>
                <c:pt idx="3476">
                  <c:v>0.64454999999999996</c:v>
                </c:pt>
                <c:pt idx="3477">
                  <c:v>0.64468000000000003</c:v>
                </c:pt>
                <c:pt idx="3478">
                  <c:v>0.64480899999999997</c:v>
                </c:pt>
                <c:pt idx="3479">
                  <c:v>0.64493900000000004</c:v>
                </c:pt>
                <c:pt idx="3480">
                  <c:v>0.64506799999999997</c:v>
                </c:pt>
                <c:pt idx="3481">
                  <c:v>0.64519800000000005</c:v>
                </c:pt>
                <c:pt idx="3482">
                  <c:v>0.64532699999999998</c:v>
                </c:pt>
                <c:pt idx="3483">
                  <c:v>0.64545600000000003</c:v>
                </c:pt>
                <c:pt idx="3484">
                  <c:v>0.64558599999999999</c:v>
                </c:pt>
                <c:pt idx="3485">
                  <c:v>0.64571500000000004</c:v>
                </c:pt>
                <c:pt idx="3486">
                  <c:v>0.64584399999999997</c:v>
                </c:pt>
                <c:pt idx="3487">
                  <c:v>0.64597300000000002</c:v>
                </c:pt>
                <c:pt idx="3488">
                  <c:v>0.64610199999999995</c:v>
                </c:pt>
                <c:pt idx="3489">
                  <c:v>0.646231</c:v>
                </c:pt>
                <c:pt idx="3490">
                  <c:v>0.64636000000000005</c:v>
                </c:pt>
                <c:pt idx="3491">
                  <c:v>0.64648899999999998</c:v>
                </c:pt>
                <c:pt idx="3492">
                  <c:v>0.64661800000000003</c:v>
                </c:pt>
                <c:pt idx="3493">
                  <c:v>0.64674699999999996</c:v>
                </c:pt>
                <c:pt idx="3494">
                  <c:v>0.64687499999999998</c:v>
                </c:pt>
                <c:pt idx="3495">
                  <c:v>0.64700400000000002</c:v>
                </c:pt>
                <c:pt idx="3496">
                  <c:v>0.64713299999999996</c:v>
                </c:pt>
                <c:pt idx="3497">
                  <c:v>0.64726099999999998</c:v>
                </c:pt>
                <c:pt idx="3498">
                  <c:v>0.64739000000000002</c:v>
                </c:pt>
                <c:pt idx="3499">
                  <c:v>0.64751800000000004</c:v>
                </c:pt>
                <c:pt idx="3500">
                  <c:v>0.64764699999999997</c:v>
                </c:pt>
                <c:pt idx="3501">
                  <c:v>0.64777499999999999</c:v>
                </c:pt>
                <c:pt idx="3502">
                  <c:v>0.64790300000000001</c:v>
                </c:pt>
                <c:pt idx="3503">
                  <c:v>0.64803100000000002</c:v>
                </c:pt>
                <c:pt idx="3504">
                  <c:v>0.64815999999999996</c:v>
                </c:pt>
                <c:pt idx="3505">
                  <c:v>0.64828799999999998</c:v>
                </c:pt>
                <c:pt idx="3506">
                  <c:v>0.64841599999999999</c:v>
                </c:pt>
                <c:pt idx="3507">
                  <c:v>0.64854400000000001</c:v>
                </c:pt>
                <c:pt idx="3508">
                  <c:v>0.64867200000000003</c:v>
                </c:pt>
                <c:pt idx="3509">
                  <c:v>0.64880000000000004</c:v>
                </c:pt>
                <c:pt idx="3510">
                  <c:v>0.64892700000000003</c:v>
                </c:pt>
                <c:pt idx="3511">
                  <c:v>0.64905500000000005</c:v>
                </c:pt>
                <c:pt idx="3512">
                  <c:v>0.64918299999999995</c:v>
                </c:pt>
                <c:pt idx="3513">
                  <c:v>0.64931099999999997</c:v>
                </c:pt>
                <c:pt idx="3514">
                  <c:v>0.64943799999999996</c:v>
                </c:pt>
                <c:pt idx="3515">
                  <c:v>0.64956599999999998</c:v>
                </c:pt>
                <c:pt idx="3516">
                  <c:v>0.64969299999999996</c:v>
                </c:pt>
                <c:pt idx="3517">
                  <c:v>0.64982099999999998</c:v>
                </c:pt>
                <c:pt idx="3518">
                  <c:v>0.64994799999999997</c:v>
                </c:pt>
                <c:pt idx="3519">
                  <c:v>0.65007599999999999</c:v>
                </c:pt>
                <c:pt idx="3520">
                  <c:v>0.65020299999999998</c:v>
                </c:pt>
                <c:pt idx="3521">
                  <c:v>0.65032999999999996</c:v>
                </c:pt>
                <c:pt idx="3522">
                  <c:v>0.65045699999999995</c:v>
                </c:pt>
                <c:pt idx="3523">
                  <c:v>0.65058400000000005</c:v>
                </c:pt>
                <c:pt idx="3524">
                  <c:v>0.65071199999999996</c:v>
                </c:pt>
                <c:pt idx="3525">
                  <c:v>0.65083899999999995</c:v>
                </c:pt>
                <c:pt idx="3526">
                  <c:v>0.65096600000000004</c:v>
                </c:pt>
                <c:pt idx="3527">
                  <c:v>0.651092</c:v>
                </c:pt>
                <c:pt idx="3528">
                  <c:v>0.65121899999999999</c:v>
                </c:pt>
                <c:pt idx="3529">
                  <c:v>0.65134599999999998</c:v>
                </c:pt>
                <c:pt idx="3530">
                  <c:v>0.65147299999999997</c:v>
                </c:pt>
                <c:pt idx="3531">
                  <c:v>0.65159999999999996</c:v>
                </c:pt>
                <c:pt idx="3532">
                  <c:v>0.65172600000000003</c:v>
                </c:pt>
                <c:pt idx="3533">
                  <c:v>0.65185300000000002</c:v>
                </c:pt>
                <c:pt idx="3534">
                  <c:v>0.65197899999999998</c:v>
                </c:pt>
                <c:pt idx="3535">
                  <c:v>0.65210599999999996</c:v>
                </c:pt>
                <c:pt idx="3536">
                  <c:v>0.65223200000000003</c:v>
                </c:pt>
                <c:pt idx="3537">
                  <c:v>0.65235900000000002</c:v>
                </c:pt>
                <c:pt idx="3538">
                  <c:v>0.65248499999999998</c:v>
                </c:pt>
                <c:pt idx="3539">
                  <c:v>0.65261100000000005</c:v>
                </c:pt>
                <c:pt idx="3540">
                  <c:v>0.65273700000000001</c:v>
                </c:pt>
                <c:pt idx="3541">
                  <c:v>0.65286299999999997</c:v>
                </c:pt>
                <c:pt idx="3542">
                  <c:v>0.65298999999999996</c:v>
                </c:pt>
                <c:pt idx="3543">
                  <c:v>0.65311600000000003</c:v>
                </c:pt>
                <c:pt idx="3544">
                  <c:v>0.65324199999999999</c:v>
                </c:pt>
                <c:pt idx="3545">
                  <c:v>0.65336700000000003</c:v>
                </c:pt>
                <c:pt idx="3546">
                  <c:v>0.65349299999999999</c:v>
                </c:pt>
                <c:pt idx="3547">
                  <c:v>0.65361899999999995</c:v>
                </c:pt>
                <c:pt idx="3548">
                  <c:v>0.65374500000000002</c:v>
                </c:pt>
                <c:pt idx="3549">
                  <c:v>0.65387099999999998</c:v>
                </c:pt>
                <c:pt idx="3550">
                  <c:v>0.65399600000000002</c:v>
                </c:pt>
                <c:pt idx="3551">
                  <c:v>0.65412199999999998</c:v>
                </c:pt>
                <c:pt idx="3552">
                  <c:v>0.65424700000000002</c:v>
                </c:pt>
                <c:pt idx="3553">
                  <c:v>0.65437299999999998</c:v>
                </c:pt>
                <c:pt idx="3554">
                  <c:v>0.65449800000000002</c:v>
                </c:pt>
                <c:pt idx="3555">
                  <c:v>0.65462399999999998</c:v>
                </c:pt>
                <c:pt idx="3556">
                  <c:v>0.65474900000000003</c:v>
                </c:pt>
                <c:pt idx="3557">
                  <c:v>0.65487399999999996</c:v>
                </c:pt>
                <c:pt idx="3558">
                  <c:v>0.65500000000000003</c:v>
                </c:pt>
                <c:pt idx="3559">
                  <c:v>0.65512499999999996</c:v>
                </c:pt>
                <c:pt idx="3560">
                  <c:v>0.65525</c:v>
                </c:pt>
                <c:pt idx="3561">
                  <c:v>0.65537500000000004</c:v>
                </c:pt>
                <c:pt idx="3562">
                  <c:v>0.65549999999999997</c:v>
                </c:pt>
                <c:pt idx="3563">
                  <c:v>0.65562500000000001</c:v>
                </c:pt>
                <c:pt idx="3564">
                  <c:v>0.65575000000000006</c:v>
                </c:pt>
                <c:pt idx="3565">
                  <c:v>0.65587499999999999</c:v>
                </c:pt>
                <c:pt idx="3566">
                  <c:v>0.655999</c:v>
                </c:pt>
                <c:pt idx="3567">
                  <c:v>0.65612400000000004</c:v>
                </c:pt>
                <c:pt idx="3568">
                  <c:v>0.65624899999999997</c:v>
                </c:pt>
                <c:pt idx="3569">
                  <c:v>0.65637299999999998</c:v>
                </c:pt>
                <c:pt idx="3570">
                  <c:v>0.65649800000000003</c:v>
                </c:pt>
                <c:pt idx="3571">
                  <c:v>0.65662200000000004</c:v>
                </c:pt>
                <c:pt idx="3572">
                  <c:v>0.65674699999999997</c:v>
                </c:pt>
                <c:pt idx="3573">
                  <c:v>0.65687099999999998</c:v>
                </c:pt>
                <c:pt idx="3574">
                  <c:v>0.65699600000000002</c:v>
                </c:pt>
                <c:pt idx="3575">
                  <c:v>0.65712000000000004</c:v>
                </c:pt>
                <c:pt idx="3576">
                  <c:v>0.65724400000000005</c:v>
                </c:pt>
                <c:pt idx="3577">
                  <c:v>0.65736799999999995</c:v>
                </c:pt>
                <c:pt idx="3578">
                  <c:v>0.65749299999999999</c:v>
                </c:pt>
                <c:pt idx="3579">
                  <c:v>0.65761700000000001</c:v>
                </c:pt>
                <c:pt idx="3580">
                  <c:v>0.65774100000000002</c:v>
                </c:pt>
                <c:pt idx="3581">
                  <c:v>0.65786500000000003</c:v>
                </c:pt>
                <c:pt idx="3582">
                  <c:v>0.65798900000000005</c:v>
                </c:pt>
                <c:pt idx="3583">
                  <c:v>0.65811200000000003</c:v>
                </c:pt>
                <c:pt idx="3584">
                  <c:v>0.65823600000000004</c:v>
                </c:pt>
                <c:pt idx="3585">
                  <c:v>0.65835999999999995</c:v>
                </c:pt>
                <c:pt idx="3586">
                  <c:v>0.65848399999999996</c:v>
                </c:pt>
                <c:pt idx="3587">
                  <c:v>0.65860700000000005</c:v>
                </c:pt>
                <c:pt idx="3588">
                  <c:v>0.65873099999999996</c:v>
                </c:pt>
                <c:pt idx="3589">
                  <c:v>0.65885499999999997</c:v>
                </c:pt>
                <c:pt idx="3590">
                  <c:v>0.65897799999999995</c:v>
                </c:pt>
                <c:pt idx="3591">
                  <c:v>0.65910199999999997</c:v>
                </c:pt>
                <c:pt idx="3592">
                  <c:v>0.65922499999999995</c:v>
                </c:pt>
                <c:pt idx="3593">
                  <c:v>0.65934800000000005</c:v>
                </c:pt>
                <c:pt idx="3594">
                  <c:v>0.65947199999999995</c:v>
                </c:pt>
                <c:pt idx="3595">
                  <c:v>0.65959500000000004</c:v>
                </c:pt>
                <c:pt idx="3596">
                  <c:v>0.65971800000000003</c:v>
                </c:pt>
                <c:pt idx="3597">
                  <c:v>0.65984100000000001</c:v>
                </c:pt>
                <c:pt idx="3598">
                  <c:v>0.659964</c:v>
                </c:pt>
                <c:pt idx="3599">
                  <c:v>0.66008699999999998</c:v>
                </c:pt>
                <c:pt idx="3600">
                  <c:v>0.66020999999999996</c:v>
                </c:pt>
                <c:pt idx="3601">
                  <c:v>0.66033299999999995</c:v>
                </c:pt>
                <c:pt idx="3602">
                  <c:v>0.66045600000000004</c:v>
                </c:pt>
                <c:pt idx="3603">
                  <c:v>0.66057900000000003</c:v>
                </c:pt>
                <c:pt idx="3604">
                  <c:v>0.66070099999999998</c:v>
                </c:pt>
                <c:pt idx="3605">
                  <c:v>0.66082399999999997</c:v>
                </c:pt>
                <c:pt idx="3606">
                  <c:v>0.66094699999999995</c:v>
                </c:pt>
                <c:pt idx="3607">
                  <c:v>0.66106900000000002</c:v>
                </c:pt>
                <c:pt idx="3608">
                  <c:v>0.661192</c:v>
                </c:pt>
                <c:pt idx="3609">
                  <c:v>0.66131399999999996</c:v>
                </c:pt>
                <c:pt idx="3610">
                  <c:v>0.66143700000000005</c:v>
                </c:pt>
                <c:pt idx="3611">
                  <c:v>0.66155900000000001</c:v>
                </c:pt>
                <c:pt idx="3612">
                  <c:v>0.66168099999999996</c:v>
                </c:pt>
                <c:pt idx="3613">
                  <c:v>0.66180399999999995</c:v>
                </c:pt>
                <c:pt idx="3614">
                  <c:v>0.66192600000000001</c:v>
                </c:pt>
                <c:pt idx="3615">
                  <c:v>0.66204799999999997</c:v>
                </c:pt>
                <c:pt idx="3616">
                  <c:v>0.66217000000000004</c:v>
                </c:pt>
                <c:pt idx="3617">
                  <c:v>0.66229199999999999</c:v>
                </c:pt>
                <c:pt idx="3618">
                  <c:v>0.66241399999999995</c:v>
                </c:pt>
                <c:pt idx="3619">
                  <c:v>0.66253600000000001</c:v>
                </c:pt>
                <c:pt idx="3620">
                  <c:v>0.66265799999999997</c:v>
                </c:pt>
                <c:pt idx="3621">
                  <c:v>0.66278000000000004</c:v>
                </c:pt>
                <c:pt idx="3622">
                  <c:v>0.66290199999999999</c:v>
                </c:pt>
                <c:pt idx="3623">
                  <c:v>0.66302300000000003</c:v>
                </c:pt>
                <c:pt idx="3624">
                  <c:v>0.66314499999999998</c:v>
                </c:pt>
                <c:pt idx="3625">
                  <c:v>0.66326700000000005</c:v>
                </c:pt>
                <c:pt idx="3626">
                  <c:v>0.66338799999999998</c:v>
                </c:pt>
                <c:pt idx="3627">
                  <c:v>0.66351000000000004</c:v>
                </c:pt>
                <c:pt idx="3628">
                  <c:v>0.66363099999999997</c:v>
                </c:pt>
                <c:pt idx="3629">
                  <c:v>0.66375300000000004</c:v>
                </c:pt>
                <c:pt idx="3630">
                  <c:v>0.66387399999999996</c:v>
                </c:pt>
                <c:pt idx="3631">
                  <c:v>0.663995</c:v>
                </c:pt>
                <c:pt idx="3632">
                  <c:v>0.66411699999999996</c:v>
                </c:pt>
                <c:pt idx="3633">
                  <c:v>0.664238</c:v>
                </c:pt>
                <c:pt idx="3634">
                  <c:v>0.66435900000000003</c:v>
                </c:pt>
                <c:pt idx="3635">
                  <c:v>0.66447999999999996</c:v>
                </c:pt>
                <c:pt idx="3636">
                  <c:v>0.664601</c:v>
                </c:pt>
                <c:pt idx="3637">
                  <c:v>0.66472200000000004</c:v>
                </c:pt>
                <c:pt idx="3638">
                  <c:v>0.66484299999999996</c:v>
                </c:pt>
                <c:pt idx="3639">
                  <c:v>0.664964</c:v>
                </c:pt>
                <c:pt idx="3640">
                  <c:v>0.66508500000000004</c:v>
                </c:pt>
                <c:pt idx="3641">
                  <c:v>0.66520599999999996</c:v>
                </c:pt>
                <c:pt idx="3642">
                  <c:v>0.66532599999999997</c:v>
                </c:pt>
                <c:pt idx="3643">
                  <c:v>0.66544700000000001</c:v>
                </c:pt>
                <c:pt idx="3644">
                  <c:v>0.66556800000000005</c:v>
                </c:pt>
                <c:pt idx="3645">
                  <c:v>0.66568799999999995</c:v>
                </c:pt>
                <c:pt idx="3646">
                  <c:v>0.66580899999999998</c:v>
                </c:pt>
                <c:pt idx="3647">
                  <c:v>0.66592899999999999</c:v>
                </c:pt>
                <c:pt idx="3648">
                  <c:v>0.66605000000000003</c:v>
                </c:pt>
                <c:pt idx="3649">
                  <c:v>0.66617000000000004</c:v>
                </c:pt>
                <c:pt idx="3650">
                  <c:v>0.66629000000000005</c:v>
                </c:pt>
                <c:pt idx="3651">
                  <c:v>0.66641099999999998</c:v>
                </c:pt>
                <c:pt idx="3652">
                  <c:v>0.66653099999999998</c:v>
                </c:pt>
                <c:pt idx="3653">
                  <c:v>0.66665099999999999</c:v>
                </c:pt>
                <c:pt idx="3654">
                  <c:v>0.666771</c:v>
                </c:pt>
                <c:pt idx="3655">
                  <c:v>0.66689100000000001</c:v>
                </c:pt>
                <c:pt idx="3656">
                  <c:v>0.66701100000000002</c:v>
                </c:pt>
                <c:pt idx="3657">
                  <c:v>0.66713100000000003</c:v>
                </c:pt>
                <c:pt idx="3658">
                  <c:v>0.66725100000000004</c:v>
                </c:pt>
                <c:pt idx="3659">
                  <c:v>0.66737100000000005</c:v>
                </c:pt>
                <c:pt idx="3660">
                  <c:v>0.66749099999999995</c:v>
                </c:pt>
                <c:pt idx="3661">
                  <c:v>0.66761000000000004</c:v>
                </c:pt>
                <c:pt idx="3662">
                  <c:v>0.66773000000000005</c:v>
                </c:pt>
                <c:pt idx="3663">
                  <c:v>0.66785000000000005</c:v>
                </c:pt>
                <c:pt idx="3664">
                  <c:v>0.66796900000000003</c:v>
                </c:pt>
                <c:pt idx="3665">
                  <c:v>0.66808900000000004</c:v>
                </c:pt>
                <c:pt idx="3666">
                  <c:v>0.66820800000000002</c:v>
                </c:pt>
                <c:pt idx="3667">
                  <c:v>0.66832800000000003</c:v>
                </c:pt>
                <c:pt idx="3668">
                  <c:v>0.66844700000000001</c:v>
                </c:pt>
                <c:pt idx="3669">
                  <c:v>0.66856599999999999</c:v>
                </c:pt>
                <c:pt idx="3670">
                  <c:v>0.668686</c:v>
                </c:pt>
                <c:pt idx="3671">
                  <c:v>0.66880499999999998</c:v>
                </c:pt>
                <c:pt idx="3672">
                  <c:v>0.66892399999999996</c:v>
                </c:pt>
                <c:pt idx="3673">
                  <c:v>0.66904300000000005</c:v>
                </c:pt>
                <c:pt idx="3674">
                  <c:v>0.66916200000000003</c:v>
                </c:pt>
                <c:pt idx="3675">
                  <c:v>0.66928100000000001</c:v>
                </c:pt>
                <c:pt idx="3676">
                  <c:v>0.6694</c:v>
                </c:pt>
                <c:pt idx="3677">
                  <c:v>0.66951899999999998</c:v>
                </c:pt>
                <c:pt idx="3678">
                  <c:v>0.66963799999999996</c:v>
                </c:pt>
                <c:pt idx="3679">
                  <c:v>0.66975700000000005</c:v>
                </c:pt>
                <c:pt idx="3680">
                  <c:v>0.669875</c:v>
                </c:pt>
                <c:pt idx="3681">
                  <c:v>0.66999399999999998</c:v>
                </c:pt>
                <c:pt idx="3682">
                  <c:v>0.67011299999999996</c:v>
                </c:pt>
                <c:pt idx="3683">
                  <c:v>0.67023100000000002</c:v>
                </c:pt>
                <c:pt idx="3684">
                  <c:v>0.67035</c:v>
                </c:pt>
                <c:pt idx="3685">
                  <c:v>0.67046799999999995</c:v>
                </c:pt>
                <c:pt idx="3686">
                  <c:v>0.67058700000000004</c:v>
                </c:pt>
                <c:pt idx="3687">
                  <c:v>0.670705</c:v>
                </c:pt>
                <c:pt idx="3688">
                  <c:v>0.67082299999999995</c:v>
                </c:pt>
                <c:pt idx="3689">
                  <c:v>0.67094200000000004</c:v>
                </c:pt>
                <c:pt idx="3690">
                  <c:v>0.67105999999999999</c:v>
                </c:pt>
                <c:pt idx="3691">
                  <c:v>0.67117800000000005</c:v>
                </c:pt>
                <c:pt idx="3692">
                  <c:v>0.671296</c:v>
                </c:pt>
                <c:pt idx="3693">
                  <c:v>0.67141399999999996</c:v>
                </c:pt>
                <c:pt idx="3694">
                  <c:v>0.67153200000000002</c:v>
                </c:pt>
                <c:pt idx="3695">
                  <c:v>0.67164999999999997</c:v>
                </c:pt>
                <c:pt idx="3696">
                  <c:v>0.67176800000000003</c:v>
                </c:pt>
                <c:pt idx="3697">
                  <c:v>0.67188599999999998</c:v>
                </c:pt>
                <c:pt idx="3698">
                  <c:v>0.67200400000000005</c:v>
                </c:pt>
                <c:pt idx="3699">
                  <c:v>0.672122</c:v>
                </c:pt>
                <c:pt idx="3700">
                  <c:v>0.67223900000000003</c:v>
                </c:pt>
                <c:pt idx="3701">
                  <c:v>0.67235699999999998</c:v>
                </c:pt>
                <c:pt idx="3702">
                  <c:v>0.67247500000000004</c:v>
                </c:pt>
                <c:pt idx="3703">
                  <c:v>0.67259199999999997</c:v>
                </c:pt>
                <c:pt idx="3704">
                  <c:v>0.67271000000000003</c:v>
                </c:pt>
                <c:pt idx="3705">
                  <c:v>0.67282699999999995</c:v>
                </c:pt>
                <c:pt idx="3706">
                  <c:v>0.67294399999999999</c:v>
                </c:pt>
                <c:pt idx="3707">
                  <c:v>0.67306200000000005</c:v>
                </c:pt>
                <c:pt idx="3708">
                  <c:v>0.67317899999999997</c:v>
                </c:pt>
                <c:pt idx="3709">
                  <c:v>0.67329600000000001</c:v>
                </c:pt>
                <c:pt idx="3710">
                  <c:v>0.67341399999999996</c:v>
                </c:pt>
                <c:pt idx="3711">
                  <c:v>0.67353099999999999</c:v>
                </c:pt>
                <c:pt idx="3712">
                  <c:v>0.67364800000000002</c:v>
                </c:pt>
                <c:pt idx="3713">
                  <c:v>0.67376499999999995</c:v>
                </c:pt>
                <c:pt idx="3714">
                  <c:v>0.67388199999999998</c:v>
                </c:pt>
                <c:pt idx="3715">
                  <c:v>0.67399900000000001</c:v>
                </c:pt>
                <c:pt idx="3716">
                  <c:v>0.67411600000000005</c:v>
                </c:pt>
                <c:pt idx="3717">
                  <c:v>0.67423200000000005</c:v>
                </c:pt>
                <c:pt idx="3718">
                  <c:v>0.67434899999999998</c:v>
                </c:pt>
                <c:pt idx="3719">
                  <c:v>0.67446600000000001</c:v>
                </c:pt>
                <c:pt idx="3720">
                  <c:v>0.67458300000000004</c:v>
                </c:pt>
                <c:pt idx="3721">
                  <c:v>0.67469900000000005</c:v>
                </c:pt>
                <c:pt idx="3722">
                  <c:v>0.67481599999999997</c:v>
                </c:pt>
                <c:pt idx="3723">
                  <c:v>0.67493199999999998</c:v>
                </c:pt>
                <c:pt idx="3724">
                  <c:v>0.67504900000000001</c:v>
                </c:pt>
                <c:pt idx="3725">
                  <c:v>0.67516500000000002</c:v>
                </c:pt>
                <c:pt idx="3726">
                  <c:v>0.67528200000000005</c:v>
                </c:pt>
                <c:pt idx="3727">
                  <c:v>0.67539800000000005</c:v>
                </c:pt>
                <c:pt idx="3728">
                  <c:v>0.67551399999999995</c:v>
                </c:pt>
                <c:pt idx="3729">
                  <c:v>0.67562999999999995</c:v>
                </c:pt>
                <c:pt idx="3730">
                  <c:v>0.67574699999999999</c:v>
                </c:pt>
                <c:pt idx="3731">
                  <c:v>0.67586299999999999</c:v>
                </c:pt>
                <c:pt idx="3732">
                  <c:v>0.675979</c:v>
                </c:pt>
                <c:pt idx="3733">
                  <c:v>0.676095</c:v>
                </c:pt>
                <c:pt idx="3734">
                  <c:v>0.67621100000000001</c:v>
                </c:pt>
                <c:pt idx="3735">
                  <c:v>0.67632700000000001</c:v>
                </c:pt>
                <c:pt idx="3736">
                  <c:v>0.67644199999999999</c:v>
                </c:pt>
                <c:pt idx="3737">
                  <c:v>0.67655799999999999</c:v>
                </c:pt>
                <c:pt idx="3738">
                  <c:v>0.676674</c:v>
                </c:pt>
                <c:pt idx="3739">
                  <c:v>0.67679</c:v>
                </c:pt>
                <c:pt idx="3740">
                  <c:v>0.67690499999999998</c:v>
                </c:pt>
                <c:pt idx="3741">
                  <c:v>0.67702099999999998</c:v>
                </c:pt>
                <c:pt idx="3742">
                  <c:v>0.67713699999999999</c:v>
                </c:pt>
                <c:pt idx="3743">
                  <c:v>0.67725199999999997</c:v>
                </c:pt>
                <c:pt idx="3744">
                  <c:v>0.67736700000000005</c:v>
                </c:pt>
                <c:pt idx="3745">
                  <c:v>0.67748299999999995</c:v>
                </c:pt>
                <c:pt idx="3746">
                  <c:v>0.67759800000000003</c:v>
                </c:pt>
                <c:pt idx="3747">
                  <c:v>0.67771400000000004</c:v>
                </c:pt>
                <c:pt idx="3748">
                  <c:v>0.67782900000000001</c:v>
                </c:pt>
                <c:pt idx="3749">
                  <c:v>0.67794399999999999</c:v>
                </c:pt>
                <c:pt idx="3750">
                  <c:v>0.67805899999999997</c:v>
                </c:pt>
                <c:pt idx="3751">
                  <c:v>0.67817400000000005</c:v>
                </c:pt>
                <c:pt idx="3752">
                  <c:v>0.67828900000000003</c:v>
                </c:pt>
                <c:pt idx="3753">
                  <c:v>0.67840400000000001</c:v>
                </c:pt>
                <c:pt idx="3754">
                  <c:v>0.67851899999999998</c:v>
                </c:pt>
                <c:pt idx="3755">
                  <c:v>0.67863399999999996</c:v>
                </c:pt>
                <c:pt idx="3756">
                  <c:v>0.67874900000000005</c:v>
                </c:pt>
                <c:pt idx="3757">
                  <c:v>0.67886400000000002</c:v>
                </c:pt>
                <c:pt idx="3758">
                  <c:v>0.67897799999999997</c:v>
                </c:pt>
                <c:pt idx="3759">
                  <c:v>0.67909299999999995</c:v>
                </c:pt>
                <c:pt idx="3760">
                  <c:v>0.67920800000000003</c:v>
                </c:pt>
                <c:pt idx="3761">
                  <c:v>0.67932199999999998</c:v>
                </c:pt>
                <c:pt idx="3762">
                  <c:v>0.67943699999999996</c:v>
                </c:pt>
                <c:pt idx="3763">
                  <c:v>0.67955100000000002</c:v>
                </c:pt>
                <c:pt idx="3764">
                  <c:v>0.67966599999999999</c:v>
                </c:pt>
                <c:pt idx="3765">
                  <c:v>0.67978000000000005</c:v>
                </c:pt>
                <c:pt idx="3766">
                  <c:v>0.679894</c:v>
                </c:pt>
                <c:pt idx="3767">
                  <c:v>0.68000899999999997</c:v>
                </c:pt>
                <c:pt idx="3768">
                  <c:v>0.68012300000000003</c:v>
                </c:pt>
                <c:pt idx="3769">
                  <c:v>0.68023699999999998</c:v>
                </c:pt>
                <c:pt idx="3770">
                  <c:v>0.68035100000000004</c:v>
                </c:pt>
                <c:pt idx="3771">
                  <c:v>0.68046499999999999</c:v>
                </c:pt>
                <c:pt idx="3772">
                  <c:v>0.68057900000000005</c:v>
                </c:pt>
                <c:pt idx="3773">
                  <c:v>0.68069299999999999</c:v>
                </c:pt>
                <c:pt idx="3774">
                  <c:v>0.68080700000000005</c:v>
                </c:pt>
                <c:pt idx="3775">
                  <c:v>0.680921</c:v>
                </c:pt>
                <c:pt idx="3776">
                  <c:v>0.68103499999999995</c:v>
                </c:pt>
                <c:pt idx="3777">
                  <c:v>0.68114799999999998</c:v>
                </c:pt>
                <c:pt idx="3778">
                  <c:v>0.68126200000000003</c:v>
                </c:pt>
                <c:pt idx="3779">
                  <c:v>0.68137599999999998</c:v>
                </c:pt>
                <c:pt idx="3780">
                  <c:v>0.68148900000000001</c:v>
                </c:pt>
                <c:pt idx="3781">
                  <c:v>0.68160299999999996</c:v>
                </c:pt>
                <c:pt idx="3782">
                  <c:v>0.68171599999999999</c:v>
                </c:pt>
                <c:pt idx="3783">
                  <c:v>0.68183000000000005</c:v>
                </c:pt>
                <c:pt idx="3784">
                  <c:v>0.68194299999999997</c:v>
                </c:pt>
                <c:pt idx="3785">
                  <c:v>0.68205700000000002</c:v>
                </c:pt>
                <c:pt idx="3786">
                  <c:v>0.68217000000000005</c:v>
                </c:pt>
                <c:pt idx="3787">
                  <c:v>0.68228299999999997</c:v>
                </c:pt>
                <c:pt idx="3788">
                  <c:v>0.682396</c:v>
                </c:pt>
                <c:pt idx="3789">
                  <c:v>0.68250999999999995</c:v>
                </c:pt>
                <c:pt idx="3790">
                  <c:v>0.68262299999999998</c:v>
                </c:pt>
                <c:pt idx="3791">
                  <c:v>0.68273600000000001</c:v>
                </c:pt>
                <c:pt idx="3792">
                  <c:v>0.68284900000000004</c:v>
                </c:pt>
                <c:pt idx="3793">
                  <c:v>0.68296199999999996</c:v>
                </c:pt>
                <c:pt idx="3794">
                  <c:v>0.68307399999999996</c:v>
                </c:pt>
                <c:pt idx="3795">
                  <c:v>0.68318699999999999</c:v>
                </c:pt>
                <c:pt idx="3796">
                  <c:v>0.68330000000000002</c:v>
                </c:pt>
                <c:pt idx="3797">
                  <c:v>0.68341300000000005</c:v>
                </c:pt>
                <c:pt idx="3798">
                  <c:v>0.68352500000000005</c:v>
                </c:pt>
                <c:pt idx="3799">
                  <c:v>0.68363799999999997</c:v>
                </c:pt>
                <c:pt idx="3800">
                  <c:v>0.683751</c:v>
                </c:pt>
                <c:pt idx="3801">
                  <c:v>0.683863</c:v>
                </c:pt>
                <c:pt idx="3802">
                  <c:v>0.68397600000000003</c:v>
                </c:pt>
                <c:pt idx="3803">
                  <c:v>0.68408800000000003</c:v>
                </c:pt>
                <c:pt idx="3804">
                  <c:v>0.68420000000000003</c:v>
                </c:pt>
                <c:pt idx="3805">
                  <c:v>0.68431299999999995</c:v>
                </c:pt>
                <c:pt idx="3806">
                  <c:v>0.68442499999999995</c:v>
                </c:pt>
                <c:pt idx="3807">
                  <c:v>0.68453699999999995</c:v>
                </c:pt>
                <c:pt idx="3808">
                  <c:v>0.68464899999999995</c:v>
                </c:pt>
                <c:pt idx="3809">
                  <c:v>0.68476099999999995</c:v>
                </c:pt>
                <c:pt idx="3810">
                  <c:v>0.68487399999999998</c:v>
                </c:pt>
                <c:pt idx="3811">
                  <c:v>0.68498599999999998</c:v>
                </c:pt>
                <c:pt idx="3812">
                  <c:v>0.68509699999999996</c:v>
                </c:pt>
                <c:pt idx="3813">
                  <c:v>0.68520899999999996</c:v>
                </c:pt>
                <c:pt idx="3814">
                  <c:v>0.68532099999999996</c:v>
                </c:pt>
                <c:pt idx="3815">
                  <c:v>0.68543299999999996</c:v>
                </c:pt>
                <c:pt idx="3816">
                  <c:v>0.68554499999999996</c:v>
                </c:pt>
                <c:pt idx="3817">
                  <c:v>0.68565600000000004</c:v>
                </c:pt>
                <c:pt idx="3818">
                  <c:v>0.68576800000000004</c:v>
                </c:pt>
                <c:pt idx="3819">
                  <c:v>0.68588000000000005</c:v>
                </c:pt>
                <c:pt idx="3820">
                  <c:v>0.68599100000000002</c:v>
                </c:pt>
                <c:pt idx="3821">
                  <c:v>0.68610300000000002</c:v>
                </c:pt>
                <c:pt idx="3822">
                  <c:v>0.68621399999999999</c:v>
                </c:pt>
                <c:pt idx="3823">
                  <c:v>0.68632599999999999</c:v>
                </c:pt>
                <c:pt idx="3824">
                  <c:v>0.68643699999999996</c:v>
                </c:pt>
                <c:pt idx="3825">
                  <c:v>0.68654800000000005</c:v>
                </c:pt>
                <c:pt idx="3826">
                  <c:v>0.68665900000000002</c:v>
                </c:pt>
                <c:pt idx="3827">
                  <c:v>0.68677100000000002</c:v>
                </c:pt>
                <c:pt idx="3828">
                  <c:v>0.68688199999999999</c:v>
                </c:pt>
                <c:pt idx="3829">
                  <c:v>0.68699299999999996</c:v>
                </c:pt>
                <c:pt idx="3830">
                  <c:v>0.68710400000000005</c:v>
                </c:pt>
                <c:pt idx="3831">
                  <c:v>0.68721500000000002</c:v>
                </c:pt>
                <c:pt idx="3832">
                  <c:v>0.68732599999999999</c:v>
                </c:pt>
                <c:pt idx="3833">
                  <c:v>0.68743600000000005</c:v>
                </c:pt>
                <c:pt idx="3834">
                  <c:v>0.68754700000000002</c:v>
                </c:pt>
                <c:pt idx="3835">
                  <c:v>0.68765799999999999</c:v>
                </c:pt>
                <c:pt idx="3836">
                  <c:v>0.68776899999999996</c:v>
                </c:pt>
                <c:pt idx="3837">
                  <c:v>0.68787900000000002</c:v>
                </c:pt>
                <c:pt idx="3838">
                  <c:v>0.68798999999999999</c:v>
                </c:pt>
                <c:pt idx="3839">
                  <c:v>0.68810099999999996</c:v>
                </c:pt>
                <c:pt idx="3840">
                  <c:v>0.68821100000000002</c:v>
                </c:pt>
                <c:pt idx="3841">
                  <c:v>0.68832099999999996</c:v>
                </c:pt>
                <c:pt idx="3842">
                  <c:v>0.68843200000000004</c:v>
                </c:pt>
                <c:pt idx="3843">
                  <c:v>0.68854199999999999</c:v>
                </c:pt>
                <c:pt idx="3844">
                  <c:v>0.68865200000000004</c:v>
                </c:pt>
                <c:pt idx="3845">
                  <c:v>0.68876300000000001</c:v>
                </c:pt>
                <c:pt idx="3846">
                  <c:v>0.68887299999999996</c:v>
                </c:pt>
                <c:pt idx="3847">
                  <c:v>0.68898300000000001</c:v>
                </c:pt>
                <c:pt idx="3848">
                  <c:v>0.68909299999999996</c:v>
                </c:pt>
                <c:pt idx="3849">
                  <c:v>0.68920300000000001</c:v>
                </c:pt>
                <c:pt idx="3850">
                  <c:v>0.68931299999999995</c:v>
                </c:pt>
                <c:pt idx="3851">
                  <c:v>0.68942300000000001</c:v>
                </c:pt>
                <c:pt idx="3852">
                  <c:v>0.68953299999999995</c:v>
                </c:pt>
                <c:pt idx="3853">
                  <c:v>0.68964300000000001</c:v>
                </c:pt>
                <c:pt idx="3854">
                  <c:v>0.68975200000000003</c:v>
                </c:pt>
                <c:pt idx="3855">
                  <c:v>0.68986199999999998</c:v>
                </c:pt>
                <c:pt idx="3856">
                  <c:v>0.68997200000000003</c:v>
                </c:pt>
                <c:pt idx="3857">
                  <c:v>0.69008100000000006</c:v>
                </c:pt>
                <c:pt idx="3858">
                  <c:v>0.690191</c:v>
                </c:pt>
                <c:pt idx="3859">
                  <c:v>0.69030000000000002</c:v>
                </c:pt>
                <c:pt idx="3860">
                  <c:v>0.69040999999999997</c:v>
                </c:pt>
                <c:pt idx="3861">
                  <c:v>0.69051899999999999</c:v>
                </c:pt>
                <c:pt idx="3862">
                  <c:v>0.69062800000000002</c:v>
                </c:pt>
                <c:pt idx="3863">
                  <c:v>0.69073799999999996</c:v>
                </c:pt>
                <c:pt idx="3864">
                  <c:v>0.69084699999999999</c:v>
                </c:pt>
                <c:pt idx="3865">
                  <c:v>0.69095600000000001</c:v>
                </c:pt>
                <c:pt idx="3866">
                  <c:v>0.69106500000000004</c:v>
                </c:pt>
                <c:pt idx="3867">
                  <c:v>0.69117399999999996</c:v>
                </c:pt>
                <c:pt idx="3868">
                  <c:v>0.69128299999999998</c:v>
                </c:pt>
                <c:pt idx="3869">
                  <c:v>0.69139200000000001</c:v>
                </c:pt>
                <c:pt idx="3870">
                  <c:v>0.69150100000000003</c:v>
                </c:pt>
                <c:pt idx="3871">
                  <c:v>0.69160999999999995</c:v>
                </c:pt>
                <c:pt idx="3872">
                  <c:v>0.69171800000000006</c:v>
                </c:pt>
                <c:pt idx="3873">
                  <c:v>0.69182699999999997</c:v>
                </c:pt>
                <c:pt idx="3874">
                  <c:v>0.691936</c:v>
                </c:pt>
                <c:pt idx="3875">
                  <c:v>0.69204399999999999</c:v>
                </c:pt>
                <c:pt idx="3876">
                  <c:v>0.69215300000000002</c:v>
                </c:pt>
                <c:pt idx="3877">
                  <c:v>0.69226100000000002</c:v>
                </c:pt>
                <c:pt idx="3878">
                  <c:v>0.69237000000000004</c:v>
                </c:pt>
                <c:pt idx="3879">
                  <c:v>0.69247800000000004</c:v>
                </c:pt>
                <c:pt idx="3880">
                  <c:v>0.69258699999999995</c:v>
                </c:pt>
                <c:pt idx="3881">
                  <c:v>0.69269499999999995</c:v>
                </c:pt>
                <c:pt idx="3882">
                  <c:v>0.69280299999999995</c:v>
                </c:pt>
                <c:pt idx="3883">
                  <c:v>0.69291100000000005</c:v>
                </c:pt>
                <c:pt idx="3884">
                  <c:v>0.69301900000000005</c:v>
                </c:pt>
                <c:pt idx="3885">
                  <c:v>0.69312700000000005</c:v>
                </c:pt>
                <c:pt idx="3886">
                  <c:v>0.69323500000000005</c:v>
                </c:pt>
                <c:pt idx="3887">
                  <c:v>0.69334300000000004</c:v>
                </c:pt>
                <c:pt idx="3888">
                  <c:v>0.69345100000000004</c:v>
                </c:pt>
                <c:pt idx="3889">
                  <c:v>0.69355900000000004</c:v>
                </c:pt>
                <c:pt idx="3890">
                  <c:v>0.69366700000000003</c:v>
                </c:pt>
                <c:pt idx="3891">
                  <c:v>0.693774</c:v>
                </c:pt>
                <c:pt idx="3892">
                  <c:v>0.693882</c:v>
                </c:pt>
                <c:pt idx="3893">
                  <c:v>0.69399</c:v>
                </c:pt>
                <c:pt idx="3894">
                  <c:v>0.69409699999999996</c:v>
                </c:pt>
                <c:pt idx="3895">
                  <c:v>0.69420499999999996</c:v>
                </c:pt>
                <c:pt idx="3896">
                  <c:v>0.69431200000000004</c:v>
                </c:pt>
                <c:pt idx="3897">
                  <c:v>0.69441900000000001</c:v>
                </c:pt>
                <c:pt idx="3898">
                  <c:v>0.69452700000000001</c:v>
                </c:pt>
                <c:pt idx="3899">
                  <c:v>0.69463399999999997</c:v>
                </c:pt>
                <c:pt idx="3900">
                  <c:v>0.69474100000000005</c:v>
                </c:pt>
                <c:pt idx="3901">
                  <c:v>0.69484800000000002</c:v>
                </c:pt>
                <c:pt idx="3902">
                  <c:v>0.69495499999999999</c:v>
                </c:pt>
                <c:pt idx="3903">
                  <c:v>0.69506199999999996</c:v>
                </c:pt>
                <c:pt idx="3904">
                  <c:v>0.69516900000000004</c:v>
                </c:pt>
                <c:pt idx="3905">
                  <c:v>0.69527600000000001</c:v>
                </c:pt>
                <c:pt idx="3906">
                  <c:v>0.69538299999999997</c:v>
                </c:pt>
                <c:pt idx="3907">
                  <c:v>0.69549000000000005</c:v>
                </c:pt>
                <c:pt idx="3908">
                  <c:v>0.69559599999999999</c:v>
                </c:pt>
                <c:pt idx="3909">
                  <c:v>0.69570299999999996</c:v>
                </c:pt>
                <c:pt idx="3910">
                  <c:v>0.69581000000000004</c:v>
                </c:pt>
                <c:pt idx="3911">
                  <c:v>0.69591599999999998</c:v>
                </c:pt>
                <c:pt idx="3912">
                  <c:v>0.69602299999999995</c:v>
                </c:pt>
                <c:pt idx="3913">
                  <c:v>0.696129</c:v>
                </c:pt>
                <c:pt idx="3914">
                  <c:v>0.69623500000000005</c:v>
                </c:pt>
                <c:pt idx="3915">
                  <c:v>0.69634200000000002</c:v>
                </c:pt>
                <c:pt idx="3916">
                  <c:v>0.69644799999999996</c:v>
                </c:pt>
                <c:pt idx="3917">
                  <c:v>0.69655400000000001</c:v>
                </c:pt>
                <c:pt idx="3918">
                  <c:v>0.69665999999999995</c:v>
                </c:pt>
                <c:pt idx="3919">
                  <c:v>0.696766</c:v>
                </c:pt>
                <c:pt idx="3920">
                  <c:v>0.69687200000000005</c:v>
                </c:pt>
                <c:pt idx="3921">
                  <c:v>0.69697799999999999</c:v>
                </c:pt>
                <c:pt idx="3922">
                  <c:v>0.69708400000000004</c:v>
                </c:pt>
                <c:pt idx="3923">
                  <c:v>0.69718999999999998</c:v>
                </c:pt>
                <c:pt idx="3924">
                  <c:v>0.69729600000000003</c:v>
                </c:pt>
                <c:pt idx="3925">
                  <c:v>0.69740100000000005</c:v>
                </c:pt>
                <c:pt idx="3926">
                  <c:v>0.69750699999999999</c:v>
                </c:pt>
                <c:pt idx="3927">
                  <c:v>0.69761200000000001</c:v>
                </c:pt>
                <c:pt idx="3928">
                  <c:v>0.69771799999999995</c:v>
                </c:pt>
                <c:pt idx="3929">
                  <c:v>0.69782299999999997</c:v>
                </c:pt>
                <c:pt idx="3930">
                  <c:v>0.69792900000000002</c:v>
                </c:pt>
                <c:pt idx="3931">
                  <c:v>0.69803400000000004</c:v>
                </c:pt>
                <c:pt idx="3932">
                  <c:v>0.69813899999999995</c:v>
                </c:pt>
                <c:pt idx="3933">
                  <c:v>0.69824399999999998</c:v>
                </c:pt>
                <c:pt idx="3934">
                  <c:v>0.698349</c:v>
                </c:pt>
                <c:pt idx="3935">
                  <c:v>0.69845400000000002</c:v>
                </c:pt>
                <c:pt idx="3936">
                  <c:v>0.69855900000000004</c:v>
                </c:pt>
                <c:pt idx="3937">
                  <c:v>0.69866399999999995</c:v>
                </c:pt>
                <c:pt idx="3938">
                  <c:v>0.69876899999999997</c:v>
                </c:pt>
                <c:pt idx="3939">
                  <c:v>0.698874</c:v>
                </c:pt>
                <c:pt idx="3940">
                  <c:v>0.69897799999999999</c:v>
                </c:pt>
                <c:pt idx="3941">
                  <c:v>0.69908300000000001</c:v>
                </c:pt>
                <c:pt idx="3942">
                  <c:v>0.69918800000000003</c:v>
                </c:pt>
                <c:pt idx="3943">
                  <c:v>0.69929200000000002</c:v>
                </c:pt>
                <c:pt idx="3944">
                  <c:v>0.69939700000000005</c:v>
                </c:pt>
                <c:pt idx="3945">
                  <c:v>0.69950100000000004</c:v>
                </c:pt>
                <c:pt idx="3946">
                  <c:v>0.69960500000000003</c:v>
                </c:pt>
                <c:pt idx="3947">
                  <c:v>0.69970900000000003</c:v>
                </c:pt>
                <c:pt idx="3948">
                  <c:v>0.69981400000000005</c:v>
                </c:pt>
                <c:pt idx="3949">
                  <c:v>0.69991800000000004</c:v>
                </c:pt>
                <c:pt idx="3950">
                  <c:v>0.70002200000000003</c:v>
                </c:pt>
                <c:pt idx="3951">
                  <c:v>0.70012600000000003</c:v>
                </c:pt>
                <c:pt idx="3952">
                  <c:v>0.70023000000000002</c:v>
                </c:pt>
                <c:pt idx="3953">
                  <c:v>0.70033299999999998</c:v>
                </c:pt>
                <c:pt idx="3954">
                  <c:v>0.70043699999999998</c:v>
                </c:pt>
                <c:pt idx="3955">
                  <c:v>0.70054099999999997</c:v>
                </c:pt>
                <c:pt idx="3956">
                  <c:v>0.70064400000000004</c:v>
                </c:pt>
                <c:pt idx="3957">
                  <c:v>0.70074800000000004</c:v>
                </c:pt>
                <c:pt idx="3958">
                  <c:v>0.700851</c:v>
                </c:pt>
                <c:pt idx="3959">
                  <c:v>0.70095499999999999</c:v>
                </c:pt>
                <c:pt idx="3960">
                  <c:v>0.70105799999999996</c:v>
                </c:pt>
                <c:pt idx="3961">
                  <c:v>0.70116100000000003</c:v>
                </c:pt>
                <c:pt idx="3962">
                  <c:v>0.701264</c:v>
                </c:pt>
                <c:pt idx="3963">
                  <c:v>0.70136699999999996</c:v>
                </c:pt>
                <c:pt idx="3964">
                  <c:v>0.70147000000000004</c:v>
                </c:pt>
                <c:pt idx="3965">
                  <c:v>0.701573</c:v>
                </c:pt>
                <c:pt idx="3966">
                  <c:v>0.70167599999999997</c:v>
                </c:pt>
                <c:pt idx="3967">
                  <c:v>0.70177900000000004</c:v>
                </c:pt>
                <c:pt idx="3968">
                  <c:v>0.70188200000000001</c:v>
                </c:pt>
                <c:pt idx="3969">
                  <c:v>0.70198400000000005</c:v>
                </c:pt>
                <c:pt idx="3970">
                  <c:v>0.70208700000000002</c:v>
                </c:pt>
                <c:pt idx="3971">
                  <c:v>0.70218899999999995</c:v>
                </c:pt>
                <c:pt idx="3972">
                  <c:v>0.70229200000000003</c:v>
                </c:pt>
                <c:pt idx="3973">
                  <c:v>0.70239399999999996</c:v>
                </c:pt>
                <c:pt idx="3974">
                  <c:v>0.70249600000000001</c:v>
                </c:pt>
                <c:pt idx="3975">
                  <c:v>0.70259799999999994</c:v>
                </c:pt>
                <c:pt idx="3976">
                  <c:v>0.70269999999999999</c:v>
                </c:pt>
                <c:pt idx="3977">
                  <c:v>0.70280200000000004</c:v>
                </c:pt>
                <c:pt idx="3978">
                  <c:v>0.70290399999999997</c:v>
                </c:pt>
                <c:pt idx="3979">
                  <c:v>0.70300600000000002</c:v>
                </c:pt>
                <c:pt idx="3980">
                  <c:v>0.70310799999999996</c:v>
                </c:pt>
                <c:pt idx="3981">
                  <c:v>0.70320899999999997</c:v>
                </c:pt>
                <c:pt idx="3982">
                  <c:v>0.70331100000000002</c:v>
                </c:pt>
                <c:pt idx="3983">
                  <c:v>0.70341299999999995</c:v>
                </c:pt>
                <c:pt idx="3984">
                  <c:v>0.70351399999999997</c:v>
                </c:pt>
                <c:pt idx="3985">
                  <c:v>0.70361499999999999</c:v>
                </c:pt>
                <c:pt idx="3986">
                  <c:v>0.70371600000000001</c:v>
                </c:pt>
                <c:pt idx="3987">
                  <c:v>0.70381800000000005</c:v>
                </c:pt>
                <c:pt idx="3988">
                  <c:v>0.70391899999999996</c:v>
                </c:pt>
                <c:pt idx="3989">
                  <c:v>0.70401999999999998</c:v>
                </c:pt>
                <c:pt idx="3990">
                  <c:v>0.704121</c:v>
                </c:pt>
                <c:pt idx="3991">
                  <c:v>0.70422099999999999</c:v>
                </c:pt>
                <c:pt idx="3992">
                  <c:v>0.704322</c:v>
                </c:pt>
                <c:pt idx="3993">
                  <c:v>0.70442300000000002</c:v>
                </c:pt>
                <c:pt idx="3994">
                  <c:v>0.70452300000000001</c:v>
                </c:pt>
                <c:pt idx="3995">
                  <c:v>0.70462400000000003</c:v>
                </c:pt>
                <c:pt idx="3996">
                  <c:v>0.70472400000000002</c:v>
                </c:pt>
                <c:pt idx="3997">
                  <c:v>0.70482400000000001</c:v>
                </c:pt>
                <c:pt idx="3998">
                  <c:v>0.704924</c:v>
                </c:pt>
                <c:pt idx="3999">
                  <c:v>0.70502500000000001</c:v>
                </c:pt>
                <c:pt idx="4000">
                  <c:v>0.705125</c:v>
                </c:pt>
                <c:pt idx="4001">
                  <c:v>0.70522399999999996</c:v>
                </c:pt>
                <c:pt idx="4002">
                  <c:v>0.70532399999999995</c:v>
                </c:pt>
                <c:pt idx="4003">
                  <c:v>0.70542400000000005</c:v>
                </c:pt>
                <c:pt idx="4004">
                  <c:v>0.70552400000000004</c:v>
                </c:pt>
                <c:pt idx="4005">
                  <c:v>0.705623</c:v>
                </c:pt>
                <c:pt idx="4006">
                  <c:v>0.70572199999999996</c:v>
                </c:pt>
                <c:pt idx="4007">
                  <c:v>0.70582199999999995</c:v>
                </c:pt>
                <c:pt idx="4008">
                  <c:v>0.70592100000000002</c:v>
                </c:pt>
                <c:pt idx="4009">
                  <c:v>0.70601999999999998</c:v>
                </c:pt>
                <c:pt idx="4010">
                  <c:v>0.70611900000000005</c:v>
                </c:pt>
                <c:pt idx="4011">
                  <c:v>0.70621800000000001</c:v>
                </c:pt>
                <c:pt idx="4012">
                  <c:v>0.70631699999999997</c:v>
                </c:pt>
                <c:pt idx="4013">
                  <c:v>0.70641600000000004</c:v>
                </c:pt>
                <c:pt idx="4014">
                  <c:v>0.70651399999999998</c:v>
                </c:pt>
                <c:pt idx="4015">
                  <c:v>0.70661300000000005</c:v>
                </c:pt>
                <c:pt idx="4016">
                  <c:v>0.70671099999999998</c:v>
                </c:pt>
                <c:pt idx="4017">
                  <c:v>0.70680900000000002</c:v>
                </c:pt>
                <c:pt idx="4018">
                  <c:v>0.70690699999999995</c:v>
                </c:pt>
                <c:pt idx="4019">
                  <c:v>0.70700600000000002</c:v>
                </c:pt>
                <c:pt idx="4020">
                  <c:v>0.70710300000000004</c:v>
                </c:pt>
                <c:pt idx="4021">
                  <c:v>0.70720099999999997</c:v>
                </c:pt>
                <c:pt idx="4022">
                  <c:v>0.70729900000000001</c:v>
                </c:pt>
                <c:pt idx="4023">
                  <c:v>0.70739700000000005</c:v>
                </c:pt>
                <c:pt idx="4024">
                  <c:v>0.70749399999999996</c:v>
                </c:pt>
                <c:pt idx="4025">
                  <c:v>0.707592</c:v>
                </c:pt>
                <c:pt idx="4026">
                  <c:v>0.70768900000000001</c:v>
                </c:pt>
                <c:pt idx="4027">
                  <c:v>0.70778600000000003</c:v>
                </c:pt>
                <c:pt idx="4028">
                  <c:v>0.70788300000000004</c:v>
                </c:pt>
                <c:pt idx="4029">
                  <c:v>0.70798000000000005</c:v>
                </c:pt>
                <c:pt idx="4030">
                  <c:v>0.70807699999999996</c:v>
                </c:pt>
                <c:pt idx="4031">
                  <c:v>0.70817399999999997</c:v>
                </c:pt>
                <c:pt idx="4032">
                  <c:v>0.70826999999999996</c:v>
                </c:pt>
                <c:pt idx="4033">
                  <c:v>0.70836699999999997</c:v>
                </c:pt>
                <c:pt idx="4034">
                  <c:v>0.70846299999999995</c:v>
                </c:pt>
                <c:pt idx="4035">
                  <c:v>0.70855900000000005</c:v>
                </c:pt>
                <c:pt idx="4036">
                  <c:v>0.70865500000000003</c:v>
                </c:pt>
                <c:pt idx="4037">
                  <c:v>0.70875100000000002</c:v>
                </c:pt>
                <c:pt idx="4038">
                  <c:v>0.708847</c:v>
                </c:pt>
                <c:pt idx="4039">
                  <c:v>0.70894299999999999</c:v>
                </c:pt>
                <c:pt idx="4040">
                  <c:v>0.70903799999999995</c:v>
                </c:pt>
                <c:pt idx="4041">
                  <c:v>0.70913400000000004</c:v>
                </c:pt>
                <c:pt idx="4042">
                  <c:v>0.709229</c:v>
                </c:pt>
                <c:pt idx="4043">
                  <c:v>0.70932399999999995</c:v>
                </c:pt>
                <c:pt idx="4044">
                  <c:v>0.70941900000000002</c:v>
                </c:pt>
                <c:pt idx="4045">
                  <c:v>0.70951399999999998</c:v>
                </c:pt>
                <c:pt idx="4046">
                  <c:v>0.70960900000000005</c:v>
                </c:pt>
                <c:pt idx="4047">
                  <c:v>0.709704</c:v>
                </c:pt>
                <c:pt idx="4048">
                  <c:v>0.70979800000000004</c:v>
                </c:pt>
                <c:pt idx="4049">
                  <c:v>0.709893</c:v>
                </c:pt>
                <c:pt idx="4050">
                  <c:v>0.70998700000000003</c:v>
                </c:pt>
                <c:pt idx="4051">
                  <c:v>0.71008099999999996</c:v>
                </c:pt>
                <c:pt idx="4052">
                  <c:v>0.710175</c:v>
                </c:pt>
                <c:pt idx="4053">
                  <c:v>0.71026900000000004</c:v>
                </c:pt>
                <c:pt idx="4054">
                  <c:v>0.71036200000000005</c:v>
                </c:pt>
                <c:pt idx="4055">
                  <c:v>0.71045599999999998</c:v>
                </c:pt>
                <c:pt idx="4056">
                  <c:v>0.71054899999999999</c:v>
                </c:pt>
                <c:pt idx="4057">
                  <c:v>0.710642</c:v>
                </c:pt>
                <c:pt idx="4058">
                  <c:v>0.71073500000000001</c:v>
                </c:pt>
                <c:pt idx="4059">
                  <c:v>0.71082800000000002</c:v>
                </c:pt>
                <c:pt idx="4060">
                  <c:v>0.71092100000000003</c:v>
                </c:pt>
                <c:pt idx="4061">
                  <c:v>0.71101400000000003</c:v>
                </c:pt>
                <c:pt idx="4062">
                  <c:v>0.71110600000000002</c:v>
                </c:pt>
                <c:pt idx="4063">
                  <c:v>0.711198</c:v>
                </c:pt>
                <c:pt idx="4064">
                  <c:v>0.71129100000000001</c:v>
                </c:pt>
                <c:pt idx="4065">
                  <c:v>0.71138299999999999</c:v>
                </c:pt>
                <c:pt idx="4066">
                  <c:v>0.71147400000000005</c:v>
                </c:pt>
                <c:pt idx="4067">
                  <c:v>0.71156600000000003</c:v>
                </c:pt>
                <c:pt idx="4068">
                  <c:v>0.71165800000000001</c:v>
                </c:pt>
                <c:pt idx="4069">
                  <c:v>0.71174899999999997</c:v>
                </c:pt>
                <c:pt idx="4070">
                  <c:v>0.71184000000000003</c:v>
                </c:pt>
                <c:pt idx="4071">
                  <c:v>0.71193099999999998</c:v>
                </c:pt>
                <c:pt idx="4072">
                  <c:v>0.71202200000000004</c:v>
                </c:pt>
                <c:pt idx="4073">
                  <c:v>0.71211199999999997</c:v>
                </c:pt>
                <c:pt idx="4074">
                  <c:v>0.71220300000000003</c:v>
                </c:pt>
                <c:pt idx="4075">
                  <c:v>0.71229299999999995</c:v>
                </c:pt>
                <c:pt idx="4076">
                  <c:v>0.71238299999999999</c:v>
                </c:pt>
                <c:pt idx="4077">
                  <c:v>0.71247300000000002</c:v>
                </c:pt>
                <c:pt idx="4078">
                  <c:v>0.71256299999999995</c:v>
                </c:pt>
                <c:pt idx="4079">
                  <c:v>0.71265299999999998</c:v>
                </c:pt>
                <c:pt idx="4080">
                  <c:v>0.71274199999999999</c:v>
                </c:pt>
                <c:pt idx="4081">
                  <c:v>0.71283099999999999</c:v>
                </c:pt>
                <c:pt idx="4082">
                  <c:v>0.71292</c:v>
                </c:pt>
                <c:pt idx="4083">
                  <c:v>0.713009</c:v>
                </c:pt>
                <c:pt idx="4084">
                  <c:v>0.71309800000000001</c:v>
                </c:pt>
                <c:pt idx="4085">
                  <c:v>0.71318599999999999</c:v>
                </c:pt>
                <c:pt idx="4086">
                  <c:v>0.71327399999999996</c:v>
                </c:pt>
                <c:pt idx="4087">
                  <c:v>0.71336200000000005</c:v>
                </c:pt>
                <c:pt idx="4088">
                  <c:v>0.71345000000000003</c:v>
                </c:pt>
                <c:pt idx="4089">
                  <c:v>0.71353800000000001</c:v>
                </c:pt>
                <c:pt idx="4090">
                  <c:v>0.71362499999999995</c:v>
                </c:pt>
                <c:pt idx="4091">
                  <c:v>0.71371300000000004</c:v>
                </c:pt>
                <c:pt idx="4092">
                  <c:v>0.71379999999999999</c:v>
                </c:pt>
                <c:pt idx="4093">
                  <c:v>0.71388700000000005</c:v>
                </c:pt>
                <c:pt idx="4094">
                  <c:v>0.71397299999999997</c:v>
                </c:pt>
                <c:pt idx="4095">
                  <c:v>0.71406000000000003</c:v>
                </c:pt>
                <c:pt idx="4096">
                  <c:v>0.71414599999999995</c:v>
                </c:pt>
                <c:pt idx="4097">
                  <c:v>0.71423199999999998</c:v>
                </c:pt>
                <c:pt idx="4098">
                  <c:v>0.71431800000000001</c:v>
                </c:pt>
                <c:pt idx="4099">
                  <c:v>0.71440400000000004</c:v>
                </c:pt>
                <c:pt idx="4100">
                  <c:v>0.71448900000000004</c:v>
                </c:pt>
                <c:pt idx="4101">
                  <c:v>0.71457400000000004</c:v>
                </c:pt>
                <c:pt idx="4102">
                  <c:v>0.71465900000000004</c:v>
                </c:pt>
                <c:pt idx="4103">
                  <c:v>0.71474400000000005</c:v>
                </c:pt>
                <c:pt idx="4104">
                  <c:v>0.71482800000000002</c:v>
                </c:pt>
                <c:pt idx="4105">
                  <c:v>0.71491300000000002</c:v>
                </c:pt>
                <c:pt idx="4106">
                  <c:v>0.71499699999999999</c:v>
                </c:pt>
                <c:pt idx="4107">
                  <c:v>0.71508000000000005</c:v>
                </c:pt>
                <c:pt idx="4108">
                  <c:v>0.71516400000000002</c:v>
                </c:pt>
                <c:pt idx="4109">
                  <c:v>0.71524699999999997</c:v>
                </c:pt>
                <c:pt idx="4110">
                  <c:v>0.71533000000000002</c:v>
                </c:pt>
                <c:pt idx="4111">
                  <c:v>0.71541299999999997</c:v>
                </c:pt>
                <c:pt idx="4112">
                  <c:v>0.71549600000000002</c:v>
                </c:pt>
                <c:pt idx="4113">
                  <c:v>0.71557800000000005</c:v>
                </c:pt>
                <c:pt idx="4114">
                  <c:v>0.71566099999999999</c:v>
                </c:pt>
                <c:pt idx="4115">
                  <c:v>0.71574199999999999</c:v>
                </c:pt>
                <c:pt idx="4116">
                  <c:v>0.71582400000000002</c:v>
                </c:pt>
                <c:pt idx="4117">
                  <c:v>0.71590600000000004</c:v>
                </c:pt>
                <c:pt idx="4118">
                  <c:v>0.71598700000000004</c:v>
                </c:pt>
                <c:pt idx="4119">
                  <c:v>0.71606800000000004</c:v>
                </c:pt>
                <c:pt idx="4120">
                  <c:v>0.71614800000000001</c:v>
                </c:pt>
                <c:pt idx="4121">
                  <c:v>0.716229</c:v>
                </c:pt>
                <c:pt idx="4122">
                  <c:v>0.71630899999999997</c:v>
                </c:pt>
                <c:pt idx="4123">
                  <c:v>0.71638900000000005</c:v>
                </c:pt>
                <c:pt idx="4124">
                  <c:v>0.71646799999999999</c:v>
                </c:pt>
                <c:pt idx="4125">
                  <c:v>0.71654799999999996</c:v>
                </c:pt>
                <c:pt idx="4126">
                  <c:v>0.71662700000000001</c:v>
                </c:pt>
                <c:pt idx="4127">
                  <c:v>0.71670599999999995</c:v>
                </c:pt>
                <c:pt idx="4128">
                  <c:v>0.71678399999999998</c:v>
                </c:pt>
                <c:pt idx="4129">
                  <c:v>0.71686300000000003</c:v>
                </c:pt>
                <c:pt idx="4130">
                  <c:v>0.71694100000000005</c:v>
                </c:pt>
                <c:pt idx="4131">
                  <c:v>0.71701800000000004</c:v>
                </c:pt>
                <c:pt idx="4132">
                  <c:v>0.71709599999999996</c:v>
                </c:pt>
                <c:pt idx="4133">
                  <c:v>0.71717299999999995</c:v>
                </c:pt>
                <c:pt idx="4134">
                  <c:v>0.71725000000000005</c:v>
                </c:pt>
                <c:pt idx="4135">
                  <c:v>0.71732700000000005</c:v>
                </c:pt>
                <c:pt idx="4136">
                  <c:v>0.71740300000000001</c:v>
                </c:pt>
                <c:pt idx="4137">
                  <c:v>0.71747899999999998</c:v>
                </c:pt>
                <c:pt idx="4138">
                  <c:v>0.71755500000000005</c:v>
                </c:pt>
                <c:pt idx="4139">
                  <c:v>0.71762999999999999</c:v>
                </c:pt>
                <c:pt idx="4140">
                  <c:v>0.71770500000000004</c:v>
                </c:pt>
                <c:pt idx="4141">
                  <c:v>0.71777999999999997</c:v>
                </c:pt>
                <c:pt idx="4142">
                  <c:v>0.71785500000000002</c:v>
                </c:pt>
                <c:pt idx="4143">
                  <c:v>0.71792900000000004</c:v>
                </c:pt>
                <c:pt idx="4144">
                  <c:v>0.71800299999999995</c:v>
                </c:pt>
                <c:pt idx="4145">
                  <c:v>0.71807699999999997</c:v>
                </c:pt>
                <c:pt idx="4146">
                  <c:v>0.71815099999999998</c:v>
                </c:pt>
                <c:pt idx="4147">
                  <c:v>0.71822399999999997</c:v>
                </c:pt>
                <c:pt idx="4148">
                  <c:v>0.71829699999999996</c:v>
                </c:pt>
                <c:pt idx="4149">
                  <c:v>0.71836900000000004</c:v>
                </c:pt>
                <c:pt idx="4150">
                  <c:v>0.718441</c:v>
                </c:pt>
                <c:pt idx="4151">
                  <c:v>0.71851299999999996</c:v>
                </c:pt>
                <c:pt idx="4152">
                  <c:v>0.71858500000000003</c:v>
                </c:pt>
                <c:pt idx="4153">
                  <c:v>0.71865599999999996</c:v>
                </c:pt>
                <c:pt idx="4154">
                  <c:v>0.718727</c:v>
                </c:pt>
                <c:pt idx="4155">
                  <c:v>0.71879800000000005</c:v>
                </c:pt>
                <c:pt idx="4156">
                  <c:v>0.71886799999999995</c:v>
                </c:pt>
                <c:pt idx="4157">
                  <c:v>0.71893799999999997</c:v>
                </c:pt>
                <c:pt idx="4158">
                  <c:v>0.71900799999999998</c:v>
                </c:pt>
                <c:pt idx="4159">
                  <c:v>0.71907699999999997</c:v>
                </c:pt>
                <c:pt idx="4160">
                  <c:v>0.71914599999999995</c:v>
                </c:pt>
                <c:pt idx="4161">
                  <c:v>0.71921500000000005</c:v>
                </c:pt>
                <c:pt idx="4162">
                  <c:v>0.71928300000000001</c:v>
                </c:pt>
                <c:pt idx="4163">
                  <c:v>0.71935199999999999</c:v>
                </c:pt>
                <c:pt idx="4164">
                  <c:v>0.71941900000000003</c:v>
                </c:pt>
                <c:pt idx="4165">
                  <c:v>0.71948699999999999</c:v>
                </c:pt>
                <c:pt idx="4166">
                  <c:v>0.71955400000000003</c:v>
                </c:pt>
                <c:pt idx="4167">
                  <c:v>0.71962099999999996</c:v>
                </c:pt>
                <c:pt idx="4168">
                  <c:v>0.71968699999999997</c:v>
                </c:pt>
                <c:pt idx="4169">
                  <c:v>0.71975299999999998</c:v>
                </c:pt>
                <c:pt idx="4170">
                  <c:v>0.71981899999999999</c:v>
                </c:pt>
                <c:pt idx="4171">
                  <c:v>0.719885</c:v>
                </c:pt>
                <c:pt idx="4172">
                  <c:v>0.71994999999999998</c:v>
                </c:pt>
                <c:pt idx="4173">
                  <c:v>0.72001499999999996</c:v>
                </c:pt>
                <c:pt idx="4174">
                  <c:v>0.72007900000000002</c:v>
                </c:pt>
                <c:pt idx="4175">
                  <c:v>0.72014299999999998</c:v>
                </c:pt>
                <c:pt idx="4176">
                  <c:v>0.72020700000000004</c:v>
                </c:pt>
                <c:pt idx="4177">
                  <c:v>0.72027099999999999</c:v>
                </c:pt>
                <c:pt idx="4178">
                  <c:v>0.72033400000000003</c:v>
                </c:pt>
                <c:pt idx="4179">
                  <c:v>0.72039600000000004</c:v>
                </c:pt>
                <c:pt idx="4180">
                  <c:v>0.72045899999999996</c:v>
                </c:pt>
                <c:pt idx="4181">
                  <c:v>0.72052099999999997</c:v>
                </c:pt>
                <c:pt idx="4182">
                  <c:v>0.72058299999999997</c:v>
                </c:pt>
                <c:pt idx="4183">
                  <c:v>0.72064399999999995</c:v>
                </c:pt>
                <c:pt idx="4184">
                  <c:v>0.72070500000000004</c:v>
                </c:pt>
                <c:pt idx="4185">
                  <c:v>0.72076600000000002</c:v>
                </c:pt>
                <c:pt idx="4186">
                  <c:v>0.72082599999999997</c:v>
                </c:pt>
                <c:pt idx="4187">
                  <c:v>0.72088600000000003</c:v>
                </c:pt>
                <c:pt idx="4188">
                  <c:v>0.72094599999999998</c:v>
                </c:pt>
                <c:pt idx="4189">
                  <c:v>0.72100600000000004</c:v>
                </c:pt>
                <c:pt idx="4190">
                  <c:v>0.72106499999999996</c:v>
                </c:pt>
                <c:pt idx="4191">
                  <c:v>0.72112299999999996</c:v>
                </c:pt>
                <c:pt idx="4192">
                  <c:v>0.72118199999999999</c:v>
                </c:pt>
                <c:pt idx="4193">
                  <c:v>0.72123999999999999</c:v>
                </c:pt>
                <c:pt idx="4194">
                  <c:v>0.72129699999999997</c:v>
                </c:pt>
                <c:pt idx="4195">
                  <c:v>0.72135499999999997</c:v>
                </c:pt>
                <c:pt idx="4196">
                  <c:v>0.72141100000000002</c:v>
                </c:pt>
                <c:pt idx="4197">
                  <c:v>0.721468</c:v>
                </c:pt>
                <c:pt idx="4198">
                  <c:v>0.72152400000000005</c:v>
                </c:pt>
                <c:pt idx="4199">
                  <c:v>0.72158</c:v>
                </c:pt>
                <c:pt idx="4200">
                  <c:v>0.72163600000000006</c:v>
                </c:pt>
                <c:pt idx="4201">
                  <c:v>0.72169099999999997</c:v>
                </c:pt>
                <c:pt idx="4202">
                  <c:v>0.721746</c:v>
                </c:pt>
                <c:pt idx="4203">
                  <c:v>0.7218</c:v>
                </c:pt>
                <c:pt idx="4204">
                  <c:v>0.72185500000000002</c:v>
                </c:pt>
                <c:pt idx="4205">
                  <c:v>0.72190900000000002</c:v>
                </c:pt>
                <c:pt idx="4206">
                  <c:v>0.72196199999999999</c:v>
                </c:pt>
                <c:pt idx="4207">
                  <c:v>0.72201499999999996</c:v>
                </c:pt>
                <c:pt idx="4208">
                  <c:v>0.72206800000000004</c:v>
                </c:pt>
                <c:pt idx="4209">
                  <c:v>0.72212100000000001</c:v>
                </c:pt>
                <c:pt idx="4210">
                  <c:v>0.72217299999999995</c:v>
                </c:pt>
                <c:pt idx="4211">
                  <c:v>0.72222399999999998</c:v>
                </c:pt>
                <c:pt idx="4212">
                  <c:v>0.72227600000000003</c:v>
                </c:pt>
                <c:pt idx="4213">
                  <c:v>0.72232700000000005</c:v>
                </c:pt>
                <c:pt idx="4214">
                  <c:v>0.72237799999999996</c:v>
                </c:pt>
                <c:pt idx="4215">
                  <c:v>0.72242799999999996</c:v>
                </c:pt>
                <c:pt idx="4216">
                  <c:v>0.72247799999999995</c:v>
                </c:pt>
                <c:pt idx="4217">
                  <c:v>0.72252799999999995</c:v>
                </c:pt>
                <c:pt idx="4218">
                  <c:v>0.72257800000000005</c:v>
                </c:pt>
                <c:pt idx="4219">
                  <c:v>0.72262700000000002</c:v>
                </c:pt>
                <c:pt idx="4220">
                  <c:v>0.72267599999999999</c:v>
                </c:pt>
                <c:pt idx="4221">
                  <c:v>0.72272400000000003</c:v>
                </c:pt>
                <c:pt idx="4222">
                  <c:v>0.72277199999999997</c:v>
                </c:pt>
                <c:pt idx="4223">
                  <c:v>0.72282000000000002</c:v>
                </c:pt>
                <c:pt idx="4224">
                  <c:v>0.72286700000000004</c:v>
                </c:pt>
                <c:pt idx="4225">
                  <c:v>0.72291399999999995</c:v>
                </c:pt>
                <c:pt idx="4226">
                  <c:v>0.72296099999999996</c:v>
                </c:pt>
                <c:pt idx="4227">
                  <c:v>0.72300799999999998</c:v>
                </c:pt>
                <c:pt idx="4228">
                  <c:v>0.72305399999999997</c:v>
                </c:pt>
                <c:pt idx="4229">
                  <c:v>0.72309999999999997</c:v>
                </c:pt>
                <c:pt idx="4230">
                  <c:v>0.72314500000000004</c:v>
                </c:pt>
                <c:pt idx="4231">
                  <c:v>0.72319</c:v>
                </c:pt>
                <c:pt idx="4232">
                  <c:v>0.72323499999999996</c:v>
                </c:pt>
                <c:pt idx="4233">
                  <c:v>0.72328000000000003</c:v>
                </c:pt>
                <c:pt idx="4234">
                  <c:v>0.72332399999999997</c:v>
                </c:pt>
                <c:pt idx="4235">
                  <c:v>0.72336800000000001</c:v>
                </c:pt>
                <c:pt idx="4236">
                  <c:v>0.72341200000000005</c:v>
                </c:pt>
                <c:pt idx="4237">
                  <c:v>0.72345499999999996</c:v>
                </c:pt>
                <c:pt idx="4238">
                  <c:v>0.72349799999999997</c:v>
                </c:pt>
                <c:pt idx="4239">
                  <c:v>0.72353999999999996</c:v>
                </c:pt>
                <c:pt idx="4240">
                  <c:v>0.72358299999999998</c:v>
                </c:pt>
                <c:pt idx="4241">
                  <c:v>0.72362499999999996</c:v>
                </c:pt>
                <c:pt idx="4242">
                  <c:v>0.72366699999999995</c:v>
                </c:pt>
                <c:pt idx="4243">
                  <c:v>0.72370800000000002</c:v>
                </c:pt>
                <c:pt idx="4244">
                  <c:v>0.72374899999999998</c:v>
                </c:pt>
                <c:pt idx="4245">
                  <c:v>0.72379000000000004</c:v>
                </c:pt>
                <c:pt idx="4246">
                  <c:v>0.723831</c:v>
                </c:pt>
                <c:pt idx="4247">
                  <c:v>0.72387100000000004</c:v>
                </c:pt>
                <c:pt idx="4248">
                  <c:v>0.72391099999999997</c:v>
                </c:pt>
                <c:pt idx="4249">
                  <c:v>0.72395100000000001</c:v>
                </c:pt>
                <c:pt idx="4250">
                  <c:v>0.72399000000000002</c:v>
                </c:pt>
                <c:pt idx="4251">
                  <c:v>0.72402900000000003</c:v>
                </c:pt>
                <c:pt idx="4252">
                  <c:v>0.72406800000000004</c:v>
                </c:pt>
                <c:pt idx="4253">
                  <c:v>0.72410600000000003</c:v>
                </c:pt>
                <c:pt idx="4254">
                  <c:v>0.72414500000000004</c:v>
                </c:pt>
                <c:pt idx="4255">
                  <c:v>0.72418300000000002</c:v>
                </c:pt>
                <c:pt idx="4256">
                  <c:v>0.72421999999999997</c:v>
                </c:pt>
                <c:pt idx="4257">
                  <c:v>0.72425799999999996</c:v>
                </c:pt>
                <c:pt idx="4258">
                  <c:v>0.72429500000000002</c:v>
                </c:pt>
                <c:pt idx="4259">
                  <c:v>0.72433199999999998</c:v>
                </c:pt>
                <c:pt idx="4260">
                  <c:v>0.72436800000000001</c:v>
                </c:pt>
                <c:pt idx="4261">
                  <c:v>0.72440499999999997</c:v>
                </c:pt>
                <c:pt idx="4262">
                  <c:v>0.724441</c:v>
                </c:pt>
                <c:pt idx="4263">
                  <c:v>0.72447700000000004</c:v>
                </c:pt>
                <c:pt idx="4264">
                  <c:v>0.72451200000000004</c:v>
                </c:pt>
                <c:pt idx="4265">
                  <c:v>0.72454700000000005</c:v>
                </c:pt>
                <c:pt idx="4266">
                  <c:v>0.72458199999999995</c:v>
                </c:pt>
                <c:pt idx="4267">
                  <c:v>0.72461699999999996</c:v>
                </c:pt>
                <c:pt idx="4268">
                  <c:v>0.72465199999999996</c:v>
                </c:pt>
                <c:pt idx="4269">
                  <c:v>0.72468600000000005</c:v>
                </c:pt>
                <c:pt idx="4270">
                  <c:v>0.72472000000000003</c:v>
                </c:pt>
                <c:pt idx="4271">
                  <c:v>0.72475400000000001</c:v>
                </c:pt>
                <c:pt idx="4272">
                  <c:v>0.72478699999999996</c:v>
                </c:pt>
                <c:pt idx="4273">
                  <c:v>0.72482100000000005</c:v>
                </c:pt>
                <c:pt idx="4274">
                  <c:v>0.724854</c:v>
                </c:pt>
                <c:pt idx="4275">
                  <c:v>0.72488600000000003</c:v>
                </c:pt>
                <c:pt idx="4276">
                  <c:v>0.72491899999999998</c:v>
                </c:pt>
                <c:pt idx="4277">
                  <c:v>0.72495100000000001</c:v>
                </c:pt>
                <c:pt idx="4278">
                  <c:v>0.72498300000000004</c:v>
                </c:pt>
                <c:pt idx="4279">
                  <c:v>0.72501499999999997</c:v>
                </c:pt>
                <c:pt idx="4280">
                  <c:v>0.725047</c:v>
                </c:pt>
                <c:pt idx="4281">
                  <c:v>0.725078</c:v>
                </c:pt>
                <c:pt idx="4282">
                  <c:v>0.725109</c:v>
                </c:pt>
                <c:pt idx="4283">
                  <c:v>0.72514000000000001</c:v>
                </c:pt>
                <c:pt idx="4284">
                  <c:v>0.72517100000000001</c:v>
                </c:pt>
                <c:pt idx="4285">
                  <c:v>0.72520200000000001</c:v>
                </c:pt>
                <c:pt idx="4286">
                  <c:v>0.72523199999999999</c:v>
                </c:pt>
                <c:pt idx="4287">
                  <c:v>0.72526199999999996</c:v>
                </c:pt>
                <c:pt idx="4288">
                  <c:v>0.72529200000000005</c:v>
                </c:pt>
                <c:pt idx="4289">
                  <c:v>0.72532200000000002</c:v>
                </c:pt>
                <c:pt idx="4290">
                  <c:v>0.72535099999999997</c:v>
                </c:pt>
                <c:pt idx="4291">
                  <c:v>0.72538000000000002</c:v>
                </c:pt>
                <c:pt idx="4292">
                  <c:v>0.72540899999999997</c:v>
                </c:pt>
                <c:pt idx="4293">
                  <c:v>0.72543800000000003</c:v>
                </c:pt>
                <c:pt idx="4294">
                  <c:v>0.72546699999999997</c:v>
                </c:pt>
                <c:pt idx="4295">
                  <c:v>0.725495</c:v>
                </c:pt>
                <c:pt idx="4296">
                  <c:v>0.72552300000000003</c:v>
                </c:pt>
                <c:pt idx="4297">
                  <c:v>0.72555199999999997</c:v>
                </c:pt>
                <c:pt idx="4298">
                  <c:v>0.72557899999999997</c:v>
                </c:pt>
                <c:pt idx="4299">
                  <c:v>0.725607</c:v>
                </c:pt>
                <c:pt idx="4300">
                  <c:v>0.72563500000000003</c:v>
                </c:pt>
                <c:pt idx="4301">
                  <c:v>0.72566200000000003</c:v>
                </c:pt>
                <c:pt idx="4302">
                  <c:v>0.72568900000000003</c:v>
                </c:pt>
                <c:pt idx="4303">
                  <c:v>0.72571600000000003</c:v>
                </c:pt>
                <c:pt idx="4304">
                  <c:v>0.72574300000000003</c:v>
                </c:pt>
                <c:pt idx="4305">
                  <c:v>0.725769</c:v>
                </c:pt>
                <c:pt idx="4306">
                  <c:v>0.725796</c:v>
                </c:pt>
                <c:pt idx="4307">
                  <c:v>0.72582199999999997</c:v>
                </c:pt>
                <c:pt idx="4308">
                  <c:v>0.72584800000000005</c:v>
                </c:pt>
                <c:pt idx="4309">
                  <c:v>0.72587400000000002</c:v>
                </c:pt>
                <c:pt idx="4310">
                  <c:v>0.72589999999999999</c:v>
                </c:pt>
                <c:pt idx="4311">
                  <c:v>0.72592500000000004</c:v>
                </c:pt>
                <c:pt idx="4312">
                  <c:v>0.72594999999999998</c:v>
                </c:pt>
                <c:pt idx="4313">
                  <c:v>0.72597599999999995</c:v>
                </c:pt>
                <c:pt idx="4314">
                  <c:v>0.72600100000000001</c:v>
                </c:pt>
                <c:pt idx="4315">
                  <c:v>0.72602599999999995</c:v>
                </c:pt>
                <c:pt idx="4316">
                  <c:v>0.72604999999999997</c:v>
                </c:pt>
                <c:pt idx="4317">
                  <c:v>0.72607500000000003</c:v>
                </c:pt>
                <c:pt idx="4318">
                  <c:v>0.72609900000000005</c:v>
                </c:pt>
                <c:pt idx="4319">
                  <c:v>0.72612399999999999</c:v>
                </c:pt>
                <c:pt idx="4320">
                  <c:v>0.72614800000000002</c:v>
                </c:pt>
                <c:pt idx="4321">
                  <c:v>0.72617200000000004</c:v>
                </c:pt>
                <c:pt idx="4322">
                  <c:v>0.72619599999999995</c:v>
                </c:pt>
                <c:pt idx="4323">
                  <c:v>0.72621899999999995</c:v>
                </c:pt>
                <c:pt idx="4324">
                  <c:v>0.72624299999999997</c:v>
                </c:pt>
                <c:pt idx="4325">
                  <c:v>0.72626599999999997</c:v>
                </c:pt>
                <c:pt idx="4326">
                  <c:v>0.72628999999999999</c:v>
                </c:pt>
                <c:pt idx="4327">
                  <c:v>0.72631299999999999</c:v>
                </c:pt>
                <c:pt idx="4328">
                  <c:v>0.72633599999999998</c:v>
                </c:pt>
                <c:pt idx="4329">
                  <c:v>0.72635899999999998</c:v>
                </c:pt>
                <c:pt idx="4330">
                  <c:v>0.72638100000000005</c:v>
                </c:pt>
                <c:pt idx="4331">
                  <c:v>0.72640400000000005</c:v>
                </c:pt>
                <c:pt idx="4332">
                  <c:v>0.72642600000000002</c:v>
                </c:pt>
                <c:pt idx="4333">
                  <c:v>0.72644900000000001</c:v>
                </c:pt>
                <c:pt idx="4334">
                  <c:v>0.72647099999999998</c:v>
                </c:pt>
                <c:pt idx="4335">
                  <c:v>0.72649300000000006</c:v>
                </c:pt>
                <c:pt idx="4336">
                  <c:v>0.72651500000000002</c:v>
                </c:pt>
                <c:pt idx="4337">
                  <c:v>0.72653699999999999</c:v>
                </c:pt>
                <c:pt idx="4338">
                  <c:v>0.72655899999999995</c:v>
                </c:pt>
                <c:pt idx="4339">
                  <c:v>0.72658</c:v>
                </c:pt>
                <c:pt idx="4340">
                  <c:v>0.72660199999999997</c:v>
                </c:pt>
                <c:pt idx="4341">
                  <c:v>0.72662300000000002</c:v>
                </c:pt>
                <c:pt idx="4342">
                  <c:v>0.72664399999999996</c:v>
                </c:pt>
                <c:pt idx="4343">
                  <c:v>0.72666500000000001</c:v>
                </c:pt>
                <c:pt idx="4344">
                  <c:v>0.72668699999999997</c:v>
                </c:pt>
                <c:pt idx="4345">
                  <c:v>0.72670699999999999</c:v>
                </c:pt>
                <c:pt idx="4346">
                  <c:v>0.72672800000000004</c:v>
                </c:pt>
                <c:pt idx="4347">
                  <c:v>0.72674899999999998</c:v>
                </c:pt>
                <c:pt idx="4348">
                  <c:v>0.72677000000000003</c:v>
                </c:pt>
                <c:pt idx="4349">
                  <c:v>0.72679000000000005</c:v>
                </c:pt>
                <c:pt idx="4350">
                  <c:v>0.72680999999999996</c:v>
                </c:pt>
                <c:pt idx="4351">
                  <c:v>0.726831</c:v>
                </c:pt>
                <c:pt idx="4352">
                  <c:v>0.72685100000000002</c:v>
                </c:pt>
                <c:pt idx="4353">
                  <c:v>0.72687100000000004</c:v>
                </c:pt>
                <c:pt idx="4354">
                  <c:v>0.72689099999999995</c:v>
                </c:pt>
                <c:pt idx="4355">
                  <c:v>0.72691099999999997</c:v>
                </c:pt>
                <c:pt idx="4356">
                  <c:v>0.72693099999999999</c:v>
                </c:pt>
                <c:pt idx="4357">
                  <c:v>0.72694999999999999</c:v>
                </c:pt>
                <c:pt idx="4358">
                  <c:v>0.72697000000000001</c:v>
                </c:pt>
                <c:pt idx="4359">
                  <c:v>0.72699000000000003</c:v>
                </c:pt>
                <c:pt idx="4360">
                  <c:v>0.72700900000000002</c:v>
                </c:pt>
                <c:pt idx="4361">
                  <c:v>0.72702800000000001</c:v>
                </c:pt>
                <c:pt idx="4362">
                  <c:v>0.72704800000000003</c:v>
                </c:pt>
                <c:pt idx="4363">
                  <c:v>0.72706700000000002</c:v>
                </c:pt>
                <c:pt idx="4364">
                  <c:v>0.72708600000000001</c:v>
                </c:pt>
                <c:pt idx="4365">
                  <c:v>0.727105</c:v>
                </c:pt>
                <c:pt idx="4366">
                  <c:v>0.72712399999999999</c:v>
                </c:pt>
                <c:pt idx="4367">
                  <c:v>0.72714299999999998</c:v>
                </c:pt>
                <c:pt idx="4368">
                  <c:v>0.72716099999999995</c:v>
                </c:pt>
                <c:pt idx="4369">
                  <c:v>0.72718000000000005</c:v>
                </c:pt>
                <c:pt idx="4370">
                  <c:v>0.72719900000000004</c:v>
                </c:pt>
                <c:pt idx="4371">
                  <c:v>0.727217</c:v>
                </c:pt>
                <c:pt idx="4372">
                  <c:v>0.72723599999999999</c:v>
                </c:pt>
                <c:pt idx="4373">
                  <c:v>0.72725399999999996</c:v>
                </c:pt>
                <c:pt idx="4374">
                  <c:v>0.72727200000000003</c:v>
                </c:pt>
                <c:pt idx="4375">
                  <c:v>0.72728999999999999</c:v>
                </c:pt>
                <c:pt idx="4376">
                  <c:v>0.72730899999999998</c:v>
                </c:pt>
                <c:pt idx="4377">
                  <c:v>0.72732699999999995</c:v>
                </c:pt>
                <c:pt idx="4378">
                  <c:v>0.72734500000000002</c:v>
                </c:pt>
                <c:pt idx="4379">
                  <c:v>0.72736299999999998</c:v>
                </c:pt>
                <c:pt idx="4380">
                  <c:v>0.72738000000000003</c:v>
                </c:pt>
                <c:pt idx="4381">
                  <c:v>0.72739799999999999</c:v>
                </c:pt>
                <c:pt idx="4382">
                  <c:v>0.72741599999999995</c:v>
                </c:pt>
                <c:pt idx="4383">
                  <c:v>0.72743400000000003</c:v>
                </c:pt>
                <c:pt idx="4384">
                  <c:v>0.72745099999999996</c:v>
                </c:pt>
                <c:pt idx="4385">
                  <c:v>0.72746900000000003</c:v>
                </c:pt>
                <c:pt idx="4386">
                  <c:v>0.72748599999999997</c:v>
                </c:pt>
                <c:pt idx="4387">
                  <c:v>0.72750300000000001</c:v>
                </c:pt>
                <c:pt idx="4388">
                  <c:v>0.72752099999999997</c:v>
                </c:pt>
                <c:pt idx="4389">
                  <c:v>0.72753800000000002</c:v>
                </c:pt>
                <c:pt idx="4390">
                  <c:v>0.72755499999999995</c:v>
                </c:pt>
                <c:pt idx="4391">
                  <c:v>0.727572</c:v>
                </c:pt>
                <c:pt idx="4392">
                  <c:v>0.72758999999999996</c:v>
                </c:pt>
                <c:pt idx="4393">
                  <c:v>0.727607</c:v>
                </c:pt>
                <c:pt idx="4394">
                  <c:v>0.72762400000000005</c:v>
                </c:pt>
                <c:pt idx="4395">
                  <c:v>0.72763999999999995</c:v>
                </c:pt>
                <c:pt idx="4396">
                  <c:v>0.727657</c:v>
                </c:pt>
                <c:pt idx="4397">
                  <c:v>0.72767400000000004</c:v>
                </c:pt>
                <c:pt idx="4398">
                  <c:v>0.72769099999999998</c:v>
                </c:pt>
                <c:pt idx="4399">
                  <c:v>0.72770800000000002</c:v>
                </c:pt>
                <c:pt idx="4400">
                  <c:v>0.72772400000000004</c:v>
                </c:pt>
                <c:pt idx="4401">
                  <c:v>0.72774099999999997</c:v>
                </c:pt>
                <c:pt idx="4402">
                  <c:v>0.72775699999999999</c:v>
                </c:pt>
                <c:pt idx="4403">
                  <c:v>0.72777400000000003</c:v>
                </c:pt>
                <c:pt idx="4404">
                  <c:v>0.72779000000000005</c:v>
                </c:pt>
                <c:pt idx="4405">
                  <c:v>0.72780699999999998</c:v>
                </c:pt>
                <c:pt idx="4406">
                  <c:v>0.727823</c:v>
                </c:pt>
                <c:pt idx="4407">
                  <c:v>0.72783900000000001</c:v>
                </c:pt>
                <c:pt idx="4408">
                  <c:v>0.72785599999999995</c:v>
                </c:pt>
                <c:pt idx="4409">
                  <c:v>0.72787199999999996</c:v>
                </c:pt>
                <c:pt idx="4410">
                  <c:v>0.72788799999999998</c:v>
                </c:pt>
                <c:pt idx="4411">
                  <c:v>0.727904</c:v>
                </c:pt>
                <c:pt idx="4412">
                  <c:v>0.72792000000000001</c:v>
                </c:pt>
                <c:pt idx="4413">
                  <c:v>0.72793600000000003</c:v>
                </c:pt>
                <c:pt idx="4414">
                  <c:v>0.72795200000000004</c:v>
                </c:pt>
                <c:pt idx="4415">
                  <c:v>0.72796799999999995</c:v>
                </c:pt>
                <c:pt idx="4416">
                  <c:v>0.72798399999999996</c:v>
                </c:pt>
                <c:pt idx="4417">
                  <c:v>0.72799999999999998</c:v>
                </c:pt>
                <c:pt idx="4418">
                  <c:v>0.728016</c:v>
                </c:pt>
                <c:pt idx="4419">
                  <c:v>0.72803099999999998</c:v>
                </c:pt>
                <c:pt idx="4420">
                  <c:v>0.728047</c:v>
                </c:pt>
                <c:pt idx="4421">
                  <c:v>0.72806300000000002</c:v>
                </c:pt>
                <c:pt idx="4422">
                  <c:v>0.728078</c:v>
                </c:pt>
                <c:pt idx="4423">
                  <c:v>0.72809400000000002</c:v>
                </c:pt>
                <c:pt idx="4424">
                  <c:v>0.72811000000000003</c:v>
                </c:pt>
                <c:pt idx="4425">
                  <c:v>0.72812500000000002</c:v>
                </c:pt>
                <c:pt idx="4426">
                  <c:v>0.72814100000000004</c:v>
                </c:pt>
                <c:pt idx="4427">
                  <c:v>0.72815600000000003</c:v>
                </c:pt>
                <c:pt idx="4428">
                  <c:v>0.72817200000000004</c:v>
                </c:pt>
                <c:pt idx="4429">
                  <c:v>0.72818700000000003</c:v>
                </c:pt>
                <c:pt idx="4430">
                  <c:v>0.72820200000000002</c:v>
                </c:pt>
                <c:pt idx="4431">
                  <c:v>0.72821800000000003</c:v>
                </c:pt>
                <c:pt idx="4432">
                  <c:v>0.72823300000000002</c:v>
                </c:pt>
                <c:pt idx="4433">
                  <c:v>0.72824800000000001</c:v>
                </c:pt>
                <c:pt idx="4434">
                  <c:v>0.72826299999999999</c:v>
                </c:pt>
                <c:pt idx="4435">
                  <c:v>0.72827900000000001</c:v>
                </c:pt>
                <c:pt idx="4436">
                  <c:v>0.728294</c:v>
                </c:pt>
                <c:pt idx="4437">
                  <c:v>0.72830899999999998</c:v>
                </c:pt>
                <c:pt idx="4438">
                  <c:v>0.72832399999999997</c:v>
                </c:pt>
                <c:pt idx="4439">
                  <c:v>0.72833899999999996</c:v>
                </c:pt>
                <c:pt idx="4440">
                  <c:v>0.72835399999999995</c:v>
                </c:pt>
                <c:pt idx="4441">
                  <c:v>0.72836900000000004</c:v>
                </c:pt>
                <c:pt idx="4442">
                  <c:v>0.72838400000000003</c:v>
                </c:pt>
                <c:pt idx="4443">
                  <c:v>0.72839900000000002</c:v>
                </c:pt>
                <c:pt idx="4444">
                  <c:v>0.72841400000000001</c:v>
                </c:pt>
                <c:pt idx="4445">
                  <c:v>0.72842899999999999</c:v>
                </c:pt>
                <c:pt idx="4446">
                  <c:v>0.72844399999999998</c:v>
                </c:pt>
                <c:pt idx="4447">
                  <c:v>0.72845800000000005</c:v>
                </c:pt>
                <c:pt idx="4448">
                  <c:v>0.72847300000000004</c:v>
                </c:pt>
                <c:pt idx="4449">
                  <c:v>0.72848800000000002</c:v>
                </c:pt>
                <c:pt idx="4450">
                  <c:v>0.72850300000000001</c:v>
                </c:pt>
                <c:pt idx="4451">
                  <c:v>0.728518</c:v>
                </c:pt>
                <c:pt idx="4452">
                  <c:v>0.72853199999999996</c:v>
                </c:pt>
                <c:pt idx="4453">
                  <c:v>0.72854699999999994</c:v>
                </c:pt>
                <c:pt idx="4454">
                  <c:v>0.72856200000000004</c:v>
                </c:pt>
                <c:pt idx="4455">
                  <c:v>0.728576</c:v>
                </c:pt>
                <c:pt idx="4456">
                  <c:v>0.72859099999999999</c:v>
                </c:pt>
                <c:pt idx="4457">
                  <c:v>0.72860499999999995</c:v>
                </c:pt>
                <c:pt idx="4458">
                  <c:v>0.72862000000000005</c:v>
                </c:pt>
                <c:pt idx="4459">
                  <c:v>0.728634</c:v>
                </c:pt>
                <c:pt idx="4460">
                  <c:v>0.72864899999999999</c:v>
                </c:pt>
                <c:pt idx="4461">
                  <c:v>0.72866299999999995</c:v>
                </c:pt>
                <c:pt idx="4462">
                  <c:v>0.72867800000000005</c:v>
                </c:pt>
                <c:pt idx="4463">
                  <c:v>0.72869200000000001</c:v>
                </c:pt>
                <c:pt idx="4464">
                  <c:v>0.72870699999999999</c:v>
                </c:pt>
                <c:pt idx="4465">
                  <c:v>0.72872099999999995</c:v>
                </c:pt>
                <c:pt idx="4466">
                  <c:v>0.72873500000000002</c:v>
                </c:pt>
                <c:pt idx="4467">
                  <c:v>0.72875000000000001</c:v>
                </c:pt>
                <c:pt idx="4468">
                  <c:v>0.72876399999999997</c:v>
                </c:pt>
                <c:pt idx="4469">
                  <c:v>0.72877800000000004</c:v>
                </c:pt>
                <c:pt idx="4470">
                  <c:v>0.72879300000000002</c:v>
                </c:pt>
                <c:pt idx="4471">
                  <c:v>0.72880699999999998</c:v>
                </c:pt>
                <c:pt idx="4472">
                  <c:v>0.72882100000000005</c:v>
                </c:pt>
                <c:pt idx="4473">
                  <c:v>0.72883500000000001</c:v>
                </c:pt>
                <c:pt idx="4474">
                  <c:v>0.72885</c:v>
                </c:pt>
                <c:pt idx="4475">
                  <c:v>0.72886399999999996</c:v>
                </c:pt>
                <c:pt idx="4476">
                  <c:v>0.72887800000000003</c:v>
                </c:pt>
                <c:pt idx="4477">
                  <c:v>0.72889199999999998</c:v>
                </c:pt>
                <c:pt idx="4478">
                  <c:v>0.72890600000000005</c:v>
                </c:pt>
                <c:pt idx="4479">
                  <c:v>0.72892000000000001</c:v>
                </c:pt>
                <c:pt idx="4480">
                  <c:v>0.728935</c:v>
                </c:pt>
                <c:pt idx="4481">
                  <c:v>0.72894899999999996</c:v>
                </c:pt>
                <c:pt idx="4482">
                  <c:v>0.72896300000000003</c:v>
                </c:pt>
                <c:pt idx="4483">
                  <c:v>0.72897699999999999</c:v>
                </c:pt>
                <c:pt idx="4484">
                  <c:v>0.72899099999999994</c:v>
                </c:pt>
                <c:pt idx="4485">
                  <c:v>0.72900500000000001</c:v>
                </c:pt>
                <c:pt idx="4486">
                  <c:v>0.72901899999999997</c:v>
                </c:pt>
                <c:pt idx="4487">
                  <c:v>0.72903300000000004</c:v>
                </c:pt>
                <c:pt idx="4488">
                  <c:v>0.729047</c:v>
                </c:pt>
                <c:pt idx="4489">
                  <c:v>0.72906099999999996</c:v>
                </c:pt>
                <c:pt idx="4490">
                  <c:v>0.72907500000000003</c:v>
                </c:pt>
                <c:pt idx="4491">
                  <c:v>0.72908799999999996</c:v>
                </c:pt>
                <c:pt idx="4492">
                  <c:v>0.72910200000000003</c:v>
                </c:pt>
                <c:pt idx="4493">
                  <c:v>0.72911599999999999</c:v>
                </c:pt>
                <c:pt idx="4494">
                  <c:v>0.72912999999999994</c:v>
                </c:pt>
                <c:pt idx="4495">
                  <c:v>0.72914400000000001</c:v>
                </c:pt>
                <c:pt idx="4496">
                  <c:v>0.72915799999999997</c:v>
                </c:pt>
                <c:pt idx="4497">
                  <c:v>0.72917200000000004</c:v>
                </c:pt>
                <c:pt idx="4498">
                  <c:v>0.72918499999999997</c:v>
                </c:pt>
                <c:pt idx="4499">
                  <c:v>0.72919900000000004</c:v>
                </c:pt>
                <c:pt idx="4500">
                  <c:v>0.729213</c:v>
                </c:pt>
                <c:pt idx="4501">
                  <c:v>0.72922699999999996</c:v>
                </c:pt>
                <c:pt idx="4502">
                  <c:v>0.72924100000000003</c:v>
                </c:pt>
                <c:pt idx="4503">
                  <c:v>0.72925399999999996</c:v>
                </c:pt>
                <c:pt idx="4504">
                  <c:v>0.72926800000000003</c:v>
                </c:pt>
                <c:pt idx="4505">
                  <c:v>0.72928199999999999</c:v>
                </c:pt>
                <c:pt idx="4506">
                  <c:v>0.72929500000000003</c:v>
                </c:pt>
                <c:pt idx="4507">
                  <c:v>0.72930899999999999</c:v>
                </c:pt>
                <c:pt idx="4508">
                  <c:v>0.72932300000000005</c:v>
                </c:pt>
                <c:pt idx="4509">
                  <c:v>0.72933700000000001</c:v>
                </c:pt>
                <c:pt idx="4510">
                  <c:v>0.72935000000000005</c:v>
                </c:pt>
                <c:pt idx="4511">
                  <c:v>0.72936400000000001</c:v>
                </c:pt>
                <c:pt idx="4512">
                  <c:v>0.72937700000000005</c:v>
                </c:pt>
                <c:pt idx="4513">
                  <c:v>0.72939100000000001</c:v>
                </c:pt>
                <c:pt idx="4514">
                  <c:v>0.72940499999999997</c:v>
                </c:pt>
                <c:pt idx="4515">
                  <c:v>0.72941800000000001</c:v>
                </c:pt>
                <c:pt idx="4516">
                  <c:v>0.72943199999999997</c:v>
                </c:pt>
                <c:pt idx="4517">
                  <c:v>0.72944500000000001</c:v>
                </c:pt>
                <c:pt idx="4518">
                  <c:v>0.72945899999999997</c:v>
                </c:pt>
                <c:pt idx="4519">
                  <c:v>0.72947300000000004</c:v>
                </c:pt>
                <c:pt idx="4520">
                  <c:v>0.72948599999999997</c:v>
                </c:pt>
                <c:pt idx="4521">
                  <c:v>0.72950000000000004</c:v>
                </c:pt>
                <c:pt idx="4522">
                  <c:v>0.72951299999999997</c:v>
                </c:pt>
                <c:pt idx="4523">
                  <c:v>0.72952700000000004</c:v>
                </c:pt>
                <c:pt idx="4524">
                  <c:v>0.72953999999999997</c:v>
                </c:pt>
                <c:pt idx="4525">
                  <c:v>0.72955400000000004</c:v>
                </c:pt>
                <c:pt idx="4526">
                  <c:v>0.72956699999999997</c:v>
                </c:pt>
                <c:pt idx="4527">
                  <c:v>0.72958100000000004</c:v>
                </c:pt>
                <c:pt idx="4528">
                  <c:v>0.72959399999999996</c:v>
                </c:pt>
                <c:pt idx="4529">
                  <c:v>0.72960800000000003</c:v>
                </c:pt>
                <c:pt idx="4530">
                  <c:v>0.72962099999999996</c:v>
                </c:pt>
                <c:pt idx="4531">
                  <c:v>0.729634</c:v>
                </c:pt>
                <c:pt idx="4532">
                  <c:v>0.72964799999999996</c:v>
                </c:pt>
                <c:pt idx="4533">
                  <c:v>0.729661</c:v>
                </c:pt>
                <c:pt idx="4534">
                  <c:v>0.72967499999999996</c:v>
                </c:pt>
                <c:pt idx="4535">
                  <c:v>0.729688</c:v>
                </c:pt>
                <c:pt idx="4536">
                  <c:v>0.72970199999999996</c:v>
                </c:pt>
                <c:pt idx="4537">
                  <c:v>0.729715</c:v>
                </c:pt>
                <c:pt idx="4538">
                  <c:v>0.72972800000000004</c:v>
                </c:pt>
                <c:pt idx="4539">
                  <c:v>0.729742</c:v>
                </c:pt>
                <c:pt idx="4540">
                  <c:v>0.72975500000000004</c:v>
                </c:pt>
                <c:pt idx="4541">
                  <c:v>0.72976799999999997</c:v>
                </c:pt>
                <c:pt idx="4542">
                  <c:v>0.72978200000000004</c:v>
                </c:pt>
                <c:pt idx="4543">
                  <c:v>0.72979499999999997</c:v>
                </c:pt>
                <c:pt idx="4544">
                  <c:v>0.72980800000000001</c:v>
                </c:pt>
                <c:pt idx="4545">
                  <c:v>0.72982199999999997</c:v>
                </c:pt>
                <c:pt idx="4546">
                  <c:v>0.72983500000000001</c:v>
                </c:pt>
                <c:pt idx="4547">
                  <c:v>0.72984800000000005</c:v>
                </c:pt>
                <c:pt idx="4548">
                  <c:v>0.72986200000000001</c:v>
                </c:pt>
                <c:pt idx="4549">
                  <c:v>0.72987500000000005</c:v>
                </c:pt>
                <c:pt idx="4550">
                  <c:v>0.72988799999999998</c:v>
                </c:pt>
                <c:pt idx="4551">
                  <c:v>0.72990100000000002</c:v>
                </c:pt>
                <c:pt idx="4552">
                  <c:v>0.72991499999999998</c:v>
                </c:pt>
                <c:pt idx="4553">
                  <c:v>0.72992800000000002</c:v>
                </c:pt>
                <c:pt idx="4554">
                  <c:v>0.72994099999999995</c:v>
                </c:pt>
                <c:pt idx="4555">
                  <c:v>0.72995399999999999</c:v>
                </c:pt>
                <c:pt idx="4556">
                  <c:v>0.72996799999999995</c:v>
                </c:pt>
                <c:pt idx="4557">
                  <c:v>0.72998099999999999</c:v>
                </c:pt>
                <c:pt idx="4558">
                  <c:v>0.72999400000000003</c:v>
                </c:pt>
                <c:pt idx="4559">
                  <c:v>0.73000699999999996</c:v>
                </c:pt>
                <c:pt idx="4560">
                  <c:v>0.73002100000000003</c:v>
                </c:pt>
                <c:pt idx="4561">
                  <c:v>0.73003399999999996</c:v>
                </c:pt>
                <c:pt idx="4562">
                  <c:v>0.730047</c:v>
                </c:pt>
                <c:pt idx="4563">
                  <c:v>0.73006000000000004</c:v>
                </c:pt>
                <c:pt idx="4564">
                  <c:v>0.73007299999999997</c:v>
                </c:pt>
                <c:pt idx="4565">
                  <c:v>0.73008600000000001</c:v>
                </c:pt>
                <c:pt idx="4566">
                  <c:v>0.73009999999999997</c:v>
                </c:pt>
                <c:pt idx="4567">
                  <c:v>0.73011300000000001</c:v>
                </c:pt>
                <c:pt idx="4568">
                  <c:v>0.73012600000000005</c:v>
                </c:pt>
                <c:pt idx="4569">
                  <c:v>0.73013899999999998</c:v>
                </c:pt>
                <c:pt idx="4570">
                  <c:v>0.73015200000000002</c:v>
                </c:pt>
                <c:pt idx="4571">
                  <c:v>0.73016499999999995</c:v>
                </c:pt>
                <c:pt idx="4572">
                  <c:v>0.73017900000000002</c:v>
                </c:pt>
                <c:pt idx="4573">
                  <c:v>0.73019199999999995</c:v>
                </c:pt>
                <c:pt idx="4574">
                  <c:v>0.73020499999999999</c:v>
                </c:pt>
                <c:pt idx="4575">
                  <c:v>0.73021800000000003</c:v>
                </c:pt>
                <c:pt idx="4576">
                  <c:v>0.73023099999999996</c:v>
                </c:pt>
                <c:pt idx="4577">
                  <c:v>0.730244</c:v>
                </c:pt>
                <c:pt idx="4578">
                  <c:v>0.73025700000000004</c:v>
                </c:pt>
                <c:pt idx="4579">
                  <c:v>0.73026999999999997</c:v>
                </c:pt>
                <c:pt idx="4580">
                  <c:v>0.73028300000000002</c:v>
                </c:pt>
                <c:pt idx="4581">
                  <c:v>0.73029699999999997</c:v>
                </c:pt>
                <c:pt idx="4582">
                  <c:v>0.73031000000000001</c:v>
                </c:pt>
                <c:pt idx="4583">
                  <c:v>0.73032300000000006</c:v>
                </c:pt>
                <c:pt idx="4584">
                  <c:v>0.73033599999999999</c:v>
                </c:pt>
                <c:pt idx="4585">
                  <c:v>0.73034900000000003</c:v>
                </c:pt>
                <c:pt idx="4586">
                  <c:v>0.73036199999999996</c:v>
                </c:pt>
                <c:pt idx="4587">
                  <c:v>0.730375</c:v>
                </c:pt>
                <c:pt idx="4588">
                  <c:v>0.73038800000000004</c:v>
                </c:pt>
                <c:pt idx="4589">
                  <c:v>0.73040099999999997</c:v>
                </c:pt>
                <c:pt idx="4590">
                  <c:v>0.73041400000000001</c:v>
                </c:pt>
                <c:pt idx="4591">
                  <c:v>0.73042700000000005</c:v>
                </c:pt>
                <c:pt idx="4592">
                  <c:v>0.73043999999999998</c:v>
                </c:pt>
                <c:pt idx="4593">
                  <c:v>0.73045300000000002</c:v>
                </c:pt>
                <c:pt idx="4594">
                  <c:v>0.73046599999999995</c:v>
                </c:pt>
                <c:pt idx="4595">
                  <c:v>0.73047899999999999</c:v>
                </c:pt>
                <c:pt idx="4596">
                  <c:v>0.73049200000000003</c:v>
                </c:pt>
                <c:pt idx="4597">
                  <c:v>0.73050499999999996</c:v>
                </c:pt>
                <c:pt idx="4598">
                  <c:v>0.730518</c:v>
                </c:pt>
                <c:pt idx="4599">
                  <c:v>0.73053100000000004</c:v>
                </c:pt>
                <c:pt idx="4600">
                  <c:v>0.73054399999999997</c:v>
                </c:pt>
                <c:pt idx="4601">
                  <c:v>0.73055700000000001</c:v>
                </c:pt>
                <c:pt idx="4602">
                  <c:v>0.73057000000000005</c:v>
                </c:pt>
                <c:pt idx="4603">
                  <c:v>0.73058299999999998</c:v>
                </c:pt>
                <c:pt idx="4604">
                  <c:v>0.73059600000000002</c:v>
                </c:pt>
                <c:pt idx="4605">
                  <c:v>0.73060899999999995</c:v>
                </c:pt>
                <c:pt idx="4606">
                  <c:v>0.73062199999999999</c:v>
                </c:pt>
                <c:pt idx="4607">
                  <c:v>0.73063500000000003</c:v>
                </c:pt>
                <c:pt idx="4608">
                  <c:v>0.73064799999999996</c:v>
                </c:pt>
                <c:pt idx="4609">
                  <c:v>0.730661</c:v>
                </c:pt>
                <c:pt idx="4610">
                  <c:v>0.73067400000000005</c:v>
                </c:pt>
                <c:pt idx="4611">
                  <c:v>0.73068699999999998</c:v>
                </c:pt>
                <c:pt idx="4612">
                  <c:v>0.73070000000000002</c:v>
                </c:pt>
                <c:pt idx="4613">
                  <c:v>0.73071299999999995</c:v>
                </c:pt>
                <c:pt idx="4614">
                  <c:v>0.73072599999999999</c:v>
                </c:pt>
                <c:pt idx="4615">
                  <c:v>0.73073900000000003</c:v>
                </c:pt>
                <c:pt idx="4616">
                  <c:v>0.73075199999999996</c:v>
                </c:pt>
                <c:pt idx="4617">
                  <c:v>0.730765</c:v>
                </c:pt>
                <c:pt idx="4618">
                  <c:v>0.73077800000000004</c:v>
                </c:pt>
                <c:pt idx="4619">
                  <c:v>0.73079000000000005</c:v>
                </c:pt>
                <c:pt idx="4620">
                  <c:v>0.73080299999999998</c:v>
                </c:pt>
                <c:pt idx="4621">
                  <c:v>0.73081600000000002</c:v>
                </c:pt>
                <c:pt idx="4622">
                  <c:v>0.73082899999999995</c:v>
                </c:pt>
                <c:pt idx="4623">
                  <c:v>0.73084199999999999</c:v>
                </c:pt>
                <c:pt idx="4624">
                  <c:v>0.73085500000000003</c:v>
                </c:pt>
                <c:pt idx="4625">
                  <c:v>0.73086799999999996</c:v>
                </c:pt>
                <c:pt idx="4626">
                  <c:v>0.730881</c:v>
                </c:pt>
                <c:pt idx="4627">
                  <c:v>0.73089400000000004</c:v>
                </c:pt>
                <c:pt idx="4628">
                  <c:v>0.73090699999999997</c:v>
                </c:pt>
                <c:pt idx="4629">
                  <c:v>0.73091899999999999</c:v>
                </c:pt>
                <c:pt idx="4630">
                  <c:v>0.73093200000000003</c:v>
                </c:pt>
                <c:pt idx="4631">
                  <c:v>0.73094499999999996</c:v>
                </c:pt>
                <c:pt idx="4632">
                  <c:v>0.730958</c:v>
                </c:pt>
                <c:pt idx="4633">
                  <c:v>0.73097100000000004</c:v>
                </c:pt>
                <c:pt idx="4634">
                  <c:v>0.73098399999999997</c:v>
                </c:pt>
                <c:pt idx="4635">
                  <c:v>0.73099700000000001</c:v>
                </c:pt>
                <c:pt idx="4636">
                  <c:v>0.73101000000000005</c:v>
                </c:pt>
                <c:pt idx="4637">
                  <c:v>0.73102199999999995</c:v>
                </c:pt>
                <c:pt idx="4638">
                  <c:v>0.73103499999999999</c:v>
                </c:pt>
                <c:pt idx="4639">
                  <c:v>0.73104800000000003</c:v>
                </c:pt>
                <c:pt idx="4640">
                  <c:v>0.73106099999999996</c:v>
                </c:pt>
                <c:pt idx="4641">
                  <c:v>0.731074</c:v>
                </c:pt>
                <c:pt idx="4642">
                  <c:v>0.73108700000000004</c:v>
                </c:pt>
                <c:pt idx="4643">
                  <c:v>0.73109999999999997</c:v>
                </c:pt>
                <c:pt idx="4644">
                  <c:v>0.73111199999999998</c:v>
                </c:pt>
                <c:pt idx="4645">
                  <c:v>0.73112500000000002</c:v>
                </c:pt>
                <c:pt idx="4646">
                  <c:v>0.73113799999999995</c:v>
                </c:pt>
                <c:pt idx="4647">
                  <c:v>0.731151</c:v>
                </c:pt>
                <c:pt idx="4648">
                  <c:v>0.73116400000000004</c:v>
                </c:pt>
                <c:pt idx="4649">
                  <c:v>0.73117699999999997</c:v>
                </c:pt>
                <c:pt idx="4650">
                  <c:v>0.73118899999999998</c:v>
                </c:pt>
                <c:pt idx="4651">
                  <c:v>0.73120200000000002</c:v>
                </c:pt>
                <c:pt idx="4652">
                  <c:v>0.73121499999999995</c:v>
                </c:pt>
                <c:pt idx="4653">
                  <c:v>0.73122799999999999</c:v>
                </c:pt>
                <c:pt idx="4654">
                  <c:v>0.73124100000000003</c:v>
                </c:pt>
                <c:pt idx="4655">
                  <c:v>0.73125399999999996</c:v>
                </c:pt>
                <c:pt idx="4656">
                  <c:v>0.73126599999999997</c:v>
                </c:pt>
                <c:pt idx="4657">
                  <c:v>0.73127900000000001</c:v>
                </c:pt>
                <c:pt idx="4658">
                  <c:v>0.73129200000000005</c:v>
                </c:pt>
                <c:pt idx="4659">
                  <c:v>0.73130499999999998</c:v>
                </c:pt>
                <c:pt idx="4660">
                  <c:v>0.73131800000000002</c:v>
                </c:pt>
                <c:pt idx="4661">
                  <c:v>0.73133000000000004</c:v>
                </c:pt>
                <c:pt idx="4662">
                  <c:v>0.73134299999999997</c:v>
                </c:pt>
                <c:pt idx="4663">
                  <c:v>0.73135600000000001</c:v>
                </c:pt>
                <c:pt idx="4664">
                  <c:v>0.73136900000000005</c:v>
                </c:pt>
                <c:pt idx="4665">
                  <c:v>0.73138199999999998</c:v>
                </c:pt>
                <c:pt idx="4666">
                  <c:v>0.73139399999999999</c:v>
                </c:pt>
                <c:pt idx="4667">
                  <c:v>0.73140700000000003</c:v>
                </c:pt>
                <c:pt idx="4668">
                  <c:v>0.73141999999999996</c:v>
                </c:pt>
                <c:pt idx="4669">
                  <c:v>0.731433</c:v>
                </c:pt>
                <c:pt idx="4670">
                  <c:v>0.73144600000000004</c:v>
                </c:pt>
                <c:pt idx="4671">
                  <c:v>0.73145800000000005</c:v>
                </c:pt>
                <c:pt idx="4672">
                  <c:v>0.73147099999999998</c:v>
                </c:pt>
                <c:pt idx="4673">
                  <c:v>0.73148400000000002</c:v>
                </c:pt>
                <c:pt idx="4674">
                  <c:v>0.73149699999999995</c:v>
                </c:pt>
                <c:pt idx="4675">
                  <c:v>0.73150899999999996</c:v>
                </c:pt>
                <c:pt idx="4676">
                  <c:v>0.73152200000000001</c:v>
                </c:pt>
                <c:pt idx="4677">
                  <c:v>0.73153500000000005</c:v>
                </c:pt>
                <c:pt idx="4678">
                  <c:v>0.73154799999999998</c:v>
                </c:pt>
                <c:pt idx="4679">
                  <c:v>0.73156100000000002</c:v>
                </c:pt>
                <c:pt idx="4680">
                  <c:v>0.73157300000000003</c:v>
                </c:pt>
                <c:pt idx="4681">
                  <c:v>0.73158599999999996</c:v>
                </c:pt>
                <c:pt idx="4682">
                  <c:v>0.731599</c:v>
                </c:pt>
                <c:pt idx="4683">
                  <c:v>0.73161200000000004</c:v>
                </c:pt>
                <c:pt idx="4684">
                  <c:v>0.73162400000000005</c:v>
                </c:pt>
                <c:pt idx="4685">
                  <c:v>0.73163699999999998</c:v>
                </c:pt>
                <c:pt idx="4686">
                  <c:v>0.73165000000000002</c:v>
                </c:pt>
                <c:pt idx="4687">
                  <c:v>0.73166299999999995</c:v>
                </c:pt>
                <c:pt idx="4688">
                  <c:v>0.73167499999999996</c:v>
                </c:pt>
                <c:pt idx="4689">
                  <c:v>0.73168800000000001</c:v>
                </c:pt>
                <c:pt idx="4690">
                  <c:v>0.73170100000000005</c:v>
                </c:pt>
                <c:pt idx="4691">
                  <c:v>0.73171399999999998</c:v>
                </c:pt>
                <c:pt idx="4692">
                  <c:v>0.73172599999999999</c:v>
                </c:pt>
                <c:pt idx="4693">
                  <c:v>0.73173900000000003</c:v>
                </c:pt>
                <c:pt idx="4694">
                  <c:v>0.73175199999999996</c:v>
                </c:pt>
                <c:pt idx="4695">
                  <c:v>0.731765</c:v>
                </c:pt>
                <c:pt idx="4696">
                  <c:v>0.73177700000000001</c:v>
                </c:pt>
                <c:pt idx="4697">
                  <c:v>0.73179000000000005</c:v>
                </c:pt>
                <c:pt idx="4698">
                  <c:v>0.73180299999999998</c:v>
                </c:pt>
                <c:pt idx="4699">
                  <c:v>0.73181499999999999</c:v>
                </c:pt>
                <c:pt idx="4700">
                  <c:v>0.73182800000000003</c:v>
                </c:pt>
                <c:pt idx="4701">
                  <c:v>0.73184099999999996</c:v>
                </c:pt>
                <c:pt idx="4702">
                  <c:v>0.731854</c:v>
                </c:pt>
                <c:pt idx="4703">
                  <c:v>0.73186600000000002</c:v>
                </c:pt>
                <c:pt idx="4704">
                  <c:v>0.73187899999999995</c:v>
                </c:pt>
                <c:pt idx="4705">
                  <c:v>0.73189199999999999</c:v>
                </c:pt>
                <c:pt idx="4706">
                  <c:v>0.731904</c:v>
                </c:pt>
                <c:pt idx="4707">
                  <c:v>0.73191700000000004</c:v>
                </c:pt>
                <c:pt idx="4708">
                  <c:v>0.73192999999999997</c:v>
                </c:pt>
                <c:pt idx="4709">
                  <c:v>0.73194300000000001</c:v>
                </c:pt>
                <c:pt idx="4710">
                  <c:v>0.73195500000000002</c:v>
                </c:pt>
                <c:pt idx="4711">
                  <c:v>0.73196799999999995</c:v>
                </c:pt>
                <c:pt idx="4712">
                  <c:v>0.73198099999999999</c:v>
                </c:pt>
                <c:pt idx="4713">
                  <c:v>0.731993</c:v>
                </c:pt>
                <c:pt idx="4714">
                  <c:v>0.73200600000000005</c:v>
                </c:pt>
                <c:pt idx="4715">
                  <c:v>0.73201899999999998</c:v>
                </c:pt>
                <c:pt idx="4716">
                  <c:v>0.73203200000000002</c:v>
                </c:pt>
                <c:pt idx="4717">
                  <c:v>0.73204400000000003</c:v>
                </c:pt>
                <c:pt idx="4718">
                  <c:v>0.73205699999999996</c:v>
                </c:pt>
                <c:pt idx="4719">
                  <c:v>0.73207</c:v>
                </c:pt>
                <c:pt idx="4720">
                  <c:v>0.73208200000000001</c:v>
                </c:pt>
                <c:pt idx="4721">
                  <c:v>0.73209500000000005</c:v>
                </c:pt>
                <c:pt idx="4722">
                  <c:v>0.73210799999999998</c:v>
                </c:pt>
                <c:pt idx="4723">
                  <c:v>0.73211999999999999</c:v>
                </c:pt>
                <c:pt idx="4724">
                  <c:v>0.73213300000000003</c:v>
                </c:pt>
                <c:pt idx="4725">
                  <c:v>0.73214599999999996</c:v>
                </c:pt>
                <c:pt idx="4726">
                  <c:v>0.73215799999999998</c:v>
                </c:pt>
                <c:pt idx="4727">
                  <c:v>0.73217100000000002</c:v>
                </c:pt>
                <c:pt idx="4728">
                  <c:v>0.73218399999999995</c:v>
                </c:pt>
                <c:pt idx="4729">
                  <c:v>0.73219699999999999</c:v>
                </c:pt>
                <c:pt idx="4730">
                  <c:v>0.732209</c:v>
                </c:pt>
                <c:pt idx="4731">
                  <c:v>0.73222200000000004</c:v>
                </c:pt>
                <c:pt idx="4732">
                  <c:v>0.73223499999999997</c:v>
                </c:pt>
                <c:pt idx="4733">
                  <c:v>0.73224699999999998</c:v>
                </c:pt>
                <c:pt idx="4734">
                  <c:v>0.73226000000000002</c:v>
                </c:pt>
                <c:pt idx="4735">
                  <c:v>0.73227299999999995</c:v>
                </c:pt>
                <c:pt idx="4736">
                  <c:v>0.73228499999999996</c:v>
                </c:pt>
                <c:pt idx="4737">
                  <c:v>0.732298</c:v>
                </c:pt>
                <c:pt idx="4738">
                  <c:v>0.73231100000000005</c:v>
                </c:pt>
                <c:pt idx="4739">
                  <c:v>0.73232299999999995</c:v>
                </c:pt>
                <c:pt idx="4740">
                  <c:v>0.73233599999999999</c:v>
                </c:pt>
                <c:pt idx="4741">
                  <c:v>0.73234900000000003</c:v>
                </c:pt>
                <c:pt idx="4742">
                  <c:v>0.73236100000000004</c:v>
                </c:pt>
                <c:pt idx="4743">
                  <c:v>0.73237399999999997</c:v>
                </c:pt>
                <c:pt idx="4744">
                  <c:v>0.73238700000000001</c:v>
                </c:pt>
                <c:pt idx="4745">
                  <c:v>0.73239900000000002</c:v>
                </c:pt>
                <c:pt idx="4746">
                  <c:v>0.73241199999999995</c:v>
                </c:pt>
                <c:pt idx="4747">
                  <c:v>0.73242499999999999</c:v>
                </c:pt>
                <c:pt idx="4748">
                  <c:v>0.732437</c:v>
                </c:pt>
                <c:pt idx="4749">
                  <c:v>0.73245000000000005</c:v>
                </c:pt>
                <c:pt idx="4750">
                  <c:v>0.73246299999999998</c:v>
                </c:pt>
                <c:pt idx="4751">
                  <c:v>0.73247499999999999</c:v>
                </c:pt>
                <c:pt idx="4752">
                  <c:v>0.73248800000000003</c:v>
                </c:pt>
                <c:pt idx="4753">
                  <c:v>0.73250099999999996</c:v>
                </c:pt>
                <c:pt idx="4754">
                  <c:v>0.73251299999999997</c:v>
                </c:pt>
                <c:pt idx="4755">
                  <c:v>0.73252600000000001</c:v>
                </c:pt>
                <c:pt idx="4756">
                  <c:v>0.73253800000000002</c:v>
                </c:pt>
                <c:pt idx="4757">
                  <c:v>0.73255099999999995</c:v>
                </c:pt>
                <c:pt idx="4758">
                  <c:v>0.73256399999999999</c:v>
                </c:pt>
                <c:pt idx="4759">
                  <c:v>0.732576</c:v>
                </c:pt>
                <c:pt idx="4760">
                  <c:v>0.73258900000000005</c:v>
                </c:pt>
                <c:pt idx="4761">
                  <c:v>0.73260199999999998</c:v>
                </c:pt>
                <c:pt idx="4762">
                  <c:v>0.73261399999999999</c:v>
                </c:pt>
                <c:pt idx="4763">
                  <c:v>0.73262700000000003</c:v>
                </c:pt>
                <c:pt idx="4764">
                  <c:v>0.73263999999999996</c:v>
                </c:pt>
                <c:pt idx="4765">
                  <c:v>0.73265199999999997</c:v>
                </c:pt>
                <c:pt idx="4766">
                  <c:v>0.73266500000000001</c:v>
                </c:pt>
                <c:pt idx="4767">
                  <c:v>0.73267800000000005</c:v>
                </c:pt>
                <c:pt idx="4768">
                  <c:v>0.73268999999999995</c:v>
                </c:pt>
                <c:pt idx="4769">
                  <c:v>0.73270299999999999</c:v>
                </c:pt>
                <c:pt idx="4770">
                  <c:v>0.73271500000000001</c:v>
                </c:pt>
                <c:pt idx="4771">
                  <c:v>0.73272800000000005</c:v>
                </c:pt>
                <c:pt idx="4772">
                  <c:v>0.73274099999999998</c:v>
                </c:pt>
                <c:pt idx="4773">
                  <c:v>0.73275299999999999</c:v>
                </c:pt>
                <c:pt idx="4774">
                  <c:v>0.73276600000000003</c:v>
                </c:pt>
                <c:pt idx="4775">
                  <c:v>0.73277899999999996</c:v>
                </c:pt>
                <c:pt idx="4776">
                  <c:v>0.73279099999999997</c:v>
                </c:pt>
                <c:pt idx="4777">
                  <c:v>0.73280400000000001</c:v>
                </c:pt>
                <c:pt idx="4778">
                  <c:v>0.73281700000000005</c:v>
                </c:pt>
                <c:pt idx="4779">
                  <c:v>0.73282899999999995</c:v>
                </c:pt>
                <c:pt idx="4780">
                  <c:v>0.73284199999999999</c:v>
                </c:pt>
                <c:pt idx="4781">
                  <c:v>0.73285400000000001</c:v>
                </c:pt>
                <c:pt idx="4782">
                  <c:v>0.73286700000000005</c:v>
                </c:pt>
                <c:pt idx="4783">
                  <c:v>0.73287999999999998</c:v>
                </c:pt>
                <c:pt idx="4784">
                  <c:v>0.73289199999999999</c:v>
                </c:pt>
                <c:pt idx="4785">
                  <c:v>0.73290500000000003</c:v>
                </c:pt>
                <c:pt idx="4786">
                  <c:v>0.73291799999999996</c:v>
                </c:pt>
                <c:pt idx="4787">
                  <c:v>0.73292999999999997</c:v>
                </c:pt>
                <c:pt idx="4788">
                  <c:v>0.73294300000000001</c:v>
                </c:pt>
                <c:pt idx="4789">
                  <c:v>0.73295500000000002</c:v>
                </c:pt>
                <c:pt idx="4790">
                  <c:v>0.73296799999999995</c:v>
                </c:pt>
                <c:pt idx="4791">
                  <c:v>0.73298099999999999</c:v>
                </c:pt>
                <c:pt idx="4792">
                  <c:v>0.73299300000000001</c:v>
                </c:pt>
                <c:pt idx="4793">
                  <c:v>0.73300600000000005</c:v>
                </c:pt>
                <c:pt idx="4794">
                  <c:v>0.73301899999999998</c:v>
                </c:pt>
                <c:pt idx="4795">
                  <c:v>0.73303099999999999</c:v>
                </c:pt>
                <c:pt idx="4796">
                  <c:v>0.73304400000000003</c:v>
                </c:pt>
                <c:pt idx="4797">
                  <c:v>0.73305600000000004</c:v>
                </c:pt>
                <c:pt idx="4798">
                  <c:v>0.73306899999999997</c:v>
                </c:pt>
                <c:pt idx="4799">
                  <c:v>0.73308200000000001</c:v>
                </c:pt>
                <c:pt idx="4800">
                  <c:v>0.73309400000000002</c:v>
                </c:pt>
                <c:pt idx="4801">
                  <c:v>0.73310699999999995</c:v>
                </c:pt>
                <c:pt idx="4802">
                  <c:v>0.73288699999999996</c:v>
                </c:pt>
                <c:pt idx="4803">
                  <c:v>0.73266799999999999</c:v>
                </c:pt>
                <c:pt idx="4804">
                  <c:v>0.73244900000000002</c:v>
                </c:pt>
                <c:pt idx="4805">
                  <c:v>0.73222900000000002</c:v>
                </c:pt>
                <c:pt idx="4806">
                  <c:v>0.73201000000000005</c:v>
                </c:pt>
                <c:pt idx="4807">
                  <c:v>0.73179099999999997</c:v>
                </c:pt>
                <c:pt idx="4808">
                  <c:v>0.731572</c:v>
                </c:pt>
                <c:pt idx="4809">
                  <c:v>0.73135300000000003</c:v>
                </c:pt>
                <c:pt idx="4810">
                  <c:v>0.73113399999999995</c:v>
                </c:pt>
                <c:pt idx="4811">
                  <c:v>0.73091499999999998</c:v>
                </c:pt>
                <c:pt idx="4812">
                  <c:v>0.73069700000000004</c:v>
                </c:pt>
                <c:pt idx="4813">
                  <c:v>0.73047799999999996</c:v>
                </c:pt>
                <c:pt idx="4814">
                  <c:v>0.73025899999999999</c:v>
                </c:pt>
                <c:pt idx="4815">
                  <c:v>0.73004100000000005</c:v>
                </c:pt>
                <c:pt idx="4816">
                  <c:v>0.72982199999999997</c:v>
                </c:pt>
                <c:pt idx="4817">
                  <c:v>0.72960400000000003</c:v>
                </c:pt>
                <c:pt idx="4818">
                  <c:v>0.72938499999999995</c:v>
                </c:pt>
                <c:pt idx="4819">
                  <c:v>0.72916700000000001</c:v>
                </c:pt>
                <c:pt idx="4820">
                  <c:v>0.72894899999999996</c:v>
                </c:pt>
                <c:pt idx="4821">
                  <c:v>0.72872999999999999</c:v>
                </c:pt>
                <c:pt idx="4822">
                  <c:v>0.72851200000000005</c:v>
                </c:pt>
                <c:pt idx="4823">
                  <c:v>0.728294</c:v>
                </c:pt>
                <c:pt idx="4824">
                  <c:v>0.72807599999999995</c:v>
                </c:pt>
                <c:pt idx="4825">
                  <c:v>0.727858</c:v>
                </c:pt>
                <c:pt idx="4826">
                  <c:v>0.72763999999999995</c:v>
                </c:pt>
                <c:pt idx="4827">
                  <c:v>0.72742300000000004</c:v>
                </c:pt>
                <c:pt idx="4828">
                  <c:v>0.72720499999999999</c:v>
                </c:pt>
                <c:pt idx="4829">
                  <c:v>0.72698700000000005</c:v>
                </c:pt>
                <c:pt idx="4830">
                  <c:v>0.72677000000000003</c:v>
                </c:pt>
                <c:pt idx="4831">
                  <c:v>0.72655199999999998</c:v>
                </c:pt>
                <c:pt idx="4832">
                  <c:v>0.72633499999999995</c:v>
                </c:pt>
                <c:pt idx="4833">
                  <c:v>0.72611700000000001</c:v>
                </c:pt>
                <c:pt idx="4834">
                  <c:v>0.72589999999999999</c:v>
                </c:pt>
                <c:pt idx="4835">
                  <c:v>0.72568299999999997</c:v>
                </c:pt>
                <c:pt idx="4836">
                  <c:v>0.72546500000000003</c:v>
                </c:pt>
                <c:pt idx="4837">
                  <c:v>0.725248</c:v>
                </c:pt>
                <c:pt idx="4838">
                  <c:v>0.72503099999999998</c:v>
                </c:pt>
                <c:pt idx="4839">
                  <c:v>0.72481399999999996</c:v>
                </c:pt>
                <c:pt idx="4840">
                  <c:v>0.72459700000000005</c:v>
                </c:pt>
                <c:pt idx="4841">
                  <c:v>0.72438000000000002</c:v>
                </c:pt>
                <c:pt idx="4842">
                  <c:v>0.724163</c:v>
                </c:pt>
                <c:pt idx="4843">
                  <c:v>0.72394700000000001</c:v>
                </c:pt>
                <c:pt idx="4844">
                  <c:v>0.72372999999999998</c:v>
                </c:pt>
                <c:pt idx="4845">
                  <c:v>0.72351299999999996</c:v>
                </c:pt>
                <c:pt idx="4846">
                  <c:v>0.72329699999999997</c:v>
                </c:pt>
                <c:pt idx="4847">
                  <c:v>0.72307999999999995</c:v>
                </c:pt>
                <c:pt idx="4848">
                  <c:v>0.72286399999999995</c:v>
                </c:pt>
                <c:pt idx="4849">
                  <c:v>0.72264799999999996</c:v>
                </c:pt>
                <c:pt idx="4850">
                  <c:v>0.72243100000000005</c:v>
                </c:pt>
                <c:pt idx="4851">
                  <c:v>0.72221500000000005</c:v>
                </c:pt>
                <c:pt idx="4852">
                  <c:v>0.72199899999999995</c:v>
                </c:pt>
                <c:pt idx="4853">
                  <c:v>0.72178299999999995</c:v>
                </c:pt>
                <c:pt idx="4854">
                  <c:v>0.72156699999999996</c:v>
                </c:pt>
                <c:pt idx="4855">
                  <c:v>0.72135099999999996</c:v>
                </c:pt>
                <c:pt idx="4856">
                  <c:v>0.72113499999999997</c:v>
                </c:pt>
                <c:pt idx="4857">
                  <c:v>0.72091899999999998</c:v>
                </c:pt>
                <c:pt idx="4858">
                  <c:v>0.72070299999999998</c:v>
                </c:pt>
                <c:pt idx="4859">
                  <c:v>0.72048800000000002</c:v>
                </c:pt>
                <c:pt idx="4860">
                  <c:v>0.72027200000000002</c:v>
                </c:pt>
                <c:pt idx="4861">
                  <c:v>0.72005600000000003</c:v>
                </c:pt>
                <c:pt idx="4862">
                  <c:v>0.71984099999999995</c:v>
                </c:pt>
                <c:pt idx="4863">
                  <c:v>0.71962499999999996</c:v>
                </c:pt>
                <c:pt idx="4864">
                  <c:v>0.71940999999999999</c:v>
                </c:pt>
                <c:pt idx="4865">
                  <c:v>0.71919500000000003</c:v>
                </c:pt>
                <c:pt idx="4866">
                  <c:v>0.71897900000000003</c:v>
                </c:pt>
                <c:pt idx="4867">
                  <c:v>0.71876399999999996</c:v>
                </c:pt>
                <c:pt idx="4868">
                  <c:v>0.71854899999999999</c:v>
                </c:pt>
                <c:pt idx="4869">
                  <c:v>0.71833400000000003</c:v>
                </c:pt>
                <c:pt idx="4870">
                  <c:v>0.71811899999999995</c:v>
                </c:pt>
                <c:pt idx="4871">
                  <c:v>0.71790399999999999</c:v>
                </c:pt>
                <c:pt idx="4872">
                  <c:v>0.71768900000000002</c:v>
                </c:pt>
                <c:pt idx="4873">
                  <c:v>0.71747499999999997</c:v>
                </c:pt>
                <c:pt idx="4874">
                  <c:v>0.71726000000000001</c:v>
                </c:pt>
                <c:pt idx="4875">
                  <c:v>0.71704500000000004</c:v>
                </c:pt>
                <c:pt idx="4876">
                  <c:v>0.716831</c:v>
                </c:pt>
                <c:pt idx="4877">
                  <c:v>0.71661600000000003</c:v>
                </c:pt>
                <c:pt idx="4878">
                  <c:v>0.71640199999999998</c:v>
                </c:pt>
                <c:pt idx="4879">
                  <c:v>0.71618700000000002</c:v>
                </c:pt>
                <c:pt idx="4880">
                  <c:v>0.71597299999999997</c:v>
                </c:pt>
                <c:pt idx="4881">
                  <c:v>0.71575900000000003</c:v>
                </c:pt>
                <c:pt idx="4882">
                  <c:v>0.71554499999999999</c:v>
                </c:pt>
                <c:pt idx="4883">
                  <c:v>0.71533000000000002</c:v>
                </c:pt>
                <c:pt idx="4884">
                  <c:v>0.71511599999999997</c:v>
                </c:pt>
                <c:pt idx="4885">
                  <c:v>0.71490200000000004</c:v>
                </c:pt>
                <c:pt idx="4886">
                  <c:v>0.71468799999999999</c:v>
                </c:pt>
                <c:pt idx="4887">
                  <c:v>0.71447499999999997</c:v>
                </c:pt>
                <c:pt idx="4888">
                  <c:v>0.71426100000000003</c:v>
                </c:pt>
                <c:pt idx="4889">
                  <c:v>0.71404699999999999</c:v>
                </c:pt>
                <c:pt idx="4890">
                  <c:v>0.71383300000000005</c:v>
                </c:pt>
                <c:pt idx="4891">
                  <c:v>0.71362000000000003</c:v>
                </c:pt>
                <c:pt idx="4892">
                  <c:v>0.71340599999999998</c:v>
                </c:pt>
                <c:pt idx="4893">
                  <c:v>0.71319299999999997</c:v>
                </c:pt>
                <c:pt idx="4894">
                  <c:v>0.71297900000000003</c:v>
                </c:pt>
                <c:pt idx="4895">
                  <c:v>0.71276600000000001</c:v>
                </c:pt>
                <c:pt idx="4896">
                  <c:v>0.71255299999999999</c:v>
                </c:pt>
                <c:pt idx="4897">
                  <c:v>0.71233999999999997</c:v>
                </c:pt>
                <c:pt idx="4898">
                  <c:v>0.71212600000000004</c:v>
                </c:pt>
                <c:pt idx="4899">
                  <c:v>0.71191300000000002</c:v>
                </c:pt>
                <c:pt idx="4900">
                  <c:v>0.7117</c:v>
                </c:pt>
                <c:pt idx="4901">
                  <c:v>0.71148699999999998</c:v>
                </c:pt>
                <c:pt idx="4902">
                  <c:v>0.71127499999999999</c:v>
                </c:pt>
                <c:pt idx="4903">
                  <c:v>0.71106199999999997</c:v>
                </c:pt>
                <c:pt idx="4904">
                  <c:v>0.71084899999999995</c:v>
                </c:pt>
                <c:pt idx="4905">
                  <c:v>0.71063600000000005</c:v>
                </c:pt>
                <c:pt idx="4906">
                  <c:v>0.71042400000000006</c:v>
                </c:pt>
                <c:pt idx="4907">
                  <c:v>0.71021100000000004</c:v>
                </c:pt>
                <c:pt idx="4908">
                  <c:v>0.70999900000000005</c:v>
                </c:pt>
                <c:pt idx="4909">
                  <c:v>0.70978600000000003</c:v>
                </c:pt>
                <c:pt idx="4910">
                  <c:v>0.70957400000000004</c:v>
                </c:pt>
                <c:pt idx="4911">
                  <c:v>0.70936200000000005</c:v>
                </c:pt>
                <c:pt idx="4912">
                  <c:v>0.70914900000000003</c:v>
                </c:pt>
                <c:pt idx="4913">
                  <c:v>0.70893700000000004</c:v>
                </c:pt>
                <c:pt idx="4914">
                  <c:v>0.70872500000000005</c:v>
                </c:pt>
                <c:pt idx="4915">
                  <c:v>0.70851299999999995</c:v>
                </c:pt>
                <c:pt idx="4916">
                  <c:v>0.70830099999999996</c:v>
                </c:pt>
                <c:pt idx="4917">
                  <c:v>0.70808899999999997</c:v>
                </c:pt>
                <c:pt idx="4918">
                  <c:v>0.70787800000000001</c:v>
                </c:pt>
                <c:pt idx="4919">
                  <c:v>0.70766600000000002</c:v>
                </c:pt>
                <c:pt idx="4920">
                  <c:v>0.70745400000000003</c:v>
                </c:pt>
                <c:pt idx="4921">
                  <c:v>0.70724299999999996</c:v>
                </c:pt>
                <c:pt idx="4922">
                  <c:v>0.70703099999999997</c:v>
                </c:pt>
                <c:pt idx="4923">
                  <c:v>0.70682</c:v>
                </c:pt>
                <c:pt idx="4924">
                  <c:v>0.70660800000000001</c:v>
                </c:pt>
                <c:pt idx="4925">
                  <c:v>0.70639700000000005</c:v>
                </c:pt>
                <c:pt idx="4926">
                  <c:v>0.70618499999999995</c:v>
                </c:pt>
                <c:pt idx="4927">
                  <c:v>0.70597399999999999</c:v>
                </c:pt>
                <c:pt idx="4928">
                  <c:v>0.70576300000000003</c:v>
                </c:pt>
                <c:pt idx="4929">
                  <c:v>0.70555199999999996</c:v>
                </c:pt>
                <c:pt idx="4930">
                  <c:v>0.705341</c:v>
                </c:pt>
                <c:pt idx="4931">
                  <c:v>0.70513000000000003</c:v>
                </c:pt>
                <c:pt idx="4932">
                  <c:v>0.70491899999999996</c:v>
                </c:pt>
                <c:pt idx="4933">
                  <c:v>0.704708</c:v>
                </c:pt>
                <c:pt idx="4934">
                  <c:v>0.70449799999999996</c:v>
                </c:pt>
                <c:pt idx="4935">
                  <c:v>0.704287</c:v>
                </c:pt>
                <c:pt idx="4936">
                  <c:v>0.70407600000000004</c:v>
                </c:pt>
                <c:pt idx="4937">
                  <c:v>0.70386599999999999</c:v>
                </c:pt>
                <c:pt idx="4938">
                  <c:v>0.70365500000000003</c:v>
                </c:pt>
                <c:pt idx="4939">
                  <c:v>0.70344499999999999</c:v>
                </c:pt>
                <c:pt idx="4940">
                  <c:v>0.70323400000000003</c:v>
                </c:pt>
                <c:pt idx="4941">
                  <c:v>0.70302399999999998</c:v>
                </c:pt>
                <c:pt idx="4942">
                  <c:v>0.70281400000000005</c:v>
                </c:pt>
                <c:pt idx="4943">
                  <c:v>0.70260400000000001</c:v>
                </c:pt>
                <c:pt idx="4944">
                  <c:v>0.70239399999999996</c:v>
                </c:pt>
                <c:pt idx="4945">
                  <c:v>0.70218400000000003</c:v>
                </c:pt>
                <c:pt idx="4946">
                  <c:v>0.70197399999999999</c:v>
                </c:pt>
                <c:pt idx="4947">
                  <c:v>0.70176400000000005</c:v>
                </c:pt>
                <c:pt idx="4948">
                  <c:v>0.70155400000000001</c:v>
                </c:pt>
                <c:pt idx="4949">
                  <c:v>0.70134399999999997</c:v>
                </c:pt>
                <c:pt idx="4950">
                  <c:v>0.70113400000000003</c:v>
                </c:pt>
                <c:pt idx="4951">
                  <c:v>0.70092500000000002</c:v>
                </c:pt>
                <c:pt idx="4952">
                  <c:v>0.70071499999999998</c:v>
                </c:pt>
                <c:pt idx="4953">
                  <c:v>0.70050599999999996</c:v>
                </c:pt>
                <c:pt idx="4954">
                  <c:v>0.70029600000000003</c:v>
                </c:pt>
                <c:pt idx="4955">
                  <c:v>0.70008700000000001</c:v>
                </c:pt>
                <c:pt idx="4956">
                  <c:v>0.699878</c:v>
                </c:pt>
                <c:pt idx="4957">
                  <c:v>0.69966899999999999</c:v>
                </c:pt>
                <c:pt idx="4958">
                  <c:v>0.69945900000000005</c:v>
                </c:pt>
                <c:pt idx="4959">
                  <c:v>0.69925000000000004</c:v>
                </c:pt>
                <c:pt idx="4960">
                  <c:v>0.69904100000000002</c:v>
                </c:pt>
                <c:pt idx="4961">
                  <c:v>0.69883200000000001</c:v>
                </c:pt>
                <c:pt idx="4962">
                  <c:v>0.69862299999999999</c:v>
                </c:pt>
                <c:pt idx="4963">
                  <c:v>0.69841500000000001</c:v>
                </c:pt>
                <c:pt idx="4964">
                  <c:v>0.69820599999999999</c:v>
                </c:pt>
                <c:pt idx="4965">
                  <c:v>0.69799699999999998</c:v>
                </c:pt>
                <c:pt idx="4966">
                  <c:v>0.69778899999999999</c:v>
                </c:pt>
                <c:pt idx="4967">
                  <c:v>0.69757999999999998</c:v>
                </c:pt>
                <c:pt idx="4968">
                  <c:v>0.69737099999999996</c:v>
                </c:pt>
                <c:pt idx="4969">
                  <c:v>0.69716299999999998</c:v>
                </c:pt>
                <c:pt idx="4970">
                  <c:v>0.69695499999999999</c:v>
                </c:pt>
                <c:pt idx="4971">
                  <c:v>0.69674599999999998</c:v>
                </c:pt>
                <c:pt idx="4972">
                  <c:v>0.69653799999999999</c:v>
                </c:pt>
                <c:pt idx="4973">
                  <c:v>0.69633</c:v>
                </c:pt>
                <c:pt idx="4974">
                  <c:v>0.69612200000000002</c:v>
                </c:pt>
                <c:pt idx="4975">
                  <c:v>0.69591400000000003</c:v>
                </c:pt>
                <c:pt idx="4976">
                  <c:v>0.69570600000000005</c:v>
                </c:pt>
                <c:pt idx="4977">
                  <c:v>0.69549799999999995</c:v>
                </c:pt>
                <c:pt idx="4978">
                  <c:v>0.69528999999999996</c:v>
                </c:pt>
                <c:pt idx="4979">
                  <c:v>0.69508300000000001</c:v>
                </c:pt>
                <c:pt idx="4980">
                  <c:v>0.69487500000000002</c:v>
                </c:pt>
                <c:pt idx="4981">
                  <c:v>0.69466700000000003</c:v>
                </c:pt>
                <c:pt idx="4982">
                  <c:v>0.69445999999999997</c:v>
                </c:pt>
                <c:pt idx="4983">
                  <c:v>0.69425199999999998</c:v>
                </c:pt>
                <c:pt idx="4984">
                  <c:v>0.69404500000000002</c:v>
                </c:pt>
                <c:pt idx="4985">
                  <c:v>0.69383799999999995</c:v>
                </c:pt>
                <c:pt idx="4986">
                  <c:v>0.69362999999999997</c:v>
                </c:pt>
                <c:pt idx="4987">
                  <c:v>0.69342300000000001</c:v>
                </c:pt>
                <c:pt idx="4988">
                  <c:v>0.69321600000000005</c:v>
                </c:pt>
                <c:pt idx="4989">
                  <c:v>0.69300899999999999</c:v>
                </c:pt>
                <c:pt idx="4990">
                  <c:v>0.69280200000000003</c:v>
                </c:pt>
                <c:pt idx="4991">
                  <c:v>0.69259499999999996</c:v>
                </c:pt>
                <c:pt idx="4992">
                  <c:v>0.692388</c:v>
                </c:pt>
                <c:pt idx="4993">
                  <c:v>0.69218100000000005</c:v>
                </c:pt>
                <c:pt idx="4994">
                  <c:v>0.69197500000000001</c:v>
                </c:pt>
                <c:pt idx="4995">
                  <c:v>0.69176800000000005</c:v>
                </c:pt>
                <c:pt idx="4996">
                  <c:v>0.69156099999999998</c:v>
                </c:pt>
                <c:pt idx="4997">
                  <c:v>0.69135500000000005</c:v>
                </c:pt>
                <c:pt idx="4998">
                  <c:v>0.69114799999999998</c:v>
                </c:pt>
                <c:pt idx="4999">
                  <c:v>0.69094199999999995</c:v>
                </c:pt>
                <c:pt idx="5000">
                  <c:v>0.69073600000000002</c:v>
                </c:pt>
                <c:pt idx="5001">
                  <c:v>0.69052999999999998</c:v>
                </c:pt>
                <c:pt idx="5002">
                  <c:v>0.69032300000000002</c:v>
                </c:pt>
                <c:pt idx="5003">
                  <c:v>0.69011699999999998</c:v>
                </c:pt>
                <c:pt idx="5004">
                  <c:v>0.68991100000000005</c:v>
                </c:pt>
                <c:pt idx="5005">
                  <c:v>0.68970500000000001</c:v>
                </c:pt>
                <c:pt idx="5006">
                  <c:v>0.68949899999999997</c:v>
                </c:pt>
                <c:pt idx="5007">
                  <c:v>0.68929399999999996</c:v>
                </c:pt>
                <c:pt idx="5008">
                  <c:v>0.68908800000000003</c:v>
                </c:pt>
                <c:pt idx="5009">
                  <c:v>0.68888199999999999</c:v>
                </c:pt>
                <c:pt idx="5010">
                  <c:v>0.68867599999999995</c:v>
                </c:pt>
                <c:pt idx="5011">
                  <c:v>0.68847100000000006</c:v>
                </c:pt>
                <c:pt idx="5012">
                  <c:v>0.68826500000000002</c:v>
                </c:pt>
                <c:pt idx="5013">
                  <c:v>0.68806</c:v>
                </c:pt>
                <c:pt idx="5014">
                  <c:v>0.68785499999999999</c:v>
                </c:pt>
                <c:pt idx="5015">
                  <c:v>0.68764899999999995</c:v>
                </c:pt>
                <c:pt idx="5016">
                  <c:v>0.68744400000000006</c:v>
                </c:pt>
                <c:pt idx="5017">
                  <c:v>0.68723900000000004</c:v>
                </c:pt>
                <c:pt idx="5018">
                  <c:v>0.68703400000000003</c:v>
                </c:pt>
                <c:pt idx="5019">
                  <c:v>0.68682900000000002</c:v>
                </c:pt>
                <c:pt idx="5020">
                  <c:v>0.68662400000000001</c:v>
                </c:pt>
                <c:pt idx="5021">
                  <c:v>0.686419</c:v>
                </c:pt>
                <c:pt idx="5022">
                  <c:v>0.68621500000000002</c:v>
                </c:pt>
                <c:pt idx="5023">
                  <c:v>0.68601000000000001</c:v>
                </c:pt>
                <c:pt idx="5024">
                  <c:v>0.685805</c:v>
                </c:pt>
                <c:pt idx="5025">
                  <c:v>0.68560100000000002</c:v>
                </c:pt>
                <c:pt idx="5026">
                  <c:v>0.68539600000000001</c:v>
                </c:pt>
                <c:pt idx="5027">
                  <c:v>0.68519200000000002</c:v>
                </c:pt>
                <c:pt idx="5028">
                  <c:v>0.68498700000000001</c:v>
                </c:pt>
                <c:pt idx="5029">
                  <c:v>0.68478300000000003</c:v>
                </c:pt>
                <c:pt idx="5030">
                  <c:v>0.68457900000000005</c:v>
                </c:pt>
                <c:pt idx="5031">
                  <c:v>0.68437499999999996</c:v>
                </c:pt>
                <c:pt idx="5032">
                  <c:v>0.68417099999999997</c:v>
                </c:pt>
                <c:pt idx="5033">
                  <c:v>0.68396699999999999</c:v>
                </c:pt>
                <c:pt idx="5034">
                  <c:v>0.68376300000000001</c:v>
                </c:pt>
                <c:pt idx="5035">
                  <c:v>0.68355900000000003</c:v>
                </c:pt>
                <c:pt idx="5036">
                  <c:v>0.68335500000000005</c:v>
                </c:pt>
                <c:pt idx="5037">
                  <c:v>0.68315199999999998</c:v>
                </c:pt>
                <c:pt idx="5038">
                  <c:v>0.682948</c:v>
                </c:pt>
                <c:pt idx="5039">
                  <c:v>0.68274400000000002</c:v>
                </c:pt>
                <c:pt idx="5040">
                  <c:v>0.68254099999999995</c:v>
                </c:pt>
                <c:pt idx="5041">
                  <c:v>0.68233699999999997</c:v>
                </c:pt>
                <c:pt idx="5042">
                  <c:v>0.68213400000000002</c:v>
                </c:pt>
                <c:pt idx="5043">
                  <c:v>0.68193099999999995</c:v>
                </c:pt>
                <c:pt idx="5044">
                  <c:v>0.681728</c:v>
                </c:pt>
                <c:pt idx="5045">
                  <c:v>0.68152500000000005</c:v>
                </c:pt>
                <c:pt idx="5046">
                  <c:v>0.68132199999999998</c:v>
                </c:pt>
                <c:pt idx="5047">
                  <c:v>0.68111900000000003</c:v>
                </c:pt>
                <c:pt idx="5048">
                  <c:v>0.68091599999999997</c:v>
                </c:pt>
                <c:pt idx="5049">
                  <c:v>0.68071300000000001</c:v>
                </c:pt>
                <c:pt idx="5050">
                  <c:v>0.68050999999999995</c:v>
                </c:pt>
                <c:pt idx="5051">
                  <c:v>0.680307</c:v>
                </c:pt>
                <c:pt idx="5052">
                  <c:v>0.68010499999999996</c:v>
                </c:pt>
                <c:pt idx="5053">
                  <c:v>0.67990200000000001</c:v>
                </c:pt>
                <c:pt idx="5054">
                  <c:v>0.67969999999999997</c:v>
                </c:pt>
                <c:pt idx="5055">
                  <c:v>0.67949700000000002</c:v>
                </c:pt>
                <c:pt idx="5056">
                  <c:v>0.67929499999999998</c:v>
                </c:pt>
                <c:pt idx="5057">
                  <c:v>0.67909299999999995</c:v>
                </c:pt>
                <c:pt idx="5058">
                  <c:v>0.67889100000000002</c:v>
                </c:pt>
                <c:pt idx="5059">
                  <c:v>0.67868899999999999</c:v>
                </c:pt>
                <c:pt idx="5060">
                  <c:v>0.67848699999999995</c:v>
                </c:pt>
                <c:pt idx="5061">
                  <c:v>0.67828500000000003</c:v>
                </c:pt>
                <c:pt idx="5062">
                  <c:v>0.67808299999999999</c:v>
                </c:pt>
                <c:pt idx="5063">
                  <c:v>0.67788099999999996</c:v>
                </c:pt>
                <c:pt idx="5064">
                  <c:v>0.67767900000000003</c:v>
                </c:pt>
                <c:pt idx="5065">
                  <c:v>0.67747800000000002</c:v>
                </c:pt>
                <c:pt idx="5066">
                  <c:v>0.67727599999999999</c:v>
                </c:pt>
                <c:pt idx="5067">
                  <c:v>0.67707499999999998</c:v>
                </c:pt>
                <c:pt idx="5068">
                  <c:v>0.67687299999999995</c:v>
                </c:pt>
                <c:pt idx="5069">
                  <c:v>0.67667200000000005</c:v>
                </c:pt>
                <c:pt idx="5070">
                  <c:v>0.67647100000000004</c:v>
                </c:pt>
                <c:pt idx="5071">
                  <c:v>0.67627000000000004</c:v>
                </c:pt>
                <c:pt idx="5072">
                  <c:v>0.67606900000000003</c:v>
                </c:pt>
                <c:pt idx="5073">
                  <c:v>0.67586800000000002</c:v>
                </c:pt>
                <c:pt idx="5074">
                  <c:v>0.67566700000000002</c:v>
                </c:pt>
                <c:pt idx="5075">
                  <c:v>0.67546600000000001</c:v>
                </c:pt>
                <c:pt idx="5076">
                  <c:v>0.675265</c:v>
                </c:pt>
                <c:pt idx="5077">
                  <c:v>0.675064</c:v>
                </c:pt>
                <c:pt idx="5078">
                  <c:v>0.67486400000000002</c:v>
                </c:pt>
                <c:pt idx="5079">
                  <c:v>0.67466300000000001</c:v>
                </c:pt>
                <c:pt idx="5080">
                  <c:v>0.67446300000000003</c:v>
                </c:pt>
                <c:pt idx="5081">
                  <c:v>0.67426200000000003</c:v>
                </c:pt>
                <c:pt idx="5082">
                  <c:v>0.67406200000000005</c:v>
                </c:pt>
                <c:pt idx="5083">
                  <c:v>0.67386199999999996</c:v>
                </c:pt>
                <c:pt idx="5084">
                  <c:v>0.67366199999999998</c:v>
                </c:pt>
                <c:pt idx="5085">
                  <c:v>0.67346200000000001</c:v>
                </c:pt>
                <c:pt idx="5086">
                  <c:v>0.67326200000000003</c:v>
                </c:pt>
                <c:pt idx="5087">
                  <c:v>0.67306200000000005</c:v>
                </c:pt>
                <c:pt idx="5088">
                  <c:v>0.67286199999999996</c:v>
                </c:pt>
                <c:pt idx="5089">
                  <c:v>0.67266199999999998</c:v>
                </c:pt>
                <c:pt idx="5090">
                  <c:v>0.67246300000000003</c:v>
                </c:pt>
                <c:pt idx="5091">
                  <c:v>0.67226300000000005</c:v>
                </c:pt>
                <c:pt idx="5092">
                  <c:v>0.67206399999999999</c:v>
                </c:pt>
                <c:pt idx="5093">
                  <c:v>0.67186400000000002</c:v>
                </c:pt>
                <c:pt idx="5094">
                  <c:v>0.67166499999999996</c:v>
                </c:pt>
                <c:pt idx="5095">
                  <c:v>0.67146600000000001</c:v>
                </c:pt>
                <c:pt idx="5096">
                  <c:v>0.67126600000000003</c:v>
                </c:pt>
                <c:pt idx="5097">
                  <c:v>0.67106699999999997</c:v>
                </c:pt>
                <c:pt idx="5098">
                  <c:v>0.67086800000000002</c:v>
                </c:pt>
                <c:pt idx="5099">
                  <c:v>0.67066899999999996</c:v>
                </c:pt>
                <c:pt idx="5100">
                  <c:v>0.67047100000000004</c:v>
                </c:pt>
                <c:pt idx="5101">
                  <c:v>0.67027199999999998</c:v>
                </c:pt>
                <c:pt idx="5102">
                  <c:v>0.67007300000000003</c:v>
                </c:pt>
                <c:pt idx="5103">
                  <c:v>0.669875</c:v>
                </c:pt>
                <c:pt idx="5104">
                  <c:v>0.66967600000000005</c:v>
                </c:pt>
                <c:pt idx="5105">
                  <c:v>0.66947800000000002</c:v>
                </c:pt>
                <c:pt idx="5106">
                  <c:v>0.66927999999999999</c:v>
                </c:pt>
                <c:pt idx="5107">
                  <c:v>0.66908100000000004</c:v>
                </c:pt>
                <c:pt idx="5108">
                  <c:v>0.66888300000000001</c:v>
                </c:pt>
                <c:pt idx="5109">
                  <c:v>0.66868499999999997</c:v>
                </c:pt>
                <c:pt idx="5110">
                  <c:v>0.66848700000000005</c:v>
                </c:pt>
                <c:pt idx="5111">
                  <c:v>0.66828900000000002</c:v>
                </c:pt>
                <c:pt idx="5112">
                  <c:v>0.66809200000000002</c:v>
                </c:pt>
                <c:pt idx="5113">
                  <c:v>0.66789399999999999</c:v>
                </c:pt>
                <c:pt idx="5114">
                  <c:v>0.66769599999999996</c:v>
                </c:pt>
                <c:pt idx="5115">
                  <c:v>0.66749899999999995</c:v>
                </c:pt>
                <c:pt idx="5116">
                  <c:v>0.66730100000000003</c:v>
                </c:pt>
                <c:pt idx="5117">
                  <c:v>0.66710400000000003</c:v>
                </c:pt>
                <c:pt idx="5118">
                  <c:v>0.66690700000000003</c:v>
                </c:pt>
                <c:pt idx="5119">
                  <c:v>0.66671000000000002</c:v>
                </c:pt>
                <c:pt idx="5120">
                  <c:v>0.66651300000000002</c:v>
                </c:pt>
                <c:pt idx="5121">
                  <c:v>0.66631600000000002</c:v>
                </c:pt>
                <c:pt idx="5122">
                  <c:v>0.66611900000000002</c:v>
                </c:pt>
                <c:pt idx="5123">
                  <c:v>0.66592200000000001</c:v>
                </c:pt>
                <c:pt idx="5124">
                  <c:v>0.66572500000000001</c:v>
                </c:pt>
                <c:pt idx="5125">
                  <c:v>0.66552900000000004</c:v>
                </c:pt>
                <c:pt idx="5126">
                  <c:v>0.66533200000000003</c:v>
                </c:pt>
                <c:pt idx="5127">
                  <c:v>0.66513599999999995</c:v>
                </c:pt>
                <c:pt idx="5128">
                  <c:v>0.66493899999999995</c:v>
                </c:pt>
                <c:pt idx="5129">
                  <c:v>0.66474299999999997</c:v>
                </c:pt>
                <c:pt idx="5130">
                  <c:v>0.664547</c:v>
                </c:pt>
                <c:pt idx="5131">
                  <c:v>0.66435100000000002</c:v>
                </c:pt>
                <c:pt idx="5132">
                  <c:v>0.66415500000000005</c:v>
                </c:pt>
                <c:pt idx="5133">
                  <c:v>0.66395899999999997</c:v>
                </c:pt>
                <c:pt idx="5134">
                  <c:v>0.66376400000000002</c:v>
                </c:pt>
                <c:pt idx="5135">
                  <c:v>0.66356800000000005</c:v>
                </c:pt>
                <c:pt idx="5136">
                  <c:v>0.66337199999999996</c:v>
                </c:pt>
                <c:pt idx="5137">
                  <c:v>0.66317700000000002</c:v>
                </c:pt>
                <c:pt idx="5138">
                  <c:v>0.66298199999999996</c:v>
                </c:pt>
                <c:pt idx="5139">
                  <c:v>0.66278599999999999</c:v>
                </c:pt>
                <c:pt idx="5140">
                  <c:v>0.66259100000000004</c:v>
                </c:pt>
                <c:pt idx="5141">
                  <c:v>0.66239599999999998</c:v>
                </c:pt>
                <c:pt idx="5142">
                  <c:v>0.66220100000000004</c:v>
                </c:pt>
                <c:pt idx="5143">
                  <c:v>0.66200700000000001</c:v>
                </c:pt>
                <c:pt idx="5144">
                  <c:v>0.66181199999999996</c:v>
                </c:pt>
                <c:pt idx="5145">
                  <c:v>0.66161700000000001</c:v>
                </c:pt>
                <c:pt idx="5146">
                  <c:v>0.66142299999999998</c:v>
                </c:pt>
                <c:pt idx="5147">
                  <c:v>0.66122800000000004</c:v>
                </c:pt>
                <c:pt idx="5148">
                  <c:v>0.66103400000000001</c:v>
                </c:pt>
                <c:pt idx="5149">
                  <c:v>0.66083999999999998</c:v>
                </c:pt>
                <c:pt idx="5150">
                  <c:v>0.66064599999999996</c:v>
                </c:pt>
                <c:pt idx="5151">
                  <c:v>0.66045200000000004</c:v>
                </c:pt>
                <c:pt idx="5152">
                  <c:v>0.66025800000000001</c:v>
                </c:pt>
                <c:pt idx="5153">
                  <c:v>0.66006399999999998</c:v>
                </c:pt>
                <c:pt idx="5154">
                  <c:v>0.65986999999999996</c:v>
                </c:pt>
                <c:pt idx="5155">
                  <c:v>0.65967699999999996</c:v>
                </c:pt>
                <c:pt idx="5156">
                  <c:v>0.65948300000000004</c:v>
                </c:pt>
                <c:pt idx="5157">
                  <c:v>0.65929000000000004</c:v>
                </c:pt>
                <c:pt idx="5158">
                  <c:v>0.65909700000000004</c:v>
                </c:pt>
                <c:pt idx="5159">
                  <c:v>0.65890400000000005</c:v>
                </c:pt>
                <c:pt idx="5160">
                  <c:v>0.65871100000000005</c:v>
                </c:pt>
                <c:pt idx="5161">
                  <c:v>0.65851800000000005</c:v>
                </c:pt>
                <c:pt idx="5162">
                  <c:v>0.65832500000000005</c:v>
                </c:pt>
                <c:pt idx="5163">
                  <c:v>0.65813299999999997</c:v>
                </c:pt>
                <c:pt idx="5164">
                  <c:v>0.65793999999999997</c:v>
                </c:pt>
                <c:pt idx="5165">
                  <c:v>0.657748</c:v>
                </c:pt>
                <c:pt idx="5166">
                  <c:v>0.657555</c:v>
                </c:pt>
                <c:pt idx="5167">
                  <c:v>0.65736300000000003</c:v>
                </c:pt>
                <c:pt idx="5168">
                  <c:v>0.65717099999999995</c:v>
                </c:pt>
                <c:pt idx="5169">
                  <c:v>0.65697899999999998</c:v>
                </c:pt>
                <c:pt idx="5170">
                  <c:v>0.65678700000000001</c:v>
                </c:pt>
                <c:pt idx="5171">
                  <c:v>0.65659599999999996</c:v>
                </c:pt>
                <c:pt idx="5172">
                  <c:v>0.65640399999999999</c:v>
                </c:pt>
                <c:pt idx="5173">
                  <c:v>0.65621300000000005</c:v>
                </c:pt>
                <c:pt idx="5174">
                  <c:v>0.65602099999999997</c:v>
                </c:pt>
                <c:pt idx="5175">
                  <c:v>0.65583000000000002</c:v>
                </c:pt>
                <c:pt idx="5176">
                  <c:v>0.65563899999999997</c:v>
                </c:pt>
                <c:pt idx="5177">
                  <c:v>0.65544800000000003</c:v>
                </c:pt>
                <c:pt idx="5178">
                  <c:v>0.65525699999999998</c:v>
                </c:pt>
                <c:pt idx="5179">
                  <c:v>0.65506699999999995</c:v>
                </c:pt>
                <c:pt idx="5180">
                  <c:v>0.65487600000000001</c:v>
                </c:pt>
                <c:pt idx="5181">
                  <c:v>0.65468599999999999</c:v>
                </c:pt>
                <c:pt idx="5182">
                  <c:v>0.65449500000000005</c:v>
                </c:pt>
                <c:pt idx="5183">
                  <c:v>0.65430500000000003</c:v>
                </c:pt>
                <c:pt idx="5184">
                  <c:v>0.654115</c:v>
                </c:pt>
                <c:pt idx="5185">
                  <c:v>0.65392499999999998</c:v>
                </c:pt>
                <c:pt idx="5186">
                  <c:v>0.65373599999999998</c:v>
                </c:pt>
                <c:pt idx="5187">
                  <c:v>0.65354599999999996</c:v>
                </c:pt>
                <c:pt idx="5188">
                  <c:v>0.65335699999999997</c:v>
                </c:pt>
                <c:pt idx="5189">
                  <c:v>0.65316700000000005</c:v>
                </c:pt>
                <c:pt idx="5190">
                  <c:v>0.65297799999999995</c:v>
                </c:pt>
                <c:pt idx="5191">
                  <c:v>0.65278899999999995</c:v>
                </c:pt>
                <c:pt idx="5192">
                  <c:v>0.65259999999999996</c:v>
                </c:pt>
                <c:pt idx="5193">
                  <c:v>0.65241099999999996</c:v>
                </c:pt>
                <c:pt idx="5194">
                  <c:v>0.652223</c:v>
                </c:pt>
                <c:pt idx="5195">
                  <c:v>0.652034</c:v>
                </c:pt>
                <c:pt idx="5196">
                  <c:v>0.65184600000000004</c:v>
                </c:pt>
                <c:pt idx="5197">
                  <c:v>0.65165799999999996</c:v>
                </c:pt>
                <c:pt idx="5198">
                  <c:v>0.65146999999999999</c:v>
                </c:pt>
                <c:pt idx="5199">
                  <c:v>0.65128200000000003</c:v>
                </c:pt>
                <c:pt idx="5200">
                  <c:v>0.65109399999999995</c:v>
                </c:pt>
                <c:pt idx="5201">
                  <c:v>0.65090700000000001</c:v>
                </c:pt>
                <c:pt idx="5202">
                  <c:v>0.65071900000000005</c:v>
                </c:pt>
                <c:pt idx="5203">
                  <c:v>0.650532</c:v>
                </c:pt>
                <c:pt idx="5204">
                  <c:v>0.65034499999999995</c:v>
                </c:pt>
                <c:pt idx="5205">
                  <c:v>0.65015800000000001</c:v>
                </c:pt>
                <c:pt idx="5206">
                  <c:v>0.64997099999999997</c:v>
                </c:pt>
                <c:pt idx="5207">
                  <c:v>0.64978400000000003</c:v>
                </c:pt>
                <c:pt idx="5208">
                  <c:v>0.64959800000000001</c:v>
                </c:pt>
                <c:pt idx="5209">
                  <c:v>0.64941199999999999</c:v>
                </c:pt>
                <c:pt idx="5210">
                  <c:v>0.64922599999999997</c:v>
                </c:pt>
                <c:pt idx="5211">
                  <c:v>0.64903999999999995</c:v>
                </c:pt>
                <c:pt idx="5212">
                  <c:v>0.64885400000000004</c:v>
                </c:pt>
                <c:pt idx="5213">
                  <c:v>0.64866800000000002</c:v>
                </c:pt>
                <c:pt idx="5214">
                  <c:v>0.64848300000000003</c:v>
                </c:pt>
                <c:pt idx="5215">
                  <c:v>0.64829800000000004</c:v>
                </c:pt>
                <c:pt idx="5216">
                  <c:v>0.64811200000000002</c:v>
                </c:pt>
                <c:pt idx="5217">
                  <c:v>0.64792799999999995</c:v>
                </c:pt>
                <c:pt idx="5218">
                  <c:v>0.64774299999999996</c:v>
                </c:pt>
                <c:pt idx="5219">
                  <c:v>0.64755799999999997</c:v>
                </c:pt>
                <c:pt idx="5220">
                  <c:v>0.647374</c:v>
                </c:pt>
                <c:pt idx="5221">
                  <c:v>0.64719000000000004</c:v>
                </c:pt>
                <c:pt idx="5222">
                  <c:v>0.64700599999999997</c:v>
                </c:pt>
                <c:pt idx="5223">
                  <c:v>0.64682200000000001</c:v>
                </c:pt>
                <c:pt idx="5224">
                  <c:v>0.64663800000000005</c:v>
                </c:pt>
                <c:pt idx="5225">
                  <c:v>0.646455</c:v>
                </c:pt>
                <c:pt idx="5226">
                  <c:v>0.64627100000000004</c:v>
                </c:pt>
                <c:pt idx="5227">
                  <c:v>0.646088</c:v>
                </c:pt>
                <c:pt idx="5228">
                  <c:v>0.64590599999999998</c:v>
                </c:pt>
                <c:pt idx="5229">
                  <c:v>0.64572300000000005</c:v>
                </c:pt>
                <c:pt idx="5230">
                  <c:v>0.64554</c:v>
                </c:pt>
                <c:pt idx="5231">
                  <c:v>0.64535799999999999</c:v>
                </c:pt>
                <c:pt idx="5232">
                  <c:v>0.64517599999999997</c:v>
                </c:pt>
                <c:pt idx="5233">
                  <c:v>0.64499399999999996</c:v>
                </c:pt>
                <c:pt idx="5234">
                  <c:v>0.64481200000000005</c:v>
                </c:pt>
                <c:pt idx="5235">
                  <c:v>0.64463099999999995</c:v>
                </c:pt>
                <c:pt idx="5236">
                  <c:v>0.64444999999999997</c:v>
                </c:pt>
                <c:pt idx="5237">
                  <c:v>0.64426899999999998</c:v>
                </c:pt>
                <c:pt idx="5238">
                  <c:v>0.64408799999999999</c:v>
                </c:pt>
                <c:pt idx="5239">
                  <c:v>0.64390700000000001</c:v>
                </c:pt>
                <c:pt idx="5240">
                  <c:v>0.64372700000000005</c:v>
                </c:pt>
                <c:pt idx="5241">
                  <c:v>0.64354699999999998</c:v>
                </c:pt>
                <c:pt idx="5242">
                  <c:v>0.64336700000000002</c:v>
                </c:pt>
                <c:pt idx="5243">
                  <c:v>0.64318699999999995</c:v>
                </c:pt>
                <c:pt idx="5244">
                  <c:v>0.64300800000000002</c:v>
                </c:pt>
                <c:pt idx="5245">
                  <c:v>0.64282799999999995</c:v>
                </c:pt>
                <c:pt idx="5246">
                  <c:v>0.64264900000000003</c:v>
                </c:pt>
                <c:pt idx="5247">
                  <c:v>0.64247100000000001</c:v>
                </c:pt>
                <c:pt idx="5248">
                  <c:v>0.64229199999999997</c:v>
                </c:pt>
                <c:pt idx="5249">
                  <c:v>0.64211399999999996</c:v>
                </c:pt>
                <c:pt idx="5250">
                  <c:v>0.64193599999999995</c:v>
                </c:pt>
                <c:pt idx="5251">
                  <c:v>0.64175800000000005</c:v>
                </c:pt>
                <c:pt idx="5252">
                  <c:v>0.64158000000000004</c:v>
                </c:pt>
                <c:pt idx="5253">
                  <c:v>0.64140299999999995</c:v>
                </c:pt>
                <c:pt idx="5254">
                  <c:v>0.64122599999999996</c:v>
                </c:pt>
                <c:pt idx="5255">
                  <c:v>0.64104899999999998</c:v>
                </c:pt>
                <c:pt idx="5256">
                  <c:v>0.640872</c:v>
                </c:pt>
                <c:pt idx="5257">
                  <c:v>0.64069600000000004</c:v>
                </c:pt>
                <c:pt idx="5258">
                  <c:v>0.64051999999999998</c:v>
                </c:pt>
                <c:pt idx="5259">
                  <c:v>0.64034400000000002</c:v>
                </c:pt>
                <c:pt idx="5260">
                  <c:v>0.64016799999999996</c:v>
                </c:pt>
                <c:pt idx="5261">
                  <c:v>0.63999300000000003</c:v>
                </c:pt>
                <c:pt idx="5262">
                  <c:v>0.639818</c:v>
                </c:pt>
                <c:pt idx="5263">
                  <c:v>0.63964299999999996</c:v>
                </c:pt>
                <c:pt idx="5264">
                  <c:v>0.63946899999999995</c:v>
                </c:pt>
                <c:pt idx="5265">
                  <c:v>0.63929499999999995</c:v>
                </c:pt>
                <c:pt idx="5266">
                  <c:v>0.63912100000000005</c:v>
                </c:pt>
                <c:pt idx="5267">
                  <c:v>0.63894700000000004</c:v>
                </c:pt>
                <c:pt idx="5268">
                  <c:v>0.63877399999999995</c:v>
                </c:pt>
                <c:pt idx="5269">
                  <c:v>0.63860099999999997</c:v>
                </c:pt>
                <c:pt idx="5270">
                  <c:v>0.638428</c:v>
                </c:pt>
                <c:pt idx="5271">
                  <c:v>0.63825500000000002</c:v>
                </c:pt>
                <c:pt idx="5272">
                  <c:v>0.63808299999999996</c:v>
                </c:pt>
                <c:pt idx="5273">
                  <c:v>0.63791100000000001</c:v>
                </c:pt>
                <c:pt idx="5274">
                  <c:v>0.63773999999999997</c:v>
                </c:pt>
                <c:pt idx="5275">
                  <c:v>0.63756800000000002</c:v>
                </c:pt>
                <c:pt idx="5276">
                  <c:v>0.63739699999999999</c:v>
                </c:pt>
                <c:pt idx="5277">
                  <c:v>0.63722699999999999</c:v>
                </c:pt>
                <c:pt idx="5278">
                  <c:v>0.63705599999999996</c:v>
                </c:pt>
                <c:pt idx="5279">
                  <c:v>0.63688599999999995</c:v>
                </c:pt>
                <c:pt idx="5280">
                  <c:v>0.63671699999999998</c:v>
                </c:pt>
                <c:pt idx="5281">
                  <c:v>0.63654699999999997</c:v>
                </c:pt>
                <c:pt idx="5282">
                  <c:v>0.636378</c:v>
                </c:pt>
                <c:pt idx="5283">
                  <c:v>0.63620900000000002</c:v>
                </c:pt>
                <c:pt idx="5284">
                  <c:v>0.63604099999999997</c:v>
                </c:pt>
                <c:pt idx="5285">
                  <c:v>0.63587300000000002</c:v>
                </c:pt>
                <c:pt idx="5286">
                  <c:v>0.63570499999999996</c:v>
                </c:pt>
                <c:pt idx="5287">
                  <c:v>0.63553800000000005</c:v>
                </c:pt>
                <c:pt idx="5288">
                  <c:v>0.63537100000000002</c:v>
                </c:pt>
                <c:pt idx="5289">
                  <c:v>0.63520399999999999</c:v>
                </c:pt>
                <c:pt idx="5290">
                  <c:v>0.63503799999999999</c:v>
                </c:pt>
                <c:pt idx="5291">
                  <c:v>0.63487199999999999</c:v>
                </c:pt>
                <c:pt idx="5292">
                  <c:v>0.63470599999999999</c:v>
                </c:pt>
                <c:pt idx="5293">
                  <c:v>0.63454100000000002</c:v>
                </c:pt>
                <c:pt idx="5294">
                  <c:v>0.63437600000000005</c:v>
                </c:pt>
                <c:pt idx="5295">
                  <c:v>0.63421099999999997</c:v>
                </c:pt>
                <c:pt idx="5296">
                  <c:v>0.63404700000000003</c:v>
                </c:pt>
                <c:pt idx="5297">
                  <c:v>0.63388299999999997</c:v>
                </c:pt>
                <c:pt idx="5298">
                  <c:v>0.63371999999999995</c:v>
                </c:pt>
                <c:pt idx="5299">
                  <c:v>0.63355700000000004</c:v>
                </c:pt>
                <c:pt idx="5300">
                  <c:v>0.63339400000000001</c:v>
                </c:pt>
                <c:pt idx="5301">
                  <c:v>0.63323200000000002</c:v>
                </c:pt>
                <c:pt idx="5302">
                  <c:v>0.63307000000000002</c:v>
                </c:pt>
                <c:pt idx="5303">
                  <c:v>0.63290800000000003</c:v>
                </c:pt>
                <c:pt idx="5304">
                  <c:v>0.63274699999999995</c:v>
                </c:pt>
                <c:pt idx="5305">
                  <c:v>0.63258700000000001</c:v>
                </c:pt>
                <c:pt idx="5306">
                  <c:v>0.63242600000000004</c:v>
                </c:pt>
                <c:pt idx="5307">
                  <c:v>0.63226700000000002</c:v>
                </c:pt>
                <c:pt idx="5308">
                  <c:v>0.63210699999999997</c:v>
                </c:pt>
                <c:pt idx="5309">
                  <c:v>0.63194799999999995</c:v>
                </c:pt>
                <c:pt idx="5310">
                  <c:v>0.63178900000000004</c:v>
                </c:pt>
                <c:pt idx="5311">
                  <c:v>0.63163100000000005</c:v>
                </c:pt>
                <c:pt idx="5312">
                  <c:v>0.63147299999999995</c:v>
                </c:pt>
                <c:pt idx="5313">
                  <c:v>0.63131599999999999</c:v>
                </c:pt>
                <c:pt idx="5314">
                  <c:v>0.63115900000000003</c:v>
                </c:pt>
                <c:pt idx="5315">
                  <c:v>0.63100199999999995</c:v>
                </c:pt>
                <c:pt idx="5316">
                  <c:v>0.63084600000000002</c:v>
                </c:pt>
                <c:pt idx="5317">
                  <c:v>0.630691</c:v>
                </c:pt>
                <c:pt idx="5318">
                  <c:v>0.63053599999999999</c:v>
                </c:pt>
                <c:pt idx="5319">
                  <c:v>0.63038099999999997</c:v>
                </c:pt>
                <c:pt idx="5320">
                  <c:v>0.63022699999999998</c:v>
                </c:pt>
                <c:pt idx="5321">
                  <c:v>0.63007299999999999</c:v>
                </c:pt>
                <c:pt idx="5322">
                  <c:v>0.62991900000000001</c:v>
                </c:pt>
                <c:pt idx="5323">
                  <c:v>0.62976699999999997</c:v>
                </c:pt>
                <c:pt idx="5324">
                  <c:v>0.62961400000000001</c:v>
                </c:pt>
                <c:pt idx="5325">
                  <c:v>0.62946199999999997</c:v>
                </c:pt>
                <c:pt idx="5326">
                  <c:v>0.62931099999999995</c:v>
                </c:pt>
                <c:pt idx="5327">
                  <c:v>0.62916000000000005</c:v>
                </c:pt>
                <c:pt idx="5328">
                  <c:v>0.62900900000000004</c:v>
                </c:pt>
                <c:pt idx="5329">
                  <c:v>0.62885899999999995</c:v>
                </c:pt>
                <c:pt idx="5330">
                  <c:v>0.62870899999999996</c:v>
                </c:pt>
                <c:pt idx="5331">
                  <c:v>0.62856000000000001</c:v>
                </c:pt>
                <c:pt idx="5332">
                  <c:v>0.62841199999999997</c:v>
                </c:pt>
                <c:pt idx="5333">
                  <c:v>0.62826400000000004</c:v>
                </c:pt>
                <c:pt idx="5334">
                  <c:v>0.62811600000000001</c:v>
                </c:pt>
                <c:pt idx="5335">
                  <c:v>0.627969</c:v>
                </c:pt>
                <c:pt idx="5336">
                  <c:v>0.62782300000000002</c:v>
                </c:pt>
                <c:pt idx="5337">
                  <c:v>0.62767600000000001</c:v>
                </c:pt>
                <c:pt idx="5338">
                  <c:v>0.62753099999999995</c:v>
                </c:pt>
                <c:pt idx="5339">
                  <c:v>0.627386</c:v>
                </c:pt>
                <c:pt idx="5340">
                  <c:v>0.62724100000000005</c:v>
                </c:pt>
                <c:pt idx="5341">
                  <c:v>0.62709700000000002</c:v>
                </c:pt>
                <c:pt idx="5342">
                  <c:v>0.62695400000000001</c:v>
                </c:pt>
                <c:pt idx="5343">
                  <c:v>0.62681100000000001</c:v>
                </c:pt>
                <c:pt idx="5344">
                  <c:v>0.62666900000000003</c:v>
                </c:pt>
                <c:pt idx="5345">
                  <c:v>0.62652699999999995</c:v>
                </c:pt>
                <c:pt idx="5346">
                  <c:v>0.62638499999999997</c:v>
                </c:pt>
                <c:pt idx="5347">
                  <c:v>0.62624500000000005</c:v>
                </c:pt>
                <c:pt idx="5348">
                  <c:v>0.62610399999999999</c:v>
                </c:pt>
                <c:pt idx="5349">
                  <c:v>0.62596499999999999</c:v>
                </c:pt>
                <c:pt idx="5350">
                  <c:v>0.62582599999999999</c:v>
                </c:pt>
                <c:pt idx="5351">
                  <c:v>0.62568699999999999</c:v>
                </c:pt>
                <c:pt idx="5352">
                  <c:v>0.62554900000000002</c:v>
                </c:pt>
                <c:pt idx="5353">
                  <c:v>0.62541199999999997</c:v>
                </c:pt>
                <c:pt idx="5354">
                  <c:v>0.62527500000000003</c:v>
                </c:pt>
                <c:pt idx="5355">
                  <c:v>0.62513799999999997</c:v>
                </c:pt>
                <c:pt idx="5356">
                  <c:v>0.62500299999999998</c:v>
                </c:pt>
                <c:pt idx="5357">
                  <c:v>0.62486699999999995</c:v>
                </c:pt>
                <c:pt idx="5358">
                  <c:v>0.62473299999999998</c:v>
                </c:pt>
                <c:pt idx="5359">
                  <c:v>0.62459900000000002</c:v>
                </c:pt>
                <c:pt idx="5360">
                  <c:v>0.62446500000000005</c:v>
                </c:pt>
                <c:pt idx="5361">
                  <c:v>0.624332</c:v>
                </c:pt>
                <c:pt idx="5362">
                  <c:v>0.62419999999999998</c:v>
                </c:pt>
                <c:pt idx="5363">
                  <c:v>0.62406799999999996</c:v>
                </c:pt>
                <c:pt idx="5364">
                  <c:v>0.62393699999999996</c:v>
                </c:pt>
                <c:pt idx="5365">
                  <c:v>0.623807</c:v>
                </c:pt>
                <c:pt idx="5366">
                  <c:v>0.62367700000000004</c:v>
                </c:pt>
                <c:pt idx="5367">
                  <c:v>0.62354699999999996</c:v>
                </c:pt>
                <c:pt idx="5368">
                  <c:v>0.62341899999999995</c:v>
                </c:pt>
                <c:pt idx="5369">
                  <c:v>0.62329100000000004</c:v>
                </c:pt>
                <c:pt idx="5370">
                  <c:v>0.62316300000000002</c:v>
                </c:pt>
                <c:pt idx="5371">
                  <c:v>0.62303600000000003</c:v>
                </c:pt>
                <c:pt idx="5372">
                  <c:v>0.62290999999999996</c:v>
                </c:pt>
                <c:pt idx="5373">
                  <c:v>0.622784</c:v>
                </c:pt>
                <c:pt idx="5374">
                  <c:v>0.62265899999999996</c:v>
                </c:pt>
                <c:pt idx="5375">
                  <c:v>0.62253400000000003</c:v>
                </c:pt>
                <c:pt idx="5376">
                  <c:v>0.62241000000000002</c:v>
                </c:pt>
                <c:pt idx="5377">
                  <c:v>0.62228700000000003</c:v>
                </c:pt>
                <c:pt idx="5378">
                  <c:v>0.62216400000000005</c:v>
                </c:pt>
                <c:pt idx="5379">
                  <c:v>0.62204199999999998</c:v>
                </c:pt>
                <c:pt idx="5380">
                  <c:v>0.62192099999999995</c:v>
                </c:pt>
                <c:pt idx="5381">
                  <c:v>0.62180000000000002</c:v>
                </c:pt>
                <c:pt idx="5382">
                  <c:v>0.62168000000000001</c:v>
                </c:pt>
                <c:pt idx="5383">
                  <c:v>0.62156</c:v>
                </c:pt>
                <c:pt idx="5384">
                  <c:v>0.62144100000000002</c:v>
                </c:pt>
                <c:pt idx="5385">
                  <c:v>0.62132299999999996</c:v>
                </c:pt>
                <c:pt idx="5386">
                  <c:v>0.62120500000000001</c:v>
                </c:pt>
                <c:pt idx="5387">
                  <c:v>0.62108799999999997</c:v>
                </c:pt>
                <c:pt idx="5388">
                  <c:v>0.62097199999999997</c:v>
                </c:pt>
                <c:pt idx="5389">
                  <c:v>0.62085599999999996</c:v>
                </c:pt>
                <c:pt idx="5390">
                  <c:v>0.62074099999999999</c:v>
                </c:pt>
                <c:pt idx="5391">
                  <c:v>0.62062600000000001</c:v>
                </c:pt>
                <c:pt idx="5392">
                  <c:v>0.62051199999999995</c:v>
                </c:pt>
                <c:pt idx="5393">
                  <c:v>0.62039900000000003</c:v>
                </c:pt>
                <c:pt idx="5394">
                  <c:v>0.620286</c:v>
                </c:pt>
                <c:pt idx="5395">
                  <c:v>0.620174</c:v>
                </c:pt>
                <c:pt idx="5396">
                  <c:v>0.620062</c:v>
                </c:pt>
                <c:pt idx="5397">
                  <c:v>0.61995199999999995</c:v>
                </c:pt>
                <c:pt idx="5398">
                  <c:v>0.61984099999999998</c:v>
                </c:pt>
                <c:pt idx="5399">
                  <c:v>0.61973199999999995</c:v>
                </c:pt>
                <c:pt idx="5400">
                  <c:v>0.61962300000000003</c:v>
                </c:pt>
                <c:pt idx="5401">
                  <c:v>0.61951500000000004</c:v>
                </c:pt>
                <c:pt idx="5402">
                  <c:v>0.61940700000000004</c:v>
                </c:pt>
                <c:pt idx="5403">
                  <c:v>0.61929999999999996</c:v>
                </c:pt>
                <c:pt idx="5404">
                  <c:v>0.61919299999999999</c:v>
                </c:pt>
                <c:pt idx="5405">
                  <c:v>0.61908799999999997</c:v>
                </c:pt>
                <c:pt idx="5406">
                  <c:v>0.61898200000000003</c:v>
                </c:pt>
                <c:pt idx="5407">
                  <c:v>0.61887800000000004</c:v>
                </c:pt>
                <c:pt idx="5408">
                  <c:v>0.61877400000000005</c:v>
                </c:pt>
                <c:pt idx="5409">
                  <c:v>0.61867000000000005</c:v>
                </c:pt>
                <c:pt idx="5410">
                  <c:v>0.61856800000000001</c:v>
                </c:pt>
                <c:pt idx="5411">
                  <c:v>0.61846599999999996</c:v>
                </c:pt>
                <c:pt idx="5412">
                  <c:v>0.61836400000000002</c:v>
                </c:pt>
                <c:pt idx="5413">
                  <c:v>0.61826300000000001</c:v>
                </c:pt>
                <c:pt idx="5414">
                  <c:v>0.61816300000000002</c:v>
                </c:pt>
                <c:pt idx="5415">
                  <c:v>0.61806399999999995</c:v>
                </c:pt>
                <c:pt idx="5416">
                  <c:v>0.61796499999999999</c:v>
                </c:pt>
                <c:pt idx="5417">
                  <c:v>0.61786600000000003</c:v>
                </c:pt>
                <c:pt idx="5418">
                  <c:v>0.61776799999999998</c:v>
                </c:pt>
                <c:pt idx="5419">
                  <c:v>0.61767099999999997</c:v>
                </c:pt>
                <c:pt idx="5420">
                  <c:v>0.61757499999999999</c:v>
                </c:pt>
                <c:pt idx="5421">
                  <c:v>0.617479</c:v>
                </c:pt>
                <c:pt idx="5422">
                  <c:v>0.61738300000000002</c:v>
                </c:pt>
                <c:pt idx="5423">
                  <c:v>0.61728899999999998</c:v>
                </c:pt>
                <c:pt idx="5424">
                  <c:v>0.61719500000000005</c:v>
                </c:pt>
                <c:pt idx="5425">
                  <c:v>0.61710100000000001</c:v>
                </c:pt>
                <c:pt idx="5426">
                  <c:v>0.617008</c:v>
                </c:pt>
                <c:pt idx="5427">
                  <c:v>0.61691600000000002</c:v>
                </c:pt>
                <c:pt idx="5428">
                  <c:v>0.61682400000000004</c:v>
                </c:pt>
                <c:pt idx="5429">
                  <c:v>0.61673299999999998</c:v>
                </c:pt>
                <c:pt idx="5430">
                  <c:v>0.61664200000000002</c:v>
                </c:pt>
                <c:pt idx="5431">
                  <c:v>0.61655199999999999</c:v>
                </c:pt>
                <c:pt idx="5432">
                  <c:v>0.61646299999999998</c:v>
                </c:pt>
                <c:pt idx="5433">
                  <c:v>0.61637399999999998</c:v>
                </c:pt>
                <c:pt idx="5434">
                  <c:v>0.616286</c:v>
                </c:pt>
                <c:pt idx="5435">
                  <c:v>0.61619800000000002</c:v>
                </c:pt>
                <c:pt idx="5436">
                  <c:v>0.61611099999999996</c:v>
                </c:pt>
                <c:pt idx="5437">
                  <c:v>0.61602400000000002</c:v>
                </c:pt>
                <c:pt idx="5438">
                  <c:v>0.61593799999999999</c:v>
                </c:pt>
                <c:pt idx="5439">
                  <c:v>0.61585299999999998</c:v>
                </c:pt>
                <c:pt idx="5440">
                  <c:v>0.61576799999999998</c:v>
                </c:pt>
                <c:pt idx="5441">
                  <c:v>0.61568400000000001</c:v>
                </c:pt>
                <c:pt idx="5442">
                  <c:v>0.61560000000000004</c:v>
                </c:pt>
                <c:pt idx="5443">
                  <c:v>0.61551699999999998</c:v>
                </c:pt>
                <c:pt idx="5444">
                  <c:v>0.61543400000000004</c:v>
                </c:pt>
                <c:pt idx="5445">
                  <c:v>0.61535200000000001</c:v>
                </c:pt>
                <c:pt idx="5446">
                  <c:v>0.61527100000000001</c:v>
                </c:pt>
                <c:pt idx="5447">
                  <c:v>0.61519000000000001</c:v>
                </c:pt>
                <c:pt idx="5448">
                  <c:v>0.61510900000000002</c:v>
                </c:pt>
                <c:pt idx="5449">
                  <c:v>0.61502900000000005</c:v>
                </c:pt>
                <c:pt idx="5450">
                  <c:v>0.61495</c:v>
                </c:pt>
                <c:pt idx="5451">
                  <c:v>0.61487099999999995</c:v>
                </c:pt>
                <c:pt idx="5452">
                  <c:v>0.61479300000000003</c:v>
                </c:pt>
                <c:pt idx="5453">
                  <c:v>0.61471500000000001</c:v>
                </c:pt>
                <c:pt idx="5454">
                  <c:v>0.61463699999999999</c:v>
                </c:pt>
                <c:pt idx="5455">
                  <c:v>0.61456100000000002</c:v>
                </c:pt>
                <c:pt idx="5456">
                  <c:v>0.61448400000000003</c:v>
                </c:pt>
                <c:pt idx="5457">
                  <c:v>0.61440899999999998</c:v>
                </c:pt>
                <c:pt idx="5458">
                  <c:v>0.61433300000000002</c:v>
                </c:pt>
                <c:pt idx="5459">
                  <c:v>0.614259</c:v>
                </c:pt>
                <c:pt idx="5460">
                  <c:v>0.61418399999999995</c:v>
                </c:pt>
                <c:pt idx="5461">
                  <c:v>0.61411000000000004</c:v>
                </c:pt>
                <c:pt idx="5462">
                  <c:v>0.61403700000000005</c:v>
                </c:pt>
                <c:pt idx="5463">
                  <c:v>0.61396399999999995</c:v>
                </c:pt>
                <c:pt idx="5464">
                  <c:v>0.61389199999999999</c:v>
                </c:pt>
                <c:pt idx="5465">
                  <c:v>0.61382000000000003</c:v>
                </c:pt>
                <c:pt idx="5466">
                  <c:v>0.61374899999999999</c:v>
                </c:pt>
                <c:pt idx="5467">
                  <c:v>0.61367799999999995</c:v>
                </c:pt>
                <c:pt idx="5468">
                  <c:v>0.61360700000000001</c:v>
                </c:pt>
                <c:pt idx="5469">
                  <c:v>0.613537</c:v>
                </c:pt>
                <c:pt idx="5470">
                  <c:v>0.61346800000000001</c:v>
                </c:pt>
                <c:pt idx="5471">
                  <c:v>0.61339900000000003</c:v>
                </c:pt>
                <c:pt idx="5472">
                  <c:v>0.61333000000000004</c:v>
                </c:pt>
                <c:pt idx="5473">
                  <c:v>0.61326199999999997</c:v>
                </c:pt>
                <c:pt idx="5474">
                  <c:v>0.61319400000000002</c:v>
                </c:pt>
                <c:pt idx="5475">
                  <c:v>0.61312699999999998</c:v>
                </c:pt>
                <c:pt idx="5476">
                  <c:v>0.61306000000000005</c:v>
                </c:pt>
                <c:pt idx="5477">
                  <c:v>0.61299300000000001</c:v>
                </c:pt>
                <c:pt idx="5478">
                  <c:v>0.612927</c:v>
                </c:pt>
                <c:pt idx="5479">
                  <c:v>0.61286200000000002</c:v>
                </c:pt>
                <c:pt idx="5480">
                  <c:v>0.61279700000000004</c:v>
                </c:pt>
                <c:pt idx="5481">
                  <c:v>0.61273200000000005</c:v>
                </c:pt>
                <c:pt idx="5482">
                  <c:v>0.61266799999999999</c:v>
                </c:pt>
                <c:pt idx="5483">
                  <c:v>0.61260400000000004</c:v>
                </c:pt>
                <c:pt idx="5484">
                  <c:v>0.61253999999999997</c:v>
                </c:pt>
                <c:pt idx="5485">
                  <c:v>0.61247700000000005</c:v>
                </c:pt>
                <c:pt idx="5486">
                  <c:v>0.61241400000000001</c:v>
                </c:pt>
                <c:pt idx="5487">
                  <c:v>0.61235200000000001</c:v>
                </c:pt>
                <c:pt idx="5488">
                  <c:v>0.61229</c:v>
                </c:pt>
                <c:pt idx="5489">
                  <c:v>0.61222799999999999</c:v>
                </c:pt>
                <c:pt idx="5490">
                  <c:v>0.61216700000000002</c:v>
                </c:pt>
                <c:pt idx="5491">
                  <c:v>0.61210600000000004</c:v>
                </c:pt>
                <c:pt idx="5492">
                  <c:v>0.61204599999999998</c:v>
                </c:pt>
                <c:pt idx="5493">
                  <c:v>0.61198600000000003</c:v>
                </c:pt>
                <c:pt idx="5494">
                  <c:v>0.61192599999999997</c:v>
                </c:pt>
                <c:pt idx="5495">
                  <c:v>0.61186700000000005</c:v>
                </c:pt>
                <c:pt idx="5496">
                  <c:v>0.61180800000000002</c:v>
                </c:pt>
                <c:pt idx="5497">
                  <c:v>0.61174899999999999</c:v>
                </c:pt>
                <c:pt idx="5498">
                  <c:v>0.61169099999999998</c:v>
                </c:pt>
                <c:pt idx="5499">
                  <c:v>0.61163299999999998</c:v>
                </c:pt>
                <c:pt idx="5500">
                  <c:v>0.61157600000000001</c:v>
                </c:pt>
                <c:pt idx="5501">
                  <c:v>0.61151800000000001</c:v>
                </c:pt>
                <c:pt idx="5502">
                  <c:v>0.61146199999999995</c:v>
                </c:pt>
                <c:pt idx="5503">
                  <c:v>0.61140499999999998</c:v>
                </c:pt>
                <c:pt idx="5504">
                  <c:v>0.61134900000000003</c:v>
                </c:pt>
                <c:pt idx="5505">
                  <c:v>0.61129299999999998</c:v>
                </c:pt>
                <c:pt idx="5506">
                  <c:v>0.61123700000000003</c:v>
                </c:pt>
                <c:pt idx="5507">
                  <c:v>0.611182</c:v>
                </c:pt>
                <c:pt idx="5508">
                  <c:v>0.61112699999999998</c:v>
                </c:pt>
                <c:pt idx="5509">
                  <c:v>0.61107199999999995</c:v>
                </c:pt>
                <c:pt idx="5510">
                  <c:v>0.61101799999999995</c:v>
                </c:pt>
                <c:pt idx="5511">
                  <c:v>0.61096399999999995</c:v>
                </c:pt>
                <c:pt idx="5512">
                  <c:v>0.61090999999999995</c:v>
                </c:pt>
                <c:pt idx="5513">
                  <c:v>0.61085699999999998</c:v>
                </c:pt>
                <c:pt idx="5514">
                  <c:v>0.61080400000000001</c:v>
                </c:pt>
                <c:pt idx="5515">
                  <c:v>0.61075100000000004</c:v>
                </c:pt>
                <c:pt idx="5516">
                  <c:v>0.61069899999999999</c:v>
                </c:pt>
                <c:pt idx="5517">
                  <c:v>0.61064600000000002</c:v>
                </c:pt>
                <c:pt idx="5518">
                  <c:v>0.61059399999999997</c:v>
                </c:pt>
                <c:pt idx="5519">
                  <c:v>0.61054299999999995</c:v>
                </c:pt>
                <c:pt idx="5520">
                  <c:v>0.61049100000000001</c:v>
                </c:pt>
                <c:pt idx="5521">
                  <c:v>0.61043999999999998</c:v>
                </c:pt>
                <c:pt idx="5522">
                  <c:v>0.61038899999999996</c:v>
                </c:pt>
                <c:pt idx="5523">
                  <c:v>0.61033899999999996</c:v>
                </c:pt>
                <c:pt idx="5524">
                  <c:v>0.61028800000000005</c:v>
                </c:pt>
                <c:pt idx="5525">
                  <c:v>0.61023799999999995</c:v>
                </c:pt>
                <c:pt idx="5526">
                  <c:v>0.61018799999999995</c:v>
                </c:pt>
                <c:pt idx="5527">
                  <c:v>0.61013899999999999</c:v>
                </c:pt>
                <c:pt idx="5528">
                  <c:v>0.61008899999999999</c:v>
                </c:pt>
                <c:pt idx="5529">
                  <c:v>0.61004000000000003</c:v>
                </c:pt>
                <c:pt idx="5530">
                  <c:v>0.60999199999999998</c:v>
                </c:pt>
                <c:pt idx="5531">
                  <c:v>0.60994300000000001</c:v>
                </c:pt>
                <c:pt idx="5532">
                  <c:v>0.60989499999999996</c:v>
                </c:pt>
                <c:pt idx="5533">
                  <c:v>0.609846</c:v>
                </c:pt>
                <c:pt idx="5534">
                  <c:v>0.60979899999999998</c:v>
                </c:pt>
                <c:pt idx="5535">
                  <c:v>0.60975100000000004</c:v>
                </c:pt>
                <c:pt idx="5536">
                  <c:v>0.60970400000000002</c:v>
                </c:pt>
                <c:pt idx="5537">
                  <c:v>0.60965599999999998</c:v>
                </c:pt>
                <c:pt idx="5538">
                  <c:v>0.60960899999999996</c:v>
                </c:pt>
                <c:pt idx="5539">
                  <c:v>0.60956299999999997</c:v>
                </c:pt>
                <c:pt idx="5540">
                  <c:v>0.60951599999999995</c:v>
                </c:pt>
                <c:pt idx="5541">
                  <c:v>0.60946999999999996</c:v>
                </c:pt>
                <c:pt idx="5542">
                  <c:v>0.60942399999999997</c:v>
                </c:pt>
                <c:pt idx="5543">
                  <c:v>0.60937799999999998</c:v>
                </c:pt>
                <c:pt idx="5544">
                  <c:v>0.60933199999999998</c:v>
                </c:pt>
                <c:pt idx="5545">
                  <c:v>0.60928599999999999</c:v>
                </c:pt>
                <c:pt idx="5546">
                  <c:v>0.60924100000000003</c:v>
                </c:pt>
                <c:pt idx="5547">
                  <c:v>0.60919599999999996</c:v>
                </c:pt>
                <c:pt idx="5548">
                  <c:v>0.609151</c:v>
                </c:pt>
                <c:pt idx="5549">
                  <c:v>0.60910600000000004</c:v>
                </c:pt>
                <c:pt idx="5550">
                  <c:v>0.60906199999999999</c:v>
                </c:pt>
                <c:pt idx="5551">
                  <c:v>0.60901700000000003</c:v>
                </c:pt>
                <c:pt idx="5552">
                  <c:v>0.60897299999999999</c:v>
                </c:pt>
                <c:pt idx="5553">
                  <c:v>0.60892900000000005</c:v>
                </c:pt>
                <c:pt idx="5554">
                  <c:v>0.60888600000000004</c:v>
                </c:pt>
                <c:pt idx="5555">
                  <c:v>0.60884199999999999</c:v>
                </c:pt>
                <c:pt idx="5556">
                  <c:v>0.60879799999999995</c:v>
                </c:pt>
                <c:pt idx="5557">
                  <c:v>0.60875500000000005</c:v>
                </c:pt>
                <c:pt idx="5558">
                  <c:v>0.60871200000000003</c:v>
                </c:pt>
                <c:pt idx="5559">
                  <c:v>0.60866900000000002</c:v>
                </c:pt>
                <c:pt idx="5560">
                  <c:v>0.608626</c:v>
                </c:pt>
                <c:pt idx="5561">
                  <c:v>0.60858400000000001</c:v>
                </c:pt>
                <c:pt idx="5562">
                  <c:v>0.608541</c:v>
                </c:pt>
                <c:pt idx="5563">
                  <c:v>0.60849900000000001</c:v>
                </c:pt>
                <c:pt idx="5564">
                  <c:v>0.60845700000000003</c:v>
                </c:pt>
                <c:pt idx="5565">
                  <c:v>0.60841500000000004</c:v>
                </c:pt>
                <c:pt idx="5566">
                  <c:v>0.60837300000000005</c:v>
                </c:pt>
                <c:pt idx="5567">
                  <c:v>0.60833199999999998</c:v>
                </c:pt>
                <c:pt idx="5568">
                  <c:v>0.60829</c:v>
                </c:pt>
                <c:pt idx="5569">
                  <c:v>0.60824900000000004</c:v>
                </c:pt>
                <c:pt idx="5570">
                  <c:v>0.60820799999999997</c:v>
                </c:pt>
                <c:pt idx="5571">
                  <c:v>0.60816599999999998</c:v>
                </c:pt>
                <c:pt idx="5572">
                  <c:v>0.60812600000000006</c:v>
                </c:pt>
                <c:pt idx="5573">
                  <c:v>0.60808499999999999</c:v>
                </c:pt>
                <c:pt idx="5574">
                  <c:v>0.60804400000000003</c:v>
                </c:pt>
                <c:pt idx="5575">
                  <c:v>0.60800399999999999</c:v>
                </c:pt>
                <c:pt idx="5576">
                  <c:v>0.60796300000000003</c:v>
                </c:pt>
                <c:pt idx="5577">
                  <c:v>0.60792299999999999</c:v>
                </c:pt>
                <c:pt idx="5578">
                  <c:v>0.60788299999999995</c:v>
                </c:pt>
                <c:pt idx="5579">
                  <c:v>0.60784300000000002</c:v>
                </c:pt>
                <c:pt idx="5580">
                  <c:v>0.60780299999999998</c:v>
                </c:pt>
                <c:pt idx="5581">
                  <c:v>0.60776300000000005</c:v>
                </c:pt>
                <c:pt idx="5582">
                  <c:v>0.60772400000000004</c:v>
                </c:pt>
                <c:pt idx="5583">
                  <c:v>0.607684</c:v>
                </c:pt>
                <c:pt idx="5584">
                  <c:v>0.60764499999999999</c:v>
                </c:pt>
                <c:pt idx="5585">
                  <c:v>0.60760599999999998</c:v>
                </c:pt>
                <c:pt idx="5586">
                  <c:v>0.60756699999999997</c:v>
                </c:pt>
                <c:pt idx="5587">
                  <c:v>0.60752799999999996</c:v>
                </c:pt>
                <c:pt idx="5588">
                  <c:v>0.60748899999999995</c:v>
                </c:pt>
                <c:pt idx="5589">
                  <c:v>0.60745000000000005</c:v>
                </c:pt>
                <c:pt idx="5590">
                  <c:v>0.60741100000000003</c:v>
                </c:pt>
                <c:pt idx="5591">
                  <c:v>0.60737300000000005</c:v>
                </c:pt>
                <c:pt idx="5592">
                  <c:v>0.60733400000000004</c:v>
                </c:pt>
                <c:pt idx="5593">
                  <c:v>0.60729599999999995</c:v>
                </c:pt>
                <c:pt idx="5594">
                  <c:v>0.60725799999999996</c:v>
                </c:pt>
                <c:pt idx="5595">
                  <c:v>0.60721899999999995</c:v>
                </c:pt>
                <c:pt idx="5596">
                  <c:v>0.60718099999999997</c:v>
                </c:pt>
                <c:pt idx="5597">
                  <c:v>0.60714400000000002</c:v>
                </c:pt>
                <c:pt idx="5598">
                  <c:v>0.60710600000000003</c:v>
                </c:pt>
                <c:pt idx="5599">
                  <c:v>0.60706800000000005</c:v>
                </c:pt>
                <c:pt idx="5600">
                  <c:v>0.60702999999999996</c:v>
                </c:pt>
                <c:pt idx="5601">
                  <c:v>0.606993</c:v>
                </c:pt>
                <c:pt idx="5602">
                  <c:v>0.60713399999999995</c:v>
                </c:pt>
                <c:pt idx="5603">
                  <c:v>0.60727500000000001</c:v>
                </c:pt>
                <c:pt idx="5604">
                  <c:v>0.60741599999999996</c:v>
                </c:pt>
                <c:pt idx="5605">
                  <c:v>0.60755599999999998</c:v>
                </c:pt>
                <c:pt idx="5606">
                  <c:v>0.60769700000000004</c:v>
                </c:pt>
                <c:pt idx="5607">
                  <c:v>0.60783799999999999</c:v>
                </c:pt>
                <c:pt idx="5608">
                  <c:v>0.60797900000000005</c:v>
                </c:pt>
                <c:pt idx="5609">
                  <c:v>0.60811999999999999</c:v>
                </c:pt>
                <c:pt idx="5610">
                  <c:v>0.60826100000000005</c:v>
                </c:pt>
                <c:pt idx="5611">
                  <c:v>0.608402</c:v>
                </c:pt>
                <c:pt idx="5612">
                  <c:v>0.60854299999999995</c:v>
                </c:pt>
                <c:pt idx="5613">
                  <c:v>0.608684</c:v>
                </c:pt>
                <c:pt idx="5614">
                  <c:v>0.60882499999999995</c:v>
                </c:pt>
                <c:pt idx="5615">
                  <c:v>0.60896600000000001</c:v>
                </c:pt>
                <c:pt idx="5616">
                  <c:v>0.60910699999999995</c:v>
                </c:pt>
                <c:pt idx="5617">
                  <c:v>0.60924800000000001</c:v>
                </c:pt>
                <c:pt idx="5618">
                  <c:v>0.60938899999999996</c:v>
                </c:pt>
                <c:pt idx="5619">
                  <c:v>0.60953000000000002</c:v>
                </c:pt>
                <c:pt idx="5620">
                  <c:v>0.60967099999999996</c:v>
                </c:pt>
                <c:pt idx="5621">
                  <c:v>0.60981200000000002</c:v>
                </c:pt>
                <c:pt idx="5622">
                  <c:v>0.60995299999999997</c:v>
                </c:pt>
                <c:pt idx="5623">
                  <c:v>0.61009400000000003</c:v>
                </c:pt>
                <c:pt idx="5624">
                  <c:v>0.61023499999999997</c:v>
                </c:pt>
                <c:pt idx="5625">
                  <c:v>0.61037600000000003</c:v>
                </c:pt>
                <c:pt idx="5626">
                  <c:v>0.61051699999999998</c:v>
                </c:pt>
                <c:pt idx="5627">
                  <c:v>0.61065800000000003</c:v>
                </c:pt>
                <c:pt idx="5628">
                  <c:v>0.61079899999999998</c:v>
                </c:pt>
                <c:pt idx="5629">
                  <c:v>0.61094000000000004</c:v>
                </c:pt>
                <c:pt idx="5630">
                  <c:v>0.61108099999999999</c:v>
                </c:pt>
                <c:pt idx="5631">
                  <c:v>0.61122200000000004</c:v>
                </c:pt>
                <c:pt idx="5632">
                  <c:v>0.61136299999999999</c:v>
                </c:pt>
                <c:pt idx="5633">
                  <c:v>0.61150400000000005</c:v>
                </c:pt>
                <c:pt idx="5634">
                  <c:v>0.61164499999999999</c:v>
                </c:pt>
                <c:pt idx="5635">
                  <c:v>0.61178500000000002</c:v>
                </c:pt>
                <c:pt idx="5636">
                  <c:v>0.61192599999999997</c:v>
                </c:pt>
                <c:pt idx="5637">
                  <c:v>0.61206700000000003</c:v>
                </c:pt>
                <c:pt idx="5638">
                  <c:v>0.61220799999999997</c:v>
                </c:pt>
                <c:pt idx="5639">
                  <c:v>0.61234900000000003</c:v>
                </c:pt>
                <c:pt idx="5640">
                  <c:v>0.61248999999999998</c:v>
                </c:pt>
                <c:pt idx="5641">
                  <c:v>0.61263000000000001</c:v>
                </c:pt>
                <c:pt idx="5642">
                  <c:v>0.61277099999999995</c:v>
                </c:pt>
                <c:pt idx="5643">
                  <c:v>0.61291200000000001</c:v>
                </c:pt>
                <c:pt idx="5644">
                  <c:v>0.61305299999999996</c:v>
                </c:pt>
                <c:pt idx="5645">
                  <c:v>0.61319299999999999</c:v>
                </c:pt>
                <c:pt idx="5646">
                  <c:v>0.61333400000000005</c:v>
                </c:pt>
                <c:pt idx="5647">
                  <c:v>0.61347499999999999</c:v>
                </c:pt>
                <c:pt idx="5648">
                  <c:v>0.61361500000000002</c:v>
                </c:pt>
                <c:pt idx="5649">
                  <c:v>0.61375599999999997</c:v>
                </c:pt>
                <c:pt idx="5650">
                  <c:v>0.61389700000000003</c:v>
                </c:pt>
                <c:pt idx="5651">
                  <c:v>0.61403700000000005</c:v>
                </c:pt>
                <c:pt idx="5652">
                  <c:v>0.614178</c:v>
                </c:pt>
                <c:pt idx="5653">
                  <c:v>0.61431800000000003</c:v>
                </c:pt>
                <c:pt idx="5654">
                  <c:v>0.61445899999999998</c:v>
                </c:pt>
                <c:pt idx="5655">
                  <c:v>0.61459900000000001</c:v>
                </c:pt>
                <c:pt idx="5656">
                  <c:v>0.61473999999999995</c:v>
                </c:pt>
                <c:pt idx="5657">
                  <c:v>0.61487999999999998</c:v>
                </c:pt>
                <c:pt idx="5658">
                  <c:v>0.61502000000000001</c:v>
                </c:pt>
                <c:pt idx="5659">
                  <c:v>0.61516099999999996</c:v>
                </c:pt>
                <c:pt idx="5660">
                  <c:v>0.61530099999999999</c:v>
                </c:pt>
                <c:pt idx="5661">
                  <c:v>0.61544100000000002</c:v>
                </c:pt>
                <c:pt idx="5662">
                  <c:v>0.61558199999999996</c:v>
                </c:pt>
                <c:pt idx="5663">
                  <c:v>0.61572199999999999</c:v>
                </c:pt>
                <c:pt idx="5664">
                  <c:v>0.61586200000000002</c:v>
                </c:pt>
                <c:pt idx="5665">
                  <c:v>0.61600200000000005</c:v>
                </c:pt>
                <c:pt idx="5666">
                  <c:v>0.616143</c:v>
                </c:pt>
                <c:pt idx="5667">
                  <c:v>0.61628300000000003</c:v>
                </c:pt>
                <c:pt idx="5668">
                  <c:v>0.61642300000000005</c:v>
                </c:pt>
                <c:pt idx="5669">
                  <c:v>0.61656299999999997</c:v>
                </c:pt>
                <c:pt idx="5670">
                  <c:v>0.616703</c:v>
                </c:pt>
                <c:pt idx="5671">
                  <c:v>0.61684300000000003</c:v>
                </c:pt>
                <c:pt idx="5672">
                  <c:v>0.61698299999999995</c:v>
                </c:pt>
                <c:pt idx="5673">
                  <c:v>0.61712299999999998</c:v>
                </c:pt>
                <c:pt idx="5674">
                  <c:v>0.61726300000000001</c:v>
                </c:pt>
                <c:pt idx="5675">
                  <c:v>0.61740300000000004</c:v>
                </c:pt>
                <c:pt idx="5676">
                  <c:v>0.61754200000000004</c:v>
                </c:pt>
                <c:pt idx="5677">
                  <c:v>0.61768199999999995</c:v>
                </c:pt>
                <c:pt idx="5678">
                  <c:v>0.61782199999999998</c:v>
                </c:pt>
                <c:pt idx="5679">
                  <c:v>0.61796200000000001</c:v>
                </c:pt>
                <c:pt idx="5680">
                  <c:v>0.61810100000000001</c:v>
                </c:pt>
                <c:pt idx="5681">
                  <c:v>0.61824100000000004</c:v>
                </c:pt>
                <c:pt idx="5682">
                  <c:v>0.61838099999999996</c:v>
                </c:pt>
                <c:pt idx="5683">
                  <c:v>0.61851999999999996</c:v>
                </c:pt>
                <c:pt idx="5684">
                  <c:v>0.61865999999999999</c:v>
                </c:pt>
                <c:pt idx="5685">
                  <c:v>0.61879899999999999</c:v>
                </c:pt>
                <c:pt idx="5686">
                  <c:v>0.61893900000000002</c:v>
                </c:pt>
                <c:pt idx="5687">
                  <c:v>0.61907800000000002</c:v>
                </c:pt>
                <c:pt idx="5688">
                  <c:v>0.61921800000000005</c:v>
                </c:pt>
                <c:pt idx="5689">
                  <c:v>0.61935700000000005</c:v>
                </c:pt>
                <c:pt idx="5690">
                  <c:v>0.61949600000000005</c:v>
                </c:pt>
                <c:pt idx="5691">
                  <c:v>0.61963599999999996</c:v>
                </c:pt>
                <c:pt idx="5692">
                  <c:v>0.61977499999999996</c:v>
                </c:pt>
                <c:pt idx="5693">
                  <c:v>0.61991399999999997</c:v>
                </c:pt>
                <c:pt idx="5694">
                  <c:v>0.62005299999999997</c:v>
                </c:pt>
                <c:pt idx="5695">
                  <c:v>0.62019199999999997</c:v>
                </c:pt>
                <c:pt idx="5696">
                  <c:v>0.62033099999999997</c:v>
                </c:pt>
                <c:pt idx="5697">
                  <c:v>0.62046999999999997</c:v>
                </c:pt>
                <c:pt idx="5698">
                  <c:v>0.62060899999999997</c:v>
                </c:pt>
                <c:pt idx="5699">
                  <c:v>0.62074799999999997</c:v>
                </c:pt>
                <c:pt idx="5700">
                  <c:v>0.62088699999999997</c:v>
                </c:pt>
                <c:pt idx="5701">
                  <c:v>0.62102599999999997</c:v>
                </c:pt>
                <c:pt idx="5702">
                  <c:v>0.62116499999999997</c:v>
                </c:pt>
                <c:pt idx="5703">
                  <c:v>0.62130399999999997</c:v>
                </c:pt>
                <c:pt idx="5704">
                  <c:v>0.62144200000000005</c:v>
                </c:pt>
                <c:pt idx="5705">
                  <c:v>0.62158100000000005</c:v>
                </c:pt>
                <c:pt idx="5706">
                  <c:v>0.62172000000000005</c:v>
                </c:pt>
                <c:pt idx="5707">
                  <c:v>0.62185800000000002</c:v>
                </c:pt>
                <c:pt idx="5708">
                  <c:v>0.62199700000000002</c:v>
                </c:pt>
                <c:pt idx="5709">
                  <c:v>0.62213499999999999</c:v>
                </c:pt>
                <c:pt idx="5710">
                  <c:v>0.62227399999999999</c:v>
                </c:pt>
                <c:pt idx="5711">
                  <c:v>0.62241199999999997</c:v>
                </c:pt>
                <c:pt idx="5712">
                  <c:v>0.62255099999999997</c:v>
                </c:pt>
                <c:pt idx="5713">
                  <c:v>0.62268900000000005</c:v>
                </c:pt>
                <c:pt idx="5714">
                  <c:v>0.62282700000000002</c:v>
                </c:pt>
                <c:pt idx="5715">
                  <c:v>0.62296600000000002</c:v>
                </c:pt>
                <c:pt idx="5716">
                  <c:v>0.62310399999999999</c:v>
                </c:pt>
                <c:pt idx="5717">
                  <c:v>0.62324199999999996</c:v>
                </c:pt>
                <c:pt idx="5718">
                  <c:v>0.62338000000000005</c:v>
                </c:pt>
                <c:pt idx="5719">
                  <c:v>0.62351800000000002</c:v>
                </c:pt>
                <c:pt idx="5720">
                  <c:v>0.62365599999999999</c:v>
                </c:pt>
                <c:pt idx="5721">
                  <c:v>0.62379399999999996</c:v>
                </c:pt>
                <c:pt idx="5722">
                  <c:v>0.62393200000000004</c:v>
                </c:pt>
                <c:pt idx="5723">
                  <c:v>0.62407000000000001</c:v>
                </c:pt>
                <c:pt idx="5724">
                  <c:v>0.62420799999999999</c:v>
                </c:pt>
                <c:pt idx="5725">
                  <c:v>0.62434500000000004</c:v>
                </c:pt>
                <c:pt idx="5726">
                  <c:v>0.62448300000000001</c:v>
                </c:pt>
                <c:pt idx="5727">
                  <c:v>0.62462099999999998</c:v>
                </c:pt>
                <c:pt idx="5728">
                  <c:v>0.62475800000000004</c:v>
                </c:pt>
                <c:pt idx="5729">
                  <c:v>0.62489600000000001</c:v>
                </c:pt>
                <c:pt idx="5730">
                  <c:v>0.62503399999999998</c:v>
                </c:pt>
                <c:pt idx="5731">
                  <c:v>0.62517100000000003</c:v>
                </c:pt>
                <c:pt idx="5732">
                  <c:v>0.62530799999999997</c:v>
                </c:pt>
                <c:pt idx="5733">
                  <c:v>0.62544599999999995</c:v>
                </c:pt>
                <c:pt idx="5734">
                  <c:v>0.625583</c:v>
                </c:pt>
                <c:pt idx="5735">
                  <c:v>0.62572000000000005</c:v>
                </c:pt>
                <c:pt idx="5736">
                  <c:v>0.62585800000000003</c:v>
                </c:pt>
                <c:pt idx="5737">
                  <c:v>0.62599499999999997</c:v>
                </c:pt>
                <c:pt idx="5738">
                  <c:v>0.62613200000000002</c:v>
                </c:pt>
                <c:pt idx="5739">
                  <c:v>0.62626899999999996</c:v>
                </c:pt>
                <c:pt idx="5740">
                  <c:v>0.62640600000000002</c:v>
                </c:pt>
                <c:pt idx="5741">
                  <c:v>0.62654299999999996</c:v>
                </c:pt>
                <c:pt idx="5742">
                  <c:v>0.62668000000000001</c:v>
                </c:pt>
                <c:pt idx="5743">
                  <c:v>0.62681699999999996</c:v>
                </c:pt>
                <c:pt idx="5744">
                  <c:v>0.62695400000000001</c:v>
                </c:pt>
                <c:pt idx="5745">
                  <c:v>0.62709099999999995</c:v>
                </c:pt>
                <c:pt idx="5746">
                  <c:v>0.62722699999999998</c:v>
                </c:pt>
                <c:pt idx="5747">
                  <c:v>0.62736400000000003</c:v>
                </c:pt>
                <c:pt idx="5748">
                  <c:v>0.62750099999999998</c:v>
                </c:pt>
                <c:pt idx="5749">
                  <c:v>0.627637</c:v>
                </c:pt>
                <c:pt idx="5750">
                  <c:v>0.62777400000000005</c:v>
                </c:pt>
                <c:pt idx="5751">
                  <c:v>0.62790999999999997</c:v>
                </c:pt>
                <c:pt idx="5752">
                  <c:v>0.62804700000000002</c:v>
                </c:pt>
                <c:pt idx="5753">
                  <c:v>0.62818300000000005</c:v>
                </c:pt>
                <c:pt idx="5754">
                  <c:v>0.62831899999999996</c:v>
                </c:pt>
                <c:pt idx="5755">
                  <c:v>0.62845600000000001</c:v>
                </c:pt>
                <c:pt idx="5756">
                  <c:v>0.62859200000000004</c:v>
                </c:pt>
                <c:pt idx="5757">
                  <c:v>0.62872799999999995</c:v>
                </c:pt>
                <c:pt idx="5758">
                  <c:v>0.62886399999999998</c:v>
                </c:pt>
                <c:pt idx="5759">
                  <c:v>0.629</c:v>
                </c:pt>
                <c:pt idx="5760">
                  <c:v>0.62913600000000003</c:v>
                </c:pt>
                <c:pt idx="5761">
                  <c:v>0.62927200000000005</c:v>
                </c:pt>
                <c:pt idx="5762">
                  <c:v>0.62940799999999997</c:v>
                </c:pt>
                <c:pt idx="5763">
                  <c:v>0.62954399999999999</c:v>
                </c:pt>
                <c:pt idx="5764">
                  <c:v>0.62968000000000002</c:v>
                </c:pt>
                <c:pt idx="5765">
                  <c:v>0.62981600000000004</c:v>
                </c:pt>
                <c:pt idx="5766">
                  <c:v>0.62995199999999996</c:v>
                </c:pt>
                <c:pt idx="5767">
                  <c:v>0.63008699999999995</c:v>
                </c:pt>
                <c:pt idx="5768">
                  <c:v>0.63022299999999998</c:v>
                </c:pt>
                <c:pt idx="5769">
                  <c:v>0.63035799999999997</c:v>
                </c:pt>
                <c:pt idx="5770">
                  <c:v>0.630494</c:v>
                </c:pt>
                <c:pt idx="5771">
                  <c:v>0.630629</c:v>
                </c:pt>
                <c:pt idx="5772">
                  <c:v>0.63076500000000002</c:v>
                </c:pt>
                <c:pt idx="5773">
                  <c:v>0.63090000000000002</c:v>
                </c:pt>
                <c:pt idx="5774">
                  <c:v>0.63103500000000001</c:v>
                </c:pt>
                <c:pt idx="5775">
                  <c:v>0.63117100000000004</c:v>
                </c:pt>
                <c:pt idx="5776">
                  <c:v>0.63130600000000003</c:v>
                </c:pt>
                <c:pt idx="5777">
                  <c:v>0.63144100000000003</c:v>
                </c:pt>
                <c:pt idx="5778">
                  <c:v>0.63157600000000003</c:v>
                </c:pt>
                <c:pt idx="5779">
                  <c:v>0.63171100000000002</c:v>
                </c:pt>
                <c:pt idx="5780">
                  <c:v>0.63184600000000002</c:v>
                </c:pt>
                <c:pt idx="5781">
                  <c:v>0.63198100000000001</c:v>
                </c:pt>
                <c:pt idx="5782">
                  <c:v>0.63211600000000001</c:v>
                </c:pt>
                <c:pt idx="5783">
                  <c:v>0.63225100000000001</c:v>
                </c:pt>
                <c:pt idx="5784">
                  <c:v>0.63238499999999997</c:v>
                </c:pt>
                <c:pt idx="5785">
                  <c:v>0.63251999999999997</c:v>
                </c:pt>
                <c:pt idx="5786">
                  <c:v>0.63265499999999997</c:v>
                </c:pt>
                <c:pt idx="5787">
                  <c:v>0.63278900000000005</c:v>
                </c:pt>
                <c:pt idx="5788">
                  <c:v>0.63292400000000004</c:v>
                </c:pt>
                <c:pt idx="5789">
                  <c:v>0.63305800000000001</c:v>
                </c:pt>
                <c:pt idx="5790">
                  <c:v>0.63319300000000001</c:v>
                </c:pt>
                <c:pt idx="5791">
                  <c:v>0.63332699999999997</c:v>
                </c:pt>
                <c:pt idx="5792">
                  <c:v>0.63346100000000005</c:v>
                </c:pt>
                <c:pt idx="5793">
                  <c:v>0.63359600000000005</c:v>
                </c:pt>
                <c:pt idx="5794">
                  <c:v>0.63373000000000002</c:v>
                </c:pt>
                <c:pt idx="5795">
                  <c:v>0.63386399999999998</c:v>
                </c:pt>
                <c:pt idx="5796">
                  <c:v>0.63399799999999995</c:v>
                </c:pt>
                <c:pt idx="5797">
                  <c:v>0.63413200000000003</c:v>
                </c:pt>
                <c:pt idx="5798">
                  <c:v>0.634266</c:v>
                </c:pt>
                <c:pt idx="5799">
                  <c:v>0.63439999999999996</c:v>
                </c:pt>
                <c:pt idx="5800">
                  <c:v>0.63453400000000004</c:v>
                </c:pt>
                <c:pt idx="5801">
                  <c:v>0.63466800000000001</c:v>
                </c:pt>
                <c:pt idx="5802">
                  <c:v>0.63480199999999998</c:v>
                </c:pt>
                <c:pt idx="5803">
                  <c:v>0.63493599999999994</c:v>
                </c:pt>
                <c:pt idx="5804">
                  <c:v>0.63506899999999999</c:v>
                </c:pt>
                <c:pt idx="5805">
                  <c:v>0.63520299999999996</c:v>
                </c:pt>
                <c:pt idx="5806">
                  <c:v>0.63533600000000001</c:v>
                </c:pt>
                <c:pt idx="5807">
                  <c:v>0.63546999999999998</c:v>
                </c:pt>
                <c:pt idx="5808">
                  <c:v>0.63560300000000003</c:v>
                </c:pt>
                <c:pt idx="5809">
                  <c:v>0.635737</c:v>
                </c:pt>
                <c:pt idx="5810">
                  <c:v>0.63587000000000005</c:v>
                </c:pt>
                <c:pt idx="5811">
                  <c:v>0.63600299999999999</c:v>
                </c:pt>
                <c:pt idx="5812">
                  <c:v>0.63613699999999995</c:v>
                </c:pt>
                <c:pt idx="5813">
                  <c:v>0.63627</c:v>
                </c:pt>
                <c:pt idx="5814">
                  <c:v>0.63640300000000005</c:v>
                </c:pt>
                <c:pt idx="5815">
                  <c:v>0.63653599999999999</c:v>
                </c:pt>
                <c:pt idx="5816">
                  <c:v>0.63666900000000004</c:v>
                </c:pt>
                <c:pt idx="5817">
                  <c:v>0.63680199999999998</c:v>
                </c:pt>
                <c:pt idx="5818">
                  <c:v>0.63693500000000003</c:v>
                </c:pt>
                <c:pt idx="5819">
                  <c:v>0.63706799999999997</c:v>
                </c:pt>
                <c:pt idx="5820">
                  <c:v>0.63720100000000002</c:v>
                </c:pt>
                <c:pt idx="5821">
                  <c:v>0.63733300000000004</c:v>
                </c:pt>
                <c:pt idx="5822">
                  <c:v>0.63746599999999998</c:v>
                </c:pt>
                <c:pt idx="5823">
                  <c:v>0.63759900000000003</c:v>
                </c:pt>
                <c:pt idx="5824">
                  <c:v>0.63773100000000005</c:v>
                </c:pt>
                <c:pt idx="5825">
                  <c:v>0.63786399999999999</c:v>
                </c:pt>
                <c:pt idx="5826">
                  <c:v>0.63799600000000001</c:v>
                </c:pt>
                <c:pt idx="5827">
                  <c:v>0.63812899999999995</c:v>
                </c:pt>
                <c:pt idx="5828">
                  <c:v>0.63826099999999997</c:v>
                </c:pt>
                <c:pt idx="5829">
                  <c:v>0.63839400000000002</c:v>
                </c:pt>
                <c:pt idx="5830">
                  <c:v>0.63852600000000004</c:v>
                </c:pt>
                <c:pt idx="5831">
                  <c:v>0.63865799999999995</c:v>
                </c:pt>
                <c:pt idx="5832">
                  <c:v>0.63878999999999997</c:v>
                </c:pt>
                <c:pt idx="5833">
                  <c:v>0.63892199999999999</c:v>
                </c:pt>
                <c:pt idx="5834">
                  <c:v>0.63905400000000001</c:v>
                </c:pt>
                <c:pt idx="5835">
                  <c:v>0.63918600000000003</c:v>
                </c:pt>
                <c:pt idx="5836">
                  <c:v>0.63931800000000005</c:v>
                </c:pt>
                <c:pt idx="5837">
                  <c:v>0.63944999999999996</c:v>
                </c:pt>
                <c:pt idx="5838">
                  <c:v>0.63958199999999998</c:v>
                </c:pt>
                <c:pt idx="5839">
                  <c:v>0.639714</c:v>
                </c:pt>
                <c:pt idx="5840">
                  <c:v>0.639845</c:v>
                </c:pt>
                <c:pt idx="5841">
                  <c:v>0.63997700000000002</c:v>
                </c:pt>
                <c:pt idx="5842">
                  <c:v>0.64010900000000004</c:v>
                </c:pt>
                <c:pt idx="5843">
                  <c:v>0.64024000000000003</c:v>
                </c:pt>
                <c:pt idx="5844">
                  <c:v>0.64037200000000005</c:v>
                </c:pt>
                <c:pt idx="5845">
                  <c:v>0.64050300000000004</c:v>
                </c:pt>
                <c:pt idx="5846">
                  <c:v>0.64063400000000004</c:v>
                </c:pt>
                <c:pt idx="5847">
                  <c:v>0.64076599999999995</c:v>
                </c:pt>
                <c:pt idx="5848">
                  <c:v>0.64089700000000005</c:v>
                </c:pt>
                <c:pt idx="5849">
                  <c:v>0.64102800000000004</c:v>
                </c:pt>
                <c:pt idx="5850">
                  <c:v>0.64115900000000003</c:v>
                </c:pt>
                <c:pt idx="5851">
                  <c:v>0.64129000000000003</c:v>
                </c:pt>
                <c:pt idx="5852">
                  <c:v>0.64142100000000002</c:v>
                </c:pt>
                <c:pt idx="5853">
                  <c:v>0.64155200000000001</c:v>
                </c:pt>
                <c:pt idx="5854">
                  <c:v>0.641683</c:v>
                </c:pt>
                <c:pt idx="5855">
                  <c:v>0.641814</c:v>
                </c:pt>
                <c:pt idx="5856">
                  <c:v>0.64194499999999999</c:v>
                </c:pt>
                <c:pt idx="5857">
                  <c:v>0.64207599999999998</c:v>
                </c:pt>
                <c:pt idx="5858">
                  <c:v>0.64220699999999997</c:v>
                </c:pt>
                <c:pt idx="5859">
                  <c:v>0.64233700000000005</c:v>
                </c:pt>
                <c:pt idx="5860">
                  <c:v>0.64246800000000004</c:v>
                </c:pt>
                <c:pt idx="5861">
                  <c:v>0.642598</c:v>
                </c:pt>
                <c:pt idx="5862">
                  <c:v>0.64272899999999999</c:v>
                </c:pt>
                <c:pt idx="5863">
                  <c:v>0.64285899999999996</c:v>
                </c:pt>
                <c:pt idx="5864">
                  <c:v>0.64298999999999995</c:v>
                </c:pt>
                <c:pt idx="5865">
                  <c:v>0.64312000000000002</c:v>
                </c:pt>
                <c:pt idx="5866">
                  <c:v>0.64324999999999999</c:v>
                </c:pt>
                <c:pt idx="5867">
                  <c:v>0.64338099999999998</c:v>
                </c:pt>
                <c:pt idx="5868">
                  <c:v>0.64351100000000006</c:v>
                </c:pt>
                <c:pt idx="5869">
                  <c:v>0.64364100000000002</c:v>
                </c:pt>
                <c:pt idx="5870">
                  <c:v>0.64377099999999998</c:v>
                </c:pt>
                <c:pt idx="5871">
                  <c:v>0.64390099999999995</c:v>
                </c:pt>
                <c:pt idx="5872">
                  <c:v>0.64403100000000002</c:v>
                </c:pt>
                <c:pt idx="5873">
                  <c:v>0.64416099999999998</c:v>
                </c:pt>
                <c:pt idx="5874">
                  <c:v>0.64429000000000003</c:v>
                </c:pt>
                <c:pt idx="5875">
                  <c:v>0.64441999999999999</c:v>
                </c:pt>
                <c:pt idx="5876">
                  <c:v>0.64454999999999996</c:v>
                </c:pt>
                <c:pt idx="5877">
                  <c:v>0.64468000000000003</c:v>
                </c:pt>
                <c:pt idx="5878">
                  <c:v>0.64480899999999997</c:v>
                </c:pt>
                <c:pt idx="5879">
                  <c:v>0.64493900000000004</c:v>
                </c:pt>
                <c:pt idx="5880">
                  <c:v>0.64506799999999997</c:v>
                </c:pt>
                <c:pt idx="5881">
                  <c:v>0.64519800000000005</c:v>
                </c:pt>
                <c:pt idx="5882">
                  <c:v>0.64532699999999998</c:v>
                </c:pt>
                <c:pt idx="5883">
                  <c:v>0.64545600000000003</c:v>
                </c:pt>
                <c:pt idx="5884">
                  <c:v>0.64558599999999999</c:v>
                </c:pt>
                <c:pt idx="5885">
                  <c:v>0.64571500000000004</c:v>
                </c:pt>
                <c:pt idx="5886">
                  <c:v>0.64584399999999997</c:v>
                </c:pt>
                <c:pt idx="5887">
                  <c:v>0.64597300000000002</c:v>
                </c:pt>
                <c:pt idx="5888">
                  <c:v>0.64610199999999995</c:v>
                </c:pt>
                <c:pt idx="5889">
                  <c:v>0.646231</c:v>
                </c:pt>
                <c:pt idx="5890">
                  <c:v>0.64636000000000005</c:v>
                </c:pt>
                <c:pt idx="5891">
                  <c:v>0.64648899999999998</c:v>
                </c:pt>
                <c:pt idx="5892">
                  <c:v>0.64661800000000003</c:v>
                </c:pt>
                <c:pt idx="5893">
                  <c:v>0.64674699999999996</c:v>
                </c:pt>
                <c:pt idx="5894">
                  <c:v>0.64687499999999998</c:v>
                </c:pt>
                <c:pt idx="5895">
                  <c:v>0.64700400000000002</c:v>
                </c:pt>
                <c:pt idx="5896">
                  <c:v>0.64713299999999996</c:v>
                </c:pt>
                <c:pt idx="5897">
                  <c:v>0.64726099999999998</c:v>
                </c:pt>
                <c:pt idx="5898">
                  <c:v>0.64739000000000002</c:v>
                </c:pt>
                <c:pt idx="5899">
                  <c:v>0.64751800000000004</c:v>
                </c:pt>
                <c:pt idx="5900">
                  <c:v>0.64764699999999997</c:v>
                </c:pt>
                <c:pt idx="5901">
                  <c:v>0.64777499999999999</c:v>
                </c:pt>
                <c:pt idx="5902">
                  <c:v>0.64790300000000001</c:v>
                </c:pt>
                <c:pt idx="5903">
                  <c:v>0.64803100000000002</c:v>
                </c:pt>
                <c:pt idx="5904">
                  <c:v>0.64815999999999996</c:v>
                </c:pt>
                <c:pt idx="5905">
                  <c:v>0.64828799999999998</c:v>
                </c:pt>
                <c:pt idx="5906">
                  <c:v>0.64841599999999999</c:v>
                </c:pt>
                <c:pt idx="5907">
                  <c:v>0.64854400000000001</c:v>
                </c:pt>
                <c:pt idx="5908">
                  <c:v>0.64867200000000003</c:v>
                </c:pt>
                <c:pt idx="5909">
                  <c:v>0.64880000000000004</c:v>
                </c:pt>
                <c:pt idx="5910">
                  <c:v>0.64892700000000003</c:v>
                </c:pt>
                <c:pt idx="5911">
                  <c:v>0.64905500000000005</c:v>
                </c:pt>
                <c:pt idx="5912">
                  <c:v>0.64918299999999995</c:v>
                </c:pt>
                <c:pt idx="5913">
                  <c:v>0.64931099999999997</c:v>
                </c:pt>
                <c:pt idx="5914">
                  <c:v>0.64943799999999996</c:v>
                </c:pt>
                <c:pt idx="5915">
                  <c:v>0.64956599999999998</c:v>
                </c:pt>
                <c:pt idx="5916">
                  <c:v>0.64969299999999996</c:v>
                </c:pt>
                <c:pt idx="5917">
                  <c:v>0.64982099999999998</c:v>
                </c:pt>
                <c:pt idx="5918">
                  <c:v>0.64994799999999997</c:v>
                </c:pt>
                <c:pt idx="5919">
                  <c:v>0.65007599999999999</c:v>
                </c:pt>
                <c:pt idx="5920">
                  <c:v>0.65020299999999998</c:v>
                </c:pt>
                <c:pt idx="5921">
                  <c:v>0.65032999999999996</c:v>
                </c:pt>
                <c:pt idx="5922">
                  <c:v>0.65045699999999995</c:v>
                </c:pt>
                <c:pt idx="5923">
                  <c:v>0.65058400000000005</c:v>
                </c:pt>
                <c:pt idx="5924">
                  <c:v>0.65071199999999996</c:v>
                </c:pt>
                <c:pt idx="5925">
                  <c:v>0.65083899999999995</c:v>
                </c:pt>
                <c:pt idx="5926">
                  <c:v>0.65096600000000004</c:v>
                </c:pt>
                <c:pt idx="5927">
                  <c:v>0.651092</c:v>
                </c:pt>
                <c:pt idx="5928">
                  <c:v>0.65121899999999999</c:v>
                </c:pt>
                <c:pt idx="5929">
                  <c:v>0.65134599999999998</c:v>
                </c:pt>
                <c:pt idx="5930">
                  <c:v>0.65147299999999997</c:v>
                </c:pt>
                <c:pt idx="5931">
                  <c:v>0.65159999999999996</c:v>
                </c:pt>
                <c:pt idx="5932">
                  <c:v>0.65172600000000003</c:v>
                </c:pt>
                <c:pt idx="5933">
                  <c:v>0.65185300000000002</c:v>
                </c:pt>
                <c:pt idx="5934">
                  <c:v>0.65197899999999998</c:v>
                </c:pt>
                <c:pt idx="5935">
                  <c:v>0.65210599999999996</c:v>
                </c:pt>
                <c:pt idx="5936">
                  <c:v>0.65223200000000003</c:v>
                </c:pt>
                <c:pt idx="5937">
                  <c:v>0.65235900000000002</c:v>
                </c:pt>
                <c:pt idx="5938">
                  <c:v>0.65248499999999998</c:v>
                </c:pt>
                <c:pt idx="5939">
                  <c:v>0.65261100000000005</c:v>
                </c:pt>
                <c:pt idx="5940">
                  <c:v>0.65273700000000001</c:v>
                </c:pt>
                <c:pt idx="5941">
                  <c:v>0.65286299999999997</c:v>
                </c:pt>
                <c:pt idx="5942">
                  <c:v>0.65298999999999996</c:v>
                </c:pt>
                <c:pt idx="5943">
                  <c:v>0.65311600000000003</c:v>
                </c:pt>
                <c:pt idx="5944">
                  <c:v>0.65324199999999999</c:v>
                </c:pt>
                <c:pt idx="5945">
                  <c:v>0.65336700000000003</c:v>
                </c:pt>
                <c:pt idx="5946">
                  <c:v>0.65349299999999999</c:v>
                </c:pt>
                <c:pt idx="5947">
                  <c:v>0.65361899999999995</c:v>
                </c:pt>
                <c:pt idx="5948">
                  <c:v>0.65374500000000002</c:v>
                </c:pt>
                <c:pt idx="5949">
                  <c:v>0.65387099999999998</c:v>
                </c:pt>
                <c:pt idx="5950">
                  <c:v>0.65399600000000002</c:v>
                </c:pt>
                <c:pt idx="5951">
                  <c:v>0.65412199999999998</c:v>
                </c:pt>
                <c:pt idx="5952">
                  <c:v>0.65424700000000002</c:v>
                </c:pt>
                <c:pt idx="5953">
                  <c:v>0.65437299999999998</c:v>
                </c:pt>
                <c:pt idx="5954">
                  <c:v>0.65449800000000002</c:v>
                </c:pt>
                <c:pt idx="5955">
                  <c:v>0.65462399999999998</c:v>
                </c:pt>
                <c:pt idx="5956">
                  <c:v>0.65474900000000003</c:v>
                </c:pt>
                <c:pt idx="5957">
                  <c:v>0.65487399999999996</c:v>
                </c:pt>
                <c:pt idx="5958">
                  <c:v>0.65500000000000003</c:v>
                </c:pt>
                <c:pt idx="5959">
                  <c:v>0.65512499999999996</c:v>
                </c:pt>
                <c:pt idx="5960">
                  <c:v>0.65525</c:v>
                </c:pt>
                <c:pt idx="5961">
                  <c:v>0.65537500000000004</c:v>
                </c:pt>
                <c:pt idx="5962">
                  <c:v>0.65549999999999997</c:v>
                </c:pt>
                <c:pt idx="5963">
                  <c:v>0.65562500000000001</c:v>
                </c:pt>
                <c:pt idx="5964">
                  <c:v>0.65575000000000006</c:v>
                </c:pt>
                <c:pt idx="5965">
                  <c:v>0.65587499999999999</c:v>
                </c:pt>
                <c:pt idx="5966">
                  <c:v>0.655999</c:v>
                </c:pt>
                <c:pt idx="5967">
                  <c:v>0.65612400000000004</c:v>
                </c:pt>
                <c:pt idx="5968">
                  <c:v>0.65624899999999997</c:v>
                </c:pt>
                <c:pt idx="5969">
                  <c:v>0.65637299999999998</c:v>
                </c:pt>
                <c:pt idx="5970">
                  <c:v>0.65649800000000003</c:v>
                </c:pt>
                <c:pt idx="5971">
                  <c:v>0.65662200000000004</c:v>
                </c:pt>
                <c:pt idx="5972">
                  <c:v>0.65674699999999997</c:v>
                </c:pt>
                <c:pt idx="5973">
                  <c:v>0.65687099999999998</c:v>
                </c:pt>
                <c:pt idx="5974">
                  <c:v>0.65699600000000002</c:v>
                </c:pt>
                <c:pt idx="5975">
                  <c:v>0.65712000000000004</c:v>
                </c:pt>
                <c:pt idx="5976">
                  <c:v>0.65724400000000005</c:v>
                </c:pt>
                <c:pt idx="5977">
                  <c:v>0.65736799999999995</c:v>
                </c:pt>
                <c:pt idx="5978">
                  <c:v>0.65749299999999999</c:v>
                </c:pt>
                <c:pt idx="5979">
                  <c:v>0.65761700000000001</c:v>
                </c:pt>
                <c:pt idx="5980">
                  <c:v>0.65774100000000002</c:v>
                </c:pt>
                <c:pt idx="5981">
                  <c:v>0.65786500000000003</c:v>
                </c:pt>
                <c:pt idx="5982">
                  <c:v>0.65798900000000005</c:v>
                </c:pt>
                <c:pt idx="5983">
                  <c:v>0.65811200000000003</c:v>
                </c:pt>
                <c:pt idx="5984">
                  <c:v>0.65823600000000004</c:v>
                </c:pt>
                <c:pt idx="5985">
                  <c:v>0.65835999999999995</c:v>
                </c:pt>
                <c:pt idx="5986">
                  <c:v>0.65848399999999996</c:v>
                </c:pt>
                <c:pt idx="5987">
                  <c:v>0.65860700000000005</c:v>
                </c:pt>
                <c:pt idx="5988">
                  <c:v>0.65873099999999996</c:v>
                </c:pt>
                <c:pt idx="5989">
                  <c:v>0.65885499999999997</c:v>
                </c:pt>
                <c:pt idx="5990">
                  <c:v>0.65897799999999995</c:v>
                </c:pt>
                <c:pt idx="5991">
                  <c:v>0.65910199999999997</c:v>
                </c:pt>
                <c:pt idx="5992">
                  <c:v>0.65922499999999995</c:v>
                </c:pt>
                <c:pt idx="5993">
                  <c:v>0.65934800000000005</c:v>
                </c:pt>
                <c:pt idx="5994">
                  <c:v>0.65947199999999995</c:v>
                </c:pt>
                <c:pt idx="5995">
                  <c:v>0.65959500000000004</c:v>
                </c:pt>
                <c:pt idx="5996">
                  <c:v>0.65971800000000003</c:v>
                </c:pt>
                <c:pt idx="5997">
                  <c:v>0.65984100000000001</c:v>
                </c:pt>
                <c:pt idx="5998">
                  <c:v>0.659964</c:v>
                </c:pt>
                <c:pt idx="5999">
                  <c:v>0.66008699999999998</c:v>
                </c:pt>
                <c:pt idx="6000">
                  <c:v>0.66020999999999996</c:v>
                </c:pt>
                <c:pt idx="6001">
                  <c:v>0.66033299999999995</c:v>
                </c:pt>
                <c:pt idx="6002">
                  <c:v>0.66045600000000004</c:v>
                </c:pt>
                <c:pt idx="6003">
                  <c:v>0.66057900000000003</c:v>
                </c:pt>
                <c:pt idx="6004">
                  <c:v>0.66070099999999998</c:v>
                </c:pt>
                <c:pt idx="6005">
                  <c:v>0.66082399999999997</c:v>
                </c:pt>
                <c:pt idx="6006">
                  <c:v>0.66094699999999995</c:v>
                </c:pt>
                <c:pt idx="6007">
                  <c:v>0.66106900000000002</c:v>
                </c:pt>
                <c:pt idx="6008">
                  <c:v>0.661192</c:v>
                </c:pt>
                <c:pt idx="6009">
                  <c:v>0.66131399999999996</c:v>
                </c:pt>
                <c:pt idx="6010">
                  <c:v>0.66143700000000005</c:v>
                </c:pt>
                <c:pt idx="6011">
                  <c:v>0.66155900000000001</c:v>
                </c:pt>
                <c:pt idx="6012">
                  <c:v>0.66168099999999996</c:v>
                </c:pt>
                <c:pt idx="6013">
                  <c:v>0.66180399999999995</c:v>
                </c:pt>
                <c:pt idx="6014">
                  <c:v>0.66192600000000001</c:v>
                </c:pt>
                <c:pt idx="6015">
                  <c:v>0.66204799999999997</c:v>
                </c:pt>
                <c:pt idx="6016">
                  <c:v>0.66217000000000004</c:v>
                </c:pt>
                <c:pt idx="6017">
                  <c:v>0.66229199999999999</c:v>
                </c:pt>
                <c:pt idx="6018">
                  <c:v>0.66241399999999995</c:v>
                </c:pt>
                <c:pt idx="6019">
                  <c:v>0.66253600000000001</c:v>
                </c:pt>
                <c:pt idx="6020">
                  <c:v>0.66265799999999997</c:v>
                </c:pt>
                <c:pt idx="6021">
                  <c:v>0.66278000000000004</c:v>
                </c:pt>
                <c:pt idx="6022">
                  <c:v>0.66290199999999999</c:v>
                </c:pt>
                <c:pt idx="6023">
                  <c:v>0.66302300000000003</c:v>
                </c:pt>
                <c:pt idx="6024">
                  <c:v>0.66314499999999998</c:v>
                </c:pt>
                <c:pt idx="6025">
                  <c:v>0.66326700000000005</c:v>
                </c:pt>
                <c:pt idx="6026">
                  <c:v>0.66338799999999998</c:v>
                </c:pt>
                <c:pt idx="6027">
                  <c:v>0.66351000000000004</c:v>
                </c:pt>
                <c:pt idx="6028">
                  <c:v>0.66363099999999997</c:v>
                </c:pt>
                <c:pt idx="6029">
                  <c:v>0.66375300000000004</c:v>
                </c:pt>
                <c:pt idx="6030">
                  <c:v>0.66387399999999996</c:v>
                </c:pt>
                <c:pt idx="6031">
                  <c:v>0.663995</c:v>
                </c:pt>
                <c:pt idx="6032">
                  <c:v>0.66411699999999996</c:v>
                </c:pt>
                <c:pt idx="6033">
                  <c:v>0.664238</c:v>
                </c:pt>
                <c:pt idx="6034">
                  <c:v>0.66435900000000003</c:v>
                </c:pt>
                <c:pt idx="6035">
                  <c:v>0.66447999999999996</c:v>
                </c:pt>
                <c:pt idx="6036">
                  <c:v>0.664601</c:v>
                </c:pt>
                <c:pt idx="6037">
                  <c:v>0.66472200000000004</c:v>
                </c:pt>
                <c:pt idx="6038">
                  <c:v>0.66484299999999996</c:v>
                </c:pt>
                <c:pt idx="6039">
                  <c:v>0.664964</c:v>
                </c:pt>
                <c:pt idx="6040">
                  <c:v>0.66508500000000004</c:v>
                </c:pt>
                <c:pt idx="6041">
                  <c:v>0.66520599999999996</c:v>
                </c:pt>
                <c:pt idx="6042">
                  <c:v>0.66532599999999997</c:v>
                </c:pt>
                <c:pt idx="6043">
                  <c:v>0.66544700000000001</c:v>
                </c:pt>
                <c:pt idx="6044">
                  <c:v>0.66556800000000005</c:v>
                </c:pt>
                <c:pt idx="6045">
                  <c:v>0.66568799999999995</c:v>
                </c:pt>
                <c:pt idx="6046">
                  <c:v>0.66580899999999998</c:v>
                </c:pt>
                <c:pt idx="6047">
                  <c:v>0.66592899999999999</c:v>
                </c:pt>
                <c:pt idx="6048">
                  <c:v>0.66605000000000003</c:v>
                </c:pt>
                <c:pt idx="6049">
                  <c:v>0.66617000000000004</c:v>
                </c:pt>
                <c:pt idx="6050">
                  <c:v>0.66629000000000005</c:v>
                </c:pt>
                <c:pt idx="6051">
                  <c:v>0.66641099999999998</c:v>
                </c:pt>
                <c:pt idx="6052">
                  <c:v>0.66653099999999998</c:v>
                </c:pt>
                <c:pt idx="6053">
                  <c:v>0.66665099999999999</c:v>
                </c:pt>
                <c:pt idx="6054">
                  <c:v>0.666771</c:v>
                </c:pt>
                <c:pt idx="6055">
                  <c:v>0.66689100000000001</c:v>
                </c:pt>
                <c:pt idx="6056">
                  <c:v>0.66701100000000002</c:v>
                </c:pt>
                <c:pt idx="6057">
                  <c:v>0.66713100000000003</c:v>
                </c:pt>
                <c:pt idx="6058">
                  <c:v>0.66725100000000004</c:v>
                </c:pt>
                <c:pt idx="6059">
                  <c:v>0.66737100000000005</c:v>
                </c:pt>
                <c:pt idx="6060">
                  <c:v>0.66749099999999995</c:v>
                </c:pt>
                <c:pt idx="6061">
                  <c:v>0.66761000000000004</c:v>
                </c:pt>
                <c:pt idx="6062">
                  <c:v>0.66773000000000005</c:v>
                </c:pt>
                <c:pt idx="6063">
                  <c:v>0.66785000000000005</c:v>
                </c:pt>
                <c:pt idx="6064">
                  <c:v>0.66796900000000003</c:v>
                </c:pt>
                <c:pt idx="6065">
                  <c:v>0.66808900000000004</c:v>
                </c:pt>
                <c:pt idx="6066">
                  <c:v>0.66820800000000002</c:v>
                </c:pt>
                <c:pt idx="6067">
                  <c:v>0.66832800000000003</c:v>
                </c:pt>
                <c:pt idx="6068">
                  <c:v>0.66844700000000001</c:v>
                </c:pt>
                <c:pt idx="6069">
                  <c:v>0.66856599999999999</c:v>
                </c:pt>
                <c:pt idx="6070">
                  <c:v>0.668686</c:v>
                </c:pt>
                <c:pt idx="6071">
                  <c:v>0.66880499999999998</c:v>
                </c:pt>
                <c:pt idx="6072">
                  <c:v>0.66892399999999996</c:v>
                </c:pt>
                <c:pt idx="6073">
                  <c:v>0.66904300000000005</c:v>
                </c:pt>
                <c:pt idx="6074">
                  <c:v>0.66916200000000003</c:v>
                </c:pt>
                <c:pt idx="6075">
                  <c:v>0.66928100000000001</c:v>
                </c:pt>
                <c:pt idx="6076">
                  <c:v>0.6694</c:v>
                </c:pt>
                <c:pt idx="6077">
                  <c:v>0.66951899999999998</c:v>
                </c:pt>
                <c:pt idx="6078">
                  <c:v>0.66963799999999996</c:v>
                </c:pt>
                <c:pt idx="6079">
                  <c:v>0.66975700000000005</c:v>
                </c:pt>
                <c:pt idx="6080">
                  <c:v>0.669875</c:v>
                </c:pt>
                <c:pt idx="6081">
                  <c:v>0.66999399999999998</c:v>
                </c:pt>
                <c:pt idx="6082">
                  <c:v>0.67011299999999996</c:v>
                </c:pt>
                <c:pt idx="6083">
                  <c:v>0.67023100000000002</c:v>
                </c:pt>
                <c:pt idx="6084">
                  <c:v>0.67035</c:v>
                </c:pt>
                <c:pt idx="6085">
                  <c:v>0.67046799999999995</c:v>
                </c:pt>
                <c:pt idx="6086">
                  <c:v>0.67058700000000004</c:v>
                </c:pt>
                <c:pt idx="6087">
                  <c:v>0.670705</c:v>
                </c:pt>
                <c:pt idx="6088">
                  <c:v>0.67082299999999995</c:v>
                </c:pt>
                <c:pt idx="6089">
                  <c:v>0.67094200000000004</c:v>
                </c:pt>
                <c:pt idx="6090">
                  <c:v>0.67105999999999999</c:v>
                </c:pt>
                <c:pt idx="6091">
                  <c:v>0.67117800000000005</c:v>
                </c:pt>
                <c:pt idx="6092">
                  <c:v>0.671296</c:v>
                </c:pt>
                <c:pt idx="6093">
                  <c:v>0.67141399999999996</c:v>
                </c:pt>
                <c:pt idx="6094">
                  <c:v>0.67153200000000002</c:v>
                </c:pt>
                <c:pt idx="6095">
                  <c:v>0.67164999999999997</c:v>
                </c:pt>
                <c:pt idx="6096">
                  <c:v>0.67176800000000003</c:v>
                </c:pt>
                <c:pt idx="6097">
                  <c:v>0.67188599999999998</c:v>
                </c:pt>
                <c:pt idx="6098">
                  <c:v>0.67200400000000005</c:v>
                </c:pt>
                <c:pt idx="6099">
                  <c:v>0.672122</c:v>
                </c:pt>
                <c:pt idx="6100">
                  <c:v>0.67223900000000003</c:v>
                </c:pt>
                <c:pt idx="6101">
                  <c:v>0.67235699999999998</c:v>
                </c:pt>
                <c:pt idx="6102">
                  <c:v>0.67247500000000004</c:v>
                </c:pt>
                <c:pt idx="6103">
                  <c:v>0.67259199999999997</c:v>
                </c:pt>
                <c:pt idx="6104">
                  <c:v>0.67271000000000003</c:v>
                </c:pt>
                <c:pt idx="6105">
                  <c:v>0.67282699999999995</c:v>
                </c:pt>
                <c:pt idx="6106">
                  <c:v>0.67294399999999999</c:v>
                </c:pt>
                <c:pt idx="6107">
                  <c:v>0.67306200000000005</c:v>
                </c:pt>
                <c:pt idx="6108">
                  <c:v>0.67317899999999997</c:v>
                </c:pt>
                <c:pt idx="6109">
                  <c:v>0.67329600000000001</c:v>
                </c:pt>
                <c:pt idx="6110">
                  <c:v>0.67341399999999996</c:v>
                </c:pt>
                <c:pt idx="6111">
                  <c:v>0.67353099999999999</c:v>
                </c:pt>
                <c:pt idx="6112">
                  <c:v>0.67364800000000002</c:v>
                </c:pt>
                <c:pt idx="6113">
                  <c:v>0.67376499999999995</c:v>
                </c:pt>
                <c:pt idx="6114">
                  <c:v>0.67388199999999998</c:v>
                </c:pt>
                <c:pt idx="6115">
                  <c:v>0.67399900000000001</c:v>
                </c:pt>
                <c:pt idx="6116">
                  <c:v>0.67411600000000005</c:v>
                </c:pt>
                <c:pt idx="6117">
                  <c:v>0.67423200000000005</c:v>
                </c:pt>
                <c:pt idx="6118">
                  <c:v>0.67434899999999998</c:v>
                </c:pt>
                <c:pt idx="6119">
                  <c:v>0.67446600000000001</c:v>
                </c:pt>
                <c:pt idx="6120">
                  <c:v>0.67458300000000004</c:v>
                </c:pt>
                <c:pt idx="6121">
                  <c:v>0.67469900000000005</c:v>
                </c:pt>
                <c:pt idx="6122">
                  <c:v>0.67481599999999997</c:v>
                </c:pt>
                <c:pt idx="6123">
                  <c:v>0.67493199999999998</c:v>
                </c:pt>
                <c:pt idx="6124">
                  <c:v>0.67504900000000001</c:v>
                </c:pt>
                <c:pt idx="6125">
                  <c:v>0.67516500000000002</c:v>
                </c:pt>
                <c:pt idx="6126">
                  <c:v>0.67528200000000005</c:v>
                </c:pt>
                <c:pt idx="6127">
                  <c:v>0.67539800000000005</c:v>
                </c:pt>
                <c:pt idx="6128">
                  <c:v>0.67551399999999995</c:v>
                </c:pt>
                <c:pt idx="6129">
                  <c:v>0.67562999999999995</c:v>
                </c:pt>
                <c:pt idx="6130">
                  <c:v>0.67574699999999999</c:v>
                </c:pt>
                <c:pt idx="6131">
                  <c:v>0.67586299999999999</c:v>
                </c:pt>
                <c:pt idx="6132">
                  <c:v>0.675979</c:v>
                </c:pt>
                <c:pt idx="6133">
                  <c:v>0.676095</c:v>
                </c:pt>
                <c:pt idx="6134">
                  <c:v>0.67621100000000001</c:v>
                </c:pt>
                <c:pt idx="6135">
                  <c:v>0.67632700000000001</c:v>
                </c:pt>
                <c:pt idx="6136">
                  <c:v>0.67644199999999999</c:v>
                </c:pt>
                <c:pt idx="6137">
                  <c:v>0.67655799999999999</c:v>
                </c:pt>
                <c:pt idx="6138">
                  <c:v>0.676674</c:v>
                </c:pt>
                <c:pt idx="6139">
                  <c:v>0.67679</c:v>
                </c:pt>
                <c:pt idx="6140">
                  <c:v>0.67690499999999998</c:v>
                </c:pt>
                <c:pt idx="6141">
                  <c:v>0.67702099999999998</c:v>
                </c:pt>
                <c:pt idx="6142">
                  <c:v>0.67713699999999999</c:v>
                </c:pt>
                <c:pt idx="6143">
                  <c:v>0.67725199999999997</c:v>
                </c:pt>
                <c:pt idx="6144">
                  <c:v>0.67736700000000005</c:v>
                </c:pt>
                <c:pt idx="6145">
                  <c:v>0.67748299999999995</c:v>
                </c:pt>
                <c:pt idx="6146">
                  <c:v>0.67759800000000003</c:v>
                </c:pt>
                <c:pt idx="6147">
                  <c:v>0.67771400000000004</c:v>
                </c:pt>
                <c:pt idx="6148">
                  <c:v>0.67782900000000001</c:v>
                </c:pt>
                <c:pt idx="6149">
                  <c:v>0.67794399999999999</c:v>
                </c:pt>
                <c:pt idx="6150">
                  <c:v>0.67805899999999997</c:v>
                </c:pt>
                <c:pt idx="6151">
                  <c:v>0.67817400000000005</c:v>
                </c:pt>
                <c:pt idx="6152">
                  <c:v>0.67828900000000003</c:v>
                </c:pt>
                <c:pt idx="6153">
                  <c:v>0.67840400000000001</c:v>
                </c:pt>
                <c:pt idx="6154">
                  <c:v>0.67851899999999998</c:v>
                </c:pt>
                <c:pt idx="6155">
                  <c:v>0.67863399999999996</c:v>
                </c:pt>
                <c:pt idx="6156">
                  <c:v>0.67874900000000005</c:v>
                </c:pt>
                <c:pt idx="6157">
                  <c:v>0.67886400000000002</c:v>
                </c:pt>
                <c:pt idx="6158">
                  <c:v>0.67897799999999997</c:v>
                </c:pt>
                <c:pt idx="6159">
                  <c:v>0.67909299999999995</c:v>
                </c:pt>
                <c:pt idx="6160">
                  <c:v>0.67920800000000003</c:v>
                </c:pt>
                <c:pt idx="6161">
                  <c:v>0.67932199999999998</c:v>
                </c:pt>
                <c:pt idx="6162">
                  <c:v>0.67943699999999996</c:v>
                </c:pt>
                <c:pt idx="6163">
                  <c:v>0.67955100000000002</c:v>
                </c:pt>
                <c:pt idx="6164">
                  <c:v>0.67966599999999999</c:v>
                </c:pt>
                <c:pt idx="6165">
                  <c:v>0.67978000000000005</c:v>
                </c:pt>
                <c:pt idx="6166">
                  <c:v>0.679894</c:v>
                </c:pt>
                <c:pt idx="6167">
                  <c:v>0.68000899999999997</c:v>
                </c:pt>
                <c:pt idx="6168">
                  <c:v>0.68012300000000003</c:v>
                </c:pt>
                <c:pt idx="6169">
                  <c:v>0.68023699999999998</c:v>
                </c:pt>
                <c:pt idx="6170">
                  <c:v>0.68035100000000004</c:v>
                </c:pt>
                <c:pt idx="6171">
                  <c:v>0.68046499999999999</c:v>
                </c:pt>
                <c:pt idx="6172">
                  <c:v>0.68057900000000005</c:v>
                </c:pt>
                <c:pt idx="6173">
                  <c:v>0.68069299999999999</c:v>
                </c:pt>
                <c:pt idx="6174">
                  <c:v>0.68080700000000005</c:v>
                </c:pt>
                <c:pt idx="6175">
                  <c:v>0.680921</c:v>
                </c:pt>
                <c:pt idx="6176">
                  <c:v>0.68103499999999995</c:v>
                </c:pt>
                <c:pt idx="6177">
                  <c:v>0.68114799999999998</c:v>
                </c:pt>
                <c:pt idx="6178">
                  <c:v>0.68126200000000003</c:v>
                </c:pt>
                <c:pt idx="6179">
                  <c:v>0.68137599999999998</c:v>
                </c:pt>
                <c:pt idx="6180">
                  <c:v>0.68148900000000001</c:v>
                </c:pt>
                <c:pt idx="6181">
                  <c:v>0.68160299999999996</c:v>
                </c:pt>
                <c:pt idx="6182">
                  <c:v>0.68171599999999999</c:v>
                </c:pt>
                <c:pt idx="6183">
                  <c:v>0.68183000000000005</c:v>
                </c:pt>
                <c:pt idx="6184">
                  <c:v>0.68194299999999997</c:v>
                </c:pt>
                <c:pt idx="6185">
                  <c:v>0.68205700000000002</c:v>
                </c:pt>
                <c:pt idx="6186">
                  <c:v>0.68217000000000005</c:v>
                </c:pt>
                <c:pt idx="6187">
                  <c:v>0.68228299999999997</c:v>
                </c:pt>
                <c:pt idx="6188">
                  <c:v>0.682396</c:v>
                </c:pt>
                <c:pt idx="6189">
                  <c:v>0.68250999999999995</c:v>
                </c:pt>
                <c:pt idx="6190">
                  <c:v>0.68262299999999998</c:v>
                </c:pt>
                <c:pt idx="6191">
                  <c:v>0.68273600000000001</c:v>
                </c:pt>
                <c:pt idx="6192">
                  <c:v>0.68284900000000004</c:v>
                </c:pt>
                <c:pt idx="6193">
                  <c:v>0.68296199999999996</c:v>
                </c:pt>
                <c:pt idx="6194">
                  <c:v>0.68307399999999996</c:v>
                </c:pt>
                <c:pt idx="6195">
                  <c:v>0.68318699999999999</c:v>
                </c:pt>
                <c:pt idx="6196">
                  <c:v>0.68330000000000002</c:v>
                </c:pt>
                <c:pt idx="6197">
                  <c:v>0.68341300000000005</c:v>
                </c:pt>
                <c:pt idx="6198">
                  <c:v>0.68352500000000005</c:v>
                </c:pt>
                <c:pt idx="6199">
                  <c:v>0.68363799999999997</c:v>
                </c:pt>
                <c:pt idx="6200">
                  <c:v>0.683751</c:v>
                </c:pt>
                <c:pt idx="6201">
                  <c:v>0.683863</c:v>
                </c:pt>
                <c:pt idx="6202">
                  <c:v>0.68397600000000003</c:v>
                </c:pt>
                <c:pt idx="6203">
                  <c:v>0.68408800000000003</c:v>
                </c:pt>
                <c:pt idx="6204">
                  <c:v>0.68420000000000003</c:v>
                </c:pt>
                <c:pt idx="6205">
                  <c:v>0.68431299999999995</c:v>
                </c:pt>
                <c:pt idx="6206">
                  <c:v>0.68442499999999995</c:v>
                </c:pt>
                <c:pt idx="6207">
                  <c:v>0.68453699999999995</c:v>
                </c:pt>
                <c:pt idx="6208">
                  <c:v>0.68464899999999995</c:v>
                </c:pt>
                <c:pt idx="6209">
                  <c:v>0.68476099999999995</c:v>
                </c:pt>
                <c:pt idx="6210">
                  <c:v>0.68487399999999998</c:v>
                </c:pt>
                <c:pt idx="6211">
                  <c:v>0.68498599999999998</c:v>
                </c:pt>
                <c:pt idx="6212">
                  <c:v>0.68509699999999996</c:v>
                </c:pt>
                <c:pt idx="6213">
                  <c:v>0.68520899999999996</c:v>
                </c:pt>
                <c:pt idx="6214">
                  <c:v>0.68532099999999996</c:v>
                </c:pt>
                <c:pt idx="6215">
                  <c:v>0.68543299999999996</c:v>
                </c:pt>
                <c:pt idx="6216">
                  <c:v>0.68554499999999996</c:v>
                </c:pt>
                <c:pt idx="6217">
                  <c:v>0.68565600000000004</c:v>
                </c:pt>
                <c:pt idx="6218">
                  <c:v>0.68576800000000004</c:v>
                </c:pt>
                <c:pt idx="6219">
                  <c:v>0.68588000000000005</c:v>
                </c:pt>
                <c:pt idx="6220">
                  <c:v>0.68599100000000002</c:v>
                </c:pt>
                <c:pt idx="6221">
                  <c:v>0.68610300000000002</c:v>
                </c:pt>
                <c:pt idx="6222">
                  <c:v>0.68621399999999999</c:v>
                </c:pt>
                <c:pt idx="6223">
                  <c:v>0.68632599999999999</c:v>
                </c:pt>
                <c:pt idx="6224">
                  <c:v>0.68643699999999996</c:v>
                </c:pt>
                <c:pt idx="6225">
                  <c:v>0.68654800000000005</c:v>
                </c:pt>
                <c:pt idx="6226">
                  <c:v>0.68665900000000002</c:v>
                </c:pt>
                <c:pt idx="6227">
                  <c:v>0.68677100000000002</c:v>
                </c:pt>
                <c:pt idx="6228">
                  <c:v>0.68688199999999999</c:v>
                </c:pt>
                <c:pt idx="6229">
                  <c:v>0.68699299999999996</c:v>
                </c:pt>
                <c:pt idx="6230">
                  <c:v>0.68710400000000005</c:v>
                </c:pt>
                <c:pt idx="6231">
                  <c:v>0.68721500000000002</c:v>
                </c:pt>
                <c:pt idx="6232">
                  <c:v>0.68732599999999999</c:v>
                </c:pt>
                <c:pt idx="6233">
                  <c:v>0.68743600000000005</c:v>
                </c:pt>
                <c:pt idx="6234">
                  <c:v>0.68754700000000002</c:v>
                </c:pt>
                <c:pt idx="6235">
                  <c:v>0.68765799999999999</c:v>
                </c:pt>
                <c:pt idx="6236">
                  <c:v>0.68776899999999996</c:v>
                </c:pt>
                <c:pt idx="6237">
                  <c:v>0.68787900000000002</c:v>
                </c:pt>
                <c:pt idx="6238">
                  <c:v>0.68798999999999999</c:v>
                </c:pt>
                <c:pt idx="6239">
                  <c:v>0.68810099999999996</c:v>
                </c:pt>
                <c:pt idx="6240">
                  <c:v>0.68821100000000002</c:v>
                </c:pt>
                <c:pt idx="6241">
                  <c:v>0.68832099999999996</c:v>
                </c:pt>
                <c:pt idx="6242">
                  <c:v>0.68843200000000004</c:v>
                </c:pt>
                <c:pt idx="6243">
                  <c:v>0.68854199999999999</c:v>
                </c:pt>
                <c:pt idx="6244">
                  <c:v>0.68865200000000004</c:v>
                </c:pt>
                <c:pt idx="6245">
                  <c:v>0.68876300000000001</c:v>
                </c:pt>
                <c:pt idx="6246">
                  <c:v>0.68887299999999996</c:v>
                </c:pt>
                <c:pt idx="6247">
                  <c:v>0.68898300000000001</c:v>
                </c:pt>
                <c:pt idx="6248">
                  <c:v>0.68909299999999996</c:v>
                </c:pt>
                <c:pt idx="6249">
                  <c:v>0.68920300000000001</c:v>
                </c:pt>
                <c:pt idx="6250">
                  <c:v>0.68931299999999995</c:v>
                </c:pt>
                <c:pt idx="6251">
                  <c:v>0.68942300000000001</c:v>
                </c:pt>
                <c:pt idx="6252">
                  <c:v>0.68953299999999995</c:v>
                </c:pt>
                <c:pt idx="6253">
                  <c:v>0.68964300000000001</c:v>
                </c:pt>
                <c:pt idx="6254">
                  <c:v>0.68975200000000003</c:v>
                </c:pt>
                <c:pt idx="6255">
                  <c:v>0.68986199999999998</c:v>
                </c:pt>
                <c:pt idx="6256">
                  <c:v>0.68997200000000003</c:v>
                </c:pt>
                <c:pt idx="6257">
                  <c:v>0.69008100000000006</c:v>
                </c:pt>
                <c:pt idx="6258">
                  <c:v>0.690191</c:v>
                </c:pt>
                <c:pt idx="6259">
                  <c:v>0.69030000000000002</c:v>
                </c:pt>
                <c:pt idx="6260">
                  <c:v>0.69040999999999997</c:v>
                </c:pt>
                <c:pt idx="6261">
                  <c:v>0.69051899999999999</c:v>
                </c:pt>
                <c:pt idx="6262">
                  <c:v>0.69062800000000002</c:v>
                </c:pt>
                <c:pt idx="6263">
                  <c:v>0.69073799999999996</c:v>
                </c:pt>
                <c:pt idx="6264">
                  <c:v>0.69084699999999999</c:v>
                </c:pt>
                <c:pt idx="6265">
                  <c:v>0.69095600000000001</c:v>
                </c:pt>
                <c:pt idx="6266">
                  <c:v>0.69106500000000004</c:v>
                </c:pt>
                <c:pt idx="6267">
                  <c:v>0.69117399999999996</c:v>
                </c:pt>
                <c:pt idx="6268">
                  <c:v>0.69128299999999998</c:v>
                </c:pt>
                <c:pt idx="6269">
                  <c:v>0.69139200000000001</c:v>
                </c:pt>
                <c:pt idx="6270">
                  <c:v>0.69150100000000003</c:v>
                </c:pt>
                <c:pt idx="6271">
                  <c:v>0.69160999999999995</c:v>
                </c:pt>
                <c:pt idx="6272">
                  <c:v>0.69171800000000006</c:v>
                </c:pt>
                <c:pt idx="6273">
                  <c:v>0.69182699999999997</c:v>
                </c:pt>
                <c:pt idx="6274">
                  <c:v>0.691936</c:v>
                </c:pt>
                <c:pt idx="6275">
                  <c:v>0.69204399999999999</c:v>
                </c:pt>
                <c:pt idx="6276">
                  <c:v>0.69215300000000002</c:v>
                </c:pt>
                <c:pt idx="6277">
                  <c:v>0.69226100000000002</c:v>
                </c:pt>
                <c:pt idx="6278">
                  <c:v>0.69237000000000004</c:v>
                </c:pt>
                <c:pt idx="6279">
                  <c:v>0.69247800000000004</c:v>
                </c:pt>
                <c:pt idx="6280">
                  <c:v>0.69258699999999995</c:v>
                </c:pt>
                <c:pt idx="6281">
                  <c:v>0.69269499999999995</c:v>
                </c:pt>
                <c:pt idx="6282">
                  <c:v>0.69280299999999995</c:v>
                </c:pt>
                <c:pt idx="6283">
                  <c:v>0.69291100000000005</c:v>
                </c:pt>
                <c:pt idx="6284">
                  <c:v>0.69301900000000005</c:v>
                </c:pt>
                <c:pt idx="6285">
                  <c:v>0.69312700000000005</c:v>
                </c:pt>
                <c:pt idx="6286">
                  <c:v>0.69323500000000005</c:v>
                </c:pt>
                <c:pt idx="6287">
                  <c:v>0.69334300000000004</c:v>
                </c:pt>
                <c:pt idx="6288">
                  <c:v>0.69345100000000004</c:v>
                </c:pt>
                <c:pt idx="6289">
                  <c:v>0.69355900000000004</c:v>
                </c:pt>
                <c:pt idx="6290">
                  <c:v>0.69366700000000003</c:v>
                </c:pt>
                <c:pt idx="6291">
                  <c:v>0.693774</c:v>
                </c:pt>
                <c:pt idx="6292">
                  <c:v>0.693882</c:v>
                </c:pt>
                <c:pt idx="6293">
                  <c:v>0.69399</c:v>
                </c:pt>
                <c:pt idx="6294">
                  <c:v>0.69409699999999996</c:v>
                </c:pt>
                <c:pt idx="6295">
                  <c:v>0.69420499999999996</c:v>
                </c:pt>
                <c:pt idx="6296">
                  <c:v>0.69431200000000004</c:v>
                </c:pt>
                <c:pt idx="6297">
                  <c:v>0.69441900000000001</c:v>
                </c:pt>
                <c:pt idx="6298">
                  <c:v>0.69452700000000001</c:v>
                </c:pt>
                <c:pt idx="6299">
                  <c:v>0.69463399999999997</c:v>
                </c:pt>
                <c:pt idx="6300">
                  <c:v>0.69474100000000005</c:v>
                </c:pt>
                <c:pt idx="6301">
                  <c:v>0.69484800000000002</c:v>
                </c:pt>
                <c:pt idx="6302">
                  <c:v>0.69495499999999999</c:v>
                </c:pt>
                <c:pt idx="6303">
                  <c:v>0.69506199999999996</c:v>
                </c:pt>
                <c:pt idx="6304">
                  <c:v>0.69516900000000004</c:v>
                </c:pt>
                <c:pt idx="6305">
                  <c:v>0.69527600000000001</c:v>
                </c:pt>
                <c:pt idx="6306">
                  <c:v>0.69538299999999997</c:v>
                </c:pt>
                <c:pt idx="6307">
                  <c:v>0.69549000000000005</c:v>
                </c:pt>
                <c:pt idx="6308">
                  <c:v>0.69559599999999999</c:v>
                </c:pt>
                <c:pt idx="6309">
                  <c:v>0.69570299999999996</c:v>
                </c:pt>
                <c:pt idx="6310">
                  <c:v>0.69581000000000004</c:v>
                </c:pt>
                <c:pt idx="6311">
                  <c:v>0.69591599999999998</c:v>
                </c:pt>
                <c:pt idx="6312">
                  <c:v>0.69602299999999995</c:v>
                </c:pt>
                <c:pt idx="6313">
                  <c:v>0.696129</c:v>
                </c:pt>
                <c:pt idx="6314">
                  <c:v>0.69623500000000005</c:v>
                </c:pt>
                <c:pt idx="6315">
                  <c:v>0.69634200000000002</c:v>
                </c:pt>
                <c:pt idx="6316">
                  <c:v>0.69644799999999996</c:v>
                </c:pt>
                <c:pt idx="6317">
                  <c:v>0.69655400000000001</c:v>
                </c:pt>
                <c:pt idx="6318">
                  <c:v>0.69665999999999995</c:v>
                </c:pt>
                <c:pt idx="6319">
                  <c:v>0.696766</c:v>
                </c:pt>
                <c:pt idx="6320">
                  <c:v>0.69687200000000005</c:v>
                </c:pt>
                <c:pt idx="6321">
                  <c:v>0.69697799999999999</c:v>
                </c:pt>
                <c:pt idx="6322">
                  <c:v>0.69708400000000004</c:v>
                </c:pt>
                <c:pt idx="6323">
                  <c:v>0.69718999999999998</c:v>
                </c:pt>
                <c:pt idx="6324">
                  <c:v>0.69729600000000003</c:v>
                </c:pt>
                <c:pt idx="6325">
                  <c:v>0.69740100000000005</c:v>
                </c:pt>
                <c:pt idx="6326">
                  <c:v>0.69750699999999999</c:v>
                </c:pt>
                <c:pt idx="6327">
                  <c:v>0.69761200000000001</c:v>
                </c:pt>
                <c:pt idx="6328">
                  <c:v>0.69771799999999995</c:v>
                </c:pt>
                <c:pt idx="6329">
                  <c:v>0.69782299999999997</c:v>
                </c:pt>
                <c:pt idx="6330">
                  <c:v>0.69792900000000002</c:v>
                </c:pt>
                <c:pt idx="6331">
                  <c:v>0.69803400000000004</c:v>
                </c:pt>
                <c:pt idx="6332">
                  <c:v>0.69813899999999995</c:v>
                </c:pt>
                <c:pt idx="6333">
                  <c:v>0.69824399999999998</c:v>
                </c:pt>
                <c:pt idx="6334">
                  <c:v>0.698349</c:v>
                </c:pt>
                <c:pt idx="6335">
                  <c:v>0.69845400000000002</c:v>
                </c:pt>
                <c:pt idx="6336">
                  <c:v>0.69855900000000004</c:v>
                </c:pt>
                <c:pt idx="6337">
                  <c:v>0.69866399999999995</c:v>
                </c:pt>
                <c:pt idx="6338">
                  <c:v>0.69876899999999997</c:v>
                </c:pt>
                <c:pt idx="6339">
                  <c:v>0.698874</c:v>
                </c:pt>
                <c:pt idx="6340">
                  <c:v>0.69897799999999999</c:v>
                </c:pt>
                <c:pt idx="6341">
                  <c:v>0.69908300000000001</c:v>
                </c:pt>
                <c:pt idx="6342">
                  <c:v>0.69918800000000003</c:v>
                </c:pt>
                <c:pt idx="6343">
                  <c:v>0.69929200000000002</c:v>
                </c:pt>
                <c:pt idx="6344">
                  <c:v>0.69939700000000005</c:v>
                </c:pt>
                <c:pt idx="6345">
                  <c:v>0.69950100000000004</c:v>
                </c:pt>
                <c:pt idx="6346">
                  <c:v>0.69960500000000003</c:v>
                </c:pt>
                <c:pt idx="6347">
                  <c:v>0.69970900000000003</c:v>
                </c:pt>
                <c:pt idx="6348">
                  <c:v>0.69981400000000005</c:v>
                </c:pt>
                <c:pt idx="6349">
                  <c:v>0.69991800000000004</c:v>
                </c:pt>
                <c:pt idx="6350">
                  <c:v>0.70002200000000003</c:v>
                </c:pt>
                <c:pt idx="6351">
                  <c:v>0.70012600000000003</c:v>
                </c:pt>
                <c:pt idx="6352">
                  <c:v>0.70023000000000002</c:v>
                </c:pt>
                <c:pt idx="6353">
                  <c:v>0.70033299999999998</c:v>
                </c:pt>
                <c:pt idx="6354">
                  <c:v>0.70043699999999998</c:v>
                </c:pt>
                <c:pt idx="6355">
                  <c:v>0.70054099999999997</c:v>
                </c:pt>
                <c:pt idx="6356">
                  <c:v>0.70064400000000004</c:v>
                </c:pt>
                <c:pt idx="6357">
                  <c:v>0.70074800000000004</c:v>
                </c:pt>
                <c:pt idx="6358">
                  <c:v>0.700851</c:v>
                </c:pt>
                <c:pt idx="6359">
                  <c:v>0.70095499999999999</c:v>
                </c:pt>
                <c:pt idx="6360">
                  <c:v>0.70105799999999996</c:v>
                </c:pt>
                <c:pt idx="6361">
                  <c:v>0.70116100000000003</c:v>
                </c:pt>
                <c:pt idx="6362">
                  <c:v>0.701264</c:v>
                </c:pt>
                <c:pt idx="6363">
                  <c:v>0.70136699999999996</c:v>
                </c:pt>
                <c:pt idx="6364">
                  <c:v>0.70147000000000004</c:v>
                </c:pt>
                <c:pt idx="6365">
                  <c:v>0.701573</c:v>
                </c:pt>
                <c:pt idx="6366">
                  <c:v>0.70167599999999997</c:v>
                </c:pt>
                <c:pt idx="6367">
                  <c:v>0.70177900000000004</c:v>
                </c:pt>
                <c:pt idx="6368">
                  <c:v>0.70188200000000001</c:v>
                </c:pt>
                <c:pt idx="6369">
                  <c:v>0.70198400000000005</c:v>
                </c:pt>
                <c:pt idx="6370">
                  <c:v>0.70208700000000002</c:v>
                </c:pt>
                <c:pt idx="6371">
                  <c:v>0.70218899999999995</c:v>
                </c:pt>
                <c:pt idx="6372">
                  <c:v>0.70229200000000003</c:v>
                </c:pt>
                <c:pt idx="6373">
                  <c:v>0.70239399999999996</c:v>
                </c:pt>
                <c:pt idx="6374">
                  <c:v>0.70249600000000001</c:v>
                </c:pt>
                <c:pt idx="6375">
                  <c:v>0.70259799999999994</c:v>
                </c:pt>
                <c:pt idx="6376">
                  <c:v>0.70269999999999999</c:v>
                </c:pt>
                <c:pt idx="6377">
                  <c:v>0.70280200000000004</c:v>
                </c:pt>
                <c:pt idx="6378">
                  <c:v>0.70290399999999997</c:v>
                </c:pt>
                <c:pt idx="6379">
                  <c:v>0.70300600000000002</c:v>
                </c:pt>
                <c:pt idx="6380">
                  <c:v>0.70310799999999996</c:v>
                </c:pt>
                <c:pt idx="6381">
                  <c:v>0.70320899999999997</c:v>
                </c:pt>
                <c:pt idx="6382">
                  <c:v>0.70331100000000002</c:v>
                </c:pt>
                <c:pt idx="6383">
                  <c:v>0.70341299999999995</c:v>
                </c:pt>
                <c:pt idx="6384">
                  <c:v>0.70351399999999997</c:v>
                </c:pt>
                <c:pt idx="6385">
                  <c:v>0.70361499999999999</c:v>
                </c:pt>
                <c:pt idx="6386">
                  <c:v>0.70371600000000001</c:v>
                </c:pt>
                <c:pt idx="6387">
                  <c:v>0.70381800000000005</c:v>
                </c:pt>
                <c:pt idx="6388">
                  <c:v>0.70391899999999996</c:v>
                </c:pt>
                <c:pt idx="6389">
                  <c:v>0.70401999999999998</c:v>
                </c:pt>
                <c:pt idx="6390">
                  <c:v>0.704121</c:v>
                </c:pt>
                <c:pt idx="6391">
                  <c:v>0.70422099999999999</c:v>
                </c:pt>
                <c:pt idx="6392">
                  <c:v>0.704322</c:v>
                </c:pt>
                <c:pt idx="6393">
                  <c:v>0.70442300000000002</c:v>
                </c:pt>
                <c:pt idx="6394">
                  <c:v>0.70452300000000001</c:v>
                </c:pt>
                <c:pt idx="6395">
                  <c:v>0.70462400000000003</c:v>
                </c:pt>
                <c:pt idx="6396">
                  <c:v>0.70472400000000002</c:v>
                </c:pt>
                <c:pt idx="6397">
                  <c:v>0.70482400000000001</c:v>
                </c:pt>
                <c:pt idx="6398">
                  <c:v>0.704924</c:v>
                </c:pt>
                <c:pt idx="6399">
                  <c:v>0.70502500000000001</c:v>
                </c:pt>
                <c:pt idx="6400">
                  <c:v>0.705125</c:v>
                </c:pt>
                <c:pt idx="6401">
                  <c:v>0.70522399999999996</c:v>
                </c:pt>
                <c:pt idx="6402">
                  <c:v>0.70532399999999995</c:v>
                </c:pt>
                <c:pt idx="6403">
                  <c:v>0.70542400000000005</c:v>
                </c:pt>
                <c:pt idx="6404">
                  <c:v>0.70552400000000004</c:v>
                </c:pt>
                <c:pt idx="6405">
                  <c:v>0.705623</c:v>
                </c:pt>
                <c:pt idx="6406">
                  <c:v>0.70572199999999996</c:v>
                </c:pt>
                <c:pt idx="6407">
                  <c:v>0.70582199999999995</c:v>
                </c:pt>
                <c:pt idx="6408">
                  <c:v>0.70592100000000002</c:v>
                </c:pt>
                <c:pt idx="6409">
                  <c:v>0.70601999999999998</c:v>
                </c:pt>
                <c:pt idx="6410">
                  <c:v>0.70611900000000005</c:v>
                </c:pt>
                <c:pt idx="6411">
                  <c:v>0.70621800000000001</c:v>
                </c:pt>
                <c:pt idx="6412">
                  <c:v>0.70631699999999997</c:v>
                </c:pt>
                <c:pt idx="6413">
                  <c:v>0.70641600000000004</c:v>
                </c:pt>
                <c:pt idx="6414">
                  <c:v>0.70651399999999998</c:v>
                </c:pt>
                <c:pt idx="6415">
                  <c:v>0.70661300000000005</c:v>
                </c:pt>
                <c:pt idx="6416">
                  <c:v>0.70671099999999998</c:v>
                </c:pt>
                <c:pt idx="6417">
                  <c:v>0.70680900000000002</c:v>
                </c:pt>
                <c:pt idx="6418">
                  <c:v>0.70690699999999995</c:v>
                </c:pt>
                <c:pt idx="6419">
                  <c:v>0.70700600000000002</c:v>
                </c:pt>
                <c:pt idx="6420">
                  <c:v>0.70710300000000004</c:v>
                </c:pt>
                <c:pt idx="6421">
                  <c:v>0.70720099999999997</c:v>
                </c:pt>
                <c:pt idx="6422">
                  <c:v>0.70729900000000001</c:v>
                </c:pt>
                <c:pt idx="6423">
                  <c:v>0.70739700000000005</c:v>
                </c:pt>
                <c:pt idx="6424">
                  <c:v>0.70749399999999996</c:v>
                </c:pt>
                <c:pt idx="6425">
                  <c:v>0.707592</c:v>
                </c:pt>
                <c:pt idx="6426">
                  <c:v>0.70768900000000001</c:v>
                </c:pt>
                <c:pt idx="6427">
                  <c:v>0.70778600000000003</c:v>
                </c:pt>
                <c:pt idx="6428">
                  <c:v>0.70788300000000004</c:v>
                </c:pt>
                <c:pt idx="6429">
                  <c:v>0.70798000000000005</c:v>
                </c:pt>
                <c:pt idx="6430">
                  <c:v>0.70807699999999996</c:v>
                </c:pt>
                <c:pt idx="6431">
                  <c:v>0.70817399999999997</c:v>
                </c:pt>
                <c:pt idx="6432">
                  <c:v>0.70826999999999996</c:v>
                </c:pt>
                <c:pt idx="6433">
                  <c:v>0.70836699999999997</c:v>
                </c:pt>
                <c:pt idx="6434">
                  <c:v>0.70846299999999995</c:v>
                </c:pt>
                <c:pt idx="6435">
                  <c:v>0.70855900000000005</c:v>
                </c:pt>
                <c:pt idx="6436">
                  <c:v>0.70865500000000003</c:v>
                </c:pt>
                <c:pt idx="6437">
                  <c:v>0.70875100000000002</c:v>
                </c:pt>
                <c:pt idx="6438">
                  <c:v>0.708847</c:v>
                </c:pt>
                <c:pt idx="6439">
                  <c:v>0.70894299999999999</c:v>
                </c:pt>
                <c:pt idx="6440">
                  <c:v>0.70903799999999995</c:v>
                </c:pt>
                <c:pt idx="6441">
                  <c:v>0.70913400000000004</c:v>
                </c:pt>
                <c:pt idx="6442">
                  <c:v>0.709229</c:v>
                </c:pt>
                <c:pt idx="6443">
                  <c:v>0.70932399999999995</c:v>
                </c:pt>
                <c:pt idx="6444">
                  <c:v>0.70941900000000002</c:v>
                </c:pt>
                <c:pt idx="6445">
                  <c:v>0.70951399999999998</c:v>
                </c:pt>
                <c:pt idx="6446">
                  <c:v>0.70960900000000005</c:v>
                </c:pt>
                <c:pt idx="6447">
                  <c:v>0.709704</c:v>
                </c:pt>
                <c:pt idx="6448">
                  <c:v>0.70979800000000004</c:v>
                </c:pt>
                <c:pt idx="6449">
                  <c:v>0.709893</c:v>
                </c:pt>
                <c:pt idx="6450">
                  <c:v>0.70998700000000003</c:v>
                </c:pt>
                <c:pt idx="6451">
                  <c:v>0.71008099999999996</c:v>
                </c:pt>
                <c:pt idx="6452">
                  <c:v>0.710175</c:v>
                </c:pt>
                <c:pt idx="6453">
                  <c:v>0.71026900000000004</c:v>
                </c:pt>
                <c:pt idx="6454">
                  <c:v>0.71036200000000005</c:v>
                </c:pt>
                <c:pt idx="6455">
                  <c:v>0.71045599999999998</c:v>
                </c:pt>
                <c:pt idx="6456">
                  <c:v>0.71054899999999999</c:v>
                </c:pt>
                <c:pt idx="6457">
                  <c:v>0.710642</c:v>
                </c:pt>
                <c:pt idx="6458">
                  <c:v>0.71073500000000001</c:v>
                </c:pt>
                <c:pt idx="6459">
                  <c:v>0.71082800000000002</c:v>
                </c:pt>
                <c:pt idx="6460">
                  <c:v>0.71092100000000003</c:v>
                </c:pt>
                <c:pt idx="6461">
                  <c:v>0.71101400000000003</c:v>
                </c:pt>
                <c:pt idx="6462">
                  <c:v>0.71110600000000002</c:v>
                </c:pt>
                <c:pt idx="6463">
                  <c:v>0.711198</c:v>
                </c:pt>
                <c:pt idx="6464">
                  <c:v>0.71129100000000001</c:v>
                </c:pt>
                <c:pt idx="6465">
                  <c:v>0.71138299999999999</c:v>
                </c:pt>
                <c:pt idx="6466">
                  <c:v>0.71147400000000005</c:v>
                </c:pt>
                <c:pt idx="6467">
                  <c:v>0.71156600000000003</c:v>
                </c:pt>
                <c:pt idx="6468">
                  <c:v>0.71165800000000001</c:v>
                </c:pt>
                <c:pt idx="6469">
                  <c:v>0.71174899999999997</c:v>
                </c:pt>
                <c:pt idx="6470">
                  <c:v>0.71184000000000003</c:v>
                </c:pt>
                <c:pt idx="6471">
                  <c:v>0.71193099999999998</c:v>
                </c:pt>
                <c:pt idx="6472">
                  <c:v>0.71202200000000004</c:v>
                </c:pt>
                <c:pt idx="6473">
                  <c:v>0.71211199999999997</c:v>
                </c:pt>
                <c:pt idx="6474">
                  <c:v>0.71220300000000003</c:v>
                </c:pt>
                <c:pt idx="6475">
                  <c:v>0.71229299999999995</c:v>
                </c:pt>
                <c:pt idx="6476">
                  <c:v>0.71238299999999999</c:v>
                </c:pt>
                <c:pt idx="6477">
                  <c:v>0.71247300000000002</c:v>
                </c:pt>
                <c:pt idx="6478">
                  <c:v>0.71256299999999995</c:v>
                </c:pt>
                <c:pt idx="6479">
                  <c:v>0.71265299999999998</c:v>
                </c:pt>
                <c:pt idx="6480">
                  <c:v>0.71274199999999999</c:v>
                </c:pt>
                <c:pt idx="6481">
                  <c:v>0.71283099999999999</c:v>
                </c:pt>
                <c:pt idx="6482">
                  <c:v>0.71292</c:v>
                </c:pt>
                <c:pt idx="6483">
                  <c:v>0.713009</c:v>
                </c:pt>
                <c:pt idx="6484">
                  <c:v>0.71309800000000001</c:v>
                </c:pt>
                <c:pt idx="6485">
                  <c:v>0.71318599999999999</c:v>
                </c:pt>
                <c:pt idx="6486">
                  <c:v>0.71327399999999996</c:v>
                </c:pt>
                <c:pt idx="6487">
                  <c:v>0.71336200000000005</c:v>
                </c:pt>
                <c:pt idx="6488">
                  <c:v>0.71345000000000003</c:v>
                </c:pt>
                <c:pt idx="6489">
                  <c:v>0.71353800000000001</c:v>
                </c:pt>
                <c:pt idx="6490">
                  <c:v>0.71362499999999995</c:v>
                </c:pt>
                <c:pt idx="6491">
                  <c:v>0.71371300000000004</c:v>
                </c:pt>
                <c:pt idx="6492">
                  <c:v>0.71379999999999999</c:v>
                </c:pt>
                <c:pt idx="6493">
                  <c:v>0.71388700000000005</c:v>
                </c:pt>
                <c:pt idx="6494">
                  <c:v>0.71397299999999997</c:v>
                </c:pt>
                <c:pt idx="6495">
                  <c:v>0.71406000000000003</c:v>
                </c:pt>
                <c:pt idx="6496">
                  <c:v>0.71414599999999995</c:v>
                </c:pt>
                <c:pt idx="6497">
                  <c:v>0.71423199999999998</c:v>
                </c:pt>
                <c:pt idx="6498">
                  <c:v>0.71431800000000001</c:v>
                </c:pt>
                <c:pt idx="6499">
                  <c:v>0.71440400000000004</c:v>
                </c:pt>
                <c:pt idx="6500">
                  <c:v>0.71448900000000004</c:v>
                </c:pt>
                <c:pt idx="6501">
                  <c:v>0.71457400000000004</c:v>
                </c:pt>
                <c:pt idx="6502">
                  <c:v>0.71465900000000004</c:v>
                </c:pt>
                <c:pt idx="6503">
                  <c:v>0.71474400000000005</c:v>
                </c:pt>
                <c:pt idx="6504">
                  <c:v>0.71482800000000002</c:v>
                </c:pt>
                <c:pt idx="6505">
                  <c:v>0.71491300000000002</c:v>
                </c:pt>
                <c:pt idx="6506">
                  <c:v>0.71499699999999999</c:v>
                </c:pt>
                <c:pt idx="6507">
                  <c:v>0.71508000000000005</c:v>
                </c:pt>
                <c:pt idx="6508">
                  <c:v>0.71516400000000002</c:v>
                </c:pt>
                <c:pt idx="6509">
                  <c:v>0.71524699999999997</c:v>
                </c:pt>
                <c:pt idx="6510">
                  <c:v>0.71533000000000002</c:v>
                </c:pt>
                <c:pt idx="6511">
                  <c:v>0.71541299999999997</c:v>
                </c:pt>
                <c:pt idx="6512">
                  <c:v>0.71549600000000002</c:v>
                </c:pt>
                <c:pt idx="6513">
                  <c:v>0.71557800000000005</c:v>
                </c:pt>
                <c:pt idx="6514">
                  <c:v>0.71566099999999999</c:v>
                </c:pt>
                <c:pt idx="6515">
                  <c:v>0.71574199999999999</c:v>
                </c:pt>
                <c:pt idx="6516">
                  <c:v>0.71582400000000002</c:v>
                </c:pt>
                <c:pt idx="6517">
                  <c:v>0.71590600000000004</c:v>
                </c:pt>
                <c:pt idx="6518">
                  <c:v>0.71598700000000004</c:v>
                </c:pt>
                <c:pt idx="6519">
                  <c:v>0.71606800000000004</c:v>
                </c:pt>
                <c:pt idx="6520">
                  <c:v>0.71614800000000001</c:v>
                </c:pt>
                <c:pt idx="6521">
                  <c:v>0.716229</c:v>
                </c:pt>
                <c:pt idx="6522">
                  <c:v>0.71630899999999997</c:v>
                </c:pt>
                <c:pt idx="6523">
                  <c:v>0.71638900000000005</c:v>
                </c:pt>
                <c:pt idx="6524">
                  <c:v>0.71646799999999999</c:v>
                </c:pt>
                <c:pt idx="6525">
                  <c:v>0.71654799999999996</c:v>
                </c:pt>
                <c:pt idx="6526">
                  <c:v>0.71662700000000001</c:v>
                </c:pt>
                <c:pt idx="6527">
                  <c:v>0.71670599999999995</c:v>
                </c:pt>
                <c:pt idx="6528">
                  <c:v>0.71678399999999998</c:v>
                </c:pt>
                <c:pt idx="6529">
                  <c:v>0.71686300000000003</c:v>
                </c:pt>
                <c:pt idx="6530">
                  <c:v>0.71694100000000005</c:v>
                </c:pt>
                <c:pt idx="6531">
                  <c:v>0.71701800000000004</c:v>
                </c:pt>
                <c:pt idx="6532">
                  <c:v>0.71709599999999996</c:v>
                </c:pt>
                <c:pt idx="6533">
                  <c:v>0.71717299999999995</c:v>
                </c:pt>
                <c:pt idx="6534">
                  <c:v>0.71725000000000005</c:v>
                </c:pt>
                <c:pt idx="6535">
                  <c:v>0.71732700000000005</c:v>
                </c:pt>
                <c:pt idx="6536">
                  <c:v>0.71740300000000001</c:v>
                </c:pt>
                <c:pt idx="6537">
                  <c:v>0.71747899999999998</c:v>
                </c:pt>
                <c:pt idx="6538">
                  <c:v>0.71755500000000005</c:v>
                </c:pt>
                <c:pt idx="6539">
                  <c:v>0.71762999999999999</c:v>
                </c:pt>
                <c:pt idx="6540">
                  <c:v>0.71770500000000004</c:v>
                </c:pt>
                <c:pt idx="6541">
                  <c:v>0.71777999999999997</c:v>
                </c:pt>
                <c:pt idx="6542">
                  <c:v>0.71785500000000002</c:v>
                </c:pt>
                <c:pt idx="6543">
                  <c:v>0.71792900000000004</c:v>
                </c:pt>
                <c:pt idx="6544">
                  <c:v>0.71800299999999995</c:v>
                </c:pt>
                <c:pt idx="6545">
                  <c:v>0.71807699999999997</c:v>
                </c:pt>
                <c:pt idx="6546">
                  <c:v>0.71815099999999998</c:v>
                </c:pt>
                <c:pt idx="6547">
                  <c:v>0.71822399999999997</c:v>
                </c:pt>
                <c:pt idx="6548">
                  <c:v>0.71829699999999996</c:v>
                </c:pt>
                <c:pt idx="6549">
                  <c:v>0.71836900000000004</c:v>
                </c:pt>
                <c:pt idx="6550">
                  <c:v>0.718441</c:v>
                </c:pt>
                <c:pt idx="6551">
                  <c:v>0.71851299999999996</c:v>
                </c:pt>
                <c:pt idx="6552">
                  <c:v>0.71858500000000003</c:v>
                </c:pt>
                <c:pt idx="6553">
                  <c:v>0.71865599999999996</c:v>
                </c:pt>
                <c:pt idx="6554">
                  <c:v>0.718727</c:v>
                </c:pt>
                <c:pt idx="6555">
                  <c:v>0.71879800000000005</c:v>
                </c:pt>
                <c:pt idx="6556">
                  <c:v>0.71886799999999995</c:v>
                </c:pt>
                <c:pt idx="6557">
                  <c:v>0.71893799999999997</c:v>
                </c:pt>
                <c:pt idx="6558">
                  <c:v>0.71900799999999998</c:v>
                </c:pt>
                <c:pt idx="6559">
                  <c:v>0.71907699999999997</c:v>
                </c:pt>
                <c:pt idx="6560">
                  <c:v>0.71914599999999995</c:v>
                </c:pt>
                <c:pt idx="6561">
                  <c:v>0.71921500000000005</c:v>
                </c:pt>
                <c:pt idx="6562">
                  <c:v>0.71928300000000001</c:v>
                </c:pt>
                <c:pt idx="6563">
                  <c:v>0.71935199999999999</c:v>
                </c:pt>
                <c:pt idx="6564">
                  <c:v>0.71941900000000003</c:v>
                </c:pt>
                <c:pt idx="6565">
                  <c:v>0.71948699999999999</c:v>
                </c:pt>
                <c:pt idx="6566">
                  <c:v>0.71955400000000003</c:v>
                </c:pt>
                <c:pt idx="6567">
                  <c:v>0.71962099999999996</c:v>
                </c:pt>
                <c:pt idx="6568">
                  <c:v>0.71968699999999997</c:v>
                </c:pt>
                <c:pt idx="6569">
                  <c:v>0.71975299999999998</c:v>
                </c:pt>
                <c:pt idx="6570">
                  <c:v>0.71981899999999999</c:v>
                </c:pt>
                <c:pt idx="6571">
                  <c:v>0.719885</c:v>
                </c:pt>
                <c:pt idx="6572">
                  <c:v>0.71994999999999998</c:v>
                </c:pt>
                <c:pt idx="6573">
                  <c:v>0.72001499999999996</c:v>
                </c:pt>
                <c:pt idx="6574">
                  <c:v>0.72007900000000002</c:v>
                </c:pt>
                <c:pt idx="6575">
                  <c:v>0.72014299999999998</c:v>
                </c:pt>
                <c:pt idx="6576">
                  <c:v>0.72020700000000004</c:v>
                </c:pt>
                <c:pt idx="6577">
                  <c:v>0.72027099999999999</c:v>
                </c:pt>
                <c:pt idx="6578">
                  <c:v>0.72033400000000003</c:v>
                </c:pt>
                <c:pt idx="6579">
                  <c:v>0.72039600000000004</c:v>
                </c:pt>
                <c:pt idx="6580">
                  <c:v>0.72045899999999996</c:v>
                </c:pt>
                <c:pt idx="6581">
                  <c:v>0.72052099999999997</c:v>
                </c:pt>
                <c:pt idx="6582">
                  <c:v>0.72058299999999997</c:v>
                </c:pt>
                <c:pt idx="6583">
                  <c:v>0.72064399999999995</c:v>
                </c:pt>
                <c:pt idx="6584">
                  <c:v>0.72070500000000004</c:v>
                </c:pt>
                <c:pt idx="6585">
                  <c:v>0.72076600000000002</c:v>
                </c:pt>
                <c:pt idx="6586">
                  <c:v>0.72082599999999997</c:v>
                </c:pt>
                <c:pt idx="6587">
                  <c:v>0.72088600000000003</c:v>
                </c:pt>
                <c:pt idx="6588">
                  <c:v>0.72094599999999998</c:v>
                </c:pt>
                <c:pt idx="6589">
                  <c:v>0.72100600000000004</c:v>
                </c:pt>
                <c:pt idx="6590">
                  <c:v>0.72106499999999996</c:v>
                </c:pt>
                <c:pt idx="6591">
                  <c:v>0.72112299999999996</c:v>
                </c:pt>
                <c:pt idx="6592">
                  <c:v>0.72118199999999999</c:v>
                </c:pt>
                <c:pt idx="6593">
                  <c:v>0.72123999999999999</c:v>
                </c:pt>
                <c:pt idx="6594">
                  <c:v>0.72129699999999997</c:v>
                </c:pt>
                <c:pt idx="6595">
                  <c:v>0.72135499999999997</c:v>
                </c:pt>
                <c:pt idx="6596">
                  <c:v>0.72141100000000002</c:v>
                </c:pt>
                <c:pt idx="6597">
                  <c:v>0.721468</c:v>
                </c:pt>
                <c:pt idx="6598">
                  <c:v>0.72152400000000005</c:v>
                </c:pt>
                <c:pt idx="6599">
                  <c:v>0.72158</c:v>
                </c:pt>
                <c:pt idx="6600">
                  <c:v>0.72163600000000006</c:v>
                </c:pt>
                <c:pt idx="6601">
                  <c:v>0.72169099999999997</c:v>
                </c:pt>
                <c:pt idx="6602">
                  <c:v>0.721746</c:v>
                </c:pt>
                <c:pt idx="6603">
                  <c:v>0.7218</c:v>
                </c:pt>
                <c:pt idx="6604">
                  <c:v>0.72185500000000002</c:v>
                </c:pt>
                <c:pt idx="6605">
                  <c:v>0.72190900000000002</c:v>
                </c:pt>
                <c:pt idx="6606">
                  <c:v>0.72196199999999999</c:v>
                </c:pt>
                <c:pt idx="6607">
                  <c:v>0.72201499999999996</c:v>
                </c:pt>
                <c:pt idx="6608">
                  <c:v>0.72206800000000004</c:v>
                </c:pt>
                <c:pt idx="6609">
                  <c:v>0.72212100000000001</c:v>
                </c:pt>
                <c:pt idx="6610">
                  <c:v>0.72217299999999995</c:v>
                </c:pt>
                <c:pt idx="6611">
                  <c:v>0.72222399999999998</c:v>
                </c:pt>
                <c:pt idx="6612">
                  <c:v>0.72227600000000003</c:v>
                </c:pt>
                <c:pt idx="6613">
                  <c:v>0.72232700000000005</c:v>
                </c:pt>
                <c:pt idx="6614">
                  <c:v>0.72237799999999996</c:v>
                </c:pt>
                <c:pt idx="6615">
                  <c:v>0.72242799999999996</c:v>
                </c:pt>
                <c:pt idx="6616">
                  <c:v>0.72247799999999995</c:v>
                </c:pt>
                <c:pt idx="6617">
                  <c:v>0.72252799999999995</c:v>
                </c:pt>
                <c:pt idx="6618">
                  <c:v>0.72257800000000005</c:v>
                </c:pt>
                <c:pt idx="6619">
                  <c:v>0.72262700000000002</c:v>
                </c:pt>
                <c:pt idx="6620">
                  <c:v>0.72267599999999999</c:v>
                </c:pt>
                <c:pt idx="6621">
                  <c:v>0.72272400000000003</c:v>
                </c:pt>
                <c:pt idx="6622">
                  <c:v>0.72277199999999997</c:v>
                </c:pt>
                <c:pt idx="6623">
                  <c:v>0.72282000000000002</c:v>
                </c:pt>
                <c:pt idx="6624">
                  <c:v>0.72286700000000004</c:v>
                </c:pt>
                <c:pt idx="6625">
                  <c:v>0.72291399999999995</c:v>
                </c:pt>
                <c:pt idx="6626">
                  <c:v>0.72296099999999996</c:v>
                </c:pt>
                <c:pt idx="6627">
                  <c:v>0.72300799999999998</c:v>
                </c:pt>
                <c:pt idx="6628">
                  <c:v>0.72305399999999997</c:v>
                </c:pt>
                <c:pt idx="6629">
                  <c:v>0.72309999999999997</c:v>
                </c:pt>
                <c:pt idx="6630">
                  <c:v>0.72314500000000004</c:v>
                </c:pt>
                <c:pt idx="6631">
                  <c:v>0.72319</c:v>
                </c:pt>
                <c:pt idx="6632">
                  <c:v>0.72323499999999996</c:v>
                </c:pt>
                <c:pt idx="6633">
                  <c:v>0.72328000000000003</c:v>
                </c:pt>
                <c:pt idx="6634">
                  <c:v>0.72332399999999997</c:v>
                </c:pt>
                <c:pt idx="6635">
                  <c:v>0.72336800000000001</c:v>
                </c:pt>
                <c:pt idx="6636">
                  <c:v>0.72341200000000005</c:v>
                </c:pt>
                <c:pt idx="6637">
                  <c:v>0.72345499999999996</c:v>
                </c:pt>
                <c:pt idx="6638">
                  <c:v>0.72349799999999997</c:v>
                </c:pt>
                <c:pt idx="6639">
                  <c:v>0.72353999999999996</c:v>
                </c:pt>
                <c:pt idx="6640">
                  <c:v>0.72358299999999998</c:v>
                </c:pt>
                <c:pt idx="6641">
                  <c:v>0.72362499999999996</c:v>
                </c:pt>
                <c:pt idx="6642">
                  <c:v>0.72366699999999995</c:v>
                </c:pt>
                <c:pt idx="6643">
                  <c:v>0.72370800000000002</c:v>
                </c:pt>
                <c:pt idx="6644">
                  <c:v>0.72374899999999998</c:v>
                </c:pt>
                <c:pt idx="6645">
                  <c:v>0.72379000000000004</c:v>
                </c:pt>
                <c:pt idx="6646">
                  <c:v>0.723831</c:v>
                </c:pt>
                <c:pt idx="6647">
                  <c:v>0.72387100000000004</c:v>
                </c:pt>
                <c:pt idx="6648">
                  <c:v>0.72391099999999997</c:v>
                </c:pt>
                <c:pt idx="6649">
                  <c:v>0.72395100000000001</c:v>
                </c:pt>
                <c:pt idx="6650">
                  <c:v>0.72399000000000002</c:v>
                </c:pt>
                <c:pt idx="6651">
                  <c:v>0.72402900000000003</c:v>
                </c:pt>
                <c:pt idx="6652">
                  <c:v>0.72406800000000004</c:v>
                </c:pt>
                <c:pt idx="6653">
                  <c:v>0.72410600000000003</c:v>
                </c:pt>
                <c:pt idx="6654">
                  <c:v>0.72414500000000004</c:v>
                </c:pt>
                <c:pt idx="6655">
                  <c:v>0.72418300000000002</c:v>
                </c:pt>
                <c:pt idx="6656">
                  <c:v>0.72421999999999997</c:v>
                </c:pt>
                <c:pt idx="6657">
                  <c:v>0.72425799999999996</c:v>
                </c:pt>
                <c:pt idx="6658">
                  <c:v>0.72429500000000002</c:v>
                </c:pt>
                <c:pt idx="6659">
                  <c:v>0.72433199999999998</c:v>
                </c:pt>
                <c:pt idx="6660">
                  <c:v>0.72436800000000001</c:v>
                </c:pt>
                <c:pt idx="6661">
                  <c:v>0.72440499999999997</c:v>
                </c:pt>
                <c:pt idx="6662">
                  <c:v>0.724441</c:v>
                </c:pt>
                <c:pt idx="6663">
                  <c:v>0.72447700000000004</c:v>
                </c:pt>
                <c:pt idx="6664">
                  <c:v>0.72451200000000004</c:v>
                </c:pt>
                <c:pt idx="6665">
                  <c:v>0.72454700000000005</c:v>
                </c:pt>
                <c:pt idx="6666">
                  <c:v>0.72458199999999995</c:v>
                </c:pt>
                <c:pt idx="6667">
                  <c:v>0.72461699999999996</c:v>
                </c:pt>
                <c:pt idx="6668">
                  <c:v>0.72465199999999996</c:v>
                </c:pt>
                <c:pt idx="6669">
                  <c:v>0.72468600000000005</c:v>
                </c:pt>
                <c:pt idx="6670">
                  <c:v>0.72472000000000003</c:v>
                </c:pt>
                <c:pt idx="6671">
                  <c:v>0.72475400000000001</c:v>
                </c:pt>
                <c:pt idx="6672">
                  <c:v>0.72478699999999996</c:v>
                </c:pt>
                <c:pt idx="6673">
                  <c:v>0.72482100000000005</c:v>
                </c:pt>
                <c:pt idx="6674">
                  <c:v>0.724854</c:v>
                </c:pt>
                <c:pt idx="6675">
                  <c:v>0.72488600000000003</c:v>
                </c:pt>
                <c:pt idx="6676">
                  <c:v>0.72491899999999998</c:v>
                </c:pt>
                <c:pt idx="6677">
                  <c:v>0.72495100000000001</c:v>
                </c:pt>
                <c:pt idx="6678">
                  <c:v>0.72498300000000004</c:v>
                </c:pt>
                <c:pt idx="6679">
                  <c:v>0.72501499999999997</c:v>
                </c:pt>
                <c:pt idx="6680">
                  <c:v>0.725047</c:v>
                </c:pt>
                <c:pt idx="6681">
                  <c:v>0.725078</c:v>
                </c:pt>
                <c:pt idx="6682">
                  <c:v>0.725109</c:v>
                </c:pt>
                <c:pt idx="6683">
                  <c:v>0.72514000000000001</c:v>
                </c:pt>
                <c:pt idx="6684">
                  <c:v>0.72517100000000001</c:v>
                </c:pt>
                <c:pt idx="6685">
                  <c:v>0.72520200000000001</c:v>
                </c:pt>
                <c:pt idx="6686">
                  <c:v>0.72523199999999999</c:v>
                </c:pt>
                <c:pt idx="6687">
                  <c:v>0.72526199999999996</c:v>
                </c:pt>
                <c:pt idx="6688">
                  <c:v>0.72529200000000005</c:v>
                </c:pt>
                <c:pt idx="6689">
                  <c:v>0.72532200000000002</c:v>
                </c:pt>
                <c:pt idx="6690">
                  <c:v>0.72535099999999997</c:v>
                </c:pt>
                <c:pt idx="6691">
                  <c:v>0.72538000000000002</c:v>
                </c:pt>
                <c:pt idx="6692">
                  <c:v>0.72540899999999997</c:v>
                </c:pt>
                <c:pt idx="6693">
                  <c:v>0.72543800000000003</c:v>
                </c:pt>
                <c:pt idx="6694">
                  <c:v>0.72546699999999997</c:v>
                </c:pt>
                <c:pt idx="6695">
                  <c:v>0.725495</c:v>
                </c:pt>
                <c:pt idx="6696">
                  <c:v>0.72552300000000003</c:v>
                </c:pt>
                <c:pt idx="6697">
                  <c:v>0.72555199999999997</c:v>
                </c:pt>
                <c:pt idx="6698">
                  <c:v>0.72557899999999997</c:v>
                </c:pt>
                <c:pt idx="6699">
                  <c:v>0.725607</c:v>
                </c:pt>
                <c:pt idx="6700">
                  <c:v>0.72563500000000003</c:v>
                </c:pt>
                <c:pt idx="6701">
                  <c:v>0.72566200000000003</c:v>
                </c:pt>
                <c:pt idx="6702">
                  <c:v>0.72568900000000003</c:v>
                </c:pt>
                <c:pt idx="6703">
                  <c:v>0.72571600000000003</c:v>
                </c:pt>
                <c:pt idx="6704">
                  <c:v>0.72574300000000003</c:v>
                </c:pt>
                <c:pt idx="6705">
                  <c:v>0.725769</c:v>
                </c:pt>
                <c:pt idx="6706">
                  <c:v>0.725796</c:v>
                </c:pt>
                <c:pt idx="6707">
                  <c:v>0.72582199999999997</c:v>
                </c:pt>
                <c:pt idx="6708">
                  <c:v>0.72584800000000005</c:v>
                </c:pt>
                <c:pt idx="6709">
                  <c:v>0.72587400000000002</c:v>
                </c:pt>
                <c:pt idx="6710">
                  <c:v>0.72589999999999999</c:v>
                </c:pt>
                <c:pt idx="6711">
                  <c:v>0.72592500000000004</c:v>
                </c:pt>
                <c:pt idx="6712">
                  <c:v>0.72594999999999998</c:v>
                </c:pt>
                <c:pt idx="6713">
                  <c:v>0.72597599999999995</c:v>
                </c:pt>
                <c:pt idx="6714">
                  <c:v>0.72600100000000001</c:v>
                </c:pt>
                <c:pt idx="6715">
                  <c:v>0.72602599999999995</c:v>
                </c:pt>
                <c:pt idx="6716">
                  <c:v>0.72604999999999997</c:v>
                </c:pt>
                <c:pt idx="6717">
                  <c:v>0.72607500000000003</c:v>
                </c:pt>
                <c:pt idx="6718">
                  <c:v>0.72609900000000005</c:v>
                </c:pt>
                <c:pt idx="6719">
                  <c:v>0.72612399999999999</c:v>
                </c:pt>
                <c:pt idx="6720">
                  <c:v>0.72614800000000002</c:v>
                </c:pt>
                <c:pt idx="6721">
                  <c:v>0.72617200000000004</c:v>
                </c:pt>
                <c:pt idx="6722">
                  <c:v>0.72619599999999995</c:v>
                </c:pt>
                <c:pt idx="6723">
                  <c:v>0.72621899999999995</c:v>
                </c:pt>
                <c:pt idx="6724">
                  <c:v>0.72624299999999997</c:v>
                </c:pt>
                <c:pt idx="6725">
                  <c:v>0.72626599999999997</c:v>
                </c:pt>
                <c:pt idx="6726">
                  <c:v>0.72628999999999999</c:v>
                </c:pt>
                <c:pt idx="6727">
                  <c:v>0.72631299999999999</c:v>
                </c:pt>
                <c:pt idx="6728">
                  <c:v>0.72633599999999998</c:v>
                </c:pt>
                <c:pt idx="6729">
                  <c:v>0.72635899999999998</c:v>
                </c:pt>
                <c:pt idx="6730">
                  <c:v>0.72638100000000005</c:v>
                </c:pt>
                <c:pt idx="6731">
                  <c:v>0.72640400000000005</c:v>
                </c:pt>
                <c:pt idx="6732">
                  <c:v>0.72642600000000002</c:v>
                </c:pt>
                <c:pt idx="6733">
                  <c:v>0.72644900000000001</c:v>
                </c:pt>
                <c:pt idx="6734">
                  <c:v>0.72647099999999998</c:v>
                </c:pt>
                <c:pt idx="6735">
                  <c:v>0.72649300000000006</c:v>
                </c:pt>
                <c:pt idx="6736">
                  <c:v>0.72651500000000002</c:v>
                </c:pt>
                <c:pt idx="6737">
                  <c:v>0.72653699999999999</c:v>
                </c:pt>
                <c:pt idx="6738">
                  <c:v>0.72655899999999995</c:v>
                </c:pt>
                <c:pt idx="6739">
                  <c:v>0.72658</c:v>
                </c:pt>
                <c:pt idx="6740">
                  <c:v>0.72660199999999997</c:v>
                </c:pt>
                <c:pt idx="6741">
                  <c:v>0.72662300000000002</c:v>
                </c:pt>
                <c:pt idx="6742">
                  <c:v>0.72664399999999996</c:v>
                </c:pt>
                <c:pt idx="6743">
                  <c:v>0.72666500000000001</c:v>
                </c:pt>
                <c:pt idx="6744">
                  <c:v>0.72668699999999997</c:v>
                </c:pt>
                <c:pt idx="6745">
                  <c:v>0.72670699999999999</c:v>
                </c:pt>
                <c:pt idx="6746">
                  <c:v>0.72672800000000004</c:v>
                </c:pt>
                <c:pt idx="6747">
                  <c:v>0.72674899999999998</c:v>
                </c:pt>
                <c:pt idx="6748">
                  <c:v>0.72677000000000003</c:v>
                </c:pt>
                <c:pt idx="6749">
                  <c:v>0.72679000000000005</c:v>
                </c:pt>
                <c:pt idx="6750">
                  <c:v>0.72680999999999996</c:v>
                </c:pt>
                <c:pt idx="6751">
                  <c:v>0.726831</c:v>
                </c:pt>
                <c:pt idx="6752">
                  <c:v>0.72685100000000002</c:v>
                </c:pt>
                <c:pt idx="6753">
                  <c:v>0.72687100000000004</c:v>
                </c:pt>
                <c:pt idx="6754">
                  <c:v>0.72689099999999995</c:v>
                </c:pt>
                <c:pt idx="6755">
                  <c:v>0.72691099999999997</c:v>
                </c:pt>
                <c:pt idx="6756">
                  <c:v>0.72693099999999999</c:v>
                </c:pt>
                <c:pt idx="6757">
                  <c:v>0.72694999999999999</c:v>
                </c:pt>
                <c:pt idx="6758">
                  <c:v>0.72697000000000001</c:v>
                </c:pt>
                <c:pt idx="6759">
                  <c:v>0.72699000000000003</c:v>
                </c:pt>
                <c:pt idx="6760">
                  <c:v>0.72700900000000002</c:v>
                </c:pt>
                <c:pt idx="6761">
                  <c:v>0.72702800000000001</c:v>
                </c:pt>
                <c:pt idx="6762">
                  <c:v>0.72704800000000003</c:v>
                </c:pt>
                <c:pt idx="6763">
                  <c:v>0.72706700000000002</c:v>
                </c:pt>
                <c:pt idx="6764">
                  <c:v>0.72708600000000001</c:v>
                </c:pt>
                <c:pt idx="6765">
                  <c:v>0.727105</c:v>
                </c:pt>
                <c:pt idx="6766">
                  <c:v>0.72712399999999999</c:v>
                </c:pt>
                <c:pt idx="6767">
                  <c:v>0.72714299999999998</c:v>
                </c:pt>
                <c:pt idx="6768">
                  <c:v>0.72716099999999995</c:v>
                </c:pt>
                <c:pt idx="6769">
                  <c:v>0.72718000000000005</c:v>
                </c:pt>
                <c:pt idx="6770">
                  <c:v>0.72719900000000004</c:v>
                </c:pt>
                <c:pt idx="6771">
                  <c:v>0.727217</c:v>
                </c:pt>
                <c:pt idx="6772">
                  <c:v>0.72723599999999999</c:v>
                </c:pt>
                <c:pt idx="6773">
                  <c:v>0.72725399999999996</c:v>
                </c:pt>
                <c:pt idx="6774">
                  <c:v>0.72727200000000003</c:v>
                </c:pt>
                <c:pt idx="6775">
                  <c:v>0.72728999999999999</c:v>
                </c:pt>
                <c:pt idx="6776">
                  <c:v>0.72730899999999998</c:v>
                </c:pt>
                <c:pt idx="6777">
                  <c:v>0.72732699999999995</c:v>
                </c:pt>
                <c:pt idx="6778">
                  <c:v>0.72734500000000002</c:v>
                </c:pt>
                <c:pt idx="6779">
                  <c:v>0.72736299999999998</c:v>
                </c:pt>
                <c:pt idx="6780">
                  <c:v>0.72738000000000003</c:v>
                </c:pt>
                <c:pt idx="6781">
                  <c:v>0.72739799999999999</c:v>
                </c:pt>
                <c:pt idx="6782">
                  <c:v>0.72741599999999995</c:v>
                </c:pt>
                <c:pt idx="6783">
                  <c:v>0.72743400000000003</c:v>
                </c:pt>
                <c:pt idx="6784">
                  <c:v>0.72745099999999996</c:v>
                </c:pt>
                <c:pt idx="6785">
                  <c:v>0.72746900000000003</c:v>
                </c:pt>
                <c:pt idx="6786">
                  <c:v>0.72748599999999997</c:v>
                </c:pt>
                <c:pt idx="6787">
                  <c:v>0.72750300000000001</c:v>
                </c:pt>
                <c:pt idx="6788">
                  <c:v>0.72752099999999997</c:v>
                </c:pt>
                <c:pt idx="6789">
                  <c:v>0.72753800000000002</c:v>
                </c:pt>
                <c:pt idx="6790">
                  <c:v>0.72755499999999995</c:v>
                </c:pt>
                <c:pt idx="6791">
                  <c:v>0.727572</c:v>
                </c:pt>
                <c:pt idx="6792">
                  <c:v>0.72758999999999996</c:v>
                </c:pt>
                <c:pt idx="6793">
                  <c:v>0.727607</c:v>
                </c:pt>
                <c:pt idx="6794">
                  <c:v>0.72762400000000005</c:v>
                </c:pt>
                <c:pt idx="6795">
                  <c:v>0.72763999999999995</c:v>
                </c:pt>
                <c:pt idx="6796">
                  <c:v>0.727657</c:v>
                </c:pt>
                <c:pt idx="6797">
                  <c:v>0.72767400000000004</c:v>
                </c:pt>
                <c:pt idx="6798">
                  <c:v>0.72769099999999998</c:v>
                </c:pt>
                <c:pt idx="6799">
                  <c:v>0.72770800000000002</c:v>
                </c:pt>
                <c:pt idx="6800">
                  <c:v>0.72772400000000004</c:v>
                </c:pt>
                <c:pt idx="6801">
                  <c:v>0.72774099999999997</c:v>
                </c:pt>
                <c:pt idx="6802">
                  <c:v>0.72775699999999999</c:v>
                </c:pt>
                <c:pt idx="6803">
                  <c:v>0.72777400000000003</c:v>
                </c:pt>
                <c:pt idx="6804">
                  <c:v>0.72779000000000005</c:v>
                </c:pt>
                <c:pt idx="6805">
                  <c:v>0.72780699999999998</c:v>
                </c:pt>
                <c:pt idx="6806">
                  <c:v>0.727823</c:v>
                </c:pt>
                <c:pt idx="6807">
                  <c:v>0.72783900000000001</c:v>
                </c:pt>
                <c:pt idx="6808">
                  <c:v>0.72785599999999995</c:v>
                </c:pt>
                <c:pt idx="6809">
                  <c:v>0.72787199999999996</c:v>
                </c:pt>
                <c:pt idx="6810">
                  <c:v>0.72788799999999998</c:v>
                </c:pt>
                <c:pt idx="6811">
                  <c:v>0.727904</c:v>
                </c:pt>
                <c:pt idx="6812">
                  <c:v>0.72792000000000001</c:v>
                </c:pt>
                <c:pt idx="6813">
                  <c:v>0.72793600000000003</c:v>
                </c:pt>
                <c:pt idx="6814">
                  <c:v>0.72795200000000004</c:v>
                </c:pt>
                <c:pt idx="6815">
                  <c:v>0.72796799999999995</c:v>
                </c:pt>
                <c:pt idx="6816">
                  <c:v>0.72798399999999996</c:v>
                </c:pt>
                <c:pt idx="6817">
                  <c:v>0.72799999999999998</c:v>
                </c:pt>
                <c:pt idx="6818">
                  <c:v>0.728016</c:v>
                </c:pt>
                <c:pt idx="6819">
                  <c:v>0.72803099999999998</c:v>
                </c:pt>
                <c:pt idx="6820">
                  <c:v>0.728047</c:v>
                </c:pt>
                <c:pt idx="6821">
                  <c:v>0.72806300000000002</c:v>
                </c:pt>
                <c:pt idx="6822">
                  <c:v>0.728078</c:v>
                </c:pt>
                <c:pt idx="6823">
                  <c:v>0.72809400000000002</c:v>
                </c:pt>
                <c:pt idx="6824">
                  <c:v>0.72811000000000003</c:v>
                </c:pt>
                <c:pt idx="6825">
                  <c:v>0.72812500000000002</c:v>
                </c:pt>
                <c:pt idx="6826">
                  <c:v>0.72814100000000004</c:v>
                </c:pt>
                <c:pt idx="6827">
                  <c:v>0.72815600000000003</c:v>
                </c:pt>
                <c:pt idx="6828">
                  <c:v>0.72817200000000004</c:v>
                </c:pt>
                <c:pt idx="6829">
                  <c:v>0.72818700000000003</c:v>
                </c:pt>
                <c:pt idx="6830">
                  <c:v>0.72820200000000002</c:v>
                </c:pt>
                <c:pt idx="6831">
                  <c:v>0.72821800000000003</c:v>
                </c:pt>
                <c:pt idx="6832">
                  <c:v>0.72823300000000002</c:v>
                </c:pt>
                <c:pt idx="6833">
                  <c:v>0.72824800000000001</c:v>
                </c:pt>
                <c:pt idx="6834">
                  <c:v>0.72826299999999999</c:v>
                </c:pt>
                <c:pt idx="6835">
                  <c:v>0.72827900000000001</c:v>
                </c:pt>
                <c:pt idx="6836">
                  <c:v>0.728294</c:v>
                </c:pt>
                <c:pt idx="6837">
                  <c:v>0.72830899999999998</c:v>
                </c:pt>
                <c:pt idx="6838">
                  <c:v>0.72832399999999997</c:v>
                </c:pt>
                <c:pt idx="6839">
                  <c:v>0.72833899999999996</c:v>
                </c:pt>
                <c:pt idx="6840">
                  <c:v>0.72835399999999995</c:v>
                </c:pt>
                <c:pt idx="6841">
                  <c:v>0.72836900000000004</c:v>
                </c:pt>
                <c:pt idx="6842">
                  <c:v>0.72838400000000003</c:v>
                </c:pt>
                <c:pt idx="6843">
                  <c:v>0.72839900000000002</c:v>
                </c:pt>
                <c:pt idx="6844">
                  <c:v>0.72841400000000001</c:v>
                </c:pt>
                <c:pt idx="6845">
                  <c:v>0.72842899999999999</c:v>
                </c:pt>
                <c:pt idx="6846">
                  <c:v>0.72844399999999998</c:v>
                </c:pt>
                <c:pt idx="6847">
                  <c:v>0.72845800000000005</c:v>
                </c:pt>
                <c:pt idx="6848">
                  <c:v>0.72847300000000004</c:v>
                </c:pt>
                <c:pt idx="6849">
                  <c:v>0.72848800000000002</c:v>
                </c:pt>
                <c:pt idx="6850">
                  <c:v>0.72850300000000001</c:v>
                </c:pt>
                <c:pt idx="6851">
                  <c:v>0.728518</c:v>
                </c:pt>
                <c:pt idx="6852">
                  <c:v>0.72853199999999996</c:v>
                </c:pt>
                <c:pt idx="6853">
                  <c:v>0.72854699999999994</c:v>
                </c:pt>
                <c:pt idx="6854">
                  <c:v>0.72856200000000004</c:v>
                </c:pt>
                <c:pt idx="6855">
                  <c:v>0.728576</c:v>
                </c:pt>
                <c:pt idx="6856">
                  <c:v>0.72859099999999999</c:v>
                </c:pt>
                <c:pt idx="6857">
                  <c:v>0.72860499999999995</c:v>
                </c:pt>
                <c:pt idx="6858">
                  <c:v>0.72862000000000005</c:v>
                </c:pt>
                <c:pt idx="6859">
                  <c:v>0.728634</c:v>
                </c:pt>
                <c:pt idx="6860">
                  <c:v>0.72864899999999999</c:v>
                </c:pt>
                <c:pt idx="6861">
                  <c:v>0.72866299999999995</c:v>
                </c:pt>
                <c:pt idx="6862">
                  <c:v>0.72867800000000005</c:v>
                </c:pt>
                <c:pt idx="6863">
                  <c:v>0.72869200000000001</c:v>
                </c:pt>
                <c:pt idx="6864">
                  <c:v>0.72870699999999999</c:v>
                </c:pt>
                <c:pt idx="6865">
                  <c:v>0.72872099999999995</c:v>
                </c:pt>
                <c:pt idx="6866">
                  <c:v>0.72873500000000002</c:v>
                </c:pt>
                <c:pt idx="6867">
                  <c:v>0.72875000000000001</c:v>
                </c:pt>
                <c:pt idx="6868">
                  <c:v>0.72876399999999997</c:v>
                </c:pt>
                <c:pt idx="6869">
                  <c:v>0.72877800000000004</c:v>
                </c:pt>
                <c:pt idx="6870">
                  <c:v>0.72879300000000002</c:v>
                </c:pt>
                <c:pt idx="6871">
                  <c:v>0.72880699999999998</c:v>
                </c:pt>
                <c:pt idx="6872">
                  <c:v>0.72882100000000005</c:v>
                </c:pt>
                <c:pt idx="6873">
                  <c:v>0.72883500000000001</c:v>
                </c:pt>
                <c:pt idx="6874">
                  <c:v>0.72885</c:v>
                </c:pt>
                <c:pt idx="6875">
                  <c:v>0.72886399999999996</c:v>
                </c:pt>
                <c:pt idx="6876">
                  <c:v>0.72887800000000003</c:v>
                </c:pt>
                <c:pt idx="6877">
                  <c:v>0.72889199999999998</c:v>
                </c:pt>
                <c:pt idx="6878">
                  <c:v>0.72890600000000005</c:v>
                </c:pt>
                <c:pt idx="6879">
                  <c:v>0.72892000000000001</c:v>
                </c:pt>
                <c:pt idx="6880">
                  <c:v>0.728935</c:v>
                </c:pt>
                <c:pt idx="6881">
                  <c:v>0.72894899999999996</c:v>
                </c:pt>
                <c:pt idx="6882">
                  <c:v>0.72896300000000003</c:v>
                </c:pt>
                <c:pt idx="6883">
                  <c:v>0.72897699999999999</c:v>
                </c:pt>
                <c:pt idx="6884">
                  <c:v>0.72899099999999994</c:v>
                </c:pt>
                <c:pt idx="6885">
                  <c:v>0.72900500000000001</c:v>
                </c:pt>
                <c:pt idx="6886">
                  <c:v>0.72901899999999997</c:v>
                </c:pt>
                <c:pt idx="6887">
                  <c:v>0.72903300000000004</c:v>
                </c:pt>
                <c:pt idx="6888">
                  <c:v>0.729047</c:v>
                </c:pt>
                <c:pt idx="6889">
                  <c:v>0.72906099999999996</c:v>
                </c:pt>
                <c:pt idx="6890">
                  <c:v>0.72907500000000003</c:v>
                </c:pt>
                <c:pt idx="6891">
                  <c:v>0.72908799999999996</c:v>
                </c:pt>
                <c:pt idx="6892">
                  <c:v>0.72910200000000003</c:v>
                </c:pt>
                <c:pt idx="6893">
                  <c:v>0.72911599999999999</c:v>
                </c:pt>
                <c:pt idx="6894">
                  <c:v>0.72912999999999994</c:v>
                </c:pt>
                <c:pt idx="6895">
                  <c:v>0.72914400000000001</c:v>
                </c:pt>
                <c:pt idx="6896">
                  <c:v>0.72915799999999997</c:v>
                </c:pt>
                <c:pt idx="6897">
                  <c:v>0.72917200000000004</c:v>
                </c:pt>
                <c:pt idx="6898">
                  <c:v>0.72918499999999997</c:v>
                </c:pt>
                <c:pt idx="6899">
                  <c:v>0.72919900000000004</c:v>
                </c:pt>
                <c:pt idx="6900">
                  <c:v>0.729213</c:v>
                </c:pt>
                <c:pt idx="6901">
                  <c:v>0.72922699999999996</c:v>
                </c:pt>
                <c:pt idx="6902">
                  <c:v>0.72924100000000003</c:v>
                </c:pt>
                <c:pt idx="6903">
                  <c:v>0.72925399999999996</c:v>
                </c:pt>
                <c:pt idx="6904">
                  <c:v>0.72926800000000003</c:v>
                </c:pt>
                <c:pt idx="6905">
                  <c:v>0.72928199999999999</c:v>
                </c:pt>
                <c:pt idx="6906">
                  <c:v>0.72929500000000003</c:v>
                </c:pt>
                <c:pt idx="6907">
                  <c:v>0.72930899999999999</c:v>
                </c:pt>
                <c:pt idx="6908">
                  <c:v>0.72932300000000005</c:v>
                </c:pt>
                <c:pt idx="6909">
                  <c:v>0.72933700000000001</c:v>
                </c:pt>
                <c:pt idx="6910">
                  <c:v>0.72935000000000005</c:v>
                </c:pt>
                <c:pt idx="6911">
                  <c:v>0.72936400000000001</c:v>
                </c:pt>
                <c:pt idx="6912">
                  <c:v>0.72937700000000005</c:v>
                </c:pt>
                <c:pt idx="6913">
                  <c:v>0.72939100000000001</c:v>
                </c:pt>
                <c:pt idx="6914">
                  <c:v>0.72940499999999997</c:v>
                </c:pt>
                <c:pt idx="6915">
                  <c:v>0.72941800000000001</c:v>
                </c:pt>
                <c:pt idx="6916">
                  <c:v>0.72943199999999997</c:v>
                </c:pt>
                <c:pt idx="6917">
                  <c:v>0.72944500000000001</c:v>
                </c:pt>
                <c:pt idx="6918">
                  <c:v>0.72945899999999997</c:v>
                </c:pt>
                <c:pt idx="6919">
                  <c:v>0.72947300000000004</c:v>
                </c:pt>
                <c:pt idx="6920">
                  <c:v>0.72948599999999997</c:v>
                </c:pt>
                <c:pt idx="6921">
                  <c:v>0.72950000000000004</c:v>
                </c:pt>
                <c:pt idx="6922">
                  <c:v>0.72951299999999997</c:v>
                </c:pt>
                <c:pt idx="6923">
                  <c:v>0.72952700000000004</c:v>
                </c:pt>
                <c:pt idx="6924">
                  <c:v>0.72953999999999997</c:v>
                </c:pt>
                <c:pt idx="6925">
                  <c:v>0.72955400000000004</c:v>
                </c:pt>
                <c:pt idx="6926">
                  <c:v>0.72956699999999997</c:v>
                </c:pt>
                <c:pt idx="6927">
                  <c:v>0.72958100000000004</c:v>
                </c:pt>
                <c:pt idx="6928">
                  <c:v>0.72959399999999996</c:v>
                </c:pt>
                <c:pt idx="6929">
                  <c:v>0.72960800000000003</c:v>
                </c:pt>
                <c:pt idx="6930">
                  <c:v>0.72962099999999996</c:v>
                </c:pt>
                <c:pt idx="6931">
                  <c:v>0.729634</c:v>
                </c:pt>
                <c:pt idx="6932">
                  <c:v>0.72964799999999996</c:v>
                </c:pt>
                <c:pt idx="6933">
                  <c:v>0.729661</c:v>
                </c:pt>
                <c:pt idx="6934">
                  <c:v>0.72967499999999996</c:v>
                </c:pt>
                <c:pt idx="6935">
                  <c:v>0.729688</c:v>
                </c:pt>
                <c:pt idx="6936">
                  <c:v>0.72970199999999996</c:v>
                </c:pt>
                <c:pt idx="6937">
                  <c:v>0.729715</c:v>
                </c:pt>
                <c:pt idx="6938">
                  <c:v>0.72972800000000004</c:v>
                </c:pt>
                <c:pt idx="6939">
                  <c:v>0.729742</c:v>
                </c:pt>
                <c:pt idx="6940">
                  <c:v>0.72975500000000004</c:v>
                </c:pt>
                <c:pt idx="6941">
                  <c:v>0.72976799999999997</c:v>
                </c:pt>
                <c:pt idx="6942">
                  <c:v>0.72978200000000004</c:v>
                </c:pt>
                <c:pt idx="6943">
                  <c:v>0.72979499999999997</c:v>
                </c:pt>
                <c:pt idx="6944">
                  <c:v>0.72980800000000001</c:v>
                </c:pt>
                <c:pt idx="6945">
                  <c:v>0.72982199999999997</c:v>
                </c:pt>
                <c:pt idx="6946">
                  <c:v>0.72983500000000001</c:v>
                </c:pt>
                <c:pt idx="6947">
                  <c:v>0.72984800000000005</c:v>
                </c:pt>
                <c:pt idx="6948">
                  <c:v>0.72986200000000001</c:v>
                </c:pt>
                <c:pt idx="6949">
                  <c:v>0.72987500000000005</c:v>
                </c:pt>
                <c:pt idx="6950">
                  <c:v>0.72988799999999998</c:v>
                </c:pt>
                <c:pt idx="6951">
                  <c:v>0.72990100000000002</c:v>
                </c:pt>
                <c:pt idx="6952">
                  <c:v>0.72991499999999998</c:v>
                </c:pt>
                <c:pt idx="6953">
                  <c:v>0.72992800000000002</c:v>
                </c:pt>
                <c:pt idx="6954">
                  <c:v>0.72994099999999995</c:v>
                </c:pt>
                <c:pt idx="6955">
                  <c:v>0.72995399999999999</c:v>
                </c:pt>
                <c:pt idx="6956">
                  <c:v>0.72996799999999995</c:v>
                </c:pt>
                <c:pt idx="6957">
                  <c:v>0.72998099999999999</c:v>
                </c:pt>
                <c:pt idx="6958">
                  <c:v>0.72999400000000003</c:v>
                </c:pt>
                <c:pt idx="6959">
                  <c:v>0.73000699999999996</c:v>
                </c:pt>
                <c:pt idx="6960">
                  <c:v>0.73002100000000003</c:v>
                </c:pt>
                <c:pt idx="6961">
                  <c:v>0.73003399999999996</c:v>
                </c:pt>
                <c:pt idx="6962">
                  <c:v>0.730047</c:v>
                </c:pt>
                <c:pt idx="6963">
                  <c:v>0.73006000000000004</c:v>
                </c:pt>
                <c:pt idx="6964">
                  <c:v>0.73007299999999997</c:v>
                </c:pt>
                <c:pt idx="6965">
                  <c:v>0.73008600000000001</c:v>
                </c:pt>
                <c:pt idx="6966">
                  <c:v>0.73009999999999997</c:v>
                </c:pt>
                <c:pt idx="6967">
                  <c:v>0.73011300000000001</c:v>
                </c:pt>
                <c:pt idx="6968">
                  <c:v>0.73012600000000005</c:v>
                </c:pt>
                <c:pt idx="6969">
                  <c:v>0.73013899999999998</c:v>
                </c:pt>
                <c:pt idx="6970">
                  <c:v>0.73015200000000002</c:v>
                </c:pt>
                <c:pt idx="6971">
                  <c:v>0.73016499999999995</c:v>
                </c:pt>
                <c:pt idx="6972">
                  <c:v>0.73017900000000002</c:v>
                </c:pt>
                <c:pt idx="6973">
                  <c:v>0.73019199999999995</c:v>
                </c:pt>
                <c:pt idx="6974">
                  <c:v>0.73020499999999999</c:v>
                </c:pt>
                <c:pt idx="6975">
                  <c:v>0.73021800000000003</c:v>
                </c:pt>
                <c:pt idx="6976">
                  <c:v>0.73023099999999996</c:v>
                </c:pt>
                <c:pt idx="6977">
                  <c:v>0.730244</c:v>
                </c:pt>
                <c:pt idx="6978">
                  <c:v>0.73025700000000004</c:v>
                </c:pt>
                <c:pt idx="6979">
                  <c:v>0.73026999999999997</c:v>
                </c:pt>
                <c:pt idx="6980">
                  <c:v>0.73028300000000002</c:v>
                </c:pt>
                <c:pt idx="6981">
                  <c:v>0.73029699999999997</c:v>
                </c:pt>
                <c:pt idx="6982">
                  <c:v>0.73031000000000001</c:v>
                </c:pt>
                <c:pt idx="6983">
                  <c:v>0.73032300000000006</c:v>
                </c:pt>
                <c:pt idx="6984">
                  <c:v>0.73033599999999999</c:v>
                </c:pt>
                <c:pt idx="6985">
                  <c:v>0.73034900000000003</c:v>
                </c:pt>
                <c:pt idx="6986">
                  <c:v>0.73036199999999996</c:v>
                </c:pt>
                <c:pt idx="6987">
                  <c:v>0.730375</c:v>
                </c:pt>
                <c:pt idx="6988">
                  <c:v>0.73038800000000004</c:v>
                </c:pt>
                <c:pt idx="6989">
                  <c:v>0.73040099999999997</c:v>
                </c:pt>
                <c:pt idx="6990">
                  <c:v>0.73041400000000001</c:v>
                </c:pt>
                <c:pt idx="6991">
                  <c:v>0.73042700000000005</c:v>
                </c:pt>
                <c:pt idx="6992">
                  <c:v>0.73043999999999998</c:v>
                </c:pt>
                <c:pt idx="6993">
                  <c:v>0.73045300000000002</c:v>
                </c:pt>
                <c:pt idx="6994">
                  <c:v>0.73046599999999995</c:v>
                </c:pt>
                <c:pt idx="6995">
                  <c:v>0.73047899999999999</c:v>
                </c:pt>
                <c:pt idx="6996">
                  <c:v>0.73049200000000003</c:v>
                </c:pt>
                <c:pt idx="6997">
                  <c:v>0.73050499999999996</c:v>
                </c:pt>
                <c:pt idx="6998">
                  <c:v>0.730518</c:v>
                </c:pt>
                <c:pt idx="6999">
                  <c:v>0.73053100000000004</c:v>
                </c:pt>
                <c:pt idx="7000">
                  <c:v>0.73054399999999997</c:v>
                </c:pt>
                <c:pt idx="7001">
                  <c:v>0.73055700000000001</c:v>
                </c:pt>
                <c:pt idx="7002">
                  <c:v>0.73057000000000005</c:v>
                </c:pt>
                <c:pt idx="7003">
                  <c:v>0.73058299999999998</c:v>
                </c:pt>
                <c:pt idx="7004">
                  <c:v>0.73059600000000002</c:v>
                </c:pt>
                <c:pt idx="7005">
                  <c:v>0.73060899999999995</c:v>
                </c:pt>
                <c:pt idx="7006">
                  <c:v>0.73062199999999999</c:v>
                </c:pt>
                <c:pt idx="7007">
                  <c:v>0.73063500000000003</c:v>
                </c:pt>
                <c:pt idx="7008">
                  <c:v>0.73064799999999996</c:v>
                </c:pt>
                <c:pt idx="7009">
                  <c:v>0.730661</c:v>
                </c:pt>
                <c:pt idx="7010">
                  <c:v>0.73067400000000005</c:v>
                </c:pt>
                <c:pt idx="7011">
                  <c:v>0.73068699999999998</c:v>
                </c:pt>
                <c:pt idx="7012">
                  <c:v>0.73070000000000002</c:v>
                </c:pt>
                <c:pt idx="7013">
                  <c:v>0.73071299999999995</c:v>
                </c:pt>
                <c:pt idx="7014">
                  <c:v>0.73072599999999999</c:v>
                </c:pt>
                <c:pt idx="7015">
                  <c:v>0.73073900000000003</c:v>
                </c:pt>
                <c:pt idx="7016">
                  <c:v>0.73075199999999996</c:v>
                </c:pt>
                <c:pt idx="7017">
                  <c:v>0.730765</c:v>
                </c:pt>
                <c:pt idx="7018">
                  <c:v>0.73077800000000004</c:v>
                </c:pt>
                <c:pt idx="7019">
                  <c:v>0.73079000000000005</c:v>
                </c:pt>
                <c:pt idx="7020">
                  <c:v>0.73080299999999998</c:v>
                </c:pt>
                <c:pt idx="7021">
                  <c:v>0.73081600000000002</c:v>
                </c:pt>
                <c:pt idx="7022">
                  <c:v>0.73082899999999995</c:v>
                </c:pt>
                <c:pt idx="7023">
                  <c:v>0.73084199999999999</c:v>
                </c:pt>
                <c:pt idx="7024">
                  <c:v>0.73085500000000003</c:v>
                </c:pt>
                <c:pt idx="7025">
                  <c:v>0.73086799999999996</c:v>
                </c:pt>
                <c:pt idx="7026">
                  <c:v>0.730881</c:v>
                </c:pt>
                <c:pt idx="7027">
                  <c:v>0.73089400000000004</c:v>
                </c:pt>
                <c:pt idx="7028">
                  <c:v>0.73090699999999997</c:v>
                </c:pt>
                <c:pt idx="7029">
                  <c:v>0.73091899999999999</c:v>
                </c:pt>
                <c:pt idx="7030">
                  <c:v>0.73093200000000003</c:v>
                </c:pt>
                <c:pt idx="7031">
                  <c:v>0.73094499999999996</c:v>
                </c:pt>
                <c:pt idx="7032">
                  <c:v>0.730958</c:v>
                </c:pt>
                <c:pt idx="7033">
                  <c:v>0.73097100000000004</c:v>
                </c:pt>
                <c:pt idx="7034">
                  <c:v>0.73098399999999997</c:v>
                </c:pt>
                <c:pt idx="7035">
                  <c:v>0.73099700000000001</c:v>
                </c:pt>
                <c:pt idx="7036">
                  <c:v>0.73101000000000005</c:v>
                </c:pt>
                <c:pt idx="7037">
                  <c:v>0.73102199999999995</c:v>
                </c:pt>
                <c:pt idx="7038">
                  <c:v>0.73103499999999999</c:v>
                </c:pt>
                <c:pt idx="7039">
                  <c:v>0.73104800000000003</c:v>
                </c:pt>
                <c:pt idx="7040">
                  <c:v>0.73106099999999996</c:v>
                </c:pt>
                <c:pt idx="7041">
                  <c:v>0.731074</c:v>
                </c:pt>
                <c:pt idx="7042">
                  <c:v>0.73108700000000004</c:v>
                </c:pt>
                <c:pt idx="7043">
                  <c:v>0.73109999999999997</c:v>
                </c:pt>
                <c:pt idx="7044">
                  <c:v>0.73111199999999998</c:v>
                </c:pt>
                <c:pt idx="7045">
                  <c:v>0.73112500000000002</c:v>
                </c:pt>
                <c:pt idx="7046">
                  <c:v>0.73113799999999995</c:v>
                </c:pt>
                <c:pt idx="7047">
                  <c:v>0.731151</c:v>
                </c:pt>
                <c:pt idx="7048">
                  <c:v>0.73116400000000004</c:v>
                </c:pt>
                <c:pt idx="7049">
                  <c:v>0.73117699999999997</c:v>
                </c:pt>
                <c:pt idx="7050">
                  <c:v>0.73118899999999998</c:v>
                </c:pt>
                <c:pt idx="7051">
                  <c:v>0.73120200000000002</c:v>
                </c:pt>
                <c:pt idx="7052">
                  <c:v>0.73121499999999995</c:v>
                </c:pt>
                <c:pt idx="7053">
                  <c:v>0.73122799999999999</c:v>
                </c:pt>
                <c:pt idx="7054">
                  <c:v>0.73124100000000003</c:v>
                </c:pt>
                <c:pt idx="7055">
                  <c:v>0.73125399999999996</c:v>
                </c:pt>
                <c:pt idx="7056">
                  <c:v>0.73126599999999997</c:v>
                </c:pt>
                <c:pt idx="7057">
                  <c:v>0.73127900000000001</c:v>
                </c:pt>
                <c:pt idx="7058">
                  <c:v>0.73129200000000005</c:v>
                </c:pt>
                <c:pt idx="7059">
                  <c:v>0.73130499999999998</c:v>
                </c:pt>
                <c:pt idx="7060">
                  <c:v>0.73131800000000002</c:v>
                </c:pt>
                <c:pt idx="7061">
                  <c:v>0.73133000000000004</c:v>
                </c:pt>
                <c:pt idx="7062">
                  <c:v>0.73134299999999997</c:v>
                </c:pt>
                <c:pt idx="7063">
                  <c:v>0.73135600000000001</c:v>
                </c:pt>
                <c:pt idx="7064">
                  <c:v>0.73136900000000005</c:v>
                </c:pt>
                <c:pt idx="7065">
                  <c:v>0.73138199999999998</c:v>
                </c:pt>
                <c:pt idx="7066">
                  <c:v>0.73139399999999999</c:v>
                </c:pt>
                <c:pt idx="7067">
                  <c:v>0.73140700000000003</c:v>
                </c:pt>
                <c:pt idx="7068">
                  <c:v>0.73141999999999996</c:v>
                </c:pt>
                <c:pt idx="7069">
                  <c:v>0.731433</c:v>
                </c:pt>
                <c:pt idx="7070">
                  <c:v>0.73144600000000004</c:v>
                </c:pt>
                <c:pt idx="7071">
                  <c:v>0.73145800000000005</c:v>
                </c:pt>
                <c:pt idx="7072">
                  <c:v>0.73147099999999998</c:v>
                </c:pt>
                <c:pt idx="7073">
                  <c:v>0.73148400000000002</c:v>
                </c:pt>
                <c:pt idx="7074">
                  <c:v>0.73149699999999995</c:v>
                </c:pt>
                <c:pt idx="7075">
                  <c:v>0.73150899999999996</c:v>
                </c:pt>
                <c:pt idx="7076">
                  <c:v>0.73152200000000001</c:v>
                </c:pt>
                <c:pt idx="7077">
                  <c:v>0.73153500000000005</c:v>
                </c:pt>
                <c:pt idx="7078">
                  <c:v>0.73154799999999998</c:v>
                </c:pt>
                <c:pt idx="7079">
                  <c:v>0.73156100000000002</c:v>
                </c:pt>
                <c:pt idx="7080">
                  <c:v>0.73157300000000003</c:v>
                </c:pt>
                <c:pt idx="7081">
                  <c:v>0.73158599999999996</c:v>
                </c:pt>
                <c:pt idx="7082">
                  <c:v>0.731599</c:v>
                </c:pt>
                <c:pt idx="7083">
                  <c:v>0.73161200000000004</c:v>
                </c:pt>
                <c:pt idx="7084">
                  <c:v>0.73162400000000005</c:v>
                </c:pt>
                <c:pt idx="7085">
                  <c:v>0.73163699999999998</c:v>
                </c:pt>
                <c:pt idx="7086">
                  <c:v>0.73165000000000002</c:v>
                </c:pt>
                <c:pt idx="7087">
                  <c:v>0.73166299999999995</c:v>
                </c:pt>
                <c:pt idx="7088">
                  <c:v>0.73167499999999996</c:v>
                </c:pt>
                <c:pt idx="7089">
                  <c:v>0.73168800000000001</c:v>
                </c:pt>
                <c:pt idx="7090">
                  <c:v>0.73170100000000005</c:v>
                </c:pt>
                <c:pt idx="7091">
                  <c:v>0.73171399999999998</c:v>
                </c:pt>
                <c:pt idx="7092">
                  <c:v>0.73172599999999999</c:v>
                </c:pt>
                <c:pt idx="7093">
                  <c:v>0.73173900000000003</c:v>
                </c:pt>
                <c:pt idx="7094">
                  <c:v>0.73175199999999996</c:v>
                </c:pt>
                <c:pt idx="7095">
                  <c:v>0.731765</c:v>
                </c:pt>
                <c:pt idx="7096">
                  <c:v>0.73177700000000001</c:v>
                </c:pt>
                <c:pt idx="7097">
                  <c:v>0.73179000000000005</c:v>
                </c:pt>
                <c:pt idx="7098">
                  <c:v>0.73180299999999998</c:v>
                </c:pt>
                <c:pt idx="7099">
                  <c:v>0.73181499999999999</c:v>
                </c:pt>
                <c:pt idx="7100">
                  <c:v>0.73182800000000003</c:v>
                </c:pt>
                <c:pt idx="7101">
                  <c:v>0.73184099999999996</c:v>
                </c:pt>
                <c:pt idx="7102">
                  <c:v>0.731854</c:v>
                </c:pt>
                <c:pt idx="7103">
                  <c:v>0.73186600000000002</c:v>
                </c:pt>
                <c:pt idx="7104">
                  <c:v>0.73187899999999995</c:v>
                </c:pt>
                <c:pt idx="7105">
                  <c:v>0.73189199999999999</c:v>
                </c:pt>
                <c:pt idx="7106">
                  <c:v>0.731904</c:v>
                </c:pt>
                <c:pt idx="7107">
                  <c:v>0.73191700000000004</c:v>
                </c:pt>
                <c:pt idx="7108">
                  <c:v>0.73192999999999997</c:v>
                </c:pt>
                <c:pt idx="7109">
                  <c:v>0.73194300000000001</c:v>
                </c:pt>
                <c:pt idx="7110">
                  <c:v>0.73195500000000002</c:v>
                </c:pt>
                <c:pt idx="7111">
                  <c:v>0.73196799999999995</c:v>
                </c:pt>
                <c:pt idx="7112">
                  <c:v>0.73198099999999999</c:v>
                </c:pt>
                <c:pt idx="7113">
                  <c:v>0.731993</c:v>
                </c:pt>
                <c:pt idx="7114">
                  <c:v>0.73200600000000005</c:v>
                </c:pt>
                <c:pt idx="7115">
                  <c:v>0.73201899999999998</c:v>
                </c:pt>
                <c:pt idx="7116">
                  <c:v>0.73203200000000002</c:v>
                </c:pt>
                <c:pt idx="7117">
                  <c:v>0.73204400000000003</c:v>
                </c:pt>
                <c:pt idx="7118">
                  <c:v>0.73205699999999996</c:v>
                </c:pt>
                <c:pt idx="7119">
                  <c:v>0.73207</c:v>
                </c:pt>
                <c:pt idx="7120">
                  <c:v>0.73208200000000001</c:v>
                </c:pt>
                <c:pt idx="7121">
                  <c:v>0.73209500000000005</c:v>
                </c:pt>
                <c:pt idx="7122">
                  <c:v>0.73210799999999998</c:v>
                </c:pt>
                <c:pt idx="7123">
                  <c:v>0.73211999999999999</c:v>
                </c:pt>
                <c:pt idx="7124">
                  <c:v>0.73213300000000003</c:v>
                </c:pt>
                <c:pt idx="7125">
                  <c:v>0.73214599999999996</c:v>
                </c:pt>
                <c:pt idx="7126">
                  <c:v>0.73215799999999998</c:v>
                </c:pt>
                <c:pt idx="7127">
                  <c:v>0.73217100000000002</c:v>
                </c:pt>
                <c:pt idx="7128">
                  <c:v>0.73218399999999995</c:v>
                </c:pt>
                <c:pt idx="7129">
                  <c:v>0.73219699999999999</c:v>
                </c:pt>
                <c:pt idx="7130">
                  <c:v>0.732209</c:v>
                </c:pt>
                <c:pt idx="7131">
                  <c:v>0.73222200000000004</c:v>
                </c:pt>
                <c:pt idx="7132">
                  <c:v>0.73223499999999997</c:v>
                </c:pt>
                <c:pt idx="7133">
                  <c:v>0.73224699999999998</c:v>
                </c:pt>
                <c:pt idx="7134">
                  <c:v>0.73226000000000002</c:v>
                </c:pt>
                <c:pt idx="7135">
                  <c:v>0.73227299999999995</c:v>
                </c:pt>
                <c:pt idx="7136">
                  <c:v>0.73228499999999996</c:v>
                </c:pt>
                <c:pt idx="7137">
                  <c:v>0.732298</c:v>
                </c:pt>
                <c:pt idx="7138">
                  <c:v>0.73231100000000005</c:v>
                </c:pt>
                <c:pt idx="7139">
                  <c:v>0.73232299999999995</c:v>
                </c:pt>
                <c:pt idx="7140">
                  <c:v>0.73233599999999999</c:v>
                </c:pt>
                <c:pt idx="7141">
                  <c:v>0.73234900000000003</c:v>
                </c:pt>
                <c:pt idx="7142">
                  <c:v>0.73236100000000004</c:v>
                </c:pt>
                <c:pt idx="7143">
                  <c:v>0.73237399999999997</c:v>
                </c:pt>
                <c:pt idx="7144">
                  <c:v>0.73238700000000001</c:v>
                </c:pt>
                <c:pt idx="7145">
                  <c:v>0.73239900000000002</c:v>
                </c:pt>
                <c:pt idx="7146">
                  <c:v>0.73241199999999995</c:v>
                </c:pt>
                <c:pt idx="7147">
                  <c:v>0.73242499999999999</c:v>
                </c:pt>
                <c:pt idx="7148">
                  <c:v>0.732437</c:v>
                </c:pt>
                <c:pt idx="7149">
                  <c:v>0.73245000000000005</c:v>
                </c:pt>
                <c:pt idx="7150">
                  <c:v>0.73246299999999998</c:v>
                </c:pt>
                <c:pt idx="7151">
                  <c:v>0.73247499999999999</c:v>
                </c:pt>
                <c:pt idx="7152">
                  <c:v>0.73248800000000003</c:v>
                </c:pt>
                <c:pt idx="7153">
                  <c:v>0.73250099999999996</c:v>
                </c:pt>
                <c:pt idx="7154">
                  <c:v>0.73251299999999997</c:v>
                </c:pt>
                <c:pt idx="7155">
                  <c:v>0.73252600000000001</c:v>
                </c:pt>
                <c:pt idx="7156">
                  <c:v>0.73253800000000002</c:v>
                </c:pt>
                <c:pt idx="7157">
                  <c:v>0.73255099999999995</c:v>
                </c:pt>
                <c:pt idx="7158">
                  <c:v>0.73256399999999999</c:v>
                </c:pt>
                <c:pt idx="7159">
                  <c:v>0.732576</c:v>
                </c:pt>
                <c:pt idx="7160">
                  <c:v>0.73258900000000005</c:v>
                </c:pt>
                <c:pt idx="7161">
                  <c:v>0.73260199999999998</c:v>
                </c:pt>
                <c:pt idx="7162">
                  <c:v>0.73261399999999999</c:v>
                </c:pt>
                <c:pt idx="7163">
                  <c:v>0.73262700000000003</c:v>
                </c:pt>
                <c:pt idx="7164">
                  <c:v>0.73263999999999996</c:v>
                </c:pt>
                <c:pt idx="7165">
                  <c:v>0.73265199999999997</c:v>
                </c:pt>
                <c:pt idx="7166">
                  <c:v>0.73266500000000001</c:v>
                </c:pt>
                <c:pt idx="7167">
                  <c:v>0.73267800000000005</c:v>
                </c:pt>
                <c:pt idx="7168">
                  <c:v>0.73268999999999995</c:v>
                </c:pt>
                <c:pt idx="7169">
                  <c:v>0.73270299999999999</c:v>
                </c:pt>
                <c:pt idx="7170">
                  <c:v>0.73271500000000001</c:v>
                </c:pt>
                <c:pt idx="7171">
                  <c:v>0.73272800000000005</c:v>
                </c:pt>
                <c:pt idx="7172">
                  <c:v>0.73274099999999998</c:v>
                </c:pt>
                <c:pt idx="7173">
                  <c:v>0.73275299999999999</c:v>
                </c:pt>
                <c:pt idx="7174">
                  <c:v>0.73276600000000003</c:v>
                </c:pt>
                <c:pt idx="7175">
                  <c:v>0.73277899999999996</c:v>
                </c:pt>
                <c:pt idx="7176">
                  <c:v>0.73279099999999997</c:v>
                </c:pt>
                <c:pt idx="7177">
                  <c:v>0.73280400000000001</c:v>
                </c:pt>
                <c:pt idx="7178">
                  <c:v>0.73281700000000005</c:v>
                </c:pt>
                <c:pt idx="7179">
                  <c:v>0.73282899999999995</c:v>
                </c:pt>
                <c:pt idx="7180">
                  <c:v>0.73284199999999999</c:v>
                </c:pt>
                <c:pt idx="7181">
                  <c:v>0.73285400000000001</c:v>
                </c:pt>
                <c:pt idx="7182">
                  <c:v>0.73286700000000005</c:v>
                </c:pt>
                <c:pt idx="7183">
                  <c:v>0.73287999999999998</c:v>
                </c:pt>
                <c:pt idx="7184">
                  <c:v>0.73289199999999999</c:v>
                </c:pt>
                <c:pt idx="7185">
                  <c:v>0.73290500000000003</c:v>
                </c:pt>
                <c:pt idx="7186">
                  <c:v>0.73291799999999996</c:v>
                </c:pt>
                <c:pt idx="7187">
                  <c:v>0.73292999999999997</c:v>
                </c:pt>
                <c:pt idx="7188">
                  <c:v>0.73294300000000001</c:v>
                </c:pt>
                <c:pt idx="7189">
                  <c:v>0.73295500000000002</c:v>
                </c:pt>
                <c:pt idx="7190">
                  <c:v>0.73296799999999995</c:v>
                </c:pt>
                <c:pt idx="7191">
                  <c:v>0.73298099999999999</c:v>
                </c:pt>
                <c:pt idx="7192">
                  <c:v>0.73299300000000001</c:v>
                </c:pt>
                <c:pt idx="7193">
                  <c:v>0.73300600000000005</c:v>
                </c:pt>
                <c:pt idx="7194">
                  <c:v>0.73301899999999998</c:v>
                </c:pt>
                <c:pt idx="7195">
                  <c:v>0.73303099999999999</c:v>
                </c:pt>
                <c:pt idx="7196">
                  <c:v>0.73304400000000003</c:v>
                </c:pt>
                <c:pt idx="7197">
                  <c:v>0.73305600000000004</c:v>
                </c:pt>
                <c:pt idx="7198">
                  <c:v>0.73306899999999997</c:v>
                </c:pt>
                <c:pt idx="7199">
                  <c:v>0.73308200000000001</c:v>
                </c:pt>
                <c:pt idx="7200">
                  <c:v>0.73309400000000002</c:v>
                </c:pt>
                <c:pt idx="7201">
                  <c:v>0.73310699999999995</c:v>
                </c:pt>
                <c:pt idx="7202">
                  <c:v>0.73288699999999996</c:v>
                </c:pt>
                <c:pt idx="7203">
                  <c:v>0.73266799999999999</c:v>
                </c:pt>
                <c:pt idx="7204">
                  <c:v>0.73244900000000002</c:v>
                </c:pt>
                <c:pt idx="7205">
                  <c:v>0.73222900000000002</c:v>
                </c:pt>
                <c:pt idx="7206">
                  <c:v>0.73201000000000005</c:v>
                </c:pt>
                <c:pt idx="7207">
                  <c:v>0.73179099999999997</c:v>
                </c:pt>
                <c:pt idx="7208">
                  <c:v>0.731572</c:v>
                </c:pt>
                <c:pt idx="7209">
                  <c:v>0.73135300000000003</c:v>
                </c:pt>
                <c:pt idx="7210">
                  <c:v>0.73113399999999995</c:v>
                </c:pt>
                <c:pt idx="7211">
                  <c:v>0.73091499999999998</c:v>
                </c:pt>
                <c:pt idx="7212">
                  <c:v>0.73069700000000004</c:v>
                </c:pt>
                <c:pt idx="7213">
                  <c:v>0.73047799999999996</c:v>
                </c:pt>
                <c:pt idx="7214">
                  <c:v>0.73025899999999999</c:v>
                </c:pt>
                <c:pt idx="7215">
                  <c:v>0.73004100000000005</c:v>
                </c:pt>
                <c:pt idx="7216">
                  <c:v>0.72982199999999997</c:v>
                </c:pt>
                <c:pt idx="7217">
                  <c:v>0.72960400000000003</c:v>
                </c:pt>
                <c:pt idx="7218">
                  <c:v>0.72938499999999995</c:v>
                </c:pt>
                <c:pt idx="7219">
                  <c:v>0.72916700000000001</c:v>
                </c:pt>
                <c:pt idx="7220">
                  <c:v>0.72894899999999996</c:v>
                </c:pt>
                <c:pt idx="7221">
                  <c:v>0.72872999999999999</c:v>
                </c:pt>
                <c:pt idx="7222">
                  <c:v>0.72851200000000005</c:v>
                </c:pt>
                <c:pt idx="7223">
                  <c:v>0.728294</c:v>
                </c:pt>
                <c:pt idx="7224">
                  <c:v>0.72807599999999995</c:v>
                </c:pt>
                <c:pt idx="7225">
                  <c:v>0.727858</c:v>
                </c:pt>
                <c:pt idx="7226">
                  <c:v>0.72763999999999995</c:v>
                </c:pt>
                <c:pt idx="7227">
                  <c:v>0.72742300000000004</c:v>
                </c:pt>
                <c:pt idx="7228">
                  <c:v>0.72720499999999999</c:v>
                </c:pt>
                <c:pt idx="7229">
                  <c:v>0.72698700000000005</c:v>
                </c:pt>
                <c:pt idx="7230">
                  <c:v>0.72677000000000003</c:v>
                </c:pt>
                <c:pt idx="7231">
                  <c:v>0.72655199999999998</c:v>
                </c:pt>
                <c:pt idx="7232">
                  <c:v>0.72633499999999995</c:v>
                </c:pt>
                <c:pt idx="7233">
                  <c:v>0.72611700000000001</c:v>
                </c:pt>
                <c:pt idx="7234">
                  <c:v>0.72589999999999999</c:v>
                </c:pt>
                <c:pt idx="7235">
                  <c:v>0.72568299999999997</c:v>
                </c:pt>
                <c:pt idx="7236">
                  <c:v>0.72546500000000003</c:v>
                </c:pt>
                <c:pt idx="7237">
                  <c:v>0.725248</c:v>
                </c:pt>
                <c:pt idx="7238">
                  <c:v>0.72503099999999998</c:v>
                </c:pt>
                <c:pt idx="7239">
                  <c:v>0.72481399999999996</c:v>
                </c:pt>
                <c:pt idx="7240">
                  <c:v>0.72459700000000005</c:v>
                </c:pt>
                <c:pt idx="7241">
                  <c:v>0.72438000000000002</c:v>
                </c:pt>
                <c:pt idx="7242">
                  <c:v>0.724163</c:v>
                </c:pt>
                <c:pt idx="7243">
                  <c:v>0.72394700000000001</c:v>
                </c:pt>
                <c:pt idx="7244">
                  <c:v>0.72372999999999998</c:v>
                </c:pt>
                <c:pt idx="7245">
                  <c:v>0.72351299999999996</c:v>
                </c:pt>
                <c:pt idx="7246">
                  <c:v>0.72329699999999997</c:v>
                </c:pt>
                <c:pt idx="7247">
                  <c:v>0.72307999999999995</c:v>
                </c:pt>
                <c:pt idx="7248">
                  <c:v>0.72286399999999995</c:v>
                </c:pt>
                <c:pt idx="7249">
                  <c:v>0.72264799999999996</c:v>
                </c:pt>
                <c:pt idx="7250">
                  <c:v>0.72243100000000005</c:v>
                </c:pt>
                <c:pt idx="7251">
                  <c:v>0.72221500000000005</c:v>
                </c:pt>
                <c:pt idx="7252">
                  <c:v>0.72199899999999995</c:v>
                </c:pt>
                <c:pt idx="7253">
                  <c:v>0.72178299999999995</c:v>
                </c:pt>
                <c:pt idx="7254">
                  <c:v>0.72156699999999996</c:v>
                </c:pt>
                <c:pt idx="7255">
                  <c:v>0.72135099999999996</c:v>
                </c:pt>
                <c:pt idx="7256">
                  <c:v>0.72113499999999997</c:v>
                </c:pt>
                <c:pt idx="7257">
                  <c:v>0.72091899999999998</c:v>
                </c:pt>
                <c:pt idx="7258">
                  <c:v>0.72070299999999998</c:v>
                </c:pt>
                <c:pt idx="7259">
                  <c:v>0.72048800000000002</c:v>
                </c:pt>
                <c:pt idx="7260">
                  <c:v>0.72027200000000002</c:v>
                </c:pt>
                <c:pt idx="7261">
                  <c:v>0.72005600000000003</c:v>
                </c:pt>
                <c:pt idx="7262">
                  <c:v>0.71984099999999995</c:v>
                </c:pt>
                <c:pt idx="7263">
                  <c:v>0.71962499999999996</c:v>
                </c:pt>
                <c:pt idx="7264">
                  <c:v>0.71940999999999999</c:v>
                </c:pt>
                <c:pt idx="7265">
                  <c:v>0.71919500000000003</c:v>
                </c:pt>
                <c:pt idx="7266">
                  <c:v>0.71897900000000003</c:v>
                </c:pt>
                <c:pt idx="7267">
                  <c:v>0.71876399999999996</c:v>
                </c:pt>
                <c:pt idx="7268">
                  <c:v>0.71854899999999999</c:v>
                </c:pt>
                <c:pt idx="7269">
                  <c:v>0.71833400000000003</c:v>
                </c:pt>
                <c:pt idx="7270">
                  <c:v>0.71811899999999995</c:v>
                </c:pt>
                <c:pt idx="7271">
                  <c:v>0.71790399999999999</c:v>
                </c:pt>
                <c:pt idx="7272">
                  <c:v>0.71768900000000002</c:v>
                </c:pt>
                <c:pt idx="7273">
                  <c:v>0.71747499999999997</c:v>
                </c:pt>
                <c:pt idx="7274">
                  <c:v>0.71726000000000001</c:v>
                </c:pt>
                <c:pt idx="7275">
                  <c:v>0.71704500000000004</c:v>
                </c:pt>
                <c:pt idx="7276">
                  <c:v>0.716831</c:v>
                </c:pt>
                <c:pt idx="7277">
                  <c:v>0.71661600000000003</c:v>
                </c:pt>
                <c:pt idx="7278">
                  <c:v>0.71640199999999998</c:v>
                </c:pt>
                <c:pt idx="7279">
                  <c:v>0.71618700000000002</c:v>
                </c:pt>
                <c:pt idx="7280">
                  <c:v>0.71597299999999997</c:v>
                </c:pt>
                <c:pt idx="7281">
                  <c:v>0.71575900000000003</c:v>
                </c:pt>
                <c:pt idx="7282">
                  <c:v>0.71554499999999999</c:v>
                </c:pt>
                <c:pt idx="7283">
                  <c:v>0.71533000000000002</c:v>
                </c:pt>
                <c:pt idx="7284">
                  <c:v>0.71511599999999997</c:v>
                </c:pt>
                <c:pt idx="7285">
                  <c:v>0.71490200000000004</c:v>
                </c:pt>
                <c:pt idx="7286">
                  <c:v>0.71468799999999999</c:v>
                </c:pt>
                <c:pt idx="7287">
                  <c:v>0.71447499999999997</c:v>
                </c:pt>
                <c:pt idx="7288">
                  <c:v>0.71426100000000003</c:v>
                </c:pt>
                <c:pt idx="7289">
                  <c:v>0.71404699999999999</c:v>
                </c:pt>
                <c:pt idx="7290">
                  <c:v>0.71383300000000005</c:v>
                </c:pt>
                <c:pt idx="7291">
                  <c:v>0.71362000000000003</c:v>
                </c:pt>
                <c:pt idx="7292">
                  <c:v>0.71340599999999998</c:v>
                </c:pt>
                <c:pt idx="7293">
                  <c:v>0.71319299999999997</c:v>
                </c:pt>
                <c:pt idx="7294">
                  <c:v>0.71297900000000003</c:v>
                </c:pt>
                <c:pt idx="7295">
                  <c:v>0.71276600000000001</c:v>
                </c:pt>
                <c:pt idx="7296">
                  <c:v>0.71255299999999999</c:v>
                </c:pt>
                <c:pt idx="7297">
                  <c:v>0.71233999999999997</c:v>
                </c:pt>
                <c:pt idx="7298">
                  <c:v>0.71212600000000004</c:v>
                </c:pt>
                <c:pt idx="7299">
                  <c:v>0.71191300000000002</c:v>
                </c:pt>
                <c:pt idx="7300">
                  <c:v>0.7117</c:v>
                </c:pt>
                <c:pt idx="7301">
                  <c:v>0.71148699999999998</c:v>
                </c:pt>
                <c:pt idx="7302">
                  <c:v>0.71127499999999999</c:v>
                </c:pt>
                <c:pt idx="7303">
                  <c:v>0.71106199999999997</c:v>
                </c:pt>
                <c:pt idx="7304">
                  <c:v>0.71084899999999995</c:v>
                </c:pt>
                <c:pt idx="7305">
                  <c:v>0.71063600000000005</c:v>
                </c:pt>
                <c:pt idx="7306">
                  <c:v>0.71042400000000006</c:v>
                </c:pt>
                <c:pt idx="7307">
                  <c:v>0.71021100000000004</c:v>
                </c:pt>
                <c:pt idx="7308">
                  <c:v>0.70999900000000005</c:v>
                </c:pt>
                <c:pt idx="7309">
                  <c:v>0.70978600000000003</c:v>
                </c:pt>
                <c:pt idx="7310">
                  <c:v>0.70957400000000004</c:v>
                </c:pt>
                <c:pt idx="7311">
                  <c:v>0.70936200000000005</c:v>
                </c:pt>
                <c:pt idx="7312">
                  <c:v>0.70914900000000003</c:v>
                </c:pt>
                <c:pt idx="7313">
                  <c:v>0.70893700000000004</c:v>
                </c:pt>
                <c:pt idx="7314">
                  <c:v>0.70872500000000005</c:v>
                </c:pt>
                <c:pt idx="7315">
                  <c:v>0.70851299999999995</c:v>
                </c:pt>
                <c:pt idx="7316">
                  <c:v>0.70830099999999996</c:v>
                </c:pt>
                <c:pt idx="7317">
                  <c:v>0.70808899999999997</c:v>
                </c:pt>
                <c:pt idx="7318">
                  <c:v>0.70787800000000001</c:v>
                </c:pt>
                <c:pt idx="7319">
                  <c:v>0.70766600000000002</c:v>
                </c:pt>
                <c:pt idx="7320">
                  <c:v>0.70745400000000003</c:v>
                </c:pt>
                <c:pt idx="7321">
                  <c:v>0.70724299999999996</c:v>
                </c:pt>
                <c:pt idx="7322">
                  <c:v>0.70703099999999997</c:v>
                </c:pt>
                <c:pt idx="7323">
                  <c:v>0.70682</c:v>
                </c:pt>
                <c:pt idx="7324">
                  <c:v>0.70660800000000001</c:v>
                </c:pt>
                <c:pt idx="7325">
                  <c:v>0.70639700000000005</c:v>
                </c:pt>
                <c:pt idx="7326">
                  <c:v>0.70618499999999995</c:v>
                </c:pt>
                <c:pt idx="7327">
                  <c:v>0.70597399999999999</c:v>
                </c:pt>
                <c:pt idx="7328">
                  <c:v>0.70576300000000003</c:v>
                </c:pt>
                <c:pt idx="7329">
                  <c:v>0.70555199999999996</c:v>
                </c:pt>
                <c:pt idx="7330">
                  <c:v>0.705341</c:v>
                </c:pt>
                <c:pt idx="7331">
                  <c:v>0.70513000000000003</c:v>
                </c:pt>
                <c:pt idx="7332">
                  <c:v>0.70491899999999996</c:v>
                </c:pt>
                <c:pt idx="7333">
                  <c:v>0.704708</c:v>
                </c:pt>
                <c:pt idx="7334">
                  <c:v>0.70449799999999996</c:v>
                </c:pt>
                <c:pt idx="7335">
                  <c:v>0.704287</c:v>
                </c:pt>
                <c:pt idx="7336">
                  <c:v>0.70407600000000004</c:v>
                </c:pt>
                <c:pt idx="7337">
                  <c:v>0.70386599999999999</c:v>
                </c:pt>
                <c:pt idx="7338">
                  <c:v>0.70365500000000003</c:v>
                </c:pt>
                <c:pt idx="7339">
                  <c:v>0.70344499999999999</c:v>
                </c:pt>
                <c:pt idx="7340">
                  <c:v>0.70323400000000003</c:v>
                </c:pt>
                <c:pt idx="7341">
                  <c:v>0.70302399999999998</c:v>
                </c:pt>
                <c:pt idx="7342">
                  <c:v>0.70281400000000005</c:v>
                </c:pt>
                <c:pt idx="7343">
                  <c:v>0.70260400000000001</c:v>
                </c:pt>
                <c:pt idx="7344">
                  <c:v>0.70239399999999996</c:v>
                </c:pt>
                <c:pt idx="7345">
                  <c:v>0.70218400000000003</c:v>
                </c:pt>
                <c:pt idx="7346">
                  <c:v>0.70197399999999999</c:v>
                </c:pt>
                <c:pt idx="7347">
                  <c:v>0.70176400000000005</c:v>
                </c:pt>
                <c:pt idx="7348">
                  <c:v>0.70155400000000001</c:v>
                </c:pt>
                <c:pt idx="7349">
                  <c:v>0.70134399999999997</c:v>
                </c:pt>
                <c:pt idx="7350">
                  <c:v>0.70113400000000003</c:v>
                </c:pt>
                <c:pt idx="7351">
                  <c:v>0.70092500000000002</c:v>
                </c:pt>
                <c:pt idx="7352">
                  <c:v>0.70071499999999998</c:v>
                </c:pt>
                <c:pt idx="7353">
                  <c:v>0.70050599999999996</c:v>
                </c:pt>
                <c:pt idx="7354">
                  <c:v>0.70029600000000003</c:v>
                </c:pt>
                <c:pt idx="7355">
                  <c:v>0.70008700000000001</c:v>
                </c:pt>
                <c:pt idx="7356">
                  <c:v>0.699878</c:v>
                </c:pt>
                <c:pt idx="7357">
                  <c:v>0.69966899999999999</c:v>
                </c:pt>
                <c:pt idx="7358">
                  <c:v>0.69945900000000005</c:v>
                </c:pt>
                <c:pt idx="7359">
                  <c:v>0.69925000000000004</c:v>
                </c:pt>
                <c:pt idx="7360">
                  <c:v>0.69904100000000002</c:v>
                </c:pt>
                <c:pt idx="7361">
                  <c:v>0.69883200000000001</c:v>
                </c:pt>
                <c:pt idx="7362">
                  <c:v>0.69862299999999999</c:v>
                </c:pt>
                <c:pt idx="7363">
                  <c:v>0.69841500000000001</c:v>
                </c:pt>
                <c:pt idx="7364">
                  <c:v>0.69820599999999999</c:v>
                </c:pt>
                <c:pt idx="7365">
                  <c:v>0.69799699999999998</c:v>
                </c:pt>
                <c:pt idx="7366">
                  <c:v>0.69778899999999999</c:v>
                </c:pt>
                <c:pt idx="7367">
                  <c:v>0.69757999999999998</c:v>
                </c:pt>
                <c:pt idx="7368">
                  <c:v>0.69737099999999996</c:v>
                </c:pt>
                <c:pt idx="7369">
                  <c:v>0.69716299999999998</c:v>
                </c:pt>
                <c:pt idx="7370">
                  <c:v>0.69695499999999999</c:v>
                </c:pt>
                <c:pt idx="7371">
                  <c:v>0.69674599999999998</c:v>
                </c:pt>
                <c:pt idx="7372">
                  <c:v>0.69653799999999999</c:v>
                </c:pt>
                <c:pt idx="7373">
                  <c:v>0.69633</c:v>
                </c:pt>
                <c:pt idx="7374">
                  <c:v>0.69612200000000002</c:v>
                </c:pt>
                <c:pt idx="7375">
                  <c:v>0.69591400000000003</c:v>
                </c:pt>
                <c:pt idx="7376">
                  <c:v>0.69570600000000005</c:v>
                </c:pt>
                <c:pt idx="7377">
                  <c:v>0.69549799999999995</c:v>
                </c:pt>
                <c:pt idx="7378">
                  <c:v>0.69528999999999996</c:v>
                </c:pt>
                <c:pt idx="7379">
                  <c:v>0.69508300000000001</c:v>
                </c:pt>
                <c:pt idx="7380">
                  <c:v>0.69487500000000002</c:v>
                </c:pt>
                <c:pt idx="7381">
                  <c:v>0.69466700000000003</c:v>
                </c:pt>
                <c:pt idx="7382">
                  <c:v>0.69445999999999997</c:v>
                </c:pt>
                <c:pt idx="7383">
                  <c:v>0.69425199999999998</c:v>
                </c:pt>
                <c:pt idx="7384">
                  <c:v>0.69404500000000002</c:v>
                </c:pt>
                <c:pt idx="7385">
                  <c:v>0.69383799999999995</c:v>
                </c:pt>
                <c:pt idx="7386">
                  <c:v>0.69362999999999997</c:v>
                </c:pt>
                <c:pt idx="7387">
                  <c:v>0.69342300000000001</c:v>
                </c:pt>
                <c:pt idx="7388">
                  <c:v>0.69321600000000005</c:v>
                </c:pt>
                <c:pt idx="7389">
                  <c:v>0.69300899999999999</c:v>
                </c:pt>
                <c:pt idx="7390">
                  <c:v>0.69280200000000003</c:v>
                </c:pt>
                <c:pt idx="7391">
                  <c:v>0.69259499999999996</c:v>
                </c:pt>
                <c:pt idx="7392">
                  <c:v>0.692388</c:v>
                </c:pt>
                <c:pt idx="7393">
                  <c:v>0.69218100000000005</c:v>
                </c:pt>
                <c:pt idx="7394">
                  <c:v>0.69197500000000001</c:v>
                </c:pt>
                <c:pt idx="7395">
                  <c:v>0.69176800000000005</c:v>
                </c:pt>
                <c:pt idx="7396">
                  <c:v>0.69156099999999998</c:v>
                </c:pt>
                <c:pt idx="7397">
                  <c:v>0.69135500000000005</c:v>
                </c:pt>
                <c:pt idx="7398">
                  <c:v>0.69114799999999998</c:v>
                </c:pt>
                <c:pt idx="7399">
                  <c:v>0.69094199999999995</c:v>
                </c:pt>
                <c:pt idx="7400">
                  <c:v>0.69073600000000002</c:v>
                </c:pt>
                <c:pt idx="7401">
                  <c:v>0.69052999999999998</c:v>
                </c:pt>
                <c:pt idx="7402">
                  <c:v>0.69032300000000002</c:v>
                </c:pt>
                <c:pt idx="7403">
                  <c:v>0.69011699999999998</c:v>
                </c:pt>
                <c:pt idx="7404">
                  <c:v>0.68991100000000005</c:v>
                </c:pt>
                <c:pt idx="7405">
                  <c:v>0.68970500000000001</c:v>
                </c:pt>
                <c:pt idx="7406">
                  <c:v>0.68949899999999997</c:v>
                </c:pt>
                <c:pt idx="7407">
                  <c:v>0.68929399999999996</c:v>
                </c:pt>
                <c:pt idx="7408">
                  <c:v>0.68908800000000003</c:v>
                </c:pt>
                <c:pt idx="7409">
                  <c:v>0.68888199999999999</c:v>
                </c:pt>
                <c:pt idx="7410">
                  <c:v>0.68867599999999995</c:v>
                </c:pt>
                <c:pt idx="7411">
                  <c:v>0.68847100000000006</c:v>
                </c:pt>
                <c:pt idx="7412">
                  <c:v>0.68826500000000002</c:v>
                </c:pt>
                <c:pt idx="7413">
                  <c:v>0.68806</c:v>
                </c:pt>
                <c:pt idx="7414">
                  <c:v>0.68785499999999999</c:v>
                </c:pt>
                <c:pt idx="7415">
                  <c:v>0.68764899999999995</c:v>
                </c:pt>
                <c:pt idx="7416">
                  <c:v>0.68744400000000006</c:v>
                </c:pt>
                <c:pt idx="7417">
                  <c:v>0.68723900000000004</c:v>
                </c:pt>
                <c:pt idx="7418">
                  <c:v>0.68703400000000003</c:v>
                </c:pt>
                <c:pt idx="7419">
                  <c:v>0.68682900000000002</c:v>
                </c:pt>
                <c:pt idx="7420">
                  <c:v>0.68662400000000001</c:v>
                </c:pt>
                <c:pt idx="7421">
                  <c:v>0.686419</c:v>
                </c:pt>
                <c:pt idx="7422">
                  <c:v>0.68621500000000002</c:v>
                </c:pt>
                <c:pt idx="7423">
                  <c:v>0.68601000000000001</c:v>
                </c:pt>
                <c:pt idx="7424">
                  <c:v>0.685805</c:v>
                </c:pt>
                <c:pt idx="7425">
                  <c:v>0.68560100000000002</c:v>
                </c:pt>
                <c:pt idx="7426">
                  <c:v>0.68539600000000001</c:v>
                </c:pt>
                <c:pt idx="7427">
                  <c:v>0.68519200000000002</c:v>
                </c:pt>
                <c:pt idx="7428">
                  <c:v>0.68498700000000001</c:v>
                </c:pt>
                <c:pt idx="7429">
                  <c:v>0.68478300000000003</c:v>
                </c:pt>
                <c:pt idx="7430">
                  <c:v>0.68457900000000005</c:v>
                </c:pt>
                <c:pt idx="7431">
                  <c:v>0.68437499999999996</c:v>
                </c:pt>
                <c:pt idx="7432">
                  <c:v>0.68417099999999997</c:v>
                </c:pt>
                <c:pt idx="7433">
                  <c:v>0.68396699999999999</c:v>
                </c:pt>
                <c:pt idx="7434">
                  <c:v>0.68376300000000001</c:v>
                </c:pt>
                <c:pt idx="7435">
                  <c:v>0.68355900000000003</c:v>
                </c:pt>
                <c:pt idx="7436">
                  <c:v>0.68335500000000005</c:v>
                </c:pt>
                <c:pt idx="7437">
                  <c:v>0.68315199999999998</c:v>
                </c:pt>
                <c:pt idx="7438">
                  <c:v>0.682948</c:v>
                </c:pt>
                <c:pt idx="7439">
                  <c:v>0.68274400000000002</c:v>
                </c:pt>
                <c:pt idx="7440">
                  <c:v>0.68254099999999995</c:v>
                </c:pt>
                <c:pt idx="7441">
                  <c:v>0.68233699999999997</c:v>
                </c:pt>
                <c:pt idx="7442">
                  <c:v>0.68213400000000002</c:v>
                </c:pt>
                <c:pt idx="7443">
                  <c:v>0.68193099999999995</c:v>
                </c:pt>
                <c:pt idx="7444">
                  <c:v>0.681728</c:v>
                </c:pt>
                <c:pt idx="7445">
                  <c:v>0.68152500000000005</c:v>
                </c:pt>
                <c:pt idx="7446">
                  <c:v>0.68132199999999998</c:v>
                </c:pt>
                <c:pt idx="7447">
                  <c:v>0.68111900000000003</c:v>
                </c:pt>
                <c:pt idx="7448">
                  <c:v>0.68091599999999997</c:v>
                </c:pt>
                <c:pt idx="7449">
                  <c:v>0.68071300000000001</c:v>
                </c:pt>
                <c:pt idx="7450">
                  <c:v>0.68050999999999995</c:v>
                </c:pt>
                <c:pt idx="7451">
                  <c:v>0.680307</c:v>
                </c:pt>
                <c:pt idx="7452">
                  <c:v>0.68010499999999996</c:v>
                </c:pt>
                <c:pt idx="7453">
                  <c:v>0.67990200000000001</c:v>
                </c:pt>
                <c:pt idx="7454">
                  <c:v>0.67969999999999997</c:v>
                </c:pt>
                <c:pt idx="7455">
                  <c:v>0.67949700000000002</c:v>
                </c:pt>
                <c:pt idx="7456">
                  <c:v>0.67929499999999998</c:v>
                </c:pt>
                <c:pt idx="7457">
                  <c:v>0.67909299999999995</c:v>
                </c:pt>
                <c:pt idx="7458">
                  <c:v>0.67889100000000002</c:v>
                </c:pt>
                <c:pt idx="7459">
                  <c:v>0.67868899999999999</c:v>
                </c:pt>
                <c:pt idx="7460">
                  <c:v>0.67848699999999995</c:v>
                </c:pt>
                <c:pt idx="7461">
                  <c:v>0.67828500000000003</c:v>
                </c:pt>
                <c:pt idx="7462">
                  <c:v>0.67808299999999999</c:v>
                </c:pt>
                <c:pt idx="7463">
                  <c:v>0.67788099999999996</c:v>
                </c:pt>
                <c:pt idx="7464">
                  <c:v>0.67767900000000003</c:v>
                </c:pt>
                <c:pt idx="7465">
                  <c:v>0.67747800000000002</c:v>
                </c:pt>
                <c:pt idx="7466">
                  <c:v>0.67727599999999999</c:v>
                </c:pt>
                <c:pt idx="7467">
                  <c:v>0.67707499999999998</c:v>
                </c:pt>
                <c:pt idx="7468">
                  <c:v>0.67687299999999995</c:v>
                </c:pt>
                <c:pt idx="7469">
                  <c:v>0.67667200000000005</c:v>
                </c:pt>
                <c:pt idx="7470">
                  <c:v>0.67647100000000004</c:v>
                </c:pt>
                <c:pt idx="7471">
                  <c:v>0.67627000000000004</c:v>
                </c:pt>
                <c:pt idx="7472">
                  <c:v>0.67606900000000003</c:v>
                </c:pt>
                <c:pt idx="7473">
                  <c:v>0.67586800000000002</c:v>
                </c:pt>
                <c:pt idx="7474">
                  <c:v>0.67566700000000002</c:v>
                </c:pt>
                <c:pt idx="7475">
                  <c:v>0.67546600000000001</c:v>
                </c:pt>
                <c:pt idx="7476">
                  <c:v>0.675265</c:v>
                </c:pt>
                <c:pt idx="7477">
                  <c:v>0.675064</c:v>
                </c:pt>
                <c:pt idx="7478">
                  <c:v>0.67486400000000002</c:v>
                </c:pt>
                <c:pt idx="7479">
                  <c:v>0.67466300000000001</c:v>
                </c:pt>
                <c:pt idx="7480">
                  <c:v>0.67446300000000003</c:v>
                </c:pt>
                <c:pt idx="7481">
                  <c:v>0.67426200000000003</c:v>
                </c:pt>
                <c:pt idx="7482">
                  <c:v>0.67406200000000005</c:v>
                </c:pt>
                <c:pt idx="7483">
                  <c:v>0.67386199999999996</c:v>
                </c:pt>
                <c:pt idx="7484">
                  <c:v>0.67366199999999998</c:v>
                </c:pt>
                <c:pt idx="7485">
                  <c:v>0.67346200000000001</c:v>
                </c:pt>
                <c:pt idx="7486">
                  <c:v>0.67326200000000003</c:v>
                </c:pt>
                <c:pt idx="7487">
                  <c:v>0.67306200000000005</c:v>
                </c:pt>
                <c:pt idx="7488">
                  <c:v>0.67286199999999996</c:v>
                </c:pt>
                <c:pt idx="7489">
                  <c:v>0.67266199999999998</c:v>
                </c:pt>
                <c:pt idx="7490">
                  <c:v>0.67246300000000003</c:v>
                </c:pt>
                <c:pt idx="7491">
                  <c:v>0.67226300000000005</c:v>
                </c:pt>
                <c:pt idx="7492">
                  <c:v>0.67206399999999999</c:v>
                </c:pt>
                <c:pt idx="7493">
                  <c:v>0.67186400000000002</c:v>
                </c:pt>
                <c:pt idx="7494">
                  <c:v>0.67166499999999996</c:v>
                </c:pt>
                <c:pt idx="7495">
                  <c:v>0.67146600000000001</c:v>
                </c:pt>
                <c:pt idx="7496">
                  <c:v>0.67126600000000003</c:v>
                </c:pt>
                <c:pt idx="7497">
                  <c:v>0.67106699999999997</c:v>
                </c:pt>
                <c:pt idx="7498">
                  <c:v>0.67086800000000002</c:v>
                </c:pt>
                <c:pt idx="7499">
                  <c:v>0.67066899999999996</c:v>
                </c:pt>
                <c:pt idx="7500">
                  <c:v>0.67047100000000004</c:v>
                </c:pt>
                <c:pt idx="7501">
                  <c:v>0.67027199999999998</c:v>
                </c:pt>
                <c:pt idx="7502">
                  <c:v>0.67007300000000003</c:v>
                </c:pt>
                <c:pt idx="7503">
                  <c:v>0.669875</c:v>
                </c:pt>
                <c:pt idx="7504">
                  <c:v>0.66967600000000005</c:v>
                </c:pt>
                <c:pt idx="7505">
                  <c:v>0.66947800000000002</c:v>
                </c:pt>
                <c:pt idx="7506">
                  <c:v>0.66927999999999999</c:v>
                </c:pt>
                <c:pt idx="7507">
                  <c:v>0.66908100000000004</c:v>
                </c:pt>
                <c:pt idx="7508">
                  <c:v>0.66888300000000001</c:v>
                </c:pt>
                <c:pt idx="7509">
                  <c:v>0.66868499999999997</c:v>
                </c:pt>
                <c:pt idx="7510">
                  <c:v>0.66848700000000005</c:v>
                </c:pt>
                <c:pt idx="7511">
                  <c:v>0.66828900000000002</c:v>
                </c:pt>
                <c:pt idx="7512">
                  <c:v>0.66809200000000002</c:v>
                </c:pt>
                <c:pt idx="7513">
                  <c:v>0.66789399999999999</c:v>
                </c:pt>
                <c:pt idx="7514">
                  <c:v>0.66769599999999996</c:v>
                </c:pt>
                <c:pt idx="7515">
                  <c:v>0.66749899999999995</c:v>
                </c:pt>
                <c:pt idx="7516">
                  <c:v>0.66730100000000003</c:v>
                </c:pt>
                <c:pt idx="7517">
                  <c:v>0.66710400000000003</c:v>
                </c:pt>
                <c:pt idx="7518">
                  <c:v>0.66690700000000003</c:v>
                </c:pt>
                <c:pt idx="7519">
                  <c:v>0.66671000000000002</c:v>
                </c:pt>
                <c:pt idx="7520">
                  <c:v>0.66651300000000002</c:v>
                </c:pt>
                <c:pt idx="7521">
                  <c:v>0.66631600000000002</c:v>
                </c:pt>
                <c:pt idx="7522">
                  <c:v>0.66611900000000002</c:v>
                </c:pt>
                <c:pt idx="7523">
                  <c:v>0.66592200000000001</c:v>
                </c:pt>
                <c:pt idx="7524">
                  <c:v>0.66572500000000001</c:v>
                </c:pt>
                <c:pt idx="7525">
                  <c:v>0.66552900000000004</c:v>
                </c:pt>
                <c:pt idx="7526">
                  <c:v>0.66533200000000003</c:v>
                </c:pt>
                <c:pt idx="7527">
                  <c:v>0.66513599999999995</c:v>
                </c:pt>
                <c:pt idx="7528">
                  <c:v>0.66493899999999995</c:v>
                </c:pt>
                <c:pt idx="7529">
                  <c:v>0.66474299999999997</c:v>
                </c:pt>
                <c:pt idx="7530">
                  <c:v>0.664547</c:v>
                </c:pt>
                <c:pt idx="7531">
                  <c:v>0.66435100000000002</c:v>
                </c:pt>
                <c:pt idx="7532">
                  <c:v>0.66415500000000005</c:v>
                </c:pt>
                <c:pt idx="7533">
                  <c:v>0.66395899999999997</c:v>
                </c:pt>
                <c:pt idx="7534">
                  <c:v>0.66376400000000002</c:v>
                </c:pt>
                <c:pt idx="7535">
                  <c:v>0.66356800000000005</c:v>
                </c:pt>
                <c:pt idx="7536">
                  <c:v>0.66337199999999996</c:v>
                </c:pt>
                <c:pt idx="7537">
                  <c:v>0.66317700000000002</c:v>
                </c:pt>
                <c:pt idx="7538">
                  <c:v>0.66298199999999996</c:v>
                </c:pt>
                <c:pt idx="7539">
                  <c:v>0.66278599999999999</c:v>
                </c:pt>
                <c:pt idx="7540">
                  <c:v>0.66259100000000004</c:v>
                </c:pt>
                <c:pt idx="7541">
                  <c:v>0.66239599999999998</c:v>
                </c:pt>
                <c:pt idx="7542">
                  <c:v>0.66220100000000004</c:v>
                </c:pt>
                <c:pt idx="7543">
                  <c:v>0.66200700000000001</c:v>
                </c:pt>
                <c:pt idx="7544">
                  <c:v>0.66181199999999996</c:v>
                </c:pt>
                <c:pt idx="7545">
                  <c:v>0.66161700000000001</c:v>
                </c:pt>
                <c:pt idx="7546">
                  <c:v>0.66142299999999998</c:v>
                </c:pt>
                <c:pt idx="7547">
                  <c:v>0.66122800000000004</c:v>
                </c:pt>
                <c:pt idx="7548">
                  <c:v>0.66103400000000001</c:v>
                </c:pt>
                <c:pt idx="7549">
                  <c:v>0.66083999999999998</c:v>
                </c:pt>
                <c:pt idx="7550">
                  <c:v>0.66064599999999996</c:v>
                </c:pt>
                <c:pt idx="7551">
                  <c:v>0.66045200000000004</c:v>
                </c:pt>
                <c:pt idx="7552">
                  <c:v>0.66025800000000001</c:v>
                </c:pt>
                <c:pt idx="7553">
                  <c:v>0.66006399999999998</c:v>
                </c:pt>
                <c:pt idx="7554">
                  <c:v>0.65986999999999996</c:v>
                </c:pt>
                <c:pt idx="7555">
                  <c:v>0.65967699999999996</c:v>
                </c:pt>
                <c:pt idx="7556">
                  <c:v>0.65948300000000004</c:v>
                </c:pt>
                <c:pt idx="7557">
                  <c:v>0.65929000000000004</c:v>
                </c:pt>
                <c:pt idx="7558">
                  <c:v>0.65909700000000004</c:v>
                </c:pt>
                <c:pt idx="7559">
                  <c:v>0.65890400000000005</c:v>
                </c:pt>
                <c:pt idx="7560">
                  <c:v>0.65871100000000005</c:v>
                </c:pt>
                <c:pt idx="7561">
                  <c:v>0.65851800000000005</c:v>
                </c:pt>
                <c:pt idx="7562">
                  <c:v>0.65832500000000005</c:v>
                </c:pt>
                <c:pt idx="7563">
                  <c:v>0.65813299999999997</c:v>
                </c:pt>
                <c:pt idx="7564">
                  <c:v>0.65793999999999997</c:v>
                </c:pt>
                <c:pt idx="7565">
                  <c:v>0.657748</c:v>
                </c:pt>
                <c:pt idx="7566">
                  <c:v>0.657555</c:v>
                </c:pt>
                <c:pt idx="7567">
                  <c:v>0.65736300000000003</c:v>
                </c:pt>
                <c:pt idx="7568">
                  <c:v>0.65717099999999995</c:v>
                </c:pt>
                <c:pt idx="7569">
                  <c:v>0.65697899999999998</c:v>
                </c:pt>
                <c:pt idx="7570">
                  <c:v>0.65678700000000001</c:v>
                </c:pt>
                <c:pt idx="7571">
                  <c:v>0.65659599999999996</c:v>
                </c:pt>
                <c:pt idx="7572">
                  <c:v>0.65640399999999999</c:v>
                </c:pt>
                <c:pt idx="7573">
                  <c:v>0.65621300000000005</c:v>
                </c:pt>
                <c:pt idx="7574">
                  <c:v>0.65602099999999997</c:v>
                </c:pt>
                <c:pt idx="7575">
                  <c:v>0.65583000000000002</c:v>
                </c:pt>
                <c:pt idx="7576">
                  <c:v>0.65563899999999997</c:v>
                </c:pt>
                <c:pt idx="7577">
                  <c:v>0.65544800000000003</c:v>
                </c:pt>
                <c:pt idx="7578">
                  <c:v>0.65525699999999998</c:v>
                </c:pt>
                <c:pt idx="7579">
                  <c:v>0.65506699999999995</c:v>
                </c:pt>
                <c:pt idx="7580">
                  <c:v>0.65487600000000001</c:v>
                </c:pt>
                <c:pt idx="7581">
                  <c:v>0.65468599999999999</c:v>
                </c:pt>
                <c:pt idx="7582">
                  <c:v>0.65449500000000005</c:v>
                </c:pt>
                <c:pt idx="7583">
                  <c:v>0.65430500000000003</c:v>
                </c:pt>
                <c:pt idx="7584">
                  <c:v>0.654115</c:v>
                </c:pt>
                <c:pt idx="7585">
                  <c:v>0.65392499999999998</c:v>
                </c:pt>
                <c:pt idx="7586">
                  <c:v>0.65373599999999998</c:v>
                </c:pt>
                <c:pt idx="7587">
                  <c:v>0.65354599999999996</c:v>
                </c:pt>
                <c:pt idx="7588">
                  <c:v>0.65335699999999997</c:v>
                </c:pt>
                <c:pt idx="7589">
                  <c:v>0.65316700000000005</c:v>
                </c:pt>
                <c:pt idx="7590">
                  <c:v>0.65297799999999995</c:v>
                </c:pt>
                <c:pt idx="7591">
                  <c:v>0.65278899999999995</c:v>
                </c:pt>
                <c:pt idx="7592">
                  <c:v>0.65259999999999996</c:v>
                </c:pt>
                <c:pt idx="7593">
                  <c:v>0.65241099999999996</c:v>
                </c:pt>
                <c:pt idx="7594">
                  <c:v>0.652223</c:v>
                </c:pt>
                <c:pt idx="7595">
                  <c:v>0.652034</c:v>
                </c:pt>
                <c:pt idx="7596">
                  <c:v>0.65184600000000004</c:v>
                </c:pt>
                <c:pt idx="7597">
                  <c:v>0.65165799999999996</c:v>
                </c:pt>
                <c:pt idx="7598">
                  <c:v>0.65146999999999999</c:v>
                </c:pt>
                <c:pt idx="7599">
                  <c:v>0.65128200000000003</c:v>
                </c:pt>
                <c:pt idx="7600">
                  <c:v>0.65109399999999995</c:v>
                </c:pt>
                <c:pt idx="7601">
                  <c:v>0.65090700000000001</c:v>
                </c:pt>
                <c:pt idx="7602">
                  <c:v>0.65071900000000005</c:v>
                </c:pt>
                <c:pt idx="7603">
                  <c:v>0.650532</c:v>
                </c:pt>
                <c:pt idx="7604">
                  <c:v>0.65034499999999995</c:v>
                </c:pt>
                <c:pt idx="7605">
                  <c:v>0.65015800000000001</c:v>
                </c:pt>
                <c:pt idx="7606">
                  <c:v>0.64997099999999997</c:v>
                </c:pt>
                <c:pt idx="7607">
                  <c:v>0.64978400000000003</c:v>
                </c:pt>
                <c:pt idx="7608">
                  <c:v>0.64959800000000001</c:v>
                </c:pt>
                <c:pt idx="7609">
                  <c:v>0.64941199999999999</c:v>
                </c:pt>
                <c:pt idx="7610">
                  <c:v>0.64922599999999997</c:v>
                </c:pt>
                <c:pt idx="7611">
                  <c:v>0.64903999999999995</c:v>
                </c:pt>
                <c:pt idx="7612">
                  <c:v>0.64885400000000004</c:v>
                </c:pt>
                <c:pt idx="7613">
                  <c:v>0.64866800000000002</c:v>
                </c:pt>
                <c:pt idx="7614">
                  <c:v>0.64848300000000003</c:v>
                </c:pt>
                <c:pt idx="7615">
                  <c:v>0.64829800000000004</c:v>
                </c:pt>
                <c:pt idx="7616">
                  <c:v>0.64811200000000002</c:v>
                </c:pt>
                <c:pt idx="7617">
                  <c:v>0.64792799999999995</c:v>
                </c:pt>
                <c:pt idx="7618">
                  <c:v>0.64774299999999996</c:v>
                </c:pt>
                <c:pt idx="7619">
                  <c:v>0.64755799999999997</c:v>
                </c:pt>
                <c:pt idx="7620">
                  <c:v>0.647374</c:v>
                </c:pt>
                <c:pt idx="7621">
                  <c:v>0.64719000000000004</c:v>
                </c:pt>
                <c:pt idx="7622">
                  <c:v>0.64700599999999997</c:v>
                </c:pt>
                <c:pt idx="7623">
                  <c:v>0.64682200000000001</c:v>
                </c:pt>
                <c:pt idx="7624">
                  <c:v>0.64663800000000005</c:v>
                </c:pt>
                <c:pt idx="7625">
                  <c:v>0.646455</c:v>
                </c:pt>
                <c:pt idx="7626">
                  <c:v>0.64627100000000004</c:v>
                </c:pt>
                <c:pt idx="7627">
                  <c:v>0.646088</c:v>
                </c:pt>
                <c:pt idx="7628">
                  <c:v>0.64590599999999998</c:v>
                </c:pt>
                <c:pt idx="7629">
                  <c:v>0.64572300000000005</c:v>
                </c:pt>
                <c:pt idx="7630">
                  <c:v>0.64554</c:v>
                </c:pt>
                <c:pt idx="7631">
                  <c:v>0.64535799999999999</c:v>
                </c:pt>
                <c:pt idx="7632">
                  <c:v>0.64517599999999997</c:v>
                </c:pt>
                <c:pt idx="7633">
                  <c:v>0.64499399999999996</c:v>
                </c:pt>
                <c:pt idx="7634">
                  <c:v>0.64481200000000005</c:v>
                </c:pt>
                <c:pt idx="7635">
                  <c:v>0.64463099999999995</c:v>
                </c:pt>
                <c:pt idx="7636">
                  <c:v>0.64444999999999997</c:v>
                </c:pt>
                <c:pt idx="7637">
                  <c:v>0.64426899999999998</c:v>
                </c:pt>
                <c:pt idx="7638">
                  <c:v>0.64408799999999999</c:v>
                </c:pt>
                <c:pt idx="7639">
                  <c:v>0.64390700000000001</c:v>
                </c:pt>
                <c:pt idx="7640">
                  <c:v>0.64372700000000005</c:v>
                </c:pt>
                <c:pt idx="7641">
                  <c:v>0.64354699999999998</c:v>
                </c:pt>
                <c:pt idx="7642">
                  <c:v>0.64336700000000002</c:v>
                </c:pt>
                <c:pt idx="7643">
                  <c:v>0.64318699999999995</c:v>
                </c:pt>
                <c:pt idx="7644">
                  <c:v>0.64300800000000002</c:v>
                </c:pt>
                <c:pt idx="7645">
                  <c:v>0.64282799999999995</c:v>
                </c:pt>
                <c:pt idx="7646">
                  <c:v>0.64264900000000003</c:v>
                </c:pt>
                <c:pt idx="7647">
                  <c:v>0.64247100000000001</c:v>
                </c:pt>
                <c:pt idx="7648">
                  <c:v>0.64229199999999997</c:v>
                </c:pt>
                <c:pt idx="7649">
                  <c:v>0.64211399999999996</c:v>
                </c:pt>
                <c:pt idx="7650">
                  <c:v>0.64193599999999995</c:v>
                </c:pt>
                <c:pt idx="7651">
                  <c:v>0.64175800000000005</c:v>
                </c:pt>
                <c:pt idx="7652">
                  <c:v>0.64158000000000004</c:v>
                </c:pt>
                <c:pt idx="7653">
                  <c:v>0.64140299999999995</c:v>
                </c:pt>
                <c:pt idx="7654">
                  <c:v>0.64122599999999996</c:v>
                </c:pt>
                <c:pt idx="7655">
                  <c:v>0.64104899999999998</c:v>
                </c:pt>
                <c:pt idx="7656">
                  <c:v>0.640872</c:v>
                </c:pt>
                <c:pt idx="7657">
                  <c:v>0.64069600000000004</c:v>
                </c:pt>
                <c:pt idx="7658">
                  <c:v>0.64051999999999998</c:v>
                </c:pt>
                <c:pt idx="7659">
                  <c:v>0.64034400000000002</c:v>
                </c:pt>
                <c:pt idx="7660">
                  <c:v>0.64016799999999996</c:v>
                </c:pt>
                <c:pt idx="7661">
                  <c:v>0.63999300000000003</c:v>
                </c:pt>
                <c:pt idx="7662">
                  <c:v>0.639818</c:v>
                </c:pt>
                <c:pt idx="7663">
                  <c:v>0.63964299999999996</c:v>
                </c:pt>
                <c:pt idx="7664">
                  <c:v>0.63946899999999995</c:v>
                </c:pt>
                <c:pt idx="7665">
                  <c:v>0.63929499999999995</c:v>
                </c:pt>
                <c:pt idx="7666">
                  <c:v>0.63912100000000005</c:v>
                </c:pt>
                <c:pt idx="7667">
                  <c:v>0.63894700000000004</c:v>
                </c:pt>
                <c:pt idx="7668">
                  <c:v>0.63877399999999995</c:v>
                </c:pt>
                <c:pt idx="7669">
                  <c:v>0.63860099999999997</c:v>
                </c:pt>
                <c:pt idx="7670">
                  <c:v>0.638428</c:v>
                </c:pt>
                <c:pt idx="7671">
                  <c:v>0.63825500000000002</c:v>
                </c:pt>
                <c:pt idx="7672">
                  <c:v>0.63808299999999996</c:v>
                </c:pt>
                <c:pt idx="7673">
                  <c:v>0.63791100000000001</c:v>
                </c:pt>
                <c:pt idx="7674">
                  <c:v>0.63773999999999997</c:v>
                </c:pt>
                <c:pt idx="7675">
                  <c:v>0.63756800000000002</c:v>
                </c:pt>
                <c:pt idx="7676">
                  <c:v>0.63739699999999999</c:v>
                </c:pt>
                <c:pt idx="7677">
                  <c:v>0.63722699999999999</c:v>
                </c:pt>
                <c:pt idx="7678">
                  <c:v>0.63705599999999996</c:v>
                </c:pt>
                <c:pt idx="7679">
                  <c:v>0.63688599999999995</c:v>
                </c:pt>
                <c:pt idx="7680">
                  <c:v>0.63671699999999998</c:v>
                </c:pt>
                <c:pt idx="7681">
                  <c:v>0.63654699999999997</c:v>
                </c:pt>
                <c:pt idx="7682">
                  <c:v>0.636378</c:v>
                </c:pt>
                <c:pt idx="7683">
                  <c:v>0.63620900000000002</c:v>
                </c:pt>
                <c:pt idx="7684">
                  <c:v>0.63604099999999997</c:v>
                </c:pt>
                <c:pt idx="7685">
                  <c:v>0.63587300000000002</c:v>
                </c:pt>
                <c:pt idx="7686">
                  <c:v>0.63570499999999996</c:v>
                </c:pt>
                <c:pt idx="7687">
                  <c:v>0.63553800000000005</c:v>
                </c:pt>
                <c:pt idx="7688">
                  <c:v>0.63537100000000002</c:v>
                </c:pt>
                <c:pt idx="7689">
                  <c:v>0.63520399999999999</c:v>
                </c:pt>
                <c:pt idx="7690">
                  <c:v>0.63503799999999999</c:v>
                </c:pt>
                <c:pt idx="7691">
                  <c:v>0.63487199999999999</c:v>
                </c:pt>
                <c:pt idx="7692">
                  <c:v>0.63470599999999999</c:v>
                </c:pt>
                <c:pt idx="7693">
                  <c:v>0.63454100000000002</c:v>
                </c:pt>
                <c:pt idx="7694">
                  <c:v>0.63437600000000005</c:v>
                </c:pt>
                <c:pt idx="7695">
                  <c:v>0.63421099999999997</c:v>
                </c:pt>
                <c:pt idx="7696">
                  <c:v>0.63404700000000003</c:v>
                </c:pt>
                <c:pt idx="7697">
                  <c:v>0.63388299999999997</c:v>
                </c:pt>
                <c:pt idx="7698">
                  <c:v>0.63371999999999995</c:v>
                </c:pt>
                <c:pt idx="7699">
                  <c:v>0.63355700000000004</c:v>
                </c:pt>
                <c:pt idx="7700">
                  <c:v>0.63339400000000001</c:v>
                </c:pt>
                <c:pt idx="7701">
                  <c:v>0.63323200000000002</c:v>
                </c:pt>
                <c:pt idx="7702">
                  <c:v>0.63307000000000002</c:v>
                </c:pt>
                <c:pt idx="7703">
                  <c:v>0.63290800000000003</c:v>
                </c:pt>
                <c:pt idx="7704">
                  <c:v>0.63274699999999995</c:v>
                </c:pt>
                <c:pt idx="7705">
                  <c:v>0.63258700000000001</c:v>
                </c:pt>
                <c:pt idx="7706">
                  <c:v>0.63242600000000004</c:v>
                </c:pt>
                <c:pt idx="7707">
                  <c:v>0.63226700000000002</c:v>
                </c:pt>
                <c:pt idx="7708">
                  <c:v>0.63210699999999997</c:v>
                </c:pt>
                <c:pt idx="7709">
                  <c:v>0.63194799999999995</c:v>
                </c:pt>
                <c:pt idx="7710">
                  <c:v>0.63178900000000004</c:v>
                </c:pt>
                <c:pt idx="7711">
                  <c:v>0.63163100000000005</c:v>
                </c:pt>
                <c:pt idx="7712">
                  <c:v>0.63147299999999995</c:v>
                </c:pt>
                <c:pt idx="7713">
                  <c:v>0.63131599999999999</c:v>
                </c:pt>
                <c:pt idx="7714">
                  <c:v>0.63115900000000003</c:v>
                </c:pt>
                <c:pt idx="7715">
                  <c:v>0.63100199999999995</c:v>
                </c:pt>
                <c:pt idx="7716">
                  <c:v>0.63084600000000002</c:v>
                </c:pt>
                <c:pt idx="7717">
                  <c:v>0.630691</c:v>
                </c:pt>
                <c:pt idx="7718">
                  <c:v>0.63053599999999999</c:v>
                </c:pt>
                <c:pt idx="7719">
                  <c:v>0.63038099999999997</c:v>
                </c:pt>
                <c:pt idx="7720">
                  <c:v>0.63022699999999998</c:v>
                </c:pt>
                <c:pt idx="7721">
                  <c:v>0.63007299999999999</c:v>
                </c:pt>
                <c:pt idx="7722">
                  <c:v>0.62991900000000001</c:v>
                </c:pt>
                <c:pt idx="7723">
                  <c:v>0.62976699999999997</c:v>
                </c:pt>
                <c:pt idx="7724">
                  <c:v>0.62961400000000001</c:v>
                </c:pt>
                <c:pt idx="7725">
                  <c:v>0.62946199999999997</c:v>
                </c:pt>
                <c:pt idx="7726">
                  <c:v>0.62931099999999995</c:v>
                </c:pt>
                <c:pt idx="7727">
                  <c:v>0.62916000000000005</c:v>
                </c:pt>
                <c:pt idx="7728">
                  <c:v>0.62900900000000004</c:v>
                </c:pt>
                <c:pt idx="7729">
                  <c:v>0.62885899999999995</c:v>
                </c:pt>
                <c:pt idx="7730">
                  <c:v>0.62870899999999996</c:v>
                </c:pt>
                <c:pt idx="7731">
                  <c:v>0.62856000000000001</c:v>
                </c:pt>
                <c:pt idx="7732">
                  <c:v>0.62841199999999997</c:v>
                </c:pt>
                <c:pt idx="7733">
                  <c:v>0.62826400000000004</c:v>
                </c:pt>
                <c:pt idx="7734">
                  <c:v>0.62811600000000001</c:v>
                </c:pt>
                <c:pt idx="7735">
                  <c:v>0.627969</c:v>
                </c:pt>
                <c:pt idx="7736">
                  <c:v>0.62782300000000002</c:v>
                </c:pt>
                <c:pt idx="7737">
                  <c:v>0.62767600000000001</c:v>
                </c:pt>
                <c:pt idx="7738">
                  <c:v>0.62753099999999995</c:v>
                </c:pt>
                <c:pt idx="7739">
                  <c:v>0.627386</c:v>
                </c:pt>
                <c:pt idx="7740">
                  <c:v>0.62724100000000005</c:v>
                </c:pt>
                <c:pt idx="7741">
                  <c:v>0.62709700000000002</c:v>
                </c:pt>
                <c:pt idx="7742">
                  <c:v>0.62695400000000001</c:v>
                </c:pt>
                <c:pt idx="7743">
                  <c:v>0.62681100000000001</c:v>
                </c:pt>
                <c:pt idx="7744">
                  <c:v>0.62666900000000003</c:v>
                </c:pt>
                <c:pt idx="7745">
                  <c:v>0.62652699999999995</c:v>
                </c:pt>
                <c:pt idx="7746">
                  <c:v>0.62638499999999997</c:v>
                </c:pt>
                <c:pt idx="7747">
                  <c:v>0.62624500000000005</c:v>
                </c:pt>
                <c:pt idx="7748">
                  <c:v>0.62610399999999999</c:v>
                </c:pt>
                <c:pt idx="7749">
                  <c:v>0.62596499999999999</c:v>
                </c:pt>
                <c:pt idx="7750">
                  <c:v>0.62582599999999999</c:v>
                </c:pt>
                <c:pt idx="7751">
                  <c:v>0.62568699999999999</c:v>
                </c:pt>
                <c:pt idx="7752">
                  <c:v>0.62554900000000002</c:v>
                </c:pt>
                <c:pt idx="7753">
                  <c:v>0.62541199999999997</c:v>
                </c:pt>
                <c:pt idx="7754">
                  <c:v>0.62527500000000003</c:v>
                </c:pt>
                <c:pt idx="7755">
                  <c:v>0.62513799999999997</c:v>
                </c:pt>
                <c:pt idx="7756">
                  <c:v>0.62500299999999998</c:v>
                </c:pt>
                <c:pt idx="7757">
                  <c:v>0.62486699999999995</c:v>
                </c:pt>
                <c:pt idx="7758">
                  <c:v>0.62473299999999998</c:v>
                </c:pt>
                <c:pt idx="7759">
                  <c:v>0.62459900000000002</c:v>
                </c:pt>
                <c:pt idx="7760">
                  <c:v>0.62446500000000005</c:v>
                </c:pt>
                <c:pt idx="7761">
                  <c:v>0.624332</c:v>
                </c:pt>
                <c:pt idx="7762">
                  <c:v>0.62419999999999998</c:v>
                </c:pt>
                <c:pt idx="7763">
                  <c:v>0.62406799999999996</c:v>
                </c:pt>
                <c:pt idx="7764">
                  <c:v>0.62393699999999996</c:v>
                </c:pt>
                <c:pt idx="7765">
                  <c:v>0.623807</c:v>
                </c:pt>
                <c:pt idx="7766">
                  <c:v>0.62367700000000004</c:v>
                </c:pt>
                <c:pt idx="7767">
                  <c:v>0.62354699999999996</c:v>
                </c:pt>
                <c:pt idx="7768">
                  <c:v>0.62341899999999995</c:v>
                </c:pt>
                <c:pt idx="7769">
                  <c:v>0.62329100000000004</c:v>
                </c:pt>
                <c:pt idx="7770">
                  <c:v>0.62316300000000002</c:v>
                </c:pt>
                <c:pt idx="7771">
                  <c:v>0.62303600000000003</c:v>
                </c:pt>
                <c:pt idx="7772">
                  <c:v>0.62290999999999996</c:v>
                </c:pt>
                <c:pt idx="7773">
                  <c:v>0.622784</c:v>
                </c:pt>
                <c:pt idx="7774">
                  <c:v>0.62265899999999996</c:v>
                </c:pt>
                <c:pt idx="7775">
                  <c:v>0.62253400000000003</c:v>
                </c:pt>
                <c:pt idx="7776">
                  <c:v>0.62241000000000002</c:v>
                </c:pt>
                <c:pt idx="7777">
                  <c:v>0.62228700000000003</c:v>
                </c:pt>
                <c:pt idx="7778">
                  <c:v>0.62216400000000005</c:v>
                </c:pt>
                <c:pt idx="7779">
                  <c:v>0.62204199999999998</c:v>
                </c:pt>
                <c:pt idx="7780">
                  <c:v>0.62192099999999995</c:v>
                </c:pt>
                <c:pt idx="7781">
                  <c:v>0.62180000000000002</c:v>
                </c:pt>
                <c:pt idx="7782">
                  <c:v>0.62168000000000001</c:v>
                </c:pt>
                <c:pt idx="7783">
                  <c:v>0.62156</c:v>
                </c:pt>
                <c:pt idx="7784">
                  <c:v>0.62144100000000002</c:v>
                </c:pt>
                <c:pt idx="7785">
                  <c:v>0.62132299999999996</c:v>
                </c:pt>
                <c:pt idx="7786">
                  <c:v>0.62120500000000001</c:v>
                </c:pt>
                <c:pt idx="7787">
                  <c:v>0.62108799999999997</c:v>
                </c:pt>
                <c:pt idx="7788">
                  <c:v>0.62097199999999997</c:v>
                </c:pt>
                <c:pt idx="7789">
                  <c:v>0.62085599999999996</c:v>
                </c:pt>
                <c:pt idx="7790">
                  <c:v>0.62074099999999999</c:v>
                </c:pt>
                <c:pt idx="7791">
                  <c:v>0.62062600000000001</c:v>
                </c:pt>
                <c:pt idx="7792">
                  <c:v>0.62051199999999995</c:v>
                </c:pt>
                <c:pt idx="7793">
                  <c:v>0.62039900000000003</c:v>
                </c:pt>
                <c:pt idx="7794">
                  <c:v>0.620286</c:v>
                </c:pt>
                <c:pt idx="7795">
                  <c:v>0.620174</c:v>
                </c:pt>
                <c:pt idx="7796">
                  <c:v>0.620062</c:v>
                </c:pt>
                <c:pt idx="7797">
                  <c:v>0.61995199999999995</c:v>
                </c:pt>
                <c:pt idx="7798">
                  <c:v>0.61984099999999998</c:v>
                </c:pt>
                <c:pt idx="7799">
                  <c:v>0.61973199999999995</c:v>
                </c:pt>
                <c:pt idx="7800">
                  <c:v>0.61962300000000003</c:v>
                </c:pt>
                <c:pt idx="7801">
                  <c:v>0.61951500000000004</c:v>
                </c:pt>
                <c:pt idx="7802">
                  <c:v>0.61940700000000004</c:v>
                </c:pt>
                <c:pt idx="7803">
                  <c:v>0.61929999999999996</c:v>
                </c:pt>
                <c:pt idx="7804">
                  <c:v>0.61919299999999999</c:v>
                </c:pt>
                <c:pt idx="7805">
                  <c:v>0.61908799999999997</c:v>
                </c:pt>
                <c:pt idx="7806">
                  <c:v>0.61898200000000003</c:v>
                </c:pt>
                <c:pt idx="7807">
                  <c:v>0.61887800000000004</c:v>
                </c:pt>
                <c:pt idx="7808">
                  <c:v>0.61877400000000005</c:v>
                </c:pt>
                <c:pt idx="7809">
                  <c:v>0.61867000000000005</c:v>
                </c:pt>
                <c:pt idx="7810">
                  <c:v>0.61856800000000001</c:v>
                </c:pt>
                <c:pt idx="7811">
                  <c:v>0.61846599999999996</c:v>
                </c:pt>
                <c:pt idx="7812">
                  <c:v>0.61836400000000002</c:v>
                </c:pt>
                <c:pt idx="7813">
                  <c:v>0.61826300000000001</c:v>
                </c:pt>
                <c:pt idx="7814">
                  <c:v>0.61816300000000002</c:v>
                </c:pt>
                <c:pt idx="7815">
                  <c:v>0.61806399999999995</c:v>
                </c:pt>
                <c:pt idx="7816">
                  <c:v>0.61796499999999999</c:v>
                </c:pt>
                <c:pt idx="7817">
                  <c:v>0.61786600000000003</c:v>
                </c:pt>
                <c:pt idx="7818">
                  <c:v>0.61776799999999998</c:v>
                </c:pt>
                <c:pt idx="7819">
                  <c:v>0.61767099999999997</c:v>
                </c:pt>
                <c:pt idx="7820">
                  <c:v>0.61757499999999999</c:v>
                </c:pt>
                <c:pt idx="7821">
                  <c:v>0.617479</c:v>
                </c:pt>
                <c:pt idx="7822">
                  <c:v>0.61738300000000002</c:v>
                </c:pt>
                <c:pt idx="7823">
                  <c:v>0.61728899999999998</c:v>
                </c:pt>
                <c:pt idx="7824">
                  <c:v>0.61719500000000005</c:v>
                </c:pt>
                <c:pt idx="7825">
                  <c:v>0.61710100000000001</c:v>
                </c:pt>
                <c:pt idx="7826">
                  <c:v>0.617008</c:v>
                </c:pt>
                <c:pt idx="7827">
                  <c:v>0.61691600000000002</c:v>
                </c:pt>
                <c:pt idx="7828">
                  <c:v>0.61682400000000004</c:v>
                </c:pt>
                <c:pt idx="7829">
                  <c:v>0.61673299999999998</c:v>
                </c:pt>
                <c:pt idx="7830">
                  <c:v>0.61664200000000002</c:v>
                </c:pt>
                <c:pt idx="7831">
                  <c:v>0.61655199999999999</c:v>
                </c:pt>
                <c:pt idx="7832">
                  <c:v>0.61646299999999998</c:v>
                </c:pt>
                <c:pt idx="7833">
                  <c:v>0.61637399999999998</c:v>
                </c:pt>
                <c:pt idx="7834">
                  <c:v>0.616286</c:v>
                </c:pt>
                <c:pt idx="7835">
                  <c:v>0.61619800000000002</c:v>
                </c:pt>
                <c:pt idx="7836">
                  <c:v>0.61611099999999996</c:v>
                </c:pt>
                <c:pt idx="7837">
                  <c:v>0.61602400000000002</c:v>
                </c:pt>
                <c:pt idx="7838">
                  <c:v>0.61593799999999999</c:v>
                </c:pt>
                <c:pt idx="7839">
                  <c:v>0.61585299999999998</c:v>
                </c:pt>
                <c:pt idx="7840">
                  <c:v>0.61576799999999998</c:v>
                </c:pt>
                <c:pt idx="7841">
                  <c:v>0.61568400000000001</c:v>
                </c:pt>
                <c:pt idx="7842">
                  <c:v>0.61560000000000004</c:v>
                </c:pt>
                <c:pt idx="7843">
                  <c:v>0.61551699999999998</c:v>
                </c:pt>
                <c:pt idx="7844">
                  <c:v>0.61543400000000004</c:v>
                </c:pt>
                <c:pt idx="7845">
                  <c:v>0.61535200000000001</c:v>
                </c:pt>
                <c:pt idx="7846">
                  <c:v>0.61527100000000001</c:v>
                </c:pt>
                <c:pt idx="7847">
                  <c:v>0.61519000000000001</c:v>
                </c:pt>
                <c:pt idx="7848">
                  <c:v>0.61510900000000002</c:v>
                </c:pt>
                <c:pt idx="7849">
                  <c:v>0.61502900000000005</c:v>
                </c:pt>
                <c:pt idx="7850">
                  <c:v>0.61495</c:v>
                </c:pt>
                <c:pt idx="7851">
                  <c:v>0.61487099999999995</c:v>
                </c:pt>
                <c:pt idx="7852">
                  <c:v>0.61479300000000003</c:v>
                </c:pt>
                <c:pt idx="7853">
                  <c:v>0.61471500000000001</c:v>
                </c:pt>
                <c:pt idx="7854">
                  <c:v>0.61463699999999999</c:v>
                </c:pt>
                <c:pt idx="7855">
                  <c:v>0.61456100000000002</c:v>
                </c:pt>
                <c:pt idx="7856">
                  <c:v>0.61448400000000003</c:v>
                </c:pt>
                <c:pt idx="7857">
                  <c:v>0.61440899999999998</c:v>
                </c:pt>
                <c:pt idx="7858">
                  <c:v>0.61433300000000002</c:v>
                </c:pt>
                <c:pt idx="7859">
                  <c:v>0.614259</c:v>
                </c:pt>
                <c:pt idx="7860">
                  <c:v>0.61418399999999995</c:v>
                </c:pt>
                <c:pt idx="7861">
                  <c:v>0.61411000000000004</c:v>
                </c:pt>
                <c:pt idx="7862">
                  <c:v>0.61403700000000005</c:v>
                </c:pt>
                <c:pt idx="7863">
                  <c:v>0.61396399999999995</c:v>
                </c:pt>
                <c:pt idx="7864">
                  <c:v>0.61389199999999999</c:v>
                </c:pt>
                <c:pt idx="7865">
                  <c:v>0.61382000000000003</c:v>
                </c:pt>
                <c:pt idx="7866">
                  <c:v>0.61374899999999999</c:v>
                </c:pt>
                <c:pt idx="7867">
                  <c:v>0.61367799999999995</c:v>
                </c:pt>
                <c:pt idx="7868">
                  <c:v>0.61360700000000001</c:v>
                </c:pt>
                <c:pt idx="7869">
                  <c:v>0.613537</c:v>
                </c:pt>
                <c:pt idx="7870">
                  <c:v>0.61346800000000001</c:v>
                </c:pt>
                <c:pt idx="7871">
                  <c:v>0.61339900000000003</c:v>
                </c:pt>
                <c:pt idx="7872">
                  <c:v>0.61333000000000004</c:v>
                </c:pt>
                <c:pt idx="7873">
                  <c:v>0.61326199999999997</c:v>
                </c:pt>
                <c:pt idx="7874">
                  <c:v>0.61319400000000002</c:v>
                </c:pt>
                <c:pt idx="7875">
                  <c:v>0.61312699999999998</c:v>
                </c:pt>
                <c:pt idx="7876">
                  <c:v>0.61306000000000005</c:v>
                </c:pt>
                <c:pt idx="7877">
                  <c:v>0.61299300000000001</c:v>
                </c:pt>
                <c:pt idx="7878">
                  <c:v>0.612927</c:v>
                </c:pt>
                <c:pt idx="7879">
                  <c:v>0.61286200000000002</c:v>
                </c:pt>
                <c:pt idx="7880">
                  <c:v>0.61279700000000004</c:v>
                </c:pt>
                <c:pt idx="7881">
                  <c:v>0.61273200000000005</c:v>
                </c:pt>
                <c:pt idx="7882">
                  <c:v>0.61266799999999999</c:v>
                </c:pt>
                <c:pt idx="7883">
                  <c:v>0.61260400000000004</c:v>
                </c:pt>
                <c:pt idx="7884">
                  <c:v>0.61253999999999997</c:v>
                </c:pt>
                <c:pt idx="7885">
                  <c:v>0.61247700000000005</c:v>
                </c:pt>
                <c:pt idx="7886">
                  <c:v>0.61241400000000001</c:v>
                </c:pt>
                <c:pt idx="7887">
                  <c:v>0.61235200000000001</c:v>
                </c:pt>
                <c:pt idx="7888">
                  <c:v>0.61229</c:v>
                </c:pt>
                <c:pt idx="7889">
                  <c:v>0.61222799999999999</c:v>
                </c:pt>
                <c:pt idx="7890">
                  <c:v>0.61216700000000002</c:v>
                </c:pt>
                <c:pt idx="7891">
                  <c:v>0.61210600000000004</c:v>
                </c:pt>
                <c:pt idx="7892">
                  <c:v>0.61204599999999998</c:v>
                </c:pt>
                <c:pt idx="7893">
                  <c:v>0.61198600000000003</c:v>
                </c:pt>
                <c:pt idx="7894">
                  <c:v>0.61192599999999997</c:v>
                </c:pt>
                <c:pt idx="7895">
                  <c:v>0.61186700000000005</c:v>
                </c:pt>
                <c:pt idx="7896">
                  <c:v>0.61180800000000002</c:v>
                </c:pt>
                <c:pt idx="7897">
                  <c:v>0.61174899999999999</c:v>
                </c:pt>
                <c:pt idx="7898">
                  <c:v>0.61169099999999998</c:v>
                </c:pt>
                <c:pt idx="7899">
                  <c:v>0.61163299999999998</c:v>
                </c:pt>
                <c:pt idx="7900">
                  <c:v>0.61157600000000001</c:v>
                </c:pt>
                <c:pt idx="7901">
                  <c:v>0.61151800000000001</c:v>
                </c:pt>
                <c:pt idx="7902">
                  <c:v>0.61146199999999995</c:v>
                </c:pt>
                <c:pt idx="7903">
                  <c:v>0.61140499999999998</c:v>
                </c:pt>
                <c:pt idx="7904">
                  <c:v>0.61134900000000003</c:v>
                </c:pt>
                <c:pt idx="7905">
                  <c:v>0.61129299999999998</c:v>
                </c:pt>
                <c:pt idx="7906">
                  <c:v>0.61123700000000003</c:v>
                </c:pt>
                <c:pt idx="7907">
                  <c:v>0.611182</c:v>
                </c:pt>
                <c:pt idx="7908">
                  <c:v>0.61112699999999998</c:v>
                </c:pt>
                <c:pt idx="7909">
                  <c:v>0.61107199999999995</c:v>
                </c:pt>
                <c:pt idx="7910">
                  <c:v>0.61101799999999995</c:v>
                </c:pt>
                <c:pt idx="7911">
                  <c:v>0.61096399999999995</c:v>
                </c:pt>
                <c:pt idx="7912">
                  <c:v>0.61090999999999995</c:v>
                </c:pt>
                <c:pt idx="7913">
                  <c:v>0.61085699999999998</c:v>
                </c:pt>
                <c:pt idx="7914">
                  <c:v>0.61080400000000001</c:v>
                </c:pt>
                <c:pt idx="7915">
                  <c:v>0.61075100000000004</c:v>
                </c:pt>
                <c:pt idx="7916">
                  <c:v>0.61069899999999999</c:v>
                </c:pt>
                <c:pt idx="7917">
                  <c:v>0.61064600000000002</c:v>
                </c:pt>
                <c:pt idx="7918">
                  <c:v>0.61059399999999997</c:v>
                </c:pt>
                <c:pt idx="7919">
                  <c:v>0.61054299999999995</c:v>
                </c:pt>
                <c:pt idx="7920">
                  <c:v>0.61049100000000001</c:v>
                </c:pt>
                <c:pt idx="7921">
                  <c:v>0.61043999999999998</c:v>
                </c:pt>
                <c:pt idx="7922">
                  <c:v>0.61038899999999996</c:v>
                </c:pt>
                <c:pt idx="7923">
                  <c:v>0.61033899999999996</c:v>
                </c:pt>
                <c:pt idx="7924">
                  <c:v>0.61028800000000005</c:v>
                </c:pt>
                <c:pt idx="7925">
                  <c:v>0.61023799999999995</c:v>
                </c:pt>
                <c:pt idx="7926">
                  <c:v>0.61018799999999995</c:v>
                </c:pt>
                <c:pt idx="7927">
                  <c:v>0.61013899999999999</c:v>
                </c:pt>
                <c:pt idx="7928">
                  <c:v>0.61008899999999999</c:v>
                </c:pt>
                <c:pt idx="7929">
                  <c:v>0.61004000000000003</c:v>
                </c:pt>
                <c:pt idx="7930">
                  <c:v>0.60999199999999998</c:v>
                </c:pt>
                <c:pt idx="7931">
                  <c:v>0.60994300000000001</c:v>
                </c:pt>
                <c:pt idx="7932">
                  <c:v>0.60989499999999996</c:v>
                </c:pt>
                <c:pt idx="7933">
                  <c:v>0.609846</c:v>
                </c:pt>
                <c:pt idx="7934">
                  <c:v>0.60979899999999998</c:v>
                </c:pt>
                <c:pt idx="7935">
                  <c:v>0.60975100000000004</c:v>
                </c:pt>
                <c:pt idx="7936">
                  <c:v>0.60970400000000002</c:v>
                </c:pt>
                <c:pt idx="7937">
                  <c:v>0.60965599999999998</c:v>
                </c:pt>
                <c:pt idx="7938">
                  <c:v>0.60960899999999996</c:v>
                </c:pt>
                <c:pt idx="7939">
                  <c:v>0.60956299999999997</c:v>
                </c:pt>
                <c:pt idx="7940">
                  <c:v>0.60951599999999995</c:v>
                </c:pt>
                <c:pt idx="7941">
                  <c:v>0.60946999999999996</c:v>
                </c:pt>
                <c:pt idx="7942">
                  <c:v>0.60942399999999997</c:v>
                </c:pt>
                <c:pt idx="7943">
                  <c:v>0.60937799999999998</c:v>
                </c:pt>
                <c:pt idx="7944">
                  <c:v>0.60933199999999998</c:v>
                </c:pt>
                <c:pt idx="7945">
                  <c:v>0.60928599999999999</c:v>
                </c:pt>
                <c:pt idx="7946">
                  <c:v>0.60924100000000003</c:v>
                </c:pt>
                <c:pt idx="7947">
                  <c:v>0.60919599999999996</c:v>
                </c:pt>
                <c:pt idx="7948">
                  <c:v>0.609151</c:v>
                </c:pt>
                <c:pt idx="7949">
                  <c:v>0.60910600000000004</c:v>
                </c:pt>
                <c:pt idx="7950">
                  <c:v>0.60906199999999999</c:v>
                </c:pt>
                <c:pt idx="7951">
                  <c:v>0.60901700000000003</c:v>
                </c:pt>
                <c:pt idx="7952">
                  <c:v>0.60897299999999999</c:v>
                </c:pt>
                <c:pt idx="7953">
                  <c:v>0.60892900000000005</c:v>
                </c:pt>
                <c:pt idx="7954">
                  <c:v>0.60888600000000004</c:v>
                </c:pt>
                <c:pt idx="7955">
                  <c:v>0.60884199999999999</c:v>
                </c:pt>
                <c:pt idx="7956">
                  <c:v>0.60879799999999995</c:v>
                </c:pt>
                <c:pt idx="7957">
                  <c:v>0.60875500000000005</c:v>
                </c:pt>
                <c:pt idx="7958">
                  <c:v>0.60871200000000003</c:v>
                </c:pt>
                <c:pt idx="7959">
                  <c:v>0.60866900000000002</c:v>
                </c:pt>
                <c:pt idx="7960">
                  <c:v>0.608626</c:v>
                </c:pt>
                <c:pt idx="7961">
                  <c:v>0.60858400000000001</c:v>
                </c:pt>
                <c:pt idx="7962">
                  <c:v>0.608541</c:v>
                </c:pt>
                <c:pt idx="7963">
                  <c:v>0.60849900000000001</c:v>
                </c:pt>
                <c:pt idx="7964">
                  <c:v>0.60845700000000003</c:v>
                </c:pt>
                <c:pt idx="7965">
                  <c:v>0.60841500000000004</c:v>
                </c:pt>
                <c:pt idx="7966">
                  <c:v>0.60837300000000005</c:v>
                </c:pt>
                <c:pt idx="7967">
                  <c:v>0.60833199999999998</c:v>
                </c:pt>
                <c:pt idx="7968">
                  <c:v>0.60829</c:v>
                </c:pt>
                <c:pt idx="7969">
                  <c:v>0.60824900000000004</c:v>
                </c:pt>
                <c:pt idx="7970">
                  <c:v>0.60820799999999997</c:v>
                </c:pt>
                <c:pt idx="7971">
                  <c:v>0.60816599999999998</c:v>
                </c:pt>
                <c:pt idx="7972">
                  <c:v>0.60812600000000006</c:v>
                </c:pt>
                <c:pt idx="7973">
                  <c:v>0.60808499999999999</c:v>
                </c:pt>
                <c:pt idx="7974">
                  <c:v>0.60804400000000003</c:v>
                </c:pt>
                <c:pt idx="7975">
                  <c:v>0.60800399999999999</c:v>
                </c:pt>
                <c:pt idx="7976">
                  <c:v>0.60796300000000003</c:v>
                </c:pt>
                <c:pt idx="7977">
                  <c:v>0.60792299999999999</c:v>
                </c:pt>
                <c:pt idx="7978">
                  <c:v>0.60788299999999995</c:v>
                </c:pt>
                <c:pt idx="7979">
                  <c:v>0.60784300000000002</c:v>
                </c:pt>
                <c:pt idx="7980">
                  <c:v>0.60780299999999998</c:v>
                </c:pt>
                <c:pt idx="7981">
                  <c:v>0.60776300000000005</c:v>
                </c:pt>
                <c:pt idx="7982">
                  <c:v>0.60772400000000004</c:v>
                </c:pt>
                <c:pt idx="7983">
                  <c:v>0.607684</c:v>
                </c:pt>
                <c:pt idx="7984">
                  <c:v>0.60764499999999999</c:v>
                </c:pt>
                <c:pt idx="7985">
                  <c:v>0.60760599999999998</c:v>
                </c:pt>
                <c:pt idx="7986">
                  <c:v>0.60756699999999997</c:v>
                </c:pt>
                <c:pt idx="7987">
                  <c:v>0.60752799999999996</c:v>
                </c:pt>
                <c:pt idx="7988">
                  <c:v>0.60748899999999995</c:v>
                </c:pt>
                <c:pt idx="7989">
                  <c:v>0.60745000000000005</c:v>
                </c:pt>
                <c:pt idx="7990">
                  <c:v>0.60741100000000003</c:v>
                </c:pt>
                <c:pt idx="7991">
                  <c:v>0.60737300000000005</c:v>
                </c:pt>
                <c:pt idx="7992">
                  <c:v>0.60733400000000004</c:v>
                </c:pt>
                <c:pt idx="7993">
                  <c:v>0.60729599999999995</c:v>
                </c:pt>
                <c:pt idx="7994">
                  <c:v>0.60725799999999996</c:v>
                </c:pt>
                <c:pt idx="7995">
                  <c:v>0.60721899999999995</c:v>
                </c:pt>
                <c:pt idx="7996">
                  <c:v>0.60718099999999997</c:v>
                </c:pt>
                <c:pt idx="7997">
                  <c:v>0.60714400000000002</c:v>
                </c:pt>
                <c:pt idx="7998">
                  <c:v>0.60710600000000003</c:v>
                </c:pt>
                <c:pt idx="7999">
                  <c:v>0.60706800000000005</c:v>
                </c:pt>
                <c:pt idx="8000">
                  <c:v>0.60702999999999996</c:v>
                </c:pt>
                <c:pt idx="8001">
                  <c:v>0.606993</c:v>
                </c:pt>
                <c:pt idx="8002">
                  <c:v>0.60713399999999995</c:v>
                </c:pt>
                <c:pt idx="8003">
                  <c:v>0.60727500000000001</c:v>
                </c:pt>
                <c:pt idx="8004">
                  <c:v>0.60741599999999996</c:v>
                </c:pt>
                <c:pt idx="8005">
                  <c:v>0.60755599999999998</c:v>
                </c:pt>
                <c:pt idx="8006">
                  <c:v>0.60769700000000004</c:v>
                </c:pt>
                <c:pt idx="8007">
                  <c:v>0.60783799999999999</c:v>
                </c:pt>
                <c:pt idx="8008">
                  <c:v>0.60797900000000005</c:v>
                </c:pt>
                <c:pt idx="8009">
                  <c:v>0.60811999999999999</c:v>
                </c:pt>
                <c:pt idx="8010">
                  <c:v>0.60826100000000005</c:v>
                </c:pt>
                <c:pt idx="8011">
                  <c:v>0.608402</c:v>
                </c:pt>
                <c:pt idx="8012">
                  <c:v>0.60854299999999995</c:v>
                </c:pt>
                <c:pt idx="8013">
                  <c:v>0.608684</c:v>
                </c:pt>
                <c:pt idx="8014">
                  <c:v>0.60882499999999995</c:v>
                </c:pt>
                <c:pt idx="8015">
                  <c:v>0.60896600000000001</c:v>
                </c:pt>
                <c:pt idx="8016">
                  <c:v>0.60910699999999995</c:v>
                </c:pt>
                <c:pt idx="8017">
                  <c:v>0.60924800000000001</c:v>
                </c:pt>
                <c:pt idx="8018">
                  <c:v>0.60938899999999996</c:v>
                </c:pt>
                <c:pt idx="8019">
                  <c:v>0.60953000000000002</c:v>
                </c:pt>
                <c:pt idx="8020">
                  <c:v>0.60967099999999996</c:v>
                </c:pt>
                <c:pt idx="8021">
                  <c:v>0.60981200000000002</c:v>
                </c:pt>
                <c:pt idx="8022">
                  <c:v>0.60995299999999997</c:v>
                </c:pt>
                <c:pt idx="8023">
                  <c:v>0.61009400000000003</c:v>
                </c:pt>
                <c:pt idx="8024">
                  <c:v>0.61023499999999997</c:v>
                </c:pt>
                <c:pt idx="8025">
                  <c:v>0.61037600000000003</c:v>
                </c:pt>
                <c:pt idx="8026">
                  <c:v>0.61051699999999998</c:v>
                </c:pt>
                <c:pt idx="8027">
                  <c:v>0.61065800000000003</c:v>
                </c:pt>
                <c:pt idx="8028">
                  <c:v>0.61079899999999998</c:v>
                </c:pt>
                <c:pt idx="8029">
                  <c:v>0.61094000000000004</c:v>
                </c:pt>
                <c:pt idx="8030">
                  <c:v>0.61108099999999999</c:v>
                </c:pt>
                <c:pt idx="8031">
                  <c:v>0.61122200000000004</c:v>
                </c:pt>
                <c:pt idx="8032">
                  <c:v>0.61136299999999999</c:v>
                </c:pt>
                <c:pt idx="8033">
                  <c:v>0.61150400000000005</c:v>
                </c:pt>
                <c:pt idx="8034">
                  <c:v>0.61164499999999999</c:v>
                </c:pt>
                <c:pt idx="8035">
                  <c:v>0.61178500000000002</c:v>
                </c:pt>
                <c:pt idx="8036">
                  <c:v>0.61192599999999997</c:v>
                </c:pt>
                <c:pt idx="8037">
                  <c:v>0.61206700000000003</c:v>
                </c:pt>
                <c:pt idx="8038">
                  <c:v>0.61220799999999997</c:v>
                </c:pt>
                <c:pt idx="8039">
                  <c:v>0.61234900000000003</c:v>
                </c:pt>
                <c:pt idx="8040">
                  <c:v>0.61248999999999998</c:v>
                </c:pt>
                <c:pt idx="8041">
                  <c:v>0.61263000000000001</c:v>
                </c:pt>
                <c:pt idx="8042">
                  <c:v>0.61277099999999995</c:v>
                </c:pt>
                <c:pt idx="8043">
                  <c:v>0.61291200000000001</c:v>
                </c:pt>
                <c:pt idx="8044">
                  <c:v>0.61305299999999996</c:v>
                </c:pt>
                <c:pt idx="8045">
                  <c:v>0.61319299999999999</c:v>
                </c:pt>
                <c:pt idx="8046">
                  <c:v>0.61333400000000005</c:v>
                </c:pt>
                <c:pt idx="8047">
                  <c:v>0.61347499999999999</c:v>
                </c:pt>
                <c:pt idx="8048">
                  <c:v>0.61361500000000002</c:v>
                </c:pt>
                <c:pt idx="8049">
                  <c:v>0.61375599999999997</c:v>
                </c:pt>
                <c:pt idx="8050">
                  <c:v>0.61389700000000003</c:v>
                </c:pt>
                <c:pt idx="8051">
                  <c:v>0.61403700000000005</c:v>
                </c:pt>
                <c:pt idx="8052">
                  <c:v>0.614178</c:v>
                </c:pt>
                <c:pt idx="8053">
                  <c:v>0.61431800000000003</c:v>
                </c:pt>
                <c:pt idx="8054">
                  <c:v>0.61445899999999998</c:v>
                </c:pt>
                <c:pt idx="8055">
                  <c:v>0.61459900000000001</c:v>
                </c:pt>
                <c:pt idx="8056">
                  <c:v>0.61473999999999995</c:v>
                </c:pt>
                <c:pt idx="8057">
                  <c:v>0.61487999999999998</c:v>
                </c:pt>
                <c:pt idx="8058">
                  <c:v>0.61502000000000001</c:v>
                </c:pt>
                <c:pt idx="8059">
                  <c:v>0.61516099999999996</c:v>
                </c:pt>
                <c:pt idx="8060">
                  <c:v>0.61530099999999999</c:v>
                </c:pt>
                <c:pt idx="8061">
                  <c:v>0.61544100000000002</c:v>
                </c:pt>
                <c:pt idx="8062">
                  <c:v>0.61558199999999996</c:v>
                </c:pt>
                <c:pt idx="8063">
                  <c:v>0.61572199999999999</c:v>
                </c:pt>
                <c:pt idx="8064">
                  <c:v>0.61586200000000002</c:v>
                </c:pt>
                <c:pt idx="8065">
                  <c:v>0.61600200000000005</c:v>
                </c:pt>
                <c:pt idx="8066">
                  <c:v>0.616143</c:v>
                </c:pt>
                <c:pt idx="8067">
                  <c:v>0.61628300000000003</c:v>
                </c:pt>
                <c:pt idx="8068">
                  <c:v>0.61642300000000005</c:v>
                </c:pt>
                <c:pt idx="8069">
                  <c:v>0.61656299999999997</c:v>
                </c:pt>
                <c:pt idx="8070">
                  <c:v>0.616703</c:v>
                </c:pt>
                <c:pt idx="8071">
                  <c:v>0.61684300000000003</c:v>
                </c:pt>
                <c:pt idx="8072">
                  <c:v>0.61698299999999995</c:v>
                </c:pt>
                <c:pt idx="8073">
                  <c:v>0.61712299999999998</c:v>
                </c:pt>
                <c:pt idx="8074">
                  <c:v>0.61726300000000001</c:v>
                </c:pt>
                <c:pt idx="8075">
                  <c:v>0.61740300000000004</c:v>
                </c:pt>
                <c:pt idx="8076">
                  <c:v>0.61754200000000004</c:v>
                </c:pt>
                <c:pt idx="8077">
                  <c:v>0.61768199999999995</c:v>
                </c:pt>
                <c:pt idx="8078">
                  <c:v>0.61782199999999998</c:v>
                </c:pt>
                <c:pt idx="8079">
                  <c:v>0.61796200000000001</c:v>
                </c:pt>
                <c:pt idx="8080">
                  <c:v>0.61810100000000001</c:v>
                </c:pt>
                <c:pt idx="8081">
                  <c:v>0.61824100000000004</c:v>
                </c:pt>
                <c:pt idx="8082">
                  <c:v>0.61838099999999996</c:v>
                </c:pt>
                <c:pt idx="8083">
                  <c:v>0.61851999999999996</c:v>
                </c:pt>
                <c:pt idx="8084">
                  <c:v>0.61865999999999999</c:v>
                </c:pt>
                <c:pt idx="8085">
                  <c:v>0.61879899999999999</c:v>
                </c:pt>
                <c:pt idx="8086">
                  <c:v>0.61893900000000002</c:v>
                </c:pt>
                <c:pt idx="8087">
                  <c:v>0.61907800000000002</c:v>
                </c:pt>
                <c:pt idx="8088">
                  <c:v>0.61921800000000005</c:v>
                </c:pt>
                <c:pt idx="8089">
                  <c:v>0.61935700000000005</c:v>
                </c:pt>
                <c:pt idx="8090">
                  <c:v>0.61949600000000005</c:v>
                </c:pt>
                <c:pt idx="8091">
                  <c:v>0.61963599999999996</c:v>
                </c:pt>
                <c:pt idx="8092">
                  <c:v>0.61977499999999996</c:v>
                </c:pt>
                <c:pt idx="8093">
                  <c:v>0.61991399999999997</c:v>
                </c:pt>
                <c:pt idx="8094">
                  <c:v>0.62005299999999997</c:v>
                </c:pt>
                <c:pt idx="8095">
                  <c:v>0.62019199999999997</c:v>
                </c:pt>
                <c:pt idx="8096">
                  <c:v>0.62033099999999997</c:v>
                </c:pt>
                <c:pt idx="8097">
                  <c:v>0.62046999999999997</c:v>
                </c:pt>
                <c:pt idx="8098">
                  <c:v>0.62060899999999997</c:v>
                </c:pt>
                <c:pt idx="8099">
                  <c:v>0.62074799999999997</c:v>
                </c:pt>
                <c:pt idx="8100">
                  <c:v>0.62088699999999997</c:v>
                </c:pt>
                <c:pt idx="8101">
                  <c:v>0.62102599999999997</c:v>
                </c:pt>
                <c:pt idx="8102">
                  <c:v>0.62116499999999997</c:v>
                </c:pt>
                <c:pt idx="8103">
                  <c:v>0.62130399999999997</c:v>
                </c:pt>
                <c:pt idx="8104">
                  <c:v>0.62144200000000005</c:v>
                </c:pt>
                <c:pt idx="8105">
                  <c:v>0.62158100000000005</c:v>
                </c:pt>
                <c:pt idx="8106">
                  <c:v>0.62172000000000005</c:v>
                </c:pt>
                <c:pt idx="8107">
                  <c:v>0.62185800000000002</c:v>
                </c:pt>
                <c:pt idx="8108">
                  <c:v>0.62199700000000002</c:v>
                </c:pt>
                <c:pt idx="8109">
                  <c:v>0.62213499999999999</c:v>
                </c:pt>
                <c:pt idx="8110">
                  <c:v>0.62227399999999999</c:v>
                </c:pt>
                <c:pt idx="8111">
                  <c:v>0.62241199999999997</c:v>
                </c:pt>
                <c:pt idx="8112">
                  <c:v>0.62255099999999997</c:v>
                </c:pt>
                <c:pt idx="8113">
                  <c:v>0.62268900000000005</c:v>
                </c:pt>
                <c:pt idx="8114">
                  <c:v>0.62282700000000002</c:v>
                </c:pt>
                <c:pt idx="8115">
                  <c:v>0.62296600000000002</c:v>
                </c:pt>
                <c:pt idx="8116">
                  <c:v>0.62310399999999999</c:v>
                </c:pt>
                <c:pt idx="8117">
                  <c:v>0.62324199999999996</c:v>
                </c:pt>
                <c:pt idx="8118">
                  <c:v>0.62338000000000005</c:v>
                </c:pt>
                <c:pt idx="8119">
                  <c:v>0.62351800000000002</c:v>
                </c:pt>
                <c:pt idx="8120">
                  <c:v>0.62365599999999999</c:v>
                </c:pt>
                <c:pt idx="8121">
                  <c:v>0.62379399999999996</c:v>
                </c:pt>
                <c:pt idx="8122">
                  <c:v>0.62393200000000004</c:v>
                </c:pt>
                <c:pt idx="8123">
                  <c:v>0.62407000000000001</c:v>
                </c:pt>
                <c:pt idx="8124">
                  <c:v>0.62420799999999999</c:v>
                </c:pt>
                <c:pt idx="8125">
                  <c:v>0.62434500000000004</c:v>
                </c:pt>
                <c:pt idx="8126">
                  <c:v>0.62448300000000001</c:v>
                </c:pt>
                <c:pt idx="8127">
                  <c:v>0.62462099999999998</c:v>
                </c:pt>
                <c:pt idx="8128">
                  <c:v>0.62475800000000004</c:v>
                </c:pt>
                <c:pt idx="8129">
                  <c:v>0.62489600000000001</c:v>
                </c:pt>
                <c:pt idx="8130">
                  <c:v>0.62503399999999998</c:v>
                </c:pt>
                <c:pt idx="8131">
                  <c:v>0.62517100000000003</c:v>
                </c:pt>
                <c:pt idx="8132">
                  <c:v>0.62530799999999997</c:v>
                </c:pt>
                <c:pt idx="8133">
                  <c:v>0.62544599999999995</c:v>
                </c:pt>
                <c:pt idx="8134">
                  <c:v>0.625583</c:v>
                </c:pt>
                <c:pt idx="8135">
                  <c:v>0.62572000000000005</c:v>
                </c:pt>
                <c:pt idx="8136">
                  <c:v>0.62585800000000003</c:v>
                </c:pt>
                <c:pt idx="8137">
                  <c:v>0.62599499999999997</c:v>
                </c:pt>
                <c:pt idx="8138">
                  <c:v>0.62613200000000002</c:v>
                </c:pt>
                <c:pt idx="8139">
                  <c:v>0.62626899999999996</c:v>
                </c:pt>
                <c:pt idx="8140">
                  <c:v>0.62640600000000002</c:v>
                </c:pt>
                <c:pt idx="8141">
                  <c:v>0.62654299999999996</c:v>
                </c:pt>
                <c:pt idx="8142">
                  <c:v>0.62668000000000001</c:v>
                </c:pt>
                <c:pt idx="8143">
                  <c:v>0.62681699999999996</c:v>
                </c:pt>
                <c:pt idx="8144">
                  <c:v>0.62695400000000001</c:v>
                </c:pt>
                <c:pt idx="8145">
                  <c:v>0.62709099999999995</c:v>
                </c:pt>
                <c:pt idx="8146">
                  <c:v>0.62722699999999998</c:v>
                </c:pt>
                <c:pt idx="8147">
                  <c:v>0.62736400000000003</c:v>
                </c:pt>
                <c:pt idx="8148">
                  <c:v>0.62750099999999998</c:v>
                </c:pt>
                <c:pt idx="8149">
                  <c:v>0.627637</c:v>
                </c:pt>
                <c:pt idx="8150">
                  <c:v>0.62777400000000005</c:v>
                </c:pt>
                <c:pt idx="8151">
                  <c:v>0.62790999999999997</c:v>
                </c:pt>
                <c:pt idx="8152">
                  <c:v>0.62804700000000002</c:v>
                </c:pt>
                <c:pt idx="8153">
                  <c:v>0.62818300000000005</c:v>
                </c:pt>
                <c:pt idx="8154">
                  <c:v>0.62831899999999996</c:v>
                </c:pt>
                <c:pt idx="8155">
                  <c:v>0.62845600000000001</c:v>
                </c:pt>
                <c:pt idx="8156">
                  <c:v>0.62859200000000004</c:v>
                </c:pt>
                <c:pt idx="8157">
                  <c:v>0.62872799999999995</c:v>
                </c:pt>
                <c:pt idx="8158">
                  <c:v>0.62886399999999998</c:v>
                </c:pt>
                <c:pt idx="8159">
                  <c:v>0.629</c:v>
                </c:pt>
                <c:pt idx="8160">
                  <c:v>0.62913600000000003</c:v>
                </c:pt>
                <c:pt idx="8161">
                  <c:v>0.62927200000000005</c:v>
                </c:pt>
                <c:pt idx="8162">
                  <c:v>0.62940799999999997</c:v>
                </c:pt>
                <c:pt idx="8163">
                  <c:v>0.62954399999999999</c:v>
                </c:pt>
                <c:pt idx="8164">
                  <c:v>0.62968000000000002</c:v>
                </c:pt>
                <c:pt idx="8165">
                  <c:v>0.62981600000000004</c:v>
                </c:pt>
                <c:pt idx="8166">
                  <c:v>0.62995199999999996</c:v>
                </c:pt>
                <c:pt idx="8167">
                  <c:v>0.63008699999999995</c:v>
                </c:pt>
                <c:pt idx="8168">
                  <c:v>0.63022299999999998</c:v>
                </c:pt>
                <c:pt idx="8169">
                  <c:v>0.63035799999999997</c:v>
                </c:pt>
                <c:pt idx="8170">
                  <c:v>0.630494</c:v>
                </c:pt>
                <c:pt idx="8171">
                  <c:v>0.630629</c:v>
                </c:pt>
                <c:pt idx="8172">
                  <c:v>0.63076500000000002</c:v>
                </c:pt>
                <c:pt idx="8173">
                  <c:v>0.63090000000000002</c:v>
                </c:pt>
                <c:pt idx="8174">
                  <c:v>0.63103500000000001</c:v>
                </c:pt>
                <c:pt idx="8175">
                  <c:v>0.63117100000000004</c:v>
                </c:pt>
                <c:pt idx="8176">
                  <c:v>0.63130600000000003</c:v>
                </c:pt>
                <c:pt idx="8177">
                  <c:v>0.63144100000000003</c:v>
                </c:pt>
                <c:pt idx="8178">
                  <c:v>0.63157600000000003</c:v>
                </c:pt>
                <c:pt idx="8179">
                  <c:v>0.63171100000000002</c:v>
                </c:pt>
                <c:pt idx="8180">
                  <c:v>0.63184600000000002</c:v>
                </c:pt>
                <c:pt idx="8181">
                  <c:v>0.63198100000000001</c:v>
                </c:pt>
                <c:pt idx="8182">
                  <c:v>0.63211600000000001</c:v>
                </c:pt>
                <c:pt idx="8183">
                  <c:v>0.63225100000000001</c:v>
                </c:pt>
                <c:pt idx="8184">
                  <c:v>0.63238499999999997</c:v>
                </c:pt>
                <c:pt idx="8185">
                  <c:v>0.63251999999999997</c:v>
                </c:pt>
                <c:pt idx="8186">
                  <c:v>0.63265499999999997</c:v>
                </c:pt>
                <c:pt idx="8187">
                  <c:v>0.63278900000000005</c:v>
                </c:pt>
                <c:pt idx="8188">
                  <c:v>0.63292400000000004</c:v>
                </c:pt>
                <c:pt idx="8189">
                  <c:v>0.63305800000000001</c:v>
                </c:pt>
                <c:pt idx="8190">
                  <c:v>0.63319300000000001</c:v>
                </c:pt>
                <c:pt idx="8191">
                  <c:v>0.63332699999999997</c:v>
                </c:pt>
                <c:pt idx="8192">
                  <c:v>0.63346100000000005</c:v>
                </c:pt>
                <c:pt idx="8193">
                  <c:v>0.63359600000000005</c:v>
                </c:pt>
                <c:pt idx="8194">
                  <c:v>0.63373000000000002</c:v>
                </c:pt>
                <c:pt idx="8195">
                  <c:v>0.63386399999999998</c:v>
                </c:pt>
                <c:pt idx="8196">
                  <c:v>0.63399799999999995</c:v>
                </c:pt>
                <c:pt idx="8197">
                  <c:v>0.63413200000000003</c:v>
                </c:pt>
                <c:pt idx="8198">
                  <c:v>0.634266</c:v>
                </c:pt>
                <c:pt idx="8199">
                  <c:v>0.63439999999999996</c:v>
                </c:pt>
                <c:pt idx="8200">
                  <c:v>0.63453400000000004</c:v>
                </c:pt>
                <c:pt idx="8201">
                  <c:v>0.63466800000000001</c:v>
                </c:pt>
                <c:pt idx="8202">
                  <c:v>0.63480199999999998</c:v>
                </c:pt>
                <c:pt idx="8203">
                  <c:v>0.63493599999999994</c:v>
                </c:pt>
                <c:pt idx="8204">
                  <c:v>0.63506899999999999</c:v>
                </c:pt>
                <c:pt idx="8205">
                  <c:v>0.63520299999999996</c:v>
                </c:pt>
                <c:pt idx="8206">
                  <c:v>0.63533600000000001</c:v>
                </c:pt>
                <c:pt idx="8207">
                  <c:v>0.63546999999999998</c:v>
                </c:pt>
                <c:pt idx="8208">
                  <c:v>0.63560300000000003</c:v>
                </c:pt>
                <c:pt idx="8209">
                  <c:v>0.635737</c:v>
                </c:pt>
                <c:pt idx="8210">
                  <c:v>0.63587000000000005</c:v>
                </c:pt>
                <c:pt idx="8211">
                  <c:v>0.63600299999999999</c:v>
                </c:pt>
                <c:pt idx="8212">
                  <c:v>0.63613699999999995</c:v>
                </c:pt>
                <c:pt idx="8213">
                  <c:v>0.63627</c:v>
                </c:pt>
                <c:pt idx="8214">
                  <c:v>0.63640300000000005</c:v>
                </c:pt>
                <c:pt idx="8215">
                  <c:v>0.63653599999999999</c:v>
                </c:pt>
                <c:pt idx="8216">
                  <c:v>0.63666900000000004</c:v>
                </c:pt>
                <c:pt idx="8217">
                  <c:v>0.63680199999999998</c:v>
                </c:pt>
                <c:pt idx="8218">
                  <c:v>0.63693500000000003</c:v>
                </c:pt>
                <c:pt idx="8219">
                  <c:v>0.63706799999999997</c:v>
                </c:pt>
                <c:pt idx="8220">
                  <c:v>0.63720100000000002</c:v>
                </c:pt>
                <c:pt idx="8221">
                  <c:v>0.63733300000000004</c:v>
                </c:pt>
                <c:pt idx="8222">
                  <c:v>0.63746599999999998</c:v>
                </c:pt>
                <c:pt idx="8223">
                  <c:v>0.63759900000000003</c:v>
                </c:pt>
                <c:pt idx="8224">
                  <c:v>0.63773100000000005</c:v>
                </c:pt>
                <c:pt idx="8225">
                  <c:v>0.63786399999999999</c:v>
                </c:pt>
                <c:pt idx="8226">
                  <c:v>0.63799600000000001</c:v>
                </c:pt>
                <c:pt idx="8227">
                  <c:v>0.63812899999999995</c:v>
                </c:pt>
                <c:pt idx="8228">
                  <c:v>0.63826099999999997</c:v>
                </c:pt>
                <c:pt idx="8229">
                  <c:v>0.63839400000000002</c:v>
                </c:pt>
                <c:pt idx="8230">
                  <c:v>0.63852600000000004</c:v>
                </c:pt>
                <c:pt idx="8231">
                  <c:v>0.63865799999999995</c:v>
                </c:pt>
                <c:pt idx="8232">
                  <c:v>0.63878999999999997</c:v>
                </c:pt>
                <c:pt idx="8233">
                  <c:v>0.63892199999999999</c:v>
                </c:pt>
                <c:pt idx="8234">
                  <c:v>0.63905400000000001</c:v>
                </c:pt>
                <c:pt idx="8235">
                  <c:v>0.63918600000000003</c:v>
                </c:pt>
                <c:pt idx="8236">
                  <c:v>0.63931800000000005</c:v>
                </c:pt>
                <c:pt idx="8237">
                  <c:v>0.63944999999999996</c:v>
                </c:pt>
                <c:pt idx="8238">
                  <c:v>0.63958199999999998</c:v>
                </c:pt>
                <c:pt idx="8239">
                  <c:v>0.639714</c:v>
                </c:pt>
                <c:pt idx="8240">
                  <c:v>0.639845</c:v>
                </c:pt>
                <c:pt idx="8241">
                  <c:v>0.63997700000000002</c:v>
                </c:pt>
                <c:pt idx="8242">
                  <c:v>0.64010900000000004</c:v>
                </c:pt>
                <c:pt idx="8243">
                  <c:v>0.64024000000000003</c:v>
                </c:pt>
                <c:pt idx="8244">
                  <c:v>0.64037200000000005</c:v>
                </c:pt>
                <c:pt idx="8245">
                  <c:v>0.64050300000000004</c:v>
                </c:pt>
                <c:pt idx="8246">
                  <c:v>0.64063400000000004</c:v>
                </c:pt>
                <c:pt idx="8247">
                  <c:v>0.64076599999999995</c:v>
                </c:pt>
                <c:pt idx="8248">
                  <c:v>0.64089700000000005</c:v>
                </c:pt>
                <c:pt idx="8249">
                  <c:v>0.64102800000000004</c:v>
                </c:pt>
                <c:pt idx="8250">
                  <c:v>0.64115900000000003</c:v>
                </c:pt>
                <c:pt idx="8251">
                  <c:v>0.64129000000000003</c:v>
                </c:pt>
                <c:pt idx="8252">
                  <c:v>0.64142100000000002</c:v>
                </c:pt>
                <c:pt idx="8253">
                  <c:v>0.64155200000000001</c:v>
                </c:pt>
                <c:pt idx="8254">
                  <c:v>0.641683</c:v>
                </c:pt>
                <c:pt idx="8255">
                  <c:v>0.641814</c:v>
                </c:pt>
                <c:pt idx="8256">
                  <c:v>0.64194499999999999</c:v>
                </c:pt>
                <c:pt idx="8257">
                  <c:v>0.64207599999999998</c:v>
                </c:pt>
                <c:pt idx="8258">
                  <c:v>0.64220699999999997</c:v>
                </c:pt>
                <c:pt idx="8259">
                  <c:v>0.64233700000000005</c:v>
                </c:pt>
                <c:pt idx="8260">
                  <c:v>0.64246800000000004</c:v>
                </c:pt>
                <c:pt idx="8261">
                  <c:v>0.642598</c:v>
                </c:pt>
                <c:pt idx="8262">
                  <c:v>0.64272899999999999</c:v>
                </c:pt>
                <c:pt idx="8263">
                  <c:v>0.64285899999999996</c:v>
                </c:pt>
                <c:pt idx="8264">
                  <c:v>0.64298999999999995</c:v>
                </c:pt>
                <c:pt idx="8265">
                  <c:v>0.64312000000000002</c:v>
                </c:pt>
                <c:pt idx="8266">
                  <c:v>0.64324999999999999</c:v>
                </c:pt>
                <c:pt idx="8267">
                  <c:v>0.64338099999999998</c:v>
                </c:pt>
                <c:pt idx="8268">
                  <c:v>0.64351100000000006</c:v>
                </c:pt>
                <c:pt idx="8269">
                  <c:v>0.64364100000000002</c:v>
                </c:pt>
                <c:pt idx="8270">
                  <c:v>0.64377099999999998</c:v>
                </c:pt>
                <c:pt idx="8271">
                  <c:v>0.64390099999999995</c:v>
                </c:pt>
                <c:pt idx="8272">
                  <c:v>0.64403100000000002</c:v>
                </c:pt>
                <c:pt idx="8273">
                  <c:v>0.64416099999999998</c:v>
                </c:pt>
                <c:pt idx="8274">
                  <c:v>0.64429000000000003</c:v>
                </c:pt>
                <c:pt idx="8275">
                  <c:v>0.64441999999999999</c:v>
                </c:pt>
                <c:pt idx="8276">
                  <c:v>0.64454999999999996</c:v>
                </c:pt>
                <c:pt idx="8277">
                  <c:v>0.64468000000000003</c:v>
                </c:pt>
                <c:pt idx="8278">
                  <c:v>0.64480899999999997</c:v>
                </c:pt>
                <c:pt idx="8279">
                  <c:v>0.64493900000000004</c:v>
                </c:pt>
                <c:pt idx="8280">
                  <c:v>0.64506799999999997</c:v>
                </c:pt>
                <c:pt idx="8281">
                  <c:v>0.64519800000000005</c:v>
                </c:pt>
                <c:pt idx="8282">
                  <c:v>0.64532699999999998</c:v>
                </c:pt>
                <c:pt idx="8283">
                  <c:v>0.64545600000000003</c:v>
                </c:pt>
                <c:pt idx="8284">
                  <c:v>0.64558599999999999</c:v>
                </c:pt>
                <c:pt idx="8285">
                  <c:v>0.64571500000000004</c:v>
                </c:pt>
                <c:pt idx="8286">
                  <c:v>0.64584399999999997</c:v>
                </c:pt>
                <c:pt idx="8287">
                  <c:v>0.64597300000000002</c:v>
                </c:pt>
                <c:pt idx="8288">
                  <c:v>0.64610199999999995</c:v>
                </c:pt>
                <c:pt idx="8289">
                  <c:v>0.646231</c:v>
                </c:pt>
                <c:pt idx="8290">
                  <c:v>0.64636000000000005</c:v>
                </c:pt>
                <c:pt idx="8291">
                  <c:v>0.64648899999999998</c:v>
                </c:pt>
                <c:pt idx="8292">
                  <c:v>0.64661800000000003</c:v>
                </c:pt>
                <c:pt idx="8293">
                  <c:v>0.64674699999999996</c:v>
                </c:pt>
                <c:pt idx="8294">
                  <c:v>0.64687499999999998</c:v>
                </c:pt>
                <c:pt idx="8295">
                  <c:v>0.64700400000000002</c:v>
                </c:pt>
                <c:pt idx="8296">
                  <c:v>0.64713299999999996</c:v>
                </c:pt>
                <c:pt idx="8297">
                  <c:v>0.64726099999999998</c:v>
                </c:pt>
                <c:pt idx="8298">
                  <c:v>0.64739000000000002</c:v>
                </c:pt>
                <c:pt idx="8299">
                  <c:v>0.64751800000000004</c:v>
                </c:pt>
                <c:pt idx="8300">
                  <c:v>0.64764699999999997</c:v>
                </c:pt>
                <c:pt idx="8301">
                  <c:v>0.64777499999999999</c:v>
                </c:pt>
                <c:pt idx="8302">
                  <c:v>0.64790300000000001</c:v>
                </c:pt>
                <c:pt idx="8303">
                  <c:v>0.64803100000000002</c:v>
                </c:pt>
                <c:pt idx="8304">
                  <c:v>0.64815999999999996</c:v>
                </c:pt>
                <c:pt idx="8305">
                  <c:v>0.64828799999999998</c:v>
                </c:pt>
                <c:pt idx="8306">
                  <c:v>0.64841599999999999</c:v>
                </c:pt>
                <c:pt idx="8307">
                  <c:v>0.64854400000000001</c:v>
                </c:pt>
                <c:pt idx="8308">
                  <c:v>0.64867200000000003</c:v>
                </c:pt>
                <c:pt idx="8309">
                  <c:v>0.64880000000000004</c:v>
                </c:pt>
                <c:pt idx="8310">
                  <c:v>0.64892700000000003</c:v>
                </c:pt>
                <c:pt idx="8311">
                  <c:v>0.64905500000000005</c:v>
                </c:pt>
                <c:pt idx="8312">
                  <c:v>0.64918299999999995</c:v>
                </c:pt>
                <c:pt idx="8313">
                  <c:v>0.64931099999999997</c:v>
                </c:pt>
                <c:pt idx="8314">
                  <c:v>0.64943799999999996</c:v>
                </c:pt>
                <c:pt idx="8315">
                  <c:v>0.64956599999999998</c:v>
                </c:pt>
                <c:pt idx="8316">
                  <c:v>0.64969299999999996</c:v>
                </c:pt>
                <c:pt idx="8317">
                  <c:v>0.64982099999999998</c:v>
                </c:pt>
                <c:pt idx="8318">
                  <c:v>0.64994799999999997</c:v>
                </c:pt>
                <c:pt idx="8319">
                  <c:v>0.65007599999999999</c:v>
                </c:pt>
                <c:pt idx="8320">
                  <c:v>0.65020299999999998</c:v>
                </c:pt>
                <c:pt idx="8321">
                  <c:v>0.65032999999999996</c:v>
                </c:pt>
                <c:pt idx="8322">
                  <c:v>0.65045699999999995</c:v>
                </c:pt>
                <c:pt idx="8323">
                  <c:v>0.65058400000000005</c:v>
                </c:pt>
                <c:pt idx="8324">
                  <c:v>0.65071199999999996</c:v>
                </c:pt>
                <c:pt idx="8325">
                  <c:v>0.65083899999999995</c:v>
                </c:pt>
                <c:pt idx="8326">
                  <c:v>0.65096600000000004</c:v>
                </c:pt>
                <c:pt idx="8327">
                  <c:v>0.651092</c:v>
                </c:pt>
                <c:pt idx="8328">
                  <c:v>0.65121899999999999</c:v>
                </c:pt>
                <c:pt idx="8329">
                  <c:v>0.65134599999999998</c:v>
                </c:pt>
                <c:pt idx="8330">
                  <c:v>0.65147299999999997</c:v>
                </c:pt>
                <c:pt idx="8331">
                  <c:v>0.65159999999999996</c:v>
                </c:pt>
                <c:pt idx="8332">
                  <c:v>0.65172600000000003</c:v>
                </c:pt>
                <c:pt idx="8333">
                  <c:v>0.65185300000000002</c:v>
                </c:pt>
                <c:pt idx="8334">
                  <c:v>0.65197899999999998</c:v>
                </c:pt>
                <c:pt idx="8335">
                  <c:v>0.65210599999999996</c:v>
                </c:pt>
                <c:pt idx="8336">
                  <c:v>0.65223200000000003</c:v>
                </c:pt>
                <c:pt idx="8337">
                  <c:v>0.65235900000000002</c:v>
                </c:pt>
                <c:pt idx="8338">
                  <c:v>0.65248499999999998</c:v>
                </c:pt>
                <c:pt idx="8339">
                  <c:v>0.65261100000000005</c:v>
                </c:pt>
                <c:pt idx="8340">
                  <c:v>0.65273700000000001</c:v>
                </c:pt>
                <c:pt idx="8341">
                  <c:v>0.65286299999999997</c:v>
                </c:pt>
                <c:pt idx="8342">
                  <c:v>0.65298999999999996</c:v>
                </c:pt>
                <c:pt idx="8343">
                  <c:v>0.65311600000000003</c:v>
                </c:pt>
                <c:pt idx="8344">
                  <c:v>0.65324199999999999</c:v>
                </c:pt>
                <c:pt idx="8345">
                  <c:v>0.65336700000000003</c:v>
                </c:pt>
                <c:pt idx="8346">
                  <c:v>0.65349299999999999</c:v>
                </c:pt>
                <c:pt idx="8347">
                  <c:v>0.65361899999999995</c:v>
                </c:pt>
                <c:pt idx="8348">
                  <c:v>0.65374500000000002</c:v>
                </c:pt>
                <c:pt idx="8349">
                  <c:v>0.65387099999999998</c:v>
                </c:pt>
                <c:pt idx="8350">
                  <c:v>0.65399600000000002</c:v>
                </c:pt>
                <c:pt idx="8351">
                  <c:v>0.65412199999999998</c:v>
                </c:pt>
                <c:pt idx="8352">
                  <c:v>0.65424700000000002</c:v>
                </c:pt>
                <c:pt idx="8353">
                  <c:v>0.65437299999999998</c:v>
                </c:pt>
                <c:pt idx="8354">
                  <c:v>0.65449800000000002</c:v>
                </c:pt>
                <c:pt idx="8355">
                  <c:v>0.65462399999999998</c:v>
                </c:pt>
                <c:pt idx="8356">
                  <c:v>0.65474900000000003</c:v>
                </c:pt>
                <c:pt idx="8357">
                  <c:v>0.65487399999999996</c:v>
                </c:pt>
                <c:pt idx="8358">
                  <c:v>0.65500000000000003</c:v>
                </c:pt>
                <c:pt idx="8359">
                  <c:v>0.65512499999999996</c:v>
                </c:pt>
                <c:pt idx="8360">
                  <c:v>0.65525</c:v>
                </c:pt>
                <c:pt idx="8361">
                  <c:v>0.65537500000000004</c:v>
                </c:pt>
                <c:pt idx="8362">
                  <c:v>0.65549999999999997</c:v>
                </c:pt>
                <c:pt idx="8363">
                  <c:v>0.65562500000000001</c:v>
                </c:pt>
                <c:pt idx="8364">
                  <c:v>0.65575000000000006</c:v>
                </c:pt>
                <c:pt idx="8365">
                  <c:v>0.65587499999999999</c:v>
                </c:pt>
                <c:pt idx="8366">
                  <c:v>0.655999</c:v>
                </c:pt>
                <c:pt idx="8367">
                  <c:v>0.65612400000000004</c:v>
                </c:pt>
                <c:pt idx="8368">
                  <c:v>0.65624899999999997</c:v>
                </c:pt>
                <c:pt idx="8369">
                  <c:v>0.65637299999999998</c:v>
                </c:pt>
                <c:pt idx="8370">
                  <c:v>0.65649800000000003</c:v>
                </c:pt>
                <c:pt idx="8371">
                  <c:v>0.65662200000000004</c:v>
                </c:pt>
                <c:pt idx="8372">
                  <c:v>0.65674699999999997</c:v>
                </c:pt>
                <c:pt idx="8373">
                  <c:v>0.65687099999999998</c:v>
                </c:pt>
                <c:pt idx="8374">
                  <c:v>0.65699600000000002</c:v>
                </c:pt>
                <c:pt idx="8375">
                  <c:v>0.65712000000000004</c:v>
                </c:pt>
                <c:pt idx="8376">
                  <c:v>0.65724400000000005</c:v>
                </c:pt>
                <c:pt idx="8377">
                  <c:v>0.65736799999999995</c:v>
                </c:pt>
                <c:pt idx="8378">
                  <c:v>0.65749299999999999</c:v>
                </c:pt>
                <c:pt idx="8379">
                  <c:v>0.65761700000000001</c:v>
                </c:pt>
                <c:pt idx="8380">
                  <c:v>0.65774100000000002</c:v>
                </c:pt>
                <c:pt idx="8381">
                  <c:v>0.65786500000000003</c:v>
                </c:pt>
                <c:pt idx="8382">
                  <c:v>0.65798900000000005</c:v>
                </c:pt>
                <c:pt idx="8383">
                  <c:v>0.65811200000000003</c:v>
                </c:pt>
                <c:pt idx="8384">
                  <c:v>0.65823600000000004</c:v>
                </c:pt>
                <c:pt idx="8385">
                  <c:v>0.65835999999999995</c:v>
                </c:pt>
                <c:pt idx="8386">
                  <c:v>0.65848399999999996</c:v>
                </c:pt>
                <c:pt idx="8387">
                  <c:v>0.65860700000000005</c:v>
                </c:pt>
                <c:pt idx="8388">
                  <c:v>0.65873099999999996</c:v>
                </c:pt>
                <c:pt idx="8389">
                  <c:v>0.65885499999999997</c:v>
                </c:pt>
                <c:pt idx="8390">
                  <c:v>0.65897799999999995</c:v>
                </c:pt>
                <c:pt idx="8391">
                  <c:v>0.65910199999999997</c:v>
                </c:pt>
                <c:pt idx="8392">
                  <c:v>0.65922499999999995</c:v>
                </c:pt>
                <c:pt idx="8393">
                  <c:v>0.65934800000000005</c:v>
                </c:pt>
                <c:pt idx="8394">
                  <c:v>0.65947199999999995</c:v>
                </c:pt>
                <c:pt idx="8395">
                  <c:v>0.65959500000000004</c:v>
                </c:pt>
                <c:pt idx="8396">
                  <c:v>0.65971800000000003</c:v>
                </c:pt>
                <c:pt idx="8397">
                  <c:v>0.65984100000000001</c:v>
                </c:pt>
                <c:pt idx="8398">
                  <c:v>0.659964</c:v>
                </c:pt>
                <c:pt idx="8399">
                  <c:v>0.66008699999999998</c:v>
                </c:pt>
                <c:pt idx="8400">
                  <c:v>0.66020999999999996</c:v>
                </c:pt>
                <c:pt idx="8401">
                  <c:v>0.66033299999999995</c:v>
                </c:pt>
                <c:pt idx="8402">
                  <c:v>0.66045600000000004</c:v>
                </c:pt>
                <c:pt idx="8403">
                  <c:v>0.66057900000000003</c:v>
                </c:pt>
                <c:pt idx="8404">
                  <c:v>0.66070099999999998</c:v>
                </c:pt>
                <c:pt idx="8405">
                  <c:v>0.66082399999999997</c:v>
                </c:pt>
                <c:pt idx="8406">
                  <c:v>0.66094699999999995</c:v>
                </c:pt>
                <c:pt idx="8407">
                  <c:v>0.66106900000000002</c:v>
                </c:pt>
                <c:pt idx="8408">
                  <c:v>0.661192</c:v>
                </c:pt>
                <c:pt idx="8409">
                  <c:v>0.66131399999999996</c:v>
                </c:pt>
                <c:pt idx="8410">
                  <c:v>0.66143700000000005</c:v>
                </c:pt>
                <c:pt idx="8411">
                  <c:v>0.66155900000000001</c:v>
                </c:pt>
                <c:pt idx="8412">
                  <c:v>0.66168099999999996</c:v>
                </c:pt>
                <c:pt idx="8413">
                  <c:v>0.66180399999999995</c:v>
                </c:pt>
                <c:pt idx="8414">
                  <c:v>0.66192600000000001</c:v>
                </c:pt>
                <c:pt idx="8415">
                  <c:v>0.66204799999999997</c:v>
                </c:pt>
                <c:pt idx="8416">
                  <c:v>0.66217000000000004</c:v>
                </c:pt>
                <c:pt idx="8417">
                  <c:v>0.66229199999999999</c:v>
                </c:pt>
                <c:pt idx="8418">
                  <c:v>0.66241399999999995</c:v>
                </c:pt>
                <c:pt idx="8419">
                  <c:v>0.66253600000000001</c:v>
                </c:pt>
                <c:pt idx="8420">
                  <c:v>0.66265799999999997</c:v>
                </c:pt>
                <c:pt idx="8421">
                  <c:v>0.66278000000000004</c:v>
                </c:pt>
                <c:pt idx="8422">
                  <c:v>0.66290199999999999</c:v>
                </c:pt>
                <c:pt idx="8423">
                  <c:v>0.66302300000000003</c:v>
                </c:pt>
                <c:pt idx="8424">
                  <c:v>0.66314499999999998</c:v>
                </c:pt>
                <c:pt idx="8425">
                  <c:v>0.66326700000000005</c:v>
                </c:pt>
                <c:pt idx="8426">
                  <c:v>0.66338799999999998</c:v>
                </c:pt>
                <c:pt idx="8427">
                  <c:v>0.66351000000000004</c:v>
                </c:pt>
                <c:pt idx="8428">
                  <c:v>0.66363099999999997</c:v>
                </c:pt>
                <c:pt idx="8429">
                  <c:v>0.66375300000000004</c:v>
                </c:pt>
                <c:pt idx="8430">
                  <c:v>0.66387399999999996</c:v>
                </c:pt>
                <c:pt idx="8431">
                  <c:v>0.663995</c:v>
                </c:pt>
                <c:pt idx="8432">
                  <c:v>0.66411699999999996</c:v>
                </c:pt>
                <c:pt idx="8433">
                  <c:v>0.664238</c:v>
                </c:pt>
                <c:pt idx="8434">
                  <c:v>0.66435900000000003</c:v>
                </c:pt>
                <c:pt idx="8435">
                  <c:v>0.66447999999999996</c:v>
                </c:pt>
                <c:pt idx="8436">
                  <c:v>0.664601</c:v>
                </c:pt>
                <c:pt idx="8437">
                  <c:v>0.66472200000000004</c:v>
                </c:pt>
                <c:pt idx="8438">
                  <c:v>0.66484299999999996</c:v>
                </c:pt>
                <c:pt idx="8439">
                  <c:v>0.664964</c:v>
                </c:pt>
                <c:pt idx="8440">
                  <c:v>0.66508500000000004</c:v>
                </c:pt>
                <c:pt idx="8441">
                  <c:v>0.66520599999999996</c:v>
                </c:pt>
                <c:pt idx="8442">
                  <c:v>0.66532599999999997</c:v>
                </c:pt>
                <c:pt idx="8443">
                  <c:v>0.66544700000000001</c:v>
                </c:pt>
                <c:pt idx="8444">
                  <c:v>0.66556800000000005</c:v>
                </c:pt>
                <c:pt idx="8445">
                  <c:v>0.66568799999999995</c:v>
                </c:pt>
                <c:pt idx="8446">
                  <c:v>0.66580899999999998</c:v>
                </c:pt>
                <c:pt idx="8447">
                  <c:v>0.66592899999999999</c:v>
                </c:pt>
                <c:pt idx="8448">
                  <c:v>0.66605000000000003</c:v>
                </c:pt>
                <c:pt idx="8449">
                  <c:v>0.66617000000000004</c:v>
                </c:pt>
                <c:pt idx="8450">
                  <c:v>0.66629000000000005</c:v>
                </c:pt>
                <c:pt idx="8451">
                  <c:v>0.66641099999999998</c:v>
                </c:pt>
                <c:pt idx="8452">
                  <c:v>0.66653099999999998</c:v>
                </c:pt>
                <c:pt idx="8453">
                  <c:v>0.66665099999999999</c:v>
                </c:pt>
                <c:pt idx="8454">
                  <c:v>0.666771</c:v>
                </c:pt>
                <c:pt idx="8455">
                  <c:v>0.66689100000000001</c:v>
                </c:pt>
                <c:pt idx="8456">
                  <c:v>0.66701100000000002</c:v>
                </c:pt>
                <c:pt idx="8457">
                  <c:v>0.66713100000000003</c:v>
                </c:pt>
                <c:pt idx="8458">
                  <c:v>0.66725100000000004</c:v>
                </c:pt>
                <c:pt idx="8459">
                  <c:v>0.66737100000000005</c:v>
                </c:pt>
                <c:pt idx="8460">
                  <c:v>0.66749099999999995</c:v>
                </c:pt>
                <c:pt idx="8461">
                  <c:v>0.66761000000000004</c:v>
                </c:pt>
                <c:pt idx="8462">
                  <c:v>0.66773000000000005</c:v>
                </c:pt>
                <c:pt idx="8463">
                  <c:v>0.66785000000000005</c:v>
                </c:pt>
                <c:pt idx="8464">
                  <c:v>0.66796900000000003</c:v>
                </c:pt>
                <c:pt idx="8465">
                  <c:v>0.66808900000000004</c:v>
                </c:pt>
                <c:pt idx="8466">
                  <c:v>0.66820800000000002</c:v>
                </c:pt>
                <c:pt idx="8467">
                  <c:v>0.66832800000000003</c:v>
                </c:pt>
                <c:pt idx="8468">
                  <c:v>0.66844700000000001</c:v>
                </c:pt>
                <c:pt idx="8469">
                  <c:v>0.66856599999999999</c:v>
                </c:pt>
                <c:pt idx="8470">
                  <c:v>0.668686</c:v>
                </c:pt>
                <c:pt idx="8471">
                  <c:v>0.66880499999999998</c:v>
                </c:pt>
                <c:pt idx="8472">
                  <c:v>0.66892399999999996</c:v>
                </c:pt>
                <c:pt idx="8473">
                  <c:v>0.66904300000000005</c:v>
                </c:pt>
                <c:pt idx="8474">
                  <c:v>0.66916200000000003</c:v>
                </c:pt>
                <c:pt idx="8475">
                  <c:v>0.66928100000000001</c:v>
                </c:pt>
                <c:pt idx="8476">
                  <c:v>0.6694</c:v>
                </c:pt>
                <c:pt idx="8477">
                  <c:v>0.66951899999999998</c:v>
                </c:pt>
                <c:pt idx="8478">
                  <c:v>0.66963799999999996</c:v>
                </c:pt>
                <c:pt idx="8479">
                  <c:v>0.66975700000000005</c:v>
                </c:pt>
                <c:pt idx="8480">
                  <c:v>0.669875</c:v>
                </c:pt>
                <c:pt idx="8481">
                  <c:v>0.66999399999999998</c:v>
                </c:pt>
                <c:pt idx="8482">
                  <c:v>0.67011299999999996</c:v>
                </c:pt>
                <c:pt idx="8483">
                  <c:v>0.67023100000000002</c:v>
                </c:pt>
                <c:pt idx="8484">
                  <c:v>0.67035</c:v>
                </c:pt>
                <c:pt idx="8485">
                  <c:v>0.67046799999999995</c:v>
                </c:pt>
                <c:pt idx="8486">
                  <c:v>0.67058700000000004</c:v>
                </c:pt>
                <c:pt idx="8487">
                  <c:v>0.670705</c:v>
                </c:pt>
                <c:pt idx="8488">
                  <c:v>0.67082299999999995</c:v>
                </c:pt>
                <c:pt idx="8489">
                  <c:v>0.67094200000000004</c:v>
                </c:pt>
                <c:pt idx="8490">
                  <c:v>0.67105999999999999</c:v>
                </c:pt>
                <c:pt idx="8491">
                  <c:v>0.67117800000000005</c:v>
                </c:pt>
                <c:pt idx="8492">
                  <c:v>0.671296</c:v>
                </c:pt>
                <c:pt idx="8493">
                  <c:v>0.67141399999999996</c:v>
                </c:pt>
                <c:pt idx="8494">
                  <c:v>0.67153200000000002</c:v>
                </c:pt>
                <c:pt idx="8495">
                  <c:v>0.67164999999999997</c:v>
                </c:pt>
                <c:pt idx="8496">
                  <c:v>0.67176800000000003</c:v>
                </c:pt>
                <c:pt idx="8497">
                  <c:v>0.67188599999999998</c:v>
                </c:pt>
                <c:pt idx="8498">
                  <c:v>0.67200400000000005</c:v>
                </c:pt>
                <c:pt idx="8499">
                  <c:v>0.672122</c:v>
                </c:pt>
                <c:pt idx="8500">
                  <c:v>0.67223900000000003</c:v>
                </c:pt>
                <c:pt idx="8501">
                  <c:v>0.67235699999999998</c:v>
                </c:pt>
                <c:pt idx="8502">
                  <c:v>0.67247500000000004</c:v>
                </c:pt>
                <c:pt idx="8503">
                  <c:v>0.67259199999999997</c:v>
                </c:pt>
                <c:pt idx="8504">
                  <c:v>0.67271000000000003</c:v>
                </c:pt>
                <c:pt idx="8505">
                  <c:v>0.67282699999999995</c:v>
                </c:pt>
                <c:pt idx="8506">
                  <c:v>0.67294399999999999</c:v>
                </c:pt>
                <c:pt idx="8507">
                  <c:v>0.67306200000000005</c:v>
                </c:pt>
                <c:pt idx="8508">
                  <c:v>0.67317899999999997</c:v>
                </c:pt>
                <c:pt idx="8509">
                  <c:v>0.67329600000000001</c:v>
                </c:pt>
                <c:pt idx="8510">
                  <c:v>0.67341399999999996</c:v>
                </c:pt>
                <c:pt idx="8511">
                  <c:v>0.67353099999999999</c:v>
                </c:pt>
                <c:pt idx="8512">
                  <c:v>0.67364800000000002</c:v>
                </c:pt>
                <c:pt idx="8513">
                  <c:v>0.67376499999999995</c:v>
                </c:pt>
                <c:pt idx="8514">
                  <c:v>0.67388199999999998</c:v>
                </c:pt>
                <c:pt idx="8515">
                  <c:v>0.67399900000000001</c:v>
                </c:pt>
                <c:pt idx="8516">
                  <c:v>0.67411600000000005</c:v>
                </c:pt>
                <c:pt idx="8517">
                  <c:v>0.67423200000000005</c:v>
                </c:pt>
                <c:pt idx="8518">
                  <c:v>0.67434899999999998</c:v>
                </c:pt>
                <c:pt idx="8519">
                  <c:v>0.67446600000000001</c:v>
                </c:pt>
                <c:pt idx="8520">
                  <c:v>0.67458300000000004</c:v>
                </c:pt>
                <c:pt idx="8521">
                  <c:v>0.67469900000000005</c:v>
                </c:pt>
                <c:pt idx="8522">
                  <c:v>0.67481599999999997</c:v>
                </c:pt>
                <c:pt idx="8523">
                  <c:v>0.67493199999999998</c:v>
                </c:pt>
                <c:pt idx="8524">
                  <c:v>0.67504900000000001</c:v>
                </c:pt>
                <c:pt idx="8525">
                  <c:v>0.67516500000000002</c:v>
                </c:pt>
                <c:pt idx="8526">
                  <c:v>0.67528200000000005</c:v>
                </c:pt>
                <c:pt idx="8527">
                  <c:v>0.67539800000000005</c:v>
                </c:pt>
                <c:pt idx="8528">
                  <c:v>0.67551399999999995</c:v>
                </c:pt>
                <c:pt idx="8529">
                  <c:v>0.67562999999999995</c:v>
                </c:pt>
                <c:pt idx="8530">
                  <c:v>0.67574699999999999</c:v>
                </c:pt>
                <c:pt idx="8531">
                  <c:v>0.67586299999999999</c:v>
                </c:pt>
                <c:pt idx="8532">
                  <c:v>0.675979</c:v>
                </c:pt>
                <c:pt idx="8533">
                  <c:v>0.676095</c:v>
                </c:pt>
                <c:pt idx="8534">
                  <c:v>0.67621100000000001</c:v>
                </c:pt>
                <c:pt idx="8535">
                  <c:v>0.67632700000000001</c:v>
                </c:pt>
                <c:pt idx="8536">
                  <c:v>0.67644199999999999</c:v>
                </c:pt>
                <c:pt idx="8537">
                  <c:v>0.67655799999999999</c:v>
                </c:pt>
                <c:pt idx="8538">
                  <c:v>0.676674</c:v>
                </c:pt>
                <c:pt idx="8539">
                  <c:v>0.67679</c:v>
                </c:pt>
                <c:pt idx="8540">
                  <c:v>0.67690499999999998</c:v>
                </c:pt>
                <c:pt idx="8541">
                  <c:v>0.67702099999999998</c:v>
                </c:pt>
                <c:pt idx="8542">
                  <c:v>0.67713699999999999</c:v>
                </c:pt>
                <c:pt idx="8543">
                  <c:v>0.67725199999999997</c:v>
                </c:pt>
                <c:pt idx="8544">
                  <c:v>0.67736700000000005</c:v>
                </c:pt>
                <c:pt idx="8545">
                  <c:v>0.67748299999999995</c:v>
                </c:pt>
                <c:pt idx="8546">
                  <c:v>0.67759800000000003</c:v>
                </c:pt>
                <c:pt idx="8547">
                  <c:v>0.67771400000000004</c:v>
                </c:pt>
                <c:pt idx="8548">
                  <c:v>0.67782900000000001</c:v>
                </c:pt>
                <c:pt idx="8549">
                  <c:v>0.67794399999999999</c:v>
                </c:pt>
                <c:pt idx="8550">
                  <c:v>0.67805899999999997</c:v>
                </c:pt>
                <c:pt idx="8551">
                  <c:v>0.67817400000000005</c:v>
                </c:pt>
                <c:pt idx="8552">
                  <c:v>0.67828900000000003</c:v>
                </c:pt>
                <c:pt idx="8553">
                  <c:v>0.67840400000000001</c:v>
                </c:pt>
                <c:pt idx="8554">
                  <c:v>0.67851899999999998</c:v>
                </c:pt>
                <c:pt idx="8555">
                  <c:v>0.67863399999999996</c:v>
                </c:pt>
                <c:pt idx="8556">
                  <c:v>0.67874900000000005</c:v>
                </c:pt>
                <c:pt idx="8557">
                  <c:v>0.67886400000000002</c:v>
                </c:pt>
                <c:pt idx="8558">
                  <c:v>0.67897799999999997</c:v>
                </c:pt>
                <c:pt idx="8559">
                  <c:v>0.67909299999999995</c:v>
                </c:pt>
                <c:pt idx="8560">
                  <c:v>0.67920800000000003</c:v>
                </c:pt>
                <c:pt idx="8561">
                  <c:v>0.67932199999999998</c:v>
                </c:pt>
                <c:pt idx="8562">
                  <c:v>0.67943699999999996</c:v>
                </c:pt>
                <c:pt idx="8563">
                  <c:v>0.67955100000000002</c:v>
                </c:pt>
                <c:pt idx="8564">
                  <c:v>0.67966599999999999</c:v>
                </c:pt>
                <c:pt idx="8565">
                  <c:v>0.67978000000000005</c:v>
                </c:pt>
                <c:pt idx="8566">
                  <c:v>0.679894</c:v>
                </c:pt>
                <c:pt idx="8567">
                  <c:v>0.68000899999999997</c:v>
                </c:pt>
                <c:pt idx="8568">
                  <c:v>0.68012300000000003</c:v>
                </c:pt>
                <c:pt idx="8569">
                  <c:v>0.68023699999999998</c:v>
                </c:pt>
                <c:pt idx="8570">
                  <c:v>0.68035100000000004</c:v>
                </c:pt>
                <c:pt idx="8571">
                  <c:v>0.68046499999999999</c:v>
                </c:pt>
                <c:pt idx="8572">
                  <c:v>0.68057900000000005</c:v>
                </c:pt>
                <c:pt idx="8573">
                  <c:v>0.68069299999999999</c:v>
                </c:pt>
                <c:pt idx="8574">
                  <c:v>0.68080700000000005</c:v>
                </c:pt>
                <c:pt idx="8575">
                  <c:v>0.680921</c:v>
                </c:pt>
                <c:pt idx="8576">
                  <c:v>0.68103499999999995</c:v>
                </c:pt>
                <c:pt idx="8577">
                  <c:v>0.68114799999999998</c:v>
                </c:pt>
                <c:pt idx="8578">
                  <c:v>0.68126200000000003</c:v>
                </c:pt>
                <c:pt idx="8579">
                  <c:v>0.68137599999999998</c:v>
                </c:pt>
                <c:pt idx="8580">
                  <c:v>0.68148900000000001</c:v>
                </c:pt>
                <c:pt idx="8581">
                  <c:v>0.68160299999999996</c:v>
                </c:pt>
                <c:pt idx="8582">
                  <c:v>0.68171599999999999</c:v>
                </c:pt>
                <c:pt idx="8583">
                  <c:v>0.68183000000000005</c:v>
                </c:pt>
                <c:pt idx="8584">
                  <c:v>0.68194299999999997</c:v>
                </c:pt>
                <c:pt idx="8585">
                  <c:v>0.68205700000000002</c:v>
                </c:pt>
                <c:pt idx="8586">
                  <c:v>0.68217000000000005</c:v>
                </c:pt>
                <c:pt idx="8587">
                  <c:v>0.68228299999999997</c:v>
                </c:pt>
                <c:pt idx="8588">
                  <c:v>0.682396</c:v>
                </c:pt>
                <c:pt idx="8589">
                  <c:v>0.68250999999999995</c:v>
                </c:pt>
                <c:pt idx="8590">
                  <c:v>0.68262299999999998</c:v>
                </c:pt>
                <c:pt idx="8591">
                  <c:v>0.68273600000000001</c:v>
                </c:pt>
                <c:pt idx="8592">
                  <c:v>0.68284900000000004</c:v>
                </c:pt>
                <c:pt idx="8593">
                  <c:v>0.68296199999999996</c:v>
                </c:pt>
                <c:pt idx="8594">
                  <c:v>0.68307399999999996</c:v>
                </c:pt>
                <c:pt idx="8595">
                  <c:v>0.68318699999999999</c:v>
                </c:pt>
                <c:pt idx="8596">
                  <c:v>0.68330000000000002</c:v>
                </c:pt>
                <c:pt idx="8597">
                  <c:v>0.68341300000000005</c:v>
                </c:pt>
                <c:pt idx="8598">
                  <c:v>0.68352500000000005</c:v>
                </c:pt>
                <c:pt idx="8599">
                  <c:v>0.68363799999999997</c:v>
                </c:pt>
                <c:pt idx="8600">
                  <c:v>0.683751</c:v>
                </c:pt>
                <c:pt idx="8601">
                  <c:v>0.683863</c:v>
                </c:pt>
                <c:pt idx="8602">
                  <c:v>0.68397600000000003</c:v>
                </c:pt>
                <c:pt idx="8603">
                  <c:v>0.68408800000000003</c:v>
                </c:pt>
                <c:pt idx="8604">
                  <c:v>0.68420000000000003</c:v>
                </c:pt>
                <c:pt idx="8605">
                  <c:v>0.68431299999999995</c:v>
                </c:pt>
                <c:pt idx="8606">
                  <c:v>0.68442499999999995</c:v>
                </c:pt>
                <c:pt idx="8607">
                  <c:v>0.68453699999999995</c:v>
                </c:pt>
                <c:pt idx="8608">
                  <c:v>0.68464899999999995</c:v>
                </c:pt>
                <c:pt idx="8609">
                  <c:v>0.68476099999999995</c:v>
                </c:pt>
                <c:pt idx="8610">
                  <c:v>0.68487399999999998</c:v>
                </c:pt>
                <c:pt idx="8611">
                  <c:v>0.68498599999999998</c:v>
                </c:pt>
                <c:pt idx="8612">
                  <c:v>0.68509699999999996</c:v>
                </c:pt>
                <c:pt idx="8613">
                  <c:v>0.68520899999999996</c:v>
                </c:pt>
                <c:pt idx="8614">
                  <c:v>0.68532099999999996</c:v>
                </c:pt>
                <c:pt idx="8615">
                  <c:v>0.68543299999999996</c:v>
                </c:pt>
                <c:pt idx="8616">
                  <c:v>0.68554499999999996</c:v>
                </c:pt>
                <c:pt idx="8617">
                  <c:v>0.68565600000000004</c:v>
                </c:pt>
                <c:pt idx="8618">
                  <c:v>0.68576800000000004</c:v>
                </c:pt>
                <c:pt idx="8619">
                  <c:v>0.68588000000000005</c:v>
                </c:pt>
                <c:pt idx="8620">
                  <c:v>0.68599100000000002</c:v>
                </c:pt>
                <c:pt idx="8621">
                  <c:v>0.68610300000000002</c:v>
                </c:pt>
                <c:pt idx="8622">
                  <c:v>0.68621399999999999</c:v>
                </c:pt>
                <c:pt idx="8623">
                  <c:v>0.68632599999999999</c:v>
                </c:pt>
                <c:pt idx="8624">
                  <c:v>0.68643699999999996</c:v>
                </c:pt>
                <c:pt idx="8625">
                  <c:v>0.68654800000000005</c:v>
                </c:pt>
                <c:pt idx="8626">
                  <c:v>0.68665900000000002</c:v>
                </c:pt>
                <c:pt idx="8627">
                  <c:v>0.68677100000000002</c:v>
                </c:pt>
                <c:pt idx="8628">
                  <c:v>0.68688199999999999</c:v>
                </c:pt>
                <c:pt idx="8629">
                  <c:v>0.68699299999999996</c:v>
                </c:pt>
                <c:pt idx="8630">
                  <c:v>0.68710400000000005</c:v>
                </c:pt>
                <c:pt idx="8631">
                  <c:v>0.68721500000000002</c:v>
                </c:pt>
                <c:pt idx="8632">
                  <c:v>0.68732599999999999</c:v>
                </c:pt>
                <c:pt idx="8633">
                  <c:v>0.68743600000000005</c:v>
                </c:pt>
                <c:pt idx="8634">
                  <c:v>0.68754700000000002</c:v>
                </c:pt>
                <c:pt idx="8635">
                  <c:v>0.68765799999999999</c:v>
                </c:pt>
                <c:pt idx="8636">
                  <c:v>0.68776899999999996</c:v>
                </c:pt>
                <c:pt idx="8637">
                  <c:v>0.68787900000000002</c:v>
                </c:pt>
                <c:pt idx="8638">
                  <c:v>0.68798999999999999</c:v>
                </c:pt>
                <c:pt idx="8639">
                  <c:v>0.68810099999999996</c:v>
                </c:pt>
                <c:pt idx="8640">
                  <c:v>0.68821100000000002</c:v>
                </c:pt>
                <c:pt idx="8641">
                  <c:v>0.68832099999999996</c:v>
                </c:pt>
                <c:pt idx="8642">
                  <c:v>0.68843200000000004</c:v>
                </c:pt>
                <c:pt idx="8643">
                  <c:v>0.68854199999999999</c:v>
                </c:pt>
                <c:pt idx="8644">
                  <c:v>0.68865200000000004</c:v>
                </c:pt>
                <c:pt idx="8645">
                  <c:v>0.68876300000000001</c:v>
                </c:pt>
                <c:pt idx="8646">
                  <c:v>0.68887299999999996</c:v>
                </c:pt>
                <c:pt idx="8647">
                  <c:v>0.68898300000000001</c:v>
                </c:pt>
                <c:pt idx="8648">
                  <c:v>0.68909299999999996</c:v>
                </c:pt>
                <c:pt idx="8649">
                  <c:v>0.68920300000000001</c:v>
                </c:pt>
                <c:pt idx="8650">
                  <c:v>0.68931299999999995</c:v>
                </c:pt>
                <c:pt idx="8651">
                  <c:v>0.68942300000000001</c:v>
                </c:pt>
                <c:pt idx="8652">
                  <c:v>0.68953299999999995</c:v>
                </c:pt>
                <c:pt idx="8653">
                  <c:v>0.68964300000000001</c:v>
                </c:pt>
                <c:pt idx="8654">
                  <c:v>0.68975200000000003</c:v>
                </c:pt>
                <c:pt idx="8655">
                  <c:v>0.68986199999999998</c:v>
                </c:pt>
                <c:pt idx="8656">
                  <c:v>0.68997200000000003</c:v>
                </c:pt>
                <c:pt idx="8657">
                  <c:v>0.69008100000000006</c:v>
                </c:pt>
                <c:pt idx="8658">
                  <c:v>0.690191</c:v>
                </c:pt>
                <c:pt idx="8659">
                  <c:v>0.69030000000000002</c:v>
                </c:pt>
                <c:pt idx="8660">
                  <c:v>0.69040999999999997</c:v>
                </c:pt>
                <c:pt idx="8661">
                  <c:v>0.69051899999999999</c:v>
                </c:pt>
                <c:pt idx="8662">
                  <c:v>0.69062800000000002</c:v>
                </c:pt>
                <c:pt idx="8663">
                  <c:v>0.69073799999999996</c:v>
                </c:pt>
                <c:pt idx="8664">
                  <c:v>0.69084699999999999</c:v>
                </c:pt>
                <c:pt idx="8665">
                  <c:v>0.69095600000000001</c:v>
                </c:pt>
                <c:pt idx="8666">
                  <c:v>0.69106500000000004</c:v>
                </c:pt>
                <c:pt idx="8667">
                  <c:v>0.69117399999999996</c:v>
                </c:pt>
                <c:pt idx="8668">
                  <c:v>0.69128299999999998</c:v>
                </c:pt>
                <c:pt idx="8669">
                  <c:v>0.69139200000000001</c:v>
                </c:pt>
                <c:pt idx="8670">
                  <c:v>0.69150100000000003</c:v>
                </c:pt>
                <c:pt idx="8671">
                  <c:v>0.69160999999999995</c:v>
                </c:pt>
                <c:pt idx="8672">
                  <c:v>0.69171800000000006</c:v>
                </c:pt>
                <c:pt idx="8673">
                  <c:v>0.69182699999999997</c:v>
                </c:pt>
                <c:pt idx="8674">
                  <c:v>0.691936</c:v>
                </c:pt>
                <c:pt idx="8675">
                  <c:v>0.69204399999999999</c:v>
                </c:pt>
                <c:pt idx="8676">
                  <c:v>0.69215300000000002</c:v>
                </c:pt>
                <c:pt idx="8677">
                  <c:v>0.69226100000000002</c:v>
                </c:pt>
                <c:pt idx="8678">
                  <c:v>0.69237000000000004</c:v>
                </c:pt>
                <c:pt idx="8679">
                  <c:v>0.69247800000000004</c:v>
                </c:pt>
                <c:pt idx="8680">
                  <c:v>0.69258699999999995</c:v>
                </c:pt>
                <c:pt idx="8681">
                  <c:v>0.69269499999999995</c:v>
                </c:pt>
                <c:pt idx="8682">
                  <c:v>0.69280299999999995</c:v>
                </c:pt>
                <c:pt idx="8683">
                  <c:v>0.69291100000000005</c:v>
                </c:pt>
                <c:pt idx="8684">
                  <c:v>0.69301900000000005</c:v>
                </c:pt>
                <c:pt idx="8685">
                  <c:v>0.69312700000000005</c:v>
                </c:pt>
                <c:pt idx="8686">
                  <c:v>0.69323500000000005</c:v>
                </c:pt>
                <c:pt idx="8687">
                  <c:v>0.69334300000000004</c:v>
                </c:pt>
                <c:pt idx="8688">
                  <c:v>0.69345100000000004</c:v>
                </c:pt>
                <c:pt idx="8689">
                  <c:v>0.69355900000000004</c:v>
                </c:pt>
                <c:pt idx="8690">
                  <c:v>0.69366700000000003</c:v>
                </c:pt>
                <c:pt idx="8691">
                  <c:v>0.693774</c:v>
                </c:pt>
                <c:pt idx="8692">
                  <c:v>0.693882</c:v>
                </c:pt>
                <c:pt idx="8693">
                  <c:v>0.69399</c:v>
                </c:pt>
                <c:pt idx="8694">
                  <c:v>0.69409699999999996</c:v>
                </c:pt>
                <c:pt idx="8695">
                  <c:v>0.69420499999999996</c:v>
                </c:pt>
                <c:pt idx="8696">
                  <c:v>0.69431200000000004</c:v>
                </c:pt>
                <c:pt idx="8697">
                  <c:v>0.69441900000000001</c:v>
                </c:pt>
                <c:pt idx="8698">
                  <c:v>0.69452700000000001</c:v>
                </c:pt>
                <c:pt idx="8699">
                  <c:v>0.69463399999999997</c:v>
                </c:pt>
                <c:pt idx="8700">
                  <c:v>0.69474100000000005</c:v>
                </c:pt>
                <c:pt idx="8701">
                  <c:v>0.69484800000000002</c:v>
                </c:pt>
                <c:pt idx="8702">
                  <c:v>0.69495499999999999</c:v>
                </c:pt>
                <c:pt idx="8703">
                  <c:v>0.69506199999999996</c:v>
                </c:pt>
                <c:pt idx="8704">
                  <c:v>0.69516900000000004</c:v>
                </c:pt>
                <c:pt idx="8705">
                  <c:v>0.69527600000000001</c:v>
                </c:pt>
                <c:pt idx="8706">
                  <c:v>0.69538299999999997</c:v>
                </c:pt>
                <c:pt idx="8707">
                  <c:v>0.69549000000000005</c:v>
                </c:pt>
                <c:pt idx="8708">
                  <c:v>0.69559599999999999</c:v>
                </c:pt>
                <c:pt idx="8709">
                  <c:v>0.69570299999999996</c:v>
                </c:pt>
                <c:pt idx="8710">
                  <c:v>0.69581000000000004</c:v>
                </c:pt>
                <c:pt idx="8711">
                  <c:v>0.69591599999999998</c:v>
                </c:pt>
                <c:pt idx="8712">
                  <c:v>0.69602299999999995</c:v>
                </c:pt>
                <c:pt idx="8713">
                  <c:v>0.696129</c:v>
                </c:pt>
                <c:pt idx="8714">
                  <c:v>0.69623500000000005</c:v>
                </c:pt>
                <c:pt idx="8715">
                  <c:v>0.69634200000000002</c:v>
                </c:pt>
                <c:pt idx="8716">
                  <c:v>0.69644799999999996</c:v>
                </c:pt>
                <c:pt idx="8717">
                  <c:v>0.69655400000000001</c:v>
                </c:pt>
                <c:pt idx="8718">
                  <c:v>0.69665999999999995</c:v>
                </c:pt>
                <c:pt idx="8719">
                  <c:v>0.696766</c:v>
                </c:pt>
                <c:pt idx="8720">
                  <c:v>0.69687200000000005</c:v>
                </c:pt>
                <c:pt idx="8721">
                  <c:v>0.69697799999999999</c:v>
                </c:pt>
                <c:pt idx="8722">
                  <c:v>0.69708400000000004</c:v>
                </c:pt>
                <c:pt idx="8723">
                  <c:v>0.69718999999999998</c:v>
                </c:pt>
                <c:pt idx="8724">
                  <c:v>0.69729600000000003</c:v>
                </c:pt>
                <c:pt idx="8725">
                  <c:v>0.69740100000000005</c:v>
                </c:pt>
                <c:pt idx="8726">
                  <c:v>0.69750699999999999</c:v>
                </c:pt>
                <c:pt idx="8727">
                  <c:v>0.69761200000000001</c:v>
                </c:pt>
                <c:pt idx="8728">
                  <c:v>0.69771799999999995</c:v>
                </c:pt>
                <c:pt idx="8729">
                  <c:v>0.69782299999999997</c:v>
                </c:pt>
                <c:pt idx="8730">
                  <c:v>0.69792900000000002</c:v>
                </c:pt>
                <c:pt idx="8731">
                  <c:v>0.69803400000000004</c:v>
                </c:pt>
                <c:pt idx="8732">
                  <c:v>0.69813899999999995</c:v>
                </c:pt>
                <c:pt idx="8733">
                  <c:v>0.69824399999999998</c:v>
                </c:pt>
                <c:pt idx="8734">
                  <c:v>0.698349</c:v>
                </c:pt>
                <c:pt idx="8735">
                  <c:v>0.69845400000000002</c:v>
                </c:pt>
                <c:pt idx="8736">
                  <c:v>0.69855900000000004</c:v>
                </c:pt>
                <c:pt idx="8737">
                  <c:v>0.69866399999999995</c:v>
                </c:pt>
                <c:pt idx="8738">
                  <c:v>0.69876899999999997</c:v>
                </c:pt>
                <c:pt idx="8739">
                  <c:v>0.698874</c:v>
                </c:pt>
                <c:pt idx="8740">
                  <c:v>0.69897799999999999</c:v>
                </c:pt>
                <c:pt idx="8741">
                  <c:v>0.69908300000000001</c:v>
                </c:pt>
                <c:pt idx="8742">
                  <c:v>0.69918800000000003</c:v>
                </c:pt>
                <c:pt idx="8743">
                  <c:v>0.69929200000000002</c:v>
                </c:pt>
                <c:pt idx="8744">
                  <c:v>0.69939700000000005</c:v>
                </c:pt>
                <c:pt idx="8745">
                  <c:v>0.69950100000000004</c:v>
                </c:pt>
                <c:pt idx="8746">
                  <c:v>0.69960500000000003</c:v>
                </c:pt>
                <c:pt idx="8747">
                  <c:v>0.69970900000000003</c:v>
                </c:pt>
                <c:pt idx="8748">
                  <c:v>0.69981400000000005</c:v>
                </c:pt>
                <c:pt idx="8749">
                  <c:v>0.69991800000000004</c:v>
                </c:pt>
                <c:pt idx="8750">
                  <c:v>0.70002200000000003</c:v>
                </c:pt>
                <c:pt idx="8751">
                  <c:v>0.70012600000000003</c:v>
                </c:pt>
                <c:pt idx="8752">
                  <c:v>0.70023000000000002</c:v>
                </c:pt>
                <c:pt idx="8753">
                  <c:v>0.70033299999999998</c:v>
                </c:pt>
                <c:pt idx="8754">
                  <c:v>0.70043699999999998</c:v>
                </c:pt>
                <c:pt idx="8755">
                  <c:v>0.70054099999999997</c:v>
                </c:pt>
                <c:pt idx="8756">
                  <c:v>0.70064400000000004</c:v>
                </c:pt>
                <c:pt idx="8757">
                  <c:v>0.70074800000000004</c:v>
                </c:pt>
                <c:pt idx="8758">
                  <c:v>0.700851</c:v>
                </c:pt>
                <c:pt idx="8759">
                  <c:v>0.70095499999999999</c:v>
                </c:pt>
                <c:pt idx="8760">
                  <c:v>0.70105799999999996</c:v>
                </c:pt>
                <c:pt idx="8761">
                  <c:v>0.70116100000000003</c:v>
                </c:pt>
                <c:pt idx="8762">
                  <c:v>0.701264</c:v>
                </c:pt>
                <c:pt idx="8763">
                  <c:v>0.70136699999999996</c:v>
                </c:pt>
                <c:pt idx="8764">
                  <c:v>0.70147000000000004</c:v>
                </c:pt>
                <c:pt idx="8765">
                  <c:v>0.701573</c:v>
                </c:pt>
                <c:pt idx="8766">
                  <c:v>0.70167599999999997</c:v>
                </c:pt>
                <c:pt idx="8767">
                  <c:v>0.70177900000000004</c:v>
                </c:pt>
                <c:pt idx="8768">
                  <c:v>0.70188200000000001</c:v>
                </c:pt>
                <c:pt idx="8769">
                  <c:v>0.70198400000000005</c:v>
                </c:pt>
                <c:pt idx="8770">
                  <c:v>0.70208700000000002</c:v>
                </c:pt>
                <c:pt idx="8771">
                  <c:v>0.70218899999999995</c:v>
                </c:pt>
                <c:pt idx="8772">
                  <c:v>0.70229200000000003</c:v>
                </c:pt>
                <c:pt idx="8773">
                  <c:v>0.70239399999999996</c:v>
                </c:pt>
                <c:pt idx="8774">
                  <c:v>0.70249600000000001</c:v>
                </c:pt>
                <c:pt idx="8775">
                  <c:v>0.70259799999999994</c:v>
                </c:pt>
                <c:pt idx="8776">
                  <c:v>0.70269999999999999</c:v>
                </c:pt>
                <c:pt idx="8777">
                  <c:v>0.70280200000000004</c:v>
                </c:pt>
                <c:pt idx="8778">
                  <c:v>0.70290399999999997</c:v>
                </c:pt>
                <c:pt idx="8779">
                  <c:v>0.70300600000000002</c:v>
                </c:pt>
                <c:pt idx="8780">
                  <c:v>0.70310799999999996</c:v>
                </c:pt>
                <c:pt idx="8781">
                  <c:v>0.70320899999999997</c:v>
                </c:pt>
                <c:pt idx="8782">
                  <c:v>0.70331100000000002</c:v>
                </c:pt>
                <c:pt idx="8783">
                  <c:v>0.70341299999999995</c:v>
                </c:pt>
                <c:pt idx="8784">
                  <c:v>0.70351399999999997</c:v>
                </c:pt>
                <c:pt idx="8785">
                  <c:v>0.70361499999999999</c:v>
                </c:pt>
                <c:pt idx="8786">
                  <c:v>0.70371600000000001</c:v>
                </c:pt>
                <c:pt idx="8787">
                  <c:v>0.70381800000000005</c:v>
                </c:pt>
                <c:pt idx="8788">
                  <c:v>0.70391899999999996</c:v>
                </c:pt>
                <c:pt idx="8789">
                  <c:v>0.70401999999999998</c:v>
                </c:pt>
                <c:pt idx="8790">
                  <c:v>0.704121</c:v>
                </c:pt>
                <c:pt idx="8791">
                  <c:v>0.70422099999999999</c:v>
                </c:pt>
                <c:pt idx="8792">
                  <c:v>0.704322</c:v>
                </c:pt>
                <c:pt idx="8793">
                  <c:v>0.70442300000000002</c:v>
                </c:pt>
                <c:pt idx="8794">
                  <c:v>0.70452300000000001</c:v>
                </c:pt>
                <c:pt idx="8795">
                  <c:v>0.70462400000000003</c:v>
                </c:pt>
                <c:pt idx="8796">
                  <c:v>0.70472400000000002</c:v>
                </c:pt>
                <c:pt idx="8797">
                  <c:v>0.70482400000000001</c:v>
                </c:pt>
                <c:pt idx="8798">
                  <c:v>0.704924</c:v>
                </c:pt>
                <c:pt idx="8799">
                  <c:v>0.70502500000000001</c:v>
                </c:pt>
                <c:pt idx="8800">
                  <c:v>0.705125</c:v>
                </c:pt>
                <c:pt idx="8801">
                  <c:v>0.70522399999999996</c:v>
                </c:pt>
                <c:pt idx="8802">
                  <c:v>0.70532399999999995</c:v>
                </c:pt>
                <c:pt idx="8803">
                  <c:v>0.70542400000000005</c:v>
                </c:pt>
                <c:pt idx="8804">
                  <c:v>0.70552400000000004</c:v>
                </c:pt>
                <c:pt idx="8805">
                  <c:v>0.705623</c:v>
                </c:pt>
                <c:pt idx="8806">
                  <c:v>0.70572199999999996</c:v>
                </c:pt>
                <c:pt idx="8807">
                  <c:v>0.70582199999999995</c:v>
                </c:pt>
                <c:pt idx="8808">
                  <c:v>0.70592100000000002</c:v>
                </c:pt>
                <c:pt idx="8809">
                  <c:v>0.70601999999999998</c:v>
                </c:pt>
                <c:pt idx="8810">
                  <c:v>0.70611900000000005</c:v>
                </c:pt>
                <c:pt idx="8811">
                  <c:v>0.70621800000000001</c:v>
                </c:pt>
                <c:pt idx="8812">
                  <c:v>0.70631699999999997</c:v>
                </c:pt>
                <c:pt idx="8813">
                  <c:v>0.70641600000000004</c:v>
                </c:pt>
                <c:pt idx="8814">
                  <c:v>0.70651399999999998</c:v>
                </c:pt>
                <c:pt idx="8815">
                  <c:v>0.70661300000000005</c:v>
                </c:pt>
                <c:pt idx="8816">
                  <c:v>0.70671099999999998</c:v>
                </c:pt>
                <c:pt idx="8817">
                  <c:v>0.70680900000000002</c:v>
                </c:pt>
                <c:pt idx="8818">
                  <c:v>0.70690699999999995</c:v>
                </c:pt>
                <c:pt idx="8819">
                  <c:v>0.70700600000000002</c:v>
                </c:pt>
                <c:pt idx="8820">
                  <c:v>0.70710300000000004</c:v>
                </c:pt>
                <c:pt idx="8821">
                  <c:v>0.70720099999999997</c:v>
                </c:pt>
                <c:pt idx="8822">
                  <c:v>0.70729900000000001</c:v>
                </c:pt>
                <c:pt idx="8823">
                  <c:v>0.70739700000000005</c:v>
                </c:pt>
                <c:pt idx="8824">
                  <c:v>0.70749399999999996</c:v>
                </c:pt>
                <c:pt idx="8825">
                  <c:v>0.707592</c:v>
                </c:pt>
                <c:pt idx="8826">
                  <c:v>0.70768900000000001</c:v>
                </c:pt>
                <c:pt idx="8827">
                  <c:v>0.70778600000000003</c:v>
                </c:pt>
                <c:pt idx="8828">
                  <c:v>0.70788300000000004</c:v>
                </c:pt>
                <c:pt idx="8829">
                  <c:v>0.70798000000000005</c:v>
                </c:pt>
                <c:pt idx="8830">
                  <c:v>0.70807699999999996</c:v>
                </c:pt>
                <c:pt idx="8831">
                  <c:v>0.70817399999999997</c:v>
                </c:pt>
                <c:pt idx="8832">
                  <c:v>0.70826999999999996</c:v>
                </c:pt>
                <c:pt idx="8833">
                  <c:v>0.70836699999999997</c:v>
                </c:pt>
                <c:pt idx="8834">
                  <c:v>0.70846299999999995</c:v>
                </c:pt>
                <c:pt idx="8835">
                  <c:v>0.70855900000000005</c:v>
                </c:pt>
                <c:pt idx="8836">
                  <c:v>0.70865500000000003</c:v>
                </c:pt>
                <c:pt idx="8837">
                  <c:v>0.70875100000000002</c:v>
                </c:pt>
                <c:pt idx="8838">
                  <c:v>0.708847</c:v>
                </c:pt>
                <c:pt idx="8839">
                  <c:v>0.70894299999999999</c:v>
                </c:pt>
                <c:pt idx="8840">
                  <c:v>0.70903799999999995</c:v>
                </c:pt>
                <c:pt idx="8841">
                  <c:v>0.70913400000000004</c:v>
                </c:pt>
                <c:pt idx="8842">
                  <c:v>0.709229</c:v>
                </c:pt>
                <c:pt idx="8843">
                  <c:v>0.70932399999999995</c:v>
                </c:pt>
                <c:pt idx="8844">
                  <c:v>0.70941900000000002</c:v>
                </c:pt>
                <c:pt idx="8845">
                  <c:v>0.70951399999999998</c:v>
                </c:pt>
                <c:pt idx="8846">
                  <c:v>0.70960900000000005</c:v>
                </c:pt>
                <c:pt idx="8847">
                  <c:v>0.709704</c:v>
                </c:pt>
                <c:pt idx="8848">
                  <c:v>0.70979800000000004</c:v>
                </c:pt>
                <c:pt idx="8849">
                  <c:v>0.709893</c:v>
                </c:pt>
                <c:pt idx="8850">
                  <c:v>0.70998700000000003</c:v>
                </c:pt>
                <c:pt idx="8851">
                  <c:v>0.71008099999999996</c:v>
                </c:pt>
                <c:pt idx="8852">
                  <c:v>0.710175</c:v>
                </c:pt>
                <c:pt idx="8853">
                  <c:v>0.71026900000000004</c:v>
                </c:pt>
                <c:pt idx="8854">
                  <c:v>0.71036200000000005</c:v>
                </c:pt>
                <c:pt idx="8855">
                  <c:v>0.71045599999999998</c:v>
                </c:pt>
                <c:pt idx="8856">
                  <c:v>0.71054899999999999</c:v>
                </c:pt>
                <c:pt idx="8857">
                  <c:v>0.710642</c:v>
                </c:pt>
                <c:pt idx="8858">
                  <c:v>0.71073500000000001</c:v>
                </c:pt>
                <c:pt idx="8859">
                  <c:v>0.71082800000000002</c:v>
                </c:pt>
                <c:pt idx="8860">
                  <c:v>0.71092100000000003</c:v>
                </c:pt>
                <c:pt idx="8861">
                  <c:v>0.71101400000000003</c:v>
                </c:pt>
                <c:pt idx="8862">
                  <c:v>0.71110600000000002</c:v>
                </c:pt>
                <c:pt idx="8863">
                  <c:v>0.711198</c:v>
                </c:pt>
                <c:pt idx="8864">
                  <c:v>0.71129100000000001</c:v>
                </c:pt>
                <c:pt idx="8865">
                  <c:v>0.71138299999999999</c:v>
                </c:pt>
                <c:pt idx="8866">
                  <c:v>0.71147400000000005</c:v>
                </c:pt>
                <c:pt idx="8867">
                  <c:v>0.71156600000000003</c:v>
                </c:pt>
                <c:pt idx="8868">
                  <c:v>0.71165800000000001</c:v>
                </c:pt>
                <c:pt idx="8869">
                  <c:v>0.71174899999999997</c:v>
                </c:pt>
                <c:pt idx="8870">
                  <c:v>0.71184000000000003</c:v>
                </c:pt>
                <c:pt idx="8871">
                  <c:v>0.71193099999999998</c:v>
                </c:pt>
                <c:pt idx="8872">
                  <c:v>0.71202200000000004</c:v>
                </c:pt>
                <c:pt idx="8873">
                  <c:v>0.71211199999999997</c:v>
                </c:pt>
                <c:pt idx="8874">
                  <c:v>0.71220300000000003</c:v>
                </c:pt>
                <c:pt idx="8875">
                  <c:v>0.71229299999999995</c:v>
                </c:pt>
                <c:pt idx="8876">
                  <c:v>0.71238299999999999</c:v>
                </c:pt>
                <c:pt idx="8877">
                  <c:v>0.71247300000000002</c:v>
                </c:pt>
                <c:pt idx="8878">
                  <c:v>0.71256299999999995</c:v>
                </c:pt>
                <c:pt idx="8879">
                  <c:v>0.71265299999999998</c:v>
                </c:pt>
                <c:pt idx="8880">
                  <c:v>0.71274199999999999</c:v>
                </c:pt>
                <c:pt idx="8881">
                  <c:v>0.71283099999999999</c:v>
                </c:pt>
                <c:pt idx="8882">
                  <c:v>0.71292</c:v>
                </c:pt>
                <c:pt idx="8883">
                  <c:v>0.713009</c:v>
                </c:pt>
                <c:pt idx="8884">
                  <c:v>0.71309800000000001</c:v>
                </c:pt>
                <c:pt idx="8885">
                  <c:v>0.71318599999999999</c:v>
                </c:pt>
                <c:pt idx="8886">
                  <c:v>0.71327399999999996</c:v>
                </c:pt>
                <c:pt idx="8887">
                  <c:v>0.71336200000000005</c:v>
                </c:pt>
                <c:pt idx="8888">
                  <c:v>0.71345000000000003</c:v>
                </c:pt>
                <c:pt idx="8889">
                  <c:v>0.71353800000000001</c:v>
                </c:pt>
                <c:pt idx="8890">
                  <c:v>0.71362499999999995</c:v>
                </c:pt>
                <c:pt idx="8891">
                  <c:v>0.71371300000000004</c:v>
                </c:pt>
                <c:pt idx="8892">
                  <c:v>0.71379999999999999</c:v>
                </c:pt>
                <c:pt idx="8893">
                  <c:v>0.71388700000000005</c:v>
                </c:pt>
                <c:pt idx="8894">
                  <c:v>0.71397299999999997</c:v>
                </c:pt>
                <c:pt idx="8895">
                  <c:v>0.71406000000000003</c:v>
                </c:pt>
                <c:pt idx="8896">
                  <c:v>0.71414599999999995</c:v>
                </c:pt>
                <c:pt idx="8897">
                  <c:v>0.71423199999999998</c:v>
                </c:pt>
                <c:pt idx="8898">
                  <c:v>0.71431800000000001</c:v>
                </c:pt>
                <c:pt idx="8899">
                  <c:v>0.71440400000000004</c:v>
                </c:pt>
                <c:pt idx="8900">
                  <c:v>0.71448900000000004</c:v>
                </c:pt>
                <c:pt idx="8901">
                  <c:v>0.71457400000000004</c:v>
                </c:pt>
                <c:pt idx="8902">
                  <c:v>0.71465900000000004</c:v>
                </c:pt>
                <c:pt idx="8903">
                  <c:v>0.71474400000000005</c:v>
                </c:pt>
                <c:pt idx="8904">
                  <c:v>0.71482800000000002</c:v>
                </c:pt>
                <c:pt idx="8905">
                  <c:v>0.71491300000000002</c:v>
                </c:pt>
                <c:pt idx="8906">
                  <c:v>0.71499699999999999</c:v>
                </c:pt>
                <c:pt idx="8907">
                  <c:v>0.71508000000000005</c:v>
                </c:pt>
                <c:pt idx="8908">
                  <c:v>0.71516400000000002</c:v>
                </c:pt>
                <c:pt idx="8909">
                  <c:v>0.71524699999999997</c:v>
                </c:pt>
                <c:pt idx="8910">
                  <c:v>0.71533000000000002</c:v>
                </c:pt>
                <c:pt idx="8911">
                  <c:v>0.71541299999999997</c:v>
                </c:pt>
                <c:pt idx="8912">
                  <c:v>0.71549600000000002</c:v>
                </c:pt>
                <c:pt idx="8913">
                  <c:v>0.71557800000000005</c:v>
                </c:pt>
                <c:pt idx="8914">
                  <c:v>0.71566099999999999</c:v>
                </c:pt>
                <c:pt idx="8915">
                  <c:v>0.71574199999999999</c:v>
                </c:pt>
                <c:pt idx="8916">
                  <c:v>0.71582400000000002</c:v>
                </c:pt>
                <c:pt idx="8917">
                  <c:v>0.71590600000000004</c:v>
                </c:pt>
                <c:pt idx="8918">
                  <c:v>0.71598700000000004</c:v>
                </c:pt>
                <c:pt idx="8919">
                  <c:v>0.71606800000000004</c:v>
                </c:pt>
                <c:pt idx="8920">
                  <c:v>0.71614800000000001</c:v>
                </c:pt>
                <c:pt idx="8921">
                  <c:v>0.716229</c:v>
                </c:pt>
                <c:pt idx="8922">
                  <c:v>0.71630899999999997</c:v>
                </c:pt>
                <c:pt idx="8923">
                  <c:v>0.71638900000000005</c:v>
                </c:pt>
                <c:pt idx="8924">
                  <c:v>0.71646799999999999</c:v>
                </c:pt>
                <c:pt idx="8925">
                  <c:v>0.71654799999999996</c:v>
                </c:pt>
                <c:pt idx="8926">
                  <c:v>0.71662700000000001</c:v>
                </c:pt>
                <c:pt idx="8927">
                  <c:v>0.71670599999999995</c:v>
                </c:pt>
                <c:pt idx="8928">
                  <c:v>0.71678399999999998</c:v>
                </c:pt>
                <c:pt idx="8929">
                  <c:v>0.71686300000000003</c:v>
                </c:pt>
                <c:pt idx="8930">
                  <c:v>0.71694100000000005</c:v>
                </c:pt>
                <c:pt idx="8931">
                  <c:v>0.71701800000000004</c:v>
                </c:pt>
                <c:pt idx="8932">
                  <c:v>0.71709599999999996</c:v>
                </c:pt>
                <c:pt idx="8933">
                  <c:v>0.71717299999999995</c:v>
                </c:pt>
                <c:pt idx="8934">
                  <c:v>0.71725000000000005</c:v>
                </c:pt>
                <c:pt idx="8935">
                  <c:v>0.71732700000000005</c:v>
                </c:pt>
                <c:pt idx="8936">
                  <c:v>0.71740300000000001</c:v>
                </c:pt>
                <c:pt idx="8937">
                  <c:v>0.71747899999999998</c:v>
                </c:pt>
                <c:pt idx="8938">
                  <c:v>0.71755500000000005</c:v>
                </c:pt>
                <c:pt idx="8939">
                  <c:v>0.71762999999999999</c:v>
                </c:pt>
                <c:pt idx="8940">
                  <c:v>0.71770500000000004</c:v>
                </c:pt>
                <c:pt idx="8941">
                  <c:v>0.71777999999999997</c:v>
                </c:pt>
                <c:pt idx="8942">
                  <c:v>0.71785500000000002</c:v>
                </c:pt>
                <c:pt idx="8943">
                  <c:v>0.71792900000000004</c:v>
                </c:pt>
                <c:pt idx="8944">
                  <c:v>0.71800299999999995</c:v>
                </c:pt>
                <c:pt idx="8945">
                  <c:v>0.71807699999999997</c:v>
                </c:pt>
                <c:pt idx="8946">
                  <c:v>0.71815099999999998</c:v>
                </c:pt>
                <c:pt idx="8947">
                  <c:v>0.71822399999999997</c:v>
                </c:pt>
                <c:pt idx="8948">
                  <c:v>0.71829699999999996</c:v>
                </c:pt>
                <c:pt idx="8949">
                  <c:v>0.71836900000000004</c:v>
                </c:pt>
                <c:pt idx="8950">
                  <c:v>0.718441</c:v>
                </c:pt>
                <c:pt idx="8951">
                  <c:v>0.71851299999999996</c:v>
                </c:pt>
                <c:pt idx="8952">
                  <c:v>0.71858500000000003</c:v>
                </c:pt>
                <c:pt idx="8953">
                  <c:v>0.71865599999999996</c:v>
                </c:pt>
                <c:pt idx="8954">
                  <c:v>0.718727</c:v>
                </c:pt>
                <c:pt idx="8955">
                  <c:v>0.71879800000000005</c:v>
                </c:pt>
                <c:pt idx="8956">
                  <c:v>0.71886799999999995</c:v>
                </c:pt>
                <c:pt idx="8957">
                  <c:v>0.71893799999999997</c:v>
                </c:pt>
                <c:pt idx="8958">
                  <c:v>0.71900799999999998</c:v>
                </c:pt>
                <c:pt idx="8959">
                  <c:v>0.71907699999999997</c:v>
                </c:pt>
                <c:pt idx="8960">
                  <c:v>0.71914599999999995</c:v>
                </c:pt>
                <c:pt idx="8961">
                  <c:v>0.71921500000000005</c:v>
                </c:pt>
                <c:pt idx="8962">
                  <c:v>0.71928300000000001</c:v>
                </c:pt>
                <c:pt idx="8963">
                  <c:v>0.71935199999999999</c:v>
                </c:pt>
                <c:pt idx="8964">
                  <c:v>0.71941900000000003</c:v>
                </c:pt>
                <c:pt idx="8965">
                  <c:v>0.71948699999999999</c:v>
                </c:pt>
                <c:pt idx="8966">
                  <c:v>0.71955400000000003</c:v>
                </c:pt>
                <c:pt idx="8967">
                  <c:v>0.71962099999999996</c:v>
                </c:pt>
                <c:pt idx="8968">
                  <c:v>0.71968699999999997</c:v>
                </c:pt>
                <c:pt idx="8969">
                  <c:v>0.71975299999999998</c:v>
                </c:pt>
                <c:pt idx="8970">
                  <c:v>0.71981899999999999</c:v>
                </c:pt>
                <c:pt idx="8971">
                  <c:v>0.719885</c:v>
                </c:pt>
                <c:pt idx="8972">
                  <c:v>0.71994999999999998</c:v>
                </c:pt>
                <c:pt idx="8973">
                  <c:v>0.72001499999999996</c:v>
                </c:pt>
                <c:pt idx="8974">
                  <c:v>0.72007900000000002</c:v>
                </c:pt>
                <c:pt idx="8975">
                  <c:v>0.72014299999999998</c:v>
                </c:pt>
                <c:pt idx="8976">
                  <c:v>0.72020700000000004</c:v>
                </c:pt>
                <c:pt idx="8977">
                  <c:v>0.72027099999999999</c:v>
                </c:pt>
                <c:pt idx="8978">
                  <c:v>0.72033400000000003</c:v>
                </c:pt>
                <c:pt idx="8979">
                  <c:v>0.72039600000000004</c:v>
                </c:pt>
                <c:pt idx="8980">
                  <c:v>0.72045899999999996</c:v>
                </c:pt>
                <c:pt idx="8981">
                  <c:v>0.72052099999999997</c:v>
                </c:pt>
                <c:pt idx="8982">
                  <c:v>0.72058299999999997</c:v>
                </c:pt>
                <c:pt idx="8983">
                  <c:v>0.72064399999999995</c:v>
                </c:pt>
                <c:pt idx="8984">
                  <c:v>0.72070500000000004</c:v>
                </c:pt>
                <c:pt idx="8985">
                  <c:v>0.72076600000000002</c:v>
                </c:pt>
                <c:pt idx="8986">
                  <c:v>0.72082599999999997</c:v>
                </c:pt>
                <c:pt idx="8987">
                  <c:v>0.72088600000000003</c:v>
                </c:pt>
                <c:pt idx="8988">
                  <c:v>0.72094599999999998</c:v>
                </c:pt>
                <c:pt idx="8989">
                  <c:v>0.72100600000000004</c:v>
                </c:pt>
                <c:pt idx="8990">
                  <c:v>0.72106499999999996</c:v>
                </c:pt>
                <c:pt idx="8991">
                  <c:v>0.72112299999999996</c:v>
                </c:pt>
                <c:pt idx="8992">
                  <c:v>0.72118199999999999</c:v>
                </c:pt>
                <c:pt idx="8993">
                  <c:v>0.72123999999999999</c:v>
                </c:pt>
                <c:pt idx="8994">
                  <c:v>0.72129699999999997</c:v>
                </c:pt>
                <c:pt idx="8995">
                  <c:v>0.72135499999999997</c:v>
                </c:pt>
                <c:pt idx="8996">
                  <c:v>0.72141100000000002</c:v>
                </c:pt>
                <c:pt idx="8997">
                  <c:v>0.721468</c:v>
                </c:pt>
                <c:pt idx="8998">
                  <c:v>0.72152400000000005</c:v>
                </c:pt>
                <c:pt idx="8999">
                  <c:v>0.72158</c:v>
                </c:pt>
                <c:pt idx="9000">
                  <c:v>0.72163600000000006</c:v>
                </c:pt>
                <c:pt idx="9001">
                  <c:v>0.72169099999999997</c:v>
                </c:pt>
                <c:pt idx="9002">
                  <c:v>0.721746</c:v>
                </c:pt>
                <c:pt idx="9003">
                  <c:v>0.7218</c:v>
                </c:pt>
                <c:pt idx="9004">
                  <c:v>0.72185500000000002</c:v>
                </c:pt>
                <c:pt idx="9005">
                  <c:v>0.72190900000000002</c:v>
                </c:pt>
                <c:pt idx="9006">
                  <c:v>0.72196199999999999</c:v>
                </c:pt>
                <c:pt idx="9007">
                  <c:v>0.72201499999999996</c:v>
                </c:pt>
                <c:pt idx="9008">
                  <c:v>0.72206800000000004</c:v>
                </c:pt>
                <c:pt idx="9009">
                  <c:v>0.72212100000000001</c:v>
                </c:pt>
                <c:pt idx="9010">
                  <c:v>0.72217299999999995</c:v>
                </c:pt>
                <c:pt idx="9011">
                  <c:v>0.72222399999999998</c:v>
                </c:pt>
                <c:pt idx="9012">
                  <c:v>0.72227600000000003</c:v>
                </c:pt>
                <c:pt idx="9013">
                  <c:v>0.72232700000000005</c:v>
                </c:pt>
                <c:pt idx="9014">
                  <c:v>0.72237799999999996</c:v>
                </c:pt>
                <c:pt idx="9015">
                  <c:v>0.72242799999999996</c:v>
                </c:pt>
                <c:pt idx="9016">
                  <c:v>0.72247799999999995</c:v>
                </c:pt>
                <c:pt idx="9017">
                  <c:v>0.72252799999999995</c:v>
                </c:pt>
                <c:pt idx="9018">
                  <c:v>0.72257800000000005</c:v>
                </c:pt>
                <c:pt idx="9019">
                  <c:v>0.72262700000000002</c:v>
                </c:pt>
                <c:pt idx="9020">
                  <c:v>0.72267599999999999</c:v>
                </c:pt>
                <c:pt idx="9021">
                  <c:v>0.72272400000000003</c:v>
                </c:pt>
                <c:pt idx="9022">
                  <c:v>0.72277199999999997</c:v>
                </c:pt>
                <c:pt idx="9023">
                  <c:v>0.72282000000000002</c:v>
                </c:pt>
                <c:pt idx="9024">
                  <c:v>0.72286700000000004</c:v>
                </c:pt>
                <c:pt idx="9025">
                  <c:v>0.72291399999999995</c:v>
                </c:pt>
                <c:pt idx="9026">
                  <c:v>0.72296099999999996</c:v>
                </c:pt>
                <c:pt idx="9027">
                  <c:v>0.72300799999999998</c:v>
                </c:pt>
                <c:pt idx="9028">
                  <c:v>0.72305399999999997</c:v>
                </c:pt>
                <c:pt idx="9029">
                  <c:v>0.72309999999999997</c:v>
                </c:pt>
                <c:pt idx="9030">
                  <c:v>0.72314500000000004</c:v>
                </c:pt>
                <c:pt idx="9031">
                  <c:v>0.72319</c:v>
                </c:pt>
                <c:pt idx="9032">
                  <c:v>0.72323499999999996</c:v>
                </c:pt>
                <c:pt idx="9033">
                  <c:v>0.72328000000000003</c:v>
                </c:pt>
                <c:pt idx="9034">
                  <c:v>0.72332399999999997</c:v>
                </c:pt>
                <c:pt idx="9035">
                  <c:v>0.72336800000000001</c:v>
                </c:pt>
                <c:pt idx="9036">
                  <c:v>0.72341200000000005</c:v>
                </c:pt>
                <c:pt idx="9037">
                  <c:v>0.72345499999999996</c:v>
                </c:pt>
                <c:pt idx="9038">
                  <c:v>0.72349799999999997</c:v>
                </c:pt>
                <c:pt idx="9039">
                  <c:v>0.72353999999999996</c:v>
                </c:pt>
                <c:pt idx="9040">
                  <c:v>0.72358299999999998</c:v>
                </c:pt>
                <c:pt idx="9041">
                  <c:v>0.72362499999999996</c:v>
                </c:pt>
                <c:pt idx="9042">
                  <c:v>0.72366699999999995</c:v>
                </c:pt>
                <c:pt idx="9043">
                  <c:v>0.72370800000000002</c:v>
                </c:pt>
                <c:pt idx="9044">
                  <c:v>0.72374899999999998</c:v>
                </c:pt>
                <c:pt idx="9045">
                  <c:v>0.72379000000000004</c:v>
                </c:pt>
                <c:pt idx="9046">
                  <c:v>0.723831</c:v>
                </c:pt>
                <c:pt idx="9047">
                  <c:v>0.72387100000000004</c:v>
                </c:pt>
                <c:pt idx="9048">
                  <c:v>0.72391099999999997</c:v>
                </c:pt>
                <c:pt idx="9049">
                  <c:v>0.72395100000000001</c:v>
                </c:pt>
                <c:pt idx="9050">
                  <c:v>0.72399000000000002</c:v>
                </c:pt>
                <c:pt idx="9051">
                  <c:v>0.72402900000000003</c:v>
                </c:pt>
                <c:pt idx="9052">
                  <c:v>0.72406800000000004</c:v>
                </c:pt>
                <c:pt idx="9053">
                  <c:v>0.72410600000000003</c:v>
                </c:pt>
                <c:pt idx="9054">
                  <c:v>0.72414500000000004</c:v>
                </c:pt>
                <c:pt idx="9055">
                  <c:v>0.72418300000000002</c:v>
                </c:pt>
                <c:pt idx="9056">
                  <c:v>0.72421999999999997</c:v>
                </c:pt>
                <c:pt idx="9057">
                  <c:v>0.72425799999999996</c:v>
                </c:pt>
                <c:pt idx="9058">
                  <c:v>0.72429500000000002</c:v>
                </c:pt>
                <c:pt idx="9059">
                  <c:v>0.72433199999999998</c:v>
                </c:pt>
                <c:pt idx="9060">
                  <c:v>0.72436800000000001</c:v>
                </c:pt>
                <c:pt idx="9061">
                  <c:v>0.72440499999999997</c:v>
                </c:pt>
                <c:pt idx="9062">
                  <c:v>0.724441</c:v>
                </c:pt>
                <c:pt idx="9063">
                  <c:v>0.72447700000000004</c:v>
                </c:pt>
                <c:pt idx="9064">
                  <c:v>0.72451200000000004</c:v>
                </c:pt>
                <c:pt idx="9065">
                  <c:v>0.72454700000000005</c:v>
                </c:pt>
                <c:pt idx="9066">
                  <c:v>0.72458199999999995</c:v>
                </c:pt>
                <c:pt idx="9067">
                  <c:v>0.72461699999999996</c:v>
                </c:pt>
                <c:pt idx="9068">
                  <c:v>0.72465199999999996</c:v>
                </c:pt>
                <c:pt idx="9069">
                  <c:v>0.72468600000000005</c:v>
                </c:pt>
                <c:pt idx="9070">
                  <c:v>0.72472000000000003</c:v>
                </c:pt>
                <c:pt idx="9071">
                  <c:v>0.72475400000000001</c:v>
                </c:pt>
                <c:pt idx="9072">
                  <c:v>0.72478699999999996</c:v>
                </c:pt>
                <c:pt idx="9073">
                  <c:v>0.72482100000000005</c:v>
                </c:pt>
                <c:pt idx="9074">
                  <c:v>0.724854</c:v>
                </c:pt>
                <c:pt idx="9075">
                  <c:v>0.72488600000000003</c:v>
                </c:pt>
                <c:pt idx="9076">
                  <c:v>0.72491899999999998</c:v>
                </c:pt>
                <c:pt idx="9077">
                  <c:v>0.72495100000000001</c:v>
                </c:pt>
                <c:pt idx="9078">
                  <c:v>0.72498300000000004</c:v>
                </c:pt>
                <c:pt idx="9079">
                  <c:v>0.72501499999999997</c:v>
                </c:pt>
                <c:pt idx="9080">
                  <c:v>0.725047</c:v>
                </c:pt>
                <c:pt idx="9081">
                  <c:v>0.725078</c:v>
                </c:pt>
                <c:pt idx="9082">
                  <c:v>0.725109</c:v>
                </c:pt>
                <c:pt idx="9083">
                  <c:v>0.72514000000000001</c:v>
                </c:pt>
                <c:pt idx="9084">
                  <c:v>0.72517100000000001</c:v>
                </c:pt>
                <c:pt idx="9085">
                  <c:v>0.72520200000000001</c:v>
                </c:pt>
                <c:pt idx="9086">
                  <c:v>0.72523199999999999</c:v>
                </c:pt>
                <c:pt idx="9087">
                  <c:v>0.72526199999999996</c:v>
                </c:pt>
                <c:pt idx="9088">
                  <c:v>0.72529200000000005</c:v>
                </c:pt>
                <c:pt idx="9089">
                  <c:v>0.72532200000000002</c:v>
                </c:pt>
                <c:pt idx="9090">
                  <c:v>0.72535099999999997</c:v>
                </c:pt>
                <c:pt idx="9091">
                  <c:v>0.72538000000000002</c:v>
                </c:pt>
                <c:pt idx="9092">
                  <c:v>0.72540899999999997</c:v>
                </c:pt>
                <c:pt idx="9093">
                  <c:v>0.72543800000000003</c:v>
                </c:pt>
                <c:pt idx="9094">
                  <c:v>0.72546699999999997</c:v>
                </c:pt>
                <c:pt idx="9095">
                  <c:v>0.725495</c:v>
                </c:pt>
                <c:pt idx="9096">
                  <c:v>0.72552300000000003</c:v>
                </c:pt>
                <c:pt idx="9097">
                  <c:v>0.72555199999999997</c:v>
                </c:pt>
                <c:pt idx="9098">
                  <c:v>0.72557899999999997</c:v>
                </c:pt>
                <c:pt idx="9099">
                  <c:v>0.725607</c:v>
                </c:pt>
                <c:pt idx="9100">
                  <c:v>0.72563500000000003</c:v>
                </c:pt>
                <c:pt idx="9101">
                  <c:v>0.72566200000000003</c:v>
                </c:pt>
                <c:pt idx="9102">
                  <c:v>0.72568900000000003</c:v>
                </c:pt>
                <c:pt idx="9103">
                  <c:v>0.72571600000000003</c:v>
                </c:pt>
                <c:pt idx="9104">
                  <c:v>0.72574300000000003</c:v>
                </c:pt>
                <c:pt idx="9105">
                  <c:v>0.725769</c:v>
                </c:pt>
                <c:pt idx="9106">
                  <c:v>0.725796</c:v>
                </c:pt>
                <c:pt idx="9107">
                  <c:v>0.72582199999999997</c:v>
                </c:pt>
                <c:pt idx="9108">
                  <c:v>0.72584800000000005</c:v>
                </c:pt>
                <c:pt idx="9109">
                  <c:v>0.72587400000000002</c:v>
                </c:pt>
                <c:pt idx="9110">
                  <c:v>0.72589999999999999</c:v>
                </c:pt>
                <c:pt idx="9111">
                  <c:v>0.72592500000000004</c:v>
                </c:pt>
                <c:pt idx="9112">
                  <c:v>0.72594999999999998</c:v>
                </c:pt>
                <c:pt idx="9113">
                  <c:v>0.72597599999999995</c:v>
                </c:pt>
                <c:pt idx="9114">
                  <c:v>0.72600100000000001</c:v>
                </c:pt>
                <c:pt idx="9115">
                  <c:v>0.72602599999999995</c:v>
                </c:pt>
                <c:pt idx="9116">
                  <c:v>0.72604999999999997</c:v>
                </c:pt>
                <c:pt idx="9117">
                  <c:v>0.72607500000000003</c:v>
                </c:pt>
                <c:pt idx="9118">
                  <c:v>0.72609900000000005</c:v>
                </c:pt>
                <c:pt idx="9119">
                  <c:v>0.72612399999999999</c:v>
                </c:pt>
                <c:pt idx="9120">
                  <c:v>0.72614800000000002</c:v>
                </c:pt>
                <c:pt idx="9121">
                  <c:v>0.72617200000000004</c:v>
                </c:pt>
                <c:pt idx="9122">
                  <c:v>0.72619599999999995</c:v>
                </c:pt>
                <c:pt idx="9123">
                  <c:v>0.72621899999999995</c:v>
                </c:pt>
                <c:pt idx="9124">
                  <c:v>0.72624299999999997</c:v>
                </c:pt>
                <c:pt idx="9125">
                  <c:v>0.72626599999999997</c:v>
                </c:pt>
                <c:pt idx="9126">
                  <c:v>0.72628999999999999</c:v>
                </c:pt>
                <c:pt idx="9127">
                  <c:v>0.72631299999999999</c:v>
                </c:pt>
                <c:pt idx="9128">
                  <c:v>0.72633599999999998</c:v>
                </c:pt>
                <c:pt idx="9129">
                  <c:v>0.72635899999999998</c:v>
                </c:pt>
                <c:pt idx="9130">
                  <c:v>0.72638100000000005</c:v>
                </c:pt>
                <c:pt idx="9131">
                  <c:v>0.72640400000000005</c:v>
                </c:pt>
                <c:pt idx="9132">
                  <c:v>0.72642600000000002</c:v>
                </c:pt>
                <c:pt idx="9133">
                  <c:v>0.72644900000000001</c:v>
                </c:pt>
                <c:pt idx="9134">
                  <c:v>0.72647099999999998</c:v>
                </c:pt>
                <c:pt idx="9135">
                  <c:v>0.72649300000000006</c:v>
                </c:pt>
                <c:pt idx="9136">
                  <c:v>0.72651500000000002</c:v>
                </c:pt>
                <c:pt idx="9137">
                  <c:v>0.72653699999999999</c:v>
                </c:pt>
                <c:pt idx="9138">
                  <c:v>0.72655899999999995</c:v>
                </c:pt>
                <c:pt idx="9139">
                  <c:v>0.72658</c:v>
                </c:pt>
                <c:pt idx="9140">
                  <c:v>0.72660199999999997</c:v>
                </c:pt>
                <c:pt idx="9141">
                  <c:v>0.72662300000000002</c:v>
                </c:pt>
                <c:pt idx="9142">
                  <c:v>0.72664399999999996</c:v>
                </c:pt>
                <c:pt idx="9143">
                  <c:v>0.72666500000000001</c:v>
                </c:pt>
                <c:pt idx="9144">
                  <c:v>0.72668699999999997</c:v>
                </c:pt>
                <c:pt idx="9145">
                  <c:v>0.72670699999999999</c:v>
                </c:pt>
                <c:pt idx="9146">
                  <c:v>0.72672800000000004</c:v>
                </c:pt>
                <c:pt idx="9147">
                  <c:v>0.72674899999999998</c:v>
                </c:pt>
                <c:pt idx="9148">
                  <c:v>0.72677000000000003</c:v>
                </c:pt>
                <c:pt idx="9149">
                  <c:v>0.72679000000000005</c:v>
                </c:pt>
                <c:pt idx="9150">
                  <c:v>0.72680999999999996</c:v>
                </c:pt>
                <c:pt idx="9151">
                  <c:v>0.726831</c:v>
                </c:pt>
                <c:pt idx="9152">
                  <c:v>0.72685100000000002</c:v>
                </c:pt>
                <c:pt idx="9153">
                  <c:v>0.72687100000000004</c:v>
                </c:pt>
                <c:pt idx="9154">
                  <c:v>0.72689099999999995</c:v>
                </c:pt>
                <c:pt idx="9155">
                  <c:v>0.72691099999999997</c:v>
                </c:pt>
                <c:pt idx="9156">
                  <c:v>0.72693099999999999</c:v>
                </c:pt>
                <c:pt idx="9157">
                  <c:v>0.72694999999999999</c:v>
                </c:pt>
                <c:pt idx="9158">
                  <c:v>0.72697000000000001</c:v>
                </c:pt>
                <c:pt idx="9159">
                  <c:v>0.72699000000000003</c:v>
                </c:pt>
                <c:pt idx="9160">
                  <c:v>0.72700900000000002</c:v>
                </c:pt>
                <c:pt idx="9161">
                  <c:v>0.72702800000000001</c:v>
                </c:pt>
                <c:pt idx="9162">
                  <c:v>0.72704800000000003</c:v>
                </c:pt>
                <c:pt idx="9163">
                  <c:v>0.72706700000000002</c:v>
                </c:pt>
                <c:pt idx="9164">
                  <c:v>0.72708600000000001</c:v>
                </c:pt>
                <c:pt idx="9165">
                  <c:v>0.727105</c:v>
                </c:pt>
                <c:pt idx="9166">
                  <c:v>0.72712399999999999</c:v>
                </c:pt>
                <c:pt idx="9167">
                  <c:v>0.72714299999999998</c:v>
                </c:pt>
                <c:pt idx="9168">
                  <c:v>0.72716099999999995</c:v>
                </c:pt>
                <c:pt idx="9169">
                  <c:v>0.72718000000000005</c:v>
                </c:pt>
                <c:pt idx="9170">
                  <c:v>0.72719900000000004</c:v>
                </c:pt>
                <c:pt idx="9171">
                  <c:v>0.727217</c:v>
                </c:pt>
                <c:pt idx="9172">
                  <c:v>0.72723599999999999</c:v>
                </c:pt>
                <c:pt idx="9173">
                  <c:v>0.72725399999999996</c:v>
                </c:pt>
                <c:pt idx="9174">
                  <c:v>0.72727200000000003</c:v>
                </c:pt>
                <c:pt idx="9175">
                  <c:v>0.72728999999999999</c:v>
                </c:pt>
                <c:pt idx="9176">
                  <c:v>0.72730899999999998</c:v>
                </c:pt>
                <c:pt idx="9177">
                  <c:v>0.72732699999999995</c:v>
                </c:pt>
                <c:pt idx="9178">
                  <c:v>0.72734500000000002</c:v>
                </c:pt>
                <c:pt idx="9179">
                  <c:v>0.72736299999999998</c:v>
                </c:pt>
                <c:pt idx="9180">
                  <c:v>0.72738000000000003</c:v>
                </c:pt>
                <c:pt idx="9181">
                  <c:v>0.72739799999999999</c:v>
                </c:pt>
                <c:pt idx="9182">
                  <c:v>0.72741599999999995</c:v>
                </c:pt>
                <c:pt idx="9183">
                  <c:v>0.72743400000000003</c:v>
                </c:pt>
                <c:pt idx="9184">
                  <c:v>0.72745099999999996</c:v>
                </c:pt>
                <c:pt idx="9185">
                  <c:v>0.72746900000000003</c:v>
                </c:pt>
                <c:pt idx="9186">
                  <c:v>0.72748599999999997</c:v>
                </c:pt>
                <c:pt idx="9187">
                  <c:v>0.72750300000000001</c:v>
                </c:pt>
                <c:pt idx="9188">
                  <c:v>0.72752099999999997</c:v>
                </c:pt>
                <c:pt idx="9189">
                  <c:v>0.72753800000000002</c:v>
                </c:pt>
                <c:pt idx="9190">
                  <c:v>0.72755499999999995</c:v>
                </c:pt>
                <c:pt idx="9191">
                  <c:v>0.727572</c:v>
                </c:pt>
                <c:pt idx="9192">
                  <c:v>0.72758999999999996</c:v>
                </c:pt>
                <c:pt idx="9193">
                  <c:v>0.727607</c:v>
                </c:pt>
                <c:pt idx="9194">
                  <c:v>0.72762400000000005</c:v>
                </c:pt>
                <c:pt idx="9195">
                  <c:v>0.72763999999999995</c:v>
                </c:pt>
                <c:pt idx="9196">
                  <c:v>0.727657</c:v>
                </c:pt>
                <c:pt idx="9197">
                  <c:v>0.72767400000000004</c:v>
                </c:pt>
                <c:pt idx="9198">
                  <c:v>0.72769099999999998</c:v>
                </c:pt>
                <c:pt idx="9199">
                  <c:v>0.72770800000000002</c:v>
                </c:pt>
                <c:pt idx="9200">
                  <c:v>0.72772400000000004</c:v>
                </c:pt>
                <c:pt idx="9201">
                  <c:v>0.72774099999999997</c:v>
                </c:pt>
                <c:pt idx="9202">
                  <c:v>0.72775699999999999</c:v>
                </c:pt>
                <c:pt idx="9203">
                  <c:v>0.72777400000000003</c:v>
                </c:pt>
                <c:pt idx="9204">
                  <c:v>0.72779000000000005</c:v>
                </c:pt>
                <c:pt idx="9205">
                  <c:v>0.72780699999999998</c:v>
                </c:pt>
                <c:pt idx="9206">
                  <c:v>0.727823</c:v>
                </c:pt>
                <c:pt idx="9207">
                  <c:v>0.72783900000000001</c:v>
                </c:pt>
                <c:pt idx="9208">
                  <c:v>0.72785599999999995</c:v>
                </c:pt>
                <c:pt idx="9209">
                  <c:v>0.72787199999999996</c:v>
                </c:pt>
                <c:pt idx="9210">
                  <c:v>0.72788799999999998</c:v>
                </c:pt>
                <c:pt idx="9211">
                  <c:v>0.727904</c:v>
                </c:pt>
                <c:pt idx="9212">
                  <c:v>0.72792000000000001</c:v>
                </c:pt>
                <c:pt idx="9213">
                  <c:v>0.72793600000000003</c:v>
                </c:pt>
                <c:pt idx="9214">
                  <c:v>0.72795200000000004</c:v>
                </c:pt>
                <c:pt idx="9215">
                  <c:v>0.72796799999999995</c:v>
                </c:pt>
                <c:pt idx="9216">
                  <c:v>0.72798399999999996</c:v>
                </c:pt>
                <c:pt idx="9217">
                  <c:v>0.72799999999999998</c:v>
                </c:pt>
                <c:pt idx="9218">
                  <c:v>0.728016</c:v>
                </c:pt>
                <c:pt idx="9219">
                  <c:v>0.72803099999999998</c:v>
                </c:pt>
                <c:pt idx="9220">
                  <c:v>0.728047</c:v>
                </c:pt>
                <c:pt idx="9221">
                  <c:v>0.72806300000000002</c:v>
                </c:pt>
                <c:pt idx="9222">
                  <c:v>0.728078</c:v>
                </c:pt>
                <c:pt idx="9223">
                  <c:v>0.72809400000000002</c:v>
                </c:pt>
                <c:pt idx="9224">
                  <c:v>0.72811000000000003</c:v>
                </c:pt>
                <c:pt idx="9225">
                  <c:v>0.72812500000000002</c:v>
                </c:pt>
                <c:pt idx="9226">
                  <c:v>0.72814100000000004</c:v>
                </c:pt>
                <c:pt idx="9227">
                  <c:v>0.72815600000000003</c:v>
                </c:pt>
                <c:pt idx="9228">
                  <c:v>0.72817200000000004</c:v>
                </c:pt>
                <c:pt idx="9229">
                  <c:v>0.72818700000000003</c:v>
                </c:pt>
                <c:pt idx="9230">
                  <c:v>0.72820200000000002</c:v>
                </c:pt>
                <c:pt idx="9231">
                  <c:v>0.72821800000000003</c:v>
                </c:pt>
                <c:pt idx="9232">
                  <c:v>0.72823300000000002</c:v>
                </c:pt>
                <c:pt idx="9233">
                  <c:v>0.72824800000000001</c:v>
                </c:pt>
                <c:pt idx="9234">
                  <c:v>0.72826299999999999</c:v>
                </c:pt>
                <c:pt idx="9235">
                  <c:v>0.72827900000000001</c:v>
                </c:pt>
                <c:pt idx="9236">
                  <c:v>0.728294</c:v>
                </c:pt>
                <c:pt idx="9237">
                  <c:v>0.72830899999999998</c:v>
                </c:pt>
                <c:pt idx="9238">
                  <c:v>0.72832399999999997</c:v>
                </c:pt>
                <c:pt idx="9239">
                  <c:v>0.72833899999999996</c:v>
                </c:pt>
                <c:pt idx="9240">
                  <c:v>0.72835399999999995</c:v>
                </c:pt>
                <c:pt idx="9241">
                  <c:v>0.72836900000000004</c:v>
                </c:pt>
                <c:pt idx="9242">
                  <c:v>0.72838400000000003</c:v>
                </c:pt>
                <c:pt idx="9243">
                  <c:v>0.72839900000000002</c:v>
                </c:pt>
                <c:pt idx="9244">
                  <c:v>0.72841400000000001</c:v>
                </c:pt>
                <c:pt idx="9245">
                  <c:v>0.72842899999999999</c:v>
                </c:pt>
                <c:pt idx="9246">
                  <c:v>0.72844399999999998</c:v>
                </c:pt>
                <c:pt idx="9247">
                  <c:v>0.72845800000000005</c:v>
                </c:pt>
                <c:pt idx="9248">
                  <c:v>0.72847300000000004</c:v>
                </c:pt>
                <c:pt idx="9249">
                  <c:v>0.72848800000000002</c:v>
                </c:pt>
                <c:pt idx="9250">
                  <c:v>0.72850300000000001</c:v>
                </c:pt>
                <c:pt idx="9251">
                  <c:v>0.728518</c:v>
                </c:pt>
                <c:pt idx="9252">
                  <c:v>0.72853199999999996</c:v>
                </c:pt>
                <c:pt idx="9253">
                  <c:v>0.72854699999999994</c:v>
                </c:pt>
                <c:pt idx="9254">
                  <c:v>0.72856200000000004</c:v>
                </c:pt>
                <c:pt idx="9255">
                  <c:v>0.728576</c:v>
                </c:pt>
                <c:pt idx="9256">
                  <c:v>0.72859099999999999</c:v>
                </c:pt>
                <c:pt idx="9257">
                  <c:v>0.72860499999999995</c:v>
                </c:pt>
                <c:pt idx="9258">
                  <c:v>0.72862000000000005</c:v>
                </c:pt>
                <c:pt idx="9259">
                  <c:v>0.728634</c:v>
                </c:pt>
                <c:pt idx="9260">
                  <c:v>0.72864899999999999</c:v>
                </c:pt>
                <c:pt idx="9261">
                  <c:v>0.72866299999999995</c:v>
                </c:pt>
                <c:pt idx="9262">
                  <c:v>0.72867800000000005</c:v>
                </c:pt>
                <c:pt idx="9263">
                  <c:v>0.72869200000000001</c:v>
                </c:pt>
                <c:pt idx="9264">
                  <c:v>0.72870699999999999</c:v>
                </c:pt>
                <c:pt idx="9265">
                  <c:v>0.72872099999999995</c:v>
                </c:pt>
                <c:pt idx="9266">
                  <c:v>0.72873500000000002</c:v>
                </c:pt>
                <c:pt idx="9267">
                  <c:v>0.72875000000000001</c:v>
                </c:pt>
                <c:pt idx="9268">
                  <c:v>0.72876399999999997</c:v>
                </c:pt>
                <c:pt idx="9269">
                  <c:v>0.72877800000000004</c:v>
                </c:pt>
                <c:pt idx="9270">
                  <c:v>0.72879300000000002</c:v>
                </c:pt>
                <c:pt idx="9271">
                  <c:v>0.72880699999999998</c:v>
                </c:pt>
                <c:pt idx="9272">
                  <c:v>0.72882100000000005</c:v>
                </c:pt>
                <c:pt idx="9273">
                  <c:v>0.72883500000000001</c:v>
                </c:pt>
                <c:pt idx="9274">
                  <c:v>0.72885</c:v>
                </c:pt>
                <c:pt idx="9275">
                  <c:v>0.72886399999999996</c:v>
                </c:pt>
                <c:pt idx="9276">
                  <c:v>0.72887800000000003</c:v>
                </c:pt>
                <c:pt idx="9277">
                  <c:v>0.72889199999999998</c:v>
                </c:pt>
                <c:pt idx="9278">
                  <c:v>0.72890600000000005</c:v>
                </c:pt>
                <c:pt idx="9279">
                  <c:v>0.72892000000000001</c:v>
                </c:pt>
                <c:pt idx="9280">
                  <c:v>0.728935</c:v>
                </c:pt>
                <c:pt idx="9281">
                  <c:v>0.72894899999999996</c:v>
                </c:pt>
                <c:pt idx="9282">
                  <c:v>0.72896300000000003</c:v>
                </c:pt>
                <c:pt idx="9283">
                  <c:v>0.72897699999999999</c:v>
                </c:pt>
                <c:pt idx="9284">
                  <c:v>0.72899099999999994</c:v>
                </c:pt>
                <c:pt idx="9285">
                  <c:v>0.72900500000000001</c:v>
                </c:pt>
                <c:pt idx="9286">
                  <c:v>0.72901899999999997</c:v>
                </c:pt>
                <c:pt idx="9287">
                  <c:v>0.72903300000000004</c:v>
                </c:pt>
                <c:pt idx="9288">
                  <c:v>0.729047</c:v>
                </c:pt>
                <c:pt idx="9289">
                  <c:v>0.72906099999999996</c:v>
                </c:pt>
                <c:pt idx="9290">
                  <c:v>0.72907500000000003</c:v>
                </c:pt>
                <c:pt idx="9291">
                  <c:v>0.72908799999999996</c:v>
                </c:pt>
                <c:pt idx="9292">
                  <c:v>0.72910200000000003</c:v>
                </c:pt>
                <c:pt idx="9293">
                  <c:v>0.72911599999999999</c:v>
                </c:pt>
                <c:pt idx="9294">
                  <c:v>0.72912999999999994</c:v>
                </c:pt>
                <c:pt idx="9295">
                  <c:v>0.72914400000000001</c:v>
                </c:pt>
                <c:pt idx="9296">
                  <c:v>0.72915799999999997</c:v>
                </c:pt>
                <c:pt idx="9297">
                  <c:v>0.72917200000000004</c:v>
                </c:pt>
                <c:pt idx="9298">
                  <c:v>0.72918499999999997</c:v>
                </c:pt>
                <c:pt idx="9299">
                  <c:v>0.72919900000000004</c:v>
                </c:pt>
                <c:pt idx="9300">
                  <c:v>0.729213</c:v>
                </c:pt>
                <c:pt idx="9301">
                  <c:v>0.72922699999999996</c:v>
                </c:pt>
                <c:pt idx="9302">
                  <c:v>0.72924100000000003</c:v>
                </c:pt>
                <c:pt idx="9303">
                  <c:v>0.72925399999999996</c:v>
                </c:pt>
                <c:pt idx="9304">
                  <c:v>0.72926800000000003</c:v>
                </c:pt>
                <c:pt idx="9305">
                  <c:v>0.72928199999999999</c:v>
                </c:pt>
                <c:pt idx="9306">
                  <c:v>0.72929500000000003</c:v>
                </c:pt>
                <c:pt idx="9307">
                  <c:v>0.72930899999999999</c:v>
                </c:pt>
                <c:pt idx="9308">
                  <c:v>0.72932300000000005</c:v>
                </c:pt>
                <c:pt idx="9309">
                  <c:v>0.72933700000000001</c:v>
                </c:pt>
                <c:pt idx="9310">
                  <c:v>0.72935000000000005</c:v>
                </c:pt>
                <c:pt idx="9311">
                  <c:v>0.72936400000000001</c:v>
                </c:pt>
                <c:pt idx="9312">
                  <c:v>0.72937700000000005</c:v>
                </c:pt>
                <c:pt idx="9313">
                  <c:v>0.72939100000000001</c:v>
                </c:pt>
                <c:pt idx="9314">
                  <c:v>0.72940499999999997</c:v>
                </c:pt>
                <c:pt idx="9315">
                  <c:v>0.72941800000000001</c:v>
                </c:pt>
                <c:pt idx="9316">
                  <c:v>0.72943199999999997</c:v>
                </c:pt>
                <c:pt idx="9317">
                  <c:v>0.72944500000000001</c:v>
                </c:pt>
                <c:pt idx="9318">
                  <c:v>0.72945899999999997</c:v>
                </c:pt>
                <c:pt idx="9319">
                  <c:v>0.72947300000000004</c:v>
                </c:pt>
                <c:pt idx="9320">
                  <c:v>0.72948599999999997</c:v>
                </c:pt>
                <c:pt idx="9321">
                  <c:v>0.72950000000000004</c:v>
                </c:pt>
                <c:pt idx="9322">
                  <c:v>0.72951299999999997</c:v>
                </c:pt>
                <c:pt idx="9323">
                  <c:v>0.72952700000000004</c:v>
                </c:pt>
                <c:pt idx="9324">
                  <c:v>0.72953999999999997</c:v>
                </c:pt>
                <c:pt idx="9325">
                  <c:v>0.72955400000000004</c:v>
                </c:pt>
                <c:pt idx="9326">
                  <c:v>0.72956699999999997</c:v>
                </c:pt>
                <c:pt idx="9327">
                  <c:v>0.72958100000000004</c:v>
                </c:pt>
                <c:pt idx="9328">
                  <c:v>0.72959399999999996</c:v>
                </c:pt>
                <c:pt idx="9329">
                  <c:v>0.72960800000000003</c:v>
                </c:pt>
                <c:pt idx="9330">
                  <c:v>0.72962099999999996</c:v>
                </c:pt>
                <c:pt idx="9331">
                  <c:v>0.729634</c:v>
                </c:pt>
                <c:pt idx="9332">
                  <c:v>0.72964799999999996</c:v>
                </c:pt>
                <c:pt idx="9333">
                  <c:v>0.729661</c:v>
                </c:pt>
                <c:pt idx="9334">
                  <c:v>0.72967499999999996</c:v>
                </c:pt>
                <c:pt idx="9335">
                  <c:v>0.729688</c:v>
                </c:pt>
                <c:pt idx="9336">
                  <c:v>0.72970199999999996</c:v>
                </c:pt>
                <c:pt idx="9337">
                  <c:v>0.729715</c:v>
                </c:pt>
                <c:pt idx="9338">
                  <c:v>0.72972800000000004</c:v>
                </c:pt>
                <c:pt idx="9339">
                  <c:v>0.729742</c:v>
                </c:pt>
                <c:pt idx="9340">
                  <c:v>0.72975500000000004</c:v>
                </c:pt>
                <c:pt idx="9341">
                  <c:v>0.72976799999999997</c:v>
                </c:pt>
                <c:pt idx="9342">
                  <c:v>0.72978200000000004</c:v>
                </c:pt>
                <c:pt idx="9343">
                  <c:v>0.72979499999999997</c:v>
                </c:pt>
                <c:pt idx="9344">
                  <c:v>0.72980800000000001</c:v>
                </c:pt>
                <c:pt idx="9345">
                  <c:v>0.72982199999999997</c:v>
                </c:pt>
                <c:pt idx="9346">
                  <c:v>0.72983500000000001</c:v>
                </c:pt>
                <c:pt idx="9347">
                  <c:v>0.72984800000000005</c:v>
                </c:pt>
                <c:pt idx="9348">
                  <c:v>0.72986200000000001</c:v>
                </c:pt>
                <c:pt idx="9349">
                  <c:v>0.72987500000000005</c:v>
                </c:pt>
                <c:pt idx="9350">
                  <c:v>0.72988799999999998</c:v>
                </c:pt>
                <c:pt idx="9351">
                  <c:v>0.72990100000000002</c:v>
                </c:pt>
                <c:pt idx="9352">
                  <c:v>0.72991499999999998</c:v>
                </c:pt>
                <c:pt idx="9353">
                  <c:v>0.72992800000000002</c:v>
                </c:pt>
                <c:pt idx="9354">
                  <c:v>0.72994099999999995</c:v>
                </c:pt>
                <c:pt idx="9355">
                  <c:v>0.72995399999999999</c:v>
                </c:pt>
                <c:pt idx="9356">
                  <c:v>0.72996799999999995</c:v>
                </c:pt>
                <c:pt idx="9357">
                  <c:v>0.72998099999999999</c:v>
                </c:pt>
                <c:pt idx="9358">
                  <c:v>0.72999400000000003</c:v>
                </c:pt>
                <c:pt idx="9359">
                  <c:v>0.73000699999999996</c:v>
                </c:pt>
                <c:pt idx="9360">
                  <c:v>0.73002100000000003</c:v>
                </c:pt>
                <c:pt idx="9361">
                  <c:v>0.73003399999999996</c:v>
                </c:pt>
                <c:pt idx="9362">
                  <c:v>0.730047</c:v>
                </c:pt>
                <c:pt idx="9363">
                  <c:v>0.73006000000000004</c:v>
                </c:pt>
                <c:pt idx="9364">
                  <c:v>0.73007299999999997</c:v>
                </c:pt>
                <c:pt idx="9365">
                  <c:v>0.73008600000000001</c:v>
                </c:pt>
                <c:pt idx="9366">
                  <c:v>0.73009999999999997</c:v>
                </c:pt>
                <c:pt idx="9367">
                  <c:v>0.73011300000000001</c:v>
                </c:pt>
                <c:pt idx="9368">
                  <c:v>0.73012600000000005</c:v>
                </c:pt>
                <c:pt idx="9369">
                  <c:v>0.73013899999999998</c:v>
                </c:pt>
                <c:pt idx="9370">
                  <c:v>0.73015200000000002</c:v>
                </c:pt>
                <c:pt idx="9371">
                  <c:v>0.73016499999999995</c:v>
                </c:pt>
                <c:pt idx="9372">
                  <c:v>0.73017900000000002</c:v>
                </c:pt>
                <c:pt idx="9373">
                  <c:v>0.73019199999999995</c:v>
                </c:pt>
                <c:pt idx="9374">
                  <c:v>0.73020499999999999</c:v>
                </c:pt>
                <c:pt idx="9375">
                  <c:v>0.73021800000000003</c:v>
                </c:pt>
                <c:pt idx="9376">
                  <c:v>0.73023099999999996</c:v>
                </c:pt>
                <c:pt idx="9377">
                  <c:v>0.730244</c:v>
                </c:pt>
                <c:pt idx="9378">
                  <c:v>0.73025700000000004</c:v>
                </c:pt>
                <c:pt idx="9379">
                  <c:v>0.73026999999999997</c:v>
                </c:pt>
                <c:pt idx="9380">
                  <c:v>0.73028300000000002</c:v>
                </c:pt>
                <c:pt idx="9381">
                  <c:v>0.73029699999999997</c:v>
                </c:pt>
                <c:pt idx="9382">
                  <c:v>0.73031000000000001</c:v>
                </c:pt>
                <c:pt idx="9383">
                  <c:v>0.73032300000000006</c:v>
                </c:pt>
                <c:pt idx="9384">
                  <c:v>0.73033599999999999</c:v>
                </c:pt>
                <c:pt idx="9385">
                  <c:v>0.73034900000000003</c:v>
                </c:pt>
                <c:pt idx="9386">
                  <c:v>0.73036199999999996</c:v>
                </c:pt>
                <c:pt idx="9387">
                  <c:v>0.730375</c:v>
                </c:pt>
                <c:pt idx="9388">
                  <c:v>0.73038800000000004</c:v>
                </c:pt>
                <c:pt idx="9389">
                  <c:v>0.73040099999999997</c:v>
                </c:pt>
                <c:pt idx="9390">
                  <c:v>0.73041400000000001</c:v>
                </c:pt>
                <c:pt idx="9391">
                  <c:v>0.73042700000000005</c:v>
                </c:pt>
                <c:pt idx="9392">
                  <c:v>0.73043999999999998</c:v>
                </c:pt>
                <c:pt idx="9393">
                  <c:v>0.73045300000000002</c:v>
                </c:pt>
                <c:pt idx="9394">
                  <c:v>0.73046599999999995</c:v>
                </c:pt>
                <c:pt idx="9395">
                  <c:v>0.73047899999999999</c:v>
                </c:pt>
                <c:pt idx="9396">
                  <c:v>0.73049200000000003</c:v>
                </c:pt>
                <c:pt idx="9397">
                  <c:v>0.73050499999999996</c:v>
                </c:pt>
                <c:pt idx="9398">
                  <c:v>0.730518</c:v>
                </c:pt>
                <c:pt idx="9399">
                  <c:v>0.73053100000000004</c:v>
                </c:pt>
                <c:pt idx="9400">
                  <c:v>0.73054399999999997</c:v>
                </c:pt>
                <c:pt idx="9401">
                  <c:v>0.73055700000000001</c:v>
                </c:pt>
                <c:pt idx="9402">
                  <c:v>0.73057000000000005</c:v>
                </c:pt>
                <c:pt idx="9403">
                  <c:v>0.73058299999999998</c:v>
                </c:pt>
                <c:pt idx="9404">
                  <c:v>0.73059600000000002</c:v>
                </c:pt>
                <c:pt idx="9405">
                  <c:v>0.73060899999999995</c:v>
                </c:pt>
                <c:pt idx="9406">
                  <c:v>0.73062199999999999</c:v>
                </c:pt>
                <c:pt idx="9407">
                  <c:v>0.73063500000000003</c:v>
                </c:pt>
                <c:pt idx="9408">
                  <c:v>0.73064799999999996</c:v>
                </c:pt>
                <c:pt idx="9409">
                  <c:v>0.730661</c:v>
                </c:pt>
                <c:pt idx="9410">
                  <c:v>0.73067400000000005</c:v>
                </c:pt>
                <c:pt idx="9411">
                  <c:v>0.73068699999999998</c:v>
                </c:pt>
                <c:pt idx="9412">
                  <c:v>0.73070000000000002</c:v>
                </c:pt>
                <c:pt idx="9413">
                  <c:v>0.73071299999999995</c:v>
                </c:pt>
                <c:pt idx="9414">
                  <c:v>0.73072599999999999</c:v>
                </c:pt>
                <c:pt idx="9415">
                  <c:v>0.73073900000000003</c:v>
                </c:pt>
                <c:pt idx="9416">
                  <c:v>0.73075199999999996</c:v>
                </c:pt>
                <c:pt idx="9417">
                  <c:v>0.730765</c:v>
                </c:pt>
                <c:pt idx="9418">
                  <c:v>0.73077800000000004</c:v>
                </c:pt>
                <c:pt idx="9419">
                  <c:v>0.73079000000000005</c:v>
                </c:pt>
                <c:pt idx="9420">
                  <c:v>0.73080299999999998</c:v>
                </c:pt>
                <c:pt idx="9421">
                  <c:v>0.73081600000000002</c:v>
                </c:pt>
                <c:pt idx="9422">
                  <c:v>0.73082899999999995</c:v>
                </c:pt>
                <c:pt idx="9423">
                  <c:v>0.73084199999999999</c:v>
                </c:pt>
                <c:pt idx="9424">
                  <c:v>0.73085500000000003</c:v>
                </c:pt>
                <c:pt idx="9425">
                  <c:v>0.73086799999999996</c:v>
                </c:pt>
                <c:pt idx="9426">
                  <c:v>0.730881</c:v>
                </c:pt>
                <c:pt idx="9427">
                  <c:v>0.73089400000000004</c:v>
                </c:pt>
                <c:pt idx="9428">
                  <c:v>0.73090699999999997</c:v>
                </c:pt>
                <c:pt idx="9429">
                  <c:v>0.73091899999999999</c:v>
                </c:pt>
                <c:pt idx="9430">
                  <c:v>0.73093200000000003</c:v>
                </c:pt>
                <c:pt idx="9431">
                  <c:v>0.73094499999999996</c:v>
                </c:pt>
                <c:pt idx="9432">
                  <c:v>0.730958</c:v>
                </c:pt>
                <c:pt idx="9433">
                  <c:v>0.73097100000000004</c:v>
                </c:pt>
                <c:pt idx="9434">
                  <c:v>0.73098399999999997</c:v>
                </c:pt>
                <c:pt idx="9435">
                  <c:v>0.73099700000000001</c:v>
                </c:pt>
                <c:pt idx="9436">
                  <c:v>0.73101000000000005</c:v>
                </c:pt>
                <c:pt idx="9437">
                  <c:v>0.73102199999999995</c:v>
                </c:pt>
                <c:pt idx="9438">
                  <c:v>0.73103499999999999</c:v>
                </c:pt>
                <c:pt idx="9439">
                  <c:v>0.73104800000000003</c:v>
                </c:pt>
                <c:pt idx="9440">
                  <c:v>0.73106099999999996</c:v>
                </c:pt>
                <c:pt idx="9441">
                  <c:v>0.731074</c:v>
                </c:pt>
                <c:pt idx="9442">
                  <c:v>0.73108700000000004</c:v>
                </c:pt>
                <c:pt idx="9443">
                  <c:v>0.73109999999999997</c:v>
                </c:pt>
                <c:pt idx="9444">
                  <c:v>0.73111199999999998</c:v>
                </c:pt>
                <c:pt idx="9445">
                  <c:v>0.73112500000000002</c:v>
                </c:pt>
                <c:pt idx="9446">
                  <c:v>0.73113799999999995</c:v>
                </c:pt>
                <c:pt idx="9447">
                  <c:v>0.731151</c:v>
                </c:pt>
                <c:pt idx="9448">
                  <c:v>0.73116400000000004</c:v>
                </c:pt>
                <c:pt idx="9449">
                  <c:v>0.73117699999999997</c:v>
                </c:pt>
                <c:pt idx="9450">
                  <c:v>0.73118899999999998</c:v>
                </c:pt>
                <c:pt idx="9451">
                  <c:v>0.73120200000000002</c:v>
                </c:pt>
                <c:pt idx="9452">
                  <c:v>0.73121499999999995</c:v>
                </c:pt>
                <c:pt idx="9453">
                  <c:v>0.73122799999999999</c:v>
                </c:pt>
                <c:pt idx="9454">
                  <c:v>0.73124100000000003</c:v>
                </c:pt>
                <c:pt idx="9455">
                  <c:v>0.73125399999999996</c:v>
                </c:pt>
                <c:pt idx="9456">
                  <c:v>0.73126599999999997</c:v>
                </c:pt>
                <c:pt idx="9457">
                  <c:v>0.73127900000000001</c:v>
                </c:pt>
                <c:pt idx="9458">
                  <c:v>0.73129200000000005</c:v>
                </c:pt>
                <c:pt idx="9459">
                  <c:v>0.73130499999999998</c:v>
                </c:pt>
                <c:pt idx="9460">
                  <c:v>0.73131800000000002</c:v>
                </c:pt>
                <c:pt idx="9461">
                  <c:v>0.73133000000000004</c:v>
                </c:pt>
                <c:pt idx="9462">
                  <c:v>0.73134299999999997</c:v>
                </c:pt>
                <c:pt idx="9463">
                  <c:v>0.73135600000000001</c:v>
                </c:pt>
                <c:pt idx="9464">
                  <c:v>0.73136900000000005</c:v>
                </c:pt>
                <c:pt idx="9465">
                  <c:v>0.73138199999999998</c:v>
                </c:pt>
                <c:pt idx="9466">
                  <c:v>0.73139399999999999</c:v>
                </c:pt>
                <c:pt idx="9467">
                  <c:v>0.73140700000000003</c:v>
                </c:pt>
                <c:pt idx="9468">
                  <c:v>0.73141999999999996</c:v>
                </c:pt>
                <c:pt idx="9469">
                  <c:v>0.731433</c:v>
                </c:pt>
                <c:pt idx="9470">
                  <c:v>0.73144600000000004</c:v>
                </c:pt>
                <c:pt idx="9471">
                  <c:v>0.73145800000000005</c:v>
                </c:pt>
                <c:pt idx="9472">
                  <c:v>0.73147099999999998</c:v>
                </c:pt>
                <c:pt idx="9473">
                  <c:v>0.73148400000000002</c:v>
                </c:pt>
                <c:pt idx="9474">
                  <c:v>0.73149699999999995</c:v>
                </c:pt>
                <c:pt idx="9475">
                  <c:v>0.73150899999999996</c:v>
                </c:pt>
                <c:pt idx="9476">
                  <c:v>0.73152200000000001</c:v>
                </c:pt>
                <c:pt idx="9477">
                  <c:v>0.73153500000000005</c:v>
                </c:pt>
                <c:pt idx="9478">
                  <c:v>0.73154799999999998</c:v>
                </c:pt>
                <c:pt idx="9479">
                  <c:v>0.73156100000000002</c:v>
                </c:pt>
                <c:pt idx="9480">
                  <c:v>0.73157300000000003</c:v>
                </c:pt>
                <c:pt idx="9481">
                  <c:v>0.73158599999999996</c:v>
                </c:pt>
                <c:pt idx="9482">
                  <c:v>0.731599</c:v>
                </c:pt>
                <c:pt idx="9483">
                  <c:v>0.73161200000000004</c:v>
                </c:pt>
                <c:pt idx="9484">
                  <c:v>0.73162400000000005</c:v>
                </c:pt>
                <c:pt idx="9485">
                  <c:v>0.73163699999999998</c:v>
                </c:pt>
                <c:pt idx="9486">
                  <c:v>0.73165000000000002</c:v>
                </c:pt>
                <c:pt idx="9487">
                  <c:v>0.73166299999999995</c:v>
                </c:pt>
                <c:pt idx="9488">
                  <c:v>0.73167499999999996</c:v>
                </c:pt>
                <c:pt idx="9489">
                  <c:v>0.73168800000000001</c:v>
                </c:pt>
                <c:pt idx="9490">
                  <c:v>0.73170100000000005</c:v>
                </c:pt>
                <c:pt idx="9491">
                  <c:v>0.73171399999999998</c:v>
                </c:pt>
                <c:pt idx="9492">
                  <c:v>0.73172599999999999</c:v>
                </c:pt>
                <c:pt idx="9493">
                  <c:v>0.73173900000000003</c:v>
                </c:pt>
                <c:pt idx="9494">
                  <c:v>0.73175199999999996</c:v>
                </c:pt>
                <c:pt idx="9495">
                  <c:v>0.731765</c:v>
                </c:pt>
                <c:pt idx="9496">
                  <c:v>0.73177700000000001</c:v>
                </c:pt>
                <c:pt idx="9497">
                  <c:v>0.73179000000000005</c:v>
                </c:pt>
                <c:pt idx="9498">
                  <c:v>0.73180299999999998</c:v>
                </c:pt>
                <c:pt idx="9499">
                  <c:v>0.73181499999999999</c:v>
                </c:pt>
                <c:pt idx="9500">
                  <c:v>0.73182800000000003</c:v>
                </c:pt>
                <c:pt idx="9501">
                  <c:v>0.73184099999999996</c:v>
                </c:pt>
                <c:pt idx="9502">
                  <c:v>0.731854</c:v>
                </c:pt>
                <c:pt idx="9503">
                  <c:v>0.73186600000000002</c:v>
                </c:pt>
                <c:pt idx="9504">
                  <c:v>0.73187899999999995</c:v>
                </c:pt>
                <c:pt idx="9505">
                  <c:v>0.73189199999999999</c:v>
                </c:pt>
                <c:pt idx="9506">
                  <c:v>0.731904</c:v>
                </c:pt>
                <c:pt idx="9507">
                  <c:v>0.73191700000000004</c:v>
                </c:pt>
                <c:pt idx="9508">
                  <c:v>0.73192999999999997</c:v>
                </c:pt>
                <c:pt idx="9509">
                  <c:v>0.73194300000000001</c:v>
                </c:pt>
                <c:pt idx="9510">
                  <c:v>0.73195500000000002</c:v>
                </c:pt>
                <c:pt idx="9511">
                  <c:v>0.73196799999999995</c:v>
                </c:pt>
                <c:pt idx="9512">
                  <c:v>0.73198099999999999</c:v>
                </c:pt>
                <c:pt idx="9513">
                  <c:v>0.731993</c:v>
                </c:pt>
                <c:pt idx="9514">
                  <c:v>0.73200600000000005</c:v>
                </c:pt>
                <c:pt idx="9515">
                  <c:v>0.73201899999999998</c:v>
                </c:pt>
                <c:pt idx="9516">
                  <c:v>0.73203200000000002</c:v>
                </c:pt>
                <c:pt idx="9517">
                  <c:v>0.73204400000000003</c:v>
                </c:pt>
                <c:pt idx="9518">
                  <c:v>0.73205699999999996</c:v>
                </c:pt>
                <c:pt idx="9519">
                  <c:v>0.73207</c:v>
                </c:pt>
                <c:pt idx="9520">
                  <c:v>0.73208200000000001</c:v>
                </c:pt>
                <c:pt idx="9521">
                  <c:v>0.73209500000000005</c:v>
                </c:pt>
                <c:pt idx="9522">
                  <c:v>0.73210799999999998</c:v>
                </c:pt>
                <c:pt idx="9523">
                  <c:v>0.73211999999999999</c:v>
                </c:pt>
                <c:pt idx="9524">
                  <c:v>0.73213300000000003</c:v>
                </c:pt>
                <c:pt idx="9525">
                  <c:v>0.73214599999999996</c:v>
                </c:pt>
                <c:pt idx="9526">
                  <c:v>0.73215799999999998</c:v>
                </c:pt>
                <c:pt idx="9527">
                  <c:v>0.73217100000000002</c:v>
                </c:pt>
                <c:pt idx="9528">
                  <c:v>0.73218399999999995</c:v>
                </c:pt>
                <c:pt idx="9529">
                  <c:v>0.73219699999999999</c:v>
                </c:pt>
                <c:pt idx="9530">
                  <c:v>0.732209</c:v>
                </c:pt>
                <c:pt idx="9531">
                  <c:v>0.73222200000000004</c:v>
                </c:pt>
                <c:pt idx="9532">
                  <c:v>0.73223499999999997</c:v>
                </c:pt>
                <c:pt idx="9533">
                  <c:v>0.73224699999999998</c:v>
                </c:pt>
                <c:pt idx="9534">
                  <c:v>0.73226000000000002</c:v>
                </c:pt>
                <c:pt idx="9535">
                  <c:v>0.73227299999999995</c:v>
                </c:pt>
                <c:pt idx="9536">
                  <c:v>0.73228499999999996</c:v>
                </c:pt>
                <c:pt idx="9537">
                  <c:v>0.732298</c:v>
                </c:pt>
                <c:pt idx="9538">
                  <c:v>0.73231100000000005</c:v>
                </c:pt>
                <c:pt idx="9539">
                  <c:v>0.73232299999999995</c:v>
                </c:pt>
                <c:pt idx="9540">
                  <c:v>0.73233599999999999</c:v>
                </c:pt>
                <c:pt idx="9541">
                  <c:v>0.73234900000000003</c:v>
                </c:pt>
                <c:pt idx="9542">
                  <c:v>0.73236100000000004</c:v>
                </c:pt>
                <c:pt idx="9543">
                  <c:v>0.73237399999999997</c:v>
                </c:pt>
                <c:pt idx="9544">
                  <c:v>0.73238700000000001</c:v>
                </c:pt>
                <c:pt idx="9545">
                  <c:v>0.73239900000000002</c:v>
                </c:pt>
                <c:pt idx="9546">
                  <c:v>0.73241199999999995</c:v>
                </c:pt>
                <c:pt idx="9547">
                  <c:v>0.73242499999999999</c:v>
                </c:pt>
                <c:pt idx="9548">
                  <c:v>0.732437</c:v>
                </c:pt>
                <c:pt idx="9549">
                  <c:v>0.73245000000000005</c:v>
                </c:pt>
                <c:pt idx="9550">
                  <c:v>0.73246299999999998</c:v>
                </c:pt>
                <c:pt idx="9551">
                  <c:v>0.73247499999999999</c:v>
                </c:pt>
                <c:pt idx="9552">
                  <c:v>0.73248800000000003</c:v>
                </c:pt>
                <c:pt idx="9553">
                  <c:v>0.73250099999999996</c:v>
                </c:pt>
                <c:pt idx="9554">
                  <c:v>0.73251299999999997</c:v>
                </c:pt>
                <c:pt idx="9555">
                  <c:v>0.73252600000000001</c:v>
                </c:pt>
                <c:pt idx="9556">
                  <c:v>0.73253800000000002</c:v>
                </c:pt>
                <c:pt idx="9557">
                  <c:v>0.73255099999999995</c:v>
                </c:pt>
                <c:pt idx="9558">
                  <c:v>0.73256399999999999</c:v>
                </c:pt>
                <c:pt idx="9559">
                  <c:v>0.732576</c:v>
                </c:pt>
                <c:pt idx="9560">
                  <c:v>0.73258900000000005</c:v>
                </c:pt>
                <c:pt idx="9561">
                  <c:v>0.73260199999999998</c:v>
                </c:pt>
                <c:pt idx="9562">
                  <c:v>0.73261399999999999</c:v>
                </c:pt>
                <c:pt idx="9563">
                  <c:v>0.73262700000000003</c:v>
                </c:pt>
                <c:pt idx="9564">
                  <c:v>0.73263999999999996</c:v>
                </c:pt>
                <c:pt idx="9565">
                  <c:v>0.73265199999999997</c:v>
                </c:pt>
                <c:pt idx="9566">
                  <c:v>0.73266500000000001</c:v>
                </c:pt>
                <c:pt idx="9567">
                  <c:v>0.73267800000000005</c:v>
                </c:pt>
                <c:pt idx="9568">
                  <c:v>0.73268999999999995</c:v>
                </c:pt>
                <c:pt idx="9569">
                  <c:v>0.73270299999999999</c:v>
                </c:pt>
                <c:pt idx="9570">
                  <c:v>0.73271500000000001</c:v>
                </c:pt>
                <c:pt idx="9571">
                  <c:v>0.73272800000000005</c:v>
                </c:pt>
                <c:pt idx="9572">
                  <c:v>0.73274099999999998</c:v>
                </c:pt>
                <c:pt idx="9573">
                  <c:v>0.73275299999999999</c:v>
                </c:pt>
                <c:pt idx="9574">
                  <c:v>0.73276600000000003</c:v>
                </c:pt>
                <c:pt idx="9575">
                  <c:v>0.73277899999999996</c:v>
                </c:pt>
                <c:pt idx="9576">
                  <c:v>0.73279099999999997</c:v>
                </c:pt>
                <c:pt idx="9577">
                  <c:v>0.73280400000000001</c:v>
                </c:pt>
                <c:pt idx="9578">
                  <c:v>0.73281700000000005</c:v>
                </c:pt>
                <c:pt idx="9579">
                  <c:v>0.73282899999999995</c:v>
                </c:pt>
                <c:pt idx="9580">
                  <c:v>0.73284199999999999</c:v>
                </c:pt>
                <c:pt idx="9581">
                  <c:v>0.73285400000000001</c:v>
                </c:pt>
                <c:pt idx="9582">
                  <c:v>0.73286700000000005</c:v>
                </c:pt>
                <c:pt idx="9583">
                  <c:v>0.73287999999999998</c:v>
                </c:pt>
                <c:pt idx="9584">
                  <c:v>0.73289199999999999</c:v>
                </c:pt>
                <c:pt idx="9585">
                  <c:v>0.73290500000000003</c:v>
                </c:pt>
                <c:pt idx="9586">
                  <c:v>0.73291799999999996</c:v>
                </c:pt>
                <c:pt idx="9587">
                  <c:v>0.73292999999999997</c:v>
                </c:pt>
                <c:pt idx="9588">
                  <c:v>0.73294300000000001</c:v>
                </c:pt>
                <c:pt idx="9589">
                  <c:v>0.73295500000000002</c:v>
                </c:pt>
                <c:pt idx="9590">
                  <c:v>0.73296799999999995</c:v>
                </c:pt>
                <c:pt idx="9591">
                  <c:v>0.73298099999999999</c:v>
                </c:pt>
                <c:pt idx="9592">
                  <c:v>0.73299300000000001</c:v>
                </c:pt>
                <c:pt idx="9593">
                  <c:v>0.73300600000000005</c:v>
                </c:pt>
                <c:pt idx="9594">
                  <c:v>0.73301899999999998</c:v>
                </c:pt>
                <c:pt idx="9595">
                  <c:v>0.73303099999999999</c:v>
                </c:pt>
                <c:pt idx="9596">
                  <c:v>0.73304400000000003</c:v>
                </c:pt>
                <c:pt idx="9597">
                  <c:v>0.73305600000000004</c:v>
                </c:pt>
                <c:pt idx="9598">
                  <c:v>0.73306899999999997</c:v>
                </c:pt>
                <c:pt idx="9599">
                  <c:v>0.73308200000000001</c:v>
                </c:pt>
                <c:pt idx="9600">
                  <c:v>0.73309400000000002</c:v>
                </c:pt>
                <c:pt idx="9601">
                  <c:v>0.73310699999999995</c:v>
                </c:pt>
                <c:pt idx="9602">
                  <c:v>0.73288699999999996</c:v>
                </c:pt>
                <c:pt idx="9603">
                  <c:v>0.73266799999999999</c:v>
                </c:pt>
                <c:pt idx="9604">
                  <c:v>0.73244900000000002</c:v>
                </c:pt>
                <c:pt idx="9605">
                  <c:v>0.73222900000000002</c:v>
                </c:pt>
                <c:pt idx="9606">
                  <c:v>0.73201000000000005</c:v>
                </c:pt>
                <c:pt idx="9607">
                  <c:v>0.73179099999999997</c:v>
                </c:pt>
                <c:pt idx="9608">
                  <c:v>0.731572</c:v>
                </c:pt>
                <c:pt idx="9609">
                  <c:v>0.73135300000000003</c:v>
                </c:pt>
                <c:pt idx="9610">
                  <c:v>0.73113399999999995</c:v>
                </c:pt>
                <c:pt idx="9611">
                  <c:v>0.73091499999999998</c:v>
                </c:pt>
                <c:pt idx="9612">
                  <c:v>0.73069700000000004</c:v>
                </c:pt>
                <c:pt idx="9613">
                  <c:v>0.73047799999999996</c:v>
                </c:pt>
                <c:pt idx="9614">
                  <c:v>0.73025899999999999</c:v>
                </c:pt>
                <c:pt idx="9615">
                  <c:v>0.73004100000000005</c:v>
                </c:pt>
                <c:pt idx="9616">
                  <c:v>0.72982199999999997</c:v>
                </c:pt>
                <c:pt idx="9617">
                  <c:v>0.72960400000000003</c:v>
                </c:pt>
                <c:pt idx="9618">
                  <c:v>0.72938499999999995</c:v>
                </c:pt>
                <c:pt idx="9619">
                  <c:v>0.72916700000000001</c:v>
                </c:pt>
                <c:pt idx="9620">
                  <c:v>0.72894899999999996</c:v>
                </c:pt>
                <c:pt idx="9621">
                  <c:v>0.72872999999999999</c:v>
                </c:pt>
                <c:pt idx="9622">
                  <c:v>0.72851200000000005</c:v>
                </c:pt>
                <c:pt idx="9623">
                  <c:v>0.728294</c:v>
                </c:pt>
                <c:pt idx="9624">
                  <c:v>0.72807599999999995</c:v>
                </c:pt>
                <c:pt idx="9625">
                  <c:v>0.727858</c:v>
                </c:pt>
                <c:pt idx="9626">
                  <c:v>0.72763999999999995</c:v>
                </c:pt>
                <c:pt idx="9627">
                  <c:v>0.72742300000000004</c:v>
                </c:pt>
                <c:pt idx="9628">
                  <c:v>0.72720499999999999</c:v>
                </c:pt>
                <c:pt idx="9629">
                  <c:v>0.72698700000000005</c:v>
                </c:pt>
                <c:pt idx="9630">
                  <c:v>0.72677000000000003</c:v>
                </c:pt>
                <c:pt idx="9631">
                  <c:v>0.72655199999999998</c:v>
                </c:pt>
                <c:pt idx="9632">
                  <c:v>0.72633499999999995</c:v>
                </c:pt>
                <c:pt idx="9633">
                  <c:v>0.72611700000000001</c:v>
                </c:pt>
                <c:pt idx="9634">
                  <c:v>0.72589999999999999</c:v>
                </c:pt>
                <c:pt idx="9635">
                  <c:v>0.72568299999999997</c:v>
                </c:pt>
                <c:pt idx="9636">
                  <c:v>0.72546500000000003</c:v>
                </c:pt>
                <c:pt idx="9637">
                  <c:v>0.725248</c:v>
                </c:pt>
                <c:pt idx="9638">
                  <c:v>0.72503099999999998</c:v>
                </c:pt>
                <c:pt idx="9639">
                  <c:v>0.72481399999999996</c:v>
                </c:pt>
                <c:pt idx="9640">
                  <c:v>0.72459700000000005</c:v>
                </c:pt>
                <c:pt idx="9641">
                  <c:v>0.72438000000000002</c:v>
                </c:pt>
                <c:pt idx="9642">
                  <c:v>0.724163</c:v>
                </c:pt>
                <c:pt idx="9643">
                  <c:v>0.72394700000000001</c:v>
                </c:pt>
                <c:pt idx="9644">
                  <c:v>0.72372999999999998</c:v>
                </c:pt>
                <c:pt idx="9645">
                  <c:v>0.72351299999999996</c:v>
                </c:pt>
                <c:pt idx="9646">
                  <c:v>0.72329699999999997</c:v>
                </c:pt>
                <c:pt idx="9647">
                  <c:v>0.72307999999999995</c:v>
                </c:pt>
                <c:pt idx="9648">
                  <c:v>0.72286399999999995</c:v>
                </c:pt>
                <c:pt idx="9649">
                  <c:v>0.72264799999999996</c:v>
                </c:pt>
                <c:pt idx="9650">
                  <c:v>0.72243100000000005</c:v>
                </c:pt>
                <c:pt idx="9651">
                  <c:v>0.72221500000000005</c:v>
                </c:pt>
                <c:pt idx="9652">
                  <c:v>0.72199899999999995</c:v>
                </c:pt>
                <c:pt idx="9653">
                  <c:v>0.72178299999999995</c:v>
                </c:pt>
                <c:pt idx="9654">
                  <c:v>0.72156699999999996</c:v>
                </c:pt>
                <c:pt idx="9655">
                  <c:v>0.72135099999999996</c:v>
                </c:pt>
                <c:pt idx="9656">
                  <c:v>0.72113499999999997</c:v>
                </c:pt>
                <c:pt idx="9657">
                  <c:v>0.72091899999999998</c:v>
                </c:pt>
                <c:pt idx="9658">
                  <c:v>0.72070299999999998</c:v>
                </c:pt>
                <c:pt idx="9659">
                  <c:v>0.72048800000000002</c:v>
                </c:pt>
                <c:pt idx="9660">
                  <c:v>0.72027200000000002</c:v>
                </c:pt>
                <c:pt idx="9661">
                  <c:v>0.72005600000000003</c:v>
                </c:pt>
                <c:pt idx="9662">
                  <c:v>0.71984099999999995</c:v>
                </c:pt>
                <c:pt idx="9663">
                  <c:v>0.71962499999999996</c:v>
                </c:pt>
                <c:pt idx="9664">
                  <c:v>0.71940999999999999</c:v>
                </c:pt>
                <c:pt idx="9665">
                  <c:v>0.71919500000000003</c:v>
                </c:pt>
                <c:pt idx="9666">
                  <c:v>0.71897900000000003</c:v>
                </c:pt>
                <c:pt idx="9667">
                  <c:v>0.71876399999999996</c:v>
                </c:pt>
                <c:pt idx="9668">
                  <c:v>0.71854899999999999</c:v>
                </c:pt>
                <c:pt idx="9669">
                  <c:v>0.71833400000000003</c:v>
                </c:pt>
                <c:pt idx="9670">
                  <c:v>0.71811899999999995</c:v>
                </c:pt>
                <c:pt idx="9671">
                  <c:v>0.71790399999999999</c:v>
                </c:pt>
                <c:pt idx="9672">
                  <c:v>0.71768900000000002</c:v>
                </c:pt>
                <c:pt idx="9673">
                  <c:v>0.71747499999999997</c:v>
                </c:pt>
                <c:pt idx="9674">
                  <c:v>0.71726000000000001</c:v>
                </c:pt>
                <c:pt idx="9675">
                  <c:v>0.71704500000000004</c:v>
                </c:pt>
                <c:pt idx="9676">
                  <c:v>0.716831</c:v>
                </c:pt>
                <c:pt idx="9677">
                  <c:v>0.71661600000000003</c:v>
                </c:pt>
                <c:pt idx="9678">
                  <c:v>0.71640199999999998</c:v>
                </c:pt>
                <c:pt idx="9679">
                  <c:v>0.71618700000000002</c:v>
                </c:pt>
                <c:pt idx="9680">
                  <c:v>0.71597299999999997</c:v>
                </c:pt>
                <c:pt idx="9681">
                  <c:v>0.71575900000000003</c:v>
                </c:pt>
                <c:pt idx="9682">
                  <c:v>0.71554499999999999</c:v>
                </c:pt>
                <c:pt idx="9683">
                  <c:v>0.71533000000000002</c:v>
                </c:pt>
                <c:pt idx="9684">
                  <c:v>0.71511599999999997</c:v>
                </c:pt>
                <c:pt idx="9685">
                  <c:v>0.71490200000000004</c:v>
                </c:pt>
                <c:pt idx="9686">
                  <c:v>0.71468799999999999</c:v>
                </c:pt>
                <c:pt idx="9687">
                  <c:v>0.71447499999999997</c:v>
                </c:pt>
                <c:pt idx="9688">
                  <c:v>0.71426100000000003</c:v>
                </c:pt>
                <c:pt idx="9689">
                  <c:v>0.71404699999999999</c:v>
                </c:pt>
                <c:pt idx="9690">
                  <c:v>0.71383300000000005</c:v>
                </c:pt>
                <c:pt idx="9691">
                  <c:v>0.71362000000000003</c:v>
                </c:pt>
                <c:pt idx="9692">
                  <c:v>0.71340599999999998</c:v>
                </c:pt>
                <c:pt idx="9693">
                  <c:v>0.71319299999999997</c:v>
                </c:pt>
                <c:pt idx="9694">
                  <c:v>0.71297900000000003</c:v>
                </c:pt>
                <c:pt idx="9695">
                  <c:v>0.71276600000000001</c:v>
                </c:pt>
                <c:pt idx="9696">
                  <c:v>0.71255299999999999</c:v>
                </c:pt>
                <c:pt idx="9697">
                  <c:v>0.71233999999999997</c:v>
                </c:pt>
                <c:pt idx="9698">
                  <c:v>0.71212600000000004</c:v>
                </c:pt>
                <c:pt idx="9699">
                  <c:v>0.71191300000000002</c:v>
                </c:pt>
                <c:pt idx="9700">
                  <c:v>0.7117</c:v>
                </c:pt>
                <c:pt idx="9701">
                  <c:v>0.71148699999999998</c:v>
                </c:pt>
                <c:pt idx="9702">
                  <c:v>0.71127499999999999</c:v>
                </c:pt>
                <c:pt idx="9703">
                  <c:v>0.71106199999999997</c:v>
                </c:pt>
                <c:pt idx="9704">
                  <c:v>0.71084899999999995</c:v>
                </c:pt>
                <c:pt idx="9705">
                  <c:v>0.71063600000000005</c:v>
                </c:pt>
                <c:pt idx="9706">
                  <c:v>0.71042400000000006</c:v>
                </c:pt>
                <c:pt idx="9707">
                  <c:v>0.71021100000000004</c:v>
                </c:pt>
                <c:pt idx="9708">
                  <c:v>0.70999900000000005</c:v>
                </c:pt>
                <c:pt idx="9709">
                  <c:v>0.70978600000000003</c:v>
                </c:pt>
                <c:pt idx="9710">
                  <c:v>0.70957400000000004</c:v>
                </c:pt>
                <c:pt idx="9711">
                  <c:v>0.70936200000000005</c:v>
                </c:pt>
                <c:pt idx="9712">
                  <c:v>0.70914900000000003</c:v>
                </c:pt>
                <c:pt idx="9713">
                  <c:v>0.70893700000000004</c:v>
                </c:pt>
                <c:pt idx="9714">
                  <c:v>0.70872500000000005</c:v>
                </c:pt>
                <c:pt idx="9715">
                  <c:v>0.70851299999999995</c:v>
                </c:pt>
                <c:pt idx="9716">
                  <c:v>0.70830099999999996</c:v>
                </c:pt>
                <c:pt idx="9717">
                  <c:v>0.70808899999999997</c:v>
                </c:pt>
                <c:pt idx="9718">
                  <c:v>0.70787800000000001</c:v>
                </c:pt>
                <c:pt idx="9719">
                  <c:v>0.70766600000000002</c:v>
                </c:pt>
                <c:pt idx="9720">
                  <c:v>0.70745400000000003</c:v>
                </c:pt>
                <c:pt idx="9721">
                  <c:v>0.70724299999999996</c:v>
                </c:pt>
                <c:pt idx="9722">
                  <c:v>0.70703099999999997</c:v>
                </c:pt>
                <c:pt idx="9723">
                  <c:v>0.70682</c:v>
                </c:pt>
                <c:pt idx="9724">
                  <c:v>0.70660800000000001</c:v>
                </c:pt>
                <c:pt idx="9725">
                  <c:v>0.70639700000000005</c:v>
                </c:pt>
                <c:pt idx="9726">
                  <c:v>0.70618499999999995</c:v>
                </c:pt>
                <c:pt idx="9727">
                  <c:v>0.70597399999999999</c:v>
                </c:pt>
                <c:pt idx="9728">
                  <c:v>0.70576300000000003</c:v>
                </c:pt>
                <c:pt idx="9729">
                  <c:v>0.70555199999999996</c:v>
                </c:pt>
                <c:pt idx="9730">
                  <c:v>0.705341</c:v>
                </c:pt>
                <c:pt idx="9731">
                  <c:v>0.70513000000000003</c:v>
                </c:pt>
                <c:pt idx="9732">
                  <c:v>0.70491899999999996</c:v>
                </c:pt>
                <c:pt idx="9733">
                  <c:v>0.704708</c:v>
                </c:pt>
                <c:pt idx="9734">
                  <c:v>0.70449799999999996</c:v>
                </c:pt>
                <c:pt idx="9735">
                  <c:v>0.704287</c:v>
                </c:pt>
                <c:pt idx="9736">
                  <c:v>0.70407600000000004</c:v>
                </c:pt>
                <c:pt idx="9737">
                  <c:v>0.70386599999999999</c:v>
                </c:pt>
                <c:pt idx="9738">
                  <c:v>0.70365500000000003</c:v>
                </c:pt>
                <c:pt idx="9739">
                  <c:v>0.70344499999999999</c:v>
                </c:pt>
                <c:pt idx="9740">
                  <c:v>0.70323400000000003</c:v>
                </c:pt>
                <c:pt idx="9741">
                  <c:v>0.70302399999999998</c:v>
                </c:pt>
                <c:pt idx="9742">
                  <c:v>0.70281400000000005</c:v>
                </c:pt>
                <c:pt idx="9743">
                  <c:v>0.70260400000000001</c:v>
                </c:pt>
                <c:pt idx="9744">
                  <c:v>0.70239399999999996</c:v>
                </c:pt>
                <c:pt idx="9745">
                  <c:v>0.70218400000000003</c:v>
                </c:pt>
                <c:pt idx="9746">
                  <c:v>0.70197399999999999</c:v>
                </c:pt>
                <c:pt idx="9747">
                  <c:v>0.70176400000000005</c:v>
                </c:pt>
                <c:pt idx="9748">
                  <c:v>0.70155400000000001</c:v>
                </c:pt>
                <c:pt idx="9749">
                  <c:v>0.70134399999999997</c:v>
                </c:pt>
                <c:pt idx="9750">
                  <c:v>0.70113400000000003</c:v>
                </c:pt>
                <c:pt idx="9751">
                  <c:v>0.70092500000000002</c:v>
                </c:pt>
                <c:pt idx="9752">
                  <c:v>0.70071499999999998</c:v>
                </c:pt>
                <c:pt idx="9753">
                  <c:v>0.70050599999999996</c:v>
                </c:pt>
                <c:pt idx="9754">
                  <c:v>0.70029600000000003</c:v>
                </c:pt>
                <c:pt idx="9755">
                  <c:v>0.70008700000000001</c:v>
                </c:pt>
                <c:pt idx="9756">
                  <c:v>0.699878</c:v>
                </c:pt>
                <c:pt idx="9757">
                  <c:v>0.69966899999999999</c:v>
                </c:pt>
                <c:pt idx="9758">
                  <c:v>0.69945900000000005</c:v>
                </c:pt>
                <c:pt idx="9759">
                  <c:v>0.69925000000000004</c:v>
                </c:pt>
                <c:pt idx="9760">
                  <c:v>0.69904100000000002</c:v>
                </c:pt>
                <c:pt idx="9761">
                  <c:v>0.69883200000000001</c:v>
                </c:pt>
                <c:pt idx="9762">
                  <c:v>0.69862299999999999</c:v>
                </c:pt>
                <c:pt idx="9763">
                  <c:v>0.69841500000000001</c:v>
                </c:pt>
                <c:pt idx="9764">
                  <c:v>0.69820599999999999</c:v>
                </c:pt>
                <c:pt idx="9765">
                  <c:v>0.69799699999999998</c:v>
                </c:pt>
                <c:pt idx="9766">
                  <c:v>0.69778899999999999</c:v>
                </c:pt>
                <c:pt idx="9767">
                  <c:v>0.69757999999999998</c:v>
                </c:pt>
                <c:pt idx="9768">
                  <c:v>0.69737099999999996</c:v>
                </c:pt>
                <c:pt idx="9769">
                  <c:v>0.69716299999999998</c:v>
                </c:pt>
                <c:pt idx="9770">
                  <c:v>0.69695499999999999</c:v>
                </c:pt>
                <c:pt idx="9771">
                  <c:v>0.69674599999999998</c:v>
                </c:pt>
                <c:pt idx="9772">
                  <c:v>0.69653799999999999</c:v>
                </c:pt>
                <c:pt idx="9773">
                  <c:v>0.69633</c:v>
                </c:pt>
                <c:pt idx="9774">
                  <c:v>0.69612200000000002</c:v>
                </c:pt>
                <c:pt idx="9775">
                  <c:v>0.69591400000000003</c:v>
                </c:pt>
                <c:pt idx="9776">
                  <c:v>0.69570600000000005</c:v>
                </c:pt>
                <c:pt idx="9777">
                  <c:v>0.69549799999999995</c:v>
                </c:pt>
                <c:pt idx="9778">
                  <c:v>0.69528999999999996</c:v>
                </c:pt>
                <c:pt idx="9779">
                  <c:v>0.69508300000000001</c:v>
                </c:pt>
                <c:pt idx="9780">
                  <c:v>0.69487500000000002</c:v>
                </c:pt>
                <c:pt idx="9781">
                  <c:v>0.69466700000000003</c:v>
                </c:pt>
                <c:pt idx="9782">
                  <c:v>0.69445999999999997</c:v>
                </c:pt>
                <c:pt idx="9783">
                  <c:v>0.69425199999999998</c:v>
                </c:pt>
                <c:pt idx="9784">
                  <c:v>0.69404500000000002</c:v>
                </c:pt>
                <c:pt idx="9785">
                  <c:v>0.69383799999999995</c:v>
                </c:pt>
                <c:pt idx="9786">
                  <c:v>0.69362999999999997</c:v>
                </c:pt>
                <c:pt idx="9787">
                  <c:v>0.69342300000000001</c:v>
                </c:pt>
                <c:pt idx="9788">
                  <c:v>0.69321600000000005</c:v>
                </c:pt>
                <c:pt idx="9789">
                  <c:v>0.69300899999999999</c:v>
                </c:pt>
                <c:pt idx="9790">
                  <c:v>0.69280200000000003</c:v>
                </c:pt>
                <c:pt idx="9791">
                  <c:v>0.69259499999999996</c:v>
                </c:pt>
                <c:pt idx="9792">
                  <c:v>0.692388</c:v>
                </c:pt>
                <c:pt idx="9793">
                  <c:v>0.69218100000000005</c:v>
                </c:pt>
                <c:pt idx="9794">
                  <c:v>0.69197500000000001</c:v>
                </c:pt>
                <c:pt idx="9795">
                  <c:v>0.69176800000000005</c:v>
                </c:pt>
                <c:pt idx="9796">
                  <c:v>0.69156099999999998</c:v>
                </c:pt>
                <c:pt idx="9797">
                  <c:v>0.69135500000000005</c:v>
                </c:pt>
                <c:pt idx="9798">
                  <c:v>0.69114799999999998</c:v>
                </c:pt>
                <c:pt idx="9799">
                  <c:v>0.69094199999999995</c:v>
                </c:pt>
                <c:pt idx="9800">
                  <c:v>0.69073600000000002</c:v>
                </c:pt>
                <c:pt idx="9801">
                  <c:v>0.69052999999999998</c:v>
                </c:pt>
                <c:pt idx="9802">
                  <c:v>0.69032300000000002</c:v>
                </c:pt>
                <c:pt idx="9803">
                  <c:v>0.69011699999999998</c:v>
                </c:pt>
                <c:pt idx="9804">
                  <c:v>0.68991100000000005</c:v>
                </c:pt>
                <c:pt idx="9805">
                  <c:v>0.68970500000000001</c:v>
                </c:pt>
                <c:pt idx="9806">
                  <c:v>0.68949899999999997</c:v>
                </c:pt>
                <c:pt idx="9807">
                  <c:v>0.68929399999999996</c:v>
                </c:pt>
                <c:pt idx="9808">
                  <c:v>0.68908800000000003</c:v>
                </c:pt>
                <c:pt idx="9809">
                  <c:v>0.68888199999999999</c:v>
                </c:pt>
                <c:pt idx="9810">
                  <c:v>0.68867599999999995</c:v>
                </c:pt>
                <c:pt idx="9811">
                  <c:v>0.68847100000000006</c:v>
                </c:pt>
                <c:pt idx="9812">
                  <c:v>0.68826500000000002</c:v>
                </c:pt>
                <c:pt idx="9813">
                  <c:v>0.68806</c:v>
                </c:pt>
                <c:pt idx="9814">
                  <c:v>0.68785499999999999</c:v>
                </c:pt>
                <c:pt idx="9815">
                  <c:v>0.68764899999999995</c:v>
                </c:pt>
                <c:pt idx="9816">
                  <c:v>0.68744400000000006</c:v>
                </c:pt>
                <c:pt idx="9817">
                  <c:v>0.68723900000000004</c:v>
                </c:pt>
                <c:pt idx="9818">
                  <c:v>0.68703400000000003</c:v>
                </c:pt>
                <c:pt idx="9819">
                  <c:v>0.68682900000000002</c:v>
                </c:pt>
                <c:pt idx="9820">
                  <c:v>0.68662400000000001</c:v>
                </c:pt>
                <c:pt idx="9821">
                  <c:v>0.686419</c:v>
                </c:pt>
                <c:pt idx="9822">
                  <c:v>0.68621500000000002</c:v>
                </c:pt>
                <c:pt idx="9823">
                  <c:v>0.68601000000000001</c:v>
                </c:pt>
                <c:pt idx="9824">
                  <c:v>0.685805</c:v>
                </c:pt>
                <c:pt idx="9825">
                  <c:v>0.68560100000000002</c:v>
                </c:pt>
                <c:pt idx="9826">
                  <c:v>0.68539600000000001</c:v>
                </c:pt>
                <c:pt idx="9827">
                  <c:v>0.68519200000000002</c:v>
                </c:pt>
                <c:pt idx="9828">
                  <c:v>0.68498700000000001</c:v>
                </c:pt>
                <c:pt idx="9829">
                  <c:v>0.68478300000000003</c:v>
                </c:pt>
                <c:pt idx="9830">
                  <c:v>0.68457900000000005</c:v>
                </c:pt>
                <c:pt idx="9831">
                  <c:v>0.68437499999999996</c:v>
                </c:pt>
                <c:pt idx="9832">
                  <c:v>0.68417099999999997</c:v>
                </c:pt>
                <c:pt idx="9833">
                  <c:v>0.68396699999999999</c:v>
                </c:pt>
                <c:pt idx="9834">
                  <c:v>0.68376300000000001</c:v>
                </c:pt>
                <c:pt idx="9835">
                  <c:v>0.68355900000000003</c:v>
                </c:pt>
                <c:pt idx="9836">
                  <c:v>0.68335500000000005</c:v>
                </c:pt>
                <c:pt idx="9837">
                  <c:v>0.68315199999999998</c:v>
                </c:pt>
                <c:pt idx="9838">
                  <c:v>0.682948</c:v>
                </c:pt>
                <c:pt idx="9839">
                  <c:v>0.68274400000000002</c:v>
                </c:pt>
                <c:pt idx="9840">
                  <c:v>0.68254099999999995</c:v>
                </c:pt>
                <c:pt idx="9841">
                  <c:v>0.68233699999999997</c:v>
                </c:pt>
                <c:pt idx="9842">
                  <c:v>0.68213400000000002</c:v>
                </c:pt>
                <c:pt idx="9843">
                  <c:v>0.68193099999999995</c:v>
                </c:pt>
                <c:pt idx="9844">
                  <c:v>0.681728</c:v>
                </c:pt>
                <c:pt idx="9845">
                  <c:v>0.68152500000000005</c:v>
                </c:pt>
                <c:pt idx="9846">
                  <c:v>0.68132199999999998</c:v>
                </c:pt>
                <c:pt idx="9847">
                  <c:v>0.68111900000000003</c:v>
                </c:pt>
                <c:pt idx="9848">
                  <c:v>0.68091599999999997</c:v>
                </c:pt>
                <c:pt idx="9849">
                  <c:v>0.68071300000000001</c:v>
                </c:pt>
                <c:pt idx="9850">
                  <c:v>0.68050999999999995</c:v>
                </c:pt>
                <c:pt idx="9851">
                  <c:v>0.680307</c:v>
                </c:pt>
                <c:pt idx="9852">
                  <c:v>0.68010499999999996</c:v>
                </c:pt>
                <c:pt idx="9853">
                  <c:v>0.67990200000000001</c:v>
                </c:pt>
                <c:pt idx="9854">
                  <c:v>0.67969999999999997</c:v>
                </c:pt>
                <c:pt idx="9855">
                  <c:v>0.67949700000000002</c:v>
                </c:pt>
                <c:pt idx="9856">
                  <c:v>0.67929499999999998</c:v>
                </c:pt>
                <c:pt idx="9857">
                  <c:v>0.67909299999999995</c:v>
                </c:pt>
                <c:pt idx="9858">
                  <c:v>0.67889100000000002</c:v>
                </c:pt>
                <c:pt idx="9859">
                  <c:v>0.67868899999999999</c:v>
                </c:pt>
                <c:pt idx="9860">
                  <c:v>0.67848699999999995</c:v>
                </c:pt>
                <c:pt idx="9861">
                  <c:v>0.67828500000000003</c:v>
                </c:pt>
                <c:pt idx="9862">
                  <c:v>0.67808299999999999</c:v>
                </c:pt>
                <c:pt idx="9863">
                  <c:v>0.67788099999999996</c:v>
                </c:pt>
                <c:pt idx="9864">
                  <c:v>0.67767900000000003</c:v>
                </c:pt>
                <c:pt idx="9865">
                  <c:v>0.67747800000000002</c:v>
                </c:pt>
                <c:pt idx="9866">
                  <c:v>0.67727599999999999</c:v>
                </c:pt>
                <c:pt idx="9867">
                  <c:v>0.67707499999999998</c:v>
                </c:pt>
                <c:pt idx="9868">
                  <c:v>0.67687299999999995</c:v>
                </c:pt>
                <c:pt idx="9869">
                  <c:v>0.67667200000000005</c:v>
                </c:pt>
                <c:pt idx="9870">
                  <c:v>0.67647100000000004</c:v>
                </c:pt>
                <c:pt idx="9871">
                  <c:v>0.67627000000000004</c:v>
                </c:pt>
                <c:pt idx="9872">
                  <c:v>0.67606900000000003</c:v>
                </c:pt>
                <c:pt idx="9873">
                  <c:v>0.67586800000000002</c:v>
                </c:pt>
                <c:pt idx="9874">
                  <c:v>0.67566700000000002</c:v>
                </c:pt>
                <c:pt idx="9875">
                  <c:v>0.67546600000000001</c:v>
                </c:pt>
                <c:pt idx="9876">
                  <c:v>0.675265</c:v>
                </c:pt>
                <c:pt idx="9877">
                  <c:v>0.675064</c:v>
                </c:pt>
                <c:pt idx="9878">
                  <c:v>0.67486400000000002</c:v>
                </c:pt>
                <c:pt idx="9879">
                  <c:v>0.67466300000000001</c:v>
                </c:pt>
                <c:pt idx="9880">
                  <c:v>0.67446300000000003</c:v>
                </c:pt>
                <c:pt idx="9881">
                  <c:v>0.67426200000000003</c:v>
                </c:pt>
                <c:pt idx="9882">
                  <c:v>0.67406200000000005</c:v>
                </c:pt>
                <c:pt idx="9883">
                  <c:v>0.67386199999999996</c:v>
                </c:pt>
                <c:pt idx="9884">
                  <c:v>0.67366199999999998</c:v>
                </c:pt>
                <c:pt idx="9885">
                  <c:v>0.67346200000000001</c:v>
                </c:pt>
                <c:pt idx="9886">
                  <c:v>0.67326200000000003</c:v>
                </c:pt>
                <c:pt idx="9887">
                  <c:v>0.67306200000000005</c:v>
                </c:pt>
                <c:pt idx="9888">
                  <c:v>0.67286199999999996</c:v>
                </c:pt>
                <c:pt idx="9889">
                  <c:v>0.67266199999999998</c:v>
                </c:pt>
                <c:pt idx="9890">
                  <c:v>0.67246300000000003</c:v>
                </c:pt>
                <c:pt idx="9891">
                  <c:v>0.67226300000000005</c:v>
                </c:pt>
                <c:pt idx="9892">
                  <c:v>0.67206399999999999</c:v>
                </c:pt>
                <c:pt idx="9893">
                  <c:v>0.67186400000000002</c:v>
                </c:pt>
                <c:pt idx="9894">
                  <c:v>0.67166499999999996</c:v>
                </c:pt>
                <c:pt idx="9895">
                  <c:v>0.67146600000000001</c:v>
                </c:pt>
                <c:pt idx="9896">
                  <c:v>0.67126600000000003</c:v>
                </c:pt>
                <c:pt idx="9897">
                  <c:v>0.67106699999999997</c:v>
                </c:pt>
                <c:pt idx="9898">
                  <c:v>0.67086800000000002</c:v>
                </c:pt>
                <c:pt idx="9899">
                  <c:v>0.67066899999999996</c:v>
                </c:pt>
                <c:pt idx="9900">
                  <c:v>0.67047100000000004</c:v>
                </c:pt>
                <c:pt idx="9901">
                  <c:v>0.67027199999999998</c:v>
                </c:pt>
                <c:pt idx="9902">
                  <c:v>0.67007300000000003</c:v>
                </c:pt>
                <c:pt idx="9903">
                  <c:v>0.669875</c:v>
                </c:pt>
                <c:pt idx="9904">
                  <c:v>0.66967600000000005</c:v>
                </c:pt>
                <c:pt idx="9905">
                  <c:v>0.66947800000000002</c:v>
                </c:pt>
                <c:pt idx="9906">
                  <c:v>0.66927999999999999</c:v>
                </c:pt>
                <c:pt idx="9907">
                  <c:v>0.66908100000000004</c:v>
                </c:pt>
                <c:pt idx="9908">
                  <c:v>0.66888300000000001</c:v>
                </c:pt>
                <c:pt idx="9909">
                  <c:v>0.66868499999999997</c:v>
                </c:pt>
                <c:pt idx="9910">
                  <c:v>0.66848700000000005</c:v>
                </c:pt>
                <c:pt idx="9911">
                  <c:v>0.66828900000000002</c:v>
                </c:pt>
                <c:pt idx="9912">
                  <c:v>0.66809200000000002</c:v>
                </c:pt>
                <c:pt idx="9913">
                  <c:v>0.66789399999999999</c:v>
                </c:pt>
                <c:pt idx="9914">
                  <c:v>0.66769599999999996</c:v>
                </c:pt>
                <c:pt idx="9915">
                  <c:v>0.66749899999999995</c:v>
                </c:pt>
                <c:pt idx="9916">
                  <c:v>0.66730100000000003</c:v>
                </c:pt>
                <c:pt idx="9917">
                  <c:v>0.66710400000000003</c:v>
                </c:pt>
                <c:pt idx="9918">
                  <c:v>0.66690700000000003</c:v>
                </c:pt>
                <c:pt idx="9919">
                  <c:v>0.66671000000000002</c:v>
                </c:pt>
                <c:pt idx="9920">
                  <c:v>0.66651300000000002</c:v>
                </c:pt>
                <c:pt idx="9921">
                  <c:v>0.66631600000000002</c:v>
                </c:pt>
                <c:pt idx="9922">
                  <c:v>0.66611900000000002</c:v>
                </c:pt>
                <c:pt idx="9923">
                  <c:v>0.66592200000000001</c:v>
                </c:pt>
                <c:pt idx="9924">
                  <c:v>0.66572500000000001</c:v>
                </c:pt>
                <c:pt idx="9925">
                  <c:v>0.66552900000000004</c:v>
                </c:pt>
                <c:pt idx="9926">
                  <c:v>0.66533200000000003</c:v>
                </c:pt>
                <c:pt idx="9927">
                  <c:v>0.66513599999999995</c:v>
                </c:pt>
                <c:pt idx="9928">
                  <c:v>0.66493899999999995</c:v>
                </c:pt>
                <c:pt idx="9929">
                  <c:v>0.66474299999999997</c:v>
                </c:pt>
                <c:pt idx="9930">
                  <c:v>0.664547</c:v>
                </c:pt>
                <c:pt idx="9931">
                  <c:v>0.66435100000000002</c:v>
                </c:pt>
                <c:pt idx="9932">
                  <c:v>0.66415500000000005</c:v>
                </c:pt>
                <c:pt idx="9933">
                  <c:v>0.66395899999999997</c:v>
                </c:pt>
                <c:pt idx="9934">
                  <c:v>0.66376400000000002</c:v>
                </c:pt>
                <c:pt idx="9935">
                  <c:v>0.66356800000000005</c:v>
                </c:pt>
                <c:pt idx="9936">
                  <c:v>0.66337199999999996</c:v>
                </c:pt>
                <c:pt idx="9937">
                  <c:v>0.66317700000000002</c:v>
                </c:pt>
                <c:pt idx="9938">
                  <c:v>0.66298199999999996</c:v>
                </c:pt>
                <c:pt idx="9939">
                  <c:v>0.66278599999999999</c:v>
                </c:pt>
                <c:pt idx="9940">
                  <c:v>0.66259100000000004</c:v>
                </c:pt>
                <c:pt idx="9941">
                  <c:v>0.66239599999999998</c:v>
                </c:pt>
                <c:pt idx="9942">
                  <c:v>0.66220100000000004</c:v>
                </c:pt>
                <c:pt idx="9943">
                  <c:v>0.66200700000000001</c:v>
                </c:pt>
                <c:pt idx="9944">
                  <c:v>0.66181199999999996</c:v>
                </c:pt>
                <c:pt idx="9945">
                  <c:v>0.66161700000000001</c:v>
                </c:pt>
                <c:pt idx="9946">
                  <c:v>0.66142299999999998</c:v>
                </c:pt>
                <c:pt idx="9947">
                  <c:v>0.66122800000000004</c:v>
                </c:pt>
                <c:pt idx="9948">
                  <c:v>0.66103400000000001</c:v>
                </c:pt>
                <c:pt idx="9949">
                  <c:v>0.66083999999999998</c:v>
                </c:pt>
                <c:pt idx="9950">
                  <c:v>0.66064599999999996</c:v>
                </c:pt>
                <c:pt idx="9951">
                  <c:v>0.66045200000000004</c:v>
                </c:pt>
                <c:pt idx="9952">
                  <c:v>0.66025800000000001</c:v>
                </c:pt>
                <c:pt idx="9953">
                  <c:v>0.66006399999999998</c:v>
                </c:pt>
                <c:pt idx="9954">
                  <c:v>0.65986999999999996</c:v>
                </c:pt>
                <c:pt idx="9955">
                  <c:v>0.65967699999999996</c:v>
                </c:pt>
                <c:pt idx="9956">
                  <c:v>0.65948300000000004</c:v>
                </c:pt>
                <c:pt idx="9957">
                  <c:v>0.65929000000000004</c:v>
                </c:pt>
                <c:pt idx="9958">
                  <c:v>0.65909700000000004</c:v>
                </c:pt>
                <c:pt idx="9959">
                  <c:v>0.65890400000000005</c:v>
                </c:pt>
                <c:pt idx="9960">
                  <c:v>0.65871100000000005</c:v>
                </c:pt>
                <c:pt idx="9961">
                  <c:v>0.65851800000000005</c:v>
                </c:pt>
                <c:pt idx="9962">
                  <c:v>0.65832500000000005</c:v>
                </c:pt>
                <c:pt idx="9963">
                  <c:v>0.65813299999999997</c:v>
                </c:pt>
                <c:pt idx="9964">
                  <c:v>0.65793999999999997</c:v>
                </c:pt>
                <c:pt idx="9965">
                  <c:v>0.657748</c:v>
                </c:pt>
                <c:pt idx="9966">
                  <c:v>0.657555</c:v>
                </c:pt>
                <c:pt idx="9967">
                  <c:v>0.65736300000000003</c:v>
                </c:pt>
                <c:pt idx="9968">
                  <c:v>0.65717099999999995</c:v>
                </c:pt>
                <c:pt idx="9969">
                  <c:v>0.65697899999999998</c:v>
                </c:pt>
                <c:pt idx="9970">
                  <c:v>0.65678700000000001</c:v>
                </c:pt>
                <c:pt idx="9971">
                  <c:v>0.65659599999999996</c:v>
                </c:pt>
                <c:pt idx="9972">
                  <c:v>0.65640399999999999</c:v>
                </c:pt>
                <c:pt idx="9973">
                  <c:v>0.65621300000000005</c:v>
                </c:pt>
                <c:pt idx="9974">
                  <c:v>0.65602099999999997</c:v>
                </c:pt>
                <c:pt idx="9975">
                  <c:v>0.65583000000000002</c:v>
                </c:pt>
                <c:pt idx="9976">
                  <c:v>0.65563899999999997</c:v>
                </c:pt>
                <c:pt idx="9977">
                  <c:v>0.65544800000000003</c:v>
                </c:pt>
                <c:pt idx="9978">
                  <c:v>0.65525699999999998</c:v>
                </c:pt>
                <c:pt idx="9979">
                  <c:v>0.65506699999999995</c:v>
                </c:pt>
                <c:pt idx="9980">
                  <c:v>0.65487600000000001</c:v>
                </c:pt>
                <c:pt idx="9981">
                  <c:v>0.65468599999999999</c:v>
                </c:pt>
                <c:pt idx="9982">
                  <c:v>0.65449500000000005</c:v>
                </c:pt>
                <c:pt idx="9983">
                  <c:v>0.65430500000000003</c:v>
                </c:pt>
                <c:pt idx="9984">
                  <c:v>0.654115</c:v>
                </c:pt>
                <c:pt idx="9985">
                  <c:v>0.65392499999999998</c:v>
                </c:pt>
                <c:pt idx="9986">
                  <c:v>0.65373599999999998</c:v>
                </c:pt>
                <c:pt idx="9987">
                  <c:v>0.65354599999999996</c:v>
                </c:pt>
                <c:pt idx="9988">
                  <c:v>0.65335699999999997</c:v>
                </c:pt>
                <c:pt idx="9989">
                  <c:v>0.65316700000000005</c:v>
                </c:pt>
                <c:pt idx="9990">
                  <c:v>0.65297799999999995</c:v>
                </c:pt>
                <c:pt idx="9991">
                  <c:v>0.65278899999999995</c:v>
                </c:pt>
                <c:pt idx="9992">
                  <c:v>0.65259999999999996</c:v>
                </c:pt>
                <c:pt idx="9993">
                  <c:v>0.65241099999999996</c:v>
                </c:pt>
                <c:pt idx="9994">
                  <c:v>0.652223</c:v>
                </c:pt>
                <c:pt idx="9995">
                  <c:v>0.652034</c:v>
                </c:pt>
                <c:pt idx="9996">
                  <c:v>0.65184600000000004</c:v>
                </c:pt>
                <c:pt idx="9997">
                  <c:v>0.65165799999999996</c:v>
                </c:pt>
                <c:pt idx="9998">
                  <c:v>0.65146999999999999</c:v>
                </c:pt>
                <c:pt idx="9999">
                  <c:v>0.65128200000000003</c:v>
                </c:pt>
                <c:pt idx="10000">
                  <c:v>0.65109399999999995</c:v>
                </c:pt>
                <c:pt idx="10001">
                  <c:v>0.65090700000000001</c:v>
                </c:pt>
                <c:pt idx="10002">
                  <c:v>0.65071900000000005</c:v>
                </c:pt>
                <c:pt idx="10003">
                  <c:v>0.650532</c:v>
                </c:pt>
                <c:pt idx="10004">
                  <c:v>0.65034499999999995</c:v>
                </c:pt>
                <c:pt idx="10005">
                  <c:v>0.65015800000000001</c:v>
                </c:pt>
                <c:pt idx="10006">
                  <c:v>0.64997099999999997</c:v>
                </c:pt>
                <c:pt idx="10007">
                  <c:v>0.64978400000000003</c:v>
                </c:pt>
                <c:pt idx="10008">
                  <c:v>0.64959800000000001</c:v>
                </c:pt>
                <c:pt idx="10009">
                  <c:v>0.64941199999999999</c:v>
                </c:pt>
                <c:pt idx="10010">
                  <c:v>0.64922599999999997</c:v>
                </c:pt>
                <c:pt idx="10011">
                  <c:v>0.64903999999999995</c:v>
                </c:pt>
                <c:pt idx="10012">
                  <c:v>0.64885400000000004</c:v>
                </c:pt>
                <c:pt idx="10013">
                  <c:v>0.64866800000000002</c:v>
                </c:pt>
                <c:pt idx="10014">
                  <c:v>0.64848300000000003</c:v>
                </c:pt>
                <c:pt idx="10015">
                  <c:v>0.64829800000000004</c:v>
                </c:pt>
                <c:pt idx="10016">
                  <c:v>0.64811200000000002</c:v>
                </c:pt>
                <c:pt idx="10017">
                  <c:v>0.64792799999999995</c:v>
                </c:pt>
                <c:pt idx="10018">
                  <c:v>0.64774299999999996</c:v>
                </c:pt>
                <c:pt idx="10019">
                  <c:v>0.64755799999999997</c:v>
                </c:pt>
                <c:pt idx="10020">
                  <c:v>0.647374</c:v>
                </c:pt>
                <c:pt idx="10021">
                  <c:v>0.64719000000000004</c:v>
                </c:pt>
                <c:pt idx="10022">
                  <c:v>0.64700599999999997</c:v>
                </c:pt>
                <c:pt idx="10023">
                  <c:v>0.64682200000000001</c:v>
                </c:pt>
                <c:pt idx="10024">
                  <c:v>0.64663800000000005</c:v>
                </c:pt>
                <c:pt idx="10025">
                  <c:v>0.646455</c:v>
                </c:pt>
                <c:pt idx="10026">
                  <c:v>0.64627100000000004</c:v>
                </c:pt>
                <c:pt idx="10027">
                  <c:v>0.646088</c:v>
                </c:pt>
                <c:pt idx="10028">
                  <c:v>0.64590599999999998</c:v>
                </c:pt>
                <c:pt idx="10029">
                  <c:v>0.64572300000000005</c:v>
                </c:pt>
                <c:pt idx="10030">
                  <c:v>0.64554</c:v>
                </c:pt>
                <c:pt idx="10031">
                  <c:v>0.64535799999999999</c:v>
                </c:pt>
                <c:pt idx="10032">
                  <c:v>0.64517599999999997</c:v>
                </c:pt>
                <c:pt idx="10033">
                  <c:v>0.64499399999999996</c:v>
                </c:pt>
                <c:pt idx="10034">
                  <c:v>0.64481200000000005</c:v>
                </c:pt>
                <c:pt idx="10035">
                  <c:v>0.64463099999999995</c:v>
                </c:pt>
                <c:pt idx="10036">
                  <c:v>0.64444999999999997</c:v>
                </c:pt>
                <c:pt idx="10037">
                  <c:v>0.64426899999999998</c:v>
                </c:pt>
                <c:pt idx="10038">
                  <c:v>0.64408799999999999</c:v>
                </c:pt>
                <c:pt idx="10039">
                  <c:v>0.64390700000000001</c:v>
                </c:pt>
                <c:pt idx="10040">
                  <c:v>0.64372700000000005</c:v>
                </c:pt>
                <c:pt idx="10041">
                  <c:v>0.64354699999999998</c:v>
                </c:pt>
                <c:pt idx="10042">
                  <c:v>0.64336700000000002</c:v>
                </c:pt>
                <c:pt idx="10043">
                  <c:v>0.64318699999999995</c:v>
                </c:pt>
                <c:pt idx="10044">
                  <c:v>0.64300800000000002</c:v>
                </c:pt>
                <c:pt idx="10045">
                  <c:v>0.64282799999999995</c:v>
                </c:pt>
                <c:pt idx="10046">
                  <c:v>0.64264900000000003</c:v>
                </c:pt>
                <c:pt idx="10047">
                  <c:v>0.64247100000000001</c:v>
                </c:pt>
                <c:pt idx="10048">
                  <c:v>0.64229199999999997</c:v>
                </c:pt>
                <c:pt idx="10049">
                  <c:v>0.64211399999999996</c:v>
                </c:pt>
                <c:pt idx="10050">
                  <c:v>0.64193599999999995</c:v>
                </c:pt>
                <c:pt idx="10051">
                  <c:v>0.64175800000000005</c:v>
                </c:pt>
                <c:pt idx="10052">
                  <c:v>0.64158000000000004</c:v>
                </c:pt>
                <c:pt idx="10053">
                  <c:v>0.64140299999999995</c:v>
                </c:pt>
                <c:pt idx="10054">
                  <c:v>0.64122599999999996</c:v>
                </c:pt>
                <c:pt idx="10055">
                  <c:v>0.64104899999999998</c:v>
                </c:pt>
                <c:pt idx="10056">
                  <c:v>0.640872</c:v>
                </c:pt>
                <c:pt idx="10057">
                  <c:v>0.64069600000000004</c:v>
                </c:pt>
                <c:pt idx="10058">
                  <c:v>0.64051999999999998</c:v>
                </c:pt>
                <c:pt idx="10059">
                  <c:v>0.64034400000000002</c:v>
                </c:pt>
                <c:pt idx="10060">
                  <c:v>0.64016799999999996</c:v>
                </c:pt>
                <c:pt idx="10061">
                  <c:v>0.63999300000000003</c:v>
                </c:pt>
                <c:pt idx="10062">
                  <c:v>0.639818</c:v>
                </c:pt>
                <c:pt idx="10063">
                  <c:v>0.63964299999999996</c:v>
                </c:pt>
                <c:pt idx="10064">
                  <c:v>0.63946899999999995</c:v>
                </c:pt>
                <c:pt idx="10065">
                  <c:v>0.63929499999999995</c:v>
                </c:pt>
                <c:pt idx="10066">
                  <c:v>0.63912100000000005</c:v>
                </c:pt>
                <c:pt idx="10067">
                  <c:v>0.63894700000000004</c:v>
                </c:pt>
                <c:pt idx="10068">
                  <c:v>0.63877399999999995</c:v>
                </c:pt>
                <c:pt idx="10069">
                  <c:v>0.63860099999999997</c:v>
                </c:pt>
                <c:pt idx="10070">
                  <c:v>0.638428</c:v>
                </c:pt>
                <c:pt idx="10071">
                  <c:v>0.63825500000000002</c:v>
                </c:pt>
                <c:pt idx="10072">
                  <c:v>0.63808299999999996</c:v>
                </c:pt>
                <c:pt idx="10073">
                  <c:v>0.63791100000000001</c:v>
                </c:pt>
                <c:pt idx="10074">
                  <c:v>0.63773999999999997</c:v>
                </c:pt>
                <c:pt idx="10075">
                  <c:v>0.63756800000000002</c:v>
                </c:pt>
                <c:pt idx="10076">
                  <c:v>0.63739699999999999</c:v>
                </c:pt>
                <c:pt idx="10077">
                  <c:v>0.63722699999999999</c:v>
                </c:pt>
                <c:pt idx="10078">
                  <c:v>0.63705599999999996</c:v>
                </c:pt>
                <c:pt idx="10079">
                  <c:v>0.63688599999999995</c:v>
                </c:pt>
                <c:pt idx="10080">
                  <c:v>0.63671699999999998</c:v>
                </c:pt>
                <c:pt idx="10081">
                  <c:v>0.63654699999999997</c:v>
                </c:pt>
                <c:pt idx="10082">
                  <c:v>0.636378</c:v>
                </c:pt>
                <c:pt idx="10083">
                  <c:v>0.63620900000000002</c:v>
                </c:pt>
                <c:pt idx="10084">
                  <c:v>0.63604099999999997</c:v>
                </c:pt>
                <c:pt idx="10085">
                  <c:v>0.63587300000000002</c:v>
                </c:pt>
                <c:pt idx="10086">
                  <c:v>0.63570499999999996</c:v>
                </c:pt>
                <c:pt idx="10087">
                  <c:v>0.63553800000000005</c:v>
                </c:pt>
                <c:pt idx="10088">
                  <c:v>0.63537100000000002</c:v>
                </c:pt>
                <c:pt idx="10089">
                  <c:v>0.63520399999999999</c:v>
                </c:pt>
                <c:pt idx="10090">
                  <c:v>0.63503799999999999</c:v>
                </c:pt>
                <c:pt idx="10091">
                  <c:v>0.63487199999999999</c:v>
                </c:pt>
                <c:pt idx="10092">
                  <c:v>0.63470599999999999</c:v>
                </c:pt>
                <c:pt idx="10093">
                  <c:v>0.63454100000000002</c:v>
                </c:pt>
                <c:pt idx="10094">
                  <c:v>0.63437600000000005</c:v>
                </c:pt>
                <c:pt idx="10095">
                  <c:v>0.63421099999999997</c:v>
                </c:pt>
                <c:pt idx="10096">
                  <c:v>0.63404700000000003</c:v>
                </c:pt>
                <c:pt idx="10097">
                  <c:v>0.63388299999999997</c:v>
                </c:pt>
                <c:pt idx="10098">
                  <c:v>0.63371999999999995</c:v>
                </c:pt>
                <c:pt idx="10099">
                  <c:v>0.63355700000000004</c:v>
                </c:pt>
                <c:pt idx="10100">
                  <c:v>0.63339400000000001</c:v>
                </c:pt>
                <c:pt idx="10101">
                  <c:v>0.63323200000000002</c:v>
                </c:pt>
                <c:pt idx="10102">
                  <c:v>0.63307000000000002</c:v>
                </c:pt>
                <c:pt idx="10103">
                  <c:v>0.63290800000000003</c:v>
                </c:pt>
                <c:pt idx="10104">
                  <c:v>0.63274699999999995</c:v>
                </c:pt>
                <c:pt idx="10105">
                  <c:v>0.63258700000000001</c:v>
                </c:pt>
                <c:pt idx="10106">
                  <c:v>0.63242600000000004</c:v>
                </c:pt>
                <c:pt idx="10107">
                  <c:v>0.63226700000000002</c:v>
                </c:pt>
                <c:pt idx="10108">
                  <c:v>0.63210699999999997</c:v>
                </c:pt>
                <c:pt idx="10109">
                  <c:v>0.63194799999999995</c:v>
                </c:pt>
                <c:pt idx="10110">
                  <c:v>0.63178900000000004</c:v>
                </c:pt>
                <c:pt idx="10111">
                  <c:v>0.63163100000000005</c:v>
                </c:pt>
                <c:pt idx="10112">
                  <c:v>0.63147299999999995</c:v>
                </c:pt>
                <c:pt idx="10113">
                  <c:v>0.63131599999999999</c:v>
                </c:pt>
                <c:pt idx="10114">
                  <c:v>0.63115900000000003</c:v>
                </c:pt>
                <c:pt idx="10115">
                  <c:v>0.63100199999999995</c:v>
                </c:pt>
                <c:pt idx="10116">
                  <c:v>0.63084600000000002</c:v>
                </c:pt>
                <c:pt idx="10117">
                  <c:v>0.630691</c:v>
                </c:pt>
                <c:pt idx="10118">
                  <c:v>0.63053599999999999</c:v>
                </c:pt>
                <c:pt idx="10119">
                  <c:v>0.63038099999999997</c:v>
                </c:pt>
                <c:pt idx="10120">
                  <c:v>0.63022699999999998</c:v>
                </c:pt>
                <c:pt idx="10121">
                  <c:v>0.63007299999999999</c:v>
                </c:pt>
                <c:pt idx="10122">
                  <c:v>0.62991900000000001</c:v>
                </c:pt>
                <c:pt idx="10123">
                  <c:v>0.62976699999999997</c:v>
                </c:pt>
                <c:pt idx="10124">
                  <c:v>0.62961400000000001</c:v>
                </c:pt>
                <c:pt idx="10125">
                  <c:v>0.62946199999999997</c:v>
                </c:pt>
                <c:pt idx="10126">
                  <c:v>0.62931099999999995</c:v>
                </c:pt>
                <c:pt idx="10127">
                  <c:v>0.62916000000000005</c:v>
                </c:pt>
                <c:pt idx="10128">
                  <c:v>0.62900900000000004</c:v>
                </c:pt>
                <c:pt idx="10129">
                  <c:v>0.62885899999999995</c:v>
                </c:pt>
                <c:pt idx="10130">
                  <c:v>0.62870899999999996</c:v>
                </c:pt>
                <c:pt idx="10131">
                  <c:v>0.62856000000000001</c:v>
                </c:pt>
                <c:pt idx="10132">
                  <c:v>0.62841199999999997</c:v>
                </c:pt>
                <c:pt idx="10133">
                  <c:v>0.62826400000000004</c:v>
                </c:pt>
                <c:pt idx="10134">
                  <c:v>0.62811600000000001</c:v>
                </c:pt>
                <c:pt idx="10135">
                  <c:v>0.627969</c:v>
                </c:pt>
                <c:pt idx="10136">
                  <c:v>0.62782300000000002</c:v>
                </c:pt>
                <c:pt idx="10137">
                  <c:v>0.62767600000000001</c:v>
                </c:pt>
                <c:pt idx="10138">
                  <c:v>0.62753099999999995</c:v>
                </c:pt>
                <c:pt idx="10139">
                  <c:v>0.627386</c:v>
                </c:pt>
                <c:pt idx="10140">
                  <c:v>0.62724100000000005</c:v>
                </c:pt>
                <c:pt idx="10141">
                  <c:v>0.62709700000000002</c:v>
                </c:pt>
                <c:pt idx="10142">
                  <c:v>0.62695400000000001</c:v>
                </c:pt>
                <c:pt idx="10143">
                  <c:v>0.62681100000000001</c:v>
                </c:pt>
                <c:pt idx="10144">
                  <c:v>0.62666900000000003</c:v>
                </c:pt>
                <c:pt idx="10145">
                  <c:v>0.62652699999999995</c:v>
                </c:pt>
                <c:pt idx="10146">
                  <c:v>0.62638499999999997</c:v>
                </c:pt>
                <c:pt idx="10147">
                  <c:v>0.62624500000000005</c:v>
                </c:pt>
                <c:pt idx="10148">
                  <c:v>0.62610399999999999</c:v>
                </c:pt>
                <c:pt idx="10149">
                  <c:v>0.62596499999999999</c:v>
                </c:pt>
                <c:pt idx="10150">
                  <c:v>0.62582599999999999</c:v>
                </c:pt>
                <c:pt idx="10151">
                  <c:v>0.62568699999999999</c:v>
                </c:pt>
                <c:pt idx="10152">
                  <c:v>0.62554900000000002</c:v>
                </c:pt>
                <c:pt idx="10153">
                  <c:v>0.62541199999999997</c:v>
                </c:pt>
                <c:pt idx="10154">
                  <c:v>0.62527500000000003</c:v>
                </c:pt>
                <c:pt idx="10155">
                  <c:v>0.62513799999999997</c:v>
                </c:pt>
                <c:pt idx="10156">
                  <c:v>0.62500299999999998</c:v>
                </c:pt>
                <c:pt idx="10157">
                  <c:v>0.62486699999999995</c:v>
                </c:pt>
                <c:pt idx="10158">
                  <c:v>0.62473299999999998</c:v>
                </c:pt>
                <c:pt idx="10159">
                  <c:v>0.62459900000000002</c:v>
                </c:pt>
                <c:pt idx="10160">
                  <c:v>0.62446500000000005</c:v>
                </c:pt>
                <c:pt idx="10161">
                  <c:v>0.624332</c:v>
                </c:pt>
                <c:pt idx="10162">
                  <c:v>0.62419999999999998</c:v>
                </c:pt>
                <c:pt idx="10163">
                  <c:v>0.62406799999999996</c:v>
                </c:pt>
                <c:pt idx="10164">
                  <c:v>0.62393699999999996</c:v>
                </c:pt>
                <c:pt idx="10165">
                  <c:v>0.623807</c:v>
                </c:pt>
                <c:pt idx="10166">
                  <c:v>0.62367700000000004</c:v>
                </c:pt>
                <c:pt idx="10167">
                  <c:v>0.62354699999999996</c:v>
                </c:pt>
                <c:pt idx="10168">
                  <c:v>0.62341899999999995</c:v>
                </c:pt>
                <c:pt idx="10169">
                  <c:v>0.62329100000000004</c:v>
                </c:pt>
                <c:pt idx="10170">
                  <c:v>0.62316300000000002</c:v>
                </c:pt>
                <c:pt idx="10171">
                  <c:v>0.62303600000000003</c:v>
                </c:pt>
                <c:pt idx="10172">
                  <c:v>0.62290999999999996</c:v>
                </c:pt>
                <c:pt idx="10173">
                  <c:v>0.622784</c:v>
                </c:pt>
                <c:pt idx="10174">
                  <c:v>0.62265899999999996</c:v>
                </c:pt>
                <c:pt idx="10175">
                  <c:v>0.62253400000000003</c:v>
                </c:pt>
                <c:pt idx="10176">
                  <c:v>0.62241000000000002</c:v>
                </c:pt>
                <c:pt idx="10177">
                  <c:v>0.62228700000000003</c:v>
                </c:pt>
                <c:pt idx="10178">
                  <c:v>0.62216400000000005</c:v>
                </c:pt>
                <c:pt idx="10179">
                  <c:v>0.62204199999999998</c:v>
                </c:pt>
                <c:pt idx="10180">
                  <c:v>0.62192099999999995</c:v>
                </c:pt>
                <c:pt idx="10181">
                  <c:v>0.62180000000000002</c:v>
                </c:pt>
                <c:pt idx="10182">
                  <c:v>0.62168000000000001</c:v>
                </c:pt>
                <c:pt idx="10183">
                  <c:v>0.62156</c:v>
                </c:pt>
                <c:pt idx="10184">
                  <c:v>0.62144100000000002</c:v>
                </c:pt>
                <c:pt idx="10185">
                  <c:v>0.62132299999999996</c:v>
                </c:pt>
                <c:pt idx="10186">
                  <c:v>0.62120500000000001</c:v>
                </c:pt>
                <c:pt idx="10187">
                  <c:v>0.62108799999999997</c:v>
                </c:pt>
                <c:pt idx="10188">
                  <c:v>0.62097199999999997</c:v>
                </c:pt>
                <c:pt idx="10189">
                  <c:v>0.62085599999999996</c:v>
                </c:pt>
                <c:pt idx="10190">
                  <c:v>0.62074099999999999</c:v>
                </c:pt>
                <c:pt idx="10191">
                  <c:v>0.62062600000000001</c:v>
                </c:pt>
                <c:pt idx="10192">
                  <c:v>0.62051199999999995</c:v>
                </c:pt>
                <c:pt idx="10193">
                  <c:v>0.62039900000000003</c:v>
                </c:pt>
                <c:pt idx="10194">
                  <c:v>0.620286</c:v>
                </c:pt>
                <c:pt idx="10195">
                  <c:v>0.620174</c:v>
                </c:pt>
                <c:pt idx="10196">
                  <c:v>0.620062</c:v>
                </c:pt>
                <c:pt idx="10197">
                  <c:v>0.61995199999999995</c:v>
                </c:pt>
                <c:pt idx="10198">
                  <c:v>0.61984099999999998</c:v>
                </c:pt>
                <c:pt idx="10199">
                  <c:v>0.61973199999999995</c:v>
                </c:pt>
                <c:pt idx="10200">
                  <c:v>0.61962300000000003</c:v>
                </c:pt>
                <c:pt idx="10201">
                  <c:v>0.61951500000000004</c:v>
                </c:pt>
                <c:pt idx="10202">
                  <c:v>0.61940700000000004</c:v>
                </c:pt>
                <c:pt idx="10203">
                  <c:v>0.61929999999999996</c:v>
                </c:pt>
                <c:pt idx="10204">
                  <c:v>0.61919299999999999</c:v>
                </c:pt>
                <c:pt idx="10205">
                  <c:v>0.61908799999999997</c:v>
                </c:pt>
                <c:pt idx="10206">
                  <c:v>0.61898200000000003</c:v>
                </c:pt>
                <c:pt idx="10207">
                  <c:v>0.61887800000000004</c:v>
                </c:pt>
                <c:pt idx="10208">
                  <c:v>0.61877400000000005</c:v>
                </c:pt>
                <c:pt idx="10209">
                  <c:v>0.61867000000000005</c:v>
                </c:pt>
                <c:pt idx="10210">
                  <c:v>0.61856800000000001</c:v>
                </c:pt>
                <c:pt idx="10211">
                  <c:v>0.61846599999999996</c:v>
                </c:pt>
                <c:pt idx="10212">
                  <c:v>0.61836400000000002</c:v>
                </c:pt>
                <c:pt idx="10213">
                  <c:v>0.61826300000000001</c:v>
                </c:pt>
                <c:pt idx="10214">
                  <c:v>0.61816300000000002</c:v>
                </c:pt>
                <c:pt idx="10215">
                  <c:v>0.61806399999999995</c:v>
                </c:pt>
                <c:pt idx="10216">
                  <c:v>0.61796499999999999</c:v>
                </c:pt>
                <c:pt idx="10217">
                  <c:v>0.61786600000000003</c:v>
                </c:pt>
                <c:pt idx="10218">
                  <c:v>0.61776799999999998</c:v>
                </c:pt>
                <c:pt idx="10219">
                  <c:v>0.61767099999999997</c:v>
                </c:pt>
                <c:pt idx="10220">
                  <c:v>0.61757499999999999</c:v>
                </c:pt>
                <c:pt idx="10221">
                  <c:v>0.617479</c:v>
                </c:pt>
                <c:pt idx="10222">
                  <c:v>0.61738300000000002</c:v>
                </c:pt>
                <c:pt idx="10223">
                  <c:v>0.61728899999999998</c:v>
                </c:pt>
                <c:pt idx="10224">
                  <c:v>0.61719500000000005</c:v>
                </c:pt>
                <c:pt idx="10225">
                  <c:v>0.61710100000000001</c:v>
                </c:pt>
                <c:pt idx="10226">
                  <c:v>0.617008</c:v>
                </c:pt>
                <c:pt idx="10227">
                  <c:v>0.61691600000000002</c:v>
                </c:pt>
                <c:pt idx="10228">
                  <c:v>0.61682400000000004</c:v>
                </c:pt>
                <c:pt idx="10229">
                  <c:v>0.61673299999999998</c:v>
                </c:pt>
                <c:pt idx="10230">
                  <c:v>0.61664200000000002</c:v>
                </c:pt>
                <c:pt idx="10231">
                  <c:v>0.61655199999999999</c:v>
                </c:pt>
                <c:pt idx="10232">
                  <c:v>0.61646299999999998</c:v>
                </c:pt>
                <c:pt idx="10233">
                  <c:v>0.61637399999999998</c:v>
                </c:pt>
                <c:pt idx="10234">
                  <c:v>0.616286</c:v>
                </c:pt>
                <c:pt idx="10235">
                  <c:v>0.61619800000000002</c:v>
                </c:pt>
                <c:pt idx="10236">
                  <c:v>0.61611099999999996</c:v>
                </c:pt>
                <c:pt idx="10237">
                  <c:v>0.61602400000000002</c:v>
                </c:pt>
                <c:pt idx="10238">
                  <c:v>0.61593799999999999</c:v>
                </c:pt>
                <c:pt idx="10239">
                  <c:v>0.61585299999999998</c:v>
                </c:pt>
                <c:pt idx="10240">
                  <c:v>0.61576799999999998</c:v>
                </c:pt>
                <c:pt idx="10241">
                  <c:v>0.61568400000000001</c:v>
                </c:pt>
                <c:pt idx="10242">
                  <c:v>0.61560000000000004</c:v>
                </c:pt>
                <c:pt idx="10243">
                  <c:v>0.61551699999999998</c:v>
                </c:pt>
                <c:pt idx="10244">
                  <c:v>0.61543400000000004</c:v>
                </c:pt>
                <c:pt idx="10245">
                  <c:v>0.61535200000000001</c:v>
                </c:pt>
                <c:pt idx="10246">
                  <c:v>0.61527100000000001</c:v>
                </c:pt>
                <c:pt idx="10247">
                  <c:v>0.61519000000000001</c:v>
                </c:pt>
                <c:pt idx="10248">
                  <c:v>0.61510900000000002</c:v>
                </c:pt>
                <c:pt idx="10249">
                  <c:v>0.61502900000000005</c:v>
                </c:pt>
                <c:pt idx="10250">
                  <c:v>0.61495</c:v>
                </c:pt>
                <c:pt idx="10251">
                  <c:v>0.61487099999999995</c:v>
                </c:pt>
                <c:pt idx="10252">
                  <c:v>0.61479300000000003</c:v>
                </c:pt>
                <c:pt idx="10253">
                  <c:v>0.61471500000000001</c:v>
                </c:pt>
                <c:pt idx="10254">
                  <c:v>0.61463699999999999</c:v>
                </c:pt>
                <c:pt idx="10255">
                  <c:v>0.61456100000000002</c:v>
                </c:pt>
                <c:pt idx="10256">
                  <c:v>0.61448400000000003</c:v>
                </c:pt>
                <c:pt idx="10257">
                  <c:v>0.61440899999999998</c:v>
                </c:pt>
                <c:pt idx="10258">
                  <c:v>0.61433300000000002</c:v>
                </c:pt>
                <c:pt idx="10259">
                  <c:v>0.614259</c:v>
                </c:pt>
                <c:pt idx="10260">
                  <c:v>0.61418399999999995</c:v>
                </c:pt>
                <c:pt idx="10261">
                  <c:v>0.61411000000000004</c:v>
                </c:pt>
                <c:pt idx="10262">
                  <c:v>0.61403700000000005</c:v>
                </c:pt>
                <c:pt idx="10263">
                  <c:v>0.61396399999999995</c:v>
                </c:pt>
                <c:pt idx="10264">
                  <c:v>0.61389199999999999</c:v>
                </c:pt>
                <c:pt idx="10265">
                  <c:v>0.61382000000000003</c:v>
                </c:pt>
                <c:pt idx="10266">
                  <c:v>0.61374899999999999</c:v>
                </c:pt>
                <c:pt idx="10267">
                  <c:v>0.61367799999999995</c:v>
                </c:pt>
                <c:pt idx="10268">
                  <c:v>0.61360700000000001</c:v>
                </c:pt>
                <c:pt idx="10269">
                  <c:v>0.613537</c:v>
                </c:pt>
                <c:pt idx="10270">
                  <c:v>0.61346800000000001</c:v>
                </c:pt>
                <c:pt idx="10271">
                  <c:v>0.61339900000000003</c:v>
                </c:pt>
                <c:pt idx="10272">
                  <c:v>0.61333000000000004</c:v>
                </c:pt>
                <c:pt idx="10273">
                  <c:v>0.61326199999999997</c:v>
                </c:pt>
                <c:pt idx="10274">
                  <c:v>0.61319400000000002</c:v>
                </c:pt>
                <c:pt idx="10275">
                  <c:v>0.61312699999999998</c:v>
                </c:pt>
                <c:pt idx="10276">
                  <c:v>0.61306000000000005</c:v>
                </c:pt>
                <c:pt idx="10277">
                  <c:v>0.61299300000000001</c:v>
                </c:pt>
                <c:pt idx="10278">
                  <c:v>0.612927</c:v>
                </c:pt>
                <c:pt idx="10279">
                  <c:v>0.61286200000000002</c:v>
                </c:pt>
                <c:pt idx="10280">
                  <c:v>0.61279700000000004</c:v>
                </c:pt>
                <c:pt idx="10281">
                  <c:v>0.61273200000000005</c:v>
                </c:pt>
                <c:pt idx="10282">
                  <c:v>0.61266799999999999</c:v>
                </c:pt>
                <c:pt idx="10283">
                  <c:v>0.61260400000000004</c:v>
                </c:pt>
                <c:pt idx="10284">
                  <c:v>0.61253999999999997</c:v>
                </c:pt>
                <c:pt idx="10285">
                  <c:v>0.61247700000000005</c:v>
                </c:pt>
                <c:pt idx="10286">
                  <c:v>0.61241400000000001</c:v>
                </c:pt>
                <c:pt idx="10287">
                  <c:v>0.61235200000000001</c:v>
                </c:pt>
                <c:pt idx="10288">
                  <c:v>0.61229</c:v>
                </c:pt>
                <c:pt idx="10289">
                  <c:v>0.61222799999999999</c:v>
                </c:pt>
                <c:pt idx="10290">
                  <c:v>0.61216700000000002</c:v>
                </c:pt>
                <c:pt idx="10291">
                  <c:v>0.61210600000000004</c:v>
                </c:pt>
                <c:pt idx="10292">
                  <c:v>0.61204599999999998</c:v>
                </c:pt>
                <c:pt idx="10293">
                  <c:v>0.61198600000000003</c:v>
                </c:pt>
                <c:pt idx="10294">
                  <c:v>0.61192599999999997</c:v>
                </c:pt>
                <c:pt idx="10295">
                  <c:v>0.61186700000000005</c:v>
                </c:pt>
                <c:pt idx="10296">
                  <c:v>0.61180800000000002</c:v>
                </c:pt>
                <c:pt idx="10297">
                  <c:v>0.61174899999999999</c:v>
                </c:pt>
                <c:pt idx="10298">
                  <c:v>0.61169099999999998</c:v>
                </c:pt>
                <c:pt idx="10299">
                  <c:v>0.61163299999999998</c:v>
                </c:pt>
                <c:pt idx="10300">
                  <c:v>0.61157600000000001</c:v>
                </c:pt>
                <c:pt idx="10301">
                  <c:v>0.61151800000000001</c:v>
                </c:pt>
                <c:pt idx="10302">
                  <c:v>0.61146199999999995</c:v>
                </c:pt>
                <c:pt idx="10303">
                  <c:v>0.61140499999999998</c:v>
                </c:pt>
                <c:pt idx="10304">
                  <c:v>0.61134900000000003</c:v>
                </c:pt>
                <c:pt idx="10305">
                  <c:v>0.61129299999999998</c:v>
                </c:pt>
                <c:pt idx="10306">
                  <c:v>0.61123700000000003</c:v>
                </c:pt>
                <c:pt idx="10307">
                  <c:v>0.611182</c:v>
                </c:pt>
                <c:pt idx="10308">
                  <c:v>0.61112699999999998</c:v>
                </c:pt>
                <c:pt idx="10309">
                  <c:v>0.61107199999999995</c:v>
                </c:pt>
                <c:pt idx="10310">
                  <c:v>0.61101799999999995</c:v>
                </c:pt>
                <c:pt idx="10311">
                  <c:v>0.61096399999999995</c:v>
                </c:pt>
                <c:pt idx="10312">
                  <c:v>0.61090999999999995</c:v>
                </c:pt>
                <c:pt idx="10313">
                  <c:v>0.61085699999999998</c:v>
                </c:pt>
                <c:pt idx="10314">
                  <c:v>0.61080400000000001</c:v>
                </c:pt>
                <c:pt idx="10315">
                  <c:v>0.61075100000000004</c:v>
                </c:pt>
                <c:pt idx="10316">
                  <c:v>0.61069899999999999</c:v>
                </c:pt>
                <c:pt idx="10317">
                  <c:v>0.61064600000000002</c:v>
                </c:pt>
                <c:pt idx="10318">
                  <c:v>0.61059399999999997</c:v>
                </c:pt>
                <c:pt idx="10319">
                  <c:v>0.61054299999999995</c:v>
                </c:pt>
                <c:pt idx="10320">
                  <c:v>0.61049100000000001</c:v>
                </c:pt>
                <c:pt idx="10321">
                  <c:v>0.61043999999999998</c:v>
                </c:pt>
                <c:pt idx="10322">
                  <c:v>0.61038899999999996</c:v>
                </c:pt>
                <c:pt idx="10323">
                  <c:v>0.61033899999999996</c:v>
                </c:pt>
                <c:pt idx="10324">
                  <c:v>0.61028800000000005</c:v>
                </c:pt>
                <c:pt idx="10325">
                  <c:v>0.61023799999999995</c:v>
                </c:pt>
                <c:pt idx="10326">
                  <c:v>0.61018799999999995</c:v>
                </c:pt>
                <c:pt idx="10327">
                  <c:v>0.61013899999999999</c:v>
                </c:pt>
                <c:pt idx="10328">
                  <c:v>0.61008899999999999</c:v>
                </c:pt>
                <c:pt idx="10329">
                  <c:v>0.61004000000000003</c:v>
                </c:pt>
                <c:pt idx="10330">
                  <c:v>0.60999199999999998</c:v>
                </c:pt>
                <c:pt idx="10331">
                  <c:v>0.60994300000000001</c:v>
                </c:pt>
                <c:pt idx="10332">
                  <c:v>0.60989499999999996</c:v>
                </c:pt>
                <c:pt idx="10333">
                  <c:v>0.609846</c:v>
                </c:pt>
                <c:pt idx="10334">
                  <c:v>0.60979899999999998</c:v>
                </c:pt>
                <c:pt idx="10335">
                  <c:v>0.60975100000000004</c:v>
                </c:pt>
                <c:pt idx="10336">
                  <c:v>0.60970400000000002</c:v>
                </c:pt>
                <c:pt idx="10337">
                  <c:v>0.60965599999999998</c:v>
                </c:pt>
                <c:pt idx="10338">
                  <c:v>0.60960899999999996</c:v>
                </c:pt>
                <c:pt idx="10339">
                  <c:v>0.60956299999999997</c:v>
                </c:pt>
                <c:pt idx="10340">
                  <c:v>0.60951599999999995</c:v>
                </c:pt>
                <c:pt idx="10341">
                  <c:v>0.60946999999999996</c:v>
                </c:pt>
                <c:pt idx="10342">
                  <c:v>0.60942399999999997</c:v>
                </c:pt>
                <c:pt idx="10343">
                  <c:v>0.60937799999999998</c:v>
                </c:pt>
                <c:pt idx="10344">
                  <c:v>0.60933199999999998</c:v>
                </c:pt>
                <c:pt idx="10345">
                  <c:v>0.60928599999999999</c:v>
                </c:pt>
                <c:pt idx="10346">
                  <c:v>0.60924100000000003</c:v>
                </c:pt>
                <c:pt idx="10347">
                  <c:v>0.60919599999999996</c:v>
                </c:pt>
                <c:pt idx="10348">
                  <c:v>0.609151</c:v>
                </c:pt>
                <c:pt idx="10349">
                  <c:v>0.60910600000000004</c:v>
                </c:pt>
                <c:pt idx="10350">
                  <c:v>0.60906199999999999</c:v>
                </c:pt>
                <c:pt idx="10351">
                  <c:v>0.60901700000000003</c:v>
                </c:pt>
                <c:pt idx="10352">
                  <c:v>0.60897299999999999</c:v>
                </c:pt>
                <c:pt idx="10353">
                  <c:v>0.60892900000000005</c:v>
                </c:pt>
                <c:pt idx="10354">
                  <c:v>0.60888600000000004</c:v>
                </c:pt>
                <c:pt idx="10355">
                  <c:v>0.60884199999999999</c:v>
                </c:pt>
                <c:pt idx="10356">
                  <c:v>0.60879799999999995</c:v>
                </c:pt>
                <c:pt idx="10357">
                  <c:v>0.60875500000000005</c:v>
                </c:pt>
                <c:pt idx="10358">
                  <c:v>0.60871200000000003</c:v>
                </c:pt>
                <c:pt idx="10359">
                  <c:v>0.60866900000000002</c:v>
                </c:pt>
                <c:pt idx="10360">
                  <c:v>0.608626</c:v>
                </c:pt>
                <c:pt idx="10361">
                  <c:v>0.60858400000000001</c:v>
                </c:pt>
                <c:pt idx="10362">
                  <c:v>0.608541</c:v>
                </c:pt>
                <c:pt idx="10363">
                  <c:v>0.60849900000000001</c:v>
                </c:pt>
                <c:pt idx="10364">
                  <c:v>0.60845700000000003</c:v>
                </c:pt>
                <c:pt idx="10365">
                  <c:v>0.60841500000000004</c:v>
                </c:pt>
                <c:pt idx="10366">
                  <c:v>0.60837300000000005</c:v>
                </c:pt>
                <c:pt idx="10367">
                  <c:v>0.60833199999999998</c:v>
                </c:pt>
                <c:pt idx="10368">
                  <c:v>0.60829</c:v>
                </c:pt>
                <c:pt idx="10369">
                  <c:v>0.60824900000000004</c:v>
                </c:pt>
                <c:pt idx="10370">
                  <c:v>0.60820799999999997</c:v>
                </c:pt>
                <c:pt idx="10371">
                  <c:v>0.60816599999999998</c:v>
                </c:pt>
                <c:pt idx="10372">
                  <c:v>0.60812600000000006</c:v>
                </c:pt>
                <c:pt idx="10373">
                  <c:v>0.60808499999999999</c:v>
                </c:pt>
                <c:pt idx="10374">
                  <c:v>0.60804400000000003</c:v>
                </c:pt>
                <c:pt idx="10375">
                  <c:v>0.60800399999999999</c:v>
                </c:pt>
                <c:pt idx="10376">
                  <c:v>0.60796300000000003</c:v>
                </c:pt>
                <c:pt idx="10377">
                  <c:v>0.60792299999999999</c:v>
                </c:pt>
                <c:pt idx="10378">
                  <c:v>0.60788299999999995</c:v>
                </c:pt>
                <c:pt idx="10379">
                  <c:v>0.60784300000000002</c:v>
                </c:pt>
                <c:pt idx="10380">
                  <c:v>0.60780299999999998</c:v>
                </c:pt>
                <c:pt idx="10381">
                  <c:v>0.60776300000000005</c:v>
                </c:pt>
                <c:pt idx="10382">
                  <c:v>0.60772400000000004</c:v>
                </c:pt>
                <c:pt idx="10383">
                  <c:v>0.607684</c:v>
                </c:pt>
                <c:pt idx="10384">
                  <c:v>0.60764499999999999</c:v>
                </c:pt>
                <c:pt idx="10385">
                  <c:v>0.60760599999999998</c:v>
                </c:pt>
                <c:pt idx="10386">
                  <c:v>0.60756699999999997</c:v>
                </c:pt>
                <c:pt idx="10387">
                  <c:v>0.60752799999999996</c:v>
                </c:pt>
                <c:pt idx="10388">
                  <c:v>0.60748899999999995</c:v>
                </c:pt>
                <c:pt idx="10389">
                  <c:v>0.60745000000000005</c:v>
                </c:pt>
                <c:pt idx="10390">
                  <c:v>0.60741100000000003</c:v>
                </c:pt>
                <c:pt idx="10391">
                  <c:v>0.60737300000000005</c:v>
                </c:pt>
                <c:pt idx="10392">
                  <c:v>0.60733400000000004</c:v>
                </c:pt>
                <c:pt idx="10393">
                  <c:v>0.60729599999999995</c:v>
                </c:pt>
                <c:pt idx="10394">
                  <c:v>0.60725799999999996</c:v>
                </c:pt>
                <c:pt idx="10395">
                  <c:v>0.60721899999999995</c:v>
                </c:pt>
                <c:pt idx="10396">
                  <c:v>0.60718099999999997</c:v>
                </c:pt>
                <c:pt idx="10397">
                  <c:v>0.60714400000000002</c:v>
                </c:pt>
                <c:pt idx="10398">
                  <c:v>0.60710600000000003</c:v>
                </c:pt>
                <c:pt idx="10399">
                  <c:v>0.60706800000000005</c:v>
                </c:pt>
                <c:pt idx="10400">
                  <c:v>0.60702999999999996</c:v>
                </c:pt>
                <c:pt idx="10401">
                  <c:v>0.606993</c:v>
                </c:pt>
                <c:pt idx="10402">
                  <c:v>0.60713399999999995</c:v>
                </c:pt>
                <c:pt idx="10403">
                  <c:v>0.60727500000000001</c:v>
                </c:pt>
                <c:pt idx="10404">
                  <c:v>0.60741599999999996</c:v>
                </c:pt>
                <c:pt idx="10405">
                  <c:v>0.60755599999999998</c:v>
                </c:pt>
                <c:pt idx="10406">
                  <c:v>0.60769700000000004</c:v>
                </c:pt>
                <c:pt idx="10407">
                  <c:v>0.60783799999999999</c:v>
                </c:pt>
                <c:pt idx="10408">
                  <c:v>0.60797900000000005</c:v>
                </c:pt>
                <c:pt idx="10409">
                  <c:v>0.60811999999999999</c:v>
                </c:pt>
                <c:pt idx="10410">
                  <c:v>0.60826100000000005</c:v>
                </c:pt>
                <c:pt idx="10411">
                  <c:v>0.608402</c:v>
                </c:pt>
                <c:pt idx="10412">
                  <c:v>0.60854299999999995</c:v>
                </c:pt>
                <c:pt idx="10413">
                  <c:v>0.608684</c:v>
                </c:pt>
                <c:pt idx="10414">
                  <c:v>0.60882499999999995</c:v>
                </c:pt>
                <c:pt idx="10415">
                  <c:v>0.60896600000000001</c:v>
                </c:pt>
                <c:pt idx="10416">
                  <c:v>0.60910699999999995</c:v>
                </c:pt>
                <c:pt idx="10417">
                  <c:v>0.60924800000000001</c:v>
                </c:pt>
                <c:pt idx="10418">
                  <c:v>0.60938899999999996</c:v>
                </c:pt>
                <c:pt idx="10419">
                  <c:v>0.60953000000000002</c:v>
                </c:pt>
                <c:pt idx="10420">
                  <c:v>0.60967099999999996</c:v>
                </c:pt>
                <c:pt idx="10421">
                  <c:v>0.60981200000000002</c:v>
                </c:pt>
                <c:pt idx="10422">
                  <c:v>0.60995299999999997</c:v>
                </c:pt>
                <c:pt idx="10423">
                  <c:v>0.61009400000000003</c:v>
                </c:pt>
                <c:pt idx="10424">
                  <c:v>0.61023499999999997</c:v>
                </c:pt>
                <c:pt idx="10425">
                  <c:v>0.61037600000000003</c:v>
                </c:pt>
                <c:pt idx="10426">
                  <c:v>0.61051699999999998</c:v>
                </c:pt>
                <c:pt idx="10427">
                  <c:v>0.61065800000000003</c:v>
                </c:pt>
                <c:pt idx="10428">
                  <c:v>0.61079899999999998</c:v>
                </c:pt>
                <c:pt idx="10429">
                  <c:v>0.61094000000000004</c:v>
                </c:pt>
                <c:pt idx="10430">
                  <c:v>0.61108099999999999</c:v>
                </c:pt>
                <c:pt idx="10431">
                  <c:v>0.61122200000000004</c:v>
                </c:pt>
                <c:pt idx="10432">
                  <c:v>0.61136299999999999</c:v>
                </c:pt>
                <c:pt idx="10433">
                  <c:v>0.61150400000000005</c:v>
                </c:pt>
                <c:pt idx="10434">
                  <c:v>0.61164499999999999</c:v>
                </c:pt>
                <c:pt idx="10435">
                  <c:v>0.61178500000000002</c:v>
                </c:pt>
                <c:pt idx="10436">
                  <c:v>0.61192599999999997</c:v>
                </c:pt>
                <c:pt idx="10437">
                  <c:v>0.61206700000000003</c:v>
                </c:pt>
                <c:pt idx="10438">
                  <c:v>0.61220799999999997</c:v>
                </c:pt>
                <c:pt idx="10439">
                  <c:v>0.61234900000000003</c:v>
                </c:pt>
                <c:pt idx="10440">
                  <c:v>0.61248999999999998</c:v>
                </c:pt>
                <c:pt idx="10441">
                  <c:v>0.61263000000000001</c:v>
                </c:pt>
                <c:pt idx="10442">
                  <c:v>0.61277099999999995</c:v>
                </c:pt>
                <c:pt idx="10443">
                  <c:v>0.61291200000000001</c:v>
                </c:pt>
                <c:pt idx="10444">
                  <c:v>0.61305299999999996</c:v>
                </c:pt>
                <c:pt idx="10445">
                  <c:v>0.61319299999999999</c:v>
                </c:pt>
                <c:pt idx="10446">
                  <c:v>0.61333400000000005</c:v>
                </c:pt>
                <c:pt idx="10447">
                  <c:v>0.61347499999999999</c:v>
                </c:pt>
                <c:pt idx="10448">
                  <c:v>0.61361500000000002</c:v>
                </c:pt>
                <c:pt idx="10449">
                  <c:v>0.61375599999999997</c:v>
                </c:pt>
                <c:pt idx="10450">
                  <c:v>0.61389700000000003</c:v>
                </c:pt>
                <c:pt idx="10451">
                  <c:v>0.61403700000000005</c:v>
                </c:pt>
                <c:pt idx="10452">
                  <c:v>0.614178</c:v>
                </c:pt>
                <c:pt idx="10453">
                  <c:v>0.61431800000000003</c:v>
                </c:pt>
                <c:pt idx="10454">
                  <c:v>0.61445899999999998</c:v>
                </c:pt>
                <c:pt idx="10455">
                  <c:v>0.61459900000000001</c:v>
                </c:pt>
                <c:pt idx="10456">
                  <c:v>0.61473999999999995</c:v>
                </c:pt>
                <c:pt idx="10457">
                  <c:v>0.61487999999999998</c:v>
                </c:pt>
                <c:pt idx="10458">
                  <c:v>0.61502000000000001</c:v>
                </c:pt>
                <c:pt idx="10459">
                  <c:v>0.61516099999999996</c:v>
                </c:pt>
                <c:pt idx="10460">
                  <c:v>0.61530099999999999</c:v>
                </c:pt>
                <c:pt idx="10461">
                  <c:v>0.61544100000000002</c:v>
                </c:pt>
                <c:pt idx="10462">
                  <c:v>0.61558199999999996</c:v>
                </c:pt>
                <c:pt idx="10463">
                  <c:v>0.61572199999999999</c:v>
                </c:pt>
                <c:pt idx="10464">
                  <c:v>0.61586200000000002</c:v>
                </c:pt>
                <c:pt idx="10465">
                  <c:v>0.61600200000000005</c:v>
                </c:pt>
                <c:pt idx="10466">
                  <c:v>0.616143</c:v>
                </c:pt>
                <c:pt idx="10467">
                  <c:v>0.61628300000000003</c:v>
                </c:pt>
                <c:pt idx="10468">
                  <c:v>0.61642300000000005</c:v>
                </c:pt>
                <c:pt idx="10469">
                  <c:v>0.61656299999999997</c:v>
                </c:pt>
                <c:pt idx="10470">
                  <c:v>0.616703</c:v>
                </c:pt>
                <c:pt idx="10471">
                  <c:v>0.61684300000000003</c:v>
                </c:pt>
                <c:pt idx="10472">
                  <c:v>0.61698299999999995</c:v>
                </c:pt>
                <c:pt idx="10473">
                  <c:v>0.61712299999999998</c:v>
                </c:pt>
                <c:pt idx="10474">
                  <c:v>0.61726300000000001</c:v>
                </c:pt>
                <c:pt idx="10475">
                  <c:v>0.61740300000000004</c:v>
                </c:pt>
                <c:pt idx="10476">
                  <c:v>0.61754200000000004</c:v>
                </c:pt>
                <c:pt idx="10477">
                  <c:v>0.61768199999999995</c:v>
                </c:pt>
                <c:pt idx="10478">
                  <c:v>0.61782199999999998</c:v>
                </c:pt>
                <c:pt idx="10479">
                  <c:v>0.61796200000000001</c:v>
                </c:pt>
                <c:pt idx="10480">
                  <c:v>0.61810100000000001</c:v>
                </c:pt>
                <c:pt idx="10481">
                  <c:v>0.61824100000000004</c:v>
                </c:pt>
                <c:pt idx="10482">
                  <c:v>0.61838099999999996</c:v>
                </c:pt>
                <c:pt idx="10483">
                  <c:v>0.61851999999999996</c:v>
                </c:pt>
                <c:pt idx="10484">
                  <c:v>0.61865999999999999</c:v>
                </c:pt>
                <c:pt idx="10485">
                  <c:v>0.61879899999999999</c:v>
                </c:pt>
                <c:pt idx="10486">
                  <c:v>0.61893900000000002</c:v>
                </c:pt>
                <c:pt idx="10487">
                  <c:v>0.61907800000000002</c:v>
                </c:pt>
                <c:pt idx="10488">
                  <c:v>0.61921800000000005</c:v>
                </c:pt>
                <c:pt idx="10489">
                  <c:v>0.61935700000000005</c:v>
                </c:pt>
                <c:pt idx="10490">
                  <c:v>0.61949600000000005</c:v>
                </c:pt>
                <c:pt idx="10491">
                  <c:v>0.61963599999999996</c:v>
                </c:pt>
                <c:pt idx="10492">
                  <c:v>0.61977499999999996</c:v>
                </c:pt>
                <c:pt idx="10493">
                  <c:v>0.61991399999999997</c:v>
                </c:pt>
                <c:pt idx="10494">
                  <c:v>0.62005299999999997</c:v>
                </c:pt>
                <c:pt idx="10495">
                  <c:v>0.62019199999999997</c:v>
                </c:pt>
                <c:pt idx="10496">
                  <c:v>0.62033099999999997</c:v>
                </c:pt>
                <c:pt idx="10497">
                  <c:v>0.62046999999999997</c:v>
                </c:pt>
                <c:pt idx="10498">
                  <c:v>0.62060899999999997</c:v>
                </c:pt>
                <c:pt idx="10499">
                  <c:v>0.62074799999999997</c:v>
                </c:pt>
                <c:pt idx="10500">
                  <c:v>0.62088699999999997</c:v>
                </c:pt>
                <c:pt idx="10501">
                  <c:v>0.62102599999999997</c:v>
                </c:pt>
                <c:pt idx="10502">
                  <c:v>0.62116499999999997</c:v>
                </c:pt>
                <c:pt idx="10503">
                  <c:v>0.62130399999999997</c:v>
                </c:pt>
                <c:pt idx="10504">
                  <c:v>0.62144200000000005</c:v>
                </c:pt>
                <c:pt idx="10505">
                  <c:v>0.62158100000000005</c:v>
                </c:pt>
                <c:pt idx="10506">
                  <c:v>0.62172000000000005</c:v>
                </c:pt>
                <c:pt idx="10507">
                  <c:v>0.62185800000000002</c:v>
                </c:pt>
                <c:pt idx="10508">
                  <c:v>0.62199700000000002</c:v>
                </c:pt>
                <c:pt idx="10509">
                  <c:v>0.62213499999999999</c:v>
                </c:pt>
                <c:pt idx="10510">
                  <c:v>0.62227399999999999</c:v>
                </c:pt>
                <c:pt idx="10511">
                  <c:v>0.62241199999999997</c:v>
                </c:pt>
                <c:pt idx="10512">
                  <c:v>0.62255099999999997</c:v>
                </c:pt>
                <c:pt idx="10513">
                  <c:v>0.62268900000000005</c:v>
                </c:pt>
                <c:pt idx="10514">
                  <c:v>0.62282700000000002</c:v>
                </c:pt>
                <c:pt idx="10515">
                  <c:v>0.62296600000000002</c:v>
                </c:pt>
                <c:pt idx="10516">
                  <c:v>0.62310399999999999</c:v>
                </c:pt>
                <c:pt idx="10517">
                  <c:v>0.62324199999999996</c:v>
                </c:pt>
                <c:pt idx="10518">
                  <c:v>0.62338000000000005</c:v>
                </c:pt>
                <c:pt idx="10519">
                  <c:v>0.62351800000000002</c:v>
                </c:pt>
                <c:pt idx="10520">
                  <c:v>0.62365599999999999</c:v>
                </c:pt>
                <c:pt idx="10521">
                  <c:v>0.62379399999999996</c:v>
                </c:pt>
                <c:pt idx="10522">
                  <c:v>0.62393200000000004</c:v>
                </c:pt>
                <c:pt idx="10523">
                  <c:v>0.62407000000000001</c:v>
                </c:pt>
                <c:pt idx="10524">
                  <c:v>0.62420799999999999</c:v>
                </c:pt>
                <c:pt idx="10525">
                  <c:v>0.62434500000000004</c:v>
                </c:pt>
                <c:pt idx="10526">
                  <c:v>0.62448300000000001</c:v>
                </c:pt>
                <c:pt idx="10527">
                  <c:v>0.62462099999999998</c:v>
                </c:pt>
                <c:pt idx="10528">
                  <c:v>0.62475800000000004</c:v>
                </c:pt>
                <c:pt idx="10529">
                  <c:v>0.62489600000000001</c:v>
                </c:pt>
                <c:pt idx="10530">
                  <c:v>0.62503399999999998</c:v>
                </c:pt>
                <c:pt idx="10531">
                  <c:v>0.62517100000000003</c:v>
                </c:pt>
                <c:pt idx="10532">
                  <c:v>0.62530799999999997</c:v>
                </c:pt>
                <c:pt idx="10533">
                  <c:v>0.62544599999999995</c:v>
                </c:pt>
                <c:pt idx="10534">
                  <c:v>0.625583</c:v>
                </c:pt>
                <c:pt idx="10535">
                  <c:v>0.62572000000000005</c:v>
                </c:pt>
                <c:pt idx="10536">
                  <c:v>0.62585800000000003</c:v>
                </c:pt>
                <c:pt idx="10537">
                  <c:v>0.62599499999999997</c:v>
                </c:pt>
                <c:pt idx="10538">
                  <c:v>0.62613200000000002</c:v>
                </c:pt>
                <c:pt idx="10539">
                  <c:v>0.62626899999999996</c:v>
                </c:pt>
                <c:pt idx="10540">
                  <c:v>0.62640600000000002</c:v>
                </c:pt>
                <c:pt idx="10541">
                  <c:v>0.62654299999999996</c:v>
                </c:pt>
                <c:pt idx="10542">
                  <c:v>0.62668000000000001</c:v>
                </c:pt>
                <c:pt idx="10543">
                  <c:v>0.62681699999999996</c:v>
                </c:pt>
                <c:pt idx="10544">
                  <c:v>0.62695400000000001</c:v>
                </c:pt>
                <c:pt idx="10545">
                  <c:v>0.62709099999999995</c:v>
                </c:pt>
                <c:pt idx="10546">
                  <c:v>0.62722699999999998</c:v>
                </c:pt>
                <c:pt idx="10547">
                  <c:v>0.62736400000000003</c:v>
                </c:pt>
                <c:pt idx="10548">
                  <c:v>0.62750099999999998</c:v>
                </c:pt>
                <c:pt idx="10549">
                  <c:v>0.627637</c:v>
                </c:pt>
                <c:pt idx="10550">
                  <c:v>0.62777400000000005</c:v>
                </c:pt>
                <c:pt idx="10551">
                  <c:v>0.62790999999999997</c:v>
                </c:pt>
                <c:pt idx="10552">
                  <c:v>0.62804700000000002</c:v>
                </c:pt>
                <c:pt idx="10553">
                  <c:v>0.62818300000000005</c:v>
                </c:pt>
                <c:pt idx="10554">
                  <c:v>0.62831899999999996</c:v>
                </c:pt>
                <c:pt idx="10555">
                  <c:v>0.62845600000000001</c:v>
                </c:pt>
                <c:pt idx="10556">
                  <c:v>0.62859200000000004</c:v>
                </c:pt>
                <c:pt idx="10557">
                  <c:v>0.62872799999999995</c:v>
                </c:pt>
                <c:pt idx="10558">
                  <c:v>0.62886399999999998</c:v>
                </c:pt>
                <c:pt idx="10559">
                  <c:v>0.629</c:v>
                </c:pt>
                <c:pt idx="10560">
                  <c:v>0.62913600000000003</c:v>
                </c:pt>
                <c:pt idx="10561">
                  <c:v>0.62927200000000005</c:v>
                </c:pt>
                <c:pt idx="10562">
                  <c:v>0.62940799999999997</c:v>
                </c:pt>
                <c:pt idx="10563">
                  <c:v>0.62954399999999999</c:v>
                </c:pt>
                <c:pt idx="10564">
                  <c:v>0.62968000000000002</c:v>
                </c:pt>
                <c:pt idx="10565">
                  <c:v>0.62981600000000004</c:v>
                </c:pt>
                <c:pt idx="10566">
                  <c:v>0.62995199999999996</c:v>
                </c:pt>
                <c:pt idx="10567">
                  <c:v>0.63008699999999995</c:v>
                </c:pt>
                <c:pt idx="10568">
                  <c:v>0.63022299999999998</c:v>
                </c:pt>
                <c:pt idx="10569">
                  <c:v>0.63035799999999997</c:v>
                </c:pt>
                <c:pt idx="10570">
                  <c:v>0.630494</c:v>
                </c:pt>
                <c:pt idx="10571">
                  <c:v>0.630629</c:v>
                </c:pt>
                <c:pt idx="10572">
                  <c:v>0.63076500000000002</c:v>
                </c:pt>
                <c:pt idx="10573">
                  <c:v>0.63090000000000002</c:v>
                </c:pt>
                <c:pt idx="10574">
                  <c:v>0.63103500000000001</c:v>
                </c:pt>
                <c:pt idx="10575">
                  <c:v>0.63117100000000004</c:v>
                </c:pt>
                <c:pt idx="10576">
                  <c:v>0.63130600000000003</c:v>
                </c:pt>
                <c:pt idx="10577">
                  <c:v>0.63144100000000003</c:v>
                </c:pt>
                <c:pt idx="10578">
                  <c:v>0.63157600000000003</c:v>
                </c:pt>
                <c:pt idx="10579">
                  <c:v>0.63171100000000002</c:v>
                </c:pt>
                <c:pt idx="10580">
                  <c:v>0.63184600000000002</c:v>
                </c:pt>
                <c:pt idx="10581">
                  <c:v>0.63198100000000001</c:v>
                </c:pt>
                <c:pt idx="10582">
                  <c:v>0.63211600000000001</c:v>
                </c:pt>
                <c:pt idx="10583">
                  <c:v>0.63225100000000001</c:v>
                </c:pt>
                <c:pt idx="10584">
                  <c:v>0.63238499999999997</c:v>
                </c:pt>
                <c:pt idx="10585">
                  <c:v>0.63251999999999997</c:v>
                </c:pt>
                <c:pt idx="10586">
                  <c:v>0.63265499999999997</c:v>
                </c:pt>
                <c:pt idx="10587">
                  <c:v>0.63278900000000005</c:v>
                </c:pt>
                <c:pt idx="10588">
                  <c:v>0.63292400000000004</c:v>
                </c:pt>
                <c:pt idx="10589">
                  <c:v>0.63305800000000001</c:v>
                </c:pt>
                <c:pt idx="10590">
                  <c:v>0.63319300000000001</c:v>
                </c:pt>
                <c:pt idx="10591">
                  <c:v>0.63332699999999997</c:v>
                </c:pt>
                <c:pt idx="10592">
                  <c:v>0.63346100000000005</c:v>
                </c:pt>
                <c:pt idx="10593">
                  <c:v>0.63359600000000005</c:v>
                </c:pt>
                <c:pt idx="10594">
                  <c:v>0.63373000000000002</c:v>
                </c:pt>
                <c:pt idx="10595">
                  <c:v>0.63386399999999998</c:v>
                </c:pt>
                <c:pt idx="10596">
                  <c:v>0.63399799999999995</c:v>
                </c:pt>
                <c:pt idx="10597">
                  <c:v>0.63413200000000003</c:v>
                </c:pt>
                <c:pt idx="10598">
                  <c:v>0.634266</c:v>
                </c:pt>
                <c:pt idx="10599">
                  <c:v>0.63439999999999996</c:v>
                </c:pt>
                <c:pt idx="10600">
                  <c:v>0.63453400000000004</c:v>
                </c:pt>
                <c:pt idx="10601">
                  <c:v>0.63466800000000001</c:v>
                </c:pt>
                <c:pt idx="10602">
                  <c:v>0.63480199999999998</c:v>
                </c:pt>
                <c:pt idx="10603">
                  <c:v>0.63493599999999994</c:v>
                </c:pt>
                <c:pt idx="10604">
                  <c:v>0.63506899999999999</c:v>
                </c:pt>
                <c:pt idx="10605">
                  <c:v>0.63520299999999996</c:v>
                </c:pt>
                <c:pt idx="10606">
                  <c:v>0.63533600000000001</c:v>
                </c:pt>
                <c:pt idx="10607">
                  <c:v>0.63546999999999998</c:v>
                </c:pt>
                <c:pt idx="10608">
                  <c:v>0.63560300000000003</c:v>
                </c:pt>
                <c:pt idx="10609">
                  <c:v>0.635737</c:v>
                </c:pt>
                <c:pt idx="10610">
                  <c:v>0.63587000000000005</c:v>
                </c:pt>
                <c:pt idx="10611">
                  <c:v>0.63600299999999999</c:v>
                </c:pt>
                <c:pt idx="10612">
                  <c:v>0.63613699999999995</c:v>
                </c:pt>
                <c:pt idx="10613">
                  <c:v>0.63627</c:v>
                </c:pt>
                <c:pt idx="10614">
                  <c:v>0.63640300000000005</c:v>
                </c:pt>
                <c:pt idx="10615">
                  <c:v>0.63653599999999999</c:v>
                </c:pt>
                <c:pt idx="10616">
                  <c:v>0.63666900000000004</c:v>
                </c:pt>
                <c:pt idx="10617">
                  <c:v>0.63680199999999998</c:v>
                </c:pt>
                <c:pt idx="10618">
                  <c:v>0.63693500000000003</c:v>
                </c:pt>
                <c:pt idx="10619">
                  <c:v>0.63706799999999997</c:v>
                </c:pt>
                <c:pt idx="10620">
                  <c:v>0.63720100000000002</c:v>
                </c:pt>
                <c:pt idx="10621">
                  <c:v>0.63733300000000004</c:v>
                </c:pt>
                <c:pt idx="10622">
                  <c:v>0.63746599999999998</c:v>
                </c:pt>
                <c:pt idx="10623">
                  <c:v>0.63759900000000003</c:v>
                </c:pt>
                <c:pt idx="10624">
                  <c:v>0.63773100000000005</c:v>
                </c:pt>
                <c:pt idx="10625">
                  <c:v>0.63786399999999999</c:v>
                </c:pt>
                <c:pt idx="10626">
                  <c:v>0.63799600000000001</c:v>
                </c:pt>
                <c:pt idx="10627">
                  <c:v>0.63812899999999995</c:v>
                </c:pt>
                <c:pt idx="10628">
                  <c:v>0.63826099999999997</c:v>
                </c:pt>
                <c:pt idx="10629">
                  <c:v>0.63839400000000002</c:v>
                </c:pt>
                <c:pt idx="10630">
                  <c:v>0.63852600000000004</c:v>
                </c:pt>
                <c:pt idx="10631">
                  <c:v>0.63865799999999995</c:v>
                </c:pt>
                <c:pt idx="10632">
                  <c:v>0.63878999999999997</c:v>
                </c:pt>
                <c:pt idx="10633">
                  <c:v>0.63892199999999999</c:v>
                </c:pt>
                <c:pt idx="10634">
                  <c:v>0.63905400000000001</c:v>
                </c:pt>
                <c:pt idx="10635">
                  <c:v>0.63918600000000003</c:v>
                </c:pt>
                <c:pt idx="10636">
                  <c:v>0.63931800000000005</c:v>
                </c:pt>
                <c:pt idx="10637">
                  <c:v>0.63944999999999996</c:v>
                </c:pt>
                <c:pt idx="10638">
                  <c:v>0.63958199999999998</c:v>
                </c:pt>
                <c:pt idx="10639">
                  <c:v>0.639714</c:v>
                </c:pt>
                <c:pt idx="10640">
                  <c:v>0.639845</c:v>
                </c:pt>
                <c:pt idx="10641">
                  <c:v>0.63997700000000002</c:v>
                </c:pt>
                <c:pt idx="10642">
                  <c:v>0.64010900000000004</c:v>
                </c:pt>
                <c:pt idx="10643">
                  <c:v>0.64024000000000003</c:v>
                </c:pt>
                <c:pt idx="10644">
                  <c:v>0.64037200000000005</c:v>
                </c:pt>
                <c:pt idx="10645">
                  <c:v>0.64050300000000004</c:v>
                </c:pt>
                <c:pt idx="10646">
                  <c:v>0.64063400000000004</c:v>
                </c:pt>
                <c:pt idx="10647">
                  <c:v>0.64076599999999995</c:v>
                </c:pt>
                <c:pt idx="10648">
                  <c:v>0.64089700000000005</c:v>
                </c:pt>
                <c:pt idx="10649">
                  <c:v>0.64102800000000004</c:v>
                </c:pt>
                <c:pt idx="10650">
                  <c:v>0.64115900000000003</c:v>
                </c:pt>
                <c:pt idx="10651">
                  <c:v>0.64129000000000003</c:v>
                </c:pt>
                <c:pt idx="10652">
                  <c:v>0.64142100000000002</c:v>
                </c:pt>
                <c:pt idx="10653">
                  <c:v>0.64155200000000001</c:v>
                </c:pt>
                <c:pt idx="10654">
                  <c:v>0.641683</c:v>
                </c:pt>
                <c:pt idx="10655">
                  <c:v>0.641814</c:v>
                </c:pt>
                <c:pt idx="10656">
                  <c:v>0.64194499999999999</c:v>
                </c:pt>
                <c:pt idx="10657">
                  <c:v>0.64207599999999998</c:v>
                </c:pt>
                <c:pt idx="10658">
                  <c:v>0.64220699999999997</c:v>
                </c:pt>
                <c:pt idx="10659">
                  <c:v>0.64233700000000005</c:v>
                </c:pt>
                <c:pt idx="10660">
                  <c:v>0.64246800000000004</c:v>
                </c:pt>
                <c:pt idx="10661">
                  <c:v>0.642598</c:v>
                </c:pt>
                <c:pt idx="10662">
                  <c:v>0.64272899999999999</c:v>
                </c:pt>
                <c:pt idx="10663">
                  <c:v>0.64285899999999996</c:v>
                </c:pt>
                <c:pt idx="10664">
                  <c:v>0.64298999999999995</c:v>
                </c:pt>
                <c:pt idx="10665">
                  <c:v>0.64312000000000002</c:v>
                </c:pt>
                <c:pt idx="10666">
                  <c:v>0.64324999999999999</c:v>
                </c:pt>
                <c:pt idx="10667">
                  <c:v>0.64338099999999998</c:v>
                </c:pt>
                <c:pt idx="10668">
                  <c:v>0.64351100000000006</c:v>
                </c:pt>
                <c:pt idx="10669">
                  <c:v>0.64364100000000002</c:v>
                </c:pt>
                <c:pt idx="10670">
                  <c:v>0.64377099999999998</c:v>
                </c:pt>
                <c:pt idx="10671">
                  <c:v>0.64390099999999995</c:v>
                </c:pt>
                <c:pt idx="10672">
                  <c:v>0.64403100000000002</c:v>
                </c:pt>
                <c:pt idx="10673">
                  <c:v>0.64416099999999998</c:v>
                </c:pt>
                <c:pt idx="10674">
                  <c:v>0.64429000000000003</c:v>
                </c:pt>
                <c:pt idx="10675">
                  <c:v>0.64441999999999999</c:v>
                </c:pt>
                <c:pt idx="10676">
                  <c:v>0.64454999999999996</c:v>
                </c:pt>
                <c:pt idx="10677">
                  <c:v>0.64468000000000003</c:v>
                </c:pt>
                <c:pt idx="10678">
                  <c:v>0.64480899999999997</c:v>
                </c:pt>
                <c:pt idx="10679">
                  <c:v>0.64493900000000004</c:v>
                </c:pt>
                <c:pt idx="10680">
                  <c:v>0.64506799999999997</c:v>
                </c:pt>
                <c:pt idx="10681">
                  <c:v>0.64519800000000005</c:v>
                </c:pt>
                <c:pt idx="10682">
                  <c:v>0.64532699999999998</c:v>
                </c:pt>
                <c:pt idx="10683">
                  <c:v>0.64545600000000003</c:v>
                </c:pt>
                <c:pt idx="10684">
                  <c:v>0.64558599999999999</c:v>
                </c:pt>
                <c:pt idx="10685">
                  <c:v>0.64571500000000004</c:v>
                </c:pt>
                <c:pt idx="10686">
                  <c:v>0.64584399999999997</c:v>
                </c:pt>
                <c:pt idx="10687">
                  <c:v>0.64597300000000002</c:v>
                </c:pt>
                <c:pt idx="10688">
                  <c:v>0.64610199999999995</c:v>
                </c:pt>
                <c:pt idx="10689">
                  <c:v>0.646231</c:v>
                </c:pt>
                <c:pt idx="10690">
                  <c:v>0.64636000000000005</c:v>
                </c:pt>
                <c:pt idx="10691">
                  <c:v>0.64648899999999998</c:v>
                </c:pt>
                <c:pt idx="10692">
                  <c:v>0.64661800000000003</c:v>
                </c:pt>
                <c:pt idx="10693">
                  <c:v>0.64674699999999996</c:v>
                </c:pt>
                <c:pt idx="10694">
                  <c:v>0.64687499999999998</c:v>
                </c:pt>
                <c:pt idx="10695">
                  <c:v>0.64700400000000002</c:v>
                </c:pt>
                <c:pt idx="10696">
                  <c:v>0.64713299999999996</c:v>
                </c:pt>
                <c:pt idx="10697">
                  <c:v>0.64726099999999998</c:v>
                </c:pt>
                <c:pt idx="10698">
                  <c:v>0.64739000000000002</c:v>
                </c:pt>
                <c:pt idx="10699">
                  <c:v>0.64751800000000004</c:v>
                </c:pt>
                <c:pt idx="10700">
                  <c:v>0.64764699999999997</c:v>
                </c:pt>
                <c:pt idx="10701">
                  <c:v>0.64777499999999999</c:v>
                </c:pt>
                <c:pt idx="10702">
                  <c:v>0.64790300000000001</c:v>
                </c:pt>
                <c:pt idx="10703">
                  <c:v>0.64803100000000002</c:v>
                </c:pt>
                <c:pt idx="10704">
                  <c:v>0.64815999999999996</c:v>
                </c:pt>
                <c:pt idx="10705">
                  <c:v>0.64828799999999998</c:v>
                </c:pt>
                <c:pt idx="10706">
                  <c:v>0.64841599999999999</c:v>
                </c:pt>
                <c:pt idx="10707">
                  <c:v>0.64854400000000001</c:v>
                </c:pt>
                <c:pt idx="10708">
                  <c:v>0.64867200000000003</c:v>
                </c:pt>
                <c:pt idx="10709">
                  <c:v>0.64880000000000004</c:v>
                </c:pt>
                <c:pt idx="10710">
                  <c:v>0.64892700000000003</c:v>
                </c:pt>
                <c:pt idx="10711">
                  <c:v>0.64905500000000005</c:v>
                </c:pt>
                <c:pt idx="10712">
                  <c:v>0.64918299999999995</c:v>
                </c:pt>
                <c:pt idx="10713">
                  <c:v>0.64931099999999997</c:v>
                </c:pt>
                <c:pt idx="10714">
                  <c:v>0.64943799999999996</c:v>
                </c:pt>
                <c:pt idx="10715">
                  <c:v>0.64956599999999998</c:v>
                </c:pt>
                <c:pt idx="10716">
                  <c:v>0.64969299999999996</c:v>
                </c:pt>
                <c:pt idx="10717">
                  <c:v>0.64982099999999998</c:v>
                </c:pt>
                <c:pt idx="10718">
                  <c:v>0.64994799999999997</c:v>
                </c:pt>
                <c:pt idx="10719">
                  <c:v>0.65007599999999999</c:v>
                </c:pt>
                <c:pt idx="10720">
                  <c:v>0.65020299999999998</c:v>
                </c:pt>
                <c:pt idx="10721">
                  <c:v>0.65032999999999996</c:v>
                </c:pt>
                <c:pt idx="10722">
                  <c:v>0.65045699999999995</c:v>
                </c:pt>
                <c:pt idx="10723">
                  <c:v>0.65058400000000005</c:v>
                </c:pt>
                <c:pt idx="10724">
                  <c:v>0.65071199999999996</c:v>
                </c:pt>
                <c:pt idx="10725">
                  <c:v>0.65083899999999995</c:v>
                </c:pt>
                <c:pt idx="10726">
                  <c:v>0.65096600000000004</c:v>
                </c:pt>
                <c:pt idx="10727">
                  <c:v>0.651092</c:v>
                </c:pt>
                <c:pt idx="10728">
                  <c:v>0.65121899999999999</c:v>
                </c:pt>
                <c:pt idx="10729">
                  <c:v>0.65134599999999998</c:v>
                </c:pt>
                <c:pt idx="10730">
                  <c:v>0.65147299999999997</c:v>
                </c:pt>
                <c:pt idx="10731">
                  <c:v>0.65159999999999996</c:v>
                </c:pt>
                <c:pt idx="10732">
                  <c:v>0.65172600000000003</c:v>
                </c:pt>
                <c:pt idx="10733">
                  <c:v>0.65185300000000002</c:v>
                </c:pt>
                <c:pt idx="10734">
                  <c:v>0.65197899999999998</c:v>
                </c:pt>
                <c:pt idx="10735">
                  <c:v>0.65210599999999996</c:v>
                </c:pt>
                <c:pt idx="10736">
                  <c:v>0.65223200000000003</c:v>
                </c:pt>
                <c:pt idx="10737">
                  <c:v>0.65235900000000002</c:v>
                </c:pt>
                <c:pt idx="10738">
                  <c:v>0.65248499999999998</c:v>
                </c:pt>
                <c:pt idx="10739">
                  <c:v>0.65261100000000005</c:v>
                </c:pt>
                <c:pt idx="10740">
                  <c:v>0.65273700000000001</c:v>
                </c:pt>
                <c:pt idx="10741">
                  <c:v>0.65286299999999997</c:v>
                </c:pt>
                <c:pt idx="10742">
                  <c:v>0.65298999999999996</c:v>
                </c:pt>
                <c:pt idx="10743">
                  <c:v>0.65311600000000003</c:v>
                </c:pt>
                <c:pt idx="10744">
                  <c:v>0.65324199999999999</c:v>
                </c:pt>
                <c:pt idx="10745">
                  <c:v>0.65336700000000003</c:v>
                </c:pt>
                <c:pt idx="10746">
                  <c:v>0.65349299999999999</c:v>
                </c:pt>
                <c:pt idx="10747">
                  <c:v>0.65361899999999995</c:v>
                </c:pt>
                <c:pt idx="10748">
                  <c:v>0.65374500000000002</c:v>
                </c:pt>
                <c:pt idx="10749">
                  <c:v>0.65387099999999998</c:v>
                </c:pt>
                <c:pt idx="10750">
                  <c:v>0.65399600000000002</c:v>
                </c:pt>
                <c:pt idx="10751">
                  <c:v>0.65412199999999998</c:v>
                </c:pt>
                <c:pt idx="10752">
                  <c:v>0.65424700000000002</c:v>
                </c:pt>
                <c:pt idx="10753">
                  <c:v>0.65437299999999998</c:v>
                </c:pt>
                <c:pt idx="10754">
                  <c:v>0.65449800000000002</c:v>
                </c:pt>
                <c:pt idx="10755">
                  <c:v>0.65462399999999998</c:v>
                </c:pt>
                <c:pt idx="10756">
                  <c:v>0.65474900000000003</c:v>
                </c:pt>
                <c:pt idx="10757">
                  <c:v>0.65487399999999996</c:v>
                </c:pt>
                <c:pt idx="10758">
                  <c:v>0.65500000000000003</c:v>
                </c:pt>
                <c:pt idx="10759">
                  <c:v>0.65512499999999996</c:v>
                </c:pt>
                <c:pt idx="10760">
                  <c:v>0.65525</c:v>
                </c:pt>
                <c:pt idx="10761">
                  <c:v>0.65537500000000004</c:v>
                </c:pt>
                <c:pt idx="10762">
                  <c:v>0.65549999999999997</c:v>
                </c:pt>
                <c:pt idx="10763">
                  <c:v>0.65562500000000001</c:v>
                </c:pt>
                <c:pt idx="10764">
                  <c:v>0.65575000000000006</c:v>
                </c:pt>
                <c:pt idx="10765">
                  <c:v>0.65587499999999999</c:v>
                </c:pt>
                <c:pt idx="10766">
                  <c:v>0.655999</c:v>
                </c:pt>
                <c:pt idx="10767">
                  <c:v>0.65612400000000004</c:v>
                </c:pt>
                <c:pt idx="10768">
                  <c:v>0.65624899999999997</c:v>
                </c:pt>
                <c:pt idx="10769">
                  <c:v>0.65637299999999998</c:v>
                </c:pt>
                <c:pt idx="10770">
                  <c:v>0.65649800000000003</c:v>
                </c:pt>
                <c:pt idx="10771">
                  <c:v>0.65662200000000004</c:v>
                </c:pt>
                <c:pt idx="10772">
                  <c:v>0.65674699999999997</c:v>
                </c:pt>
                <c:pt idx="10773">
                  <c:v>0.65687099999999998</c:v>
                </c:pt>
                <c:pt idx="10774">
                  <c:v>0.65699600000000002</c:v>
                </c:pt>
                <c:pt idx="10775">
                  <c:v>0.65712000000000004</c:v>
                </c:pt>
                <c:pt idx="10776">
                  <c:v>0.65724400000000005</c:v>
                </c:pt>
                <c:pt idx="10777">
                  <c:v>0.65736799999999995</c:v>
                </c:pt>
                <c:pt idx="10778">
                  <c:v>0.65749299999999999</c:v>
                </c:pt>
                <c:pt idx="10779">
                  <c:v>0.65761700000000001</c:v>
                </c:pt>
                <c:pt idx="10780">
                  <c:v>0.65774100000000002</c:v>
                </c:pt>
                <c:pt idx="10781">
                  <c:v>0.65786500000000003</c:v>
                </c:pt>
                <c:pt idx="10782">
                  <c:v>0.65798900000000005</c:v>
                </c:pt>
                <c:pt idx="10783">
                  <c:v>0.65811200000000003</c:v>
                </c:pt>
                <c:pt idx="10784">
                  <c:v>0.65823600000000004</c:v>
                </c:pt>
                <c:pt idx="10785">
                  <c:v>0.65835999999999995</c:v>
                </c:pt>
                <c:pt idx="10786">
                  <c:v>0.65848399999999996</c:v>
                </c:pt>
                <c:pt idx="10787">
                  <c:v>0.65860700000000005</c:v>
                </c:pt>
                <c:pt idx="10788">
                  <c:v>0.65873099999999996</c:v>
                </c:pt>
                <c:pt idx="10789">
                  <c:v>0.65885499999999997</c:v>
                </c:pt>
                <c:pt idx="10790">
                  <c:v>0.65897799999999995</c:v>
                </c:pt>
                <c:pt idx="10791">
                  <c:v>0.65910199999999997</c:v>
                </c:pt>
                <c:pt idx="10792">
                  <c:v>0.65922499999999995</c:v>
                </c:pt>
                <c:pt idx="10793">
                  <c:v>0.65934800000000005</c:v>
                </c:pt>
                <c:pt idx="10794">
                  <c:v>0.65947199999999995</c:v>
                </c:pt>
                <c:pt idx="10795">
                  <c:v>0.65959500000000004</c:v>
                </c:pt>
                <c:pt idx="10796">
                  <c:v>0.65971800000000003</c:v>
                </c:pt>
                <c:pt idx="10797">
                  <c:v>0.65984100000000001</c:v>
                </c:pt>
                <c:pt idx="10798">
                  <c:v>0.659964</c:v>
                </c:pt>
                <c:pt idx="10799">
                  <c:v>0.66008699999999998</c:v>
                </c:pt>
                <c:pt idx="10800">
                  <c:v>0.66020999999999996</c:v>
                </c:pt>
                <c:pt idx="10801">
                  <c:v>0.66033299999999995</c:v>
                </c:pt>
                <c:pt idx="10802">
                  <c:v>0.66045600000000004</c:v>
                </c:pt>
                <c:pt idx="10803">
                  <c:v>0.66057900000000003</c:v>
                </c:pt>
                <c:pt idx="10804">
                  <c:v>0.66070099999999998</c:v>
                </c:pt>
                <c:pt idx="10805">
                  <c:v>0.66082399999999997</c:v>
                </c:pt>
                <c:pt idx="10806">
                  <c:v>0.66094699999999995</c:v>
                </c:pt>
                <c:pt idx="10807">
                  <c:v>0.66106900000000002</c:v>
                </c:pt>
                <c:pt idx="10808">
                  <c:v>0.661192</c:v>
                </c:pt>
                <c:pt idx="10809">
                  <c:v>0.66131399999999996</c:v>
                </c:pt>
                <c:pt idx="10810">
                  <c:v>0.66143700000000005</c:v>
                </c:pt>
                <c:pt idx="10811">
                  <c:v>0.66155900000000001</c:v>
                </c:pt>
                <c:pt idx="10812">
                  <c:v>0.66168099999999996</c:v>
                </c:pt>
                <c:pt idx="10813">
                  <c:v>0.66180399999999995</c:v>
                </c:pt>
                <c:pt idx="10814">
                  <c:v>0.66192600000000001</c:v>
                </c:pt>
                <c:pt idx="10815">
                  <c:v>0.66204799999999997</c:v>
                </c:pt>
                <c:pt idx="10816">
                  <c:v>0.66217000000000004</c:v>
                </c:pt>
                <c:pt idx="10817">
                  <c:v>0.66229199999999999</c:v>
                </c:pt>
                <c:pt idx="10818">
                  <c:v>0.66241399999999995</c:v>
                </c:pt>
                <c:pt idx="10819">
                  <c:v>0.66253600000000001</c:v>
                </c:pt>
                <c:pt idx="10820">
                  <c:v>0.66265799999999997</c:v>
                </c:pt>
                <c:pt idx="10821">
                  <c:v>0.66278000000000004</c:v>
                </c:pt>
                <c:pt idx="10822">
                  <c:v>0.66290199999999999</c:v>
                </c:pt>
                <c:pt idx="10823">
                  <c:v>0.66302300000000003</c:v>
                </c:pt>
                <c:pt idx="10824">
                  <c:v>0.66314499999999998</c:v>
                </c:pt>
                <c:pt idx="10825">
                  <c:v>0.66326700000000005</c:v>
                </c:pt>
                <c:pt idx="10826">
                  <c:v>0.66338799999999998</c:v>
                </c:pt>
                <c:pt idx="10827">
                  <c:v>0.66351000000000004</c:v>
                </c:pt>
                <c:pt idx="10828">
                  <c:v>0.66363099999999997</c:v>
                </c:pt>
                <c:pt idx="10829">
                  <c:v>0.66375300000000004</c:v>
                </c:pt>
                <c:pt idx="10830">
                  <c:v>0.66387399999999996</c:v>
                </c:pt>
                <c:pt idx="10831">
                  <c:v>0.663995</c:v>
                </c:pt>
                <c:pt idx="10832">
                  <c:v>0.66411699999999996</c:v>
                </c:pt>
                <c:pt idx="10833">
                  <c:v>0.664238</c:v>
                </c:pt>
                <c:pt idx="10834">
                  <c:v>0.66435900000000003</c:v>
                </c:pt>
                <c:pt idx="10835">
                  <c:v>0.66447999999999996</c:v>
                </c:pt>
                <c:pt idx="10836">
                  <c:v>0.664601</c:v>
                </c:pt>
                <c:pt idx="10837">
                  <c:v>0.66472200000000004</c:v>
                </c:pt>
                <c:pt idx="10838">
                  <c:v>0.66484299999999996</c:v>
                </c:pt>
                <c:pt idx="10839">
                  <c:v>0.664964</c:v>
                </c:pt>
                <c:pt idx="10840">
                  <c:v>0.66508500000000004</c:v>
                </c:pt>
                <c:pt idx="10841">
                  <c:v>0.66520599999999996</c:v>
                </c:pt>
                <c:pt idx="10842">
                  <c:v>0.66532599999999997</c:v>
                </c:pt>
                <c:pt idx="10843">
                  <c:v>0.66544700000000001</c:v>
                </c:pt>
                <c:pt idx="10844">
                  <c:v>0.66556800000000005</c:v>
                </c:pt>
                <c:pt idx="10845">
                  <c:v>0.66568799999999995</c:v>
                </c:pt>
                <c:pt idx="10846">
                  <c:v>0.66580899999999998</c:v>
                </c:pt>
                <c:pt idx="10847">
                  <c:v>0.66592899999999999</c:v>
                </c:pt>
                <c:pt idx="10848">
                  <c:v>0.66605000000000003</c:v>
                </c:pt>
                <c:pt idx="10849">
                  <c:v>0.66617000000000004</c:v>
                </c:pt>
                <c:pt idx="10850">
                  <c:v>0.66629000000000005</c:v>
                </c:pt>
                <c:pt idx="10851">
                  <c:v>0.66641099999999998</c:v>
                </c:pt>
                <c:pt idx="10852">
                  <c:v>0.66653099999999998</c:v>
                </c:pt>
                <c:pt idx="10853">
                  <c:v>0.66665099999999999</c:v>
                </c:pt>
                <c:pt idx="10854">
                  <c:v>0.666771</c:v>
                </c:pt>
                <c:pt idx="10855">
                  <c:v>0.66689100000000001</c:v>
                </c:pt>
                <c:pt idx="10856">
                  <c:v>0.66701100000000002</c:v>
                </c:pt>
                <c:pt idx="10857">
                  <c:v>0.66713100000000003</c:v>
                </c:pt>
                <c:pt idx="10858">
                  <c:v>0.66725100000000004</c:v>
                </c:pt>
                <c:pt idx="10859">
                  <c:v>0.66737100000000005</c:v>
                </c:pt>
                <c:pt idx="10860">
                  <c:v>0.66749099999999995</c:v>
                </c:pt>
                <c:pt idx="10861">
                  <c:v>0.66761000000000004</c:v>
                </c:pt>
                <c:pt idx="10862">
                  <c:v>0.66773000000000005</c:v>
                </c:pt>
                <c:pt idx="10863">
                  <c:v>0.66785000000000005</c:v>
                </c:pt>
                <c:pt idx="10864">
                  <c:v>0.66796900000000003</c:v>
                </c:pt>
                <c:pt idx="10865">
                  <c:v>0.66808900000000004</c:v>
                </c:pt>
                <c:pt idx="10866">
                  <c:v>0.66820800000000002</c:v>
                </c:pt>
                <c:pt idx="10867">
                  <c:v>0.66832800000000003</c:v>
                </c:pt>
                <c:pt idx="10868">
                  <c:v>0.66844700000000001</c:v>
                </c:pt>
                <c:pt idx="10869">
                  <c:v>0.66856599999999999</c:v>
                </c:pt>
                <c:pt idx="10870">
                  <c:v>0.668686</c:v>
                </c:pt>
                <c:pt idx="10871">
                  <c:v>0.66880499999999998</c:v>
                </c:pt>
                <c:pt idx="10872">
                  <c:v>0.66892399999999996</c:v>
                </c:pt>
                <c:pt idx="10873">
                  <c:v>0.66904300000000005</c:v>
                </c:pt>
                <c:pt idx="10874">
                  <c:v>0.66916200000000003</c:v>
                </c:pt>
                <c:pt idx="10875">
                  <c:v>0.66928100000000001</c:v>
                </c:pt>
                <c:pt idx="10876">
                  <c:v>0.6694</c:v>
                </c:pt>
                <c:pt idx="10877">
                  <c:v>0.66951899999999998</c:v>
                </c:pt>
                <c:pt idx="10878">
                  <c:v>0.66963799999999996</c:v>
                </c:pt>
                <c:pt idx="10879">
                  <c:v>0.66975700000000005</c:v>
                </c:pt>
                <c:pt idx="10880">
                  <c:v>0.669875</c:v>
                </c:pt>
                <c:pt idx="10881">
                  <c:v>0.66999399999999998</c:v>
                </c:pt>
                <c:pt idx="10882">
                  <c:v>0.67011299999999996</c:v>
                </c:pt>
                <c:pt idx="10883">
                  <c:v>0.67023100000000002</c:v>
                </c:pt>
                <c:pt idx="10884">
                  <c:v>0.67035</c:v>
                </c:pt>
                <c:pt idx="10885">
                  <c:v>0.67046799999999995</c:v>
                </c:pt>
                <c:pt idx="10886">
                  <c:v>0.67058700000000004</c:v>
                </c:pt>
                <c:pt idx="10887">
                  <c:v>0.670705</c:v>
                </c:pt>
                <c:pt idx="10888">
                  <c:v>0.67082299999999995</c:v>
                </c:pt>
                <c:pt idx="10889">
                  <c:v>0.67094200000000004</c:v>
                </c:pt>
                <c:pt idx="10890">
                  <c:v>0.67105999999999999</c:v>
                </c:pt>
                <c:pt idx="10891">
                  <c:v>0.67117800000000005</c:v>
                </c:pt>
                <c:pt idx="10892">
                  <c:v>0.671296</c:v>
                </c:pt>
                <c:pt idx="10893">
                  <c:v>0.67141399999999996</c:v>
                </c:pt>
                <c:pt idx="10894">
                  <c:v>0.67153200000000002</c:v>
                </c:pt>
                <c:pt idx="10895">
                  <c:v>0.67164999999999997</c:v>
                </c:pt>
                <c:pt idx="10896">
                  <c:v>0.67176800000000003</c:v>
                </c:pt>
                <c:pt idx="10897">
                  <c:v>0.67188599999999998</c:v>
                </c:pt>
                <c:pt idx="10898">
                  <c:v>0.67200400000000005</c:v>
                </c:pt>
                <c:pt idx="10899">
                  <c:v>0.672122</c:v>
                </c:pt>
                <c:pt idx="10900">
                  <c:v>0.67223900000000003</c:v>
                </c:pt>
                <c:pt idx="10901">
                  <c:v>0.67235699999999998</c:v>
                </c:pt>
                <c:pt idx="10902">
                  <c:v>0.67247500000000004</c:v>
                </c:pt>
                <c:pt idx="10903">
                  <c:v>0.67259199999999997</c:v>
                </c:pt>
                <c:pt idx="10904">
                  <c:v>0.67271000000000003</c:v>
                </c:pt>
                <c:pt idx="10905">
                  <c:v>0.67282699999999995</c:v>
                </c:pt>
                <c:pt idx="10906">
                  <c:v>0.67294399999999999</c:v>
                </c:pt>
                <c:pt idx="10907">
                  <c:v>0.67306200000000005</c:v>
                </c:pt>
                <c:pt idx="10908">
                  <c:v>0.67317899999999997</c:v>
                </c:pt>
                <c:pt idx="10909">
                  <c:v>0.67329600000000001</c:v>
                </c:pt>
                <c:pt idx="10910">
                  <c:v>0.67341399999999996</c:v>
                </c:pt>
                <c:pt idx="10911">
                  <c:v>0.67353099999999999</c:v>
                </c:pt>
                <c:pt idx="10912">
                  <c:v>0.67364800000000002</c:v>
                </c:pt>
                <c:pt idx="10913">
                  <c:v>0.67376499999999995</c:v>
                </c:pt>
                <c:pt idx="10914">
                  <c:v>0.67388199999999998</c:v>
                </c:pt>
                <c:pt idx="10915">
                  <c:v>0.67399900000000001</c:v>
                </c:pt>
                <c:pt idx="10916">
                  <c:v>0.67411600000000005</c:v>
                </c:pt>
                <c:pt idx="10917">
                  <c:v>0.67423200000000005</c:v>
                </c:pt>
                <c:pt idx="10918">
                  <c:v>0.67434899999999998</c:v>
                </c:pt>
                <c:pt idx="10919">
                  <c:v>0.67446600000000001</c:v>
                </c:pt>
                <c:pt idx="10920">
                  <c:v>0.67458300000000004</c:v>
                </c:pt>
                <c:pt idx="10921">
                  <c:v>0.67469900000000005</c:v>
                </c:pt>
                <c:pt idx="10922">
                  <c:v>0.67481599999999997</c:v>
                </c:pt>
                <c:pt idx="10923">
                  <c:v>0.67493199999999998</c:v>
                </c:pt>
                <c:pt idx="10924">
                  <c:v>0.67504900000000001</c:v>
                </c:pt>
                <c:pt idx="10925">
                  <c:v>0.67516500000000002</c:v>
                </c:pt>
                <c:pt idx="10926">
                  <c:v>0.67528200000000005</c:v>
                </c:pt>
                <c:pt idx="10927">
                  <c:v>0.67539800000000005</c:v>
                </c:pt>
                <c:pt idx="10928">
                  <c:v>0.67551399999999995</c:v>
                </c:pt>
                <c:pt idx="10929">
                  <c:v>0.67562999999999995</c:v>
                </c:pt>
                <c:pt idx="10930">
                  <c:v>0.67574699999999999</c:v>
                </c:pt>
                <c:pt idx="10931">
                  <c:v>0.67586299999999999</c:v>
                </c:pt>
                <c:pt idx="10932">
                  <c:v>0.675979</c:v>
                </c:pt>
                <c:pt idx="10933">
                  <c:v>0.676095</c:v>
                </c:pt>
                <c:pt idx="10934">
                  <c:v>0.67621100000000001</c:v>
                </c:pt>
                <c:pt idx="10935">
                  <c:v>0.67632700000000001</c:v>
                </c:pt>
                <c:pt idx="10936">
                  <c:v>0.67644199999999999</c:v>
                </c:pt>
                <c:pt idx="10937">
                  <c:v>0.67655799999999999</c:v>
                </c:pt>
                <c:pt idx="10938">
                  <c:v>0.676674</c:v>
                </c:pt>
                <c:pt idx="10939">
                  <c:v>0.67679</c:v>
                </c:pt>
                <c:pt idx="10940">
                  <c:v>0.67690499999999998</c:v>
                </c:pt>
                <c:pt idx="10941">
                  <c:v>0.67702099999999998</c:v>
                </c:pt>
                <c:pt idx="10942">
                  <c:v>0.67713699999999999</c:v>
                </c:pt>
                <c:pt idx="10943">
                  <c:v>0.67725199999999997</c:v>
                </c:pt>
                <c:pt idx="10944">
                  <c:v>0.67736700000000005</c:v>
                </c:pt>
                <c:pt idx="10945">
                  <c:v>0.67748299999999995</c:v>
                </c:pt>
                <c:pt idx="10946">
                  <c:v>0.67759800000000003</c:v>
                </c:pt>
                <c:pt idx="10947">
                  <c:v>0.67771400000000004</c:v>
                </c:pt>
                <c:pt idx="10948">
                  <c:v>0.67782900000000001</c:v>
                </c:pt>
                <c:pt idx="10949">
                  <c:v>0.67794399999999999</c:v>
                </c:pt>
                <c:pt idx="10950">
                  <c:v>0.67805899999999997</c:v>
                </c:pt>
                <c:pt idx="10951">
                  <c:v>0.67817400000000005</c:v>
                </c:pt>
                <c:pt idx="10952">
                  <c:v>0.67828900000000003</c:v>
                </c:pt>
                <c:pt idx="10953">
                  <c:v>0.67840400000000001</c:v>
                </c:pt>
                <c:pt idx="10954">
                  <c:v>0.67851899999999998</c:v>
                </c:pt>
                <c:pt idx="10955">
                  <c:v>0.67863399999999996</c:v>
                </c:pt>
                <c:pt idx="10956">
                  <c:v>0.67874900000000005</c:v>
                </c:pt>
                <c:pt idx="10957">
                  <c:v>0.67886400000000002</c:v>
                </c:pt>
                <c:pt idx="10958">
                  <c:v>0.67897799999999997</c:v>
                </c:pt>
                <c:pt idx="10959">
                  <c:v>0.67909299999999995</c:v>
                </c:pt>
                <c:pt idx="10960">
                  <c:v>0.67920800000000003</c:v>
                </c:pt>
                <c:pt idx="10961">
                  <c:v>0.67932199999999998</c:v>
                </c:pt>
                <c:pt idx="10962">
                  <c:v>0.67943699999999996</c:v>
                </c:pt>
                <c:pt idx="10963">
                  <c:v>0.67955100000000002</c:v>
                </c:pt>
                <c:pt idx="10964">
                  <c:v>0.67966599999999999</c:v>
                </c:pt>
                <c:pt idx="10965">
                  <c:v>0.67978000000000005</c:v>
                </c:pt>
                <c:pt idx="10966">
                  <c:v>0.679894</c:v>
                </c:pt>
                <c:pt idx="10967">
                  <c:v>0.68000899999999997</c:v>
                </c:pt>
                <c:pt idx="10968">
                  <c:v>0.68012300000000003</c:v>
                </c:pt>
                <c:pt idx="10969">
                  <c:v>0.68023699999999998</c:v>
                </c:pt>
                <c:pt idx="10970">
                  <c:v>0.68035100000000004</c:v>
                </c:pt>
                <c:pt idx="10971">
                  <c:v>0.68046499999999999</c:v>
                </c:pt>
                <c:pt idx="10972">
                  <c:v>0.68057900000000005</c:v>
                </c:pt>
                <c:pt idx="10973">
                  <c:v>0.68069299999999999</c:v>
                </c:pt>
                <c:pt idx="10974">
                  <c:v>0.68080700000000005</c:v>
                </c:pt>
                <c:pt idx="10975">
                  <c:v>0.680921</c:v>
                </c:pt>
                <c:pt idx="10976">
                  <c:v>0.68103499999999995</c:v>
                </c:pt>
                <c:pt idx="10977">
                  <c:v>0.68114799999999998</c:v>
                </c:pt>
                <c:pt idx="10978">
                  <c:v>0.68126200000000003</c:v>
                </c:pt>
                <c:pt idx="10979">
                  <c:v>0.68137599999999998</c:v>
                </c:pt>
                <c:pt idx="10980">
                  <c:v>0.68148900000000001</c:v>
                </c:pt>
                <c:pt idx="10981">
                  <c:v>0.68160299999999996</c:v>
                </c:pt>
                <c:pt idx="10982">
                  <c:v>0.68171599999999999</c:v>
                </c:pt>
                <c:pt idx="10983">
                  <c:v>0.68183000000000005</c:v>
                </c:pt>
                <c:pt idx="10984">
                  <c:v>0.68194299999999997</c:v>
                </c:pt>
                <c:pt idx="10985">
                  <c:v>0.68205700000000002</c:v>
                </c:pt>
                <c:pt idx="10986">
                  <c:v>0.68217000000000005</c:v>
                </c:pt>
                <c:pt idx="10987">
                  <c:v>0.68228299999999997</c:v>
                </c:pt>
                <c:pt idx="10988">
                  <c:v>0.682396</c:v>
                </c:pt>
                <c:pt idx="10989">
                  <c:v>0.68250999999999995</c:v>
                </c:pt>
                <c:pt idx="10990">
                  <c:v>0.68262299999999998</c:v>
                </c:pt>
                <c:pt idx="10991">
                  <c:v>0.68273600000000001</c:v>
                </c:pt>
                <c:pt idx="10992">
                  <c:v>0.68284900000000004</c:v>
                </c:pt>
                <c:pt idx="10993">
                  <c:v>0.68296199999999996</c:v>
                </c:pt>
                <c:pt idx="10994">
                  <c:v>0.68307399999999996</c:v>
                </c:pt>
                <c:pt idx="10995">
                  <c:v>0.68318699999999999</c:v>
                </c:pt>
                <c:pt idx="10996">
                  <c:v>0.68330000000000002</c:v>
                </c:pt>
                <c:pt idx="10997">
                  <c:v>0.68341300000000005</c:v>
                </c:pt>
                <c:pt idx="10998">
                  <c:v>0.68352500000000005</c:v>
                </c:pt>
                <c:pt idx="10999">
                  <c:v>0.68363799999999997</c:v>
                </c:pt>
                <c:pt idx="11000">
                  <c:v>0.683751</c:v>
                </c:pt>
                <c:pt idx="11001">
                  <c:v>0.683863</c:v>
                </c:pt>
                <c:pt idx="11002">
                  <c:v>0.68397600000000003</c:v>
                </c:pt>
                <c:pt idx="11003">
                  <c:v>0.68408800000000003</c:v>
                </c:pt>
                <c:pt idx="11004">
                  <c:v>0.68420000000000003</c:v>
                </c:pt>
                <c:pt idx="11005">
                  <c:v>0.68431299999999995</c:v>
                </c:pt>
                <c:pt idx="11006">
                  <c:v>0.68442499999999995</c:v>
                </c:pt>
                <c:pt idx="11007">
                  <c:v>0.68453699999999995</c:v>
                </c:pt>
                <c:pt idx="11008">
                  <c:v>0.68464899999999995</c:v>
                </c:pt>
                <c:pt idx="11009">
                  <c:v>0.68476099999999995</c:v>
                </c:pt>
                <c:pt idx="11010">
                  <c:v>0.68487399999999998</c:v>
                </c:pt>
                <c:pt idx="11011">
                  <c:v>0.68498599999999998</c:v>
                </c:pt>
                <c:pt idx="11012">
                  <c:v>0.68509699999999996</c:v>
                </c:pt>
                <c:pt idx="11013">
                  <c:v>0.68520899999999996</c:v>
                </c:pt>
                <c:pt idx="11014">
                  <c:v>0.68532099999999996</c:v>
                </c:pt>
                <c:pt idx="11015">
                  <c:v>0.68543299999999996</c:v>
                </c:pt>
                <c:pt idx="11016">
                  <c:v>0.68554499999999996</c:v>
                </c:pt>
                <c:pt idx="11017">
                  <c:v>0.68565600000000004</c:v>
                </c:pt>
                <c:pt idx="11018">
                  <c:v>0.68576800000000004</c:v>
                </c:pt>
                <c:pt idx="11019">
                  <c:v>0.68588000000000005</c:v>
                </c:pt>
                <c:pt idx="11020">
                  <c:v>0.68599100000000002</c:v>
                </c:pt>
                <c:pt idx="11021">
                  <c:v>0.68610300000000002</c:v>
                </c:pt>
                <c:pt idx="11022">
                  <c:v>0.68621399999999999</c:v>
                </c:pt>
                <c:pt idx="11023">
                  <c:v>0.68632599999999999</c:v>
                </c:pt>
                <c:pt idx="11024">
                  <c:v>0.68643699999999996</c:v>
                </c:pt>
                <c:pt idx="11025">
                  <c:v>0.68654800000000005</c:v>
                </c:pt>
                <c:pt idx="11026">
                  <c:v>0.68665900000000002</c:v>
                </c:pt>
                <c:pt idx="11027">
                  <c:v>0.68677100000000002</c:v>
                </c:pt>
                <c:pt idx="11028">
                  <c:v>0.68688199999999999</c:v>
                </c:pt>
                <c:pt idx="11029">
                  <c:v>0.68699299999999996</c:v>
                </c:pt>
                <c:pt idx="11030">
                  <c:v>0.68710400000000005</c:v>
                </c:pt>
                <c:pt idx="11031">
                  <c:v>0.68721500000000002</c:v>
                </c:pt>
                <c:pt idx="11032">
                  <c:v>0.68732599999999999</c:v>
                </c:pt>
                <c:pt idx="11033">
                  <c:v>0.68743600000000005</c:v>
                </c:pt>
                <c:pt idx="11034">
                  <c:v>0.68754700000000002</c:v>
                </c:pt>
                <c:pt idx="11035">
                  <c:v>0.68765799999999999</c:v>
                </c:pt>
                <c:pt idx="11036">
                  <c:v>0.68776899999999996</c:v>
                </c:pt>
                <c:pt idx="11037">
                  <c:v>0.68787900000000002</c:v>
                </c:pt>
                <c:pt idx="11038">
                  <c:v>0.68798999999999999</c:v>
                </c:pt>
                <c:pt idx="11039">
                  <c:v>0.68810099999999996</c:v>
                </c:pt>
                <c:pt idx="11040">
                  <c:v>0.68821100000000002</c:v>
                </c:pt>
                <c:pt idx="11041">
                  <c:v>0.68832099999999996</c:v>
                </c:pt>
                <c:pt idx="11042">
                  <c:v>0.68843200000000004</c:v>
                </c:pt>
                <c:pt idx="11043">
                  <c:v>0.68854199999999999</c:v>
                </c:pt>
                <c:pt idx="11044">
                  <c:v>0.68865200000000004</c:v>
                </c:pt>
                <c:pt idx="11045">
                  <c:v>0.68876300000000001</c:v>
                </c:pt>
                <c:pt idx="11046">
                  <c:v>0.68887299999999996</c:v>
                </c:pt>
                <c:pt idx="11047">
                  <c:v>0.68898300000000001</c:v>
                </c:pt>
                <c:pt idx="11048">
                  <c:v>0.68909299999999996</c:v>
                </c:pt>
                <c:pt idx="11049">
                  <c:v>0.68920300000000001</c:v>
                </c:pt>
                <c:pt idx="11050">
                  <c:v>0.68931299999999995</c:v>
                </c:pt>
                <c:pt idx="11051">
                  <c:v>0.68942300000000001</c:v>
                </c:pt>
                <c:pt idx="11052">
                  <c:v>0.68953299999999995</c:v>
                </c:pt>
                <c:pt idx="11053">
                  <c:v>0.68964300000000001</c:v>
                </c:pt>
                <c:pt idx="11054">
                  <c:v>0.68975200000000003</c:v>
                </c:pt>
                <c:pt idx="11055">
                  <c:v>0.68986199999999998</c:v>
                </c:pt>
                <c:pt idx="11056">
                  <c:v>0.68997200000000003</c:v>
                </c:pt>
                <c:pt idx="11057">
                  <c:v>0.69008100000000006</c:v>
                </c:pt>
                <c:pt idx="11058">
                  <c:v>0.690191</c:v>
                </c:pt>
                <c:pt idx="11059">
                  <c:v>0.69030000000000002</c:v>
                </c:pt>
                <c:pt idx="11060">
                  <c:v>0.69040999999999997</c:v>
                </c:pt>
                <c:pt idx="11061">
                  <c:v>0.69051899999999999</c:v>
                </c:pt>
                <c:pt idx="11062">
                  <c:v>0.69062800000000002</c:v>
                </c:pt>
                <c:pt idx="11063">
                  <c:v>0.69073799999999996</c:v>
                </c:pt>
                <c:pt idx="11064">
                  <c:v>0.69084699999999999</c:v>
                </c:pt>
                <c:pt idx="11065">
                  <c:v>0.69095600000000001</c:v>
                </c:pt>
                <c:pt idx="11066">
                  <c:v>0.69106500000000004</c:v>
                </c:pt>
                <c:pt idx="11067">
                  <c:v>0.69117399999999996</c:v>
                </c:pt>
                <c:pt idx="11068">
                  <c:v>0.69128299999999998</c:v>
                </c:pt>
                <c:pt idx="11069">
                  <c:v>0.69139200000000001</c:v>
                </c:pt>
                <c:pt idx="11070">
                  <c:v>0.69150100000000003</c:v>
                </c:pt>
                <c:pt idx="11071">
                  <c:v>0.69160999999999995</c:v>
                </c:pt>
                <c:pt idx="11072">
                  <c:v>0.69171800000000006</c:v>
                </c:pt>
                <c:pt idx="11073">
                  <c:v>0.69182699999999997</c:v>
                </c:pt>
                <c:pt idx="11074">
                  <c:v>0.691936</c:v>
                </c:pt>
                <c:pt idx="11075">
                  <c:v>0.69204399999999999</c:v>
                </c:pt>
                <c:pt idx="11076">
                  <c:v>0.69215300000000002</c:v>
                </c:pt>
                <c:pt idx="11077">
                  <c:v>0.69226100000000002</c:v>
                </c:pt>
                <c:pt idx="11078">
                  <c:v>0.69237000000000004</c:v>
                </c:pt>
                <c:pt idx="11079">
                  <c:v>0.69247800000000004</c:v>
                </c:pt>
                <c:pt idx="11080">
                  <c:v>0.69258699999999995</c:v>
                </c:pt>
                <c:pt idx="11081">
                  <c:v>0.69269499999999995</c:v>
                </c:pt>
                <c:pt idx="11082">
                  <c:v>0.69280299999999995</c:v>
                </c:pt>
                <c:pt idx="11083">
                  <c:v>0.69291100000000005</c:v>
                </c:pt>
                <c:pt idx="11084">
                  <c:v>0.69301900000000005</c:v>
                </c:pt>
                <c:pt idx="11085">
                  <c:v>0.69312700000000005</c:v>
                </c:pt>
                <c:pt idx="11086">
                  <c:v>0.69323500000000005</c:v>
                </c:pt>
                <c:pt idx="11087">
                  <c:v>0.69334300000000004</c:v>
                </c:pt>
                <c:pt idx="11088">
                  <c:v>0.69345100000000004</c:v>
                </c:pt>
                <c:pt idx="11089">
                  <c:v>0.69355900000000004</c:v>
                </c:pt>
                <c:pt idx="11090">
                  <c:v>0.69366700000000003</c:v>
                </c:pt>
                <c:pt idx="11091">
                  <c:v>0.693774</c:v>
                </c:pt>
                <c:pt idx="11092">
                  <c:v>0.693882</c:v>
                </c:pt>
                <c:pt idx="11093">
                  <c:v>0.69399</c:v>
                </c:pt>
                <c:pt idx="11094">
                  <c:v>0.69409699999999996</c:v>
                </c:pt>
                <c:pt idx="11095">
                  <c:v>0.69420499999999996</c:v>
                </c:pt>
                <c:pt idx="11096">
                  <c:v>0.69431200000000004</c:v>
                </c:pt>
                <c:pt idx="11097">
                  <c:v>0.69441900000000001</c:v>
                </c:pt>
                <c:pt idx="11098">
                  <c:v>0.69452700000000001</c:v>
                </c:pt>
                <c:pt idx="11099">
                  <c:v>0.69463399999999997</c:v>
                </c:pt>
                <c:pt idx="11100">
                  <c:v>0.69474100000000005</c:v>
                </c:pt>
                <c:pt idx="11101">
                  <c:v>0.69484800000000002</c:v>
                </c:pt>
                <c:pt idx="11102">
                  <c:v>0.69495499999999999</c:v>
                </c:pt>
                <c:pt idx="11103">
                  <c:v>0.69506199999999996</c:v>
                </c:pt>
                <c:pt idx="11104">
                  <c:v>0.69516900000000004</c:v>
                </c:pt>
                <c:pt idx="11105">
                  <c:v>0.69527600000000001</c:v>
                </c:pt>
                <c:pt idx="11106">
                  <c:v>0.69538299999999997</c:v>
                </c:pt>
                <c:pt idx="11107">
                  <c:v>0.69549000000000005</c:v>
                </c:pt>
                <c:pt idx="11108">
                  <c:v>0.69559599999999999</c:v>
                </c:pt>
                <c:pt idx="11109">
                  <c:v>0.69570299999999996</c:v>
                </c:pt>
                <c:pt idx="11110">
                  <c:v>0.69581000000000004</c:v>
                </c:pt>
                <c:pt idx="11111">
                  <c:v>0.69591599999999998</c:v>
                </c:pt>
                <c:pt idx="11112">
                  <c:v>0.69602299999999995</c:v>
                </c:pt>
                <c:pt idx="11113">
                  <c:v>0.696129</c:v>
                </c:pt>
                <c:pt idx="11114">
                  <c:v>0.69623500000000005</c:v>
                </c:pt>
                <c:pt idx="11115">
                  <c:v>0.69634200000000002</c:v>
                </c:pt>
                <c:pt idx="11116">
                  <c:v>0.69644799999999996</c:v>
                </c:pt>
                <c:pt idx="11117">
                  <c:v>0.69655400000000001</c:v>
                </c:pt>
                <c:pt idx="11118">
                  <c:v>0.69665999999999995</c:v>
                </c:pt>
                <c:pt idx="11119">
                  <c:v>0.696766</c:v>
                </c:pt>
                <c:pt idx="11120">
                  <c:v>0.69687200000000005</c:v>
                </c:pt>
                <c:pt idx="11121">
                  <c:v>0.69697799999999999</c:v>
                </c:pt>
                <c:pt idx="11122">
                  <c:v>0.69708400000000004</c:v>
                </c:pt>
                <c:pt idx="11123">
                  <c:v>0.69718999999999998</c:v>
                </c:pt>
                <c:pt idx="11124">
                  <c:v>0.69729600000000003</c:v>
                </c:pt>
                <c:pt idx="11125">
                  <c:v>0.69740100000000005</c:v>
                </c:pt>
                <c:pt idx="11126">
                  <c:v>0.69750699999999999</c:v>
                </c:pt>
                <c:pt idx="11127">
                  <c:v>0.69761200000000001</c:v>
                </c:pt>
                <c:pt idx="11128">
                  <c:v>0.69771799999999995</c:v>
                </c:pt>
                <c:pt idx="11129">
                  <c:v>0.69782299999999997</c:v>
                </c:pt>
                <c:pt idx="11130">
                  <c:v>0.69792900000000002</c:v>
                </c:pt>
                <c:pt idx="11131">
                  <c:v>0.69803400000000004</c:v>
                </c:pt>
                <c:pt idx="11132">
                  <c:v>0.69813899999999995</c:v>
                </c:pt>
                <c:pt idx="11133">
                  <c:v>0.69824399999999998</c:v>
                </c:pt>
                <c:pt idx="11134">
                  <c:v>0.698349</c:v>
                </c:pt>
                <c:pt idx="11135">
                  <c:v>0.69845400000000002</c:v>
                </c:pt>
                <c:pt idx="11136">
                  <c:v>0.69855900000000004</c:v>
                </c:pt>
                <c:pt idx="11137">
                  <c:v>0.69866399999999995</c:v>
                </c:pt>
                <c:pt idx="11138">
                  <c:v>0.69876899999999997</c:v>
                </c:pt>
                <c:pt idx="11139">
                  <c:v>0.698874</c:v>
                </c:pt>
                <c:pt idx="11140">
                  <c:v>0.69897799999999999</c:v>
                </c:pt>
                <c:pt idx="11141">
                  <c:v>0.69908300000000001</c:v>
                </c:pt>
                <c:pt idx="11142">
                  <c:v>0.69918800000000003</c:v>
                </c:pt>
                <c:pt idx="11143">
                  <c:v>0.69929200000000002</c:v>
                </c:pt>
                <c:pt idx="11144">
                  <c:v>0.69939700000000005</c:v>
                </c:pt>
                <c:pt idx="11145">
                  <c:v>0.69950100000000004</c:v>
                </c:pt>
                <c:pt idx="11146">
                  <c:v>0.69960500000000003</c:v>
                </c:pt>
                <c:pt idx="11147">
                  <c:v>0.69970900000000003</c:v>
                </c:pt>
                <c:pt idx="11148">
                  <c:v>0.69981400000000005</c:v>
                </c:pt>
                <c:pt idx="11149">
                  <c:v>0.69991800000000004</c:v>
                </c:pt>
                <c:pt idx="11150">
                  <c:v>0.70002200000000003</c:v>
                </c:pt>
                <c:pt idx="11151">
                  <c:v>0.70012600000000003</c:v>
                </c:pt>
                <c:pt idx="11152">
                  <c:v>0.70023000000000002</c:v>
                </c:pt>
                <c:pt idx="11153">
                  <c:v>0.70033299999999998</c:v>
                </c:pt>
                <c:pt idx="11154">
                  <c:v>0.70043699999999998</c:v>
                </c:pt>
                <c:pt idx="11155">
                  <c:v>0.70054099999999997</c:v>
                </c:pt>
                <c:pt idx="11156">
                  <c:v>0.70064400000000004</c:v>
                </c:pt>
                <c:pt idx="11157">
                  <c:v>0.70074800000000004</c:v>
                </c:pt>
                <c:pt idx="11158">
                  <c:v>0.700851</c:v>
                </c:pt>
                <c:pt idx="11159">
                  <c:v>0.70095499999999999</c:v>
                </c:pt>
                <c:pt idx="11160">
                  <c:v>0.70105799999999996</c:v>
                </c:pt>
                <c:pt idx="11161">
                  <c:v>0.70116100000000003</c:v>
                </c:pt>
                <c:pt idx="11162">
                  <c:v>0.701264</c:v>
                </c:pt>
                <c:pt idx="11163">
                  <c:v>0.70136699999999996</c:v>
                </c:pt>
                <c:pt idx="11164">
                  <c:v>0.70147000000000004</c:v>
                </c:pt>
                <c:pt idx="11165">
                  <c:v>0.701573</c:v>
                </c:pt>
                <c:pt idx="11166">
                  <c:v>0.70167599999999997</c:v>
                </c:pt>
                <c:pt idx="11167">
                  <c:v>0.70177900000000004</c:v>
                </c:pt>
                <c:pt idx="11168">
                  <c:v>0.70188200000000001</c:v>
                </c:pt>
                <c:pt idx="11169">
                  <c:v>0.70198400000000005</c:v>
                </c:pt>
                <c:pt idx="11170">
                  <c:v>0.70208700000000002</c:v>
                </c:pt>
                <c:pt idx="11171">
                  <c:v>0.70218899999999995</c:v>
                </c:pt>
                <c:pt idx="11172">
                  <c:v>0.70229200000000003</c:v>
                </c:pt>
                <c:pt idx="11173">
                  <c:v>0.70239399999999996</c:v>
                </c:pt>
                <c:pt idx="11174">
                  <c:v>0.70249600000000001</c:v>
                </c:pt>
                <c:pt idx="11175">
                  <c:v>0.70259799999999994</c:v>
                </c:pt>
                <c:pt idx="11176">
                  <c:v>0.70269999999999999</c:v>
                </c:pt>
                <c:pt idx="11177">
                  <c:v>0.70280200000000004</c:v>
                </c:pt>
                <c:pt idx="11178">
                  <c:v>0.70290399999999997</c:v>
                </c:pt>
                <c:pt idx="11179">
                  <c:v>0.70300600000000002</c:v>
                </c:pt>
                <c:pt idx="11180">
                  <c:v>0.70310799999999996</c:v>
                </c:pt>
                <c:pt idx="11181">
                  <c:v>0.70320899999999997</c:v>
                </c:pt>
                <c:pt idx="11182">
                  <c:v>0.70331100000000002</c:v>
                </c:pt>
                <c:pt idx="11183">
                  <c:v>0.70341299999999995</c:v>
                </c:pt>
                <c:pt idx="11184">
                  <c:v>0.70351399999999997</c:v>
                </c:pt>
                <c:pt idx="11185">
                  <c:v>0.70361499999999999</c:v>
                </c:pt>
                <c:pt idx="11186">
                  <c:v>0.70371600000000001</c:v>
                </c:pt>
                <c:pt idx="11187">
                  <c:v>0.70381800000000005</c:v>
                </c:pt>
                <c:pt idx="11188">
                  <c:v>0.70391899999999996</c:v>
                </c:pt>
                <c:pt idx="11189">
                  <c:v>0.70401999999999998</c:v>
                </c:pt>
                <c:pt idx="11190">
                  <c:v>0.704121</c:v>
                </c:pt>
                <c:pt idx="11191">
                  <c:v>0.70422099999999999</c:v>
                </c:pt>
                <c:pt idx="11192">
                  <c:v>0.704322</c:v>
                </c:pt>
                <c:pt idx="11193">
                  <c:v>0.70442300000000002</c:v>
                </c:pt>
                <c:pt idx="11194">
                  <c:v>0.70452300000000001</c:v>
                </c:pt>
                <c:pt idx="11195">
                  <c:v>0.70462400000000003</c:v>
                </c:pt>
                <c:pt idx="11196">
                  <c:v>0.70472400000000002</c:v>
                </c:pt>
                <c:pt idx="11197">
                  <c:v>0.70482400000000001</c:v>
                </c:pt>
                <c:pt idx="11198">
                  <c:v>0.704924</c:v>
                </c:pt>
                <c:pt idx="11199">
                  <c:v>0.70502500000000001</c:v>
                </c:pt>
                <c:pt idx="11200">
                  <c:v>0.705125</c:v>
                </c:pt>
                <c:pt idx="11201">
                  <c:v>0.70522399999999996</c:v>
                </c:pt>
                <c:pt idx="11202">
                  <c:v>0.70532399999999995</c:v>
                </c:pt>
                <c:pt idx="11203">
                  <c:v>0.70542400000000005</c:v>
                </c:pt>
                <c:pt idx="11204">
                  <c:v>0.70552400000000004</c:v>
                </c:pt>
                <c:pt idx="11205">
                  <c:v>0.705623</c:v>
                </c:pt>
                <c:pt idx="11206">
                  <c:v>0.70572199999999996</c:v>
                </c:pt>
                <c:pt idx="11207">
                  <c:v>0.70582199999999995</c:v>
                </c:pt>
                <c:pt idx="11208">
                  <c:v>0.70592100000000002</c:v>
                </c:pt>
                <c:pt idx="11209">
                  <c:v>0.70601999999999998</c:v>
                </c:pt>
                <c:pt idx="11210">
                  <c:v>0.70611900000000005</c:v>
                </c:pt>
                <c:pt idx="11211">
                  <c:v>0.70621800000000001</c:v>
                </c:pt>
                <c:pt idx="11212">
                  <c:v>0.70631699999999997</c:v>
                </c:pt>
                <c:pt idx="11213">
                  <c:v>0.70641600000000004</c:v>
                </c:pt>
                <c:pt idx="11214">
                  <c:v>0.70651399999999998</c:v>
                </c:pt>
                <c:pt idx="11215">
                  <c:v>0.70661300000000005</c:v>
                </c:pt>
                <c:pt idx="11216">
                  <c:v>0.70671099999999998</c:v>
                </c:pt>
                <c:pt idx="11217">
                  <c:v>0.70680900000000002</c:v>
                </c:pt>
                <c:pt idx="11218">
                  <c:v>0.70690699999999995</c:v>
                </c:pt>
                <c:pt idx="11219">
                  <c:v>0.70700600000000002</c:v>
                </c:pt>
                <c:pt idx="11220">
                  <c:v>0.70710300000000004</c:v>
                </c:pt>
                <c:pt idx="11221">
                  <c:v>0.70720099999999997</c:v>
                </c:pt>
                <c:pt idx="11222">
                  <c:v>0.70729900000000001</c:v>
                </c:pt>
                <c:pt idx="11223">
                  <c:v>0.70739700000000005</c:v>
                </c:pt>
                <c:pt idx="11224">
                  <c:v>0.70749399999999996</c:v>
                </c:pt>
                <c:pt idx="11225">
                  <c:v>0.707592</c:v>
                </c:pt>
                <c:pt idx="11226">
                  <c:v>0.70768900000000001</c:v>
                </c:pt>
                <c:pt idx="11227">
                  <c:v>0.70778600000000003</c:v>
                </c:pt>
                <c:pt idx="11228">
                  <c:v>0.70788300000000004</c:v>
                </c:pt>
                <c:pt idx="11229">
                  <c:v>0.70798000000000005</c:v>
                </c:pt>
                <c:pt idx="11230">
                  <c:v>0.70807699999999996</c:v>
                </c:pt>
                <c:pt idx="11231">
                  <c:v>0.70817399999999997</c:v>
                </c:pt>
                <c:pt idx="11232">
                  <c:v>0.70826999999999996</c:v>
                </c:pt>
                <c:pt idx="11233">
                  <c:v>0.70836699999999997</c:v>
                </c:pt>
                <c:pt idx="11234">
                  <c:v>0.70846299999999995</c:v>
                </c:pt>
                <c:pt idx="11235">
                  <c:v>0.70855900000000005</c:v>
                </c:pt>
                <c:pt idx="11236">
                  <c:v>0.70865500000000003</c:v>
                </c:pt>
                <c:pt idx="11237">
                  <c:v>0.70875100000000002</c:v>
                </c:pt>
                <c:pt idx="11238">
                  <c:v>0.708847</c:v>
                </c:pt>
                <c:pt idx="11239">
                  <c:v>0.70894299999999999</c:v>
                </c:pt>
                <c:pt idx="11240">
                  <c:v>0.70903799999999995</c:v>
                </c:pt>
                <c:pt idx="11241">
                  <c:v>0.70913400000000004</c:v>
                </c:pt>
                <c:pt idx="11242">
                  <c:v>0.709229</c:v>
                </c:pt>
                <c:pt idx="11243">
                  <c:v>0.70932399999999995</c:v>
                </c:pt>
                <c:pt idx="11244">
                  <c:v>0.70941900000000002</c:v>
                </c:pt>
                <c:pt idx="11245">
                  <c:v>0.70951399999999998</c:v>
                </c:pt>
                <c:pt idx="11246">
                  <c:v>0.70960900000000005</c:v>
                </c:pt>
                <c:pt idx="11247">
                  <c:v>0.709704</c:v>
                </c:pt>
                <c:pt idx="11248">
                  <c:v>0.70979800000000004</c:v>
                </c:pt>
                <c:pt idx="11249">
                  <c:v>0.709893</c:v>
                </c:pt>
                <c:pt idx="11250">
                  <c:v>0.70998700000000003</c:v>
                </c:pt>
                <c:pt idx="11251">
                  <c:v>0.71008099999999996</c:v>
                </c:pt>
                <c:pt idx="11252">
                  <c:v>0.710175</c:v>
                </c:pt>
                <c:pt idx="11253">
                  <c:v>0.71026900000000004</c:v>
                </c:pt>
                <c:pt idx="11254">
                  <c:v>0.71036200000000005</c:v>
                </c:pt>
                <c:pt idx="11255">
                  <c:v>0.71045599999999998</c:v>
                </c:pt>
                <c:pt idx="11256">
                  <c:v>0.71054899999999999</c:v>
                </c:pt>
                <c:pt idx="11257">
                  <c:v>0.710642</c:v>
                </c:pt>
                <c:pt idx="11258">
                  <c:v>0.71073500000000001</c:v>
                </c:pt>
                <c:pt idx="11259">
                  <c:v>0.71082800000000002</c:v>
                </c:pt>
                <c:pt idx="11260">
                  <c:v>0.71092100000000003</c:v>
                </c:pt>
                <c:pt idx="11261">
                  <c:v>0.71101400000000003</c:v>
                </c:pt>
                <c:pt idx="11262">
                  <c:v>0.71110600000000002</c:v>
                </c:pt>
                <c:pt idx="11263">
                  <c:v>0.711198</c:v>
                </c:pt>
                <c:pt idx="11264">
                  <c:v>0.71129100000000001</c:v>
                </c:pt>
                <c:pt idx="11265">
                  <c:v>0.71138299999999999</c:v>
                </c:pt>
                <c:pt idx="11266">
                  <c:v>0.71147400000000005</c:v>
                </c:pt>
                <c:pt idx="11267">
                  <c:v>0.71156600000000003</c:v>
                </c:pt>
                <c:pt idx="11268">
                  <c:v>0.71165800000000001</c:v>
                </c:pt>
                <c:pt idx="11269">
                  <c:v>0.71174899999999997</c:v>
                </c:pt>
                <c:pt idx="11270">
                  <c:v>0.71184000000000003</c:v>
                </c:pt>
                <c:pt idx="11271">
                  <c:v>0.71193099999999998</c:v>
                </c:pt>
                <c:pt idx="11272">
                  <c:v>0.71202200000000004</c:v>
                </c:pt>
                <c:pt idx="11273">
                  <c:v>0.71211199999999997</c:v>
                </c:pt>
                <c:pt idx="11274">
                  <c:v>0.71220300000000003</c:v>
                </c:pt>
                <c:pt idx="11275">
                  <c:v>0.71229299999999995</c:v>
                </c:pt>
                <c:pt idx="11276">
                  <c:v>0.71238299999999999</c:v>
                </c:pt>
                <c:pt idx="11277">
                  <c:v>0.71247300000000002</c:v>
                </c:pt>
                <c:pt idx="11278">
                  <c:v>0.71256299999999995</c:v>
                </c:pt>
                <c:pt idx="11279">
                  <c:v>0.71265299999999998</c:v>
                </c:pt>
                <c:pt idx="11280">
                  <c:v>0.71274199999999999</c:v>
                </c:pt>
                <c:pt idx="11281">
                  <c:v>0.71283099999999999</c:v>
                </c:pt>
                <c:pt idx="11282">
                  <c:v>0.71292</c:v>
                </c:pt>
                <c:pt idx="11283">
                  <c:v>0.713009</c:v>
                </c:pt>
                <c:pt idx="11284">
                  <c:v>0.71309800000000001</c:v>
                </c:pt>
                <c:pt idx="11285">
                  <c:v>0.71318599999999999</c:v>
                </c:pt>
                <c:pt idx="11286">
                  <c:v>0.71327399999999996</c:v>
                </c:pt>
                <c:pt idx="11287">
                  <c:v>0.71336200000000005</c:v>
                </c:pt>
                <c:pt idx="11288">
                  <c:v>0.71345000000000003</c:v>
                </c:pt>
                <c:pt idx="11289">
                  <c:v>0.71353800000000001</c:v>
                </c:pt>
                <c:pt idx="11290">
                  <c:v>0.71362499999999995</c:v>
                </c:pt>
                <c:pt idx="11291">
                  <c:v>0.71371300000000004</c:v>
                </c:pt>
                <c:pt idx="11292">
                  <c:v>0.71379999999999999</c:v>
                </c:pt>
                <c:pt idx="11293">
                  <c:v>0.71388700000000005</c:v>
                </c:pt>
                <c:pt idx="11294">
                  <c:v>0.71397299999999997</c:v>
                </c:pt>
                <c:pt idx="11295">
                  <c:v>0.71406000000000003</c:v>
                </c:pt>
                <c:pt idx="11296">
                  <c:v>0.71414599999999995</c:v>
                </c:pt>
                <c:pt idx="11297">
                  <c:v>0.71423199999999998</c:v>
                </c:pt>
                <c:pt idx="11298">
                  <c:v>0.71431800000000001</c:v>
                </c:pt>
                <c:pt idx="11299">
                  <c:v>0.71440400000000004</c:v>
                </c:pt>
                <c:pt idx="11300">
                  <c:v>0.71448900000000004</c:v>
                </c:pt>
                <c:pt idx="11301">
                  <c:v>0.71457400000000004</c:v>
                </c:pt>
                <c:pt idx="11302">
                  <c:v>0.71465900000000004</c:v>
                </c:pt>
                <c:pt idx="11303">
                  <c:v>0.71474400000000005</c:v>
                </c:pt>
                <c:pt idx="11304">
                  <c:v>0.71482800000000002</c:v>
                </c:pt>
                <c:pt idx="11305">
                  <c:v>0.71491300000000002</c:v>
                </c:pt>
                <c:pt idx="11306">
                  <c:v>0.71499699999999999</c:v>
                </c:pt>
                <c:pt idx="11307">
                  <c:v>0.71508000000000005</c:v>
                </c:pt>
                <c:pt idx="11308">
                  <c:v>0.71516400000000002</c:v>
                </c:pt>
                <c:pt idx="11309">
                  <c:v>0.71524699999999997</c:v>
                </c:pt>
                <c:pt idx="11310">
                  <c:v>0.71533000000000002</c:v>
                </c:pt>
                <c:pt idx="11311">
                  <c:v>0.71541299999999997</c:v>
                </c:pt>
                <c:pt idx="11312">
                  <c:v>0.71549600000000002</c:v>
                </c:pt>
                <c:pt idx="11313">
                  <c:v>0.71557800000000005</c:v>
                </c:pt>
                <c:pt idx="11314">
                  <c:v>0.71566099999999999</c:v>
                </c:pt>
                <c:pt idx="11315">
                  <c:v>0.71574199999999999</c:v>
                </c:pt>
                <c:pt idx="11316">
                  <c:v>0.71582400000000002</c:v>
                </c:pt>
                <c:pt idx="11317">
                  <c:v>0.71590600000000004</c:v>
                </c:pt>
                <c:pt idx="11318">
                  <c:v>0.71598700000000004</c:v>
                </c:pt>
                <c:pt idx="11319">
                  <c:v>0.71606800000000004</c:v>
                </c:pt>
                <c:pt idx="11320">
                  <c:v>0.71614800000000001</c:v>
                </c:pt>
                <c:pt idx="11321">
                  <c:v>0.716229</c:v>
                </c:pt>
                <c:pt idx="11322">
                  <c:v>0.71630899999999997</c:v>
                </c:pt>
                <c:pt idx="11323">
                  <c:v>0.71638900000000005</c:v>
                </c:pt>
                <c:pt idx="11324">
                  <c:v>0.71646799999999999</c:v>
                </c:pt>
                <c:pt idx="11325">
                  <c:v>0.71654799999999996</c:v>
                </c:pt>
                <c:pt idx="11326">
                  <c:v>0.71662700000000001</c:v>
                </c:pt>
                <c:pt idx="11327">
                  <c:v>0.71670599999999995</c:v>
                </c:pt>
                <c:pt idx="11328">
                  <c:v>0.71678399999999998</c:v>
                </c:pt>
                <c:pt idx="11329">
                  <c:v>0.71686300000000003</c:v>
                </c:pt>
                <c:pt idx="11330">
                  <c:v>0.71694100000000005</c:v>
                </c:pt>
                <c:pt idx="11331">
                  <c:v>0.71701800000000004</c:v>
                </c:pt>
                <c:pt idx="11332">
                  <c:v>0.71709599999999996</c:v>
                </c:pt>
                <c:pt idx="11333">
                  <c:v>0.71717299999999995</c:v>
                </c:pt>
                <c:pt idx="11334">
                  <c:v>0.71725000000000005</c:v>
                </c:pt>
                <c:pt idx="11335">
                  <c:v>0.71732700000000005</c:v>
                </c:pt>
                <c:pt idx="11336">
                  <c:v>0.71740300000000001</c:v>
                </c:pt>
                <c:pt idx="11337">
                  <c:v>0.71747899999999998</c:v>
                </c:pt>
                <c:pt idx="11338">
                  <c:v>0.71755500000000005</c:v>
                </c:pt>
                <c:pt idx="11339">
                  <c:v>0.71762999999999999</c:v>
                </c:pt>
                <c:pt idx="11340">
                  <c:v>0.71770500000000004</c:v>
                </c:pt>
                <c:pt idx="11341">
                  <c:v>0.71777999999999997</c:v>
                </c:pt>
                <c:pt idx="11342">
                  <c:v>0.71785500000000002</c:v>
                </c:pt>
                <c:pt idx="11343">
                  <c:v>0.71792900000000004</c:v>
                </c:pt>
                <c:pt idx="11344">
                  <c:v>0.71800299999999995</c:v>
                </c:pt>
                <c:pt idx="11345">
                  <c:v>0.71807699999999997</c:v>
                </c:pt>
                <c:pt idx="11346">
                  <c:v>0.71815099999999998</c:v>
                </c:pt>
                <c:pt idx="11347">
                  <c:v>0.71822399999999997</c:v>
                </c:pt>
                <c:pt idx="11348">
                  <c:v>0.71829699999999996</c:v>
                </c:pt>
                <c:pt idx="11349">
                  <c:v>0.71836900000000004</c:v>
                </c:pt>
                <c:pt idx="11350">
                  <c:v>0.718441</c:v>
                </c:pt>
                <c:pt idx="11351">
                  <c:v>0.71851299999999996</c:v>
                </c:pt>
                <c:pt idx="11352">
                  <c:v>0.71858500000000003</c:v>
                </c:pt>
                <c:pt idx="11353">
                  <c:v>0.71865599999999996</c:v>
                </c:pt>
                <c:pt idx="11354">
                  <c:v>0.718727</c:v>
                </c:pt>
                <c:pt idx="11355">
                  <c:v>0.71879800000000005</c:v>
                </c:pt>
                <c:pt idx="11356">
                  <c:v>0.71886799999999995</c:v>
                </c:pt>
                <c:pt idx="11357">
                  <c:v>0.71893799999999997</c:v>
                </c:pt>
                <c:pt idx="11358">
                  <c:v>0.71900799999999998</c:v>
                </c:pt>
                <c:pt idx="11359">
                  <c:v>0.71907699999999997</c:v>
                </c:pt>
                <c:pt idx="11360">
                  <c:v>0.71914599999999995</c:v>
                </c:pt>
                <c:pt idx="11361">
                  <c:v>0.71921500000000005</c:v>
                </c:pt>
                <c:pt idx="11362">
                  <c:v>0.71928300000000001</c:v>
                </c:pt>
                <c:pt idx="11363">
                  <c:v>0.71935199999999999</c:v>
                </c:pt>
                <c:pt idx="11364">
                  <c:v>0.71941900000000003</c:v>
                </c:pt>
                <c:pt idx="11365">
                  <c:v>0.71948699999999999</c:v>
                </c:pt>
                <c:pt idx="11366">
                  <c:v>0.71955400000000003</c:v>
                </c:pt>
                <c:pt idx="11367">
                  <c:v>0.71962099999999996</c:v>
                </c:pt>
                <c:pt idx="11368">
                  <c:v>0.71968699999999997</c:v>
                </c:pt>
                <c:pt idx="11369">
                  <c:v>0.71975299999999998</c:v>
                </c:pt>
                <c:pt idx="11370">
                  <c:v>0.71981899999999999</c:v>
                </c:pt>
                <c:pt idx="11371">
                  <c:v>0.719885</c:v>
                </c:pt>
                <c:pt idx="11372">
                  <c:v>0.71994999999999998</c:v>
                </c:pt>
                <c:pt idx="11373">
                  <c:v>0.72001499999999996</c:v>
                </c:pt>
                <c:pt idx="11374">
                  <c:v>0.72007900000000002</c:v>
                </c:pt>
                <c:pt idx="11375">
                  <c:v>0.72014299999999998</c:v>
                </c:pt>
                <c:pt idx="11376">
                  <c:v>0.72020700000000004</c:v>
                </c:pt>
                <c:pt idx="11377">
                  <c:v>0.72027099999999999</c:v>
                </c:pt>
                <c:pt idx="11378">
                  <c:v>0.72033400000000003</c:v>
                </c:pt>
                <c:pt idx="11379">
                  <c:v>0.72039600000000004</c:v>
                </c:pt>
                <c:pt idx="11380">
                  <c:v>0.72045899999999996</c:v>
                </c:pt>
                <c:pt idx="11381">
                  <c:v>0.72052099999999997</c:v>
                </c:pt>
                <c:pt idx="11382">
                  <c:v>0.72058299999999997</c:v>
                </c:pt>
                <c:pt idx="11383">
                  <c:v>0.72064399999999995</c:v>
                </c:pt>
                <c:pt idx="11384">
                  <c:v>0.72070500000000004</c:v>
                </c:pt>
                <c:pt idx="11385">
                  <c:v>0.72076600000000002</c:v>
                </c:pt>
                <c:pt idx="11386">
                  <c:v>0.72082599999999997</c:v>
                </c:pt>
                <c:pt idx="11387">
                  <c:v>0.72088600000000003</c:v>
                </c:pt>
                <c:pt idx="11388">
                  <c:v>0.72094599999999998</c:v>
                </c:pt>
                <c:pt idx="11389">
                  <c:v>0.72100600000000004</c:v>
                </c:pt>
                <c:pt idx="11390">
                  <c:v>0.72106499999999996</c:v>
                </c:pt>
                <c:pt idx="11391">
                  <c:v>0.72112299999999996</c:v>
                </c:pt>
                <c:pt idx="11392">
                  <c:v>0.72118199999999999</c:v>
                </c:pt>
                <c:pt idx="11393">
                  <c:v>0.72123999999999999</c:v>
                </c:pt>
                <c:pt idx="11394">
                  <c:v>0.72129699999999997</c:v>
                </c:pt>
                <c:pt idx="11395">
                  <c:v>0.72135499999999997</c:v>
                </c:pt>
                <c:pt idx="11396">
                  <c:v>0.72141100000000002</c:v>
                </c:pt>
                <c:pt idx="11397">
                  <c:v>0.721468</c:v>
                </c:pt>
                <c:pt idx="11398">
                  <c:v>0.72152400000000005</c:v>
                </c:pt>
                <c:pt idx="11399">
                  <c:v>0.72158</c:v>
                </c:pt>
                <c:pt idx="11400">
                  <c:v>0.72163600000000006</c:v>
                </c:pt>
                <c:pt idx="11401">
                  <c:v>0.72169099999999997</c:v>
                </c:pt>
                <c:pt idx="11402">
                  <c:v>0.721746</c:v>
                </c:pt>
                <c:pt idx="11403">
                  <c:v>0.7218</c:v>
                </c:pt>
                <c:pt idx="11404">
                  <c:v>0.72185500000000002</c:v>
                </c:pt>
                <c:pt idx="11405">
                  <c:v>0.72190900000000002</c:v>
                </c:pt>
                <c:pt idx="11406">
                  <c:v>0.72196199999999999</c:v>
                </c:pt>
                <c:pt idx="11407">
                  <c:v>0.72201499999999996</c:v>
                </c:pt>
                <c:pt idx="11408">
                  <c:v>0.72206800000000004</c:v>
                </c:pt>
                <c:pt idx="11409">
                  <c:v>0.72212100000000001</c:v>
                </c:pt>
                <c:pt idx="11410">
                  <c:v>0.72217299999999995</c:v>
                </c:pt>
                <c:pt idx="11411">
                  <c:v>0.72222399999999998</c:v>
                </c:pt>
                <c:pt idx="11412">
                  <c:v>0.72227600000000003</c:v>
                </c:pt>
                <c:pt idx="11413">
                  <c:v>0.72232700000000005</c:v>
                </c:pt>
                <c:pt idx="11414">
                  <c:v>0.72237799999999996</c:v>
                </c:pt>
                <c:pt idx="11415">
                  <c:v>0.72242799999999996</c:v>
                </c:pt>
                <c:pt idx="11416">
                  <c:v>0.72247799999999995</c:v>
                </c:pt>
                <c:pt idx="11417">
                  <c:v>0.72252799999999995</c:v>
                </c:pt>
                <c:pt idx="11418">
                  <c:v>0.72257800000000005</c:v>
                </c:pt>
                <c:pt idx="11419">
                  <c:v>0.72262700000000002</c:v>
                </c:pt>
                <c:pt idx="11420">
                  <c:v>0.72267599999999999</c:v>
                </c:pt>
                <c:pt idx="11421">
                  <c:v>0.72272400000000003</c:v>
                </c:pt>
                <c:pt idx="11422">
                  <c:v>0.72277199999999997</c:v>
                </c:pt>
                <c:pt idx="11423">
                  <c:v>0.72282000000000002</c:v>
                </c:pt>
                <c:pt idx="11424">
                  <c:v>0.72286700000000004</c:v>
                </c:pt>
                <c:pt idx="11425">
                  <c:v>0.72291399999999995</c:v>
                </c:pt>
                <c:pt idx="11426">
                  <c:v>0.72296099999999996</c:v>
                </c:pt>
                <c:pt idx="11427">
                  <c:v>0.72300799999999998</c:v>
                </c:pt>
                <c:pt idx="11428">
                  <c:v>0.72305399999999997</c:v>
                </c:pt>
                <c:pt idx="11429">
                  <c:v>0.72309999999999997</c:v>
                </c:pt>
                <c:pt idx="11430">
                  <c:v>0.72314500000000004</c:v>
                </c:pt>
                <c:pt idx="11431">
                  <c:v>0.72319</c:v>
                </c:pt>
                <c:pt idx="11432">
                  <c:v>0.72323499999999996</c:v>
                </c:pt>
                <c:pt idx="11433">
                  <c:v>0.72328000000000003</c:v>
                </c:pt>
                <c:pt idx="11434">
                  <c:v>0.72332399999999997</c:v>
                </c:pt>
                <c:pt idx="11435">
                  <c:v>0.72336800000000001</c:v>
                </c:pt>
                <c:pt idx="11436">
                  <c:v>0.72341200000000005</c:v>
                </c:pt>
                <c:pt idx="11437">
                  <c:v>0.72345499999999996</c:v>
                </c:pt>
                <c:pt idx="11438">
                  <c:v>0.72349799999999997</c:v>
                </c:pt>
                <c:pt idx="11439">
                  <c:v>0.72353999999999996</c:v>
                </c:pt>
                <c:pt idx="11440">
                  <c:v>0.72358299999999998</c:v>
                </c:pt>
                <c:pt idx="11441">
                  <c:v>0.72362499999999996</c:v>
                </c:pt>
                <c:pt idx="11442">
                  <c:v>0.72366699999999995</c:v>
                </c:pt>
                <c:pt idx="11443">
                  <c:v>0.72370800000000002</c:v>
                </c:pt>
                <c:pt idx="11444">
                  <c:v>0.72374899999999998</c:v>
                </c:pt>
                <c:pt idx="11445">
                  <c:v>0.72379000000000004</c:v>
                </c:pt>
                <c:pt idx="11446">
                  <c:v>0.723831</c:v>
                </c:pt>
                <c:pt idx="11447">
                  <c:v>0.72387100000000004</c:v>
                </c:pt>
                <c:pt idx="11448">
                  <c:v>0.72391099999999997</c:v>
                </c:pt>
                <c:pt idx="11449">
                  <c:v>0.72395100000000001</c:v>
                </c:pt>
                <c:pt idx="11450">
                  <c:v>0.72399000000000002</c:v>
                </c:pt>
                <c:pt idx="11451">
                  <c:v>0.72402900000000003</c:v>
                </c:pt>
                <c:pt idx="11452">
                  <c:v>0.72406800000000004</c:v>
                </c:pt>
                <c:pt idx="11453">
                  <c:v>0.72410600000000003</c:v>
                </c:pt>
                <c:pt idx="11454">
                  <c:v>0.72414500000000004</c:v>
                </c:pt>
                <c:pt idx="11455">
                  <c:v>0.72418300000000002</c:v>
                </c:pt>
                <c:pt idx="11456">
                  <c:v>0.72421999999999997</c:v>
                </c:pt>
                <c:pt idx="11457">
                  <c:v>0.72425799999999996</c:v>
                </c:pt>
                <c:pt idx="11458">
                  <c:v>0.72429500000000002</c:v>
                </c:pt>
                <c:pt idx="11459">
                  <c:v>0.72433199999999998</c:v>
                </c:pt>
                <c:pt idx="11460">
                  <c:v>0.72436800000000001</c:v>
                </c:pt>
                <c:pt idx="11461">
                  <c:v>0.72440499999999997</c:v>
                </c:pt>
                <c:pt idx="11462">
                  <c:v>0.724441</c:v>
                </c:pt>
                <c:pt idx="11463">
                  <c:v>0.72447700000000004</c:v>
                </c:pt>
                <c:pt idx="11464">
                  <c:v>0.72451200000000004</c:v>
                </c:pt>
                <c:pt idx="11465">
                  <c:v>0.72454700000000005</c:v>
                </c:pt>
                <c:pt idx="11466">
                  <c:v>0.72458199999999995</c:v>
                </c:pt>
                <c:pt idx="11467">
                  <c:v>0.72461699999999996</c:v>
                </c:pt>
                <c:pt idx="11468">
                  <c:v>0.72465199999999996</c:v>
                </c:pt>
                <c:pt idx="11469">
                  <c:v>0.72468600000000005</c:v>
                </c:pt>
                <c:pt idx="11470">
                  <c:v>0.72472000000000003</c:v>
                </c:pt>
                <c:pt idx="11471">
                  <c:v>0.72475400000000001</c:v>
                </c:pt>
                <c:pt idx="11472">
                  <c:v>0.72478699999999996</c:v>
                </c:pt>
                <c:pt idx="11473">
                  <c:v>0.72482100000000005</c:v>
                </c:pt>
                <c:pt idx="11474">
                  <c:v>0.724854</c:v>
                </c:pt>
                <c:pt idx="11475">
                  <c:v>0.72488600000000003</c:v>
                </c:pt>
                <c:pt idx="11476">
                  <c:v>0.72491899999999998</c:v>
                </c:pt>
                <c:pt idx="11477">
                  <c:v>0.72495100000000001</c:v>
                </c:pt>
                <c:pt idx="11478">
                  <c:v>0.72498300000000004</c:v>
                </c:pt>
                <c:pt idx="11479">
                  <c:v>0.72501499999999997</c:v>
                </c:pt>
                <c:pt idx="11480">
                  <c:v>0.725047</c:v>
                </c:pt>
                <c:pt idx="11481">
                  <c:v>0.725078</c:v>
                </c:pt>
                <c:pt idx="11482">
                  <c:v>0.725109</c:v>
                </c:pt>
                <c:pt idx="11483">
                  <c:v>0.72514000000000001</c:v>
                </c:pt>
                <c:pt idx="11484">
                  <c:v>0.72517100000000001</c:v>
                </c:pt>
                <c:pt idx="11485">
                  <c:v>0.72520200000000001</c:v>
                </c:pt>
                <c:pt idx="11486">
                  <c:v>0.72523199999999999</c:v>
                </c:pt>
                <c:pt idx="11487">
                  <c:v>0.72526199999999996</c:v>
                </c:pt>
                <c:pt idx="11488">
                  <c:v>0.72529200000000005</c:v>
                </c:pt>
                <c:pt idx="11489">
                  <c:v>0.72532200000000002</c:v>
                </c:pt>
                <c:pt idx="11490">
                  <c:v>0.72535099999999997</c:v>
                </c:pt>
                <c:pt idx="11491">
                  <c:v>0.72538000000000002</c:v>
                </c:pt>
                <c:pt idx="11492">
                  <c:v>0.72540899999999997</c:v>
                </c:pt>
                <c:pt idx="11493">
                  <c:v>0.72543800000000003</c:v>
                </c:pt>
                <c:pt idx="11494">
                  <c:v>0.72546699999999997</c:v>
                </c:pt>
                <c:pt idx="11495">
                  <c:v>0.725495</c:v>
                </c:pt>
                <c:pt idx="11496">
                  <c:v>0.72552300000000003</c:v>
                </c:pt>
                <c:pt idx="11497">
                  <c:v>0.72555199999999997</c:v>
                </c:pt>
                <c:pt idx="11498">
                  <c:v>0.72557899999999997</c:v>
                </c:pt>
                <c:pt idx="11499">
                  <c:v>0.725607</c:v>
                </c:pt>
                <c:pt idx="11500">
                  <c:v>0.72563500000000003</c:v>
                </c:pt>
                <c:pt idx="11501">
                  <c:v>0.72566200000000003</c:v>
                </c:pt>
                <c:pt idx="11502">
                  <c:v>0.72568900000000003</c:v>
                </c:pt>
                <c:pt idx="11503">
                  <c:v>0.72571600000000003</c:v>
                </c:pt>
                <c:pt idx="11504">
                  <c:v>0.72574300000000003</c:v>
                </c:pt>
                <c:pt idx="11505">
                  <c:v>0.725769</c:v>
                </c:pt>
                <c:pt idx="11506">
                  <c:v>0.725796</c:v>
                </c:pt>
                <c:pt idx="11507">
                  <c:v>0.72582199999999997</c:v>
                </c:pt>
                <c:pt idx="11508">
                  <c:v>0.72584800000000005</c:v>
                </c:pt>
                <c:pt idx="11509">
                  <c:v>0.72587400000000002</c:v>
                </c:pt>
                <c:pt idx="11510">
                  <c:v>0.72589999999999999</c:v>
                </c:pt>
                <c:pt idx="11511">
                  <c:v>0.72592500000000004</c:v>
                </c:pt>
                <c:pt idx="11512">
                  <c:v>0.72594999999999998</c:v>
                </c:pt>
                <c:pt idx="11513">
                  <c:v>0.72597599999999995</c:v>
                </c:pt>
                <c:pt idx="11514">
                  <c:v>0.72600100000000001</c:v>
                </c:pt>
                <c:pt idx="11515">
                  <c:v>0.72602599999999995</c:v>
                </c:pt>
                <c:pt idx="11516">
                  <c:v>0.72604999999999997</c:v>
                </c:pt>
                <c:pt idx="11517">
                  <c:v>0.72607500000000003</c:v>
                </c:pt>
                <c:pt idx="11518">
                  <c:v>0.72609900000000005</c:v>
                </c:pt>
                <c:pt idx="11519">
                  <c:v>0.72612399999999999</c:v>
                </c:pt>
                <c:pt idx="11520">
                  <c:v>0.72614800000000002</c:v>
                </c:pt>
                <c:pt idx="11521">
                  <c:v>0.72617200000000004</c:v>
                </c:pt>
                <c:pt idx="11522">
                  <c:v>0.72619599999999995</c:v>
                </c:pt>
                <c:pt idx="11523">
                  <c:v>0.72621899999999995</c:v>
                </c:pt>
                <c:pt idx="11524">
                  <c:v>0.72624299999999997</c:v>
                </c:pt>
                <c:pt idx="11525">
                  <c:v>0.72626599999999997</c:v>
                </c:pt>
                <c:pt idx="11526">
                  <c:v>0.72628999999999999</c:v>
                </c:pt>
                <c:pt idx="11527">
                  <c:v>0.72631299999999999</c:v>
                </c:pt>
                <c:pt idx="11528">
                  <c:v>0.72633599999999998</c:v>
                </c:pt>
                <c:pt idx="11529">
                  <c:v>0.72635899999999998</c:v>
                </c:pt>
                <c:pt idx="11530">
                  <c:v>0.72638100000000005</c:v>
                </c:pt>
                <c:pt idx="11531">
                  <c:v>0.72640400000000005</c:v>
                </c:pt>
                <c:pt idx="11532">
                  <c:v>0.72642600000000002</c:v>
                </c:pt>
                <c:pt idx="11533">
                  <c:v>0.72644900000000001</c:v>
                </c:pt>
                <c:pt idx="11534">
                  <c:v>0.72647099999999998</c:v>
                </c:pt>
                <c:pt idx="11535">
                  <c:v>0.72649300000000006</c:v>
                </c:pt>
                <c:pt idx="11536">
                  <c:v>0.72651500000000002</c:v>
                </c:pt>
                <c:pt idx="11537">
                  <c:v>0.72653699999999999</c:v>
                </c:pt>
                <c:pt idx="11538">
                  <c:v>0.72655899999999995</c:v>
                </c:pt>
                <c:pt idx="11539">
                  <c:v>0.72658</c:v>
                </c:pt>
                <c:pt idx="11540">
                  <c:v>0.72660199999999997</c:v>
                </c:pt>
                <c:pt idx="11541">
                  <c:v>0.72662300000000002</c:v>
                </c:pt>
                <c:pt idx="11542">
                  <c:v>0.72664399999999996</c:v>
                </c:pt>
                <c:pt idx="11543">
                  <c:v>0.72666500000000001</c:v>
                </c:pt>
                <c:pt idx="11544">
                  <c:v>0.72668699999999997</c:v>
                </c:pt>
                <c:pt idx="11545">
                  <c:v>0.72670699999999999</c:v>
                </c:pt>
                <c:pt idx="11546">
                  <c:v>0.72672800000000004</c:v>
                </c:pt>
                <c:pt idx="11547">
                  <c:v>0.72674899999999998</c:v>
                </c:pt>
                <c:pt idx="11548">
                  <c:v>0.72677000000000003</c:v>
                </c:pt>
                <c:pt idx="11549">
                  <c:v>0.72679000000000005</c:v>
                </c:pt>
                <c:pt idx="11550">
                  <c:v>0.72680999999999996</c:v>
                </c:pt>
                <c:pt idx="11551">
                  <c:v>0.726831</c:v>
                </c:pt>
                <c:pt idx="11552">
                  <c:v>0.72685100000000002</c:v>
                </c:pt>
                <c:pt idx="11553">
                  <c:v>0.72687100000000004</c:v>
                </c:pt>
                <c:pt idx="11554">
                  <c:v>0.72689099999999995</c:v>
                </c:pt>
                <c:pt idx="11555">
                  <c:v>0.72691099999999997</c:v>
                </c:pt>
                <c:pt idx="11556">
                  <c:v>0.72693099999999999</c:v>
                </c:pt>
                <c:pt idx="11557">
                  <c:v>0.72694999999999999</c:v>
                </c:pt>
                <c:pt idx="11558">
                  <c:v>0.72697000000000001</c:v>
                </c:pt>
                <c:pt idx="11559">
                  <c:v>0.72699000000000003</c:v>
                </c:pt>
                <c:pt idx="11560">
                  <c:v>0.72700900000000002</c:v>
                </c:pt>
                <c:pt idx="11561">
                  <c:v>0.72702800000000001</c:v>
                </c:pt>
                <c:pt idx="11562">
                  <c:v>0.72704800000000003</c:v>
                </c:pt>
                <c:pt idx="11563">
                  <c:v>0.72706700000000002</c:v>
                </c:pt>
                <c:pt idx="11564">
                  <c:v>0.72708600000000001</c:v>
                </c:pt>
                <c:pt idx="11565">
                  <c:v>0.727105</c:v>
                </c:pt>
                <c:pt idx="11566">
                  <c:v>0.72712399999999999</c:v>
                </c:pt>
                <c:pt idx="11567">
                  <c:v>0.72714299999999998</c:v>
                </c:pt>
                <c:pt idx="11568">
                  <c:v>0.72716099999999995</c:v>
                </c:pt>
                <c:pt idx="11569">
                  <c:v>0.72718000000000005</c:v>
                </c:pt>
                <c:pt idx="11570">
                  <c:v>0.72719900000000004</c:v>
                </c:pt>
                <c:pt idx="11571">
                  <c:v>0.727217</c:v>
                </c:pt>
                <c:pt idx="11572">
                  <c:v>0.72723599999999999</c:v>
                </c:pt>
                <c:pt idx="11573">
                  <c:v>0.72725399999999996</c:v>
                </c:pt>
                <c:pt idx="11574">
                  <c:v>0.72727200000000003</c:v>
                </c:pt>
                <c:pt idx="11575">
                  <c:v>0.72728999999999999</c:v>
                </c:pt>
                <c:pt idx="11576">
                  <c:v>0.72730899999999998</c:v>
                </c:pt>
                <c:pt idx="11577">
                  <c:v>0.72732699999999995</c:v>
                </c:pt>
                <c:pt idx="11578">
                  <c:v>0.72734500000000002</c:v>
                </c:pt>
                <c:pt idx="11579">
                  <c:v>0.72736299999999998</c:v>
                </c:pt>
                <c:pt idx="11580">
                  <c:v>0.72738000000000003</c:v>
                </c:pt>
                <c:pt idx="11581">
                  <c:v>0.72739799999999999</c:v>
                </c:pt>
                <c:pt idx="11582">
                  <c:v>0.72741599999999995</c:v>
                </c:pt>
                <c:pt idx="11583">
                  <c:v>0.72743400000000003</c:v>
                </c:pt>
                <c:pt idx="11584">
                  <c:v>0.72745099999999996</c:v>
                </c:pt>
                <c:pt idx="11585">
                  <c:v>0.72746900000000003</c:v>
                </c:pt>
                <c:pt idx="11586">
                  <c:v>0.72748599999999997</c:v>
                </c:pt>
                <c:pt idx="11587">
                  <c:v>0.72750300000000001</c:v>
                </c:pt>
                <c:pt idx="11588">
                  <c:v>0.72752099999999997</c:v>
                </c:pt>
                <c:pt idx="11589">
                  <c:v>0.72753800000000002</c:v>
                </c:pt>
                <c:pt idx="11590">
                  <c:v>0.72755499999999995</c:v>
                </c:pt>
                <c:pt idx="11591">
                  <c:v>0.727572</c:v>
                </c:pt>
                <c:pt idx="11592">
                  <c:v>0.72758999999999996</c:v>
                </c:pt>
                <c:pt idx="11593">
                  <c:v>0.727607</c:v>
                </c:pt>
                <c:pt idx="11594">
                  <c:v>0.72762400000000005</c:v>
                </c:pt>
                <c:pt idx="11595">
                  <c:v>0.72763999999999995</c:v>
                </c:pt>
                <c:pt idx="11596">
                  <c:v>0.727657</c:v>
                </c:pt>
                <c:pt idx="11597">
                  <c:v>0.72767400000000004</c:v>
                </c:pt>
                <c:pt idx="11598">
                  <c:v>0.72769099999999998</c:v>
                </c:pt>
                <c:pt idx="11599">
                  <c:v>0.72770800000000002</c:v>
                </c:pt>
                <c:pt idx="11600">
                  <c:v>0.72772400000000004</c:v>
                </c:pt>
                <c:pt idx="11601">
                  <c:v>0.72774099999999997</c:v>
                </c:pt>
                <c:pt idx="11602">
                  <c:v>0.72775699999999999</c:v>
                </c:pt>
                <c:pt idx="11603">
                  <c:v>0.72777400000000003</c:v>
                </c:pt>
                <c:pt idx="11604">
                  <c:v>0.72779000000000005</c:v>
                </c:pt>
                <c:pt idx="11605">
                  <c:v>0.72780699999999998</c:v>
                </c:pt>
                <c:pt idx="11606">
                  <c:v>0.727823</c:v>
                </c:pt>
                <c:pt idx="11607">
                  <c:v>0.72783900000000001</c:v>
                </c:pt>
                <c:pt idx="11608">
                  <c:v>0.72785599999999995</c:v>
                </c:pt>
                <c:pt idx="11609">
                  <c:v>0.72787199999999996</c:v>
                </c:pt>
                <c:pt idx="11610">
                  <c:v>0.72788799999999998</c:v>
                </c:pt>
                <c:pt idx="11611">
                  <c:v>0.727904</c:v>
                </c:pt>
                <c:pt idx="11612">
                  <c:v>0.72792000000000001</c:v>
                </c:pt>
                <c:pt idx="11613">
                  <c:v>0.72793600000000003</c:v>
                </c:pt>
                <c:pt idx="11614">
                  <c:v>0.72795200000000004</c:v>
                </c:pt>
                <c:pt idx="11615">
                  <c:v>0.72796799999999995</c:v>
                </c:pt>
                <c:pt idx="11616">
                  <c:v>0.72798399999999996</c:v>
                </c:pt>
                <c:pt idx="11617">
                  <c:v>0.72799999999999998</c:v>
                </c:pt>
                <c:pt idx="11618">
                  <c:v>0.728016</c:v>
                </c:pt>
                <c:pt idx="11619">
                  <c:v>0.72803099999999998</c:v>
                </c:pt>
                <c:pt idx="11620">
                  <c:v>0.728047</c:v>
                </c:pt>
                <c:pt idx="11621">
                  <c:v>0.72806300000000002</c:v>
                </c:pt>
                <c:pt idx="11622">
                  <c:v>0.728078</c:v>
                </c:pt>
                <c:pt idx="11623">
                  <c:v>0.72809400000000002</c:v>
                </c:pt>
                <c:pt idx="11624">
                  <c:v>0.72811000000000003</c:v>
                </c:pt>
                <c:pt idx="11625">
                  <c:v>0.72812500000000002</c:v>
                </c:pt>
                <c:pt idx="11626">
                  <c:v>0.72814100000000004</c:v>
                </c:pt>
                <c:pt idx="11627">
                  <c:v>0.72815600000000003</c:v>
                </c:pt>
                <c:pt idx="11628">
                  <c:v>0.72817200000000004</c:v>
                </c:pt>
                <c:pt idx="11629">
                  <c:v>0.72818700000000003</c:v>
                </c:pt>
                <c:pt idx="11630">
                  <c:v>0.72820200000000002</c:v>
                </c:pt>
                <c:pt idx="11631">
                  <c:v>0.72821800000000003</c:v>
                </c:pt>
                <c:pt idx="11632">
                  <c:v>0.72823300000000002</c:v>
                </c:pt>
                <c:pt idx="11633">
                  <c:v>0.72824800000000001</c:v>
                </c:pt>
                <c:pt idx="11634">
                  <c:v>0.72826299999999999</c:v>
                </c:pt>
                <c:pt idx="11635">
                  <c:v>0.72827900000000001</c:v>
                </c:pt>
                <c:pt idx="11636">
                  <c:v>0.728294</c:v>
                </c:pt>
                <c:pt idx="11637">
                  <c:v>0.72830899999999998</c:v>
                </c:pt>
                <c:pt idx="11638">
                  <c:v>0.72832399999999997</c:v>
                </c:pt>
                <c:pt idx="11639">
                  <c:v>0.72833899999999996</c:v>
                </c:pt>
                <c:pt idx="11640">
                  <c:v>0.72835399999999995</c:v>
                </c:pt>
                <c:pt idx="11641">
                  <c:v>0.72836900000000004</c:v>
                </c:pt>
                <c:pt idx="11642">
                  <c:v>0.72838400000000003</c:v>
                </c:pt>
                <c:pt idx="11643">
                  <c:v>0.72839900000000002</c:v>
                </c:pt>
                <c:pt idx="11644">
                  <c:v>0.72841400000000001</c:v>
                </c:pt>
                <c:pt idx="11645">
                  <c:v>0.72842899999999999</c:v>
                </c:pt>
                <c:pt idx="11646">
                  <c:v>0.72844399999999998</c:v>
                </c:pt>
                <c:pt idx="11647">
                  <c:v>0.72845800000000005</c:v>
                </c:pt>
                <c:pt idx="11648">
                  <c:v>0.72847300000000004</c:v>
                </c:pt>
                <c:pt idx="11649">
                  <c:v>0.72848800000000002</c:v>
                </c:pt>
                <c:pt idx="11650">
                  <c:v>0.72850300000000001</c:v>
                </c:pt>
                <c:pt idx="11651">
                  <c:v>0.728518</c:v>
                </c:pt>
                <c:pt idx="11652">
                  <c:v>0.72853199999999996</c:v>
                </c:pt>
                <c:pt idx="11653">
                  <c:v>0.72854699999999994</c:v>
                </c:pt>
                <c:pt idx="11654">
                  <c:v>0.72856200000000004</c:v>
                </c:pt>
                <c:pt idx="11655">
                  <c:v>0.728576</c:v>
                </c:pt>
                <c:pt idx="11656">
                  <c:v>0.72859099999999999</c:v>
                </c:pt>
                <c:pt idx="11657">
                  <c:v>0.72860499999999995</c:v>
                </c:pt>
                <c:pt idx="11658">
                  <c:v>0.72862000000000005</c:v>
                </c:pt>
                <c:pt idx="11659">
                  <c:v>0.728634</c:v>
                </c:pt>
                <c:pt idx="11660">
                  <c:v>0.72864899999999999</c:v>
                </c:pt>
                <c:pt idx="11661">
                  <c:v>0.72866299999999995</c:v>
                </c:pt>
                <c:pt idx="11662">
                  <c:v>0.72867800000000005</c:v>
                </c:pt>
                <c:pt idx="11663">
                  <c:v>0.72869200000000001</c:v>
                </c:pt>
                <c:pt idx="11664">
                  <c:v>0.72870699999999999</c:v>
                </c:pt>
                <c:pt idx="11665">
                  <c:v>0.72872099999999995</c:v>
                </c:pt>
                <c:pt idx="11666">
                  <c:v>0.72873500000000002</c:v>
                </c:pt>
                <c:pt idx="11667">
                  <c:v>0.72875000000000001</c:v>
                </c:pt>
                <c:pt idx="11668">
                  <c:v>0.72876399999999997</c:v>
                </c:pt>
                <c:pt idx="11669">
                  <c:v>0.72877800000000004</c:v>
                </c:pt>
                <c:pt idx="11670">
                  <c:v>0.72879300000000002</c:v>
                </c:pt>
                <c:pt idx="11671">
                  <c:v>0.72880699999999998</c:v>
                </c:pt>
                <c:pt idx="11672">
                  <c:v>0.72882100000000005</c:v>
                </c:pt>
                <c:pt idx="11673">
                  <c:v>0.72883500000000001</c:v>
                </c:pt>
                <c:pt idx="11674">
                  <c:v>0.72885</c:v>
                </c:pt>
                <c:pt idx="11675">
                  <c:v>0.72886399999999996</c:v>
                </c:pt>
                <c:pt idx="11676">
                  <c:v>0.72887800000000003</c:v>
                </c:pt>
                <c:pt idx="11677">
                  <c:v>0.72889199999999998</c:v>
                </c:pt>
                <c:pt idx="11678">
                  <c:v>0.72890600000000005</c:v>
                </c:pt>
                <c:pt idx="11679">
                  <c:v>0.72892000000000001</c:v>
                </c:pt>
                <c:pt idx="11680">
                  <c:v>0.728935</c:v>
                </c:pt>
                <c:pt idx="11681">
                  <c:v>0.72894899999999996</c:v>
                </c:pt>
                <c:pt idx="11682">
                  <c:v>0.72896300000000003</c:v>
                </c:pt>
                <c:pt idx="11683">
                  <c:v>0.72897699999999999</c:v>
                </c:pt>
                <c:pt idx="11684">
                  <c:v>0.72899099999999994</c:v>
                </c:pt>
                <c:pt idx="11685">
                  <c:v>0.72900500000000001</c:v>
                </c:pt>
                <c:pt idx="11686">
                  <c:v>0.72901899999999997</c:v>
                </c:pt>
                <c:pt idx="11687">
                  <c:v>0.72903300000000004</c:v>
                </c:pt>
                <c:pt idx="11688">
                  <c:v>0.729047</c:v>
                </c:pt>
                <c:pt idx="11689">
                  <c:v>0.72906099999999996</c:v>
                </c:pt>
                <c:pt idx="11690">
                  <c:v>0.72907500000000003</c:v>
                </c:pt>
                <c:pt idx="11691">
                  <c:v>0.72908799999999996</c:v>
                </c:pt>
                <c:pt idx="11692">
                  <c:v>0.72910200000000003</c:v>
                </c:pt>
                <c:pt idx="11693">
                  <c:v>0.72911599999999999</c:v>
                </c:pt>
                <c:pt idx="11694">
                  <c:v>0.72912999999999994</c:v>
                </c:pt>
                <c:pt idx="11695">
                  <c:v>0.72914400000000001</c:v>
                </c:pt>
                <c:pt idx="11696">
                  <c:v>0.72915799999999997</c:v>
                </c:pt>
                <c:pt idx="11697">
                  <c:v>0.72917200000000004</c:v>
                </c:pt>
                <c:pt idx="11698">
                  <c:v>0.72918499999999997</c:v>
                </c:pt>
                <c:pt idx="11699">
                  <c:v>0.72919900000000004</c:v>
                </c:pt>
                <c:pt idx="11700">
                  <c:v>0.729213</c:v>
                </c:pt>
                <c:pt idx="11701">
                  <c:v>0.72922699999999996</c:v>
                </c:pt>
                <c:pt idx="11702">
                  <c:v>0.72924100000000003</c:v>
                </c:pt>
                <c:pt idx="11703">
                  <c:v>0.72925399999999996</c:v>
                </c:pt>
                <c:pt idx="11704">
                  <c:v>0.72926800000000003</c:v>
                </c:pt>
                <c:pt idx="11705">
                  <c:v>0.72928199999999999</c:v>
                </c:pt>
                <c:pt idx="11706">
                  <c:v>0.72929500000000003</c:v>
                </c:pt>
                <c:pt idx="11707">
                  <c:v>0.72930899999999999</c:v>
                </c:pt>
                <c:pt idx="11708">
                  <c:v>0.72932300000000005</c:v>
                </c:pt>
                <c:pt idx="11709">
                  <c:v>0.72933700000000001</c:v>
                </c:pt>
                <c:pt idx="11710">
                  <c:v>0.72935000000000005</c:v>
                </c:pt>
                <c:pt idx="11711">
                  <c:v>0.72936400000000001</c:v>
                </c:pt>
                <c:pt idx="11712">
                  <c:v>0.72937700000000005</c:v>
                </c:pt>
                <c:pt idx="11713">
                  <c:v>0.72939100000000001</c:v>
                </c:pt>
                <c:pt idx="11714">
                  <c:v>0.72940499999999997</c:v>
                </c:pt>
                <c:pt idx="11715">
                  <c:v>0.72941800000000001</c:v>
                </c:pt>
                <c:pt idx="11716">
                  <c:v>0.72943199999999997</c:v>
                </c:pt>
                <c:pt idx="11717">
                  <c:v>0.72944500000000001</c:v>
                </c:pt>
                <c:pt idx="11718">
                  <c:v>0.72945899999999997</c:v>
                </c:pt>
                <c:pt idx="11719">
                  <c:v>0.72947300000000004</c:v>
                </c:pt>
                <c:pt idx="11720">
                  <c:v>0.72948599999999997</c:v>
                </c:pt>
                <c:pt idx="11721">
                  <c:v>0.72950000000000004</c:v>
                </c:pt>
                <c:pt idx="11722">
                  <c:v>0.72951299999999997</c:v>
                </c:pt>
                <c:pt idx="11723">
                  <c:v>0.72952700000000004</c:v>
                </c:pt>
                <c:pt idx="11724">
                  <c:v>0.72953999999999997</c:v>
                </c:pt>
                <c:pt idx="11725">
                  <c:v>0.72955400000000004</c:v>
                </c:pt>
                <c:pt idx="11726">
                  <c:v>0.72956699999999997</c:v>
                </c:pt>
                <c:pt idx="11727">
                  <c:v>0.72958100000000004</c:v>
                </c:pt>
                <c:pt idx="11728">
                  <c:v>0.72959399999999996</c:v>
                </c:pt>
                <c:pt idx="11729">
                  <c:v>0.72960800000000003</c:v>
                </c:pt>
                <c:pt idx="11730">
                  <c:v>0.72962099999999996</c:v>
                </c:pt>
                <c:pt idx="11731">
                  <c:v>0.729634</c:v>
                </c:pt>
                <c:pt idx="11732">
                  <c:v>0.72964799999999996</c:v>
                </c:pt>
                <c:pt idx="11733">
                  <c:v>0.729661</c:v>
                </c:pt>
                <c:pt idx="11734">
                  <c:v>0.72967499999999996</c:v>
                </c:pt>
                <c:pt idx="11735">
                  <c:v>0.729688</c:v>
                </c:pt>
                <c:pt idx="11736">
                  <c:v>0.72970199999999996</c:v>
                </c:pt>
                <c:pt idx="11737">
                  <c:v>0.729715</c:v>
                </c:pt>
                <c:pt idx="11738">
                  <c:v>0.72972800000000004</c:v>
                </c:pt>
                <c:pt idx="11739">
                  <c:v>0.729742</c:v>
                </c:pt>
                <c:pt idx="11740">
                  <c:v>0.72975500000000004</c:v>
                </c:pt>
                <c:pt idx="11741">
                  <c:v>0.72976799999999997</c:v>
                </c:pt>
                <c:pt idx="11742">
                  <c:v>0.72978200000000004</c:v>
                </c:pt>
                <c:pt idx="11743">
                  <c:v>0.72979499999999997</c:v>
                </c:pt>
                <c:pt idx="11744">
                  <c:v>0.72980800000000001</c:v>
                </c:pt>
                <c:pt idx="11745">
                  <c:v>0.72982199999999997</c:v>
                </c:pt>
                <c:pt idx="11746">
                  <c:v>0.72983500000000001</c:v>
                </c:pt>
                <c:pt idx="11747">
                  <c:v>0.72984800000000005</c:v>
                </c:pt>
                <c:pt idx="11748">
                  <c:v>0.72986200000000001</c:v>
                </c:pt>
                <c:pt idx="11749">
                  <c:v>0.72987500000000005</c:v>
                </c:pt>
                <c:pt idx="11750">
                  <c:v>0.72988799999999998</c:v>
                </c:pt>
                <c:pt idx="11751">
                  <c:v>0.72990100000000002</c:v>
                </c:pt>
                <c:pt idx="11752">
                  <c:v>0.72991499999999998</c:v>
                </c:pt>
                <c:pt idx="11753">
                  <c:v>0.72992800000000002</c:v>
                </c:pt>
                <c:pt idx="11754">
                  <c:v>0.72994099999999995</c:v>
                </c:pt>
                <c:pt idx="11755">
                  <c:v>0.72995399999999999</c:v>
                </c:pt>
                <c:pt idx="11756">
                  <c:v>0.72996799999999995</c:v>
                </c:pt>
                <c:pt idx="11757">
                  <c:v>0.72998099999999999</c:v>
                </c:pt>
                <c:pt idx="11758">
                  <c:v>0.72999400000000003</c:v>
                </c:pt>
                <c:pt idx="11759">
                  <c:v>0.73000699999999996</c:v>
                </c:pt>
                <c:pt idx="11760">
                  <c:v>0.73002100000000003</c:v>
                </c:pt>
                <c:pt idx="11761">
                  <c:v>0.73003399999999996</c:v>
                </c:pt>
                <c:pt idx="11762">
                  <c:v>0.730047</c:v>
                </c:pt>
                <c:pt idx="11763">
                  <c:v>0.73006000000000004</c:v>
                </c:pt>
                <c:pt idx="11764">
                  <c:v>0.73007299999999997</c:v>
                </c:pt>
                <c:pt idx="11765">
                  <c:v>0.73008600000000001</c:v>
                </c:pt>
                <c:pt idx="11766">
                  <c:v>0.73009999999999997</c:v>
                </c:pt>
                <c:pt idx="11767">
                  <c:v>0.73011300000000001</c:v>
                </c:pt>
                <c:pt idx="11768">
                  <c:v>0.73012600000000005</c:v>
                </c:pt>
                <c:pt idx="11769">
                  <c:v>0.73013899999999998</c:v>
                </c:pt>
                <c:pt idx="11770">
                  <c:v>0.73015200000000002</c:v>
                </c:pt>
                <c:pt idx="11771">
                  <c:v>0.73016499999999995</c:v>
                </c:pt>
                <c:pt idx="11772">
                  <c:v>0.73017900000000002</c:v>
                </c:pt>
                <c:pt idx="11773">
                  <c:v>0.73019199999999995</c:v>
                </c:pt>
                <c:pt idx="11774">
                  <c:v>0.73020499999999999</c:v>
                </c:pt>
                <c:pt idx="11775">
                  <c:v>0.73021800000000003</c:v>
                </c:pt>
                <c:pt idx="11776">
                  <c:v>0.73023099999999996</c:v>
                </c:pt>
                <c:pt idx="11777">
                  <c:v>0.730244</c:v>
                </c:pt>
                <c:pt idx="11778">
                  <c:v>0.73025700000000004</c:v>
                </c:pt>
                <c:pt idx="11779">
                  <c:v>0.73026999999999997</c:v>
                </c:pt>
                <c:pt idx="11780">
                  <c:v>0.73028300000000002</c:v>
                </c:pt>
                <c:pt idx="11781">
                  <c:v>0.73029699999999997</c:v>
                </c:pt>
                <c:pt idx="11782">
                  <c:v>0.73031000000000001</c:v>
                </c:pt>
                <c:pt idx="11783">
                  <c:v>0.73032300000000006</c:v>
                </c:pt>
                <c:pt idx="11784">
                  <c:v>0.73033599999999999</c:v>
                </c:pt>
                <c:pt idx="11785">
                  <c:v>0.73034900000000003</c:v>
                </c:pt>
                <c:pt idx="11786">
                  <c:v>0.73036199999999996</c:v>
                </c:pt>
                <c:pt idx="11787">
                  <c:v>0.730375</c:v>
                </c:pt>
                <c:pt idx="11788">
                  <c:v>0.73038800000000004</c:v>
                </c:pt>
                <c:pt idx="11789">
                  <c:v>0.73040099999999997</c:v>
                </c:pt>
                <c:pt idx="11790">
                  <c:v>0.73041400000000001</c:v>
                </c:pt>
                <c:pt idx="11791">
                  <c:v>0.73042700000000005</c:v>
                </c:pt>
                <c:pt idx="11792">
                  <c:v>0.73043999999999998</c:v>
                </c:pt>
                <c:pt idx="11793">
                  <c:v>0.73045300000000002</c:v>
                </c:pt>
                <c:pt idx="11794">
                  <c:v>0.73046599999999995</c:v>
                </c:pt>
                <c:pt idx="11795">
                  <c:v>0.73047899999999999</c:v>
                </c:pt>
                <c:pt idx="11796">
                  <c:v>0.73049200000000003</c:v>
                </c:pt>
                <c:pt idx="11797">
                  <c:v>0.73050499999999996</c:v>
                </c:pt>
                <c:pt idx="11798">
                  <c:v>0.730518</c:v>
                </c:pt>
                <c:pt idx="11799">
                  <c:v>0.73053100000000004</c:v>
                </c:pt>
                <c:pt idx="11800">
                  <c:v>0.73054399999999997</c:v>
                </c:pt>
                <c:pt idx="11801">
                  <c:v>0.73055700000000001</c:v>
                </c:pt>
                <c:pt idx="11802">
                  <c:v>0.73057000000000005</c:v>
                </c:pt>
                <c:pt idx="11803">
                  <c:v>0.73058299999999998</c:v>
                </c:pt>
                <c:pt idx="11804">
                  <c:v>0.73059600000000002</c:v>
                </c:pt>
                <c:pt idx="11805">
                  <c:v>0.73060899999999995</c:v>
                </c:pt>
                <c:pt idx="11806">
                  <c:v>0.73062199999999999</c:v>
                </c:pt>
                <c:pt idx="11807">
                  <c:v>0.73063500000000003</c:v>
                </c:pt>
                <c:pt idx="11808">
                  <c:v>0.73064799999999996</c:v>
                </c:pt>
                <c:pt idx="11809">
                  <c:v>0.730661</c:v>
                </c:pt>
                <c:pt idx="11810">
                  <c:v>0.73067400000000005</c:v>
                </c:pt>
                <c:pt idx="11811">
                  <c:v>0.73068699999999998</c:v>
                </c:pt>
                <c:pt idx="11812">
                  <c:v>0.73070000000000002</c:v>
                </c:pt>
                <c:pt idx="11813">
                  <c:v>0.73071299999999995</c:v>
                </c:pt>
                <c:pt idx="11814">
                  <c:v>0.73072599999999999</c:v>
                </c:pt>
                <c:pt idx="11815">
                  <c:v>0.73073900000000003</c:v>
                </c:pt>
                <c:pt idx="11816">
                  <c:v>0.73075199999999996</c:v>
                </c:pt>
                <c:pt idx="11817">
                  <c:v>0.730765</c:v>
                </c:pt>
                <c:pt idx="11818">
                  <c:v>0.73077800000000004</c:v>
                </c:pt>
                <c:pt idx="11819">
                  <c:v>0.73079000000000005</c:v>
                </c:pt>
                <c:pt idx="11820">
                  <c:v>0.73080299999999998</c:v>
                </c:pt>
                <c:pt idx="11821">
                  <c:v>0.73081600000000002</c:v>
                </c:pt>
                <c:pt idx="11822">
                  <c:v>0.73082899999999995</c:v>
                </c:pt>
                <c:pt idx="11823">
                  <c:v>0.73084199999999999</c:v>
                </c:pt>
                <c:pt idx="11824">
                  <c:v>0.73085500000000003</c:v>
                </c:pt>
                <c:pt idx="11825">
                  <c:v>0.73086799999999996</c:v>
                </c:pt>
                <c:pt idx="11826">
                  <c:v>0.730881</c:v>
                </c:pt>
                <c:pt idx="11827">
                  <c:v>0.73089400000000004</c:v>
                </c:pt>
                <c:pt idx="11828">
                  <c:v>0.73090699999999997</c:v>
                </c:pt>
                <c:pt idx="11829">
                  <c:v>0.73091899999999999</c:v>
                </c:pt>
                <c:pt idx="11830">
                  <c:v>0.73093200000000003</c:v>
                </c:pt>
                <c:pt idx="11831">
                  <c:v>0.73094499999999996</c:v>
                </c:pt>
                <c:pt idx="11832">
                  <c:v>0.730958</c:v>
                </c:pt>
                <c:pt idx="11833">
                  <c:v>0.73097100000000004</c:v>
                </c:pt>
                <c:pt idx="11834">
                  <c:v>0.73098399999999997</c:v>
                </c:pt>
                <c:pt idx="11835">
                  <c:v>0.73099700000000001</c:v>
                </c:pt>
                <c:pt idx="11836">
                  <c:v>0.73101000000000005</c:v>
                </c:pt>
                <c:pt idx="11837">
                  <c:v>0.73102199999999995</c:v>
                </c:pt>
                <c:pt idx="11838">
                  <c:v>0.73103499999999999</c:v>
                </c:pt>
                <c:pt idx="11839">
                  <c:v>0.73104800000000003</c:v>
                </c:pt>
                <c:pt idx="11840">
                  <c:v>0.73106099999999996</c:v>
                </c:pt>
                <c:pt idx="11841">
                  <c:v>0.731074</c:v>
                </c:pt>
                <c:pt idx="11842">
                  <c:v>0.73108700000000004</c:v>
                </c:pt>
                <c:pt idx="11843">
                  <c:v>0.73109999999999997</c:v>
                </c:pt>
                <c:pt idx="11844">
                  <c:v>0.73111199999999998</c:v>
                </c:pt>
                <c:pt idx="11845">
                  <c:v>0.73112500000000002</c:v>
                </c:pt>
                <c:pt idx="11846">
                  <c:v>0.73113799999999995</c:v>
                </c:pt>
                <c:pt idx="11847">
                  <c:v>0.731151</c:v>
                </c:pt>
                <c:pt idx="11848">
                  <c:v>0.73116400000000004</c:v>
                </c:pt>
                <c:pt idx="11849">
                  <c:v>0.73117699999999997</c:v>
                </c:pt>
                <c:pt idx="11850">
                  <c:v>0.73118899999999998</c:v>
                </c:pt>
                <c:pt idx="11851">
                  <c:v>0.73120200000000002</c:v>
                </c:pt>
                <c:pt idx="11852">
                  <c:v>0.73121499999999995</c:v>
                </c:pt>
                <c:pt idx="11853">
                  <c:v>0.73122799999999999</c:v>
                </c:pt>
                <c:pt idx="11854">
                  <c:v>0.73124100000000003</c:v>
                </c:pt>
                <c:pt idx="11855">
                  <c:v>0.73125399999999996</c:v>
                </c:pt>
                <c:pt idx="11856">
                  <c:v>0.73126599999999997</c:v>
                </c:pt>
                <c:pt idx="11857">
                  <c:v>0.73127900000000001</c:v>
                </c:pt>
                <c:pt idx="11858">
                  <c:v>0.73129200000000005</c:v>
                </c:pt>
                <c:pt idx="11859">
                  <c:v>0.73130499999999998</c:v>
                </c:pt>
                <c:pt idx="11860">
                  <c:v>0.73131800000000002</c:v>
                </c:pt>
                <c:pt idx="11861">
                  <c:v>0.73133000000000004</c:v>
                </c:pt>
                <c:pt idx="11862">
                  <c:v>0.73134299999999997</c:v>
                </c:pt>
                <c:pt idx="11863">
                  <c:v>0.73135600000000001</c:v>
                </c:pt>
                <c:pt idx="11864">
                  <c:v>0.73136900000000005</c:v>
                </c:pt>
                <c:pt idx="11865">
                  <c:v>0.73138199999999998</c:v>
                </c:pt>
                <c:pt idx="11866">
                  <c:v>0.73139399999999999</c:v>
                </c:pt>
                <c:pt idx="11867">
                  <c:v>0.73140700000000003</c:v>
                </c:pt>
                <c:pt idx="11868">
                  <c:v>0.73141999999999996</c:v>
                </c:pt>
                <c:pt idx="11869">
                  <c:v>0.731433</c:v>
                </c:pt>
                <c:pt idx="11870">
                  <c:v>0.73144600000000004</c:v>
                </c:pt>
                <c:pt idx="11871">
                  <c:v>0.73145800000000005</c:v>
                </c:pt>
                <c:pt idx="11872">
                  <c:v>0.73147099999999998</c:v>
                </c:pt>
                <c:pt idx="11873">
                  <c:v>0.73148400000000002</c:v>
                </c:pt>
                <c:pt idx="11874">
                  <c:v>0.73149699999999995</c:v>
                </c:pt>
                <c:pt idx="11875">
                  <c:v>0.73150899999999996</c:v>
                </c:pt>
                <c:pt idx="11876">
                  <c:v>0.73152200000000001</c:v>
                </c:pt>
                <c:pt idx="11877">
                  <c:v>0.73153500000000005</c:v>
                </c:pt>
                <c:pt idx="11878">
                  <c:v>0.73154799999999998</c:v>
                </c:pt>
                <c:pt idx="11879">
                  <c:v>0.73156100000000002</c:v>
                </c:pt>
                <c:pt idx="11880">
                  <c:v>0.73157300000000003</c:v>
                </c:pt>
                <c:pt idx="11881">
                  <c:v>0.73158599999999996</c:v>
                </c:pt>
                <c:pt idx="11882">
                  <c:v>0.731599</c:v>
                </c:pt>
                <c:pt idx="11883">
                  <c:v>0.73161200000000004</c:v>
                </c:pt>
                <c:pt idx="11884">
                  <c:v>0.73162400000000005</c:v>
                </c:pt>
                <c:pt idx="11885">
                  <c:v>0.73163699999999998</c:v>
                </c:pt>
                <c:pt idx="11886">
                  <c:v>0.73165000000000002</c:v>
                </c:pt>
                <c:pt idx="11887">
                  <c:v>0.73166299999999995</c:v>
                </c:pt>
                <c:pt idx="11888">
                  <c:v>0.73167499999999996</c:v>
                </c:pt>
                <c:pt idx="11889">
                  <c:v>0.73168800000000001</c:v>
                </c:pt>
                <c:pt idx="11890">
                  <c:v>0.73170100000000005</c:v>
                </c:pt>
                <c:pt idx="11891">
                  <c:v>0.73171399999999998</c:v>
                </c:pt>
                <c:pt idx="11892">
                  <c:v>0.73172599999999999</c:v>
                </c:pt>
                <c:pt idx="11893">
                  <c:v>0.73173900000000003</c:v>
                </c:pt>
                <c:pt idx="11894">
                  <c:v>0.73175199999999996</c:v>
                </c:pt>
                <c:pt idx="11895">
                  <c:v>0.731765</c:v>
                </c:pt>
                <c:pt idx="11896">
                  <c:v>0.73177700000000001</c:v>
                </c:pt>
                <c:pt idx="11897">
                  <c:v>0.73179000000000005</c:v>
                </c:pt>
                <c:pt idx="11898">
                  <c:v>0.73180299999999998</c:v>
                </c:pt>
                <c:pt idx="11899">
                  <c:v>0.73181499999999999</c:v>
                </c:pt>
                <c:pt idx="11900">
                  <c:v>0.73182800000000003</c:v>
                </c:pt>
                <c:pt idx="11901">
                  <c:v>0.73184099999999996</c:v>
                </c:pt>
                <c:pt idx="11902">
                  <c:v>0.731854</c:v>
                </c:pt>
                <c:pt idx="11903">
                  <c:v>0.73186600000000002</c:v>
                </c:pt>
                <c:pt idx="11904">
                  <c:v>0.73187899999999995</c:v>
                </c:pt>
                <c:pt idx="11905">
                  <c:v>0.73189199999999999</c:v>
                </c:pt>
                <c:pt idx="11906">
                  <c:v>0.731904</c:v>
                </c:pt>
                <c:pt idx="11907">
                  <c:v>0.73191700000000004</c:v>
                </c:pt>
                <c:pt idx="11908">
                  <c:v>0.73192999999999997</c:v>
                </c:pt>
                <c:pt idx="11909">
                  <c:v>0.73194300000000001</c:v>
                </c:pt>
                <c:pt idx="11910">
                  <c:v>0.73195500000000002</c:v>
                </c:pt>
                <c:pt idx="11911">
                  <c:v>0.73196799999999995</c:v>
                </c:pt>
                <c:pt idx="11912">
                  <c:v>0.73198099999999999</c:v>
                </c:pt>
                <c:pt idx="11913">
                  <c:v>0.731993</c:v>
                </c:pt>
                <c:pt idx="11914">
                  <c:v>0.73200600000000005</c:v>
                </c:pt>
                <c:pt idx="11915">
                  <c:v>0.73201899999999998</c:v>
                </c:pt>
                <c:pt idx="11916">
                  <c:v>0.73203200000000002</c:v>
                </c:pt>
                <c:pt idx="11917">
                  <c:v>0.73204400000000003</c:v>
                </c:pt>
                <c:pt idx="11918">
                  <c:v>0.73205699999999996</c:v>
                </c:pt>
                <c:pt idx="11919">
                  <c:v>0.73207</c:v>
                </c:pt>
                <c:pt idx="11920">
                  <c:v>0.73208200000000001</c:v>
                </c:pt>
                <c:pt idx="11921">
                  <c:v>0.73209500000000005</c:v>
                </c:pt>
                <c:pt idx="11922">
                  <c:v>0.73210799999999998</c:v>
                </c:pt>
                <c:pt idx="11923">
                  <c:v>0.73211999999999999</c:v>
                </c:pt>
                <c:pt idx="11924">
                  <c:v>0.73213300000000003</c:v>
                </c:pt>
                <c:pt idx="11925">
                  <c:v>0.73214599999999996</c:v>
                </c:pt>
                <c:pt idx="11926">
                  <c:v>0.73215799999999998</c:v>
                </c:pt>
                <c:pt idx="11927">
                  <c:v>0.73217100000000002</c:v>
                </c:pt>
                <c:pt idx="11928">
                  <c:v>0.73218399999999995</c:v>
                </c:pt>
                <c:pt idx="11929">
                  <c:v>0.73219699999999999</c:v>
                </c:pt>
                <c:pt idx="11930">
                  <c:v>0.732209</c:v>
                </c:pt>
                <c:pt idx="11931">
                  <c:v>0.73222200000000004</c:v>
                </c:pt>
                <c:pt idx="11932">
                  <c:v>0.73223499999999997</c:v>
                </c:pt>
                <c:pt idx="11933">
                  <c:v>0.73224699999999998</c:v>
                </c:pt>
                <c:pt idx="11934">
                  <c:v>0.73226000000000002</c:v>
                </c:pt>
                <c:pt idx="11935">
                  <c:v>0.73227299999999995</c:v>
                </c:pt>
                <c:pt idx="11936">
                  <c:v>0.73228499999999996</c:v>
                </c:pt>
                <c:pt idx="11937">
                  <c:v>0.732298</c:v>
                </c:pt>
                <c:pt idx="11938">
                  <c:v>0.73231100000000005</c:v>
                </c:pt>
                <c:pt idx="11939">
                  <c:v>0.73232299999999995</c:v>
                </c:pt>
                <c:pt idx="11940">
                  <c:v>0.73233599999999999</c:v>
                </c:pt>
                <c:pt idx="11941">
                  <c:v>0.73234900000000003</c:v>
                </c:pt>
                <c:pt idx="11942">
                  <c:v>0.73236100000000004</c:v>
                </c:pt>
                <c:pt idx="11943">
                  <c:v>0.73237399999999997</c:v>
                </c:pt>
                <c:pt idx="11944">
                  <c:v>0.73238700000000001</c:v>
                </c:pt>
                <c:pt idx="11945">
                  <c:v>0.73239900000000002</c:v>
                </c:pt>
                <c:pt idx="11946">
                  <c:v>0.73241199999999995</c:v>
                </c:pt>
                <c:pt idx="11947">
                  <c:v>0.73242499999999999</c:v>
                </c:pt>
                <c:pt idx="11948">
                  <c:v>0.732437</c:v>
                </c:pt>
                <c:pt idx="11949">
                  <c:v>0.73245000000000005</c:v>
                </c:pt>
                <c:pt idx="11950">
                  <c:v>0.73246299999999998</c:v>
                </c:pt>
                <c:pt idx="11951">
                  <c:v>0.73247499999999999</c:v>
                </c:pt>
                <c:pt idx="11952">
                  <c:v>0.73248800000000003</c:v>
                </c:pt>
                <c:pt idx="11953">
                  <c:v>0.73250099999999996</c:v>
                </c:pt>
                <c:pt idx="11954">
                  <c:v>0.73251299999999997</c:v>
                </c:pt>
                <c:pt idx="11955">
                  <c:v>0.73252600000000001</c:v>
                </c:pt>
                <c:pt idx="11956">
                  <c:v>0.73253800000000002</c:v>
                </c:pt>
                <c:pt idx="11957">
                  <c:v>0.73255099999999995</c:v>
                </c:pt>
                <c:pt idx="11958">
                  <c:v>0.73256399999999999</c:v>
                </c:pt>
                <c:pt idx="11959">
                  <c:v>0.732576</c:v>
                </c:pt>
                <c:pt idx="11960">
                  <c:v>0.73258900000000005</c:v>
                </c:pt>
                <c:pt idx="11961">
                  <c:v>0.73260199999999998</c:v>
                </c:pt>
                <c:pt idx="11962">
                  <c:v>0.73261399999999999</c:v>
                </c:pt>
                <c:pt idx="11963">
                  <c:v>0.73262700000000003</c:v>
                </c:pt>
                <c:pt idx="11964">
                  <c:v>0.73263999999999996</c:v>
                </c:pt>
                <c:pt idx="11965">
                  <c:v>0.73265199999999997</c:v>
                </c:pt>
                <c:pt idx="11966">
                  <c:v>0.73266500000000001</c:v>
                </c:pt>
                <c:pt idx="11967">
                  <c:v>0.73267800000000005</c:v>
                </c:pt>
                <c:pt idx="11968">
                  <c:v>0.73268999999999995</c:v>
                </c:pt>
                <c:pt idx="11969">
                  <c:v>0.73270299999999999</c:v>
                </c:pt>
                <c:pt idx="11970">
                  <c:v>0.73271500000000001</c:v>
                </c:pt>
                <c:pt idx="11971">
                  <c:v>0.73272800000000005</c:v>
                </c:pt>
                <c:pt idx="11972">
                  <c:v>0.73274099999999998</c:v>
                </c:pt>
                <c:pt idx="11973">
                  <c:v>0.73275299999999999</c:v>
                </c:pt>
                <c:pt idx="11974">
                  <c:v>0.73276600000000003</c:v>
                </c:pt>
                <c:pt idx="11975">
                  <c:v>0.73277899999999996</c:v>
                </c:pt>
                <c:pt idx="11976">
                  <c:v>0.73279099999999997</c:v>
                </c:pt>
                <c:pt idx="11977">
                  <c:v>0.73280400000000001</c:v>
                </c:pt>
                <c:pt idx="11978">
                  <c:v>0.73281700000000005</c:v>
                </c:pt>
                <c:pt idx="11979">
                  <c:v>0.73282899999999995</c:v>
                </c:pt>
                <c:pt idx="11980">
                  <c:v>0.73284199999999999</c:v>
                </c:pt>
                <c:pt idx="11981">
                  <c:v>0.73285400000000001</c:v>
                </c:pt>
                <c:pt idx="11982">
                  <c:v>0.73286700000000005</c:v>
                </c:pt>
                <c:pt idx="11983">
                  <c:v>0.73287999999999998</c:v>
                </c:pt>
                <c:pt idx="11984">
                  <c:v>0.73289199999999999</c:v>
                </c:pt>
                <c:pt idx="11985">
                  <c:v>0.73290500000000003</c:v>
                </c:pt>
                <c:pt idx="11986">
                  <c:v>0.73291799999999996</c:v>
                </c:pt>
                <c:pt idx="11987">
                  <c:v>0.73292999999999997</c:v>
                </c:pt>
                <c:pt idx="11988">
                  <c:v>0.73294300000000001</c:v>
                </c:pt>
                <c:pt idx="11989">
                  <c:v>0.73295500000000002</c:v>
                </c:pt>
                <c:pt idx="11990">
                  <c:v>0.73296799999999995</c:v>
                </c:pt>
                <c:pt idx="11991">
                  <c:v>0.73298099999999999</c:v>
                </c:pt>
                <c:pt idx="11992">
                  <c:v>0.73299300000000001</c:v>
                </c:pt>
                <c:pt idx="11993">
                  <c:v>0.73300600000000005</c:v>
                </c:pt>
                <c:pt idx="11994">
                  <c:v>0.73301899999999998</c:v>
                </c:pt>
                <c:pt idx="11995">
                  <c:v>0.73303099999999999</c:v>
                </c:pt>
                <c:pt idx="11996">
                  <c:v>0.73304400000000003</c:v>
                </c:pt>
                <c:pt idx="11997">
                  <c:v>0.73305600000000004</c:v>
                </c:pt>
                <c:pt idx="11998">
                  <c:v>0.73306899999999997</c:v>
                </c:pt>
                <c:pt idx="11999">
                  <c:v>0.73308200000000001</c:v>
                </c:pt>
                <c:pt idx="12000">
                  <c:v>0.73309400000000002</c:v>
                </c:pt>
                <c:pt idx="12001">
                  <c:v>0.73310699999999995</c:v>
                </c:pt>
                <c:pt idx="12002">
                  <c:v>0.73288699999999996</c:v>
                </c:pt>
                <c:pt idx="12003">
                  <c:v>0.73266799999999999</c:v>
                </c:pt>
                <c:pt idx="12004">
                  <c:v>0.73244900000000002</c:v>
                </c:pt>
                <c:pt idx="12005">
                  <c:v>0.73222900000000002</c:v>
                </c:pt>
                <c:pt idx="12006">
                  <c:v>0.73201000000000005</c:v>
                </c:pt>
                <c:pt idx="12007">
                  <c:v>0.73179099999999997</c:v>
                </c:pt>
                <c:pt idx="12008">
                  <c:v>0.731572</c:v>
                </c:pt>
                <c:pt idx="12009">
                  <c:v>0.73135300000000003</c:v>
                </c:pt>
                <c:pt idx="12010">
                  <c:v>0.73113399999999995</c:v>
                </c:pt>
                <c:pt idx="12011">
                  <c:v>0.73091499999999998</c:v>
                </c:pt>
                <c:pt idx="12012">
                  <c:v>0.73069700000000004</c:v>
                </c:pt>
                <c:pt idx="12013">
                  <c:v>0.73047799999999996</c:v>
                </c:pt>
                <c:pt idx="12014">
                  <c:v>0.73025899999999999</c:v>
                </c:pt>
                <c:pt idx="12015">
                  <c:v>0.73004100000000005</c:v>
                </c:pt>
                <c:pt idx="12016">
                  <c:v>0.72982199999999997</c:v>
                </c:pt>
                <c:pt idx="12017">
                  <c:v>0.72960400000000003</c:v>
                </c:pt>
                <c:pt idx="12018">
                  <c:v>0.72938499999999995</c:v>
                </c:pt>
                <c:pt idx="12019">
                  <c:v>0.72916700000000001</c:v>
                </c:pt>
                <c:pt idx="12020">
                  <c:v>0.72894899999999996</c:v>
                </c:pt>
                <c:pt idx="12021">
                  <c:v>0.72872999999999999</c:v>
                </c:pt>
                <c:pt idx="12022">
                  <c:v>0.72851200000000005</c:v>
                </c:pt>
                <c:pt idx="12023">
                  <c:v>0.728294</c:v>
                </c:pt>
                <c:pt idx="12024">
                  <c:v>0.72807599999999995</c:v>
                </c:pt>
                <c:pt idx="12025">
                  <c:v>0.727858</c:v>
                </c:pt>
                <c:pt idx="12026">
                  <c:v>0.72763999999999995</c:v>
                </c:pt>
                <c:pt idx="12027">
                  <c:v>0.72742300000000004</c:v>
                </c:pt>
                <c:pt idx="12028">
                  <c:v>0.72720499999999999</c:v>
                </c:pt>
                <c:pt idx="12029">
                  <c:v>0.72698700000000005</c:v>
                </c:pt>
                <c:pt idx="12030">
                  <c:v>0.72677000000000003</c:v>
                </c:pt>
                <c:pt idx="12031">
                  <c:v>0.72655199999999998</c:v>
                </c:pt>
                <c:pt idx="12032">
                  <c:v>0.72633499999999995</c:v>
                </c:pt>
                <c:pt idx="12033">
                  <c:v>0.72611700000000001</c:v>
                </c:pt>
                <c:pt idx="12034">
                  <c:v>0.72589999999999999</c:v>
                </c:pt>
                <c:pt idx="12035">
                  <c:v>0.72568299999999997</c:v>
                </c:pt>
                <c:pt idx="12036">
                  <c:v>0.72546500000000003</c:v>
                </c:pt>
                <c:pt idx="12037">
                  <c:v>0.725248</c:v>
                </c:pt>
                <c:pt idx="12038">
                  <c:v>0.72503099999999998</c:v>
                </c:pt>
                <c:pt idx="12039">
                  <c:v>0.72481399999999996</c:v>
                </c:pt>
                <c:pt idx="12040">
                  <c:v>0.72459700000000005</c:v>
                </c:pt>
                <c:pt idx="12041">
                  <c:v>0.72438000000000002</c:v>
                </c:pt>
                <c:pt idx="12042">
                  <c:v>0.724163</c:v>
                </c:pt>
                <c:pt idx="12043">
                  <c:v>0.72394700000000001</c:v>
                </c:pt>
                <c:pt idx="12044">
                  <c:v>0.72372999999999998</c:v>
                </c:pt>
                <c:pt idx="12045">
                  <c:v>0.72351299999999996</c:v>
                </c:pt>
                <c:pt idx="12046">
                  <c:v>0.72329699999999997</c:v>
                </c:pt>
                <c:pt idx="12047">
                  <c:v>0.72307999999999995</c:v>
                </c:pt>
                <c:pt idx="12048">
                  <c:v>0.72286399999999995</c:v>
                </c:pt>
                <c:pt idx="12049">
                  <c:v>0.72264799999999996</c:v>
                </c:pt>
                <c:pt idx="12050">
                  <c:v>0.72243100000000005</c:v>
                </c:pt>
                <c:pt idx="12051">
                  <c:v>0.72221500000000005</c:v>
                </c:pt>
                <c:pt idx="12052">
                  <c:v>0.72199899999999995</c:v>
                </c:pt>
                <c:pt idx="12053">
                  <c:v>0.72178299999999995</c:v>
                </c:pt>
                <c:pt idx="12054">
                  <c:v>0.72156699999999996</c:v>
                </c:pt>
                <c:pt idx="12055">
                  <c:v>0.72135099999999996</c:v>
                </c:pt>
                <c:pt idx="12056">
                  <c:v>0.72113499999999997</c:v>
                </c:pt>
                <c:pt idx="12057">
                  <c:v>0.72091899999999998</c:v>
                </c:pt>
                <c:pt idx="12058">
                  <c:v>0.72070299999999998</c:v>
                </c:pt>
                <c:pt idx="12059">
                  <c:v>0.72048800000000002</c:v>
                </c:pt>
                <c:pt idx="12060">
                  <c:v>0.72027200000000002</c:v>
                </c:pt>
                <c:pt idx="12061">
                  <c:v>0.72005600000000003</c:v>
                </c:pt>
                <c:pt idx="12062">
                  <c:v>0.71984099999999995</c:v>
                </c:pt>
                <c:pt idx="12063">
                  <c:v>0.71962499999999996</c:v>
                </c:pt>
                <c:pt idx="12064">
                  <c:v>0.71940999999999999</c:v>
                </c:pt>
                <c:pt idx="12065">
                  <c:v>0.71919500000000003</c:v>
                </c:pt>
                <c:pt idx="12066">
                  <c:v>0.71897900000000003</c:v>
                </c:pt>
                <c:pt idx="12067">
                  <c:v>0.71876399999999996</c:v>
                </c:pt>
                <c:pt idx="12068">
                  <c:v>0.71854899999999999</c:v>
                </c:pt>
                <c:pt idx="12069">
                  <c:v>0.71833400000000003</c:v>
                </c:pt>
                <c:pt idx="12070">
                  <c:v>0.71811899999999995</c:v>
                </c:pt>
                <c:pt idx="12071">
                  <c:v>0.71790399999999999</c:v>
                </c:pt>
                <c:pt idx="12072">
                  <c:v>0.71768900000000002</c:v>
                </c:pt>
                <c:pt idx="12073">
                  <c:v>0.71747499999999997</c:v>
                </c:pt>
                <c:pt idx="12074">
                  <c:v>0.71726000000000001</c:v>
                </c:pt>
                <c:pt idx="12075">
                  <c:v>0.71704500000000004</c:v>
                </c:pt>
                <c:pt idx="12076">
                  <c:v>0.716831</c:v>
                </c:pt>
                <c:pt idx="12077">
                  <c:v>0.71661600000000003</c:v>
                </c:pt>
                <c:pt idx="12078">
                  <c:v>0.71640199999999998</c:v>
                </c:pt>
                <c:pt idx="12079">
                  <c:v>0.71618700000000002</c:v>
                </c:pt>
                <c:pt idx="12080">
                  <c:v>0.71597299999999997</c:v>
                </c:pt>
                <c:pt idx="12081">
                  <c:v>0.71575900000000003</c:v>
                </c:pt>
                <c:pt idx="12082">
                  <c:v>0.71554499999999999</c:v>
                </c:pt>
                <c:pt idx="12083">
                  <c:v>0.71533000000000002</c:v>
                </c:pt>
                <c:pt idx="12084">
                  <c:v>0.71511599999999997</c:v>
                </c:pt>
                <c:pt idx="12085">
                  <c:v>0.71490200000000004</c:v>
                </c:pt>
                <c:pt idx="12086">
                  <c:v>0.71468799999999999</c:v>
                </c:pt>
                <c:pt idx="12087">
                  <c:v>0.71447499999999997</c:v>
                </c:pt>
                <c:pt idx="12088">
                  <c:v>0.71426100000000003</c:v>
                </c:pt>
                <c:pt idx="12089">
                  <c:v>0.71404699999999999</c:v>
                </c:pt>
                <c:pt idx="12090">
                  <c:v>0.71383300000000005</c:v>
                </c:pt>
                <c:pt idx="12091">
                  <c:v>0.71362000000000003</c:v>
                </c:pt>
                <c:pt idx="12092">
                  <c:v>0.71340599999999998</c:v>
                </c:pt>
                <c:pt idx="12093">
                  <c:v>0.71319299999999997</c:v>
                </c:pt>
                <c:pt idx="12094">
                  <c:v>0.71297900000000003</c:v>
                </c:pt>
                <c:pt idx="12095">
                  <c:v>0.71276600000000001</c:v>
                </c:pt>
                <c:pt idx="12096">
                  <c:v>0.71255299999999999</c:v>
                </c:pt>
                <c:pt idx="12097">
                  <c:v>0.71233999999999997</c:v>
                </c:pt>
                <c:pt idx="12098">
                  <c:v>0.71212600000000004</c:v>
                </c:pt>
                <c:pt idx="12099">
                  <c:v>0.71191300000000002</c:v>
                </c:pt>
                <c:pt idx="12100">
                  <c:v>0.7117</c:v>
                </c:pt>
                <c:pt idx="12101">
                  <c:v>0.71148699999999998</c:v>
                </c:pt>
                <c:pt idx="12102">
                  <c:v>0.71127499999999999</c:v>
                </c:pt>
                <c:pt idx="12103">
                  <c:v>0.71106199999999997</c:v>
                </c:pt>
                <c:pt idx="12104">
                  <c:v>0.71084899999999995</c:v>
                </c:pt>
                <c:pt idx="12105">
                  <c:v>0.71063600000000005</c:v>
                </c:pt>
                <c:pt idx="12106">
                  <c:v>0.71042400000000006</c:v>
                </c:pt>
                <c:pt idx="12107">
                  <c:v>0.71021100000000004</c:v>
                </c:pt>
                <c:pt idx="12108">
                  <c:v>0.70999900000000005</c:v>
                </c:pt>
                <c:pt idx="12109">
                  <c:v>0.70978600000000003</c:v>
                </c:pt>
                <c:pt idx="12110">
                  <c:v>0.70957400000000004</c:v>
                </c:pt>
                <c:pt idx="12111">
                  <c:v>0.70936200000000005</c:v>
                </c:pt>
                <c:pt idx="12112">
                  <c:v>0.70914900000000003</c:v>
                </c:pt>
                <c:pt idx="12113">
                  <c:v>0.70893700000000004</c:v>
                </c:pt>
                <c:pt idx="12114">
                  <c:v>0.70872500000000005</c:v>
                </c:pt>
                <c:pt idx="12115">
                  <c:v>0.70851299999999995</c:v>
                </c:pt>
                <c:pt idx="12116">
                  <c:v>0.70830099999999996</c:v>
                </c:pt>
                <c:pt idx="12117">
                  <c:v>0.70808899999999997</c:v>
                </c:pt>
                <c:pt idx="12118">
                  <c:v>0.70787800000000001</c:v>
                </c:pt>
                <c:pt idx="12119">
                  <c:v>0.70766600000000002</c:v>
                </c:pt>
                <c:pt idx="12120">
                  <c:v>0.70745400000000003</c:v>
                </c:pt>
                <c:pt idx="12121">
                  <c:v>0.70724299999999996</c:v>
                </c:pt>
                <c:pt idx="12122">
                  <c:v>0.70703099999999997</c:v>
                </c:pt>
                <c:pt idx="12123">
                  <c:v>0.70682</c:v>
                </c:pt>
                <c:pt idx="12124">
                  <c:v>0.70660800000000001</c:v>
                </c:pt>
                <c:pt idx="12125">
                  <c:v>0.70639700000000005</c:v>
                </c:pt>
                <c:pt idx="12126">
                  <c:v>0.70618499999999995</c:v>
                </c:pt>
                <c:pt idx="12127">
                  <c:v>0.70597399999999999</c:v>
                </c:pt>
                <c:pt idx="12128">
                  <c:v>0.70576300000000003</c:v>
                </c:pt>
                <c:pt idx="12129">
                  <c:v>0.70555199999999996</c:v>
                </c:pt>
                <c:pt idx="12130">
                  <c:v>0.705341</c:v>
                </c:pt>
                <c:pt idx="12131">
                  <c:v>0.70513000000000003</c:v>
                </c:pt>
                <c:pt idx="12132">
                  <c:v>0.70491899999999996</c:v>
                </c:pt>
                <c:pt idx="12133">
                  <c:v>0.704708</c:v>
                </c:pt>
                <c:pt idx="12134">
                  <c:v>0.70449799999999996</c:v>
                </c:pt>
                <c:pt idx="12135">
                  <c:v>0.704287</c:v>
                </c:pt>
                <c:pt idx="12136">
                  <c:v>0.70407600000000004</c:v>
                </c:pt>
                <c:pt idx="12137">
                  <c:v>0.70386599999999999</c:v>
                </c:pt>
                <c:pt idx="12138">
                  <c:v>0.70365500000000003</c:v>
                </c:pt>
                <c:pt idx="12139">
                  <c:v>0.70344499999999999</c:v>
                </c:pt>
                <c:pt idx="12140">
                  <c:v>0.70323400000000003</c:v>
                </c:pt>
                <c:pt idx="12141">
                  <c:v>0.70302399999999998</c:v>
                </c:pt>
                <c:pt idx="12142">
                  <c:v>0.70281400000000005</c:v>
                </c:pt>
                <c:pt idx="12143">
                  <c:v>0.70260400000000001</c:v>
                </c:pt>
                <c:pt idx="12144">
                  <c:v>0.70239399999999996</c:v>
                </c:pt>
                <c:pt idx="12145">
                  <c:v>0.70218400000000003</c:v>
                </c:pt>
                <c:pt idx="12146">
                  <c:v>0.70197399999999999</c:v>
                </c:pt>
                <c:pt idx="12147">
                  <c:v>0.70176400000000005</c:v>
                </c:pt>
                <c:pt idx="12148">
                  <c:v>0.70155400000000001</c:v>
                </c:pt>
                <c:pt idx="12149">
                  <c:v>0.70134399999999997</c:v>
                </c:pt>
                <c:pt idx="12150">
                  <c:v>0.70113400000000003</c:v>
                </c:pt>
                <c:pt idx="12151">
                  <c:v>0.70092500000000002</c:v>
                </c:pt>
                <c:pt idx="12152">
                  <c:v>0.70071499999999998</c:v>
                </c:pt>
                <c:pt idx="12153">
                  <c:v>0.70050599999999996</c:v>
                </c:pt>
                <c:pt idx="12154">
                  <c:v>0.70029600000000003</c:v>
                </c:pt>
                <c:pt idx="12155">
                  <c:v>0.70008700000000001</c:v>
                </c:pt>
                <c:pt idx="12156">
                  <c:v>0.699878</c:v>
                </c:pt>
                <c:pt idx="12157">
                  <c:v>0.69966899999999999</c:v>
                </c:pt>
                <c:pt idx="12158">
                  <c:v>0.69945900000000005</c:v>
                </c:pt>
                <c:pt idx="12159">
                  <c:v>0.69925000000000004</c:v>
                </c:pt>
                <c:pt idx="12160">
                  <c:v>0.69904100000000002</c:v>
                </c:pt>
                <c:pt idx="12161">
                  <c:v>0.69883200000000001</c:v>
                </c:pt>
                <c:pt idx="12162">
                  <c:v>0.69862299999999999</c:v>
                </c:pt>
                <c:pt idx="12163">
                  <c:v>0.69841500000000001</c:v>
                </c:pt>
                <c:pt idx="12164">
                  <c:v>0.69820599999999999</c:v>
                </c:pt>
                <c:pt idx="12165">
                  <c:v>0.69799699999999998</c:v>
                </c:pt>
                <c:pt idx="12166">
                  <c:v>0.69778899999999999</c:v>
                </c:pt>
                <c:pt idx="12167">
                  <c:v>0.69757999999999998</c:v>
                </c:pt>
                <c:pt idx="12168">
                  <c:v>0.69737099999999996</c:v>
                </c:pt>
                <c:pt idx="12169">
                  <c:v>0.69716299999999998</c:v>
                </c:pt>
                <c:pt idx="12170">
                  <c:v>0.69695499999999999</c:v>
                </c:pt>
                <c:pt idx="12171">
                  <c:v>0.69674599999999998</c:v>
                </c:pt>
                <c:pt idx="12172">
                  <c:v>0.69653799999999999</c:v>
                </c:pt>
                <c:pt idx="12173">
                  <c:v>0.69633</c:v>
                </c:pt>
                <c:pt idx="12174">
                  <c:v>0.69612200000000002</c:v>
                </c:pt>
                <c:pt idx="12175">
                  <c:v>0.69591400000000003</c:v>
                </c:pt>
                <c:pt idx="12176">
                  <c:v>0.69570600000000005</c:v>
                </c:pt>
                <c:pt idx="12177">
                  <c:v>0.69549799999999995</c:v>
                </c:pt>
                <c:pt idx="12178">
                  <c:v>0.69528999999999996</c:v>
                </c:pt>
                <c:pt idx="12179">
                  <c:v>0.69508300000000001</c:v>
                </c:pt>
                <c:pt idx="12180">
                  <c:v>0.69487500000000002</c:v>
                </c:pt>
                <c:pt idx="12181">
                  <c:v>0.69466700000000003</c:v>
                </c:pt>
                <c:pt idx="12182">
                  <c:v>0.69445999999999997</c:v>
                </c:pt>
                <c:pt idx="12183">
                  <c:v>0.69425199999999998</c:v>
                </c:pt>
                <c:pt idx="12184">
                  <c:v>0.69404500000000002</c:v>
                </c:pt>
                <c:pt idx="12185">
                  <c:v>0.69383799999999995</c:v>
                </c:pt>
                <c:pt idx="12186">
                  <c:v>0.69362999999999997</c:v>
                </c:pt>
                <c:pt idx="12187">
                  <c:v>0.69342300000000001</c:v>
                </c:pt>
                <c:pt idx="12188">
                  <c:v>0.69321600000000005</c:v>
                </c:pt>
                <c:pt idx="12189">
                  <c:v>0.69300899999999999</c:v>
                </c:pt>
                <c:pt idx="12190">
                  <c:v>0.69280200000000003</c:v>
                </c:pt>
                <c:pt idx="12191">
                  <c:v>0.69259499999999996</c:v>
                </c:pt>
                <c:pt idx="12192">
                  <c:v>0.692388</c:v>
                </c:pt>
                <c:pt idx="12193">
                  <c:v>0.69218100000000005</c:v>
                </c:pt>
                <c:pt idx="12194">
                  <c:v>0.69197500000000001</c:v>
                </c:pt>
                <c:pt idx="12195">
                  <c:v>0.69176800000000005</c:v>
                </c:pt>
                <c:pt idx="12196">
                  <c:v>0.69156099999999998</c:v>
                </c:pt>
                <c:pt idx="12197">
                  <c:v>0.69135500000000005</c:v>
                </c:pt>
                <c:pt idx="12198">
                  <c:v>0.69114799999999998</c:v>
                </c:pt>
                <c:pt idx="12199">
                  <c:v>0.69094199999999995</c:v>
                </c:pt>
                <c:pt idx="12200">
                  <c:v>0.69073600000000002</c:v>
                </c:pt>
                <c:pt idx="12201">
                  <c:v>0.69052999999999998</c:v>
                </c:pt>
                <c:pt idx="12202">
                  <c:v>0.69032300000000002</c:v>
                </c:pt>
                <c:pt idx="12203">
                  <c:v>0.69011699999999998</c:v>
                </c:pt>
                <c:pt idx="12204">
                  <c:v>0.68991100000000005</c:v>
                </c:pt>
                <c:pt idx="12205">
                  <c:v>0.68970500000000001</c:v>
                </c:pt>
                <c:pt idx="12206">
                  <c:v>0.68949899999999997</c:v>
                </c:pt>
                <c:pt idx="12207">
                  <c:v>0.68929399999999996</c:v>
                </c:pt>
                <c:pt idx="12208">
                  <c:v>0.68908800000000003</c:v>
                </c:pt>
                <c:pt idx="12209">
                  <c:v>0.68888199999999999</c:v>
                </c:pt>
                <c:pt idx="12210">
                  <c:v>0.68867599999999995</c:v>
                </c:pt>
                <c:pt idx="12211">
                  <c:v>0.68847100000000006</c:v>
                </c:pt>
                <c:pt idx="12212">
                  <c:v>0.68826500000000002</c:v>
                </c:pt>
                <c:pt idx="12213">
                  <c:v>0.68806</c:v>
                </c:pt>
                <c:pt idx="12214">
                  <c:v>0.68785499999999999</c:v>
                </c:pt>
                <c:pt idx="12215">
                  <c:v>0.68764899999999995</c:v>
                </c:pt>
                <c:pt idx="12216">
                  <c:v>0.68744400000000006</c:v>
                </c:pt>
                <c:pt idx="12217">
                  <c:v>0.68723900000000004</c:v>
                </c:pt>
                <c:pt idx="12218">
                  <c:v>0.68703400000000003</c:v>
                </c:pt>
                <c:pt idx="12219">
                  <c:v>0.68682900000000002</c:v>
                </c:pt>
                <c:pt idx="12220">
                  <c:v>0.68662400000000001</c:v>
                </c:pt>
                <c:pt idx="12221">
                  <c:v>0.686419</c:v>
                </c:pt>
                <c:pt idx="12222">
                  <c:v>0.68621500000000002</c:v>
                </c:pt>
                <c:pt idx="12223">
                  <c:v>0.68601000000000001</c:v>
                </c:pt>
                <c:pt idx="12224">
                  <c:v>0.685805</c:v>
                </c:pt>
                <c:pt idx="12225">
                  <c:v>0.68560100000000002</c:v>
                </c:pt>
                <c:pt idx="12226">
                  <c:v>0.68539600000000001</c:v>
                </c:pt>
                <c:pt idx="12227">
                  <c:v>0.68519200000000002</c:v>
                </c:pt>
                <c:pt idx="12228">
                  <c:v>0.68498700000000001</c:v>
                </c:pt>
                <c:pt idx="12229">
                  <c:v>0.68478300000000003</c:v>
                </c:pt>
                <c:pt idx="12230">
                  <c:v>0.68457900000000005</c:v>
                </c:pt>
                <c:pt idx="12231">
                  <c:v>0.68437499999999996</c:v>
                </c:pt>
                <c:pt idx="12232">
                  <c:v>0.68417099999999997</c:v>
                </c:pt>
                <c:pt idx="12233">
                  <c:v>0.68396699999999999</c:v>
                </c:pt>
                <c:pt idx="12234">
                  <c:v>0.68376300000000001</c:v>
                </c:pt>
                <c:pt idx="12235">
                  <c:v>0.68355900000000003</c:v>
                </c:pt>
                <c:pt idx="12236">
                  <c:v>0.68335500000000005</c:v>
                </c:pt>
                <c:pt idx="12237">
                  <c:v>0.68315199999999998</c:v>
                </c:pt>
                <c:pt idx="12238">
                  <c:v>0.682948</c:v>
                </c:pt>
                <c:pt idx="12239">
                  <c:v>0.68274400000000002</c:v>
                </c:pt>
                <c:pt idx="12240">
                  <c:v>0.68254099999999995</c:v>
                </c:pt>
                <c:pt idx="12241">
                  <c:v>0.68233699999999997</c:v>
                </c:pt>
                <c:pt idx="12242">
                  <c:v>0.68213400000000002</c:v>
                </c:pt>
                <c:pt idx="12243">
                  <c:v>0.68193099999999995</c:v>
                </c:pt>
                <c:pt idx="12244">
                  <c:v>0.681728</c:v>
                </c:pt>
                <c:pt idx="12245">
                  <c:v>0.68152500000000005</c:v>
                </c:pt>
                <c:pt idx="12246">
                  <c:v>0.68132199999999998</c:v>
                </c:pt>
                <c:pt idx="12247">
                  <c:v>0.68111900000000003</c:v>
                </c:pt>
                <c:pt idx="12248">
                  <c:v>0.68091599999999997</c:v>
                </c:pt>
                <c:pt idx="12249">
                  <c:v>0.68071300000000001</c:v>
                </c:pt>
                <c:pt idx="12250">
                  <c:v>0.68050999999999995</c:v>
                </c:pt>
                <c:pt idx="12251">
                  <c:v>0.680307</c:v>
                </c:pt>
                <c:pt idx="12252">
                  <c:v>0.68010499999999996</c:v>
                </c:pt>
                <c:pt idx="12253">
                  <c:v>0.67990200000000001</c:v>
                </c:pt>
                <c:pt idx="12254">
                  <c:v>0.67969999999999997</c:v>
                </c:pt>
                <c:pt idx="12255">
                  <c:v>0.67949700000000002</c:v>
                </c:pt>
                <c:pt idx="12256">
                  <c:v>0.67929499999999998</c:v>
                </c:pt>
                <c:pt idx="12257">
                  <c:v>0.67909299999999995</c:v>
                </c:pt>
                <c:pt idx="12258">
                  <c:v>0.67889100000000002</c:v>
                </c:pt>
                <c:pt idx="12259">
                  <c:v>0.67868899999999999</c:v>
                </c:pt>
                <c:pt idx="12260">
                  <c:v>0.67848699999999995</c:v>
                </c:pt>
                <c:pt idx="12261">
                  <c:v>0.67828500000000003</c:v>
                </c:pt>
                <c:pt idx="12262">
                  <c:v>0.67808299999999999</c:v>
                </c:pt>
                <c:pt idx="12263">
                  <c:v>0.67788099999999996</c:v>
                </c:pt>
                <c:pt idx="12264">
                  <c:v>0.67767900000000003</c:v>
                </c:pt>
                <c:pt idx="12265">
                  <c:v>0.67747800000000002</c:v>
                </c:pt>
                <c:pt idx="12266">
                  <c:v>0.67727599999999999</c:v>
                </c:pt>
                <c:pt idx="12267">
                  <c:v>0.67707499999999998</c:v>
                </c:pt>
                <c:pt idx="12268">
                  <c:v>0.67687299999999995</c:v>
                </c:pt>
                <c:pt idx="12269">
                  <c:v>0.67667200000000005</c:v>
                </c:pt>
                <c:pt idx="12270">
                  <c:v>0.67647100000000004</c:v>
                </c:pt>
                <c:pt idx="12271">
                  <c:v>0.67627000000000004</c:v>
                </c:pt>
                <c:pt idx="12272">
                  <c:v>0.67606900000000003</c:v>
                </c:pt>
                <c:pt idx="12273">
                  <c:v>0.67586800000000002</c:v>
                </c:pt>
                <c:pt idx="12274">
                  <c:v>0.67566700000000002</c:v>
                </c:pt>
                <c:pt idx="12275">
                  <c:v>0.67546600000000001</c:v>
                </c:pt>
                <c:pt idx="12276">
                  <c:v>0.675265</c:v>
                </c:pt>
                <c:pt idx="12277">
                  <c:v>0.675064</c:v>
                </c:pt>
                <c:pt idx="12278">
                  <c:v>0.67486400000000002</c:v>
                </c:pt>
                <c:pt idx="12279">
                  <c:v>0.67466300000000001</c:v>
                </c:pt>
                <c:pt idx="12280">
                  <c:v>0.67446300000000003</c:v>
                </c:pt>
                <c:pt idx="12281">
                  <c:v>0.67426200000000003</c:v>
                </c:pt>
                <c:pt idx="12282">
                  <c:v>0.67406200000000005</c:v>
                </c:pt>
                <c:pt idx="12283">
                  <c:v>0.67386199999999996</c:v>
                </c:pt>
                <c:pt idx="12284">
                  <c:v>0.67366199999999998</c:v>
                </c:pt>
                <c:pt idx="12285">
                  <c:v>0.67346200000000001</c:v>
                </c:pt>
                <c:pt idx="12286">
                  <c:v>0.67326200000000003</c:v>
                </c:pt>
                <c:pt idx="12287">
                  <c:v>0.67306200000000005</c:v>
                </c:pt>
                <c:pt idx="12288">
                  <c:v>0.67286199999999996</c:v>
                </c:pt>
                <c:pt idx="12289">
                  <c:v>0.67266199999999998</c:v>
                </c:pt>
                <c:pt idx="12290">
                  <c:v>0.67246300000000003</c:v>
                </c:pt>
                <c:pt idx="12291">
                  <c:v>0.67226300000000005</c:v>
                </c:pt>
                <c:pt idx="12292">
                  <c:v>0.67206399999999999</c:v>
                </c:pt>
                <c:pt idx="12293">
                  <c:v>0.67186400000000002</c:v>
                </c:pt>
                <c:pt idx="12294">
                  <c:v>0.67166499999999996</c:v>
                </c:pt>
                <c:pt idx="12295">
                  <c:v>0.67146600000000001</c:v>
                </c:pt>
                <c:pt idx="12296">
                  <c:v>0.67126600000000003</c:v>
                </c:pt>
                <c:pt idx="12297">
                  <c:v>0.67106699999999997</c:v>
                </c:pt>
                <c:pt idx="12298">
                  <c:v>0.67086800000000002</c:v>
                </c:pt>
                <c:pt idx="12299">
                  <c:v>0.67066899999999996</c:v>
                </c:pt>
                <c:pt idx="12300">
                  <c:v>0.67047100000000004</c:v>
                </c:pt>
                <c:pt idx="12301">
                  <c:v>0.67027199999999998</c:v>
                </c:pt>
                <c:pt idx="12302">
                  <c:v>0.67007300000000003</c:v>
                </c:pt>
                <c:pt idx="12303">
                  <c:v>0.669875</c:v>
                </c:pt>
                <c:pt idx="12304">
                  <c:v>0.66967600000000005</c:v>
                </c:pt>
                <c:pt idx="12305">
                  <c:v>0.66947800000000002</c:v>
                </c:pt>
                <c:pt idx="12306">
                  <c:v>0.66927999999999999</c:v>
                </c:pt>
                <c:pt idx="12307">
                  <c:v>0.66908100000000004</c:v>
                </c:pt>
                <c:pt idx="12308">
                  <c:v>0.66888300000000001</c:v>
                </c:pt>
                <c:pt idx="12309">
                  <c:v>0.66868499999999997</c:v>
                </c:pt>
                <c:pt idx="12310">
                  <c:v>0.66848700000000005</c:v>
                </c:pt>
                <c:pt idx="12311">
                  <c:v>0.66828900000000002</c:v>
                </c:pt>
                <c:pt idx="12312">
                  <c:v>0.66809200000000002</c:v>
                </c:pt>
                <c:pt idx="12313">
                  <c:v>0.66789399999999999</c:v>
                </c:pt>
                <c:pt idx="12314">
                  <c:v>0.66769599999999996</c:v>
                </c:pt>
                <c:pt idx="12315">
                  <c:v>0.66749899999999995</c:v>
                </c:pt>
                <c:pt idx="12316">
                  <c:v>0.66730100000000003</c:v>
                </c:pt>
                <c:pt idx="12317">
                  <c:v>0.66710400000000003</c:v>
                </c:pt>
                <c:pt idx="12318">
                  <c:v>0.66690700000000003</c:v>
                </c:pt>
                <c:pt idx="12319">
                  <c:v>0.66671000000000002</c:v>
                </c:pt>
                <c:pt idx="12320">
                  <c:v>0.66651300000000002</c:v>
                </c:pt>
                <c:pt idx="12321">
                  <c:v>0.66631600000000002</c:v>
                </c:pt>
                <c:pt idx="12322">
                  <c:v>0.66611900000000002</c:v>
                </c:pt>
                <c:pt idx="12323">
                  <c:v>0.66592200000000001</c:v>
                </c:pt>
                <c:pt idx="12324">
                  <c:v>0.66572500000000001</c:v>
                </c:pt>
                <c:pt idx="12325">
                  <c:v>0.66552900000000004</c:v>
                </c:pt>
                <c:pt idx="12326">
                  <c:v>0.66533200000000003</c:v>
                </c:pt>
                <c:pt idx="12327">
                  <c:v>0.66513599999999995</c:v>
                </c:pt>
                <c:pt idx="12328">
                  <c:v>0.66493899999999995</c:v>
                </c:pt>
                <c:pt idx="12329">
                  <c:v>0.66474299999999997</c:v>
                </c:pt>
                <c:pt idx="12330">
                  <c:v>0.664547</c:v>
                </c:pt>
                <c:pt idx="12331">
                  <c:v>0.66435100000000002</c:v>
                </c:pt>
                <c:pt idx="12332">
                  <c:v>0.66415500000000005</c:v>
                </c:pt>
                <c:pt idx="12333">
                  <c:v>0.66395899999999997</c:v>
                </c:pt>
                <c:pt idx="12334">
                  <c:v>0.66376400000000002</c:v>
                </c:pt>
                <c:pt idx="12335">
                  <c:v>0.66356800000000005</c:v>
                </c:pt>
                <c:pt idx="12336">
                  <c:v>0.66337199999999996</c:v>
                </c:pt>
                <c:pt idx="12337">
                  <c:v>0.66317700000000002</c:v>
                </c:pt>
                <c:pt idx="12338">
                  <c:v>0.66298199999999996</c:v>
                </c:pt>
                <c:pt idx="12339">
                  <c:v>0.66278599999999999</c:v>
                </c:pt>
                <c:pt idx="12340">
                  <c:v>0.66259100000000004</c:v>
                </c:pt>
                <c:pt idx="12341">
                  <c:v>0.66239599999999998</c:v>
                </c:pt>
                <c:pt idx="12342">
                  <c:v>0.66220100000000004</c:v>
                </c:pt>
                <c:pt idx="12343">
                  <c:v>0.66200700000000001</c:v>
                </c:pt>
                <c:pt idx="12344">
                  <c:v>0.66181199999999996</c:v>
                </c:pt>
                <c:pt idx="12345">
                  <c:v>0.66161700000000001</c:v>
                </c:pt>
                <c:pt idx="12346">
                  <c:v>0.66142299999999998</c:v>
                </c:pt>
                <c:pt idx="12347">
                  <c:v>0.66122800000000004</c:v>
                </c:pt>
                <c:pt idx="12348">
                  <c:v>0.66103400000000001</c:v>
                </c:pt>
                <c:pt idx="12349">
                  <c:v>0.66083999999999998</c:v>
                </c:pt>
                <c:pt idx="12350">
                  <c:v>0.66064599999999996</c:v>
                </c:pt>
                <c:pt idx="12351">
                  <c:v>0.66045200000000004</c:v>
                </c:pt>
                <c:pt idx="12352">
                  <c:v>0.66025800000000001</c:v>
                </c:pt>
                <c:pt idx="12353">
                  <c:v>0.66006399999999998</c:v>
                </c:pt>
                <c:pt idx="12354">
                  <c:v>0.65986999999999996</c:v>
                </c:pt>
                <c:pt idx="12355">
                  <c:v>0.65967699999999996</c:v>
                </c:pt>
                <c:pt idx="12356">
                  <c:v>0.65948300000000004</c:v>
                </c:pt>
                <c:pt idx="12357">
                  <c:v>0.65929000000000004</c:v>
                </c:pt>
                <c:pt idx="12358">
                  <c:v>0.65909700000000004</c:v>
                </c:pt>
                <c:pt idx="12359">
                  <c:v>0.65890400000000005</c:v>
                </c:pt>
                <c:pt idx="12360">
                  <c:v>0.65871100000000005</c:v>
                </c:pt>
                <c:pt idx="12361">
                  <c:v>0.65851800000000005</c:v>
                </c:pt>
                <c:pt idx="12362">
                  <c:v>0.65832500000000005</c:v>
                </c:pt>
                <c:pt idx="12363">
                  <c:v>0.65813299999999997</c:v>
                </c:pt>
                <c:pt idx="12364">
                  <c:v>0.65793999999999997</c:v>
                </c:pt>
                <c:pt idx="12365">
                  <c:v>0.657748</c:v>
                </c:pt>
                <c:pt idx="12366">
                  <c:v>0.657555</c:v>
                </c:pt>
                <c:pt idx="12367">
                  <c:v>0.65736300000000003</c:v>
                </c:pt>
                <c:pt idx="12368">
                  <c:v>0.65717099999999995</c:v>
                </c:pt>
                <c:pt idx="12369">
                  <c:v>0.65697899999999998</c:v>
                </c:pt>
                <c:pt idx="12370">
                  <c:v>0.65678700000000001</c:v>
                </c:pt>
                <c:pt idx="12371">
                  <c:v>0.65659599999999996</c:v>
                </c:pt>
                <c:pt idx="12372">
                  <c:v>0.65640399999999999</c:v>
                </c:pt>
                <c:pt idx="12373">
                  <c:v>0.65621300000000005</c:v>
                </c:pt>
                <c:pt idx="12374">
                  <c:v>0.65602099999999997</c:v>
                </c:pt>
                <c:pt idx="12375">
                  <c:v>0.65583000000000002</c:v>
                </c:pt>
                <c:pt idx="12376">
                  <c:v>0.65563899999999997</c:v>
                </c:pt>
                <c:pt idx="12377">
                  <c:v>0.65544800000000003</c:v>
                </c:pt>
                <c:pt idx="12378">
                  <c:v>0.65525699999999998</c:v>
                </c:pt>
                <c:pt idx="12379">
                  <c:v>0.65506699999999995</c:v>
                </c:pt>
                <c:pt idx="12380">
                  <c:v>0.65487600000000001</c:v>
                </c:pt>
                <c:pt idx="12381">
                  <c:v>0.65468599999999999</c:v>
                </c:pt>
                <c:pt idx="12382">
                  <c:v>0.65449500000000005</c:v>
                </c:pt>
                <c:pt idx="12383">
                  <c:v>0.65430500000000003</c:v>
                </c:pt>
                <c:pt idx="12384">
                  <c:v>0.654115</c:v>
                </c:pt>
                <c:pt idx="12385">
                  <c:v>0.65392499999999998</c:v>
                </c:pt>
                <c:pt idx="12386">
                  <c:v>0.65373599999999998</c:v>
                </c:pt>
                <c:pt idx="12387">
                  <c:v>0.65354599999999996</c:v>
                </c:pt>
                <c:pt idx="12388">
                  <c:v>0.65335699999999997</c:v>
                </c:pt>
                <c:pt idx="12389">
                  <c:v>0.65316700000000005</c:v>
                </c:pt>
                <c:pt idx="12390">
                  <c:v>0.65297799999999995</c:v>
                </c:pt>
                <c:pt idx="12391">
                  <c:v>0.65278899999999995</c:v>
                </c:pt>
                <c:pt idx="12392">
                  <c:v>0.65259999999999996</c:v>
                </c:pt>
                <c:pt idx="12393">
                  <c:v>0.65241099999999996</c:v>
                </c:pt>
                <c:pt idx="12394">
                  <c:v>0.652223</c:v>
                </c:pt>
                <c:pt idx="12395">
                  <c:v>0.652034</c:v>
                </c:pt>
                <c:pt idx="12396">
                  <c:v>0.65184600000000004</c:v>
                </c:pt>
                <c:pt idx="12397">
                  <c:v>0.65165799999999996</c:v>
                </c:pt>
                <c:pt idx="12398">
                  <c:v>0.65146999999999999</c:v>
                </c:pt>
                <c:pt idx="12399">
                  <c:v>0.65128200000000003</c:v>
                </c:pt>
                <c:pt idx="12400">
                  <c:v>0.65109399999999995</c:v>
                </c:pt>
                <c:pt idx="12401">
                  <c:v>0.65090700000000001</c:v>
                </c:pt>
                <c:pt idx="12402">
                  <c:v>0.65071900000000005</c:v>
                </c:pt>
                <c:pt idx="12403">
                  <c:v>0.650532</c:v>
                </c:pt>
                <c:pt idx="12404">
                  <c:v>0.65034499999999995</c:v>
                </c:pt>
                <c:pt idx="12405">
                  <c:v>0.65015800000000001</c:v>
                </c:pt>
                <c:pt idx="12406">
                  <c:v>0.64997099999999997</c:v>
                </c:pt>
                <c:pt idx="12407">
                  <c:v>0.64978400000000003</c:v>
                </c:pt>
                <c:pt idx="12408">
                  <c:v>0.64959800000000001</c:v>
                </c:pt>
                <c:pt idx="12409">
                  <c:v>0.64941199999999999</c:v>
                </c:pt>
                <c:pt idx="12410">
                  <c:v>0.64922599999999997</c:v>
                </c:pt>
                <c:pt idx="12411">
                  <c:v>0.64903999999999995</c:v>
                </c:pt>
                <c:pt idx="12412">
                  <c:v>0.64885400000000004</c:v>
                </c:pt>
                <c:pt idx="12413">
                  <c:v>0.64866800000000002</c:v>
                </c:pt>
                <c:pt idx="12414">
                  <c:v>0.64848300000000003</c:v>
                </c:pt>
                <c:pt idx="12415">
                  <c:v>0.64829800000000004</c:v>
                </c:pt>
                <c:pt idx="12416">
                  <c:v>0.64811200000000002</c:v>
                </c:pt>
                <c:pt idx="12417">
                  <c:v>0.64792799999999995</c:v>
                </c:pt>
                <c:pt idx="12418">
                  <c:v>0.64774299999999996</c:v>
                </c:pt>
                <c:pt idx="12419">
                  <c:v>0.64755799999999997</c:v>
                </c:pt>
                <c:pt idx="12420">
                  <c:v>0.647374</c:v>
                </c:pt>
                <c:pt idx="12421">
                  <c:v>0.64719000000000004</c:v>
                </c:pt>
                <c:pt idx="12422">
                  <c:v>0.64700599999999997</c:v>
                </c:pt>
                <c:pt idx="12423">
                  <c:v>0.64682200000000001</c:v>
                </c:pt>
                <c:pt idx="12424">
                  <c:v>0.64663800000000005</c:v>
                </c:pt>
                <c:pt idx="12425">
                  <c:v>0.646455</c:v>
                </c:pt>
                <c:pt idx="12426">
                  <c:v>0.64627100000000004</c:v>
                </c:pt>
                <c:pt idx="12427">
                  <c:v>0.646088</c:v>
                </c:pt>
                <c:pt idx="12428">
                  <c:v>0.64590599999999998</c:v>
                </c:pt>
                <c:pt idx="12429">
                  <c:v>0.64572300000000005</c:v>
                </c:pt>
                <c:pt idx="12430">
                  <c:v>0.64554</c:v>
                </c:pt>
                <c:pt idx="12431">
                  <c:v>0.64535799999999999</c:v>
                </c:pt>
                <c:pt idx="12432">
                  <c:v>0.64517599999999997</c:v>
                </c:pt>
                <c:pt idx="12433">
                  <c:v>0.64499399999999996</c:v>
                </c:pt>
                <c:pt idx="12434">
                  <c:v>0.64481200000000005</c:v>
                </c:pt>
                <c:pt idx="12435">
                  <c:v>0.64463099999999995</c:v>
                </c:pt>
                <c:pt idx="12436">
                  <c:v>0.64444999999999997</c:v>
                </c:pt>
                <c:pt idx="12437">
                  <c:v>0.64426899999999998</c:v>
                </c:pt>
                <c:pt idx="12438">
                  <c:v>0.64408799999999999</c:v>
                </c:pt>
                <c:pt idx="12439">
                  <c:v>0.64390700000000001</c:v>
                </c:pt>
                <c:pt idx="12440">
                  <c:v>0.64372700000000005</c:v>
                </c:pt>
                <c:pt idx="12441">
                  <c:v>0.64354699999999998</c:v>
                </c:pt>
                <c:pt idx="12442">
                  <c:v>0.64336700000000002</c:v>
                </c:pt>
                <c:pt idx="12443">
                  <c:v>0.64318699999999995</c:v>
                </c:pt>
                <c:pt idx="12444">
                  <c:v>0.64300800000000002</c:v>
                </c:pt>
                <c:pt idx="12445">
                  <c:v>0.64282799999999995</c:v>
                </c:pt>
                <c:pt idx="12446">
                  <c:v>0.64264900000000003</c:v>
                </c:pt>
                <c:pt idx="12447">
                  <c:v>0.64247100000000001</c:v>
                </c:pt>
                <c:pt idx="12448">
                  <c:v>0.64229199999999997</c:v>
                </c:pt>
                <c:pt idx="12449">
                  <c:v>0.64211399999999996</c:v>
                </c:pt>
                <c:pt idx="12450">
                  <c:v>0.64193599999999995</c:v>
                </c:pt>
                <c:pt idx="12451">
                  <c:v>0.64175800000000005</c:v>
                </c:pt>
                <c:pt idx="12452">
                  <c:v>0.64158000000000004</c:v>
                </c:pt>
                <c:pt idx="12453">
                  <c:v>0.64140299999999995</c:v>
                </c:pt>
                <c:pt idx="12454">
                  <c:v>0.64122599999999996</c:v>
                </c:pt>
                <c:pt idx="12455">
                  <c:v>0.64104899999999998</c:v>
                </c:pt>
                <c:pt idx="12456">
                  <c:v>0.640872</c:v>
                </c:pt>
                <c:pt idx="12457">
                  <c:v>0.64069600000000004</c:v>
                </c:pt>
                <c:pt idx="12458">
                  <c:v>0.64051999999999998</c:v>
                </c:pt>
                <c:pt idx="12459">
                  <c:v>0.64034400000000002</c:v>
                </c:pt>
                <c:pt idx="12460">
                  <c:v>0.64016799999999996</c:v>
                </c:pt>
                <c:pt idx="12461">
                  <c:v>0.63999300000000003</c:v>
                </c:pt>
                <c:pt idx="12462">
                  <c:v>0.639818</c:v>
                </c:pt>
                <c:pt idx="12463">
                  <c:v>0.63964299999999996</c:v>
                </c:pt>
                <c:pt idx="12464">
                  <c:v>0.63946899999999995</c:v>
                </c:pt>
                <c:pt idx="12465">
                  <c:v>0.63929499999999995</c:v>
                </c:pt>
                <c:pt idx="12466">
                  <c:v>0.63912100000000005</c:v>
                </c:pt>
                <c:pt idx="12467">
                  <c:v>0.63894700000000004</c:v>
                </c:pt>
                <c:pt idx="12468">
                  <c:v>0.63877399999999995</c:v>
                </c:pt>
                <c:pt idx="12469">
                  <c:v>0.63860099999999997</c:v>
                </c:pt>
                <c:pt idx="12470">
                  <c:v>0.638428</c:v>
                </c:pt>
                <c:pt idx="12471">
                  <c:v>0.63825500000000002</c:v>
                </c:pt>
                <c:pt idx="12472">
                  <c:v>0.63808299999999996</c:v>
                </c:pt>
                <c:pt idx="12473">
                  <c:v>0.63791100000000001</c:v>
                </c:pt>
                <c:pt idx="12474">
                  <c:v>0.63773999999999997</c:v>
                </c:pt>
                <c:pt idx="12475">
                  <c:v>0.63756800000000002</c:v>
                </c:pt>
                <c:pt idx="12476">
                  <c:v>0.63739699999999999</c:v>
                </c:pt>
                <c:pt idx="12477">
                  <c:v>0.63722699999999999</c:v>
                </c:pt>
                <c:pt idx="12478">
                  <c:v>0.63705599999999996</c:v>
                </c:pt>
                <c:pt idx="12479">
                  <c:v>0.63688599999999995</c:v>
                </c:pt>
                <c:pt idx="12480">
                  <c:v>0.63671699999999998</c:v>
                </c:pt>
                <c:pt idx="12481">
                  <c:v>0.63654699999999997</c:v>
                </c:pt>
                <c:pt idx="12482">
                  <c:v>0.636378</c:v>
                </c:pt>
                <c:pt idx="12483">
                  <c:v>0.63620900000000002</c:v>
                </c:pt>
                <c:pt idx="12484">
                  <c:v>0.63604099999999997</c:v>
                </c:pt>
                <c:pt idx="12485">
                  <c:v>0.63587300000000002</c:v>
                </c:pt>
                <c:pt idx="12486">
                  <c:v>0.63570499999999996</c:v>
                </c:pt>
                <c:pt idx="12487">
                  <c:v>0.63553800000000005</c:v>
                </c:pt>
                <c:pt idx="12488">
                  <c:v>0.63537100000000002</c:v>
                </c:pt>
                <c:pt idx="12489">
                  <c:v>0.63520399999999999</c:v>
                </c:pt>
                <c:pt idx="12490">
                  <c:v>0.63503799999999999</c:v>
                </c:pt>
                <c:pt idx="12491">
                  <c:v>0.63487199999999999</c:v>
                </c:pt>
                <c:pt idx="12492">
                  <c:v>0.63470599999999999</c:v>
                </c:pt>
                <c:pt idx="12493">
                  <c:v>0.63454100000000002</c:v>
                </c:pt>
                <c:pt idx="12494">
                  <c:v>0.63437600000000005</c:v>
                </c:pt>
                <c:pt idx="12495">
                  <c:v>0.63421099999999997</c:v>
                </c:pt>
                <c:pt idx="12496">
                  <c:v>0.63404700000000003</c:v>
                </c:pt>
                <c:pt idx="12497">
                  <c:v>0.63388299999999997</c:v>
                </c:pt>
                <c:pt idx="12498">
                  <c:v>0.63371999999999995</c:v>
                </c:pt>
                <c:pt idx="12499">
                  <c:v>0.63355700000000004</c:v>
                </c:pt>
                <c:pt idx="12500">
                  <c:v>0.63339400000000001</c:v>
                </c:pt>
                <c:pt idx="12501">
                  <c:v>0.63323200000000002</c:v>
                </c:pt>
                <c:pt idx="12502">
                  <c:v>0.63307000000000002</c:v>
                </c:pt>
                <c:pt idx="12503">
                  <c:v>0.63290800000000003</c:v>
                </c:pt>
                <c:pt idx="12504">
                  <c:v>0.63274699999999995</c:v>
                </c:pt>
                <c:pt idx="12505">
                  <c:v>0.63258700000000001</c:v>
                </c:pt>
                <c:pt idx="12506">
                  <c:v>0.63242600000000004</c:v>
                </c:pt>
                <c:pt idx="12507">
                  <c:v>0.63226700000000002</c:v>
                </c:pt>
                <c:pt idx="12508">
                  <c:v>0.63210699999999997</c:v>
                </c:pt>
                <c:pt idx="12509">
                  <c:v>0.63194799999999995</c:v>
                </c:pt>
                <c:pt idx="12510">
                  <c:v>0.63178900000000004</c:v>
                </c:pt>
                <c:pt idx="12511">
                  <c:v>0.63163100000000005</c:v>
                </c:pt>
                <c:pt idx="12512">
                  <c:v>0.63147299999999995</c:v>
                </c:pt>
                <c:pt idx="12513">
                  <c:v>0.63131599999999999</c:v>
                </c:pt>
                <c:pt idx="12514">
                  <c:v>0.63115900000000003</c:v>
                </c:pt>
                <c:pt idx="12515">
                  <c:v>0.63100199999999995</c:v>
                </c:pt>
                <c:pt idx="12516">
                  <c:v>0.63084600000000002</c:v>
                </c:pt>
                <c:pt idx="12517">
                  <c:v>0.630691</c:v>
                </c:pt>
                <c:pt idx="12518">
                  <c:v>0.63053599999999999</c:v>
                </c:pt>
                <c:pt idx="12519">
                  <c:v>0.63038099999999997</c:v>
                </c:pt>
                <c:pt idx="12520">
                  <c:v>0.63022699999999998</c:v>
                </c:pt>
                <c:pt idx="12521">
                  <c:v>0.63007299999999999</c:v>
                </c:pt>
                <c:pt idx="12522">
                  <c:v>0.62991900000000001</c:v>
                </c:pt>
                <c:pt idx="12523">
                  <c:v>0.62976699999999997</c:v>
                </c:pt>
                <c:pt idx="12524">
                  <c:v>0.62961400000000001</c:v>
                </c:pt>
                <c:pt idx="12525">
                  <c:v>0.62946199999999997</c:v>
                </c:pt>
                <c:pt idx="12526">
                  <c:v>0.62931099999999995</c:v>
                </c:pt>
                <c:pt idx="12527">
                  <c:v>0.62916000000000005</c:v>
                </c:pt>
                <c:pt idx="12528">
                  <c:v>0.62900900000000004</c:v>
                </c:pt>
                <c:pt idx="12529">
                  <c:v>0.62885899999999995</c:v>
                </c:pt>
                <c:pt idx="12530">
                  <c:v>0.62870899999999996</c:v>
                </c:pt>
                <c:pt idx="12531">
                  <c:v>0.62856000000000001</c:v>
                </c:pt>
                <c:pt idx="12532">
                  <c:v>0.62841199999999997</c:v>
                </c:pt>
                <c:pt idx="12533">
                  <c:v>0.62826400000000004</c:v>
                </c:pt>
                <c:pt idx="12534">
                  <c:v>0.62811600000000001</c:v>
                </c:pt>
                <c:pt idx="12535">
                  <c:v>0.627969</c:v>
                </c:pt>
                <c:pt idx="12536">
                  <c:v>0.62782300000000002</c:v>
                </c:pt>
                <c:pt idx="12537">
                  <c:v>0.62767600000000001</c:v>
                </c:pt>
                <c:pt idx="12538">
                  <c:v>0.62753099999999995</c:v>
                </c:pt>
                <c:pt idx="12539">
                  <c:v>0.627386</c:v>
                </c:pt>
                <c:pt idx="12540">
                  <c:v>0.62724100000000005</c:v>
                </c:pt>
                <c:pt idx="12541">
                  <c:v>0.62709700000000002</c:v>
                </c:pt>
                <c:pt idx="12542">
                  <c:v>0.62695400000000001</c:v>
                </c:pt>
                <c:pt idx="12543">
                  <c:v>0.62681100000000001</c:v>
                </c:pt>
                <c:pt idx="12544">
                  <c:v>0.62666900000000003</c:v>
                </c:pt>
                <c:pt idx="12545">
                  <c:v>0.62652699999999995</c:v>
                </c:pt>
                <c:pt idx="12546">
                  <c:v>0.62638499999999997</c:v>
                </c:pt>
                <c:pt idx="12547">
                  <c:v>0.62624500000000005</c:v>
                </c:pt>
                <c:pt idx="12548">
                  <c:v>0.62610399999999999</c:v>
                </c:pt>
                <c:pt idx="12549">
                  <c:v>0.62596499999999999</c:v>
                </c:pt>
                <c:pt idx="12550">
                  <c:v>0.62582599999999999</c:v>
                </c:pt>
                <c:pt idx="12551">
                  <c:v>0.62568699999999999</c:v>
                </c:pt>
                <c:pt idx="12552">
                  <c:v>0.62554900000000002</c:v>
                </c:pt>
                <c:pt idx="12553">
                  <c:v>0.62541199999999997</c:v>
                </c:pt>
                <c:pt idx="12554">
                  <c:v>0.62527500000000003</c:v>
                </c:pt>
                <c:pt idx="12555">
                  <c:v>0.62513799999999997</c:v>
                </c:pt>
                <c:pt idx="12556">
                  <c:v>0.62500299999999998</c:v>
                </c:pt>
                <c:pt idx="12557">
                  <c:v>0.62486699999999995</c:v>
                </c:pt>
                <c:pt idx="12558">
                  <c:v>0.62473299999999998</c:v>
                </c:pt>
                <c:pt idx="12559">
                  <c:v>0.62459900000000002</c:v>
                </c:pt>
                <c:pt idx="12560">
                  <c:v>0.62446500000000005</c:v>
                </c:pt>
                <c:pt idx="12561">
                  <c:v>0.624332</c:v>
                </c:pt>
                <c:pt idx="12562">
                  <c:v>0.62419999999999998</c:v>
                </c:pt>
                <c:pt idx="12563">
                  <c:v>0.62406799999999996</c:v>
                </c:pt>
                <c:pt idx="12564">
                  <c:v>0.62393699999999996</c:v>
                </c:pt>
                <c:pt idx="12565">
                  <c:v>0.623807</c:v>
                </c:pt>
                <c:pt idx="12566">
                  <c:v>0.62367700000000004</c:v>
                </c:pt>
                <c:pt idx="12567">
                  <c:v>0.62354699999999996</c:v>
                </c:pt>
                <c:pt idx="12568">
                  <c:v>0.62341899999999995</c:v>
                </c:pt>
                <c:pt idx="12569">
                  <c:v>0.62329100000000004</c:v>
                </c:pt>
                <c:pt idx="12570">
                  <c:v>0.62316300000000002</c:v>
                </c:pt>
                <c:pt idx="12571">
                  <c:v>0.62303600000000003</c:v>
                </c:pt>
                <c:pt idx="12572">
                  <c:v>0.62290999999999996</c:v>
                </c:pt>
                <c:pt idx="12573">
                  <c:v>0.622784</c:v>
                </c:pt>
                <c:pt idx="12574">
                  <c:v>0.62265899999999996</c:v>
                </c:pt>
                <c:pt idx="12575">
                  <c:v>0.62253400000000003</c:v>
                </c:pt>
                <c:pt idx="12576">
                  <c:v>0.62241000000000002</c:v>
                </c:pt>
                <c:pt idx="12577">
                  <c:v>0.62228700000000003</c:v>
                </c:pt>
                <c:pt idx="12578">
                  <c:v>0.62216400000000005</c:v>
                </c:pt>
                <c:pt idx="12579">
                  <c:v>0.62204199999999998</c:v>
                </c:pt>
                <c:pt idx="12580">
                  <c:v>0.62192099999999995</c:v>
                </c:pt>
                <c:pt idx="12581">
                  <c:v>0.62180000000000002</c:v>
                </c:pt>
                <c:pt idx="12582">
                  <c:v>0.62168000000000001</c:v>
                </c:pt>
                <c:pt idx="12583">
                  <c:v>0.62156</c:v>
                </c:pt>
                <c:pt idx="12584">
                  <c:v>0.62144100000000002</c:v>
                </c:pt>
                <c:pt idx="12585">
                  <c:v>0.62132299999999996</c:v>
                </c:pt>
                <c:pt idx="12586">
                  <c:v>0.62120500000000001</c:v>
                </c:pt>
                <c:pt idx="12587">
                  <c:v>0.62108799999999997</c:v>
                </c:pt>
                <c:pt idx="12588">
                  <c:v>0.62097199999999997</c:v>
                </c:pt>
                <c:pt idx="12589">
                  <c:v>0.62085599999999996</c:v>
                </c:pt>
                <c:pt idx="12590">
                  <c:v>0.62074099999999999</c:v>
                </c:pt>
                <c:pt idx="12591">
                  <c:v>0.62062600000000001</c:v>
                </c:pt>
                <c:pt idx="12592">
                  <c:v>0.62051199999999995</c:v>
                </c:pt>
                <c:pt idx="12593">
                  <c:v>0.62039900000000003</c:v>
                </c:pt>
                <c:pt idx="12594">
                  <c:v>0.620286</c:v>
                </c:pt>
                <c:pt idx="12595">
                  <c:v>0.620174</c:v>
                </c:pt>
                <c:pt idx="12596">
                  <c:v>0.620062</c:v>
                </c:pt>
                <c:pt idx="12597">
                  <c:v>0.61995199999999995</c:v>
                </c:pt>
                <c:pt idx="12598">
                  <c:v>0.61984099999999998</c:v>
                </c:pt>
                <c:pt idx="12599">
                  <c:v>0.61973199999999995</c:v>
                </c:pt>
                <c:pt idx="12600">
                  <c:v>0.61962300000000003</c:v>
                </c:pt>
                <c:pt idx="12601">
                  <c:v>0.61951500000000004</c:v>
                </c:pt>
                <c:pt idx="12602">
                  <c:v>0.61940700000000004</c:v>
                </c:pt>
                <c:pt idx="12603">
                  <c:v>0.61929999999999996</c:v>
                </c:pt>
                <c:pt idx="12604">
                  <c:v>0.61919299999999999</c:v>
                </c:pt>
                <c:pt idx="12605">
                  <c:v>0.61908799999999997</c:v>
                </c:pt>
                <c:pt idx="12606">
                  <c:v>0.61898200000000003</c:v>
                </c:pt>
                <c:pt idx="12607">
                  <c:v>0.61887800000000004</c:v>
                </c:pt>
                <c:pt idx="12608">
                  <c:v>0.61877400000000005</c:v>
                </c:pt>
                <c:pt idx="12609">
                  <c:v>0.61867000000000005</c:v>
                </c:pt>
                <c:pt idx="12610">
                  <c:v>0.61856800000000001</c:v>
                </c:pt>
                <c:pt idx="12611">
                  <c:v>0.61846599999999996</c:v>
                </c:pt>
                <c:pt idx="12612">
                  <c:v>0.61836400000000002</c:v>
                </c:pt>
                <c:pt idx="12613">
                  <c:v>0.61826300000000001</c:v>
                </c:pt>
                <c:pt idx="12614">
                  <c:v>0.61816300000000002</c:v>
                </c:pt>
                <c:pt idx="12615">
                  <c:v>0.61806399999999995</c:v>
                </c:pt>
                <c:pt idx="12616">
                  <c:v>0.61796499999999999</c:v>
                </c:pt>
                <c:pt idx="12617">
                  <c:v>0.61786600000000003</c:v>
                </c:pt>
                <c:pt idx="12618">
                  <c:v>0.61776799999999998</c:v>
                </c:pt>
                <c:pt idx="12619">
                  <c:v>0.61767099999999997</c:v>
                </c:pt>
                <c:pt idx="12620">
                  <c:v>0.61757499999999999</c:v>
                </c:pt>
                <c:pt idx="12621">
                  <c:v>0.617479</c:v>
                </c:pt>
                <c:pt idx="12622">
                  <c:v>0.61738300000000002</c:v>
                </c:pt>
                <c:pt idx="12623">
                  <c:v>0.61728899999999998</c:v>
                </c:pt>
                <c:pt idx="12624">
                  <c:v>0.61719500000000005</c:v>
                </c:pt>
                <c:pt idx="12625">
                  <c:v>0.61710100000000001</c:v>
                </c:pt>
                <c:pt idx="12626">
                  <c:v>0.617008</c:v>
                </c:pt>
                <c:pt idx="12627">
                  <c:v>0.61691600000000002</c:v>
                </c:pt>
                <c:pt idx="12628">
                  <c:v>0.61682400000000004</c:v>
                </c:pt>
                <c:pt idx="12629">
                  <c:v>0.61673299999999998</c:v>
                </c:pt>
                <c:pt idx="12630">
                  <c:v>0.61664200000000002</c:v>
                </c:pt>
                <c:pt idx="12631">
                  <c:v>0.61655199999999999</c:v>
                </c:pt>
                <c:pt idx="12632">
                  <c:v>0.61646299999999998</c:v>
                </c:pt>
                <c:pt idx="12633">
                  <c:v>0.61637399999999998</c:v>
                </c:pt>
                <c:pt idx="12634">
                  <c:v>0.616286</c:v>
                </c:pt>
                <c:pt idx="12635">
                  <c:v>0.61619800000000002</c:v>
                </c:pt>
                <c:pt idx="12636">
                  <c:v>0.61611099999999996</c:v>
                </c:pt>
                <c:pt idx="12637">
                  <c:v>0.61602400000000002</c:v>
                </c:pt>
                <c:pt idx="12638">
                  <c:v>0.61593799999999999</c:v>
                </c:pt>
                <c:pt idx="12639">
                  <c:v>0.61585299999999998</c:v>
                </c:pt>
                <c:pt idx="12640">
                  <c:v>0.61576799999999998</c:v>
                </c:pt>
                <c:pt idx="12641">
                  <c:v>0.61568400000000001</c:v>
                </c:pt>
                <c:pt idx="12642">
                  <c:v>0.61560000000000004</c:v>
                </c:pt>
                <c:pt idx="12643">
                  <c:v>0.61551699999999998</c:v>
                </c:pt>
                <c:pt idx="12644">
                  <c:v>0.61543400000000004</c:v>
                </c:pt>
                <c:pt idx="12645">
                  <c:v>0.61535200000000001</c:v>
                </c:pt>
                <c:pt idx="12646">
                  <c:v>0.61527100000000001</c:v>
                </c:pt>
                <c:pt idx="12647">
                  <c:v>0.61519000000000001</c:v>
                </c:pt>
                <c:pt idx="12648">
                  <c:v>0.61510900000000002</c:v>
                </c:pt>
                <c:pt idx="12649">
                  <c:v>0.61502900000000005</c:v>
                </c:pt>
                <c:pt idx="12650">
                  <c:v>0.61495</c:v>
                </c:pt>
                <c:pt idx="12651">
                  <c:v>0.61487099999999995</c:v>
                </c:pt>
                <c:pt idx="12652">
                  <c:v>0.61479300000000003</c:v>
                </c:pt>
                <c:pt idx="12653">
                  <c:v>0.61471500000000001</c:v>
                </c:pt>
                <c:pt idx="12654">
                  <c:v>0.61463699999999999</c:v>
                </c:pt>
                <c:pt idx="12655">
                  <c:v>0.61456100000000002</c:v>
                </c:pt>
                <c:pt idx="12656">
                  <c:v>0.61448400000000003</c:v>
                </c:pt>
                <c:pt idx="12657">
                  <c:v>0.61440899999999998</c:v>
                </c:pt>
                <c:pt idx="12658">
                  <c:v>0.61433300000000002</c:v>
                </c:pt>
                <c:pt idx="12659">
                  <c:v>0.614259</c:v>
                </c:pt>
                <c:pt idx="12660">
                  <c:v>0.61418399999999995</c:v>
                </c:pt>
                <c:pt idx="12661">
                  <c:v>0.61411000000000004</c:v>
                </c:pt>
                <c:pt idx="12662">
                  <c:v>0.61403700000000005</c:v>
                </c:pt>
                <c:pt idx="12663">
                  <c:v>0.61396399999999995</c:v>
                </c:pt>
                <c:pt idx="12664">
                  <c:v>0.61389199999999999</c:v>
                </c:pt>
                <c:pt idx="12665">
                  <c:v>0.61382000000000003</c:v>
                </c:pt>
                <c:pt idx="12666">
                  <c:v>0.61374899999999999</c:v>
                </c:pt>
                <c:pt idx="12667">
                  <c:v>0.61367799999999995</c:v>
                </c:pt>
                <c:pt idx="12668">
                  <c:v>0.61360700000000001</c:v>
                </c:pt>
                <c:pt idx="12669">
                  <c:v>0.613537</c:v>
                </c:pt>
                <c:pt idx="12670">
                  <c:v>0.61346800000000001</c:v>
                </c:pt>
                <c:pt idx="12671">
                  <c:v>0.61339900000000003</c:v>
                </c:pt>
                <c:pt idx="12672">
                  <c:v>0.61333000000000004</c:v>
                </c:pt>
                <c:pt idx="12673">
                  <c:v>0.61326199999999997</c:v>
                </c:pt>
                <c:pt idx="12674">
                  <c:v>0.61319400000000002</c:v>
                </c:pt>
                <c:pt idx="12675">
                  <c:v>0.61312699999999998</c:v>
                </c:pt>
                <c:pt idx="12676">
                  <c:v>0.61306000000000005</c:v>
                </c:pt>
                <c:pt idx="12677">
                  <c:v>0.61299300000000001</c:v>
                </c:pt>
                <c:pt idx="12678">
                  <c:v>0.612927</c:v>
                </c:pt>
                <c:pt idx="12679">
                  <c:v>0.61286200000000002</c:v>
                </c:pt>
                <c:pt idx="12680">
                  <c:v>0.61279700000000004</c:v>
                </c:pt>
                <c:pt idx="12681">
                  <c:v>0.61273200000000005</c:v>
                </c:pt>
                <c:pt idx="12682">
                  <c:v>0.61266799999999999</c:v>
                </c:pt>
                <c:pt idx="12683">
                  <c:v>0.61260400000000004</c:v>
                </c:pt>
                <c:pt idx="12684">
                  <c:v>0.61253999999999997</c:v>
                </c:pt>
                <c:pt idx="12685">
                  <c:v>0.61247700000000005</c:v>
                </c:pt>
                <c:pt idx="12686">
                  <c:v>0.61241400000000001</c:v>
                </c:pt>
                <c:pt idx="12687">
                  <c:v>0.61235200000000001</c:v>
                </c:pt>
                <c:pt idx="12688">
                  <c:v>0.61229</c:v>
                </c:pt>
                <c:pt idx="12689">
                  <c:v>0.61222799999999999</c:v>
                </c:pt>
                <c:pt idx="12690">
                  <c:v>0.61216700000000002</c:v>
                </c:pt>
                <c:pt idx="12691">
                  <c:v>0.61210600000000004</c:v>
                </c:pt>
                <c:pt idx="12692">
                  <c:v>0.61204599999999998</c:v>
                </c:pt>
                <c:pt idx="12693">
                  <c:v>0.61198600000000003</c:v>
                </c:pt>
                <c:pt idx="12694">
                  <c:v>0.61192599999999997</c:v>
                </c:pt>
                <c:pt idx="12695">
                  <c:v>0.61186700000000005</c:v>
                </c:pt>
                <c:pt idx="12696">
                  <c:v>0.61180800000000002</c:v>
                </c:pt>
                <c:pt idx="12697">
                  <c:v>0.61174899999999999</c:v>
                </c:pt>
                <c:pt idx="12698">
                  <c:v>0.61169099999999998</c:v>
                </c:pt>
                <c:pt idx="12699">
                  <c:v>0.61163299999999998</c:v>
                </c:pt>
                <c:pt idx="12700">
                  <c:v>0.61157600000000001</c:v>
                </c:pt>
                <c:pt idx="12701">
                  <c:v>0.61151800000000001</c:v>
                </c:pt>
                <c:pt idx="12702">
                  <c:v>0.61146199999999995</c:v>
                </c:pt>
                <c:pt idx="12703">
                  <c:v>0.61140499999999998</c:v>
                </c:pt>
                <c:pt idx="12704">
                  <c:v>0.61134900000000003</c:v>
                </c:pt>
                <c:pt idx="12705">
                  <c:v>0.61129299999999998</c:v>
                </c:pt>
                <c:pt idx="12706">
                  <c:v>0.61123700000000003</c:v>
                </c:pt>
                <c:pt idx="12707">
                  <c:v>0.611182</c:v>
                </c:pt>
                <c:pt idx="12708">
                  <c:v>0.61112699999999998</c:v>
                </c:pt>
                <c:pt idx="12709">
                  <c:v>0.61107199999999995</c:v>
                </c:pt>
                <c:pt idx="12710">
                  <c:v>0.61101799999999995</c:v>
                </c:pt>
                <c:pt idx="12711">
                  <c:v>0.61096399999999995</c:v>
                </c:pt>
                <c:pt idx="12712">
                  <c:v>0.61090999999999995</c:v>
                </c:pt>
                <c:pt idx="12713">
                  <c:v>0.61085699999999998</c:v>
                </c:pt>
                <c:pt idx="12714">
                  <c:v>0.61080400000000001</c:v>
                </c:pt>
                <c:pt idx="12715">
                  <c:v>0.61075100000000004</c:v>
                </c:pt>
                <c:pt idx="12716">
                  <c:v>0.61069899999999999</c:v>
                </c:pt>
                <c:pt idx="12717">
                  <c:v>0.61064600000000002</c:v>
                </c:pt>
                <c:pt idx="12718">
                  <c:v>0.61059399999999997</c:v>
                </c:pt>
                <c:pt idx="12719">
                  <c:v>0.61054299999999995</c:v>
                </c:pt>
                <c:pt idx="12720">
                  <c:v>0.61049100000000001</c:v>
                </c:pt>
                <c:pt idx="12721">
                  <c:v>0.61043999999999998</c:v>
                </c:pt>
                <c:pt idx="12722">
                  <c:v>0.61038899999999996</c:v>
                </c:pt>
                <c:pt idx="12723">
                  <c:v>0.61033899999999996</c:v>
                </c:pt>
                <c:pt idx="12724">
                  <c:v>0.61028800000000005</c:v>
                </c:pt>
                <c:pt idx="12725">
                  <c:v>0.61023799999999995</c:v>
                </c:pt>
                <c:pt idx="12726">
                  <c:v>0.61018799999999995</c:v>
                </c:pt>
                <c:pt idx="12727">
                  <c:v>0.61013899999999999</c:v>
                </c:pt>
                <c:pt idx="12728">
                  <c:v>0.61008899999999999</c:v>
                </c:pt>
                <c:pt idx="12729">
                  <c:v>0.61004000000000003</c:v>
                </c:pt>
                <c:pt idx="12730">
                  <c:v>0.60999199999999998</c:v>
                </c:pt>
                <c:pt idx="12731">
                  <c:v>0.60994300000000001</c:v>
                </c:pt>
                <c:pt idx="12732">
                  <c:v>0.60989499999999996</c:v>
                </c:pt>
                <c:pt idx="12733">
                  <c:v>0.609846</c:v>
                </c:pt>
                <c:pt idx="12734">
                  <c:v>0.60979899999999998</c:v>
                </c:pt>
                <c:pt idx="12735">
                  <c:v>0.60975100000000004</c:v>
                </c:pt>
                <c:pt idx="12736">
                  <c:v>0.60970400000000002</c:v>
                </c:pt>
                <c:pt idx="12737">
                  <c:v>0.60965599999999998</c:v>
                </c:pt>
                <c:pt idx="12738">
                  <c:v>0.60960899999999996</c:v>
                </c:pt>
                <c:pt idx="12739">
                  <c:v>0.60956299999999997</c:v>
                </c:pt>
                <c:pt idx="12740">
                  <c:v>0.60951599999999995</c:v>
                </c:pt>
                <c:pt idx="12741">
                  <c:v>0.60946999999999996</c:v>
                </c:pt>
                <c:pt idx="12742">
                  <c:v>0.60942399999999997</c:v>
                </c:pt>
                <c:pt idx="12743">
                  <c:v>0.60937799999999998</c:v>
                </c:pt>
                <c:pt idx="12744">
                  <c:v>0.60933199999999998</c:v>
                </c:pt>
                <c:pt idx="12745">
                  <c:v>0.60928599999999999</c:v>
                </c:pt>
                <c:pt idx="12746">
                  <c:v>0.60924100000000003</c:v>
                </c:pt>
                <c:pt idx="12747">
                  <c:v>0.60919599999999996</c:v>
                </c:pt>
                <c:pt idx="12748">
                  <c:v>0.609151</c:v>
                </c:pt>
                <c:pt idx="12749">
                  <c:v>0.60910600000000004</c:v>
                </c:pt>
                <c:pt idx="12750">
                  <c:v>0.60906199999999999</c:v>
                </c:pt>
                <c:pt idx="12751">
                  <c:v>0.60901700000000003</c:v>
                </c:pt>
                <c:pt idx="12752">
                  <c:v>0.60897299999999999</c:v>
                </c:pt>
                <c:pt idx="12753">
                  <c:v>0.60892900000000005</c:v>
                </c:pt>
                <c:pt idx="12754">
                  <c:v>0.60888600000000004</c:v>
                </c:pt>
                <c:pt idx="12755">
                  <c:v>0.60884199999999999</c:v>
                </c:pt>
                <c:pt idx="12756">
                  <c:v>0.60879799999999995</c:v>
                </c:pt>
                <c:pt idx="12757">
                  <c:v>0.60875500000000005</c:v>
                </c:pt>
                <c:pt idx="12758">
                  <c:v>0.60871200000000003</c:v>
                </c:pt>
                <c:pt idx="12759">
                  <c:v>0.60866900000000002</c:v>
                </c:pt>
                <c:pt idx="12760">
                  <c:v>0.608626</c:v>
                </c:pt>
                <c:pt idx="12761">
                  <c:v>0.60858400000000001</c:v>
                </c:pt>
                <c:pt idx="12762">
                  <c:v>0.608541</c:v>
                </c:pt>
                <c:pt idx="12763">
                  <c:v>0.60849900000000001</c:v>
                </c:pt>
                <c:pt idx="12764">
                  <c:v>0.60845700000000003</c:v>
                </c:pt>
                <c:pt idx="12765">
                  <c:v>0.60841500000000004</c:v>
                </c:pt>
                <c:pt idx="12766">
                  <c:v>0.60837300000000005</c:v>
                </c:pt>
                <c:pt idx="12767">
                  <c:v>0.60833199999999998</c:v>
                </c:pt>
                <c:pt idx="12768">
                  <c:v>0.60829</c:v>
                </c:pt>
                <c:pt idx="12769">
                  <c:v>0.60824900000000004</c:v>
                </c:pt>
                <c:pt idx="12770">
                  <c:v>0.60820799999999997</c:v>
                </c:pt>
                <c:pt idx="12771">
                  <c:v>0.60816599999999998</c:v>
                </c:pt>
                <c:pt idx="12772">
                  <c:v>0.60812600000000006</c:v>
                </c:pt>
                <c:pt idx="12773">
                  <c:v>0.60808499999999999</c:v>
                </c:pt>
                <c:pt idx="12774">
                  <c:v>0.60804400000000003</c:v>
                </c:pt>
                <c:pt idx="12775">
                  <c:v>0.60800399999999999</c:v>
                </c:pt>
                <c:pt idx="12776">
                  <c:v>0.60796300000000003</c:v>
                </c:pt>
                <c:pt idx="12777">
                  <c:v>0.60792299999999999</c:v>
                </c:pt>
                <c:pt idx="12778">
                  <c:v>0.60788299999999995</c:v>
                </c:pt>
                <c:pt idx="12779">
                  <c:v>0.60784300000000002</c:v>
                </c:pt>
                <c:pt idx="12780">
                  <c:v>0.60780299999999998</c:v>
                </c:pt>
                <c:pt idx="12781">
                  <c:v>0.60776300000000005</c:v>
                </c:pt>
                <c:pt idx="12782">
                  <c:v>0.60772400000000004</c:v>
                </c:pt>
                <c:pt idx="12783">
                  <c:v>0.607684</c:v>
                </c:pt>
                <c:pt idx="12784">
                  <c:v>0.60764499999999999</c:v>
                </c:pt>
                <c:pt idx="12785">
                  <c:v>0.60760599999999998</c:v>
                </c:pt>
                <c:pt idx="12786">
                  <c:v>0.60756699999999997</c:v>
                </c:pt>
                <c:pt idx="12787">
                  <c:v>0.60752799999999996</c:v>
                </c:pt>
                <c:pt idx="12788">
                  <c:v>0.60748899999999995</c:v>
                </c:pt>
                <c:pt idx="12789">
                  <c:v>0.60745000000000005</c:v>
                </c:pt>
                <c:pt idx="12790">
                  <c:v>0.60741100000000003</c:v>
                </c:pt>
                <c:pt idx="12791">
                  <c:v>0.60737300000000005</c:v>
                </c:pt>
                <c:pt idx="12792">
                  <c:v>0.60733400000000004</c:v>
                </c:pt>
                <c:pt idx="12793">
                  <c:v>0.60729599999999995</c:v>
                </c:pt>
                <c:pt idx="12794">
                  <c:v>0.60725799999999996</c:v>
                </c:pt>
                <c:pt idx="12795">
                  <c:v>0.60721899999999995</c:v>
                </c:pt>
                <c:pt idx="12796">
                  <c:v>0.60718099999999997</c:v>
                </c:pt>
                <c:pt idx="12797">
                  <c:v>0.60714400000000002</c:v>
                </c:pt>
                <c:pt idx="12798">
                  <c:v>0.60710600000000003</c:v>
                </c:pt>
                <c:pt idx="12799">
                  <c:v>0.60706800000000005</c:v>
                </c:pt>
                <c:pt idx="12800">
                  <c:v>0.60702999999999996</c:v>
                </c:pt>
                <c:pt idx="12801">
                  <c:v>0.606993</c:v>
                </c:pt>
                <c:pt idx="12802">
                  <c:v>0.60713399999999995</c:v>
                </c:pt>
                <c:pt idx="12803">
                  <c:v>0.60727500000000001</c:v>
                </c:pt>
                <c:pt idx="12804">
                  <c:v>0.60741599999999996</c:v>
                </c:pt>
                <c:pt idx="12805">
                  <c:v>0.60755599999999998</c:v>
                </c:pt>
                <c:pt idx="12806">
                  <c:v>0.60769700000000004</c:v>
                </c:pt>
                <c:pt idx="12807">
                  <c:v>0.60783799999999999</c:v>
                </c:pt>
                <c:pt idx="12808">
                  <c:v>0.60797900000000005</c:v>
                </c:pt>
                <c:pt idx="12809">
                  <c:v>0.60811999999999999</c:v>
                </c:pt>
                <c:pt idx="12810">
                  <c:v>0.60826100000000005</c:v>
                </c:pt>
                <c:pt idx="12811">
                  <c:v>0.608402</c:v>
                </c:pt>
                <c:pt idx="12812">
                  <c:v>0.60854299999999995</c:v>
                </c:pt>
                <c:pt idx="12813">
                  <c:v>0.608684</c:v>
                </c:pt>
                <c:pt idx="12814">
                  <c:v>0.60882499999999995</c:v>
                </c:pt>
                <c:pt idx="12815">
                  <c:v>0.60896600000000001</c:v>
                </c:pt>
                <c:pt idx="12816">
                  <c:v>0.60910699999999995</c:v>
                </c:pt>
                <c:pt idx="12817">
                  <c:v>0.60924800000000001</c:v>
                </c:pt>
                <c:pt idx="12818">
                  <c:v>0.60938899999999996</c:v>
                </c:pt>
                <c:pt idx="12819">
                  <c:v>0.60953000000000002</c:v>
                </c:pt>
                <c:pt idx="12820">
                  <c:v>0.60967099999999996</c:v>
                </c:pt>
                <c:pt idx="12821">
                  <c:v>0.60981200000000002</c:v>
                </c:pt>
                <c:pt idx="12822">
                  <c:v>0.60995299999999997</c:v>
                </c:pt>
                <c:pt idx="12823">
                  <c:v>0.61009400000000003</c:v>
                </c:pt>
                <c:pt idx="12824">
                  <c:v>0.61023499999999997</c:v>
                </c:pt>
                <c:pt idx="12825">
                  <c:v>0.61037600000000003</c:v>
                </c:pt>
                <c:pt idx="12826">
                  <c:v>0.61051699999999998</c:v>
                </c:pt>
                <c:pt idx="12827">
                  <c:v>0.61065800000000003</c:v>
                </c:pt>
                <c:pt idx="12828">
                  <c:v>0.61079899999999998</c:v>
                </c:pt>
                <c:pt idx="12829">
                  <c:v>0.61094000000000004</c:v>
                </c:pt>
                <c:pt idx="12830">
                  <c:v>0.61108099999999999</c:v>
                </c:pt>
                <c:pt idx="12831">
                  <c:v>0.61122200000000004</c:v>
                </c:pt>
                <c:pt idx="12832">
                  <c:v>0.61136299999999999</c:v>
                </c:pt>
                <c:pt idx="12833">
                  <c:v>0.61150400000000005</c:v>
                </c:pt>
                <c:pt idx="12834">
                  <c:v>0.61164499999999999</c:v>
                </c:pt>
                <c:pt idx="12835">
                  <c:v>0.61178500000000002</c:v>
                </c:pt>
                <c:pt idx="12836">
                  <c:v>0.61192599999999997</c:v>
                </c:pt>
                <c:pt idx="12837">
                  <c:v>0.61206700000000003</c:v>
                </c:pt>
                <c:pt idx="12838">
                  <c:v>0.61220799999999997</c:v>
                </c:pt>
                <c:pt idx="12839">
                  <c:v>0.61234900000000003</c:v>
                </c:pt>
                <c:pt idx="12840">
                  <c:v>0.61248999999999998</c:v>
                </c:pt>
                <c:pt idx="12841">
                  <c:v>0.61263000000000001</c:v>
                </c:pt>
                <c:pt idx="12842">
                  <c:v>0.61277099999999995</c:v>
                </c:pt>
                <c:pt idx="12843">
                  <c:v>0.61291200000000001</c:v>
                </c:pt>
                <c:pt idx="12844">
                  <c:v>0.61305299999999996</c:v>
                </c:pt>
                <c:pt idx="12845">
                  <c:v>0.61319299999999999</c:v>
                </c:pt>
                <c:pt idx="12846">
                  <c:v>0.61333400000000005</c:v>
                </c:pt>
                <c:pt idx="12847">
                  <c:v>0.61347499999999999</c:v>
                </c:pt>
                <c:pt idx="12848">
                  <c:v>0.61361500000000002</c:v>
                </c:pt>
                <c:pt idx="12849">
                  <c:v>0.61375599999999997</c:v>
                </c:pt>
                <c:pt idx="12850">
                  <c:v>0.61389700000000003</c:v>
                </c:pt>
                <c:pt idx="12851">
                  <c:v>0.61403700000000005</c:v>
                </c:pt>
                <c:pt idx="12852">
                  <c:v>0.614178</c:v>
                </c:pt>
                <c:pt idx="12853">
                  <c:v>0.61431800000000003</c:v>
                </c:pt>
                <c:pt idx="12854">
                  <c:v>0.61445899999999998</c:v>
                </c:pt>
                <c:pt idx="12855">
                  <c:v>0.61459900000000001</c:v>
                </c:pt>
                <c:pt idx="12856">
                  <c:v>0.61473999999999995</c:v>
                </c:pt>
                <c:pt idx="12857">
                  <c:v>0.61487999999999998</c:v>
                </c:pt>
                <c:pt idx="12858">
                  <c:v>0.61502000000000001</c:v>
                </c:pt>
                <c:pt idx="12859">
                  <c:v>0.61516099999999996</c:v>
                </c:pt>
                <c:pt idx="12860">
                  <c:v>0.61530099999999999</c:v>
                </c:pt>
                <c:pt idx="12861">
                  <c:v>0.61544100000000002</c:v>
                </c:pt>
                <c:pt idx="12862">
                  <c:v>0.61558199999999996</c:v>
                </c:pt>
                <c:pt idx="12863">
                  <c:v>0.61572199999999999</c:v>
                </c:pt>
                <c:pt idx="12864">
                  <c:v>0.61586200000000002</c:v>
                </c:pt>
                <c:pt idx="12865">
                  <c:v>0.61600200000000005</c:v>
                </c:pt>
                <c:pt idx="12866">
                  <c:v>0.616143</c:v>
                </c:pt>
                <c:pt idx="12867">
                  <c:v>0.61628300000000003</c:v>
                </c:pt>
                <c:pt idx="12868">
                  <c:v>0.61642300000000005</c:v>
                </c:pt>
                <c:pt idx="12869">
                  <c:v>0.61656299999999997</c:v>
                </c:pt>
                <c:pt idx="12870">
                  <c:v>0.616703</c:v>
                </c:pt>
                <c:pt idx="12871">
                  <c:v>0.61684300000000003</c:v>
                </c:pt>
                <c:pt idx="12872">
                  <c:v>0.61698299999999995</c:v>
                </c:pt>
                <c:pt idx="12873">
                  <c:v>0.61712299999999998</c:v>
                </c:pt>
                <c:pt idx="12874">
                  <c:v>0.61726300000000001</c:v>
                </c:pt>
                <c:pt idx="12875">
                  <c:v>0.61740300000000004</c:v>
                </c:pt>
                <c:pt idx="12876">
                  <c:v>0.61754200000000004</c:v>
                </c:pt>
                <c:pt idx="12877">
                  <c:v>0.61768199999999995</c:v>
                </c:pt>
                <c:pt idx="12878">
                  <c:v>0.61782199999999998</c:v>
                </c:pt>
                <c:pt idx="12879">
                  <c:v>0.61796200000000001</c:v>
                </c:pt>
                <c:pt idx="12880">
                  <c:v>0.61810100000000001</c:v>
                </c:pt>
                <c:pt idx="12881">
                  <c:v>0.61824100000000004</c:v>
                </c:pt>
                <c:pt idx="12882">
                  <c:v>0.61838099999999996</c:v>
                </c:pt>
                <c:pt idx="12883">
                  <c:v>0.61851999999999996</c:v>
                </c:pt>
                <c:pt idx="12884">
                  <c:v>0.61865999999999999</c:v>
                </c:pt>
                <c:pt idx="12885">
                  <c:v>0.61879899999999999</c:v>
                </c:pt>
                <c:pt idx="12886">
                  <c:v>0.61893900000000002</c:v>
                </c:pt>
                <c:pt idx="12887">
                  <c:v>0.61907800000000002</c:v>
                </c:pt>
                <c:pt idx="12888">
                  <c:v>0.61921800000000005</c:v>
                </c:pt>
                <c:pt idx="12889">
                  <c:v>0.61935700000000005</c:v>
                </c:pt>
                <c:pt idx="12890">
                  <c:v>0.61949600000000005</c:v>
                </c:pt>
                <c:pt idx="12891">
                  <c:v>0.61963599999999996</c:v>
                </c:pt>
                <c:pt idx="12892">
                  <c:v>0.61977499999999996</c:v>
                </c:pt>
                <c:pt idx="12893">
                  <c:v>0.61991399999999997</c:v>
                </c:pt>
                <c:pt idx="12894">
                  <c:v>0.62005299999999997</c:v>
                </c:pt>
                <c:pt idx="12895">
                  <c:v>0.62019199999999997</c:v>
                </c:pt>
                <c:pt idx="12896">
                  <c:v>0.62033099999999997</c:v>
                </c:pt>
                <c:pt idx="12897">
                  <c:v>0.62046999999999997</c:v>
                </c:pt>
                <c:pt idx="12898">
                  <c:v>0.62060899999999997</c:v>
                </c:pt>
                <c:pt idx="12899">
                  <c:v>0.62074799999999997</c:v>
                </c:pt>
                <c:pt idx="12900">
                  <c:v>0.62088699999999997</c:v>
                </c:pt>
                <c:pt idx="12901">
                  <c:v>0.62102599999999997</c:v>
                </c:pt>
                <c:pt idx="12902">
                  <c:v>0.62116499999999997</c:v>
                </c:pt>
                <c:pt idx="12903">
                  <c:v>0.62130399999999997</c:v>
                </c:pt>
                <c:pt idx="12904">
                  <c:v>0.62144200000000005</c:v>
                </c:pt>
                <c:pt idx="12905">
                  <c:v>0.62158100000000005</c:v>
                </c:pt>
                <c:pt idx="12906">
                  <c:v>0.62172000000000005</c:v>
                </c:pt>
                <c:pt idx="12907">
                  <c:v>0.62185800000000002</c:v>
                </c:pt>
                <c:pt idx="12908">
                  <c:v>0.62199700000000002</c:v>
                </c:pt>
                <c:pt idx="12909">
                  <c:v>0.62213499999999999</c:v>
                </c:pt>
                <c:pt idx="12910">
                  <c:v>0.62227399999999999</c:v>
                </c:pt>
                <c:pt idx="12911">
                  <c:v>0.62241199999999997</c:v>
                </c:pt>
                <c:pt idx="12912">
                  <c:v>0.62255099999999997</c:v>
                </c:pt>
                <c:pt idx="12913">
                  <c:v>0.62268900000000005</c:v>
                </c:pt>
                <c:pt idx="12914">
                  <c:v>0.62282700000000002</c:v>
                </c:pt>
                <c:pt idx="12915">
                  <c:v>0.62296600000000002</c:v>
                </c:pt>
                <c:pt idx="12916">
                  <c:v>0.62310399999999999</c:v>
                </c:pt>
                <c:pt idx="12917">
                  <c:v>0.62324199999999996</c:v>
                </c:pt>
                <c:pt idx="12918">
                  <c:v>0.62338000000000005</c:v>
                </c:pt>
                <c:pt idx="12919">
                  <c:v>0.62351800000000002</c:v>
                </c:pt>
                <c:pt idx="12920">
                  <c:v>0.62365599999999999</c:v>
                </c:pt>
                <c:pt idx="12921">
                  <c:v>0.62379399999999996</c:v>
                </c:pt>
                <c:pt idx="12922">
                  <c:v>0.62393200000000004</c:v>
                </c:pt>
                <c:pt idx="12923">
                  <c:v>0.62407000000000001</c:v>
                </c:pt>
                <c:pt idx="12924">
                  <c:v>0.62420799999999999</c:v>
                </c:pt>
                <c:pt idx="12925">
                  <c:v>0.62434500000000004</c:v>
                </c:pt>
                <c:pt idx="12926">
                  <c:v>0.62448300000000001</c:v>
                </c:pt>
                <c:pt idx="12927">
                  <c:v>0.62462099999999998</c:v>
                </c:pt>
                <c:pt idx="12928">
                  <c:v>0.62475800000000004</c:v>
                </c:pt>
                <c:pt idx="12929">
                  <c:v>0.62489600000000001</c:v>
                </c:pt>
                <c:pt idx="12930">
                  <c:v>0.62503399999999998</c:v>
                </c:pt>
                <c:pt idx="12931">
                  <c:v>0.62517100000000003</c:v>
                </c:pt>
                <c:pt idx="12932">
                  <c:v>0.62530799999999997</c:v>
                </c:pt>
                <c:pt idx="12933">
                  <c:v>0.62544599999999995</c:v>
                </c:pt>
                <c:pt idx="12934">
                  <c:v>0.625583</c:v>
                </c:pt>
                <c:pt idx="12935">
                  <c:v>0.62572000000000005</c:v>
                </c:pt>
                <c:pt idx="12936">
                  <c:v>0.62585800000000003</c:v>
                </c:pt>
                <c:pt idx="12937">
                  <c:v>0.62599499999999997</c:v>
                </c:pt>
                <c:pt idx="12938">
                  <c:v>0.62613200000000002</c:v>
                </c:pt>
                <c:pt idx="12939">
                  <c:v>0.62626899999999996</c:v>
                </c:pt>
                <c:pt idx="12940">
                  <c:v>0.62640600000000002</c:v>
                </c:pt>
                <c:pt idx="12941">
                  <c:v>0.62654299999999996</c:v>
                </c:pt>
                <c:pt idx="12942">
                  <c:v>0.62668000000000001</c:v>
                </c:pt>
                <c:pt idx="12943">
                  <c:v>0.62681699999999996</c:v>
                </c:pt>
                <c:pt idx="12944">
                  <c:v>0.62695400000000001</c:v>
                </c:pt>
                <c:pt idx="12945">
                  <c:v>0.62709099999999995</c:v>
                </c:pt>
                <c:pt idx="12946">
                  <c:v>0.62722699999999998</c:v>
                </c:pt>
                <c:pt idx="12947">
                  <c:v>0.62736400000000003</c:v>
                </c:pt>
                <c:pt idx="12948">
                  <c:v>0.62750099999999998</c:v>
                </c:pt>
                <c:pt idx="12949">
                  <c:v>0.627637</c:v>
                </c:pt>
                <c:pt idx="12950">
                  <c:v>0.62777400000000005</c:v>
                </c:pt>
                <c:pt idx="12951">
                  <c:v>0.62790999999999997</c:v>
                </c:pt>
                <c:pt idx="12952">
                  <c:v>0.62804700000000002</c:v>
                </c:pt>
                <c:pt idx="12953">
                  <c:v>0.62818300000000005</c:v>
                </c:pt>
                <c:pt idx="12954">
                  <c:v>0.62831899999999996</c:v>
                </c:pt>
                <c:pt idx="12955">
                  <c:v>0.62845600000000001</c:v>
                </c:pt>
                <c:pt idx="12956">
                  <c:v>0.62859200000000004</c:v>
                </c:pt>
                <c:pt idx="12957">
                  <c:v>0.62872799999999995</c:v>
                </c:pt>
                <c:pt idx="12958">
                  <c:v>0.62886399999999998</c:v>
                </c:pt>
                <c:pt idx="12959">
                  <c:v>0.629</c:v>
                </c:pt>
                <c:pt idx="12960">
                  <c:v>0.62913600000000003</c:v>
                </c:pt>
                <c:pt idx="12961">
                  <c:v>0.62927200000000005</c:v>
                </c:pt>
                <c:pt idx="12962">
                  <c:v>0.62940799999999997</c:v>
                </c:pt>
                <c:pt idx="12963">
                  <c:v>0.62954399999999999</c:v>
                </c:pt>
                <c:pt idx="12964">
                  <c:v>0.62968000000000002</c:v>
                </c:pt>
                <c:pt idx="12965">
                  <c:v>0.62981600000000004</c:v>
                </c:pt>
                <c:pt idx="12966">
                  <c:v>0.62995199999999996</c:v>
                </c:pt>
                <c:pt idx="12967">
                  <c:v>0.63008699999999995</c:v>
                </c:pt>
                <c:pt idx="12968">
                  <c:v>0.63022299999999998</c:v>
                </c:pt>
                <c:pt idx="12969">
                  <c:v>0.63035799999999997</c:v>
                </c:pt>
                <c:pt idx="12970">
                  <c:v>0.630494</c:v>
                </c:pt>
                <c:pt idx="12971">
                  <c:v>0.630629</c:v>
                </c:pt>
                <c:pt idx="12972">
                  <c:v>0.63076500000000002</c:v>
                </c:pt>
                <c:pt idx="12973">
                  <c:v>0.63090000000000002</c:v>
                </c:pt>
                <c:pt idx="12974">
                  <c:v>0.63103500000000001</c:v>
                </c:pt>
                <c:pt idx="12975">
                  <c:v>0.63117100000000004</c:v>
                </c:pt>
                <c:pt idx="12976">
                  <c:v>0.63130600000000003</c:v>
                </c:pt>
                <c:pt idx="12977">
                  <c:v>0.63144100000000003</c:v>
                </c:pt>
                <c:pt idx="12978">
                  <c:v>0.63157600000000003</c:v>
                </c:pt>
                <c:pt idx="12979">
                  <c:v>0.63171100000000002</c:v>
                </c:pt>
                <c:pt idx="12980">
                  <c:v>0.63184600000000002</c:v>
                </c:pt>
                <c:pt idx="12981">
                  <c:v>0.63198100000000001</c:v>
                </c:pt>
                <c:pt idx="12982">
                  <c:v>0.63211600000000001</c:v>
                </c:pt>
                <c:pt idx="12983">
                  <c:v>0.63225100000000001</c:v>
                </c:pt>
                <c:pt idx="12984">
                  <c:v>0.63238499999999997</c:v>
                </c:pt>
                <c:pt idx="12985">
                  <c:v>0.63251999999999997</c:v>
                </c:pt>
                <c:pt idx="12986">
                  <c:v>0.63265499999999997</c:v>
                </c:pt>
                <c:pt idx="12987">
                  <c:v>0.63278900000000005</c:v>
                </c:pt>
                <c:pt idx="12988">
                  <c:v>0.63292400000000004</c:v>
                </c:pt>
                <c:pt idx="12989">
                  <c:v>0.63305800000000001</c:v>
                </c:pt>
                <c:pt idx="12990">
                  <c:v>0.63319300000000001</c:v>
                </c:pt>
                <c:pt idx="12991">
                  <c:v>0.63332699999999997</c:v>
                </c:pt>
                <c:pt idx="12992">
                  <c:v>0.63346100000000005</c:v>
                </c:pt>
                <c:pt idx="12993">
                  <c:v>0.63359600000000005</c:v>
                </c:pt>
                <c:pt idx="12994">
                  <c:v>0.63373000000000002</c:v>
                </c:pt>
                <c:pt idx="12995">
                  <c:v>0.63386399999999998</c:v>
                </c:pt>
                <c:pt idx="12996">
                  <c:v>0.63399799999999995</c:v>
                </c:pt>
                <c:pt idx="12997">
                  <c:v>0.63413200000000003</c:v>
                </c:pt>
                <c:pt idx="12998">
                  <c:v>0.634266</c:v>
                </c:pt>
                <c:pt idx="12999">
                  <c:v>0.63439999999999996</c:v>
                </c:pt>
                <c:pt idx="13000">
                  <c:v>0.63453400000000004</c:v>
                </c:pt>
                <c:pt idx="13001">
                  <c:v>0.63466800000000001</c:v>
                </c:pt>
                <c:pt idx="13002">
                  <c:v>0.63480199999999998</c:v>
                </c:pt>
                <c:pt idx="13003">
                  <c:v>0.63493599999999994</c:v>
                </c:pt>
                <c:pt idx="13004">
                  <c:v>0.63506899999999999</c:v>
                </c:pt>
                <c:pt idx="13005">
                  <c:v>0.63520299999999996</c:v>
                </c:pt>
                <c:pt idx="13006">
                  <c:v>0.63533600000000001</c:v>
                </c:pt>
                <c:pt idx="13007">
                  <c:v>0.63546999999999998</c:v>
                </c:pt>
                <c:pt idx="13008">
                  <c:v>0.63560300000000003</c:v>
                </c:pt>
                <c:pt idx="13009">
                  <c:v>0.635737</c:v>
                </c:pt>
                <c:pt idx="13010">
                  <c:v>0.63587000000000005</c:v>
                </c:pt>
                <c:pt idx="13011">
                  <c:v>0.63600299999999999</c:v>
                </c:pt>
                <c:pt idx="13012">
                  <c:v>0.63613699999999995</c:v>
                </c:pt>
                <c:pt idx="13013">
                  <c:v>0.63627</c:v>
                </c:pt>
                <c:pt idx="13014">
                  <c:v>0.63640300000000005</c:v>
                </c:pt>
                <c:pt idx="13015">
                  <c:v>0.63653599999999999</c:v>
                </c:pt>
                <c:pt idx="13016">
                  <c:v>0.63666900000000004</c:v>
                </c:pt>
                <c:pt idx="13017">
                  <c:v>0.63680199999999998</c:v>
                </c:pt>
                <c:pt idx="13018">
                  <c:v>0.63693500000000003</c:v>
                </c:pt>
                <c:pt idx="13019">
                  <c:v>0.63706799999999997</c:v>
                </c:pt>
                <c:pt idx="13020">
                  <c:v>0.63720100000000002</c:v>
                </c:pt>
                <c:pt idx="13021">
                  <c:v>0.63733300000000004</c:v>
                </c:pt>
                <c:pt idx="13022">
                  <c:v>0.63746599999999998</c:v>
                </c:pt>
                <c:pt idx="13023">
                  <c:v>0.63759900000000003</c:v>
                </c:pt>
                <c:pt idx="13024">
                  <c:v>0.63773100000000005</c:v>
                </c:pt>
                <c:pt idx="13025">
                  <c:v>0.63786399999999999</c:v>
                </c:pt>
                <c:pt idx="13026">
                  <c:v>0.63799600000000001</c:v>
                </c:pt>
                <c:pt idx="13027">
                  <c:v>0.63812899999999995</c:v>
                </c:pt>
                <c:pt idx="13028">
                  <c:v>0.63826099999999997</c:v>
                </c:pt>
                <c:pt idx="13029">
                  <c:v>0.63839400000000002</c:v>
                </c:pt>
                <c:pt idx="13030">
                  <c:v>0.63852600000000004</c:v>
                </c:pt>
                <c:pt idx="13031">
                  <c:v>0.63865799999999995</c:v>
                </c:pt>
                <c:pt idx="13032">
                  <c:v>0.63878999999999997</c:v>
                </c:pt>
                <c:pt idx="13033">
                  <c:v>0.63892199999999999</c:v>
                </c:pt>
                <c:pt idx="13034">
                  <c:v>0.63905400000000001</c:v>
                </c:pt>
                <c:pt idx="13035">
                  <c:v>0.63918600000000003</c:v>
                </c:pt>
                <c:pt idx="13036">
                  <c:v>0.63931800000000005</c:v>
                </c:pt>
                <c:pt idx="13037">
                  <c:v>0.63944999999999996</c:v>
                </c:pt>
                <c:pt idx="13038">
                  <c:v>0.63958199999999998</c:v>
                </c:pt>
                <c:pt idx="13039">
                  <c:v>0.639714</c:v>
                </c:pt>
                <c:pt idx="13040">
                  <c:v>0.639845</c:v>
                </c:pt>
                <c:pt idx="13041">
                  <c:v>0.63997700000000002</c:v>
                </c:pt>
                <c:pt idx="13042">
                  <c:v>0.64010900000000004</c:v>
                </c:pt>
                <c:pt idx="13043">
                  <c:v>0.64024000000000003</c:v>
                </c:pt>
                <c:pt idx="13044">
                  <c:v>0.64037200000000005</c:v>
                </c:pt>
                <c:pt idx="13045">
                  <c:v>0.64050300000000004</c:v>
                </c:pt>
                <c:pt idx="13046">
                  <c:v>0.64063400000000004</c:v>
                </c:pt>
                <c:pt idx="13047">
                  <c:v>0.64076599999999995</c:v>
                </c:pt>
                <c:pt idx="13048">
                  <c:v>0.64089700000000005</c:v>
                </c:pt>
                <c:pt idx="13049">
                  <c:v>0.64102800000000004</c:v>
                </c:pt>
                <c:pt idx="13050">
                  <c:v>0.64115900000000003</c:v>
                </c:pt>
                <c:pt idx="13051">
                  <c:v>0.64129000000000003</c:v>
                </c:pt>
                <c:pt idx="13052">
                  <c:v>0.64142100000000002</c:v>
                </c:pt>
                <c:pt idx="13053">
                  <c:v>0.64155200000000001</c:v>
                </c:pt>
                <c:pt idx="13054">
                  <c:v>0.641683</c:v>
                </c:pt>
                <c:pt idx="13055">
                  <c:v>0.641814</c:v>
                </c:pt>
                <c:pt idx="13056">
                  <c:v>0.64194499999999999</c:v>
                </c:pt>
                <c:pt idx="13057">
                  <c:v>0.64207599999999998</c:v>
                </c:pt>
                <c:pt idx="13058">
                  <c:v>0.64220699999999997</c:v>
                </c:pt>
                <c:pt idx="13059">
                  <c:v>0.64233700000000005</c:v>
                </c:pt>
                <c:pt idx="13060">
                  <c:v>0.64246800000000004</c:v>
                </c:pt>
                <c:pt idx="13061">
                  <c:v>0.642598</c:v>
                </c:pt>
                <c:pt idx="13062">
                  <c:v>0.64272899999999999</c:v>
                </c:pt>
                <c:pt idx="13063">
                  <c:v>0.64285899999999996</c:v>
                </c:pt>
                <c:pt idx="13064">
                  <c:v>0.64298999999999995</c:v>
                </c:pt>
                <c:pt idx="13065">
                  <c:v>0.64312000000000002</c:v>
                </c:pt>
                <c:pt idx="13066">
                  <c:v>0.64324999999999999</c:v>
                </c:pt>
                <c:pt idx="13067">
                  <c:v>0.64338099999999998</c:v>
                </c:pt>
                <c:pt idx="13068">
                  <c:v>0.64351100000000006</c:v>
                </c:pt>
                <c:pt idx="13069">
                  <c:v>0.64364100000000002</c:v>
                </c:pt>
                <c:pt idx="13070">
                  <c:v>0.64377099999999998</c:v>
                </c:pt>
                <c:pt idx="13071">
                  <c:v>0.64390099999999995</c:v>
                </c:pt>
                <c:pt idx="13072">
                  <c:v>0.64403100000000002</c:v>
                </c:pt>
                <c:pt idx="13073">
                  <c:v>0.64416099999999998</c:v>
                </c:pt>
                <c:pt idx="13074">
                  <c:v>0.64429000000000003</c:v>
                </c:pt>
                <c:pt idx="13075">
                  <c:v>0.64441999999999999</c:v>
                </c:pt>
                <c:pt idx="13076">
                  <c:v>0.64454999999999996</c:v>
                </c:pt>
                <c:pt idx="13077">
                  <c:v>0.64468000000000003</c:v>
                </c:pt>
                <c:pt idx="13078">
                  <c:v>0.64480899999999997</c:v>
                </c:pt>
                <c:pt idx="13079">
                  <c:v>0.64493900000000004</c:v>
                </c:pt>
                <c:pt idx="13080">
                  <c:v>0.64506799999999997</c:v>
                </c:pt>
                <c:pt idx="13081">
                  <c:v>0.64519800000000005</c:v>
                </c:pt>
                <c:pt idx="13082">
                  <c:v>0.64532699999999998</c:v>
                </c:pt>
                <c:pt idx="13083">
                  <c:v>0.64545600000000003</c:v>
                </c:pt>
                <c:pt idx="13084">
                  <c:v>0.64558599999999999</c:v>
                </c:pt>
                <c:pt idx="13085">
                  <c:v>0.64571500000000004</c:v>
                </c:pt>
                <c:pt idx="13086">
                  <c:v>0.64584399999999997</c:v>
                </c:pt>
                <c:pt idx="13087">
                  <c:v>0.64597300000000002</c:v>
                </c:pt>
                <c:pt idx="13088">
                  <c:v>0.64610199999999995</c:v>
                </c:pt>
                <c:pt idx="13089">
                  <c:v>0.646231</c:v>
                </c:pt>
                <c:pt idx="13090">
                  <c:v>0.64636000000000005</c:v>
                </c:pt>
                <c:pt idx="13091">
                  <c:v>0.64648899999999998</c:v>
                </c:pt>
                <c:pt idx="13092">
                  <c:v>0.64661800000000003</c:v>
                </c:pt>
                <c:pt idx="13093">
                  <c:v>0.64674699999999996</c:v>
                </c:pt>
                <c:pt idx="13094">
                  <c:v>0.64687499999999998</c:v>
                </c:pt>
                <c:pt idx="13095">
                  <c:v>0.64700400000000002</c:v>
                </c:pt>
                <c:pt idx="13096">
                  <c:v>0.64713299999999996</c:v>
                </c:pt>
                <c:pt idx="13097">
                  <c:v>0.64726099999999998</c:v>
                </c:pt>
                <c:pt idx="13098">
                  <c:v>0.64739000000000002</c:v>
                </c:pt>
                <c:pt idx="13099">
                  <c:v>0.64751800000000004</c:v>
                </c:pt>
                <c:pt idx="13100">
                  <c:v>0.64764699999999997</c:v>
                </c:pt>
                <c:pt idx="13101">
                  <c:v>0.64777499999999999</c:v>
                </c:pt>
                <c:pt idx="13102">
                  <c:v>0.64790300000000001</c:v>
                </c:pt>
                <c:pt idx="13103">
                  <c:v>0.64803100000000002</c:v>
                </c:pt>
                <c:pt idx="13104">
                  <c:v>0.64815999999999996</c:v>
                </c:pt>
                <c:pt idx="13105">
                  <c:v>0.64828799999999998</c:v>
                </c:pt>
                <c:pt idx="13106">
                  <c:v>0.64841599999999999</c:v>
                </c:pt>
                <c:pt idx="13107">
                  <c:v>0.64854400000000001</c:v>
                </c:pt>
                <c:pt idx="13108">
                  <c:v>0.64867200000000003</c:v>
                </c:pt>
                <c:pt idx="13109">
                  <c:v>0.64880000000000004</c:v>
                </c:pt>
                <c:pt idx="13110">
                  <c:v>0.64892700000000003</c:v>
                </c:pt>
                <c:pt idx="13111">
                  <c:v>0.64905500000000005</c:v>
                </c:pt>
                <c:pt idx="13112">
                  <c:v>0.64918299999999995</c:v>
                </c:pt>
                <c:pt idx="13113">
                  <c:v>0.64931099999999997</c:v>
                </c:pt>
                <c:pt idx="13114">
                  <c:v>0.64943799999999996</c:v>
                </c:pt>
                <c:pt idx="13115">
                  <c:v>0.64956599999999998</c:v>
                </c:pt>
                <c:pt idx="13116">
                  <c:v>0.64969299999999996</c:v>
                </c:pt>
                <c:pt idx="13117">
                  <c:v>0.64982099999999998</c:v>
                </c:pt>
                <c:pt idx="13118">
                  <c:v>0.64994799999999997</c:v>
                </c:pt>
                <c:pt idx="13119">
                  <c:v>0.65007599999999999</c:v>
                </c:pt>
                <c:pt idx="13120">
                  <c:v>0.65020299999999998</c:v>
                </c:pt>
                <c:pt idx="13121">
                  <c:v>0.65032999999999996</c:v>
                </c:pt>
                <c:pt idx="13122">
                  <c:v>0.65045699999999995</c:v>
                </c:pt>
                <c:pt idx="13123">
                  <c:v>0.65058400000000005</c:v>
                </c:pt>
                <c:pt idx="13124">
                  <c:v>0.65071199999999996</c:v>
                </c:pt>
                <c:pt idx="13125">
                  <c:v>0.65083899999999995</c:v>
                </c:pt>
                <c:pt idx="13126">
                  <c:v>0.65096600000000004</c:v>
                </c:pt>
                <c:pt idx="13127">
                  <c:v>0.651092</c:v>
                </c:pt>
                <c:pt idx="13128">
                  <c:v>0.65121899999999999</c:v>
                </c:pt>
                <c:pt idx="13129">
                  <c:v>0.65134599999999998</c:v>
                </c:pt>
                <c:pt idx="13130">
                  <c:v>0.65147299999999997</c:v>
                </c:pt>
                <c:pt idx="13131">
                  <c:v>0.65159999999999996</c:v>
                </c:pt>
                <c:pt idx="13132">
                  <c:v>0.65172600000000003</c:v>
                </c:pt>
                <c:pt idx="13133">
                  <c:v>0.65185300000000002</c:v>
                </c:pt>
                <c:pt idx="13134">
                  <c:v>0.65197899999999998</c:v>
                </c:pt>
                <c:pt idx="13135">
                  <c:v>0.65210599999999996</c:v>
                </c:pt>
                <c:pt idx="13136">
                  <c:v>0.65223200000000003</c:v>
                </c:pt>
                <c:pt idx="13137">
                  <c:v>0.65235900000000002</c:v>
                </c:pt>
                <c:pt idx="13138">
                  <c:v>0.65248499999999998</c:v>
                </c:pt>
                <c:pt idx="13139">
                  <c:v>0.65261100000000005</c:v>
                </c:pt>
                <c:pt idx="13140">
                  <c:v>0.65273700000000001</c:v>
                </c:pt>
                <c:pt idx="13141">
                  <c:v>0.65286299999999997</c:v>
                </c:pt>
                <c:pt idx="13142">
                  <c:v>0.65298999999999996</c:v>
                </c:pt>
                <c:pt idx="13143">
                  <c:v>0.65311600000000003</c:v>
                </c:pt>
                <c:pt idx="13144">
                  <c:v>0.65324199999999999</c:v>
                </c:pt>
                <c:pt idx="13145">
                  <c:v>0.65336700000000003</c:v>
                </c:pt>
                <c:pt idx="13146">
                  <c:v>0.65349299999999999</c:v>
                </c:pt>
                <c:pt idx="13147">
                  <c:v>0.65361899999999995</c:v>
                </c:pt>
                <c:pt idx="13148">
                  <c:v>0.65374500000000002</c:v>
                </c:pt>
                <c:pt idx="13149">
                  <c:v>0.65387099999999998</c:v>
                </c:pt>
                <c:pt idx="13150">
                  <c:v>0.65399600000000002</c:v>
                </c:pt>
                <c:pt idx="13151">
                  <c:v>0.65412199999999998</c:v>
                </c:pt>
                <c:pt idx="13152">
                  <c:v>0.65424700000000002</c:v>
                </c:pt>
                <c:pt idx="13153">
                  <c:v>0.65437299999999998</c:v>
                </c:pt>
                <c:pt idx="13154">
                  <c:v>0.65449800000000002</c:v>
                </c:pt>
                <c:pt idx="13155">
                  <c:v>0.65462399999999998</c:v>
                </c:pt>
                <c:pt idx="13156">
                  <c:v>0.65474900000000003</c:v>
                </c:pt>
                <c:pt idx="13157">
                  <c:v>0.65487399999999996</c:v>
                </c:pt>
                <c:pt idx="13158">
                  <c:v>0.65500000000000003</c:v>
                </c:pt>
                <c:pt idx="13159">
                  <c:v>0.65512499999999996</c:v>
                </c:pt>
                <c:pt idx="13160">
                  <c:v>0.65525</c:v>
                </c:pt>
                <c:pt idx="13161">
                  <c:v>0.65537500000000004</c:v>
                </c:pt>
                <c:pt idx="13162">
                  <c:v>0.65549999999999997</c:v>
                </c:pt>
                <c:pt idx="13163">
                  <c:v>0.65562500000000001</c:v>
                </c:pt>
                <c:pt idx="13164">
                  <c:v>0.65575000000000006</c:v>
                </c:pt>
                <c:pt idx="13165">
                  <c:v>0.65587499999999999</c:v>
                </c:pt>
                <c:pt idx="13166">
                  <c:v>0.655999</c:v>
                </c:pt>
                <c:pt idx="13167">
                  <c:v>0.65612400000000004</c:v>
                </c:pt>
                <c:pt idx="13168">
                  <c:v>0.65624899999999997</c:v>
                </c:pt>
                <c:pt idx="13169">
                  <c:v>0.65637299999999998</c:v>
                </c:pt>
                <c:pt idx="13170">
                  <c:v>0.65649800000000003</c:v>
                </c:pt>
                <c:pt idx="13171">
                  <c:v>0.65662200000000004</c:v>
                </c:pt>
                <c:pt idx="13172">
                  <c:v>0.65674699999999997</c:v>
                </c:pt>
                <c:pt idx="13173">
                  <c:v>0.65687099999999998</c:v>
                </c:pt>
                <c:pt idx="13174">
                  <c:v>0.65699600000000002</c:v>
                </c:pt>
                <c:pt idx="13175">
                  <c:v>0.65712000000000004</c:v>
                </c:pt>
                <c:pt idx="13176">
                  <c:v>0.65724400000000005</c:v>
                </c:pt>
                <c:pt idx="13177">
                  <c:v>0.65736799999999995</c:v>
                </c:pt>
                <c:pt idx="13178">
                  <c:v>0.65749299999999999</c:v>
                </c:pt>
                <c:pt idx="13179">
                  <c:v>0.65761700000000001</c:v>
                </c:pt>
                <c:pt idx="13180">
                  <c:v>0.65774100000000002</c:v>
                </c:pt>
                <c:pt idx="13181">
                  <c:v>0.65786500000000003</c:v>
                </c:pt>
                <c:pt idx="13182">
                  <c:v>0.65798900000000005</c:v>
                </c:pt>
                <c:pt idx="13183">
                  <c:v>0.65811200000000003</c:v>
                </c:pt>
                <c:pt idx="13184">
                  <c:v>0.65823600000000004</c:v>
                </c:pt>
                <c:pt idx="13185">
                  <c:v>0.65835999999999995</c:v>
                </c:pt>
                <c:pt idx="13186">
                  <c:v>0.65848399999999996</c:v>
                </c:pt>
                <c:pt idx="13187">
                  <c:v>0.65860700000000005</c:v>
                </c:pt>
                <c:pt idx="13188">
                  <c:v>0.65873099999999996</c:v>
                </c:pt>
                <c:pt idx="13189">
                  <c:v>0.65885499999999997</c:v>
                </c:pt>
                <c:pt idx="13190">
                  <c:v>0.65897799999999995</c:v>
                </c:pt>
                <c:pt idx="13191">
                  <c:v>0.65910199999999997</c:v>
                </c:pt>
                <c:pt idx="13192">
                  <c:v>0.65922499999999995</c:v>
                </c:pt>
                <c:pt idx="13193">
                  <c:v>0.65934800000000005</c:v>
                </c:pt>
                <c:pt idx="13194">
                  <c:v>0.65947199999999995</c:v>
                </c:pt>
                <c:pt idx="13195">
                  <c:v>0.65959500000000004</c:v>
                </c:pt>
                <c:pt idx="13196">
                  <c:v>0.65971800000000003</c:v>
                </c:pt>
                <c:pt idx="13197">
                  <c:v>0.65984100000000001</c:v>
                </c:pt>
                <c:pt idx="13198">
                  <c:v>0.659964</c:v>
                </c:pt>
                <c:pt idx="13199">
                  <c:v>0.66008699999999998</c:v>
                </c:pt>
                <c:pt idx="13200">
                  <c:v>0.66020999999999996</c:v>
                </c:pt>
                <c:pt idx="13201">
                  <c:v>0.66033299999999995</c:v>
                </c:pt>
                <c:pt idx="13202">
                  <c:v>0.66045600000000004</c:v>
                </c:pt>
                <c:pt idx="13203">
                  <c:v>0.66057900000000003</c:v>
                </c:pt>
                <c:pt idx="13204">
                  <c:v>0.66070099999999998</c:v>
                </c:pt>
                <c:pt idx="13205">
                  <c:v>0.66082399999999997</c:v>
                </c:pt>
                <c:pt idx="13206">
                  <c:v>0.66094699999999995</c:v>
                </c:pt>
                <c:pt idx="13207">
                  <c:v>0.66106900000000002</c:v>
                </c:pt>
                <c:pt idx="13208">
                  <c:v>0.661192</c:v>
                </c:pt>
                <c:pt idx="13209">
                  <c:v>0.66131399999999996</c:v>
                </c:pt>
                <c:pt idx="13210">
                  <c:v>0.66143700000000005</c:v>
                </c:pt>
                <c:pt idx="13211">
                  <c:v>0.66155900000000001</c:v>
                </c:pt>
                <c:pt idx="13212">
                  <c:v>0.66168099999999996</c:v>
                </c:pt>
                <c:pt idx="13213">
                  <c:v>0.66180399999999995</c:v>
                </c:pt>
                <c:pt idx="13214">
                  <c:v>0.66192600000000001</c:v>
                </c:pt>
                <c:pt idx="13215">
                  <c:v>0.66204799999999997</c:v>
                </c:pt>
                <c:pt idx="13216">
                  <c:v>0.66217000000000004</c:v>
                </c:pt>
                <c:pt idx="13217">
                  <c:v>0.66229199999999999</c:v>
                </c:pt>
                <c:pt idx="13218">
                  <c:v>0.66241399999999995</c:v>
                </c:pt>
                <c:pt idx="13219">
                  <c:v>0.66253600000000001</c:v>
                </c:pt>
                <c:pt idx="13220">
                  <c:v>0.66265799999999997</c:v>
                </c:pt>
                <c:pt idx="13221">
                  <c:v>0.66278000000000004</c:v>
                </c:pt>
                <c:pt idx="13222">
                  <c:v>0.66290199999999999</c:v>
                </c:pt>
                <c:pt idx="13223">
                  <c:v>0.66302300000000003</c:v>
                </c:pt>
                <c:pt idx="13224">
                  <c:v>0.66314499999999998</c:v>
                </c:pt>
                <c:pt idx="13225">
                  <c:v>0.66326700000000005</c:v>
                </c:pt>
                <c:pt idx="13226">
                  <c:v>0.66338799999999998</c:v>
                </c:pt>
                <c:pt idx="13227">
                  <c:v>0.66351000000000004</c:v>
                </c:pt>
                <c:pt idx="13228">
                  <c:v>0.66363099999999997</c:v>
                </c:pt>
                <c:pt idx="13229">
                  <c:v>0.66375300000000004</c:v>
                </c:pt>
                <c:pt idx="13230">
                  <c:v>0.66387399999999996</c:v>
                </c:pt>
                <c:pt idx="13231">
                  <c:v>0.663995</c:v>
                </c:pt>
                <c:pt idx="13232">
                  <c:v>0.66411699999999996</c:v>
                </c:pt>
                <c:pt idx="13233">
                  <c:v>0.664238</c:v>
                </c:pt>
                <c:pt idx="13234">
                  <c:v>0.66435900000000003</c:v>
                </c:pt>
                <c:pt idx="13235">
                  <c:v>0.66447999999999996</c:v>
                </c:pt>
                <c:pt idx="13236">
                  <c:v>0.664601</c:v>
                </c:pt>
                <c:pt idx="13237">
                  <c:v>0.66472200000000004</c:v>
                </c:pt>
                <c:pt idx="13238">
                  <c:v>0.66484299999999996</c:v>
                </c:pt>
                <c:pt idx="13239">
                  <c:v>0.664964</c:v>
                </c:pt>
                <c:pt idx="13240">
                  <c:v>0.66508500000000004</c:v>
                </c:pt>
                <c:pt idx="13241">
                  <c:v>0.66520599999999996</c:v>
                </c:pt>
                <c:pt idx="13242">
                  <c:v>0.66532599999999997</c:v>
                </c:pt>
                <c:pt idx="13243">
                  <c:v>0.66544700000000001</c:v>
                </c:pt>
                <c:pt idx="13244">
                  <c:v>0.66556800000000005</c:v>
                </c:pt>
                <c:pt idx="13245">
                  <c:v>0.66568799999999995</c:v>
                </c:pt>
                <c:pt idx="13246">
                  <c:v>0.66580899999999998</c:v>
                </c:pt>
                <c:pt idx="13247">
                  <c:v>0.66592899999999999</c:v>
                </c:pt>
                <c:pt idx="13248">
                  <c:v>0.66605000000000003</c:v>
                </c:pt>
                <c:pt idx="13249">
                  <c:v>0.66617000000000004</c:v>
                </c:pt>
                <c:pt idx="13250">
                  <c:v>0.66629000000000005</c:v>
                </c:pt>
                <c:pt idx="13251">
                  <c:v>0.66641099999999998</c:v>
                </c:pt>
                <c:pt idx="13252">
                  <c:v>0.66653099999999998</c:v>
                </c:pt>
                <c:pt idx="13253">
                  <c:v>0.66665099999999999</c:v>
                </c:pt>
                <c:pt idx="13254">
                  <c:v>0.666771</c:v>
                </c:pt>
                <c:pt idx="13255">
                  <c:v>0.66689100000000001</c:v>
                </c:pt>
                <c:pt idx="13256">
                  <c:v>0.66701100000000002</c:v>
                </c:pt>
                <c:pt idx="13257">
                  <c:v>0.66713100000000003</c:v>
                </c:pt>
                <c:pt idx="13258">
                  <c:v>0.66725100000000004</c:v>
                </c:pt>
                <c:pt idx="13259">
                  <c:v>0.66737100000000005</c:v>
                </c:pt>
                <c:pt idx="13260">
                  <c:v>0.66749099999999995</c:v>
                </c:pt>
                <c:pt idx="13261">
                  <c:v>0.66761000000000004</c:v>
                </c:pt>
                <c:pt idx="13262">
                  <c:v>0.66773000000000005</c:v>
                </c:pt>
                <c:pt idx="13263">
                  <c:v>0.66785000000000005</c:v>
                </c:pt>
                <c:pt idx="13264">
                  <c:v>0.66796900000000003</c:v>
                </c:pt>
                <c:pt idx="13265">
                  <c:v>0.66808900000000004</c:v>
                </c:pt>
                <c:pt idx="13266">
                  <c:v>0.66820800000000002</c:v>
                </c:pt>
                <c:pt idx="13267">
                  <c:v>0.66832800000000003</c:v>
                </c:pt>
                <c:pt idx="13268">
                  <c:v>0.66844700000000001</c:v>
                </c:pt>
                <c:pt idx="13269">
                  <c:v>0.66856599999999999</c:v>
                </c:pt>
                <c:pt idx="13270">
                  <c:v>0.668686</c:v>
                </c:pt>
                <c:pt idx="13271">
                  <c:v>0.66880499999999998</c:v>
                </c:pt>
                <c:pt idx="13272">
                  <c:v>0.66892399999999996</c:v>
                </c:pt>
                <c:pt idx="13273">
                  <c:v>0.66904300000000005</c:v>
                </c:pt>
                <c:pt idx="13274">
                  <c:v>0.66916200000000003</c:v>
                </c:pt>
                <c:pt idx="13275">
                  <c:v>0.66928100000000001</c:v>
                </c:pt>
                <c:pt idx="13276">
                  <c:v>0.6694</c:v>
                </c:pt>
                <c:pt idx="13277">
                  <c:v>0.66951899999999998</c:v>
                </c:pt>
                <c:pt idx="13278">
                  <c:v>0.66963799999999996</c:v>
                </c:pt>
                <c:pt idx="13279">
                  <c:v>0.66975700000000005</c:v>
                </c:pt>
                <c:pt idx="13280">
                  <c:v>0.669875</c:v>
                </c:pt>
                <c:pt idx="13281">
                  <c:v>0.66999399999999998</c:v>
                </c:pt>
                <c:pt idx="13282">
                  <c:v>0.67011299999999996</c:v>
                </c:pt>
                <c:pt idx="13283">
                  <c:v>0.67023100000000002</c:v>
                </c:pt>
                <c:pt idx="13284">
                  <c:v>0.67035</c:v>
                </c:pt>
                <c:pt idx="13285">
                  <c:v>0.67046799999999995</c:v>
                </c:pt>
                <c:pt idx="13286">
                  <c:v>0.67058700000000004</c:v>
                </c:pt>
                <c:pt idx="13287">
                  <c:v>0.670705</c:v>
                </c:pt>
                <c:pt idx="13288">
                  <c:v>0.67082299999999995</c:v>
                </c:pt>
                <c:pt idx="13289">
                  <c:v>0.67094200000000004</c:v>
                </c:pt>
                <c:pt idx="13290">
                  <c:v>0.67105999999999999</c:v>
                </c:pt>
                <c:pt idx="13291">
                  <c:v>0.67117800000000005</c:v>
                </c:pt>
                <c:pt idx="13292">
                  <c:v>0.671296</c:v>
                </c:pt>
                <c:pt idx="13293">
                  <c:v>0.67141399999999996</c:v>
                </c:pt>
                <c:pt idx="13294">
                  <c:v>0.67153200000000002</c:v>
                </c:pt>
                <c:pt idx="13295">
                  <c:v>0.67164999999999997</c:v>
                </c:pt>
                <c:pt idx="13296">
                  <c:v>0.67176800000000003</c:v>
                </c:pt>
                <c:pt idx="13297">
                  <c:v>0.67188599999999998</c:v>
                </c:pt>
                <c:pt idx="13298">
                  <c:v>0.67200400000000005</c:v>
                </c:pt>
                <c:pt idx="13299">
                  <c:v>0.672122</c:v>
                </c:pt>
                <c:pt idx="13300">
                  <c:v>0.67223900000000003</c:v>
                </c:pt>
                <c:pt idx="13301">
                  <c:v>0.67235699999999998</c:v>
                </c:pt>
                <c:pt idx="13302">
                  <c:v>0.67247500000000004</c:v>
                </c:pt>
                <c:pt idx="13303">
                  <c:v>0.67259199999999997</c:v>
                </c:pt>
                <c:pt idx="13304">
                  <c:v>0.67271000000000003</c:v>
                </c:pt>
                <c:pt idx="13305">
                  <c:v>0.67282699999999995</c:v>
                </c:pt>
                <c:pt idx="13306">
                  <c:v>0.67294399999999999</c:v>
                </c:pt>
                <c:pt idx="13307">
                  <c:v>0.67306200000000005</c:v>
                </c:pt>
                <c:pt idx="13308">
                  <c:v>0.67317899999999997</c:v>
                </c:pt>
                <c:pt idx="13309">
                  <c:v>0.67329600000000001</c:v>
                </c:pt>
                <c:pt idx="13310">
                  <c:v>0.67341399999999996</c:v>
                </c:pt>
                <c:pt idx="13311">
                  <c:v>0.67353099999999999</c:v>
                </c:pt>
                <c:pt idx="13312">
                  <c:v>0.67364800000000002</c:v>
                </c:pt>
                <c:pt idx="13313">
                  <c:v>0.67376499999999995</c:v>
                </c:pt>
                <c:pt idx="13314">
                  <c:v>0.67388199999999998</c:v>
                </c:pt>
                <c:pt idx="13315">
                  <c:v>0.67399900000000001</c:v>
                </c:pt>
                <c:pt idx="13316">
                  <c:v>0.67411600000000005</c:v>
                </c:pt>
                <c:pt idx="13317">
                  <c:v>0.67423200000000005</c:v>
                </c:pt>
                <c:pt idx="13318">
                  <c:v>0.67434899999999998</c:v>
                </c:pt>
                <c:pt idx="13319">
                  <c:v>0.67446600000000001</c:v>
                </c:pt>
                <c:pt idx="13320">
                  <c:v>0.67458300000000004</c:v>
                </c:pt>
                <c:pt idx="13321">
                  <c:v>0.67469900000000005</c:v>
                </c:pt>
                <c:pt idx="13322">
                  <c:v>0.67481599999999997</c:v>
                </c:pt>
                <c:pt idx="13323">
                  <c:v>0.67493199999999998</c:v>
                </c:pt>
                <c:pt idx="13324">
                  <c:v>0.67504900000000001</c:v>
                </c:pt>
                <c:pt idx="13325">
                  <c:v>0.67516500000000002</c:v>
                </c:pt>
                <c:pt idx="13326">
                  <c:v>0.67528200000000005</c:v>
                </c:pt>
                <c:pt idx="13327">
                  <c:v>0.67539800000000005</c:v>
                </c:pt>
                <c:pt idx="13328">
                  <c:v>0.67551399999999995</c:v>
                </c:pt>
                <c:pt idx="13329">
                  <c:v>0.67562999999999995</c:v>
                </c:pt>
                <c:pt idx="13330">
                  <c:v>0.67574699999999999</c:v>
                </c:pt>
                <c:pt idx="13331">
                  <c:v>0.67586299999999999</c:v>
                </c:pt>
                <c:pt idx="13332">
                  <c:v>0.675979</c:v>
                </c:pt>
                <c:pt idx="13333">
                  <c:v>0.676095</c:v>
                </c:pt>
                <c:pt idx="13334">
                  <c:v>0.67621100000000001</c:v>
                </c:pt>
                <c:pt idx="13335">
                  <c:v>0.67632700000000001</c:v>
                </c:pt>
                <c:pt idx="13336">
                  <c:v>0.67644199999999999</c:v>
                </c:pt>
                <c:pt idx="13337">
                  <c:v>0.67655799999999999</c:v>
                </c:pt>
                <c:pt idx="13338">
                  <c:v>0.676674</c:v>
                </c:pt>
                <c:pt idx="13339">
                  <c:v>0.67679</c:v>
                </c:pt>
                <c:pt idx="13340">
                  <c:v>0.67690499999999998</c:v>
                </c:pt>
                <c:pt idx="13341">
                  <c:v>0.67702099999999998</c:v>
                </c:pt>
                <c:pt idx="13342">
                  <c:v>0.67713699999999999</c:v>
                </c:pt>
                <c:pt idx="13343">
                  <c:v>0.67725199999999997</c:v>
                </c:pt>
                <c:pt idx="13344">
                  <c:v>0.67736700000000005</c:v>
                </c:pt>
                <c:pt idx="13345">
                  <c:v>0.67748299999999995</c:v>
                </c:pt>
                <c:pt idx="13346">
                  <c:v>0.67759800000000003</c:v>
                </c:pt>
                <c:pt idx="13347">
                  <c:v>0.67771400000000004</c:v>
                </c:pt>
                <c:pt idx="13348">
                  <c:v>0.67782900000000001</c:v>
                </c:pt>
                <c:pt idx="13349">
                  <c:v>0.67794399999999999</c:v>
                </c:pt>
                <c:pt idx="13350">
                  <c:v>0.67805899999999997</c:v>
                </c:pt>
                <c:pt idx="13351">
                  <c:v>0.67817400000000005</c:v>
                </c:pt>
                <c:pt idx="13352">
                  <c:v>0.67828900000000003</c:v>
                </c:pt>
                <c:pt idx="13353">
                  <c:v>0.67840400000000001</c:v>
                </c:pt>
                <c:pt idx="13354">
                  <c:v>0.67851899999999998</c:v>
                </c:pt>
                <c:pt idx="13355">
                  <c:v>0.67863399999999996</c:v>
                </c:pt>
                <c:pt idx="13356">
                  <c:v>0.67874900000000005</c:v>
                </c:pt>
                <c:pt idx="13357">
                  <c:v>0.67886400000000002</c:v>
                </c:pt>
                <c:pt idx="13358">
                  <c:v>0.67897799999999997</c:v>
                </c:pt>
                <c:pt idx="13359">
                  <c:v>0.67909299999999995</c:v>
                </c:pt>
                <c:pt idx="13360">
                  <c:v>0.67920800000000003</c:v>
                </c:pt>
                <c:pt idx="13361">
                  <c:v>0.67932199999999998</c:v>
                </c:pt>
                <c:pt idx="13362">
                  <c:v>0.67943699999999996</c:v>
                </c:pt>
                <c:pt idx="13363">
                  <c:v>0.67955100000000002</c:v>
                </c:pt>
                <c:pt idx="13364">
                  <c:v>0.67966599999999999</c:v>
                </c:pt>
                <c:pt idx="13365">
                  <c:v>0.67978000000000005</c:v>
                </c:pt>
                <c:pt idx="13366">
                  <c:v>0.679894</c:v>
                </c:pt>
                <c:pt idx="13367">
                  <c:v>0.68000899999999997</c:v>
                </c:pt>
                <c:pt idx="13368">
                  <c:v>0.68012300000000003</c:v>
                </c:pt>
                <c:pt idx="13369">
                  <c:v>0.68023699999999998</c:v>
                </c:pt>
                <c:pt idx="13370">
                  <c:v>0.68035100000000004</c:v>
                </c:pt>
                <c:pt idx="13371">
                  <c:v>0.68046499999999999</c:v>
                </c:pt>
                <c:pt idx="13372">
                  <c:v>0.68057900000000005</c:v>
                </c:pt>
                <c:pt idx="13373">
                  <c:v>0.68069299999999999</c:v>
                </c:pt>
                <c:pt idx="13374">
                  <c:v>0.68080700000000005</c:v>
                </c:pt>
                <c:pt idx="13375">
                  <c:v>0.680921</c:v>
                </c:pt>
                <c:pt idx="13376">
                  <c:v>0.68103499999999995</c:v>
                </c:pt>
                <c:pt idx="13377">
                  <c:v>0.68114799999999998</c:v>
                </c:pt>
                <c:pt idx="13378">
                  <c:v>0.68126200000000003</c:v>
                </c:pt>
                <c:pt idx="13379">
                  <c:v>0.68137599999999998</c:v>
                </c:pt>
                <c:pt idx="13380">
                  <c:v>0.68148900000000001</c:v>
                </c:pt>
                <c:pt idx="13381">
                  <c:v>0.68160299999999996</c:v>
                </c:pt>
                <c:pt idx="13382">
                  <c:v>0.68171599999999999</c:v>
                </c:pt>
                <c:pt idx="13383">
                  <c:v>0.68183000000000005</c:v>
                </c:pt>
                <c:pt idx="13384">
                  <c:v>0.68194299999999997</c:v>
                </c:pt>
                <c:pt idx="13385">
                  <c:v>0.68205700000000002</c:v>
                </c:pt>
                <c:pt idx="13386">
                  <c:v>0.68217000000000005</c:v>
                </c:pt>
                <c:pt idx="13387">
                  <c:v>0.68228299999999997</c:v>
                </c:pt>
                <c:pt idx="13388">
                  <c:v>0.682396</c:v>
                </c:pt>
                <c:pt idx="13389">
                  <c:v>0.68250999999999995</c:v>
                </c:pt>
                <c:pt idx="13390">
                  <c:v>0.68262299999999998</c:v>
                </c:pt>
                <c:pt idx="13391">
                  <c:v>0.68273600000000001</c:v>
                </c:pt>
                <c:pt idx="13392">
                  <c:v>0.68284900000000004</c:v>
                </c:pt>
                <c:pt idx="13393">
                  <c:v>0.68296199999999996</c:v>
                </c:pt>
                <c:pt idx="13394">
                  <c:v>0.68307399999999996</c:v>
                </c:pt>
                <c:pt idx="13395">
                  <c:v>0.68318699999999999</c:v>
                </c:pt>
                <c:pt idx="13396">
                  <c:v>0.68330000000000002</c:v>
                </c:pt>
                <c:pt idx="13397">
                  <c:v>0.68341300000000005</c:v>
                </c:pt>
                <c:pt idx="13398">
                  <c:v>0.68352500000000005</c:v>
                </c:pt>
                <c:pt idx="13399">
                  <c:v>0.68363799999999997</c:v>
                </c:pt>
                <c:pt idx="13400">
                  <c:v>0.683751</c:v>
                </c:pt>
                <c:pt idx="13401">
                  <c:v>0.683863</c:v>
                </c:pt>
                <c:pt idx="13402">
                  <c:v>0.68397600000000003</c:v>
                </c:pt>
                <c:pt idx="13403">
                  <c:v>0.68408800000000003</c:v>
                </c:pt>
                <c:pt idx="13404">
                  <c:v>0.68420000000000003</c:v>
                </c:pt>
                <c:pt idx="13405">
                  <c:v>0.68431299999999995</c:v>
                </c:pt>
                <c:pt idx="13406">
                  <c:v>0.68442499999999995</c:v>
                </c:pt>
                <c:pt idx="13407">
                  <c:v>0.68453699999999995</c:v>
                </c:pt>
                <c:pt idx="13408">
                  <c:v>0.68464899999999995</c:v>
                </c:pt>
                <c:pt idx="13409">
                  <c:v>0.68476099999999995</c:v>
                </c:pt>
                <c:pt idx="13410">
                  <c:v>0.68487399999999998</c:v>
                </c:pt>
                <c:pt idx="13411">
                  <c:v>0.68498599999999998</c:v>
                </c:pt>
                <c:pt idx="13412">
                  <c:v>0.68509699999999996</c:v>
                </c:pt>
                <c:pt idx="13413">
                  <c:v>0.68520899999999996</c:v>
                </c:pt>
                <c:pt idx="13414">
                  <c:v>0.68532099999999996</c:v>
                </c:pt>
                <c:pt idx="13415">
                  <c:v>0.68543299999999996</c:v>
                </c:pt>
                <c:pt idx="13416">
                  <c:v>0.68554499999999996</c:v>
                </c:pt>
                <c:pt idx="13417">
                  <c:v>0.68565600000000004</c:v>
                </c:pt>
                <c:pt idx="13418">
                  <c:v>0.68576800000000004</c:v>
                </c:pt>
                <c:pt idx="13419">
                  <c:v>0.68588000000000005</c:v>
                </c:pt>
                <c:pt idx="13420">
                  <c:v>0.68599100000000002</c:v>
                </c:pt>
                <c:pt idx="13421">
                  <c:v>0.68610300000000002</c:v>
                </c:pt>
                <c:pt idx="13422">
                  <c:v>0.68621399999999999</c:v>
                </c:pt>
                <c:pt idx="13423">
                  <c:v>0.68632599999999999</c:v>
                </c:pt>
                <c:pt idx="13424">
                  <c:v>0.68643699999999996</c:v>
                </c:pt>
                <c:pt idx="13425">
                  <c:v>0.68654800000000005</c:v>
                </c:pt>
                <c:pt idx="13426">
                  <c:v>0.68665900000000002</c:v>
                </c:pt>
                <c:pt idx="13427">
                  <c:v>0.68677100000000002</c:v>
                </c:pt>
                <c:pt idx="13428">
                  <c:v>0.68688199999999999</c:v>
                </c:pt>
                <c:pt idx="13429">
                  <c:v>0.68699299999999996</c:v>
                </c:pt>
                <c:pt idx="13430">
                  <c:v>0.68710400000000005</c:v>
                </c:pt>
                <c:pt idx="13431">
                  <c:v>0.68721500000000002</c:v>
                </c:pt>
                <c:pt idx="13432">
                  <c:v>0.68732599999999999</c:v>
                </c:pt>
                <c:pt idx="13433">
                  <c:v>0.68743600000000005</c:v>
                </c:pt>
                <c:pt idx="13434">
                  <c:v>0.68754700000000002</c:v>
                </c:pt>
                <c:pt idx="13435">
                  <c:v>0.68765799999999999</c:v>
                </c:pt>
                <c:pt idx="13436">
                  <c:v>0.68776899999999996</c:v>
                </c:pt>
                <c:pt idx="13437">
                  <c:v>0.68787900000000002</c:v>
                </c:pt>
                <c:pt idx="13438">
                  <c:v>0.68798999999999999</c:v>
                </c:pt>
                <c:pt idx="13439">
                  <c:v>0.68810099999999996</c:v>
                </c:pt>
                <c:pt idx="13440">
                  <c:v>0.68821100000000002</c:v>
                </c:pt>
                <c:pt idx="13441">
                  <c:v>0.68832099999999996</c:v>
                </c:pt>
                <c:pt idx="13442">
                  <c:v>0.68843200000000004</c:v>
                </c:pt>
                <c:pt idx="13443">
                  <c:v>0.68854199999999999</c:v>
                </c:pt>
                <c:pt idx="13444">
                  <c:v>0.68865200000000004</c:v>
                </c:pt>
                <c:pt idx="13445">
                  <c:v>0.68876300000000001</c:v>
                </c:pt>
                <c:pt idx="13446">
                  <c:v>0.68887299999999996</c:v>
                </c:pt>
                <c:pt idx="13447">
                  <c:v>0.68898300000000001</c:v>
                </c:pt>
                <c:pt idx="13448">
                  <c:v>0.68909299999999996</c:v>
                </c:pt>
                <c:pt idx="13449">
                  <c:v>0.68920300000000001</c:v>
                </c:pt>
                <c:pt idx="13450">
                  <c:v>0.68931299999999995</c:v>
                </c:pt>
                <c:pt idx="13451">
                  <c:v>0.68942300000000001</c:v>
                </c:pt>
                <c:pt idx="13452">
                  <c:v>0.68953299999999995</c:v>
                </c:pt>
                <c:pt idx="13453">
                  <c:v>0.68964300000000001</c:v>
                </c:pt>
                <c:pt idx="13454">
                  <c:v>0.68975200000000003</c:v>
                </c:pt>
                <c:pt idx="13455">
                  <c:v>0.68986199999999998</c:v>
                </c:pt>
                <c:pt idx="13456">
                  <c:v>0.68997200000000003</c:v>
                </c:pt>
                <c:pt idx="13457">
                  <c:v>0.69008100000000006</c:v>
                </c:pt>
                <c:pt idx="13458">
                  <c:v>0.690191</c:v>
                </c:pt>
                <c:pt idx="13459">
                  <c:v>0.69030000000000002</c:v>
                </c:pt>
                <c:pt idx="13460">
                  <c:v>0.69040999999999997</c:v>
                </c:pt>
                <c:pt idx="13461">
                  <c:v>0.69051899999999999</c:v>
                </c:pt>
                <c:pt idx="13462">
                  <c:v>0.69062800000000002</c:v>
                </c:pt>
                <c:pt idx="13463">
                  <c:v>0.69073799999999996</c:v>
                </c:pt>
                <c:pt idx="13464">
                  <c:v>0.69084699999999999</c:v>
                </c:pt>
                <c:pt idx="13465">
                  <c:v>0.69095600000000001</c:v>
                </c:pt>
                <c:pt idx="13466">
                  <c:v>0.69106500000000004</c:v>
                </c:pt>
                <c:pt idx="13467">
                  <c:v>0.69117399999999996</c:v>
                </c:pt>
                <c:pt idx="13468">
                  <c:v>0.69128299999999998</c:v>
                </c:pt>
                <c:pt idx="13469">
                  <c:v>0.69139200000000001</c:v>
                </c:pt>
                <c:pt idx="13470">
                  <c:v>0.69150100000000003</c:v>
                </c:pt>
                <c:pt idx="13471">
                  <c:v>0.69160999999999995</c:v>
                </c:pt>
                <c:pt idx="13472">
                  <c:v>0.69171800000000006</c:v>
                </c:pt>
                <c:pt idx="13473">
                  <c:v>0.69182699999999997</c:v>
                </c:pt>
                <c:pt idx="13474">
                  <c:v>0.691936</c:v>
                </c:pt>
                <c:pt idx="13475">
                  <c:v>0.69204399999999999</c:v>
                </c:pt>
                <c:pt idx="13476">
                  <c:v>0.69215300000000002</c:v>
                </c:pt>
                <c:pt idx="13477">
                  <c:v>0.69226100000000002</c:v>
                </c:pt>
                <c:pt idx="13478">
                  <c:v>0.69237000000000004</c:v>
                </c:pt>
                <c:pt idx="13479">
                  <c:v>0.69247800000000004</c:v>
                </c:pt>
                <c:pt idx="13480">
                  <c:v>0.69258699999999995</c:v>
                </c:pt>
                <c:pt idx="13481">
                  <c:v>0.69269499999999995</c:v>
                </c:pt>
                <c:pt idx="13482">
                  <c:v>0.69280299999999995</c:v>
                </c:pt>
                <c:pt idx="13483">
                  <c:v>0.69291100000000005</c:v>
                </c:pt>
                <c:pt idx="13484">
                  <c:v>0.69301900000000005</c:v>
                </c:pt>
                <c:pt idx="13485">
                  <c:v>0.69312700000000005</c:v>
                </c:pt>
                <c:pt idx="13486">
                  <c:v>0.69323500000000005</c:v>
                </c:pt>
                <c:pt idx="13487">
                  <c:v>0.69334300000000004</c:v>
                </c:pt>
                <c:pt idx="13488">
                  <c:v>0.69345100000000004</c:v>
                </c:pt>
                <c:pt idx="13489">
                  <c:v>0.69355900000000004</c:v>
                </c:pt>
                <c:pt idx="13490">
                  <c:v>0.69366700000000003</c:v>
                </c:pt>
                <c:pt idx="13491">
                  <c:v>0.693774</c:v>
                </c:pt>
                <c:pt idx="13492">
                  <c:v>0.693882</c:v>
                </c:pt>
                <c:pt idx="13493">
                  <c:v>0.69399</c:v>
                </c:pt>
                <c:pt idx="13494">
                  <c:v>0.69409699999999996</c:v>
                </c:pt>
                <c:pt idx="13495">
                  <c:v>0.69420499999999996</c:v>
                </c:pt>
                <c:pt idx="13496">
                  <c:v>0.69431200000000004</c:v>
                </c:pt>
                <c:pt idx="13497">
                  <c:v>0.69441900000000001</c:v>
                </c:pt>
                <c:pt idx="13498">
                  <c:v>0.69452700000000001</c:v>
                </c:pt>
                <c:pt idx="13499">
                  <c:v>0.69463399999999997</c:v>
                </c:pt>
                <c:pt idx="13500">
                  <c:v>0.69474100000000005</c:v>
                </c:pt>
                <c:pt idx="13501">
                  <c:v>0.69484800000000002</c:v>
                </c:pt>
                <c:pt idx="13502">
                  <c:v>0.69495499999999999</c:v>
                </c:pt>
                <c:pt idx="13503">
                  <c:v>0.69506199999999996</c:v>
                </c:pt>
                <c:pt idx="13504">
                  <c:v>0.69516900000000004</c:v>
                </c:pt>
                <c:pt idx="13505">
                  <c:v>0.69527600000000001</c:v>
                </c:pt>
                <c:pt idx="13506">
                  <c:v>0.69538299999999997</c:v>
                </c:pt>
                <c:pt idx="13507">
                  <c:v>0.69549000000000005</c:v>
                </c:pt>
                <c:pt idx="13508">
                  <c:v>0.69559599999999999</c:v>
                </c:pt>
                <c:pt idx="13509">
                  <c:v>0.69570299999999996</c:v>
                </c:pt>
                <c:pt idx="13510">
                  <c:v>0.69581000000000004</c:v>
                </c:pt>
                <c:pt idx="13511">
                  <c:v>0.69591599999999998</c:v>
                </c:pt>
                <c:pt idx="13512">
                  <c:v>0.69602299999999995</c:v>
                </c:pt>
                <c:pt idx="13513">
                  <c:v>0.696129</c:v>
                </c:pt>
                <c:pt idx="13514">
                  <c:v>0.69623500000000005</c:v>
                </c:pt>
                <c:pt idx="13515">
                  <c:v>0.69634200000000002</c:v>
                </c:pt>
                <c:pt idx="13516">
                  <c:v>0.69644799999999996</c:v>
                </c:pt>
                <c:pt idx="13517">
                  <c:v>0.69655400000000001</c:v>
                </c:pt>
                <c:pt idx="13518">
                  <c:v>0.69665999999999995</c:v>
                </c:pt>
                <c:pt idx="13519">
                  <c:v>0.696766</c:v>
                </c:pt>
                <c:pt idx="13520">
                  <c:v>0.69687200000000005</c:v>
                </c:pt>
                <c:pt idx="13521">
                  <c:v>0.69697799999999999</c:v>
                </c:pt>
                <c:pt idx="13522">
                  <c:v>0.69708400000000004</c:v>
                </c:pt>
                <c:pt idx="13523">
                  <c:v>0.69718999999999998</c:v>
                </c:pt>
                <c:pt idx="13524">
                  <c:v>0.69729600000000003</c:v>
                </c:pt>
                <c:pt idx="13525">
                  <c:v>0.69740100000000005</c:v>
                </c:pt>
                <c:pt idx="13526">
                  <c:v>0.69750699999999999</c:v>
                </c:pt>
                <c:pt idx="13527">
                  <c:v>0.69761200000000001</c:v>
                </c:pt>
                <c:pt idx="13528">
                  <c:v>0.69771799999999995</c:v>
                </c:pt>
                <c:pt idx="13529">
                  <c:v>0.69782299999999997</c:v>
                </c:pt>
                <c:pt idx="13530">
                  <c:v>0.69792900000000002</c:v>
                </c:pt>
                <c:pt idx="13531">
                  <c:v>0.69803400000000004</c:v>
                </c:pt>
                <c:pt idx="13532">
                  <c:v>0.69813899999999995</c:v>
                </c:pt>
                <c:pt idx="13533">
                  <c:v>0.69824399999999998</c:v>
                </c:pt>
                <c:pt idx="13534">
                  <c:v>0.698349</c:v>
                </c:pt>
                <c:pt idx="13535">
                  <c:v>0.69845400000000002</c:v>
                </c:pt>
                <c:pt idx="13536">
                  <c:v>0.69855900000000004</c:v>
                </c:pt>
                <c:pt idx="13537">
                  <c:v>0.69866399999999995</c:v>
                </c:pt>
                <c:pt idx="13538">
                  <c:v>0.69876899999999997</c:v>
                </c:pt>
                <c:pt idx="13539">
                  <c:v>0.698874</c:v>
                </c:pt>
                <c:pt idx="13540">
                  <c:v>0.69897799999999999</c:v>
                </c:pt>
                <c:pt idx="13541">
                  <c:v>0.69908300000000001</c:v>
                </c:pt>
                <c:pt idx="13542">
                  <c:v>0.69918800000000003</c:v>
                </c:pt>
                <c:pt idx="13543">
                  <c:v>0.69929200000000002</c:v>
                </c:pt>
                <c:pt idx="13544">
                  <c:v>0.69939700000000005</c:v>
                </c:pt>
                <c:pt idx="13545">
                  <c:v>0.69950100000000004</c:v>
                </c:pt>
                <c:pt idx="13546">
                  <c:v>0.69960500000000003</c:v>
                </c:pt>
                <c:pt idx="13547">
                  <c:v>0.69970900000000003</c:v>
                </c:pt>
                <c:pt idx="13548">
                  <c:v>0.69981400000000005</c:v>
                </c:pt>
                <c:pt idx="13549">
                  <c:v>0.69991800000000004</c:v>
                </c:pt>
                <c:pt idx="13550">
                  <c:v>0.70002200000000003</c:v>
                </c:pt>
                <c:pt idx="13551">
                  <c:v>0.70012600000000003</c:v>
                </c:pt>
                <c:pt idx="13552">
                  <c:v>0.70023000000000002</c:v>
                </c:pt>
                <c:pt idx="13553">
                  <c:v>0.70033299999999998</c:v>
                </c:pt>
                <c:pt idx="13554">
                  <c:v>0.70043699999999998</c:v>
                </c:pt>
                <c:pt idx="13555">
                  <c:v>0.70054099999999997</c:v>
                </c:pt>
                <c:pt idx="13556">
                  <c:v>0.70064400000000004</c:v>
                </c:pt>
                <c:pt idx="13557">
                  <c:v>0.70074800000000004</c:v>
                </c:pt>
                <c:pt idx="13558">
                  <c:v>0.700851</c:v>
                </c:pt>
                <c:pt idx="13559">
                  <c:v>0.70095499999999999</c:v>
                </c:pt>
                <c:pt idx="13560">
                  <c:v>0.70105799999999996</c:v>
                </c:pt>
                <c:pt idx="13561">
                  <c:v>0.70116100000000003</c:v>
                </c:pt>
                <c:pt idx="13562">
                  <c:v>0.701264</c:v>
                </c:pt>
                <c:pt idx="13563">
                  <c:v>0.70136699999999996</c:v>
                </c:pt>
                <c:pt idx="13564">
                  <c:v>0.70147000000000004</c:v>
                </c:pt>
                <c:pt idx="13565">
                  <c:v>0.701573</c:v>
                </c:pt>
                <c:pt idx="13566">
                  <c:v>0.70167599999999997</c:v>
                </c:pt>
                <c:pt idx="13567">
                  <c:v>0.70177900000000004</c:v>
                </c:pt>
                <c:pt idx="13568">
                  <c:v>0.70188200000000001</c:v>
                </c:pt>
                <c:pt idx="13569">
                  <c:v>0.70198400000000005</c:v>
                </c:pt>
                <c:pt idx="13570">
                  <c:v>0.70208700000000002</c:v>
                </c:pt>
                <c:pt idx="13571">
                  <c:v>0.70218899999999995</c:v>
                </c:pt>
                <c:pt idx="13572">
                  <c:v>0.70229200000000003</c:v>
                </c:pt>
                <c:pt idx="13573">
                  <c:v>0.70239399999999996</c:v>
                </c:pt>
                <c:pt idx="13574">
                  <c:v>0.70249600000000001</c:v>
                </c:pt>
                <c:pt idx="13575">
                  <c:v>0.70259799999999994</c:v>
                </c:pt>
                <c:pt idx="13576">
                  <c:v>0.70269999999999999</c:v>
                </c:pt>
                <c:pt idx="13577">
                  <c:v>0.70280200000000004</c:v>
                </c:pt>
                <c:pt idx="13578">
                  <c:v>0.70290399999999997</c:v>
                </c:pt>
                <c:pt idx="13579">
                  <c:v>0.70300600000000002</c:v>
                </c:pt>
                <c:pt idx="13580">
                  <c:v>0.70310799999999996</c:v>
                </c:pt>
                <c:pt idx="13581">
                  <c:v>0.70320899999999997</c:v>
                </c:pt>
                <c:pt idx="13582">
                  <c:v>0.70331100000000002</c:v>
                </c:pt>
                <c:pt idx="13583">
                  <c:v>0.70341299999999995</c:v>
                </c:pt>
                <c:pt idx="13584">
                  <c:v>0.70351399999999997</c:v>
                </c:pt>
                <c:pt idx="13585">
                  <c:v>0.70361499999999999</c:v>
                </c:pt>
                <c:pt idx="13586">
                  <c:v>0.70371600000000001</c:v>
                </c:pt>
                <c:pt idx="13587">
                  <c:v>0.70381800000000005</c:v>
                </c:pt>
                <c:pt idx="13588">
                  <c:v>0.70391899999999996</c:v>
                </c:pt>
                <c:pt idx="13589">
                  <c:v>0.70401999999999998</c:v>
                </c:pt>
                <c:pt idx="13590">
                  <c:v>0.704121</c:v>
                </c:pt>
                <c:pt idx="13591">
                  <c:v>0.70422099999999999</c:v>
                </c:pt>
                <c:pt idx="13592">
                  <c:v>0.704322</c:v>
                </c:pt>
                <c:pt idx="13593">
                  <c:v>0.70442300000000002</c:v>
                </c:pt>
                <c:pt idx="13594">
                  <c:v>0.70452300000000001</c:v>
                </c:pt>
                <c:pt idx="13595">
                  <c:v>0.70462400000000003</c:v>
                </c:pt>
                <c:pt idx="13596">
                  <c:v>0.70472400000000002</c:v>
                </c:pt>
                <c:pt idx="13597">
                  <c:v>0.70482400000000001</c:v>
                </c:pt>
                <c:pt idx="13598">
                  <c:v>0.704924</c:v>
                </c:pt>
                <c:pt idx="13599">
                  <c:v>0.70502500000000001</c:v>
                </c:pt>
                <c:pt idx="13600">
                  <c:v>0.705125</c:v>
                </c:pt>
                <c:pt idx="13601">
                  <c:v>0.70522399999999996</c:v>
                </c:pt>
                <c:pt idx="13602">
                  <c:v>0.70532399999999995</c:v>
                </c:pt>
                <c:pt idx="13603">
                  <c:v>0.70542400000000005</c:v>
                </c:pt>
                <c:pt idx="13604">
                  <c:v>0.70552400000000004</c:v>
                </c:pt>
                <c:pt idx="13605">
                  <c:v>0.705623</c:v>
                </c:pt>
                <c:pt idx="13606">
                  <c:v>0.70572199999999996</c:v>
                </c:pt>
                <c:pt idx="13607">
                  <c:v>0.70582199999999995</c:v>
                </c:pt>
                <c:pt idx="13608">
                  <c:v>0.70592100000000002</c:v>
                </c:pt>
                <c:pt idx="13609">
                  <c:v>0.70601999999999998</c:v>
                </c:pt>
                <c:pt idx="13610">
                  <c:v>0.70611900000000005</c:v>
                </c:pt>
                <c:pt idx="13611">
                  <c:v>0.70621800000000001</c:v>
                </c:pt>
                <c:pt idx="13612">
                  <c:v>0.70631699999999997</c:v>
                </c:pt>
                <c:pt idx="13613">
                  <c:v>0.70641600000000004</c:v>
                </c:pt>
                <c:pt idx="13614">
                  <c:v>0.70651399999999998</c:v>
                </c:pt>
                <c:pt idx="13615">
                  <c:v>0.70661300000000005</c:v>
                </c:pt>
                <c:pt idx="13616">
                  <c:v>0.70671099999999998</c:v>
                </c:pt>
                <c:pt idx="13617">
                  <c:v>0.70680900000000002</c:v>
                </c:pt>
                <c:pt idx="13618">
                  <c:v>0.70690699999999995</c:v>
                </c:pt>
                <c:pt idx="13619">
                  <c:v>0.70700600000000002</c:v>
                </c:pt>
                <c:pt idx="13620">
                  <c:v>0.70710300000000004</c:v>
                </c:pt>
                <c:pt idx="13621">
                  <c:v>0.70720099999999997</c:v>
                </c:pt>
                <c:pt idx="13622">
                  <c:v>0.70729900000000001</c:v>
                </c:pt>
                <c:pt idx="13623">
                  <c:v>0.70739700000000005</c:v>
                </c:pt>
                <c:pt idx="13624">
                  <c:v>0.70749399999999996</c:v>
                </c:pt>
                <c:pt idx="13625">
                  <c:v>0.707592</c:v>
                </c:pt>
                <c:pt idx="13626">
                  <c:v>0.70768900000000001</c:v>
                </c:pt>
                <c:pt idx="13627">
                  <c:v>0.70778600000000003</c:v>
                </c:pt>
                <c:pt idx="13628">
                  <c:v>0.70788300000000004</c:v>
                </c:pt>
                <c:pt idx="13629">
                  <c:v>0.70798000000000005</c:v>
                </c:pt>
                <c:pt idx="13630">
                  <c:v>0.70807699999999996</c:v>
                </c:pt>
                <c:pt idx="13631">
                  <c:v>0.70817399999999997</c:v>
                </c:pt>
                <c:pt idx="13632">
                  <c:v>0.70826999999999996</c:v>
                </c:pt>
                <c:pt idx="13633">
                  <c:v>0.70836699999999997</c:v>
                </c:pt>
                <c:pt idx="13634">
                  <c:v>0.70846299999999995</c:v>
                </c:pt>
                <c:pt idx="13635">
                  <c:v>0.70855900000000005</c:v>
                </c:pt>
                <c:pt idx="13636">
                  <c:v>0.70865500000000003</c:v>
                </c:pt>
                <c:pt idx="13637">
                  <c:v>0.70875100000000002</c:v>
                </c:pt>
                <c:pt idx="13638">
                  <c:v>0.708847</c:v>
                </c:pt>
                <c:pt idx="13639">
                  <c:v>0.70894299999999999</c:v>
                </c:pt>
                <c:pt idx="13640">
                  <c:v>0.70903799999999995</c:v>
                </c:pt>
                <c:pt idx="13641">
                  <c:v>0.70913400000000004</c:v>
                </c:pt>
                <c:pt idx="13642">
                  <c:v>0.709229</c:v>
                </c:pt>
                <c:pt idx="13643">
                  <c:v>0.70932399999999995</c:v>
                </c:pt>
                <c:pt idx="13644">
                  <c:v>0.70941900000000002</c:v>
                </c:pt>
                <c:pt idx="13645">
                  <c:v>0.70951399999999998</c:v>
                </c:pt>
                <c:pt idx="13646">
                  <c:v>0.70960900000000005</c:v>
                </c:pt>
                <c:pt idx="13647">
                  <c:v>0.709704</c:v>
                </c:pt>
                <c:pt idx="13648">
                  <c:v>0.70979800000000004</c:v>
                </c:pt>
                <c:pt idx="13649">
                  <c:v>0.709893</c:v>
                </c:pt>
                <c:pt idx="13650">
                  <c:v>0.70998700000000003</c:v>
                </c:pt>
                <c:pt idx="13651">
                  <c:v>0.71008099999999996</c:v>
                </c:pt>
                <c:pt idx="13652">
                  <c:v>0.710175</c:v>
                </c:pt>
                <c:pt idx="13653">
                  <c:v>0.71026900000000004</c:v>
                </c:pt>
                <c:pt idx="13654">
                  <c:v>0.71036200000000005</c:v>
                </c:pt>
                <c:pt idx="13655">
                  <c:v>0.71045599999999998</c:v>
                </c:pt>
                <c:pt idx="13656">
                  <c:v>0.71054899999999999</c:v>
                </c:pt>
                <c:pt idx="13657">
                  <c:v>0.710642</c:v>
                </c:pt>
                <c:pt idx="13658">
                  <c:v>0.71073500000000001</c:v>
                </c:pt>
                <c:pt idx="13659">
                  <c:v>0.71082800000000002</c:v>
                </c:pt>
                <c:pt idx="13660">
                  <c:v>0.71092100000000003</c:v>
                </c:pt>
                <c:pt idx="13661">
                  <c:v>0.71101400000000003</c:v>
                </c:pt>
                <c:pt idx="13662">
                  <c:v>0.71110600000000002</c:v>
                </c:pt>
                <c:pt idx="13663">
                  <c:v>0.711198</c:v>
                </c:pt>
                <c:pt idx="13664">
                  <c:v>0.71129100000000001</c:v>
                </c:pt>
                <c:pt idx="13665">
                  <c:v>0.71138299999999999</c:v>
                </c:pt>
                <c:pt idx="13666">
                  <c:v>0.71147400000000005</c:v>
                </c:pt>
                <c:pt idx="13667">
                  <c:v>0.71156600000000003</c:v>
                </c:pt>
                <c:pt idx="13668">
                  <c:v>0.71165800000000001</c:v>
                </c:pt>
                <c:pt idx="13669">
                  <c:v>0.71174899999999997</c:v>
                </c:pt>
                <c:pt idx="13670">
                  <c:v>0.71184000000000003</c:v>
                </c:pt>
                <c:pt idx="13671">
                  <c:v>0.71193099999999998</c:v>
                </c:pt>
                <c:pt idx="13672">
                  <c:v>0.71202200000000004</c:v>
                </c:pt>
                <c:pt idx="13673">
                  <c:v>0.71211199999999997</c:v>
                </c:pt>
                <c:pt idx="13674">
                  <c:v>0.71220300000000003</c:v>
                </c:pt>
                <c:pt idx="13675">
                  <c:v>0.71229299999999995</c:v>
                </c:pt>
                <c:pt idx="13676">
                  <c:v>0.71238299999999999</c:v>
                </c:pt>
                <c:pt idx="13677">
                  <c:v>0.71247300000000002</c:v>
                </c:pt>
                <c:pt idx="13678">
                  <c:v>0.71256299999999995</c:v>
                </c:pt>
                <c:pt idx="13679">
                  <c:v>0.71265299999999998</c:v>
                </c:pt>
                <c:pt idx="13680">
                  <c:v>0.71274199999999999</c:v>
                </c:pt>
                <c:pt idx="13681">
                  <c:v>0.71283099999999999</c:v>
                </c:pt>
                <c:pt idx="13682">
                  <c:v>0.71292</c:v>
                </c:pt>
                <c:pt idx="13683">
                  <c:v>0.713009</c:v>
                </c:pt>
                <c:pt idx="13684">
                  <c:v>0.71309800000000001</c:v>
                </c:pt>
                <c:pt idx="13685">
                  <c:v>0.71318599999999999</c:v>
                </c:pt>
                <c:pt idx="13686">
                  <c:v>0.71327399999999996</c:v>
                </c:pt>
                <c:pt idx="13687">
                  <c:v>0.71336200000000005</c:v>
                </c:pt>
                <c:pt idx="13688">
                  <c:v>0.71345000000000003</c:v>
                </c:pt>
                <c:pt idx="13689">
                  <c:v>0.71353800000000001</c:v>
                </c:pt>
                <c:pt idx="13690">
                  <c:v>0.71362499999999995</c:v>
                </c:pt>
                <c:pt idx="13691">
                  <c:v>0.71371300000000004</c:v>
                </c:pt>
                <c:pt idx="13692">
                  <c:v>0.71379999999999999</c:v>
                </c:pt>
                <c:pt idx="13693">
                  <c:v>0.71388700000000005</c:v>
                </c:pt>
                <c:pt idx="13694">
                  <c:v>0.71397299999999997</c:v>
                </c:pt>
                <c:pt idx="13695">
                  <c:v>0.71406000000000003</c:v>
                </c:pt>
                <c:pt idx="13696">
                  <c:v>0.71414599999999995</c:v>
                </c:pt>
                <c:pt idx="13697">
                  <c:v>0.71423199999999998</c:v>
                </c:pt>
                <c:pt idx="13698">
                  <c:v>0.71431800000000001</c:v>
                </c:pt>
                <c:pt idx="13699">
                  <c:v>0.71440400000000004</c:v>
                </c:pt>
                <c:pt idx="13700">
                  <c:v>0.71448900000000004</c:v>
                </c:pt>
                <c:pt idx="13701">
                  <c:v>0.71457400000000004</c:v>
                </c:pt>
                <c:pt idx="13702">
                  <c:v>0.71465900000000004</c:v>
                </c:pt>
                <c:pt idx="13703">
                  <c:v>0.71474400000000005</c:v>
                </c:pt>
                <c:pt idx="13704">
                  <c:v>0.71482800000000002</c:v>
                </c:pt>
                <c:pt idx="13705">
                  <c:v>0.71491300000000002</c:v>
                </c:pt>
                <c:pt idx="13706">
                  <c:v>0.71499699999999999</c:v>
                </c:pt>
                <c:pt idx="13707">
                  <c:v>0.71508000000000005</c:v>
                </c:pt>
                <c:pt idx="13708">
                  <c:v>0.71516400000000002</c:v>
                </c:pt>
                <c:pt idx="13709">
                  <c:v>0.71524699999999997</c:v>
                </c:pt>
                <c:pt idx="13710">
                  <c:v>0.71533000000000002</c:v>
                </c:pt>
                <c:pt idx="13711">
                  <c:v>0.71541299999999997</c:v>
                </c:pt>
                <c:pt idx="13712">
                  <c:v>0.71549600000000002</c:v>
                </c:pt>
                <c:pt idx="13713">
                  <c:v>0.71557800000000005</c:v>
                </c:pt>
                <c:pt idx="13714">
                  <c:v>0.71566099999999999</c:v>
                </c:pt>
                <c:pt idx="13715">
                  <c:v>0.71574199999999999</c:v>
                </c:pt>
                <c:pt idx="13716">
                  <c:v>0.71582400000000002</c:v>
                </c:pt>
                <c:pt idx="13717">
                  <c:v>0.71590600000000004</c:v>
                </c:pt>
                <c:pt idx="13718">
                  <c:v>0.71598700000000004</c:v>
                </c:pt>
                <c:pt idx="13719">
                  <c:v>0.71606800000000004</c:v>
                </c:pt>
                <c:pt idx="13720">
                  <c:v>0.71614800000000001</c:v>
                </c:pt>
                <c:pt idx="13721">
                  <c:v>0.716229</c:v>
                </c:pt>
                <c:pt idx="13722">
                  <c:v>0.71630899999999997</c:v>
                </c:pt>
                <c:pt idx="13723">
                  <c:v>0.71638900000000005</c:v>
                </c:pt>
                <c:pt idx="13724">
                  <c:v>0.71646799999999999</c:v>
                </c:pt>
                <c:pt idx="13725">
                  <c:v>0.71654799999999996</c:v>
                </c:pt>
                <c:pt idx="13726">
                  <c:v>0.71662700000000001</c:v>
                </c:pt>
                <c:pt idx="13727">
                  <c:v>0.71670599999999995</c:v>
                </c:pt>
                <c:pt idx="13728">
                  <c:v>0.71678399999999998</c:v>
                </c:pt>
                <c:pt idx="13729">
                  <c:v>0.71686300000000003</c:v>
                </c:pt>
                <c:pt idx="13730">
                  <c:v>0.71694100000000005</c:v>
                </c:pt>
                <c:pt idx="13731">
                  <c:v>0.71701800000000004</c:v>
                </c:pt>
                <c:pt idx="13732">
                  <c:v>0.71709599999999996</c:v>
                </c:pt>
                <c:pt idx="13733">
                  <c:v>0.71717299999999995</c:v>
                </c:pt>
                <c:pt idx="13734">
                  <c:v>0.71725000000000005</c:v>
                </c:pt>
                <c:pt idx="13735">
                  <c:v>0.71732700000000005</c:v>
                </c:pt>
                <c:pt idx="13736">
                  <c:v>0.71740300000000001</c:v>
                </c:pt>
                <c:pt idx="13737">
                  <c:v>0.71747899999999998</c:v>
                </c:pt>
                <c:pt idx="13738">
                  <c:v>0.71755500000000005</c:v>
                </c:pt>
                <c:pt idx="13739">
                  <c:v>0.71762999999999999</c:v>
                </c:pt>
                <c:pt idx="13740">
                  <c:v>0.71770500000000004</c:v>
                </c:pt>
                <c:pt idx="13741">
                  <c:v>0.71777999999999997</c:v>
                </c:pt>
                <c:pt idx="13742">
                  <c:v>0.71785500000000002</c:v>
                </c:pt>
                <c:pt idx="13743">
                  <c:v>0.71792900000000004</c:v>
                </c:pt>
                <c:pt idx="13744">
                  <c:v>0.71800299999999995</c:v>
                </c:pt>
                <c:pt idx="13745">
                  <c:v>0.71807699999999997</c:v>
                </c:pt>
                <c:pt idx="13746">
                  <c:v>0.71815099999999998</c:v>
                </c:pt>
                <c:pt idx="13747">
                  <c:v>0.71822399999999997</c:v>
                </c:pt>
                <c:pt idx="13748">
                  <c:v>0.71829699999999996</c:v>
                </c:pt>
                <c:pt idx="13749">
                  <c:v>0.71836900000000004</c:v>
                </c:pt>
                <c:pt idx="13750">
                  <c:v>0.718441</c:v>
                </c:pt>
                <c:pt idx="13751">
                  <c:v>0.71851299999999996</c:v>
                </c:pt>
                <c:pt idx="13752">
                  <c:v>0.71858500000000003</c:v>
                </c:pt>
                <c:pt idx="13753">
                  <c:v>0.71865599999999996</c:v>
                </c:pt>
                <c:pt idx="13754">
                  <c:v>0.718727</c:v>
                </c:pt>
                <c:pt idx="13755">
                  <c:v>0.71879800000000005</c:v>
                </c:pt>
                <c:pt idx="13756">
                  <c:v>0.71886799999999995</c:v>
                </c:pt>
                <c:pt idx="13757">
                  <c:v>0.71893799999999997</c:v>
                </c:pt>
                <c:pt idx="13758">
                  <c:v>0.71900799999999998</c:v>
                </c:pt>
                <c:pt idx="13759">
                  <c:v>0.71907699999999997</c:v>
                </c:pt>
                <c:pt idx="13760">
                  <c:v>0.71914599999999995</c:v>
                </c:pt>
                <c:pt idx="13761">
                  <c:v>0.71921500000000005</c:v>
                </c:pt>
                <c:pt idx="13762">
                  <c:v>0.71928300000000001</c:v>
                </c:pt>
                <c:pt idx="13763">
                  <c:v>0.71935199999999999</c:v>
                </c:pt>
                <c:pt idx="13764">
                  <c:v>0.71941900000000003</c:v>
                </c:pt>
                <c:pt idx="13765">
                  <c:v>0.71948699999999999</c:v>
                </c:pt>
                <c:pt idx="13766">
                  <c:v>0.71955400000000003</c:v>
                </c:pt>
                <c:pt idx="13767">
                  <c:v>0.71962099999999996</c:v>
                </c:pt>
                <c:pt idx="13768">
                  <c:v>0.71968699999999997</c:v>
                </c:pt>
                <c:pt idx="13769">
                  <c:v>0.71975299999999998</c:v>
                </c:pt>
                <c:pt idx="13770">
                  <c:v>0.71981899999999999</c:v>
                </c:pt>
                <c:pt idx="13771">
                  <c:v>0.719885</c:v>
                </c:pt>
                <c:pt idx="13772">
                  <c:v>0.71994999999999998</c:v>
                </c:pt>
                <c:pt idx="13773">
                  <c:v>0.72001499999999996</c:v>
                </c:pt>
                <c:pt idx="13774">
                  <c:v>0.72007900000000002</c:v>
                </c:pt>
                <c:pt idx="13775">
                  <c:v>0.72014299999999998</c:v>
                </c:pt>
                <c:pt idx="13776">
                  <c:v>0.72020700000000004</c:v>
                </c:pt>
                <c:pt idx="13777">
                  <c:v>0.72027099999999999</c:v>
                </c:pt>
                <c:pt idx="13778">
                  <c:v>0.72033400000000003</c:v>
                </c:pt>
                <c:pt idx="13779">
                  <c:v>0.72039600000000004</c:v>
                </c:pt>
                <c:pt idx="13780">
                  <c:v>0.72045899999999996</c:v>
                </c:pt>
                <c:pt idx="13781">
                  <c:v>0.72052099999999997</c:v>
                </c:pt>
                <c:pt idx="13782">
                  <c:v>0.72058299999999997</c:v>
                </c:pt>
                <c:pt idx="13783">
                  <c:v>0.72064399999999995</c:v>
                </c:pt>
                <c:pt idx="13784">
                  <c:v>0.72070500000000004</c:v>
                </c:pt>
                <c:pt idx="13785">
                  <c:v>0.72076600000000002</c:v>
                </c:pt>
                <c:pt idx="13786">
                  <c:v>0.72082599999999997</c:v>
                </c:pt>
                <c:pt idx="13787">
                  <c:v>0.72088600000000003</c:v>
                </c:pt>
                <c:pt idx="13788">
                  <c:v>0.72094599999999998</c:v>
                </c:pt>
                <c:pt idx="13789">
                  <c:v>0.72100600000000004</c:v>
                </c:pt>
                <c:pt idx="13790">
                  <c:v>0.72106499999999996</c:v>
                </c:pt>
                <c:pt idx="13791">
                  <c:v>0.72112299999999996</c:v>
                </c:pt>
                <c:pt idx="13792">
                  <c:v>0.72118199999999999</c:v>
                </c:pt>
                <c:pt idx="13793">
                  <c:v>0.72123999999999999</c:v>
                </c:pt>
                <c:pt idx="13794">
                  <c:v>0.72129699999999997</c:v>
                </c:pt>
                <c:pt idx="13795">
                  <c:v>0.72135499999999997</c:v>
                </c:pt>
                <c:pt idx="13796">
                  <c:v>0.72141100000000002</c:v>
                </c:pt>
                <c:pt idx="13797">
                  <c:v>0.721468</c:v>
                </c:pt>
                <c:pt idx="13798">
                  <c:v>0.72152400000000005</c:v>
                </c:pt>
                <c:pt idx="13799">
                  <c:v>0.72158</c:v>
                </c:pt>
                <c:pt idx="13800">
                  <c:v>0.72163600000000006</c:v>
                </c:pt>
                <c:pt idx="13801">
                  <c:v>0.72169099999999997</c:v>
                </c:pt>
                <c:pt idx="13802">
                  <c:v>0.721746</c:v>
                </c:pt>
                <c:pt idx="13803">
                  <c:v>0.7218</c:v>
                </c:pt>
                <c:pt idx="13804">
                  <c:v>0.72185500000000002</c:v>
                </c:pt>
                <c:pt idx="13805">
                  <c:v>0.72190900000000002</c:v>
                </c:pt>
                <c:pt idx="13806">
                  <c:v>0.72196199999999999</c:v>
                </c:pt>
                <c:pt idx="13807">
                  <c:v>0.72201499999999996</c:v>
                </c:pt>
                <c:pt idx="13808">
                  <c:v>0.72206800000000004</c:v>
                </c:pt>
                <c:pt idx="13809">
                  <c:v>0.72212100000000001</c:v>
                </c:pt>
                <c:pt idx="13810">
                  <c:v>0.72217299999999995</c:v>
                </c:pt>
                <c:pt idx="13811">
                  <c:v>0.72222399999999998</c:v>
                </c:pt>
                <c:pt idx="13812">
                  <c:v>0.72227600000000003</c:v>
                </c:pt>
                <c:pt idx="13813">
                  <c:v>0.72232700000000005</c:v>
                </c:pt>
                <c:pt idx="13814">
                  <c:v>0.72237799999999996</c:v>
                </c:pt>
                <c:pt idx="13815">
                  <c:v>0.72242799999999996</c:v>
                </c:pt>
                <c:pt idx="13816">
                  <c:v>0.72247799999999995</c:v>
                </c:pt>
                <c:pt idx="13817">
                  <c:v>0.72252799999999995</c:v>
                </c:pt>
                <c:pt idx="13818">
                  <c:v>0.72257800000000005</c:v>
                </c:pt>
                <c:pt idx="13819">
                  <c:v>0.72262700000000002</c:v>
                </c:pt>
                <c:pt idx="13820">
                  <c:v>0.72267599999999999</c:v>
                </c:pt>
                <c:pt idx="13821">
                  <c:v>0.72272400000000003</c:v>
                </c:pt>
                <c:pt idx="13822">
                  <c:v>0.72277199999999997</c:v>
                </c:pt>
                <c:pt idx="13823">
                  <c:v>0.72282000000000002</c:v>
                </c:pt>
                <c:pt idx="13824">
                  <c:v>0.72286700000000004</c:v>
                </c:pt>
                <c:pt idx="13825">
                  <c:v>0.72291399999999995</c:v>
                </c:pt>
                <c:pt idx="13826">
                  <c:v>0.72296099999999996</c:v>
                </c:pt>
                <c:pt idx="13827">
                  <c:v>0.72300799999999998</c:v>
                </c:pt>
                <c:pt idx="13828">
                  <c:v>0.72305399999999997</c:v>
                </c:pt>
                <c:pt idx="13829">
                  <c:v>0.72309999999999997</c:v>
                </c:pt>
                <c:pt idx="13830">
                  <c:v>0.72314500000000004</c:v>
                </c:pt>
                <c:pt idx="13831">
                  <c:v>0.72319</c:v>
                </c:pt>
                <c:pt idx="13832">
                  <c:v>0.72323499999999996</c:v>
                </c:pt>
                <c:pt idx="13833">
                  <c:v>0.72328000000000003</c:v>
                </c:pt>
                <c:pt idx="13834">
                  <c:v>0.72332399999999997</c:v>
                </c:pt>
                <c:pt idx="13835">
                  <c:v>0.72336800000000001</c:v>
                </c:pt>
                <c:pt idx="13836">
                  <c:v>0.72341200000000005</c:v>
                </c:pt>
                <c:pt idx="13837">
                  <c:v>0.72345499999999996</c:v>
                </c:pt>
                <c:pt idx="13838">
                  <c:v>0.72349799999999997</c:v>
                </c:pt>
                <c:pt idx="13839">
                  <c:v>0.72353999999999996</c:v>
                </c:pt>
                <c:pt idx="13840">
                  <c:v>0.72358299999999998</c:v>
                </c:pt>
                <c:pt idx="13841">
                  <c:v>0.72362499999999996</c:v>
                </c:pt>
                <c:pt idx="13842">
                  <c:v>0.72366699999999995</c:v>
                </c:pt>
                <c:pt idx="13843">
                  <c:v>0.72370800000000002</c:v>
                </c:pt>
                <c:pt idx="13844">
                  <c:v>0.72374899999999998</c:v>
                </c:pt>
                <c:pt idx="13845">
                  <c:v>0.72379000000000004</c:v>
                </c:pt>
                <c:pt idx="13846">
                  <c:v>0.723831</c:v>
                </c:pt>
                <c:pt idx="13847">
                  <c:v>0.72387100000000004</c:v>
                </c:pt>
                <c:pt idx="13848">
                  <c:v>0.72391099999999997</c:v>
                </c:pt>
                <c:pt idx="13849">
                  <c:v>0.72395100000000001</c:v>
                </c:pt>
                <c:pt idx="13850">
                  <c:v>0.72399000000000002</c:v>
                </c:pt>
                <c:pt idx="13851">
                  <c:v>0.72402900000000003</c:v>
                </c:pt>
                <c:pt idx="13852">
                  <c:v>0.72406800000000004</c:v>
                </c:pt>
                <c:pt idx="13853">
                  <c:v>0.72410600000000003</c:v>
                </c:pt>
                <c:pt idx="13854">
                  <c:v>0.72414500000000004</c:v>
                </c:pt>
                <c:pt idx="13855">
                  <c:v>0.72418300000000002</c:v>
                </c:pt>
                <c:pt idx="13856">
                  <c:v>0.72421999999999997</c:v>
                </c:pt>
                <c:pt idx="13857">
                  <c:v>0.72425799999999996</c:v>
                </c:pt>
                <c:pt idx="13858">
                  <c:v>0.72429500000000002</c:v>
                </c:pt>
                <c:pt idx="13859">
                  <c:v>0.72433199999999998</c:v>
                </c:pt>
                <c:pt idx="13860">
                  <c:v>0.72436800000000001</c:v>
                </c:pt>
                <c:pt idx="13861">
                  <c:v>0.72440499999999997</c:v>
                </c:pt>
                <c:pt idx="13862">
                  <c:v>0.724441</c:v>
                </c:pt>
                <c:pt idx="13863">
                  <c:v>0.72447700000000004</c:v>
                </c:pt>
                <c:pt idx="13864">
                  <c:v>0.72451200000000004</c:v>
                </c:pt>
                <c:pt idx="13865">
                  <c:v>0.72454700000000005</c:v>
                </c:pt>
                <c:pt idx="13866">
                  <c:v>0.72458199999999995</c:v>
                </c:pt>
                <c:pt idx="13867">
                  <c:v>0.72461699999999996</c:v>
                </c:pt>
                <c:pt idx="13868">
                  <c:v>0.72465199999999996</c:v>
                </c:pt>
                <c:pt idx="13869">
                  <c:v>0.72468600000000005</c:v>
                </c:pt>
                <c:pt idx="13870">
                  <c:v>0.72472000000000003</c:v>
                </c:pt>
                <c:pt idx="13871">
                  <c:v>0.72475400000000001</c:v>
                </c:pt>
                <c:pt idx="13872">
                  <c:v>0.72478699999999996</c:v>
                </c:pt>
                <c:pt idx="13873">
                  <c:v>0.72482100000000005</c:v>
                </c:pt>
                <c:pt idx="13874">
                  <c:v>0.724854</c:v>
                </c:pt>
                <c:pt idx="13875">
                  <c:v>0.72488600000000003</c:v>
                </c:pt>
                <c:pt idx="13876">
                  <c:v>0.72491899999999998</c:v>
                </c:pt>
                <c:pt idx="13877">
                  <c:v>0.72495100000000001</c:v>
                </c:pt>
                <c:pt idx="13878">
                  <c:v>0.72498300000000004</c:v>
                </c:pt>
                <c:pt idx="13879">
                  <c:v>0.72501499999999997</c:v>
                </c:pt>
                <c:pt idx="13880">
                  <c:v>0.725047</c:v>
                </c:pt>
                <c:pt idx="13881">
                  <c:v>0.725078</c:v>
                </c:pt>
                <c:pt idx="13882">
                  <c:v>0.725109</c:v>
                </c:pt>
                <c:pt idx="13883">
                  <c:v>0.72514000000000001</c:v>
                </c:pt>
                <c:pt idx="13884">
                  <c:v>0.72517100000000001</c:v>
                </c:pt>
                <c:pt idx="13885">
                  <c:v>0.72520200000000001</c:v>
                </c:pt>
                <c:pt idx="13886">
                  <c:v>0.72523199999999999</c:v>
                </c:pt>
                <c:pt idx="13887">
                  <c:v>0.72526199999999996</c:v>
                </c:pt>
                <c:pt idx="13888">
                  <c:v>0.72529200000000005</c:v>
                </c:pt>
                <c:pt idx="13889">
                  <c:v>0.72532200000000002</c:v>
                </c:pt>
                <c:pt idx="13890">
                  <c:v>0.72535099999999997</c:v>
                </c:pt>
                <c:pt idx="13891">
                  <c:v>0.72538000000000002</c:v>
                </c:pt>
                <c:pt idx="13892">
                  <c:v>0.72540899999999997</c:v>
                </c:pt>
                <c:pt idx="13893">
                  <c:v>0.72543800000000003</c:v>
                </c:pt>
                <c:pt idx="13894">
                  <c:v>0.72546699999999997</c:v>
                </c:pt>
                <c:pt idx="13895">
                  <c:v>0.725495</c:v>
                </c:pt>
                <c:pt idx="13896">
                  <c:v>0.72552300000000003</c:v>
                </c:pt>
                <c:pt idx="13897">
                  <c:v>0.72555199999999997</c:v>
                </c:pt>
                <c:pt idx="13898">
                  <c:v>0.72557899999999997</c:v>
                </c:pt>
                <c:pt idx="13899">
                  <c:v>0.725607</c:v>
                </c:pt>
                <c:pt idx="13900">
                  <c:v>0.72563500000000003</c:v>
                </c:pt>
                <c:pt idx="13901">
                  <c:v>0.72566200000000003</c:v>
                </c:pt>
                <c:pt idx="13902">
                  <c:v>0.72568900000000003</c:v>
                </c:pt>
                <c:pt idx="13903">
                  <c:v>0.72571600000000003</c:v>
                </c:pt>
                <c:pt idx="13904">
                  <c:v>0.72574300000000003</c:v>
                </c:pt>
                <c:pt idx="13905">
                  <c:v>0.725769</c:v>
                </c:pt>
                <c:pt idx="13906">
                  <c:v>0.725796</c:v>
                </c:pt>
                <c:pt idx="13907">
                  <c:v>0.72582199999999997</c:v>
                </c:pt>
                <c:pt idx="13908">
                  <c:v>0.72584800000000005</c:v>
                </c:pt>
                <c:pt idx="13909">
                  <c:v>0.72587400000000002</c:v>
                </c:pt>
                <c:pt idx="13910">
                  <c:v>0.72589999999999999</c:v>
                </c:pt>
                <c:pt idx="13911">
                  <c:v>0.72592500000000004</c:v>
                </c:pt>
                <c:pt idx="13912">
                  <c:v>0.72594999999999998</c:v>
                </c:pt>
                <c:pt idx="13913">
                  <c:v>0.72597599999999995</c:v>
                </c:pt>
                <c:pt idx="13914">
                  <c:v>0.72600100000000001</c:v>
                </c:pt>
                <c:pt idx="13915">
                  <c:v>0.72602599999999995</c:v>
                </c:pt>
                <c:pt idx="13916">
                  <c:v>0.72604999999999997</c:v>
                </c:pt>
                <c:pt idx="13917">
                  <c:v>0.72607500000000003</c:v>
                </c:pt>
                <c:pt idx="13918">
                  <c:v>0.72609900000000005</c:v>
                </c:pt>
                <c:pt idx="13919">
                  <c:v>0.72612399999999999</c:v>
                </c:pt>
                <c:pt idx="13920">
                  <c:v>0.72614800000000002</c:v>
                </c:pt>
                <c:pt idx="13921">
                  <c:v>0.72617200000000004</c:v>
                </c:pt>
                <c:pt idx="13922">
                  <c:v>0.72619599999999995</c:v>
                </c:pt>
                <c:pt idx="13923">
                  <c:v>0.72621899999999995</c:v>
                </c:pt>
                <c:pt idx="13924">
                  <c:v>0.72624299999999997</c:v>
                </c:pt>
                <c:pt idx="13925">
                  <c:v>0.72626599999999997</c:v>
                </c:pt>
                <c:pt idx="13926">
                  <c:v>0.72628999999999999</c:v>
                </c:pt>
                <c:pt idx="13927">
                  <c:v>0.72631299999999999</c:v>
                </c:pt>
                <c:pt idx="13928">
                  <c:v>0.72633599999999998</c:v>
                </c:pt>
                <c:pt idx="13929">
                  <c:v>0.72635899999999998</c:v>
                </c:pt>
                <c:pt idx="13930">
                  <c:v>0.72638100000000005</c:v>
                </c:pt>
                <c:pt idx="13931">
                  <c:v>0.72640400000000005</c:v>
                </c:pt>
                <c:pt idx="13932">
                  <c:v>0.72642600000000002</c:v>
                </c:pt>
                <c:pt idx="13933">
                  <c:v>0.72644900000000001</c:v>
                </c:pt>
                <c:pt idx="13934">
                  <c:v>0.72647099999999998</c:v>
                </c:pt>
                <c:pt idx="13935">
                  <c:v>0.72649300000000006</c:v>
                </c:pt>
                <c:pt idx="13936">
                  <c:v>0.72651500000000002</c:v>
                </c:pt>
                <c:pt idx="13937">
                  <c:v>0.72653699999999999</c:v>
                </c:pt>
                <c:pt idx="13938">
                  <c:v>0.72655899999999995</c:v>
                </c:pt>
                <c:pt idx="13939">
                  <c:v>0.72658</c:v>
                </c:pt>
                <c:pt idx="13940">
                  <c:v>0.72660199999999997</c:v>
                </c:pt>
                <c:pt idx="13941">
                  <c:v>0.72662300000000002</c:v>
                </c:pt>
                <c:pt idx="13942">
                  <c:v>0.72664399999999996</c:v>
                </c:pt>
                <c:pt idx="13943">
                  <c:v>0.72666500000000001</c:v>
                </c:pt>
                <c:pt idx="13944">
                  <c:v>0.72668699999999997</c:v>
                </c:pt>
                <c:pt idx="13945">
                  <c:v>0.72670699999999999</c:v>
                </c:pt>
                <c:pt idx="13946">
                  <c:v>0.72672800000000004</c:v>
                </c:pt>
                <c:pt idx="13947">
                  <c:v>0.72674899999999998</c:v>
                </c:pt>
                <c:pt idx="13948">
                  <c:v>0.72677000000000003</c:v>
                </c:pt>
                <c:pt idx="13949">
                  <c:v>0.72679000000000005</c:v>
                </c:pt>
                <c:pt idx="13950">
                  <c:v>0.72680999999999996</c:v>
                </c:pt>
                <c:pt idx="13951">
                  <c:v>0.726831</c:v>
                </c:pt>
                <c:pt idx="13952">
                  <c:v>0.72685100000000002</c:v>
                </c:pt>
                <c:pt idx="13953">
                  <c:v>0.72687100000000004</c:v>
                </c:pt>
                <c:pt idx="13954">
                  <c:v>0.72689099999999995</c:v>
                </c:pt>
                <c:pt idx="13955">
                  <c:v>0.72691099999999997</c:v>
                </c:pt>
                <c:pt idx="13956">
                  <c:v>0.72693099999999999</c:v>
                </c:pt>
                <c:pt idx="13957">
                  <c:v>0.72694999999999999</c:v>
                </c:pt>
                <c:pt idx="13958">
                  <c:v>0.72697000000000001</c:v>
                </c:pt>
                <c:pt idx="13959">
                  <c:v>0.72699000000000003</c:v>
                </c:pt>
                <c:pt idx="13960">
                  <c:v>0.72700900000000002</c:v>
                </c:pt>
                <c:pt idx="13961">
                  <c:v>0.72702800000000001</c:v>
                </c:pt>
                <c:pt idx="13962">
                  <c:v>0.72704800000000003</c:v>
                </c:pt>
                <c:pt idx="13963">
                  <c:v>0.72706700000000002</c:v>
                </c:pt>
                <c:pt idx="13964">
                  <c:v>0.72708600000000001</c:v>
                </c:pt>
                <c:pt idx="13965">
                  <c:v>0.727105</c:v>
                </c:pt>
                <c:pt idx="13966">
                  <c:v>0.72712399999999999</c:v>
                </c:pt>
                <c:pt idx="13967">
                  <c:v>0.72714299999999998</c:v>
                </c:pt>
                <c:pt idx="13968">
                  <c:v>0.72716099999999995</c:v>
                </c:pt>
                <c:pt idx="13969">
                  <c:v>0.72718000000000005</c:v>
                </c:pt>
                <c:pt idx="13970">
                  <c:v>0.72719900000000004</c:v>
                </c:pt>
                <c:pt idx="13971">
                  <c:v>0.727217</c:v>
                </c:pt>
                <c:pt idx="13972">
                  <c:v>0.72723599999999999</c:v>
                </c:pt>
                <c:pt idx="13973">
                  <c:v>0.72725399999999996</c:v>
                </c:pt>
                <c:pt idx="13974">
                  <c:v>0.72727200000000003</c:v>
                </c:pt>
                <c:pt idx="13975">
                  <c:v>0.72728999999999999</c:v>
                </c:pt>
                <c:pt idx="13976">
                  <c:v>0.72730899999999998</c:v>
                </c:pt>
                <c:pt idx="13977">
                  <c:v>0.72732699999999995</c:v>
                </c:pt>
                <c:pt idx="13978">
                  <c:v>0.72734500000000002</c:v>
                </c:pt>
                <c:pt idx="13979">
                  <c:v>0.72736299999999998</c:v>
                </c:pt>
                <c:pt idx="13980">
                  <c:v>0.72738000000000003</c:v>
                </c:pt>
                <c:pt idx="13981">
                  <c:v>0.72739799999999999</c:v>
                </c:pt>
                <c:pt idx="13982">
                  <c:v>0.72741599999999995</c:v>
                </c:pt>
                <c:pt idx="13983">
                  <c:v>0.72743400000000003</c:v>
                </c:pt>
                <c:pt idx="13984">
                  <c:v>0.72745099999999996</c:v>
                </c:pt>
                <c:pt idx="13985">
                  <c:v>0.72746900000000003</c:v>
                </c:pt>
                <c:pt idx="13986">
                  <c:v>0.72748599999999997</c:v>
                </c:pt>
                <c:pt idx="13987">
                  <c:v>0.72750300000000001</c:v>
                </c:pt>
                <c:pt idx="13988">
                  <c:v>0.72752099999999997</c:v>
                </c:pt>
                <c:pt idx="13989">
                  <c:v>0.72753800000000002</c:v>
                </c:pt>
                <c:pt idx="13990">
                  <c:v>0.72755499999999995</c:v>
                </c:pt>
                <c:pt idx="13991">
                  <c:v>0.727572</c:v>
                </c:pt>
                <c:pt idx="13992">
                  <c:v>0.72758999999999996</c:v>
                </c:pt>
                <c:pt idx="13993">
                  <c:v>0.727607</c:v>
                </c:pt>
                <c:pt idx="13994">
                  <c:v>0.72762400000000005</c:v>
                </c:pt>
                <c:pt idx="13995">
                  <c:v>0.72763999999999995</c:v>
                </c:pt>
                <c:pt idx="13996">
                  <c:v>0.727657</c:v>
                </c:pt>
                <c:pt idx="13997">
                  <c:v>0.72767400000000004</c:v>
                </c:pt>
                <c:pt idx="13998">
                  <c:v>0.72769099999999998</c:v>
                </c:pt>
                <c:pt idx="13999">
                  <c:v>0.72770800000000002</c:v>
                </c:pt>
                <c:pt idx="14000">
                  <c:v>0.72772400000000004</c:v>
                </c:pt>
                <c:pt idx="14001">
                  <c:v>0.72774099999999997</c:v>
                </c:pt>
                <c:pt idx="14002">
                  <c:v>0.72775699999999999</c:v>
                </c:pt>
                <c:pt idx="14003">
                  <c:v>0.72777400000000003</c:v>
                </c:pt>
                <c:pt idx="14004">
                  <c:v>0.72779000000000005</c:v>
                </c:pt>
                <c:pt idx="14005">
                  <c:v>0.72780699999999998</c:v>
                </c:pt>
                <c:pt idx="14006">
                  <c:v>0.727823</c:v>
                </c:pt>
                <c:pt idx="14007">
                  <c:v>0.72783900000000001</c:v>
                </c:pt>
                <c:pt idx="14008">
                  <c:v>0.72785599999999995</c:v>
                </c:pt>
                <c:pt idx="14009">
                  <c:v>0.72787199999999996</c:v>
                </c:pt>
                <c:pt idx="14010">
                  <c:v>0.72788799999999998</c:v>
                </c:pt>
                <c:pt idx="14011">
                  <c:v>0.727904</c:v>
                </c:pt>
                <c:pt idx="14012">
                  <c:v>0.72792000000000001</c:v>
                </c:pt>
                <c:pt idx="14013">
                  <c:v>0.72793600000000003</c:v>
                </c:pt>
                <c:pt idx="14014">
                  <c:v>0.72795200000000004</c:v>
                </c:pt>
                <c:pt idx="14015">
                  <c:v>0.72796799999999995</c:v>
                </c:pt>
                <c:pt idx="14016">
                  <c:v>0.72798399999999996</c:v>
                </c:pt>
                <c:pt idx="14017">
                  <c:v>0.72799999999999998</c:v>
                </c:pt>
                <c:pt idx="14018">
                  <c:v>0.728016</c:v>
                </c:pt>
                <c:pt idx="14019">
                  <c:v>0.72803099999999998</c:v>
                </c:pt>
                <c:pt idx="14020">
                  <c:v>0.728047</c:v>
                </c:pt>
                <c:pt idx="14021">
                  <c:v>0.72806300000000002</c:v>
                </c:pt>
                <c:pt idx="14022">
                  <c:v>0.728078</c:v>
                </c:pt>
                <c:pt idx="14023">
                  <c:v>0.72809400000000002</c:v>
                </c:pt>
                <c:pt idx="14024">
                  <c:v>0.72811000000000003</c:v>
                </c:pt>
                <c:pt idx="14025">
                  <c:v>0.72812500000000002</c:v>
                </c:pt>
                <c:pt idx="14026">
                  <c:v>0.72814100000000004</c:v>
                </c:pt>
                <c:pt idx="14027">
                  <c:v>0.72815600000000003</c:v>
                </c:pt>
                <c:pt idx="14028">
                  <c:v>0.72817200000000004</c:v>
                </c:pt>
                <c:pt idx="14029">
                  <c:v>0.72818700000000003</c:v>
                </c:pt>
                <c:pt idx="14030">
                  <c:v>0.72820200000000002</c:v>
                </c:pt>
                <c:pt idx="14031">
                  <c:v>0.72821800000000003</c:v>
                </c:pt>
                <c:pt idx="14032">
                  <c:v>0.72823300000000002</c:v>
                </c:pt>
                <c:pt idx="14033">
                  <c:v>0.72824800000000001</c:v>
                </c:pt>
                <c:pt idx="14034">
                  <c:v>0.72826299999999999</c:v>
                </c:pt>
                <c:pt idx="14035">
                  <c:v>0.72827900000000001</c:v>
                </c:pt>
                <c:pt idx="14036">
                  <c:v>0.728294</c:v>
                </c:pt>
                <c:pt idx="14037">
                  <c:v>0.72830899999999998</c:v>
                </c:pt>
                <c:pt idx="14038">
                  <c:v>0.72832399999999997</c:v>
                </c:pt>
                <c:pt idx="14039">
                  <c:v>0.72833899999999996</c:v>
                </c:pt>
                <c:pt idx="14040">
                  <c:v>0.72835399999999995</c:v>
                </c:pt>
                <c:pt idx="14041">
                  <c:v>0.72836900000000004</c:v>
                </c:pt>
                <c:pt idx="14042">
                  <c:v>0.72838400000000003</c:v>
                </c:pt>
                <c:pt idx="14043">
                  <c:v>0.72839900000000002</c:v>
                </c:pt>
                <c:pt idx="14044">
                  <c:v>0.72841400000000001</c:v>
                </c:pt>
                <c:pt idx="14045">
                  <c:v>0.72842899999999999</c:v>
                </c:pt>
                <c:pt idx="14046">
                  <c:v>0.72844399999999998</c:v>
                </c:pt>
                <c:pt idx="14047">
                  <c:v>0.72845800000000005</c:v>
                </c:pt>
                <c:pt idx="14048">
                  <c:v>0.72847300000000004</c:v>
                </c:pt>
                <c:pt idx="14049">
                  <c:v>0.72848800000000002</c:v>
                </c:pt>
                <c:pt idx="14050">
                  <c:v>0.72850300000000001</c:v>
                </c:pt>
                <c:pt idx="14051">
                  <c:v>0.728518</c:v>
                </c:pt>
                <c:pt idx="14052">
                  <c:v>0.72853199999999996</c:v>
                </c:pt>
                <c:pt idx="14053">
                  <c:v>0.72854699999999994</c:v>
                </c:pt>
                <c:pt idx="14054">
                  <c:v>0.72856200000000004</c:v>
                </c:pt>
                <c:pt idx="14055">
                  <c:v>0.728576</c:v>
                </c:pt>
                <c:pt idx="14056">
                  <c:v>0.72859099999999999</c:v>
                </c:pt>
                <c:pt idx="14057">
                  <c:v>0.72860499999999995</c:v>
                </c:pt>
                <c:pt idx="14058">
                  <c:v>0.72862000000000005</c:v>
                </c:pt>
                <c:pt idx="14059">
                  <c:v>0.728634</c:v>
                </c:pt>
                <c:pt idx="14060">
                  <c:v>0.72864899999999999</c:v>
                </c:pt>
                <c:pt idx="14061">
                  <c:v>0.72866299999999995</c:v>
                </c:pt>
                <c:pt idx="14062">
                  <c:v>0.72867800000000005</c:v>
                </c:pt>
                <c:pt idx="14063">
                  <c:v>0.72869200000000001</c:v>
                </c:pt>
                <c:pt idx="14064">
                  <c:v>0.72870699999999999</c:v>
                </c:pt>
                <c:pt idx="14065">
                  <c:v>0.72872099999999995</c:v>
                </c:pt>
                <c:pt idx="14066">
                  <c:v>0.72873500000000002</c:v>
                </c:pt>
                <c:pt idx="14067">
                  <c:v>0.72875000000000001</c:v>
                </c:pt>
                <c:pt idx="14068">
                  <c:v>0.72876399999999997</c:v>
                </c:pt>
                <c:pt idx="14069">
                  <c:v>0.72877800000000004</c:v>
                </c:pt>
                <c:pt idx="14070">
                  <c:v>0.72879300000000002</c:v>
                </c:pt>
                <c:pt idx="14071">
                  <c:v>0.72880699999999998</c:v>
                </c:pt>
                <c:pt idx="14072">
                  <c:v>0.72882100000000005</c:v>
                </c:pt>
                <c:pt idx="14073">
                  <c:v>0.72883500000000001</c:v>
                </c:pt>
                <c:pt idx="14074">
                  <c:v>0.72885</c:v>
                </c:pt>
                <c:pt idx="14075">
                  <c:v>0.72886399999999996</c:v>
                </c:pt>
                <c:pt idx="14076">
                  <c:v>0.72887800000000003</c:v>
                </c:pt>
                <c:pt idx="14077">
                  <c:v>0.72889199999999998</c:v>
                </c:pt>
                <c:pt idx="14078">
                  <c:v>0.72890600000000005</c:v>
                </c:pt>
                <c:pt idx="14079">
                  <c:v>0.72892000000000001</c:v>
                </c:pt>
                <c:pt idx="14080">
                  <c:v>0.728935</c:v>
                </c:pt>
                <c:pt idx="14081">
                  <c:v>0.72894899999999996</c:v>
                </c:pt>
                <c:pt idx="14082">
                  <c:v>0.72896300000000003</c:v>
                </c:pt>
                <c:pt idx="14083">
                  <c:v>0.72897699999999999</c:v>
                </c:pt>
                <c:pt idx="14084">
                  <c:v>0.72899099999999994</c:v>
                </c:pt>
                <c:pt idx="14085">
                  <c:v>0.72900500000000001</c:v>
                </c:pt>
                <c:pt idx="14086">
                  <c:v>0.72901899999999997</c:v>
                </c:pt>
                <c:pt idx="14087">
                  <c:v>0.72903300000000004</c:v>
                </c:pt>
                <c:pt idx="14088">
                  <c:v>0.729047</c:v>
                </c:pt>
                <c:pt idx="14089">
                  <c:v>0.72906099999999996</c:v>
                </c:pt>
                <c:pt idx="14090">
                  <c:v>0.72907500000000003</c:v>
                </c:pt>
                <c:pt idx="14091">
                  <c:v>0.72908799999999996</c:v>
                </c:pt>
                <c:pt idx="14092">
                  <c:v>0.72910200000000003</c:v>
                </c:pt>
                <c:pt idx="14093">
                  <c:v>0.72911599999999999</c:v>
                </c:pt>
                <c:pt idx="14094">
                  <c:v>0.72912999999999994</c:v>
                </c:pt>
                <c:pt idx="14095">
                  <c:v>0.72914400000000001</c:v>
                </c:pt>
                <c:pt idx="14096">
                  <c:v>0.72915799999999997</c:v>
                </c:pt>
                <c:pt idx="14097">
                  <c:v>0.72917200000000004</c:v>
                </c:pt>
                <c:pt idx="14098">
                  <c:v>0.72918499999999997</c:v>
                </c:pt>
                <c:pt idx="14099">
                  <c:v>0.72919900000000004</c:v>
                </c:pt>
                <c:pt idx="14100">
                  <c:v>0.729213</c:v>
                </c:pt>
                <c:pt idx="14101">
                  <c:v>0.72922699999999996</c:v>
                </c:pt>
                <c:pt idx="14102">
                  <c:v>0.72924100000000003</c:v>
                </c:pt>
                <c:pt idx="14103">
                  <c:v>0.72925399999999996</c:v>
                </c:pt>
                <c:pt idx="14104">
                  <c:v>0.72926800000000003</c:v>
                </c:pt>
                <c:pt idx="14105">
                  <c:v>0.72928199999999999</c:v>
                </c:pt>
                <c:pt idx="14106">
                  <c:v>0.72929500000000003</c:v>
                </c:pt>
                <c:pt idx="14107">
                  <c:v>0.72930899999999999</c:v>
                </c:pt>
                <c:pt idx="14108">
                  <c:v>0.72932300000000005</c:v>
                </c:pt>
                <c:pt idx="14109">
                  <c:v>0.72933700000000001</c:v>
                </c:pt>
                <c:pt idx="14110">
                  <c:v>0.72935000000000005</c:v>
                </c:pt>
                <c:pt idx="14111">
                  <c:v>0.72936400000000001</c:v>
                </c:pt>
                <c:pt idx="14112">
                  <c:v>0.72937700000000005</c:v>
                </c:pt>
                <c:pt idx="14113">
                  <c:v>0.72939100000000001</c:v>
                </c:pt>
                <c:pt idx="14114">
                  <c:v>0.72940499999999997</c:v>
                </c:pt>
                <c:pt idx="14115">
                  <c:v>0.72941800000000001</c:v>
                </c:pt>
                <c:pt idx="14116">
                  <c:v>0.72943199999999997</c:v>
                </c:pt>
                <c:pt idx="14117">
                  <c:v>0.72944500000000001</c:v>
                </c:pt>
                <c:pt idx="14118">
                  <c:v>0.72945899999999997</c:v>
                </c:pt>
                <c:pt idx="14119">
                  <c:v>0.72947300000000004</c:v>
                </c:pt>
                <c:pt idx="14120">
                  <c:v>0.72948599999999997</c:v>
                </c:pt>
                <c:pt idx="14121">
                  <c:v>0.72950000000000004</c:v>
                </c:pt>
                <c:pt idx="14122">
                  <c:v>0.72951299999999997</c:v>
                </c:pt>
                <c:pt idx="14123">
                  <c:v>0.72952700000000004</c:v>
                </c:pt>
                <c:pt idx="14124">
                  <c:v>0.72953999999999997</c:v>
                </c:pt>
                <c:pt idx="14125">
                  <c:v>0.72955400000000004</c:v>
                </c:pt>
                <c:pt idx="14126">
                  <c:v>0.72956699999999997</c:v>
                </c:pt>
                <c:pt idx="14127">
                  <c:v>0.72958100000000004</c:v>
                </c:pt>
                <c:pt idx="14128">
                  <c:v>0.72959399999999996</c:v>
                </c:pt>
                <c:pt idx="14129">
                  <c:v>0.72960800000000003</c:v>
                </c:pt>
                <c:pt idx="14130">
                  <c:v>0.72962099999999996</c:v>
                </c:pt>
                <c:pt idx="14131">
                  <c:v>0.729634</c:v>
                </c:pt>
                <c:pt idx="14132">
                  <c:v>0.72964799999999996</c:v>
                </c:pt>
                <c:pt idx="14133">
                  <c:v>0.729661</c:v>
                </c:pt>
                <c:pt idx="14134">
                  <c:v>0.72967499999999996</c:v>
                </c:pt>
                <c:pt idx="14135">
                  <c:v>0.729688</c:v>
                </c:pt>
                <c:pt idx="14136">
                  <c:v>0.72970199999999996</c:v>
                </c:pt>
                <c:pt idx="14137">
                  <c:v>0.729715</c:v>
                </c:pt>
                <c:pt idx="14138">
                  <c:v>0.72972800000000004</c:v>
                </c:pt>
                <c:pt idx="14139">
                  <c:v>0.729742</c:v>
                </c:pt>
                <c:pt idx="14140">
                  <c:v>0.72975500000000004</c:v>
                </c:pt>
                <c:pt idx="14141">
                  <c:v>0.72976799999999997</c:v>
                </c:pt>
                <c:pt idx="14142">
                  <c:v>0.72978200000000004</c:v>
                </c:pt>
                <c:pt idx="14143">
                  <c:v>0.72979499999999997</c:v>
                </c:pt>
                <c:pt idx="14144">
                  <c:v>0.72980800000000001</c:v>
                </c:pt>
                <c:pt idx="14145">
                  <c:v>0.72982199999999997</c:v>
                </c:pt>
                <c:pt idx="14146">
                  <c:v>0.72983500000000001</c:v>
                </c:pt>
                <c:pt idx="14147">
                  <c:v>0.72984800000000005</c:v>
                </c:pt>
                <c:pt idx="14148">
                  <c:v>0.72986200000000001</c:v>
                </c:pt>
                <c:pt idx="14149">
                  <c:v>0.72987500000000005</c:v>
                </c:pt>
                <c:pt idx="14150">
                  <c:v>0.72988799999999998</c:v>
                </c:pt>
                <c:pt idx="14151">
                  <c:v>0.72990100000000002</c:v>
                </c:pt>
                <c:pt idx="14152">
                  <c:v>0.72991499999999998</c:v>
                </c:pt>
                <c:pt idx="14153">
                  <c:v>0.72992800000000002</c:v>
                </c:pt>
                <c:pt idx="14154">
                  <c:v>0.72994099999999995</c:v>
                </c:pt>
                <c:pt idx="14155">
                  <c:v>0.72995399999999999</c:v>
                </c:pt>
                <c:pt idx="14156">
                  <c:v>0.72996799999999995</c:v>
                </c:pt>
                <c:pt idx="14157">
                  <c:v>0.72998099999999999</c:v>
                </c:pt>
                <c:pt idx="14158">
                  <c:v>0.72999400000000003</c:v>
                </c:pt>
                <c:pt idx="14159">
                  <c:v>0.73000699999999996</c:v>
                </c:pt>
                <c:pt idx="14160">
                  <c:v>0.73002100000000003</c:v>
                </c:pt>
                <c:pt idx="14161">
                  <c:v>0.73003399999999996</c:v>
                </c:pt>
                <c:pt idx="14162">
                  <c:v>0.730047</c:v>
                </c:pt>
                <c:pt idx="14163">
                  <c:v>0.73006000000000004</c:v>
                </c:pt>
                <c:pt idx="14164">
                  <c:v>0.73007299999999997</c:v>
                </c:pt>
                <c:pt idx="14165">
                  <c:v>0.73008600000000001</c:v>
                </c:pt>
                <c:pt idx="14166">
                  <c:v>0.73009999999999997</c:v>
                </c:pt>
                <c:pt idx="14167">
                  <c:v>0.73011300000000001</c:v>
                </c:pt>
                <c:pt idx="14168">
                  <c:v>0.73012600000000005</c:v>
                </c:pt>
                <c:pt idx="14169">
                  <c:v>0.73013899999999998</c:v>
                </c:pt>
                <c:pt idx="14170">
                  <c:v>0.73015200000000002</c:v>
                </c:pt>
                <c:pt idx="14171">
                  <c:v>0.73016499999999995</c:v>
                </c:pt>
                <c:pt idx="14172">
                  <c:v>0.73017900000000002</c:v>
                </c:pt>
                <c:pt idx="14173">
                  <c:v>0.73019199999999995</c:v>
                </c:pt>
                <c:pt idx="14174">
                  <c:v>0.73020499999999999</c:v>
                </c:pt>
                <c:pt idx="14175">
                  <c:v>0.73021800000000003</c:v>
                </c:pt>
                <c:pt idx="14176">
                  <c:v>0.73023099999999996</c:v>
                </c:pt>
                <c:pt idx="14177">
                  <c:v>0.730244</c:v>
                </c:pt>
                <c:pt idx="14178">
                  <c:v>0.73025700000000004</c:v>
                </c:pt>
                <c:pt idx="14179">
                  <c:v>0.73026999999999997</c:v>
                </c:pt>
                <c:pt idx="14180">
                  <c:v>0.73028300000000002</c:v>
                </c:pt>
                <c:pt idx="14181">
                  <c:v>0.73029699999999997</c:v>
                </c:pt>
                <c:pt idx="14182">
                  <c:v>0.73031000000000001</c:v>
                </c:pt>
                <c:pt idx="14183">
                  <c:v>0.73032300000000006</c:v>
                </c:pt>
                <c:pt idx="14184">
                  <c:v>0.73033599999999999</c:v>
                </c:pt>
                <c:pt idx="14185">
                  <c:v>0.73034900000000003</c:v>
                </c:pt>
                <c:pt idx="14186">
                  <c:v>0.73036199999999996</c:v>
                </c:pt>
                <c:pt idx="14187">
                  <c:v>0.730375</c:v>
                </c:pt>
                <c:pt idx="14188">
                  <c:v>0.73038800000000004</c:v>
                </c:pt>
                <c:pt idx="14189">
                  <c:v>0.73040099999999997</c:v>
                </c:pt>
                <c:pt idx="14190">
                  <c:v>0.73041400000000001</c:v>
                </c:pt>
                <c:pt idx="14191">
                  <c:v>0.73042700000000005</c:v>
                </c:pt>
                <c:pt idx="14192">
                  <c:v>0.73043999999999998</c:v>
                </c:pt>
                <c:pt idx="14193">
                  <c:v>0.73045300000000002</c:v>
                </c:pt>
                <c:pt idx="14194">
                  <c:v>0.73046599999999995</c:v>
                </c:pt>
                <c:pt idx="14195">
                  <c:v>0.73047899999999999</c:v>
                </c:pt>
                <c:pt idx="14196">
                  <c:v>0.73049200000000003</c:v>
                </c:pt>
                <c:pt idx="14197">
                  <c:v>0.73050499999999996</c:v>
                </c:pt>
                <c:pt idx="14198">
                  <c:v>0.730518</c:v>
                </c:pt>
                <c:pt idx="14199">
                  <c:v>0.73053100000000004</c:v>
                </c:pt>
                <c:pt idx="14200">
                  <c:v>0.73054399999999997</c:v>
                </c:pt>
                <c:pt idx="14201">
                  <c:v>0.73055700000000001</c:v>
                </c:pt>
                <c:pt idx="14202">
                  <c:v>0.73057000000000005</c:v>
                </c:pt>
                <c:pt idx="14203">
                  <c:v>0.73058299999999998</c:v>
                </c:pt>
                <c:pt idx="14204">
                  <c:v>0.73059600000000002</c:v>
                </c:pt>
                <c:pt idx="14205">
                  <c:v>0.73060899999999995</c:v>
                </c:pt>
                <c:pt idx="14206">
                  <c:v>0.73062199999999999</c:v>
                </c:pt>
                <c:pt idx="14207">
                  <c:v>0.73063500000000003</c:v>
                </c:pt>
                <c:pt idx="14208">
                  <c:v>0.73064799999999996</c:v>
                </c:pt>
                <c:pt idx="14209">
                  <c:v>0.730661</c:v>
                </c:pt>
                <c:pt idx="14210">
                  <c:v>0.73067400000000005</c:v>
                </c:pt>
                <c:pt idx="14211">
                  <c:v>0.73068699999999998</c:v>
                </c:pt>
                <c:pt idx="14212">
                  <c:v>0.73070000000000002</c:v>
                </c:pt>
                <c:pt idx="14213">
                  <c:v>0.73071299999999995</c:v>
                </c:pt>
                <c:pt idx="14214">
                  <c:v>0.73072599999999999</c:v>
                </c:pt>
                <c:pt idx="14215">
                  <c:v>0.73073900000000003</c:v>
                </c:pt>
                <c:pt idx="14216">
                  <c:v>0.73075199999999996</c:v>
                </c:pt>
                <c:pt idx="14217">
                  <c:v>0.730765</c:v>
                </c:pt>
                <c:pt idx="14218">
                  <c:v>0.73077800000000004</c:v>
                </c:pt>
                <c:pt idx="14219">
                  <c:v>0.73079000000000005</c:v>
                </c:pt>
                <c:pt idx="14220">
                  <c:v>0.73080299999999998</c:v>
                </c:pt>
                <c:pt idx="14221">
                  <c:v>0.73081600000000002</c:v>
                </c:pt>
                <c:pt idx="14222">
                  <c:v>0.73082899999999995</c:v>
                </c:pt>
                <c:pt idx="14223">
                  <c:v>0.73084199999999999</c:v>
                </c:pt>
                <c:pt idx="14224">
                  <c:v>0.73085500000000003</c:v>
                </c:pt>
                <c:pt idx="14225">
                  <c:v>0.73086799999999996</c:v>
                </c:pt>
                <c:pt idx="14226">
                  <c:v>0.730881</c:v>
                </c:pt>
                <c:pt idx="14227">
                  <c:v>0.73089400000000004</c:v>
                </c:pt>
                <c:pt idx="14228">
                  <c:v>0.73090699999999997</c:v>
                </c:pt>
                <c:pt idx="14229">
                  <c:v>0.73091899999999999</c:v>
                </c:pt>
                <c:pt idx="14230">
                  <c:v>0.73093200000000003</c:v>
                </c:pt>
                <c:pt idx="14231">
                  <c:v>0.73094499999999996</c:v>
                </c:pt>
                <c:pt idx="14232">
                  <c:v>0.730958</c:v>
                </c:pt>
                <c:pt idx="14233">
                  <c:v>0.73097100000000004</c:v>
                </c:pt>
                <c:pt idx="14234">
                  <c:v>0.73098399999999997</c:v>
                </c:pt>
                <c:pt idx="14235">
                  <c:v>0.73099700000000001</c:v>
                </c:pt>
                <c:pt idx="14236">
                  <c:v>0.73101000000000005</c:v>
                </c:pt>
                <c:pt idx="14237">
                  <c:v>0.73102199999999995</c:v>
                </c:pt>
                <c:pt idx="14238">
                  <c:v>0.73103499999999999</c:v>
                </c:pt>
                <c:pt idx="14239">
                  <c:v>0.73104800000000003</c:v>
                </c:pt>
                <c:pt idx="14240">
                  <c:v>0.73106099999999996</c:v>
                </c:pt>
                <c:pt idx="14241">
                  <c:v>0.731074</c:v>
                </c:pt>
                <c:pt idx="14242">
                  <c:v>0.73108700000000004</c:v>
                </c:pt>
                <c:pt idx="14243">
                  <c:v>0.73109999999999997</c:v>
                </c:pt>
                <c:pt idx="14244">
                  <c:v>0.73111199999999998</c:v>
                </c:pt>
                <c:pt idx="14245">
                  <c:v>0.73112500000000002</c:v>
                </c:pt>
                <c:pt idx="14246">
                  <c:v>0.73113799999999995</c:v>
                </c:pt>
                <c:pt idx="14247">
                  <c:v>0.731151</c:v>
                </c:pt>
                <c:pt idx="14248">
                  <c:v>0.73116400000000004</c:v>
                </c:pt>
                <c:pt idx="14249">
                  <c:v>0.73117699999999997</c:v>
                </c:pt>
                <c:pt idx="14250">
                  <c:v>0.73118899999999998</c:v>
                </c:pt>
                <c:pt idx="14251">
                  <c:v>0.73120200000000002</c:v>
                </c:pt>
                <c:pt idx="14252">
                  <c:v>0.73121499999999995</c:v>
                </c:pt>
                <c:pt idx="14253">
                  <c:v>0.73122799999999999</c:v>
                </c:pt>
                <c:pt idx="14254">
                  <c:v>0.73124100000000003</c:v>
                </c:pt>
                <c:pt idx="14255">
                  <c:v>0.73125399999999996</c:v>
                </c:pt>
                <c:pt idx="14256">
                  <c:v>0.73126599999999997</c:v>
                </c:pt>
                <c:pt idx="14257">
                  <c:v>0.73127900000000001</c:v>
                </c:pt>
                <c:pt idx="14258">
                  <c:v>0.73129200000000005</c:v>
                </c:pt>
                <c:pt idx="14259">
                  <c:v>0.73130499999999998</c:v>
                </c:pt>
                <c:pt idx="14260">
                  <c:v>0.73131800000000002</c:v>
                </c:pt>
                <c:pt idx="14261">
                  <c:v>0.73133000000000004</c:v>
                </c:pt>
                <c:pt idx="14262">
                  <c:v>0.73134299999999997</c:v>
                </c:pt>
                <c:pt idx="14263">
                  <c:v>0.73135600000000001</c:v>
                </c:pt>
                <c:pt idx="14264">
                  <c:v>0.73136900000000005</c:v>
                </c:pt>
                <c:pt idx="14265">
                  <c:v>0.73138199999999998</c:v>
                </c:pt>
                <c:pt idx="14266">
                  <c:v>0.73139399999999999</c:v>
                </c:pt>
                <c:pt idx="14267">
                  <c:v>0.73140700000000003</c:v>
                </c:pt>
                <c:pt idx="14268">
                  <c:v>0.73141999999999996</c:v>
                </c:pt>
                <c:pt idx="14269">
                  <c:v>0.731433</c:v>
                </c:pt>
                <c:pt idx="14270">
                  <c:v>0.73144600000000004</c:v>
                </c:pt>
                <c:pt idx="14271">
                  <c:v>0.73145800000000005</c:v>
                </c:pt>
                <c:pt idx="14272">
                  <c:v>0.73147099999999998</c:v>
                </c:pt>
                <c:pt idx="14273">
                  <c:v>0.73148400000000002</c:v>
                </c:pt>
                <c:pt idx="14274">
                  <c:v>0.73149699999999995</c:v>
                </c:pt>
                <c:pt idx="14275">
                  <c:v>0.73150899999999996</c:v>
                </c:pt>
                <c:pt idx="14276">
                  <c:v>0.73152200000000001</c:v>
                </c:pt>
                <c:pt idx="14277">
                  <c:v>0.73153500000000005</c:v>
                </c:pt>
                <c:pt idx="14278">
                  <c:v>0.73154799999999998</c:v>
                </c:pt>
                <c:pt idx="14279">
                  <c:v>0.73156100000000002</c:v>
                </c:pt>
                <c:pt idx="14280">
                  <c:v>0.73157300000000003</c:v>
                </c:pt>
                <c:pt idx="14281">
                  <c:v>0.73158599999999996</c:v>
                </c:pt>
                <c:pt idx="14282">
                  <c:v>0.731599</c:v>
                </c:pt>
                <c:pt idx="14283">
                  <c:v>0.73161200000000004</c:v>
                </c:pt>
                <c:pt idx="14284">
                  <c:v>0.73162400000000005</c:v>
                </c:pt>
                <c:pt idx="14285">
                  <c:v>0.73163699999999998</c:v>
                </c:pt>
                <c:pt idx="14286">
                  <c:v>0.73165000000000002</c:v>
                </c:pt>
                <c:pt idx="14287">
                  <c:v>0.73166299999999995</c:v>
                </c:pt>
                <c:pt idx="14288">
                  <c:v>0.73167499999999996</c:v>
                </c:pt>
                <c:pt idx="14289">
                  <c:v>0.73168800000000001</c:v>
                </c:pt>
                <c:pt idx="14290">
                  <c:v>0.73170100000000005</c:v>
                </c:pt>
                <c:pt idx="14291">
                  <c:v>0.73171399999999998</c:v>
                </c:pt>
                <c:pt idx="14292">
                  <c:v>0.73172599999999999</c:v>
                </c:pt>
                <c:pt idx="14293">
                  <c:v>0.73173900000000003</c:v>
                </c:pt>
                <c:pt idx="14294">
                  <c:v>0.73175199999999996</c:v>
                </c:pt>
                <c:pt idx="14295">
                  <c:v>0.731765</c:v>
                </c:pt>
                <c:pt idx="14296">
                  <c:v>0.73177700000000001</c:v>
                </c:pt>
                <c:pt idx="14297">
                  <c:v>0.73179000000000005</c:v>
                </c:pt>
                <c:pt idx="14298">
                  <c:v>0.73180299999999998</c:v>
                </c:pt>
                <c:pt idx="14299">
                  <c:v>0.73181499999999999</c:v>
                </c:pt>
                <c:pt idx="14300">
                  <c:v>0.73182800000000003</c:v>
                </c:pt>
                <c:pt idx="14301">
                  <c:v>0.73184099999999996</c:v>
                </c:pt>
                <c:pt idx="14302">
                  <c:v>0.731854</c:v>
                </c:pt>
                <c:pt idx="14303">
                  <c:v>0.73186600000000002</c:v>
                </c:pt>
                <c:pt idx="14304">
                  <c:v>0.73187899999999995</c:v>
                </c:pt>
                <c:pt idx="14305">
                  <c:v>0.73189199999999999</c:v>
                </c:pt>
                <c:pt idx="14306">
                  <c:v>0.731904</c:v>
                </c:pt>
                <c:pt idx="14307">
                  <c:v>0.73191700000000004</c:v>
                </c:pt>
                <c:pt idx="14308">
                  <c:v>0.73192999999999997</c:v>
                </c:pt>
                <c:pt idx="14309">
                  <c:v>0.73194300000000001</c:v>
                </c:pt>
                <c:pt idx="14310">
                  <c:v>0.73195500000000002</c:v>
                </c:pt>
                <c:pt idx="14311">
                  <c:v>0.73196799999999995</c:v>
                </c:pt>
                <c:pt idx="14312">
                  <c:v>0.73198099999999999</c:v>
                </c:pt>
                <c:pt idx="14313">
                  <c:v>0.731993</c:v>
                </c:pt>
                <c:pt idx="14314">
                  <c:v>0.73200600000000005</c:v>
                </c:pt>
                <c:pt idx="14315">
                  <c:v>0.73201899999999998</c:v>
                </c:pt>
                <c:pt idx="14316">
                  <c:v>0.73203200000000002</c:v>
                </c:pt>
                <c:pt idx="14317">
                  <c:v>0.73204400000000003</c:v>
                </c:pt>
                <c:pt idx="14318">
                  <c:v>0.73205699999999996</c:v>
                </c:pt>
                <c:pt idx="14319">
                  <c:v>0.73207</c:v>
                </c:pt>
                <c:pt idx="14320">
                  <c:v>0.73208200000000001</c:v>
                </c:pt>
                <c:pt idx="14321">
                  <c:v>0.73209500000000005</c:v>
                </c:pt>
                <c:pt idx="14322">
                  <c:v>0.73210799999999998</c:v>
                </c:pt>
                <c:pt idx="14323">
                  <c:v>0.73211999999999999</c:v>
                </c:pt>
                <c:pt idx="14324">
                  <c:v>0.73213300000000003</c:v>
                </c:pt>
                <c:pt idx="14325">
                  <c:v>0.73214599999999996</c:v>
                </c:pt>
                <c:pt idx="14326">
                  <c:v>0.73215799999999998</c:v>
                </c:pt>
                <c:pt idx="14327">
                  <c:v>0.73217100000000002</c:v>
                </c:pt>
                <c:pt idx="14328">
                  <c:v>0.73218399999999995</c:v>
                </c:pt>
                <c:pt idx="14329">
                  <c:v>0.73219699999999999</c:v>
                </c:pt>
                <c:pt idx="14330">
                  <c:v>0.732209</c:v>
                </c:pt>
                <c:pt idx="14331">
                  <c:v>0.73222200000000004</c:v>
                </c:pt>
                <c:pt idx="14332">
                  <c:v>0.73223499999999997</c:v>
                </c:pt>
                <c:pt idx="14333">
                  <c:v>0.73224699999999998</c:v>
                </c:pt>
                <c:pt idx="14334">
                  <c:v>0.73226000000000002</c:v>
                </c:pt>
                <c:pt idx="14335">
                  <c:v>0.73227299999999995</c:v>
                </c:pt>
                <c:pt idx="14336">
                  <c:v>0.73228499999999996</c:v>
                </c:pt>
                <c:pt idx="14337">
                  <c:v>0.732298</c:v>
                </c:pt>
                <c:pt idx="14338">
                  <c:v>0.73231100000000005</c:v>
                </c:pt>
                <c:pt idx="14339">
                  <c:v>0.73232299999999995</c:v>
                </c:pt>
                <c:pt idx="14340">
                  <c:v>0.73233599999999999</c:v>
                </c:pt>
                <c:pt idx="14341">
                  <c:v>0.73234900000000003</c:v>
                </c:pt>
                <c:pt idx="14342">
                  <c:v>0.73236100000000004</c:v>
                </c:pt>
                <c:pt idx="14343">
                  <c:v>0.73237399999999997</c:v>
                </c:pt>
                <c:pt idx="14344">
                  <c:v>0.73238700000000001</c:v>
                </c:pt>
                <c:pt idx="14345">
                  <c:v>0.73239900000000002</c:v>
                </c:pt>
                <c:pt idx="14346">
                  <c:v>0.73241199999999995</c:v>
                </c:pt>
                <c:pt idx="14347">
                  <c:v>0.73242499999999999</c:v>
                </c:pt>
                <c:pt idx="14348">
                  <c:v>0.732437</c:v>
                </c:pt>
                <c:pt idx="14349">
                  <c:v>0.73245000000000005</c:v>
                </c:pt>
                <c:pt idx="14350">
                  <c:v>0.73246299999999998</c:v>
                </c:pt>
                <c:pt idx="14351">
                  <c:v>0.73247499999999999</c:v>
                </c:pt>
                <c:pt idx="14352">
                  <c:v>0.73248800000000003</c:v>
                </c:pt>
                <c:pt idx="14353">
                  <c:v>0.73250099999999996</c:v>
                </c:pt>
                <c:pt idx="14354">
                  <c:v>0.73251299999999997</c:v>
                </c:pt>
                <c:pt idx="14355">
                  <c:v>0.73252600000000001</c:v>
                </c:pt>
                <c:pt idx="14356">
                  <c:v>0.73253800000000002</c:v>
                </c:pt>
                <c:pt idx="14357">
                  <c:v>0.73255099999999995</c:v>
                </c:pt>
                <c:pt idx="14358">
                  <c:v>0.73256399999999999</c:v>
                </c:pt>
                <c:pt idx="14359">
                  <c:v>0.732576</c:v>
                </c:pt>
                <c:pt idx="14360">
                  <c:v>0.73258900000000005</c:v>
                </c:pt>
                <c:pt idx="14361">
                  <c:v>0.73260199999999998</c:v>
                </c:pt>
                <c:pt idx="14362">
                  <c:v>0.73261399999999999</c:v>
                </c:pt>
                <c:pt idx="14363">
                  <c:v>0.73262700000000003</c:v>
                </c:pt>
                <c:pt idx="14364">
                  <c:v>0.73263999999999996</c:v>
                </c:pt>
                <c:pt idx="14365">
                  <c:v>0.73265199999999997</c:v>
                </c:pt>
                <c:pt idx="14366">
                  <c:v>0.73266500000000001</c:v>
                </c:pt>
                <c:pt idx="14367">
                  <c:v>0.73267800000000005</c:v>
                </c:pt>
                <c:pt idx="14368">
                  <c:v>0.73268999999999995</c:v>
                </c:pt>
                <c:pt idx="14369">
                  <c:v>0.73270299999999999</c:v>
                </c:pt>
                <c:pt idx="14370">
                  <c:v>0.73271500000000001</c:v>
                </c:pt>
                <c:pt idx="14371">
                  <c:v>0.73272800000000005</c:v>
                </c:pt>
                <c:pt idx="14372">
                  <c:v>0.73274099999999998</c:v>
                </c:pt>
                <c:pt idx="14373">
                  <c:v>0.73275299999999999</c:v>
                </c:pt>
                <c:pt idx="14374">
                  <c:v>0.73276600000000003</c:v>
                </c:pt>
                <c:pt idx="14375">
                  <c:v>0.73277899999999996</c:v>
                </c:pt>
                <c:pt idx="14376">
                  <c:v>0.73279099999999997</c:v>
                </c:pt>
                <c:pt idx="14377">
                  <c:v>0.73280400000000001</c:v>
                </c:pt>
                <c:pt idx="14378">
                  <c:v>0.73281700000000005</c:v>
                </c:pt>
                <c:pt idx="14379">
                  <c:v>0.73282899999999995</c:v>
                </c:pt>
                <c:pt idx="14380">
                  <c:v>0.73284199999999999</c:v>
                </c:pt>
                <c:pt idx="14381">
                  <c:v>0.73285400000000001</c:v>
                </c:pt>
                <c:pt idx="14382">
                  <c:v>0.73286700000000005</c:v>
                </c:pt>
                <c:pt idx="14383">
                  <c:v>0.73287999999999998</c:v>
                </c:pt>
                <c:pt idx="14384">
                  <c:v>0.73289199999999999</c:v>
                </c:pt>
                <c:pt idx="14385">
                  <c:v>0.73290500000000003</c:v>
                </c:pt>
                <c:pt idx="14386">
                  <c:v>0.73291799999999996</c:v>
                </c:pt>
                <c:pt idx="14387">
                  <c:v>0.73292999999999997</c:v>
                </c:pt>
                <c:pt idx="14388">
                  <c:v>0.73294300000000001</c:v>
                </c:pt>
                <c:pt idx="14389">
                  <c:v>0.73295500000000002</c:v>
                </c:pt>
                <c:pt idx="14390">
                  <c:v>0.73296799999999995</c:v>
                </c:pt>
                <c:pt idx="14391">
                  <c:v>0.73298099999999999</c:v>
                </c:pt>
                <c:pt idx="14392">
                  <c:v>0.73299300000000001</c:v>
                </c:pt>
                <c:pt idx="14393">
                  <c:v>0.73300600000000005</c:v>
                </c:pt>
                <c:pt idx="14394">
                  <c:v>0.73301899999999998</c:v>
                </c:pt>
                <c:pt idx="14395">
                  <c:v>0.73303099999999999</c:v>
                </c:pt>
                <c:pt idx="14396">
                  <c:v>0.73304400000000003</c:v>
                </c:pt>
                <c:pt idx="14397">
                  <c:v>0.73305600000000004</c:v>
                </c:pt>
                <c:pt idx="14398">
                  <c:v>0.73306899999999997</c:v>
                </c:pt>
                <c:pt idx="14399">
                  <c:v>0.73308200000000001</c:v>
                </c:pt>
                <c:pt idx="14400">
                  <c:v>0.73309400000000002</c:v>
                </c:pt>
                <c:pt idx="14401">
                  <c:v>0.73310699999999995</c:v>
                </c:pt>
                <c:pt idx="14402">
                  <c:v>0.73288699999999996</c:v>
                </c:pt>
                <c:pt idx="14403">
                  <c:v>0.73266799999999999</c:v>
                </c:pt>
                <c:pt idx="14404">
                  <c:v>0.73244900000000002</c:v>
                </c:pt>
                <c:pt idx="14405">
                  <c:v>0.73222900000000002</c:v>
                </c:pt>
                <c:pt idx="14406">
                  <c:v>0.73201000000000005</c:v>
                </c:pt>
                <c:pt idx="14407">
                  <c:v>0.73179099999999997</c:v>
                </c:pt>
                <c:pt idx="14408">
                  <c:v>0.731572</c:v>
                </c:pt>
                <c:pt idx="14409">
                  <c:v>0.73135300000000003</c:v>
                </c:pt>
                <c:pt idx="14410">
                  <c:v>0.73113399999999995</c:v>
                </c:pt>
                <c:pt idx="14411">
                  <c:v>0.73091499999999998</c:v>
                </c:pt>
                <c:pt idx="14412">
                  <c:v>0.73069700000000004</c:v>
                </c:pt>
                <c:pt idx="14413">
                  <c:v>0.73047799999999996</c:v>
                </c:pt>
                <c:pt idx="14414">
                  <c:v>0.73025899999999999</c:v>
                </c:pt>
                <c:pt idx="14415">
                  <c:v>0.73004100000000005</c:v>
                </c:pt>
                <c:pt idx="14416">
                  <c:v>0.72982199999999997</c:v>
                </c:pt>
                <c:pt idx="14417">
                  <c:v>0.72960400000000003</c:v>
                </c:pt>
                <c:pt idx="14418">
                  <c:v>0.72938499999999995</c:v>
                </c:pt>
                <c:pt idx="14419">
                  <c:v>0.72916700000000001</c:v>
                </c:pt>
                <c:pt idx="14420">
                  <c:v>0.72894899999999996</c:v>
                </c:pt>
                <c:pt idx="14421">
                  <c:v>0.72872999999999999</c:v>
                </c:pt>
                <c:pt idx="14422">
                  <c:v>0.72851200000000005</c:v>
                </c:pt>
                <c:pt idx="14423">
                  <c:v>0.728294</c:v>
                </c:pt>
                <c:pt idx="14424">
                  <c:v>0.72807599999999995</c:v>
                </c:pt>
                <c:pt idx="14425">
                  <c:v>0.727858</c:v>
                </c:pt>
                <c:pt idx="14426">
                  <c:v>0.72763999999999995</c:v>
                </c:pt>
                <c:pt idx="14427">
                  <c:v>0.72742300000000004</c:v>
                </c:pt>
                <c:pt idx="14428">
                  <c:v>0.72720499999999999</c:v>
                </c:pt>
                <c:pt idx="14429">
                  <c:v>0.72698700000000005</c:v>
                </c:pt>
                <c:pt idx="14430">
                  <c:v>0.72677000000000003</c:v>
                </c:pt>
                <c:pt idx="14431">
                  <c:v>0.72655199999999998</c:v>
                </c:pt>
                <c:pt idx="14432">
                  <c:v>0.72633499999999995</c:v>
                </c:pt>
                <c:pt idx="14433">
                  <c:v>0.72611700000000001</c:v>
                </c:pt>
                <c:pt idx="14434">
                  <c:v>0.72589999999999999</c:v>
                </c:pt>
                <c:pt idx="14435">
                  <c:v>0.72568299999999997</c:v>
                </c:pt>
                <c:pt idx="14436">
                  <c:v>0.72546500000000003</c:v>
                </c:pt>
                <c:pt idx="14437">
                  <c:v>0.725248</c:v>
                </c:pt>
                <c:pt idx="14438">
                  <c:v>0.72503099999999998</c:v>
                </c:pt>
                <c:pt idx="14439">
                  <c:v>0.72481399999999996</c:v>
                </c:pt>
                <c:pt idx="14440">
                  <c:v>0.72459700000000005</c:v>
                </c:pt>
                <c:pt idx="14441">
                  <c:v>0.72438000000000002</c:v>
                </c:pt>
                <c:pt idx="14442">
                  <c:v>0.724163</c:v>
                </c:pt>
                <c:pt idx="14443">
                  <c:v>0.72394700000000001</c:v>
                </c:pt>
                <c:pt idx="14444">
                  <c:v>0.72372999999999998</c:v>
                </c:pt>
                <c:pt idx="14445">
                  <c:v>0.72351299999999996</c:v>
                </c:pt>
                <c:pt idx="14446">
                  <c:v>0.72329699999999997</c:v>
                </c:pt>
                <c:pt idx="14447">
                  <c:v>0.72307999999999995</c:v>
                </c:pt>
                <c:pt idx="14448">
                  <c:v>0.72286399999999995</c:v>
                </c:pt>
                <c:pt idx="14449">
                  <c:v>0.72264799999999996</c:v>
                </c:pt>
                <c:pt idx="14450">
                  <c:v>0.72243100000000005</c:v>
                </c:pt>
                <c:pt idx="14451">
                  <c:v>0.72221500000000005</c:v>
                </c:pt>
                <c:pt idx="14452">
                  <c:v>0.72199899999999995</c:v>
                </c:pt>
                <c:pt idx="14453">
                  <c:v>0.72178299999999995</c:v>
                </c:pt>
                <c:pt idx="14454">
                  <c:v>0.72156699999999996</c:v>
                </c:pt>
                <c:pt idx="14455">
                  <c:v>0.72135099999999996</c:v>
                </c:pt>
                <c:pt idx="14456">
                  <c:v>0.72113499999999997</c:v>
                </c:pt>
                <c:pt idx="14457">
                  <c:v>0.72091899999999998</c:v>
                </c:pt>
                <c:pt idx="14458">
                  <c:v>0.72070299999999998</c:v>
                </c:pt>
                <c:pt idx="14459">
                  <c:v>0.72048800000000002</c:v>
                </c:pt>
                <c:pt idx="14460">
                  <c:v>0.72027200000000002</c:v>
                </c:pt>
                <c:pt idx="14461">
                  <c:v>0.72005600000000003</c:v>
                </c:pt>
                <c:pt idx="14462">
                  <c:v>0.71984099999999995</c:v>
                </c:pt>
                <c:pt idx="14463">
                  <c:v>0.71962499999999996</c:v>
                </c:pt>
                <c:pt idx="14464">
                  <c:v>0.71940999999999999</c:v>
                </c:pt>
                <c:pt idx="14465">
                  <c:v>0.71919500000000003</c:v>
                </c:pt>
                <c:pt idx="14466">
                  <c:v>0.71897900000000003</c:v>
                </c:pt>
                <c:pt idx="14467">
                  <c:v>0.71876399999999996</c:v>
                </c:pt>
                <c:pt idx="14468">
                  <c:v>0.71854899999999999</c:v>
                </c:pt>
                <c:pt idx="14469">
                  <c:v>0.71833400000000003</c:v>
                </c:pt>
                <c:pt idx="14470">
                  <c:v>0.71811899999999995</c:v>
                </c:pt>
                <c:pt idx="14471">
                  <c:v>0.71790399999999999</c:v>
                </c:pt>
                <c:pt idx="14472">
                  <c:v>0.71768900000000002</c:v>
                </c:pt>
                <c:pt idx="14473">
                  <c:v>0.71747499999999997</c:v>
                </c:pt>
                <c:pt idx="14474">
                  <c:v>0.71726000000000001</c:v>
                </c:pt>
                <c:pt idx="14475">
                  <c:v>0.71704500000000004</c:v>
                </c:pt>
                <c:pt idx="14476">
                  <c:v>0.716831</c:v>
                </c:pt>
                <c:pt idx="14477">
                  <c:v>0.71661600000000003</c:v>
                </c:pt>
                <c:pt idx="14478">
                  <c:v>0.71640199999999998</c:v>
                </c:pt>
                <c:pt idx="14479">
                  <c:v>0.71618700000000002</c:v>
                </c:pt>
                <c:pt idx="14480">
                  <c:v>0.71597299999999997</c:v>
                </c:pt>
                <c:pt idx="14481">
                  <c:v>0.71575900000000003</c:v>
                </c:pt>
                <c:pt idx="14482">
                  <c:v>0.71554499999999999</c:v>
                </c:pt>
                <c:pt idx="14483">
                  <c:v>0.71533000000000002</c:v>
                </c:pt>
                <c:pt idx="14484">
                  <c:v>0.71511599999999997</c:v>
                </c:pt>
                <c:pt idx="14485">
                  <c:v>0.71490200000000004</c:v>
                </c:pt>
                <c:pt idx="14486">
                  <c:v>0.71468799999999999</c:v>
                </c:pt>
                <c:pt idx="14487">
                  <c:v>0.71447499999999997</c:v>
                </c:pt>
                <c:pt idx="14488">
                  <c:v>0.71426100000000003</c:v>
                </c:pt>
                <c:pt idx="14489">
                  <c:v>0.71404699999999999</c:v>
                </c:pt>
                <c:pt idx="14490">
                  <c:v>0.71383300000000005</c:v>
                </c:pt>
                <c:pt idx="14491">
                  <c:v>0.71362000000000003</c:v>
                </c:pt>
                <c:pt idx="14492">
                  <c:v>0.71340599999999998</c:v>
                </c:pt>
                <c:pt idx="14493">
                  <c:v>0.71319299999999997</c:v>
                </c:pt>
                <c:pt idx="14494">
                  <c:v>0.71297900000000003</c:v>
                </c:pt>
                <c:pt idx="14495">
                  <c:v>0.71276600000000001</c:v>
                </c:pt>
                <c:pt idx="14496">
                  <c:v>0.71255299999999999</c:v>
                </c:pt>
                <c:pt idx="14497">
                  <c:v>0.71233999999999997</c:v>
                </c:pt>
                <c:pt idx="14498">
                  <c:v>0.71212600000000004</c:v>
                </c:pt>
                <c:pt idx="14499">
                  <c:v>0.71191300000000002</c:v>
                </c:pt>
                <c:pt idx="14500">
                  <c:v>0.7117</c:v>
                </c:pt>
                <c:pt idx="14501">
                  <c:v>0.71148699999999998</c:v>
                </c:pt>
                <c:pt idx="14502">
                  <c:v>0.71127499999999999</c:v>
                </c:pt>
                <c:pt idx="14503">
                  <c:v>0.71106199999999997</c:v>
                </c:pt>
                <c:pt idx="14504">
                  <c:v>0.71084899999999995</c:v>
                </c:pt>
                <c:pt idx="14505">
                  <c:v>0.71063600000000005</c:v>
                </c:pt>
                <c:pt idx="14506">
                  <c:v>0.71042400000000006</c:v>
                </c:pt>
                <c:pt idx="14507">
                  <c:v>0.71021100000000004</c:v>
                </c:pt>
                <c:pt idx="14508">
                  <c:v>0.70999900000000005</c:v>
                </c:pt>
                <c:pt idx="14509">
                  <c:v>0.70978600000000003</c:v>
                </c:pt>
                <c:pt idx="14510">
                  <c:v>0.70957400000000004</c:v>
                </c:pt>
                <c:pt idx="14511">
                  <c:v>0.70936200000000005</c:v>
                </c:pt>
                <c:pt idx="14512">
                  <c:v>0.70914900000000003</c:v>
                </c:pt>
                <c:pt idx="14513">
                  <c:v>0.70893700000000004</c:v>
                </c:pt>
                <c:pt idx="14514">
                  <c:v>0.70872500000000005</c:v>
                </c:pt>
                <c:pt idx="14515">
                  <c:v>0.70851299999999995</c:v>
                </c:pt>
                <c:pt idx="14516">
                  <c:v>0.70830099999999996</c:v>
                </c:pt>
                <c:pt idx="14517">
                  <c:v>0.70808899999999997</c:v>
                </c:pt>
                <c:pt idx="14518">
                  <c:v>0.70787800000000001</c:v>
                </c:pt>
                <c:pt idx="14519">
                  <c:v>0.70766600000000002</c:v>
                </c:pt>
                <c:pt idx="14520">
                  <c:v>0.70745400000000003</c:v>
                </c:pt>
                <c:pt idx="14521">
                  <c:v>0.70724299999999996</c:v>
                </c:pt>
                <c:pt idx="14522">
                  <c:v>0.70703099999999997</c:v>
                </c:pt>
                <c:pt idx="14523">
                  <c:v>0.70682</c:v>
                </c:pt>
                <c:pt idx="14524">
                  <c:v>0.70660800000000001</c:v>
                </c:pt>
                <c:pt idx="14525">
                  <c:v>0.70639700000000005</c:v>
                </c:pt>
                <c:pt idx="14526">
                  <c:v>0.70618499999999995</c:v>
                </c:pt>
                <c:pt idx="14527">
                  <c:v>0.70597399999999999</c:v>
                </c:pt>
                <c:pt idx="14528">
                  <c:v>0.70576300000000003</c:v>
                </c:pt>
                <c:pt idx="14529">
                  <c:v>0.70555199999999996</c:v>
                </c:pt>
                <c:pt idx="14530">
                  <c:v>0.705341</c:v>
                </c:pt>
                <c:pt idx="14531">
                  <c:v>0.70513000000000003</c:v>
                </c:pt>
                <c:pt idx="14532">
                  <c:v>0.70491899999999996</c:v>
                </c:pt>
                <c:pt idx="14533">
                  <c:v>0.704708</c:v>
                </c:pt>
                <c:pt idx="14534">
                  <c:v>0.70449799999999996</c:v>
                </c:pt>
                <c:pt idx="14535">
                  <c:v>0.704287</c:v>
                </c:pt>
                <c:pt idx="14536">
                  <c:v>0.70407600000000004</c:v>
                </c:pt>
                <c:pt idx="14537">
                  <c:v>0.70386599999999999</c:v>
                </c:pt>
                <c:pt idx="14538">
                  <c:v>0.70365500000000003</c:v>
                </c:pt>
                <c:pt idx="14539">
                  <c:v>0.70344499999999999</c:v>
                </c:pt>
                <c:pt idx="14540">
                  <c:v>0.70323400000000003</c:v>
                </c:pt>
                <c:pt idx="14541">
                  <c:v>0.70302399999999998</c:v>
                </c:pt>
                <c:pt idx="14542">
                  <c:v>0.70281400000000005</c:v>
                </c:pt>
                <c:pt idx="14543">
                  <c:v>0.70260400000000001</c:v>
                </c:pt>
                <c:pt idx="14544">
                  <c:v>0.70239399999999996</c:v>
                </c:pt>
                <c:pt idx="14545">
                  <c:v>0.70218400000000003</c:v>
                </c:pt>
                <c:pt idx="14546">
                  <c:v>0.70197399999999999</c:v>
                </c:pt>
                <c:pt idx="14547">
                  <c:v>0.70176400000000005</c:v>
                </c:pt>
                <c:pt idx="14548">
                  <c:v>0.70155400000000001</c:v>
                </c:pt>
                <c:pt idx="14549">
                  <c:v>0.70134399999999997</c:v>
                </c:pt>
                <c:pt idx="14550">
                  <c:v>0.70113400000000003</c:v>
                </c:pt>
                <c:pt idx="14551">
                  <c:v>0.70092500000000002</c:v>
                </c:pt>
                <c:pt idx="14552">
                  <c:v>0.70071499999999998</c:v>
                </c:pt>
                <c:pt idx="14553">
                  <c:v>0.70050599999999996</c:v>
                </c:pt>
                <c:pt idx="14554">
                  <c:v>0.70029600000000003</c:v>
                </c:pt>
                <c:pt idx="14555">
                  <c:v>0.70008700000000001</c:v>
                </c:pt>
                <c:pt idx="14556">
                  <c:v>0.699878</c:v>
                </c:pt>
                <c:pt idx="14557">
                  <c:v>0.69966899999999999</c:v>
                </c:pt>
                <c:pt idx="14558">
                  <c:v>0.69945900000000005</c:v>
                </c:pt>
                <c:pt idx="14559">
                  <c:v>0.69925000000000004</c:v>
                </c:pt>
                <c:pt idx="14560">
                  <c:v>0.69904100000000002</c:v>
                </c:pt>
                <c:pt idx="14561">
                  <c:v>0.69883200000000001</c:v>
                </c:pt>
                <c:pt idx="14562">
                  <c:v>0.69862299999999999</c:v>
                </c:pt>
                <c:pt idx="14563">
                  <c:v>0.69841500000000001</c:v>
                </c:pt>
                <c:pt idx="14564">
                  <c:v>0.69820599999999999</c:v>
                </c:pt>
                <c:pt idx="14565">
                  <c:v>0.69799699999999998</c:v>
                </c:pt>
                <c:pt idx="14566">
                  <c:v>0.69778899999999999</c:v>
                </c:pt>
                <c:pt idx="14567">
                  <c:v>0.69757999999999998</c:v>
                </c:pt>
                <c:pt idx="14568">
                  <c:v>0.69737099999999996</c:v>
                </c:pt>
                <c:pt idx="14569">
                  <c:v>0.69716299999999998</c:v>
                </c:pt>
                <c:pt idx="14570">
                  <c:v>0.69695499999999999</c:v>
                </c:pt>
                <c:pt idx="14571">
                  <c:v>0.69674599999999998</c:v>
                </c:pt>
                <c:pt idx="14572">
                  <c:v>0.69653799999999999</c:v>
                </c:pt>
                <c:pt idx="14573">
                  <c:v>0.69633</c:v>
                </c:pt>
                <c:pt idx="14574">
                  <c:v>0.69612200000000002</c:v>
                </c:pt>
                <c:pt idx="14575">
                  <c:v>0.69591400000000003</c:v>
                </c:pt>
                <c:pt idx="14576">
                  <c:v>0.69570600000000005</c:v>
                </c:pt>
                <c:pt idx="14577">
                  <c:v>0.69549799999999995</c:v>
                </c:pt>
                <c:pt idx="14578">
                  <c:v>0.69528999999999996</c:v>
                </c:pt>
                <c:pt idx="14579">
                  <c:v>0.69508300000000001</c:v>
                </c:pt>
                <c:pt idx="14580">
                  <c:v>0.69487500000000002</c:v>
                </c:pt>
                <c:pt idx="14581">
                  <c:v>0.69466700000000003</c:v>
                </c:pt>
                <c:pt idx="14582">
                  <c:v>0.69445999999999997</c:v>
                </c:pt>
                <c:pt idx="14583">
                  <c:v>0.69425199999999998</c:v>
                </c:pt>
                <c:pt idx="14584">
                  <c:v>0.69404500000000002</c:v>
                </c:pt>
                <c:pt idx="14585">
                  <c:v>0.69383799999999995</c:v>
                </c:pt>
                <c:pt idx="14586">
                  <c:v>0.69362999999999997</c:v>
                </c:pt>
                <c:pt idx="14587">
                  <c:v>0.69342300000000001</c:v>
                </c:pt>
                <c:pt idx="14588">
                  <c:v>0.69321600000000005</c:v>
                </c:pt>
                <c:pt idx="14589">
                  <c:v>0.69300899999999999</c:v>
                </c:pt>
                <c:pt idx="14590">
                  <c:v>0.69280200000000003</c:v>
                </c:pt>
                <c:pt idx="14591">
                  <c:v>0.69259499999999996</c:v>
                </c:pt>
                <c:pt idx="14592">
                  <c:v>0.692388</c:v>
                </c:pt>
                <c:pt idx="14593">
                  <c:v>0.69218100000000005</c:v>
                </c:pt>
                <c:pt idx="14594">
                  <c:v>0.69197500000000001</c:v>
                </c:pt>
                <c:pt idx="14595">
                  <c:v>0.69176800000000005</c:v>
                </c:pt>
                <c:pt idx="14596">
                  <c:v>0.69156099999999998</c:v>
                </c:pt>
                <c:pt idx="14597">
                  <c:v>0.69135500000000005</c:v>
                </c:pt>
                <c:pt idx="14598">
                  <c:v>0.69114799999999998</c:v>
                </c:pt>
                <c:pt idx="14599">
                  <c:v>0.69094199999999995</c:v>
                </c:pt>
                <c:pt idx="14600">
                  <c:v>0.69073600000000002</c:v>
                </c:pt>
                <c:pt idx="14601">
                  <c:v>0.69052999999999998</c:v>
                </c:pt>
                <c:pt idx="14602">
                  <c:v>0.69032300000000002</c:v>
                </c:pt>
                <c:pt idx="14603">
                  <c:v>0.69011699999999998</c:v>
                </c:pt>
                <c:pt idx="14604">
                  <c:v>0.68991100000000005</c:v>
                </c:pt>
                <c:pt idx="14605">
                  <c:v>0.68970500000000001</c:v>
                </c:pt>
                <c:pt idx="14606">
                  <c:v>0.68949899999999997</c:v>
                </c:pt>
                <c:pt idx="14607">
                  <c:v>0.68929399999999996</c:v>
                </c:pt>
                <c:pt idx="14608">
                  <c:v>0.68908800000000003</c:v>
                </c:pt>
                <c:pt idx="14609">
                  <c:v>0.68888199999999999</c:v>
                </c:pt>
                <c:pt idx="14610">
                  <c:v>0.68867599999999995</c:v>
                </c:pt>
                <c:pt idx="14611">
                  <c:v>0.68847100000000006</c:v>
                </c:pt>
                <c:pt idx="14612">
                  <c:v>0.68826500000000002</c:v>
                </c:pt>
                <c:pt idx="14613">
                  <c:v>0.68806</c:v>
                </c:pt>
                <c:pt idx="14614">
                  <c:v>0.68785499999999999</c:v>
                </c:pt>
                <c:pt idx="14615">
                  <c:v>0.68764899999999995</c:v>
                </c:pt>
                <c:pt idx="14616">
                  <c:v>0.68744400000000006</c:v>
                </c:pt>
                <c:pt idx="14617">
                  <c:v>0.68723900000000004</c:v>
                </c:pt>
                <c:pt idx="14618">
                  <c:v>0.68703400000000003</c:v>
                </c:pt>
                <c:pt idx="14619">
                  <c:v>0.68682900000000002</c:v>
                </c:pt>
                <c:pt idx="14620">
                  <c:v>0.68662400000000001</c:v>
                </c:pt>
                <c:pt idx="14621">
                  <c:v>0.686419</c:v>
                </c:pt>
                <c:pt idx="14622">
                  <c:v>0.68621500000000002</c:v>
                </c:pt>
                <c:pt idx="14623">
                  <c:v>0.68601000000000001</c:v>
                </c:pt>
                <c:pt idx="14624">
                  <c:v>0.685805</c:v>
                </c:pt>
                <c:pt idx="14625">
                  <c:v>0.68560100000000002</c:v>
                </c:pt>
                <c:pt idx="14626">
                  <c:v>0.68539600000000001</c:v>
                </c:pt>
                <c:pt idx="14627">
                  <c:v>0.68519200000000002</c:v>
                </c:pt>
                <c:pt idx="14628">
                  <c:v>0.68498700000000001</c:v>
                </c:pt>
                <c:pt idx="14629">
                  <c:v>0.68478300000000003</c:v>
                </c:pt>
                <c:pt idx="14630">
                  <c:v>0.68457900000000005</c:v>
                </c:pt>
                <c:pt idx="14631">
                  <c:v>0.68437499999999996</c:v>
                </c:pt>
                <c:pt idx="14632">
                  <c:v>0.68417099999999997</c:v>
                </c:pt>
                <c:pt idx="14633">
                  <c:v>0.68396699999999999</c:v>
                </c:pt>
                <c:pt idx="14634">
                  <c:v>0.68376300000000001</c:v>
                </c:pt>
                <c:pt idx="14635">
                  <c:v>0.68355900000000003</c:v>
                </c:pt>
                <c:pt idx="14636">
                  <c:v>0.68335500000000005</c:v>
                </c:pt>
                <c:pt idx="14637">
                  <c:v>0.68315199999999998</c:v>
                </c:pt>
                <c:pt idx="14638">
                  <c:v>0.682948</c:v>
                </c:pt>
                <c:pt idx="14639">
                  <c:v>0.68274400000000002</c:v>
                </c:pt>
                <c:pt idx="14640">
                  <c:v>0.68254099999999995</c:v>
                </c:pt>
                <c:pt idx="14641">
                  <c:v>0.68233699999999997</c:v>
                </c:pt>
                <c:pt idx="14642">
                  <c:v>0.68213400000000002</c:v>
                </c:pt>
                <c:pt idx="14643">
                  <c:v>0.68193099999999995</c:v>
                </c:pt>
                <c:pt idx="14644">
                  <c:v>0.681728</c:v>
                </c:pt>
                <c:pt idx="14645">
                  <c:v>0.68152500000000005</c:v>
                </c:pt>
                <c:pt idx="14646">
                  <c:v>0.68132199999999998</c:v>
                </c:pt>
                <c:pt idx="14647">
                  <c:v>0.68111900000000003</c:v>
                </c:pt>
                <c:pt idx="14648">
                  <c:v>0.68091599999999997</c:v>
                </c:pt>
                <c:pt idx="14649">
                  <c:v>0.68071300000000001</c:v>
                </c:pt>
                <c:pt idx="14650">
                  <c:v>0.68050999999999995</c:v>
                </c:pt>
                <c:pt idx="14651">
                  <c:v>0.680307</c:v>
                </c:pt>
                <c:pt idx="14652">
                  <c:v>0.68010499999999996</c:v>
                </c:pt>
                <c:pt idx="14653">
                  <c:v>0.67990200000000001</c:v>
                </c:pt>
                <c:pt idx="14654">
                  <c:v>0.67969999999999997</c:v>
                </c:pt>
                <c:pt idx="14655">
                  <c:v>0.67949700000000002</c:v>
                </c:pt>
                <c:pt idx="14656">
                  <c:v>0.67929499999999998</c:v>
                </c:pt>
                <c:pt idx="14657">
                  <c:v>0.67909299999999995</c:v>
                </c:pt>
                <c:pt idx="14658">
                  <c:v>0.67889100000000002</c:v>
                </c:pt>
                <c:pt idx="14659">
                  <c:v>0.67868899999999999</c:v>
                </c:pt>
                <c:pt idx="14660">
                  <c:v>0.67848699999999995</c:v>
                </c:pt>
                <c:pt idx="14661">
                  <c:v>0.67828500000000003</c:v>
                </c:pt>
                <c:pt idx="14662">
                  <c:v>0.67808299999999999</c:v>
                </c:pt>
                <c:pt idx="14663">
                  <c:v>0.67788099999999996</c:v>
                </c:pt>
                <c:pt idx="14664">
                  <c:v>0.67767900000000003</c:v>
                </c:pt>
                <c:pt idx="14665">
                  <c:v>0.67747800000000002</c:v>
                </c:pt>
                <c:pt idx="14666">
                  <c:v>0.67727599999999999</c:v>
                </c:pt>
                <c:pt idx="14667">
                  <c:v>0.67707499999999998</c:v>
                </c:pt>
                <c:pt idx="14668">
                  <c:v>0.67687299999999995</c:v>
                </c:pt>
                <c:pt idx="14669">
                  <c:v>0.67667200000000005</c:v>
                </c:pt>
                <c:pt idx="14670">
                  <c:v>0.67647100000000004</c:v>
                </c:pt>
                <c:pt idx="14671">
                  <c:v>0.67627000000000004</c:v>
                </c:pt>
                <c:pt idx="14672">
                  <c:v>0.67606900000000003</c:v>
                </c:pt>
                <c:pt idx="14673">
                  <c:v>0.67586800000000002</c:v>
                </c:pt>
                <c:pt idx="14674">
                  <c:v>0.67566700000000002</c:v>
                </c:pt>
                <c:pt idx="14675">
                  <c:v>0.67546600000000001</c:v>
                </c:pt>
                <c:pt idx="14676">
                  <c:v>0.675265</c:v>
                </c:pt>
                <c:pt idx="14677">
                  <c:v>0.675064</c:v>
                </c:pt>
                <c:pt idx="14678">
                  <c:v>0.67486400000000002</c:v>
                </c:pt>
                <c:pt idx="14679">
                  <c:v>0.67466300000000001</c:v>
                </c:pt>
                <c:pt idx="14680">
                  <c:v>0.67446300000000003</c:v>
                </c:pt>
                <c:pt idx="14681">
                  <c:v>0.67426200000000003</c:v>
                </c:pt>
                <c:pt idx="14682">
                  <c:v>0.67406200000000005</c:v>
                </c:pt>
                <c:pt idx="14683">
                  <c:v>0.67386199999999996</c:v>
                </c:pt>
                <c:pt idx="14684">
                  <c:v>0.67366199999999998</c:v>
                </c:pt>
                <c:pt idx="14685">
                  <c:v>0.67346200000000001</c:v>
                </c:pt>
                <c:pt idx="14686">
                  <c:v>0.67326200000000003</c:v>
                </c:pt>
                <c:pt idx="14687">
                  <c:v>0.67306200000000005</c:v>
                </c:pt>
                <c:pt idx="14688">
                  <c:v>0.67286199999999996</c:v>
                </c:pt>
                <c:pt idx="14689">
                  <c:v>0.67266199999999998</c:v>
                </c:pt>
                <c:pt idx="14690">
                  <c:v>0.67246300000000003</c:v>
                </c:pt>
                <c:pt idx="14691">
                  <c:v>0.67226300000000005</c:v>
                </c:pt>
                <c:pt idx="14692">
                  <c:v>0.67206399999999999</c:v>
                </c:pt>
                <c:pt idx="14693">
                  <c:v>0.67186400000000002</c:v>
                </c:pt>
                <c:pt idx="14694">
                  <c:v>0.67166499999999996</c:v>
                </c:pt>
                <c:pt idx="14695">
                  <c:v>0.67146600000000001</c:v>
                </c:pt>
                <c:pt idx="14696">
                  <c:v>0.67126600000000003</c:v>
                </c:pt>
                <c:pt idx="14697">
                  <c:v>0.67106699999999997</c:v>
                </c:pt>
                <c:pt idx="14698">
                  <c:v>0.67086800000000002</c:v>
                </c:pt>
                <c:pt idx="14699">
                  <c:v>0.67066899999999996</c:v>
                </c:pt>
                <c:pt idx="14700">
                  <c:v>0.67047100000000004</c:v>
                </c:pt>
                <c:pt idx="14701">
                  <c:v>0.67027199999999998</c:v>
                </c:pt>
                <c:pt idx="14702">
                  <c:v>0.67007300000000003</c:v>
                </c:pt>
                <c:pt idx="14703">
                  <c:v>0.669875</c:v>
                </c:pt>
                <c:pt idx="14704">
                  <c:v>0.66967600000000005</c:v>
                </c:pt>
                <c:pt idx="14705">
                  <c:v>0.66947800000000002</c:v>
                </c:pt>
                <c:pt idx="14706">
                  <c:v>0.66927999999999999</c:v>
                </c:pt>
                <c:pt idx="14707">
                  <c:v>0.66908100000000004</c:v>
                </c:pt>
                <c:pt idx="14708">
                  <c:v>0.66888300000000001</c:v>
                </c:pt>
                <c:pt idx="14709">
                  <c:v>0.66868499999999997</c:v>
                </c:pt>
                <c:pt idx="14710">
                  <c:v>0.66848700000000005</c:v>
                </c:pt>
                <c:pt idx="14711">
                  <c:v>0.66828900000000002</c:v>
                </c:pt>
                <c:pt idx="14712">
                  <c:v>0.66809200000000002</c:v>
                </c:pt>
                <c:pt idx="14713">
                  <c:v>0.66789399999999999</c:v>
                </c:pt>
                <c:pt idx="14714">
                  <c:v>0.66769599999999996</c:v>
                </c:pt>
                <c:pt idx="14715">
                  <c:v>0.66749899999999995</c:v>
                </c:pt>
                <c:pt idx="14716">
                  <c:v>0.66730100000000003</c:v>
                </c:pt>
                <c:pt idx="14717">
                  <c:v>0.66710400000000003</c:v>
                </c:pt>
                <c:pt idx="14718">
                  <c:v>0.66690700000000003</c:v>
                </c:pt>
                <c:pt idx="14719">
                  <c:v>0.66671000000000002</c:v>
                </c:pt>
                <c:pt idx="14720">
                  <c:v>0.66651300000000002</c:v>
                </c:pt>
                <c:pt idx="14721">
                  <c:v>0.66631600000000002</c:v>
                </c:pt>
                <c:pt idx="14722">
                  <c:v>0.66611900000000002</c:v>
                </c:pt>
                <c:pt idx="14723">
                  <c:v>0.66592200000000001</c:v>
                </c:pt>
                <c:pt idx="14724">
                  <c:v>0.66572500000000001</c:v>
                </c:pt>
                <c:pt idx="14725">
                  <c:v>0.66552900000000004</c:v>
                </c:pt>
                <c:pt idx="14726">
                  <c:v>0.66533200000000003</c:v>
                </c:pt>
                <c:pt idx="14727">
                  <c:v>0.66513599999999995</c:v>
                </c:pt>
                <c:pt idx="14728">
                  <c:v>0.66493899999999995</c:v>
                </c:pt>
                <c:pt idx="14729">
                  <c:v>0.66474299999999997</c:v>
                </c:pt>
                <c:pt idx="14730">
                  <c:v>0.664547</c:v>
                </c:pt>
                <c:pt idx="14731">
                  <c:v>0.66435100000000002</c:v>
                </c:pt>
                <c:pt idx="14732">
                  <c:v>0.66415500000000005</c:v>
                </c:pt>
                <c:pt idx="14733">
                  <c:v>0.66395899999999997</c:v>
                </c:pt>
                <c:pt idx="14734">
                  <c:v>0.66376400000000002</c:v>
                </c:pt>
                <c:pt idx="14735">
                  <c:v>0.66356800000000005</c:v>
                </c:pt>
                <c:pt idx="14736">
                  <c:v>0.66337199999999996</c:v>
                </c:pt>
                <c:pt idx="14737">
                  <c:v>0.66317700000000002</c:v>
                </c:pt>
                <c:pt idx="14738">
                  <c:v>0.66298199999999996</c:v>
                </c:pt>
                <c:pt idx="14739">
                  <c:v>0.66278599999999999</c:v>
                </c:pt>
                <c:pt idx="14740">
                  <c:v>0.66259100000000004</c:v>
                </c:pt>
                <c:pt idx="14741">
                  <c:v>0.66239599999999998</c:v>
                </c:pt>
                <c:pt idx="14742">
                  <c:v>0.66220100000000004</c:v>
                </c:pt>
                <c:pt idx="14743">
                  <c:v>0.66200700000000001</c:v>
                </c:pt>
                <c:pt idx="14744">
                  <c:v>0.66181199999999996</c:v>
                </c:pt>
                <c:pt idx="14745">
                  <c:v>0.66161700000000001</c:v>
                </c:pt>
                <c:pt idx="14746">
                  <c:v>0.66142299999999998</c:v>
                </c:pt>
                <c:pt idx="14747">
                  <c:v>0.66122800000000004</c:v>
                </c:pt>
                <c:pt idx="14748">
                  <c:v>0.66103400000000001</c:v>
                </c:pt>
                <c:pt idx="14749">
                  <c:v>0.66083999999999998</c:v>
                </c:pt>
                <c:pt idx="14750">
                  <c:v>0.66064599999999996</c:v>
                </c:pt>
                <c:pt idx="14751">
                  <c:v>0.66045200000000004</c:v>
                </c:pt>
                <c:pt idx="14752">
                  <c:v>0.66025800000000001</c:v>
                </c:pt>
                <c:pt idx="14753">
                  <c:v>0.66006399999999998</c:v>
                </c:pt>
                <c:pt idx="14754">
                  <c:v>0.65986999999999996</c:v>
                </c:pt>
                <c:pt idx="14755">
                  <c:v>0.65967699999999996</c:v>
                </c:pt>
                <c:pt idx="14756">
                  <c:v>0.65948300000000004</c:v>
                </c:pt>
                <c:pt idx="14757">
                  <c:v>0.65929000000000004</c:v>
                </c:pt>
                <c:pt idx="14758">
                  <c:v>0.65909700000000004</c:v>
                </c:pt>
                <c:pt idx="14759">
                  <c:v>0.65890400000000005</c:v>
                </c:pt>
                <c:pt idx="14760">
                  <c:v>0.65871100000000005</c:v>
                </c:pt>
                <c:pt idx="14761">
                  <c:v>0.65851800000000005</c:v>
                </c:pt>
                <c:pt idx="14762">
                  <c:v>0.65832500000000005</c:v>
                </c:pt>
                <c:pt idx="14763">
                  <c:v>0.65813299999999997</c:v>
                </c:pt>
                <c:pt idx="14764">
                  <c:v>0.65793999999999997</c:v>
                </c:pt>
                <c:pt idx="14765">
                  <c:v>0.657748</c:v>
                </c:pt>
                <c:pt idx="14766">
                  <c:v>0.657555</c:v>
                </c:pt>
                <c:pt idx="14767">
                  <c:v>0.65736300000000003</c:v>
                </c:pt>
                <c:pt idx="14768">
                  <c:v>0.65717099999999995</c:v>
                </c:pt>
                <c:pt idx="14769">
                  <c:v>0.65697899999999998</c:v>
                </c:pt>
                <c:pt idx="14770">
                  <c:v>0.65678700000000001</c:v>
                </c:pt>
                <c:pt idx="14771">
                  <c:v>0.65659599999999996</c:v>
                </c:pt>
                <c:pt idx="14772">
                  <c:v>0.65640399999999999</c:v>
                </c:pt>
                <c:pt idx="14773">
                  <c:v>0.65621300000000005</c:v>
                </c:pt>
                <c:pt idx="14774">
                  <c:v>0.65602099999999997</c:v>
                </c:pt>
                <c:pt idx="14775">
                  <c:v>0.65583000000000002</c:v>
                </c:pt>
                <c:pt idx="14776">
                  <c:v>0.65563899999999997</c:v>
                </c:pt>
                <c:pt idx="14777">
                  <c:v>0.65544800000000003</c:v>
                </c:pt>
                <c:pt idx="14778">
                  <c:v>0.65525699999999998</c:v>
                </c:pt>
                <c:pt idx="14779">
                  <c:v>0.65506699999999995</c:v>
                </c:pt>
                <c:pt idx="14780">
                  <c:v>0.65487600000000001</c:v>
                </c:pt>
                <c:pt idx="14781">
                  <c:v>0.65468599999999999</c:v>
                </c:pt>
                <c:pt idx="14782">
                  <c:v>0.65449500000000005</c:v>
                </c:pt>
                <c:pt idx="14783">
                  <c:v>0.65430500000000003</c:v>
                </c:pt>
                <c:pt idx="14784">
                  <c:v>0.654115</c:v>
                </c:pt>
                <c:pt idx="14785">
                  <c:v>0.65392499999999998</c:v>
                </c:pt>
                <c:pt idx="14786">
                  <c:v>0.65373599999999998</c:v>
                </c:pt>
                <c:pt idx="14787">
                  <c:v>0.65354599999999996</c:v>
                </c:pt>
                <c:pt idx="14788">
                  <c:v>0.65335699999999997</c:v>
                </c:pt>
                <c:pt idx="14789">
                  <c:v>0.65316700000000005</c:v>
                </c:pt>
                <c:pt idx="14790">
                  <c:v>0.65297799999999995</c:v>
                </c:pt>
                <c:pt idx="14791">
                  <c:v>0.65278899999999995</c:v>
                </c:pt>
                <c:pt idx="14792">
                  <c:v>0.65259999999999996</c:v>
                </c:pt>
                <c:pt idx="14793">
                  <c:v>0.65241099999999996</c:v>
                </c:pt>
                <c:pt idx="14794">
                  <c:v>0.652223</c:v>
                </c:pt>
                <c:pt idx="14795">
                  <c:v>0.652034</c:v>
                </c:pt>
                <c:pt idx="14796">
                  <c:v>0.65184600000000004</c:v>
                </c:pt>
                <c:pt idx="14797">
                  <c:v>0.65165799999999996</c:v>
                </c:pt>
                <c:pt idx="14798">
                  <c:v>0.65146999999999999</c:v>
                </c:pt>
                <c:pt idx="14799">
                  <c:v>0.65128200000000003</c:v>
                </c:pt>
                <c:pt idx="14800">
                  <c:v>0.65109399999999995</c:v>
                </c:pt>
                <c:pt idx="14801">
                  <c:v>0.65090700000000001</c:v>
                </c:pt>
                <c:pt idx="14802">
                  <c:v>0.65071900000000005</c:v>
                </c:pt>
                <c:pt idx="14803">
                  <c:v>0.650532</c:v>
                </c:pt>
                <c:pt idx="14804">
                  <c:v>0.65034499999999995</c:v>
                </c:pt>
                <c:pt idx="14805">
                  <c:v>0.65015800000000001</c:v>
                </c:pt>
                <c:pt idx="14806">
                  <c:v>0.64997099999999997</c:v>
                </c:pt>
                <c:pt idx="14807">
                  <c:v>0.64978400000000003</c:v>
                </c:pt>
                <c:pt idx="14808">
                  <c:v>0.64959800000000001</c:v>
                </c:pt>
                <c:pt idx="14809">
                  <c:v>0.64941199999999999</c:v>
                </c:pt>
                <c:pt idx="14810">
                  <c:v>0.64922599999999997</c:v>
                </c:pt>
                <c:pt idx="14811">
                  <c:v>0.64903999999999995</c:v>
                </c:pt>
                <c:pt idx="14812">
                  <c:v>0.64885400000000004</c:v>
                </c:pt>
                <c:pt idx="14813">
                  <c:v>0.64866800000000002</c:v>
                </c:pt>
                <c:pt idx="14814">
                  <c:v>0.64848300000000003</c:v>
                </c:pt>
                <c:pt idx="14815">
                  <c:v>0.64829800000000004</c:v>
                </c:pt>
                <c:pt idx="14816">
                  <c:v>0.64811200000000002</c:v>
                </c:pt>
                <c:pt idx="14817">
                  <c:v>0.64792799999999995</c:v>
                </c:pt>
                <c:pt idx="14818">
                  <c:v>0.64774299999999996</c:v>
                </c:pt>
                <c:pt idx="14819">
                  <c:v>0.64755799999999997</c:v>
                </c:pt>
                <c:pt idx="14820">
                  <c:v>0.647374</c:v>
                </c:pt>
                <c:pt idx="14821">
                  <c:v>0.64719000000000004</c:v>
                </c:pt>
                <c:pt idx="14822">
                  <c:v>0.64700599999999997</c:v>
                </c:pt>
                <c:pt idx="14823">
                  <c:v>0.64682200000000001</c:v>
                </c:pt>
                <c:pt idx="14824">
                  <c:v>0.64663800000000005</c:v>
                </c:pt>
                <c:pt idx="14825">
                  <c:v>0.646455</c:v>
                </c:pt>
                <c:pt idx="14826">
                  <c:v>0.64627100000000004</c:v>
                </c:pt>
                <c:pt idx="14827">
                  <c:v>0.646088</c:v>
                </c:pt>
                <c:pt idx="14828">
                  <c:v>0.64590599999999998</c:v>
                </c:pt>
                <c:pt idx="14829">
                  <c:v>0.64572300000000005</c:v>
                </c:pt>
                <c:pt idx="14830">
                  <c:v>0.64554</c:v>
                </c:pt>
                <c:pt idx="14831">
                  <c:v>0.64535799999999999</c:v>
                </c:pt>
                <c:pt idx="14832">
                  <c:v>0.64517599999999997</c:v>
                </c:pt>
                <c:pt idx="14833">
                  <c:v>0.64499399999999996</c:v>
                </c:pt>
                <c:pt idx="14834">
                  <c:v>0.64481200000000005</c:v>
                </c:pt>
                <c:pt idx="14835">
                  <c:v>0.64463099999999995</c:v>
                </c:pt>
                <c:pt idx="14836">
                  <c:v>0.64444999999999997</c:v>
                </c:pt>
                <c:pt idx="14837">
                  <c:v>0.64426899999999998</c:v>
                </c:pt>
                <c:pt idx="14838">
                  <c:v>0.64408799999999999</c:v>
                </c:pt>
                <c:pt idx="14839">
                  <c:v>0.64390700000000001</c:v>
                </c:pt>
                <c:pt idx="14840">
                  <c:v>0.64372700000000005</c:v>
                </c:pt>
                <c:pt idx="14841">
                  <c:v>0.64354699999999998</c:v>
                </c:pt>
                <c:pt idx="14842">
                  <c:v>0.64336700000000002</c:v>
                </c:pt>
                <c:pt idx="14843">
                  <c:v>0.64318699999999995</c:v>
                </c:pt>
                <c:pt idx="14844">
                  <c:v>0.64300800000000002</c:v>
                </c:pt>
                <c:pt idx="14845">
                  <c:v>0.64282799999999995</c:v>
                </c:pt>
                <c:pt idx="14846">
                  <c:v>0.64264900000000003</c:v>
                </c:pt>
                <c:pt idx="14847">
                  <c:v>0.64247100000000001</c:v>
                </c:pt>
                <c:pt idx="14848">
                  <c:v>0.64229199999999997</c:v>
                </c:pt>
                <c:pt idx="14849">
                  <c:v>0.64211399999999996</c:v>
                </c:pt>
                <c:pt idx="14850">
                  <c:v>0.64193599999999995</c:v>
                </c:pt>
                <c:pt idx="14851">
                  <c:v>0.64175800000000005</c:v>
                </c:pt>
                <c:pt idx="14852">
                  <c:v>0.64158000000000004</c:v>
                </c:pt>
                <c:pt idx="14853">
                  <c:v>0.64140299999999995</c:v>
                </c:pt>
                <c:pt idx="14854">
                  <c:v>0.64122599999999996</c:v>
                </c:pt>
                <c:pt idx="14855">
                  <c:v>0.64104899999999998</c:v>
                </c:pt>
                <c:pt idx="14856">
                  <c:v>0.640872</c:v>
                </c:pt>
                <c:pt idx="14857">
                  <c:v>0.64069600000000004</c:v>
                </c:pt>
                <c:pt idx="14858">
                  <c:v>0.64051999999999998</c:v>
                </c:pt>
                <c:pt idx="14859">
                  <c:v>0.64034400000000002</c:v>
                </c:pt>
                <c:pt idx="14860">
                  <c:v>0.64016799999999996</c:v>
                </c:pt>
                <c:pt idx="14861">
                  <c:v>0.63999300000000003</c:v>
                </c:pt>
                <c:pt idx="14862">
                  <c:v>0.639818</c:v>
                </c:pt>
                <c:pt idx="14863">
                  <c:v>0.63964299999999996</c:v>
                </c:pt>
                <c:pt idx="14864">
                  <c:v>0.63946899999999995</c:v>
                </c:pt>
                <c:pt idx="14865">
                  <c:v>0.63929499999999995</c:v>
                </c:pt>
                <c:pt idx="14866">
                  <c:v>0.63912100000000005</c:v>
                </c:pt>
                <c:pt idx="14867">
                  <c:v>0.63894700000000004</c:v>
                </c:pt>
                <c:pt idx="14868">
                  <c:v>0.63877399999999995</c:v>
                </c:pt>
                <c:pt idx="14869">
                  <c:v>0.63860099999999997</c:v>
                </c:pt>
                <c:pt idx="14870">
                  <c:v>0.638428</c:v>
                </c:pt>
                <c:pt idx="14871">
                  <c:v>0.63825500000000002</c:v>
                </c:pt>
                <c:pt idx="14872">
                  <c:v>0.63808299999999996</c:v>
                </c:pt>
                <c:pt idx="14873">
                  <c:v>0.63791100000000001</c:v>
                </c:pt>
                <c:pt idx="14874">
                  <c:v>0.63773999999999997</c:v>
                </c:pt>
                <c:pt idx="14875">
                  <c:v>0.63756800000000002</c:v>
                </c:pt>
                <c:pt idx="14876">
                  <c:v>0.63739699999999999</c:v>
                </c:pt>
                <c:pt idx="14877">
                  <c:v>0.63722699999999999</c:v>
                </c:pt>
                <c:pt idx="14878">
                  <c:v>0.63705599999999996</c:v>
                </c:pt>
                <c:pt idx="14879">
                  <c:v>0.63688599999999995</c:v>
                </c:pt>
                <c:pt idx="14880">
                  <c:v>0.63671699999999998</c:v>
                </c:pt>
                <c:pt idx="14881">
                  <c:v>0.63654699999999997</c:v>
                </c:pt>
                <c:pt idx="14882">
                  <c:v>0.636378</c:v>
                </c:pt>
                <c:pt idx="14883">
                  <c:v>0.63620900000000002</c:v>
                </c:pt>
                <c:pt idx="14884">
                  <c:v>0.63604099999999997</c:v>
                </c:pt>
                <c:pt idx="14885">
                  <c:v>0.63587300000000002</c:v>
                </c:pt>
                <c:pt idx="14886">
                  <c:v>0.63570499999999996</c:v>
                </c:pt>
                <c:pt idx="14887">
                  <c:v>0.63553800000000005</c:v>
                </c:pt>
                <c:pt idx="14888">
                  <c:v>0.63537100000000002</c:v>
                </c:pt>
                <c:pt idx="14889">
                  <c:v>0.63520399999999999</c:v>
                </c:pt>
                <c:pt idx="14890">
                  <c:v>0.63503799999999999</c:v>
                </c:pt>
                <c:pt idx="14891">
                  <c:v>0.63487199999999999</c:v>
                </c:pt>
                <c:pt idx="14892">
                  <c:v>0.63470599999999999</c:v>
                </c:pt>
                <c:pt idx="14893">
                  <c:v>0.63454100000000002</c:v>
                </c:pt>
                <c:pt idx="14894">
                  <c:v>0.63437600000000005</c:v>
                </c:pt>
                <c:pt idx="14895">
                  <c:v>0.63421099999999997</c:v>
                </c:pt>
                <c:pt idx="14896">
                  <c:v>0.63404700000000003</c:v>
                </c:pt>
                <c:pt idx="14897">
                  <c:v>0.63388299999999997</c:v>
                </c:pt>
                <c:pt idx="14898">
                  <c:v>0.63371999999999995</c:v>
                </c:pt>
                <c:pt idx="14899">
                  <c:v>0.63355700000000004</c:v>
                </c:pt>
                <c:pt idx="14900">
                  <c:v>0.63339400000000001</c:v>
                </c:pt>
                <c:pt idx="14901">
                  <c:v>0.63323200000000002</c:v>
                </c:pt>
                <c:pt idx="14902">
                  <c:v>0.63307000000000002</c:v>
                </c:pt>
                <c:pt idx="14903">
                  <c:v>0.63290800000000003</c:v>
                </c:pt>
                <c:pt idx="14904">
                  <c:v>0.63274699999999995</c:v>
                </c:pt>
                <c:pt idx="14905">
                  <c:v>0.63258700000000001</c:v>
                </c:pt>
                <c:pt idx="14906">
                  <c:v>0.63242600000000004</c:v>
                </c:pt>
                <c:pt idx="14907">
                  <c:v>0.63226599999999999</c:v>
                </c:pt>
                <c:pt idx="14908">
                  <c:v>0.63210699999999997</c:v>
                </c:pt>
                <c:pt idx="14909">
                  <c:v>0.63194799999999995</c:v>
                </c:pt>
                <c:pt idx="14910">
                  <c:v>0.63178900000000004</c:v>
                </c:pt>
                <c:pt idx="14911">
                  <c:v>0.63163100000000005</c:v>
                </c:pt>
                <c:pt idx="14912">
                  <c:v>0.63147299999999995</c:v>
                </c:pt>
                <c:pt idx="14913">
                  <c:v>0.63131599999999999</c:v>
                </c:pt>
                <c:pt idx="14914">
                  <c:v>0.63115900000000003</c:v>
                </c:pt>
                <c:pt idx="14915">
                  <c:v>0.63100199999999995</c:v>
                </c:pt>
                <c:pt idx="14916">
                  <c:v>0.63084600000000002</c:v>
                </c:pt>
                <c:pt idx="14917">
                  <c:v>0.630691</c:v>
                </c:pt>
                <c:pt idx="14918">
                  <c:v>0.63053599999999999</c:v>
                </c:pt>
                <c:pt idx="14919">
                  <c:v>0.63038099999999997</c:v>
                </c:pt>
                <c:pt idx="14920">
                  <c:v>0.63022699999999998</c:v>
                </c:pt>
                <c:pt idx="14921">
                  <c:v>0.63007299999999999</c:v>
                </c:pt>
                <c:pt idx="14922">
                  <c:v>0.62991900000000001</c:v>
                </c:pt>
                <c:pt idx="14923">
                  <c:v>0.62976699999999997</c:v>
                </c:pt>
                <c:pt idx="14924">
                  <c:v>0.62961400000000001</c:v>
                </c:pt>
                <c:pt idx="14925">
                  <c:v>0.62946199999999997</c:v>
                </c:pt>
                <c:pt idx="14926">
                  <c:v>0.62931099999999995</c:v>
                </c:pt>
                <c:pt idx="14927">
                  <c:v>0.62916000000000005</c:v>
                </c:pt>
                <c:pt idx="14928">
                  <c:v>0.62900900000000004</c:v>
                </c:pt>
                <c:pt idx="14929">
                  <c:v>0.62885899999999995</c:v>
                </c:pt>
                <c:pt idx="14930">
                  <c:v>0.62870899999999996</c:v>
                </c:pt>
                <c:pt idx="14931">
                  <c:v>0.62856000000000001</c:v>
                </c:pt>
                <c:pt idx="14932">
                  <c:v>0.62841199999999997</c:v>
                </c:pt>
                <c:pt idx="14933">
                  <c:v>0.62826400000000004</c:v>
                </c:pt>
                <c:pt idx="14934">
                  <c:v>0.62811600000000001</c:v>
                </c:pt>
                <c:pt idx="14935">
                  <c:v>0.627969</c:v>
                </c:pt>
                <c:pt idx="14936">
                  <c:v>0.62782300000000002</c:v>
                </c:pt>
                <c:pt idx="14937">
                  <c:v>0.62767600000000001</c:v>
                </c:pt>
                <c:pt idx="14938">
                  <c:v>0.62753099999999995</c:v>
                </c:pt>
                <c:pt idx="14939">
                  <c:v>0.627386</c:v>
                </c:pt>
                <c:pt idx="14940">
                  <c:v>0.62724100000000005</c:v>
                </c:pt>
                <c:pt idx="14941">
                  <c:v>0.62709700000000002</c:v>
                </c:pt>
                <c:pt idx="14942">
                  <c:v>0.62695400000000001</c:v>
                </c:pt>
                <c:pt idx="14943">
                  <c:v>0.62681100000000001</c:v>
                </c:pt>
                <c:pt idx="14944">
                  <c:v>0.62666900000000003</c:v>
                </c:pt>
                <c:pt idx="14945">
                  <c:v>0.62652699999999995</c:v>
                </c:pt>
                <c:pt idx="14946">
                  <c:v>0.62638499999999997</c:v>
                </c:pt>
                <c:pt idx="14947">
                  <c:v>0.62624500000000005</c:v>
                </c:pt>
                <c:pt idx="14948">
                  <c:v>0.62610399999999999</c:v>
                </c:pt>
                <c:pt idx="14949">
                  <c:v>0.62596499999999999</c:v>
                </c:pt>
                <c:pt idx="14950">
                  <c:v>0.62582599999999999</c:v>
                </c:pt>
                <c:pt idx="14951">
                  <c:v>0.62568699999999999</c:v>
                </c:pt>
                <c:pt idx="14952">
                  <c:v>0.62554900000000002</c:v>
                </c:pt>
                <c:pt idx="14953">
                  <c:v>0.62541199999999997</c:v>
                </c:pt>
                <c:pt idx="14954">
                  <c:v>0.62527500000000003</c:v>
                </c:pt>
                <c:pt idx="14955">
                  <c:v>0.62513799999999997</c:v>
                </c:pt>
                <c:pt idx="14956">
                  <c:v>0.62500299999999998</c:v>
                </c:pt>
                <c:pt idx="14957">
                  <c:v>0.62486699999999995</c:v>
                </c:pt>
                <c:pt idx="14958">
                  <c:v>0.62473299999999998</c:v>
                </c:pt>
                <c:pt idx="14959">
                  <c:v>0.62459900000000002</c:v>
                </c:pt>
                <c:pt idx="14960">
                  <c:v>0.62446500000000005</c:v>
                </c:pt>
                <c:pt idx="14961">
                  <c:v>0.624332</c:v>
                </c:pt>
                <c:pt idx="14962">
                  <c:v>0.62419999999999998</c:v>
                </c:pt>
                <c:pt idx="14963">
                  <c:v>0.62406799999999996</c:v>
                </c:pt>
                <c:pt idx="14964">
                  <c:v>0.62393699999999996</c:v>
                </c:pt>
                <c:pt idx="14965">
                  <c:v>0.623807</c:v>
                </c:pt>
                <c:pt idx="14966">
                  <c:v>0.62367700000000004</c:v>
                </c:pt>
                <c:pt idx="14967">
                  <c:v>0.62354699999999996</c:v>
                </c:pt>
                <c:pt idx="14968">
                  <c:v>0.62341899999999995</c:v>
                </c:pt>
                <c:pt idx="14969">
                  <c:v>0.62329100000000004</c:v>
                </c:pt>
                <c:pt idx="14970">
                  <c:v>0.62316300000000002</c:v>
                </c:pt>
                <c:pt idx="14971">
                  <c:v>0.62303600000000003</c:v>
                </c:pt>
                <c:pt idx="14972">
                  <c:v>0.62290999999999996</c:v>
                </c:pt>
                <c:pt idx="14973">
                  <c:v>0.622784</c:v>
                </c:pt>
                <c:pt idx="14974">
                  <c:v>0.62265899999999996</c:v>
                </c:pt>
                <c:pt idx="14975">
                  <c:v>0.62253400000000003</c:v>
                </c:pt>
                <c:pt idx="14976">
                  <c:v>0.62241000000000002</c:v>
                </c:pt>
                <c:pt idx="14977">
                  <c:v>0.62228700000000003</c:v>
                </c:pt>
                <c:pt idx="14978">
                  <c:v>0.62216400000000005</c:v>
                </c:pt>
                <c:pt idx="14979">
                  <c:v>0.62204199999999998</c:v>
                </c:pt>
                <c:pt idx="14980">
                  <c:v>0.62192099999999995</c:v>
                </c:pt>
                <c:pt idx="14981">
                  <c:v>0.62180000000000002</c:v>
                </c:pt>
                <c:pt idx="14982">
                  <c:v>0.62168000000000001</c:v>
                </c:pt>
                <c:pt idx="14983">
                  <c:v>0.62156</c:v>
                </c:pt>
                <c:pt idx="14984">
                  <c:v>0.62144100000000002</c:v>
                </c:pt>
                <c:pt idx="14985">
                  <c:v>0.62132299999999996</c:v>
                </c:pt>
                <c:pt idx="14986">
                  <c:v>0.62120500000000001</c:v>
                </c:pt>
                <c:pt idx="14987">
                  <c:v>0.62108799999999997</c:v>
                </c:pt>
                <c:pt idx="14988">
                  <c:v>0.62097199999999997</c:v>
                </c:pt>
                <c:pt idx="14989">
                  <c:v>0.62085599999999996</c:v>
                </c:pt>
                <c:pt idx="14990">
                  <c:v>0.62074099999999999</c:v>
                </c:pt>
                <c:pt idx="14991">
                  <c:v>0.62062600000000001</c:v>
                </c:pt>
                <c:pt idx="14992">
                  <c:v>0.62051199999999995</c:v>
                </c:pt>
                <c:pt idx="14993">
                  <c:v>0.62039900000000003</c:v>
                </c:pt>
                <c:pt idx="14994">
                  <c:v>0.620286</c:v>
                </c:pt>
                <c:pt idx="14995">
                  <c:v>0.620174</c:v>
                </c:pt>
                <c:pt idx="14996">
                  <c:v>0.620062</c:v>
                </c:pt>
                <c:pt idx="14997">
                  <c:v>0.61995199999999995</c:v>
                </c:pt>
                <c:pt idx="14998">
                  <c:v>0.61984099999999998</c:v>
                </c:pt>
                <c:pt idx="14999">
                  <c:v>0.61973199999999995</c:v>
                </c:pt>
                <c:pt idx="15000">
                  <c:v>0.61962300000000003</c:v>
                </c:pt>
                <c:pt idx="15001">
                  <c:v>0.61951500000000004</c:v>
                </c:pt>
                <c:pt idx="15002">
                  <c:v>0.61940700000000004</c:v>
                </c:pt>
                <c:pt idx="15003">
                  <c:v>0.61929999999999996</c:v>
                </c:pt>
                <c:pt idx="15004">
                  <c:v>0.61919299999999999</c:v>
                </c:pt>
                <c:pt idx="15005">
                  <c:v>0.61908799999999997</c:v>
                </c:pt>
                <c:pt idx="15006">
                  <c:v>0.61898200000000003</c:v>
                </c:pt>
                <c:pt idx="15007">
                  <c:v>0.61887800000000004</c:v>
                </c:pt>
                <c:pt idx="15008">
                  <c:v>0.61877400000000005</c:v>
                </c:pt>
                <c:pt idx="15009">
                  <c:v>0.61867000000000005</c:v>
                </c:pt>
                <c:pt idx="15010">
                  <c:v>0.61856800000000001</c:v>
                </c:pt>
                <c:pt idx="15011">
                  <c:v>0.61846599999999996</c:v>
                </c:pt>
                <c:pt idx="15012">
                  <c:v>0.61836400000000002</c:v>
                </c:pt>
                <c:pt idx="15013">
                  <c:v>0.61826300000000001</c:v>
                </c:pt>
                <c:pt idx="15014">
                  <c:v>0.61816300000000002</c:v>
                </c:pt>
                <c:pt idx="15015">
                  <c:v>0.61806399999999995</c:v>
                </c:pt>
                <c:pt idx="15016">
                  <c:v>0.61796499999999999</c:v>
                </c:pt>
                <c:pt idx="15017">
                  <c:v>0.61786600000000003</c:v>
                </c:pt>
                <c:pt idx="15018">
                  <c:v>0.61776799999999998</c:v>
                </c:pt>
                <c:pt idx="15019">
                  <c:v>0.61767099999999997</c:v>
                </c:pt>
                <c:pt idx="15020">
                  <c:v>0.61757499999999999</c:v>
                </c:pt>
                <c:pt idx="15021">
                  <c:v>0.617479</c:v>
                </c:pt>
                <c:pt idx="15022">
                  <c:v>0.61738300000000002</c:v>
                </c:pt>
                <c:pt idx="15023">
                  <c:v>0.61728899999999998</c:v>
                </c:pt>
                <c:pt idx="15024">
                  <c:v>0.61719500000000005</c:v>
                </c:pt>
                <c:pt idx="15025">
                  <c:v>0.61710100000000001</c:v>
                </c:pt>
                <c:pt idx="15026">
                  <c:v>0.617008</c:v>
                </c:pt>
                <c:pt idx="15027">
                  <c:v>0.61691600000000002</c:v>
                </c:pt>
                <c:pt idx="15028">
                  <c:v>0.61682400000000004</c:v>
                </c:pt>
                <c:pt idx="15029">
                  <c:v>0.61673299999999998</c:v>
                </c:pt>
                <c:pt idx="15030">
                  <c:v>0.61664200000000002</c:v>
                </c:pt>
                <c:pt idx="15031">
                  <c:v>0.61655199999999999</c:v>
                </c:pt>
                <c:pt idx="15032">
                  <c:v>0.61646299999999998</c:v>
                </c:pt>
                <c:pt idx="15033">
                  <c:v>0.61637399999999998</c:v>
                </c:pt>
                <c:pt idx="15034">
                  <c:v>0.616286</c:v>
                </c:pt>
                <c:pt idx="15035">
                  <c:v>0.61619800000000002</c:v>
                </c:pt>
                <c:pt idx="15036">
                  <c:v>0.61611099999999996</c:v>
                </c:pt>
                <c:pt idx="15037">
                  <c:v>0.61602400000000002</c:v>
                </c:pt>
                <c:pt idx="15038">
                  <c:v>0.61593799999999999</c:v>
                </c:pt>
                <c:pt idx="15039">
                  <c:v>0.61585299999999998</c:v>
                </c:pt>
                <c:pt idx="15040">
                  <c:v>0.61576799999999998</c:v>
                </c:pt>
                <c:pt idx="15041">
                  <c:v>0.61568400000000001</c:v>
                </c:pt>
                <c:pt idx="15042">
                  <c:v>0.61560000000000004</c:v>
                </c:pt>
                <c:pt idx="15043">
                  <c:v>0.61551699999999998</c:v>
                </c:pt>
                <c:pt idx="15044">
                  <c:v>0.61543400000000004</c:v>
                </c:pt>
                <c:pt idx="15045">
                  <c:v>0.61535200000000001</c:v>
                </c:pt>
                <c:pt idx="15046">
                  <c:v>0.61527100000000001</c:v>
                </c:pt>
                <c:pt idx="15047">
                  <c:v>0.61519000000000001</c:v>
                </c:pt>
                <c:pt idx="15048">
                  <c:v>0.61510900000000002</c:v>
                </c:pt>
                <c:pt idx="15049">
                  <c:v>0.61502900000000005</c:v>
                </c:pt>
                <c:pt idx="15050">
                  <c:v>0.61495</c:v>
                </c:pt>
                <c:pt idx="15051">
                  <c:v>0.61487099999999995</c:v>
                </c:pt>
                <c:pt idx="15052">
                  <c:v>0.61479300000000003</c:v>
                </c:pt>
                <c:pt idx="15053">
                  <c:v>0.61471500000000001</c:v>
                </c:pt>
                <c:pt idx="15054">
                  <c:v>0.61463699999999999</c:v>
                </c:pt>
                <c:pt idx="15055">
                  <c:v>0.61456100000000002</c:v>
                </c:pt>
                <c:pt idx="15056">
                  <c:v>0.61448400000000003</c:v>
                </c:pt>
                <c:pt idx="15057">
                  <c:v>0.61440899999999998</c:v>
                </c:pt>
                <c:pt idx="15058">
                  <c:v>0.61433300000000002</c:v>
                </c:pt>
                <c:pt idx="15059">
                  <c:v>0.614259</c:v>
                </c:pt>
                <c:pt idx="15060">
                  <c:v>0.61418399999999995</c:v>
                </c:pt>
                <c:pt idx="15061">
                  <c:v>0.61411000000000004</c:v>
                </c:pt>
                <c:pt idx="15062">
                  <c:v>0.61403700000000005</c:v>
                </c:pt>
                <c:pt idx="15063">
                  <c:v>0.61396399999999995</c:v>
                </c:pt>
                <c:pt idx="15064">
                  <c:v>0.61389199999999999</c:v>
                </c:pt>
                <c:pt idx="15065">
                  <c:v>0.61382000000000003</c:v>
                </c:pt>
                <c:pt idx="15066">
                  <c:v>0.61374899999999999</c:v>
                </c:pt>
                <c:pt idx="15067">
                  <c:v>0.61367799999999995</c:v>
                </c:pt>
                <c:pt idx="15068">
                  <c:v>0.61360700000000001</c:v>
                </c:pt>
                <c:pt idx="15069">
                  <c:v>0.613537</c:v>
                </c:pt>
                <c:pt idx="15070">
                  <c:v>0.61346800000000001</c:v>
                </c:pt>
                <c:pt idx="15071">
                  <c:v>0.61339900000000003</c:v>
                </c:pt>
                <c:pt idx="15072">
                  <c:v>0.61333000000000004</c:v>
                </c:pt>
                <c:pt idx="15073">
                  <c:v>0.61326199999999997</c:v>
                </c:pt>
                <c:pt idx="15074">
                  <c:v>0.61319400000000002</c:v>
                </c:pt>
                <c:pt idx="15075">
                  <c:v>0.61312699999999998</c:v>
                </c:pt>
                <c:pt idx="15076">
                  <c:v>0.61306000000000005</c:v>
                </c:pt>
                <c:pt idx="15077">
                  <c:v>0.61299300000000001</c:v>
                </c:pt>
                <c:pt idx="15078">
                  <c:v>0.612927</c:v>
                </c:pt>
                <c:pt idx="15079">
                  <c:v>0.61286200000000002</c:v>
                </c:pt>
                <c:pt idx="15080">
                  <c:v>0.61279700000000004</c:v>
                </c:pt>
                <c:pt idx="15081">
                  <c:v>0.61273200000000005</c:v>
                </c:pt>
                <c:pt idx="15082">
                  <c:v>0.61266799999999999</c:v>
                </c:pt>
                <c:pt idx="15083">
                  <c:v>0.61260400000000004</c:v>
                </c:pt>
                <c:pt idx="15084">
                  <c:v>0.61253999999999997</c:v>
                </c:pt>
                <c:pt idx="15085">
                  <c:v>0.61247700000000005</c:v>
                </c:pt>
                <c:pt idx="15086">
                  <c:v>0.61241400000000001</c:v>
                </c:pt>
                <c:pt idx="15087">
                  <c:v>0.61235200000000001</c:v>
                </c:pt>
                <c:pt idx="15088">
                  <c:v>0.61229</c:v>
                </c:pt>
                <c:pt idx="15089">
                  <c:v>0.61222799999999999</c:v>
                </c:pt>
                <c:pt idx="15090">
                  <c:v>0.61216700000000002</c:v>
                </c:pt>
                <c:pt idx="15091">
                  <c:v>0.61210600000000004</c:v>
                </c:pt>
                <c:pt idx="15092">
                  <c:v>0.61204599999999998</c:v>
                </c:pt>
                <c:pt idx="15093">
                  <c:v>0.61198600000000003</c:v>
                </c:pt>
                <c:pt idx="15094">
                  <c:v>0.61192599999999997</c:v>
                </c:pt>
                <c:pt idx="15095">
                  <c:v>0.61186700000000005</c:v>
                </c:pt>
                <c:pt idx="15096">
                  <c:v>0.61180800000000002</c:v>
                </c:pt>
                <c:pt idx="15097">
                  <c:v>0.61174899999999999</c:v>
                </c:pt>
                <c:pt idx="15098">
                  <c:v>0.61169099999999998</c:v>
                </c:pt>
                <c:pt idx="15099">
                  <c:v>0.61163299999999998</c:v>
                </c:pt>
                <c:pt idx="15100">
                  <c:v>0.61157600000000001</c:v>
                </c:pt>
                <c:pt idx="15101">
                  <c:v>0.61151800000000001</c:v>
                </c:pt>
                <c:pt idx="15102">
                  <c:v>0.61146199999999995</c:v>
                </c:pt>
                <c:pt idx="15103">
                  <c:v>0.61140499999999998</c:v>
                </c:pt>
                <c:pt idx="15104">
                  <c:v>0.61134900000000003</c:v>
                </c:pt>
                <c:pt idx="15105">
                  <c:v>0.61129299999999998</c:v>
                </c:pt>
                <c:pt idx="15106">
                  <c:v>0.61123700000000003</c:v>
                </c:pt>
                <c:pt idx="15107">
                  <c:v>0.611182</c:v>
                </c:pt>
                <c:pt idx="15108">
                  <c:v>0.61112699999999998</c:v>
                </c:pt>
                <c:pt idx="15109">
                  <c:v>0.61107199999999995</c:v>
                </c:pt>
                <c:pt idx="15110">
                  <c:v>0.61101799999999995</c:v>
                </c:pt>
                <c:pt idx="15111">
                  <c:v>0.61096399999999995</c:v>
                </c:pt>
                <c:pt idx="15112">
                  <c:v>0.61090999999999995</c:v>
                </c:pt>
                <c:pt idx="15113">
                  <c:v>0.61085699999999998</c:v>
                </c:pt>
                <c:pt idx="15114">
                  <c:v>0.61080400000000001</c:v>
                </c:pt>
                <c:pt idx="15115">
                  <c:v>0.61075100000000004</c:v>
                </c:pt>
                <c:pt idx="15116">
                  <c:v>0.61069899999999999</c:v>
                </c:pt>
                <c:pt idx="15117">
                  <c:v>0.61064600000000002</c:v>
                </c:pt>
                <c:pt idx="15118">
                  <c:v>0.61059399999999997</c:v>
                </c:pt>
                <c:pt idx="15119">
                  <c:v>0.61054299999999995</c:v>
                </c:pt>
                <c:pt idx="15120">
                  <c:v>0.61049100000000001</c:v>
                </c:pt>
                <c:pt idx="15121">
                  <c:v>0.61043999999999998</c:v>
                </c:pt>
                <c:pt idx="15122">
                  <c:v>0.61038899999999996</c:v>
                </c:pt>
                <c:pt idx="15123">
                  <c:v>0.61033899999999996</c:v>
                </c:pt>
                <c:pt idx="15124">
                  <c:v>0.61028800000000005</c:v>
                </c:pt>
                <c:pt idx="15125">
                  <c:v>0.61023799999999995</c:v>
                </c:pt>
                <c:pt idx="15126">
                  <c:v>0.61018799999999995</c:v>
                </c:pt>
                <c:pt idx="15127">
                  <c:v>0.61013899999999999</c:v>
                </c:pt>
                <c:pt idx="15128">
                  <c:v>0.61008899999999999</c:v>
                </c:pt>
                <c:pt idx="15129">
                  <c:v>0.61004000000000003</c:v>
                </c:pt>
                <c:pt idx="15130">
                  <c:v>0.60999199999999998</c:v>
                </c:pt>
                <c:pt idx="15131">
                  <c:v>0.60994300000000001</c:v>
                </c:pt>
                <c:pt idx="15132">
                  <c:v>0.60989499999999996</c:v>
                </c:pt>
                <c:pt idx="15133">
                  <c:v>0.609846</c:v>
                </c:pt>
                <c:pt idx="15134">
                  <c:v>0.60979899999999998</c:v>
                </c:pt>
                <c:pt idx="15135">
                  <c:v>0.60975100000000004</c:v>
                </c:pt>
                <c:pt idx="15136">
                  <c:v>0.60970400000000002</c:v>
                </c:pt>
                <c:pt idx="15137">
                  <c:v>0.60965599999999998</c:v>
                </c:pt>
                <c:pt idx="15138">
                  <c:v>0.60960899999999996</c:v>
                </c:pt>
                <c:pt idx="15139">
                  <c:v>0.60956299999999997</c:v>
                </c:pt>
                <c:pt idx="15140">
                  <c:v>0.60951599999999995</c:v>
                </c:pt>
                <c:pt idx="15141">
                  <c:v>0.60946999999999996</c:v>
                </c:pt>
                <c:pt idx="15142">
                  <c:v>0.60942399999999997</c:v>
                </c:pt>
                <c:pt idx="15143">
                  <c:v>0.60937799999999998</c:v>
                </c:pt>
                <c:pt idx="15144">
                  <c:v>0.60933199999999998</c:v>
                </c:pt>
                <c:pt idx="15145">
                  <c:v>0.60928599999999999</c:v>
                </c:pt>
                <c:pt idx="15146">
                  <c:v>0.60924100000000003</c:v>
                </c:pt>
                <c:pt idx="15147">
                  <c:v>0.60919599999999996</c:v>
                </c:pt>
                <c:pt idx="15148">
                  <c:v>0.609151</c:v>
                </c:pt>
                <c:pt idx="15149">
                  <c:v>0.60910600000000004</c:v>
                </c:pt>
                <c:pt idx="15150">
                  <c:v>0.60906199999999999</c:v>
                </c:pt>
                <c:pt idx="15151">
                  <c:v>0.60901700000000003</c:v>
                </c:pt>
                <c:pt idx="15152">
                  <c:v>0.60897299999999999</c:v>
                </c:pt>
                <c:pt idx="15153">
                  <c:v>0.60892900000000005</c:v>
                </c:pt>
                <c:pt idx="15154">
                  <c:v>0.60888600000000004</c:v>
                </c:pt>
                <c:pt idx="15155">
                  <c:v>0.60884199999999999</c:v>
                </c:pt>
                <c:pt idx="15156">
                  <c:v>0.60879799999999995</c:v>
                </c:pt>
                <c:pt idx="15157">
                  <c:v>0.60875500000000005</c:v>
                </c:pt>
                <c:pt idx="15158">
                  <c:v>0.60871200000000003</c:v>
                </c:pt>
                <c:pt idx="15159">
                  <c:v>0.60866900000000002</c:v>
                </c:pt>
                <c:pt idx="15160">
                  <c:v>0.608626</c:v>
                </c:pt>
                <c:pt idx="15161">
                  <c:v>0.60858400000000001</c:v>
                </c:pt>
                <c:pt idx="15162">
                  <c:v>0.608541</c:v>
                </c:pt>
                <c:pt idx="15163">
                  <c:v>0.60849900000000001</c:v>
                </c:pt>
                <c:pt idx="15164">
                  <c:v>0.60845700000000003</c:v>
                </c:pt>
                <c:pt idx="15165">
                  <c:v>0.60841500000000004</c:v>
                </c:pt>
                <c:pt idx="15166">
                  <c:v>0.60837300000000005</c:v>
                </c:pt>
                <c:pt idx="15167">
                  <c:v>0.60833199999999998</c:v>
                </c:pt>
                <c:pt idx="15168">
                  <c:v>0.60829</c:v>
                </c:pt>
                <c:pt idx="15169">
                  <c:v>0.60824900000000004</c:v>
                </c:pt>
                <c:pt idx="15170">
                  <c:v>0.60820799999999997</c:v>
                </c:pt>
                <c:pt idx="15171">
                  <c:v>0.60816599999999998</c:v>
                </c:pt>
                <c:pt idx="15172">
                  <c:v>0.60812600000000006</c:v>
                </c:pt>
                <c:pt idx="15173">
                  <c:v>0.60808499999999999</c:v>
                </c:pt>
                <c:pt idx="15174">
                  <c:v>0.60804400000000003</c:v>
                </c:pt>
                <c:pt idx="15175">
                  <c:v>0.60800399999999999</c:v>
                </c:pt>
                <c:pt idx="15176">
                  <c:v>0.60796300000000003</c:v>
                </c:pt>
                <c:pt idx="15177">
                  <c:v>0.60792299999999999</c:v>
                </c:pt>
                <c:pt idx="15178">
                  <c:v>0.60788299999999995</c:v>
                </c:pt>
                <c:pt idx="15179">
                  <c:v>0.60784300000000002</c:v>
                </c:pt>
                <c:pt idx="15180">
                  <c:v>0.60780299999999998</c:v>
                </c:pt>
                <c:pt idx="15181">
                  <c:v>0.60776300000000005</c:v>
                </c:pt>
                <c:pt idx="15182">
                  <c:v>0.60772400000000004</c:v>
                </c:pt>
                <c:pt idx="15183">
                  <c:v>0.607684</c:v>
                </c:pt>
                <c:pt idx="15184">
                  <c:v>0.60764499999999999</c:v>
                </c:pt>
                <c:pt idx="15185">
                  <c:v>0.60760599999999998</c:v>
                </c:pt>
                <c:pt idx="15186">
                  <c:v>0.60756699999999997</c:v>
                </c:pt>
                <c:pt idx="15187">
                  <c:v>0.60752799999999996</c:v>
                </c:pt>
                <c:pt idx="15188">
                  <c:v>0.60748899999999995</c:v>
                </c:pt>
                <c:pt idx="15189">
                  <c:v>0.60745000000000005</c:v>
                </c:pt>
                <c:pt idx="15190">
                  <c:v>0.60741100000000003</c:v>
                </c:pt>
                <c:pt idx="15191">
                  <c:v>0.60737300000000005</c:v>
                </c:pt>
                <c:pt idx="15192">
                  <c:v>0.60733400000000004</c:v>
                </c:pt>
                <c:pt idx="15193">
                  <c:v>0.60729599999999995</c:v>
                </c:pt>
                <c:pt idx="15194">
                  <c:v>0.60725799999999996</c:v>
                </c:pt>
                <c:pt idx="15195">
                  <c:v>0.60721899999999995</c:v>
                </c:pt>
                <c:pt idx="15196">
                  <c:v>0.60718099999999997</c:v>
                </c:pt>
                <c:pt idx="15197">
                  <c:v>0.60714400000000002</c:v>
                </c:pt>
                <c:pt idx="15198">
                  <c:v>0.60710600000000003</c:v>
                </c:pt>
                <c:pt idx="15199">
                  <c:v>0.60706800000000005</c:v>
                </c:pt>
                <c:pt idx="15200">
                  <c:v>0.60702999999999996</c:v>
                </c:pt>
                <c:pt idx="15201">
                  <c:v>0.606993</c:v>
                </c:pt>
                <c:pt idx="15202">
                  <c:v>0.60713399999999995</c:v>
                </c:pt>
                <c:pt idx="15203">
                  <c:v>0.60727500000000001</c:v>
                </c:pt>
                <c:pt idx="15204">
                  <c:v>0.60741599999999996</c:v>
                </c:pt>
                <c:pt idx="15205">
                  <c:v>0.60755599999999998</c:v>
                </c:pt>
                <c:pt idx="15206">
                  <c:v>0.60769700000000004</c:v>
                </c:pt>
                <c:pt idx="15207">
                  <c:v>0.60783799999999999</c:v>
                </c:pt>
                <c:pt idx="15208">
                  <c:v>0.60797900000000005</c:v>
                </c:pt>
                <c:pt idx="15209">
                  <c:v>0.60811999999999999</c:v>
                </c:pt>
                <c:pt idx="15210">
                  <c:v>0.60826100000000005</c:v>
                </c:pt>
                <c:pt idx="15211">
                  <c:v>0.608402</c:v>
                </c:pt>
                <c:pt idx="15212">
                  <c:v>0.60854299999999995</c:v>
                </c:pt>
                <c:pt idx="15213">
                  <c:v>0.608684</c:v>
                </c:pt>
                <c:pt idx="15214">
                  <c:v>0.60882499999999995</c:v>
                </c:pt>
                <c:pt idx="15215">
                  <c:v>0.60896600000000001</c:v>
                </c:pt>
                <c:pt idx="15216">
                  <c:v>0.60910699999999995</c:v>
                </c:pt>
                <c:pt idx="15217">
                  <c:v>0.60924800000000001</c:v>
                </c:pt>
                <c:pt idx="15218">
                  <c:v>0.60938899999999996</c:v>
                </c:pt>
                <c:pt idx="15219">
                  <c:v>0.60953000000000002</c:v>
                </c:pt>
                <c:pt idx="15220">
                  <c:v>0.60967099999999996</c:v>
                </c:pt>
                <c:pt idx="15221">
                  <c:v>0.60981200000000002</c:v>
                </c:pt>
                <c:pt idx="15222">
                  <c:v>0.60995299999999997</c:v>
                </c:pt>
                <c:pt idx="15223">
                  <c:v>0.61009400000000003</c:v>
                </c:pt>
                <c:pt idx="15224">
                  <c:v>0.61023499999999997</c:v>
                </c:pt>
                <c:pt idx="15225">
                  <c:v>0.61037600000000003</c:v>
                </c:pt>
                <c:pt idx="15226">
                  <c:v>0.61051699999999998</c:v>
                </c:pt>
                <c:pt idx="15227">
                  <c:v>0.61065800000000003</c:v>
                </c:pt>
                <c:pt idx="15228">
                  <c:v>0.61079899999999998</c:v>
                </c:pt>
                <c:pt idx="15229">
                  <c:v>0.61094000000000004</c:v>
                </c:pt>
                <c:pt idx="15230">
                  <c:v>0.61108099999999999</c:v>
                </c:pt>
                <c:pt idx="15231">
                  <c:v>0.61122200000000004</c:v>
                </c:pt>
                <c:pt idx="15232">
                  <c:v>0.61136299999999999</c:v>
                </c:pt>
                <c:pt idx="15233">
                  <c:v>0.61150400000000005</c:v>
                </c:pt>
                <c:pt idx="15234">
                  <c:v>0.61164499999999999</c:v>
                </c:pt>
                <c:pt idx="15235">
                  <c:v>0.61178500000000002</c:v>
                </c:pt>
                <c:pt idx="15236">
                  <c:v>0.61192599999999997</c:v>
                </c:pt>
                <c:pt idx="15237">
                  <c:v>0.61206700000000003</c:v>
                </c:pt>
                <c:pt idx="15238">
                  <c:v>0.61220799999999997</c:v>
                </c:pt>
                <c:pt idx="15239">
                  <c:v>0.61234900000000003</c:v>
                </c:pt>
                <c:pt idx="15240">
                  <c:v>0.61248999999999998</c:v>
                </c:pt>
                <c:pt idx="15241">
                  <c:v>0.61263000000000001</c:v>
                </c:pt>
                <c:pt idx="15242">
                  <c:v>0.61277099999999995</c:v>
                </c:pt>
                <c:pt idx="15243">
                  <c:v>0.61291200000000001</c:v>
                </c:pt>
                <c:pt idx="15244">
                  <c:v>0.61305299999999996</c:v>
                </c:pt>
                <c:pt idx="15245">
                  <c:v>0.61319299999999999</c:v>
                </c:pt>
                <c:pt idx="15246">
                  <c:v>0.61333400000000005</c:v>
                </c:pt>
                <c:pt idx="15247">
                  <c:v>0.61347499999999999</c:v>
                </c:pt>
                <c:pt idx="15248">
                  <c:v>0.61361500000000002</c:v>
                </c:pt>
                <c:pt idx="15249">
                  <c:v>0.61375599999999997</c:v>
                </c:pt>
                <c:pt idx="15250">
                  <c:v>0.61389700000000003</c:v>
                </c:pt>
                <c:pt idx="15251">
                  <c:v>0.61403700000000005</c:v>
                </c:pt>
                <c:pt idx="15252">
                  <c:v>0.614178</c:v>
                </c:pt>
                <c:pt idx="15253">
                  <c:v>0.61431800000000003</c:v>
                </c:pt>
                <c:pt idx="15254">
                  <c:v>0.61445899999999998</c:v>
                </c:pt>
                <c:pt idx="15255">
                  <c:v>0.61459900000000001</c:v>
                </c:pt>
                <c:pt idx="15256">
                  <c:v>0.61473999999999995</c:v>
                </c:pt>
                <c:pt idx="15257">
                  <c:v>0.61487999999999998</c:v>
                </c:pt>
                <c:pt idx="15258">
                  <c:v>0.61502000000000001</c:v>
                </c:pt>
                <c:pt idx="15259">
                  <c:v>0.61516099999999996</c:v>
                </c:pt>
                <c:pt idx="15260">
                  <c:v>0.61530099999999999</c:v>
                </c:pt>
                <c:pt idx="15261">
                  <c:v>0.61544100000000002</c:v>
                </c:pt>
                <c:pt idx="15262">
                  <c:v>0.61558199999999996</c:v>
                </c:pt>
                <c:pt idx="15263">
                  <c:v>0.61572199999999999</c:v>
                </c:pt>
                <c:pt idx="15264">
                  <c:v>0.61586200000000002</c:v>
                </c:pt>
                <c:pt idx="15265">
                  <c:v>0.61600200000000005</c:v>
                </c:pt>
                <c:pt idx="15266">
                  <c:v>0.616143</c:v>
                </c:pt>
                <c:pt idx="15267">
                  <c:v>0.61628300000000003</c:v>
                </c:pt>
                <c:pt idx="15268">
                  <c:v>0.61642300000000005</c:v>
                </c:pt>
                <c:pt idx="15269">
                  <c:v>0.61656299999999997</c:v>
                </c:pt>
                <c:pt idx="15270">
                  <c:v>0.616703</c:v>
                </c:pt>
                <c:pt idx="15271">
                  <c:v>0.61684300000000003</c:v>
                </c:pt>
                <c:pt idx="15272">
                  <c:v>0.61698299999999995</c:v>
                </c:pt>
                <c:pt idx="15273">
                  <c:v>0.61712299999999998</c:v>
                </c:pt>
                <c:pt idx="15274">
                  <c:v>0.61726300000000001</c:v>
                </c:pt>
                <c:pt idx="15275">
                  <c:v>0.61740300000000004</c:v>
                </c:pt>
                <c:pt idx="15276">
                  <c:v>0.61754200000000004</c:v>
                </c:pt>
                <c:pt idx="15277">
                  <c:v>0.61768199999999995</c:v>
                </c:pt>
                <c:pt idx="15278">
                  <c:v>0.61782199999999998</c:v>
                </c:pt>
                <c:pt idx="15279">
                  <c:v>0.61796200000000001</c:v>
                </c:pt>
                <c:pt idx="15280">
                  <c:v>0.61810100000000001</c:v>
                </c:pt>
                <c:pt idx="15281">
                  <c:v>0.61824100000000004</c:v>
                </c:pt>
                <c:pt idx="15282">
                  <c:v>0.61838099999999996</c:v>
                </c:pt>
                <c:pt idx="15283">
                  <c:v>0.61851999999999996</c:v>
                </c:pt>
                <c:pt idx="15284">
                  <c:v>0.61865999999999999</c:v>
                </c:pt>
                <c:pt idx="15285">
                  <c:v>0.61879899999999999</c:v>
                </c:pt>
                <c:pt idx="15286">
                  <c:v>0.61893900000000002</c:v>
                </c:pt>
                <c:pt idx="15287">
                  <c:v>0.61907800000000002</c:v>
                </c:pt>
                <c:pt idx="15288">
                  <c:v>0.61921800000000005</c:v>
                </c:pt>
                <c:pt idx="15289">
                  <c:v>0.61935700000000005</c:v>
                </c:pt>
                <c:pt idx="15290">
                  <c:v>0.61949600000000005</c:v>
                </c:pt>
                <c:pt idx="15291">
                  <c:v>0.61963599999999996</c:v>
                </c:pt>
                <c:pt idx="15292">
                  <c:v>0.61977499999999996</c:v>
                </c:pt>
                <c:pt idx="15293">
                  <c:v>0.61991399999999997</c:v>
                </c:pt>
                <c:pt idx="15294">
                  <c:v>0.62005299999999997</c:v>
                </c:pt>
                <c:pt idx="15295">
                  <c:v>0.62019199999999997</c:v>
                </c:pt>
                <c:pt idx="15296">
                  <c:v>0.62033099999999997</c:v>
                </c:pt>
                <c:pt idx="15297">
                  <c:v>0.62046999999999997</c:v>
                </c:pt>
                <c:pt idx="15298">
                  <c:v>0.62060899999999997</c:v>
                </c:pt>
                <c:pt idx="15299">
                  <c:v>0.62074799999999997</c:v>
                </c:pt>
                <c:pt idx="15300">
                  <c:v>0.62088699999999997</c:v>
                </c:pt>
                <c:pt idx="15301">
                  <c:v>0.62102599999999997</c:v>
                </c:pt>
                <c:pt idx="15302">
                  <c:v>0.62116499999999997</c:v>
                </c:pt>
                <c:pt idx="15303">
                  <c:v>0.62130399999999997</c:v>
                </c:pt>
                <c:pt idx="15304">
                  <c:v>0.62144200000000005</c:v>
                </c:pt>
                <c:pt idx="15305">
                  <c:v>0.62158100000000005</c:v>
                </c:pt>
                <c:pt idx="15306">
                  <c:v>0.62172000000000005</c:v>
                </c:pt>
                <c:pt idx="15307">
                  <c:v>0.62185800000000002</c:v>
                </c:pt>
                <c:pt idx="15308">
                  <c:v>0.62199700000000002</c:v>
                </c:pt>
                <c:pt idx="15309">
                  <c:v>0.62213499999999999</c:v>
                </c:pt>
                <c:pt idx="15310">
                  <c:v>0.62227399999999999</c:v>
                </c:pt>
                <c:pt idx="15311">
                  <c:v>0.62241199999999997</c:v>
                </c:pt>
                <c:pt idx="15312">
                  <c:v>0.62255099999999997</c:v>
                </c:pt>
                <c:pt idx="15313">
                  <c:v>0.62268900000000005</c:v>
                </c:pt>
                <c:pt idx="15314">
                  <c:v>0.62282700000000002</c:v>
                </c:pt>
                <c:pt idx="15315">
                  <c:v>0.62296600000000002</c:v>
                </c:pt>
                <c:pt idx="15316">
                  <c:v>0.62310399999999999</c:v>
                </c:pt>
                <c:pt idx="15317">
                  <c:v>0.62324199999999996</c:v>
                </c:pt>
                <c:pt idx="15318">
                  <c:v>0.62338000000000005</c:v>
                </c:pt>
                <c:pt idx="15319">
                  <c:v>0.62351800000000002</c:v>
                </c:pt>
                <c:pt idx="15320">
                  <c:v>0.62365599999999999</c:v>
                </c:pt>
                <c:pt idx="15321">
                  <c:v>0.62379399999999996</c:v>
                </c:pt>
                <c:pt idx="15322">
                  <c:v>0.62393200000000004</c:v>
                </c:pt>
                <c:pt idx="15323">
                  <c:v>0.62407000000000001</c:v>
                </c:pt>
                <c:pt idx="15324">
                  <c:v>0.62420799999999999</c:v>
                </c:pt>
                <c:pt idx="15325">
                  <c:v>0.62434500000000004</c:v>
                </c:pt>
                <c:pt idx="15326">
                  <c:v>0.62448300000000001</c:v>
                </c:pt>
                <c:pt idx="15327">
                  <c:v>0.62462099999999998</c:v>
                </c:pt>
                <c:pt idx="15328">
                  <c:v>0.62475800000000004</c:v>
                </c:pt>
                <c:pt idx="15329">
                  <c:v>0.62489600000000001</c:v>
                </c:pt>
                <c:pt idx="15330">
                  <c:v>0.62503399999999998</c:v>
                </c:pt>
                <c:pt idx="15331">
                  <c:v>0.62517100000000003</c:v>
                </c:pt>
                <c:pt idx="15332">
                  <c:v>0.62530799999999997</c:v>
                </c:pt>
                <c:pt idx="15333">
                  <c:v>0.62544599999999995</c:v>
                </c:pt>
                <c:pt idx="15334">
                  <c:v>0.625583</c:v>
                </c:pt>
                <c:pt idx="15335">
                  <c:v>0.62572000000000005</c:v>
                </c:pt>
                <c:pt idx="15336">
                  <c:v>0.62585800000000003</c:v>
                </c:pt>
                <c:pt idx="15337">
                  <c:v>0.62599499999999997</c:v>
                </c:pt>
                <c:pt idx="15338">
                  <c:v>0.62613200000000002</c:v>
                </c:pt>
                <c:pt idx="15339">
                  <c:v>0.62626899999999996</c:v>
                </c:pt>
                <c:pt idx="15340">
                  <c:v>0.62640600000000002</c:v>
                </c:pt>
                <c:pt idx="15341">
                  <c:v>0.62654299999999996</c:v>
                </c:pt>
                <c:pt idx="15342">
                  <c:v>0.62668000000000001</c:v>
                </c:pt>
                <c:pt idx="15343">
                  <c:v>0.62681699999999996</c:v>
                </c:pt>
                <c:pt idx="15344">
                  <c:v>0.62695400000000001</c:v>
                </c:pt>
                <c:pt idx="15345">
                  <c:v>0.62709099999999995</c:v>
                </c:pt>
                <c:pt idx="15346">
                  <c:v>0.62722699999999998</c:v>
                </c:pt>
                <c:pt idx="15347">
                  <c:v>0.62736400000000003</c:v>
                </c:pt>
                <c:pt idx="15348">
                  <c:v>0.62750099999999998</c:v>
                </c:pt>
                <c:pt idx="15349">
                  <c:v>0.627637</c:v>
                </c:pt>
                <c:pt idx="15350">
                  <c:v>0.62777400000000005</c:v>
                </c:pt>
                <c:pt idx="15351">
                  <c:v>0.62790999999999997</c:v>
                </c:pt>
                <c:pt idx="15352">
                  <c:v>0.62804700000000002</c:v>
                </c:pt>
                <c:pt idx="15353">
                  <c:v>0.62818300000000005</c:v>
                </c:pt>
                <c:pt idx="15354">
                  <c:v>0.62831899999999996</c:v>
                </c:pt>
                <c:pt idx="15355">
                  <c:v>0.62845600000000001</c:v>
                </c:pt>
                <c:pt idx="15356">
                  <c:v>0.62859200000000004</c:v>
                </c:pt>
                <c:pt idx="15357">
                  <c:v>0.62872799999999995</c:v>
                </c:pt>
                <c:pt idx="15358">
                  <c:v>0.62886399999999998</c:v>
                </c:pt>
                <c:pt idx="15359">
                  <c:v>0.629</c:v>
                </c:pt>
                <c:pt idx="15360">
                  <c:v>0.62913600000000003</c:v>
                </c:pt>
                <c:pt idx="15361">
                  <c:v>0.62927200000000005</c:v>
                </c:pt>
                <c:pt idx="15362">
                  <c:v>0.62940799999999997</c:v>
                </c:pt>
                <c:pt idx="15363">
                  <c:v>0.62954399999999999</c:v>
                </c:pt>
                <c:pt idx="15364">
                  <c:v>0.62968000000000002</c:v>
                </c:pt>
                <c:pt idx="15365">
                  <c:v>0.62981600000000004</c:v>
                </c:pt>
                <c:pt idx="15366">
                  <c:v>0.62995199999999996</c:v>
                </c:pt>
                <c:pt idx="15367">
                  <c:v>0.63008699999999995</c:v>
                </c:pt>
                <c:pt idx="15368">
                  <c:v>0.63022299999999998</c:v>
                </c:pt>
                <c:pt idx="15369">
                  <c:v>0.63035799999999997</c:v>
                </c:pt>
                <c:pt idx="15370">
                  <c:v>0.630494</c:v>
                </c:pt>
                <c:pt idx="15371">
                  <c:v>0.630629</c:v>
                </c:pt>
                <c:pt idx="15372">
                  <c:v>0.63076500000000002</c:v>
                </c:pt>
                <c:pt idx="15373">
                  <c:v>0.63090000000000002</c:v>
                </c:pt>
                <c:pt idx="15374">
                  <c:v>0.63103500000000001</c:v>
                </c:pt>
                <c:pt idx="15375">
                  <c:v>0.63117100000000004</c:v>
                </c:pt>
                <c:pt idx="15376">
                  <c:v>0.63130600000000003</c:v>
                </c:pt>
                <c:pt idx="15377">
                  <c:v>0.63144100000000003</c:v>
                </c:pt>
                <c:pt idx="15378">
                  <c:v>0.63157600000000003</c:v>
                </c:pt>
                <c:pt idx="15379">
                  <c:v>0.63171100000000002</c:v>
                </c:pt>
                <c:pt idx="15380">
                  <c:v>0.63184600000000002</c:v>
                </c:pt>
                <c:pt idx="15381">
                  <c:v>0.63198100000000001</c:v>
                </c:pt>
                <c:pt idx="15382">
                  <c:v>0.63211600000000001</c:v>
                </c:pt>
                <c:pt idx="15383">
                  <c:v>0.63225100000000001</c:v>
                </c:pt>
                <c:pt idx="15384">
                  <c:v>0.63238499999999997</c:v>
                </c:pt>
                <c:pt idx="15385">
                  <c:v>0.63251999999999997</c:v>
                </c:pt>
                <c:pt idx="15386">
                  <c:v>0.63265499999999997</c:v>
                </c:pt>
                <c:pt idx="15387">
                  <c:v>0.63278900000000005</c:v>
                </c:pt>
                <c:pt idx="15388">
                  <c:v>0.63292400000000004</c:v>
                </c:pt>
                <c:pt idx="15389">
                  <c:v>0.63305800000000001</c:v>
                </c:pt>
                <c:pt idx="15390">
                  <c:v>0.63319300000000001</c:v>
                </c:pt>
                <c:pt idx="15391">
                  <c:v>0.63332699999999997</c:v>
                </c:pt>
                <c:pt idx="15392">
                  <c:v>0.63346100000000005</c:v>
                </c:pt>
                <c:pt idx="15393">
                  <c:v>0.63359600000000005</c:v>
                </c:pt>
                <c:pt idx="15394">
                  <c:v>0.63373000000000002</c:v>
                </c:pt>
                <c:pt idx="15395">
                  <c:v>0.63386399999999998</c:v>
                </c:pt>
                <c:pt idx="15396">
                  <c:v>0.63399799999999995</c:v>
                </c:pt>
                <c:pt idx="15397">
                  <c:v>0.63413200000000003</c:v>
                </c:pt>
                <c:pt idx="15398">
                  <c:v>0.634266</c:v>
                </c:pt>
                <c:pt idx="15399">
                  <c:v>0.63439999999999996</c:v>
                </c:pt>
                <c:pt idx="15400">
                  <c:v>0.63453400000000004</c:v>
                </c:pt>
                <c:pt idx="15401">
                  <c:v>0.63466800000000001</c:v>
                </c:pt>
                <c:pt idx="15402">
                  <c:v>0.63480199999999998</c:v>
                </c:pt>
                <c:pt idx="15403">
                  <c:v>0.63493599999999994</c:v>
                </c:pt>
                <c:pt idx="15404">
                  <c:v>0.63506899999999999</c:v>
                </c:pt>
                <c:pt idx="15405">
                  <c:v>0.63520299999999996</c:v>
                </c:pt>
                <c:pt idx="15406">
                  <c:v>0.63533600000000001</c:v>
                </c:pt>
                <c:pt idx="15407">
                  <c:v>0.63546999999999998</c:v>
                </c:pt>
                <c:pt idx="15408">
                  <c:v>0.63560300000000003</c:v>
                </c:pt>
                <c:pt idx="15409">
                  <c:v>0.635737</c:v>
                </c:pt>
                <c:pt idx="15410">
                  <c:v>0.63587000000000005</c:v>
                </c:pt>
                <c:pt idx="15411">
                  <c:v>0.63600299999999999</c:v>
                </c:pt>
                <c:pt idx="15412">
                  <c:v>0.63613699999999995</c:v>
                </c:pt>
                <c:pt idx="15413">
                  <c:v>0.63627</c:v>
                </c:pt>
                <c:pt idx="15414">
                  <c:v>0.63640300000000005</c:v>
                </c:pt>
                <c:pt idx="15415">
                  <c:v>0.63653599999999999</c:v>
                </c:pt>
                <c:pt idx="15416">
                  <c:v>0.63666900000000004</c:v>
                </c:pt>
                <c:pt idx="15417">
                  <c:v>0.63680199999999998</c:v>
                </c:pt>
                <c:pt idx="15418">
                  <c:v>0.63693500000000003</c:v>
                </c:pt>
                <c:pt idx="15419">
                  <c:v>0.63706799999999997</c:v>
                </c:pt>
                <c:pt idx="15420">
                  <c:v>0.63720100000000002</c:v>
                </c:pt>
                <c:pt idx="15421">
                  <c:v>0.63733300000000004</c:v>
                </c:pt>
                <c:pt idx="15422">
                  <c:v>0.63746599999999998</c:v>
                </c:pt>
                <c:pt idx="15423">
                  <c:v>0.63759900000000003</c:v>
                </c:pt>
                <c:pt idx="15424">
                  <c:v>0.63773100000000005</c:v>
                </c:pt>
                <c:pt idx="15425">
                  <c:v>0.63786399999999999</c:v>
                </c:pt>
                <c:pt idx="15426">
                  <c:v>0.63799600000000001</c:v>
                </c:pt>
                <c:pt idx="15427">
                  <c:v>0.63812899999999995</c:v>
                </c:pt>
                <c:pt idx="15428">
                  <c:v>0.63826099999999997</c:v>
                </c:pt>
                <c:pt idx="15429">
                  <c:v>0.63839400000000002</c:v>
                </c:pt>
                <c:pt idx="15430">
                  <c:v>0.63852600000000004</c:v>
                </c:pt>
                <c:pt idx="15431">
                  <c:v>0.63865799999999995</c:v>
                </c:pt>
                <c:pt idx="15432">
                  <c:v>0.63878999999999997</c:v>
                </c:pt>
                <c:pt idx="15433">
                  <c:v>0.63892199999999999</c:v>
                </c:pt>
                <c:pt idx="15434">
                  <c:v>0.63905400000000001</c:v>
                </c:pt>
                <c:pt idx="15435">
                  <c:v>0.63918600000000003</c:v>
                </c:pt>
                <c:pt idx="15436">
                  <c:v>0.63931800000000005</c:v>
                </c:pt>
                <c:pt idx="15437">
                  <c:v>0.63944999999999996</c:v>
                </c:pt>
                <c:pt idx="15438">
                  <c:v>0.63958199999999998</c:v>
                </c:pt>
                <c:pt idx="15439">
                  <c:v>0.639714</c:v>
                </c:pt>
                <c:pt idx="15440">
                  <c:v>0.639845</c:v>
                </c:pt>
                <c:pt idx="15441">
                  <c:v>0.63997700000000002</c:v>
                </c:pt>
                <c:pt idx="15442">
                  <c:v>0.64010900000000004</c:v>
                </c:pt>
                <c:pt idx="15443">
                  <c:v>0.64024000000000003</c:v>
                </c:pt>
                <c:pt idx="15444">
                  <c:v>0.64037200000000005</c:v>
                </c:pt>
                <c:pt idx="15445">
                  <c:v>0.64050300000000004</c:v>
                </c:pt>
                <c:pt idx="15446">
                  <c:v>0.64063400000000004</c:v>
                </c:pt>
                <c:pt idx="15447">
                  <c:v>0.64076599999999995</c:v>
                </c:pt>
                <c:pt idx="15448">
                  <c:v>0.64089700000000005</c:v>
                </c:pt>
                <c:pt idx="15449">
                  <c:v>0.64102800000000004</c:v>
                </c:pt>
                <c:pt idx="15450">
                  <c:v>0.64115900000000003</c:v>
                </c:pt>
                <c:pt idx="15451">
                  <c:v>0.64129000000000003</c:v>
                </c:pt>
                <c:pt idx="15452">
                  <c:v>0.64142100000000002</c:v>
                </c:pt>
                <c:pt idx="15453">
                  <c:v>0.64155200000000001</c:v>
                </c:pt>
                <c:pt idx="15454">
                  <c:v>0.641683</c:v>
                </c:pt>
                <c:pt idx="15455">
                  <c:v>0.641814</c:v>
                </c:pt>
                <c:pt idx="15456">
                  <c:v>0.64194499999999999</c:v>
                </c:pt>
                <c:pt idx="15457">
                  <c:v>0.64207599999999998</c:v>
                </c:pt>
                <c:pt idx="15458">
                  <c:v>0.64220699999999997</c:v>
                </c:pt>
                <c:pt idx="15459">
                  <c:v>0.64233700000000005</c:v>
                </c:pt>
                <c:pt idx="15460">
                  <c:v>0.64246800000000004</c:v>
                </c:pt>
                <c:pt idx="15461">
                  <c:v>0.642598</c:v>
                </c:pt>
                <c:pt idx="15462">
                  <c:v>0.64272899999999999</c:v>
                </c:pt>
                <c:pt idx="15463">
                  <c:v>0.64285899999999996</c:v>
                </c:pt>
                <c:pt idx="15464">
                  <c:v>0.64298999999999995</c:v>
                </c:pt>
                <c:pt idx="15465">
                  <c:v>0.64312000000000002</c:v>
                </c:pt>
                <c:pt idx="15466">
                  <c:v>0.64324999999999999</c:v>
                </c:pt>
                <c:pt idx="15467">
                  <c:v>0.64338099999999998</c:v>
                </c:pt>
                <c:pt idx="15468">
                  <c:v>0.64351100000000006</c:v>
                </c:pt>
                <c:pt idx="15469">
                  <c:v>0.64364100000000002</c:v>
                </c:pt>
                <c:pt idx="15470">
                  <c:v>0.64377099999999998</c:v>
                </c:pt>
                <c:pt idx="15471">
                  <c:v>0.64390099999999995</c:v>
                </c:pt>
                <c:pt idx="15472">
                  <c:v>0.64403100000000002</c:v>
                </c:pt>
                <c:pt idx="15473">
                  <c:v>0.64416099999999998</c:v>
                </c:pt>
                <c:pt idx="15474">
                  <c:v>0.64429000000000003</c:v>
                </c:pt>
                <c:pt idx="15475">
                  <c:v>0.64441999999999999</c:v>
                </c:pt>
                <c:pt idx="15476">
                  <c:v>0.64454999999999996</c:v>
                </c:pt>
                <c:pt idx="15477">
                  <c:v>0.64468000000000003</c:v>
                </c:pt>
                <c:pt idx="15478">
                  <c:v>0.64480899999999997</c:v>
                </c:pt>
                <c:pt idx="15479">
                  <c:v>0.64493900000000004</c:v>
                </c:pt>
                <c:pt idx="15480">
                  <c:v>0.64506799999999997</c:v>
                </c:pt>
                <c:pt idx="15481">
                  <c:v>0.64519800000000005</c:v>
                </c:pt>
                <c:pt idx="15482">
                  <c:v>0.64532699999999998</c:v>
                </c:pt>
                <c:pt idx="15483">
                  <c:v>0.64545600000000003</c:v>
                </c:pt>
                <c:pt idx="15484">
                  <c:v>0.64558599999999999</c:v>
                </c:pt>
                <c:pt idx="15485">
                  <c:v>0.64571500000000004</c:v>
                </c:pt>
                <c:pt idx="15486">
                  <c:v>0.64584399999999997</c:v>
                </c:pt>
                <c:pt idx="15487">
                  <c:v>0.64597300000000002</c:v>
                </c:pt>
                <c:pt idx="15488">
                  <c:v>0.64610199999999995</c:v>
                </c:pt>
                <c:pt idx="15489">
                  <c:v>0.646231</c:v>
                </c:pt>
                <c:pt idx="15490">
                  <c:v>0.64636000000000005</c:v>
                </c:pt>
                <c:pt idx="15491">
                  <c:v>0.64648899999999998</c:v>
                </c:pt>
                <c:pt idx="15492">
                  <c:v>0.64661800000000003</c:v>
                </c:pt>
                <c:pt idx="15493">
                  <c:v>0.64674699999999996</c:v>
                </c:pt>
                <c:pt idx="15494">
                  <c:v>0.64687499999999998</c:v>
                </c:pt>
                <c:pt idx="15495">
                  <c:v>0.64700400000000002</c:v>
                </c:pt>
                <c:pt idx="15496">
                  <c:v>0.64713299999999996</c:v>
                </c:pt>
                <c:pt idx="15497">
                  <c:v>0.64726099999999998</c:v>
                </c:pt>
                <c:pt idx="15498">
                  <c:v>0.64739000000000002</c:v>
                </c:pt>
                <c:pt idx="15499">
                  <c:v>0.64751800000000004</c:v>
                </c:pt>
                <c:pt idx="15500">
                  <c:v>0.64764699999999997</c:v>
                </c:pt>
                <c:pt idx="15501">
                  <c:v>0.64777499999999999</c:v>
                </c:pt>
                <c:pt idx="15502">
                  <c:v>0.64790300000000001</c:v>
                </c:pt>
                <c:pt idx="15503">
                  <c:v>0.64803100000000002</c:v>
                </c:pt>
                <c:pt idx="15504">
                  <c:v>0.64815999999999996</c:v>
                </c:pt>
                <c:pt idx="15505">
                  <c:v>0.64828799999999998</c:v>
                </c:pt>
                <c:pt idx="15506">
                  <c:v>0.64841599999999999</c:v>
                </c:pt>
                <c:pt idx="15507">
                  <c:v>0.64854400000000001</c:v>
                </c:pt>
                <c:pt idx="15508">
                  <c:v>0.64867200000000003</c:v>
                </c:pt>
                <c:pt idx="15509">
                  <c:v>0.64880000000000004</c:v>
                </c:pt>
                <c:pt idx="15510">
                  <c:v>0.64892700000000003</c:v>
                </c:pt>
                <c:pt idx="15511">
                  <c:v>0.64905500000000005</c:v>
                </c:pt>
                <c:pt idx="15512">
                  <c:v>0.64918299999999995</c:v>
                </c:pt>
                <c:pt idx="15513">
                  <c:v>0.64931099999999997</c:v>
                </c:pt>
                <c:pt idx="15514">
                  <c:v>0.64943799999999996</c:v>
                </c:pt>
                <c:pt idx="15515">
                  <c:v>0.64956599999999998</c:v>
                </c:pt>
                <c:pt idx="15516">
                  <c:v>0.64969299999999996</c:v>
                </c:pt>
                <c:pt idx="15517">
                  <c:v>0.64982099999999998</c:v>
                </c:pt>
                <c:pt idx="15518">
                  <c:v>0.64994799999999997</c:v>
                </c:pt>
                <c:pt idx="15519">
                  <c:v>0.65007599999999999</c:v>
                </c:pt>
                <c:pt idx="15520">
                  <c:v>0.65020299999999998</c:v>
                </c:pt>
                <c:pt idx="15521">
                  <c:v>0.65032999999999996</c:v>
                </c:pt>
                <c:pt idx="15522">
                  <c:v>0.65045699999999995</c:v>
                </c:pt>
                <c:pt idx="15523">
                  <c:v>0.65058400000000005</c:v>
                </c:pt>
                <c:pt idx="15524">
                  <c:v>0.65071199999999996</c:v>
                </c:pt>
                <c:pt idx="15525">
                  <c:v>0.65083899999999995</c:v>
                </c:pt>
                <c:pt idx="15526">
                  <c:v>0.65096600000000004</c:v>
                </c:pt>
                <c:pt idx="15527">
                  <c:v>0.651092</c:v>
                </c:pt>
                <c:pt idx="15528">
                  <c:v>0.65121899999999999</c:v>
                </c:pt>
                <c:pt idx="15529">
                  <c:v>0.65134599999999998</c:v>
                </c:pt>
                <c:pt idx="15530">
                  <c:v>0.65147299999999997</c:v>
                </c:pt>
                <c:pt idx="15531">
                  <c:v>0.65159999999999996</c:v>
                </c:pt>
                <c:pt idx="15532">
                  <c:v>0.65172600000000003</c:v>
                </c:pt>
                <c:pt idx="15533">
                  <c:v>0.65185300000000002</c:v>
                </c:pt>
                <c:pt idx="15534">
                  <c:v>0.65197899999999998</c:v>
                </c:pt>
                <c:pt idx="15535">
                  <c:v>0.65210599999999996</c:v>
                </c:pt>
                <c:pt idx="15536">
                  <c:v>0.65223200000000003</c:v>
                </c:pt>
                <c:pt idx="15537">
                  <c:v>0.65235900000000002</c:v>
                </c:pt>
                <c:pt idx="15538">
                  <c:v>0.65248499999999998</c:v>
                </c:pt>
                <c:pt idx="15539">
                  <c:v>0.65261100000000005</c:v>
                </c:pt>
                <c:pt idx="15540">
                  <c:v>0.65273700000000001</c:v>
                </c:pt>
                <c:pt idx="15541">
                  <c:v>0.65286299999999997</c:v>
                </c:pt>
                <c:pt idx="15542">
                  <c:v>0.65298999999999996</c:v>
                </c:pt>
                <c:pt idx="15543">
                  <c:v>0.65311600000000003</c:v>
                </c:pt>
                <c:pt idx="15544">
                  <c:v>0.65324199999999999</c:v>
                </c:pt>
                <c:pt idx="15545">
                  <c:v>0.65336700000000003</c:v>
                </c:pt>
                <c:pt idx="15546">
                  <c:v>0.65349299999999999</c:v>
                </c:pt>
                <c:pt idx="15547">
                  <c:v>0.65361899999999995</c:v>
                </c:pt>
                <c:pt idx="15548">
                  <c:v>0.65374500000000002</c:v>
                </c:pt>
                <c:pt idx="15549">
                  <c:v>0.65387099999999998</c:v>
                </c:pt>
                <c:pt idx="15550">
                  <c:v>0.65399600000000002</c:v>
                </c:pt>
                <c:pt idx="15551">
                  <c:v>0.65412199999999998</c:v>
                </c:pt>
                <c:pt idx="15552">
                  <c:v>0.65424700000000002</c:v>
                </c:pt>
                <c:pt idx="15553">
                  <c:v>0.65437299999999998</c:v>
                </c:pt>
                <c:pt idx="15554">
                  <c:v>0.65449800000000002</c:v>
                </c:pt>
                <c:pt idx="15555">
                  <c:v>0.65462399999999998</c:v>
                </c:pt>
                <c:pt idx="15556">
                  <c:v>0.65474900000000003</c:v>
                </c:pt>
                <c:pt idx="15557">
                  <c:v>0.65487399999999996</c:v>
                </c:pt>
                <c:pt idx="15558">
                  <c:v>0.65500000000000003</c:v>
                </c:pt>
                <c:pt idx="15559">
                  <c:v>0.65512499999999996</c:v>
                </c:pt>
                <c:pt idx="15560">
                  <c:v>0.65525</c:v>
                </c:pt>
                <c:pt idx="15561">
                  <c:v>0.65537500000000004</c:v>
                </c:pt>
                <c:pt idx="15562">
                  <c:v>0.65549999999999997</c:v>
                </c:pt>
                <c:pt idx="15563">
                  <c:v>0.65562500000000001</c:v>
                </c:pt>
                <c:pt idx="15564">
                  <c:v>0.65575000000000006</c:v>
                </c:pt>
                <c:pt idx="15565">
                  <c:v>0.65587499999999999</c:v>
                </c:pt>
                <c:pt idx="15566">
                  <c:v>0.655999</c:v>
                </c:pt>
                <c:pt idx="15567">
                  <c:v>0.65612400000000004</c:v>
                </c:pt>
                <c:pt idx="15568">
                  <c:v>0.65624899999999997</c:v>
                </c:pt>
                <c:pt idx="15569">
                  <c:v>0.65637299999999998</c:v>
                </c:pt>
                <c:pt idx="15570">
                  <c:v>0.65649800000000003</c:v>
                </c:pt>
                <c:pt idx="15571">
                  <c:v>0.65662200000000004</c:v>
                </c:pt>
                <c:pt idx="15572">
                  <c:v>0.65674699999999997</c:v>
                </c:pt>
                <c:pt idx="15573">
                  <c:v>0.65687099999999998</c:v>
                </c:pt>
                <c:pt idx="15574">
                  <c:v>0.65699600000000002</c:v>
                </c:pt>
                <c:pt idx="15575">
                  <c:v>0.65712000000000004</c:v>
                </c:pt>
                <c:pt idx="15576">
                  <c:v>0.65724400000000005</c:v>
                </c:pt>
                <c:pt idx="15577">
                  <c:v>0.65736799999999995</c:v>
                </c:pt>
                <c:pt idx="15578">
                  <c:v>0.65749299999999999</c:v>
                </c:pt>
                <c:pt idx="15579">
                  <c:v>0.65761700000000001</c:v>
                </c:pt>
                <c:pt idx="15580">
                  <c:v>0.65774100000000002</c:v>
                </c:pt>
                <c:pt idx="15581">
                  <c:v>0.65786500000000003</c:v>
                </c:pt>
                <c:pt idx="15582">
                  <c:v>0.65798900000000005</c:v>
                </c:pt>
                <c:pt idx="15583">
                  <c:v>0.65811200000000003</c:v>
                </c:pt>
                <c:pt idx="15584">
                  <c:v>0.65823600000000004</c:v>
                </c:pt>
                <c:pt idx="15585">
                  <c:v>0.65835999999999995</c:v>
                </c:pt>
                <c:pt idx="15586">
                  <c:v>0.65848399999999996</c:v>
                </c:pt>
                <c:pt idx="15587">
                  <c:v>0.65860700000000005</c:v>
                </c:pt>
                <c:pt idx="15588">
                  <c:v>0.65873099999999996</c:v>
                </c:pt>
                <c:pt idx="15589">
                  <c:v>0.65885499999999997</c:v>
                </c:pt>
                <c:pt idx="15590">
                  <c:v>0.65897799999999995</c:v>
                </c:pt>
                <c:pt idx="15591">
                  <c:v>0.65910199999999997</c:v>
                </c:pt>
                <c:pt idx="15592">
                  <c:v>0.65922499999999995</c:v>
                </c:pt>
                <c:pt idx="15593">
                  <c:v>0.65934800000000005</c:v>
                </c:pt>
                <c:pt idx="15594">
                  <c:v>0.65947199999999995</c:v>
                </c:pt>
                <c:pt idx="15595">
                  <c:v>0.65959500000000004</c:v>
                </c:pt>
                <c:pt idx="15596">
                  <c:v>0.65971800000000003</c:v>
                </c:pt>
                <c:pt idx="15597">
                  <c:v>0.65984100000000001</c:v>
                </c:pt>
                <c:pt idx="15598">
                  <c:v>0.659964</c:v>
                </c:pt>
                <c:pt idx="15599">
                  <c:v>0.66008699999999998</c:v>
                </c:pt>
                <c:pt idx="15600">
                  <c:v>0.66020999999999996</c:v>
                </c:pt>
                <c:pt idx="15601">
                  <c:v>0.66033299999999995</c:v>
                </c:pt>
                <c:pt idx="15602">
                  <c:v>0.66045600000000004</c:v>
                </c:pt>
                <c:pt idx="15603">
                  <c:v>0.66057900000000003</c:v>
                </c:pt>
                <c:pt idx="15604">
                  <c:v>0.66070099999999998</c:v>
                </c:pt>
                <c:pt idx="15605">
                  <c:v>0.66082399999999997</c:v>
                </c:pt>
                <c:pt idx="15606">
                  <c:v>0.66094699999999995</c:v>
                </c:pt>
                <c:pt idx="15607">
                  <c:v>0.66106900000000002</c:v>
                </c:pt>
                <c:pt idx="15608">
                  <c:v>0.661192</c:v>
                </c:pt>
                <c:pt idx="15609">
                  <c:v>0.66131399999999996</c:v>
                </c:pt>
                <c:pt idx="15610">
                  <c:v>0.66143700000000005</c:v>
                </c:pt>
                <c:pt idx="15611">
                  <c:v>0.66155900000000001</c:v>
                </c:pt>
                <c:pt idx="15612">
                  <c:v>0.66168099999999996</c:v>
                </c:pt>
                <c:pt idx="15613">
                  <c:v>0.66180399999999995</c:v>
                </c:pt>
                <c:pt idx="15614">
                  <c:v>0.66192600000000001</c:v>
                </c:pt>
                <c:pt idx="15615">
                  <c:v>0.66204799999999997</c:v>
                </c:pt>
                <c:pt idx="15616">
                  <c:v>0.66217000000000004</c:v>
                </c:pt>
                <c:pt idx="15617">
                  <c:v>0.66229199999999999</c:v>
                </c:pt>
                <c:pt idx="15618">
                  <c:v>0.66241399999999995</c:v>
                </c:pt>
                <c:pt idx="15619">
                  <c:v>0.66253600000000001</c:v>
                </c:pt>
                <c:pt idx="15620">
                  <c:v>0.66265799999999997</c:v>
                </c:pt>
                <c:pt idx="15621">
                  <c:v>0.66278000000000004</c:v>
                </c:pt>
                <c:pt idx="15622">
                  <c:v>0.66290199999999999</c:v>
                </c:pt>
                <c:pt idx="15623">
                  <c:v>0.66302300000000003</c:v>
                </c:pt>
                <c:pt idx="15624">
                  <c:v>0.66314499999999998</c:v>
                </c:pt>
                <c:pt idx="15625">
                  <c:v>0.66326700000000005</c:v>
                </c:pt>
                <c:pt idx="15626">
                  <c:v>0.66338799999999998</c:v>
                </c:pt>
                <c:pt idx="15627">
                  <c:v>0.66351000000000004</c:v>
                </c:pt>
                <c:pt idx="15628">
                  <c:v>0.66363099999999997</c:v>
                </c:pt>
                <c:pt idx="15629">
                  <c:v>0.66375300000000004</c:v>
                </c:pt>
                <c:pt idx="15630">
                  <c:v>0.66387399999999996</c:v>
                </c:pt>
                <c:pt idx="15631">
                  <c:v>0.663995</c:v>
                </c:pt>
                <c:pt idx="15632">
                  <c:v>0.66411699999999996</c:v>
                </c:pt>
                <c:pt idx="15633">
                  <c:v>0.664238</c:v>
                </c:pt>
                <c:pt idx="15634">
                  <c:v>0.66435900000000003</c:v>
                </c:pt>
                <c:pt idx="15635">
                  <c:v>0.66447999999999996</c:v>
                </c:pt>
                <c:pt idx="15636">
                  <c:v>0.664601</c:v>
                </c:pt>
                <c:pt idx="15637">
                  <c:v>0.66472200000000004</c:v>
                </c:pt>
                <c:pt idx="15638">
                  <c:v>0.66484299999999996</c:v>
                </c:pt>
                <c:pt idx="15639">
                  <c:v>0.664964</c:v>
                </c:pt>
                <c:pt idx="15640">
                  <c:v>0.66508500000000004</c:v>
                </c:pt>
                <c:pt idx="15641">
                  <c:v>0.66520599999999996</c:v>
                </c:pt>
                <c:pt idx="15642">
                  <c:v>0.66532599999999997</c:v>
                </c:pt>
                <c:pt idx="15643">
                  <c:v>0.66544700000000001</c:v>
                </c:pt>
                <c:pt idx="15644">
                  <c:v>0.66556800000000005</c:v>
                </c:pt>
                <c:pt idx="15645">
                  <c:v>0.66568799999999995</c:v>
                </c:pt>
                <c:pt idx="15646">
                  <c:v>0.66580899999999998</c:v>
                </c:pt>
                <c:pt idx="15647">
                  <c:v>0.66592899999999999</c:v>
                </c:pt>
                <c:pt idx="15648">
                  <c:v>0.66605000000000003</c:v>
                </c:pt>
                <c:pt idx="15649">
                  <c:v>0.66617000000000004</c:v>
                </c:pt>
                <c:pt idx="15650">
                  <c:v>0.66629000000000005</c:v>
                </c:pt>
                <c:pt idx="15651">
                  <c:v>0.66641099999999998</c:v>
                </c:pt>
                <c:pt idx="15652">
                  <c:v>0.66653099999999998</c:v>
                </c:pt>
                <c:pt idx="15653">
                  <c:v>0.66665099999999999</c:v>
                </c:pt>
                <c:pt idx="15654">
                  <c:v>0.666771</c:v>
                </c:pt>
                <c:pt idx="15655">
                  <c:v>0.66689100000000001</c:v>
                </c:pt>
                <c:pt idx="15656">
                  <c:v>0.66701100000000002</c:v>
                </c:pt>
                <c:pt idx="15657">
                  <c:v>0.66713100000000003</c:v>
                </c:pt>
                <c:pt idx="15658">
                  <c:v>0.66725100000000004</c:v>
                </c:pt>
                <c:pt idx="15659">
                  <c:v>0.66737100000000005</c:v>
                </c:pt>
                <c:pt idx="15660">
                  <c:v>0.66749099999999995</c:v>
                </c:pt>
                <c:pt idx="15661">
                  <c:v>0.66761000000000004</c:v>
                </c:pt>
                <c:pt idx="15662">
                  <c:v>0.66773000000000005</c:v>
                </c:pt>
                <c:pt idx="15663">
                  <c:v>0.66785000000000005</c:v>
                </c:pt>
                <c:pt idx="15664">
                  <c:v>0.66796900000000003</c:v>
                </c:pt>
                <c:pt idx="15665">
                  <c:v>0.66808900000000004</c:v>
                </c:pt>
                <c:pt idx="15666">
                  <c:v>0.66820800000000002</c:v>
                </c:pt>
                <c:pt idx="15667">
                  <c:v>0.66832800000000003</c:v>
                </c:pt>
                <c:pt idx="15668">
                  <c:v>0.66844700000000001</c:v>
                </c:pt>
                <c:pt idx="15669">
                  <c:v>0.66856599999999999</c:v>
                </c:pt>
                <c:pt idx="15670">
                  <c:v>0.668686</c:v>
                </c:pt>
                <c:pt idx="15671">
                  <c:v>0.66880499999999998</c:v>
                </c:pt>
                <c:pt idx="15672">
                  <c:v>0.66892399999999996</c:v>
                </c:pt>
                <c:pt idx="15673">
                  <c:v>0.66904300000000005</c:v>
                </c:pt>
                <c:pt idx="15674">
                  <c:v>0.66916200000000003</c:v>
                </c:pt>
                <c:pt idx="15675">
                  <c:v>0.66928100000000001</c:v>
                </c:pt>
                <c:pt idx="15676">
                  <c:v>0.6694</c:v>
                </c:pt>
                <c:pt idx="15677">
                  <c:v>0.66951899999999998</c:v>
                </c:pt>
                <c:pt idx="15678">
                  <c:v>0.66963799999999996</c:v>
                </c:pt>
                <c:pt idx="15679">
                  <c:v>0.66975700000000005</c:v>
                </c:pt>
                <c:pt idx="15680">
                  <c:v>0.669875</c:v>
                </c:pt>
                <c:pt idx="15681">
                  <c:v>0.66999399999999998</c:v>
                </c:pt>
                <c:pt idx="15682">
                  <c:v>0.67011299999999996</c:v>
                </c:pt>
                <c:pt idx="15683">
                  <c:v>0.67023100000000002</c:v>
                </c:pt>
                <c:pt idx="15684">
                  <c:v>0.67035</c:v>
                </c:pt>
                <c:pt idx="15685">
                  <c:v>0.67046799999999995</c:v>
                </c:pt>
                <c:pt idx="15686">
                  <c:v>0.67058700000000004</c:v>
                </c:pt>
                <c:pt idx="15687">
                  <c:v>0.670705</c:v>
                </c:pt>
                <c:pt idx="15688">
                  <c:v>0.67082299999999995</c:v>
                </c:pt>
                <c:pt idx="15689">
                  <c:v>0.67094200000000004</c:v>
                </c:pt>
                <c:pt idx="15690">
                  <c:v>0.67105999999999999</c:v>
                </c:pt>
                <c:pt idx="15691">
                  <c:v>0.67117800000000005</c:v>
                </c:pt>
                <c:pt idx="15692">
                  <c:v>0.671296</c:v>
                </c:pt>
                <c:pt idx="15693">
                  <c:v>0.67141399999999996</c:v>
                </c:pt>
                <c:pt idx="15694">
                  <c:v>0.67153200000000002</c:v>
                </c:pt>
                <c:pt idx="15695">
                  <c:v>0.67164999999999997</c:v>
                </c:pt>
                <c:pt idx="15696">
                  <c:v>0.67176800000000003</c:v>
                </c:pt>
                <c:pt idx="15697">
                  <c:v>0.67188599999999998</c:v>
                </c:pt>
                <c:pt idx="15698">
                  <c:v>0.67200400000000005</c:v>
                </c:pt>
                <c:pt idx="15699">
                  <c:v>0.672122</c:v>
                </c:pt>
                <c:pt idx="15700">
                  <c:v>0.67223900000000003</c:v>
                </c:pt>
                <c:pt idx="15701">
                  <c:v>0.67235699999999998</c:v>
                </c:pt>
                <c:pt idx="15702">
                  <c:v>0.67247500000000004</c:v>
                </c:pt>
                <c:pt idx="15703">
                  <c:v>0.67259199999999997</c:v>
                </c:pt>
                <c:pt idx="15704">
                  <c:v>0.67271000000000003</c:v>
                </c:pt>
                <c:pt idx="15705">
                  <c:v>0.67282699999999995</c:v>
                </c:pt>
                <c:pt idx="15706">
                  <c:v>0.67294399999999999</c:v>
                </c:pt>
                <c:pt idx="15707">
                  <c:v>0.67306200000000005</c:v>
                </c:pt>
                <c:pt idx="15708">
                  <c:v>0.67317899999999997</c:v>
                </c:pt>
                <c:pt idx="15709">
                  <c:v>0.67329600000000001</c:v>
                </c:pt>
                <c:pt idx="15710">
                  <c:v>0.67341399999999996</c:v>
                </c:pt>
                <c:pt idx="15711">
                  <c:v>0.67353099999999999</c:v>
                </c:pt>
                <c:pt idx="15712">
                  <c:v>0.67364800000000002</c:v>
                </c:pt>
                <c:pt idx="15713">
                  <c:v>0.67376499999999995</c:v>
                </c:pt>
                <c:pt idx="15714">
                  <c:v>0.67388199999999998</c:v>
                </c:pt>
                <c:pt idx="15715">
                  <c:v>0.67399900000000001</c:v>
                </c:pt>
                <c:pt idx="15716">
                  <c:v>0.67411600000000005</c:v>
                </c:pt>
                <c:pt idx="15717">
                  <c:v>0.67423200000000005</c:v>
                </c:pt>
                <c:pt idx="15718">
                  <c:v>0.67434899999999998</c:v>
                </c:pt>
                <c:pt idx="15719">
                  <c:v>0.67446600000000001</c:v>
                </c:pt>
                <c:pt idx="15720">
                  <c:v>0.67458300000000004</c:v>
                </c:pt>
                <c:pt idx="15721">
                  <c:v>0.67469900000000005</c:v>
                </c:pt>
                <c:pt idx="15722">
                  <c:v>0.67481599999999997</c:v>
                </c:pt>
                <c:pt idx="15723">
                  <c:v>0.67493199999999998</c:v>
                </c:pt>
                <c:pt idx="15724">
                  <c:v>0.67504900000000001</c:v>
                </c:pt>
                <c:pt idx="15725">
                  <c:v>0.67516500000000002</c:v>
                </c:pt>
                <c:pt idx="15726">
                  <c:v>0.67528200000000005</c:v>
                </c:pt>
                <c:pt idx="15727">
                  <c:v>0.67539800000000005</c:v>
                </c:pt>
                <c:pt idx="15728">
                  <c:v>0.67551399999999995</c:v>
                </c:pt>
                <c:pt idx="15729">
                  <c:v>0.67562999999999995</c:v>
                </c:pt>
                <c:pt idx="15730">
                  <c:v>0.67574699999999999</c:v>
                </c:pt>
                <c:pt idx="15731">
                  <c:v>0.67586299999999999</c:v>
                </c:pt>
                <c:pt idx="15732">
                  <c:v>0.675979</c:v>
                </c:pt>
                <c:pt idx="15733">
                  <c:v>0.676095</c:v>
                </c:pt>
                <c:pt idx="15734">
                  <c:v>0.67621100000000001</c:v>
                </c:pt>
                <c:pt idx="15735">
                  <c:v>0.67632700000000001</c:v>
                </c:pt>
                <c:pt idx="15736">
                  <c:v>0.67644199999999999</c:v>
                </c:pt>
                <c:pt idx="15737">
                  <c:v>0.67655799999999999</c:v>
                </c:pt>
                <c:pt idx="15738">
                  <c:v>0.676674</c:v>
                </c:pt>
                <c:pt idx="15739">
                  <c:v>0.67679</c:v>
                </c:pt>
                <c:pt idx="15740">
                  <c:v>0.67690499999999998</c:v>
                </c:pt>
                <c:pt idx="15741">
                  <c:v>0.67702099999999998</c:v>
                </c:pt>
                <c:pt idx="15742">
                  <c:v>0.67713699999999999</c:v>
                </c:pt>
                <c:pt idx="15743">
                  <c:v>0.67725199999999997</c:v>
                </c:pt>
                <c:pt idx="15744">
                  <c:v>0.67736700000000005</c:v>
                </c:pt>
                <c:pt idx="15745">
                  <c:v>0.67748299999999995</c:v>
                </c:pt>
                <c:pt idx="15746">
                  <c:v>0.67759800000000003</c:v>
                </c:pt>
                <c:pt idx="15747">
                  <c:v>0.67771400000000004</c:v>
                </c:pt>
                <c:pt idx="15748">
                  <c:v>0.67782900000000001</c:v>
                </c:pt>
                <c:pt idx="15749">
                  <c:v>0.67794399999999999</c:v>
                </c:pt>
                <c:pt idx="15750">
                  <c:v>0.67805899999999997</c:v>
                </c:pt>
                <c:pt idx="15751">
                  <c:v>0.67817400000000005</c:v>
                </c:pt>
                <c:pt idx="15752">
                  <c:v>0.67828900000000003</c:v>
                </c:pt>
                <c:pt idx="15753">
                  <c:v>0.67840400000000001</c:v>
                </c:pt>
                <c:pt idx="15754">
                  <c:v>0.67851899999999998</c:v>
                </c:pt>
                <c:pt idx="15755">
                  <c:v>0.67863399999999996</c:v>
                </c:pt>
                <c:pt idx="15756">
                  <c:v>0.67874900000000005</c:v>
                </c:pt>
                <c:pt idx="15757">
                  <c:v>0.67886400000000002</c:v>
                </c:pt>
                <c:pt idx="15758">
                  <c:v>0.67897799999999997</c:v>
                </c:pt>
                <c:pt idx="15759">
                  <c:v>0.67909299999999995</c:v>
                </c:pt>
                <c:pt idx="15760">
                  <c:v>0.67920800000000003</c:v>
                </c:pt>
                <c:pt idx="15761">
                  <c:v>0.67932199999999998</c:v>
                </c:pt>
                <c:pt idx="15762">
                  <c:v>0.67943699999999996</c:v>
                </c:pt>
                <c:pt idx="15763">
                  <c:v>0.67955100000000002</c:v>
                </c:pt>
                <c:pt idx="15764">
                  <c:v>0.67966599999999999</c:v>
                </c:pt>
                <c:pt idx="15765">
                  <c:v>0.67978000000000005</c:v>
                </c:pt>
                <c:pt idx="15766">
                  <c:v>0.679894</c:v>
                </c:pt>
                <c:pt idx="15767">
                  <c:v>0.68000899999999997</c:v>
                </c:pt>
                <c:pt idx="15768">
                  <c:v>0.68012300000000003</c:v>
                </c:pt>
                <c:pt idx="15769">
                  <c:v>0.68023699999999998</c:v>
                </c:pt>
                <c:pt idx="15770">
                  <c:v>0.68035100000000004</c:v>
                </c:pt>
                <c:pt idx="15771">
                  <c:v>0.68046499999999999</c:v>
                </c:pt>
                <c:pt idx="15772">
                  <c:v>0.68057900000000005</c:v>
                </c:pt>
                <c:pt idx="15773">
                  <c:v>0.68069299999999999</c:v>
                </c:pt>
                <c:pt idx="15774">
                  <c:v>0.68080700000000005</c:v>
                </c:pt>
                <c:pt idx="15775">
                  <c:v>0.680921</c:v>
                </c:pt>
                <c:pt idx="15776">
                  <c:v>0.68103499999999995</c:v>
                </c:pt>
                <c:pt idx="15777">
                  <c:v>0.68114799999999998</c:v>
                </c:pt>
                <c:pt idx="15778">
                  <c:v>0.68126200000000003</c:v>
                </c:pt>
                <c:pt idx="15779">
                  <c:v>0.68137599999999998</c:v>
                </c:pt>
                <c:pt idx="15780">
                  <c:v>0.68148900000000001</c:v>
                </c:pt>
                <c:pt idx="15781">
                  <c:v>0.68160299999999996</c:v>
                </c:pt>
                <c:pt idx="15782">
                  <c:v>0.68171599999999999</c:v>
                </c:pt>
                <c:pt idx="15783">
                  <c:v>0.68183000000000005</c:v>
                </c:pt>
                <c:pt idx="15784">
                  <c:v>0.68194299999999997</c:v>
                </c:pt>
                <c:pt idx="15785">
                  <c:v>0.68205700000000002</c:v>
                </c:pt>
                <c:pt idx="15786">
                  <c:v>0.68217000000000005</c:v>
                </c:pt>
                <c:pt idx="15787">
                  <c:v>0.68228299999999997</c:v>
                </c:pt>
                <c:pt idx="15788">
                  <c:v>0.682396</c:v>
                </c:pt>
                <c:pt idx="15789">
                  <c:v>0.68250999999999995</c:v>
                </c:pt>
                <c:pt idx="15790">
                  <c:v>0.68262299999999998</c:v>
                </c:pt>
                <c:pt idx="15791">
                  <c:v>0.68273600000000001</c:v>
                </c:pt>
                <c:pt idx="15792">
                  <c:v>0.68284900000000004</c:v>
                </c:pt>
                <c:pt idx="15793">
                  <c:v>0.68296199999999996</c:v>
                </c:pt>
                <c:pt idx="15794">
                  <c:v>0.68307399999999996</c:v>
                </c:pt>
                <c:pt idx="15795">
                  <c:v>0.68318699999999999</c:v>
                </c:pt>
                <c:pt idx="15796">
                  <c:v>0.68330000000000002</c:v>
                </c:pt>
                <c:pt idx="15797">
                  <c:v>0.68341300000000005</c:v>
                </c:pt>
                <c:pt idx="15798">
                  <c:v>0.68352500000000005</c:v>
                </c:pt>
                <c:pt idx="15799">
                  <c:v>0.68363799999999997</c:v>
                </c:pt>
                <c:pt idx="15800">
                  <c:v>0.683751</c:v>
                </c:pt>
                <c:pt idx="15801">
                  <c:v>0.683863</c:v>
                </c:pt>
                <c:pt idx="15802">
                  <c:v>0.68397600000000003</c:v>
                </c:pt>
                <c:pt idx="15803">
                  <c:v>0.68408800000000003</c:v>
                </c:pt>
                <c:pt idx="15804">
                  <c:v>0.68420000000000003</c:v>
                </c:pt>
                <c:pt idx="15805">
                  <c:v>0.68431299999999995</c:v>
                </c:pt>
                <c:pt idx="15806">
                  <c:v>0.68442499999999995</c:v>
                </c:pt>
                <c:pt idx="15807">
                  <c:v>0.68453699999999995</c:v>
                </c:pt>
                <c:pt idx="15808">
                  <c:v>0.68464899999999995</c:v>
                </c:pt>
                <c:pt idx="15809">
                  <c:v>0.68476099999999995</c:v>
                </c:pt>
                <c:pt idx="15810">
                  <c:v>0.68487399999999998</c:v>
                </c:pt>
                <c:pt idx="15811">
                  <c:v>0.68498599999999998</c:v>
                </c:pt>
                <c:pt idx="15812">
                  <c:v>0.68509699999999996</c:v>
                </c:pt>
                <c:pt idx="15813">
                  <c:v>0.68520899999999996</c:v>
                </c:pt>
                <c:pt idx="15814">
                  <c:v>0.68532099999999996</c:v>
                </c:pt>
                <c:pt idx="15815">
                  <c:v>0.68543299999999996</c:v>
                </c:pt>
                <c:pt idx="15816">
                  <c:v>0.68554499999999996</c:v>
                </c:pt>
                <c:pt idx="15817">
                  <c:v>0.68565600000000004</c:v>
                </c:pt>
                <c:pt idx="15818">
                  <c:v>0.68576800000000004</c:v>
                </c:pt>
                <c:pt idx="15819">
                  <c:v>0.68588000000000005</c:v>
                </c:pt>
                <c:pt idx="15820">
                  <c:v>0.68599100000000002</c:v>
                </c:pt>
                <c:pt idx="15821">
                  <c:v>0.68610300000000002</c:v>
                </c:pt>
                <c:pt idx="15822">
                  <c:v>0.68621399999999999</c:v>
                </c:pt>
                <c:pt idx="15823">
                  <c:v>0.68632599999999999</c:v>
                </c:pt>
                <c:pt idx="15824">
                  <c:v>0.68643699999999996</c:v>
                </c:pt>
                <c:pt idx="15825">
                  <c:v>0.68654800000000005</c:v>
                </c:pt>
                <c:pt idx="15826">
                  <c:v>0.68665900000000002</c:v>
                </c:pt>
                <c:pt idx="15827">
                  <c:v>0.68677100000000002</c:v>
                </c:pt>
                <c:pt idx="15828">
                  <c:v>0.68688199999999999</c:v>
                </c:pt>
                <c:pt idx="15829">
                  <c:v>0.68699299999999996</c:v>
                </c:pt>
                <c:pt idx="15830">
                  <c:v>0.68710400000000005</c:v>
                </c:pt>
                <c:pt idx="15831">
                  <c:v>0.68721500000000002</c:v>
                </c:pt>
                <c:pt idx="15832">
                  <c:v>0.68732599999999999</c:v>
                </c:pt>
                <c:pt idx="15833">
                  <c:v>0.68743600000000005</c:v>
                </c:pt>
                <c:pt idx="15834">
                  <c:v>0.68754700000000002</c:v>
                </c:pt>
                <c:pt idx="15835">
                  <c:v>0.68765799999999999</c:v>
                </c:pt>
                <c:pt idx="15836">
                  <c:v>0.68776899999999996</c:v>
                </c:pt>
                <c:pt idx="15837">
                  <c:v>0.68787900000000002</c:v>
                </c:pt>
                <c:pt idx="15838">
                  <c:v>0.68798999999999999</c:v>
                </c:pt>
                <c:pt idx="15839">
                  <c:v>0.68810099999999996</c:v>
                </c:pt>
                <c:pt idx="15840">
                  <c:v>0.68821100000000002</c:v>
                </c:pt>
                <c:pt idx="15841">
                  <c:v>0.68832099999999996</c:v>
                </c:pt>
                <c:pt idx="15842">
                  <c:v>0.68843200000000004</c:v>
                </c:pt>
                <c:pt idx="15843">
                  <c:v>0.68854199999999999</c:v>
                </c:pt>
                <c:pt idx="15844">
                  <c:v>0.68865200000000004</c:v>
                </c:pt>
                <c:pt idx="15845">
                  <c:v>0.68876300000000001</c:v>
                </c:pt>
                <c:pt idx="15846">
                  <c:v>0.68887299999999996</c:v>
                </c:pt>
                <c:pt idx="15847">
                  <c:v>0.68898300000000001</c:v>
                </c:pt>
                <c:pt idx="15848">
                  <c:v>0.68909299999999996</c:v>
                </c:pt>
                <c:pt idx="15849">
                  <c:v>0.68920300000000001</c:v>
                </c:pt>
                <c:pt idx="15850">
                  <c:v>0.68931299999999995</c:v>
                </c:pt>
                <c:pt idx="15851">
                  <c:v>0.68942300000000001</c:v>
                </c:pt>
                <c:pt idx="15852">
                  <c:v>0.68953299999999995</c:v>
                </c:pt>
                <c:pt idx="15853">
                  <c:v>0.68964300000000001</c:v>
                </c:pt>
                <c:pt idx="15854">
                  <c:v>0.68975200000000003</c:v>
                </c:pt>
                <c:pt idx="15855">
                  <c:v>0.68986199999999998</c:v>
                </c:pt>
                <c:pt idx="15856">
                  <c:v>0.68997200000000003</c:v>
                </c:pt>
                <c:pt idx="15857">
                  <c:v>0.69008100000000006</c:v>
                </c:pt>
                <c:pt idx="15858">
                  <c:v>0.690191</c:v>
                </c:pt>
                <c:pt idx="15859">
                  <c:v>0.69030000000000002</c:v>
                </c:pt>
                <c:pt idx="15860">
                  <c:v>0.69040999999999997</c:v>
                </c:pt>
                <c:pt idx="15861">
                  <c:v>0.69051899999999999</c:v>
                </c:pt>
                <c:pt idx="15862">
                  <c:v>0.69062800000000002</c:v>
                </c:pt>
                <c:pt idx="15863">
                  <c:v>0.69073799999999996</c:v>
                </c:pt>
                <c:pt idx="15864">
                  <c:v>0.69084699999999999</c:v>
                </c:pt>
                <c:pt idx="15865">
                  <c:v>0.69095600000000001</c:v>
                </c:pt>
                <c:pt idx="15866">
                  <c:v>0.69106500000000004</c:v>
                </c:pt>
                <c:pt idx="15867">
                  <c:v>0.69117399999999996</c:v>
                </c:pt>
                <c:pt idx="15868">
                  <c:v>0.69128299999999998</c:v>
                </c:pt>
                <c:pt idx="15869">
                  <c:v>0.69139200000000001</c:v>
                </c:pt>
                <c:pt idx="15870">
                  <c:v>0.69150100000000003</c:v>
                </c:pt>
                <c:pt idx="15871">
                  <c:v>0.69160999999999995</c:v>
                </c:pt>
                <c:pt idx="15872">
                  <c:v>0.69171800000000006</c:v>
                </c:pt>
                <c:pt idx="15873">
                  <c:v>0.69182699999999997</c:v>
                </c:pt>
                <c:pt idx="15874">
                  <c:v>0.691936</c:v>
                </c:pt>
                <c:pt idx="15875">
                  <c:v>0.69204399999999999</c:v>
                </c:pt>
                <c:pt idx="15876">
                  <c:v>0.69215300000000002</c:v>
                </c:pt>
                <c:pt idx="15877">
                  <c:v>0.69226100000000002</c:v>
                </c:pt>
                <c:pt idx="15878">
                  <c:v>0.69237000000000004</c:v>
                </c:pt>
                <c:pt idx="15879">
                  <c:v>0.69247800000000004</c:v>
                </c:pt>
                <c:pt idx="15880">
                  <c:v>0.69258699999999995</c:v>
                </c:pt>
                <c:pt idx="15881">
                  <c:v>0.69269499999999995</c:v>
                </c:pt>
                <c:pt idx="15882">
                  <c:v>0.69280299999999995</c:v>
                </c:pt>
                <c:pt idx="15883">
                  <c:v>0.69291100000000005</c:v>
                </c:pt>
                <c:pt idx="15884">
                  <c:v>0.69301900000000005</c:v>
                </c:pt>
                <c:pt idx="15885">
                  <c:v>0.69312700000000005</c:v>
                </c:pt>
                <c:pt idx="15886">
                  <c:v>0.69323500000000005</c:v>
                </c:pt>
                <c:pt idx="15887">
                  <c:v>0.69334300000000004</c:v>
                </c:pt>
                <c:pt idx="15888">
                  <c:v>0.69345100000000004</c:v>
                </c:pt>
                <c:pt idx="15889">
                  <c:v>0.69355900000000004</c:v>
                </c:pt>
                <c:pt idx="15890">
                  <c:v>0.69366700000000003</c:v>
                </c:pt>
                <c:pt idx="15891">
                  <c:v>0.693774</c:v>
                </c:pt>
                <c:pt idx="15892">
                  <c:v>0.693882</c:v>
                </c:pt>
                <c:pt idx="15893">
                  <c:v>0.69399</c:v>
                </c:pt>
                <c:pt idx="15894">
                  <c:v>0.69409699999999996</c:v>
                </c:pt>
                <c:pt idx="15895">
                  <c:v>0.69420499999999996</c:v>
                </c:pt>
                <c:pt idx="15896">
                  <c:v>0.69431200000000004</c:v>
                </c:pt>
                <c:pt idx="15897">
                  <c:v>0.69441900000000001</c:v>
                </c:pt>
                <c:pt idx="15898">
                  <c:v>0.69452700000000001</c:v>
                </c:pt>
                <c:pt idx="15899">
                  <c:v>0.69463399999999997</c:v>
                </c:pt>
                <c:pt idx="15900">
                  <c:v>0.69474100000000005</c:v>
                </c:pt>
                <c:pt idx="15901">
                  <c:v>0.69484800000000002</c:v>
                </c:pt>
                <c:pt idx="15902">
                  <c:v>0.69495499999999999</c:v>
                </c:pt>
                <c:pt idx="15903">
                  <c:v>0.69506199999999996</c:v>
                </c:pt>
                <c:pt idx="15904">
                  <c:v>0.69516900000000004</c:v>
                </c:pt>
                <c:pt idx="15905">
                  <c:v>0.69527600000000001</c:v>
                </c:pt>
                <c:pt idx="15906">
                  <c:v>0.69538299999999997</c:v>
                </c:pt>
                <c:pt idx="15907">
                  <c:v>0.69549000000000005</c:v>
                </c:pt>
                <c:pt idx="15908">
                  <c:v>0.69559599999999999</c:v>
                </c:pt>
                <c:pt idx="15909">
                  <c:v>0.69570299999999996</c:v>
                </c:pt>
                <c:pt idx="15910">
                  <c:v>0.69581000000000004</c:v>
                </c:pt>
                <c:pt idx="15911">
                  <c:v>0.69591599999999998</c:v>
                </c:pt>
                <c:pt idx="15912">
                  <c:v>0.69602299999999995</c:v>
                </c:pt>
                <c:pt idx="15913">
                  <c:v>0.696129</c:v>
                </c:pt>
                <c:pt idx="15914">
                  <c:v>0.69623500000000005</c:v>
                </c:pt>
                <c:pt idx="15915">
                  <c:v>0.69634200000000002</c:v>
                </c:pt>
                <c:pt idx="15916">
                  <c:v>0.69644799999999996</c:v>
                </c:pt>
                <c:pt idx="15917">
                  <c:v>0.69655400000000001</c:v>
                </c:pt>
                <c:pt idx="15918">
                  <c:v>0.69665999999999995</c:v>
                </c:pt>
                <c:pt idx="15919">
                  <c:v>0.696766</c:v>
                </c:pt>
                <c:pt idx="15920">
                  <c:v>0.69687200000000005</c:v>
                </c:pt>
                <c:pt idx="15921">
                  <c:v>0.69697799999999999</c:v>
                </c:pt>
                <c:pt idx="15922">
                  <c:v>0.69708400000000004</c:v>
                </c:pt>
                <c:pt idx="15923">
                  <c:v>0.69718999999999998</c:v>
                </c:pt>
                <c:pt idx="15924">
                  <c:v>0.69729600000000003</c:v>
                </c:pt>
                <c:pt idx="15925">
                  <c:v>0.69740100000000005</c:v>
                </c:pt>
                <c:pt idx="15926">
                  <c:v>0.69750699999999999</c:v>
                </c:pt>
                <c:pt idx="15927">
                  <c:v>0.69761200000000001</c:v>
                </c:pt>
                <c:pt idx="15928">
                  <c:v>0.69771799999999995</c:v>
                </c:pt>
                <c:pt idx="15929">
                  <c:v>0.69782299999999997</c:v>
                </c:pt>
                <c:pt idx="15930">
                  <c:v>0.69792900000000002</c:v>
                </c:pt>
                <c:pt idx="15931">
                  <c:v>0.69803400000000004</c:v>
                </c:pt>
                <c:pt idx="15932">
                  <c:v>0.69813899999999995</c:v>
                </c:pt>
                <c:pt idx="15933">
                  <c:v>0.69824399999999998</c:v>
                </c:pt>
                <c:pt idx="15934">
                  <c:v>0.698349</c:v>
                </c:pt>
                <c:pt idx="15935">
                  <c:v>0.69845400000000002</c:v>
                </c:pt>
                <c:pt idx="15936">
                  <c:v>0.69855900000000004</c:v>
                </c:pt>
                <c:pt idx="15937">
                  <c:v>0.69866399999999995</c:v>
                </c:pt>
                <c:pt idx="15938">
                  <c:v>0.69876899999999997</c:v>
                </c:pt>
                <c:pt idx="15939">
                  <c:v>0.698874</c:v>
                </c:pt>
                <c:pt idx="15940">
                  <c:v>0.69897799999999999</c:v>
                </c:pt>
                <c:pt idx="15941">
                  <c:v>0.69908300000000001</c:v>
                </c:pt>
                <c:pt idx="15942">
                  <c:v>0.69918800000000003</c:v>
                </c:pt>
                <c:pt idx="15943">
                  <c:v>0.69929200000000002</c:v>
                </c:pt>
                <c:pt idx="15944">
                  <c:v>0.69939700000000005</c:v>
                </c:pt>
                <c:pt idx="15945">
                  <c:v>0.69950100000000004</c:v>
                </c:pt>
                <c:pt idx="15946">
                  <c:v>0.69960500000000003</c:v>
                </c:pt>
                <c:pt idx="15947">
                  <c:v>0.69970900000000003</c:v>
                </c:pt>
                <c:pt idx="15948">
                  <c:v>0.69981400000000005</c:v>
                </c:pt>
                <c:pt idx="15949">
                  <c:v>0.69991800000000004</c:v>
                </c:pt>
                <c:pt idx="15950">
                  <c:v>0.70002200000000003</c:v>
                </c:pt>
                <c:pt idx="15951">
                  <c:v>0.70012600000000003</c:v>
                </c:pt>
                <c:pt idx="15952">
                  <c:v>0.70023000000000002</c:v>
                </c:pt>
                <c:pt idx="15953">
                  <c:v>0.70033299999999998</c:v>
                </c:pt>
                <c:pt idx="15954">
                  <c:v>0.70043699999999998</c:v>
                </c:pt>
                <c:pt idx="15955">
                  <c:v>0.70054099999999997</c:v>
                </c:pt>
                <c:pt idx="15956">
                  <c:v>0.70064400000000004</c:v>
                </c:pt>
                <c:pt idx="15957">
                  <c:v>0.70074800000000004</c:v>
                </c:pt>
                <c:pt idx="15958">
                  <c:v>0.700851</c:v>
                </c:pt>
                <c:pt idx="15959">
                  <c:v>0.70095499999999999</c:v>
                </c:pt>
                <c:pt idx="15960">
                  <c:v>0.70105799999999996</c:v>
                </c:pt>
                <c:pt idx="15961">
                  <c:v>0.70116100000000003</c:v>
                </c:pt>
                <c:pt idx="15962">
                  <c:v>0.701264</c:v>
                </c:pt>
                <c:pt idx="15963">
                  <c:v>0.70136699999999996</c:v>
                </c:pt>
                <c:pt idx="15964">
                  <c:v>0.70147000000000004</c:v>
                </c:pt>
                <c:pt idx="15965">
                  <c:v>0.701573</c:v>
                </c:pt>
                <c:pt idx="15966">
                  <c:v>0.70167599999999997</c:v>
                </c:pt>
                <c:pt idx="15967">
                  <c:v>0.70177900000000004</c:v>
                </c:pt>
                <c:pt idx="15968">
                  <c:v>0.70188200000000001</c:v>
                </c:pt>
                <c:pt idx="15969">
                  <c:v>0.70198400000000005</c:v>
                </c:pt>
                <c:pt idx="15970">
                  <c:v>0.70208700000000002</c:v>
                </c:pt>
                <c:pt idx="15971">
                  <c:v>0.70218899999999995</c:v>
                </c:pt>
                <c:pt idx="15972">
                  <c:v>0.70229200000000003</c:v>
                </c:pt>
                <c:pt idx="15973">
                  <c:v>0.70239399999999996</c:v>
                </c:pt>
                <c:pt idx="15974">
                  <c:v>0.70249600000000001</c:v>
                </c:pt>
                <c:pt idx="15975">
                  <c:v>0.70259799999999994</c:v>
                </c:pt>
                <c:pt idx="15976">
                  <c:v>0.70269999999999999</c:v>
                </c:pt>
                <c:pt idx="15977">
                  <c:v>0.70280200000000004</c:v>
                </c:pt>
                <c:pt idx="15978">
                  <c:v>0.70290399999999997</c:v>
                </c:pt>
                <c:pt idx="15979">
                  <c:v>0.70300600000000002</c:v>
                </c:pt>
                <c:pt idx="15980">
                  <c:v>0.70310799999999996</c:v>
                </c:pt>
                <c:pt idx="15981">
                  <c:v>0.70320899999999997</c:v>
                </c:pt>
                <c:pt idx="15982">
                  <c:v>0.70331100000000002</c:v>
                </c:pt>
                <c:pt idx="15983">
                  <c:v>0.70341299999999995</c:v>
                </c:pt>
                <c:pt idx="15984">
                  <c:v>0.70351399999999997</c:v>
                </c:pt>
                <c:pt idx="15985">
                  <c:v>0.70361499999999999</c:v>
                </c:pt>
                <c:pt idx="15986">
                  <c:v>0.70371600000000001</c:v>
                </c:pt>
                <c:pt idx="15987">
                  <c:v>0.70381800000000005</c:v>
                </c:pt>
                <c:pt idx="15988">
                  <c:v>0.70391899999999996</c:v>
                </c:pt>
                <c:pt idx="15989">
                  <c:v>0.70401999999999998</c:v>
                </c:pt>
                <c:pt idx="15990">
                  <c:v>0.704121</c:v>
                </c:pt>
                <c:pt idx="15991">
                  <c:v>0.70422099999999999</c:v>
                </c:pt>
                <c:pt idx="15992">
                  <c:v>0.704322</c:v>
                </c:pt>
                <c:pt idx="15993">
                  <c:v>0.70442300000000002</c:v>
                </c:pt>
                <c:pt idx="15994">
                  <c:v>0.70452300000000001</c:v>
                </c:pt>
                <c:pt idx="15995">
                  <c:v>0.70462400000000003</c:v>
                </c:pt>
                <c:pt idx="15996">
                  <c:v>0.70472400000000002</c:v>
                </c:pt>
                <c:pt idx="15997">
                  <c:v>0.70482400000000001</c:v>
                </c:pt>
                <c:pt idx="15998">
                  <c:v>0.704924</c:v>
                </c:pt>
                <c:pt idx="15999">
                  <c:v>0.70502500000000001</c:v>
                </c:pt>
                <c:pt idx="16000">
                  <c:v>0.705125</c:v>
                </c:pt>
                <c:pt idx="16001">
                  <c:v>0.70522399999999996</c:v>
                </c:pt>
                <c:pt idx="16002">
                  <c:v>0.70532399999999995</c:v>
                </c:pt>
                <c:pt idx="16003">
                  <c:v>0.70542400000000005</c:v>
                </c:pt>
                <c:pt idx="16004">
                  <c:v>0.70552400000000004</c:v>
                </c:pt>
                <c:pt idx="16005">
                  <c:v>0.705623</c:v>
                </c:pt>
                <c:pt idx="16006">
                  <c:v>0.70572199999999996</c:v>
                </c:pt>
                <c:pt idx="16007">
                  <c:v>0.70582199999999995</c:v>
                </c:pt>
                <c:pt idx="16008">
                  <c:v>0.70592100000000002</c:v>
                </c:pt>
                <c:pt idx="16009">
                  <c:v>0.70601999999999998</c:v>
                </c:pt>
                <c:pt idx="16010">
                  <c:v>0.70611900000000005</c:v>
                </c:pt>
                <c:pt idx="16011">
                  <c:v>0.70621800000000001</c:v>
                </c:pt>
                <c:pt idx="16012">
                  <c:v>0.70631699999999997</c:v>
                </c:pt>
                <c:pt idx="16013">
                  <c:v>0.70641600000000004</c:v>
                </c:pt>
                <c:pt idx="16014">
                  <c:v>0.70651399999999998</c:v>
                </c:pt>
                <c:pt idx="16015">
                  <c:v>0.70661300000000005</c:v>
                </c:pt>
                <c:pt idx="16016">
                  <c:v>0.70671099999999998</c:v>
                </c:pt>
                <c:pt idx="16017">
                  <c:v>0.70680900000000002</c:v>
                </c:pt>
                <c:pt idx="16018">
                  <c:v>0.70690699999999995</c:v>
                </c:pt>
                <c:pt idx="16019">
                  <c:v>0.70700600000000002</c:v>
                </c:pt>
                <c:pt idx="16020">
                  <c:v>0.70710300000000004</c:v>
                </c:pt>
                <c:pt idx="16021">
                  <c:v>0.70720099999999997</c:v>
                </c:pt>
                <c:pt idx="16022">
                  <c:v>0.70729900000000001</c:v>
                </c:pt>
                <c:pt idx="16023">
                  <c:v>0.70739700000000005</c:v>
                </c:pt>
                <c:pt idx="16024">
                  <c:v>0.70749399999999996</c:v>
                </c:pt>
                <c:pt idx="16025">
                  <c:v>0.707592</c:v>
                </c:pt>
                <c:pt idx="16026">
                  <c:v>0.70768900000000001</c:v>
                </c:pt>
                <c:pt idx="16027">
                  <c:v>0.70778600000000003</c:v>
                </c:pt>
                <c:pt idx="16028">
                  <c:v>0.70788300000000004</c:v>
                </c:pt>
                <c:pt idx="16029">
                  <c:v>0.70798000000000005</c:v>
                </c:pt>
                <c:pt idx="16030">
                  <c:v>0.70807699999999996</c:v>
                </c:pt>
                <c:pt idx="16031">
                  <c:v>0.70817399999999997</c:v>
                </c:pt>
                <c:pt idx="16032">
                  <c:v>0.70826999999999996</c:v>
                </c:pt>
                <c:pt idx="16033">
                  <c:v>0.70836699999999997</c:v>
                </c:pt>
                <c:pt idx="16034">
                  <c:v>0.70846299999999995</c:v>
                </c:pt>
                <c:pt idx="16035">
                  <c:v>0.70855900000000005</c:v>
                </c:pt>
                <c:pt idx="16036">
                  <c:v>0.70865500000000003</c:v>
                </c:pt>
                <c:pt idx="16037">
                  <c:v>0.70875100000000002</c:v>
                </c:pt>
                <c:pt idx="16038">
                  <c:v>0.708847</c:v>
                </c:pt>
                <c:pt idx="16039">
                  <c:v>0.70894299999999999</c:v>
                </c:pt>
                <c:pt idx="16040">
                  <c:v>0.70903799999999995</c:v>
                </c:pt>
                <c:pt idx="16041">
                  <c:v>0.70913400000000004</c:v>
                </c:pt>
                <c:pt idx="16042">
                  <c:v>0.709229</c:v>
                </c:pt>
                <c:pt idx="16043">
                  <c:v>0.70932399999999995</c:v>
                </c:pt>
                <c:pt idx="16044">
                  <c:v>0.70941900000000002</c:v>
                </c:pt>
                <c:pt idx="16045">
                  <c:v>0.70951399999999998</c:v>
                </c:pt>
                <c:pt idx="16046">
                  <c:v>0.70960900000000005</c:v>
                </c:pt>
                <c:pt idx="16047">
                  <c:v>0.709704</c:v>
                </c:pt>
                <c:pt idx="16048">
                  <c:v>0.70979800000000004</c:v>
                </c:pt>
                <c:pt idx="16049">
                  <c:v>0.709893</c:v>
                </c:pt>
                <c:pt idx="16050">
                  <c:v>0.70998700000000003</c:v>
                </c:pt>
                <c:pt idx="16051">
                  <c:v>0.71008099999999996</c:v>
                </c:pt>
                <c:pt idx="16052">
                  <c:v>0.710175</c:v>
                </c:pt>
                <c:pt idx="16053">
                  <c:v>0.71026900000000004</c:v>
                </c:pt>
                <c:pt idx="16054">
                  <c:v>0.71036200000000005</c:v>
                </c:pt>
                <c:pt idx="16055">
                  <c:v>0.71045599999999998</c:v>
                </c:pt>
                <c:pt idx="16056">
                  <c:v>0.71054899999999999</c:v>
                </c:pt>
                <c:pt idx="16057">
                  <c:v>0.710642</c:v>
                </c:pt>
                <c:pt idx="16058">
                  <c:v>0.71073500000000001</c:v>
                </c:pt>
                <c:pt idx="16059">
                  <c:v>0.71082800000000002</c:v>
                </c:pt>
                <c:pt idx="16060">
                  <c:v>0.71092100000000003</c:v>
                </c:pt>
                <c:pt idx="16061">
                  <c:v>0.71101400000000003</c:v>
                </c:pt>
                <c:pt idx="16062">
                  <c:v>0.71110600000000002</c:v>
                </c:pt>
                <c:pt idx="16063">
                  <c:v>0.711198</c:v>
                </c:pt>
                <c:pt idx="16064">
                  <c:v>0.71129100000000001</c:v>
                </c:pt>
                <c:pt idx="16065">
                  <c:v>0.71138299999999999</c:v>
                </c:pt>
                <c:pt idx="16066">
                  <c:v>0.71147400000000005</c:v>
                </c:pt>
                <c:pt idx="16067">
                  <c:v>0.71156600000000003</c:v>
                </c:pt>
                <c:pt idx="16068">
                  <c:v>0.71165800000000001</c:v>
                </c:pt>
                <c:pt idx="16069">
                  <c:v>0.71174899999999997</c:v>
                </c:pt>
                <c:pt idx="16070">
                  <c:v>0.71184000000000003</c:v>
                </c:pt>
                <c:pt idx="16071">
                  <c:v>0.71193099999999998</c:v>
                </c:pt>
                <c:pt idx="16072">
                  <c:v>0.71202200000000004</c:v>
                </c:pt>
                <c:pt idx="16073">
                  <c:v>0.71211199999999997</c:v>
                </c:pt>
                <c:pt idx="16074">
                  <c:v>0.71220300000000003</c:v>
                </c:pt>
                <c:pt idx="16075">
                  <c:v>0.71229299999999995</c:v>
                </c:pt>
                <c:pt idx="16076">
                  <c:v>0.71238299999999999</c:v>
                </c:pt>
                <c:pt idx="16077">
                  <c:v>0.71247300000000002</c:v>
                </c:pt>
                <c:pt idx="16078">
                  <c:v>0.71256299999999995</c:v>
                </c:pt>
                <c:pt idx="16079">
                  <c:v>0.71265299999999998</c:v>
                </c:pt>
                <c:pt idx="16080">
                  <c:v>0.71274199999999999</c:v>
                </c:pt>
                <c:pt idx="16081">
                  <c:v>0.71283099999999999</c:v>
                </c:pt>
                <c:pt idx="16082">
                  <c:v>0.71292</c:v>
                </c:pt>
                <c:pt idx="16083">
                  <c:v>0.713009</c:v>
                </c:pt>
                <c:pt idx="16084">
                  <c:v>0.71309800000000001</c:v>
                </c:pt>
                <c:pt idx="16085">
                  <c:v>0.71318599999999999</c:v>
                </c:pt>
                <c:pt idx="16086">
                  <c:v>0.71327399999999996</c:v>
                </c:pt>
                <c:pt idx="16087">
                  <c:v>0.71336200000000005</c:v>
                </c:pt>
                <c:pt idx="16088">
                  <c:v>0.71345000000000003</c:v>
                </c:pt>
                <c:pt idx="16089">
                  <c:v>0.71353800000000001</c:v>
                </c:pt>
                <c:pt idx="16090">
                  <c:v>0.71362499999999995</c:v>
                </c:pt>
                <c:pt idx="16091">
                  <c:v>0.71371300000000004</c:v>
                </c:pt>
                <c:pt idx="16092">
                  <c:v>0.71379999999999999</c:v>
                </c:pt>
                <c:pt idx="16093">
                  <c:v>0.71388700000000005</c:v>
                </c:pt>
                <c:pt idx="16094">
                  <c:v>0.71397299999999997</c:v>
                </c:pt>
                <c:pt idx="16095">
                  <c:v>0.71406000000000003</c:v>
                </c:pt>
                <c:pt idx="16096">
                  <c:v>0.71414599999999995</c:v>
                </c:pt>
                <c:pt idx="16097">
                  <c:v>0.71423199999999998</c:v>
                </c:pt>
                <c:pt idx="16098">
                  <c:v>0.71431800000000001</c:v>
                </c:pt>
                <c:pt idx="16099">
                  <c:v>0.71440400000000004</c:v>
                </c:pt>
                <c:pt idx="16100">
                  <c:v>0.71448900000000004</c:v>
                </c:pt>
                <c:pt idx="16101">
                  <c:v>0.71457400000000004</c:v>
                </c:pt>
                <c:pt idx="16102">
                  <c:v>0.71465900000000004</c:v>
                </c:pt>
                <c:pt idx="16103">
                  <c:v>0.71474400000000005</c:v>
                </c:pt>
                <c:pt idx="16104">
                  <c:v>0.71482800000000002</c:v>
                </c:pt>
                <c:pt idx="16105">
                  <c:v>0.71491300000000002</c:v>
                </c:pt>
                <c:pt idx="16106">
                  <c:v>0.71499699999999999</c:v>
                </c:pt>
                <c:pt idx="16107">
                  <c:v>0.71508000000000005</c:v>
                </c:pt>
                <c:pt idx="16108">
                  <c:v>0.71516400000000002</c:v>
                </c:pt>
                <c:pt idx="16109">
                  <c:v>0.71524699999999997</c:v>
                </c:pt>
                <c:pt idx="16110">
                  <c:v>0.71533000000000002</c:v>
                </c:pt>
                <c:pt idx="16111">
                  <c:v>0.71541299999999997</c:v>
                </c:pt>
                <c:pt idx="16112">
                  <c:v>0.71549600000000002</c:v>
                </c:pt>
                <c:pt idx="16113">
                  <c:v>0.71557800000000005</c:v>
                </c:pt>
                <c:pt idx="16114">
                  <c:v>0.71566099999999999</c:v>
                </c:pt>
                <c:pt idx="16115">
                  <c:v>0.71574199999999999</c:v>
                </c:pt>
                <c:pt idx="16116">
                  <c:v>0.71582400000000002</c:v>
                </c:pt>
                <c:pt idx="16117">
                  <c:v>0.71590600000000004</c:v>
                </c:pt>
                <c:pt idx="16118">
                  <c:v>0.71598700000000004</c:v>
                </c:pt>
                <c:pt idx="16119">
                  <c:v>0.71606800000000004</c:v>
                </c:pt>
                <c:pt idx="16120">
                  <c:v>0.71614800000000001</c:v>
                </c:pt>
                <c:pt idx="16121">
                  <c:v>0.716229</c:v>
                </c:pt>
                <c:pt idx="16122">
                  <c:v>0.71630899999999997</c:v>
                </c:pt>
                <c:pt idx="16123">
                  <c:v>0.71638900000000005</c:v>
                </c:pt>
                <c:pt idx="16124">
                  <c:v>0.71646799999999999</c:v>
                </c:pt>
                <c:pt idx="16125">
                  <c:v>0.71654799999999996</c:v>
                </c:pt>
                <c:pt idx="16126">
                  <c:v>0.71662700000000001</c:v>
                </c:pt>
                <c:pt idx="16127">
                  <c:v>0.71670599999999995</c:v>
                </c:pt>
                <c:pt idx="16128">
                  <c:v>0.71678399999999998</c:v>
                </c:pt>
                <c:pt idx="16129">
                  <c:v>0.71686300000000003</c:v>
                </c:pt>
                <c:pt idx="16130">
                  <c:v>0.71694100000000005</c:v>
                </c:pt>
                <c:pt idx="16131">
                  <c:v>0.71701800000000004</c:v>
                </c:pt>
                <c:pt idx="16132">
                  <c:v>0.71709599999999996</c:v>
                </c:pt>
                <c:pt idx="16133">
                  <c:v>0.71717299999999995</c:v>
                </c:pt>
                <c:pt idx="16134">
                  <c:v>0.71725000000000005</c:v>
                </c:pt>
                <c:pt idx="16135">
                  <c:v>0.71732700000000005</c:v>
                </c:pt>
                <c:pt idx="16136">
                  <c:v>0.71740300000000001</c:v>
                </c:pt>
                <c:pt idx="16137">
                  <c:v>0.71747899999999998</c:v>
                </c:pt>
                <c:pt idx="16138">
                  <c:v>0.71755500000000005</c:v>
                </c:pt>
                <c:pt idx="16139">
                  <c:v>0.71762999999999999</c:v>
                </c:pt>
                <c:pt idx="16140">
                  <c:v>0.71770500000000004</c:v>
                </c:pt>
                <c:pt idx="16141">
                  <c:v>0.71777999999999997</c:v>
                </c:pt>
                <c:pt idx="16142">
                  <c:v>0.71785500000000002</c:v>
                </c:pt>
                <c:pt idx="16143">
                  <c:v>0.71792900000000004</c:v>
                </c:pt>
                <c:pt idx="16144">
                  <c:v>0.71800299999999995</c:v>
                </c:pt>
                <c:pt idx="16145">
                  <c:v>0.71807699999999997</c:v>
                </c:pt>
                <c:pt idx="16146">
                  <c:v>0.71815099999999998</c:v>
                </c:pt>
                <c:pt idx="16147">
                  <c:v>0.71822399999999997</c:v>
                </c:pt>
                <c:pt idx="16148">
                  <c:v>0.71829699999999996</c:v>
                </c:pt>
                <c:pt idx="16149">
                  <c:v>0.71836900000000004</c:v>
                </c:pt>
                <c:pt idx="16150">
                  <c:v>0.718441</c:v>
                </c:pt>
                <c:pt idx="16151">
                  <c:v>0.71851299999999996</c:v>
                </c:pt>
                <c:pt idx="16152">
                  <c:v>0.71858500000000003</c:v>
                </c:pt>
                <c:pt idx="16153">
                  <c:v>0.71865599999999996</c:v>
                </c:pt>
                <c:pt idx="16154">
                  <c:v>0.718727</c:v>
                </c:pt>
                <c:pt idx="16155">
                  <c:v>0.71879800000000005</c:v>
                </c:pt>
                <c:pt idx="16156">
                  <c:v>0.71886799999999995</c:v>
                </c:pt>
                <c:pt idx="16157">
                  <c:v>0.71893799999999997</c:v>
                </c:pt>
                <c:pt idx="16158">
                  <c:v>0.71900799999999998</c:v>
                </c:pt>
                <c:pt idx="16159">
                  <c:v>0.71907699999999997</c:v>
                </c:pt>
                <c:pt idx="16160">
                  <c:v>0.71914599999999995</c:v>
                </c:pt>
                <c:pt idx="16161">
                  <c:v>0.71921500000000005</c:v>
                </c:pt>
                <c:pt idx="16162">
                  <c:v>0.71928300000000001</c:v>
                </c:pt>
                <c:pt idx="16163">
                  <c:v>0.71935199999999999</c:v>
                </c:pt>
                <c:pt idx="16164">
                  <c:v>0.71941900000000003</c:v>
                </c:pt>
                <c:pt idx="16165">
                  <c:v>0.71948699999999999</c:v>
                </c:pt>
                <c:pt idx="16166">
                  <c:v>0.71955400000000003</c:v>
                </c:pt>
                <c:pt idx="16167">
                  <c:v>0.71962099999999996</c:v>
                </c:pt>
                <c:pt idx="16168">
                  <c:v>0.71968699999999997</c:v>
                </c:pt>
                <c:pt idx="16169">
                  <c:v>0.71975299999999998</c:v>
                </c:pt>
                <c:pt idx="16170">
                  <c:v>0.71981899999999999</c:v>
                </c:pt>
                <c:pt idx="16171">
                  <c:v>0.719885</c:v>
                </c:pt>
                <c:pt idx="16172">
                  <c:v>0.71994999999999998</c:v>
                </c:pt>
                <c:pt idx="16173">
                  <c:v>0.72001499999999996</c:v>
                </c:pt>
                <c:pt idx="16174">
                  <c:v>0.72007900000000002</c:v>
                </c:pt>
                <c:pt idx="16175">
                  <c:v>0.72014299999999998</c:v>
                </c:pt>
                <c:pt idx="16176">
                  <c:v>0.72020700000000004</c:v>
                </c:pt>
                <c:pt idx="16177">
                  <c:v>0.72027099999999999</c:v>
                </c:pt>
                <c:pt idx="16178">
                  <c:v>0.72033400000000003</c:v>
                </c:pt>
                <c:pt idx="16179">
                  <c:v>0.72039600000000004</c:v>
                </c:pt>
                <c:pt idx="16180">
                  <c:v>0.72045899999999996</c:v>
                </c:pt>
                <c:pt idx="16181">
                  <c:v>0.72052099999999997</c:v>
                </c:pt>
                <c:pt idx="16182">
                  <c:v>0.72058299999999997</c:v>
                </c:pt>
                <c:pt idx="16183">
                  <c:v>0.72064399999999995</c:v>
                </c:pt>
                <c:pt idx="16184">
                  <c:v>0.72070500000000004</c:v>
                </c:pt>
                <c:pt idx="16185">
                  <c:v>0.72076600000000002</c:v>
                </c:pt>
                <c:pt idx="16186">
                  <c:v>0.72082599999999997</c:v>
                </c:pt>
                <c:pt idx="16187">
                  <c:v>0.72088600000000003</c:v>
                </c:pt>
                <c:pt idx="16188">
                  <c:v>0.72094599999999998</c:v>
                </c:pt>
                <c:pt idx="16189">
                  <c:v>0.72100600000000004</c:v>
                </c:pt>
                <c:pt idx="16190">
                  <c:v>0.72106499999999996</c:v>
                </c:pt>
                <c:pt idx="16191">
                  <c:v>0.72112299999999996</c:v>
                </c:pt>
                <c:pt idx="16192">
                  <c:v>0.72118199999999999</c:v>
                </c:pt>
                <c:pt idx="16193">
                  <c:v>0.72123999999999999</c:v>
                </c:pt>
                <c:pt idx="16194">
                  <c:v>0.72129699999999997</c:v>
                </c:pt>
                <c:pt idx="16195">
                  <c:v>0.72135499999999997</c:v>
                </c:pt>
                <c:pt idx="16196">
                  <c:v>0.72141100000000002</c:v>
                </c:pt>
                <c:pt idx="16197">
                  <c:v>0.721468</c:v>
                </c:pt>
                <c:pt idx="16198">
                  <c:v>0.72152400000000005</c:v>
                </c:pt>
                <c:pt idx="16199">
                  <c:v>0.72158</c:v>
                </c:pt>
                <c:pt idx="16200">
                  <c:v>0.72163600000000006</c:v>
                </c:pt>
                <c:pt idx="16201">
                  <c:v>0.72169099999999997</c:v>
                </c:pt>
                <c:pt idx="16202">
                  <c:v>0.721746</c:v>
                </c:pt>
                <c:pt idx="16203">
                  <c:v>0.7218</c:v>
                </c:pt>
                <c:pt idx="16204">
                  <c:v>0.72185500000000002</c:v>
                </c:pt>
                <c:pt idx="16205">
                  <c:v>0.72190900000000002</c:v>
                </c:pt>
                <c:pt idx="16206">
                  <c:v>0.72196199999999999</c:v>
                </c:pt>
                <c:pt idx="16207">
                  <c:v>0.72201499999999996</c:v>
                </c:pt>
                <c:pt idx="16208">
                  <c:v>0.72206800000000004</c:v>
                </c:pt>
                <c:pt idx="16209">
                  <c:v>0.72212100000000001</c:v>
                </c:pt>
                <c:pt idx="16210">
                  <c:v>0.72217299999999995</c:v>
                </c:pt>
                <c:pt idx="16211">
                  <c:v>0.72222399999999998</c:v>
                </c:pt>
                <c:pt idx="16212">
                  <c:v>0.72227600000000003</c:v>
                </c:pt>
                <c:pt idx="16213">
                  <c:v>0.72232700000000005</c:v>
                </c:pt>
                <c:pt idx="16214">
                  <c:v>0.72237799999999996</c:v>
                </c:pt>
                <c:pt idx="16215">
                  <c:v>0.72242799999999996</c:v>
                </c:pt>
                <c:pt idx="16216">
                  <c:v>0.72247799999999995</c:v>
                </c:pt>
                <c:pt idx="16217">
                  <c:v>0.72252799999999995</c:v>
                </c:pt>
                <c:pt idx="16218">
                  <c:v>0.72257800000000005</c:v>
                </c:pt>
                <c:pt idx="16219">
                  <c:v>0.72262700000000002</c:v>
                </c:pt>
                <c:pt idx="16220">
                  <c:v>0.72267599999999999</c:v>
                </c:pt>
                <c:pt idx="16221">
                  <c:v>0.72272400000000003</c:v>
                </c:pt>
                <c:pt idx="16222">
                  <c:v>0.72277199999999997</c:v>
                </c:pt>
                <c:pt idx="16223">
                  <c:v>0.72282000000000002</c:v>
                </c:pt>
                <c:pt idx="16224">
                  <c:v>0.72286700000000004</c:v>
                </c:pt>
                <c:pt idx="16225">
                  <c:v>0.72291399999999995</c:v>
                </c:pt>
                <c:pt idx="16226">
                  <c:v>0.72296099999999996</c:v>
                </c:pt>
                <c:pt idx="16227">
                  <c:v>0.72300799999999998</c:v>
                </c:pt>
                <c:pt idx="16228">
                  <c:v>0.72305399999999997</c:v>
                </c:pt>
                <c:pt idx="16229">
                  <c:v>0.72309999999999997</c:v>
                </c:pt>
                <c:pt idx="16230">
                  <c:v>0.72314500000000004</c:v>
                </c:pt>
                <c:pt idx="16231">
                  <c:v>0.72319</c:v>
                </c:pt>
                <c:pt idx="16232">
                  <c:v>0.72323499999999996</c:v>
                </c:pt>
                <c:pt idx="16233">
                  <c:v>0.72328000000000003</c:v>
                </c:pt>
                <c:pt idx="16234">
                  <c:v>0.72332399999999997</c:v>
                </c:pt>
                <c:pt idx="16235">
                  <c:v>0.72336800000000001</c:v>
                </c:pt>
                <c:pt idx="16236">
                  <c:v>0.72341200000000005</c:v>
                </c:pt>
                <c:pt idx="16237">
                  <c:v>0.72345499999999996</c:v>
                </c:pt>
                <c:pt idx="16238">
                  <c:v>0.72349799999999997</c:v>
                </c:pt>
                <c:pt idx="16239">
                  <c:v>0.72353999999999996</c:v>
                </c:pt>
                <c:pt idx="16240">
                  <c:v>0.72358299999999998</c:v>
                </c:pt>
                <c:pt idx="16241">
                  <c:v>0.72362499999999996</c:v>
                </c:pt>
                <c:pt idx="16242">
                  <c:v>0.72366699999999995</c:v>
                </c:pt>
                <c:pt idx="16243">
                  <c:v>0.72370800000000002</c:v>
                </c:pt>
                <c:pt idx="16244">
                  <c:v>0.72374899999999998</c:v>
                </c:pt>
                <c:pt idx="16245">
                  <c:v>0.72379000000000004</c:v>
                </c:pt>
                <c:pt idx="16246">
                  <c:v>0.723831</c:v>
                </c:pt>
                <c:pt idx="16247">
                  <c:v>0.72387100000000004</c:v>
                </c:pt>
                <c:pt idx="16248">
                  <c:v>0.72391099999999997</c:v>
                </c:pt>
                <c:pt idx="16249">
                  <c:v>0.72395100000000001</c:v>
                </c:pt>
                <c:pt idx="16250">
                  <c:v>0.72399000000000002</c:v>
                </c:pt>
                <c:pt idx="16251">
                  <c:v>0.72402900000000003</c:v>
                </c:pt>
                <c:pt idx="16252">
                  <c:v>0.72406800000000004</c:v>
                </c:pt>
                <c:pt idx="16253">
                  <c:v>0.72410600000000003</c:v>
                </c:pt>
                <c:pt idx="16254">
                  <c:v>0.72414500000000004</c:v>
                </c:pt>
                <c:pt idx="16255">
                  <c:v>0.72418300000000002</c:v>
                </c:pt>
                <c:pt idx="16256">
                  <c:v>0.72421999999999997</c:v>
                </c:pt>
                <c:pt idx="16257">
                  <c:v>0.72425799999999996</c:v>
                </c:pt>
                <c:pt idx="16258">
                  <c:v>0.72429500000000002</c:v>
                </c:pt>
                <c:pt idx="16259">
                  <c:v>0.72433199999999998</c:v>
                </c:pt>
                <c:pt idx="16260">
                  <c:v>0.72436800000000001</c:v>
                </c:pt>
                <c:pt idx="16261">
                  <c:v>0.72440499999999997</c:v>
                </c:pt>
                <c:pt idx="16262">
                  <c:v>0.724441</c:v>
                </c:pt>
                <c:pt idx="16263">
                  <c:v>0.72447700000000004</c:v>
                </c:pt>
                <c:pt idx="16264">
                  <c:v>0.72451200000000004</c:v>
                </c:pt>
                <c:pt idx="16265">
                  <c:v>0.72454700000000005</c:v>
                </c:pt>
                <c:pt idx="16266">
                  <c:v>0.72458199999999995</c:v>
                </c:pt>
                <c:pt idx="16267">
                  <c:v>0.72461699999999996</c:v>
                </c:pt>
                <c:pt idx="16268">
                  <c:v>0.72465199999999996</c:v>
                </c:pt>
                <c:pt idx="16269">
                  <c:v>0.72468600000000005</c:v>
                </c:pt>
                <c:pt idx="16270">
                  <c:v>0.72472000000000003</c:v>
                </c:pt>
                <c:pt idx="16271">
                  <c:v>0.72475400000000001</c:v>
                </c:pt>
                <c:pt idx="16272">
                  <c:v>0.72478699999999996</c:v>
                </c:pt>
                <c:pt idx="16273">
                  <c:v>0.72482100000000005</c:v>
                </c:pt>
                <c:pt idx="16274">
                  <c:v>0.724854</c:v>
                </c:pt>
                <c:pt idx="16275">
                  <c:v>0.72488600000000003</c:v>
                </c:pt>
                <c:pt idx="16276">
                  <c:v>0.72491899999999998</c:v>
                </c:pt>
                <c:pt idx="16277">
                  <c:v>0.72495100000000001</c:v>
                </c:pt>
                <c:pt idx="16278">
                  <c:v>0.72498300000000004</c:v>
                </c:pt>
                <c:pt idx="16279">
                  <c:v>0.72501499999999997</c:v>
                </c:pt>
                <c:pt idx="16280">
                  <c:v>0.725047</c:v>
                </c:pt>
                <c:pt idx="16281">
                  <c:v>0.725078</c:v>
                </c:pt>
                <c:pt idx="16282">
                  <c:v>0.725109</c:v>
                </c:pt>
                <c:pt idx="16283">
                  <c:v>0.72514000000000001</c:v>
                </c:pt>
                <c:pt idx="16284">
                  <c:v>0.72517100000000001</c:v>
                </c:pt>
                <c:pt idx="16285">
                  <c:v>0.72520200000000001</c:v>
                </c:pt>
                <c:pt idx="16286">
                  <c:v>0.72523199999999999</c:v>
                </c:pt>
                <c:pt idx="16287">
                  <c:v>0.72526199999999996</c:v>
                </c:pt>
                <c:pt idx="16288">
                  <c:v>0.72529200000000005</c:v>
                </c:pt>
                <c:pt idx="16289">
                  <c:v>0.72532200000000002</c:v>
                </c:pt>
                <c:pt idx="16290">
                  <c:v>0.72535099999999997</c:v>
                </c:pt>
                <c:pt idx="16291">
                  <c:v>0.72538000000000002</c:v>
                </c:pt>
                <c:pt idx="16292">
                  <c:v>0.72540899999999997</c:v>
                </c:pt>
                <c:pt idx="16293">
                  <c:v>0.72543800000000003</c:v>
                </c:pt>
                <c:pt idx="16294">
                  <c:v>0.72546699999999997</c:v>
                </c:pt>
                <c:pt idx="16295">
                  <c:v>0.725495</c:v>
                </c:pt>
                <c:pt idx="16296">
                  <c:v>0.72552300000000003</c:v>
                </c:pt>
                <c:pt idx="16297">
                  <c:v>0.72555199999999997</c:v>
                </c:pt>
                <c:pt idx="16298">
                  <c:v>0.72557899999999997</c:v>
                </c:pt>
                <c:pt idx="16299">
                  <c:v>0.725607</c:v>
                </c:pt>
                <c:pt idx="16300">
                  <c:v>0.72563500000000003</c:v>
                </c:pt>
                <c:pt idx="16301">
                  <c:v>0.72566200000000003</c:v>
                </c:pt>
                <c:pt idx="16302">
                  <c:v>0.72568900000000003</c:v>
                </c:pt>
                <c:pt idx="16303">
                  <c:v>0.72571600000000003</c:v>
                </c:pt>
                <c:pt idx="16304">
                  <c:v>0.72574300000000003</c:v>
                </c:pt>
                <c:pt idx="16305">
                  <c:v>0.725769</c:v>
                </c:pt>
                <c:pt idx="16306">
                  <c:v>0.725796</c:v>
                </c:pt>
                <c:pt idx="16307">
                  <c:v>0.72582199999999997</c:v>
                </c:pt>
                <c:pt idx="16308">
                  <c:v>0.72584800000000005</c:v>
                </c:pt>
                <c:pt idx="16309">
                  <c:v>0.72587400000000002</c:v>
                </c:pt>
                <c:pt idx="16310">
                  <c:v>0.72589999999999999</c:v>
                </c:pt>
                <c:pt idx="16311">
                  <c:v>0.72592500000000004</c:v>
                </c:pt>
                <c:pt idx="16312">
                  <c:v>0.72594999999999998</c:v>
                </c:pt>
                <c:pt idx="16313">
                  <c:v>0.72597599999999995</c:v>
                </c:pt>
                <c:pt idx="16314">
                  <c:v>0.72600100000000001</c:v>
                </c:pt>
                <c:pt idx="16315">
                  <c:v>0.72602599999999995</c:v>
                </c:pt>
                <c:pt idx="16316">
                  <c:v>0.72604999999999997</c:v>
                </c:pt>
                <c:pt idx="16317">
                  <c:v>0.72607500000000003</c:v>
                </c:pt>
                <c:pt idx="16318">
                  <c:v>0.72609900000000005</c:v>
                </c:pt>
                <c:pt idx="16319">
                  <c:v>0.72612399999999999</c:v>
                </c:pt>
                <c:pt idx="16320">
                  <c:v>0.72614800000000002</c:v>
                </c:pt>
                <c:pt idx="16321">
                  <c:v>0.72617200000000004</c:v>
                </c:pt>
                <c:pt idx="16322">
                  <c:v>0.72619599999999995</c:v>
                </c:pt>
                <c:pt idx="16323">
                  <c:v>0.72621899999999995</c:v>
                </c:pt>
                <c:pt idx="16324">
                  <c:v>0.72624299999999997</c:v>
                </c:pt>
                <c:pt idx="16325">
                  <c:v>0.72626599999999997</c:v>
                </c:pt>
                <c:pt idx="16326">
                  <c:v>0.72628999999999999</c:v>
                </c:pt>
                <c:pt idx="16327">
                  <c:v>0.72631299999999999</c:v>
                </c:pt>
                <c:pt idx="16328">
                  <c:v>0.72633599999999998</c:v>
                </c:pt>
                <c:pt idx="16329">
                  <c:v>0.72635899999999998</c:v>
                </c:pt>
                <c:pt idx="16330">
                  <c:v>0.72638100000000005</c:v>
                </c:pt>
                <c:pt idx="16331">
                  <c:v>0.72640400000000005</c:v>
                </c:pt>
                <c:pt idx="16332">
                  <c:v>0.72642600000000002</c:v>
                </c:pt>
                <c:pt idx="16333">
                  <c:v>0.72644900000000001</c:v>
                </c:pt>
                <c:pt idx="16334">
                  <c:v>0.72647099999999998</c:v>
                </c:pt>
                <c:pt idx="16335">
                  <c:v>0.72649300000000006</c:v>
                </c:pt>
                <c:pt idx="16336">
                  <c:v>0.72651500000000002</c:v>
                </c:pt>
                <c:pt idx="16337">
                  <c:v>0.72653699999999999</c:v>
                </c:pt>
                <c:pt idx="16338">
                  <c:v>0.72655899999999995</c:v>
                </c:pt>
                <c:pt idx="16339">
                  <c:v>0.72658</c:v>
                </c:pt>
                <c:pt idx="16340">
                  <c:v>0.72660199999999997</c:v>
                </c:pt>
                <c:pt idx="16341">
                  <c:v>0.72662300000000002</c:v>
                </c:pt>
                <c:pt idx="16342">
                  <c:v>0.72664399999999996</c:v>
                </c:pt>
                <c:pt idx="16343">
                  <c:v>0.72666500000000001</c:v>
                </c:pt>
                <c:pt idx="16344">
                  <c:v>0.72668699999999997</c:v>
                </c:pt>
                <c:pt idx="16345">
                  <c:v>0.72670699999999999</c:v>
                </c:pt>
                <c:pt idx="16346">
                  <c:v>0.72672800000000004</c:v>
                </c:pt>
                <c:pt idx="16347">
                  <c:v>0.72674899999999998</c:v>
                </c:pt>
                <c:pt idx="16348">
                  <c:v>0.72677000000000003</c:v>
                </c:pt>
                <c:pt idx="16349">
                  <c:v>0.72679000000000005</c:v>
                </c:pt>
                <c:pt idx="16350">
                  <c:v>0.72680999999999996</c:v>
                </c:pt>
                <c:pt idx="16351">
                  <c:v>0.726831</c:v>
                </c:pt>
                <c:pt idx="16352">
                  <c:v>0.72685100000000002</c:v>
                </c:pt>
                <c:pt idx="16353">
                  <c:v>0.72687100000000004</c:v>
                </c:pt>
                <c:pt idx="16354">
                  <c:v>0.72689099999999995</c:v>
                </c:pt>
                <c:pt idx="16355">
                  <c:v>0.72691099999999997</c:v>
                </c:pt>
                <c:pt idx="16356">
                  <c:v>0.72693099999999999</c:v>
                </c:pt>
                <c:pt idx="16357">
                  <c:v>0.72694999999999999</c:v>
                </c:pt>
                <c:pt idx="16358">
                  <c:v>0.72697000000000001</c:v>
                </c:pt>
                <c:pt idx="16359">
                  <c:v>0.72699000000000003</c:v>
                </c:pt>
                <c:pt idx="16360">
                  <c:v>0.72700900000000002</c:v>
                </c:pt>
                <c:pt idx="16361">
                  <c:v>0.72702800000000001</c:v>
                </c:pt>
                <c:pt idx="16362">
                  <c:v>0.72704800000000003</c:v>
                </c:pt>
                <c:pt idx="16363">
                  <c:v>0.72706700000000002</c:v>
                </c:pt>
                <c:pt idx="16364">
                  <c:v>0.72708600000000001</c:v>
                </c:pt>
                <c:pt idx="16365">
                  <c:v>0.727105</c:v>
                </c:pt>
                <c:pt idx="16366">
                  <c:v>0.72712399999999999</c:v>
                </c:pt>
                <c:pt idx="16367">
                  <c:v>0.72714299999999998</c:v>
                </c:pt>
                <c:pt idx="16368">
                  <c:v>0.72716099999999995</c:v>
                </c:pt>
                <c:pt idx="16369">
                  <c:v>0.72718000000000005</c:v>
                </c:pt>
                <c:pt idx="16370">
                  <c:v>0.72719900000000004</c:v>
                </c:pt>
                <c:pt idx="16371">
                  <c:v>0.727217</c:v>
                </c:pt>
                <c:pt idx="16372">
                  <c:v>0.72723599999999999</c:v>
                </c:pt>
                <c:pt idx="16373">
                  <c:v>0.72725399999999996</c:v>
                </c:pt>
                <c:pt idx="16374">
                  <c:v>0.72727200000000003</c:v>
                </c:pt>
                <c:pt idx="16375">
                  <c:v>0.72728999999999999</c:v>
                </c:pt>
                <c:pt idx="16376">
                  <c:v>0.72730899999999998</c:v>
                </c:pt>
                <c:pt idx="16377">
                  <c:v>0.72732699999999995</c:v>
                </c:pt>
                <c:pt idx="16378">
                  <c:v>0.72734500000000002</c:v>
                </c:pt>
                <c:pt idx="16379">
                  <c:v>0.72736299999999998</c:v>
                </c:pt>
                <c:pt idx="16380">
                  <c:v>0.72738000000000003</c:v>
                </c:pt>
                <c:pt idx="16381">
                  <c:v>0.72739799999999999</c:v>
                </c:pt>
                <c:pt idx="16382">
                  <c:v>0.72741599999999995</c:v>
                </c:pt>
                <c:pt idx="16383">
                  <c:v>0.72743400000000003</c:v>
                </c:pt>
                <c:pt idx="16384">
                  <c:v>0.72745099999999996</c:v>
                </c:pt>
                <c:pt idx="16385">
                  <c:v>0.72746900000000003</c:v>
                </c:pt>
                <c:pt idx="16386">
                  <c:v>0.72748599999999997</c:v>
                </c:pt>
                <c:pt idx="16387">
                  <c:v>0.72750300000000001</c:v>
                </c:pt>
                <c:pt idx="16388">
                  <c:v>0.72752099999999997</c:v>
                </c:pt>
                <c:pt idx="16389">
                  <c:v>0.72753800000000002</c:v>
                </c:pt>
                <c:pt idx="16390">
                  <c:v>0.72755499999999995</c:v>
                </c:pt>
                <c:pt idx="16391">
                  <c:v>0.727572</c:v>
                </c:pt>
                <c:pt idx="16392">
                  <c:v>0.72758999999999996</c:v>
                </c:pt>
                <c:pt idx="16393">
                  <c:v>0.727607</c:v>
                </c:pt>
                <c:pt idx="16394">
                  <c:v>0.72762400000000005</c:v>
                </c:pt>
                <c:pt idx="16395">
                  <c:v>0.72763999999999995</c:v>
                </c:pt>
                <c:pt idx="16396">
                  <c:v>0.727657</c:v>
                </c:pt>
                <c:pt idx="16397">
                  <c:v>0.72767400000000004</c:v>
                </c:pt>
                <c:pt idx="16398">
                  <c:v>0.72769099999999998</c:v>
                </c:pt>
                <c:pt idx="16399">
                  <c:v>0.72770800000000002</c:v>
                </c:pt>
                <c:pt idx="16400">
                  <c:v>0.72772400000000004</c:v>
                </c:pt>
                <c:pt idx="16401">
                  <c:v>0.72774099999999997</c:v>
                </c:pt>
                <c:pt idx="16402">
                  <c:v>0.72775699999999999</c:v>
                </c:pt>
                <c:pt idx="16403">
                  <c:v>0.72777400000000003</c:v>
                </c:pt>
                <c:pt idx="16404">
                  <c:v>0.72779000000000005</c:v>
                </c:pt>
                <c:pt idx="16405">
                  <c:v>0.72780699999999998</c:v>
                </c:pt>
                <c:pt idx="16406">
                  <c:v>0.727823</c:v>
                </c:pt>
                <c:pt idx="16407">
                  <c:v>0.72783900000000001</c:v>
                </c:pt>
                <c:pt idx="16408">
                  <c:v>0.72785599999999995</c:v>
                </c:pt>
                <c:pt idx="16409">
                  <c:v>0.72787199999999996</c:v>
                </c:pt>
                <c:pt idx="16410">
                  <c:v>0.72788799999999998</c:v>
                </c:pt>
                <c:pt idx="16411">
                  <c:v>0.727904</c:v>
                </c:pt>
                <c:pt idx="16412">
                  <c:v>0.72792000000000001</c:v>
                </c:pt>
                <c:pt idx="16413">
                  <c:v>0.72793600000000003</c:v>
                </c:pt>
                <c:pt idx="16414">
                  <c:v>0.72795200000000004</c:v>
                </c:pt>
                <c:pt idx="16415">
                  <c:v>0.72796799999999995</c:v>
                </c:pt>
                <c:pt idx="16416">
                  <c:v>0.72798399999999996</c:v>
                </c:pt>
                <c:pt idx="16417">
                  <c:v>0.72799999999999998</c:v>
                </c:pt>
                <c:pt idx="16418">
                  <c:v>0.728016</c:v>
                </c:pt>
                <c:pt idx="16419">
                  <c:v>0.72803099999999998</c:v>
                </c:pt>
                <c:pt idx="16420">
                  <c:v>0.728047</c:v>
                </c:pt>
                <c:pt idx="16421">
                  <c:v>0.72806300000000002</c:v>
                </c:pt>
                <c:pt idx="16422">
                  <c:v>0.728078</c:v>
                </c:pt>
                <c:pt idx="16423">
                  <c:v>0.72809400000000002</c:v>
                </c:pt>
                <c:pt idx="16424">
                  <c:v>0.72811000000000003</c:v>
                </c:pt>
                <c:pt idx="16425">
                  <c:v>0.72812500000000002</c:v>
                </c:pt>
                <c:pt idx="16426">
                  <c:v>0.72814100000000004</c:v>
                </c:pt>
                <c:pt idx="16427">
                  <c:v>0.72815600000000003</c:v>
                </c:pt>
                <c:pt idx="16428">
                  <c:v>0.72817200000000004</c:v>
                </c:pt>
                <c:pt idx="16429">
                  <c:v>0.72818700000000003</c:v>
                </c:pt>
                <c:pt idx="16430">
                  <c:v>0.72820200000000002</c:v>
                </c:pt>
                <c:pt idx="16431">
                  <c:v>0.72821800000000003</c:v>
                </c:pt>
                <c:pt idx="16432">
                  <c:v>0.72823300000000002</c:v>
                </c:pt>
                <c:pt idx="16433">
                  <c:v>0.72824800000000001</c:v>
                </c:pt>
                <c:pt idx="16434">
                  <c:v>0.72826299999999999</c:v>
                </c:pt>
                <c:pt idx="16435">
                  <c:v>0.72827900000000001</c:v>
                </c:pt>
                <c:pt idx="16436">
                  <c:v>0.728294</c:v>
                </c:pt>
                <c:pt idx="16437">
                  <c:v>0.72830899999999998</c:v>
                </c:pt>
                <c:pt idx="16438">
                  <c:v>0.72832399999999997</c:v>
                </c:pt>
                <c:pt idx="16439">
                  <c:v>0.72833899999999996</c:v>
                </c:pt>
                <c:pt idx="16440">
                  <c:v>0.72835399999999995</c:v>
                </c:pt>
                <c:pt idx="16441">
                  <c:v>0.72836900000000004</c:v>
                </c:pt>
                <c:pt idx="16442">
                  <c:v>0.72838400000000003</c:v>
                </c:pt>
                <c:pt idx="16443">
                  <c:v>0.72839900000000002</c:v>
                </c:pt>
                <c:pt idx="16444">
                  <c:v>0.72841400000000001</c:v>
                </c:pt>
                <c:pt idx="16445">
                  <c:v>0.72842899999999999</c:v>
                </c:pt>
                <c:pt idx="16446">
                  <c:v>0.72844399999999998</c:v>
                </c:pt>
                <c:pt idx="16447">
                  <c:v>0.72845800000000005</c:v>
                </c:pt>
                <c:pt idx="16448">
                  <c:v>0.72847300000000004</c:v>
                </c:pt>
                <c:pt idx="16449">
                  <c:v>0.72848800000000002</c:v>
                </c:pt>
                <c:pt idx="16450">
                  <c:v>0.72850300000000001</c:v>
                </c:pt>
                <c:pt idx="16451">
                  <c:v>0.728518</c:v>
                </c:pt>
                <c:pt idx="16452">
                  <c:v>0.72853199999999996</c:v>
                </c:pt>
                <c:pt idx="16453">
                  <c:v>0.72854699999999994</c:v>
                </c:pt>
                <c:pt idx="16454">
                  <c:v>0.72856200000000004</c:v>
                </c:pt>
                <c:pt idx="16455">
                  <c:v>0.728576</c:v>
                </c:pt>
                <c:pt idx="16456">
                  <c:v>0.72859099999999999</c:v>
                </c:pt>
                <c:pt idx="16457">
                  <c:v>0.72860499999999995</c:v>
                </c:pt>
                <c:pt idx="16458">
                  <c:v>0.72862000000000005</c:v>
                </c:pt>
                <c:pt idx="16459">
                  <c:v>0.728634</c:v>
                </c:pt>
                <c:pt idx="16460">
                  <c:v>0.72864899999999999</c:v>
                </c:pt>
                <c:pt idx="16461">
                  <c:v>0.72866299999999995</c:v>
                </c:pt>
                <c:pt idx="16462">
                  <c:v>0.72867800000000005</c:v>
                </c:pt>
                <c:pt idx="16463">
                  <c:v>0.72869200000000001</c:v>
                </c:pt>
                <c:pt idx="16464">
                  <c:v>0.72870699999999999</c:v>
                </c:pt>
                <c:pt idx="16465">
                  <c:v>0.72872099999999995</c:v>
                </c:pt>
                <c:pt idx="16466">
                  <c:v>0.72873500000000002</c:v>
                </c:pt>
                <c:pt idx="16467">
                  <c:v>0.72875000000000001</c:v>
                </c:pt>
                <c:pt idx="16468">
                  <c:v>0.72876399999999997</c:v>
                </c:pt>
                <c:pt idx="16469">
                  <c:v>0.72877800000000004</c:v>
                </c:pt>
                <c:pt idx="16470">
                  <c:v>0.72879300000000002</c:v>
                </c:pt>
                <c:pt idx="16471">
                  <c:v>0.72880699999999998</c:v>
                </c:pt>
                <c:pt idx="16472">
                  <c:v>0.72882100000000005</c:v>
                </c:pt>
                <c:pt idx="16473">
                  <c:v>0.72883500000000001</c:v>
                </c:pt>
                <c:pt idx="16474">
                  <c:v>0.72885</c:v>
                </c:pt>
                <c:pt idx="16475">
                  <c:v>0.72886399999999996</c:v>
                </c:pt>
                <c:pt idx="16476">
                  <c:v>0.72887800000000003</c:v>
                </c:pt>
                <c:pt idx="16477">
                  <c:v>0.72889199999999998</c:v>
                </c:pt>
                <c:pt idx="16478">
                  <c:v>0.72890600000000005</c:v>
                </c:pt>
                <c:pt idx="16479">
                  <c:v>0.72892000000000001</c:v>
                </c:pt>
                <c:pt idx="16480">
                  <c:v>0.728935</c:v>
                </c:pt>
                <c:pt idx="16481">
                  <c:v>0.72894899999999996</c:v>
                </c:pt>
                <c:pt idx="16482">
                  <c:v>0.72896300000000003</c:v>
                </c:pt>
                <c:pt idx="16483">
                  <c:v>0.72897699999999999</c:v>
                </c:pt>
                <c:pt idx="16484">
                  <c:v>0.72899099999999994</c:v>
                </c:pt>
                <c:pt idx="16485">
                  <c:v>0.72900500000000001</c:v>
                </c:pt>
                <c:pt idx="16486">
                  <c:v>0.72901899999999997</c:v>
                </c:pt>
                <c:pt idx="16487">
                  <c:v>0.72903300000000004</c:v>
                </c:pt>
                <c:pt idx="16488">
                  <c:v>0.729047</c:v>
                </c:pt>
                <c:pt idx="16489">
                  <c:v>0.72906099999999996</c:v>
                </c:pt>
                <c:pt idx="16490">
                  <c:v>0.72907500000000003</c:v>
                </c:pt>
                <c:pt idx="16491">
                  <c:v>0.72908799999999996</c:v>
                </c:pt>
                <c:pt idx="16492">
                  <c:v>0.72910200000000003</c:v>
                </c:pt>
                <c:pt idx="16493">
                  <c:v>0.72911599999999999</c:v>
                </c:pt>
                <c:pt idx="16494">
                  <c:v>0.72912999999999994</c:v>
                </c:pt>
                <c:pt idx="16495">
                  <c:v>0.72914400000000001</c:v>
                </c:pt>
                <c:pt idx="16496">
                  <c:v>0.72915799999999997</c:v>
                </c:pt>
                <c:pt idx="16497">
                  <c:v>0.72917200000000004</c:v>
                </c:pt>
                <c:pt idx="16498">
                  <c:v>0.72918499999999997</c:v>
                </c:pt>
                <c:pt idx="16499">
                  <c:v>0.72919900000000004</c:v>
                </c:pt>
                <c:pt idx="16500">
                  <c:v>0.729213</c:v>
                </c:pt>
                <c:pt idx="16501">
                  <c:v>0.72922699999999996</c:v>
                </c:pt>
                <c:pt idx="16502">
                  <c:v>0.72924100000000003</c:v>
                </c:pt>
                <c:pt idx="16503">
                  <c:v>0.72925399999999996</c:v>
                </c:pt>
                <c:pt idx="16504">
                  <c:v>0.72926800000000003</c:v>
                </c:pt>
                <c:pt idx="16505">
                  <c:v>0.72928199999999999</c:v>
                </c:pt>
                <c:pt idx="16506">
                  <c:v>0.72929500000000003</c:v>
                </c:pt>
                <c:pt idx="16507">
                  <c:v>0.72930899999999999</c:v>
                </c:pt>
                <c:pt idx="16508">
                  <c:v>0.72932300000000005</c:v>
                </c:pt>
                <c:pt idx="16509">
                  <c:v>0.72933700000000001</c:v>
                </c:pt>
                <c:pt idx="16510">
                  <c:v>0.72935000000000005</c:v>
                </c:pt>
                <c:pt idx="16511">
                  <c:v>0.72936400000000001</c:v>
                </c:pt>
                <c:pt idx="16512">
                  <c:v>0.72937700000000005</c:v>
                </c:pt>
                <c:pt idx="16513">
                  <c:v>0.72939100000000001</c:v>
                </c:pt>
                <c:pt idx="16514">
                  <c:v>0.72940499999999997</c:v>
                </c:pt>
                <c:pt idx="16515">
                  <c:v>0.72941800000000001</c:v>
                </c:pt>
                <c:pt idx="16516">
                  <c:v>0.72943199999999997</c:v>
                </c:pt>
                <c:pt idx="16517">
                  <c:v>0.72944500000000001</c:v>
                </c:pt>
                <c:pt idx="16518">
                  <c:v>0.72945899999999997</c:v>
                </c:pt>
                <c:pt idx="16519">
                  <c:v>0.72947300000000004</c:v>
                </c:pt>
                <c:pt idx="16520">
                  <c:v>0.72948599999999997</c:v>
                </c:pt>
                <c:pt idx="16521">
                  <c:v>0.72950000000000004</c:v>
                </c:pt>
                <c:pt idx="16522">
                  <c:v>0.72951299999999997</c:v>
                </c:pt>
                <c:pt idx="16523">
                  <c:v>0.72952700000000004</c:v>
                </c:pt>
                <c:pt idx="16524">
                  <c:v>0.72953999999999997</c:v>
                </c:pt>
                <c:pt idx="16525">
                  <c:v>0.72955400000000004</c:v>
                </c:pt>
                <c:pt idx="16526">
                  <c:v>0.72956699999999997</c:v>
                </c:pt>
                <c:pt idx="16527">
                  <c:v>0.72958100000000004</c:v>
                </c:pt>
                <c:pt idx="16528">
                  <c:v>0.72959399999999996</c:v>
                </c:pt>
                <c:pt idx="16529">
                  <c:v>0.72960800000000003</c:v>
                </c:pt>
                <c:pt idx="16530">
                  <c:v>0.72962099999999996</c:v>
                </c:pt>
                <c:pt idx="16531">
                  <c:v>0.729634</c:v>
                </c:pt>
                <c:pt idx="16532">
                  <c:v>0.72964799999999996</c:v>
                </c:pt>
                <c:pt idx="16533">
                  <c:v>0.729661</c:v>
                </c:pt>
                <c:pt idx="16534">
                  <c:v>0.72967499999999996</c:v>
                </c:pt>
                <c:pt idx="16535">
                  <c:v>0.729688</c:v>
                </c:pt>
                <c:pt idx="16536">
                  <c:v>0.72970199999999996</c:v>
                </c:pt>
                <c:pt idx="16537">
                  <c:v>0.729715</c:v>
                </c:pt>
                <c:pt idx="16538">
                  <c:v>0.72972800000000004</c:v>
                </c:pt>
                <c:pt idx="16539">
                  <c:v>0.729742</c:v>
                </c:pt>
                <c:pt idx="16540">
                  <c:v>0.72975500000000004</c:v>
                </c:pt>
                <c:pt idx="16541">
                  <c:v>0.72976799999999997</c:v>
                </c:pt>
                <c:pt idx="16542">
                  <c:v>0.72978200000000004</c:v>
                </c:pt>
                <c:pt idx="16543">
                  <c:v>0.72979499999999997</c:v>
                </c:pt>
                <c:pt idx="16544">
                  <c:v>0.72980800000000001</c:v>
                </c:pt>
                <c:pt idx="16545">
                  <c:v>0.72982199999999997</c:v>
                </c:pt>
                <c:pt idx="16546">
                  <c:v>0.72983500000000001</c:v>
                </c:pt>
                <c:pt idx="16547">
                  <c:v>0.72984800000000005</c:v>
                </c:pt>
                <c:pt idx="16548">
                  <c:v>0.72986200000000001</c:v>
                </c:pt>
                <c:pt idx="16549">
                  <c:v>0.72987500000000005</c:v>
                </c:pt>
                <c:pt idx="16550">
                  <c:v>0.72988799999999998</c:v>
                </c:pt>
                <c:pt idx="16551">
                  <c:v>0.72990100000000002</c:v>
                </c:pt>
                <c:pt idx="16552">
                  <c:v>0.72991499999999998</c:v>
                </c:pt>
                <c:pt idx="16553">
                  <c:v>0.72992800000000002</c:v>
                </c:pt>
                <c:pt idx="16554">
                  <c:v>0.72994099999999995</c:v>
                </c:pt>
                <c:pt idx="16555">
                  <c:v>0.72995399999999999</c:v>
                </c:pt>
                <c:pt idx="16556">
                  <c:v>0.72996799999999995</c:v>
                </c:pt>
                <c:pt idx="16557">
                  <c:v>0.72998099999999999</c:v>
                </c:pt>
                <c:pt idx="16558">
                  <c:v>0.72999400000000003</c:v>
                </c:pt>
                <c:pt idx="16559">
                  <c:v>0.73000699999999996</c:v>
                </c:pt>
                <c:pt idx="16560">
                  <c:v>0.73002100000000003</c:v>
                </c:pt>
                <c:pt idx="16561">
                  <c:v>0.73003399999999996</c:v>
                </c:pt>
                <c:pt idx="16562">
                  <c:v>0.730047</c:v>
                </c:pt>
                <c:pt idx="16563">
                  <c:v>0.73006000000000004</c:v>
                </c:pt>
                <c:pt idx="16564">
                  <c:v>0.73007299999999997</c:v>
                </c:pt>
                <c:pt idx="16565">
                  <c:v>0.73008600000000001</c:v>
                </c:pt>
                <c:pt idx="16566">
                  <c:v>0.73009999999999997</c:v>
                </c:pt>
                <c:pt idx="16567">
                  <c:v>0.73011300000000001</c:v>
                </c:pt>
                <c:pt idx="16568">
                  <c:v>0.73012600000000005</c:v>
                </c:pt>
                <c:pt idx="16569">
                  <c:v>0.73013899999999998</c:v>
                </c:pt>
                <c:pt idx="16570">
                  <c:v>0.73015200000000002</c:v>
                </c:pt>
                <c:pt idx="16571">
                  <c:v>0.73016499999999995</c:v>
                </c:pt>
                <c:pt idx="16572">
                  <c:v>0.73017900000000002</c:v>
                </c:pt>
                <c:pt idx="16573">
                  <c:v>0.73019199999999995</c:v>
                </c:pt>
                <c:pt idx="16574">
                  <c:v>0.73020499999999999</c:v>
                </c:pt>
                <c:pt idx="16575">
                  <c:v>0.73021800000000003</c:v>
                </c:pt>
                <c:pt idx="16576">
                  <c:v>0.73023099999999996</c:v>
                </c:pt>
                <c:pt idx="16577">
                  <c:v>0.730244</c:v>
                </c:pt>
                <c:pt idx="16578">
                  <c:v>0.73025700000000004</c:v>
                </c:pt>
                <c:pt idx="16579">
                  <c:v>0.73026999999999997</c:v>
                </c:pt>
                <c:pt idx="16580">
                  <c:v>0.73028300000000002</c:v>
                </c:pt>
                <c:pt idx="16581">
                  <c:v>0.73029699999999997</c:v>
                </c:pt>
                <c:pt idx="16582">
                  <c:v>0.73031000000000001</c:v>
                </c:pt>
                <c:pt idx="16583">
                  <c:v>0.73032300000000006</c:v>
                </c:pt>
                <c:pt idx="16584">
                  <c:v>0.73033599999999999</c:v>
                </c:pt>
                <c:pt idx="16585">
                  <c:v>0.73034900000000003</c:v>
                </c:pt>
                <c:pt idx="16586">
                  <c:v>0.73036199999999996</c:v>
                </c:pt>
                <c:pt idx="16587">
                  <c:v>0.730375</c:v>
                </c:pt>
                <c:pt idx="16588">
                  <c:v>0.73038800000000004</c:v>
                </c:pt>
                <c:pt idx="16589">
                  <c:v>0.73040099999999997</c:v>
                </c:pt>
                <c:pt idx="16590">
                  <c:v>0.73041400000000001</c:v>
                </c:pt>
                <c:pt idx="16591">
                  <c:v>0.73042700000000005</c:v>
                </c:pt>
                <c:pt idx="16592">
                  <c:v>0.73043999999999998</c:v>
                </c:pt>
                <c:pt idx="16593">
                  <c:v>0.73045300000000002</c:v>
                </c:pt>
                <c:pt idx="16594">
                  <c:v>0.73046599999999995</c:v>
                </c:pt>
                <c:pt idx="16595">
                  <c:v>0.73047899999999999</c:v>
                </c:pt>
                <c:pt idx="16596">
                  <c:v>0.73049200000000003</c:v>
                </c:pt>
                <c:pt idx="16597">
                  <c:v>0.73050499999999996</c:v>
                </c:pt>
                <c:pt idx="16598">
                  <c:v>0.730518</c:v>
                </c:pt>
                <c:pt idx="16599">
                  <c:v>0.73053100000000004</c:v>
                </c:pt>
                <c:pt idx="16600">
                  <c:v>0.73054399999999997</c:v>
                </c:pt>
                <c:pt idx="16601">
                  <c:v>0.73055700000000001</c:v>
                </c:pt>
                <c:pt idx="16602">
                  <c:v>0.73057000000000005</c:v>
                </c:pt>
                <c:pt idx="16603">
                  <c:v>0.73058299999999998</c:v>
                </c:pt>
                <c:pt idx="16604">
                  <c:v>0.73059600000000002</c:v>
                </c:pt>
                <c:pt idx="16605">
                  <c:v>0.73060899999999995</c:v>
                </c:pt>
                <c:pt idx="16606">
                  <c:v>0.73062199999999999</c:v>
                </c:pt>
                <c:pt idx="16607">
                  <c:v>0.73063500000000003</c:v>
                </c:pt>
                <c:pt idx="16608">
                  <c:v>0.73064799999999996</c:v>
                </c:pt>
                <c:pt idx="16609">
                  <c:v>0.730661</c:v>
                </c:pt>
                <c:pt idx="16610">
                  <c:v>0.73067400000000005</c:v>
                </c:pt>
                <c:pt idx="16611">
                  <c:v>0.73068699999999998</c:v>
                </c:pt>
                <c:pt idx="16612">
                  <c:v>0.73070000000000002</c:v>
                </c:pt>
                <c:pt idx="16613">
                  <c:v>0.73071299999999995</c:v>
                </c:pt>
                <c:pt idx="16614">
                  <c:v>0.73072599999999999</c:v>
                </c:pt>
                <c:pt idx="16615">
                  <c:v>0.73073900000000003</c:v>
                </c:pt>
                <c:pt idx="16616">
                  <c:v>0.73075199999999996</c:v>
                </c:pt>
                <c:pt idx="16617">
                  <c:v>0.730765</c:v>
                </c:pt>
                <c:pt idx="16618">
                  <c:v>0.73077800000000004</c:v>
                </c:pt>
                <c:pt idx="16619">
                  <c:v>0.73079000000000005</c:v>
                </c:pt>
                <c:pt idx="16620">
                  <c:v>0.73080299999999998</c:v>
                </c:pt>
                <c:pt idx="16621">
                  <c:v>0.73081600000000002</c:v>
                </c:pt>
                <c:pt idx="16622">
                  <c:v>0.73082899999999995</c:v>
                </c:pt>
                <c:pt idx="16623">
                  <c:v>0.73084199999999999</c:v>
                </c:pt>
                <c:pt idx="16624">
                  <c:v>0.73085500000000003</c:v>
                </c:pt>
                <c:pt idx="16625">
                  <c:v>0.73086799999999996</c:v>
                </c:pt>
                <c:pt idx="16626">
                  <c:v>0.730881</c:v>
                </c:pt>
                <c:pt idx="16627">
                  <c:v>0.73089400000000004</c:v>
                </c:pt>
                <c:pt idx="16628">
                  <c:v>0.73090699999999997</c:v>
                </c:pt>
                <c:pt idx="16629">
                  <c:v>0.73091899999999999</c:v>
                </c:pt>
                <c:pt idx="16630">
                  <c:v>0.73093200000000003</c:v>
                </c:pt>
                <c:pt idx="16631">
                  <c:v>0.73094499999999996</c:v>
                </c:pt>
                <c:pt idx="16632">
                  <c:v>0.730958</c:v>
                </c:pt>
                <c:pt idx="16633">
                  <c:v>0.73097100000000004</c:v>
                </c:pt>
                <c:pt idx="16634">
                  <c:v>0.73098399999999997</c:v>
                </c:pt>
                <c:pt idx="16635">
                  <c:v>0.73099700000000001</c:v>
                </c:pt>
                <c:pt idx="16636">
                  <c:v>0.73101000000000005</c:v>
                </c:pt>
                <c:pt idx="16637">
                  <c:v>0.73102199999999995</c:v>
                </c:pt>
                <c:pt idx="16638">
                  <c:v>0.73103499999999999</c:v>
                </c:pt>
                <c:pt idx="16639">
                  <c:v>0.73104800000000003</c:v>
                </c:pt>
                <c:pt idx="16640">
                  <c:v>0.73106099999999996</c:v>
                </c:pt>
                <c:pt idx="16641">
                  <c:v>0.731074</c:v>
                </c:pt>
                <c:pt idx="16642">
                  <c:v>0.73108700000000004</c:v>
                </c:pt>
                <c:pt idx="16643">
                  <c:v>0.73109999999999997</c:v>
                </c:pt>
                <c:pt idx="16644">
                  <c:v>0.73111199999999998</c:v>
                </c:pt>
                <c:pt idx="16645">
                  <c:v>0.73112500000000002</c:v>
                </c:pt>
                <c:pt idx="16646">
                  <c:v>0.73113799999999995</c:v>
                </c:pt>
                <c:pt idx="16647">
                  <c:v>0.731151</c:v>
                </c:pt>
                <c:pt idx="16648">
                  <c:v>0.73116400000000004</c:v>
                </c:pt>
                <c:pt idx="16649">
                  <c:v>0.73117699999999997</c:v>
                </c:pt>
                <c:pt idx="16650">
                  <c:v>0.73118899999999998</c:v>
                </c:pt>
                <c:pt idx="16651">
                  <c:v>0.73120200000000002</c:v>
                </c:pt>
                <c:pt idx="16652">
                  <c:v>0.73121499999999995</c:v>
                </c:pt>
                <c:pt idx="16653">
                  <c:v>0.73122799999999999</c:v>
                </c:pt>
                <c:pt idx="16654">
                  <c:v>0.73124100000000003</c:v>
                </c:pt>
                <c:pt idx="16655">
                  <c:v>0.73125399999999996</c:v>
                </c:pt>
                <c:pt idx="16656">
                  <c:v>0.73126599999999997</c:v>
                </c:pt>
                <c:pt idx="16657">
                  <c:v>0.73127900000000001</c:v>
                </c:pt>
                <c:pt idx="16658">
                  <c:v>0.73129200000000005</c:v>
                </c:pt>
                <c:pt idx="16659">
                  <c:v>0.73130499999999998</c:v>
                </c:pt>
                <c:pt idx="16660">
                  <c:v>0.73131800000000002</c:v>
                </c:pt>
                <c:pt idx="16661">
                  <c:v>0.73133000000000004</c:v>
                </c:pt>
                <c:pt idx="16662">
                  <c:v>0.73134299999999997</c:v>
                </c:pt>
                <c:pt idx="16663">
                  <c:v>0.73135600000000001</c:v>
                </c:pt>
                <c:pt idx="16664">
                  <c:v>0.73136900000000005</c:v>
                </c:pt>
                <c:pt idx="16665">
                  <c:v>0.73138199999999998</c:v>
                </c:pt>
                <c:pt idx="16666">
                  <c:v>0.73139399999999999</c:v>
                </c:pt>
                <c:pt idx="16667">
                  <c:v>0.73140700000000003</c:v>
                </c:pt>
                <c:pt idx="16668">
                  <c:v>0.73141999999999996</c:v>
                </c:pt>
                <c:pt idx="16669">
                  <c:v>0.731433</c:v>
                </c:pt>
                <c:pt idx="16670">
                  <c:v>0.73144600000000004</c:v>
                </c:pt>
                <c:pt idx="16671">
                  <c:v>0.73145800000000005</c:v>
                </c:pt>
                <c:pt idx="16672">
                  <c:v>0.73147099999999998</c:v>
                </c:pt>
                <c:pt idx="16673">
                  <c:v>0.73148400000000002</c:v>
                </c:pt>
                <c:pt idx="16674">
                  <c:v>0.73149699999999995</c:v>
                </c:pt>
                <c:pt idx="16675">
                  <c:v>0.73150899999999996</c:v>
                </c:pt>
                <c:pt idx="16676">
                  <c:v>0.73152200000000001</c:v>
                </c:pt>
                <c:pt idx="16677">
                  <c:v>0.73153500000000005</c:v>
                </c:pt>
                <c:pt idx="16678">
                  <c:v>0.73154799999999998</c:v>
                </c:pt>
                <c:pt idx="16679">
                  <c:v>0.73156100000000002</c:v>
                </c:pt>
                <c:pt idx="16680">
                  <c:v>0.73157300000000003</c:v>
                </c:pt>
                <c:pt idx="16681">
                  <c:v>0.73158599999999996</c:v>
                </c:pt>
                <c:pt idx="16682">
                  <c:v>0.731599</c:v>
                </c:pt>
                <c:pt idx="16683">
                  <c:v>0.73161200000000004</c:v>
                </c:pt>
                <c:pt idx="16684">
                  <c:v>0.73162400000000005</c:v>
                </c:pt>
                <c:pt idx="16685">
                  <c:v>0.73163699999999998</c:v>
                </c:pt>
                <c:pt idx="16686">
                  <c:v>0.73165000000000002</c:v>
                </c:pt>
                <c:pt idx="16687">
                  <c:v>0.73166299999999995</c:v>
                </c:pt>
                <c:pt idx="16688">
                  <c:v>0.73167499999999996</c:v>
                </c:pt>
                <c:pt idx="16689">
                  <c:v>0.73168800000000001</c:v>
                </c:pt>
                <c:pt idx="16690">
                  <c:v>0.73170100000000005</c:v>
                </c:pt>
                <c:pt idx="16691">
                  <c:v>0.73171399999999998</c:v>
                </c:pt>
                <c:pt idx="16692">
                  <c:v>0.73172599999999999</c:v>
                </c:pt>
                <c:pt idx="16693">
                  <c:v>0.73173900000000003</c:v>
                </c:pt>
                <c:pt idx="16694">
                  <c:v>0.73175199999999996</c:v>
                </c:pt>
                <c:pt idx="16695">
                  <c:v>0.731765</c:v>
                </c:pt>
                <c:pt idx="16696">
                  <c:v>0.73177700000000001</c:v>
                </c:pt>
                <c:pt idx="16697">
                  <c:v>0.73179000000000005</c:v>
                </c:pt>
                <c:pt idx="16698">
                  <c:v>0.73180299999999998</c:v>
                </c:pt>
                <c:pt idx="16699">
                  <c:v>0.73181499999999999</c:v>
                </c:pt>
                <c:pt idx="16700">
                  <c:v>0.73182800000000003</c:v>
                </c:pt>
                <c:pt idx="16701">
                  <c:v>0.73184099999999996</c:v>
                </c:pt>
                <c:pt idx="16702">
                  <c:v>0.731854</c:v>
                </c:pt>
                <c:pt idx="16703">
                  <c:v>0.73186600000000002</c:v>
                </c:pt>
                <c:pt idx="16704">
                  <c:v>0.73187899999999995</c:v>
                </c:pt>
                <c:pt idx="16705">
                  <c:v>0.73189199999999999</c:v>
                </c:pt>
                <c:pt idx="16706">
                  <c:v>0.731904</c:v>
                </c:pt>
                <c:pt idx="16707">
                  <c:v>0.73191700000000004</c:v>
                </c:pt>
                <c:pt idx="16708">
                  <c:v>0.73192999999999997</c:v>
                </c:pt>
                <c:pt idx="16709">
                  <c:v>0.73194300000000001</c:v>
                </c:pt>
                <c:pt idx="16710">
                  <c:v>0.73195500000000002</c:v>
                </c:pt>
                <c:pt idx="16711">
                  <c:v>0.73196799999999995</c:v>
                </c:pt>
                <c:pt idx="16712">
                  <c:v>0.73198099999999999</c:v>
                </c:pt>
                <c:pt idx="16713">
                  <c:v>0.731993</c:v>
                </c:pt>
                <c:pt idx="16714">
                  <c:v>0.73200600000000005</c:v>
                </c:pt>
                <c:pt idx="16715">
                  <c:v>0.73201899999999998</c:v>
                </c:pt>
                <c:pt idx="16716">
                  <c:v>0.73203200000000002</c:v>
                </c:pt>
                <c:pt idx="16717">
                  <c:v>0.73204400000000003</c:v>
                </c:pt>
                <c:pt idx="16718">
                  <c:v>0.73205699999999996</c:v>
                </c:pt>
                <c:pt idx="16719">
                  <c:v>0.73207</c:v>
                </c:pt>
                <c:pt idx="16720">
                  <c:v>0.73208200000000001</c:v>
                </c:pt>
                <c:pt idx="16721">
                  <c:v>0.73209500000000005</c:v>
                </c:pt>
                <c:pt idx="16722">
                  <c:v>0.73210799999999998</c:v>
                </c:pt>
                <c:pt idx="16723">
                  <c:v>0.73211999999999999</c:v>
                </c:pt>
                <c:pt idx="16724">
                  <c:v>0.73213300000000003</c:v>
                </c:pt>
                <c:pt idx="16725">
                  <c:v>0.73214599999999996</c:v>
                </c:pt>
                <c:pt idx="16726">
                  <c:v>0.73215799999999998</c:v>
                </c:pt>
                <c:pt idx="16727">
                  <c:v>0.73217100000000002</c:v>
                </c:pt>
                <c:pt idx="16728">
                  <c:v>0.73218399999999995</c:v>
                </c:pt>
                <c:pt idx="16729">
                  <c:v>0.73219699999999999</c:v>
                </c:pt>
                <c:pt idx="16730">
                  <c:v>0.732209</c:v>
                </c:pt>
                <c:pt idx="16731">
                  <c:v>0.73222200000000004</c:v>
                </c:pt>
                <c:pt idx="16732">
                  <c:v>0.73223499999999997</c:v>
                </c:pt>
                <c:pt idx="16733">
                  <c:v>0.73224699999999998</c:v>
                </c:pt>
                <c:pt idx="16734">
                  <c:v>0.73226000000000002</c:v>
                </c:pt>
                <c:pt idx="16735">
                  <c:v>0.73227299999999995</c:v>
                </c:pt>
                <c:pt idx="16736">
                  <c:v>0.73228499999999996</c:v>
                </c:pt>
                <c:pt idx="16737">
                  <c:v>0.732298</c:v>
                </c:pt>
                <c:pt idx="16738">
                  <c:v>0.73231100000000005</c:v>
                </c:pt>
                <c:pt idx="16739">
                  <c:v>0.73232299999999995</c:v>
                </c:pt>
                <c:pt idx="16740">
                  <c:v>0.73233599999999999</c:v>
                </c:pt>
                <c:pt idx="16741">
                  <c:v>0.73234900000000003</c:v>
                </c:pt>
                <c:pt idx="16742">
                  <c:v>0.73236100000000004</c:v>
                </c:pt>
                <c:pt idx="16743">
                  <c:v>0.73237399999999997</c:v>
                </c:pt>
                <c:pt idx="16744">
                  <c:v>0.73238700000000001</c:v>
                </c:pt>
                <c:pt idx="16745">
                  <c:v>0.73239900000000002</c:v>
                </c:pt>
                <c:pt idx="16746">
                  <c:v>0.73241199999999995</c:v>
                </c:pt>
                <c:pt idx="16747">
                  <c:v>0.73242499999999999</c:v>
                </c:pt>
                <c:pt idx="16748">
                  <c:v>0.732437</c:v>
                </c:pt>
                <c:pt idx="16749">
                  <c:v>0.73245000000000005</c:v>
                </c:pt>
                <c:pt idx="16750">
                  <c:v>0.73246299999999998</c:v>
                </c:pt>
                <c:pt idx="16751">
                  <c:v>0.73247499999999999</c:v>
                </c:pt>
                <c:pt idx="16752">
                  <c:v>0.73248800000000003</c:v>
                </c:pt>
                <c:pt idx="16753">
                  <c:v>0.73250099999999996</c:v>
                </c:pt>
                <c:pt idx="16754">
                  <c:v>0.73251299999999997</c:v>
                </c:pt>
                <c:pt idx="16755">
                  <c:v>0.73252600000000001</c:v>
                </c:pt>
                <c:pt idx="16756">
                  <c:v>0.73253800000000002</c:v>
                </c:pt>
                <c:pt idx="16757">
                  <c:v>0.73255099999999995</c:v>
                </c:pt>
                <c:pt idx="16758">
                  <c:v>0.73256399999999999</c:v>
                </c:pt>
                <c:pt idx="16759">
                  <c:v>0.732576</c:v>
                </c:pt>
                <c:pt idx="16760">
                  <c:v>0.73258900000000005</c:v>
                </c:pt>
                <c:pt idx="16761">
                  <c:v>0.73260199999999998</c:v>
                </c:pt>
                <c:pt idx="16762">
                  <c:v>0.73261399999999999</c:v>
                </c:pt>
                <c:pt idx="16763">
                  <c:v>0.73262700000000003</c:v>
                </c:pt>
                <c:pt idx="16764">
                  <c:v>0.73263999999999996</c:v>
                </c:pt>
                <c:pt idx="16765">
                  <c:v>0.73265199999999997</c:v>
                </c:pt>
                <c:pt idx="16766">
                  <c:v>0.73266500000000001</c:v>
                </c:pt>
                <c:pt idx="16767">
                  <c:v>0.73267800000000005</c:v>
                </c:pt>
                <c:pt idx="16768">
                  <c:v>0.73268999999999995</c:v>
                </c:pt>
                <c:pt idx="16769">
                  <c:v>0.73270299999999999</c:v>
                </c:pt>
                <c:pt idx="16770">
                  <c:v>0.73271500000000001</c:v>
                </c:pt>
                <c:pt idx="16771">
                  <c:v>0.73272800000000005</c:v>
                </c:pt>
                <c:pt idx="16772">
                  <c:v>0.73274099999999998</c:v>
                </c:pt>
                <c:pt idx="16773">
                  <c:v>0.73275299999999999</c:v>
                </c:pt>
                <c:pt idx="16774">
                  <c:v>0.73276600000000003</c:v>
                </c:pt>
                <c:pt idx="16775">
                  <c:v>0.73277899999999996</c:v>
                </c:pt>
                <c:pt idx="16776">
                  <c:v>0.73279099999999997</c:v>
                </c:pt>
                <c:pt idx="16777">
                  <c:v>0.73280400000000001</c:v>
                </c:pt>
                <c:pt idx="16778">
                  <c:v>0.73281700000000005</c:v>
                </c:pt>
                <c:pt idx="16779">
                  <c:v>0.73282899999999995</c:v>
                </c:pt>
                <c:pt idx="16780">
                  <c:v>0.73284199999999999</c:v>
                </c:pt>
                <c:pt idx="16781">
                  <c:v>0.73285400000000001</c:v>
                </c:pt>
                <c:pt idx="16782">
                  <c:v>0.73286700000000005</c:v>
                </c:pt>
                <c:pt idx="16783">
                  <c:v>0.73287999999999998</c:v>
                </c:pt>
                <c:pt idx="16784">
                  <c:v>0.73289199999999999</c:v>
                </c:pt>
                <c:pt idx="16785">
                  <c:v>0.73290500000000003</c:v>
                </c:pt>
                <c:pt idx="16786">
                  <c:v>0.73291799999999996</c:v>
                </c:pt>
                <c:pt idx="16787">
                  <c:v>0.73292999999999997</c:v>
                </c:pt>
                <c:pt idx="16788">
                  <c:v>0.73294300000000001</c:v>
                </c:pt>
                <c:pt idx="16789">
                  <c:v>0.73295500000000002</c:v>
                </c:pt>
                <c:pt idx="16790">
                  <c:v>0.73296799999999995</c:v>
                </c:pt>
                <c:pt idx="16791">
                  <c:v>0.73298099999999999</c:v>
                </c:pt>
                <c:pt idx="16792">
                  <c:v>0.73299300000000001</c:v>
                </c:pt>
                <c:pt idx="16793">
                  <c:v>0.73300600000000005</c:v>
                </c:pt>
                <c:pt idx="16794">
                  <c:v>0.73301899999999998</c:v>
                </c:pt>
                <c:pt idx="16795">
                  <c:v>0.73303099999999999</c:v>
                </c:pt>
                <c:pt idx="16796">
                  <c:v>0.73304400000000003</c:v>
                </c:pt>
                <c:pt idx="16797">
                  <c:v>0.73305600000000004</c:v>
                </c:pt>
                <c:pt idx="16798">
                  <c:v>0.73306899999999997</c:v>
                </c:pt>
                <c:pt idx="16799">
                  <c:v>0.73308200000000001</c:v>
                </c:pt>
                <c:pt idx="16800">
                  <c:v>0.73309400000000002</c:v>
                </c:pt>
                <c:pt idx="16801">
                  <c:v>0.73310699999999995</c:v>
                </c:pt>
                <c:pt idx="16802">
                  <c:v>0.73288699999999996</c:v>
                </c:pt>
                <c:pt idx="16803">
                  <c:v>0.73266799999999999</c:v>
                </c:pt>
                <c:pt idx="16804">
                  <c:v>0.73244900000000002</c:v>
                </c:pt>
                <c:pt idx="16805">
                  <c:v>0.73222900000000002</c:v>
                </c:pt>
                <c:pt idx="16806">
                  <c:v>0.73201000000000005</c:v>
                </c:pt>
                <c:pt idx="16807">
                  <c:v>0.73179099999999997</c:v>
                </c:pt>
                <c:pt idx="16808">
                  <c:v>0.731572</c:v>
                </c:pt>
                <c:pt idx="16809">
                  <c:v>0.73135300000000003</c:v>
                </c:pt>
                <c:pt idx="16810">
                  <c:v>0.73113399999999995</c:v>
                </c:pt>
                <c:pt idx="16811">
                  <c:v>0.73091499999999998</c:v>
                </c:pt>
                <c:pt idx="16812">
                  <c:v>0.73069700000000004</c:v>
                </c:pt>
                <c:pt idx="16813">
                  <c:v>0.73047799999999996</c:v>
                </c:pt>
                <c:pt idx="16814">
                  <c:v>0.73025899999999999</c:v>
                </c:pt>
                <c:pt idx="16815">
                  <c:v>0.73004100000000005</c:v>
                </c:pt>
                <c:pt idx="16816">
                  <c:v>0.72982199999999997</c:v>
                </c:pt>
                <c:pt idx="16817">
                  <c:v>0.72960400000000003</c:v>
                </c:pt>
                <c:pt idx="16818">
                  <c:v>0.72938499999999995</c:v>
                </c:pt>
                <c:pt idx="16819">
                  <c:v>0.72916700000000001</c:v>
                </c:pt>
                <c:pt idx="16820">
                  <c:v>0.72894899999999996</c:v>
                </c:pt>
                <c:pt idx="16821">
                  <c:v>0.72872999999999999</c:v>
                </c:pt>
                <c:pt idx="16822">
                  <c:v>0.72851200000000005</c:v>
                </c:pt>
                <c:pt idx="16823">
                  <c:v>0.728294</c:v>
                </c:pt>
                <c:pt idx="16824">
                  <c:v>0.72807599999999995</c:v>
                </c:pt>
                <c:pt idx="16825">
                  <c:v>0.727858</c:v>
                </c:pt>
                <c:pt idx="16826">
                  <c:v>0.72763999999999995</c:v>
                </c:pt>
                <c:pt idx="16827">
                  <c:v>0.72742300000000004</c:v>
                </c:pt>
                <c:pt idx="16828">
                  <c:v>0.72720499999999999</c:v>
                </c:pt>
                <c:pt idx="16829">
                  <c:v>0.72698700000000005</c:v>
                </c:pt>
                <c:pt idx="16830">
                  <c:v>0.72677000000000003</c:v>
                </c:pt>
                <c:pt idx="16831">
                  <c:v>0.72655199999999998</c:v>
                </c:pt>
                <c:pt idx="16832">
                  <c:v>0.72633499999999995</c:v>
                </c:pt>
                <c:pt idx="16833">
                  <c:v>0.72611700000000001</c:v>
                </c:pt>
                <c:pt idx="16834">
                  <c:v>0.72589999999999999</c:v>
                </c:pt>
                <c:pt idx="16835">
                  <c:v>0.72568299999999997</c:v>
                </c:pt>
                <c:pt idx="16836">
                  <c:v>0.72546500000000003</c:v>
                </c:pt>
                <c:pt idx="16837">
                  <c:v>0.725248</c:v>
                </c:pt>
                <c:pt idx="16838">
                  <c:v>0.72503099999999998</c:v>
                </c:pt>
                <c:pt idx="16839">
                  <c:v>0.72481399999999996</c:v>
                </c:pt>
                <c:pt idx="16840">
                  <c:v>0.72459700000000005</c:v>
                </c:pt>
                <c:pt idx="16841">
                  <c:v>0.72438000000000002</c:v>
                </c:pt>
                <c:pt idx="16842">
                  <c:v>0.724163</c:v>
                </c:pt>
                <c:pt idx="16843">
                  <c:v>0.72394700000000001</c:v>
                </c:pt>
                <c:pt idx="16844">
                  <c:v>0.72372999999999998</c:v>
                </c:pt>
                <c:pt idx="16845">
                  <c:v>0.72351299999999996</c:v>
                </c:pt>
                <c:pt idx="16846">
                  <c:v>0.72329699999999997</c:v>
                </c:pt>
                <c:pt idx="16847">
                  <c:v>0.72307999999999995</c:v>
                </c:pt>
                <c:pt idx="16848">
                  <c:v>0.72286399999999995</c:v>
                </c:pt>
                <c:pt idx="16849">
                  <c:v>0.72264799999999996</c:v>
                </c:pt>
                <c:pt idx="16850">
                  <c:v>0.72243100000000005</c:v>
                </c:pt>
                <c:pt idx="16851">
                  <c:v>0.72221500000000005</c:v>
                </c:pt>
                <c:pt idx="16852">
                  <c:v>0.72199899999999995</c:v>
                </c:pt>
                <c:pt idx="16853">
                  <c:v>0.72178299999999995</c:v>
                </c:pt>
                <c:pt idx="16854">
                  <c:v>0.72156699999999996</c:v>
                </c:pt>
                <c:pt idx="16855">
                  <c:v>0.72135099999999996</c:v>
                </c:pt>
                <c:pt idx="16856">
                  <c:v>0.72113499999999997</c:v>
                </c:pt>
                <c:pt idx="16857">
                  <c:v>0.72091899999999998</c:v>
                </c:pt>
                <c:pt idx="16858">
                  <c:v>0.72070299999999998</c:v>
                </c:pt>
                <c:pt idx="16859">
                  <c:v>0.72048800000000002</c:v>
                </c:pt>
                <c:pt idx="16860">
                  <c:v>0.72027200000000002</c:v>
                </c:pt>
                <c:pt idx="16861">
                  <c:v>0.72005600000000003</c:v>
                </c:pt>
                <c:pt idx="16862">
                  <c:v>0.71984099999999995</c:v>
                </c:pt>
                <c:pt idx="16863">
                  <c:v>0.71962499999999996</c:v>
                </c:pt>
                <c:pt idx="16864">
                  <c:v>0.71940999999999999</c:v>
                </c:pt>
                <c:pt idx="16865">
                  <c:v>0.71919500000000003</c:v>
                </c:pt>
                <c:pt idx="16866">
                  <c:v>0.71897900000000003</c:v>
                </c:pt>
                <c:pt idx="16867">
                  <c:v>0.71876399999999996</c:v>
                </c:pt>
                <c:pt idx="16868">
                  <c:v>0.71854899999999999</c:v>
                </c:pt>
                <c:pt idx="16869">
                  <c:v>0.71833400000000003</c:v>
                </c:pt>
                <c:pt idx="16870">
                  <c:v>0.71811899999999995</c:v>
                </c:pt>
                <c:pt idx="16871">
                  <c:v>0.71790399999999999</c:v>
                </c:pt>
                <c:pt idx="16872">
                  <c:v>0.71768900000000002</c:v>
                </c:pt>
                <c:pt idx="16873">
                  <c:v>0.71747499999999997</c:v>
                </c:pt>
                <c:pt idx="16874">
                  <c:v>0.71726000000000001</c:v>
                </c:pt>
                <c:pt idx="16875">
                  <c:v>0.71704500000000004</c:v>
                </c:pt>
                <c:pt idx="16876">
                  <c:v>0.716831</c:v>
                </c:pt>
                <c:pt idx="16877">
                  <c:v>0.71661600000000003</c:v>
                </c:pt>
                <c:pt idx="16878">
                  <c:v>0.71640199999999998</c:v>
                </c:pt>
                <c:pt idx="16879">
                  <c:v>0.71618700000000002</c:v>
                </c:pt>
                <c:pt idx="16880">
                  <c:v>0.71597299999999997</c:v>
                </c:pt>
                <c:pt idx="16881">
                  <c:v>0.71575900000000003</c:v>
                </c:pt>
                <c:pt idx="16882">
                  <c:v>0.71554499999999999</c:v>
                </c:pt>
                <c:pt idx="16883">
                  <c:v>0.71533000000000002</c:v>
                </c:pt>
                <c:pt idx="16884">
                  <c:v>0.71511599999999997</c:v>
                </c:pt>
                <c:pt idx="16885">
                  <c:v>0.71490200000000004</c:v>
                </c:pt>
                <c:pt idx="16886">
                  <c:v>0.71468799999999999</c:v>
                </c:pt>
                <c:pt idx="16887">
                  <c:v>0.71447499999999997</c:v>
                </c:pt>
                <c:pt idx="16888">
                  <c:v>0.71426100000000003</c:v>
                </c:pt>
                <c:pt idx="16889">
                  <c:v>0.71404699999999999</c:v>
                </c:pt>
                <c:pt idx="16890">
                  <c:v>0.71383300000000005</c:v>
                </c:pt>
                <c:pt idx="16891">
                  <c:v>0.71362000000000003</c:v>
                </c:pt>
                <c:pt idx="16892">
                  <c:v>0.71340599999999998</c:v>
                </c:pt>
                <c:pt idx="16893">
                  <c:v>0.71319299999999997</c:v>
                </c:pt>
                <c:pt idx="16894">
                  <c:v>0.71297900000000003</c:v>
                </c:pt>
                <c:pt idx="16895">
                  <c:v>0.71276600000000001</c:v>
                </c:pt>
                <c:pt idx="16896">
                  <c:v>0.71255299999999999</c:v>
                </c:pt>
                <c:pt idx="16897">
                  <c:v>0.71233999999999997</c:v>
                </c:pt>
                <c:pt idx="16898">
                  <c:v>0.71212600000000004</c:v>
                </c:pt>
                <c:pt idx="16899">
                  <c:v>0.71191300000000002</c:v>
                </c:pt>
                <c:pt idx="16900">
                  <c:v>0.7117</c:v>
                </c:pt>
                <c:pt idx="16901">
                  <c:v>0.71148699999999998</c:v>
                </c:pt>
                <c:pt idx="16902">
                  <c:v>0.71127499999999999</c:v>
                </c:pt>
                <c:pt idx="16903">
                  <c:v>0.71106199999999997</c:v>
                </c:pt>
                <c:pt idx="16904">
                  <c:v>0.71084899999999995</c:v>
                </c:pt>
                <c:pt idx="16905">
                  <c:v>0.71063600000000005</c:v>
                </c:pt>
                <c:pt idx="16906">
                  <c:v>0.71042400000000006</c:v>
                </c:pt>
                <c:pt idx="16907">
                  <c:v>0.71021100000000004</c:v>
                </c:pt>
                <c:pt idx="16908">
                  <c:v>0.70999900000000005</c:v>
                </c:pt>
                <c:pt idx="16909">
                  <c:v>0.70978600000000003</c:v>
                </c:pt>
                <c:pt idx="16910">
                  <c:v>0.70957400000000004</c:v>
                </c:pt>
                <c:pt idx="16911">
                  <c:v>0.70936200000000005</c:v>
                </c:pt>
                <c:pt idx="16912">
                  <c:v>0.70914900000000003</c:v>
                </c:pt>
                <c:pt idx="16913">
                  <c:v>0.70893700000000004</c:v>
                </c:pt>
                <c:pt idx="16914">
                  <c:v>0.70872500000000005</c:v>
                </c:pt>
                <c:pt idx="16915">
                  <c:v>0.70851299999999995</c:v>
                </c:pt>
                <c:pt idx="16916">
                  <c:v>0.70830099999999996</c:v>
                </c:pt>
                <c:pt idx="16917">
                  <c:v>0.70808899999999997</c:v>
                </c:pt>
                <c:pt idx="16918">
                  <c:v>0.70787800000000001</c:v>
                </c:pt>
                <c:pt idx="16919">
                  <c:v>0.70766600000000002</c:v>
                </c:pt>
                <c:pt idx="16920">
                  <c:v>0.70745400000000003</c:v>
                </c:pt>
                <c:pt idx="16921">
                  <c:v>0.70724299999999996</c:v>
                </c:pt>
                <c:pt idx="16922">
                  <c:v>0.70703099999999997</c:v>
                </c:pt>
                <c:pt idx="16923">
                  <c:v>0.70682</c:v>
                </c:pt>
                <c:pt idx="16924">
                  <c:v>0.70660800000000001</c:v>
                </c:pt>
                <c:pt idx="16925">
                  <c:v>0.70639700000000005</c:v>
                </c:pt>
                <c:pt idx="16926">
                  <c:v>0.70618499999999995</c:v>
                </c:pt>
                <c:pt idx="16927">
                  <c:v>0.70597399999999999</c:v>
                </c:pt>
                <c:pt idx="16928">
                  <c:v>0.70576300000000003</c:v>
                </c:pt>
                <c:pt idx="16929">
                  <c:v>0.70555199999999996</c:v>
                </c:pt>
                <c:pt idx="16930">
                  <c:v>0.705341</c:v>
                </c:pt>
                <c:pt idx="16931">
                  <c:v>0.70513000000000003</c:v>
                </c:pt>
                <c:pt idx="16932">
                  <c:v>0.70491899999999996</c:v>
                </c:pt>
                <c:pt idx="16933">
                  <c:v>0.704708</c:v>
                </c:pt>
                <c:pt idx="16934">
                  <c:v>0.70449799999999996</c:v>
                </c:pt>
                <c:pt idx="16935">
                  <c:v>0.704287</c:v>
                </c:pt>
                <c:pt idx="16936">
                  <c:v>0.70407600000000004</c:v>
                </c:pt>
                <c:pt idx="16937">
                  <c:v>0.70386599999999999</c:v>
                </c:pt>
                <c:pt idx="16938">
                  <c:v>0.70365500000000003</c:v>
                </c:pt>
                <c:pt idx="16939">
                  <c:v>0.70344499999999999</c:v>
                </c:pt>
                <c:pt idx="16940">
                  <c:v>0.70323400000000003</c:v>
                </c:pt>
                <c:pt idx="16941">
                  <c:v>0.70302399999999998</c:v>
                </c:pt>
                <c:pt idx="16942">
                  <c:v>0.70281400000000005</c:v>
                </c:pt>
                <c:pt idx="16943">
                  <c:v>0.70260400000000001</c:v>
                </c:pt>
                <c:pt idx="16944">
                  <c:v>0.70239399999999996</c:v>
                </c:pt>
                <c:pt idx="16945">
                  <c:v>0.70218400000000003</c:v>
                </c:pt>
                <c:pt idx="16946">
                  <c:v>0.70197399999999999</c:v>
                </c:pt>
                <c:pt idx="16947">
                  <c:v>0.70176400000000005</c:v>
                </c:pt>
                <c:pt idx="16948">
                  <c:v>0.70155400000000001</c:v>
                </c:pt>
                <c:pt idx="16949">
                  <c:v>0.70134399999999997</c:v>
                </c:pt>
                <c:pt idx="16950">
                  <c:v>0.70113400000000003</c:v>
                </c:pt>
                <c:pt idx="16951">
                  <c:v>0.70092500000000002</c:v>
                </c:pt>
                <c:pt idx="16952">
                  <c:v>0.70071499999999998</c:v>
                </c:pt>
                <c:pt idx="16953">
                  <c:v>0.70050599999999996</c:v>
                </c:pt>
                <c:pt idx="16954">
                  <c:v>0.70029600000000003</c:v>
                </c:pt>
                <c:pt idx="16955">
                  <c:v>0.70008700000000001</c:v>
                </c:pt>
                <c:pt idx="16956">
                  <c:v>0.699878</c:v>
                </c:pt>
                <c:pt idx="16957">
                  <c:v>0.69966899999999999</c:v>
                </c:pt>
                <c:pt idx="16958">
                  <c:v>0.69945900000000005</c:v>
                </c:pt>
                <c:pt idx="16959">
                  <c:v>0.69925000000000004</c:v>
                </c:pt>
                <c:pt idx="16960">
                  <c:v>0.69904100000000002</c:v>
                </c:pt>
                <c:pt idx="16961">
                  <c:v>0.69883200000000001</c:v>
                </c:pt>
                <c:pt idx="16962">
                  <c:v>0.69862299999999999</c:v>
                </c:pt>
                <c:pt idx="16963">
                  <c:v>0.69841500000000001</c:v>
                </c:pt>
                <c:pt idx="16964">
                  <c:v>0.69820599999999999</c:v>
                </c:pt>
                <c:pt idx="16965">
                  <c:v>0.69799699999999998</c:v>
                </c:pt>
                <c:pt idx="16966">
                  <c:v>0.69778899999999999</c:v>
                </c:pt>
                <c:pt idx="16967">
                  <c:v>0.69757999999999998</c:v>
                </c:pt>
                <c:pt idx="16968">
                  <c:v>0.69737099999999996</c:v>
                </c:pt>
                <c:pt idx="16969">
                  <c:v>0.69716299999999998</c:v>
                </c:pt>
                <c:pt idx="16970">
                  <c:v>0.69695499999999999</c:v>
                </c:pt>
                <c:pt idx="16971">
                  <c:v>0.69674599999999998</c:v>
                </c:pt>
                <c:pt idx="16972">
                  <c:v>0.69653799999999999</c:v>
                </c:pt>
                <c:pt idx="16973">
                  <c:v>0.69633</c:v>
                </c:pt>
                <c:pt idx="16974">
                  <c:v>0.69612200000000002</c:v>
                </c:pt>
                <c:pt idx="16975">
                  <c:v>0.69591400000000003</c:v>
                </c:pt>
                <c:pt idx="16976">
                  <c:v>0.69570600000000005</c:v>
                </c:pt>
                <c:pt idx="16977">
                  <c:v>0.69549799999999995</c:v>
                </c:pt>
                <c:pt idx="16978">
                  <c:v>0.69528999999999996</c:v>
                </c:pt>
                <c:pt idx="16979">
                  <c:v>0.69508300000000001</c:v>
                </c:pt>
                <c:pt idx="16980">
                  <c:v>0.69487500000000002</c:v>
                </c:pt>
                <c:pt idx="16981">
                  <c:v>0.69466700000000003</c:v>
                </c:pt>
                <c:pt idx="16982">
                  <c:v>0.69445999999999997</c:v>
                </c:pt>
                <c:pt idx="16983">
                  <c:v>0.69425199999999998</c:v>
                </c:pt>
                <c:pt idx="16984">
                  <c:v>0.69404500000000002</c:v>
                </c:pt>
                <c:pt idx="16985">
                  <c:v>0.69383799999999995</c:v>
                </c:pt>
                <c:pt idx="16986">
                  <c:v>0.69362999999999997</c:v>
                </c:pt>
                <c:pt idx="16987">
                  <c:v>0.69342300000000001</c:v>
                </c:pt>
                <c:pt idx="16988">
                  <c:v>0.69321600000000005</c:v>
                </c:pt>
                <c:pt idx="16989">
                  <c:v>0.69300899999999999</c:v>
                </c:pt>
                <c:pt idx="16990">
                  <c:v>0.69280200000000003</c:v>
                </c:pt>
                <c:pt idx="16991">
                  <c:v>0.69259499999999996</c:v>
                </c:pt>
                <c:pt idx="16992">
                  <c:v>0.692388</c:v>
                </c:pt>
                <c:pt idx="16993">
                  <c:v>0.69218100000000005</c:v>
                </c:pt>
                <c:pt idx="16994">
                  <c:v>0.69197500000000001</c:v>
                </c:pt>
                <c:pt idx="16995">
                  <c:v>0.69176800000000005</c:v>
                </c:pt>
                <c:pt idx="16996">
                  <c:v>0.69156099999999998</c:v>
                </c:pt>
                <c:pt idx="16997">
                  <c:v>0.69135500000000005</c:v>
                </c:pt>
                <c:pt idx="16998">
                  <c:v>0.69114799999999998</c:v>
                </c:pt>
                <c:pt idx="16999">
                  <c:v>0.69094199999999995</c:v>
                </c:pt>
                <c:pt idx="17000">
                  <c:v>0.69073600000000002</c:v>
                </c:pt>
                <c:pt idx="17001">
                  <c:v>0.69052999999999998</c:v>
                </c:pt>
                <c:pt idx="17002">
                  <c:v>0.69032300000000002</c:v>
                </c:pt>
                <c:pt idx="17003">
                  <c:v>0.69011699999999998</c:v>
                </c:pt>
                <c:pt idx="17004">
                  <c:v>0.68991100000000005</c:v>
                </c:pt>
                <c:pt idx="17005">
                  <c:v>0.68970500000000001</c:v>
                </c:pt>
                <c:pt idx="17006">
                  <c:v>0.68949899999999997</c:v>
                </c:pt>
                <c:pt idx="17007">
                  <c:v>0.68929399999999996</c:v>
                </c:pt>
                <c:pt idx="17008">
                  <c:v>0.68908800000000003</c:v>
                </c:pt>
                <c:pt idx="17009">
                  <c:v>0.68888199999999999</c:v>
                </c:pt>
                <c:pt idx="17010">
                  <c:v>0.68867599999999995</c:v>
                </c:pt>
                <c:pt idx="17011">
                  <c:v>0.68847100000000006</c:v>
                </c:pt>
                <c:pt idx="17012">
                  <c:v>0.68826500000000002</c:v>
                </c:pt>
                <c:pt idx="17013">
                  <c:v>0.68806</c:v>
                </c:pt>
                <c:pt idx="17014">
                  <c:v>0.68785499999999999</c:v>
                </c:pt>
                <c:pt idx="17015">
                  <c:v>0.68764899999999995</c:v>
                </c:pt>
                <c:pt idx="17016">
                  <c:v>0.68744400000000006</c:v>
                </c:pt>
                <c:pt idx="17017">
                  <c:v>0.68723900000000004</c:v>
                </c:pt>
                <c:pt idx="17018">
                  <c:v>0.68703400000000003</c:v>
                </c:pt>
                <c:pt idx="17019">
                  <c:v>0.68682900000000002</c:v>
                </c:pt>
                <c:pt idx="17020">
                  <c:v>0.68662400000000001</c:v>
                </c:pt>
                <c:pt idx="17021">
                  <c:v>0.686419</c:v>
                </c:pt>
                <c:pt idx="17022">
                  <c:v>0.68621500000000002</c:v>
                </c:pt>
                <c:pt idx="17023">
                  <c:v>0.68601000000000001</c:v>
                </c:pt>
                <c:pt idx="17024">
                  <c:v>0.685805</c:v>
                </c:pt>
                <c:pt idx="17025">
                  <c:v>0.68560100000000002</c:v>
                </c:pt>
                <c:pt idx="17026">
                  <c:v>0.68539600000000001</c:v>
                </c:pt>
                <c:pt idx="17027">
                  <c:v>0.68519200000000002</c:v>
                </c:pt>
                <c:pt idx="17028">
                  <c:v>0.68498700000000001</c:v>
                </c:pt>
                <c:pt idx="17029">
                  <c:v>0.68478300000000003</c:v>
                </c:pt>
                <c:pt idx="17030">
                  <c:v>0.68457900000000005</c:v>
                </c:pt>
                <c:pt idx="17031">
                  <c:v>0.68437499999999996</c:v>
                </c:pt>
                <c:pt idx="17032">
                  <c:v>0.68417099999999997</c:v>
                </c:pt>
                <c:pt idx="17033">
                  <c:v>0.68396699999999999</c:v>
                </c:pt>
                <c:pt idx="17034">
                  <c:v>0.68376300000000001</c:v>
                </c:pt>
                <c:pt idx="17035">
                  <c:v>0.68355900000000003</c:v>
                </c:pt>
                <c:pt idx="17036">
                  <c:v>0.68335500000000005</c:v>
                </c:pt>
                <c:pt idx="17037">
                  <c:v>0.68315199999999998</c:v>
                </c:pt>
                <c:pt idx="17038">
                  <c:v>0.682948</c:v>
                </c:pt>
                <c:pt idx="17039">
                  <c:v>0.68274400000000002</c:v>
                </c:pt>
                <c:pt idx="17040">
                  <c:v>0.68254099999999995</c:v>
                </c:pt>
                <c:pt idx="17041">
                  <c:v>0.68233699999999997</c:v>
                </c:pt>
                <c:pt idx="17042">
                  <c:v>0.68213400000000002</c:v>
                </c:pt>
                <c:pt idx="17043">
                  <c:v>0.68193099999999995</c:v>
                </c:pt>
                <c:pt idx="17044">
                  <c:v>0.681728</c:v>
                </c:pt>
                <c:pt idx="17045">
                  <c:v>0.68152500000000005</c:v>
                </c:pt>
                <c:pt idx="17046">
                  <c:v>0.68132199999999998</c:v>
                </c:pt>
                <c:pt idx="17047">
                  <c:v>0.68111900000000003</c:v>
                </c:pt>
                <c:pt idx="17048">
                  <c:v>0.68091599999999997</c:v>
                </c:pt>
                <c:pt idx="17049">
                  <c:v>0.68071300000000001</c:v>
                </c:pt>
                <c:pt idx="17050">
                  <c:v>0.68050999999999995</c:v>
                </c:pt>
                <c:pt idx="17051">
                  <c:v>0.680307</c:v>
                </c:pt>
                <c:pt idx="17052">
                  <c:v>0.68010499999999996</c:v>
                </c:pt>
                <c:pt idx="17053">
                  <c:v>0.67990200000000001</c:v>
                </c:pt>
                <c:pt idx="17054">
                  <c:v>0.67969999999999997</c:v>
                </c:pt>
                <c:pt idx="17055">
                  <c:v>0.67949700000000002</c:v>
                </c:pt>
                <c:pt idx="17056">
                  <c:v>0.67929499999999998</c:v>
                </c:pt>
                <c:pt idx="17057">
                  <c:v>0.67909299999999995</c:v>
                </c:pt>
                <c:pt idx="17058">
                  <c:v>0.67889100000000002</c:v>
                </c:pt>
                <c:pt idx="17059">
                  <c:v>0.67868899999999999</c:v>
                </c:pt>
                <c:pt idx="17060">
                  <c:v>0.67848699999999995</c:v>
                </c:pt>
                <c:pt idx="17061">
                  <c:v>0.67828500000000003</c:v>
                </c:pt>
                <c:pt idx="17062">
                  <c:v>0.67808299999999999</c:v>
                </c:pt>
                <c:pt idx="17063">
                  <c:v>0.67788099999999996</c:v>
                </c:pt>
                <c:pt idx="17064">
                  <c:v>0.67767900000000003</c:v>
                </c:pt>
                <c:pt idx="17065">
                  <c:v>0.67747800000000002</c:v>
                </c:pt>
                <c:pt idx="17066">
                  <c:v>0.67727599999999999</c:v>
                </c:pt>
                <c:pt idx="17067">
                  <c:v>0.67707499999999998</c:v>
                </c:pt>
                <c:pt idx="17068">
                  <c:v>0.67687299999999995</c:v>
                </c:pt>
                <c:pt idx="17069">
                  <c:v>0.67667200000000005</c:v>
                </c:pt>
                <c:pt idx="17070">
                  <c:v>0.67647100000000004</c:v>
                </c:pt>
                <c:pt idx="17071">
                  <c:v>0.67627000000000004</c:v>
                </c:pt>
                <c:pt idx="17072">
                  <c:v>0.67606900000000003</c:v>
                </c:pt>
                <c:pt idx="17073">
                  <c:v>0.67586800000000002</c:v>
                </c:pt>
                <c:pt idx="17074">
                  <c:v>0.67566700000000002</c:v>
                </c:pt>
                <c:pt idx="17075">
                  <c:v>0.67546600000000001</c:v>
                </c:pt>
                <c:pt idx="17076">
                  <c:v>0.675265</c:v>
                </c:pt>
                <c:pt idx="17077">
                  <c:v>0.675064</c:v>
                </c:pt>
                <c:pt idx="17078">
                  <c:v>0.67486400000000002</c:v>
                </c:pt>
                <c:pt idx="17079">
                  <c:v>0.67466300000000001</c:v>
                </c:pt>
                <c:pt idx="17080">
                  <c:v>0.67446300000000003</c:v>
                </c:pt>
                <c:pt idx="17081">
                  <c:v>0.67426200000000003</c:v>
                </c:pt>
                <c:pt idx="17082">
                  <c:v>0.67406200000000005</c:v>
                </c:pt>
                <c:pt idx="17083">
                  <c:v>0.67386199999999996</c:v>
                </c:pt>
                <c:pt idx="17084">
                  <c:v>0.67366199999999998</c:v>
                </c:pt>
                <c:pt idx="17085">
                  <c:v>0.67346200000000001</c:v>
                </c:pt>
                <c:pt idx="17086">
                  <c:v>0.67326200000000003</c:v>
                </c:pt>
                <c:pt idx="17087">
                  <c:v>0.67306200000000005</c:v>
                </c:pt>
                <c:pt idx="17088">
                  <c:v>0.67286199999999996</c:v>
                </c:pt>
                <c:pt idx="17089">
                  <c:v>0.67266199999999998</c:v>
                </c:pt>
                <c:pt idx="17090">
                  <c:v>0.67246300000000003</c:v>
                </c:pt>
                <c:pt idx="17091">
                  <c:v>0.67226300000000005</c:v>
                </c:pt>
                <c:pt idx="17092">
                  <c:v>0.67206399999999999</c:v>
                </c:pt>
                <c:pt idx="17093">
                  <c:v>0.67186400000000002</c:v>
                </c:pt>
                <c:pt idx="17094">
                  <c:v>0.67166499999999996</c:v>
                </c:pt>
                <c:pt idx="17095">
                  <c:v>0.67146600000000001</c:v>
                </c:pt>
                <c:pt idx="17096">
                  <c:v>0.67126600000000003</c:v>
                </c:pt>
                <c:pt idx="17097">
                  <c:v>0.67106699999999997</c:v>
                </c:pt>
                <c:pt idx="17098">
                  <c:v>0.67086800000000002</c:v>
                </c:pt>
                <c:pt idx="17099">
                  <c:v>0.67066899999999996</c:v>
                </c:pt>
                <c:pt idx="17100">
                  <c:v>0.67047100000000004</c:v>
                </c:pt>
                <c:pt idx="17101">
                  <c:v>0.67027199999999998</c:v>
                </c:pt>
                <c:pt idx="17102">
                  <c:v>0.67007300000000003</c:v>
                </c:pt>
                <c:pt idx="17103">
                  <c:v>0.669875</c:v>
                </c:pt>
                <c:pt idx="17104">
                  <c:v>0.66967600000000005</c:v>
                </c:pt>
                <c:pt idx="17105">
                  <c:v>0.66947800000000002</c:v>
                </c:pt>
                <c:pt idx="17106">
                  <c:v>0.66927999999999999</c:v>
                </c:pt>
                <c:pt idx="17107">
                  <c:v>0.66908100000000004</c:v>
                </c:pt>
                <c:pt idx="17108">
                  <c:v>0.66888300000000001</c:v>
                </c:pt>
                <c:pt idx="17109">
                  <c:v>0.66868499999999997</c:v>
                </c:pt>
                <c:pt idx="17110">
                  <c:v>0.66848700000000005</c:v>
                </c:pt>
                <c:pt idx="17111">
                  <c:v>0.66828900000000002</c:v>
                </c:pt>
                <c:pt idx="17112">
                  <c:v>0.66809200000000002</c:v>
                </c:pt>
                <c:pt idx="17113">
                  <c:v>0.66789399999999999</c:v>
                </c:pt>
                <c:pt idx="17114">
                  <c:v>0.66769599999999996</c:v>
                </c:pt>
                <c:pt idx="17115">
                  <c:v>0.66749899999999995</c:v>
                </c:pt>
                <c:pt idx="17116">
                  <c:v>0.66730100000000003</c:v>
                </c:pt>
                <c:pt idx="17117">
                  <c:v>0.66710400000000003</c:v>
                </c:pt>
                <c:pt idx="17118">
                  <c:v>0.66690700000000003</c:v>
                </c:pt>
                <c:pt idx="17119">
                  <c:v>0.66671000000000002</c:v>
                </c:pt>
                <c:pt idx="17120">
                  <c:v>0.66651300000000002</c:v>
                </c:pt>
                <c:pt idx="17121">
                  <c:v>0.66631600000000002</c:v>
                </c:pt>
                <c:pt idx="17122">
                  <c:v>0.66611900000000002</c:v>
                </c:pt>
                <c:pt idx="17123">
                  <c:v>0.66592200000000001</c:v>
                </c:pt>
                <c:pt idx="17124">
                  <c:v>0.66572500000000001</c:v>
                </c:pt>
                <c:pt idx="17125">
                  <c:v>0.66552900000000004</c:v>
                </c:pt>
                <c:pt idx="17126">
                  <c:v>0.66533200000000003</c:v>
                </c:pt>
                <c:pt idx="17127">
                  <c:v>0.66513599999999995</c:v>
                </c:pt>
                <c:pt idx="17128">
                  <c:v>0.66493899999999995</c:v>
                </c:pt>
                <c:pt idx="17129">
                  <c:v>0.66474299999999997</c:v>
                </c:pt>
                <c:pt idx="17130">
                  <c:v>0.664547</c:v>
                </c:pt>
                <c:pt idx="17131">
                  <c:v>0.66435100000000002</c:v>
                </c:pt>
                <c:pt idx="17132">
                  <c:v>0.66415500000000005</c:v>
                </c:pt>
                <c:pt idx="17133">
                  <c:v>0.66395899999999997</c:v>
                </c:pt>
                <c:pt idx="17134">
                  <c:v>0.66376400000000002</c:v>
                </c:pt>
                <c:pt idx="17135">
                  <c:v>0.66356800000000005</c:v>
                </c:pt>
                <c:pt idx="17136">
                  <c:v>0.66337199999999996</c:v>
                </c:pt>
                <c:pt idx="17137">
                  <c:v>0.66317700000000002</c:v>
                </c:pt>
                <c:pt idx="17138">
                  <c:v>0.66298199999999996</c:v>
                </c:pt>
                <c:pt idx="17139">
                  <c:v>0.66278599999999999</c:v>
                </c:pt>
                <c:pt idx="17140">
                  <c:v>0.66259100000000004</c:v>
                </c:pt>
                <c:pt idx="17141">
                  <c:v>0.66239599999999998</c:v>
                </c:pt>
                <c:pt idx="17142">
                  <c:v>0.66220100000000004</c:v>
                </c:pt>
                <c:pt idx="17143">
                  <c:v>0.66200700000000001</c:v>
                </c:pt>
                <c:pt idx="17144">
                  <c:v>0.66181199999999996</c:v>
                </c:pt>
                <c:pt idx="17145">
                  <c:v>0.66161700000000001</c:v>
                </c:pt>
                <c:pt idx="17146">
                  <c:v>0.66142299999999998</c:v>
                </c:pt>
                <c:pt idx="17147">
                  <c:v>0.66122800000000004</c:v>
                </c:pt>
                <c:pt idx="17148">
                  <c:v>0.66103400000000001</c:v>
                </c:pt>
                <c:pt idx="17149">
                  <c:v>0.66083999999999998</c:v>
                </c:pt>
                <c:pt idx="17150">
                  <c:v>0.66064599999999996</c:v>
                </c:pt>
                <c:pt idx="17151">
                  <c:v>0.66045200000000004</c:v>
                </c:pt>
                <c:pt idx="17152">
                  <c:v>0.66025800000000001</c:v>
                </c:pt>
                <c:pt idx="17153">
                  <c:v>0.66006399999999998</c:v>
                </c:pt>
                <c:pt idx="17154">
                  <c:v>0.65986999999999996</c:v>
                </c:pt>
                <c:pt idx="17155">
                  <c:v>0.65967699999999996</c:v>
                </c:pt>
                <c:pt idx="17156">
                  <c:v>0.65948300000000004</c:v>
                </c:pt>
                <c:pt idx="17157">
                  <c:v>0.65929000000000004</c:v>
                </c:pt>
                <c:pt idx="17158">
                  <c:v>0.65909700000000004</c:v>
                </c:pt>
                <c:pt idx="17159">
                  <c:v>0.65890400000000005</c:v>
                </c:pt>
                <c:pt idx="17160">
                  <c:v>0.65871100000000005</c:v>
                </c:pt>
                <c:pt idx="17161">
                  <c:v>0.65851800000000005</c:v>
                </c:pt>
                <c:pt idx="17162">
                  <c:v>0.65832500000000005</c:v>
                </c:pt>
                <c:pt idx="17163">
                  <c:v>0.65813299999999997</c:v>
                </c:pt>
                <c:pt idx="17164">
                  <c:v>0.65793999999999997</c:v>
                </c:pt>
                <c:pt idx="17165">
                  <c:v>0.657748</c:v>
                </c:pt>
                <c:pt idx="17166">
                  <c:v>0.657555</c:v>
                </c:pt>
                <c:pt idx="17167">
                  <c:v>0.65736300000000003</c:v>
                </c:pt>
                <c:pt idx="17168">
                  <c:v>0.65717099999999995</c:v>
                </c:pt>
                <c:pt idx="17169">
                  <c:v>0.65697899999999998</c:v>
                </c:pt>
                <c:pt idx="17170">
                  <c:v>0.65678700000000001</c:v>
                </c:pt>
                <c:pt idx="17171">
                  <c:v>0.65659599999999996</c:v>
                </c:pt>
                <c:pt idx="17172">
                  <c:v>0.65640399999999999</c:v>
                </c:pt>
                <c:pt idx="17173">
                  <c:v>0.65621300000000005</c:v>
                </c:pt>
                <c:pt idx="17174">
                  <c:v>0.65602099999999997</c:v>
                </c:pt>
                <c:pt idx="17175">
                  <c:v>0.65583000000000002</c:v>
                </c:pt>
                <c:pt idx="17176">
                  <c:v>0.65563899999999997</c:v>
                </c:pt>
                <c:pt idx="17177">
                  <c:v>0.65544800000000003</c:v>
                </c:pt>
                <c:pt idx="17178">
                  <c:v>0.65525699999999998</c:v>
                </c:pt>
                <c:pt idx="17179">
                  <c:v>0.65506699999999995</c:v>
                </c:pt>
                <c:pt idx="17180">
                  <c:v>0.65487600000000001</c:v>
                </c:pt>
                <c:pt idx="17181">
                  <c:v>0.65468599999999999</c:v>
                </c:pt>
                <c:pt idx="17182">
                  <c:v>0.65449500000000005</c:v>
                </c:pt>
                <c:pt idx="17183">
                  <c:v>0.65430500000000003</c:v>
                </c:pt>
                <c:pt idx="17184">
                  <c:v>0.654115</c:v>
                </c:pt>
                <c:pt idx="17185">
                  <c:v>0.65392499999999998</c:v>
                </c:pt>
                <c:pt idx="17186">
                  <c:v>0.65373599999999998</c:v>
                </c:pt>
                <c:pt idx="17187">
                  <c:v>0.65354599999999996</c:v>
                </c:pt>
                <c:pt idx="17188">
                  <c:v>0.65335699999999997</c:v>
                </c:pt>
                <c:pt idx="17189">
                  <c:v>0.65316700000000005</c:v>
                </c:pt>
                <c:pt idx="17190">
                  <c:v>0.65297799999999995</c:v>
                </c:pt>
                <c:pt idx="17191">
                  <c:v>0.65278899999999995</c:v>
                </c:pt>
                <c:pt idx="17192">
                  <c:v>0.65259999999999996</c:v>
                </c:pt>
                <c:pt idx="17193">
                  <c:v>0.65241099999999996</c:v>
                </c:pt>
                <c:pt idx="17194">
                  <c:v>0.652223</c:v>
                </c:pt>
                <c:pt idx="17195">
                  <c:v>0.652034</c:v>
                </c:pt>
                <c:pt idx="17196">
                  <c:v>0.65184600000000004</c:v>
                </c:pt>
                <c:pt idx="17197">
                  <c:v>0.65165799999999996</c:v>
                </c:pt>
                <c:pt idx="17198">
                  <c:v>0.65146999999999999</c:v>
                </c:pt>
                <c:pt idx="17199">
                  <c:v>0.65128200000000003</c:v>
                </c:pt>
                <c:pt idx="17200">
                  <c:v>0.65109399999999995</c:v>
                </c:pt>
                <c:pt idx="17201">
                  <c:v>0.65090700000000001</c:v>
                </c:pt>
                <c:pt idx="17202">
                  <c:v>0.65071900000000005</c:v>
                </c:pt>
                <c:pt idx="17203">
                  <c:v>0.650532</c:v>
                </c:pt>
                <c:pt idx="17204">
                  <c:v>0.65034499999999995</c:v>
                </c:pt>
                <c:pt idx="17205">
                  <c:v>0.65015800000000001</c:v>
                </c:pt>
                <c:pt idx="17206">
                  <c:v>0.64997099999999997</c:v>
                </c:pt>
                <c:pt idx="17207">
                  <c:v>0.64978400000000003</c:v>
                </c:pt>
                <c:pt idx="17208">
                  <c:v>0.64959800000000001</c:v>
                </c:pt>
                <c:pt idx="17209">
                  <c:v>0.64941199999999999</c:v>
                </c:pt>
                <c:pt idx="17210">
                  <c:v>0.64922599999999997</c:v>
                </c:pt>
                <c:pt idx="17211">
                  <c:v>0.64903999999999995</c:v>
                </c:pt>
                <c:pt idx="17212">
                  <c:v>0.64885400000000004</c:v>
                </c:pt>
                <c:pt idx="17213">
                  <c:v>0.64866800000000002</c:v>
                </c:pt>
                <c:pt idx="17214">
                  <c:v>0.64848300000000003</c:v>
                </c:pt>
                <c:pt idx="17215">
                  <c:v>0.64829800000000004</c:v>
                </c:pt>
                <c:pt idx="17216">
                  <c:v>0.64811200000000002</c:v>
                </c:pt>
                <c:pt idx="17217">
                  <c:v>0.64792799999999995</c:v>
                </c:pt>
                <c:pt idx="17218">
                  <c:v>0.64774299999999996</c:v>
                </c:pt>
                <c:pt idx="17219">
                  <c:v>0.64755799999999997</c:v>
                </c:pt>
                <c:pt idx="17220">
                  <c:v>0.647374</c:v>
                </c:pt>
                <c:pt idx="17221">
                  <c:v>0.64719000000000004</c:v>
                </c:pt>
                <c:pt idx="17222">
                  <c:v>0.64700599999999997</c:v>
                </c:pt>
                <c:pt idx="17223">
                  <c:v>0.64682200000000001</c:v>
                </c:pt>
                <c:pt idx="17224">
                  <c:v>0.64663800000000005</c:v>
                </c:pt>
                <c:pt idx="17225">
                  <c:v>0.646455</c:v>
                </c:pt>
                <c:pt idx="17226">
                  <c:v>0.64627100000000004</c:v>
                </c:pt>
                <c:pt idx="17227">
                  <c:v>0.646088</c:v>
                </c:pt>
                <c:pt idx="17228">
                  <c:v>0.64590599999999998</c:v>
                </c:pt>
                <c:pt idx="17229">
                  <c:v>0.64572300000000005</c:v>
                </c:pt>
                <c:pt idx="17230">
                  <c:v>0.64554</c:v>
                </c:pt>
                <c:pt idx="17231">
                  <c:v>0.64535799999999999</c:v>
                </c:pt>
                <c:pt idx="17232">
                  <c:v>0.64517599999999997</c:v>
                </c:pt>
                <c:pt idx="17233">
                  <c:v>0.64499399999999996</c:v>
                </c:pt>
                <c:pt idx="17234">
                  <c:v>0.64481200000000005</c:v>
                </c:pt>
                <c:pt idx="17235">
                  <c:v>0.64463099999999995</c:v>
                </c:pt>
                <c:pt idx="17236">
                  <c:v>0.64444999999999997</c:v>
                </c:pt>
                <c:pt idx="17237">
                  <c:v>0.64426899999999998</c:v>
                </c:pt>
                <c:pt idx="17238">
                  <c:v>0.64408799999999999</c:v>
                </c:pt>
                <c:pt idx="17239">
                  <c:v>0.64390700000000001</c:v>
                </c:pt>
                <c:pt idx="17240">
                  <c:v>0.64372700000000005</c:v>
                </c:pt>
                <c:pt idx="17241">
                  <c:v>0.64354699999999998</c:v>
                </c:pt>
                <c:pt idx="17242">
                  <c:v>0.64336700000000002</c:v>
                </c:pt>
                <c:pt idx="17243">
                  <c:v>0.64318699999999995</c:v>
                </c:pt>
                <c:pt idx="17244">
                  <c:v>0.64300800000000002</c:v>
                </c:pt>
                <c:pt idx="17245">
                  <c:v>0.64282799999999995</c:v>
                </c:pt>
                <c:pt idx="17246">
                  <c:v>0.64264900000000003</c:v>
                </c:pt>
                <c:pt idx="17247">
                  <c:v>0.64247100000000001</c:v>
                </c:pt>
                <c:pt idx="17248">
                  <c:v>0.64229199999999997</c:v>
                </c:pt>
                <c:pt idx="17249">
                  <c:v>0.64211399999999996</c:v>
                </c:pt>
                <c:pt idx="17250">
                  <c:v>0.64193599999999995</c:v>
                </c:pt>
                <c:pt idx="17251">
                  <c:v>0.64175800000000005</c:v>
                </c:pt>
                <c:pt idx="17252">
                  <c:v>0.64158000000000004</c:v>
                </c:pt>
                <c:pt idx="17253">
                  <c:v>0.64140299999999995</c:v>
                </c:pt>
                <c:pt idx="17254">
                  <c:v>0.64122599999999996</c:v>
                </c:pt>
                <c:pt idx="17255">
                  <c:v>0.64104899999999998</c:v>
                </c:pt>
                <c:pt idx="17256">
                  <c:v>0.640872</c:v>
                </c:pt>
                <c:pt idx="17257">
                  <c:v>0.64069600000000004</c:v>
                </c:pt>
                <c:pt idx="17258">
                  <c:v>0.64051999999999998</c:v>
                </c:pt>
                <c:pt idx="17259">
                  <c:v>0.64034400000000002</c:v>
                </c:pt>
                <c:pt idx="17260">
                  <c:v>0.64016799999999996</c:v>
                </c:pt>
                <c:pt idx="17261">
                  <c:v>0.63999300000000003</c:v>
                </c:pt>
                <c:pt idx="17262">
                  <c:v>0.639818</c:v>
                </c:pt>
                <c:pt idx="17263">
                  <c:v>0.63964299999999996</c:v>
                </c:pt>
                <c:pt idx="17264">
                  <c:v>0.63946899999999995</c:v>
                </c:pt>
                <c:pt idx="17265">
                  <c:v>0.63929499999999995</c:v>
                </c:pt>
                <c:pt idx="17266">
                  <c:v>0.63912100000000005</c:v>
                </c:pt>
                <c:pt idx="17267">
                  <c:v>0.63894700000000004</c:v>
                </c:pt>
                <c:pt idx="17268">
                  <c:v>0.63877399999999995</c:v>
                </c:pt>
                <c:pt idx="17269">
                  <c:v>0.63860099999999997</c:v>
                </c:pt>
                <c:pt idx="17270">
                  <c:v>0.638428</c:v>
                </c:pt>
                <c:pt idx="17271">
                  <c:v>0.63825500000000002</c:v>
                </c:pt>
                <c:pt idx="17272">
                  <c:v>0.63808299999999996</c:v>
                </c:pt>
                <c:pt idx="17273">
                  <c:v>0.63791100000000001</c:v>
                </c:pt>
                <c:pt idx="17274">
                  <c:v>0.63773999999999997</c:v>
                </c:pt>
                <c:pt idx="17275">
                  <c:v>0.63756800000000002</c:v>
                </c:pt>
                <c:pt idx="17276">
                  <c:v>0.63739699999999999</c:v>
                </c:pt>
                <c:pt idx="17277">
                  <c:v>0.63722699999999999</c:v>
                </c:pt>
                <c:pt idx="17278">
                  <c:v>0.63705599999999996</c:v>
                </c:pt>
                <c:pt idx="17279">
                  <c:v>0.63688599999999995</c:v>
                </c:pt>
                <c:pt idx="17280">
                  <c:v>0.63671699999999998</c:v>
                </c:pt>
                <c:pt idx="17281">
                  <c:v>0.63654699999999997</c:v>
                </c:pt>
                <c:pt idx="17282">
                  <c:v>0.636378</c:v>
                </c:pt>
                <c:pt idx="17283">
                  <c:v>0.63620900000000002</c:v>
                </c:pt>
                <c:pt idx="17284">
                  <c:v>0.63604099999999997</c:v>
                </c:pt>
                <c:pt idx="17285">
                  <c:v>0.63587300000000002</c:v>
                </c:pt>
                <c:pt idx="17286">
                  <c:v>0.63570499999999996</c:v>
                </c:pt>
                <c:pt idx="17287">
                  <c:v>0.63553800000000005</c:v>
                </c:pt>
                <c:pt idx="17288">
                  <c:v>0.63537100000000002</c:v>
                </c:pt>
                <c:pt idx="17289">
                  <c:v>0.63520399999999999</c:v>
                </c:pt>
                <c:pt idx="17290">
                  <c:v>0.63503799999999999</c:v>
                </c:pt>
                <c:pt idx="17291">
                  <c:v>0.63487199999999999</c:v>
                </c:pt>
                <c:pt idx="17292">
                  <c:v>0.63470599999999999</c:v>
                </c:pt>
                <c:pt idx="17293">
                  <c:v>0.63454100000000002</c:v>
                </c:pt>
                <c:pt idx="17294">
                  <c:v>0.63437600000000005</c:v>
                </c:pt>
                <c:pt idx="17295">
                  <c:v>0.63421099999999997</c:v>
                </c:pt>
                <c:pt idx="17296">
                  <c:v>0.63404700000000003</c:v>
                </c:pt>
                <c:pt idx="17297">
                  <c:v>0.63388299999999997</c:v>
                </c:pt>
                <c:pt idx="17298">
                  <c:v>0.63371999999999995</c:v>
                </c:pt>
                <c:pt idx="17299">
                  <c:v>0.63355700000000004</c:v>
                </c:pt>
                <c:pt idx="17300">
                  <c:v>0.63339400000000001</c:v>
                </c:pt>
                <c:pt idx="17301">
                  <c:v>0.63323200000000002</c:v>
                </c:pt>
                <c:pt idx="17302">
                  <c:v>0.63307000000000002</c:v>
                </c:pt>
                <c:pt idx="17303">
                  <c:v>0.63290800000000003</c:v>
                </c:pt>
                <c:pt idx="17304">
                  <c:v>0.63274699999999995</c:v>
                </c:pt>
                <c:pt idx="17305">
                  <c:v>0.63258700000000001</c:v>
                </c:pt>
                <c:pt idx="17306">
                  <c:v>0.63242600000000004</c:v>
                </c:pt>
                <c:pt idx="17307">
                  <c:v>0.63226599999999999</c:v>
                </c:pt>
                <c:pt idx="17308">
                  <c:v>0.63210699999999997</c:v>
                </c:pt>
                <c:pt idx="17309">
                  <c:v>0.63194799999999995</c:v>
                </c:pt>
                <c:pt idx="17310">
                  <c:v>0.63178900000000004</c:v>
                </c:pt>
                <c:pt idx="17311">
                  <c:v>0.63163100000000005</c:v>
                </c:pt>
                <c:pt idx="17312">
                  <c:v>0.63147299999999995</c:v>
                </c:pt>
                <c:pt idx="17313">
                  <c:v>0.63131599999999999</c:v>
                </c:pt>
                <c:pt idx="17314">
                  <c:v>0.63115900000000003</c:v>
                </c:pt>
                <c:pt idx="17315">
                  <c:v>0.63100199999999995</c:v>
                </c:pt>
                <c:pt idx="17316">
                  <c:v>0.63084600000000002</c:v>
                </c:pt>
                <c:pt idx="17317">
                  <c:v>0.630691</c:v>
                </c:pt>
                <c:pt idx="17318">
                  <c:v>0.63053599999999999</c:v>
                </c:pt>
                <c:pt idx="17319">
                  <c:v>0.63038099999999997</c:v>
                </c:pt>
                <c:pt idx="17320">
                  <c:v>0.63022699999999998</c:v>
                </c:pt>
                <c:pt idx="17321">
                  <c:v>0.63007299999999999</c:v>
                </c:pt>
                <c:pt idx="17322">
                  <c:v>0.62991900000000001</c:v>
                </c:pt>
                <c:pt idx="17323">
                  <c:v>0.62976699999999997</c:v>
                </c:pt>
                <c:pt idx="17324">
                  <c:v>0.62961400000000001</c:v>
                </c:pt>
                <c:pt idx="17325">
                  <c:v>0.62946199999999997</c:v>
                </c:pt>
                <c:pt idx="17326">
                  <c:v>0.62931099999999995</c:v>
                </c:pt>
                <c:pt idx="17327">
                  <c:v>0.62916000000000005</c:v>
                </c:pt>
                <c:pt idx="17328">
                  <c:v>0.62900900000000004</c:v>
                </c:pt>
                <c:pt idx="17329">
                  <c:v>0.62885899999999995</c:v>
                </c:pt>
                <c:pt idx="17330">
                  <c:v>0.62870899999999996</c:v>
                </c:pt>
                <c:pt idx="17331">
                  <c:v>0.62856000000000001</c:v>
                </c:pt>
                <c:pt idx="17332">
                  <c:v>0.62841199999999997</c:v>
                </c:pt>
                <c:pt idx="17333">
                  <c:v>0.62826400000000004</c:v>
                </c:pt>
                <c:pt idx="17334">
                  <c:v>0.62811600000000001</c:v>
                </c:pt>
                <c:pt idx="17335">
                  <c:v>0.627969</c:v>
                </c:pt>
                <c:pt idx="17336">
                  <c:v>0.62782300000000002</c:v>
                </c:pt>
                <c:pt idx="17337">
                  <c:v>0.62767600000000001</c:v>
                </c:pt>
                <c:pt idx="17338">
                  <c:v>0.62753099999999995</c:v>
                </c:pt>
                <c:pt idx="17339">
                  <c:v>0.627386</c:v>
                </c:pt>
                <c:pt idx="17340">
                  <c:v>0.62724100000000005</c:v>
                </c:pt>
                <c:pt idx="17341">
                  <c:v>0.62709700000000002</c:v>
                </c:pt>
                <c:pt idx="17342">
                  <c:v>0.62695400000000001</c:v>
                </c:pt>
                <c:pt idx="17343">
                  <c:v>0.62681100000000001</c:v>
                </c:pt>
                <c:pt idx="17344">
                  <c:v>0.62666900000000003</c:v>
                </c:pt>
                <c:pt idx="17345">
                  <c:v>0.62652699999999995</c:v>
                </c:pt>
                <c:pt idx="17346">
                  <c:v>0.62638499999999997</c:v>
                </c:pt>
                <c:pt idx="17347">
                  <c:v>0.62624500000000005</c:v>
                </c:pt>
                <c:pt idx="17348">
                  <c:v>0.62610399999999999</c:v>
                </c:pt>
                <c:pt idx="17349">
                  <c:v>0.62596499999999999</c:v>
                </c:pt>
                <c:pt idx="17350">
                  <c:v>0.62582599999999999</c:v>
                </c:pt>
                <c:pt idx="17351">
                  <c:v>0.62568699999999999</c:v>
                </c:pt>
                <c:pt idx="17352">
                  <c:v>0.62554900000000002</c:v>
                </c:pt>
                <c:pt idx="17353">
                  <c:v>0.62541199999999997</c:v>
                </c:pt>
                <c:pt idx="17354">
                  <c:v>0.62527500000000003</c:v>
                </c:pt>
                <c:pt idx="17355">
                  <c:v>0.62513799999999997</c:v>
                </c:pt>
                <c:pt idx="17356">
                  <c:v>0.62500299999999998</c:v>
                </c:pt>
                <c:pt idx="17357">
                  <c:v>0.62486699999999995</c:v>
                </c:pt>
                <c:pt idx="17358">
                  <c:v>0.62473299999999998</c:v>
                </c:pt>
                <c:pt idx="17359">
                  <c:v>0.62459900000000002</c:v>
                </c:pt>
                <c:pt idx="17360">
                  <c:v>0.62446500000000005</c:v>
                </c:pt>
                <c:pt idx="17361">
                  <c:v>0.624332</c:v>
                </c:pt>
                <c:pt idx="17362">
                  <c:v>0.62419999999999998</c:v>
                </c:pt>
                <c:pt idx="17363">
                  <c:v>0.62406799999999996</c:v>
                </c:pt>
                <c:pt idx="17364">
                  <c:v>0.62393699999999996</c:v>
                </c:pt>
                <c:pt idx="17365">
                  <c:v>0.623807</c:v>
                </c:pt>
                <c:pt idx="17366">
                  <c:v>0.62367700000000004</c:v>
                </c:pt>
                <c:pt idx="17367">
                  <c:v>0.62354699999999996</c:v>
                </c:pt>
                <c:pt idx="17368">
                  <c:v>0.62341899999999995</c:v>
                </c:pt>
                <c:pt idx="17369">
                  <c:v>0.62329100000000004</c:v>
                </c:pt>
                <c:pt idx="17370">
                  <c:v>0.62316300000000002</c:v>
                </c:pt>
                <c:pt idx="17371">
                  <c:v>0.62303600000000003</c:v>
                </c:pt>
                <c:pt idx="17372">
                  <c:v>0.62290999999999996</c:v>
                </c:pt>
                <c:pt idx="17373">
                  <c:v>0.622784</c:v>
                </c:pt>
                <c:pt idx="17374">
                  <c:v>0.62265899999999996</c:v>
                </c:pt>
                <c:pt idx="17375">
                  <c:v>0.62253400000000003</c:v>
                </c:pt>
                <c:pt idx="17376">
                  <c:v>0.62241000000000002</c:v>
                </c:pt>
                <c:pt idx="17377">
                  <c:v>0.62228700000000003</c:v>
                </c:pt>
                <c:pt idx="17378">
                  <c:v>0.62216400000000005</c:v>
                </c:pt>
                <c:pt idx="17379">
                  <c:v>0.62204199999999998</c:v>
                </c:pt>
                <c:pt idx="17380">
                  <c:v>0.62192099999999995</c:v>
                </c:pt>
                <c:pt idx="17381">
                  <c:v>0.62180000000000002</c:v>
                </c:pt>
                <c:pt idx="17382">
                  <c:v>0.62168000000000001</c:v>
                </c:pt>
                <c:pt idx="17383">
                  <c:v>0.62156</c:v>
                </c:pt>
                <c:pt idx="17384">
                  <c:v>0.62144100000000002</c:v>
                </c:pt>
                <c:pt idx="17385">
                  <c:v>0.62132299999999996</c:v>
                </c:pt>
                <c:pt idx="17386">
                  <c:v>0.62120500000000001</c:v>
                </c:pt>
                <c:pt idx="17387">
                  <c:v>0.62108799999999997</c:v>
                </c:pt>
                <c:pt idx="17388">
                  <c:v>0.62097199999999997</c:v>
                </c:pt>
                <c:pt idx="17389">
                  <c:v>0.62085599999999996</c:v>
                </c:pt>
                <c:pt idx="17390">
                  <c:v>0.62074099999999999</c:v>
                </c:pt>
                <c:pt idx="17391">
                  <c:v>0.62062600000000001</c:v>
                </c:pt>
                <c:pt idx="17392">
                  <c:v>0.62051199999999995</c:v>
                </c:pt>
                <c:pt idx="17393">
                  <c:v>0.62039900000000003</c:v>
                </c:pt>
                <c:pt idx="17394">
                  <c:v>0.620286</c:v>
                </c:pt>
                <c:pt idx="17395">
                  <c:v>0.620174</c:v>
                </c:pt>
                <c:pt idx="17396">
                  <c:v>0.620062</c:v>
                </c:pt>
                <c:pt idx="17397">
                  <c:v>0.61995199999999995</c:v>
                </c:pt>
                <c:pt idx="17398">
                  <c:v>0.61984099999999998</c:v>
                </c:pt>
                <c:pt idx="17399">
                  <c:v>0.61973199999999995</c:v>
                </c:pt>
                <c:pt idx="17400">
                  <c:v>0.61962300000000003</c:v>
                </c:pt>
                <c:pt idx="17401">
                  <c:v>0.61951500000000004</c:v>
                </c:pt>
                <c:pt idx="17402">
                  <c:v>0.61940700000000004</c:v>
                </c:pt>
                <c:pt idx="17403">
                  <c:v>0.61929999999999996</c:v>
                </c:pt>
                <c:pt idx="17404">
                  <c:v>0.61919299999999999</c:v>
                </c:pt>
                <c:pt idx="17405">
                  <c:v>0.61908799999999997</c:v>
                </c:pt>
                <c:pt idx="17406">
                  <c:v>0.61898200000000003</c:v>
                </c:pt>
                <c:pt idx="17407">
                  <c:v>0.61887800000000004</c:v>
                </c:pt>
                <c:pt idx="17408">
                  <c:v>0.61877400000000005</c:v>
                </c:pt>
                <c:pt idx="17409">
                  <c:v>0.61867000000000005</c:v>
                </c:pt>
                <c:pt idx="17410">
                  <c:v>0.61856800000000001</c:v>
                </c:pt>
                <c:pt idx="17411">
                  <c:v>0.61846599999999996</c:v>
                </c:pt>
                <c:pt idx="17412">
                  <c:v>0.61836400000000002</c:v>
                </c:pt>
                <c:pt idx="17413">
                  <c:v>0.61826300000000001</c:v>
                </c:pt>
                <c:pt idx="17414">
                  <c:v>0.61816300000000002</c:v>
                </c:pt>
                <c:pt idx="17415">
                  <c:v>0.61806399999999995</c:v>
                </c:pt>
                <c:pt idx="17416">
                  <c:v>0.61796499999999999</c:v>
                </c:pt>
                <c:pt idx="17417">
                  <c:v>0.61786600000000003</c:v>
                </c:pt>
                <c:pt idx="17418">
                  <c:v>0.61776799999999998</c:v>
                </c:pt>
                <c:pt idx="17419">
                  <c:v>0.61767099999999997</c:v>
                </c:pt>
                <c:pt idx="17420">
                  <c:v>0.61757499999999999</c:v>
                </c:pt>
                <c:pt idx="17421">
                  <c:v>0.617479</c:v>
                </c:pt>
                <c:pt idx="17422">
                  <c:v>0.61738300000000002</c:v>
                </c:pt>
                <c:pt idx="17423">
                  <c:v>0.61728899999999998</c:v>
                </c:pt>
                <c:pt idx="17424">
                  <c:v>0.61719500000000005</c:v>
                </c:pt>
                <c:pt idx="17425">
                  <c:v>0.61710100000000001</c:v>
                </c:pt>
                <c:pt idx="17426">
                  <c:v>0.617008</c:v>
                </c:pt>
                <c:pt idx="17427">
                  <c:v>0.61691600000000002</c:v>
                </c:pt>
                <c:pt idx="17428">
                  <c:v>0.61682400000000004</c:v>
                </c:pt>
                <c:pt idx="17429">
                  <c:v>0.61673299999999998</c:v>
                </c:pt>
                <c:pt idx="17430">
                  <c:v>0.61664200000000002</c:v>
                </c:pt>
                <c:pt idx="17431">
                  <c:v>0.61655199999999999</c:v>
                </c:pt>
                <c:pt idx="17432">
                  <c:v>0.61646299999999998</c:v>
                </c:pt>
                <c:pt idx="17433">
                  <c:v>0.61637399999999998</c:v>
                </c:pt>
                <c:pt idx="17434">
                  <c:v>0.616286</c:v>
                </c:pt>
                <c:pt idx="17435">
                  <c:v>0.61619800000000002</c:v>
                </c:pt>
                <c:pt idx="17436">
                  <c:v>0.61611099999999996</c:v>
                </c:pt>
                <c:pt idx="17437">
                  <c:v>0.61602400000000002</c:v>
                </c:pt>
                <c:pt idx="17438">
                  <c:v>0.61593799999999999</c:v>
                </c:pt>
                <c:pt idx="17439">
                  <c:v>0.61585299999999998</c:v>
                </c:pt>
                <c:pt idx="17440">
                  <c:v>0.61576799999999998</c:v>
                </c:pt>
                <c:pt idx="17441">
                  <c:v>0.61568400000000001</c:v>
                </c:pt>
                <c:pt idx="17442">
                  <c:v>0.61560000000000004</c:v>
                </c:pt>
                <c:pt idx="17443">
                  <c:v>0.61551699999999998</c:v>
                </c:pt>
                <c:pt idx="17444">
                  <c:v>0.61543400000000004</c:v>
                </c:pt>
                <c:pt idx="17445">
                  <c:v>0.61535200000000001</c:v>
                </c:pt>
                <c:pt idx="17446">
                  <c:v>0.61527100000000001</c:v>
                </c:pt>
                <c:pt idx="17447">
                  <c:v>0.61519000000000001</c:v>
                </c:pt>
                <c:pt idx="17448">
                  <c:v>0.61510900000000002</c:v>
                </c:pt>
                <c:pt idx="17449">
                  <c:v>0.61502900000000005</c:v>
                </c:pt>
                <c:pt idx="17450">
                  <c:v>0.61495</c:v>
                </c:pt>
                <c:pt idx="17451">
                  <c:v>0.61487099999999995</c:v>
                </c:pt>
                <c:pt idx="17452">
                  <c:v>0.61479300000000003</c:v>
                </c:pt>
                <c:pt idx="17453">
                  <c:v>0.61471500000000001</c:v>
                </c:pt>
                <c:pt idx="17454">
                  <c:v>0.61463699999999999</c:v>
                </c:pt>
                <c:pt idx="17455">
                  <c:v>0.61456100000000002</c:v>
                </c:pt>
                <c:pt idx="17456">
                  <c:v>0.61448400000000003</c:v>
                </c:pt>
                <c:pt idx="17457">
                  <c:v>0.61440899999999998</c:v>
                </c:pt>
                <c:pt idx="17458">
                  <c:v>0.61433300000000002</c:v>
                </c:pt>
                <c:pt idx="17459">
                  <c:v>0.614259</c:v>
                </c:pt>
                <c:pt idx="17460">
                  <c:v>0.61418399999999995</c:v>
                </c:pt>
                <c:pt idx="17461">
                  <c:v>0.61411000000000004</c:v>
                </c:pt>
                <c:pt idx="17462">
                  <c:v>0.61403700000000005</c:v>
                </c:pt>
                <c:pt idx="17463">
                  <c:v>0.61396399999999995</c:v>
                </c:pt>
                <c:pt idx="17464">
                  <c:v>0.61389199999999999</c:v>
                </c:pt>
                <c:pt idx="17465">
                  <c:v>0.61382000000000003</c:v>
                </c:pt>
                <c:pt idx="17466">
                  <c:v>0.61374899999999999</c:v>
                </c:pt>
                <c:pt idx="17467">
                  <c:v>0.61367799999999995</c:v>
                </c:pt>
                <c:pt idx="17468">
                  <c:v>0.61360700000000001</c:v>
                </c:pt>
                <c:pt idx="17469">
                  <c:v>0.613537</c:v>
                </c:pt>
                <c:pt idx="17470">
                  <c:v>0.61346800000000001</c:v>
                </c:pt>
                <c:pt idx="17471">
                  <c:v>0.61339900000000003</c:v>
                </c:pt>
                <c:pt idx="17472">
                  <c:v>0.61333000000000004</c:v>
                </c:pt>
                <c:pt idx="17473">
                  <c:v>0.61326199999999997</c:v>
                </c:pt>
                <c:pt idx="17474">
                  <c:v>0.61319400000000002</c:v>
                </c:pt>
                <c:pt idx="17475">
                  <c:v>0.61312699999999998</c:v>
                </c:pt>
                <c:pt idx="17476">
                  <c:v>0.61306000000000005</c:v>
                </c:pt>
                <c:pt idx="17477">
                  <c:v>0.61299300000000001</c:v>
                </c:pt>
                <c:pt idx="17478">
                  <c:v>0.612927</c:v>
                </c:pt>
                <c:pt idx="17479">
                  <c:v>0.61286200000000002</c:v>
                </c:pt>
                <c:pt idx="17480">
                  <c:v>0.61279700000000004</c:v>
                </c:pt>
                <c:pt idx="17481">
                  <c:v>0.61273200000000005</c:v>
                </c:pt>
                <c:pt idx="17482">
                  <c:v>0.61266799999999999</c:v>
                </c:pt>
                <c:pt idx="17483">
                  <c:v>0.61260400000000004</c:v>
                </c:pt>
                <c:pt idx="17484">
                  <c:v>0.61253999999999997</c:v>
                </c:pt>
                <c:pt idx="17485">
                  <c:v>0.61247700000000005</c:v>
                </c:pt>
                <c:pt idx="17486">
                  <c:v>0.61241400000000001</c:v>
                </c:pt>
                <c:pt idx="17487">
                  <c:v>0.61235200000000001</c:v>
                </c:pt>
                <c:pt idx="17488">
                  <c:v>0.61229</c:v>
                </c:pt>
                <c:pt idx="17489">
                  <c:v>0.61222799999999999</c:v>
                </c:pt>
                <c:pt idx="17490">
                  <c:v>0.61216700000000002</c:v>
                </c:pt>
                <c:pt idx="17491">
                  <c:v>0.61210600000000004</c:v>
                </c:pt>
                <c:pt idx="17492">
                  <c:v>0.61204599999999998</c:v>
                </c:pt>
                <c:pt idx="17493">
                  <c:v>0.61198600000000003</c:v>
                </c:pt>
                <c:pt idx="17494">
                  <c:v>0.61192599999999997</c:v>
                </c:pt>
                <c:pt idx="17495">
                  <c:v>0.61186700000000005</c:v>
                </c:pt>
                <c:pt idx="17496">
                  <c:v>0.61180800000000002</c:v>
                </c:pt>
                <c:pt idx="17497">
                  <c:v>0.61174899999999999</c:v>
                </c:pt>
                <c:pt idx="17498">
                  <c:v>0.61169099999999998</c:v>
                </c:pt>
                <c:pt idx="17499">
                  <c:v>0.61163299999999998</c:v>
                </c:pt>
                <c:pt idx="17500">
                  <c:v>0.61157600000000001</c:v>
                </c:pt>
                <c:pt idx="17501">
                  <c:v>0.61151800000000001</c:v>
                </c:pt>
                <c:pt idx="17502">
                  <c:v>0.61146199999999995</c:v>
                </c:pt>
                <c:pt idx="17503">
                  <c:v>0.61140499999999998</c:v>
                </c:pt>
                <c:pt idx="17504">
                  <c:v>0.61134900000000003</c:v>
                </c:pt>
                <c:pt idx="17505">
                  <c:v>0.61129299999999998</c:v>
                </c:pt>
                <c:pt idx="17506">
                  <c:v>0.61123700000000003</c:v>
                </c:pt>
                <c:pt idx="17507">
                  <c:v>0.611182</c:v>
                </c:pt>
                <c:pt idx="17508">
                  <c:v>0.61112699999999998</c:v>
                </c:pt>
                <c:pt idx="17509">
                  <c:v>0.61107199999999995</c:v>
                </c:pt>
                <c:pt idx="17510">
                  <c:v>0.61101799999999995</c:v>
                </c:pt>
                <c:pt idx="17511">
                  <c:v>0.61096399999999995</c:v>
                </c:pt>
                <c:pt idx="17512">
                  <c:v>0.61090999999999995</c:v>
                </c:pt>
                <c:pt idx="17513">
                  <c:v>0.61085699999999998</c:v>
                </c:pt>
                <c:pt idx="17514">
                  <c:v>0.61080400000000001</c:v>
                </c:pt>
                <c:pt idx="17515">
                  <c:v>0.61075100000000004</c:v>
                </c:pt>
                <c:pt idx="17516">
                  <c:v>0.61069899999999999</c:v>
                </c:pt>
                <c:pt idx="17517">
                  <c:v>0.61064600000000002</c:v>
                </c:pt>
                <c:pt idx="17518">
                  <c:v>0.61059399999999997</c:v>
                </c:pt>
                <c:pt idx="17519">
                  <c:v>0.61054299999999995</c:v>
                </c:pt>
                <c:pt idx="17520">
                  <c:v>0.61049100000000001</c:v>
                </c:pt>
                <c:pt idx="17521">
                  <c:v>0.61043999999999998</c:v>
                </c:pt>
                <c:pt idx="17522">
                  <c:v>0.61038899999999996</c:v>
                </c:pt>
                <c:pt idx="17523">
                  <c:v>0.61033899999999996</c:v>
                </c:pt>
                <c:pt idx="17524">
                  <c:v>0.61028800000000005</c:v>
                </c:pt>
                <c:pt idx="17525">
                  <c:v>0.61023799999999995</c:v>
                </c:pt>
                <c:pt idx="17526">
                  <c:v>0.61018799999999995</c:v>
                </c:pt>
                <c:pt idx="17527">
                  <c:v>0.61013899999999999</c:v>
                </c:pt>
                <c:pt idx="17528">
                  <c:v>0.61008899999999999</c:v>
                </c:pt>
                <c:pt idx="17529">
                  <c:v>0.61004000000000003</c:v>
                </c:pt>
                <c:pt idx="17530">
                  <c:v>0.60999199999999998</c:v>
                </c:pt>
                <c:pt idx="17531">
                  <c:v>0.60994300000000001</c:v>
                </c:pt>
                <c:pt idx="17532">
                  <c:v>0.60989499999999996</c:v>
                </c:pt>
                <c:pt idx="17533">
                  <c:v>0.609846</c:v>
                </c:pt>
                <c:pt idx="17534">
                  <c:v>0.60979899999999998</c:v>
                </c:pt>
                <c:pt idx="17535">
                  <c:v>0.60975100000000004</c:v>
                </c:pt>
                <c:pt idx="17536">
                  <c:v>0.60970400000000002</c:v>
                </c:pt>
                <c:pt idx="17537">
                  <c:v>0.60965599999999998</c:v>
                </c:pt>
                <c:pt idx="17538">
                  <c:v>0.60960899999999996</c:v>
                </c:pt>
                <c:pt idx="17539">
                  <c:v>0.60956299999999997</c:v>
                </c:pt>
                <c:pt idx="17540">
                  <c:v>0.60951599999999995</c:v>
                </c:pt>
                <c:pt idx="17541">
                  <c:v>0.60946999999999996</c:v>
                </c:pt>
                <c:pt idx="17542">
                  <c:v>0.60942399999999997</c:v>
                </c:pt>
                <c:pt idx="17543">
                  <c:v>0.60937799999999998</c:v>
                </c:pt>
                <c:pt idx="17544">
                  <c:v>0.60933199999999998</c:v>
                </c:pt>
                <c:pt idx="17545">
                  <c:v>0.60928599999999999</c:v>
                </c:pt>
                <c:pt idx="17546">
                  <c:v>0.60924100000000003</c:v>
                </c:pt>
                <c:pt idx="17547">
                  <c:v>0.60919599999999996</c:v>
                </c:pt>
                <c:pt idx="17548">
                  <c:v>0.609151</c:v>
                </c:pt>
                <c:pt idx="17549">
                  <c:v>0.60910600000000004</c:v>
                </c:pt>
                <c:pt idx="17550">
                  <c:v>0.60906199999999999</c:v>
                </c:pt>
                <c:pt idx="17551">
                  <c:v>0.60901700000000003</c:v>
                </c:pt>
                <c:pt idx="17552">
                  <c:v>0.60897299999999999</c:v>
                </c:pt>
                <c:pt idx="17553">
                  <c:v>0.60892900000000005</c:v>
                </c:pt>
                <c:pt idx="17554">
                  <c:v>0.60888600000000004</c:v>
                </c:pt>
                <c:pt idx="17555">
                  <c:v>0.60884199999999999</c:v>
                </c:pt>
                <c:pt idx="17556">
                  <c:v>0.60879799999999995</c:v>
                </c:pt>
                <c:pt idx="17557">
                  <c:v>0.60875500000000005</c:v>
                </c:pt>
                <c:pt idx="17558">
                  <c:v>0.60871200000000003</c:v>
                </c:pt>
                <c:pt idx="17559">
                  <c:v>0.60866900000000002</c:v>
                </c:pt>
                <c:pt idx="17560">
                  <c:v>0.608626</c:v>
                </c:pt>
                <c:pt idx="17561">
                  <c:v>0.60858400000000001</c:v>
                </c:pt>
                <c:pt idx="17562">
                  <c:v>0.608541</c:v>
                </c:pt>
                <c:pt idx="17563">
                  <c:v>0.60849900000000001</c:v>
                </c:pt>
                <c:pt idx="17564">
                  <c:v>0.60845700000000003</c:v>
                </c:pt>
                <c:pt idx="17565">
                  <c:v>0.60841500000000004</c:v>
                </c:pt>
                <c:pt idx="17566">
                  <c:v>0.60837300000000005</c:v>
                </c:pt>
                <c:pt idx="17567">
                  <c:v>0.60833199999999998</c:v>
                </c:pt>
                <c:pt idx="17568">
                  <c:v>0.60829</c:v>
                </c:pt>
                <c:pt idx="17569">
                  <c:v>0.60824900000000004</c:v>
                </c:pt>
                <c:pt idx="17570">
                  <c:v>0.60820799999999997</c:v>
                </c:pt>
                <c:pt idx="17571">
                  <c:v>0.60816599999999998</c:v>
                </c:pt>
                <c:pt idx="17572">
                  <c:v>0.60812600000000006</c:v>
                </c:pt>
                <c:pt idx="17573">
                  <c:v>0.60808499999999999</c:v>
                </c:pt>
                <c:pt idx="17574">
                  <c:v>0.60804400000000003</c:v>
                </c:pt>
                <c:pt idx="17575">
                  <c:v>0.60800399999999999</c:v>
                </c:pt>
                <c:pt idx="17576">
                  <c:v>0.60796300000000003</c:v>
                </c:pt>
                <c:pt idx="17577">
                  <c:v>0.60792299999999999</c:v>
                </c:pt>
                <c:pt idx="17578">
                  <c:v>0.60788299999999995</c:v>
                </c:pt>
                <c:pt idx="17579">
                  <c:v>0.60784300000000002</c:v>
                </c:pt>
                <c:pt idx="17580">
                  <c:v>0.60780299999999998</c:v>
                </c:pt>
                <c:pt idx="17581">
                  <c:v>0.60776300000000005</c:v>
                </c:pt>
                <c:pt idx="17582">
                  <c:v>0.60772400000000004</c:v>
                </c:pt>
                <c:pt idx="17583">
                  <c:v>0.607684</c:v>
                </c:pt>
                <c:pt idx="17584">
                  <c:v>0.60764499999999999</c:v>
                </c:pt>
                <c:pt idx="17585">
                  <c:v>0.60760599999999998</c:v>
                </c:pt>
                <c:pt idx="17586">
                  <c:v>0.60756699999999997</c:v>
                </c:pt>
                <c:pt idx="17587">
                  <c:v>0.60752799999999996</c:v>
                </c:pt>
                <c:pt idx="17588">
                  <c:v>0.60748899999999995</c:v>
                </c:pt>
                <c:pt idx="17589">
                  <c:v>0.60745000000000005</c:v>
                </c:pt>
                <c:pt idx="17590">
                  <c:v>0.60741100000000003</c:v>
                </c:pt>
                <c:pt idx="17591">
                  <c:v>0.60737300000000005</c:v>
                </c:pt>
                <c:pt idx="17592">
                  <c:v>0.60733400000000004</c:v>
                </c:pt>
                <c:pt idx="17593">
                  <c:v>0.60729599999999995</c:v>
                </c:pt>
                <c:pt idx="17594">
                  <c:v>0.60725799999999996</c:v>
                </c:pt>
                <c:pt idx="17595">
                  <c:v>0.60721899999999995</c:v>
                </c:pt>
                <c:pt idx="17596">
                  <c:v>0.60718099999999997</c:v>
                </c:pt>
                <c:pt idx="17597">
                  <c:v>0.60714400000000002</c:v>
                </c:pt>
                <c:pt idx="17598">
                  <c:v>0.60710600000000003</c:v>
                </c:pt>
                <c:pt idx="17599">
                  <c:v>0.60706800000000005</c:v>
                </c:pt>
                <c:pt idx="17600">
                  <c:v>0.60702999999999996</c:v>
                </c:pt>
                <c:pt idx="17601">
                  <c:v>0.606993</c:v>
                </c:pt>
                <c:pt idx="17602">
                  <c:v>0.60713399999999995</c:v>
                </c:pt>
                <c:pt idx="17603">
                  <c:v>0.60727500000000001</c:v>
                </c:pt>
                <c:pt idx="17604">
                  <c:v>0.60741599999999996</c:v>
                </c:pt>
                <c:pt idx="17605">
                  <c:v>0.60755599999999998</c:v>
                </c:pt>
                <c:pt idx="17606">
                  <c:v>0.60769700000000004</c:v>
                </c:pt>
                <c:pt idx="17607">
                  <c:v>0.60783799999999999</c:v>
                </c:pt>
                <c:pt idx="17608">
                  <c:v>0.60797900000000005</c:v>
                </c:pt>
                <c:pt idx="17609">
                  <c:v>0.60811999999999999</c:v>
                </c:pt>
                <c:pt idx="17610">
                  <c:v>0.60826100000000005</c:v>
                </c:pt>
                <c:pt idx="17611">
                  <c:v>0.608402</c:v>
                </c:pt>
                <c:pt idx="17612">
                  <c:v>0.60854299999999995</c:v>
                </c:pt>
                <c:pt idx="17613">
                  <c:v>0.608684</c:v>
                </c:pt>
                <c:pt idx="17614">
                  <c:v>0.60882499999999995</c:v>
                </c:pt>
                <c:pt idx="17615">
                  <c:v>0.60896600000000001</c:v>
                </c:pt>
                <c:pt idx="17616">
                  <c:v>0.60910699999999995</c:v>
                </c:pt>
                <c:pt idx="17617">
                  <c:v>0.60924800000000001</c:v>
                </c:pt>
                <c:pt idx="17618">
                  <c:v>0.60938899999999996</c:v>
                </c:pt>
                <c:pt idx="17619">
                  <c:v>0.60953000000000002</c:v>
                </c:pt>
                <c:pt idx="17620">
                  <c:v>0.60967099999999996</c:v>
                </c:pt>
                <c:pt idx="17621">
                  <c:v>0.60981200000000002</c:v>
                </c:pt>
                <c:pt idx="17622">
                  <c:v>0.60995299999999997</c:v>
                </c:pt>
                <c:pt idx="17623">
                  <c:v>0.61009400000000003</c:v>
                </c:pt>
                <c:pt idx="17624">
                  <c:v>0.61023499999999997</c:v>
                </c:pt>
                <c:pt idx="17625">
                  <c:v>0.61037600000000003</c:v>
                </c:pt>
                <c:pt idx="17626">
                  <c:v>0.61051699999999998</c:v>
                </c:pt>
                <c:pt idx="17627">
                  <c:v>0.61065800000000003</c:v>
                </c:pt>
                <c:pt idx="17628">
                  <c:v>0.61079899999999998</c:v>
                </c:pt>
                <c:pt idx="17629">
                  <c:v>0.61094000000000004</c:v>
                </c:pt>
                <c:pt idx="17630">
                  <c:v>0.61108099999999999</c:v>
                </c:pt>
                <c:pt idx="17631">
                  <c:v>0.61122200000000004</c:v>
                </c:pt>
                <c:pt idx="17632">
                  <c:v>0.61136299999999999</c:v>
                </c:pt>
                <c:pt idx="17633">
                  <c:v>0.61150400000000005</c:v>
                </c:pt>
                <c:pt idx="17634">
                  <c:v>0.61164499999999999</c:v>
                </c:pt>
                <c:pt idx="17635">
                  <c:v>0.61178500000000002</c:v>
                </c:pt>
                <c:pt idx="17636">
                  <c:v>0.61192599999999997</c:v>
                </c:pt>
                <c:pt idx="17637">
                  <c:v>0.61206700000000003</c:v>
                </c:pt>
                <c:pt idx="17638">
                  <c:v>0.61220799999999997</c:v>
                </c:pt>
                <c:pt idx="17639">
                  <c:v>0.61234900000000003</c:v>
                </c:pt>
                <c:pt idx="17640">
                  <c:v>0.61248999999999998</c:v>
                </c:pt>
                <c:pt idx="17641">
                  <c:v>0.61263000000000001</c:v>
                </c:pt>
                <c:pt idx="17642">
                  <c:v>0.61277099999999995</c:v>
                </c:pt>
                <c:pt idx="17643">
                  <c:v>0.61291200000000001</c:v>
                </c:pt>
                <c:pt idx="17644">
                  <c:v>0.61305299999999996</c:v>
                </c:pt>
                <c:pt idx="17645">
                  <c:v>0.61319299999999999</c:v>
                </c:pt>
                <c:pt idx="17646">
                  <c:v>0.61333400000000005</c:v>
                </c:pt>
                <c:pt idx="17647">
                  <c:v>0.61347499999999999</c:v>
                </c:pt>
                <c:pt idx="17648">
                  <c:v>0.61361500000000002</c:v>
                </c:pt>
                <c:pt idx="17649">
                  <c:v>0.61375599999999997</c:v>
                </c:pt>
                <c:pt idx="17650">
                  <c:v>0.61389700000000003</c:v>
                </c:pt>
                <c:pt idx="17651">
                  <c:v>0.61403700000000005</c:v>
                </c:pt>
                <c:pt idx="17652">
                  <c:v>0.614178</c:v>
                </c:pt>
                <c:pt idx="17653">
                  <c:v>0.61431800000000003</c:v>
                </c:pt>
                <c:pt idx="17654">
                  <c:v>0.61445899999999998</c:v>
                </c:pt>
                <c:pt idx="17655">
                  <c:v>0.61459900000000001</c:v>
                </c:pt>
                <c:pt idx="17656">
                  <c:v>0.61473999999999995</c:v>
                </c:pt>
                <c:pt idx="17657">
                  <c:v>0.61487999999999998</c:v>
                </c:pt>
                <c:pt idx="17658">
                  <c:v>0.61502000000000001</c:v>
                </c:pt>
                <c:pt idx="17659">
                  <c:v>0.61516099999999996</c:v>
                </c:pt>
                <c:pt idx="17660">
                  <c:v>0.61530099999999999</c:v>
                </c:pt>
                <c:pt idx="17661">
                  <c:v>0.61544100000000002</c:v>
                </c:pt>
                <c:pt idx="17662">
                  <c:v>0.61558199999999996</c:v>
                </c:pt>
                <c:pt idx="17663">
                  <c:v>0.61572199999999999</c:v>
                </c:pt>
                <c:pt idx="17664">
                  <c:v>0.61586200000000002</c:v>
                </c:pt>
                <c:pt idx="17665">
                  <c:v>0.61600200000000005</c:v>
                </c:pt>
                <c:pt idx="17666">
                  <c:v>0.616143</c:v>
                </c:pt>
                <c:pt idx="17667">
                  <c:v>0.61628300000000003</c:v>
                </c:pt>
                <c:pt idx="17668">
                  <c:v>0.61642300000000005</c:v>
                </c:pt>
                <c:pt idx="17669">
                  <c:v>0.61656299999999997</c:v>
                </c:pt>
                <c:pt idx="17670">
                  <c:v>0.616703</c:v>
                </c:pt>
                <c:pt idx="17671">
                  <c:v>0.61684300000000003</c:v>
                </c:pt>
                <c:pt idx="17672">
                  <c:v>0.61698299999999995</c:v>
                </c:pt>
                <c:pt idx="17673">
                  <c:v>0.61712299999999998</c:v>
                </c:pt>
                <c:pt idx="17674">
                  <c:v>0.61726300000000001</c:v>
                </c:pt>
                <c:pt idx="17675">
                  <c:v>0.61740300000000004</c:v>
                </c:pt>
                <c:pt idx="17676">
                  <c:v>0.61754200000000004</c:v>
                </c:pt>
                <c:pt idx="17677">
                  <c:v>0.61768199999999995</c:v>
                </c:pt>
                <c:pt idx="17678">
                  <c:v>0.61782199999999998</c:v>
                </c:pt>
                <c:pt idx="17679">
                  <c:v>0.61796200000000001</c:v>
                </c:pt>
                <c:pt idx="17680">
                  <c:v>0.61810100000000001</c:v>
                </c:pt>
                <c:pt idx="17681">
                  <c:v>0.61824100000000004</c:v>
                </c:pt>
                <c:pt idx="17682">
                  <c:v>0.61838099999999996</c:v>
                </c:pt>
                <c:pt idx="17683">
                  <c:v>0.61851999999999996</c:v>
                </c:pt>
                <c:pt idx="17684">
                  <c:v>0.61865999999999999</c:v>
                </c:pt>
                <c:pt idx="17685">
                  <c:v>0.61879899999999999</c:v>
                </c:pt>
                <c:pt idx="17686">
                  <c:v>0.61893900000000002</c:v>
                </c:pt>
                <c:pt idx="17687">
                  <c:v>0.61907800000000002</c:v>
                </c:pt>
                <c:pt idx="17688">
                  <c:v>0.61921800000000005</c:v>
                </c:pt>
                <c:pt idx="17689">
                  <c:v>0.61935700000000005</c:v>
                </c:pt>
                <c:pt idx="17690">
                  <c:v>0.61949600000000005</c:v>
                </c:pt>
                <c:pt idx="17691">
                  <c:v>0.61963599999999996</c:v>
                </c:pt>
                <c:pt idx="17692">
                  <c:v>0.61977499999999996</c:v>
                </c:pt>
                <c:pt idx="17693">
                  <c:v>0.61991399999999997</c:v>
                </c:pt>
                <c:pt idx="17694">
                  <c:v>0.62005299999999997</c:v>
                </c:pt>
                <c:pt idx="17695">
                  <c:v>0.62019199999999997</c:v>
                </c:pt>
                <c:pt idx="17696">
                  <c:v>0.62033099999999997</c:v>
                </c:pt>
                <c:pt idx="17697">
                  <c:v>0.62046999999999997</c:v>
                </c:pt>
                <c:pt idx="17698">
                  <c:v>0.62060899999999997</c:v>
                </c:pt>
                <c:pt idx="17699">
                  <c:v>0.62074799999999997</c:v>
                </c:pt>
                <c:pt idx="17700">
                  <c:v>0.62088699999999997</c:v>
                </c:pt>
                <c:pt idx="17701">
                  <c:v>0.62102599999999997</c:v>
                </c:pt>
                <c:pt idx="17702">
                  <c:v>0.62116499999999997</c:v>
                </c:pt>
                <c:pt idx="17703">
                  <c:v>0.62130399999999997</c:v>
                </c:pt>
                <c:pt idx="17704">
                  <c:v>0.62144200000000005</c:v>
                </c:pt>
                <c:pt idx="17705">
                  <c:v>0.62158100000000005</c:v>
                </c:pt>
                <c:pt idx="17706">
                  <c:v>0.62172000000000005</c:v>
                </c:pt>
                <c:pt idx="17707">
                  <c:v>0.62185800000000002</c:v>
                </c:pt>
                <c:pt idx="17708">
                  <c:v>0.62199700000000002</c:v>
                </c:pt>
                <c:pt idx="17709">
                  <c:v>0.62213499999999999</c:v>
                </c:pt>
                <c:pt idx="17710">
                  <c:v>0.62227399999999999</c:v>
                </c:pt>
                <c:pt idx="17711">
                  <c:v>0.62241199999999997</c:v>
                </c:pt>
                <c:pt idx="17712">
                  <c:v>0.62255099999999997</c:v>
                </c:pt>
                <c:pt idx="17713">
                  <c:v>0.62268900000000005</c:v>
                </c:pt>
                <c:pt idx="17714">
                  <c:v>0.62282700000000002</c:v>
                </c:pt>
                <c:pt idx="17715">
                  <c:v>0.62296600000000002</c:v>
                </c:pt>
                <c:pt idx="17716">
                  <c:v>0.62310399999999999</c:v>
                </c:pt>
                <c:pt idx="17717">
                  <c:v>0.62324199999999996</c:v>
                </c:pt>
                <c:pt idx="17718">
                  <c:v>0.62338000000000005</c:v>
                </c:pt>
                <c:pt idx="17719">
                  <c:v>0.62351800000000002</c:v>
                </c:pt>
                <c:pt idx="17720">
                  <c:v>0.62365599999999999</c:v>
                </c:pt>
                <c:pt idx="17721">
                  <c:v>0.62379399999999996</c:v>
                </c:pt>
                <c:pt idx="17722">
                  <c:v>0.62393200000000004</c:v>
                </c:pt>
                <c:pt idx="17723">
                  <c:v>0.62407000000000001</c:v>
                </c:pt>
                <c:pt idx="17724">
                  <c:v>0.62420799999999999</c:v>
                </c:pt>
                <c:pt idx="17725">
                  <c:v>0.62434500000000004</c:v>
                </c:pt>
                <c:pt idx="17726">
                  <c:v>0.62448300000000001</c:v>
                </c:pt>
                <c:pt idx="17727">
                  <c:v>0.62462099999999998</c:v>
                </c:pt>
                <c:pt idx="17728">
                  <c:v>0.62475800000000004</c:v>
                </c:pt>
                <c:pt idx="17729">
                  <c:v>0.62489600000000001</c:v>
                </c:pt>
                <c:pt idx="17730">
                  <c:v>0.62503399999999998</c:v>
                </c:pt>
                <c:pt idx="17731">
                  <c:v>0.62517100000000003</c:v>
                </c:pt>
                <c:pt idx="17732">
                  <c:v>0.62530799999999997</c:v>
                </c:pt>
                <c:pt idx="17733">
                  <c:v>0.62544599999999995</c:v>
                </c:pt>
                <c:pt idx="17734">
                  <c:v>0.625583</c:v>
                </c:pt>
                <c:pt idx="17735">
                  <c:v>0.62572000000000005</c:v>
                </c:pt>
                <c:pt idx="17736">
                  <c:v>0.62585800000000003</c:v>
                </c:pt>
                <c:pt idx="17737">
                  <c:v>0.62599499999999997</c:v>
                </c:pt>
                <c:pt idx="17738">
                  <c:v>0.62613200000000002</c:v>
                </c:pt>
                <c:pt idx="17739">
                  <c:v>0.62626899999999996</c:v>
                </c:pt>
                <c:pt idx="17740">
                  <c:v>0.62640600000000002</c:v>
                </c:pt>
                <c:pt idx="17741">
                  <c:v>0.62654299999999996</c:v>
                </c:pt>
                <c:pt idx="17742">
                  <c:v>0.62668000000000001</c:v>
                </c:pt>
                <c:pt idx="17743">
                  <c:v>0.62681699999999996</c:v>
                </c:pt>
                <c:pt idx="17744">
                  <c:v>0.62695400000000001</c:v>
                </c:pt>
                <c:pt idx="17745">
                  <c:v>0.62709099999999995</c:v>
                </c:pt>
                <c:pt idx="17746">
                  <c:v>0.62722699999999998</c:v>
                </c:pt>
                <c:pt idx="17747">
                  <c:v>0.62736400000000003</c:v>
                </c:pt>
                <c:pt idx="17748">
                  <c:v>0.62750099999999998</c:v>
                </c:pt>
                <c:pt idx="17749">
                  <c:v>0.627637</c:v>
                </c:pt>
                <c:pt idx="17750">
                  <c:v>0.62777400000000005</c:v>
                </c:pt>
                <c:pt idx="17751">
                  <c:v>0.62790999999999997</c:v>
                </c:pt>
                <c:pt idx="17752">
                  <c:v>0.62804700000000002</c:v>
                </c:pt>
                <c:pt idx="17753">
                  <c:v>0.62818300000000005</c:v>
                </c:pt>
                <c:pt idx="17754">
                  <c:v>0.62831899999999996</c:v>
                </c:pt>
                <c:pt idx="17755">
                  <c:v>0.62845600000000001</c:v>
                </c:pt>
                <c:pt idx="17756">
                  <c:v>0.62859200000000004</c:v>
                </c:pt>
                <c:pt idx="17757">
                  <c:v>0.62872799999999995</c:v>
                </c:pt>
                <c:pt idx="17758">
                  <c:v>0.62886399999999998</c:v>
                </c:pt>
                <c:pt idx="17759">
                  <c:v>0.629</c:v>
                </c:pt>
                <c:pt idx="17760">
                  <c:v>0.62913600000000003</c:v>
                </c:pt>
                <c:pt idx="17761">
                  <c:v>0.62927200000000005</c:v>
                </c:pt>
                <c:pt idx="17762">
                  <c:v>0.62940799999999997</c:v>
                </c:pt>
                <c:pt idx="17763">
                  <c:v>0.62954399999999999</c:v>
                </c:pt>
                <c:pt idx="17764">
                  <c:v>0.62968000000000002</c:v>
                </c:pt>
                <c:pt idx="17765">
                  <c:v>0.62981600000000004</c:v>
                </c:pt>
                <c:pt idx="17766">
                  <c:v>0.62995199999999996</c:v>
                </c:pt>
                <c:pt idx="17767">
                  <c:v>0.63008699999999995</c:v>
                </c:pt>
                <c:pt idx="17768">
                  <c:v>0.63022299999999998</c:v>
                </c:pt>
                <c:pt idx="17769">
                  <c:v>0.63035799999999997</c:v>
                </c:pt>
                <c:pt idx="17770">
                  <c:v>0.630494</c:v>
                </c:pt>
                <c:pt idx="17771">
                  <c:v>0.630629</c:v>
                </c:pt>
                <c:pt idx="17772">
                  <c:v>0.63076500000000002</c:v>
                </c:pt>
                <c:pt idx="17773">
                  <c:v>0.63090000000000002</c:v>
                </c:pt>
                <c:pt idx="17774">
                  <c:v>0.63103500000000001</c:v>
                </c:pt>
                <c:pt idx="17775">
                  <c:v>0.63117100000000004</c:v>
                </c:pt>
                <c:pt idx="17776">
                  <c:v>0.63130600000000003</c:v>
                </c:pt>
                <c:pt idx="17777">
                  <c:v>0.63144100000000003</c:v>
                </c:pt>
                <c:pt idx="17778">
                  <c:v>0.63157600000000003</c:v>
                </c:pt>
                <c:pt idx="17779">
                  <c:v>0.63171100000000002</c:v>
                </c:pt>
                <c:pt idx="17780">
                  <c:v>0.63184600000000002</c:v>
                </c:pt>
                <c:pt idx="17781">
                  <c:v>0.63198100000000001</c:v>
                </c:pt>
                <c:pt idx="17782">
                  <c:v>0.63211600000000001</c:v>
                </c:pt>
                <c:pt idx="17783">
                  <c:v>0.63225100000000001</c:v>
                </c:pt>
                <c:pt idx="17784">
                  <c:v>0.63238499999999997</c:v>
                </c:pt>
                <c:pt idx="17785">
                  <c:v>0.63251999999999997</c:v>
                </c:pt>
                <c:pt idx="17786">
                  <c:v>0.63265499999999997</c:v>
                </c:pt>
                <c:pt idx="17787">
                  <c:v>0.63278900000000005</c:v>
                </c:pt>
                <c:pt idx="17788">
                  <c:v>0.63292400000000004</c:v>
                </c:pt>
                <c:pt idx="17789">
                  <c:v>0.63305800000000001</c:v>
                </c:pt>
                <c:pt idx="17790">
                  <c:v>0.63319300000000001</c:v>
                </c:pt>
                <c:pt idx="17791">
                  <c:v>0.63332699999999997</c:v>
                </c:pt>
                <c:pt idx="17792">
                  <c:v>0.63346100000000005</c:v>
                </c:pt>
                <c:pt idx="17793">
                  <c:v>0.63359600000000005</c:v>
                </c:pt>
                <c:pt idx="17794">
                  <c:v>0.63373000000000002</c:v>
                </c:pt>
                <c:pt idx="17795">
                  <c:v>0.63386399999999998</c:v>
                </c:pt>
                <c:pt idx="17796">
                  <c:v>0.63399799999999995</c:v>
                </c:pt>
                <c:pt idx="17797">
                  <c:v>0.63413200000000003</c:v>
                </c:pt>
                <c:pt idx="17798">
                  <c:v>0.634266</c:v>
                </c:pt>
                <c:pt idx="17799">
                  <c:v>0.63439999999999996</c:v>
                </c:pt>
                <c:pt idx="17800">
                  <c:v>0.63453400000000004</c:v>
                </c:pt>
                <c:pt idx="17801">
                  <c:v>0.63466800000000001</c:v>
                </c:pt>
                <c:pt idx="17802">
                  <c:v>0.63480199999999998</c:v>
                </c:pt>
                <c:pt idx="17803">
                  <c:v>0.63493599999999994</c:v>
                </c:pt>
                <c:pt idx="17804">
                  <c:v>0.63506899999999999</c:v>
                </c:pt>
                <c:pt idx="17805">
                  <c:v>0.63520299999999996</c:v>
                </c:pt>
                <c:pt idx="17806">
                  <c:v>0.63533600000000001</c:v>
                </c:pt>
                <c:pt idx="17807">
                  <c:v>0.63546999999999998</c:v>
                </c:pt>
                <c:pt idx="17808">
                  <c:v>0.63560300000000003</c:v>
                </c:pt>
                <c:pt idx="17809">
                  <c:v>0.635737</c:v>
                </c:pt>
                <c:pt idx="17810">
                  <c:v>0.63587000000000005</c:v>
                </c:pt>
                <c:pt idx="17811">
                  <c:v>0.63600299999999999</c:v>
                </c:pt>
                <c:pt idx="17812">
                  <c:v>0.63613699999999995</c:v>
                </c:pt>
                <c:pt idx="17813">
                  <c:v>0.63627</c:v>
                </c:pt>
                <c:pt idx="17814">
                  <c:v>0.63640300000000005</c:v>
                </c:pt>
                <c:pt idx="17815">
                  <c:v>0.63653599999999999</c:v>
                </c:pt>
                <c:pt idx="17816">
                  <c:v>0.63666900000000004</c:v>
                </c:pt>
                <c:pt idx="17817">
                  <c:v>0.63680199999999998</c:v>
                </c:pt>
                <c:pt idx="17818">
                  <c:v>0.63693500000000003</c:v>
                </c:pt>
                <c:pt idx="17819">
                  <c:v>0.63706799999999997</c:v>
                </c:pt>
                <c:pt idx="17820">
                  <c:v>0.63720100000000002</c:v>
                </c:pt>
                <c:pt idx="17821">
                  <c:v>0.63733300000000004</c:v>
                </c:pt>
                <c:pt idx="17822">
                  <c:v>0.63746599999999998</c:v>
                </c:pt>
                <c:pt idx="17823">
                  <c:v>0.63759900000000003</c:v>
                </c:pt>
                <c:pt idx="17824">
                  <c:v>0.63773100000000005</c:v>
                </c:pt>
                <c:pt idx="17825">
                  <c:v>0.63786399999999999</c:v>
                </c:pt>
                <c:pt idx="17826">
                  <c:v>0.63799600000000001</c:v>
                </c:pt>
                <c:pt idx="17827">
                  <c:v>0.63812899999999995</c:v>
                </c:pt>
                <c:pt idx="17828">
                  <c:v>0.63826099999999997</c:v>
                </c:pt>
                <c:pt idx="17829">
                  <c:v>0.63839400000000002</c:v>
                </c:pt>
                <c:pt idx="17830">
                  <c:v>0.63852600000000004</c:v>
                </c:pt>
                <c:pt idx="17831">
                  <c:v>0.63865799999999995</c:v>
                </c:pt>
                <c:pt idx="17832">
                  <c:v>0.63878999999999997</c:v>
                </c:pt>
                <c:pt idx="17833">
                  <c:v>0.63892199999999999</c:v>
                </c:pt>
                <c:pt idx="17834">
                  <c:v>0.63905400000000001</c:v>
                </c:pt>
                <c:pt idx="17835">
                  <c:v>0.63918600000000003</c:v>
                </c:pt>
                <c:pt idx="17836">
                  <c:v>0.63931800000000005</c:v>
                </c:pt>
                <c:pt idx="17837">
                  <c:v>0.63944999999999996</c:v>
                </c:pt>
                <c:pt idx="17838">
                  <c:v>0.63958199999999998</c:v>
                </c:pt>
                <c:pt idx="17839">
                  <c:v>0.639714</c:v>
                </c:pt>
                <c:pt idx="17840">
                  <c:v>0.639845</c:v>
                </c:pt>
                <c:pt idx="17841">
                  <c:v>0.63997700000000002</c:v>
                </c:pt>
                <c:pt idx="17842">
                  <c:v>0.64010900000000004</c:v>
                </c:pt>
                <c:pt idx="17843">
                  <c:v>0.64024000000000003</c:v>
                </c:pt>
                <c:pt idx="17844">
                  <c:v>0.64037200000000005</c:v>
                </c:pt>
                <c:pt idx="17845">
                  <c:v>0.64050300000000004</c:v>
                </c:pt>
                <c:pt idx="17846">
                  <c:v>0.64063400000000004</c:v>
                </c:pt>
                <c:pt idx="17847">
                  <c:v>0.64076599999999995</c:v>
                </c:pt>
                <c:pt idx="17848">
                  <c:v>0.64089700000000005</c:v>
                </c:pt>
                <c:pt idx="17849">
                  <c:v>0.64102800000000004</c:v>
                </c:pt>
                <c:pt idx="17850">
                  <c:v>0.64115900000000003</c:v>
                </c:pt>
                <c:pt idx="17851">
                  <c:v>0.64129000000000003</c:v>
                </c:pt>
                <c:pt idx="17852">
                  <c:v>0.64142100000000002</c:v>
                </c:pt>
                <c:pt idx="17853">
                  <c:v>0.64155200000000001</c:v>
                </c:pt>
                <c:pt idx="17854">
                  <c:v>0.641683</c:v>
                </c:pt>
                <c:pt idx="17855">
                  <c:v>0.641814</c:v>
                </c:pt>
                <c:pt idx="17856">
                  <c:v>0.64194499999999999</c:v>
                </c:pt>
                <c:pt idx="17857">
                  <c:v>0.64207599999999998</c:v>
                </c:pt>
                <c:pt idx="17858">
                  <c:v>0.64220699999999997</c:v>
                </c:pt>
                <c:pt idx="17859">
                  <c:v>0.64233700000000005</c:v>
                </c:pt>
                <c:pt idx="17860">
                  <c:v>0.64246800000000004</c:v>
                </c:pt>
                <c:pt idx="17861">
                  <c:v>0.642598</c:v>
                </c:pt>
                <c:pt idx="17862">
                  <c:v>0.64272899999999999</c:v>
                </c:pt>
                <c:pt idx="17863">
                  <c:v>0.64285899999999996</c:v>
                </c:pt>
                <c:pt idx="17864">
                  <c:v>0.64298999999999995</c:v>
                </c:pt>
                <c:pt idx="17865">
                  <c:v>0.64312000000000002</c:v>
                </c:pt>
                <c:pt idx="17866">
                  <c:v>0.64324999999999999</c:v>
                </c:pt>
                <c:pt idx="17867">
                  <c:v>0.64338099999999998</c:v>
                </c:pt>
                <c:pt idx="17868">
                  <c:v>0.64351100000000006</c:v>
                </c:pt>
                <c:pt idx="17869">
                  <c:v>0.64364100000000002</c:v>
                </c:pt>
                <c:pt idx="17870">
                  <c:v>0.64377099999999998</c:v>
                </c:pt>
                <c:pt idx="17871">
                  <c:v>0.64390099999999995</c:v>
                </c:pt>
                <c:pt idx="17872">
                  <c:v>0.64403100000000002</c:v>
                </c:pt>
                <c:pt idx="17873">
                  <c:v>0.64416099999999998</c:v>
                </c:pt>
                <c:pt idx="17874">
                  <c:v>0.64429000000000003</c:v>
                </c:pt>
                <c:pt idx="17875">
                  <c:v>0.64441999999999999</c:v>
                </c:pt>
                <c:pt idx="17876">
                  <c:v>0.64454999999999996</c:v>
                </c:pt>
                <c:pt idx="17877">
                  <c:v>0.64468000000000003</c:v>
                </c:pt>
                <c:pt idx="17878">
                  <c:v>0.64480899999999997</c:v>
                </c:pt>
                <c:pt idx="17879">
                  <c:v>0.64493900000000004</c:v>
                </c:pt>
                <c:pt idx="17880">
                  <c:v>0.64506799999999997</c:v>
                </c:pt>
                <c:pt idx="17881">
                  <c:v>0.64519800000000005</c:v>
                </c:pt>
                <c:pt idx="17882">
                  <c:v>0.64532699999999998</c:v>
                </c:pt>
                <c:pt idx="17883">
                  <c:v>0.64545600000000003</c:v>
                </c:pt>
                <c:pt idx="17884">
                  <c:v>0.64558599999999999</c:v>
                </c:pt>
                <c:pt idx="17885">
                  <c:v>0.64571500000000004</c:v>
                </c:pt>
                <c:pt idx="17886">
                  <c:v>0.64584399999999997</c:v>
                </c:pt>
                <c:pt idx="17887">
                  <c:v>0.64597300000000002</c:v>
                </c:pt>
                <c:pt idx="17888">
                  <c:v>0.64610199999999995</c:v>
                </c:pt>
                <c:pt idx="17889">
                  <c:v>0.646231</c:v>
                </c:pt>
                <c:pt idx="17890">
                  <c:v>0.64636000000000005</c:v>
                </c:pt>
                <c:pt idx="17891">
                  <c:v>0.64648899999999998</c:v>
                </c:pt>
                <c:pt idx="17892">
                  <c:v>0.64661800000000003</c:v>
                </c:pt>
                <c:pt idx="17893">
                  <c:v>0.64674699999999996</c:v>
                </c:pt>
                <c:pt idx="17894">
                  <c:v>0.64687499999999998</c:v>
                </c:pt>
                <c:pt idx="17895">
                  <c:v>0.64700400000000002</c:v>
                </c:pt>
                <c:pt idx="17896">
                  <c:v>0.64713299999999996</c:v>
                </c:pt>
                <c:pt idx="17897">
                  <c:v>0.64726099999999998</c:v>
                </c:pt>
                <c:pt idx="17898">
                  <c:v>0.64739000000000002</c:v>
                </c:pt>
                <c:pt idx="17899">
                  <c:v>0.64751800000000004</c:v>
                </c:pt>
                <c:pt idx="17900">
                  <c:v>0.64764699999999997</c:v>
                </c:pt>
                <c:pt idx="17901">
                  <c:v>0.64777499999999999</c:v>
                </c:pt>
                <c:pt idx="17902">
                  <c:v>0.64790300000000001</c:v>
                </c:pt>
                <c:pt idx="17903">
                  <c:v>0.64803100000000002</c:v>
                </c:pt>
                <c:pt idx="17904">
                  <c:v>0.64815999999999996</c:v>
                </c:pt>
                <c:pt idx="17905">
                  <c:v>0.64828799999999998</c:v>
                </c:pt>
                <c:pt idx="17906">
                  <c:v>0.64841599999999999</c:v>
                </c:pt>
                <c:pt idx="17907">
                  <c:v>0.64854400000000001</c:v>
                </c:pt>
                <c:pt idx="17908">
                  <c:v>0.64867200000000003</c:v>
                </c:pt>
                <c:pt idx="17909">
                  <c:v>0.64880000000000004</c:v>
                </c:pt>
                <c:pt idx="17910">
                  <c:v>0.64892700000000003</c:v>
                </c:pt>
                <c:pt idx="17911">
                  <c:v>0.64905500000000005</c:v>
                </c:pt>
                <c:pt idx="17912">
                  <c:v>0.64918299999999995</c:v>
                </c:pt>
                <c:pt idx="17913">
                  <c:v>0.64931099999999997</c:v>
                </c:pt>
                <c:pt idx="17914">
                  <c:v>0.64943799999999996</c:v>
                </c:pt>
                <c:pt idx="17915">
                  <c:v>0.64956599999999998</c:v>
                </c:pt>
                <c:pt idx="17916">
                  <c:v>0.64969299999999996</c:v>
                </c:pt>
                <c:pt idx="17917">
                  <c:v>0.64982099999999998</c:v>
                </c:pt>
                <c:pt idx="17918">
                  <c:v>0.64994799999999997</c:v>
                </c:pt>
                <c:pt idx="17919">
                  <c:v>0.65007599999999999</c:v>
                </c:pt>
                <c:pt idx="17920">
                  <c:v>0.65020299999999998</c:v>
                </c:pt>
                <c:pt idx="17921">
                  <c:v>0.65032999999999996</c:v>
                </c:pt>
                <c:pt idx="17922">
                  <c:v>0.65045699999999995</c:v>
                </c:pt>
                <c:pt idx="17923">
                  <c:v>0.65058400000000005</c:v>
                </c:pt>
                <c:pt idx="17924">
                  <c:v>0.65071199999999996</c:v>
                </c:pt>
                <c:pt idx="17925">
                  <c:v>0.65083899999999995</c:v>
                </c:pt>
                <c:pt idx="17926">
                  <c:v>0.65096600000000004</c:v>
                </c:pt>
                <c:pt idx="17927">
                  <c:v>0.651092</c:v>
                </c:pt>
                <c:pt idx="17928">
                  <c:v>0.65121899999999999</c:v>
                </c:pt>
                <c:pt idx="17929">
                  <c:v>0.65134599999999998</c:v>
                </c:pt>
                <c:pt idx="17930">
                  <c:v>0.65147299999999997</c:v>
                </c:pt>
                <c:pt idx="17931">
                  <c:v>0.65159999999999996</c:v>
                </c:pt>
                <c:pt idx="17932">
                  <c:v>0.65172600000000003</c:v>
                </c:pt>
                <c:pt idx="17933">
                  <c:v>0.65185300000000002</c:v>
                </c:pt>
                <c:pt idx="17934">
                  <c:v>0.65197899999999998</c:v>
                </c:pt>
                <c:pt idx="17935">
                  <c:v>0.65210599999999996</c:v>
                </c:pt>
                <c:pt idx="17936">
                  <c:v>0.65223200000000003</c:v>
                </c:pt>
                <c:pt idx="17937">
                  <c:v>0.65235900000000002</c:v>
                </c:pt>
                <c:pt idx="17938">
                  <c:v>0.65248499999999998</c:v>
                </c:pt>
                <c:pt idx="17939">
                  <c:v>0.65261100000000005</c:v>
                </c:pt>
                <c:pt idx="17940">
                  <c:v>0.65273700000000001</c:v>
                </c:pt>
                <c:pt idx="17941">
                  <c:v>0.65286299999999997</c:v>
                </c:pt>
                <c:pt idx="17942">
                  <c:v>0.65298999999999996</c:v>
                </c:pt>
                <c:pt idx="17943">
                  <c:v>0.65311600000000003</c:v>
                </c:pt>
                <c:pt idx="17944">
                  <c:v>0.65324199999999999</c:v>
                </c:pt>
                <c:pt idx="17945">
                  <c:v>0.65336700000000003</c:v>
                </c:pt>
                <c:pt idx="17946">
                  <c:v>0.65349299999999999</c:v>
                </c:pt>
                <c:pt idx="17947">
                  <c:v>0.65361899999999995</c:v>
                </c:pt>
                <c:pt idx="17948">
                  <c:v>0.65374500000000002</c:v>
                </c:pt>
                <c:pt idx="17949">
                  <c:v>0.65387099999999998</c:v>
                </c:pt>
                <c:pt idx="17950">
                  <c:v>0.65399600000000002</c:v>
                </c:pt>
                <c:pt idx="17951">
                  <c:v>0.65412199999999998</c:v>
                </c:pt>
                <c:pt idx="17952">
                  <c:v>0.65424700000000002</c:v>
                </c:pt>
                <c:pt idx="17953">
                  <c:v>0.65437299999999998</c:v>
                </c:pt>
                <c:pt idx="17954">
                  <c:v>0.65449800000000002</c:v>
                </c:pt>
                <c:pt idx="17955">
                  <c:v>0.65462399999999998</c:v>
                </c:pt>
                <c:pt idx="17956">
                  <c:v>0.65474900000000003</c:v>
                </c:pt>
                <c:pt idx="17957">
                  <c:v>0.65487399999999996</c:v>
                </c:pt>
                <c:pt idx="17958">
                  <c:v>0.65500000000000003</c:v>
                </c:pt>
                <c:pt idx="17959">
                  <c:v>0.65512499999999996</c:v>
                </c:pt>
                <c:pt idx="17960">
                  <c:v>0.65525</c:v>
                </c:pt>
                <c:pt idx="17961">
                  <c:v>0.65537500000000004</c:v>
                </c:pt>
                <c:pt idx="17962">
                  <c:v>0.65549999999999997</c:v>
                </c:pt>
                <c:pt idx="17963">
                  <c:v>0.65562500000000001</c:v>
                </c:pt>
                <c:pt idx="17964">
                  <c:v>0.65575000000000006</c:v>
                </c:pt>
                <c:pt idx="17965">
                  <c:v>0.65587499999999999</c:v>
                </c:pt>
                <c:pt idx="17966">
                  <c:v>0.655999</c:v>
                </c:pt>
                <c:pt idx="17967">
                  <c:v>0.65612400000000004</c:v>
                </c:pt>
                <c:pt idx="17968">
                  <c:v>0.65624899999999997</c:v>
                </c:pt>
                <c:pt idx="17969">
                  <c:v>0.65637299999999998</c:v>
                </c:pt>
                <c:pt idx="17970">
                  <c:v>0.65649800000000003</c:v>
                </c:pt>
                <c:pt idx="17971">
                  <c:v>0.65662200000000004</c:v>
                </c:pt>
                <c:pt idx="17972">
                  <c:v>0.65674699999999997</c:v>
                </c:pt>
                <c:pt idx="17973">
                  <c:v>0.65687099999999998</c:v>
                </c:pt>
                <c:pt idx="17974">
                  <c:v>0.65699600000000002</c:v>
                </c:pt>
                <c:pt idx="17975">
                  <c:v>0.65712000000000004</c:v>
                </c:pt>
                <c:pt idx="17976">
                  <c:v>0.65724400000000005</c:v>
                </c:pt>
                <c:pt idx="17977">
                  <c:v>0.65736799999999995</c:v>
                </c:pt>
                <c:pt idx="17978">
                  <c:v>0.65749299999999999</c:v>
                </c:pt>
                <c:pt idx="17979">
                  <c:v>0.65761700000000001</c:v>
                </c:pt>
                <c:pt idx="17980">
                  <c:v>0.65774100000000002</c:v>
                </c:pt>
                <c:pt idx="17981">
                  <c:v>0.65786500000000003</c:v>
                </c:pt>
                <c:pt idx="17982">
                  <c:v>0.65798900000000005</c:v>
                </c:pt>
                <c:pt idx="17983">
                  <c:v>0.65811200000000003</c:v>
                </c:pt>
                <c:pt idx="17984">
                  <c:v>0.65823600000000004</c:v>
                </c:pt>
                <c:pt idx="17985">
                  <c:v>0.65835999999999995</c:v>
                </c:pt>
                <c:pt idx="17986">
                  <c:v>0.65848399999999996</c:v>
                </c:pt>
                <c:pt idx="17987">
                  <c:v>0.65860700000000005</c:v>
                </c:pt>
                <c:pt idx="17988">
                  <c:v>0.65873099999999996</c:v>
                </c:pt>
                <c:pt idx="17989">
                  <c:v>0.65885499999999997</c:v>
                </c:pt>
                <c:pt idx="17990">
                  <c:v>0.65897799999999995</c:v>
                </c:pt>
                <c:pt idx="17991">
                  <c:v>0.65910199999999997</c:v>
                </c:pt>
                <c:pt idx="17992">
                  <c:v>0.65922499999999995</c:v>
                </c:pt>
                <c:pt idx="17993">
                  <c:v>0.65934800000000005</c:v>
                </c:pt>
                <c:pt idx="17994">
                  <c:v>0.65947199999999995</c:v>
                </c:pt>
                <c:pt idx="17995">
                  <c:v>0.65959500000000004</c:v>
                </c:pt>
                <c:pt idx="17996">
                  <c:v>0.65971800000000003</c:v>
                </c:pt>
                <c:pt idx="17997">
                  <c:v>0.65984100000000001</c:v>
                </c:pt>
                <c:pt idx="17998">
                  <c:v>0.659964</c:v>
                </c:pt>
                <c:pt idx="17999">
                  <c:v>0.66008699999999998</c:v>
                </c:pt>
                <c:pt idx="18000">
                  <c:v>0.66020999999999996</c:v>
                </c:pt>
                <c:pt idx="18001">
                  <c:v>0.66033299999999995</c:v>
                </c:pt>
                <c:pt idx="18002">
                  <c:v>0.66045600000000004</c:v>
                </c:pt>
                <c:pt idx="18003">
                  <c:v>0.66057900000000003</c:v>
                </c:pt>
                <c:pt idx="18004">
                  <c:v>0.66070099999999998</c:v>
                </c:pt>
                <c:pt idx="18005">
                  <c:v>0.66082399999999997</c:v>
                </c:pt>
                <c:pt idx="18006">
                  <c:v>0.66094699999999995</c:v>
                </c:pt>
                <c:pt idx="18007">
                  <c:v>0.66106900000000002</c:v>
                </c:pt>
                <c:pt idx="18008">
                  <c:v>0.661192</c:v>
                </c:pt>
                <c:pt idx="18009">
                  <c:v>0.66131399999999996</c:v>
                </c:pt>
                <c:pt idx="18010">
                  <c:v>0.66143700000000005</c:v>
                </c:pt>
                <c:pt idx="18011">
                  <c:v>0.66155900000000001</c:v>
                </c:pt>
                <c:pt idx="18012">
                  <c:v>0.66168099999999996</c:v>
                </c:pt>
                <c:pt idx="18013">
                  <c:v>0.66180399999999995</c:v>
                </c:pt>
                <c:pt idx="18014">
                  <c:v>0.66192600000000001</c:v>
                </c:pt>
                <c:pt idx="18015">
                  <c:v>0.66204799999999997</c:v>
                </c:pt>
                <c:pt idx="18016">
                  <c:v>0.66217000000000004</c:v>
                </c:pt>
                <c:pt idx="18017">
                  <c:v>0.66229199999999999</c:v>
                </c:pt>
                <c:pt idx="18018">
                  <c:v>0.66241399999999995</c:v>
                </c:pt>
                <c:pt idx="18019">
                  <c:v>0.66253600000000001</c:v>
                </c:pt>
                <c:pt idx="18020">
                  <c:v>0.66265799999999997</c:v>
                </c:pt>
                <c:pt idx="18021">
                  <c:v>0.66278000000000004</c:v>
                </c:pt>
                <c:pt idx="18022">
                  <c:v>0.66290199999999999</c:v>
                </c:pt>
                <c:pt idx="18023">
                  <c:v>0.66302300000000003</c:v>
                </c:pt>
                <c:pt idx="18024">
                  <c:v>0.66314499999999998</c:v>
                </c:pt>
                <c:pt idx="18025">
                  <c:v>0.66326700000000005</c:v>
                </c:pt>
                <c:pt idx="18026">
                  <c:v>0.66338799999999998</c:v>
                </c:pt>
                <c:pt idx="18027">
                  <c:v>0.66351000000000004</c:v>
                </c:pt>
                <c:pt idx="18028">
                  <c:v>0.66363099999999997</c:v>
                </c:pt>
                <c:pt idx="18029">
                  <c:v>0.66375300000000004</c:v>
                </c:pt>
                <c:pt idx="18030">
                  <c:v>0.66387399999999996</c:v>
                </c:pt>
                <c:pt idx="18031">
                  <c:v>0.663995</c:v>
                </c:pt>
                <c:pt idx="18032">
                  <c:v>0.66411699999999996</c:v>
                </c:pt>
                <c:pt idx="18033">
                  <c:v>0.664238</c:v>
                </c:pt>
                <c:pt idx="18034">
                  <c:v>0.66435900000000003</c:v>
                </c:pt>
                <c:pt idx="18035">
                  <c:v>0.66447999999999996</c:v>
                </c:pt>
                <c:pt idx="18036">
                  <c:v>0.664601</c:v>
                </c:pt>
                <c:pt idx="18037">
                  <c:v>0.66472200000000004</c:v>
                </c:pt>
                <c:pt idx="18038">
                  <c:v>0.66484299999999996</c:v>
                </c:pt>
                <c:pt idx="18039">
                  <c:v>0.664964</c:v>
                </c:pt>
                <c:pt idx="18040">
                  <c:v>0.66508500000000004</c:v>
                </c:pt>
                <c:pt idx="18041">
                  <c:v>0.66520599999999996</c:v>
                </c:pt>
                <c:pt idx="18042">
                  <c:v>0.66532599999999997</c:v>
                </c:pt>
                <c:pt idx="18043">
                  <c:v>0.66544700000000001</c:v>
                </c:pt>
                <c:pt idx="18044">
                  <c:v>0.66556800000000005</c:v>
                </c:pt>
                <c:pt idx="18045">
                  <c:v>0.66568799999999995</c:v>
                </c:pt>
                <c:pt idx="18046">
                  <c:v>0.66580899999999998</c:v>
                </c:pt>
                <c:pt idx="18047">
                  <c:v>0.66592899999999999</c:v>
                </c:pt>
                <c:pt idx="18048">
                  <c:v>0.66605000000000003</c:v>
                </c:pt>
                <c:pt idx="18049">
                  <c:v>0.66617000000000004</c:v>
                </c:pt>
                <c:pt idx="18050">
                  <c:v>0.66629000000000005</c:v>
                </c:pt>
                <c:pt idx="18051">
                  <c:v>0.66641099999999998</c:v>
                </c:pt>
                <c:pt idx="18052">
                  <c:v>0.66653099999999998</c:v>
                </c:pt>
                <c:pt idx="18053">
                  <c:v>0.66665099999999999</c:v>
                </c:pt>
                <c:pt idx="18054">
                  <c:v>0.666771</c:v>
                </c:pt>
                <c:pt idx="18055">
                  <c:v>0.66689100000000001</c:v>
                </c:pt>
                <c:pt idx="18056">
                  <c:v>0.66701100000000002</c:v>
                </c:pt>
                <c:pt idx="18057">
                  <c:v>0.66713100000000003</c:v>
                </c:pt>
                <c:pt idx="18058">
                  <c:v>0.66725100000000004</c:v>
                </c:pt>
                <c:pt idx="18059">
                  <c:v>0.66737100000000005</c:v>
                </c:pt>
                <c:pt idx="18060">
                  <c:v>0.66749099999999995</c:v>
                </c:pt>
                <c:pt idx="18061">
                  <c:v>0.66761000000000004</c:v>
                </c:pt>
                <c:pt idx="18062">
                  <c:v>0.66773000000000005</c:v>
                </c:pt>
                <c:pt idx="18063">
                  <c:v>0.66785000000000005</c:v>
                </c:pt>
                <c:pt idx="18064">
                  <c:v>0.66796900000000003</c:v>
                </c:pt>
                <c:pt idx="18065">
                  <c:v>0.66808900000000004</c:v>
                </c:pt>
                <c:pt idx="18066">
                  <c:v>0.66820800000000002</c:v>
                </c:pt>
                <c:pt idx="18067">
                  <c:v>0.66832800000000003</c:v>
                </c:pt>
                <c:pt idx="18068">
                  <c:v>0.66844700000000001</c:v>
                </c:pt>
                <c:pt idx="18069">
                  <c:v>0.66856599999999999</c:v>
                </c:pt>
                <c:pt idx="18070">
                  <c:v>0.668686</c:v>
                </c:pt>
                <c:pt idx="18071">
                  <c:v>0.66880499999999998</c:v>
                </c:pt>
                <c:pt idx="18072">
                  <c:v>0.66892399999999996</c:v>
                </c:pt>
                <c:pt idx="18073">
                  <c:v>0.66904300000000005</c:v>
                </c:pt>
                <c:pt idx="18074">
                  <c:v>0.66916200000000003</c:v>
                </c:pt>
                <c:pt idx="18075">
                  <c:v>0.66928100000000001</c:v>
                </c:pt>
                <c:pt idx="18076">
                  <c:v>0.6694</c:v>
                </c:pt>
                <c:pt idx="18077">
                  <c:v>0.66951899999999998</c:v>
                </c:pt>
                <c:pt idx="18078">
                  <c:v>0.66963799999999996</c:v>
                </c:pt>
                <c:pt idx="18079">
                  <c:v>0.66975700000000005</c:v>
                </c:pt>
                <c:pt idx="18080">
                  <c:v>0.669875</c:v>
                </c:pt>
                <c:pt idx="18081">
                  <c:v>0.66999399999999998</c:v>
                </c:pt>
                <c:pt idx="18082">
                  <c:v>0.67011299999999996</c:v>
                </c:pt>
                <c:pt idx="18083">
                  <c:v>0.67023100000000002</c:v>
                </c:pt>
                <c:pt idx="18084">
                  <c:v>0.67035</c:v>
                </c:pt>
                <c:pt idx="18085">
                  <c:v>0.67046799999999995</c:v>
                </c:pt>
                <c:pt idx="18086">
                  <c:v>0.67058700000000004</c:v>
                </c:pt>
                <c:pt idx="18087">
                  <c:v>0.670705</c:v>
                </c:pt>
                <c:pt idx="18088">
                  <c:v>0.67082299999999995</c:v>
                </c:pt>
                <c:pt idx="18089">
                  <c:v>0.67094200000000004</c:v>
                </c:pt>
                <c:pt idx="18090">
                  <c:v>0.67105999999999999</c:v>
                </c:pt>
                <c:pt idx="18091">
                  <c:v>0.67117800000000005</c:v>
                </c:pt>
                <c:pt idx="18092">
                  <c:v>0.671296</c:v>
                </c:pt>
                <c:pt idx="18093">
                  <c:v>0.67141399999999996</c:v>
                </c:pt>
                <c:pt idx="18094">
                  <c:v>0.67153200000000002</c:v>
                </c:pt>
                <c:pt idx="18095">
                  <c:v>0.67164999999999997</c:v>
                </c:pt>
                <c:pt idx="18096">
                  <c:v>0.67176800000000003</c:v>
                </c:pt>
                <c:pt idx="18097">
                  <c:v>0.67188599999999998</c:v>
                </c:pt>
                <c:pt idx="18098">
                  <c:v>0.67200400000000005</c:v>
                </c:pt>
                <c:pt idx="18099">
                  <c:v>0.672122</c:v>
                </c:pt>
                <c:pt idx="18100">
                  <c:v>0.67223900000000003</c:v>
                </c:pt>
                <c:pt idx="18101">
                  <c:v>0.67235699999999998</c:v>
                </c:pt>
                <c:pt idx="18102">
                  <c:v>0.67247500000000004</c:v>
                </c:pt>
                <c:pt idx="18103">
                  <c:v>0.67259199999999997</c:v>
                </c:pt>
                <c:pt idx="18104">
                  <c:v>0.67271000000000003</c:v>
                </c:pt>
                <c:pt idx="18105">
                  <c:v>0.67282699999999995</c:v>
                </c:pt>
                <c:pt idx="18106">
                  <c:v>0.67294399999999999</c:v>
                </c:pt>
                <c:pt idx="18107">
                  <c:v>0.67306200000000005</c:v>
                </c:pt>
                <c:pt idx="18108">
                  <c:v>0.67317899999999997</c:v>
                </c:pt>
                <c:pt idx="18109">
                  <c:v>0.67329600000000001</c:v>
                </c:pt>
                <c:pt idx="18110">
                  <c:v>0.67341399999999996</c:v>
                </c:pt>
                <c:pt idx="18111">
                  <c:v>0.67353099999999999</c:v>
                </c:pt>
                <c:pt idx="18112">
                  <c:v>0.67364800000000002</c:v>
                </c:pt>
                <c:pt idx="18113">
                  <c:v>0.67376499999999995</c:v>
                </c:pt>
                <c:pt idx="18114">
                  <c:v>0.67388199999999998</c:v>
                </c:pt>
                <c:pt idx="18115">
                  <c:v>0.67399900000000001</c:v>
                </c:pt>
                <c:pt idx="18116">
                  <c:v>0.67411600000000005</c:v>
                </c:pt>
                <c:pt idx="18117">
                  <c:v>0.67423200000000005</c:v>
                </c:pt>
                <c:pt idx="18118">
                  <c:v>0.67434899999999998</c:v>
                </c:pt>
                <c:pt idx="18119">
                  <c:v>0.67446600000000001</c:v>
                </c:pt>
                <c:pt idx="18120">
                  <c:v>0.67458300000000004</c:v>
                </c:pt>
                <c:pt idx="18121">
                  <c:v>0.67469900000000005</c:v>
                </c:pt>
                <c:pt idx="18122">
                  <c:v>0.67481599999999997</c:v>
                </c:pt>
                <c:pt idx="18123">
                  <c:v>0.67493199999999998</c:v>
                </c:pt>
                <c:pt idx="18124">
                  <c:v>0.67504900000000001</c:v>
                </c:pt>
                <c:pt idx="18125">
                  <c:v>0.67516500000000002</c:v>
                </c:pt>
                <c:pt idx="18126">
                  <c:v>0.67528200000000005</c:v>
                </c:pt>
                <c:pt idx="18127">
                  <c:v>0.67539800000000005</c:v>
                </c:pt>
                <c:pt idx="18128">
                  <c:v>0.67551399999999995</c:v>
                </c:pt>
                <c:pt idx="18129">
                  <c:v>0.67562999999999995</c:v>
                </c:pt>
                <c:pt idx="18130">
                  <c:v>0.67574699999999999</c:v>
                </c:pt>
                <c:pt idx="18131">
                  <c:v>0.67586299999999999</c:v>
                </c:pt>
                <c:pt idx="18132">
                  <c:v>0.675979</c:v>
                </c:pt>
                <c:pt idx="18133">
                  <c:v>0.676095</c:v>
                </c:pt>
                <c:pt idx="18134">
                  <c:v>0.67621100000000001</c:v>
                </c:pt>
                <c:pt idx="18135">
                  <c:v>0.67632700000000001</c:v>
                </c:pt>
                <c:pt idx="18136">
                  <c:v>0.67644199999999999</c:v>
                </c:pt>
                <c:pt idx="18137">
                  <c:v>0.67655799999999999</c:v>
                </c:pt>
                <c:pt idx="18138">
                  <c:v>0.676674</c:v>
                </c:pt>
                <c:pt idx="18139">
                  <c:v>0.67679</c:v>
                </c:pt>
                <c:pt idx="18140">
                  <c:v>0.67690499999999998</c:v>
                </c:pt>
                <c:pt idx="18141">
                  <c:v>0.67702099999999998</c:v>
                </c:pt>
                <c:pt idx="18142">
                  <c:v>0.67713699999999999</c:v>
                </c:pt>
                <c:pt idx="18143">
                  <c:v>0.67725199999999997</c:v>
                </c:pt>
                <c:pt idx="18144">
                  <c:v>0.67736700000000005</c:v>
                </c:pt>
                <c:pt idx="18145">
                  <c:v>0.67748299999999995</c:v>
                </c:pt>
                <c:pt idx="18146">
                  <c:v>0.67759800000000003</c:v>
                </c:pt>
                <c:pt idx="18147">
                  <c:v>0.67771400000000004</c:v>
                </c:pt>
                <c:pt idx="18148">
                  <c:v>0.67782900000000001</c:v>
                </c:pt>
                <c:pt idx="18149">
                  <c:v>0.67794399999999999</c:v>
                </c:pt>
                <c:pt idx="18150">
                  <c:v>0.67805899999999997</c:v>
                </c:pt>
                <c:pt idx="18151">
                  <c:v>0.67817400000000005</c:v>
                </c:pt>
                <c:pt idx="18152">
                  <c:v>0.67828900000000003</c:v>
                </c:pt>
                <c:pt idx="18153">
                  <c:v>0.67840400000000001</c:v>
                </c:pt>
                <c:pt idx="18154">
                  <c:v>0.67851899999999998</c:v>
                </c:pt>
                <c:pt idx="18155">
                  <c:v>0.67863399999999996</c:v>
                </c:pt>
                <c:pt idx="18156">
                  <c:v>0.67874900000000005</c:v>
                </c:pt>
                <c:pt idx="18157">
                  <c:v>0.67886400000000002</c:v>
                </c:pt>
                <c:pt idx="18158">
                  <c:v>0.67897799999999997</c:v>
                </c:pt>
                <c:pt idx="18159">
                  <c:v>0.67909299999999995</c:v>
                </c:pt>
                <c:pt idx="18160">
                  <c:v>0.67920800000000003</c:v>
                </c:pt>
                <c:pt idx="18161">
                  <c:v>0.67932199999999998</c:v>
                </c:pt>
                <c:pt idx="18162">
                  <c:v>0.67943699999999996</c:v>
                </c:pt>
                <c:pt idx="18163">
                  <c:v>0.67955100000000002</c:v>
                </c:pt>
                <c:pt idx="18164">
                  <c:v>0.67966599999999999</c:v>
                </c:pt>
                <c:pt idx="18165">
                  <c:v>0.67978000000000005</c:v>
                </c:pt>
                <c:pt idx="18166">
                  <c:v>0.679894</c:v>
                </c:pt>
                <c:pt idx="18167">
                  <c:v>0.68000899999999997</c:v>
                </c:pt>
                <c:pt idx="18168">
                  <c:v>0.68012300000000003</c:v>
                </c:pt>
                <c:pt idx="18169">
                  <c:v>0.68023699999999998</c:v>
                </c:pt>
                <c:pt idx="18170">
                  <c:v>0.68035100000000004</c:v>
                </c:pt>
                <c:pt idx="18171">
                  <c:v>0.68046499999999999</c:v>
                </c:pt>
                <c:pt idx="18172">
                  <c:v>0.68057900000000005</c:v>
                </c:pt>
                <c:pt idx="18173">
                  <c:v>0.68069299999999999</c:v>
                </c:pt>
                <c:pt idx="18174">
                  <c:v>0.68080700000000005</c:v>
                </c:pt>
                <c:pt idx="18175">
                  <c:v>0.680921</c:v>
                </c:pt>
                <c:pt idx="18176">
                  <c:v>0.68103499999999995</c:v>
                </c:pt>
                <c:pt idx="18177">
                  <c:v>0.68114799999999998</c:v>
                </c:pt>
                <c:pt idx="18178">
                  <c:v>0.68126200000000003</c:v>
                </c:pt>
                <c:pt idx="18179">
                  <c:v>0.68137599999999998</c:v>
                </c:pt>
                <c:pt idx="18180">
                  <c:v>0.68148900000000001</c:v>
                </c:pt>
                <c:pt idx="18181">
                  <c:v>0.68160299999999996</c:v>
                </c:pt>
                <c:pt idx="18182">
                  <c:v>0.68171599999999999</c:v>
                </c:pt>
                <c:pt idx="18183">
                  <c:v>0.68183000000000005</c:v>
                </c:pt>
                <c:pt idx="18184">
                  <c:v>0.68194299999999997</c:v>
                </c:pt>
                <c:pt idx="18185">
                  <c:v>0.68205700000000002</c:v>
                </c:pt>
                <c:pt idx="18186">
                  <c:v>0.68217000000000005</c:v>
                </c:pt>
                <c:pt idx="18187">
                  <c:v>0.68228299999999997</c:v>
                </c:pt>
                <c:pt idx="18188">
                  <c:v>0.682396</c:v>
                </c:pt>
                <c:pt idx="18189">
                  <c:v>0.68250999999999995</c:v>
                </c:pt>
                <c:pt idx="18190">
                  <c:v>0.68262299999999998</c:v>
                </c:pt>
                <c:pt idx="18191">
                  <c:v>0.68273600000000001</c:v>
                </c:pt>
                <c:pt idx="18192">
                  <c:v>0.68284900000000004</c:v>
                </c:pt>
                <c:pt idx="18193">
                  <c:v>0.68296199999999996</c:v>
                </c:pt>
                <c:pt idx="18194">
                  <c:v>0.68307399999999996</c:v>
                </c:pt>
                <c:pt idx="18195">
                  <c:v>0.68318699999999999</c:v>
                </c:pt>
                <c:pt idx="18196">
                  <c:v>0.68330000000000002</c:v>
                </c:pt>
                <c:pt idx="18197">
                  <c:v>0.68341300000000005</c:v>
                </c:pt>
                <c:pt idx="18198">
                  <c:v>0.68352500000000005</c:v>
                </c:pt>
                <c:pt idx="18199">
                  <c:v>0.68363799999999997</c:v>
                </c:pt>
                <c:pt idx="18200">
                  <c:v>0.683751</c:v>
                </c:pt>
                <c:pt idx="18201">
                  <c:v>0.683863</c:v>
                </c:pt>
                <c:pt idx="18202">
                  <c:v>0.68397600000000003</c:v>
                </c:pt>
                <c:pt idx="18203">
                  <c:v>0.68408800000000003</c:v>
                </c:pt>
                <c:pt idx="18204">
                  <c:v>0.68420000000000003</c:v>
                </c:pt>
                <c:pt idx="18205">
                  <c:v>0.68431299999999995</c:v>
                </c:pt>
                <c:pt idx="18206">
                  <c:v>0.68442499999999995</c:v>
                </c:pt>
                <c:pt idx="18207">
                  <c:v>0.68453699999999995</c:v>
                </c:pt>
                <c:pt idx="18208">
                  <c:v>0.68464899999999995</c:v>
                </c:pt>
                <c:pt idx="18209">
                  <c:v>0.68476099999999995</c:v>
                </c:pt>
                <c:pt idx="18210">
                  <c:v>0.68487399999999998</c:v>
                </c:pt>
                <c:pt idx="18211">
                  <c:v>0.68498599999999998</c:v>
                </c:pt>
                <c:pt idx="18212">
                  <c:v>0.68509699999999996</c:v>
                </c:pt>
                <c:pt idx="18213">
                  <c:v>0.68520899999999996</c:v>
                </c:pt>
                <c:pt idx="18214">
                  <c:v>0.68532099999999996</c:v>
                </c:pt>
                <c:pt idx="18215">
                  <c:v>0.68543299999999996</c:v>
                </c:pt>
                <c:pt idx="18216">
                  <c:v>0.68554499999999996</c:v>
                </c:pt>
                <c:pt idx="18217">
                  <c:v>0.68565600000000004</c:v>
                </c:pt>
                <c:pt idx="18218">
                  <c:v>0.68576800000000004</c:v>
                </c:pt>
                <c:pt idx="18219">
                  <c:v>0.68588000000000005</c:v>
                </c:pt>
                <c:pt idx="18220">
                  <c:v>0.68599100000000002</c:v>
                </c:pt>
                <c:pt idx="18221">
                  <c:v>0.68610300000000002</c:v>
                </c:pt>
                <c:pt idx="18222">
                  <c:v>0.68621399999999999</c:v>
                </c:pt>
                <c:pt idx="18223">
                  <c:v>0.68632599999999999</c:v>
                </c:pt>
                <c:pt idx="18224">
                  <c:v>0.68643699999999996</c:v>
                </c:pt>
                <c:pt idx="18225">
                  <c:v>0.68654800000000005</c:v>
                </c:pt>
                <c:pt idx="18226">
                  <c:v>0.68665900000000002</c:v>
                </c:pt>
                <c:pt idx="18227">
                  <c:v>0.68677100000000002</c:v>
                </c:pt>
                <c:pt idx="18228">
                  <c:v>0.68688199999999999</c:v>
                </c:pt>
                <c:pt idx="18229">
                  <c:v>0.68699299999999996</c:v>
                </c:pt>
                <c:pt idx="18230">
                  <c:v>0.68710400000000005</c:v>
                </c:pt>
                <c:pt idx="18231">
                  <c:v>0.68721500000000002</c:v>
                </c:pt>
                <c:pt idx="18232">
                  <c:v>0.68732599999999999</c:v>
                </c:pt>
                <c:pt idx="18233">
                  <c:v>0.68743600000000005</c:v>
                </c:pt>
                <c:pt idx="18234">
                  <c:v>0.68754700000000002</c:v>
                </c:pt>
                <c:pt idx="18235">
                  <c:v>0.68765799999999999</c:v>
                </c:pt>
                <c:pt idx="18236">
                  <c:v>0.68776899999999996</c:v>
                </c:pt>
                <c:pt idx="18237">
                  <c:v>0.68787900000000002</c:v>
                </c:pt>
                <c:pt idx="18238">
                  <c:v>0.68798999999999999</c:v>
                </c:pt>
                <c:pt idx="18239">
                  <c:v>0.68810099999999996</c:v>
                </c:pt>
                <c:pt idx="18240">
                  <c:v>0.68821100000000002</c:v>
                </c:pt>
                <c:pt idx="18241">
                  <c:v>0.68832099999999996</c:v>
                </c:pt>
                <c:pt idx="18242">
                  <c:v>0.68843200000000004</c:v>
                </c:pt>
                <c:pt idx="18243">
                  <c:v>0.68854199999999999</c:v>
                </c:pt>
                <c:pt idx="18244">
                  <c:v>0.68865200000000004</c:v>
                </c:pt>
                <c:pt idx="18245">
                  <c:v>0.68876300000000001</c:v>
                </c:pt>
                <c:pt idx="18246">
                  <c:v>0.68887299999999996</c:v>
                </c:pt>
                <c:pt idx="18247">
                  <c:v>0.68898300000000001</c:v>
                </c:pt>
                <c:pt idx="18248">
                  <c:v>0.68909299999999996</c:v>
                </c:pt>
                <c:pt idx="18249">
                  <c:v>0.68920300000000001</c:v>
                </c:pt>
                <c:pt idx="18250">
                  <c:v>0.68931299999999995</c:v>
                </c:pt>
                <c:pt idx="18251">
                  <c:v>0.68942300000000001</c:v>
                </c:pt>
                <c:pt idx="18252">
                  <c:v>0.68953299999999995</c:v>
                </c:pt>
                <c:pt idx="18253">
                  <c:v>0.68964300000000001</c:v>
                </c:pt>
                <c:pt idx="18254">
                  <c:v>0.68975200000000003</c:v>
                </c:pt>
                <c:pt idx="18255">
                  <c:v>0.68986199999999998</c:v>
                </c:pt>
                <c:pt idx="18256">
                  <c:v>0.68997200000000003</c:v>
                </c:pt>
                <c:pt idx="18257">
                  <c:v>0.69008100000000006</c:v>
                </c:pt>
                <c:pt idx="18258">
                  <c:v>0.690191</c:v>
                </c:pt>
                <c:pt idx="18259">
                  <c:v>0.69030000000000002</c:v>
                </c:pt>
                <c:pt idx="18260">
                  <c:v>0.69040999999999997</c:v>
                </c:pt>
                <c:pt idx="18261">
                  <c:v>0.69051899999999999</c:v>
                </c:pt>
                <c:pt idx="18262">
                  <c:v>0.69062800000000002</c:v>
                </c:pt>
                <c:pt idx="18263">
                  <c:v>0.69073799999999996</c:v>
                </c:pt>
                <c:pt idx="18264">
                  <c:v>0.69084699999999999</c:v>
                </c:pt>
                <c:pt idx="18265">
                  <c:v>0.69095600000000001</c:v>
                </c:pt>
                <c:pt idx="18266">
                  <c:v>0.69106500000000004</c:v>
                </c:pt>
                <c:pt idx="18267">
                  <c:v>0.69117399999999996</c:v>
                </c:pt>
                <c:pt idx="18268">
                  <c:v>0.69128299999999998</c:v>
                </c:pt>
                <c:pt idx="18269">
                  <c:v>0.69139200000000001</c:v>
                </c:pt>
                <c:pt idx="18270">
                  <c:v>0.69150100000000003</c:v>
                </c:pt>
                <c:pt idx="18271">
                  <c:v>0.69160999999999995</c:v>
                </c:pt>
                <c:pt idx="18272">
                  <c:v>0.69171800000000006</c:v>
                </c:pt>
                <c:pt idx="18273">
                  <c:v>0.69182699999999997</c:v>
                </c:pt>
                <c:pt idx="18274">
                  <c:v>0.691936</c:v>
                </c:pt>
                <c:pt idx="18275">
                  <c:v>0.69204399999999999</c:v>
                </c:pt>
                <c:pt idx="18276">
                  <c:v>0.69215300000000002</c:v>
                </c:pt>
                <c:pt idx="18277">
                  <c:v>0.69226100000000002</c:v>
                </c:pt>
                <c:pt idx="18278">
                  <c:v>0.69237000000000004</c:v>
                </c:pt>
                <c:pt idx="18279">
                  <c:v>0.69247800000000004</c:v>
                </c:pt>
                <c:pt idx="18280">
                  <c:v>0.69258699999999995</c:v>
                </c:pt>
                <c:pt idx="18281">
                  <c:v>0.69269499999999995</c:v>
                </c:pt>
                <c:pt idx="18282">
                  <c:v>0.69280299999999995</c:v>
                </c:pt>
                <c:pt idx="18283">
                  <c:v>0.69291100000000005</c:v>
                </c:pt>
                <c:pt idx="18284">
                  <c:v>0.69301900000000005</c:v>
                </c:pt>
                <c:pt idx="18285">
                  <c:v>0.69312700000000005</c:v>
                </c:pt>
                <c:pt idx="18286">
                  <c:v>0.69323500000000005</c:v>
                </c:pt>
                <c:pt idx="18287">
                  <c:v>0.69334300000000004</c:v>
                </c:pt>
                <c:pt idx="18288">
                  <c:v>0.69345100000000004</c:v>
                </c:pt>
                <c:pt idx="18289">
                  <c:v>0.69355900000000004</c:v>
                </c:pt>
                <c:pt idx="18290">
                  <c:v>0.69366700000000003</c:v>
                </c:pt>
                <c:pt idx="18291">
                  <c:v>0.693774</c:v>
                </c:pt>
                <c:pt idx="18292">
                  <c:v>0.693882</c:v>
                </c:pt>
                <c:pt idx="18293">
                  <c:v>0.69399</c:v>
                </c:pt>
                <c:pt idx="18294">
                  <c:v>0.69409699999999996</c:v>
                </c:pt>
                <c:pt idx="18295">
                  <c:v>0.69420499999999996</c:v>
                </c:pt>
                <c:pt idx="18296">
                  <c:v>0.69431200000000004</c:v>
                </c:pt>
                <c:pt idx="18297">
                  <c:v>0.69441900000000001</c:v>
                </c:pt>
                <c:pt idx="18298">
                  <c:v>0.69452700000000001</c:v>
                </c:pt>
                <c:pt idx="18299">
                  <c:v>0.69463399999999997</c:v>
                </c:pt>
                <c:pt idx="18300">
                  <c:v>0.69474100000000005</c:v>
                </c:pt>
                <c:pt idx="18301">
                  <c:v>0.69484800000000002</c:v>
                </c:pt>
                <c:pt idx="18302">
                  <c:v>0.69495499999999999</c:v>
                </c:pt>
                <c:pt idx="18303">
                  <c:v>0.69506199999999996</c:v>
                </c:pt>
                <c:pt idx="18304">
                  <c:v>0.69516900000000004</c:v>
                </c:pt>
                <c:pt idx="18305">
                  <c:v>0.69527600000000001</c:v>
                </c:pt>
                <c:pt idx="18306">
                  <c:v>0.69538299999999997</c:v>
                </c:pt>
                <c:pt idx="18307">
                  <c:v>0.69549000000000005</c:v>
                </c:pt>
                <c:pt idx="18308">
                  <c:v>0.69559599999999999</c:v>
                </c:pt>
                <c:pt idx="18309">
                  <c:v>0.69570299999999996</c:v>
                </c:pt>
                <c:pt idx="18310">
                  <c:v>0.69581000000000004</c:v>
                </c:pt>
                <c:pt idx="18311">
                  <c:v>0.69591599999999998</c:v>
                </c:pt>
                <c:pt idx="18312">
                  <c:v>0.69602299999999995</c:v>
                </c:pt>
                <c:pt idx="18313">
                  <c:v>0.696129</c:v>
                </c:pt>
                <c:pt idx="18314">
                  <c:v>0.69623500000000005</c:v>
                </c:pt>
                <c:pt idx="18315">
                  <c:v>0.69634200000000002</c:v>
                </c:pt>
                <c:pt idx="18316">
                  <c:v>0.69644799999999996</c:v>
                </c:pt>
                <c:pt idx="18317">
                  <c:v>0.69655400000000001</c:v>
                </c:pt>
                <c:pt idx="18318">
                  <c:v>0.69665999999999995</c:v>
                </c:pt>
                <c:pt idx="18319">
                  <c:v>0.696766</c:v>
                </c:pt>
                <c:pt idx="18320">
                  <c:v>0.69687200000000005</c:v>
                </c:pt>
                <c:pt idx="18321">
                  <c:v>0.69697799999999999</c:v>
                </c:pt>
                <c:pt idx="18322">
                  <c:v>0.69708400000000004</c:v>
                </c:pt>
                <c:pt idx="18323">
                  <c:v>0.69718999999999998</c:v>
                </c:pt>
                <c:pt idx="18324">
                  <c:v>0.69729600000000003</c:v>
                </c:pt>
                <c:pt idx="18325">
                  <c:v>0.69740100000000005</c:v>
                </c:pt>
                <c:pt idx="18326">
                  <c:v>0.69750699999999999</c:v>
                </c:pt>
                <c:pt idx="18327">
                  <c:v>0.69761200000000001</c:v>
                </c:pt>
                <c:pt idx="18328">
                  <c:v>0.69771799999999995</c:v>
                </c:pt>
                <c:pt idx="18329">
                  <c:v>0.69782299999999997</c:v>
                </c:pt>
                <c:pt idx="18330">
                  <c:v>0.69792900000000002</c:v>
                </c:pt>
                <c:pt idx="18331">
                  <c:v>0.69803400000000004</c:v>
                </c:pt>
                <c:pt idx="18332">
                  <c:v>0.69813899999999995</c:v>
                </c:pt>
                <c:pt idx="18333">
                  <c:v>0.69824399999999998</c:v>
                </c:pt>
                <c:pt idx="18334">
                  <c:v>0.698349</c:v>
                </c:pt>
                <c:pt idx="18335">
                  <c:v>0.69845400000000002</c:v>
                </c:pt>
                <c:pt idx="18336">
                  <c:v>0.69855900000000004</c:v>
                </c:pt>
                <c:pt idx="18337">
                  <c:v>0.69866399999999995</c:v>
                </c:pt>
                <c:pt idx="18338">
                  <c:v>0.69876899999999997</c:v>
                </c:pt>
                <c:pt idx="18339">
                  <c:v>0.698874</c:v>
                </c:pt>
                <c:pt idx="18340">
                  <c:v>0.69897799999999999</c:v>
                </c:pt>
                <c:pt idx="18341">
                  <c:v>0.69908300000000001</c:v>
                </c:pt>
                <c:pt idx="18342">
                  <c:v>0.69918800000000003</c:v>
                </c:pt>
                <c:pt idx="18343">
                  <c:v>0.69929200000000002</c:v>
                </c:pt>
                <c:pt idx="18344">
                  <c:v>0.69939700000000005</c:v>
                </c:pt>
                <c:pt idx="18345">
                  <c:v>0.69950100000000004</c:v>
                </c:pt>
                <c:pt idx="18346">
                  <c:v>0.69960500000000003</c:v>
                </c:pt>
                <c:pt idx="18347">
                  <c:v>0.69970900000000003</c:v>
                </c:pt>
                <c:pt idx="18348">
                  <c:v>0.69981400000000005</c:v>
                </c:pt>
                <c:pt idx="18349">
                  <c:v>0.69991800000000004</c:v>
                </c:pt>
                <c:pt idx="18350">
                  <c:v>0.70002200000000003</c:v>
                </c:pt>
                <c:pt idx="18351">
                  <c:v>0.70012600000000003</c:v>
                </c:pt>
                <c:pt idx="18352">
                  <c:v>0.70023000000000002</c:v>
                </c:pt>
                <c:pt idx="18353">
                  <c:v>0.70033299999999998</c:v>
                </c:pt>
                <c:pt idx="18354">
                  <c:v>0.70043699999999998</c:v>
                </c:pt>
                <c:pt idx="18355">
                  <c:v>0.70054099999999997</c:v>
                </c:pt>
                <c:pt idx="18356">
                  <c:v>0.70064400000000004</c:v>
                </c:pt>
                <c:pt idx="18357">
                  <c:v>0.70074800000000004</c:v>
                </c:pt>
                <c:pt idx="18358">
                  <c:v>0.700851</c:v>
                </c:pt>
                <c:pt idx="18359">
                  <c:v>0.70095499999999999</c:v>
                </c:pt>
                <c:pt idx="18360">
                  <c:v>0.70105799999999996</c:v>
                </c:pt>
                <c:pt idx="18361">
                  <c:v>0.70116100000000003</c:v>
                </c:pt>
                <c:pt idx="18362">
                  <c:v>0.701264</c:v>
                </c:pt>
                <c:pt idx="18363">
                  <c:v>0.70136699999999996</c:v>
                </c:pt>
                <c:pt idx="18364">
                  <c:v>0.70147000000000004</c:v>
                </c:pt>
                <c:pt idx="18365">
                  <c:v>0.701573</c:v>
                </c:pt>
                <c:pt idx="18366">
                  <c:v>0.70167599999999997</c:v>
                </c:pt>
                <c:pt idx="18367">
                  <c:v>0.70177900000000004</c:v>
                </c:pt>
                <c:pt idx="18368">
                  <c:v>0.70188200000000001</c:v>
                </c:pt>
                <c:pt idx="18369">
                  <c:v>0.70198400000000005</c:v>
                </c:pt>
                <c:pt idx="18370">
                  <c:v>0.70208700000000002</c:v>
                </c:pt>
                <c:pt idx="18371">
                  <c:v>0.70218899999999995</c:v>
                </c:pt>
                <c:pt idx="18372">
                  <c:v>0.70229200000000003</c:v>
                </c:pt>
                <c:pt idx="18373">
                  <c:v>0.70239399999999996</c:v>
                </c:pt>
                <c:pt idx="18374">
                  <c:v>0.70249600000000001</c:v>
                </c:pt>
                <c:pt idx="18375">
                  <c:v>0.70259799999999994</c:v>
                </c:pt>
                <c:pt idx="18376">
                  <c:v>0.70269999999999999</c:v>
                </c:pt>
                <c:pt idx="18377">
                  <c:v>0.70280200000000004</c:v>
                </c:pt>
                <c:pt idx="18378">
                  <c:v>0.70290399999999997</c:v>
                </c:pt>
                <c:pt idx="18379">
                  <c:v>0.70300600000000002</c:v>
                </c:pt>
                <c:pt idx="18380">
                  <c:v>0.70310799999999996</c:v>
                </c:pt>
                <c:pt idx="18381">
                  <c:v>0.70320899999999997</c:v>
                </c:pt>
                <c:pt idx="18382">
                  <c:v>0.70331100000000002</c:v>
                </c:pt>
                <c:pt idx="18383">
                  <c:v>0.70341299999999995</c:v>
                </c:pt>
                <c:pt idx="18384">
                  <c:v>0.70351399999999997</c:v>
                </c:pt>
                <c:pt idx="18385">
                  <c:v>0.70361499999999999</c:v>
                </c:pt>
                <c:pt idx="18386">
                  <c:v>0.70371600000000001</c:v>
                </c:pt>
                <c:pt idx="18387">
                  <c:v>0.70381800000000005</c:v>
                </c:pt>
                <c:pt idx="18388">
                  <c:v>0.70391899999999996</c:v>
                </c:pt>
                <c:pt idx="18389">
                  <c:v>0.70401999999999998</c:v>
                </c:pt>
                <c:pt idx="18390">
                  <c:v>0.704121</c:v>
                </c:pt>
                <c:pt idx="18391">
                  <c:v>0.70422099999999999</c:v>
                </c:pt>
                <c:pt idx="18392">
                  <c:v>0.704322</c:v>
                </c:pt>
                <c:pt idx="18393">
                  <c:v>0.70442300000000002</c:v>
                </c:pt>
                <c:pt idx="18394">
                  <c:v>0.70452300000000001</c:v>
                </c:pt>
                <c:pt idx="18395">
                  <c:v>0.70462400000000003</c:v>
                </c:pt>
                <c:pt idx="18396">
                  <c:v>0.70472400000000002</c:v>
                </c:pt>
                <c:pt idx="18397">
                  <c:v>0.70482400000000001</c:v>
                </c:pt>
                <c:pt idx="18398">
                  <c:v>0.704924</c:v>
                </c:pt>
                <c:pt idx="18399">
                  <c:v>0.70502500000000001</c:v>
                </c:pt>
                <c:pt idx="18400">
                  <c:v>0.705125</c:v>
                </c:pt>
                <c:pt idx="18401">
                  <c:v>0.70522399999999996</c:v>
                </c:pt>
                <c:pt idx="18402">
                  <c:v>0.70532399999999995</c:v>
                </c:pt>
                <c:pt idx="18403">
                  <c:v>0.70542400000000005</c:v>
                </c:pt>
                <c:pt idx="18404">
                  <c:v>0.70552400000000004</c:v>
                </c:pt>
                <c:pt idx="18405">
                  <c:v>0.705623</c:v>
                </c:pt>
                <c:pt idx="18406">
                  <c:v>0.70572199999999996</c:v>
                </c:pt>
                <c:pt idx="18407">
                  <c:v>0.70582199999999995</c:v>
                </c:pt>
                <c:pt idx="18408">
                  <c:v>0.70592100000000002</c:v>
                </c:pt>
                <c:pt idx="18409">
                  <c:v>0.70601999999999998</c:v>
                </c:pt>
                <c:pt idx="18410">
                  <c:v>0.70611900000000005</c:v>
                </c:pt>
                <c:pt idx="18411">
                  <c:v>0.70621800000000001</c:v>
                </c:pt>
                <c:pt idx="18412">
                  <c:v>0.70631699999999997</c:v>
                </c:pt>
                <c:pt idx="18413">
                  <c:v>0.70641600000000004</c:v>
                </c:pt>
                <c:pt idx="18414">
                  <c:v>0.70651399999999998</c:v>
                </c:pt>
                <c:pt idx="18415">
                  <c:v>0.70661300000000005</c:v>
                </c:pt>
                <c:pt idx="18416">
                  <c:v>0.70671099999999998</c:v>
                </c:pt>
                <c:pt idx="18417">
                  <c:v>0.70680900000000002</c:v>
                </c:pt>
                <c:pt idx="18418">
                  <c:v>0.70690699999999995</c:v>
                </c:pt>
                <c:pt idx="18419">
                  <c:v>0.70700600000000002</c:v>
                </c:pt>
                <c:pt idx="18420">
                  <c:v>0.70710300000000004</c:v>
                </c:pt>
                <c:pt idx="18421">
                  <c:v>0.70720099999999997</c:v>
                </c:pt>
                <c:pt idx="18422">
                  <c:v>0.70729900000000001</c:v>
                </c:pt>
                <c:pt idx="18423">
                  <c:v>0.70739700000000005</c:v>
                </c:pt>
                <c:pt idx="18424">
                  <c:v>0.70749399999999996</c:v>
                </c:pt>
                <c:pt idx="18425">
                  <c:v>0.707592</c:v>
                </c:pt>
                <c:pt idx="18426">
                  <c:v>0.70768900000000001</c:v>
                </c:pt>
                <c:pt idx="18427">
                  <c:v>0.70778600000000003</c:v>
                </c:pt>
                <c:pt idx="18428">
                  <c:v>0.70788300000000004</c:v>
                </c:pt>
                <c:pt idx="18429">
                  <c:v>0.70798000000000005</c:v>
                </c:pt>
                <c:pt idx="18430">
                  <c:v>0.70807699999999996</c:v>
                </c:pt>
                <c:pt idx="18431">
                  <c:v>0.70817399999999997</c:v>
                </c:pt>
                <c:pt idx="18432">
                  <c:v>0.70826999999999996</c:v>
                </c:pt>
                <c:pt idx="18433">
                  <c:v>0.70836699999999997</c:v>
                </c:pt>
                <c:pt idx="18434">
                  <c:v>0.70846299999999995</c:v>
                </c:pt>
                <c:pt idx="18435">
                  <c:v>0.70855900000000005</c:v>
                </c:pt>
                <c:pt idx="18436">
                  <c:v>0.70865500000000003</c:v>
                </c:pt>
                <c:pt idx="18437">
                  <c:v>0.70875100000000002</c:v>
                </c:pt>
                <c:pt idx="18438">
                  <c:v>0.708847</c:v>
                </c:pt>
                <c:pt idx="18439">
                  <c:v>0.70894299999999999</c:v>
                </c:pt>
                <c:pt idx="18440">
                  <c:v>0.70903799999999995</c:v>
                </c:pt>
                <c:pt idx="18441">
                  <c:v>0.70913400000000004</c:v>
                </c:pt>
                <c:pt idx="18442">
                  <c:v>0.709229</c:v>
                </c:pt>
                <c:pt idx="18443">
                  <c:v>0.70932399999999995</c:v>
                </c:pt>
                <c:pt idx="18444">
                  <c:v>0.70941900000000002</c:v>
                </c:pt>
                <c:pt idx="18445">
                  <c:v>0.70951399999999998</c:v>
                </c:pt>
                <c:pt idx="18446">
                  <c:v>0.70960900000000005</c:v>
                </c:pt>
                <c:pt idx="18447">
                  <c:v>0.709704</c:v>
                </c:pt>
                <c:pt idx="18448">
                  <c:v>0.70979800000000004</c:v>
                </c:pt>
                <c:pt idx="18449">
                  <c:v>0.709893</c:v>
                </c:pt>
                <c:pt idx="18450">
                  <c:v>0.70998700000000003</c:v>
                </c:pt>
                <c:pt idx="18451">
                  <c:v>0.71008099999999996</c:v>
                </c:pt>
                <c:pt idx="18452">
                  <c:v>0.710175</c:v>
                </c:pt>
                <c:pt idx="18453">
                  <c:v>0.71026900000000004</c:v>
                </c:pt>
                <c:pt idx="18454">
                  <c:v>0.71036200000000005</c:v>
                </c:pt>
                <c:pt idx="18455">
                  <c:v>0.71045599999999998</c:v>
                </c:pt>
                <c:pt idx="18456">
                  <c:v>0.71054899999999999</c:v>
                </c:pt>
                <c:pt idx="18457">
                  <c:v>0.710642</c:v>
                </c:pt>
                <c:pt idx="18458">
                  <c:v>0.71073500000000001</c:v>
                </c:pt>
                <c:pt idx="18459">
                  <c:v>0.71082800000000002</c:v>
                </c:pt>
                <c:pt idx="18460">
                  <c:v>0.71092100000000003</c:v>
                </c:pt>
                <c:pt idx="18461">
                  <c:v>0.71101400000000003</c:v>
                </c:pt>
                <c:pt idx="18462">
                  <c:v>0.71110600000000002</c:v>
                </c:pt>
                <c:pt idx="18463">
                  <c:v>0.711198</c:v>
                </c:pt>
                <c:pt idx="18464">
                  <c:v>0.71129100000000001</c:v>
                </c:pt>
                <c:pt idx="18465">
                  <c:v>0.71138299999999999</c:v>
                </c:pt>
                <c:pt idx="18466">
                  <c:v>0.71147400000000005</c:v>
                </c:pt>
                <c:pt idx="18467">
                  <c:v>0.71156600000000003</c:v>
                </c:pt>
                <c:pt idx="18468">
                  <c:v>0.71165800000000001</c:v>
                </c:pt>
                <c:pt idx="18469">
                  <c:v>0.71174899999999997</c:v>
                </c:pt>
                <c:pt idx="18470">
                  <c:v>0.71184000000000003</c:v>
                </c:pt>
                <c:pt idx="18471">
                  <c:v>0.71193099999999998</c:v>
                </c:pt>
                <c:pt idx="18472">
                  <c:v>0.71202200000000004</c:v>
                </c:pt>
                <c:pt idx="18473">
                  <c:v>0.71211199999999997</c:v>
                </c:pt>
                <c:pt idx="18474">
                  <c:v>0.71220300000000003</c:v>
                </c:pt>
                <c:pt idx="18475">
                  <c:v>0.71229299999999995</c:v>
                </c:pt>
                <c:pt idx="18476">
                  <c:v>0.71238299999999999</c:v>
                </c:pt>
                <c:pt idx="18477">
                  <c:v>0.71247300000000002</c:v>
                </c:pt>
                <c:pt idx="18478">
                  <c:v>0.71256299999999995</c:v>
                </c:pt>
                <c:pt idx="18479">
                  <c:v>0.71265299999999998</c:v>
                </c:pt>
                <c:pt idx="18480">
                  <c:v>0.71274199999999999</c:v>
                </c:pt>
                <c:pt idx="18481">
                  <c:v>0.71283099999999999</c:v>
                </c:pt>
                <c:pt idx="18482">
                  <c:v>0.71292</c:v>
                </c:pt>
                <c:pt idx="18483">
                  <c:v>0.713009</c:v>
                </c:pt>
                <c:pt idx="18484">
                  <c:v>0.71309800000000001</c:v>
                </c:pt>
                <c:pt idx="18485">
                  <c:v>0.71318599999999999</c:v>
                </c:pt>
                <c:pt idx="18486">
                  <c:v>0.71327399999999996</c:v>
                </c:pt>
                <c:pt idx="18487">
                  <c:v>0.71336200000000005</c:v>
                </c:pt>
                <c:pt idx="18488">
                  <c:v>0.71345000000000003</c:v>
                </c:pt>
                <c:pt idx="18489">
                  <c:v>0.71353800000000001</c:v>
                </c:pt>
                <c:pt idx="18490">
                  <c:v>0.71362499999999995</c:v>
                </c:pt>
                <c:pt idx="18491">
                  <c:v>0.71371300000000004</c:v>
                </c:pt>
                <c:pt idx="18492">
                  <c:v>0.71379999999999999</c:v>
                </c:pt>
                <c:pt idx="18493">
                  <c:v>0.71388700000000005</c:v>
                </c:pt>
                <c:pt idx="18494">
                  <c:v>0.71397299999999997</c:v>
                </c:pt>
                <c:pt idx="18495">
                  <c:v>0.71406000000000003</c:v>
                </c:pt>
                <c:pt idx="18496">
                  <c:v>0.71414599999999995</c:v>
                </c:pt>
                <c:pt idx="18497">
                  <c:v>0.71423199999999998</c:v>
                </c:pt>
                <c:pt idx="18498">
                  <c:v>0.71431800000000001</c:v>
                </c:pt>
                <c:pt idx="18499">
                  <c:v>0.71440400000000004</c:v>
                </c:pt>
                <c:pt idx="18500">
                  <c:v>0.71448900000000004</c:v>
                </c:pt>
                <c:pt idx="18501">
                  <c:v>0.71457400000000004</c:v>
                </c:pt>
                <c:pt idx="18502">
                  <c:v>0.71465900000000004</c:v>
                </c:pt>
                <c:pt idx="18503">
                  <c:v>0.71474400000000005</c:v>
                </c:pt>
                <c:pt idx="18504">
                  <c:v>0.71482800000000002</c:v>
                </c:pt>
                <c:pt idx="18505">
                  <c:v>0.71491300000000002</c:v>
                </c:pt>
                <c:pt idx="18506">
                  <c:v>0.71499699999999999</c:v>
                </c:pt>
                <c:pt idx="18507">
                  <c:v>0.71508000000000005</c:v>
                </c:pt>
                <c:pt idx="18508">
                  <c:v>0.71516400000000002</c:v>
                </c:pt>
                <c:pt idx="18509">
                  <c:v>0.71524699999999997</c:v>
                </c:pt>
                <c:pt idx="18510">
                  <c:v>0.71533000000000002</c:v>
                </c:pt>
                <c:pt idx="18511">
                  <c:v>0.71541299999999997</c:v>
                </c:pt>
                <c:pt idx="18512">
                  <c:v>0.71549600000000002</c:v>
                </c:pt>
                <c:pt idx="18513">
                  <c:v>0.71557800000000005</c:v>
                </c:pt>
                <c:pt idx="18514">
                  <c:v>0.71566099999999999</c:v>
                </c:pt>
                <c:pt idx="18515">
                  <c:v>0.71574199999999999</c:v>
                </c:pt>
                <c:pt idx="18516">
                  <c:v>0.71582400000000002</c:v>
                </c:pt>
                <c:pt idx="18517">
                  <c:v>0.71590600000000004</c:v>
                </c:pt>
                <c:pt idx="18518">
                  <c:v>0.71598700000000004</c:v>
                </c:pt>
                <c:pt idx="18519">
                  <c:v>0.71606800000000004</c:v>
                </c:pt>
                <c:pt idx="18520">
                  <c:v>0.71614800000000001</c:v>
                </c:pt>
                <c:pt idx="18521">
                  <c:v>0.716229</c:v>
                </c:pt>
                <c:pt idx="18522">
                  <c:v>0.71630899999999997</c:v>
                </c:pt>
                <c:pt idx="18523">
                  <c:v>0.71638900000000005</c:v>
                </c:pt>
                <c:pt idx="18524">
                  <c:v>0.71646799999999999</c:v>
                </c:pt>
                <c:pt idx="18525">
                  <c:v>0.71654799999999996</c:v>
                </c:pt>
                <c:pt idx="18526">
                  <c:v>0.71662700000000001</c:v>
                </c:pt>
                <c:pt idx="18527">
                  <c:v>0.71670599999999995</c:v>
                </c:pt>
                <c:pt idx="18528">
                  <c:v>0.71678399999999998</c:v>
                </c:pt>
                <c:pt idx="18529">
                  <c:v>0.71686300000000003</c:v>
                </c:pt>
                <c:pt idx="18530">
                  <c:v>0.71694100000000005</c:v>
                </c:pt>
                <c:pt idx="18531">
                  <c:v>0.71701800000000004</c:v>
                </c:pt>
                <c:pt idx="18532">
                  <c:v>0.71709599999999996</c:v>
                </c:pt>
                <c:pt idx="18533">
                  <c:v>0.71717299999999995</c:v>
                </c:pt>
                <c:pt idx="18534">
                  <c:v>0.71725000000000005</c:v>
                </c:pt>
                <c:pt idx="18535">
                  <c:v>0.71732700000000005</c:v>
                </c:pt>
                <c:pt idx="18536">
                  <c:v>0.71740300000000001</c:v>
                </c:pt>
                <c:pt idx="18537">
                  <c:v>0.71747899999999998</c:v>
                </c:pt>
                <c:pt idx="18538">
                  <c:v>0.71755500000000005</c:v>
                </c:pt>
                <c:pt idx="18539">
                  <c:v>0.71762999999999999</c:v>
                </c:pt>
                <c:pt idx="18540">
                  <c:v>0.71770500000000004</c:v>
                </c:pt>
                <c:pt idx="18541">
                  <c:v>0.71777999999999997</c:v>
                </c:pt>
                <c:pt idx="18542">
                  <c:v>0.71785500000000002</c:v>
                </c:pt>
                <c:pt idx="18543">
                  <c:v>0.71792900000000004</c:v>
                </c:pt>
                <c:pt idx="18544">
                  <c:v>0.71800299999999995</c:v>
                </c:pt>
                <c:pt idx="18545">
                  <c:v>0.71807699999999997</c:v>
                </c:pt>
                <c:pt idx="18546">
                  <c:v>0.71815099999999998</c:v>
                </c:pt>
                <c:pt idx="18547">
                  <c:v>0.71822399999999997</c:v>
                </c:pt>
                <c:pt idx="18548">
                  <c:v>0.71829699999999996</c:v>
                </c:pt>
                <c:pt idx="18549">
                  <c:v>0.71836900000000004</c:v>
                </c:pt>
                <c:pt idx="18550">
                  <c:v>0.718441</c:v>
                </c:pt>
                <c:pt idx="18551">
                  <c:v>0.71851299999999996</c:v>
                </c:pt>
                <c:pt idx="18552">
                  <c:v>0.71858500000000003</c:v>
                </c:pt>
                <c:pt idx="18553">
                  <c:v>0.71865599999999996</c:v>
                </c:pt>
                <c:pt idx="18554">
                  <c:v>0.718727</c:v>
                </c:pt>
                <c:pt idx="18555">
                  <c:v>0.71879800000000005</c:v>
                </c:pt>
                <c:pt idx="18556">
                  <c:v>0.71886799999999995</c:v>
                </c:pt>
                <c:pt idx="18557">
                  <c:v>0.71893799999999997</c:v>
                </c:pt>
                <c:pt idx="18558">
                  <c:v>0.71900799999999998</c:v>
                </c:pt>
                <c:pt idx="18559">
                  <c:v>0.71907699999999997</c:v>
                </c:pt>
                <c:pt idx="18560">
                  <c:v>0.71914599999999995</c:v>
                </c:pt>
                <c:pt idx="18561">
                  <c:v>0.71921500000000005</c:v>
                </c:pt>
                <c:pt idx="18562">
                  <c:v>0.71928300000000001</c:v>
                </c:pt>
                <c:pt idx="18563">
                  <c:v>0.71935199999999999</c:v>
                </c:pt>
                <c:pt idx="18564">
                  <c:v>0.71941900000000003</c:v>
                </c:pt>
                <c:pt idx="18565">
                  <c:v>0.71948699999999999</c:v>
                </c:pt>
                <c:pt idx="18566">
                  <c:v>0.71955400000000003</c:v>
                </c:pt>
                <c:pt idx="18567">
                  <c:v>0.71962099999999996</c:v>
                </c:pt>
                <c:pt idx="18568">
                  <c:v>0.71968699999999997</c:v>
                </c:pt>
                <c:pt idx="18569">
                  <c:v>0.71975299999999998</c:v>
                </c:pt>
                <c:pt idx="18570">
                  <c:v>0.71981899999999999</c:v>
                </c:pt>
                <c:pt idx="18571">
                  <c:v>0.719885</c:v>
                </c:pt>
                <c:pt idx="18572">
                  <c:v>0.71994999999999998</c:v>
                </c:pt>
                <c:pt idx="18573">
                  <c:v>0.72001499999999996</c:v>
                </c:pt>
                <c:pt idx="18574">
                  <c:v>0.72007900000000002</c:v>
                </c:pt>
                <c:pt idx="18575">
                  <c:v>0.72014299999999998</c:v>
                </c:pt>
                <c:pt idx="18576">
                  <c:v>0.72020700000000004</c:v>
                </c:pt>
                <c:pt idx="18577">
                  <c:v>0.72027099999999999</c:v>
                </c:pt>
                <c:pt idx="18578">
                  <c:v>0.72033400000000003</c:v>
                </c:pt>
                <c:pt idx="18579">
                  <c:v>0.72039600000000004</c:v>
                </c:pt>
                <c:pt idx="18580">
                  <c:v>0.72045899999999996</c:v>
                </c:pt>
                <c:pt idx="18581">
                  <c:v>0.72052099999999997</c:v>
                </c:pt>
                <c:pt idx="18582">
                  <c:v>0.72058299999999997</c:v>
                </c:pt>
                <c:pt idx="18583">
                  <c:v>0.72064399999999995</c:v>
                </c:pt>
                <c:pt idx="18584">
                  <c:v>0.72070500000000004</c:v>
                </c:pt>
                <c:pt idx="18585">
                  <c:v>0.72076600000000002</c:v>
                </c:pt>
                <c:pt idx="18586">
                  <c:v>0.72082599999999997</c:v>
                </c:pt>
                <c:pt idx="18587">
                  <c:v>0.72088600000000003</c:v>
                </c:pt>
                <c:pt idx="18588">
                  <c:v>0.72094599999999998</c:v>
                </c:pt>
                <c:pt idx="18589">
                  <c:v>0.72100600000000004</c:v>
                </c:pt>
                <c:pt idx="18590">
                  <c:v>0.72106499999999996</c:v>
                </c:pt>
                <c:pt idx="18591">
                  <c:v>0.72112299999999996</c:v>
                </c:pt>
                <c:pt idx="18592">
                  <c:v>0.72118199999999999</c:v>
                </c:pt>
                <c:pt idx="18593">
                  <c:v>0.72123999999999999</c:v>
                </c:pt>
                <c:pt idx="18594">
                  <c:v>0.72129699999999997</c:v>
                </c:pt>
                <c:pt idx="18595">
                  <c:v>0.72135499999999997</c:v>
                </c:pt>
                <c:pt idx="18596">
                  <c:v>0.72141100000000002</c:v>
                </c:pt>
                <c:pt idx="18597">
                  <c:v>0.721468</c:v>
                </c:pt>
                <c:pt idx="18598">
                  <c:v>0.72152400000000005</c:v>
                </c:pt>
                <c:pt idx="18599">
                  <c:v>0.72158</c:v>
                </c:pt>
                <c:pt idx="18600">
                  <c:v>0.72163600000000006</c:v>
                </c:pt>
                <c:pt idx="18601">
                  <c:v>0.72169099999999997</c:v>
                </c:pt>
                <c:pt idx="18602">
                  <c:v>0.721746</c:v>
                </c:pt>
                <c:pt idx="18603">
                  <c:v>0.7218</c:v>
                </c:pt>
                <c:pt idx="18604">
                  <c:v>0.72185500000000002</c:v>
                </c:pt>
                <c:pt idx="18605">
                  <c:v>0.72190900000000002</c:v>
                </c:pt>
                <c:pt idx="18606">
                  <c:v>0.72196199999999999</c:v>
                </c:pt>
                <c:pt idx="18607">
                  <c:v>0.72201499999999996</c:v>
                </c:pt>
                <c:pt idx="18608">
                  <c:v>0.72206800000000004</c:v>
                </c:pt>
                <c:pt idx="18609">
                  <c:v>0.72212100000000001</c:v>
                </c:pt>
                <c:pt idx="18610">
                  <c:v>0.72217299999999995</c:v>
                </c:pt>
                <c:pt idx="18611">
                  <c:v>0.72222399999999998</c:v>
                </c:pt>
                <c:pt idx="18612">
                  <c:v>0.72227600000000003</c:v>
                </c:pt>
                <c:pt idx="18613">
                  <c:v>0.72232700000000005</c:v>
                </c:pt>
                <c:pt idx="18614">
                  <c:v>0.72237799999999996</c:v>
                </c:pt>
                <c:pt idx="18615">
                  <c:v>0.72242799999999996</c:v>
                </c:pt>
                <c:pt idx="18616">
                  <c:v>0.72247799999999995</c:v>
                </c:pt>
                <c:pt idx="18617">
                  <c:v>0.72252799999999995</c:v>
                </c:pt>
                <c:pt idx="18618">
                  <c:v>0.72257800000000005</c:v>
                </c:pt>
                <c:pt idx="18619">
                  <c:v>0.72262700000000002</c:v>
                </c:pt>
                <c:pt idx="18620">
                  <c:v>0.72267599999999999</c:v>
                </c:pt>
                <c:pt idx="18621">
                  <c:v>0.72272400000000003</c:v>
                </c:pt>
                <c:pt idx="18622">
                  <c:v>0.72277199999999997</c:v>
                </c:pt>
                <c:pt idx="18623">
                  <c:v>0.72282000000000002</c:v>
                </c:pt>
                <c:pt idx="18624">
                  <c:v>0.72286700000000004</c:v>
                </c:pt>
                <c:pt idx="18625">
                  <c:v>0.72291399999999995</c:v>
                </c:pt>
                <c:pt idx="18626">
                  <c:v>0.72296099999999996</c:v>
                </c:pt>
                <c:pt idx="18627">
                  <c:v>0.72300799999999998</c:v>
                </c:pt>
                <c:pt idx="18628">
                  <c:v>0.72305399999999997</c:v>
                </c:pt>
                <c:pt idx="18629">
                  <c:v>0.72309999999999997</c:v>
                </c:pt>
                <c:pt idx="18630">
                  <c:v>0.72314500000000004</c:v>
                </c:pt>
                <c:pt idx="18631">
                  <c:v>0.72319</c:v>
                </c:pt>
                <c:pt idx="18632">
                  <c:v>0.72323499999999996</c:v>
                </c:pt>
                <c:pt idx="18633">
                  <c:v>0.72328000000000003</c:v>
                </c:pt>
                <c:pt idx="18634">
                  <c:v>0.72332399999999997</c:v>
                </c:pt>
                <c:pt idx="18635">
                  <c:v>0.72336800000000001</c:v>
                </c:pt>
                <c:pt idx="18636">
                  <c:v>0.72341200000000005</c:v>
                </c:pt>
                <c:pt idx="18637">
                  <c:v>0.72345499999999996</c:v>
                </c:pt>
                <c:pt idx="18638">
                  <c:v>0.72349799999999997</c:v>
                </c:pt>
                <c:pt idx="18639">
                  <c:v>0.72353999999999996</c:v>
                </c:pt>
                <c:pt idx="18640">
                  <c:v>0.72358299999999998</c:v>
                </c:pt>
                <c:pt idx="18641">
                  <c:v>0.72362499999999996</c:v>
                </c:pt>
                <c:pt idx="18642">
                  <c:v>0.72366699999999995</c:v>
                </c:pt>
                <c:pt idx="18643">
                  <c:v>0.72370800000000002</c:v>
                </c:pt>
                <c:pt idx="18644">
                  <c:v>0.72374899999999998</c:v>
                </c:pt>
                <c:pt idx="18645">
                  <c:v>0.72379000000000004</c:v>
                </c:pt>
                <c:pt idx="18646">
                  <c:v>0.723831</c:v>
                </c:pt>
                <c:pt idx="18647">
                  <c:v>0.72387100000000004</c:v>
                </c:pt>
                <c:pt idx="18648">
                  <c:v>0.72391099999999997</c:v>
                </c:pt>
                <c:pt idx="18649">
                  <c:v>0.72395100000000001</c:v>
                </c:pt>
                <c:pt idx="18650">
                  <c:v>0.72399000000000002</c:v>
                </c:pt>
                <c:pt idx="18651">
                  <c:v>0.72402900000000003</c:v>
                </c:pt>
                <c:pt idx="18652">
                  <c:v>0.72406800000000004</c:v>
                </c:pt>
                <c:pt idx="18653">
                  <c:v>0.72410600000000003</c:v>
                </c:pt>
                <c:pt idx="18654">
                  <c:v>0.72414500000000004</c:v>
                </c:pt>
                <c:pt idx="18655">
                  <c:v>0.72418300000000002</c:v>
                </c:pt>
                <c:pt idx="18656">
                  <c:v>0.72421999999999997</c:v>
                </c:pt>
                <c:pt idx="18657">
                  <c:v>0.72425799999999996</c:v>
                </c:pt>
                <c:pt idx="18658">
                  <c:v>0.72429500000000002</c:v>
                </c:pt>
                <c:pt idx="18659">
                  <c:v>0.72433199999999998</c:v>
                </c:pt>
                <c:pt idx="18660">
                  <c:v>0.72436800000000001</c:v>
                </c:pt>
                <c:pt idx="18661">
                  <c:v>0.72440499999999997</c:v>
                </c:pt>
                <c:pt idx="18662">
                  <c:v>0.724441</c:v>
                </c:pt>
                <c:pt idx="18663">
                  <c:v>0.72447700000000004</c:v>
                </c:pt>
                <c:pt idx="18664">
                  <c:v>0.72451200000000004</c:v>
                </c:pt>
                <c:pt idx="18665">
                  <c:v>0.72454700000000005</c:v>
                </c:pt>
                <c:pt idx="18666">
                  <c:v>0.72458199999999995</c:v>
                </c:pt>
                <c:pt idx="18667">
                  <c:v>0.72461699999999996</c:v>
                </c:pt>
                <c:pt idx="18668">
                  <c:v>0.72465199999999996</c:v>
                </c:pt>
                <c:pt idx="18669">
                  <c:v>0.72468600000000005</c:v>
                </c:pt>
                <c:pt idx="18670">
                  <c:v>0.72472000000000003</c:v>
                </c:pt>
                <c:pt idx="18671">
                  <c:v>0.72475400000000001</c:v>
                </c:pt>
                <c:pt idx="18672">
                  <c:v>0.72478699999999996</c:v>
                </c:pt>
                <c:pt idx="18673">
                  <c:v>0.72482100000000005</c:v>
                </c:pt>
                <c:pt idx="18674">
                  <c:v>0.724854</c:v>
                </c:pt>
                <c:pt idx="18675">
                  <c:v>0.72488600000000003</c:v>
                </c:pt>
                <c:pt idx="18676">
                  <c:v>0.72491899999999998</c:v>
                </c:pt>
                <c:pt idx="18677">
                  <c:v>0.72495100000000001</c:v>
                </c:pt>
                <c:pt idx="18678">
                  <c:v>0.72498300000000004</c:v>
                </c:pt>
                <c:pt idx="18679">
                  <c:v>0.72501499999999997</c:v>
                </c:pt>
                <c:pt idx="18680">
                  <c:v>0.725047</c:v>
                </c:pt>
                <c:pt idx="18681">
                  <c:v>0.725078</c:v>
                </c:pt>
                <c:pt idx="18682">
                  <c:v>0.725109</c:v>
                </c:pt>
                <c:pt idx="18683">
                  <c:v>0.72514000000000001</c:v>
                </c:pt>
                <c:pt idx="18684">
                  <c:v>0.72517100000000001</c:v>
                </c:pt>
                <c:pt idx="18685">
                  <c:v>0.72520200000000001</c:v>
                </c:pt>
                <c:pt idx="18686">
                  <c:v>0.72523199999999999</c:v>
                </c:pt>
                <c:pt idx="18687">
                  <c:v>0.72526199999999996</c:v>
                </c:pt>
                <c:pt idx="18688">
                  <c:v>0.72529200000000005</c:v>
                </c:pt>
                <c:pt idx="18689">
                  <c:v>0.72532200000000002</c:v>
                </c:pt>
                <c:pt idx="18690">
                  <c:v>0.72535099999999997</c:v>
                </c:pt>
                <c:pt idx="18691">
                  <c:v>0.72538000000000002</c:v>
                </c:pt>
                <c:pt idx="18692">
                  <c:v>0.72540899999999997</c:v>
                </c:pt>
                <c:pt idx="18693">
                  <c:v>0.72543800000000003</c:v>
                </c:pt>
                <c:pt idx="18694">
                  <c:v>0.72546699999999997</c:v>
                </c:pt>
                <c:pt idx="18695">
                  <c:v>0.725495</c:v>
                </c:pt>
                <c:pt idx="18696">
                  <c:v>0.72552300000000003</c:v>
                </c:pt>
                <c:pt idx="18697">
                  <c:v>0.72555199999999997</c:v>
                </c:pt>
                <c:pt idx="18698">
                  <c:v>0.72557899999999997</c:v>
                </c:pt>
                <c:pt idx="18699">
                  <c:v>0.725607</c:v>
                </c:pt>
                <c:pt idx="18700">
                  <c:v>0.72563500000000003</c:v>
                </c:pt>
                <c:pt idx="18701">
                  <c:v>0.72566200000000003</c:v>
                </c:pt>
                <c:pt idx="18702">
                  <c:v>0.72568900000000003</c:v>
                </c:pt>
                <c:pt idx="18703">
                  <c:v>0.72571600000000003</c:v>
                </c:pt>
                <c:pt idx="18704">
                  <c:v>0.72574300000000003</c:v>
                </c:pt>
                <c:pt idx="18705">
                  <c:v>0.725769</c:v>
                </c:pt>
                <c:pt idx="18706">
                  <c:v>0.725796</c:v>
                </c:pt>
                <c:pt idx="18707">
                  <c:v>0.72582199999999997</c:v>
                </c:pt>
                <c:pt idx="18708">
                  <c:v>0.72584800000000005</c:v>
                </c:pt>
                <c:pt idx="18709">
                  <c:v>0.72587400000000002</c:v>
                </c:pt>
                <c:pt idx="18710">
                  <c:v>0.72589999999999999</c:v>
                </c:pt>
                <c:pt idx="18711">
                  <c:v>0.72592500000000004</c:v>
                </c:pt>
                <c:pt idx="18712">
                  <c:v>0.72594999999999998</c:v>
                </c:pt>
                <c:pt idx="18713">
                  <c:v>0.72597599999999995</c:v>
                </c:pt>
                <c:pt idx="18714">
                  <c:v>0.72600100000000001</c:v>
                </c:pt>
                <c:pt idx="18715">
                  <c:v>0.72602599999999995</c:v>
                </c:pt>
                <c:pt idx="18716">
                  <c:v>0.72604999999999997</c:v>
                </c:pt>
                <c:pt idx="18717">
                  <c:v>0.72607500000000003</c:v>
                </c:pt>
                <c:pt idx="18718">
                  <c:v>0.72609900000000005</c:v>
                </c:pt>
                <c:pt idx="18719">
                  <c:v>0.72612399999999999</c:v>
                </c:pt>
                <c:pt idx="18720">
                  <c:v>0.72614800000000002</c:v>
                </c:pt>
                <c:pt idx="18721">
                  <c:v>0.72617200000000004</c:v>
                </c:pt>
                <c:pt idx="18722">
                  <c:v>0.72619599999999995</c:v>
                </c:pt>
                <c:pt idx="18723">
                  <c:v>0.72621899999999995</c:v>
                </c:pt>
                <c:pt idx="18724">
                  <c:v>0.72624299999999997</c:v>
                </c:pt>
                <c:pt idx="18725">
                  <c:v>0.72626599999999997</c:v>
                </c:pt>
                <c:pt idx="18726">
                  <c:v>0.72628999999999999</c:v>
                </c:pt>
                <c:pt idx="18727">
                  <c:v>0.72631299999999999</c:v>
                </c:pt>
                <c:pt idx="18728">
                  <c:v>0.72633599999999998</c:v>
                </c:pt>
                <c:pt idx="18729">
                  <c:v>0.72635899999999998</c:v>
                </c:pt>
                <c:pt idx="18730">
                  <c:v>0.72638100000000005</c:v>
                </c:pt>
                <c:pt idx="18731">
                  <c:v>0.72640400000000005</c:v>
                </c:pt>
                <c:pt idx="18732">
                  <c:v>0.72642600000000002</c:v>
                </c:pt>
                <c:pt idx="18733">
                  <c:v>0.72644900000000001</c:v>
                </c:pt>
                <c:pt idx="18734">
                  <c:v>0.72647099999999998</c:v>
                </c:pt>
                <c:pt idx="18735">
                  <c:v>0.72649300000000006</c:v>
                </c:pt>
                <c:pt idx="18736">
                  <c:v>0.72651500000000002</c:v>
                </c:pt>
                <c:pt idx="18737">
                  <c:v>0.72653699999999999</c:v>
                </c:pt>
                <c:pt idx="18738">
                  <c:v>0.72655899999999995</c:v>
                </c:pt>
                <c:pt idx="18739">
                  <c:v>0.72658</c:v>
                </c:pt>
                <c:pt idx="18740">
                  <c:v>0.72660199999999997</c:v>
                </c:pt>
                <c:pt idx="18741">
                  <c:v>0.72662300000000002</c:v>
                </c:pt>
                <c:pt idx="18742">
                  <c:v>0.72664399999999996</c:v>
                </c:pt>
                <c:pt idx="18743">
                  <c:v>0.72666500000000001</c:v>
                </c:pt>
                <c:pt idx="18744">
                  <c:v>0.72668699999999997</c:v>
                </c:pt>
                <c:pt idx="18745">
                  <c:v>0.72670699999999999</c:v>
                </c:pt>
                <c:pt idx="18746">
                  <c:v>0.72672800000000004</c:v>
                </c:pt>
                <c:pt idx="18747">
                  <c:v>0.72674899999999998</c:v>
                </c:pt>
                <c:pt idx="18748">
                  <c:v>0.72677000000000003</c:v>
                </c:pt>
                <c:pt idx="18749">
                  <c:v>0.72679000000000005</c:v>
                </c:pt>
                <c:pt idx="18750">
                  <c:v>0.72680999999999996</c:v>
                </c:pt>
                <c:pt idx="18751">
                  <c:v>0.726831</c:v>
                </c:pt>
                <c:pt idx="18752">
                  <c:v>0.72685100000000002</c:v>
                </c:pt>
                <c:pt idx="18753">
                  <c:v>0.72687100000000004</c:v>
                </c:pt>
                <c:pt idx="18754">
                  <c:v>0.72689099999999995</c:v>
                </c:pt>
                <c:pt idx="18755">
                  <c:v>0.72691099999999997</c:v>
                </c:pt>
                <c:pt idx="18756">
                  <c:v>0.72693099999999999</c:v>
                </c:pt>
                <c:pt idx="18757">
                  <c:v>0.72694999999999999</c:v>
                </c:pt>
                <c:pt idx="18758">
                  <c:v>0.72697000000000001</c:v>
                </c:pt>
                <c:pt idx="18759">
                  <c:v>0.72699000000000003</c:v>
                </c:pt>
                <c:pt idx="18760">
                  <c:v>0.72700900000000002</c:v>
                </c:pt>
                <c:pt idx="18761">
                  <c:v>0.72702800000000001</c:v>
                </c:pt>
                <c:pt idx="18762">
                  <c:v>0.72704800000000003</c:v>
                </c:pt>
                <c:pt idx="18763">
                  <c:v>0.72706700000000002</c:v>
                </c:pt>
                <c:pt idx="18764">
                  <c:v>0.72708600000000001</c:v>
                </c:pt>
                <c:pt idx="18765">
                  <c:v>0.727105</c:v>
                </c:pt>
                <c:pt idx="18766">
                  <c:v>0.72712399999999999</c:v>
                </c:pt>
                <c:pt idx="18767">
                  <c:v>0.72714299999999998</c:v>
                </c:pt>
                <c:pt idx="18768">
                  <c:v>0.72716099999999995</c:v>
                </c:pt>
                <c:pt idx="18769">
                  <c:v>0.72718000000000005</c:v>
                </c:pt>
                <c:pt idx="18770">
                  <c:v>0.72719900000000004</c:v>
                </c:pt>
                <c:pt idx="18771">
                  <c:v>0.727217</c:v>
                </c:pt>
                <c:pt idx="18772">
                  <c:v>0.72723599999999999</c:v>
                </c:pt>
                <c:pt idx="18773">
                  <c:v>0.72725399999999996</c:v>
                </c:pt>
                <c:pt idx="18774">
                  <c:v>0.72727200000000003</c:v>
                </c:pt>
                <c:pt idx="18775">
                  <c:v>0.72728999999999999</c:v>
                </c:pt>
                <c:pt idx="18776">
                  <c:v>0.72730899999999998</c:v>
                </c:pt>
                <c:pt idx="18777">
                  <c:v>0.72732699999999995</c:v>
                </c:pt>
                <c:pt idx="18778">
                  <c:v>0.72734500000000002</c:v>
                </c:pt>
                <c:pt idx="18779">
                  <c:v>0.72736299999999998</c:v>
                </c:pt>
                <c:pt idx="18780">
                  <c:v>0.72738000000000003</c:v>
                </c:pt>
                <c:pt idx="18781">
                  <c:v>0.72739799999999999</c:v>
                </c:pt>
                <c:pt idx="18782">
                  <c:v>0.72741599999999995</c:v>
                </c:pt>
                <c:pt idx="18783">
                  <c:v>0.72743400000000003</c:v>
                </c:pt>
                <c:pt idx="18784">
                  <c:v>0.72745099999999996</c:v>
                </c:pt>
                <c:pt idx="18785">
                  <c:v>0.72746900000000003</c:v>
                </c:pt>
                <c:pt idx="18786">
                  <c:v>0.72748599999999997</c:v>
                </c:pt>
                <c:pt idx="18787">
                  <c:v>0.72750300000000001</c:v>
                </c:pt>
                <c:pt idx="18788">
                  <c:v>0.72752099999999997</c:v>
                </c:pt>
                <c:pt idx="18789">
                  <c:v>0.72753800000000002</c:v>
                </c:pt>
                <c:pt idx="18790">
                  <c:v>0.72755499999999995</c:v>
                </c:pt>
                <c:pt idx="18791">
                  <c:v>0.727572</c:v>
                </c:pt>
                <c:pt idx="18792">
                  <c:v>0.72758999999999996</c:v>
                </c:pt>
                <c:pt idx="18793">
                  <c:v>0.727607</c:v>
                </c:pt>
                <c:pt idx="18794">
                  <c:v>0.72762400000000005</c:v>
                </c:pt>
                <c:pt idx="18795">
                  <c:v>0.72763999999999995</c:v>
                </c:pt>
                <c:pt idx="18796">
                  <c:v>0.727657</c:v>
                </c:pt>
                <c:pt idx="18797">
                  <c:v>0.72767400000000004</c:v>
                </c:pt>
                <c:pt idx="18798">
                  <c:v>0.72769099999999998</c:v>
                </c:pt>
                <c:pt idx="18799">
                  <c:v>0.72770800000000002</c:v>
                </c:pt>
                <c:pt idx="18800">
                  <c:v>0.72772400000000004</c:v>
                </c:pt>
                <c:pt idx="18801">
                  <c:v>0.72774099999999997</c:v>
                </c:pt>
                <c:pt idx="18802">
                  <c:v>0.72775699999999999</c:v>
                </c:pt>
                <c:pt idx="18803">
                  <c:v>0.72777400000000003</c:v>
                </c:pt>
                <c:pt idx="18804">
                  <c:v>0.72779000000000005</c:v>
                </c:pt>
                <c:pt idx="18805">
                  <c:v>0.72780699999999998</c:v>
                </c:pt>
                <c:pt idx="18806">
                  <c:v>0.727823</c:v>
                </c:pt>
                <c:pt idx="18807">
                  <c:v>0.72783900000000001</c:v>
                </c:pt>
                <c:pt idx="18808">
                  <c:v>0.72785599999999995</c:v>
                </c:pt>
                <c:pt idx="18809">
                  <c:v>0.72787199999999996</c:v>
                </c:pt>
                <c:pt idx="18810">
                  <c:v>0.72788799999999998</c:v>
                </c:pt>
                <c:pt idx="18811">
                  <c:v>0.727904</c:v>
                </c:pt>
                <c:pt idx="18812">
                  <c:v>0.72792000000000001</c:v>
                </c:pt>
                <c:pt idx="18813">
                  <c:v>0.72793600000000003</c:v>
                </c:pt>
                <c:pt idx="18814">
                  <c:v>0.72795200000000004</c:v>
                </c:pt>
                <c:pt idx="18815">
                  <c:v>0.72796799999999995</c:v>
                </c:pt>
                <c:pt idx="18816">
                  <c:v>0.72798399999999996</c:v>
                </c:pt>
                <c:pt idx="18817">
                  <c:v>0.72799999999999998</c:v>
                </c:pt>
                <c:pt idx="18818">
                  <c:v>0.728016</c:v>
                </c:pt>
                <c:pt idx="18819">
                  <c:v>0.72803099999999998</c:v>
                </c:pt>
                <c:pt idx="18820">
                  <c:v>0.728047</c:v>
                </c:pt>
                <c:pt idx="18821">
                  <c:v>0.72806300000000002</c:v>
                </c:pt>
                <c:pt idx="18822">
                  <c:v>0.728078</c:v>
                </c:pt>
                <c:pt idx="18823">
                  <c:v>0.72809400000000002</c:v>
                </c:pt>
                <c:pt idx="18824">
                  <c:v>0.72811000000000003</c:v>
                </c:pt>
                <c:pt idx="18825">
                  <c:v>0.72812500000000002</c:v>
                </c:pt>
                <c:pt idx="18826">
                  <c:v>0.72814100000000004</c:v>
                </c:pt>
                <c:pt idx="18827">
                  <c:v>0.72815600000000003</c:v>
                </c:pt>
                <c:pt idx="18828">
                  <c:v>0.72817200000000004</c:v>
                </c:pt>
                <c:pt idx="18829">
                  <c:v>0.72818700000000003</c:v>
                </c:pt>
                <c:pt idx="18830">
                  <c:v>0.72820200000000002</c:v>
                </c:pt>
                <c:pt idx="18831">
                  <c:v>0.72821800000000003</c:v>
                </c:pt>
                <c:pt idx="18832">
                  <c:v>0.72823300000000002</c:v>
                </c:pt>
                <c:pt idx="18833">
                  <c:v>0.72824800000000001</c:v>
                </c:pt>
                <c:pt idx="18834">
                  <c:v>0.72826299999999999</c:v>
                </c:pt>
                <c:pt idx="18835">
                  <c:v>0.72827900000000001</c:v>
                </c:pt>
                <c:pt idx="18836">
                  <c:v>0.728294</c:v>
                </c:pt>
                <c:pt idx="18837">
                  <c:v>0.72830899999999998</c:v>
                </c:pt>
                <c:pt idx="18838">
                  <c:v>0.72832399999999997</c:v>
                </c:pt>
                <c:pt idx="18839">
                  <c:v>0.72833899999999996</c:v>
                </c:pt>
                <c:pt idx="18840">
                  <c:v>0.72835399999999995</c:v>
                </c:pt>
                <c:pt idx="18841">
                  <c:v>0.72836900000000004</c:v>
                </c:pt>
                <c:pt idx="18842">
                  <c:v>0.72838400000000003</c:v>
                </c:pt>
                <c:pt idx="18843">
                  <c:v>0.72839900000000002</c:v>
                </c:pt>
                <c:pt idx="18844">
                  <c:v>0.72841400000000001</c:v>
                </c:pt>
                <c:pt idx="18845">
                  <c:v>0.72842899999999999</c:v>
                </c:pt>
                <c:pt idx="18846">
                  <c:v>0.72844399999999998</c:v>
                </c:pt>
                <c:pt idx="18847">
                  <c:v>0.72845800000000005</c:v>
                </c:pt>
                <c:pt idx="18848">
                  <c:v>0.72847300000000004</c:v>
                </c:pt>
                <c:pt idx="18849">
                  <c:v>0.72848800000000002</c:v>
                </c:pt>
                <c:pt idx="18850">
                  <c:v>0.72850300000000001</c:v>
                </c:pt>
                <c:pt idx="18851">
                  <c:v>0.728518</c:v>
                </c:pt>
                <c:pt idx="18852">
                  <c:v>0.72853199999999996</c:v>
                </c:pt>
                <c:pt idx="18853">
                  <c:v>0.72854699999999994</c:v>
                </c:pt>
                <c:pt idx="18854">
                  <c:v>0.72856200000000004</c:v>
                </c:pt>
                <c:pt idx="18855">
                  <c:v>0.728576</c:v>
                </c:pt>
                <c:pt idx="18856">
                  <c:v>0.72859099999999999</c:v>
                </c:pt>
                <c:pt idx="18857">
                  <c:v>0.72860499999999995</c:v>
                </c:pt>
                <c:pt idx="18858">
                  <c:v>0.72862000000000005</c:v>
                </c:pt>
                <c:pt idx="18859">
                  <c:v>0.728634</c:v>
                </c:pt>
                <c:pt idx="18860">
                  <c:v>0.72864899999999999</c:v>
                </c:pt>
                <c:pt idx="18861">
                  <c:v>0.72866299999999995</c:v>
                </c:pt>
                <c:pt idx="18862">
                  <c:v>0.72867800000000005</c:v>
                </c:pt>
                <c:pt idx="18863">
                  <c:v>0.72869200000000001</c:v>
                </c:pt>
                <c:pt idx="18864">
                  <c:v>0.72870699999999999</c:v>
                </c:pt>
                <c:pt idx="18865">
                  <c:v>0.72872099999999995</c:v>
                </c:pt>
                <c:pt idx="18866">
                  <c:v>0.72873500000000002</c:v>
                </c:pt>
                <c:pt idx="18867">
                  <c:v>0.72875000000000001</c:v>
                </c:pt>
                <c:pt idx="18868">
                  <c:v>0.72876399999999997</c:v>
                </c:pt>
                <c:pt idx="18869">
                  <c:v>0.72877800000000004</c:v>
                </c:pt>
                <c:pt idx="18870">
                  <c:v>0.72879300000000002</c:v>
                </c:pt>
                <c:pt idx="18871">
                  <c:v>0.72880699999999998</c:v>
                </c:pt>
                <c:pt idx="18872">
                  <c:v>0.72882100000000005</c:v>
                </c:pt>
                <c:pt idx="18873">
                  <c:v>0.72883500000000001</c:v>
                </c:pt>
                <c:pt idx="18874">
                  <c:v>0.72885</c:v>
                </c:pt>
                <c:pt idx="18875">
                  <c:v>0.72886399999999996</c:v>
                </c:pt>
                <c:pt idx="18876">
                  <c:v>0.72887800000000003</c:v>
                </c:pt>
                <c:pt idx="18877">
                  <c:v>0.72889199999999998</c:v>
                </c:pt>
                <c:pt idx="18878">
                  <c:v>0.72890600000000005</c:v>
                </c:pt>
                <c:pt idx="18879">
                  <c:v>0.72892000000000001</c:v>
                </c:pt>
                <c:pt idx="18880">
                  <c:v>0.728935</c:v>
                </c:pt>
                <c:pt idx="18881">
                  <c:v>0.72894899999999996</c:v>
                </c:pt>
                <c:pt idx="18882">
                  <c:v>0.72896300000000003</c:v>
                </c:pt>
                <c:pt idx="18883">
                  <c:v>0.72897699999999999</c:v>
                </c:pt>
                <c:pt idx="18884">
                  <c:v>0.72899099999999994</c:v>
                </c:pt>
                <c:pt idx="18885">
                  <c:v>0.72900500000000001</c:v>
                </c:pt>
                <c:pt idx="18886">
                  <c:v>0.72901899999999997</c:v>
                </c:pt>
                <c:pt idx="18887">
                  <c:v>0.72903300000000004</c:v>
                </c:pt>
                <c:pt idx="18888">
                  <c:v>0.729047</c:v>
                </c:pt>
                <c:pt idx="18889">
                  <c:v>0.72906099999999996</c:v>
                </c:pt>
                <c:pt idx="18890">
                  <c:v>0.72907500000000003</c:v>
                </c:pt>
                <c:pt idx="18891">
                  <c:v>0.72908799999999996</c:v>
                </c:pt>
                <c:pt idx="18892">
                  <c:v>0.72910200000000003</c:v>
                </c:pt>
                <c:pt idx="18893">
                  <c:v>0.72911599999999999</c:v>
                </c:pt>
                <c:pt idx="18894">
                  <c:v>0.72912999999999994</c:v>
                </c:pt>
                <c:pt idx="18895">
                  <c:v>0.72914400000000001</c:v>
                </c:pt>
                <c:pt idx="18896">
                  <c:v>0.72915799999999997</c:v>
                </c:pt>
                <c:pt idx="18897">
                  <c:v>0.72917200000000004</c:v>
                </c:pt>
                <c:pt idx="18898">
                  <c:v>0.72918499999999997</c:v>
                </c:pt>
                <c:pt idx="18899">
                  <c:v>0.72919900000000004</c:v>
                </c:pt>
                <c:pt idx="18900">
                  <c:v>0.729213</c:v>
                </c:pt>
                <c:pt idx="18901">
                  <c:v>0.72922699999999996</c:v>
                </c:pt>
                <c:pt idx="18902">
                  <c:v>0.72924100000000003</c:v>
                </c:pt>
                <c:pt idx="18903">
                  <c:v>0.72925399999999996</c:v>
                </c:pt>
                <c:pt idx="18904">
                  <c:v>0.72926800000000003</c:v>
                </c:pt>
                <c:pt idx="18905">
                  <c:v>0.72928199999999999</c:v>
                </c:pt>
                <c:pt idx="18906">
                  <c:v>0.72929500000000003</c:v>
                </c:pt>
                <c:pt idx="18907">
                  <c:v>0.72930899999999999</c:v>
                </c:pt>
                <c:pt idx="18908">
                  <c:v>0.72932300000000005</c:v>
                </c:pt>
                <c:pt idx="18909">
                  <c:v>0.72933700000000001</c:v>
                </c:pt>
                <c:pt idx="18910">
                  <c:v>0.72935000000000005</c:v>
                </c:pt>
                <c:pt idx="18911">
                  <c:v>0.72936400000000001</c:v>
                </c:pt>
                <c:pt idx="18912">
                  <c:v>0.72937700000000005</c:v>
                </c:pt>
                <c:pt idx="18913">
                  <c:v>0.72939100000000001</c:v>
                </c:pt>
                <c:pt idx="18914">
                  <c:v>0.72940499999999997</c:v>
                </c:pt>
                <c:pt idx="18915">
                  <c:v>0.72941800000000001</c:v>
                </c:pt>
                <c:pt idx="18916">
                  <c:v>0.72943199999999997</c:v>
                </c:pt>
                <c:pt idx="18917">
                  <c:v>0.72944500000000001</c:v>
                </c:pt>
                <c:pt idx="18918">
                  <c:v>0.72945899999999997</c:v>
                </c:pt>
                <c:pt idx="18919">
                  <c:v>0.72947300000000004</c:v>
                </c:pt>
                <c:pt idx="18920">
                  <c:v>0.72948599999999997</c:v>
                </c:pt>
                <c:pt idx="18921">
                  <c:v>0.72950000000000004</c:v>
                </c:pt>
                <c:pt idx="18922">
                  <c:v>0.72951299999999997</c:v>
                </c:pt>
                <c:pt idx="18923">
                  <c:v>0.72952700000000004</c:v>
                </c:pt>
                <c:pt idx="18924">
                  <c:v>0.72953999999999997</c:v>
                </c:pt>
                <c:pt idx="18925">
                  <c:v>0.72955400000000004</c:v>
                </c:pt>
                <c:pt idx="18926">
                  <c:v>0.72956699999999997</c:v>
                </c:pt>
                <c:pt idx="18927">
                  <c:v>0.72958100000000004</c:v>
                </c:pt>
                <c:pt idx="18928">
                  <c:v>0.72959399999999996</c:v>
                </c:pt>
                <c:pt idx="18929">
                  <c:v>0.72960800000000003</c:v>
                </c:pt>
                <c:pt idx="18930">
                  <c:v>0.72962099999999996</c:v>
                </c:pt>
                <c:pt idx="18931">
                  <c:v>0.729634</c:v>
                </c:pt>
                <c:pt idx="18932">
                  <c:v>0.72964799999999996</c:v>
                </c:pt>
                <c:pt idx="18933">
                  <c:v>0.729661</c:v>
                </c:pt>
                <c:pt idx="18934">
                  <c:v>0.72967499999999996</c:v>
                </c:pt>
                <c:pt idx="18935">
                  <c:v>0.729688</c:v>
                </c:pt>
                <c:pt idx="18936">
                  <c:v>0.72970199999999996</c:v>
                </c:pt>
                <c:pt idx="18937">
                  <c:v>0.729715</c:v>
                </c:pt>
                <c:pt idx="18938">
                  <c:v>0.72972800000000004</c:v>
                </c:pt>
                <c:pt idx="18939">
                  <c:v>0.729742</c:v>
                </c:pt>
                <c:pt idx="18940">
                  <c:v>0.72975500000000004</c:v>
                </c:pt>
                <c:pt idx="18941">
                  <c:v>0.72976799999999997</c:v>
                </c:pt>
                <c:pt idx="18942">
                  <c:v>0.72978200000000004</c:v>
                </c:pt>
                <c:pt idx="18943">
                  <c:v>0.72979499999999997</c:v>
                </c:pt>
                <c:pt idx="18944">
                  <c:v>0.72980800000000001</c:v>
                </c:pt>
                <c:pt idx="18945">
                  <c:v>0.72982199999999997</c:v>
                </c:pt>
                <c:pt idx="18946">
                  <c:v>0.72983500000000001</c:v>
                </c:pt>
                <c:pt idx="18947">
                  <c:v>0.72984800000000005</c:v>
                </c:pt>
                <c:pt idx="18948">
                  <c:v>0.72986200000000001</c:v>
                </c:pt>
                <c:pt idx="18949">
                  <c:v>0.72987500000000005</c:v>
                </c:pt>
                <c:pt idx="18950">
                  <c:v>0.72988799999999998</c:v>
                </c:pt>
                <c:pt idx="18951">
                  <c:v>0.72990100000000002</c:v>
                </c:pt>
                <c:pt idx="18952">
                  <c:v>0.72991499999999998</c:v>
                </c:pt>
                <c:pt idx="18953">
                  <c:v>0.72992800000000002</c:v>
                </c:pt>
                <c:pt idx="18954">
                  <c:v>0.72994099999999995</c:v>
                </c:pt>
                <c:pt idx="18955">
                  <c:v>0.72995399999999999</c:v>
                </c:pt>
                <c:pt idx="18956">
                  <c:v>0.72996799999999995</c:v>
                </c:pt>
                <c:pt idx="18957">
                  <c:v>0.72998099999999999</c:v>
                </c:pt>
                <c:pt idx="18958">
                  <c:v>0.72999400000000003</c:v>
                </c:pt>
                <c:pt idx="18959">
                  <c:v>0.73000699999999996</c:v>
                </c:pt>
                <c:pt idx="18960">
                  <c:v>0.73002100000000003</c:v>
                </c:pt>
                <c:pt idx="18961">
                  <c:v>0.73003399999999996</c:v>
                </c:pt>
                <c:pt idx="18962">
                  <c:v>0.730047</c:v>
                </c:pt>
                <c:pt idx="18963">
                  <c:v>0.73006000000000004</c:v>
                </c:pt>
                <c:pt idx="18964">
                  <c:v>0.73007299999999997</c:v>
                </c:pt>
                <c:pt idx="18965">
                  <c:v>0.73008600000000001</c:v>
                </c:pt>
                <c:pt idx="18966">
                  <c:v>0.73009999999999997</c:v>
                </c:pt>
                <c:pt idx="18967">
                  <c:v>0.73011300000000001</c:v>
                </c:pt>
                <c:pt idx="18968">
                  <c:v>0.73012600000000005</c:v>
                </c:pt>
                <c:pt idx="18969">
                  <c:v>0.73013899999999998</c:v>
                </c:pt>
                <c:pt idx="18970">
                  <c:v>0.73015200000000002</c:v>
                </c:pt>
                <c:pt idx="18971">
                  <c:v>0.73016499999999995</c:v>
                </c:pt>
                <c:pt idx="18972">
                  <c:v>0.73017900000000002</c:v>
                </c:pt>
                <c:pt idx="18973">
                  <c:v>0.73019199999999995</c:v>
                </c:pt>
                <c:pt idx="18974">
                  <c:v>0.73020499999999999</c:v>
                </c:pt>
                <c:pt idx="18975">
                  <c:v>0.73021800000000003</c:v>
                </c:pt>
                <c:pt idx="18976">
                  <c:v>0.73023099999999996</c:v>
                </c:pt>
                <c:pt idx="18977">
                  <c:v>0.730244</c:v>
                </c:pt>
                <c:pt idx="18978">
                  <c:v>0.73025700000000004</c:v>
                </c:pt>
                <c:pt idx="18979">
                  <c:v>0.73026999999999997</c:v>
                </c:pt>
                <c:pt idx="18980">
                  <c:v>0.73028300000000002</c:v>
                </c:pt>
                <c:pt idx="18981">
                  <c:v>0.73029699999999997</c:v>
                </c:pt>
                <c:pt idx="18982">
                  <c:v>0.73031000000000001</c:v>
                </c:pt>
                <c:pt idx="18983">
                  <c:v>0.73032300000000006</c:v>
                </c:pt>
                <c:pt idx="18984">
                  <c:v>0.73033599999999999</c:v>
                </c:pt>
                <c:pt idx="18985">
                  <c:v>0.73034900000000003</c:v>
                </c:pt>
                <c:pt idx="18986">
                  <c:v>0.73036199999999996</c:v>
                </c:pt>
                <c:pt idx="18987">
                  <c:v>0.730375</c:v>
                </c:pt>
                <c:pt idx="18988">
                  <c:v>0.73038800000000004</c:v>
                </c:pt>
                <c:pt idx="18989">
                  <c:v>0.73040099999999997</c:v>
                </c:pt>
                <c:pt idx="18990">
                  <c:v>0.73041400000000001</c:v>
                </c:pt>
                <c:pt idx="18991">
                  <c:v>0.73042700000000005</c:v>
                </c:pt>
                <c:pt idx="18992">
                  <c:v>0.73043999999999998</c:v>
                </c:pt>
                <c:pt idx="18993">
                  <c:v>0.73045300000000002</c:v>
                </c:pt>
                <c:pt idx="18994">
                  <c:v>0.73046599999999995</c:v>
                </c:pt>
                <c:pt idx="18995">
                  <c:v>0.73047899999999999</c:v>
                </c:pt>
                <c:pt idx="18996">
                  <c:v>0.73049200000000003</c:v>
                </c:pt>
                <c:pt idx="18997">
                  <c:v>0.73050499999999996</c:v>
                </c:pt>
                <c:pt idx="18998">
                  <c:v>0.730518</c:v>
                </c:pt>
                <c:pt idx="18999">
                  <c:v>0.73053100000000004</c:v>
                </c:pt>
                <c:pt idx="19000">
                  <c:v>0.73054399999999997</c:v>
                </c:pt>
                <c:pt idx="19001">
                  <c:v>0.73055700000000001</c:v>
                </c:pt>
                <c:pt idx="19002">
                  <c:v>0.73057000000000005</c:v>
                </c:pt>
                <c:pt idx="19003">
                  <c:v>0.73058299999999998</c:v>
                </c:pt>
                <c:pt idx="19004">
                  <c:v>0.73059600000000002</c:v>
                </c:pt>
                <c:pt idx="19005">
                  <c:v>0.73060899999999995</c:v>
                </c:pt>
                <c:pt idx="19006">
                  <c:v>0.73062199999999999</c:v>
                </c:pt>
                <c:pt idx="19007">
                  <c:v>0.73063500000000003</c:v>
                </c:pt>
                <c:pt idx="19008">
                  <c:v>0.73064799999999996</c:v>
                </c:pt>
                <c:pt idx="19009">
                  <c:v>0.730661</c:v>
                </c:pt>
                <c:pt idx="19010">
                  <c:v>0.73067400000000005</c:v>
                </c:pt>
                <c:pt idx="19011">
                  <c:v>0.73068699999999998</c:v>
                </c:pt>
                <c:pt idx="19012">
                  <c:v>0.73070000000000002</c:v>
                </c:pt>
                <c:pt idx="19013">
                  <c:v>0.73071299999999995</c:v>
                </c:pt>
                <c:pt idx="19014">
                  <c:v>0.73072599999999999</c:v>
                </c:pt>
                <c:pt idx="19015">
                  <c:v>0.73073900000000003</c:v>
                </c:pt>
                <c:pt idx="19016">
                  <c:v>0.73075199999999996</c:v>
                </c:pt>
                <c:pt idx="19017">
                  <c:v>0.730765</c:v>
                </c:pt>
                <c:pt idx="19018">
                  <c:v>0.73077800000000004</c:v>
                </c:pt>
                <c:pt idx="19019">
                  <c:v>0.73079000000000005</c:v>
                </c:pt>
                <c:pt idx="19020">
                  <c:v>0.73080299999999998</c:v>
                </c:pt>
                <c:pt idx="19021">
                  <c:v>0.73081600000000002</c:v>
                </c:pt>
                <c:pt idx="19022">
                  <c:v>0.73082899999999995</c:v>
                </c:pt>
                <c:pt idx="19023">
                  <c:v>0.73084199999999999</c:v>
                </c:pt>
                <c:pt idx="19024">
                  <c:v>0.73085500000000003</c:v>
                </c:pt>
                <c:pt idx="19025">
                  <c:v>0.73086799999999996</c:v>
                </c:pt>
                <c:pt idx="19026">
                  <c:v>0.730881</c:v>
                </c:pt>
                <c:pt idx="19027">
                  <c:v>0.73089400000000004</c:v>
                </c:pt>
                <c:pt idx="19028">
                  <c:v>0.73090699999999997</c:v>
                </c:pt>
                <c:pt idx="19029">
                  <c:v>0.73091899999999999</c:v>
                </c:pt>
                <c:pt idx="19030">
                  <c:v>0.73093200000000003</c:v>
                </c:pt>
                <c:pt idx="19031">
                  <c:v>0.73094499999999996</c:v>
                </c:pt>
                <c:pt idx="19032">
                  <c:v>0.730958</c:v>
                </c:pt>
                <c:pt idx="19033">
                  <c:v>0.73097100000000004</c:v>
                </c:pt>
                <c:pt idx="19034">
                  <c:v>0.73098399999999997</c:v>
                </c:pt>
                <c:pt idx="19035">
                  <c:v>0.73099700000000001</c:v>
                </c:pt>
                <c:pt idx="19036">
                  <c:v>0.73101000000000005</c:v>
                </c:pt>
                <c:pt idx="19037">
                  <c:v>0.73102199999999995</c:v>
                </c:pt>
                <c:pt idx="19038">
                  <c:v>0.73103499999999999</c:v>
                </c:pt>
                <c:pt idx="19039">
                  <c:v>0.73104800000000003</c:v>
                </c:pt>
                <c:pt idx="19040">
                  <c:v>0.73106099999999996</c:v>
                </c:pt>
                <c:pt idx="19041">
                  <c:v>0.731074</c:v>
                </c:pt>
                <c:pt idx="19042">
                  <c:v>0.73108700000000004</c:v>
                </c:pt>
                <c:pt idx="19043">
                  <c:v>0.73109999999999997</c:v>
                </c:pt>
                <c:pt idx="19044">
                  <c:v>0.73111199999999998</c:v>
                </c:pt>
                <c:pt idx="19045">
                  <c:v>0.73112500000000002</c:v>
                </c:pt>
                <c:pt idx="19046">
                  <c:v>0.73113799999999995</c:v>
                </c:pt>
                <c:pt idx="19047">
                  <c:v>0.731151</c:v>
                </c:pt>
                <c:pt idx="19048">
                  <c:v>0.73116400000000004</c:v>
                </c:pt>
                <c:pt idx="19049">
                  <c:v>0.73117699999999997</c:v>
                </c:pt>
                <c:pt idx="19050">
                  <c:v>0.73118899999999998</c:v>
                </c:pt>
                <c:pt idx="19051">
                  <c:v>0.73120200000000002</c:v>
                </c:pt>
                <c:pt idx="19052">
                  <c:v>0.73121499999999995</c:v>
                </c:pt>
                <c:pt idx="19053">
                  <c:v>0.73122799999999999</c:v>
                </c:pt>
                <c:pt idx="19054">
                  <c:v>0.73124100000000003</c:v>
                </c:pt>
                <c:pt idx="19055">
                  <c:v>0.73125399999999996</c:v>
                </c:pt>
                <c:pt idx="19056">
                  <c:v>0.73126599999999997</c:v>
                </c:pt>
                <c:pt idx="19057">
                  <c:v>0.73127900000000001</c:v>
                </c:pt>
                <c:pt idx="19058">
                  <c:v>0.73129200000000005</c:v>
                </c:pt>
                <c:pt idx="19059">
                  <c:v>0.73130499999999998</c:v>
                </c:pt>
                <c:pt idx="19060">
                  <c:v>0.73131800000000002</c:v>
                </c:pt>
                <c:pt idx="19061">
                  <c:v>0.73133000000000004</c:v>
                </c:pt>
                <c:pt idx="19062">
                  <c:v>0.73134299999999997</c:v>
                </c:pt>
                <c:pt idx="19063">
                  <c:v>0.73135600000000001</c:v>
                </c:pt>
                <c:pt idx="19064">
                  <c:v>0.73136900000000005</c:v>
                </c:pt>
                <c:pt idx="19065">
                  <c:v>0.73138199999999998</c:v>
                </c:pt>
                <c:pt idx="19066">
                  <c:v>0.73139399999999999</c:v>
                </c:pt>
                <c:pt idx="19067">
                  <c:v>0.73140700000000003</c:v>
                </c:pt>
                <c:pt idx="19068">
                  <c:v>0.73141999999999996</c:v>
                </c:pt>
                <c:pt idx="19069">
                  <c:v>0.731433</c:v>
                </c:pt>
                <c:pt idx="19070">
                  <c:v>0.73144600000000004</c:v>
                </c:pt>
                <c:pt idx="19071">
                  <c:v>0.73145800000000005</c:v>
                </c:pt>
                <c:pt idx="19072">
                  <c:v>0.73147099999999998</c:v>
                </c:pt>
                <c:pt idx="19073">
                  <c:v>0.73148400000000002</c:v>
                </c:pt>
                <c:pt idx="19074">
                  <c:v>0.73149699999999995</c:v>
                </c:pt>
                <c:pt idx="19075">
                  <c:v>0.73150899999999996</c:v>
                </c:pt>
                <c:pt idx="19076">
                  <c:v>0.73152200000000001</c:v>
                </c:pt>
                <c:pt idx="19077">
                  <c:v>0.73153500000000005</c:v>
                </c:pt>
                <c:pt idx="19078">
                  <c:v>0.73154799999999998</c:v>
                </c:pt>
                <c:pt idx="19079">
                  <c:v>0.73156100000000002</c:v>
                </c:pt>
                <c:pt idx="19080">
                  <c:v>0.73157300000000003</c:v>
                </c:pt>
                <c:pt idx="19081">
                  <c:v>0.73158599999999996</c:v>
                </c:pt>
                <c:pt idx="19082">
                  <c:v>0.731599</c:v>
                </c:pt>
                <c:pt idx="19083">
                  <c:v>0.73161200000000004</c:v>
                </c:pt>
                <c:pt idx="19084">
                  <c:v>0.73162400000000005</c:v>
                </c:pt>
                <c:pt idx="19085">
                  <c:v>0.73163699999999998</c:v>
                </c:pt>
                <c:pt idx="19086">
                  <c:v>0.73165000000000002</c:v>
                </c:pt>
                <c:pt idx="19087">
                  <c:v>0.73166299999999995</c:v>
                </c:pt>
                <c:pt idx="19088">
                  <c:v>0.73167499999999996</c:v>
                </c:pt>
                <c:pt idx="19089">
                  <c:v>0.73168800000000001</c:v>
                </c:pt>
                <c:pt idx="19090">
                  <c:v>0.73170100000000005</c:v>
                </c:pt>
                <c:pt idx="19091">
                  <c:v>0.73171399999999998</c:v>
                </c:pt>
                <c:pt idx="19092">
                  <c:v>0.73172599999999999</c:v>
                </c:pt>
                <c:pt idx="19093">
                  <c:v>0.73173900000000003</c:v>
                </c:pt>
                <c:pt idx="19094">
                  <c:v>0.73175199999999996</c:v>
                </c:pt>
                <c:pt idx="19095">
                  <c:v>0.731765</c:v>
                </c:pt>
                <c:pt idx="19096">
                  <c:v>0.73177700000000001</c:v>
                </c:pt>
                <c:pt idx="19097">
                  <c:v>0.73179000000000005</c:v>
                </c:pt>
                <c:pt idx="19098">
                  <c:v>0.73180299999999998</c:v>
                </c:pt>
                <c:pt idx="19099">
                  <c:v>0.73181499999999999</c:v>
                </c:pt>
                <c:pt idx="19100">
                  <c:v>0.73182800000000003</c:v>
                </c:pt>
                <c:pt idx="19101">
                  <c:v>0.73184099999999996</c:v>
                </c:pt>
                <c:pt idx="19102">
                  <c:v>0.731854</c:v>
                </c:pt>
                <c:pt idx="19103">
                  <c:v>0.73186600000000002</c:v>
                </c:pt>
                <c:pt idx="19104">
                  <c:v>0.73187899999999995</c:v>
                </c:pt>
                <c:pt idx="19105">
                  <c:v>0.73189199999999999</c:v>
                </c:pt>
                <c:pt idx="19106">
                  <c:v>0.731904</c:v>
                </c:pt>
                <c:pt idx="19107">
                  <c:v>0.73191700000000004</c:v>
                </c:pt>
                <c:pt idx="19108">
                  <c:v>0.73192999999999997</c:v>
                </c:pt>
                <c:pt idx="19109">
                  <c:v>0.73194300000000001</c:v>
                </c:pt>
                <c:pt idx="19110">
                  <c:v>0.73195500000000002</c:v>
                </c:pt>
                <c:pt idx="19111">
                  <c:v>0.73196799999999995</c:v>
                </c:pt>
                <c:pt idx="19112">
                  <c:v>0.73198099999999999</c:v>
                </c:pt>
                <c:pt idx="19113">
                  <c:v>0.731993</c:v>
                </c:pt>
                <c:pt idx="19114">
                  <c:v>0.73200600000000005</c:v>
                </c:pt>
                <c:pt idx="19115">
                  <c:v>0.73201899999999998</c:v>
                </c:pt>
                <c:pt idx="19116">
                  <c:v>0.73203200000000002</c:v>
                </c:pt>
                <c:pt idx="19117">
                  <c:v>0.73204400000000003</c:v>
                </c:pt>
                <c:pt idx="19118">
                  <c:v>0.73205699999999996</c:v>
                </c:pt>
                <c:pt idx="19119">
                  <c:v>0.73207</c:v>
                </c:pt>
                <c:pt idx="19120">
                  <c:v>0.73208200000000001</c:v>
                </c:pt>
                <c:pt idx="19121">
                  <c:v>0.73209500000000005</c:v>
                </c:pt>
                <c:pt idx="19122">
                  <c:v>0.73210799999999998</c:v>
                </c:pt>
                <c:pt idx="19123">
                  <c:v>0.73211999999999999</c:v>
                </c:pt>
                <c:pt idx="19124">
                  <c:v>0.73213300000000003</c:v>
                </c:pt>
                <c:pt idx="19125">
                  <c:v>0.73214599999999996</c:v>
                </c:pt>
                <c:pt idx="19126">
                  <c:v>0.73215799999999998</c:v>
                </c:pt>
                <c:pt idx="19127">
                  <c:v>0.73217100000000002</c:v>
                </c:pt>
                <c:pt idx="19128">
                  <c:v>0.73218399999999995</c:v>
                </c:pt>
                <c:pt idx="19129">
                  <c:v>0.73219699999999999</c:v>
                </c:pt>
                <c:pt idx="19130">
                  <c:v>0.732209</c:v>
                </c:pt>
                <c:pt idx="19131">
                  <c:v>0.73222200000000004</c:v>
                </c:pt>
                <c:pt idx="19132">
                  <c:v>0.73223499999999997</c:v>
                </c:pt>
                <c:pt idx="19133">
                  <c:v>0.73224699999999998</c:v>
                </c:pt>
                <c:pt idx="19134">
                  <c:v>0.73226000000000002</c:v>
                </c:pt>
                <c:pt idx="19135">
                  <c:v>0.73227299999999995</c:v>
                </c:pt>
                <c:pt idx="19136">
                  <c:v>0.73228499999999996</c:v>
                </c:pt>
                <c:pt idx="19137">
                  <c:v>0.732298</c:v>
                </c:pt>
                <c:pt idx="19138">
                  <c:v>0.73231100000000005</c:v>
                </c:pt>
                <c:pt idx="19139">
                  <c:v>0.73232299999999995</c:v>
                </c:pt>
                <c:pt idx="19140">
                  <c:v>0.73233599999999999</c:v>
                </c:pt>
                <c:pt idx="19141">
                  <c:v>0.73234900000000003</c:v>
                </c:pt>
                <c:pt idx="19142">
                  <c:v>0.73236100000000004</c:v>
                </c:pt>
                <c:pt idx="19143">
                  <c:v>0.73237399999999997</c:v>
                </c:pt>
                <c:pt idx="19144">
                  <c:v>0.73238700000000001</c:v>
                </c:pt>
                <c:pt idx="19145">
                  <c:v>0.73239900000000002</c:v>
                </c:pt>
                <c:pt idx="19146">
                  <c:v>0.73241199999999995</c:v>
                </c:pt>
                <c:pt idx="19147">
                  <c:v>0.73242499999999999</c:v>
                </c:pt>
                <c:pt idx="19148">
                  <c:v>0.732437</c:v>
                </c:pt>
                <c:pt idx="19149">
                  <c:v>0.73245000000000005</c:v>
                </c:pt>
                <c:pt idx="19150">
                  <c:v>0.73246299999999998</c:v>
                </c:pt>
                <c:pt idx="19151">
                  <c:v>0.73247499999999999</c:v>
                </c:pt>
                <c:pt idx="19152">
                  <c:v>0.73248800000000003</c:v>
                </c:pt>
                <c:pt idx="19153">
                  <c:v>0.73250099999999996</c:v>
                </c:pt>
                <c:pt idx="19154">
                  <c:v>0.73251299999999997</c:v>
                </c:pt>
                <c:pt idx="19155">
                  <c:v>0.73252600000000001</c:v>
                </c:pt>
                <c:pt idx="19156">
                  <c:v>0.73253800000000002</c:v>
                </c:pt>
                <c:pt idx="19157">
                  <c:v>0.73255099999999995</c:v>
                </c:pt>
                <c:pt idx="19158">
                  <c:v>0.73256399999999999</c:v>
                </c:pt>
                <c:pt idx="19159">
                  <c:v>0.732576</c:v>
                </c:pt>
                <c:pt idx="19160">
                  <c:v>0.73258900000000005</c:v>
                </c:pt>
                <c:pt idx="19161">
                  <c:v>0.73260199999999998</c:v>
                </c:pt>
                <c:pt idx="19162">
                  <c:v>0.73261399999999999</c:v>
                </c:pt>
                <c:pt idx="19163">
                  <c:v>0.73262700000000003</c:v>
                </c:pt>
                <c:pt idx="19164">
                  <c:v>0.73263999999999996</c:v>
                </c:pt>
                <c:pt idx="19165">
                  <c:v>0.73265199999999997</c:v>
                </c:pt>
                <c:pt idx="19166">
                  <c:v>0.73266500000000001</c:v>
                </c:pt>
                <c:pt idx="19167">
                  <c:v>0.73267800000000005</c:v>
                </c:pt>
                <c:pt idx="19168">
                  <c:v>0.73268999999999995</c:v>
                </c:pt>
                <c:pt idx="19169">
                  <c:v>0.73270299999999999</c:v>
                </c:pt>
                <c:pt idx="19170">
                  <c:v>0.73271500000000001</c:v>
                </c:pt>
                <c:pt idx="19171">
                  <c:v>0.73272800000000005</c:v>
                </c:pt>
                <c:pt idx="19172">
                  <c:v>0.73274099999999998</c:v>
                </c:pt>
                <c:pt idx="19173">
                  <c:v>0.73275299999999999</c:v>
                </c:pt>
                <c:pt idx="19174">
                  <c:v>0.73276600000000003</c:v>
                </c:pt>
                <c:pt idx="19175">
                  <c:v>0.73277899999999996</c:v>
                </c:pt>
                <c:pt idx="19176">
                  <c:v>0.73279099999999997</c:v>
                </c:pt>
                <c:pt idx="19177">
                  <c:v>0.73280400000000001</c:v>
                </c:pt>
                <c:pt idx="19178">
                  <c:v>0.73281700000000005</c:v>
                </c:pt>
                <c:pt idx="19179">
                  <c:v>0.73282899999999995</c:v>
                </c:pt>
                <c:pt idx="19180">
                  <c:v>0.73284199999999999</c:v>
                </c:pt>
                <c:pt idx="19181">
                  <c:v>0.73285400000000001</c:v>
                </c:pt>
                <c:pt idx="19182">
                  <c:v>0.73286700000000005</c:v>
                </c:pt>
                <c:pt idx="19183">
                  <c:v>0.73287999999999998</c:v>
                </c:pt>
                <c:pt idx="19184">
                  <c:v>0.73289199999999999</c:v>
                </c:pt>
                <c:pt idx="19185">
                  <c:v>0.73290500000000003</c:v>
                </c:pt>
                <c:pt idx="19186">
                  <c:v>0.73291799999999996</c:v>
                </c:pt>
                <c:pt idx="19187">
                  <c:v>0.73292999999999997</c:v>
                </c:pt>
                <c:pt idx="19188">
                  <c:v>0.73294300000000001</c:v>
                </c:pt>
                <c:pt idx="19189">
                  <c:v>0.73295500000000002</c:v>
                </c:pt>
                <c:pt idx="19190">
                  <c:v>0.73296799999999995</c:v>
                </c:pt>
                <c:pt idx="19191">
                  <c:v>0.73298099999999999</c:v>
                </c:pt>
                <c:pt idx="19192">
                  <c:v>0.73299300000000001</c:v>
                </c:pt>
                <c:pt idx="19193">
                  <c:v>0.73300600000000005</c:v>
                </c:pt>
                <c:pt idx="19194">
                  <c:v>0.73301899999999998</c:v>
                </c:pt>
                <c:pt idx="19195">
                  <c:v>0.73303099999999999</c:v>
                </c:pt>
                <c:pt idx="19196">
                  <c:v>0.73304400000000003</c:v>
                </c:pt>
                <c:pt idx="19197">
                  <c:v>0.73305600000000004</c:v>
                </c:pt>
                <c:pt idx="19198">
                  <c:v>0.73306899999999997</c:v>
                </c:pt>
                <c:pt idx="19199">
                  <c:v>0.73308200000000001</c:v>
                </c:pt>
                <c:pt idx="19200">
                  <c:v>0.73309400000000002</c:v>
                </c:pt>
                <c:pt idx="19201">
                  <c:v>0.73310699999999995</c:v>
                </c:pt>
                <c:pt idx="19202">
                  <c:v>0.73288699999999996</c:v>
                </c:pt>
                <c:pt idx="19203">
                  <c:v>0.73266799999999999</c:v>
                </c:pt>
                <c:pt idx="19204">
                  <c:v>0.73244900000000002</c:v>
                </c:pt>
                <c:pt idx="19205">
                  <c:v>0.73222900000000002</c:v>
                </c:pt>
                <c:pt idx="19206">
                  <c:v>0.73201000000000005</c:v>
                </c:pt>
                <c:pt idx="19207">
                  <c:v>0.73179099999999997</c:v>
                </c:pt>
                <c:pt idx="19208">
                  <c:v>0.731572</c:v>
                </c:pt>
                <c:pt idx="19209">
                  <c:v>0.73135300000000003</c:v>
                </c:pt>
                <c:pt idx="19210">
                  <c:v>0.73113399999999995</c:v>
                </c:pt>
                <c:pt idx="19211">
                  <c:v>0.73091499999999998</c:v>
                </c:pt>
                <c:pt idx="19212">
                  <c:v>0.73069700000000004</c:v>
                </c:pt>
                <c:pt idx="19213">
                  <c:v>0.73047799999999996</c:v>
                </c:pt>
                <c:pt idx="19214">
                  <c:v>0.73025899999999999</c:v>
                </c:pt>
                <c:pt idx="19215">
                  <c:v>0.73004100000000005</c:v>
                </c:pt>
                <c:pt idx="19216">
                  <c:v>0.72982199999999997</c:v>
                </c:pt>
                <c:pt idx="19217">
                  <c:v>0.72960400000000003</c:v>
                </c:pt>
                <c:pt idx="19218">
                  <c:v>0.72938499999999995</c:v>
                </c:pt>
                <c:pt idx="19219">
                  <c:v>0.72916700000000001</c:v>
                </c:pt>
                <c:pt idx="19220">
                  <c:v>0.72894899999999996</c:v>
                </c:pt>
                <c:pt idx="19221">
                  <c:v>0.72872999999999999</c:v>
                </c:pt>
                <c:pt idx="19222">
                  <c:v>0.72851200000000005</c:v>
                </c:pt>
                <c:pt idx="19223">
                  <c:v>0.728294</c:v>
                </c:pt>
                <c:pt idx="19224">
                  <c:v>0.72807599999999995</c:v>
                </c:pt>
                <c:pt idx="19225">
                  <c:v>0.727858</c:v>
                </c:pt>
                <c:pt idx="19226">
                  <c:v>0.72763999999999995</c:v>
                </c:pt>
                <c:pt idx="19227">
                  <c:v>0.72742300000000004</c:v>
                </c:pt>
                <c:pt idx="19228">
                  <c:v>0.72720499999999999</c:v>
                </c:pt>
                <c:pt idx="19229">
                  <c:v>0.72698700000000005</c:v>
                </c:pt>
                <c:pt idx="19230">
                  <c:v>0.72677000000000003</c:v>
                </c:pt>
                <c:pt idx="19231">
                  <c:v>0.72655199999999998</c:v>
                </c:pt>
                <c:pt idx="19232">
                  <c:v>0.72633499999999995</c:v>
                </c:pt>
                <c:pt idx="19233">
                  <c:v>0.72611700000000001</c:v>
                </c:pt>
                <c:pt idx="19234">
                  <c:v>0.72589999999999999</c:v>
                </c:pt>
                <c:pt idx="19235">
                  <c:v>0.72568299999999997</c:v>
                </c:pt>
                <c:pt idx="19236">
                  <c:v>0.72546500000000003</c:v>
                </c:pt>
                <c:pt idx="19237">
                  <c:v>0.725248</c:v>
                </c:pt>
                <c:pt idx="19238">
                  <c:v>0.72503099999999998</c:v>
                </c:pt>
                <c:pt idx="19239">
                  <c:v>0.72481399999999996</c:v>
                </c:pt>
                <c:pt idx="19240">
                  <c:v>0.72459700000000005</c:v>
                </c:pt>
                <c:pt idx="19241">
                  <c:v>0.72438000000000002</c:v>
                </c:pt>
                <c:pt idx="19242">
                  <c:v>0.724163</c:v>
                </c:pt>
                <c:pt idx="19243">
                  <c:v>0.72394700000000001</c:v>
                </c:pt>
                <c:pt idx="19244">
                  <c:v>0.72372999999999998</c:v>
                </c:pt>
                <c:pt idx="19245">
                  <c:v>0.72351299999999996</c:v>
                </c:pt>
                <c:pt idx="19246">
                  <c:v>0.72329699999999997</c:v>
                </c:pt>
                <c:pt idx="19247">
                  <c:v>0.72307999999999995</c:v>
                </c:pt>
                <c:pt idx="19248">
                  <c:v>0.72286399999999995</c:v>
                </c:pt>
                <c:pt idx="19249">
                  <c:v>0.72264799999999996</c:v>
                </c:pt>
                <c:pt idx="19250">
                  <c:v>0.72243100000000005</c:v>
                </c:pt>
                <c:pt idx="19251">
                  <c:v>0.72221500000000005</c:v>
                </c:pt>
                <c:pt idx="19252">
                  <c:v>0.72199899999999995</c:v>
                </c:pt>
                <c:pt idx="19253">
                  <c:v>0.72178299999999995</c:v>
                </c:pt>
                <c:pt idx="19254">
                  <c:v>0.72156699999999996</c:v>
                </c:pt>
                <c:pt idx="19255">
                  <c:v>0.72135099999999996</c:v>
                </c:pt>
                <c:pt idx="19256">
                  <c:v>0.72113499999999997</c:v>
                </c:pt>
                <c:pt idx="19257">
                  <c:v>0.72091899999999998</c:v>
                </c:pt>
                <c:pt idx="19258">
                  <c:v>0.72070299999999998</c:v>
                </c:pt>
                <c:pt idx="19259">
                  <c:v>0.72048800000000002</c:v>
                </c:pt>
                <c:pt idx="19260">
                  <c:v>0.72027200000000002</c:v>
                </c:pt>
                <c:pt idx="19261">
                  <c:v>0.72005600000000003</c:v>
                </c:pt>
                <c:pt idx="19262">
                  <c:v>0.71984099999999995</c:v>
                </c:pt>
                <c:pt idx="19263">
                  <c:v>0.71962499999999996</c:v>
                </c:pt>
                <c:pt idx="19264">
                  <c:v>0.71940999999999999</c:v>
                </c:pt>
                <c:pt idx="19265">
                  <c:v>0.71919500000000003</c:v>
                </c:pt>
                <c:pt idx="19266">
                  <c:v>0.71897900000000003</c:v>
                </c:pt>
                <c:pt idx="19267">
                  <c:v>0.71876399999999996</c:v>
                </c:pt>
                <c:pt idx="19268">
                  <c:v>0.71854899999999999</c:v>
                </c:pt>
                <c:pt idx="19269">
                  <c:v>0.71833400000000003</c:v>
                </c:pt>
                <c:pt idx="19270">
                  <c:v>0.71811899999999995</c:v>
                </c:pt>
                <c:pt idx="19271">
                  <c:v>0.71790399999999999</c:v>
                </c:pt>
                <c:pt idx="19272">
                  <c:v>0.71768900000000002</c:v>
                </c:pt>
                <c:pt idx="19273">
                  <c:v>0.71747499999999997</c:v>
                </c:pt>
                <c:pt idx="19274">
                  <c:v>0.71726000000000001</c:v>
                </c:pt>
                <c:pt idx="19275">
                  <c:v>0.71704500000000004</c:v>
                </c:pt>
                <c:pt idx="19276">
                  <c:v>0.716831</c:v>
                </c:pt>
                <c:pt idx="19277">
                  <c:v>0.71661600000000003</c:v>
                </c:pt>
                <c:pt idx="19278">
                  <c:v>0.71640199999999998</c:v>
                </c:pt>
                <c:pt idx="19279">
                  <c:v>0.71618700000000002</c:v>
                </c:pt>
                <c:pt idx="19280">
                  <c:v>0.71597299999999997</c:v>
                </c:pt>
                <c:pt idx="19281">
                  <c:v>0.71575900000000003</c:v>
                </c:pt>
                <c:pt idx="19282">
                  <c:v>0.71554499999999999</c:v>
                </c:pt>
                <c:pt idx="19283">
                  <c:v>0.71533000000000002</c:v>
                </c:pt>
                <c:pt idx="19284">
                  <c:v>0.71511599999999997</c:v>
                </c:pt>
                <c:pt idx="19285">
                  <c:v>0.71490200000000004</c:v>
                </c:pt>
                <c:pt idx="19286">
                  <c:v>0.71468799999999999</c:v>
                </c:pt>
                <c:pt idx="19287">
                  <c:v>0.71447499999999997</c:v>
                </c:pt>
                <c:pt idx="19288">
                  <c:v>0.71426100000000003</c:v>
                </c:pt>
                <c:pt idx="19289">
                  <c:v>0.71404699999999999</c:v>
                </c:pt>
                <c:pt idx="19290">
                  <c:v>0.71383300000000005</c:v>
                </c:pt>
                <c:pt idx="19291">
                  <c:v>0.71362000000000003</c:v>
                </c:pt>
                <c:pt idx="19292">
                  <c:v>0.71340599999999998</c:v>
                </c:pt>
                <c:pt idx="19293">
                  <c:v>0.71319299999999997</c:v>
                </c:pt>
                <c:pt idx="19294">
                  <c:v>0.71297900000000003</c:v>
                </c:pt>
                <c:pt idx="19295">
                  <c:v>0.71276600000000001</c:v>
                </c:pt>
                <c:pt idx="19296">
                  <c:v>0.71255299999999999</c:v>
                </c:pt>
                <c:pt idx="19297">
                  <c:v>0.71233999999999997</c:v>
                </c:pt>
                <c:pt idx="19298">
                  <c:v>0.71212600000000004</c:v>
                </c:pt>
                <c:pt idx="19299">
                  <c:v>0.71191300000000002</c:v>
                </c:pt>
                <c:pt idx="19300">
                  <c:v>0.7117</c:v>
                </c:pt>
                <c:pt idx="19301">
                  <c:v>0.71148699999999998</c:v>
                </c:pt>
                <c:pt idx="19302">
                  <c:v>0.71127499999999999</c:v>
                </c:pt>
                <c:pt idx="19303">
                  <c:v>0.71106199999999997</c:v>
                </c:pt>
                <c:pt idx="19304">
                  <c:v>0.71084899999999995</c:v>
                </c:pt>
                <c:pt idx="19305">
                  <c:v>0.71063600000000005</c:v>
                </c:pt>
                <c:pt idx="19306">
                  <c:v>0.71042400000000006</c:v>
                </c:pt>
                <c:pt idx="19307">
                  <c:v>0.71021100000000004</c:v>
                </c:pt>
                <c:pt idx="19308">
                  <c:v>0.70999900000000005</c:v>
                </c:pt>
                <c:pt idx="19309">
                  <c:v>0.70978600000000003</c:v>
                </c:pt>
                <c:pt idx="19310">
                  <c:v>0.70957400000000004</c:v>
                </c:pt>
                <c:pt idx="19311">
                  <c:v>0.70936200000000005</c:v>
                </c:pt>
                <c:pt idx="19312">
                  <c:v>0.70914900000000003</c:v>
                </c:pt>
                <c:pt idx="19313">
                  <c:v>0.70893700000000004</c:v>
                </c:pt>
                <c:pt idx="19314">
                  <c:v>0.70872500000000005</c:v>
                </c:pt>
                <c:pt idx="19315">
                  <c:v>0.70851299999999995</c:v>
                </c:pt>
                <c:pt idx="19316">
                  <c:v>0.70830099999999996</c:v>
                </c:pt>
                <c:pt idx="19317">
                  <c:v>0.70808899999999997</c:v>
                </c:pt>
                <c:pt idx="19318">
                  <c:v>0.70787800000000001</c:v>
                </c:pt>
                <c:pt idx="19319">
                  <c:v>0.70766600000000002</c:v>
                </c:pt>
                <c:pt idx="19320">
                  <c:v>0.70745400000000003</c:v>
                </c:pt>
                <c:pt idx="19321">
                  <c:v>0.70724299999999996</c:v>
                </c:pt>
                <c:pt idx="19322">
                  <c:v>0.70703099999999997</c:v>
                </c:pt>
                <c:pt idx="19323">
                  <c:v>0.70682</c:v>
                </c:pt>
                <c:pt idx="19324">
                  <c:v>0.70660800000000001</c:v>
                </c:pt>
                <c:pt idx="19325">
                  <c:v>0.70639700000000005</c:v>
                </c:pt>
                <c:pt idx="19326">
                  <c:v>0.70618499999999995</c:v>
                </c:pt>
                <c:pt idx="19327">
                  <c:v>0.70597399999999999</c:v>
                </c:pt>
                <c:pt idx="19328">
                  <c:v>0.70576300000000003</c:v>
                </c:pt>
                <c:pt idx="19329">
                  <c:v>0.70555199999999996</c:v>
                </c:pt>
                <c:pt idx="19330">
                  <c:v>0.705341</c:v>
                </c:pt>
                <c:pt idx="19331">
                  <c:v>0.70513000000000003</c:v>
                </c:pt>
                <c:pt idx="19332">
                  <c:v>0.70491899999999996</c:v>
                </c:pt>
                <c:pt idx="19333">
                  <c:v>0.704708</c:v>
                </c:pt>
                <c:pt idx="19334">
                  <c:v>0.70449799999999996</c:v>
                </c:pt>
                <c:pt idx="19335">
                  <c:v>0.704287</c:v>
                </c:pt>
                <c:pt idx="19336">
                  <c:v>0.70407600000000004</c:v>
                </c:pt>
                <c:pt idx="19337">
                  <c:v>0.70386599999999999</c:v>
                </c:pt>
                <c:pt idx="19338">
                  <c:v>0.70365500000000003</c:v>
                </c:pt>
                <c:pt idx="19339">
                  <c:v>0.70344499999999999</c:v>
                </c:pt>
                <c:pt idx="19340">
                  <c:v>0.70323400000000003</c:v>
                </c:pt>
                <c:pt idx="19341">
                  <c:v>0.70302399999999998</c:v>
                </c:pt>
                <c:pt idx="19342">
                  <c:v>0.70281400000000005</c:v>
                </c:pt>
                <c:pt idx="19343">
                  <c:v>0.70260400000000001</c:v>
                </c:pt>
                <c:pt idx="19344">
                  <c:v>0.70239399999999996</c:v>
                </c:pt>
                <c:pt idx="19345">
                  <c:v>0.70218400000000003</c:v>
                </c:pt>
                <c:pt idx="19346">
                  <c:v>0.70197399999999999</c:v>
                </c:pt>
                <c:pt idx="19347">
                  <c:v>0.70176400000000005</c:v>
                </c:pt>
                <c:pt idx="19348">
                  <c:v>0.70155400000000001</c:v>
                </c:pt>
                <c:pt idx="19349">
                  <c:v>0.70134399999999997</c:v>
                </c:pt>
                <c:pt idx="19350">
                  <c:v>0.70113400000000003</c:v>
                </c:pt>
                <c:pt idx="19351">
                  <c:v>0.70092500000000002</c:v>
                </c:pt>
                <c:pt idx="19352">
                  <c:v>0.70071499999999998</c:v>
                </c:pt>
                <c:pt idx="19353">
                  <c:v>0.70050599999999996</c:v>
                </c:pt>
                <c:pt idx="19354">
                  <c:v>0.70029600000000003</c:v>
                </c:pt>
                <c:pt idx="19355">
                  <c:v>0.70008700000000001</c:v>
                </c:pt>
                <c:pt idx="19356">
                  <c:v>0.699878</c:v>
                </c:pt>
                <c:pt idx="19357">
                  <c:v>0.69966899999999999</c:v>
                </c:pt>
                <c:pt idx="19358">
                  <c:v>0.69945900000000005</c:v>
                </c:pt>
                <c:pt idx="19359">
                  <c:v>0.69925000000000004</c:v>
                </c:pt>
                <c:pt idx="19360">
                  <c:v>0.69904100000000002</c:v>
                </c:pt>
                <c:pt idx="19361">
                  <c:v>0.69883200000000001</c:v>
                </c:pt>
                <c:pt idx="19362">
                  <c:v>0.69862299999999999</c:v>
                </c:pt>
                <c:pt idx="19363">
                  <c:v>0.69841500000000001</c:v>
                </c:pt>
                <c:pt idx="19364">
                  <c:v>0.69820599999999999</c:v>
                </c:pt>
                <c:pt idx="19365">
                  <c:v>0.69799699999999998</c:v>
                </c:pt>
                <c:pt idx="19366">
                  <c:v>0.69778899999999999</c:v>
                </c:pt>
                <c:pt idx="19367">
                  <c:v>0.69757999999999998</c:v>
                </c:pt>
                <c:pt idx="19368">
                  <c:v>0.69737099999999996</c:v>
                </c:pt>
                <c:pt idx="19369">
                  <c:v>0.69716299999999998</c:v>
                </c:pt>
                <c:pt idx="19370">
                  <c:v>0.69695499999999999</c:v>
                </c:pt>
                <c:pt idx="19371">
                  <c:v>0.69674599999999998</c:v>
                </c:pt>
                <c:pt idx="19372">
                  <c:v>0.69653799999999999</c:v>
                </c:pt>
                <c:pt idx="19373">
                  <c:v>0.69633</c:v>
                </c:pt>
                <c:pt idx="19374">
                  <c:v>0.69612200000000002</c:v>
                </c:pt>
                <c:pt idx="19375">
                  <c:v>0.69591400000000003</c:v>
                </c:pt>
                <c:pt idx="19376">
                  <c:v>0.69570600000000005</c:v>
                </c:pt>
                <c:pt idx="19377">
                  <c:v>0.69549799999999995</c:v>
                </c:pt>
                <c:pt idx="19378">
                  <c:v>0.69528999999999996</c:v>
                </c:pt>
                <c:pt idx="19379">
                  <c:v>0.69508300000000001</c:v>
                </c:pt>
                <c:pt idx="19380">
                  <c:v>0.69487500000000002</c:v>
                </c:pt>
                <c:pt idx="19381">
                  <c:v>0.69466700000000003</c:v>
                </c:pt>
                <c:pt idx="19382">
                  <c:v>0.69445999999999997</c:v>
                </c:pt>
                <c:pt idx="19383">
                  <c:v>0.69425199999999998</c:v>
                </c:pt>
                <c:pt idx="19384">
                  <c:v>0.69404500000000002</c:v>
                </c:pt>
                <c:pt idx="19385">
                  <c:v>0.69383799999999995</c:v>
                </c:pt>
                <c:pt idx="19386">
                  <c:v>0.69362999999999997</c:v>
                </c:pt>
                <c:pt idx="19387">
                  <c:v>0.69342300000000001</c:v>
                </c:pt>
                <c:pt idx="19388">
                  <c:v>0.69321600000000005</c:v>
                </c:pt>
                <c:pt idx="19389">
                  <c:v>0.69300899999999999</c:v>
                </c:pt>
                <c:pt idx="19390">
                  <c:v>0.69280200000000003</c:v>
                </c:pt>
                <c:pt idx="19391">
                  <c:v>0.69259499999999996</c:v>
                </c:pt>
                <c:pt idx="19392">
                  <c:v>0.692388</c:v>
                </c:pt>
                <c:pt idx="19393">
                  <c:v>0.69218100000000005</c:v>
                </c:pt>
                <c:pt idx="19394">
                  <c:v>0.69197500000000001</c:v>
                </c:pt>
                <c:pt idx="19395">
                  <c:v>0.69176800000000005</c:v>
                </c:pt>
                <c:pt idx="19396">
                  <c:v>0.69156099999999998</c:v>
                </c:pt>
                <c:pt idx="19397">
                  <c:v>0.69135500000000005</c:v>
                </c:pt>
                <c:pt idx="19398">
                  <c:v>0.69114799999999998</c:v>
                </c:pt>
                <c:pt idx="19399">
                  <c:v>0.69094199999999995</c:v>
                </c:pt>
                <c:pt idx="19400">
                  <c:v>0.69073600000000002</c:v>
                </c:pt>
                <c:pt idx="19401">
                  <c:v>0.69052999999999998</c:v>
                </c:pt>
                <c:pt idx="19402">
                  <c:v>0.69032300000000002</c:v>
                </c:pt>
                <c:pt idx="19403">
                  <c:v>0.69011699999999998</c:v>
                </c:pt>
                <c:pt idx="19404">
                  <c:v>0.68991100000000005</c:v>
                </c:pt>
                <c:pt idx="19405">
                  <c:v>0.68970500000000001</c:v>
                </c:pt>
                <c:pt idx="19406">
                  <c:v>0.68949899999999997</c:v>
                </c:pt>
                <c:pt idx="19407">
                  <c:v>0.68929399999999996</c:v>
                </c:pt>
                <c:pt idx="19408">
                  <c:v>0.68908800000000003</c:v>
                </c:pt>
                <c:pt idx="19409">
                  <c:v>0.68888199999999999</c:v>
                </c:pt>
                <c:pt idx="19410">
                  <c:v>0.68867599999999995</c:v>
                </c:pt>
                <c:pt idx="19411">
                  <c:v>0.68847100000000006</c:v>
                </c:pt>
                <c:pt idx="19412">
                  <c:v>0.68826500000000002</c:v>
                </c:pt>
                <c:pt idx="19413">
                  <c:v>0.68806</c:v>
                </c:pt>
                <c:pt idx="19414">
                  <c:v>0.68785499999999999</c:v>
                </c:pt>
                <c:pt idx="19415">
                  <c:v>0.68764899999999995</c:v>
                </c:pt>
                <c:pt idx="19416">
                  <c:v>0.68744400000000006</c:v>
                </c:pt>
                <c:pt idx="19417">
                  <c:v>0.68723900000000004</c:v>
                </c:pt>
                <c:pt idx="19418">
                  <c:v>0.68703400000000003</c:v>
                </c:pt>
                <c:pt idx="19419">
                  <c:v>0.68682900000000002</c:v>
                </c:pt>
                <c:pt idx="19420">
                  <c:v>0.68662400000000001</c:v>
                </c:pt>
                <c:pt idx="19421">
                  <c:v>0.686419</c:v>
                </c:pt>
                <c:pt idx="19422">
                  <c:v>0.68621500000000002</c:v>
                </c:pt>
                <c:pt idx="19423">
                  <c:v>0.68601000000000001</c:v>
                </c:pt>
                <c:pt idx="19424">
                  <c:v>0.685805</c:v>
                </c:pt>
                <c:pt idx="19425">
                  <c:v>0.68560100000000002</c:v>
                </c:pt>
                <c:pt idx="19426">
                  <c:v>0.68539600000000001</c:v>
                </c:pt>
                <c:pt idx="19427">
                  <c:v>0.68519200000000002</c:v>
                </c:pt>
                <c:pt idx="19428">
                  <c:v>0.68498700000000001</c:v>
                </c:pt>
                <c:pt idx="19429">
                  <c:v>0.68478300000000003</c:v>
                </c:pt>
                <c:pt idx="19430">
                  <c:v>0.68457900000000005</c:v>
                </c:pt>
                <c:pt idx="19431">
                  <c:v>0.68437499999999996</c:v>
                </c:pt>
                <c:pt idx="19432">
                  <c:v>0.68417099999999997</c:v>
                </c:pt>
                <c:pt idx="19433">
                  <c:v>0.68396699999999999</c:v>
                </c:pt>
                <c:pt idx="19434">
                  <c:v>0.68376300000000001</c:v>
                </c:pt>
                <c:pt idx="19435">
                  <c:v>0.68355900000000003</c:v>
                </c:pt>
                <c:pt idx="19436">
                  <c:v>0.68335500000000005</c:v>
                </c:pt>
                <c:pt idx="19437">
                  <c:v>0.68315199999999998</c:v>
                </c:pt>
                <c:pt idx="19438">
                  <c:v>0.682948</c:v>
                </c:pt>
                <c:pt idx="19439">
                  <c:v>0.68274400000000002</c:v>
                </c:pt>
                <c:pt idx="19440">
                  <c:v>0.68254099999999995</c:v>
                </c:pt>
                <c:pt idx="19441">
                  <c:v>0.68233699999999997</c:v>
                </c:pt>
                <c:pt idx="19442">
                  <c:v>0.68213400000000002</c:v>
                </c:pt>
                <c:pt idx="19443">
                  <c:v>0.68193099999999995</c:v>
                </c:pt>
                <c:pt idx="19444">
                  <c:v>0.681728</c:v>
                </c:pt>
                <c:pt idx="19445">
                  <c:v>0.68152500000000005</c:v>
                </c:pt>
                <c:pt idx="19446">
                  <c:v>0.68132199999999998</c:v>
                </c:pt>
                <c:pt idx="19447">
                  <c:v>0.68111900000000003</c:v>
                </c:pt>
                <c:pt idx="19448">
                  <c:v>0.68091599999999997</c:v>
                </c:pt>
                <c:pt idx="19449">
                  <c:v>0.68071300000000001</c:v>
                </c:pt>
                <c:pt idx="19450">
                  <c:v>0.68050999999999995</c:v>
                </c:pt>
                <c:pt idx="19451">
                  <c:v>0.680307</c:v>
                </c:pt>
                <c:pt idx="19452">
                  <c:v>0.68010499999999996</c:v>
                </c:pt>
                <c:pt idx="19453">
                  <c:v>0.67990200000000001</c:v>
                </c:pt>
                <c:pt idx="19454">
                  <c:v>0.67969999999999997</c:v>
                </c:pt>
                <c:pt idx="19455">
                  <c:v>0.67949700000000002</c:v>
                </c:pt>
                <c:pt idx="19456">
                  <c:v>0.67929499999999998</c:v>
                </c:pt>
                <c:pt idx="19457">
                  <c:v>0.67909299999999995</c:v>
                </c:pt>
                <c:pt idx="19458">
                  <c:v>0.67889100000000002</c:v>
                </c:pt>
                <c:pt idx="19459">
                  <c:v>0.67868899999999999</c:v>
                </c:pt>
                <c:pt idx="19460">
                  <c:v>0.67848699999999995</c:v>
                </c:pt>
                <c:pt idx="19461">
                  <c:v>0.67828500000000003</c:v>
                </c:pt>
                <c:pt idx="19462">
                  <c:v>0.67808299999999999</c:v>
                </c:pt>
                <c:pt idx="19463">
                  <c:v>0.67788099999999996</c:v>
                </c:pt>
                <c:pt idx="19464">
                  <c:v>0.67767900000000003</c:v>
                </c:pt>
                <c:pt idx="19465">
                  <c:v>0.67747800000000002</c:v>
                </c:pt>
                <c:pt idx="19466">
                  <c:v>0.67727599999999999</c:v>
                </c:pt>
                <c:pt idx="19467">
                  <c:v>0.67707499999999998</c:v>
                </c:pt>
                <c:pt idx="19468">
                  <c:v>0.67687299999999995</c:v>
                </c:pt>
                <c:pt idx="19469">
                  <c:v>0.67667200000000005</c:v>
                </c:pt>
                <c:pt idx="19470">
                  <c:v>0.67647100000000004</c:v>
                </c:pt>
                <c:pt idx="19471">
                  <c:v>0.67627000000000004</c:v>
                </c:pt>
                <c:pt idx="19472">
                  <c:v>0.67606900000000003</c:v>
                </c:pt>
                <c:pt idx="19473">
                  <c:v>0.67586800000000002</c:v>
                </c:pt>
                <c:pt idx="19474">
                  <c:v>0.67566700000000002</c:v>
                </c:pt>
                <c:pt idx="19475">
                  <c:v>0.67546600000000001</c:v>
                </c:pt>
                <c:pt idx="19476">
                  <c:v>0.675265</c:v>
                </c:pt>
                <c:pt idx="19477">
                  <c:v>0.675064</c:v>
                </c:pt>
                <c:pt idx="19478">
                  <c:v>0.67486400000000002</c:v>
                </c:pt>
                <c:pt idx="19479">
                  <c:v>0.67466300000000001</c:v>
                </c:pt>
                <c:pt idx="19480">
                  <c:v>0.67446300000000003</c:v>
                </c:pt>
                <c:pt idx="19481">
                  <c:v>0.67426200000000003</c:v>
                </c:pt>
                <c:pt idx="19482">
                  <c:v>0.67406200000000005</c:v>
                </c:pt>
                <c:pt idx="19483">
                  <c:v>0.67386199999999996</c:v>
                </c:pt>
                <c:pt idx="19484">
                  <c:v>0.67366199999999998</c:v>
                </c:pt>
                <c:pt idx="19485">
                  <c:v>0.67346200000000001</c:v>
                </c:pt>
                <c:pt idx="19486">
                  <c:v>0.67326200000000003</c:v>
                </c:pt>
                <c:pt idx="19487">
                  <c:v>0.67306200000000005</c:v>
                </c:pt>
                <c:pt idx="19488">
                  <c:v>0.67286199999999996</c:v>
                </c:pt>
                <c:pt idx="19489">
                  <c:v>0.67266199999999998</c:v>
                </c:pt>
                <c:pt idx="19490">
                  <c:v>0.67246300000000003</c:v>
                </c:pt>
                <c:pt idx="19491">
                  <c:v>0.67226300000000005</c:v>
                </c:pt>
                <c:pt idx="19492">
                  <c:v>0.67206399999999999</c:v>
                </c:pt>
                <c:pt idx="19493">
                  <c:v>0.67186400000000002</c:v>
                </c:pt>
                <c:pt idx="19494">
                  <c:v>0.67166499999999996</c:v>
                </c:pt>
                <c:pt idx="19495">
                  <c:v>0.67146600000000001</c:v>
                </c:pt>
                <c:pt idx="19496">
                  <c:v>0.67126600000000003</c:v>
                </c:pt>
                <c:pt idx="19497">
                  <c:v>0.67106699999999997</c:v>
                </c:pt>
                <c:pt idx="19498">
                  <c:v>0.67086800000000002</c:v>
                </c:pt>
                <c:pt idx="19499">
                  <c:v>0.67066899999999996</c:v>
                </c:pt>
                <c:pt idx="19500">
                  <c:v>0.67047100000000004</c:v>
                </c:pt>
                <c:pt idx="19501">
                  <c:v>0.67027199999999998</c:v>
                </c:pt>
                <c:pt idx="19502">
                  <c:v>0.67007300000000003</c:v>
                </c:pt>
                <c:pt idx="19503">
                  <c:v>0.669875</c:v>
                </c:pt>
                <c:pt idx="19504">
                  <c:v>0.66967600000000005</c:v>
                </c:pt>
                <c:pt idx="19505">
                  <c:v>0.66947800000000002</c:v>
                </c:pt>
                <c:pt idx="19506">
                  <c:v>0.66927999999999999</c:v>
                </c:pt>
                <c:pt idx="19507">
                  <c:v>0.66908100000000004</c:v>
                </c:pt>
                <c:pt idx="19508">
                  <c:v>0.66888300000000001</c:v>
                </c:pt>
                <c:pt idx="19509">
                  <c:v>0.66868499999999997</c:v>
                </c:pt>
                <c:pt idx="19510">
                  <c:v>0.66848700000000005</c:v>
                </c:pt>
                <c:pt idx="19511">
                  <c:v>0.66828900000000002</c:v>
                </c:pt>
                <c:pt idx="19512">
                  <c:v>0.66809200000000002</c:v>
                </c:pt>
                <c:pt idx="19513">
                  <c:v>0.66789399999999999</c:v>
                </c:pt>
                <c:pt idx="19514">
                  <c:v>0.66769599999999996</c:v>
                </c:pt>
                <c:pt idx="19515">
                  <c:v>0.66749899999999995</c:v>
                </c:pt>
                <c:pt idx="19516">
                  <c:v>0.66730100000000003</c:v>
                </c:pt>
                <c:pt idx="19517">
                  <c:v>0.66710400000000003</c:v>
                </c:pt>
                <c:pt idx="19518">
                  <c:v>0.66690700000000003</c:v>
                </c:pt>
                <c:pt idx="19519">
                  <c:v>0.66671000000000002</c:v>
                </c:pt>
                <c:pt idx="19520">
                  <c:v>0.66651300000000002</c:v>
                </c:pt>
                <c:pt idx="19521">
                  <c:v>0.66631600000000002</c:v>
                </c:pt>
                <c:pt idx="19522">
                  <c:v>0.66611900000000002</c:v>
                </c:pt>
                <c:pt idx="19523">
                  <c:v>0.66592200000000001</c:v>
                </c:pt>
                <c:pt idx="19524">
                  <c:v>0.66572500000000001</c:v>
                </c:pt>
                <c:pt idx="19525">
                  <c:v>0.66552900000000004</c:v>
                </c:pt>
                <c:pt idx="19526">
                  <c:v>0.66533200000000003</c:v>
                </c:pt>
                <c:pt idx="19527">
                  <c:v>0.66513599999999995</c:v>
                </c:pt>
                <c:pt idx="19528">
                  <c:v>0.66493899999999995</c:v>
                </c:pt>
                <c:pt idx="19529">
                  <c:v>0.66474299999999997</c:v>
                </c:pt>
                <c:pt idx="19530">
                  <c:v>0.664547</c:v>
                </c:pt>
                <c:pt idx="19531">
                  <c:v>0.66435100000000002</c:v>
                </c:pt>
                <c:pt idx="19532">
                  <c:v>0.66415500000000005</c:v>
                </c:pt>
                <c:pt idx="19533">
                  <c:v>0.66395899999999997</c:v>
                </c:pt>
                <c:pt idx="19534">
                  <c:v>0.66376400000000002</c:v>
                </c:pt>
                <c:pt idx="19535">
                  <c:v>0.66356800000000005</c:v>
                </c:pt>
                <c:pt idx="19536">
                  <c:v>0.66337199999999996</c:v>
                </c:pt>
                <c:pt idx="19537">
                  <c:v>0.66317700000000002</c:v>
                </c:pt>
                <c:pt idx="19538">
                  <c:v>0.66298199999999996</c:v>
                </c:pt>
                <c:pt idx="19539">
                  <c:v>0.66278599999999999</c:v>
                </c:pt>
                <c:pt idx="19540">
                  <c:v>0.66259100000000004</c:v>
                </c:pt>
                <c:pt idx="19541">
                  <c:v>0.66239599999999998</c:v>
                </c:pt>
                <c:pt idx="19542">
                  <c:v>0.66220100000000004</c:v>
                </c:pt>
                <c:pt idx="19543">
                  <c:v>0.66200700000000001</c:v>
                </c:pt>
                <c:pt idx="19544">
                  <c:v>0.66181199999999996</c:v>
                </c:pt>
                <c:pt idx="19545">
                  <c:v>0.66161700000000001</c:v>
                </c:pt>
                <c:pt idx="19546">
                  <c:v>0.66142299999999998</c:v>
                </c:pt>
                <c:pt idx="19547">
                  <c:v>0.66122800000000004</c:v>
                </c:pt>
                <c:pt idx="19548">
                  <c:v>0.66103400000000001</c:v>
                </c:pt>
                <c:pt idx="19549">
                  <c:v>0.66083999999999998</c:v>
                </c:pt>
                <c:pt idx="19550">
                  <c:v>0.66064599999999996</c:v>
                </c:pt>
                <c:pt idx="19551">
                  <c:v>0.66045200000000004</c:v>
                </c:pt>
                <c:pt idx="19552">
                  <c:v>0.66025800000000001</c:v>
                </c:pt>
                <c:pt idx="19553">
                  <c:v>0.66006399999999998</c:v>
                </c:pt>
                <c:pt idx="19554">
                  <c:v>0.65986999999999996</c:v>
                </c:pt>
                <c:pt idx="19555">
                  <c:v>0.65967699999999996</c:v>
                </c:pt>
                <c:pt idx="19556">
                  <c:v>0.65948300000000004</c:v>
                </c:pt>
                <c:pt idx="19557">
                  <c:v>0.65929000000000004</c:v>
                </c:pt>
                <c:pt idx="19558">
                  <c:v>0.65909700000000004</c:v>
                </c:pt>
                <c:pt idx="19559">
                  <c:v>0.65890400000000005</c:v>
                </c:pt>
                <c:pt idx="19560">
                  <c:v>0.65871100000000005</c:v>
                </c:pt>
                <c:pt idx="19561">
                  <c:v>0.65851800000000005</c:v>
                </c:pt>
                <c:pt idx="19562">
                  <c:v>0.65832500000000005</c:v>
                </c:pt>
                <c:pt idx="19563">
                  <c:v>0.65813299999999997</c:v>
                </c:pt>
                <c:pt idx="19564">
                  <c:v>0.65793999999999997</c:v>
                </c:pt>
                <c:pt idx="19565">
                  <c:v>0.657748</c:v>
                </c:pt>
                <c:pt idx="19566">
                  <c:v>0.657555</c:v>
                </c:pt>
                <c:pt idx="19567">
                  <c:v>0.65736300000000003</c:v>
                </c:pt>
                <c:pt idx="19568">
                  <c:v>0.65717099999999995</c:v>
                </c:pt>
                <c:pt idx="19569">
                  <c:v>0.65697899999999998</c:v>
                </c:pt>
                <c:pt idx="19570">
                  <c:v>0.65678700000000001</c:v>
                </c:pt>
                <c:pt idx="19571">
                  <c:v>0.65659599999999996</c:v>
                </c:pt>
                <c:pt idx="19572">
                  <c:v>0.65640399999999999</c:v>
                </c:pt>
                <c:pt idx="19573">
                  <c:v>0.65621300000000005</c:v>
                </c:pt>
                <c:pt idx="19574">
                  <c:v>0.65602099999999997</c:v>
                </c:pt>
                <c:pt idx="19575">
                  <c:v>0.65583000000000002</c:v>
                </c:pt>
                <c:pt idx="19576">
                  <c:v>0.65563899999999997</c:v>
                </c:pt>
                <c:pt idx="19577">
                  <c:v>0.65544800000000003</c:v>
                </c:pt>
                <c:pt idx="19578">
                  <c:v>0.65525699999999998</c:v>
                </c:pt>
                <c:pt idx="19579">
                  <c:v>0.65506699999999995</c:v>
                </c:pt>
                <c:pt idx="19580">
                  <c:v>0.65487600000000001</c:v>
                </c:pt>
                <c:pt idx="19581">
                  <c:v>0.65468599999999999</c:v>
                </c:pt>
                <c:pt idx="19582">
                  <c:v>0.65449500000000005</c:v>
                </c:pt>
                <c:pt idx="19583">
                  <c:v>0.65430500000000003</c:v>
                </c:pt>
                <c:pt idx="19584">
                  <c:v>0.654115</c:v>
                </c:pt>
                <c:pt idx="19585">
                  <c:v>0.65392499999999998</c:v>
                </c:pt>
                <c:pt idx="19586">
                  <c:v>0.65373599999999998</c:v>
                </c:pt>
                <c:pt idx="19587">
                  <c:v>0.65354599999999996</c:v>
                </c:pt>
                <c:pt idx="19588">
                  <c:v>0.65335699999999997</c:v>
                </c:pt>
                <c:pt idx="19589">
                  <c:v>0.65316700000000005</c:v>
                </c:pt>
                <c:pt idx="19590">
                  <c:v>0.65297799999999995</c:v>
                </c:pt>
                <c:pt idx="19591">
                  <c:v>0.65278899999999995</c:v>
                </c:pt>
                <c:pt idx="19592">
                  <c:v>0.65259999999999996</c:v>
                </c:pt>
                <c:pt idx="19593">
                  <c:v>0.65241099999999996</c:v>
                </c:pt>
                <c:pt idx="19594">
                  <c:v>0.652223</c:v>
                </c:pt>
                <c:pt idx="19595">
                  <c:v>0.652034</c:v>
                </c:pt>
                <c:pt idx="19596">
                  <c:v>0.65184600000000004</c:v>
                </c:pt>
                <c:pt idx="19597">
                  <c:v>0.65165799999999996</c:v>
                </c:pt>
                <c:pt idx="19598">
                  <c:v>0.65146999999999999</c:v>
                </c:pt>
                <c:pt idx="19599">
                  <c:v>0.65128200000000003</c:v>
                </c:pt>
                <c:pt idx="19600">
                  <c:v>0.65109399999999995</c:v>
                </c:pt>
                <c:pt idx="19601">
                  <c:v>0.65090700000000001</c:v>
                </c:pt>
                <c:pt idx="19602">
                  <c:v>0.65071900000000005</c:v>
                </c:pt>
                <c:pt idx="19603">
                  <c:v>0.650532</c:v>
                </c:pt>
                <c:pt idx="19604">
                  <c:v>0.65034499999999995</c:v>
                </c:pt>
                <c:pt idx="19605">
                  <c:v>0.65015800000000001</c:v>
                </c:pt>
                <c:pt idx="19606">
                  <c:v>0.64997099999999997</c:v>
                </c:pt>
                <c:pt idx="19607">
                  <c:v>0.64978400000000003</c:v>
                </c:pt>
                <c:pt idx="19608">
                  <c:v>0.64959800000000001</c:v>
                </c:pt>
                <c:pt idx="19609">
                  <c:v>0.64941199999999999</c:v>
                </c:pt>
                <c:pt idx="19610">
                  <c:v>0.64922599999999997</c:v>
                </c:pt>
                <c:pt idx="19611">
                  <c:v>0.64903999999999995</c:v>
                </c:pt>
                <c:pt idx="19612">
                  <c:v>0.64885400000000004</c:v>
                </c:pt>
                <c:pt idx="19613">
                  <c:v>0.64866800000000002</c:v>
                </c:pt>
                <c:pt idx="19614">
                  <c:v>0.64848300000000003</c:v>
                </c:pt>
                <c:pt idx="19615">
                  <c:v>0.64829800000000004</c:v>
                </c:pt>
                <c:pt idx="19616">
                  <c:v>0.64811200000000002</c:v>
                </c:pt>
                <c:pt idx="19617">
                  <c:v>0.64792799999999995</c:v>
                </c:pt>
                <c:pt idx="19618">
                  <c:v>0.64774299999999996</c:v>
                </c:pt>
                <c:pt idx="19619">
                  <c:v>0.64755799999999997</c:v>
                </c:pt>
                <c:pt idx="19620">
                  <c:v>0.647374</c:v>
                </c:pt>
                <c:pt idx="19621">
                  <c:v>0.64719000000000004</c:v>
                </c:pt>
                <c:pt idx="19622">
                  <c:v>0.64700599999999997</c:v>
                </c:pt>
                <c:pt idx="19623">
                  <c:v>0.64682200000000001</c:v>
                </c:pt>
                <c:pt idx="19624">
                  <c:v>0.64663800000000005</c:v>
                </c:pt>
                <c:pt idx="19625">
                  <c:v>0.646455</c:v>
                </c:pt>
                <c:pt idx="19626">
                  <c:v>0.64627100000000004</c:v>
                </c:pt>
                <c:pt idx="19627">
                  <c:v>0.646088</c:v>
                </c:pt>
                <c:pt idx="19628">
                  <c:v>0.64590599999999998</c:v>
                </c:pt>
                <c:pt idx="19629">
                  <c:v>0.64572300000000005</c:v>
                </c:pt>
                <c:pt idx="19630">
                  <c:v>0.64554</c:v>
                </c:pt>
                <c:pt idx="19631">
                  <c:v>0.64535799999999999</c:v>
                </c:pt>
                <c:pt idx="19632">
                  <c:v>0.64517599999999997</c:v>
                </c:pt>
                <c:pt idx="19633">
                  <c:v>0.64499399999999996</c:v>
                </c:pt>
                <c:pt idx="19634">
                  <c:v>0.64481200000000005</c:v>
                </c:pt>
                <c:pt idx="19635">
                  <c:v>0.64463099999999995</c:v>
                </c:pt>
                <c:pt idx="19636">
                  <c:v>0.64444999999999997</c:v>
                </c:pt>
                <c:pt idx="19637">
                  <c:v>0.64426899999999998</c:v>
                </c:pt>
                <c:pt idx="19638">
                  <c:v>0.64408799999999999</c:v>
                </c:pt>
                <c:pt idx="19639">
                  <c:v>0.64390700000000001</c:v>
                </c:pt>
                <c:pt idx="19640">
                  <c:v>0.64372700000000005</c:v>
                </c:pt>
                <c:pt idx="19641">
                  <c:v>0.64354699999999998</c:v>
                </c:pt>
                <c:pt idx="19642">
                  <c:v>0.64336700000000002</c:v>
                </c:pt>
                <c:pt idx="19643">
                  <c:v>0.64318699999999995</c:v>
                </c:pt>
                <c:pt idx="19644">
                  <c:v>0.64300800000000002</c:v>
                </c:pt>
                <c:pt idx="19645">
                  <c:v>0.64282799999999995</c:v>
                </c:pt>
                <c:pt idx="19646">
                  <c:v>0.64264900000000003</c:v>
                </c:pt>
                <c:pt idx="19647">
                  <c:v>0.64247100000000001</c:v>
                </c:pt>
                <c:pt idx="19648">
                  <c:v>0.64229199999999997</c:v>
                </c:pt>
                <c:pt idx="19649">
                  <c:v>0.64211399999999996</c:v>
                </c:pt>
                <c:pt idx="19650">
                  <c:v>0.64193599999999995</c:v>
                </c:pt>
                <c:pt idx="19651">
                  <c:v>0.64175800000000005</c:v>
                </c:pt>
                <c:pt idx="19652">
                  <c:v>0.64158000000000004</c:v>
                </c:pt>
                <c:pt idx="19653">
                  <c:v>0.64140299999999995</c:v>
                </c:pt>
                <c:pt idx="19654">
                  <c:v>0.64122599999999996</c:v>
                </c:pt>
                <c:pt idx="19655">
                  <c:v>0.64104899999999998</c:v>
                </c:pt>
                <c:pt idx="19656">
                  <c:v>0.640872</c:v>
                </c:pt>
                <c:pt idx="19657">
                  <c:v>0.64069600000000004</c:v>
                </c:pt>
                <c:pt idx="19658">
                  <c:v>0.64051999999999998</c:v>
                </c:pt>
                <c:pt idx="19659">
                  <c:v>0.64034400000000002</c:v>
                </c:pt>
                <c:pt idx="19660">
                  <c:v>0.64016799999999996</c:v>
                </c:pt>
                <c:pt idx="19661">
                  <c:v>0.63999300000000003</c:v>
                </c:pt>
                <c:pt idx="19662">
                  <c:v>0.639818</c:v>
                </c:pt>
                <c:pt idx="19663">
                  <c:v>0.63964299999999996</c:v>
                </c:pt>
                <c:pt idx="19664">
                  <c:v>0.63946899999999995</c:v>
                </c:pt>
                <c:pt idx="19665">
                  <c:v>0.63929499999999995</c:v>
                </c:pt>
                <c:pt idx="19666">
                  <c:v>0.63912100000000005</c:v>
                </c:pt>
                <c:pt idx="19667">
                  <c:v>0.63894700000000004</c:v>
                </c:pt>
                <c:pt idx="19668">
                  <c:v>0.63877399999999995</c:v>
                </c:pt>
                <c:pt idx="19669">
                  <c:v>0.63860099999999997</c:v>
                </c:pt>
                <c:pt idx="19670">
                  <c:v>0.638428</c:v>
                </c:pt>
                <c:pt idx="19671">
                  <c:v>0.63825500000000002</c:v>
                </c:pt>
                <c:pt idx="19672">
                  <c:v>0.63808299999999996</c:v>
                </c:pt>
                <c:pt idx="19673">
                  <c:v>0.63791100000000001</c:v>
                </c:pt>
                <c:pt idx="19674">
                  <c:v>0.63773999999999997</c:v>
                </c:pt>
                <c:pt idx="19675">
                  <c:v>0.63756800000000002</c:v>
                </c:pt>
                <c:pt idx="19676">
                  <c:v>0.63739699999999999</c:v>
                </c:pt>
                <c:pt idx="19677">
                  <c:v>0.63722699999999999</c:v>
                </c:pt>
                <c:pt idx="19678">
                  <c:v>0.63705599999999996</c:v>
                </c:pt>
                <c:pt idx="19679">
                  <c:v>0.63688599999999995</c:v>
                </c:pt>
                <c:pt idx="19680">
                  <c:v>0.63671699999999998</c:v>
                </c:pt>
                <c:pt idx="19681">
                  <c:v>0.63654699999999997</c:v>
                </c:pt>
                <c:pt idx="19682">
                  <c:v>0.636378</c:v>
                </c:pt>
                <c:pt idx="19683">
                  <c:v>0.63620900000000002</c:v>
                </c:pt>
                <c:pt idx="19684">
                  <c:v>0.63604099999999997</c:v>
                </c:pt>
                <c:pt idx="19685">
                  <c:v>0.63587300000000002</c:v>
                </c:pt>
                <c:pt idx="19686">
                  <c:v>0.63570499999999996</c:v>
                </c:pt>
                <c:pt idx="19687">
                  <c:v>0.63553800000000005</c:v>
                </c:pt>
                <c:pt idx="19688">
                  <c:v>0.63537100000000002</c:v>
                </c:pt>
                <c:pt idx="19689">
                  <c:v>0.63520399999999999</c:v>
                </c:pt>
                <c:pt idx="19690">
                  <c:v>0.63503799999999999</c:v>
                </c:pt>
                <c:pt idx="19691">
                  <c:v>0.63487199999999999</c:v>
                </c:pt>
                <c:pt idx="19692">
                  <c:v>0.63470599999999999</c:v>
                </c:pt>
                <c:pt idx="19693">
                  <c:v>0.63454100000000002</c:v>
                </c:pt>
                <c:pt idx="19694">
                  <c:v>0.63437600000000005</c:v>
                </c:pt>
                <c:pt idx="19695">
                  <c:v>0.63421099999999997</c:v>
                </c:pt>
                <c:pt idx="19696">
                  <c:v>0.63404700000000003</c:v>
                </c:pt>
                <c:pt idx="19697">
                  <c:v>0.63388299999999997</c:v>
                </c:pt>
                <c:pt idx="19698">
                  <c:v>0.63371999999999995</c:v>
                </c:pt>
                <c:pt idx="19699">
                  <c:v>0.63355700000000004</c:v>
                </c:pt>
                <c:pt idx="19700">
                  <c:v>0.63339400000000001</c:v>
                </c:pt>
                <c:pt idx="19701">
                  <c:v>0.63323200000000002</c:v>
                </c:pt>
                <c:pt idx="19702">
                  <c:v>0.63307000000000002</c:v>
                </c:pt>
                <c:pt idx="19703">
                  <c:v>0.63290800000000003</c:v>
                </c:pt>
                <c:pt idx="19704">
                  <c:v>0.63274699999999995</c:v>
                </c:pt>
                <c:pt idx="19705">
                  <c:v>0.63258700000000001</c:v>
                </c:pt>
                <c:pt idx="19706">
                  <c:v>0.63242600000000004</c:v>
                </c:pt>
                <c:pt idx="19707">
                  <c:v>0.63226599999999999</c:v>
                </c:pt>
                <c:pt idx="19708">
                  <c:v>0.63210699999999997</c:v>
                </c:pt>
                <c:pt idx="19709">
                  <c:v>0.63194799999999995</c:v>
                </c:pt>
                <c:pt idx="19710">
                  <c:v>0.63178900000000004</c:v>
                </c:pt>
                <c:pt idx="19711">
                  <c:v>0.63163100000000005</c:v>
                </c:pt>
                <c:pt idx="19712">
                  <c:v>0.63147299999999995</c:v>
                </c:pt>
                <c:pt idx="19713">
                  <c:v>0.63131599999999999</c:v>
                </c:pt>
                <c:pt idx="19714">
                  <c:v>0.63115900000000003</c:v>
                </c:pt>
                <c:pt idx="19715">
                  <c:v>0.63100199999999995</c:v>
                </c:pt>
                <c:pt idx="19716">
                  <c:v>0.63084600000000002</c:v>
                </c:pt>
                <c:pt idx="19717">
                  <c:v>0.630691</c:v>
                </c:pt>
                <c:pt idx="19718">
                  <c:v>0.63053599999999999</c:v>
                </c:pt>
                <c:pt idx="19719">
                  <c:v>0.63038099999999997</c:v>
                </c:pt>
                <c:pt idx="19720">
                  <c:v>0.63022699999999998</c:v>
                </c:pt>
                <c:pt idx="19721">
                  <c:v>0.63007299999999999</c:v>
                </c:pt>
                <c:pt idx="19722">
                  <c:v>0.62991900000000001</c:v>
                </c:pt>
                <c:pt idx="19723">
                  <c:v>0.62976699999999997</c:v>
                </c:pt>
                <c:pt idx="19724">
                  <c:v>0.62961400000000001</c:v>
                </c:pt>
                <c:pt idx="19725">
                  <c:v>0.62946199999999997</c:v>
                </c:pt>
                <c:pt idx="19726">
                  <c:v>0.62931099999999995</c:v>
                </c:pt>
                <c:pt idx="19727">
                  <c:v>0.62916000000000005</c:v>
                </c:pt>
                <c:pt idx="19728">
                  <c:v>0.62900900000000004</c:v>
                </c:pt>
                <c:pt idx="19729">
                  <c:v>0.62885899999999995</c:v>
                </c:pt>
                <c:pt idx="19730">
                  <c:v>0.62870899999999996</c:v>
                </c:pt>
                <c:pt idx="19731">
                  <c:v>0.62856000000000001</c:v>
                </c:pt>
                <c:pt idx="19732">
                  <c:v>0.62841199999999997</c:v>
                </c:pt>
                <c:pt idx="19733">
                  <c:v>0.62826400000000004</c:v>
                </c:pt>
                <c:pt idx="19734">
                  <c:v>0.62811600000000001</c:v>
                </c:pt>
                <c:pt idx="19735">
                  <c:v>0.627969</c:v>
                </c:pt>
                <c:pt idx="19736">
                  <c:v>0.62782300000000002</c:v>
                </c:pt>
                <c:pt idx="19737">
                  <c:v>0.62767600000000001</c:v>
                </c:pt>
                <c:pt idx="19738">
                  <c:v>0.62753099999999995</c:v>
                </c:pt>
                <c:pt idx="19739">
                  <c:v>0.627386</c:v>
                </c:pt>
                <c:pt idx="19740">
                  <c:v>0.62724100000000005</c:v>
                </c:pt>
                <c:pt idx="19741">
                  <c:v>0.62709700000000002</c:v>
                </c:pt>
                <c:pt idx="19742">
                  <c:v>0.62695400000000001</c:v>
                </c:pt>
                <c:pt idx="19743">
                  <c:v>0.62681100000000001</c:v>
                </c:pt>
                <c:pt idx="19744">
                  <c:v>0.62666900000000003</c:v>
                </c:pt>
                <c:pt idx="19745">
                  <c:v>0.62652699999999995</c:v>
                </c:pt>
                <c:pt idx="19746">
                  <c:v>0.62638499999999997</c:v>
                </c:pt>
                <c:pt idx="19747">
                  <c:v>0.62624500000000005</c:v>
                </c:pt>
                <c:pt idx="19748">
                  <c:v>0.62610399999999999</c:v>
                </c:pt>
                <c:pt idx="19749">
                  <c:v>0.62596499999999999</c:v>
                </c:pt>
                <c:pt idx="19750">
                  <c:v>0.62582599999999999</c:v>
                </c:pt>
                <c:pt idx="19751">
                  <c:v>0.62568699999999999</c:v>
                </c:pt>
                <c:pt idx="19752">
                  <c:v>0.62554900000000002</c:v>
                </c:pt>
                <c:pt idx="19753">
                  <c:v>0.62541199999999997</c:v>
                </c:pt>
                <c:pt idx="19754">
                  <c:v>0.62527500000000003</c:v>
                </c:pt>
                <c:pt idx="19755">
                  <c:v>0.62513799999999997</c:v>
                </c:pt>
                <c:pt idx="19756">
                  <c:v>0.62500299999999998</c:v>
                </c:pt>
                <c:pt idx="19757">
                  <c:v>0.62486699999999995</c:v>
                </c:pt>
                <c:pt idx="19758">
                  <c:v>0.62473299999999998</c:v>
                </c:pt>
                <c:pt idx="19759">
                  <c:v>0.62459900000000002</c:v>
                </c:pt>
                <c:pt idx="19760">
                  <c:v>0.62446500000000005</c:v>
                </c:pt>
                <c:pt idx="19761">
                  <c:v>0.624332</c:v>
                </c:pt>
                <c:pt idx="19762">
                  <c:v>0.62419999999999998</c:v>
                </c:pt>
                <c:pt idx="19763">
                  <c:v>0.62406799999999996</c:v>
                </c:pt>
                <c:pt idx="19764">
                  <c:v>0.62393699999999996</c:v>
                </c:pt>
                <c:pt idx="19765">
                  <c:v>0.623807</c:v>
                </c:pt>
                <c:pt idx="19766">
                  <c:v>0.62367700000000004</c:v>
                </c:pt>
                <c:pt idx="19767">
                  <c:v>0.62354699999999996</c:v>
                </c:pt>
                <c:pt idx="19768">
                  <c:v>0.62341899999999995</c:v>
                </c:pt>
                <c:pt idx="19769">
                  <c:v>0.62329100000000004</c:v>
                </c:pt>
                <c:pt idx="19770">
                  <c:v>0.62316300000000002</c:v>
                </c:pt>
                <c:pt idx="19771">
                  <c:v>0.62303600000000003</c:v>
                </c:pt>
                <c:pt idx="19772">
                  <c:v>0.62290999999999996</c:v>
                </c:pt>
                <c:pt idx="19773">
                  <c:v>0.622784</c:v>
                </c:pt>
                <c:pt idx="19774">
                  <c:v>0.62265899999999996</c:v>
                </c:pt>
                <c:pt idx="19775">
                  <c:v>0.62253400000000003</c:v>
                </c:pt>
                <c:pt idx="19776">
                  <c:v>0.62241000000000002</c:v>
                </c:pt>
                <c:pt idx="19777">
                  <c:v>0.62228700000000003</c:v>
                </c:pt>
                <c:pt idx="19778">
                  <c:v>0.62216400000000005</c:v>
                </c:pt>
                <c:pt idx="19779">
                  <c:v>0.62204199999999998</c:v>
                </c:pt>
                <c:pt idx="19780">
                  <c:v>0.62192099999999995</c:v>
                </c:pt>
                <c:pt idx="19781">
                  <c:v>0.62180000000000002</c:v>
                </c:pt>
                <c:pt idx="19782">
                  <c:v>0.62168000000000001</c:v>
                </c:pt>
                <c:pt idx="19783">
                  <c:v>0.62156</c:v>
                </c:pt>
                <c:pt idx="19784">
                  <c:v>0.62144100000000002</c:v>
                </c:pt>
                <c:pt idx="19785">
                  <c:v>0.62132299999999996</c:v>
                </c:pt>
                <c:pt idx="19786">
                  <c:v>0.62120500000000001</c:v>
                </c:pt>
                <c:pt idx="19787">
                  <c:v>0.62108799999999997</c:v>
                </c:pt>
                <c:pt idx="19788">
                  <c:v>0.62097199999999997</c:v>
                </c:pt>
                <c:pt idx="19789">
                  <c:v>0.62085599999999996</c:v>
                </c:pt>
                <c:pt idx="19790">
                  <c:v>0.62074099999999999</c:v>
                </c:pt>
                <c:pt idx="19791">
                  <c:v>0.62062600000000001</c:v>
                </c:pt>
                <c:pt idx="19792">
                  <c:v>0.62051199999999995</c:v>
                </c:pt>
                <c:pt idx="19793">
                  <c:v>0.62039900000000003</c:v>
                </c:pt>
                <c:pt idx="19794">
                  <c:v>0.620286</c:v>
                </c:pt>
                <c:pt idx="19795">
                  <c:v>0.620174</c:v>
                </c:pt>
                <c:pt idx="19796">
                  <c:v>0.620062</c:v>
                </c:pt>
                <c:pt idx="19797">
                  <c:v>0.61995199999999995</c:v>
                </c:pt>
                <c:pt idx="19798">
                  <c:v>0.61984099999999998</c:v>
                </c:pt>
                <c:pt idx="19799">
                  <c:v>0.61973199999999995</c:v>
                </c:pt>
                <c:pt idx="19800">
                  <c:v>0.61962300000000003</c:v>
                </c:pt>
                <c:pt idx="19801">
                  <c:v>0.61951500000000004</c:v>
                </c:pt>
                <c:pt idx="19802">
                  <c:v>0.61940700000000004</c:v>
                </c:pt>
                <c:pt idx="19803">
                  <c:v>0.61929999999999996</c:v>
                </c:pt>
                <c:pt idx="19804">
                  <c:v>0.61919299999999999</c:v>
                </c:pt>
                <c:pt idx="19805">
                  <c:v>0.61908799999999997</c:v>
                </c:pt>
                <c:pt idx="19806">
                  <c:v>0.61898200000000003</c:v>
                </c:pt>
                <c:pt idx="19807">
                  <c:v>0.61887800000000004</c:v>
                </c:pt>
                <c:pt idx="19808">
                  <c:v>0.61877400000000005</c:v>
                </c:pt>
                <c:pt idx="19809">
                  <c:v>0.61867000000000005</c:v>
                </c:pt>
                <c:pt idx="19810">
                  <c:v>0.61856800000000001</c:v>
                </c:pt>
                <c:pt idx="19811">
                  <c:v>0.61846599999999996</c:v>
                </c:pt>
                <c:pt idx="19812">
                  <c:v>0.61836400000000002</c:v>
                </c:pt>
                <c:pt idx="19813">
                  <c:v>0.61826300000000001</c:v>
                </c:pt>
                <c:pt idx="19814">
                  <c:v>0.61816300000000002</c:v>
                </c:pt>
                <c:pt idx="19815">
                  <c:v>0.61806399999999995</c:v>
                </c:pt>
                <c:pt idx="19816">
                  <c:v>0.61796499999999999</c:v>
                </c:pt>
                <c:pt idx="19817">
                  <c:v>0.61786600000000003</c:v>
                </c:pt>
                <c:pt idx="19818">
                  <c:v>0.61776799999999998</c:v>
                </c:pt>
                <c:pt idx="19819">
                  <c:v>0.61767099999999997</c:v>
                </c:pt>
                <c:pt idx="19820">
                  <c:v>0.61757499999999999</c:v>
                </c:pt>
                <c:pt idx="19821">
                  <c:v>0.617479</c:v>
                </c:pt>
                <c:pt idx="19822">
                  <c:v>0.61738300000000002</c:v>
                </c:pt>
                <c:pt idx="19823">
                  <c:v>0.61728899999999998</c:v>
                </c:pt>
                <c:pt idx="19824">
                  <c:v>0.61719500000000005</c:v>
                </c:pt>
                <c:pt idx="19825">
                  <c:v>0.61710100000000001</c:v>
                </c:pt>
                <c:pt idx="19826">
                  <c:v>0.617008</c:v>
                </c:pt>
                <c:pt idx="19827">
                  <c:v>0.61691600000000002</c:v>
                </c:pt>
                <c:pt idx="19828">
                  <c:v>0.61682400000000004</c:v>
                </c:pt>
                <c:pt idx="19829">
                  <c:v>0.61673299999999998</c:v>
                </c:pt>
                <c:pt idx="19830">
                  <c:v>0.61664200000000002</c:v>
                </c:pt>
                <c:pt idx="19831">
                  <c:v>0.61655199999999999</c:v>
                </c:pt>
                <c:pt idx="19832">
                  <c:v>0.61646299999999998</c:v>
                </c:pt>
                <c:pt idx="19833">
                  <c:v>0.61637399999999998</c:v>
                </c:pt>
                <c:pt idx="19834">
                  <c:v>0.616286</c:v>
                </c:pt>
                <c:pt idx="19835">
                  <c:v>0.61619800000000002</c:v>
                </c:pt>
                <c:pt idx="19836">
                  <c:v>0.61611099999999996</c:v>
                </c:pt>
                <c:pt idx="19837">
                  <c:v>0.61602400000000002</c:v>
                </c:pt>
                <c:pt idx="19838">
                  <c:v>0.61593799999999999</c:v>
                </c:pt>
                <c:pt idx="19839">
                  <c:v>0.61585299999999998</c:v>
                </c:pt>
                <c:pt idx="19840">
                  <c:v>0.61576799999999998</c:v>
                </c:pt>
                <c:pt idx="19841">
                  <c:v>0.61568400000000001</c:v>
                </c:pt>
                <c:pt idx="19842">
                  <c:v>0.61560000000000004</c:v>
                </c:pt>
                <c:pt idx="19843">
                  <c:v>0.61551699999999998</c:v>
                </c:pt>
                <c:pt idx="19844">
                  <c:v>0.61543400000000004</c:v>
                </c:pt>
                <c:pt idx="19845">
                  <c:v>0.61535200000000001</c:v>
                </c:pt>
                <c:pt idx="19846">
                  <c:v>0.61527100000000001</c:v>
                </c:pt>
                <c:pt idx="19847">
                  <c:v>0.61519000000000001</c:v>
                </c:pt>
                <c:pt idx="19848">
                  <c:v>0.61510900000000002</c:v>
                </c:pt>
                <c:pt idx="19849">
                  <c:v>0.61502900000000005</c:v>
                </c:pt>
                <c:pt idx="19850">
                  <c:v>0.61495</c:v>
                </c:pt>
                <c:pt idx="19851">
                  <c:v>0.61487099999999995</c:v>
                </c:pt>
                <c:pt idx="19852">
                  <c:v>0.61479300000000003</c:v>
                </c:pt>
                <c:pt idx="19853">
                  <c:v>0.61471500000000001</c:v>
                </c:pt>
                <c:pt idx="19854">
                  <c:v>0.61463699999999999</c:v>
                </c:pt>
                <c:pt idx="19855">
                  <c:v>0.61456100000000002</c:v>
                </c:pt>
                <c:pt idx="19856">
                  <c:v>0.61448400000000003</c:v>
                </c:pt>
                <c:pt idx="19857">
                  <c:v>0.61440899999999998</c:v>
                </c:pt>
                <c:pt idx="19858">
                  <c:v>0.61433300000000002</c:v>
                </c:pt>
                <c:pt idx="19859">
                  <c:v>0.614259</c:v>
                </c:pt>
                <c:pt idx="19860">
                  <c:v>0.61418399999999995</c:v>
                </c:pt>
                <c:pt idx="19861">
                  <c:v>0.61411000000000004</c:v>
                </c:pt>
                <c:pt idx="19862">
                  <c:v>0.61403700000000005</c:v>
                </c:pt>
                <c:pt idx="19863">
                  <c:v>0.61396399999999995</c:v>
                </c:pt>
                <c:pt idx="19864">
                  <c:v>0.61389199999999999</c:v>
                </c:pt>
                <c:pt idx="19865">
                  <c:v>0.61382000000000003</c:v>
                </c:pt>
                <c:pt idx="19866">
                  <c:v>0.61374899999999999</c:v>
                </c:pt>
                <c:pt idx="19867">
                  <c:v>0.61367799999999995</c:v>
                </c:pt>
                <c:pt idx="19868">
                  <c:v>0.61360700000000001</c:v>
                </c:pt>
                <c:pt idx="19869">
                  <c:v>0.613537</c:v>
                </c:pt>
                <c:pt idx="19870">
                  <c:v>0.61346800000000001</c:v>
                </c:pt>
                <c:pt idx="19871">
                  <c:v>0.61339900000000003</c:v>
                </c:pt>
                <c:pt idx="19872">
                  <c:v>0.61333000000000004</c:v>
                </c:pt>
                <c:pt idx="19873">
                  <c:v>0.61326199999999997</c:v>
                </c:pt>
                <c:pt idx="19874">
                  <c:v>0.61319400000000002</c:v>
                </c:pt>
                <c:pt idx="19875">
                  <c:v>0.61312699999999998</c:v>
                </c:pt>
                <c:pt idx="19876">
                  <c:v>0.61306000000000005</c:v>
                </c:pt>
                <c:pt idx="19877">
                  <c:v>0.61299300000000001</c:v>
                </c:pt>
                <c:pt idx="19878">
                  <c:v>0.612927</c:v>
                </c:pt>
                <c:pt idx="19879">
                  <c:v>0.61286200000000002</c:v>
                </c:pt>
                <c:pt idx="19880">
                  <c:v>0.61279700000000004</c:v>
                </c:pt>
                <c:pt idx="19881">
                  <c:v>0.61273200000000005</c:v>
                </c:pt>
                <c:pt idx="19882">
                  <c:v>0.61266799999999999</c:v>
                </c:pt>
                <c:pt idx="19883">
                  <c:v>0.61260400000000004</c:v>
                </c:pt>
                <c:pt idx="19884">
                  <c:v>0.61253999999999997</c:v>
                </c:pt>
                <c:pt idx="19885">
                  <c:v>0.61247700000000005</c:v>
                </c:pt>
                <c:pt idx="19886">
                  <c:v>0.61241400000000001</c:v>
                </c:pt>
                <c:pt idx="19887">
                  <c:v>0.61235200000000001</c:v>
                </c:pt>
                <c:pt idx="19888">
                  <c:v>0.61229</c:v>
                </c:pt>
                <c:pt idx="19889">
                  <c:v>0.61222799999999999</c:v>
                </c:pt>
                <c:pt idx="19890">
                  <c:v>0.61216700000000002</c:v>
                </c:pt>
                <c:pt idx="19891">
                  <c:v>0.61210600000000004</c:v>
                </c:pt>
                <c:pt idx="19892">
                  <c:v>0.61204599999999998</c:v>
                </c:pt>
                <c:pt idx="19893">
                  <c:v>0.61198600000000003</c:v>
                </c:pt>
                <c:pt idx="19894">
                  <c:v>0.61192599999999997</c:v>
                </c:pt>
                <c:pt idx="19895">
                  <c:v>0.61186700000000005</c:v>
                </c:pt>
                <c:pt idx="19896">
                  <c:v>0.61180800000000002</c:v>
                </c:pt>
                <c:pt idx="19897">
                  <c:v>0.61174899999999999</c:v>
                </c:pt>
                <c:pt idx="19898">
                  <c:v>0.61169099999999998</c:v>
                </c:pt>
                <c:pt idx="19899">
                  <c:v>0.61163299999999998</c:v>
                </c:pt>
                <c:pt idx="19900">
                  <c:v>0.61157600000000001</c:v>
                </c:pt>
                <c:pt idx="19901">
                  <c:v>0.61151800000000001</c:v>
                </c:pt>
                <c:pt idx="19902">
                  <c:v>0.61146199999999995</c:v>
                </c:pt>
                <c:pt idx="19903">
                  <c:v>0.61140499999999998</c:v>
                </c:pt>
                <c:pt idx="19904">
                  <c:v>0.61134900000000003</c:v>
                </c:pt>
                <c:pt idx="19905">
                  <c:v>0.61129299999999998</c:v>
                </c:pt>
                <c:pt idx="19906">
                  <c:v>0.61123700000000003</c:v>
                </c:pt>
                <c:pt idx="19907">
                  <c:v>0.611182</c:v>
                </c:pt>
                <c:pt idx="19908">
                  <c:v>0.61112699999999998</c:v>
                </c:pt>
                <c:pt idx="19909">
                  <c:v>0.61107199999999995</c:v>
                </c:pt>
                <c:pt idx="19910">
                  <c:v>0.61101799999999995</c:v>
                </c:pt>
                <c:pt idx="19911">
                  <c:v>0.61096399999999995</c:v>
                </c:pt>
                <c:pt idx="19912">
                  <c:v>0.61090999999999995</c:v>
                </c:pt>
                <c:pt idx="19913">
                  <c:v>0.61085699999999998</c:v>
                </c:pt>
                <c:pt idx="19914">
                  <c:v>0.61080400000000001</c:v>
                </c:pt>
                <c:pt idx="19915">
                  <c:v>0.61075100000000004</c:v>
                </c:pt>
                <c:pt idx="19916">
                  <c:v>0.61069899999999999</c:v>
                </c:pt>
                <c:pt idx="19917">
                  <c:v>0.61064600000000002</c:v>
                </c:pt>
                <c:pt idx="19918">
                  <c:v>0.61059399999999997</c:v>
                </c:pt>
                <c:pt idx="19919">
                  <c:v>0.61054299999999995</c:v>
                </c:pt>
                <c:pt idx="19920">
                  <c:v>0.61049100000000001</c:v>
                </c:pt>
                <c:pt idx="19921">
                  <c:v>0.61043999999999998</c:v>
                </c:pt>
                <c:pt idx="19922">
                  <c:v>0.61038899999999996</c:v>
                </c:pt>
                <c:pt idx="19923">
                  <c:v>0.61033899999999996</c:v>
                </c:pt>
                <c:pt idx="19924">
                  <c:v>0.61028800000000005</c:v>
                </c:pt>
                <c:pt idx="19925">
                  <c:v>0.61023799999999995</c:v>
                </c:pt>
                <c:pt idx="19926">
                  <c:v>0.61018799999999995</c:v>
                </c:pt>
                <c:pt idx="19927">
                  <c:v>0.61013899999999999</c:v>
                </c:pt>
                <c:pt idx="19928">
                  <c:v>0.61008899999999999</c:v>
                </c:pt>
                <c:pt idx="19929">
                  <c:v>0.61004000000000003</c:v>
                </c:pt>
                <c:pt idx="19930">
                  <c:v>0.60999199999999998</c:v>
                </c:pt>
                <c:pt idx="19931">
                  <c:v>0.60994300000000001</c:v>
                </c:pt>
                <c:pt idx="19932">
                  <c:v>0.60989499999999996</c:v>
                </c:pt>
                <c:pt idx="19933">
                  <c:v>0.609846</c:v>
                </c:pt>
                <c:pt idx="19934">
                  <c:v>0.60979899999999998</c:v>
                </c:pt>
                <c:pt idx="19935">
                  <c:v>0.60975100000000004</c:v>
                </c:pt>
                <c:pt idx="19936">
                  <c:v>0.60970400000000002</c:v>
                </c:pt>
                <c:pt idx="19937">
                  <c:v>0.60965599999999998</c:v>
                </c:pt>
                <c:pt idx="19938">
                  <c:v>0.60960899999999996</c:v>
                </c:pt>
                <c:pt idx="19939">
                  <c:v>0.60956299999999997</c:v>
                </c:pt>
                <c:pt idx="19940">
                  <c:v>0.60951599999999995</c:v>
                </c:pt>
                <c:pt idx="19941">
                  <c:v>0.60946999999999996</c:v>
                </c:pt>
                <c:pt idx="19942">
                  <c:v>0.60942399999999997</c:v>
                </c:pt>
                <c:pt idx="19943">
                  <c:v>0.60937799999999998</c:v>
                </c:pt>
                <c:pt idx="19944">
                  <c:v>0.60933199999999998</c:v>
                </c:pt>
                <c:pt idx="19945">
                  <c:v>0.60928599999999999</c:v>
                </c:pt>
                <c:pt idx="19946">
                  <c:v>0.60924100000000003</c:v>
                </c:pt>
                <c:pt idx="19947">
                  <c:v>0.60919599999999996</c:v>
                </c:pt>
                <c:pt idx="19948">
                  <c:v>0.609151</c:v>
                </c:pt>
                <c:pt idx="19949">
                  <c:v>0.60910600000000004</c:v>
                </c:pt>
                <c:pt idx="19950">
                  <c:v>0.60906199999999999</c:v>
                </c:pt>
                <c:pt idx="19951">
                  <c:v>0.60901700000000003</c:v>
                </c:pt>
                <c:pt idx="19952">
                  <c:v>0.60897299999999999</c:v>
                </c:pt>
                <c:pt idx="19953">
                  <c:v>0.60892900000000005</c:v>
                </c:pt>
                <c:pt idx="19954">
                  <c:v>0.60888600000000004</c:v>
                </c:pt>
                <c:pt idx="19955">
                  <c:v>0.60884199999999999</c:v>
                </c:pt>
                <c:pt idx="19956">
                  <c:v>0.60879799999999995</c:v>
                </c:pt>
                <c:pt idx="19957">
                  <c:v>0.60875500000000005</c:v>
                </c:pt>
                <c:pt idx="19958">
                  <c:v>0.60871200000000003</c:v>
                </c:pt>
                <c:pt idx="19959">
                  <c:v>0.60866900000000002</c:v>
                </c:pt>
                <c:pt idx="19960">
                  <c:v>0.608626</c:v>
                </c:pt>
                <c:pt idx="19961">
                  <c:v>0.60858400000000001</c:v>
                </c:pt>
                <c:pt idx="19962">
                  <c:v>0.608541</c:v>
                </c:pt>
                <c:pt idx="19963">
                  <c:v>0.60849900000000001</c:v>
                </c:pt>
                <c:pt idx="19964">
                  <c:v>0.60845700000000003</c:v>
                </c:pt>
                <c:pt idx="19965">
                  <c:v>0.60841500000000004</c:v>
                </c:pt>
                <c:pt idx="19966">
                  <c:v>0.60837300000000005</c:v>
                </c:pt>
                <c:pt idx="19967">
                  <c:v>0.60833199999999998</c:v>
                </c:pt>
                <c:pt idx="19968">
                  <c:v>0.60829</c:v>
                </c:pt>
                <c:pt idx="19969">
                  <c:v>0.60824900000000004</c:v>
                </c:pt>
                <c:pt idx="19970">
                  <c:v>0.60820799999999997</c:v>
                </c:pt>
                <c:pt idx="19971">
                  <c:v>0.60816599999999998</c:v>
                </c:pt>
                <c:pt idx="19972">
                  <c:v>0.60812600000000006</c:v>
                </c:pt>
                <c:pt idx="19973">
                  <c:v>0.60808499999999999</c:v>
                </c:pt>
                <c:pt idx="19974">
                  <c:v>0.60804400000000003</c:v>
                </c:pt>
                <c:pt idx="19975">
                  <c:v>0.60800399999999999</c:v>
                </c:pt>
                <c:pt idx="19976">
                  <c:v>0.60796300000000003</c:v>
                </c:pt>
                <c:pt idx="19977">
                  <c:v>0.60792299999999999</c:v>
                </c:pt>
                <c:pt idx="19978">
                  <c:v>0.60788299999999995</c:v>
                </c:pt>
                <c:pt idx="19979">
                  <c:v>0.60784300000000002</c:v>
                </c:pt>
                <c:pt idx="19980">
                  <c:v>0.60780299999999998</c:v>
                </c:pt>
                <c:pt idx="19981">
                  <c:v>0.60776300000000005</c:v>
                </c:pt>
                <c:pt idx="19982">
                  <c:v>0.60772400000000004</c:v>
                </c:pt>
                <c:pt idx="19983">
                  <c:v>0.607684</c:v>
                </c:pt>
                <c:pt idx="19984">
                  <c:v>0.60764499999999999</c:v>
                </c:pt>
                <c:pt idx="19985">
                  <c:v>0.60760599999999998</c:v>
                </c:pt>
                <c:pt idx="19986">
                  <c:v>0.60756699999999997</c:v>
                </c:pt>
                <c:pt idx="19987">
                  <c:v>0.60752799999999996</c:v>
                </c:pt>
                <c:pt idx="19988">
                  <c:v>0.60748899999999995</c:v>
                </c:pt>
                <c:pt idx="19989">
                  <c:v>0.60745000000000005</c:v>
                </c:pt>
                <c:pt idx="19990">
                  <c:v>0.60741100000000003</c:v>
                </c:pt>
                <c:pt idx="19991">
                  <c:v>0.60737300000000005</c:v>
                </c:pt>
                <c:pt idx="19992">
                  <c:v>0.60733400000000004</c:v>
                </c:pt>
                <c:pt idx="19993">
                  <c:v>0.60729599999999995</c:v>
                </c:pt>
                <c:pt idx="19994">
                  <c:v>0.60725799999999996</c:v>
                </c:pt>
                <c:pt idx="19995">
                  <c:v>0.60721899999999995</c:v>
                </c:pt>
                <c:pt idx="19996">
                  <c:v>0.60718099999999997</c:v>
                </c:pt>
                <c:pt idx="19997">
                  <c:v>0.60714400000000002</c:v>
                </c:pt>
                <c:pt idx="19998">
                  <c:v>0.60710600000000003</c:v>
                </c:pt>
                <c:pt idx="19999">
                  <c:v>0.60706800000000005</c:v>
                </c:pt>
                <c:pt idx="20000">
                  <c:v>0.60702999999999996</c:v>
                </c:pt>
                <c:pt idx="20001">
                  <c:v>0.606993</c:v>
                </c:pt>
                <c:pt idx="20002">
                  <c:v>0.60713399999999995</c:v>
                </c:pt>
                <c:pt idx="20003">
                  <c:v>0.60727500000000001</c:v>
                </c:pt>
                <c:pt idx="20004">
                  <c:v>0.60741599999999996</c:v>
                </c:pt>
                <c:pt idx="20005">
                  <c:v>0.60755599999999998</c:v>
                </c:pt>
                <c:pt idx="20006">
                  <c:v>0.60769700000000004</c:v>
                </c:pt>
                <c:pt idx="20007">
                  <c:v>0.60783799999999999</c:v>
                </c:pt>
                <c:pt idx="20008">
                  <c:v>0.60797900000000005</c:v>
                </c:pt>
                <c:pt idx="20009">
                  <c:v>0.60811999999999999</c:v>
                </c:pt>
                <c:pt idx="20010">
                  <c:v>0.60826100000000005</c:v>
                </c:pt>
                <c:pt idx="20011">
                  <c:v>0.608402</c:v>
                </c:pt>
                <c:pt idx="20012">
                  <c:v>0.60854299999999995</c:v>
                </c:pt>
                <c:pt idx="20013">
                  <c:v>0.608684</c:v>
                </c:pt>
                <c:pt idx="20014">
                  <c:v>0.60882499999999995</c:v>
                </c:pt>
                <c:pt idx="20015">
                  <c:v>0.60896600000000001</c:v>
                </c:pt>
                <c:pt idx="20016">
                  <c:v>0.60910699999999995</c:v>
                </c:pt>
                <c:pt idx="20017">
                  <c:v>0.60924800000000001</c:v>
                </c:pt>
                <c:pt idx="20018">
                  <c:v>0.60938899999999996</c:v>
                </c:pt>
                <c:pt idx="20019">
                  <c:v>0.60953000000000002</c:v>
                </c:pt>
                <c:pt idx="20020">
                  <c:v>0.60967099999999996</c:v>
                </c:pt>
                <c:pt idx="20021">
                  <c:v>0.60981200000000002</c:v>
                </c:pt>
                <c:pt idx="20022">
                  <c:v>0.60995299999999997</c:v>
                </c:pt>
                <c:pt idx="20023">
                  <c:v>0.61009400000000003</c:v>
                </c:pt>
                <c:pt idx="20024">
                  <c:v>0.61023499999999997</c:v>
                </c:pt>
                <c:pt idx="20025">
                  <c:v>0.61037600000000003</c:v>
                </c:pt>
                <c:pt idx="20026">
                  <c:v>0.61051699999999998</c:v>
                </c:pt>
                <c:pt idx="20027">
                  <c:v>0.61065800000000003</c:v>
                </c:pt>
                <c:pt idx="20028">
                  <c:v>0.61079899999999998</c:v>
                </c:pt>
                <c:pt idx="20029">
                  <c:v>0.61094000000000004</c:v>
                </c:pt>
                <c:pt idx="20030">
                  <c:v>0.61108099999999999</c:v>
                </c:pt>
                <c:pt idx="20031">
                  <c:v>0.61122200000000004</c:v>
                </c:pt>
                <c:pt idx="20032">
                  <c:v>0.61136299999999999</c:v>
                </c:pt>
                <c:pt idx="20033">
                  <c:v>0.61150400000000005</c:v>
                </c:pt>
                <c:pt idx="20034">
                  <c:v>0.61164499999999999</c:v>
                </c:pt>
                <c:pt idx="20035">
                  <c:v>0.61178500000000002</c:v>
                </c:pt>
                <c:pt idx="20036">
                  <c:v>0.61192599999999997</c:v>
                </c:pt>
                <c:pt idx="20037">
                  <c:v>0.61206700000000003</c:v>
                </c:pt>
                <c:pt idx="20038">
                  <c:v>0.61220799999999997</c:v>
                </c:pt>
                <c:pt idx="20039">
                  <c:v>0.61234900000000003</c:v>
                </c:pt>
                <c:pt idx="20040">
                  <c:v>0.61248999999999998</c:v>
                </c:pt>
                <c:pt idx="20041">
                  <c:v>0.61263000000000001</c:v>
                </c:pt>
                <c:pt idx="20042">
                  <c:v>0.61277099999999995</c:v>
                </c:pt>
                <c:pt idx="20043">
                  <c:v>0.61291200000000001</c:v>
                </c:pt>
                <c:pt idx="20044">
                  <c:v>0.61305299999999996</c:v>
                </c:pt>
                <c:pt idx="20045">
                  <c:v>0.61319299999999999</c:v>
                </c:pt>
                <c:pt idx="20046">
                  <c:v>0.61333400000000005</c:v>
                </c:pt>
                <c:pt idx="20047">
                  <c:v>0.61347499999999999</c:v>
                </c:pt>
                <c:pt idx="20048">
                  <c:v>0.61361500000000002</c:v>
                </c:pt>
                <c:pt idx="20049">
                  <c:v>0.61375599999999997</c:v>
                </c:pt>
                <c:pt idx="20050">
                  <c:v>0.61389700000000003</c:v>
                </c:pt>
                <c:pt idx="20051">
                  <c:v>0.61403700000000005</c:v>
                </c:pt>
                <c:pt idx="20052">
                  <c:v>0.614178</c:v>
                </c:pt>
                <c:pt idx="20053">
                  <c:v>0.61431800000000003</c:v>
                </c:pt>
                <c:pt idx="20054">
                  <c:v>0.61445899999999998</c:v>
                </c:pt>
                <c:pt idx="20055">
                  <c:v>0.61459900000000001</c:v>
                </c:pt>
                <c:pt idx="20056">
                  <c:v>0.61473999999999995</c:v>
                </c:pt>
                <c:pt idx="20057">
                  <c:v>0.61487999999999998</c:v>
                </c:pt>
                <c:pt idx="20058">
                  <c:v>0.61502000000000001</c:v>
                </c:pt>
                <c:pt idx="20059">
                  <c:v>0.61516099999999996</c:v>
                </c:pt>
                <c:pt idx="20060">
                  <c:v>0.61530099999999999</c:v>
                </c:pt>
                <c:pt idx="20061">
                  <c:v>0.61544100000000002</c:v>
                </c:pt>
                <c:pt idx="20062">
                  <c:v>0.61558199999999996</c:v>
                </c:pt>
                <c:pt idx="20063">
                  <c:v>0.61572199999999999</c:v>
                </c:pt>
                <c:pt idx="20064">
                  <c:v>0.61586200000000002</c:v>
                </c:pt>
                <c:pt idx="20065">
                  <c:v>0.61600200000000005</c:v>
                </c:pt>
                <c:pt idx="20066">
                  <c:v>0.616143</c:v>
                </c:pt>
                <c:pt idx="20067">
                  <c:v>0.61628300000000003</c:v>
                </c:pt>
                <c:pt idx="20068">
                  <c:v>0.61642300000000005</c:v>
                </c:pt>
                <c:pt idx="20069">
                  <c:v>0.61656299999999997</c:v>
                </c:pt>
                <c:pt idx="20070">
                  <c:v>0.616703</c:v>
                </c:pt>
                <c:pt idx="20071">
                  <c:v>0.61684300000000003</c:v>
                </c:pt>
                <c:pt idx="20072">
                  <c:v>0.61698299999999995</c:v>
                </c:pt>
                <c:pt idx="20073">
                  <c:v>0.61712299999999998</c:v>
                </c:pt>
                <c:pt idx="20074">
                  <c:v>0.61726300000000001</c:v>
                </c:pt>
                <c:pt idx="20075">
                  <c:v>0.61740300000000004</c:v>
                </c:pt>
                <c:pt idx="20076">
                  <c:v>0.61754200000000004</c:v>
                </c:pt>
                <c:pt idx="20077">
                  <c:v>0.61768199999999995</c:v>
                </c:pt>
                <c:pt idx="20078">
                  <c:v>0.61782199999999998</c:v>
                </c:pt>
                <c:pt idx="20079">
                  <c:v>0.61796200000000001</c:v>
                </c:pt>
                <c:pt idx="20080">
                  <c:v>0.61810100000000001</c:v>
                </c:pt>
                <c:pt idx="20081">
                  <c:v>0.61824100000000004</c:v>
                </c:pt>
                <c:pt idx="20082">
                  <c:v>0.61838099999999996</c:v>
                </c:pt>
                <c:pt idx="20083">
                  <c:v>0.61851999999999996</c:v>
                </c:pt>
                <c:pt idx="20084">
                  <c:v>0.61865999999999999</c:v>
                </c:pt>
                <c:pt idx="20085">
                  <c:v>0.61879899999999999</c:v>
                </c:pt>
                <c:pt idx="20086">
                  <c:v>0.61893900000000002</c:v>
                </c:pt>
                <c:pt idx="20087">
                  <c:v>0.61907800000000002</c:v>
                </c:pt>
                <c:pt idx="20088">
                  <c:v>0.61921800000000005</c:v>
                </c:pt>
                <c:pt idx="20089">
                  <c:v>0.61935700000000005</c:v>
                </c:pt>
                <c:pt idx="20090">
                  <c:v>0.61949600000000005</c:v>
                </c:pt>
                <c:pt idx="20091">
                  <c:v>0.61963599999999996</c:v>
                </c:pt>
                <c:pt idx="20092">
                  <c:v>0.61977499999999996</c:v>
                </c:pt>
                <c:pt idx="20093">
                  <c:v>0.61991399999999997</c:v>
                </c:pt>
                <c:pt idx="20094">
                  <c:v>0.62005299999999997</c:v>
                </c:pt>
                <c:pt idx="20095">
                  <c:v>0.62019199999999997</c:v>
                </c:pt>
                <c:pt idx="20096">
                  <c:v>0.62033099999999997</c:v>
                </c:pt>
                <c:pt idx="20097">
                  <c:v>0.62046999999999997</c:v>
                </c:pt>
                <c:pt idx="20098">
                  <c:v>0.62060899999999997</c:v>
                </c:pt>
                <c:pt idx="20099">
                  <c:v>0.62074799999999997</c:v>
                </c:pt>
                <c:pt idx="20100">
                  <c:v>0.62088699999999997</c:v>
                </c:pt>
                <c:pt idx="20101">
                  <c:v>0.62102599999999997</c:v>
                </c:pt>
                <c:pt idx="20102">
                  <c:v>0.62116499999999997</c:v>
                </c:pt>
                <c:pt idx="20103">
                  <c:v>0.62130399999999997</c:v>
                </c:pt>
                <c:pt idx="20104">
                  <c:v>0.62144200000000005</c:v>
                </c:pt>
                <c:pt idx="20105">
                  <c:v>0.62158100000000005</c:v>
                </c:pt>
                <c:pt idx="20106">
                  <c:v>0.62172000000000005</c:v>
                </c:pt>
                <c:pt idx="20107">
                  <c:v>0.62185800000000002</c:v>
                </c:pt>
                <c:pt idx="20108">
                  <c:v>0.62199700000000002</c:v>
                </c:pt>
                <c:pt idx="20109">
                  <c:v>0.62213499999999999</c:v>
                </c:pt>
                <c:pt idx="20110">
                  <c:v>0.62227399999999999</c:v>
                </c:pt>
                <c:pt idx="20111">
                  <c:v>0.62241199999999997</c:v>
                </c:pt>
                <c:pt idx="20112">
                  <c:v>0.62255099999999997</c:v>
                </c:pt>
                <c:pt idx="20113">
                  <c:v>0.62268900000000005</c:v>
                </c:pt>
                <c:pt idx="20114">
                  <c:v>0.62282700000000002</c:v>
                </c:pt>
                <c:pt idx="20115">
                  <c:v>0.62296600000000002</c:v>
                </c:pt>
                <c:pt idx="20116">
                  <c:v>0.62310399999999999</c:v>
                </c:pt>
                <c:pt idx="20117">
                  <c:v>0.62324199999999996</c:v>
                </c:pt>
                <c:pt idx="20118">
                  <c:v>0.62338000000000005</c:v>
                </c:pt>
                <c:pt idx="20119">
                  <c:v>0.62351800000000002</c:v>
                </c:pt>
                <c:pt idx="20120">
                  <c:v>0.62365599999999999</c:v>
                </c:pt>
                <c:pt idx="20121">
                  <c:v>0.62379399999999996</c:v>
                </c:pt>
                <c:pt idx="20122">
                  <c:v>0.62393200000000004</c:v>
                </c:pt>
                <c:pt idx="20123">
                  <c:v>0.62407000000000001</c:v>
                </c:pt>
                <c:pt idx="20124">
                  <c:v>0.62420799999999999</c:v>
                </c:pt>
                <c:pt idx="20125">
                  <c:v>0.62434500000000004</c:v>
                </c:pt>
                <c:pt idx="20126">
                  <c:v>0.62448300000000001</c:v>
                </c:pt>
                <c:pt idx="20127">
                  <c:v>0.62462099999999998</c:v>
                </c:pt>
                <c:pt idx="20128">
                  <c:v>0.62475800000000004</c:v>
                </c:pt>
                <c:pt idx="20129">
                  <c:v>0.62489600000000001</c:v>
                </c:pt>
                <c:pt idx="20130">
                  <c:v>0.62503399999999998</c:v>
                </c:pt>
                <c:pt idx="20131">
                  <c:v>0.62517100000000003</c:v>
                </c:pt>
                <c:pt idx="20132">
                  <c:v>0.62530799999999997</c:v>
                </c:pt>
                <c:pt idx="20133">
                  <c:v>0.62544599999999995</c:v>
                </c:pt>
                <c:pt idx="20134">
                  <c:v>0.625583</c:v>
                </c:pt>
                <c:pt idx="20135">
                  <c:v>0.62572000000000005</c:v>
                </c:pt>
                <c:pt idx="20136">
                  <c:v>0.62585800000000003</c:v>
                </c:pt>
                <c:pt idx="20137">
                  <c:v>0.62599499999999997</c:v>
                </c:pt>
                <c:pt idx="20138">
                  <c:v>0.62613200000000002</c:v>
                </c:pt>
                <c:pt idx="20139">
                  <c:v>0.62626899999999996</c:v>
                </c:pt>
                <c:pt idx="20140">
                  <c:v>0.62640600000000002</c:v>
                </c:pt>
                <c:pt idx="20141">
                  <c:v>0.62654299999999996</c:v>
                </c:pt>
                <c:pt idx="20142">
                  <c:v>0.62668000000000001</c:v>
                </c:pt>
                <c:pt idx="20143">
                  <c:v>0.62681699999999996</c:v>
                </c:pt>
                <c:pt idx="20144">
                  <c:v>0.62695400000000001</c:v>
                </c:pt>
                <c:pt idx="20145">
                  <c:v>0.62709099999999995</c:v>
                </c:pt>
                <c:pt idx="20146">
                  <c:v>0.62722699999999998</c:v>
                </c:pt>
                <c:pt idx="20147">
                  <c:v>0.62736400000000003</c:v>
                </c:pt>
                <c:pt idx="20148">
                  <c:v>0.62750099999999998</c:v>
                </c:pt>
                <c:pt idx="20149">
                  <c:v>0.627637</c:v>
                </c:pt>
                <c:pt idx="20150">
                  <c:v>0.62777400000000005</c:v>
                </c:pt>
                <c:pt idx="20151">
                  <c:v>0.62790999999999997</c:v>
                </c:pt>
                <c:pt idx="20152">
                  <c:v>0.62804700000000002</c:v>
                </c:pt>
                <c:pt idx="20153">
                  <c:v>0.62818300000000005</c:v>
                </c:pt>
                <c:pt idx="20154">
                  <c:v>0.62831899999999996</c:v>
                </c:pt>
                <c:pt idx="20155">
                  <c:v>0.62845600000000001</c:v>
                </c:pt>
                <c:pt idx="20156">
                  <c:v>0.62859200000000004</c:v>
                </c:pt>
                <c:pt idx="20157">
                  <c:v>0.62872799999999995</c:v>
                </c:pt>
                <c:pt idx="20158">
                  <c:v>0.62886399999999998</c:v>
                </c:pt>
                <c:pt idx="20159">
                  <c:v>0.629</c:v>
                </c:pt>
                <c:pt idx="20160">
                  <c:v>0.62913600000000003</c:v>
                </c:pt>
                <c:pt idx="20161">
                  <c:v>0.62927200000000005</c:v>
                </c:pt>
                <c:pt idx="20162">
                  <c:v>0.62940799999999997</c:v>
                </c:pt>
                <c:pt idx="20163">
                  <c:v>0.62954399999999999</c:v>
                </c:pt>
                <c:pt idx="20164">
                  <c:v>0.62968000000000002</c:v>
                </c:pt>
                <c:pt idx="20165">
                  <c:v>0.62981600000000004</c:v>
                </c:pt>
                <c:pt idx="20166">
                  <c:v>0.62995199999999996</c:v>
                </c:pt>
                <c:pt idx="20167">
                  <c:v>0.63008699999999995</c:v>
                </c:pt>
                <c:pt idx="20168">
                  <c:v>0.63022299999999998</c:v>
                </c:pt>
                <c:pt idx="20169">
                  <c:v>0.63035799999999997</c:v>
                </c:pt>
                <c:pt idx="20170">
                  <c:v>0.630494</c:v>
                </c:pt>
                <c:pt idx="20171">
                  <c:v>0.630629</c:v>
                </c:pt>
                <c:pt idx="20172">
                  <c:v>0.63076500000000002</c:v>
                </c:pt>
                <c:pt idx="20173">
                  <c:v>0.63090000000000002</c:v>
                </c:pt>
                <c:pt idx="20174">
                  <c:v>0.63103500000000001</c:v>
                </c:pt>
                <c:pt idx="20175">
                  <c:v>0.63117100000000004</c:v>
                </c:pt>
                <c:pt idx="20176">
                  <c:v>0.63130600000000003</c:v>
                </c:pt>
                <c:pt idx="20177">
                  <c:v>0.63144100000000003</c:v>
                </c:pt>
                <c:pt idx="20178">
                  <c:v>0.63157600000000003</c:v>
                </c:pt>
                <c:pt idx="20179">
                  <c:v>0.63171100000000002</c:v>
                </c:pt>
                <c:pt idx="20180">
                  <c:v>0.63184600000000002</c:v>
                </c:pt>
                <c:pt idx="20181">
                  <c:v>0.63198100000000001</c:v>
                </c:pt>
                <c:pt idx="20182">
                  <c:v>0.63211600000000001</c:v>
                </c:pt>
                <c:pt idx="20183">
                  <c:v>0.63225100000000001</c:v>
                </c:pt>
                <c:pt idx="20184">
                  <c:v>0.63238499999999997</c:v>
                </c:pt>
                <c:pt idx="20185">
                  <c:v>0.63251999999999997</c:v>
                </c:pt>
                <c:pt idx="20186">
                  <c:v>0.63265499999999997</c:v>
                </c:pt>
                <c:pt idx="20187">
                  <c:v>0.63278900000000005</c:v>
                </c:pt>
                <c:pt idx="20188">
                  <c:v>0.63292400000000004</c:v>
                </c:pt>
                <c:pt idx="20189">
                  <c:v>0.63305800000000001</c:v>
                </c:pt>
                <c:pt idx="20190">
                  <c:v>0.63319300000000001</c:v>
                </c:pt>
                <c:pt idx="20191">
                  <c:v>0.63332699999999997</c:v>
                </c:pt>
                <c:pt idx="20192">
                  <c:v>0.63346100000000005</c:v>
                </c:pt>
                <c:pt idx="20193">
                  <c:v>0.63359600000000005</c:v>
                </c:pt>
                <c:pt idx="20194">
                  <c:v>0.63373000000000002</c:v>
                </c:pt>
                <c:pt idx="20195">
                  <c:v>0.63386399999999998</c:v>
                </c:pt>
                <c:pt idx="20196">
                  <c:v>0.63399799999999995</c:v>
                </c:pt>
                <c:pt idx="20197">
                  <c:v>0.63413200000000003</c:v>
                </c:pt>
                <c:pt idx="20198">
                  <c:v>0.634266</c:v>
                </c:pt>
                <c:pt idx="20199">
                  <c:v>0.63439999999999996</c:v>
                </c:pt>
                <c:pt idx="20200">
                  <c:v>0.63453400000000004</c:v>
                </c:pt>
                <c:pt idx="20201">
                  <c:v>0.63466800000000001</c:v>
                </c:pt>
                <c:pt idx="20202">
                  <c:v>0.63480199999999998</c:v>
                </c:pt>
                <c:pt idx="20203">
                  <c:v>0.63493599999999994</c:v>
                </c:pt>
                <c:pt idx="20204">
                  <c:v>0.63506899999999999</c:v>
                </c:pt>
                <c:pt idx="20205">
                  <c:v>0.63520299999999996</c:v>
                </c:pt>
                <c:pt idx="20206">
                  <c:v>0.63533600000000001</c:v>
                </c:pt>
                <c:pt idx="20207">
                  <c:v>0.63546999999999998</c:v>
                </c:pt>
                <c:pt idx="20208">
                  <c:v>0.63560300000000003</c:v>
                </c:pt>
                <c:pt idx="20209">
                  <c:v>0.635737</c:v>
                </c:pt>
                <c:pt idx="20210">
                  <c:v>0.63587000000000005</c:v>
                </c:pt>
                <c:pt idx="20211">
                  <c:v>0.63600299999999999</c:v>
                </c:pt>
                <c:pt idx="20212">
                  <c:v>0.63613699999999995</c:v>
                </c:pt>
                <c:pt idx="20213">
                  <c:v>0.63627</c:v>
                </c:pt>
                <c:pt idx="20214">
                  <c:v>0.63640300000000005</c:v>
                </c:pt>
                <c:pt idx="20215">
                  <c:v>0.63653599999999999</c:v>
                </c:pt>
                <c:pt idx="20216">
                  <c:v>0.63666900000000004</c:v>
                </c:pt>
                <c:pt idx="20217">
                  <c:v>0.63680199999999998</c:v>
                </c:pt>
                <c:pt idx="20218">
                  <c:v>0.63693500000000003</c:v>
                </c:pt>
                <c:pt idx="20219">
                  <c:v>0.63706799999999997</c:v>
                </c:pt>
                <c:pt idx="20220">
                  <c:v>0.63720100000000002</c:v>
                </c:pt>
                <c:pt idx="20221">
                  <c:v>0.63733300000000004</c:v>
                </c:pt>
                <c:pt idx="20222">
                  <c:v>0.63746599999999998</c:v>
                </c:pt>
                <c:pt idx="20223">
                  <c:v>0.63759900000000003</c:v>
                </c:pt>
                <c:pt idx="20224">
                  <c:v>0.63773100000000005</c:v>
                </c:pt>
                <c:pt idx="20225">
                  <c:v>0.63786399999999999</c:v>
                </c:pt>
                <c:pt idx="20226">
                  <c:v>0.63799600000000001</c:v>
                </c:pt>
                <c:pt idx="20227">
                  <c:v>0.63812899999999995</c:v>
                </c:pt>
                <c:pt idx="20228">
                  <c:v>0.63826099999999997</c:v>
                </c:pt>
                <c:pt idx="20229">
                  <c:v>0.63839400000000002</c:v>
                </c:pt>
                <c:pt idx="20230">
                  <c:v>0.63852600000000004</c:v>
                </c:pt>
                <c:pt idx="20231">
                  <c:v>0.63865799999999995</c:v>
                </c:pt>
                <c:pt idx="20232">
                  <c:v>0.63878999999999997</c:v>
                </c:pt>
                <c:pt idx="20233">
                  <c:v>0.63892199999999999</c:v>
                </c:pt>
                <c:pt idx="20234">
                  <c:v>0.63905400000000001</c:v>
                </c:pt>
                <c:pt idx="20235">
                  <c:v>0.63918600000000003</c:v>
                </c:pt>
                <c:pt idx="20236">
                  <c:v>0.63931800000000005</c:v>
                </c:pt>
                <c:pt idx="20237">
                  <c:v>0.63944999999999996</c:v>
                </c:pt>
                <c:pt idx="20238">
                  <c:v>0.63958199999999998</c:v>
                </c:pt>
                <c:pt idx="20239">
                  <c:v>0.639714</c:v>
                </c:pt>
                <c:pt idx="20240">
                  <c:v>0.639845</c:v>
                </c:pt>
                <c:pt idx="20241">
                  <c:v>0.63997700000000002</c:v>
                </c:pt>
                <c:pt idx="20242">
                  <c:v>0.64010900000000004</c:v>
                </c:pt>
                <c:pt idx="20243">
                  <c:v>0.64024000000000003</c:v>
                </c:pt>
                <c:pt idx="20244">
                  <c:v>0.64037200000000005</c:v>
                </c:pt>
                <c:pt idx="20245">
                  <c:v>0.64050300000000004</c:v>
                </c:pt>
                <c:pt idx="20246">
                  <c:v>0.64063400000000004</c:v>
                </c:pt>
                <c:pt idx="20247">
                  <c:v>0.64076599999999995</c:v>
                </c:pt>
                <c:pt idx="20248">
                  <c:v>0.64089700000000005</c:v>
                </c:pt>
                <c:pt idx="20249">
                  <c:v>0.64102800000000004</c:v>
                </c:pt>
                <c:pt idx="20250">
                  <c:v>0.64115900000000003</c:v>
                </c:pt>
                <c:pt idx="20251">
                  <c:v>0.64129000000000003</c:v>
                </c:pt>
                <c:pt idx="20252">
                  <c:v>0.64142100000000002</c:v>
                </c:pt>
                <c:pt idx="20253">
                  <c:v>0.64155200000000001</c:v>
                </c:pt>
                <c:pt idx="20254">
                  <c:v>0.641683</c:v>
                </c:pt>
                <c:pt idx="20255">
                  <c:v>0.641814</c:v>
                </c:pt>
                <c:pt idx="20256">
                  <c:v>0.64194499999999999</c:v>
                </c:pt>
                <c:pt idx="20257">
                  <c:v>0.64207599999999998</c:v>
                </c:pt>
                <c:pt idx="20258">
                  <c:v>0.64220699999999997</c:v>
                </c:pt>
                <c:pt idx="20259">
                  <c:v>0.64233700000000005</c:v>
                </c:pt>
                <c:pt idx="20260">
                  <c:v>0.64246800000000004</c:v>
                </c:pt>
                <c:pt idx="20261">
                  <c:v>0.642598</c:v>
                </c:pt>
                <c:pt idx="20262">
                  <c:v>0.64272899999999999</c:v>
                </c:pt>
                <c:pt idx="20263">
                  <c:v>0.64285899999999996</c:v>
                </c:pt>
                <c:pt idx="20264">
                  <c:v>0.64298999999999995</c:v>
                </c:pt>
                <c:pt idx="20265">
                  <c:v>0.64312000000000002</c:v>
                </c:pt>
                <c:pt idx="20266">
                  <c:v>0.64324999999999999</c:v>
                </c:pt>
                <c:pt idx="20267">
                  <c:v>0.64338099999999998</c:v>
                </c:pt>
                <c:pt idx="20268">
                  <c:v>0.64351100000000006</c:v>
                </c:pt>
                <c:pt idx="20269">
                  <c:v>0.64364100000000002</c:v>
                </c:pt>
                <c:pt idx="20270">
                  <c:v>0.64377099999999998</c:v>
                </c:pt>
                <c:pt idx="20271">
                  <c:v>0.64390099999999995</c:v>
                </c:pt>
                <c:pt idx="20272">
                  <c:v>0.64403100000000002</c:v>
                </c:pt>
                <c:pt idx="20273">
                  <c:v>0.64416099999999998</c:v>
                </c:pt>
                <c:pt idx="20274">
                  <c:v>0.64429000000000003</c:v>
                </c:pt>
                <c:pt idx="20275">
                  <c:v>0.64441999999999999</c:v>
                </c:pt>
                <c:pt idx="20276">
                  <c:v>0.64454999999999996</c:v>
                </c:pt>
                <c:pt idx="20277">
                  <c:v>0.64468000000000003</c:v>
                </c:pt>
                <c:pt idx="20278">
                  <c:v>0.64480899999999997</c:v>
                </c:pt>
                <c:pt idx="20279">
                  <c:v>0.64493900000000004</c:v>
                </c:pt>
                <c:pt idx="20280">
                  <c:v>0.64506799999999997</c:v>
                </c:pt>
                <c:pt idx="20281">
                  <c:v>0.64519800000000005</c:v>
                </c:pt>
                <c:pt idx="20282">
                  <c:v>0.64532699999999998</c:v>
                </c:pt>
                <c:pt idx="20283">
                  <c:v>0.64545600000000003</c:v>
                </c:pt>
                <c:pt idx="20284">
                  <c:v>0.64558599999999999</c:v>
                </c:pt>
                <c:pt idx="20285">
                  <c:v>0.64571500000000004</c:v>
                </c:pt>
                <c:pt idx="20286">
                  <c:v>0.64584399999999997</c:v>
                </c:pt>
                <c:pt idx="20287">
                  <c:v>0.64597300000000002</c:v>
                </c:pt>
                <c:pt idx="20288">
                  <c:v>0.64610199999999995</c:v>
                </c:pt>
                <c:pt idx="20289">
                  <c:v>0.646231</c:v>
                </c:pt>
                <c:pt idx="20290">
                  <c:v>0.64636000000000005</c:v>
                </c:pt>
                <c:pt idx="20291">
                  <c:v>0.64648899999999998</c:v>
                </c:pt>
                <c:pt idx="20292">
                  <c:v>0.64661800000000003</c:v>
                </c:pt>
                <c:pt idx="20293">
                  <c:v>0.64674699999999996</c:v>
                </c:pt>
                <c:pt idx="20294">
                  <c:v>0.64687499999999998</c:v>
                </c:pt>
                <c:pt idx="20295">
                  <c:v>0.64700400000000002</c:v>
                </c:pt>
                <c:pt idx="20296">
                  <c:v>0.64713299999999996</c:v>
                </c:pt>
                <c:pt idx="20297">
                  <c:v>0.64726099999999998</c:v>
                </c:pt>
                <c:pt idx="20298">
                  <c:v>0.64739000000000002</c:v>
                </c:pt>
                <c:pt idx="20299">
                  <c:v>0.64751800000000004</c:v>
                </c:pt>
                <c:pt idx="20300">
                  <c:v>0.64764699999999997</c:v>
                </c:pt>
                <c:pt idx="20301">
                  <c:v>0.64777499999999999</c:v>
                </c:pt>
                <c:pt idx="20302">
                  <c:v>0.64790300000000001</c:v>
                </c:pt>
                <c:pt idx="20303">
                  <c:v>0.64803100000000002</c:v>
                </c:pt>
                <c:pt idx="20304">
                  <c:v>0.64815999999999996</c:v>
                </c:pt>
                <c:pt idx="20305">
                  <c:v>0.64828799999999998</c:v>
                </c:pt>
                <c:pt idx="20306">
                  <c:v>0.64841599999999999</c:v>
                </c:pt>
                <c:pt idx="20307">
                  <c:v>0.64854400000000001</c:v>
                </c:pt>
                <c:pt idx="20308">
                  <c:v>0.64867200000000003</c:v>
                </c:pt>
                <c:pt idx="20309">
                  <c:v>0.64880000000000004</c:v>
                </c:pt>
                <c:pt idx="20310">
                  <c:v>0.64892700000000003</c:v>
                </c:pt>
                <c:pt idx="20311">
                  <c:v>0.64905500000000005</c:v>
                </c:pt>
                <c:pt idx="20312">
                  <c:v>0.64918299999999995</c:v>
                </c:pt>
                <c:pt idx="20313">
                  <c:v>0.64931099999999997</c:v>
                </c:pt>
                <c:pt idx="20314">
                  <c:v>0.64943799999999996</c:v>
                </c:pt>
                <c:pt idx="20315">
                  <c:v>0.64956599999999998</c:v>
                </c:pt>
                <c:pt idx="20316">
                  <c:v>0.64969299999999996</c:v>
                </c:pt>
                <c:pt idx="20317">
                  <c:v>0.64982099999999998</c:v>
                </c:pt>
                <c:pt idx="20318">
                  <c:v>0.64994799999999997</c:v>
                </c:pt>
                <c:pt idx="20319">
                  <c:v>0.65007599999999999</c:v>
                </c:pt>
                <c:pt idx="20320">
                  <c:v>0.65020299999999998</c:v>
                </c:pt>
                <c:pt idx="20321">
                  <c:v>0.65032999999999996</c:v>
                </c:pt>
                <c:pt idx="20322">
                  <c:v>0.65045699999999995</c:v>
                </c:pt>
                <c:pt idx="20323">
                  <c:v>0.65058400000000005</c:v>
                </c:pt>
                <c:pt idx="20324">
                  <c:v>0.65071199999999996</c:v>
                </c:pt>
                <c:pt idx="20325">
                  <c:v>0.65083899999999995</c:v>
                </c:pt>
                <c:pt idx="20326">
                  <c:v>0.65096600000000004</c:v>
                </c:pt>
                <c:pt idx="20327">
                  <c:v>0.651092</c:v>
                </c:pt>
                <c:pt idx="20328">
                  <c:v>0.65121899999999999</c:v>
                </c:pt>
                <c:pt idx="20329">
                  <c:v>0.65134599999999998</c:v>
                </c:pt>
                <c:pt idx="20330">
                  <c:v>0.65147299999999997</c:v>
                </c:pt>
                <c:pt idx="20331">
                  <c:v>0.65159999999999996</c:v>
                </c:pt>
                <c:pt idx="20332">
                  <c:v>0.65172600000000003</c:v>
                </c:pt>
                <c:pt idx="20333">
                  <c:v>0.65185300000000002</c:v>
                </c:pt>
                <c:pt idx="20334">
                  <c:v>0.65197899999999998</c:v>
                </c:pt>
                <c:pt idx="20335">
                  <c:v>0.65210599999999996</c:v>
                </c:pt>
                <c:pt idx="20336">
                  <c:v>0.65223200000000003</c:v>
                </c:pt>
                <c:pt idx="20337">
                  <c:v>0.65235900000000002</c:v>
                </c:pt>
                <c:pt idx="20338">
                  <c:v>0.65248499999999998</c:v>
                </c:pt>
                <c:pt idx="20339">
                  <c:v>0.65261100000000005</c:v>
                </c:pt>
                <c:pt idx="20340">
                  <c:v>0.65273700000000001</c:v>
                </c:pt>
                <c:pt idx="20341">
                  <c:v>0.65286299999999997</c:v>
                </c:pt>
                <c:pt idx="20342">
                  <c:v>0.65298999999999996</c:v>
                </c:pt>
                <c:pt idx="20343">
                  <c:v>0.65311600000000003</c:v>
                </c:pt>
                <c:pt idx="20344">
                  <c:v>0.65324199999999999</c:v>
                </c:pt>
                <c:pt idx="20345">
                  <c:v>0.65336700000000003</c:v>
                </c:pt>
                <c:pt idx="20346">
                  <c:v>0.65349299999999999</c:v>
                </c:pt>
                <c:pt idx="20347">
                  <c:v>0.65361899999999995</c:v>
                </c:pt>
                <c:pt idx="20348">
                  <c:v>0.65374500000000002</c:v>
                </c:pt>
                <c:pt idx="20349">
                  <c:v>0.65387099999999998</c:v>
                </c:pt>
                <c:pt idx="20350">
                  <c:v>0.65399600000000002</c:v>
                </c:pt>
                <c:pt idx="20351">
                  <c:v>0.65412199999999998</c:v>
                </c:pt>
                <c:pt idx="20352">
                  <c:v>0.65424700000000002</c:v>
                </c:pt>
                <c:pt idx="20353">
                  <c:v>0.65437299999999998</c:v>
                </c:pt>
                <c:pt idx="20354">
                  <c:v>0.65449800000000002</c:v>
                </c:pt>
                <c:pt idx="20355">
                  <c:v>0.65462399999999998</c:v>
                </c:pt>
                <c:pt idx="20356">
                  <c:v>0.65474900000000003</c:v>
                </c:pt>
                <c:pt idx="20357">
                  <c:v>0.65487399999999996</c:v>
                </c:pt>
                <c:pt idx="20358">
                  <c:v>0.65500000000000003</c:v>
                </c:pt>
                <c:pt idx="20359">
                  <c:v>0.65512499999999996</c:v>
                </c:pt>
                <c:pt idx="20360">
                  <c:v>0.65525</c:v>
                </c:pt>
                <c:pt idx="20361">
                  <c:v>0.65537500000000004</c:v>
                </c:pt>
                <c:pt idx="20362">
                  <c:v>0.65549999999999997</c:v>
                </c:pt>
                <c:pt idx="20363">
                  <c:v>0.65562500000000001</c:v>
                </c:pt>
                <c:pt idx="20364">
                  <c:v>0.65575000000000006</c:v>
                </c:pt>
                <c:pt idx="20365">
                  <c:v>0.65587499999999999</c:v>
                </c:pt>
                <c:pt idx="20366">
                  <c:v>0.655999</c:v>
                </c:pt>
                <c:pt idx="20367">
                  <c:v>0.65612400000000004</c:v>
                </c:pt>
                <c:pt idx="20368">
                  <c:v>0.65624899999999997</c:v>
                </c:pt>
                <c:pt idx="20369">
                  <c:v>0.65637299999999998</c:v>
                </c:pt>
                <c:pt idx="20370">
                  <c:v>0.65649800000000003</c:v>
                </c:pt>
                <c:pt idx="20371">
                  <c:v>0.65662200000000004</c:v>
                </c:pt>
                <c:pt idx="20372">
                  <c:v>0.65674699999999997</c:v>
                </c:pt>
                <c:pt idx="20373">
                  <c:v>0.65687099999999998</c:v>
                </c:pt>
                <c:pt idx="20374">
                  <c:v>0.65699600000000002</c:v>
                </c:pt>
                <c:pt idx="20375">
                  <c:v>0.65712000000000004</c:v>
                </c:pt>
                <c:pt idx="20376">
                  <c:v>0.65724400000000005</c:v>
                </c:pt>
                <c:pt idx="20377">
                  <c:v>0.65736799999999995</c:v>
                </c:pt>
                <c:pt idx="20378">
                  <c:v>0.65749299999999999</c:v>
                </c:pt>
                <c:pt idx="20379">
                  <c:v>0.65761700000000001</c:v>
                </c:pt>
                <c:pt idx="20380">
                  <c:v>0.65774100000000002</c:v>
                </c:pt>
                <c:pt idx="20381">
                  <c:v>0.65786500000000003</c:v>
                </c:pt>
                <c:pt idx="20382">
                  <c:v>0.65798900000000005</c:v>
                </c:pt>
                <c:pt idx="20383">
                  <c:v>0.65811200000000003</c:v>
                </c:pt>
                <c:pt idx="20384">
                  <c:v>0.65823600000000004</c:v>
                </c:pt>
                <c:pt idx="20385">
                  <c:v>0.65835999999999995</c:v>
                </c:pt>
                <c:pt idx="20386">
                  <c:v>0.65848399999999996</c:v>
                </c:pt>
                <c:pt idx="20387">
                  <c:v>0.65860700000000005</c:v>
                </c:pt>
                <c:pt idx="20388">
                  <c:v>0.65873099999999996</c:v>
                </c:pt>
                <c:pt idx="20389">
                  <c:v>0.65885499999999997</c:v>
                </c:pt>
                <c:pt idx="20390">
                  <c:v>0.65897799999999995</c:v>
                </c:pt>
                <c:pt idx="20391">
                  <c:v>0.65910199999999997</c:v>
                </c:pt>
                <c:pt idx="20392">
                  <c:v>0.65922499999999995</c:v>
                </c:pt>
                <c:pt idx="20393">
                  <c:v>0.65934800000000005</c:v>
                </c:pt>
                <c:pt idx="20394">
                  <c:v>0.65947199999999995</c:v>
                </c:pt>
                <c:pt idx="20395">
                  <c:v>0.65959500000000004</c:v>
                </c:pt>
                <c:pt idx="20396">
                  <c:v>0.65971800000000003</c:v>
                </c:pt>
                <c:pt idx="20397">
                  <c:v>0.65984100000000001</c:v>
                </c:pt>
                <c:pt idx="20398">
                  <c:v>0.659964</c:v>
                </c:pt>
                <c:pt idx="20399">
                  <c:v>0.66008699999999998</c:v>
                </c:pt>
                <c:pt idx="20400">
                  <c:v>0.66020999999999996</c:v>
                </c:pt>
                <c:pt idx="20401">
                  <c:v>0.66033299999999995</c:v>
                </c:pt>
                <c:pt idx="20402">
                  <c:v>0.66045600000000004</c:v>
                </c:pt>
                <c:pt idx="20403">
                  <c:v>0.66057900000000003</c:v>
                </c:pt>
                <c:pt idx="20404">
                  <c:v>0.66070099999999998</c:v>
                </c:pt>
                <c:pt idx="20405">
                  <c:v>0.66082399999999997</c:v>
                </c:pt>
                <c:pt idx="20406">
                  <c:v>0.66094699999999995</c:v>
                </c:pt>
                <c:pt idx="20407">
                  <c:v>0.66106900000000002</c:v>
                </c:pt>
                <c:pt idx="20408">
                  <c:v>0.661192</c:v>
                </c:pt>
                <c:pt idx="20409">
                  <c:v>0.66131399999999996</c:v>
                </c:pt>
                <c:pt idx="20410">
                  <c:v>0.66143700000000005</c:v>
                </c:pt>
                <c:pt idx="20411">
                  <c:v>0.66155900000000001</c:v>
                </c:pt>
                <c:pt idx="20412">
                  <c:v>0.66168099999999996</c:v>
                </c:pt>
                <c:pt idx="20413">
                  <c:v>0.66180399999999995</c:v>
                </c:pt>
                <c:pt idx="20414">
                  <c:v>0.66192600000000001</c:v>
                </c:pt>
                <c:pt idx="20415">
                  <c:v>0.66204799999999997</c:v>
                </c:pt>
                <c:pt idx="20416">
                  <c:v>0.66217000000000004</c:v>
                </c:pt>
                <c:pt idx="20417">
                  <c:v>0.66229199999999999</c:v>
                </c:pt>
                <c:pt idx="20418">
                  <c:v>0.66241399999999995</c:v>
                </c:pt>
                <c:pt idx="20419">
                  <c:v>0.66253600000000001</c:v>
                </c:pt>
                <c:pt idx="20420">
                  <c:v>0.66265799999999997</c:v>
                </c:pt>
                <c:pt idx="20421">
                  <c:v>0.66278000000000004</c:v>
                </c:pt>
                <c:pt idx="20422">
                  <c:v>0.66290199999999999</c:v>
                </c:pt>
                <c:pt idx="20423">
                  <c:v>0.66302300000000003</c:v>
                </c:pt>
                <c:pt idx="20424">
                  <c:v>0.66314499999999998</c:v>
                </c:pt>
                <c:pt idx="20425">
                  <c:v>0.66326700000000005</c:v>
                </c:pt>
                <c:pt idx="20426">
                  <c:v>0.66338799999999998</c:v>
                </c:pt>
                <c:pt idx="20427">
                  <c:v>0.66351000000000004</c:v>
                </c:pt>
                <c:pt idx="20428">
                  <c:v>0.66363099999999997</c:v>
                </c:pt>
                <c:pt idx="20429">
                  <c:v>0.66375300000000004</c:v>
                </c:pt>
                <c:pt idx="20430">
                  <c:v>0.66387399999999996</c:v>
                </c:pt>
                <c:pt idx="20431">
                  <c:v>0.663995</c:v>
                </c:pt>
                <c:pt idx="20432">
                  <c:v>0.66411699999999996</c:v>
                </c:pt>
                <c:pt idx="20433">
                  <c:v>0.664238</c:v>
                </c:pt>
                <c:pt idx="20434">
                  <c:v>0.66435900000000003</c:v>
                </c:pt>
                <c:pt idx="20435">
                  <c:v>0.66447999999999996</c:v>
                </c:pt>
                <c:pt idx="20436">
                  <c:v>0.664601</c:v>
                </c:pt>
                <c:pt idx="20437">
                  <c:v>0.66472200000000004</c:v>
                </c:pt>
                <c:pt idx="20438">
                  <c:v>0.66484299999999996</c:v>
                </c:pt>
                <c:pt idx="20439">
                  <c:v>0.664964</c:v>
                </c:pt>
                <c:pt idx="20440">
                  <c:v>0.66508500000000004</c:v>
                </c:pt>
                <c:pt idx="20441">
                  <c:v>0.66520599999999996</c:v>
                </c:pt>
                <c:pt idx="20442">
                  <c:v>0.66532599999999997</c:v>
                </c:pt>
                <c:pt idx="20443">
                  <c:v>0.66544700000000001</c:v>
                </c:pt>
                <c:pt idx="20444">
                  <c:v>0.66556800000000005</c:v>
                </c:pt>
                <c:pt idx="20445">
                  <c:v>0.66568799999999995</c:v>
                </c:pt>
                <c:pt idx="20446">
                  <c:v>0.66580899999999998</c:v>
                </c:pt>
                <c:pt idx="20447">
                  <c:v>0.66592899999999999</c:v>
                </c:pt>
                <c:pt idx="20448">
                  <c:v>0.66605000000000003</c:v>
                </c:pt>
                <c:pt idx="20449">
                  <c:v>0.66617000000000004</c:v>
                </c:pt>
                <c:pt idx="20450">
                  <c:v>0.66629000000000005</c:v>
                </c:pt>
                <c:pt idx="20451">
                  <c:v>0.66641099999999998</c:v>
                </c:pt>
                <c:pt idx="20452">
                  <c:v>0.66653099999999998</c:v>
                </c:pt>
                <c:pt idx="20453">
                  <c:v>0.66665099999999999</c:v>
                </c:pt>
                <c:pt idx="20454">
                  <c:v>0.666771</c:v>
                </c:pt>
                <c:pt idx="20455">
                  <c:v>0.66689100000000001</c:v>
                </c:pt>
                <c:pt idx="20456">
                  <c:v>0.66701100000000002</c:v>
                </c:pt>
                <c:pt idx="20457">
                  <c:v>0.66713100000000003</c:v>
                </c:pt>
                <c:pt idx="20458">
                  <c:v>0.66725100000000004</c:v>
                </c:pt>
                <c:pt idx="20459">
                  <c:v>0.66737100000000005</c:v>
                </c:pt>
                <c:pt idx="20460">
                  <c:v>0.66749099999999995</c:v>
                </c:pt>
                <c:pt idx="20461">
                  <c:v>0.66761000000000004</c:v>
                </c:pt>
                <c:pt idx="20462">
                  <c:v>0.66773000000000005</c:v>
                </c:pt>
                <c:pt idx="20463">
                  <c:v>0.66785000000000005</c:v>
                </c:pt>
                <c:pt idx="20464">
                  <c:v>0.66796900000000003</c:v>
                </c:pt>
                <c:pt idx="20465">
                  <c:v>0.66808900000000004</c:v>
                </c:pt>
                <c:pt idx="20466">
                  <c:v>0.66820800000000002</c:v>
                </c:pt>
                <c:pt idx="20467">
                  <c:v>0.66832800000000003</c:v>
                </c:pt>
                <c:pt idx="20468">
                  <c:v>0.66844700000000001</c:v>
                </c:pt>
                <c:pt idx="20469">
                  <c:v>0.66856599999999999</c:v>
                </c:pt>
                <c:pt idx="20470">
                  <c:v>0.668686</c:v>
                </c:pt>
                <c:pt idx="20471">
                  <c:v>0.66880499999999998</c:v>
                </c:pt>
                <c:pt idx="20472">
                  <c:v>0.66892399999999996</c:v>
                </c:pt>
                <c:pt idx="20473">
                  <c:v>0.66904300000000005</c:v>
                </c:pt>
                <c:pt idx="20474">
                  <c:v>0.66916200000000003</c:v>
                </c:pt>
                <c:pt idx="20475">
                  <c:v>0.66928100000000001</c:v>
                </c:pt>
                <c:pt idx="20476">
                  <c:v>0.6694</c:v>
                </c:pt>
                <c:pt idx="20477">
                  <c:v>0.66951899999999998</c:v>
                </c:pt>
                <c:pt idx="20478">
                  <c:v>0.66963799999999996</c:v>
                </c:pt>
                <c:pt idx="20479">
                  <c:v>0.66975700000000005</c:v>
                </c:pt>
                <c:pt idx="20480">
                  <c:v>0.669875</c:v>
                </c:pt>
                <c:pt idx="20481">
                  <c:v>0.66999399999999998</c:v>
                </c:pt>
                <c:pt idx="20482">
                  <c:v>0.67011299999999996</c:v>
                </c:pt>
                <c:pt idx="20483">
                  <c:v>0.67023100000000002</c:v>
                </c:pt>
                <c:pt idx="20484">
                  <c:v>0.67035</c:v>
                </c:pt>
                <c:pt idx="20485">
                  <c:v>0.67046799999999995</c:v>
                </c:pt>
                <c:pt idx="20486">
                  <c:v>0.67058700000000004</c:v>
                </c:pt>
                <c:pt idx="20487">
                  <c:v>0.670705</c:v>
                </c:pt>
                <c:pt idx="20488">
                  <c:v>0.67082299999999995</c:v>
                </c:pt>
                <c:pt idx="20489">
                  <c:v>0.67094200000000004</c:v>
                </c:pt>
                <c:pt idx="20490">
                  <c:v>0.67105999999999999</c:v>
                </c:pt>
                <c:pt idx="20491">
                  <c:v>0.67117800000000005</c:v>
                </c:pt>
                <c:pt idx="20492">
                  <c:v>0.671296</c:v>
                </c:pt>
                <c:pt idx="20493">
                  <c:v>0.67141399999999996</c:v>
                </c:pt>
                <c:pt idx="20494">
                  <c:v>0.67153200000000002</c:v>
                </c:pt>
                <c:pt idx="20495">
                  <c:v>0.67164999999999997</c:v>
                </c:pt>
                <c:pt idx="20496">
                  <c:v>0.67176800000000003</c:v>
                </c:pt>
                <c:pt idx="20497">
                  <c:v>0.67188599999999998</c:v>
                </c:pt>
                <c:pt idx="20498">
                  <c:v>0.67200400000000005</c:v>
                </c:pt>
                <c:pt idx="20499">
                  <c:v>0.672122</c:v>
                </c:pt>
                <c:pt idx="20500">
                  <c:v>0.67223900000000003</c:v>
                </c:pt>
                <c:pt idx="20501">
                  <c:v>0.67235699999999998</c:v>
                </c:pt>
                <c:pt idx="20502">
                  <c:v>0.67247500000000004</c:v>
                </c:pt>
                <c:pt idx="20503">
                  <c:v>0.67259199999999997</c:v>
                </c:pt>
                <c:pt idx="20504">
                  <c:v>0.67271000000000003</c:v>
                </c:pt>
                <c:pt idx="20505">
                  <c:v>0.67282699999999995</c:v>
                </c:pt>
                <c:pt idx="20506">
                  <c:v>0.67294399999999999</c:v>
                </c:pt>
                <c:pt idx="20507">
                  <c:v>0.67306200000000005</c:v>
                </c:pt>
                <c:pt idx="20508">
                  <c:v>0.67317899999999997</c:v>
                </c:pt>
                <c:pt idx="20509">
                  <c:v>0.67329600000000001</c:v>
                </c:pt>
                <c:pt idx="20510">
                  <c:v>0.67341399999999996</c:v>
                </c:pt>
                <c:pt idx="20511">
                  <c:v>0.67353099999999999</c:v>
                </c:pt>
                <c:pt idx="20512">
                  <c:v>0.67364800000000002</c:v>
                </c:pt>
                <c:pt idx="20513">
                  <c:v>0.67376499999999995</c:v>
                </c:pt>
                <c:pt idx="20514">
                  <c:v>0.67388199999999998</c:v>
                </c:pt>
                <c:pt idx="20515">
                  <c:v>0.67399900000000001</c:v>
                </c:pt>
                <c:pt idx="20516">
                  <c:v>0.67411600000000005</c:v>
                </c:pt>
                <c:pt idx="20517">
                  <c:v>0.67423200000000005</c:v>
                </c:pt>
                <c:pt idx="20518">
                  <c:v>0.67434899999999998</c:v>
                </c:pt>
                <c:pt idx="20519">
                  <c:v>0.67446600000000001</c:v>
                </c:pt>
                <c:pt idx="20520">
                  <c:v>0.67458300000000004</c:v>
                </c:pt>
                <c:pt idx="20521">
                  <c:v>0.67469900000000005</c:v>
                </c:pt>
                <c:pt idx="20522">
                  <c:v>0.67481599999999997</c:v>
                </c:pt>
                <c:pt idx="20523">
                  <c:v>0.67493199999999998</c:v>
                </c:pt>
                <c:pt idx="20524">
                  <c:v>0.67504900000000001</c:v>
                </c:pt>
                <c:pt idx="20525">
                  <c:v>0.67516500000000002</c:v>
                </c:pt>
                <c:pt idx="20526">
                  <c:v>0.67528200000000005</c:v>
                </c:pt>
                <c:pt idx="20527">
                  <c:v>0.67539800000000005</c:v>
                </c:pt>
                <c:pt idx="20528">
                  <c:v>0.67551399999999995</c:v>
                </c:pt>
                <c:pt idx="20529">
                  <c:v>0.67562999999999995</c:v>
                </c:pt>
                <c:pt idx="20530">
                  <c:v>0.67574699999999999</c:v>
                </c:pt>
                <c:pt idx="20531">
                  <c:v>0.67586299999999999</c:v>
                </c:pt>
                <c:pt idx="20532">
                  <c:v>0.675979</c:v>
                </c:pt>
                <c:pt idx="20533">
                  <c:v>0.676095</c:v>
                </c:pt>
                <c:pt idx="20534">
                  <c:v>0.67621100000000001</c:v>
                </c:pt>
                <c:pt idx="20535">
                  <c:v>0.67632700000000001</c:v>
                </c:pt>
                <c:pt idx="20536">
                  <c:v>0.67644199999999999</c:v>
                </c:pt>
                <c:pt idx="20537">
                  <c:v>0.67655799999999999</c:v>
                </c:pt>
                <c:pt idx="20538">
                  <c:v>0.676674</c:v>
                </c:pt>
                <c:pt idx="20539">
                  <c:v>0.67679</c:v>
                </c:pt>
                <c:pt idx="20540">
                  <c:v>0.67690499999999998</c:v>
                </c:pt>
                <c:pt idx="20541">
                  <c:v>0.67702099999999998</c:v>
                </c:pt>
                <c:pt idx="20542">
                  <c:v>0.67713699999999999</c:v>
                </c:pt>
                <c:pt idx="20543">
                  <c:v>0.67725199999999997</c:v>
                </c:pt>
                <c:pt idx="20544">
                  <c:v>0.67736700000000005</c:v>
                </c:pt>
                <c:pt idx="20545">
                  <c:v>0.67748299999999995</c:v>
                </c:pt>
                <c:pt idx="20546">
                  <c:v>0.67759800000000003</c:v>
                </c:pt>
                <c:pt idx="20547">
                  <c:v>0.67771400000000004</c:v>
                </c:pt>
                <c:pt idx="20548">
                  <c:v>0.67782900000000001</c:v>
                </c:pt>
                <c:pt idx="20549">
                  <c:v>0.67794399999999999</c:v>
                </c:pt>
                <c:pt idx="20550">
                  <c:v>0.67805899999999997</c:v>
                </c:pt>
                <c:pt idx="20551">
                  <c:v>0.67817400000000005</c:v>
                </c:pt>
                <c:pt idx="20552">
                  <c:v>0.67828900000000003</c:v>
                </c:pt>
                <c:pt idx="20553">
                  <c:v>0.67840400000000001</c:v>
                </c:pt>
                <c:pt idx="20554">
                  <c:v>0.67851899999999998</c:v>
                </c:pt>
                <c:pt idx="20555">
                  <c:v>0.67863399999999996</c:v>
                </c:pt>
                <c:pt idx="20556">
                  <c:v>0.67874900000000005</c:v>
                </c:pt>
                <c:pt idx="20557">
                  <c:v>0.67886400000000002</c:v>
                </c:pt>
                <c:pt idx="20558">
                  <c:v>0.67897799999999997</c:v>
                </c:pt>
                <c:pt idx="20559">
                  <c:v>0.67909299999999995</c:v>
                </c:pt>
                <c:pt idx="20560">
                  <c:v>0.67920800000000003</c:v>
                </c:pt>
                <c:pt idx="20561">
                  <c:v>0.67932199999999998</c:v>
                </c:pt>
                <c:pt idx="20562">
                  <c:v>0.67943699999999996</c:v>
                </c:pt>
                <c:pt idx="20563">
                  <c:v>0.67955100000000002</c:v>
                </c:pt>
                <c:pt idx="20564">
                  <c:v>0.67966599999999999</c:v>
                </c:pt>
                <c:pt idx="20565">
                  <c:v>0.67978000000000005</c:v>
                </c:pt>
                <c:pt idx="20566">
                  <c:v>0.679894</c:v>
                </c:pt>
                <c:pt idx="20567">
                  <c:v>0.68000899999999997</c:v>
                </c:pt>
                <c:pt idx="20568">
                  <c:v>0.68012300000000003</c:v>
                </c:pt>
                <c:pt idx="20569">
                  <c:v>0.68023699999999998</c:v>
                </c:pt>
                <c:pt idx="20570">
                  <c:v>0.68035100000000004</c:v>
                </c:pt>
                <c:pt idx="20571">
                  <c:v>0.68046499999999999</c:v>
                </c:pt>
                <c:pt idx="20572">
                  <c:v>0.68057900000000005</c:v>
                </c:pt>
                <c:pt idx="20573">
                  <c:v>0.68069299999999999</c:v>
                </c:pt>
                <c:pt idx="20574">
                  <c:v>0.68080700000000005</c:v>
                </c:pt>
                <c:pt idx="20575">
                  <c:v>0.680921</c:v>
                </c:pt>
                <c:pt idx="20576">
                  <c:v>0.68103499999999995</c:v>
                </c:pt>
                <c:pt idx="20577">
                  <c:v>0.68114799999999998</c:v>
                </c:pt>
                <c:pt idx="20578">
                  <c:v>0.68126200000000003</c:v>
                </c:pt>
                <c:pt idx="20579">
                  <c:v>0.68137599999999998</c:v>
                </c:pt>
                <c:pt idx="20580">
                  <c:v>0.68148900000000001</c:v>
                </c:pt>
                <c:pt idx="20581">
                  <c:v>0.68160299999999996</c:v>
                </c:pt>
                <c:pt idx="20582">
                  <c:v>0.68171599999999999</c:v>
                </c:pt>
                <c:pt idx="20583">
                  <c:v>0.68183000000000005</c:v>
                </c:pt>
                <c:pt idx="20584">
                  <c:v>0.68194299999999997</c:v>
                </c:pt>
                <c:pt idx="20585">
                  <c:v>0.68205700000000002</c:v>
                </c:pt>
                <c:pt idx="20586">
                  <c:v>0.68217000000000005</c:v>
                </c:pt>
                <c:pt idx="20587">
                  <c:v>0.68228299999999997</c:v>
                </c:pt>
                <c:pt idx="20588">
                  <c:v>0.682396</c:v>
                </c:pt>
                <c:pt idx="20589">
                  <c:v>0.68250999999999995</c:v>
                </c:pt>
                <c:pt idx="20590">
                  <c:v>0.68262299999999998</c:v>
                </c:pt>
                <c:pt idx="20591">
                  <c:v>0.68273600000000001</c:v>
                </c:pt>
                <c:pt idx="20592">
                  <c:v>0.68284900000000004</c:v>
                </c:pt>
                <c:pt idx="20593">
                  <c:v>0.68296199999999996</c:v>
                </c:pt>
                <c:pt idx="20594">
                  <c:v>0.68307399999999996</c:v>
                </c:pt>
                <c:pt idx="20595">
                  <c:v>0.68318699999999999</c:v>
                </c:pt>
                <c:pt idx="20596">
                  <c:v>0.68330000000000002</c:v>
                </c:pt>
                <c:pt idx="20597">
                  <c:v>0.68341300000000005</c:v>
                </c:pt>
                <c:pt idx="20598">
                  <c:v>0.68352500000000005</c:v>
                </c:pt>
                <c:pt idx="20599">
                  <c:v>0.68363799999999997</c:v>
                </c:pt>
                <c:pt idx="20600">
                  <c:v>0.683751</c:v>
                </c:pt>
                <c:pt idx="20601">
                  <c:v>0.683863</c:v>
                </c:pt>
                <c:pt idx="20602">
                  <c:v>0.68397600000000003</c:v>
                </c:pt>
                <c:pt idx="20603">
                  <c:v>0.68408800000000003</c:v>
                </c:pt>
                <c:pt idx="20604">
                  <c:v>0.68420000000000003</c:v>
                </c:pt>
                <c:pt idx="20605">
                  <c:v>0.68431299999999995</c:v>
                </c:pt>
                <c:pt idx="20606">
                  <c:v>0.68442499999999995</c:v>
                </c:pt>
                <c:pt idx="20607">
                  <c:v>0.68453699999999995</c:v>
                </c:pt>
                <c:pt idx="20608">
                  <c:v>0.68464899999999995</c:v>
                </c:pt>
                <c:pt idx="20609">
                  <c:v>0.68476099999999995</c:v>
                </c:pt>
                <c:pt idx="20610">
                  <c:v>0.68487399999999998</c:v>
                </c:pt>
                <c:pt idx="20611">
                  <c:v>0.68498599999999998</c:v>
                </c:pt>
                <c:pt idx="20612">
                  <c:v>0.68509699999999996</c:v>
                </c:pt>
                <c:pt idx="20613">
                  <c:v>0.68520899999999996</c:v>
                </c:pt>
                <c:pt idx="20614">
                  <c:v>0.68532099999999996</c:v>
                </c:pt>
                <c:pt idx="20615">
                  <c:v>0.68543299999999996</c:v>
                </c:pt>
                <c:pt idx="20616">
                  <c:v>0.68554499999999996</c:v>
                </c:pt>
                <c:pt idx="20617">
                  <c:v>0.68565600000000004</c:v>
                </c:pt>
                <c:pt idx="20618">
                  <c:v>0.68576800000000004</c:v>
                </c:pt>
                <c:pt idx="20619">
                  <c:v>0.68588000000000005</c:v>
                </c:pt>
                <c:pt idx="20620">
                  <c:v>0.68599100000000002</c:v>
                </c:pt>
                <c:pt idx="20621">
                  <c:v>0.68610300000000002</c:v>
                </c:pt>
                <c:pt idx="20622">
                  <c:v>0.68621399999999999</c:v>
                </c:pt>
                <c:pt idx="20623">
                  <c:v>0.68632599999999999</c:v>
                </c:pt>
                <c:pt idx="20624">
                  <c:v>0.68643699999999996</c:v>
                </c:pt>
                <c:pt idx="20625">
                  <c:v>0.68654800000000005</c:v>
                </c:pt>
                <c:pt idx="20626">
                  <c:v>0.68665900000000002</c:v>
                </c:pt>
                <c:pt idx="20627">
                  <c:v>0.68677100000000002</c:v>
                </c:pt>
                <c:pt idx="20628">
                  <c:v>0.68688199999999999</c:v>
                </c:pt>
                <c:pt idx="20629">
                  <c:v>0.68699299999999996</c:v>
                </c:pt>
                <c:pt idx="20630">
                  <c:v>0.68710400000000005</c:v>
                </c:pt>
                <c:pt idx="20631">
                  <c:v>0.68721500000000002</c:v>
                </c:pt>
                <c:pt idx="20632">
                  <c:v>0.68732599999999999</c:v>
                </c:pt>
                <c:pt idx="20633">
                  <c:v>0.68743600000000005</c:v>
                </c:pt>
                <c:pt idx="20634">
                  <c:v>0.68754700000000002</c:v>
                </c:pt>
                <c:pt idx="20635">
                  <c:v>0.68765799999999999</c:v>
                </c:pt>
                <c:pt idx="20636">
                  <c:v>0.68776899999999996</c:v>
                </c:pt>
                <c:pt idx="20637">
                  <c:v>0.68787900000000002</c:v>
                </c:pt>
                <c:pt idx="20638">
                  <c:v>0.68798999999999999</c:v>
                </c:pt>
                <c:pt idx="20639">
                  <c:v>0.68810099999999996</c:v>
                </c:pt>
                <c:pt idx="20640">
                  <c:v>0.68821100000000002</c:v>
                </c:pt>
                <c:pt idx="20641">
                  <c:v>0.68832099999999996</c:v>
                </c:pt>
                <c:pt idx="20642">
                  <c:v>0.68843200000000004</c:v>
                </c:pt>
                <c:pt idx="20643">
                  <c:v>0.68854199999999999</c:v>
                </c:pt>
                <c:pt idx="20644">
                  <c:v>0.68865200000000004</c:v>
                </c:pt>
                <c:pt idx="20645">
                  <c:v>0.68876300000000001</c:v>
                </c:pt>
                <c:pt idx="20646">
                  <c:v>0.68887299999999996</c:v>
                </c:pt>
                <c:pt idx="20647">
                  <c:v>0.68898300000000001</c:v>
                </c:pt>
                <c:pt idx="20648">
                  <c:v>0.68909299999999996</c:v>
                </c:pt>
                <c:pt idx="20649">
                  <c:v>0.68920300000000001</c:v>
                </c:pt>
                <c:pt idx="20650">
                  <c:v>0.68931299999999995</c:v>
                </c:pt>
                <c:pt idx="20651">
                  <c:v>0.68942300000000001</c:v>
                </c:pt>
                <c:pt idx="20652">
                  <c:v>0.68953299999999995</c:v>
                </c:pt>
                <c:pt idx="20653">
                  <c:v>0.68964300000000001</c:v>
                </c:pt>
                <c:pt idx="20654">
                  <c:v>0.68975200000000003</c:v>
                </c:pt>
                <c:pt idx="20655">
                  <c:v>0.68986199999999998</c:v>
                </c:pt>
                <c:pt idx="20656">
                  <c:v>0.68997200000000003</c:v>
                </c:pt>
                <c:pt idx="20657">
                  <c:v>0.69008100000000006</c:v>
                </c:pt>
                <c:pt idx="20658">
                  <c:v>0.690191</c:v>
                </c:pt>
                <c:pt idx="20659">
                  <c:v>0.69030000000000002</c:v>
                </c:pt>
                <c:pt idx="20660">
                  <c:v>0.69040999999999997</c:v>
                </c:pt>
                <c:pt idx="20661">
                  <c:v>0.69051899999999999</c:v>
                </c:pt>
                <c:pt idx="20662">
                  <c:v>0.69062800000000002</c:v>
                </c:pt>
                <c:pt idx="20663">
                  <c:v>0.69073799999999996</c:v>
                </c:pt>
                <c:pt idx="20664">
                  <c:v>0.69084699999999999</c:v>
                </c:pt>
                <c:pt idx="20665">
                  <c:v>0.69095600000000001</c:v>
                </c:pt>
                <c:pt idx="20666">
                  <c:v>0.69106500000000004</c:v>
                </c:pt>
                <c:pt idx="20667">
                  <c:v>0.69117399999999996</c:v>
                </c:pt>
                <c:pt idx="20668">
                  <c:v>0.69128299999999998</c:v>
                </c:pt>
                <c:pt idx="20669">
                  <c:v>0.69139200000000001</c:v>
                </c:pt>
                <c:pt idx="20670">
                  <c:v>0.69150100000000003</c:v>
                </c:pt>
                <c:pt idx="20671">
                  <c:v>0.69160999999999995</c:v>
                </c:pt>
                <c:pt idx="20672">
                  <c:v>0.69171800000000006</c:v>
                </c:pt>
                <c:pt idx="20673">
                  <c:v>0.69182699999999997</c:v>
                </c:pt>
                <c:pt idx="20674">
                  <c:v>0.691936</c:v>
                </c:pt>
                <c:pt idx="20675">
                  <c:v>0.69204399999999999</c:v>
                </c:pt>
                <c:pt idx="20676">
                  <c:v>0.69215300000000002</c:v>
                </c:pt>
                <c:pt idx="20677">
                  <c:v>0.69226100000000002</c:v>
                </c:pt>
                <c:pt idx="20678">
                  <c:v>0.69237000000000004</c:v>
                </c:pt>
                <c:pt idx="20679">
                  <c:v>0.69247800000000004</c:v>
                </c:pt>
                <c:pt idx="20680">
                  <c:v>0.69258699999999995</c:v>
                </c:pt>
                <c:pt idx="20681">
                  <c:v>0.69269499999999995</c:v>
                </c:pt>
                <c:pt idx="20682">
                  <c:v>0.69280299999999995</c:v>
                </c:pt>
                <c:pt idx="20683">
                  <c:v>0.69291100000000005</c:v>
                </c:pt>
                <c:pt idx="20684">
                  <c:v>0.69301900000000005</c:v>
                </c:pt>
                <c:pt idx="20685">
                  <c:v>0.69312700000000005</c:v>
                </c:pt>
                <c:pt idx="20686">
                  <c:v>0.69323500000000005</c:v>
                </c:pt>
                <c:pt idx="20687">
                  <c:v>0.69334300000000004</c:v>
                </c:pt>
                <c:pt idx="20688">
                  <c:v>0.69345100000000004</c:v>
                </c:pt>
                <c:pt idx="20689">
                  <c:v>0.69355900000000004</c:v>
                </c:pt>
                <c:pt idx="20690">
                  <c:v>0.69366700000000003</c:v>
                </c:pt>
                <c:pt idx="20691">
                  <c:v>0.693774</c:v>
                </c:pt>
                <c:pt idx="20692">
                  <c:v>0.693882</c:v>
                </c:pt>
                <c:pt idx="20693">
                  <c:v>0.69399</c:v>
                </c:pt>
                <c:pt idx="20694">
                  <c:v>0.69409699999999996</c:v>
                </c:pt>
                <c:pt idx="20695">
                  <c:v>0.69420499999999996</c:v>
                </c:pt>
                <c:pt idx="20696">
                  <c:v>0.69431200000000004</c:v>
                </c:pt>
                <c:pt idx="20697">
                  <c:v>0.69441900000000001</c:v>
                </c:pt>
                <c:pt idx="20698">
                  <c:v>0.69452700000000001</c:v>
                </c:pt>
                <c:pt idx="20699">
                  <c:v>0.69463399999999997</c:v>
                </c:pt>
                <c:pt idx="20700">
                  <c:v>0.69474100000000005</c:v>
                </c:pt>
                <c:pt idx="20701">
                  <c:v>0.69484800000000002</c:v>
                </c:pt>
                <c:pt idx="20702">
                  <c:v>0.69495499999999999</c:v>
                </c:pt>
                <c:pt idx="20703">
                  <c:v>0.69506199999999996</c:v>
                </c:pt>
                <c:pt idx="20704">
                  <c:v>0.69516900000000004</c:v>
                </c:pt>
                <c:pt idx="20705">
                  <c:v>0.69527600000000001</c:v>
                </c:pt>
                <c:pt idx="20706">
                  <c:v>0.69538299999999997</c:v>
                </c:pt>
                <c:pt idx="20707">
                  <c:v>0.69549000000000005</c:v>
                </c:pt>
                <c:pt idx="20708">
                  <c:v>0.69559599999999999</c:v>
                </c:pt>
                <c:pt idx="20709">
                  <c:v>0.69570299999999996</c:v>
                </c:pt>
                <c:pt idx="20710">
                  <c:v>0.69581000000000004</c:v>
                </c:pt>
                <c:pt idx="20711">
                  <c:v>0.69591599999999998</c:v>
                </c:pt>
                <c:pt idx="20712">
                  <c:v>0.69602299999999995</c:v>
                </c:pt>
                <c:pt idx="20713">
                  <c:v>0.696129</c:v>
                </c:pt>
                <c:pt idx="20714">
                  <c:v>0.69623500000000005</c:v>
                </c:pt>
                <c:pt idx="20715">
                  <c:v>0.69634200000000002</c:v>
                </c:pt>
                <c:pt idx="20716">
                  <c:v>0.69644799999999996</c:v>
                </c:pt>
                <c:pt idx="20717">
                  <c:v>0.69655400000000001</c:v>
                </c:pt>
                <c:pt idx="20718">
                  <c:v>0.69665999999999995</c:v>
                </c:pt>
                <c:pt idx="20719">
                  <c:v>0.696766</c:v>
                </c:pt>
                <c:pt idx="20720">
                  <c:v>0.69687200000000005</c:v>
                </c:pt>
                <c:pt idx="20721">
                  <c:v>0.69697799999999999</c:v>
                </c:pt>
                <c:pt idx="20722">
                  <c:v>0.69708400000000004</c:v>
                </c:pt>
                <c:pt idx="20723">
                  <c:v>0.69718999999999998</c:v>
                </c:pt>
                <c:pt idx="20724">
                  <c:v>0.69729600000000003</c:v>
                </c:pt>
                <c:pt idx="20725">
                  <c:v>0.69740100000000005</c:v>
                </c:pt>
                <c:pt idx="20726">
                  <c:v>0.69750699999999999</c:v>
                </c:pt>
                <c:pt idx="20727">
                  <c:v>0.69761200000000001</c:v>
                </c:pt>
                <c:pt idx="20728">
                  <c:v>0.69771799999999995</c:v>
                </c:pt>
                <c:pt idx="20729">
                  <c:v>0.69782299999999997</c:v>
                </c:pt>
                <c:pt idx="20730">
                  <c:v>0.69792900000000002</c:v>
                </c:pt>
                <c:pt idx="20731">
                  <c:v>0.69803400000000004</c:v>
                </c:pt>
                <c:pt idx="20732">
                  <c:v>0.69813899999999995</c:v>
                </c:pt>
                <c:pt idx="20733">
                  <c:v>0.69824399999999998</c:v>
                </c:pt>
                <c:pt idx="20734">
                  <c:v>0.698349</c:v>
                </c:pt>
                <c:pt idx="20735">
                  <c:v>0.69845400000000002</c:v>
                </c:pt>
                <c:pt idx="20736">
                  <c:v>0.69855900000000004</c:v>
                </c:pt>
                <c:pt idx="20737">
                  <c:v>0.69866399999999995</c:v>
                </c:pt>
                <c:pt idx="20738">
                  <c:v>0.69876899999999997</c:v>
                </c:pt>
                <c:pt idx="20739">
                  <c:v>0.698874</c:v>
                </c:pt>
                <c:pt idx="20740">
                  <c:v>0.69897799999999999</c:v>
                </c:pt>
                <c:pt idx="20741">
                  <c:v>0.69908300000000001</c:v>
                </c:pt>
                <c:pt idx="20742">
                  <c:v>0.69918800000000003</c:v>
                </c:pt>
                <c:pt idx="20743">
                  <c:v>0.69929200000000002</c:v>
                </c:pt>
                <c:pt idx="20744">
                  <c:v>0.69939700000000005</c:v>
                </c:pt>
                <c:pt idx="20745">
                  <c:v>0.69950100000000004</c:v>
                </c:pt>
                <c:pt idx="20746">
                  <c:v>0.69960500000000003</c:v>
                </c:pt>
                <c:pt idx="20747">
                  <c:v>0.69970900000000003</c:v>
                </c:pt>
                <c:pt idx="20748">
                  <c:v>0.69981400000000005</c:v>
                </c:pt>
                <c:pt idx="20749">
                  <c:v>0.69991800000000004</c:v>
                </c:pt>
                <c:pt idx="20750">
                  <c:v>0.70002200000000003</c:v>
                </c:pt>
                <c:pt idx="20751">
                  <c:v>0.70012600000000003</c:v>
                </c:pt>
                <c:pt idx="20752">
                  <c:v>0.70023000000000002</c:v>
                </c:pt>
                <c:pt idx="20753">
                  <c:v>0.70033299999999998</c:v>
                </c:pt>
                <c:pt idx="20754">
                  <c:v>0.70043699999999998</c:v>
                </c:pt>
                <c:pt idx="20755">
                  <c:v>0.70054099999999997</c:v>
                </c:pt>
                <c:pt idx="20756">
                  <c:v>0.70064400000000004</c:v>
                </c:pt>
                <c:pt idx="20757">
                  <c:v>0.70074800000000004</c:v>
                </c:pt>
                <c:pt idx="20758">
                  <c:v>0.700851</c:v>
                </c:pt>
                <c:pt idx="20759">
                  <c:v>0.70095499999999999</c:v>
                </c:pt>
                <c:pt idx="20760">
                  <c:v>0.70105799999999996</c:v>
                </c:pt>
                <c:pt idx="20761">
                  <c:v>0.70116100000000003</c:v>
                </c:pt>
                <c:pt idx="20762">
                  <c:v>0.701264</c:v>
                </c:pt>
                <c:pt idx="20763">
                  <c:v>0.70136699999999996</c:v>
                </c:pt>
                <c:pt idx="20764">
                  <c:v>0.70147000000000004</c:v>
                </c:pt>
                <c:pt idx="20765">
                  <c:v>0.701573</c:v>
                </c:pt>
                <c:pt idx="20766">
                  <c:v>0.70167599999999997</c:v>
                </c:pt>
                <c:pt idx="20767">
                  <c:v>0.70177900000000004</c:v>
                </c:pt>
                <c:pt idx="20768">
                  <c:v>0.70188200000000001</c:v>
                </c:pt>
                <c:pt idx="20769">
                  <c:v>0.70198400000000005</c:v>
                </c:pt>
                <c:pt idx="20770">
                  <c:v>0.70208700000000002</c:v>
                </c:pt>
                <c:pt idx="20771">
                  <c:v>0.70218899999999995</c:v>
                </c:pt>
                <c:pt idx="20772">
                  <c:v>0.70229200000000003</c:v>
                </c:pt>
                <c:pt idx="20773">
                  <c:v>0.70239399999999996</c:v>
                </c:pt>
                <c:pt idx="20774">
                  <c:v>0.70249600000000001</c:v>
                </c:pt>
                <c:pt idx="20775">
                  <c:v>0.70259799999999994</c:v>
                </c:pt>
                <c:pt idx="20776">
                  <c:v>0.70269999999999999</c:v>
                </c:pt>
                <c:pt idx="20777">
                  <c:v>0.70280200000000004</c:v>
                </c:pt>
                <c:pt idx="20778">
                  <c:v>0.70290399999999997</c:v>
                </c:pt>
                <c:pt idx="20779">
                  <c:v>0.70300600000000002</c:v>
                </c:pt>
                <c:pt idx="20780">
                  <c:v>0.70310799999999996</c:v>
                </c:pt>
                <c:pt idx="20781">
                  <c:v>0.70320899999999997</c:v>
                </c:pt>
                <c:pt idx="20782">
                  <c:v>0.70331100000000002</c:v>
                </c:pt>
                <c:pt idx="20783">
                  <c:v>0.70341299999999995</c:v>
                </c:pt>
                <c:pt idx="20784">
                  <c:v>0.70351399999999997</c:v>
                </c:pt>
                <c:pt idx="20785">
                  <c:v>0.70361499999999999</c:v>
                </c:pt>
                <c:pt idx="20786">
                  <c:v>0.70371600000000001</c:v>
                </c:pt>
                <c:pt idx="20787">
                  <c:v>0.70381800000000005</c:v>
                </c:pt>
                <c:pt idx="20788">
                  <c:v>0.70391899999999996</c:v>
                </c:pt>
                <c:pt idx="20789">
                  <c:v>0.70401999999999998</c:v>
                </c:pt>
                <c:pt idx="20790">
                  <c:v>0.704121</c:v>
                </c:pt>
                <c:pt idx="20791">
                  <c:v>0.70422099999999999</c:v>
                </c:pt>
                <c:pt idx="20792">
                  <c:v>0.704322</c:v>
                </c:pt>
                <c:pt idx="20793">
                  <c:v>0.70442300000000002</c:v>
                </c:pt>
                <c:pt idx="20794">
                  <c:v>0.70452300000000001</c:v>
                </c:pt>
                <c:pt idx="20795">
                  <c:v>0.70462400000000003</c:v>
                </c:pt>
                <c:pt idx="20796">
                  <c:v>0.70472400000000002</c:v>
                </c:pt>
                <c:pt idx="20797">
                  <c:v>0.70482400000000001</c:v>
                </c:pt>
                <c:pt idx="20798">
                  <c:v>0.704924</c:v>
                </c:pt>
                <c:pt idx="20799">
                  <c:v>0.70502500000000001</c:v>
                </c:pt>
                <c:pt idx="20800">
                  <c:v>0.705125</c:v>
                </c:pt>
                <c:pt idx="20801">
                  <c:v>0.70522399999999996</c:v>
                </c:pt>
                <c:pt idx="20802">
                  <c:v>0.70532399999999995</c:v>
                </c:pt>
                <c:pt idx="20803">
                  <c:v>0.70542400000000005</c:v>
                </c:pt>
                <c:pt idx="20804">
                  <c:v>0.70552400000000004</c:v>
                </c:pt>
                <c:pt idx="20805">
                  <c:v>0.705623</c:v>
                </c:pt>
                <c:pt idx="20806">
                  <c:v>0.70572199999999996</c:v>
                </c:pt>
                <c:pt idx="20807">
                  <c:v>0.70582199999999995</c:v>
                </c:pt>
                <c:pt idx="20808">
                  <c:v>0.70592100000000002</c:v>
                </c:pt>
                <c:pt idx="20809">
                  <c:v>0.70601999999999998</c:v>
                </c:pt>
                <c:pt idx="20810">
                  <c:v>0.70611900000000005</c:v>
                </c:pt>
                <c:pt idx="20811">
                  <c:v>0.70621800000000001</c:v>
                </c:pt>
                <c:pt idx="20812">
                  <c:v>0.70631699999999997</c:v>
                </c:pt>
                <c:pt idx="20813">
                  <c:v>0.70641600000000004</c:v>
                </c:pt>
                <c:pt idx="20814">
                  <c:v>0.70651399999999998</c:v>
                </c:pt>
                <c:pt idx="20815">
                  <c:v>0.70661300000000005</c:v>
                </c:pt>
                <c:pt idx="20816">
                  <c:v>0.70671099999999998</c:v>
                </c:pt>
                <c:pt idx="20817">
                  <c:v>0.70680900000000002</c:v>
                </c:pt>
                <c:pt idx="20818">
                  <c:v>0.70690699999999995</c:v>
                </c:pt>
                <c:pt idx="20819">
                  <c:v>0.70700600000000002</c:v>
                </c:pt>
                <c:pt idx="20820">
                  <c:v>0.70710300000000004</c:v>
                </c:pt>
                <c:pt idx="20821">
                  <c:v>0.70720099999999997</c:v>
                </c:pt>
                <c:pt idx="20822">
                  <c:v>0.70729900000000001</c:v>
                </c:pt>
                <c:pt idx="20823">
                  <c:v>0.70739700000000005</c:v>
                </c:pt>
                <c:pt idx="20824">
                  <c:v>0.70749399999999996</c:v>
                </c:pt>
                <c:pt idx="20825">
                  <c:v>0.707592</c:v>
                </c:pt>
                <c:pt idx="20826">
                  <c:v>0.70768900000000001</c:v>
                </c:pt>
                <c:pt idx="20827">
                  <c:v>0.70778600000000003</c:v>
                </c:pt>
                <c:pt idx="20828">
                  <c:v>0.70788300000000004</c:v>
                </c:pt>
                <c:pt idx="20829">
                  <c:v>0.70798000000000005</c:v>
                </c:pt>
                <c:pt idx="20830">
                  <c:v>0.70807699999999996</c:v>
                </c:pt>
                <c:pt idx="20831">
                  <c:v>0.70817399999999997</c:v>
                </c:pt>
                <c:pt idx="20832">
                  <c:v>0.70826999999999996</c:v>
                </c:pt>
                <c:pt idx="20833">
                  <c:v>0.70836699999999997</c:v>
                </c:pt>
                <c:pt idx="20834">
                  <c:v>0.70846299999999995</c:v>
                </c:pt>
                <c:pt idx="20835">
                  <c:v>0.70855900000000005</c:v>
                </c:pt>
                <c:pt idx="20836">
                  <c:v>0.70865500000000003</c:v>
                </c:pt>
                <c:pt idx="20837">
                  <c:v>0.70875100000000002</c:v>
                </c:pt>
                <c:pt idx="20838">
                  <c:v>0.708847</c:v>
                </c:pt>
                <c:pt idx="20839">
                  <c:v>0.70894299999999999</c:v>
                </c:pt>
                <c:pt idx="20840">
                  <c:v>0.70903799999999995</c:v>
                </c:pt>
                <c:pt idx="20841">
                  <c:v>0.70913400000000004</c:v>
                </c:pt>
                <c:pt idx="20842">
                  <c:v>0.709229</c:v>
                </c:pt>
                <c:pt idx="20843">
                  <c:v>0.70932399999999995</c:v>
                </c:pt>
                <c:pt idx="20844">
                  <c:v>0.70941900000000002</c:v>
                </c:pt>
                <c:pt idx="20845">
                  <c:v>0.70951399999999998</c:v>
                </c:pt>
                <c:pt idx="20846">
                  <c:v>0.70960900000000005</c:v>
                </c:pt>
                <c:pt idx="20847">
                  <c:v>0.709704</c:v>
                </c:pt>
                <c:pt idx="20848">
                  <c:v>0.70979800000000004</c:v>
                </c:pt>
                <c:pt idx="20849">
                  <c:v>0.709893</c:v>
                </c:pt>
                <c:pt idx="20850">
                  <c:v>0.70998700000000003</c:v>
                </c:pt>
                <c:pt idx="20851">
                  <c:v>0.71008099999999996</c:v>
                </c:pt>
                <c:pt idx="20852">
                  <c:v>0.710175</c:v>
                </c:pt>
                <c:pt idx="20853">
                  <c:v>0.71026900000000004</c:v>
                </c:pt>
                <c:pt idx="20854">
                  <c:v>0.71036200000000005</c:v>
                </c:pt>
                <c:pt idx="20855">
                  <c:v>0.71045599999999998</c:v>
                </c:pt>
                <c:pt idx="20856">
                  <c:v>0.71054899999999999</c:v>
                </c:pt>
                <c:pt idx="20857">
                  <c:v>0.710642</c:v>
                </c:pt>
                <c:pt idx="20858">
                  <c:v>0.71073500000000001</c:v>
                </c:pt>
                <c:pt idx="20859">
                  <c:v>0.71082800000000002</c:v>
                </c:pt>
                <c:pt idx="20860">
                  <c:v>0.71092100000000003</c:v>
                </c:pt>
                <c:pt idx="20861">
                  <c:v>0.71101400000000003</c:v>
                </c:pt>
                <c:pt idx="20862">
                  <c:v>0.71110600000000002</c:v>
                </c:pt>
                <c:pt idx="20863">
                  <c:v>0.711198</c:v>
                </c:pt>
                <c:pt idx="20864">
                  <c:v>0.71129100000000001</c:v>
                </c:pt>
                <c:pt idx="20865">
                  <c:v>0.71138299999999999</c:v>
                </c:pt>
                <c:pt idx="20866">
                  <c:v>0.71147400000000005</c:v>
                </c:pt>
                <c:pt idx="20867">
                  <c:v>0.71156600000000003</c:v>
                </c:pt>
                <c:pt idx="20868">
                  <c:v>0.71165800000000001</c:v>
                </c:pt>
                <c:pt idx="20869">
                  <c:v>0.71174899999999997</c:v>
                </c:pt>
                <c:pt idx="20870">
                  <c:v>0.71184000000000003</c:v>
                </c:pt>
                <c:pt idx="20871">
                  <c:v>0.71193099999999998</c:v>
                </c:pt>
                <c:pt idx="20872">
                  <c:v>0.71202200000000004</c:v>
                </c:pt>
                <c:pt idx="20873">
                  <c:v>0.71211199999999997</c:v>
                </c:pt>
                <c:pt idx="20874">
                  <c:v>0.71220300000000003</c:v>
                </c:pt>
                <c:pt idx="20875">
                  <c:v>0.71229299999999995</c:v>
                </c:pt>
                <c:pt idx="20876">
                  <c:v>0.71238299999999999</c:v>
                </c:pt>
                <c:pt idx="20877">
                  <c:v>0.71247300000000002</c:v>
                </c:pt>
                <c:pt idx="20878">
                  <c:v>0.71256299999999995</c:v>
                </c:pt>
                <c:pt idx="20879">
                  <c:v>0.71265299999999998</c:v>
                </c:pt>
                <c:pt idx="20880">
                  <c:v>0.71274199999999999</c:v>
                </c:pt>
                <c:pt idx="20881">
                  <c:v>0.71283099999999999</c:v>
                </c:pt>
                <c:pt idx="20882">
                  <c:v>0.71292</c:v>
                </c:pt>
                <c:pt idx="20883">
                  <c:v>0.713009</c:v>
                </c:pt>
                <c:pt idx="20884">
                  <c:v>0.71309800000000001</c:v>
                </c:pt>
                <c:pt idx="20885">
                  <c:v>0.71318599999999999</c:v>
                </c:pt>
                <c:pt idx="20886">
                  <c:v>0.71327399999999996</c:v>
                </c:pt>
                <c:pt idx="20887">
                  <c:v>0.71336200000000005</c:v>
                </c:pt>
                <c:pt idx="20888">
                  <c:v>0.71345000000000003</c:v>
                </c:pt>
                <c:pt idx="20889">
                  <c:v>0.71353800000000001</c:v>
                </c:pt>
                <c:pt idx="20890">
                  <c:v>0.71362499999999995</c:v>
                </c:pt>
                <c:pt idx="20891">
                  <c:v>0.71371300000000004</c:v>
                </c:pt>
                <c:pt idx="20892">
                  <c:v>0.71379999999999999</c:v>
                </c:pt>
                <c:pt idx="20893">
                  <c:v>0.71388700000000005</c:v>
                </c:pt>
                <c:pt idx="20894">
                  <c:v>0.71397299999999997</c:v>
                </c:pt>
                <c:pt idx="20895">
                  <c:v>0.71406000000000003</c:v>
                </c:pt>
                <c:pt idx="20896">
                  <c:v>0.71414599999999995</c:v>
                </c:pt>
                <c:pt idx="20897">
                  <c:v>0.71423199999999998</c:v>
                </c:pt>
                <c:pt idx="20898">
                  <c:v>0.71431800000000001</c:v>
                </c:pt>
                <c:pt idx="20899">
                  <c:v>0.71440400000000004</c:v>
                </c:pt>
                <c:pt idx="20900">
                  <c:v>0.71448900000000004</c:v>
                </c:pt>
                <c:pt idx="20901">
                  <c:v>0.71457400000000004</c:v>
                </c:pt>
                <c:pt idx="20902">
                  <c:v>0.71465900000000004</c:v>
                </c:pt>
                <c:pt idx="20903">
                  <c:v>0.71474400000000005</c:v>
                </c:pt>
                <c:pt idx="20904">
                  <c:v>0.71482800000000002</c:v>
                </c:pt>
                <c:pt idx="20905">
                  <c:v>0.71491300000000002</c:v>
                </c:pt>
                <c:pt idx="20906">
                  <c:v>0.71499699999999999</c:v>
                </c:pt>
                <c:pt idx="20907">
                  <c:v>0.71508000000000005</c:v>
                </c:pt>
                <c:pt idx="20908">
                  <c:v>0.71516400000000002</c:v>
                </c:pt>
                <c:pt idx="20909">
                  <c:v>0.71524699999999997</c:v>
                </c:pt>
                <c:pt idx="20910">
                  <c:v>0.71533000000000002</c:v>
                </c:pt>
                <c:pt idx="20911">
                  <c:v>0.71541299999999997</c:v>
                </c:pt>
                <c:pt idx="20912">
                  <c:v>0.71549600000000002</c:v>
                </c:pt>
                <c:pt idx="20913">
                  <c:v>0.71557800000000005</c:v>
                </c:pt>
                <c:pt idx="20914">
                  <c:v>0.71566099999999999</c:v>
                </c:pt>
                <c:pt idx="20915">
                  <c:v>0.71574199999999999</c:v>
                </c:pt>
                <c:pt idx="20916">
                  <c:v>0.71582400000000002</c:v>
                </c:pt>
                <c:pt idx="20917">
                  <c:v>0.71590600000000004</c:v>
                </c:pt>
                <c:pt idx="20918">
                  <c:v>0.71598700000000004</c:v>
                </c:pt>
                <c:pt idx="20919">
                  <c:v>0.71606800000000004</c:v>
                </c:pt>
                <c:pt idx="20920">
                  <c:v>0.71614800000000001</c:v>
                </c:pt>
                <c:pt idx="20921">
                  <c:v>0.716229</c:v>
                </c:pt>
                <c:pt idx="20922">
                  <c:v>0.71630899999999997</c:v>
                </c:pt>
                <c:pt idx="20923">
                  <c:v>0.71638900000000005</c:v>
                </c:pt>
                <c:pt idx="20924">
                  <c:v>0.71646799999999999</c:v>
                </c:pt>
                <c:pt idx="20925">
                  <c:v>0.71654799999999996</c:v>
                </c:pt>
                <c:pt idx="20926">
                  <c:v>0.71662700000000001</c:v>
                </c:pt>
                <c:pt idx="20927">
                  <c:v>0.71670599999999995</c:v>
                </c:pt>
                <c:pt idx="20928">
                  <c:v>0.71678399999999998</c:v>
                </c:pt>
                <c:pt idx="20929">
                  <c:v>0.71686300000000003</c:v>
                </c:pt>
                <c:pt idx="20930">
                  <c:v>0.71694100000000005</c:v>
                </c:pt>
                <c:pt idx="20931">
                  <c:v>0.71701800000000004</c:v>
                </c:pt>
                <c:pt idx="20932">
                  <c:v>0.71709599999999996</c:v>
                </c:pt>
                <c:pt idx="20933">
                  <c:v>0.71717299999999995</c:v>
                </c:pt>
                <c:pt idx="20934">
                  <c:v>0.71725000000000005</c:v>
                </c:pt>
                <c:pt idx="20935">
                  <c:v>0.71732700000000005</c:v>
                </c:pt>
                <c:pt idx="20936">
                  <c:v>0.71740300000000001</c:v>
                </c:pt>
                <c:pt idx="20937">
                  <c:v>0.71747899999999998</c:v>
                </c:pt>
                <c:pt idx="20938">
                  <c:v>0.71755500000000005</c:v>
                </c:pt>
                <c:pt idx="20939">
                  <c:v>0.71762999999999999</c:v>
                </c:pt>
                <c:pt idx="20940">
                  <c:v>0.71770500000000004</c:v>
                </c:pt>
                <c:pt idx="20941">
                  <c:v>0.71777999999999997</c:v>
                </c:pt>
                <c:pt idx="20942">
                  <c:v>0.71785500000000002</c:v>
                </c:pt>
                <c:pt idx="20943">
                  <c:v>0.71792900000000004</c:v>
                </c:pt>
                <c:pt idx="20944">
                  <c:v>0.71800299999999995</c:v>
                </c:pt>
                <c:pt idx="20945">
                  <c:v>0.71807699999999997</c:v>
                </c:pt>
                <c:pt idx="20946">
                  <c:v>0.71815099999999998</c:v>
                </c:pt>
                <c:pt idx="20947">
                  <c:v>0.71822399999999997</c:v>
                </c:pt>
                <c:pt idx="20948">
                  <c:v>0.71829699999999996</c:v>
                </c:pt>
                <c:pt idx="20949">
                  <c:v>0.71836900000000004</c:v>
                </c:pt>
                <c:pt idx="20950">
                  <c:v>0.718441</c:v>
                </c:pt>
                <c:pt idx="20951">
                  <c:v>0.71851299999999996</c:v>
                </c:pt>
                <c:pt idx="20952">
                  <c:v>0.71858500000000003</c:v>
                </c:pt>
                <c:pt idx="20953">
                  <c:v>0.71865599999999996</c:v>
                </c:pt>
                <c:pt idx="20954">
                  <c:v>0.718727</c:v>
                </c:pt>
                <c:pt idx="20955">
                  <c:v>0.71879800000000005</c:v>
                </c:pt>
                <c:pt idx="20956">
                  <c:v>0.71886799999999995</c:v>
                </c:pt>
                <c:pt idx="20957">
                  <c:v>0.71893799999999997</c:v>
                </c:pt>
                <c:pt idx="20958">
                  <c:v>0.71900799999999998</c:v>
                </c:pt>
                <c:pt idx="20959">
                  <c:v>0.71907699999999997</c:v>
                </c:pt>
                <c:pt idx="20960">
                  <c:v>0.71914599999999995</c:v>
                </c:pt>
                <c:pt idx="20961">
                  <c:v>0.71921500000000005</c:v>
                </c:pt>
                <c:pt idx="20962">
                  <c:v>0.71928300000000001</c:v>
                </c:pt>
                <c:pt idx="20963">
                  <c:v>0.71935199999999999</c:v>
                </c:pt>
                <c:pt idx="20964">
                  <c:v>0.71941900000000003</c:v>
                </c:pt>
                <c:pt idx="20965">
                  <c:v>0.71948699999999999</c:v>
                </c:pt>
                <c:pt idx="20966">
                  <c:v>0.71955400000000003</c:v>
                </c:pt>
                <c:pt idx="20967">
                  <c:v>0.71962099999999996</c:v>
                </c:pt>
                <c:pt idx="20968">
                  <c:v>0.71968699999999997</c:v>
                </c:pt>
                <c:pt idx="20969">
                  <c:v>0.71975299999999998</c:v>
                </c:pt>
                <c:pt idx="20970">
                  <c:v>0.71981899999999999</c:v>
                </c:pt>
                <c:pt idx="20971">
                  <c:v>0.719885</c:v>
                </c:pt>
                <c:pt idx="20972">
                  <c:v>0.71994999999999998</c:v>
                </c:pt>
                <c:pt idx="20973">
                  <c:v>0.72001499999999996</c:v>
                </c:pt>
                <c:pt idx="20974">
                  <c:v>0.72007900000000002</c:v>
                </c:pt>
                <c:pt idx="20975">
                  <c:v>0.72014299999999998</c:v>
                </c:pt>
                <c:pt idx="20976">
                  <c:v>0.72020700000000004</c:v>
                </c:pt>
                <c:pt idx="20977">
                  <c:v>0.72027099999999999</c:v>
                </c:pt>
                <c:pt idx="20978">
                  <c:v>0.72033400000000003</c:v>
                </c:pt>
                <c:pt idx="20979">
                  <c:v>0.72039600000000004</c:v>
                </c:pt>
                <c:pt idx="20980">
                  <c:v>0.72045899999999996</c:v>
                </c:pt>
                <c:pt idx="20981">
                  <c:v>0.72052099999999997</c:v>
                </c:pt>
                <c:pt idx="20982">
                  <c:v>0.72058299999999997</c:v>
                </c:pt>
                <c:pt idx="20983">
                  <c:v>0.72064399999999995</c:v>
                </c:pt>
                <c:pt idx="20984">
                  <c:v>0.72070500000000004</c:v>
                </c:pt>
                <c:pt idx="20985">
                  <c:v>0.72076600000000002</c:v>
                </c:pt>
                <c:pt idx="20986">
                  <c:v>0.72082599999999997</c:v>
                </c:pt>
                <c:pt idx="20987">
                  <c:v>0.72088600000000003</c:v>
                </c:pt>
                <c:pt idx="20988">
                  <c:v>0.72094599999999998</c:v>
                </c:pt>
                <c:pt idx="20989">
                  <c:v>0.72100600000000004</c:v>
                </c:pt>
                <c:pt idx="20990">
                  <c:v>0.72106499999999996</c:v>
                </c:pt>
                <c:pt idx="20991">
                  <c:v>0.72112299999999996</c:v>
                </c:pt>
                <c:pt idx="20992">
                  <c:v>0.72118199999999999</c:v>
                </c:pt>
                <c:pt idx="20993">
                  <c:v>0.72123999999999999</c:v>
                </c:pt>
                <c:pt idx="20994">
                  <c:v>0.72129699999999997</c:v>
                </c:pt>
                <c:pt idx="20995">
                  <c:v>0.72135499999999997</c:v>
                </c:pt>
                <c:pt idx="20996">
                  <c:v>0.72141100000000002</c:v>
                </c:pt>
                <c:pt idx="20997">
                  <c:v>0.721468</c:v>
                </c:pt>
                <c:pt idx="20998">
                  <c:v>0.72152400000000005</c:v>
                </c:pt>
                <c:pt idx="20999">
                  <c:v>0.72158</c:v>
                </c:pt>
                <c:pt idx="21000">
                  <c:v>0.72163600000000006</c:v>
                </c:pt>
                <c:pt idx="21001">
                  <c:v>0.72169099999999997</c:v>
                </c:pt>
                <c:pt idx="21002">
                  <c:v>0.721746</c:v>
                </c:pt>
                <c:pt idx="21003">
                  <c:v>0.7218</c:v>
                </c:pt>
                <c:pt idx="21004">
                  <c:v>0.72185500000000002</c:v>
                </c:pt>
                <c:pt idx="21005">
                  <c:v>0.72190900000000002</c:v>
                </c:pt>
                <c:pt idx="21006">
                  <c:v>0.72196199999999999</c:v>
                </c:pt>
                <c:pt idx="21007">
                  <c:v>0.72201499999999996</c:v>
                </c:pt>
                <c:pt idx="21008">
                  <c:v>0.72206800000000004</c:v>
                </c:pt>
                <c:pt idx="21009">
                  <c:v>0.72212100000000001</c:v>
                </c:pt>
                <c:pt idx="21010">
                  <c:v>0.72217299999999995</c:v>
                </c:pt>
                <c:pt idx="21011">
                  <c:v>0.72222399999999998</c:v>
                </c:pt>
                <c:pt idx="21012">
                  <c:v>0.72227600000000003</c:v>
                </c:pt>
                <c:pt idx="21013">
                  <c:v>0.72232700000000005</c:v>
                </c:pt>
                <c:pt idx="21014">
                  <c:v>0.72237799999999996</c:v>
                </c:pt>
                <c:pt idx="21015">
                  <c:v>0.72242799999999996</c:v>
                </c:pt>
                <c:pt idx="21016">
                  <c:v>0.72247799999999995</c:v>
                </c:pt>
                <c:pt idx="21017">
                  <c:v>0.72252799999999995</c:v>
                </c:pt>
                <c:pt idx="21018">
                  <c:v>0.72257800000000005</c:v>
                </c:pt>
                <c:pt idx="21019">
                  <c:v>0.72262700000000002</c:v>
                </c:pt>
                <c:pt idx="21020">
                  <c:v>0.72267599999999999</c:v>
                </c:pt>
                <c:pt idx="21021">
                  <c:v>0.72272400000000003</c:v>
                </c:pt>
                <c:pt idx="21022">
                  <c:v>0.72277199999999997</c:v>
                </c:pt>
                <c:pt idx="21023">
                  <c:v>0.72282000000000002</c:v>
                </c:pt>
                <c:pt idx="21024">
                  <c:v>0.72286700000000004</c:v>
                </c:pt>
                <c:pt idx="21025">
                  <c:v>0.72291399999999995</c:v>
                </c:pt>
                <c:pt idx="21026">
                  <c:v>0.72296099999999996</c:v>
                </c:pt>
                <c:pt idx="21027">
                  <c:v>0.72300799999999998</c:v>
                </c:pt>
                <c:pt idx="21028">
                  <c:v>0.72305399999999997</c:v>
                </c:pt>
                <c:pt idx="21029">
                  <c:v>0.72309999999999997</c:v>
                </c:pt>
                <c:pt idx="21030">
                  <c:v>0.72314500000000004</c:v>
                </c:pt>
                <c:pt idx="21031">
                  <c:v>0.72319</c:v>
                </c:pt>
                <c:pt idx="21032">
                  <c:v>0.72323499999999996</c:v>
                </c:pt>
                <c:pt idx="21033">
                  <c:v>0.72328000000000003</c:v>
                </c:pt>
                <c:pt idx="21034">
                  <c:v>0.72332399999999997</c:v>
                </c:pt>
                <c:pt idx="21035">
                  <c:v>0.72336800000000001</c:v>
                </c:pt>
                <c:pt idx="21036">
                  <c:v>0.72341200000000005</c:v>
                </c:pt>
                <c:pt idx="21037">
                  <c:v>0.72345499999999996</c:v>
                </c:pt>
                <c:pt idx="21038">
                  <c:v>0.72349799999999997</c:v>
                </c:pt>
                <c:pt idx="21039">
                  <c:v>0.72353999999999996</c:v>
                </c:pt>
                <c:pt idx="21040">
                  <c:v>0.72358299999999998</c:v>
                </c:pt>
                <c:pt idx="21041">
                  <c:v>0.72362499999999996</c:v>
                </c:pt>
                <c:pt idx="21042">
                  <c:v>0.72366699999999995</c:v>
                </c:pt>
                <c:pt idx="21043">
                  <c:v>0.72370800000000002</c:v>
                </c:pt>
                <c:pt idx="21044">
                  <c:v>0.72374899999999998</c:v>
                </c:pt>
                <c:pt idx="21045">
                  <c:v>0.72379000000000004</c:v>
                </c:pt>
                <c:pt idx="21046">
                  <c:v>0.723831</c:v>
                </c:pt>
                <c:pt idx="21047">
                  <c:v>0.72387100000000004</c:v>
                </c:pt>
                <c:pt idx="21048">
                  <c:v>0.72391099999999997</c:v>
                </c:pt>
                <c:pt idx="21049">
                  <c:v>0.72395100000000001</c:v>
                </c:pt>
                <c:pt idx="21050">
                  <c:v>0.72399000000000002</c:v>
                </c:pt>
                <c:pt idx="21051">
                  <c:v>0.72402900000000003</c:v>
                </c:pt>
                <c:pt idx="21052">
                  <c:v>0.72406800000000004</c:v>
                </c:pt>
                <c:pt idx="21053">
                  <c:v>0.72410600000000003</c:v>
                </c:pt>
                <c:pt idx="21054">
                  <c:v>0.72414500000000004</c:v>
                </c:pt>
                <c:pt idx="21055">
                  <c:v>0.72418300000000002</c:v>
                </c:pt>
                <c:pt idx="21056">
                  <c:v>0.72421999999999997</c:v>
                </c:pt>
                <c:pt idx="21057">
                  <c:v>0.72425799999999996</c:v>
                </c:pt>
                <c:pt idx="21058">
                  <c:v>0.72429500000000002</c:v>
                </c:pt>
                <c:pt idx="21059">
                  <c:v>0.72433199999999998</c:v>
                </c:pt>
                <c:pt idx="21060">
                  <c:v>0.72436800000000001</c:v>
                </c:pt>
                <c:pt idx="21061">
                  <c:v>0.72440499999999997</c:v>
                </c:pt>
                <c:pt idx="21062">
                  <c:v>0.724441</c:v>
                </c:pt>
                <c:pt idx="21063">
                  <c:v>0.72447700000000004</c:v>
                </c:pt>
                <c:pt idx="21064">
                  <c:v>0.72451200000000004</c:v>
                </c:pt>
                <c:pt idx="21065">
                  <c:v>0.72454700000000005</c:v>
                </c:pt>
                <c:pt idx="21066">
                  <c:v>0.72458199999999995</c:v>
                </c:pt>
                <c:pt idx="21067">
                  <c:v>0.72461699999999996</c:v>
                </c:pt>
                <c:pt idx="21068">
                  <c:v>0.72465199999999996</c:v>
                </c:pt>
                <c:pt idx="21069">
                  <c:v>0.72468600000000005</c:v>
                </c:pt>
                <c:pt idx="21070">
                  <c:v>0.72472000000000003</c:v>
                </c:pt>
                <c:pt idx="21071">
                  <c:v>0.72475400000000001</c:v>
                </c:pt>
                <c:pt idx="21072">
                  <c:v>0.72478699999999996</c:v>
                </c:pt>
                <c:pt idx="21073">
                  <c:v>0.72482100000000005</c:v>
                </c:pt>
                <c:pt idx="21074">
                  <c:v>0.724854</c:v>
                </c:pt>
                <c:pt idx="21075">
                  <c:v>0.72488600000000003</c:v>
                </c:pt>
                <c:pt idx="21076">
                  <c:v>0.72491899999999998</c:v>
                </c:pt>
                <c:pt idx="21077">
                  <c:v>0.72495100000000001</c:v>
                </c:pt>
                <c:pt idx="21078">
                  <c:v>0.72498300000000004</c:v>
                </c:pt>
                <c:pt idx="21079">
                  <c:v>0.72501499999999997</c:v>
                </c:pt>
                <c:pt idx="21080">
                  <c:v>0.725047</c:v>
                </c:pt>
                <c:pt idx="21081">
                  <c:v>0.725078</c:v>
                </c:pt>
                <c:pt idx="21082">
                  <c:v>0.725109</c:v>
                </c:pt>
                <c:pt idx="21083">
                  <c:v>0.72514000000000001</c:v>
                </c:pt>
                <c:pt idx="21084">
                  <c:v>0.72517100000000001</c:v>
                </c:pt>
                <c:pt idx="21085">
                  <c:v>0.72520200000000001</c:v>
                </c:pt>
                <c:pt idx="21086">
                  <c:v>0.72523199999999999</c:v>
                </c:pt>
                <c:pt idx="21087">
                  <c:v>0.72526199999999996</c:v>
                </c:pt>
                <c:pt idx="21088">
                  <c:v>0.72529200000000005</c:v>
                </c:pt>
                <c:pt idx="21089">
                  <c:v>0.72532200000000002</c:v>
                </c:pt>
                <c:pt idx="21090">
                  <c:v>0.72535099999999997</c:v>
                </c:pt>
                <c:pt idx="21091">
                  <c:v>0.72538000000000002</c:v>
                </c:pt>
                <c:pt idx="21092">
                  <c:v>0.72540899999999997</c:v>
                </c:pt>
                <c:pt idx="21093">
                  <c:v>0.72543800000000003</c:v>
                </c:pt>
                <c:pt idx="21094">
                  <c:v>0.72546699999999997</c:v>
                </c:pt>
                <c:pt idx="21095">
                  <c:v>0.725495</c:v>
                </c:pt>
                <c:pt idx="21096">
                  <c:v>0.72552300000000003</c:v>
                </c:pt>
                <c:pt idx="21097">
                  <c:v>0.72555199999999997</c:v>
                </c:pt>
                <c:pt idx="21098">
                  <c:v>0.72557899999999997</c:v>
                </c:pt>
                <c:pt idx="21099">
                  <c:v>0.725607</c:v>
                </c:pt>
                <c:pt idx="21100">
                  <c:v>0.72563500000000003</c:v>
                </c:pt>
                <c:pt idx="21101">
                  <c:v>0.72566200000000003</c:v>
                </c:pt>
                <c:pt idx="21102">
                  <c:v>0.72568900000000003</c:v>
                </c:pt>
                <c:pt idx="21103">
                  <c:v>0.72571600000000003</c:v>
                </c:pt>
                <c:pt idx="21104">
                  <c:v>0.72574300000000003</c:v>
                </c:pt>
                <c:pt idx="21105">
                  <c:v>0.725769</c:v>
                </c:pt>
                <c:pt idx="21106">
                  <c:v>0.725796</c:v>
                </c:pt>
                <c:pt idx="21107">
                  <c:v>0.72582199999999997</c:v>
                </c:pt>
                <c:pt idx="21108">
                  <c:v>0.72584800000000005</c:v>
                </c:pt>
                <c:pt idx="21109">
                  <c:v>0.72587400000000002</c:v>
                </c:pt>
                <c:pt idx="21110">
                  <c:v>0.72589999999999999</c:v>
                </c:pt>
                <c:pt idx="21111">
                  <c:v>0.72592500000000004</c:v>
                </c:pt>
                <c:pt idx="21112">
                  <c:v>0.72594999999999998</c:v>
                </c:pt>
                <c:pt idx="21113">
                  <c:v>0.72597599999999995</c:v>
                </c:pt>
                <c:pt idx="21114">
                  <c:v>0.72600100000000001</c:v>
                </c:pt>
                <c:pt idx="21115">
                  <c:v>0.72602599999999995</c:v>
                </c:pt>
                <c:pt idx="21116">
                  <c:v>0.72604999999999997</c:v>
                </c:pt>
                <c:pt idx="21117">
                  <c:v>0.72607500000000003</c:v>
                </c:pt>
                <c:pt idx="21118">
                  <c:v>0.72609900000000005</c:v>
                </c:pt>
                <c:pt idx="21119">
                  <c:v>0.72612399999999999</c:v>
                </c:pt>
                <c:pt idx="21120">
                  <c:v>0.72614800000000002</c:v>
                </c:pt>
                <c:pt idx="21121">
                  <c:v>0.72617200000000004</c:v>
                </c:pt>
                <c:pt idx="21122">
                  <c:v>0.72619599999999995</c:v>
                </c:pt>
                <c:pt idx="21123">
                  <c:v>0.72621899999999995</c:v>
                </c:pt>
                <c:pt idx="21124">
                  <c:v>0.72624299999999997</c:v>
                </c:pt>
                <c:pt idx="21125">
                  <c:v>0.72626599999999997</c:v>
                </c:pt>
                <c:pt idx="21126">
                  <c:v>0.72628999999999999</c:v>
                </c:pt>
                <c:pt idx="21127">
                  <c:v>0.72631299999999999</c:v>
                </c:pt>
                <c:pt idx="21128">
                  <c:v>0.72633599999999998</c:v>
                </c:pt>
                <c:pt idx="21129">
                  <c:v>0.72635899999999998</c:v>
                </c:pt>
                <c:pt idx="21130">
                  <c:v>0.72638100000000005</c:v>
                </c:pt>
                <c:pt idx="21131">
                  <c:v>0.72640400000000005</c:v>
                </c:pt>
                <c:pt idx="21132">
                  <c:v>0.72642600000000002</c:v>
                </c:pt>
                <c:pt idx="21133">
                  <c:v>0.72644900000000001</c:v>
                </c:pt>
                <c:pt idx="21134">
                  <c:v>0.72647099999999998</c:v>
                </c:pt>
                <c:pt idx="21135">
                  <c:v>0.72649300000000006</c:v>
                </c:pt>
                <c:pt idx="21136">
                  <c:v>0.72651500000000002</c:v>
                </c:pt>
                <c:pt idx="21137">
                  <c:v>0.72653699999999999</c:v>
                </c:pt>
                <c:pt idx="21138">
                  <c:v>0.72655899999999995</c:v>
                </c:pt>
                <c:pt idx="21139">
                  <c:v>0.72658</c:v>
                </c:pt>
                <c:pt idx="21140">
                  <c:v>0.72660199999999997</c:v>
                </c:pt>
                <c:pt idx="21141">
                  <c:v>0.72662300000000002</c:v>
                </c:pt>
                <c:pt idx="21142">
                  <c:v>0.72664399999999996</c:v>
                </c:pt>
                <c:pt idx="21143">
                  <c:v>0.72666500000000001</c:v>
                </c:pt>
                <c:pt idx="21144">
                  <c:v>0.72668699999999997</c:v>
                </c:pt>
                <c:pt idx="21145">
                  <c:v>0.72670699999999999</c:v>
                </c:pt>
                <c:pt idx="21146">
                  <c:v>0.72672800000000004</c:v>
                </c:pt>
                <c:pt idx="21147">
                  <c:v>0.72674899999999998</c:v>
                </c:pt>
                <c:pt idx="21148">
                  <c:v>0.72677000000000003</c:v>
                </c:pt>
                <c:pt idx="21149">
                  <c:v>0.72679000000000005</c:v>
                </c:pt>
                <c:pt idx="21150">
                  <c:v>0.72680999999999996</c:v>
                </c:pt>
                <c:pt idx="21151">
                  <c:v>0.726831</c:v>
                </c:pt>
                <c:pt idx="21152">
                  <c:v>0.72685100000000002</c:v>
                </c:pt>
                <c:pt idx="21153">
                  <c:v>0.72687100000000004</c:v>
                </c:pt>
                <c:pt idx="21154">
                  <c:v>0.72689099999999995</c:v>
                </c:pt>
                <c:pt idx="21155">
                  <c:v>0.72691099999999997</c:v>
                </c:pt>
                <c:pt idx="21156">
                  <c:v>0.72693099999999999</c:v>
                </c:pt>
                <c:pt idx="21157">
                  <c:v>0.72694999999999999</c:v>
                </c:pt>
                <c:pt idx="21158">
                  <c:v>0.72697000000000001</c:v>
                </c:pt>
                <c:pt idx="21159">
                  <c:v>0.72699000000000003</c:v>
                </c:pt>
                <c:pt idx="21160">
                  <c:v>0.72700900000000002</c:v>
                </c:pt>
                <c:pt idx="21161">
                  <c:v>0.72702800000000001</c:v>
                </c:pt>
                <c:pt idx="21162">
                  <c:v>0.72704800000000003</c:v>
                </c:pt>
                <c:pt idx="21163">
                  <c:v>0.72706700000000002</c:v>
                </c:pt>
                <c:pt idx="21164">
                  <c:v>0.72708600000000001</c:v>
                </c:pt>
                <c:pt idx="21165">
                  <c:v>0.727105</c:v>
                </c:pt>
                <c:pt idx="21166">
                  <c:v>0.72712399999999999</c:v>
                </c:pt>
                <c:pt idx="21167">
                  <c:v>0.72714299999999998</c:v>
                </c:pt>
                <c:pt idx="21168">
                  <c:v>0.72716099999999995</c:v>
                </c:pt>
                <c:pt idx="21169">
                  <c:v>0.72718000000000005</c:v>
                </c:pt>
                <c:pt idx="21170">
                  <c:v>0.72719900000000004</c:v>
                </c:pt>
                <c:pt idx="21171">
                  <c:v>0.727217</c:v>
                </c:pt>
                <c:pt idx="21172">
                  <c:v>0.72723599999999999</c:v>
                </c:pt>
                <c:pt idx="21173">
                  <c:v>0.72725399999999996</c:v>
                </c:pt>
                <c:pt idx="21174">
                  <c:v>0.72727200000000003</c:v>
                </c:pt>
                <c:pt idx="21175">
                  <c:v>0.72728999999999999</c:v>
                </c:pt>
                <c:pt idx="21176">
                  <c:v>0.72730899999999998</c:v>
                </c:pt>
                <c:pt idx="21177">
                  <c:v>0.72732699999999995</c:v>
                </c:pt>
                <c:pt idx="21178">
                  <c:v>0.72734500000000002</c:v>
                </c:pt>
                <c:pt idx="21179">
                  <c:v>0.72736299999999998</c:v>
                </c:pt>
                <c:pt idx="21180">
                  <c:v>0.72738000000000003</c:v>
                </c:pt>
                <c:pt idx="21181">
                  <c:v>0.72739799999999999</c:v>
                </c:pt>
                <c:pt idx="21182">
                  <c:v>0.72741599999999995</c:v>
                </c:pt>
                <c:pt idx="21183">
                  <c:v>0.72743400000000003</c:v>
                </c:pt>
                <c:pt idx="21184">
                  <c:v>0.72745099999999996</c:v>
                </c:pt>
                <c:pt idx="21185">
                  <c:v>0.72746900000000003</c:v>
                </c:pt>
                <c:pt idx="21186">
                  <c:v>0.72748599999999997</c:v>
                </c:pt>
                <c:pt idx="21187">
                  <c:v>0.72750300000000001</c:v>
                </c:pt>
                <c:pt idx="21188">
                  <c:v>0.72752099999999997</c:v>
                </c:pt>
                <c:pt idx="21189">
                  <c:v>0.72753800000000002</c:v>
                </c:pt>
                <c:pt idx="21190">
                  <c:v>0.72755499999999995</c:v>
                </c:pt>
                <c:pt idx="21191">
                  <c:v>0.727572</c:v>
                </c:pt>
                <c:pt idx="21192">
                  <c:v>0.72758999999999996</c:v>
                </c:pt>
                <c:pt idx="21193">
                  <c:v>0.727607</c:v>
                </c:pt>
                <c:pt idx="21194">
                  <c:v>0.72762400000000005</c:v>
                </c:pt>
                <c:pt idx="21195">
                  <c:v>0.72763999999999995</c:v>
                </c:pt>
                <c:pt idx="21196">
                  <c:v>0.727657</c:v>
                </c:pt>
                <c:pt idx="21197">
                  <c:v>0.72767400000000004</c:v>
                </c:pt>
                <c:pt idx="21198">
                  <c:v>0.72769099999999998</c:v>
                </c:pt>
                <c:pt idx="21199">
                  <c:v>0.72770800000000002</c:v>
                </c:pt>
                <c:pt idx="21200">
                  <c:v>0.72772400000000004</c:v>
                </c:pt>
                <c:pt idx="21201">
                  <c:v>0.72774099999999997</c:v>
                </c:pt>
                <c:pt idx="21202">
                  <c:v>0.72775699999999999</c:v>
                </c:pt>
                <c:pt idx="21203">
                  <c:v>0.72777400000000003</c:v>
                </c:pt>
                <c:pt idx="21204">
                  <c:v>0.72779000000000005</c:v>
                </c:pt>
                <c:pt idx="21205">
                  <c:v>0.72780699999999998</c:v>
                </c:pt>
                <c:pt idx="21206">
                  <c:v>0.727823</c:v>
                </c:pt>
                <c:pt idx="21207">
                  <c:v>0.72783900000000001</c:v>
                </c:pt>
                <c:pt idx="21208">
                  <c:v>0.72785599999999995</c:v>
                </c:pt>
                <c:pt idx="21209">
                  <c:v>0.72787199999999996</c:v>
                </c:pt>
                <c:pt idx="21210">
                  <c:v>0.72788799999999998</c:v>
                </c:pt>
                <c:pt idx="21211">
                  <c:v>0.727904</c:v>
                </c:pt>
                <c:pt idx="21212">
                  <c:v>0.72792000000000001</c:v>
                </c:pt>
                <c:pt idx="21213">
                  <c:v>0.72793600000000003</c:v>
                </c:pt>
                <c:pt idx="21214">
                  <c:v>0.72795200000000004</c:v>
                </c:pt>
                <c:pt idx="21215">
                  <c:v>0.72796799999999995</c:v>
                </c:pt>
                <c:pt idx="21216">
                  <c:v>0.72798399999999996</c:v>
                </c:pt>
                <c:pt idx="21217">
                  <c:v>0.72799999999999998</c:v>
                </c:pt>
                <c:pt idx="21218">
                  <c:v>0.728016</c:v>
                </c:pt>
                <c:pt idx="21219">
                  <c:v>0.72803099999999998</c:v>
                </c:pt>
                <c:pt idx="21220">
                  <c:v>0.728047</c:v>
                </c:pt>
                <c:pt idx="21221">
                  <c:v>0.72806300000000002</c:v>
                </c:pt>
                <c:pt idx="21222">
                  <c:v>0.728078</c:v>
                </c:pt>
                <c:pt idx="21223">
                  <c:v>0.72809400000000002</c:v>
                </c:pt>
                <c:pt idx="21224">
                  <c:v>0.72811000000000003</c:v>
                </c:pt>
                <c:pt idx="21225">
                  <c:v>0.72812500000000002</c:v>
                </c:pt>
                <c:pt idx="21226">
                  <c:v>0.72814100000000004</c:v>
                </c:pt>
                <c:pt idx="21227">
                  <c:v>0.72815600000000003</c:v>
                </c:pt>
                <c:pt idx="21228">
                  <c:v>0.72817200000000004</c:v>
                </c:pt>
                <c:pt idx="21229">
                  <c:v>0.72818700000000003</c:v>
                </c:pt>
                <c:pt idx="21230">
                  <c:v>0.72820200000000002</c:v>
                </c:pt>
                <c:pt idx="21231">
                  <c:v>0.72821800000000003</c:v>
                </c:pt>
                <c:pt idx="21232">
                  <c:v>0.72823300000000002</c:v>
                </c:pt>
                <c:pt idx="21233">
                  <c:v>0.72824800000000001</c:v>
                </c:pt>
                <c:pt idx="21234">
                  <c:v>0.72826299999999999</c:v>
                </c:pt>
                <c:pt idx="21235">
                  <c:v>0.72827900000000001</c:v>
                </c:pt>
                <c:pt idx="21236">
                  <c:v>0.728294</c:v>
                </c:pt>
                <c:pt idx="21237">
                  <c:v>0.72830899999999998</c:v>
                </c:pt>
                <c:pt idx="21238">
                  <c:v>0.72832399999999997</c:v>
                </c:pt>
                <c:pt idx="21239">
                  <c:v>0.72833899999999996</c:v>
                </c:pt>
                <c:pt idx="21240">
                  <c:v>0.72835399999999995</c:v>
                </c:pt>
                <c:pt idx="21241">
                  <c:v>0.72836900000000004</c:v>
                </c:pt>
                <c:pt idx="21242">
                  <c:v>0.72838400000000003</c:v>
                </c:pt>
                <c:pt idx="21243">
                  <c:v>0.72839900000000002</c:v>
                </c:pt>
                <c:pt idx="21244">
                  <c:v>0.72841400000000001</c:v>
                </c:pt>
                <c:pt idx="21245">
                  <c:v>0.72842899999999999</c:v>
                </c:pt>
                <c:pt idx="21246">
                  <c:v>0.72844399999999998</c:v>
                </c:pt>
                <c:pt idx="21247">
                  <c:v>0.72845800000000005</c:v>
                </c:pt>
                <c:pt idx="21248">
                  <c:v>0.72847300000000004</c:v>
                </c:pt>
                <c:pt idx="21249">
                  <c:v>0.72848800000000002</c:v>
                </c:pt>
                <c:pt idx="21250">
                  <c:v>0.72850300000000001</c:v>
                </c:pt>
                <c:pt idx="21251">
                  <c:v>0.728518</c:v>
                </c:pt>
                <c:pt idx="21252">
                  <c:v>0.72853199999999996</c:v>
                </c:pt>
                <c:pt idx="21253">
                  <c:v>0.72854699999999994</c:v>
                </c:pt>
                <c:pt idx="21254">
                  <c:v>0.72856200000000004</c:v>
                </c:pt>
                <c:pt idx="21255">
                  <c:v>0.728576</c:v>
                </c:pt>
                <c:pt idx="21256">
                  <c:v>0.72859099999999999</c:v>
                </c:pt>
                <c:pt idx="21257">
                  <c:v>0.72860499999999995</c:v>
                </c:pt>
                <c:pt idx="21258">
                  <c:v>0.72862000000000005</c:v>
                </c:pt>
                <c:pt idx="21259">
                  <c:v>0.728634</c:v>
                </c:pt>
                <c:pt idx="21260">
                  <c:v>0.72864899999999999</c:v>
                </c:pt>
                <c:pt idx="21261">
                  <c:v>0.72866299999999995</c:v>
                </c:pt>
                <c:pt idx="21262">
                  <c:v>0.72867800000000005</c:v>
                </c:pt>
                <c:pt idx="21263">
                  <c:v>0.72869200000000001</c:v>
                </c:pt>
                <c:pt idx="21264">
                  <c:v>0.72870699999999999</c:v>
                </c:pt>
                <c:pt idx="21265">
                  <c:v>0.72872099999999995</c:v>
                </c:pt>
                <c:pt idx="21266">
                  <c:v>0.72873500000000002</c:v>
                </c:pt>
                <c:pt idx="21267">
                  <c:v>0.72875000000000001</c:v>
                </c:pt>
                <c:pt idx="21268">
                  <c:v>0.72876399999999997</c:v>
                </c:pt>
                <c:pt idx="21269">
                  <c:v>0.72877800000000004</c:v>
                </c:pt>
                <c:pt idx="21270">
                  <c:v>0.72879300000000002</c:v>
                </c:pt>
                <c:pt idx="21271">
                  <c:v>0.72880699999999998</c:v>
                </c:pt>
                <c:pt idx="21272">
                  <c:v>0.72882100000000005</c:v>
                </c:pt>
                <c:pt idx="21273">
                  <c:v>0.72883500000000001</c:v>
                </c:pt>
                <c:pt idx="21274">
                  <c:v>0.72885</c:v>
                </c:pt>
                <c:pt idx="21275">
                  <c:v>0.72886399999999996</c:v>
                </c:pt>
                <c:pt idx="21276">
                  <c:v>0.72887800000000003</c:v>
                </c:pt>
                <c:pt idx="21277">
                  <c:v>0.72889199999999998</c:v>
                </c:pt>
                <c:pt idx="21278">
                  <c:v>0.72890600000000005</c:v>
                </c:pt>
                <c:pt idx="21279">
                  <c:v>0.72892000000000001</c:v>
                </c:pt>
                <c:pt idx="21280">
                  <c:v>0.728935</c:v>
                </c:pt>
                <c:pt idx="21281">
                  <c:v>0.72894899999999996</c:v>
                </c:pt>
                <c:pt idx="21282">
                  <c:v>0.72896300000000003</c:v>
                </c:pt>
                <c:pt idx="21283">
                  <c:v>0.72897699999999999</c:v>
                </c:pt>
                <c:pt idx="21284">
                  <c:v>0.72899099999999994</c:v>
                </c:pt>
                <c:pt idx="21285">
                  <c:v>0.72900500000000001</c:v>
                </c:pt>
                <c:pt idx="21286">
                  <c:v>0.72901899999999997</c:v>
                </c:pt>
                <c:pt idx="21287">
                  <c:v>0.72903300000000004</c:v>
                </c:pt>
                <c:pt idx="21288">
                  <c:v>0.729047</c:v>
                </c:pt>
                <c:pt idx="21289">
                  <c:v>0.72906099999999996</c:v>
                </c:pt>
                <c:pt idx="21290">
                  <c:v>0.72907500000000003</c:v>
                </c:pt>
                <c:pt idx="21291">
                  <c:v>0.72908799999999996</c:v>
                </c:pt>
                <c:pt idx="21292">
                  <c:v>0.72910200000000003</c:v>
                </c:pt>
                <c:pt idx="21293">
                  <c:v>0.72911599999999999</c:v>
                </c:pt>
                <c:pt idx="21294">
                  <c:v>0.72912999999999994</c:v>
                </c:pt>
                <c:pt idx="21295">
                  <c:v>0.72914400000000001</c:v>
                </c:pt>
                <c:pt idx="21296">
                  <c:v>0.72915799999999997</c:v>
                </c:pt>
                <c:pt idx="21297">
                  <c:v>0.72917200000000004</c:v>
                </c:pt>
                <c:pt idx="21298">
                  <c:v>0.72918499999999997</c:v>
                </c:pt>
                <c:pt idx="21299">
                  <c:v>0.72919900000000004</c:v>
                </c:pt>
                <c:pt idx="21300">
                  <c:v>0.729213</c:v>
                </c:pt>
                <c:pt idx="21301">
                  <c:v>0.72922699999999996</c:v>
                </c:pt>
                <c:pt idx="21302">
                  <c:v>0.72924100000000003</c:v>
                </c:pt>
                <c:pt idx="21303">
                  <c:v>0.72925399999999996</c:v>
                </c:pt>
                <c:pt idx="21304">
                  <c:v>0.72926800000000003</c:v>
                </c:pt>
                <c:pt idx="21305">
                  <c:v>0.72928199999999999</c:v>
                </c:pt>
                <c:pt idx="21306">
                  <c:v>0.72929500000000003</c:v>
                </c:pt>
                <c:pt idx="21307">
                  <c:v>0.72930899999999999</c:v>
                </c:pt>
                <c:pt idx="21308">
                  <c:v>0.72932300000000005</c:v>
                </c:pt>
                <c:pt idx="21309">
                  <c:v>0.72933700000000001</c:v>
                </c:pt>
                <c:pt idx="21310">
                  <c:v>0.72935000000000005</c:v>
                </c:pt>
                <c:pt idx="21311">
                  <c:v>0.72936400000000001</c:v>
                </c:pt>
                <c:pt idx="21312">
                  <c:v>0.72937700000000005</c:v>
                </c:pt>
                <c:pt idx="21313">
                  <c:v>0.72939100000000001</c:v>
                </c:pt>
                <c:pt idx="21314">
                  <c:v>0.72940499999999997</c:v>
                </c:pt>
                <c:pt idx="21315">
                  <c:v>0.72941800000000001</c:v>
                </c:pt>
                <c:pt idx="21316">
                  <c:v>0.72943199999999997</c:v>
                </c:pt>
                <c:pt idx="21317">
                  <c:v>0.72944500000000001</c:v>
                </c:pt>
                <c:pt idx="21318">
                  <c:v>0.72945899999999997</c:v>
                </c:pt>
                <c:pt idx="21319">
                  <c:v>0.72947300000000004</c:v>
                </c:pt>
                <c:pt idx="21320">
                  <c:v>0.72948599999999997</c:v>
                </c:pt>
                <c:pt idx="21321">
                  <c:v>0.72950000000000004</c:v>
                </c:pt>
                <c:pt idx="21322">
                  <c:v>0.72951299999999997</c:v>
                </c:pt>
                <c:pt idx="21323">
                  <c:v>0.72952700000000004</c:v>
                </c:pt>
                <c:pt idx="21324">
                  <c:v>0.72953999999999997</c:v>
                </c:pt>
                <c:pt idx="21325">
                  <c:v>0.72955400000000004</c:v>
                </c:pt>
                <c:pt idx="21326">
                  <c:v>0.72956699999999997</c:v>
                </c:pt>
                <c:pt idx="21327">
                  <c:v>0.72958100000000004</c:v>
                </c:pt>
                <c:pt idx="21328">
                  <c:v>0.72959399999999996</c:v>
                </c:pt>
                <c:pt idx="21329">
                  <c:v>0.72960800000000003</c:v>
                </c:pt>
                <c:pt idx="21330">
                  <c:v>0.72962099999999996</c:v>
                </c:pt>
                <c:pt idx="21331">
                  <c:v>0.729634</c:v>
                </c:pt>
                <c:pt idx="21332">
                  <c:v>0.72964799999999996</c:v>
                </c:pt>
                <c:pt idx="21333">
                  <c:v>0.729661</c:v>
                </c:pt>
                <c:pt idx="21334">
                  <c:v>0.72967499999999996</c:v>
                </c:pt>
                <c:pt idx="21335">
                  <c:v>0.729688</c:v>
                </c:pt>
                <c:pt idx="21336">
                  <c:v>0.72970199999999996</c:v>
                </c:pt>
                <c:pt idx="21337">
                  <c:v>0.729715</c:v>
                </c:pt>
                <c:pt idx="21338">
                  <c:v>0.72972800000000004</c:v>
                </c:pt>
                <c:pt idx="21339">
                  <c:v>0.729742</c:v>
                </c:pt>
                <c:pt idx="21340">
                  <c:v>0.72975500000000004</c:v>
                </c:pt>
                <c:pt idx="21341">
                  <c:v>0.72976799999999997</c:v>
                </c:pt>
                <c:pt idx="21342">
                  <c:v>0.72978200000000004</c:v>
                </c:pt>
                <c:pt idx="21343">
                  <c:v>0.72979499999999997</c:v>
                </c:pt>
                <c:pt idx="21344">
                  <c:v>0.72980800000000001</c:v>
                </c:pt>
                <c:pt idx="21345">
                  <c:v>0.72982199999999997</c:v>
                </c:pt>
                <c:pt idx="21346">
                  <c:v>0.72983500000000001</c:v>
                </c:pt>
                <c:pt idx="21347">
                  <c:v>0.72984800000000005</c:v>
                </c:pt>
                <c:pt idx="21348">
                  <c:v>0.72986200000000001</c:v>
                </c:pt>
                <c:pt idx="21349">
                  <c:v>0.72987500000000005</c:v>
                </c:pt>
                <c:pt idx="21350">
                  <c:v>0.72988799999999998</c:v>
                </c:pt>
                <c:pt idx="21351">
                  <c:v>0.72990100000000002</c:v>
                </c:pt>
                <c:pt idx="21352">
                  <c:v>0.72991499999999998</c:v>
                </c:pt>
                <c:pt idx="21353">
                  <c:v>0.72992800000000002</c:v>
                </c:pt>
                <c:pt idx="21354">
                  <c:v>0.72994099999999995</c:v>
                </c:pt>
                <c:pt idx="21355">
                  <c:v>0.72995399999999999</c:v>
                </c:pt>
                <c:pt idx="21356">
                  <c:v>0.72996799999999995</c:v>
                </c:pt>
                <c:pt idx="21357">
                  <c:v>0.72998099999999999</c:v>
                </c:pt>
                <c:pt idx="21358">
                  <c:v>0.72999400000000003</c:v>
                </c:pt>
                <c:pt idx="21359">
                  <c:v>0.73000699999999996</c:v>
                </c:pt>
                <c:pt idx="21360">
                  <c:v>0.73002100000000003</c:v>
                </c:pt>
                <c:pt idx="21361">
                  <c:v>0.73003399999999996</c:v>
                </c:pt>
                <c:pt idx="21362">
                  <c:v>0.730047</c:v>
                </c:pt>
                <c:pt idx="21363">
                  <c:v>0.73006000000000004</c:v>
                </c:pt>
                <c:pt idx="21364">
                  <c:v>0.73007299999999997</c:v>
                </c:pt>
                <c:pt idx="21365">
                  <c:v>0.73008600000000001</c:v>
                </c:pt>
                <c:pt idx="21366">
                  <c:v>0.73009999999999997</c:v>
                </c:pt>
                <c:pt idx="21367">
                  <c:v>0.73011300000000001</c:v>
                </c:pt>
                <c:pt idx="21368">
                  <c:v>0.73012600000000005</c:v>
                </c:pt>
                <c:pt idx="21369">
                  <c:v>0.73013899999999998</c:v>
                </c:pt>
                <c:pt idx="21370">
                  <c:v>0.73015200000000002</c:v>
                </c:pt>
                <c:pt idx="21371">
                  <c:v>0.73016499999999995</c:v>
                </c:pt>
                <c:pt idx="21372">
                  <c:v>0.73017900000000002</c:v>
                </c:pt>
                <c:pt idx="21373">
                  <c:v>0.73019199999999995</c:v>
                </c:pt>
                <c:pt idx="21374">
                  <c:v>0.73020499999999999</c:v>
                </c:pt>
                <c:pt idx="21375">
                  <c:v>0.73021800000000003</c:v>
                </c:pt>
                <c:pt idx="21376">
                  <c:v>0.73023099999999996</c:v>
                </c:pt>
                <c:pt idx="21377">
                  <c:v>0.730244</c:v>
                </c:pt>
                <c:pt idx="21378">
                  <c:v>0.73025700000000004</c:v>
                </c:pt>
                <c:pt idx="21379">
                  <c:v>0.73026999999999997</c:v>
                </c:pt>
                <c:pt idx="21380">
                  <c:v>0.73028300000000002</c:v>
                </c:pt>
                <c:pt idx="21381">
                  <c:v>0.73029699999999997</c:v>
                </c:pt>
                <c:pt idx="21382">
                  <c:v>0.73031000000000001</c:v>
                </c:pt>
                <c:pt idx="21383">
                  <c:v>0.73032300000000006</c:v>
                </c:pt>
                <c:pt idx="21384">
                  <c:v>0.73033599999999999</c:v>
                </c:pt>
                <c:pt idx="21385">
                  <c:v>0.73034900000000003</c:v>
                </c:pt>
                <c:pt idx="21386">
                  <c:v>0.73036199999999996</c:v>
                </c:pt>
                <c:pt idx="21387">
                  <c:v>0.730375</c:v>
                </c:pt>
                <c:pt idx="21388">
                  <c:v>0.73038800000000004</c:v>
                </c:pt>
                <c:pt idx="21389">
                  <c:v>0.73040099999999997</c:v>
                </c:pt>
                <c:pt idx="21390">
                  <c:v>0.73041400000000001</c:v>
                </c:pt>
                <c:pt idx="21391">
                  <c:v>0.73042700000000005</c:v>
                </c:pt>
                <c:pt idx="21392">
                  <c:v>0.73043999999999998</c:v>
                </c:pt>
                <c:pt idx="21393">
                  <c:v>0.73045300000000002</c:v>
                </c:pt>
                <c:pt idx="21394">
                  <c:v>0.73046599999999995</c:v>
                </c:pt>
                <c:pt idx="21395">
                  <c:v>0.73047899999999999</c:v>
                </c:pt>
                <c:pt idx="21396">
                  <c:v>0.73049200000000003</c:v>
                </c:pt>
                <c:pt idx="21397">
                  <c:v>0.73050499999999996</c:v>
                </c:pt>
                <c:pt idx="21398">
                  <c:v>0.730518</c:v>
                </c:pt>
                <c:pt idx="21399">
                  <c:v>0.73053100000000004</c:v>
                </c:pt>
                <c:pt idx="21400">
                  <c:v>0.73054399999999997</c:v>
                </c:pt>
                <c:pt idx="21401">
                  <c:v>0.73055700000000001</c:v>
                </c:pt>
                <c:pt idx="21402">
                  <c:v>0.73057000000000005</c:v>
                </c:pt>
                <c:pt idx="21403">
                  <c:v>0.73058299999999998</c:v>
                </c:pt>
                <c:pt idx="21404">
                  <c:v>0.73059600000000002</c:v>
                </c:pt>
                <c:pt idx="21405">
                  <c:v>0.73060899999999995</c:v>
                </c:pt>
                <c:pt idx="21406">
                  <c:v>0.73062199999999999</c:v>
                </c:pt>
                <c:pt idx="21407">
                  <c:v>0.73063500000000003</c:v>
                </c:pt>
                <c:pt idx="21408">
                  <c:v>0.73064799999999996</c:v>
                </c:pt>
                <c:pt idx="21409">
                  <c:v>0.730661</c:v>
                </c:pt>
                <c:pt idx="21410">
                  <c:v>0.73067400000000005</c:v>
                </c:pt>
                <c:pt idx="21411">
                  <c:v>0.73068699999999998</c:v>
                </c:pt>
                <c:pt idx="21412">
                  <c:v>0.73070000000000002</c:v>
                </c:pt>
                <c:pt idx="21413">
                  <c:v>0.73071299999999995</c:v>
                </c:pt>
                <c:pt idx="21414">
                  <c:v>0.73072599999999999</c:v>
                </c:pt>
                <c:pt idx="21415">
                  <c:v>0.73073900000000003</c:v>
                </c:pt>
                <c:pt idx="21416">
                  <c:v>0.73075199999999996</c:v>
                </c:pt>
                <c:pt idx="21417">
                  <c:v>0.730765</c:v>
                </c:pt>
                <c:pt idx="21418">
                  <c:v>0.73077800000000004</c:v>
                </c:pt>
                <c:pt idx="21419">
                  <c:v>0.73079000000000005</c:v>
                </c:pt>
                <c:pt idx="21420">
                  <c:v>0.73080299999999998</c:v>
                </c:pt>
                <c:pt idx="21421">
                  <c:v>0.73081600000000002</c:v>
                </c:pt>
                <c:pt idx="21422">
                  <c:v>0.73082899999999995</c:v>
                </c:pt>
                <c:pt idx="21423">
                  <c:v>0.73084199999999999</c:v>
                </c:pt>
                <c:pt idx="21424">
                  <c:v>0.73085500000000003</c:v>
                </c:pt>
                <c:pt idx="21425">
                  <c:v>0.73086799999999996</c:v>
                </c:pt>
                <c:pt idx="21426">
                  <c:v>0.730881</c:v>
                </c:pt>
                <c:pt idx="21427">
                  <c:v>0.73089400000000004</c:v>
                </c:pt>
                <c:pt idx="21428">
                  <c:v>0.73090699999999997</c:v>
                </c:pt>
                <c:pt idx="21429">
                  <c:v>0.73091899999999999</c:v>
                </c:pt>
                <c:pt idx="21430">
                  <c:v>0.73093200000000003</c:v>
                </c:pt>
                <c:pt idx="21431">
                  <c:v>0.73094499999999996</c:v>
                </c:pt>
                <c:pt idx="21432">
                  <c:v>0.730958</c:v>
                </c:pt>
                <c:pt idx="21433">
                  <c:v>0.73097100000000004</c:v>
                </c:pt>
                <c:pt idx="21434">
                  <c:v>0.73098399999999997</c:v>
                </c:pt>
                <c:pt idx="21435">
                  <c:v>0.73099700000000001</c:v>
                </c:pt>
                <c:pt idx="21436">
                  <c:v>0.73101000000000005</c:v>
                </c:pt>
                <c:pt idx="21437">
                  <c:v>0.73102199999999995</c:v>
                </c:pt>
                <c:pt idx="21438">
                  <c:v>0.73103499999999999</c:v>
                </c:pt>
                <c:pt idx="21439">
                  <c:v>0.73104800000000003</c:v>
                </c:pt>
                <c:pt idx="21440">
                  <c:v>0.73106099999999996</c:v>
                </c:pt>
                <c:pt idx="21441">
                  <c:v>0.731074</c:v>
                </c:pt>
                <c:pt idx="21442">
                  <c:v>0.73108700000000004</c:v>
                </c:pt>
                <c:pt idx="21443">
                  <c:v>0.73109999999999997</c:v>
                </c:pt>
                <c:pt idx="21444">
                  <c:v>0.73111199999999998</c:v>
                </c:pt>
                <c:pt idx="21445">
                  <c:v>0.73112500000000002</c:v>
                </c:pt>
                <c:pt idx="21446">
                  <c:v>0.73113799999999995</c:v>
                </c:pt>
                <c:pt idx="21447">
                  <c:v>0.731151</c:v>
                </c:pt>
                <c:pt idx="21448">
                  <c:v>0.73116400000000004</c:v>
                </c:pt>
                <c:pt idx="21449">
                  <c:v>0.73117699999999997</c:v>
                </c:pt>
                <c:pt idx="21450">
                  <c:v>0.73118899999999998</c:v>
                </c:pt>
                <c:pt idx="21451">
                  <c:v>0.73120200000000002</c:v>
                </c:pt>
                <c:pt idx="21452">
                  <c:v>0.73121499999999995</c:v>
                </c:pt>
                <c:pt idx="21453">
                  <c:v>0.73122799999999999</c:v>
                </c:pt>
                <c:pt idx="21454">
                  <c:v>0.73124100000000003</c:v>
                </c:pt>
                <c:pt idx="21455">
                  <c:v>0.73125399999999996</c:v>
                </c:pt>
                <c:pt idx="21456">
                  <c:v>0.73126599999999997</c:v>
                </c:pt>
                <c:pt idx="21457">
                  <c:v>0.73127900000000001</c:v>
                </c:pt>
                <c:pt idx="21458">
                  <c:v>0.73129200000000005</c:v>
                </c:pt>
                <c:pt idx="21459">
                  <c:v>0.73130499999999998</c:v>
                </c:pt>
                <c:pt idx="21460">
                  <c:v>0.73131800000000002</c:v>
                </c:pt>
                <c:pt idx="21461">
                  <c:v>0.73133000000000004</c:v>
                </c:pt>
                <c:pt idx="21462">
                  <c:v>0.73134299999999997</c:v>
                </c:pt>
                <c:pt idx="21463">
                  <c:v>0.73135600000000001</c:v>
                </c:pt>
                <c:pt idx="21464">
                  <c:v>0.73136900000000005</c:v>
                </c:pt>
                <c:pt idx="21465">
                  <c:v>0.73138199999999998</c:v>
                </c:pt>
                <c:pt idx="21466">
                  <c:v>0.73139399999999999</c:v>
                </c:pt>
                <c:pt idx="21467">
                  <c:v>0.73140700000000003</c:v>
                </c:pt>
                <c:pt idx="21468">
                  <c:v>0.73141999999999996</c:v>
                </c:pt>
                <c:pt idx="21469">
                  <c:v>0.731433</c:v>
                </c:pt>
                <c:pt idx="21470">
                  <c:v>0.73144600000000004</c:v>
                </c:pt>
                <c:pt idx="21471">
                  <c:v>0.73145800000000005</c:v>
                </c:pt>
                <c:pt idx="21472">
                  <c:v>0.73147099999999998</c:v>
                </c:pt>
                <c:pt idx="21473">
                  <c:v>0.73148400000000002</c:v>
                </c:pt>
                <c:pt idx="21474">
                  <c:v>0.73149699999999995</c:v>
                </c:pt>
                <c:pt idx="21475">
                  <c:v>0.73150899999999996</c:v>
                </c:pt>
                <c:pt idx="21476">
                  <c:v>0.73152200000000001</c:v>
                </c:pt>
                <c:pt idx="21477">
                  <c:v>0.73153500000000005</c:v>
                </c:pt>
                <c:pt idx="21478">
                  <c:v>0.73154799999999998</c:v>
                </c:pt>
                <c:pt idx="21479">
                  <c:v>0.73156100000000002</c:v>
                </c:pt>
                <c:pt idx="21480">
                  <c:v>0.73157300000000003</c:v>
                </c:pt>
                <c:pt idx="21481">
                  <c:v>0.73158599999999996</c:v>
                </c:pt>
                <c:pt idx="21482">
                  <c:v>0.731599</c:v>
                </c:pt>
                <c:pt idx="21483">
                  <c:v>0.73161200000000004</c:v>
                </c:pt>
                <c:pt idx="21484">
                  <c:v>0.73162400000000005</c:v>
                </c:pt>
                <c:pt idx="21485">
                  <c:v>0.73163699999999998</c:v>
                </c:pt>
                <c:pt idx="21486">
                  <c:v>0.73165000000000002</c:v>
                </c:pt>
                <c:pt idx="21487">
                  <c:v>0.73166299999999995</c:v>
                </c:pt>
                <c:pt idx="21488">
                  <c:v>0.73167499999999996</c:v>
                </c:pt>
                <c:pt idx="21489">
                  <c:v>0.73168800000000001</c:v>
                </c:pt>
                <c:pt idx="21490">
                  <c:v>0.73170100000000005</c:v>
                </c:pt>
                <c:pt idx="21491">
                  <c:v>0.73171399999999998</c:v>
                </c:pt>
                <c:pt idx="21492">
                  <c:v>0.73172599999999999</c:v>
                </c:pt>
                <c:pt idx="21493">
                  <c:v>0.73173900000000003</c:v>
                </c:pt>
                <c:pt idx="21494">
                  <c:v>0.73175199999999996</c:v>
                </c:pt>
                <c:pt idx="21495">
                  <c:v>0.731765</c:v>
                </c:pt>
                <c:pt idx="21496">
                  <c:v>0.73177700000000001</c:v>
                </c:pt>
                <c:pt idx="21497">
                  <c:v>0.73179000000000005</c:v>
                </c:pt>
                <c:pt idx="21498">
                  <c:v>0.73180299999999998</c:v>
                </c:pt>
                <c:pt idx="21499">
                  <c:v>0.73181499999999999</c:v>
                </c:pt>
                <c:pt idx="21500">
                  <c:v>0.73182800000000003</c:v>
                </c:pt>
                <c:pt idx="21501">
                  <c:v>0.73184099999999996</c:v>
                </c:pt>
                <c:pt idx="21502">
                  <c:v>0.731854</c:v>
                </c:pt>
                <c:pt idx="21503">
                  <c:v>0.73186600000000002</c:v>
                </c:pt>
                <c:pt idx="21504">
                  <c:v>0.73187899999999995</c:v>
                </c:pt>
                <c:pt idx="21505">
                  <c:v>0.73189199999999999</c:v>
                </c:pt>
                <c:pt idx="21506">
                  <c:v>0.731904</c:v>
                </c:pt>
                <c:pt idx="21507">
                  <c:v>0.73191700000000004</c:v>
                </c:pt>
                <c:pt idx="21508">
                  <c:v>0.73192999999999997</c:v>
                </c:pt>
                <c:pt idx="21509">
                  <c:v>0.73194300000000001</c:v>
                </c:pt>
                <c:pt idx="21510">
                  <c:v>0.73195500000000002</c:v>
                </c:pt>
                <c:pt idx="21511">
                  <c:v>0.73196799999999995</c:v>
                </c:pt>
                <c:pt idx="21512">
                  <c:v>0.73198099999999999</c:v>
                </c:pt>
                <c:pt idx="21513">
                  <c:v>0.731993</c:v>
                </c:pt>
                <c:pt idx="21514">
                  <c:v>0.73200600000000005</c:v>
                </c:pt>
                <c:pt idx="21515">
                  <c:v>0.73201899999999998</c:v>
                </c:pt>
                <c:pt idx="21516">
                  <c:v>0.73203200000000002</c:v>
                </c:pt>
                <c:pt idx="21517">
                  <c:v>0.73204400000000003</c:v>
                </c:pt>
                <c:pt idx="21518">
                  <c:v>0.73205699999999996</c:v>
                </c:pt>
                <c:pt idx="21519">
                  <c:v>0.73207</c:v>
                </c:pt>
                <c:pt idx="21520">
                  <c:v>0.73208200000000001</c:v>
                </c:pt>
                <c:pt idx="21521">
                  <c:v>0.73209500000000005</c:v>
                </c:pt>
                <c:pt idx="21522">
                  <c:v>0.73210799999999998</c:v>
                </c:pt>
                <c:pt idx="21523">
                  <c:v>0.73211999999999999</c:v>
                </c:pt>
                <c:pt idx="21524">
                  <c:v>0.73213300000000003</c:v>
                </c:pt>
                <c:pt idx="21525">
                  <c:v>0.73214599999999996</c:v>
                </c:pt>
                <c:pt idx="21526">
                  <c:v>0.73215799999999998</c:v>
                </c:pt>
                <c:pt idx="21527">
                  <c:v>0.73217100000000002</c:v>
                </c:pt>
                <c:pt idx="21528">
                  <c:v>0.73218399999999995</c:v>
                </c:pt>
                <c:pt idx="21529">
                  <c:v>0.73219699999999999</c:v>
                </c:pt>
                <c:pt idx="21530">
                  <c:v>0.732209</c:v>
                </c:pt>
                <c:pt idx="21531">
                  <c:v>0.73222200000000004</c:v>
                </c:pt>
                <c:pt idx="21532">
                  <c:v>0.73223499999999997</c:v>
                </c:pt>
                <c:pt idx="21533">
                  <c:v>0.73224699999999998</c:v>
                </c:pt>
                <c:pt idx="21534">
                  <c:v>0.73226000000000002</c:v>
                </c:pt>
                <c:pt idx="21535">
                  <c:v>0.73227299999999995</c:v>
                </c:pt>
                <c:pt idx="21536">
                  <c:v>0.73228499999999996</c:v>
                </c:pt>
                <c:pt idx="21537">
                  <c:v>0.732298</c:v>
                </c:pt>
                <c:pt idx="21538">
                  <c:v>0.73231100000000005</c:v>
                </c:pt>
                <c:pt idx="21539">
                  <c:v>0.73232299999999995</c:v>
                </c:pt>
                <c:pt idx="21540">
                  <c:v>0.73233599999999999</c:v>
                </c:pt>
                <c:pt idx="21541">
                  <c:v>0.73234900000000003</c:v>
                </c:pt>
                <c:pt idx="21542">
                  <c:v>0.73236100000000004</c:v>
                </c:pt>
                <c:pt idx="21543">
                  <c:v>0.73237399999999997</c:v>
                </c:pt>
                <c:pt idx="21544">
                  <c:v>0.73238700000000001</c:v>
                </c:pt>
                <c:pt idx="21545">
                  <c:v>0.73239900000000002</c:v>
                </c:pt>
                <c:pt idx="21546">
                  <c:v>0.73241199999999995</c:v>
                </c:pt>
                <c:pt idx="21547">
                  <c:v>0.73242499999999999</c:v>
                </c:pt>
                <c:pt idx="21548">
                  <c:v>0.732437</c:v>
                </c:pt>
                <c:pt idx="21549">
                  <c:v>0.73245000000000005</c:v>
                </c:pt>
                <c:pt idx="21550">
                  <c:v>0.73246299999999998</c:v>
                </c:pt>
                <c:pt idx="21551">
                  <c:v>0.73247499999999999</c:v>
                </c:pt>
                <c:pt idx="21552">
                  <c:v>0.73248800000000003</c:v>
                </c:pt>
                <c:pt idx="21553">
                  <c:v>0.73250099999999996</c:v>
                </c:pt>
                <c:pt idx="21554">
                  <c:v>0.73251299999999997</c:v>
                </c:pt>
                <c:pt idx="21555">
                  <c:v>0.73252600000000001</c:v>
                </c:pt>
                <c:pt idx="21556">
                  <c:v>0.73253800000000002</c:v>
                </c:pt>
                <c:pt idx="21557">
                  <c:v>0.73255099999999995</c:v>
                </c:pt>
                <c:pt idx="21558">
                  <c:v>0.73256399999999999</c:v>
                </c:pt>
                <c:pt idx="21559">
                  <c:v>0.732576</c:v>
                </c:pt>
                <c:pt idx="21560">
                  <c:v>0.73258900000000005</c:v>
                </c:pt>
                <c:pt idx="21561">
                  <c:v>0.73260199999999998</c:v>
                </c:pt>
                <c:pt idx="21562">
                  <c:v>0.73261399999999999</c:v>
                </c:pt>
                <c:pt idx="21563">
                  <c:v>0.73262700000000003</c:v>
                </c:pt>
                <c:pt idx="21564">
                  <c:v>0.73263999999999996</c:v>
                </c:pt>
                <c:pt idx="21565">
                  <c:v>0.73265199999999997</c:v>
                </c:pt>
                <c:pt idx="21566">
                  <c:v>0.73266500000000001</c:v>
                </c:pt>
                <c:pt idx="21567">
                  <c:v>0.73267800000000005</c:v>
                </c:pt>
                <c:pt idx="21568">
                  <c:v>0.73268999999999995</c:v>
                </c:pt>
                <c:pt idx="21569">
                  <c:v>0.73270299999999999</c:v>
                </c:pt>
                <c:pt idx="21570">
                  <c:v>0.73271500000000001</c:v>
                </c:pt>
                <c:pt idx="21571">
                  <c:v>0.73272800000000005</c:v>
                </c:pt>
                <c:pt idx="21572">
                  <c:v>0.73274099999999998</c:v>
                </c:pt>
                <c:pt idx="21573">
                  <c:v>0.73275299999999999</c:v>
                </c:pt>
                <c:pt idx="21574">
                  <c:v>0.73276600000000003</c:v>
                </c:pt>
                <c:pt idx="21575">
                  <c:v>0.73277899999999996</c:v>
                </c:pt>
                <c:pt idx="21576">
                  <c:v>0.73279099999999997</c:v>
                </c:pt>
                <c:pt idx="21577">
                  <c:v>0.73280400000000001</c:v>
                </c:pt>
                <c:pt idx="21578">
                  <c:v>0.73281700000000005</c:v>
                </c:pt>
                <c:pt idx="21579">
                  <c:v>0.73282899999999995</c:v>
                </c:pt>
                <c:pt idx="21580">
                  <c:v>0.73284199999999999</c:v>
                </c:pt>
                <c:pt idx="21581">
                  <c:v>0.73285400000000001</c:v>
                </c:pt>
                <c:pt idx="21582">
                  <c:v>0.73286700000000005</c:v>
                </c:pt>
                <c:pt idx="21583">
                  <c:v>0.73287999999999998</c:v>
                </c:pt>
                <c:pt idx="21584">
                  <c:v>0.73289199999999999</c:v>
                </c:pt>
                <c:pt idx="21585">
                  <c:v>0.73290500000000003</c:v>
                </c:pt>
                <c:pt idx="21586">
                  <c:v>0.73291799999999996</c:v>
                </c:pt>
                <c:pt idx="21587">
                  <c:v>0.73292999999999997</c:v>
                </c:pt>
                <c:pt idx="21588">
                  <c:v>0.73294300000000001</c:v>
                </c:pt>
                <c:pt idx="21589">
                  <c:v>0.73295500000000002</c:v>
                </c:pt>
                <c:pt idx="21590">
                  <c:v>0.73296799999999995</c:v>
                </c:pt>
                <c:pt idx="21591">
                  <c:v>0.73298099999999999</c:v>
                </c:pt>
                <c:pt idx="21592">
                  <c:v>0.73299300000000001</c:v>
                </c:pt>
                <c:pt idx="21593">
                  <c:v>0.73300600000000005</c:v>
                </c:pt>
                <c:pt idx="21594">
                  <c:v>0.73301899999999998</c:v>
                </c:pt>
                <c:pt idx="21595">
                  <c:v>0.73303099999999999</c:v>
                </c:pt>
                <c:pt idx="21596">
                  <c:v>0.73304400000000003</c:v>
                </c:pt>
                <c:pt idx="21597">
                  <c:v>0.73305600000000004</c:v>
                </c:pt>
                <c:pt idx="21598">
                  <c:v>0.73306899999999997</c:v>
                </c:pt>
                <c:pt idx="21599">
                  <c:v>0.73308200000000001</c:v>
                </c:pt>
                <c:pt idx="21600">
                  <c:v>0.73309400000000002</c:v>
                </c:pt>
                <c:pt idx="21601">
                  <c:v>0.73310699999999995</c:v>
                </c:pt>
                <c:pt idx="21602">
                  <c:v>0.73288699999999996</c:v>
                </c:pt>
                <c:pt idx="21603">
                  <c:v>0.73266799999999999</c:v>
                </c:pt>
                <c:pt idx="21604">
                  <c:v>0.73244900000000002</c:v>
                </c:pt>
                <c:pt idx="21605">
                  <c:v>0.73222900000000002</c:v>
                </c:pt>
                <c:pt idx="21606">
                  <c:v>0.73201000000000005</c:v>
                </c:pt>
                <c:pt idx="21607">
                  <c:v>0.73179099999999997</c:v>
                </c:pt>
                <c:pt idx="21608">
                  <c:v>0.731572</c:v>
                </c:pt>
                <c:pt idx="21609">
                  <c:v>0.73135300000000003</c:v>
                </c:pt>
                <c:pt idx="21610">
                  <c:v>0.73113399999999995</c:v>
                </c:pt>
                <c:pt idx="21611">
                  <c:v>0.73091499999999998</c:v>
                </c:pt>
                <c:pt idx="21612">
                  <c:v>0.73069700000000004</c:v>
                </c:pt>
                <c:pt idx="21613">
                  <c:v>0.73047799999999996</c:v>
                </c:pt>
                <c:pt idx="21614">
                  <c:v>0.73025899999999999</c:v>
                </c:pt>
                <c:pt idx="21615">
                  <c:v>0.73004100000000005</c:v>
                </c:pt>
                <c:pt idx="21616">
                  <c:v>0.72982199999999997</c:v>
                </c:pt>
                <c:pt idx="21617">
                  <c:v>0.72960400000000003</c:v>
                </c:pt>
                <c:pt idx="21618">
                  <c:v>0.72938499999999995</c:v>
                </c:pt>
                <c:pt idx="21619">
                  <c:v>0.72916700000000001</c:v>
                </c:pt>
                <c:pt idx="21620">
                  <c:v>0.72894899999999996</c:v>
                </c:pt>
                <c:pt idx="21621">
                  <c:v>0.72872999999999999</c:v>
                </c:pt>
                <c:pt idx="21622">
                  <c:v>0.72851200000000005</c:v>
                </c:pt>
                <c:pt idx="21623">
                  <c:v>0.728294</c:v>
                </c:pt>
                <c:pt idx="21624">
                  <c:v>0.72807599999999995</c:v>
                </c:pt>
                <c:pt idx="21625">
                  <c:v>0.727858</c:v>
                </c:pt>
                <c:pt idx="21626">
                  <c:v>0.72763999999999995</c:v>
                </c:pt>
                <c:pt idx="21627">
                  <c:v>0.72742300000000004</c:v>
                </c:pt>
                <c:pt idx="21628">
                  <c:v>0.72720499999999999</c:v>
                </c:pt>
                <c:pt idx="21629">
                  <c:v>0.72698700000000005</c:v>
                </c:pt>
                <c:pt idx="21630">
                  <c:v>0.72677000000000003</c:v>
                </c:pt>
                <c:pt idx="21631">
                  <c:v>0.72655199999999998</c:v>
                </c:pt>
                <c:pt idx="21632">
                  <c:v>0.72633499999999995</c:v>
                </c:pt>
                <c:pt idx="21633">
                  <c:v>0.72611700000000001</c:v>
                </c:pt>
                <c:pt idx="21634">
                  <c:v>0.72589999999999999</c:v>
                </c:pt>
                <c:pt idx="21635">
                  <c:v>0.72568299999999997</c:v>
                </c:pt>
                <c:pt idx="21636">
                  <c:v>0.72546500000000003</c:v>
                </c:pt>
                <c:pt idx="21637">
                  <c:v>0.725248</c:v>
                </c:pt>
                <c:pt idx="21638">
                  <c:v>0.72503099999999998</c:v>
                </c:pt>
                <c:pt idx="21639">
                  <c:v>0.72481399999999996</c:v>
                </c:pt>
                <c:pt idx="21640">
                  <c:v>0.72459700000000005</c:v>
                </c:pt>
                <c:pt idx="21641">
                  <c:v>0.72438000000000002</c:v>
                </c:pt>
                <c:pt idx="21642">
                  <c:v>0.724163</c:v>
                </c:pt>
                <c:pt idx="21643">
                  <c:v>0.72394700000000001</c:v>
                </c:pt>
                <c:pt idx="21644">
                  <c:v>0.72372999999999998</c:v>
                </c:pt>
                <c:pt idx="21645">
                  <c:v>0.72351299999999996</c:v>
                </c:pt>
                <c:pt idx="21646">
                  <c:v>0.72329699999999997</c:v>
                </c:pt>
                <c:pt idx="21647">
                  <c:v>0.72307999999999995</c:v>
                </c:pt>
                <c:pt idx="21648">
                  <c:v>0.72286399999999995</c:v>
                </c:pt>
                <c:pt idx="21649">
                  <c:v>0.72264799999999996</c:v>
                </c:pt>
                <c:pt idx="21650">
                  <c:v>0.72243100000000005</c:v>
                </c:pt>
                <c:pt idx="21651">
                  <c:v>0.72221500000000005</c:v>
                </c:pt>
                <c:pt idx="21652">
                  <c:v>0.72199899999999995</c:v>
                </c:pt>
                <c:pt idx="21653">
                  <c:v>0.72178299999999995</c:v>
                </c:pt>
                <c:pt idx="21654">
                  <c:v>0.72156699999999996</c:v>
                </c:pt>
                <c:pt idx="21655">
                  <c:v>0.72135099999999996</c:v>
                </c:pt>
                <c:pt idx="21656">
                  <c:v>0.72113499999999997</c:v>
                </c:pt>
                <c:pt idx="21657">
                  <c:v>0.72091899999999998</c:v>
                </c:pt>
                <c:pt idx="21658">
                  <c:v>0.72070299999999998</c:v>
                </c:pt>
                <c:pt idx="21659">
                  <c:v>0.72048800000000002</c:v>
                </c:pt>
                <c:pt idx="21660">
                  <c:v>0.72027200000000002</c:v>
                </c:pt>
                <c:pt idx="21661">
                  <c:v>0.72005600000000003</c:v>
                </c:pt>
                <c:pt idx="21662">
                  <c:v>0.71984099999999995</c:v>
                </c:pt>
                <c:pt idx="21663">
                  <c:v>0.71962499999999996</c:v>
                </c:pt>
                <c:pt idx="21664">
                  <c:v>0.71940999999999999</c:v>
                </c:pt>
                <c:pt idx="21665">
                  <c:v>0.71919500000000003</c:v>
                </c:pt>
                <c:pt idx="21666">
                  <c:v>0.71897900000000003</c:v>
                </c:pt>
                <c:pt idx="21667">
                  <c:v>0.71876399999999996</c:v>
                </c:pt>
                <c:pt idx="21668">
                  <c:v>0.71854899999999999</c:v>
                </c:pt>
                <c:pt idx="21669">
                  <c:v>0.71833400000000003</c:v>
                </c:pt>
                <c:pt idx="21670">
                  <c:v>0.71811899999999995</c:v>
                </c:pt>
                <c:pt idx="21671">
                  <c:v>0.71790399999999999</c:v>
                </c:pt>
                <c:pt idx="21672">
                  <c:v>0.71768900000000002</c:v>
                </c:pt>
                <c:pt idx="21673">
                  <c:v>0.71747499999999997</c:v>
                </c:pt>
                <c:pt idx="21674">
                  <c:v>0.71726000000000001</c:v>
                </c:pt>
                <c:pt idx="21675">
                  <c:v>0.71704500000000004</c:v>
                </c:pt>
                <c:pt idx="21676">
                  <c:v>0.716831</c:v>
                </c:pt>
                <c:pt idx="21677">
                  <c:v>0.71661600000000003</c:v>
                </c:pt>
                <c:pt idx="21678">
                  <c:v>0.71640199999999998</c:v>
                </c:pt>
                <c:pt idx="21679">
                  <c:v>0.71618700000000002</c:v>
                </c:pt>
                <c:pt idx="21680">
                  <c:v>0.71597299999999997</c:v>
                </c:pt>
                <c:pt idx="21681">
                  <c:v>0.71575900000000003</c:v>
                </c:pt>
                <c:pt idx="21682">
                  <c:v>0.71554499999999999</c:v>
                </c:pt>
                <c:pt idx="21683">
                  <c:v>0.71533000000000002</c:v>
                </c:pt>
                <c:pt idx="21684">
                  <c:v>0.71511599999999997</c:v>
                </c:pt>
                <c:pt idx="21685">
                  <c:v>0.71490200000000004</c:v>
                </c:pt>
                <c:pt idx="21686">
                  <c:v>0.71468799999999999</c:v>
                </c:pt>
                <c:pt idx="21687">
                  <c:v>0.71447499999999997</c:v>
                </c:pt>
                <c:pt idx="21688">
                  <c:v>0.71426100000000003</c:v>
                </c:pt>
                <c:pt idx="21689">
                  <c:v>0.71404699999999999</c:v>
                </c:pt>
                <c:pt idx="21690">
                  <c:v>0.71383300000000005</c:v>
                </c:pt>
                <c:pt idx="21691">
                  <c:v>0.71362000000000003</c:v>
                </c:pt>
                <c:pt idx="21692">
                  <c:v>0.71340599999999998</c:v>
                </c:pt>
                <c:pt idx="21693">
                  <c:v>0.71319299999999997</c:v>
                </c:pt>
                <c:pt idx="21694">
                  <c:v>0.71297900000000003</c:v>
                </c:pt>
                <c:pt idx="21695">
                  <c:v>0.71276600000000001</c:v>
                </c:pt>
                <c:pt idx="21696">
                  <c:v>0.71255299999999999</c:v>
                </c:pt>
                <c:pt idx="21697">
                  <c:v>0.71233999999999997</c:v>
                </c:pt>
                <c:pt idx="21698">
                  <c:v>0.71212600000000004</c:v>
                </c:pt>
                <c:pt idx="21699">
                  <c:v>0.71191300000000002</c:v>
                </c:pt>
                <c:pt idx="21700">
                  <c:v>0.7117</c:v>
                </c:pt>
                <c:pt idx="21701">
                  <c:v>0.71148699999999998</c:v>
                </c:pt>
                <c:pt idx="21702">
                  <c:v>0.71127499999999999</c:v>
                </c:pt>
                <c:pt idx="21703">
                  <c:v>0.71106199999999997</c:v>
                </c:pt>
                <c:pt idx="21704">
                  <c:v>0.71084899999999995</c:v>
                </c:pt>
                <c:pt idx="21705">
                  <c:v>0.71063600000000005</c:v>
                </c:pt>
                <c:pt idx="21706">
                  <c:v>0.71042400000000006</c:v>
                </c:pt>
                <c:pt idx="21707">
                  <c:v>0.71021100000000004</c:v>
                </c:pt>
                <c:pt idx="21708">
                  <c:v>0.70999900000000005</c:v>
                </c:pt>
                <c:pt idx="21709">
                  <c:v>0.70978600000000003</c:v>
                </c:pt>
                <c:pt idx="21710">
                  <c:v>0.70957400000000004</c:v>
                </c:pt>
                <c:pt idx="21711">
                  <c:v>0.70936200000000005</c:v>
                </c:pt>
                <c:pt idx="21712">
                  <c:v>0.70914900000000003</c:v>
                </c:pt>
                <c:pt idx="21713">
                  <c:v>0.70893700000000004</c:v>
                </c:pt>
                <c:pt idx="21714">
                  <c:v>0.70872500000000005</c:v>
                </c:pt>
                <c:pt idx="21715">
                  <c:v>0.70851299999999995</c:v>
                </c:pt>
                <c:pt idx="21716">
                  <c:v>0.70830099999999996</c:v>
                </c:pt>
                <c:pt idx="21717">
                  <c:v>0.70808899999999997</c:v>
                </c:pt>
                <c:pt idx="21718">
                  <c:v>0.70787800000000001</c:v>
                </c:pt>
                <c:pt idx="21719">
                  <c:v>0.70766600000000002</c:v>
                </c:pt>
                <c:pt idx="21720">
                  <c:v>0.70745400000000003</c:v>
                </c:pt>
                <c:pt idx="21721">
                  <c:v>0.70724299999999996</c:v>
                </c:pt>
                <c:pt idx="21722">
                  <c:v>0.70703099999999997</c:v>
                </c:pt>
                <c:pt idx="21723">
                  <c:v>0.70682</c:v>
                </c:pt>
                <c:pt idx="21724">
                  <c:v>0.70660800000000001</c:v>
                </c:pt>
                <c:pt idx="21725">
                  <c:v>0.70639700000000005</c:v>
                </c:pt>
                <c:pt idx="21726">
                  <c:v>0.70618499999999995</c:v>
                </c:pt>
                <c:pt idx="21727">
                  <c:v>0.70597399999999999</c:v>
                </c:pt>
                <c:pt idx="21728">
                  <c:v>0.70576300000000003</c:v>
                </c:pt>
                <c:pt idx="21729">
                  <c:v>0.70555199999999996</c:v>
                </c:pt>
                <c:pt idx="21730">
                  <c:v>0.705341</c:v>
                </c:pt>
                <c:pt idx="21731">
                  <c:v>0.70513000000000003</c:v>
                </c:pt>
                <c:pt idx="21732">
                  <c:v>0.70491899999999996</c:v>
                </c:pt>
                <c:pt idx="21733">
                  <c:v>0.704708</c:v>
                </c:pt>
                <c:pt idx="21734">
                  <c:v>0.70449799999999996</c:v>
                </c:pt>
                <c:pt idx="21735">
                  <c:v>0.704287</c:v>
                </c:pt>
                <c:pt idx="21736">
                  <c:v>0.70407600000000004</c:v>
                </c:pt>
                <c:pt idx="21737">
                  <c:v>0.70386599999999999</c:v>
                </c:pt>
                <c:pt idx="21738">
                  <c:v>0.70365500000000003</c:v>
                </c:pt>
                <c:pt idx="21739">
                  <c:v>0.70344499999999999</c:v>
                </c:pt>
                <c:pt idx="21740">
                  <c:v>0.70323400000000003</c:v>
                </c:pt>
                <c:pt idx="21741">
                  <c:v>0.70302399999999998</c:v>
                </c:pt>
                <c:pt idx="21742">
                  <c:v>0.70281400000000005</c:v>
                </c:pt>
                <c:pt idx="21743">
                  <c:v>0.70260400000000001</c:v>
                </c:pt>
                <c:pt idx="21744">
                  <c:v>0.70239399999999996</c:v>
                </c:pt>
                <c:pt idx="21745">
                  <c:v>0.70218400000000003</c:v>
                </c:pt>
                <c:pt idx="21746">
                  <c:v>0.70197399999999999</c:v>
                </c:pt>
                <c:pt idx="21747">
                  <c:v>0.70176400000000005</c:v>
                </c:pt>
                <c:pt idx="21748">
                  <c:v>0.70155400000000001</c:v>
                </c:pt>
                <c:pt idx="21749">
                  <c:v>0.70134399999999997</c:v>
                </c:pt>
                <c:pt idx="21750">
                  <c:v>0.70113400000000003</c:v>
                </c:pt>
                <c:pt idx="21751">
                  <c:v>0.70092500000000002</c:v>
                </c:pt>
                <c:pt idx="21752">
                  <c:v>0.70071499999999998</c:v>
                </c:pt>
                <c:pt idx="21753">
                  <c:v>0.70050599999999996</c:v>
                </c:pt>
                <c:pt idx="21754">
                  <c:v>0.70029600000000003</c:v>
                </c:pt>
                <c:pt idx="21755">
                  <c:v>0.70008700000000001</c:v>
                </c:pt>
                <c:pt idx="21756">
                  <c:v>0.699878</c:v>
                </c:pt>
                <c:pt idx="21757">
                  <c:v>0.69966899999999999</c:v>
                </c:pt>
                <c:pt idx="21758">
                  <c:v>0.69945900000000005</c:v>
                </c:pt>
                <c:pt idx="21759">
                  <c:v>0.69925000000000004</c:v>
                </c:pt>
                <c:pt idx="21760">
                  <c:v>0.69904100000000002</c:v>
                </c:pt>
                <c:pt idx="21761">
                  <c:v>0.69883200000000001</c:v>
                </c:pt>
                <c:pt idx="21762">
                  <c:v>0.69862299999999999</c:v>
                </c:pt>
                <c:pt idx="21763">
                  <c:v>0.69841500000000001</c:v>
                </c:pt>
                <c:pt idx="21764">
                  <c:v>0.69820599999999999</c:v>
                </c:pt>
                <c:pt idx="21765">
                  <c:v>0.69799699999999998</c:v>
                </c:pt>
                <c:pt idx="21766">
                  <c:v>0.69778899999999999</c:v>
                </c:pt>
                <c:pt idx="21767">
                  <c:v>0.69757999999999998</c:v>
                </c:pt>
                <c:pt idx="21768">
                  <c:v>0.69737099999999996</c:v>
                </c:pt>
                <c:pt idx="21769">
                  <c:v>0.69716299999999998</c:v>
                </c:pt>
                <c:pt idx="21770">
                  <c:v>0.69695499999999999</c:v>
                </c:pt>
                <c:pt idx="21771">
                  <c:v>0.69674599999999998</c:v>
                </c:pt>
                <c:pt idx="21772">
                  <c:v>0.69653799999999999</c:v>
                </c:pt>
                <c:pt idx="21773">
                  <c:v>0.69633</c:v>
                </c:pt>
                <c:pt idx="21774">
                  <c:v>0.69612200000000002</c:v>
                </c:pt>
                <c:pt idx="21775">
                  <c:v>0.69591400000000003</c:v>
                </c:pt>
                <c:pt idx="21776">
                  <c:v>0.69570600000000005</c:v>
                </c:pt>
                <c:pt idx="21777">
                  <c:v>0.69549799999999995</c:v>
                </c:pt>
                <c:pt idx="21778">
                  <c:v>0.69528999999999996</c:v>
                </c:pt>
                <c:pt idx="21779">
                  <c:v>0.69508300000000001</c:v>
                </c:pt>
                <c:pt idx="21780">
                  <c:v>0.69487500000000002</c:v>
                </c:pt>
                <c:pt idx="21781">
                  <c:v>0.69466700000000003</c:v>
                </c:pt>
                <c:pt idx="21782">
                  <c:v>0.69445999999999997</c:v>
                </c:pt>
                <c:pt idx="21783">
                  <c:v>0.69425199999999998</c:v>
                </c:pt>
                <c:pt idx="21784">
                  <c:v>0.69404500000000002</c:v>
                </c:pt>
                <c:pt idx="21785">
                  <c:v>0.69383799999999995</c:v>
                </c:pt>
                <c:pt idx="21786">
                  <c:v>0.69362999999999997</c:v>
                </c:pt>
                <c:pt idx="21787">
                  <c:v>0.69342300000000001</c:v>
                </c:pt>
                <c:pt idx="21788">
                  <c:v>0.69321600000000005</c:v>
                </c:pt>
                <c:pt idx="21789">
                  <c:v>0.69300899999999999</c:v>
                </c:pt>
                <c:pt idx="21790">
                  <c:v>0.69280200000000003</c:v>
                </c:pt>
                <c:pt idx="21791">
                  <c:v>0.69259499999999996</c:v>
                </c:pt>
                <c:pt idx="21792">
                  <c:v>0.692388</c:v>
                </c:pt>
                <c:pt idx="21793">
                  <c:v>0.69218100000000005</c:v>
                </c:pt>
                <c:pt idx="21794">
                  <c:v>0.69197500000000001</c:v>
                </c:pt>
                <c:pt idx="21795">
                  <c:v>0.69176800000000005</c:v>
                </c:pt>
                <c:pt idx="21796">
                  <c:v>0.69156099999999998</c:v>
                </c:pt>
                <c:pt idx="21797">
                  <c:v>0.69135500000000005</c:v>
                </c:pt>
                <c:pt idx="21798">
                  <c:v>0.69114799999999998</c:v>
                </c:pt>
                <c:pt idx="21799">
                  <c:v>0.69094199999999995</c:v>
                </c:pt>
                <c:pt idx="21800">
                  <c:v>0.69073600000000002</c:v>
                </c:pt>
                <c:pt idx="21801">
                  <c:v>0.69052999999999998</c:v>
                </c:pt>
                <c:pt idx="21802">
                  <c:v>0.69032300000000002</c:v>
                </c:pt>
                <c:pt idx="21803">
                  <c:v>0.69011699999999998</c:v>
                </c:pt>
                <c:pt idx="21804">
                  <c:v>0.68991100000000005</c:v>
                </c:pt>
                <c:pt idx="21805">
                  <c:v>0.68970500000000001</c:v>
                </c:pt>
                <c:pt idx="21806">
                  <c:v>0.68949899999999997</c:v>
                </c:pt>
                <c:pt idx="21807">
                  <c:v>0.68929399999999996</c:v>
                </c:pt>
                <c:pt idx="21808">
                  <c:v>0.68908800000000003</c:v>
                </c:pt>
                <c:pt idx="21809">
                  <c:v>0.68888199999999999</c:v>
                </c:pt>
                <c:pt idx="21810">
                  <c:v>0.68867599999999995</c:v>
                </c:pt>
                <c:pt idx="21811">
                  <c:v>0.68847100000000006</c:v>
                </c:pt>
                <c:pt idx="21812">
                  <c:v>0.68826500000000002</c:v>
                </c:pt>
                <c:pt idx="21813">
                  <c:v>0.68806</c:v>
                </c:pt>
                <c:pt idx="21814">
                  <c:v>0.68785499999999999</c:v>
                </c:pt>
                <c:pt idx="21815">
                  <c:v>0.68764899999999995</c:v>
                </c:pt>
                <c:pt idx="21816">
                  <c:v>0.68744400000000006</c:v>
                </c:pt>
                <c:pt idx="21817">
                  <c:v>0.68723900000000004</c:v>
                </c:pt>
                <c:pt idx="21818">
                  <c:v>0.68703400000000003</c:v>
                </c:pt>
                <c:pt idx="21819">
                  <c:v>0.68682900000000002</c:v>
                </c:pt>
                <c:pt idx="21820">
                  <c:v>0.68662400000000001</c:v>
                </c:pt>
                <c:pt idx="21821">
                  <c:v>0.686419</c:v>
                </c:pt>
                <c:pt idx="21822">
                  <c:v>0.68621500000000002</c:v>
                </c:pt>
                <c:pt idx="21823">
                  <c:v>0.68601000000000001</c:v>
                </c:pt>
                <c:pt idx="21824">
                  <c:v>0.685805</c:v>
                </c:pt>
                <c:pt idx="21825">
                  <c:v>0.68560100000000002</c:v>
                </c:pt>
                <c:pt idx="21826">
                  <c:v>0.68539600000000001</c:v>
                </c:pt>
                <c:pt idx="21827">
                  <c:v>0.68519200000000002</c:v>
                </c:pt>
                <c:pt idx="21828">
                  <c:v>0.68498700000000001</c:v>
                </c:pt>
                <c:pt idx="21829">
                  <c:v>0.68478300000000003</c:v>
                </c:pt>
                <c:pt idx="21830">
                  <c:v>0.68457900000000005</c:v>
                </c:pt>
                <c:pt idx="21831">
                  <c:v>0.68437499999999996</c:v>
                </c:pt>
                <c:pt idx="21832">
                  <c:v>0.68417099999999997</c:v>
                </c:pt>
                <c:pt idx="21833">
                  <c:v>0.68396699999999999</c:v>
                </c:pt>
                <c:pt idx="21834">
                  <c:v>0.68376300000000001</c:v>
                </c:pt>
                <c:pt idx="21835">
                  <c:v>0.68355900000000003</c:v>
                </c:pt>
                <c:pt idx="21836">
                  <c:v>0.68335500000000005</c:v>
                </c:pt>
                <c:pt idx="21837">
                  <c:v>0.68315199999999998</c:v>
                </c:pt>
                <c:pt idx="21838">
                  <c:v>0.682948</c:v>
                </c:pt>
                <c:pt idx="21839">
                  <c:v>0.68274400000000002</c:v>
                </c:pt>
                <c:pt idx="21840">
                  <c:v>0.68254099999999995</c:v>
                </c:pt>
                <c:pt idx="21841">
                  <c:v>0.68233699999999997</c:v>
                </c:pt>
                <c:pt idx="21842">
                  <c:v>0.68213400000000002</c:v>
                </c:pt>
                <c:pt idx="21843">
                  <c:v>0.68193099999999995</c:v>
                </c:pt>
                <c:pt idx="21844">
                  <c:v>0.681728</c:v>
                </c:pt>
                <c:pt idx="21845">
                  <c:v>0.68152500000000005</c:v>
                </c:pt>
                <c:pt idx="21846">
                  <c:v>0.68132199999999998</c:v>
                </c:pt>
                <c:pt idx="21847">
                  <c:v>0.68111900000000003</c:v>
                </c:pt>
                <c:pt idx="21848">
                  <c:v>0.68091599999999997</c:v>
                </c:pt>
                <c:pt idx="21849">
                  <c:v>0.68071300000000001</c:v>
                </c:pt>
                <c:pt idx="21850">
                  <c:v>0.68050999999999995</c:v>
                </c:pt>
                <c:pt idx="21851">
                  <c:v>0.680307</c:v>
                </c:pt>
                <c:pt idx="21852">
                  <c:v>0.68010499999999996</c:v>
                </c:pt>
                <c:pt idx="21853">
                  <c:v>0.67990200000000001</c:v>
                </c:pt>
                <c:pt idx="21854">
                  <c:v>0.67969999999999997</c:v>
                </c:pt>
                <c:pt idx="21855">
                  <c:v>0.67949700000000002</c:v>
                </c:pt>
                <c:pt idx="21856">
                  <c:v>0.67929499999999998</c:v>
                </c:pt>
                <c:pt idx="21857">
                  <c:v>0.67909299999999995</c:v>
                </c:pt>
                <c:pt idx="21858">
                  <c:v>0.67889100000000002</c:v>
                </c:pt>
                <c:pt idx="21859">
                  <c:v>0.67868899999999999</c:v>
                </c:pt>
                <c:pt idx="21860">
                  <c:v>0.67848699999999995</c:v>
                </c:pt>
                <c:pt idx="21861">
                  <c:v>0.67828500000000003</c:v>
                </c:pt>
                <c:pt idx="21862">
                  <c:v>0.67808299999999999</c:v>
                </c:pt>
                <c:pt idx="21863">
                  <c:v>0.67788099999999996</c:v>
                </c:pt>
                <c:pt idx="21864">
                  <c:v>0.67767900000000003</c:v>
                </c:pt>
                <c:pt idx="21865">
                  <c:v>0.67747800000000002</c:v>
                </c:pt>
                <c:pt idx="21866">
                  <c:v>0.67727599999999999</c:v>
                </c:pt>
                <c:pt idx="21867">
                  <c:v>0.67707499999999998</c:v>
                </c:pt>
                <c:pt idx="21868">
                  <c:v>0.67687299999999995</c:v>
                </c:pt>
                <c:pt idx="21869">
                  <c:v>0.67667200000000005</c:v>
                </c:pt>
                <c:pt idx="21870">
                  <c:v>0.67647100000000004</c:v>
                </c:pt>
                <c:pt idx="21871">
                  <c:v>0.67627000000000004</c:v>
                </c:pt>
                <c:pt idx="21872">
                  <c:v>0.67606900000000003</c:v>
                </c:pt>
                <c:pt idx="21873">
                  <c:v>0.67586800000000002</c:v>
                </c:pt>
                <c:pt idx="21874">
                  <c:v>0.67566700000000002</c:v>
                </c:pt>
                <c:pt idx="21875">
                  <c:v>0.67546600000000001</c:v>
                </c:pt>
                <c:pt idx="21876">
                  <c:v>0.675265</c:v>
                </c:pt>
                <c:pt idx="21877">
                  <c:v>0.675064</c:v>
                </c:pt>
                <c:pt idx="21878">
                  <c:v>0.67486400000000002</c:v>
                </c:pt>
                <c:pt idx="21879">
                  <c:v>0.67466300000000001</c:v>
                </c:pt>
                <c:pt idx="21880">
                  <c:v>0.67446300000000003</c:v>
                </c:pt>
                <c:pt idx="21881">
                  <c:v>0.67426200000000003</c:v>
                </c:pt>
                <c:pt idx="21882">
                  <c:v>0.67406200000000005</c:v>
                </c:pt>
                <c:pt idx="21883">
                  <c:v>0.67386199999999996</c:v>
                </c:pt>
                <c:pt idx="21884">
                  <c:v>0.67366199999999998</c:v>
                </c:pt>
                <c:pt idx="21885">
                  <c:v>0.67346200000000001</c:v>
                </c:pt>
                <c:pt idx="21886">
                  <c:v>0.67326200000000003</c:v>
                </c:pt>
                <c:pt idx="21887">
                  <c:v>0.67306200000000005</c:v>
                </c:pt>
                <c:pt idx="21888">
                  <c:v>0.67286199999999996</c:v>
                </c:pt>
                <c:pt idx="21889">
                  <c:v>0.67266199999999998</c:v>
                </c:pt>
                <c:pt idx="21890">
                  <c:v>0.67246300000000003</c:v>
                </c:pt>
                <c:pt idx="21891">
                  <c:v>0.67226300000000005</c:v>
                </c:pt>
                <c:pt idx="21892">
                  <c:v>0.67206399999999999</c:v>
                </c:pt>
                <c:pt idx="21893">
                  <c:v>0.67186400000000002</c:v>
                </c:pt>
                <c:pt idx="21894">
                  <c:v>0.67166499999999996</c:v>
                </c:pt>
                <c:pt idx="21895">
                  <c:v>0.67146600000000001</c:v>
                </c:pt>
                <c:pt idx="21896">
                  <c:v>0.67126600000000003</c:v>
                </c:pt>
                <c:pt idx="21897">
                  <c:v>0.67106699999999997</c:v>
                </c:pt>
                <c:pt idx="21898">
                  <c:v>0.67086800000000002</c:v>
                </c:pt>
                <c:pt idx="21899">
                  <c:v>0.67066899999999996</c:v>
                </c:pt>
                <c:pt idx="21900">
                  <c:v>0.67047100000000004</c:v>
                </c:pt>
                <c:pt idx="21901">
                  <c:v>0.67027199999999998</c:v>
                </c:pt>
                <c:pt idx="21902">
                  <c:v>0.67007300000000003</c:v>
                </c:pt>
                <c:pt idx="21903">
                  <c:v>0.669875</c:v>
                </c:pt>
                <c:pt idx="21904">
                  <c:v>0.66967600000000005</c:v>
                </c:pt>
                <c:pt idx="21905">
                  <c:v>0.66947800000000002</c:v>
                </c:pt>
                <c:pt idx="21906">
                  <c:v>0.66927999999999999</c:v>
                </c:pt>
                <c:pt idx="21907">
                  <c:v>0.66908100000000004</c:v>
                </c:pt>
                <c:pt idx="21908">
                  <c:v>0.66888300000000001</c:v>
                </c:pt>
                <c:pt idx="21909">
                  <c:v>0.66868499999999997</c:v>
                </c:pt>
                <c:pt idx="21910">
                  <c:v>0.66848700000000005</c:v>
                </c:pt>
                <c:pt idx="21911">
                  <c:v>0.66828900000000002</c:v>
                </c:pt>
                <c:pt idx="21912">
                  <c:v>0.66809200000000002</c:v>
                </c:pt>
                <c:pt idx="21913">
                  <c:v>0.66789399999999999</c:v>
                </c:pt>
                <c:pt idx="21914">
                  <c:v>0.66769599999999996</c:v>
                </c:pt>
                <c:pt idx="21915">
                  <c:v>0.66749899999999995</c:v>
                </c:pt>
                <c:pt idx="21916">
                  <c:v>0.66730100000000003</c:v>
                </c:pt>
                <c:pt idx="21917">
                  <c:v>0.66710400000000003</c:v>
                </c:pt>
                <c:pt idx="21918">
                  <c:v>0.66690700000000003</c:v>
                </c:pt>
                <c:pt idx="21919">
                  <c:v>0.66671000000000002</c:v>
                </c:pt>
                <c:pt idx="21920">
                  <c:v>0.66651300000000002</c:v>
                </c:pt>
                <c:pt idx="21921">
                  <c:v>0.66631600000000002</c:v>
                </c:pt>
                <c:pt idx="21922">
                  <c:v>0.66611900000000002</c:v>
                </c:pt>
                <c:pt idx="21923">
                  <c:v>0.66592200000000001</c:v>
                </c:pt>
                <c:pt idx="21924">
                  <c:v>0.66572500000000001</c:v>
                </c:pt>
                <c:pt idx="21925">
                  <c:v>0.66552900000000004</c:v>
                </c:pt>
                <c:pt idx="21926">
                  <c:v>0.66533200000000003</c:v>
                </c:pt>
                <c:pt idx="21927">
                  <c:v>0.66513599999999995</c:v>
                </c:pt>
                <c:pt idx="21928">
                  <c:v>0.66493899999999995</c:v>
                </c:pt>
                <c:pt idx="21929">
                  <c:v>0.66474299999999997</c:v>
                </c:pt>
                <c:pt idx="21930">
                  <c:v>0.664547</c:v>
                </c:pt>
                <c:pt idx="21931">
                  <c:v>0.66435100000000002</c:v>
                </c:pt>
                <c:pt idx="21932">
                  <c:v>0.66415500000000005</c:v>
                </c:pt>
                <c:pt idx="21933">
                  <c:v>0.66395899999999997</c:v>
                </c:pt>
                <c:pt idx="21934">
                  <c:v>0.66376400000000002</c:v>
                </c:pt>
                <c:pt idx="21935">
                  <c:v>0.66356800000000005</c:v>
                </c:pt>
                <c:pt idx="21936">
                  <c:v>0.66337199999999996</c:v>
                </c:pt>
                <c:pt idx="21937">
                  <c:v>0.66317700000000002</c:v>
                </c:pt>
                <c:pt idx="21938">
                  <c:v>0.66298199999999996</c:v>
                </c:pt>
                <c:pt idx="21939">
                  <c:v>0.66278599999999999</c:v>
                </c:pt>
                <c:pt idx="21940">
                  <c:v>0.66259100000000004</c:v>
                </c:pt>
                <c:pt idx="21941">
                  <c:v>0.66239599999999998</c:v>
                </c:pt>
                <c:pt idx="21942">
                  <c:v>0.66220100000000004</c:v>
                </c:pt>
                <c:pt idx="21943">
                  <c:v>0.66200700000000001</c:v>
                </c:pt>
                <c:pt idx="21944">
                  <c:v>0.66181199999999996</c:v>
                </c:pt>
                <c:pt idx="21945">
                  <c:v>0.66161700000000001</c:v>
                </c:pt>
                <c:pt idx="21946">
                  <c:v>0.66142299999999998</c:v>
                </c:pt>
                <c:pt idx="21947">
                  <c:v>0.66122800000000004</c:v>
                </c:pt>
                <c:pt idx="21948">
                  <c:v>0.66103400000000001</c:v>
                </c:pt>
                <c:pt idx="21949">
                  <c:v>0.66083999999999998</c:v>
                </c:pt>
                <c:pt idx="21950">
                  <c:v>0.66064599999999996</c:v>
                </c:pt>
                <c:pt idx="21951">
                  <c:v>0.66045200000000004</c:v>
                </c:pt>
                <c:pt idx="21952">
                  <c:v>0.66025800000000001</c:v>
                </c:pt>
                <c:pt idx="21953">
                  <c:v>0.66006399999999998</c:v>
                </c:pt>
                <c:pt idx="21954">
                  <c:v>0.65986999999999996</c:v>
                </c:pt>
                <c:pt idx="21955">
                  <c:v>0.65967699999999996</c:v>
                </c:pt>
                <c:pt idx="21956">
                  <c:v>0.65948300000000004</c:v>
                </c:pt>
                <c:pt idx="21957">
                  <c:v>0.65929000000000004</c:v>
                </c:pt>
                <c:pt idx="21958">
                  <c:v>0.65909700000000004</c:v>
                </c:pt>
                <c:pt idx="21959">
                  <c:v>0.65890400000000005</c:v>
                </c:pt>
                <c:pt idx="21960">
                  <c:v>0.65871100000000005</c:v>
                </c:pt>
                <c:pt idx="21961">
                  <c:v>0.65851800000000005</c:v>
                </c:pt>
                <c:pt idx="21962">
                  <c:v>0.65832500000000005</c:v>
                </c:pt>
                <c:pt idx="21963">
                  <c:v>0.65813299999999997</c:v>
                </c:pt>
                <c:pt idx="21964">
                  <c:v>0.65793999999999997</c:v>
                </c:pt>
                <c:pt idx="21965">
                  <c:v>0.657748</c:v>
                </c:pt>
                <c:pt idx="21966">
                  <c:v>0.657555</c:v>
                </c:pt>
                <c:pt idx="21967">
                  <c:v>0.65736300000000003</c:v>
                </c:pt>
                <c:pt idx="21968">
                  <c:v>0.65717099999999995</c:v>
                </c:pt>
                <c:pt idx="21969">
                  <c:v>0.65697899999999998</c:v>
                </c:pt>
                <c:pt idx="21970">
                  <c:v>0.65678700000000001</c:v>
                </c:pt>
                <c:pt idx="21971">
                  <c:v>0.65659599999999996</c:v>
                </c:pt>
                <c:pt idx="21972">
                  <c:v>0.65640399999999999</c:v>
                </c:pt>
                <c:pt idx="21973">
                  <c:v>0.65621300000000005</c:v>
                </c:pt>
                <c:pt idx="21974">
                  <c:v>0.65602099999999997</c:v>
                </c:pt>
                <c:pt idx="21975">
                  <c:v>0.65583000000000002</c:v>
                </c:pt>
                <c:pt idx="21976">
                  <c:v>0.65563899999999997</c:v>
                </c:pt>
                <c:pt idx="21977">
                  <c:v>0.65544800000000003</c:v>
                </c:pt>
                <c:pt idx="21978">
                  <c:v>0.65525699999999998</c:v>
                </c:pt>
                <c:pt idx="21979">
                  <c:v>0.65506699999999995</c:v>
                </c:pt>
                <c:pt idx="21980">
                  <c:v>0.65487600000000001</c:v>
                </c:pt>
                <c:pt idx="21981">
                  <c:v>0.65468599999999999</c:v>
                </c:pt>
                <c:pt idx="21982">
                  <c:v>0.65449500000000005</c:v>
                </c:pt>
                <c:pt idx="21983">
                  <c:v>0.65430500000000003</c:v>
                </c:pt>
                <c:pt idx="21984">
                  <c:v>0.654115</c:v>
                </c:pt>
                <c:pt idx="21985">
                  <c:v>0.65392499999999998</c:v>
                </c:pt>
                <c:pt idx="21986">
                  <c:v>0.65373599999999998</c:v>
                </c:pt>
                <c:pt idx="21987">
                  <c:v>0.65354599999999996</c:v>
                </c:pt>
                <c:pt idx="21988">
                  <c:v>0.65335699999999997</c:v>
                </c:pt>
                <c:pt idx="21989">
                  <c:v>0.65316700000000005</c:v>
                </c:pt>
                <c:pt idx="21990">
                  <c:v>0.65297799999999995</c:v>
                </c:pt>
                <c:pt idx="21991">
                  <c:v>0.65278899999999995</c:v>
                </c:pt>
                <c:pt idx="21992">
                  <c:v>0.65259999999999996</c:v>
                </c:pt>
                <c:pt idx="21993">
                  <c:v>0.65241099999999996</c:v>
                </c:pt>
                <c:pt idx="21994">
                  <c:v>0.652223</c:v>
                </c:pt>
                <c:pt idx="21995">
                  <c:v>0.652034</c:v>
                </c:pt>
                <c:pt idx="21996">
                  <c:v>0.65184600000000004</c:v>
                </c:pt>
                <c:pt idx="21997">
                  <c:v>0.65165799999999996</c:v>
                </c:pt>
                <c:pt idx="21998">
                  <c:v>0.65146999999999999</c:v>
                </c:pt>
                <c:pt idx="21999">
                  <c:v>0.65128200000000003</c:v>
                </c:pt>
                <c:pt idx="22000">
                  <c:v>0.65109399999999995</c:v>
                </c:pt>
                <c:pt idx="22001">
                  <c:v>0.65090700000000001</c:v>
                </c:pt>
                <c:pt idx="22002">
                  <c:v>0.65071900000000005</c:v>
                </c:pt>
                <c:pt idx="22003">
                  <c:v>0.650532</c:v>
                </c:pt>
                <c:pt idx="22004">
                  <c:v>0.65034499999999995</c:v>
                </c:pt>
                <c:pt idx="22005">
                  <c:v>0.65015800000000001</c:v>
                </c:pt>
                <c:pt idx="22006">
                  <c:v>0.64997099999999997</c:v>
                </c:pt>
                <c:pt idx="22007">
                  <c:v>0.64978400000000003</c:v>
                </c:pt>
                <c:pt idx="22008">
                  <c:v>0.64959800000000001</c:v>
                </c:pt>
                <c:pt idx="22009">
                  <c:v>0.64941199999999999</c:v>
                </c:pt>
                <c:pt idx="22010">
                  <c:v>0.64922599999999997</c:v>
                </c:pt>
                <c:pt idx="22011">
                  <c:v>0.64903999999999995</c:v>
                </c:pt>
                <c:pt idx="22012">
                  <c:v>0.64885400000000004</c:v>
                </c:pt>
                <c:pt idx="22013">
                  <c:v>0.64866800000000002</c:v>
                </c:pt>
                <c:pt idx="22014">
                  <c:v>0.64848300000000003</c:v>
                </c:pt>
                <c:pt idx="22015">
                  <c:v>0.64829800000000004</c:v>
                </c:pt>
                <c:pt idx="22016">
                  <c:v>0.64811200000000002</c:v>
                </c:pt>
                <c:pt idx="22017">
                  <c:v>0.64792799999999995</c:v>
                </c:pt>
                <c:pt idx="22018">
                  <c:v>0.64774299999999996</c:v>
                </c:pt>
                <c:pt idx="22019">
                  <c:v>0.64755799999999997</c:v>
                </c:pt>
                <c:pt idx="22020">
                  <c:v>0.647374</c:v>
                </c:pt>
                <c:pt idx="22021">
                  <c:v>0.64719000000000004</c:v>
                </c:pt>
                <c:pt idx="22022">
                  <c:v>0.64700599999999997</c:v>
                </c:pt>
                <c:pt idx="22023">
                  <c:v>0.64682200000000001</c:v>
                </c:pt>
                <c:pt idx="22024">
                  <c:v>0.64663800000000005</c:v>
                </c:pt>
                <c:pt idx="22025">
                  <c:v>0.646455</c:v>
                </c:pt>
                <c:pt idx="22026">
                  <c:v>0.64627100000000004</c:v>
                </c:pt>
                <c:pt idx="22027">
                  <c:v>0.646088</c:v>
                </c:pt>
                <c:pt idx="22028">
                  <c:v>0.64590599999999998</c:v>
                </c:pt>
                <c:pt idx="22029">
                  <c:v>0.64572300000000005</c:v>
                </c:pt>
                <c:pt idx="22030">
                  <c:v>0.64554</c:v>
                </c:pt>
                <c:pt idx="22031">
                  <c:v>0.64535799999999999</c:v>
                </c:pt>
                <c:pt idx="22032">
                  <c:v>0.64517599999999997</c:v>
                </c:pt>
                <c:pt idx="22033">
                  <c:v>0.64499399999999996</c:v>
                </c:pt>
                <c:pt idx="22034">
                  <c:v>0.64481200000000005</c:v>
                </c:pt>
                <c:pt idx="22035">
                  <c:v>0.64463099999999995</c:v>
                </c:pt>
                <c:pt idx="22036">
                  <c:v>0.64444999999999997</c:v>
                </c:pt>
                <c:pt idx="22037">
                  <c:v>0.64426899999999998</c:v>
                </c:pt>
                <c:pt idx="22038">
                  <c:v>0.64408799999999999</c:v>
                </c:pt>
                <c:pt idx="22039">
                  <c:v>0.64390700000000001</c:v>
                </c:pt>
                <c:pt idx="22040">
                  <c:v>0.64372700000000005</c:v>
                </c:pt>
                <c:pt idx="22041">
                  <c:v>0.64354699999999998</c:v>
                </c:pt>
                <c:pt idx="22042">
                  <c:v>0.64336700000000002</c:v>
                </c:pt>
                <c:pt idx="22043">
                  <c:v>0.64318699999999995</c:v>
                </c:pt>
                <c:pt idx="22044">
                  <c:v>0.64300800000000002</c:v>
                </c:pt>
                <c:pt idx="22045">
                  <c:v>0.64282799999999995</c:v>
                </c:pt>
                <c:pt idx="22046">
                  <c:v>0.64264900000000003</c:v>
                </c:pt>
                <c:pt idx="22047">
                  <c:v>0.64247100000000001</c:v>
                </c:pt>
                <c:pt idx="22048">
                  <c:v>0.64229199999999997</c:v>
                </c:pt>
                <c:pt idx="22049">
                  <c:v>0.64211399999999996</c:v>
                </c:pt>
                <c:pt idx="22050">
                  <c:v>0.64193599999999995</c:v>
                </c:pt>
                <c:pt idx="22051">
                  <c:v>0.64175800000000005</c:v>
                </c:pt>
                <c:pt idx="22052">
                  <c:v>0.64158000000000004</c:v>
                </c:pt>
                <c:pt idx="22053">
                  <c:v>0.64140299999999995</c:v>
                </c:pt>
                <c:pt idx="22054">
                  <c:v>0.64122599999999996</c:v>
                </c:pt>
                <c:pt idx="22055">
                  <c:v>0.64104899999999998</c:v>
                </c:pt>
                <c:pt idx="22056">
                  <c:v>0.640872</c:v>
                </c:pt>
                <c:pt idx="22057">
                  <c:v>0.64069600000000004</c:v>
                </c:pt>
                <c:pt idx="22058">
                  <c:v>0.64051999999999998</c:v>
                </c:pt>
                <c:pt idx="22059">
                  <c:v>0.64034400000000002</c:v>
                </c:pt>
                <c:pt idx="22060">
                  <c:v>0.64016799999999996</c:v>
                </c:pt>
                <c:pt idx="22061">
                  <c:v>0.63999300000000003</c:v>
                </c:pt>
                <c:pt idx="22062">
                  <c:v>0.639818</c:v>
                </c:pt>
                <c:pt idx="22063">
                  <c:v>0.63964299999999996</c:v>
                </c:pt>
                <c:pt idx="22064">
                  <c:v>0.63946899999999995</c:v>
                </c:pt>
                <c:pt idx="22065">
                  <c:v>0.63929499999999995</c:v>
                </c:pt>
                <c:pt idx="22066">
                  <c:v>0.63912100000000005</c:v>
                </c:pt>
                <c:pt idx="22067">
                  <c:v>0.63894700000000004</c:v>
                </c:pt>
                <c:pt idx="22068">
                  <c:v>0.63877399999999995</c:v>
                </c:pt>
                <c:pt idx="22069">
                  <c:v>0.63860099999999997</c:v>
                </c:pt>
                <c:pt idx="22070">
                  <c:v>0.638428</c:v>
                </c:pt>
                <c:pt idx="22071">
                  <c:v>0.63825500000000002</c:v>
                </c:pt>
                <c:pt idx="22072">
                  <c:v>0.63808299999999996</c:v>
                </c:pt>
                <c:pt idx="22073">
                  <c:v>0.63791100000000001</c:v>
                </c:pt>
                <c:pt idx="22074">
                  <c:v>0.63773999999999997</c:v>
                </c:pt>
                <c:pt idx="22075">
                  <c:v>0.63756800000000002</c:v>
                </c:pt>
                <c:pt idx="22076">
                  <c:v>0.63739699999999999</c:v>
                </c:pt>
                <c:pt idx="22077">
                  <c:v>0.63722699999999999</c:v>
                </c:pt>
                <c:pt idx="22078">
                  <c:v>0.63705599999999996</c:v>
                </c:pt>
                <c:pt idx="22079">
                  <c:v>0.63688599999999995</c:v>
                </c:pt>
                <c:pt idx="22080">
                  <c:v>0.63671699999999998</c:v>
                </c:pt>
                <c:pt idx="22081">
                  <c:v>0.63654699999999997</c:v>
                </c:pt>
                <c:pt idx="22082">
                  <c:v>0.636378</c:v>
                </c:pt>
                <c:pt idx="22083">
                  <c:v>0.63620900000000002</c:v>
                </c:pt>
                <c:pt idx="22084">
                  <c:v>0.63604099999999997</c:v>
                </c:pt>
                <c:pt idx="22085">
                  <c:v>0.63587300000000002</c:v>
                </c:pt>
                <c:pt idx="22086">
                  <c:v>0.63570499999999996</c:v>
                </c:pt>
                <c:pt idx="22087">
                  <c:v>0.63553800000000005</c:v>
                </c:pt>
                <c:pt idx="22088">
                  <c:v>0.63537100000000002</c:v>
                </c:pt>
                <c:pt idx="22089">
                  <c:v>0.63520399999999999</c:v>
                </c:pt>
                <c:pt idx="22090">
                  <c:v>0.63503799999999999</c:v>
                </c:pt>
                <c:pt idx="22091">
                  <c:v>0.63487199999999999</c:v>
                </c:pt>
                <c:pt idx="22092">
                  <c:v>0.63470599999999999</c:v>
                </c:pt>
                <c:pt idx="22093">
                  <c:v>0.63454100000000002</c:v>
                </c:pt>
                <c:pt idx="22094">
                  <c:v>0.63437600000000005</c:v>
                </c:pt>
                <c:pt idx="22095">
                  <c:v>0.63421099999999997</c:v>
                </c:pt>
                <c:pt idx="22096">
                  <c:v>0.63404700000000003</c:v>
                </c:pt>
                <c:pt idx="22097">
                  <c:v>0.63388299999999997</c:v>
                </c:pt>
                <c:pt idx="22098">
                  <c:v>0.63371999999999995</c:v>
                </c:pt>
                <c:pt idx="22099">
                  <c:v>0.63355700000000004</c:v>
                </c:pt>
                <c:pt idx="22100">
                  <c:v>0.63339400000000001</c:v>
                </c:pt>
                <c:pt idx="22101">
                  <c:v>0.63323200000000002</c:v>
                </c:pt>
                <c:pt idx="22102">
                  <c:v>0.63307000000000002</c:v>
                </c:pt>
                <c:pt idx="22103">
                  <c:v>0.63290800000000003</c:v>
                </c:pt>
                <c:pt idx="22104">
                  <c:v>0.63274699999999995</c:v>
                </c:pt>
                <c:pt idx="22105">
                  <c:v>0.63258700000000001</c:v>
                </c:pt>
                <c:pt idx="22106">
                  <c:v>0.63242600000000004</c:v>
                </c:pt>
                <c:pt idx="22107">
                  <c:v>0.63226599999999999</c:v>
                </c:pt>
                <c:pt idx="22108">
                  <c:v>0.63210699999999997</c:v>
                </c:pt>
                <c:pt idx="22109">
                  <c:v>0.63194799999999995</c:v>
                </c:pt>
                <c:pt idx="22110">
                  <c:v>0.63178900000000004</c:v>
                </c:pt>
                <c:pt idx="22111">
                  <c:v>0.63163100000000005</c:v>
                </c:pt>
                <c:pt idx="22112">
                  <c:v>0.63147299999999995</c:v>
                </c:pt>
                <c:pt idx="22113">
                  <c:v>0.63131599999999999</c:v>
                </c:pt>
                <c:pt idx="22114">
                  <c:v>0.63115900000000003</c:v>
                </c:pt>
                <c:pt idx="22115">
                  <c:v>0.63100199999999995</c:v>
                </c:pt>
                <c:pt idx="22116">
                  <c:v>0.63084600000000002</c:v>
                </c:pt>
                <c:pt idx="22117">
                  <c:v>0.630691</c:v>
                </c:pt>
                <c:pt idx="22118">
                  <c:v>0.63053599999999999</c:v>
                </c:pt>
                <c:pt idx="22119">
                  <c:v>0.63038099999999997</c:v>
                </c:pt>
                <c:pt idx="22120">
                  <c:v>0.63022699999999998</c:v>
                </c:pt>
                <c:pt idx="22121">
                  <c:v>0.63007299999999999</c:v>
                </c:pt>
                <c:pt idx="22122">
                  <c:v>0.62991900000000001</c:v>
                </c:pt>
                <c:pt idx="22123">
                  <c:v>0.62976699999999997</c:v>
                </c:pt>
                <c:pt idx="22124">
                  <c:v>0.62961400000000001</c:v>
                </c:pt>
                <c:pt idx="22125">
                  <c:v>0.62946199999999997</c:v>
                </c:pt>
                <c:pt idx="22126">
                  <c:v>0.62931099999999995</c:v>
                </c:pt>
                <c:pt idx="22127">
                  <c:v>0.62916000000000005</c:v>
                </c:pt>
                <c:pt idx="22128">
                  <c:v>0.62900900000000004</c:v>
                </c:pt>
                <c:pt idx="22129">
                  <c:v>0.62885899999999995</c:v>
                </c:pt>
                <c:pt idx="22130">
                  <c:v>0.62870899999999996</c:v>
                </c:pt>
                <c:pt idx="22131">
                  <c:v>0.62856000000000001</c:v>
                </c:pt>
                <c:pt idx="22132">
                  <c:v>0.62841199999999997</c:v>
                </c:pt>
                <c:pt idx="22133">
                  <c:v>0.62826400000000004</c:v>
                </c:pt>
                <c:pt idx="22134">
                  <c:v>0.62811600000000001</c:v>
                </c:pt>
                <c:pt idx="22135">
                  <c:v>0.627969</c:v>
                </c:pt>
                <c:pt idx="22136">
                  <c:v>0.62782300000000002</c:v>
                </c:pt>
                <c:pt idx="22137">
                  <c:v>0.62767600000000001</c:v>
                </c:pt>
                <c:pt idx="22138">
                  <c:v>0.62753099999999995</c:v>
                </c:pt>
                <c:pt idx="22139">
                  <c:v>0.627386</c:v>
                </c:pt>
                <c:pt idx="22140">
                  <c:v>0.62724100000000005</c:v>
                </c:pt>
                <c:pt idx="22141">
                  <c:v>0.62709700000000002</c:v>
                </c:pt>
                <c:pt idx="22142">
                  <c:v>0.62695400000000001</c:v>
                </c:pt>
                <c:pt idx="22143">
                  <c:v>0.62681100000000001</c:v>
                </c:pt>
                <c:pt idx="22144">
                  <c:v>0.62666900000000003</c:v>
                </c:pt>
                <c:pt idx="22145">
                  <c:v>0.62652699999999995</c:v>
                </c:pt>
                <c:pt idx="22146">
                  <c:v>0.62638499999999997</c:v>
                </c:pt>
                <c:pt idx="22147">
                  <c:v>0.62624500000000005</c:v>
                </c:pt>
                <c:pt idx="22148">
                  <c:v>0.62610399999999999</c:v>
                </c:pt>
                <c:pt idx="22149">
                  <c:v>0.62596499999999999</c:v>
                </c:pt>
                <c:pt idx="22150">
                  <c:v>0.62582599999999999</c:v>
                </c:pt>
                <c:pt idx="22151">
                  <c:v>0.62568699999999999</c:v>
                </c:pt>
                <c:pt idx="22152">
                  <c:v>0.62554900000000002</c:v>
                </c:pt>
                <c:pt idx="22153">
                  <c:v>0.62541199999999997</c:v>
                </c:pt>
                <c:pt idx="22154">
                  <c:v>0.62527500000000003</c:v>
                </c:pt>
                <c:pt idx="22155">
                  <c:v>0.62513799999999997</c:v>
                </c:pt>
                <c:pt idx="22156">
                  <c:v>0.62500299999999998</c:v>
                </c:pt>
                <c:pt idx="22157">
                  <c:v>0.62486699999999995</c:v>
                </c:pt>
                <c:pt idx="22158">
                  <c:v>0.62473299999999998</c:v>
                </c:pt>
                <c:pt idx="22159">
                  <c:v>0.62459900000000002</c:v>
                </c:pt>
                <c:pt idx="22160">
                  <c:v>0.62446500000000005</c:v>
                </c:pt>
                <c:pt idx="22161">
                  <c:v>0.624332</c:v>
                </c:pt>
                <c:pt idx="22162">
                  <c:v>0.62419999999999998</c:v>
                </c:pt>
                <c:pt idx="22163">
                  <c:v>0.62406799999999996</c:v>
                </c:pt>
                <c:pt idx="22164">
                  <c:v>0.62393699999999996</c:v>
                </c:pt>
                <c:pt idx="22165">
                  <c:v>0.623807</c:v>
                </c:pt>
                <c:pt idx="22166">
                  <c:v>0.62367700000000004</c:v>
                </c:pt>
                <c:pt idx="22167">
                  <c:v>0.62354699999999996</c:v>
                </c:pt>
                <c:pt idx="22168">
                  <c:v>0.62341899999999995</c:v>
                </c:pt>
                <c:pt idx="22169">
                  <c:v>0.62329100000000004</c:v>
                </c:pt>
                <c:pt idx="22170">
                  <c:v>0.62316300000000002</c:v>
                </c:pt>
                <c:pt idx="22171">
                  <c:v>0.62303600000000003</c:v>
                </c:pt>
                <c:pt idx="22172">
                  <c:v>0.62290999999999996</c:v>
                </c:pt>
                <c:pt idx="22173">
                  <c:v>0.622784</c:v>
                </c:pt>
                <c:pt idx="22174">
                  <c:v>0.62265899999999996</c:v>
                </c:pt>
                <c:pt idx="22175">
                  <c:v>0.62253400000000003</c:v>
                </c:pt>
                <c:pt idx="22176">
                  <c:v>0.62241000000000002</c:v>
                </c:pt>
                <c:pt idx="22177">
                  <c:v>0.62228700000000003</c:v>
                </c:pt>
                <c:pt idx="22178">
                  <c:v>0.62216400000000005</c:v>
                </c:pt>
                <c:pt idx="22179">
                  <c:v>0.62204199999999998</c:v>
                </c:pt>
                <c:pt idx="22180">
                  <c:v>0.62192099999999995</c:v>
                </c:pt>
                <c:pt idx="22181">
                  <c:v>0.62180000000000002</c:v>
                </c:pt>
                <c:pt idx="22182">
                  <c:v>0.62168000000000001</c:v>
                </c:pt>
                <c:pt idx="22183">
                  <c:v>0.62156</c:v>
                </c:pt>
                <c:pt idx="22184">
                  <c:v>0.62144100000000002</c:v>
                </c:pt>
                <c:pt idx="22185">
                  <c:v>0.62132299999999996</c:v>
                </c:pt>
                <c:pt idx="22186">
                  <c:v>0.62120500000000001</c:v>
                </c:pt>
                <c:pt idx="22187">
                  <c:v>0.62108799999999997</c:v>
                </c:pt>
                <c:pt idx="22188">
                  <c:v>0.62097199999999997</c:v>
                </c:pt>
                <c:pt idx="22189">
                  <c:v>0.62085599999999996</c:v>
                </c:pt>
                <c:pt idx="22190">
                  <c:v>0.62074099999999999</c:v>
                </c:pt>
                <c:pt idx="22191">
                  <c:v>0.62062600000000001</c:v>
                </c:pt>
                <c:pt idx="22192">
                  <c:v>0.62051199999999995</c:v>
                </c:pt>
                <c:pt idx="22193">
                  <c:v>0.62039900000000003</c:v>
                </c:pt>
                <c:pt idx="22194">
                  <c:v>0.620286</c:v>
                </c:pt>
                <c:pt idx="22195">
                  <c:v>0.620174</c:v>
                </c:pt>
                <c:pt idx="22196">
                  <c:v>0.620062</c:v>
                </c:pt>
                <c:pt idx="22197">
                  <c:v>0.61995199999999995</c:v>
                </c:pt>
                <c:pt idx="22198">
                  <c:v>0.61984099999999998</c:v>
                </c:pt>
                <c:pt idx="22199">
                  <c:v>0.61973199999999995</c:v>
                </c:pt>
                <c:pt idx="22200">
                  <c:v>0.61962300000000003</c:v>
                </c:pt>
                <c:pt idx="22201">
                  <c:v>0.61951500000000004</c:v>
                </c:pt>
                <c:pt idx="22202">
                  <c:v>0.61940700000000004</c:v>
                </c:pt>
                <c:pt idx="22203">
                  <c:v>0.61929999999999996</c:v>
                </c:pt>
                <c:pt idx="22204">
                  <c:v>0.61919299999999999</c:v>
                </c:pt>
                <c:pt idx="22205">
                  <c:v>0.61908799999999997</c:v>
                </c:pt>
                <c:pt idx="22206">
                  <c:v>0.61898200000000003</c:v>
                </c:pt>
                <c:pt idx="22207">
                  <c:v>0.61887800000000004</c:v>
                </c:pt>
                <c:pt idx="22208">
                  <c:v>0.61877400000000005</c:v>
                </c:pt>
                <c:pt idx="22209">
                  <c:v>0.61867000000000005</c:v>
                </c:pt>
                <c:pt idx="22210">
                  <c:v>0.61856800000000001</c:v>
                </c:pt>
                <c:pt idx="22211">
                  <c:v>0.61846599999999996</c:v>
                </c:pt>
                <c:pt idx="22212">
                  <c:v>0.61836400000000002</c:v>
                </c:pt>
                <c:pt idx="22213">
                  <c:v>0.61826300000000001</c:v>
                </c:pt>
                <c:pt idx="22214">
                  <c:v>0.61816300000000002</c:v>
                </c:pt>
                <c:pt idx="22215">
                  <c:v>0.61806399999999995</c:v>
                </c:pt>
                <c:pt idx="22216">
                  <c:v>0.61796499999999999</c:v>
                </c:pt>
                <c:pt idx="22217">
                  <c:v>0.61786600000000003</c:v>
                </c:pt>
                <c:pt idx="22218">
                  <c:v>0.61776799999999998</c:v>
                </c:pt>
                <c:pt idx="22219">
                  <c:v>0.61767099999999997</c:v>
                </c:pt>
                <c:pt idx="22220">
                  <c:v>0.61757499999999999</c:v>
                </c:pt>
                <c:pt idx="22221">
                  <c:v>0.617479</c:v>
                </c:pt>
                <c:pt idx="22222">
                  <c:v>0.61738300000000002</c:v>
                </c:pt>
                <c:pt idx="22223">
                  <c:v>0.61728899999999998</c:v>
                </c:pt>
                <c:pt idx="22224">
                  <c:v>0.61719500000000005</c:v>
                </c:pt>
                <c:pt idx="22225">
                  <c:v>0.61710100000000001</c:v>
                </c:pt>
                <c:pt idx="22226">
                  <c:v>0.617008</c:v>
                </c:pt>
                <c:pt idx="22227">
                  <c:v>0.61691600000000002</c:v>
                </c:pt>
                <c:pt idx="22228">
                  <c:v>0.61682400000000004</c:v>
                </c:pt>
                <c:pt idx="22229">
                  <c:v>0.61673299999999998</c:v>
                </c:pt>
                <c:pt idx="22230">
                  <c:v>0.61664200000000002</c:v>
                </c:pt>
                <c:pt idx="22231">
                  <c:v>0.61655199999999999</c:v>
                </c:pt>
                <c:pt idx="22232">
                  <c:v>0.61646299999999998</c:v>
                </c:pt>
                <c:pt idx="22233">
                  <c:v>0.61637399999999998</c:v>
                </c:pt>
                <c:pt idx="22234">
                  <c:v>0.616286</c:v>
                </c:pt>
                <c:pt idx="22235">
                  <c:v>0.61619800000000002</c:v>
                </c:pt>
                <c:pt idx="22236">
                  <c:v>0.61611099999999996</c:v>
                </c:pt>
                <c:pt idx="22237">
                  <c:v>0.61602400000000002</c:v>
                </c:pt>
                <c:pt idx="22238">
                  <c:v>0.61593799999999999</c:v>
                </c:pt>
                <c:pt idx="22239">
                  <c:v>0.61585299999999998</c:v>
                </c:pt>
                <c:pt idx="22240">
                  <c:v>0.61576799999999998</c:v>
                </c:pt>
                <c:pt idx="22241">
                  <c:v>0.61568400000000001</c:v>
                </c:pt>
                <c:pt idx="22242">
                  <c:v>0.61560000000000004</c:v>
                </c:pt>
                <c:pt idx="22243">
                  <c:v>0.61551699999999998</c:v>
                </c:pt>
                <c:pt idx="22244">
                  <c:v>0.61543400000000004</c:v>
                </c:pt>
                <c:pt idx="22245">
                  <c:v>0.61535200000000001</c:v>
                </c:pt>
                <c:pt idx="22246">
                  <c:v>0.61527100000000001</c:v>
                </c:pt>
                <c:pt idx="22247">
                  <c:v>0.61519000000000001</c:v>
                </c:pt>
                <c:pt idx="22248">
                  <c:v>0.61510900000000002</c:v>
                </c:pt>
                <c:pt idx="22249">
                  <c:v>0.61502900000000005</c:v>
                </c:pt>
                <c:pt idx="22250">
                  <c:v>0.61495</c:v>
                </c:pt>
                <c:pt idx="22251">
                  <c:v>0.61487099999999995</c:v>
                </c:pt>
                <c:pt idx="22252">
                  <c:v>0.61479300000000003</c:v>
                </c:pt>
                <c:pt idx="22253">
                  <c:v>0.61471500000000001</c:v>
                </c:pt>
                <c:pt idx="22254">
                  <c:v>0.61463699999999999</c:v>
                </c:pt>
                <c:pt idx="22255">
                  <c:v>0.61456100000000002</c:v>
                </c:pt>
                <c:pt idx="22256">
                  <c:v>0.61448400000000003</c:v>
                </c:pt>
                <c:pt idx="22257">
                  <c:v>0.61440899999999998</c:v>
                </c:pt>
                <c:pt idx="22258">
                  <c:v>0.61433300000000002</c:v>
                </c:pt>
                <c:pt idx="22259">
                  <c:v>0.614259</c:v>
                </c:pt>
                <c:pt idx="22260">
                  <c:v>0.61418399999999995</c:v>
                </c:pt>
                <c:pt idx="22261">
                  <c:v>0.61411000000000004</c:v>
                </c:pt>
                <c:pt idx="22262">
                  <c:v>0.61403700000000005</c:v>
                </c:pt>
                <c:pt idx="22263">
                  <c:v>0.61396399999999995</c:v>
                </c:pt>
                <c:pt idx="22264">
                  <c:v>0.61389199999999999</c:v>
                </c:pt>
                <c:pt idx="22265">
                  <c:v>0.61382000000000003</c:v>
                </c:pt>
                <c:pt idx="22266">
                  <c:v>0.61374899999999999</c:v>
                </c:pt>
                <c:pt idx="22267">
                  <c:v>0.61367799999999995</c:v>
                </c:pt>
                <c:pt idx="22268">
                  <c:v>0.61360700000000001</c:v>
                </c:pt>
                <c:pt idx="22269">
                  <c:v>0.613537</c:v>
                </c:pt>
                <c:pt idx="22270">
                  <c:v>0.61346800000000001</c:v>
                </c:pt>
                <c:pt idx="22271">
                  <c:v>0.61339900000000003</c:v>
                </c:pt>
                <c:pt idx="22272">
                  <c:v>0.61333000000000004</c:v>
                </c:pt>
                <c:pt idx="22273">
                  <c:v>0.61326199999999997</c:v>
                </c:pt>
                <c:pt idx="22274">
                  <c:v>0.61319400000000002</c:v>
                </c:pt>
                <c:pt idx="22275">
                  <c:v>0.61312699999999998</c:v>
                </c:pt>
                <c:pt idx="22276">
                  <c:v>0.61306000000000005</c:v>
                </c:pt>
                <c:pt idx="22277">
                  <c:v>0.61299300000000001</c:v>
                </c:pt>
                <c:pt idx="22278">
                  <c:v>0.612927</c:v>
                </c:pt>
                <c:pt idx="22279">
                  <c:v>0.61286200000000002</c:v>
                </c:pt>
                <c:pt idx="22280">
                  <c:v>0.61279700000000004</c:v>
                </c:pt>
                <c:pt idx="22281">
                  <c:v>0.61273200000000005</c:v>
                </c:pt>
                <c:pt idx="22282">
                  <c:v>0.61266799999999999</c:v>
                </c:pt>
                <c:pt idx="22283">
                  <c:v>0.61260400000000004</c:v>
                </c:pt>
                <c:pt idx="22284">
                  <c:v>0.61253999999999997</c:v>
                </c:pt>
                <c:pt idx="22285">
                  <c:v>0.61247700000000005</c:v>
                </c:pt>
                <c:pt idx="22286">
                  <c:v>0.61241400000000001</c:v>
                </c:pt>
                <c:pt idx="22287">
                  <c:v>0.61235200000000001</c:v>
                </c:pt>
                <c:pt idx="22288">
                  <c:v>0.61229</c:v>
                </c:pt>
                <c:pt idx="22289">
                  <c:v>0.61222799999999999</c:v>
                </c:pt>
                <c:pt idx="22290">
                  <c:v>0.61216700000000002</c:v>
                </c:pt>
                <c:pt idx="22291">
                  <c:v>0.61210600000000004</c:v>
                </c:pt>
                <c:pt idx="22292">
                  <c:v>0.61204599999999998</c:v>
                </c:pt>
                <c:pt idx="22293">
                  <c:v>0.61198600000000003</c:v>
                </c:pt>
                <c:pt idx="22294">
                  <c:v>0.61192599999999997</c:v>
                </c:pt>
                <c:pt idx="22295">
                  <c:v>0.61186700000000005</c:v>
                </c:pt>
                <c:pt idx="22296">
                  <c:v>0.61180800000000002</c:v>
                </c:pt>
                <c:pt idx="22297">
                  <c:v>0.61174899999999999</c:v>
                </c:pt>
                <c:pt idx="22298">
                  <c:v>0.61169099999999998</c:v>
                </c:pt>
                <c:pt idx="22299">
                  <c:v>0.61163299999999998</c:v>
                </c:pt>
                <c:pt idx="22300">
                  <c:v>0.61157600000000001</c:v>
                </c:pt>
                <c:pt idx="22301">
                  <c:v>0.61151800000000001</c:v>
                </c:pt>
                <c:pt idx="22302">
                  <c:v>0.61146199999999995</c:v>
                </c:pt>
                <c:pt idx="22303">
                  <c:v>0.61140499999999998</c:v>
                </c:pt>
                <c:pt idx="22304">
                  <c:v>0.61134900000000003</c:v>
                </c:pt>
                <c:pt idx="22305">
                  <c:v>0.61129299999999998</c:v>
                </c:pt>
                <c:pt idx="22306">
                  <c:v>0.61123700000000003</c:v>
                </c:pt>
                <c:pt idx="22307">
                  <c:v>0.611182</c:v>
                </c:pt>
                <c:pt idx="22308">
                  <c:v>0.61112699999999998</c:v>
                </c:pt>
                <c:pt idx="22309">
                  <c:v>0.61107199999999995</c:v>
                </c:pt>
                <c:pt idx="22310">
                  <c:v>0.61101799999999995</c:v>
                </c:pt>
                <c:pt idx="22311">
                  <c:v>0.61096399999999995</c:v>
                </c:pt>
                <c:pt idx="22312">
                  <c:v>0.61090999999999995</c:v>
                </c:pt>
                <c:pt idx="22313">
                  <c:v>0.61085699999999998</c:v>
                </c:pt>
                <c:pt idx="22314">
                  <c:v>0.61080400000000001</c:v>
                </c:pt>
                <c:pt idx="22315">
                  <c:v>0.61075100000000004</c:v>
                </c:pt>
                <c:pt idx="22316">
                  <c:v>0.61069899999999999</c:v>
                </c:pt>
                <c:pt idx="22317">
                  <c:v>0.61064600000000002</c:v>
                </c:pt>
                <c:pt idx="22318">
                  <c:v>0.61059399999999997</c:v>
                </c:pt>
                <c:pt idx="22319">
                  <c:v>0.61054299999999995</c:v>
                </c:pt>
                <c:pt idx="22320">
                  <c:v>0.61049100000000001</c:v>
                </c:pt>
                <c:pt idx="22321">
                  <c:v>0.61043999999999998</c:v>
                </c:pt>
                <c:pt idx="22322">
                  <c:v>0.61038899999999996</c:v>
                </c:pt>
                <c:pt idx="22323">
                  <c:v>0.61033899999999996</c:v>
                </c:pt>
                <c:pt idx="22324">
                  <c:v>0.61028800000000005</c:v>
                </c:pt>
                <c:pt idx="22325">
                  <c:v>0.61023799999999995</c:v>
                </c:pt>
                <c:pt idx="22326">
                  <c:v>0.61018799999999995</c:v>
                </c:pt>
                <c:pt idx="22327">
                  <c:v>0.61013899999999999</c:v>
                </c:pt>
                <c:pt idx="22328">
                  <c:v>0.61008899999999999</c:v>
                </c:pt>
                <c:pt idx="22329">
                  <c:v>0.61004000000000003</c:v>
                </c:pt>
                <c:pt idx="22330">
                  <c:v>0.60999199999999998</c:v>
                </c:pt>
                <c:pt idx="22331">
                  <c:v>0.60994300000000001</c:v>
                </c:pt>
                <c:pt idx="22332">
                  <c:v>0.60989499999999996</c:v>
                </c:pt>
                <c:pt idx="22333">
                  <c:v>0.609846</c:v>
                </c:pt>
                <c:pt idx="22334">
                  <c:v>0.60979899999999998</c:v>
                </c:pt>
                <c:pt idx="22335">
                  <c:v>0.60975100000000004</c:v>
                </c:pt>
                <c:pt idx="22336">
                  <c:v>0.60970400000000002</c:v>
                </c:pt>
                <c:pt idx="22337">
                  <c:v>0.60965599999999998</c:v>
                </c:pt>
                <c:pt idx="22338">
                  <c:v>0.60960899999999996</c:v>
                </c:pt>
                <c:pt idx="22339">
                  <c:v>0.60956299999999997</c:v>
                </c:pt>
                <c:pt idx="22340">
                  <c:v>0.60951599999999995</c:v>
                </c:pt>
                <c:pt idx="22341">
                  <c:v>0.60946999999999996</c:v>
                </c:pt>
                <c:pt idx="22342">
                  <c:v>0.60942399999999997</c:v>
                </c:pt>
                <c:pt idx="22343">
                  <c:v>0.60937799999999998</c:v>
                </c:pt>
                <c:pt idx="22344">
                  <c:v>0.60933199999999998</c:v>
                </c:pt>
                <c:pt idx="22345">
                  <c:v>0.60928599999999999</c:v>
                </c:pt>
                <c:pt idx="22346">
                  <c:v>0.60924100000000003</c:v>
                </c:pt>
                <c:pt idx="22347">
                  <c:v>0.60919599999999996</c:v>
                </c:pt>
                <c:pt idx="22348">
                  <c:v>0.609151</c:v>
                </c:pt>
                <c:pt idx="22349">
                  <c:v>0.60910600000000004</c:v>
                </c:pt>
                <c:pt idx="22350">
                  <c:v>0.60906199999999999</c:v>
                </c:pt>
                <c:pt idx="22351">
                  <c:v>0.60901700000000003</c:v>
                </c:pt>
                <c:pt idx="22352">
                  <c:v>0.60897299999999999</c:v>
                </c:pt>
                <c:pt idx="22353">
                  <c:v>0.60892900000000005</c:v>
                </c:pt>
                <c:pt idx="22354">
                  <c:v>0.60888600000000004</c:v>
                </c:pt>
                <c:pt idx="22355">
                  <c:v>0.60884199999999999</c:v>
                </c:pt>
                <c:pt idx="22356">
                  <c:v>0.60879799999999995</c:v>
                </c:pt>
                <c:pt idx="22357">
                  <c:v>0.60875500000000005</c:v>
                </c:pt>
                <c:pt idx="22358">
                  <c:v>0.60871200000000003</c:v>
                </c:pt>
                <c:pt idx="22359">
                  <c:v>0.60866900000000002</c:v>
                </c:pt>
                <c:pt idx="22360">
                  <c:v>0.608626</c:v>
                </c:pt>
                <c:pt idx="22361">
                  <c:v>0.60858400000000001</c:v>
                </c:pt>
                <c:pt idx="22362">
                  <c:v>0.608541</c:v>
                </c:pt>
                <c:pt idx="22363">
                  <c:v>0.60849900000000001</c:v>
                </c:pt>
                <c:pt idx="22364">
                  <c:v>0.60845700000000003</c:v>
                </c:pt>
                <c:pt idx="22365">
                  <c:v>0.60841500000000004</c:v>
                </c:pt>
                <c:pt idx="22366">
                  <c:v>0.60837300000000005</c:v>
                </c:pt>
                <c:pt idx="22367">
                  <c:v>0.60833199999999998</c:v>
                </c:pt>
                <c:pt idx="22368">
                  <c:v>0.60829</c:v>
                </c:pt>
                <c:pt idx="22369">
                  <c:v>0.60824900000000004</c:v>
                </c:pt>
                <c:pt idx="22370">
                  <c:v>0.60820799999999997</c:v>
                </c:pt>
                <c:pt idx="22371">
                  <c:v>0.60816599999999998</c:v>
                </c:pt>
                <c:pt idx="22372">
                  <c:v>0.60812600000000006</c:v>
                </c:pt>
                <c:pt idx="22373">
                  <c:v>0.60808499999999999</c:v>
                </c:pt>
                <c:pt idx="22374">
                  <c:v>0.60804400000000003</c:v>
                </c:pt>
                <c:pt idx="22375">
                  <c:v>0.60800399999999999</c:v>
                </c:pt>
                <c:pt idx="22376">
                  <c:v>0.60796300000000003</c:v>
                </c:pt>
                <c:pt idx="22377">
                  <c:v>0.60792299999999999</c:v>
                </c:pt>
                <c:pt idx="22378">
                  <c:v>0.60788299999999995</c:v>
                </c:pt>
                <c:pt idx="22379">
                  <c:v>0.60784300000000002</c:v>
                </c:pt>
                <c:pt idx="22380">
                  <c:v>0.60780299999999998</c:v>
                </c:pt>
                <c:pt idx="22381">
                  <c:v>0.60776300000000005</c:v>
                </c:pt>
                <c:pt idx="22382">
                  <c:v>0.60772400000000004</c:v>
                </c:pt>
                <c:pt idx="22383">
                  <c:v>0.607684</c:v>
                </c:pt>
                <c:pt idx="22384">
                  <c:v>0.60764499999999999</c:v>
                </c:pt>
                <c:pt idx="22385">
                  <c:v>0.60760599999999998</c:v>
                </c:pt>
                <c:pt idx="22386">
                  <c:v>0.60756699999999997</c:v>
                </c:pt>
                <c:pt idx="22387">
                  <c:v>0.60752799999999996</c:v>
                </c:pt>
                <c:pt idx="22388">
                  <c:v>0.60748899999999995</c:v>
                </c:pt>
                <c:pt idx="22389">
                  <c:v>0.60745000000000005</c:v>
                </c:pt>
                <c:pt idx="22390">
                  <c:v>0.60741100000000003</c:v>
                </c:pt>
                <c:pt idx="22391">
                  <c:v>0.60737300000000005</c:v>
                </c:pt>
                <c:pt idx="22392">
                  <c:v>0.60733400000000004</c:v>
                </c:pt>
                <c:pt idx="22393">
                  <c:v>0.60729599999999995</c:v>
                </c:pt>
                <c:pt idx="22394">
                  <c:v>0.60725799999999996</c:v>
                </c:pt>
                <c:pt idx="22395">
                  <c:v>0.60721899999999995</c:v>
                </c:pt>
                <c:pt idx="22396">
                  <c:v>0.60718099999999997</c:v>
                </c:pt>
                <c:pt idx="22397">
                  <c:v>0.60714400000000002</c:v>
                </c:pt>
                <c:pt idx="22398">
                  <c:v>0.60710600000000003</c:v>
                </c:pt>
                <c:pt idx="22399">
                  <c:v>0.60706800000000005</c:v>
                </c:pt>
                <c:pt idx="22400">
                  <c:v>0.60702999999999996</c:v>
                </c:pt>
                <c:pt idx="22401">
                  <c:v>0.606993</c:v>
                </c:pt>
                <c:pt idx="22402">
                  <c:v>0.60713399999999995</c:v>
                </c:pt>
                <c:pt idx="22403">
                  <c:v>0.60727500000000001</c:v>
                </c:pt>
                <c:pt idx="22404">
                  <c:v>0.60741599999999996</c:v>
                </c:pt>
                <c:pt idx="22405">
                  <c:v>0.60755599999999998</c:v>
                </c:pt>
                <c:pt idx="22406">
                  <c:v>0.60769700000000004</c:v>
                </c:pt>
                <c:pt idx="22407">
                  <c:v>0.60783799999999999</c:v>
                </c:pt>
                <c:pt idx="22408">
                  <c:v>0.60797900000000005</c:v>
                </c:pt>
                <c:pt idx="22409">
                  <c:v>0.60811999999999999</c:v>
                </c:pt>
                <c:pt idx="22410">
                  <c:v>0.60826100000000005</c:v>
                </c:pt>
                <c:pt idx="22411">
                  <c:v>0.608402</c:v>
                </c:pt>
                <c:pt idx="22412">
                  <c:v>0.60854299999999995</c:v>
                </c:pt>
                <c:pt idx="22413">
                  <c:v>0.608684</c:v>
                </c:pt>
                <c:pt idx="22414">
                  <c:v>0.60882499999999995</c:v>
                </c:pt>
                <c:pt idx="22415">
                  <c:v>0.60896600000000001</c:v>
                </c:pt>
                <c:pt idx="22416">
                  <c:v>0.60910699999999995</c:v>
                </c:pt>
                <c:pt idx="22417">
                  <c:v>0.60924800000000001</c:v>
                </c:pt>
                <c:pt idx="22418">
                  <c:v>0.60938899999999996</c:v>
                </c:pt>
                <c:pt idx="22419">
                  <c:v>0.60953000000000002</c:v>
                </c:pt>
                <c:pt idx="22420">
                  <c:v>0.60967099999999996</c:v>
                </c:pt>
                <c:pt idx="22421">
                  <c:v>0.60981200000000002</c:v>
                </c:pt>
                <c:pt idx="22422">
                  <c:v>0.60995299999999997</c:v>
                </c:pt>
                <c:pt idx="22423">
                  <c:v>0.61009400000000003</c:v>
                </c:pt>
                <c:pt idx="22424">
                  <c:v>0.61023499999999997</c:v>
                </c:pt>
                <c:pt idx="22425">
                  <c:v>0.61037600000000003</c:v>
                </c:pt>
                <c:pt idx="22426">
                  <c:v>0.61051699999999998</c:v>
                </c:pt>
                <c:pt idx="22427">
                  <c:v>0.61065800000000003</c:v>
                </c:pt>
                <c:pt idx="22428">
                  <c:v>0.61079899999999998</c:v>
                </c:pt>
                <c:pt idx="22429">
                  <c:v>0.61094000000000004</c:v>
                </c:pt>
                <c:pt idx="22430">
                  <c:v>0.61108099999999999</c:v>
                </c:pt>
                <c:pt idx="22431">
                  <c:v>0.61122200000000004</c:v>
                </c:pt>
                <c:pt idx="22432">
                  <c:v>0.61136299999999999</c:v>
                </c:pt>
                <c:pt idx="22433">
                  <c:v>0.61150400000000005</c:v>
                </c:pt>
                <c:pt idx="22434">
                  <c:v>0.61164499999999999</c:v>
                </c:pt>
                <c:pt idx="22435">
                  <c:v>0.61178500000000002</c:v>
                </c:pt>
                <c:pt idx="22436">
                  <c:v>0.61192599999999997</c:v>
                </c:pt>
                <c:pt idx="22437">
                  <c:v>0.61206700000000003</c:v>
                </c:pt>
                <c:pt idx="22438">
                  <c:v>0.61220799999999997</c:v>
                </c:pt>
                <c:pt idx="22439">
                  <c:v>0.61234900000000003</c:v>
                </c:pt>
                <c:pt idx="22440">
                  <c:v>0.61248999999999998</c:v>
                </c:pt>
                <c:pt idx="22441">
                  <c:v>0.61263000000000001</c:v>
                </c:pt>
                <c:pt idx="22442">
                  <c:v>0.61277099999999995</c:v>
                </c:pt>
                <c:pt idx="22443">
                  <c:v>0.61291200000000001</c:v>
                </c:pt>
                <c:pt idx="22444">
                  <c:v>0.61305299999999996</c:v>
                </c:pt>
                <c:pt idx="22445">
                  <c:v>0.61319299999999999</c:v>
                </c:pt>
                <c:pt idx="22446">
                  <c:v>0.61333400000000005</c:v>
                </c:pt>
                <c:pt idx="22447">
                  <c:v>0.61347499999999999</c:v>
                </c:pt>
                <c:pt idx="22448">
                  <c:v>0.61361500000000002</c:v>
                </c:pt>
                <c:pt idx="22449">
                  <c:v>0.61375599999999997</c:v>
                </c:pt>
                <c:pt idx="22450">
                  <c:v>0.61389700000000003</c:v>
                </c:pt>
                <c:pt idx="22451">
                  <c:v>0.61403700000000005</c:v>
                </c:pt>
                <c:pt idx="22452">
                  <c:v>0.614178</c:v>
                </c:pt>
                <c:pt idx="22453">
                  <c:v>0.61431800000000003</c:v>
                </c:pt>
                <c:pt idx="22454">
                  <c:v>0.61445899999999998</c:v>
                </c:pt>
                <c:pt idx="22455">
                  <c:v>0.61459900000000001</c:v>
                </c:pt>
                <c:pt idx="22456">
                  <c:v>0.61473999999999995</c:v>
                </c:pt>
                <c:pt idx="22457">
                  <c:v>0.61487999999999998</c:v>
                </c:pt>
                <c:pt idx="22458">
                  <c:v>0.61502000000000001</c:v>
                </c:pt>
                <c:pt idx="22459">
                  <c:v>0.61516099999999996</c:v>
                </c:pt>
                <c:pt idx="22460">
                  <c:v>0.61530099999999999</c:v>
                </c:pt>
                <c:pt idx="22461">
                  <c:v>0.61544100000000002</c:v>
                </c:pt>
                <c:pt idx="22462">
                  <c:v>0.61558199999999996</c:v>
                </c:pt>
                <c:pt idx="22463">
                  <c:v>0.61572199999999999</c:v>
                </c:pt>
                <c:pt idx="22464">
                  <c:v>0.61586200000000002</c:v>
                </c:pt>
                <c:pt idx="22465">
                  <c:v>0.61600200000000005</c:v>
                </c:pt>
                <c:pt idx="22466">
                  <c:v>0.616143</c:v>
                </c:pt>
                <c:pt idx="22467">
                  <c:v>0.61628300000000003</c:v>
                </c:pt>
                <c:pt idx="22468">
                  <c:v>0.61642300000000005</c:v>
                </c:pt>
                <c:pt idx="22469">
                  <c:v>0.61656299999999997</c:v>
                </c:pt>
                <c:pt idx="22470">
                  <c:v>0.616703</c:v>
                </c:pt>
                <c:pt idx="22471">
                  <c:v>0.61684300000000003</c:v>
                </c:pt>
                <c:pt idx="22472">
                  <c:v>0.61698299999999995</c:v>
                </c:pt>
                <c:pt idx="22473">
                  <c:v>0.61712299999999998</c:v>
                </c:pt>
                <c:pt idx="22474">
                  <c:v>0.61726300000000001</c:v>
                </c:pt>
                <c:pt idx="22475">
                  <c:v>0.61740300000000004</c:v>
                </c:pt>
                <c:pt idx="22476">
                  <c:v>0.61754200000000004</c:v>
                </c:pt>
                <c:pt idx="22477">
                  <c:v>0.61768199999999995</c:v>
                </c:pt>
                <c:pt idx="22478">
                  <c:v>0.61782199999999998</c:v>
                </c:pt>
                <c:pt idx="22479">
                  <c:v>0.61796200000000001</c:v>
                </c:pt>
                <c:pt idx="22480">
                  <c:v>0.61810100000000001</c:v>
                </c:pt>
                <c:pt idx="22481">
                  <c:v>0.61824100000000004</c:v>
                </c:pt>
                <c:pt idx="22482">
                  <c:v>0.61838099999999996</c:v>
                </c:pt>
                <c:pt idx="22483">
                  <c:v>0.61851999999999996</c:v>
                </c:pt>
                <c:pt idx="22484">
                  <c:v>0.61865999999999999</c:v>
                </c:pt>
                <c:pt idx="22485">
                  <c:v>0.61879899999999999</c:v>
                </c:pt>
                <c:pt idx="22486">
                  <c:v>0.61893900000000002</c:v>
                </c:pt>
                <c:pt idx="22487">
                  <c:v>0.61907800000000002</c:v>
                </c:pt>
                <c:pt idx="22488">
                  <c:v>0.61921800000000005</c:v>
                </c:pt>
                <c:pt idx="22489">
                  <c:v>0.61935700000000005</c:v>
                </c:pt>
                <c:pt idx="22490">
                  <c:v>0.61949600000000005</c:v>
                </c:pt>
                <c:pt idx="22491">
                  <c:v>0.61963599999999996</c:v>
                </c:pt>
                <c:pt idx="22492">
                  <c:v>0.61977499999999996</c:v>
                </c:pt>
                <c:pt idx="22493">
                  <c:v>0.61991399999999997</c:v>
                </c:pt>
                <c:pt idx="22494">
                  <c:v>0.62005299999999997</c:v>
                </c:pt>
                <c:pt idx="22495">
                  <c:v>0.62019199999999997</c:v>
                </c:pt>
                <c:pt idx="22496">
                  <c:v>0.62033099999999997</c:v>
                </c:pt>
                <c:pt idx="22497">
                  <c:v>0.62046999999999997</c:v>
                </c:pt>
                <c:pt idx="22498">
                  <c:v>0.62060899999999997</c:v>
                </c:pt>
                <c:pt idx="22499">
                  <c:v>0.62074799999999997</c:v>
                </c:pt>
                <c:pt idx="22500">
                  <c:v>0.62088699999999997</c:v>
                </c:pt>
                <c:pt idx="22501">
                  <c:v>0.62102599999999997</c:v>
                </c:pt>
                <c:pt idx="22502">
                  <c:v>0.62116499999999997</c:v>
                </c:pt>
                <c:pt idx="22503">
                  <c:v>0.62130399999999997</c:v>
                </c:pt>
                <c:pt idx="22504">
                  <c:v>0.62144200000000005</c:v>
                </c:pt>
                <c:pt idx="22505">
                  <c:v>0.62158100000000005</c:v>
                </c:pt>
                <c:pt idx="22506">
                  <c:v>0.62172000000000005</c:v>
                </c:pt>
                <c:pt idx="22507">
                  <c:v>0.62185800000000002</c:v>
                </c:pt>
                <c:pt idx="22508">
                  <c:v>0.62199700000000002</c:v>
                </c:pt>
                <c:pt idx="22509">
                  <c:v>0.62213499999999999</c:v>
                </c:pt>
                <c:pt idx="22510">
                  <c:v>0.62227399999999999</c:v>
                </c:pt>
                <c:pt idx="22511">
                  <c:v>0.62241199999999997</c:v>
                </c:pt>
                <c:pt idx="22512">
                  <c:v>0.62255099999999997</c:v>
                </c:pt>
                <c:pt idx="22513">
                  <c:v>0.62268900000000005</c:v>
                </c:pt>
                <c:pt idx="22514">
                  <c:v>0.62282700000000002</c:v>
                </c:pt>
                <c:pt idx="22515">
                  <c:v>0.62296600000000002</c:v>
                </c:pt>
                <c:pt idx="22516">
                  <c:v>0.62310399999999999</c:v>
                </c:pt>
                <c:pt idx="22517">
                  <c:v>0.62324199999999996</c:v>
                </c:pt>
                <c:pt idx="22518">
                  <c:v>0.62338000000000005</c:v>
                </c:pt>
                <c:pt idx="22519">
                  <c:v>0.62351800000000002</c:v>
                </c:pt>
                <c:pt idx="22520">
                  <c:v>0.62365599999999999</c:v>
                </c:pt>
                <c:pt idx="22521">
                  <c:v>0.62379399999999996</c:v>
                </c:pt>
                <c:pt idx="22522">
                  <c:v>0.62393200000000004</c:v>
                </c:pt>
                <c:pt idx="22523">
                  <c:v>0.62407000000000001</c:v>
                </c:pt>
                <c:pt idx="22524">
                  <c:v>0.62420799999999999</c:v>
                </c:pt>
                <c:pt idx="22525">
                  <c:v>0.62434500000000004</c:v>
                </c:pt>
                <c:pt idx="22526">
                  <c:v>0.62448300000000001</c:v>
                </c:pt>
                <c:pt idx="22527">
                  <c:v>0.62462099999999998</c:v>
                </c:pt>
                <c:pt idx="22528">
                  <c:v>0.62475800000000004</c:v>
                </c:pt>
                <c:pt idx="22529">
                  <c:v>0.62489600000000001</c:v>
                </c:pt>
                <c:pt idx="22530">
                  <c:v>0.62503399999999998</c:v>
                </c:pt>
                <c:pt idx="22531">
                  <c:v>0.62517100000000003</c:v>
                </c:pt>
                <c:pt idx="22532">
                  <c:v>0.62530799999999997</c:v>
                </c:pt>
                <c:pt idx="22533">
                  <c:v>0.62544599999999995</c:v>
                </c:pt>
                <c:pt idx="22534">
                  <c:v>0.625583</c:v>
                </c:pt>
                <c:pt idx="22535">
                  <c:v>0.62572000000000005</c:v>
                </c:pt>
                <c:pt idx="22536">
                  <c:v>0.62585800000000003</c:v>
                </c:pt>
                <c:pt idx="22537">
                  <c:v>0.62599499999999997</c:v>
                </c:pt>
                <c:pt idx="22538">
                  <c:v>0.62613200000000002</c:v>
                </c:pt>
                <c:pt idx="22539">
                  <c:v>0.62626899999999996</c:v>
                </c:pt>
                <c:pt idx="22540">
                  <c:v>0.62640600000000002</c:v>
                </c:pt>
                <c:pt idx="22541">
                  <c:v>0.62654299999999996</c:v>
                </c:pt>
                <c:pt idx="22542">
                  <c:v>0.62668000000000001</c:v>
                </c:pt>
                <c:pt idx="22543">
                  <c:v>0.62681699999999996</c:v>
                </c:pt>
                <c:pt idx="22544">
                  <c:v>0.62695400000000001</c:v>
                </c:pt>
                <c:pt idx="22545">
                  <c:v>0.62709099999999995</c:v>
                </c:pt>
                <c:pt idx="22546">
                  <c:v>0.62722699999999998</c:v>
                </c:pt>
                <c:pt idx="22547">
                  <c:v>0.62736400000000003</c:v>
                </c:pt>
                <c:pt idx="22548">
                  <c:v>0.62750099999999998</c:v>
                </c:pt>
                <c:pt idx="22549">
                  <c:v>0.627637</c:v>
                </c:pt>
                <c:pt idx="22550">
                  <c:v>0.62777400000000005</c:v>
                </c:pt>
                <c:pt idx="22551">
                  <c:v>0.62790999999999997</c:v>
                </c:pt>
                <c:pt idx="22552">
                  <c:v>0.62804700000000002</c:v>
                </c:pt>
                <c:pt idx="22553">
                  <c:v>0.62818300000000005</c:v>
                </c:pt>
                <c:pt idx="22554">
                  <c:v>0.62831899999999996</c:v>
                </c:pt>
                <c:pt idx="22555">
                  <c:v>0.62845600000000001</c:v>
                </c:pt>
                <c:pt idx="22556">
                  <c:v>0.62859200000000004</c:v>
                </c:pt>
                <c:pt idx="22557">
                  <c:v>0.62872799999999995</c:v>
                </c:pt>
                <c:pt idx="22558">
                  <c:v>0.62886399999999998</c:v>
                </c:pt>
                <c:pt idx="22559">
                  <c:v>0.629</c:v>
                </c:pt>
                <c:pt idx="22560">
                  <c:v>0.62913600000000003</c:v>
                </c:pt>
                <c:pt idx="22561">
                  <c:v>0.62927200000000005</c:v>
                </c:pt>
                <c:pt idx="22562">
                  <c:v>0.62940799999999997</c:v>
                </c:pt>
                <c:pt idx="22563">
                  <c:v>0.62954399999999999</c:v>
                </c:pt>
                <c:pt idx="22564">
                  <c:v>0.62968000000000002</c:v>
                </c:pt>
                <c:pt idx="22565">
                  <c:v>0.62981600000000004</c:v>
                </c:pt>
                <c:pt idx="22566">
                  <c:v>0.62995199999999996</c:v>
                </c:pt>
                <c:pt idx="22567">
                  <c:v>0.63008699999999995</c:v>
                </c:pt>
                <c:pt idx="22568">
                  <c:v>0.63022299999999998</c:v>
                </c:pt>
                <c:pt idx="22569">
                  <c:v>0.63035799999999997</c:v>
                </c:pt>
                <c:pt idx="22570">
                  <c:v>0.630494</c:v>
                </c:pt>
                <c:pt idx="22571">
                  <c:v>0.630629</c:v>
                </c:pt>
                <c:pt idx="22572">
                  <c:v>0.63076500000000002</c:v>
                </c:pt>
                <c:pt idx="22573">
                  <c:v>0.63090000000000002</c:v>
                </c:pt>
                <c:pt idx="22574">
                  <c:v>0.63103500000000001</c:v>
                </c:pt>
                <c:pt idx="22575">
                  <c:v>0.63117100000000004</c:v>
                </c:pt>
                <c:pt idx="22576">
                  <c:v>0.63130600000000003</c:v>
                </c:pt>
                <c:pt idx="22577">
                  <c:v>0.63144100000000003</c:v>
                </c:pt>
                <c:pt idx="22578">
                  <c:v>0.63157600000000003</c:v>
                </c:pt>
                <c:pt idx="22579">
                  <c:v>0.63171100000000002</c:v>
                </c:pt>
                <c:pt idx="22580">
                  <c:v>0.63184600000000002</c:v>
                </c:pt>
                <c:pt idx="22581">
                  <c:v>0.63198100000000001</c:v>
                </c:pt>
                <c:pt idx="22582">
                  <c:v>0.63211600000000001</c:v>
                </c:pt>
                <c:pt idx="22583">
                  <c:v>0.63225100000000001</c:v>
                </c:pt>
                <c:pt idx="22584">
                  <c:v>0.63238499999999997</c:v>
                </c:pt>
                <c:pt idx="22585">
                  <c:v>0.63251999999999997</c:v>
                </c:pt>
                <c:pt idx="22586">
                  <c:v>0.63265499999999997</c:v>
                </c:pt>
                <c:pt idx="22587">
                  <c:v>0.63278900000000005</c:v>
                </c:pt>
                <c:pt idx="22588">
                  <c:v>0.63292400000000004</c:v>
                </c:pt>
                <c:pt idx="22589">
                  <c:v>0.63305800000000001</c:v>
                </c:pt>
                <c:pt idx="22590">
                  <c:v>0.63319300000000001</c:v>
                </c:pt>
                <c:pt idx="22591">
                  <c:v>0.63332699999999997</c:v>
                </c:pt>
                <c:pt idx="22592">
                  <c:v>0.63346100000000005</c:v>
                </c:pt>
                <c:pt idx="22593">
                  <c:v>0.63359600000000005</c:v>
                </c:pt>
                <c:pt idx="22594">
                  <c:v>0.63373000000000002</c:v>
                </c:pt>
                <c:pt idx="22595">
                  <c:v>0.63386399999999998</c:v>
                </c:pt>
                <c:pt idx="22596">
                  <c:v>0.63399799999999995</c:v>
                </c:pt>
                <c:pt idx="22597">
                  <c:v>0.63413200000000003</c:v>
                </c:pt>
                <c:pt idx="22598">
                  <c:v>0.634266</c:v>
                </c:pt>
                <c:pt idx="22599">
                  <c:v>0.63439999999999996</c:v>
                </c:pt>
                <c:pt idx="22600">
                  <c:v>0.63453400000000004</c:v>
                </c:pt>
                <c:pt idx="22601">
                  <c:v>0.63466800000000001</c:v>
                </c:pt>
                <c:pt idx="22602">
                  <c:v>0.63480199999999998</c:v>
                </c:pt>
                <c:pt idx="22603">
                  <c:v>0.63493599999999994</c:v>
                </c:pt>
                <c:pt idx="22604">
                  <c:v>0.63506899999999999</c:v>
                </c:pt>
                <c:pt idx="22605">
                  <c:v>0.63520299999999996</c:v>
                </c:pt>
                <c:pt idx="22606">
                  <c:v>0.63533600000000001</c:v>
                </c:pt>
                <c:pt idx="22607">
                  <c:v>0.63546999999999998</c:v>
                </c:pt>
                <c:pt idx="22608">
                  <c:v>0.63560300000000003</c:v>
                </c:pt>
                <c:pt idx="22609">
                  <c:v>0.635737</c:v>
                </c:pt>
                <c:pt idx="22610">
                  <c:v>0.63587000000000005</c:v>
                </c:pt>
                <c:pt idx="22611">
                  <c:v>0.63600299999999999</c:v>
                </c:pt>
                <c:pt idx="22612">
                  <c:v>0.63613699999999995</c:v>
                </c:pt>
                <c:pt idx="22613">
                  <c:v>0.63627</c:v>
                </c:pt>
                <c:pt idx="22614">
                  <c:v>0.63640300000000005</c:v>
                </c:pt>
                <c:pt idx="22615">
                  <c:v>0.63653599999999999</c:v>
                </c:pt>
                <c:pt idx="22616">
                  <c:v>0.63666900000000004</c:v>
                </c:pt>
                <c:pt idx="22617">
                  <c:v>0.63680199999999998</c:v>
                </c:pt>
                <c:pt idx="22618">
                  <c:v>0.63693500000000003</c:v>
                </c:pt>
                <c:pt idx="22619">
                  <c:v>0.63706799999999997</c:v>
                </c:pt>
                <c:pt idx="22620">
                  <c:v>0.63720100000000002</c:v>
                </c:pt>
                <c:pt idx="22621">
                  <c:v>0.63733300000000004</c:v>
                </c:pt>
                <c:pt idx="22622">
                  <c:v>0.63746599999999998</c:v>
                </c:pt>
                <c:pt idx="22623">
                  <c:v>0.63759900000000003</c:v>
                </c:pt>
                <c:pt idx="22624">
                  <c:v>0.63773100000000005</c:v>
                </c:pt>
                <c:pt idx="22625">
                  <c:v>0.63786399999999999</c:v>
                </c:pt>
                <c:pt idx="22626">
                  <c:v>0.63799600000000001</c:v>
                </c:pt>
                <c:pt idx="22627">
                  <c:v>0.63812899999999995</c:v>
                </c:pt>
                <c:pt idx="22628">
                  <c:v>0.63826099999999997</c:v>
                </c:pt>
                <c:pt idx="22629">
                  <c:v>0.63839400000000002</c:v>
                </c:pt>
                <c:pt idx="22630">
                  <c:v>0.63852600000000004</c:v>
                </c:pt>
                <c:pt idx="22631">
                  <c:v>0.63865799999999995</c:v>
                </c:pt>
                <c:pt idx="22632">
                  <c:v>0.63878999999999997</c:v>
                </c:pt>
                <c:pt idx="22633">
                  <c:v>0.63892199999999999</c:v>
                </c:pt>
                <c:pt idx="22634">
                  <c:v>0.63905400000000001</c:v>
                </c:pt>
                <c:pt idx="22635">
                  <c:v>0.63918600000000003</c:v>
                </c:pt>
                <c:pt idx="22636">
                  <c:v>0.63931800000000005</c:v>
                </c:pt>
                <c:pt idx="22637">
                  <c:v>0.63944999999999996</c:v>
                </c:pt>
                <c:pt idx="22638">
                  <c:v>0.63958199999999998</c:v>
                </c:pt>
                <c:pt idx="22639">
                  <c:v>0.639714</c:v>
                </c:pt>
                <c:pt idx="22640">
                  <c:v>0.639845</c:v>
                </c:pt>
                <c:pt idx="22641">
                  <c:v>0.63997700000000002</c:v>
                </c:pt>
                <c:pt idx="22642">
                  <c:v>0.64010900000000004</c:v>
                </c:pt>
                <c:pt idx="22643">
                  <c:v>0.64024000000000003</c:v>
                </c:pt>
                <c:pt idx="22644">
                  <c:v>0.64037200000000005</c:v>
                </c:pt>
                <c:pt idx="22645">
                  <c:v>0.64050300000000004</c:v>
                </c:pt>
                <c:pt idx="22646">
                  <c:v>0.64063400000000004</c:v>
                </c:pt>
                <c:pt idx="22647">
                  <c:v>0.64076599999999995</c:v>
                </c:pt>
                <c:pt idx="22648">
                  <c:v>0.64089700000000005</c:v>
                </c:pt>
                <c:pt idx="22649">
                  <c:v>0.64102800000000004</c:v>
                </c:pt>
                <c:pt idx="22650">
                  <c:v>0.64115900000000003</c:v>
                </c:pt>
                <c:pt idx="22651">
                  <c:v>0.64129000000000003</c:v>
                </c:pt>
                <c:pt idx="22652">
                  <c:v>0.64142100000000002</c:v>
                </c:pt>
                <c:pt idx="22653">
                  <c:v>0.64155200000000001</c:v>
                </c:pt>
                <c:pt idx="22654">
                  <c:v>0.641683</c:v>
                </c:pt>
                <c:pt idx="22655">
                  <c:v>0.641814</c:v>
                </c:pt>
                <c:pt idx="22656">
                  <c:v>0.64194499999999999</c:v>
                </c:pt>
                <c:pt idx="22657">
                  <c:v>0.64207599999999998</c:v>
                </c:pt>
                <c:pt idx="22658">
                  <c:v>0.64220699999999997</c:v>
                </c:pt>
                <c:pt idx="22659">
                  <c:v>0.64233700000000005</c:v>
                </c:pt>
                <c:pt idx="22660">
                  <c:v>0.64246800000000004</c:v>
                </c:pt>
                <c:pt idx="22661">
                  <c:v>0.642598</c:v>
                </c:pt>
                <c:pt idx="22662">
                  <c:v>0.64272899999999999</c:v>
                </c:pt>
                <c:pt idx="22663">
                  <c:v>0.64285899999999996</c:v>
                </c:pt>
                <c:pt idx="22664">
                  <c:v>0.64298999999999995</c:v>
                </c:pt>
                <c:pt idx="22665">
                  <c:v>0.64312000000000002</c:v>
                </c:pt>
                <c:pt idx="22666">
                  <c:v>0.64324999999999999</c:v>
                </c:pt>
                <c:pt idx="22667">
                  <c:v>0.64338099999999998</c:v>
                </c:pt>
                <c:pt idx="22668">
                  <c:v>0.64351100000000006</c:v>
                </c:pt>
                <c:pt idx="22669">
                  <c:v>0.64364100000000002</c:v>
                </c:pt>
                <c:pt idx="22670">
                  <c:v>0.64377099999999998</c:v>
                </c:pt>
                <c:pt idx="22671">
                  <c:v>0.64390099999999995</c:v>
                </c:pt>
                <c:pt idx="22672">
                  <c:v>0.64403100000000002</c:v>
                </c:pt>
                <c:pt idx="22673">
                  <c:v>0.64416099999999998</c:v>
                </c:pt>
                <c:pt idx="22674">
                  <c:v>0.64429000000000003</c:v>
                </c:pt>
                <c:pt idx="22675">
                  <c:v>0.64441999999999999</c:v>
                </c:pt>
                <c:pt idx="22676">
                  <c:v>0.64454999999999996</c:v>
                </c:pt>
                <c:pt idx="22677">
                  <c:v>0.64468000000000003</c:v>
                </c:pt>
                <c:pt idx="22678">
                  <c:v>0.64480899999999997</c:v>
                </c:pt>
                <c:pt idx="22679">
                  <c:v>0.64493900000000004</c:v>
                </c:pt>
                <c:pt idx="22680">
                  <c:v>0.64506799999999997</c:v>
                </c:pt>
                <c:pt idx="22681">
                  <c:v>0.64519800000000005</c:v>
                </c:pt>
                <c:pt idx="22682">
                  <c:v>0.64532699999999998</c:v>
                </c:pt>
                <c:pt idx="22683">
                  <c:v>0.64545600000000003</c:v>
                </c:pt>
                <c:pt idx="22684">
                  <c:v>0.64558599999999999</c:v>
                </c:pt>
                <c:pt idx="22685">
                  <c:v>0.64571500000000004</c:v>
                </c:pt>
                <c:pt idx="22686">
                  <c:v>0.64584399999999997</c:v>
                </c:pt>
                <c:pt idx="22687">
                  <c:v>0.64597300000000002</c:v>
                </c:pt>
                <c:pt idx="22688">
                  <c:v>0.64610199999999995</c:v>
                </c:pt>
                <c:pt idx="22689">
                  <c:v>0.646231</c:v>
                </c:pt>
                <c:pt idx="22690">
                  <c:v>0.64636000000000005</c:v>
                </c:pt>
                <c:pt idx="22691">
                  <c:v>0.64648899999999998</c:v>
                </c:pt>
                <c:pt idx="22692">
                  <c:v>0.64661800000000003</c:v>
                </c:pt>
                <c:pt idx="22693">
                  <c:v>0.64674699999999996</c:v>
                </c:pt>
                <c:pt idx="22694">
                  <c:v>0.64687499999999998</c:v>
                </c:pt>
                <c:pt idx="22695">
                  <c:v>0.64700400000000002</c:v>
                </c:pt>
                <c:pt idx="22696">
                  <c:v>0.64713299999999996</c:v>
                </c:pt>
                <c:pt idx="22697">
                  <c:v>0.64726099999999998</c:v>
                </c:pt>
                <c:pt idx="22698">
                  <c:v>0.64739000000000002</c:v>
                </c:pt>
                <c:pt idx="22699">
                  <c:v>0.64751800000000004</c:v>
                </c:pt>
                <c:pt idx="22700">
                  <c:v>0.64764699999999997</c:v>
                </c:pt>
                <c:pt idx="22701">
                  <c:v>0.64777499999999999</c:v>
                </c:pt>
                <c:pt idx="22702">
                  <c:v>0.64790300000000001</c:v>
                </c:pt>
                <c:pt idx="22703">
                  <c:v>0.64803100000000002</c:v>
                </c:pt>
                <c:pt idx="22704">
                  <c:v>0.64815999999999996</c:v>
                </c:pt>
                <c:pt idx="22705">
                  <c:v>0.64828799999999998</c:v>
                </c:pt>
                <c:pt idx="22706">
                  <c:v>0.64841599999999999</c:v>
                </c:pt>
                <c:pt idx="22707">
                  <c:v>0.64854400000000001</c:v>
                </c:pt>
                <c:pt idx="22708">
                  <c:v>0.64867200000000003</c:v>
                </c:pt>
                <c:pt idx="22709">
                  <c:v>0.64880000000000004</c:v>
                </c:pt>
                <c:pt idx="22710">
                  <c:v>0.64892700000000003</c:v>
                </c:pt>
                <c:pt idx="22711">
                  <c:v>0.64905500000000005</c:v>
                </c:pt>
                <c:pt idx="22712">
                  <c:v>0.64918299999999995</c:v>
                </c:pt>
                <c:pt idx="22713">
                  <c:v>0.64931099999999997</c:v>
                </c:pt>
                <c:pt idx="22714">
                  <c:v>0.64943799999999996</c:v>
                </c:pt>
                <c:pt idx="22715">
                  <c:v>0.64956599999999998</c:v>
                </c:pt>
                <c:pt idx="22716">
                  <c:v>0.64969299999999996</c:v>
                </c:pt>
                <c:pt idx="22717">
                  <c:v>0.64982099999999998</c:v>
                </c:pt>
                <c:pt idx="22718">
                  <c:v>0.64994799999999997</c:v>
                </c:pt>
                <c:pt idx="22719">
                  <c:v>0.65007599999999999</c:v>
                </c:pt>
                <c:pt idx="22720">
                  <c:v>0.65020299999999998</c:v>
                </c:pt>
                <c:pt idx="22721">
                  <c:v>0.65032999999999996</c:v>
                </c:pt>
                <c:pt idx="22722">
                  <c:v>0.65045699999999995</c:v>
                </c:pt>
                <c:pt idx="22723">
                  <c:v>0.65058400000000005</c:v>
                </c:pt>
                <c:pt idx="22724">
                  <c:v>0.65071199999999996</c:v>
                </c:pt>
                <c:pt idx="22725">
                  <c:v>0.65083899999999995</c:v>
                </c:pt>
                <c:pt idx="22726">
                  <c:v>0.65096600000000004</c:v>
                </c:pt>
                <c:pt idx="22727">
                  <c:v>0.651092</c:v>
                </c:pt>
                <c:pt idx="22728">
                  <c:v>0.65121899999999999</c:v>
                </c:pt>
                <c:pt idx="22729">
                  <c:v>0.65134599999999998</c:v>
                </c:pt>
                <c:pt idx="22730">
                  <c:v>0.65147299999999997</c:v>
                </c:pt>
                <c:pt idx="22731">
                  <c:v>0.65159999999999996</c:v>
                </c:pt>
                <c:pt idx="22732">
                  <c:v>0.65172600000000003</c:v>
                </c:pt>
                <c:pt idx="22733">
                  <c:v>0.65185300000000002</c:v>
                </c:pt>
                <c:pt idx="22734">
                  <c:v>0.65197899999999998</c:v>
                </c:pt>
                <c:pt idx="22735">
                  <c:v>0.65210599999999996</c:v>
                </c:pt>
                <c:pt idx="22736">
                  <c:v>0.65223200000000003</c:v>
                </c:pt>
                <c:pt idx="22737">
                  <c:v>0.65235900000000002</c:v>
                </c:pt>
                <c:pt idx="22738">
                  <c:v>0.65248499999999998</c:v>
                </c:pt>
                <c:pt idx="22739">
                  <c:v>0.65261100000000005</c:v>
                </c:pt>
                <c:pt idx="22740">
                  <c:v>0.65273700000000001</c:v>
                </c:pt>
                <c:pt idx="22741">
                  <c:v>0.65286299999999997</c:v>
                </c:pt>
                <c:pt idx="22742">
                  <c:v>0.65298999999999996</c:v>
                </c:pt>
                <c:pt idx="22743">
                  <c:v>0.65311600000000003</c:v>
                </c:pt>
                <c:pt idx="22744">
                  <c:v>0.65324199999999999</c:v>
                </c:pt>
                <c:pt idx="22745">
                  <c:v>0.65336700000000003</c:v>
                </c:pt>
                <c:pt idx="22746">
                  <c:v>0.65349299999999999</c:v>
                </c:pt>
                <c:pt idx="22747">
                  <c:v>0.65361899999999995</c:v>
                </c:pt>
                <c:pt idx="22748">
                  <c:v>0.65374500000000002</c:v>
                </c:pt>
                <c:pt idx="22749">
                  <c:v>0.65387099999999998</c:v>
                </c:pt>
                <c:pt idx="22750">
                  <c:v>0.65399600000000002</c:v>
                </c:pt>
                <c:pt idx="22751">
                  <c:v>0.65412199999999998</c:v>
                </c:pt>
                <c:pt idx="22752">
                  <c:v>0.65424700000000002</c:v>
                </c:pt>
                <c:pt idx="22753">
                  <c:v>0.65437299999999998</c:v>
                </c:pt>
                <c:pt idx="22754">
                  <c:v>0.65449800000000002</c:v>
                </c:pt>
                <c:pt idx="22755">
                  <c:v>0.65462399999999998</c:v>
                </c:pt>
                <c:pt idx="22756">
                  <c:v>0.65474900000000003</c:v>
                </c:pt>
                <c:pt idx="22757">
                  <c:v>0.65487399999999996</c:v>
                </c:pt>
                <c:pt idx="22758">
                  <c:v>0.65500000000000003</c:v>
                </c:pt>
                <c:pt idx="22759">
                  <c:v>0.65512499999999996</c:v>
                </c:pt>
                <c:pt idx="22760">
                  <c:v>0.65525</c:v>
                </c:pt>
                <c:pt idx="22761">
                  <c:v>0.65537500000000004</c:v>
                </c:pt>
                <c:pt idx="22762">
                  <c:v>0.65549999999999997</c:v>
                </c:pt>
                <c:pt idx="22763">
                  <c:v>0.65562500000000001</c:v>
                </c:pt>
                <c:pt idx="22764">
                  <c:v>0.65575000000000006</c:v>
                </c:pt>
                <c:pt idx="22765">
                  <c:v>0.65587499999999999</c:v>
                </c:pt>
                <c:pt idx="22766">
                  <c:v>0.655999</c:v>
                </c:pt>
                <c:pt idx="22767">
                  <c:v>0.65612400000000004</c:v>
                </c:pt>
                <c:pt idx="22768">
                  <c:v>0.65624899999999997</c:v>
                </c:pt>
                <c:pt idx="22769">
                  <c:v>0.65637299999999998</c:v>
                </c:pt>
                <c:pt idx="22770">
                  <c:v>0.65649800000000003</c:v>
                </c:pt>
                <c:pt idx="22771">
                  <c:v>0.65662200000000004</c:v>
                </c:pt>
                <c:pt idx="22772">
                  <c:v>0.65674699999999997</c:v>
                </c:pt>
                <c:pt idx="22773">
                  <c:v>0.65687099999999998</c:v>
                </c:pt>
                <c:pt idx="22774">
                  <c:v>0.65699600000000002</c:v>
                </c:pt>
                <c:pt idx="22775">
                  <c:v>0.65712000000000004</c:v>
                </c:pt>
                <c:pt idx="22776">
                  <c:v>0.65724400000000005</c:v>
                </c:pt>
                <c:pt idx="22777">
                  <c:v>0.65736799999999995</c:v>
                </c:pt>
                <c:pt idx="22778">
                  <c:v>0.65749299999999999</c:v>
                </c:pt>
                <c:pt idx="22779">
                  <c:v>0.65761700000000001</c:v>
                </c:pt>
                <c:pt idx="22780">
                  <c:v>0.65774100000000002</c:v>
                </c:pt>
                <c:pt idx="22781">
                  <c:v>0.65786500000000003</c:v>
                </c:pt>
                <c:pt idx="22782">
                  <c:v>0.65798900000000005</c:v>
                </c:pt>
                <c:pt idx="22783">
                  <c:v>0.65811200000000003</c:v>
                </c:pt>
                <c:pt idx="22784">
                  <c:v>0.65823600000000004</c:v>
                </c:pt>
                <c:pt idx="22785">
                  <c:v>0.65835999999999995</c:v>
                </c:pt>
                <c:pt idx="22786">
                  <c:v>0.65848399999999996</c:v>
                </c:pt>
                <c:pt idx="22787">
                  <c:v>0.65860700000000005</c:v>
                </c:pt>
                <c:pt idx="22788">
                  <c:v>0.65873099999999996</c:v>
                </c:pt>
                <c:pt idx="22789">
                  <c:v>0.65885499999999997</c:v>
                </c:pt>
                <c:pt idx="22790">
                  <c:v>0.65897799999999995</c:v>
                </c:pt>
                <c:pt idx="22791">
                  <c:v>0.65910199999999997</c:v>
                </c:pt>
                <c:pt idx="22792">
                  <c:v>0.65922499999999995</c:v>
                </c:pt>
                <c:pt idx="22793">
                  <c:v>0.65934800000000005</c:v>
                </c:pt>
                <c:pt idx="22794">
                  <c:v>0.65947199999999995</c:v>
                </c:pt>
                <c:pt idx="22795">
                  <c:v>0.65959500000000004</c:v>
                </c:pt>
                <c:pt idx="22796">
                  <c:v>0.65971800000000003</c:v>
                </c:pt>
                <c:pt idx="22797">
                  <c:v>0.65984100000000001</c:v>
                </c:pt>
                <c:pt idx="22798">
                  <c:v>0.659964</c:v>
                </c:pt>
                <c:pt idx="22799">
                  <c:v>0.66008699999999998</c:v>
                </c:pt>
                <c:pt idx="22800">
                  <c:v>0.66020999999999996</c:v>
                </c:pt>
                <c:pt idx="22801">
                  <c:v>0.66033299999999995</c:v>
                </c:pt>
                <c:pt idx="22802">
                  <c:v>0.66045600000000004</c:v>
                </c:pt>
                <c:pt idx="22803">
                  <c:v>0.66057900000000003</c:v>
                </c:pt>
                <c:pt idx="22804">
                  <c:v>0.66070099999999998</c:v>
                </c:pt>
                <c:pt idx="22805">
                  <c:v>0.66082399999999997</c:v>
                </c:pt>
                <c:pt idx="22806">
                  <c:v>0.66094699999999995</c:v>
                </c:pt>
                <c:pt idx="22807">
                  <c:v>0.66106900000000002</c:v>
                </c:pt>
                <c:pt idx="22808">
                  <c:v>0.661192</c:v>
                </c:pt>
                <c:pt idx="22809">
                  <c:v>0.66131399999999996</c:v>
                </c:pt>
                <c:pt idx="22810">
                  <c:v>0.66143700000000005</c:v>
                </c:pt>
                <c:pt idx="22811">
                  <c:v>0.66155900000000001</c:v>
                </c:pt>
                <c:pt idx="22812">
                  <c:v>0.66168099999999996</c:v>
                </c:pt>
                <c:pt idx="22813">
                  <c:v>0.66180399999999995</c:v>
                </c:pt>
                <c:pt idx="22814">
                  <c:v>0.66192600000000001</c:v>
                </c:pt>
                <c:pt idx="22815">
                  <c:v>0.66204799999999997</c:v>
                </c:pt>
                <c:pt idx="22816">
                  <c:v>0.66217000000000004</c:v>
                </c:pt>
                <c:pt idx="22817">
                  <c:v>0.66229199999999999</c:v>
                </c:pt>
                <c:pt idx="22818">
                  <c:v>0.66241399999999995</c:v>
                </c:pt>
                <c:pt idx="22819">
                  <c:v>0.66253600000000001</c:v>
                </c:pt>
                <c:pt idx="22820">
                  <c:v>0.66265799999999997</c:v>
                </c:pt>
                <c:pt idx="22821">
                  <c:v>0.66278000000000004</c:v>
                </c:pt>
                <c:pt idx="22822">
                  <c:v>0.66290199999999999</c:v>
                </c:pt>
                <c:pt idx="22823">
                  <c:v>0.66302300000000003</c:v>
                </c:pt>
                <c:pt idx="22824">
                  <c:v>0.66314499999999998</c:v>
                </c:pt>
                <c:pt idx="22825">
                  <c:v>0.66326700000000005</c:v>
                </c:pt>
                <c:pt idx="22826">
                  <c:v>0.66338799999999998</c:v>
                </c:pt>
                <c:pt idx="22827">
                  <c:v>0.66351000000000004</c:v>
                </c:pt>
                <c:pt idx="22828">
                  <c:v>0.66363099999999997</c:v>
                </c:pt>
                <c:pt idx="22829">
                  <c:v>0.66375300000000004</c:v>
                </c:pt>
                <c:pt idx="22830">
                  <c:v>0.66387399999999996</c:v>
                </c:pt>
                <c:pt idx="22831">
                  <c:v>0.663995</c:v>
                </c:pt>
                <c:pt idx="22832">
                  <c:v>0.66411699999999996</c:v>
                </c:pt>
                <c:pt idx="22833">
                  <c:v>0.664238</c:v>
                </c:pt>
                <c:pt idx="22834">
                  <c:v>0.66435900000000003</c:v>
                </c:pt>
                <c:pt idx="22835">
                  <c:v>0.66447999999999996</c:v>
                </c:pt>
                <c:pt idx="22836">
                  <c:v>0.664601</c:v>
                </c:pt>
                <c:pt idx="22837">
                  <c:v>0.66472200000000004</c:v>
                </c:pt>
                <c:pt idx="22838">
                  <c:v>0.66484299999999996</c:v>
                </c:pt>
                <c:pt idx="22839">
                  <c:v>0.664964</c:v>
                </c:pt>
                <c:pt idx="22840">
                  <c:v>0.66508500000000004</c:v>
                </c:pt>
                <c:pt idx="22841">
                  <c:v>0.66520599999999996</c:v>
                </c:pt>
                <c:pt idx="22842">
                  <c:v>0.66532599999999997</c:v>
                </c:pt>
                <c:pt idx="22843">
                  <c:v>0.66544700000000001</c:v>
                </c:pt>
                <c:pt idx="22844">
                  <c:v>0.66556800000000005</c:v>
                </c:pt>
                <c:pt idx="22845">
                  <c:v>0.66568799999999995</c:v>
                </c:pt>
                <c:pt idx="22846">
                  <c:v>0.66580899999999998</c:v>
                </c:pt>
                <c:pt idx="22847">
                  <c:v>0.66592899999999999</c:v>
                </c:pt>
                <c:pt idx="22848">
                  <c:v>0.66605000000000003</c:v>
                </c:pt>
                <c:pt idx="22849">
                  <c:v>0.66617000000000004</c:v>
                </c:pt>
                <c:pt idx="22850">
                  <c:v>0.66629000000000005</c:v>
                </c:pt>
                <c:pt idx="22851">
                  <c:v>0.66641099999999998</c:v>
                </c:pt>
                <c:pt idx="22852">
                  <c:v>0.66653099999999998</c:v>
                </c:pt>
                <c:pt idx="22853">
                  <c:v>0.66665099999999999</c:v>
                </c:pt>
                <c:pt idx="22854">
                  <c:v>0.666771</c:v>
                </c:pt>
                <c:pt idx="22855">
                  <c:v>0.66689100000000001</c:v>
                </c:pt>
                <c:pt idx="22856">
                  <c:v>0.66701100000000002</c:v>
                </c:pt>
                <c:pt idx="22857">
                  <c:v>0.66713100000000003</c:v>
                </c:pt>
                <c:pt idx="22858">
                  <c:v>0.66725100000000004</c:v>
                </c:pt>
                <c:pt idx="22859">
                  <c:v>0.66737100000000005</c:v>
                </c:pt>
                <c:pt idx="22860">
                  <c:v>0.66749099999999995</c:v>
                </c:pt>
                <c:pt idx="22861">
                  <c:v>0.66761000000000004</c:v>
                </c:pt>
                <c:pt idx="22862">
                  <c:v>0.66773000000000005</c:v>
                </c:pt>
                <c:pt idx="22863">
                  <c:v>0.66785000000000005</c:v>
                </c:pt>
                <c:pt idx="22864">
                  <c:v>0.66796900000000003</c:v>
                </c:pt>
                <c:pt idx="22865">
                  <c:v>0.66808900000000004</c:v>
                </c:pt>
                <c:pt idx="22866">
                  <c:v>0.66820800000000002</c:v>
                </c:pt>
                <c:pt idx="22867">
                  <c:v>0.66832800000000003</c:v>
                </c:pt>
                <c:pt idx="22868">
                  <c:v>0.66844700000000001</c:v>
                </c:pt>
                <c:pt idx="22869">
                  <c:v>0.66856599999999999</c:v>
                </c:pt>
                <c:pt idx="22870">
                  <c:v>0.668686</c:v>
                </c:pt>
                <c:pt idx="22871">
                  <c:v>0.66880499999999998</c:v>
                </c:pt>
                <c:pt idx="22872">
                  <c:v>0.66892399999999996</c:v>
                </c:pt>
                <c:pt idx="22873">
                  <c:v>0.66904300000000005</c:v>
                </c:pt>
                <c:pt idx="22874">
                  <c:v>0.66916200000000003</c:v>
                </c:pt>
                <c:pt idx="22875">
                  <c:v>0.66928100000000001</c:v>
                </c:pt>
                <c:pt idx="22876">
                  <c:v>0.6694</c:v>
                </c:pt>
                <c:pt idx="22877">
                  <c:v>0.66951899999999998</c:v>
                </c:pt>
                <c:pt idx="22878">
                  <c:v>0.66963799999999996</c:v>
                </c:pt>
                <c:pt idx="22879">
                  <c:v>0.66975700000000005</c:v>
                </c:pt>
                <c:pt idx="22880">
                  <c:v>0.669875</c:v>
                </c:pt>
                <c:pt idx="22881">
                  <c:v>0.66999399999999998</c:v>
                </c:pt>
                <c:pt idx="22882">
                  <c:v>0.67011299999999996</c:v>
                </c:pt>
                <c:pt idx="22883">
                  <c:v>0.67023100000000002</c:v>
                </c:pt>
                <c:pt idx="22884">
                  <c:v>0.67035</c:v>
                </c:pt>
                <c:pt idx="22885">
                  <c:v>0.67046799999999995</c:v>
                </c:pt>
                <c:pt idx="22886">
                  <c:v>0.67058700000000004</c:v>
                </c:pt>
                <c:pt idx="22887">
                  <c:v>0.670705</c:v>
                </c:pt>
                <c:pt idx="22888">
                  <c:v>0.67082299999999995</c:v>
                </c:pt>
                <c:pt idx="22889">
                  <c:v>0.67094200000000004</c:v>
                </c:pt>
                <c:pt idx="22890">
                  <c:v>0.67105999999999999</c:v>
                </c:pt>
                <c:pt idx="22891">
                  <c:v>0.67117800000000005</c:v>
                </c:pt>
                <c:pt idx="22892">
                  <c:v>0.671296</c:v>
                </c:pt>
                <c:pt idx="22893">
                  <c:v>0.67141399999999996</c:v>
                </c:pt>
                <c:pt idx="22894">
                  <c:v>0.67153200000000002</c:v>
                </c:pt>
                <c:pt idx="22895">
                  <c:v>0.67164999999999997</c:v>
                </c:pt>
                <c:pt idx="22896">
                  <c:v>0.67176800000000003</c:v>
                </c:pt>
                <c:pt idx="22897">
                  <c:v>0.67188599999999998</c:v>
                </c:pt>
                <c:pt idx="22898">
                  <c:v>0.67200400000000005</c:v>
                </c:pt>
                <c:pt idx="22899">
                  <c:v>0.672122</c:v>
                </c:pt>
                <c:pt idx="22900">
                  <c:v>0.67223900000000003</c:v>
                </c:pt>
                <c:pt idx="22901">
                  <c:v>0.67235699999999998</c:v>
                </c:pt>
                <c:pt idx="22902">
                  <c:v>0.67247500000000004</c:v>
                </c:pt>
                <c:pt idx="22903">
                  <c:v>0.67259199999999997</c:v>
                </c:pt>
                <c:pt idx="22904">
                  <c:v>0.67271000000000003</c:v>
                </c:pt>
                <c:pt idx="22905">
                  <c:v>0.67282699999999995</c:v>
                </c:pt>
                <c:pt idx="22906">
                  <c:v>0.67294399999999999</c:v>
                </c:pt>
                <c:pt idx="22907">
                  <c:v>0.67306200000000005</c:v>
                </c:pt>
                <c:pt idx="22908">
                  <c:v>0.67317899999999997</c:v>
                </c:pt>
                <c:pt idx="22909">
                  <c:v>0.67329600000000001</c:v>
                </c:pt>
                <c:pt idx="22910">
                  <c:v>0.67341399999999996</c:v>
                </c:pt>
                <c:pt idx="22911">
                  <c:v>0.67353099999999999</c:v>
                </c:pt>
                <c:pt idx="22912">
                  <c:v>0.67364800000000002</c:v>
                </c:pt>
                <c:pt idx="22913">
                  <c:v>0.67376499999999995</c:v>
                </c:pt>
                <c:pt idx="22914">
                  <c:v>0.67388199999999998</c:v>
                </c:pt>
                <c:pt idx="22915">
                  <c:v>0.67399900000000001</c:v>
                </c:pt>
                <c:pt idx="22916">
                  <c:v>0.67411600000000005</c:v>
                </c:pt>
                <c:pt idx="22917">
                  <c:v>0.67423200000000005</c:v>
                </c:pt>
                <c:pt idx="22918">
                  <c:v>0.67434899999999998</c:v>
                </c:pt>
                <c:pt idx="22919">
                  <c:v>0.67446600000000001</c:v>
                </c:pt>
                <c:pt idx="22920">
                  <c:v>0.67458300000000004</c:v>
                </c:pt>
                <c:pt idx="22921">
                  <c:v>0.67469900000000005</c:v>
                </c:pt>
                <c:pt idx="22922">
                  <c:v>0.67481599999999997</c:v>
                </c:pt>
                <c:pt idx="22923">
                  <c:v>0.67493199999999998</c:v>
                </c:pt>
                <c:pt idx="22924">
                  <c:v>0.67504900000000001</c:v>
                </c:pt>
                <c:pt idx="22925">
                  <c:v>0.67516500000000002</c:v>
                </c:pt>
                <c:pt idx="22926">
                  <c:v>0.67528200000000005</c:v>
                </c:pt>
                <c:pt idx="22927">
                  <c:v>0.67539800000000005</c:v>
                </c:pt>
                <c:pt idx="22928">
                  <c:v>0.67551399999999995</c:v>
                </c:pt>
                <c:pt idx="22929">
                  <c:v>0.67562999999999995</c:v>
                </c:pt>
                <c:pt idx="22930">
                  <c:v>0.67574699999999999</c:v>
                </c:pt>
                <c:pt idx="22931">
                  <c:v>0.67586299999999999</c:v>
                </c:pt>
                <c:pt idx="22932">
                  <c:v>0.675979</c:v>
                </c:pt>
                <c:pt idx="22933">
                  <c:v>0.676095</c:v>
                </c:pt>
                <c:pt idx="22934">
                  <c:v>0.67621100000000001</c:v>
                </c:pt>
                <c:pt idx="22935">
                  <c:v>0.67632700000000001</c:v>
                </c:pt>
                <c:pt idx="22936">
                  <c:v>0.67644199999999999</c:v>
                </c:pt>
                <c:pt idx="22937">
                  <c:v>0.67655799999999999</c:v>
                </c:pt>
                <c:pt idx="22938">
                  <c:v>0.676674</c:v>
                </c:pt>
                <c:pt idx="22939">
                  <c:v>0.67679</c:v>
                </c:pt>
                <c:pt idx="22940">
                  <c:v>0.67690499999999998</c:v>
                </c:pt>
                <c:pt idx="22941">
                  <c:v>0.67702099999999998</c:v>
                </c:pt>
                <c:pt idx="22942">
                  <c:v>0.67713699999999999</c:v>
                </c:pt>
                <c:pt idx="22943">
                  <c:v>0.67725199999999997</c:v>
                </c:pt>
                <c:pt idx="22944">
                  <c:v>0.67736700000000005</c:v>
                </c:pt>
                <c:pt idx="22945">
                  <c:v>0.67748299999999995</c:v>
                </c:pt>
                <c:pt idx="22946">
                  <c:v>0.67759800000000003</c:v>
                </c:pt>
                <c:pt idx="22947">
                  <c:v>0.67771400000000004</c:v>
                </c:pt>
                <c:pt idx="22948">
                  <c:v>0.67782900000000001</c:v>
                </c:pt>
                <c:pt idx="22949">
                  <c:v>0.67794399999999999</c:v>
                </c:pt>
                <c:pt idx="22950">
                  <c:v>0.67805899999999997</c:v>
                </c:pt>
                <c:pt idx="22951">
                  <c:v>0.67817400000000005</c:v>
                </c:pt>
                <c:pt idx="22952">
                  <c:v>0.67828900000000003</c:v>
                </c:pt>
                <c:pt idx="22953">
                  <c:v>0.67840400000000001</c:v>
                </c:pt>
                <c:pt idx="22954">
                  <c:v>0.67851899999999998</c:v>
                </c:pt>
                <c:pt idx="22955">
                  <c:v>0.67863399999999996</c:v>
                </c:pt>
                <c:pt idx="22956">
                  <c:v>0.67874900000000005</c:v>
                </c:pt>
                <c:pt idx="22957">
                  <c:v>0.67886400000000002</c:v>
                </c:pt>
                <c:pt idx="22958">
                  <c:v>0.67897799999999997</c:v>
                </c:pt>
                <c:pt idx="22959">
                  <c:v>0.67909299999999995</c:v>
                </c:pt>
                <c:pt idx="22960">
                  <c:v>0.67920800000000003</c:v>
                </c:pt>
                <c:pt idx="22961">
                  <c:v>0.67932199999999998</c:v>
                </c:pt>
                <c:pt idx="22962">
                  <c:v>0.67943699999999996</c:v>
                </c:pt>
                <c:pt idx="22963">
                  <c:v>0.67955100000000002</c:v>
                </c:pt>
                <c:pt idx="22964">
                  <c:v>0.67966599999999999</c:v>
                </c:pt>
                <c:pt idx="22965">
                  <c:v>0.67978000000000005</c:v>
                </c:pt>
                <c:pt idx="22966">
                  <c:v>0.679894</c:v>
                </c:pt>
                <c:pt idx="22967">
                  <c:v>0.68000899999999997</c:v>
                </c:pt>
                <c:pt idx="22968">
                  <c:v>0.68012300000000003</c:v>
                </c:pt>
                <c:pt idx="22969">
                  <c:v>0.68023699999999998</c:v>
                </c:pt>
                <c:pt idx="22970">
                  <c:v>0.68035100000000004</c:v>
                </c:pt>
                <c:pt idx="22971">
                  <c:v>0.68046499999999999</c:v>
                </c:pt>
                <c:pt idx="22972">
                  <c:v>0.68057900000000005</c:v>
                </c:pt>
                <c:pt idx="22973">
                  <c:v>0.68069299999999999</c:v>
                </c:pt>
                <c:pt idx="22974">
                  <c:v>0.68080700000000005</c:v>
                </c:pt>
                <c:pt idx="22975">
                  <c:v>0.680921</c:v>
                </c:pt>
                <c:pt idx="22976">
                  <c:v>0.68103499999999995</c:v>
                </c:pt>
                <c:pt idx="22977">
                  <c:v>0.68114799999999998</c:v>
                </c:pt>
                <c:pt idx="22978">
                  <c:v>0.68126200000000003</c:v>
                </c:pt>
                <c:pt idx="22979">
                  <c:v>0.68137599999999998</c:v>
                </c:pt>
                <c:pt idx="22980">
                  <c:v>0.68148900000000001</c:v>
                </c:pt>
                <c:pt idx="22981">
                  <c:v>0.68160299999999996</c:v>
                </c:pt>
                <c:pt idx="22982">
                  <c:v>0.68171599999999999</c:v>
                </c:pt>
                <c:pt idx="22983">
                  <c:v>0.68183000000000005</c:v>
                </c:pt>
                <c:pt idx="22984">
                  <c:v>0.68194299999999997</c:v>
                </c:pt>
                <c:pt idx="22985">
                  <c:v>0.68205700000000002</c:v>
                </c:pt>
                <c:pt idx="22986">
                  <c:v>0.68217000000000005</c:v>
                </c:pt>
                <c:pt idx="22987">
                  <c:v>0.68228299999999997</c:v>
                </c:pt>
                <c:pt idx="22988">
                  <c:v>0.682396</c:v>
                </c:pt>
                <c:pt idx="22989">
                  <c:v>0.68250999999999995</c:v>
                </c:pt>
                <c:pt idx="22990">
                  <c:v>0.68262299999999998</c:v>
                </c:pt>
                <c:pt idx="22991">
                  <c:v>0.68273600000000001</c:v>
                </c:pt>
                <c:pt idx="22992">
                  <c:v>0.68284900000000004</c:v>
                </c:pt>
                <c:pt idx="22993">
                  <c:v>0.68296199999999996</c:v>
                </c:pt>
                <c:pt idx="22994">
                  <c:v>0.68307399999999996</c:v>
                </c:pt>
                <c:pt idx="22995">
                  <c:v>0.68318699999999999</c:v>
                </c:pt>
                <c:pt idx="22996">
                  <c:v>0.68330000000000002</c:v>
                </c:pt>
                <c:pt idx="22997">
                  <c:v>0.68341300000000005</c:v>
                </c:pt>
                <c:pt idx="22998">
                  <c:v>0.68352500000000005</c:v>
                </c:pt>
                <c:pt idx="22999">
                  <c:v>0.68363799999999997</c:v>
                </c:pt>
                <c:pt idx="23000">
                  <c:v>0.683751</c:v>
                </c:pt>
                <c:pt idx="23001">
                  <c:v>0.683863</c:v>
                </c:pt>
                <c:pt idx="23002">
                  <c:v>0.68397600000000003</c:v>
                </c:pt>
                <c:pt idx="23003">
                  <c:v>0.68408800000000003</c:v>
                </c:pt>
                <c:pt idx="23004">
                  <c:v>0.68420000000000003</c:v>
                </c:pt>
                <c:pt idx="23005">
                  <c:v>0.68431299999999995</c:v>
                </c:pt>
                <c:pt idx="23006">
                  <c:v>0.68442499999999995</c:v>
                </c:pt>
                <c:pt idx="23007">
                  <c:v>0.68453699999999995</c:v>
                </c:pt>
                <c:pt idx="23008">
                  <c:v>0.68464899999999995</c:v>
                </c:pt>
                <c:pt idx="23009">
                  <c:v>0.68476099999999995</c:v>
                </c:pt>
                <c:pt idx="23010">
                  <c:v>0.68487399999999998</c:v>
                </c:pt>
                <c:pt idx="23011">
                  <c:v>0.68498599999999998</c:v>
                </c:pt>
                <c:pt idx="23012">
                  <c:v>0.68509699999999996</c:v>
                </c:pt>
                <c:pt idx="23013">
                  <c:v>0.68520899999999996</c:v>
                </c:pt>
                <c:pt idx="23014">
                  <c:v>0.68532099999999996</c:v>
                </c:pt>
                <c:pt idx="23015">
                  <c:v>0.68543299999999996</c:v>
                </c:pt>
                <c:pt idx="23016">
                  <c:v>0.68554499999999996</c:v>
                </c:pt>
                <c:pt idx="23017">
                  <c:v>0.68565600000000004</c:v>
                </c:pt>
                <c:pt idx="23018">
                  <c:v>0.68576800000000004</c:v>
                </c:pt>
                <c:pt idx="23019">
                  <c:v>0.68588000000000005</c:v>
                </c:pt>
                <c:pt idx="23020">
                  <c:v>0.68599100000000002</c:v>
                </c:pt>
                <c:pt idx="23021">
                  <c:v>0.68610300000000002</c:v>
                </c:pt>
                <c:pt idx="23022">
                  <c:v>0.68621399999999999</c:v>
                </c:pt>
                <c:pt idx="23023">
                  <c:v>0.68632599999999999</c:v>
                </c:pt>
                <c:pt idx="23024">
                  <c:v>0.68643699999999996</c:v>
                </c:pt>
                <c:pt idx="23025">
                  <c:v>0.68654800000000005</c:v>
                </c:pt>
                <c:pt idx="23026">
                  <c:v>0.68665900000000002</c:v>
                </c:pt>
                <c:pt idx="23027">
                  <c:v>0.68677100000000002</c:v>
                </c:pt>
                <c:pt idx="23028">
                  <c:v>0.68688199999999999</c:v>
                </c:pt>
                <c:pt idx="23029">
                  <c:v>0.68699299999999996</c:v>
                </c:pt>
                <c:pt idx="23030">
                  <c:v>0.68710400000000005</c:v>
                </c:pt>
                <c:pt idx="23031">
                  <c:v>0.68721500000000002</c:v>
                </c:pt>
                <c:pt idx="23032">
                  <c:v>0.68732599999999999</c:v>
                </c:pt>
                <c:pt idx="23033">
                  <c:v>0.68743600000000005</c:v>
                </c:pt>
                <c:pt idx="23034">
                  <c:v>0.68754700000000002</c:v>
                </c:pt>
                <c:pt idx="23035">
                  <c:v>0.68765799999999999</c:v>
                </c:pt>
                <c:pt idx="23036">
                  <c:v>0.68776899999999996</c:v>
                </c:pt>
                <c:pt idx="23037">
                  <c:v>0.68787900000000002</c:v>
                </c:pt>
                <c:pt idx="23038">
                  <c:v>0.68798999999999999</c:v>
                </c:pt>
                <c:pt idx="23039">
                  <c:v>0.68810099999999996</c:v>
                </c:pt>
                <c:pt idx="23040">
                  <c:v>0.68821100000000002</c:v>
                </c:pt>
                <c:pt idx="23041">
                  <c:v>0.68832099999999996</c:v>
                </c:pt>
                <c:pt idx="23042">
                  <c:v>0.68843200000000004</c:v>
                </c:pt>
                <c:pt idx="23043">
                  <c:v>0.68854199999999999</c:v>
                </c:pt>
                <c:pt idx="23044">
                  <c:v>0.68865200000000004</c:v>
                </c:pt>
                <c:pt idx="23045">
                  <c:v>0.68876300000000001</c:v>
                </c:pt>
                <c:pt idx="23046">
                  <c:v>0.68887299999999996</c:v>
                </c:pt>
                <c:pt idx="23047">
                  <c:v>0.68898300000000001</c:v>
                </c:pt>
                <c:pt idx="23048">
                  <c:v>0.68909299999999996</c:v>
                </c:pt>
                <c:pt idx="23049">
                  <c:v>0.68920300000000001</c:v>
                </c:pt>
                <c:pt idx="23050">
                  <c:v>0.68931299999999995</c:v>
                </c:pt>
                <c:pt idx="23051">
                  <c:v>0.68942300000000001</c:v>
                </c:pt>
                <c:pt idx="23052">
                  <c:v>0.68953299999999995</c:v>
                </c:pt>
                <c:pt idx="23053">
                  <c:v>0.68964300000000001</c:v>
                </c:pt>
                <c:pt idx="23054">
                  <c:v>0.68975200000000003</c:v>
                </c:pt>
                <c:pt idx="23055">
                  <c:v>0.68986199999999998</c:v>
                </c:pt>
                <c:pt idx="23056">
                  <c:v>0.68997200000000003</c:v>
                </c:pt>
                <c:pt idx="23057">
                  <c:v>0.69008100000000006</c:v>
                </c:pt>
                <c:pt idx="23058">
                  <c:v>0.690191</c:v>
                </c:pt>
                <c:pt idx="23059">
                  <c:v>0.69030000000000002</c:v>
                </c:pt>
                <c:pt idx="23060">
                  <c:v>0.69040999999999997</c:v>
                </c:pt>
                <c:pt idx="23061">
                  <c:v>0.69051899999999999</c:v>
                </c:pt>
                <c:pt idx="23062">
                  <c:v>0.69062800000000002</c:v>
                </c:pt>
                <c:pt idx="23063">
                  <c:v>0.69073799999999996</c:v>
                </c:pt>
                <c:pt idx="23064">
                  <c:v>0.69084699999999999</c:v>
                </c:pt>
                <c:pt idx="23065">
                  <c:v>0.69095600000000001</c:v>
                </c:pt>
                <c:pt idx="23066">
                  <c:v>0.69106500000000004</c:v>
                </c:pt>
                <c:pt idx="23067">
                  <c:v>0.69117399999999996</c:v>
                </c:pt>
                <c:pt idx="23068">
                  <c:v>0.69128299999999998</c:v>
                </c:pt>
                <c:pt idx="23069">
                  <c:v>0.69139200000000001</c:v>
                </c:pt>
                <c:pt idx="23070">
                  <c:v>0.69150100000000003</c:v>
                </c:pt>
                <c:pt idx="23071">
                  <c:v>0.69160999999999995</c:v>
                </c:pt>
                <c:pt idx="23072">
                  <c:v>0.69171800000000006</c:v>
                </c:pt>
                <c:pt idx="23073">
                  <c:v>0.69182699999999997</c:v>
                </c:pt>
                <c:pt idx="23074">
                  <c:v>0.691936</c:v>
                </c:pt>
                <c:pt idx="23075">
                  <c:v>0.69204399999999999</c:v>
                </c:pt>
                <c:pt idx="23076">
                  <c:v>0.69215300000000002</c:v>
                </c:pt>
                <c:pt idx="23077">
                  <c:v>0.69226100000000002</c:v>
                </c:pt>
                <c:pt idx="23078">
                  <c:v>0.69237000000000004</c:v>
                </c:pt>
                <c:pt idx="23079">
                  <c:v>0.69247800000000004</c:v>
                </c:pt>
                <c:pt idx="23080">
                  <c:v>0.69258699999999995</c:v>
                </c:pt>
                <c:pt idx="23081">
                  <c:v>0.69269499999999995</c:v>
                </c:pt>
                <c:pt idx="23082">
                  <c:v>0.69280299999999995</c:v>
                </c:pt>
                <c:pt idx="23083">
                  <c:v>0.69291100000000005</c:v>
                </c:pt>
                <c:pt idx="23084">
                  <c:v>0.69301900000000005</c:v>
                </c:pt>
                <c:pt idx="23085">
                  <c:v>0.69312700000000005</c:v>
                </c:pt>
                <c:pt idx="23086">
                  <c:v>0.69323500000000005</c:v>
                </c:pt>
                <c:pt idx="23087">
                  <c:v>0.69334300000000004</c:v>
                </c:pt>
                <c:pt idx="23088">
                  <c:v>0.69345100000000004</c:v>
                </c:pt>
                <c:pt idx="23089">
                  <c:v>0.69355900000000004</c:v>
                </c:pt>
                <c:pt idx="23090">
                  <c:v>0.69366700000000003</c:v>
                </c:pt>
                <c:pt idx="23091">
                  <c:v>0.693774</c:v>
                </c:pt>
                <c:pt idx="23092">
                  <c:v>0.693882</c:v>
                </c:pt>
                <c:pt idx="23093">
                  <c:v>0.69399</c:v>
                </c:pt>
                <c:pt idx="23094">
                  <c:v>0.69409699999999996</c:v>
                </c:pt>
                <c:pt idx="23095">
                  <c:v>0.69420499999999996</c:v>
                </c:pt>
                <c:pt idx="23096">
                  <c:v>0.69431200000000004</c:v>
                </c:pt>
                <c:pt idx="23097">
                  <c:v>0.69441900000000001</c:v>
                </c:pt>
                <c:pt idx="23098">
                  <c:v>0.69452700000000001</c:v>
                </c:pt>
                <c:pt idx="23099">
                  <c:v>0.69463399999999997</c:v>
                </c:pt>
                <c:pt idx="23100">
                  <c:v>0.69474100000000005</c:v>
                </c:pt>
                <c:pt idx="23101">
                  <c:v>0.69484800000000002</c:v>
                </c:pt>
                <c:pt idx="23102">
                  <c:v>0.69495499999999999</c:v>
                </c:pt>
                <c:pt idx="23103">
                  <c:v>0.69506199999999996</c:v>
                </c:pt>
                <c:pt idx="23104">
                  <c:v>0.69516900000000004</c:v>
                </c:pt>
                <c:pt idx="23105">
                  <c:v>0.69527600000000001</c:v>
                </c:pt>
                <c:pt idx="23106">
                  <c:v>0.69538299999999997</c:v>
                </c:pt>
                <c:pt idx="23107">
                  <c:v>0.69549000000000005</c:v>
                </c:pt>
                <c:pt idx="23108">
                  <c:v>0.69559599999999999</c:v>
                </c:pt>
                <c:pt idx="23109">
                  <c:v>0.69570299999999996</c:v>
                </c:pt>
                <c:pt idx="23110">
                  <c:v>0.69581000000000004</c:v>
                </c:pt>
                <c:pt idx="23111">
                  <c:v>0.69591599999999998</c:v>
                </c:pt>
                <c:pt idx="23112">
                  <c:v>0.69602299999999995</c:v>
                </c:pt>
                <c:pt idx="23113">
                  <c:v>0.696129</c:v>
                </c:pt>
                <c:pt idx="23114">
                  <c:v>0.69623500000000005</c:v>
                </c:pt>
                <c:pt idx="23115">
                  <c:v>0.69634200000000002</c:v>
                </c:pt>
                <c:pt idx="23116">
                  <c:v>0.69644799999999996</c:v>
                </c:pt>
                <c:pt idx="23117">
                  <c:v>0.69655400000000001</c:v>
                </c:pt>
                <c:pt idx="23118">
                  <c:v>0.69665999999999995</c:v>
                </c:pt>
                <c:pt idx="23119">
                  <c:v>0.696766</c:v>
                </c:pt>
                <c:pt idx="23120">
                  <c:v>0.69687200000000005</c:v>
                </c:pt>
                <c:pt idx="23121">
                  <c:v>0.69697799999999999</c:v>
                </c:pt>
                <c:pt idx="23122">
                  <c:v>0.69708400000000004</c:v>
                </c:pt>
                <c:pt idx="23123">
                  <c:v>0.69718999999999998</c:v>
                </c:pt>
                <c:pt idx="23124">
                  <c:v>0.69729600000000003</c:v>
                </c:pt>
                <c:pt idx="23125">
                  <c:v>0.69740100000000005</c:v>
                </c:pt>
                <c:pt idx="23126">
                  <c:v>0.69750699999999999</c:v>
                </c:pt>
                <c:pt idx="23127">
                  <c:v>0.69761200000000001</c:v>
                </c:pt>
                <c:pt idx="23128">
                  <c:v>0.69771799999999995</c:v>
                </c:pt>
                <c:pt idx="23129">
                  <c:v>0.69782299999999997</c:v>
                </c:pt>
                <c:pt idx="23130">
                  <c:v>0.69792900000000002</c:v>
                </c:pt>
                <c:pt idx="23131">
                  <c:v>0.69803400000000004</c:v>
                </c:pt>
                <c:pt idx="23132">
                  <c:v>0.69813899999999995</c:v>
                </c:pt>
                <c:pt idx="23133">
                  <c:v>0.69824399999999998</c:v>
                </c:pt>
                <c:pt idx="23134">
                  <c:v>0.698349</c:v>
                </c:pt>
                <c:pt idx="23135">
                  <c:v>0.69845400000000002</c:v>
                </c:pt>
                <c:pt idx="23136">
                  <c:v>0.69855900000000004</c:v>
                </c:pt>
                <c:pt idx="23137">
                  <c:v>0.69866399999999995</c:v>
                </c:pt>
                <c:pt idx="23138">
                  <c:v>0.69876899999999997</c:v>
                </c:pt>
                <c:pt idx="23139">
                  <c:v>0.698874</c:v>
                </c:pt>
                <c:pt idx="23140">
                  <c:v>0.69897799999999999</c:v>
                </c:pt>
                <c:pt idx="23141">
                  <c:v>0.69908300000000001</c:v>
                </c:pt>
                <c:pt idx="23142">
                  <c:v>0.69918800000000003</c:v>
                </c:pt>
                <c:pt idx="23143">
                  <c:v>0.69929200000000002</c:v>
                </c:pt>
                <c:pt idx="23144">
                  <c:v>0.69939700000000005</c:v>
                </c:pt>
                <c:pt idx="23145">
                  <c:v>0.69950100000000004</c:v>
                </c:pt>
                <c:pt idx="23146">
                  <c:v>0.69960500000000003</c:v>
                </c:pt>
                <c:pt idx="23147">
                  <c:v>0.69970900000000003</c:v>
                </c:pt>
                <c:pt idx="23148">
                  <c:v>0.69981400000000005</c:v>
                </c:pt>
                <c:pt idx="23149">
                  <c:v>0.69991800000000004</c:v>
                </c:pt>
                <c:pt idx="23150">
                  <c:v>0.70002200000000003</c:v>
                </c:pt>
                <c:pt idx="23151">
                  <c:v>0.70012600000000003</c:v>
                </c:pt>
                <c:pt idx="23152">
                  <c:v>0.70023000000000002</c:v>
                </c:pt>
                <c:pt idx="23153">
                  <c:v>0.70033299999999998</c:v>
                </c:pt>
                <c:pt idx="23154">
                  <c:v>0.70043699999999998</c:v>
                </c:pt>
                <c:pt idx="23155">
                  <c:v>0.70054099999999997</c:v>
                </c:pt>
                <c:pt idx="23156">
                  <c:v>0.70064400000000004</c:v>
                </c:pt>
                <c:pt idx="23157">
                  <c:v>0.70074800000000004</c:v>
                </c:pt>
                <c:pt idx="23158">
                  <c:v>0.700851</c:v>
                </c:pt>
                <c:pt idx="23159">
                  <c:v>0.70095499999999999</c:v>
                </c:pt>
                <c:pt idx="23160">
                  <c:v>0.70105799999999996</c:v>
                </c:pt>
                <c:pt idx="23161">
                  <c:v>0.70116100000000003</c:v>
                </c:pt>
                <c:pt idx="23162">
                  <c:v>0.701264</c:v>
                </c:pt>
                <c:pt idx="23163">
                  <c:v>0.70136699999999996</c:v>
                </c:pt>
                <c:pt idx="23164">
                  <c:v>0.70147000000000004</c:v>
                </c:pt>
                <c:pt idx="23165">
                  <c:v>0.701573</c:v>
                </c:pt>
                <c:pt idx="23166">
                  <c:v>0.70167599999999997</c:v>
                </c:pt>
                <c:pt idx="23167">
                  <c:v>0.70177900000000004</c:v>
                </c:pt>
                <c:pt idx="23168">
                  <c:v>0.70188200000000001</c:v>
                </c:pt>
                <c:pt idx="23169">
                  <c:v>0.70198400000000005</c:v>
                </c:pt>
                <c:pt idx="23170">
                  <c:v>0.70208700000000002</c:v>
                </c:pt>
                <c:pt idx="23171">
                  <c:v>0.70218899999999995</c:v>
                </c:pt>
                <c:pt idx="23172">
                  <c:v>0.70229200000000003</c:v>
                </c:pt>
                <c:pt idx="23173">
                  <c:v>0.70239399999999996</c:v>
                </c:pt>
                <c:pt idx="23174">
                  <c:v>0.70249600000000001</c:v>
                </c:pt>
                <c:pt idx="23175">
                  <c:v>0.70259799999999994</c:v>
                </c:pt>
                <c:pt idx="23176">
                  <c:v>0.70269999999999999</c:v>
                </c:pt>
                <c:pt idx="23177">
                  <c:v>0.70280200000000004</c:v>
                </c:pt>
                <c:pt idx="23178">
                  <c:v>0.70290399999999997</c:v>
                </c:pt>
                <c:pt idx="23179">
                  <c:v>0.70300600000000002</c:v>
                </c:pt>
                <c:pt idx="23180">
                  <c:v>0.70310799999999996</c:v>
                </c:pt>
                <c:pt idx="23181">
                  <c:v>0.70320899999999997</c:v>
                </c:pt>
                <c:pt idx="23182">
                  <c:v>0.70331100000000002</c:v>
                </c:pt>
                <c:pt idx="23183">
                  <c:v>0.70341299999999995</c:v>
                </c:pt>
                <c:pt idx="23184">
                  <c:v>0.70351399999999997</c:v>
                </c:pt>
                <c:pt idx="23185">
                  <c:v>0.70361499999999999</c:v>
                </c:pt>
                <c:pt idx="23186">
                  <c:v>0.70371600000000001</c:v>
                </c:pt>
                <c:pt idx="23187">
                  <c:v>0.70381800000000005</c:v>
                </c:pt>
                <c:pt idx="23188">
                  <c:v>0.70391899999999996</c:v>
                </c:pt>
                <c:pt idx="23189">
                  <c:v>0.70401999999999998</c:v>
                </c:pt>
                <c:pt idx="23190">
                  <c:v>0.704121</c:v>
                </c:pt>
                <c:pt idx="23191">
                  <c:v>0.70422099999999999</c:v>
                </c:pt>
                <c:pt idx="23192">
                  <c:v>0.704322</c:v>
                </c:pt>
                <c:pt idx="23193">
                  <c:v>0.70442300000000002</c:v>
                </c:pt>
                <c:pt idx="23194">
                  <c:v>0.70452300000000001</c:v>
                </c:pt>
                <c:pt idx="23195">
                  <c:v>0.70462400000000003</c:v>
                </c:pt>
                <c:pt idx="23196">
                  <c:v>0.70472400000000002</c:v>
                </c:pt>
                <c:pt idx="23197">
                  <c:v>0.70482400000000001</c:v>
                </c:pt>
                <c:pt idx="23198">
                  <c:v>0.704924</c:v>
                </c:pt>
                <c:pt idx="23199">
                  <c:v>0.70502500000000001</c:v>
                </c:pt>
                <c:pt idx="23200">
                  <c:v>0.705125</c:v>
                </c:pt>
                <c:pt idx="23201">
                  <c:v>0.70522399999999996</c:v>
                </c:pt>
                <c:pt idx="23202">
                  <c:v>0.70532399999999995</c:v>
                </c:pt>
                <c:pt idx="23203">
                  <c:v>0.70542400000000005</c:v>
                </c:pt>
                <c:pt idx="23204">
                  <c:v>0.70552400000000004</c:v>
                </c:pt>
                <c:pt idx="23205">
                  <c:v>0.705623</c:v>
                </c:pt>
                <c:pt idx="23206">
                  <c:v>0.70572199999999996</c:v>
                </c:pt>
                <c:pt idx="23207">
                  <c:v>0.70582199999999995</c:v>
                </c:pt>
                <c:pt idx="23208">
                  <c:v>0.70592100000000002</c:v>
                </c:pt>
                <c:pt idx="23209">
                  <c:v>0.70601999999999998</c:v>
                </c:pt>
                <c:pt idx="23210">
                  <c:v>0.70611900000000005</c:v>
                </c:pt>
                <c:pt idx="23211">
                  <c:v>0.70621800000000001</c:v>
                </c:pt>
                <c:pt idx="23212">
                  <c:v>0.70631699999999997</c:v>
                </c:pt>
                <c:pt idx="23213">
                  <c:v>0.70641600000000004</c:v>
                </c:pt>
                <c:pt idx="23214">
                  <c:v>0.70651399999999998</c:v>
                </c:pt>
                <c:pt idx="23215">
                  <c:v>0.70661300000000005</c:v>
                </c:pt>
                <c:pt idx="23216">
                  <c:v>0.70671099999999998</c:v>
                </c:pt>
                <c:pt idx="23217">
                  <c:v>0.70680900000000002</c:v>
                </c:pt>
                <c:pt idx="23218">
                  <c:v>0.70690699999999995</c:v>
                </c:pt>
                <c:pt idx="23219">
                  <c:v>0.70700600000000002</c:v>
                </c:pt>
                <c:pt idx="23220">
                  <c:v>0.70710300000000004</c:v>
                </c:pt>
                <c:pt idx="23221">
                  <c:v>0.70720099999999997</c:v>
                </c:pt>
                <c:pt idx="23222">
                  <c:v>0.70729900000000001</c:v>
                </c:pt>
                <c:pt idx="23223">
                  <c:v>0.70739700000000005</c:v>
                </c:pt>
                <c:pt idx="23224">
                  <c:v>0.70749399999999996</c:v>
                </c:pt>
                <c:pt idx="23225">
                  <c:v>0.707592</c:v>
                </c:pt>
                <c:pt idx="23226">
                  <c:v>0.70768900000000001</c:v>
                </c:pt>
                <c:pt idx="23227">
                  <c:v>0.70778600000000003</c:v>
                </c:pt>
                <c:pt idx="23228">
                  <c:v>0.70788300000000004</c:v>
                </c:pt>
                <c:pt idx="23229">
                  <c:v>0.70798000000000005</c:v>
                </c:pt>
                <c:pt idx="23230">
                  <c:v>0.70807699999999996</c:v>
                </c:pt>
                <c:pt idx="23231">
                  <c:v>0.70817399999999997</c:v>
                </c:pt>
                <c:pt idx="23232">
                  <c:v>0.70826999999999996</c:v>
                </c:pt>
                <c:pt idx="23233">
                  <c:v>0.70836699999999997</c:v>
                </c:pt>
                <c:pt idx="23234">
                  <c:v>0.70846299999999995</c:v>
                </c:pt>
                <c:pt idx="23235">
                  <c:v>0.70855900000000005</c:v>
                </c:pt>
                <c:pt idx="23236">
                  <c:v>0.70865500000000003</c:v>
                </c:pt>
                <c:pt idx="23237">
                  <c:v>0.70875100000000002</c:v>
                </c:pt>
                <c:pt idx="23238">
                  <c:v>0.708847</c:v>
                </c:pt>
                <c:pt idx="23239">
                  <c:v>0.70894299999999999</c:v>
                </c:pt>
                <c:pt idx="23240">
                  <c:v>0.70903799999999995</c:v>
                </c:pt>
                <c:pt idx="23241">
                  <c:v>0.70913400000000004</c:v>
                </c:pt>
                <c:pt idx="23242">
                  <c:v>0.709229</c:v>
                </c:pt>
                <c:pt idx="23243">
                  <c:v>0.70932399999999995</c:v>
                </c:pt>
                <c:pt idx="23244">
                  <c:v>0.70941900000000002</c:v>
                </c:pt>
                <c:pt idx="23245">
                  <c:v>0.70951399999999998</c:v>
                </c:pt>
                <c:pt idx="23246">
                  <c:v>0.70960900000000005</c:v>
                </c:pt>
                <c:pt idx="23247">
                  <c:v>0.709704</c:v>
                </c:pt>
                <c:pt idx="23248">
                  <c:v>0.70979800000000004</c:v>
                </c:pt>
                <c:pt idx="23249">
                  <c:v>0.709893</c:v>
                </c:pt>
                <c:pt idx="23250">
                  <c:v>0.70998700000000003</c:v>
                </c:pt>
                <c:pt idx="23251">
                  <c:v>0.71008099999999996</c:v>
                </c:pt>
                <c:pt idx="23252">
                  <c:v>0.710175</c:v>
                </c:pt>
                <c:pt idx="23253">
                  <c:v>0.71026900000000004</c:v>
                </c:pt>
                <c:pt idx="23254">
                  <c:v>0.71036200000000005</c:v>
                </c:pt>
                <c:pt idx="23255">
                  <c:v>0.71045599999999998</c:v>
                </c:pt>
                <c:pt idx="23256">
                  <c:v>0.71054899999999999</c:v>
                </c:pt>
                <c:pt idx="23257">
                  <c:v>0.710642</c:v>
                </c:pt>
                <c:pt idx="23258">
                  <c:v>0.71073500000000001</c:v>
                </c:pt>
                <c:pt idx="23259">
                  <c:v>0.71082800000000002</c:v>
                </c:pt>
                <c:pt idx="23260">
                  <c:v>0.71092100000000003</c:v>
                </c:pt>
                <c:pt idx="23261">
                  <c:v>0.71101400000000003</c:v>
                </c:pt>
                <c:pt idx="23262">
                  <c:v>0.71110600000000002</c:v>
                </c:pt>
                <c:pt idx="23263">
                  <c:v>0.711198</c:v>
                </c:pt>
                <c:pt idx="23264">
                  <c:v>0.71129100000000001</c:v>
                </c:pt>
                <c:pt idx="23265">
                  <c:v>0.71138299999999999</c:v>
                </c:pt>
                <c:pt idx="23266">
                  <c:v>0.71147400000000005</c:v>
                </c:pt>
                <c:pt idx="23267">
                  <c:v>0.71156600000000003</c:v>
                </c:pt>
                <c:pt idx="23268">
                  <c:v>0.71165800000000001</c:v>
                </c:pt>
                <c:pt idx="23269">
                  <c:v>0.71174899999999997</c:v>
                </c:pt>
                <c:pt idx="23270">
                  <c:v>0.71184000000000003</c:v>
                </c:pt>
                <c:pt idx="23271">
                  <c:v>0.71193099999999998</c:v>
                </c:pt>
                <c:pt idx="23272">
                  <c:v>0.71202200000000004</c:v>
                </c:pt>
                <c:pt idx="23273">
                  <c:v>0.71211199999999997</c:v>
                </c:pt>
                <c:pt idx="23274">
                  <c:v>0.71220300000000003</c:v>
                </c:pt>
                <c:pt idx="23275">
                  <c:v>0.71229299999999995</c:v>
                </c:pt>
                <c:pt idx="23276">
                  <c:v>0.71238299999999999</c:v>
                </c:pt>
                <c:pt idx="23277">
                  <c:v>0.71247300000000002</c:v>
                </c:pt>
                <c:pt idx="23278">
                  <c:v>0.71256299999999995</c:v>
                </c:pt>
                <c:pt idx="23279">
                  <c:v>0.71265299999999998</c:v>
                </c:pt>
                <c:pt idx="23280">
                  <c:v>0.71274199999999999</c:v>
                </c:pt>
                <c:pt idx="23281">
                  <c:v>0.71283099999999999</c:v>
                </c:pt>
                <c:pt idx="23282">
                  <c:v>0.71292</c:v>
                </c:pt>
                <c:pt idx="23283">
                  <c:v>0.713009</c:v>
                </c:pt>
                <c:pt idx="23284">
                  <c:v>0.71309800000000001</c:v>
                </c:pt>
                <c:pt idx="23285">
                  <c:v>0.71318599999999999</c:v>
                </c:pt>
                <c:pt idx="23286">
                  <c:v>0.71327399999999996</c:v>
                </c:pt>
                <c:pt idx="23287">
                  <c:v>0.71336200000000005</c:v>
                </c:pt>
                <c:pt idx="23288">
                  <c:v>0.71345000000000003</c:v>
                </c:pt>
                <c:pt idx="23289">
                  <c:v>0.71353800000000001</c:v>
                </c:pt>
                <c:pt idx="23290">
                  <c:v>0.71362499999999995</c:v>
                </c:pt>
                <c:pt idx="23291">
                  <c:v>0.71371300000000004</c:v>
                </c:pt>
                <c:pt idx="23292">
                  <c:v>0.71379999999999999</c:v>
                </c:pt>
                <c:pt idx="23293">
                  <c:v>0.71388700000000005</c:v>
                </c:pt>
                <c:pt idx="23294">
                  <c:v>0.71397299999999997</c:v>
                </c:pt>
                <c:pt idx="23295">
                  <c:v>0.71406000000000003</c:v>
                </c:pt>
                <c:pt idx="23296">
                  <c:v>0.71414599999999995</c:v>
                </c:pt>
                <c:pt idx="23297">
                  <c:v>0.71423199999999998</c:v>
                </c:pt>
                <c:pt idx="23298">
                  <c:v>0.71431800000000001</c:v>
                </c:pt>
                <c:pt idx="23299">
                  <c:v>0.71440400000000004</c:v>
                </c:pt>
                <c:pt idx="23300">
                  <c:v>0.71448900000000004</c:v>
                </c:pt>
                <c:pt idx="23301">
                  <c:v>0.71457400000000004</c:v>
                </c:pt>
                <c:pt idx="23302">
                  <c:v>0.71465900000000004</c:v>
                </c:pt>
                <c:pt idx="23303">
                  <c:v>0.71474400000000005</c:v>
                </c:pt>
                <c:pt idx="23304">
                  <c:v>0.71482800000000002</c:v>
                </c:pt>
                <c:pt idx="23305">
                  <c:v>0.71491300000000002</c:v>
                </c:pt>
                <c:pt idx="23306">
                  <c:v>0.71499699999999999</c:v>
                </c:pt>
                <c:pt idx="23307">
                  <c:v>0.71508000000000005</c:v>
                </c:pt>
                <c:pt idx="23308">
                  <c:v>0.71516400000000002</c:v>
                </c:pt>
                <c:pt idx="23309">
                  <c:v>0.71524699999999997</c:v>
                </c:pt>
                <c:pt idx="23310">
                  <c:v>0.71533000000000002</c:v>
                </c:pt>
                <c:pt idx="23311">
                  <c:v>0.71541299999999997</c:v>
                </c:pt>
                <c:pt idx="23312">
                  <c:v>0.71549600000000002</c:v>
                </c:pt>
                <c:pt idx="23313">
                  <c:v>0.71557800000000005</c:v>
                </c:pt>
                <c:pt idx="23314">
                  <c:v>0.71566099999999999</c:v>
                </c:pt>
                <c:pt idx="23315">
                  <c:v>0.71574199999999999</c:v>
                </c:pt>
                <c:pt idx="23316">
                  <c:v>0.71582400000000002</c:v>
                </c:pt>
                <c:pt idx="23317">
                  <c:v>0.71590600000000004</c:v>
                </c:pt>
                <c:pt idx="23318">
                  <c:v>0.71598700000000004</c:v>
                </c:pt>
                <c:pt idx="23319">
                  <c:v>0.71606800000000004</c:v>
                </c:pt>
                <c:pt idx="23320">
                  <c:v>0.71614800000000001</c:v>
                </c:pt>
                <c:pt idx="23321">
                  <c:v>0.716229</c:v>
                </c:pt>
                <c:pt idx="23322">
                  <c:v>0.71630899999999997</c:v>
                </c:pt>
                <c:pt idx="23323">
                  <c:v>0.71638900000000005</c:v>
                </c:pt>
                <c:pt idx="23324">
                  <c:v>0.71646799999999999</c:v>
                </c:pt>
                <c:pt idx="23325">
                  <c:v>0.71654799999999996</c:v>
                </c:pt>
                <c:pt idx="23326">
                  <c:v>0.71662700000000001</c:v>
                </c:pt>
                <c:pt idx="23327">
                  <c:v>0.71670599999999995</c:v>
                </c:pt>
                <c:pt idx="23328">
                  <c:v>0.71678399999999998</c:v>
                </c:pt>
                <c:pt idx="23329">
                  <c:v>0.71686300000000003</c:v>
                </c:pt>
                <c:pt idx="23330">
                  <c:v>0.71694100000000005</c:v>
                </c:pt>
                <c:pt idx="23331">
                  <c:v>0.71701800000000004</c:v>
                </c:pt>
                <c:pt idx="23332">
                  <c:v>0.71709599999999996</c:v>
                </c:pt>
                <c:pt idx="23333">
                  <c:v>0.71717299999999995</c:v>
                </c:pt>
                <c:pt idx="23334">
                  <c:v>0.71725000000000005</c:v>
                </c:pt>
                <c:pt idx="23335">
                  <c:v>0.71732700000000005</c:v>
                </c:pt>
                <c:pt idx="23336">
                  <c:v>0.71740300000000001</c:v>
                </c:pt>
                <c:pt idx="23337">
                  <c:v>0.71747899999999998</c:v>
                </c:pt>
                <c:pt idx="23338">
                  <c:v>0.71755500000000005</c:v>
                </c:pt>
                <c:pt idx="23339">
                  <c:v>0.71762999999999999</c:v>
                </c:pt>
                <c:pt idx="23340">
                  <c:v>0.71770500000000004</c:v>
                </c:pt>
                <c:pt idx="23341">
                  <c:v>0.71777999999999997</c:v>
                </c:pt>
                <c:pt idx="23342">
                  <c:v>0.71785500000000002</c:v>
                </c:pt>
                <c:pt idx="23343">
                  <c:v>0.71792900000000004</c:v>
                </c:pt>
                <c:pt idx="23344">
                  <c:v>0.71800299999999995</c:v>
                </c:pt>
                <c:pt idx="23345">
                  <c:v>0.71807699999999997</c:v>
                </c:pt>
                <c:pt idx="23346">
                  <c:v>0.71815099999999998</c:v>
                </c:pt>
                <c:pt idx="23347">
                  <c:v>0.71822399999999997</c:v>
                </c:pt>
                <c:pt idx="23348">
                  <c:v>0.71829699999999996</c:v>
                </c:pt>
                <c:pt idx="23349">
                  <c:v>0.71836900000000004</c:v>
                </c:pt>
                <c:pt idx="23350">
                  <c:v>0.718441</c:v>
                </c:pt>
                <c:pt idx="23351">
                  <c:v>0.71851299999999996</c:v>
                </c:pt>
                <c:pt idx="23352">
                  <c:v>0.71858500000000003</c:v>
                </c:pt>
                <c:pt idx="23353">
                  <c:v>0.71865599999999996</c:v>
                </c:pt>
                <c:pt idx="23354">
                  <c:v>0.718727</c:v>
                </c:pt>
                <c:pt idx="23355">
                  <c:v>0.71879800000000005</c:v>
                </c:pt>
                <c:pt idx="23356">
                  <c:v>0.71886799999999995</c:v>
                </c:pt>
                <c:pt idx="23357">
                  <c:v>0.71893799999999997</c:v>
                </c:pt>
                <c:pt idx="23358">
                  <c:v>0.71900799999999998</c:v>
                </c:pt>
                <c:pt idx="23359">
                  <c:v>0.71907699999999997</c:v>
                </c:pt>
                <c:pt idx="23360">
                  <c:v>0.71914599999999995</c:v>
                </c:pt>
                <c:pt idx="23361">
                  <c:v>0.71921500000000005</c:v>
                </c:pt>
                <c:pt idx="23362">
                  <c:v>0.71928300000000001</c:v>
                </c:pt>
                <c:pt idx="23363">
                  <c:v>0.71935199999999999</c:v>
                </c:pt>
                <c:pt idx="23364">
                  <c:v>0.71941900000000003</c:v>
                </c:pt>
                <c:pt idx="23365">
                  <c:v>0.71948699999999999</c:v>
                </c:pt>
                <c:pt idx="23366">
                  <c:v>0.71955400000000003</c:v>
                </c:pt>
                <c:pt idx="23367">
                  <c:v>0.71962099999999996</c:v>
                </c:pt>
                <c:pt idx="23368">
                  <c:v>0.71968699999999997</c:v>
                </c:pt>
                <c:pt idx="23369">
                  <c:v>0.71975299999999998</c:v>
                </c:pt>
                <c:pt idx="23370">
                  <c:v>0.71981899999999999</c:v>
                </c:pt>
                <c:pt idx="23371">
                  <c:v>0.719885</c:v>
                </c:pt>
                <c:pt idx="23372">
                  <c:v>0.71994999999999998</c:v>
                </c:pt>
                <c:pt idx="23373">
                  <c:v>0.72001499999999996</c:v>
                </c:pt>
                <c:pt idx="23374">
                  <c:v>0.72007900000000002</c:v>
                </c:pt>
                <c:pt idx="23375">
                  <c:v>0.72014299999999998</c:v>
                </c:pt>
                <c:pt idx="23376">
                  <c:v>0.72020700000000004</c:v>
                </c:pt>
                <c:pt idx="23377">
                  <c:v>0.72027099999999999</c:v>
                </c:pt>
                <c:pt idx="23378">
                  <c:v>0.72033400000000003</c:v>
                </c:pt>
                <c:pt idx="23379">
                  <c:v>0.72039600000000004</c:v>
                </c:pt>
                <c:pt idx="23380">
                  <c:v>0.72045899999999996</c:v>
                </c:pt>
                <c:pt idx="23381">
                  <c:v>0.72052099999999997</c:v>
                </c:pt>
                <c:pt idx="23382">
                  <c:v>0.72058299999999997</c:v>
                </c:pt>
                <c:pt idx="23383">
                  <c:v>0.72064399999999995</c:v>
                </c:pt>
                <c:pt idx="23384">
                  <c:v>0.72070500000000004</c:v>
                </c:pt>
                <c:pt idx="23385">
                  <c:v>0.72076600000000002</c:v>
                </c:pt>
                <c:pt idx="23386">
                  <c:v>0.72082599999999997</c:v>
                </c:pt>
                <c:pt idx="23387">
                  <c:v>0.72088600000000003</c:v>
                </c:pt>
                <c:pt idx="23388">
                  <c:v>0.72094599999999998</c:v>
                </c:pt>
                <c:pt idx="23389">
                  <c:v>0.72100600000000004</c:v>
                </c:pt>
                <c:pt idx="23390">
                  <c:v>0.72106499999999996</c:v>
                </c:pt>
                <c:pt idx="23391">
                  <c:v>0.72112299999999996</c:v>
                </c:pt>
                <c:pt idx="23392">
                  <c:v>0.72118199999999999</c:v>
                </c:pt>
                <c:pt idx="23393">
                  <c:v>0.72123999999999999</c:v>
                </c:pt>
                <c:pt idx="23394">
                  <c:v>0.72129699999999997</c:v>
                </c:pt>
                <c:pt idx="23395">
                  <c:v>0.72135499999999997</c:v>
                </c:pt>
                <c:pt idx="23396">
                  <c:v>0.72141100000000002</c:v>
                </c:pt>
                <c:pt idx="23397">
                  <c:v>0.721468</c:v>
                </c:pt>
                <c:pt idx="23398">
                  <c:v>0.72152400000000005</c:v>
                </c:pt>
                <c:pt idx="23399">
                  <c:v>0.72158</c:v>
                </c:pt>
                <c:pt idx="23400">
                  <c:v>0.72163600000000006</c:v>
                </c:pt>
                <c:pt idx="23401">
                  <c:v>0.72169099999999997</c:v>
                </c:pt>
                <c:pt idx="23402">
                  <c:v>0.721746</c:v>
                </c:pt>
                <c:pt idx="23403">
                  <c:v>0.7218</c:v>
                </c:pt>
                <c:pt idx="23404">
                  <c:v>0.72185500000000002</c:v>
                </c:pt>
                <c:pt idx="23405">
                  <c:v>0.72190900000000002</c:v>
                </c:pt>
                <c:pt idx="23406">
                  <c:v>0.72196199999999999</c:v>
                </c:pt>
                <c:pt idx="23407">
                  <c:v>0.72201499999999996</c:v>
                </c:pt>
                <c:pt idx="23408">
                  <c:v>0.72206800000000004</c:v>
                </c:pt>
                <c:pt idx="23409">
                  <c:v>0.72212100000000001</c:v>
                </c:pt>
                <c:pt idx="23410">
                  <c:v>0.72217299999999995</c:v>
                </c:pt>
                <c:pt idx="23411">
                  <c:v>0.72222399999999998</c:v>
                </c:pt>
                <c:pt idx="23412">
                  <c:v>0.72227600000000003</c:v>
                </c:pt>
                <c:pt idx="23413">
                  <c:v>0.72232700000000005</c:v>
                </c:pt>
                <c:pt idx="23414">
                  <c:v>0.72237799999999996</c:v>
                </c:pt>
                <c:pt idx="23415">
                  <c:v>0.72242799999999996</c:v>
                </c:pt>
                <c:pt idx="23416">
                  <c:v>0.72247799999999995</c:v>
                </c:pt>
                <c:pt idx="23417">
                  <c:v>0.72252799999999995</c:v>
                </c:pt>
                <c:pt idx="23418">
                  <c:v>0.72257800000000005</c:v>
                </c:pt>
                <c:pt idx="23419">
                  <c:v>0.72262700000000002</c:v>
                </c:pt>
                <c:pt idx="23420">
                  <c:v>0.72267599999999999</c:v>
                </c:pt>
                <c:pt idx="23421">
                  <c:v>0.72272400000000003</c:v>
                </c:pt>
                <c:pt idx="23422">
                  <c:v>0.72277199999999997</c:v>
                </c:pt>
                <c:pt idx="23423">
                  <c:v>0.72282000000000002</c:v>
                </c:pt>
                <c:pt idx="23424">
                  <c:v>0.72286700000000004</c:v>
                </c:pt>
                <c:pt idx="23425">
                  <c:v>0.72291399999999995</c:v>
                </c:pt>
                <c:pt idx="23426">
                  <c:v>0.72296099999999996</c:v>
                </c:pt>
                <c:pt idx="23427">
                  <c:v>0.72300799999999998</c:v>
                </c:pt>
                <c:pt idx="23428">
                  <c:v>0.72305399999999997</c:v>
                </c:pt>
                <c:pt idx="23429">
                  <c:v>0.72309999999999997</c:v>
                </c:pt>
                <c:pt idx="23430">
                  <c:v>0.72314500000000004</c:v>
                </c:pt>
                <c:pt idx="23431">
                  <c:v>0.72319</c:v>
                </c:pt>
                <c:pt idx="23432">
                  <c:v>0.72323499999999996</c:v>
                </c:pt>
                <c:pt idx="23433">
                  <c:v>0.72328000000000003</c:v>
                </c:pt>
                <c:pt idx="23434">
                  <c:v>0.72332399999999997</c:v>
                </c:pt>
                <c:pt idx="23435">
                  <c:v>0.72336800000000001</c:v>
                </c:pt>
                <c:pt idx="23436">
                  <c:v>0.72341200000000005</c:v>
                </c:pt>
                <c:pt idx="23437">
                  <c:v>0.72345499999999996</c:v>
                </c:pt>
                <c:pt idx="23438">
                  <c:v>0.72349799999999997</c:v>
                </c:pt>
                <c:pt idx="23439">
                  <c:v>0.72353999999999996</c:v>
                </c:pt>
                <c:pt idx="23440">
                  <c:v>0.72358299999999998</c:v>
                </c:pt>
                <c:pt idx="23441">
                  <c:v>0.72362499999999996</c:v>
                </c:pt>
                <c:pt idx="23442">
                  <c:v>0.72366699999999995</c:v>
                </c:pt>
                <c:pt idx="23443">
                  <c:v>0.72370800000000002</c:v>
                </c:pt>
                <c:pt idx="23444">
                  <c:v>0.72374899999999998</c:v>
                </c:pt>
                <c:pt idx="23445">
                  <c:v>0.72379000000000004</c:v>
                </c:pt>
                <c:pt idx="23446">
                  <c:v>0.723831</c:v>
                </c:pt>
                <c:pt idx="23447">
                  <c:v>0.72387100000000004</c:v>
                </c:pt>
                <c:pt idx="23448">
                  <c:v>0.72391099999999997</c:v>
                </c:pt>
                <c:pt idx="23449">
                  <c:v>0.72395100000000001</c:v>
                </c:pt>
                <c:pt idx="23450">
                  <c:v>0.72399000000000002</c:v>
                </c:pt>
                <c:pt idx="23451">
                  <c:v>0.72402900000000003</c:v>
                </c:pt>
                <c:pt idx="23452">
                  <c:v>0.72406800000000004</c:v>
                </c:pt>
                <c:pt idx="23453">
                  <c:v>0.72410600000000003</c:v>
                </c:pt>
                <c:pt idx="23454">
                  <c:v>0.72414500000000004</c:v>
                </c:pt>
                <c:pt idx="23455">
                  <c:v>0.72418300000000002</c:v>
                </c:pt>
                <c:pt idx="23456">
                  <c:v>0.72421999999999997</c:v>
                </c:pt>
                <c:pt idx="23457">
                  <c:v>0.72425799999999996</c:v>
                </c:pt>
                <c:pt idx="23458">
                  <c:v>0.72429500000000002</c:v>
                </c:pt>
                <c:pt idx="23459">
                  <c:v>0.72433199999999998</c:v>
                </c:pt>
                <c:pt idx="23460">
                  <c:v>0.72436800000000001</c:v>
                </c:pt>
                <c:pt idx="23461">
                  <c:v>0.72440499999999997</c:v>
                </c:pt>
                <c:pt idx="23462">
                  <c:v>0.724441</c:v>
                </c:pt>
                <c:pt idx="23463">
                  <c:v>0.72447700000000004</c:v>
                </c:pt>
                <c:pt idx="23464">
                  <c:v>0.72451200000000004</c:v>
                </c:pt>
                <c:pt idx="23465">
                  <c:v>0.72454700000000005</c:v>
                </c:pt>
                <c:pt idx="23466">
                  <c:v>0.72458199999999995</c:v>
                </c:pt>
                <c:pt idx="23467">
                  <c:v>0.72461699999999996</c:v>
                </c:pt>
                <c:pt idx="23468">
                  <c:v>0.72465199999999996</c:v>
                </c:pt>
                <c:pt idx="23469">
                  <c:v>0.72468600000000005</c:v>
                </c:pt>
                <c:pt idx="23470">
                  <c:v>0.72472000000000003</c:v>
                </c:pt>
                <c:pt idx="23471">
                  <c:v>0.72475400000000001</c:v>
                </c:pt>
                <c:pt idx="23472">
                  <c:v>0.72478699999999996</c:v>
                </c:pt>
                <c:pt idx="23473">
                  <c:v>0.72482100000000005</c:v>
                </c:pt>
                <c:pt idx="23474">
                  <c:v>0.724854</c:v>
                </c:pt>
                <c:pt idx="23475">
                  <c:v>0.72488600000000003</c:v>
                </c:pt>
                <c:pt idx="23476">
                  <c:v>0.72491899999999998</c:v>
                </c:pt>
                <c:pt idx="23477">
                  <c:v>0.72495100000000001</c:v>
                </c:pt>
                <c:pt idx="23478">
                  <c:v>0.72498300000000004</c:v>
                </c:pt>
                <c:pt idx="23479">
                  <c:v>0.72501499999999997</c:v>
                </c:pt>
                <c:pt idx="23480">
                  <c:v>0.725047</c:v>
                </c:pt>
                <c:pt idx="23481">
                  <c:v>0.725078</c:v>
                </c:pt>
                <c:pt idx="23482">
                  <c:v>0.725109</c:v>
                </c:pt>
                <c:pt idx="23483">
                  <c:v>0.72514000000000001</c:v>
                </c:pt>
                <c:pt idx="23484">
                  <c:v>0.72517100000000001</c:v>
                </c:pt>
                <c:pt idx="23485">
                  <c:v>0.72520200000000001</c:v>
                </c:pt>
                <c:pt idx="23486">
                  <c:v>0.72523199999999999</c:v>
                </c:pt>
                <c:pt idx="23487">
                  <c:v>0.72526199999999996</c:v>
                </c:pt>
                <c:pt idx="23488">
                  <c:v>0.72529200000000005</c:v>
                </c:pt>
                <c:pt idx="23489">
                  <c:v>0.72532200000000002</c:v>
                </c:pt>
                <c:pt idx="23490">
                  <c:v>0.72535099999999997</c:v>
                </c:pt>
                <c:pt idx="23491">
                  <c:v>0.72538000000000002</c:v>
                </c:pt>
                <c:pt idx="23492">
                  <c:v>0.72540899999999997</c:v>
                </c:pt>
                <c:pt idx="23493">
                  <c:v>0.72543800000000003</c:v>
                </c:pt>
                <c:pt idx="23494">
                  <c:v>0.72546699999999997</c:v>
                </c:pt>
                <c:pt idx="23495">
                  <c:v>0.725495</c:v>
                </c:pt>
                <c:pt idx="23496">
                  <c:v>0.72552300000000003</c:v>
                </c:pt>
                <c:pt idx="23497">
                  <c:v>0.72555199999999997</c:v>
                </c:pt>
                <c:pt idx="23498">
                  <c:v>0.72557899999999997</c:v>
                </c:pt>
                <c:pt idx="23499">
                  <c:v>0.725607</c:v>
                </c:pt>
                <c:pt idx="23500">
                  <c:v>0.72563500000000003</c:v>
                </c:pt>
                <c:pt idx="23501">
                  <c:v>0.72566200000000003</c:v>
                </c:pt>
                <c:pt idx="23502">
                  <c:v>0.72568900000000003</c:v>
                </c:pt>
                <c:pt idx="23503">
                  <c:v>0.72571600000000003</c:v>
                </c:pt>
                <c:pt idx="23504">
                  <c:v>0.72574300000000003</c:v>
                </c:pt>
                <c:pt idx="23505">
                  <c:v>0.725769</c:v>
                </c:pt>
                <c:pt idx="23506">
                  <c:v>0.725796</c:v>
                </c:pt>
                <c:pt idx="23507">
                  <c:v>0.72582199999999997</c:v>
                </c:pt>
                <c:pt idx="23508">
                  <c:v>0.72584800000000005</c:v>
                </c:pt>
                <c:pt idx="23509">
                  <c:v>0.72587400000000002</c:v>
                </c:pt>
                <c:pt idx="23510">
                  <c:v>0.72589999999999999</c:v>
                </c:pt>
                <c:pt idx="23511">
                  <c:v>0.72592500000000004</c:v>
                </c:pt>
                <c:pt idx="23512">
                  <c:v>0.72594999999999998</c:v>
                </c:pt>
                <c:pt idx="23513">
                  <c:v>0.72597599999999995</c:v>
                </c:pt>
                <c:pt idx="23514">
                  <c:v>0.72600100000000001</c:v>
                </c:pt>
                <c:pt idx="23515">
                  <c:v>0.72602599999999995</c:v>
                </c:pt>
                <c:pt idx="23516">
                  <c:v>0.72604999999999997</c:v>
                </c:pt>
                <c:pt idx="23517">
                  <c:v>0.72607500000000003</c:v>
                </c:pt>
                <c:pt idx="23518">
                  <c:v>0.72609900000000005</c:v>
                </c:pt>
                <c:pt idx="23519">
                  <c:v>0.72612399999999999</c:v>
                </c:pt>
                <c:pt idx="23520">
                  <c:v>0.72614800000000002</c:v>
                </c:pt>
                <c:pt idx="23521">
                  <c:v>0.72617200000000004</c:v>
                </c:pt>
                <c:pt idx="23522">
                  <c:v>0.72619599999999995</c:v>
                </c:pt>
                <c:pt idx="23523">
                  <c:v>0.72621899999999995</c:v>
                </c:pt>
                <c:pt idx="23524">
                  <c:v>0.72624299999999997</c:v>
                </c:pt>
                <c:pt idx="23525">
                  <c:v>0.72626599999999997</c:v>
                </c:pt>
                <c:pt idx="23526">
                  <c:v>0.72628999999999999</c:v>
                </c:pt>
                <c:pt idx="23527">
                  <c:v>0.72631299999999999</c:v>
                </c:pt>
                <c:pt idx="23528">
                  <c:v>0.72633599999999998</c:v>
                </c:pt>
                <c:pt idx="23529">
                  <c:v>0.72635899999999998</c:v>
                </c:pt>
                <c:pt idx="23530">
                  <c:v>0.72638100000000005</c:v>
                </c:pt>
                <c:pt idx="23531">
                  <c:v>0.72640400000000005</c:v>
                </c:pt>
                <c:pt idx="23532">
                  <c:v>0.72642600000000002</c:v>
                </c:pt>
                <c:pt idx="23533">
                  <c:v>0.72644900000000001</c:v>
                </c:pt>
                <c:pt idx="23534">
                  <c:v>0.72647099999999998</c:v>
                </c:pt>
                <c:pt idx="23535">
                  <c:v>0.72649300000000006</c:v>
                </c:pt>
                <c:pt idx="23536">
                  <c:v>0.72651500000000002</c:v>
                </c:pt>
                <c:pt idx="23537">
                  <c:v>0.72653699999999999</c:v>
                </c:pt>
                <c:pt idx="23538">
                  <c:v>0.72655899999999995</c:v>
                </c:pt>
                <c:pt idx="23539">
                  <c:v>0.72658</c:v>
                </c:pt>
                <c:pt idx="23540">
                  <c:v>0.72660199999999997</c:v>
                </c:pt>
                <c:pt idx="23541">
                  <c:v>0.72662300000000002</c:v>
                </c:pt>
                <c:pt idx="23542">
                  <c:v>0.72664399999999996</c:v>
                </c:pt>
                <c:pt idx="23543">
                  <c:v>0.72666500000000001</c:v>
                </c:pt>
                <c:pt idx="23544">
                  <c:v>0.72668699999999997</c:v>
                </c:pt>
                <c:pt idx="23545">
                  <c:v>0.72670699999999999</c:v>
                </c:pt>
                <c:pt idx="23546">
                  <c:v>0.72672800000000004</c:v>
                </c:pt>
                <c:pt idx="23547">
                  <c:v>0.72674899999999998</c:v>
                </c:pt>
                <c:pt idx="23548">
                  <c:v>0.72677000000000003</c:v>
                </c:pt>
                <c:pt idx="23549">
                  <c:v>0.72679000000000005</c:v>
                </c:pt>
                <c:pt idx="23550">
                  <c:v>0.72680999999999996</c:v>
                </c:pt>
                <c:pt idx="23551">
                  <c:v>0.726831</c:v>
                </c:pt>
                <c:pt idx="23552">
                  <c:v>0.72685100000000002</c:v>
                </c:pt>
                <c:pt idx="23553">
                  <c:v>0.72687100000000004</c:v>
                </c:pt>
                <c:pt idx="23554">
                  <c:v>0.72689099999999995</c:v>
                </c:pt>
                <c:pt idx="23555">
                  <c:v>0.72691099999999997</c:v>
                </c:pt>
                <c:pt idx="23556">
                  <c:v>0.72693099999999999</c:v>
                </c:pt>
                <c:pt idx="23557">
                  <c:v>0.72694999999999999</c:v>
                </c:pt>
                <c:pt idx="23558">
                  <c:v>0.72697000000000001</c:v>
                </c:pt>
                <c:pt idx="23559">
                  <c:v>0.72699000000000003</c:v>
                </c:pt>
                <c:pt idx="23560">
                  <c:v>0.72700900000000002</c:v>
                </c:pt>
                <c:pt idx="23561">
                  <c:v>0.72702800000000001</c:v>
                </c:pt>
                <c:pt idx="23562">
                  <c:v>0.72704800000000003</c:v>
                </c:pt>
                <c:pt idx="23563">
                  <c:v>0.72706700000000002</c:v>
                </c:pt>
                <c:pt idx="23564">
                  <c:v>0.72708600000000001</c:v>
                </c:pt>
                <c:pt idx="23565">
                  <c:v>0.727105</c:v>
                </c:pt>
                <c:pt idx="23566">
                  <c:v>0.72712399999999999</c:v>
                </c:pt>
                <c:pt idx="23567">
                  <c:v>0.72714299999999998</c:v>
                </c:pt>
                <c:pt idx="23568">
                  <c:v>0.72716099999999995</c:v>
                </c:pt>
                <c:pt idx="23569">
                  <c:v>0.72718000000000005</c:v>
                </c:pt>
                <c:pt idx="23570">
                  <c:v>0.72719900000000004</c:v>
                </c:pt>
                <c:pt idx="23571">
                  <c:v>0.727217</c:v>
                </c:pt>
                <c:pt idx="23572">
                  <c:v>0.72723599999999999</c:v>
                </c:pt>
                <c:pt idx="23573">
                  <c:v>0.72725399999999996</c:v>
                </c:pt>
                <c:pt idx="23574">
                  <c:v>0.72727200000000003</c:v>
                </c:pt>
                <c:pt idx="23575">
                  <c:v>0.72728999999999999</c:v>
                </c:pt>
                <c:pt idx="23576">
                  <c:v>0.72730899999999998</c:v>
                </c:pt>
                <c:pt idx="23577">
                  <c:v>0.72732699999999995</c:v>
                </c:pt>
                <c:pt idx="23578">
                  <c:v>0.72734500000000002</c:v>
                </c:pt>
                <c:pt idx="23579">
                  <c:v>0.72736299999999998</c:v>
                </c:pt>
                <c:pt idx="23580">
                  <c:v>0.72738000000000003</c:v>
                </c:pt>
                <c:pt idx="23581">
                  <c:v>0.72739799999999999</c:v>
                </c:pt>
                <c:pt idx="23582">
                  <c:v>0.72741599999999995</c:v>
                </c:pt>
                <c:pt idx="23583">
                  <c:v>0.72743400000000003</c:v>
                </c:pt>
                <c:pt idx="23584">
                  <c:v>0.72745099999999996</c:v>
                </c:pt>
                <c:pt idx="23585">
                  <c:v>0.72746900000000003</c:v>
                </c:pt>
                <c:pt idx="23586">
                  <c:v>0.72748599999999997</c:v>
                </c:pt>
                <c:pt idx="23587">
                  <c:v>0.72750300000000001</c:v>
                </c:pt>
                <c:pt idx="23588">
                  <c:v>0.72752099999999997</c:v>
                </c:pt>
                <c:pt idx="23589">
                  <c:v>0.72753800000000002</c:v>
                </c:pt>
                <c:pt idx="23590">
                  <c:v>0.72755499999999995</c:v>
                </c:pt>
                <c:pt idx="23591">
                  <c:v>0.727572</c:v>
                </c:pt>
                <c:pt idx="23592">
                  <c:v>0.72758999999999996</c:v>
                </c:pt>
                <c:pt idx="23593">
                  <c:v>0.727607</c:v>
                </c:pt>
                <c:pt idx="23594">
                  <c:v>0.72762400000000005</c:v>
                </c:pt>
                <c:pt idx="23595">
                  <c:v>0.72763999999999995</c:v>
                </c:pt>
                <c:pt idx="23596">
                  <c:v>0.727657</c:v>
                </c:pt>
                <c:pt idx="23597">
                  <c:v>0.72767400000000004</c:v>
                </c:pt>
                <c:pt idx="23598">
                  <c:v>0.72769099999999998</c:v>
                </c:pt>
                <c:pt idx="23599">
                  <c:v>0.72770800000000002</c:v>
                </c:pt>
                <c:pt idx="23600">
                  <c:v>0.72772400000000004</c:v>
                </c:pt>
                <c:pt idx="23601">
                  <c:v>0.72774099999999997</c:v>
                </c:pt>
                <c:pt idx="23602">
                  <c:v>0.72775699999999999</c:v>
                </c:pt>
                <c:pt idx="23603">
                  <c:v>0.72777400000000003</c:v>
                </c:pt>
                <c:pt idx="23604">
                  <c:v>0.72779000000000005</c:v>
                </c:pt>
                <c:pt idx="23605">
                  <c:v>0.72780699999999998</c:v>
                </c:pt>
                <c:pt idx="23606">
                  <c:v>0.727823</c:v>
                </c:pt>
                <c:pt idx="23607">
                  <c:v>0.72783900000000001</c:v>
                </c:pt>
                <c:pt idx="23608">
                  <c:v>0.72785599999999995</c:v>
                </c:pt>
                <c:pt idx="23609">
                  <c:v>0.72787199999999996</c:v>
                </c:pt>
                <c:pt idx="23610">
                  <c:v>0.72788799999999998</c:v>
                </c:pt>
                <c:pt idx="23611">
                  <c:v>0.727904</c:v>
                </c:pt>
                <c:pt idx="23612">
                  <c:v>0.72792000000000001</c:v>
                </c:pt>
                <c:pt idx="23613">
                  <c:v>0.72793600000000003</c:v>
                </c:pt>
                <c:pt idx="23614">
                  <c:v>0.72795200000000004</c:v>
                </c:pt>
                <c:pt idx="23615">
                  <c:v>0.72796799999999995</c:v>
                </c:pt>
                <c:pt idx="23616">
                  <c:v>0.72798399999999996</c:v>
                </c:pt>
                <c:pt idx="23617">
                  <c:v>0.72799999999999998</c:v>
                </c:pt>
                <c:pt idx="23618">
                  <c:v>0.728016</c:v>
                </c:pt>
                <c:pt idx="23619">
                  <c:v>0.72803099999999998</c:v>
                </c:pt>
                <c:pt idx="23620">
                  <c:v>0.728047</c:v>
                </c:pt>
                <c:pt idx="23621">
                  <c:v>0.72806300000000002</c:v>
                </c:pt>
                <c:pt idx="23622">
                  <c:v>0.728078</c:v>
                </c:pt>
                <c:pt idx="23623">
                  <c:v>0.72809400000000002</c:v>
                </c:pt>
                <c:pt idx="23624">
                  <c:v>0.72811000000000003</c:v>
                </c:pt>
                <c:pt idx="23625">
                  <c:v>0.72812500000000002</c:v>
                </c:pt>
                <c:pt idx="23626">
                  <c:v>0.72814100000000004</c:v>
                </c:pt>
                <c:pt idx="23627">
                  <c:v>0.72815600000000003</c:v>
                </c:pt>
                <c:pt idx="23628">
                  <c:v>0.72817200000000004</c:v>
                </c:pt>
                <c:pt idx="23629">
                  <c:v>0.72818700000000003</c:v>
                </c:pt>
                <c:pt idx="23630">
                  <c:v>0.72820200000000002</c:v>
                </c:pt>
                <c:pt idx="23631">
                  <c:v>0.72821800000000003</c:v>
                </c:pt>
                <c:pt idx="23632">
                  <c:v>0.72823300000000002</c:v>
                </c:pt>
                <c:pt idx="23633">
                  <c:v>0.72824800000000001</c:v>
                </c:pt>
                <c:pt idx="23634">
                  <c:v>0.72826299999999999</c:v>
                </c:pt>
                <c:pt idx="23635">
                  <c:v>0.72827900000000001</c:v>
                </c:pt>
                <c:pt idx="23636">
                  <c:v>0.728294</c:v>
                </c:pt>
                <c:pt idx="23637">
                  <c:v>0.72830899999999998</c:v>
                </c:pt>
                <c:pt idx="23638">
                  <c:v>0.72832399999999997</c:v>
                </c:pt>
                <c:pt idx="23639">
                  <c:v>0.72833899999999996</c:v>
                </c:pt>
                <c:pt idx="23640">
                  <c:v>0.72835399999999995</c:v>
                </c:pt>
                <c:pt idx="23641">
                  <c:v>0.72836900000000004</c:v>
                </c:pt>
                <c:pt idx="23642">
                  <c:v>0.72838400000000003</c:v>
                </c:pt>
                <c:pt idx="23643">
                  <c:v>0.72839900000000002</c:v>
                </c:pt>
                <c:pt idx="23644">
                  <c:v>0.72841400000000001</c:v>
                </c:pt>
                <c:pt idx="23645">
                  <c:v>0.72842899999999999</c:v>
                </c:pt>
                <c:pt idx="23646">
                  <c:v>0.72844399999999998</c:v>
                </c:pt>
                <c:pt idx="23647">
                  <c:v>0.72845800000000005</c:v>
                </c:pt>
                <c:pt idx="23648">
                  <c:v>0.72847300000000004</c:v>
                </c:pt>
                <c:pt idx="23649">
                  <c:v>0.72848800000000002</c:v>
                </c:pt>
                <c:pt idx="23650">
                  <c:v>0.72850300000000001</c:v>
                </c:pt>
                <c:pt idx="23651">
                  <c:v>0.728518</c:v>
                </c:pt>
                <c:pt idx="23652">
                  <c:v>0.72853199999999996</c:v>
                </c:pt>
                <c:pt idx="23653">
                  <c:v>0.72854699999999994</c:v>
                </c:pt>
                <c:pt idx="23654">
                  <c:v>0.72856200000000004</c:v>
                </c:pt>
                <c:pt idx="23655">
                  <c:v>0.728576</c:v>
                </c:pt>
                <c:pt idx="23656">
                  <c:v>0.72859099999999999</c:v>
                </c:pt>
                <c:pt idx="23657">
                  <c:v>0.72860499999999995</c:v>
                </c:pt>
                <c:pt idx="23658">
                  <c:v>0.72862000000000005</c:v>
                </c:pt>
                <c:pt idx="23659">
                  <c:v>0.728634</c:v>
                </c:pt>
                <c:pt idx="23660">
                  <c:v>0.72864899999999999</c:v>
                </c:pt>
                <c:pt idx="23661">
                  <c:v>0.72866299999999995</c:v>
                </c:pt>
                <c:pt idx="23662">
                  <c:v>0.72867800000000005</c:v>
                </c:pt>
                <c:pt idx="23663">
                  <c:v>0.72869200000000001</c:v>
                </c:pt>
                <c:pt idx="23664">
                  <c:v>0.72870699999999999</c:v>
                </c:pt>
                <c:pt idx="23665">
                  <c:v>0.72872099999999995</c:v>
                </c:pt>
                <c:pt idx="23666">
                  <c:v>0.72873500000000002</c:v>
                </c:pt>
                <c:pt idx="23667">
                  <c:v>0.72875000000000001</c:v>
                </c:pt>
                <c:pt idx="23668">
                  <c:v>0.72876399999999997</c:v>
                </c:pt>
                <c:pt idx="23669">
                  <c:v>0.72877800000000004</c:v>
                </c:pt>
                <c:pt idx="23670">
                  <c:v>0.72879300000000002</c:v>
                </c:pt>
                <c:pt idx="23671">
                  <c:v>0.72880699999999998</c:v>
                </c:pt>
                <c:pt idx="23672">
                  <c:v>0.72882100000000005</c:v>
                </c:pt>
                <c:pt idx="23673">
                  <c:v>0.72883500000000001</c:v>
                </c:pt>
                <c:pt idx="23674">
                  <c:v>0.72885</c:v>
                </c:pt>
                <c:pt idx="23675">
                  <c:v>0.72886399999999996</c:v>
                </c:pt>
                <c:pt idx="23676">
                  <c:v>0.72887800000000003</c:v>
                </c:pt>
                <c:pt idx="23677">
                  <c:v>0.72889199999999998</c:v>
                </c:pt>
                <c:pt idx="23678">
                  <c:v>0.72890600000000005</c:v>
                </c:pt>
                <c:pt idx="23679">
                  <c:v>0.72892000000000001</c:v>
                </c:pt>
                <c:pt idx="23680">
                  <c:v>0.728935</c:v>
                </c:pt>
                <c:pt idx="23681">
                  <c:v>0.72894899999999996</c:v>
                </c:pt>
                <c:pt idx="23682">
                  <c:v>0.72896300000000003</c:v>
                </c:pt>
                <c:pt idx="23683">
                  <c:v>0.72897699999999999</c:v>
                </c:pt>
                <c:pt idx="23684">
                  <c:v>0.72899099999999994</c:v>
                </c:pt>
                <c:pt idx="23685">
                  <c:v>0.72900500000000001</c:v>
                </c:pt>
                <c:pt idx="23686">
                  <c:v>0.72901899999999997</c:v>
                </c:pt>
                <c:pt idx="23687">
                  <c:v>0.72903300000000004</c:v>
                </c:pt>
                <c:pt idx="23688">
                  <c:v>0.729047</c:v>
                </c:pt>
                <c:pt idx="23689">
                  <c:v>0.72906099999999996</c:v>
                </c:pt>
                <c:pt idx="23690">
                  <c:v>0.72907500000000003</c:v>
                </c:pt>
                <c:pt idx="23691">
                  <c:v>0.72908799999999996</c:v>
                </c:pt>
                <c:pt idx="23692">
                  <c:v>0.72910200000000003</c:v>
                </c:pt>
                <c:pt idx="23693">
                  <c:v>0.72911599999999999</c:v>
                </c:pt>
                <c:pt idx="23694">
                  <c:v>0.72912999999999994</c:v>
                </c:pt>
                <c:pt idx="23695">
                  <c:v>0.72914400000000001</c:v>
                </c:pt>
                <c:pt idx="23696">
                  <c:v>0.72915799999999997</c:v>
                </c:pt>
                <c:pt idx="23697">
                  <c:v>0.72917200000000004</c:v>
                </c:pt>
                <c:pt idx="23698">
                  <c:v>0.72918499999999997</c:v>
                </c:pt>
                <c:pt idx="23699">
                  <c:v>0.72919900000000004</c:v>
                </c:pt>
                <c:pt idx="23700">
                  <c:v>0.729213</c:v>
                </c:pt>
                <c:pt idx="23701">
                  <c:v>0.72922699999999996</c:v>
                </c:pt>
                <c:pt idx="23702">
                  <c:v>0.72924100000000003</c:v>
                </c:pt>
                <c:pt idx="23703">
                  <c:v>0.72925399999999996</c:v>
                </c:pt>
                <c:pt idx="23704">
                  <c:v>0.72926800000000003</c:v>
                </c:pt>
                <c:pt idx="23705">
                  <c:v>0.72928199999999999</c:v>
                </c:pt>
                <c:pt idx="23706">
                  <c:v>0.72929500000000003</c:v>
                </c:pt>
                <c:pt idx="23707">
                  <c:v>0.72930899999999999</c:v>
                </c:pt>
                <c:pt idx="23708">
                  <c:v>0.72932300000000005</c:v>
                </c:pt>
                <c:pt idx="23709">
                  <c:v>0.72933700000000001</c:v>
                </c:pt>
                <c:pt idx="23710">
                  <c:v>0.72935000000000005</c:v>
                </c:pt>
                <c:pt idx="23711">
                  <c:v>0.72936400000000001</c:v>
                </c:pt>
                <c:pt idx="23712">
                  <c:v>0.72937700000000005</c:v>
                </c:pt>
                <c:pt idx="23713">
                  <c:v>0.72939100000000001</c:v>
                </c:pt>
                <c:pt idx="23714">
                  <c:v>0.72940499999999997</c:v>
                </c:pt>
                <c:pt idx="23715">
                  <c:v>0.72941800000000001</c:v>
                </c:pt>
                <c:pt idx="23716">
                  <c:v>0.72943199999999997</c:v>
                </c:pt>
                <c:pt idx="23717">
                  <c:v>0.72944500000000001</c:v>
                </c:pt>
                <c:pt idx="23718">
                  <c:v>0.72945899999999997</c:v>
                </c:pt>
                <c:pt idx="23719">
                  <c:v>0.72947300000000004</c:v>
                </c:pt>
                <c:pt idx="23720">
                  <c:v>0.72948599999999997</c:v>
                </c:pt>
                <c:pt idx="23721">
                  <c:v>0.72950000000000004</c:v>
                </c:pt>
                <c:pt idx="23722">
                  <c:v>0.72951299999999997</c:v>
                </c:pt>
                <c:pt idx="23723">
                  <c:v>0.72952700000000004</c:v>
                </c:pt>
                <c:pt idx="23724">
                  <c:v>0.72953999999999997</c:v>
                </c:pt>
                <c:pt idx="23725">
                  <c:v>0.72955400000000004</c:v>
                </c:pt>
                <c:pt idx="23726">
                  <c:v>0.72956699999999997</c:v>
                </c:pt>
                <c:pt idx="23727">
                  <c:v>0.72958100000000004</c:v>
                </c:pt>
                <c:pt idx="23728">
                  <c:v>0.72959399999999996</c:v>
                </c:pt>
                <c:pt idx="23729">
                  <c:v>0.72960800000000003</c:v>
                </c:pt>
                <c:pt idx="23730">
                  <c:v>0.72962099999999996</c:v>
                </c:pt>
                <c:pt idx="23731">
                  <c:v>0.729634</c:v>
                </c:pt>
                <c:pt idx="23732">
                  <c:v>0.72964799999999996</c:v>
                </c:pt>
                <c:pt idx="23733">
                  <c:v>0.729661</c:v>
                </c:pt>
                <c:pt idx="23734">
                  <c:v>0.72967499999999996</c:v>
                </c:pt>
                <c:pt idx="23735">
                  <c:v>0.729688</c:v>
                </c:pt>
                <c:pt idx="23736">
                  <c:v>0.72970199999999996</c:v>
                </c:pt>
                <c:pt idx="23737">
                  <c:v>0.729715</c:v>
                </c:pt>
                <c:pt idx="23738">
                  <c:v>0.72972800000000004</c:v>
                </c:pt>
                <c:pt idx="23739">
                  <c:v>0.729742</c:v>
                </c:pt>
                <c:pt idx="23740">
                  <c:v>0.72975500000000004</c:v>
                </c:pt>
                <c:pt idx="23741">
                  <c:v>0.72976799999999997</c:v>
                </c:pt>
                <c:pt idx="23742">
                  <c:v>0.72978200000000004</c:v>
                </c:pt>
                <c:pt idx="23743">
                  <c:v>0.72979499999999997</c:v>
                </c:pt>
                <c:pt idx="23744">
                  <c:v>0.72980800000000001</c:v>
                </c:pt>
                <c:pt idx="23745">
                  <c:v>0.72982199999999997</c:v>
                </c:pt>
                <c:pt idx="23746">
                  <c:v>0.72983500000000001</c:v>
                </c:pt>
                <c:pt idx="23747">
                  <c:v>0.72984800000000005</c:v>
                </c:pt>
                <c:pt idx="23748">
                  <c:v>0.72986200000000001</c:v>
                </c:pt>
                <c:pt idx="23749">
                  <c:v>0.72987500000000005</c:v>
                </c:pt>
                <c:pt idx="23750">
                  <c:v>0.72988799999999998</c:v>
                </c:pt>
                <c:pt idx="23751">
                  <c:v>0.72990100000000002</c:v>
                </c:pt>
                <c:pt idx="23752">
                  <c:v>0.72991499999999998</c:v>
                </c:pt>
                <c:pt idx="23753">
                  <c:v>0.72992800000000002</c:v>
                </c:pt>
                <c:pt idx="23754">
                  <c:v>0.72994099999999995</c:v>
                </c:pt>
                <c:pt idx="23755">
                  <c:v>0.72995399999999999</c:v>
                </c:pt>
                <c:pt idx="23756">
                  <c:v>0.72996799999999995</c:v>
                </c:pt>
                <c:pt idx="23757">
                  <c:v>0.72998099999999999</c:v>
                </c:pt>
                <c:pt idx="23758">
                  <c:v>0.72999400000000003</c:v>
                </c:pt>
                <c:pt idx="23759">
                  <c:v>0.73000699999999996</c:v>
                </c:pt>
                <c:pt idx="23760">
                  <c:v>0.73002100000000003</c:v>
                </c:pt>
                <c:pt idx="23761">
                  <c:v>0.73003399999999996</c:v>
                </c:pt>
                <c:pt idx="23762">
                  <c:v>0.730047</c:v>
                </c:pt>
                <c:pt idx="23763">
                  <c:v>0.73006000000000004</c:v>
                </c:pt>
                <c:pt idx="23764">
                  <c:v>0.73007299999999997</c:v>
                </c:pt>
                <c:pt idx="23765">
                  <c:v>0.73008600000000001</c:v>
                </c:pt>
                <c:pt idx="23766">
                  <c:v>0.73009999999999997</c:v>
                </c:pt>
                <c:pt idx="23767">
                  <c:v>0.73011300000000001</c:v>
                </c:pt>
                <c:pt idx="23768">
                  <c:v>0.73012600000000005</c:v>
                </c:pt>
                <c:pt idx="23769">
                  <c:v>0.73013899999999998</c:v>
                </c:pt>
                <c:pt idx="23770">
                  <c:v>0.73015200000000002</c:v>
                </c:pt>
                <c:pt idx="23771">
                  <c:v>0.73016499999999995</c:v>
                </c:pt>
                <c:pt idx="23772">
                  <c:v>0.73017900000000002</c:v>
                </c:pt>
                <c:pt idx="23773">
                  <c:v>0.73019199999999995</c:v>
                </c:pt>
                <c:pt idx="23774">
                  <c:v>0.73020499999999999</c:v>
                </c:pt>
                <c:pt idx="23775">
                  <c:v>0.73021800000000003</c:v>
                </c:pt>
                <c:pt idx="23776">
                  <c:v>0.73023099999999996</c:v>
                </c:pt>
                <c:pt idx="23777">
                  <c:v>0.730244</c:v>
                </c:pt>
                <c:pt idx="23778">
                  <c:v>0.73025700000000004</c:v>
                </c:pt>
                <c:pt idx="23779">
                  <c:v>0.73026999999999997</c:v>
                </c:pt>
                <c:pt idx="23780">
                  <c:v>0.73028300000000002</c:v>
                </c:pt>
                <c:pt idx="23781">
                  <c:v>0.73029699999999997</c:v>
                </c:pt>
                <c:pt idx="23782">
                  <c:v>0.73031000000000001</c:v>
                </c:pt>
                <c:pt idx="23783">
                  <c:v>0.73032300000000006</c:v>
                </c:pt>
                <c:pt idx="23784">
                  <c:v>0.73033599999999999</c:v>
                </c:pt>
                <c:pt idx="23785">
                  <c:v>0.73034900000000003</c:v>
                </c:pt>
                <c:pt idx="23786">
                  <c:v>0.73036199999999996</c:v>
                </c:pt>
                <c:pt idx="23787">
                  <c:v>0.730375</c:v>
                </c:pt>
                <c:pt idx="23788">
                  <c:v>0.73038800000000004</c:v>
                </c:pt>
                <c:pt idx="23789">
                  <c:v>0.73040099999999997</c:v>
                </c:pt>
                <c:pt idx="23790">
                  <c:v>0.73041400000000001</c:v>
                </c:pt>
                <c:pt idx="23791">
                  <c:v>0.73042700000000005</c:v>
                </c:pt>
                <c:pt idx="23792">
                  <c:v>0.73043999999999998</c:v>
                </c:pt>
                <c:pt idx="23793">
                  <c:v>0.73045300000000002</c:v>
                </c:pt>
                <c:pt idx="23794">
                  <c:v>0.73046599999999995</c:v>
                </c:pt>
                <c:pt idx="23795">
                  <c:v>0.73047899999999999</c:v>
                </c:pt>
                <c:pt idx="23796">
                  <c:v>0.73049200000000003</c:v>
                </c:pt>
                <c:pt idx="23797">
                  <c:v>0.73050499999999996</c:v>
                </c:pt>
                <c:pt idx="23798">
                  <c:v>0.730518</c:v>
                </c:pt>
                <c:pt idx="23799">
                  <c:v>0.73053100000000004</c:v>
                </c:pt>
                <c:pt idx="23800">
                  <c:v>0.73054399999999997</c:v>
                </c:pt>
                <c:pt idx="23801">
                  <c:v>0.73055700000000001</c:v>
                </c:pt>
                <c:pt idx="23802">
                  <c:v>0.73057000000000005</c:v>
                </c:pt>
                <c:pt idx="23803">
                  <c:v>0.73058299999999998</c:v>
                </c:pt>
                <c:pt idx="23804">
                  <c:v>0.73059600000000002</c:v>
                </c:pt>
                <c:pt idx="23805">
                  <c:v>0.73060899999999995</c:v>
                </c:pt>
                <c:pt idx="23806">
                  <c:v>0.73062199999999999</c:v>
                </c:pt>
                <c:pt idx="23807">
                  <c:v>0.73063500000000003</c:v>
                </c:pt>
                <c:pt idx="23808">
                  <c:v>0.73064799999999996</c:v>
                </c:pt>
                <c:pt idx="23809">
                  <c:v>0.730661</c:v>
                </c:pt>
                <c:pt idx="23810">
                  <c:v>0.73067400000000005</c:v>
                </c:pt>
                <c:pt idx="23811">
                  <c:v>0.73068699999999998</c:v>
                </c:pt>
                <c:pt idx="23812">
                  <c:v>0.73070000000000002</c:v>
                </c:pt>
                <c:pt idx="23813">
                  <c:v>0.73071299999999995</c:v>
                </c:pt>
                <c:pt idx="23814">
                  <c:v>0.73072599999999999</c:v>
                </c:pt>
                <c:pt idx="23815">
                  <c:v>0.73073900000000003</c:v>
                </c:pt>
                <c:pt idx="23816">
                  <c:v>0.73075199999999996</c:v>
                </c:pt>
                <c:pt idx="23817">
                  <c:v>0.730765</c:v>
                </c:pt>
                <c:pt idx="23818">
                  <c:v>0.73077800000000004</c:v>
                </c:pt>
                <c:pt idx="23819">
                  <c:v>0.73079000000000005</c:v>
                </c:pt>
                <c:pt idx="23820">
                  <c:v>0.73080299999999998</c:v>
                </c:pt>
                <c:pt idx="23821">
                  <c:v>0.73081600000000002</c:v>
                </c:pt>
                <c:pt idx="23822">
                  <c:v>0.73082899999999995</c:v>
                </c:pt>
                <c:pt idx="23823">
                  <c:v>0.73084199999999999</c:v>
                </c:pt>
                <c:pt idx="23824">
                  <c:v>0.73085500000000003</c:v>
                </c:pt>
                <c:pt idx="23825">
                  <c:v>0.73086799999999996</c:v>
                </c:pt>
                <c:pt idx="23826">
                  <c:v>0.730881</c:v>
                </c:pt>
                <c:pt idx="23827">
                  <c:v>0.73089400000000004</c:v>
                </c:pt>
                <c:pt idx="23828">
                  <c:v>0.73090699999999997</c:v>
                </c:pt>
                <c:pt idx="23829">
                  <c:v>0.73091899999999999</c:v>
                </c:pt>
                <c:pt idx="23830">
                  <c:v>0.73093200000000003</c:v>
                </c:pt>
                <c:pt idx="23831">
                  <c:v>0.73094499999999996</c:v>
                </c:pt>
                <c:pt idx="23832">
                  <c:v>0.730958</c:v>
                </c:pt>
                <c:pt idx="23833">
                  <c:v>0.73097100000000004</c:v>
                </c:pt>
                <c:pt idx="23834">
                  <c:v>0.73098399999999997</c:v>
                </c:pt>
                <c:pt idx="23835">
                  <c:v>0.73099700000000001</c:v>
                </c:pt>
                <c:pt idx="23836">
                  <c:v>0.73101000000000005</c:v>
                </c:pt>
                <c:pt idx="23837">
                  <c:v>0.73102199999999995</c:v>
                </c:pt>
                <c:pt idx="23838">
                  <c:v>0.73103499999999999</c:v>
                </c:pt>
                <c:pt idx="23839">
                  <c:v>0.73104800000000003</c:v>
                </c:pt>
                <c:pt idx="23840">
                  <c:v>0.73106099999999996</c:v>
                </c:pt>
                <c:pt idx="23841">
                  <c:v>0.731074</c:v>
                </c:pt>
                <c:pt idx="23842">
                  <c:v>0.73108700000000004</c:v>
                </c:pt>
                <c:pt idx="23843">
                  <c:v>0.73109999999999997</c:v>
                </c:pt>
                <c:pt idx="23844">
                  <c:v>0.73111199999999998</c:v>
                </c:pt>
                <c:pt idx="23845">
                  <c:v>0.73112500000000002</c:v>
                </c:pt>
                <c:pt idx="23846">
                  <c:v>0.73113799999999995</c:v>
                </c:pt>
                <c:pt idx="23847">
                  <c:v>0.731151</c:v>
                </c:pt>
                <c:pt idx="23848">
                  <c:v>0.73116400000000004</c:v>
                </c:pt>
                <c:pt idx="23849">
                  <c:v>0.73117699999999997</c:v>
                </c:pt>
                <c:pt idx="23850">
                  <c:v>0.73118899999999998</c:v>
                </c:pt>
                <c:pt idx="23851">
                  <c:v>0.73120200000000002</c:v>
                </c:pt>
                <c:pt idx="23852">
                  <c:v>0.73121499999999995</c:v>
                </c:pt>
                <c:pt idx="23853">
                  <c:v>0.73122799999999999</c:v>
                </c:pt>
                <c:pt idx="23854">
                  <c:v>0.73124100000000003</c:v>
                </c:pt>
                <c:pt idx="23855">
                  <c:v>0.73125399999999996</c:v>
                </c:pt>
                <c:pt idx="23856">
                  <c:v>0.73126599999999997</c:v>
                </c:pt>
                <c:pt idx="23857">
                  <c:v>0.73127900000000001</c:v>
                </c:pt>
                <c:pt idx="23858">
                  <c:v>0.73129200000000005</c:v>
                </c:pt>
                <c:pt idx="23859">
                  <c:v>0.73130499999999998</c:v>
                </c:pt>
                <c:pt idx="23860">
                  <c:v>0.73131800000000002</c:v>
                </c:pt>
                <c:pt idx="23861">
                  <c:v>0.73133000000000004</c:v>
                </c:pt>
                <c:pt idx="23862">
                  <c:v>0.73134299999999997</c:v>
                </c:pt>
                <c:pt idx="23863">
                  <c:v>0.73135600000000001</c:v>
                </c:pt>
                <c:pt idx="23864">
                  <c:v>0.73136900000000005</c:v>
                </c:pt>
                <c:pt idx="23865">
                  <c:v>0.73138199999999998</c:v>
                </c:pt>
                <c:pt idx="23866">
                  <c:v>0.73139399999999999</c:v>
                </c:pt>
                <c:pt idx="23867">
                  <c:v>0.73140700000000003</c:v>
                </c:pt>
                <c:pt idx="23868">
                  <c:v>0.73141999999999996</c:v>
                </c:pt>
                <c:pt idx="23869">
                  <c:v>0.731433</c:v>
                </c:pt>
                <c:pt idx="23870">
                  <c:v>0.73144600000000004</c:v>
                </c:pt>
                <c:pt idx="23871">
                  <c:v>0.73145800000000005</c:v>
                </c:pt>
                <c:pt idx="23872">
                  <c:v>0.73147099999999998</c:v>
                </c:pt>
                <c:pt idx="23873">
                  <c:v>0.73148400000000002</c:v>
                </c:pt>
                <c:pt idx="23874">
                  <c:v>0.73149699999999995</c:v>
                </c:pt>
                <c:pt idx="23875">
                  <c:v>0.73150899999999996</c:v>
                </c:pt>
                <c:pt idx="23876">
                  <c:v>0.73152200000000001</c:v>
                </c:pt>
                <c:pt idx="23877">
                  <c:v>0.73153500000000005</c:v>
                </c:pt>
                <c:pt idx="23878">
                  <c:v>0.73154799999999998</c:v>
                </c:pt>
                <c:pt idx="23879">
                  <c:v>0.73156100000000002</c:v>
                </c:pt>
                <c:pt idx="23880">
                  <c:v>0.73157300000000003</c:v>
                </c:pt>
                <c:pt idx="23881">
                  <c:v>0.73158599999999996</c:v>
                </c:pt>
                <c:pt idx="23882">
                  <c:v>0.731599</c:v>
                </c:pt>
                <c:pt idx="23883">
                  <c:v>0.73161200000000004</c:v>
                </c:pt>
                <c:pt idx="23884">
                  <c:v>0.73162400000000005</c:v>
                </c:pt>
                <c:pt idx="23885">
                  <c:v>0.73163699999999998</c:v>
                </c:pt>
                <c:pt idx="23886">
                  <c:v>0.73165000000000002</c:v>
                </c:pt>
                <c:pt idx="23887">
                  <c:v>0.73166299999999995</c:v>
                </c:pt>
                <c:pt idx="23888">
                  <c:v>0.73167499999999996</c:v>
                </c:pt>
                <c:pt idx="23889">
                  <c:v>0.73168800000000001</c:v>
                </c:pt>
                <c:pt idx="23890">
                  <c:v>0.73170100000000005</c:v>
                </c:pt>
                <c:pt idx="23891">
                  <c:v>0.73171399999999998</c:v>
                </c:pt>
                <c:pt idx="23892">
                  <c:v>0.73172599999999999</c:v>
                </c:pt>
                <c:pt idx="23893">
                  <c:v>0.73173900000000003</c:v>
                </c:pt>
                <c:pt idx="23894">
                  <c:v>0.73175199999999996</c:v>
                </c:pt>
                <c:pt idx="23895">
                  <c:v>0.731765</c:v>
                </c:pt>
                <c:pt idx="23896">
                  <c:v>0.73177700000000001</c:v>
                </c:pt>
                <c:pt idx="23897">
                  <c:v>0.73179000000000005</c:v>
                </c:pt>
                <c:pt idx="23898">
                  <c:v>0.73180299999999998</c:v>
                </c:pt>
                <c:pt idx="23899">
                  <c:v>0.73181499999999999</c:v>
                </c:pt>
                <c:pt idx="23900">
                  <c:v>0.73182800000000003</c:v>
                </c:pt>
                <c:pt idx="23901">
                  <c:v>0.73184099999999996</c:v>
                </c:pt>
                <c:pt idx="23902">
                  <c:v>0.731854</c:v>
                </c:pt>
                <c:pt idx="23903">
                  <c:v>0.73186600000000002</c:v>
                </c:pt>
                <c:pt idx="23904">
                  <c:v>0.73187899999999995</c:v>
                </c:pt>
                <c:pt idx="23905">
                  <c:v>0.73189199999999999</c:v>
                </c:pt>
                <c:pt idx="23906">
                  <c:v>0.731904</c:v>
                </c:pt>
                <c:pt idx="23907">
                  <c:v>0.73191700000000004</c:v>
                </c:pt>
                <c:pt idx="23908">
                  <c:v>0.73192999999999997</c:v>
                </c:pt>
                <c:pt idx="23909">
                  <c:v>0.73194300000000001</c:v>
                </c:pt>
                <c:pt idx="23910">
                  <c:v>0.73195500000000002</c:v>
                </c:pt>
                <c:pt idx="23911">
                  <c:v>0.73196799999999995</c:v>
                </c:pt>
                <c:pt idx="23912">
                  <c:v>0.73198099999999999</c:v>
                </c:pt>
                <c:pt idx="23913">
                  <c:v>0.731993</c:v>
                </c:pt>
                <c:pt idx="23914">
                  <c:v>0.73200600000000005</c:v>
                </c:pt>
                <c:pt idx="23915">
                  <c:v>0.73201899999999998</c:v>
                </c:pt>
                <c:pt idx="23916">
                  <c:v>0.73203200000000002</c:v>
                </c:pt>
                <c:pt idx="23917">
                  <c:v>0.73204400000000003</c:v>
                </c:pt>
                <c:pt idx="23918">
                  <c:v>0.73205699999999996</c:v>
                </c:pt>
                <c:pt idx="23919">
                  <c:v>0.73207</c:v>
                </c:pt>
                <c:pt idx="23920">
                  <c:v>0.73208200000000001</c:v>
                </c:pt>
                <c:pt idx="23921">
                  <c:v>0.73209500000000005</c:v>
                </c:pt>
                <c:pt idx="23922">
                  <c:v>0.73210799999999998</c:v>
                </c:pt>
                <c:pt idx="23923">
                  <c:v>0.73211999999999999</c:v>
                </c:pt>
                <c:pt idx="23924">
                  <c:v>0.73213300000000003</c:v>
                </c:pt>
                <c:pt idx="23925">
                  <c:v>0.73214599999999996</c:v>
                </c:pt>
                <c:pt idx="23926">
                  <c:v>0.73215799999999998</c:v>
                </c:pt>
                <c:pt idx="23927">
                  <c:v>0.73217100000000002</c:v>
                </c:pt>
                <c:pt idx="23928">
                  <c:v>0.73218399999999995</c:v>
                </c:pt>
                <c:pt idx="23929">
                  <c:v>0.73219699999999999</c:v>
                </c:pt>
                <c:pt idx="23930">
                  <c:v>0.732209</c:v>
                </c:pt>
                <c:pt idx="23931">
                  <c:v>0.73222200000000004</c:v>
                </c:pt>
                <c:pt idx="23932">
                  <c:v>0.73223499999999997</c:v>
                </c:pt>
                <c:pt idx="23933">
                  <c:v>0.73224699999999998</c:v>
                </c:pt>
                <c:pt idx="23934">
                  <c:v>0.73226000000000002</c:v>
                </c:pt>
                <c:pt idx="23935">
                  <c:v>0.73227299999999995</c:v>
                </c:pt>
                <c:pt idx="23936">
                  <c:v>0.73228499999999996</c:v>
                </c:pt>
                <c:pt idx="23937">
                  <c:v>0.732298</c:v>
                </c:pt>
                <c:pt idx="23938">
                  <c:v>0.73231100000000005</c:v>
                </c:pt>
                <c:pt idx="23939">
                  <c:v>0.73232299999999995</c:v>
                </c:pt>
                <c:pt idx="23940">
                  <c:v>0.73233599999999999</c:v>
                </c:pt>
                <c:pt idx="23941">
                  <c:v>0.73234900000000003</c:v>
                </c:pt>
                <c:pt idx="23942">
                  <c:v>0.73236100000000004</c:v>
                </c:pt>
                <c:pt idx="23943">
                  <c:v>0.73237399999999997</c:v>
                </c:pt>
                <c:pt idx="23944">
                  <c:v>0.73238700000000001</c:v>
                </c:pt>
                <c:pt idx="23945">
                  <c:v>0.73239900000000002</c:v>
                </c:pt>
                <c:pt idx="23946">
                  <c:v>0.73241199999999995</c:v>
                </c:pt>
                <c:pt idx="23947">
                  <c:v>0.73242499999999999</c:v>
                </c:pt>
                <c:pt idx="23948">
                  <c:v>0.732437</c:v>
                </c:pt>
                <c:pt idx="23949">
                  <c:v>0.73245000000000005</c:v>
                </c:pt>
                <c:pt idx="23950">
                  <c:v>0.73246299999999998</c:v>
                </c:pt>
                <c:pt idx="23951">
                  <c:v>0.73247499999999999</c:v>
                </c:pt>
                <c:pt idx="23952">
                  <c:v>0.73248800000000003</c:v>
                </c:pt>
                <c:pt idx="23953">
                  <c:v>0.73250099999999996</c:v>
                </c:pt>
                <c:pt idx="23954">
                  <c:v>0.73251299999999997</c:v>
                </c:pt>
                <c:pt idx="23955">
                  <c:v>0.73252600000000001</c:v>
                </c:pt>
                <c:pt idx="23956">
                  <c:v>0.73253800000000002</c:v>
                </c:pt>
                <c:pt idx="23957">
                  <c:v>0.73255099999999995</c:v>
                </c:pt>
                <c:pt idx="23958">
                  <c:v>0.73256399999999999</c:v>
                </c:pt>
                <c:pt idx="23959">
                  <c:v>0.732576</c:v>
                </c:pt>
                <c:pt idx="23960">
                  <c:v>0.73258900000000005</c:v>
                </c:pt>
                <c:pt idx="23961">
                  <c:v>0.73260199999999998</c:v>
                </c:pt>
                <c:pt idx="23962">
                  <c:v>0.73261399999999999</c:v>
                </c:pt>
                <c:pt idx="23963">
                  <c:v>0.73262700000000003</c:v>
                </c:pt>
                <c:pt idx="23964">
                  <c:v>0.73263999999999996</c:v>
                </c:pt>
                <c:pt idx="23965">
                  <c:v>0.73265199999999997</c:v>
                </c:pt>
                <c:pt idx="23966">
                  <c:v>0.73266500000000001</c:v>
                </c:pt>
                <c:pt idx="23967">
                  <c:v>0.73267800000000005</c:v>
                </c:pt>
                <c:pt idx="23968">
                  <c:v>0.73268999999999995</c:v>
                </c:pt>
                <c:pt idx="23969">
                  <c:v>0.73270299999999999</c:v>
                </c:pt>
                <c:pt idx="23970">
                  <c:v>0.73271500000000001</c:v>
                </c:pt>
                <c:pt idx="23971">
                  <c:v>0.73272800000000005</c:v>
                </c:pt>
                <c:pt idx="23972">
                  <c:v>0.73274099999999998</c:v>
                </c:pt>
                <c:pt idx="23973">
                  <c:v>0.73275299999999999</c:v>
                </c:pt>
                <c:pt idx="23974">
                  <c:v>0.73276600000000003</c:v>
                </c:pt>
                <c:pt idx="23975">
                  <c:v>0.73277899999999996</c:v>
                </c:pt>
                <c:pt idx="23976">
                  <c:v>0.73279099999999997</c:v>
                </c:pt>
                <c:pt idx="23977">
                  <c:v>0.73280400000000001</c:v>
                </c:pt>
                <c:pt idx="23978">
                  <c:v>0.73281700000000005</c:v>
                </c:pt>
                <c:pt idx="23979">
                  <c:v>0.73282899999999995</c:v>
                </c:pt>
                <c:pt idx="23980">
                  <c:v>0.73284199999999999</c:v>
                </c:pt>
                <c:pt idx="23981">
                  <c:v>0.73285400000000001</c:v>
                </c:pt>
                <c:pt idx="23982">
                  <c:v>0.73286700000000005</c:v>
                </c:pt>
                <c:pt idx="23983">
                  <c:v>0.73287999999999998</c:v>
                </c:pt>
                <c:pt idx="23984">
                  <c:v>0.73289199999999999</c:v>
                </c:pt>
                <c:pt idx="23985">
                  <c:v>0.73290500000000003</c:v>
                </c:pt>
                <c:pt idx="23986">
                  <c:v>0.73291799999999996</c:v>
                </c:pt>
                <c:pt idx="23987">
                  <c:v>0.73292999999999997</c:v>
                </c:pt>
                <c:pt idx="23988">
                  <c:v>0.73294300000000001</c:v>
                </c:pt>
                <c:pt idx="23989">
                  <c:v>0.73295500000000002</c:v>
                </c:pt>
                <c:pt idx="23990">
                  <c:v>0.73296799999999995</c:v>
                </c:pt>
                <c:pt idx="23991">
                  <c:v>0.73298099999999999</c:v>
                </c:pt>
                <c:pt idx="23992">
                  <c:v>0.73299300000000001</c:v>
                </c:pt>
                <c:pt idx="23993">
                  <c:v>0.73300600000000005</c:v>
                </c:pt>
                <c:pt idx="23994">
                  <c:v>0.73301899999999998</c:v>
                </c:pt>
                <c:pt idx="23995">
                  <c:v>0.73303099999999999</c:v>
                </c:pt>
                <c:pt idx="23996">
                  <c:v>0.73304400000000003</c:v>
                </c:pt>
                <c:pt idx="23997">
                  <c:v>0.73305600000000004</c:v>
                </c:pt>
                <c:pt idx="23998">
                  <c:v>0.73306899999999997</c:v>
                </c:pt>
                <c:pt idx="23999">
                  <c:v>0.73308200000000001</c:v>
                </c:pt>
                <c:pt idx="24000">
                  <c:v>0.73309400000000002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B8D6-4726-9C1D-C68114DF6F1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9019960"/>
        <c:axId val="359018392"/>
      </c:scatterChart>
      <c:valAx>
        <c:axId val="359019960"/>
        <c:scaling>
          <c:orientation val="minMax"/>
          <c:max val="1280"/>
          <c:min val="1200"/>
        </c:scaling>
        <c:delete val="1"/>
        <c:axPos val="b"/>
        <c:numFmt formatCode="General" sourceLinked="1"/>
        <c:majorTickMark val="out"/>
        <c:minorTickMark val="none"/>
        <c:tickLblPos val="nextTo"/>
        <c:crossAx val="359018392"/>
        <c:crosses val="autoZero"/>
        <c:crossBetween val="midCat"/>
        <c:majorUnit val="24"/>
      </c:valAx>
      <c:valAx>
        <c:axId val="359018392"/>
        <c:scaling>
          <c:orientation val="minMax"/>
          <c:max val="0.75000000000000011"/>
          <c:min val="0.5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9019960"/>
        <c:crosses val="autoZero"/>
        <c:crossBetween val="midCat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9050" cap="rnd">
              <a:solidFill>
                <a:schemeClr val="accent1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Sheet1!$A$1:$A$15202</c:f>
              <c:numCache>
                <c:formatCode>General</c:formatCode>
                <c:ptCount val="15202"/>
                <c:pt idx="0">
                  <c:v>0.01</c:v>
                </c:pt>
                <c:pt idx="1">
                  <c:v>0.02</c:v>
                </c:pt>
                <c:pt idx="2">
                  <c:v>0.03</c:v>
                </c:pt>
                <c:pt idx="3">
                  <c:v>0.04</c:v>
                </c:pt>
                <c:pt idx="4">
                  <c:v>0.05</c:v>
                </c:pt>
                <c:pt idx="5">
                  <c:v>0.06</c:v>
                </c:pt>
                <c:pt idx="6">
                  <c:v>7.0000000000000007E-2</c:v>
                </c:pt>
                <c:pt idx="7">
                  <c:v>0.08</c:v>
                </c:pt>
                <c:pt idx="8">
                  <c:v>0.09</c:v>
                </c:pt>
                <c:pt idx="9">
                  <c:v>0.1</c:v>
                </c:pt>
                <c:pt idx="10">
                  <c:v>0.11</c:v>
                </c:pt>
                <c:pt idx="11">
                  <c:v>0.12</c:v>
                </c:pt>
                <c:pt idx="12">
                  <c:v>0.13</c:v>
                </c:pt>
                <c:pt idx="13">
                  <c:v>0.14000000000000001</c:v>
                </c:pt>
                <c:pt idx="14">
                  <c:v>0.15</c:v>
                </c:pt>
                <c:pt idx="15">
                  <c:v>0.16</c:v>
                </c:pt>
                <c:pt idx="16">
                  <c:v>0.17</c:v>
                </c:pt>
                <c:pt idx="17">
                  <c:v>0.18</c:v>
                </c:pt>
                <c:pt idx="18">
                  <c:v>0.19</c:v>
                </c:pt>
                <c:pt idx="19">
                  <c:v>0.2</c:v>
                </c:pt>
                <c:pt idx="20">
                  <c:v>0.21</c:v>
                </c:pt>
                <c:pt idx="21">
                  <c:v>0.22</c:v>
                </c:pt>
                <c:pt idx="22">
                  <c:v>0.23</c:v>
                </c:pt>
                <c:pt idx="23">
                  <c:v>0.24</c:v>
                </c:pt>
                <c:pt idx="24">
                  <c:v>0.25</c:v>
                </c:pt>
                <c:pt idx="25">
                  <c:v>0.26</c:v>
                </c:pt>
                <c:pt idx="26">
                  <c:v>0.27</c:v>
                </c:pt>
                <c:pt idx="27">
                  <c:v>0.28000000000000003</c:v>
                </c:pt>
                <c:pt idx="28">
                  <c:v>0.28999999999999998</c:v>
                </c:pt>
                <c:pt idx="29">
                  <c:v>0.3</c:v>
                </c:pt>
                <c:pt idx="30">
                  <c:v>0.31</c:v>
                </c:pt>
                <c:pt idx="31">
                  <c:v>0.32</c:v>
                </c:pt>
                <c:pt idx="32">
                  <c:v>0.33</c:v>
                </c:pt>
                <c:pt idx="33">
                  <c:v>0.34</c:v>
                </c:pt>
                <c:pt idx="34">
                  <c:v>0.35</c:v>
                </c:pt>
                <c:pt idx="35">
                  <c:v>0.36</c:v>
                </c:pt>
                <c:pt idx="36">
                  <c:v>0.37</c:v>
                </c:pt>
                <c:pt idx="37">
                  <c:v>0.38</c:v>
                </c:pt>
                <c:pt idx="38">
                  <c:v>0.39</c:v>
                </c:pt>
                <c:pt idx="39">
                  <c:v>0.4</c:v>
                </c:pt>
                <c:pt idx="40">
                  <c:v>0.41</c:v>
                </c:pt>
                <c:pt idx="41">
                  <c:v>0.42</c:v>
                </c:pt>
                <c:pt idx="42">
                  <c:v>0.43</c:v>
                </c:pt>
                <c:pt idx="43">
                  <c:v>0.44</c:v>
                </c:pt>
                <c:pt idx="44">
                  <c:v>0.45</c:v>
                </c:pt>
                <c:pt idx="45">
                  <c:v>0.46</c:v>
                </c:pt>
                <c:pt idx="46">
                  <c:v>0.47</c:v>
                </c:pt>
                <c:pt idx="47">
                  <c:v>0.48</c:v>
                </c:pt>
                <c:pt idx="48">
                  <c:v>0.49</c:v>
                </c:pt>
                <c:pt idx="49">
                  <c:v>0.5</c:v>
                </c:pt>
                <c:pt idx="50">
                  <c:v>0.51</c:v>
                </c:pt>
                <c:pt idx="51">
                  <c:v>0.52</c:v>
                </c:pt>
                <c:pt idx="52">
                  <c:v>0.53</c:v>
                </c:pt>
                <c:pt idx="53">
                  <c:v>0.54</c:v>
                </c:pt>
                <c:pt idx="54">
                  <c:v>0.55000000000000004</c:v>
                </c:pt>
                <c:pt idx="55">
                  <c:v>0.56000000000000005</c:v>
                </c:pt>
                <c:pt idx="56">
                  <c:v>0.56999999999999995</c:v>
                </c:pt>
                <c:pt idx="57">
                  <c:v>0.57999999999999996</c:v>
                </c:pt>
                <c:pt idx="58">
                  <c:v>0.59</c:v>
                </c:pt>
                <c:pt idx="59">
                  <c:v>0.6</c:v>
                </c:pt>
                <c:pt idx="60">
                  <c:v>0.61</c:v>
                </c:pt>
                <c:pt idx="61">
                  <c:v>0.62</c:v>
                </c:pt>
                <c:pt idx="62">
                  <c:v>0.63</c:v>
                </c:pt>
                <c:pt idx="63">
                  <c:v>0.64</c:v>
                </c:pt>
                <c:pt idx="64">
                  <c:v>0.65</c:v>
                </c:pt>
                <c:pt idx="65">
                  <c:v>0.66</c:v>
                </c:pt>
                <c:pt idx="66">
                  <c:v>0.67</c:v>
                </c:pt>
                <c:pt idx="67">
                  <c:v>0.68</c:v>
                </c:pt>
                <c:pt idx="68">
                  <c:v>0.69</c:v>
                </c:pt>
                <c:pt idx="69">
                  <c:v>0.7</c:v>
                </c:pt>
                <c:pt idx="70">
                  <c:v>0.71</c:v>
                </c:pt>
                <c:pt idx="71">
                  <c:v>0.72</c:v>
                </c:pt>
                <c:pt idx="72">
                  <c:v>0.73</c:v>
                </c:pt>
                <c:pt idx="73">
                  <c:v>0.74</c:v>
                </c:pt>
                <c:pt idx="74">
                  <c:v>0.75</c:v>
                </c:pt>
                <c:pt idx="75">
                  <c:v>0.76</c:v>
                </c:pt>
                <c:pt idx="76">
                  <c:v>0.77</c:v>
                </c:pt>
                <c:pt idx="77">
                  <c:v>0.78</c:v>
                </c:pt>
                <c:pt idx="78">
                  <c:v>0.79</c:v>
                </c:pt>
                <c:pt idx="79">
                  <c:v>0.8</c:v>
                </c:pt>
                <c:pt idx="80">
                  <c:v>0.81</c:v>
                </c:pt>
                <c:pt idx="81">
                  <c:v>0.82</c:v>
                </c:pt>
                <c:pt idx="82">
                  <c:v>0.83</c:v>
                </c:pt>
                <c:pt idx="83">
                  <c:v>0.84</c:v>
                </c:pt>
                <c:pt idx="84">
                  <c:v>0.85</c:v>
                </c:pt>
                <c:pt idx="85">
                  <c:v>0.86</c:v>
                </c:pt>
                <c:pt idx="86">
                  <c:v>0.87</c:v>
                </c:pt>
                <c:pt idx="87">
                  <c:v>0.88</c:v>
                </c:pt>
                <c:pt idx="88">
                  <c:v>0.89</c:v>
                </c:pt>
                <c:pt idx="89">
                  <c:v>0.9</c:v>
                </c:pt>
                <c:pt idx="90">
                  <c:v>0.91</c:v>
                </c:pt>
                <c:pt idx="91">
                  <c:v>0.92</c:v>
                </c:pt>
                <c:pt idx="92">
                  <c:v>0.93</c:v>
                </c:pt>
                <c:pt idx="93">
                  <c:v>0.94</c:v>
                </c:pt>
                <c:pt idx="94">
                  <c:v>0.95</c:v>
                </c:pt>
                <c:pt idx="95">
                  <c:v>0.96</c:v>
                </c:pt>
                <c:pt idx="96">
                  <c:v>0.97</c:v>
                </c:pt>
                <c:pt idx="97">
                  <c:v>0.98</c:v>
                </c:pt>
                <c:pt idx="98">
                  <c:v>0.99</c:v>
                </c:pt>
                <c:pt idx="99">
                  <c:v>1</c:v>
                </c:pt>
                <c:pt idx="100">
                  <c:v>1.01</c:v>
                </c:pt>
                <c:pt idx="101">
                  <c:v>1.02</c:v>
                </c:pt>
                <c:pt idx="102">
                  <c:v>1.03</c:v>
                </c:pt>
                <c:pt idx="103">
                  <c:v>1.04</c:v>
                </c:pt>
                <c:pt idx="104">
                  <c:v>1.05</c:v>
                </c:pt>
                <c:pt idx="105">
                  <c:v>1.06</c:v>
                </c:pt>
                <c:pt idx="106">
                  <c:v>1.07</c:v>
                </c:pt>
                <c:pt idx="107">
                  <c:v>1.08</c:v>
                </c:pt>
                <c:pt idx="108">
                  <c:v>1.0900000000000001</c:v>
                </c:pt>
                <c:pt idx="109">
                  <c:v>1.1000000000000001</c:v>
                </c:pt>
                <c:pt idx="110">
                  <c:v>1.1100000000000001</c:v>
                </c:pt>
                <c:pt idx="111">
                  <c:v>1.1200000000000001</c:v>
                </c:pt>
                <c:pt idx="112">
                  <c:v>1.1299999999999999</c:v>
                </c:pt>
                <c:pt idx="113">
                  <c:v>1.1399999999999999</c:v>
                </c:pt>
                <c:pt idx="114">
                  <c:v>1.1499999999999999</c:v>
                </c:pt>
                <c:pt idx="115">
                  <c:v>1.1599999999999999</c:v>
                </c:pt>
                <c:pt idx="116">
                  <c:v>1.17</c:v>
                </c:pt>
                <c:pt idx="117">
                  <c:v>1.18</c:v>
                </c:pt>
                <c:pt idx="118">
                  <c:v>1.19</c:v>
                </c:pt>
                <c:pt idx="119">
                  <c:v>1.2</c:v>
                </c:pt>
                <c:pt idx="120">
                  <c:v>1.21</c:v>
                </c:pt>
                <c:pt idx="121">
                  <c:v>1.22</c:v>
                </c:pt>
                <c:pt idx="122">
                  <c:v>1.23</c:v>
                </c:pt>
                <c:pt idx="123">
                  <c:v>1.24</c:v>
                </c:pt>
                <c:pt idx="124">
                  <c:v>1.25</c:v>
                </c:pt>
                <c:pt idx="125">
                  <c:v>1.26</c:v>
                </c:pt>
                <c:pt idx="126">
                  <c:v>1.27</c:v>
                </c:pt>
                <c:pt idx="127">
                  <c:v>1.28</c:v>
                </c:pt>
                <c:pt idx="128">
                  <c:v>1.29</c:v>
                </c:pt>
                <c:pt idx="129">
                  <c:v>1.3</c:v>
                </c:pt>
                <c:pt idx="130">
                  <c:v>1.31</c:v>
                </c:pt>
                <c:pt idx="131">
                  <c:v>1.32</c:v>
                </c:pt>
                <c:pt idx="132">
                  <c:v>1.33</c:v>
                </c:pt>
                <c:pt idx="133">
                  <c:v>1.34</c:v>
                </c:pt>
                <c:pt idx="134">
                  <c:v>1.35</c:v>
                </c:pt>
                <c:pt idx="135">
                  <c:v>1.36</c:v>
                </c:pt>
                <c:pt idx="136">
                  <c:v>1.37</c:v>
                </c:pt>
                <c:pt idx="137">
                  <c:v>1.38</c:v>
                </c:pt>
                <c:pt idx="138">
                  <c:v>1.39</c:v>
                </c:pt>
                <c:pt idx="139">
                  <c:v>1.4</c:v>
                </c:pt>
                <c:pt idx="140">
                  <c:v>1.41</c:v>
                </c:pt>
                <c:pt idx="141">
                  <c:v>1.42</c:v>
                </c:pt>
                <c:pt idx="142">
                  <c:v>1.43</c:v>
                </c:pt>
                <c:pt idx="143">
                  <c:v>1.44</c:v>
                </c:pt>
                <c:pt idx="144">
                  <c:v>1.45</c:v>
                </c:pt>
                <c:pt idx="145">
                  <c:v>1.46</c:v>
                </c:pt>
                <c:pt idx="146">
                  <c:v>1.47</c:v>
                </c:pt>
                <c:pt idx="147">
                  <c:v>1.48</c:v>
                </c:pt>
                <c:pt idx="148">
                  <c:v>1.49</c:v>
                </c:pt>
                <c:pt idx="149">
                  <c:v>1.5</c:v>
                </c:pt>
                <c:pt idx="150">
                  <c:v>1.51</c:v>
                </c:pt>
                <c:pt idx="151">
                  <c:v>1.52</c:v>
                </c:pt>
                <c:pt idx="152">
                  <c:v>1.53</c:v>
                </c:pt>
                <c:pt idx="153">
                  <c:v>1.54</c:v>
                </c:pt>
                <c:pt idx="154">
                  <c:v>1.55</c:v>
                </c:pt>
                <c:pt idx="155">
                  <c:v>1.56</c:v>
                </c:pt>
                <c:pt idx="156">
                  <c:v>1.57</c:v>
                </c:pt>
                <c:pt idx="157">
                  <c:v>1.58</c:v>
                </c:pt>
                <c:pt idx="158">
                  <c:v>1.59</c:v>
                </c:pt>
                <c:pt idx="159">
                  <c:v>1.6</c:v>
                </c:pt>
                <c:pt idx="160">
                  <c:v>1.61</c:v>
                </c:pt>
                <c:pt idx="161">
                  <c:v>1.62</c:v>
                </c:pt>
                <c:pt idx="162">
                  <c:v>1.63</c:v>
                </c:pt>
                <c:pt idx="163">
                  <c:v>1.64</c:v>
                </c:pt>
                <c:pt idx="164">
                  <c:v>1.65</c:v>
                </c:pt>
                <c:pt idx="165">
                  <c:v>1.66</c:v>
                </c:pt>
                <c:pt idx="166">
                  <c:v>1.67</c:v>
                </c:pt>
                <c:pt idx="167">
                  <c:v>1.68</c:v>
                </c:pt>
                <c:pt idx="168">
                  <c:v>1.69</c:v>
                </c:pt>
                <c:pt idx="169">
                  <c:v>1.7</c:v>
                </c:pt>
                <c:pt idx="170">
                  <c:v>1.71</c:v>
                </c:pt>
                <c:pt idx="171">
                  <c:v>1.72</c:v>
                </c:pt>
                <c:pt idx="172">
                  <c:v>1.73</c:v>
                </c:pt>
                <c:pt idx="173">
                  <c:v>1.74</c:v>
                </c:pt>
                <c:pt idx="174">
                  <c:v>1.75</c:v>
                </c:pt>
                <c:pt idx="175">
                  <c:v>1.76</c:v>
                </c:pt>
                <c:pt idx="176">
                  <c:v>1.77</c:v>
                </c:pt>
                <c:pt idx="177">
                  <c:v>1.78</c:v>
                </c:pt>
                <c:pt idx="178">
                  <c:v>1.79</c:v>
                </c:pt>
                <c:pt idx="179">
                  <c:v>1.8</c:v>
                </c:pt>
                <c:pt idx="180">
                  <c:v>1.81</c:v>
                </c:pt>
                <c:pt idx="181">
                  <c:v>1.82</c:v>
                </c:pt>
                <c:pt idx="182">
                  <c:v>1.83</c:v>
                </c:pt>
                <c:pt idx="183">
                  <c:v>1.84</c:v>
                </c:pt>
                <c:pt idx="184">
                  <c:v>1.85</c:v>
                </c:pt>
                <c:pt idx="185">
                  <c:v>1.86</c:v>
                </c:pt>
                <c:pt idx="186">
                  <c:v>1.87</c:v>
                </c:pt>
                <c:pt idx="187">
                  <c:v>1.88</c:v>
                </c:pt>
                <c:pt idx="188">
                  <c:v>1.89</c:v>
                </c:pt>
                <c:pt idx="189">
                  <c:v>1.9</c:v>
                </c:pt>
                <c:pt idx="190">
                  <c:v>1.91</c:v>
                </c:pt>
                <c:pt idx="191">
                  <c:v>1.92</c:v>
                </c:pt>
                <c:pt idx="192">
                  <c:v>1.93</c:v>
                </c:pt>
                <c:pt idx="193">
                  <c:v>1.94</c:v>
                </c:pt>
                <c:pt idx="194">
                  <c:v>1.95</c:v>
                </c:pt>
                <c:pt idx="195">
                  <c:v>1.96</c:v>
                </c:pt>
                <c:pt idx="196">
                  <c:v>1.97</c:v>
                </c:pt>
                <c:pt idx="197">
                  <c:v>1.98</c:v>
                </c:pt>
                <c:pt idx="198">
                  <c:v>1.99</c:v>
                </c:pt>
                <c:pt idx="199">
                  <c:v>2</c:v>
                </c:pt>
                <c:pt idx="200">
                  <c:v>2.0099999999999998</c:v>
                </c:pt>
                <c:pt idx="201">
                  <c:v>2.02</c:v>
                </c:pt>
                <c:pt idx="202">
                  <c:v>2.0299999999999998</c:v>
                </c:pt>
                <c:pt idx="203">
                  <c:v>2.04</c:v>
                </c:pt>
                <c:pt idx="204">
                  <c:v>2.0499999999999998</c:v>
                </c:pt>
                <c:pt idx="205">
                  <c:v>2.06</c:v>
                </c:pt>
                <c:pt idx="206">
                  <c:v>2.0699999999999998</c:v>
                </c:pt>
                <c:pt idx="207">
                  <c:v>2.08</c:v>
                </c:pt>
                <c:pt idx="208">
                  <c:v>2.09</c:v>
                </c:pt>
                <c:pt idx="209">
                  <c:v>2.1</c:v>
                </c:pt>
                <c:pt idx="210">
                  <c:v>2.11</c:v>
                </c:pt>
                <c:pt idx="211">
                  <c:v>2.12</c:v>
                </c:pt>
                <c:pt idx="212">
                  <c:v>2.13</c:v>
                </c:pt>
                <c:pt idx="213">
                  <c:v>2.14</c:v>
                </c:pt>
                <c:pt idx="214">
                  <c:v>2.15</c:v>
                </c:pt>
                <c:pt idx="215">
                  <c:v>2.16</c:v>
                </c:pt>
                <c:pt idx="216">
                  <c:v>2.17</c:v>
                </c:pt>
                <c:pt idx="217">
                  <c:v>2.1800000000000002</c:v>
                </c:pt>
                <c:pt idx="218">
                  <c:v>2.19</c:v>
                </c:pt>
                <c:pt idx="219">
                  <c:v>2.2000000000000002</c:v>
                </c:pt>
                <c:pt idx="220">
                  <c:v>2.21</c:v>
                </c:pt>
                <c:pt idx="221">
                  <c:v>2.2200000000000002</c:v>
                </c:pt>
                <c:pt idx="222">
                  <c:v>2.23</c:v>
                </c:pt>
                <c:pt idx="223">
                  <c:v>2.2400000000000002</c:v>
                </c:pt>
                <c:pt idx="224">
                  <c:v>2.25</c:v>
                </c:pt>
                <c:pt idx="225">
                  <c:v>2.2599999999999998</c:v>
                </c:pt>
                <c:pt idx="226">
                  <c:v>2.27</c:v>
                </c:pt>
                <c:pt idx="227">
                  <c:v>2.2799999999999998</c:v>
                </c:pt>
                <c:pt idx="228">
                  <c:v>2.29</c:v>
                </c:pt>
                <c:pt idx="229">
                  <c:v>2.2999999999999998</c:v>
                </c:pt>
                <c:pt idx="230">
                  <c:v>2.31</c:v>
                </c:pt>
                <c:pt idx="231">
                  <c:v>2.3199999999999998</c:v>
                </c:pt>
                <c:pt idx="232">
                  <c:v>2.33</c:v>
                </c:pt>
                <c:pt idx="233">
                  <c:v>2.34</c:v>
                </c:pt>
                <c:pt idx="234">
                  <c:v>2.35</c:v>
                </c:pt>
                <c:pt idx="235">
                  <c:v>2.36</c:v>
                </c:pt>
                <c:pt idx="236">
                  <c:v>2.37</c:v>
                </c:pt>
                <c:pt idx="237">
                  <c:v>2.38</c:v>
                </c:pt>
                <c:pt idx="238">
                  <c:v>2.39</c:v>
                </c:pt>
                <c:pt idx="239">
                  <c:v>2.4</c:v>
                </c:pt>
                <c:pt idx="240">
                  <c:v>2.41</c:v>
                </c:pt>
                <c:pt idx="241">
                  <c:v>2.42</c:v>
                </c:pt>
                <c:pt idx="242">
                  <c:v>2.4300000000000002</c:v>
                </c:pt>
                <c:pt idx="243">
                  <c:v>2.44</c:v>
                </c:pt>
                <c:pt idx="244">
                  <c:v>2.4500000000000002</c:v>
                </c:pt>
                <c:pt idx="245">
                  <c:v>2.46</c:v>
                </c:pt>
                <c:pt idx="246">
                  <c:v>2.4700000000000002</c:v>
                </c:pt>
                <c:pt idx="247">
                  <c:v>2.48</c:v>
                </c:pt>
                <c:pt idx="248">
                  <c:v>2.4900000000000002</c:v>
                </c:pt>
                <c:pt idx="249">
                  <c:v>2.5</c:v>
                </c:pt>
                <c:pt idx="250">
                  <c:v>2.5099999999999998</c:v>
                </c:pt>
                <c:pt idx="251">
                  <c:v>2.52</c:v>
                </c:pt>
                <c:pt idx="252">
                  <c:v>2.5299999999999998</c:v>
                </c:pt>
                <c:pt idx="253">
                  <c:v>2.54</c:v>
                </c:pt>
                <c:pt idx="254">
                  <c:v>2.5499999999999998</c:v>
                </c:pt>
                <c:pt idx="255">
                  <c:v>2.56</c:v>
                </c:pt>
                <c:pt idx="256">
                  <c:v>2.57</c:v>
                </c:pt>
                <c:pt idx="257">
                  <c:v>2.58</c:v>
                </c:pt>
                <c:pt idx="258">
                  <c:v>2.59</c:v>
                </c:pt>
                <c:pt idx="259">
                  <c:v>2.6</c:v>
                </c:pt>
                <c:pt idx="260">
                  <c:v>2.61</c:v>
                </c:pt>
                <c:pt idx="261">
                  <c:v>2.62</c:v>
                </c:pt>
                <c:pt idx="262">
                  <c:v>2.63</c:v>
                </c:pt>
                <c:pt idx="263">
                  <c:v>2.64</c:v>
                </c:pt>
                <c:pt idx="264">
                  <c:v>2.65</c:v>
                </c:pt>
                <c:pt idx="265">
                  <c:v>2.66</c:v>
                </c:pt>
                <c:pt idx="266">
                  <c:v>2.67</c:v>
                </c:pt>
                <c:pt idx="267">
                  <c:v>2.68</c:v>
                </c:pt>
                <c:pt idx="268">
                  <c:v>2.69</c:v>
                </c:pt>
                <c:pt idx="269">
                  <c:v>2.7</c:v>
                </c:pt>
                <c:pt idx="270">
                  <c:v>2.71</c:v>
                </c:pt>
                <c:pt idx="271">
                  <c:v>2.72</c:v>
                </c:pt>
                <c:pt idx="272">
                  <c:v>2.73</c:v>
                </c:pt>
                <c:pt idx="273">
                  <c:v>2.74</c:v>
                </c:pt>
                <c:pt idx="274">
                  <c:v>2.75</c:v>
                </c:pt>
                <c:pt idx="275">
                  <c:v>2.76</c:v>
                </c:pt>
                <c:pt idx="276">
                  <c:v>2.77</c:v>
                </c:pt>
                <c:pt idx="277">
                  <c:v>2.78</c:v>
                </c:pt>
                <c:pt idx="278">
                  <c:v>2.79</c:v>
                </c:pt>
                <c:pt idx="279">
                  <c:v>2.8</c:v>
                </c:pt>
                <c:pt idx="280">
                  <c:v>2.81</c:v>
                </c:pt>
                <c:pt idx="281">
                  <c:v>2.82</c:v>
                </c:pt>
                <c:pt idx="282">
                  <c:v>2.83</c:v>
                </c:pt>
                <c:pt idx="283">
                  <c:v>2.84</c:v>
                </c:pt>
                <c:pt idx="284">
                  <c:v>2.85</c:v>
                </c:pt>
                <c:pt idx="285">
                  <c:v>2.86</c:v>
                </c:pt>
                <c:pt idx="286">
                  <c:v>2.87</c:v>
                </c:pt>
                <c:pt idx="287">
                  <c:v>2.88</c:v>
                </c:pt>
                <c:pt idx="288">
                  <c:v>2.89</c:v>
                </c:pt>
                <c:pt idx="289">
                  <c:v>2.9</c:v>
                </c:pt>
                <c:pt idx="290">
                  <c:v>2.91</c:v>
                </c:pt>
                <c:pt idx="291">
                  <c:v>2.92</c:v>
                </c:pt>
                <c:pt idx="292">
                  <c:v>2.93</c:v>
                </c:pt>
                <c:pt idx="293">
                  <c:v>2.94</c:v>
                </c:pt>
                <c:pt idx="294">
                  <c:v>2.95</c:v>
                </c:pt>
                <c:pt idx="295">
                  <c:v>2.96</c:v>
                </c:pt>
                <c:pt idx="296">
                  <c:v>2.97</c:v>
                </c:pt>
                <c:pt idx="297">
                  <c:v>2.98</c:v>
                </c:pt>
                <c:pt idx="298">
                  <c:v>2.99</c:v>
                </c:pt>
                <c:pt idx="299">
                  <c:v>3</c:v>
                </c:pt>
                <c:pt idx="300">
                  <c:v>3.01</c:v>
                </c:pt>
                <c:pt idx="301">
                  <c:v>3.02</c:v>
                </c:pt>
                <c:pt idx="302">
                  <c:v>3.03</c:v>
                </c:pt>
                <c:pt idx="303">
                  <c:v>3.04</c:v>
                </c:pt>
                <c:pt idx="304">
                  <c:v>3.05</c:v>
                </c:pt>
                <c:pt idx="305">
                  <c:v>3.06</c:v>
                </c:pt>
                <c:pt idx="306">
                  <c:v>3.07</c:v>
                </c:pt>
                <c:pt idx="307">
                  <c:v>3.08</c:v>
                </c:pt>
                <c:pt idx="308">
                  <c:v>3.09</c:v>
                </c:pt>
                <c:pt idx="309">
                  <c:v>3.1</c:v>
                </c:pt>
                <c:pt idx="310">
                  <c:v>3.11</c:v>
                </c:pt>
                <c:pt idx="311">
                  <c:v>3.12</c:v>
                </c:pt>
                <c:pt idx="312">
                  <c:v>3.13</c:v>
                </c:pt>
                <c:pt idx="313">
                  <c:v>3.14</c:v>
                </c:pt>
                <c:pt idx="314">
                  <c:v>3.15</c:v>
                </c:pt>
                <c:pt idx="315">
                  <c:v>3.16</c:v>
                </c:pt>
                <c:pt idx="316">
                  <c:v>3.17</c:v>
                </c:pt>
                <c:pt idx="317">
                  <c:v>3.18</c:v>
                </c:pt>
                <c:pt idx="318">
                  <c:v>3.19</c:v>
                </c:pt>
                <c:pt idx="319">
                  <c:v>3.2</c:v>
                </c:pt>
                <c:pt idx="320">
                  <c:v>3.21</c:v>
                </c:pt>
                <c:pt idx="321">
                  <c:v>3.22</c:v>
                </c:pt>
                <c:pt idx="322">
                  <c:v>3.23</c:v>
                </c:pt>
                <c:pt idx="323">
                  <c:v>3.24</c:v>
                </c:pt>
                <c:pt idx="324">
                  <c:v>3.25</c:v>
                </c:pt>
                <c:pt idx="325">
                  <c:v>3.26</c:v>
                </c:pt>
                <c:pt idx="326">
                  <c:v>3.27</c:v>
                </c:pt>
                <c:pt idx="327">
                  <c:v>3.28</c:v>
                </c:pt>
                <c:pt idx="328">
                  <c:v>3.29</c:v>
                </c:pt>
                <c:pt idx="329">
                  <c:v>3.3</c:v>
                </c:pt>
                <c:pt idx="330">
                  <c:v>3.31</c:v>
                </c:pt>
                <c:pt idx="331">
                  <c:v>3.32</c:v>
                </c:pt>
                <c:pt idx="332">
                  <c:v>3.33</c:v>
                </c:pt>
                <c:pt idx="333">
                  <c:v>3.34</c:v>
                </c:pt>
                <c:pt idx="334">
                  <c:v>3.35</c:v>
                </c:pt>
                <c:pt idx="335">
                  <c:v>3.36</c:v>
                </c:pt>
                <c:pt idx="336">
                  <c:v>3.37</c:v>
                </c:pt>
                <c:pt idx="337">
                  <c:v>3.38</c:v>
                </c:pt>
                <c:pt idx="338">
                  <c:v>3.39</c:v>
                </c:pt>
                <c:pt idx="339">
                  <c:v>3.4</c:v>
                </c:pt>
                <c:pt idx="340">
                  <c:v>3.41</c:v>
                </c:pt>
                <c:pt idx="341">
                  <c:v>3.42</c:v>
                </c:pt>
                <c:pt idx="342">
                  <c:v>3.43</c:v>
                </c:pt>
                <c:pt idx="343">
                  <c:v>3.44</c:v>
                </c:pt>
                <c:pt idx="344">
                  <c:v>3.45</c:v>
                </c:pt>
                <c:pt idx="345">
                  <c:v>3.46</c:v>
                </c:pt>
                <c:pt idx="346">
                  <c:v>3.47</c:v>
                </c:pt>
                <c:pt idx="347">
                  <c:v>3.48</c:v>
                </c:pt>
                <c:pt idx="348">
                  <c:v>3.49</c:v>
                </c:pt>
                <c:pt idx="349">
                  <c:v>3.5</c:v>
                </c:pt>
                <c:pt idx="350">
                  <c:v>3.51</c:v>
                </c:pt>
                <c:pt idx="351">
                  <c:v>3.52</c:v>
                </c:pt>
                <c:pt idx="352">
                  <c:v>3.53</c:v>
                </c:pt>
                <c:pt idx="353">
                  <c:v>3.54</c:v>
                </c:pt>
                <c:pt idx="354">
                  <c:v>3.55</c:v>
                </c:pt>
                <c:pt idx="355">
                  <c:v>3.56</c:v>
                </c:pt>
                <c:pt idx="356">
                  <c:v>3.57</c:v>
                </c:pt>
                <c:pt idx="357">
                  <c:v>3.58</c:v>
                </c:pt>
                <c:pt idx="358">
                  <c:v>3.59</c:v>
                </c:pt>
                <c:pt idx="359">
                  <c:v>3.6</c:v>
                </c:pt>
                <c:pt idx="360">
                  <c:v>3.61</c:v>
                </c:pt>
                <c:pt idx="361">
                  <c:v>3.62</c:v>
                </c:pt>
                <c:pt idx="362">
                  <c:v>3.63</c:v>
                </c:pt>
                <c:pt idx="363">
                  <c:v>3.64</c:v>
                </c:pt>
                <c:pt idx="364">
                  <c:v>3.65</c:v>
                </c:pt>
                <c:pt idx="365">
                  <c:v>3.66</c:v>
                </c:pt>
                <c:pt idx="366">
                  <c:v>3.67</c:v>
                </c:pt>
                <c:pt idx="367">
                  <c:v>3.68</c:v>
                </c:pt>
                <c:pt idx="368">
                  <c:v>3.69</c:v>
                </c:pt>
                <c:pt idx="369">
                  <c:v>3.7</c:v>
                </c:pt>
                <c:pt idx="370">
                  <c:v>3.71</c:v>
                </c:pt>
                <c:pt idx="371">
                  <c:v>3.72</c:v>
                </c:pt>
                <c:pt idx="372">
                  <c:v>3.73</c:v>
                </c:pt>
                <c:pt idx="373">
                  <c:v>3.74</c:v>
                </c:pt>
                <c:pt idx="374">
                  <c:v>3.75</c:v>
                </c:pt>
                <c:pt idx="375">
                  <c:v>3.76</c:v>
                </c:pt>
                <c:pt idx="376">
                  <c:v>3.77</c:v>
                </c:pt>
                <c:pt idx="377">
                  <c:v>3.78</c:v>
                </c:pt>
                <c:pt idx="378">
                  <c:v>3.79</c:v>
                </c:pt>
                <c:pt idx="379">
                  <c:v>3.8</c:v>
                </c:pt>
                <c:pt idx="380">
                  <c:v>3.81</c:v>
                </c:pt>
                <c:pt idx="381">
                  <c:v>3.82</c:v>
                </c:pt>
                <c:pt idx="382">
                  <c:v>3.83</c:v>
                </c:pt>
                <c:pt idx="383">
                  <c:v>3.84</c:v>
                </c:pt>
                <c:pt idx="384">
                  <c:v>3.85</c:v>
                </c:pt>
                <c:pt idx="385">
                  <c:v>3.86</c:v>
                </c:pt>
                <c:pt idx="386">
                  <c:v>3.87</c:v>
                </c:pt>
                <c:pt idx="387">
                  <c:v>3.88</c:v>
                </c:pt>
                <c:pt idx="388">
                  <c:v>3.89</c:v>
                </c:pt>
                <c:pt idx="389">
                  <c:v>3.9</c:v>
                </c:pt>
                <c:pt idx="390">
                  <c:v>3.91</c:v>
                </c:pt>
                <c:pt idx="391">
                  <c:v>3.92</c:v>
                </c:pt>
                <c:pt idx="392">
                  <c:v>3.93</c:v>
                </c:pt>
                <c:pt idx="393">
                  <c:v>3.94</c:v>
                </c:pt>
                <c:pt idx="394">
                  <c:v>3.95</c:v>
                </c:pt>
                <c:pt idx="395">
                  <c:v>3.96</c:v>
                </c:pt>
                <c:pt idx="396">
                  <c:v>3.97</c:v>
                </c:pt>
                <c:pt idx="397">
                  <c:v>3.98</c:v>
                </c:pt>
                <c:pt idx="398">
                  <c:v>3.99</c:v>
                </c:pt>
                <c:pt idx="399">
                  <c:v>4</c:v>
                </c:pt>
                <c:pt idx="400">
                  <c:v>4.01</c:v>
                </c:pt>
                <c:pt idx="401">
                  <c:v>4.0199999999999996</c:v>
                </c:pt>
                <c:pt idx="402">
                  <c:v>4.03</c:v>
                </c:pt>
                <c:pt idx="403">
                  <c:v>4.04</c:v>
                </c:pt>
                <c:pt idx="404">
                  <c:v>4.05</c:v>
                </c:pt>
                <c:pt idx="405">
                  <c:v>4.0599999999999996</c:v>
                </c:pt>
                <c:pt idx="406">
                  <c:v>4.07</c:v>
                </c:pt>
                <c:pt idx="407">
                  <c:v>4.08</c:v>
                </c:pt>
                <c:pt idx="408">
                  <c:v>4.09</c:v>
                </c:pt>
                <c:pt idx="409">
                  <c:v>4.0999999999999996</c:v>
                </c:pt>
                <c:pt idx="410">
                  <c:v>4.1100000000000003</c:v>
                </c:pt>
                <c:pt idx="411">
                  <c:v>4.12</c:v>
                </c:pt>
                <c:pt idx="412">
                  <c:v>4.13</c:v>
                </c:pt>
                <c:pt idx="413">
                  <c:v>4.1399999999999997</c:v>
                </c:pt>
                <c:pt idx="414">
                  <c:v>4.1500000000000004</c:v>
                </c:pt>
                <c:pt idx="415">
                  <c:v>4.16</c:v>
                </c:pt>
                <c:pt idx="416">
                  <c:v>4.17</c:v>
                </c:pt>
                <c:pt idx="417">
                  <c:v>4.18</c:v>
                </c:pt>
                <c:pt idx="418">
                  <c:v>4.1900000000000004</c:v>
                </c:pt>
                <c:pt idx="419">
                  <c:v>4.2</c:v>
                </c:pt>
                <c:pt idx="420">
                  <c:v>4.21</c:v>
                </c:pt>
                <c:pt idx="421">
                  <c:v>4.22</c:v>
                </c:pt>
                <c:pt idx="422">
                  <c:v>4.2300000000000004</c:v>
                </c:pt>
                <c:pt idx="423">
                  <c:v>4.24</c:v>
                </c:pt>
                <c:pt idx="424">
                  <c:v>4.25</c:v>
                </c:pt>
                <c:pt idx="425">
                  <c:v>4.26</c:v>
                </c:pt>
                <c:pt idx="426">
                  <c:v>4.2699999999999996</c:v>
                </c:pt>
                <c:pt idx="427">
                  <c:v>4.28</c:v>
                </c:pt>
                <c:pt idx="428">
                  <c:v>4.29</c:v>
                </c:pt>
                <c:pt idx="429">
                  <c:v>4.3</c:v>
                </c:pt>
                <c:pt idx="430">
                  <c:v>4.3099999999999996</c:v>
                </c:pt>
                <c:pt idx="431">
                  <c:v>4.32</c:v>
                </c:pt>
                <c:pt idx="432">
                  <c:v>4.33</c:v>
                </c:pt>
                <c:pt idx="433">
                  <c:v>4.34</c:v>
                </c:pt>
                <c:pt idx="434">
                  <c:v>4.3499999999999996</c:v>
                </c:pt>
                <c:pt idx="435">
                  <c:v>4.3600000000000003</c:v>
                </c:pt>
                <c:pt idx="436">
                  <c:v>4.37</c:v>
                </c:pt>
                <c:pt idx="437">
                  <c:v>4.38</c:v>
                </c:pt>
                <c:pt idx="438">
                  <c:v>4.3899999999999997</c:v>
                </c:pt>
                <c:pt idx="439">
                  <c:v>4.4000000000000004</c:v>
                </c:pt>
                <c:pt idx="440">
                  <c:v>4.41</c:v>
                </c:pt>
                <c:pt idx="441">
                  <c:v>4.42</c:v>
                </c:pt>
                <c:pt idx="442">
                  <c:v>4.43</c:v>
                </c:pt>
                <c:pt idx="443">
                  <c:v>4.4400000000000004</c:v>
                </c:pt>
                <c:pt idx="444">
                  <c:v>4.45</c:v>
                </c:pt>
                <c:pt idx="445">
                  <c:v>4.46</c:v>
                </c:pt>
                <c:pt idx="446">
                  <c:v>4.47</c:v>
                </c:pt>
                <c:pt idx="447">
                  <c:v>4.4800000000000004</c:v>
                </c:pt>
                <c:pt idx="448">
                  <c:v>4.49</c:v>
                </c:pt>
                <c:pt idx="449">
                  <c:v>4.5</c:v>
                </c:pt>
                <c:pt idx="450">
                  <c:v>4.51</c:v>
                </c:pt>
                <c:pt idx="451">
                  <c:v>4.5199999999999996</c:v>
                </c:pt>
                <c:pt idx="452">
                  <c:v>4.53</c:v>
                </c:pt>
                <c:pt idx="453">
                  <c:v>4.54</c:v>
                </c:pt>
                <c:pt idx="454">
                  <c:v>4.55</c:v>
                </c:pt>
                <c:pt idx="455">
                  <c:v>4.5599999999999996</c:v>
                </c:pt>
                <c:pt idx="456">
                  <c:v>4.57</c:v>
                </c:pt>
                <c:pt idx="457">
                  <c:v>4.58</c:v>
                </c:pt>
                <c:pt idx="458">
                  <c:v>4.59</c:v>
                </c:pt>
                <c:pt idx="459">
                  <c:v>4.5999999999999996</c:v>
                </c:pt>
                <c:pt idx="460">
                  <c:v>4.6100000000000003</c:v>
                </c:pt>
                <c:pt idx="461">
                  <c:v>4.62</c:v>
                </c:pt>
                <c:pt idx="462">
                  <c:v>4.63</c:v>
                </c:pt>
                <c:pt idx="463">
                  <c:v>4.6399999999999997</c:v>
                </c:pt>
                <c:pt idx="464">
                  <c:v>4.6500000000000004</c:v>
                </c:pt>
                <c:pt idx="465">
                  <c:v>4.66</c:v>
                </c:pt>
                <c:pt idx="466">
                  <c:v>4.67</c:v>
                </c:pt>
                <c:pt idx="467">
                  <c:v>4.68</c:v>
                </c:pt>
                <c:pt idx="468">
                  <c:v>4.6900000000000004</c:v>
                </c:pt>
                <c:pt idx="469">
                  <c:v>4.7</c:v>
                </c:pt>
                <c:pt idx="470">
                  <c:v>4.71</c:v>
                </c:pt>
                <c:pt idx="471">
                  <c:v>4.72</c:v>
                </c:pt>
                <c:pt idx="472">
                  <c:v>4.7300000000000004</c:v>
                </c:pt>
                <c:pt idx="473">
                  <c:v>4.74</c:v>
                </c:pt>
                <c:pt idx="474">
                  <c:v>4.75</c:v>
                </c:pt>
                <c:pt idx="475">
                  <c:v>4.76</c:v>
                </c:pt>
                <c:pt idx="476">
                  <c:v>4.7699999999999996</c:v>
                </c:pt>
                <c:pt idx="477">
                  <c:v>4.78</c:v>
                </c:pt>
                <c:pt idx="478">
                  <c:v>4.79</c:v>
                </c:pt>
                <c:pt idx="479">
                  <c:v>4.8</c:v>
                </c:pt>
                <c:pt idx="480">
                  <c:v>4.8099999999999996</c:v>
                </c:pt>
                <c:pt idx="481">
                  <c:v>4.82</c:v>
                </c:pt>
                <c:pt idx="482">
                  <c:v>4.83</c:v>
                </c:pt>
                <c:pt idx="483">
                  <c:v>4.84</c:v>
                </c:pt>
                <c:pt idx="484">
                  <c:v>4.8499999999999996</c:v>
                </c:pt>
                <c:pt idx="485">
                  <c:v>4.8600000000000003</c:v>
                </c:pt>
                <c:pt idx="486">
                  <c:v>4.87</c:v>
                </c:pt>
                <c:pt idx="487">
                  <c:v>4.88</c:v>
                </c:pt>
                <c:pt idx="488">
                  <c:v>4.8899999999999997</c:v>
                </c:pt>
                <c:pt idx="489">
                  <c:v>4.9000000000000004</c:v>
                </c:pt>
                <c:pt idx="490">
                  <c:v>4.91</c:v>
                </c:pt>
                <c:pt idx="491">
                  <c:v>4.92</c:v>
                </c:pt>
                <c:pt idx="492">
                  <c:v>4.93</c:v>
                </c:pt>
                <c:pt idx="493">
                  <c:v>4.9400000000000004</c:v>
                </c:pt>
                <c:pt idx="494">
                  <c:v>4.95</c:v>
                </c:pt>
                <c:pt idx="495">
                  <c:v>4.96</c:v>
                </c:pt>
                <c:pt idx="496">
                  <c:v>4.97</c:v>
                </c:pt>
                <c:pt idx="497">
                  <c:v>4.9800000000000004</c:v>
                </c:pt>
                <c:pt idx="498">
                  <c:v>4.99</c:v>
                </c:pt>
                <c:pt idx="499">
                  <c:v>5</c:v>
                </c:pt>
                <c:pt idx="500">
                  <c:v>5.01</c:v>
                </c:pt>
                <c:pt idx="501">
                  <c:v>5.0199999999999996</c:v>
                </c:pt>
                <c:pt idx="502">
                  <c:v>5.03</c:v>
                </c:pt>
                <c:pt idx="503">
                  <c:v>5.04</c:v>
                </c:pt>
                <c:pt idx="504">
                  <c:v>5.05</c:v>
                </c:pt>
                <c:pt idx="505">
                  <c:v>5.0599999999999996</c:v>
                </c:pt>
                <c:pt idx="506">
                  <c:v>5.07</c:v>
                </c:pt>
                <c:pt idx="507">
                  <c:v>5.08</c:v>
                </c:pt>
                <c:pt idx="508">
                  <c:v>5.09</c:v>
                </c:pt>
                <c:pt idx="509">
                  <c:v>5.0999999999999996</c:v>
                </c:pt>
                <c:pt idx="510">
                  <c:v>5.1100000000000003</c:v>
                </c:pt>
                <c:pt idx="511">
                  <c:v>5.12</c:v>
                </c:pt>
                <c:pt idx="512">
                  <c:v>5.13</c:v>
                </c:pt>
                <c:pt idx="513">
                  <c:v>5.14</c:v>
                </c:pt>
                <c:pt idx="514">
                  <c:v>5.15</c:v>
                </c:pt>
                <c:pt idx="515">
                  <c:v>5.16</c:v>
                </c:pt>
                <c:pt idx="516">
                  <c:v>5.17</c:v>
                </c:pt>
                <c:pt idx="517">
                  <c:v>5.18</c:v>
                </c:pt>
                <c:pt idx="518">
                  <c:v>5.19</c:v>
                </c:pt>
                <c:pt idx="519">
                  <c:v>5.2</c:v>
                </c:pt>
                <c:pt idx="520">
                  <c:v>5.21</c:v>
                </c:pt>
                <c:pt idx="521">
                  <c:v>5.22</c:v>
                </c:pt>
                <c:pt idx="522">
                  <c:v>5.23</c:v>
                </c:pt>
                <c:pt idx="523">
                  <c:v>5.24</c:v>
                </c:pt>
                <c:pt idx="524">
                  <c:v>5.25</c:v>
                </c:pt>
                <c:pt idx="525">
                  <c:v>5.26</c:v>
                </c:pt>
                <c:pt idx="526">
                  <c:v>5.27</c:v>
                </c:pt>
                <c:pt idx="527">
                  <c:v>5.28</c:v>
                </c:pt>
                <c:pt idx="528">
                  <c:v>5.29</c:v>
                </c:pt>
                <c:pt idx="529">
                  <c:v>5.3</c:v>
                </c:pt>
                <c:pt idx="530">
                  <c:v>5.31</c:v>
                </c:pt>
                <c:pt idx="531">
                  <c:v>5.32</c:v>
                </c:pt>
                <c:pt idx="532">
                  <c:v>5.33</c:v>
                </c:pt>
                <c:pt idx="533">
                  <c:v>5.34</c:v>
                </c:pt>
                <c:pt idx="534">
                  <c:v>5.35</c:v>
                </c:pt>
                <c:pt idx="535">
                  <c:v>5.36</c:v>
                </c:pt>
                <c:pt idx="536">
                  <c:v>5.37</c:v>
                </c:pt>
                <c:pt idx="537">
                  <c:v>5.38</c:v>
                </c:pt>
                <c:pt idx="538">
                  <c:v>5.39</c:v>
                </c:pt>
                <c:pt idx="539">
                  <c:v>5.4</c:v>
                </c:pt>
                <c:pt idx="540">
                  <c:v>5.41</c:v>
                </c:pt>
                <c:pt idx="541">
                  <c:v>5.42</c:v>
                </c:pt>
                <c:pt idx="542">
                  <c:v>5.43</c:v>
                </c:pt>
                <c:pt idx="543">
                  <c:v>5.44</c:v>
                </c:pt>
                <c:pt idx="544">
                  <c:v>5.45</c:v>
                </c:pt>
                <c:pt idx="545">
                  <c:v>5.46</c:v>
                </c:pt>
                <c:pt idx="546">
                  <c:v>5.47</c:v>
                </c:pt>
                <c:pt idx="547">
                  <c:v>5.48</c:v>
                </c:pt>
                <c:pt idx="548">
                  <c:v>5.49</c:v>
                </c:pt>
                <c:pt idx="549">
                  <c:v>5.5</c:v>
                </c:pt>
                <c:pt idx="550">
                  <c:v>5.51</c:v>
                </c:pt>
                <c:pt idx="551">
                  <c:v>5.52</c:v>
                </c:pt>
                <c:pt idx="552">
                  <c:v>5.53</c:v>
                </c:pt>
                <c:pt idx="553">
                  <c:v>5.54</c:v>
                </c:pt>
                <c:pt idx="554">
                  <c:v>5.55</c:v>
                </c:pt>
                <c:pt idx="555">
                  <c:v>5.56</c:v>
                </c:pt>
                <c:pt idx="556">
                  <c:v>5.57</c:v>
                </c:pt>
                <c:pt idx="557">
                  <c:v>5.58</c:v>
                </c:pt>
                <c:pt idx="558">
                  <c:v>5.59</c:v>
                </c:pt>
                <c:pt idx="559">
                  <c:v>5.6</c:v>
                </c:pt>
                <c:pt idx="560">
                  <c:v>5.61</c:v>
                </c:pt>
                <c:pt idx="561">
                  <c:v>5.62</c:v>
                </c:pt>
                <c:pt idx="562">
                  <c:v>5.63</c:v>
                </c:pt>
                <c:pt idx="563">
                  <c:v>5.64</c:v>
                </c:pt>
                <c:pt idx="564">
                  <c:v>5.65</c:v>
                </c:pt>
                <c:pt idx="565">
                  <c:v>5.66</c:v>
                </c:pt>
                <c:pt idx="566">
                  <c:v>5.67</c:v>
                </c:pt>
                <c:pt idx="567">
                  <c:v>5.68</c:v>
                </c:pt>
                <c:pt idx="568">
                  <c:v>5.69</c:v>
                </c:pt>
                <c:pt idx="569">
                  <c:v>5.7</c:v>
                </c:pt>
                <c:pt idx="570">
                  <c:v>5.71</c:v>
                </c:pt>
                <c:pt idx="571">
                  <c:v>5.72</c:v>
                </c:pt>
                <c:pt idx="572">
                  <c:v>5.73</c:v>
                </c:pt>
                <c:pt idx="573">
                  <c:v>5.74</c:v>
                </c:pt>
                <c:pt idx="574">
                  <c:v>5.75</c:v>
                </c:pt>
                <c:pt idx="575">
                  <c:v>5.76</c:v>
                </c:pt>
                <c:pt idx="576">
                  <c:v>5.77</c:v>
                </c:pt>
                <c:pt idx="577">
                  <c:v>5.78</c:v>
                </c:pt>
                <c:pt idx="578">
                  <c:v>5.79</c:v>
                </c:pt>
                <c:pt idx="579">
                  <c:v>5.8</c:v>
                </c:pt>
                <c:pt idx="580">
                  <c:v>5.81</c:v>
                </c:pt>
                <c:pt idx="581">
                  <c:v>5.82</c:v>
                </c:pt>
                <c:pt idx="582">
                  <c:v>5.83</c:v>
                </c:pt>
                <c:pt idx="583">
                  <c:v>5.84</c:v>
                </c:pt>
                <c:pt idx="584">
                  <c:v>5.85</c:v>
                </c:pt>
                <c:pt idx="585">
                  <c:v>5.86</c:v>
                </c:pt>
                <c:pt idx="586">
                  <c:v>5.87</c:v>
                </c:pt>
                <c:pt idx="587">
                  <c:v>5.88</c:v>
                </c:pt>
                <c:pt idx="588">
                  <c:v>5.89</c:v>
                </c:pt>
                <c:pt idx="589">
                  <c:v>5.9</c:v>
                </c:pt>
                <c:pt idx="590">
                  <c:v>5.91</c:v>
                </c:pt>
                <c:pt idx="591">
                  <c:v>5.92</c:v>
                </c:pt>
                <c:pt idx="592">
                  <c:v>5.93</c:v>
                </c:pt>
                <c:pt idx="593">
                  <c:v>5.94</c:v>
                </c:pt>
                <c:pt idx="594">
                  <c:v>5.95</c:v>
                </c:pt>
                <c:pt idx="595">
                  <c:v>5.96</c:v>
                </c:pt>
                <c:pt idx="596">
                  <c:v>5.97</c:v>
                </c:pt>
                <c:pt idx="597">
                  <c:v>5.98</c:v>
                </c:pt>
                <c:pt idx="598">
                  <c:v>5.99</c:v>
                </c:pt>
                <c:pt idx="599">
                  <c:v>6</c:v>
                </c:pt>
                <c:pt idx="600">
                  <c:v>6.01</c:v>
                </c:pt>
                <c:pt idx="601">
                  <c:v>6.02</c:v>
                </c:pt>
                <c:pt idx="602">
                  <c:v>6.03</c:v>
                </c:pt>
                <c:pt idx="603">
                  <c:v>6.04</c:v>
                </c:pt>
                <c:pt idx="604">
                  <c:v>6.05</c:v>
                </c:pt>
                <c:pt idx="605">
                  <c:v>6.06</c:v>
                </c:pt>
                <c:pt idx="606">
                  <c:v>6.07</c:v>
                </c:pt>
                <c:pt idx="607">
                  <c:v>6.08</c:v>
                </c:pt>
                <c:pt idx="608">
                  <c:v>6.09</c:v>
                </c:pt>
                <c:pt idx="609">
                  <c:v>6.1</c:v>
                </c:pt>
                <c:pt idx="610">
                  <c:v>6.11</c:v>
                </c:pt>
                <c:pt idx="611">
                  <c:v>6.12</c:v>
                </c:pt>
                <c:pt idx="612">
                  <c:v>6.13</c:v>
                </c:pt>
                <c:pt idx="613">
                  <c:v>6.14</c:v>
                </c:pt>
                <c:pt idx="614">
                  <c:v>6.15</c:v>
                </c:pt>
                <c:pt idx="615">
                  <c:v>6.16</c:v>
                </c:pt>
                <c:pt idx="616">
                  <c:v>6.17</c:v>
                </c:pt>
                <c:pt idx="617">
                  <c:v>6.18</c:v>
                </c:pt>
                <c:pt idx="618">
                  <c:v>6.19</c:v>
                </c:pt>
                <c:pt idx="619">
                  <c:v>6.2</c:v>
                </c:pt>
                <c:pt idx="620">
                  <c:v>6.21</c:v>
                </c:pt>
                <c:pt idx="621">
                  <c:v>6.22</c:v>
                </c:pt>
                <c:pt idx="622">
                  <c:v>6.23</c:v>
                </c:pt>
                <c:pt idx="623">
                  <c:v>6.24</c:v>
                </c:pt>
                <c:pt idx="624">
                  <c:v>6.25</c:v>
                </c:pt>
                <c:pt idx="625">
                  <c:v>6.26</c:v>
                </c:pt>
                <c:pt idx="626">
                  <c:v>6.27</c:v>
                </c:pt>
                <c:pt idx="627">
                  <c:v>6.28</c:v>
                </c:pt>
                <c:pt idx="628">
                  <c:v>6.29</c:v>
                </c:pt>
                <c:pt idx="629">
                  <c:v>6.3</c:v>
                </c:pt>
                <c:pt idx="630">
                  <c:v>6.31</c:v>
                </c:pt>
                <c:pt idx="631">
                  <c:v>6.32</c:v>
                </c:pt>
                <c:pt idx="632">
                  <c:v>6.33</c:v>
                </c:pt>
                <c:pt idx="633">
                  <c:v>6.34</c:v>
                </c:pt>
                <c:pt idx="634">
                  <c:v>6.35</c:v>
                </c:pt>
                <c:pt idx="635">
                  <c:v>6.36</c:v>
                </c:pt>
                <c:pt idx="636">
                  <c:v>6.37</c:v>
                </c:pt>
                <c:pt idx="637">
                  <c:v>6.38</c:v>
                </c:pt>
                <c:pt idx="638">
                  <c:v>6.39</c:v>
                </c:pt>
                <c:pt idx="639">
                  <c:v>6.4</c:v>
                </c:pt>
                <c:pt idx="640">
                  <c:v>6.41</c:v>
                </c:pt>
                <c:pt idx="641">
                  <c:v>6.42</c:v>
                </c:pt>
                <c:pt idx="642">
                  <c:v>6.43</c:v>
                </c:pt>
                <c:pt idx="643">
                  <c:v>6.44</c:v>
                </c:pt>
                <c:pt idx="644">
                  <c:v>6.45</c:v>
                </c:pt>
                <c:pt idx="645">
                  <c:v>6.46</c:v>
                </c:pt>
                <c:pt idx="646">
                  <c:v>6.47</c:v>
                </c:pt>
                <c:pt idx="647">
                  <c:v>6.48</c:v>
                </c:pt>
                <c:pt idx="648">
                  <c:v>6.49</c:v>
                </c:pt>
                <c:pt idx="649">
                  <c:v>6.5</c:v>
                </c:pt>
                <c:pt idx="650">
                  <c:v>6.51</c:v>
                </c:pt>
                <c:pt idx="651">
                  <c:v>6.52</c:v>
                </c:pt>
                <c:pt idx="652">
                  <c:v>6.53</c:v>
                </c:pt>
                <c:pt idx="653">
                  <c:v>6.54</c:v>
                </c:pt>
                <c:pt idx="654">
                  <c:v>6.55</c:v>
                </c:pt>
                <c:pt idx="655">
                  <c:v>6.56</c:v>
                </c:pt>
                <c:pt idx="656">
                  <c:v>6.57</c:v>
                </c:pt>
                <c:pt idx="657">
                  <c:v>6.58</c:v>
                </c:pt>
                <c:pt idx="658">
                  <c:v>6.59</c:v>
                </c:pt>
                <c:pt idx="659">
                  <c:v>6.6</c:v>
                </c:pt>
                <c:pt idx="660">
                  <c:v>6.61</c:v>
                </c:pt>
                <c:pt idx="661">
                  <c:v>6.62</c:v>
                </c:pt>
                <c:pt idx="662">
                  <c:v>6.63</c:v>
                </c:pt>
                <c:pt idx="663">
                  <c:v>6.64</c:v>
                </c:pt>
                <c:pt idx="664">
                  <c:v>6.65</c:v>
                </c:pt>
                <c:pt idx="665">
                  <c:v>6.66</c:v>
                </c:pt>
                <c:pt idx="666">
                  <c:v>6.67</c:v>
                </c:pt>
                <c:pt idx="667">
                  <c:v>6.68</c:v>
                </c:pt>
                <c:pt idx="668">
                  <c:v>6.69</c:v>
                </c:pt>
                <c:pt idx="669">
                  <c:v>6.7</c:v>
                </c:pt>
                <c:pt idx="670">
                  <c:v>6.71</c:v>
                </c:pt>
                <c:pt idx="671">
                  <c:v>6.72</c:v>
                </c:pt>
                <c:pt idx="672">
                  <c:v>6.73</c:v>
                </c:pt>
                <c:pt idx="673">
                  <c:v>6.74</c:v>
                </c:pt>
                <c:pt idx="674">
                  <c:v>6.75</c:v>
                </c:pt>
                <c:pt idx="675">
                  <c:v>6.76</c:v>
                </c:pt>
                <c:pt idx="676">
                  <c:v>6.77</c:v>
                </c:pt>
                <c:pt idx="677">
                  <c:v>6.78</c:v>
                </c:pt>
                <c:pt idx="678">
                  <c:v>6.79</c:v>
                </c:pt>
                <c:pt idx="679">
                  <c:v>6.8</c:v>
                </c:pt>
                <c:pt idx="680">
                  <c:v>6.81</c:v>
                </c:pt>
                <c:pt idx="681">
                  <c:v>6.82</c:v>
                </c:pt>
                <c:pt idx="682">
                  <c:v>6.83</c:v>
                </c:pt>
                <c:pt idx="683">
                  <c:v>6.84</c:v>
                </c:pt>
                <c:pt idx="684">
                  <c:v>6.85</c:v>
                </c:pt>
                <c:pt idx="685">
                  <c:v>6.86</c:v>
                </c:pt>
                <c:pt idx="686">
                  <c:v>6.87</c:v>
                </c:pt>
                <c:pt idx="687">
                  <c:v>6.88</c:v>
                </c:pt>
                <c:pt idx="688">
                  <c:v>6.89</c:v>
                </c:pt>
                <c:pt idx="689">
                  <c:v>6.9</c:v>
                </c:pt>
                <c:pt idx="690">
                  <c:v>6.91</c:v>
                </c:pt>
                <c:pt idx="691">
                  <c:v>6.92</c:v>
                </c:pt>
                <c:pt idx="692">
                  <c:v>6.93</c:v>
                </c:pt>
                <c:pt idx="693">
                  <c:v>6.94</c:v>
                </c:pt>
                <c:pt idx="694">
                  <c:v>6.95</c:v>
                </c:pt>
                <c:pt idx="695">
                  <c:v>6.96</c:v>
                </c:pt>
                <c:pt idx="696">
                  <c:v>6.97</c:v>
                </c:pt>
                <c:pt idx="697">
                  <c:v>6.98</c:v>
                </c:pt>
                <c:pt idx="698">
                  <c:v>6.99</c:v>
                </c:pt>
                <c:pt idx="699">
                  <c:v>7</c:v>
                </c:pt>
                <c:pt idx="700">
                  <c:v>7.01</c:v>
                </c:pt>
                <c:pt idx="701">
                  <c:v>7.02</c:v>
                </c:pt>
                <c:pt idx="702">
                  <c:v>7.03</c:v>
                </c:pt>
                <c:pt idx="703">
                  <c:v>7.04</c:v>
                </c:pt>
                <c:pt idx="704">
                  <c:v>7.05</c:v>
                </c:pt>
                <c:pt idx="705">
                  <c:v>7.06</c:v>
                </c:pt>
                <c:pt idx="706">
                  <c:v>7.07</c:v>
                </c:pt>
                <c:pt idx="707">
                  <c:v>7.08</c:v>
                </c:pt>
                <c:pt idx="708">
                  <c:v>7.09</c:v>
                </c:pt>
                <c:pt idx="709">
                  <c:v>7.1</c:v>
                </c:pt>
                <c:pt idx="710">
                  <c:v>7.11</c:v>
                </c:pt>
                <c:pt idx="711">
                  <c:v>7.12</c:v>
                </c:pt>
                <c:pt idx="712">
                  <c:v>7.13</c:v>
                </c:pt>
                <c:pt idx="713">
                  <c:v>7.14</c:v>
                </c:pt>
                <c:pt idx="714">
                  <c:v>7.15</c:v>
                </c:pt>
                <c:pt idx="715">
                  <c:v>7.16</c:v>
                </c:pt>
                <c:pt idx="716">
                  <c:v>7.17</c:v>
                </c:pt>
                <c:pt idx="717">
                  <c:v>7.18</c:v>
                </c:pt>
                <c:pt idx="718">
                  <c:v>7.19</c:v>
                </c:pt>
                <c:pt idx="719">
                  <c:v>7.2</c:v>
                </c:pt>
                <c:pt idx="720">
                  <c:v>7.21</c:v>
                </c:pt>
                <c:pt idx="721">
                  <c:v>7.22</c:v>
                </c:pt>
                <c:pt idx="722">
                  <c:v>7.23</c:v>
                </c:pt>
                <c:pt idx="723">
                  <c:v>7.24</c:v>
                </c:pt>
                <c:pt idx="724">
                  <c:v>7.25</c:v>
                </c:pt>
                <c:pt idx="725">
                  <c:v>7.26</c:v>
                </c:pt>
                <c:pt idx="726">
                  <c:v>7.27</c:v>
                </c:pt>
                <c:pt idx="727">
                  <c:v>7.28</c:v>
                </c:pt>
                <c:pt idx="728">
                  <c:v>7.29</c:v>
                </c:pt>
                <c:pt idx="729">
                  <c:v>7.3</c:v>
                </c:pt>
                <c:pt idx="730">
                  <c:v>7.31</c:v>
                </c:pt>
                <c:pt idx="731">
                  <c:v>7.32</c:v>
                </c:pt>
                <c:pt idx="732">
                  <c:v>7.33</c:v>
                </c:pt>
                <c:pt idx="733">
                  <c:v>7.34</c:v>
                </c:pt>
                <c:pt idx="734">
                  <c:v>7.35</c:v>
                </c:pt>
                <c:pt idx="735">
                  <c:v>7.36</c:v>
                </c:pt>
                <c:pt idx="736">
                  <c:v>7.37</c:v>
                </c:pt>
                <c:pt idx="737">
                  <c:v>7.38</c:v>
                </c:pt>
                <c:pt idx="738">
                  <c:v>7.39</c:v>
                </c:pt>
                <c:pt idx="739">
                  <c:v>7.4</c:v>
                </c:pt>
                <c:pt idx="740">
                  <c:v>7.41</c:v>
                </c:pt>
                <c:pt idx="741">
                  <c:v>7.42</c:v>
                </c:pt>
                <c:pt idx="742">
                  <c:v>7.43</c:v>
                </c:pt>
                <c:pt idx="743">
                  <c:v>7.44</c:v>
                </c:pt>
                <c:pt idx="744">
                  <c:v>7.45</c:v>
                </c:pt>
                <c:pt idx="745">
                  <c:v>7.46</c:v>
                </c:pt>
                <c:pt idx="746">
                  <c:v>7.47</c:v>
                </c:pt>
                <c:pt idx="747">
                  <c:v>7.48</c:v>
                </c:pt>
                <c:pt idx="748">
                  <c:v>7.49</c:v>
                </c:pt>
                <c:pt idx="749">
                  <c:v>7.5</c:v>
                </c:pt>
                <c:pt idx="750">
                  <c:v>7.51</c:v>
                </c:pt>
                <c:pt idx="751">
                  <c:v>7.52</c:v>
                </c:pt>
                <c:pt idx="752">
                  <c:v>7.53</c:v>
                </c:pt>
                <c:pt idx="753">
                  <c:v>7.54</c:v>
                </c:pt>
                <c:pt idx="754">
                  <c:v>7.55</c:v>
                </c:pt>
                <c:pt idx="755">
                  <c:v>7.56</c:v>
                </c:pt>
                <c:pt idx="756">
                  <c:v>7.57</c:v>
                </c:pt>
                <c:pt idx="757">
                  <c:v>7.58</c:v>
                </c:pt>
                <c:pt idx="758">
                  <c:v>7.59</c:v>
                </c:pt>
                <c:pt idx="759">
                  <c:v>7.6</c:v>
                </c:pt>
                <c:pt idx="760">
                  <c:v>7.61</c:v>
                </c:pt>
                <c:pt idx="761">
                  <c:v>7.62</c:v>
                </c:pt>
                <c:pt idx="762">
                  <c:v>7.63</c:v>
                </c:pt>
                <c:pt idx="763">
                  <c:v>7.64</c:v>
                </c:pt>
                <c:pt idx="764">
                  <c:v>7.65</c:v>
                </c:pt>
                <c:pt idx="765">
                  <c:v>7.66</c:v>
                </c:pt>
                <c:pt idx="766">
                  <c:v>7.67</c:v>
                </c:pt>
                <c:pt idx="767">
                  <c:v>7.68</c:v>
                </c:pt>
                <c:pt idx="768">
                  <c:v>7.69</c:v>
                </c:pt>
                <c:pt idx="769">
                  <c:v>7.7</c:v>
                </c:pt>
                <c:pt idx="770">
                  <c:v>7.71</c:v>
                </c:pt>
                <c:pt idx="771">
                  <c:v>7.72</c:v>
                </c:pt>
                <c:pt idx="772">
                  <c:v>7.73</c:v>
                </c:pt>
                <c:pt idx="773">
                  <c:v>7.74</c:v>
                </c:pt>
                <c:pt idx="774">
                  <c:v>7.75</c:v>
                </c:pt>
                <c:pt idx="775">
                  <c:v>7.76</c:v>
                </c:pt>
                <c:pt idx="776">
                  <c:v>7.77</c:v>
                </c:pt>
                <c:pt idx="777">
                  <c:v>7.78</c:v>
                </c:pt>
                <c:pt idx="778">
                  <c:v>7.79</c:v>
                </c:pt>
                <c:pt idx="779">
                  <c:v>7.8</c:v>
                </c:pt>
                <c:pt idx="780">
                  <c:v>7.81</c:v>
                </c:pt>
                <c:pt idx="781">
                  <c:v>7.82</c:v>
                </c:pt>
                <c:pt idx="782">
                  <c:v>7.83</c:v>
                </c:pt>
                <c:pt idx="783">
                  <c:v>7.84</c:v>
                </c:pt>
                <c:pt idx="784">
                  <c:v>7.85</c:v>
                </c:pt>
                <c:pt idx="785">
                  <c:v>7.86</c:v>
                </c:pt>
                <c:pt idx="786">
                  <c:v>7.87</c:v>
                </c:pt>
                <c:pt idx="787">
                  <c:v>7.88</c:v>
                </c:pt>
                <c:pt idx="788">
                  <c:v>7.89</c:v>
                </c:pt>
                <c:pt idx="789">
                  <c:v>7.9</c:v>
                </c:pt>
                <c:pt idx="790">
                  <c:v>7.91</c:v>
                </c:pt>
                <c:pt idx="791">
                  <c:v>7.92</c:v>
                </c:pt>
                <c:pt idx="792">
                  <c:v>7.93</c:v>
                </c:pt>
                <c:pt idx="793">
                  <c:v>7.94</c:v>
                </c:pt>
                <c:pt idx="794">
                  <c:v>7.95</c:v>
                </c:pt>
                <c:pt idx="795">
                  <c:v>7.96</c:v>
                </c:pt>
                <c:pt idx="796">
                  <c:v>7.97</c:v>
                </c:pt>
                <c:pt idx="797">
                  <c:v>7.98</c:v>
                </c:pt>
                <c:pt idx="798">
                  <c:v>7.99</c:v>
                </c:pt>
                <c:pt idx="799">
                  <c:v>8</c:v>
                </c:pt>
                <c:pt idx="800">
                  <c:v>8.01</c:v>
                </c:pt>
                <c:pt idx="801">
                  <c:v>8.02</c:v>
                </c:pt>
                <c:pt idx="802">
                  <c:v>8.0299999999999994</c:v>
                </c:pt>
                <c:pt idx="803">
                  <c:v>8.0399999999999991</c:v>
                </c:pt>
                <c:pt idx="804">
                  <c:v>8.0500000000000007</c:v>
                </c:pt>
                <c:pt idx="805">
                  <c:v>8.06</c:v>
                </c:pt>
                <c:pt idx="806">
                  <c:v>8.07</c:v>
                </c:pt>
                <c:pt idx="807">
                  <c:v>8.08</c:v>
                </c:pt>
                <c:pt idx="808">
                  <c:v>8.09</c:v>
                </c:pt>
                <c:pt idx="809">
                  <c:v>8.1</c:v>
                </c:pt>
                <c:pt idx="810">
                  <c:v>8.11</c:v>
                </c:pt>
                <c:pt idx="811">
                  <c:v>8.1199999999999992</c:v>
                </c:pt>
                <c:pt idx="812">
                  <c:v>8.1300000000000008</c:v>
                </c:pt>
                <c:pt idx="813">
                  <c:v>8.14</c:v>
                </c:pt>
                <c:pt idx="814">
                  <c:v>8.15</c:v>
                </c:pt>
                <c:pt idx="815">
                  <c:v>8.16</c:v>
                </c:pt>
                <c:pt idx="816">
                  <c:v>8.17</c:v>
                </c:pt>
                <c:pt idx="817">
                  <c:v>8.18</c:v>
                </c:pt>
                <c:pt idx="818">
                  <c:v>8.19</c:v>
                </c:pt>
                <c:pt idx="819">
                  <c:v>8.1999999999999993</c:v>
                </c:pt>
                <c:pt idx="820">
                  <c:v>8.2100000000000009</c:v>
                </c:pt>
                <c:pt idx="821">
                  <c:v>8.2200000000000006</c:v>
                </c:pt>
                <c:pt idx="822">
                  <c:v>8.23</c:v>
                </c:pt>
                <c:pt idx="823">
                  <c:v>8.24</c:v>
                </c:pt>
                <c:pt idx="824">
                  <c:v>8.25</c:v>
                </c:pt>
                <c:pt idx="825">
                  <c:v>8.26</c:v>
                </c:pt>
                <c:pt idx="826">
                  <c:v>8.27</c:v>
                </c:pt>
                <c:pt idx="827">
                  <c:v>8.2799999999999994</c:v>
                </c:pt>
                <c:pt idx="828">
                  <c:v>8.2899999999999991</c:v>
                </c:pt>
                <c:pt idx="829">
                  <c:v>8.3000000000000007</c:v>
                </c:pt>
                <c:pt idx="830">
                  <c:v>8.31</c:v>
                </c:pt>
                <c:pt idx="831">
                  <c:v>8.32</c:v>
                </c:pt>
                <c:pt idx="832">
                  <c:v>8.33</c:v>
                </c:pt>
                <c:pt idx="833">
                  <c:v>8.34</c:v>
                </c:pt>
                <c:pt idx="834">
                  <c:v>8.35</c:v>
                </c:pt>
                <c:pt idx="835">
                  <c:v>8.36</c:v>
                </c:pt>
                <c:pt idx="836">
                  <c:v>8.3699999999999992</c:v>
                </c:pt>
                <c:pt idx="837">
                  <c:v>8.3800000000000008</c:v>
                </c:pt>
                <c:pt idx="838">
                  <c:v>8.39</c:v>
                </c:pt>
                <c:pt idx="839">
                  <c:v>8.4</c:v>
                </c:pt>
                <c:pt idx="840">
                  <c:v>8.41</c:v>
                </c:pt>
                <c:pt idx="841">
                  <c:v>8.42</c:v>
                </c:pt>
                <c:pt idx="842">
                  <c:v>8.43</c:v>
                </c:pt>
                <c:pt idx="843">
                  <c:v>8.44</c:v>
                </c:pt>
                <c:pt idx="844">
                  <c:v>8.4499999999999993</c:v>
                </c:pt>
                <c:pt idx="845">
                  <c:v>8.4600000000000009</c:v>
                </c:pt>
                <c:pt idx="846">
                  <c:v>8.4700000000000006</c:v>
                </c:pt>
                <c:pt idx="847">
                  <c:v>8.48</c:v>
                </c:pt>
                <c:pt idx="848">
                  <c:v>8.49</c:v>
                </c:pt>
                <c:pt idx="849">
                  <c:v>8.5</c:v>
                </c:pt>
                <c:pt idx="850">
                  <c:v>8.51</c:v>
                </c:pt>
                <c:pt idx="851">
                  <c:v>8.52</c:v>
                </c:pt>
                <c:pt idx="852">
                  <c:v>8.5299999999999994</c:v>
                </c:pt>
                <c:pt idx="853">
                  <c:v>8.5399999999999991</c:v>
                </c:pt>
                <c:pt idx="854">
                  <c:v>8.5500000000000007</c:v>
                </c:pt>
                <c:pt idx="855">
                  <c:v>8.56</c:v>
                </c:pt>
                <c:pt idx="856">
                  <c:v>8.57</c:v>
                </c:pt>
                <c:pt idx="857">
                  <c:v>8.58</c:v>
                </c:pt>
                <c:pt idx="858">
                  <c:v>8.59</c:v>
                </c:pt>
                <c:pt idx="859">
                  <c:v>8.6</c:v>
                </c:pt>
                <c:pt idx="860">
                  <c:v>8.61</c:v>
                </c:pt>
                <c:pt idx="861">
                  <c:v>8.6199999999999992</c:v>
                </c:pt>
                <c:pt idx="862">
                  <c:v>8.6300000000000008</c:v>
                </c:pt>
                <c:pt idx="863">
                  <c:v>8.64</c:v>
                </c:pt>
                <c:pt idx="864">
                  <c:v>8.65</c:v>
                </c:pt>
                <c:pt idx="865">
                  <c:v>8.66</c:v>
                </c:pt>
                <c:pt idx="866">
                  <c:v>8.67</c:v>
                </c:pt>
                <c:pt idx="867">
                  <c:v>8.68</c:v>
                </c:pt>
                <c:pt idx="868">
                  <c:v>8.69</c:v>
                </c:pt>
                <c:pt idx="869">
                  <c:v>8.6999999999999993</c:v>
                </c:pt>
                <c:pt idx="870">
                  <c:v>8.7100000000000009</c:v>
                </c:pt>
                <c:pt idx="871">
                  <c:v>8.7200000000000006</c:v>
                </c:pt>
                <c:pt idx="872">
                  <c:v>8.73</c:v>
                </c:pt>
                <c:pt idx="873">
                  <c:v>8.74</c:v>
                </c:pt>
                <c:pt idx="874">
                  <c:v>8.75</c:v>
                </c:pt>
                <c:pt idx="875">
                  <c:v>8.76</c:v>
                </c:pt>
                <c:pt idx="876">
                  <c:v>8.77</c:v>
                </c:pt>
                <c:pt idx="877">
                  <c:v>8.7799999999999994</c:v>
                </c:pt>
                <c:pt idx="878">
                  <c:v>8.7899999999999991</c:v>
                </c:pt>
                <c:pt idx="879">
                  <c:v>8.8000000000000007</c:v>
                </c:pt>
                <c:pt idx="880">
                  <c:v>8.81</c:v>
                </c:pt>
                <c:pt idx="881">
                  <c:v>8.82</c:v>
                </c:pt>
                <c:pt idx="882">
                  <c:v>8.83</c:v>
                </c:pt>
                <c:pt idx="883">
                  <c:v>8.84</c:v>
                </c:pt>
                <c:pt idx="884">
                  <c:v>8.85</c:v>
                </c:pt>
                <c:pt idx="885">
                  <c:v>8.86</c:v>
                </c:pt>
                <c:pt idx="886">
                  <c:v>8.8699999999999992</c:v>
                </c:pt>
                <c:pt idx="887">
                  <c:v>8.8800000000000008</c:v>
                </c:pt>
                <c:pt idx="888">
                  <c:v>8.89</c:v>
                </c:pt>
                <c:pt idx="889">
                  <c:v>8.9</c:v>
                </c:pt>
                <c:pt idx="890">
                  <c:v>8.91</c:v>
                </c:pt>
                <c:pt idx="891">
                  <c:v>8.92</c:v>
                </c:pt>
                <c:pt idx="892">
                  <c:v>8.93</c:v>
                </c:pt>
                <c:pt idx="893">
                  <c:v>8.94</c:v>
                </c:pt>
                <c:pt idx="894">
                  <c:v>8.9499999999999993</c:v>
                </c:pt>
                <c:pt idx="895">
                  <c:v>8.9600000000000009</c:v>
                </c:pt>
                <c:pt idx="896">
                  <c:v>8.9700000000000006</c:v>
                </c:pt>
                <c:pt idx="897">
                  <c:v>8.98</c:v>
                </c:pt>
                <c:pt idx="898">
                  <c:v>8.99</c:v>
                </c:pt>
                <c:pt idx="899">
                  <c:v>9</c:v>
                </c:pt>
                <c:pt idx="900">
                  <c:v>9.01</c:v>
                </c:pt>
                <c:pt idx="901">
                  <c:v>9.02</c:v>
                </c:pt>
                <c:pt idx="902">
                  <c:v>9.0299999999999994</c:v>
                </c:pt>
                <c:pt idx="903">
                  <c:v>9.0399999999999991</c:v>
                </c:pt>
                <c:pt idx="904">
                  <c:v>9.0500000000000007</c:v>
                </c:pt>
                <c:pt idx="905">
                  <c:v>9.06</c:v>
                </c:pt>
                <c:pt idx="906">
                  <c:v>9.07</c:v>
                </c:pt>
                <c:pt idx="907">
                  <c:v>9.08</c:v>
                </c:pt>
                <c:pt idx="908">
                  <c:v>9.09</c:v>
                </c:pt>
                <c:pt idx="909">
                  <c:v>9.1</c:v>
                </c:pt>
                <c:pt idx="910">
                  <c:v>9.11</c:v>
                </c:pt>
                <c:pt idx="911">
                  <c:v>9.1199999999999992</c:v>
                </c:pt>
                <c:pt idx="912">
                  <c:v>9.1300000000000008</c:v>
                </c:pt>
                <c:pt idx="913">
                  <c:v>9.14</c:v>
                </c:pt>
                <c:pt idx="914">
                  <c:v>9.15</c:v>
                </c:pt>
                <c:pt idx="915">
                  <c:v>9.16</c:v>
                </c:pt>
                <c:pt idx="916">
                  <c:v>9.17</c:v>
                </c:pt>
                <c:pt idx="917">
                  <c:v>9.18</c:v>
                </c:pt>
                <c:pt idx="918">
                  <c:v>9.19</c:v>
                </c:pt>
                <c:pt idx="919">
                  <c:v>9.1999999999999993</c:v>
                </c:pt>
                <c:pt idx="920">
                  <c:v>9.2100000000000009</c:v>
                </c:pt>
                <c:pt idx="921">
                  <c:v>9.2200000000000006</c:v>
                </c:pt>
                <c:pt idx="922">
                  <c:v>9.23</c:v>
                </c:pt>
                <c:pt idx="923">
                  <c:v>9.24</c:v>
                </c:pt>
                <c:pt idx="924">
                  <c:v>9.25</c:v>
                </c:pt>
                <c:pt idx="925">
                  <c:v>9.26</c:v>
                </c:pt>
                <c:pt idx="926">
                  <c:v>9.27</c:v>
                </c:pt>
                <c:pt idx="927">
                  <c:v>9.2799999999999994</c:v>
                </c:pt>
                <c:pt idx="928">
                  <c:v>9.2899999999999991</c:v>
                </c:pt>
                <c:pt idx="929">
                  <c:v>9.3000000000000007</c:v>
                </c:pt>
                <c:pt idx="930">
                  <c:v>9.31</c:v>
                </c:pt>
                <c:pt idx="931">
                  <c:v>9.32</c:v>
                </c:pt>
                <c:pt idx="932">
                  <c:v>9.33</c:v>
                </c:pt>
                <c:pt idx="933">
                  <c:v>9.34</c:v>
                </c:pt>
                <c:pt idx="934">
                  <c:v>9.35</c:v>
                </c:pt>
                <c:pt idx="935">
                  <c:v>9.36</c:v>
                </c:pt>
                <c:pt idx="936">
                  <c:v>9.3699999999999992</c:v>
                </c:pt>
                <c:pt idx="937">
                  <c:v>9.3800000000000008</c:v>
                </c:pt>
                <c:pt idx="938">
                  <c:v>9.39</c:v>
                </c:pt>
                <c:pt idx="939">
                  <c:v>9.4</c:v>
                </c:pt>
                <c:pt idx="940">
                  <c:v>9.41</c:v>
                </c:pt>
                <c:pt idx="941">
                  <c:v>9.42</c:v>
                </c:pt>
                <c:pt idx="942">
                  <c:v>9.43</c:v>
                </c:pt>
                <c:pt idx="943">
                  <c:v>9.44</c:v>
                </c:pt>
                <c:pt idx="944">
                  <c:v>9.4499999999999993</c:v>
                </c:pt>
                <c:pt idx="945">
                  <c:v>9.4600000000000009</c:v>
                </c:pt>
                <c:pt idx="946">
                  <c:v>9.4700000000000006</c:v>
                </c:pt>
                <c:pt idx="947">
                  <c:v>9.48</c:v>
                </c:pt>
                <c:pt idx="948">
                  <c:v>9.49</c:v>
                </c:pt>
                <c:pt idx="949">
                  <c:v>9.5</c:v>
                </c:pt>
                <c:pt idx="950">
                  <c:v>9.51</c:v>
                </c:pt>
                <c:pt idx="951">
                  <c:v>9.52</c:v>
                </c:pt>
                <c:pt idx="952">
                  <c:v>9.5299999999999994</c:v>
                </c:pt>
                <c:pt idx="953">
                  <c:v>9.5399999999999991</c:v>
                </c:pt>
                <c:pt idx="954">
                  <c:v>9.5500000000000007</c:v>
                </c:pt>
                <c:pt idx="955">
                  <c:v>9.56</c:v>
                </c:pt>
                <c:pt idx="956">
                  <c:v>9.57</c:v>
                </c:pt>
                <c:pt idx="957">
                  <c:v>9.58</c:v>
                </c:pt>
                <c:pt idx="958">
                  <c:v>9.59</c:v>
                </c:pt>
                <c:pt idx="959">
                  <c:v>9.6</c:v>
                </c:pt>
                <c:pt idx="960">
                  <c:v>9.61</c:v>
                </c:pt>
                <c:pt idx="961">
                  <c:v>9.6199999999999992</c:v>
                </c:pt>
                <c:pt idx="962">
                  <c:v>9.6300000000000008</c:v>
                </c:pt>
                <c:pt idx="963">
                  <c:v>9.64</c:v>
                </c:pt>
                <c:pt idx="964">
                  <c:v>9.65</c:v>
                </c:pt>
                <c:pt idx="965">
                  <c:v>9.66</c:v>
                </c:pt>
                <c:pt idx="966">
                  <c:v>9.67</c:v>
                </c:pt>
                <c:pt idx="967">
                  <c:v>9.68</c:v>
                </c:pt>
                <c:pt idx="968">
                  <c:v>9.69</c:v>
                </c:pt>
                <c:pt idx="969">
                  <c:v>9.6999999999999993</c:v>
                </c:pt>
                <c:pt idx="970">
                  <c:v>9.7100000000000009</c:v>
                </c:pt>
                <c:pt idx="971">
                  <c:v>9.7200000000000006</c:v>
                </c:pt>
                <c:pt idx="972">
                  <c:v>9.73</c:v>
                </c:pt>
                <c:pt idx="973">
                  <c:v>9.74</c:v>
                </c:pt>
                <c:pt idx="974">
                  <c:v>9.75</c:v>
                </c:pt>
                <c:pt idx="975">
                  <c:v>9.76</c:v>
                </c:pt>
                <c:pt idx="976">
                  <c:v>9.77</c:v>
                </c:pt>
                <c:pt idx="977">
                  <c:v>9.7799999999999994</c:v>
                </c:pt>
                <c:pt idx="978">
                  <c:v>9.7899999999999991</c:v>
                </c:pt>
                <c:pt idx="979">
                  <c:v>9.8000000000000007</c:v>
                </c:pt>
                <c:pt idx="980">
                  <c:v>9.81</c:v>
                </c:pt>
                <c:pt idx="981">
                  <c:v>9.82</c:v>
                </c:pt>
                <c:pt idx="982">
                  <c:v>9.83</c:v>
                </c:pt>
                <c:pt idx="983">
                  <c:v>9.84</c:v>
                </c:pt>
                <c:pt idx="984">
                  <c:v>9.85</c:v>
                </c:pt>
                <c:pt idx="985">
                  <c:v>9.86</c:v>
                </c:pt>
                <c:pt idx="986">
                  <c:v>9.8699999999999992</c:v>
                </c:pt>
                <c:pt idx="987">
                  <c:v>9.8800000000000008</c:v>
                </c:pt>
                <c:pt idx="988">
                  <c:v>9.89</c:v>
                </c:pt>
                <c:pt idx="989">
                  <c:v>9.9</c:v>
                </c:pt>
                <c:pt idx="990">
                  <c:v>9.91</c:v>
                </c:pt>
                <c:pt idx="991">
                  <c:v>9.92</c:v>
                </c:pt>
                <c:pt idx="992">
                  <c:v>9.93</c:v>
                </c:pt>
                <c:pt idx="993">
                  <c:v>9.94</c:v>
                </c:pt>
                <c:pt idx="994">
                  <c:v>9.9499999999999993</c:v>
                </c:pt>
                <c:pt idx="995">
                  <c:v>9.9600000000000009</c:v>
                </c:pt>
                <c:pt idx="996">
                  <c:v>9.9700000000000006</c:v>
                </c:pt>
                <c:pt idx="997">
                  <c:v>9.98</c:v>
                </c:pt>
                <c:pt idx="998">
                  <c:v>9.99</c:v>
                </c:pt>
                <c:pt idx="999">
                  <c:v>10</c:v>
                </c:pt>
                <c:pt idx="1000">
                  <c:v>10.01</c:v>
                </c:pt>
                <c:pt idx="1001">
                  <c:v>10.02</c:v>
                </c:pt>
                <c:pt idx="1002">
                  <c:v>10.029999999999999</c:v>
                </c:pt>
                <c:pt idx="1003">
                  <c:v>10.039999999999999</c:v>
                </c:pt>
                <c:pt idx="1004">
                  <c:v>10.050000000000001</c:v>
                </c:pt>
                <c:pt idx="1005">
                  <c:v>10.06</c:v>
                </c:pt>
                <c:pt idx="1006">
                  <c:v>10.07</c:v>
                </c:pt>
                <c:pt idx="1007">
                  <c:v>10.08</c:v>
                </c:pt>
                <c:pt idx="1008">
                  <c:v>10.09</c:v>
                </c:pt>
                <c:pt idx="1009">
                  <c:v>10.1</c:v>
                </c:pt>
                <c:pt idx="1010">
                  <c:v>10.11</c:v>
                </c:pt>
                <c:pt idx="1011">
                  <c:v>10.119999999999999</c:v>
                </c:pt>
                <c:pt idx="1012">
                  <c:v>10.130000000000001</c:v>
                </c:pt>
                <c:pt idx="1013">
                  <c:v>10.14</c:v>
                </c:pt>
                <c:pt idx="1014">
                  <c:v>10.15</c:v>
                </c:pt>
                <c:pt idx="1015">
                  <c:v>10.16</c:v>
                </c:pt>
                <c:pt idx="1016">
                  <c:v>10.17</c:v>
                </c:pt>
                <c:pt idx="1017">
                  <c:v>10.18</c:v>
                </c:pt>
                <c:pt idx="1018">
                  <c:v>10.19</c:v>
                </c:pt>
                <c:pt idx="1019">
                  <c:v>10.199999999999999</c:v>
                </c:pt>
                <c:pt idx="1020">
                  <c:v>10.210000000000001</c:v>
                </c:pt>
                <c:pt idx="1021">
                  <c:v>10.220000000000001</c:v>
                </c:pt>
                <c:pt idx="1022">
                  <c:v>10.23</c:v>
                </c:pt>
                <c:pt idx="1023">
                  <c:v>10.24</c:v>
                </c:pt>
                <c:pt idx="1024">
                  <c:v>10.25</c:v>
                </c:pt>
                <c:pt idx="1025">
                  <c:v>10.26</c:v>
                </c:pt>
                <c:pt idx="1026">
                  <c:v>10.27</c:v>
                </c:pt>
                <c:pt idx="1027">
                  <c:v>10.28</c:v>
                </c:pt>
                <c:pt idx="1028">
                  <c:v>10.29</c:v>
                </c:pt>
                <c:pt idx="1029">
                  <c:v>10.3</c:v>
                </c:pt>
                <c:pt idx="1030">
                  <c:v>10.31</c:v>
                </c:pt>
                <c:pt idx="1031">
                  <c:v>10.32</c:v>
                </c:pt>
                <c:pt idx="1032">
                  <c:v>10.33</c:v>
                </c:pt>
                <c:pt idx="1033">
                  <c:v>10.34</c:v>
                </c:pt>
                <c:pt idx="1034">
                  <c:v>10.35</c:v>
                </c:pt>
                <c:pt idx="1035">
                  <c:v>10.36</c:v>
                </c:pt>
                <c:pt idx="1036">
                  <c:v>10.37</c:v>
                </c:pt>
                <c:pt idx="1037">
                  <c:v>10.38</c:v>
                </c:pt>
                <c:pt idx="1038">
                  <c:v>10.39</c:v>
                </c:pt>
                <c:pt idx="1039">
                  <c:v>10.4</c:v>
                </c:pt>
                <c:pt idx="1040">
                  <c:v>10.41</c:v>
                </c:pt>
                <c:pt idx="1041">
                  <c:v>10.42</c:v>
                </c:pt>
                <c:pt idx="1042">
                  <c:v>10.43</c:v>
                </c:pt>
                <c:pt idx="1043">
                  <c:v>10.44</c:v>
                </c:pt>
                <c:pt idx="1044">
                  <c:v>10.45</c:v>
                </c:pt>
                <c:pt idx="1045">
                  <c:v>10.46</c:v>
                </c:pt>
                <c:pt idx="1046">
                  <c:v>10.47</c:v>
                </c:pt>
                <c:pt idx="1047">
                  <c:v>10.48</c:v>
                </c:pt>
                <c:pt idx="1048">
                  <c:v>10.49</c:v>
                </c:pt>
                <c:pt idx="1049">
                  <c:v>10.5</c:v>
                </c:pt>
                <c:pt idx="1050">
                  <c:v>10.51</c:v>
                </c:pt>
                <c:pt idx="1051">
                  <c:v>10.52</c:v>
                </c:pt>
                <c:pt idx="1052">
                  <c:v>10.53</c:v>
                </c:pt>
                <c:pt idx="1053">
                  <c:v>10.54</c:v>
                </c:pt>
                <c:pt idx="1054">
                  <c:v>10.55</c:v>
                </c:pt>
                <c:pt idx="1055">
                  <c:v>10.56</c:v>
                </c:pt>
                <c:pt idx="1056">
                  <c:v>10.57</c:v>
                </c:pt>
                <c:pt idx="1057">
                  <c:v>10.58</c:v>
                </c:pt>
                <c:pt idx="1058">
                  <c:v>10.59</c:v>
                </c:pt>
                <c:pt idx="1059">
                  <c:v>10.6</c:v>
                </c:pt>
                <c:pt idx="1060">
                  <c:v>10.61</c:v>
                </c:pt>
                <c:pt idx="1061">
                  <c:v>10.62</c:v>
                </c:pt>
                <c:pt idx="1062">
                  <c:v>10.63</c:v>
                </c:pt>
                <c:pt idx="1063">
                  <c:v>10.64</c:v>
                </c:pt>
                <c:pt idx="1064">
                  <c:v>10.65</c:v>
                </c:pt>
                <c:pt idx="1065">
                  <c:v>10.66</c:v>
                </c:pt>
                <c:pt idx="1066">
                  <c:v>10.67</c:v>
                </c:pt>
                <c:pt idx="1067">
                  <c:v>10.68</c:v>
                </c:pt>
                <c:pt idx="1068">
                  <c:v>10.69</c:v>
                </c:pt>
                <c:pt idx="1069">
                  <c:v>10.7</c:v>
                </c:pt>
                <c:pt idx="1070">
                  <c:v>10.71</c:v>
                </c:pt>
                <c:pt idx="1071">
                  <c:v>10.72</c:v>
                </c:pt>
                <c:pt idx="1072">
                  <c:v>10.73</c:v>
                </c:pt>
                <c:pt idx="1073">
                  <c:v>10.74</c:v>
                </c:pt>
                <c:pt idx="1074">
                  <c:v>10.75</c:v>
                </c:pt>
                <c:pt idx="1075">
                  <c:v>10.76</c:v>
                </c:pt>
                <c:pt idx="1076">
                  <c:v>10.77</c:v>
                </c:pt>
                <c:pt idx="1077">
                  <c:v>10.78</c:v>
                </c:pt>
                <c:pt idx="1078">
                  <c:v>10.79</c:v>
                </c:pt>
                <c:pt idx="1079">
                  <c:v>10.8</c:v>
                </c:pt>
                <c:pt idx="1080">
                  <c:v>10.81</c:v>
                </c:pt>
                <c:pt idx="1081">
                  <c:v>10.82</c:v>
                </c:pt>
                <c:pt idx="1082">
                  <c:v>10.83</c:v>
                </c:pt>
                <c:pt idx="1083">
                  <c:v>10.84</c:v>
                </c:pt>
                <c:pt idx="1084">
                  <c:v>10.85</c:v>
                </c:pt>
                <c:pt idx="1085">
                  <c:v>10.86</c:v>
                </c:pt>
                <c:pt idx="1086">
                  <c:v>10.87</c:v>
                </c:pt>
                <c:pt idx="1087">
                  <c:v>10.88</c:v>
                </c:pt>
                <c:pt idx="1088">
                  <c:v>10.89</c:v>
                </c:pt>
                <c:pt idx="1089">
                  <c:v>10.9</c:v>
                </c:pt>
                <c:pt idx="1090">
                  <c:v>10.91</c:v>
                </c:pt>
                <c:pt idx="1091">
                  <c:v>10.92</c:v>
                </c:pt>
                <c:pt idx="1092">
                  <c:v>10.93</c:v>
                </c:pt>
                <c:pt idx="1093">
                  <c:v>10.94</c:v>
                </c:pt>
                <c:pt idx="1094">
                  <c:v>10.95</c:v>
                </c:pt>
                <c:pt idx="1095">
                  <c:v>10.96</c:v>
                </c:pt>
                <c:pt idx="1096">
                  <c:v>10.97</c:v>
                </c:pt>
                <c:pt idx="1097">
                  <c:v>10.98</c:v>
                </c:pt>
                <c:pt idx="1098">
                  <c:v>10.99</c:v>
                </c:pt>
                <c:pt idx="1099">
                  <c:v>11</c:v>
                </c:pt>
                <c:pt idx="1100">
                  <c:v>11.01</c:v>
                </c:pt>
                <c:pt idx="1101">
                  <c:v>11.02</c:v>
                </c:pt>
                <c:pt idx="1102">
                  <c:v>11.03</c:v>
                </c:pt>
                <c:pt idx="1103">
                  <c:v>11.04</c:v>
                </c:pt>
                <c:pt idx="1104">
                  <c:v>11.05</c:v>
                </c:pt>
                <c:pt idx="1105">
                  <c:v>11.06</c:v>
                </c:pt>
                <c:pt idx="1106">
                  <c:v>11.07</c:v>
                </c:pt>
                <c:pt idx="1107">
                  <c:v>11.08</c:v>
                </c:pt>
                <c:pt idx="1108">
                  <c:v>11.09</c:v>
                </c:pt>
                <c:pt idx="1109">
                  <c:v>11.1</c:v>
                </c:pt>
                <c:pt idx="1110">
                  <c:v>11.11</c:v>
                </c:pt>
                <c:pt idx="1111">
                  <c:v>11.12</c:v>
                </c:pt>
                <c:pt idx="1112">
                  <c:v>11.13</c:v>
                </c:pt>
                <c:pt idx="1113">
                  <c:v>11.14</c:v>
                </c:pt>
                <c:pt idx="1114">
                  <c:v>11.15</c:v>
                </c:pt>
                <c:pt idx="1115">
                  <c:v>11.16</c:v>
                </c:pt>
                <c:pt idx="1116">
                  <c:v>11.17</c:v>
                </c:pt>
                <c:pt idx="1117">
                  <c:v>11.18</c:v>
                </c:pt>
                <c:pt idx="1118">
                  <c:v>11.19</c:v>
                </c:pt>
                <c:pt idx="1119">
                  <c:v>11.2</c:v>
                </c:pt>
                <c:pt idx="1120">
                  <c:v>11.21</c:v>
                </c:pt>
                <c:pt idx="1121">
                  <c:v>11.22</c:v>
                </c:pt>
                <c:pt idx="1122">
                  <c:v>11.23</c:v>
                </c:pt>
                <c:pt idx="1123">
                  <c:v>11.24</c:v>
                </c:pt>
                <c:pt idx="1124">
                  <c:v>11.25</c:v>
                </c:pt>
                <c:pt idx="1125">
                  <c:v>11.26</c:v>
                </c:pt>
                <c:pt idx="1126">
                  <c:v>11.27</c:v>
                </c:pt>
                <c:pt idx="1127">
                  <c:v>11.28</c:v>
                </c:pt>
                <c:pt idx="1128">
                  <c:v>11.29</c:v>
                </c:pt>
                <c:pt idx="1129">
                  <c:v>11.3</c:v>
                </c:pt>
                <c:pt idx="1130">
                  <c:v>11.31</c:v>
                </c:pt>
                <c:pt idx="1131">
                  <c:v>11.32</c:v>
                </c:pt>
                <c:pt idx="1132">
                  <c:v>11.33</c:v>
                </c:pt>
                <c:pt idx="1133">
                  <c:v>11.34</c:v>
                </c:pt>
                <c:pt idx="1134">
                  <c:v>11.35</c:v>
                </c:pt>
                <c:pt idx="1135">
                  <c:v>11.36</c:v>
                </c:pt>
                <c:pt idx="1136">
                  <c:v>11.37</c:v>
                </c:pt>
                <c:pt idx="1137">
                  <c:v>11.38</c:v>
                </c:pt>
                <c:pt idx="1138">
                  <c:v>11.39</c:v>
                </c:pt>
                <c:pt idx="1139">
                  <c:v>11.4</c:v>
                </c:pt>
                <c:pt idx="1140">
                  <c:v>11.41</c:v>
                </c:pt>
                <c:pt idx="1141">
                  <c:v>11.42</c:v>
                </c:pt>
                <c:pt idx="1142">
                  <c:v>11.43</c:v>
                </c:pt>
                <c:pt idx="1143">
                  <c:v>11.44</c:v>
                </c:pt>
                <c:pt idx="1144">
                  <c:v>11.45</c:v>
                </c:pt>
                <c:pt idx="1145">
                  <c:v>11.46</c:v>
                </c:pt>
                <c:pt idx="1146">
                  <c:v>11.47</c:v>
                </c:pt>
                <c:pt idx="1147">
                  <c:v>11.48</c:v>
                </c:pt>
                <c:pt idx="1148">
                  <c:v>11.49</c:v>
                </c:pt>
                <c:pt idx="1149">
                  <c:v>11.5</c:v>
                </c:pt>
                <c:pt idx="1150">
                  <c:v>11.51</c:v>
                </c:pt>
                <c:pt idx="1151">
                  <c:v>11.52</c:v>
                </c:pt>
                <c:pt idx="1152">
                  <c:v>11.53</c:v>
                </c:pt>
                <c:pt idx="1153">
                  <c:v>11.54</c:v>
                </c:pt>
                <c:pt idx="1154">
                  <c:v>11.55</c:v>
                </c:pt>
                <c:pt idx="1155">
                  <c:v>11.56</c:v>
                </c:pt>
                <c:pt idx="1156">
                  <c:v>11.57</c:v>
                </c:pt>
                <c:pt idx="1157">
                  <c:v>11.58</c:v>
                </c:pt>
                <c:pt idx="1158">
                  <c:v>11.59</c:v>
                </c:pt>
                <c:pt idx="1159">
                  <c:v>11.6</c:v>
                </c:pt>
                <c:pt idx="1160">
                  <c:v>11.61</c:v>
                </c:pt>
                <c:pt idx="1161">
                  <c:v>11.62</c:v>
                </c:pt>
                <c:pt idx="1162">
                  <c:v>11.63</c:v>
                </c:pt>
                <c:pt idx="1163">
                  <c:v>11.64</c:v>
                </c:pt>
                <c:pt idx="1164">
                  <c:v>11.65</c:v>
                </c:pt>
                <c:pt idx="1165">
                  <c:v>11.66</c:v>
                </c:pt>
                <c:pt idx="1166">
                  <c:v>11.67</c:v>
                </c:pt>
                <c:pt idx="1167">
                  <c:v>11.68</c:v>
                </c:pt>
                <c:pt idx="1168">
                  <c:v>11.69</c:v>
                </c:pt>
                <c:pt idx="1169">
                  <c:v>11.7</c:v>
                </c:pt>
                <c:pt idx="1170">
                  <c:v>11.71</c:v>
                </c:pt>
                <c:pt idx="1171">
                  <c:v>11.72</c:v>
                </c:pt>
                <c:pt idx="1172">
                  <c:v>11.73</c:v>
                </c:pt>
                <c:pt idx="1173">
                  <c:v>11.74</c:v>
                </c:pt>
                <c:pt idx="1174">
                  <c:v>11.75</c:v>
                </c:pt>
                <c:pt idx="1175">
                  <c:v>11.76</c:v>
                </c:pt>
                <c:pt idx="1176">
                  <c:v>11.77</c:v>
                </c:pt>
                <c:pt idx="1177">
                  <c:v>11.78</c:v>
                </c:pt>
                <c:pt idx="1178">
                  <c:v>11.79</c:v>
                </c:pt>
                <c:pt idx="1179">
                  <c:v>11.8</c:v>
                </c:pt>
                <c:pt idx="1180">
                  <c:v>11.81</c:v>
                </c:pt>
                <c:pt idx="1181">
                  <c:v>11.82</c:v>
                </c:pt>
                <c:pt idx="1182">
                  <c:v>11.83</c:v>
                </c:pt>
                <c:pt idx="1183">
                  <c:v>11.84</c:v>
                </c:pt>
                <c:pt idx="1184">
                  <c:v>11.85</c:v>
                </c:pt>
                <c:pt idx="1185">
                  <c:v>11.86</c:v>
                </c:pt>
                <c:pt idx="1186">
                  <c:v>11.87</c:v>
                </c:pt>
                <c:pt idx="1187">
                  <c:v>11.88</c:v>
                </c:pt>
                <c:pt idx="1188">
                  <c:v>11.89</c:v>
                </c:pt>
                <c:pt idx="1189">
                  <c:v>11.9</c:v>
                </c:pt>
                <c:pt idx="1190">
                  <c:v>11.91</c:v>
                </c:pt>
                <c:pt idx="1191">
                  <c:v>11.92</c:v>
                </c:pt>
                <c:pt idx="1192">
                  <c:v>11.93</c:v>
                </c:pt>
                <c:pt idx="1193">
                  <c:v>11.94</c:v>
                </c:pt>
                <c:pt idx="1194">
                  <c:v>11.95</c:v>
                </c:pt>
                <c:pt idx="1195">
                  <c:v>11.96</c:v>
                </c:pt>
                <c:pt idx="1196">
                  <c:v>11.97</c:v>
                </c:pt>
                <c:pt idx="1197">
                  <c:v>11.98</c:v>
                </c:pt>
                <c:pt idx="1198">
                  <c:v>11.99</c:v>
                </c:pt>
                <c:pt idx="1199">
                  <c:v>12</c:v>
                </c:pt>
                <c:pt idx="1200">
                  <c:v>12.01</c:v>
                </c:pt>
                <c:pt idx="1201">
                  <c:v>12.02</c:v>
                </c:pt>
                <c:pt idx="1202">
                  <c:v>12.03</c:v>
                </c:pt>
                <c:pt idx="1203">
                  <c:v>12.04</c:v>
                </c:pt>
                <c:pt idx="1204">
                  <c:v>12.05</c:v>
                </c:pt>
                <c:pt idx="1205">
                  <c:v>12.06</c:v>
                </c:pt>
                <c:pt idx="1206">
                  <c:v>12.07</c:v>
                </c:pt>
                <c:pt idx="1207">
                  <c:v>12.08</c:v>
                </c:pt>
                <c:pt idx="1208">
                  <c:v>12.09</c:v>
                </c:pt>
                <c:pt idx="1209">
                  <c:v>12.1</c:v>
                </c:pt>
                <c:pt idx="1210">
                  <c:v>12.11</c:v>
                </c:pt>
                <c:pt idx="1211">
                  <c:v>12.12</c:v>
                </c:pt>
                <c:pt idx="1212">
                  <c:v>12.13</c:v>
                </c:pt>
                <c:pt idx="1213">
                  <c:v>12.14</c:v>
                </c:pt>
                <c:pt idx="1214">
                  <c:v>12.15</c:v>
                </c:pt>
                <c:pt idx="1215">
                  <c:v>12.16</c:v>
                </c:pt>
                <c:pt idx="1216">
                  <c:v>12.17</c:v>
                </c:pt>
                <c:pt idx="1217">
                  <c:v>12.18</c:v>
                </c:pt>
                <c:pt idx="1218">
                  <c:v>12.19</c:v>
                </c:pt>
                <c:pt idx="1219">
                  <c:v>12.2</c:v>
                </c:pt>
                <c:pt idx="1220">
                  <c:v>12.21</c:v>
                </c:pt>
                <c:pt idx="1221">
                  <c:v>12.22</c:v>
                </c:pt>
                <c:pt idx="1222">
                  <c:v>12.23</c:v>
                </c:pt>
                <c:pt idx="1223">
                  <c:v>12.24</c:v>
                </c:pt>
                <c:pt idx="1224">
                  <c:v>12.25</c:v>
                </c:pt>
                <c:pt idx="1225">
                  <c:v>12.26</c:v>
                </c:pt>
                <c:pt idx="1226">
                  <c:v>12.27</c:v>
                </c:pt>
                <c:pt idx="1227">
                  <c:v>12.28</c:v>
                </c:pt>
                <c:pt idx="1228">
                  <c:v>12.29</c:v>
                </c:pt>
                <c:pt idx="1229">
                  <c:v>12.3</c:v>
                </c:pt>
                <c:pt idx="1230">
                  <c:v>12.31</c:v>
                </c:pt>
                <c:pt idx="1231">
                  <c:v>12.32</c:v>
                </c:pt>
                <c:pt idx="1232">
                  <c:v>12.33</c:v>
                </c:pt>
                <c:pt idx="1233">
                  <c:v>12.34</c:v>
                </c:pt>
                <c:pt idx="1234">
                  <c:v>12.35</c:v>
                </c:pt>
                <c:pt idx="1235">
                  <c:v>12.36</c:v>
                </c:pt>
                <c:pt idx="1236">
                  <c:v>12.37</c:v>
                </c:pt>
                <c:pt idx="1237">
                  <c:v>12.38</c:v>
                </c:pt>
                <c:pt idx="1238">
                  <c:v>12.39</c:v>
                </c:pt>
                <c:pt idx="1239">
                  <c:v>12.4</c:v>
                </c:pt>
                <c:pt idx="1240">
                  <c:v>12.41</c:v>
                </c:pt>
                <c:pt idx="1241">
                  <c:v>12.42</c:v>
                </c:pt>
                <c:pt idx="1242">
                  <c:v>12.43</c:v>
                </c:pt>
                <c:pt idx="1243">
                  <c:v>12.44</c:v>
                </c:pt>
                <c:pt idx="1244">
                  <c:v>12.45</c:v>
                </c:pt>
                <c:pt idx="1245">
                  <c:v>12.46</c:v>
                </c:pt>
                <c:pt idx="1246">
                  <c:v>12.47</c:v>
                </c:pt>
                <c:pt idx="1247">
                  <c:v>12.48</c:v>
                </c:pt>
                <c:pt idx="1248">
                  <c:v>12.49</c:v>
                </c:pt>
                <c:pt idx="1249">
                  <c:v>12.5</c:v>
                </c:pt>
                <c:pt idx="1250">
                  <c:v>12.51</c:v>
                </c:pt>
                <c:pt idx="1251">
                  <c:v>12.52</c:v>
                </c:pt>
                <c:pt idx="1252">
                  <c:v>12.53</c:v>
                </c:pt>
                <c:pt idx="1253">
                  <c:v>12.54</c:v>
                </c:pt>
                <c:pt idx="1254">
                  <c:v>12.55</c:v>
                </c:pt>
                <c:pt idx="1255">
                  <c:v>12.56</c:v>
                </c:pt>
                <c:pt idx="1256">
                  <c:v>12.57</c:v>
                </c:pt>
                <c:pt idx="1257">
                  <c:v>12.58</c:v>
                </c:pt>
                <c:pt idx="1258">
                  <c:v>12.59</c:v>
                </c:pt>
                <c:pt idx="1259">
                  <c:v>12.6</c:v>
                </c:pt>
                <c:pt idx="1260">
                  <c:v>12.61</c:v>
                </c:pt>
                <c:pt idx="1261">
                  <c:v>12.62</c:v>
                </c:pt>
                <c:pt idx="1262">
                  <c:v>12.63</c:v>
                </c:pt>
                <c:pt idx="1263">
                  <c:v>12.64</c:v>
                </c:pt>
                <c:pt idx="1264">
                  <c:v>12.65</c:v>
                </c:pt>
                <c:pt idx="1265">
                  <c:v>12.66</c:v>
                </c:pt>
                <c:pt idx="1266">
                  <c:v>12.67</c:v>
                </c:pt>
                <c:pt idx="1267">
                  <c:v>12.68</c:v>
                </c:pt>
                <c:pt idx="1268">
                  <c:v>12.69</c:v>
                </c:pt>
                <c:pt idx="1269">
                  <c:v>12.7</c:v>
                </c:pt>
                <c:pt idx="1270">
                  <c:v>12.71</c:v>
                </c:pt>
                <c:pt idx="1271">
                  <c:v>12.72</c:v>
                </c:pt>
                <c:pt idx="1272">
                  <c:v>12.73</c:v>
                </c:pt>
                <c:pt idx="1273">
                  <c:v>12.74</c:v>
                </c:pt>
                <c:pt idx="1274">
                  <c:v>12.75</c:v>
                </c:pt>
                <c:pt idx="1275">
                  <c:v>12.76</c:v>
                </c:pt>
                <c:pt idx="1276">
                  <c:v>12.77</c:v>
                </c:pt>
                <c:pt idx="1277">
                  <c:v>12.78</c:v>
                </c:pt>
                <c:pt idx="1278">
                  <c:v>12.79</c:v>
                </c:pt>
                <c:pt idx="1279">
                  <c:v>12.8</c:v>
                </c:pt>
                <c:pt idx="1280">
                  <c:v>12.81</c:v>
                </c:pt>
                <c:pt idx="1281">
                  <c:v>12.82</c:v>
                </c:pt>
                <c:pt idx="1282">
                  <c:v>12.83</c:v>
                </c:pt>
                <c:pt idx="1283">
                  <c:v>12.84</c:v>
                </c:pt>
                <c:pt idx="1284">
                  <c:v>12.85</c:v>
                </c:pt>
                <c:pt idx="1285">
                  <c:v>12.86</c:v>
                </c:pt>
                <c:pt idx="1286">
                  <c:v>12.87</c:v>
                </c:pt>
                <c:pt idx="1287">
                  <c:v>12.88</c:v>
                </c:pt>
                <c:pt idx="1288">
                  <c:v>12.89</c:v>
                </c:pt>
                <c:pt idx="1289">
                  <c:v>12.9</c:v>
                </c:pt>
                <c:pt idx="1290">
                  <c:v>12.91</c:v>
                </c:pt>
                <c:pt idx="1291">
                  <c:v>12.92</c:v>
                </c:pt>
                <c:pt idx="1292">
                  <c:v>12.93</c:v>
                </c:pt>
                <c:pt idx="1293">
                  <c:v>12.94</c:v>
                </c:pt>
                <c:pt idx="1294">
                  <c:v>12.95</c:v>
                </c:pt>
                <c:pt idx="1295">
                  <c:v>12.96</c:v>
                </c:pt>
                <c:pt idx="1296">
                  <c:v>12.97</c:v>
                </c:pt>
                <c:pt idx="1297">
                  <c:v>12.98</c:v>
                </c:pt>
                <c:pt idx="1298">
                  <c:v>12.99</c:v>
                </c:pt>
                <c:pt idx="1299">
                  <c:v>13</c:v>
                </c:pt>
                <c:pt idx="1300">
                  <c:v>13.01</c:v>
                </c:pt>
                <c:pt idx="1301">
                  <c:v>13.02</c:v>
                </c:pt>
                <c:pt idx="1302">
                  <c:v>13.03</c:v>
                </c:pt>
                <c:pt idx="1303">
                  <c:v>13.04</c:v>
                </c:pt>
                <c:pt idx="1304">
                  <c:v>13.05</c:v>
                </c:pt>
                <c:pt idx="1305">
                  <c:v>13.06</c:v>
                </c:pt>
                <c:pt idx="1306">
                  <c:v>13.07</c:v>
                </c:pt>
                <c:pt idx="1307">
                  <c:v>13.08</c:v>
                </c:pt>
                <c:pt idx="1308">
                  <c:v>13.09</c:v>
                </c:pt>
                <c:pt idx="1309">
                  <c:v>13.1</c:v>
                </c:pt>
                <c:pt idx="1310">
                  <c:v>13.11</c:v>
                </c:pt>
                <c:pt idx="1311">
                  <c:v>13.12</c:v>
                </c:pt>
                <c:pt idx="1312">
                  <c:v>13.13</c:v>
                </c:pt>
                <c:pt idx="1313">
                  <c:v>13.14</c:v>
                </c:pt>
                <c:pt idx="1314">
                  <c:v>13.15</c:v>
                </c:pt>
                <c:pt idx="1315">
                  <c:v>13.16</c:v>
                </c:pt>
                <c:pt idx="1316">
                  <c:v>13.17</c:v>
                </c:pt>
                <c:pt idx="1317">
                  <c:v>13.18</c:v>
                </c:pt>
                <c:pt idx="1318">
                  <c:v>13.19</c:v>
                </c:pt>
                <c:pt idx="1319">
                  <c:v>13.2</c:v>
                </c:pt>
                <c:pt idx="1320">
                  <c:v>13.21</c:v>
                </c:pt>
                <c:pt idx="1321">
                  <c:v>13.22</c:v>
                </c:pt>
                <c:pt idx="1322">
                  <c:v>13.23</c:v>
                </c:pt>
                <c:pt idx="1323">
                  <c:v>13.24</c:v>
                </c:pt>
                <c:pt idx="1324">
                  <c:v>13.25</c:v>
                </c:pt>
                <c:pt idx="1325">
                  <c:v>13.26</c:v>
                </c:pt>
                <c:pt idx="1326">
                  <c:v>13.27</c:v>
                </c:pt>
                <c:pt idx="1327">
                  <c:v>13.28</c:v>
                </c:pt>
                <c:pt idx="1328">
                  <c:v>13.29</c:v>
                </c:pt>
                <c:pt idx="1329">
                  <c:v>13.3</c:v>
                </c:pt>
                <c:pt idx="1330">
                  <c:v>13.31</c:v>
                </c:pt>
                <c:pt idx="1331">
                  <c:v>13.32</c:v>
                </c:pt>
                <c:pt idx="1332">
                  <c:v>13.33</c:v>
                </c:pt>
                <c:pt idx="1333">
                  <c:v>13.34</c:v>
                </c:pt>
                <c:pt idx="1334">
                  <c:v>13.35</c:v>
                </c:pt>
                <c:pt idx="1335">
                  <c:v>13.36</c:v>
                </c:pt>
                <c:pt idx="1336">
                  <c:v>13.37</c:v>
                </c:pt>
                <c:pt idx="1337">
                  <c:v>13.38</c:v>
                </c:pt>
                <c:pt idx="1338">
                  <c:v>13.39</c:v>
                </c:pt>
                <c:pt idx="1339">
                  <c:v>13.4</c:v>
                </c:pt>
                <c:pt idx="1340">
                  <c:v>13.41</c:v>
                </c:pt>
                <c:pt idx="1341">
                  <c:v>13.42</c:v>
                </c:pt>
                <c:pt idx="1342">
                  <c:v>13.43</c:v>
                </c:pt>
                <c:pt idx="1343">
                  <c:v>13.44</c:v>
                </c:pt>
                <c:pt idx="1344">
                  <c:v>13.45</c:v>
                </c:pt>
                <c:pt idx="1345">
                  <c:v>13.46</c:v>
                </c:pt>
                <c:pt idx="1346">
                  <c:v>13.47</c:v>
                </c:pt>
                <c:pt idx="1347">
                  <c:v>13.48</c:v>
                </c:pt>
                <c:pt idx="1348">
                  <c:v>13.49</c:v>
                </c:pt>
                <c:pt idx="1349">
                  <c:v>13.5</c:v>
                </c:pt>
                <c:pt idx="1350">
                  <c:v>13.51</c:v>
                </c:pt>
                <c:pt idx="1351">
                  <c:v>13.52</c:v>
                </c:pt>
                <c:pt idx="1352">
                  <c:v>13.53</c:v>
                </c:pt>
                <c:pt idx="1353">
                  <c:v>13.54</c:v>
                </c:pt>
                <c:pt idx="1354">
                  <c:v>13.55</c:v>
                </c:pt>
                <c:pt idx="1355">
                  <c:v>13.56</c:v>
                </c:pt>
                <c:pt idx="1356">
                  <c:v>13.57</c:v>
                </c:pt>
                <c:pt idx="1357">
                  <c:v>13.58</c:v>
                </c:pt>
                <c:pt idx="1358">
                  <c:v>13.59</c:v>
                </c:pt>
                <c:pt idx="1359">
                  <c:v>13.6</c:v>
                </c:pt>
                <c:pt idx="1360">
                  <c:v>13.61</c:v>
                </c:pt>
                <c:pt idx="1361">
                  <c:v>13.62</c:v>
                </c:pt>
                <c:pt idx="1362">
                  <c:v>13.63</c:v>
                </c:pt>
                <c:pt idx="1363">
                  <c:v>13.64</c:v>
                </c:pt>
                <c:pt idx="1364">
                  <c:v>13.65</c:v>
                </c:pt>
                <c:pt idx="1365">
                  <c:v>13.66</c:v>
                </c:pt>
                <c:pt idx="1366">
                  <c:v>13.67</c:v>
                </c:pt>
                <c:pt idx="1367">
                  <c:v>13.68</c:v>
                </c:pt>
                <c:pt idx="1368">
                  <c:v>13.69</c:v>
                </c:pt>
                <c:pt idx="1369">
                  <c:v>13.7</c:v>
                </c:pt>
                <c:pt idx="1370">
                  <c:v>13.71</c:v>
                </c:pt>
                <c:pt idx="1371">
                  <c:v>13.72</c:v>
                </c:pt>
                <c:pt idx="1372">
                  <c:v>13.73</c:v>
                </c:pt>
                <c:pt idx="1373">
                  <c:v>13.74</c:v>
                </c:pt>
                <c:pt idx="1374">
                  <c:v>13.75</c:v>
                </c:pt>
                <c:pt idx="1375">
                  <c:v>13.76</c:v>
                </c:pt>
                <c:pt idx="1376">
                  <c:v>13.77</c:v>
                </c:pt>
                <c:pt idx="1377">
                  <c:v>13.78</c:v>
                </c:pt>
                <c:pt idx="1378">
                  <c:v>13.79</c:v>
                </c:pt>
                <c:pt idx="1379">
                  <c:v>13.8</c:v>
                </c:pt>
                <c:pt idx="1380">
                  <c:v>13.81</c:v>
                </c:pt>
                <c:pt idx="1381">
                  <c:v>13.82</c:v>
                </c:pt>
                <c:pt idx="1382">
                  <c:v>13.83</c:v>
                </c:pt>
                <c:pt idx="1383">
                  <c:v>13.84</c:v>
                </c:pt>
                <c:pt idx="1384">
                  <c:v>13.85</c:v>
                </c:pt>
                <c:pt idx="1385">
                  <c:v>13.86</c:v>
                </c:pt>
                <c:pt idx="1386">
                  <c:v>13.87</c:v>
                </c:pt>
                <c:pt idx="1387">
                  <c:v>13.88</c:v>
                </c:pt>
                <c:pt idx="1388">
                  <c:v>13.89</c:v>
                </c:pt>
                <c:pt idx="1389">
                  <c:v>13.9</c:v>
                </c:pt>
                <c:pt idx="1390">
                  <c:v>13.91</c:v>
                </c:pt>
                <c:pt idx="1391">
                  <c:v>13.92</c:v>
                </c:pt>
                <c:pt idx="1392">
                  <c:v>13.93</c:v>
                </c:pt>
                <c:pt idx="1393">
                  <c:v>13.94</c:v>
                </c:pt>
                <c:pt idx="1394">
                  <c:v>13.95</c:v>
                </c:pt>
                <c:pt idx="1395">
                  <c:v>13.96</c:v>
                </c:pt>
                <c:pt idx="1396">
                  <c:v>13.97</c:v>
                </c:pt>
                <c:pt idx="1397">
                  <c:v>13.98</c:v>
                </c:pt>
                <c:pt idx="1398">
                  <c:v>13.99</c:v>
                </c:pt>
                <c:pt idx="1399">
                  <c:v>14</c:v>
                </c:pt>
                <c:pt idx="1400">
                  <c:v>14.01</c:v>
                </c:pt>
                <c:pt idx="1401">
                  <c:v>14.02</c:v>
                </c:pt>
                <c:pt idx="1402">
                  <c:v>14.03</c:v>
                </c:pt>
                <c:pt idx="1403">
                  <c:v>14.04</c:v>
                </c:pt>
                <c:pt idx="1404">
                  <c:v>14.05</c:v>
                </c:pt>
                <c:pt idx="1405">
                  <c:v>14.06</c:v>
                </c:pt>
                <c:pt idx="1406">
                  <c:v>14.07</c:v>
                </c:pt>
                <c:pt idx="1407">
                  <c:v>14.08</c:v>
                </c:pt>
                <c:pt idx="1408">
                  <c:v>14.09</c:v>
                </c:pt>
                <c:pt idx="1409">
                  <c:v>14.1</c:v>
                </c:pt>
                <c:pt idx="1410">
                  <c:v>14.11</c:v>
                </c:pt>
                <c:pt idx="1411">
                  <c:v>14.12</c:v>
                </c:pt>
                <c:pt idx="1412">
                  <c:v>14.13</c:v>
                </c:pt>
                <c:pt idx="1413">
                  <c:v>14.14</c:v>
                </c:pt>
                <c:pt idx="1414">
                  <c:v>14.15</c:v>
                </c:pt>
                <c:pt idx="1415">
                  <c:v>14.16</c:v>
                </c:pt>
                <c:pt idx="1416">
                  <c:v>14.17</c:v>
                </c:pt>
                <c:pt idx="1417">
                  <c:v>14.18</c:v>
                </c:pt>
                <c:pt idx="1418">
                  <c:v>14.19</c:v>
                </c:pt>
                <c:pt idx="1419">
                  <c:v>14.2</c:v>
                </c:pt>
                <c:pt idx="1420">
                  <c:v>14.21</c:v>
                </c:pt>
                <c:pt idx="1421">
                  <c:v>14.22</c:v>
                </c:pt>
                <c:pt idx="1422">
                  <c:v>14.23</c:v>
                </c:pt>
                <c:pt idx="1423">
                  <c:v>14.24</c:v>
                </c:pt>
                <c:pt idx="1424">
                  <c:v>14.25</c:v>
                </c:pt>
                <c:pt idx="1425">
                  <c:v>14.26</c:v>
                </c:pt>
                <c:pt idx="1426">
                  <c:v>14.27</c:v>
                </c:pt>
                <c:pt idx="1427">
                  <c:v>14.28</c:v>
                </c:pt>
                <c:pt idx="1428">
                  <c:v>14.29</c:v>
                </c:pt>
                <c:pt idx="1429">
                  <c:v>14.3</c:v>
                </c:pt>
                <c:pt idx="1430">
                  <c:v>14.31</c:v>
                </c:pt>
                <c:pt idx="1431">
                  <c:v>14.32</c:v>
                </c:pt>
                <c:pt idx="1432">
                  <c:v>14.33</c:v>
                </c:pt>
                <c:pt idx="1433">
                  <c:v>14.34</c:v>
                </c:pt>
                <c:pt idx="1434">
                  <c:v>14.35</c:v>
                </c:pt>
                <c:pt idx="1435">
                  <c:v>14.36</c:v>
                </c:pt>
                <c:pt idx="1436">
                  <c:v>14.37</c:v>
                </c:pt>
                <c:pt idx="1437">
                  <c:v>14.38</c:v>
                </c:pt>
                <c:pt idx="1438">
                  <c:v>14.39</c:v>
                </c:pt>
                <c:pt idx="1439">
                  <c:v>14.4</c:v>
                </c:pt>
                <c:pt idx="1440">
                  <c:v>14.41</c:v>
                </c:pt>
                <c:pt idx="1441">
                  <c:v>14.42</c:v>
                </c:pt>
                <c:pt idx="1442">
                  <c:v>14.43</c:v>
                </c:pt>
                <c:pt idx="1443">
                  <c:v>14.44</c:v>
                </c:pt>
                <c:pt idx="1444">
                  <c:v>14.45</c:v>
                </c:pt>
                <c:pt idx="1445">
                  <c:v>14.46</c:v>
                </c:pt>
                <c:pt idx="1446">
                  <c:v>14.47</c:v>
                </c:pt>
                <c:pt idx="1447">
                  <c:v>14.48</c:v>
                </c:pt>
                <c:pt idx="1448">
                  <c:v>14.49</c:v>
                </c:pt>
                <c:pt idx="1449">
                  <c:v>14.5</c:v>
                </c:pt>
                <c:pt idx="1450">
                  <c:v>14.51</c:v>
                </c:pt>
                <c:pt idx="1451">
                  <c:v>14.52</c:v>
                </c:pt>
                <c:pt idx="1452">
                  <c:v>14.53</c:v>
                </c:pt>
                <c:pt idx="1453">
                  <c:v>14.54</c:v>
                </c:pt>
                <c:pt idx="1454">
                  <c:v>14.55</c:v>
                </c:pt>
                <c:pt idx="1455">
                  <c:v>14.56</c:v>
                </c:pt>
                <c:pt idx="1456">
                  <c:v>14.57</c:v>
                </c:pt>
                <c:pt idx="1457">
                  <c:v>14.58</c:v>
                </c:pt>
                <c:pt idx="1458">
                  <c:v>14.59</c:v>
                </c:pt>
                <c:pt idx="1459">
                  <c:v>14.6</c:v>
                </c:pt>
                <c:pt idx="1460">
                  <c:v>14.61</c:v>
                </c:pt>
                <c:pt idx="1461">
                  <c:v>14.62</c:v>
                </c:pt>
                <c:pt idx="1462">
                  <c:v>14.63</c:v>
                </c:pt>
                <c:pt idx="1463">
                  <c:v>14.64</c:v>
                </c:pt>
                <c:pt idx="1464">
                  <c:v>14.65</c:v>
                </c:pt>
                <c:pt idx="1465">
                  <c:v>14.66</c:v>
                </c:pt>
                <c:pt idx="1466">
                  <c:v>14.67</c:v>
                </c:pt>
                <c:pt idx="1467">
                  <c:v>14.68</c:v>
                </c:pt>
                <c:pt idx="1468">
                  <c:v>14.69</c:v>
                </c:pt>
                <c:pt idx="1469">
                  <c:v>14.7</c:v>
                </c:pt>
                <c:pt idx="1470">
                  <c:v>14.71</c:v>
                </c:pt>
                <c:pt idx="1471">
                  <c:v>14.72</c:v>
                </c:pt>
                <c:pt idx="1472">
                  <c:v>14.73</c:v>
                </c:pt>
                <c:pt idx="1473">
                  <c:v>14.74</c:v>
                </c:pt>
                <c:pt idx="1474">
                  <c:v>14.75</c:v>
                </c:pt>
                <c:pt idx="1475">
                  <c:v>14.76</c:v>
                </c:pt>
                <c:pt idx="1476">
                  <c:v>14.77</c:v>
                </c:pt>
                <c:pt idx="1477">
                  <c:v>14.78</c:v>
                </c:pt>
                <c:pt idx="1478">
                  <c:v>14.79</c:v>
                </c:pt>
                <c:pt idx="1479">
                  <c:v>14.8</c:v>
                </c:pt>
                <c:pt idx="1480">
                  <c:v>14.81</c:v>
                </c:pt>
                <c:pt idx="1481">
                  <c:v>14.82</c:v>
                </c:pt>
                <c:pt idx="1482">
                  <c:v>14.83</c:v>
                </c:pt>
                <c:pt idx="1483">
                  <c:v>14.84</c:v>
                </c:pt>
                <c:pt idx="1484">
                  <c:v>14.85</c:v>
                </c:pt>
                <c:pt idx="1485">
                  <c:v>14.86</c:v>
                </c:pt>
                <c:pt idx="1486">
                  <c:v>14.87</c:v>
                </c:pt>
                <c:pt idx="1487">
                  <c:v>14.88</c:v>
                </c:pt>
                <c:pt idx="1488">
                  <c:v>14.89</c:v>
                </c:pt>
                <c:pt idx="1489">
                  <c:v>14.9</c:v>
                </c:pt>
                <c:pt idx="1490">
                  <c:v>14.91</c:v>
                </c:pt>
                <c:pt idx="1491">
                  <c:v>14.92</c:v>
                </c:pt>
                <c:pt idx="1492">
                  <c:v>14.93</c:v>
                </c:pt>
                <c:pt idx="1493">
                  <c:v>14.94</c:v>
                </c:pt>
                <c:pt idx="1494">
                  <c:v>14.95</c:v>
                </c:pt>
                <c:pt idx="1495">
                  <c:v>14.96</c:v>
                </c:pt>
                <c:pt idx="1496">
                  <c:v>14.97</c:v>
                </c:pt>
                <c:pt idx="1497">
                  <c:v>14.98</c:v>
                </c:pt>
                <c:pt idx="1498">
                  <c:v>14.99</c:v>
                </c:pt>
                <c:pt idx="1499">
                  <c:v>15</c:v>
                </c:pt>
                <c:pt idx="1500">
                  <c:v>15.01</c:v>
                </c:pt>
                <c:pt idx="1501">
                  <c:v>15.02</c:v>
                </c:pt>
                <c:pt idx="1502">
                  <c:v>15.03</c:v>
                </c:pt>
                <c:pt idx="1503">
                  <c:v>15.04</c:v>
                </c:pt>
                <c:pt idx="1504">
                  <c:v>15.05</c:v>
                </c:pt>
                <c:pt idx="1505">
                  <c:v>15.06</c:v>
                </c:pt>
                <c:pt idx="1506">
                  <c:v>15.07</c:v>
                </c:pt>
                <c:pt idx="1507">
                  <c:v>15.08</c:v>
                </c:pt>
                <c:pt idx="1508">
                  <c:v>15.09</c:v>
                </c:pt>
                <c:pt idx="1509">
                  <c:v>15.1</c:v>
                </c:pt>
                <c:pt idx="1510">
                  <c:v>15.11</c:v>
                </c:pt>
                <c:pt idx="1511">
                  <c:v>15.12</c:v>
                </c:pt>
                <c:pt idx="1512">
                  <c:v>15.13</c:v>
                </c:pt>
                <c:pt idx="1513">
                  <c:v>15.14</c:v>
                </c:pt>
                <c:pt idx="1514">
                  <c:v>15.15</c:v>
                </c:pt>
                <c:pt idx="1515">
                  <c:v>15.16</c:v>
                </c:pt>
                <c:pt idx="1516">
                  <c:v>15.17</c:v>
                </c:pt>
                <c:pt idx="1517">
                  <c:v>15.18</c:v>
                </c:pt>
                <c:pt idx="1518">
                  <c:v>15.19</c:v>
                </c:pt>
                <c:pt idx="1519">
                  <c:v>15.2</c:v>
                </c:pt>
                <c:pt idx="1520">
                  <c:v>15.21</c:v>
                </c:pt>
                <c:pt idx="1521">
                  <c:v>15.22</c:v>
                </c:pt>
                <c:pt idx="1522">
                  <c:v>15.23</c:v>
                </c:pt>
                <c:pt idx="1523">
                  <c:v>15.24</c:v>
                </c:pt>
                <c:pt idx="1524">
                  <c:v>15.25</c:v>
                </c:pt>
                <c:pt idx="1525">
                  <c:v>15.26</c:v>
                </c:pt>
                <c:pt idx="1526">
                  <c:v>15.27</c:v>
                </c:pt>
                <c:pt idx="1527">
                  <c:v>15.28</c:v>
                </c:pt>
                <c:pt idx="1528">
                  <c:v>15.29</c:v>
                </c:pt>
                <c:pt idx="1529">
                  <c:v>15.3</c:v>
                </c:pt>
                <c:pt idx="1530">
                  <c:v>15.31</c:v>
                </c:pt>
                <c:pt idx="1531">
                  <c:v>15.32</c:v>
                </c:pt>
                <c:pt idx="1532">
                  <c:v>15.33</c:v>
                </c:pt>
                <c:pt idx="1533">
                  <c:v>15.34</c:v>
                </c:pt>
                <c:pt idx="1534">
                  <c:v>15.35</c:v>
                </c:pt>
                <c:pt idx="1535">
                  <c:v>15.36</c:v>
                </c:pt>
                <c:pt idx="1536">
                  <c:v>15.37</c:v>
                </c:pt>
                <c:pt idx="1537">
                  <c:v>15.38</c:v>
                </c:pt>
                <c:pt idx="1538">
                  <c:v>15.39</c:v>
                </c:pt>
                <c:pt idx="1539">
                  <c:v>15.4</c:v>
                </c:pt>
                <c:pt idx="1540">
                  <c:v>15.41</c:v>
                </c:pt>
                <c:pt idx="1541">
                  <c:v>15.42</c:v>
                </c:pt>
                <c:pt idx="1542">
                  <c:v>15.43</c:v>
                </c:pt>
                <c:pt idx="1543">
                  <c:v>15.44</c:v>
                </c:pt>
                <c:pt idx="1544">
                  <c:v>15.45</c:v>
                </c:pt>
                <c:pt idx="1545">
                  <c:v>15.46</c:v>
                </c:pt>
                <c:pt idx="1546">
                  <c:v>15.47</c:v>
                </c:pt>
                <c:pt idx="1547">
                  <c:v>15.48</c:v>
                </c:pt>
                <c:pt idx="1548">
                  <c:v>15.49</c:v>
                </c:pt>
                <c:pt idx="1549">
                  <c:v>15.5</c:v>
                </c:pt>
                <c:pt idx="1550">
                  <c:v>15.51</c:v>
                </c:pt>
                <c:pt idx="1551">
                  <c:v>15.52</c:v>
                </c:pt>
                <c:pt idx="1552">
                  <c:v>15.53</c:v>
                </c:pt>
                <c:pt idx="1553">
                  <c:v>15.54</c:v>
                </c:pt>
                <c:pt idx="1554">
                  <c:v>15.55</c:v>
                </c:pt>
                <c:pt idx="1555">
                  <c:v>15.56</c:v>
                </c:pt>
                <c:pt idx="1556">
                  <c:v>15.57</c:v>
                </c:pt>
                <c:pt idx="1557">
                  <c:v>15.58</c:v>
                </c:pt>
                <c:pt idx="1558">
                  <c:v>15.59</c:v>
                </c:pt>
                <c:pt idx="1559">
                  <c:v>15.6</c:v>
                </c:pt>
                <c:pt idx="1560">
                  <c:v>15.61</c:v>
                </c:pt>
                <c:pt idx="1561">
                  <c:v>15.62</c:v>
                </c:pt>
                <c:pt idx="1562">
                  <c:v>15.63</c:v>
                </c:pt>
                <c:pt idx="1563">
                  <c:v>15.64</c:v>
                </c:pt>
                <c:pt idx="1564">
                  <c:v>15.65</c:v>
                </c:pt>
                <c:pt idx="1565">
                  <c:v>15.66</c:v>
                </c:pt>
                <c:pt idx="1566">
                  <c:v>15.67</c:v>
                </c:pt>
                <c:pt idx="1567">
                  <c:v>15.68</c:v>
                </c:pt>
                <c:pt idx="1568">
                  <c:v>15.69</c:v>
                </c:pt>
                <c:pt idx="1569">
                  <c:v>15.7</c:v>
                </c:pt>
                <c:pt idx="1570">
                  <c:v>15.71</c:v>
                </c:pt>
                <c:pt idx="1571">
                  <c:v>15.72</c:v>
                </c:pt>
                <c:pt idx="1572">
                  <c:v>15.73</c:v>
                </c:pt>
                <c:pt idx="1573">
                  <c:v>15.74</c:v>
                </c:pt>
                <c:pt idx="1574">
                  <c:v>15.75</c:v>
                </c:pt>
                <c:pt idx="1575">
                  <c:v>15.76</c:v>
                </c:pt>
                <c:pt idx="1576">
                  <c:v>15.77</c:v>
                </c:pt>
                <c:pt idx="1577">
                  <c:v>15.78</c:v>
                </c:pt>
                <c:pt idx="1578">
                  <c:v>15.79</c:v>
                </c:pt>
                <c:pt idx="1579">
                  <c:v>15.8</c:v>
                </c:pt>
                <c:pt idx="1580">
                  <c:v>15.81</c:v>
                </c:pt>
                <c:pt idx="1581">
                  <c:v>15.82</c:v>
                </c:pt>
                <c:pt idx="1582">
                  <c:v>15.83</c:v>
                </c:pt>
                <c:pt idx="1583">
                  <c:v>15.84</c:v>
                </c:pt>
                <c:pt idx="1584">
                  <c:v>15.85</c:v>
                </c:pt>
                <c:pt idx="1585">
                  <c:v>15.86</c:v>
                </c:pt>
                <c:pt idx="1586">
                  <c:v>15.87</c:v>
                </c:pt>
                <c:pt idx="1587">
                  <c:v>15.88</c:v>
                </c:pt>
                <c:pt idx="1588">
                  <c:v>15.89</c:v>
                </c:pt>
                <c:pt idx="1589">
                  <c:v>15.9</c:v>
                </c:pt>
                <c:pt idx="1590">
                  <c:v>15.91</c:v>
                </c:pt>
                <c:pt idx="1591">
                  <c:v>15.92</c:v>
                </c:pt>
                <c:pt idx="1592">
                  <c:v>15.93</c:v>
                </c:pt>
                <c:pt idx="1593">
                  <c:v>15.94</c:v>
                </c:pt>
                <c:pt idx="1594">
                  <c:v>15.95</c:v>
                </c:pt>
                <c:pt idx="1595">
                  <c:v>15.96</c:v>
                </c:pt>
                <c:pt idx="1596">
                  <c:v>15.97</c:v>
                </c:pt>
                <c:pt idx="1597">
                  <c:v>15.98</c:v>
                </c:pt>
                <c:pt idx="1598">
                  <c:v>15.99</c:v>
                </c:pt>
                <c:pt idx="1599">
                  <c:v>16</c:v>
                </c:pt>
                <c:pt idx="1600">
                  <c:v>16.010000000000002</c:v>
                </c:pt>
                <c:pt idx="1601">
                  <c:v>16.02</c:v>
                </c:pt>
                <c:pt idx="1602">
                  <c:v>16.03</c:v>
                </c:pt>
                <c:pt idx="1603">
                  <c:v>16.04</c:v>
                </c:pt>
                <c:pt idx="1604">
                  <c:v>16.05</c:v>
                </c:pt>
                <c:pt idx="1605">
                  <c:v>16.059999999999999</c:v>
                </c:pt>
                <c:pt idx="1606">
                  <c:v>16.07</c:v>
                </c:pt>
                <c:pt idx="1607">
                  <c:v>16.079999999999998</c:v>
                </c:pt>
                <c:pt idx="1608">
                  <c:v>16.09</c:v>
                </c:pt>
                <c:pt idx="1609">
                  <c:v>16.100000000000001</c:v>
                </c:pt>
                <c:pt idx="1610">
                  <c:v>16.11</c:v>
                </c:pt>
                <c:pt idx="1611">
                  <c:v>16.12</c:v>
                </c:pt>
                <c:pt idx="1612">
                  <c:v>16.13</c:v>
                </c:pt>
                <c:pt idx="1613">
                  <c:v>16.14</c:v>
                </c:pt>
                <c:pt idx="1614">
                  <c:v>16.149999999999999</c:v>
                </c:pt>
                <c:pt idx="1615">
                  <c:v>16.16</c:v>
                </c:pt>
                <c:pt idx="1616">
                  <c:v>16.170000000000002</c:v>
                </c:pt>
                <c:pt idx="1617">
                  <c:v>16.18</c:v>
                </c:pt>
                <c:pt idx="1618">
                  <c:v>16.190000000000001</c:v>
                </c:pt>
                <c:pt idx="1619">
                  <c:v>16.2</c:v>
                </c:pt>
                <c:pt idx="1620">
                  <c:v>16.21</c:v>
                </c:pt>
                <c:pt idx="1621">
                  <c:v>16.22</c:v>
                </c:pt>
                <c:pt idx="1622">
                  <c:v>16.23</c:v>
                </c:pt>
                <c:pt idx="1623">
                  <c:v>16.239999999999998</c:v>
                </c:pt>
                <c:pt idx="1624">
                  <c:v>16.25</c:v>
                </c:pt>
                <c:pt idx="1625">
                  <c:v>16.260000000000002</c:v>
                </c:pt>
                <c:pt idx="1626">
                  <c:v>16.27</c:v>
                </c:pt>
                <c:pt idx="1627">
                  <c:v>16.28</c:v>
                </c:pt>
                <c:pt idx="1628">
                  <c:v>16.29</c:v>
                </c:pt>
                <c:pt idx="1629">
                  <c:v>16.3</c:v>
                </c:pt>
                <c:pt idx="1630">
                  <c:v>16.309999999999999</c:v>
                </c:pt>
                <c:pt idx="1631">
                  <c:v>16.32</c:v>
                </c:pt>
                <c:pt idx="1632">
                  <c:v>16.329999999999998</c:v>
                </c:pt>
                <c:pt idx="1633">
                  <c:v>16.34</c:v>
                </c:pt>
                <c:pt idx="1634">
                  <c:v>16.350000000000001</c:v>
                </c:pt>
                <c:pt idx="1635">
                  <c:v>16.36</c:v>
                </c:pt>
                <c:pt idx="1636">
                  <c:v>16.37</c:v>
                </c:pt>
                <c:pt idx="1637">
                  <c:v>16.38</c:v>
                </c:pt>
                <c:pt idx="1638">
                  <c:v>16.39</c:v>
                </c:pt>
                <c:pt idx="1639">
                  <c:v>16.399999999999999</c:v>
                </c:pt>
                <c:pt idx="1640">
                  <c:v>16.41</c:v>
                </c:pt>
                <c:pt idx="1641">
                  <c:v>16.420000000000002</c:v>
                </c:pt>
                <c:pt idx="1642">
                  <c:v>16.43</c:v>
                </c:pt>
                <c:pt idx="1643">
                  <c:v>16.440000000000001</c:v>
                </c:pt>
                <c:pt idx="1644">
                  <c:v>16.45</c:v>
                </c:pt>
                <c:pt idx="1645">
                  <c:v>16.46</c:v>
                </c:pt>
                <c:pt idx="1646">
                  <c:v>16.47</c:v>
                </c:pt>
                <c:pt idx="1647">
                  <c:v>16.48</c:v>
                </c:pt>
                <c:pt idx="1648">
                  <c:v>16.489999999999998</c:v>
                </c:pt>
                <c:pt idx="1649">
                  <c:v>16.5</c:v>
                </c:pt>
                <c:pt idx="1650">
                  <c:v>16.510000000000002</c:v>
                </c:pt>
                <c:pt idx="1651">
                  <c:v>16.52</c:v>
                </c:pt>
                <c:pt idx="1652">
                  <c:v>16.53</c:v>
                </c:pt>
                <c:pt idx="1653">
                  <c:v>16.54</c:v>
                </c:pt>
                <c:pt idx="1654">
                  <c:v>16.55</c:v>
                </c:pt>
                <c:pt idx="1655">
                  <c:v>16.559999999999999</c:v>
                </c:pt>
                <c:pt idx="1656">
                  <c:v>16.57</c:v>
                </c:pt>
                <c:pt idx="1657">
                  <c:v>16.579999999999998</c:v>
                </c:pt>
                <c:pt idx="1658">
                  <c:v>16.59</c:v>
                </c:pt>
                <c:pt idx="1659">
                  <c:v>16.600000000000001</c:v>
                </c:pt>
                <c:pt idx="1660">
                  <c:v>16.61</c:v>
                </c:pt>
                <c:pt idx="1661">
                  <c:v>16.62</c:v>
                </c:pt>
                <c:pt idx="1662">
                  <c:v>16.63</c:v>
                </c:pt>
                <c:pt idx="1663">
                  <c:v>16.64</c:v>
                </c:pt>
                <c:pt idx="1664">
                  <c:v>16.649999999999999</c:v>
                </c:pt>
                <c:pt idx="1665">
                  <c:v>16.66</c:v>
                </c:pt>
                <c:pt idx="1666">
                  <c:v>16.670000000000002</c:v>
                </c:pt>
                <c:pt idx="1667">
                  <c:v>16.68</c:v>
                </c:pt>
                <c:pt idx="1668">
                  <c:v>16.690000000000001</c:v>
                </c:pt>
                <c:pt idx="1669">
                  <c:v>16.7</c:v>
                </c:pt>
                <c:pt idx="1670">
                  <c:v>16.71</c:v>
                </c:pt>
                <c:pt idx="1671">
                  <c:v>16.72</c:v>
                </c:pt>
                <c:pt idx="1672">
                  <c:v>16.73</c:v>
                </c:pt>
                <c:pt idx="1673">
                  <c:v>16.739999999999998</c:v>
                </c:pt>
                <c:pt idx="1674">
                  <c:v>16.75</c:v>
                </c:pt>
                <c:pt idx="1675">
                  <c:v>16.760000000000002</c:v>
                </c:pt>
                <c:pt idx="1676">
                  <c:v>16.77</c:v>
                </c:pt>
                <c:pt idx="1677">
                  <c:v>16.78</c:v>
                </c:pt>
                <c:pt idx="1678">
                  <c:v>16.79</c:v>
                </c:pt>
                <c:pt idx="1679">
                  <c:v>16.8</c:v>
                </c:pt>
                <c:pt idx="1680">
                  <c:v>16.809999999999999</c:v>
                </c:pt>
                <c:pt idx="1681">
                  <c:v>16.82</c:v>
                </c:pt>
                <c:pt idx="1682">
                  <c:v>16.829999999999998</c:v>
                </c:pt>
                <c:pt idx="1683">
                  <c:v>16.84</c:v>
                </c:pt>
                <c:pt idx="1684">
                  <c:v>16.850000000000001</c:v>
                </c:pt>
                <c:pt idx="1685">
                  <c:v>16.86</c:v>
                </c:pt>
                <c:pt idx="1686">
                  <c:v>16.87</c:v>
                </c:pt>
                <c:pt idx="1687">
                  <c:v>16.88</c:v>
                </c:pt>
                <c:pt idx="1688">
                  <c:v>16.89</c:v>
                </c:pt>
                <c:pt idx="1689">
                  <c:v>16.899999999999999</c:v>
                </c:pt>
                <c:pt idx="1690">
                  <c:v>16.91</c:v>
                </c:pt>
                <c:pt idx="1691">
                  <c:v>16.920000000000002</c:v>
                </c:pt>
                <c:pt idx="1692">
                  <c:v>16.93</c:v>
                </c:pt>
                <c:pt idx="1693">
                  <c:v>16.940000000000001</c:v>
                </c:pt>
                <c:pt idx="1694">
                  <c:v>16.95</c:v>
                </c:pt>
                <c:pt idx="1695">
                  <c:v>16.96</c:v>
                </c:pt>
                <c:pt idx="1696">
                  <c:v>16.97</c:v>
                </c:pt>
                <c:pt idx="1697">
                  <c:v>16.98</c:v>
                </c:pt>
                <c:pt idx="1698">
                  <c:v>16.989999999999998</c:v>
                </c:pt>
                <c:pt idx="1699">
                  <c:v>17</c:v>
                </c:pt>
                <c:pt idx="1700">
                  <c:v>17.010000000000002</c:v>
                </c:pt>
                <c:pt idx="1701">
                  <c:v>17.02</c:v>
                </c:pt>
                <c:pt idx="1702">
                  <c:v>17.03</c:v>
                </c:pt>
                <c:pt idx="1703">
                  <c:v>17.04</c:v>
                </c:pt>
                <c:pt idx="1704">
                  <c:v>17.05</c:v>
                </c:pt>
                <c:pt idx="1705">
                  <c:v>17.059999999999999</c:v>
                </c:pt>
                <c:pt idx="1706">
                  <c:v>17.07</c:v>
                </c:pt>
                <c:pt idx="1707">
                  <c:v>17.079999999999998</c:v>
                </c:pt>
                <c:pt idx="1708">
                  <c:v>17.09</c:v>
                </c:pt>
                <c:pt idx="1709">
                  <c:v>17.100000000000001</c:v>
                </c:pt>
                <c:pt idx="1710">
                  <c:v>17.11</c:v>
                </c:pt>
                <c:pt idx="1711">
                  <c:v>17.12</c:v>
                </c:pt>
                <c:pt idx="1712">
                  <c:v>17.13</c:v>
                </c:pt>
                <c:pt idx="1713">
                  <c:v>17.14</c:v>
                </c:pt>
                <c:pt idx="1714">
                  <c:v>17.149999999999999</c:v>
                </c:pt>
                <c:pt idx="1715">
                  <c:v>17.16</c:v>
                </c:pt>
                <c:pt idx="1716">
                  <c:v>17.170000000000002</c:v>
                </c:pt>
                <c:pt idx="1717">
                  <c:v>17.18</c:v>
                </c:pt>
                <c:pt idx="1718">
                  <c:v>17.190000000000001</c:v>
                </c:pt>
                <c:pt idx="1719">
                  <c:v>17.2</c:v>
                </c:pt>
                <c:pt idx="1720">
                  <c:v>17.21</c:v>
                </c:pt>
                <c:pt idx="1721">
                  <c:v>17.22</c:v>
                </c:pt>
                <c:pt idx="1722">
                  <c:v>17.23</c:v>
                </c:pt>
                <c:pt idx="1723">
                  <c:v>17.239999999999998</c:v>
                </c:pt>
                <c:pt idx="1724">
                  <c:v>17.25</c:v>
                </c:pt>
                <c:pt idx="1725">
                  <c:v>17.260000000000002</c:v>
                </c:pt>
                <c:pt idx="1726">
                  <c:v>17.27</c:v>
                </c:pt>
                <c:pt idx="1727">
                  <c:v>17.28</c:v>
                </c:pt>
                <c:pt idx="1728">
                  <c:v>17.29</c:v>
                </c:pt>
                <c:pt idx="1729">
                  <c:v>17.3</c:v>
                </c:pt>
                <c:pt idx="1730">
                  <c:v>17.309999999999999</c:v>
                </c:pt>
                <c:pt idx="1731">
                  <c:v>17.32</c:v>
                </c:pt>
                <c:pt idx="1732">
                  <c:v>17.329999999999998</c:v>
                </c:pt>
                <c:pt idx="1733">
                  <c:v>17.34</c:v>
                </c:pt>
                <c:pt idx="1734">
                  <c:v>17.350000000000001</c:v>
                </c:pt>
                <c:pt idx="1735">
                  <c:v>17.36</c:v>
                </c:pt>
                <c:pt idx="1736">
                  <c:v>17.37</c:v>
                </c:pt>
                <c:pt idx="1737">
                  <c:v>17.38</c:v>
                </c:pt>
                <c:pt idx="1738">
                  <c:v>17.39</c:v>
                </c:pt>
                <c:pt idx="1739">
                  <c:v>17.399999999999999</c:v>
                </c:pt>
                <c:pt idx="1740">
                  <c:v>17.41</c:v>
                </c:pt>
                <c:pt idx="1741">
                  <c:v>17.420000000000002</c:v>
                </c:pt>
                <c:pt idx="1742">
                  <c:v>17.43</c:v>
                </c:pt>
                <c:pt idx="1743">
                  <c:v>17.440000000000001</c:v>
                </c:pt>
                <c:pt idx="1744">
                  <c:v>17.45</c:v>
                </c:pt>
                <c:pt idx="1745">
                  <c:v>17.46</c:v>
                </c:pt>
                <c:pt idx="1746">
                  <c:v>17.47</c:v>
                </c:pt>
                <c:pt idx="1747">
                  <c:v>17.48</c:v>
                </c:pt>
                <c:pt idx="1748">
                  <c:v>17.489999999999998</c:v>
                </c:pt>
                <c:pt idx="1749">
                  <c:v>17.5</c:v>
                </c:pt>
                <c:pt idx="1750">
                  <c:v>17.510000000000002</c:v>
                </c:pt>
                <c:pt idx="1751">
                  <c:v>17.52</c:v>
                </c:pt>
                <c:pt idx="1752">
                  <c:v>17.53</c:v>
                </c:pt>
                <c:pt idx="1753">
                  <c:v>17.54</c:v>
                </c:pt>
                <c:pt idx="1754">
                  <c:v>17.55</c:v>
                </c:pt>
                <c:pt idx="1755">
                  <c:v>17.559999999999999</c:v>
                </c:pt>
                <c:pt idx="1756">
                  <c:v>17.57</c:v>
                </c:pt>
                <c:pt idx="1757">
                  <c:v>17.579999999999998</c:v>
                </c:pt>
                <c:pt idx="1758">
                  <c:v>17.59</c:v>
                </c:pt>
                <c:pt idx="1759">
                  <c:v>17.600000000000001</c:v>
                </c:pt>
                <c:pt idx="1760">
                  <c:v>17.61</c:v>
                </c:pt>
                <c:pt idx="1761">
                  <c:v>17.62</c:v>
                </c:pt>
                <c:pt idx="1762">
                  <c:v>17.63</c:v>
                </c:pt>
                <c:pt idx="1763">
                  <c:v>17.64</c:v>
                </c:pt>
                <c:pt idx="1764">
                  <c:v>17.649999999999999</c:v>
                </c:pt>
                <c:pt idx="1765">
                  <c:v>17.66</c:v>
                </c:pt>
                <c:pt idx="1766">
                  <c:v>17.670000000000002</c:v>
                </c:pt>
                <c:pt idx="1767">
                  <c:v>17.68</c:v>
                </c:pt>
                <c:pt idx="1768">
                  <c:v>17.690000000000001</c:v>
                </c:pt>
                <c:pt idx="1769">
                  <c:v>17.7</c:v>
                </c:pt>
                <c:pt idx="1770">
                  <c:v>17.71</c:v>
                </c:pt>
                <c:pt idx="1771">
                  <c:v>17.72</c:v>
                </c:pt>
                <c:pt idx="1772">
                  <c:v>17.73</c:v>
                </c:pt>
                <c:pt idx="1773">
                  <c:v>17.739999999999998</c:v>
                </c:pt>
                <c:pt idx="1774">
                  <c:v>17.75</c:v>
                </c:pt>
                <c:pt idx="1775">
                  <c:v>17.760000000000002</c:v>
                </c:pt>
                <c:pt idx="1776">
                  <c:v>17.77</c:v>
                </c:pt>
                <c:pt idx="1777">
                  <c:v>17.78</c:v>
                </c:pt>
                <c:pt idx="1778">
                  <c:v>17.79</c:v>
                </c:pt>
                <c:pt idx="1779">
                  <c:v>17.8</c:v>
                </c:pt>
                <c:pt idx="1780">
                  <c:v>17.809999999999999</c:v>
                </c:pt>
                <c:pt idx="1781">
                  <c:v>17.82</c:v>
                </c:pt>
                <c:pt idx="1782">
                  <c:v>17.829999999999998</c:v>
                </c:pt>
                <c:pt idx="1783">
                  <c:v>17.84</c:v>
                </c:pt>
                <c:pt idx="1784">
                  <c:v>17.850000000000001</c:v>
                </c:pt>
                <c:pt idx="1785">
                  <c:v>17.86</c:v>
                </c:pt>
                <c:pt idx="1786">
                  <c:v>17.87</c:v>
                </c:pt>
                <c:pt idx="1787">
                  <c:v>17.88</c:v>
                </c:pt>
                <c:pt idx="1788">
                  <c:v>17.89</c:v>
                </c:pt>
                <c:pt idx="1789">
                  <c:v>17.899999999999999</c:v>
                </c:pt>
                <c:pt idx="1790">
                  <c:v>17.91</c:v>
                </c:pt>
                <c:pt idx="1791">
                  <c:v>17.920000000000002</c:v>
                </c:pt>
                <c:pt idx="1792">
                  <c:v>17.93</c:v>
                </c:pt>
                <c:pt idx="1793">
                  <c:v>17.940000000000001</c:v>
                </c:pt>
                <c:pt idx="1794">
                  <c:v>17.95</c:v>
                </c:pt>
                <c:pt idx="1795">
                  <c:v>17.96</c:v>
                </c:pt>
                <c:pt idx="1796">
                  <c:v>17.97</c:v>
                </c:pt>
                <c:pt idx="1797">
                  <c:v>17.98</c:v>
                </c:pt>
                <c:pt idx="1798">
                  <c:v>17.989999999999998</c:v>
                </c:pt>
                <c:pt idx="1799">
                  <c:v>18</c:v>
                </c:pt>
                <c:pt idx="1800">
                  <c:v>18.010000000000002</c:v>
                </c:pt>
                <c:pt idx="1801">
                  <c:v>18.02</c:v>
                </c:pt>
                <c:pt idx="1802">
                  <c:v>18.03</c:v>
                </c:pt>
                <c:pt idx="1803">
                  <c:v>18.04</c:v>
                </c:pt>
                <c:pt idx="1804">
                  <c:v>18.05</c:v>
                </c:pt>
                <c:pt idx="1805">
                  <c:v>18.059999999999999</c:v>
                </c:pt>
                <c:pt idx="1806">
                  <c:v>18.07</c:v>
                </c:pt>
                <c:pt idx="1807">
                  <c:v>18.079999999999998</c:v>
                </c:pt>
                <c:pt idx="1808">
                  <c:v>18.09</c:v>
                </c:pt>
                <c:pt idx="1809">
                  <c:v>18.100000000000001</c:v>
                </c:pt>
                <c:pt idx="1810">
                  <c:v>18.11</c:v>
                </c:pt>
                <c:pt idx="1811">
                  <c:v>18.12</c:v>
                </c:pt>
                <c:pt idx="1812">
                  <c:v>18.13</c:v>
                </c:pt>
                <c:pt idx="1813">
                  <c:v>18.14</c:v>
                </c:pt>
                <c:pt idx="1814">
                  <c:v>18.149999999999999</c:v>
                </c:pt>
                <c:pt idx="1815">
                  <c:v>18.16</c:v>
                </c:pt>
                <c:pt idx="1816">
                  <c:v>18.170000000000002</c:v>
                </c:pt>
                <c:pt idx="1817">
                  <c:v>18.18</c:v>
                </c:pt>
                <c:pt idx="1818">
                  <c:v>18.190000000000001</c:v>
                </c:pt>
                <c:pt idx="1819">
                  <c:v>18.2</c:v>
                </c:pt>
                <c:pt idx="1820">
                  <c:v>18.21</c:v>
                </c:pt>
                <c:pt idx="1821">
                  <c:v>18.22</c:v>
                </c:pt>
                <c:pt idx="1822">
                  <c:v>18.23</c:v>
                </c:pt>
                <c:pt idx="1823">
                  <c:v>18.239999999999998</c:v>
                </c:pt>
                <c:pt idx="1824">
                  <c:v>18.25</c:v>
                </c:pt>
                <c:pt idx="1825">
                  <c:v>18.260000000000002</c:v>
                </c:pt>
                <c:pt idx="1826">
                  <c:v>18.27</c:v>
                </c:pt>
                <c:pt idx="1827">
                  <c:v>18.28</c:v>
                </c:pt>
                <c:pt idx="1828">
                  <c:v>18.29</c:v>
                </c:pt>
                <c:pt idx="1829">
                  <c:v>18.3</c:v>
                </c:pt>
                <c:pt idx="1830">
                  <c:v>18.309999999999999</c:v>
                </c:pt>
                <c:pt idx="1831">
                  <c:v>18.32</c:v>
                </c:pt>
                <c:pt idx="1832">
                  <c:v>18.329999999999998</c:v>
                </c:pt>
                <c:pt idx="1833">
                  <c:v>18.34</c:v>
                </c:pt>
                <c:pt idx="1834">
                  <c:v>18.350000000000001</c:v>
                </c:pt>
                <c:pt idx="1835">
                  <c:v>18.36</c:v>
                </c:pt>
                <c:pt idx="1836">
                  <c:v>18.37</c:v>
                </c:pt>
                <c:pt idx="1837">
                  <c:v>18.38</c:v>
                </c:pt>
                <c:pt idx="1838">
                  <c:v>18.39</c:v>
                </c:pt>
                <c:pt idx="1839">
                  <c:v>18.399999999999999</c:v>
                </c:pt>
                <c:pt idx="1840">
                  <c:v>18.41</c:v>
                </c:pt>
                <c:pt idx="1841">
                  <c:v>18.420000000000002</c:v>
                </c:pt>
                <c:pt idx="1842">
                  <c:v>18.43</c:v>
                </c:pt>
                <c:pt idx="1843">
                  <c:v>18.440000000000001</c:v>
                </c:pt>
                <c:pt idx="1844">
                  <c:v>18.45</c:v>
                </c:pt>
                <c:pt idx="1845">
                  <c:v>18.46</c:v>
                </c:pt>
                <c:pt idx="1846">
                  <c:v>18.47</c:v>
                </c:pt>
                <c:pt idx="1847">
                  <c:v>18.48</c:v>
                </c:pt>
                <c:pt idx="1848">
                  <c:v>18.489999999999998</c:v>
                </c:pt>
                <c:pt idx="1849">
                  <c:v>18.5</c:v>
                </c:pt>
                <c:pt idx="1850">
                  <c:v>18.510000000000002</c:v>
                </c:pt>
                <c:pt idx="1851">
                  <c:v>18.52</c:v>
                </c:pt>
                <c:pt idx="1852">
                  <c:v>18.53</c:v>
                </c:pt>
                <c:pt idx="1853">
                  <c:v>18.54</c:v>
                </c:pt>
                <c:pt idx="1854">
                  <c:v>18.55</c:v>
                </c:pt>
                <c:pt idx="1855">
                  <c:v>18.559999999999999</c:v>
                </c:pt>
                <c:pt idx="1856">
                  <c:v>18.57</c:v>
                </c:pt>
                <c:pt idx="1857">
                  <c:v>18.579999999999998</c:v>
                </c:pt>
                <c:pt idx="1858">
                  <c:v>18.59</c:v>
                </c:pt>
                <c:pt idx="1859">
                  <c:v>18.600000000000001</c:v>
                </c:pt>
                <c:pt idx="1860">
                  <c:v>18.61</c:v>
                </c:pt>
                <c:pt idx="1861">
                  <c:v>18.62</c:v>
                </c:pt>
                <c:pt idx="1862">
                  <c:v>18.63</c:v>
                </c:pt>
                <c:pt idx="1863">
                  <c:v>18.64</c:v>
                </c:pt>
                <c:pt idx="1864">
                  <c:v>18.649999999999999</c:v>
                </c:pt>
                <c:pt idx="1865">
                  <c:v>18.66</c:v>
                </c:pt>
                <c:pt idx="1866">
                  <c:v>18.670000000000002</c:v>
                </c:pt>
                <c:pt idx="1867">
                  <c:v>18.68</c:v>
                </c:pt>
                <c:pt idx="1868">
                  <c:v>18.690000000000001</c:v>
                </c:pt>
                <c:pt idx="1869">
                  <c:v>18.7</c:v>
                </c:pt>
                <c:pt idx="1870">
                  <c:v>18.71</c:v>
                </c:pt>
                <c:pt idx="1871">
                  <c:v>18.72</c:v>
                </c:pt>
                <c:pt idx="1872">
                  <c:v>18.73</c:v>
                </c:pt>
                <c:pt idx="1873">
                  <c:v>18.739999999999998</c:v>
                </c:pt>
                <c:pt idx="1874">
                  <c:v>18.75</c:v>
                </c:pt>
                <c:pt idx="1875">
                  <c:v>18.760000000000002</c:v>
                </c:pt>
                <c:pt idx="1876">
                  <c:v>18.77</c:v>
                </c:pt>
                <c:pt idx="1877">
                  <c:v>18.78</c:v>
                </c:pt>
                <c:pt idx="1878">
                  <c:v>18.79</c:v>
                </c:pt>
                <c:pt idx="1879">
                  <c:v>18.8</c:v>
                </c:pt>
                <c:pt idx="1880">
                  <c:v>18.809999999999999</c:v>
                </c:pt>
                <c:pt idx="1881">
                  <c:v>18.82</c:v>
                </c:pt>
                <c:pt idx="1882">
                  <c:v>18.829999999999998</c:v>
                </c:pt>
                <c:pt idx="1883">
                  <c:v>18.84</c:v>
                </c:pt>
                <c:pt idx="1884">
                  <c:v>18.850000000000001</c:v>
                </c:pt>
                <c:pt idx="1885">
                  <c:v>18.86</c:v>
                </c:pt>
                <c:pt idx="1886">
                  <c:v>18.87</c:v>
                </c:pt>
                <c:pt idx="1887">
                  <c:v>18.88</c:v>
                </c:pt>
                <c:pt idx="1888">
                  <c:v>18.89</c:v>
                </c:pt>
                <c:pt idx="1889">
                  <c:v>18.899999999999999</c:v>
                </c:pt>
                <c:pt idx="1890">
                  <c:v>18.91</c:v>
                </c:pt>
                <c:pt idx="1891">
                  <c:v>18.920000000000002</c:v>
                </c:pt>
                <c:pt idx="1892">
                  <c:v>18.93</c:v>
                </c:pt>
                <c:pt idx="1893">
                  <c:v>18.940000000000001</c:v>
                </c:pt>
                <c:pt idx="1894">
                  <c:v>18.95</c:v>
                </c:pt>
                <c:pt idx="1895">
                  <c:v>18.96</c:v>
                </c:pt>
                <c:pt idx="1896">
                  <c:v>18.97</c:v>
                </c:pt>
                <c:pt idx="1897">
                  <c:v>18.98</c:v>
                </c:pt>
                <c:pt idx="1898">
                  <c:v>18.989999999999998</c:v>
                </c:pt>
                <c:pt idx="1899">
                  <c:v>19</c:v>
                </c:pt>
                <c:pt idx="1900">
                  <c:v>19.010000000000002</c:v>
                </c:pt>
                <c:pt idx="1901">
                  <c:v>19.02</c:v>
                </c:pt>
                <c:pt idx="1902">
                  <c:v>19.03</c:v>
                </c:pt>
                <c:pt idx="1903">
                  <c:v>19.04</c:v>
                </c:pt>
                <c:pt idx="1904">
                  <c:v>19.05</c:v>
                </c:pt>
                <c:pt idx="1905">
                  <c:v>19.059999999999999</c:v>
                </c:pt>
                <c:pt idx="1906">
                  <c:v>19.07</c:v>
                </c:pt>
                <c:pt idx="1907">
                  <c:v>19.079999999999998</c:v>
                </c:pt>
                <c:pt idx="1908">
                  <c:v>19.09</c:v>
                </c:pt>
                <c:pt idx="1909">
                  <c:v>19.100000000000001</c:v>
                </c:pt>
                <c:pt idx="1910">
                  <c:v>19.11</c:v>
                </c:pt>
                <c:pt idx="1911">
                  <c:v>19.12</c:v>
                </c:pt>
                <c:pt idx="1912">
                  <c:v>19.13</c:v>
                </c:pt>
                <c:pt idx="1913">
                  <c:v>19.14</c:v>
                </c:pt>
                <c:pt idx="1914">
                  <c:v>19.149999999999999</c:v>
                </c:pt>
                <c:pt idx="1915">
                  <c:v>19.16</c:v>
                </c:pt>
                <c:pt idx="1916">
                  <c:v>19.170000000000002</c:v>
                </c:pt>
                <c:pt idx="1917">
                  <c:v>19.18</c:v>
                </c:pt>
                <c:pt idx="1918">
                  <c:v>19.190000000000001</c:v>
                </c:pt>
                <c:pt idx="1919">
                  <c:v>19.2</c:v>
                </c:pt>
                <c:pt idx="1920">
                  <c:v>19.21</c:v>
                </c:pt>
                <c:pt idx="1921">
                  <c:v>19.22</c:v>
                </c:pt>
                <c:pt idx="1922">
                  <c:v>19.23</c:v>
                </c:pt>
                <c:pt idx="1923">
                  <c:v>19.239999999999998</c:v>
                </c:pt>
                <c:pt idx="1924">
                  <c:v>19.25</c:v>
                </c:pt>
                <c:pt idx="1925">
                  <c:v>19.260000000000002</c:v>
                </c:pt>
                <c:pt idx="1926">
                  <c:v>19.27</c:v>
                </c:pt>
                <c:pt idx="1927">
                  <c:v>19.28</c:v>
                </c:pt>
                <c:pt idx="1928">
                  <c:v>19.29</c:v>
                </c:pt>
                <c:pt idx="1929">
                  <c:v>19.3</c:v>
                </c:pt>
                <c:pt idx="1930">
                  <c:v>19.309999999999999</c:v>
                </c:pt>
                <c:pt idx="1931">
                  <c:v>19.32</c:v>
                </c:pt>
                <c:pt idx="1932">
                  <c:v>19.329999999999998</c:v>
                </c:pt>
                <c:pt idx="1933">
                  <c:v>19.34</c:v>
                </c:pt>
                <c:pt idx="1934">
                  <c:v>19.350000000000001</c:v>
                </c:pt>
                <c:pt idx="1935">
                  <c:v>19.36</c:v>
                </c:pt>
                <c:pt idx="1936">
                  <c:v>19.37</c:v>
                </c:pt>
                <c:pt idx="1937">
                  <c:v>19.38</c:v>
                </c:pt>
                <c:pt idx="1938">
                  <c:v>19.39</c:v>
                </c:pt>
                <c:pt idx="1939">
                  <c:v>19.399999999999999</c:v>
                </c:pt>
                <c:pt idx="1940">
                  <c:v>19.41</c:v>
                </c:pt>
                <c:pt idx="1941">
                  <c:v>19.420000000000002</c:v>
                </c:pt>
                <c:pt idx="1942">
                  <c:v>19.43</c:v>
                </c:pt>
                <c:pt idx="1943">
                  <c:v>19.440000000000001</c:v>
                </c:pt>
                <c:pt idx="1944">
                  <c:v>19.45</c:v>
                </c:pt>
                <c:pt idx="1945">
                  <c:v>19.46</c:v>
                </c:pt>
                <c:pt idx="1946">
                  <c:v>19.47</c:v>
                </c:pt>
                <c:pt idx="1947">
                  <c:v>19.48</c:v>
                </c:pt>
                <c:pt idx="1948">
                  <c:v>19.489999999999998</c:v>
                </c:pt>
                <c:pt idx="1949">
                  <c:v>19.5</c:v>
                </c:pt>
                <c:pt idx="1950">
                  <c:v>19.510000000000002</c:v>
                </c:pt>
                <c:pt idx="1951">
                  <c:v>19.52</c:v>
                </c:pt>
                <c:pt idx="1952">
                  <c:v>19.53</c:v>
                </c:pt>
                <c:pt idx="1953">
                  <c:v>19.54</c:v>
                </c:pt>
                <c:pt idx="1954">
                  <c:v>19.55</c:v>
                </c:pt>
                <c:pt idx="1955">
                  <c:v>19.559999999999999</c:v>
                </c:pt>
                <c:pt idx="1956">
                  <c:v>19.57</c:v>
                </c:pt>
                <c:pt idx="1957">
                  <c:v>19.579999999999998</c:v>
                </c:pt>
                <c:pt idx="1958">
                  <c:v>19.59</c:v>
                </c:pt>
                <c:pt idx="1959">
                  <c:v>19.600000000000001</c:v>
                </c:pt>
                <c:pt idx="1960">
                  <c:v>19.61</c:v>
                </c:pt>
                <c:pt idx="1961">
                  <c:v>19.62</c:v>
                </c:pt>
                <c:pt idx="1962">
                  <c:v>19.63</c:v>
                </c:pt>
                <c:pt idx="1963">
                  <c:v>19.64</c:v>
                </c:pt>
                <c:pt idx="1964">
                  <c:v>19.649999999999999</c:v>
                </c:pt>
                <c:pt idx="1965">
                  <c:v>19.66</c:v>
                </c:pt>
                <c:pt idx="1966">
                  <c:v>19.670000000000002</c:v>
                </c:pt>
                <c:pt idx="1967">
                  <c:v>19.68</c:v>
                </c:pt>
                <c:pt idx="1968">
                  <c:v>19.690000000000001</c:v>
                </c:pt>
                <c:pt idx="1969">
                  <c:v>19.7</c:v>
                </c:pt>
                <c:pt idx="1970">
                  <c:v>19.71</c:v>
                </c:pt>
                <c:pt idx="1971">
                  <c:v>19.72</c:v>
                </c:pt>
                <c:pt idx="1972">
                  <c:v>19.73</c:v>
                </c:pt>
                <c:pt idx="1973">
                  <c:v>19.739999999999998</c:v>
                </c:pt>
                <c:pt idx="1974">
                  <c:v>19.75</c:v>
                </c:pt>
                <c:pt idx="1975">
                  <c:v>19.760000000000002</c:v>
                </c:pt>
                <c:pt idx="1976">
                  <c:v>19.77</c:v>
                </c:pt>
                <c:pt idx="1977">
                  <c:v>19.78</c:v>
                </c:pt>
                <c:pt idx="1978">
                  <c:v>19.79</c:v>
                </c:pt>
                <c:pt idx="1979">
                  <c:v>19.8</c:v>
                </c:pt>
                <c:pt idx="1980">
                  <c:v>19.809999999999999</c:v>
                </c:pt>
                <c:pt idx="1981">
                  <c:v>19.82</c:v>
                </c:pt>
                <c:pt idx="1982">
                  <c:v>19.829999999999998</c:v>
                </c:pt>
                <c:pt idx="1983">
                  <c:v>19.84</c:v>
                </c:pt>
                <c:pt idx="1984">
                  <c:v>19.850000000000001</c:v>
                </c:pt>
                <c:pt idx="1985">
                  <c:v>19.86</c:v>
                </c:pt>
                <c:pt idx="1986">
                  <c:v>19.87</c:v>
                </c:pt>
                <c:pt idx="1987">
                  <c:v>19.88</c:v>
                </c:pt>
                <c:pt idx="1988">
                  <c:v>19.89</c:v>
                </c:pt>
                <c:pt idx="1989">
                  <c:v>19.899999999999999</c:v>
                </c:pt>
                <c:pt idx="1990">
                  <c:v>19.91</c:v>
                </c:pt>
                <c:pt idx="1991">
                  <c:v>19.920000000000002</c:v>
                </c:pt>
                <c:pt idx="1992">
                  <c:v>19.93</c:v>
                </c:pt>
                <c:pt idx="1993">
                  <c:v>19.940000000000001</c:v>
                </c:pt>
                <c:pt idx="1994">
                  <c:v>19.95</c:v>
                </c:pt>
                <c:pt idx="1995">
                  <c:v>19.96</c:v>
                </c:pt>
                <c:pt idx="1996">
                  <c:v>19.97</c:v>
                </c:pt>
                <c:pt idx="1997">
                  <c:v>19.98</c:v>
                </c:pt>
                <c:pt idx="1998">
                  <c:v>19.989999999999998</c:v>
                </c:pt>
                <c:pt idx="1999">
                  <c:v>20</c:v>
                </c:pt>
                <c:pt idx="2000">
                  <c:v>20.010000000000002</c:v>
                </c:pt>
                <c:pt idx="2001">
                  <c:v>20.02</c:v>
                </c:pt>
                <c:pt idx="2002">
                  <c:v>20.03</c:v>
                </c:pt>
                <c:pt idx="2003">
                  <c:v>20.04</c:v>
                </c:pt>
                <c:pt idx="2004">
                  <c:v>20.05</c:v>
                </c:pt>
                <c:pt idx="2005">
                  <c:v>20.059999999999999</c:v>
                </c:pt>
                <c:pt idx="2006">
                  <c:v>20.07</c:v>
                </c:pt>
                <c:pt idx="2007">
                  <c:v>20.079999999999998</c:v>
                </c:pt>
                <c:pt idx="2008">
                  <c:v>20.09</c:v>
                </c:pt>
                <c:pt idx="2009">
                  <c:v>20.100000000000001</c:v>
                </c:pt>
                <c:pt idx="2010">
                  <c:v>20.11</c:v>
                </c:pt>
                <c:pt idx="2011">
                  <c:v>20.12</c:v>
                </c:pt>
                <c:pt idx="2012">
                  <c:v>20.13</c:v>
                </c:pt>
                <c:pt idx="2013">
                  <c:v>20.14</c:v>
                </c:pt>
                <c:pt idx="2014">
                  <c:v>20.149999999999999</c:v>
                </c:pt>
                <c:pt idx="2015">
                  <c:v>20.16</c:v>
                </c:pt>
                <c:pt idx="2016">
                  <c:v>20.170000000000002</c:v>
                </c:pt>
                <c:pt idx="2017">
                  <c:v>20.18</c:v>
                </c:pt>
                <c:pt idx="2018">
                  <c:v>20.190000000000001</c:v>
                </c:pt>
                <c:pt idx="2019">
                  <c:v>20.2</c:v>
                </c:pt>
                <c:pt idx="2020">
                  <c:v>20.21</c:v>
                </c:pt>
                <c:pt idx="2021">
                  <c:v>20.22</c:v>
                </c:pt>
                <c:pt idx="2022">
                  <c:v>20.23</c:v>
                </c:pt>
                <c:pt idx="2023">
                  <c:v>20.239999999999998</c:v>
                </c:pt>
                <c:pt idx="2024">
                  <c:v>20.25</c:v>
                </c:pt>
                <c:pt idx="2025">
                  <c:v>20.260000000000002</c:v>
                </c:pt>
                <c:pt idx="2026">
                  <c:v>20.27</c:v>
                </c:pt>
                <c:pt idx="2027">
                  <c:v>20.28</c:v>
                </c:pt>
                <c:pt idx="2028">
                  <c:v>20.29</c:v>
                </c:pt>
                <c:pt idx="2029">
                  <c:v>20.3</c:v>
                </c:pt>
                <c:pt idx="2030">
                  <c:v>20.309999999999999</c:v>
                </c:pt>
                <c:pt idx="2031">
                  <c:v>20.32</c:v>
                </c:pt>
                <c:pt idx="2032">
                  <c:v>20.329999999999998</c:v>
                </c:pt>
                <c:pt idx="2033">
                  <c:v>20.34</c:v>
                </c:pt>
                <c:pt idx="2034">
                  <c:v>20.350000000000001</c:v>
                </c:pt>
                <c:pt idx="2035">
                  <c:v>20.36</c:v>
                </c:pt>
                <c:pt idx="2036">
                  <c:v>20.37</c:v>
                </c:pt>
                <c:pt idx="2037">
                  <c:v>20.38</c:v>
                </c:pt>
                <c:pt idx="2038">
                  <c:v>20.39</c:v>
                </c:pt>
                <c:pt idx="2039">
                  <c:v>20.399999999999999</c:v>
                </c:pt>
                <c:pt idx="2040">
                  <c:v>20.41</c:v>
                </c:pt>
                <c:pt idx="2041">
                  <c:v>20.420000000000002</c:v>
                </c:pt>
                <c:pt idx="2042">
                  <c:v>20.43</c:v>
                </c:pt>
                <c:pt idx="2043">
                  <c:v>20.440000000000001</c:v>
                </c:pt>
                <c:pt idx="2044">
                  <c:v>20.45</c:v>
                </c:pt>
                <c:pt idx="2045">
                  <c:v>20.46</c:v>
                </c:pt>
                <c:pt idx="2046">
                  <c:v>20.47</c:v>
                </c:pt>
                <c:pt idx="2047">
                  <c:v>20.48</c:v>
                </c:pt>
                <c:pt idx="2048">
                  <c:v>20.49</c:v>
                </c:pt>
                <c:pt idx="2049">
                  <c:v>20.5</c:v>
                </c:pt>
                <c:pt idx="2050">
                  <c:v>20.51</c:v>
                </c:pt>
                <c:pt idx="2051">
                  <c:v>20.52</c:v>
                </c:pt>
                <c:pt idx="2052">
                  <c:v>20.53</c:v>
                </c:pt>
                <c:pt idx="2053">
                  <c:v>20.54</c:v>
                </c:pt>
                <c:pt idx="2054">
                  <c:v>20.55</c:v>
                </c:pt>
                <c:pt idx="2055">
                  <c:v>20.56</c:v>
                </c:pt>
                <c:pt idx="2056">
                  <c:v>20.57</c:v>
                </c:pt>
                <c:pt idx="2057">
                  <c:v>20.58</c:v>
                </c:pt>
                <c:pt idx="2058">
                  <c:v>20.59</c:v>
                </c:pt>
                <c:pt idx="2059">
                  <c:v>20.6</c:v>
                </c:pt>
                <c:pt idx="2060">
                  <c:v>20.61</c:v>
                </c:pt>
                <c:pt idx="2061">
                  <c:v>20.62</c:v>
                </c:pt>
                <c:pt idx="2062">
                  <c:v>20.63</c:v>
                </c:pt>
                <c:pt idx="2063">
                  <c:v>20.64</c:v>
                </c:pt>
                <c:pt idx="2064">
                  <c:v>20.65</c:v>
                </c:pt>
                <c:pt idx="2065">
                  <c:v>20.66</c:v>
                </c:pt>
                <c:pt idx="2066">
                  <c:v>20.67</c:v>
                </c:pt>
                <c:pt idx="2067">
                  <c:v>20.68</c:v>
                </c:pt>
                <c:pt idx="2068">
                  <c:v>20.69</c:v>
                </c:pt>
                <c:pt idx="2069">
                  <c:v>20.7</c:v>
                </c:pt>
                <c:pt idx="2070">
                  <c:v>20.71</c:v>
                </c:pt>
                <c:pt idx="2071">
                  <c:v>20.72</c:v>
                </c:pt>
                <c:pt idx="2072">
                  <c:v>20.73</c:v>
                </c:pt>
                <c:pt idx="2073">
                  <c:v>20.74</c:v>
                </c:pt>
                <c:pt idx="2074">
                  <c:v>20.75</c:v>
                </c:pt>
                <c:pt idx="2075">
                  <c:v>20.76</c:v>
                </c:pt>
                <c:pt idx="2076">
                  <c:v>20.77</c:v>
                </c:pt>
                <c:pt idx="2077">
                  <c:v>20.78</c:v>
                </c:pt>
                <c:pt idx="2078">
                  <c:v>20.79</c:v>
                </c:pt>
                <c:pt idx="2079">
                  <c:v>20.8</c:v>
                </c:pt>
                <c:pt idx="2080">
                  <c:v>20.81</c:v>
                </c:pt>
                <c:pt idx="2081">
                  <c:v>20.82</c:v>
                </c:pt>
                <c:pt idx="2082">
                  <c:v>20.83</c:v>
                </c:pt>
                <c:pt idx="2083">
                  <c:v>20.84</c:v>
                </c:pt>
                <c:pt idx="2084">
                  <c:v>20.85</c:v>
                </c:pt>
                <c:pt idx="2085">
                  <c:v>20.86</c:v>
                </c:pt>
                <c:pt idx="2086">
                  <c:v>20.87</c:v>
                </c:pt>
                <c:pt idx="2087">
                  <c:v>20.88</c:v>
                </c:pt>
                <c:pt idx="2088">
                  <c:v>20.89</c:v>
                </c:pt>
                <c:pt idx="2089">
                  <c:v>20.9</c:v>
                </c:pt>
                <c:pt idx="2090">
                  <c:v>20.91</c:v>
                </c:pt>
                <c:pt idx="2091">
                  <c:v>20.92</c:v>
                </c:pt>
                <c:pt idx="2092">
                  <c:v>20.93</c:v>
                </c:pt>
                <c:pt idx="2093">
                  <c:v>20.94</c:v>
                </c:pt>
                <c:pt idx="2094">
                  <c:v>20.95</c:v>
                </c:pt>
                <c:pt idx="2095">
                  <c:v>20.96</c:v>
                </c:pt>
                <c:pt idx="2096">
                  <c:v>20.97</c:v>
                </c:pt>
                <c:pt idx="2097">
                  <c:v>20.98</c:v>
                </c:pt>
                <c:pt idx="2098">
                  <c:v>20.99</c:v>
                </c:pt>
                <c:pt idx="2099">
                  <c:v>21</c:v>
                </c:pt>
                <c:pt idx="2100">
                  <c:v>21.01</c:v>
                </c:pt>
                <c:pt idx="2101">
                  <c:v>21.02</c:v>
                </c:pt>
                <c:pt idx="2102">
                  <c:v>21.03</c:v>
                </c:pt>
                <c:pt idx="2103">
                  <c:v>21.04</c:v>
                </c:pt>
                <c:pt idx="2104">
                  <c:v>21.05</c:v>
                </c:pt>
                <c:pt idx="2105">
                  <c:v>21.06</c:v>
                </c:pt>
                <c:pt idx="2106">
                  <c:v>21.07</c:v>
                </c:pt>
                <c:pt idx="2107">
                  <c:v>21.08</c:v>
                </c:pt>
                <c:pt idx="2108">
                  <c:v>21.09</c:v>
                </c:pt>
                <c:pt idx="2109">
                  <c:v>21.1</c:v>
                </c:pt>
                <c:pt idx="2110">
                  <c:v>21.11</c:v>
                </c:pt>
                <c:pt idx="2111">
                  <c:v>21.12</c:v>
                </c:pt>
                <c:pt idx="2112">
                  <c:v>21.13</c:v>
                </c:pt>
                <c:pt idx="2113">
                  <c:v>21.14</c:v>
                </c:pt>
                <c:pt idx="2114">
                  <c:v>21.15</c:v>
                </c:pt>
                <c:pt idx="2115">
                  <c:v>21.16</c:v>
                </c:pt>
                <c:pt idx="2116">
                  <c:v>21.17</c:v>
                </c:pt>
                <c:pt idx="2117">
                  <c:v>21.18</c:v>
                </c:pt>
                <c:pt idx="2118">
                  <c:v>21.19</c:v>
                </c:pt>
                <c:pt idx="2119">
                  <c:v>21.2</c:v>
                </c:pt>
                <c:pt idx="2120">
                  <c:v>21.21</c:v>
                </c:pt>
                <c:pt idx="2121">
                  <c:v>21.22</c:v>
                </c:pt>
                <c:pt idx="2122">
                  <c:v>21.23</c:v>
                </c:pt>
                <c:pt idx="2123">
                  <c:v>21.24</c:v>
                </c:pt>
                <c:pt idx="2124">
                  <c:v>21.25</c:v>
                </c:pt>
                <c:pt idx="2125">
                  <c:v>21.26</c:v>
                </c:pt>
                <c:pt idx="2126">
                  <c:v>21.27</c:v>
                </c:pt>
                <c:pt idx="2127">
                  <c:v>21.28</c:v>
                </c:pt>
                <c:pt idx="2128">
                  <c:v>21.29</c:v>
                </c:pt>
                <c:pt idx="2129">
                  <c:v>21.3</c:v>
                </c:pt>
                <c:pt idx="2130">
                  <c:v>21.31</c:v>
                </c:pt>
                <c:pt idx="2131">
                  <c:v>21.32</c:v>
                </c:pt>
                <c:pt idx="2132">
                  <c:v>21.33</c:v>
                </c:pt>
                <c:pt idx="2133">
                  <c:v>21.34</c:v>
                </c:pt>
                <c:pt idx="2134">
                  <c:v>21.35</c:v>
                </c:pt>
                <c:pt idx="2135">
                  <c:v>21.36</c:v>
                </c:pt>
                <c:pt idx="2136">
                  <c:v>21.37</c:v>
                </c:pt>
                <c:pt idx="2137">
                  <c:v>21.38</c:v>
                </c:pt>
                <c:pt idx="2138">
                  <c:v>21.39</c:v>
                </c:pt>
                <c:pt idx="2139">
                  <c:v>21.4</c:v>
                </c:pt>
                <c:pt idx="2140">
                  <c:v>21.41</c:v>
                </c:pt>
                <c:pt idx="2141">
                  <c:v>21.42</c:v>
                </c:pt>
                <c:pt idx="2142">
                  <c:v>21.43</c:v>
                </c:pt>
                <c:pt idx="2143">
                  <c:v>21.44</c:v>
                </c:pt>
                <c:pt idx="2144">
                  <c:v>21.45</c:v>
                </c:pt>
                <c:pt idx="2145">
                  <c:v>21.46</c:v>
                </c:pt>
                <c:pt idx="2146">
                  <c:v>21.47</c:v>
                </c:pt>
                <c:pt idx="2147">
                  <c:v>21.48</c:v>
                </c:pt>
                <c:pt idx="2148">
                  <c:v>21.49</c:v>
                </c:pt>
                <c:pt idx="2149">
                  <c:v>21.5</c:v>
                </c:pt>
                <c:pt idx="2150">
                  <c:v>21.51</c:v>
                </c:pt>
                <c:pt idx="2151">
                  <c:v>21.52</c:v>
                </c:pt>
                <c:pt idx="2152">
                  <c:v>21.53</c:v>
                </c:pt>
                <c:pt idx="2153">
                  <c:v>21.54</c:v>
                </c:pt>
                <c:pt idx="2154">
                  <c:v>21.55</c:v>
                </c:pt>
                <c:pt idx="2155">
                  <c:v>21.56</c:v>
                </c:pt>
                <c:pt idx="2156">
                  <c:v>21.57</c:v>
                </c:pt>
                <c:pt idx="2157">
                  <c:v>21.58</c:v>
                </c:pt>
                <c:pt idx="2158">
                  <c:v>21.59</c:v>
                </c:pt>
                <c:pt idx="2159">
                  <c:v>21.6</c:v>
                </c:pt>
                <c:pt idx="2160">
                  <c:v>21.61</c:v>
                </c:pt>
                <c:pt idx="2161">
                  <c:v>21.62</c:v>
                </c:pt>
                <c:pt idx="2162">
                  <c:v>21.63</c:v>
                </c:pt>
                <c:pt idx="2163">
                  <c:v>21.64</c:v>
                </c:pt>
                <c:pt idx="2164">
                  <c:v>21.65</c:v>
                </c:pt>
                <c:pt idx="2165">
                  <c:v>21.66</c:v>
                </c:pt>
                <c:pt idx="2166">
                  <c:v>21.67</c:v>
                </c:pt>
                <c:pt idx="2167">
                  <c:v>21.68</c:v>
                </c:pt>
                <c:pt idx="2168">
                  <c:v>21.69</c:v>
                </c:pt>
                <c:pt idx="2169">
                  <c:v>21.7</c:v>
                </c:pt>
                <c:pt idx="2170">
                  <c:v>21.71</c:v>
                </c:pt>
                <c:pt idx="2171">
                  <c:v>21.72</c:v>
                </c:pt>
                <c:pt idx="2172">
                  <c:v>21.73</c:v>
                </c:pt>
                <c:pt idx="2173">
                  <c:v>21.74</c:v>
                </c:pt>
                <c:pt idx="2174">
                  <c:v>21.75</c:v>
                </c:pt>
                <c:pt idx="2175">
                  <c:v>21.76</c:v>
                </c:pt>
                <c:pt idx="2176">
                  <c:v>21.77</c:v>
                </c:pt>
                <c:pt idx="2177">
                  <c:v>21.78</c:v>
                </c:pt>
                <c:pt idx="2178">
                  <c:v>21.79</c:v>
                </c:pt>
                <c:pt idx="2179">
                  <c:v>21.8</c:v>
                </c:pt>
                <c:pt idx="2180">
                  <c:v>21.81</c:v>
                </c:pt>
                <c:pt idx="2181">
                  <c:v>21.82</c:v>
                </c:pt>
                <c:pt idx="2182">
                  <c:v>21.83</c:v>
                </c:pt>
                <c:pt idx="2183">
                  <c:v>21.84</c:v>
                </c:pt>
                <c:pt idx="2184">
                  <c:v>21.85</c:v>
                </c:pt>
                <c:pt idx="2185">
                  <c:v>21.86</c:v>
                </c:pt>
                <c:pt idx="2186">
                  <c:v>21.87</c:v>
                </c:pt>
                <c:pt idx="2187">
                  <c:v>21.88</c:v>
                </c:pt>
                <c:pt idx="2188">
                  <c:v>21.89</c:v>
                </c:pt>
                <c:pt idx="2189">
                  <c:v>21.9</c:v>
                </c:pt>
                <c:pt idx="2190">
                  <c:v>21.91</c:v>
                </c:pt>
                <c:pt idx="2191">
                  <c:v>21.92</c:v>
                </c:pt>
                <c:pt idx="2192">
                  <c:v>21.93</c:v>
                </c:pt>
                <c:pt idx="2193">
                  <c:v>21.94</c:v>
                </c:pt>
                <c:pt idx="2194">
                  <c:v>21.95</c:v>
                </c:pt>
                <c:pt idx="2195">
                  <c:v>21.96</c:v>
                </c:pt>
                <c:pt idx="2196">
                  <c:v>21.97</c:v>
                </c:pt>
                <c:pt idx="2197">
                  <c:v>21.98</c:v>
                </c:pt>
                <c:pt idx="2198">
                  <c:v>21.99</c:v>
                </c:pt>
                <c:pt idx="2199">
                  <c:v>22</c:v>
                </c:pt>
                <c:pt idx="2200">
                  <c:v>22.01</c:v>
                </c:pt>
                <c:pt idx="2201">
                  <c:v>22.02</c:v>
                </c:pt>
                <c:pt idx="2202">
                  <c:v>22.03</c:v>
                </c:pt>
                <c:pt idx="2203">
                  <c:v>22.04</c:v>
                </c:pt>
                <c:pt idx="2204">
                  <c:v>22.05</c:v>
                </c:pt>
                <c:pt idx="2205">
                  <c:v>22.06</c:v>
                </c:pt>
                <c:pt idx="2206">
                  <c:v>22.07</c:v>
                </c:pt>
                <c:pt idx="2207">
                  <c:v>22.08</c:v>
                </c:pt>
                <c:pt idx="2208">
                  <c:v>22.09</c:v>
                </c:pt>
                <c:pt idx="2209">
                  <c:v>22.1</c:v>
                </c:pt>
                <c:pt idx="2210">
                  <c:v>22.11</c:v>
                </c:pt>
                <c:pt idx="2211">
                  <c:v>22.12</c:v>
                </c:pt>
                <c:pt idx="2212">
                  <c:v>22.13</c:v>
                </c:pt>
                <c:pt idx="2213">
                  <c:v>22.14</c:v>
                </c:pt>
                <c:pt idx="2214">
                  <c:v>22.15</c:v>
                </c:pt>
                <c:pt idx="2215">
                  <c:v>22.16</c:v>
                </c:pt>
                <c:pt idx="2216">
                  <c:v>22.17</c:v>
                </c:pt>
                <c:pt idx="2217">
                  <c:v>22.18</c:v>
                </c:pt>
                <c:pt idx="2218">
                  <c:v>22.19</c:v>
                </c:pt>
                <c:pt idx="2219">
                  <c:v>22.2</c:v>
                </c:pt>
                <c:pt idx="2220">
                  <c:v>22.21</c:v>
                </c:pt>
                <c:pt idx="2221">
                  <c:v>22.22</c:v>
                </c:pt>
                <c:pt idx="2222">
                  <c:v>22.23</c:v>
                </c:pt>
                <c:pt idx="2223">
                  <c:v>22.24</c:v>
                </c:pt>
                <c:pt idx="2224">
                  <c:v>22.25</c:v>
                </c:pt>
                <c:pt idx="2225">
                  <c:v>22.26</c:v>
                </c:pt>
                <c:pt idx="2226">
                  <c:v>22.27</c:v>
                </c:pt>
                <c:pt idx="2227">
                  <c:v>22.28</c:v>
                </c:pt>
                <c:pt idx="2228">
                  <c:v>22.29</c:v>
                </c:pt>
                <c:pt idx="2229">
                  <c:v>22.3</c:v>
                </c:pt>
                <c:pt idx="2230">
                  <c:v>22.31</c:v>
                </c:pt>
                <c:pt idx="2231">
                  <c:v>22.32</c:v>
                </c:pt>
                <c:pt idx="2232">
                  <c:v>22.33</c:v>
                </c:pt>
                <c:pt idx="2233">
                  <c:v>22.34</c:v>
                </c:pt>
                <c:pt idx="2234">
                  <c:v>22.35</c:v>
                </c:pt>
                <c:pt idx="2235">
                  <c:v>22.36</c:v>
                </c:pt>
                <c:pt idx="2236">
                  <c:v>22.37</c:v>
                </c:pt>
                <c:pt idx="2237">
                  <c:v>22.38</c:v>
                </c:pt>
                <c:pt idx="2238">
                  <c:v>22.39</c:v>
                </c:pt>
                <c:pt idx="2239">
                  <c:v>22.4</c:v>
                </c:pt>
                <c:pt idx="2240">
                  <c:v>22.41</c:v>
                </c:pt>
                <c:pt idx="2241">
                  <c:v>22.42</c:v>
                </c:pt>
                <c:pt idx="2242">
                  <c:v>22.43</c:v>
                </c:pt>
                <c:pt idx="2243">
                  <c:v>22.44</c:v>
                </c:pt>
                <c:pt idx="2244">
                  <c:v>22.45</c:v>
                </c:pt>
                <c:pt idx="2245">
                  <c:v>22.46</c:v>
                </c:pt>
                <c:pt idx="2246">
                  <c:v>22.47</c:v>
                </c:pt>
                <c:pt idx="2247">
                  <c:v>22.48</c:v>
                </c:pt>
                <c:pt idx="2248">
                  <c:v>22.49</c:v>
                </c:pt>
                <c:pt idx="2249">
                  <c:v>22.5</c:v>
                </c:pt>
                <c:pt idx="2250">
                  <c:v>22.51</c:v>
                </c:pt>
                <c:pt idx="2251">
                  <c:v>22.52</c:v>
                </c:pt>
                <c:pt idx="2252">
                  <c:v>22.53</c:v>
                </c:pt>
                <c:pt idx="2253">
                  <c:v>22.54</c:v>
                </c:pt>
                <c:pt idx="2254">
                  <c:v>22.55</c:v>
                </c:pt>
                <c:pt idx="2255">
                  <c:v>22.56</c:v>
                </c:pt>
                <c:pt idx="2256">
                  <c:v>22.57</c:v>
                </c:pt>
                <c:pt idx="2257">
                  <c:v>22.58</c:v>
                </c:pt>
                <c:pt idx="2258">
                  <c:v>22.59</c:v>
                </c:pt>
                <c:pt idx="2259">
                  <c:v>22.6</c:v>
                </c:pt>
                <c:pt idx="2260">
                  <c:v>22.61</c:v>
                </c:pt>
                <c:pt idx="2261">
                  <c:v>22.62</c:v>
                </c:pt>
                <c:pt idx="2262">
                  <c:v>22.63</c:v>
                </c:pt>
                <c:pt idx="2263">
                  <c:v>22.64</c:v>
                </c:pt>
                <c:pt idx="2264">
                  <c:v>22.65</c:v>
                </c:pt>
                <c:pt idx="2265">
                  <c:v>22.66</c:v>
                </c:pt>
                <c:pt idx="2266">
                  <c:v>22.67</c:v>
                </c:pt>
                <c:pt idx="2267">
                  <c:v>22.68</c:v>
                </c:pt>
                <c:pt idx="2268">
                  <c:v>22.69</c:v>
                </c:pt>
                <c:pt idx="2269">
                  <c:v>22.7</c:v>
                </c:pt>
                <c:pt idx="2270">
                  <c:v>22.71</c:v>
                </c:pt>
                <c:pt idx="2271">
                  <c:v>22.72</c:v>
                </c:pt>
                <c:pt idx="2272">
                  <c:v>22.73</c:v>
                </c:pt>
                <c:pt idx="2273">
                  <c:v>22.74</c:v>
                </c:pt>
                <c:pt idx="2274">
                  <c:v>22.75</c:v>
                </c:pt>
                <c:pt idx="2275">
                  <c:v>22.76</c:v>
                </c:pt>
                <c:pt idx="2276">
                  <c:v>22.77</c:v>
                </c:pt>
                <c:pt idx="2277">
                  <c:v>22.78</c:v>
                </c:pt>
                <c:pt idx="2278">
                  <c:v>22.79</c:v>
                </c:pt>
                <c:pt idx="2279">
                  <c:v>22.8</c:v>
                </c:pt>
                <c:pt idx="2280">
                  <c:v>22.81</c:v>
                </c:pt>
                <c:pt idx="2281">
                  <c:v>22.82</c:v>
                </c:pt>
                <c:pt idx="2282">
                  <c:v>22.83</c:v>
                </c:pt>
                <c:pt idx="2283">
                  <c:v>22.84</c:v>
                </c:pt>
                <c:pt idx="2284">
                  <c:v>22.85</c:v>
                </c:pt>
                <c:pt idx="2285">
                  <c:v>22.86</c:v>
                </c:pt>
                <c:pt idx="2286">
                  <c:v>22.87</c:v>
                </c:pt>
                <c:pt idx="2287">
                  <c:v>22.88</c:v>
                </c:pt>
                <c:pt idx="2288">
                  <c:v>22.89</c:v>
                </c:pt>
                <c:pt idx="2289">
                  <c:v>22.9</c:v>
                </c:pt>
                <c:pt idx="2290">
                  <c:v>22.91</c:v>
                </c:pt>
                <c:pt idx="2291">
                  <c:v>22.92</c:v>
                </c:pt>
                <c:pt idx="2292">
                  <c:v>22.93</c:v>
                </c:pt>
                <c:pt idx="2293">
                  <c:v>22.94</c:v>
                </c:pt>
                <c:pt idx="2294">
                  <c:v>22.95</c:v>
                </c:pt>
                <c:pt idx="2295">
                  <c:v>22.96</c:v>
                </c:pt>
                <c:pt idx="2296">
                  <c:v>22.97</c:v>
                </c:pt>
                <c:pt idx="2297">
                  <c:v>22.98</c:v>
                </c:pt>
                <c:pt idx="2298">
                  <c:v>22.99</c:v>
                </c:pt>
                <c:pt idx="2299">
                  <c:v>23</c:v>
                </c:pt>
                <c:pt idx="2300">
                  <c:v>23.01</c:v>
                </c:pt>
                <c:pt idx="2301">
                  <c:v>23.02</c:v>
                </c:pt>
                <c:pt idx="2302">
                  <c:v>23.03</c:v>
                </c:pt>
                <c:pt idx="2303">
                  <c:v>23.04</c:v>
                </c:pt>
                <c:pt idx="2304">
                  <c:v>23.05</c:v>
                </c:pt>
                <c:pt idx="2305">
                  <c:v>23.06</c:v>
                </c:pt>
                <c:pt idx="2306">
                  <c:v>23.07</c:v>
                </c:pt>
                <c:pt idx="2307">
                  <c:v>23.08</c:v>
                </c:pt>
                <c:pt idx="2308">
                  <c:v>23.09</c:v>
                </c:pt>
                <c:pt idx="2309">
                  <c:v>23.1</c:v>
                </c:pt>
                <c:pt idx="2310">
                  <c:v>23.11</c:v>
                </c:pt>
                <c:pt idx="2311">
                  <c:v>23.12</c:v>
                </c:pt>
                <c:pt idx="2312">
                  <c:v>23.13</c:v>
                </c:pt>
                <c:pt idx="2313">
                  <c:v>23.14</c:v>
                </c:pt>
                <c:pt idx="2314">
                  <c:v>23.15</c:v>
                </c:pt>
                <c:pt idx="2315">
                  <c:v>23.16</c:v>
                </c:pt>
                <c:pt idx="2316">
                  <c:v>23.17</c:v>
                </c:pt>
                <c:pt idx="2317">
                  <c:v>23.18</c:v>
                </c:pt>
                <c:pt idx="2318">
                  <c:v>23.19</c:v>
                </c:pt>
                <c:pt idx="2319">
                  <c:v>23.2</c:v>
                </c:pt>
                <c:pt idx="2320">
                  <c:v>23.21</c:v>
                </c:pt>
                <c:pt idx="2321">
                  <c:v>23.22</c:v>
                </c:pt>
                <c:pt idx="2322">
                  <c:v>23.23</c:v>
                </c:pt>
                <c:pt idx="2323">
                  <c:v>23.24</c:v>
                </c:pt>
                <c:pt idx="2324">
                  <c:v>23.25</c:v>
                </c:pt>
                <c:pt idx="2325">
                  <c:v>23.26</c:v>
                </c:pt>
                <c:pt idx="2326">
                  <c:v>23.27</c:v>
                </c:pt>
                <c:pt idx="2327">
                  <c:v>23.28</c:v>
                </c:pt>
                <c:pt idx="2328">
                  <c:v>23.29</c:v>
                </c:pt>
                <c:pt idx="2329">
                  <c:v>23.3</c:v>
                </c:pt>
                <c:pt idx="2330">
                  <c:v>23.31</c:v>
                </c:pt>
                <c:pt idx="2331">
                  <c:v>23.32</c:v>
                </c:pt>
                <c:pt idx="2332">
                  <c:v>23.33</c:v>
                </c:pt>
                <c:pt idx="2333">
                  <c:v>23.34</c:v>
                </c:pt>
                <c:pt idx="2334">
                  <c:v>23.35</c:v>
                </c:pt>
                <c:pt idx="2335">
                  <c:v>23.36</c:v>
                </c:pt>
                <c:pt idx="2336">
                  <c:v>23.37</c:v>
                </c:pt>
                <c:pt idx="2337">
                  <c:v>23.38</c:v>
                </c:pt>
                <c:pt idx="2338">
                  <c:v>23.39</c:v>
                </c:pt>
                <c:pt idx="2339">
                  <c:v>23.4</c:v>
                </c:pt>
                <c:pt idx="2340">
                  <c:v>23.41</c:v>
                </c:pt>
                <c:pt idx="2341">
                  <c:v>23.42</c:v>
                </c:pt>
                <c:pt idx="2342">
                  <c:v>23.43</c:v>
                </c:pt>
                <c:pt idx="2343">
                  <c:v>23.44</c:v>
                </c:pt>
                <c:pt idx="2344">
                  <c:v>23.45</c:v>
                </c:pt>
                <c:pt idx="2345">
                  <c:v>23.46</c:v>
                </c:pt>
                <c:pt idx="2346">
                  <c:v>23.47</c:v>
                </c:pt>
                <c:pt idx="2347">
                  <c:v>23.48</c:v>
                </c:pt>
                <c:pt idx="2348">
                  <c:v>23.49</c:v>
                </c:pt>
                <c:pt idx="2349">
                  <c:v>23.5</c:v>
                </c:pt>
                <c:pt idx="2350">
                  <c:v>23.51</c:v>
                </c:pt>
                <c:pt idx="2351">
                  <c:v>23.52</c:v>
                </c:pt>
                <c:pt idx="2352">
                  <c:v>23.53</c:v>
                </c:pt>
                <c:pt idx="2353">
                  <c:v>23.54</c:v>
                </c:pt>
                <c:pt idx="2354">
                  <c:v>23.55</c:v>
                </c:pt>
                <c:pt idx="2355">
                  <c:v>23.56</c:v>
                </c:pt>
                <c:pt idx="2356">
                  <c:v>23.57</c:v>
                </c:pt>
                <c:pt idx="2357">
                  <c:v>23.58</c:v>
                </c:pt>
                <c:pt idx="2358">
                  <c:v>23.59</c:v>
                </c:pt>
                <c:pt idx="2359">
                  <c:v>23.6</c:v>
                </c:pt>
                <c:pt idx="2360">
                  <c:v>23.61</c:v>
                </c:pt>
                <c:pt idx="2361">
                  <c:v>23.62</c:v>
                </c:pt>
                <c:pt idx="2362">
                  <c:v>23.63</c:v>
                </c:pt>
                <c:pt idx="2363">
                  <c:v>23.64</c:v>
                </c:pt>
                <c:pt idx="2364">
                  <c:v>23.65</c:v>
                </c:pt>
                <c:pt idx="2365">
                  <c:v>23.66</c:v>
                </c:pt>
                <c:pt idx="2366">
                  <c:v>23.67</c:v>
                </c:pt>
                <c:pt idx="2367">
                  <c:v>23.68</c:v>
                </c:pt>
                <c:pt idx="2368">
                  <c:v>23.69</c:v>
                </c:pt>
                <c:pt idx="2369">
                  <c:v>23.7</c:v>
                </c:pt>
                <c:pt idx="2370">
                  <c:v>23.71</c:v>
                </c:pt>
                <c:pt idx="2371">
                  <c:v>23.72</c:v>
                </c:pt>
                <c:pt idx="2372">
                  <c:v>23.73</c:v>
                </c:pt>
                <c:pt idx="2373">
                  <c:v>23.74</c:v>
                </c:pt>
                <c:pt idx="2374">
                  <c:v>23.75</c:v>
                </c:pt>
                <c:pt idx="2375">
                  <c:v>23.76</c:v>
                </c:pt>
                <c:pt idx="2376">
                  <c:v>23.77</c:v>
                </c:pt>
                <c:pt idx="2377">
                  <c:v>23.78</c:v>
                </c:pt>
                <c:pt idx="2378">
                  <c:v>23.79</c:v>
                </c:pt>
                <c:pt idx="2379">
                  <c:v>23.8</c:v>
                </c:pt>
                <c:pt idx="2380">
                  <c:v>23.81</c:v>
                </c:pt>
                <c:pt idx="2381">
                  <c:v>23.82</c:v>
                </c:pt>
                <c:pt idx="2382">
                  <c:v>23.83</c:v>
                </c:pt>
                <c:pt idx="2383">
                  <c:v>23.84</c:v>
                </c:pt>
                <c:pt idx="2384">
                  <c:v>23.85</c:v>
                </c:pt>
                <c:pt idx="2385">
                  <c:v>23.86</c:v>
                </c:pt>
                <c:pt idx="2386">
                  <c:v>23.87</c:v>
                </c:pt>
                <c:pt idx="2387">
                  <c:v>23.88</c:v>
                </c:pt>
                <c:pt idx="2388">
                  <c:v>23.89</c:v>
                </c:pt>
                <c:pt idx="2389">
                  <c:v>23.9</c:v>
                </c:pt>
                <c:pt idx="2390">
                  <c:v>23.91</c:v>
                </c:pt>
                <c:pt idx="2391">
                  <c:v>23.92</c:v>
                </c:pt>
                <c:pt idx="2392">
                  <c:v>23.93</c:v>
                </c:pt>
                <c:pt idx="2393">
                  <c:v>23.94</c:v>
                </c:pt>
                <c:pt idx="2394">
                  <c:v>23.95</c:v>
                </c:pt>
                <c:pt idx="2395">
                  <c:v>23.96</c:v>
                </c:pt>
                <c:pt idx="2396">
                  <c:v>23.97</c:v>
                </c:pt>
                <c:pt idx="2397">
                  <c:v>23.98</c:v>
                </c:pt>
                <c:pt idx="2398">
                  <c:v>23.99</c:v>
                </c:pt>
                <c:pt idx="2399">
                  <c:v>24</c:v>
                </c:pt>
                <c:pt idx="2400">
                  <c:v>24.01</c:v>
                </c:pt>
                <c:pt idx="2401">
                  <c:v>24.02</c:v>
                </c:pt>
                <c:pt idx="2402">
                  <c:v>24.03</c:v>
                </c:pt>
                <c:pt idx="2403">
                  <c:v>24.04</c:v>
                </c:pt>
                <c:pt idx="2404">
                  <c:v>24.05</c:v>
                </c:pt>
                <c:pt idx="2405">
                  <c:v>24.06</c:v>
                </c:pt>
                <c:pt idx="2406">
                  <c:v>24.07</c:v>
                </c:pt>
                <c:pt idx="2407">
                  <c:v>24.08</c:v>
                </c:pt>
                <c:pt idx="2408">
                  <c:v>24.09</c:v>
                </c:pt>
                <c:pt idx="2409">
                  <c:v>24.1</c:v>
                </c:pt>
                <c:pt idx="2410">
                  <c:v>24.11</c:v>
                </c:pt>
                <c:pt idx="2411">
                  <c:v>24.12</c:v>
                </c:pt>
                <c:pt idx="2412">
                  <c:v>24.13</c:v>
                </c:pt>
                <c:pt idx="2413">
                  <c:v>24.14</c:v>
                </c:pt>
                <c:pt idx="2414">
                  <c:v>24.15</c:v>
                </c:pt>
                <c:pt idx="2415">
                  <c:v>24.16</c:v>
                </c:pt>
                <c:pt idx="2416">
                  <c:v>24.17</c:v>
                </c:pt>
                <c:pt idx="2417">
                  <c:v>24.18</c:v>
                </c:pt>
                <c:pt idx="2418">
                  <c:v>24.19</c:v>
                </c:pt>
                <c:pt idx="2419">
                  <c:v>24.2</c:v>
                </c:pt>
                <c:pt idx="2420">
                  <c:v>24.21</c:v>
                </c:pt>
                <c:pt idx="2421">
                  <c:v>24.22</c:v>
                </c:pt>
                <c:pt idx="2422">
                  <c:v>24.23</c:v>
                </c:pt>
                <c:pt idx="2423">
                  <c:v>24.24</c:v>
                </c:pt>
                <c:pt idx="2424">
                  <c:v>24.25</c:v>
                </c:pt>
                <c:pt idx="2425">
                  <c:v>24.26</c:v>
                </c:pt>
                <c:pt idx="2426">
                  <c:v>24.27</c:v>
                </c:pt>
                <c:pt idx="2427">
                  <c:v>24.28</c:v>
                </c:pt>
                <c:pt idx="2428">
                  <c:v>24.29</c:v>
                </c:pt>
                <c:pt idx="2429">
                  <c:v>24.3</c:v>
                </c:pt>
                <c:pt idx="2430">
                  <c:v>24.31</c:v>
                </c:pt>
                <c:pt idx="2431">
                  <c:v>24.32</c:v>
                </c:pt>
                <c:pt idx="2432">
                  <c:v>24.33</c:v>
                </c:pt>
                <c:pt idx="2433">
                  <c:v>24.34</c:v>
                </c:pt>
                <c:pt idx="2434">
                  <c:v>24.35</c:v>
                </c:pt>
                <c:pt idx="2435">
                  <c:v>24.36</c:v>
                </c:pt>
                <c:pt idx="2436">
                  <c:v>24.37</c:v>
                </c:pt>
                <c:pt idx="2437">
                  <c:v>24.38</c:v>
                </c:pt>
                <c:pt idx="2438">
                  <c:v>24.39</c:v>
                </c:pt>
                <c:pt idx="2439">
                  <c:v>24.4</c:v>
                </c:pt>
                <c:pt idx="2440">
                  <c:v>24.41</c:v>
                </c:pt>
                <c:pt idx="2441">
                  <c:v>24.42</c:v>
                </c:pt>
                <c:pt idx="2442">
                  <c:v>24.43</c:v>
                </c:pt>
                <c:pt idx="2443">
                  <c:v>24.44</c:v>
                </c:pt>
                <c:pt idx="2444">
                  <c:v>24.45</c:v>
                </c:pt>
                <c:pt idx="2445">
                  <c:v>24.46</c:v>
                </c:pt>
                <c:pt idx="2446">
                  <c:v>24.47</c:v>
                </c:pt>
                <c:pt idx="2447">
                  <c:v>24.48</c:v>
                </c:pt>
                <c:pt idx="2448">
                  <c:v>24.49</c:v>
                </c:pt>
                <c:pt idx="2449">
                  <c:v>24.5</c:v>
                </c:pt>
                <c:pt idx="2450">
                  <c:v>24.51</c:v>
                </c:pt>
                <c:pt idx="2451">
                  <c:v>24.52</c:v>
                </c:pt>
                <c:pt idx="2452">
                  <c:v>24.53</c:v>
                </c:pt>
                <c:pt idx="2453">
                  <c:v>24.54</c:v>
                </c:pt>
                <c:pt idx="2454">
                  <c:v>24.55</c:v>
                </c:pt>
                <c:pt idx="2455">
                  <c:v>24.56</c:v>
                </c:pt>
                <c:pt idx="2456">
                  <c:v>24.57</c:v>
                </c:pt>
                <c:pt idx="2457">
                  <c:v>24.58</c:v>
                </c:pt>
                <c:pt idx="2458">
                  <c:v>24.59</c:v>
                </c:pt>
                <c:pt idx="2459">
                  <c:v>24.6</c:v>
                </c:pt>
                <c:pt idx="2460">
                  <c:v>24.61</c:v>
                </c:pt>
                <c:pt idx="2461">
                  <c:v>24.62</c:v>
                </c:pt>
                <c:pt idx="2462">
                  <c:v>24.63</c:v>
                </c:pt>
                <c:pt idx="2463">
                  <c:v>24.64</c:v>
                </c:pt>
                <c:pt idx="2464">
                  <c:v>24.65</c:v>
                </c:pt>
                <c:pt idx="2465">
                  <c:v>24.66</c:v>
                </c:pt>
                <c:pt idx="2466">
                  <c:v>24.67</c:v>
                </c:pt>
                <c:pt idx="2467">
                  <c:v>24.68</c:v>
                </c:pt>
                <c:pt idx="2468">
                  <c:v>24.69</c:v>
                </c:pt>
                <c:pt idx="2469">
                  <c:v>24.7</c:v>
                </c:pt>
                <c:pt idx="2470">
                  <c:v>24.71</c:v>
                </c:pt>
                <c:pt idx="2471">
                  <c:v>24.72</c:v>
                </c:pt>
                <c:pt idx="2472">
                  <c:v>24.73</c:v>
                </c:pt>
                <c:pt idx="2473">
                  <c:v>24.74</c:v>
                </c:pt>
                <c:pt idx="2474">
                  <c:v>24.75</c:v>
                </c:pt>
                <c:pt idx="2475">
                  <c:v>24.76</c:v>
                </c:pt>
                <c:pt idx="2476">
                  <c:v>24.77</c:v>
                </c:pt>
                <c:pt idx="2477">
                  <c:v>24.78</c:v>
                </c:pt>
                <c:pt idx="2478">
                  <c:v>24.79</c:v>
                </c:pt>
                <c:pt idx="2479">
                  <c:v>24.8</c:v>
                </c:pt>
                <c:pt idx="2480">
                  <c:v>24.81</c:v>
                </c:pt>
                <c:pt idx="2481">
                  <c:v>24.82</c:v>
                </c:pt>
                <c:pt idx="2482">
                  <c:v>24.83</c:v>
                </c:pt>
                <c:pt idx="2483">
                  <c:v>24.84</c:v>
                </c:pt>
                <c:pt idx="2484">
                  <c:v>24.85</c:v>
                </c:pt>
                <c:pt idx="2485">
                  <c:v>24.86</c:v>
                </c:pt>
                <c:pt idx="2486">
                  <c:v>24.87</c:v>
                </c:pt>
                <c:pt idx="2487">
                  <c:v>24.88</c:v>
                </c:pt>
                <c:pt idx="2488">
                  <c:v>24.89</c:v>
                </c:pt>
                <c:pt idx="2489">
                  <c:v>24.9</c:v>
                </c:pt>
                <c:pt idx="2490">
                  <c:v>24.91</c:v>
                </c:pt>
                <c:pt idx="2491">
                  <c:v>24.92</c:v>
                </c:pt>
                <c:pt idx="2492">
                  <c:v>24.93</c:v>
                </c:pt>
                <c:pt idx="2493">
                  <c:v>24.94</c:v>
                </c:pt>
                <c:pt idx="2494">
                  <c:v>24.95</c:v>
                </c:pt>
                <c:pt idx="2495">
                  <c:v>24.96</c:v>
                </c:pt>
                <c:pt idx="2496">
                  <c:v>24.97</c:v>
                </c:pt>
                <c:pt idx="2497">
                  <c:v>24.98</c:v>
                </c:pt>
                <c:pt idx="2498">
                  <c:v>24.99</c:v>
                </c:pt>
                <c:pt idx="2499">
                  <c:v>25</c:v>
                </c:pt>
                <c:pt idx="2500">
                  <c:v>25.01</c:v>
                </c:pt>
                <c:pt idx="2501">
                  <c:v>25.02</c:v>
                </c:pt>
                <c:pt idx="2502">
                  <c:v>25.03</c:v>
                </c:pt>
                <c:pt idx="2503">
                  <c:v>25.04</c:v>
                </c:pt>
                <c:pt idx="2504">
                  <c:v>25.05</c:v>
                </c:pt>
                <c:pt idx="2505">
                  <c:v>25.06</c:v>
                </c:pt>
                <c:pt idx="2506">
                  <c:v>25.07</c:v>
                </c:pt>
                <c:pt idx="2507">
                  <c:v>25.08</c:v>
                </c:pt>
                <c:pt idx="2508">
                  <c:v>25.09</c:v>
                </c:pt>
                <c:pt idx="2509">
                  <c:v>25.1</c:v>
                </c:pt>
                <c:pt idx="2510">
                  <c:v>25.11</c:v>
                </c:pt>
                <c:pt idx="2511">
                  <c:v>25.12</c:v>
                </c:pt>
                <c:pt idx="2512">
                  <c:v>25.13</c:v>
                </c:pt>
                <c:pt idx="2513">
                  <c:v>25.14</c:v>
                </c:pt>
                <c:pt idx="2514">
                  <c:v>25.15</c:v>
                </c:pt>
                <c:pt idx="2515">
                  <c:v>25.16</c:v>
                </c:pt>
                <c:pt idx="2516">
                  <c:v>25.17</c:v>
                </c:pt>
                <c:pt idx="2517">
                  <c:v>25.18</c:v>
                </c:pt>
                <c:pt idx="2518">
                  <c:v>25.19</c:v>
                </c:pt>
                <c:pt idx="2519">
                  <c:v>25.2</c:v>
                </c:pt>
                <c:pt idx="2520">
                  <c:v>25.21</c:v>
                </c:pt>
                <c:pt idx="2521">
                  <c:v>25.22</c:v>
                </c:pt>
                <c:pt idx="2522">
                  <c:v>25.23</c:v>
                </c:pt>
                <c:pt idx="2523">
                  <c:v>25.24</c:v>
                </c:pt>
                <c:pt idx="2524">
                  <c:v>25.25</c:v>
                </c:pt>
                <c:pt idx="2525">
                  <c:v>25.26</c:v>
                </c:pt>
                <c:pt idx="2526">
                  <c:v>25.27</c:v>
                </c:pt>
                <c:pt idx="2527">
                  <c:v>25.28</c:v>
                </c:pt>
                <c:pt idx="2528">
                  <c:v>25.29</c:v>
                </c:pt>
                <c:pt idx="2529">
                  <c:v>25.3</c:v>
                </c:pt>
                <c:pt idx="2530">
                  <c:v>25.31</c:v>
                </c:pt>
                <c:pt idx="2531">
                  <c:v>25.32</c:v>
                </c:pt>
                <c:pt idx="2532">
                  <c:v>25.33</c:v>
                </c:pt>
                <c:pt idx="2533">
                  <c:v>25.34</c:v>
                </c:pt>
                <c:pt idx="2534">
                  <c:v>25.35</c:v>
                </c:pt>
                <c:pt idx="2535">
                  <c:v>25.36</c:v>
                </c:pt>
                <c:pt idx="2536">
                  <c:v>25.37</c:v>
                </c:pt>
                <c:pt idx="2537">
                  <c:v>25.38</c:v>
                </c:pt>
                <c:pt idx="2538">
                  <c:v>25.39</c:v>
                </c:pt>
                <c:pt idx="2539">
                  <c:v>25.4</c:v>
                </c:pt>
                <c:pt idx="2540">
                  <c:v>25.41</c:v>
                </c:pt>
                <c:pt idx="2541">
                  <c:v>25.42</c:v>
                </c:pt>
                <c:pt idx="2542">
                  <c:v>25.43</c:v>
                </c:pt>
                <c:pt idx="2543">
                  <c:v>25.44</c:v>
                </c:pt>
                <c:pt idx="2544">
                  <c:v>25.45</c:v>
                </c:pt>
                <c:pt idx="2545">
                  <c:v>25.46</c:v>
                </c:pt>
                <c:pt idx="2546">
                  <c:v>25.47</c:v>
                </c:pt>
                <c:pt idx="2547">
                  <c:v>25.48</c:v>
                </c:pt>
                <c:pt idx="2548">
                  <c:v>25.49</c:v>
                </c:pt>
                <c:pt idx="2549">
                  <c:v>25.5</c:v>
                </c:pt>
                <c:pt idx="2550">
                  <c:v>25.51</c:v>
                </c:pt>
                <c:pt idx="2551">
                  <c:v>25.52</c:v>
                </c:pt>
                <c:pt idx="2552">
                  <c:v>25.53</c:v>
                </c:pt>
                <c:pt idx="2553">
                  <c:v>25.54</c:v>
                </c:pt>
                <c:pt idx="2554">
                  <c:v>25.55</c:v>
                </c:pt>
                <c:pt idx="2555">
                  <c:v>25.56</c:v>
                </c:pt>
                <c:pt idx="2556">
                  <c:v>25.57</c:v>
                </c:pt>
                <c:pt idx="2557">
                  <c:v>25.58</c:v>
                </c:pt>
                <c:pt idx="2558">
                  <c:v>25.59</c:v>
                </c:pt>
                <c:pt idx="2559">
                  <c:v>25.6</c:v>
                </c:pt>
                <c:pt idx="2560">
                  <c:v>25.61</c:v>
                </c:pt>
                <c:pt idx="2561">
                  <c:v>25.62</c:v>
                </c:pt>
                <c:pt idx="2562">
                  <c:v>25.63</c:v>
                </c:pt>
                <c:pt idx="2563">
                  <c:v>25.64</c:v>
                </c:pt>
                <c:pt idx="2564">
                  <c:v>25.65</c:v>
                </c:pt>
                <c:pt idx="2565">
                  <c:v>25.66</c:v>
                </c:pt>
                <c:pt idx="2566">
                  <c:v>25.67</c:v>
                </c:pt>
                <c:pt idx="2567">
                  <c:v>25.68</c:v>
                </c:pt>
                <c:pt idx="2568">
                  <c:v>25.69</c:v>
                </c:pt>
                <c:pt idx="2569">
                  <c:v>25.7</c:v>
                </c:pt>
                <c:pt idx="2570">
                  <c:v>25.71</c:v>
                </c:pt>
                <c:pt idx="2571">
                  <c:v>25.72</c:v>
                </c:pt>
                <c:pt idx="2572">
                  <c:v>25.73</c:v>
                </c:pt>
                <c:pt idx="2573">
                  <c:v>25.74</c:v>
                </c:pt>
                <c:pt idx="2574">
                  <c:v>25.75</c:v>
                </c:pt>
                <c:pt idx="2575">
                  <c:v>25.76</c:v>
                </c:pt>
                <c:pt idx="2576">
                  <c:v>25.77</c:v>
                </c:pt>
                <c:pt idx="2577">
                  <c:v>25.78</c:v>
                </c:pt>
                <c:pt idx="2578">
                  <c:v>25.79</c:v>
                </c:pt>
                <c:pt idx="2579">
                  <c:v>25.8</c:v>
                </c:pt>
                <c:pt idx="2580">
                  <c:v>25.81</c:v>
                </c:pt>
                <c:pt idx="2581">
                  <c:v>25.82</c:v>
                </c:pt>
                <c:pt idx="2582">
                  <c:v>25.83</c:v>
                </c:pt>
                <c:pt idx="2583">
                  <c:v>25.84</c:v>
                </c:pt>
                <c:pt idx="2584">
                  <c:v>25.85</c:v>
                </c:pt>
                <c:pt idx="2585">
                  <c:v>25.86</c:v>
                </c:pt>
                <c:pt idx="2586">
                  <c:v>25.87</c:v>
                </c:pt>
                <c:pt idx="2587">
                  <c:v>25.88</c:v>
                </c:pt>
                <c:pt idx="2588">
                  <c:v>25.89</c:v>
                </c:pt>
                <c:pt idx="2589">
                  <c:v>25.9</c:v>
                </c:pt>
                <c:pt idx="2590">
                  <c:v>25.91</c:v>
                </c:pt>
                <c:pt idx="2591">
                  <c:v>25.92</c:v>
                </c:pt>
                <c:pt idx="2592">
                  <c:v>25.93</c:v>
                </c:pt>
                <c:pt idx="2593">
                  <c:v>25.94</c:v>
                </c:pt>
                <c:pt idx="2594">
                  <c:v>25.95</c:v>
                </c:pt>
                <c:pt idx="2595">
                  <c:v>25.96</c:v>
                </c:pt>
                <c:pt idx="2596">
                  <c:v>25.97</c:v>
                </c:pt>
                <c:pt idx="2597">
                  <c:v>25.98</c:v>
                </c:pt>
                <c:pt idx="2598">
                  <c:v>25.99</c:v>
                </c:pt>
                <c:pt idx="2599">
                  <c:v>26</c:v>
                </c:pt>
                <c:pt idx="2600">
                  <c:v>26.01</c:v>
                </c:pt>
                <c:pt idx="2601">
                  <c:v>26.02</c:v>
                </c:pt>
                <c:pt idx="2602">
                  <c:v>26.03</c:v>
                </c:pt>
                <c:pt idx="2603">
                  <c:v>26.04</c:v>
                </c:pt>
                <c:pt idx="2604">
                  <c:v>26.05</c:v>
                </c:pt>
                <c:pt idx="2605">
                  <c:v>26.06</c:v>
                </c:pt>
                <c:pt idx="2606">
                  <c:v>26.07</c:v>
                </c:pt>
                <c:pt idx="2607">
                  <c:v>26.08</c:v>
                </c:pt>
                <c:pt idx="2608">
                  <c:v>26.09</c:v>
                </c:pt>
                <c:pt idx="2609">
                  <c:v>26.1</c:v>
                </c:pt>
                <c:pt idx="2610">
                  <c:v>26.11</c:v>
                </c:pt>
                <c:pt idx="2611">
                  <c:v>26.12</c:v>
                </c:pt>
                <c:pt idx="2612">
                  <c:v>26.13</c:v>
                </c:pt>
                <c:pt idx="2613">
                  <c:v>26.14</c:v>
                </c:pt>
                <c:pt idx="2614">
                  <c:v>26.15</c:v>
                </c:pt>
                <c:pt idx="2615">
                  <c:v>26.16</c:v>
                </c:pt>
                <c:pt idx="2616">
                  <c:v>26.17</c:v>
                </c:pt>
                <c:pt idx="2617">
                  <c:v>26.18</c:v>
                </c:pt>
                <c:pt idx="2618">
                  <c:v>26.19</c:v>
                </c:pt>
                <c:pt idx="2619">
                  <c:v>26.2</c:v>
                </c:pt>
                <c:pt idx="2620">
                  <c:v>26.21</c:v>
                </c:pt>
                <c:pt idx="2621">
                  <c:v>26.22</c:v>
                </c:pt>
                <c:pt idx="2622">
                  <c:v>26.23</c:v>
                </c:pt>
                <c:pt idx="2623">
                  <c:v>26.24</c:v>
                </c:pt>
                <c:pt idx="2624">
                  <c:v>26.25</c:v>
                </c:pt>
                <c:pt idx="2625">
                  <c:v>26.26</c:v>
                </c:pt>
                <c:pt idx="2626">
                  <c:v>26.27</c:v>
                </c:pt>
                <c:pt idx="2627">
                  <c:v>26.28</c:v>
                </c:pt>
                <c:pt idx="2628">
                  <c:v>26.29</c:v>
                </c:pt>
                <c:pt idx="2629">
                  <c:v>26.3</c:v>
                </c:pt>
                <c:pt idx="2630">
                  <c:v>26.31</c:v>
                </c:pt>
                <c:pt idx="2631">
                  <c:v>26.32</c:v>
                </c:pt>
                <c:pt idx="2632">
                  <c:v>26.33</c:v>
                </c:pt>
                <c:pt idx="2633">
                  <c:v>26.34</c:v>
                </c:pt>
                <c:pt idx="2634">
                  <c:v>26.35</c:v>
                </c:pt>
                <c:pt idx="2635">
                  <c:v>26.36</c:v>
                </c:pt>
                <c:pt idx="2636">
                  <c:v>26.37</c:v>
                </c:pt>
                <c:pt idx="2637">
                  <c:v>26.38</c:v>
                </c:pt>
                <c:pt idx="2638">
                  <c:v>26.39</c:v>
                </c:pt>
                <c:pt idx="2639">
                  <c:v>26.4</c:v>
                </c:pt>
                <c:pt idx="2640">
                  <c:v>26.41</c:v>
                </c:pt>
                <c:pt idx="2641">
                  <c:v>26.42</c:v>
                </c:pt>
                <c:pt idx="2642">
                  <c:v>26.43</c:v>
                </c:pt>
                <c:pt idx="2643">
                  <c:v>26.44</c:v>
                </c:pt>
                <c:pt idx="2644">
                  <c:v>26.45</c:v>
                </c:pt>
                <c:pt idx="2645">
                  <c:v>26.46</c:v>
                </c:pt>
                <c:pt idx="2646">
                  <c:v>26.47</c:v>
                </c:pt>
                <c:pt idx="2647">
                  <c:v>26.48</c:v>
                </c:pt>
                <c:pt idx="2648">
                  <c:v>26.49</c:v>
                </c:pt>
                <c:pt idx="2649">
                  <c:v>26.5</c:v>
                </c:pt>
                <c:pt idx="2650">
                  <c:v>26.51</c:v>
                </c:pt>
                <c:pt idx="2651">
                  <c:v>26.52</c:v>
                </c:pt>
                <c:pt idx="2652">
                  <c:v>26.53</c:v>
                </c:pt>
                <c:pt idx="2653">
                  <c:v>26.54</c:v>
                </c:pt>
                <c:pt idx="2654">
                  <c:v>26.55</c:v>
                </c:pt>
                <c:pt idx="2655">
                  <c:v>26.56</c:v>
                </c:pt>
                <c:pt idx="2656">
                  <c:v>26.57</c:v>
                </c:pt>
                <c:pt idx="2657">
                  <c:v>26.58</c:v>
                </c:pt>
                <c:pt idx="2658">
                  <c:v>26.59</c:v>
                </c:pt>
                <c:pt idx="2659">
                  <c:v>26.6</c:v>
                </c:pt>
                <c:pt idx="2660">
                  <c:v>26.61</c:v>
                </c:pt>
                <c:pt idx="2661">
                  <c:v>26.62</c:v>
                </c:pt>
                <c:pt idx="2662">
                  <c:v>26.63</c:v>
                </c:pt>
                <c:pt idx="2663">
                  <c:v>26.64</c:v>
                </c:pt>
                <c:pt idx="2664">
                  <c:v>26.65</c:v>
                </c:pt>
                <c:pt idx="2665">
                  <c:v>26.66</c:v>
                </c:pt>
                <c:pt idx="2666">
                  <c:v>26.67</c:v>
                </c:pt>
                <c:pt idx="2667">
                  <c:v>26.68</c:v>
                </c:pt>
                <c:pt idx="2668">
                  <c:v>26.69</c:v>
                </c:pt>
                <c:pt idx="2669">
                  <c:v>26.7</c:v>
                </c:pt>
                <c:pt idx="2670">
                  <c:v>26.71</c:v>
                </c:pt>
                <c:pt idx="2671">
                  <c:v>26.72</c:v>
                </c:pt>
                <c:pt idx="2672">
                  <c:v>26.73</c:v>
                </c:pt>
                <c:pt idx="2673">
                  <c:v>26.74</c:v>
                </c:pt>
                <c:pt idx="2674">
                  <c:v>26.75</c:v>
                </c:pt>
                <c:pt idx="2675">
                  <c:v>26.76</c:v>
                </c:pt>
                <c:pt idx="2676">
                  <c:v>26.77</c:v>
                </c:pt>
                <c:pt idx="2677">
                  <c:v>26.78</c:v>
                </c:pt>
                <c:pt idx="2678">
                  <c:v>26.79</c:v>
                </c:pt>
                <c:pt idx="2679">
                  <c:v>26.8</c:v>
                </c:pt>
                <c:pt idx="2680">
                  <c:v>26.81</c:v>
                </c:pt>
                <c:pt idx="2681">
                  <c:v>26.82</c:v>
                </c:pt>
                <c:pt idx="2682">
                  <c:v>26.83</c:v>
                </c:pt>
                <c:pt idx="2683">
                  <c:v>26.84</c:v>
                </c:pt>
                <c:pt idx="2684">
                  <c:v>26.85</c:v>
                </c:pt>
                <c:pt idx="2685">
                  <c:v>26.86</c:v>
                </c:pt>
                <c:pt idx="2686">
                  <c:v>26.87</c:v>
                </c:pt>
                <c:pt idx="2687">
                  <c:v>26.88</c:v>
                </c:pt>
                <c:pt idx="2688">
                  <c:v>26.89</c:v>
                </c:pt>
                <c:pt idx="2689">
                  <c:v>26.9</c:v>
                </c:pt>
                <c:pt idx="2690">
                  <c:v>26.91</c:v>
                </c:pt>
                <c:pt idx="2691">
                  <c:v>26.92</c:v>
                </c:pt>
                <c:pt idx="2692">
                  <c:v>26.93</c:v>
                </c:pt>
                <c:pt idx="2693">
                  <c:v>26.94</c:v>
                </c:pt>
                <c:pt idx="2694">
                  <c:v>26.95</c:v>
                </c:pt>
                <c:pt idx="2695">
                  <c:v>26.96</c:v>
                </c:pt>
                <c:pt idx="2696">
                  <c:v>26.97</c:v>
                </c:pt>
                <c:pt idx="2697">
                  <c:v>26.98</c:v>
                </c:pt>
                <c:pt idx="2698">
                  <c:v>26.99</c:v>
                </c:pt>
                <c:pt idx="2699">
                  <c:v>27</c:v>
                </c:pt>
                <c:pt idx="2700">
                  <c:v>27.01</c:v>
                </c:pt>
                <c:pt idx="2701">
                  <c:v>27.02</c:v>
                </c:pt>
                <c:pt idx="2702">
                  <c:v>27.03</c:v>
                </c:pt>
                <c:pt idx="2703">
                  <c:v>27.04</c:v>
                </c:pt>
                <c:pt idx="2704">
                  <c:v>27.05</c:v>
                </c:pt>
                <c:pt idx="2705">
                  <c:v>27.06</c:v>
                </c:pt>
                <c:pt idx="2706">
                  <c:v>27.07</c:v>
                </c:pt>
                <c:pt idx="2707">
                  <c:v>27.08</c:v>
                </c:pt>
                <c:pt idx="2708">
                  <c:v>27.09</c:v>
                </c:pt>
                <c:pt idx="2709">
                  <c:v>27.1</c:v>
                </c:pt>
                <c:pt idx="2710">
                  <c:v>27.11</c:v>
                </c:pt>
                <c:pt idx="2711">
                  <c:v>27.12</c:v>
                </c:pt>
                <c:pt idx="2712">
                  <c:v>27.13</c:v>
                </c:pt>
                <c:pt idx="2713">
                  <c:v>27.14</c:v>
                </c:pt>
                <c:pt idx="2714">
                  <c:v>27.15</c:v>
                </c:pt>
                <c:pt idx="2715">
                  <c:v>27.16</c:v>
                </c:pt>
                <c:pt idx="2716">
                  <c:v>27.17</c:v>
                </c:pt>
                <c:pt idx="2717">
                  <c:v>27.18</c:v>
                </c:pt>
                <c:pt idx="2718">
                  <c:v>27.19</c:v>
                </c:pt>
                <c:pt idx="2719">
                  <c:v>27.2</c:v>
                </c:pt>
                <c:pt idx="2720">
                  <c:v>27.21</c:v>
                </c:pt>
                <c:pt idx="2721">
                  <c:v>27.22</c:v>
                </c:pt>
                <c:pt idx="2722">
                  <c:v>27.23</c:v>
                </c:pt>
                <c:pt idx="2723">
                  <c:v>27.24</c:v>
                </c:pt>
                <c:pt idx="2724">
                  <c:v>27.25</c:v>
                </c:pt>
                <c:pt idx="2725">
                  <c:v>27.26</c:v>
                </c:pt>
                <c:pt idx="2726">
                  <c:v>27.27</c:v>
                </c:pt>
                <c:pt idx="2727">
                  <c:v>27.28</c:v>
                </c:pt>
                <c:pt idx="2728">
                  <c:v>27.29</c:v>
                </c:pt>
                <c:pt idx="2729">
                  <c:v>27.3</c:v>
                </c:pt>
                <c:pt idx="2730">
                  <c:v>27.31</c:v>
                </c:pt>
                <c:pt idx="2731">
                  <c:v>27.32</c:v>
                </c:pt>
                <c:pt idx="2732">
                  <c:v>27.33</c:v>
                </c:pt>
                <c:pt idx="2733">
                  <c:v>27.34</c:v>
                </c:pt>
                <c:pt idx="2734">
                  <c:v>27.35</c:v>
                </c:pt>
                <c:pt idx="2735">
                  <c:v>27.36</c:v>
                </c:pt>
                <c:pt idx="2736">
                  <c:v>27.37</c:v>
                </c:pt>
                <c:pt idx="2737">
                  <c:v>27.38</c:v>
                </c:pt>
                <c:pt idx="2738">
                  <c:v>27.39</c:v>
                </c:pt>
                <c:pt idx="2739">
                  <c:v>27.4</c:v>
                </c:pt>
                <c:pt idx="2740">
                  <c:v>27.41</c:v>
                </c:pt>
                <c:pt idx="2741">
                  <c:v>27.42</c:v>
                </c:pt>
                <c:pt idx="2742">
                  <c:v>27.43</c:v>
                </c:pt>
                <c:pt idx="2743">
                  <c:v>27.44</c:v>
                </c:pt>
                <c:pt idx="2744">
                  <c:v>27.45</c:v>
                </c:pt>
                <c:pt idx="2745">
                  <c:v>27.46</c:v>
                </c:pt>
                <c:pt idx="2746">
                  <c:v>27.47</c:v>
                </c:pt>
                <c:pt idx="2747">
                  <c:v>27.48</c:v>
                </c:pt>
                <c:pt idx="2748">
                  <c:v>27.49</c:v>
                </c:pt>
                <c:pt idx="2749">
                  <c:v>27.5</c:v>
                </c:pt>
                <c:pt idx="2750">
                  <c:v>27.51</c:v>
                </c:pt>
                <c:pt idx="2751">
                  <c:v>27.52</c:v>
                </c:pt>
                <c:pt idx="2752">
                  <c:v>27.53</c:v>
                </c:pt>
                <c:pt idx="2753">
                  <c:v>27.54</c:v>
                </c:pt>
                <c:pt idx="2754">
                  <c:v>27.55</c:v>
                </c:pt>
                <c:pt idx="2755">
                  <c:v>27.56</c:v>
                </c:pt>
                <c:pt idx="2756">
                  <c:v>27.57</c:v>
                </c:pt>
                <c:pt idx="2757">
                  <c:v>27.58</c:v>
                </c:pt>
                <c:pt idx="2758">
                  <c:v>27.59</c:v>
                </c:pt>
                <c:pt idx="2759">
                  <c:v>27.6</c:v>
                </c:pt>
                <c:pt idx="2760">
                  <c:v>27.61</c:v>
                </c:pt>
                <c:pt idx="2761">
                  <c:v>27.62</c:v>
                </c:pt>
                <c:pt idx="2762">
                  <c:v>27.63</c:v>
                </c:pt>
                <c:pt idx="2763">
                  <c:v>27.64</c:v>
                </c:pt>
                <c:pt idx="2764">
                  <c:v>27.65</c:v>
                </c:pt>
                <c:pt idx="2765">
                  <c:v>27.66</c:v>
                </c:pt>
                <c:pt idx="2766">
                  <c:v>27.67</c:v>
                </c:pt>
                <c:pt idx="2767">
                  <c:v>27.68</c:v>
                </c:pt>
                <c:pt idx="2768">
                  <c:v>27.69</c:v>
                </c:pt>
                <c:pt idx="2769">
                  <c:v>27.7</c:v>
                </c:pt>
                <c:pt idx="2770">
                  <c:v>27.71</c:v>
                </c:pt>
                <c:pt idx="2771">
                  <c:v>27.72</c:v>
                </c:pt>
                <c:pt idx="2772">
                  <c:v>27.73</c:v>
                </c:pt>
                <c:pt idx="2773">
                  <c:v>27.74</c:v>
                </c:pt>
                <c:pt idx="2774">
                  <c:v>27.75</c:v>
                </c:pt>
                <c:pt idx="2775">
                  <c:v>27.76</c:v>
                </c:pt>
                <c:pt idx="2776">
                  <c:v>27.77</c:v>
                </c:pt>
                <c:pt idx="2777">
                  <c:v>27.78</c:v>
                </c:pt>
                <c:pt idx="2778">
                  <c:v>27.79</c:v>
                </c:pt>
                <c:pt idx="2779">
                  <c:v>27.8</c:v>
                </c:pt>
                <c:pt idx="2780">
                  <c:v>27.81</c:v>
                </c:pt>
                <c:pt idx="2781">
                  <c:v>27.82</c:v>
                </c:pt>
                <c:pt idx="2782">
                  <c:v>27.83</c:v>
                </c:pt>
                <c:pt idx="2783">
                  <c:v>27.84</c:v>
                </c:pt>
                <c:pt idx="2784">
                  <c:v>27.85</c:v>
                </c:pt>
                <c:pt idx="2785">
                  <c:v>27.86</c:v>
                </c:pt>
                <c:pt idx="2786">
                  <c:v>27.87</c:v>
                </c:pt>
                <c:pt idx="2787">
                  <c:v>27.88</c:v>
                </c:pt>
                <c:pt idx="2788">
                  <c:v>27.89</c:v>
                </c:pt>
                <c:pt idx="2789">
                  <c:v>27.9</c:v>
                </c:pt>
                <c:pt idx="2790">
                  <c:v>27.91</c:v>
                </c:pt>
                <c:pt idx="2791">
                  <c:v>27.92</c:v>
                </c:pt>
                <c:pt idx="2792">
                  <c:v>27.93</c:v>
                </c:pt>
                <c:pt idx="2793">
                  <c:v>27.94</c:v>
                </c:pt>
                <c:pt idx="2794">
                  <c:v>27.95</c:v>
                </c:pt>
                <c:pt idx="2795">
                  <c:v>27.96</c:v>
                </c:pt>
                <c:pt idx="2796">
                  <c:v>27.97</c:v>
                </c:pt>
                <c:pt idx="2797">
                  <c:v>27.98</c:v>
                </c:pt>
                <c:pt idx="2798">
                  <c:v>27.99</c:v>
                </c:pt>
                <c:pt idx="2799">
                  <c:v>28</c:v>
                </c:pt>
                <c:pt idx="2800">
                  <c:v>28.01</c:v>
                </c:pt>
                <c:pt idx="2801">
                  <c:v>28.02</c:v>
                </c:pt>
                <c:pt idx="2802">
                  <c:v>28.03</c:v>
                </c:pt>
                <c:pt idx="2803">
                  <c:v>28.04</c:v>
                </c:pt>
                <c:pt idx="2804">
                  <c:v>28.05</c:v>
                </c:pt>
                <c:pt idx="2805">
                  <c:v>28.06</c:v>
                </c:pt>
                <c:pt idx="2806">
                  <c:v>28.07</c:v>
                </c:pt>
                <c:pt idx="2807">
                  <c:v>28.08</c:v>
                </c:pt>
                <c:pt idx="2808">
                  <c:v>28.09</c:v>
                </c:pt>
                <c:pt idx="2809">
                  <c:v>28.1</c:v>
                </c:pt>
                <c:pt idx="2810">
                  <c:v>28.11</c:v>
                </c:pt>
                <c:pt idx="2811">
                  <c:v>28.12</c:v>
                </c:pt>
                <c:pt idx="2812">
                  <c:v>28.13</c:v>
                </c:pt>
                <c:pt idx="2813">
                  <c:v>28.14</c:v>
                </c:pt>
                <c:pt idx="2814">
                  <c:v>28.15</c:v>
                </c:pt>
                <c:pt idx="2815">
                  <c:v>28.16</c:v>
                </c:pt>
                <c:pt idx="2816">
                  <c:v>28.17</c:v>
                </c:pt>
                <c:pt idx="2817">
                  <c:v>28.18</c:v>
                </c:pt>
                <c:pt idx="2818">
                  <c:v>28.19</c:v>
                </c:pt>
                <c:pt idx="2819">
                  <c:v>28.2</c:v>
                </c:pt>
                <c:pt idx="2820">
                  <c:v>28.21</c:v>
                </c:pt>
                <c:pt idx="2821">
                  <c:v>28.22</c:v>
                </c:pt>
                <c:pt idx="2822">
                  <c:v>28.23</c:v>
                </c:pt>
                <c:pt idx="2823">
                  <c:v>28.24</c:v>
                </c:pt>
                <c:pt idx="2824">
                  <c:v>28.25</c:v>
                </c:pt>
                <c:pt idx="2825">
                  <c:v>28.26</c:v>
                </c:pt>
                <c:pt idx="2826">
                  <c:v>28.27</c:v>
                </c:pt>
                <c:pt idx="2827">
                  <c:v>28.28</c:v>
                </c:pt>
                <c:pt idx="2828">
                  <c:v>28.29</c:v>
                </c:pt>
                <c:pt idx="2829">
                  <c:v>28.3</c:v>
                </c:pt>
                <c:pt idx="2830">
                  <c:v>28.31</c:v>
                </c:pt>
                <c:pt idx="2831">
                  <c:v>28.32</c:v>
                </c:pt>
                <c:pt idx="2832">
                  <c:v>28.33</c:v>
                </c:pt>
                <c:pt idx="2833">
                  <c:v>28.34</c:v>
                </c:pt>
                <c:pt idx="2834">
                  <c:v>28.35</c:v>
                </c:pt>
                <c:pt idx="2835">
                  <c:v>28.36</c:v>
                </c:pt>
                <c:pt idx="2836">
                  <c:v>28.37</c:v>
                </c:pt>
                <c:pt idx="2837">
                  <c:v>28.38</c:v>
                </c:pt>
                <c:pt idx="2838">
                  <c:v>28.39</c:v>
                </c:pt>
                <c:pt idx="2839">
                  <c:v>28.4</c:v>
                </c:pt>
                <c:pt idx="2840">
                  <c:v>28.41</c:v>
                </c:pt>
                <c:pt idx="2841">
                  <c:v>28.42</c:v>
                </c:pt>
                <c:pt idx="2842">
                  <c:v>28.43</c:v>
                </c:pt>
                <c:pt idx="2843">
                  <c:v>28.44</c:v>
                </c:pt>
                <c:pt idx="2844">
                  <c:v>28.45</c:v>
                </c:pt>
                <c:pt idx="2845">
                  <c:v>28.46</c:v>
                </c:pt>
                <c:pt idx="2846">
                  <c:v>28.47</c:v>
                </c:pt>
                <c:pt idx="2847">
                  <c:v>28.48</c:v>
                </c:pt>
                <c:pt idx="2848">
                  <c:v>28.49</c:v>
                </c:pt>
                <c:pt idx="2849">
                  <c:v>28.5</c:v>
                </c:pt>
                <c:pt idx="2850">
                  <c:v>28.51</c:v>
                </c:pt>
                <c:pt idx="2851">
                  <c:v>28.52</c:v>
                </c:pt>
                <c:pt idx="2852">
                  <c:v>28.53</c:v>
                </c:pt>
                <c:pt idx="2853">
                  <c:v>28.54</c:v>
                </c:pt>
                <c:pt idx="2854">
                  <c:v>28.55</c:v>
                </c:pt>
                <c:pt idx="2855">
                  <c:v>28.56</c:v>
                </c:pt>
                <c:pt idx="2856">
                  <c:v>28.57</c:v>
                </c:pt>
                <c:pt idx="2857">
                  <c:v>28.58</c:v>
                </c:pt>
                <c:pt idx="2858">
                  <c:v>28.59</c:v>
                </c:pt>
                <c:pt idx="2859">
                  <c:v>28.6</c:v>
                </c:pt>
                <c:pt idx="2860">
                  <c:v>28.61</c:v>
                </c:pt>
                <c:pt idx="2861">
                  <c:v>28.62</c:v>
                </c:pt>
                <c:pt idx="2862">
                  <c:v>28.63</c:v>
                </c:pt>
                <c:pt idx="2863">
                  <c:v>28.64</c:v>
                </c:pt>
                <c:pt idx="2864">
                  <c:v>28.65</c:v>
                </c:pt>
                <c:pt idx="2865">
                  <c:v>28.66</c:v>
                </c:pt>
                <c:pt idx="2866">
                  <c:v>28.67</c:v>
                </c:pt>
                <c:pt idx="2867">
                  <c:v>28.68</c:v>
                </c:pt>
                <c:pt idx="2868">
                  <c:v>28.69</c:v>
                </c:pt>
                <c:pt idx="2869">
                  <c:v>28.7</c:v>
                </c:pt>
                <c:pt idx="2870">
                  <c:v>28.71</c:v>
                </c:pt>
                <c:pt idx="2871">
                  <c:v>28.72</c:v>
                </c:pt>
                <c:pt idx="2872">
                  <c:v>28.73</c:v>
                </c:pt>
                <c:pt idx="2873">
                  <c:v>28.74</c:v>
                </c:pt>
                <c:pt idx="2874">
                  <c:v>28.75</c:v>
                </c:pt>
                <c:pt idx="2875">
                  <c:v>28.76</c:v>
                </c:pt>
                <c:pt idx="2876">
                  <c:v>28.77</c:v>
                </c:pt>
                <c:pt idx="2877">
                  <c:v>28.78</c:v>
                </c:pt>
                <c:pt idx="2878">
                  <c:v>28.79</c:v>
                </c:pt>
                <c:pt idx="2879">
                  <c:v>28.8</c:v>
                </c:pt>
                <c:pt idx="2880">
                  <c:v>28.81</c:v>
                </c:pt>
                <c:pt idx="2881">
                  <c:v>28.82</c:v>
                </c:pt>
                <c:pt idx="2882">
                  <c:v>28.83</c:v>
                </c:pt>
                <c:pt idx="2883">
                  <c:v>28.84</c:v>
                </c:pt>
                <c:pt idx="2884">
                  <c:v>28.85</c:v>
                </c:pt>
                <c:pt idx="2885">
                  <c:v>28.86</c:v>
                </c:pt>
                <c:pt idx="2886">
                  <c:v>28.87</c:v>
                </c:pt>
                <c:pt idx="2887">
                  <c:v>28.88</c:v>
                </c:pt>
                <c:pt idx="2888">
                  <c:v>28.89</c:v>
                </c:pt>
                <c:pt idx="2889">
                  <c:v>28.9</c:v>
                </c:pt>
                <c:pt idx="2890">
                  <c:v>28.91</c:v>
                </c:pt>
                <c:pt idx="2891">
                  <c:v>28.92</c:v>
                </c:pt>
                <c:pt idx="2892">
                  <c:v>28.93</c:v>
                </c:pt>
                <c:pt idx="2893">
                  <c:v>28.94</c:v>
                </c:pt>
                <c:pt idx="2894">
                  <c:v>28.95</c:v>
                </c:pt>
                <c:pt idx="2895">
                  <c:v>28.96</c:v>
                </c:pt>
                <c:pt idx="2896">
                  <c:v>28.97</c:v>
                </c:pt>
                <c:pt idx="2897">
                  <c:v>28.98</c:v>
                </c:pt>
                <c:pt idx="2898">
                  <c:v>28.99</c:v>
                </c:pt>
                <c:pt idx="2899">
                  <c:v>29</c:v>
                </c:pt>
                <c:pt idx="2900">
                  <c:v>29.01</c:v>
                </c:pt>
                <c:pt idx="2901">
                  <c:v>29.02</c:v>
                </c:pt>
                <c:pt idx="2902">
                  <c:v>29.03</c:v>
                </c:pt>
                <c:pt idx="2903">
                  <c:v>29.04</c:v>
                </c:pt>
                <c:pt idx="2904">
                  <c:v>29.05</c:v>
                </c:pt>
                <c:pt idx="2905">
                  <c:v>29.06</c:v>
                </c:pt>
                <c:pt idx="2906">
                  <c:v>29.07</c:v>
                </c:pt>
                <c:pt idx="2907">
                  <c:v>29.08</c:v>
                </c:pt>
                <c:pt idx="2908">
                  <c:v>29.09</c:v>
                </c:pt>
                <c:pt idx="2909">
                  <c:v>29.1</c:v>
                </c:pt>
                <c:pt idx="2910">
                  <c:v>29.11</c:v>
                </c:pt>
                <c:pt idx="2911">
                  <c:v>29.12</c:v>
                </c:pt>
                <c:pt idx="2912">
                  <c:v>29.13</c:v>
                </c:pt>
                <c:pt idx="2913">
                  <c:v>29.14</c:v>
                </c:pt>
                <c:pt idx="2914">
                  <c:v>29.15</c:v>
                </c:pt>
                <c:pt idx="2915">
                  <c:v>29.16</c:v>
                </c:pt>
                <c:pt idx="2916">
                  <c:v>29.17</c:v>
                </c:pt>
                <c:pt idx="2917">
                  <c:v>29.18</c:v>
                </c:pt>
                <c:pt idx="2918">
                  <c:v>29.19</c:v>
                </c:pt>
                <c:pt idx="2919">
                  <c:v>29.2</c:v>
                </c:pt>
                <c:pt idx="2920">
                  <c:v>29.21</c:v>
                </c:pt>
                <c:pt idx="2921">
                  <c:v>29.22</c:v>
                </c:pt>
                <c:pt idx="2922">
                  <c:v>29.23</c:v>
                </c:pt>
                <c:pt idx="2923">
                  <c:v>29.24</c:v>
                </c:pt>
                <c:pt idx="2924">
                  <c:v>29.25</c:v>
                </c:pt>
                <c:pt idx="2925">
                  <c:v>29.26</c:v>
                </c:pt>
                <c:pt idx="2926">
                  <c:v>29.27</c:v>
                </c:pt>
                <c:pt idx="2927">
                  <c:v>29.28</c:v>
                </c:pt>
                <c:pt idx="2928">
                  <c:v>29.29</c:v>
                </c:pt>
                <c:pt idx="2929">
                  <c:v>29.3</c:v>
                </c:pt>
                <c:pt idx="2930">
                  <c:v>29.31</c:v>
                </c:pt>
                <c:pt idx="2931">
                  <c:v>29.32</c:v>
                </c:pt>
                <c:pt idx="2932">
                  <c:v>29.33</c:v>
                </c:pt>
                <c:pt idx="2933">
                  <c:v>29.34</c:v>
                </c:pt>
                <c:pt idx="2934">
                  <c:v>29.35</c:v>
                </c:pt>
                <c:pt idx="2935">
                  <c:v>29.36</c:v>
                </c:pt>
                <c:pt idx="2936">
                  <c:v>29.37</c:v>
                </c:pt>
                <c:pt idx="2937">
                  <c:v>29.38</c:v>
                </c:pt>
                <c:pt idx="2938">
                  <c:v>29.39</c:v>
                </c:pt>
                <c:pt idx="2939">
                  <c:v>29.4</c:v>
                </c:pt>
                <c:pt idx="2940">
                  <c:v>29.41</c:v>
                </c:pt>
                <c:pt idx="2941">
                  <c:v>29.42</c:v>
                </c:pt>
                <c:pt idx="2942">
                  <c:v>29.43</c:v>
                </c:pt>
                <c:pt idx="2943">
                  <c:v>29.44</c:v>
                </c:pt>
                <c:pt idx="2944">
                  <c:v>29.45</c:v>
                </c:pt>
                <c:pt idx="2945">
                  <c:v>29.46</c:v>
                </c:pt>
                <c:pt idx="2946">
                  <c:v>29.47</c:v>
                </c:pt>
                <c:pt idx="2947">
                  <c:v>29.48</c:v>
                </c:pt>
                <c:pt idx="2948">
                  <c:v>29.49</c:v>
                </c:pt>
                <c:pt idx="2949">
                  <c:v>29.5</c:v>
                </c:pt>
                <c:pt idx="2950">
                  <c:v>29.51</c:v>
                </c:pt>
                <c:pt idx="2951">
                  <c:v>29.52</c:v>
                </c:pt>
                <c:pt idx="2952">
                  <c:v>29.53</c:v>
                </c:pt>
                <c:pt idx="2953">
                  <c:v>29.54</c:v>
                </c:pt>
                <c:pt idx="2954">
                  <c:v>29.55</c:v>
                </c:pt>
                <c:pt idx="2955">
                  <c:v>29.56</c:v>
                </c:pt>
                <c:pt idx="2956">
                  <c:v>29.57</c:v>
                </c:pt>
                <c:pt idx="2957">
                  <c:v>29.58</c:v>
                </c:pt>
                <c:pt idx="2958">
                  <c:v>29.59</c:v>
                </c:pt>
                <c:pt idx="2959">
                  <c:v>29.6</c:v>
                </c:pt>
                <c:pt idx="2960">
                  <c:v>29.61</c:v>
                </c:pt>
                <c:pt idx="2961">
                  <c:v>29.62</c:v>
                </c:pt>
                <c:pt idx="2962">
                  <c:v>29.63</c:v>
                </c:pt>
                <c:pt idx="2963">
                  <c:v>29.64</c:v>
                </c:pt>
                <c:pt idx="2964">
                  <c:v>29.65</c:v>
                </c:pt>
                <c:pt idx="2965">
                  <c:v>29.66</c:v>
                </c:pt>
                <c:pt idx="2966">
                  <c:v>29.67</c:v>
                </c:pt>
                <c:pt idx="2967">
                  <c:v>29.68</c:v>
                </c:pt>
                <c:pt idx="2968">
                  <c:v>29.69</c:v>
                </c:pt>
                <c:pt idx="2969">
                  <c:v>29.7</c:v>
                </c:pt>
                <c:pt idx="2970">
                  <c:v>29.71</c:v>
                </c:pt>
                <c:pt idx="2971">
                  <c:v>29.72</c:v>
                </c:pt>
                <c:pt idx="2972">
                  <c:v>29.73</c:v>
                </c:pt>
                <c:pt idx="2973">
                  <c:v>29.74</c:v>
                </c:pt>
                <c:pt idx="2974">
                  <c:v>29.75</c:v>
                </c:pt>
                <c:pt idx="2975">
                  <c:v>29.76</c:v>
                </c:pt>
                <c:pt idx="2976">
                  <c:v>29.77</c:v>
                </c:pt>
                <c:pt idx="2977">
                  <c:v>29.78</c:v>
                </c:pt>
                <c:pt idx="2978">
                  <c:v>29.79</c:v>
                </c:pt>
                <c:pt idx="2979">
                  <c:v>29.8</c:v>
                </c:pt>
                <c:pt idx="2980">
                  <c:v>29.81</c:v>
                </c:pt>
                <c:pt idx="2981">
                  <c:v>29.82</c:v>
                </c:pt>
                <c:pt idx="2982">
                  <c:v>29.83</c:v>
                </c:pt>
                <c:pt idx="2983">
                  <c:v>29.84</c:v>
                </c:pt>
                <c:pt idx="2984">
                  <c:v>29.85</c:v>
                </c:pt>
                <c:pt idx="2985">
                  <c:v>29.86</c:v>
                </c:pt>
                <c:pt idx="2986">
                  <c:v>29.87</c:v>
                </c:pt>
                <c:pt idx="2987">
                  <c:v>29.88</c:v>
                </c:pt>
                <c:pt idx="2988">
                  <c:v>29.89</c:v>
                </c:pt>
                <c:pt idx="2989">
                  <c:v>29.9</c:v>
                </c:pt>
                <c:pt idx="2990">
                  <c:v>29.91</c:v>
                </c:pt>
                <c:pt idx="2991">
                  <c:v>29.92</c:v>
                </c:pt>
                <c:pt idx="2992">
                  <c:v>29.93</c:v>
                </c:pt>
                <c:pt idx="2993">
                  <c:v>29.94</c:v>
                </c:pt>
                <c:pt idx="2994">
                  <c:v>29.95</c:v>
                </c:pt>
                <c:pt idx="2995">
                  <c:v>29.96</c:v>
                </c:pt>
                <c:pt idx="2996">
                  <c:v>29.97</c:v>
                </c:pt>
                <c:pt idx="2997">
                  <c:v>29.98</c:v>
                </c:pt>
                <c:pt idx="2998">
                  <c:v>29.99</c:v>
                </c:pt>
                <c:pt idx="2999">
                  <c:v>30</c:v>
                </c:pt>
                <c:pt idx="3000">
                  <c:v>30.01</c:v>
                </c:pt>
                <c:pt idx="3001">
                  <c:v>30.02</c:v>
                </c:pt>
                <c:pt idx="3002">
                  <c:v>30.03</c:v>
                </c:pt>
                <c:pt idx="3003">
                  <c:v>30.04</c:v>
                </c:pt>
                <c:pt idx="3004">
                  <c:v>30.05</c:v>
                </c:pt>
                <c:pt idx="3005">
                  <c:v>30.06</c:v>
                </c:pt>
                <c:pt idx="3006">
                  <c:v>30.07</c:v>
                </c:pt>
                <c:pt idx="3007">
                  <c:v>30.08</c:v>
                </c:pt>
                <c:pt idx="3008">
                  <c:v>30.09</c:v>
                </c:pt>
                <c:pt idx="3009">
                  <c:v>30.1</c:v>
                </c:pt>
                <c:pt idx="3010">
                  <c:v>30.11</c:v>
                </c:pt>
                <c:pt idx="3011">
                  <c:v>30.12</c:v>
                </c:pt>
                <c:pt idx="3012">
                  <c:v>30.13</c:v>
                </c:pt>
                <c:pt idx="3013">
                  <c:v>30.14</c:v>
                </c:pt>
                <c:pt idx="3014">
                  <c:v>30.15</c:v>
                </c:pt>
                <c:pt idx="3015">
                  <c:v>30.16</c:v>
                </c:pt>
                <c:pt idx="3016">
                  <c:v>30.17</c:v>
                </c:pt>
                <c:pt idx="3017">
                  <c:v>30.18</c:v>
                </c:pt>
                <c:pt idx="3018">
                  <c:v>30.19</c:v>
                </c:pt>
                <c:pt idx="3019">
                  <c:v>30.2</c:v>
                </c:pt>
                <c:pt idx="3020">
                  <c:v>30.21</c:v>
                </c:pt>
                <c:pt idx="3021">
                  <c:v>30.22</c:v>
                </c:pt>
                <c:pt idx="3022">
                  <c:v>30.23</c:v>
                </c:pt>
                <c:pt idx="3023">
                  <c:v>30.24</c:v>
                </c:pt>
                <c:pt idx="3024">
                  <c:v>30.25</c:v>
                </c:pt>
                <c:pt idx="3025">
                  <c:v>30.26</c:v>
                </c:pt>
                <c:pt idx="3026">
                  <c:v>30.27</c:v>
                </c:pt>
                <c:pt idx="3027">
                  <c:v>30.28</c:v>
                </c:pt>
                <c:pt idx="3028">
                  <c:v>30.29</c:v>
                </c:pt>
                <c:pt idx="3029">
                  <c:v>30.3</c:v>
                </c:pt>
                <c:pt idx="3030">
                  <c:v>30.31</c:v>
                </c:pt>
                <c:pt idx="3031">
                  <c:v>30.32</c:v>
                </c:pt>
                <c:pt idx="3032">
                  <c:v>30.33</c:v>
                </c:pt>
                <c:pt idx="3033">
                  <c:v>30.34</c:v>
                </c:pt>
                <c:pt idx="3034">
                  <c:v>30.35</c:v>
                </c:pt>
                <c:pt idx="3035">
                  <c:v>30.36</c:v>
                </c:pt>
                <c:pt idx="3036">
                  <c:v>30.37</c:v>
                </c:pt>
                <c:pt idx="3037">
                  <c:v>30.38</c:v>
                </c:pt>
                <c:pt idx="3038">
                  <c:v>30.39</c:v>
                </c:pt>
                <c:pt idx="3039">
                  <c:v>30.4</c:v>
                </c:pt>
                <c:pt idx="3040">
                  <c:v>30.41</c:v>
                </c:pt>
                <c:pt idx="3041">
                  <c:v>30.42</c:v>
                </c:pt>
                <c:pt idx="3042">
                  <c:v>30.43</c:v>
                </c:pt>
                <c:pt idx="3043">
                  <c:v>30.44</c:v>
                </c:pt>
                <c:pt idx="3044">
                  <c:v>30.45</c:v>
                </c:pt>
                <c:pt idx="3045">
                  <c:v>30.46</c:v>
                </c:pt>
                <c:pt idx="3046">
                  <c:v>30.47</c:v>
                </c:pt>
                <c:pt idx="3047">
                  <c:v>30.48</c:v>
                </c:pt>
                <c:pt idx="3048">
                  <c:v>30.49</c:v>
                </c:pt>
                <c:pt idx="3049">
                  <c:v>30.5</c:v>
                </c:pt>
                <c:pt idx="3050">
                  <c:v>30.51</c:v>
                </c:pt>
                <c:pt idx="3051">
                  <c:v>30.52</c:v>
                </c:pt>
                <c:pt idx="3052">
                  <c:v>30.53</c:v>
                </c:pt>
                <c:pt idx="3053">
                  <c:v>30.54</c:v>
                </c:pt>
                <c:pt idx="3054">
                  <c:v>30.55</c:v>
                </c:pt>
                <c:pt idx="3055">
                  <c:v>30.56</c:v>
                </c:pt>
                <c:pt idx="3056">
                  <c:v>30.57</c:v>
                </c:pt>
                <c:pt idx="3057">
                  <c:v>30.58</c:v>
                </c:pt>
                <c:pt idx="3058">
                  <c:v>30.59</c:v>
                </c:pt>
                <c:pt idx="3059">
                  <c:v>30.6</c:v>
                </c:pt>
                <c:pt idx="3060">
                  <c:v>30.61</c:v>
                </c:pt>
                <c:pt idx="3061">
                  <c:v>30.62</c:v>
                </c:pt>
                <c:pt idx="3062">
                  <c:v>30.63</c:v>
                </c:pt>
                <c:pt idx="3063">
                  <c:v>30.64</c:v>
                </c:pt>
                <c:pt idx="3064">
                  <c:v>30.65</c:v>
                </c:pt>
                <c:pt idx="3065">
                  <c:v>30.66</c:v>
                </c:pt>
                <c:pt idx="3066">
                  <c:v>30.67</c:v>
                </c:pt>
                <c:pt idx="3067">
                  <c:v>30.68</c:v>
                </c:pt>
                <c:pt idx="3068">
                  <c:v>30.69</c:v>
                </c:pt>
                <c:pt idx="3069">
                  <c:v>30.7</c:v>
                </c:pt>
                <c:pt idx="3070">
                  <c:v>30.71</c:v>
                </c:pt>
                <c:pt idx="3071">
                  <c:v>30.72</c:v>
                </c:pt>
                <c:pt idx="3072">
                  <c:v>30.73</c:v>
                </c:pt>
                <c:pt idx="3073">
                  <c:v>30.74</c:v>
                </c:pt>
                <c:pt idx="3074">
                  <c:v>30.75</c:v>
                </c:pt>
                <c:pt idx="3075">
                  <c:v>30.76</c:v>
                </c:pt>
                <c:pt idx="3076">
                  <c:v>30.77</c:v>
                </c:pt>
                <c:pt idx="3077">
                  <c:v>30.78</c:v>
                </c:pt>
                <c:pt idx="3078">
                  <c:v>30.79</c:v>
                </c:pt>
                <c:pt idx="3079">
                  <c:v>30.8</c:v>
                </c:pt>
                <c:pt idx="3080">
                  <c:v>30.81</c:v>
                </c:pt>
                <c:pt idx="3081">
                  <c:v>30.82</c:v>
                </c:pt>
                <c:pt idx="3082">
                  <c:v>30.83</c:v>
                </c:pt>
                <c:pt idx="3083">
                  <c:v>30.84</c:v>
                </c:pt>
                <c:pt idx="3084">
                  <c:v>30.85</c:v>
                </c:pt>
                <c:pt idx="3085">
                  <c:v>30.86</c:v>
                </c:pt>
                <c:pt idx="3086">
                  <c:v>30.87</c:v>
                </c:pt>
                <c:pt idx="3087">
                  <c:v>30.88</c:v>
                </c:pt>
                <c:pt idx="3088">
                  <c:v>30.89</c:v>
                </c:pt>
                <c:pt idx="3089">
                  <c:v>30.9</c:v>
                </c:pt>
                <c:pt idx="3090">
                  <c:v>30.91</c:v>
                </c:pt>
                <c:pt idx="3091">
                  <c:v>30.92</c:v>
                </c:pt>
                <c:pt idx="3092">
                  <c:v>30.93</c:v>
                </c:pt>
                <c:pt idx="3093">
                  <c:v>30.94</c:v>
                </c:pt>
                <c:pt idx="3094">
                  <c:v>30.95</c:v>
                </c:pt>
                <c:pt idx="3095">
                  <c:v>30.96</c:v>
                </c:pt>
                <c:pt idx="3096">
                  <c:v>30.97</c:v>
                </c:pt>
                <c:pt idx="3097">
                  <c:v>30.98</c:v>
                </c:pt>
                <c:pt idx="3098">
                  <c:v>30.99</c:v>
                </c:pt>
                <c:pt idx="3099">
                  <c:v>31</c:v>
                </c:pt>
                <c:pt idx="3100">
                  <c:v>31.01</c:v>
                </c:pt>
                <c:pt idx="3101">
                  <c:v>31.02</c:v>
                </c:pt>
                <c:pt idx="3102">
                  <c:v>31.03</c:v>
                </c:pt>
                <c:pt idx="3103">
                  <c:v>31.04</c:v>
                </c:pt>
                <c:pt idx="3104">
                  <c:v>31.05</c:v>
                </c:pt>
                <c:pt idx="3105">
                  <c:v>31.06</c:v>
                </c:pt>
                <c:pt idx="3106">
                  <c:v>31.07</c:v>
                </c:pt>
                <c:pt idx="3107">
                  <c:v>31.08</c:v>
                </c:pt>
                <c:pt idx="3108">
                  <c:v>31.09</c:v>
                </c:pt>
                <c:pt idx="3109">
                  <c:v>31.1</c:v>
                </c:pt>
                <c:pt idx="3110">
                  <c:v>31.11</c:v>
                </c:pt>
                <c:pt idx="3111">
                  <c:v>31.12</c:v>
                </c:pt>
                <c:pt idx="3112">
                  <c:v>31.13</c:v>
                </c:pt>
                <c:pt idx="3113">
                  <c:v>31.14</c:v>
                </c:pt>
                <c:pt idx="3114">
                  <c:v>31.15</c:v>
                </c:pt>
                <c:pt idx="3115">
                  <c:v>31.16</c:v>
                </c:pt>
                <c:pt idx="3116">
                  <c:v>31.17</c:v>
                </c:pt>
                <c:pt idx="3117">
                  <c:v>31.18</c:v>
                </c:pt>
                <c:pt idx="3118">
                  <c:v>31.19</c:v>
                </c:pt>
                <c:pt idx="3119">
                  <c:v>31.2</c:v>
                </c:pt>
                <c:pt idx="3120">
                  <c:v>31.21</c:v>
                </c:pt>
                <c:pt idx="3121">
                  <c:v>31.22</c:v>
                </c:pt>
                <c:pt idx="3122">
                  <c:v>31.23</c:v>
                </c:pt>
                <c:pt idx="3123">
                  <c:v>31.24</c:v>
                </c:pt>
                <c:pt idx="3124">
                  <c:v>31.25</c:v>
                </c:pt>
                <c:pt idx="3125">
                  <c:v>31.26</c:v>
                </c:pt>
                <c:pt idx="3126">
                  <c:v>31.27</c:v>
                </c:pt>
                <c:pt idx="3127">
                  <c:v>31.28</c:v>
                </c:pt>
                <c:pt idx="3128">
                  <c:v>31.29</c:v>
                </c:pt>
                <c:pt idx="3129">
                  <c:v>31.3</c:v>
                </c:pt>
                <c:pt idx="3130">
                  <c:v>31.31</c:v>
                </c:pt>
                <c:pt idx="3131">
                  <c:v>31.32</c:v>
                </c:pt>
                <c:pt idx="3132">
                  <c:v>31.33</c:v>
                </c:pt>
                <c:pt idx="3133">
                  <c:v>31.34</c:v>
                </c:pt>
                <c:pt idx="3134">
                  <c:v>31.35</c:v>
                </c:pt>
                <c:pt idx="3135">
                  <c:v>31.36</c:v>
                </c:pt>
                <c:pt idx="3136">
                  <c:v>31.37</c:v>
                </c:pt>
                <c:pt idx="3137">
                  <c:v>31.38</c:v>
                </c:pt>
                <c:pt idx="3138">
                  <c:v>31.39</c:v>
                </c:pt>
                <c:pt idx="3139">
                  <c:v>31.4</c:v>
                </c:pt>
                <c:pt idx="3140">
                  <c:v>31.41</c:v>
                </c:pt>
                <c:pt idx="3141">
                  <c:v>31.42</c:v>
                </c:pt>
                <c:pt idx="3142">
                  <c:v>31.43</c:v>
                </c:pt>
                <c:pt idx="3143">
                  <c:v>31.44</c:v>
                </c:pt>
                <c:pt idx="3144">
                  <c:v>31.45</c:v>
                </c:pt>
                <c:pt idx="3145">
                  <c:v>31.46</c:v>
                </c:pt>
                <c:pt idx="3146">
                  <c:v>31.47</c:v>
                </c:pt>
                <c:pt idx="3147">
                  <c:v>31.48</c:v>
                </c:pt>
                <c:pt idx="3148">
                  <c:v>31.49</c:v>
                </c:pt>
                <c:pt idx="3149">
                  <c:v>31.5</c:v>
                </c:pt>
                <c:pt idx="3150">
                  <c:v>31.51</c:v>
                </c:pt>
                <c:pt idx="3151">
                  <c:v>31.52</c:v>
                </c:pt>
                <c:pt idx="3152">
                  <c:v>31.53</c:v>
                </c:pt>
                <c:pt idx="3153">
                  <c:v>31.54</c:v>
                </c:pt>
                <c:pt idx="3154">
                  <c:v>31.55</c:v>
                </c:pt>
                <c:pt idx="3155">
                  <c:v>31.56</c:v>
                </c:pt>
                <c:pt idx="3156">
                  <c:v>31.57</c:v>
                </c:pt>
                <c:pt idx="3157">
                  <c:v>31.58</c:v>
                </c:pt>
                <c:pt idx="3158">
                  <c:v>31.59</c:v>
                </c:pt>
                <c:pt idx="3159">
                  <c:v>31.6</c:v>
                </c:pt>
                <c:pt idx="3160">
                  <c:v>31.61</c:v>
                </c:pt>
                <c:pt idx="3161">
                  <c:v>31.62</c:v>
                </c:pt>
                <c:pt idx="3162">
                  <c:v>31.63</c:v>
                </c:pt>
                <c:pt idx="3163">
                  <c:v>31.64</c:v>
                </c:pt>
                <c:pt idx="3164">
                  <c:v>31.65</c:v>
                </c:pt>
                <c:pt idx="3165">
                  <c:v>31.66</c:v>
                </c:pt>
                <c:pt idx="3166">
                  <c:v>31.67</c:v>
                </c:pt>
                <c:pt idx="3167">
                  <c:v>31.68</c:v>
                </c:pt>
                <c:pt idx="3168">
                  <c:v>31.69</c:v>
                </c:pt>
                <c:pt idx="3169">
                  <c:v>31.7</c:v>
                </c:pt>
                <c:pt idx="3170">
                  <c:v>31.71</c:v>
                </c:pt>
                <c:pt idx="3171">
                  <c:v>31.72</c:v>
                </c:pt>
                <c:pt idx="3172">
                  <c:v>31.73</c:v>
                </c:pt>
                <c:pt idx="3173">
                  <c:v>31.74</c:v>
                </c:pt>
                <c:pt idx="3174">
                  <c:v>31.75</c:v>
                </c:pt>
                <c:pt idx="3175">
                  <c:v>31.76</c:v>
                </c:pt>
                <c:pt idx="3176">
                  <c:v>31.77</c:v>
                </c:pt>
                <c:pt idx="3177">
                  <c:v>31.78</c:v>
                </c:pt>
                <c:pt idx="3178">
                  <c:v>31.79</c:v>
                </c:pt>
                <c:pt idx="3179">
                  <c:v>31.8</c:v>
                </c:pt>
                <c:pt idx="3180">
                  <c:v>31.81</c:v>
                </c:pt>
                <c:pt idx="3181">
                  <c:v>31.82</c:v>
                </c:pt>
                <c:pt idx="3182">
                  <c:v>31.83</c:v>
                </c:pt>
                <c:pt idx="3183">
                  <c:v>31.84</c:v>
                </c:pt>
                <c:pt idx="3184">
                  <c:v>31.85</c:v>
                </c:pt>
                <c:pt idx="3185">
                  <c:v>31.86</c:v>
                </c:pt>
                <c:pt idx="3186">
                  <c:v>31.87</c:v>
                </c:pt>
                <c:pt idx="3187">
                  <c:v>31.88</c:v>
                </c:pt>
                <c:pt idx="3188">
                  <c:v>31.89</c:v>
                </c:pt>
                <c:pt idx="3189">
                  <c:v>31.9</c:v>
                </c:pt>
                <c:pt idx="3190">
                  <c:v>31.91</c:v>
                </c:pt>
                <c:pt idx="3191">
                  <c:v>31.92</c:v>
                </c:pt>
                <c:pt idx="3192">
                  <c:v>31.93</c:v>
                </c:pt>
                <c:pt idx="3193">
                  <c:v>31.94</c:v>
                </c:pt>
                <c:pt idx="3194">
                  <c:v>31.95</c:v>
                </c:pt>
                <c:pt idx="3195">
                  <c:v>31.96</c:v>
                </c:pt>
                <c:pt idx="3196">
                  <c:v>31.97</c:v>
                </c:pt>
                <c:pt idx="3197">
                  <c:v>31.98</c:v>
                </c:pt>
                <c:pt idx="3198">
                  <c:v>31.99</c:v>
                </c:pt>
                <c:pt idx="3199">
                  <c:v>32</c:v>
                </c:pt>
                <c:pt idx="3200">
                  <c:v>32.01</c:v>
                </c:pt>
                <c:pt idx="3201">
                  <c:v>32.020000000000003</c:v>
                </c:pt>
                <c:pt idx="3202">
                  <c:v>32.03</c:v>
                </c:pt>
                <c:pt idx="3203">
                  <c:v>32.04</c:v>
                </c:pt>
                <c:pt idx="3204">
                  <c:v>32.049999999999997</c:v>
                </c:pt>
                <c:pt idx="3205">
                  <c:v>32.06</c:v>
                </c:pt>
                <c:pt idx="3206">
                  <c:v>32.07</c:v>
                </c:pt>
                <c:pt idx="3207">
                  <c:v>32.08</c:v>
                </c:pt>
                <c:pt idx="3208">
                  <c:v>32.090000000000003</c:v>
                </c:pt>
                <c:pt idx="3209">
                  <c:v>32.1</c:v>
                </c:pt>
                <c:pt idx="3210">
                  <c:v>32.11</c:v>
                </c:pt>
                <c:pt idx="3211">
                  <c:v>32.119999999999997</c:v>
                </c:pt>
                <c:pt idx="3212">
                  <c:v>32.130000000000003</c:v>
                </c:pt>
                <c:pt idx="3213">
                  <c:v>32.14</c:v>
                </c:pt>
                <c:pt idx="3214">
                  <c:v>32.15</c:v>
                </c:pt>
                <c:pt idx="3215">
                  <c:v>32.159999999999997</c:v>
                </c:pt>
                <c:pt idx="3216">
                  <c:v>32.17</c:v>
                </c:pt>
                <c:pt idx="3217">
                  <c:v>32.18</c:v>
                </c:pt>
                <c:pt idx="3218">
                  <c:v>32.19</c:v>
                </c:pt>
                <c:pt idx="3219">
                  <c:v>32.200000000000003</c:v>
                </c:pt>
                <c:pt idx="3220">
                  <c:v>32.21</c:v>
                </c:pt>
                <c:pt idx="3221">
                  <c:v>32.22</c:v>
                </c:pt>
                <c:pt idx="3222">
                  <c:v>32.229999999999997</c:v>
                </c:pt>
                <c:pt idx="3223">
                  <c:v>32.24</c:v>
                </c:pt>
                <c:pt idx="3224">
                  <c:v>32.25</c:v>
                </c:pt>
                <c:pt idx="3225">
                  <c:v>32.26</c:v>
                </c:pt>
                <c:pt idx="3226">
                  <c:v>32.270000000000003</c:v>
                </c:pt>
                <c:pt idx="3227">
                  <c:v>32.28</c:v>
                </c:pt>
                <c:pt idx="3228">
                  <c:v>32.29</c:v>
                </c:pt>
                <c:pt idx="3229">
                  <c:v>32.299999999999997</c:v>
                </c:pt>
                <c:pt idx="3230">
                  <c:v>32.31</c:v>
                </c:pt>
                <c:pt idx="3231">
                  <c:v>32.32</c:v>
                </c:pt>
                <c:pt idx="3232">
                  <c:v>32.33</c:v>
                </c:pt>
                <c:pt idx="3233">
                  <c:v>32.340000000000003</c:v>
                </c:pt>
                <c:pt idx="3234">
                  <c:v>32.35</c:v>
                </c:pt>
                <c:pt idx="3235">
                  <c:v>32.36</c:v>
                </c:pt>
                <c:pt idx="3236">
                  <c:v>32.369999999999997</c:v>
                </c:pt>
                <c:pt idx="3237">
                  <c:v>32.380000000000003</c:v>
                </c:pt>
                <c:pt idx="3238">
                  <c:v>32.39</c:v>
                </c:pt>
                <c:pt idx="3239">
                  <c:v>32.4</c:v>
                </c:pt>
                <c:pt idx="3240">
                  <c:v>32.409999999999997</c:v>
                </c:pt>
                <c:pt idx="3241">
                  <c:v>32.42</c:v>
                </c:pt>
                <c:pt idx="3242">
                  <c:v>32.43</c:v>
                </c:pt>
                <c:pt idx="3243">
                  <c:v>32.44</c:v>
                </c:pt>
                <c:pt idx="3244">
                  <c:v>32.450000000000003</c:v>
                </c:pt>
                <c:pt idx="3245">
                  <c:v>32.46</c:v>
                </c:pt>
                <c:pt idx="3246">
                  <c:v>32.47</c:v>
                </c:pt>
                <c:pt idx="3247">
                  <c:v>32.479999999999997</c:v>
                </c:pt>
                <c:pt idx="3248">
                  <c:v>32.49</c:v>
                </c:pt>
                <c:pt idx="3249">
                  <c:v>32.5</c:v>
                </c:pt>
                <c:pt idx="3250">
                  <c:v>32.51</c:v>
                </c:pt>
                <c:pt idx="3251">
                  <c:v>32.520000000000003</c:v>
                </c:pt>
                <c:pt idx="3252">
                  <c:v>32.53</c:v>
                </c:pt>
                <c:pt idx="3253">
                  <c:v>32.54</c:v>
                </c:pt>
                <c:pt idx="3254">
                  <c:v>32.549999999999997</c:v>
                </c:pt>
                <c:pt idx="3255">
                  <c:v>32.56</c:v>
                </c:pt>
                <c:pt idx="3256">
                  <c:v>32.57</c:v>
                </c:pt>
                <c:pt idx="3257">
                  <c:v>32.58</c:v>
                </c:pt>
                <c:pt idx="3258">
                  <c:v>32.590000000000003</c:v>
                </c:pt>
                <c:pt idx="3259">
                  <c:v>32.6</c:v>
                </c:pt>
                <c:pt idx="3260">
                  <c:v>32.61</c:v>
                </c:pt>
                <c:pt idx="3261">
                  <c:v>32.619999999999997</c:v>
                </c:pt>
                <c:pt idx="3262">
                  <c:v>32.630000000000003</c:v>
                </c:pt>
                <c:pt idx="3263">
                  <c:v>32.64</c:v>
                </c:pt>
                <c:pt idx="3264">
                  <c:v>32.65</c:v>
                </c:pt>
                <c:pt idx="3265">
                  <c:v>32.659999999999997</c:v>
                </c:pt>
                <c:pt idx="3266">
                  <c:v>32.67</c:v>
                </c:pt>
                <c:pt idx="3267">
                  <c:v>32.68</c:v>
                </c:pt>
                <c:pt idx="3268">
                  <c:v>32.69</c:v>
                </c:pt>
                <c:pt idx="3269">
                  <c:v>32.700000000000003</c:v>
                </c:pt>
                <c:pt idx="3270">
                  <c:v>32.71</c:v>
                </c:pt>
                <c:pt idx="3271">
                  <c:v>32.72</c:v>
                </c:pt>
                <c:pt idx="3272">
                  <c:v>32.729999999999997</c:v>
                </c:pt>
                <c:pt idx="3273">
                  <c:v>32.74</c:v>
                </c:pt>
                <c:pt idx="3274">
                  <c:v>32.75</c:v>
                </c:pt>
                <c:pt idx="3275">
                  <c:v>32.76</c:v>
                </c:pt>
                <c:pt idx="3276">
                  <c:v>32.770000000000003</c:v>
                </c:pt>
                <c:pt idx="3277">
                  <c:v>32.78</c:v>
                </c:pt>
                <c:pt idx="3278">
                  <c:v>32.79</c:v>
                </c:pt>
                <c:pt idx="3279">
                  <c:v>32.799999999999997</c:v>
                </c:pt>
                <c:pt idx="3280">
                  <c:v>32.81</c:v>
                </c:pt>
                <c:pt idx="3281">
                  <c:v>32.82</c:v>
                </c:pt>
                <c:pt idx="3282">
                  <c:v>32.83</c:v>
                </c:pt>
                <c:pt idx="3283">
                  <c:v>32.840000000000003</c:v>
                </c:pt>
                <c:pt idx="3284">
                  <c:v>32.85</c:v>
                </c:pt>
                <c:pt idx="3285">
                  <c:v>32.86</c:v>
                </c:pt>
                <c:pt idx="3286">
                  <c:v>32.869999999999997</c:v>
                </c:pt>
                <c:pt idx="3287">
                  <c:v>32.880000000000003</c:v>
                </c:pt>
                <c:pt idx="3288">
                  <c:v>32.89</c:v>
                </c:pt>
                <c:pt idx="3289">
                  <c:v>32.9</c:v>
                </c:pt>
                <c:pt idx="3290">
                  <c:v>32.909999999999997</c:v>
                </c:pt>
                <c:pt idx="3291">
                  <c:v>32.92</c:v>
                </c:pt>
                <c:pt idx="3292">
                  <c:v>32.93</c:v>
                </c:pt>
                <c:pt idx="3293">
                  <c:v>32.94</c:v>
                </c:pt>
                <c:pt idx="3294">
                  <c:v>32.950000000000003</c:v>
                </c:pt>
                <c:pt idx="3295">
                  <c:v>32.96</c:v>
                </c:pt>
                <c:pt idx="3296">
                  <c:v>32.97</c:v>
                </c:pt>
                <c:pt idx="3297">
                  <c:v>32.979999999999997</c:v>
                </c:pt>
                <c:pt idx="3298">
                  <c:v>32.99</c:v>
                </c:pt>
                <c:pt idx="3299">
                  <c:v>33</c:v>
                </c:pt>
                <c:pt idx="3300">
                  <c:v>33.01</c:v>
                </c:pt>
                <c:pt idx="3301">
                  <c:v>33.020000000000003</c:v>
                </c:pt>
                <c:pt idx="3302">
                  <c:v>33.03</c:v>
                </c:pt>
                <c:pt idx="3303">
                  <c:v>33.04</c:v>
                </c:pt>
                <c:pt idx="3304">
                  <c:v>33.049999999999997</c:v>
                </c:pt>
                <c:pt idx="3305">
                  <c:v>33.06</c:v>
                </c:pt>
                <c:pt idx="3306">
                  <c:v>33.07</c:v>
                </c:pt>
                <c:pt idx="3307">
                  <c:v>33.08</c:v>
                </c:pt>
                <c:pt idx="3308">
                  <c:v>33.090000000000003</c:v>
                </c:pt>
                <c:pt idx="3309">
                  <c:v>33.1</c:v>
                </c:pt>
                <c:pt idx="3310">
                  <c:v>33.11</c:v>
                </c:pt>
                <c:pt idx="3311">
                  <c:v>33.119999999999997</c:v>
                </c:pt>
                <c:pt idx="3312">
                  <c:v>33.130000000000003</c:v>
                </c:pt>
                <c:pt idx="3313">
                  <c:v>33.14</c:v>
                </c:pt>
                <c:pt idx="3314">
                  <c:v>33.15</c:v>
                </c:pt>
                <c:pt idx="3315">
                  <c:v>33.159999999999997</c:v>
                </c:pt>
                <c:pt idx="3316">
                  <c:v>33.17</c:v>
                </c:pt>
                <c:pt idx="3317">
                  <c:v>33.18</c:v>
                </c:pt>
                <c:pt idx="3318">
                  <c:v>33.19</c:v>
                </c:pt>
                <c:pt idx="3319">
                  <c:v>33.200000000000003</c:v>
                </c:pt>
                <c:pt idx="3320">
                  <c:v>33.21</c:v>
                </c:pt>
                <c:pt idx="3321">
                  <c:v>33.22</c:v>
                </c:pt>
                <c:pt idx="3322">
                  <c:v>33.229999999999997</c:v>
                </c:pt>
                <c:pt idx="3323">
                  <c:v>33.24</c:v>
                </c:pt>
                <c:pt idx="3324">
                  <c:v>33.25</c:v>
                </c:pt>
                <c:pt idx="3325">
                  <c:v>33.26</c:v>
                </c:pt>
                <c:pt idx="3326">
                  <c:v>33.270000000000003</c:v>
                </c:pt>
                <c:pt idx="3327">
                  <c:v>33.28</c:v>
                </c:pt>
                <c:pt idx="3328">
                  <c:v>33.29</c:v>
                </c:pt>
                <c:pt idx="3329">
                  <c:v>33.299999999999997</c:v>
                </c:pt>
                <c:pt idx="3330">
                  <c:v>33.31</c:v>
                </c:pt>
                <c:pt idx="3331">
                  <c:v>33.32</c:v>
                </c:pt>
                <c:pt idx="3332">
                  <c:v>33.33</c:v>
                </c:pt>
                <c:pt idx="3333">
                  <c:v>33.340000000000003</c:v>
                </c:pt>
                <c:pt idx="3334">
                  <c:v>33.35</c:v>
                </c:pt>
                <c:pt idx="3335">
                  <c:v>33.36</c:v>
                </c:pt>
                <c:pt idx="3336">
                  <c:v>33.369999999999997</c:v>
                </c:pt>
                <c:pt idx="3337">
                  <c:v>33.380000000000003</c:v>
                </c:pt>
                <c:pt idx="3338">
                  <c:v>33.39</c:v>
                </c:pt>
                <c:pt idx="3339">
                  <c:v>33.4</c:v>
                </c:pt>
                <c:pt idx="3340">
                  <c:v>33.409999999999997</c:v>
                </c:pt>
                <c:pt idx="3341">
                  <c:v>33.42</c:v>
                </c:pt>
                <c:pt idx="3342">
                  <c:v>33.43</c:v>
                </c:pt>
                <c:pt idx="3343">
                  <c:v>33.44</c:v>
                </c:pt>
                <c:pt idx="3344">
                  <c:v>33.450000000000003</c:v>
                </c:pt>
                <c:pt idx="3345">
                  <c:v>33.46</c:v>
                </c:pt>
                <c:pt idx="3346">
                  <c:v>33.47</c:v>
                </c:pt>
                <c:pt idx="3347">
                  <c:v>33.479999999999997</c:v>
                </c:pt>
                <c:pt idx="3348">
                  <c:v>33.49</c:v>
                </c:pt>
                <c:pt idx="3349">
                  <c:v>33.5</c:v>
                </c:pt>
                <c:pt idx="3350">
                  <c:v>33.51</c:v>
                </c:pt>
                <c:pt idx="3351">
                  <c:v>33.520000000000003</c:v>
                </c:pt>
                <c:pt idx="3352">
                  <c:v>33.53</c:v>
                </c:pt>
                <c:pt idx="3353">
                  <c:v>33.54</c:v>
                </c:pt>
                <c:pt idx="3354">
                  <c:v>33.549999999999997</c:v>
                </c:pt>
                <c:pt idx="3355">
                  <c:v>33.56</c:v>
                </c:pt>
                <c:pt idx="3356">
                  <c:v>33.57</c:v>
                </c:pt>
                <c:pt idx="3357">
                  <c:v>33.58</c:v>
                </c:pt>
                <c:pt idx="3358">
                  <c:v>33.590000000000003</c:v>
                </c:pt>
                <c:pt idx="3359">
                  <c:v>33.6</c:v>
                </c:pt>
                <c:pt idx="3360">
                  <c:v>33.61</c:v>
                </c:pt>
                <c:pt idx="3361">
                  <c:v>33.619999999999997</c:v>
                </c:pt>
                <c:pt idx="3362">
                  <c:v>33.630000000000003</c:v>
                </c:pt>
                <c:pt idx="3363">
                  <c:v>33.64</c:v>
                </c:pt>
                <c:pt idx="3364">
                  <c:v>33.65</c:v>
                </c:pt>
                <c:pt idx="3365">
                  <c:v>33.659999999999997</c:v>
                </c:pt>
                <c:pt idx="3366">
                  <c:v>33.67</c:v>
                </c:pt>
                <c:pt idx="3367">
                  <c:v>33.68</c:v>
                </c:pt>
                <c:pt idx="3368">
                  <c:v>33.69</c:v>
                </c:pt>
                <c:pt idx="3369">
                  <c:v>33.700000000000003</c:v>
                </c:pt>
                <c:pt idx="3370">
                  <c:v>33.71</c:v>
                </c:pt>
                <c:pt idx="3371">
                  <c:v>33.72</c:v>
                </c:pt>
                <c:pt idx="3372">
                  <c:v>33.729999999999997</c:v>
                </c:pt>
                <c:pt idx="3373">
                  <c:v>33.74</c:v>
                </c:pt>
                <c:pt idx="3374">
                  <c:v>33.75</c:v>
                </c:pt>
                <c:pt idx="3375">
                  <c:v>33.76</c:v>
                </c:pt>
                <c:pt idx="3376">
                  <c:v>33.770000000000003</c:v>
                </c:pt>
                <c:pt idx="3377">
                  <c:v>33.78</c:v>
                </c:pt>
                <c:pt idx="3378">
                  <c:v>33.79</c:v>
                </c:pt>
                <c:pt idx="3379">
                  <c:v>33.799999999999997</c:v>
                </c:pt>
                <c:pt idx="3380">
                  <c:v>33.81</c:v>
                </c:pt>
                <c:pt idx="3381">
                  <c:v>33.82</c:v>
                </c:pt>
                <c:pt idx="3382">
                  <c:v>33.83</c:v>
                </c:pt>
                <c:pt idx="3383">
                  <c:v>33.840000000000003</c:v>
                </c:pt>
                <c:pt idx="3384">
                  <c:v>33.85</c:v>
                </c:pt>
                <c:pt idx="3385">
                  <c:v>33.86</c:v>
                </c:pt>
                <c:pt idx="3386">
                  <c:v>33.869999999999997</c:v>
                </c:pt>
                <c:pt idx="3387">
                  <c:v>33.880000000000003</c:v>
                </c:pt>
                <c:pt idx="3388">
                  <c:v>33.89</c:v>
                </c:pt>
                <c:pt idx="3389">
                  <c:v>33.9</c:v>
                </c:pt>
                <c:pt idx="3390">
                  <c:v>33.909999999999997</c:v>
                </c:pt>
                <c:pt idx="3391">
                  <c:v>33.92</c:v>
                </c:pt>
                <c:pt idx="3392">
                  <c:v>33.93</c:v>
                </c:pt>
                <c:pt idx="3393">
                  <c:v>33.94</c:v>
                </c:pt>
                <c:pt idx="3394">
                  <c:v>33.950000000000003</c:v>
                </c:pt>
                <c:pt idx="3395">
                  <c:v>33.96</c:v>
                </c:pt>
                <c:pt idx="3396">
                  <c:v>33.97</c:v>
                </c:pt>
                <c:pt idx="3397">
                  <c:v>33.979999999999997</c:v>
                </c:pt>
                <c:pt idx="3398">
                  <c:v>33.99</c:v>
                </c:pt>
                <c:pt idx="3399">
                  <c:v>34</c:v>
                </c:pt>
                <c:pt idx="3400">
                  <c:v>34.01</c:v>
                </c:pt>
                <c:pt idx="3401">
                  <c:v>34.020000000000003</c:v>
                </c:pt>
                <c:pt idx="3402">
                  <c:v>34.03</c:v>
                </c:pt>
                <c:pt idx="3403">
                  <c:v>34.04</c:v>
                </c:pt>
                <c:pt idx="3404">
                  <c:v>34.049999999999997</c:v>
                </c:pt>
                <c:pt idx="3405">
                  <c:v>34.06</c:v>
                </c:pt>
                <c:pt idx="3406">
                  <c:v>34.07</c:v>
                </c:pt>
                <c:pt idx="3407">
                  <c:v>34.08</c:v>
                </c:pt>
                <c:pt idx="3408">
                  <c:v>34.090000000000003</c:v>
                </c:pt>
                <c:pt idx="3409">
                  <c:v>34.1</c:v>
                </c:pt>
                <c:pt idx="3410">
                  <c:v>34.11</c:v>
                </c:pt>
                <c:pt idx="3411">
                  <c:v>34.119999999999997</c:v>
                </c:pt>
                <c:pt idx="3412">
                  <c:v>34.130000000000003</c:v>
                </c:pt>
                <c:pt idx="3413">
                  <c:v>34.14</c:v>
                </c:pt>
                <c:pt idx="3414">
                  <c:v>34.15</c:v>
                </c:pt>
                <c:pt idx="3415">
                  <c:v>34.159999999999997</c:v>
                </c:pt>
                <c:pt idx="3416">
                  <c:v>34.17</c:v>
                </c:pt>
                <c:pt idx="3417">
                  <c:v>34.18</c:v>
                </c:pt>
                <c:pt idx="3418">
                  <c:v>34.19</c:v>
                </c:pt>
                <c:pt idx="3419">
                  <c:v>34.200000000000003</c:v>
                </c:pt>
                <c:pt idx="3420">
                  <c:v>34.21</c:v>
                </c:pt>
                <c:pt idx="3421">
                  <c:v>34.22</c:v>
                </c:pt>
                <c:pt idx="3422">
                  <c:v>34.229999999999997</c:v>
                </c:pt>
                <c:pt idx="3423">
                  <c:v>34.24</c:v>
                </c:pt>
                <c:pt idx="3424">
                  <c:v>34.25</c:v>
                </c:pt>
                <c:pt idx="3425">
                  <c:v>34.26</c:v>
                </c:pt>
                <c:pt idx="3426">
                  <c:v>34.270000000000003</c:v>
                </c:pt>
                <c:pt idx="3427">
                  <c:v>34.28</c:v>
                </c:pt>
                <c:pt idx="3428">
                  <c:v>34.29</c:v>
                </c:pt>
                <c:pt idx="3429">
                  <c:v>34.299999999999997</c:v>
                </c:pt>
                <c:pt idx="3430">
                  <c:v>34.31</c:v>
                </c:pt>
                <c:pt idx="3431">
                  <c:v>34.32</c:v>
                </c:pt>
                <c:pt idx="3432">
                  <c:v>34.33</c:v>
                </c:pt>
                <c:pt idx="3433">
                  <c:v>34.340000000000003</c:v>
                </c:pt>
                <c:pt idx="3434">
                  <c:v>34.35</c:v>
                </c:pt>
                <c:pt idx="3435">
                  <c:v>34.36</c:v>
                </c:pt>
                <c:pt idx="3436">
                  <c:v>34.369999999999997</c:v>
                </c:pt>
                <c:pt idx="3437">
                  <c:v>34.380000000000003</c:v>
                </c:pt>
                <c:pt idx="3438">
                  <c:v>34.39</c:v>
                </c:pt>
                <c:pt idx="3439">
                  <c:v>34.4</c:v>
                </c:pt>
                <c:pt idx="3440">
                  <c:v>34.409999999999997</c:v>
                </c:pt>
                <c:pt idx="3441">
                  <c:v>34.42</c:v>
                </c:pt>
                <c:pt idx="3442">
                  <c:v>34.43</c:v>
                </c:pt>
                <c:pt idx="3443">
                  <c:v>34.44</c:v>
                </c:pt>
                <c:pt idx="3444">
                  <c:v>34.450000000000003</c:v>
                </c:pt>
                <c:pt idx="3445">
                  <c:v>34.46</c:v>
                </c:pt>
                <c:pt idx="3446">
                  <c:v>34.47</c:v>
                </c:pt>
                <c:pt idx="3447">
                  <c:v>34.479999999999997</c:v>
                </c:pt>
                <c:pt idx="3448">
                  <c:v>34.49</c:v>
                </c:pt>
                <c:pt idx="3449">
                  <c:v>34.5</c:v>
                </c:pt>
                <c:pt idx="3450">
                  <c:v>34.51</c:v>
                </c:pt>
                <c:pt idx="3451">
                  <c:v>34.520000000000003</c:v>
                </c:pt>
                <c:pt idx="3452">
                  <c:v>34.53</c:v>
                </c:pt>
                <c:pt idx="3453">
                  <c:v>34.54</c:v>
                </c:pt>
                <c:pt idx="3454">
                  <c:v>34.549999999999997</c:v>
                </c:pt>
                <c:pt idx="3455">
                  <c:v>34.56</c:v>
                </c:pt>
                <c:pt idx="3456">
                  <c:v>34.57</c:v>
                </c:pt>
                <c:pt idx="3457">
                  <c:v>34.58</c:v>
                </c:pt>
                <c:pt idx="3458">
                  <c:v>34.590000000000003</c:v>
                </c:pt>
                <c:pt idx="3459">
                  <c:v>34.6</c:v>
                </c:pt>
                <c:pt idx="3460">
                  <c:v>34.61</c:v>
                </c:pt>
                <c:pt idx="3461">
                  <c:v>34.619999999999997</c:v>
                </c:pt>
                <c:pt idx="3462">
                  <c:v>34.630000000000003</c:v>
                </c:pt>
                <c:pt idx="3463">
                  <c:v>34.64</c:v>
                </c:pt>
                <c:pt idx="3464">
                  <c:v>34.65</c:v>
                </c:pt>
                <c:pt idx="3465">
                  <c:v>34.659999999999997</c:v>
                </c:pt>
                <c:pt idx="3466">
                  <c:v>34.67</c:v>
                </c:pt>
                <c:pt idx="3467">
                  <c:v>34.68</c:v>
                </c:pt>
                <c:pt idx="3468">
                  <c:v>34.69</c:v>
                </c:pt>
                <c:pt idx="3469">
                  <c:v>34.700000000000003</c:v>
                </c:pt>
                <c:pt idx="3470">
                  <c:v>34.71</c:v>
                </c:pt>
                <c:pt idx="3471">
                  <c:v>34.72</c:v>
                </c:pt>
                <c:pt idx="3472">
                  <c:v>34.729999999999997</c:v>
                </c:pt>
                <c:pt idx="3473">
                  <c:v>34.74</c:v>
                </c:pt>
                <c:pt idx="3474">
                  <c:v>34.75</c:v>
                </c:pt>
                <c:pt idx="3475">
                  <c:v>34.76</c:v>
                </c:pt>
                <c:pt idx="3476">
                  <c:v>34.770000000000003</c:v>
                </c:pt>
                <c:pt idx="3477">
                  <c:v>34.78</c:v>
                </c:pt>
                <c:pt idx="3478">
                  <c:v>34.79</c:v>
                </c:pt>
                <c:pt idx="3479">
                  <c:v>34.799999999999997</c:v>
                </c:pt>
                <c:pt idx="3480">
                  <c:v>34.81</c:v>
                </c:pt>
                <c:pt idx="3481">
                  <c:v>34.82</c:v>
                </c:pt>
                <c:pt idx="3482">
                  <c:v>34.83</c:v>
                </c:pt>
                <c:pt idx="3483">
                  <c:v>34.840000000000003</c:v>
                </c:pt>
                <c:pt idx="3484">
                  <c:v>34.85</c:v>
                </c:pt>
                <c:pt idx="3485">
                  <c:v>34.86</c:v>
                </c:pt>
                <c:pt idx="3486">
                  <c:v>34.869999999999997</c:v>
                </c:pt>
                <c:pt idx="3487">
                  <c:v>34.880000000000003</c:v>
                </c:pt>
                <c:pt idx="3488">
                  <c:v>34.89</c:v>
                </c:pt>
                <c:pt idx="3489">
                  <c:v>34.9</c:v>
                </c:pt>
                <c:pt idx="3490">
                  <c:v>34.909999999999997</c:v>
                </c:pt>
                <c:pt idx="3491">
                  <c:v>34.92</c:v>
                </c:pt>
                <c:pt idx="3492">
                  <c:v>34.93</c:v>
                </c:pt>
                <c:pt idx="3493">
                  <c:v>34.94</c:v>
                </c:pt>
                <c:pt idx="3494">
                  <c:v>34.950000000000003</c:v>
                </c:pt>
                <c:pt idx="3495">
                  <c:v>34.96</c:v>
                </c:pt>
                <c:pt idx="3496">
                  <c:v>34.97</c:v>
                </c:pt>
                <c:pt idx="3497">
                  <c:v>34.979999999999997</c:v>
                </c:pt>
                <c:pt idx="3498">
                  <c:v>34.99</c:v>
                </c:pt>
                <c:pt idx="3499">
                  <c:v>35</c:v>
                </c:pt>
                <c:pt idx="3500">
                  <c:v>35.01</c:v>
                </c:pt>
                <c:pt idx="3501">
                  <c:v>35.020000000000003</c:v>
                </c:pt>
                <c:pt idx="3502">
                  <c:v>35.03</c:v>
                </c:pt>
                <c:pt idx="3503">
                  <c:v>35.04</c:v>
                </c:pt>
                <c:pt idx="3504">
                  <c:v>35.049999999999997</c:v>
                </c:pt>
                <c:pt idx="3505">
                  <c:v>35.06</c:v>
                </c:pt>
                <c:pt idx="3506">
                  <c:v>35.07</c:v>
                </c:pt>
                <c:pt idx="3507">
                  <c:v>35.08</c:v>
                </c:pt>
                <c:pt idx="3508">
                  <c:v>35.090000000000003</c:v>
                </c:pt>
                <c:pt idx="3509">
                  <c:v>35.1</c:v>
                </c:pt>
                <c:pt idx="3510">
                  <c:v>35.11</c:v>
                </c:pt>
                <c:pt idx="3511">
                  <c:v>35.119999999999997</c:v>
                </c:pt>
                <c:pt idx="3512">
                  <c:v>35.130000000000003</c:v>
                </c:pt>
                <c:pt idx="3513">
                  <c:v>35.14</c:v>
                </c:pt>
                <c:pt idx="3514">
                  <c:v>35.15</c:v>
                </c:pt>
                <c:pt idx="3515">
                  <c:v>35.159999999999997</c:v>
                </c:pt>
                <c:pt idx="3516">
                  <c:v>35.17</c:v>
                </c:pt>
                <c:pt idx="3517">
                  <c:v>35.18</c:v>
                </c:pt>
                <c:pt idx="3518">
                  <c:v>35.19</c:v>
                </c:pt>
                <c:pt idx="3519">
                  <c:v>35.200000000000003</c:v>
                </c:pt>
                <c:pt idx="3520">
                  <c:v>35.21</c:v>
                </c:pt>
                <c:pt idx="3521">
                  <c:v>35.22</c:v>
                </c:pt>
                <c:pt idx="3522">
                  <c:v>35.229999999999997</c:v>
                </c:pt>
                <c:pt idx="3523">
                  <c:v>35.24</c:v>
                </c:pt>
                <c:pt idx="3524">
                  <c:v>35.25</c:v>
                </c:pt>
                <c:pt idx="3525">
                  <c:v>35.26</c:v>
                </c:pt>
                <c:pt idx="3526">
                  <c:v>35.270000000000003</c:v>
                </c:pt>
                <c:pt idx="3527">
                  <c:v>35.28</c:v>
                </c:pt>
                <c:pt idx="3528">
                  <c:v>35.29</c:v>
                </c:pt>
                <c:pt idx="3529">
                  <c:v>35.299999999999997</c:v>
                </c:pt>
                <c:pt idx="3530">
                  <c:v>35.31</c:v>
                </c:pt>
                <c:pt idx="3531">
                  <c:v>35.32</c:v>
                </c:pt>
                <c:pt idx="3532">
                  <c:v>35.33</c:v>
                </c:pt>
                <c:pt idx="3533">
                  <c:v>35.340000000000003</c:v>
                </c:pt>
                <c:pt idx="3534">
                  <c:v>35.35</c:v>
                </c:pt>
                <c:pt idx="3535">
                  <c:v>35.36</c:v>
                </c:pt>
                <c:pt idx="3536">
                  <c:v>35.369999999999997</c:v>
                </c:pt>
                <c:pt idx="3537">
                  <c:v>35.380000000000003</c:v>
                </c:pt>
                <c:pt idx="3538">
                  <c:v>35.39</c:v>
                </c:pt>
                <c:pt idx="3539">
                  <c:v>35.4</c:v>
                </c:pt>
                <c:pt idx="3540">
                  <c:v>35.409999999999997</c:v>
                </c:pt>
                <c:pt idx="3541">
                  <c:v>35.42</c:v>
                </c:pt>
                <c:pt idx="3542">
                  <c:v>35.43</c:v>
                </c:pt>
                <c:pt idx="3543">
                  <c:v>35.44</c:v>
                </c:pt>
                <c:pt idx="3544">
                  <c:v>35.450000000000003</c:v>
                </c:pt>
                <c:pt idx="3545">
                  <c:v>35.46</c:v>
                </c:pt>
                <c:pt idx="3546">
                  <c:v>35.47</c:v>
                </c:pt>
                <c:pt idx="3547">
                  <c:v>35.479999999999997</c:v>
                </c:pt>
                <c:pt idx="3548">
                  <c:v>35.49</c:v>
                </c:pt>
                <c:pt idx="3549">
                  <c:v>35.5</c:v>
                </c:pt>
                <c:pt idx="3550">
                  <c:v>35.51</c:v>
                </c:pt>
                <c:pt idx="3551">
                  <c:v>35.520000000000003</c:v>
                </c:pt>
                <c:pt idx="3552">
                  <c:v>35.53</c:v>
                </c:pt>
                <c:pt idx="3553">
                  <c:v>35.54</c:v>
                </c:pt>
                <c:pt idx="3554">
                  <c:v>35.549999999999997</c:v>
                </c:pt>
                <c:pt idx="3555">
                  <c:v>35.56</c:v>
                </c:pt>
                <c:pt idx="3556">
                  <c:v>35.57</c:v>
                </c:pt>
                <c:pt idx="3557">
                  <c:v>35.58</c:v>
                </c:pt>
                <c:pt idx="3558">
                  <c:v>35.590000000000003</c:v>
                </c:pt>
                <c:pt idx="3559">
                  <c:v>35.6</c:v>
                </c:pt>
                <c:pt idx="3560">
                  <c:v>35.61</c:v>
                </c:pt>
                <c:pt idx="3561">
                  <c:v>35.619999999999997</c:v>
                </c:pt>
                <c:pt idx="3562">
                  <c:v>35.630000000000003</c:v>
                </c:pt>
                <c:pt idx="3563">
                  <c:v>35.64</c:v>
                </c:pt>
                <c:pt idx="3564">
                  <c:v>35.65</c:v>
                </c:pt>
                <c:pt idx="3565">
                  <c:v>35.659999999999997</c:v>
                </c:pt>
                <c:pt idx="3566">
                  <c:v>35.67</c:v>
                </c:pt>
                <c:pt idx="3567">
                  <c:v>35.68</c:v>
                </c:pt>
                <c:pt idx="3568">
                  <c:v>35.69</c:v>
                </c:pt>
                <c:pt idx="3569">
                  <c:v>35.700000000000003</c:v>
                </c:pt>
                <c:pt idx="3570">
                  <c:v>35.71</c:v>
                </c:pt>
                <c:pt idx="3571">
                  <c:v>35.72</c:v>
                </c:pt>
                <c:pt idx="3572">
                  <c:v>35.729999999999997</c:v>
                </c:pt>
                <c:pt idx="3573">
                  <c:v>35.74</c:v>
                </c:pt>
                <c:pt idx="3574">
                  <c:v>35.75</c:v>
                </c:pt>
                <c:pt idx="3575">
                  <c:v>35.76</c:v>
                </c:pt>
                <c:pt idx="3576">
                  <c:v>35.770000000000003</c:v>
                </c:pt>
                <c:pt idx="3577">
                  <c:v>35.78</c:v>
                </c:pt>
                <c:pt idx="3578">
                  <c:v>35.79</c:v>
                </c:pt>
                <c:pt idx="3579">
                  <c:v>35.799999999999997</c:v>
                </c:pt>
                <c:pt idx="3580">
                  <c:v>35.81</c:v>
                </c:pt>
                <c:pt idx="3581">
                  <c:v>35.82</c:v>
                </c:pt>
                <c:pt idx="3582">
                  <c:v>35.83</c:v>
                </c:pt>
                <c:pt idx="3583">
                  <c:v>35.840000000000003</c:v>
                </c:pt>
                <c:pt idx="3584">
                  <c:v>35.85</c:v>
                </c:pt>
                <c:pt idx="3585">
                  <c:v>35.86</c:v>
                </c:pt>
                <c:pt idx="3586">
                  <c:v>35.869999999999997</c:v>
                </c:pt>
                <c:pt idx="3587">
                  <c:v>35.880000000000003</c:v>
                </c:pt>
                <c:pt idx="3588">
                  <c:v>35.89</c:v>
                </c:pt>
                <c:pt idx="3589">
                  <c:v>35.9</c:v>
                </c:pt>
                <c:pt idx="3590">
                  <c:v>35.909999999999997</c:v>
                </c:pt>
                <c:pt idx="3591">
                  <c:v>35.92</c:v>
                </c:pt>
                <c:pt idx="3592">
                  <c:v>35.93</c:v>
                </c:pt>
                <c:pt idx="3593">
                  <c:v>35.94</c:v>
                </c:pt>
                <c:pt idx="3594">
                  <c:v>35.950000000000003</c:v>
                </c:pt>
                <c:pt idx="3595">
                  <c:v>35.96</c:v>
                </c:pt>
                <c:pt idx="3596">
                  <c:v>35.97</c:v>
                </c:pt>
                <c:pt idx="3597">
                  <c:v>35.979999999999997</c:v>
                </c:pt>
                <c:pt idx="3598">
                  <c:v>35.99</c:v>
                </c:pt>
                <c:pt idx="3599">
                  <c:v>36</c:v>
                </c:pt>
                <c:pt idx="3600">
                  <c:v>36.01</c:v>
                </c:pt>
                <c:pt idx="3601">
                  <c:v>36.020000000000003</c:v>
                </c:pt>
                <c:pt idx="3602">
                  <c:v>36.03</c:v>
                </c:pt>
                <c:pt idx="3603">
                  <c:v>36.04</c:v>
                </c:pt>
                <c:pt idx="3604">
                  <c:v>36.049999999999997</c:v>
                </c:pt>
                <c:pt idx="3605">
                  <c:v>36.06</c:v>
                </c:pt>
                <c:pt idx="3606">
                  <c:v>36.07</c:v>
                </c:pt>
                <c:pt idx="3607">
                  <c:v>36.08</c:v>
                </c:pt>
                <c:pt idx="3608">
                  <c:v>36.090000000000003</c:v>
                </c:pt>
                <c:pt idx="3609">
                  <c:v>36.1</c:v>
                </c:pt>
                <c:pt idx="3610">
                  <c:v>36.11</c:v>
                </c:pt>
                <c:pt idx="3611">
                  <c:v>36.119999999999997</c:v>
                </c:pt>
                <c:pt idx="3612">
                  <c:v>36.130000000000003</c:v>
                </c:pt>
                <c:pt idx="3613">
                  <c:v>36.14</c:v>
                </c:pt>
                <c:pt idx="3614">
                  <c:v>36.15</c:v>
                </c:pt>
                <c:pt idx="3615">
                  <c:v>36.159999999999997</c:v>
                </c:pt>
                <c:pt idx="3616">
                  <c:v>36.17</c:v>
                </c:pt>
                <c:pt idx="3617">
                  <c:v>36.18</c:v>
                </c:pt>
                <c:pt idx="3618">
                  <c:v>36.19</c:v>
                </c:pt>
                <c:pt idx="3619">
                  <c:v>36.200000000000003</c:v>
                </c:pt>
                <c:pt idx="3620">
                  <c:v>36.21</c:v>
                </c:pt>
                <c:pt idx="3621">
                  <c:v>36.22</c:v>
                </c:pt>
                <c:pt idx="3622">
                  <c:v>36.229999999999997</c:v>
                </c:pt>
                <c:pt idx="3623">
                  <c:v>36.24</c:v>
                </c:pt>
                <c:pt idx="3624">
                  <c:v>36.25</c:v>
                </c:pt>
                <c:pt idx="3625">
                  <c:v>36.26</c:v>
                </c:pt>
                <c:pt idx="3626">
                  <c:v>36.270000000000003</c:v>
                </c:pt>
                <c:pt idx="3627">
                  <c:v>36.28</c:v>
                </c:pt>
                <c:pt idx="3628">
                  <c:v>36.29</c:v>
                </c:pt>
                <c:pt idx="3629">
                  <c:v>36.299999999999997</c:v>
                </c:pt>
                <c:pt idx="3630">
                  <c:v>36.31</c:v>
                </c:pt>
                <c:pt idx="3631">
                  <c:v>36.32</c:v>
                </c:pt>
                <c:pt idx="3632">
                  <c:v>36.33</c:v>
                </c:pt>
                <c:pt idx="3633">
                  <c:v>36.340000000000003</c:v>
                </c:pt>
                <c:pt idx="3634">
                  <c:v>36.35</c:v>
                </c:pt>
                <c:pt idx="3635">
                  <c:v>36.36</c:v>
                </c:pt>
                <c:pt idx="3636">
                  <c:v>36.369999999999997</c:v>
                </c:pt>
                <c:pt idx="3637">
                  <c:v>36.380000000000003</c:v>
                </c:pt>
                <c:pt idx="3638">
                  <c:v>36.39</c:v>
                </c:pt>
                <c:pt idx="3639">
                  <c:v>36.4</c:v>
                </c:pt>
                <c:pt idx="3640">
                  <c:v>36.409999999999997</c:v>
                </c:pt>
                <c:pt idx="3641">
                  <c:v>36.42</c:v>
                </c:pt>
                <c:pt idx="3642">
                  <c:v>36.43</c:v>
                </c:pt>
                <c:pt idx="3643">
                  <c:v>36.44</c:v>
                </c:pt>
                <c:pt idx="3644">
                  <c:v>36.450000000000003</c:v>
                </c:pt>
                <c:pt idx="3645">
                  <c:v>36.46</c:v>
                </c:pt>
                <c:pt idx="3646">
                  <c:v>36.47</c:v>
                </c:pt>
                <c:pt idx="3647">
                  <c:v>36.479999999999997</c:v>
                </c:pt>
                <c:pt idx="3648">
                  <c:v>36.49</c:v>
                </c:pt>
                <c:pt idx="3649">
                  <c:v>36.5</c:v>
                </c:pt>
                <c:pt idx="3650">
                  <c:v>36.51</c:v>
                </c:pt>
                <c:pt idx="3651">
                  <c:v>36.520000000000003</c:v>
                </c:pt>
                <c:pt idx="3652">
                  <c:v>36.53</c:v>
                </c:pt>
                <c:pt idx="3653">
                  <c:v>36.54</c:v>
                </c:pt>
                <c:pt idx="3654">
                  <c:v>36.549999999999997</c:v>
                </c:pt>
                <c:pt idx="3655">
                  <c:v>36.56</c:v>
                </c:pt>
                <c:pt idx="3656">
                  <c:v>36.57</c:v>
                </c:pt>
                <c:pt idx="3657">
                  <c:v>36.58</c:v>
                </c:pt>
                <c:pt idx="3658">
                  <c:v>36.590000000000003</c:v>
                </c:pt>
                <c:pt idx="3659">
                  <c:v>36.6</c:v>
                </c:pt>
                <c:pt idx="3660">
                  <c:v>36.61</c:v>
                </c:pt>
                <c:pt idx="3661">
                  <c:v>36.619999999999997</c:v>
                </c:pt>
                <c:pt idx="3662">
                  <c:v>36.630000000000003</c:v>
                </c:pt>
                <c:pt idx="3663">
                  <c:v>36.64</c:v>
                </c:pt>
                <c:pt idx="3664">
                  <c:v>36.65</c:v>
                </c:pt>
                <c:pt idx="3665">
                  <c:v>36.659999999999997</c:v>
                </c:pt>
                <c:pt idx="3666">
                  <c:v>36.67</c:v>
                </c:pt>
                <c:pt idx="3667">
                  <c:v>36.68</c:v>
                </c:pt>
                <c:pt idx="3668">
                  <c:v>36.69</c:v>
                </c:pt>
                <c:pt idx="3669">
                  <c:v>36.700000000000003</c:v>
                </c:pt>
                <c:pt idx="3670">
                  <c:v>36.71</c:v>
                </c:pt>
                <c:pt idx="3671">
                  <c:v>36.72</c:v>
                </c:pt>
                <c:pt idx="3672">
                  <c:v>36.729999999999997</c:v>
                </c:pt>
                <c:pt idx="3673">
                  <c:v>36.74</c:v>
                </c:pt>
                <c:pt idx="3674">
                  <c:v>36.75</c:v>
                </c:pt>
                <c:pt idx="3675">
                  <c:v>36.76</c:v>
                </c:pt>
                <c:pt idx="3676">
                  <c:v>36.770000000000003</c:v>
                </c:pt>
                <c:pt idx="3677">
                  <c:v>36.78</c:v>
                </c:pt>
                <c:pt idx="3678">
                  <c:v>36.79</c:v>
                </c:pt>
                <c:pt idx="3679">
                  <c:v>36.799999999999997</c:v>
                </c:pt>
                <c:pt idx="3680">
                  <c:v>36.81</c:v>
                </c:pt>
                <c:pt idx="3681">
                  <c:v>36.82</c:v>
                </c:pt>
                <c:pt idx="3682">
                  <c:v>36.83</c:v>
                </c:pt>
                <c:pt idx="3683">
                  <c:v>36.840000000000003</c:v>
                </c:pt>
                <c:pt idx="3684">
                  <c:v>36.85</c:v>
                </c:pt>
                <c:pt idx="3685">
                  <c:v>36.86</c:v>
                </c:pt>
                <c:pt idx="3686">
                  <c:v>36.869999999999997</c:v>
                </c:pt>
                <c:pt idx="3687">
                  <c:v>36.880000000000003</c:v>
                </c:pt>
                <c:pt idx="3688">
                  <c:v>36.89</c:v>
                </c:pt>
                <c:pt idx="3689">
                  <c:v>36.9</c:v>
                </c:pt>
                <c:pt idx="3690">
                  <c:v>36.909999999999997</c:v>
                </c:pt>
                <c:pt idx="3691">
                  <c:v>36.92</c:v>
                </c:pt>
                <c:pt idx="3692">
                  <c:v>36.93</c:v>
                </c:pt>
                <c:pt idx="3693">
                  <c:v>36.94</c:v>
                </c:pt>
                <c:pt idx="3694">
                  <c:v>36.950000000000003</c:v>
                </c:pt>
                <c:pt idx="3695">
                  <c:v>36.96</c:v>
                </c:pt>
                <c:pt idx="3696">
                  <c:v>36.97</c:v>
                </c:pt>
                <c:pt idx="3697">
                  <c:v>36.979999999999997</c:v>
                </c:pt>
                <c:pt idx="3698">
                  <c:v>36.99</c:v>
                </c:pt>
                <c:pt idx="3699">
                  <c:v>37</c:v>
                </c:pt>
                <c:pt idx="3700">
                  <c:v>37.01</c:v>
                </c:pt>
                <c:pt idx="3701">
                  <c:v>37.020000000000003</c:v>
                </c:pt>
                <c:pt idx="3702">
                  <c:v>37.03</c:v>
                </c:pt>
                <c:pt idx="3703">
                  <c:v>37.04</c:v>
                </c:pt>
                <c:pt idx="3704">
                  <c:v>37.049999999999997</c:v>
                </c:pt>
                <c:pt idx="3705">
                  <c:v>37.06</c:v>
                </c:pt>
                <c:pt idx="3706">
                  <c:v>37.07</c:v>
                </c:pt>
                <c:pt idx="3707">
                  <c:v>37.08</c:v>
                </c:pt>
                <c:pt idx="3708">
                  <c:v>37.090000000000003</c:v>
                </c:pt>
                <c:pt idx="3709">
                  <c:v>37.1</c:v>
                </c:pt>
                <c:pt idx="3710">
                  <c:v>37.11</c:v>
                </c:pt>
                <c:pt idx="3711">
                  <c:v>37.119999999999997</c:v>
                </c:pt>
                <c:pt idx="3712">
                  <c:v>37.130000000000003</c:v>
                </c:pt>
                <c:pt idx="3713">
                  <c:v>37.14</c:v>
                </c:pt>
                <c:pt idx="3714">
                  <c:v>37.15</c:v>
                </c:pt>
                <c:pt idx="3715">
                  <c:v>37.159999999999997</c:v>
                </c:pt>
                <c:pt idx="3716">
                  <c:v>37.17</c:v>
                </c:pt>
                <c:pt idx="3717">
                  <c:v>37.18</c:v>
                </c:pt>
                <c:pt idx="3718">
                  <c:v>37.19</c:v>
                </c:pt>
                <c:pt idx="3719">
                  <c:v>37.200000000000003</c:v>
                </c:pt>
                <c:pt idx="3720">
                  <c:v>37.21</c:v>
                </c:pt>
                <c:pt idx="3721">
                  <c:v>37.22</c:v>
                </c:pt>
                <c:pt idx="3722">
                  <c:v>37.229999999999997</c:v>
                </c:pt>
                <c:pt idx="3723">
                  <c:v>37.24</c:v>
                </c:pt>
                <c:pt idx="3724">
                  <c:v>37.25</c:v>
                </c:pt>
                <c:pt idx="3725">
                  <c:v>37.26</c:v>
                </c:pt>
                <c:pt idx="3726">
                  <c:v>37.270000000000003</c:v>
                </c:pt>
                <c:pt idx="3727">
                  <c:v>37.28</c:v>
                </c:pt>
                <c:pt idx="3728">
                  <c:v>37.29</c:v>
                </c:pt>
                <c:pt idx="3729">
                  <c:v>37.299999999999997</c:v>
                </c:pt>
                <c:pt idx="3730">
                  <c:v>37.31</c:v>
                </c:pt>
                <c:pt idx="3731">
                  <c:v>37.32</c:v>
                </c:pt>
                <c:pt idx="3732">
                  <c:v>37.33</c:v>
                </c:pt>
                <c:pt idx="3733">
                  <c:v>37.340000000000003</c:v>
                </c:pt>
                <c:pt idx="3734">
                  <c:v>37.35</c:v>
                </c:pt>
                <c:pt idx="3735">
                  <c:v>37.36</c:v>
                </c:pt>
                <c:pt idx="3736">
                  <c:v>37.369999999999997</c:v>
                </c:pt>
                <c:pt idx="3737">
                  <c:v>37.380000000000003</c:v>
                </c:pt>
                <c:pt idx="3738">
                  <c:v>37.39</c:v>
                </c:pt>
                <c:pt idx="3739">
                  <c:v>37.4</c:v>
                </c:pt>
                <c:pt idx="3740">
                  <c:v>37.409999999999997</c:v>
                </c:pt>
                <c:pt idx="3741">
                  <c:v>37.42</c:v>
                </c:pt>
                <c:pt idx="3742">
                  <c:v>37.43</c:v>
                </c:pt>
                <c:pt idx="3743">
                  <c:v>37.44</c:v>
                </c:pt>
                <c:pt idx="3744">
                  <c:v>37.450000000000003</c:v>
                </c:pt>
                <c:pt idx="3745">
                  <c:v>37.46</c:v>
                </c:pt>
                <c:pt idx="3746">
                  <c:v>37.47</c:v>
                </c:pt>
                <c:pt idx="3747">
                  <c:v>37.479999999999997</c:v>
                </c:pt>
                <c:pt idx="3748">
                  <c:v>37.49</c:v>
                </c:pt>
                <c:pt idx="3749">
                  <c:v>37.5</c:v>
                </c:pt>
                <c:pt idx="3750">
                  <c:v>37.51</c:v>
                </c:pt>
                <c:pt idx="3751">
                  <c:v>37.520000000000003</c:v>
                </c:pt>
                <c:pt idx="3752">
                  <c:v>37.53</c:v>
                </c:pt>
                <c:pt idx="3753">
                  <c:v>37.54</c:v>
                </c:pt>
                <c:pt idx="3754">
                  <c:v>37.549999999999997</c:v>
                </c:pt>
                <c:pt idx="3755">
                  <c:v>37.56</c:v>
                </c:pt>
                <c:pt idx="3756">
                  <c:v>37.57</c:v>
                </c:pt>
                <c:pt idx="3757">
                  <c:v>37.58</c:v>
                </c:pt>
                <c:pt idx="3758">
                  <c:v>37.590000000000003</c:v>
                </c:pt>
                <c:pt idx="3759">
                  <c:v>37.6</c:v>
                </c:pt>
                <c:pt idx="3760">
                  <c:v>37.61</c:v>
                </c:pt>
                <c:pt idx="3761">
                  <c:v>37.619999999999997</c:v>
                </c:pt>
                <c:pt idx="3762">
                  <c:v>37.630000000000003</c:v>
                </c:pt>
                <c:pt idx="3763">
                  <c:v>37.64</c:v>
                </c:pt>
                <c:pt idx="3764">
                  <c:v>37.65</c:v>
                </c:pt>
                <c:pt idx="3765">
                  <c:v>37.659999999999997</c:v>
                </c:pt>
                <c:pt idx="3766">
                  <c:v>37.67</c:v>
                </c:pt>
                <c:pt idx="3767">
                  <c:v>37.68</c:v>
                </c:pt>
                <c:pt idx="3768">
                  <c:v>37.69</c:v>
                </c:pt>
                <c:pt idx="3769">
                  <c:v>37.700000000000003</c:v>
                </c:pt>
                <c:pt idx="3770">
                  <c:v>37.71</c:v>
                </c:pt>
                <c:pt idx="3771">
                  <c:v>37.72</c:v>
                </c:pt>
                <c:pt idx="3772">
                  <c:v>37.729999999999997</c:v>
                </c:pt>
                <c:pt idx="3773">
                  <c:v>37.74</c:v>
                </c:pt>
                <c:pt idx="3774">
                  <c:v>37.75</c:v>
                </c:pt>
                <c:pt idx="3775">
                  <c:v>37.76</c:v>
                </c:pt>
                <c:pt idx="3776">
                  <c:v>37.770000000000003</c:v>
                </c:pt>
                <c:pt idx="3777">
                  <c:v>37.78</c:v>
                </c:pt>
                <c:pt idx="3778">
                  <c:v>37.79</c:v>
                </c:pt>
                <c:pt idx="3779">
                  <c:v>37.799999999999997</c:v>
                </c:pt>
                <c:pt idx="3780">
                  <c:v>37.81</c:v>
                </c:pt>
                <c:pt idx="3781">
                  <c:v>37.82</c:v>
                </c:pt>
                <c:pt idx="3782">
                  <c:v>37.83</c:v>
                </c:pt>
                <c:pt idx="3783">
                  <c:v>37.840000000000003</c:v>
                </c:pt>
                <c:pt idx="3784">
                  <c:v>37.85</c:v>
                </c:pt>
                <c:pt idx="3785">
                  <c:v>37.86</c:v>
                </c:pt>
                <c:pt idx="3786">
                  <c:v>37.869999999999997</c:v>
                </c:pt>
                <c:pt idx="3787">
                  <c:v>37.880000000000003</c:v>
                </c:pt>
                <c:pt idx="3788">
                  <c:v>37.89</c:v>
                </c:pt>
                <c:pt idx="3789">
                  <c:v>37.9</c:v>
                </c:pt>
                <c:pt idx="3790">
                  <c:v>37.909999999999997</c:v>
                </c:pt>
                <c:pt idx="3791">
                  <c:v>37.92</c:v>
                </c:pt>
                <c:pt idx="3792">
                  <c:v>37.93</c:v>
                </c:pt>
                <c:pt idx="3793">
                  <c:v>37.94</c:v>
                </c:pt>
                <c:pt idx="3794">
                  <c:v>37.950000000000003</c:v>
                </c:pt>
                <c:pt idx="3795">
                  <c:v>37.96</c:v>
                </c:pt>
                <c:pt idx="3796">
                  <c:v>37.97</c:v>
                </c:pt>
                <c:pt idx="3797">
                  <c:v>37.979999999999997</c:v>
                </c:pt>
                <c:pt idx="3798">
                  <c:v>37.99</c:v>
                </c:pt>
                <c:pt idx="3799">
                  <c:v>38</c:v>
                </c:pt>
                <c:pt idx="3800">
                  <c:v>38.01</c:v>
                </c:pt>
                <c:pt idx="3801">
                  <c:v>38.020000000000003</c:v>
                </c:pt>
                <c:pt idx="3802">
                  <c:v>38.03</c:v>
                </c:pt>
                <c:pt idx="3803">
                  <c:v>38.04</c:v>
                </c:pt>
                <c:pt idx="3804">
                  <c:v>38.049999999999997</c:v>
                </c:pt>
                <c:pt idx="3805">
                  <c:v>38.06</c:v>
                </c:pt>
                <c:pt idx="3806">
                  <c:v>38.07</c:v>
                </c:pt>
                <c:pt idx="3807">
                  <c:v>38.08</c:v>
                </c:pt>
                <c:pt idx="3808">
                  <c:v>38.090000000000003</c:v>
                </c:pt>
                <c:pt idx="3809">
                  <c:v>38.1</c:v>
                </c:pt>
                <c:pt idx="3810">
                  <c:v>38.11</c:v>
                </c:pt>
                <c:pt idx="3811">
                  <c:v>38.119999999999997</c:v>
                </c:pt>
                <c:pt idx="3812">
                  <c:v>38.130000000000003</c:v>
                </c:pt>
                <c:pt idx="3813">
                  <c:v>38.14</c:v>
                </c:pt>
                <c:pt idx="3814">
                  <c:v>38.15</c:v>
                </c:pt>
                <c:pt idx="3815">
                  <c:v>38.159999999999997</c:v>
                </c:pt>
                <c:pt idx="3816">
                  <c:v>38.17</c:v>
                </c:pt>
                <c:pt idx="3817">
                  <c:v>38.18</c:v>
                </c:pt>
                <c:pt idx="3818">
                  <c:v>38.19</c:v>
                </c:pt>
                <c:pt idx="3819">
                  <c:v>38.200000000000003</c:v>
                </c:pt>
                <c:pt idx="3820">
                  <c:v>38.21</c:v>
                </c:pt>
                <c:pt idx="3821">
                  <c:v>38.22</c:v>
                </c:pt>
                <c:pt idx="3822">
                  <c:v>38.229999999999997</c:v>
                </c:pt>
                <c:pt idx="3823">
                  <c:v>38.24</c:v>
                </c:pt>
                <c:pt idx="3824">
                  <c:v>38.25</c:v>
                </c:pt>
                <c:pt idx="3825">
                  <c:v>38.26</c:v>
                </c:pt>
                <c:pt idx="3826">
                  <c:v>38.270000000000003</c:v>
                </c:pt>
                <c:pt idx="3827">
                  <c:v>38.28</c:v>
                </c:pt>
                <c:pt idx="3828">
                  <c:v>38.29</c:v>
                </c:pt>
                <c:pt idx="3829">
                  <c:v>38.299999999999997</c:v>
                </c:pt>
                <c:pt idx="3830">
                  <c:v>38.31</c:v>
                </c:pt>
                <c:pt idx="3831">
                  <c:v>38.32</c:v>
                </c:pt>
                <c:pt idx="3832">
                  <c:v>38.33</c:v>
                </c:pt>
                <c:pt idx="3833">
                  <c:v>38.340000000000003</c:v>
                </c:pt>
                <c:pt idx="3834">
                  <c:v>38.35</c:v>
                </c:pt>
                <c:pt idx="3835">
                  <c:v>38.36</c:v>
                </c:pt>
                <c:pt idx="3836">
                  <c:v>38.369999999999997</c:v>
                </c:pt>
                <c:pt idx="3837">
                  <c:v>38.380000000000003</c:v>
                </c:pt>
                <c:pt idx="3838">
                  <c:v>38.39</c:v>
                </c:pt>
                <c:pt idx="3839">
                  <c:v>38.4</c:v>
                </c:pt>
                <c:pt idx="3840">
                  <c:v>38.409999999999997</c:v>
                </c:pt>
                <c:pt idx="3841">
                  <c:v>38.42</c:v>
                </c:pt>
                <c:pt idx="3842">
                  <c:v>38.43</c:v>
                </c:pt>
                <c:pt idx="3843">
                  <c:v>38.44</c:v>
                </c:pt>
                <c:pt idx="3844">
                  <c:v>38.450000000000003</c:v>
                </c:pt>
                <c:pt idx="3845">
                  <c:v>38.46</c:v>
                </c:pt>
                <c:pt idx="3846">
                  <c:v>38.47</c:v>
                </c:pt>
                <c:pt idx="3847">
                  <c:v>38.479999999999997</c:v>
                </c:pt>
                <c:pt idx="3848">
                  <c:v>38.49</c:v>
                </c:pt>
                <c:pt idx="3849">
                  <c:v>38.5</c:v>
                </c:pt>
                <c:pt idx="3850">
                  <c:v>38.51</c:v>
                </c:pt>
                <c:pt idx="3851">
                  <c:v>38.520000000000003</c:v>
                </c:pt>
                <c:pt idx="3852">
                  <c:v>38.53</c:v>
                </c:pt>
                <c:pt idx="3853">
                  <c:v>38.54</c:v>
                </c:pt>
                <c:pt idx="3854">
                  <c:v>38.549999999999997</c:v>
                </c:pt>
                <c:pt idx="3855">
                  <c:v>38.56</c:v>
                </c:pt>
                <c:pt idx="3856">
                  <c:v>38.57</c:v>
                </c:pt>
                <c:pt idx="3857">
                  <c:v>38.58</c:v>
                </c:pt>
                <c:pt idx="3858">
                  <c:v>38.590000000000003</c:v>
                </c:pt>
                <c:pt idx="3859">
                  <c:v>38.6</c:v>
                </c:pt>
                <c:pt idx="3860">
                  <c:v>38.61</c:v>
                </c:pt>
                <c:pt idx="3861">
                  <c:v>38.619999999999997</c:v>
                </c:pt>
                <c:pt idx="3862">
                  <c:v>38.630000000000003</c:v>
                </c:pt>
                <c:pt idx="3863">
                  <c:v>38.64</c:v>
                </c:pt>
                <c:pt idx="3864">
                  <c:v>38.65</c:v>
                </c:pt>
                <c:pt idx="3865">
                  <c:v>38.659999999999997</c:v>
                </c:pt>
                <c:pt idx="3866">
                  <c:v>38.67</c:v>
                </c:pt>
                <c:pt idx="3867">
                  <c:v>38.68</c:v>
                </c:pt>
                <c:pt idx="3868">
                  <c:v>38.69</c:v>
                </c:pt>
                <c:pt idx="3869">
                  <c:v>38.700000000000003</c:v>
                </c:pt>
                <c:pt idx="3870">
                  <c:v>38.71</c:v>
                </c:pt>
                <c:pt idx="3871">
                  <c:v>38.72</c:v>
                </c:pt>
                <c:pt idx="3872">
                  <c:v>38.729999999999997</c:v>
                </c:pt>
                <c:pt idx="3873">
                  <c:v>38.74</c:v>
                </c:pt>
                <c:pt idx="3874">
                  <c:v>38.75</c:v>
                </c:pt>
                <c:pt idx="3875">
                  <c:v>38.76</c:v>
                </c:pt>
                <c:pt idx="3876">
                  <c:v>38.770000000000003</c:v>
                </c:pt>
                <c:pt idx="3877">
                  <c:v>38.78</c:v>
                </c:pt>
                <c:pt idx="3878">
                  <c:v>38.79</c:v>
                </c:pt>
                <c:pt idx="3879">
                  <c:v>38.799999999999997</c:v>
                </c:pt>
                <c:pt idx="3880">
                  <c:v>38.81</c:v>
                </c:pt>
                <c:pt idx="3881">
                  <c:v>38.82</c:v>
                </c:pt>
                <c:pt idx="3882">
                  <c:v>38.83</c:v>
                </c:pt>
                <c:pt idx="3883">
                  <c:v>38.840000000000003</c:v>
                </c:pt>
                <c:pt idx="3884">
                  <c:v>38.85</c:v>
                </c:pt>
                <c:pt idx="3885">
                  <c:v>38.86</c:v>
                </c:pt>
                <c:pt idx="3886">
                  <c:v>38.869999999999997</c:v>
                </c:pt>
                <c:pt idx="3887">
                  <c:v>38.880000000000003</c:v>
                </c:pt>
                <c:pt idx="3888">
                  <c:v>38.89</c:v>
                </c:pt>
                <c:pt idx="3889">
                  <c:v>38.9</c:v>
                </c:pt>
                <c:pt idx="3890">
                  <c:v>38.909999999999997</c:v>
                </c:pt>
                <c:pt idx="3891">
                  <c:v>38.92</c:v>
                </c:pt>
                <c:pt idx="3892">
                  <c:v>38.93</c:v>
                </c:pt>
                <c:pt idx="3893">
                  <c:v>38.94</c:v>
                </c:pt>
                <c:pt idx="3894">
                  <c:v>38.950000000000003</c:v>
                </c:pt>
                <c:pt idx="3895">
                  <c:v>38.96</c:v>
                </c:pt>
                <c:pt idx="3896">
                  <c:v>38.97</c:v>
                </c:pt>
                <c:pt idx="3897">
                  <c:v>38.979999999999997</c:v>
                </c:pt>
                <c:pt idx="3898">
                  <c:v>38.99</c:v>
                </c:pt>
                <c:pt idx="3899">
                  <c:v>39</c:v>
                </c:pt>
                <c:pt idx="3900">
                  <c:v>39.01</c:v>
                </c:pt>
                <c:pt idx="3901">
                  <c:v>39.020000000000003</c:v>
                </c:pt>
                <c:pt idx="3902">
                  <c:v>39.03</c:v>
                </c:pt>
                <c:pt idx="3903">
                  <c:v>39.04</c:v>
                </c:pt>
                <c:pt idx="3904">
                  <c:v>39.049999999999997</c:v>
                </c:pt>
                <c:pt idx="3905">
                  <c:v>39.06</c:v>
                </c:pt>
                <c:pt idx="3906">
                  <c:v>39.07</c:v>
                </c:pt>
                <c:pt idx="3907">
                  <c:v>39.08</c:v>
                </c:pt>
                <c:pt idx="3908">
                  <c:v>39.090000000000003</c:v>
                </c:pt>
                <c:pt idx="3909">
                  <c:v>39.1</c:v>
                </c:pt>
                <c:pt idx="3910">
                  <c:v>39.11</c:v>
                </c:pt>
                <c:pt idx="3911">
                  <c:v>39.119999999999997</c:v>
                </c:pt>
                <c:pt idx="3912">
                  <c:v>39.130000000000003</c:v>
                </c:pt>
                <c:pt idx="3913">
                  <c:v>39.14</c:v>
                </c:pt>
                <c:pt idx="3914">
                  <c:v>39.15</c:v>
                </c:pt>
                <c:pt idx="3915">
                  <c:v>39.159999999999997</c:v>
                </c:pt>
                <c:pt idx="3916">
                  <c:v>39.17</c:v>
                </c:pt>
                <c:pt idx="3917">
                  <c:v>39.18</c:v>
                </c:pt>
                <c:pt idx="3918">
                  <c:v>39.19</c:v>
                </c:pt>
                <c:pt idx="3919">
                  <c:v>39.200000000000003</c:v>
                </c:pt>
                <c:pt idx="3920">
                  <c:v>39.21</c:v>
                </c:pt>
                <c:pt idx="3921">
                  <c:v>39.22</c:v>
                </c:pt>
                <c:pt idx="3922">
                  <c:v>39.229999999999997</c:v>
                </c:pt>
                <c:pt idx="3923">
                  <c:v>39.24</c:v>
                </c:pt>
                <c:pt idx="3924">
                  <c:v>39.25</c:v>
                </c:pt>
                <c:pt idx="3925">
                  <c:v>39.26</c:v>
                </c:pt>
                <c:pt idx="3926">
                  <c:v>39.270000000000003</c:v>
                </c:pt>
                <c:pt idx="3927">
                  <c:v>39.28</c:v>
                </c:pt>
                <c:pt idx="3928">
                  <c:v>39.29</c:v>
                </c:pt>
                <c:pt idx="3929">
                  <c:v>39.299999999999997</c:v>
                </c:pt>
                <c:pt idx="3930">
                  <c:v>39.31</c:v>
                </c:pt>
                <c:pt idx="3931">
                  <c:v>39.32</c:v>
                </c:pt>
                <c:pt idx="3932">
                  <c:v>39.33</c:v>
                </c:pt>
                <c:pt idx="3933">
                  <c:v>39.340000000000003</c:v>
                </c:pt>
                <c:pt idx="3934">
                  <c:v>39.35</c:v>
                </c:pt>
                <c:pt idx="3935">
                  <c:v>39.36</c:v>
                </c:pt>
                <c:pt idx="3936">
                  <c:v>39.369999999999997</c:v>
                </c:pt>
                <c:pt idx="3937">
                  <c:v>39.380000000000003</c:v>
                </c:pt>
                <c:pt idx="3938">
                  <c:v>39.39</c:v>
                </c:pt>
                <c:pt idx="3939">
                  <c:v>39.4</c:v>
                </c:pt>
                <c:pt idx="3940">
                  <c:v>39.409999999999997</c:v>
                </c:pt>
                <c:pt idx="3941">
                  <c:v>39.42</c:v>
                </c:pt>
                <c:pt idx="3942">
                  <c:v>39.43</c:v>
                </c:pt>
                <c:pt idx="3943">
                  <c:v>39.44</c:v>
                </c:pt>
                <c:pt idx="3944">
                  <c:v>39.450000000000003</c:v>
                </c:pt>
                <c:pt idx="3945">
                  <c:v>39.46</c:v>
                </c:pt>
                <c:pt idx="3946">
                  <c:v>39.47</c:v>
                </c:pt>
                <c:pt idx="3947">
                  <c:v>39.479999999999997</c:v>
                </c:pt>
                <c:pt idx="3948">
                  <c:v>39.49</c:v>
                </c:pt>
                <c:pt idx="3949">
                  <c:v>39.5</c:v>
                </c:pt>
                <c:pt idx="3950">
                  <c:v>39.51</c:v>
                </c:pt>
                <c:pt idx="3951">
                  <c:v>39.520000000000003</c:v>
                </c:pt>
                <c:pt idx="3952">
                  <c:v>39.53</c:v>
                </c:pt>
                <c:pt idx="3953">
                  <c:v>39.54</c:v>
                </c:pt>
                <c:pt idx="3954">
                  <c:v>39.549999999999997</c:v>
                </c:pt>
                <c:pt idx="3955">
                  <c:v>39.56</c:v>
                </c:pt>
                <c:pt idx="3956">
                  <c:v>39.57</c:v>
                </c:pt>
                <c:pt idx="3957">
                  <c:v>39.58</c:v>
                </c:pt>
                <c:pt idx="3958">
                  <c:v>39.590000000000003</c:v>
                </c:pt>
                <c:pt idx="3959">
                  <c:v>39.6</c:v>
                </c:pt>
                <c:pt idx="3960">
                  <c:v>39.61</c:v>
                </c:pt>
                <c:pt idx="3961">
                  <c:v>39.619999999999997</c:v>
                </c:pt>
                <c:pt idx="3962">
                  <c:v>39.630000000000003</c:v>
                </c:pt>
                <c:pt idx="3963">
                  <c:v>39.64</c:v>
                </c:pt>
                <c:pt idx="3964">
                  <c:v>39.65</c:v>
                </c:pt>
                <c:pt idx="3965">
                  <c:v>39.659999999999997</c:v>
                </c:pt>
                <c:pt idx="3966">
                  <c:v>39.67</c:v>
                </c:pt>
                <c:pt idx="3967">
                  <c:v>39.68</c:v>
                </c:pt>
                <c:pt idx="3968">
                  <c:v>39.69</c:v>
                </c:pt>
                <c:pt idx="3969">
                  <c:v>39.700000000000003</c:v>
                </c:pt>
                <c:pt idx="3970">
                  <c:v>39.71</c:v>
                </c:pt>
                <c:pt idx="3971">
                  <c:v>39.72</c:v>
                </c:pt>
                <c:pt idx="3972">
                  <c:v>39.729999999999997</c:v>
                </c:pt>
                <c:pt idx="3973">
                  <c:v>39.74</c:v>
                </c:pt>
                <c:pt idx="3974">
                  <c:v>39.75</c:v>
                </c:pt>
                <c:pt idx="3975">
                  <c:v>39.76</c:v>
                </c:pt>
                <c:pt idx="3976">
                  <c:v>39.770000000000003</c:v>
                </c:pt>
                <c:pt idx="3977">
                  <c:v>39.78</c:v>
                </c:pt>
                <c:pt idx="3978">
                  <c:v>39.79</c:v>
                </c:pt>
                <c:pt idx="3979">
                  <c:v>39.799999999999997</c:v>
                </c:pt>
                <c:pt idx="3980">
                  <c:v>39.81</c:v>
                </c:pt>
                <c:pt idx="3981">
                  <c:v>39.82</c:v>
                </c:pt>
                <c:pt idx="3982">
                  <c:v>39.83</c:v>
                </c:pt>
                <c:pt idx="3983">
                  <c:v>39.840000000000003</c:v>
                </c:pt>
                <c:pt idx="3984">
                  <c:v>39.85</c:v>
                </c:pt>
                <c:pt idx="3985">
                  <c:v>39.86</c:v>
                </c:pt>
                <c:pt idx="3986">
                  <c:v>39.869999999999997</c:v>
                </c:pt>
                <c:pt idx="3987">
                  <c:v>39.880000000000003</c:v>
                </c:pt>
                <c:pt idx="3988">
                  <c:v>39.89</c:v>
                </c:pt>
                <c:pt idx="3989">
                  <c:v>39.9</c:v>
                </c:pt>
                <c:pt idx="3990">
                  <c:v>39.909999999999997</c:v>
                </c:pt>
                <c:pt idx="3991">
                  <c:v>39.92</c:v>
                </c:pt>
                <c:pt idx="3992">
                  <c:v>39.93</c:v>
                </c:pt>
                <c:pt idx="3993">
                  <c:v>39.94</c:v>
                </c:pt>
                <c:pt idx="3994">
                  <c:v>39.950000000000003</c:v>
                </c:pt>
                <c:pt idx="3995">
                  <c:v>39.96</c:v>
                </c:pt>
                <c:pt idx="3996">
                  <c:v>39.97</c:v>
                </c:pt>
                <c:pt idx="3997">
                  <c:v>39.979999999999997</c:v>
                </c:pt>
                <c:pt idx="3998">
                  <c:v>39.99</c:v>
                </c:pt>
                <c:pt idx="3999">
                  <c:v>40</c:v>
                </c:pt>
                <c:pt idx="4000">
                  <c:v>40.01</c:v>
                </c:pt>
                <c:pt idx="4001">
                  <c:v>40.020000000000003</c:v>
                </c:pt>
                <c:pt idx="4002">
                  <c:v>40.03</c:v>
                </c:pt>
                <c:pt idx="4003">
                  <c:v>40.04</c:v>
                </c:pt>
                <c:pt idx="4004">
                  <c:v>40.049999999999997</c:v>
                </c:pt>
                <c:pt idx="4005">
                  <c:v>40.06</c:v>
                </c:pt>
                <c:pt idx="4006">
                  <c:v>40.07</c:v>
                </c:pt>
                <c:pt idx="4007">
                  <c:v>40.08</c:v>
                </c:pt>
                <c:pt idx="4008">
                  <c:v>40.090000000000003</c:v>
                </c:pt>
                <c:pt idx="4009">
                  <c:v>40.1</c:v>
                </c:pt>
                <c:pt idx="4010">
                  <c:v>40.11</c:v>
                </c:pt>
                <c:pt idx="4011">
                  <c:v>40.119999999999997</c:v>
                </c:pt>
                <c:pt idx="4012">
                  <c:v>40.130000000000003</c:v>
                </c:pt>
                <c:pt idx="4013">
                  <c:v>40.14</c:v>
                </c:pt>
                <c:pt idx="4014">
                  <c:v>40.15</c:v>
                </c:pt>
                <c:pt idx="4015">
                  <c:v>40.159999999999997</c:v>
                </c:pt>
                <c:pt idx="4016">
                  <c:v>40.17</c:v>
                </c:pt>
                <c:pt idx="4017">
                  <c:v>40.18</c:v>
                </c:pt>
                <c:pt idx="4018">
                  <c:v>40.19</c:v>
                </c:pt>
                <c:pt idx="4019">
                  <c:v>40.200000000000003</c:v>
                </c:pt>
                <c:pt idx="4020">
                  <c:v>40.21</c:v>
                </c:pt>
                <c:pt idx="4021">
                  <c:v>40.22</c:v>
                </c:pt>
                <c:pt idx="4022">
                  <c:v>40.229999999999997</c:v>
                </c:pt>
                <c:pt idx="4023">
                  <c:v>40.24</c:v>
                </c:pt>
                <c:pt idx="4024">
                  <c:v>40.25</c:v>
                </c:pt>
                <c:pt idx="4025">
                  <c:v>40.26</c:v>
                </c:pt>
                <c:pt idx="4026">
                  <c:v>40.270000000000003</c:v>
                </c:pt>
                <c:pt idx="4027">
                  <c:v>40.28</c:v>
                </c:pt>
                <c:pt idx="4028">
                  <c:v>40.29</c:v>
                </c:pt>
                <c:pt idx="4029">
                  <c:v>40.299999999999997</c:v>
                </c:pt>
                <c:pt idx="4030">
                  <c:v>40.31</c:v>
                </c:pt>
                <c:pt idx="4031">
                  <c:v>40.32</c:v>
                </c:pt>
                <c:pt idx="4032">
                  <c:v>40.33</c:v>
                </c:pt>
                <c:pt idx="4033">
                  <c:v>40.340000000000003</c:v>
                </c:pt>
                <c:pt idx="4034">
                  <c:v>40.35</c:v>
                </c:pt>
                <c:pt idx="4035">
                  <c:v>40.36</c:v>
                </c:pt>
                <c:pt idx="4036">
                  <c:v>40.369999999999997</c:v>
                </c:pt>
                <c:pt idx="4037">
                  <c:v>40.380000000000003</c:v>
                </c:pt>
                <c:pt idx="4038">
                  <c:v>40.39</c:v>
                </c:pt>
                <c:pt idx="4039">
                  <c:v>40.4</c:v>
                </c:pt>
                <c:pt idx="4040">
                  <c:v>40.409999999999997</c:v>
                </c:pt>
                <c:pt idx="4041">
                  <c:v>40.42</c:v>
                </c:pt>
                <c:pt idx="4042">
                  <c:v>40.43</c:v>
                </c:pt>
                <c:pt idx="4043">
                  <c:v>40.44</c:v>
                </c:pt>
                <c:pt idx="4044">
                  <c:v>40.450000000000003</c:v>
                </c:pt>
                <c:pt idx="4045">
                  <c:v>40.46</c:v>
                </c:pt>
                <c:pt idx="4046">
                  <c:v>40.47</c:v>
                </c:pt>
                <c:pt idx="4047">
                  <c:v>40.479999999999997</c:v>
                </c:pt>
                <c:pt idx="4048">
                  <c:v>40.49</c:v>
                </c:pt>
                <c:pt idx="4049">
                  <c:v>40.5</c:v>
                </c:pt>
                <c:pt idx="4050">
                  <c:v>40.51</c:v>
                </c:pt>
                <c:pt idx="4051">
                  <c:v>40.520000000000003</c:v>
                </c:pt>
                <c:pt idx="4052">
                  <c:v>40.53</c:v>
                </c:pt>
                <c:pt idx="4053">
                  <c:v>40.54</c:v>
                </c:pt>
                <c:pt idx="4054">
                  <c:v>40.549999999999997</c:v>
                </c:pt>
                <c:pt idx="4055">
                  <c:v>40.56</c:v>
                </c:pt>
                <c:pt idx="4056">
                  <c:v>40.57</c:v>
                </c:pt>
                <c:pt idx="4057">
                  <c:v>40.58</c:v>
                </c:pt>
                <c:pt idx="4058">
                  <c:v>40.590000000000003</c:v>
                </c:pt>
                <c:pt idx="4059">
                  <c:v>40.6</c:v>
                </c:pt>
                <c:pt idx="4060">
                  <c:v>40.61</c:v>
                </c:pt>
                <c:pt idx="4061">
                  <c:v>40.619999999999997</c:v>
                </c:pt>
                <c:pt idx="4062">
                  <c:v>40.630000000000003</c:v>
                </c:pt>
                <c:pt idx="4063">
                  <c:v>40.64</c:v>
                </c:pt>
                <c:pt idx="4064">
                  <c:v>40.65</c:v>
                </c:pt>
                <c:pt idx="4065">
                  <c:v>40.659999999999997</c:v>
                </c:pt>
                <c:pt idx="4066">
                  <c:v>40.67</c:v>
                </c:pt>
                <c:pt idx="4067">
                  <c:v>40.68</c:v>
                </c:pt>
                <c:pt idx="4068">
                  <c:v>40.69</c:v>
                </c:pt>
                <c:pt idx="4069">
                  <c:v>40.700000000000003</c:v>
                </c:pt>
                <c:pt idx="4070">
                  <c:v>40.71</c:v>
                </c:pt>
                <c:pt idx="4071">
                  <c:v>40.72</c:v>
                </c:pt>
                <c:pt idx="4072">
                  <c:v>40.729999999999997</c:v>
                </c:pt>
                <c:pt idx="4073">
                  <c:v>40.74</c:v>
                </c:pt>
                <c:pt idx="4074">
                  <c:v>40.75</c:v>
                </c:pt>
                <c:pt idx="4075">
                  <c:v>40.76</c:v>
                </c:pt>
                <c:pt idx="4076">
                  <c:v>40.770000000000003</c:v>
                </c:pt>
                <c:pt idx="4077">
                  <c:v>40.78</c:v>
                </c:pt>
                <c:pt idx="4078">
                  <c:v>40.79</c:v>
                </c:pt>
                <c:pt idx="4079">
                  <c:v>40.799999999999997</c:v>
                </c:pt>
                <c:pt idx="4080">
                  <c:v>40.81</c:v>
                </c:pt>
                <c:pt idx="4081">
                  <c:v>40.82</c:v>
                </c:pt>
                <c:pt idx="4082">
                  <c:v>40.83</c:v>
                </c:pt>
                <c:pt idx="4083">
                  <c:v>40.840000000000003</c:v>
                </c:pt>
                <c:pt idx="4084">
                  <c:v>40.85</c:v>
                </c:pt>
                <c:pt idx="4085">
                  <c:v>40.86</c:v>
                </c:pt>
                <c:pt idx="4086">
                  <c:v>40.869999999999997</c:v>
                </c:pt>
                <c:pt idx="4087">
                  <c:v>40.880000000000003</c:v>
                </c:pt>
                <c:pt idx="4088">
                  <c:v>40.89</c:v>
                </c:pt>
                <c:pt idx="4089">
                  <c:v>40.9</c:v>
                </c:pt>
                <c:pt idx="4090">
                  <c:v>40.909999999999997</c:v>
                </c:pt>
                <c:pt idx="4091">
                  <c:v>40.92</c:v>
                </c:pt>
                <c:pt idx="4092">
                  <c:v>40.93</c:v>
                </c:pt>
                <c:pt idx="4093">
                  <c:v>40.94</c:v>
                </c:pt>
                <c:pt idx="4094">
                  <c:v>40.950000000000003</c:v>
                </c:pt>
                <c:pt idx="4095">
                  <c:v>40.96</c:v>
                </c:pt>
                <c:pt idx="4096">
                  <c:v>40.97</c:v>
                </c:pt>
                <c:pt idx="4097">
                  <c:v>40.98</c:v>
                </c:pt>
                <c:pt idx="4098">
                  <c:v>40.99</c:v>
                </c:pt>
                <c:pt idx="4099">
                  <c:v>41</c:v>
                </c:pt>
                <c:pt idx="4100">
                  <c:v>41.01</c:v>
                </c:pt>
                <c:pt idx="4101">
                  <c:v>41.02</c:v>
                </c:pt>
                <c:pt idx="4102">
                  <c:v>41.03</c:v>
                </c:pt>
                <c:pt idx="4103">
                  <c:v>41.04</c:v>
                </c:pt>
                <c:pt idx="4104">
                  <c:v>41.05</c:v>
                </c:pt>
                <c:pt idx="4105">
                  <c:v>41.06</c:v>
                </c:pt>
                <c:pt idx="4106">
                  <c:v>41.07</c:v>
                </c:pt>
                <c:pt idx="4107">
                  <c:v>41.08</c:v>
                </c:pt>
                <c:pt idx="4108">
                  <c:v>41.09</c:v>
                </c:pt>
                <c:pt idx="4109">
                  <c:v>41.1</c:v>
                </c:pt>
                <c:pt idx="4110">
                  <c:v>41.11</c:v>
                </c:pt>
                <c:pt idx="4111">
                  <c:v>41.12</c:v>
                </c:pt>
                <c:pt idx="4112">
                  <c:v>41.13</c:v>
                </c:pt>
                <c:pt idx="4113">
                  <c:v>41.14</c:v>
                </c:pt>
                <c:pt idx="4114">
                  <c:v>41.15</c:v>
                </c:pt>
                <c:pt idx="4115">
                  <c:v>41.16</c:v>
                </c:pt>
                <c:pt idx="4116">
                  <c:v>41.17</c:v>
                </c:pt>
                <c:pt idx="4117">
                  <c:v>41.18</c:v>
                </c:pt>
                <c:pt idx="4118">
                  <c:v>41.19</c:v>
                </c:pt>
                <c:pt idx="4119">
                  <c:v>41.2</c:v>
                </c:pt>
                <c:pt idx="4120">
                  <c:v>41.21</c:v>
                </c:pt>
                <c:pt idx="4121">
                  <c:v>41.22</c:v>
                </c:pt>
                <c:pt idx="4122">
                  <c:v>41.23</c:v>
                </c:pt>
                <c:pt idx="4123">
                  <c:v>41.24</c:v>
                </c:pt>
                <c:pt idx="4124">
                  <c:v>41.25</c:v>
                </c:pt>
                <c:pt idx="4125">
                  <c:v>41.26</c:v>
                </c:pt>
                <c:pt idx="4126">
                  <c:v>41.27</c:v>
                </c:pt>
                <c:pt idx="4127">
                  <c:v>41.28</c:v>
                </c:pt>
                <c:pt idx="4128">
                  <c:v>41.29</c:v>
                </c:pt>
                <c:pt idx="4129">
                  <c:v>41.3</c:v>
                </c:pt>
                <c:pt idx="4130">
                  <c:v>41.31</c:v>
                </c:pt>
                <c:pt idx="4131">
                  <c:v>41.32</c:v>
                </c:pt>
                <c:pt idx="4132">
                  <c:v>41.33</c:v>
                </c:pt>
                <c:pt idx="4133">
                  <c:v>41.34</c:v>
                </c:pt>
                <c:pt idx="4134">
                  <c:v>41.35</c:v>
                </c:pt>
                <c:pt idx="4135">
                  <c:v>41.36</c:v>
                </c:pt>
                <c:pt idx="4136">
                  <c:v>41.37</c:v>
                </c:pt>
                <c:pt idx="4137">
                  <c:v>41.38</c:v>
                </c:pt>
                <c:pt idx="4138">
                  <c:v>41.39</c:v>
                </c:pt>
                <c:pt idx="4139">
                  <c:v>41.4</c:v>
                </c:pt>
                <c:pt idx="4140">
                  <c:v>41.41</c:v>
                </c:pt>
                <c:pt idx="4141">
                  <c:v>41.42</c:v>
                </c:pt>
                <c:pt idx="4142">
                  <c:v>41.43</c:v>
                </c:pt>
                <c:pt idx="4143">
                  <c:v>41.44</c:v>
                </c:pt>
                <c:pt idx="4144">
                  <c:v>41.45</c:v>
                </c:pt>
                <c:pt idx="4145">
                  <c:v>41.46</c:v>
                </c:pt>
                <c:pt idx="4146">
                  <c:v>41.47</c:v>
                </c:pt>
                <c:pt idx="4147">
                  <c:v>41.48</c:v>
                </c:pt>
                <c:pt idx="4148">
                  <c:v>41.49</c:v>
                </c:pt>
                <c:pt idx="4149">
                  <c:v>41.5</c:v>
                </c:pt>
                <c:pt idx="4150">
                  <c:v>41.51</c:v>
                </c:pt>
                <c:pt idx="4151">
                  <c:v>41.52</c:v>
                </c:pt>
                <c:pt idx="4152">
                  <c:v>41.53</c:v>
                </c:pt>
                <c:pt idx="4153">
                  <c:v>41.54</c:v>
                </c:pt>
                <c:pt idx="4154">
                  <c:v>41.55</c:v>
                </c:pt>
                <c:pt idx="4155">
                  <c:v>41.56</c:v>
                </c:pt>
                <c:pt idx="4156">
                  <c:v>41.57</c:v>
                </c:pt>
                <c:pt idx="4157">
                  <c:v>41.58</c:v>
                </c:pt>
                <c:pt idx="4158">
                  <c:v>41.59</c:v>
                </c:pt>
                <c:pt idx="4159">
                  <c:v>41.6</c:v>
                </c:pt>
                <c:pt idx="4160">
                  <c:v>41.61</c:v>
                </c:pt>
                <c:pt idx="4161">
                  <c:v>41.62</c:v>
                </c:pt>
                <c:pt idx="4162">
                  <c:v>41.63</c:v>
                </c:pt>
                <c:pt idx="4163">
                  <c:v>41.64</c:v>
                </c:pt>
                <c:pt idx="4164">
                  <c:v>41.65</c:v>
                </c:pt>
                <c:pt idx="4165">
                  <c:v>41.66</c:v>
                </c:pt>
                <c:pt idx="4166">
                  <c:v>41.67</c:v>
                </c:pt>
                <c:pt idx="4167">
                  <c:v>41.68</c:v>
                </c:pt>
                <c:pt idx="4168">
                  <c:v>41.69</c:v>
                </c:pt>
                <c:pt idx="4169">
                  <c:v>41.7</c:v>
                </c:pt>
                <c:pt idx="4170">
                  <c:v>41.71</c:v>
                </c:pt>
                <c:pt idx="4171">
                  <c:v>41.72</c:v>
                </c:pt>
                <c:pt idx="4172">
                  <c:v>41.73</c:v>
                </c:pt>
                <c:pt idx="4173">
                  <c:v>41.74</c:v>
                </c:pt>
                <c:pt idx="4174">
                  <c:v>41.75</c:v>
                </c:pt>
                <c:pt idx="4175">
                  <c:v>41.76</c:v>
                </c:pt>
                <c:pt idx="4176">
                  <c:v>41.77</c:v>
                </c:pt>
                <c:pt idx="4177">
                  <c:v>41.78</c:v>
                </c:pt>
                <c:pt idx="4178">
                  <c:v>41.79</c:v>
                </c:pt>
                <c:pt idx="4179">
                  <c:v>41.8</c:v>
                </c:pt>
                <c:pt idx="4180">
                  <c:v>41.81</c:v>
                </c:pt>
                <c:pt idx="4181">
                  <c:v>41.82</c:v>
                </c:pt>
                <c:pt idx="4182">
                  <c:v>41.83</c:v>
                </c:pt>
                <c:pt idx="4183">
                  <c:v>41.84</c:v>
                </c:pt>
                <c:pt idx="4184">
                  <c:v>41.85</c:v>
                </c:pt>
                <c:pt idx="4185">
                  <c:v>41.86</c:v>
                </c:pt>
                <c:pt idx="4186">
                  <c:v>41.87</c:v>
                </c:pt>
                <c:pt idx="4187">
                  <c:v>41.88</c:v>
                </c:pt>
                <c:pt idx="4188">
                  <c:v>41.89</c:v>
                </c:pt>
                <c:pt idx="4189">
                  <c:v>41.9</c:v>
                </c:pt>
                <c:pt idx="4190">
                  <c:v>41.91</c:v>
                </c:pt>
                <c:pt idx="4191">
                  <c:v>41.92</c:v>
                </c:pt>
                <c:pt idx="4192">
                  <c:v>41.93</c:v>
                </c:pt>
                <c:pt idx="4193">
                  <c:v>41.94</c:v>
                </c:pt>
                <c:pt idx="4194">
                  <c:v>41.95</c:v>
                </c:pt>
                <c:pt idx="4195">
                  <c:v>41.96</c:v>
                </c:pt>
                <c:pt idx="4196">
                  <c:v>41.97</c:v>
                </c:pt>
                <c:pt idx="4197">
                  <c:v>41.98</c:v>
                </c:pt>
                <c:pt idx="4198">
                  <c:v>41.99</c:v>
                </c:pt>
                <c:pt idx="4199">
                  <c:v>42</c:v>
                </c:pt>
                <c:pt idx="4200">
                  <c:v>42.01</c:v>
                </c:pt>
                <c:pt idx="4201">
                  <c:v>42.02</c:v>
                </c:pt>
                <c:pt idx="4202">
                  <c:v>42.03</c:v>
                </c:pt>
                <c:pt idx="4203">
                  <c:v>42.04</c:v>
                </c:pt>
                <c:pt idx="4204">
                  <c:v>42.05</c:v>
                </c:pt>
                <c:pt idx="4205">
                  <c:v>42.06</c:v>
                </c:pt>
                <c:pt idx="4206">
                  <c:v>42.07</c:v>
                </c:pt>
                <c:pt idx="4207">
                  <c:v>42.08</c:v>
                </c:pt>
                <c:pt idx="4208">
                  <c:v>42.09</c:v>
                </c:pt>
                <c:pt idx="4209">
                  <c:v>42.1</c:v>
                </c:pt>
                <c:pt idx="4210">
                  <c:v>42.11</c:v>
                </c:pt>
                <c:pt idx="4211">
                  <c:v>42.12</c:v>
                </c:pt>
                <c:pt idx="4212">
                  <c:v>42.13</c:v>
                </c:pt>
                <c:pt idx="4213">
                  <c:v>42.14</c:v>
                </c:pt>
                <c:pt idx="4214">
                  <c:v>42.15</c:v>
                </c:pt>
                <c:pt idx="4215">
                  <c:v>42.16</c:v>
                </c:pt>
                <c:pt idx="4216">
                  <c:v>42.17</c:v>
                </c:pt>
                <c:pt idx="4217">
                  <c:v>42.18</c:v>
                </c:pt>
                <c:pt idx="4218">
                  <c:v>42.19</c:v>
                </c:pt>
                <c:pt idx="4219">
                  <c:v>42.2</c:v>
                </c:pt>
                <c:pt idx="4220">
                  <c:v>42.21</c:v>
                </c:pt>
                <c:pt idx="4221">
                  <c:v>42.22</c:v>
                </c:pt>
                <c:pt idx="4222">
                  <c:v>42.23</c:v>
                </c:pt>
                <c:pt idx="4223">
                  <c:v>42.24</c:v>
                </c:pt>
                <c:pt idx="4224">
                  <c:v>42.25</c:v>
                </c:pt>
                <c:pt idx="4225">
                  <c:v>42.26</c:v>
                </c:pt>
                <c:pt idx="4226">
                  <c:v>42.27</c:v>
                </c:pt>
                <c:pt idx="4227">
                  <c:v>42.28</c:v>
                </c:pt>
                <c:pt idx="4228">
                  <c:v>42.29</c:v>
                </c:pt>
                <c:pt idx="4229">
                  <c:v>42.3</c:v>
                </c:pt>
                <c:pt idx="4230">
                  <c:v>42.31</c:v>
                </c:pt>
                <c:pt idx="4231">
                  <c:v>42.32</c:v>
                </c:pt>
                <c:pt idx="4232">
                  <c:v>42.33</c:v>
                </c:pt>
                <c:pt idx="4233">
                  <c:v>42.34</c:v>
                </c:pt>
                <c:pt idx="4234">
                  <c:v>42.35</c:v>
                </c:pt>
                <c:pt idx="4235">
                  <c:v>42.36</c:v>
                </c:pt>
                <c:pt idx="4236">
                  <c:v>42.37</c:v>
                </c:pt>
                <c:pt idx="4237">
                  <c:v>42.38</c:v>
                </c:pt>
                <c:pt idx="4238">
                  <c:v>42.39</c:v>
                </c:pt>
                <c:pt idx="4239">
                  <c:v>42.4</c:v>
                </c:pt>
                <c:pt idx="4240">
                  <c:v>42.41</c:v>
                </c:pt>
                <c:pt idx="4241">
                  <c:v>42.42</c:v>
                </c:pt>
                <c:pt idx="4242">
                  <c:v>42.43</c:v>
                </c:pt>
                <c:pt idx="4243">
                  <c:v>42.44</c:v>
                </c:pt>
                <c:pt idx="4244">
                  <c:v>42.45</c:v>
                </c:pt>
                <c:pt idx="4245">
                  <c:v>42.46</c:v>
                </c:pt>
                <c:pt idx="4246">
                  <c:v>42.47</c:v>
                </c:pt>
                <c:pt idx="4247">
                  <c:v>42.48</c:v>
                </c:pt>
                <c:pt idx="4248">
                  <c:v>42.49</c:v>
                </c:pt>
                <c:pt idx="4249">
                  <c:v>42.5</c:v>
                </c:pt>
                <c:pt idx="4250">
                  <c:v>42.51</c:v>
                </c:pt>
                <c:pt idx="4251">
                  <c:v>42.52</c:v>
                </c:pt>
                <c:pt idx="4252">
                  <c:v>42.53</c:v>
                </c:pt>
                <c:pt idx="4253">
                  <c:v>42.54</c:v>
                </c:pt>
                <c:pt idx="4254">
                  <c:v>42.55</c:v>
                </c:pt>
                <c:pt idx="4255">
                  <c:v>42.56</c:v>
                </c:pt>
                <c:pt idx="4256">
                  <c:v>42.57</c:v>
                </c:pt>
                <c:pt idx="4257">
                  <c:v>42.58</c:v>
                </c:pt>
                <c:pt idx="4258">
                  <c:v>42.59</c:v>
                </c:pt>
                <c:pt idx="4259">
                  <c:v>42.6</c:v>
                </c:pt>
                <c:pt idx="4260">
                  <c:v>42.61</c:v>
                </c:pt>
                <c:pt idx="4261">
                  <c:v>42.62</c:v>
                </c:pt>
                <c:pt idx="4262">
                  <c:v>42.63</c:v>
                </c:pt>
                <c:pt idx="4263">
                  <c:v>42.64</c:v>
                </c:pt>
                <c:pt idx="4264">
                  <c:v>42.65</c:v>
                </c:pt>
                <c:pt idx="4265">
                  <c:v>42.66</c:v>
                </c:pt>
                <c:pt idx="4266">
                  <c:v>42.67</c:v>
                </c:pt>
                <c:pt idx="4267">
                  <c:v>42.68</c:v>
                </c:pt>
                <c:pt idx="4268">
                  <c:v>42.69</c:v>
                </c:pt>
                <c:pt idx="4269">
                  <c:v>42.7</c:v>
                </c:pt>
                <c:pt idx="4270">
                  <c:v>42.71</c:v>
                </c:pt>
                <c:pt idx="4271">
                  <c:v>42.72</c:v>
                </c:pt>
                <c:pt idx="4272">
                  <c:v>42.73</c:v>
                </c:pt>
                <c:pt idx="4273">
                  <c:v>42.74</c:v>
                </c:pt>
                <c:pt idx="4274">
                  <c:v>42.75</c:v>
                </c:pt>
                <c:pt idx="4275">
                  <c:v>42.76</c:v>
                </c:pt>
                <c:pt idx="4276">
                  <c:v>42.77</c:v>
                </c:pt>
                <c:pt idx="4277">
                  <c:v>42.78</c:v>
                </c:pt>
                <c:pt idx="4278">
                  <c:v>42.79</c:v>
                </c:pt>
                <c:pt idx="4279">
                  <c:v>42.8</c:v>
                </c:pt>
                <c:pt idx="4280">
                  <c:v>42.81</c:v>
                </c:pt>
                <c:pt idx="4281">
                  <c:v>42.82</c:v>
                </c:pt>
                <c:pt idx="4282">
                  <c:v>42.83</c:v>
                </c:pt>
                <c:pt idx="4283">
                  <c:v>42.84</c:v>
                </c:pt>
                <c:pt idx="4284">
                  <c:v>42.85</c:v>
                </c:pt>
                <c:pt idx="4285">
                  <c:v>42.86</c:v>
                </c:pt>
                <c:pt idx="4286">
                  <c:v>42.87</c:v>
                </c:pt>
                <c:pt idx="4287">
                  <c:v>42.88</c:v>
                </c:pt>
                <c:pt idx="4288">
                  <c:v>42.89</c:v>
                </c:pt>
                <c:pt idx="4289">
                  <c:v>42.9</c:v>
                </c:pt>
                <c:pt idx="4290">
                  <c:v>42.91</c:v>
                </c:pt>
                <c:pt idx="4291">
                  <c:v>42.92</c:v>
                </c:pt>
                <c:pt idx="4292">
                  <c:v>42.93</c:v>
                </c:pt>
                <c:pt idx="4293">
                  <c:v>42.94</c:v>
                </c:pt>
                <c:pt idx="4294">
                  <c:v>42.95</c:v>
                </c:pt>
                <c:pt idx="4295">
                  <c:v>42.96</c:v>
                </c:pt>
                <c:pt idx="4296">
                  <c:v>42.97</c:v>
                </c:pt>
                <c:pt idx="4297">
                  <c:v>42.98</c:v>
                </c:pt>
                <c:pt idx="4298">
                  <c:v>42.99</c:v>
                </c:pt>
                <c:pt idx="4299">
                  <c:v>43</c:v>
                </c:pt>
                <c:pt idx="4300">
                  <c:v>43.01</c:v>
                </c:pt>
                <c:pt idx="4301">
                  <c:v>43.02</c:v>
                </c:pt>
                <c:pt idx="4302">
                  <c:v>43.03</c:v>
                </c:pt>
                <c:pt idx="4303">
                  <c:v>43.04</c:v>
                </c:pt>
                <c:pt idx="4304">
                  <c:v>43.05</c:v>
                </c:pt>
                <c:pt idx="4305">
                  <c:v>43.06</c:v>
                </c:pt>
                <c:pt idx="4306">
                  <c:v>43.07</c:v>
                </c:pt>
                <c:pt idx="4307">
                  <c:v>43.08</c:v>
                </c:pt>
                <c:pt idx="4308">
                  <c:v>43.09</c:v>
                </c:pt>
                <c:pt idx="4309">
                  <c:v>43.1</c:v>
                </c:pt>
                <c:pt idx="4310">
                  <c:v>43.11</c:v>
                </c:pt>
                <c:pt idx="4311">
                  <c:v>43.12</c:v>
                </c:pt>
                <c:pt idx="4312">
                  <c:v>43.13</c:v>
                </c:pt>
                <c:pt idx="4313">
                  <c:v>43.14</c:v>
                </c:pt>
                <c:pt idx="4314">
                  <c:v>43.15</c:v>
                </c:pt>
                <c:pt idx="4315">
                  <c:v>43.16</c:v>
                </c:pt>
                <c:pt idx="4316">
                  <c:v>43.17</c:v>
                </c:pt>
                <c:pt idx="4317">
                  <c:v>43.18</c:v>
                </c:pt>
                <c:pt idx="4318">
                  <c:v>43.19</c:v>
                </c:pt>
                <c:pt idx="4319">
                  <c:v>43.2</c:v>
                </c:pt>
                <c:pt idx="4320">
                  <c:v>43.21</c:v>
                </c:pt>
                <c:pt idx="4321">
                  <c:v>43.22</c:v>
                </c:pt>
                <c:pt idx="4322">
                  <c:v>43.23</c:v>
                </c:pt>
                <c:pt idx="4323">
                  <c:v>43.24</c:v>
                </c:pt>
                <c:pt idx="4324">
                  <c:v>43.25</c:v>
                </c:pt>
                <c:pt idx="4325">
                  <c:v>43.26</c:v>
                </c:pt>
                <c:pt idx="4326">
                  <c:v>43.27</c:v>
                </c:pt>
                <c:pt idx="4327">
                  <c:v>43.28</c:v>
                </c:pt>
                <c:pt idx="4328">
                  <c:v>43.29</c:v>
                </c:pt>
                <c:pt idx="4329">
                  <c:v>43.3</c:v>
                </c:pt>
                <c:pt idx="4330">
                  <c:v>43.31</c:v>
                </c:pt>
                <c:pt idx="4331">
                  <c:v>43.32</c:v>
                </c:pt>
                <c:pt idx="4332">
                  <c:v>43.33</c:v>
                </c:pt>
                <c:pt idx="4333">
                  <c:v>43.34</c:v>
                </c:pt>
                <c:pt idx="4334">
                  <c:v>43.35</c:v>
                </c:pt>
                <c:pt idx="4335">
                  <c:v>43.36</c:v>
                </c:pt>
                <c:pt idx="4336">
                  <c:v>43.37</c:v>
                </c:pt>
                <c:pt idx="4337">
                  <c:v>43.38</c:v>
                </c:pt>
                <c:pt idx="4338">
                  <c:v>43.39</c:v>
                </c:pt>
                <c:pt idx="4339">
                  <c:v>43.4</c:v>
                </c:pt>
                <c:pt idx="4340">
                  <c:v>43.41</c:v>
                </c:pt>
                <c:pt idx="4341">
                  <c:v>43.42</c:v>
                </c:pt>
                <c:pt idx="4342">
                  <c:v>43.43</c:v>
                </c:pt>
                <c:pt idx="4343">
                  <c:v>43.44</c:v>
                </c:pt>
                <c:pt idx="4344">
                  <c:v>43.45</c:v>
                </c:pt>
                <c:pt idx="4345">
                  <c:v>43.46</c:v>
                </c:pt>
                <c:pt idx="4346">
                  <c:v>43.47</c:v>
                </c:pt>
                <c:pt idx="4347">
                  <c:v>43.48</c:v>
                </c:pt>
                <c:pt idx="4348">
                  <c:v>43.49</c:v>
                </c:pt>
                <c:pt idx="4349">
                  <c:v>43.5</c:v>
                </c:pt>
                <c:pt idx="4350">
                  <c:v>43.51</c:v>
                </c:pt>
                <c:pt idx="4351">
                  <c:v>43.52</c:v>
                </c:pt>
                <c:pt idx="4352">
                  <c:v>43.53</c:v>
                </c:pt>
                <c:pt idx="4353">
                  <c:v>43.54</c:v>
                </c:pt>
                <c:pt idx="4354">
                  <c:v>43.55</c:v>
                </c:pt>
                <c:pt idx="4355">
                  <c:v>43.56</c:v>
                </c:pt>
                <c:pt idx="4356">
                  <c:v>43.57</c:v>
                </c:pt>
                <c:pt idx="4357">
                  <c:v>43.58</c:v>
                </c:pt>
                <c:pt idx="4358">
                  <c:v>43.59</c:v>
                </c:pt>
                <c:pt idx="4359">
                  <c:v>43.6</c:v>
                </c:pt>
                <c:pt idx="4360">
                  <c:v>43.61</c:v>
                </c:pt>
                <c:pt idx="4361">
                  <c:v>43.62</c:v>
                </c:pt>
                <c:pt idx="4362">
                  <c:v>43.63</c:v>
                </c:pt>
                <c:pt idx="4363">
                  <c:v>43.64</c:v>
                </c:pt>
                <c:pt idx="4364">
                  <c:v>43.65</c:v>
                </c:pt>
                <c:pt idx="4365">
                  <c:v>43.66</c:v>
                </c:pt>
                <c:pt idx="4366">
                  <c:v>43.67</c:v>
                </c:pt>
                <c:pt idx="4367">
                  <c:v>43.68</c:v>
                </c:pt>
                <c:pt idx="4368">
                  <c:v>43.69</c:v>
                </c:pt>
                <c:pt idx="4369">
                  <c:v>43.7</c:v>
                </c:pt>
                <c:pt idx="4370">
                  <c:v>43.71</c:v>
                </c:pt>
                <c:pt idx="4371">
                  <c:v>43.72</c:v>
                </c:pt>
                <c:pt idx="4372">
                  <c:v>43.73</c:v>
                </c:pt>
                <c:pt idx="4373">
                  <c:v>43.74</c:v>
                </c:pt>
                <c:pt idx="4374">
                  <c:v>43.75</c:v>
                </c:pt>
                <c:pt idx="4375">
                  <c:v>43.76</c:v>
                </c:pt>
                <c:pt idx="4376">
                  <c:v>43.77</c:v>
                </c:pt>
                <c:pt idx="4377">
                  <c:v>43.78</c:v>
                </c:pt>
                <c:pt idx="4378">
                  <c:v>43.79</c:v>
                </c:pt>
                <c:pt idx="4379">
                  <c:v>43.8</c:v>
                </c:pt>
                <c:pt idx="4380">
                  <c:v>43.81</c:v>
                </c:pt>
                <c:pt idx="4381">
                  <c:v>43.82</c:v>
                </c:pt>
                <c:pt idx="4382">
                  <c:v>43.83</c:v>
                </c:pt>
                <c:pt idx="4383">
                  <c:v>43.84</c:v>
                </c:pt>
                <c:pt idx="4384">
                  <c:v>43.85</c:v>
                </c:pt>
                <c:pt idx="4385">
                  <c:v>43.86</c:v>
                </c:pt>
                <c:pt idx="4386">
                  <c:v>43.87</c:v>
                </c:pt>
                <c:pt idx="4387">
                  <c:v>43.88</c:v>
                </c:pt>
                <c:pt idx="4388">
                  <c:v>43.89</c:v>
                </c:pt>
                <c:pt idx="4389">
                  <c:v>43.9</c:v>
                </c:pt>
                <c:pt idx="4390">
                  <c:v>43.91</c:v>
                </c:pt>
                <c:pt idx="4391">
                  <c:v>43.92</c:v>
                </c:pt>
                <c:pt idx="4392">
                  <c:v>43.93</c:v>
                </c:pt>
                <c:pt idx="4393">
                  <c:v>43.94</c:v>
                </c:pt>
                <c:pt idx="4394">
                  <c:v>43.95</c:v>
                </c:pt>
                <c:pt idx="4395">
                  <c:v>43.96</c:v>
                </c:pt>
                <c:pt idx="4396">
                  <c:v>43.97</c:v>
                </c:pt>
                <c:pt idx="4397">
                  <c:v>43.98</c:v>
                </c:pt>
                <c:pt idx="4398">
                  <c:v>43.99</c:v>
                </c:pt>
                <c:pt idx="4399">
                  <c:v>44</c:v>
                </c:pt>
                <c:pt idx="4400">
                  <c:v>44.01</c:v>
                </c:pt>
                <c:pt idx="4401">
                  <c:v>44.02</c:v>
                </c:pt>
                <c:pt idx="4402">
                  <c:v>44.03</c:v>
                </c:pt>
                <c:pt idx="4403">
                  <c:v>44.04</c:v>
                </c:pt>
                <c:pt idx="4404">
                  <c:v>44.05</c:v>
                </c:pt>
                <c:pt idx="4405">
                  <c:v>44.06</c:v>
                </c:pt>
                <c:pt idx="4406">
                  <c:v>44.07</c:v>
                </c:pt>
                <c:pt idx="4407">
                  <c:v>44.08</c:v>
                </c:pt>
                <c:pt idx="4408">
                  <c:v>44.09</c:v>
                </c:pt>
                <c:pt idx="4409">
                  <c:v>44.1</c:v>
                </c:pt>
                <c:pt idx="4410">
                  <c:v>44.11</c:v>
                </c:pt>
                <c:pt idx="4411">
                  <c:v>44.12</c:v>
                </c:pt>
                <c:pt idx="4412">
                  <c:v>44.13</c:v>
                </c:pt>
                <c:pt idx="4413">
                  <c:v>44.14</c:v>
                </c:pt>
                <c:pt idx="4414">
                  <c:v>44.15</c:v>
                </c:pt>
                <c:pt idx="4415">
                  <c:v>44.16</c:v>
                </c:pt>
                <c:pt idx="4416">
                  <c:v>44.17</c:v>
                </c:pt>
                <c:pt idx="4417">
                  <c:v>44.18</c:v>
                </c:pt>
                <c:pt idx="4418">
                  <c:v>44.19</c:v>
                </c:pt>
                <c:pt idx="4419">
                  <c:v>44.2</c:v>
                </c:pt>
                <c:pt idx="4420">
                  <c:v>44.21</c:v>
                </c:pt>
                <c:pt idx="4421">
                  <c:v>44.22</c:v>
                </c:pt>
                <c:pt idx="4422">
                  <c:v>44.23</c:v>
                </c:pt>
                <c:pt idx="4423">
                  <c:v>44.24</c:v>
                </c:pt>
                <c:pt idx="4424">
                  <c:v>44.25</c:v>
                </c:pt>
                <c:pt idx="4425">
                  <c:v>44.26</c:v>
                </c:pt>
                <c:pt idx="4426">
                  <c:v>44.27</c:v>
                </c:pt>
                <c:pt idx="4427">
                  <c:v>44.28</c:v>
                </c:pt>
                <c:pt idx="4428">
                  <c:v>44.29</c:v>
                </c:pt>
                <c:pt idx="4429">
                  <c:v>44.3</c:v>
                </c:pt>
                <c:pt idx="4430">
                  <c:v>44.31</c:v>
                </c:pt>
                <c:pt idx="4431">
                  <c:v>44.32</c:v>
                </c:pt>
                <c:pt idx="4432">
                  <c:v>44.33</c:v>
                </c:pt>
                <c:pt idx="4433">
                  <c:v>44.34</c:v>
                </c:pt>
                <c:pt idx="4434">
                  <c:v>44.35</c:v>
                </c:pt>
                <c:pt idx="4435">
                  <c:v>44.36</c:v>
                </c:pt>
                <c:pt idx="4436">
                  <c:v>44.37</c:v>
                </c:pt>
                <c:pt idx="4437">
                  <c:v>44.38</c:v>
                </c:pt>
                <c:pt idx="4438">
                  <c:v>44.39</c:v>
                </c:pt>
                <c:pt idx="4439">
                  <c:v>44.4</c:v>
                </c:pt>
                <c:pt idx="4440">
                  <c:v>44.41</c:v>
                </c:pt>
                <c:pt idx="4441">
                  <c:v>44.42</c:v>
                </c:pt>
                <c:pt idx="4442">
                  <c:v>44.43</c:v>
                </c:pt>
                <c:pt idx="4443">
                  <c:v>44.44</c:v>
                </c:pt>
                <c:pt idx="4444">
                  <c:v>44.45</c:v>
                </c:pt>
                <c:pt idx="4445">
                  <c:v>44.46</c:v>
                </c:pt>
                <c:pt idx="4446">
                  <c:v>44.47</c:v>
                </c:pt>
                <c:pt idx="4447">
                  <c:v>44.48</c:v>
                </c:pt>
                <c:pt idx="4448">
                  <c:v>44.49</c:v>
                </c:pt>
                <c:pt idx="4449">
                  <c:v>44.5</c:v>
                </c:pt>
                <c:pt idx="4450">
                  <c:v>44.51</c:v>
                </c:pt>
                <c:pt idx="4451">
                  <c:v>44.52</c:v>
                </c:pt>
                <c:pt idx="4452">
                  <c:v>44.53</c:v>
                </c:pt>
                <c:pt idx="4453">
                  <c:v>44.54</c:v>
                </c:pt>
                <c:pt idx="4454">
                  <c:v>44.55</c:v>
                </c:pt>
                <c:pt idx="4455">
                  <c:v>44.56</c:v>
                </c:pt>
                <c:pt idx="4456">
                  <c:v>44.57</c:v>
                </c:pt>
                <c:pt idx="4457">
                  <c:v>44.58</c:v>
                </c:pt>
                <c:pt idx="4458">
                  <c:v>44.59</c:v>
                </c:pt>
                <c:pt idx="4459">
                  <c:v>44.6</c:v>
                </c:pt>
                <c:pt idx="4460">
                  <c:v>44.61</c:v>
                </c:pt>
                <c:pt idx="4461">
                  <c:v>44.62</c:v>
                </c:pt>
                <c:pt idx="4462">
                  <c:v>44.63</c:v>
                </c:pt>
                <c:pt idx="4463">
                  <c:v>44.64</c:v>
                </c:pt>
                <c:pt idx="4464">
                  <c:v>44.65</c:v>
                </c:pt>
                <c:pt idx="4465">
                  <c:v>44.66</c:v>
                </c:pt>
                <c:pt idx="4466">
                  <c:v>44.67</c:v>
                </c:pt>
                <c:pt idx="4467">
                  <c:v>44.68</c:v>
                </c:pt>
                <c:pt idx="4468">
                  <c:v>44.69</c:v>
                </c:pt>
                <c:pt idx="4469">
                  <c:v>44.7</c:v>
                </c:pt>
                <c:pt idx="4470">
                  <c:v>44.71</c:v>
                </c:pt>
                <c:pt idx="4471">
                  <c:v>44.72</c:v>
                </c:pt>
                <c:pt idx="4472">
                  <c:v>44.73</c:v>
                </c:pt>
                <c:pt idx="4473">
                  <c:v>44.74</c:v>
                </c:pt>
                <c:pt idx="4474">
                  <c:v>44.75</c:v>
                </c:pt>
                <c:pt idx="4475">
                  <c:v>44.76</c:v>
                </c:pt>
                <c:pt idx="4476">
                  <c:v>44.77</c:v>
                </c:pt>
                <c:pt idx="4477">
                  <c:v>44.78</c:v>
                </c:pt>
                <c:pt idx="4478">
                  <c:v>44.79</c:v>
                </c:pt>
                <c:pt idx="4479">
                  <c:v>44.8</c:v>
                </c:pt>
                <c:pt idx="4480">
                  <c:v>44.81</c:v>
                </c:pt>
                <c:pt idx="4481">
                  <c:v>44.82</c:v>
                </c:pt>
                <c:pt idx="4482">
                  <c:v>44.83</c:v>
                </c:pt>
                <c:pt idx="4483">
                  <c:v>44.84</c:v>
                </c:pt>
                <c:pt idx="4484">
                  <c:v>44.85</c:v>
                </c:pt>
                <c:pt idx="4485">
                  <c:v>44.86</c:v>
                </c:pt>
                <c:pt idx="4486">
                  <c:v>44.87</c:v>
                </c:pt>
                <c:pt idx="4487">
                  <c:v>44.88</c:v>
                </c:pt>
                <c:pt idx="4488">
                  <c:v>44.89</c:v>
                </c:pt>
                <c:pt idx="4489">
                  <c:v>44.9</c:v>
                </c:pt>
                <c:pt idx="4490">
                  <c:v>44.91</c:v>
                </c:pt>
                <c:pt idx="4491">
                  <c:v>44.92</c:v>
                </c:pt>
                <c:pt idx="4492">
                  <c:v>44.93</c:v>
                </c:pt>
                <c:pt idx="4493">
                  <c:v>44.94</c:v>
                </c:pt>
                <c:pt idx="4494">
                  <c:v>44.95</c:v>
                </c:pt>
                <c:pt idx="4495">
                  <c:v>44.96</c:v>
                </c:pt>
                <c:pt idx="4496">
                  <c:v>44.97</c:v>
                </c:pt>
                <c:pt idx="4497">
                  <c:v>44.98</c:v>
                </c:pt>
                <c:pt idx="4498">
                  <c:v>44.99</c:v>
                </c:pt>
                <c:pt idx="4499">
                  <c:v>45</c:v>
                </c:pt>
                <c:pt idx="4500">
                  <c:v>45.01</c:v>
                </c:pt>
                <c:pt idx="4501">
                  <c:v>45.02</c:v>
                </c:pt>
                <c:pt idx="4502">
                  <c:v>45.03</c:v>
                </c:pt>
                <c:pt idx="4503">
                  <c:v>45.04</c:v>
                </c:pt>
                <c:pt idx="4504">
                  <c:v>45.05</c:v>
                </c:pt>
                <c:pt idx="4505">
                  <c:v>45.06</c:v>
                </c:pt>
                <c:pt idx="4506">
                  <c:v>45.07</c:v>
                </c:pt>
                <c:pt idx="4507">
                  <c:v>45.08</c:v>
                </c:pt>
                <c:pt idx="4508">
                  <c:v>45.09</c:v>
                </c:pt>
                <c:pt idx="4509">
                  <c:v>45.1</c:v>
                </c:pt>
                <c:pt idx="4510">
                  <c:v>45.11</c:v>
                </c:pt>
                <c:pt idx="4511">
                  <c:v>45.12</c:v>
                </c:pt>
                <c:pt idx="4512">
                  <c:v>45.13</c:v>
                </c:pt>
                <c:pt idx="4513">
                  <c:v>45.14</c:v>
                </c:pt>
                <c:pt idx="4514">
                  <c:v>45.15</c:v>
                </c:pt>
                <c:pt idx="4515">
                  <c:v>45.16</c:v>
                </c:pt>
                <c:pt idx="4516">
                  <c:v>45.17</c:v>
                </c:pt>
                <c:pt idx="4517">
                  <c:v>45.18</c:v>
                </c:pt>
                <c:pt idx="4518">
                  <c:v>45.19</c:v>
                </c:pt>
                <c:pt idx="4519">
                  <c:v>45.2</c:v>
                </c:pt>
                <c:pt idx="4520">
                  <c:v>45.21</c:v>
                </c:pt>
                <c:pt idx="4521">
                  <c:v>45.22</c:v>
                </c:pt>
                <c:pt idx="4522">
                  <c:v>45.23</c:v>
                </c:pt>
                <c:pt idx="4523">
                  <c:v>45.24</c:v>
                </c:pt>
                <c:pt idx="4524">
                  <c:v>45.25</c:v>
                </c:pt>
                <c:pt idx="4525">
                  <c:v>45.26</c:v>
                </c:pt>
                <c:pt idx="4526">
                  <c:v>45.27</c:v>
                </c:pt>
                <c:pt idx="4527">
                  <c:v>45.28</c:v>
                </c:pt>
                <c:pt idx="4528">
                  <c:v>45.29</c:v>
                </c:pt>
                <c:pt idx="4529">
                  <c:v>45.3</c:v>
                </c:pt>
                <c:pt idx="4530">
                  <c:v>45.31</c:v>
                </c:pt>
                <c:pt idx="4531">
                  <c:v>45.32</c:v>
                </c:pt>
                <c:pt idx="4532">
                  <c:v>45.33</c:v>
                </c:pt>
                <c:pt idx="4533">
                  <c:v>45.34</c:v>
                </c:pt>
                <c:pt idx="4534">
                  <c:v>45.35</c:v>
                </c:pt>
                <c:pt idx="4535">
                  <c:v>45.36</c:v>
                </c:pt>
                <c:pt idx="4536">
                  <c:v>45.37</c:v>
                </c:pt>
                <c:pt idx="4537">
                  <c:v>45.38</c:v>
                </c:pt>
                <c:pt idx="4538">
                  <c:v>45.39</c:v>
                </c:pt>
                <c:pt idx="4539">
                  <c:v>45.4</c:v>
                </c:pt>
                <c:pt idx="4540">
                  <c:v>45.41</c:v>
                </c:pt>
                <c:pt idx="4541">
                  <c:v>45.42</c:v>
                </c:pt>
                <c:pt idx="4542">
                  <c:v>45.43</c:v>
                </c:pt>
                <c:pt idx="4543">
                  <c:v>45.44</c:v>
                </c:pt>
                <c:pt idx="4544">
                  <c:v>45.45</c:v>
                </c:pt>
                <c:pt idx="4545">
                  <c:v>45.46</c:v>
                </c:pt>
                <c:pt idx="4546">
                  <c:v>45.47</c:v>
                </c:pt>
                <c:pt idx="4547">
                  <c:v>45.48</c:v>
                </c:pt>
                <c:pt idx="4548">
                  <c:v>45.49</c:v>
                </c:pt>
                <c:pt idx="4549">
                  <c:v>45.5</c:v>
                </c:pt>
                <c:pt idx="4550">
                  <c:v>45.51</c:v>
                </c:pt>
                <c:pt idx="4551">
                  <c:v>45.52</c:v>
                </c:pt>
                <c:pt idx="4552">
                  <c:v>45.53</c:v>
                </c:pt>
                <c:pt idx="4553">
                  <c:v>45.54</c:v>
                </c:pt>
                <c:pt idx="4554">
                  <c:v>45.55</c:v>
                </c:pt>
                <c:pt idx="4555">
                  <c:v>45.56</c:v>
                </c:pt>
                <c:pt idx="4556">
                  <c:v>45.57</c:v>
                </c:pt>
                <c:pt idx="4557">
                  <c:v>45.58</c:v>
                </c:pt>
                <c:pt idx="4558">
                  <c:v>45.59</c:v>
                </c:pt>
                <c:pt idx="4559">
                  <c:v>45.6</c:v>
                </c:pt>
                <c:pt idx="4560">
                  <c:v>45.61</c:v>
                </c:pt>
                <c:pt idx="4561">
                  <c:v>45.62</c:v>
                </c:pt>
                <c:pt idx="4562">
                  <c:v>45.63</c:v>
                </c:pt>
                <c:pt idx="4563">
                  <c:v>45.64</c:v>
                </c:pt>
                <c:pt idx="4564">
                  <c:v>45.65</c:v>
                </c:pt>
                <c:pt idx="4565">
                  <c:v>45.66</c:v>
                </c:pt>
                <c:pt idx="4566">
                  <c:v>45.67</c:v>
                </c:pt>
                <c:pt idx="4567">
                  <c:v>45.68</c:v>
                </c:pt>
                <c:pt idx="4568">
                  <c:v>45.69</c:v>
                </c:pt>
                <c:pt idx="4569">
                  <c:v>45.7</c:v>
                </c:pt>
                <c:pt idx="4570">
                  <c:v>45.71</c:v>
                </c:pt>
                <c:pt idx="4571">
                  <c:v>45.72</c:v>
                </c:pt>
                <c:pt idx="4572">
                  <c:v>45.73</c:v>
                </c:pt>
                <c:pt idx="4573">
                  <c:v>45.74</c:v>
                </c:pt>
                <c:pt idx="4574">
                  <c:v>45.75</c:v>
                </c:pt>
                <c:pt idx="4575">
                  <c:v>45.76</c:v>
                </c:pt>
                <c:pt idx="4576">
                  <c:v>45.77</c:v>
                </c:pt>
                <c:pt idx="4577">
                  <c:v>45.78</c:v>
                </c:pt>
                <c:pt idx="4578">
                  <c:v>45.79</c:v>
                </c:pt>
                <c:pt idx="4579">
                  <c:v>45.8</c:v>
                </c:pt>
                <c:pt idx="4580">
                  <c:v>45.81</c:v>
                </c:pt>
                <c:pt idx="4581">
                  <c:v>45.82</c:v>
                </c:pt>
                <c:pt idx="4582">
                  <c:v>45.83</c:v>
                </c:pt>
                <c:pt idx="4583">
                  <c:v>45.84</c:v>
                </c:pt>
                <c:pt idx="4584">
                  <c:v>45.85</c:v>
                </c:pt>
                <c:pt idx="4585">
                  <c:v>45.86</c:v>
                </c:pt>
                <c:pt idx="4586">
                  <c:v>45.87</c:v>
                </c:pt>
                <c:pt idx="4587">
                  <c:v>45.88</c:v>
                </c:pt>
                <c:pt idx="4588">
                  <c:v>45.89</c:v>
                </c:pt>
                <c:pt idx="4589">
                  <c:v>45.9</c:v>
                </c:pt>
                <c:pt idx="4590">
                  <c:v>45.91</c:v>
                </c:pt>
                <c:pt idx="4591">
                  <c:v>45.92</c:v>
                </c:pt>
                <c:pt idx="4592">
                  <c:v>45.93</c:v>
                </c:pt>
                <c:pt idx="4593">
                  <c:v>45.94</c:v>
                </c:pt>
                <c:pt idx="4594">
                  <c:v>45.95</c:v>
                </c:pt>
                <c:pt idx="4595">
                  <c:v>45.96</c:v>
                </c:pt>
                <c:pt idx="4596">
                  <c:v>45.97</c:v>
                </c:pt>
                <c:pt idx="4597">
                  <c:v>45.98</c:v>
                </c:pt>
                <c:pt idx="4598">
                  <c:v>45.99</c:v>
                </c:pt>
                <c:pt idx="4599">
                  <c:v>46</c:v>
                </c:pt>
                <c:pt idx="4600">
                  <c:v>46.01</c:v>
                </c:pt>
                <c:pt idx="4601">
                  <c:v>46.02</c:v>
                </c:pt>
                <c:pt idx="4602">
                  <c:v>46.03</c:v>
                </c:pt>
                <c:pt idx="4603">
                  <c:v>46.04</c:v>
                </c:pt>
                <c:pt idx="4604">
                  <c:v>46.05</c:v>
                </c:pt>
                <c:pt idx="4605">
                  <c:v>46.06</c:v>
                </c:pt>
                <c:pt idx="4606">
                  <c:v>46.07</c:v>
                </c:pt>
                <c:pt idx="4607">
                  <c:v>46.08</c:v>
                </c:pt>
                <c:pt idx="4608">
                  <c:v>46.09</c:v>
                </c:pt>
                <c:pt idx="4609">
                  <c:v>46.1</c:v>
                </c:pt>
                <c:pt idx="4610">
                  <c:v>46.11</c:v>
                </c:pt>
                <c:pt idx="4611">
                  <c:v>46.12</c:v>
                </c:pt>
                <c:pt idx="4612">
                  <c:v>46.13</c:v>
                </c:pt>
                <c:pt idx="4613">
                  <c:v>46.14</c:v>
                </c:pt>
                <c:pt idx="4614">
                  <c:v>46.15</c:v>
                </c:pt>
                <c:pt idx="4615">
                  <c:v>46.16</c:v>
                </c:pt>
                <c:pt idx="4616">
                  <c:v>46.17</c:v>
                </c:pt>
                <c:pt idx="4617">
                  <c:v>46.18</c:v>
                </c:pt>
                <c:pt idx="4618">
                  <c:v>46.19</c:v>
                </c:pt>
                <c:pt idx="4619">
                  <c:v>46.2</c:v>
                </c:pt>
                <c:pt idx="4620">
                  <c:v>46.21</c:v>
                </c:pt>
                <c:pt idx="4621">
                  <c:v>46.22</c:v>
                </c:pt>
                <c:pt idx="4622">
                  <c:v>46.23</c:v>
                </c:pt>
                <c:pt idx="4623">
                  <c:v>46.24</c:v>
                </c:pt>
                <c:pt idx="4624">
                  <c:v>46.25</c:v>
                </c:pt>
                <c:pt idx="4625">
                  <c:v>46.26</c:v>
                </c:pt>
                <c:pt idx="4626">
                  <c:v>46.27</c:v>
                </c:pt>
                <c:pt idx="4627">
                  <c:v>46.28</c:v>
                </c:pt>
                <c:pt idx="4628">
                  <c:v>46.29</c:v>
                </c:pt>
                <c:pt idx="4629">
                  <c:v>46.3</c:v>
                </c:pt>
                <c:pt idx="4630">
                  <c:v>46.31</c:v>
                </c:pt>
                <c:pt idx="4631">
                  <c:v>46.32</c:v>
                </c:pt>
                <c:pt idx="4632">
                  <c:v>46.33</c:v>
                </c:pt>
                <c:pt idx="4633">
                  <c:v>46.34</c:v>
                </c:pt>
                <c:pt idx="4634">
                  <c:v>46.35</c:v>
                </c:pt>
                <c:pt idx="4635">
                  <c:v>46.36</c:v>
                </c:pt>
                <c:pt idx="4636">
                  <c:v>46.37</c:v>
                </c:pt>
                <c:pt idx="4637">
                  <c:v>46.38</c:v>
                </c:pt>
                <c:pt idx="4638">
                  <c:v>46.39</c:v>
                </c:pt>
                <c:pt idx="4639">
                  <c:v>46.4</c:v>
                </c:pt>
                <c:pt idx="4640">
                  <c:v>46.41</c:v>
                </c:pt>
                <c:pt idx="4641">
                  <c:v>46.42</c:v>
                </c:pt>
                <c:pt idx="4642">
                  <c:v>46.43</c:v>
                </c:pt>
                <c:pt idx="4643">
                  <c:v>46.44</c:v>
                </c:pt>
                <c:pt idx="4644">
                  <c:v>46.45</c:v>
                </c:pt>
                <c:pt idx="4645">
                  <c:v>46.46</c:v>
                </c:pt>
                <c:pt idx="4646">
                  <c:v>46.47</c:v>
                </c:pt>
                <c:pt idx="4647">
                  <c:v>46.48</c:v>
                </c:pt>
                <c:pt idx="4648">
                  <c:v>46.49</c:v>
                </c:pt>
                <c:pt idx="4649">
                  <c:v>46.5</c:v>
                </c:pt>
                <c:pt idx="4650">
                  <c:v>46.51</c:v>
                </c:pt>
                <c:pt idx="4651">
                  <c:v>46.52</c:v>
                </c:pt>
                <c:pt idx="4652">
                  <c:v>46.53</c:v>
                </c:pt>
                <c:pt idx="4653">
                  <c:v>46.54</c:v>
                </c:pt>
                <c:pt idx="4654">
                  <c:v>46.55</c:v>
                </c:pt>
                <c:pt idx="4655">
                  <c:v>46.56</c:v>
                </c:pt>
                <c:pt idx="4656">
                  <c:v>46.57</c:v>
                </c:pt>
                <c:pt idx="4657">
                  <c:v>46.58</c:v>
                </c:pt>
                <c:pt idx="4658">
                  <c:v>46.59</c:v>
                </c:pt>
                <c:pt idx="4659">
                  <c:v>46.6</c:v>
                </c:pt>
                <c:pt idx="4660">
                  <c:v>46.61</c:v>
                </c:pt>
                <c:pt idx="4661">
                  <c:v>46.62</c:v>
                </c:pt>
                <c:pt idx="4662">
                  <c:v>46.63</c:v>
                </c:pt>
                <c:pt idx="4663">
                  <c:v>46.64</c:v>
                </c:pt>
                <c:pt idx="4664">
                  <c:v>46.65</c:v>
                </c:pt>
                <c:pt idx="4665">
                  <c:v>46.66</c:v>
                </c:pt>
                <c:pt idx="4666">
                  <c:v>46.67</c:v>
                </c:pt>
                <c:pt idx="4667">
                  <c:v>46.68</c:v>
                </c:pt>
                <c:pt idx="4668">
                  <c:v>46.69</c:v>
                </c:pt>
                <c:pt idx="4669">
                  <c:v>46.7</c:v>
                </c:pt>
                <c:pt idx="4670">
                  <c:v>46.71</c:v>
                </c:pt>
                <c:pt idx="4671">
                  <c:v>46.72</c:v>
                </c:pt>
                <c:pt idx="4672">
                  <c:v>46.73</c:v>
                </c:pt>
                <c:pt idx="4673">
                  <c:v>46.74</c:v>
                </c:pt>
                <c:pt idx="4674">
                  <c:v>46.75</c:v>
                </c:pt>
                <c:pt idx="4675">
                  <c:v>46.76</c:v>
                </c:pt>
                <c:pt idx="4676">
                  <c:v>46.77</c:v>
                </c:pt>
                <c:pt idx="4677">
                  <c:v>46.78</c:v>
                </c:pt>
                <c:pt idx="4678">
                  <c:v>46.79</c:v>
                </c:pt>
                <c:pt idx="4679">
                  <c:v>46.8</c:v>
                </c:pt>
                <c:pt idx="4680">
                  <c:v>46.81</c:v>
                </c:pt>
                <c:pt idx="4681">
                  <c:v>46.82</c:v>
                </c:pt>
                <c:pt idx="4682">
                  <c:v>46.83</c:v>
                </c:pt>
                <c:pt idx="4683">
                  <c:v>46.84</c:v>
                </c:pt>
                <c:pt idx="4684">
                  <c:v>46.85</c:v>
                </c:pt>
                <c:pt idx="4685">
                  <c:v>46.86</c:v>
                </c:pt>
                <c:pt idx="4686">
                  <c:v>46.87</c:v>
                </c:pt>
                <c:pt idx="4687">
                  <c:v>46.88</c:v>
                </c:pt>
                <c:pt idx="4688">
                  <c:v>46.89</c:v>
                </c:pt>
                <c:pt idx="4689">
                  <c:v>46.9</c:v>
                </c:pt>
                <c:pt idx="4690">
                  <c:v>46.91</c:v>
                </c:pt>
                <c:pt idx="4691">
                  <c:v>46.92</c:v>
                </c:pt>
                <c:pt idx="4692">
                  <c:v>46.93</c:v>
                </c:pt>
                <c:pt idx="4693">
                  <c:v>46.94</c:v>
                </c:pt>
                <c:pt idx="4694">
                  <c:v>46.95</c:v>
                </c:pt>
                <c:pt idx="4695">
                  <c:v>46.96</c:v>
                </c:pt>
                <c:pt idx="4696">
                  <c:v>46.97</c:v>
                </c:pt>
                <c:pt idx="4697">
                  <c:v>46.98</c:v>
                </c:pt>
                <c:pt idx="4698">
                  <c:v>46.99</c:v>
                </c:pt>
                <c:pt idx="4699">
                  <c:v>47</c:v>
                </c:pt>
                <c:pt idx="4700">
                  <c:v>47.01</c:v>
                </c:pt>
                <c:pt idx="4701">
                  <c:v>47.02</c:v>
                </c:pt>
                <c:pt idx="4702">
                  <c:v>47.03</c:v>
                </c:pt>
                <c:pt idx="4703">
                  <c:v>47.04</c:v>
                </c:pt>
                <c:pt idx="4704">
                  <c:v>47.05</c:v>
                </c:pt>
                <c:pt idx="4705">
                  <c:v>47.06</c:v>
                </c:pt>
                <c:pt idx="4706">
                  <c:v>47.07</c:v>
                </c:pt>
                <c:pt idx="4707">
                  <c:v>47.08</c:v>
                </c:pt>
                <c:pt idx="4708">
                  <c:v>47.09</c:v>
                </c:pt>
                <c:pt idx="4709">
                  <c:v>47.1</c:v>
                </c:pt>
                <c:pt idx="4710">
                  <c:v>47.11</c:v>
                </c:pt>
                <c:pt idx="4711">
                  <c:v>47.12</c:v>
                </c:pt>
                <c:pt idx="4712">
                  <c:v>47.13</c:v>
                </c:pt>
                <c:pt idx="4713">
                  <c:v>47.14</c:v>
                </c:pt>
                <c:pt idx="4714">
                  <c:v>47.15</c:v>
                </c:pt>
                <c:pt idx="4715">
                  <c:v>47.16</c:v>
                </c:pt>
                <c:pt idx="4716">
                  <c:v>47.17</c:v>
                </c:pt>
                <c:pt idx="4717">
                  <c:v>47.18</c:v>
                </c:pt>
                <c:pt idx="4718">
                  <c:v>47.19</c:v>
                </c:pt>
                <c:pt idx="4719">
                  <c:v>47.2</c:v>
                </c:pt>
                <c:pt idx="4720">
                  <c:v>47.21</c:v>
                </c:pt>
                <c:pt idx="4721">
                  <c:v>47.22</c:v>
                </c:pt>
                <c:pt idx="4722">
                  <c:v>47.23</c:v>
                </c:pt>
                <c:pt idx="4723">
                  <c:v>47.24</c:v>
                </c:pt>
                <c:pt idx="4724">
                  <c:v>47.25</c:v>
                </c:pt>
                <c:pt idx="4725">
                  <c:v>47.26</c:v>
                </c:pt>
                <c:pt idx="4726">
                  <c:v>47.27</c:v>
                </c:pt>
                <c:pt idx="4727">
                  <c:v>47.28</c:v>
                </c:pt>
                <c:pt idx="4728">
                  <c:v>47.29</c:v>
                </c:pt>
                <c:pt idx="4729">
                  <c:v>47.3</c:v>
                </c:pt>
                <c:pt idx="4730">
                  <c:v>47.31</c:v>
                </c:pt>
                <c:pt idx="4731">
                  <c:v>47.32</c:v>
                </c:pt>
                <c:pt idx="4732">
                  <c:v>47.33</c:v>
                </c:pt>
                <c:pt idx="4733">
                  <c:v>47.34</c:v>
                </c:pt>
                <c:pt idx="4734">
                  <c:v>47.35</c:v>
                </c:pt>
                <c:pt idx="4735">
                  <c:v>47.36</c:v>
                </c:pt>
                <c:pt idx="4736">
                  <c:v>47.37</c:v>
                </c:pt>
                <c:pt idx="4737">
                  <c:v>47.38</c:v>
                </c:pt>
                <c:pt idx="4738">
                  <c:v>47.39</c:v>
                </c:pt>
                <c:pt idx="4739">
                  <c:v>47.4</c:v>
                </c:pt>
                <c:pt idx="4740">
                  <c:v>47.41</c:v>
                </c:pt>
                <c:pt idx="4741">
                  <c:v>47.42</c:v>
                </c:pt>
                <c:pt idx="4742">
                  <c:v>47.43</c:v>
                </c:pt>
                <c:pt idx="4743">
                  <c:v>47.44</c:v>
                </c:pt>
                <c:pt idx="4744">
                  <c:v>47.45</c:v>
                </c:pt>
                <c:pt idx="4745">
                  <c:v>47.46</c:v>
                </c:pt>
                <c:pt idx="4746">
                  <c:v>47.47</c:v>
                </c:pt>
                <c:pt idx="4747">
                  <c:v>47.48</c:v>
                </c:pt>
                <c:pt idx="4748">
                  <c:v>47.49</c:v>
                </c:pt>
                <c:pt idx="4749">
                  <c:v>47.5</c:v>
                </c:pt>
                <c:pt idx="4750">
                  <c:v>47.51</c:v>
                </c:pt>
                <c:pt idx="4751">
                  <c:v>47.52</c:v>
                </c:pt>
                <c:pt idx="4752">
                  <c:v>47.53</c:v>
                </c:pt>
                <c:pt idx="4753">
                  <c:v>47.54</c:v>
                </c:pt>
                <c:pt idx="4754">
                  <c:v>47.55</c:v>
                </c:pt>
                <c:pt idx="4755">
                  <c:v>47.56</c:v>
                </c:pt>
                <c:pt idx="4756">
                  <c:v>47.57</c:v>
                </c:pt>
                <c:pt idx="4757">
                  <c:v>47.58</c:v>
                </c:pt>
                <c:pt idx="4758">
                  <c:v>47.59</c:v>
                </c:pt>
                <c:pt idx="4759">
                  <c:v>47.6</c:v>
                </c:pt>
                <c:pt idx="4760">
                  <c:v>47.61</c:v>
                </c:pt>
                <c:pt idx="4761">
                  <c:v>47.62</c:v>
                </c:pt>
                <c:pt idx="4762">
                  <c:v>47.63</c:v>
                </c:pt>
                <c:pt idx="4763">
                  <c:v>47.64</c:v>
                </c:pt>
                <c:pt idx="4764">
                  <c:v>47.65</c:v>
                </c:pt>
                <c:pt idx="4765">
                  <c:v>47.66</c:v>
                </c:pt>
                <c:pt idx="4766">
                  <c:v>47.67</c:v>
                </c:pt>
                <c:pt idx="4767">
                  <c:v>47.68</c:v>
                </c:pt>
                <c:pt idx="4768">
                  <c:v>47.69</c:v>
                </c:pt>
                <c:pt idx="4769">
                  <c:v>47.7</c:v>
                </c:pt>
                <c:pt idx="4770">
                  <c:v>47.71</c:v>
                </c:pt>
                <c:pt idx="4771">
                  <c:v>47.72</c:v>
                </c:pt>
                <c:pt idx="4772">
                  <c:v>47.73</c:v>
                </c:pt>
                <c:pt idx="4773">
                  <c:v>47.74</c:v>
                </c:pt>
                <c:pt idx="4774">
                  <c:v>47.75</c:v>
                </c:pt>
                <c:pt idx="4775">
                  <c:v>47.76</c:v>
                </c:pt>
                <c:pt idx="4776">
                  <c:v>47.77</c:v>
                </c:pt>
                <c:pt idx="4777">
                  <c:v>47.78</c:v>
                </c:pt>
                <c:pt idx="4778">
                  <c:v>47.79</c:v>
                </c:pt>
                <c:pt idx="4779">
                  <c:v>47.8</c:v>
                </c:pt>
                <c:pt idx="4780">
                  <c:v>47.81</c:v>
                </c:pt>
                <c:pt idx="4781">
                  <c:v>47.82</c:v>
                </c:pt>
                <c:pt idx="4782">
                  <c:v>47.83</c:v>
                </c:pt>
                <c:pt idx="4783">
                  <c:v>47.84</c:v>
                </c:pt>
                <c:pt idx="4784">
                  <c:v>47.85</c:v>
                </c:pt>
                <c:pt idx="4785">
                  <c:v>47.86</c:v>
                </c:pt>
                <c:pt idx="4786">
                  <c:v>47.87</c:v>
                </c:pt>
                <c:pt idx="4787">
                  <c:v>47.88</c:v>
                </c:pt>
                <c:pt idx="4788">
                  <c:v>47.89</c:v>
                </c:pt>
                <c:pt idx="4789">
                  <c:v>47.9</c:v>
                </c:pt>
                <c:pt idx="4790">
                  <c:v>47.91</c:v>
                </c:pt>
                <c:pt idx="4791">
                  <c:v>47.92</c:v>
                </c:pt>
                <c:pt idx="4792">
                  <c:v>47.93</c:v>
                </c:pt>
                <c:pt idx="4793">
                  <c:v>47.94</c:v>
                </c:pt>
                <c:pt idx="4794">
                  <c:v>47.95</c:v>
                </c:pt>
                <c:pt idx="4795">
                  <c:v>47.96</c:v>
                </c:pt>
                <c:pt idx="4796">
                  <c:v>47.97</c:v>
                </c:pt>
                <c:pt idx="4797">
                  <c:v>47.98</c:v>
                </c:pt>
                <c:pt idx="4798">
                  <c:v>47.99</c:v>
                </c:pt>
                <c:pt idx="4799">
                  <c:v>48</c:v>
                </c:pt>
                <c:pt idx="4800">
                  <c:v>48.01</c:v>
                </c:pt>
                <c:pt idx="4801">
                  <c:v>48.02</c:v>
                </c:pt>
                <c:pt idx="4802">
                  <c:v>48.03</c:v>
                </c:pt>
                <c:pt idx="4803">
                  <c:v>48.04</c:v>
                </c:pt>
                <c:pt idx="4804">
                  <c:v>48.05</c:v>
                </c:pt>
                <c:pt idx="4805">
                  <c:v>48.06</c:v>
                </c:pt>
                <c:pt idx="4806">
                  <c:v>48.07</c:v>
                </c:pt>
                <c:pt idx="4807">
                  <c:v>48.08</c:v>
                </c:pt>
                <c:pt idx="4808">
                  <c:v>48.09</c:v>
                </c:pt>
                <c:pt idx="4809">
                  <c:v>48.1</c:v>
                </c:pt>
                <c:pt idx="4810">
                  <c:v>48.11</c:v>
                </c:pt>
                <c:pt idx="4811">
                  <c:v>48.12</c:v>
                </c:pt>
                <c:pt idx="4812">
                  <c:v>48.13</c:v>
                </c:pt>
                <c:pt idx="4813">
                  <c:v>48.14</c:v>
                </c:pt>
                <c:pt idx="4814">
                  <c:v>48.15</c:v>
                </c:pt>
                <c:pt idx="4815">
                  <c:v>48.16</c:v>
                </c:pt>
                <c:pt idx="4816">
                  <c:v>48.17</c:v>
                </c:pt>
                <c:pt idx="4817">
                  <c:v>48.18</c:v>
                </c:pt>
                <c:pt idx="4818">
                  <c:v>48.19</c:v>
                </c:pt>
                <c:pt idx="4819">
                  <c:v>48.2</c:v>
                </c:pt>
                <c:pt idx="4820">
                  <c:v>48.21</c:v>
                </c:pt>
                <c:pt idx="4821">
                  <c:v>48.22</c:v>
                </c:pt>
                <c:pt idx="4822">
                  <c:v>48.23</c:v>
                </c:pt>
                <c:pt idx="4823">
                  <c:v>48.24</c:v>
                </c:pt>
                <c:pt idx="4824">
                  <c:v>48.25</c:v>
                </c:pt>
                <c:pt idx="4825">
                  <c:v>48.26</c:v>
                </c:pt>
                <c:pt idx="4826">
                  <c:v>48.27</c:v>
                </c:pt>
                <c:pt idx="4827">
                  <c:v>48.28</c:v>
                </c:pt>
                <c:pt idx="4828">
                  <c:v>48.29</c:v>
                </c:pt>
                <c:pt idx="4829">
                  <c:v>48.3</c:v>
                </c:pt>
                <c:pt idx="4830">
                  <c:v>48.31</c:v>
                </c:pt>
                <c:pt idx="4831">
                  <c:v>48.32</c:v>
                </c:pt>
                <c:pt idx="4832">
                  <c:v>48.33</c:v>
                </c:pt>
                <c:pt idx="4833">
                  <c:v>48.34</c:v>
                </c:pt>
                <c:pt idx="4834">
                  <c:v>48.35</c:v>
                </c:pt>
                <c:pt idx="4835">
                  <c:v>48.36</c:v>
                </c:pt>
                <c:pt idx="4836">
                  <c:v>48.37</c:v>
                </c:pt>
                <c:pt idx="4837">
                  <c:v>48.38</c:v>
                </c:pt>
                <c:pt idx="4838">
                  <c:v>48.39</c:v>
                </c:pt>
                <c:pt idx="4839">
                  <c:v>48.4</c:v>
                </c:pt>
                <c:pt idx="4840">
                  <c:v>48.41</c:v>
                </c:pt>
                <c:pt idx="4841">
                  <c:v>48.42</c:v>
                </c:pt>
                <c:pt idx="4842">
                  <c:v>48.43</c:v>
                </c:pt>
                <c:pt idx="4843">
                  <c:v>48.44</c:v>
                </c:pt>
                <c:pt idx="4844">
                  <c:v>48.45</c:v>
                </c:pt>
                <c:pt idx="4845">
                  <c:v>48.46</c:v>
                </c:pt>
                <c:pt idx="4846">
                  <c:v>48.47</c:v>
                </c:pt>
                <c:pt idx="4847">
                  <c:v>48.48</c:v>
                </c:pt>
                <c:pt idx="4848">
                  <c:v>48.49</c:v>
                </c:pt>
                <c:pt idx="4849">
                  <c:v>48.5</c:v>
                </c:pt>
                <c:pt idx="4850">
                  <c:v>48.51</c:v>
                </c:pt>
                <c:pt idx="4851">
                  <c:v>48.52</c:v>
                </c:pt>
                <c:pt idx="4852">
                  <c:v>48.53</c:v>
                </c:pt>
                <c:pt idx="4853">
                  <c:v>48.54</c:v>
                </c:pt>
                <c:pt idx="4854">
                  <c:v>48.55</c:v>
                </c:pt>
                <c:pt idx="4855">
                  <c:v>48.56</c:v>
                </c:pt>
                <c:pt idx="4856">
                  <c:v>48.57</c:v>
                </c:pt>
                <c:pt idx="4857">
                  <c:v>48.58</c:v>
                </c:pt>
                <c:pt idx="4858">
                  <c:v>48.59</c:v>
                </c:pt>
                <c:pt idx="4859">
                  <c:v>48.6</c:v>
                </c:pt>
                <c:pt idx="4860">
                  <c:v>48.61</c:v>
                </c:pt>
                <c:pt idx="4861">
                  <c:v>48.62</c:v>
                </c:pt>
                <c:pt idx="4862">
                  <c:v>48.63</c:v>
                </c:pt>
                <c:pt idx="4863">
                  <c:v>48.64</c:v>
                </c:pt>
                <c:pt idx="4864">
                  <c:v>48.65</c:v>
                </c:pt>
                <c:pt idx="4865">
                  <c:v>48.66</c:v>
                </c:pt>
                <c:pt idx="4866">
                  <c:v>48.67</c:v>
                </c:pt>
                <c:pt idx="4867">
                  <c:v>48.68</c:v>
                </c:pt>
                <c:pt idx="4868">
                  <c:v>48.69</c:v>
                </c:pt>
                <c:pt idx="4869">
                  <c:v>48.7</c:v>
                </c:pt>
                <c:pt idx="4870">
                  <c:v>48.71</c:v>
                </c:pt>
                <c:pt idx="4871">
                  <c:v>48.72</c:v>
                </c:pt>
                <c:pt idx="4872">
                  <c:v>48.73</c:v>
                </c:pt>
                <c:pt idx="4873">
                  <c:v>48.74</c:v>
                </c:pt>
                <c:pt idx="4874">
                  <c:v>48.75</c:v>
                </c:pt>
                <c:pt idx="4875">
                  <c:v>48.76</c:v>
                </c:pt>
                <c:pt idx="4876">
                  <c:v>48.77</c:v>
                </c:pt>
                <c:pt idx="4877">
                  <c:v>48.78</c:v>
                </c:pt>
                <c:pt idx="4878">
                  <c:v>48.79</c:v>
                </c:pt>
                <c:pt idx="4879">
                  <c:v>48.8</c:v>
                </c:pt>
                <c:pt idx="4880">
                  <c:v>48.81</c:v>
                </c:pt>
                <c:pt idx="4881">
                  <c:v>48.82</c:v>
                </c:pt>
                <c:pt idx="4882">
                  <c:v>48.83</c:v>
                </c:pt>
                <c:pt idx="4883">
                  <c:v>48.84</c:v>
                </c:pt>
                <c:pt idx="4884">
                  <c:v>48.85</c:v>
                </c:pt>
                <c:pt idx="4885">
                  <c:v>48.86</c:v>
                </c:pt>
                <c:pt idx="4886">
                  <c:v>48.87</c:v>
                </c:pt>
                <c:pt idx="4887">
                  <c:v>48.88</c:v>
                </c:pt>
                <c:pt idx="4888">
                  <c:v>48.89</c:v>
                </c:pt>
                <c:pt idx="4889">
                  <c:v>48.9</c:v>
                </c:pt>
                <c:pt idx="4890">
                  <c:v>48.91</c:v>
                </c:pt>
                <c:pt idx="4891">
                  <c:v>48.92</c:v>
                </c:pt>
                <c:pt idx="4892">
                  <c:v>48.93</c:v>
                </c:pt>
                <c:pt idx="4893">
                  <c:v>48.94</c:v>
                </c:pt>
                <c:pt idx="4894">
                  <c:v>48.95</c:v>
                </c:pt>
                <c:pt idx="4895">
                  <c:v>48.96</c:v>
                </c:pt>
                <c:pt idx="4896">
                  <c:v>48.97</c:v>
                </c:pt>
                <c:pt idx="4897">
                  <c:v>48.98</c:v>
                </c:pt>
                <c:pt idx="4898">
                  <c:v>48.99</c:v>
                </c:pt>
                <c:pt idx="4899">
                  <c:v>49</c:v>
                </c:pt>
                <c:pt idx="4900">
                  <c:v>49.01</c:v>
                </c:pt>
                <c:pt idx="4901">
                  <c:v>49.02</c:v>
                </c:pt>
                <c:pt idx="4902">
                  <c:v>49.03</c:v>
                </c:pt>
                <c:pt idx="4903">
                  <c:v>49.04</c:v>
                </c:pt>
                <c:pt idx="4904">
                  <c:v>49.05</c:v>
                </c:pt>
                <c:pt idx="4905">
                  <c:v>49.06</c:v>
                </c:pt>
                <c:pt idx="4906">
                  <c:v>49.07</c:v>
                </c:pt>
                <c:pt idx="4907">
                  <c:v>49.08</c:v>
                </c:pt>
                <c:pt idx="4908">
                  <c:v>49.09</c:v>
                </c:pt>
                <c:pt idx="4909">
                  <c:v>49.1</c:v>
                </c:pt>
                <c:pt idx="4910">
                  <c:v>49.11</c:v>
                </c:pt>
                <c:pt idx="4911">
                  <c:v>49.12</c:v>
                </c:pt>
                <c:pt idx="4912">
                  <c:v>49.13</c:v>
                </c:pt>
                <c:pt idx="4913">
                  <c:v>49.14</c:v>
                </c:pt>
                <c:pt idx="4914">
                  <c:v>49.15</c:v>
                </c:pt>
                <c:pt idx="4915">
                  <c:v>49.16</c:v>
                </c:pt>
                <c:pt idx="4916">
                  <c:v>49.17</c:v>
                </c:pt>
                <c:pt idx="4917">
                  <c:v>49.18</c:v>
                </c:pt>
                <c:pt idx="4918">
                  <c:v>49.19</c:v>
                </c:pt>
                <c:pt idx="4919">
                  <c:v>49.2</c:v>
                </c:pt>
                <c:pt idx="4920">
                  <c:v>49.21</c:v>
                </c:pt>
                <c:pt idx="4921">
                  <c:v>49.22</c:v>
                </c:pt>
                <c:pt idx="4922">
                  <c:v>49.23</c:v>
                </c:pt>
                <c:pt idx="4923">
                  <c:v>49.24</c:v>
                </c:pt>
                <c:pt idx="4924">
                  <c:v>49.25</c:v>
                </c:pt>
                <c:pt idx="4925">
                  <c:v>49.26</c:v>
                </c:pt>
                <c:pt idx="4926">
                  <c:v>49.27</c:v>
                </c:pt>
                <c:pt idx="4927">
                  <c:v>49.28</c:v>
                </c:pt>
                <c:pt idx="4928">
                  <c:v>49.29</c:v>
                </c:pt>
                <c:pt idx="4929">
                  <c:v>49.3</c:v>
                </c:pt>
                <c:pt idx="4930">
                  <c:v>49.31</c:v>
                </c:pt>
                <c:pt idx="4931">
                  <c:v>49.32</c:v>
                </c:pt>
                <c:pt idx="4932">
                  <c:v>49.33</c:v>
                </c:pt>
                <c:pt idx="4933">
                  <c:v>49.34</c:v>
                </c:pt>
                <c:pt idx="4934">
                  <c:v>49.35</c:v>
                </c:pt>
                <c:pt idx="4935">
                  <c:v>49.36</c:v>
                </c:pt>
                <c:pt idx="4936">
                  <c:v>49.37</c:v>
                </c:pt>
                <c:pt idx="4937">
                  <c:v>49.38</c:v>
                </c:pt>
                <c:pt idx="4938">
                  <c:v>49.39</c:v>
                </c:pt>
                <c:pt idx="4939">
                  <c:v>49.4</c:v>
                </c:pt>
                <c:pt idx="4940">
                  <c:v>49.41</c:v>
                </c:pt>
                <c:pt idx="4941">
                  <c:v>49.42</c:v>
                </c:pt>
                <c:pt idx="4942">
                  <c:v>49.43</c:v>
                </c:pt>
                <c:pt idx="4943">
                  <c:v>49.44</c:v>
                </c:pt>
                <c:pt idx="4944">
                  <c:v>49.45</c:v>
                </c:pt>
                <c:pt idx="4945">
                  <c:v>49.46</c:v>
                </c:pt>
                <c:pt idx="4946">
                  <c:v>49.47</c:v>
                </c:pt>
                <c:pt idx="4947">
                  <c:v>49.48</c:v>
                </c:pt>
                <c:pt idx="4948">
                  <c:v>49.49</c:v>
                </c:pt>
                <c:pt idx="4949">
                  <c:v>49.5</c:v>
                </c:pt>
                <c:pt idx="4950">
                  <c:v>49.51</c:v>
                </c:pt>
                <c:pt idx="4951">
                  <c:v>49.52</c:v>
                </c:pt>
                <c:pt idx="4952">
                  <c:v>49.53</c:v>
                </c:pt>
                <c:pt idx="4953">
                  <c:v>49.54</c:v>
                </c:pt>
                <c:pt idx="4954">
                  <c:v>49.55</c:v>
                </c:pt>
                <c:pt idx="4955">
                  <c:v>49.56</c:v>
                </c:pt>
                <c:pt idx="4956">
                  <c:v>49.57</c:v>
                </c:pt>
                <c:pt idx="4957">
                  <c:v>49.58</c:v>
                </c:pt>
                <c:pt idx="4958">
                  <c:v>49.59</c:v>
                </c:pt>
                <c:pt idx="4959">
                  <c:v>49.6</c:v>
                </c:pt>
                <c:pt idx="4960">
                  <c:v>49.61</c:v>
                </c:pt>
                <c:pt idx="4961">
                  <c:v>49.62</c:v>
                </c:pt>
                <c:pt idx="4962">
                  <c:v>49.63</c:v>
                </c:pt>
                <c:pt idx="4963">
                  <c:v>49.64</c:v>
                </c:pt>
                <c:pt idx="4964">
                  <c:v>49.65</c:v>
                </c:pt>
                <c:pt idx="4965">
                  <c:v>49.66</c:v>
                </c:pt>
                <c:pt idx="4966">
                  <c:v>49.67</c:v>
                </c:pt>
                <c:pt idx="4967">
                  <c:v>49.68</c:v>
                </c:pt>
                <c:pt idx="4968">
                  <c:v>49.69</c:v>
                </c:pt>
                <c:pt idx="4969">
                  <c:v>49.7</c:v>
                </c:pt>
                <c:pt idx="4970">
                  <c:v>49.71</c:v>
                </c:pt>
                <c:pt idx="4971">
                  <c:v>49.72</c:v>
                </c:pt>
                <c:pt idx="4972">
                  <c:v>49.73</c:v>
                </c:pt>
                <c:pt idx="4973">
                  <c:v>49.74</c:v>
                </c:pt>
                <c:pt idx="4974">
                  <c:v>49.75</c:v>
                </c:pt>
                <c:pt idx="4975">
                  <c:v>49.76</c:v>
                </c:pt>
                <c:pt idx="4976">
                  <c:v>49.77</c:v>
                </c:pt>
                <c:pt idx="4977">
                  <c:v>49.78</c:v>
                </c:pt>
                <c:pt idx="4978">
                  <c:v>49.79</c:v>
                </c:pt>
                <c:pt idx="4979">
                  <c:v>49.8</c:v>
                </c:pt>
                <c:pt idx="4980">
                  <c:v>49.81</c:v>
                </c:pt>
                <c:pt idx="4981">
                  <c:v>49.82</c:v>
                </c:pt>
                <c:pt idx="4982">
                  <c:v>49.83</c:v>
                </c:pt>
                <c:pt idx="4983">
                  <c:v>49.84</c:v>
                </c:pt>
                <c:pt idx="4984">
                  <c:v>49.85</c:v>
                </c:pt>
                <c:pt idx="4985">
                  <c:v>49.86</c:v>
                </c:pt>
                <c:pt idx="4986">
                  <c:v>49.87</c:v>
                </c:pt>
                <c:pt idx="4987">
                  <c:v>49.88</c:v>
                </c:pt>
                <c:pt idx="4988">
                  <c:v>49.89</c:v>
                </c:pt>
                <c:pt idx="4989">
                  <c:v>49.9</c:v>
                </c:pt>
                <c:pt idx="4990">
                  <c:v>49.91</c:v>
                </c:pt>
                <c:pt idx="4991">
                  <c:v>49.92</c:v>
                </c:pt>
                <c:pt idx="4992">
                  <c:v>49.93</c:v>
                </c:pt>
                <c:pt idx="4993">
                  <c:v>49.94</c:v>
                </c:pt>
                <c:pt idx="4994">
                  <c:v>49.95</c:v>
                </c:pt>
                <c:pt idx="4995">
                  <c:v>49.96</c:v>
                </c:pt>
                <c:pt idx="4996">
                  <c:v>49.97</c:v>
                </c:pt>
                <c:pt idx="4997">
                  <c:v>49.98</c:v>
                </c:pt>
                <c:pt idx="4998">
                  <c:v>49.99</c:v>
                </c:pt>
                <c:pt idx="4999">
                  <c:v>50</c:v>
                </c:pt>
                <c:pt idx="5000">
                  <c:v>50.01</c:v>
                </c:pt>
                <c:pt idx="5001">
                  <c:v>50.02</c:v>
                </c:pt>
                <c:pt idx="5002">
                  <c:v>50.03</c:v>
                </c:pt>
                <c:pt idx="5003">
                  <c:v>50.04</c:v>
                </c:pt>
                <c:pt idx="5004">
                  <c:v>50.05</c:v>
                </c:pt>
                <c:pt idx="5005">
                  <c:v>50.06</c:v>
                </c:pt>
                <c:pt idx="5006">
                  <c:v>50.07</c:v>
                </c:pt>
                <c:pt idx="5007">
                  <c:v>50.08</c:v>
                </c:pt>
                <c:pt idx="5008">
                  <c:v>50.09</c:v>
                </c:pt>
                <c:pt idx="5009">
                  <c:v>50.1</c:v>
                </c:pt>
                <c:pt idx="5010">
                  <c:v>50.11</c:v>
                </c:pt>
                <c:pt idx="5011">
                  <c:v>50.12</c:v>
                </c:pt>
                <c:pt idx="5012">
                  <c:v>50.13</c:v>
                </c:pt>
                <c:pt idx="5013">
                  <c:v>50.14</c:v>
                </c:pt>
                <c:pt idx="5014">
                  <c:v>50.15</c:v>
                </c:pt>
                <c:pt idx="5015">
                  <c:v>50.16</c:v>
                </c:pt>
                <c:pt idx="5016">
                  <c:v>50.17</c:v>
                </c:pt>
                <c:pt idx="5017">
                  <c:v>50.18</c:v>
                </c:pt>
                <c:pt idx="5018">
                  <c:v>50.19</c:v>
                </c:pt>
                <c:pt idx="5019">
                  <c:v>50.2</c:v>
                </c:pt>
                <c:pt idx="5020">
                  <c:v>50.21</c:v>
                </c:pt>
                <c:pt idx="5021">
                  <c:v>50.22</c:v>
                </c:pt>
                <c:pt idx="5022">
                  <c:v>50.23</c:v>
                </c:pt>
                <c:pt idx="5023">
                  <c:v>50.24</c:v>
                </c:pt>
                <c:pt idx="5024">
                  <c:v>50.25</c:v>
                </c:pt>
                <c:pt idx="5025">
                  <c:v>50.26</c:v>
                </c:pt>
                <c:pt idx="5026">
                  <c:v>50.27</c:v>
                </c:pt>
                <c:pt idx="5027">
                  <c:v>50.28</c:v>
                </c:pt>
                <c:pt idx="5028">
                  <c:v>50.29</c:v>
                </c:pt>
                <c:pt idx="5029">
                  <c:v>50.3</c:v>
                </c:pt>
                <c:pt idx="5030">
                  <c:v>50.31</c:v>
                </c:pt>
                <c:pt idx="5031">
                  <c:v>50.32</c:v>
                </c:pt>
                <c:pt idx="5032">
                  <c:v>50.33</c:v>
                </c:pt>
                <c:pt idx="5033">
                  <c:v>50.34</c:v>
                </c:pt>
                <c:pt idx="5034">
                  <c:v>50.35</c:v>
                </c:pt>
                <c:pt idx="5035">
                  <c:v>50.36</c:v>
                </c:pt>
                <c:pt idx="5036">
                  <c:v>50.37</c:v>
                </c:pt>
                <c:pt idx="5037">
                  <c:v>50.38</c:v>
                </c:pt>
                <c:pt idx="5038">
                  <c:v>50.39</c:v>
                </c:pt>
                <c:pt idx="5039">
                  <c:v>50.4</c:v>
                </c:pt>
                <c:pt idx="5040">
                  <c:v>50.41</c:v>
                </c:pt>
                <c:pt idx="5041">
                  <c:v>50.42</c:v>
                </c:pt>
                <c:pt idx="5042">
                  <c:v>50.43</c:v>
                </c:pt>
                <c:pt idx="5043">
                  <c:v>50.44</c:v>
                </c:pt>
                <c:pt idx="5044">
                  <c:v>50.45</c:v>
                </c:pt>
                <c:pt idx="5045">
                  <c:v>50.46</c:v>
                </c:pt>
                <c:pt idx="5046">
                  <c:v>50.47</c:v>
                </c:pt>
                <c:pt idx="5047">
                  <c:v>50.48</c:v>
                </c:pt>
                <c:pt idx="5048">
                  <c:v>50.49</c:v>
                </c:pt>
                <c:pt idx="5049">
                  <c:v>50.5</c:v>
                </c:pt>
                <c:pt idx="5050">
                  <c:v>50.51</c:v>
                </c:pt>
                <c:pt idx="5051">
                  <c:v>50.52</c:v>
                </c:pt>
                <c:pt idx="5052">
                  <c:v>50.53</c:v>
                </c:pt>
                <c:pt idx="5053">
                  <c:v>50.54</c:v>
                </c:pt>
                <c:pt idx="5054">
                  <c:v>50.55</c:v>
                </c:pt>
                <c:pt idx="5055">
                  <c:v>50.56</c:v>
                </c:pt>
                <c:pt idx="5056">
                  <c:v>50.57</c:v>
                </c:pt>
                <c:pt idx="5057">
                  <c:v>50.58</c:v>
                </c:pt>
                <c:pt idx="5058">
                  <c:v>50.59</c:v>
                </c:pt>
                <c:pt idx="5059">
                  <c:v>50.6</c:v>
                </c:pt>
                <c:pt idx="5060">
                  <c:v>50.61</c:v>
                </c:pt>
                <c:pt idx="5061">
                  <c:v>50.62</c:v>
                </c:pt>
                <c:pt idx="5062">
                  <c:v>50.63</c:v>
                </c:pt>
                <c:pt idx="5063">
                  <c:v>50.64</c:v>
                </c:pt>
                <c:pt idx="5064">
                  <c:v>50.65</c:v>
                </c:pt>
                <c:pt idx="5065">
                  <c:v>50.66</c:v>
                </c:pt>
                <c:pt idx="5066">
                  <c:v>50.67</c:v>
                </c:pt>
                <c:pt idx="5067">
                  <c:v>50.68</c:v>
                </c:pt>
                <c:pt idx="5068">
                  <c:v>50.69</c:v>
                </c:pt>
                <c:pt idx="5069">
                  <c:v>50.7</c:v>
                </c:pt>
                <c:pt idx="5070">
                  <c:v>50.71</c:v>
                </c:pt>
                <c:pt idx="5071">
                  <c:v>50.72</c:v>
                </c:pt>
                <c:pt idx="5072">
                  <c:v>50.73</c:v>
                </c:pt>
                <c:pt idx="5073">
                  <c:v>50.74</c:v>
                </c:pt>
                <c:pt idx="5074">
                  <c:v>50.75</c:v>
                </c:pt>
                <c:pt idx="5075">
                  <c:v>50.76</c:v>
                </c:pt>
                <c:pt idx="5076">
                  <c:v>50.77</c:v>
                </c:pt>
                <c:pt idx="5077">
                  <c:v>50.78</c:v>
                </c:pt>
                <c:pt idx="5078">
                  <c:v>50.79</c:v>
                </c:pt>
                <c:pt idx="5079">
                  <c:v>50.8</c:v>
                </c:pt>
                <c:pt idx="5080">
                  <c:v>50.81</c:v>
                </c:pt>
                <c:pt idx="5081">
                  <c:v>50.82</c:v>
                </c:pt>
                <c:pt idx="5082">
                  <c:v>50.83</c:v>
                </c:pt>
                <c:pt idx="5083">
                  <c:v>50.84</c:v>
                </c:pt>
                <c:pt idx="5084">
                  <c:v>50.85</c:v>
                </c:pt>
                <c:pt idx="5085">
                  <c:v>50.86</c:v>
                </c:pt>
                <c:pt idx="5086">
                  <c:v>50.87</c:v>
                </c:pt>
                <c:pt idx="5087">
                  <c:v>50.88</c:v>
                </c:pt>
                <c:pt idx="5088">
                  <c:v>50.89</c:v>
                </c:pt>
                <c:pt idx="5089">
                  <c:v>50.9</c:v>
                </c:pt>
                <c:pt idx="5090">
                  <c:v>50.91</c:v>
                </c:pt>
                <c:pt idx="5091">
                  <c:v>50.92</c:v>
                </c:pt>
                <c:pt idx="5092">
                  <c:v>50.93</c:v>
                </c:pt>
                <c:pt idx="5093">
                  <c:v>50.94</c:v>
                </c:pt>
                <c:pt idx="5094">
                  <c:v>50.95</c:v>
                </c:pt>
                <c:pt idx="5095">
                  <c:v>50.96</c:v>
                </c:pt>
                <c:pt idx="5096">
                  <c:v>50.97</c:v>
                </c:pt>
                <c:pt idx="5097">
                  <c:v>50.98</c:v>
                </c:pt>
                <c:pt idx="5098">
                  <c:v>50.99</c:v>
                </c:pt>
                <c:pt idx="5099">
                  <c:v>51</c:v>
                </c:pt>
                <c:pt idx="5100">
                  <c:v>51.01</c:v>
                </c:pt>
                <c:pt idx="5101">
                  <c:v>51.02</c:v>
                </c:pt>
                <c:pt idx="5102">
                  <c:v>51.03</c:v>
                </c:pt>
                <c:pt idx="5103">
                  <c:v>51.04</c:v>
                </c:pt>
                <c:pt idx="5104">
                  <c:v>51.05</c:v>
                </c:pt>
                <c:pt idx="5105">
                  <c:v>51.06</c:v>
                </c:pt>
                <c:pt idx="5106">
                  <c:v>51.07</c:v>
                </c:pt>
                <c:pt idx="5107">
                  <c:v>51.08</c:v>
                </c:pt>
                <c:pt idx="5108">
                  <c:v>51.09</c:v>
                </c:pt>
                <c:pt idx="5109">
                  <c:v>51.1</c:v>
                </c:pt>
                <c:pt idx="5110">
                  <c:v>51.11</c:v>
                </c:pt>
                <c:pt idx="5111">
                  <c:v>51.12</c:v>
                </c:pt>
                <c:pt idx="5112">
                  <c:v>51.13</c:v>
                </c:pt>
                <c:pt idx="5113">
                  <c:v>51.14</c:v>
                </c:pt>
                <c:pt idx="5114">
                  <c:v>51.15</c:v>
                </c:pt>
                <c:pt idx="5115">
                  <c:v>51.16</c:v>
                </c:pt>
                <c:pt idx="5116">
                  <c:v>51.17</c:v>
                </c:pt>
                <c:pt idx="5117">
                  <c:v>51.18</c:v>
                </c:pt>
                <c:pt idx="5118">
                  <c:v>51.19</c:v>
                </c:pt>
                <c:pt idx="5119">
                  <c:v>51.2</c:v>
                </c:pt>
                <c:pt idx="5120">
                  <c:v>51.21</c:v>
                </c:pt>
                <c:pt idx="5121">
                  <c:v>51.22</c:v>
                </c:pt>
                <c:pt idx="5122">
                  <c:v>51.23</c:v>
                </c:pt>
                <c:pt idx="5123">
                  <c:v>51.24</c:v>
                </c:pt>
                <c:pt idx="5124">
                  <c:v>51.25</c:v>
                </c:pt>
                <c:pt idx="5125">
                  <c:v>51.26</c:v>
                </c:pt>
                <c:pt idx="5126">
                  <c:v>51.27</c:v>
                </c:pt>
                <c:pt idx="5127">
                  <c:v>51.28</c:v>
                </c:pt>
                <c:pt idx="5128">
                  <c:v>51.29</c:v>
                </c:pt>
                <c:pt idx="5129">
                  <c:v>51.3</c:v>
                </c:pt>
                <c:pt idx="5130">
                  <c:v>51.31</c:v>
                </c:pt>
                <c:pt idx="5131">
                  <c:v>51.32</c:v>
                </c:pt>
                <c:pt idx="5132">
                  <c:v>51.33</c:v>
                </c:pt>
                <c:pt idx="5133">
                  <c:v>51.34</c:v>
                </c:pt>
                <c:pt idx="5134">
                  <c:v>51.35</c:v>
                </c:pt>
                <c:pt idx="5135">
                  <c:v>51.36</c:v>
                </c:pt>
                <c:pt idx="5136">
                  <c:v>51.37</c:v>
                </c:pt>
                <c:pt idx="5137">
                  <c:v>51.38</c:v>
                </c:pt>
                <c:pt idx="5138">
                  <c:v>51.39</c:v>
                </c:pt>
                <c:pt idx="5139">
                  <c:v>51.4</c:v>
                </c:pt>
                <c:pt idx="5140">
                  <c:v>51.41</c:v>
                </c:pt>
                <c:pt idx="5141">
                  <c:v>51.42</c:v>
                </c:pt>
                <c:pt idx="5142">
                  <c:v>51.43</c:v>
                </c:pt>
                <c:pt idx="5143">
                  <c:v>51.44</c:v>
                </c:pt>
                <c:pt idx="5144">
                  <c:v>51.45</c:v>
                </c:pt>
                <c:pt idx="5145">
                  <c:v>51.46</c:v>
                </c:pt>
                <c:pt idx="5146">
                  <c:v>51.47</c:v>
                </c:pt>
                <c:pt idx="5147">
                  <c:v>51.48</c:v>
                </c:pt>
                <c:pt idx="5148">
                  <c:v>51.49</c:v>
                </c:pt>
                <c:pt idx="5149">
                  <c:v>51.5</c:v>
                </c:pt>
                <c:pt idx="5150">
                  <c:v>51.51</c:v>
                </c:pt>
                <c:pt idx="5151">
                  <c:v>51.52</c:v>
                </c:pt>
                <c:pt idx="5152">
                  <c:v>51.53</c:v>
                </c:pt>
                <c:pt idx="5153">
                  <c:v>51.54</c:v>
                </c:pt>
                <c:pt idx="5154">
                  <c:v>51.55</c:v>
                </c:pt>
                <c:pt idx="5155">
                  <c:v>51.56</c:v>
                </c:pt>
                <c:pt idx="5156">
                  <c:v>51.57</c:v>
                </c:pt>
                <c:pt idx="5157">
                  <c:v>51.58</c:v>
                </c:pt>
                <c:pt idx="5158">
                  <c:v>51.59</c:v>
                </c:pt>
                <c:pt idx="5159">
                  <c:v>51.6</c:v>
                </c:pt>
                <c:pt idx="5160">
                  <c:v>51.61</c:v>
                </c:pt>
                <c:pt idx="5161">
                  <c:v>51.62</c:v>
                </c:pt>
                <c:pt idx="5162">
                  <c:v>51.63</c:v>
                </c:pt>
                <c:pt idx="5163">
                  <c:v>51.64</c:v>
                </c:pt>
                <c:pt idx="5164">
                  <c:v>51.65</c:v>
                </c:pt>
                <c:pt idx="5165">
                  <c:v>51.66</c:v>
                </c:pt>
                <c:pt idx="5166">
                  <c:v>51.67</c:v>
                </c:pt>
                <c:pt idx="5167">
                  <c:v>51.68</c:v>
                </c:pt>
                <c:pt idx="5168">
                  <c:v>51.69</c:v>
                </c:pt>
                <c:pt idx="5169">
                  <c:v>51.7</c:v>
                </c:pt>
                <c:pt idx="5170">
                  <c:v>51.71</c:v>
                </c:pt>
                <c:pt idx="5171">
                  <c:v>51.72</c:v>
                </c:pt>
                <c:pt idx="5172">
                  <c:v>51.73</c:v>
                </c:pt>
                <c:pt idx="5173">
                  <c:v>51.74</c:v>
                </c:pt>
                <c:pt idx="5174">
                  <c:v>51.75</c:v>
                </c:pt>
                <c:pt idx="5175">
                  <c:v>51.76</c:v>
                </c:pt>
                <c:pt idx="5176">
                  <c:v>51.77</c:v>
                </c:pt>
                <c:pt idx="5177">
                  <c:v>51.78</c:v>
                </c:pt>
                <c:pt idx="5178">
                  <c:v>51.79</c:v>
                </c:pt>
                <c:pt idx="5179">
                  <c:v>51.8</c:v>
                </c:pt>
                <c:pt idx="5180">
                  <c:v>51.81</c:v>
                </c:pt>
                <c:pt idx="5181">
                  <c:v>51.82</c:v>
                </c:pt>
                <c:pt idx="5182">
                  <c:v>51.83</c:v>
                </c:pt>
                <c:pt idx="5183">
                  <c:v>51.84</c:v>
                </c:pt>
                <c:pt idx="5184">
                  <c:v>51.85</c:v>
                </c:pt>
                <c:pt idx="5185">
                  <c:v>51.86</c:v>
                </c:pt>
                <c:pt idx="5186">
                  <c:v>51.87</c:v>
                </c:pt>
                <c:pt idx="5187">
                  <c:v>51.88</c:v>
                </c:pt>
                <c:pt idx="5188">
                  <c:v>51.89</c:v>
                </c:pt>
                <c:pt idx="5189">
                  <c:v>51.9</c:v>
                </c:pt>
                <c:pt idx="5190">
                  <c:v>51.91</c:v>
                </c:pt>
                <c:pt idx="5191">
                  <c:v>51.92</c:v>
                </c:pt>
                <c:pt idx="5192">
                  <c:v>51.93</c:v>
                </c:pt>
                <c:pt idx="5193">
                  <c:v>51.94</c:v>
                </c:pt>
                <c:pt idx="5194">
                  <c:v>51.95</c:v>
                </c:pt>
                <c:pt idx="5195">
                  <c:v>51.96</c:v>
                </c:pt>
                <c:pt idx="5196">
                  <c:v>51.97</c:v>
                </c:pt>
                <c:pt idx="5197">
                  <c:v>51.98</c:v>
                </c:pt>
                <c:pt idx="5198">
                  <c:v>51.99</c:v>
                </c:pt>
                <c:pt idx="5199">
                  <c:v>52</c:v>
                </c:pt>
                <c:pt idx="5200">
                  <c:v>52.01</c:v>
                </c:pt>
                <c:pt idx="5201">
                  <c:v>52.02</c:v>
                </c:pt>
                <c:pt idx="5202">
                  <c:v>52.03</c:v>
                </c:pt>
                <c:pt idx="5203">
                  <c:v>52.04</c:v>
                </c:pt>
                <c:pt idx="5204">
                  <c:v>52.05</c:v>
                </c:pt>
                <c:pt idx="5205">
                  <c:v>52.06</c:v>
                </c:pt>
                <c:pt idx="5206">
                  <c:v>52.07</c:v>
                </c:pt>
                <c:pt idx="5207">
                  <c:v>52.08</c:v>
                </c:pt>
                <c:pt idx="5208">
                  <c:v>52.09</c:v>
                </c:pt>
                <c:pt idx="5209">
                  <c:v>52.1</c:v>
                </c:pt>
                <c:pt idx="5210">
                  <c:v>52.11</c:v>
                </c:pt>
                <c:pt idx="5211">
                  <c:v>52.12</c:v>
                </c:pt>
                <c:pt idx="5212">
                  <c:v>52.13</c:v>
                </c:pt>
                <c:pt idx="5213">
                  <c:v>52.14</c:v>
                </c:pt>
                <c:pt idx="5214">
                  <c:v>52.15</c:v>
                </c:pt>
                <c:pt idx="5215">
                  <c:v>52.16</c:v>
                </c:pt>
                <c:pt idx="5216">
                  <c:v>52.17</c:v>
                </c:pt>
                <c:pt idx="5217">
                  <c:v>52.18</c:v>
                </c:pt>
                <c:pt idx="5218">
                  <c:v>52.19</c:v>
                </c:pt>
                <c:pt idx="5219">
                  <c:v>52.2</c:v>
                </c:pt>
                <c:pt idx="5220">
                  <c:v>52.21</c:v>
                </c:pt>
                <c:pt idx="5221">
                  <c:v>52.22</c:v>
                </c:pt>
                <c:pt idx="5222">
                  <c:v>52.23</c:v>
                </c:pt>
                <c:pt idx="5223">
                  <c:v>52.24</c:v>
                </c:pt>
                <c:pt idx="5224">
                  <c:v>52.25</c:v>
                </c:pt>
                <c:pt idx="5225">
                  <c:v>52.26</c:v>
                </c:pt>
                <c:pt idx="5226">
                  <c:v>52.27</c:v>
                </c:pt>
                <c:pt idx="5227">
                  <c:v>52.28</c:v>
                </c:pt>
                <c:pt idx="5228">
                  <c:v>52.29</c:v>
                </c:pt>
                <c:pt idx="5229">
                  <c:v>52.3</c:v>
                </c:pt>
                <c:pt idx="5230">
                  <c:v>52.31</c:v>
                </c:pt>
                <c:pt idx="5231">
                  <c:v>52.32</c:v>
                </c:pt>
                <c:pt idx="5232">
                  <c:v>52.33</c:v>
                </c:pt>
                <c:pt idx="5233">
                  <c:v>52.34</c:v>
                </c:pt>
                <c:pt idx="5234">
                  <c:v>52.35</c:v>
                </c:pt>
                <c:pt idx="5235">
                  <c:v>52.36</c:v>
                </c:pt>
                <c:pt idx="5236">
                  <c:v>52.37</c:v>
                </c:pt>
                <c:pt idx="5237">
                  <c:v>52.38</c:v>
                </c:pt>
                <c:pt idx="5238">
                  <c:v>52.39</c:v>
                </c:pt>
                <c:pt idx="5239">
                  <c:v>52.4</c:v>
                </c:pt>
                <c:pt idx="5240">
                  <c:v>52.41</c:v>
                </c:pt>
                <c:pt idx="5241">
                  <c:v>52.42</c:v>
                </c:pt>
                <c:pt idx="5242">
                  <c:v>52.43</c:v>
                </c:pt>
                <c:pt idx="5243">
                  <c:v>52.44</c:v>
                </c:pt>
                <c:pt idx="5244">
                  <c:v>52.45</c:v>
                </c:pt>
                <c:pt idx="5245">
                  <c:v>52.46</c:v>
                </c:pt>
                <c:pt idx="5246">
                  <c:v>52.47</c:v>
                </c:pt>
                <c:pt idx="5247">
                  <c:v>52.48</c:v>
                </c:pt>
                <c:pt idx="5248">
                  <c:v>52.49</c:v>
                </c:pt>
                <c:pt idx="5249">
                  <c:v>52.5</c:v>
                </c:pt>
                <c:pt idx="5250">
                  <c:v>52.51</c:v>
                </c:pt>
                <c:pt idx="5251">
                  <c:v>52.52</c:v>
                </c:pt>
                <c:pt idx="5252">
                  <c:v>52.53</c:v>
                </c:pt>
                <c:pt idx="5253">
                  <c:v>52.54</c:v>
                </c:pt>
                <c:pt idx="5254">
                  <c:v>52.55</c:v>
                </c:pt>
                <c:pt idx="5255">
                  <c:v>52.56</c:v>
                </c:pt>
                <c:pt idx="5256">
                  <c:v>52.57</c:v>
                </c:pt>
                <c:pt idx="5257">
                  <c:v>52.58</c:v>
                </c:pt>
                <c:pt idx="5258">
                  <c:v>52.59</c:v>
                </c:pt>
                <c:pt idx="5259">
                  <c:v>52.6</c:v>
                </c:pt>
                <c:pt idx="5260">
                  <c:v>52.61</c:v>
                </c:pt>
                <c:pt idx="5261">
                  <c:v>52.62</c:v>
                </c:pt>
                <c:pt idx="5262">
                  <c:v>52.63</c:v>
                </c:pt>
                <c:pt idx="5263">
                  <c:v>52.64</c:v>
                </c:pt>
                <c:pt idx="5264">
                  <c:v>52.65</c:v>
                </c:pt>
                <c:pt idx="5265">
                  <c:v>52.66</c:v>
                </c:pt>
                <c:pt idx="5266">
                  <c:v>52.67</c:v>
                </c:pt>
                <c:pt idx="5267">
                  <c:v>52.68</c:v>
                </c:pt>
                <c:pt idx="5268">
                  <c:v>52.69</c:v>
                </c:pt>
                <c:pt idx="5269">
                  <c:v>52.7</c:v>
                </c:pt>
                <c:pt idx="5270">
                  <c:v>52.71</c:v>
                </c:pt>
                <c:pt idx="5271">
                  <c:v>52.72</c:v>
                </c:pt>
                <c:pt idx="5272">
                  <c:v>52.73</c:v>
                </c:pt>
                <c:pt idx="5273">
                  <c:v>52.74</c:v>
                </c:pt>
                <c:pt idx="5274">
                  <c:v>52.75</c:v>
                </c:pt>
                <c:pt idx="5275">
                  <c:v>52.76</c:v>
                </c:pt>
                <c:pt idx="5276">
                  <c:v>52.77</c:v>
                </c:pt>
                <c:pt idx="5277">
                  <c:v>52.78</c:v>
                </c:pt>
                <c:pt idx="5278">
                  <c:v>52.79</c:v>
                </c:pt>
                <c:pt idx="5279">
                  <c:v>52.8</c:v>
                </c:pt>
                <c:pt idx="5280">
                  <c:v>52.81</c:v>
                </c:pt>
                <c:pt idx="5281">
                  <c:v>52.82</c:v>
                </c:pt>
                <c:pt idx="5282">
                  <c:v>52.83</c:v>
                </c:pt>
                <c:pt idx="5283">
                  <c:v>52.84</c:v>
                </c:pt>
                <c:pt idx="5284">
                  <c:v>52.85</c:v>
                </c:pt>
                <c:pt idx="5285">
                  <c:v>52.86</c:v>
                </c:pt>
                <c:pt idx="5286">
                  <c:v>52.87</c:v>
                </c:pt>
                <c:pt idx="5287">
                  <c:v>52.88</c:v>
                </c:pt>
                <c:pt idx="5288">
                  <c:v>52.89</c:v>
                </c:pt>
                <c:pt idx="5289">
                  <c:v>52.9</c:v>
                </c:pt>
                <c:pt idx="5290">
                  <c:v>52.91</c:v>
                </c:pt>
                <c:pt idx="5291">
                  <c:v>52.92</c:v>
                </c:pt>
                <c:pt idx="5292">
                  <c:v>52.93</c:v>
                </c:pt>
                <c:pt idx="5293">
                  <c:v>52.94</c:v>
                </c:pt>
                <c:pt idx="5294">
                  <c:v>52.95</c:v>
                </c:pt>
                <c:pt idx="5295">
                  <c:v>52.96</c:v>
                </c:pt>
                <c:pt idx="5296">
                  <c:v>52.97</c:v>
                </c:pt>
                <c:pt idx="5297">
                  <c:v>52.98</c:v>
                </c:pt>
                <c:pt idx="5298">
                  <c:v>52.99</c:v>
                </c:pt>
                <c:pt idx="5299">
                  <c:v>53</c:v>
                </c:pt>
                <c:pt idx="5300">
                  <c:v>53.01</c:v>
                </c:pt>
                <c:pt idx="5301">
                  <c:v>53.02</c:v>
                </c:pt>
                <c:pt idx="5302">
                  <c:v>53.03</c:v>
                </c:pt>
                <c:pt idx="5303">
                  <c:v>53.04</c:v>
                </c:pt>
                <c:pt idx="5304">
                  <c:v>53.05</c:v>
                </c:pt>
                <c:pt idx="5305">
                  <c:v>53.06</c:v>
                </c:pt>
                <c:pt idx="5306">
                  <c:v>53.07</c:v>
                </c:pt>
                <c:pt idx="5307">
                  <c:v>53.08</c:v>
                </c:pt>
                <c:pt idx="5308">
                  <c:v>53.09</c:v>
                </c:pt>
                <c:pt idx="5309">
                  <c:v>53.1</c:v>
                </c:pt>
                <c:pt idx="5310">
                  <c:v>53.11</c:v>
                </c:pt>
                <c:pt idx="5311">
                  <c:v>53.12</c:v>
                </c:pt>
                <c:pt idx="5312">
                  <c:v>53.13</c:v>
                </c:pt>
                <c:pt idx="5313">
                  <c:v>53.14</c:v>
                </c:pt>
                <c:pt idx="5314">
                  <c:v>53.15</c:v>
                </c:pt>
                <c:pt idx="5315">
                  <c:v>53.16</c:v>
                </c:pt>
                <c:pt idx="5316">
                  <c:v>53.17</c:v>
                </c:pt>
                <c:pt idx="5317">
                  <c:v>53.18</c:v>
                </c:pt>
                <c:pt idx="5318">
                  <c:v>53.19</c:v>
                </c:pt>
                <c:pt idx="5319">
                  <c:v>53.2</c:v>
                </c:pt>
                <c:pt idx="5320">
                  <c:v>53.21</c:v>
                </c:pt>
                <c:pt idx="5321">
                  <c:v>53.22</c:v>
                </c:pt>
                <c:pt idx="5322">
                  <c:v>53.23</c:v>
                </c:pt>
                <c:pt idx="5323">
                  <c:v>53.24</c:v>
                </c:pt>
                <c:pt idx="5324">
                  <c:v>53.25</c:v>
                </c:pt>
                <c:pt idx="5325">
                  <c:v>53.26</c:v>
                </c:pt>
                <c:pt idx="5326">
                  <c:v>53.27</c:v>
                </c:pt>
                <c:pt idx="5327">
                  <c:v>53.28</c:v>
                </c:pt>
                <c:pt idx="5328">
                  <c:v>53.29</c:v>
                </c:pt>
                <c:pt idx="5329">
                  <c:v>53.3</c:v>
                </c:pt>
                <c:pt idx="5330">
                  <c:v>53.31</c:v>
                </c:pt>
                <c:pt idx="5331">
                  <c:v>53.32</c:v>
                </c:pt>
                <c:pt idx="5332">
                  <c:v>53.33</c:v>
                </c:pt>
                <c:pt idx="5333">
                  <c:v>53.34</c:v>
                </c:pt>
                <c:pt idx="5334">
                  <c:v>53.35</c:v>
                </c:pt>
                <c:pt idx="5335">
                  <c:v>53.36</c:v>
                </c:pt>
                <c:pt idx="5336">
                  <c:v>53.37</c:v>
                </c:pt>
                <c:pt idx="5337">
                  <c:v>53.38</c:v>
                </c:pt>
                <c:pt idx="5338">
                  <c:v>53.39</c:v>
                </c:pt>
                <c:pt idx="5339">
                  <c:v>53.4</c:v>
                </c:pt>
                <c:pt idx="5340">
                  <c:v>53.41</c:v>
                </c:pt>
                <c:pt idx="5341">
                  <c:v>53.42</c:v>
                </c:pt>
                <c:pt idx="5342">
                  <c:v>53.43</c:v>
                </c:pt>
                <c:pt idx="5343">
                  <c:v>53.44</c:v>
                </c:pt>
                <c:pt idx="5344">
                  <c:v>53.45</c:v>
                </c:pt>
                <c:pt idx="5345">
                  <c:v>53.46</c:v>
                </c:pt>
                <c:pt idx="5346">
                  <c:v>53.47</c:v>
                </c:pt>
                <c:pt idx="5347">
                  <c:v>53.48</c:v>
                </c:pt>
                <c:pt idx="5348">
                  <c:v>53.49</c:v>
                </c:pt>
                <c:pt idx="5349">
                  <c:v>53.5</c:v>
                </c:pt>
                <c:pt idx="5350">
                  <c:v>53.51</c:v>
                </c:pt>
                <c:pt idx="5351">
                  <c:v>53.52</c:v>
                </c:pt>
                <c:pt idx="5352">
                  <c:v>53.53</c:v>
                </c:pt>
                <c:pt idx="5353">
                  <c:v>53.54</c:v>
                </c:pt>
                <c:pt idx="5354">
                  <c:v>53.55</c:v>
                </c:pt>
                <c:pt idx="5355">
                  <c:v>53.56</c:v>
                </c:pt>
                <c:pt idx="5356">
                  <c:v>53.57</c:v>
                </c:pt>
                <c:pt idx="5357">
                  <c:v>53.58</c:v>
                </c:pt>
                <c:pt idx="5358">
                  <c:v>53.59</c:v>
                </c:pt>
                <c:pt idx="5359">
                  <c:v>53.6</c:v>
                </c:pt>
                <c:pt idx="5360">
                  <c:v>53.61</c:v>
                </c:pt>
                <c:pt idx="5361">
                  <c:v>53.62</c:v>
                </c:pt>
                <c:pt idx="5362">
                  <c:v>53.63</c:v>
                </c:pt>
                <c:pt idx="5363">
                  <c:v>53.64</c:v>
                </c:pt>
                <c:pt idx="5364">
                  <c:v>53.65</c:v>
                </c:pt>
                <c:pt idx="5365">
                  <c:v>53.66</c:v>
                </c:pt>
                <c:pt idx="5366">
                  <c:v>53.67</c:v>
                </c:pt>
                <c:pt idx="5367">
                  <c:v>53.68</c:v>
                </c:pt>
                <c:pt idx="5368">
                  <c:v>53.69</c:v>
                </c:pt>
                <c:pt idx="5369">
                  <c:v>53.7</c:v>
                </c:pt>
                <c:pt idx="5370">
                  <c:v>53.71</c:v>
                </c:pt>
                <c:pt idx="5371">
                  <c:v>53.72</c:v>
                </c:pt>
                <c:pt idx="5372">
                  <c:v>53.73</c:v>
                </c:pt>
                <c:pt idx="5373">
                  <c:v>53.74</c:v>
                </c:pt>
                <c:pt idx="5374">
                  <c:v>53.75</c:v>
                </c:pt>
                <c:pt idx="5375">
                  <c:v>53.76</c:v>
                </c:pt>
                <c:pt idx="5376">
                  <c:v>53.77</c:v>
                </c:pt>
                <c:pt idx="5377">
                  <c:v>53.78</c:v>
                </c:pt>
                <c:pt idx="5378">
                  <c:v>53.79</c:v>
                </c:pt>
                <c:pt idx="5379">
                  <c:v>53.8</c:v>
                </c:pt>
                <c:pt idx="5380">
                  <c:v>53.81</c:v>
                </c:pt>
                <c:pt idx="5381">
                  <c:v>53.82</c:v>
                </c:pt>
                <c:pt idx="5382">
                  <c:v>53.83</c:v>
                </c:pt>
                <c:pt idx="5383">
                  <c:v>53.84</c:v>
                </c:pt>
                <c:pt idx="5384">
                  <c:v>53.85</c:v>
                </c:pt>
                <c:pt idx="5385">
                  <c:v>53.86</c:v>
                </c:pt>
                <c:pt idx="5386">
                  <c:v>53.87</c:v>
                </c:pt>
                <c:pt idx="5387">
                  <c:v>53.88</c:v>
                </c:pt>
                <c:pt idx="5388">
                  <c:v>53.89</c:v>
                </c:pt>
                <c:pt idx="5389">
                  <c:v>53.9</c:v>
                </c:pt>
                <c:pt idx="5390">
                  <c:v>53.91</c:v>
                </c:pt>
                <c:pt idx="5391">
                  <c:v>53.92</c:v>
                </c:pt>
                <c:pt idx="5392">
                  <c:v>53.93</c:v>
                </c:pt>
                <c:pt idx="5393">
                  <c:v>53.94</c:v>
                </c:pt>
                <c:pt idx="5394">
                  <c:v>53.95</c:v>
                </c:pt>
                <c:pt idx="5395">
                  <c:v>53.96</c:v>
                </c:pt>
                <c:pt idx="5396">
                  <c:v>53.97</c:v>
                </c:pt>
                <c:pt idx="5397">
                  <c:v>53.98</c:v>
                </c:pt>
                <c:pt idx="5398">
                  <c:v>53.99</c:v>
                </c:pt>
                <c:pt idx="5399">
                  <c:v>54</c:v>
                </c:pt>
                <c:pt idx="5400">
                  <c:v>54.01</c:v>
                </c:pt>
                <c:pt idx="5401">
                  <c:v>54.02</c:v>
                </c:pt>
                <c:pt idx="5402">
                  <c:v>54.03</c:v>
                </c:pt>
                <c:pt idx="5403">
                  <c:v>54.04</c:v>
                </c:pt>
                <c:pt idx="5404">
                  <c:v>54.05</c:v>
                </c:pt>
                <c:pt idx="5405">
                  <c:v>54.06</c:v>
                </c:pt>
                <c:pt idx="5406">
                  <c:v>54.07</c:v>
                </c:pt>
                <c:pt idx="5407">
                  <c:v>54.08</c:v>
                </c:pt>
                <c:pt idx="5408">
                  <c:v>54.09</c:v>
                </c:pt>
                <c:pt idx="5409">
                  <c:v>54.1</c:v>
                </c:pt>
                <c:pt idx="5410">
                  <c:v>54.11</c:v>
                </c:pt>
                <c:pt idx="5411">
                  <c:v>54.12</c:v>
                </c:pt>
                <c:pt idx="5412">
                  <c:v>54.13</c:v>
                </c:pt>
                <c:pt idx="5413">
                  <c:v>54.14</c:v>
                </c:pt>
                <c:pt idx="5414">
                  <c:v>54.15</c:v>
                </c:pt>
                <c:pt idx="5415">
                  <c:v>54.16</c:v>
                </c:pt>
                <c:pt idx="5416">
                  <c:v>54.17</c:v>
                </c:pt>
                <c:pt idx="5417">
                  <c:v>54.18</c:v>
                </c:pt>
                <c:pt idx="5418">
                  <c:v>54.19</c:v>
                </c:pt>
                <c:pt idx="5419">
                  <c:v>54.2</c:v>
                </c:pt>
                <c:pt idx="5420">
                  <c:v>54.21</c:v>
                </c:pt>
                <c:pt idx="5421">
                  <c:v>54.22</c:v>
                </c:pt>
                <c:pt idx="5422">
                  <c:v>54.23</c:v>
                </c:pt>
                <c:pt idx="5423">
                  <c:v>54.24</c:v>
                </c:pt>
                <c:pt idx="5424">
                  <c:v>54.25</c:v>
                </c:pt>
                <c:pt idx="5425">
                  <c:v>54.26</c:v>
                </c:pt>
                <c:pt idx="5426">
                  <c:v>54.27</c:v>
                </c:pt>
                <c:pt idx="5427">
                  <c:v>54.28</c:v>
                </c:pt>
                <c:pt idx="5428">
                  <c:v>54.29</c:v>
                </c:pt>
                <c:pt idx="5429">
                  <c:v>54.3</c:v>
                </c:pt>
                <c:pt idx="5430">
                  <c:v>54.31</c:v>
                </c:pt>
                <c:pt idx="5431">
                  <c:v>54.32</c:v>
                </c:pt>
                <c:pt idx="5432">
                  <c:v>54.33</c:v>
                </c:pt>
                <c:pt idx="5433">
                  <c:v>54.34</c:v>
                </c:pt>
                <c:pt idx="5434">
                  <c:v>54.35</c:v>
                </c:pt>
                <c:pt idx="5435">
                  <c:v>54.36</c:v>
                </c:pt>
                <c:pt idx="5436">
                  <c:v>54.37</c:v>
                </c:pt>
                <c:pt idx="5437">
                  <c:v>54.38</c:v>
                </c:pt>
                <c:pt idx="5438">
                  <c:v>54.39</c:v>
                </c:pt>
                <c:pt idx="5439">
                  <c:v>54.4</c:v>
                </c:pt>
                <c:pt idx="5440">
                  <c:v>54.41</c:v>
                </c:pt>
                <c:pt idx="5441">
                  <c:v>54.42</c:v>
                </c:pt>
                <c:pt idx="5442">
                  <c:v>54.43</c:v>
                </c:pt>
                <c:pt idx="5443">
                  <c:v>54.44</c:v>
                </c:pt>
                <c:pt idx="5444">
                  <c:v>54.45</c:v>
                </c:pt>
                <c:pt idx="5445">
                  <c:v>54.46</c:v>
                </c:pt>
                <c:pt idx="5446">
                  <c:v>54.47</c:v>
                </c:pt>
                <c:pt idx="5447">
                  <c:v>54.48</c:v>
                </c:pt>
                <c:pt idx="5448">
                  <c:v>54.49</c:v>
                </c:pt>
                <c:pt idx="5449">
                  <c:v>54.5</c:v>
                </c:pt>
                <c:pt idx="5450">
                  <c:v>54.51</c:v>
                </c:pt>
                <c:pt idx="5451">
                  <c:v>54.52</c:v>
                </c:pt>
                <c:pt idx="5452">
                  <c:v>54.53</c:v>
                </c:pt>
                <c:pt idx="5453">
                  <c:v>54.54</c:v>
                </c:pt>
                <c:pt idx="5454">
                  <c:v>54.55</c:v>
                </c:pt>
                <c:pt idx="5455">
                  <c:v>54.56</c:v>
                </c:pt>
                <c:pt idx="5456">
                  <c:v>54.57</c:v>
                </c:pt>
                <c:pt idx="5457">
                  <c:v>54.58</c:v>
                </c:pt>
                <c:pt idx="5458">
                  <c:v>54.59</c:v>
                </c:pt>
                <c:pt idx="5459">
                  <c:v>54.6</c:v>
                </c:pt>
                <c:pt idx="5460">
                  <c:v>54.61</c:v>
                </c:pt>
                <c:pt idx="5461">
                  <c:v>54.62</c:v>
                </c:pt>
                <c:pt idx="5462">
                  <c:v>54.63</c:v>
                </c:pt>
                <c:pt idx="5463">
                  <c:v>54.64</c:v>
                </c:pt>
                <c:pt idx="5464">
                  <c:v>54.65</c:v>
                </c:pt>
                <c:pt idx="5465">
                  <c:v>54.66</c:v>
                </c:pt>
                <c:pt idx="5466">
                  <c:v>54.67</c:v>
                </c:pt>
                <c:pt idx="5467">
                  <c:v>54.68</c:v>
                </c:pt>
                <c:pt idx="5468">
                  <c:v>54.69</c:v>
                </c:pt>
                <c:pt idx="5469">
                  <c:v>54.7</c:v>
                </c:pt>
                <c:pt idx="5470">
                  <c:v>54.71</c:v>
                </c:pt>
                <c:pt idx="5471">
                  <c:v>54.72</c:v>
                </c:pt>
                <c:pt idx="5472">
                  <c:v>54.73</c:v>
                </c:pt>
                <c:pt idx="5473">
                  <c:v>54.74</c:v>
                </c:pt>
                <c:pt idx="5474">
                  <c:v>54.75</c:v>
                </c:pt>
                <c:pt idx="5475">
                  <c:v>54.76</c:v>
                </c:pt>
                <c:pt idx="5476">
                  <c:v>54.77</c:v>
                </c:pt>
                <c:pt idx="5477">
                  <c:v>54.78</c:v>
                </c:pt>
                <c:pt idx="5478">
                  <c:v>54.79</c:v>
                </c:pt>
                <c:pt idx="5479">
                  <c:v>54.8</c:v>
                </c:pt>
                <c:pt idx="5480">
                  <c:v>54.81</c:v>
                </c:pt>
                <c:pt idx="5481">
                  <c:v>54.82</c:v>
                </c:pt>
                <c:pt idx="5482">
                  <c:v>54.83</c:v>
                </c:pt>
                <c:pt idx="5483">
                  <c:v>54.84</c:v>
                </c:pt>
                <c:pt idx="5484">
                  <c:v>54.85</c:v>
                </c:pt>
                <c:pt idx="5485">
                  <c:v>54.86</c:v>
                </c:pt>
                <c:pt idx="5486">
                  <c:v>54.87</c:v>
                </c:pt>
                <c:pt idx="5487">
                  <c:v>54.88</c:v>
                </c:pt>
                <c:pt idx="5488">
                  <c:v>54.89</c:v>
                </c:pt>
                <c:pt idx="5489">
                  <c:v>54.9</c:v>
                </c:pt>
                <c:pt idx="5490">
                  <c:v>54.91</c:v>
                </c:pt>
                <c:pt idx="5491">
                  <c:v>54.92</c:v>
                </c:pt>
                <c:pt idx="5492">
                  <c:v>54.93</c:v>
                </c:pt>
                <c:pt idx="5493">
                  <c:v>54.94</c:v>
                </c:pt>
                <c:pt idx="5494">
                  <c:v>54.95</c:v>
                </c:pt>
                <c:pt idx="5495">
                  <c:v>54.96</c:v>
                </c:pt>
                <c:pt idx="5496">
                  <c:v>54.97</c:v>
                </c:pt>
                <c:pt idx="5497">
                  <c:v>54.98</c:v>
                </c:pt>
                <c:pt idx="5498">
                  <c:v>54.99</c:v>
                </c:pt>
                <c:pt idx="5499">
                  <c:v>55</c:v>
                </c:pt>
                <c:pt idx="5500">
                  <c:v>55.01</c:v>
                </c:pt>
                <c:pt idx="5501">
                  <c:v>55.02</c:v>
                </c:pt>
                <c:pt idx="5502">
                  <c:v>55.03</c:v>
                </c:pt>
                <c:pt idx="5503">
                  <c:v>55.04</c:v>
                </c:pt>
                <c:pt idx="5504">
                  <c:v>55.05</c:v>
                </c:pt>
                <c:pt idx="5505">
                  <c:v>55.06</c:v>
                </c:pt>
                <c:pt idx="5506">
                  <c:v>55.07</c:v>
                </c:pt>
                <c:pt idx="5507">
                  <c:v>55.08</c:v>
                </c:pt>
                <c:pt idx="5508">
                  <c:v>55.09</c:v>
                </c:pt>
                <c:pt idx="5509">
                  <c:v>55.1</c:v>
                </c:pt>
                <c:pt idx="5510">
                  <c:v>55.11</c:v>
                </c:pt>
                <c:pt idx="5511">
                  <c:v>55.12</c:v>
                </c:pt>
                <c:pt idx="5512">
                  <c:v>55.13</c:v>
                </c:pt>
                <c:pt idx="5513">
                  <c:v>55.14</c:v>
                </c:pt>
                <c:pt idx="5514">
                  <c:v>55.15</c:v>
                </c:pt>
                <c:pt idx="5515">
                  <c:v>55.16</c:v>
                </c:pt>
                <c:pt idx="5516">
                  <c:v>55.17</c:v>
                </c:pt>
                <c:pt idx="5517">
                  <c:v>55.18</c:v>
                </c:pt>
                <c:pt idx="5518">
                  <c:v>55.19</c:v>
                </c:pt>
                <c:pt idx="5519">
                  <c:v>55.2</c:v>
                </c:pt>
                <c:pt idx="5520">
                  <c:v>55.21</c:v>
                </c:pt>
                <c:pt idx="5521">
                  <c:v>55.22</c:v>
                </c:pt>
                <c:pt idx="5522">
                  <c:v>55.23</c:v>
                </c:pt>
                <c:pt idx="5523">
                  <c:v>55.24</c:v>
                </c:pt>
                <c:pt idx="5524">
                  <c:v>55.25</c:v>
                </c:pt>
                <c:pt idx="5525">
                  <c:v>55.26</c:v>
                </c:pt>
                <c:pt idx="5526">
                  <c:v>55.27</c:v>
                </c:pt>
                <c:pt idx="5527">
                  <c:v>55.28</c:v>
                </c:pt>
                <c:pt idx="5528">
                  <c:v>55.29</c:v>
                </c:pt>
                <c:pt idx="5529">
                  <c:v>55.3</c:v>
                </c:pt>
                <c:pt idx="5530">
                  <c:v>55.31</c:v>
                </c:pt>
                <c:pt idx="5531">
                  <c:v>55.32</c:v>
                </c:pt>
                <c:pt idx="5532">
                  <c:v>55.33</c:v>
                </c:pt>
                <c:pt idx="5533">
                  <c:v>55.34</c:v>
                </c:pt>
                <c:pt idx="5534">
                  <c:v>55.35</c:v>
                </c:pt>
                <c:pt idx="5535">
                  <c:v>55.36</c:v>
                </c:pt>
                <c:pt idx="5536">
                  <c:v>55.37</c:v>
                </c:pt>
                <c:pt idx="5537">
                  <c:v>55.38</c:v>
                </c:pt>
                <c:pt idx="5538">
                  <c:v>55.39</c:v>
                </c:pt>
                <c:pt idx="5539">
                  <c:v>55.4</c:v>
                </c:pt>
                <c:pt idx="5540">
                  <c:v>55.41</c:v>
                </c:pt>
                <c:pt idx="5541">
                  <c:v>55.42</c:v>
                </c:pt>
                <c:pt idx="5542">
                  <c:v>55.43</c:v>
                </c:pt>
                <c:pt idx="5543">
                  <c:v>55.44</c:v>
                </c:pt>
                <c:pt idx="5544">
                  <c:v>55.45</c:v>
                </c:pt>
                <c:pt idx="5545">
                  <c:v>55.46</c:v>
                </c:pt>
                <c:pt idx="5546">
                  <c:v>55.47</c:v>
                </c:pt>
                <c:pt idx="5547">
                  <c:v>55.48</c:v>
                </c:pt>
                <c:pt idx="5548">
                  <c:v>55.49</c:v>
                </c:pt>
                <c:pt idx="5549">
                  <c:v>55.5</c:v>
                </c:pt>
                <c:pt idx="5550">
                  <c:v>55.51</c:v>
                </c:pt>
                <c:pt idx="5551">
                  <c:v>55.52</c:v>
                </c:pt>
                <c:pt idx="5552">
                  <c:v>55.53</c:v>
                </c:pt>
                <c:pt idx="5553">
                  <c:v>55.54</c:v>
                </c:pt>
                <c:pt idx="5554">
                  <c:v>55.55</c:v>
                </c:pt>
                <c:pt idx="5555">
                  <c:v>55.56</c:v>
                </c:pt>
                <c:pt idx="5556">
                  <c:v>55.57</c:v>
                </c:pt>
                <c:pt idx="5557">
                  <c:v>55.58</c:v>
                </c:pt>
                <c:pt idx="5558">
                  <c:v>55.59</c:v>
                </c:pt>
                <c:pt idx="5559">
                  <c:v>55.6</c:v>
                </c:pt>
                <c:pt idx="5560">
                  <c:v>55.61</c:v>
                </c:pt>
                <c:pt idx="5561">
                  <c:v>55.62</c:v>
                </c:pt>
                <c:pt idx="5562">
                  <c:v>55.63</c:v>
                </c:pt>
                <c:pt idx="5563">
                  <c:v>55.64</c:v>
                </c:pt>
                <c:pt idx="5564">
                  <c:v>55.65</c:v>
                </c:pt>
                <c:pt idx="5565">
                  <c:v>55.66</c:v>
                </c:pt>
                <c:pt idx="5566">
                  <c:v>55.67</c:v>
                </c:pt>
                <c:pt idx="5567">
                  <c:v>55.68</c:v>
                </c:pt>
                <c:pt idx="5568">
                  <c:v>55.69</c:v>
                </c:pt>
                <c:pt idx="5569">
                  <c:v>55.7</c:v>
                </c:pt>
                <c:pt idx="5570">
                  <c:v>55.71</c:v>
                </c:pt>
                <c:pt idx="5571">
                  <c:v>55.72</c:v>
                </c:pt>
                <c:pt idx="5572">
                  <c:v>55.73</c:v>
                </c:pt>
                <c:pt idx="5573">
                  <c:v>55.74</c:v>
                </c:pt>
                <c:pt idx="5574">
                  <c:v>55.75</c:v>
                </c:pt>
                <c:pt idx="5575">
                  <c:v>55.76</c:v>
                </c:pt>
                <c:pt idx="5576">
                  <c:v>55.77</c:v>
                </c:pt>
                <c:pt idx="5577">
                  <c:v>55.78</c:v>
                </c:pt>
                <c:pt idx="5578">
                  <c:v>55.79</c:v>
                </c:pt>
                <c:pt idx="5579">
                  <c:v>55.8</c:v>
                </c:pt>
                <c:pt idx="5580">
                  <c:v>55.81</c:v>
                </c:pt>
                <c:pt idx="5581">
                  <c:v>55.82</c:v>
                </c:pt>
                <c:pt idx="5582">
                  <c:v>55.83</c:v>
                </c:pt>
                <c:pt idx="5583">
                  <c:v>55.84</c:v>
                </c:pt>
                <c:pt idx="5584">
                  <c:v>55.85</c:v>
                </c:pt>
                <c:pt idx="5585">
                  <c:v>55.86</c:v>
                </c:pt>
                <c:pt idx="5586">
                  <c:v>55.87</c:v>
                </c:pt>
                <c:pt idx="5587">
                  <c:v>55.88</c:v>
                </c:pt>
                <c:pt idx="5588">
                  <c:v>55.89</c:v>
                </c:pt>
                <c:pt idx="5589">
                  <c:v>55.9</c:v>
                </c:pt>
                <c:pt idx="5590">
                  <c:v>55.91</c:v>
                </c:pt>
                <c:pt idx="5591">
                  <c:v>55.92</c:v>
                </c:pt>
                <c:pt idx="5592">
                  <c:v>55.93</c:v>
                </c:pt>
                <c:pt idx="5593">
                  <c:v>55.94</c:v>
                </c:pt>
                <c:pt idx="5594">
                  <c:v>55.95</c:v>
                </c:pt>
                <c:pt idx="5595">
                  <c:v>55.96</c:v>
                </c:pt>
                <c:pt idx="5596">
                  <c:v>55.97</c:v>
                </c:pt>
                <c:pt idx="5597">
                  <c:v>55.98</c:v>
                </c:pt>
                <c:pt idx="5598">
                  <c:v>55.99</c:v>
                </c:pt>
                <c:pt idx="5599">
                  <c:v>56</c:v>
                </c:pt>
                <c:pt idx="5600">
                  <c:v>56.01</c:v>
                </c:pt>
                <c:pt idx="5601">
                  <c:v>56.02</c:v>
                </c:pt>
                <c:pt idx="5602">
                  <c:v>56.03</c:v>
                </c:pt>
                <c:pt idx="5603">
                  <c:v>56.04</c:v>
                </c:pt>
                <c:pt idx="5604">
                  <c:v>56.05</c:v>
                </c:pt>
                <c:pt idx="5605">
                  <c:v>56.06</c:v>
                </c:pt>
                <c:pt idx="5606">
                  <c:v>56.07</c:v>
                </c:pt>
                <c:pt idx="5607">
                  <c:v>56.08</c:v>
                </c:pt>
                <c:pt idx="5608">
                  <c:v>56.09</c:v>
                </c:pt>
                <c:pt idx="5609">
                  <c:v>56.1</c:v>
                </c:pt>
                <c:pt idx="5610">
                  <c:v>56.11</c:v>
                </c:pt>
                <c:pt idx="5611">
                  <c:v>56.12</c:v>
                </c:pt>
                <c:pt idx="5612">
                  <c:v>56.13</c:v>
                </c:pt>
                <c:pt idx="5613">
                  <c:v>56.14</c:v>
                </c:pt>
                <c:pt idx="5614">
                  <c:v>56.15</c:v>
                </c:pt>
                <c:pt idx="5615">
                  <c:v>56.16</c:v>
                </c:pt>
                <c:pt idx="5616">
                  <c:v>56.17</c:v>
                </c:pt>
                <c:pt idx="5617">
                  <c:v>56.18</c:v>
                </c:pt>
                <c:pt idx="5618">
                  <c:v>56.19</c:v>
                </c:pt>
                <c:pt idx="5619">
                  <c:v>56.2</c:v>
                </c:pt>
                <c:pt idx="5620">
                  <c:v>56.21</c:v>
                </c:pt>
                <c:pt idx="5621">
                  <c:v>56.22</c:v>
                </c:pt>
                <c:pt idx="5622">
                  <c:v>56.23</c:v>
                </c:pt>
                <c:pt idx="5623">
                  <c:v>56.24</c:v>
                </c:pt>
                <c:pt idx="5624">
                  <c:v>56.25</c:v>
                </c:pt>
                <c:pt idx="5625">
                  <c:v>56.26</c:v>
                </c:pt>
                <c:pt idx="5626">
                  <c:v>56.27</c:v>
                </c:pt>
                <c:pt idx="5627">
                  <c:v>56.28</c:v>
                </c:pt>
                <c:pt idx="5628">
                  <c:v>56.29</c:v>
                </c:pt>
                <c:pt idx="5629">
                  <c:v>56.3</c:v>
                </c:pt>
                <c:pt idx="5630">
                  <c:v>56.31</c:v>
                </c:pt>
                <c:pt idx="5631">
                  <c:v>56.32</c:v>
                </c:pt>
                <c:pt idx="5632">
                  <c:v>56.33</c:v>
                </c:pt>
                <c:pt idx="5633">
                  <c:v>56.34</c:v>
                </c:pt>
                <c:pt idx="5634">
                  <c:v>56.35</c:v>
                </c:pt>
                <c:pt idx="5635">
                  <c:v>56.36</c:v>
                </c:pt>
                <c:pt idx="5636">
                  <c:v>56.37</c:v>
                </c:pt>
                <c:pt idx="5637">
                  <c:v>56.38</c:v>
                </c:pt>
                <c:pt idx="5638">
                  <c:v>56.39</c:v>
                </c:pt>
                <c:pt idx="5639">
                  <c:v>56.4</c:v>
                </c:pt>
                <c:pt idx="5640">
                  <c:v>56.41</c:v>
                </c:pt>
                <c:pt idx="5641">
                  <c:v>56.42</c:v>
                </c:pt>
                <c:pt idx="5642">
                  <c:v>56.43</c:v>
                </c:pt>
                <c:pt idx="5643">
                  <c:v>56.44</c:v>
                </c:pt>
                <c:pt idx="5644">
                  <c:v>56.45</c:v>
                </c:pt>
                <c:pt idx="5645">
                  <c:v>56.46</c:v>
                </c:pt>
                <c:pt idx="5646">
                  <c:v>56.47</c:v>
                </c:pt>
                <c:pt idx="5647">
                  <c:v>56.48</c:v>
                </c:pt>
                <c:pt idx="5648">
                  <c:v>56.49</c:v>
                </c:pt>
                <c:pt idx="5649">
                  <c:v>56.5</c:v>
                </c:pt>
                <c:pt idx="5650">
                  <c:v>56.51</c:v>
                </c:pt>
                <c:pt idx="5651">
                  <c:v>56.52</c:v>
                </c:pt>
                <c:pt idx="5652">
                  <c:v>56.53</c:v>
                </c:pt>
                <c:pt idx="5653">
                  <c:v>56.54</c:v>
                </c:pt>
                <c:pt idx="5654">
                  <c:v>56.55</c:v>
                </c:pt>
                <c:pt idx="5655">
                  <c:v>56.56</c:v>
                </c:pt>
                <c:pt idx="5656">
                  <c:v>56.57</c:v>
                </c:pt>
                <c:pt idx="5657">
                  <c:v>56.58</c:v>
                </c:pt>
                <c:pt idx="5658">
                  <c:v>56.59</c:v>
                </c:pt>
                <c:pt idx="5659">
                  <c:v>56.6</c:v>
                </c:pt>
                <c:pt idx="5660">
                  <c:v>56.61</c:v>
                </c:pt>
                <c:pt idx="5661">
                  <c:v>56.62</c:v>
                </c:pt>
                <c:pt idx="5662">
                  <c:v>56.63</c:v>
                </c:pt>
                <c:pt idx="5663">
                  <c:v>56.64</c:v>
                </c:pt>
                <c:pt idx="5664">
                  <c:v>56.65</c:v>
                </c:pt>
                <c:pt idx="5665">
                  <c:v>56.66</c:v>
                </c:pt>
                <c:pt idx="5666">
                  <c:v>56.67</c:v>
                </c:pt>
                <c:pt idx="5667">
                  <c:v>56.68</c:v>
                </c:pt>
                <c:pt idx="5668">
                  <c:v>56.69</c:v>
                </c:pt>
                <c:pt idx="5669">
                  <c:v>56.7</c:v>
                </c:pt>
                <c:pt idx="5670">
                  <c:v>56.71</c:v>
                </c:pt>
                <c:pt idx="5671">
                  <c:v>56.72</c:v>
                </c:pt>
                <c:pt idx="5672">
                  <c:v>56.73</c:v>
                </c:pt>
                <c:pt idx="5673">
                  <c:v>56.74</c:v>
                </c:pt>
                <c:pt idx="5674">
                  <c:v>56.75</c:v>
                </c:pt>
                <c:pt idx="5675">
                  <c:v>56.76</c:v>
                </c:pt>
                <c:pt idx="5676">
                  <c:v>56.77</c:v>
                </c:pt>
                <c:pt idx="5677">
                  <c:v>56.78</c:v>
                </c:pt>
                <c:pt idx="5678">
                  <c:v>56.79</c:v>
                </c:pt>
                <c:pt idx="5679">
                  <c:v>56.8</c:v>
                </c:pt>
                <c:pt idx="5680">
                  <c:v>56.81</c:v>
                </c:pt>
                <c:pt idx="5681">
                  <c:v>56.82</c:v>
                </c:pt>
                <c:pt idx="5682">
                  <c:v>56.83</c:v>
                </c:pt>
                <c:pt idx="5683">
                  <c:v>56.84</c:v>
                </c:pt>
                <c:pt idx="5684">
                  <c:v>56.85</c:v>
                </c:pt>
                <c:pt idx="5685">
                  <c:v>56.86</c:v>
                </c:pt>
                <c:pt idx="5686">
                  <c:v>56.87</c:v>
                </c:pt>
                <c:pt idx="5687">
                  <c:v>56.88</c:v>
                </c:pt>
                <c:pt idx="5688">
                  <c:v>56.89</c:v>
                </c:pt>
                <c:pt idx="5689">
                  <c:v>56.9</c:v>
                </c:pt>
                <c:pt idx="5690">
                  <c:v>56.91</c:v>
                </c:pt>
                <c:pt idx="5691">
                  <c:v>56.92</c:v>
                </c:pt>
                <c:pt idx="5692">
                  <c:v>56.93</c:v>
                </c:pt>
                <c:pt idx="5693">
                  <c:v>56.94</c:v>
                </c:pt>
                <c:pt idx="5694">
                  <c:v>56.95</c:v>
                </c:pt>
                <c:pt idx="5695">
                  <c:v>56.96</c:v>
                </c:pt>
                <c:pt idx="5696">
                  <c:v>56.97</c:v>
                </c:pt>
                <c:pt idx="5697">
                  <c:v>56.98</c:v>
                </c:pt>
                <c:pt idx="5698">
                  <c:v>56.99</c:v>
                </c:pt>
                <c:pt idx="5699">
                  <c:v>57</c:v>
                </c:pt>
                <c:pt idx="5700">
                  <c:v>57.01</c:v>
                </c:pt>
                <c:pt idx="5701">
                  <c:v>57.02</c:v>
                </c:pt>
                <c:pt idx="5702">
                  <c:v>57.03</c:v>
                </c:pt>
                <c:pt idx="5703">
                  <c:v>57.04</c:v>
                </c:pt>
                <c:pt idx="5704">
                  <c:v>57.05</c:v>
                </c:pt>
                <c:pt idx="5705">
                  <c:v>57.06</c:v>
                </c:pt>
                <c:pt idx="5706">
                  <c:v>57.07</c:v>
                </c:pt>
                <c:pt idx="5707">
                  <c:v>57.08</c:v>
                </c:pt>
                <c:pt idx="5708">
                  <c:v>57.09</c:v>
                </c:pt>
                <c:pt idx="5709">
                  <c:v>57.1</c:v>
                </c:pt>
                <c:pt idx="5710">
                  <c:v>57.11</c:v>
                </c:pt>
                <c:pt idx="5711">
                  <c:v>57.12</c:v>
                </c:pt>
                <c:pt idx="5712">
                  <c:v>57.13</c:v>
                </c:pt>
                <c:pt idx="5713">
                  <c:v>57.14</c:v>
                </c:pt>
                <c:pt idx="5714">
                  <c:v>57.15</c:v>
                </c:pt>
                <c:pt idx="5715">
                  <c:v>57.16</c:v>
                </c:pt>
                <c:pt idx="5716">
                  <c:v>57.17</c:v>
                </c:pt>
                <c:pt idx="5717">
                  <c:v>57.18</c:v>
                </c:pt>
                <c:pt idx="5718">
                  <c:v>57.19</c:v>
                </c:pt>
                <c:pt idx="5719">
                  <c:v>57.2</c:v>
                </c:pt>
                <c:pt idx="5720">
                  <c:v>57.21</c:v>
                </c:pt>
                <c:pt idx="5721">
                  <c:v>57.22</c:v>
                </c:pt>
                <c:pt idx="5722">
                  <c:v>57.23</c:v>
                </c:pt>
                <c:pt idx="5723">
                  <c:v>57.24</c:v>
                </c:pt>
                <c:pt idx="5724">
                  <c:v>57.25</c:v>
                </c:pt>
                <c:pt idx="5725">
                  <c:v>57.26</c:v>
                </c:pt>
                <c:pt idx="5726">
                  <c:v>57.27</c:v>
                </c:pt>
                <c:pt idx="5727">
                  <c:v>57.28</c:v>
                </c:pt>
                <c:pt idx="5728">
                  <c:v>57.29</c:v>
                </c:pt>
                <c:pt idx="5729">
                  <c:v>57.3</c:v>
                </c:pt>
                <c:pt idx="5730">
                  <c:v>57.31</c:v>
                </c:pt>
                <c:pt idx="5731">
                  <c:v>57.32</c:v>
                </c:pt>
                <c:pt idx="5732">
                  <c:v>57.33</c:v>
                </c:pt>
                <c:pt idx="5733">
                  <c:v>57.34</c:v>
                </c:pt>
                <c:pt idx="5734">
                  <c:v>57.35</c:v>
                </c:pt>
                <c:pt idx="5735">
                  <c:v>57.36</c:v>
                </c:pt>
                <c:pt idx="5736">
                  <c:v>57.37</c:v>
                </c:pt>
                <c:pt idx="5737">
                  <c:v>57.38</c:v>
                </c:pt>
                <c:pt idx="5738">
                  <c:v>57.39</c:v>
                </c:pt>
                <c:pt idx="5739">
                  <c:v>57.4</c:v>
                </c:pt>
                <c:pt idx="5740">
                  <c:v>57.41</c:v>
                </c:pt>
                <c:pt idx="5741">
                  <c:v>57.42</c:v>
                </c:pt>
                <c:pt idx="5742">
                  <c:v>57.43</c:v>
                </c:pt>
                <c:pt idx="5743">
                  <c:v>57.44</c:v>
                </c:pt>
                <c:pt idx="5744">
                  <c:v>57.45</c:v>
                </c:pt>
                <c:pt idx="5745">
                  <c:v>57.46</c:v>
                </c:pt>
                <c:pt idx="5746">
                  <c:v>57.47</c:v>
                </c:pt>
                <c:pt idx="5747">
                  <c:v>57.48</c:v>
                </c:pt>
                <c:pt idx="5748">
                  <c:v>57.49</c:v>
                </c:pt>
                <c:pt idx="5749">
                  <c:v>57.5</c:v>
                </c:pt>
                <c:pt idx="5750">
                  <c:v>57.51</c:v>
                </c:pt>
                <c:pt idx="5751">
                  <c:v>57.52</c:v>
                </c:pt>
                <c:pt idx="5752">
                  <c:v>57.53</c:v>
                </c:pt>
                <c:pt idx="5753">
                  <c:v>57.54</c:v>
                </c:pt>
                <c:pt idx="5754">
                  <c:v>57.55</c:v>
                </c:pt>
                <c:pt idx="5755">
                  <c:v>57.56</c:v>
                </c:pt>
                <c:pt idx="5756">
                  <c:v>57.57</c:v>
                </c:pt>
                <c:pt idx="5757">
                  <c:v>57.58</c:v>
                </c:pt>
                <c:pt idx="5758">
                  <c:v>57.59</c:v>
                </c:pt>
                <c:pt idx="5759">
                  <c:v>57.6</c:v>
                </c:pt>
                <c:pt idx="5760">
                  <c:v>57.61</c:v>
                </c:pt>
                <c:pt idx="5761">
                  <c:v>57.62</c:v>
                </c:pt>
                <c:pt idx="5762">
                  <c:v>57.63</c:v>
                </c:pt>
                <c:pt idx="5763">
                  <c:v>57.64</c:v>
                </c:pt>
                <c:pt idx="5764">
                  <c:v>57.65</c:v>
                </c:pt>
                <c:pt idx="5765">
                  <c:v>57.66</c:v>
                </c:pt>
                <c:pt idx="5766">
                  <c:v>57.67</c:v>
                </c:pt>
                <c:pt idx="5767">
                  <c:v>57.68</c:v>
                </c:pt>
                <c:pt idx="5768">
                  <c:v>57.69</c:v>
                </c:pt>
                <c:pt idx="5769">
                  <c:v>57.7</c:v>
                </c:pt>
                <c:pt idx="5770">
                  <c:v>57.71</c:v>
                </c:pt>
                <c:pt idx="5771">
                  <c:v>57.72</c:v>
                </c:pt>
                <c:pt idx="5772">
                  <c:v>57.73</c:v>
                </c:pt>
                <c:pt idx="5773">
                  <c:v>57.74</c:v>
                </c:pt>
                <c:pt idx="5774">
                  <c:v>57.75</c:v>
                </c:pt>
                <c:pt idx="5775">
                  <c:v>57.76</c:v>
                </c:pt>
                <c:pt idx="5776">
                  <c:v>57.77</c:v>
                </c:pt>
                <c:pt idx="5777">
                  <c:v>57.78</c:v>
                </c:pt>
                <c:pt idx="5778">
                  <c:v>57.79</c:v>
                </c:pt>
                <c:pt idx="5779">
                  <c:v>57.8</c:v>
                </c:pt>
                <c:pt idx="5780">
                  <c:v>57.81</c:v>
                </c:pt>
                <c:pt idx="5781">
                  <c:v>57.82</c:v>
                </c:pt>
                <c:pt idx="5782">
                  <c:v>57.83</c:v>
                </c:pt>
                <c:pt idx="5783">
                  <c:v>57.84</c:v>
                </c:pt>
                <c:pt idx="5784">
                  <c:v>57.85</c:v>
                </c:pt>
                <c:pt idx="5785">
                  <c:v>57.86</c:v>
                </c:pt>
                <c:pt idx="5786">
                  <c:v>57.87</c:v>
                </c:pt>
                <c:pt idx="5787">
                  <c:v>57.88</c:v>
                </c:pt>
                <c:pt idx="5788">
                  <c:v>57.89</c:v>
                </c:pt>
                <c:pt idx="5789">
                  <c:v>57.9</c:v>
                </c:pt>
                <c:pt idx="5790">
                  <c:v>57.91</c:v>
                </c:pt>
                <c:pt idx="5791">
                  <c:v>57.92</c:v>
                </c:pt>
                <c:pt idx="5792">
                  <c:v>57.93</c:v>
                </c:pt>
                <c:pt idx="5793">
                  <c:v>57.94</c:v>
                </c:pt>
                <c:pt idx="5794">
                  <c:v>57.95</c:v>
                </c:pt>
                <c:pt idx="5795">
                  <c:v>57.96</c:v>
                </c:pt>
                <c:pt idx="5796">
                  <c:v>57.97</c:v>
                </c:pt>
                <c:pt idx="5797">
                  <c:v>57.98</c:v>
                </c:pt>
                <c:pt idx="5798">
                  <c:v>57.99</c:v>
                </c:pt>
                <c:pt idx="5799">
                  <c:v>58</c:v>
                </c:pt>
                <c:pt idx="5800">
                  <c:v>58.01</c:v>
                </c:pt>
                <c:pt idx="5801">
                  <c:v>58.02</c:v>
                </c:pt>
                <c:pt idx="5802">
                  <c:v>58.03</c:v>
                </c:pt>
                <c:pt idx="5803">
                  <c:v>58.04</c:v>
                </c:pt>
                <c:pt idx="5804">
                  <c:v>58.05</c:v>
                </c:pt>
                <c:pt idx="5805">
                  <c:v>58.06</c:v>
                </c:pt>
                <c:pt idx="5806">
                  <c:v>58.07</c:v>
                </c:pt>
                <c:pt idx="5807">
                  <c:v>58.08</c:v>
                </c:pt>
                <c:pt idx="5808">
                  <c:v>58.09</c:v>
                </c:pt>
                <c:pt idx="5809">
                  <c:v>58.1</c:v>
                </c:pt>
                <c:pt idx="5810">
                  <c:v>58.11</c:v>
                </c:pt>
                <c:pt idx="5811">
                  <c:v>58.12</c:v>
                </c:pt>
                <c:pt idx="5812">
                  <c:v>58.13</c:v>
                </c:pt>
                <c:pt idx="5813">
                  <c:v>58.14</c:v>
                </c:pt>
                <c:pt idx="5814">
                  <c:v>58.15</c:v>
                </c:pt>
                <c:pt idx="5815">
                  <c:v>58.16</c:v>
                </c:pt>
                <c:pt idx="5816">
                  <c:v>58.17</c:v>
                </c:pt>
                <c:pt idx="5817">
                  <c:v>58.18</c:v>
                </c:pt>
                <c:pt idx="5818">
                  <c:v>58.19</c:v>
                </c:pt>
                <c:pt idx="5819">
                  <c:v>58.2</c:v>
                </c:pt>
                <c:pt idx="5820">
                  <c:v>58.21</c:v>
                </c:pt>
                <c:pt idx="5821">
                  <c:v>58.22</c:v>
                </c:pt>
                <c:pt idx="5822">
                  <c:v>58.23</c:v>
                </c:pt>
                <c:pt idx="5823">
                  <c:v>58.24</c:v>
                </c:pt>
                <c:pt idx="5824">
                  <c:v>58.25</c:v>
                </c:pt>
                <c:pt idx="5825">
                  <c:v>58.26</c:v>
                </c:pt>
                <c:pt idx="5826">
                  <c:v>58.27</c:v>
                </c:pt>
                <c:pt idx="5827">
                  <c:v>58.28</c:v>
                </c:pt>
                <c:pt idx="5828">
                  <c:v>58.29</c:v>
                </c:pt>
                <c:pt idx="5829">
                  <c:v>58.3</c:v>
                </c:pt>
                <c:pt idx="5830">
                  <c:v>58.31</c:v>
                </c:pt>
                <c:pt idx="5831">
                  <c:v>58.32</c:v>
                </c:pt>
                <c:pt idx="5832">
                  <c:v>58.33</c:v>
                </c:pt>
                <c:pt idx="5833">
                  <c:v>58.34</c:v>
                </c:pt>
                <c:pt idx="5834">
                  <c:v>58.35</c:v>
                </c:pt>
                <c:pt idx="5835">
                  <c:v>58.36</c:v>
                </c:pt>
                <c:pt idx="5836">
                  <c:v>58.37</c:v>
                </c:pt>
                <c:pt idx="5837">
                  <c:v>58.38</c:v>
                </c:pt>
                <c:pt idx="5838">
                  <c:v>58.39</c:v>
                </c:pt>
                <c:pt idx="5839">
                  <c:v>58.4</c:v>
                </c:pt>
                <c:pt idx="5840">
                  <c:v>58.41</c:v>
                </c:pt>
                <c:pt idx="5841">
                  <c:v>58.42</c:v>
                </c:pt>
                <c:pt idx="5842">
                  <c:v>58.43</c:v>
                </c:pt>
                <c:pt idx="5843">
                  <c:v>58.44</c:v>
                </c:pt>
                <c:pt idx="5844">
                  <c:v>58.45</c:v>
                </c:pt>
                <c:pt idx="5845">
                  <c:v>58.46</c:v>
                </c:pt>
                <c:pt idx="5846">
                  <c:v>58.47</c:v>
                </c:pt>
                <c:pt idx="5847">
                  <c:v>58.48</c:v>
                </c:pt>
                <c:pt idx="5848">
                  <c:v>58.49</c:v>
                </c:pt>
                <c:pt idx="5849">
                  <c:v>58.5</c:v>
                </c:pt>
                <c:pt idx="5850">
                  <c:v>58.51</c:v>
                </c:pt>
                <c:pt idx="5851">
                  <c:v>58.52</c:v>
                </c:pt>
                <c:pt idx="5852">
                  <c:v>58.53</c:v>
                </c:pt>
                <c:pt idx="5853">
                  <c:v>58.54</c:v>
                </c:pt>
                <c:pt idx="5854">
                  <c:v>58.55</c:v>
                </c:pt>
                <c:pt idx="5855">
                  <c:v>58.56</c:v>
                </c:pt>
                <c:pt idx="5856">
                  <c:v>58.57</c:v>
                </c:pt>
                <c:pt idx="5857">
                  <c:v>58.58</c:v>
                </c:pt>
                <c:pt idx="5858">
                  <c:v>58.59</c:v>
                </c:pt>
                <c:pt idx="5859">
                  <c:v>58.6</c:v>
                </c:pt>
                <c:pt idx="5860">
                  <c:v>58.61</c:v>
                </c:pt>
                <c:pt idx="5861">
                  <c:v>58.62</c:v>
                </c:pt>
                <c:pt idx="5862">
                  <c:v>58.63</c:v>
                </c:pt>
                <c:pt idx="5863">
                  <c:v>58.64</c:v>
                </c:pt>
                <c:pt idx="5864">
                  <c:v>58.65</c:v>
                </c:pt>
                <c:pt idx="5865">
                  <c:v>58.66</c:v>
                </c:pt>
                <c:pt idx="5866">
                  <c:v>58.67</c:v>
                </c:pt>
                <c:pt idx="5867">
                  <c:v>58.68</c:v>
                </c:pt>
                <c:pt idx="5868">
                  <c:v>58.69</c:v>
                </c:pt>
                <c:pt idx="5869">
                  <c:v>58.7</c:v>
                </c:pt>
                <c:pt idx="5870">
                  <c:v>58.71</c:v>
                </c:pt>
                <c:pt idx="5871">
                  <c:v>58.72</c:v>
                </c:pt>
                <c:pt idx="5872">
                  <c:v>58.73</c:v>
                </c:pt>
                <c:pt idx="5873">
                  <c:v>58.74</c:v>
                </c:pt>
                <c:pt idx="5874">
                  <c:v>58.75</c:v>
                </c:pt>
                <c:pt idx="5875">
                  <c:v>58.76</c:v>
                </c:pt>
                <c:pt idx="5876">
                  <c:v>58.77</c:v>
                </c:pt>
                <c:pt idx="5877">
                  <c:v>58.78</c:v>
                </c:pt>
                <c:pt idx="5878">
                  <c:v>58.79</c:v>
                </c:pt>
                <c:pt idx="5879">
                  <c:v>58.8</c:v>
                </c:pt>
                <c:pt idx="5880">
                  <c:v>58.81</c:v>
                </c:pt>
                <c:pt idx="5881">
                  <c:v>58.82</c:v>
                </c:pt>
                <c:pt idx="5882">
                  <c:v>58.83</c:v>
                </c:pt>
                <c:pt idx="5883">
                  <c:v>58.84</c:v>
                </c:pt>
                <c:pt idx="5884">
                  <c:v>58.85</c:v>
                </c:pt>
                <c:pt idx="5885">
                  <c:v>58.86</c:v>
                </c:pt>
                <c:pt idx="5886">
                  <c:v>58.87</c:v>
                </c:pt>
                <c:pt idx="5887">
                  <c:v>58.88</c:v>
                </c:pt>
                <c:pt idx="5888">
                  <c:v>58.89</c:v>
                </c:pt>
                <c:pt idx="5889">
                  <c:v>58.9</c:v>
                </c:pt>
                <c:pt idx="5890">
                  <c:v>58.91</c:v>
                </c:pt>
                <c:pt idx="5891">
                  <c:v>58.92</c:v>
                </c:pt>
                <c:pt idx="5892">
                  <c:v>58.93</c:v>
                </c:pt>
                <c:pt idx="5893">
                  <c:v>58.94</c:v>
                </c:pt>
                <c:pt idx="5894">
                  <c:v>58.95</c:v>
                </c:pt>
                <c:pt idx="5895">
                  <c:v>58.96</c:v>
                </c:pt>
                <c:pt idx="5896">
                  <c:v>58.97</c:v>
                </c:pt>
                <c:pt idx="5897">
                  <c:v>58.98</c:v>
                </c:pt>
                <c:pt idx="5898">
                  <c:v>58.99</c:v>
                </c:pt>
                <c:pt idx="5899">
                  <c:v>59</c:v>
                </c:pt>
                <c:pt idx="5900">
                  <c:v>59.01</c:v>
                </c:pt>
                <c:pt idx="5901">
                  <c:v>59.02</c:v>
                </c:pt>
                <c:pt idx="5902">
                  <c:v>59.03</c:v>
                </c:pt>
                <c:pt idx="5903">
                  <c:v>59.04</c:v>
                </c:pt>
                <c:pt idx="5904">
                  <c:v>59.05</c:v>
                </c:pt>
                <c:pt idx="5905">
                  <c:v>59.06</c:v>
                </c:pt>
                <c:pt idx="5906">
                  <c:v>59.07</c:v>
                </c:pt>
                <c:pt idx="5907">
                  <c:v>59.08</c:v>
                </c:pt>
                <c:pt idx="5908">
                  <c:v>59.09</c:v>
                </c:pt>
                <c:pt idx="5909">
                  <c:v>59.1</c:v>
                </c:pt>
                <c:pt idx="5910">
                  <c:v>59.11</c:v>
                </c:pt>
                <c:pt idx="5911">
                  <c:v>59.12</c:v>
                </c:pt>
                <c:pt idx="5912">
                  <c:v>59.13</c:v>
                </c:pt>
                <c:pt idx="5913">
                  <c:v>59.14</c:v>
                </c:pt>
                <c:pt idx="5914">
                  <c:v>59.15</c:v>
                </c:pt>
                <c:pt idx="5915">
                  <c:v>59.16</c:v>
                </c:pt>
                <c:pt idx="5916">
                  <c:v>59.17</c:v>
                </c:pt>
                <c:pt idx="5917">
                  <c:v>59.18</c:v>
                </c:pt>
                <c:pt idx="5918">
                  <c:v>59.19</c:v>
                </c:pt>
                <c:pt idx="5919">
                  <c:v>59.2</c:v>
                </c:pt>
                <c:pt idx="5920">
                  <c:v>59.21</c:v>
                </c:pt>
                <c:pt idx="5921">
                  <c:v>59.22</c:v>
                </c:pt>
                <c:pt idx="5922">
                  <c:v>59.23</c:v>
                </c:pt>
                <c:pt idx="5923">
                  <c:v>59.24</c:v>
                </c:pt>
                <c:pt idx="5924">
                  <c:v>59.25</c:v>
                </c:pt>
                <c:pt idx="5925">
                  <c:v>59.26</c:v>
                </c:pt>
                <c:pt idx="5926">
                  <c:v>59.27</c:v>
                </c:pt>
                <c:pt idx="5927">
                  <c:v>59.28</c:v>
                </c:pt>
                <c:pt idx="5928">
                  <c:v>59.29</c:v>
                </c:pt>
                <c:pt idx="5929">
                  <c:v>59.3</c:v>
                </c:pt>
                <c:pt idx="5930">
                  <c:v>59.31</c:v>
                </c:pt>
                <c:pt idx="5931">
                  <c:v>59.32</c:v>
                </c:pt>
                <c:pt idx="5932">
                  <c:v>59.33</c:v>
                </c:pt>
                <c:pt idx="5933">
                  <c:v>59.34</c:v>
                </c:pt>
                <c:pt idx="5934">
                  <c:v>59.35</c:v>
                </c:pt>
                <c:pt idx="5935">
                  <c:v>59.36</c:v>
                </c:pt>
                <c:pt idx="5936">
                  <c:v>59.37</c:v>
                </c:pt>
                <c:pt idx="5937">
                  <c:v>59.38</c:v>
                </c:pt>
                <c:pt idx="5938">
                  <c:v>59.39</c:v>
                </c:pt>
                <c:pt idx="5939">
                  <c:v>59.4</c:v>
                </c:pt>
                <c:pt idx="5940">
                  <c:v>59.41</c:v>
                </c:pt>
                <c:pt idx="5941">
                  <c:v>59.42</c:v>
                </c:pt>
                <c:pt idx="5942">
                  <c:v>59.43</c:v>
                </c:pt>
                <c:pt idx="5943">
                  <c:v>59.44</c:v>
                </c:pt>
                <c:pt idx="5944">
                  <c:v>59.45</c:v>
                </c:pt>
                <c:pt idx="5945">
                  <c:v>59.46</c:v>
                </c:pt>
                <c:pt idx="5946">
                  <c:v>59.47</c:v>
                </c:pt>
                <c:pt idx="5947">
                  <c:v>59.48</c:v>
                </c:pt>
                <c:pt idx="5948">
                  <c:v>59.49</c:v>
                </c:pt>
                <c:pt idx="5949">
                  <c:v>59.5</c:v>
                </c:pt>
                <c:pt idx="5950">
                  <c:v>59.51</c:v>
                </c:pt>
                <c:pt idx="5951">
                  <c:v>59.52</c:v>
                </c:pt>
                <c:pt idx="5952">
                  <c:v>59.53</c:v>
                </c:pt>
                <c:pt idx="5953">
                  <c:v>59.54</c:v>
                </c:pt>
                <c:pt idx="5954">
                  <c:v>59.55</c:v>
                </c:pt>
                <c:pt idx="5955">
                  <c:v>59.56</c:v>
                </c:pt>
                <c:pt idx="5956">
                  <c:v>59.57</c:v>
                </c:pt>
                <c:pt idx="5957">
                  <c:v>59.58</c:v>
                </c:pt>
                <c:pt idx="5958">
                  <c:v>59.59</c:v>
                </c:pt>
                <c:pt idx="5959">
                  <c:v>59.6</c:v>
                </c:pt>
                <c:pt idx="5960">
                  <c:v>59.61</c:v>
                </c:pt>
                <c:pt idx="5961">
                  <c:v>59.62</c:v>
                </c:pt>
                <c:pt idx="5962">
                  <c:v>59.63</c:v>
                </c:pt>
                <c:pt idx="5963">
                  <c:v>59.64</c:v>
                </c:pt>
                <c:pt idx="5964">
                  <c:v>59.65</c:v>
                </c:pt>
                <c:pt idx="5965">
                  <c:v>59.66</c:v>
                </c:pt>
                <c:pt idx="5966">
                  <c:v>59.67</c:v>
                </c:pt>
                <c:pt idx="5967">
                  <c:v>59.68</c:v>
                </c:pt>
                <c:pt idx="5968">
                  <c:v>59.69</c:v>
                </c:pt>
                <c:pt idx="5969">
                  <c:v>59.7</c:v>
                </c:pt>
                <c:pt idx="5970">
                  <c:v>59.71</c:v>
                </c:pt>
                <c:pt idx="5971">
                  <c:v>59.72</c:v>
                </c:pt>
                <c:pt idx="5972">
                  <c:v>59.73</c:v>
                </c:pt>
                <c:pt idx="5973">
                  <c:v>59.74</c:v>
                </c:pt>
                <c:pt idx="5974">
                  <c:v>59.75</c:v>
                </c:pt>
                <c:pt idx="5975">
                  <c:v>59.76</c:v>
                </c:pt>
                <c:pt idx="5976">
                  <c:v>59.77</c:v>
                </c:pt>
                <c:pt idx="5977">
                  <c:v>59.78</c:v>
                </c:pt>
                <c:pt idx="5978">
                  <c:v>59.79</c:v>
                </c:pt>
                <c:pt idx="5979">
                  <c:v>59.8</c:v>
                </c:pt>
                <c:pt idx="5980">
                  <c:v>59.81</c:v>
                </c:pt>
                <c:pt idx="5981">
                  <c:v>59.82</c:v>
                </c:pt>
                <c:pt idx="5982">
                  <c:v>59.83</c:v>
                </c:pt>
                <c:pt idx="5983">
                  <c:v>59.84</c:v>
                </c:pt>
                <c:pt idx="5984">
                  <c:v>59.85</c:v>
                </c:pt>
                <c:pt idx="5985">
                  <c:v>59.86</c:v>
                </c:pt>
                <c:pt idx="5986">
                  <c:v>59.87</c:v>
                </c:pt>
                <c:pt idx="5987">
                  <c:v>59.88</c:v>
                </c:pt>
                <c:pt idx="5988">
                  <c:v>59.89</c:v>
                </c:pt>
                <c:pt idx="5989">
                  <c:v>59.9</c:v>
                </c:pt>
                <c:pt idx="5990">
                  <c:v>59.91</c:v>
                </c:pt>
                <c:pt idx="5991">
                  <c:v>59.92</c:v>
                </c:pt>
                <c:pt idx="5992">
                  <c:v>59.93</c:v>
                </c:pt>
                <c:pt idx="5993">
                  <c:v>59.94</c:v>
                </c:pt>
                <c:pt idx="5994">
                  <c:v>59.95</c:v>
                </c:pt>
                <c:pt idx="5995">
                  <c:v>59.96</c:v>
                </c:pt>
                <c:pt idx="5996">
                  <c:v>59.97</c:v>
                </c:pt>
                <c:pt idx="5997">
                  <c:v>59.98</c:v>
                </c:pt>
                <c:pt idx="5998">
                  <c:v>59.99</c:v>
                </c:pt>
                <c:pt idx="5999">
                  <c:v>60</c:v>
                </c:pt>
                <c:pt idx="6000">
                  <c:v>60.01</c:v>
                </c:pt>
                <c:pt idx="6001">
                  <c:v>60.02</c:v>
                </c:pt>
                <c:pt idx="6002">
                  <c:v>60.03</c:v>
                </c:pt>
                <c:pt idx="6003">
                  <c:v>60.04</c:v>
                </c:pt>
                <c:pt idx="6004">
                  <c:v>60.05</c:v>
                </c:pt>
                <c:pt idx="6005">
                  <c:v>60.06</c:v>
                </c:pt>
                <c:pt idx="6006">
                  <c:v>60.07</c:v>
                </c:pt>
                <c:pt idx="6007">
                  <c:v>60.08</c:v>
                </c:pt>
                <c:pt idx="6008">
                  <c:v>60.09</c:v>
                </c:pt>
                <c:pt idx="6009">
                  <c:v>60.1</c:v>
                </c:pt>
                <c:pt idx="6010">
                  <c:v>60.11</c:v>
                </c:pt>
                <c:pt idx="6011">
                  <c:v>60.12</c:v>
                </c:pt>
                <c:pt idx="6012">
                  <c:v>60.13</c:v>
                </c:pt>
                <c:pt idx="6013">
                  <c:v>60.14</c:v>
                </c:pt>
                <c:pt idx="6014">
                  <c:v>60.15</c:v>
                </c:pt>
                <c:pt idx="6015">
                  <c:v>60.16</c:v>
                </c:pt>
                <c:pt idx="6016">
                  <c:v>60.17</c:v>
                </c:pt>
                <c:pt idx="6017">
                  <c:v>60.18</c:v>
                </c:pt>
                <c:pt idx="6018">
                  <c:v>60.19</c:v>
                </c:pt>
                <c:pt idx="6019">
                  <c:v>60.2</c:v>
                </c:pt>
                <c:pt idx="6020">
                  <c:v>60.21</c:v>
                </c:pt>
                <c:pt idx="6021">
                  <c:v>60.22</c:v>
                </c:pt>
                <c:pt idx="6022">
                  <c:v>60.23</c:v>
                </c:pt>
                <c:pt idx="6023">
                  <c:v>60.24</c:v>
                </c:pt>
                <c:pt idx="6024">
                  <c:v>60.25</c:v>
                </c:pt>
                <c:pt idx="6025">
                  <c:v>60.26</c:v>
                </c:pt>
                <c:pt idx="6026">
                  <c:v>60.27</c:v>
                </c:pt>
                <c:pt idx="6027">
                  <c:v>60.28</c:v>
                </c:pt>
                <c:pt idx="6028">
                  <c:v>60.29</c:v>
                </c:pt>
                <c:pt idx="6029">
                  <c:v>60.3</c:v>
                </c:pt>
                <c:pt idx="6030">
                  <c:v>60.31</c:v>
                </c:pt>
                <c:pt idx="6031">
                  <c:v>60.32</c:v>
                </c:pt>
                <c:pt idx="6032">
                  <c:v>60.33</c:v>
                </c:pt>
                <c:pt idx="6033">
                  <c:v>60.34</c:v>
                </c:pt>
                <c:pt idx="6034">
                  <c:v>60.35</c:v>
                </c:pt>
                <c:pt idx="6035">
                  <c:v>60.36</c:v>
                </c:pt>
                <c:pt idx="6036">
                  <c:v>60.37</c:v>
                </c:pt>
                <c:pt idx="6037">
                  <c:v>60.38</c:v>
                </c:pt>
                <c:pt idx="6038">
                  <c:v>60.39</c:v>
                </c:pt>
                <c:pt idx="6039">
                  <c:v>60.4</c:v>
                </c:pt>
                <c:pt idx="6040">
                  <c:v>60.41</c:v>
                </c:pt>
                <c:pt idx="6041">
                  <c:v>60.42</c:v>
                </c:pt>
                <c:pt idx="6042">
                  <c:v>60.43</c:v>
                </c:pt>
                <c:pt idx="6043">
                  <c:v>60.44</c:v>
                </c:pt>
                <c:pt idx="6044">
                  <c:v>60.45</c:v>
                </c:pt>
                <c:pt idx="6045">
                  <c:v>60.46</c:v>
                </c:pt>
                <c:pt idx="6046">
                  <c:v>60.47</c:v>
                </c:pt>
                <c:pt idx="6047">
                  <c:v>60.48</c:v>
                </c:pt>
                <c:pt idx="6048">
                  <c:v>60.49</c:v>
                </c:pt>
                <c:pt idx="6049">
                  <c:v>60.5</c:v>
                </c:pt>
                <c:pt idx="6050">
                  <c:v>60.51</c:v>
                </c:pt>
                <c:pt idx="6051">
                  <c:v>60.52</c:v>
                </c:pt>
                <c:pt idx="6052">
                  <c:v>60.53</c:v>
                </c:pt>
                <c:pt idx="6053">
                  <c:v>60.54</c:v>
                </c:pt>
                <c:pt idx="6054">
                  <c:v>60.55</c:v>
                </c:pt>
                <c:pt idx="6055">
                  <c:v>60.56</c:v>
                </c:pt>
                <c:pt idx="6056">
                  <c:v>60.57</c:v>
                </c:pt>
                <c:pt idx="6057">
                  <c:v>60.58</c:v>
                </c:pt>
                <c:pt idx="6058">
                  <c:v>60.59</c:v>
                </c:pt>
                <c:pt idx="6059">
                  <c:v>60.6</c:v>
                </c:pt>
                <c:pt idx="6060">
                  <c:v>60.61</c:v>
                </c:pt>
                <c:pt idx="6061">
                  <c:v>60.62</c:v>
                </c:pt>
                <c:pt idx="6062">
                  <c:v>60.63</c:v>
                </c:pt>
                <c:pt idx="6063">
                  <c:v>60.64</c:v>
                </c:pt>
                <c:pt idx="6064">
                  <c:v>60.65</c:v>
                </c:pt>
                <c:pt idx="6065">
                  <c:v>60.66</c:v>
                </c:pt>
                <c:pt idx="6066">
                  <c:v>60.67</c:v>
                </c:pt>
                <c:pt idx="6067">
                  <c:v>60.68</c:v>
                </c:pt>
                <c:pt idx="6068">
                  <c:v>60.69</c:v>
                </c:pt>
                <c:pt idx="6069">
                  <c:v>60.7</c:v>
                </c:pt>
                <c:pt idx="6070">
                  <c:v>60.71</c:v>
                </c:pt>
                <c:pt idx="6071">
                  <c:v>60.72</c:v>
                </c:pt>
                <c:pt idx="6072">
                  <c:v>60.73</c:v>
                </c:pt>
                <c:pt idx="6073">
                  <c:v>60.74</c:v>
                </c:pt>
                <c:pt idx="6074">
                  <c:v>60.75</c:v>
                </c:pt>
                <c:pt idx="6075">
                  <c:v>60.76</c:v>
                </c:pt>
                <c:pt idx="6076">
                  <c:v>60.77</c:v>
                </c:pt>
                <c:pt idx="6077">
                  <c:v>60.78</c:v>
                </c:pt>
                <c:pt idx="6078">
                  <c:v>60.79</c:v>
                </c:pt>
                <c:pt idx="6079">
                  <c:v>60.8</c:v>
                </c:pt>
                <c:pt idx="6080">
                  <c:v>60.81</c:v>
                </c:pt>
                <c:pt idx="6081">
                  <c:v>60.82</c:v>
                </c:pt>
                <c:pt idx="6082">
                  <c:v>60.83</c:v>
                </c:pt>
                <c:pt idx="6083">
                  <c:v>60.84</c:v>
                </c:pt>
                <c:pt idx="6084">
                  <c:v>60.85</c:v>
                </c:pt>
                <c:pt idx="6085">
                  <c:v>60.86</c:v>
                </c:pt>
                <c:pt idx="6086">
                  <c:v>60.87</c:v>
                </c:pt>
                <c:pt idx="6087">
                  <c:v>60.88</c:v>
                </c:pt>
                <c:pt idx="6088">
                  <c:v>60.89</c:v>
                </c:pt>
                <c:pt idx="6089">
                  <c:v>60.9</c:v>
                </c:pt>
                <c:pt idx="6090">
                  <c:v>60.91</c:v>
                </c:pt>
                <c:pt idx="6091">
                  <c:v>60.92</c:v>
                </c:pt>
                <c:pt idx="6092">
                  <c:v>60.93</c:v>
                </c:pt>
                <c:pt idx="6093">
                  <c:v>60.94</c:v>
                </c:pt>
                <c:pt idx="6094">
                  <c:v>60.95</c:v>
                </c:pt>
                <c:pt idx="6095">
                  <c:v>60.96</c:v>
                </c:pt>
                <c:pt idx="6096">
                  <c:v>60.97</c:v>
                </c:pt>
                <c:pt idx="6097">
                  <c:v>60.98</c:v>
                </c:pt>
                <c:pt idx="6098">
                  <c:v>60.99</c:v>
                </c:pt>
                <c:pt idx="6099">
                  <c:v>61</c:v>
                </c:pt>
                <c:pt idx="6100">
                  <c:v>61.01</c:v>
                </c:pt>
                <c:pt idx="6101">
                  <c:v>61.02</c:v>
                </c:pt>
                <c:pt idx="6102">
                  <c:v>61.03</c:v>
                </c:pt>
                <c:pt idx="6103">
                  <c:v>61.04</c:v>
                </c:pt>
                <c:pt idx="6104">
                  <c:v>61.05</c:v>
                </c:pt>
                <c:pt idx="6105">
                  <c:v>61.06</c:v>
                </c:pt>
                <c:pt idx="6106">
                  <c:v>61.07</c:v>
                </c:pt>
                <c:pt idx="6107">
                  <c:v>61.08</c:v>
                </c:pt>
                <c:pt idx="6108">
                  <c:v>61.09</c:v>
                </c:pt>
                <c:pt idx="6109">
                  <c:v>61.1</c:v>
                </c:pt>
                <c:pt idx="6110">
                  <c:v>61.11</c:v>
                </c:pt>
                <c:pt idx="6111">
                  <c:v>61.12</c:v>
                </c:pt>
                <c:pt idx="6112">
                  <c:v>61.13</c:v>
                </c:pt>
                <c:pt idx="6113">
                  <c:v>61.14</c:v>
                </c:pt>
                <c:pt idx="6114">
                  <c:v>61.15</c:v>
                </c:pt>
                <c:pt idx="6115">
                  <c:v>61.16</c:v>
                </c:pt>
                <c:pt idx="6116">
                  <c:v>61.17</c:v>
                </c:pt>
                <c:pt idx="6117">
                  <c:v>61.18</c:v>
                </c:pt>
                <c:pt idx="6118">
                  <c:v>61.19</c:v>
                </c:pt>
                <c:pt idx="6119">
                  <c:v>61.2</c:v>
                </c:pt>
                <c:pt idx="6120">
                  <c:v>61.21</c:v>
                </c:pt>
                <c:pt idx="6121">
                  <c:v>61.22</c:v>
                </c:pt>
                <c:pt idx="6122">
                  <c:v>61.23</c:v>
                </c:pt>
                <c:pt idx="6123">
                  <c:v>61.24</c:v>
                </c:pt>
                <c:pt idx="6124">
                  <c:v>61.25</c:v>
                </c:pt>
                <c:pt idx="6125">
                  <c:v>61.26</c:v>
                </c:pt>
                <c:pt idx="6126">
                  <c:v>61.27</c:v>
                </c:pt>
                <c:pt idx="6127">
                  <c:v>61.28</c:v>
                </c:pt>
                <c:pt idx="6128">
                  <c:v>61.29</c:v>
                </c:pt>
                <c:pt idx="6129">
                  <c:v>61.3</c:v>
                </c:pt>
                <c:pt idx="6130">
                  <c:v>61.31</c:v>
                </c:pt>
                <c:pt idx="6131">
                  <c:v>61.32</c:v>
                </c:pt>
                <c:pt idx="6132">
                  <c:v>61.33</c:v>
                </c:pt>
                <c:pt idx="6133">
                  <c:v>61.34</c:v>
                </c:pt>
                <c:pt idx="6134">
                  <c:v>61.35</c:v>
                </c:pt>
                <c:pt idx="6135">
                  <c:v>61.36</c:v>
                </c:pt>
                <c:pt idx="6136">
                  <c:v>61.37</c:v>
                </c:pt>
                <c:pt idx="6137">
                  <c:v>61.38</c:v>
                </c:pt>
                <c:pt idx="6138">
                  <c:v>61.39</c:v>
                </c:pt>
                <c:pt idx="6139">
                  <c:v>61.4</c:v>
                </c:pt>
                <c:pt idx="6140">
                  <c:v>61.41</c:v>
                </c:pt>
                <c:pt idx="6141">
                  <c:v>61.42</c:v>
                </c:pt>
                <c:pt idx="6142">
                  <c:v>61.43</c:v>
                </c:pt>
                <c:pt idx="6143">
                  <c:v>61.44</c:v>
                </c:pt>
                <c:pt idx="6144">
                  <c:v>61.45</c:v>
                </c:pt>
                <c:pt idx="6145">
                  <c:v>61.46</c:v>
                </c:pt>
                <c:pt idx="6146">
                  <c:v>61.47</c:v>
                </c:pt>
                <c:pt idx="6147">
                  <c:v>61.48</c:v>
                </c:pt>
                <c:pt idx="6148">
                  <c:v>61.49</c:v>
                </c:pt>
                <c:pt idx="6149">
                  <c:v>61.5</c:v>
                </c:pt>
                <c:pt idx="6150">
                  <c:v>61.51</c:v>
                </c:pt>
                <c:pt idx="6151">
                  <c:v>61.52</c:v>
                </c:pt>
                <c:pt idx="6152">
                  <c:v>61.53</c:v>
                </c:pt>
                <c:pt idx="6153">
                  <c:v>61.54</c:v>
                </c:pt>
                <c:pt idx="6154">
                  <c:v>61.55</c:v>
                </c:pt>
                <c:pt idx="6155">
                  <c:v>61.56</c:v>
                </c:pt>
                <c:pt idx="6156">
                  <c:v>61.57</c:v>
                </c:pt>
                <c:pt idx="6157">
                  <c:v>61.58</c:v>
                </c:pt>
                <c:pt idx="6158">
                  <c:v>61.59</c:v>
                </c:pt>
                <c:pt idx="6159">
                  <c:v>61.6</c:v>
                </c:pt>
                <c:pt idx="6160">
                  <c:v>61.61</c:v>
                </c:pt>
                <c:pt idx="6161">
                  <c:v>61.62</c:v>
                </c:pt>
                <c:pt idx="6162">
                  <c:v>61.63</c:v>
                </c:pt>
                <c:pt idx="6163">
                  <c:v>61.64</c:v>
                </c:pt>
                <c:pt idx="6164">
                  <c:v>61.65</c:v>
                </c:pt>
                <c:pt idx="6165">
                  <c:v>61.66</c:v>
                </c:pt>
                <c:pt idx="6166">
                  <c:v>61.67</c:v>
                </c:pt>
                <c:pt idx="6167">
                  <c:v>61.68</c:v>
                </c:pt>
                <c:pt idx="6168">
                  <c:v>61.69</c:v>
                </c:pt>
                <c:pt idx="6169">
                  <c:v>61.7</c:v>
                </c:pt>
                <c:pt idx="6170">
                  <c:v>61.71</c:v>
                </c:pt>
                <c:pt idx="6171">
                  <c:v>61.72</c:v>
                </c:pt>
                <c:pt idx="6172">
                  <c:v>61.73</c:v>
                </c:pt>
                <c:pt idx="6173">
                  <c:v>61.74</c:v>
                </c:pt>
                <c:pt idx="6174">
                  <c:v>61.75</c:v>
                </c:pt>
                <c:pt idx="6175">
                  <c:v>61.76</c:v>
                </c:pt>
                <c:pt idx="6176">
                  <c:v>61.77</c:v>
                </c:pt>
                <c:pt idx="6177">
                  <c:v>61.78</c:v>
                </c:pt>
                <c:pt idx="6178">
                  <c:v>61.79</c:v>
                </c:pt>
                <c:pt idx="6179">
                  <c:v>61.8</c:v>
                </c:pt>
                <c:pt idx="6180">
                  <c:v>61.81</c:v>
                </c:pt>
                <c:pt idx="6181">
                  <c:v>61.82</c:v>
                </c:pt>
                <c:pt idx="6182">
                  <c:v>61.83</c:v>
                </c:pt>
                <c:pt idx="6183">
                  <c:v>61.84</c:v>
                </c:pt>
                <c:pt idx="6184">
                  <c:v>61.85</c:v>
                </c:pt>
                <c:pt idx="6185">
                  <c:v>61.86</c:v>
                </c:pt>
                <c:pt idx="6186">
                  <c:v>61.87</c:v>
                </c:pt>
                <c:pt idx="6187">
                  <c:v>61.88</c:v>
                </c:pt>
                <c:pt idx="6188">
                  <c:v>61.89</c:v>
                </c:pt>
                <c:pt idx="6189">
                  <c:v>61.9</c:v>
                </c:pt>
                <c:pt idx="6190">
                  <c:v>61.91</c:v>
                </c:pt>
                <c:pt idx="6191">
                  <c:v>61.92</c:v>
                </c:pt>
                <c:pt idx="6192">
                  <c:v>61.93</c:v>
                </c:pt>
                <c:pt idx="6193">
                  <c:v>61.94</c:v>
                </c:pt>
                <c:pt idx="6194">
                  <c:v>61.95</c:v>
                </c:pt>
                <c:pt idx="6195">
                  <c:v>61.96</c:v>
                </c:pt>
                <c:pt idx="6196">
                  <c:v>61.97</c:v>
                </c:pt>
                <c:pt idx="6197">
                  <c:v>61.98</c:v>
                </c:pt>
                <c:pt idx="6198">
                  <c:v>61.99</c:v>
                </c:pt>
                <c:pt idx="6199">
                  <c:v>62</c:v>
                </c:pt>
                <c:pt idx="6200">
                  <c:v>62.01</c:v>
                </c:pt>
                <c:pt idx="6201">
                  <c:v>62.02</c:v>
                </c:pt>
                <c:pt idx="6202">
                  <c:v>62.03</c:v>
                </c:pt>
                <c:pt idx="6203">
                  <c:v>62.04</c:v>
                </c:pt>
                <c:pt idx="6204">
                  <c:v>62.05</c:v>
                </c:pt>
                <c:pt idx="6205">
                  <c:v>62.06</c:v>
                </c:pt>
                <c:pt idx="6206">
                  <c:v>62.07</c:v>
                </c:pt>
                <c:pt idx="6207">
                  <c:v>62.08</c:v>
                </c:pt>
                <c:pt idx="6208">
                  <c:v>62.09</c:v>
                </c:pt>
                <c:pt idx="6209">
                  <c:v>62.1</c:v>
                </c:pt>
                <c:pt idx="6210">
                  <c:v>62.11</c:v>
                </c:pt>
                <c:pt idx="6211">
                  <c:v>62.12</c:v>
                </c:pt>
                <c:pt idx="6212">
                  <c:v>62.13</c:v>
                </c:pt>
                <c:pt idx="6213">
                  <c:v>62.14</c:v>
                </c:pt>
                <c:pt idx="6214">
                  <c:v>62.15</c:v>
                </c:pt>
                <c:pt idx="6215">
                  <c:v>62.16</c:v>
                </c:pt>
                <c:pt idx="6216">
                  <c:v>62.17</c:v>
                </c:pt>
                <c:pt idx="6217">
                  <c:v>62.18</c:v>
                </c:pt>
                <c:pt idx="6218">
                  <c:v>62.19</c:v>
                </c:pt>
                <c:pt idx="6219">
                  <c:v>62.2</c:v>
                </c:pt>
                <c:pt idx="6220">
                  <c:v>62.21</c:v>
                </c:pt>
                <c:pt idx="6221">
                  <c:v>62.22</c:v>
                </c:pt>
                <c:pt idx="6222">
                  <c:v>62.23</c:v>
                </c:pt>
                <c:pt idx="6223">
                  <c:v>62.24</c:v>
                </c:pt>
                <c:pt idx="6224">
                  <c:v>62.25</c:v>
                </c:pt>
                <c:pt idx="6225">
                  <c:v>62.26</c:v>
                </c:pt>
                <c:pt idx="6226">
                  <c:v>62.27</c:v>
                </c:pt>
                <c:pt idx="6227">
                  <c:v>62.28</c:v>
                </c:pt>
                <c:pt idx="6228">
                  <c:v>62.29</c:v>
                </c:pt>
                <c:pt idx="6229">
                  <c:v>62.3</c:v>
                </c:pt>
                <c:pt idx="6230">
                  <c:v>62.31</c:v>
                </c:pt>
                <c:pt idx="6231">
                  <c:v>62.32</c:v>
                </c:pt>
                <c:pt idx="6232">
                  <c:v>62.33</c:v>
                </c:pt>
                <c:pt idx="6233">
                  <c:v>62.34</c:v>
                </c:pt>
                <c:pt idx="6234">
                  <c:v>62.35</c:v>
                </c:pt>
                <c:pt idx="6235">
                  <c:v>62.36</c:v>
                </c:pt>
                <c:pt idx="6236">
                  <c:v>62.37</c:v>
                </c:pt>
                <c:pt idx="6237">
                  <c:v>62.38</c:v>
                </c:pt>
                <c:pt idx="6238">
                  <c:v>62.39</c:v>
                </c:pt>
                <c:pt idx="6239">
                  <c:v>62.4</c:v>
                </c:pt>
                <c:pt idx="6240">
                  <c:v>62.41</c:v>
                </c:pt>
                <c:pt idx="6241">
                  <c:v>62.42</c:v>
                </c:pt>
                <c:pt idx="6242">
                  <c:v>62.43</c:v>
                </c:pt>
                <c:pt idx="6243">
                  <c:v>62.44</c:v>
                </c:pt>
                <c:pt idx="6244">
                  <c:v>62.45</c:v>
                </c:pt>
                <c:pt idx="6245">
                  <c:v>62.46</c:v>
                </c:pt>
                <c:pt idx="6246">
                  <c:v>62.47</c:v>
                </c:pt>
                <c:pt idx="6247">
                  <c:v>62.48</c:v>
                </c:pt>
                <c:pt idx="6248">
                  <c:v>62.49</c:v>
                </c:pt>
                <c:pt idx="6249">
                  <c:v>62.5</c:v>
                </c:pt>
                <c:pt idx="6250">
                  <c:v>62.51</c:v>
                </c:pt>
                <c:pt idx="6251">
                  <c:v>62.52</c:v>
                </c:pt>
                <c:pt idx="6252">
                  <c:v>62.53</c:v>
                </c:pt>
                <c:pt idx="6253">
                  <c:v>62.54</c:v>
                </c:pt>
                <c:pt idx="6254">
                  <c:v>62.55</c:v>
                </c:pt>
                <c:pt idx="6255">
                  <c:v>62.56</c:v>
                </c:pt>
                <c:pt idx="6256">
                  <c:v>62.57</c:v>
                </c:pt>
                <c:pt idx="6257">
                  <c:v>62.58</c:v>
                </c:pt>
                <c:pt idx="6258">
                  <c:v>62.59</c:v>
                </c:pt>
                <c:pt idx="6259">
                  <c:v>62.6</c:v>
                </c:pt>
                <c:pt idx="6260">
                  <c:v>62.61</c:v>
                </c:pt>
                <c:pt idx="6261">
                  <c:v>62.62</c:v>
                </c:pt>
                <c:pt idx="6262">
                  <c:v>62.63</c:v>
                </c:pt>
                <c:pt idx="6263">
                  <c:v>62.64</c:v>
                </c:pt>
                <c:pt idx="6264">
                  <c:v>62.65</c:v>
                </c:pt>
                <c:pt idx="6265">
                  <c:v>62.66</c:v>
                </c:pt>
                <c:pt idx="6266">
                  <c:v>62.67</c:v>
                </c:pt>
                <c:pt idx="6267">
                  <c:v>62.68</c:v>
                </c:pt>
                <c:pt idx="6268">
                  <c:v>62.69</c:v>
                </c:pt>
                <c:pt idx="6269">
                  <c:v>62.7</c:v>
                </c:pt>
                <c:pt idx="6270">
                  <c:v>62.71</c:v>
                </c:pt>
                <c:pt idx="6271">
                  <c:v>62.72</c:v>
                </c:pt>
                <c:pt idx="6272">
                  <c:v>62.73</c:v>
                </c:pt>
                <c:pt idx="6273">
                  <c:v>62.74</c:v>
                </c:pt>
                <c:pt idx="6274">
                  <c:v>62.75</c:v>
                </c:pt>
                <c:pt idx="6275">
                  <c:v>62.76</c:v>
                </c:pt>
                <c:pt idx="6276">
                  <c:v>62.77</c:v>
                </c:pt>
                <c:pt idx="6277">
                  <c:v>62.78</c:v>
                </c:pt>
                <c:pt idx="6278">
                  <c:v>62.79</c:v>
                </c:pt>
                <c:pt idx="6279">
                  <c:v>62.8</c:v>
                </c:pt>
                <c:pt idx="6280">
                  <c:v>62.81</c:v>
                </c:pt>
                <c:pt idx="6281">
                  <c:v>62.82</c:v>
                </c:pt>
                <c:pt idx="6282">
                  <c:v>62.83</c:v>
                </c:pt>
                <c:pt idx="6283">
                  <c:v>62.84</c:v>
                </c:pt>
                <c:pt idx="6284">
                  <c:v>62.85</c:v>
                </c:pt>
                <c:pt idx="6285">
                  <c:v>62.86</c:v>
                </c:pt>
                <c:pt idx="6286">
                  <c:v>62.87</c:v>
                </c:pt>
                <c:pt idx="6287">
                  <c:v>62.88</c:v>
                </c:pt>
                <c:pt idx="6288">
                  <c:v>62.89</c:v>
                </c:pt>
                <c:pt idx="6289">
                  <c:v>62.9</c:v>
                </c:pt>
                <c:pt idx="6290">
                  <c:v>62.91</c:v>
                </c:pt>
                <c:pt idx="6291">
                  <c:v>62.92</c:v>
                </c:pt>
                <c:pt idx="6292">
                  <c:v>62.93</c:v>
                </c:pt>
                <c:pt idx="6293">
                  <c:v>62.94</c:v>
                </c:pt>
                <c:pt idx="6294">
                  <c:v>62.95</c:v>
                </c:pt>
                <c:pt idx="6295">
                  <c:v>62.96</c:v>
                </c:pt>
                <c:pt idx="6296">
                  <c:v>62.97</c:v>
                </c:pt>
                <c:pt idx="6297">
                  <c:v>62.98</c:v>
                </c:pt>
                <c:pt idx="6298">
                  <c:v>62.99</c:v>
                </c:pt>
                <c:pt idx="6299">
                  <c:v>63</c:v>
                </c:pt>
                <c:pt idx="6300">
                  <c:v>63.01</c:v>
                </c:pt>
                <c:pt idx="6301">
                  <c:v>63.02</c:v>
                </c:pt>
                <c:pt idx="6302">
                  <c:v>63.03</c:v>
                </c:pt>
                <c:pt idx="6303">
                  <c:v>63.04</c:v>
                </c:pt>
                <c:pt idx="6304">
                  <c:v>63.05</c:v>
                </c:pt>
                <c:pt idx="6305">
                  <c:v>63.06</c:v>
                </c:pt>
                <c:pt idx="6306">
                  <c:v>63.07</c:v>
                </c:pt>
                <c:pt idx="6307">
                  <c:v>63.08</c:v>
                </c:pt>
                <c:pt idx="6308">
                  <c:v>63.09</c:v>
                </c:pt>
                <c:pt idx="6309">
                  <c:v>63.1</c:v>
                </c:pt>
                <c:pt idx="6310">
                  <c:v>63.11</c:v>
                </c:pt>
                <c:pt idx="6311">
                  <c:v>63.12</c:v>
                </c:pt>
                <c:pt idx="6312">
                  <c:v>63.13</c:v>
                </c:pt>
                <c:pt idx="6313">
                  <c:v>63.14</c:v>
                </c:pt>
                <c:pt idx="6314">
                  <c:v>63.15</c:v>
                </c:pt>
                <c:pt idx="6315">
                  <c:v>63.16</c:v>
                </c:pt>
                <c:pt idx="6316">
                  <c:v>63.17</c:v>
                </c:pt>
                <c:pt idx="6317">
                  <c:v>63.18</c:v>
                </c:pt>
                <c:pt idx="6318">
                  <c:v>63.19</c:v>
                </c:pt>
                <c:pt idx="6319">
                  <c:v>63.2</c:v>
                </c:pt>
                <c:pt idx="6320">
                  <c:v>63.21</c:v>
                </c:pt>
                <c:pt idx="6321">
                  <c:v>63.22</c:v>
                </c:pt>
                <c:pt idx="6322">
                  <c:v>63.23</c:v>
                </c:pt>
                <c:pt idx="6323">
                  <c:v>63.24</c:v>
                </c:pt>
                <c:pt idx="6324">
                  <c:v>63.25</c:v>
                </c:pt>
                <c:pt idx="6325">
                  <c:v>63.26</c:v>
                </c:pt>
                <c:pt idx="6326">
                  <c:v>63.27</c:v>
                </c:pt>
                <c:pt idx="6327">
                  <c:v>63.28</c:v>
                </c:pt>
                <c:pt idx="6328">
                  <c:v>63.29</c:v>
                </c:pt>
                <c:pt idx="6329">
                  <c:v>63.3</c:v>
                </c:pt>
                <c:pt idx="6330">
                  <c:v>63.31</c:v>
                </c:pt>
                <c:pt idx="6331">
                  <c:v>63.32</c:v>
                </c:pt>
                <c:pt idx="6332">
                  <c:v>63.33</c:v>
                </c:pt>
                <c:pt idx="6333">
                  <c:v>63.34</c:v>
                </c:pt>
                <c:pt idx="6334">
                  <c:v>63.35</c:v>
                </c:pt>
                <c:pt idx="6335">
                  <c:v>63.36</c:v>
                </c:pt>
                <c:pt idx="6336">
                  <c:v>63.37</c:v>
                </c:pt>
                <c:pt idx="6337">
                  <c:v>63.38</c:v>
                </c:pt>
                <c:pt idx="6338">
                  <c:v>63.39</c:v>
                </c:pt>
                <c:pt idx="6339">
                  <c:v>63.4</c:v>
                </c:pt>
                <c:pt idx="6340">
                  <c:v>63.41</c:v>
                </c:pt>
                <c:pt idx="6341">
                  <c:v>63.42</c:v>
                </c:pt>
                <c:pt idx="6342">
                  <c:v>63.43</c:v>
                </c:pt>
                <c:pt idx="6343">
                  <c:v>63.44</c:v>
                </c:pt>
                <c:pt idx="6344">
                  <c:v>63.45</c:v>
                </c:pt>
                <c:pt idx="6345">
                  <c:v>63.46</c:v>
                </c:pt>
                <c:pt idx="6346">
                  <c:v>63.47</c:v>
                </c:pt>
                <c:pt idx="6347">
                  <c:v>63.48</c:v>
                </c:pt>
                <c:pt idx="6348">
                  <c:v>63.49</c:v>
                </c:pt>
                <c:pt idx="6349">
                  <c:v>63.5</c:v>
                </c:pt>
                <c:pt idx="6350">
                  <c:v>63.51</c:v>
                </c:pt>
                <c:pt idx="6351">
                  <c:v>63.52</c:v>
                </c:pt>
                <c:pt idx="6352">
                  <c:v>63.53</c:v>
                </c:pt>
                <c:pt idx="6353">
                  <c:v>63.54</c:v>
                </c:pt>
                <c:pt idx="6354">
                  <c:v>63.55</c:v>
                </c:pt>
                <c:pt idx="6355">
                  <c:v>63.56</c:v>
                </c:pt>
                <c:pt idx="6356">
                  <c:v>63.57</c:v>
                </c:pt>
                <c:pt idx="6357">
                  <c:v>63.58</c:v>
                </c:pt>
                <c:pt idx="6358">
                  <c:v>63.59</c:v>
                </c:pt>
                <c:pt idx="6359">
                  <c:v>63.6</c:v>
                </c:pt>
                <c:pt idx="6360">
                  <c:v>63.61</c:v>
                </c:pt>
                <c:pt idx="6361">
                  <c:v>63.62</c:v>
                </c:pt>
                <c:pt idx="6362">
                  <c:v>63.63</c:v>
                </c:pt>
                <c:pt idx="6363">
                  <c:v>63.64</c:v>
                </c:pt>
                <c:pt idx="6364">
                  <c:v>63.65</c:v>
                </c:pt>
                <c:pt idx="6365">
                  <c:v>63.66</c:v>
                </c:pt>
                <c:pt idx="6366">
                  <c:v>63.67</c:v>
                </c:pt>
                <c:pt idx="6367">
                  <c:v>63.68</c:v>
                </c:pt>
                <c:pt idx="6368">
                  <c:v>63.69</c:v>
                </c:pt>
                <c:pt idx="6369">
                  <c:v>63.7</c:v>
                </c:pt>
                <c:pt idx="6370">
                  <c:v>63.71</c:v>
                </c:pt>
                <c:pt idx="6371">
                  <c:v>63.72</c:v>
                </c:pt>
                <c:pt idx="6372">
                  <c:v>63.73</c:v>
                </c:pt>
                <c:pt idx="6373">
                  <c:v>63.74</c:v>
                </c:pt>
                <c:pt idx="6374">
                  <c:v>63.75</c:v>
                </c:pt>
                <c:pt idx="6375">
                  <c:v>63.76</c:v>
                </c:pt>
                <c:pt idx="6376">
                  <c:v>63.77</c:v>
                </c:pt>
                <c:pt idx="6377">
                  <c:v>63.78</c:v>
                </c:pt>
                <c:pt idx="6378">
                  <c:v>63.79</c:v>
                </c:pt>
                <c:pt idx="6379">
                  <c:v>63.8</c:v>
                </c:pt>
                <c:pt idx="6380">
                  <c:v>63.81</c:v>
                </c:pt>
                <c:pt idx="6381">
                  <c:v>63.82</c:v>
                </c:pt>
                <c:pt idx="6382">
                  <c:v>63.83</c:v>
                </c:pt>
                <c:pt idx="6383">
                  <c:v>63.84</c:v>
                </c:pt>
                <c:pt idx="6384">
                  <c:v>63.85</c:v>
                </c:pt>
                <c:pt idx="6385">
                  <c:v>63.86</c:v>
                </c:pt>
                <c:pt idx="6386">
                  <c:v>63.87</c:v>
                </c:pt>
                <c:pt idx="6387">
                  <c:v>63.88</c:v>
                </c:pt>
                <c:pt idx="6388">
                  <c:v>63.89</c:v>
                </c:pt>
                <c:pt idx="6389">
                  <c:v>63.9</c:v>
                </c:pt>
                <c:pt idx="6390">
                  <c:v>63.91</c:v>
                </c:pt>
                <c:pt idx="6391">
                  <c:v>63.92</c:v>
                </c:pt>
                <c:pt idx="6392">
                  <c:v>63.93</c:v>
                </c:pt>
                <c:pt idx="6393">
                  <c:v>63.94</c:v>
                </c:pt>
                <c:pt idx="6394">
                  <c:v>63.95</c:v>
                </c:pt>
                <c:pt idx="6395">
                  <c:v>63.96</c:v>
                </c:pt>
                <c:pt idx="6396">
                  <c:v>63.97</c:v>
                </c:pt>
                <c:pt idx="6397">
                  <c:v>63.98</c:v>
                </c:pt>
                <c:pt idx="6398">
                  <c:v>63.99</c:v>
                </c:pt>
                <c:pt idx="6399">
                  <c:v>64</c:v>
                </c:pt>
                <c:pt idx="6400">
                  <c:v>64.010000000000005</c:v>
                </c:pt>
                <c:pt idx="6401">
                  <c:v>64.02</c:v>
                </c:pt>
                <c:pt idx="6402">
                  <c:v>64.03</c:v>
                </c:pt>
                <c:pt idx="6403">
                  <c:v>64.040000000000006</c:v>
                </c:pt>
                <c:pt idx="6404">
                  <c:v>64.05</c:v>
                </c:pt>
                <c:pt idx="6405">
                  <c:v>64.06</c:v>
                </c:pt>
                <c:pt idx="6406">
                  <c:v>64.069999999999993</c:v>
                </c:pt>
                <c:pt idx="6407">
                  <c:v>64.08</c:v>
                </c:pt>
                <c:pt idx="6408">
                  <c:v>64.09</c:v>
                </c:pt>
                <c:pt idx="6409">
                  <c:v>64.099999999999994</c:v>
                </c:pt>
                <c:pt idx="6410">
                  <c:v>64.11</c:v>
                </c:pt>
                <c:pt idx="6411">
                  <c:v>64.12</c:v>
                </c:pt>
                <c:pt idx="6412">
                  <c:v>64.13</c:v>
                </c:pt>
                <c:pt idx="6413">
                  <c:v>64.14</c:v>
                </c:pt>
                <c:pt idx="6414">
                  <c:v>64.150000000000006</c:v>
                </c:pt>
                <c:pt idx="6415">
                  <c:v>64.16</c:v>
                </c:pt>
                <c:pt idx="6416">
                  <c:v>64.17</c:v>
                </c:pt>
                <c:pt idx="6417">
                  <c:v>64.180000000000007</c:v>
                </c:pt>
                <c:pt idx="6418">
                  <c:v>64.19</c:v>
                </c:pt>
                <c:pt idx="6419">
                  <c:v>64.2</c:v>
                </c:pt>
                <c:pt idx="6420">
                  <c:v>64.209999999999994</c:v>
                </c:pt>
                <c:pt idx="6421">
                  <c:v>64.22</c:v>
                </c:pt>
                <c:pt idx="6422">
                  <c:v>64.23</c:v>
                </c:pt>
                <c:pt idx="6423">
                  <c:v>64.239999999999995</c:v>
                </c:pt>
                <c:pt idx="6424">
                  <c:v>64.25</c:v>
                </c:pt>
                <c:pt idx="6425">
                  <c:v>64.260000000000005</c:v>
                </c:pt>
                <c:pt idx="6426">
                  <c:v>64.27</c:v>
                </c:pt>
                <c:pt idx="6427">
                  <c:v>64.28</c:v>
                </c:pt>
                <c:pt idx="6428">
                  <c:v>64.290000000000006</c:v>
                </c:pt>
                <c:pt idx="6429">
                  <c:v>64.3</c:v>
                </c:pt>
                <c:pt idx="6430">
                  <c:v>64.31</c:v>
                </c:pt>
                <c:pt idx="6431">
                  <c:v>64.319999999999993</c:v>
                </c:pt>
                <c:pt idx="6432">
                  <c:v>64.33</c:v>
                </c:pt>
                <c:pt idx="6433">
                  <c:v>64.34</c:v>
                </c:pt>
                <c:pt idx="6434">
                  <c:v>64.349999999999994</c:v>
                </c:pt>
                <c:pt idx="6435">
                  <c:v>64.36</c:v>
                </c:pt>
                <c:pt idx="6436">
                  <c:v>64.37</c:v>
                </c:pt>
                <c:pt idx="6437">
                  <c:v>64.38</c:v>
                </c:pt>
                <c:pt idx="6438">
                  <c:v>64.39</c:v>
                </c:pt>
                <c:pt idx="6439">
                  <c:v>64.400000000000006</c:v>
                </c:pt>
                <c:pt idx="6440">
                  <c:v>64.41</c:v>
                </c:pt>
                <c:pt idx="6441">
                  <c:v>64.42</c:v>
                </c:pt>
                <c:pt idx="6442">
                  <c:v>64.430000000000007</c:v>
                </c:pt>
                <c:pt idx="6443">
                  <c:v>64.44</c:v>
                </c:pt>
                <c:pt idx="6444">
                  <c:v>64.45</c:v>
                </c:pt>
                <c:pt idx="6445">
                  <c:v>64.459999999999994</c:v>
                </c:pt>
                <c:pt idx="6446">
                  <c:v>64.47</c:v>
                </c:pt>
                <c:pt idx="6447">
                  <c:v>64.48</c:v>
                </c:pt>
                <c:pt idx="6448">
                  <c:v>64.489999999999995</c:v>
                </c:pt>
                <c:pt idx="6449">
                  <c:v>64.5</c:v>
                </c:pt>
                <c:pt idx="6450">
                  <c:v>64.510000000000005</c:v>
                </c:pt>
                <c:pt idx="6451">
                  <c:v>64.52</c:v>
                </c:pt>
                <c:pt idx="6452">
                  <c:v>64.53</c:v>
                </c:pt>
                <c:pt idx="6453">
                  <c:v>64.540000000000006</c:v>
                </c:pt>
                <c:pt idx="6454">
                  <c:v>64.55</c:v>
                </c:pt>
                <c:pt idx="6455">
                  <c:v>64.56</c:v>
                </c:pt>
                <c:pt idx="6456">
                  <c:v>64.569999999999993</c:v>
                </c:pt>
                <c:pt idx="6457">
                  <c:v>64.58</c:v>
                </c:pt>
                <c:pt idx="6458">
                  <c:v>64.59</c:v>
                </c:pt>
                <c:pt idx="6459">
                  <c:v>64.599999999999994</c:v>
                </c:pt>
                <c:pt idx="6460">
                  <c:v>64.61</c:v>
                </c:pt>
                <c:pt idx="6461">
                  <c:v>64.62</c:v>
                </c:pt>
                <c:pt idx="6462">
                  <c:v>64.63</c:v>
                </c:pt>
                <c:pt idx="6463">
                  <c:v>64.64</c:v>
                </c:pt>
                <c:pt idx="6464">
                  <c:v>64.650000000000006</c:v>
                </c:pt>
                <c:pt idx="6465">
                  <c:v>64.66</c:v>
                </c:pt>
                <c:pt idx="6466">
                  <c:v>64.67</c:v>
                </c:pt>
                <c:pt idx="6467">
                  <c:v>64.680000000000007</c:v>
                </c:pt>
                <c:pt idx="6468">
                  <c:v>64.69</c:v>
                </c:pt>
                <c:pt idx="6469">
                  <c:v>64.7</c:v>
                </c:pt>
                <c:pt idx="6470">
                  <c:v>64.709999999999994</c:v>
                </c:pt>
                <c:pt idx="6471">
                  <c:v>64.72</c:v>
                </c:pt>
                <c:pt idx="6472">
                  <c:v>64.73</c:v>
                </c:pt>
                <c:pt idx="6473">
                  <c:v>64.739999999999995</c:v>
                </c:pt>
                <c:pt idx="6474">
                  <c:v>64.75</c:v>
                </c:pt>
                <c:pt idx="6475">
                  <c:v>64.760000000000005</c:v>
                </c:pt>
                <c:pt idx="6476">
                  <c:v>64.77</c:v>
                </c:pt>
                <c:pt idx="6477">
                  <c:v>64.78</c:v>
                </c:pt>
                <c:pt idx="6478">
                  <c:v>64.790000000000006</c:v>
                </c:pt>
                <c:pt idx="6479">
                  <c:v>64.8</c:v>
                </c:pt>
                <c:pt idx="6480">
                  <c:v>64.81</c:v>
                </c:pt>
                <c:pt idx="6481">
                  <c:v>64.819999999999993</c:v>
                </c:pt>
                <c:pt idx="6482">
                  <c:v>64.83</c:v>
                </c:pt>
                <c:pt idx="6483">
                  <c:v>64.84</c:v>
                </c:pt>
                <c:pt idx="6484">
                  <c:v>64.849999999999994</c:v>
                </c:pt>
                <c:pt idx="6485">
                  <c:v>64.86</c:v>
                </c:pt>
                <c:pt idx="6486">
                  <c:v>64.87</c:v>
                </c:pt>
                <c:pt idx="6487">
                  <c:v>64.88</c:v>
                </c:pt>
                <c:pt idx="6488">
                  <c:v>64.89</c:v>
                </c:pt>
                <c:pt idx="6489">
                  <c:v>64.900000000000006</c:v>
                </c:pt>
                <c:pt idx="6490">
                  <c:v>64.91</c:v>
                </c:pt>
                <c:pt idx="6491">
                  <c:v>64.92</c:v>
                </c:pt>
                <c:pt idx="6492">
                  <c:v>64.930000000000007</c:v>
                </c:pt>
                <c:pt idx="6493">
                  <c:v>64.94</c:v>
                </c:pt>
                <c:pt idx="6494">
                  <c:v>64.95</c:v>
                </c:pt>
                <c:pt idx="6495">
                  <c:v>64.959999999999994</c:v>
                </c:pt>
                <c:pt idx="6496">
                  <c:v>64.97</c:v>
                </c:pt>
                <c:pt idx="6497">
                  <c:v>64.98</c:v>
                </c:pt>
                <c:pt idx="6498">
                  <c:v>64.989999999999995</c:v>
                </c:pt>
                <c:pt idx="6499">
                  <c:v>65</c:v>
                </c:pt>
                <c:pt idx="6500">
                  <c:v>65.010000000000005</c:v>
                </c:pt>
                <c:pt idx="6501">
                  <c:v>65.02</c:v>
                </c:pt>
                <c:pt idx="6502">
                  <c:v>65.03</c:v>
                </c:pt>
                <c:pt idx="6503">
                  <c:v>65.040000000000006</c:v>
                </c:pt>
                <c:pt idx="6504">
                  <c:v>65.05</c:v>
                </c:pt>
                <c:pt idx="6505">
                  <c:v>65.06</c:v>
                </c:pt>
                <c:pt idx="6506">
                  <c:v>65.069999999999993</c:v>
                </c:pt>
                <c:pt idx="6507">
                  <c:v>65.08</c:v>
                </c:pt>
                <c:pt idx="6508">
                  <c:v>65.09</c:v>
                </c:pt>
                <c:pt idx="6509">
                  <c:v>65.099999999999994</c:v>
                </c:pt>
                <c:pt idx="6510">
                  <c:v>65.11</c:v>
                </c:pt>
                <c:pt idx="6511">
                  <c:v>65.12</c:v>
                </c:pt>
                <c:pt idx="6512">
                  <c:v>65.13</c:v>
                </c:pt>
                <c:pt idx="6513">
                  <c:v>65.14</c:v>
                </c:pt>
                <c:pt idx="6514">
                  <c:v>65.150000000000006</c:v>
                </c:pt>
                <c:pt idx="6515">
                  <c:v>65.16</c:v>
                </c:pt>
                <c:pt idx="6516">
                  <c:v>65.17</c:v>
                </c:pt>
                <c:pt idx="6517">
                  <c:v>65.180000000000007</c:v>
                </c:pt>
                <c:pt idx="6518">
                  <c:v>65.19</c:v>
                </c:pt>
                <c:pt idx="6519">
                  <c:v>65.2</c:v>
                </c:pt>
                <c:pt idx="6520">
                  <c:v>65.209999999999994</c:v>
                </c:pt>
                <c:pt idx="6521">
                  <c:v>65.22</c:v>
                </c:pt>
                <c:pt idx="6522">
                  <c:v>65.23</c:v>
                </c:pt>
                <c:pt idx="6523">
                  <c:v>65.239999999999995</c:v>
                </c:pt>
                <c:pt idx="6524">
                  <c:v>65.25</c:v>
                </c:pt>
                <c:pt idx="6525">
                  <c:v>65.260000000000005</c:v>
                </c:pt>
                <c:pt idx="6526">
                  <c:v>65.27</c:v>
                </c:pt>
                <c:pt idx="6527">
                  <c:v>65.28</c:v>
                </c:pt>
                <c:pt idx="6528">
                  <c:v>65.290000000000006</c:v>
                </c:pt>
                <c:pt idx="6529">
                  <c:v>65.3</c:v>
                </c:pt>
                <c:pt idx="6530">
                  <c:v>65.31</c:v>
                </c:pt>
                <c:pt idx="6531">
                  <c:v>65.319999999999993</c:v>
                </c:pt>
                <c:pt idx="6532">
                  <c:v>65.33</c:v>
                </c:pt>
                <c:pt idx="6533">
                  <c:v>65.34</c:v>
                </c:pt>
                <c:pt idx="6534">
                  <c:v>65.349999999999994</c:v>
                </c:pt>
                <c:pt idx="6535">
                  <c:v>65.36</c:v>
                </c:pt>
                <c:pt idx="6536">
                  <c:v>65.37</c:v>
                </c:pt>
                <c:pt idx="6537">
                  <c:v>65.38</c:v>
                </c:pt>
                <c:pt idx="6538">
                  <c:v>65.39</c:v>
                </c:pt>
                <c:pt idx="6539">
                  <c:v>65.400000000000006</c:v>
                </c:pt>
                <c:pt idx="6540">
                  <c:v>65.41</c:v>
                </c:pt>
                <c:pt idx="6541">
                  <c:v>65.42</c:v>
                </c:pt>
                <c:pt idx="6542">
                  <c:v>65.430000000000007</c:v>
                </c:pt>
                <c:pt idx="6543">
                  <c:v>65.44</c:v>
                </c:pt>
                <c:pt idx="6544">
                  <c:v>65.45</c:v>
                </c:pt>
                <c:pt idx="6545">
                  <c:v>65.459999999999994</c:v>
                </c:pt>
                <c:pt idx="6546">
                  <c:v>65.47</c:v>
                </c:pt>
                <c:pt idx="6547">
                  <c:v>65.48</c:v>
                </c:pt>
                <c:pt idx="6548">
                  <c:v>65.489999999999995</c:v>
                </c:pt>
                <c:pt idx="6549">
                  <c:v>65.5</c:v>
                </c:pt>
                <c:pt idx="6550">
                  <c:v>65.510000000000005</c:v>
                </c:pt>
                <c:pt idx="6551">
                  <c:v>65.52</c:v>
                </c:pt>
                <c:pt idx="6552">
                  <c:v>65.53</c:v>
                </c:pt>
                <c:pt idx="6553">
                  <c:v>65.540000000000006</c:v>
                </c:pt>
                <c:pt idx="6554">
                  <c:v>65.55</c:v>
                </c:pt>
                <c:pt idx="6555">
                  <c:v>65.56</c:v>
                </c:pt>
                <c:pt idx="6556">
                  <c:v>65.569999999999993</c:v>
                </c:pt>
                <c:pt idx="6557">
                  <c:v>65.58</c:v>
                </c:pt>
                <c:pt idx="6558">
                  <c:v>65.59</c:v>
                </c:pt>
                <c:pt idx="6559">
                  <c:v>65.599999999999994</c:v>
                </c:pt>
                <c:pt idx="6560">
                  <c:v>65.61</c:v>
                </c:pt>
                <c:pt idx="6561">
                  <c:v>65.62</c:v>
                </c:pt>
                <c:pt idx="6562">
                  <c:v>65.63</c:v>
                </c:pt>
                <c:pt idx="6563">
                  <c:v>65.64</c:v>
                </c:pt>
                <c:pt idx="6564">
                  <c:v>65.650000000000006</c:v>
                </c:pt>
                <c:pt idx="6565">
                  <c:v>65.66</c:v>
                </c:pt>
                <c:pt idx="6566">
                  <c:v>65.67</c:v>
                </c:pt>
                <c:pt idx="6567">
                  <c:v>65.680000000000007</c:v>
                </c:pt>
                <c:pt idx="6568">
                  <c:v>65.69</c:v>
                </c:pt>
                <c:pt idx="6569">
                  <c:v>65.7</c:v>
                </c:pt>
                <c:pt idx="6570">
                  <c:v>65.709999999999994</c:v>
                </c:pt>
                <c:pt idx="6571">
                  <c:v>65.72</c:v>
                </c:pt>
                <c:pt idx="6572">
                  <c:v>65.73</c:v>
                </c:pt>
                <c:pt idx="6573">
                  <c:v>65.739999999999995</c:v>
                </c:pt>
                <c:pt idx="6574">
                  <c:v>65.75</c:v>
                </c:pt>
                <c:pt idx="6575">
                  <c:v>65.760000000000005</c:v>
                </c:pt>
                <c:pt idx="6576">
                  <c:v>65.77</c:v>
                </c:pt>
                <c:pt idx="6577">
                  <c:v>65.78</c:v>
                </c:pt>
                <c:pt idx="6578">
                  <c:v>65.790000000000006</c:v>
                </c:pt>
                <c:pt idx="6579">
                  <c:v>65.8</c:v>
                </c:pt>
                <c:pt idx="6580">
                  <c:v>65.81</c:v>
                </c:pt>
                <c:pt idx="6581">
                  <c:v>65.819999999999993</c:v>
                </c:pt>
                <c:pt idx="6582">
                  <c:v>65.83</c:v>
                </c:pt>
                <c:pt idx="6583">
                  <c:v>65.84</c:v>
                </c:pt>
                <c:pt idx="6584">
                  <c:v>65.849999999999994</c:v>
                </c:pt>
                <c:pt idx="6585">
                  <c:v>65.86</c:v>
                </c:pt>
                <c:pt idx="6586">
                  <c:v>65.87</c:v>
                </c:pt>
                <c:pt idx="6587">
                  <c:v>65.88</c:v>
                </c:pt>
                <c:pt idx="6588">
                  <c:v>65.89</c:v>
                </c:pt>
                <c:pt idx="6589">
                  <c:v>65.900000000000006</c:v>
                </c:pt>
                <c:pt idx="6590">
                  <c:v>65.91</c:v>
                </c:pt>
                <c:pt idx="6591">
                  <c:v>65.92</c:v>
                </c:pt>
                <c:pt idx="6592">
                  <c:v>65.930000000000007</c:v>
                </c:pt>
                <c:pt idx="6593">
                  <c:v>65.94</c:v>
                </c:pt>
                <c:pt idx="6594">
                  <c:v>65.95</c:v>
                </c:pt>
                <c:pt idx="6595">
                  <c:v>65.959999999999994</c:v>
                </c:pt>
                <c:pt idx="6596">
                  <c:v>65.97</c:v>
                </c:pt>
                <c:pt idx="6597">
                  <c:v>65.98</c:v>
                </c:pt>
                <c:pt idx="6598">
                  <c:v>65.989999999999995</c:v>
                </c:pt>
                <c:pt idx="6599">
                  <c:v>66</c:v>
                </c:pt>
                <c:pt idx="6600">
                  <c:v>66.010000000000005</c:v>
                </c:pt>
                <c:pt idx="6601">
                  <c:v>66.02</c:v>
                </c:pt>
                <c:pt idx="6602">
                  <c:v>66.03</c:v>
                </c:pt>
                <c:pt idx="6603">
                  <c:v>66.040000000000006</c:v>
                </c:pt>
                <c:pt idx="6604">
                  <c:v>66.05</c:v>
                </c:pt>
                <c:pt idx="6605">
                  <c:v>66.06</c:v>
                </c:pt>
                <c:pt idx="6606">
                  <c:v>66.069999999999993</c:v>
                </c:pt>
                <c:pt idx="6607">
                  <c:v>66.08</c:v>
                </c:pt>
                <c:pt idx="6608">
                  <c:v>66.09</c:v>
                </c:pt>
                <c:pt idx="6609">
                  <c:v>66.099999999999994</c:v>
                </c:pt>
                <c:pt idx="6610">
                  <c:v>66.11</c:v>
                </c:pt>
                <c:pt idx="6611">
                  <c:v>66.12</c:v>
                </c:pt>
                <c:pt idx="6612">
                  <c:v>66.13</c:v>
                </c:pt>
                <c:pt idx="6613">
                  <c:v>66.14</c:v>
                </c:pt>
                <c:pt idx="6614">
                  <c:v>66.150000000000006</c:v>
                </c:pt>
                <c:pt idx="6615">
                  <c:v>66.16</c:v>
                </c:pt>
                <c:pt idx="6616">
                  <c:v>66.17</c:v>
                </c:pt>
                <c:pt idx="6617">
                  <c:v>66.180000000000007</c:v>
                </c:pt>
                <c:pt idx="6618">
                  <c:v>66.19</c:v>
                </c:pt>
                <c:pt idx="6619">
                  <c:v>66.2</c:v>
                </c:pt>
                <c:pt idx="6620">
                  <c:v>66.209999999999994</c:v>
                </c:pt>
                <c:pt idx="6621">
                  <c:v>66.22</c:v>
                </c:pt>
                <c:pt idx="6622">
                  <c:v>66.23</c:v>
                </c:pt>
                <c:pt idx="6623">
                  <c:v>66.239999999999995</c:v>
                </c:pt>
                <c:pt idx="6624">
                  <c:v>66.25</c:v>
                </c:pt>
                <c:pt idx="6625">
                  <c:v>66.260000000000005</c:v>
                </c:pt>
                <c:pt idx="6626">
                  <c:v>66.27</c:v>
                </c:pt>
                <c:pt idx="6627">
                  <c:v>66.28</c:v>
                </c:pt>
                <c:pt idx="6628">
                  <c:v>66.290000000000006</c:v>
                </c:pt>
                <c:pt idx="6629">
                  <c:v>66.3</c:v>
                </c:pt>
                <c:pt idx="6630">
                  <c:v>66.31</c:v>
                </c:pt>
                <c:pt idx="6631">
                  <c:v>66.319999999999993</c:v>
                </c:pt>
                <c:pt idx="6632">
                  <c:v>66.33</c:v>
                </c:pt>
                <c:pt idx="6633">
                  <c:v>66.34</c:v>
                </c:pt>
                <c:pt idx="6634">
                  <c:v>66.349999999999994</c:v>
                </c:pt>
                <c:pt idx="6635">
                  <c:v>66.36</c:v>
                </c:pt>
                <c:pt idx="6636">
                  <c:v>66.37</c:v>
                </c:pt>
                <c:pt idx="6637">
                  <c:v>66.38</c:v>
                </c:pt>
                <c:pt idx="6638">
                  <c:v>66.39</c:v>
                </c:pt>
                <c:pt idx="6639">
                  <c:v>66.400000000000006</c:v>
                </c:pt>
                <c:pt idx="6640">
                  <c:v>66.41</c:v>
                </c:pt>
                <c:pt idx="6641">
                  <c:v>66.42</c:v>
                </c:pt>
                <c:pt idx="6642">
                  <c:v>66.430000000000007</c:v>
                </c:pt>
                <c:pt idx="6643">
                  <c:v>66.44</c:v>
                </c:pt>
                <c:pt idx="6644">
                  <c:v>66.45</c:v>
                </c:pt>
                <c:pt idx="6645">
                  <c:v>66.459999999999994</c:v>
                </c:pt>
                <c:pt idx="6646">
                  <c:v>66.47</c:v>
                </c:pt>
                <c:pt idx="6647">
                  <c:v>66.48</c:v>
                </c:pt>
                <c:pt idx="6648">
                  <c:v>66.489999999999995</c:v>
                </c:pt>
                <c:pt idx="6649">
                  <c:v>66.5</c:v>
                </c:pt>
                <c:pt idx="6650">
                  <c:v>66.510000000000005</c:v>
                </c:pt>
                <c:pt idx="6651">
                  <c:v>66.52</c:v>
                </c:pt>
                <c:pt idx="6652">
                  <c:v>66.53</c:v>
                </c:pt>
                <c:pt idx="6653">
                  <c:v>66.540000000000006</c:v>
                </c:pt>
                <c:pt idx="6654">
                  <c:v>66.55</c:v>
                </c:pt>
                <c:pt idx="6655">
                  <c:v>66.56</c:v>
                </c:pt>
                <c:pt idx="6656">
                  <c:v>66.569999999999993</c:v>
                </c:pt>
                <c:pt idx="6657">
                  <c:v>66.58</c:v>
                </c:pt>
                <c:pt idx="6658">
                  <c:v>66.59</c:v>
                </c:pt>
                <c:pt idx="6659">
                  <c:v>66.599999999999994</c:v>
                </c:pt>
                <c:pt idx="6660">
                  <c:v>66.61</c:v>
                </c:pt>
                <c:pt idx="6661">
                  <c:v>66.62</c:v>
                </c:pt>
                <c:pt idx="6662">
                  <c:v>66.63</c:v>
                </c:pt>
                <c:pt idx="6663">
                  <c:v>66.64</c:v>
                </c:pt>
                <c:pt idx="6664">
                  <c:v>66.650000000000006</c:v>
                </c:pt>
                <c:pt idx="6665">
                  <c:v>66.66</c:v>
                </c:pt>
                <c:pt idx="6666">
                  <c:v>66.67</c:v>
                </c:pt>
                <c:pt idx="6667">
                  <c:v>66.680000000000007</c:v>
                </c:pt>
                <c:pt idx="6668">
                  <c:v>66.69</c:v>
                </c:pt>
                <c:pt idx="6669">
                  <c:v>66.7</c:v>
                </c:pt>
                <c:pt idx="6670">
                  <c:v>66.709999999999994</c:v>
                </c:pt>
                <c:pt idx="6671">
                  <c:v>66.72</c:v>
                </c:pt>
                <c:pt idx="6672">
                  <c:v>66.73</c:v>
                </c:pt>
                <c:pt idx="6673">
                  <c:v>66.739999999999995</c:v>
                </c:pt>
                <c:pt idx="6674">
                  <c:v>66.75</c:v>
                </c:pt>
                <c:pt idx="6675">
                  <c:v>66.760000000000005</c:v>
                </c:pt>
                <c:pt idx="6676">
                  <c:v>66.77</c:v>
                </c:pt>
                <c:pt idx="6677">
                  <c:v>66.78</c:v>
                </c:pt>
                <c:pt idx="6678">
                  <c:v>66.790000000000006</c:v>
                </c:pt>
                <c:pt idx="6679">
                  <c:v>66.8</c:v>
                </c:pt>
                <c:pt idx="6680">
                  <c:v>66.81</c:v>
                </c:pt>
                <c:pt idx="6681">
                  <c:v>66.819999999999993</c:v>
                </c:pt>
                <c:pt idx="6682">
                  <c:v>66.83</c:v>
                </c:pt>
                <c:pt idx="6683">
                  <c:v>66.84</c:v>
                </c:pt>
                <c:pt idx="6684">
                  <c:v>66.849999999999994</c:v>
                </c:pt>
                <c:pt idx="6685">
                  <c:v>66.86</c:v>
                </c:pt>
                <c:pt idx="6686">
                  <c:v>66.87</c:v>
                </c:pt>
                <c:pt idx="6687">
                  <c:v>66.88</c:v>
                </c:pt>
                <c:pt idx="6688">
                  <c:v>66.89</c:v>
                </c:pt>
                <c:pt idx="6689">
                  <c:v>66.900000000000006</c:v>
                </c:pt>
                <c:pt idx="6690">
                  <c:v>66.91</c:v>
                </c:pt>
                <c:pt idx="6691">
                  <c:v>66.92</c:v>
                </c:pt>
                <c:pt idx="6692">
                  <c:v>66.930000000000007</c:v>
                </c:pt>
                <c:pt idx="6693">
                  <c:v>66.94</c:v>
                </c:pt>
                <c:pt idx="6694">
                  <c:v>66.95</c:v>
                </c:pt>
                <c:pt idx="6695">
                  <c:v>66.959999999999994</c:v>
                </c:pt>
                <c:pt idx="6696">
                  <c:v>66.97</c:v>
                </c:pt>
                <c:pt idx="6697">
                  <c:v>66.98</c:v>
                </c:pt>
                <c:pt idx="6698">
                  <c:v>66.989999999999995</c:v>
                </c:pt>
                <c:pt idx="6699">
                  <c:v>67</c:v>
                </c:pt>
                <c:pt idx="6700">
                  <c:v>67.010000000000005</c:v>
                </c:pt>
                <c:pt idx="6701">
                  <c:v>67.02</c:v>
                </c:pt>
                <c:pt idx="6702">
                  <c:v>67.03</c:v>
                </c:pt>
                <c:pt idx="6703">
                  <c:v>67.040000000000006</c:v>
                </c:pt>
                <c:pt idx="6704">
                  <c:v>67.05</c:v>
                </c:pt>
                <c:pt idx="6705">
                  <c:v>67.06</c:v>
                </c:pt>
                <c:pt idx="6706">
                  <c:v>67.069999999999993</c:v>
                </c:pt>
                <c:pt idx="6707">
                  <c:v>67.08</c:v>
                </c:pt>
                <c:pt idx="6708">
                  <c:v>67.09</c:v>
                </c:pt>
                <c:pt idx="6709">
                  <c:v>67.099999999999994</c:v>
                </c:pt>
                <c:pt idx="6710">
                  <c:v>67.11</c:v>
                </c:pt>
                <c:pt idx="6711">
                  <c:v>67.12</c:v>
                </c:pt>
                <c:pt idx="6712">
                  <c:v>67.13</c:v>
                </c:pt>
                <c:pt idx="6713">
                  <c:v>67.14</c:v>
                </c:pt>
                <c:pt idx="6714">
                  <c:v>67.150000000000006</c:v>
                </c:pt>
                <c:pt idx="6715">
                  <c:v>67.16</c:v>
                </c:pt>
                <c:pt idx="6716">
                  <c:v>67.17</c:v>
                </c:pt>
                <c:pt idx="6717">
                  <c:v>67.180000000000007</c:v>
                </c:pt>
                <c:pt idx="6718">
                  <c:v>67.19</c:v>
                </c:pt>
                <c:pt idx="6719">
                  <c:v>67.2</c:v>
                </c:pt>
                <c:pt idx="6720">
                  <c:v>67.209999999999994</c:v>
                </c:pt>
                <c:pt idx="6721">
                  <c:v>67.22</c:v>
                </c:pt>
                <c:pt idx="6722">
                  <c:v>67.23</c:v>
                </c:pt>
                <c:pt idx="6723">
                  <c:v>67.239999999999995</c:v>
                </c:pt>
                <c:pt idx="6724">
                  <c:v>67.25</c:v>
                </c:pt>
                <c:pt idx="6725">
                  <c:v>67.260000000000005</c:v>
                </c:pt>
                <c:pt idx="6726">
                  <c:v>67.27</c:v>
                </c:pt>
                <c:pt idx="6727">
                  <c:v>67.28</c:v>
                </c:pt>
                <c:pt idx="6728">
                  <c:v>67.290000000000006</c:v>
                </c:pt>
                <c:pt idx="6729">
                  <c:v>67.3</c:v>
                </c:pt>
                <c:pt idx="6730">
                  <c:v>67.31</c:v>
                </c:pt>
                <c:pt idx="6731">
                  <c:v>67.319999999999993</c:v>
                </c:pt>
                <c:pt idx="6732">
                  <c:v>67.33</c:v>
                </c:pt>
                <c:pt idx="6733">
                  <c:v>67.34</c:v>
                </c:pt>
                <c:pt idx="6734">
                  <c:v>67.349999999999994</c:v>
                </c:pt>
                <c:pt idx="6735">
                  <c:v>67.36</c:v>
                </c:pt>
                <c:pt idx="6736">
                  <c:v>67.37</c:v>
                </c:pt>
                <c:pt idx="6737">
                  <c:v>67.38</c:v>
                </c:pt>
                <c:pt idx="6738">
                  <c:v>67.39</c:v>
                </c:pt>
                <c:pt idx="6739">
                  <c:v>67.400000000000006</c:v>
                </c:pt>
                <c:pt idx="6740">
                  <c:v>67.41</c:v>
                </c:pt>
                <c:pt idx="6741">
                  <c:v>67.42</c:v>
                </c:pt>
                <c:pt idx="6742">
                  <c:v>67.430000000000007</c:v>
                </c:pt>
                <c:pt idx="6743">
                  <c:v>67.44</c:v>
                </c:pt>
                <c:pt idx="6744">
                  <c:v>67.45</c:v>
                </c:pt>
                <c:pt idx="6745">
                  <c:v>67.459999999999994</c:v>
                </c:pt>
                <c:pt idx="6746">
                  <c:v>67.47</c:v>
                </c:pt>
                <c:pt idx="6747">
                  <c:v>67.48</c:v>
                </c:pt>
                <c:pt idx="6748">
                  <c:v>67.489999999999995</c:v>
                </c:pt>
                <c:pt idx="6749">
                  <c:v>67.5</c:v>
                </c:pt>
                <c:pt idx="6750">
                  <c:v>67.510000000000005</c:v>
                </c:pt>
                <c:pt idx="6751">
                  <c:v>67.52</c:v>
                </c:pt>
                <c:pt idx="6752">
                  <c:v>67.53</c:v>
                </c:pt>
                <c:pt idx="6753">
                  <c:v>67.540000000000006</c:v>
                </c:pt>
                <c:pt idx="6754">
                  <c:v>67.55</c:v>
                </c:pt>
                <c:pt idx="6755">
                  <c:v>67.56</c:v>
                </c:pt>
                <c:pt idx="6756">
                  <c:v>67.569999999999993</c:v>
                </c:pt>
                <c:pt idx="6757">
                  <c:v>67.58</c:v>
                </c:pt>
                <c:pt idx="6758">
                  <c:v>67.59</c:v>
                </c:pt>
                <c:pt idx="6759">
                  <c:v>67.599999999999994</c:v>
                </c:pt>
                <c:pt idx="6760">
                  <c:v>67.61</c:v>
                </c:pt>
                <c:pt idx="6761">
                  <c:v>67.62</c:v>
                </c:pt>
                <c:pt idx="6762">
                  <c:v>67.63</c:v>
                </c:pt>
                <c:pt idx="6763">
                  <c:v>67.64</c:v>
                </c:pt>
                <c:pt idx="6764">
                  <c:v>67.650000000000006</c:v>
                </c:pt>
                <c:pt idx="6765">
                  <c:v>67.66</c:v>
                </c:pt>
                <c:pt idx="6766">
                  <c:v>67.67</c:v>
                </c:pt>
                <c:pt idx="6767">
                  <c:v>67.680000000000007</c:v>
                </c:pt>
                <c:pt idx="6768">
                  <c:v>67.69</c:v>
                </c:pt>
                <c:pt idx="6769">
                  <c:v>67.7</c:v>
                </c:pt>
                <c:pt idx="6770">
                  <c:v>67.709999999999994</c:v>
                </c:pt>
                <c:pt idx="6771">
                  <c:v>67.72</c:v>
                </c:pt>
                <c:pt idx="6772">
                  <c:v>67.73</c:v>
                </c:pt>
                <c:pt idx="6773">
                  <c:v>67.739999999999995</c:v>
                </c:pt>
                <c:pt idx="6774">
                  <c:v>67.75</c:v>
                </c:pt>
                <c:pt idx="6775">
                  <c:v>67.760000000000005</c:v>
                </c:pt>
                <c:pt idx="6776">
                  <c:v>67.77</c:v>
                </c:pt>
                <c:pt idx="6777">
                  <c:v>67.78</c:v>
                </c:pt>
                <c:pt idx="6778">
                  <c:v>67.790000000000006</c:v>
                </c:pt>
                <c:pt idx="6779">
                  <c:v>67.8</c:v>
                </c:pt>
                <c:pt idx="6780">
                  <c:v>67.81</c:v>
                </c:pt>
                <c:pt idx="6781">
                  <c:v>67.819999999999993</c:v>
                </c:pt>
                <c:pt idx="6782">
                  <c:v>67.83</c:v>
                </c:pt>
                <c:pt idx="6783">
                  <c:v>67.84</c:v>
                </c:pt>
                <c:pt idx="6784">
                  <c:v>67.849999999999994</c:v>
                </c:pt>
                <c:pt idx="6785">
                  <c:v>67.86</c:v>
                </c:pt>
                <c:pt idx="6786">
                  <c:v>67.87</c:v>
                </c:pt>
                <c:pt idx="6787">
                  <c:v>67.88</c:v>
                </c:pt>
                <c:pt idx="6788">
                  <c:v>67.89</c:v>
                </c:pt>
                <c:pt idx="6789">
                  <c:v>67.900000000000006</c:v>
                </c:pt>
                <c:pt idx="6790">
                  <c:v>67.91</c:v>
                </c:pt>
                <c:pt idx="6791">
                  <c:v>67.92</c:v>
                </c:pt>
                <c:pt idx="6792">
                  <c:v>67.930000000000007</c:v>
                </c:pt>
                <c:pt idx="6793">
                  <c:v>67.94</c:v>
                </c:pt>
                <c:pt idx="6794">
                  <c:v>67.95</c:v>
                </c:pt>
                <c:pt idx="6795">
                  <c:v>67.959999999999994</c:v>
                </c:pt>
                <c:pt idx="6796">
                  <c:v>67.97</c:v>
                </c:pt>
                <c:pt idx="6797">
                  <c:v>67.98</c:v>
                </c:pt>
                <c:pt idx="6798">
                  <c:v>67.989999999999995</c:v>
                </c:pt>
                <c:pt idx="6799">
                  <c:v>68</c:v>
                </c:pt>
                <c:pt idx="6800">
                  <c:v>68.010000000000005</c:v>
                </c:pt>
                <c:pt idx="6801">
                  <c:v>68.02</c:v>
                </c:pt>
                <c:pt idx="6802">
                  <c:v>68.03</c:v>
                </c:pt>
                <c:pt idx="6803">
                  <c:v>68.040000000000006</c:v>
                </c:pt>
                <c:pt idx="6804">
                  <c:v>68.05</c:v>
                </c:pt>
                <c:pt idx="6805">
                  <c:v>68.06</c:v>
                </c:pt>
                <c:pt idx="6806">
                  <c:v>68.069999999999993</c:v>
                </c:pt>
                <c:pt idx="6807">
                  <c:v>68.08</c:v>
                </c:pt>
                <c:pt idx="6808">
                  <c:v>68.09</c:v>
                </c:pt>
                <c:pt idx="6809">
                  <c:v>68.099999999999994</c:v>
                </c:pt>
                <c:pt idx="6810">
                  <c:v>68.11</c:v>
                </c:pt>
                <c:pt idx="6811">
                  <c:v>68.12</c:v>
                </c:pt>
                <c:pt idx="6812">
                  <c:v>68.13</c:v>
                </c:pt>
                <c:pt idx="6813">
                  <c:v>68.14</c:v>
                </c:pt>
                <c:pt idx="6814">
                  <c:v>68.150000000000006</c:v>
                </c:pt>
                <c:pt idx="6815">
                  <c:v>68.16</c:v>
                </c:pt>
                <c:pt idx="6816">
                  <c:v>68.17</c:v>
                </c:pt>
                <c:pt idx="6817">
                  <c:v>68.180000000000007</c:v>
                </c:pt>
                <c:pt idx="6818">
                  <c:v>68.19</c:v>
                </c:pt>
                <c:pt idx="6819">
                  <c:v>68.2</c:v>
                </c:pt>
                <c:pt idx="6820">
                  <c:v>68.209999999999994</c:v>
                </c:pt>
                <c:pt idx="6821">
                  <c:v>68.22</c:v>
                </c:pt>
                <c:pt idx="6822">
                  <c:v>68.23</c:v>
                </c:pt>
                <c:pt idx="6823">
                  <c:v>68.239999999999995</c:v>
                </c:pt>
                <c:pt idx="6824">
                  <c:v>68.25</c:v>
                </c:pt>
                <c:pt idx="6825">
                  <c:v>68.260000000000005</c:v>
                </c:pt>
                <c:pt idx="6826">
                  <c:v>68.27</c:v>
                </c:pt>
                <c:pt idx="6827">
                  <c:v>68.28</c:v>
                </c:pt>
                <c:pt idx="6828">
                  <c:v>68.290000000000006</c:v>
                </c:pt>
                <c:pt idx="6829">
                  <c:v>68.3</c:v>
                </c:pt>
                <c:pt idx="6830">
                  <c:v>68.31</c:v>
                </c:pt>
                <c:pt idx="6831">
                  <c:v>68.319999999999993</c:v>
                </c:pt>
                <c:pt idx="6832">
                  <c:v>68.33</c:v>
                </c:pt>
                <c:pt idx="6833">
                  <c:v>68.34</c:v>
                </c:pt>
                <c:pt idx="6834">
                  <c:v>68.349999999999994</c:v>
                </c:pt>
                <c:pt idx="6835">
                  <c:v>68.36</c:v>
                </c:pt>
                <c:pt idx="6836">
                  <c:v>68.37</c:v>
                </c:pt>
                <c:pt idx="6837">
                  <c:v>68.38</c:v>
                </c:pt>
                <c:pt idx="6838">
                  <c:v>68.39</c:v>
                </c:pt>
                <c:pt idx="6839">
                  <c:v>68.400000000000006</c:v>
                </c:pt>
                <c:pt idx="6840">
                  <c:v>68.41</c:v>
                </c:pt>
                <c:pt idx="6841">
                  <c:v>68.42</c:v>
                </c:pt>
                <c:pt idx="6842">
                  <c:v>68.430000000000007</c:v>
                </c:pt>
                <c:pt idx="6843">
                  <c:v>68.44</c:v>
                </c:pt>
                <c:pt idx="6844">
                  <c:v>68.45</c:v>
                </c:pt>
                <c:pt idx="6845">
                  <c:v>68.459999999999994</c:v>
                </c:pt>
                <c:pt idx="6846">
                  <c:v>68.47</c:v>
                </c:pt>
                <c:pt idx="6847">
                  <c:v>68.48</c:v>
                </c:pt>
                <c:pt idx="6848">
                  <c:v>68.489999999999995</c:v>
                </c:pt>
                <c:pt idx="6849">
                  <c:v>68.5</c:v>
                </c:pt>
                <c:pt idx="6850">
                  <c:v>68.510000000000005</c:v>
                </c:pt>
                <c:pt idx="6851">
                  <c:v>68.52</c:v>
                </c:pt>
                <c:pt idx="6852">
                  <c:v>68.53</c:v>
                </c:pt>
                <c:pt idx="6853">
                  <c:v>68.540000000000006</c:v>
                </c:pt>
                <c:pt idx="6854">
                  <c:v>68.55</c:v>
                </c:pt>
                <c:pt idx="6855">
                  <c:v>68.56</c:v>
                </c:pt>
                <c:pt idx="6856">
                  <c:v>68.569999999999993</c:v>
                </c:pt>
                <c:pt idx="6857">
                  <c:v>68.58</c:v>
                </c:pt>
                <c:pt idx="6858">
                  <c:v>68.59</c:v>
                </c:pt>
                <c:pt idx="6859">
                  <c:v>68.599999999999994</c:v>
                </c:pt>
                <c:pt idx="6860">
                  <c:v>68.61</c:v>
                </c:pt>
                <c:pt idx="6861">
                  <c:v>68.62</c:v>
                </c:pt>
                <c:pt idx="6862">
                  <c:v>68.63</c:v>
                </c:pt>
                <c:pt idx="6863">
                  <c:v>68.64</c:v>
                </c:pt>
                <c:pt idx="6864">
                  <c:v>68.650000000000006</c:v>
                </c:pt>
                <c:pt idx="6865">
                  <c:v>68.66</c:v>
                </c:pt>
                <c:pt idx="6866">
                  <c:v>68.67</c:v>
                </c:pt>
                <c:pt idx="6867">
                  <c:v>68.680000000000007</c:v>
                </c:pt>
                <c:pt idx="6868">
                  <c:v>68.69</c:v>
                </c:pt>
                <c:pt idx="6869">
                  <c:v>68.7</c:v>
                </c:pt>
                <c:pt idx="6870">
                  <c:v>68.709999999999994</c:v>
                </c:pt>
                <c:pt idx="6871">
                  <c:v>68.72</c:v>
                </c:pt>
                <c:pt idx="6872">
                  <c:v>68.73</c:v>
                </c:pt>
                <c:pt idx="6873">
                  <c:v>68.739999999999995</c:v>
                </c:pt>
                <c:pt idx="6874">
                  <c:v>68.75</c:v>
                </c:pt>
                <c:pt idx="6875">
                  <c:v>68.760000000000005</c:v>
                </c:pt>
                <c:pt idx="6876">
                  <c:v>68.77</c:v>
                </c:pt>
                <c:pt idx="6877">
                  <c:v>68.78</c:v>
                </c:pt>
                <c:pt idx="6878">
                  <c:v>68.790000000000006</c:v>
                </c:pt>
                <c:pt idx="6879">
                  <c:v>68.8</c:v>
                </c:pt>
                <c:pt idx="6880">
                  <c:v>68.81</c:v>
                </c:pt>
                <c:pt idx="6881">
                  <c:v>68.819999999999993</c:v>
                </c:pt>
                <c:pt idx="6882">
                  <c:v>68.83</c:v>
                </c:pt>
                <c:pt idx="6883">
                  <c:v>68.84</c:v>
                </c:pt>
                <c:pt idx="6884">
                  <c:v>68.849999999999994</c:v>
                </c:pt>
                <c:pt idx="6885">
                  <c:v>68.86</c:v>
                </c:pt>
                <c:pt idx="6886">
                  <c:v>68.87</c:v>
                </c:pt>
                <c:pt idx="6887">
                  <c:v>68.88</c:v>
                </c:pt>
                <c:pt idx="6888">
                  <c:v>68.89</c:v>
                </c:pt>
                <c:pt idx="6889">
                  <c:v>68.900000000000006</c:v>
                </c:pt>
                <c:pt idx="6890">
                  <c:v>68.91</c:v>
                </c:pt>
                <c:pt idx="6891">
                  <c:v>68.92</c:v>
                </c:pt>
                <c:pt idx="6892">
                  <c:v>68.930000000000007</c:v>
                </c:pt>
                <c:pt idx="6893">
                  <c:v>68.94</c:v>
                </c:pt>
                <c:pt idx="6894">
                  <c:v>68.95</c:v>
                </c:pt>
                <c:pt idx="6895">
                  <c:v>68.959999999999994</c:v>
                </c:pt>
                <c:pt idx="6896">
                  <c:v>68.97</c:v>
                </c:pt>
                <c:pt idx="6897">
                  <c:v>68.98</c:v>
                </c:pt>
                <c:pt idx="6898">
                  <c:v>68.989999999999995</c:v>
                </c:pt>
                <c:pt idx="6899">
                  <c:v>69</c:v>
                </c:pt>
                <c:pt idx="6900">
                  <c:v>69.010000000000005</c:v>
                </c:pt>
                <c:pt idx="6901">
                  <c:v>69.02</c:v>
                </c:pt>
                <c:pt idx="6902">
                  <c:v>69.03</c:v>
                </c:pt>
                <c:pt idx="6903">
                  <c:v>69.040000000000006</c:v>
                </c:pt>
                <c:pt idx="6904">
                  <c:v>69.05</c:v>
                </c:pt>
                <c:pt idx="6905">
                  <c:v>69.06</c:v>
                </c:pt>
                <c:pt idx="6906">
                  <c:v>69.070000000000107</c:v>
                </c:pt>
                <c:pt idx="6907">
                  <c:v>69.080000000000098</c:v>
                </c:pt>
                <c:pt idx="6908">
                  <c:v>69.090000000000103</c:v>
                </c:pt>
                <c:pt idx="6909">
                  <c:v>69.100000000000094</c:v>
                </c:pt>
                <c:pt idx="6910">
                  <c:v>69.110000000000099</c:v>
                </c:pt>
                <c:pt idx="6911">
                  <c:v>69.120000000000104</c:v>
                </c:pt>
                <c:pt idx="6912">
                  <c:v>69.130000000000095</c:v>
                </c:pt>
                <c:pt idx="6913">
                  <c:v>69.1400000000001</c:v>
                </c:pt>
                <c:pt idx="6914">
                  <c:v>69.150000000000105</c:v>
                </c:pt>
                <c:pt idx="6915">
                  <c:v>69.160000000000096</c:v>
                </c:pt>
                <c:pt idx="6916">
                  <c:v>69.170000000000101</c:v>
                </c:pt>
                <c:pt idx="6917">
                  <c:v>69.180000000000106</c:v>
                </c:pt>
                <c:pt idx="6918">
                  <c:v>69.190000000000097</c:v>
                </c:pt>
                <c:pt idx="6919">
                  <c:v>69.200000000000102</c:v>
                </c:pt>
                <c:pt idx="6920">
                  <c:v>69.210000000000093</c:v>
                </c:pt>
                <c:pt idx="6921">
                  <c:v>69.220000000000098</c:v>
                </c:pt>
                <c:pt idx="6922">
                  <c:v>69.230000000000103</c:v>
                </c:pt>
                <c:pt idx="6923">
                  <c:v>69.240000000000094</c:v>
                </c:pt>
                <c:pt idx="6924">
                  <c:v>69.250000000000099</c:v>
                </c:pt>
                <c:pt idx="6925">
                  <c:v>69.260000000000105</c:v>
                </c:pt>
                <c:pt idx="6926">
                  <c:v>69.270000000000195</c:v>
                </c:pt>
                <c:pt idx="6927">
                  <c:v>69.2800000000002</c:v>
                </c:pt>
                <c:pt idx="6928">
                  <c:v>69.290000000000205</c:v>
                </c:pt>
                <c:pt idx="6929">
                  <c:v>69.300000000000196</c:v>
                </c:pt>
                <c:pt idx="6930">
                  <c:v>69.310000000000201</c:v>
                </c:pt>
                <c:pt idx="6931">
                  <c:v>69.320000000000206</c:v>
                </c:pt>
                <c:pt idx="6932">
                  <c:v>69.330000000000197</c:v>
                </c:pt>
                <c:pt idx="6933">
                  <c:v>69.340000000000202</c:v>
                </c:pt>
                <c:pt idx="6934">
                  <c:v>69.350000000000193</c:v>
                </c:pt>
                <c:pt idx="6935">
                  <c:v>69.360000000000198</c:v>
                </c:pt>
                <c:pt idx="6936">
                  <c:v>69.370000000000203</c:v>
                </c:pt>
                <c:pt idx="6937">
                  <c:v>69.380000000000194</c:v>
                </c:pt>
                <c:pt idx="6938">
                  <c:v>69.3900000000002</c:v>
                </c:pt>
                <c:pt idx="6939">
                  <c:v>69.400000000000205</c:v>
                </c:pt>
                <c:pt idx="6940">
                  <c:v>69.410000000000196</c:v>
                </c:pt>
                <c:pt idx="6941">
                  <c:v>69.420000000000201</c:v>
                </c:pt>
                <c:pt idx="6942">
                  <c:v>69.430000000000206</c:v>
                </c:pt>
                <c:pt idx="6943">
                  <c:v>69.440000000000197</c:v>
                </c:pt>
                <c:pt idx="6944">
                  <c:v>69.450000000000202</c:v>
                </c:pt>
                <c:pt idx="6945">
                  <c:v>69.460000000000207</c:v>
                </c:pt>
                <c:pt idx="6946">
                  <c:v>69.470000000000297</c:v>
                </c:pt>
                <c:pt idx="6947">
                  <c:v>69.480000000000302</c:v>
                </c:pt>
                <c:pt idx="6948">
                  <c:v>69.490000000000293</c:v>
                </c:pt>
                <c:pt idx="6949">
                  <c:v>69.500000000000298</c:v>
                </c:pt>
                <c:pt idx="6950">
                  <c:v>69.510000000000304</c:v>
                </c:pt>
                <c:pt idx="6951">
                  <c:v>69.520000000000294</c:v>
                </c:pt>
                <c:pt idx="6952">
                  <c:v>69.5300000000003</c:v>
                </c:pt>
                <c:pt idx="6953">
                  <c:v>69.540000000000305</c:v>
                </c:pt>
                <c:pt idx="6954">
                  <c:v>69.550000000000296</c:v>
                </c:pt>
                <c:pt idx="6955">
                  <c:v>69.560000000000301</c:v>
                </c:pt>
                <c:pt idx="6956">
                  <c:v>69.570000000000306</c:v>
                </c:pt>
                <c:pt idx="6957">
                  <c:v>69.580000000000297</c:v>
                </c:pt>
                <c:pt idx="6958">
                  <c:v>69.590000000000302</c:v>
                </c:pt>
                <c:pt idx="6959">
                  <c:v>69.600000000000307</c:v>
                </c:pt>
                <c:pt idx="6960">
                  <c:v>69.610000000000298</c:v>
                </c:pt>
                <c:pt idx="6961">
                  <c:v>69.620000000000303</c:v>
                </c:pt>
                <c:pt idx="6962">
                  <c:v>69.630000000000294</c:v>
                </c:pt>
                <c:pt idx="6963">
                  <c:v>69.640000000000299</c:v>
                </c:pt>
                <c:pt idx="6964">
                  <c:v>69.650000000000304</c:v>
                </c:pt>
                <c:pt idx="6965">
                  <c:v>69.660000000000394</c:v>
                </c:pt>
                <c:pt idx="6966">
                  <c:v>69.6700000000004</c:v>
                </c:pt>
                <c:pt idx="6967">
                  <c:v>69.680000000000405</c:v>
                </c:pt>
                <c:pt idx="6968">
                  <c:v>69.690000000000396</c:v>
                </c:pt>
                <c:pt idx="6969">
                  <c:v>69.700000000000401</c:v>
                </c:pt>
                <c:pt idx="6970">
                  <c:v>69.710000000000406</c:v>
                </c:pt>
                <c:pt idx="6971">
                  <c:v>69.720000000000397</c:v>
                </c:pt>
                <c:pt idx="6972">
                  <c:v>69.730000000000402</c:v>
                </c:pt>
                <c:pt idx="6973">
                  <c:v>69.740000000000407</c:v>
                </c:pt>
                <c:pt idx="6974">
                  <c:v>69.750000000000398</c:v>
                </c:pt>
                <c:pt idx="6975">
                  <c:v>69.760000000000403</c:v>
                </c:pt>
                <c:pt idx="6976">
                  <c:v>69.770000000000394</c:v>
                </c:pt>
                <c:pt idx="6977">
                  <c:v>69.780000000000399</c:v>
                </c:pt>
                <c:pt idx="6978">
                  <c:v>69.790000000000404</c:v>
                </c:pt>
                <c:pt idx="6979">
                  <c:v>69.800000000000395</c:v>
                </c:pt>
                <c:pt idx="6980">
                  <c:v>69.8100000000004</c:v>
                </c:pt>
                <c:pt idx="6981">
                  <c:v>69.820000000000405</c:v>
                </c:pt>
                <c:pt idx="6982">
                  <c:v>69.830000000000396</c:v>
                </c:pt>
                <c:pt idx="6983">
                  <c:v>69.840000000000401</c:v>
                </c:pt>
                <c:pt idx="6984">
                  <c:v>69.850000000000406</c:v>
                </c:pt>
                <c:pt idx="6985">
                  <c:v>69.860000000000497</c:v>
                </c:pt>
                <c:pt idx="6986">
                  <c:v>69.870000000000502</c:v>
                </c:pt>
                <c:pt idx="6987">
                  <c:v>69.880000000000507</c:v>
                </c:pt>
                <c:pt idx="6988">
                  <c:v>69.890000000000498</c:v>
                </c:pt>
                <c:pt idx="6989">
                  <c:v>69.900000000000503</c:v>
                </c:pt>
                <c:pt idx="6990">
                  <c:v>69.910000000000494</c:v>
                </c:pt>
                <c:pt idx="6991">
                  <c:v>69.920000000000499</c:v>
                </c:pt>
                <c:pt idx="6992">
                  <c:v>69.930000000000504</c:v>
                </c:pt>
                <c:pt idx="6993">
                  <c:v>69.940000000000495</c:v>
                </c:pt>
                <c:pt idx="6994">
                  <c:v>69.9500000000005</c:v>
                </c:pt>
                <c:pt idx="6995">
                  <c:v>69.960000000000505</c:v>
                </c:pt>
                <c:pt idx="6996">
                  <c:v>69.970000000000496</c:v>
                </c:pt>
                <c:pt idx="6997">
                  <c:v>69.980000000000501</c:v>
                </c:pt>
                <c:pt idx="6998">
                  <c:v>69.990000000000506</c:v>
                </c:pt>
                <c:pt idx="6999">
                  <c:v>70.000000000000497</c:v>
                </c:pt>
                <c:pt idx="7000">
                  <c:v>70.010000000000502</c:v>
                </c:pt>
                <c:pt idx="7001">
                  <c:v>70.020000000000493</c:v>
                </c:pt>
                <c:pt idx="7002">
                  <c:v>70.030000000000499</c:v>
                </c:pt>
                <c:pt idx="7003">
                  <c:v>70.040000000000504</c:v>
                </c:pt>
                <c:pt idx="7004">
                  <c:v>70.050000000000594</c:v>
                </c:pt>
                <c:pt idx="7005">
                  <c:v>70.060000000000599</c:v>
                </c:pt>
                <c:pt idx="7006">
                  <c:v>70.070000000000604</c:v>
                </c:pt>
                <c:pt idx="7007">
                  <c:v>70.080000000000595</c:v>
                </c:pt>
                <c:pt idx="7008">
                  <c:v>70.0900000000006</c:v>
                </c:pt>
                <c:pt idx="7009">
                  <c:v>70.100000000000605</c:v>
                </c:pt>
                <c:pt idx="7010">
                  <c:v>70.110000000000596</c:v>
                </c:pt>
                <c:pt idx="7011">
                  <c:v>70.120000000000601</c:v>
                </c:pt>
                <c:pt idx="7012">
                  <c:v>70.130000000000607</c:v>
                </c:pt>
                <c:pt idx="7013">
                  <c:v>70.140000000000597</c:v>
                </c:pt>
                <c:pt idx="7014">
                  <c:v>70.150000000000603</c:v>
                </c:pt>
                <c:pt idx="7015">
                  <c:v>70.160000000000593</c:v>
                </c:pt>
                <c:pt idx="7016">
                  <c:v>70.170000000000599</c:v>
                </c:pt>
                <c:pt idx="7017">
                  <c:v>70.180000000000604</c:v>
                </c:pt>
                <c:pt idx="7018">
                  <c:v>70.190000000000595</c:v>
                </c:pt>
                <c:pt idx="7019">
                  <c:v>70.2000000000006</c:v>
                </c:pt>
                <c:pt idx="7020">
                  <c:v>70.210000000000605</c:v>
                </c:pt>
                <c:pt idx="7021">
                  <c:v>70.220000000000596</c:v>
                </c:pt>
                <c:pt idx="7022">
                  <c:v>70.230000000000601</c:v>
                </c:pt>
                <c:pt idx="7023">
                  <c:v>70.240000000000606</c:v>
                </c:pt>
                <c:pt idx="7024">
                  <c:v>70.250000000000696</c:v>
                </c:pt>
                <c:pt idx="7025">
                  <c:v>70.260000000000701</c:v>
                </c:pt>
                <c:pt idx="7026">
                  <c:v>70.270000000000707</c:v>
                </c:pt>
                <c:pt idx="7027">
                  <c:v>70.280000000000697</c:v>
                </c:pt>
                <c:pt idx="7028">
                  <c:v>70.290000000000703</c:v>
                </c:pt>
                <c:pt idx="7029">
                  <c:v>70.300000000000693</c:v>
                </c:pt>
                <c:pt idx="7030">
                  <c:v>70.310000000000699</c:v>
                </c:pt>
                <c:pt idx="7031">
                  <c:v>70.320000000000704</c:v>
                </c:pt>
                <c:pt idx="7032">
                  <c:v>70.330000000000695</c:v>
                </c:pt>
                <c:pt idx="7033">
                  <c:v>70.3400000000007</c:v>
                </c:pt>
                <c:pt idx="7034">
                  <c:v>70.350000000000705</c:v>
                </c:pt>
                <c:pt idx="7035">
                  <c:v>70.360000000000696</c:v>
                </c:pt>
                <c:pt idx="7036">
                  <c:v>70.370000000000701</c:v>
                </c:pt>
                <c:pt idx="7037">
                  <c:v>70.380000000000706</c:v>
                </c:pt>
                <c:pt idx="7038">
                  <c:v>70.390000000000697</c:v>
                </c:pt>
                <c:pt idx="7039">
                  <c:v>70.400000000000702</c:v>
                </c:pt>
                <c:pt idx="7040">
                  <c:v>70.410000000000693</c:v>
                </c:pt>
                <c:pt idx="7041">
                  <c:v>70.420000000000698</c:v>
                </c:pt>
                <c:pt idx="7042">
                  <c:v>70.430000000000703</c:v>
                </c:pt>
                <c:pt idx="7043">
                  <c:v>70.440000000000794</c:v>
                </c:pt>
                <c:pt idx="7044">
                  <c:v>70.450000000000799</c:v>
                </c:pt>
                <c:pt idx="7045">
                  <c:v>70.460000000000804</c:v>
                </c:pt>
                <c:pt idx="7046">
                  <c:v>70.470000000000795</c:v>
                </c:pt>
                <c:pt idx="7047">
                  <c:v>70.4800000000008</c:v>
                </c:pt>
                <c:pt idx="7048">
                  <c:v>70.490000000000805</c:v>
                </c:pt>
                <c:pt idx="7049">
                  <c:v>70.500000000000796</c:v>
                </c:pt>
                <c:pt idx="7050">
                  <c:v>70.510000000000801</c:v>
                </c:pt>
                <c:pt idx="7051">
                  <c:v>70.520000000000806</c:v>
                </c:pt>
                <c:pt idx="7052">
                  <c:v>70.530000000000797</c:v>
                </c:pt>
                <c:pt idx="7053">
                  <c:v>70.540000000000802</c:v>
                </c:pt>
                <c:pt idx="7054">
                  <c:v>70.550000000000793</c:v>
                </c:pt>
                <c:pt idx="7055">
                  <c:v>70.560000000000798</c:v>
                </c:pt>
                <c:pt idx="7056">
                  <c:v>70.570000000000803</c:v>
                </c:pt>
                <c:pt idx="7057">
                  <c:v>70.580000000000794</c:v>
                </c:pt>
                <c:pt idx="7058">
                  <c:v>70.590000000000799</c:v>
                </c:pt>
                <c:pt idx="7059">
                  <c:v>70.600000000000804</c:v>
                </c:pt>
                <c:pt idx="7060">
                  <c:v>70.610000000000795</c:v>
                </c:pt>
                <c:pt idx="7061">
                  <c:v>70.6200000000008</c:v>
                </c:pt>
                <c:pt idx="7062">
                  <c:v>70.630000000000805</c:v>
                </c:pt>
                <c:pt idx="7063">
                  <c:v>70.640000000000896</c:v>
                </c:pt>
                <c:pt idx="7064">
                  <c:v>70.650000000000901</c:v>
                </c:pt>
                <c:pt idx="7065">
                  <c:v>70.660000000000906</c:v>
                </c:pt>
                <c:pt idx="7066">
                  <c:v>70.670000000000897</c:v>
                </c:pt>
                <c:pt idx="7067">
                  <c:v>70.680000000000902</c:v>
                </c:pt>
                <c:pt idx="7068">
                  <c:v>70.690000000000893</c:v>
                </c:pt>
                <c:pt idx="7069">
                  <c:v>70.700000000000898</c:v>
                </c:pt>
                <c:pt idx="7070">
                  <c:v>70.710000000000903</c:v>
                </c:pt>
                <c:pt idx="7071">
                  <c:v>70.720000000000894</c:v>
                </c:pt>
                <c:pt idx="7072">
                  <c:v>70.730000000000899</c:v>
                </c:pt>
                <c:pt idx="7073">
                  <c:v>70.740000000000904</c:v>
                </c:pt>
                <c:pt idx="7074">
                  <c:v>70.750000000000895</c:v>
                </c:pt>
                <c:pt idx="7075">
                  <c:v>70.7600000000009</c:v>
                </c:pt>
                <c:pt idx="7076">
                  <c:v>70.770000000000906</c:v>
                </c:pt>
                <c:pt idx="7077">
                  <c:v>70.780000000000896</c:v>
                </c:pt>
                <c:pt idx="7078">
                  <c:v>70.790000000000902</c:v>
                </c:pt>
                <c:pt idx="7079">
                  <c:v>70.800000000000907</c:v>
                </c:pt>
                <c:pt idx="7080">
                  <c:v>70.810000000000898</c:v>
                </c:pt>
                <c:pt idx="7081">
                  <c:v>70.820000000000903</c:v>
                </c:pt>
                <c:pt idx="7082">
                  <c:v>70.830000000000993</c:v>
                </c:pt>
                <c:pt idx="7083">
                  <c:v>70.840000000000998</c:v>
                </c:pt>
                <c:pt idx="7084">
                  <c:v>70.850000000001003</c:v>
                </c:pt>
                <c:pt idx="7085">
                  <c:v>70.860000000000994</c:v>
                </c:pt>
                <c:pt idx="7086">
                  <c:v>70.870000000000999</c:v>
                </c:pt>
                <c:pt idx="7087">
                  <c:v>70.880000000001004</c:v>
                </c:pt>
                <c:pt idx="7088">
                  <c:v>70.890000000000995</c:v>
                </c:pt>
                <c:pt idx="7089">
                  <c:v>70.900000000001</c:v>
                </c:pt>
                <c:pt idx="7090">
                  <c:v>70.910000000001006</c:v>
                </c:pt>
                <c:pt idx="7091">
                  <c:v>70.920000000000996</c:v>
                </c:pt>
                <c:pt idx="7092">
                  <c:v>70.930000000001002</c:v>
                </c:pt>
                <c:pt idx="7093">
                  <c:v>70.940000000001007</c:v>
                </c:pt>
                <c:pt idx="7094">
                  <c:v>70.950000000000998</c:v>
                </c:pt>
                <c:pt idx="7095">
                  <c:v>70.960000000001003</c:v>
                </c:pt>
                <c:pt idx="7096">
                  <c:v>70.970000000000994</c:v>
                </c:pt>
                <c:pt idx="7097">
                  <c:v>70.980000000000999</c:v>
                </c:pt>
                <c:pt idx="7098">
                  <c:v>70.990000000001004</c:v>
                </c:pt>
                <c:pt idx="7099">
                  <c:v>71.000000000000995</c:v>
                </c:pt>
                <c:pt idx="7100">
                  <c:v>71.010000000001</c:v>
                </c:pt>
                <c:pt idx="7101">
                  <c:v>71.020000000001005</c:v>
                </c:pt>
                <c:pt idx="7102">
                  <c:v>71.030000000001095</c:v>
                </c:pt>
                <c:pt idx="7103">
                  <c:v>71.0400000000011</c:v>
                </c:pt>
                <c:pt idx="7104">
                  <c:v>71.050000000001106</c:v>
                </c:pt>
                <c:pt idx="7105">
                  <c:v>71.060000000001097</c:v>
                </c:pt>
                <c:pt idx="7106">
                  <c:v>71.070000000001102</c:v>
                </c:pt>
                <c:pt idx="7107">
                  <c:v>71.080000000001107</c:v>
                </c:pt>
                <c:pt idx="7108">
                  <c:v>71.090000000001098</c:v>
                </c:pt>
                <c:pt idx="7109">
                  <c:v>71.100000000001103</c:v>
                </c:pt>
                <c:pt idx="7110">
                  <c:v>71.110000000001094</c:v>
                </c:pt>
                <c:pt idx="7111">
                  <c:v>71.120000000001099</c:v>
                </c:pt>
                <c:pt idx="7112">
                  <c:v>71.130000000001104</c:v>
                </c:pt>
                <c:pt idx="7113">
                  <c:v>71.140000000001095</c:v>
                </c:pt>
                <c:pt idx="7114">
                  <c:v>71.1500000000011</c:v>
                </c:pt>
                <c:pt idx="7115">
                  <c:v>71.160000000001105</c:v>
                </c:pt>
                <c:pt idx="7116">
                  <c:v>71.170000000001096</c:v>
                </c:pt>
                <c:pt idx="7117">
                  <c:v>71.180000000001101</c:v>
                </c:pt>
                <c:pt idx="7118">
                  <c:v>71.190000000001106</c:v>
                </c:pt>
                <c:pt idx="7119">
                  <c:v>71.200000000001097</c:v>
                </c:pt>
                <c:pt idx="7120">
                  <c:v>71.210000000001102</c:v>
                </c:pt>
                <c:pt idx="7121">
                  <c:v>71.220000000001093</c:v>
                </c:pt>
                <c:pt idx="7122">
                  <c:v>71.230000000001198</c:v>
                </c:pt>
                <c:pt idx="7123">
                  <c:v>71.240000000001203</c:v>
                </c:pt>
                <c:pt idx="7124">
                  <c:v>71.250000000001194</c:v>
                </c:pt>
                <c:pt idx="7125">
                  <c:v>71.260000000001199</c:v>
                </c:pt>
                <c:pt idx="7126">
                  <c:v>71.270000000001204</c:v>
                </c:pt>
                <c:pt idx="7127">
                  <c:v>71.280000000001195</c:v>
                </c:pt>
                <c:pt idx="7128">
                  <c:v>71.2900000000012</c:v>
                </c:pt>
                <c:pt idx="7129">
                  <c:v>71.300000000001205</c:v>
                </c:pt>
                <c:pt idx="7130">
                  <c:v>71.310000000001196</c:v>
                </c:pt>
                <c:pt idx="7131">
                  <c:v>71.320000000001201</c:v>
                </c:pt>
                <c:pt idx="7132">
                  <c:v>71.330000000001206</c:v>
                </c:pt>
                <c:pt idx="7133">
                  <c:v>71.340000000001197</c:v>
                </c:pt>
                <c:pt idx="7134">
                  <c:v>71.350000000001202</c:v>
                </c:pt>
                <c:pt idx="7135">
                  <c:v>71.360000000001193</c:v>
                </c:pt>
                <c:pt idx="7136">
                  <c:v>71.370000000001198</c:v>
                </c:pt>
                <c:pt idx="7137">
                  <c:v>71.380000000001203</c:v>
                </c:pt>
                <c:pt idx="7138">
                  <c:v>71.390000000001194</c:v>
                </c:pt>
                <c:pt idx="7139">
                  <c:v>71.400000000001199</c:v>
                </c:pt>
                <c:pt idx="7140">
                  <c:v>71.410000000001205</c:v>
                </c:pt>
                <c:pt idx="7141">
                  <c:v>71.420000000001295</c:v>
                </c:pt>
                <c:pt idx="7142">
                  <c:v>71.4300000000013</c:v>
                </c:pt>
                <c:pt idx="7143">
                  <c:v>71.440000000001305</c:v>
                </c:pt>
                <c:pt idx="7144">
                  <c:v>71.450000000001296</c:v>
                </c:pt>
                <c:pt idx="7145">
                  <c:v>71.460000000001301</c:v>
                </c:pt>
                <c:pt idx="7146">
                  <c:v>71.470000000001306</c:v>
                </c:pt>
                <c:pt idx="7147">
                  <c:v>71.480000000001297</c:v>
                </c:pt>
                <c:pt idx="7148">
                  <c:v>71.490000000001302</c:v>
                </c:pt>
                <c:pt idx="7149">
                  <c:v>71.500000000001293</c:v>
                </c:pt>
                <c:pt idx="7150">
                  <c:v>71.510000000001298</c:v>
                </c:pt>
                <c:pt idx="7151">
                  <c:v>71.520000000001303</c:v>
                </c:pt>
                <c:pt idx="7152">
                  <c:v>71.530000000001294</c:v>
                </c:pt>
                <c:pt idx="7153">
                  <c:v>71.540000000001299</c:v>
                </c:pt>
                <c:pt idx="7154">
                  <c:v>71.550000000001305</c:v>
                </c:pt>
                <c:pt idx="7155">
                  <c:v>71.560000000001295</c:v>
                </c:pt>
                <c:pt idx="7156">
                  <c:v>71.570000000001301</c:v>
                </c:pt>
                <c:pt idx="7157">
                  <c:v>71.580000000001306</c:v>
                </c:pt>
                <c:pt idx="7158">
                  <c:v>71.590000000001297</c:v>
                </c:pt>
                <c:pt idx="7159">
                  <c:v>71.600000000001302</c:v>
                </c:pt>
                <c:pt idx="7160">
                  <c:v>71.610000000001307</c:v>
                </c:pt>
                <c:pt idx="7161">
                  <c:v>71.620000000001397</c:v>
                </c:pt>
                <c:pt idx="7162">
                  <c:v>71.630000000001402</c:v>
                </c:pt>
                <c:pt idx="7163">
                  <c:v>71.640000000001393</c:v>
                </c:pt>
                <c:pt idx="7164">
                  <c:v>71.650000000001398</c:v>
                </c:pt>
                <c:pt idx="7165">
                  <c:v>71.660000000001403</c:v>
                </c:pt>
                <c:pt idx="7166">
                  <c:v>71.670000000001394</c:v>
                </c:pt>
                <c:pt idx="7167">
                  <c:v>71.680000000001399</c:v>
                </c:pt>
                <c:pt idx="7168">
                  <c:v>71.690000000001405</c:v>
                </c:pt>
                <c:pt idx="7169">
                  <c:v>71.700000000001396</c:v>
                </c:pt>
                <c:pt idx="7170">
                  <c:v>71.710000000001401</c:v>
                </c:pt>
                <c:pt idx="7171">
                  <c:v>71.720000000001406</c:v>
                </c:pt>
                <c:pt idx="7172">
                  <c:v>71.730000000001397</c:v>
                </c:pt>
                <c:pt idx="7173">
                  <c:v>71.740000000001402</c:v>
                </c:pt>
                <c:pt idx="7174">
                  <c:v>71.750000000001407</c:v>
                </c:pt>
                <c:pt idx="7175">
                  <c:v>71.760000000001398</c:v>
                </c:pt>
                <c:pt idx="7176">
                  <c:v>71.770000000001403</c:v>
                </c:pt>
                <c:pt idx="7177">
                  <c:v>71.780000000001394</c:v>
                </c:pt>
                <c:pt idx="7178">
                  <c:v>71.790000000001399</c:v>
                </c:pt>
                <c:pt idx="7179">
                  <c:v>71.800000000001404</c:v>
                </c:pt>
                <c:pt idx="7180">
                  <c:v>71.810000000001494</c:v>
                </c:pt>
                <c:pt idx="7181">
                  <c:v>71.8200000000015</c:v>
                </c:pt>
                <c:pt idx="7182">
                  <c:v>71.830000000001505</c:v>
                </c:pt>
                <c:pt idx="7183">
                  <c:v>71.840000000001496</c:v>
                </c:pt>
                <c:pt idx="7184">
                  <c:v>71.850000000001501</c:v>
                </c:pt>
                <c:pt idx="7185">
                  <c:v>71.860000000001506</c:v>
                </c:pt>
                <c:pt idx="7186">
                  <c:v>71.870000000001497</c:v>
                </c:pt>
                <c:pt idx="7187">
                  <c:v>71.880000000001502</c:v>
                </c:pt>
                <c:pt idx="7188">
                  <c:v>71.890000000001507</c:v>
                </c:pt>
                <c:pt idx="7189">
                  <c:v>71.900000000001498</c:v>
                </c:pt>
                <c:pt idx="7190">
                  <c:v>71.910000000001503</c:v>
                </c:pt>
                <c:pt idx="7191">
                  <c:v>71.920000000001494</c:v>
                </c:pt>
                <c:pt idx="7192">
                  <c:v>71.930000000001499</c:v>
                </c:pt>
                <c:pt idx="7193">
                  <c:v>71.940000000001504</c:v>
                </c:pt>
                <c:pt idx="7194">
                  <c:v>71.950000000001495</c:v>
                </c:pt>
                <c:pt idx="7195">
                  <c:v>71.9600000000015</c:v>
                </c:pt>
                <c:pt idx="7196">
                  <c:v>71.970000000001505</c:v>
                </c:pt>
                <c:pt idx="7197">
                  <c:v>71.980000000001496</c:v>
                </c:pt>
                <c:pt idx="7198">
                  <c:v>71.990000000001501</c:v>
                </c:pt>
                <c:pt idx="7199">
                  <c:v>72.000000000001506</c:v>
                </c:pt>
                <c:pt idx="7200">
                  <c:v>72.010000000001597</c:v>
                </c:pt>
                <c:pt idx="7201">
                  <c:v>72.020000000001602</c:v>
                </c:pt>
                <c:pt idx="7202">
                  <c:v>72.030000000001607</c:v>
                </c:pt>
                <c:pt idx="7203">
                  <c:v>72.040000000001598</c:v>
                </c:pt>
                <c:pt idx="7204">
                  <c:v>72.050000000001603</c:v>
                </c:pt>
                <c:pt idx="7205">
                  <c:v>72.060000000001594</c:v>
                </c:pt>
                <c:pt idx="7206">
                  <c:v>72.070000000001599</c:v>
                </c:pt>
                <c:pt idx="7207">
                  <c:v>72.080000000001604</c:v>
                </c:pt>
                <c:pt idx="7208">
                  <c:v>72.090000000001595</c:v>
                </c:pt>
                <c:pt idx="7209">
                  <c:v>72.1000000000016</c:v>
                </c:pt>
                <c:pt idx="7210">
                  <c:v>72.110000000001605</c:v>
                </c:pt>
                <c:pt idx="7211">
                  <c:v>72.120000000001596</c:v>
                </c:pt>
                <c:pt idx="7212">
                  <c:v>72.130000000001601</c:v>
                </c:pt>
                <c:pt idx="7213">
                  <c:v>72.140000000001606</c:v>
                </c:pt>
                <c:pt idx="7214">
                  <c:v>72.150000000001597</c:v>
                </c:pt>
                <c:pt idx="7215">
                  <c:v>72.160000000001602</c:v>
                </c:pt>
                <c:pt idx="7216">
                  <c:v>72.170000000001593</c:v>
                </c:pt>
                <c:pt idx="7217">
                  <c:v>72.180000000001598</c:v>
                </c:pt>
                <c:pt idx="7218">
                  <c:v>72.190000000001604</c:v>
                </c:pt>
                <c:pt idx="7219">
                  <c:v>72.200000000001694</c:v>
                </c:pt>
                <c:pt idx="7220">
                  <c:v>72.210000000001699</c:v>
                </c:pt>
                <c:pt idx="7221">
                  <c:v>72.220000000001704</c:v>
                </c:pt>
                <c:pt idx="7222">
                  <c:v>72.230000000001695</c:v>
                </c:pt>
                <c:pt idx="7223">
                  <c:v>72.2400000000017</c:v>
                </c:pt>
                <c:pt idx="7224">
                  <c:v>72.250000000001705</c:v>
                </c:pt>
                <c:pt idx="7225">
                  <c:v>72.260000000001696</c:v>
                </c:pt>
                <c:pt idx="7226">
                  <c:v>72.270000000001701</c:v>
                </c:pt>
                <c:pt idx="7227">
                  <c:v>72.280000000001706</c:v>
                </c:pt>
                <c:pt idx="7228">
                  <c:v>72.290000000001697</c:v>
                </c:pt>
                <c:pt idx="7229">
                  <c:v>72.300000000001702</c:v>
                </c:pt>
                <c:pt idx="7230">
                  <c:v>72.310000000001693</c:v>
                </c:pt>
                <c:pt idx="7231">
                  <c:v>72.320000000001698</c:v>
                </c:pt>
                <c:pt idx="7232">
                  <c:v>72.330000000001704</c:v>
                </c:pt>
                <c:pt idx="7233">
                  <c:v>72.340000000001695</c:v>
                </c:pt>
                <c:pt idx="7234">
                  <c:v>72.3500000000017</c:v>
                </c:pt>
                <c:pt idx="7235">
                  <c:v>72.360000000001705</c:v>
                </c:pt>
                <c:pt idx="7236">
                  <c:v>72.370000000001696</c:v>
                </c:pt>
                <c:pt idx="7237">
                  <c:v>72.380000000001701</c:v>
                </c:pt>
                <c:pt idx="7238">
                  <c:v>72.390000000001706</c:v>
                </c:pt>
                <c:pt idx="7239">
                  <c:v>72.400000000001796</c:v>
                </c:pt>
                <c:pt idx="7240">
                  <c:v>72.410000000001801</c:v>
                </c:pt>
                <c:pt idx="7241">
                  <c:v>72.420000000001806</c:v>
                </c:pt>
                <c:pt idx="7242">
                  <c:v>72.430000000001797</c:v>
                </c:pt>
                <c:pt idx="7243">
                  <c:v>72.440000000001803</c:v>
                </c:pt>
                <c:pt idx="7244">
                  <c:v>72.450000000001793</c:v>
                </c:pt>
                <c:pt idx="7245">
                  <c:v>72.460000000001799</c:v>
                </c:pt>
                <c:pt idx="7246">
                  <c:v>72.470000000001804</c:v>
                </c:pt>
                <c:pt idx="7247">
                  <c:v>72.480000000001795</c:v>
                </c:pt>
                <c:pt idx="7248">
                  <c:v>72.4900000000018</c:v>
                </c:pt>
                <c:pt idx="7249">
                  <c:v>72.500000000001805</c:v>
                </c:pt>
                <c:pt idx="7250">
                  <c:v>72.510000000001796</c:v>
                </c:pt>
                <c:pt idx="7251">
                  <c:v>72.520000000001801</c:v>
                </c:pt>
                <c:pt idx="7252">
                  <c:v>72.530000000001806</c:v>
                </c:pt>
                <c:pt idx="7253">
                  <c:v>72.540000000001797</c:v>
                </c:pt>
                <c:pt idx="7254">
                  <c:v>72.550000000001802</c:v>
                </c:pt>
                <c:pt idx="7255">
                  <c:v>72.560000000001807</c:v>
                </c:pt>
                <c:pt idx="7256">
                  <c:v>72.570000000001798</c:v>
                </c:pt>
                <c:pt idx="7257">
                  <c:v>72.580000000001803</c:v>
                </c:pt>
                <c:pt idx="7258">
                  <c:v>72.590000000001893</c:v>
                </c:pt>
                <c:pt idx="7259">
                  <c:v>72.600000000001899</c:v>
                </c:pt>
                <c:pt idx="7260">
                  <c:v>72.610000000001904</c:v>
                </c:pt>
                <c:pt idx="7261">
                  <c:v>72.620000000001895</c:v>
                </c:pt>
                <c:pt idx="7262">
                  <c:v>72.6300000000019</c:v>
                </c:pt>
                <c:pt idx="7263">
                  <c:v>72.640000000001905</c:v>
                </c:pt>
                <c:pt idx="7264">
                  <c:v>72.650000000001896</c:v>
                </c:pt>
                <c:pt idx="7265">
                  <c:v>72.660000000001901</c:v>
                </c:pt>
                <c:pt idx="7266">
                  <c:v>72.670000000001906</c:v>
                </c:pt>
                <c:pt idx="7267">
                  <c:v>72.680000000001897</c:v>
                </c:pt>
                <c:pt idx="7268">
                  <c:v>72.690000000001902</c:v>
                </c:pt>
                <c:pt idx="7269">
                  <c:v>72.700000000001907</c:v>
                </c:pt>
                <c:pt idx="7270">
                  <c:v>72.710000000001898</c:v>
                </c:pt>
                <c:pt idx="7271">
                  <c:v>72.720000000001903</c:v>
                </c:pt>
                <c:pt idx="7272">
                  <c:v>72.730000000001894</c:v>
                </c:pt>
                <c:pt idx="7273">
                  <c:v>72.740000000001899</c:v>
                </c:pt>
                <c:pt idx="7274">
                  <c:v>72.750000000001904</c:v>
                </c:pt>
                <c:pt idx="7275">
                  <c:v>72.760000000001895</c:v>
                </c:pt>
                <c:pt idx="7276">
                  <c:v>72.7700000000019</c:v>
                </c:pt>
                <c:pt idx="7277">
                  <c:v>72.780000000001905</c:v>
                </c:pt>
                <c:pt idx="7278">
                  <c:v>72.790000000001996</c:v>
                </c:pt>
                <c:pt idx="7279">
                  <c:v>72.800000000002001</c:v>
                </c:pt>
                <c:pt idx="7280">
                  <c:v>72.810000000002006</c:v>
                </c:pt>
                <c:pt idx="7281">
                  <c:v>72.820000000001997</c:v>
                </c:pt>
                <c:pt idx="7282">
                  <c:v>72.830000000002002</c:v>
                </c:pt>
                <c:pt idx="7283">
                  <c:v>72.840000000001993</c:v>
                </c:pt>
                <c:pt idx="7284">
                  <c:v>72.850000000001998</c:v>
                </c:pt>
                <c:pt idx="7285">
                  <c:v>72.860000000002003</c:v>
                </c:pt>
                <c:pt idx="7286">
                  <c:v>72.870000000001994</c:v>
                </c:pt>
                <c:pt idx="7287">
                  <c:v>72.880000000001999</c:v>
                </c:pt>
                <c:pt idx="7288">
                  <c:v>72.890000000002004</c:v>
                </c:pt>
                <c:pt idx="7289">
                  <c:v>72.900000000001995</c:v>
                </c:pt>
                <c:pt idx="7290">
                  <c:v>72.910000000002</c:v>
                </c:pt>
                <c:pt idx="7291">
                  <c:v>72.920000000002005</c:v>
                </c:pt>
                <c:pt idx="7292">
                  <c:v>72.930000000001996</c:v>
                </c:pt>
                <c:pt idx="7293">
                  <c:v>72.940000000002001</c:v>
                </c:pt>
                <c:pt idx="7294">
                  <c:v>72.950000000002007</c:v>
                </c:pt>
                <c:pt idx="7295">
                  <c:v>72.960000000001997</c:v>
                </c:pt>
                <c:pt idx="7296">
                  <c:v>72.970000000002003</c:v>
                </c:pt>
                <c:pt idx="7297">
                  <c:v>72.980000000002093</c:v>
                </c:pt>
                <c:pt idx="7298">
                  <c:v>72.990000000002098</c:v>
                </c:pt>
                <c:pt idx="7299">
                  <c:v>73.000000000002103</c:v>
                </c:pt>
                <c:pt idx="7300">
                  <c:v>73.010000000002094</c:v>
                </c:pt>
                <c:pt idx="7301">
                  <c:v>73.020000000002099</c:v>
                </c:pt>
                <c:pt idx="7302">
                  <c:v>73.030000000002104</c:v>
                </c:pt>
                <c:pt idx="7303">
                  <c:v>73.040000000002095</c:v>
                </c:pt>
                <c:pt idx="7304">
                  <c:v>73.0500000000021</c:v>
                </c:pt>
                <c:pt idx="7305">
                  <c:v>73.060000000002105</c:v>
                </c:pt>
                <c:pt idx="7306">
                  <c:v>73.070000000002096</c:v>
                </c:pt>
                <c:pt idx="7307">
                  <c:v>73.080000000002102</c:v>
                </c:pt>
                <c:pt idx="7308">
                  <c:v>73.090000000002107</c:v>
                </c:pt>
                <c:pt idx="7309">
                  <c:v>73.100000000002098</c:v>
                </c:pt>
                <c:pt idx="7310">
                  <c:v>73.110000000002103</c:v>
                </c:pt>
                <c:pt idx="7311">
                  <c:v>73.120000000002094</c:v>
                </c:pt>
                <c:pt idx="7312">
                  <c:v>73.130000000002099</c:v>
                </c:pt>
                <c:pt idx="7313">
                  <c:v>73.140000000002104</c:v>
                </c:pt>
                <c:pt idx="7314">
                  <c:v>73.150000000002095</c:v>
                </c:pt>
                <c:pt idx="7315">
                  <c:v>73.1600000000021</c:v>
                </c:pt>
                <c:pt idx="7316">
                  <c:v>73.170000000002105</c:v>
                </c:pt>
                <c:pt idx="7317">
                  <c:v>73.180000000002195</c:v>
                </c:pt>
                <c:pt idx="7318">
                  <c:v>73.1900000000022</c:v>
                </c:pt>
                <c:pt idx="7319">
                  <c:v>73.200000000002206</c:v>
                </c:pt>
                <c:pt idx="7320">
                  <c:v>73.210000000002196</c:v>
                </c:pt>
                <c:pt idx="7321">
                  <c:v>73.220000000002202</c:v>
                </c:pt>
                <c:pt idx="7322">
                  <c:v>73.230000000002207</c:v>
                </c:pt>
                <c:pt idx="7323">
                  <c:v>73.240000000002198</c:v>
                </c:pt>
                <c:pt idx="7324">
                  <c:v>73.250000000002203</c:v>
                </c:pt>
                <c:pt idx="7325">
                  <c:v>73.260000000002194</c:v>
                </c:pt>
                <c:pt idx="7326">
                  <c:v>73.270000000002199</c:v>
                </c:pt>
                <c:pt idx="7327">
                  <c:v>73.280000000002204</c:v>
                </c:pt>
                <c:pt idx="7328">
                  <c:v>73.290000000002195</c:v>
                </c:pt>
                <c:pt idx="7329">
                  <c:v>73.3000000000022</c:v>
                </c:pt>
                <c:pt idx="7330">
                  <c:v>73.310000000002205</c:v>
                </c:pt>
                <c:pt idx="7331">
                  <c:v>73.320000000002196</c:v>
                </c:pt>
                <c:pt idx="7332">
                  <c:v>73.330000000002201</c:v>
                </c:pt>
                <c:pt idx="7333">
                  <c:v>73.340000000002206</c:v>
                </c:pt>
                <c:pt idx="7334">
                  <c:v>73.350000000002197</c:v>
                </c:pt>
                <c:pt idx="7335">
                  <c:v>73.360000000002202</c:v>
                </c:pt>
                <c:pt idx="7336">
                  <c:v>73.370000000002193</c:v>
                </c:pt>
                <c:pt idx="7337">
                  <c:v>73.380000000002298</c:v>
                </c:pt>
                <c:pt idx="7338">
                  <c:v>73.390000000002303</c:v>
                </c:pt>
                <c:pt idx="7339">
                  <c:v>73.400000000002294</c:v>
                </c:pt>
                <c:pt idx="7340">
                  <c:v>73.410000000002299</c:v>
                </c:pt>
                <c:pt idx="7341">
                  <c:v>73.420000000002304</c:v>
                </c:pt>
                <c:pt idx="7342">
                  <c:v>73.430000000002295</c:v>
                </c:pt>
                <c:pt idx="7343">
                  <c:v>73.4400000000023</c:v>
                </c:pt>
                <c:pt idx="7344">
                  <c:v>73.450000000002305</c:v>
                </c:pt>
                <c:pt idx="7345">
                  <c:v>73.460000000002296</c:v>
                </c:pt>
                <c:pt idx="7346">
                  <c:v>73.470000000002301</c:v>
                </c:pt>
                <c:pt idx="7347">
                  <c:v>73.480000000002306</c:v>
                </c:pt>
                <c:pt idx="7348">
                  <c:v>73.490000000002297</c:v>
                </c:pt>
                <c:pt idx="7349">
                  <c:v>73.500000000002302</c:v>
                </c:pt>
                <c:pt idx="7350">
                  <c:v>73.510000000002293</c:v>
                </c:pt>
                <c:pt idx="7351">
                  <c:v>73.520000000002298</c:v>
                </c:pt>
                <c:pt idx="7352">
                  <c:v>73.530000000002303</c:v>
                </c:pt>
                <c:pt idx="7353">
                  <c:v>73.540000000002294</c:v>
                </c:pt>
                <c:pt idx="7354">
                  <c:v>73.550000000002299</c:v>
                </c:pt>
                <c:pt idx="7355">
                  <c:v>73.560000000002304</c:v>
                </c:pt>
                <c:pt idx="7356">
                  <c:v>73.570000000002395</c:v>
                </c:pt>
                <c:pt idx="7357">
                  <c:v>73.5800000000024</c:v>
                </c:pt>
                <c:pt idx="7358">
                  <c:v>73.590000000002405</c:v>
                </c:pt>
                <c:pt idx="7359">
                  <c:v>73.600000000002396</c:v>
                </c:pt>
                <c:pt idx="7360">
                  <c:v>73.610000000002401</c:v>
                </c:pt>
                <c:pt idx="7361">
                  <c:v>73.620000000002406</c:v>
                </c:pt>
                <c:pt idx="7362">
                  <c:v>73.630000000002397</c:v>
                </c:pt>
                <c:pt idx="7363">
                  <c:v>73.640000000002402</c:v>
                </c:pt>
                <c:pt idx="7364">
                  <c:v>73.650000000002393</c:v>
                </c:pt>
                <c:pt idx="7365">
                  <c:v>73.660000000002398</c:v>
                </c:pt>
                <c:pt idx="7366">
                  <c:v>73.670000000002403</c:v>
                </c:pt>
                <c:pt idx="7367">
                  <c:v>73.680000000002394</c:v>
                </c:pt>
                <c:pt idx="7368">
                  <c:v>73.690000000002399</c:v>
                </c:pt>
                <c:pt idx="7369">
                  <c:v>73.700000000002404</c:v>
                </c:pt>
                <c:pt idx="7370">
                  <c:v>73.710000000002395</c:v>
                </c:pt>
                <c:pt idx="7371">
                  <c:v>73.7200000000024</c:v>
                </c:pt>
                <c:pt idx="7372">
                  <c:v>73.730000000002406</c:v>
                </c:pt>
                <c:pt idx="7373">
                  <c:v>73.740000000002397</c:v>
                </c:pt>
                <c:pt idx="7374">
                  <c:v>73.750000000002402</c:v>
                </c:pt>
                <c:pt idx="7375">
                  <c:v>73.760000000002407</c:v>
                </c:pt>
                <c:pt idx="7376">
                  <c:v>73.770000000002497</c:v>
                </c:pt>
                <c:pt idx="7377">
                  <c:v>73.780000000002502</c:v>
                </c:pt>
                <c:pt idx="7378">
                  <c:v>73.790000000002493</c:v>
                </c:pt>
                <c:pt idx="7379">
                  <c:v>73.800000000002498</c:v>
                </c:pt>
                <c:pt idx="7380">
                  <c:v>73.810000000002503</c:v>
                </c:pt>
                <c:pt idx="7381">
                  <c:v>73.820000000002494</c:v>
                </c:pt>
                <c:pt idx="7382">
                  <c:v>73.830000000002499</c:v>
                </c:pt>
                <c:pt idx="7383">
                  <c:v>73.840000000002505</c:v>
                </c:pt>
                <c:pt idx="7384">
                  <c:v>73.850000000002495</c:v>
                </c:pt>
                <c:pt idx="7385">
                  <c:v>73.860000000002501</c:v>
                </c:pt>
                <c:pt idx="7386">
                  <c:v>73.870000000002506</c:v>
                </c:pt>
                <c:pt idx="7387">
                  <c:v>73.880000000002497</c:v>
                </c:pt>
                <c:pt idx="7388">
                  <c:v>73.890000000002502</c:v>
                </c:pt>
                <c:pt idx="7389">
                  <c:v>73.900000000002507</c:v>
                </c:pt>
                <c:pt idx="7390">
                  <c:v>73.910000000002498</c:v>
                </c:pt>
                <c:pt idx="7391">
                  <c:v>73.920000000002503</c:v>
                </c:pt>
                <c:pt idx="7392">
                  <c:v>73.930000000002494</c:v>
                </c:pt>
                <c:pt idx="7393">
                  <c:v>73.940000000002499</c:v>
                </c:pt>
                <c:pt idx="7394">
                  <c:v>73.950000000002504</c:v>
                </c:pt>
                <c:pt idx="7395">
                  <c:v>73.960000000002594</c:v>
                </c:pt>
                <c:pt idx="7396">
                  <c:v>73.970000000002599</c:v>
                </c:pt>
                <c:pt idx="7397">
                  <c:v>73.980000000002605</c:v>
                </c:pt>
                <c:pt idx="7398">
                  <c:v>73.990000000002595</c:v>
                </c:pt>
                <c:pt idx="7399">
                  <c:v>74.000000000002601</c:v>
                </c:pt>
                <c:pt idx="7400">
                  <c:v>74.010000000002606</c:v>
                </c:pt>
                <c:pt idx="7401">
                  <c:v>74.020000000002597</c:v>
                </c:pt>
                <c:pt idx="7402">
                  <c:v>74.030000000002602</c:v>
                </c:pt>
                <c:pt idx="7403">
                  <c:v>74.040000000002607</c:v>
                </c:pt>
                <c:pt idx="7404">
                  <c:v>74.050000000002598</c:v>
                </c:pt>
                <c:pt idx="7405">
                  <c:v>74.060000000002603</c:v>
                </c:pt>
                <c:pt idx="7406">
                  <c:v>74.070000000002594</c:v>
                </c:pt>
                <c:pt idx="7407">
                  <c:v>74.080000000002599</c:v>
                </c:pt>
                <c:pt idx="7408">
                  <c:v>74.090000000002604</c:v>
                </c:pt>
                <c:pt idx="7409">
                  <c:v>74.100000000002595</c:v>
                </c:pt>
                <c:pt idx="7410">
                  <c:v>74.1100000000026</c:v>
                </c:pt>
                <c:pt idx="7411">
                  <c:v>74.120000000002605</c:v>
                </c:pt>
                <c:pt idx="7412">
                  <c:v>74.130000000002596</c:v>
                </c:pt>
                <c:pt idx="7413">
                  <c:v>74.140000000002601</c:v>
                </c:pt>
                <c:pt idx="7414">
                  <c:v>74.150000000002606</c:v>
                </c:pt>
                <c:pt idx="7415">
                  <c:v>74.160000000002697</c:v>
                </c:pt>
                <c:pt idx="7416">
                  <c:v>74.170000000002702</c:v>
                </c:pt>
                <c:pt idx="7417">
                  <c:v>74.180000000002707</c:v>
                </c:pt>
                <c:pt idx="7418">
                  <c:v>74.190000000002698</c:v>
                </c:pt>
                <c:pt idx="7419">
                  <c:v>74.200000000002703</c:v>
                </c:pt>
                <c:pt idx="7420">
                  <c:v>74.210000000002694</c:v>
                </c:pt>
                <c:pt idx="7421">
                  <c:v>74.220000000002699</c:v>
                </c:pt>
                <c:pt idx="7422">
                  <c:v>74.230000000002704</c:v>
                </c:pt>
                <c:pt idx="7423">
                  <c:v>74.240000000002695</c:v>
                </c:pt>
                <c:pt idx="7424">
                  <c:v>74.2500000000027</c:v>
                </c:pt>
                <c:pt idx="7425">
                  <c:v>74.260000000002705</c:v>
                </c:pt>
                <c:pt idx="7426">
                  <c:v>74.270000000002696</c:v>
                </c:pt>
                <c:pt idx="7427">
                  <c:v>74.280000000002701</c:v>
                </c:pt>
                <c:pt idx="7428">
                  <c:v>74.290000000002706</c:v>
                </c:pt>
                <c:pt idx="7429">
                  <c:v>74.300000000002697</c:v>
                </c:pt>
                <c:pt idx="7430">
                  <c:v>74.310000000002702</c:v>
                </c:pt>
                <c:pt idx="7431">
                  <c:v>74.320000000002693</c:v>
                </c:pt>
                <c:pt idx="7432">
                  <c:v>74.330000000002698</c:v>
                </c:pt>
                <c:pt idx="7433">
                  <c:v>74.340000000002703</c:v>
                </c:pt>
                <c:pt idx="7434">
                  <c:v>74.350000000002794</c:v>
                </c:pt>
                <c:pt idx="7435">
                  <c:v>74.360000000002799</c:v>
                </c:pt>
                <c:pt idx="7436">
                  <c:v>74.370000000002804</c:v>
                </c:pt>
                <c:pt idx="7437">
                  <c:v>74.380000000002795</c:v>
                </c:pt>
                <c:pt idx="7438">
                  <c:v>74.3900000000028</c:v>
                </c:pt>
                <c:pt idx="7439">
                  <c:v>74.400000000002805</c:v>
                </c:pt>
                <c:pt idx="7440">
                  <c:v>74.410000000002796</c:v>
                </c:pt>
                <c:pt idx="7441">
                  <c:v>74.420000000002801</c:v>
                </c:pt>
                <c:pt idx="7442">
                  <c:v>74.430000000002806</c:v>
                </c:pt>
                <c:pt idx="7443">
                  <c:v>74.440000000002797</c:v>
                </c:pt>
                <c:pt idx="7444">
                  <c:v>74.450000000002802</c:v>
                </c:pt>
                <c:pt idx="7445">
                  <c:v>74.460000000002793</c:v>
                </c:pt>
                <c:pt idx="7446">
                  <c:v>74.470000000002798</c:v>
                </c:pt>
                <c:pt idx="7447">
                  <c:v>74.480000000002804</c:v>
                </c:pt>
                <c:pt idx="7448">
                  <c:v>74.490000000002794</c:v>
                </c:pt>
                <c:pt idx="7449">
                  <c:v>74.5000000000028</c:v>
                </c:pt>
                <c:pt idx="7450">
                  <c:v>74.510000000002805</c:v>
                </c:pt>
                <c:pt idx="7451">
                  <c:v>74.520000000002796</c:v>
                </c:pt>
                <c:pt idx="7452">
                  <c:v>74.530000000002801</c:v>
                </c:pt>
                <c:pt idx="7453">
                  <c:v>74.540000000002806</c:v>
                </c:pt>
                <c:pt idx="7454">
                  <c:v>74.550000000002896</c:v>
                </c:pt>
                <c:pt idx="7455">
                  <c:v>74.560000000002901</c:v>
                </c:pt>
                <c:pt idx="7456">
                  <c:v>74.570000000002906</c:v>
                </c:pt>
                <c:pt idx="7457">
                  <c:v>74.580000000002897</c:v>
                </c:pt>
                <c:pt idx="7458">
                  <c:v>74.590000000002902</c:v>
                </c:pt>
                <c:pt idx="7459">
                  <c:v>74.600000000002893</c:v>
                </c:pt>
                <c:pt idx="7460">
                  <c:v>74.610000000002898</c:v>
                </c:pt>
                <c:pt idx="7461">
                  <c:v>74.620000000002904</c:v>
                </c:pt>
                <c:pt idx="7462">
                  <c:v>74.630000000002894</c:v>
                </c:pt>
                <c:pt idx="7463">
                  <c:v>74.6400000000029</c:v>
                </c:pt>
                <c:pt idx="7464">
                  <c:v>74.650000000002905</c:v>
                </c:pt>
                <c:pt idx="7465">
                  <c:v>74.660000000002896</c:v>
                </c:pt>
                <c:pt idx="7466">
                  <c:v>74.670000000002901</c:v>
                </c:pt>
                <c:pt idx="7467">
                  <c:v>74.680000000002906</c:v>
                </c:pt>
                <c:pt idx="7468">
                  <c:v>74.690000000002897</c:v>
                </c:pt>
                <c:pt idx="7469">
                  <c:v>74.700000000002902</c:v>
                </c:pt>
                <c:pt idx="7470">
                  <c:v>74.710000000002907</c:v>
                </c:pt>
                <c:pt idx="7471">
                  <c:v>74.720000000002898</c:v>
                </c:pt>
                <c:pt idx="7472">
                  <c:v>74.730000000002903</c:v>
                </c:pt>
                <c:pt idx="7473">
                  <c:v>74.740000000002993</c:v>
                </c:pt>
                <c:pt idx="7474">
                  <c:v>74.750000000002998</c:v>
                </c:pt>
                <c:pt idx="7475">
                  <c:v>74.760000000003004</c:v>
                </c:pt>
                <c:pt idx="7476">
                  <c:v>74.770000000002995</c:v>
                </c:pt>
                <c:pt idx="7477">
                  <c:v>74.780000000003</c:v>
                </c:pt>
                <c:pt idx="7478">
                  <c:v>74.790000000003005</c:v>
                </c:pt>
                <c:pt idx="7479">
                  <c:v>74.800000000002996</c:v>
                </c:pt>
                <c:pt idx="7480">
                  <c:v>74.810000000003001</c:v>
                </c:pt>
                <c:pt idx="7481">
                  <c:v>74.820000000003006</c:v>
                </c:pt>
                <c:pt idx="7482">
                  <c:v>74.830000000002997</c:v>
                </c:pt>
                <c:pt idx="7483">
                  <c:v>74.840000000003002</c:v>
                </c:pt>
                <c:pt idx="7484">
                  <c:v>74.850000000003007</c:v>
                </c:pt>
                <c:pt idx="7485">
                  <c:v>74.860000000002998</c:v>
                </c:pt>
                <c:pt idx="7486">
                  <c:v>74.870000000003003</c:v>
                </c:pt>
                <c:pt idx="7487">
                  <c:v>74.880000000002994</c:v>
                </c:pt>
                <c:pt idx="7488">
                  <c:v>74.890000000002999</c:v>
                </c:pt>
                <c:pt idx="7489">
                  <c:v>74.900000000003004</c:v>
                </c:pt>
                <c:pt idx="7490">
                  <c:v>74.910000000002995</c:v>
                </c:pt>
                <c:pt idx="7491">
                  <c:v>74.920000000003</c:v>
                </c:pt>
                <c:pt idx="7492">
                  <c:v>74.930000000003005</c:v>
                </c:pt>
                <c:pt idx="7493">
                  <c:v>74.940000000003096</c:v>
                </c:pt>
                <c:pt idx="7494">
                  <c:v>74.950000000003101</c:v>
                </c:pt>
                <c:pt idx="7495">
                  <c:v>74.960000000003106</c:v>
                </c:pt>
                <c:pt idx="7496">
                  <c:v>74.970000000003097</c:v>
                </c:pt>
                <c:pt idx="7497">
                  <c:v>74.980000000003102</c:v>
                </c:pt>
                <c:pt idx="7498">
                  <c:v>74.990000000003107</c:v>
                </c:pt>
                <c:pt idx="7499">
                  <c:v>75.000000000003098</c:v>
                </c:pt>
                <c:pt idx="7500">
                  <c:v>75.010000000003103</c:v>
                </c:pt>
                <c:pt idx="7501">
                  <c:v>75.020000000003094</c:v>
                </c:pt>
                <c:pt idx="7502">
                  <c:v>75.030000000003099</c:v>
                </c:pt>
                <c:pt idx="7503">
                  <c:v>75.040000000003104</c:v>
                </c:pt>
                <c:pt idx="7504">
                  <c:v>75.050000000003095</c:v>
                </c:pt>
                <c:pt idx="7505">
                  <c:v>75.0600000000031</c:v>
                </c:pt>
                <c:pt idx="7506">
                  <c:v>75.070000000003105</c:v>
                </c:pt>
                <c:pt idx="7507">
                  <c:v>75.080000000003096</c:v>
                </c:pt>
                <c:pt idx="7508">
                  <c:v>75.090000000003101</c:v>
                </c:pt>
                <c:pt idx="7509">
                  <c:v>75.100000000003106</c:v>
                </c:pt>
                <c:pt idx="7510">
                  <c:v>75.110000000003097</c:v>
                </c:pt>
                <c:pt idx="7511">
                  <c:v>75.120000000003103</c:v>
                </c:pt>
                <c:pt idx="7512">
                  <c:v>75.130000000003207</c:v>
                </c:pt>
                <c:pt idx="7513">
                  <c:v>75.140000000003198</c:v>
                </c:pt>
                <c:pt idx="7514">
                  <c:v>75.150000000003203</c:v>
                </c:pt>
                <c:pt idx="7515">
                  <c:v>75.160000000003194</c:v>
                </c:pt>
                <c:pt idx="7516">
                  <c:v>75.170000000003199</c:v>
                </c:pt>
                <c:pt idx="7517">
                  <c:v>75.180000000003204</c:v>
                </c:pt>
                <c:pt idx="7518">
                  <c:v>75.190000000003195</c:v>
                </c:pt>
                <c:pt idx="7519">
                  <c:v>75.2000000000032</c:v>
                </c:pt>
                <c:pt idx="7520">
                  <c:v>75.210000000003205</c:v>
                </c:pt>
                <c:pt idx="7521">
                  <c:v>75.220000000003196</c:v>
                </c:pt>
                <c:pt idx="7522">
                  <c:v>75.230000000003201</c:v>
                </c:pt>
                <c:pt idx="7523">
                  <c:v>75.240000000003207</c:v>
                </c:pt>
                <c:pt idx="7524">
                  <c:v>75.250000000003197</c:v>
                </c:pt>
                <c:pt idx="7525">
                  <c:v>75.260000000003203</c:v>
                </c:pt>
                <c:pt idx="7526">
                  <c:v>75.270000000003193</c:v>
                </c:pt>
                <c:pt idx="7527">
                  <c:v>75.280000000003199</c:v>
                </c:pt>
                <c:pt idx="7528">
                  <c:v>75.290000000003204</c:v>
                </c:pt>
                <c:pt idx="7529">
                  <c:v>75.300000000003195</c:v>
                </c:pt>
                <c:pt idx="7530">
                  <c:v>75.3100000000032</c:v>
                </c:pt>
                <c:pt idx="7531">
                  <c:v>75.320000000003205</c:v>
                </c:pt>
                <c:pt idx="7532">
                  <c:v>75.330000000003295</c:v>
                </c:pt>
                <c:pt idx="7533">
                  <c:v>75.3400000000033</c:v>
                </c:pt>
                <c:pt idx="7534">
                  <c:v>75.350000000003305</c:v>
                </c:pt>
                <c:pt idx="7535">
                  <c:v>75.360000000003296</c:v>
                </c:pt>
                <c:pt idx="7536">
                  <c:v>75.370000000003301</c:v>
                </c:pt>
                <c:pt idx="7537">
                  <c:v>75.380000000003307</c:v>
                </c:pt>
                <c:pt idx="7538">
                  <c:v>75.390000000003297</c:v>
                </c:pt>
                <c:pt idx="7539">
                  <c:v>75.400000000003303</c:v>
                </c:pt>
                <c:pt idx="7540">
                  <c:v>75.410000000003294</c:v>
                </c:pt>
                <c:pt idx="7541">
                  <c:v>75.420000000003299</c:v>
                </c:pt>
                <c:pt idx="7542">
                  <c:v>75.430000000003304</c:v>
                </c:pt>
                <c:pt idx="7543">
                  <c:v>75.440000000003295</c:v>
                </c:pt>
                <c:pt idx="7544">
                  <c:v>75.4500000000033</c:v>
                </c:pt>
                <c:pt idx="7545">
                  <c:v>75.460000000003305</c:v>
                </c:pt>
                <c:pt idx="7546">
                  <c:v>75.470000000003296</c:v>
                </c:pt>
                <c:pt idx="7547">
                  <c:v>75.480000000003301</c:v>
                </c:pt>
                <c:pt idx="7548">
                  <c:v>75.490000000003306</c:v>
                </c:pt>
                <c:pt idx="7549">
                  <c:v>75.500000000003297</c:v>
                </c:pt>
                <c:pt idx="7550">
                  <c:v>75.510000000003302</c:v>
                </c:pt>
                <c:pt idx="7551">
                  <c:v>75.520000000003293</c:v>
                </c:pt>
                <c:pt idx="7552">
                  <c:v>75.530000000003398</c:v>
                </c:pt>
                <c:pt idx="7553">
                  <c:v>75.540000000003403</c:v>
                </c:pt>
                <c:pt idx="7554">
                  <c:v>75.550000000003394</c:v>
                </c:pt>
                <c:pt idx="7555">
                  <c:v>75.560000000003399</c:v>
                </c:pt>
                <c:pt idx="7556">
                  <c:v>75.570000000003404</c:v>
                </c:pt>
                <c:pt idx="7557">
                  <c:v>75.580000000003395</c:v>
                </c:pt>
                <c:pt idx="7558">
                  <c:v>75.5900000000034</c:v>
                </c:pt>
                <c:pt idx="7559">
                  <c:v>75.600000000003405</c:v>
                </c:pt>
                <c:pt idx="7560">
                  <c:v>75.610000000003396</c:v>
                </c:pt>
                <c:pt idx="7561">
                  <c:v>75.620000000003401</c:v>
                </c:pt>
                <c:pt idx="7562">
                  <c:v>75.630000000003406</c:v>
                </c:pt>
                <c:pt idx="7563">
                  <c:v>75.640000000003397</c:v>
                </c:pt>
                <c:pt idx="7564">
                  <c:v>75.650000000003402</c:v>
                </c:pt>
                <c:pt idx="7565">
                  <c:v>75.660000000003393</c:v>
                </c:pt>
                <c:pt idx="7566">
                  <c:v>75.670000000003398</c:v>
                </c:pt>
                <c:pt idx="7567">
                  <c:v>75.680000000003403</c:v>
                </c:pt>
                <c:pt idx="7568">
                  <c:v>75.690000000003394</c:v>
                </c:pt>
                <c:pt idx="7569">
                  <c:v>75.700000000003399</c:v>
                </c:pt>
                <c:pt idx="7570">
                  <c:v>75.710000000003404</c:v>
                </c:pt>
                <c:pt idx="7571">
                  <c:v>75.720000000003495</c:v>
                </c:pt>
                <c:pt idx="7572">
                  <c:v>75.7300000000035</c:v>
                </c:pt>
                <c:pt idx="7573">
                  <c:v>75.740000000003505</c:v>
                </c:pt>
                <c:pt idx="7574">
                  <c:v>75.750000000003496</c:v>
                </c:pt>
                <c:pt idx="7575">
                  <c:v>75.760000000003501</c:v>
                </c:pt>
                <c:pt idx="7576">
                  <c:v>75.770000000003506</c:v>
                </c:pt>
                <c:pt idx="7577">
                  <c:v>75.780000000003497</c:v>
                </c:pt>
                <c:pt idx="7578">
                  <c:v>75.790000000003502</c:v>
                </c:pt>
                <c:pt idx="7579">
                  <c:v>75.800000000003493</c:v>
                </c:pt>
                <c:pt idx="7580">
                  <c:v>75.810000000003498</c:v>
                </c:pt>
                <c:pt idx="7581">
                  <c:v>75.820000000003503</c:v>
                </c:pt>
                <c:pt idx="7582">
                  <c:v>75.830000000003494</c:v>
                </c:pt>
                <c:pt idx="7583">
                  <c:v>75.840000000003499</c:v>
                </c:pt>
                <c:pt idx="7584">
                  <c:v>75.850000000003504</c:v>
                </c:pt>
                <c:pt idx="7585">
                  <c:v>75.860000000003495</c:v>
                </c:pt>
                <c:pt idx="7586">
                  <c:v>75.8700000000035</c:v>
                </c:pt>
                <c:pt idx="7587">
                  <c:v>75.880000000003506</c:v>
                </c:pt>
                <c:pt idx="7588">
                  <c:v>75.890000000003496</c:v>
                </c:pt>
                <c:pt idx="7589">
                  <c:v>75.900000000003502</c:v>
                </c:pt>
                <c:pt idx="7590">
                  <c:v>75.910000000003507</c:v>
                </c:pt>
                <c:pt idx="7591">
                  <c:v>75.920000000003597</c:v>
                </c:pt>
                <c:pt idx="7592">
                  <c:v>75.930000000003602</c:v>
                </c:pt>
                <c:pt idx="7593">
                  <c:v>75.940000000003593</c:v>
                </c:pt>
                <c:pt idx="7594">
                  <c:v>75.950000000003598</c:v>
                </c:pt>
                <c:pt idx="7595">
                  <c:v>75.960000000003603</c:v>
                </c:pt>
                <c:pt idx="7596">
                  <c:v>75.970000000003594</c:v>
                </c:pt>
                <c:pt idx="7597">
                  <c:v>75.980000000003599</c:v>
                </c:pt>
                <c:pt idx="7598">
                  <c:v>75.990000000003604</c:v>
                </c:pt>
                <c:pt idx="7599">
                  <c:v>76.000000000003595</c:v>
                </c:pt>
                <c:pt idx="7600">
                  <c:v>76.0100000000036</c:v>
                </c:pt>
                <c:pt idx="7601">
                  <c:v>76.020000000003606</c:v>
                </c:pt>
                <c:pt idx="7602">
                  <c:v>76.030000000003596</c:v>
                </c:pt>
                <c:pt idx="7603">
                  <c:v>76.040000000003602</c:v>
                </c:pt>
                <c:pt idx="7604">
                  <c:v>76.050000000003607</c:v>
                </c:pt>
                <c:pt idx="7605">
                  <c:v>76.060000000003598</c:v>
                </c:pt>
                <c:pt idx="7606">
                  <c:v>76.070000000003603</c:v>
                </c:pt>
                <c:pt idx="7607">
                  <c:v>76.080000000003594</c:v>
                </c:pt>
                <c:pt idx="7608">
                  <c:v>76.090000000003599</c:v>
                </c:pt>
                <c:pt idx="7609">
                  <c:v>76.100000000003604</c:v>
                </c:pt>
                <c:pt idx="7610">
                  <c:v>76.110000000003694</c:v>
                </c:pt>
                <c:pt idx="7611">
                  <c:v>76.120000000003699</c:v>
                </c:pt>
                <c:pt idx="7612">
                  <c:v>76.130000000003704</c:v>
                </c:pt>
                <c:pt idx="7613">
                  <c:v>76.140000000003695</c:v>
                </c:pt>
                <c:pt idx="7614">
                  <c:v>76.150000000003701</c:v>
                </c:pt>
                <c:pt idx="7615">
                  <c:v>76.160000000003706</c:v>
                </c:pt>
                <c:pt idx="7616">
                  <c:v>76.170000000003697</c:v>
                </c:pt>
                <c:pt idx="7617">
                  <c:v>76.180000000003702</c:v>
                </c:pt>
                <c:pt idx="7618">
                  <c:v>76.190000000003707</c:v>
                </c:pt>
                <c:pt idx="7619">
                  <c:v>76.200000000003698</c:v>
                </c:pt>
                <c:pt idx="7620">
                  <c:v>76.210000000003703</c:v>
                </c:pt>
                <c:pt idx="7621">
                  <c:v>76.220000000003694</c:v>
                </c:pt>
                <c:pt idx="7622">
                  <c:v>76.230000000003699</c:v>
                </c:pt>
                <c:pt idx="7623">
                  <c:v>76.240000000003704</c:v>
                </c:pt>
                <c:pt idx="7624">
                  <c:v>76.250000000003695</c:v>
                </c:pt>
                <c:pt idx="7625">
                  <c:v>76.2600000000037</c:v>
                </c:pt>
                <c:pt idx="7626">
                  <c:v>76.270000000003705</c:v>
                </c:pt>
                <c:pt idx="7627">
                  <c:v>76.280000000003696</c:v>
                </c:pt>
                <c:pt idx="7628">
                  <c:v>76.290000000003701</c:v>
                </c:pt>
                <c:pt idx="7629">
                  <c:v>76.300000000003706</c:v>
                </c:pt>
                <c:pt idx="7630">
                  <c:v>76.310000000003797</c:v>
                </c:pt>
                <c:pt idx="7631">
                  <c:v>76.320000000003802</c:v>
                </c:pt>
                <c:pt idx="7632">
                  <c:v>76.330000000003807</c:v>
                </c:pt>
                <c:pt idx="7633">
                  <c:v>76.340000000003798</c:v>
                </c:pt>
                <c:pt idx="7634">
                  <c:v>76.350000000003803</c:v>
                </c:pt>
                <c:pt idx="7635">
                  <c:v>76.360000000003794</c:v>
                </c:pt>
                <c:pt idx="7636">
                  <c:v>76.370000000003799</c:v>
                </c:pt>
                <c:pt idx="7637">
                  <c:v>76.380000000003804</c:v>
                </c:pt>
                <c:pt idx="7638">
                  <c:v>76.390000000003795</c:v>
                </c:pt>
                <c:pt idx="7639">
                  <c:v>76.4000000000038</c:v>
                </c:pt>
                <c:pt idx="7640">
                  <c:v>76.410000000003805</c:v>
                </c:pt>
                <c:pt idx="7641">
                  <c:v>76.420000000003796</c:v>
                </c:pt>
                <c:pt idx="7642">
                  <c:v>76.430000000003801</c:v>
                </c:pt>
                <c:pt idx="7643">
                  <c:v>76.440000000003806</c:v>
                </c:pt>
                <c:pt idx="7644">
                  <c:v>76.450000000003797</c:v>
                </c:pt>
                <c:pt idx="7645">
                  <c:v>76.460000000003802</c:v>
                </c:pt>
                <c:pt idx="7646">
                  <c:v>76.470000000003793</c:v>
                </c:pt>
                <c:pt idx="7647">
                  <c:v>76.480000000003798</c:v>
                </c:pt>
                <c:pt idx="7648">
                  <c:v>76.490000000003803</c:v>
                </c:pt>
                <c:pt idx="7649">
                  <c:v>76.500000000003894</c:v>
                </c:pt>
                <c:pt idx="7650">
                  <c:v>76.510000000003899</c:v>
                </c:pt>
                <c:pt idx="7651">
                  <c:v>76.520000000003904</c:v>
                </c:pt>
                <c:pt idx="7652">
                  <c:v>76.530000000003895</c:v>
                </c:pt>
                <c:pt idx="7653">
                  <c:v>76.5400000000039</c:v>
                </c:pt>
                <c:pt idx="7654">
                  <c:v>76.550000000003905</c:v>
                </c:pt>
                <c:pt idx="7655">
                  <c:v>76.560000000003896</c:v>
                </c:pt>
                <c:pt idx="7656">
                  <c:v>76.570000000003901</c:v>
                </c:pt>
                <c:pt idx="7657">
                  <c:v>76.580000000003906</c:v>
                </c:pt>
                <c:pt idx="7658">
                  <c:v>76.590000000003897</c:v>
                </c:pt>
                <c:pt idx="7659">
                  <c:v>76.600000000003902</c:v>
                </c:pt>
                <c:pt idx="7660">
                  <c:v>76.610000000003893</c:v>
                </c:pt>
                <c:pt idx="7661">
                  <c:v>76.620000000003898</c:v>
                </c:pt>
                <c:pt idx="7662">
                  <c:v>76.630000000003903</c:v>
                </c:pt>
                <c:pt idx="7663">
                  <c:v>76.640000000003894</c:v>
                </c:pt>
                <c:pt idx="7664">
                  <c:v>76.650000000003899</c:v>
                </c:pt>
                <c:pt idx="7665">
                  <c:v>76.660000000003905</c:v>
                </c:pt>
                <c:pt idx="7666">
                  <c:v>76.670000000003895</c:v>
                </c:pt>
                <c:pt idx="7667">
                  <c:v>76.680000000003901</c:v>
                </c:pt>
                <c:pt idx="7668">
                  <c:v>76.690000000003906</c:v>
                </c:pt>
                <c:pt idx="7669">
                  <c:v>76.700000000003996</c:v>
                </c:pt>
                <c:pt idx="7670">
                  <c:v>76.710000000004001</c:v>
                </c:pt>
                <c:pt idx="7671">
                  <c:v>76.720000000004006</c:v>
                </c:pt>
                <c:pt idx="7672">
                  <c:v>76.730000000003997</c:v>
                </c:pt>
                <c:pt idx="7673">
                  <c:v>76.740000000004002</c:v>
                </c:pt>
                <c:pt idx="7674">
                  <c:v>76.750000000003993</c:v>
                </c:pt>
                <c:pt idx="7675">
                  <c:v>76.760000000003998</c:v>
                </c:pt>
                <c:pt idx="7676">
                  <c:v>76.770000000004003</c:v>
                </c:pt>
                <c:pt idx="7677">
                  <c:v>76.780000000003994</c:v>
                </c:pt>
                <c:pt idx="7678">
                  <c:v>76.790000000004</c:v>
                </c:pt>
                <c:pt idx="7679">
                  <c:v>76.800000000004005</c:v>
                </c:pt>
                <c:pt idx="7680">
                  <c:v>76.810000000003996</c:v>
                </c:pt>
                <c:pt idx="7681">
                  <c:v>76.820000000004001</c:v>
                </c:pt>
                <c:pt idx="7682">
                  <c:v>76.830000000004006</c:v>
                </c:pt>
                <c:pt idx="7683">
                  <c:v>76.840000000003997</c:v>
                </c:pt>
                <c:pt idx="7684">
                  <c:v>76.850000000004002</c:v>
                </c:pt>
                <c:pt idx="7685">
                  <c:v>76.860000000004007</c:v>
                </c:pt>
                <c:pt idx="7686">
                  <c:v>76.870000000003998</c:v>
                </c:pt>
                <c:pt idx="7687">
                  <c:v>76.880000000004003</c:v>
                </c:pt>
                <c:pt idx="7688">
                  <c:v>76.890000000004093</c:v>
                </c:pt>
                <c:pt idx="7689">
                  <c:v>76.900000000004098</c:v>
                </c:pt>
                <c:pt idx="7690">
                  <c:v>76.910000000004104</c:v>
                </c:pt>
                <c:pt idx="7691">
                  <c:v>76.920000000004094</c:v>
                </c:pt>
                <c:pt idx="7692">
                  <c:v>76.9300000000041</c:v>
                </c:pt>
                <c:pt idx="7693">
                  <c:v>76.940000000004105</c:v>
                </c:pt>
                <c:pt idx="7694">
                  <c:v>76.950000000004096</c:v>
                </c:pt>
                <c:pt idx="7695">
                  <c:v>76.960000000004101</c:v>
                </c:pt>
                <c:pt idx="7696">
                  <c:v>76.970000000004106</c:v>
                </c:pt>
                <c:pt idx="7697">
                  <c:v>76.980000000004097</c:v>
                </c:pt>
                <c:pt idx="7698">
                  <c:v>76.990000000004102</c:v>
                </c:pt>
                <c:pt idx="7699">
                  <c:v>77.000000000004107</c:v>
                </c:pt>
                <c:pt idx="7700">
                  <c:v>77.010000000004098</c:v>
                </c:pt>
                <c:pt idx="7701">
                  <c:v>77.020000000004103</c:v>
                </c:pt>
                <c:pt idx="7702">
                  <c:v>77.030000000004094</c:v>
                </c:pt>
                <c:pt idx="7703">
                  <c:v>77.040000000004099</c:v>
                </c:pt>
                <c:pt idx="7704">
                  <c:v>77.050000000004104</c:v>
                </c:pt>
                <c:pt idx="7705">
                  <c:v>77.060000000004095</c:v>
                </c:pt>
                <c:pt idx="7706">
                  <c:v>77.0700000000041</c:v>
                </c:pt>
                <c:pt idx="7707">
                  <c:v>77.080000000004105</c:v>
                </c:pt>
                <c:pt idx="7708">
                  <c:v>77.090000000004196</c:v>
                </c:pt>
                <c:pt idx="7709">
                  <c:v>77.100000000004201</c:v>
                </c:pt>
                <c:pt idx="7710">
                  <c:v>77.110000000004206</c:v>
                </c:pt>
                <c:pt idx="7711">
                  <c:v>77.120000000004197</c:v>
                </c:pt>
                <c:pt idx="7712">
                  <c:v>77.130000000004202</c:v>
                </c:pt>
                <c:pt idx="7713">
                  <c:v>77.140000000004207</c:v>
                </c:pt>
                <c:pt idx="7714">
                  <c:v>77.150000000004198</c:v>
                </c:pt>
                <c:pt idx="7715">
                  <c:v>77.160000000004203</c:v>
                </c:pt>
                <c:pt idx="7716">
                  <c:v>77.170000000004194</c:v>
                </c:pt>
                <c:pt idx="7717">
                  <c:v>77.180000000004199</c:v>
                </c:pt>
                <c:pt idx="7718">
                  <c:v>77.190000000004204</c:v>
                </c:pt>
                <c:pt idx="7719">
                  <c:v>77.200000000004195</c:v>
                </c:pt>
                <c:pt idx="7720">
                  <c:v>77.2100000000042</c:v>
                </c:pt>
                <c:pt idx="7721">
                  <c:v>77.220000000004205</c:v>
                </c:pt>
                <c:pt idx="7722">
                  <c:v>77.230000000004196</c:v>
                </c:pt>
                <c:pt idx="7723">
                  <c:v>77.240000000004201</c:v>
                </c:pt>
                <c:pt idx="7724">
                  <c:v>77.250000000004206</c:v>
                </c:pt>
                <c:pt idx="7725">
                  <c:v>77.260000000004197</c:v>
                </c:pt>
                <c:pt idx="7726">
                  <c:v>77.270000000004202</c:v>
                </c:pt>
                <c:pt idx="7727">
                  <c:v>77.280000000004307</c:v>
                </c:pt>
                <c:pt idx="7728">
                  <c:v>77.290000000004298</c:v>
                </c:pt>
                <c:pt idx="7729">
                  <c:v>77.300000000004303</c:v>
                </c:pt>
                <c:pt idx="7730">
                  <c:v>77.310000000004294</c:v>
                </c:pt>
                <c:pt idx="7731">
                  <c:v>77.320000000004299</c:v>
                </c:pt>
                <c:pt idx="7732">
                  <c:v>77.330000000004304</c:v>
                </c:pt>
                <c:pt idx="7733">
                  <c:v>77.340000000004295</c:v>
                </c:pt>
                <c:pt idx="7734">
                  <c:v>77.3500000000043</c:v>
                </c:pt>
                <c:pt idx="7735">
                  <c:v>77.360000000004305</c:v>
                </c:pt>
                <c:pt idx="7736">
                  <c:v>77.370000000004296</c:v>
                </c:pt>
                <c:pt idx="7737">
                  <c:v>77.380000000004301</c:v>
                </c:pt>
                <c:pt idx="7738">
                  <c:v>77.390000000004306</c:v>
                </c:pt>
                <c:pt idx="7739">
                  <c:v>77.400000000004297</c:v>
                </c:pt>
                <c:pt idx="7740">
                  <c:v>77.410000000004302</c:v>
                </c:pt>
                <c:pt idx="7741">
                  <c:v>77.420000000004293</c:v>
                </c:pt>
                <c:pt idx="7742">
                  <c:v>77.430000000004298</c:v>
                </c:pt>
                <c:pt idx="7743">
                  <c:v>77.440000000004304</c:v>
                </c:pt>
                <c:pt idx="7744">
                  <c:v>77.450000000004295</c:v>
                </c:pt>
                <c:pt idx="7745">
                  <c:v>77.4600000000043</c:v>
                </c:pt>
                <c:pt idx="7746">
                  <c:v>77.470000000004305</c:v>
                </c:pt>
                <c:pt idx="7747">
                  <c:v>77.480000000004395</c:v>
                </c:pt>
                <c:pt idx="7748">
                  <c:v>77.4900000000044</c:v>
                </c:pt>
                <c:pt idx="7749">
                  <c:v>77.500000000004405</c:v>
                </c:pt>
                <c:pt idx="7750">
                  <c:v>77.510000000004396</c:v>
                </c:pt>
                <c:pt idx="7751">
                  <c:v>77.520000000004401</c:v>
                </c:pt>
                <c:pt idx="7752">
                  <c:v>77.530000000004407</c:v>
                </c:pt>
                <c:pt idx="7753">
                  <c:v>77.540000000004397</c:v>
                </c:pt>
                <c:pt idx="7754">
                  <c:v>77.550000000004403</c:v>
                </c:pt>
                <c:pt idx="7755">
                  <c:v>77.560000000004393</c:v>
                </c:pt>
                <c:pt idx="7756">
                  <c:v>77.570000000004399</c:v>
                </c:pt>
                <c:pt idx="7757">
                  <c:v>77.580000000004404</c:v>
                </c:pt>
                <c:pt idx="7758">
                  <c:v>77.590000000004395</c:v>
                </c:pt>
                <c:pt idx="7759">
                  <c:v>77.6000000000044</c:v>
                </c:pt>
                <c:pt idx="7760">
                  <c:v>77.610000000004405</c:v>
                </c:pt>
                <c:pt idx="7761">
                  <c:v>77.620000000004396</c:v>
                </c:pt>
                <c:pt idx="7762">
                  <c:v>77.630000000004401</c:v>
                </c:pt>
                <c:pt idx="7763">
                  <c:v>77.640000000004406</c:v>
                </c:pt>
                <c:pt idx="7764">
                  <c:v>77.650000000004397</c:v>
                </c:pt>
                <c:pt idx="7765">
                  <c:v>77.660000000004402</c:v>
                </c:pt>
                <c:pt idx="7766">
                  <c:v>77.670000000004407</c:v>
                </c:pt>
                <c:pt idx="7767">
                  <c:v>77.680000000004497</c:v>
                </c:pt>
                <c:pt idx="7768">
                  <c:v>77.690000000004503</c:v>
                </c:pt>
                <c:pt idx="7769">
                  <c:v>77.700000000004493</c:v>
                </c:pt>
                <c:pt idx="7770">
                  <c:v>77.710000000004499</c:v>
                </c:pt>
                <c:pt idx="7771">
                  <c:v>77.720000000004504</c:v>
                </c:pt>
                <c:pt idx="7772">
                  <c:v>77.730000000004495</c:v>
                </c:pt>
                <c:pt idx="7773">
                  <c:v>77.7400000000045</c:v>
                </c:pt>
                <c:pt idx="7774">
                  <c:v>77.750000000004505</c:v>
                </c:pt>
                <c:pt idx="7775">
                  <c:v>77.760000000004496</c:v>
                </c:pt>
                <c:pt idx="7776">
                  <c:v>77.770000000004501</c:v>
                </c:pt>
                <c:pt idx="7777">
                  <c:v>77.780000000004506</c:v>
                </c:pt>
                <c:pt idx="7778">
                  <c:v>77.790000000004497</c:v>
                </c:pt>
                <c:pt idx="7779">
                  <c:v>77.800000000004502</c:v>
                </c:pt>
                <c:pt idx="7780">
                  <c:v>77.810000000004493</c:v>
                </c:pt>
                <c:pt idx="7781">
                  <c:v>77.820000000004498</c:v>
                </c:pt>
                <c:pt idx="7782">
                  <c:v>77.830000000004503</c:v>
                </c:pt>
                <c:pt idx="7783">
                  <c:v>77.840000000004494</c:v>
                </c:pt>
                <c:pt idx="7784">
                  <c:v>77.850000000004499</c:v>
                </c:pt>
                <c:pt idx="7785">
                  <c:v>77.860000000004504</c:v>
                </c:pt>
                <c:pt idx="7786">
                  <c:v>77.870000000004595</c:v>
                </c:pt>
                <c:pt idx="7787">
                  <c:v>77.8800000000046</c:v>
                </c:pt>
                <c:pt idx="7788">
                  <c:v>77.890000000004605</c:v>
                </c:pt>
                <c:pt idx="7789">
                  <c:v>77.900000000004596</c:v>
                </c:pt>
                <c:pt idx="7790">
                  <c:v>77.910000000004601</c:v>
                </c:pt>
                <c:pt idx="7791">
                  <c:v>77.920000000004606</c:v>
                </c:pt>
                <c:pt idx="7792">
                  <c:v>77.930000000004597</c:v>
                </c:pt>
                <c:pt idx="7793">
                  <c:v>77.940000000004602</c:v>
                </c:pt>
                <c:pt idx="7794">
                  <c:v>77.950000000004593</c:v>
                </c:pt>
                <c:pt idx="7795">
                  <c:v>77.960000000004598</c:v>
                </c:pt>
                <c:pt idx="7796">
                  <c:v>77.970000000004603</c:v>
                </c:pt>
                <c:pt idx="7797">
                  <c:v>77.980000000004594</c:v>
                </c:pt>
                <c:pt idx="7798">
                  <c:v>77.990000000004599</c:v>
                </c:pt>
                <c:pt idx="7799">
                  <c:v>78.000000000004604</c:v>
                </c:pt>
                <c:pt idx="7800">
                  <c:v>78.010000000004595</c:v>
                </c:pt>
                <c:pt idx="7801">
                  <c:v>78.0200000000046</c:v>
                </c:pt>
                <c:pt idx="7802">
                  <c:v>78.030000000004605</c:v>
                </c:pt>
                <c:pt idx="7803">
                  <c:v>78.040000000004596</c:v>
                </c:pt>
                <c:pt idx="7804">
                  <c:v>78.050000000004601</c:v>
                </c:pt>
                <c:pt idx="7805">
                  <c:v>78.060000000004607</c:v>
                </c:pt>
                <c:pt idx="7806">
                  <c:v>78.070000000004697</c:v>
                </c:pt>
                <c:pt idx="7807">
                  <c:v>78.080000000004702</c:v>
                </c:pt>
                <c:pt idx="7808">
                  <c:v>78.090000000004693</c:v>
                </c:pt>
                <c:pt idx="7809">
                  <c:v>78.100000000004698</c:v>
                </c:pt>
                <c:pt idx="7810">
                  <c:v>78.110000000004703</c:v>
                </c:pt>
                <c:pt idx="7811">
                  <c:v>78.120000000004694</c:v>
                </c:pt>
                <c:pt idx="7812">
                  <c:v>78.130000000004699</c:v>
                </c:pt>
                <c:pt idx="7813">
                  <c:v>78.140000000004704</c:v>
                </c:pt>
                <c:pt idx="7814">
                  <c:v>78.150000000004695</c:v>
                </c:pt>
                <c:pt idx="7815">
                  <c:v>78.1600000000047</c:v>
                </c:pt>
                <c:pt idx="7816">
                  <c:v>78.170000000004705</c:v>
                </c:pt>
                <c:pt idx="7817">
                  <c:v>78.180000000004696</c:v>
                </c:pt>
                <c:pt idx="7818">
                  <c:v>78.190000000004702</c:v>
                </c:pt>
                <c:pt idx="7819">
                  <c:v>78.200000000004707</c:v>
                </c:pt>
                <c:pt idx="7820">
                  <c:v>78.210000000004698</c:v>
                </c:pt>
                <c:pt idx="7821">
                  <c:v>78.220000000004703</c:v>
                </c:pt>
                <c:pt idx="7822">
                  <c:v>78.230000000004694</c:v>
                </c:pt>
                <c:pt idx="7823">
                  <c:v>78.240000000004699</c:v>
                </c:pt>
                <c:pt idx="7824">
                  <c:v>78.250000000004704</c:v>
                </c:pt>
                <c:pt idx="7825">
                  <c:v>78.260000000004794</c:v>
                </c:pt>
                <c:pt idx="7826">
                  <c:v>78.270000000004799</c:v>
                </c:pt>
                <c:pt idx="7827">
                  <c:v>78.280000000004804</c:v>
                </c:pt>
                <c:pt idx="7828">
                  <c:v>78.290000000004795</c:v>
                </c:pt>
                <c:pt idx="7829">
                  <c:v>78.3000000000048</c:v>
                </c:pt>
                <c:pt idx="7830">
                  <c:v>78.310000000004806</c:v>
                </c:pt>
                <c:pt idx="7831">
                  <c:v>78.320000000004796</c:v>
                </c:pt>
                <c:pt idx="7832">
                  <c:v>78.330000000004802</c:v>
                </c:pt>
                <c:pt idx="7833">
                  <c:v>78.340000000004807</c:v>
                </c:pt>
                <c:pt idx="7834">
                  <c:v>78.350000000004798</c:v>
                </c:pt>
                <c:pt idx="7835">
                  <c:v>78.360000000004803</c:v>
                </c:pt>
                <c:pt idx="7836">
                  <c:v>78.370000000004794</c:v>
                </c:pt>
                <c:pt idx="7837">
                  <c:v>78.380000000004799</c:v>
                </c:pt>
                <c:pt idx="7838">
                  <c:v>78.390000000004804</c:v>
                </c:pt>
                <c:pt idx="7839">
                  <c:v>78.400000000004795</c:v>
                </c:pt>
                <c:pt idx="7840">
                  <c:v>78.4100000000048</c:v>
                </c:pt>
                <c:pt idx="7841">
                  <c:v>78.420000000004805</c:v>
                </c:pt>
                <c:pt idx="7842">
                  <c:v>78.430000000004796</c:v>
                </c:pt>
                <c:pt idx="7843">
                  <c:v>78.440000000004801</c:v>
                </c:pt>
                <c:pt idx="7844">
                  <c:v>78.450000000004806</c:v>
                </c:pt>
                <c:pt idx="7845">
                  <c:v>78.460000000004896</c:v>
                </c:pt>
                <c:pt idx="7846">
                  <c:v>78.470000000004902</c:v>
                </c:pt>
                <c:pt idx="7847">
                  <c:v>78.480000000004907</c:v>
                </c:pt>
                <c:pt idx="7848">
                  <c:v>78.490000000004898</c:v>
                </c:pt>
                <c:pt idx="7849">
                  <c:v>78.500000000004903</c:v>
                </c:pt>
                <c:pt idx="7850">
                  <c:v>78.510000000004894</c:v>
                </c:pt>
                <c:pt idx="7851">
                  <c:v>78.520000000004899</c:v>
                </c:pt>
                <c:pt idx="7852">
                  <c:v>78.530000000004904</c:v>
                </c:pt>
                <c:pt idx="7853">
                  <c:v>78.540000000004895</c:v>
                </c:pt>
                <c:pt idx="7854">
                  <c:v>78.5500000000049</c:v>
                </c:pt>
                <c:pt idx="7855">
                  <c:v>78.560000000004905</c:v>
                </c:pt>
                <c:pt idx="7856">
                  <c:v>78.570000000004896</c:v>
                </c:pt>
                <c:pt idx="7857">
                  <c:v>78.580000000004901</c:v>
                </c:pt>
                <c:pt idx="7858">
                  <c:v>78.590000000004906</c:v>
                </c:pt>
                <c:pt idx="7859">
                  <c:v>78.600000000004897</c:v>
                </c:pt>
                <c:pt idx="7860">
                  <c:v>78.610000000004902</c:v>
                </c:pt>
                <c:pt idx="7861">
                  <c:v>78.620000000004893</c:v>
                </c:pt>
                <c:pt idx="7862">
                  <c:v>78.630000000004898</c:v>
                </c:pt>
                <c:pt idx="7863">
                  <c:v>78.640000000004903</c:v>
                </c:pt>
                <c:pt idx="7864">
                  <c:v>78.650000000004994</c:v>
                </c:pt>
                <c:pt idx="7865">
                  <c:v>78.660000000004999</c:v>
                </c:pt>
                <c:pt idx="7866">
                  <c:v>78.670000000005004</c:v>
                </c:pt>
                <c:pt idx="7867">
                  <c:v>78.680000000004995</c:v>
                </c:pt>
                <c:pt idx="7868">
                  <c:v>78.690000000005</c:v>
                </c:pt>
                <c:pt idx="7869">
                  <c:v>78.700000000005005</c:v>
                </c:pt>
                <c:pt idx="7870">
                  <c:v>78.710000000004996</c:v>
                </c:pt>
                <c:pt idx="7871">
                  <c:v>78.720000000005001</c:v>
                </c:pt>
                <c:pt idx="7872">
                  <c:v>78.730000000005006</c:v>
                </c:pt>
                <c:pt idx="7873">
                  <c:v>78.740000000004997</c:v>
                </c:pt>
                <c:pt idx="7874">
                  <c:v>78.750000000005002</c:v>
                </c:pt>
                <c:pt idx="7875">
                  <c:v>78.760000000004993</c:v>
                </c:pt>
                <c:pt idx="7876">
                  <c:v>78.770000000004998</c:v>
                </c:pt>
                <c:pt idx="7877">
                  <c:v>78.780000000005003</c:v>
                </c:pt>
                <c:pt idx="7878">
                  <c:v>78.790000000004994</c:v>
                </c:pt>
                <c:pt idx="7879">
                  <c:v>78.800000000004999</c:v>
                </c:pt>
                <c:pt idx="7880">
                  <c:v>78.810000000005004</c:v>
                </c:pt>
                <c:pt idx="7881">
                  <c:v>78.820000000004995</c:v>
                </c:pt>
                <c:pt idx="7882">
                  <c:v>78.830000000005001</c:v>
                </c:pt>
                <c:pt idx="7883">
                  <c:v>78.840000000005006</c:v>
                </c:pt>
                <c:pt idx="7884">
                  <c:v>78.850000000005096</c:v>
                </c:pt>
                <c:pt idx="7885">
                  <c:v>78.860000000005101</c:v>
                </c:pt>
                <c:pt idx="7886">
                  <c:v>78.870000000005106</c:v>
                </c:pt>
                <c:pt idx="7887">
                  <c:v>78.880000000005097</c:v>
                </c:pt>
                <c:pt idx="7888">
                  <c:v>78.890000000005102</c:v>
                </c:pt>
                <c:pt idx="7889">
                  <c:v>78.900000000005093</c:v>
                </c:pt>
                <c:pt idx="7890">
                  <c:v>78.910000000005098</c:v>
                </c:pt>
                <c:pt idx="7891">
                  <c:v>78.920000000005103</c:v>
                </c:pt>
                <c:pt idx="7892">
                  <c:v>78.930000000005094</c:v>
                </c:pt>
                <c:pt idx="7893">
                  <c:v>78.940000000005099</c:v>
                </c:pt>
                <c:pt idx="7894">
                  <c:v>78.950000000005105</c:v>
                </c:pt>
                <c:pt idx="7895">
                  <c:v>78.960000000005095</c:v>
                </c:pt>
                <c:pt idx="7896">
                  <c:v>78.970000000005101</c:v>
                </c:pt>
                <c:pt idx="7897">
                  <c:v>78.980000000005106</c:v>
                </c:pt>
                <c:pt idx="7898">
                  <c:v>78.990000000005097</c:v>
                </c:pt>
                <c:pt idx="7899">
                  <c:v>79.000000000005102</c:v>
                </c:pt>
                <c:pt idx="7900">
                  <c:v>79.010000000005107</c:v>
                </c:pt>
                <c:pt idx="7901">
                  <c:v>79.020000000005098</c:v>
                </c:pt>
                <c:pt idx="7902">
                  <c:v>79.030000000005202</c:v>
                </c:pt>
                <c:pt idx="7903">
                  <c:v>79.040000000005193</c:v>
                </c:pt>
                <c:pt idx="7904">
                  <c:v>79.050000000005198</c:v>
                </c:pt>
                <c:pt idx="7905">
                  <c:v>79.060000000005203</c:v>
                </c:pt>
                <c:pt idx="7906">
                  <c:v>79.070000000005194</c:v>
                </c:pt>
                <c:pt idx="7907">
                  <c:v>79.080000000005199</c:v>
                </c:pt>
                <c:pt idx="7908">
                  <c:v>79.090000000005205</c:v>
                </c:pt>
                <c:pt idx="7909">
                  <c:v>79.100000000005195</c:v>
                </c:pt>
                <c:pt idx="7910">
                  <c:v>79.110000000005201</c:v>
                </c:pt>
                <c:pt idx="7911">
                  <c:v>79.120000000005206</c:v>
                </c:pt>
                <c:pt idx="7912">
                  <c:v>79.130000000005197</c:v>
                </c:pt>
                <c:pt idx="7913">
                  <c:v>79.140000000005202</c:v>
                </c:pt>
                <c:pt idx="7914">
                  <c:v>79.150000000005207</c:v>
                </c:pt>
                <c:pt idx="7915">
                  <c:v>79.160000000005198</c:v>
                </c:pt>
                <c:pt idx="7916">
                  <c:v>79.170000000005203</c:v>
                </c:pt>
                <c:pt idx="7917">
                  <c:v>79.180000000005194</c:v>
                </c:pt>
                <c:pt idx="7918">
                  <c:v>79.190000000005199</c:v>
                </c:pt>
                <c:pt idx="7919">
                  <c:v>79.200000000005204</c:v>
                </c:pt>
                <c:pt idx="7920">
                  <c:v>79.210000000005195</c:v>
                </c:pt>
                <c:pt idx="7921">
                  <c:v>79.2200000000052</c:v>
                </c:pt>
                <c:pt idx="7922">
                  <c:v>79.230000000005305</c:v>
                </c:pt>
                <c:pt idx="7923">
                  <c:v>79.240000000005296</c:v>
                </c:pt>
                <c:pt idx="7924">
                  <c:v>79.250000000005301</c:v>
                </c:pt>
                <c:pt idx="7925">
                  <c:v>79.260000000005306</c:v>
                </c:pt>
                <c:pt idx="7926">
                  <c:v>79.270000000005297</c:v>
                </c:pt>
                <c:pt idx="7927">
                  <c:v>79.280000000005302</c:v>
                </c:pt>
                <c:pt idx="7928">
                  <c:v>79.290000000005307</c:v>
                </c:pt>
                <c:pt idx="7929">
                  <c:v>79.300000000005298</c:v>
                </c:pt>
                <c:pt idx="7930">
                  <c:v>79.310000000005303</c:v>
                </c:pt>
                <c:pt idx="7931">
                  <c:v>79.320000000005294</c:v>
                </c:pt>
                <c:pt idx="7932">
                  <c:v>79.330000000005299</c:v>
                </c:pt>
                <c:pt idx="7933">
                  <c:v>79.340000000005304</c:v>
                </c:pt>
                <c:pt idx="7934">
                  <c:v>79.350000000005295</c:v>
                </c:pt>
                <c:pt idx="7935">
                  <c:v>79.3600000000053</c:v>
                </c:pt>
                <c:pt idx="7936">
                  <c:v>79.370000000005305</c:v>
                </c:pt>
                <c:pt idx="7937">
                  <c:v>79.380000000005296</c:v>
                </c:pt>
                <c:pt idx="7938">
                  <c:v>79.390000000005301</c:v>
                </c:pt>
                <c:pt idx="7939">
                  <c:v>79.400000000005306</c:v>
                </c:pt>
                <c:pt idx="7940">
                  <c:v>79.410000000005297</c:v>
                </c:pt>
                <c:pt idx="7941">
                  <c:v>79.420000000005402</c:v>
                </c:pt>
                <c:pt idx="7942">
                  <c:v>79.430000000005407</c:v>
                </c:pt>
                <c:pt idx="7943">
                  <c:v>79.440000000005398</c:v>
                </c:pt>
                <c:pt idx="7944">
                  <c:v>79.450000000005403</c:v>
                </c:pt>
                <c:pt idx="7945">
                  <c:v>79.460000000005394</c:v>
                </c:pt>
                <c:pt idx="7946">
                  <c:v>79.470000000005399</c:v>
                </c:pt>
                <c:pt idx="7947">
                  <c:v>79.480000000005404</c:v>
                </c:pt>
                <c:pt idx="7948">
                  <c:v>79.490000000005395</c:v>
                </c:pt>
                <c:pt idx="7949">
                  <c:v>79.5000000000054</c:v>
                </c:pt>
                <c:pt idx="7950">
                  <c:v>79.510000000005405</c:v>
                </c:pt>
                <c:pt idx="7951">
                  <c:v>79.520000000005396</c:v>
                </c:pt>
                <c:pt idx="7952">
                  <c:v>79.530000000005401</c:v>
                </c:pt>
                <c:pt idx="7953">
                  <c:v>79.540000000005406</c:v>
                </c:pt>
                <c:pt idx="7954">
                  <c:v>79.550000000005397</c:v>
                </c:pt>
                <c:pt idx="7955">
                  <c:v>79.560000000005402</c:v>
                </c:pt>
                <c:pt idx="7956">
                  <c:v>79.570000000005393</c:v>
                </c:pt>
                <c:pt idx="7957">
                  <c:v>79.580000000005398</c:v>
                </c:pt>
                <c:pt idx="7958">
                  <c:v>79.590000000005404</c:v>
                </c:pt>
                <c:pt idx="7959">
                  <c:v>79.600000000005394</c:v>
                </c:pt>
                <c:pt idx="7960">
                  <c:v>79.6100000000054</c:v>
                </c:pt>
                <c:pt idx="7961">
                  <c:v>79.620000000005504</c:v>
                </c:pt>
                <c:pt idx="7962">
                  <c:v>79.630000000005495</c:v>
                </c:pt>
                <c:pt idx="7963">
                  <c:v>79.6400000000055</c:v>
                </c:pt>
                <c:pt idx="7964">
                  <c:v>79.650000000005505</c:v>
                </c:pt>
                <c:pt idx="7965">
                  <c:v>79.660000000005496</c:v>
                </c:pt>
                <c:pt idx="7966">
                  <c:v>79.670000000005501</c:v>
                </c:pt>
                <c:pt idx="7967">
                  <c:v>79.680000000005506</c:v>
                </c:pt>
                <c:pt idx="7968">
                  <c:v>79.690000000005497</c:v>
                </c:pt>
                <c:pt idx="7969">
                  <c:v>79.700000000005502</c:v>
                </c:pt>
                <c:pt idx="7970">
                  <c:v>79.710000000005493</c:v>
                </c:pt>
                <c:pt idx="7971">
                  <c:v>79.720000000005498</c:v>
                </c:pt>
                <c:pt idx="7972">
                  <c:v>79.730000000005504</c:v>
                </c:pt>
                <c:pt idx="7973">
                  <c:v>79.740000000005494</c:v>
                </c:pt>
                <c:pt idx="7974">
                  <c:v>79.7500000000055</c:v>
                </c:pt>
                <c:pt idx="7975">
                  <c:v>79.760000000005505</c:v>
                </c:pt>
                <c:pt idx="7976">
                  <c:v>79.770000000005496</c:v>
                </c:pt>
                <c:pt idx="7977">
                  <c:v>79.780000000005501</c:v>
                </c:pt>
                <c:pt idx="7978">
                  <c:v>79.790000000005506</c:v>
                </c:pt>
                <c:pt idx="7979">
                  <c:v>79.800000000005497</c:v>
                </c:pt>
                <c:pt idx="7980">
                  <c:v>79.810000000005601</c:v>
                </c:pt>
                <c:pt idx="7981">
                  <c:v>79.820000000005606</c:v>
                </c:pt>
                <c:pt idx="7982">
                  <c:v>79.830000000005597</c:v>
                </c:pt>
                <c:pt idx="7983">
                  <c:v>79.840000000005602</c:v>
                </c:pt>
                <c:pt idx="7984">
                  <c:v>79.850000000005593</c:v>
                </c:pt>
                <c:pt idx="7985">
                  <c:v>79.860000000005599</c:v>
                </c:pt>
                <c:pt idx="7986">
                  <c:v>79.870000000005604</c:v>
                </c:pt>
                <c:pt idx="7987">
                  <c:v>79.880000000005595</c:v>
                </c:pt>
                <c:pt idx="7988">
                  <c:v>79.8900000000056</c:v>
                </c:pt>
                <c:pt idx="7989">
                  <c:v>79.900000000005605</c:v>
                </c:pt>
                <c:pt idx="7990">
                  <c:v>79.910000000005596</c:v>
                </c:pt>
                <c:pt idx="7991">
                  <c:v>79.920000000005601</c:v>
                </c:pt>
                <c:pt idx="7992">
                  <c:v>79.930000000005606</c:v>
                </c:pt>
                <c:pt idx="7993">
                  <c:v>79.940000000005597</c:v>
                </c:pt>
                <c:pt idx="7994">
                  <c:v>79.950000000005602</c:v>
                </c:pt>
                <c:pt idx="7995">
                  <c:v>79.960000000005607</c:v>
                </c:pt>
                <c:pt idx="7996">
                  <c:v>79.970000000005598</c:v>
                </c:pt>
                <c:pt idx="7997">
                  <c:v>79.980000000005603</c:v>
                </c:pt>
                <c:pt idx="7998">
                  <c:v>79.990000000005594</c:v>
                </c:pt>
                <c:pt idx="7999">
                  <c:v>80.000000000005599</c:v>
                </c:pt>
                <c:pt idx="8000">
                  <c:v>80.010000000005704</c:v>
                </c:pt>
                <c:pt idx="8001">
                  <c:v>80.020000000005695</c:v>
                </c:pt>
                <c:pt idx="8002">
                  <c:v>80.0300000000057</c:v>
                </c:pt>
                <c:pt idx="8003">
                  <c:v>80.040000000005705</c:v>
                </c:pt>
                <c:pt idx="8004">
                  <c:v>80.050000000005696</c:v>
                </c:pt>
                <c:pt idx="8005">
                  <c:v>80.060000000005701</c:v>
                </c:pt>
                <c:pt idx="8006">
                  <c:v>80.070000000005706</c:v>
                </c:pt>
                <c:pt idx="8007">
                  <c:v>80.080000000005697</c:v>
                </c:pt>
                <c:pt idx="8008">
                  <c:v>80.090000000005702</c:v>
                </c:pt>
                <c:pt idx="8009">
                  <c:v>80.100000000005707</c:v>
                </c:pt>
                <c:pt idx="8010">
                  <c:v>80.110000000005698</c:v>
                </c:pt>
                <c:pt idx="8011">
                  <c:v>80.120000000005703</c:v>
                </c:pt>
                <c:pt idx="8012">
                  <c:v>80.130000000005694</c:v>
                </c:pt>
                <c:pt idx="8013">
                  <c:v>80.140000000005699</c:v>
                </c:pt>
                <c:pt idx="8014">
                  <c:v>80.150000000005704</c:v>
                </c:pt>
                <c:pt idx="8015">
                  <c:v>80.160000000005695</c:v>
                </c:pt>
                <c:pt idx="8016">
                  <c:v>80.1700000000057</c:v>
                </c:pt>
                <c:pt idx="8017">
                  <c:v>80.180000000005705</c:v>
                </c:pt>
                <c:pt idx="8018">
                  <c:v>80.190000000005696</c:v>
                </c:pt>
                <c:pt idx="8019">
                  <c:v>80.200000000005801</c:v>
                </c:pt>
                <c:pt idx="8020">
                  <c:v>80.210000000005806</c:v>
                </c:pt>
                <c:pt idx="8021">
                  <c:v>80.220000000005797</c:v>
                </c:pt>
                <c:pt idx="8022">
                  <c:v>80.230000000005802</c:v>
                </c:pt>
                <c:pt idx="8023">
                  <c:v>80.240000000005793</c:v>
                </c:pt>
                <c:pt idx="8024">
                  <c:v>80.250000000005798</c:v>
                </c:pt>
                <c:pt idx="8025">
                  <c:v>80.260000000005803</c:v>
                </c:pt>
                <c:pt idx="8026">
                  <c:v>80.270000000005794</c:v>
                </c:pt>
                <c:pt idx="8027">
                  <c:v>80.280000000005799</c:v>
                </c:pt>
                <c:pt idx="8028">
                  <c:v>80.290000000005804</c:v>
                </c:pt>
                <c:pt idx="8029">
                  <c:v>80.300000000005795</c:v>
                </c:pt>
                <c:pt idx="8030">
                  <c:v>80.3100000000058</c:v>
                </c:pt>
                <c:pt idx="8031">
                  <c:v>80.320000000005805</c:v>
                </c:pt>
                <c:pt idx="8032">
                  <c:v>80.330000000005796</c:v>
                </c:pt>
                <c:pt idx="8033">
                  <c:v>80.340000000005801</c:v>
                </c:pt>
                <c:pt idx="8034">
                  <c:v>80.350000000005807</c:v>
                </c:pt>
                <c:pt idx="8035">
                  <c:v>80.360000000005797</c:v>
                </c:pt>
                <c:pt idx="8036">
                  <c:v>80.370000000005803</c:v>
                </c:pt>
                <c:pt idx="8037">
                  <c:v>80.380000000005793</c:v>
                </c:pt>
                <c:pt idx="8038">
                  <c:v>80.390000000005799</c:v>
                </c:pt>
                <c:pt idx="8039">
                  <c:v>80.400000000005903</c:v>
                </c:pt>
                <c:pt idx="8040">
                  <c:v>80.410000000005894</c:v>
                </c:pt>
                <c:pt idx="8041">
                  <c:v>80.420000000005899</c:v>
                </c:pt>
                <c:pt idx="8042">
                  <c:v>80.430000000005904</c:v>
                </c:pt>
                <c:pt idx="8043">
                  <c:v>80.440000000005895</c:v>
                </c:pt>
                <c:pt idx="8044">
                  <c:v>80.4500000000059</c:v>
                </c:pt>
                <c:pt idx="8045">
                  <c:v>80.460000000005905</c:v>
                </c:pt>
                <c:pt idx="8046">
                  <c:v>80.470000000005896</c:v>
                </c:pt>
                <c:pt idx="8047">
                  <c:v>80.480000000005901</c:v>
                </c:pt>
                <c:pt idx="8048">
                  <c:v>80.490000000005907</c:v>
                </c:pt>
                <c:pt idx="8049">
                  <c:v>80.500000000005898</c:v>
                </c:pt>
                <c:pt idx="8050">
                  <c:v>80.510000000005903</c:v>
                </c:pt>
                <c:pt idx="8051">
                  <c:v>80.520000000005894</c:v>
                </c:pt>
                <c:pt idx="8052">
                  <c:v>80.530000000005899</c:v>
                </c:pt>
                <c:pt idx="8053">
                  <c:v>80.540000000005904</c:v>
                </c:pt>
                <c:pt idx="8054">
                  <c:v>80.550000000005895</c:v>
                </c:pt>
                <c:pt idx="8055">
                  <c:v>80.5600000000059</c:v>
                </c:pt>
                <c:pt idx="8056">
                  <c:v>80.570000000005905</c:v>
                </c:pt>
                <c:pt idx="8057">
                  <c:v>80.580000000005896</c:v>
                </c:pt>
                <c:pt idx="8058">
                  <c:v>80.590000000005901</c:v>
                </c:pt>
                <c:pt idx="8059">
                  <c:v>80.600000000006006</c:v>
                </c:pt>
                <c:pt idx="8060">
                  <c:v>80.610000000005996</c:v>
                </c:pt>
                <c:pt idx="8061">
                  <c:v>80.620000000006002</c:v>
                </c:pt>
                <c:pt idx="8062">
                  <c:v>80.630000000006007</c:v>
                </c:pt>
                <c:pt idx="8063">
                  <c:v>80.640000000005998</c:v>
                </c:pt>
                <c:pt idx="8064">
                  <c:v>80.650000000006003</c:v>
                </c:pt>
                <c:pt idx="8065">
                  <c:v>80.660000000005994</c:v>
                </c:pt>
                <c:pt idx="8066">
                  <c:v>80.670000000005999</c:v>
                </c:pt>
                <c:pt idx="8067">
                  <c:v>80.680000000006004</c:v>
                </c:pt>
                <c:pt idx="8068">
                  <c:v>80.690000000005995</c:v>
                </c:pt>
                <c:pt idx="8069">
                  <c:v>80.700000000006</c:v>
                </c:pt>
                <c:pt idx="8070">
                  <c:v>80.710000000006005</c:v>
                </c:pt>
                <c:pt idx="8071">
                  <c:v>80.720000000005996</c:v>
                </c:pt>
                <c:pt idx="8072">
                  <c:v>80.730000000006001</c:v>
                </c:pt>
                <c:pt idx="8073">
                  <c:v>80.740000000006006</c:v>
                </c:pt>
                <c:pt idx="8074">
                  <c:v>80.750000000005997</c:v>
                </c:pt>
                <c:pt idx="8075">
                  <c:v>80.760000000006002</c:v>
                </c:pt>
                <c:pt idx="8076">
                  <c:v>80.770000000005993</c:v>
                </c:pt>
                <c:pt idx="8077">
                  <c:v>80.780000000005998</c:v>
                </c:pt>
                <c:pt idx="8078">
                  <c:v>80.790000000006103</c:v>
                </c:pt>
                <c:pt idx="8079">
                  <c:v>80.800000000006094</c:v>
                </c:pt>
                <c:pt idx="8080">
                  <c:v>80.810000000006099</c:v>
                </c:pt>
                <c:pt idx="8081">
                  <c:v>80.820000000006104</c:v>
                </c:pt>
                <c:pt idx="8082">
                  <c:v>80.830000000006095</c:v>
                </c:pt>
                <c:pt idx="8083">
                  <c:v>80.8400000000061</c:v>
                </c:pt>
                <c:pt idx="8084">
                  <c:v>80.850000000006105</c:v>
                </c:pt>
                <c:pt idx="8085">
                  <c:v>80.860000000006096</c:v>
                </c:pt>
                <c:pt idx="8086">
                  <c:v>80.870000000006101</c:v>
                </c:pt>
                <c:pt idx="8087">
                  <c:v>80.880000000006106</c:v>
                </c:pt>
                <c:pt idx="8088">
                  <c:v>80.890000000006097</c:v>
                </c:pt>
                <c:pt idx="8089">
                  <c:v>80.900000000006102</c:v>
                </c:pt>
                <c:pt idx="8090">
                  <c:v>80.910000000006093</c:v>
                </c:pt>
                <c:pt idx="8091">
                  <c:v>80.920000000006098</c:v>
                </c:pt>
                <c:pt idx="8092">
                  <c:v>80.930000000006103</c:v>
                </c:pt>
                <c:pt idx="8093">
                  <c:v>80.940000000006094</c:v>
                </c:pt>
                <c:pt idx="8094">
                  <c:v>80.950000000006099</c:v>
                </c:pt>
                <c:pt idx="8095">
                  <c:v>80.960000000006104</c:v>
                </c:pt>
                <c:pt idx="8096">
                  <c:v>80.970000000006095</c:v>
                </c:pt>
                <c:pt idx="8097">
                  <c:v>80.9800000000061</c:v>
                </c:pt>
                <c:pt idx="8098">
                  <c:v>80.990000000006205</c:v>
                </c:pt>
                <c:pt idx="8099">
                  <c:v>81.000000000006196</c:v>
                </c:pt>
                <c:pt idx="8100">
                  <c:v>81.010000000006201</c:v>
                </c:pt>
                <c:pt idx="8101">
                  <c:v>81.020000000006206</c:v>
                </c:pt>
                <c:pt idx="8102">
                  <c:v>81.030000000006197</c:v>
                </c:pt>
                <c:pt idx="8103">
                  <c:v>81.040000000006202</c:v>
                </c:pt>
                <c:pt idx="8104">
                  <c:v>81.050000000006193</c:v>
                </c:pt>
                <c:pt idx="8105">
                  <c:v>81.060000000006198</c:v>
                </c:pt>
                <c:pt idx="8106">
                  <c:v>81.070000000006203</c:v>
                </c:pt>
                <c:pt idx="8107">
                  <c:v>81.080000000006194</c:v>
                </c:pt>
                <c:pt idx="8108">
                  <c:v>81.090000000006199</c:v>
                </c:pt>
                <c:pt idx="8109">
                  <c:v>81.100000000006204</c:v>
                </c:pt>
                <c:pt idx="8110">
                  <c:v>81.110000000006195</c:v>
                </c:pt>
                <c:pt idx="8111">
                  <c:v>81.1200000000062</c:v>
                </c:pt>
                <c:pt idx="8112">
                  <c:v>81.130000000006206</c:v>
                </c:pt>
                <c:pt idx="8113">
                  <c:v>81.140000000006197</c:v>
                </c:pt>
                <c:pt idx="8114">
                  <c:v>81.150000000006202</c:v>
                </c:pt>
                <c:pt idx="8115">
                  <c:v>81.160000000006207</c:v>
                </c:pt>
                <c:pt idx="8116">
                  <c:v>81.170000000006198</c:v>
                </c:pt>
                <c:pt idx="8117">
                  <c:v>81.180000000006302</c:v>
                </c:pt>
                <c:pt idx="8118">
                  <c:v>81.190000000006293</c:v>
                </c:pt>
                <c:pt idx="8119">
                  <c:v>81.200000000006298</c:v>
                </c:pt>
                <c:pt idx="8120">
                  <c:v>81.210000000006303</c:v>
                </c:pt>
                <c:pt idx="8121">
                  <c:v>81.220000000006294</c:v>
                </c:pt>
                <c:pt idx="8122">
                  <c:v>81.230000000006299</c:v>
                </c:pt>
                <c:pt idx="8123">
                  <c:v>81.240000000006305</c:v>
                </c:pt>
                <c:pt idx="8124">
                  <c:v>81.250000000006295</c:v>
                </c:pt>
                <c:pt idx="8125">
                  <c:v>81.260000000006301</c:v>
                </c:pt>
                <c:pt idx="8126">
                  <c:v>81.270000000006306</c:v>
                </c:pt>
                <c:pt idx="8127">
                  <c:v>81.280000000006297</c:v>
                </c:pt>
                <c:pt idx="8128">
                  <c:v>81.290000000006302</c:v>
                </c:pt>
                <c:pt idx="8129">
                  <c:v>81.300000000006307</c:v>
                </c:pt>
                <c:pt idx="8130">
                  <c:v>81.310000000006298</c:v>
                </c:pt>
                <c:pt idx="8131">
                  <c:v>81.320000000006303</c:v>
                </c:pt>
                <c:pt idx="8132">
                  <c:v>81.330000000006294</c:v>
                </c:pt>
                <c:pt idx="8133">
                  <c:v>81.340000000006299</c:v>
                </c:pt>
                <c:pt idx="8134">
                  <c:v>81.350000000006304</c:v>
                </c:pt>
                <c:pt idx="8135">
                  <c:v>81.360000000006295</c:v>
                </c:pt>
                <c:pt idx="8136">
                  <c:v>81.3700000000063</c:v>
                </c:pt>
                <c:pt idx="8137">
                  <c:v>81.380000000006405</c:v>
                </c:pt>
                <c:pt idx="8138">
                  <c:v>81.390000000006395</c:v>
                </c:pt>
                <c:pt idx="8139">
                  <c:v>81.400000000006401</c:v>
                </c:pt>
                <c:pt idx="8140">
                  <c:v>81.410000000006406</c:v>
                </c:pt>
                <c:pt idx="8141">
                  <c:v>81.420000000006397</c:v>
                </c:pt>
                <c:pt idx="8142">
                  <c:v>81.430000000006402</c:v>
                </c:pt>
                <c:pt idx="8143">
                  <c:v>81.440000000006407</c:v>
                </c:pt>
                <c:pt idx="8144">
                  <c:v>81.450000000006398</c:v>
                </c:pt>
                <c:pt idx="8145">
                  <c:v>81.460000000006403</c:v>
                </c:pt>
                <c:pt idx="8146">
                  <c:v>81.470000000006394</c:v>
                </c:pt>
                <c:pt idx="8147">
                  <c:v>81.480000000006399</c:v>
                </c:pt>
                <c:pt idx="8148">
                  <c:v>81.490000000006404</c:v>
                </c:pt>
                <c:pt idx="8149">
                  <c:v>81.500000000006395</c:v>
                </c:pt>
                <c:pt idx="8150">
                  <c:v>81.5100000000064</c:v>
                </c:pt>
                <c:pt idx="8151">
                  <c:v>81.520000000006405</c:v>
                </c:pt>
                <c:pt idx="8152">
                  <c:v>81.530000000006396</c:v>
                </c:pt>
                <c:pt idx="8153">
                  <c:v>81.540000000006401</c:v>
                </c:pt>
                <c:pt idx="8154">
                  <c:v>81.550000000006406</c:v>
                </c:pt>
                <c:pt idx="8155">
                  <c:v>81.560000000006397</c:v>
                </c:pt>
                <c:pt idx="8156">
                  <c:v>81.570000000006502</c:v>
                </c:pt>
                <c:pt idx="8157">
                  <c:v>81.580000000006507</c:v>
                </c:pt>
                <c:pt idx="8158">
                  <c:v>81.590000000006498</c:v>
                </c:pt>
                <c:pt idx="8159">
                  <c:v>81.600000000006503</c:v>
                </c:pt>
                <c:pt idx="8160">
                  <c:v>81.610000000006494</c:v>
                </c:pt>
                <c:pt idx="8161">
                  <c:v>81.620000000006499</c:v>
                </c:pt>
                <c:pt idx="8162">
                  <c:v>81.630000000006504</c:v>
                </c:pt>
                <c:pt idx="8163">
                  <c:v>81.640000000006495</c:v>
                </c:pt>
                <c:pt idx="8164">
                  <c:v>81.6500000000065</c:v>
                </c:pt>
                <c:pt idx="8165">
                  <c:v>81.660000000006505</c:v>
                </c:pt>
                <c:pt idx="8166">
                  <c:v>81.670000000006496</c:v>
                </c:pt>
                <c:pt idx="8167">
                  <c:v>81.680000000006501</c:v>
                </c:pt>
                <c:pt idx="8168">
                  <c:v>81.690000000006506</c:v>
                </c:pt>
                <c:pt idx="8169">
                  <c:v>81.700000000006497</c:v>
                </c:pt>
                <c:pt idx="8170">
                  <c:v>81.710000000006502</c:v>
                </c:pt>
                <c:pt idx="8171">
                  <c:v>81.720000000006493</c:v>
                </c:pt>
                <c:pt idx="8172">
                  <c:v>81.730000000006498</c:v>
                </c:pt>
                <c:pt idx="8173">
                  <c:v>81.740000000006503</c:v>
                </c:pt>
                <c:pt idx="8174">
                  <c:v>81.750000000006494</c:v>
                </c:pt>
                <c:pt idx="8175">
                  <c:v>81.760000000006499</c:v>
                </c:pt>
                <c:pt idx="8176">
                  <c:v>81.770000000006604</c:v>
                </c:pt>
                <c:pt idx="8177">
                  <c:v>81.780000000006595</c:v>
                </c:pt>
                <c:pt idx="8178">
                  <c:v>81.7900000000066</c:v>
                </c:pt>
                <c:pt idx="8179">
                  <c:v>81.800000000006605</c:v>
                </c:pt>
                <c:pt idx="8180">
                  <c:v>81.810000000006596</c:v>
                </c:pt>
                <c:pt idx="8181">
                  <c:v>81.820000000006601</c:v>
                </c:pt>
                <c:pt idx="8182">
                  <c:v>81.830000000006606</c:v>
                </c:pt>
                <c:pt idx="8183">
                  <c:v>81.840000000006597</c:v>
                </c:pt>
                <c:pt idx="8184">
                  <c:v>81.850000000006602</c:v>
                </c:pt>
                <c:pt idx="8185">
                  <c:v>81.860000000006593</c:v>
                </c:pt>
                <c:pt idx="8186">
                  <c:v>81.870000000006598</c:v>
                </c:pt>
                <c:pt idx="8187">
                  <c:v>81.880000000006603</c:v>
                </c:pt>
                <c:pt idx="8188">
                  <c:v>81.890000000006594</c:v>
                </c:pt>
                <c:pt idx="8189">
                  <c:v>81.9000000000066</c:v>
                </c:pt>
                <c:pt idx="8190">
                  <c:v>81.910000000006605</c:v>
                </c:pt>
                <c:pt idx="8191">
                  <c:v>81.920000000006596</c:v>
                </c:pt>
                <c:pt idx="8192">
                  <c:v>81.930000000006601</c:v>
                </c:pt>
                <c:pt idx="8193">
                  <c:v>81.940000000006606</c:v>
                </c:pt>
                <c:pt idx="8194">
                  <c:v>81.950000000006597</c:v>
                </c:pt>
                <c:pt idx="8195">
                  <c:v>81.960000000006701</c:v>
                </c:pt>
                <c:pt idx="8196">
                  <c:v>81.970000000006706</c:v>
                </c:pt>
                <c:pt idx="8197">
                  <c:v>81.980000000006697</c:v>
                </c:pt>
                <c:pt idx="8198">
                  <c:v>81.990000000006702</c:v>
                </c:pt>
                <c:pt idx="8199">
                  <c:v>82.000000000006693</c:v>
                </c:pt>
                <c:pt idx="8200">
                  <c:v>82.010000000006698</c:v>
                </c:pt>
                <c:pt idx="8201">
                  <c:v>82.020000000006704</c:v>
                </c:pt>
                <c:pt idx="8202">
                  <c:v>82.030000000006694</c:v>
                </c:pt>
                <c:pt idx="8203">
                  <c:v>82.0400000000067</c:v>
                </c:pt>
                <c:pt idx="8204">
                  <c:v>82.050000000006705</c:v>
                </c:pt>
                <c:pt idx="8205">
                  <c:v>82.060000000006696</c:v>
                </c:pt>
                <c:pt idx="8206">
                  <c:v>82.070000000006701</c:v>
                </c:pt>
                <c:pt idx="8207">
                  <c:v>82.080000000006706</c:v>
                </c:pt>
                <c:pt idx="8208">
                  <c:v>82.090000000006697</c:v>
                </c:pt>
                <c:pt idx="8209">
                  <c:v>82.100000000006702</c:v>
                </c:pt>
                <c:pt idx="8210">
                  <c:v>82.110000000006707</c:v>
                </c:pt>
                <c:pt idx="8211">
                  <c:v>82.120000000006698</c:v>
                </c:pt>
                <c:pt idx="8212">
                  <c:v>82.130000000006703</c:v>
                </c:pt>
                <c:pt idx="8213">
                  <c:v>82.140000000006694</c:v>
                </c:pt>
                <c:pt idx="8214">
                  <c:v>82.150000000006699</c:v>
                </c:pt>
                <c:pt idx="8215">
                  <c:v>82.160000000006804</c:v>
                </c:pt>
                <c:pt idx="8216">
                  <c:v>82.170000000006794</c:v>
                </c:pt>
                <c:pt idx="8217">
                  <c:v>82.1800000000068</c:v>
                </c:pt>
                <c:pt idx="8218">
                  <c:v>82.190000000006805</c:v>
                </c:pt>
                <c:pt idx="8219">
                  <c:v>82.200000000006796</c:v>
                </c:pt>
                <c:pt idx="8220">
                  <c:v>82.210000000006801</c:v>
                </c:pt>
                <c:pt idx="8221">
                  <c:v>82.220000000006806</c:v>
                </c:pt>
                <c:pt idx="8222">
                  <c:v>82.230000000006797</c:v>
                </c:pt>
                <c:pt idx="8223">
                  <c:v>82.240000000006802</c:v>
                </c:pt>
                <c:pt idx="8224">
                  <c:v>82.250000000006807</c:v>
                </c:pt>
                <c:pt idx="8225">
                  <c:v>82.260000000006798</c:v>
                </c:pt>
                <c:pt idx="8226">
                  <c:v>82.270000000006803</c:v>
                </c:pt>
                <c:pt idx="8227">
                  <c:v>82.280000000006794</c:v>
                </c:pt>
                <c:pt idx="8228">
                  <c:v>82.290000000006799</c:v>
                </c:pt>
                <c:pt idx="8229">
                  <c:v>82.300000000006804</c:v>
                </c:pt>
                <c:pt idx="8230">
                  <c:v>82.310000000006795</c:v>
                </c:pt>
                <c:pt idx="8231">
                  <c:v>82.3200000000068</c:v>
                </c:pt>
                <c:pt idx="8232">
                  <c:v>82.330000000006805</c:v>
                </c:pt>
                <c:pt idx="8233">
                  <c:v>82.340000000006796</c:v>
                </c:pt>
                <c:pt idx="8234">
                  <c:v>82.350000000006901</c:v>
                </c:pt>
                <c:pt idx="8235">
                  <c:v>82.360000000006906</c:v>
                </c:pt>
                <c:pt idx="8236">
                  <c:v>82.370000000006897</c:v>
                </c:pt>
                <c:pt idx="8237">
                  <c:v>82.380000000006902</c:v>
                </c:pt>
                <c:pt idx="8238">
                  <c:v>82.390000000006907</c:v>
                </c:pt>
                <c:pt idx="8239">
                  <c:v>82.400000000006898</c:v>
                </c:pt>
                <c:pt idx="8240">
                  <c:v>82.410000000006903</c:v>
                </c:pt>
                <c:pt idx="8241">
                  <c:v>82.420000000006894</c:v>
                </c:pt>
                <c:pt idx="8242">
                  <c:v>82.430000000006899</c:v>
                </c:pt>
                <c:pt idx="8243">
                  <c:v>82.440000000006904</c:v>
                </c:pt>
                <c:pt idx="8244">
                  <c:v>82.450000000006895</c:v>
                </c:pt>
                <c:pt idx="8245">
                  <c:v>82.4600000000069</c:v>
                </c:pt>
                <c:pt idx="8246">
                  <c:v>82.470000000006905</c:v>
                </c:pt>
                <c:pt idx="8247">
                  <c:v>82.480000000006896</c:v>
                </c:pt>
                <c:pt idx="8248">
                  <c:v>82.490000000006901</c:v>
                </c:pt>
                <c:pt idx="8249">
                  <c:v>82.500000000006906</c:v>
                </c:pt>
                <c:pt idx="8250">
                  <c:v>82.510000000006897</c:v>
                </c:pt>
                <c:pt idx="8251">
                  <c:v>82.520000000006902</c:v>
                </c:pt>
                <c:pt idx="8252">
                  <c:v>82.530000000006893</c:v>
                </c:pt>
                <c:pt idx="8253">
                  <c:v>82.540000000006899</c:v>
                </c:pt>
                <c:pt idx="8254">
                  <c:v>82.550000000007003</c:v>
                </c:pt>
                <c:pt idx="8255">
                  <c:v>82.560000000006994</c:v>
                </c:pt>
                <c:pt idx="8256">
                  <c:v>82.570000000006999</c:v>
                </c:pt>
                <c:pt idx="8257">
                  <c:v>82.580000000007004</c:v>
                </c:pt>
                <c:pt idx="8258">
                  <c:v>82.590000000006995</c:v>
                </c:pt>
                <c:pt idx="8259">
                  <c:v>82.600000000007</c:v>
                </c:pt>
                <c:pt idx="8260">
                  <c:v>82.610000000007005</c:v>
                </c:pt>
                <c:pt idx="8261">
                  <c:v>82.620000000006996</c:v>
                </c:pt>
                <c:pt idx="8262">
                  <c:v>82.630000000007001</c:v>
                </c:pt>
                <c:pt idx="8263">
                  <c:v>82.640000000007007</c:v>
                </c:pt>
                <c:pt idx="8264">
                  <c:v>82.650000000006997</c:v>
                </c:pt>
                <c:pt idx="8265">
                  <c:v>82.660000000007003</c:v>
                </c:pt>
                <c:pt idx="8266">
                  <c:v>82.670000000006993</c:v>
                </c:pt>
                <c:pt idx="8267">
                  <c:v>82.680000000006999</c:v>
                </c:pt>
                <c:pt idx="8268">
                  <c:v>82.690000000007004</c:v>
                </c:pt>
                <c:pt idx="8269">
                  <c:v>82.700000000006995</c:v>
                </c:pt>
                <c:pt idx="8270">
                  <c:v>82.710000000007</c:v>
                </c:pt>
                <c:pt idx="8271">
                  <c:v>82.720000000007005</c:v>
                </c:pt>
                <c:pt idx="8272">
                  <c:v>82.730000000006996</c:v>
                </c:pt>
                <c:pt idx="8273">
                  <c:v>82.740000000007001</c:v>
                </c:pt>
                <c:pt idx="8274">
                  <c:v>82.750000000007105</c:v>
                </c:pt>
                <c:pt idx="8275">
                  <c:v>82.760000000007096</c:v>
                </c:pt>
                <c:pt idx="8276">
                  <c:v>82.770000000007101</c:v>
                </c:pt>
                <c:pt idx="8277">
                  <c:v>82.780000000007107</c:v>
                </c:pt>
                <c:pt idx="8278">
                  <c:v>82.790000000007097</c:v>
                </c:pt>
                <c:pt idx="8279">
                  <c:v>82.800000000007103</c:v>
                </c:pt>
                <c:pt idx="8280">
                  <c:v>82.810000000007093</c:v>
                </c:pt>
                <c:pt idx="8281">
                  <c:v>82.820000000007099</c:v>
                </c:pt>
                <c:pt idx="8282">
                  <c:v>82.830000000007104</c:v>
                </c:pt>
                <c:pt idx="8283">
                  <c:v>82.840000000007095</c:v>
                </c:pt>
                <c:pt idx="8284">
                  <c:v>82.8500000000071</c:v>
                </c:pt>
                <c:pt idx="8285">
                  <c:v>82.860000000007105</c:v>
                </c:pt>
                <c:pt idx="8286">
                  <c:v>82.870000000007096</c:v>
                </c:pt>
                <c:pt idx="8287">
                  <c:v>82.880000000007101</c:v>
                </c:pt>
                <c:pt idx="8288">
                  <c:v>82.890000000007106</c:v>
                </c:pt>
                <c:pt idx="8289">
                  <c:v>82.900000000007097</c:v>
                </c:pt>
                <c:pt idx="8290">
                  <c:v>82.910000000007102</c:v>
                </c:pt>
                <c:pt idx="8291">
                  <c:v>82.920000000007093</c:v>
                </c:pt>
                <c:pt idx="8292">
                  <c:v>82.930000000007098</c:v>
                </c:pt>
                <c:pt idx="8293">
                  <c:v>82.940000000007203</c:v>
                </c:pt>
                <c:pt idx="8294">
                  <c:v>82.950000000007194</c:v>
                </c:pt>
                <c:pt idx="8295">
                  <c:v>82.960000000007199</c:v>
                </c:pt>
                <c:pt idx="8296">
                  <c:v>82.970000000007204</c:v>
                </c:pt>
                <c:pt idx="8297">
                  <c:v>82.980000000007195</c:v>
                </c:pt>
                <c:pt idx="8298">
                  <c:v>82.9900000000072</c:v>
                </c:pt>
                <c:pt idx="8299">
                  <c:v>83.000000000007205</c:v>
                </c:pt>
                <c:pt idx="8300">
                  <c:v>83.010000000007196</c:v>
                </c:pt>
                <c:pt idx="8301">
                  <c:v>83.020000000007201</c:v>
                </c:pt>
                <c:pt idx="8302">
                  <c:v>83.030000000007206</c:v>
                </c:pt>
                <c:pt idx="8303">
                  <c:v>83.040000000007197</c:v>
                </c:pt>
                <c:pt idx="8304">
                  <c:v>83.050000000007202</c:v>
                </c:pt>
                <c:pt idx="8305">
                  <c:v>83.060000000007193</c:v>
                </c:pt>
                <c:pt idx="8306">
                  <c:v>83.070000000007198</c:v>
                </c:pt>
                <c:pt idx="8307">
                  <c:v>83.080000000007203</c:v>
                </c:pt>
                <c:pt idx="8308">
                  <c:v>83.090000000007194</c:v>
                </c:pt>
                <c:pt idx="8309">
                  <c:v>83.100000000007199</c:v>
                </c:pt>
                <c:pt idx="8310">
                  <c:v>83.110000000007204</c:v>
                </c:pt>
                <c:pt idx="8311">
                  <c:v>83.120000000007195</c:v>
                </c:pt>
                <c:pt idx="8312">
                  <c:v>83.1300000000072</c:v>
                </c:pt>
                <c:pt idx="8313">
                  <c:v>83.140000000007305</c:v>
                </c:pt>
                <c:pt idx="8314">
                  <c:v>83.150000000007296</c:v>
                </c:pt>
                <c:pt idx="8315">
                  <c:v>83.160000000007301</c:v>
                </c:pt>
                <c:pt idx="8316">
                  <c:v>83.170000000007306</c:v>
                </c:pt>
                <c:pt idx="8317">
                  <c:v>83.180000000007297</c:v>
                </c:pt>
                <c:pt idx="8318">
                  <c:v>83.190000000007302</c:v>
                </c:pt>
                <c:pt idx="8319">
                  <c:v>83.200000000007293</c:v>
                </c:pt>
                <c:pt idx="8320">
                  <c:v>83.210000000007298</c:v>
                </c:pt>
                <c:pt idx="8321">
                  <c:v>83.220000000007303</c:v>
                </c:pt>
                <c:pt idx="8322">
                  <c:v>83.230000000007294</c:v>
                </c:pt>
                <c:pt idx="8323">
                  <c:v>83.240000000007299</c:v>
                </c:pt>
                <c:pt idx="8324">
                  <c:v>83.250000000007304</c:v>
                </c:pt>
                <c:pt idx="8325">
                  <c:v>83.260000000007295</c:v>
                </c:pt>
                <c:pt idx="8326">
                  <c:v>83.2700000000073</c:v>
                </c:pt>
                <c:pt idx="8327">
                  <c:v>83.280000000007306</c:v>
                </c:pt>
                <c:pt idx="8328">
                  <c:v>83.290000000007296</c:v>
                </c:pt>
                <c:pt idx="8329">
                  <c:v>83.300000000007302</c:v>
                </c:pt>
                <c:pt idx="8330">
                  <c:v>83.310000000007307</c:v>
                </c:pt>
                <c:pt idx="8331">
                  <c:v>83.320000000007298</c:v>
                </c:pt>
                <c:pt idx="8332">
                  <c:v>83.330000000007402</c:v>
                </c:pt>
                <c:pt idx="8333">
                  <c:v>83.340000000007393</c:v>
                </c:pt>
                <c:pt idx="8334">
                  <c:v>83.350000000007398</c:v>
                </c:pt>
                <c:pt idx="8335">
                  <c:v>83.360000000007403</c:v>
                </c:pt>
                <c:pt idx="8336">
                  <c:v>83.370000000007394</c:v>
                </c:pt>
                <c:pt idx="8337">
                  <c:v>83.380000000007399</c:v>
                </c:pt>
                <c:pt idx="8338">
                  <c:v>83.390000000007404</c:v>
                </c:pt>
                <c:pt idx="8339">
                  <c:v>83.400000000007395</c:v>
                </c:pt>
                <c:pt idx="8340">
                  <c:v>83.4100000000074</c:v>
                </c:pt>
                <c:pt idx="8341">
                  <c:v>83.420000000007406</c:v>
                </c:pt>
                <c:pt idx="8342">
                  <c:v>83.430000000007396</c:v>
                </c:pt>
                <c:pt idx="8343">
                  <c:v>83.440000000007402</c:v>
                </c:pt>
                <c:pt idx="8344">
                  <c:v>83.450000000007407</c:v>
                </c:pt>
                <c:pt idx="8345">
                  <c:v>83.460000000007398</c:v>
                </c:pt>
                <c:pt idx="8346">
                  <c:v>83.470000000007403</c:v>
                </c:pt>
                <c:pt idx="8347">
                  <c:v>83.480000000007394</c:v>
                </c:pt>
                <c:pt idx="8348">
                  <c:v>83.490000000007399</c:v>
                </c:pt>
                <c:pt idx="8349">
                  <c:v>83.500000000007404</c:v>
                </c:pt>
                <c:pt idx="8350">
                  <c:v>83.510000000007395</c:v>
                </c:pt>
                <c:pt idx="8351">
                  <c:v>83.5200000000074</c:v>
                </c:pt>
                <c:pt idx="8352">
                  <c:v>83.530000000007504</c:v>
                </c:pt>
                <c:pt idx="8353">
                  <c:v>83.540000000007495</c:v>
                </c:pt>
                <c:pt idx="8354">
                  <c:v>83.5500000000075</c:v>
                </c:pt>
                <c:pt idx="8355">
                  <c:v>83.560000000007506</c:v>
                </c:pt>
                <c:pt idx="8356">
                  <c:v>83.570000000007497</c:v>
                </c:pt>
                <c:pt idx="8357">
                  <c:v>83.580000000007502</c:v>
                </c:pt>
                <c:pt idx="8358">
                  <c:v>83.590000000007507</c:v>
                </c:pt>
                <c:pt idx="8359">
                  <c:v>83.600000000007498</c:v>
                </c:pt>
                <c:pt idx="8360">
                  <c:v>83.610000000007503</c:v>
                </c:pt>
                <c:pt idx="8361">
                  <c:v>83.620000000007494</c:v>
                </c:pt>
                <c:pt idx="8362">
                  <c:v>83.630000000007499</c:v>
                </c:pt>
                <c:pt idx="8363">
                  <c:v>83.640000000007504</c:v>
                </c:pt>
                <c:pt idx="8364">
                  <c:v>83.650000000007495</c:v>
                </c:pt>
                <c:pt idx="8365">
                  <c:v>83.6600000000075</c:v>
                </c:pt>
                <c:pt idx="8366">
                  <c:v>83.670000000007505</c:v>
                </c:pt>
                <c:pt idx="8367">
                  <c:v>83.680000000007496</c:v>
                </c:pt>
                <c:pt idx="8368">
                  <c:v>83.690000000007501</c:v>
                </c:pt>
                <c:pt idx="8369">
                  <c:v>83.700000000007506</c:v>
                </c:pt>
                <c:pt idx="8370">
                  <c:v>83.710000000007497</c:v>
                </c:pt>
                <c:pt idx="8371">
                  <c:v>83.720000000007602</c:v>
                </c:pt>
                <c:pt idx="8372">
                  <c:v>83.730000000007607</c:v>
                </c:pt>
                <c:pt idx="8373">
                  <c:v>83.740000000007598</c:v>
                </c:pt>
                <c:pt idx="8374">
                  <c:v>83.750000000007603</c:v>
                </c:pt>
                <c:pt idx="8375">
                  <c:v>83.760000000007594</c:v>
                </c:pt>
                <c:pt idx="8376">
                  <c:v>83.770000000007599</c:v>
                </c:pt>
                <c:pt idx="8377">
                  <c:v>83.780000000007604</c:v>
                </c:pt>
                <c:pt idx="8378">
                  <c:v>83.790000000007595</c:v>
                </c:pt>
                <c:pt idx="8379">
                  <c:v>83.8000000000076</c:v>
                </c:pt>
                <c:pt idx="8380">
                  <c:v>83.810000000007605</c:v>
                </c:pt>
                <c:pt idx="8381">
                  <c:v>83.820000000007596</c:v>
                </c:pt>
                <c:pt idx="8382">
                  <c:v>83.830000000007601</c:v>
                </c:pt>
                <c:pt idx="8383">
                  <c:v>83.840000000007606</c:v>
                </c:pt>
                <c:pt idx="8384">
                  <c:v>83.850000000007597</c:v>
                </c:pt>
                <c:pt idx="8385">
                  <c:v>83.860000000007602</c:v>
                </c:pt>
                <c:pt idx="8386">
                  <c:v>83.870000000007593</c:v>
                </c:pt>
                <c:pt idx="8387">
                  <c:v>83.880000000007598</c:v>
                </c:pt>
                <c:pt idx="8388">
                  <c:v>83.890000000007603</c:v>
                </c:pt>
                <c:pt idx="8389">
                  <c:v>83.900000000007594</c:v>
                </c:pt>
                <c:pt idx="8390">
                  <c:v>83.910000000007599</c:v>
                </c:pt>
                <c:pt idx="8391">
                  <c:v>83.920000000007704</c:v>
                </c:pt>
                <c:pt idx="8392">
                  <c:v>83.930000000007695</c:v>
                </c:pt>
                <c:pt idx="8393">
                  <c:v>83.9400000000077</c:v>
                </c:pt>
                <c:pt idx="8394">
                  <c:v>83.950000000007705</c:v>
                </c:pt>
                <c:pt idx="8395">
                  <c:v>83.960000000007696</c:v>
                </c:pt>
                <c:pt idx="8396">
                  <c:v>83.970000000007701</c:v>
                </c:pt>
                <c:pt idx="8397">
                  <c:v>83.980000000007706</c:v>
                </c:pt>
                <c:pt idx="8398">
                  <c:v>83.990000000007697</c:v>
                </c:pt>
                <c:pt idx="8399">
                  <c:v>84.000000000007702</c:v>
                </c:pt>
                <c:pt idx="8400">
                  <c:v>84.010000000007693</c:v>
                </c:pt>
                <c:pt idx="8401">
                  <c:v>84.020000000007698</c:v>
                </c:pt>
                <c:pt idx="8402">
                  <c:v>84.030000000007703</c:v>
                </c:pt>
                <c:pt idx="8403">
                  <c:v>84.040000000007694</c:v>
                </c:pt>
                <c:pt idx="8404">
                  <c:v>84.050000000007699</c:v>
                </c:pt>
                <c:pt idx="8405">
                  <c:v>84.060000000007705</c:v>
                </c:pt>
                <c:pt idx="8406">
                  <c:v>84.070000000007695</c:v>
                </c:pt>
                <c:pt idx="8407">
                  <c:v>84.080000000007701</c:v>
                </c:pt>
                <c:pt idx="8408">
                  <c:v>84.090000000007706</c:v>
                </c:pt>
                <c:pt idx="8409">
                  <c:v>84.100000000007697</c:v>
                </c:pt>
                <c:pt idx="8410">
                  <c:v>84.110000000007801</c:v>
                </c:pt>
                <c:pt idx="8411">
                  <c:v>84.120000000007806</c:v>
                </c:pt>
                <c:pt idx="8412">
                  <c:v>84.130000000007797</c:v>
                </c:pt>
                <c:pt idx="8413">
                  <c:v>84.140000000007802</c:v>
                </c:pt>
                <c:pt idx="8414">
                  <c:v>84.150000000007793</c:v>
                </c:pt>
                <c:pt idx="8415">
                  <c:v>84.160000000007798</c:v>
                </c:pt>
                <c:pt idx="8416">
                  <c:v>84.170000000007803</c:v>
                </c:pt>
                <c:pt idx="8417">
                  <c:v>84.180000000007794</c:v>
                </c:pt>
                <c:pt idx="8418">
                  <c:v>84.190000000007799</c:v>
                </c:pt>
                <c:pt idx="8419">
                  <c:v>84.200000000007805</c:v>
                </c:pt>
                <c:pt idx="8420">
                  <c:v>84.210000000007796</c:v>
                </c:pt>
                <c:pt idx="8421">
                  <c:v>84.220000000007801</c:v>
                </c:pt>
                <c:pt idx="8422">
                  <c:v>84.230000000007806</c:v>
                </c:pt>
                <c:pt idx="8423">
                  <c:v>84.240000000007797</c:v>
                </c:pt>
                <c:pt idx="8424">
                  <c:v>84.250000000007802</c:v>
                </c:pt>
                <c:pt idx="8425">
                  <c:v>84.260000000007807</c:v>
                </c:pt>
                <c:pt idx="8426">
                  <c:v>84.270000000007798</c:v>
                </c:pt>
                <c:pt idx="8427">
                  <c:v>84.280000000007803</c:v>
                </c:pt>
                <c:pt idx="8428">
                  <c:v>84.290000000007794</c:v>
                </c:pt>
                <c:pt idx="8429">
                  <c:v>84.300000000007799</c:v>
                </c:pt>
                <c:pt idx="8430">
                  <c:v>84.310000000007904</c:v>
                </c:pt>
                <c:pt idx="8431">
                  <c:v>84.320000000007894</c:v>
                </c:pt>
                <c:pt idx="8432">
                  <c:v>84.3300000000079</c:v>
                </c:pt>
                <c:pt idx="8433">
                  <c:v>84.340000000007905</c:v>
                </c:pt>
                <c:pt idx="8434">
                  <c:v>84.350000000007896</c:v>
                </c:pt>
                <c:pt idx="8435">
                  <c:v>84.360000000007901</c:v>
                </c:pt>
                <c:pt idx="8436">
                  <c:v>84.370000000007906</c:v>
                </c:pt>
                <c:pt idx="8437">
                  <c:v>84.380000000007897</c:v>
                </c:pt>
                <c:pt idx="8438">
                  <c:v>84.390000000007902</c:v>
                </c:pt>
                <c:pt idx="8439">
                  <c:v>84.400000000007907</c:v>
                </c:pt>
                <c:pt idx="8440">
                  <c:v>84.410000000007898</c:v>
                </c:pt>
                <c:pt idx="8441">
                  <c:v>84.420000000007903</c:v>
                </c:pt>
                <c:pt idx="8442">
                  <c:v>84.430000000007894</c:v>
                </c:pt>
                <c:pt idx="8443">
                  <c:v>84.440000000007899</c:v>
                </c:pt>
                <c:pt idx="8444">
                  <c:v>84.450000000007904</c:v>
                </c:pt>
                <c:pt idx="8445">
                  <c:v>84.460000000007895</c:v>
                </c:pt>
                <c:pt idx="8446">
                  <c:v>84.4700000000079</c:v>
                </c:pt>
                <c:pt idx="8447">
                  <c:v>84.480000000007905</c:v>
                </c:pt>
                <c:pt idx="8448">
                  <c:v>84.490000000007896</c:v>
                </c:pt>
                <c:pt idx="8449">
                  <c:v>84.500000000008001</c:v>
                </c:pt>
                <c:pt idx="8450">
                  <c:v>84.510000000008006</c:v>
                </c:pt>
                <c:pt idx="8451">
                  <c:v>84.520000000007997</c:v>
                </c:pt>
                <c:pt idx="8452">
                  <c:v>84.530000000008002</c:v>
                </c:pt>
                <c:pt idx="8453">
                  <c:v>84.540000000008007</c:v>
                </c:pt>
                <c:pt idx="8454">
                  <c:v>84.550000000007998</c:v>
                </c:pt>
                <c:pt idx="8455">
                  <c:v>84.560000000008003</c:v>
                </c:pt>
                <c:pt idx="8456">
                  <c:v>84.570000000007994</c:v>
                </c:pt>
                <c:pt idx="8457">
                  <c:v>84.580000000007999</c:v>
                </c:pt>
                <c:pt idx="8458">
                  <c:v>84.590000000008004</c:v>
                </c:pt>
                <c:pt idx="8459">
                  <c:v>84.600000000007995</c:v>
                </c:pt>
                <c:pt idx="8460">
                  <c:v>84.610000000008</c:v>
                </c:pt>
                <c:pt idx="8461">
                  <c:v>84.620000000008005</c:v>
                </c:pt>
                <c:pt idx="8462">
                  <c:v>84.630000000007996</c:v>
                </c:pt>
                <c:pt idx="8463">
                  <c:v>84.640000000008001</c:v>
                </c:pt>
                <c:pt idx="8464">
                  <c:v>84.650000000008006</c:v>
                </c:pt>
                <c:pt idx="8465">
                  <c:v>84.660000000007997</c:v>
                </c:pt>
                <c:pt idx="8466">
                  <c:v>84.670000000008002</c:v>
                </c:pt>
                <c:pt idx="8467">
                  <c:v>84.680000000007993</c:v>
                </c:pt>
                <c:pt idx="8468">
                  <c:v>84.690000000007998</c:v>
                </c:pt>
                <c:pt idx="8469">
                  <c:v>84.700000000008103</c:v>
                </c:pt>
                <c:pt idx="8470">
                  <c:v>84.710000000008094</c:v>
                </c:pt>
                <c:pt idx="8471">
                  <c:v>84.720000000008099</c:v>
                </c:pt>
                <c:pt idx="8472">
                  <c:v>84.730000000008104</c:v>
                </c:pt>
                <c:pt idx="8473">
                  <c:v>84.740000000008095</c:v>
                </c:pt>
                <c:pt idx="8474">
                  <c:v>84.7500000000081</c:v>
                </c:pt>
                <c:pt idx="8475">
                  <c:v>84.760000000008105</c:v>
                </c:pt>
                <c:pt idx="8476">
                  <c:v>84.770000000008096</c:v>
                </c:pt>
                <c:pt idx="8477">
                  <c:v>84.780000000008101</c:v>
                </c:pt>
                <c:pt idx="8478">
                  <c:v>84.790000000008106</c:v>
                </c:pt>
                <c:pt idx="8479">
                  <c:v>84.800000000008097</c:v>
                </c:pt>
                <c:pt idx="8480">
                  <c:v>84.810000000008102</c:v>
                </c:pt>
                <c:pt idx="8481">
                  <c:v>84.820000000008093</c:v>
                </c:pt>
                <c:pt idx="8482">
                  <c:v>84.830000000008098</c:v>
                </c:pt>
                <c:pt idx="8483">
                  <c:v>84.840000000008104</c:v>
                </c:pt>
                <c:pt idx="8484">
                  <c:v>84.850000000008095</c:v>
                </c:pt>
                <c:pt idx="8485">
                  <c:v>84.8600000000081</c:v>
                </c:pt>
                <c:pt idx="8486">
                  <c:v>84.870000000008105</c:v>
                </c:pt>
                <c:pt idx="8487">
                  <c:v>84.880000000008096</c:v>
                </c:pt>
                <c:pt idx="8488">
                  <c:v>84.890000000008101</c:v>
                </c:pt>
                <c:pt idx="8489">
                  <c:v>84.900000000008205</c:v>
                </c:pt>
                <c:pt idx="8490">
                  <c:v>84.910000000008196</c:v>
                </c:pt>
                <c:pt idx="8491">
                  <c:v>84.920000000008201</c:v>
                </c:pt>
                <c:pt idx="8492">
                  <c:v>84.930000000008206</c:v>
                </c:pt>
                <c:pt idx="8493">
                  <c:v>84.940000000008197</c:v>
                </c:pt>
                <c:pt idx="8494">
                  <c:v>84.950000000008203</c:v>
                </c:pt>
                <c:pt idx="8495">
                  <c:v>84.960000000008193</c:v>
                </c:pt>
                <c:pt idx="8496">
                  <c:v>84.970000000008199</c:v>
                </c:pt>
                <c:pt idx="8497">
                  <c:v>84.980000000008204</c:v>
                </c:pt>
                <c:pt idx="8498">
                  <c:v>84.990000000008195</c:v>
                </c:pt>
                <c:pt idx="8499">
                  <c:v>85.0000000000082</c:v>
                </c:pt>
                <c:pt idx="8500">
                  <c:v>85.010000000008205</c:v>
                </c:pt>
                <c:pt idx="8501">
                  <c:v>85.020000000008196</c:v>
                </c:pt>
                <c:pt idx="8502">
                  <c:v>85.030000000008201</c:v>
                </c:pt>
                <c:pt idx="8503">
                  <c:v>85.040000000008206</c:v>
                </c:pt>
                <c:pt idx="8504">
                  <c:v>85.050000000008197</c:v>
                </c:pt>
                <c:pt idx="8505">
                  <c:v>85.060000000008202</c:v>
                </c:pt>
                <c:pt idx="8506">
                  <c:v>85.070000000008207</c:v>
                </c:pt>
                <c:pt idx="8507">
                  <c:v>85.080000000008198</c:v>
                </c:pt>
                <c:pt idx="8508">
                  <c:v>85.090000000008303</c:v>
                </c:pt>
                <c:pt idx="8509">
                  <c:v>85.100000000008293</c:v>
                </c:pt>
                <c:pt idx="8510">
                  <c:v>85.110000000008299</c:v>
                </c:pt>
                <c:pt idx="8511">
                  <c:v>85.120000000008304</c:v>
                </c:pt>
                <c:pt idx="8512">
                  <c:v>85.130000000008295</c:v>
                </c:pt>
                <c:pt idx="8513">
                  <c:v>85.1400000000083</c:v>
                </c:pt>
                <c:pt idx="8514">
                  <c:v>85.150000000008305</c:v>
                </c:pt>
                <c:pt idx="8515">
                  <c:v>85.160000000008296</c:v>
                </c:pt>
                <c:pt idx="8516">
                  <c:v>85.170000000008301</c:v>
                </c:pt>
                <c:pt idx="8517">
                  <c:v>85.180000000008306</c:v>
                </c:pt>
                <c:pt idx="8518">
                  <c:v>85.190000000008297</c:v>
                </c:pt>
                <c:pt idx="8519">
                  <c:v>85.200000000008302</c:v>
                </c:pt>
                <c:pt idx="8520">
                  <c:v>85.210000000008307</c:v>
                </c:pt>
                <c:pt idx="8521">
                  <c:v>85.220000000008298</c:v>
                </c:pt>
                <c:pt idx="8522">
                  <c:v>85.230000000008303</c:v>
                </c:pt>
                <c:pt idx="8523">
                  <c:v>85.240000000008294</c:v>
                </c:pt>
                <c:pt idx="8524">
                  <c:v>85.250000000008299</c:v>
                </c:pt>
                <c:pt idx="8525">
                  <c:v>85.260000000008304</c:v>
                </c:pt>
                <c:pt idx="8526">
                  <c:v>85.270000000008295</c:v>
                </c:pt>
                <c:pt idx="8527">
                  <c:v>85.2800000000083</c:v>
                </c:pt>
                <c:pt idx="8528">
                  <c:v>85.290000000008405</c:v>
                </c:pt>
                <c:pt idx="8529">
                  <c:v>85.300000000008396</c:v>
                </c:pt>
                <c:pt idx="8530">
                  <c:v>85.310000000008401</c:v>
                </c:pt>
                <c:pt idx="8531">
                  <c:v>85.320000000008406</c:v>
                </c:pt>
                <c:pt idx="8532">
                  <c:v>85.330000000008397</c:v>
                </c:pt>
                <c:pt idx="8533">
                  <c:v>85.340000000008402</c:v>
                </c:pt>
                <c:pt idx="8534">
                  <c:v>85.350000000008393</c:v>
                </c:pt>
                <c:pt idx="8535">
                  <c:v>85.360000000008398</c:v>
                </c:pt>
                <c:pt idx="8536">
                  <c:v>85.370000000008403</c:v>
                </c:pt>
                <c:pt idx="8537">
                  <c:v>85.380000000008394</c:v>
                </c:pt>
                <c:pt idx="8538">
                  <c:v>85.390000000008399</c:v>
                </c:pt>
                <c:pt idx="8539">
                  <c:v>85.400000000008404</c:v>
                </c:pt>
                <c:pt idx="8540">
                  <c:v>85.410000000008395</c:v>
                </c:pt>
                <c:pt idx="8541">
                  <c:v>85.4200000000084</c:v>
                </c:pt>
                <c:pt idx="8542">
                  <c:v>85.430000000008405</c:v>
                </c:pt>
                <c:pt idx="8543">
                  <c:v>85.440000000008396</c:v>
                </c:pt>
                <c:pt idx="8544">
                  <c:v>85.450000000008401</c:v>
                </c:pt>
                <c:pt idx="8545">
                  <c:v>85.460000000008407</c:v>
                </c:pt>
                <c:pt idx="8546">
                  <c:v>85.470000000008397</c:v>
                </c:pt>
                <c:pt idx="8547">
                  <c:v>85.480000000008502</c:v>
                </c:pt>
                <c:pt idx="8548">
                  <c:v>85.490000000008493</c:v>
                </c:pt>
                <c:pt idx="8549">
                  <c:v>85.500000000008498</c:v>
                </c:pt>
                <c:pt idx="8550">
                  <c:v>85.510000000008503</c:v>
                </c:pt>
                <c:pt idx="8551">
                  <c:v>85.520000000008494</c:v>
                </c:pt>
                <c:pt idx="8552">
                  <c:v>85.530000000008499</c:v>
                </c:pt>
                <c:pt idx="8553">
                  <c:v>85.540000000008504</c:v>
                </c:pt>
                <c:pt idx="8554">
                  <c:v>85.550000000008495</c:v>
                </c:pt>
                <c:pt idx="8555">
                  <c:v>85.5600000000085</c:v>
                </c:pt>
                <c:pt idx="8556">
                  <c:v>85.570000000008505</c:v>
                </c:pt>
                <c:pt idx="8557">
                  <c:v>85.580000000008496</c:v>
                </c:pt>
                <c:pt idx="8558">
                  <c:v>85.590000000008502</c:v>
                </c:pt>
                <c:pt idx="8559">
                  <c:v>85.600000000008507</c:v>
                </c:pt>
                <c:pt idx="8560">
                  <c:v>85.610000000008498</c:v>
                </c:pt>
                <c:pt idx="8561">
                  <c:v>85.620000000008503</c:v>
                </c:pt>
                <c:pt idx="8562">
                  <c:v>85.630000000008494</c:v>
                </c:pt>
                <c:pt idx="8563">
                  <c:v>85.640000000008499</c:v>
                </c:pt>
                <c:pt idx="8564">
                  <c:v>85.650000000008504</c:v>
                </c:pt>
                <c:pt idx="8565">
                  <c:v>85.660000000008495</c:v>
                </c:pt>
                <c:pt idx="8566">
                  <c:v>85.6700000000085</c:v>
                </c:pt>
                <c:pt idx="8567">
                  <c:v>85.680000000008604</c:v>
                </c:pt>
                <c:pt idx="8568">
                  <c:v>85.690000000008595</c:v>
                </c:pt>
                <c:pt idx="8569">
                  <c:v>85.7000000000086</c:v>
                </c:pt>
                <c:pt idx="8570">
                  <c:v>85.710000000008606</c:v>
                </c:pt>
                <c:pt idx="8571">
                  <c:v>85.720000000008596</c:v>
                </c:pt>
                <c:pt idx="8572">
                  <c:v>85.730000000008602</c:v>
                </c:pt>
                <c:pt idx="8573">
                  <c:v>85.740000000008607</c:v>
                </c:pt>
                <c:pt idx="8574">
                  <c:v>85.750000000008598</c:v>
                </c:pt>
                <c:pt idx="8575">
                  <c:v>85.760000000008603</c:v>
                </c:pt>
                <c:pt idx="8576">
                  <c:v>85.770000000008594</c:v>
                </c:pt>
                <c:pt idx="8577">
                  <c:v>85.780000000008599</c:v>
                </c:pt>
                <c:pt idx="8578">
                  <c:v>85.790000000008604</c:v>
                </c:pt>
                <c:pt idx="8579">
                  <c:v>85.800000000008595</c:v>
                </c:pt>
                <c:pt idx="8580">
                  <c:v>85.8100000000086</c:v>
                </c:pt>
                <c:pt idx="8581">
                  <c:v>85.820000000008605</c:v>
                </c:pt>
                <c:pt idx="8582">
                  <c:v>85.830000000008596</c:v>
                </c:pt>
                <c:pt idx="8583">
                  <c:v>85.840000000008601</c:v>
                </c:pt>
                <c:pt idx="8584">
                  <c:v>85.850000000008606</c:v>
                </c:pt>
                <c:pt idx="8585">
                  <c:v>85.860000000008597</c:v>
                </c:pt>
                <c:pt idx="8586">
                  <c:v>85.870000000008702</c:v>
                </c:pt>
                <c:pt idx="8587">
                  <c:v>85.880000000008707</c:v>
                </c:pt>
                <c:pt idx="8588">
                  <c:v>85.890000000008698</c:v>
                </c:pt>
                <c:pt idx="8589">
                  <c:v>85.900000000008703</c:v>
                </c:pt>
                <c:pt idx="8590">
                  <c:v>85.910000000008694</c:v>
                </c:pt>
                <c:pt idx="8591">
                  <c:v>85.920000000008699</c:v>
                </c:pt>
                <c:pt idx="8592">
                  <c:v>85.930000000008704</c:v>
                </c:pt>
                <c:pt idx="8593">
                  <c:v>85.940000000008695</c:v>
                </c:pt>
                <c:pt idx="8594">
                  <c:v>85.9500000000087</c:v>
                </c:pt>
                <c:pt idx="8595">
                  <c:v>85.960000000008705</c:v>
                </c:pt>
                <c:pt idx="8596">
                  <c:v>85.970000000008696</c:v>
                </c:pt>
                <c:pt idx="8597">
                  <c:v>85.980000000008701</c:v>
                </c:pt>
                <c:pt idx="8598">
                  <c:v>85.990000000008706</c:v>
                </c:pt>
                <c:pt idx="8599">
                  <c:v>86.000000000008697</c:v>
                </c:pt>
                <c:pt idx="8600">
                  <c:v>86.010000000008702</c:v>
                </c:pt>
                <c:pt idx="8601">
                  <c:v>86.020000000008693</c:v>
                </c:pt>
                <c:pt idx="8602">
                  <c:v>86.030000000008698</c:v>
                </c:pt>
                <c:pt idx="8603">
                  <c:v>86.040000000008703</c:v>
                </c:pt>
                <c:pt idx="8604">
                  <c:v>86.050000000008694</c:v>
                </c:pt>
                <c:pt idx="8605">
                  <c:v>86.060000000008699</c:v>
                </c:pt>
                <c:pt idx="8606">
                  <c:v>86.070000000008804</c:v>
                </c:pt>
                <c:pt idx="8607">
                  <c:v>86.080000000008795</c:v>
                </c:pt>
                <c:pt idx="8608">
                  <c:v>86.0900000000088</c:v>
                </c:pt>
                <c:pt idx="8609">
                  <c:v>86.100000000008805</c:v>
                </c:pt>
                <c:pt idx="8610">
                  <c:v>86.110000000008796</c:v>
                </c:pt>
                <c:pt idx="8611">
                  <c:v>86.120000000008801</c:v>
                </c:pt>
                <c:pt idx="8612">
                  <c:v>86.130000000008806</c:v>
                </c:pt>
                <c:pt idx="8613">
                  <c:v>86.140000000008797</c:v>
                </c:pt>
                <c:pt idx="8614">
                  <c:v>86.150000000008802</c:v>
                </c:pt>
                <c:pt idx="8615">
                  <c:v>86.160000000008793</c:v>
                </c:pt>
                <c:pt idx="8616">
                  <c:v>86.170000000008798</c:v>
                </c:pt>
                <c:pt idx="8617">
                  <c:v>86.180000000008803</c:v>
                </c:pt>
                <c:pt idx="8618">
                  <c:v>86.190000000008794</c:v>
                </c:pt>
                <c:pt idx="8619">
                  <c:v>86.200000000008799</c:v>
                </c:pt>
                <c:pt idx="8620">
                  <c:v>86.210000000008804</c:v>
                </c:pt>
                <c:pt idx="8621">
                  <c:v>86.220000000008795</c:v>
                </c:pt>
                <c:pt idx="8622">
                  <c:v>86.2300000000088</c:v>
                </c:pt>
                <c:pt idx="8623">
                  <c:v>86.240000000008806</c:v>
                </c:pt>
                <c:pt idx="8624">
                  <c:v>86.250000000008797</c:v>
                </c:pt>
                <c:pt idx="8625">
                  <c:v>86.260000000008901</c:v>
                </c:pt>
                <c:pt idx="8626">
                  <c:v>86.270000000008906</c:v>
                </c:pt>
                <c:pt idx="8627">
                  <c:v>86.280000000008897</c:v>
                </c:pt>
                <c:pt idx="8628">
                  <c:v>86.290000000008902</c:v>
                </c:pt>
                <c:pt idx="8629">
                  <c:v>86.300000000008893</c:v>
                </c:pt>
                <c:pt idx="8630">
                  <c:v>86.310000000008898</c:v>
                </c:pt>
                <c:pt idx="8631">
                  <c:v>86.320000000008903</c:v>
                </c:pt>
                <c:pt idx="8632">
                  <c:v>86.330000000008894</c:v>
                </c:pt>
                <c:pt idx="8633">
                  <c:v>86.340000000008899</c:v>
                </c:pt>
                <c:pt idx="8634">
                  <c:v>86.350000000008905</c:v>
                </c:pt>
                <c:pt idx="8635">
                  <c:v>86.360000000008895</c:v>
                </c:pt>
                <c:pt idx="8636">
                  <c:v>86.370000000008901</c:v>
                </c:pt>
                <c:pt idx="8637">
                  <c:v>86.380000000008906</c:v>
                </c:pt>
                <c:pt idx="8638">
                  <c:v>86.390000000008897</c:v>
                </c:pt>
                <c:pt idx="8639">
                  <c:v>86.400000000008902</c:v>
                </c:pt>
                <c:pt idx="8640">
                  <c:v>86.410000000008907</c:v>
                </c:pt>
                <c:pt idx="8641">
                  <c:v>86.420000000008898</c:v>
                </c:pt>
                <c:pt idx="8642">
                  <c:v>86.430000000008903</c:v>
                </c:pt>
                <c:pt idx="8643">
                  <c:v>86.440000000008894</c:v>
                </c:pt>
                <c:pt idx="8644">
                  <c:v>86.450000000008899</c:v>
                </c:pt>
                <c:pt idx="8645">
                  <c:v>86.460000000009003</c:v>
                </c:pt>
                <c:pt idx="8646">
                  <c:v>86.470000000008994</c:v>
                </c:pt>
                <c:pt idx="8647">
                  <c:v>86.480000000008999</c:v>
                </c:pt>
                <c:pt idx="8648">
                  <c:v>86.490000000009005</c:v>
                </c:pt>
                <c:pt idx="8649">
                  <c:v>86.500000000008995</c:v>
                </c:pt>
                <c:pt idx="8650">
                  <c:v>86.510000000009001</c:v>
                </c:pt>
                <c:pt idx="8651">
                  <c:v>86.520000000009006</c:v>
                </c:pt>
                <c:pt idx="8652">
                  <c:v>86.530000000008997</c:v>
                </c:pt>
                <c:pt idx="8653">
                  <c:v>86.540000000009002</c:v>
                </c:pt>
                <c:pt idx="8654">
                  <c:v>86.550000000009007</c:v>
                </c:pt>
                <c:pt idx="8655">
                  <c:v>86.560000000008998</c:v>
                </c:pt>
                <c:pt idx="8656">
                  <c:v>86.570000000009003</c:v>
                </c:pt>
                <c:pt idx="8657">
                  <c:v>86.580000000008994</c:v>
                </c:pt>
                <c:pt idx="8658">
                  <c:v>86.590000000008999</c:v>
                </c:pt>
                <c:pt idx="8659">
                  <c:v>86.600000000009004</c:v>
                </c:pt>
                <c:pt idx="8660">
                  <c:v>86.610000000008995</c:v>
                </c:pt>
                <c:pt idx="8661">
                  <c:v>86.620000000009</c:v>
                </c:pt>
                <c:pt idx="8662">
                  <c:v>86.630000000009005</c:v>
                </c:pt>
                <c:pt idx="8663">
                  <c:v>86.640000000008996</c:v>
                </c:pt>
                <c:pt idx="8664">
                  <c:v>86.650000000009101</c:v>
                </c:pt>
                <c:pt idx="8665">
                  <c:v>86.660000000009106</c:v>
                </c:pt>
                <c:pt idx="8666">
                  <c:v>86.670000000009097</c:v>
                </c:pt>
                <c:pt idx="8667">
                  <c:v>86.680000000009102</c:v>
                </c:pt>
                <c:pt idx="8668">
                  <c:v>86.690000000009107</c:v>
                </c:pt>
                <c:pt idx="8669">
                  <c:v>86.700000000009098</c:v>
                </c:pt>
                <c:pt idx="8670">
                  <c:v>86.710000000009103</c:v>
                </c:pt>
                <c:pt idx="8671">
                  <c:v>86.720000000009094</c:v>
                </c:pt>
                <c:pt idx="8672">
                  <c:v>86.730000000009099</c:v>
                </c:pt>
                <c:pt idx="8673">
                  <c:v>86.740000000009104</c:v>
                </c:pt>
                <c:pt idx="8674">
                  <c:v>86.750000000009095</c:v>
                </c:pt>
                <c:pt idx="8675">
                  <c:v>86.7600000000091</c:v>
                </c:pt>
                <c:pt idx="8676">
                  <c:v>86.770000000009105</c:v>
                </c:pt>
                <c:pt idx="8677">
                  <c:v>86.780000000009096</c:v>
                </c:pt>
                <c:pt idx="8678">
                  <c:v>86.790000000009101</c:v>
                </c:pt>
                <c:pt idx="8679">
                  <c:v>86.800000000009106</c:v>
                </c:pt>
                <c:pt idx="8680">
                  <c:v>86.810000000009097</c:v>
                </c:pt>
                <c:pt idx="8681">
                  <c:v>86.820000000009102</c:v>
                </c:pt>
                <c:pt idx="8682">
                  <c:v>86.830000000009093</c:v>
                </c:pt>
                <c:pt idx="8683">
                  <c:v>86.840000000009098</c:v>
                </c:pt>
                <c:pt idx="8684">
                  <c:v>86.850000000009203</c:v>
                </c:pt>
                <c:pt idx="8685">
                  <c:v>86.860000000009194</c:v>
                </c:pt>
                <c:pt idx="8686">
                  <c:v>86.870000000009199</c:v>
                </c:pt>
                <c:pt idx="8687">
                  <c:v>86.880000000009204</c:v>
                </c:pt>
                <c:pt idx="8688">
                  <c:v>86.890000000009195</c:v>
                </c:pt>
                <c:pt idx="8689">
                  <c:v>86.9000000000092</c:v>
                </c:pt>
                <c:pt idx="8690">
                  <c:v>86.910000000009205</c:v>
                </c:pt>
                <c:pt idx="8691">
                  <c:v>86.920000000009196</c:v>
                </c:pt>
                <c:pt idx="8692">
                  <c:v>86.930000000009201</c:v>
                </c:pt>
                <c:pt idx="8693">
                  <c:v>86.940000000009206</c:v>
                </c:pt>
                <c:pt idx="8694">
                  <c:v>86.950000000009197</c:v>
                </c:pt>
                <c:pt idx="8695">
                  <c:v>86.960000000009202</c:v>
                </c:pt>
                <c:pt idx="8696">
                  <c:v>86.970000000009193</c:v>
                </c:pt>
                <c:pt idx="8697">
                  <c:v>86.980000000009198</c:v>
                </c:pt>
                <c:pt idx="8698">
                  <c:v>86.990000000009204</c:v>
                </c:pt>
                <c:pt idx="8699">
                  <c:v>87.000000000009194</c:v>
                </c:pt>
                <c:pt idx="8700">
                  <c:v>87.0100000000092</c:v>
                </c:pt>
                <c:pt idx="8701">
                  <c:v>87.020000000009205</c:v>
                </c:pt>
                <c:pt idx="8702">
                  <c:v>87.030000000009196</c:v>
                </c:pt>
                <c:pt idx="8703">
                  <c:v>87.040000000009201</c:v>
                </c:pt>
                <c:pt idx="8704">
                  <c:v>87.050000000009305</c:v>
                </c:pt>
                <c:pt idx="8705">
                  <c:v>87.060000000009296</c:v>
                </c:pt>
                <c:pt idx="8706">
                  <c:v>87.070000000009301</c:v>
                </c:pt>
                <c:pt idx="8707">
                  <c:v>87.080000000009306</c:v>
                </c:pt>
                <c:pt idx="8708">
                  <c:v>87.090000000009297</c:v>
                </c:pt>
                <c:pt idx="8709">
                  <c:v>87.100000000009302</c:v>
                </c:pt>
                <c:pt idx="8710">
                  <c:v>87.110000000009293</c:v>
                </c:pt>
                <c:pt idx="8711">
                  <c:v>87.120000000009298</c:v>
                </c:pt>
                <c:pt idx="8712">
                  <c:v>87.130000000009304</c:v>
                </c:pt>
                <c:pt idx="8713">
                  <c:v>87.140000000009294</c:v>
                </c:pt>
                <c:pt idx="8714">
                  <c:v>87.1500000000093</c:v>
                </c:pt>
                <c:pt idx="8715">
                  <c:v>87.160000000009305</c:v>
                </c:pt>
                <c:pt idx="8716">
                  <c:v>87.170000000009296</c:v>
                </c:pt>
                <c:pt idx="8717">
                  <c:v>87.180000000009301</c:v>
                </c:pt>
                <c:pt idx="8718">
                  <c:v>87.190000000009306</c:v>
                </c:pt>
                <c:pt idx="8719">
                  <c:v>87.200000000009297</c:v>
                </c:pt>
                <c:pt idx="8720">
                  <c:v>87.210000000009302</c:v>
                </c:pt>
                <c:pt idx="8721">
                  <c:v>87.220000000009307</c:v>
                </c:pt>
                <c:pt idx="8722">
                  <c:v>87.230000000009298</c:v>
                </c:pt>
                <c:pt idx="8723">
                  <c:v>87.240000000009402</c:v>
                </c:pt>
                <c:pt idx="8724">
                  <c:v>87.250000000009393</c:v>
                </c:pt>
                <c:pt idx="8725">
                  <c:v>87.260000000009398</c:v>
                </c:pt>
                <c:pt idx="8726">
                  <c:v>87.270000000009404</c:v>
                </c:pt>
                <c:pt idx="8727">
                  <c:v>87.280000000009395</c:v>
                </c:pt>
                <c:pt idx="8728">
                  <c:v>87.2900000000094</c:v>
                </c:pt>
                <c:pt idx="8729">
                  <c:v>87.300000000009405</c:v>
                </c:pt>
                <c:pt idx="8730">
                  <c:v>87.310000000009396</c:v>
                </c:pt>
                <c:pt idx="8731">
                  <c:v>87.320000000009401</c:v>
                </c:pt>
                <c:pt idx="8732">
                  <c:v>87.330000000009406</c:v>
                </c:pt>
                <c:pt idx="8733">
                  <c:v>87.340000000009397</c:v>
                </c:pt>
                <c:pt idx="8734">
                  <c:v>87.350000000009402</c:v>
                </c:pt>
                <c:pt idx="8735">
                  <c:v>87.360000000009407</c:v>
                </c:pt>
                <c:pt idx="8736">
                  <c:v>87.370000000009398</c:v>
                </c:pt>
                <c:pt idx="8737">
                  <c:v>87.380000000009403</c:v>
                </c:pt>
                <c:pt idx="8738">
                  <c:v>87.390000000009394</c:v>
                </c:pt>
                <c:pt idx="8739">
                  <c:v>87.400000000009399</c:v>
                </c:pt>
                <c:pt idx="8740">
                  <c:v>87.410000000009404</c:v>
                </c:pt>
                <c:pt idx="8741">
                  <c:v>87.420000000009395</c:v>
                </c:pt>
                <c:pt idx="8742">
                  <c:v>87.4300000000094</c:v>
                </c:pt>
                <c:pt idx="8743">
                  <c:v>87.440000000009505</c:v>
                </c:pt>
                <c:pt idx="8744">
                  <c:v>87.450000000009496</c:v>
                </c:pt>
                <c:pt idx="8745">
                  <c:v>87.460000000009501</c:v>
                </c:pt>
                <c:pt idx="8746">
                  <c:v>87.470000000009506</c:v>
                </c:pt>
                <c:pt idx="8747">
                  <c:v>87.480000000009497</c:v>
                </c:pt>
                <c:pt idx="8748">
                  <c:v>87.490000000009502</c:v>
                </c:pt>
                <c:pt idx="8749">
                  <c:v>87.500000000009507</c:v>
                </c:pt>
                <c:pt idx="8750">
                  <c:v>87.510000000009498</c:v>
                </c:pt>
                <c:pt idx="8751">
                  <c:v>87.520000000009503</c:v>
                </c:pt>
                <c:pt idx="8752">
                  <c:v>87.530000000009494</c:v>
                </c:pt>
                <c:pt idx="8753">
                  <c:v>87.540000000009499</c:v>
                </c:pt>
                <c:pt idx="8754">
                  <c:v>87.550000000009504</c:v>
                </c:pt>
                <c:pt idx="8755">
                  <c:v>87.560000000009495</c:v>
                </c:pt>
                <c:pt idx="8756">
                  <c:v>87.5700000000095</c:v>
                </c:pt>
                <c:pt idx="8757">
                  <c:v>87.580000000009505</c:v>
                </c:pt>
                <c:pt idx="8758">
                  <c:v>87.590000000009496</c:v>
                </c:pt>
                <c:pt idx="8759">
                  <c:v>87.600000000009501</c:v>
                </c:pt>
                <c:pt idx="8760">
                  <c:v>87.610000000009506</c:v>
                </c:pt>
                <c:pt idx="8761">
                  <c:v>87.620000000009497</c:v>
                </c:pt>
                <c:pt idx="8762">
                  <c:v>87.630000000009602</c:v>
                </c:pt>
                <c:pt idx="8763">
                  <c:v>87.640000000009593</c:v>
                </c:pt>
                <c:pt idx="8764">
                  <c:v>87.650000000009598</c:v>
                </c:pt>
                <c:pt idx="8765">
                  <c:v>87.660000000009603</c:v>
                </c:pt>
                <c:pt idx="8766">
                  <c:v>87.670000000009594</c:v>
                </c:pt>
                <c:pt idx="8767">
                  <c:v>87.680000000009599</c:v>
                </c:pt>
                <c:pt idx="8768">
                  <c:v>87.690000000009604</c:v>
                </c:pt>
                <c:pt idx="8769">
                  <c:v>87.700000000009595</c:v>
                </c:pt>
                <c:pt idx="8770">
                  <c:v>87.7100000000096</c:v>
                </c:pt>
                <c:pt idx="8771">
                  <c:v>87.720000000009605</c:v>
                </c:pt>
                <c:pt idx="8772">
                  <c:v>87.730000000009596</c:v>
                </c:pt>
                <c:pt idx="8773">
                  <c:v>87.740000000009601</c:v>
                </c:pt>
                <c:pt idx="8774">
                  <c:v>87.750000000009607</c:v>
                </c:pt>
                <c:pt idx="8775">
                  <c:v>87.760000000009597</c:v>
                </c:pt>
                <c:pt idx="8776">
                  <c:v>87.770000000009603</c:v>
                </c:pt>
                <c:pt idx="8777">
                  <c:v>87.780000000009593</c:v>
                </c:pt>
                <c:pt idx="8778">
                  <c:v>87.790000000009599</c:v>
                </c:pt>
                <c:pt idx="8779">
                  <c:v>87.800000000009604</c:v>
                </c:pt>
                <c:pt idx="8780">
                  <c:v>87.810000000009595</c:v>
                </c:pt>
                <c:pt idx="8781">
                  <c:v>87.8200000000096</c:v>
                </c:pt>
                <c:pt idx="8782">
                  <c:v>87.830000000009704</c:v>
                </c:pt>
                <c:pt idx="8783">
                  <c:v>87.840000000009695</c:v>
                </c:pt>
                <c:pt idx="8784">
                  <c:v>87.8500000000097</c:v>
                </c:pt>
                <c:pt idx="8785">
                  <c:v>87.860000000009705</c:v>
                </c:pt>
                <c:pt idx="8786">
                  <c:v>87.870000000009696</c:v>
                </c:pt>
                <c:pt idx="8787">
                  <c:v>87.880000000009701</c:v>
                </c:pt>
                <c:pt idx="8788">
                  <c:v>87.890000000009707</c:v>
                </c:pt>
                <c:pt idx="8789">
                  <c:v>87.900000000009697</c:v>
                </c:pt>
                <c:pt idx="8790">
                  <c:v>87.910000000009703</c:v>
                </c:pt>
                <c:pt idx="8791">
                  <c:v>87.920000000009694</c:v>
                </c:pt>
                <c:pt idx="8792">
                  <c:v>87.930000000009699</c:v>
                </c:pt>
                <c:pt idx="8793">
                  <c:v>87.940000000009704</c:v>
                </c:pt>
                <c:pt idx="8794">
                  <c:v>87.950000000009695</c:v>
                </c:pt>
                <c:pt idx="8795">
                  <c:v>87.9600000000097</c:v>
                </c:pt>
                <c:pt idx="8796">
                  <c:v>87.970000000009705</c:v>
                </c:pt>
                <c:pt idx="8797">
                  <c:v>87.980000000009696</c:v>
                </c:pt>
                <c:pt idx="8798">
                  <c:v>87.990000000009701</c:v>
                </c:pt>
                <c:pt idx="8799">
                  <c:v>88.000000000009706</c:v>
                </c:pt>
                <c:pt idx="8800">
                  <c:v>88.010000000009697</c:v>
                </c:pt>
                <c:pt idx="8801">
                  <c:v>88.020000000009802</c:v>
                </c:pt>
                <c:pt idx="8802">
                  <c:v>88.030000000009807</c:v>
                </c:pt>
                <c:pt idx="8803">
                  <c:v>88.040000000009798</c:v>
                </c:pt>
                <c:pt idx="8804">
                  <c:v>88.050000000009803</c:v>
                </c:pt>
                <c:pt idx="8805">
                  <c:v>88.060000000009794</c:v>
                </c:pt>
                <c:pt idx="8806">
                  <c:v>88.070000000009799</c:v>
                </c:pt>
                <c:pt idx="8807">
                  <c:v>88.080000000009804</c:v>
                </c:pt>
                <c:pt idx="8808">
                  <c:v>88.090000000009795</c:v>
                </c:pt>
                <c:pt idx="8809">
                  <c:v>88.1000000000098</c:v>
                </c:pt>
                <c:pt idx="8810">
                  <c:v>88.110000000009805</c:v>
                </c:pt>
                <c:pt idx="8811">
                  <c:v>88.120000000009796</c:v>
                </c:pt>
                <c:pt idx="8812">
                  <c:v>88.130000000009801</c:v>
                </c:pt>
                <c:pt idx="8813">
                  <c:v>88.140000000009806</c:v>
                </c:pt>
                <c:pt idx="8814">
                  <c:v>88.150000000009797</c:v>
                </c:pt>
                <c:pt idx="8815">
                  <c:v>88.160000000009802</c:v>
                </c:pt>
                <c:pt idx="8816">
                  <c:v>88.170000000009793</c:v>
                </c:pt>
                <c:pt idx="8817">
                  <c:v>88.180000000009798</c:v>
                </c:pt>
                <c:pt idx="8818">
                  <c:v>88.190000000009803</c:v>
                </c:pt>
                <c:pt idx="8819">
                  <c:v>88.200000000009794</c:v>
                </c:pt>
                <c:pt idx="8820">
                  <c:v>88.210000000009799</c:v>
                </c:pt>
                <c:pt idx="8821">
                  <c:v>88.220000000009904</c:v>
                </c:pt>
                <c:pt idx="8822">
                  <c:v>88.230000000009895</c:v>
                </c:pt>
                <c:pt idx="8823">
                  <c:v>88.2400000000099</c:v>
                </c:pt>
                <c:pt idx="8824">
                  <c:v>88.250000000009905</c:v>
                </c:pt>
                <c:pt idx="8825">
                  <c:v>88.260000000009896</c:v>
                </c:pt>
                <c:pt idx="8826">
                  <c:v>88.270000000009901</c:v>
                </c:pt>
                <c:pt idx="8827">
                  <c:v>88.280000000009906</c:v>
                </c:pt>
                <c:pt idx="8828">
                  <c:v>88.290000000009897</c:v>
                </c:pt>
                <c:pt idx="8829">
                  <c:v>88.300000000009902</c:v>
                </c:pt>
                <c:pt idx="8830">
                  <c:v>88.310000000009893</c:v>
                </c:pt>
                <c:pt idx="8831">
                  <c:v>88.320000000009898</c:v>
                </c:pt>
                <c:pt idx="8832">
                  <c:v>88.330000000009903</c:v>
                </c:pt>
                <c:pt idx="8833">
                  <c:v>88.340000000009894</c:v>
                </c:pt>
                <c:pt idx="8834">
                  <c:v>88.350000000009899</c:v>
                </c:pt>
                <c:pt idx="8835">
                  <c:v>88.360000000009904</c:v>
                </c:pt>
                <c:pt idx="8836">
                  <c:v>88.370000000009895</c:v>
                </c:pt>
                <c:pt idx="8837">
                  <c:v>88.3800000000099</c:v>
                </c:pt>
                <c:pt idx="8838">
                  <c:v>88.390000000009906</c:v>
                </c:pt>
                <c:pt idx="8839">
                  <c:v>88.400000000009896</c:v>
                </c:pt>
                <c:pt idx="8840">
                  <c:v>88.410000000010001</c:v>
                </c:pt>
                <c:pt idx="8841">
                  <c:v>88.420000000010006</c:v>
                </c:pt>
                <c:pt idx="8842">
                  <c:v>88.430000000009997</c:v>
                </c:pt>
                <c:pt idx="8843">
                  <c:v>88.440000000010002</c:v>
                </c:pt>
                <c:pt idx="8844">
                  <c:v>88.450000000009993</c:v>
                </c:pt>
                <c:pt idx="8845">
                  <c:v>88.460000000009998</c:v>
                </c:pt>
                <c:pt idx="8846">
                  <c:v>88.470000000010003</c:v>
                </c:pt>
                <c:pt idx="8847">
                  <c:v>88.480000000009994</c:v>
                </c:pt>
                <c:pt idx="8848">
                  <c:v>88.490000000009999</c:v>
                </c:pt>
                <c:pt idx="8849">
                  <c:v>88.500000000010004</c:v>
                </c:pt>
                <c:pt idx="8850">
                  <c:v>88.510000000009995</c:v>
                </c:pt>
                <c:pt idx="8851">
                  <c:v>88.52000000001</c:v>
                </c:pt>
                <c:pt idx="8852">
                  <c:v>88.530000000010006</c:v>
                </c:pt>
                <c:pt idx="8853">
                  <c:v>88.540000000009996</c:v>
                </c:pt>
                <c:pt idx="8854">
                  <c:v>88.550000000010002</c:v>
                </c:pt>
                <c:pt idx="8855">
                  <c:v>88.560000000010007</c:v>
                </c:pt>
                <c:pt idx="8856">
                  <c:v>88.570000000009998</c:v>
                </c:pt>
                <c:pt idx="8857">
                  <c:v>88.580000000010003</c:v>
                </c:pt>
                <c:pt idx="8858">
                  <c:v>88.590000000009994</c:v>
                </c:pt>
                <c:pt idx="8859">
                  <c:v>88.600000000009999</c:v>
                </c:pt>
                <c:pt idx="8860">
                  <c:v>88.610000000010103</c:v>
                </c:pt>
                <c:pt idx="8861">
                  <c:v>88.620000000010094</c:v>
                </c:pt>
                <c:pt idx="8862">
                  <c:v>88.630000000010099</c:v>
                </c:pt>
                <c:pt idx="8863">
                  <c:v>88.640000000010104</c:v>
                </c:pt>
                <c:pt idx="8864">
                  <c:v>88.650000000010095</c:v>
                </c:pt>
                <c:pt idx="8865">
                  <c:v>88.660000000010101</c:v>
                </c:pt>
                <c:pt idx="8866">
                  <c:v>88.670000000010106</c:v>
                </c:pt>
                <c:pt idx="8867">
                  <c:v>88.680000000010097</c:v>
                </c:pt>
                <c:pt idx="8868">
                  <c:v>88.690000000010102</c:v>
                </c:pt>
                <c:pt idx="8869">
                  <c:v>88.700000000010107</c:v>
                </c:pt>
                <c:pt idx="8870">
                  <c:v>88.710000000010098</c:v>
                </c:pt>
                <c:pt idx="8871">
                  <c:v>88.720000000010103</c:v>
                </c:pt>
                <c:pt idx="8872">
                  <c:v>88.730000000010094</c:v>
                </c:pt>
                <c:pt idx="8873">
                  <c:v>88.740000000010099</c:v>
                </c:pt>
                <c:pt idx="8874">
                  <c:v>88.750000000010104</c:v>
                </c:pt>
                <c:pt idx="8875">
                  <c:v>88.760000000010095</c:v>
                </c:pt>
                <c:pt idx="8876">
                  <c:v>88.7700000000101</c:v>
                </c:pt>
                <c:pt idx="8877">
                  <c:v>88.780000000010105</c:v>
                </c:pt>
                <c:pt idx="8878">
                  <c:v>88.790000000010096</c:v>
                </c:pt>
                <c:pt idx="8879">
                  <c:v>88.800000000010101</c:v>
                </c:pt>
                <c:pt idx="8880">
                  <c:v>88.810000000010206</c:v>
                </c:pt>
                <c:pt idx="8881">
                  <c:v>88.820000000010197</c:v>
                </c:pt>
                <c:pt idx="8882">
                  <c:v>88.830000000010202</c:v>
                </c:pt>
                <c:pt idx="8883">
                  <c:v>88.840000000010207</c:v>
                </c:pt>
                <c:pt idx="8884">
                  <c:v>88.850000000010198</c:v>
                </c:pt>
                <c:pt idx="8885">
                  <c:v>88.860000000010203</c:v>
                </c:pt>
                <c:pt idx="8886">
                  <c:v>88.870000000010194</c:v>
                </c:pt>
                <c:pt idx="8887">
                  <c:v>88.880000000010199</c:v>
                </c:pt>
                <c:pt idx="8888">
                  <c:v>88.890000000010204</c:v>
                </c:pt>
                <c:pt idx="8889">
                  <c:v>88.900000000010195</c:v>
                </c:pt>
                <c:pt idx="8890">
                  <c:v>88.9100000000102</c:v>
                </c:pt>
                <c:pt idx="8891">
                  <c:v>88.920000000010205</c:v>
                </c:pt>
                <c:pt idx="8892">
                  <c:v>88.930000000010196</c:v>
                </c:pt>
                <c:pt idx="8893">
                  <c:v>88.940000000010201</c:v>
                </c:pt>
                <c:pt idx="8894">
                  <c:v>88.950000000010206</c:v>
                </c:pt>
                <c:pt idx="8895">
                  <c:v>88.960000000010197</c:v>
                </c:pt>
                <c:pt idx="8896">
                  <c:v>88.970000000010202</c:v>
                </c:pt>
                <c:pt idx="8897">
                  <c:v>88.980000000010193</c:v>
                </c:pt>
                <c:pt idx="8898">
                  <c:v>88.990000000010198</c:v>
                </c:pt>
                <c:pt idx="8899">
                  <c:v>89.000000000010303</c:v>
                </c:pt>
                <c:pt idx="8900">
                  <c:v>89.010000000010294</c:v>
                </c:pt>
                <c:pt idx="8901">
                  <c:v>89.020000000010299</c:v>
                </c:pt>
                <c:pt idx="8902">
                  <c:v>89.030000000010304</c:v>
                </c:pt>
                <c:pt idx="8903">
                  <c:v>89.040000000010295</c:v>
                </c:pt>
                <c:pt idx="8904">
                  <c:v>89.0500000000103</c:v>
                </c:pt>
                <c:pt idx="8905">
                  <c:v>89.060000000010305</c:v>
                </c:pt>
                <c:pt idx="8906">
                  <c:v>89.070000000010296</c:v>
                </c:pt>
                <c:pt idx="8907">
                  <c:v>89.080000000010301</c:v>
                </c:pt>
                <c:pt idx="8908">
                  <c:v>89.090000000010306</c:v>
                </c:pt>
                <c:pt idx="8909">
                  <c:v>89.100000000010297</c:v>
                </c:pt>
                <c:pt idx="8910">
                  <c:v>89.110000000010302</c:v>
                </c:pt>
                <c:pt idx="8911">
                  <c:v>89.120000000010293</c:v>
                </c:pt>
                <c:pt idx="8912">
                  <c:v>89.130000000010298</c:v>
                </c:pt>
                <c:pt idx="8913">
                  <c:v>89.140000000010303</c:v>
                </c:pt>
                <c:pt idx="8914">
                  <c:v>89.150000000010294</c:v>
                </c:pt>
                <c:pt idx="8915">
                  <c:v>89.160000000010299</c:v>
                </c:pt>
                <c:pt idx="8916">
                  <c:v>89.170000000010305</c:v>
                </c:pt>
                <c:pt idx="8917">
                  <c:v>89.180000000010295</c:v>
                </c:pt>
                <c:pt idx="8918">
                  <c:v>89.190000000010301</c:v>
                </c:pt>
                <c:pt idx="8919">
                  <c:v>89.200000000010405</c:v>
                </c:pt>
                <c:pt idx="8920">
                  <c:v>89.210000000010396</c:v>
                </c:pt>
                <c:pt idx="8921">
                  <c:v>89.220000000010401</c:v>
                </c:pt>
                <c:pt idx="8922">
                  <c:v>89.230000000010406</c:v>
                </c:pt>
                <c:pt idx="8923">
                  <c:v>89.240000000010397</c:v>
                </c:pt>
                <c:pt idx="8924">
                  <c:v>89.250000000010402</c:v>
                </c:pt>
                <c:pt idx="8925">
                  <c:v>89.260000000010393</c:v>
                </c:pt>
                <c:pt idx="8926">
                  <c:v>89.270000000010398</c:v>
                </c:pt>
                <c:pt idx="8927">
                  <c:v>89.280000000010403</c:v>
                </c:pt>
                <c:pt idx="8928">
                  <c:v>89.290000000010394</c:v>
                </c:pt>
                <c:pt idx="8929">
                  <c:v>89.3000000000104</c:v>
                </c:pt>
                <c:pt idx="8930">
                  <c:v>89.310000000010405</c:v>
                </c:pt>
                <c:pt idx="8931">
                  <c:v>89.320000000010396</c:v>
                </c:pt>
                <c:pt idx="8932">
                  <c:v>89.330000000010401</c:v>
                </c:pt>
                <c:pt idx="8933">
                  <c:v>89.340000000010406</c:v>
                </c:pt>
                <c:pt idx="8934">
                  <c:v>89.350000000010397</c:v>
                </c:pt>
                <c:pt idx="8935">
                  <c:v>89.360000000010402</c:v>
                </c:pt>
                <c:pt idx="8936">
                  <c:v>89.370000000010407</c:v>
                </c:pt>
                <c:pt idx="8937">
                  <c:v>89.380000000010398</c:v>
                </c:pt>
                <c:pt idx="8938">
                  <c:v>89.390000000010502</c:v>
                </c:pt>
                <c:pt idx="8939">
                  <c:v>89.400000000010493</c:v>
                </c:pt>
                <c:pt idx="8940">
                  <c:v>89.410000000010498</c:v>
                </c:pt>
                <c:pt idx="8941">
                  <c:v>89.420000000010504</c:v>
                </c:pt>
                <c:pt idx="8942">
                  <c:v>89.430000000010494</c:v>
                </c:pt>
                <c:pt idx="8943">
                  <c:v>89.4400000000105</c:v>
                </c:pt>
                <c:pt idx="8944">
                  <c:v>89.450000000010505</c:v>
                </c:pt>
                <c:pt idx="8945">
                  <c:v>89.460000000010496</c:v>
                </c:pt>
                <c:pt idx="8946">
                  <c:v>89.470000000010501</c:v>
                </c:pt>
                <c:pt idx="8947">
                  <c:v>89.480000000010506</c:v>
                </c:pt>
                <c:pt idx="8948">
                  <c:v>89.490000000010497</c:v>
                </c:pt>
                <c:pt idx="8949">
                  <c:v>89.500000000010502</c:v>
                </c:pt>
                <c:pt idx="8950">
                  <c:v>89.510000000010507</c:v>
                </c:pt>
                <c:pt idx="8951">
                  <c:v>89.520000000010498</c:v>
                </c:pt>
                <c:pt idx="8952">
                  <c:v>89.530000000010503</c:v>
                </c:pt>
                <c:pt idx="8953">
                  <c:v>89.540000000010494</c:v>
                </c:pt>
                <c:pt idx="8954">
                  <c:v>89.550000000010499</c:v>
                </c:pt>
                <c:pt idx="8955">
                  <c:v>89.560000000010504</c:v>
                </c:pt>
                <c:pt idx="8956">
                  <c:v>89.570000000010495</c:v>
                </c:pt>
                <c:pt idx="8957">
                  <c:v>89.5800000000105</c:v>
                </c:pt>
                <c:pt idx="8958">
                  <c:v>89.590000000010605</c:v>
                </c:pt>
                <c:pt idx="8959">
                  <c:v>89.600000000010596</c:v>
                </c:pt>
                <c:pt idx="8960">
                  <c:v>89.610000000010601</c:v>
                </c:pt>
                <c:pt idx="8961">
                  <c:v>89.620000000010606</c:v>
                </c:pt>
                <c:pt idx="8962">
                  <c:v>89.630000000010597</c:v>
                </c:pt>
                <c:pt idx="8963">
                  <c:v>89.640000000010602</c:v>
                </c:pt>
                <c:pt idx="8964">
                  <c:v>89.650000000010607</c:v>
                </c:pt>
                <c:pt idx="8965">
                  <c:v>89.660000000010598</c:v>
                </c:pt>
                <c:pt idx="8966">
                  <c:v>89.670000000010603</c:v>
                </c:pt>
                <c:pt idx="8967">
                  <c:v>89.680000000010594</c:v>
                </c:pt>
                <c:pt idx="8968">
                  <c:v>89.690000000010599</c:v>
                </c:pt>
                <c:pt idx="8969">
                  <c:v>89.700000000010604</c:v>
                </c:pt>
                <c:pt idx="8970">
                  <c:v>89.710000000010595</c:v>
                </c:pt>
                <c:pt idx="8971">
                  <c:v>89.7200000000106</c:v>
                </c:pt>
                <c:pt idx="8972">
                  <c:v>89.730000000010605</c:v>
                </c:pt>
                <c:pt idx="8973">
                  <c:v>89.740000000010596</c:v>
                </c:pt>
                <c:pt idx="8974">
                  <c:v>89.750000000010601</c:v>
                </c:pt>
                <c:pt idx="8975">
                  <c:v>89.760000000010606</c:v>
                </c:pt>
                <c:pt idx="8976">
                  <c:v>89.770000000010597</c:v>
                </c:pt>
                <c:pt idx="8977">
                  <c:v>89.780000000010702</c:v>
                </c:pt>
                <c:pt idx="8978">
                  <c:v>89.790000000010707</c:v>
                </c:pt>
                <c:pt idx="8979">
                  <c:v>89.800000000010698</c:v>
                </c:pt>
                <c:pt idx="8980">
                  <c:v>89.810000000010703</c:v>
                </c:pt>
                <c:pt idx="8981">
                  <c:v>89.820000000010694</c:v>
                </c:pt>
                <c:pt idx="8982">
                  <c:v>89.830000000010699</c:v>
                </c:pt>
                <c:pt idx="8983">
                  <c:v>89.840000000010704</c:v>
                </c:pt>
                <c:pt idx="8984">
                  <c:v>89.850000000010695</c:v>
                </c:pt>
                <c:pt idx="8985">
                  <c:v>89.8600000000107</c:v>
                </c:pt>
                <c:pt idx="8986">
                  <c:v>89.870000000010705</c:v>
                </c:pt>
                <c:pt idx="8987">
                  <c:v>89.880000000010696</c:v>
                </c:pt>
                <c:pt idx="8988">
                  <c:v>89.890000000010701</c:v>
                </c:pt>
                <c:pt idx="8989">
                  <c:v>89.900000000010706</c:v>
                </c:pt>
                <c:pt idx="8990">
                  <c:v>89.910000000010697</c:v>
                </c:pt>
                <c:pt idx="8991">
                  <c:v>89.920000000010702</c:v>
                </c:pt>
                <c:pt idx="8992">
                  <c:v>89.930000000010693</c:v>
                </c:pt>
                <c:pt idx="8993">
                  <c:v>89.940000000010698</c:v>
                </c:pt>
                <c:pt idx="8994">
                  <c:v>89.950000000010704</c:v>
                </c:pt>
                <c:pt idx="8995">
                  <c:v>89.960000000010695</c:v>
                </c:pt>
                <c:pt idx="8996">
                  <c:v>89.9700000000107</c:v>
                </c:pt>
                <c:pt idx="8997">
                  <c:v>89.980000000010804</c:v>
                </c:pt>
                <c:pt idx="8998">
                  <c:v>89.990000000010795</c:v>
                </c:pt>
                <c:pt idx="8999">
                  <c:v>90.0000000000108</c:v>
                </c:pt>
                <c:pt idx="9000">
                  <c:v>90.010000000010805</c:v>
                </c:pt>
                <c:pt idx="9001">
                  <c:v>90.020000000010796</c:v>
                </c:pt>
                <c:pt idx="9002">
                  <c:v>90.030000000010801</c:v>
                </c:pt>
                <c:pt idx="9003">
                  <c:v>90.040000000010807</c:v>
                </c:pt>
                <c:pt idx="9004">
                  <c:v>90.050000000010797</c:v>
                </c:pt>
                <c:pt idx="9005">
                  <c:v>90.060000000010803</c:v>
                </c:pt>
                <c:pt idx="9006">
                  <c:v>90.070000000010793</c:v>
                </c:pt>
                <c:pt idx="9007">
                  <c:v>90.080000000010799</c:v>
                </c:pt>
                <c:pt idx="9008">
                  <c:v>90.090000000010804</c:v>
                </c:pt>
                <c:pt idx="9009">
                  <c:v>90.100000000010795</c:v>
                </c:pt>
                <c:pt idx="9010">
                  <c:v>90.1100000000108</c:v>
                </c:pt>
                <c:pt idx="9011">
                  <c:v>90.120000000010805</c:v>
                </c:pt>
                <c:pt idx="9012">
                  <c:v>90.130000000010796</c:v>
                </c:pt>
                <c:pt idx="9013">
                  <c:v>90.140000000010801</c:v>
                </c:pt>
                <c:pt idx="9014">
                  <c:v>90.150000000010806</c:v>
                </c:pt>
                <c:pt idx="9015">
                  <c:v>90.160000000010797</c:v>
                </c:pt>
                <c:pt idx="9016">
                  <c:v>90.170000000010901</c:v>
                </c:pt>
                <c:pt idx="9017">
                  <c:v>90.180000000010907</c:v>
                </c:pt>
                <c:pt idx="9018">
                  <c:v>90.190000000010897</c:v>
                </c:pt>
                <c:pt idx="9019">
                  <c:v>90.200000000010903</c:v>
                </c:pt>
                <c:pt idx="9020">
                  <c:v>90.210000000010893</c:v>
                </c:pt>
                <c:pt idx="9021">
                  <c:v>90.220000000010899</c:v>
                </c:pt>
                <c:pt idx="9022">
                  <c:v>90.230000000010904</c:v>
                </c:pt>
                <c:pt idx="9023">
                  <c:v>90.240000000010895</c:v>
                </c:pt>
                <c:pt idx="9024">
                  <c:v>90.2500000000109</c:v>
                </c:pt>
                <c:pt idx="9025">
                  <c:v>90.260000000010905</c:v>
                </c:pt>
                <c:pt idx="9026">
                  <c:v>90.270000000010896</c:v>
                </c:pt>
                <c:pt idx="9027">
                  <c:v>90.280000000010901</c:v>
                </c:pt>
                <c:pt idx="9028">
                  <c:v>90.290000000010906</c:v>
                </c:pt>
                <c:pt idx="9029">
                  <c:v>90.300000000010897</c:v>
                </c:pt>
                <c:pt idx="9030">
                  <c:v>90.310000000010902</c:v>
                </c:pt>
                <c:pt idx="9031">
                  <c:v>90.320000000010893</c:v>
                </c:pt>
                <c:pt idx="9032">
                  <c:v>90.330000000010898</c:v>
                </c:pt>
                <c:pt idx="9033">
                  <c:v>90.340000000010903</c:v>
                </c:pt>
                <c:pt idx="9034">
                  <c:v>90.350000000010894</c:v>
                </c:pt>
                <c:pt idx="9035">
                  <c:v>90.360000000010899</c:v>
                </c:pt>
                <c:pt idx="9036">
                  <c:v>90.370000000011004</c:v>
                </c:pt>
                <c:pt idx="9037">
                  <c:v>90.380000000010995</c:v>
                </c:pt>
                <c:pt idx="9038">
                  <c:v>90.390000000011</c:v>
                </c:pt>
                <c:pt idx="9039">
                  <c:v>90.400000000011005</c:v>
                </c:pt>
                <c:pt idx="9040">
                  <c:v>90.410000000010996</c:v>
                </c:pt>
                <c:pt idx="9041">
                  <c:v>90.420000000011001</c:v>
                </c:pt>
                <c:pt idx="9042">
                  <c:v>90.430000000011006</c:v>
                </c:pt>
                <c:pt idx="9043">
                  <c:v>90.440000000010997</c:v>
                </c:pt>
                <c:pt idx="9044">
                  <c:v>90.450000000011002</c:v>
                </c:pt>
                <c:pt idx="9045">
                  <c:v>90.460000000010993</c:v>
                </c:pt>
                <c:pt idx="9046">
                  <c:v>90.470000000010998</c:v>
                </c:pt>
                <c:pt idx="9047">
                  <c:v>90.480000000011003</c:v>
                </c:pt>
                <c:pt idx="9048">
                  <c:v>90.490000000010994</c:v>
                </c:pt>
                <c:pt idx="9049">
                  <c:v>90.500000000010999</c:v>
                </c:pt>
                <c:pt idx="9050">
                  <c:v>90.510000000011004</c:v>
                </c:pt>
                <c:pt idx="9051">
                  <c:v>90.520000000010995</c:v>
                </c:pt>
                <c:pt idx="9052">
                  <c:v>90.530000000011</c:v>
                </c:pt>
                <c:pt idx="9053">
                  <c:v>90.540000000011005</c:v>
                </c:pt>
                <c:pt idx="9054">
                  <c:v>90.550000000010996</c:v>
                </c:pt>
                <c:pt idx="9055">
                  <c:v>90.560000000011101</c:v>
                </c:pt>
                <c:pt idx="9056">
                  <c:v>90.570000000011106</c:v>
                </c:pt>
                <c:pt idx="9057">
                  <c:v>90.580000000011097</c:v>
                </c:pt>
                <c:pt idx="9058">
                  <c:v>90.590000000011102</c:v>
                </c:pt>
                <c:pt idx="9059">
                  <c:v>90.600000000011093</c:v>
                </c:pt>
                <c:pt idx="9060">
                  <c:v>90.610000000011098</c:v>
                </c:pt>
                <c:pt idx="9061">
                  <c:v>90.620000000011103</c:v>
                </c:pt>
                <c:pt idx="9062">
                  <c:v>90.630000000011094</c:v>
                </c:pt>
                <c:pt idx="9063">
                  <c:v>90.640000000011099</c:v>
                </c:pt>
                <c:pt idx="9064">
                  <c:v>90.650000000011104</c:v>
                </c:pt>
                <c:pt idx="9065">
                  <c:v>90.660000000011095</c:v>
                </c:pt>
                <c:pt idx="9066">
                  <c:v>90.6700000000111</c:v>
                </c:pt>
                <c:pt idx="9067">
                  <c:v>90.680000000011105</c:v>
                </c:pt>
                <c:pt idx="9068">
                  <c:v>90.690000000011096</c:v>
                </c:pt>
                <c:pt idx="9069">
                  <c:v>90.700000000011102</c:v>
                </c:pt>
                <c:pt idx="9070">
                  <c:v>90.710000000011107</c:v>
                </c:pt>
                <c:pt idx="9071">
                  <c:v>90.720000000011098</c:v>
                </c:pt>
                <c:pt idx="9072">
                  <c:v>90.730000000011103</c:v>
                </c:pt>
                <c:pt idx="9073">
                  <c:v>90.740000000011094</c:v>
                </c:pt>
                <c:pt idx="9074">
                  <c:v>90.750000000011099</c:v>
                </c:pt>
                <c:pt idx="9075">
                  <c:v>90.760000000011203</c:v>
                </c:pt>
                <c:pt idx="9076">
                  <c:v>90.770000000011194</c:v>
                </c:pt>
                <c:pt idx="9077">
                  <c:v>90.780000000011199</c:v>
                </c:pt>
                <c:pt idx="9078">
                  <c:v>90.790000000011204</c:v>
                </c:pt>
                <c:pt idx="9079">
                  <c:v>90.800000000011195</c:v>
                </c:pt>
                <c:pt idx="9080">
                  <c:v>90.8100000000112</c:v>
                </c:pt>
                <c:pt idx="9081">
                  <c:v>90.820000000011206</c:v>
                </c:pt>
                <c:pt idx="9082">
                  <c:v>90.830000000011196</c:v>
                </c:pt>
                <c:pt idx="9083">
                  <c:v>90.840000000011202</c:v>
                </c:pt>
                <c:pt idx="9084">
                  <c:v>90.850000000011207</c:v>
                </c:pt>
                <c:pt idx="9085">
                  <c:v>90.860000000011198</c:v>
                </c:pt>
                <c:pt idx="9086">
                  <c:v>90.870000000011203</c:v>
                </c:pt>
                <c:pt idx="9087">
                  <c:v>90.880000000011194</c:v>
                </c:pt>
                <c:pt idx="9088">
                  <c:v>90.890000000011199</c:v>
                </c:pt>
                <c:pt idx="9089">
                  <c:v>90.900000000011204</c:v>
                </c:pt>
                <c:pt idx="9090">
                  <c:v>90.910000000011195</c:v>
                </c:pt>
                <c:pt idx="9091">
                  <c:v>90.9200000000112</c:v>
                </c:pt>
                <c:pt idx="9092">
                  <c:v>90.930000000011205</c:v>
                </c:pt>
                <c:pt idx="9093">
                  <c:v>90.940000000011196</c:v>
                </c:pt>
                <c:pt idx="9094">
                  <c:v>90.950000000011201</c:v>
                </c:pt>
                <c:pt idx="9095">
                  <c:v>90.960000000011306</c:v>
                </c:pt>
                <c:pt idx="9096">
                  <c:v>90.970000000011296</c:v>
                </c:pt>
                <c:pt idx="9097">
                  <c:v>90.980000000011302</c:v>
                </c:pt>
                <c:pt idx="9098">
                  <c:v>90.990000000011307</c:v>
                </c:pt>
                <c:pt idx="9099">
                  <c:v>91.000000000011298</c:v>
                </c:pt>
                <c:pt idx="9100">
                  <c:v>91.010000000011303</c:v>
                </c:pt>
                <c:pt idx="9101">
                  <c:v>91.020000000011294</c:v>
                </c:pt>
                <c:pt idx="9102">
                  <c:v>91.030000000011299</c:v>
                </c:pt>
                <c:pt idx="9103">
                  <c:v>91.040000000011304</c:v>
                </c:pt>
                <c:pt idx="9104">
                  <c:v>91.050000000011295</c:v>
                </c:pt>
                <c:pt idx="9105">
                  <c:v>91.0600000000113</c:v>
                </c:pt>
                <c:pt idx="9106">
                  <c:v>91.070000000011305</c:v>
                </c:pt>
                <c:pt idx="9107">
                  <c:v>91.080000000011296</c:v>
                </c:pt>
                <c:pt idx="9108">
                  <c:v>91.090000000011301</c:v>
                </c:pt>
                <c:pt idx="9109">
                  <c:v>91.100000000011306</c:v>
                </c:pt>
                <c:pt idx="9110">
                  <c:v>91.110000000011297</c:v>
                </c:pt>
                <c:pt idx="9111">
                  <c:v>91.120000000011302</c:v>
                </c:pt>
                <c:pt idx="9112">
                  <c:v>91.130000000011293</c:v>
                </c:pt>
                <c:pt idx="9113">
                  <c:v>91.140000000011298</c:v>
                </c:pt>
                <c:pt idx="9114">
                  <c:v>91.150000000011403</c:v>
                </c:pt>
                <c:pt idx="9115">
                  <c:v>91.160000000011394</c:v>
                </c:pt>
                <c:pt idx="9116">
                  <c:v>91.170000000011399</c:v>
                </c:pt>
                <c:pt idx="9117">
                  <c:v>91.180000000011404</c:v>
                </c:pt>
                <c:pt idx="9118">
                  <c:v>91.190000000011395</c:v>
                </c:pt>
                <c:pt idx="9119">
                  <c:v>91.2000000000114</c:v>
                </c:pt>
                <c:pt idx="9120">
                  <c:v>91.210000000011405</c:v>
                </c:pt>
                <c:pt idx="9121">
                  <c:v>91.220000000011396</c:v>
                </c:pt>
                <c:pt idx="9122">
                  <c:v>91.230000000011401</c:v>
                </c:pt>
                <c:pt idx="9123">
                  <c:v>91.240000000011406</c:v>
                </c:pt>
                <c:pt idx="9124">
                  <c:v>91.250000000011397</c:v>
                </c:pt>
                <c:pt idx="9125">
                  <c:v>91.260000000011402</c:v>
                </c:pt>
                <c:pt idx="9126">
                  <c:v>91.270000000011393</c:v>
                </c:pt>
                <c:pt idx="9127">
                  <c:v>91.280000000011398</c:v>
                </c:pt>
                <c:pt idx="9128">
                  <c:v>91.290000000011403</c:v>
                </c:pt>
                <c:pt idx="9129">
                  <c:v>91.300000000011394</c:v>
                </c:pt>
                <c:pt idx="9130">
                  <c:v>91.310000000011399</c:v>
                </c:pt>
                <c:pt idx="9131">
                  <c:v>91.320000000011404</c:v>
                </c:pt>
                <c:pt idx="9132">
                  <c:v>91.330000000011395</c:v>
                </c:pt>
                <c:pt idx="9133">
                  <c:v>91.340000000011401</c:v>
                </c:pt>
                <c:pt idx="9134">
                  <c:v>91.350000000011505</c:v>
                </c:pt>
                <c:pt idx="9135">
                  <c:v>91.360000000011496</c:v>
                </c:pt>
                <c:pt idx="9136">
                  <c:v>91.370000000011501</c:v>
                </c:pt>
                <c:pt idx="9137">
                  <c:v>91.380000000011506</c:v>
                </c:pt>
                <c:pt idx="9138">
                  <c:v>91.390000000011497</c:v>
                </c:pt>
                <c:pt idx="9139">
                  <c:v>91.400000000011502</c:v>
                </c:pt>
                <c:pt idx="9140">
                  <c:v>91.410000000011493</c:v>
                </c:pt>
                <c:pt idx="9141">
                  <c:v>91.420000000011498</c:v>
                </c:pt>
                <c:pt idx="9142">
                  <c:v>91.430000000011503</c:v>
                </c:pt>
                <c:pt idx="9143">
                  <c:v>91.440000000011494</c:v>
                </c:pt>
                <c:pt idx="9144">
                  <c:v>91.450000000011499</c:v>
                </c:pt>
                <c:pt idx="9145">
                  <c:v>91.460000000011505</c:v>
                </c:pt>
                <c:pt idx="9146">
                  <c:v>91.470000000011495</c:v>
                </c:pt>
                <c:pt idx="9147">
                  <c:v>91.480000000011501</c:v>
                </c:pt>
                <c:pt idx="9148">
                  <c:v>91.490000000011506</c:v>
                </c:pt>
                <c:pt idx="9149">
                  <c:v>91.500000000011497</c:v>
                </c:pt>
                <c:pt idx="9150">
                  <c:v>91.510000000011502</c:v>
                </c:pt>
                <c:pt idx="9151">
                  <c:v>91.520000000011507</c:v>
                </c:pt>
                <c:pt idx="9152">
                  <c:v>91.530000000011498</c:v>
                </c:pt>
                <c:pt idx="9153">
                  <c:v>91.540000000011602</c:v>
                </c:pt>
                <c:pt idx="9154">
                  <c:v>91.550000000011593</c:v>
                </c:pt>
                <c:pt idx="9155">
                  <c:v>91.560000000011598</c:v>
                </c:pt>
                <c:pt idx="9156">
                  <c:v>91.570000000011603</c:v>
                </c:pt>
                <c:pt idx="9157">
                  <c:v>91.580000000011594</c:v>
                </c:pt>
                <c:pt idx="9158">
                  <c:v>91.590000000011599</c:v>
                </c:pt>
                <c:pt idx="9159">
                  <c:v>91.600000000011605</c:v>
                </c:pt>
                <c:pt idx="9160">
                  <c:v>91.610000000011595</c:v>
                </c:pt>
                <c:pt idx="9161">
                  <c:v>91.620000000011601</c:v>
                </c:pt>
                <c:pt idx="9162">
                  <c:v>91.630000000011606</c:v>
                </c:pt>
                <c:pt idx="9163">
                  <c:v>91.640000000011597</c:v>
                </c:pt>
                <c:pt idx="9164">
                  <c:v>91.650000000011602</c:v>
                </c:pt>
                <c:pt idx="9165">
                  <c:v>91.660000000011607</c:v>
                </c:pt>
                <c:pt idx="9166">
                  <c:v>91.670000000011598</c:v>
                </c:pt>
                <c:pt idx="9167">
                  <c:v>91.680000000011603</c:v>
                </c:pt>
                <c:pt idx="9168">
                  <c:v>91.690000000011594</c:v>
                </c:pt>
                <c:pt idx="9169">
                  <c:v>91.700000000011599</c:v>
                </c:pt>
                <c:pt idx="9170">
                  <c:v>91.710000000011604</c:v>
                </c:pt>
                <c:pt idx="9171">
                  <c:v>91.720000000011595</c:v>
                </c:pt>
                <c:pt idx="9172">
                  <c:v>91.7300000000116</c:v>
                </c:pt>
                <c:pt idx="9173">
                  <c:v>91.740000000011705</c:v>
                </c:pt>
                <c:pt idx="9174">
                  <c:v>91.750000000011696</c:v>
                </c:pt>
                <c:pt idx="9175">
                  <c:v>91.760000000011701</c:v>
                </c:pt>
                <c:pt idx="9176">
                  <c:v>91.770000000011706</c:v>
                </c:pt>
                <c:pt idx="9177">
                  <c:v>91.780000000011697</c:v>
                </c:pt>
                <c:pt idx="9178">
                  <c:v>91.790000000011702</c:v>
                </c:pt>
                <c:pt idx="9179">
                  <c:v>91.800000000011707</c:v>
                </c:pt>
                <c:pt idx="9180">
                  <c:v>91.810000000011698</c:v>
                </c:pt>
                <c:pt idx="9181">
                  <c:v>91.820000000011703</c:v>
                </c:pt>
                <c:pt idx="9182">
                  <c:v>91.830000000011694</c:v>
                </c:pt>
                <c:pt idx="9183">
                  <c:v>91.840000000011699</c:v>
                </c:pt>
                <c:pt idx="9184">
                  <c:v>91.850000000011704</c:v>
                </c:pt>
                <c:pt idx="9185">
                  <c:v>91.860000000011695</c:v>
                </c:pt>
                <c:pt idx="9186">
                  <c:v>91.8700000000117</c:v>
                </c:pt>
                <c:pt idx="9187">
                  <c:v>91.880000000011705</c:v>
                </c:pt>
                <c:pt idx="9188">
                  <c:v>91.890000000011696</c:v>
                </c:pt>
                <c:pt idx="9189">
                  <c:v>91.900000000011701</c:v>
                </c:pt>
                <c:pt idx="9190">
                  <c:v>91.910000000011706</c:v>
                </c:pt>
                <c:pt idx="9191">
                  <c:v>91.920000000011697</c:v>
                </c:pt>
                <c:pt idx="9192">
                  <c:v>91.930000000011802</c:v>
                </c:pt>
                <c:pt idx="9193">
                  <c:v>91.940000000011807</c:v>
                </c:pt>
                <c:pt idx="9194">
                  <c:v>91.950000000011798</c:v>
                </c:pt>
                <c:pt idx="9195">
                  <c:v>91.960000000011803</c:v>
                </c:pt>
                <c:pt idx="9196">
                  <c:v>91.970000000011794</c:v>
                </c:pt>
                <c:pt idx="9197">
                  <c:v>91.980000000011799</c:v>
                </c:pt>
                <c:pt idx="9198">
                  <c:v>91.990000000011804</c:v>
                </c:pt>
                <c:pt idx="9199">
                  <c:v>92.000000000011795</c:v>
                </c:pt>
                <c:pt idx="9200">
                  <c:v>92.0100000000118</c:v>
                </c:pt>
                <c:pt idx="9201">
                  <c:v>92.020000000011805</c:v>
                </c:pt>
                <c:pt idx="9202">
                  <c:v>92.030000000011796</c:v>
                </c:pt>
                <c:pt idx="9203">
                  <c:v>92.040000000011801</c:v>
                </c:pt>
                <c:pt idx="9204">
                  <c:v>92.050000000011806</c:v>
                </c:pt>
                <c:pt idx="9205">
                  <c:v>92.060000000011797</c:v>
                </c:pt>
                <c:pt idx="9206">
                  <c:v>92.070000000011802</c:v>
                </c:pt>
                <c:pt idx="9207">
                  <c:v>92.080000000011793</c:v>
                </c:pt>
                <c:pt idx="9208">
                  <c:v>92.090000000011798</c:v>
                </c:pt>
                <c:pt idx="9209">
                  <c:v>92.100000000011804</c:v>
                </c:pt>
                <c:pt idx="9210">
                  <c:v>92.110000000011794</c:v>
                </c:pt>
                <c:pt idx="9211">
                  <c:v>92.1200000000118</c:v>
                </c:pt>
                <c:pt idx="9212">
                  <c:v>92.130000000011904</c:v>
                </c:pt>
                <c:pt idx="9213">
                  <c:v>92.140000000011895</c:v>
                </c:pt>
                <c:pt idx="9214">
                  <c:v>92.1500000000119</c:v>
                </c:pt>
                <c:pt idx="9215">
                  <c:v>92.160000000011905</c:v>
                </c:pt>
                <c:pt idx="9216">
                  <c:v>92.170000000011896</c:v>
                </c:pt>
                <c:pt idx="9217">
                  <c:v>92.180000000011901</c:v>
                </c:pt>
                <c:pt idx="9218">
                  <c:v>92.190000000011906</c:v>
                </c:pt>
                <c:pt idx="9219">
                  <c:v>92.200000000011897</c:v>
                </c:pt>
                <c:pt idx="9220">
                  <c:v>92.210000000011902</c:v>
                </c:pt>
                <c:pt idx="9221">
                  <c:v>92.220000000011893</c:v>
                </c:pt>
                <c:pt idx="9222">
                  <c:v>92.230000000011898</c:v>
                </c:pt>
                <c:pt idx="9223">
                  <c:v>92.240000000011904</c:v>
                </c:pt>
                <c:pt idx="9224">
                  <c:v>92.250000000011894</c:v>
                </c:pt>
                <c:pt idx="9225">
                  <c:v>92.2600000000119</c:v>
                </c:pt>
                <c:pt idx="9226">
                  <c:v>92.270000000011905</c:v>
                </c:pt>
                <c:pt idx="9227">
                  <c:v>92.280000000011896</c:v>
                </c:pt>
                <c:pt idx="9228">
                  <c:v>92.290000000011901</c:v>
                </c:pt>
                <c:pt idx="9229">
                  <c:v>92.300000000011906</c:v>
                </c:pt>
                <c:pt idx="9230">
                  <c:v>92.310000000011897</c:v>
                </c:pt>
                <c:pt idx="9231">
                  <c:v>92.320000000012001</c:v>
                </c:pt>
                <c:pt idx="9232">
                  <c:v>92.330000000012006</c:v>
                </c:pt>
                <c:pt idx="9233">
                  <c:v>92.340000000011997</c:v>
                </c:pt>
                <c:pt idx="9234">
                  <c:v>92.350000000012002</c:v>
                </c:pt>
                <c:pt idx="9235">
                  <c:v>92.360000000011993</c:v>
                </c:pt>
                <c:pt idx="9236">
                  <c:v>92.370000000011999</c:v>
                </c:pt>
                <c:pt idx="9237">
                  <c:v>92.380000000012004</c:v>
                </c:pt>
                <c:pt idx="9238">
                  <c:v>92.390000000011995</c:v>
                </c:pt>
                <c:pt idx="9239">
                  <c:v>92.400000000012</c:v>
                </c:pt>
                <c:pt idx="9240">
                  <c:v>92.410000000012005</c:v>
                </c:pt>
                <c:pt idx="9241">
                  <c:v>92.420000000011996</c:v>
                </c:pt>
                <c:pt idx="9242">
                  <c:v>92.430000000012001</c:v>
                </c:pt>
                <c:pt idx="9243">
                  <c:v>92.440000000012006</c:v>
                </c:pt>
                <c:pt idx="9244">
                  <c:v>92.450000000011997</c:v>
                </c:pt>
                <c:pt idx="9245">
                  <c:v>92.460000000012002</c:v>
                </c:pt>
                <c:pt idx="9246">
                  <c:v>92.470000000012007</c:v>
                </c:pt>
                <c:pt idx="9247">
                  <c:v>92.480000000011998</c:v>
                </c:pt>
                <c:pt idx="9248">
                  <c:v>92.490000000012003</c:v>
                </c:pt>
                <c:pt idx="9249">
                  <c:v>92.500000000011994</c:v>
                </c:pt>
                <c:pt idx="9250">
                  <c:v>92.510000000011999</c:v>
                </c:pt>
                <c:pt idx="9251">
                  <c:v>92.520000000012104</c:v>
                </c:pt>
                <c:pt idx="9252">
                  <c:v>92.530000000012095</c:v>
                </c:pt>
                <c:pt idx="9253">
                  <c:v>92.5400000000121</c:v>
                </c:pt>
                <c:pt idx="9254">
                  <c:v>92.550000000012105</c:v>
                </c:pt>
                <c:pt idx="9255">
                  <c:v>92.560000000012096</c:v>
                </c:pt>
                <c:pt idx="9256">
                  <c:v>92.570000000012101</c:v>
                </c:pt>
                <c:pt idx="9257">
                  <c:v>92.580000000012106</c:v>
                </c:pt>
                <c:pt idx="9258">
                  <c:v>92.590000000012097</c:v>
                </c:pt>
                <c:pt idx="9259">
                  <c:v>92.600000000012102</c:v>
                </c:pt>
                <c:pt idx="9260">
                  <c:v>92.610000000012107</c:v>
                </c:pt>
                <c:pt idx="9261">
                  <c:v>92.620000000012098</c:v>
                </c:pt>
                <c:pt idx="9262">
                  <c:v>92.630000000012103</c:v>
                </c:pt>
                <c:pt idx="9263">
                  <c:v>92.640000000012094</c:v>
                </c:pt>
                <c:pt idx="9264">
                  <c:v>92.650000000012099</c:v>
                </c:pt>
                <c:pt idx="9265">
                  <c:v>92.660000000012104</c:v>
                </c:pt>
                <c:pt idx="9266">
                  <c:v>92.670000000012095</c:v>
                </c:pt>
                <c:pt idx="9267">
                  <c:v>92.6800000000121</c:v>
                </c:pt>
                <c:pt idx="9268">
                  <c:v>92.690000000012105</c:v>
                </c:pt>
                <c:pt idx="9269">
                  <c:v>92.700000000012096</c:v>
                </c:pt>
                <c:pt idx="9270">
                  <c:v>92.710000000012201</c:v>
                </c:pt>
                <c:pt idx="9271">
                  <c:v>92.720000000012206</c:v>
                </c:pt>
                <c:pt idx="9272">
                  <c:v>92.730000000012197</c:v>
                </c:pt>
                <c:pt idx="9273">
                  <c:v>92.740000000012202</c:v>
                </c:pt>
                <c:pt idx="9274">
                  <c:v>92.750000000012193</c:v>
                </c:pt>
                <c:pt idx="9275">
                  <c:v>92.760000000012198</c:v>
                </c:pt>
                <c:pt idx="9276">
                  <c:v>92.770000000012203</c:v>
                </c:pt>
                <c:pt idx="9277">
                  <c:v>92.780000000012194</c:v>
                </c:pt>
                <c:pt idx="9278">
                  <c:v>92.790000000012199</c:v>
                </c:pt>
                <c:pt idx="9279">
                  <c:v>92.800000000012204</c:v>
                </c:pt>
                <c:pt idx="9280">
                  <c:v>92.810000000012195</c:v>
                </c:pt>
                <c:pt idx="9281">
                  <c:v>92.8200000000122</c:v>
                </c:pt>
                <c:pt idx="9282">
                  <c:v>92.830000000012205</c:v>
                </c:pt>
                <c:pt idx="9283">
                  <c:v>92.840000000012196</c:v>
                </c:pt>
                <c:pt idx="9284">
                  <c:v>92.850000000012201</c:v>
                </c:pt>
                <c:pt idx="9285">
                  <c:v>92.860000000012207</c:v>
                </c:pt>
                <c:pt idx="9286">
                  <c:v>92.870000000012197</c:v>
                </c:pt>
                <c:pt idx="9287">
                  <c:v>92.880000000012203</c:v>
                </c:pt>
                <c:pt idx="9288">
                  <c:v>92.890000000012193</c:v>
                </c:pt>
                <c:pt idx="9289">
                  <c:v>92.900000000012199</c:v>
                </c:pt>
                <c:pt idx="9290">
                  <c:v>92.910000000012303</c:v>
                </c:pt>
                <c:pt idx="9291">
                  <c:v>92.920000000012294</c:v>
                </c:pt>
                <c:pt idx="9292">
                  <c:v>92.930000000012299</c:v>
                </c:pt>
                <c:pt idx="9293">
                  <c:v>92.940000000012304</c:v>
                </c:pt>
                <c:pt idx="9294">
                  <c:v>92.950000000012295</c:v>
                </c:pt>
                <c:pt idx="9295">
                  <c:v>92.9600000000123</c:v>
                </c:pt>
                <c:pt idx="9296">
                  <c:v>92.970000000012305</c:v>
                </c:pt>
                <c:pt idx="9297">
                  <c:v>92.980000000012296</c:v>
                </c:pt>
                <c:pt idx="9298">
                  <c:v>92.990000000012301</c:v>
                </c:pt>
                <c:pt idx="9299">
                  <c:v>93.000000000012307</c:v>
                </c:pt>
                <c:pt idx="9300">
                  <c:v>93.010000000012298</c:v>
                </c:pt>
                <c:pt idx="9301">
                  <c:v>93.020000000012303</c:v>
                </c:pt>
                <c:pt idx="9302">
                  <c:v>93.030000000012294</c:v>
                </c:pt>
                <c:pt idx="9303">
                  <c:v>93.040000000012299</c:v>
                </c:pt>
                <c:pt idx="9304">
                  <c:v>93.050000000012304</c:v>
                </c:pt>
                <c:pt idx="9305">
                  <c:v>93.060000000012295</c:v>
                </c:pt>
                <c:pt idx="9306">
                  <c:v>93.0700000000123</c:v>
                </c:pt>
                <c:pt idx="9307">
                  <c:v>93.080000000012305</c:v>
                </c:pt>
                <c:pt idx="9308">
                  <c:v>93.090000000012296</c:v>
                </c:pt>
                <c:pt idx="9309">
                  <c:v>93.100000000012301</c:v>
                </c:pt>
                <c:pt idx="9310">
                  <c:v>93.110000000012406</c:v>
                </c:pt>
                <c:pt idx="9311">
                  <c:v>93.120000000012396</c:v>
                </c:pt>
                <c:pt idx="9312">
                  <c:v>93.130000000012402</c:v>
                </c:pt>
                <c:pt idx="9313">
                  <c:v>93.140000000012407</c:v>
                </c:pt>
                <c:pt idx="9314">
                  <c:v>93.150000000012398</c:v>
                </c:pt>
                <c:pt idx="9315">
                  <c:v>93.160000000012403</c:v>
                </c:pt>
                <c:pt idx="9316">
                  <c:v>93.170000000012394</c:v>
                </c:pt>
                <c:pt idx="9317">
                  <c:v>93.180000000012399</c:v>
                </c:pt>
                <c:pt idx="9318">
                  <c:v>93.190000000012404</c:v>
                </c:pt>
                <c:pt idx="9319">
                  <c:v>93.200000000012395</c:v>
                </c:pt>
                <c:pt idx="9320">
                  <c:v>93.2100000000124</c:v>
                </c:pt>
                <c:pt idx="9321">
                  <c:v>93.220000000012405</c:v>
                </c:pt>
                <c:pt idx="9322">
                  <c:v>93.230000000012396</c:v>
                </c:pt>
                <c:pt idx="9323">
                  <c:v>93.240000000012401</c:v>
                </c:pt>
                <c:pt idx="9324">
                  <c:v>93.250000000012406</c:v>
                </c:pt>
                <c:pt idx="9325">
                  <c:v>93.260000000012397</c:v>
                </c:pt>
                <c:pt idx="9326">
                  <c:v>93.270000000012402</c:v>
                </c:pt>
                <c:pt idx="9327">
                  <c:v>93.280000000012393</c:v>
                </c:pt>
                <c:pt idx="9328">
                  <c:v>93.290000000012398</c:v>
                </c:pt>
                <c:pt idx="9329">
                  <c:v>93.300000000012503</c:v>
                </c:pt>
                <c:pt idx="9330">
                  <c:v>93.310000000012494</c:v>
                </c:pt>
                <c:pt idx="9331">
                  <c:v>93.320000000012499</c:v>
                </c:pt>
                <c:pt idx="9332">
                  <c:v>93.330000000012504</c:v>
                </c:pt>
                <c:pt idx="9333">
                  <c:v>93.340000000012495</c:v>
                </c:pt>
                <c:pt idx="9334">
                  <c:v>93.3500000000125</c:v>
                </c:pt>
                <c:pt idx="9335">
                  <c:v>93.360000000012505</c:v>
                </c:pt>
                <c:pt idx="9336">
                  <c:v>93.370000000012496</c:v>
                </c:pt>
                <c:pt idx="9337">
                  <c:v>93.380000000012501</c:v>
                </c:pt>
                <c:pt idx="9338">
                  <c:v>93.390000000012506</c:v>
                </c:pt>
                <c:pt idx="9339">
                  <c:v>93.400000000012497</c:v>
                </c:pt>
                <c:pt idx="9340">
                  <c:v>93.410000000012502</c:v>
                </c:pt>
                <c:pt idx="9341">
                  <c:v>93.420000000012493</c:v>
                </c:pt>
                <c:pt idx="9342">
                  <c:v>93.430000000012498</c:v>
                </c:pt>
                <c:pt idx="9343">
                  <c:v>93.440000000012503</c:v>
                </c:pt>
                <c:pt idx="9344">
                  <c:v>93.450000000012494</c:v>
                </c:pt>
                <c:pt idx="9345">
                  <c:v>93.460000000012499</c:v>
                </c:pt>
                <c:pt idx="9346">
                  <c:v>93.470000000012504</c:v>
                </c:pt>
                <c:pt idx="9347">
                  <c:v>93.480000000012495</c:v>
                </c:pt>
                <c:pt idx="9348">
                  <c:v>93.4900000000125</c:v>
                </c:pt>
                <c:pt idx="9349">
                  <c:v>93.500000000012605</c:v>
                </c:pt>
                <c:pt idx="9350">
                  <c:v>93.510000000012596</c:v>
                </c:pt>
                <c:pt idx="9351">
                  <c:v>93.520000000012601</c:v>
                </c:pt>
                <c:pt idx="9352">
                  <c:v>93.530000000012606</c:v>
                </c:pt>
                <c:pt idx="9353">
                  <c:v>93.540000000012597</c:v>
                </c:pt>
                <c:pt idx="9354">
                  <c:v>93.550000000012602</c:v>
                </c:pt>
                <c:pt idx="9355">
                  <c:v>93.560000000012593</c:v>
                </c:pt>
                <c:pt idx="9356">
                  <c:v>93.570000000012598</c:v>
                </c:pt>
                <c:pt idx="9357">
                  <c:v>93.580000000012603</c:v>
                </c:pt>
                <c:pt idx="9358">
                  <c:v>93.590000000012594</c:v>
                </c:pt>
                <c:pt idx="9359">
                  <c:v>93.600000000012599</c:v>
                </c:pt>
                <c:pt idx="9360">
                  <c:v>93.610000000012604</c:v>
                </c:pt>
                <c:pt idx="9361">
                  <c:v>93.620000000012595</c:v>
                </c:pt>
                <c:pt idx="9362">
                  <c:v>93.6300000000126</c:v>
                </c:pt>
                <c:pt idx="9363">
                  <c:v>93.640000000012606</c:v>
                </c:pt>
                <c:pt idx="9364">
                  <c:v>93.650000000012597</c:v>
                </c:pt>
                <c:pt idx="9365">
                  <c:v>93.660000000012602</c:v>
                </c:pt>
                <c:pt idx="9366">
                  <c:v>93.670000000012607</c:v>
                </c:pt>
                <c:pt idx="9367">
                  <c:v>93.680000000012598</c:v>
                </c:pt>
                <c:pt idx="9368">
                  <c:v>93.690000000012702</c:v>
                </c:pt>
                <c:pt idx="9369">
                  <c:v>93.700000000012693</c:v>
                </c:pt>
                <c:pt idx="9370">
                  <c:v>93.710000000012698</c:v>
                </c:pt>
                <c:pt idx="9371">
                  <c:v>93.720000000012703</c:v>
                </c:pt>
                <c:pt idx="9372">
                  <c:v>93.730000000012694</c:v>
                </c:pt>
                <c:pt idx="9373">
                  <c:v>93.740000000012699</c:v>
                </c:pt>
                <c:pt idx="9374">
                  <c:v>93.750000000012705</c:v>
                </c:pt>
                <c:pt idx="9375">
                  <c:v>93.760000000012695</c:v>
                </c:pt>
                <c:pt idx="9376">
                  <c:v>93.770000000012701</c:v>
                </c:pt>
                <c:pt idx="9377">
                  <c:v>93.780000000012706</c:v>
                </c:pt>
                <c:pt idx="9378">
                  <c:v>93.790000000012697</c:v>
                </c:pt>
                <c:pt idx="9379">
                  <c:v>93.800000000012702</c:v>
                </c:pt>
                <c:pt idx="9380">
                  <c:v>93.810000000012707</c:v>
                </c:pt>
                <c:pt idx="9381">
                  <c:v>93.820000000012698</c:v>
                </c:pt>
                <c:pt idx="9382">
                  <c:v>93.830000000012703</c:v>
                </c:pt>
                <c:pt idx="9383">
                  <c:v>93.840000000012694</c:v>
                </c:pt>
                <c:pt idx="9384">
                  <c:v>93.850000000012699</c:v>
                </c:pt>
                <c:pt idx="9385">
                  <c:v>93.860000000012704</c:v>
                </c:pt>
                <c:pt idx="9386">
                  <c:v>93.870000000012695</c:v>
                </c:pt>
                <c:pt idx="9387">
                  <c:v>93.8800000000127</c:v>
                </c:pt>
                <c:pt idx="9388">
                  <c:v>93.890000000012805</c:v>
                </c:pt>
                <c:pt idx="9389">
                  <c:v>93.900000000012795</c:v>
                </c:pt>
                <c:pt idx="9390">
                  <c:v>93.910000000012801</c:v>
                </c:pt>
                <c:pt idx="9391">
                  <c:v>93.920000000012806</c:v>
                </c:pt>
                <c:pt idx="9392">
                  <c:v>93.930000000012797</c:v>
                </c:pt>
                <c:pt idx="9393">
                  <c:v>93.940000000012802</c:v>
                </c:pt>
                <c:pt idx="9394">
                  <c:v>93.950000000012807</c:v>
                </c:pt>
                <c:pt idx="9395">
                  <c:v>93.960000000012798</c:v>
                </c:pt>
                <c:pt idx="9396">
                  <c:v>93.970000000012803</c:v>
                </c:pt>
                <c:pt idx="9397">
                  <c:v>93.980000000012794</c:v>
                </c:pt>
                <c:pt idx="9398">
                  <c:v>93.990000000012799</c:v>
                </c:pt>
                <c:pt idx="9399">
                  <c:v>94.000000000012804</c:v>
                </c:pt>
                <c:pt idx="9400">
                  <c:v>94.010000000012795</c:v>
                </c:pt>
                <c:pt idx="9401">
                  <c:v>94.0200000000128</c:v>
                </c:pt>
                <c:pt idx="9402">
                  <c:v>94.030000000012805</c:v>
                </c:pt>
                <c:pt idx="9403">
                  <c:v>94.040000000012796</c:v>
                </c:pt>
                <c:pt idx="9404">
                  <c:v>94.050000000012801</c:v>
                </c:pt>
                <c:pt idx="9405">
                  <c:v>94.060000000012806</c:v>
                </c:pt>
                <c:pt idx="9406">
                  <c:v>94.070000000012797</c:v>
                </c:pt>
                <c:pt idx="9407">
                  <c:v>94.080000000012902</c:v>
                </c:pt>
                <c:pt idx="9408">
                  <c:v>94.090000000012907</c:v>
                </c:pt>
                <c:pt idx="9409">
                  <c:v>94.100000000012898</c:v>
                </c:pt>
                <c:pt idx="9410">
                  <c:v>94.110000000012903</c:v>
                </c:pt>
                <c:pt idx="9411">
                  <c:v>94.120000000012894</c:v>
                </c:pt>
                <c:pt idx="9412">
                  <c:v>94.130000000012899</c:v>
                </c:pt>
                <c:pt idx="9413">
                  <c:v>94.140000000012904</c:v>
                </c:pt>
                <c:pt idx="9414">
                  <c:v>94.150000000012895</c:v>
                </c:pt>
                <c:pt idx="9415">
                  <c:v>94.1600000000129</c:v>
                </c:pt>
                <c:pt idx="9416">
                  <c:v>94.170000000012905</c:v>
                </c:pt>
                <c:pt idx="9417">
                  <c:v>94.180000000012896</c:v>
                </c:pt>
                <c:pt idx="9418">
                  <c:v>94.190000000012901</c:v>
                </c:pt>
                <c:pt idx="9419">
                  <c:v>94.200000000012906</c:v>
                </c:pt>
                <c:pt idx="9420">
                  <c:v>94.210000000012897</c:v>
                </c:pt>
                <c:pt idx="9421">
                  <c:v>94.220000000012902</c:v>
                </c:pt>
                <c:pt idx="9422">
                  <c:v>94.230000000012893</c:v>
                </c:pt>
                <c:pt idx="9423">
                  <c:v>94.240000000012898</c:v>
                </c:pt>
                <c:pt idx="9424">
                  <c:v>94.250000000012903</c:v>
                </c:pt>
                <c:pt idx="9425">
                  <c:v>94.260000000012894</c:v>
                </c:pt>
                <c:pt idx="9426">
                  <c:v>94.270000000012899</c:v>
                </c:pt>
                <c:pt idx="9427">
                  <c:v>94.280000000013004</c:v>
                </c:pt>
                <c:pt idx="9428">
                  <c:v>94.290000000012995</c:v>
                </c:pt>
                <c:pt idx="9429">
                  <c:v>94.300000000013</c:v>
                </c:pt>
                <c:pt idx="9430">
                  <c:v>94.310000000013005</c:v>
                </c:pt>
                <c:pt idx="9431">
                  <c:v>94.320000000012996</c:v>
                </c:pt>
                <c:pt idx="9432">
                  <c:v>94.330000000013001</c:v>
                </c:pt>
                <c:pt idx="9433">
                  <c:v>94.340000000013006</c:v>
                </c:pt>
                <c:pt idx="9434">
                  <c:v>94.350000000012997</c:v>
                </c:pt>
                <c:pt idx="9435">
                  <c:v>94.360000000013002</c:v>
                </c:pt>
                <c:pt idx="9436">
                  <c:v>94.370000000012993</c:v>
                </c:pt>
                <c:pt idx="9437">
                  <c:v>94.380000000012998</c:v>
                </c:pt>
                <c:pt idx="9438">
                  <c:v>94.390000000013004</c:v>
                </c:pt>
                <c:pt idx="9439">
                  <c:v>94.400000000012994</c:v>
                </c:pt>
                <c:pt idx="9440">
                  <c:v>94.410000000013</c:v>
                </c:pt>
                <c:pt idx="9441">
                  <c:v>94.420000000013005</c:v>
                </c:pt>
                <c:pt idx="9442">
                  <c:v>94.430000000012996</c:v>
                </c:pt>
                <c:pt idx="9443">
                  <c:v>94.440000000013001</c:v>
                </c:pt>
                <c:pt idx="9444">
                  <c:v>94.450000000013006</c:v>
                </c:pt>
                <c:pt idx="9445">
                  <c:v>94.460000000012997</c:v>
                </c:pt>
                <c:pt idx="9446">
                  <c:v>94.470000000013101</c:v>
                </c:pt>
                <c:pt idx="9447">
                  <c:v>94.480000000013106</c:v>
                </c:pt>
                <c:pt idx="9448">
                  <c:v>94.490000000013097</c:v>
                </c:pt>
                <c:pt idx="9449">
                  <c:v>94.500000000013102</c:v>
                </c:pt>
                <c:pt idx="9450">
                  <c:v>94.510000000013093</c:v>
                </c:pt>
                <c:pt idx="9451">
                  <c:v>94.520000000013098</c:v>
                </c:pt>
                <c:pt idx="9452">
                  <c:v>94.530000000013104</c:v>
                </c:pt>
                <c:pt idx="9453">
                  <c:v>94.540000000013094</c:v>
                </c:pt>
                <c:pt idx="9454">
                  <c:v>94.5500000000131</c:v>
                </c:pt>
                <c:pt idx="9455">
                  <c:v>94.560000000013105</c:v>
                </c:pt>
                <c:pt idx="9456">
                  <c:v>94.570000000013096</c:v>
                </c:pt>
                <c:pt idx="9457">
                  <c:v>94.580000000013101</c:v>
                </c:pt>
                <c:pt idx="9458">
                  <c:v>94.590000000013106</c:v>
                </c:pt>
                <c:pt idx="9459">
                  <c:v>94.600000000013097</c:v>
                </c:pt>
                <c:pt idx="9460">
                  <c:v>94.610000000013102</c:v>
                </c:pt>
                <c:pt idx="9461">
                  <c:v>94.620000000013107</c:v>
                </c:pt>
                <c:pt idx="9462">
                  <c:v>94.630000000013098</c:v>
                </c:pt>
                <c:pt idx="9463">
                  <c:v>94.640000000013103</c:v>
                </c:pt>
                <c:pt idx="9464">
                  <c:v>94.650000000013094</c:v>
                </c:pt>
                <c:pt idx="9465">
                  <c:v>94.660000000013099</c:v>
                </c:pt>
                <c:pt idx="9466">
                  <c:v>94.670000000013204</c:v>
                </c:pt>
                <c:pt idx="9467">
                  <c:v>94.680000000013194</c:v>
                </c:pt>
                <c:pt idx="9468">
                  <c:v>94.6900000000132</c:v>
                </c:pt>
                <c:pt idx="9469">
                  <c:v>94.700000000013205</c:v>
                </c:pt>
                <c:pt idx="9470">
                  <c:v>94.710000000013196</c:v>
                </c:pt>
                <c:pt idx="9471">
                  <c:v>94.720000000013201</c:v>
                </c:pt>
                <c:pt idx="9472">
                  <c:v>94.730000000013206</c:v>
                </c:pt>
                <c:pt idx="9473">
                  <c:v>94.740000000013197</c:v>
                </c:pt>
                <c:pt idx="9474">
                  <c:v>94.750000000013202</c:v>
                </c:pt>
                <c:pt idx="9475">
                  <c:v>94.760000000013207</c:v>
                </c:pt>
                <c:pt idx="9476">
                  <c:v>94.770000000013198</c:v>
                </c:pt>
                <c:pt idx="9477">
                  <c:v>94.780000000013203</c:v>
                </c:pt>
                <c:pt idx="9478">
                  <c:v>94.790000000013194</c:v>
                </c:pt>
                <c:pt idx="9479">
                  <c:v>94.800000000013199</c:v>
                </c:pt>
                <c:pt idx="9480">
                  <c:v>94.810000000013204</c:v>
                </c:pt>
                <c:pt idx="9481">
                  <c:v>94.820000000013195</c:v>
                </c:pt>
                <c:pt idx="9482">
                  <c:v>94.8300000000132</c:v>
                </c:pt>
                <c:pt idx="9483">
                  <c:v>94.840000000013205</c:v>
                </c:pt>
                <c:pt idx="9484">
                  <c:v>94.850000000013196</c:v>
                </c:pt>
                <c:pt idx="9485">
                  <c:v>94.860000000013301</c:v>
                </c:pt>
                <c:pt idx="9486">
                  <c:v>94.870000000013306</c:v>
                </c:pt>
                <c:pt idx="9487">
                  <c:v>94.880000000013297</c:v>
                </c:pt>
                <c:pt idx="9488">
                  <c:v>94.890000000013302</c:v>
                </c:pt>
                <c:pt idx="9489">
                  <c:v>94.900000000013307</c:v>
                </c:pt>
                <c:pt idx="9490">
                  <c:v>94.910000000013298</c:v>
                </c:pt>
                <c:pt idx="9491">
                  <c:v>94.920000000013303</c:v>
                </c:pt>
                <c:pt idx="9492">
                  <c:v>94.930000000013294</c:v>
                </c:pt>
                <c:pt idx="9493">
                  <c:v>94.940000000013299</c:v>
                </c:pt>
                <c:pt idx="9494">
                  <c:v>94.950000000013304</c:v>
                </c:pt>
                <c:pt idx="9495">
                  <c:v>94.960000000013295</c:v>
                </c:pt>
                <c:pt idx="9496">
                  <c:v>94.9700000000133</c:v>
                </c:pt>
                <c:pt idx="9497">
                  <c:v>94.980000000013305</c:v>
                </c:pt>
                <c:pt idx="9498">
                  <c:v>94.990000000013296</c:v>
                </c:pt>
                <c:pt idx="9499">
                  <c:v>95.000000000013301</c:v>
                </c:pt>
                <c:pt idx="9500">
                  <c:v>95.010000000013306</c:v>
                </c:pt>
                <c:pt idx="9501">
                  <c:v>95.020000000013297</c:v>
                </c:pt>
                <c:pt idx="9502">
                  <c:v>95.030000000013302</c:v>
                </c:pt>
                <c:pt idx="9503">
                  <c:v>95.040000000013293</c:v>
                </c:pt>
                <c:pt idx="9504">
                  <c:v>95.050000000013299</c:v>
                </c:pt>
                <c:pt idx="9505">
                  <c:v>95.060000000013403</c:v>
                </c:pt>
                <c:pt idx="9506">
                  <c:v>95.070000000013394</c:v>
                </c:pt>
                <c:pt idx="9507">
                  <c:v>95.080000000013399</c:v>
                </c:pt>
                <c:pt idx="9508">
                  <c:v>95.090000000013404</c:v>
                </c:pt>
                <c:pt idx="9509">
                  <c:v>95.100000000013395</c:v>
                </c:pt>
                <c:pt idx="9510">
                  <c:v>95.1100000000134</c:v>
                </c:pt>
                <c:pt idx="9511">
                  <c:v>95.120000000013405</c:v>
                </c:pt>
                <c:pt idx="9512">
                  <c:v>95.130000000013396</c:v>
                </c:pt>
                <c:pt idx="9513">
                  <c:v>95.140000000013401</c:v>
                </c:pt>
                <c:pt idx="9514">
                  <c:v>95.150000000013407</c:v>
                </c:pt>
                <c:pt idx="9515">
                  <c:v>95.160000000013397</c:v>
                </c:pt>
                <c:pt idx="9516">
                  <c:v>95.170000000013403</c:v>
                </c:pt>
                <c:pt idx="9517">
                  <c:v>95.180000000013393</c:v>
                </c:pt>
                <c:pt idx="9518">
                  <c:v>95.190000000013399</c:v>
                </c:pt>
                <c:pt idx="9519">
                  <c:v>95.200000000013404</c:v>
                </c:pt>
                <c:pt idx="9520">
                  <c:v>95.210000000013395</c:v>
                </c:pt>
                <c:pt idx="9521">
                  <c:v>95.2200000000134</c:v>
                </c:pt>
                <c:pt idx="9522">
                  <c:v>95.230000000013405</c:v>
                </c:pt>
                <c:pt idx="9523">
                  <c:v>95.240000000013396</c:v>
                </c:pt>
                <c:pt idx="9524">
                  <c:v>95.250000000013401</c:v>
                </c:pt>
                <c:pt idx="9525">
                  <c:v>95.260000000013505</c:v>
                </c:pt>
                <c:pt idx="9526">
                  <c:v>95.270000000013496</c:v>
                </c:pt>
                <c:pt idx="9527">
                  <c:v>95.280000000013501</c:v>
                </c:pt>
                <c:pt idx="9528">
                  <c:v>95.290000000013507</c:v>
                </c:pt>
                <c:pt idx="9529">
                  <c:v>95.300000000013497</c:v>
                </c:pt>
                <c:pt idx="9530">
                  <c:v>95.310000000013503</c:v>
                </c:pt>
                <c:pt idx="9531">
                  <c:v>95.320000000013493</c:v>
                </c:pt>
                <c:pt idx="9532">
                  <c:v>95.330000000013499</c:v>
                </c:pt>
                <c:pt idx="9533">
                  <c:v>95.340000000013504</c:v>
                </c:pt>
                <c:pt idx="9534">
                  <c:v>95.350000000013495</c:v>
                </c:pt>
                <c:pt idx="9535">
                  <c:v>95.3600000000135</c:v>
                </c:pt>
                <c:pt idx="9536">
                  <c:v>95.370000000013505</c:v>
                </c:pt>
                <c:pt idx="9537">
                  <c:v>95.380000000013496</c:v>
                </c:pt>
                <c:pt idx="9538">
                  <c:v>95.390000000013501</c:v>
                </c:pt>
                <c:pt idx="9539">
                  <c:v>95.400000000013506</c:v>
                </c:pt>
                <c:pt idx="9540">
                  <c:v>95.410000000013497</c:v>
                </c:pt>
                <c:pt idx="9541">
                  <c:v>95.420000000013502</c:v>
                </c:pt>
                <c:pt idx="9542">
                  <c:v>95.430000000013493</c:v>
                </c:pt>
                <c:pt idx="9543">
                  <c:v>95.440000000013498</c:v>
                </c:pt>
                <c:pt idx="9544">
                  <c:v>95.450000000013603</c:v>
                </c:pt>
                <c:pt idx="9545">
                  <c:v>95.460000000013594</c:v>
                </c:pt>
                <c:pt idx="9546">
                  <c:v>95.470000000013599</c:v>
                </c:pt>
                <c:pt idx="9547">
                  <c:v>95.480000000013604</c:v>
                </c:pt>
                <c:pt idx="9548">
                  <c:v>95.490000000013595</c:v>
                </c:pt>
                <c:pt idx="9549">
                  <c:v>95.5000000000136</c:v>
                </c:pt>
                <c:pt idx="9550">
                  <c:v>95.510000000013605</c:v>
                </c:pt>
                <c:pt idx="9551">
                  <c:v>95.520000000013596</c:v>
                </c:pt>
                <c:pt idx="9552">
                  <c:v>95.530000000013601</c:v>
                </c:pt>
                <c:pt idx="9553">
                  <c:v>95.540000000013606</c:v>
                </c:pt>
                <c:pt idx="9554">
                  <c:v>95.550000000013597</c:v>
                </c:pt>
                <c:pt idx="9555">
                  <c:v>95.560000000013602</c:v>
                </c:pt>
                <c:pt idx="9556">
                  <c:v>95.570000000013593</c:v>
                </c:pt>
                <c:pt idx="9557">
                  <c:v>95.580000000013598</c:v>
                </c:pt>
                <c:pt idx="9558">
                  <c:v>95.590000000013603</c:v>
                </c:pt>
                <c:pt idx="9559">
                  <c:v>95.600000000013594</c:v>
                </c:pt>
                <c:pt idx="9560">
                  <c:v>95.610000000013599</c:v>
                </c:pt>
                <c:pt idx="9561">
                  <c:v>95.620000000013604</c:v>
                </c:pt>
                <c:pt idx="9562">
                  <c:v>95.630000000013595</c:v>
                </c:pt>
                <c:pt idx="9563">
                  <c:v>95.6400000000136</c:v>
                </c:pt>
                <c:pt idx="9564">
                  <c:v>95.650000000013705</c:v>
                </c:pt>
                <c:pt idx="9565">
                  <c:v>95.660000000013696</c:v>
                </c:pt>
                <c:pt idx="9566">
                  <c:v>95.670000000013701</c:v>
                </c:pt>
                <c:pt idx="9567">
                  <c:v>95.680000000013706</c:v>
                </c:pt>
                <c:pt idx="9568">
                  <c:v>95.690000000013697</c:v>
                </c:pt>
                <c:pt idx="9569">
                  <c:v>95.700000000013702</c:v>
                </c:pt>
                <c:pt idx="9570">
                  <c:v>95.710000000013693</c:v>
                </c:pt>
                <c:pt idx="9571">
                  <c:v>95.720000000013698</c:v>
                </c:pt>
                <c:pt idx="9572">
                  <c:v>95.730000000013703</c:v>
                </c:pt>
                <c:pt idx="9573">
                  <c:v>95.740000000013694</c:v>
                </c:pt>
                <c:pt idx="9574">
                  <c:v>95.750000000013699</c:v>
                </c:pt>
                <c:pt idx="9575">
                  <c:v>95.760000000013704</c:v>
                </c:pt>
                <c:pt idx="9576">
                  <c:v>95.770000000013695</c:v>
                </c:pt>
                <c:pt idx="9577">
                  <c:v>95.7800000000137</c:v>
                </c:pt>
                <c:pt idx="9578">
                  <c:v>95.790000000013706</c:v>
                </c:pt>
                <c:pt idx="9579">
                  <c:v>95.800000000013696</c:v>
                </c:pt>
                <c:pt idx="9580">
                  <c:v>95.810000000013702</c:v>
                </c:pt>
                <c:pt idx="9581">
                  <c:v>95.820000000013707</c:v>
                </c:pt>
                <c:pt idx="9582">
                  <c:v>95.830000000013698</c:v>
                </c:pt>
                <c:pt idx="9583">
                  <c:v>95.840000000013802</c:v>
                </c:pt>
                <c:pt idx="9584">
                  <c:v>95.850000000013793</c:v>
                </c:pt>
                <c:pt idx="9585">
                  <c:v>95.860000000013798</c:v>
                </c:pt>
                <c:pt idx="9586">
                  <c:v>95.870000000013803</c:v>
                </c:pt>
                <c:pt idx="9587">
                  <c:v>95.880000000013794</c:v>
                </c:pt>
                <c:pt idx="9588">
                  <c:v>95.890000000013799</c:v>
                </c:pt>
                <c:pt idx="9589">
                  <c:v>95.900000000013804</c:v>
                </c:pt>
                <c:pt idx="9590">
                  <c:v>95.910000000013795</c:v>
                </c:pt>
                <c:pt idx="9591">
                  <c:v>95.9200000000138</c:v>
                </c:pt>
                <c:pt idx="9592">
                  <c:v>95.930000000013806</c:v>
                </c:pt>
                <c:pt idx="9593">
                  <c:v>95.940000000013796</c:v>
                </c:pt>
                <c:pt idx="9594">
                  <c:v>95.950000000013802</c:v>
                </c:pt>
                <c:pt idx="9595">
                  <c:v>95.960000000013807</c:v>
                </c:pt>
                <c:pt idx="9596">
                  <c:v>95.970000000013798</c:v>
                </c:pt>
                <c:pt idx="9597">
                  <c:v>95.980000000013803</c:v>
                </c:pt>
                <c:pt idx="9598">
                  <c:v>95.990000000013794</c:v>
                </c:pt>
                <c:pt idx="9599">
                  <c:v>96.000000000013799</c:v>
                </c:pt>
                <c:pt idx="9600">
                  <c:v>96.010000000013804</c:v>
                </c:pt>
                <c:pt idx="9601">
                  <c:v>96.020000000013795</c:v>
                </c:pt>
                <c:pt idx="9602">
                  <c:v>96.0300000000138</c:v>
                </c:pt>
                <c:pt idx="9603">
                  <c:v>96.040000000013904</c:v>
                </c:pt>
                <c:pt idx="9604">
                  <c:v>96.050000000013895</c:v>
                </c:pt>
                <c:pt idx="9605">
                  <c:v>96.0600000000139</c:v>
                </c:pt>
                <c:pt idx="9606">
                  <c:v>96.070000000013906</c:v>
                </c:pt>
                <c:pt idx="9607">
                  <c:v>96.080000000013897</c:v>
                </c:pt>
                <c:pt idx="9608">
                  <c:v>96.090000000013902</c:v>
                </c:pt>
                <c:pt idx="9609">
                  <c:v>96.100000000013907</c:v>
                </c:pt>
                <c:pt idx="9610">
                  <c:v>96.110000000013898</c:v>
                </c:pt>
                <c:pt idx="9611">
                  <c:v>96.120000000013903</c:v>
                </c:pt>
                <c:pt idx="9612">
                  <c:v>96.130000000013894</c:v>
                </c:pt>
                <c:pt idx="9613">
                  <c:v>96.140000000013899</c:v>
                </c:pt>
                <c:pt idx="9614">
                  <c:v>96.150000000013904</c:v>
                </c:pt>
                <c:pt idx="9615">
                  <c:v>96.160000000013895</c:v>
                </c:pt>
                <c:pt idx="9616">
                  <c:v>96.1700000000139</c:v>
                </c:pt>
                <c:pt idx="9617">
                  <c:v>96.180000000013905</c:v>
                </c:pt>
                <c:pt idx="9618">
                  <c:v>96.190000000013896</c:v>
                </c:pt>
                <c:pt idx="9619">
                  <c:v>96.200000000013901</c:v>
                </c:pt>
                <c:pt idx="9620">
                  <c:v>96.210000000013906</c:v>
                </c:pt>
                <c:pt idx="9621">
                  <c:v>96.220000000013897</c:v>
                </c:pt>
                <c:pt idx="9622">
                  <c:v>96.230000000014002</c:v>
                </c:pt>
                <c:pt idx="9623">
                  <c:v>96.240000000014007</c:v>
                </c:pt>
                <c:pt idx="9624">
                  <c:v>96.250000000013998</c:v>
                </c:pt>
                <c:pt idx="9625">
                  <c:v>96.260000000014003</c:v>
                </c:pt>
                <c:pt idx="9626">
                  <c:v>96.270000000013994</c:v>
                </c:pt>
                <c:pt idx="9627">
                  <c:v>96.280000000013999</c:v>
                </c:pt>
                <c:pt idx="9628">
                  <c:v>96.290000000014004</c:v>
                </c:pt>
                <c:pt idx="9629">
                  <c:v>96.300000000013995</c:v>
                </c:pt>
                <c:pt idx="9630">
                  <c:v>96.310000000014</c:v>
                </c:pt>
                <c:pt idx="9631">
                  <c:v>96.320000000014005</c:v>
                </c:pt>
                <c:pt idx="9632">
                  <c:v>96.330000000013996</c:v>
                </c:pt>
                <c:pt idx="9633">
                  <c:v>96.340000000014001</c:v>
                </c:pt>
                <c:pt idx="9634">
                  <c:v>96.350000000014006</c:v>
                </c:pt>
                <c:pt idx="9635">
                  <c:v>96.360000000013997</c:v>
                </c:pt>
                <c:pt idx="9636">
                  <c:v>96.370000000014002</c:v>
                </c:pt>
                <c:pt idx="9637">
                  <c:v>96.380000000013993</c:v>
                </c:pt>
                <c:pt idx="9638">
                  <c:v>96.390000000013998</c:v>
                </c:pt>
                <c:pt idx="9639">
                  <c:v>96.400000000014003</c:v>
                </c:pt>
                <c:pt idx="9640">
                  <c:v>96.410000000013994</c:v>
                </c:pt>
                <c:pt idx="9641">
                  <c:v>96.420000000013999</c:v>
                </c:pt>
                <c:pt idx="9642">
                  <c:v>96.430000000014104</c:v>
                </c:pt>
                <c:pt idx="9643">
                  <c:v>96.440000000014095</c:v>
                </c:pt>
                <c:pt idx="9644">
                  <c:v>96.4500000000141</c:v>
                </c:pt>
                <c:pt idx="9645">
                  <c:v>96.460000000014105</c:v>
                </c:pt>
                <c:pt idx="9646">
                  <c:v>96.470000000014096</c:v>
                </c:pt>
                <c:pt idx="9647">
                  <c:v>96.480000000014101</c:v>
                </c:pt>
                <c:pt idx="9648">
                  <c:v>96.490000000014106</c:v>
                </c:pt>
                <c:pt idx="9649">
                  <c:v>96.500000000014097</c:v>
                </c:pt>
                <c:pt idx="9650">
                  <c:v>96.510000000014102</c:v>
                </c:pt>
                <c:pt idx="9651">
                  <c:v>96.520000000014093</c:v>
                </c:pt>
                <c:pt idx="9652">
                  <c:v>96.530000000014098</c:v>
                </c:pt>
                <c:pt idx="9653">
                  <c:v>96.540000000014103</c:v>
                </c:pt>
                <c:pt idx="9654">
                  <c:v>96.550000000014094</c:v>
                </c:pt>
                <c:pt idx="9655">
                  <c:v>96.560000000014099</c:v>
                </c:pt>
                <c:pt idx="9656">
                  <c:v>96.570000000014105</c:v>
                </c:pt>
                <c:pt idx="9657">
                  <c:v>96.580000000014095</c:v>
                </c:pt>
                <c:pt idx="9658">
                  <c:v>96.590000000014101</c:v>
                </c:pt>
                <c:pt idx="9659">
                  <c:v>96.600000000014106</c:v>
                </c:pt>
                <c:pt idx="9660">
                  <c:v>96.610000000014097</c:v>
                </c:pt>
                <c:pt idx="9661">
                  <c:v>96.620000000014201</c:v>
                </c:pt>
                <c:pt idx="9662">
                  <c:v>96.630000000014206</c:v>
                </c:pt>
                <c:pt idx="9663">
                  <c:v>96.640000000014197</c:v>
                </c:pt>
                <c:pt idx="9664">
                  <c:v>96.650000000014202</c:v>
                </c:pt>
                <c:pt idx="9665">
                  <c:v>96.660000000014193</c:v>
                </c:pt>
                <c:pt idx="9666">
                  <c:v>96.670000000014198</c:v>
                </c:pt>
                <c:pt idx="9667">
                  <c:v>96.680000000014203</c:v>
                </c:pt>
                <c:pt idx="9668">
                  <c:v>96.690000000014194</c:v>
                </c:pt>
                <c:pt idx="9669">
                  <c:v>96.700000000014199</c:v>
                </c:pt>
                <c:pt idx="9670">
                  <c:v>96.710000000014205</c:v>
                </c:pt>
                <c:pt idx="9671">
                  <c:v>96.720000000014196</c:v>
                </c:pt>
                <c:pt idx="9672">
                  <c:v>96.730000000014201</c:v>
                </c:pt>
                <c:pt idx="9673">
                  <c:v>96.740000000014206</c:v>
                </c:pt>
                <c:pt idx="9674">
                  <c:v>96.750000000014197</c:v>
                </c:pt>
                <c:pt idx="9675">
                  <c:v>96.760000000014202</c:v>
                </c:pt>
                <c:pt idx="9676">
                  <c:v>96.770000000014207</c:v>
                </c:pt>
                <c:pt idx="9677">
                  <c:v>96.780000000014198</c:v>
                </c:pt>
                <c:pt idx="9678">
                  <c:v>96.790000000014203</c:v>
                </c:pt>
                <c:pt idx="9679">
                  <c:v>96.800000000014194</c:v>
                </c:pt>
                <c:pt idx="9680">
                  <c:v>96.810000000014199</c:v>
                </c:pt>
                <c:pt idx="9681">
                  <c:v>96.820000000014304</c:v>
                </c:pt>
                <c:pt idx="9682">
                  <c:v>96.830000000014294</c:v>
                </c:pt>
                <c:pt idx="9683">
                  <c:v>96.8400000000143</c:v>
                </c:pt>
                <c:pt idx="9684">
                  <c:v>96.850000000014305</c:v>
                </c:pt>
                <c:pt idx="9685">
                  <c:v>96.860000000014296</c:v>
                </c:pt>
                <c:pt idx="9686">
                  <c:v>96.870000000014301</c:v>
                </c:pt>
                <c:pt idx="9687">
                  <c:v>96.880000000014306</c:v>
                </c:pt>
                <c:pt idx="9688">
                  <c:v>96.890000000014297</c:v>
                </c:pt>
                <c:pt idx="9689">
                  <c:v>96.900000000014302</c:v>
                </c:pt>
                <c:pt idx="9690">
                  <c:v>96.910000000014307</c:v>
                </c:pt>
                <c:pt idx="9691">
                  <c:v>96.920000000014298</c:v>
                </c:pt>
                <c:pt idx="9692">
                  <c:v>96.930000000014303</c:v>
                </c:pt>
                <c:pt idx="9693">
                  <c:v>96.940000000014294</c:v>
                </c:pt>
                <c:pt idx="9694">
                  <c:v>96.950000000014299</c:v>
                </c:pt>
                <c:pt idx="9695">
                  <c:v>96.960000000014304</c:v>
                </c:pt>
                <c:pt idx="9696">
                  <c:v>96.970000000014295</c:v>
                </c:pt>
                <c:pt idx="9697">
                  <c:v>96.9800000000143</c:v>
                </c:pt>
                <c:pt idx="9698">
                  <c:v>96.990000000014305</c:v>
                </c:pt>
                <c:pt idx="9699">
                  <c:v>97.000000000014296</c:v>
                </c:pt>
                <c:pt idx="9700">
                  <c:v>97.010000000014401</c:v>
                </c:pt>
                <c:pt idx="9701">
                  <c:v>97.020000000014406</c:v>
                </c:pt>
                <c:pt idx="9702">
                  <c:v>97.030000000014397</c:v>
                </c:pt>
                <c:pt idx="9703">
                  <c:v>97.040000000014402</c:v>
                </c:pt>
                <c:pt idx="9704">
                  <c:v>97.050000000014407</c:v>
                </c:pt>
                <c:pt idx="9705">
                  <c:v>97.060000000014398</c:v>
                </c:pt>
                <c:pt idx="9706">
                  <c:v>97.070000000014403</c:v>
                </c:pt>
                <c:pt idx="9707">
                  <c:v>97.080000000014394</c:v>
                </c:pt>
                <c:pt idx="9708">
                  <c:v>97.090000000014399</c:v>
                </c:pt>
                <c:pt idx="9709">
                  <c:v>97.100000000014404</c:v>
                </c:pt>
                <c:pt idx="9710">
                  <c:v>97.110000000014395</c:v>
                </c:pt>
                <c:pt idx="9711">
                  <c:v>97.1200000000144</c:v>
                </c:pt>
                <c:pt idx="9712">
                  <c:v>97.130000000014405</c:v>
                </c:pt>
                <c:pt idx="9713">
                  <c:v>97.140000000014396</c:v>
                </c:pt>
                <c:pt idx="9714">
                  <c:v>97.150000000014401</c:v>
                </c:pt>
                <c:pt idx="9715">
                  <c:v>97.160000000014406</c:v>
                </c:pt>
                <c:pt idx="9716">
                  <c:v>97.170000000014397</c:v>
                </c:pt>
                <c:pt idx="9717">
                  <c:v>97.180000000014402</c:v>
                </c:pt>
                <c:pt idx="9718">
                  <c:v>97.190000000014393</c:v>
                </c:pt>
                <c:pt idx="9719">
                  <c:v>97.200000000014398</c:v>
                </c:pt>
                <c:pt idx="9720">
                  <c:v>97.210000000014503</c:v>
                </c:pt>
                <c:pt idx="9721">
                  <c:v>97.220000000014494</c:v>
                </c:pt>
                <c:pt idx="9722">
                  <c:v>97.230000000014499</c:v>
                </c:pt>
                <c:pt idx="9723">
                  <c:v>97.240000000014504</c:v>
                </c:pt>
                <c:pt idx="9724">
                  <c:v>97.250000000014495</c:v>
                </c:pt>
                <c:pt idx="9725">
                  <c:v>97.2600000000145</c:v>
                </c:pt>
                <c:pt idx="9726">
                  <c:v>97.270000000014505</c:v>
                </c:pt>
                <c:pt idx="9727">
                  <c:v>97.280000000014496</c:v>
                </c:pt>
                <c:pt idx="9728">
                  <c:v>97.290000000014501</c:v>
                </c:pt>
                <c:pt idx="9729">
                  <c:v>97.300000000014506</c:v>
                </c:pt>
                <c:pt idx="9730">
                  <c:v>97.310000000014497</c:v>
                </c:pt>
                <c:pt idx="9731">
                  <c:v>97.320000000014502</c:v>
                </c:pt>
                <c:pt idx="9732">
                  <c:v>97.330000000014493</c:v>
                </c:pt>
                <c:pt idx="9733">
                  <c:v>97.340000000014498</c:v>
                </c:pt>
                <c:pt idx="9734">
                  <c:v>97.350000000014504</c:v>
                </c:pt>
                <c:pt idx="9735">
                  <c:v>97.360000000014495</c:v>
                </c:pt>
                <c:pt idx="9736">
                  <c:v>97.3700000000145</c:v>
                </c:pt>
                <c:pt idx="9737">
                  <c:v>97.380000000014505</c:v>
                </c:pt>
                <c:pt idx="9738">
                  <c:v>97.390000000014496</c:v>
                </c:pt>
                <c:pt idx="9739">
                  <c:v>97.400000000014501</c:v>
                </c:pt>
                <c:pt idx="9740">
                  <c:v>97.410000000014605</c:v>
                </c:pt>
                <c:pt idx="9741">
                  <c:v>97.420000000014596</c:v>
                </c:pt>
                <c:pt idx="9742">
                  <c:v>97.430000000014601</c:v>
                </c:pt>
                <c:pt idx="9743">
                  <c:v>97.440000000014606</c:v>
                </c:pt>
                <c:pt idx="9744">
                  <c:v>97.450000000014597</c:v>
                </c:pt>
                <c:pt idx="9745">
                  <c:v>97.460000000014603</c:v>
                </c:pt>
                <c:pt idx="9746">
                  <c:v>97.470000000014593</c:v>
                </c:pt>
                <c:pt idx="9747">
                  <c:v>97.480000000014599</c:v>
                </c:pt>
                <c:pt idx="9748">
                  <c:v>97.490000000014604</c:v>
                </c:pt>
                <c:pt idx="9749">
                  <c:v>97.500000000014595</c:v>
                </c:pt>
                <c:pt idx="9750">
                  <c:v>97.5100000000146</c:v>
                </c:pt>
                <c:pt idx="9751">
                  <c:v>97.520000000014605</c:v>
                </c:pt>
                <c:pt idx="9752">
                  <c:v>97.530000000014596</c:v>
                </c:pt>
                <c:pt idx="9753">
                  <c:v>97.540000000014601</c:v>
                </c:pt>
                <c:pt idx="9754">
                  <c:v>97.550000000014606</c:v>
                </c:pt>
                <c:pt idx="9755">
                  <c:v>97.560000000014597</c:v>
                </c:pt>
                <c:pt idx="9756">
                  <c:v>97.570000000014602</c:v>
                </c:pt>
                <c:pt idx="9757">
                  <c:v>97.580000000014607</c:v>
                </c:pt>
                <c:pt idx="9758">
                  <c:v>97.590000000014598</c:v>
                </c:pt>
                <c:pt idx="9759">
                  <c:v>97.600000000014703</c:v>
                </c:pt>
                <c:pt idx="9760">
                  <c:v>97.610000000014693</c:v>
                </c:pt>
                <c:pt idx="9761">
                  <c:v>97.620000000014699</c:v>
                </c:pt>
                <c:pt idx="9762">
                  <c:v>97.630000000014704</c:v>
                </c:pt>
                <c:pt idx="9763">
                  <c:v>97.640000000014695</c:v>
                </c:pt>
                <c:pt idx="9764">
                  <c:v>97.6500000000147</c:v>
                </c:pt>
                <c:pt idx="9765">
                  <c:v>97.660000000014705</c:v>
                </c:pt>
                <c:pt idx="9766">
                  <c:v>97.670000000014696</c:v>
                </c:pt>
                <c:pt idx="9767">
                  <c:v>97.680000000014701</c:v>
                </c:pt>
                <c:pt idx="9768">
                  <c:v>97.690000000014706</c:v>
                </c:pt>
                <c:pt idx="9769">
                  <c:v>97.700000000014697</c:v>
                </c:pt>
                <c:pt idx="9770">
                  <c:v>97.710000000014702</c:v>
                </c:pt>
                <c:pt idx="9771">
                  <c:v>97.720000000014707</c:v>
                </c:pt>
                <c:pt idx="9772">
                  <c:v>97.730000000014698</c:v>
                </c:pt>
                <c:pt idx="9773">
                  <c:v>97.740000000014703</c:v>
                </c:pt>
                <c:pt idx="9774">
                  <c:v>97.750000000014694</c:v>
                </c:pt>
                <c:pt idx="9775">
                  <c:v>97.760000000014699</c:v>
                </c:pt>
                <c:pt idx="9776">
                  <c:v>97.770000000014704</c:v>
                </c:pt>
                <c:pt idx="9777">
                  <c:v>97.780000000014695</c:v>
                </c:pt>
                <c:pt idx="9778">
                  <c:v>97.7900000000147</c:v>
                </c:pt>
                <c:pt idx="9779">
                  <c:v>97.800000000014805</c:v>
                </c:pt>
                <c:pt idx="9780">
                  <c:v>97.810000000014796</c:v>
                </c:pt>
                <c:pt idx="9781">
                  <c:v>97.820000000014801</c:v>
                </c:pt>
                <c:pt idx="9782">
                  <c:v>97.830000000014806</c:v>
                </c:pt>
                <c:pt idx="9783">
                  <c:v>97.840000000014797</c:v>
                </c:pt>
                <c:pt idx="9784">
                  <c:v>97.850000000014802</c:v>
                </c:pt>
                <c:pt idx="9785">
                  <c:v>97.860000000014793</c:v>
                </c:pt>
                <c:pt idx="9786">
                  <c:v>97.870000000014798</c:v>
                </c:pt>
                <c:pt idx="9787">
                  <c:v>97.880000000014803</c:v>
                </c:pt>
                <c:pt idx="9788">
                  <c:v>97.890000000014794</c:v>
                </c:pt>
                <c:pt idx="9789">
                  <c:v>97.900000000014799</c:v>
                </c:pt>
                <c:pt idx="9790">
                  <c:v>97.910000000014804</c:v>
                </c:pt>
                <c:pt idx="9791">
                  <c:v>97.920000000014795</c:v>
                </c:pt>
                <c:pt idx="9792">
                  <c:v>97.9300000000148</c:v>
                </c:pt>
                <c:pt idx="9793">
                  <c:v>97.940000000014805</c:v>
                </c:pt>
                <c:pt idx="9794">
                  <c:v>97.950000000014796</c:v>
                </c:pt>
                <c:pt idx="9795">
                  <c:v>97.960000000014801</c:v>
                </c:pt>
                <c:pt idx="9796">
                  <c:v>97.970000000014807</c:v>
                </c:pt>
                <c:pt idx="9797">
                  <c:v>97.980000000014797</c:v>
                </c:pt>
                <c:pt idx="9798">
                  <c:v>97.990000000014902</c:v>
                </c:pt>
                <c:pt idx="9799">
                  <c:v>98.000000000014893</c:v>
                </c:pt>
                <c:pt idx="9800">
                  <c:v>98.010000000014898</c:v>
                </c:pt>
                <c:pt idx="9801">
                  <c:v>98.020000000014903</c:v>
                </c:pt>
                <c:pt idx="9802">
                  <c:v>98.030000000014894</c:v>
                </c:pt>
                <c:pt idx="9803">
                  <c:v>98.040000000014899</c:v>
                </c:pt>
                <c:pt idx="9804">
                  <c:v>98.050000000014904</c:v>
                </c:pt>
                <c:pt idx="9805">
                  <c:v>98.060000000014895</c:v>
                </c:pt>
                <c:pt idx="9806">
                  <c:v>98.0700000000149</c:v>
                </c:pt>
                <c:pt idx="9807">
                  <c:v>98.080000000014905</c:v>
                </c:pt>
                <c:pt idx="9808">
                  <c:v>98.090000000014896</c:v>
                </c:pt>
                <c:pt idx="9809">
                  <c:v>98.100000000014902</c:v>
                </c:pt>
                <c:pt idx="9810">
                  <c:v>98.110000000014907</c:v>
                </c:pt>
                <c:pt idx="9811">
                  <c:v>98.120000000014898</c:v>
                </c:pt>
                <c:pt idx="9812">
                  <c:v>98.130000000014903</c:v>
                </c:pt>
                <c:pt idx="9813">
                  <c:v>98.140000000014894</c:v>
                </c:pt>
                <c:pt idx="9814">
                  <c:v>98.150000000014899</c:v>
                </c:pt>
                <c:pt idx="9815">
                  <c:v>98.160000000014904</c:v>
                </c:pt>
                <c:pt idx="9816">
                  <c:v>98.170000000014895</c:v>
                </c:pt>
                <c:pt idx="9817">
                  <c:v>98.1800000000149</c:v>
                </c:pt>
                <c:pt idx="9818">
                  <c:v>98.190000000015004</c:v>
                </c:pt>
                <c:pt idx="9819">
                  <c:v>98.200000000014995</c:v>
                </c:pt>
                <c:pt idx="9820">
                  <c:v>98.210000000015</c:v>
                </c:pt>
                <c:pt idx="9821">
                  <c:v>98.220000000015006</c:v>
                </c:pt>
                <c:pt idx="9822">
                  <c:v>98.230000000014996</c:v>
                </c:pt>
                <c:pt idx="9823">
                  <c:v>98.240000000015002</c:v>
                </c:pt>
                <c:pt idx="9824">
                  <c:v>98.250000000015007</c:v>
                </c:pt>
                <c:pt idx="9825">
                  <c:v>98.260000000014998</c:v>
                </c:pt>
                <c:pt idx="9826">
                  <c:v>98.270000000015003</c:v>
                </c:pt>
                <c:pt idx="9827">
                  <c:v>98.280000000014994</c:v>
                </c:pt>
                <c:pt idx="9828">
                  <c:v>98.290000000014999</c:v>
                </c:pt>
                <c:pt idx="9829">
                  <c:v>98.300000000015004</c:v>
                </c:pt>
                <c:pt idx="9830">
                  <c:v>98.310000000014995</c:v>
                </c:pt>
                <c:pt idx="9831">
                  <c:v>98.320000000015</c:v>
                </c:pt>
                <c:pt idx="9832">
                  <c:v>98.330000000015005</c:v>
                </c:pt>
                <c:pt idx="9833">
                  <c:v>98.340000000014996</c:v>
                </c:pt>
                <c:pt idx="9834">
                  <c:v>98.350000000015001</c:v>
                </c:pt>
                <c:pt idx="9835">
                  <c:v>98.360000000015006</c:v>
                </c:pt>
                <c:pt idx="9836">
                  <c:v>98.370000000014997</c:v>
                </c:pt>
                <c:pt idx="9837">
                  <c:v>98.380000000015102</c:v>
                </c:pt>
                <c:pt idx="9838">
                  <c:v>98.390000000015107</c:v>
                </c:pt>
                <c:pt idx="9839">
                  <c:v>98.400000000015098</c:v>
                </c:pt>
                <c:pt idx="9840">
                  <c:v>98.410000000015103</c:v>
                </c:pt>
                <c:pt idx="9841">
                  <c:v>98.420000000015094</c:v>
                </c:pt>
                <c:pt idx="9842">
                  <c:v>98.430000000015099</c:v>
                </c:pt>
                <c:pt idx="9843">
                  <c:v>98.440000000015104</c:v>
                </c:pt>
                <c:pt idx="9844">
                  <c:v>98.450000000015095</c:v>
                </c:pt>
                <c:pt idx="9845">
                  <c:v>98.4600000000151</c:v>
                </c:pt>
                <c:pt idx="9846">
                  <c:v>98.470000000015105</c:v>
                </c:pt>
                <c:pt idx="9847">
                  <c:v>98.480000000015096</c:v>
                </c:pt>
                <c:pt idx="9848">
                  <c:v>98.490000000015101</c:v>
                </c:pt>
                <c:pt idx="9849">
                  <c:v>98.500000000015106</c:v>
                </c:pt>
                <c:pt idx="9850">
                  <c:v>98.510000000015097</c:v>
                </c:pt>
                <c:pt idx="9851">
                  <c:v>98.520000000015102</c:v>
                </c:pt>
                <c:pt idx="9852">
                  <c:v>98.530000000015093</c:v>
                </c:pt>
                <c:pt idx="9853">
                  <c:v>98.540000000015098</c:v>
                </c:pt>
                <c:pt idx="9854">
                  <c:v>98.550000000015103</c:v>
                </c:pt>
                <c:pt idx="9855">
                  <c:v>98.560000000015094</c:v>
                </c:pt>
                <c:pt idx="9856">
                  <c:v>98.570000000015099</c:v>
                </c:pt>
                <c:pt idx="9857">
                  <c:v>98.580000000015204</c:v>
                </c:pt>
                <c:pt idx="9858">
                  <c:v>98.590000000015195</c:v>
                </c:pt>
                <c:pt idx="9859">
                  <c:v>98.6000000000152</c:v>
                </c:pt>
                <c:pt idx="9860">
                  <c:v>98.610000000015205</c:v>
                </c:pt>
                <c:pt idx="9861">
                  <c:v>98.620000000015196</c:v>
                </c:pt>
                <c:pt idx="9862">
                  <c:v>98.630000000015201</c:v>
                </c:pt>
                <c:pt idx="9863">
                  <c:v>98.640000000015206</c:v>
                </c:pt>
                <c:pt idx="9864">
                  <c:v>98.650000000015197</c:v>
                </c:pt>
                <c:pt idx="9865">
                  <c:v>98.660000000015202</c:v>
                </c:pt>
                <c:pt idx="9866">
                  <c:v>98.670000000015193</c:v>
                </c:pt>
                <c:pt idx="9867">
                  <c:v>98.680000000015198</c:v>
                </c:pt>
                <c:pt idx="9868">
                  <c:v>98.690000000015203</c:v>
                </c:pt>
                <c:pt idx="9869">
                  <c:v>98.700000000015194</c:v>
                </c:pt>
                <c:pt idx="9870">
                  <c:v>98.710000000015199</c:v>
                </c:pt>
                <c:pt idx="9871">
                  <c:v>98.720000000015204</c:v>
                </c:pt>
                <c:pt idx="9872">
                  <c:v>98.730000000015195</c:v>
                </c:pt>
                <c:pt idx="9873">
                  <c:v>98.7400000000152</c:v>
                </c:pt>
                <c:pt idx="9874">
                  <c:v>98.750000000015206</c:v>
                </c:pt>
                <c:pt idx="9875">
                  <c:v>98.760000000015197</c:v>
                </c:pt>
                <c:pt idx="9876">
                  <c:v>98.770000000015301</c:v>
                </c:pt>
                <c:pt idx="9877">
                  <c:v>98.780000000015306</c:v>
                </c:pt>
                <c:pt idx="9878">
                  <c:v>98.790000000015297</c:v>
                </c:pt>
                <c:pt idx="9879">
                  <c:v>98.800000000015302</c:v>
                </c:pt>
                <c:pt idx="9880">
                  <c:v>98.810000000015293</c:v>
                </c:pt>
                <c:pt idx="9881">
                  <c:v>98.820000000015298</c:v>
                </c:pt>
                <c:pt idx="9882">
                  <c:v>98.830000000015303</c:v>
                </c:pt>
                <c:pt idx="9883">
                  <c:v>98.840000000015294</c:v>
                </c:pt>
                <c:pt idx="9884">
                  <c:v>98.850000000015299</c:v>
                </c:pt>
                <c:pt idx="9885">
                  <c:v>98.860000000015305</c:v>
                </c:pt>
                <c:pt idx="9886">
                  <c:v>98.870000000015295</c:v>
                </c:pt>
                <c:pt idx="9887">
                  <c:v>98.880000000015301</c:v>
                </c:pt>
                <c:pt idx="9888">
                  <c:v>98.890000000015306</c:v>
                </c:pt>
                <c:pt idx="9889">
                  <c:v>98.900000000015297</c:v>
                </c:pt>
                <c:pt idx="9890">
                  <c:v>98.910000000015302</c:v>
                </c:pt>
                <c:pt idx="9891">
                  <c:v>98.920000000015307</c:v>
                </c:pt>
                <c:pt idx="9892">
                  <c:v>98.930000000015298</c:v>
                </c:pt>
                <c:pt idx="9893">
                  <c:v>98.940000000015303</c:v>
                </c:pt>
                <c:pt idx="9894">
                  <c:v>98.950000000015294</c:v>
                </c:pt>
                <c:pt idx="9895">
                  <c:v>98.960000000015299</c:v>
                </c:pt>
                <c:pt idx="9896">
                  <c:v>98.970000000015403</c:v>
                </c:pt>
                <c:pt idx="9897">
                  <c:v>98.980000000015394</c:v>
                </c:pt>
                <c:pt idx="9898">
                  <c:v>98.990000000015399</c:v>
                </c:pt>
                <c:pt idx="9899">
                  <c:v>99.000000000015405</c:v>
                </c:pt>
                <c:pt idx="9900">
                  <c:v>99.010000000015395</c:v>
                </c:pt>
                <c:pt idx="9901">
                  <c:v>99.020000000015401</c:v>
                </c:pt>
                <c:pt idx="9902">
                  <c:v>99.030000000015406</c:v>
                </c:pt>
                <c:pt idx="9903">
                  <c:v>99.040000000015397</c:v>
                </c:pt>
                <c:pt idx="9904">
                  <c:v>99.050000000015402</c:v>
                </c:pt>
                <c:pt idx="9905">
                  <c:v>99.060000000015407</c:v>
                </c:pt>
                <c:pt idx="9906">
                  <c:v>99.070000000015398</c:v>
                </c:pt>
                <c:pt idx="9907">
                  <c:v>99.080000000015403</c:v>
                </c:pt>
                <c:pt idx="9908">
                  <c:v>99.090000000015394</c:v>
                </c:pt>
                <c:pt idx="9909">
                  <c:v>99.100000000015399</c:v>
                </c:pt>
                <c:pt idx="9910">
                  <c:v>99.110000000015404</c:v>
                </c:pt>
                <c:pt idx="9911">
                  <c:v>99.120000000015395</c:v>
                </c:pt>
                <c:pt idx="9912">
                  <c:v>99.1300000000154</c:v>
                </c:pt>
                <c:pt idx="9913">
                  <c:v>99.140000000015405</c:v>
                </c:pt>
                <c:pt idx="9914">
                  <c:v>99.150000000015396</c:v>
                </c:pt>
                <c:pt idx="9915">
                  <c:v>99.160000000015501</c:v>
                </c:pt>
                <c:pt idx="9916">
                  <c:v>99.170000000015506</c:v>
                </c:pt>
                <c:pt idx="9917">
                  <c:v>99.180000000015497</c:v>
                </c:pt>
                <c:pt idx="9918">
                  <c:v>99.190000000015502</c:v>
                </c:pt>
                <c:pt idx="9919">
                  <c:v>99.200000000015507</c:v>
                </c:pt>
                <c:pt idx="9920">
                  <c:v>99.210000000015498</c:v>
                </c:pt>
                <c:pt idx="9921">
                  <c:v>99.220000000015503</c:v>
                </c:pt>
                <c:pt idx="9922">
                  <c:v>99.230000000015494</c:v>
                </c:pt>
                <c:pt idx="9923">
                  <c:v>99.240000000015499</c:v>
                </c:pt>
                <c:pt idx="9924">
                  <c:v>99.250000000015504</c:v>
                </c:pt>
                <c:pt idx="9925">
                  <c:v>99.260000000015495</c:v>
                </c:pt>
                <c:pt idx="9926">
                  <c:v>99.2700000000155</c:v>
                </c:pt>
                <c:pt idx="9927">
                  <c:v>99.280000000015505</c:v>
                </c:pt>
                <c:pt idx="9928">
                  <c:v>99.290000000015496</c:v>
                </c:pt>
                <c:pt idx="9929">
                  <c:v>99.300000000015501</c:v>
                </c:pt>
                <c:pt idx="9930">
                  <c:v>99.310000000015506</c:v>
                </c:pt>
                <c:pt idx="9931">
                  <c:v>99.320000000015497</c:v>
                </c:pt>
                <c:pt idx="9932">
                  <c:v>99.330000000015502</c:v>
                </c:pt>
                <c:pt idx="9933">
                  <c:v>99.340000000015493</c:v>
                </c:pt>
                <c:pt idx="9934">
                  <c:v>99.350000000015498</c:v>
                </c:pt>
                <c:pt idx="9935">
                  <c:v>99.360000000015603</c:v>
                </c:pt>
                <c:pt idx="9936">
                  <c:v>99.370000000015594</c:v>
                </c:pt>
                <c:pt idx="9937">
                  <c:v>99.380000000015599</c:v>
                </c:pt>
                <c:pt idx="9938">
                  <c:v>99.390000000015604</c:v>
                </c:pt>
                <c:pt idx="9939">
                  <c:v>99.400000000015595</c:v>
                </c:pt>
                <c:pt idx="9940">
                  <c:v>99.4100000000156</c:v>
                </c:pt>
                <c:pt idx="9941">
                  <c:v>99.420000000015605</c:v>
                </c:pt>
                <c:pt idx="9942">
                  <c:v>99.430000000015596</c:v>
                </c:pt>
                <c:pt idx="9943">
                  <c:v>99.440000000015601</c:v>
                </c:pt>
                <c:pt idx="9944">
                  <c:v>99.450000000015606</c:v>
                </c:pt>
                <c:pt idx="9945">
                  <c:v>99.460000000015597</c:v>
                </c:pt>
                <c:pt idx="9946">
                  <c:v>99.470000000015602</c:v>
                </c:pt>
                <c:pt idx="9947">
                  <c:v>99.480000000015593</c:v>
                </c:pt>
                <c:pt idx="9948">
                  <c:v>99.490000000015598</c:v>
                </c:pt>
                <c:pt idx="9949">
                  <c:v>99.500000000015604</c:v>
                </c:pt>
                <c:pt idx="9950">
                  <c:v>99.510000000015594</c:v>
                </c:pt>
                <c:pt idx="9951">
                  <c:v>99.5200000000156</c:v>
                </c:pt>
                <c:pt idx="9952">
                  <c:v>99.530000000015605</c:v>
                </c:pt>
                <c:pt idx="9953">
                  <c:v>99.540000000015596</c:v>
                </c:pt>
                <c:pt idx="9954">
                  <c:v>99.550000000015601</c:v>
                </c:pt>
                <c:pt idx="9955">
                  <c:v>99.560000000015705</c:v>
                </c:pt>
                <c:pt idx="9956">
                  <c:v>99.570000000015696</c:v>
                </c:pt>
                <c:pt idx="9957">
                  <c:v>99.580000000015701</c:v>
                </c:pt>
                <c:pt idx="9958">
                  <c:v>99.590000000015706</c:v>
                </c:pt>
                <c:pt idx="9959">
                  <c:v>99.600000000015697</c:v>
                </c:pt>
                <c:pt idx="9960">
                  <c:v>99.610000000015702</c:v>
                </c:pt>
                <c:pt idx="9961">
                  <c:v>99.620000000015693</c:v>
                </c:pt>
                <c:pt idx="9962">
                  <c:v>99.630000000015698</c:v>
                </c:pt>
                <c:pt idx="9963">
                  <c:v>99.640000000015704</c:v>
                </c:pt>
                <c:pt idx="9964">
                  <c:v>99.650000000015694</c:v>
                </c:pt>
                <c:pt idx="9965">
                  <c:v>99.6600000000157</c:v>
                </c:pt>
                <c:pt idx="9966">
                  <c:v>99.670000000015705</c:v>
                </c:pt>
                <c:pt idx="9967">
                  <c:v>99.680000000015696</c:v>
                </c:pt>
                <c:pt idx="9968">
                  <c:v>99.690000000015701</c:v>
                </c:pt>
                <c:pt idx="9969">
                  <c:v>99.700000000015706</c:v>
                </c:pt>
                <c:pt idx="9970">
                  <c:v>99.710000000015697</c:v>
                </c:pt>
                <c:pt idx="9971">
                  <c:v>99.720000000015702</c:v>
                </c:pt>
                <c:pt idx="9972">
                  <c:v>99.730000000015707</c:v>
                </c:pt>
                <c:pt idx="9973">
                  <c:v>99.740000000015698</c:v>
                </c:pt>
                <c:pt idx="9974">
                  <c:v>99.750000000015802</c:v>
                </c:pt>
                <c:pt idx="9975">
                  <c:v>99.760000000015793</c:v>
                </c:pt>
                <c:pt idx="9976">
                  <c:v>99.770000000015798</c:v>
                </c:pt>
                <c:pt idx="9977">
                  <c:v>99.780000000015804</c:v>
                </c:pt>
                <c:pt idx="9978">
                  <c:v>99.790000000015795</c:v>
                </c:pt>
                <c:pt idx="9979">
                  <c:v>99.8000000000158</c:v>
                </c:pt>
                <c:pt idx="9980">
                  <c:v>99.810000000015805</c:v>
                </c:pt>
                <c:pt idx="9981">
                  <c:v>99.820000000015796</c:v>
                </c:pt>
                <c:pt idx="9982">
                  <c:v>99.830000000015801</c:v>
                </c:pt>
                <c:pt idx="9983">
                  <c:v>99.840000000015806</c:v>
                </c:pt>
                <c:pt idx="9984">
                  <c:v>99.850000000015797</c:v>
                </c:pt>
                <c:pt idx="9985">
                  <c:v>99.860000000015802</c:v>
                </c:pt>
                <c:pt idx="9986">
                  <c:v>99.870000000015807</c:v>
                </c:pt>
                <c:pt idx="9987">
                  <c:v>99.880000000015798</c:v>
                </c:pt>
                <c:pt idx="9988">
                  <c:v>99.890000000015803</c:v>
                </c:pt>
                <c:pt idx="9989">
                  <c:v>99.900000000015794</c:v>
                </c:pt>
                <c:pt idx="9990">
                  <c:v>99.910000000015799</c:v>
                </c:pt>
                <c:pt idx="9991">
                  <c:v>99.920000000015804</c:v>
                </c:pt>
                <c:pt idx="9992">
                  <c:v>99.930000000015795</c:v>
                </c:pt>
                <c:pt idx="9993">
                  <c:v>99.9400000000158</c:v>
                </c:pt>
                <c:pt idx="9994">
                  <c:v>99.950000000015905</c:v>
                </c:pt>
                <c:pt idx="9995">
                  <c:v>99.960000000015896</c:v>
                </c:pt>
                <c:pt idx="9996">
                  <c:v>99.970000000015901</c:v>
                </c:pt>
                <c:pt idx="9997">
                  <c:v>99.980000000015906</c:v>
                </c:pt>
                <c:pt idx="9998">
                  <c:v>99.990000000015897</c:v>
                </c:pt>
                <c:pt idx="9999">
                  <c:v>100.000000000016</c:v>
                </c:pt>
                <c:pt idx="10000">
                  <c:v>100.01000000001601</c:v>
                </c:pt>
                <c:pt idx="10001">
                  <c:v>100.020000000016</c:v>
                </c:pt>
                <c:pt idx="10002">
                  <c:v>100.030000000016</c:v>
                </c:pt>
                <c:pt idx="10003">
                  <c:v>100.04000000001599</c:v>
                </c:pt>
                <c:pt idx="10004">
                  <c:v>100.050000000016</c:v>
                </c:pt>
                <c:pt idx="10005">
                  <c:v>100.060000000016</c:v>
                </c:pt>
                <c:pt idx="10006">
                  <c:v>100.07000000001599</c:v>
                </c:pt>
                <c:pt idx="10007">
                  <c:v>100.080000000016</c:v>
                </c:pt>
                <c:pt idx="10008">
                  <c:v>100.090000000016</c:v>
                </c:pt>
                <c:pt idx="10009">
                  <c:v>100.100000000016</c:v>
                </c:pt>
                <c:pt idx="10010">
                  <c:v>100.110000000016</c:v>
                </c:pt>
                <c:pt idx="10011">
                  <c:v>100.12000000001601</c:v>
                </c:pt>
                <c:pt idx="10012">
                  <c:v>100.130000000016</c:v>
                </c:pt>
                <c:pt idx="10013">
                  <c:v>100.140000000016</c:v>
                </c:pt>
                <c:pt idx="10014">
                  <c:v>100.15000000001601</c:v>
                </c:pt>
                <c:pt idx="10015">
                  <c:v>100.160000000016</c:v>
                </c:pt>
                <c:pt idx="10016">
                  <c:v>100.170000000016</c:v>
                </c:pt>
                <c:pt idx="10017">
                  <c:v>100.18000000001599</c:v>
                </c:pt>
                <c:pt idx="10018">
                  <c:v>100.190000000016</c:v>
                </c:pt>
                <c:pt idx="10019">
                  <c:v>100.200000000016</c:v>
                </c:pt>
                <c:pt idx="10020">
                  <c:v>100.210000000016</c:v>
                </c:pt>
                <c:pt idx="10021">
                  <c:v>100.220000000016</c:v>
                </c:pt>
                <c:pt idx="10022">
                  <c:v>100.23000000001601</c:v>
                </c:pt>
                <c:pt idx="10023">
                  <c:v>100.240000000016</c:v>
                </c:pt>
                <c:pt idx="10024">
                  <c:v>100.250000000016</c:v>
                </c:pt>
                <c:pt idx="10025">
                  <c:v>100.26000000001601</c:v>
                </c:pt>
                <c:pt idx="10026">
                  <c:v>100.270000000016</c:v>
                </c:pt>
                <c:pt idx="10027">
                  <c:v>100.280000000016</c:v>
                </c:pt>
                <c:pt idx="10028">
                  <c:v>100.29000000001599</c:v>
                </c:pt>
                <c:pt idx="10029">
                  <c:v>100.300000000016</c:v>
                </c:pt>
                <c:pt idx="10030">
                  <c:v>100.310000000016</c:v>
                </c:pt>
                <c:pt idx="10031">
                  <c:v>100.32000000001599</c:v>
                </c:pt>
                <c:pt idx="10032">
                  <c:v>100.330000000016</c:v>
                </c:pt>
                <c:pt idx="10033">
                  <c:v>100.340000000016</c:v>
                </c:pt>
                <c:pt idx="10034">
                  <c:v>100.350000000016</c:v>
                </c:pt>
                <c:pt idx="10035">
                  <c:v>100.360000000016</c:v>
                </c:pt>
                <c:pt idx="10036">
                  <c:v>100.37000000001601</c:v>
                </c:pt>
                <c:pt idx="10037">
                  <c:v>100.380000000016</c:v>
                </c:pt>
                <c:pt idx="10038">
                  <c:v>100.390000000016</c:v>
                </c:pt>
                <c:pt idx="10039">
                  <c:v>100.40000000001601</c:v>
                </c:pt>
                <c:pt idx="10040">
                  <c:v>100.410000000016</c:v>
                </c:pt>
                <c:pt idx="10041">
                  <c:v>100.420000000016</c:v>
                </c:pt>
                <c:pt idx="10042">
                  <c:v>100.43000000001599</c:v>
                </c:pt>
                <c:pt idx="10043">
                  <c:v>100.440000000016</c:v>
                </c:pt>
                <c:pt idx="10044">
                  <c:v>100.450000000016</c:v>
                </c:pt>
                <c:pt idx="10045">
                  <c:v>100.460000000016</c:v>
                </c:pt>
                <c:pt idx="10046">
                  <c:v>100.470000000016</c:v>
                </c:pt>
                <c:pt idx="10047">
                  <c:v>100.48000000001601</c:v>
                </c:pt>
                <c:pt idx="10048">
                  <c:v>100.490000000016</c:v>
                </c:pt>
                <c:pt idx="10049">
                  <c:v>100.500000000016</c:v>
                </c:pt>
                <c:pt idx="10050">
                  <c:v>100.51000000001601</c:v>
                </c:pt>
                <c:pt idx="10051">
                  <c:v>100.520000000016</c:v>
                </c:pt>
                <c:pt idx="10052">
                  <c:v>100.530000000016</c:v>
                </c:pt>
                <c:pt idx="10053">
                  <c:v>100.54000000001599</c:v>
                </c:pt>
                <c:pt idx="10054">
                  <c:v>100.550000000016</c:v>
                </c:pt>
                <c:pt idx="10055">
                  <c:v>100.560000000016</c:v>
                </c:pt>
                <c:pt idx="10056">
                  <c:v>100.57000000001599</c:v>
                </c:pt>
                <c:pt idx="10057">
                  <c:v>100.580000000016</c:v>
                </c:pt>
                <c:pt idx="10058">
                  <c:v>100.590000000016</c:v>
                </c:pt>
                <c:pt idx="10059">
                  <c:v>100.600000000016</c:v>
                </c:pt>
                <c:pt idx="10060">
                  <c:v>100.610000000016</c:v>
                </c:pt>
                <c:pt idx="10061">
                  <c:v>100.62000000001601</c:v>
                </c:pt>
                <c:pt idx="10062">
                  <c:v>100.630000000016</c:v>
                </c:pt>
                <c:pt idx="10063">
                  <c:v>100.640000000016</c:v>
                </c:pt>
                <c:pt idx="10064">
                  <c:v>100.65000000001601</c:v>
                </c:pt>
                <c:pt idx="10065">
                  <c:v>100.660000000016</c:v>
                </c:pt>
                <c:pt idx="10066">
                  <c:v>100.670000000016</c:v>
                </c:pt>
                <c:pt idx="10067">
                  <c:v>100.68000000001599</c:v>
                </c:pt>
                <c:pt idx="10068">
                  <c:v>100.690000000016</c:v>
                </c:pt>
                <c:pt idx="10069">
                  <c:v>100.700000000016</c:v>
                </c:pt>
                <c:pt idx="10070">
                  <c:v>100.710000000016</c:v>
                </c:pt>
                <c:pt idx="10071">
                  <c:v>100.720000000016</c:v>
                </c:pt>
                <c:pt idx="10072">
                  <c:v>100.73000000001601</c:v>
                </c:pt>
                <c:pt idx="10073">
                  <c:v>100.740000000016</c:v>
                </c:pt>
                <c:pt idx="10074">
                  <c:v>100.750000000016</c:v>
                </c:pt>
                <c:pt idx="10075">
                  <c:v>100.76000000001601</c:v>
                </c:pt>
                <c:pt idx="10076">
                  <c:v>100.770000000016</c:v>
                </c:pt>
                <c:pt idx="10077">
                  <c:v>100.780000000016</c:v>
                </c:pt>
                <c:pt idx="10078">
                  <c:v>100.79000000001599</c:v>
                </c:pt>
                <c:pt idx="10079">
                  <c:v>100.800000000016</c:v>
                </c:pt>
                <c:pt idx="10080">
                  <c:v>100.810000000016</c:v>
                </c:pt>
                <c:pt idx="10081">
                  <c:v>100.82000000001599</c:v>
                </c:pt>
                <c:pt idx="10082">
                  <c:v>100.830000000016</c:v>
                </c:pt>
                <c:pt idx="10083">
                  <c:v>100.840000000016</c:v>
                </c:pt>
                <c:pt idx="10084">
                  <c:v>100.850000000016</c:v>
                </c:pt>
                <c:pt idx="10085">
                  <c:v>100.860000000016</c:v>
                </c:pt>
                <c:pt idx="10086">
                  <c:v>100.87000000001601</c:v>
                </c:pt>
                <c:pt idx="10087">
                  <c:v>100.880000000016</c:v>
                </c:pt>
                <c:pt idx="10088">
                  <c:v>100.890000000016</c:v>
                </c:pt>
                <c:pt idx="10089">
                  <c:v>100.90000000001601</c:v>
                </c:pt>
                <c:pt idx="10090">
                  <c:v>100.910000000016</c:v>
                </c:pt>
                <c:pt idx="10091">
                  <c:v>100.920000000016</c:v>
                </c:pt>
                <c:pt idx="10092">
                  <c:v>100.93000000001599</c:v>
                </c:pt>
                <c:pt idx="10093">
                  <c:v>100.940000000016</c:v>
                </c:pt>
                <c:pt idx="10094">
                  <c:v>100.950000000016</c:v>
                </c:pt>
                <c:pt idx="10095">
                  <c:v>100.960000000016</c:v>
                </c:pt>
                <c:pt idx="10096">
                  <c:v>100.970000000016</c:v>
                </c:pt>
                <c:pt idx="10097">
                  <c:v>100.98000000001601</c:v>
                </c:pt>
                <c:pt idx="10098">
                  <c:v>100.990000000016</c:v>
                </c:pt>
                <c:pt idx="10099">
                  <c:v>101.000000000016</c:v>
                </c:pt>
                <c:pt idx="10100">
                  <c:v>101.01000000001601</c:v>
                </c:pt>
                <c:pt idx="10101">
                  <c:v>101.020000000016</c:v>
                </c:pt>
                <c:pt idx="10102">
                  <c:v>101.030000000016</c:v>
                </c:pt>
                <c:pt idx="10103">
                  <c:v>101.04000000001599</c:v>
                </c:pt>
                <c:pt idx="10104">
                  <c:v>101.050000000016</c:v>
                </c:pt>
                <c:pt idx="10105">
                  <c:v>101.060000000016</c:v>
                </c:pt>
                <c:pt idx="10106">
                  <c:v>101.07000000001599</c:v>
                </c:pt>
                <c:pt idx="10107">
                  <c:v>101.080000000016</c:v>
                </c:pt>
                <c:pt idx="10108">
                  <c:v>101.090000000016</c:v>
                </c:pt>
                <c:pt idx="10109">
                  <c:v>101.100000000016</c:v>
                </c:pt>
                <c:pt idx="10110">
                  <c:v>101.110000000016</c:v>
                </c:pt>
                <c:pt idx="10111">
                  <c:v>101.12000000001601</c:v>
                </c:pt>
                <c:pt idx="10112">
                  <c:v>101.130000000016</c:v>
                </c:pt>
                <c:pt idx="10113">
                  <c:v>101.140000000016</c:v>
                </c:pt>
                <c:pt idx="10114">
                  <c:v>101.15000000001601</c:v>
                </c:pt>
                <c:pt idx="10115">
                  <c:v>101.160000000016</c:v>
                </c:pt>
                <c:pt idx="10116">
                  <c:v>101.170000000017</c:v>
                </c:pt>
                <c:pt idx="10117">
                  <c:v>101.18000000001599</c:v>
                </c:pt>
                <c:pt idx="10118">
                  <c:v>101.190000000016</c:v>
                </c:pt>
                <c:pt idx="10119">
                  <c:v>101.200000000017</c:v>
                </c:pt>
                <c:pt idx="10120">
                  <c:v>101.210000000016</c:v>
                </c:pt>
                <c:pt idx="10121">
                  <c:v>101.220000000016</c:v>
                </c:pt>
                <c:pt idx="10122">
                  <c:v>101.230000000017</c:v>
                </c:pt>
                <c:pt idx="10123">
                  <c:v>101.240000000016</c:v>
                </c:pt>
                <c:pt idx="10124">
                  <c:v>101.250000000016</c:v>
                </c:pt>
                <c:pt idx="10125">
                  <c:v>101.260000000017</c:v>
                </c:pt>
                <c:pt idx="10126">
                  <c:v>101.270000000016</c:v>
                </c:pt>
                <c:pt idx="10127">
                  <c:v>101.280000000016</c:v>
                </c:pt>
                <c:pt idx="10128">
                  <c:v>101.29000000001599</c:v>
                </c:pt>
                <c:pt idx="10129">
                  <c:v>101.300000000016</c:v>
                </c:pt>
                <c:pt idx="10130">
                  <c:v>101.310000000016</c:v>
                </c:pt>
                <c:pt idx="10131">
                  <c:v>101.320000000017</c:v>
                </c:pt>
                <c:pt idx="10132">
                  <c:v>101.33000000001699</c:v>
                </c:pt>
                <c:pt idx="10133">
                  <c:v>101.340000000017</c:v>
                </c:pt>
                <c:pt idx="10134">
                  <c:v>101.350000000017</c:v>
                </c:pt>
                <c:pt idx="10135">
                  <c:v>101.360000000017</c:v>
                </c:pt>
                <c:pt idx="10136">
                  <c:v>101.370000000017</c:v>
                </c:pt>
                <c:pt idx="10137">
                  <c:v>101.38000000001701</c:v>
                </c:pt>
                <c:pt idx="10138">
                  <c:v>101.390000000017</c:v>
                </c:pt>
                <c:pt idx="10139">
                  <c:v>101.400000000017</c:v>
                </c:pt>
                <c:pt idx="10140">
                  <c:v>101.41000000001701</c:v>
                </c:pt>
                <c:pt idx="10141">
                  <c:v>101.420000000017</c:v>
                </c:pt>
                <c:pt idx="10142">
                  <c:v>101.430000000017</c:v>
                </c:pt>
                <c:pt idx="10143">
                  <c:v>101.44000000001699</c:v>
                </c:pt>
                <c:pt idx="10144">
                  <c:v>101.450000000017</c:v>
                </c:pt>
                <c:pt idx="10145">
                  <c:v>101.460000000017</c:v>
                </c:pt>
                <c:pt idx="10146">
                  <c:v>101.470000000017</c:v>
                </c:pt>
                <c:pt idx="10147">
                  <c:v>101.480000000017</c:v>
                </c:pt>
                <c:pt idx="10148">
                  <c:v>101.49000000001701</c:v>
                </c:pt>
                <c:pt idx="10149">
                  <c:v>101.500000000017</c:v>
                </c:pt>
                <c:pt idx="10150">
                  <c:v>101.510000000017</c:v>
                </c:pt>
                <c:pt idx="10151">
                  <c:v>101.52000000001701</c:v>
                </c:pt>
                <c:pt idx="10152">
                  <c:v>101.530000000017</c:v>
                </c:pt>
                <c:pt idx="10153">
                  <c:v>101.540000000017</c:v>
                </c:pt>
                <c:pt idx="10154">
                  <c:v>101.55000000001699</c:v>
                </c:pt>
                <c:pt idx="10155">
                  <c:v>101.560000000017</c:v>
                </c:pt>
                <c:pt idx="10156">
                  <c:v>101.570000000017</c:v>
                </c:pt>
                <c:pt idx="10157">
                  <c:v>101.58000000001699</c:v>
                </c:pt>
                <c:pt idx="10158">
                  <c:v>101.590000000017</c:v>
                </c:pt>
                <c:pt idx="10159">
                  <c:v>101.600000000017</c:v>
                </c:pt>
                <c:pt idx="10160">
                  <c:v>101.610000000017</c:v>
                </c:pt>
                <c:pt idx="10161">
                  <c:v>101.620000000017</c:v>
                </c:pt>
                <c:pt idx="10162">
                  <c:v>101.63000000001701</c:v>
                </c:pt>
                <c:pt idx="10163">
                  <c:v>101.640000000017</c:v>
                </c:pt>
                <c:pt idx="10164">
                  <c:v>101.650000000017</c:v>
                </c:pt>
                <c:pt idx="10165">
                  <c:v>101.66000000001701</c:v>
                </c:pt>
                <c:pt idx="10166">
                  <c:v>101.670000000017</c:v>
                </c:pt>
                <c:pt idx="10167">
                  <c:v>101.680000000017</c:v>
                </c:pt>
                <c:pt idx="10168">
                  <c:v>101.69000000001699</c:v>
                </c:pt>
                <c:pt idx="10169">
                  <c:v>101.700000000017</c:v>
                </c:pt>
                <c:pt idx="10170">
                  <c:v>101.710000000017</c:v>
                </c:pt>
                <c:pt idx="10171">
                  <c:v>101.720000000017</c:v>
                </c:pt>
                <c:pt idx="10172">
                  <c:v>101.730000000017</c:v>
                </c:pt>
                <c:pt idx="10173">
                  <c:v>101.74000000001701</c:v>
                </c:pt>
                <c:pt idx="10174">
                  <c:v>101.750000000017</c:v>
                </c:pt>
                <c:pt idx="10175">
                  <c:v>101.760000000017</c:v>
                </c:pt>
                <c:pt idx="10176">
                  <c:v>101.77000000001701</c:v>
                </c:pt>
                <c:pt idx="10177">
                  <c:v>101.780000000017</c:v>
                </c:pt>
                <c:pt idx="10178">
                  <c:v>101.790000000017</c:v>
                </c:pt>
                <c:pt idx="10179">
                  <c:v>101.80000000001699</c:v>
                </c:pt>
                <c:pt idx="10180">
                  <c:v>101.810000000017</c:v>
                </c:pt>
                <c:pt idx="10181">
                  <c:v>101.820000000017</c:v>
                </c:pt>
                <c:pt idx="10182">
                  <c:v>101.83000000001699</c:v>
                </c:pt>
                <c:pt idx="10183">
                  <c:v>101.840000000017</c:v>
                </c:pt>
                <c:pt idx="10184">
                  <c:v>101.850000000017</c:v>
                </c:pt>
                <c:pt idx="10185">
                  <c:v>101.860000000017</c:v>
                </c:pt>
                <c:pt idx="10186">
                  <c:v>101.870000000017</c:v>
                </c:pt>
                <c:pt idx="10187">
                  <c:v>101.88000000001701</c:v>
                </c:pt>
                <c:pt idx="10188">
                  <c:v>101.890000000017</c:v>
                </c:pt>
                <c:pt idx="10189">
                  <c:v>101.900000000017</c:v>
                </c:pt>
                <c:pt idx="10190">
                  <c:v>101.91000000001701</c:v>
                </c:pt>
                <c:pt idx="10191">
                  <c:v>101.920000000017</c:v>
                </c:pt>
                <c:pt idx="10192">
                  <c:v>101.930000000017</c:v>
                </c:pt>
                <c:pt idx="10193">
                  <c:v>101.94000000001699</c:v>
                </c:pt>
                <c:pt idx="10194">
                  <c:v>101.950000000017</c:v>
                </c:pt>
                <c:pt idx="10195">
                  <c:v>101.960000000017</c:v>
                </c:pt>
                <c:pt idx="10196">
                  <c:v>101.970000000017</c:v>
                </c:pt>
                <c:pt idx="10197">
                  <c:v>101.980000000017</c:v>
                </c:pt>
                <c:pt idx="10198">
                  <c:v>101.99000000001701</c:v>
                </c:pt>
                <c:pt idx="10199">
                  <c:v>102.000000000017</c:v>
                </c:pt>
                <c:pt idx="10200">
                  <c:v>102.010000000017</c:v>
                </c:pt>
                <c:pt idx="10201">
                  <c:v>102.02000000001701</c:v>
                </c:pt>
                <c:pt idx="10202">
                  <c:v>102.030000000017</c:v>
                </c:pt>
                <c:pt idx="10203">
                  <c:v>102.040000000017</c:v>
                </c:pt>
                <c:pt idx="10204">
                  <c:v>102.05000000001699</c:v>
                </c:pt>
                <c:pt idx="10205">
                  <c:v>102.060000000017</c:v>
                </c:pt>
                <c:pt idx="10206">
                  <c:v>102.070000000017</c:v>
                </c:pt>
                <c:pt idx="10207">
                  <c:v>102.08000000001699</c:v>
                </c:pt>
                <c:pt idx="10208">
                  <c:v>102.090000000017</c:v>
                </c:pt>
                <c:pt idx="10209">
                  <c:v>102.100000000017</c:v>
                </c:pt>
                <c:pt idx="10210">
                  <c:v>102.110000000017</c:v>
                </c:pt>
                <c:pt idx="10211">
                  <c:v>102.120000000017</c:v>
                </c:pt>
                <c:pt idx="10212">
                  <c:v>102.13000000001701</c:v>
                </c:pt>
                <c:pt idx="10213">
                  <c:v>102.140000000017</c:v>
                </c:pt>
                <c:pt idx="10214">
                  <c:v>102.150000000017</c:v>
                </c:pt>
                <c:pt idx="10215">
                  <c:v>102.16000000001701</c:v>
                </c:pt>
                <c:pt idx="10216">
                  <c:v>102.170000000017</c:v>
                </c:pt>
                <c:pt idx="10217">
                  <c:v>102.180000000017</c:v>
                </c:pt>
                <c:pt idx="10218">
                  <c:v>102.19000000001699</c:v>
                </c:pt>
                <c:pt idx="10219">
                  <c:v>102.200000000017</c:v>
                </c:pt>
                <c:pt idx="10220">
                  <c:v>102.210000000017</c:v>
                </c:pt>
                <c:pt idx="10221">
                  <c:v>102.220000000017</c:v>
                </c:pt>
                <c:pt idx="10222">
                  <c:v>102.230000000017</c:v>
                </c:pt>
                <c:pt idx="10223">
                  <c:v>102.24000000001701</c:v>
                </c:pt>
                <c:pt idx="10224">
                  <c:v>102.250000000017</c:v>
                </c:pt>
                <c:pt idx="10225">
                  <c:v>102.260000000017</c:v>
                </c:pt>
                <c:pt idx="10226">
                  <c:v>102.27000000001701</c:v>
                </c:pt>
                <c:pt idx="10227">
                  <c:v>102.280000000017</c:v>
                </c:pt>
                <c:pt idx="10228">
                  <c:v>102.290000000017</c:v>
                </c:pt>
                <c:pt idx="10229">
                  <c:v>102.30000000001699</c:v>
                </c:pt>
                <c:pt idx="10230">
                  <c:v>102.310000000017</c:v>
                </c:pt>
                <c:pt idx="10231">
                  <c:v>102.320000000017</c:v>
                </c:pt>
                <c:pt idx="10232">
                  <c:v>102.33000000001699</c:v>
                </c:pt>
                <c:pt idx="10233">
                  <c:v>102.340000000017</c:v>
                </c:pt>
                <c:pt idx="10234">
                  <c:v>102.350000000017</c:v>
                </c:pt>
                <c:pt idx="10235">
                  <c:v>102.360000000017</c:v>
                </c:pt>
                <c:pt idx="10236">
                  <c:v>102.370000000017</c:v>
                </c:pt>
                <c:pt idx="10237">
                  <c:v>102.38000000001701</c:v>
                </c:pt>
                <c:pt idx="10238">
                  <c:v>102.390000000017</c:v>
                </c:pt>
                <c:pt idx="10239">
                  <c:v>102.400000000017</c:v>
                </c:pt>
                <c:pt idx="10240">
                  <c:v>102.41000000001701</c:v>
                </c:pt>
                <c:pt idx="10241">
                  <c:v>102.420000000017</c:v>
                </c:pt>
                <c:pt idx="10242">
                  <c:v>102.430000000017</c:v>
                </c:pt>
                <c:pt idx="10243">
                  <c:v>102.44000000001699</c:v>
                </c:pt>
                <c:pt idx="10244">
                  <c:v>102.450000000017</c:v>
                </c:pt>
                <c:pt idx="10245">
                  <c:v>102.460000000017</c:v>
                </c:pt>
                <c:pt idx="10246">
                  <c:v>102.470000000017</c:v>
                </c:pt>
                <c:pt idx="10247">
                  <c:v>102.480000000017</c:v>
                </c:pt>
                <c:pt idx="10248">
                  <c:v>102.49000000001701</c:v>
                </c:pt>
                <c:pt idx="10249">
                  <c:v>102.500000000017</c:v>
                </c:pt>
                <c:pt idx="10250">
                  <c:v>102.510000000017</c:v>
                </c:pt>
                <c:pt idx="10251">
                  <c:v>102.52000000001701</c:v>
                </c:pt>
                <c:pt idx="10252">
                  <c:v>102.530000000017</c:v>
                </c:pt>
                <c:pt idx="10253">
                  <c:v>102.540000000017</c:v>
                </c:pt>
                <c:pt idx="10254">
                  <c:v>102.55000000001699</c:v>
                </c:pt>
                <c:pt idx="10255">
                  <c:v>102.560000000017</c:v>
                </c:pt>
                <c:pt idx="10256">
                  <c:v>102.570000000017</c:v>
                </c:pt>
                <c:pt idx="10257">
                  <c:v>102.58000000001699</c:v>
                </c:pt>
                <c:pt idx="10258">
                  <c:v>102.590000000017</c:v>
                </c:pt>
                <c:pt idx="10259">
                  <c:v>102.600000000017</c:v>
                </c:pt>
                <c:pt idx="10260">
                  <c:v>102.610000000017</c:v>
                </c:pt>
                <c:pt idx="10261">
                  <c:v>102.620000000017</c:v>
                </c:pt>
                <c:pt idx="10262">
                  <c:v>102.63000000001701</c:v>
                </c:pt>
                <c:pt idx="10263">
                  <c:v>102.640000000017</c:v>
                </c:pt>
                <c:pt idx="10264">
                  <c:v>102.650000000017</c:v>
                </c:pt>
                <c:pt idx="10265">
                  <c:v>102.66000000001701</c:v>
                </c:pt>
                <c:pt idx="10266">
                  <c:v>102.670000000017</c:v>
                </c:pt>
                <c:pt idx="10267">
                  <c:v>102.680000000017</c:v>
                </c:pt>
                <c:pt idx="10268">
                  <c:v>102.69000000001699</c:v>
                </c:pt>
                <c:pt idx="10269">
                  <c:v>102.700000000017</c:v>
                </c:pt>
                <c:pt idx="10270">
                  <c:v>102.710000000017</c:v>
                </c:pt>
                <c:pt idx="10271">
                  <c:v>102.720000000017</c:v>
                </c:pt>
                <c:pt idx="10272">
                  <c:v>102.730000000017</c:v>
                </c:pt>
                <c:pt idx="10273">
                  <c:v>102.74000000001701</c:v>
                </c:pt>
                <c:pt idx="10274">
                  <c:v>102.750000000017</c:v>
                </c:pt>
                <c:pt idx="10275">
                  <c:v>102.760000000017</c:v>
                </c:pt>
                <c:pt idx="10276">
                  <c:v>102.77000000001701</c:v>
                </c:pt>
                <c:pt idx="10277">
                  <c:v>102.780000000017</c:v>
                </c:pt>
                <c:pt idx="10278">
                  <c:v>102.790000000017</c:v>
                </c:pt>
                <c:pt idx="10279">
                  <c:v>102.80000000001699</c:v>
                </c:pt>
                <c:pt idx="10280">
                  <c:v>102.810000000017</c:v>
                </c:pt>
                <c:pt idx="10281">
                  <c:v>102.820000000017</c:v>
                </c:pt>
                <c:pt idx="10282">
                  <c:v>102.83000000001699</c:v>
                </c:pt>
                <c:pt idx="10283">
                  <c:v>102.840000000017</c:v>
                </c:pt>
                <c:pt idx="10284">
                  <c:v>102.850000000017</c:v>
                </c:pt>
                <c:pt idx="10285">
                  <c:v>102.860000000017</c:v>
                </c:pt>
                <c:pt idx="10286">
                  <c:v>102.870000000017</c:v>
                </c:pt>
                <c:pt idx="10287">
                  <c:v>102.88000000001701</c:v>
                </c:pt>
                <c:pt idx="10288">
                  <c:v>102.890000000017</c:v>
                </c:pt>
                <c:pt idx="10289">
                  <c:v>102.900000000017</c:v>
                </c:pt>
                <c:pt idx="10290">
                  <c:v>102.91000000001701</c:v>
                </c:pt>
                <c:pt idx="10291">
                  <c:v>102.920000000017</c:v>
                </c:pt>
                <c:pt idx="10292">
                  <c:v>102.930000000017</c:v>
                </c:pt>
                <c:pt idx="10293">
                  <c:v>102.94000000001699</c:v>
                </c:pt>
                <c:pt idx="10294">
                  <c:v>102.950000000017</c:v>
                </c:pt>
                <c:pt idx="10295">
                  <c:v>102.960000000017</c:v>
                </c:pt>
                <c:pt idx="10296">
                  <c:v>102.970000000017</c:v>
                </c:pt>
                <c:pt idx="10297">
                  <c:v>102.980000000017</c:v>
                </c:pt>
                <c:pt idx="10298">
                  <c:v>102.99000000001701</c:v>
                </c:pt>
                <c:pt idx="10299">
                  <c:v>103.000000000017</c:v>
                </c:pt>
                <c:pt idx="10300">
                  <c:v>103.010000000017</c:v>
                </c:pt>
                <c:pt idx="10301">
                  <c:v>103.02000000001701</c:v>
                </c:pt>
                <c:pt idx="10302">
                  <c:v>103.030000000017</c:v>
                </c:pt>
                <c:pt idx="10303">
                  <c:v>103.040000000017</c:v>
                </c:pt>
                <c:pt idx="10304">
                  <c:v>103.05000000001699</c:v>
                </c:pt>
                <c:pt idx="10305">
                  <c:v>103.060000000017</c:v>
                </c:pt>
                <c:pt idx="10306">
                  <c:v>103.070000000018</c:v>
                </c:pt>
                <c:pt idx="10307">
                  <c:v>103.08000000001699</c:v>
                </c:pt>
                <c:pt idx="10308">
                  <c:v>103.090000000017</c:v>
                </c:pt>
                <c:pt idx="10309">
                  <c:v>103.100000000018</c:v>
                </c:pt>
                <c:pt idx="10310">
                  <c:v>103.110000000017</c:v>
                </c:pt>
                <c:pt idx="10311">
                  <c:v>103.120000000017</c:v>
                </c:pt>
                <c:pt idx="10312">
                  <c:v>103.130000000018</c:v>
                </c:pt>
                <c:pt idx="10313">
                  <c:v>103.140000000017</c:v>
                </c:pt>
                <c:pt idx="10314">
                  <c:v>103.150000000017</c:v>
                </c:pt>
                <c:pt idx="10315">
                  <c:v>103.160000000018</c:v>
                </c:pt>
                <c:pt idx="10316">
                  <c:v>103.170000000017</c:v>
                </c:pt>
                <c:pt idx="10317">
                  <c:v>103.180000000017</c:v>
                </c:pt>
                <c:pt idx="10318">
                  <c:v>103.19000000001699</c:v>
                </c:pt>
                <c:pt idx="10319">
                  <c:v>103.200000000017</c:v>
                </c:pt>
                <c:pt idx="10320">
                  <c:v>103.210000000017</c:v>
                </c:pt>
                <c:pt idx="10321">
                  <c:v>103.220000000017</c:v>
                </c:pt>
                <c:pt idx="10322">
                  <c:v>103.230000000017</c:v>
                </c:pt>
                <c:pt idx="10323">
                  <c:v>103.24000000001701</c:v>
                </c:pt>
                <c:pt idx="10324">
                  <c:v>103.250000000017</c:v>
                </c:pt>
                <c:pt idx="10325">
                  <c:v>103.260000000017</c:v>
                </c:pt>
                <c:pt idx="10326">
                  <c:v>103.270000000018</c:v>
                </c:pt>
                <c:pt idx="10327">
                  <c:v>103.28000000001801</c:v>
                </c:pt>
                <c:pt idx="10328">
                  <c:v>103.290000000018</c:v>
                </c:pt>
                <c:pt idx="10329">
                  <c:v>103.300000000018</c:v>
                </c:pt>
                <c:pt idx="10330">
                  <c:v>103.31000000001799</c:v>
                </c:pt>
                <c:pt idx="10331">
                  <c:v>103.320000000018</c:v>
                </c:pt>
                <c:pt idx="10332">
                  <c:v>103.330000000018</c:v>
                </c:pt>
                <c:pt idx="10333">
                  <c:v>103.34000000001799</c:v>
                </c:pt>
                <c:pt idx="10334">
                  <c:v>103.350000000018</c:v>
                </c:pt>
                <c:pt idx="10335">
                  <c:v>103.360000000018</c:v>
                </c:pt>
                <c:pt idx="10336">
                  <c:v>103.370000000018</c:v>
                </c:pt>
                <c:pt idx="10337">
                  <c:v>103.380000000018</c:v>
                </c:pt>
                <c:pt idx="10338">
                  <c:v>103.39000000001801</c:v>
                </c:pt>
                <c:pt idx="10339">
                  <c:v>103.400000000018</c:v>
                </c:pt>
                <c:pt idx="10340">
                  <c:v>103.410000000018</c:v>
                </c:pt>
                <c:pt idx="10341">
                  <c:v>103.42000000001801</c:v>
                </c:pt>
                <c:pt idx="10342">
                  <c:v>103.430000000018</c:v>
                </c:pt>
                <c:pt idx="10343">
                  <c:v>103.440000000018</c:v>
                </c:pt>
                <c:pt idx="10344">
                  <c:v>103.45000000001799</c:v>
                </c:pt>
                <c:pt idx="10345">
                  <c:v>103.460000000018</c:v>
                </c:pt>
                <c:pt idx="10346">
                  <c:v>103.470000000018</c:v>
                </c:pt>
                <c:pt idx="10347">
                  <c:v>103.48000000001799</c:v>
                </c:pt>
                <c:pt idx="10348">
                  <c:v>103.490000000018</c:v>
                </c:pt>
                <c:pt idx="10349">
                  <c:v>103.50000000001801</c:v>
                </c:pt>
                <c:pt idx="10350">
                  <c:v>103.510000000018</c:v>
                </c:pt>
                <c:pt idx="10351">
                  <c:v>103.520000000018</c:v>
                </c:pt>
                <c:pt idx="10352">
                  <c:v>103.53000000001801</c:v>
                </c:pt>
                <c:pt idx="10353">
                  <c:v>103.540000000018</c:v>
                </c:pt>
                <c:pt idx="10354">
                  <c:v>103.550000000018</c:v>
                </c:pt>
                <c:pt idx="10355">
                  <c:v>103.56000000001799</c:v>
                </c:pt>
                <c:pt idx="10356">
                  <c:v>103.570000000018</c:v>
                </c:pt>
                <c:pt idx="10357">
                  <c:v>103.580000000018</c:v>
                </c:pt>
                <c:pt idx="10358">
                  <c:v>103.59000000001799</c:v>
                </c:pt>
                <c:pt idx="10359">
                  <c:v>103.600000000018</c:v>
                </c:pt>
                <c:pt idx="10360">
                  <c:v>103.610000000018</c:v>
                </c:pt>
                <c:pt idx="10361">
                  <c:v>103.620000000018</c:v>
                </c:pt>
                <c:pt idx="10362">
                  <c:v>103.630000000018</c:v>
                </c:pt>
                <c:pt idx="10363">
                  <c:v>103.64000000001801</c:v>
                </c:pt>
                <c:pt idx="10364">
                  <c:v>103.650000000018</c:v>
                </c:pt>
                <c:pt idx="10365">
                  <c:v>103.660000000018</c:v>
                </c:pt>
                <c:pt idx="10366">
                  <c:v>103.67000000001801</c:v>
                </c:pt>
                <c:pt idx="10367">
                  <c:v>103.680000000018</c:v>
                </c:pt>
                <c:pt idx="10368">
                  <c:v>103.690000000018</c:v>
                </c:pt>
                <c:pt idx="10369">
                  <c:v>103.70000000001799</c:v>
                </c:pt>
                <c:pt idx="10370">
                  <c:v>103.710000000018</c:v>
                </c:pt>
                <c:pt idx="10371">
                  <c:v>103.720000000018</c:v>
                </c:pt>
                <c:pt idx="10372">
                  <c:v>103.73000000001799</c:v>
                </c:pt>
                <c:pt idx="10373">
                  <c:v>103.740000000018</c:v>
                </c:pt>
                <c:pt idx="10374">
                  <c:v>103.75000000001801</c:v>
                </c:pt>
                <c:pt idx="10375">
                  <c:v>103.760000000018</c:v>
                </c:pt>
                <c:pt idx="10376">
                  <c:v>103.770000000018</c:v>
                </c:pt>
                <c:pt idx="10377">
                  <c:v>103.78000000001801</c:v>
                </c:pt>
                <c:pt idx="10378">
                  <c:v>103.790000000018</c:v>
                </c:pt>
                <c:pt idx="10379">
                  <c:v>103.800000000018</c:v>
                </c:pt>
                <c:pt idx="10380">
                  <c:v>103.81000000001799</c:v>
                </c:pt>
                <c:pt idx="10381">
                  <c:v>103.820000000018</c:v>
                </c:pt>
                <c:pt idx="10382">
                  <c:v>103.830000000018</c:v>
                </c:pt>
                <c:pt idx="10383">
                  <c:v>103.84000000001799</c:v>
                </c:pt>
                <c:pt idx="10384">
                  <c:v>103.850000000018</c:v>
                </c:pt>
                <c:pt idx="10385">
                  <c:v>103.860000000018</c:v>
                </c:pt>
                <c:pt idx="10386">
                  <c:v>103.870000000018</c:v>
                </c:pt>
                <c:pt idx="10387">
                  <c:v>103.880000000018</c:v>
                </c:pt>
                <c:pt idx="10388">
                  <c:v>103.89000000001801</c:v>
                </c:pt>
                <c:pt idx="10389">
                  <c:v>103.900000000018</c:v>
                </c:pt>
                <c:pt idx="10390">
                  <c:v>103.910000000018</c:v>
                </c:pt>
                <c:pt idx="10391">
                  <c:v>103.92000000001801</c:v>
                </c:pt>
                <c:pt idx="10392">
                  <c:v>103.930000000018</c:v>
                </c:pt>
                <c:pt idx="10393">
                  <c:v>103.940000000018</c:v>
                </c:pt>
                <c:pt idx="10394">
                  <c:v>103.95000000001799</c:v>
                </c:pt>
                <c:pt idx="10395">
                  <c:v>103.960000000018</c:v>
                </c:pt>
                <c:pt idx="10396">
                  <c:v>103.970000000018</c:v>
                </c:pt>
                <c:pt idx="10397">
                  <c:v>103.98000000001799</c:v>
                </c:pt>
                <c:pt idx="10398">
                  <c:v>103.990000000018</c:v>
                </c:pt>
                <c:pt idx="10399">
                  <c:v>104.00000000001801</c:v>
                </c:pt>
                <c:pt idx="10400">
                  <c:v>104.010000000018</c:v>
                </c:pt>
                <c:pt idx="10401">
                  <c:v>104.020000000018</c:v>
                </c:pt>
                <c:pt idx="10402">
                  <c:v>104.03000000001801</c:v>
                </c:pt>
                <c:pt idx="10403">
                  <c:v>104.040000000018</c:v>
                </c:pt>
                <c:pt idx="10404">
                  <c:v>104.050000000018</c:v>
                </c:pt>
                <c:pt idx="10405">
                  <c:v>104.06000000001799</c:v>
                </c:pt>
                <c:pt idx="10406">
                  <c:v>104.070000000018</c:v>
                </c:pt>
                <c:pt idx="10407">
                  <c:v>104.080000000018</c:v>
                </c:pt>
                <c:pt idx="10408">
                  <c:v>104.09000000001799</c:v>
                </c:pt>
                <c:pt idx="10409">
                  <c:v>104.100000000018</c:v>
                </c:pt>
                <c:pt idx="10410">
                  <c:v>104.110000000018</c:v>
                </c:pt>
                <c:pt idx="10411">
                  <c:v>104.120000000018</c:v>
                </c:pt>
                <c:pt idx="10412">
                  <c:v>104.130000000018</c:v>
                </c:pt>
                <c:pt idx="10413">
                  <c:v>104.14000000001801</c:v>
                </c:pt>
                <c:pt idx="10414">
                  <c:v>104.150000000018</c:v>
                </c:pt>
                <c:pt idx="10415">
                  <c:v>104.160000000018</c:v>
                </c:pt>
                <c:pt idx="10416">
                  <c:v>104.17000000001801</c:v>
                </c:pt>
                <c:pt idx="10417">
                  <c:v>104.180000000018</c:v>
                </c:pt>
                <c:pt idx="10418">
                  <c:v>104.190000000018</c:v>
                </c:pt>
                <c:pt idx="10419">
                  <c:v>104.20000000001799</c:v>
                </c:pt>
                <c:pt idx="10420">
                  <c:v>104.210000000018</c:v>
                </c:pt>
                <c:pt idx="10421">
                  <c:v>104.220000000018</c:v>
                </c:pt>
                <c:pt idx="10422">
                  <c:v>104.23000000001799</c:v>
                </c:pt>
                <c:pt idx="10423">
                  <c:v>104.240000000018</c:v>
                </c:pt>
                <c:pt idx="10424">
                  <c:v>104.25000000001801</c:v>
                </c:pt>
                <c:pt idx="10425">
                  <c:v>104.260000000018</c:v>
                </c:pt>
                <c:pt idx="10426">
                  <c:v>104.270000000018</c:v>
                </c:pt>
                <c:pt idx="10427">
                  <c:v>104.28000000001801</c:v>
                </c:pt>
                <c:pt idx="10428">
                  <c:v>104.290000000018</c:v>
                </c:pt>
                <c:pt idx="10429">
                  <c:v>104.300000000018</c:v>
                </c:pt>
                <c:pt idx="10430">
                  <c:v>104.31000000001799</c:v>
                </c:pt>
                <c:pt idx="10431">
                  <c:v>104.320000000018</c:v>
                </c:pt>
                <c:pt idx="10432">
                  <c:v>104.330000000018</c:v>
                </c:pt>
                <c:pt idx="10433">
                  <c:v>104.34000000001799</c:v>
                </c:pt>
                <c:pt idx="10434">
                  <c:v>104.350000000018</c:v>
                </c:pt>
                <c:pt idx="10435">
                  <c:v>104.360000000018</c:v>
                </c:pt>
                <c:pt idx="10436">
                  <c:v>104.370000000018</c:v>
                </c:pt>
                <c:pt idx="10437">
                  <c:v>104.380000000018</c:v>
                </c:pt>
                <c:pt idx="10438">
                  <c:v>104.39000000001801</c:v>
                </c:pt>
                <c:pt idx="10439">
                  <c:v>104.400000000018</c:v>
                </c:pt>
                <c:pt idx="10440">
                  <c:v>104.410000000018</c:v>
                </c:pt>
                <c:pt idx="10441">
                  <c:v>104.42000000001801</c:v>
                </c:pt>
                <c:pt idx="10442">
                  <c:v>104.430000000018</c:v>
                </c:pt>
                <c:pt idx="10443">
                  <c:v>104.440000000018</c:v>
                </c:pt>
                <c:pt idx="10444">
                  <c:v>104.45000000001799</c:v>
                </c:pt>
                <c:pt idx="10445">
                  <c:v>104.460000000018</c:v>
                </c:pt>
                <c:pt idx="10446">
                  <c:v>104.470000000018</c:v>
                </c:pt>
                <c:pt idx="10447">
                  <c:v>104.48000000001799</c:v>
                </c:pt>
                <c:pt idx="10448">
                  <c:v>104.490000000018</c:v>
                </c:pt>
                <c:pt idx="10449">
                  <c:v>104.50000000001801</c:v>
                </c:pt>
                <c:pt idx="10450">
                  <c:v>104.510000000018</c:v>
                </c:pt>
                <c:pt idx="10451">
                  <c:v>104.520000000018</c:v>
                </c:pt>
                <c:pt idx="10452">
                  <c:v>104.53000000001801</c:v>
                </c:pt>
                <c:pt idx="10453">
                  <c:v>104.540000000018</c:v>
                </c:pt>
                <c:pt idx="10454">
                  <c:v>104.550000000018</c:v>
                </c:pt>
                <c:pt idx="10455">
                  <c:v>104.56000000001799</c:v>
                </c:pt>
                <c:pt idx="10456">
                  <c:v>104.570000000018</c:v>
                </c:pt>
                <c:pt idx="10457">
                  <c:v>104.580000000018</c:v>
                </c:pt>
                <c:pt idx="10458">
                  <c:v>104.59000000001799</c:v>
                </c:pt>
                <c:pt idx="10459">
                  <c:v>104.600000000018</c:v>
                </c:pt>
                <c:pt idx="10460">
                  <c:v>104.610000000018</c:v>
                </c:pt>
                <c:pt idx="10461">
                  <c:v>104.620000000018</c:v>
                </c:pt>
                <c:pt idx="10462">
                  <c:v>104.630000000018</c:v>
                </c:pt>
                <c:pt idx="10463">
                  <c:v>104.64000000001801</c:v>
                </c:pt>
                <c:pt idx="10464">
                  <c:v>104.650000000018</c:v>
                </c:pt>
                <c:pt idx="10465">
                  <c:v>104.660000000018</c:v>
                </c:pt>
                <c:pt idx="10466">
                  <c:v>104.67000000001801</c:v>
                </c:pt>
                <c:pt idx="10467">
                  <c:v>104.680000000018</c:v>
                </c:pt>
                <c:pt idx="10468">
                  <c:v>104.690000000018</c:v>
                </c:pt>
                <c:pt idx="10469">
                  <c:v>104.70000000001799</c:v>
                </c:pt>
                <c:pt idx="10470">
                  <c:v>104.710000000018</c:v>
                </c:pt>
                <c:pt idx="10471">
                  <c:v>104.720000000018</c:v>
                </c:pt>
                <c:pt idx="10472">
                  <c:v>104.73000000001799</c:v>
                </c:pt>
                <c:pt idx="10473">
                  <c:v>104.740000000018</c:v>
                </c:pt>
                <c:pt idx="10474">
                  <c:v>104.75000000001801</c:v>
                </c:pt>
                <c:pt idx="10475">
                  <c:v>104.760000000018</c:v>
                </c:pt>
                <c:pt idx="10476">
                  <c:v>104.770000000018</c:v>
                </c:pt>
                <c:pt idx="10477">
                  <c:v>104.78000000001801</c:v>
                </c:pt>
                <c:pt idx="10478">
                  <c:v>104.790000000018</c:v>
                </c:pt>
                <c:pt idx="10479">
                  <c:v>104.800000000018</c:v>
                </c:pt>
                <c:pt idx="10480">
                  <c:v>104.81000000001799</c:v>
                </c:pt>
                <c:pt idx="10481">
                  <c:v>104.820000000018</c:v>
                </c:pt>
                <c:pt idx="10482">
                  <c:v>104.830000000018</c:v>
                </c:pt>
                <c:pt idx="10483">
                  <c:v>104.84000000001799</c:v>
                </c:pt>
                <c:pt idx="10484">
                  <c:v>104.850000000018</c:v>
                </c:pt>
                <c:pt idx="10485">
                  <c:v>104.860000000018</c:v>
                </c:pt>
                <c:pt idx="10486">
                  <c:v>104.870000000018</c:v>
                </c:pt>
                <c:pt idx="10487">
                  <c:v>104.880000000018</c:v>
                </c:pt>
                <c:pt idx="10488">
                  <c:v>104.89000000001801</c:v>
                </c:pt>
                <c:pt idx="10489">
                  <c:v>104.900000000018</c:v>
                </c:pt>
                <c:pt idx="10490">
                  <c:v>104.910000000018</c:v>
                </c:pt>
                <c:pt idx="10491">
                  <c:v>104.92000000001801</c:v>
                </c:pt>
                <c:pt idx="10492">
                  <c:v>104.930000000018</c:v>
                </c:pt>
                <c:pt idx="10493">
                  <c:v>104.940000000018</c:v>
                </c:pt>
                <c:pt idx="10494">
                  <c:v>104.95000000001799</c:v>
                </c:pt>
                <c:pt idx="10495">
                  <c:v>104.960000000018</c:v>
                </c:pt>
                <c:pt idx="10496">
                  <c:v>104.970000000018</c:v>
                </c:pt>
                <c:pt idx="10497">
                  <c:v>104.98000000001799</c:v>
                </c:pt>
                <c:pt idx="10498">
                  <c:v>104.990000000018</c:v>
                </c:pt>
                <c:pt idx="10499">
                  <c:v>105.00000000001801</c:v>
                </c:pt>
                <c:pt idx="10500">
                  <c:v>105.010000000018</c:v>
                </c:pt>
                <c:pt idx="10501">
                  <c:v>105.020000000018</c:v>
                </c:pt>
                <c:pt idx="10502">
                  <c:v>105.030000000019</c:v>
                </c:pt>
                <c:pt idx="10503">
                  <c:v>105.040000000018</c:v>
                </c:pt>
                <c:pt idx="10504">
                  <c:v>105.050000000018</c:v>
                </c:pt>
                <c:pt idx="10505">
                  <c:v>105.06000000001799</c:v>
                </c:pt>
                <c:pt idx="10506">
                  <c:v>105.070000000018</c:v>
                </c:pt>
                <c:pt idx="10507">
                  <c:v>105.080000000018</c:v>
                </c:pt>
                <c:pt idx="10508">
                  <c:v>105.09000000001799</c:v>
                </c:pt>
                <c:pt idx="10509">
                  <c:v>105.100000000018</c:v>
                </c:pt>
                <c:pt idx="10510">
                  <c:v>105.110000000018</c:v>
                </c:pt>
                <c:pt idx="10511">
                  <c:v>105.120000000018</c:v>
                </c:pt>
                <c:pt idx="10512">
                  <c:v>105.130000000018</c:v>
                </c:pt>
                <c:pt idx="10513">
                  <c:v>105.14000000001801</c:v>
                </c:pt>
                <c:pt idx="10514">
                  <c:v>105.150000000018</c:v>
                </c:pt>
                <c:pt idx="10515">
                  <c:v>105.160000000018</c:v>
                </c:pt>
                <c:pt idx="10516">
                  <c:v>105.17000000001801</c:v>
                </c:pt>
                <c:pt idx="10517">
                  <c:v>105.180000000018</c:v>
                </c:pt>
                <c:pt idx="10518">
                  <c:v>105.190000000019</c:v>
                </c:pt>
                <c:pt idx="10519">
                  <c:v>105.20000000001799</c:v>
                </c:pt>
                <c:pt idx="10520">
                  <c:v>105.210000000018</c:v>
                </c:pt>
                <c:pt idx="10521">
                  <c:v>105.220000000019</c:v>
                </c:pt>
                <c:pt idx="10522">
                  <c:v>105.230000000019</c:v>
                </c:pt>
                <c:pt idx="10523">
                  <c:v>105.24000000001899</c:v>
                </c:pt>
                <c:pt idx="10524">
                  <c:v>105.250000000019</c:v>
                </c:pt>
                <c:pt idx="10525">
                  <c:v>105.26000000001901</c:v>
                </c:pt>
                <c:pt idx="10526">
                  <c:v>105.270000000019</c:v>
                </c:pt>
                <c:pt idx="10527">
                  <c:v>105.280000000019</c:v>
                </c:pt>
                <c:pt idx="10528">
                  <c:v>105.29000000001901</c:v>
                </c:pt>
                <c:pt idx="10529">
                  <c:v>105.300000000019</c:v>
                </c:pt>
                <c:pt idx="10530">
                  <c:v>105.310000000019</c:v>
                </c:pt>
                <c:pt idx="10531">
                  <c:v>105.32000000001899</c:v>
                </c:pt>
                <c:pt idx="10532">
                  <c:v>105.330000000019</c:v>
                </c:pt>
                <c:pt idx="10533">
                  <c:v>105.340000000019</c:v>
                </c:pt>
                <c:pt idx="10534">
                  <c:v>105.35000000001899</c:v>
                </c:pt>
                <c:pt idx="10535">
                  <c:v>105.360000000019</c:v>
                </c:pt>
                <c:pt idx="10536">
                  <c:v>105.370000000019</c:v>
                </c:pt>
                <c:pt idx="10537">
                  <c:v>105.380000000019</c:v>
                </c:pt>
                <c:pt idx="10538">
                  <c:v>105.390000000019</c:v>
                </c:pt>
                <c:pt idx="10539">
                  <c:v>105.40000000001901</c:v>
                </c:pt>
                <c:pt idx="10540">
                  <c:v>105.410000000019</c:v>
                </c:pt>
                <c:pt idx="10541">
                  <c:v>105.420000000019</c:v>
                </c:pt>
                <c:pt idx="10542">
                  <c:v>105.43000000001901</c:v>
                </c:pt>
                <c:pt idx="10543">
                  <c:v>105.440000000019</c:v>
                </c:pt>
                <c:pt idx="10544">
                  <c:v>105.450000000019</c:v>
                </c:pt>
                <c:pt idx="10545">
                  <c:v>105.46000000001899</c:v>
                </c:pt>
                <c:pt idx="10546">
                  <c:v>105.470000000019</c:v>
                </c:pt>
                <c:pt idx="10547">
                  <c:v>105.480000000019</c:v>
                </c:pt>
                <c:pt idx="10548">
                  <c:v>105.49000000001899</c:v>
                </c:pt>
                <c:pt idx="10549">
                  <c:v>105.500000000019</c:v>
                </c:pt>
                <c:pt idx="10550">
                  <c:v>105.51000000001901</c:v>
                </c:pt>
                <c:pt idx="10551">
                  <c:v>105.520000000019</c:v>
                </c:pt>
                <c:pt idx="10552">
                  <c:v>105.530000000019</c:v>
                </c:pt>
                <c:pt idx="10553">
                  <c:v>105.54000000001901</c:v>
                </c:pt>
                <c:pt idx="10554">
                  <c:v>105.550000000019</c:v>
                </c:pt>
                <c:pt idx="10555">
                  <c:v>105.560000000019</c:v>
                </c:pt>
                <c:pt idx="10556">
                  <c:v>105.57000000001899</c:v>
                </c:pt>
                <c:pt idx="10557">
                  <c:v>105.580000000019</c:v>
                </c:pt>
                <c:pt idx="10558">
                  <c:v>105.590000000019</c:v>
                </c:pt>
                <c:pt idx="10559">
                  <c:v>105.60000000001899</c:v>
                </c:pt>
                <c:pt idx="10560">
                  <c:v>105.610000000019</c:v>
                </c:pt>
                <c:pt idx="10561">
                  <c:v>105.620000000019</c:v>
                </c:pt>
                <c:pt idx="10562">
                  <c:v>105.630000000019</c:v>
                </c:pt>
                <c:pt idx="10563">
                  <c:v>105.640000000019</c:v>
                </c:pt>
                <c:pt idx="10564">
                  <c:v>105.65000000001901</c:v>
                </c:pt>
                <c:pt idx="10565">
                  <c:v>105.660000000019</c:v>
                </c:pt>
                <c:pt idx="10566">
                  <c:v>105.670000000019</c:v>
                </c:pt>
                <c:pt idx="10567">
                  <c:v>105.68000000001901</c:v>
                </c:pt>
                <c:pt idx="10568">
                  <c:v>105.690000000019</c:v>
                </c:pt>
                <c:pt idx="10569">
                  <c:v>105.700000000019</c:v>
                </c:pt>
                <c:pt idx="10570">
                  <c:v>105.71000000001899</c:v>
                </c:pt>
                <c:pt idx="10571">
                  <c:v>105.720000000019</c:v>
                </c:pt>
                <c:pt idx="10572">
                  <c:v>105.730000000019</c:v>
                </c:pt>
                <c:pt idx="10573">
                  <c:v>105.74000000001899</c:v>
                </c:pt>
                <c:pt idx="10574">
                  <c:v>105.750000000019</c:v>
                </c:pt>
                <c:pt idx="10575">
                  <c:v>105.76000000001901</c:v>
                </c:pt>
                <c:pt idx="10576">
                  <c:v>105.770000000019</c:v>
                </c:pt>
                <c:pt idx="10577">
                  <c:v>105.780000000019</c:v>
                </c:pt>
                <c:pt idx="10578">
                  <c:v>105.79000000001901</c:v>
                </c:pt>
                <c:pt idx="10579">
                  <c:v>105.800000000019</c:v>
                </c:pt>
                <c:pt idx="10580">
                  <c:v>105.810000000019</c:v>
                </c:pt>
                <c:pt idx="10581">
                  <c:v>105.82000000001899</c:v>
                </c:pt>
                <c:pt idx="10582">
                  <c:v>105.830000000019</c:v>
                </c:pt>
                <c:pt idx="10583">
                  <c:v>105.840000000019</c:v>
                </c:pt>
                <c:pt idx="10584">
                  <c:v>105.85000000001899</c:v>
                </c:pt>
                <c:pt idx="10585">
                  <c:v>105.860000000019</c:v>
                </c:pt>
                <c:pt idx="10586">
                  <c:v>105.870000000019</c:v>
                </c:pt>
                <c:pt idx="10587">
                  <c:v>105.880000000019</c:v>
                </c:pt>
                <c:pt idx="10588">
                  <c:v>105.890000000019</c:v>
                </c:pt>
                <c:pt idx="10589">
                  <c:v>105.90000000001901</c:v>
                </c:pt>
                <c:pt idx="10590">
                  <c:v>105.910000000019</c:v>
                </c:pt>
                <c:pt idx="10591">
                  <c:v>105.920000000019</c:v>
                </c:pt>
                <c:pt idx="10592">
                  <c:v>105.93000000001901</c:v>
                </c:pt>
                <c:pt idx="10593">
                  <c:v>105.940000000019</c:v>
                </c:pt>
                <c:pt idx="10594">
                  <c:v>105.950000000019</c:v>
                </c:pt>
                <c:pt idx="10595">
                  <c:v>105.96000000001899</c:v>
                </c:pt>
                <c:pt idx="10596">
                  <c:v>105.970000000019</c:v>
                </c:pt>
                <c:pt idx="10597">
                  <c:v>105.980000000019</c:v>
                </c:pt>
                <c:pt idx="10598">
                  <c:v>105.99000000001899</c:v>
                </c:pt>
                <c:pt idx="10599">
                  <c:v>106.000000000019</c:v>
                </c:pt>
                <c:pt idx="10600">
                  <c:v>106.01000000001901</c:v>
                </c:pt>
                <c:pt idx="10601">
                  <c:v>106.020000000019</c:v>
                </c:pt>
                <c:pt idx="10602">
                  <c:v>106.030000000019</c:v>
                </c:pt>
                <c:pt idx="10603">
                  <c:v>106.04000000001901</c:v>
                </c:pt>
                <c:pt idx="10604">
                  <c:v>106.050000000019</c:v>
                </c:pt>
                <c:pt idx="10605">
                  <c:v>106.060000000019</c:v>
                </c:pt>
                <c:pt idx="10606">
                  <c:v>106.07000000001899</c:v>
                </c:pt>
                <c:pt idx="10607">
                  <c:v>106.080000000019</c:v>
                </c:pt>
                <c:pt idx="10608">
                  <c:v>106.090000000019</c:v>
                </c:pt>
                <c:pt idx="10609">
                  <c:v>106.10000000001899</c:v>
                </c:pt>
                <c:pt idx="10610">
                  <c:v>106.110000000019</c:v>
                </c:pt>
                <c:pt idx="10611">
                  <c:v>106.120000000019</c:v>
                </c:pt>
                <c:pt idx="10612">
                  <c:v>106.130000000019</c:v>
                </c:pt>
                <c:pt idx="10613">
                  <c:v>106.140000000019</c:v>
                </c:pt>
                <c:pt idx="10614">
                  <c:v>106.15000000001901</c:v>
                </c:pt>
                <c:pt idx="10615">
                  <c:v>106.160000000019</c:v>
                </c:pt>
                <c:pt idx="10616">
                  <c:v>106.170000000019</c:v>
                </c:pt>
                <c:pt idx="10617">
                  <c:v>106.18000000001901</c:v>
                </c:pt>
                <c:pt idx="10618">
                  <c:v>106.190000000019</c:v>
                </c:pt>
                <c:pt idx="10619">
                  <c:v>106.200000000019</c:v>
                </c:pt>
                <c:pt idx="10620">
                  <c:v>106.21000000001899</c:v>
                </c:pt>
                <c:pt idx="10621">
                  <c:v>106.220000000019</c:v>
                </c:pt>
                <c:pt idx="10622">
                  <c:v>106.230000000019</c:v>
                </c:pt>
                <c:pt idx="10623">
                  <c:v>106.24000000001899</c:v>
                </c:pt>
                <c:pt idx="10624">
                  <c:v>106.250000000019</c:v>
                </c:pt>
                <c:pt idx="10625">
                  <c:v>106.26000000001901</c:v>
                </c:pt>
                <c:pt idx="10626">
                  <c:v>106.270000000019</c:v>
                </c:pt>
                <c:pt idx="10627">
                  <c:v>106.280000000019</c:v>
                </c:pt>
                <c:pt idx="10628">
                  <c:v>106.29000000001901</c:v>
                </c:pt>
                <c:pt idx="10629">
                  <c:v>106.300000000019</c:v>
                </c:pt>
                <c:pt idx="10630">
                  <c:v>106.310000000019</c:v>
                </c:pt>
                <c:pt idx="10631">
                  <c:v>106.32000000001899</c:v>
                </c:pt>
                <c:pt idx="10632">
                  <c:v>106.330000000019</c:v>
                </c:pt>
                <c:pt idx="10633">
                  <c:v>106.340000000019</c:v>
                </c:pt>
                <c:pt idx="10634">
                  <c:v>106.35000000001899</c:v>
                </c:pt>
                <c:pt idx="10635">
                  <c:v>106.360000000019</c:v>
                </c:pt>
                <c:pt idx="10636">
                  <c:v>106.370000000019</c:v>
                </c:pt>
                <c:pt idx="10637">
                  <c:v>106.380000000019</c:v>
                </c:pt>
                <c:pt idx="10638">
                  <c:v>106.390000000019</c:v>
                </c:pt>
                <c:pt idx="10639">
                  <c:v>106.40000000001901</c:v>
                </c:pt>
                <c:pt idx="10640">
                  <c:v>106.410000000019</c:v>
                </c:pt>
                <c:pt idx="10641">
                  <c:v>106.420000000019</c:v>
                </c:pt>
                <c:pt idx="10642">
                  <c:v>106.43000000001901</c:v>
                </c:pt>
                <c:pt idx="10643">
                  <c:v>106.440000000019</c:v>
                </c:pt>
                <c:pt idx="10644">
                  <c:v>106.450000000019</c:v>
                </c:pt>
                <c:pt idx="10645">
                  <c:v>106.46000000001899</c:v>
                </c:pt>
                <c:pt idx="10646">
                  <c:v>106.470000000019</c:v>
                </c:pt>
                <c:pt idx="10647">
                  <c:v>106.480000000019</c:v>
                </c:pt>
                <c:pt idx="10648">
                  <c:v>106.49000000001899</c:v>
                </c:pt>
                <c:pt idx="10649">
                  <c:v>106.500000000019</c:v>
                </c:pt>
                <c:pt idx="10650">
                  <c:v>106.51000000001901</c:v>
                </c:pt>
                <c:pt idx="10651">
                  <c:v>106.520000000019</c:v>
                </c:pt>
                <c:pt idx="10652">
                  <c:v>106.530000000019</c:v>
                </c:pt>
                <c:pt idx="10653">
                  <c:v>106.54000000001901</c:v>
                </c:pt>
                <c:pt idx="10654">
                  <c:v>106.550000000019</c:v>
                </c:pt>
                <c:pt idx="10655">
                  <c:v>106.560000000019</c:v>
                </c:pt>
                <c:pt idx="10656">
                  <c:v>106.57000000001899</c:v>
                </c:pt>
                <c:pt idx="10657">
                  <c:v>106.580000000019</c:v>
                </c:pt>
                <c:pt idx="10658">
                  <c:v>106.590000000019</c:v>
                </c:pt>
                <c:pt idx="10659">
                  <c:v>106.60000000001899</c:v>
                </c:pt>
                <c:pt idx="10660">
                  <c:v>106.610000000019</c:v>
                </c:pt>
                <c:pt idx="10661">
                  <c:v>106.620000000019</c:v>
                </c:pt>
                <c:pt idx="10662">
                  <c:v>106.630000000019</c:v>
                </c:pt>
                <c:pt idx="10663">
                  <c:v>106.640000000019</c:v>
                </c:pt>
                <c:pt idx="10664">
                  <c:v>106.65000000001901</c:v>
                </c:pt>
                <c:pt idx="10665">
                  <c:v>106.660000000019</c:v>
                </c:pt>
                <c:pt idx="10666">
                  <c:v>106.670000000019</c:v>
                </c:pt>
                <c:pt idx="10667">
                  <c:v>106.68000000001901</c:v>
                </c:pt>
                <c:pt idx="10668">
                  <c:v>106.690000000019</c:v>
                </c:pt>
                <c:pt idx="10669">
                  <c:v>106.700000000019</c:v>
                </c:pt>
                <c:pt idx="10670">
                  <c:v>106.71000000001899</c:v>
                </c:pt>
                <c:pt idx="10671">
                  <c:v>106.720000000019</c:v>
                </c:pt>
                <c:pt idx="10672">
                  <c:v>106.730000000019</c:v>
                </c:pt>
                <c:pt idx="10673">
                  <c:v>106.74000000001899</c:v>
                </c:pt>
                <c:pt idx="10674">
                  <c:v>106.750000000019</c:v>
                </c:pt>
                <c:pt idx="10675">
                  <c:v>106.76000000001901</c:v>
                </c:pt>
                <c:pt idx="10676">
                  <c:v>106.770000000019</c:v>
                </c:pt>
                <c:pt idx="10677">
                  <c:v>106.780000000019</c:v>
                </c:pt>
                <c:pt idx="10678">
                  <c:v>106.79000000001901</c:v>
                </c:pt>
                <c:pt idx="10679">
                  <c:v>106.800000000019</c:v>
                </c:pt>
                <c:pt idx="10680">
                  <c:v>106.810000000019</c:v>
                </c:pt>
                <c:pt idx="10681">
                  <c:v>106.82000000001899</c:v>
                </c:pt>
                <c:pt idx="10682">
                  <c:v>106.830000000019</c:v>
                </c:pt>
                <c:pt idx="10683">
                  <c:v>106.840000000019</c:v>
                </c:pt>
                <c:pt idx="10684">
                  <c:v>106.85000000001899</c:v>
                </c:pt>
                <c:pt idx="10685">
                  <c:v>106.860000000019</c:v>
                </c:pt>
                <c:pt idx="10686">
                  <c:v>106.870000000019</c:v>
                </c:pt>
                <c:pt idx="10687">
                  <c:v>106.880000000019</c:v>
                </c:pt>
                <c:pt idx="10688">
                  <c:v>106.890000000019</c:v>
                </c:pt>
                <c:pt idx="10689">
                  <c:v>106.90000000001901</c:v>
                </c:pt>
                <c:pt idx="10690">
                  <c:v>106.910000000019</c:v>
                </c:pt>
                <c:pt idx="10691">
                  <c:v>106.920000000019</c:v>
                </c:pt>
                <c:pt idx="10692">
                  <c:v>106.93000000001901</c:v>
                </c:pt>
                <c:pt idx="10693">
                  <c:v>106.940000000019</c:v>
                </c:pt>
                <c:pt idx="10694">
                  <c:v>106.950000000019</c:v>
                </c:pt>
                <c:pt idx="10695">
                  <c:v>106.96000000001899</c:v>
                </c:pt>
                <c:pt idx="10696">
                  <c:v>106.970000000019</c:v>
                </c:pt>
                <c:pt idx="10697">
                  <c:v>106.980000000019</c:v>
                </c:pt>
                <c:pt idx="10698">
                  <c:v>106.99000000001899</c:v>
                </c:pt>
                <c:pt idx="10699">
                  <c:v>107.000000000019</c:v>
                </c:pt>
                <c:pt idx="10700">
                  <c:v>107.01000000001901</c:v>
                </c:pt>
                <c:pt idx="10701">
                  <c:v>107.020000000019</c:v>
                </c:pt>
                <c:pt idx="10702">
                  <c:v>107.030000000019</c:v>
                </c:pt>
                <c:pt idx="10703">
                  <c:v>107.04000000001901</c:v>
                </c:pt>
                <c:pt idx="10704">
                  <c:v>107.050000000019</c:v>
                </c:pt>
                <c:pt idx="10705">
                  <c:v>107.060000000019</c:v>
                </c:pt>
                <c:pt idx="10706">
                  <c:v>107.07000000001899</c:v>
                </c:pt>
                <c:pt idx="10707">
                  <c:v>107.080000000019</c:v>
                </c:pt>
                <c:pt idx="10708">
                  <c:v>107.09000000002</c:v>
                </c:pt>
                <c:pt idx="10709">
                  <c:v>107.10000000001899</c:v>
                </c:pt>
                <c:pt idx="10710">
                  <c:v>107.110000000019</c:v>
                </c:pt>
                <c:pt idx="10711">
                  <c:v>107.12000000002</c:v>
                </c:pt>
                <c:pt idx="10712">
                  <c:v>107.130000000019</c:v>
                </c:pt>
                <c:pt idx="10713">
                  <c:v>107.140000000019</c:v>
                </c:pt>
                <c:pt idx="10714">
                  <c:v>107.15000000002</c:v>
                </c:pt>
                <c:pt idx="10715">
                  <c:v>107.160000000019</c:v>
                </c:pt>
                <c:pt idx="10716">
                  <c:v>107.170000000019</c:v>
                </c:pt>
                <c:pt idx="10717">
                  <c:v>107.18000000002</c:v>
                </c:pt>
                <c:pt idx="10718">
                  <c:v>107.19000000002001</c:v>
                </c:pt>
                <c:pt idx="10719">
                  <c:v>107.20000000002</c:v>
                </c:pt>
                <c:pt idx="10720">
                  <c:v>107.21000000002</c:v>
                </c:pt>
                <c:pt idx="10721">
                  <c:v>107.22000000001999</c:v>
                </c:pt>
                <c:pt idx="10722">
                  <c:v>107.23000000002</c:v>
                </c:pt>
                <c:pt idx="10723">
                  <c:v>107.24000000002</c:v>
                </c:pt>
                <c:pt idx="10724">
                  <c:v>107.25000000001999</c:v>
                </c:pt>
                <c:pt idx="10725">
                  <c:v>107.26000000002</c:v>
                </c:pt>
                <c:pt idx="10726">
                  <c:v>107.27000000002</c:v>
                </c:pt>
                <c:pt idx="10727">
                  <c:v>107.28000000002</c:v>
                </c:pt>
                <c:pt idx="10728">
                  <c:v>107.29000000002</c:v>
                </c:pt>
                <c:pt idx="10729">
                  <c:v>107.30000000002001</c:v>
                </c:pt>
                <c:pt idx="10730">
                  <c:v>107.31000000002</c:v>
                </c:pt>
                <c:pt idx="10731">
                  <c:v>107.32000000002</c:v>
                </c:pt>
                <c:pt idx="10732">
                  <c:v>107.33000000001999</c:v>
                </c:pt>
                <c:pt idx="10733">
                  <c:v>107.34000000002</c:v>
                </c:pt>
                <c:pt idx="10734">
                  <c:v>107.35000000002</c:v>
                </c:pt>
                <c:pt idx="10735">
                  <c:v>107.36000000001999</c:v>
                </c:pt>
                <c:pt idx="10736">
                  <c:v>107.37000000002</c:v>
                </c:pt>
                <c:pt idx="10737">
                  <c:v>107.38000000002</c:v>
                </c:pt>
                <c:pt idx="10738">
                  <c:v>107.39000000002</c:v>
                </c:pt>
                <c:pt idx="10739">
                  <c:v>107.40000000002</c:v>
                </c:pt>
                <c:pt idx="10740">
                  <c:v>107.41000000002001</c:v>
                </c:pt>
                <c:pt idx="10741">
                  <c:v>107.42000000002</c:v>
                </c:pt>
                <c:pt idx="10742">
                  <c:v>107.43000000002</c:v>
                </c:pt>
                <c:pt idx="10743">
                  <c:v>107.44000000002001</c:v>
                </c:pt>
                <c:pt idx="10744">
                  <c:v>107.45000000002</c:v>
                </c:pt>
                <c:pt idx="10745">
                  <c:v>107.46000000002</c:v>
                </c:pt>
                <c:pt idx="10746">
                  <c:v>107.47000000001999</c:v>
                </c:pt>
                <c:pt idx="10747">
                  <c:v>107.48000000002</c:v>
                </c:pt>
                <c:pt idx="10748">
                  <c:v>107.49000000002</c:v>
                </c:pt>
                <c:pt idx="10749">
                  <c:v>107.50000000001999</c:v>
                </c:pt>
                <c:pt idx="10750">
                  <c:v>107.51000000002</c:v>
                </c:pt>
                <c:pt idx="10751">
                  <c:v>107.52000000002</c:v>
                </c:pt>
                <c:pt idx="10752">
                  <c:v>107.53000000002</c:v>
                </c:pt>
                <c:pt idx="10753">
                  <c:v>107.54000000002</c:v>
                </c:pt>
                <c:pt idx="10754">
                  <c:v>107.55000000002001</c:v>
                </c:pt>
                <c:pt idx="10755">
                  <c:v>107.56000000002</c:v>
                </c:pt>
                <c:pt idx="10756">
                  <c:v>107.57000000002</c:v>
                </c:pt>
                <c:pt idx="10757">
                  <c:v>107.58000000001999</c:v>
                </c:pt>
                <c:pt idx="10758">
                  <c:v>107.59000000002</c:v>
                </c:pt>
                <c:pt idx="10759">
                  <c:v>107.60000000002</c:v>
                </c:pt>
                <c:pt idx="10760">
                  <c:v>107.61000000001999</c:v>
                </c:pt>
                <c:pt idx="10761">
                  <c:v>107.62000000002</c:v>
                </c:pt>
                <c:pt idx="10762">
                  <c:v>107.63000000002</c:v>
                </c:pt>
                <c:pt idx="10763">
                  <c:v>107.64000000002</c:v>
                </c:pt>
                <c:pt idx="10764">
                  <c:v>107.65000000002</c:v>
                </c:pt>
                <c:pt idx="10765">
                  <c:v>107.66000000002001</c:v>
                </c:pt>
                <c:pt idx="10766">
                  <c:v>107.67000000002</c:v>
                </c:pt>
                <c:pt idx="10767">
                  <c:v>107.68000000002</c:v>
                </c:pt>
                <c:pt idx="10768">
                  <c:v>107.69000000002001</c:v>
                </c:pt>
                <c:pt idx="10769">
                  <c:v>107.70000000002</c:v>
                </c:pt>
                <c:pt idx="10770">
                  <c:v>107.71000000002</c:v>
                </c:pt>
                <c:pt idx="10771">
                  <c:v>107.72000000001999</c:v>
                </c:pt>
                <c:pt idx="10772">
                  <c:v>107.73000000002</c:v>
                </c:pt>
                <c:pt idx="10773">
                  <c:v>107.74000000002</c:v>
                </c:pt>
                <c:pt idx="10774">
                  <c:v>107.75000000001999</c:v>
                </c:pt>
                <c:pt idx="10775">
                  <c:v>107.76000000002</c:v>
                </c:pt>
                <c:pt idx="10776">
                  <c:v>107.77000000002</c:v>
                </c:pt>
                <c:pt idx="10777">
                  <c:v>107.78000000002</c:v>
                </c:pt>
                <c:pt idx="10778">
                  <c:v>107.79000000002</c:v>
                </c:pt>
                <c:pt idx="10779">
                  <c:v>107.80000000002001</c:v>
                </c:pt>
                <c:pt idx="10780">
                  <c:v>107.81000000002</c:v>
                </c:pt>
                <c:pt idx="10781">
                  <c:v>107.82000000002</c:v>
                </c:pt>
                <c:pt idx="10782">
                  <c:v>107.83000000001999</c:v>
                </c:pt>
                <c:pt idx="10783">
                  <c:v>107.84000000002</c:v>
                </c:pt>
                <c:pt idx="10784">
                  <c:v>107.85000000002</c:v>
                </c:pt>
                <c:pt idx="10785">
                  <c:v>107.86000000001999</c:v>
                </c:pt>
                <c:pt idx="10786">
                  <c:v>107.87000000002</c:v>
                </c:pt>
                <c:pt idx="10787">
                  <c:v>107.88000000002</c:v>
                </c:pt>
                <c:pt idx="10788">
                  <c:v>107.89000000002</c:v>
                </c:pt>
                <c:pt idx="10789">
                  <c:v>107.90000000002</c:v>
                </c:pt>
                <c:pt idx="10790">
                  <c:v>107.91000000002001</c:v>
                </c:pt>
                <c:pt idx="10791">
                  <c:v>107.92000000002</c:v>
                </c:pt>
                <c:pt idx="10792">
                  <c:v>107.93000000002</c:v>
                </c:pt>
                <c:pt idx="10793">
                  <c:v>107.94000000002001</c:v>
                </c:pt>
                <c:pt idx="10794">
                  <c:v>107.95000000002</c:v>
                </c:pt>
                <c:pt idx="10795">
                  <c:v>107.96000000002</c:v>
                </c:pt>
                <c:pt idx="10796">
                  <c:v>107.97000000001999</c:v>
                </c:pt>
                <c:pt idx="10797">
                  <c:v>107.98000000002</c:v>
                </c:pt>
                <c:pt idx="10798">
                  <c:v>107.99000000002</c:v>
                </c:pt>
                <c:pt idx="10799">
                  <c:v>108.00000000001999</c:v>
                </c:pt>
                <c:pt idx="10800">
                  <c:v>108.01000000002</c:v>
                </c:pt>
                <c:pt idx="10801">
                  <c:v>108.02000000002</c:v>
                </c:pt>
                <c:pt idx="10802">
                  <c:v>108.03000000002</c:v>
                </c:pt>
                <c:pt idx="10803">
                  <c:v>108.04000000002</c:v>
                </c:pt>
                <c:pt idx="10804">
                  <c:v>108.05000000002001</c:v>
                </c:pt>
                <c:pt idx="10805">
                  <c:v>108.06000000002</c:v>
                </c:pt>
                <c:pt idx="10806">
                  <c:v>108.07000000002</c:v>
                </c:pt>
                <c:pt idx="10807">
                  <c:v>108.08000000001999</c:v>
                </c:pt>
                <c:pt idx="10808">
                  <c:v>108.09000000002</c:v>
                </c:pt>
                <c:pt idx="10809">
                  <c:v>108.10000000002</c:v>
                </c:pt>
                <c:pt idx="10810">
                  <c:v>108.11000000001999</c:v>
                </c:pt>
                <c:pt idx="10811">
                  <c:v>108.12000000002</c:v>
                </c:pt>
                <c:pt idx="10812">
                  <c:v>108.13000000002</c:v>
                </c:pt>
                <c:pt idx="10813">
                  <c:v>108.14000000002</c:v>
                </c:pt>
                <c:pt idx="10814">
                  <c:v>108.15000000002</c:v>
                </c:pt>
                <c:pt idx="10815">
                  <c:v>108.16000000002001</c:v>
                </c:pt>
                <c:pt idx="10816">
                  <c:v>108.17000000002</c:v>
                </c:pt>
                <c:pt idx="10817">
                  <c:v>108.18000000002</c:v>
                </c:pt>
                <c:pt idx="10818">
                  <c:v>108.19000000002001</c:v>
                </c:pt>
                <c:pt idx="10819">
                  <c:v>108.20000000002</c:v>
                </c:pt>
                <c:pt idx="10820">
                  <c:v>108.21000000002</c:v>
                </c:pt>
                <c:pt idx="10821">
                  <c:v>108.22000000001999</c:v>
                </c:pt>
                <c:pt idx="10822">
                  <c:v>108.23000000002</c:v>
                </c:pt>
                <c:pt idx="10823">
                  <c:v>108.24000000002</c:v>
                </c:pt>
                <c:pt idx="10824">
                  <c:v>108.25000000001999</c:v>
                </c:pt>
                <c:pt idx="10825">
                  <c:v>108.26000000002</c:v>
                </c:pt>
                <c:pt idx="10826">
                  <c:v>108.27000000002</c:v>
                </c:pt>
                <c:pt idx="10827">
                  <c:v>108.28000000002</c:v>
                </c:pt>
                <c:pt idx="10828">
                  <c:v>108.29000000002</c:v>
                </c:pt>
                <c:pt idx="10829">
                  <c:v>108.30000000002001</c:v>
                </c:pt>
                <c:pt idx="10830">
                  <c:v>108.31000000002</c:v>
                </c:pt>
                <c:pt idx="10831">
                  <c:v>108.32000000002</c:v>
                </c:pt>
                <c:pt idx="10832">
                  <c:v>108.33000000001999</c:v>
                </c:pt>
                <c:pt idx="10833">
                  <c:v>108.34000000002</c:v>
                </c:pt>
                <c:pt idx="10834">
                  <c:v>108.35000000002</c:v>
                </c:pt>
                <c:pt idx="10835">
                  <c:v>108.36000000001999</c:v>
                </c:pt>
                <c:pt idx="10836">
                  <c:v>108.37000000002</c:v>
                </c:pt>
                <c:pt idx="10837">
                  <c:v>108.38000000002</c:v>
                </c:pt>
                <c:pt idx="10838">
                  <c:v>108.39000000002</c:v>
                </c:pt>
                <c:pt idx="10839">
                  <c:v>108.40000000002</c:v>
                </c:pt>
                <c:pt idx="10840">
                  <c:v>108.41000000002001</c:v>
                </c:pt>
                <c:pt idx="10841">
                  <c:v>108.42000000002</c:v>
                </c:pt>
                <c:pt idx="10842">
                  <c:v>108.43000000002</c:v>
                </c:pt>
                <c:pt idx="10843">
                  <c:v>108.44000000002001</c:v>
                </c:pt>
                <c:pt idx="10844">
                  <c:v>108.45000000002</c:v>
                </c:pt>
                <c:pt idx="10845">
                  <c:v>108.46000000002</c:v>
                </c:pt>
                <c:pt idx="10846">
                  <c:v>108.47000000001999</c:v>
                </c:pt>
                <c:pt idx="10847">
                  <c:v>108.48000000002</c:v>
                </c:pt>
                <c:pt idx="10848">
                  <c:v>108.49000000002</c:v>
                </c:pt>
                <c:pt idx="10849">
                  <c:v>108.50000000001999</c:v>
                </c:pt>
                <c:pt idx="10850">
                  <c:v>108.51000000002</c:v>
                </c:pt>
                <c:pt idx="10851">
                  <c:v>108.52000000002</c:v>
                </c:pt>
                <c:pt idx="10852">
                  <c:v>108.53000000002</c:v>
                </c:pt>
                <c:pt idx="10853">
                  <c:v>108.54000000002</c:v>
                </c:pt>
                <c:pt idx="10854">
                  <c:v>108.55000000002001</c:v>
                </c:pt>
                <c:pt idx="10855">
                  <c:v>108.56000000002</c:v>
                </c:pt>
                <c:pt idx="10856">
                  <c:v>108.57000000002</c:v>
                </c:pt>
                <c:pt idx="10857">
                  <c:v>108.58000000001999</c:v>
                </c:pt>
                <c:pt idx="10858">
                  <c:v>108.59000000002</c:v>
                </c:pt>
                <c:pt idx="10859">
                  <c:v>108.60000000002</c:v>
                </c:pt>
                <c:pt idx="10860">
                  <c:v>108.61000000001999</c:v>
                </c:pt>
                <c:pt idx="10861">
                  <c:v>108.62000000002</c:v>
                </c:pt>
                <c:pt idx="10862">
                  <c:v>108.63000000002</c:v>
                </c:pt>
                <c:pt idx="10863">
                  <c:v>108.64000000002</c:v>
                </c:pt>
                <c:pt idx="10864">
                  <c:v>108.65000000002</c:v>
                </c:pt>
                <c:pt idx="10865">
                  <c:v>108.66000000002001</c:v>
                </c:pt>
                <c:pt idx="10866">
                  <c:v>108.67000000002</c:v>
                </c:pt>
                <c:pt idx="10867">
                  <c:v>108.68000000002</c:v>
                </c:pt>
                <c:pt idx="10868">
                  <c:v>108.69000000002001</c:v>
                </c:pt>
                <c:pt idx="10869">
                  <c:v>108.70000000002</c:v>
                </c:pt>
                <c:pt idx="10870">
                  <c:v>108.71000000002</c:v>
                </c:pt>
                <c:pt idx="10871">
                  <c:v>108.72000000001999</c:v>
                </c:pt>
                <c:pt idx="10872">
                  <c:v>108.73000000002</c:v>
                </c:pt>
                <c:pt idx="10873">
                  <c:v>108.74000000002</c:v>
                </c:pt>
                <c:pt idx="10874">
                  <c:v>108.75000000001999</c:v>
                </c:pt>
                <c:pt idx="10875">
                  <c:v>108.76000000002</c:v>
                </c:pt>
                <c:pt idx="10876">
                  <c:v>108.77000000002</c:v>
                </c:pt>
                <c:pt idx="10877">
                  <c:v>108.78000000002</c:v>
                </c:pt>
                <c:pt idx="10878">
                  <c:v>108.79000000002</c:v>
                </c:pt>
                <c:pt idx="10879">
                  <c:v>108.80000000002001</c:v>
                </c:pt>
                <c:pt idx="10880">
                  <c:v>108.81000000002</c:v>
                </c:pt>
                <c:pt idx="10881">
                  <c:v>108.82000000002</c:v>
                </c:pt>
                <c:pt idx="10882">
                  <c:v>108.83000000001999</c:v>
                </c:pt>
                <c:pt idx="10883">
                  <c:v>108.84000000002</c:v>
                </c:pt>
                <c:pt idx="10884">
                  <c:v>108.85000000002</c:v>
                </c:pt>
                <c:pt idx="10885">
                  <c:v>108.86000000001999</c:v>
                </c:pt>
                <c:pt idx="10886">
                  <c:v>108.87000000002</c:v>
                </c:pt>
                <c:pt idx="10887">
                  <c:v>108.88000000002</c:v>
                </c:pt>
                <c:pt idx="10888">
                  <c:v>108.89000000002</c:v>
                </c:pt>
                <c:pt idx="10889">
                  <c:v>108.90000000002</c:v>
                </c:pt>
                <c:pt idx="10890">
                  <c:v>108.91000000002001</c:v>
                </c:pt>
                <c:pt idx="10891">
                  <c:v>108.92000000002</c:v>
                </c:pt>
                <c:pt idx="10892">
                  <c:v>108.93000000002</c:v>
                </c:pt>
                <c:pt idx="10893">
                  <c:v>108.94000000002001</c:v>
                </c:pt>
                <c:pt idx="10894">
                  <c:v>108.95000000002</c:v>
                </c:pt>
                <c:pt idx="10895">
                  <c:v>108.960000000021</c:v>
                </c:pt>
                <c:pt idx="10896">
                  <c:v>108.97000000001999</c:v>
                </c:pt>
                <c:pt idx="10897">
                  <c:v>108.98000000002</c:v>
                </c:pt>
                <c:pt idx="10898">
                  <c:v>108.990000000021</c:v>
                </c:pt>
                <c:pt idx="10899">
                  <c:v>109.00000000001999</c:v>
                </c:pt>
                <c:pt idx="10900">
                  <c:v>109.01000000002</c:v>
                </c:pt>
                <c:pt idx="10901">
                  <c:v>109.020000000021</c:v>
                </c:pt>
                <c:pt idx="10902">
                  <c:v>109.03000000002</c:v>
                </c:pt>
                <c:pt idx="10903">
                  <c:v>109.04000000002</c:v>
                </c:pt>
                <c:pt idx="10904">
                  <c:v>109.050000000021</c:v>
                </c:pt>
                <c:pt idx="10905">
                  <c:v>109.06000000002</c:v>
                </c:pt>
                <c:pt idx="10906">
                  <c:v>109.07000000002</c:v>
                </c:pt>
                <c:pt idx="10907">
                  <c:v>109.08000000001999</c:v>
                </c:pt>
                <c:pt idx="10908">
                  <c:v>109.09000000002</c:v>
                </c:pt>
                <c:pt idx="10909">
                  <c:v>109.10000000002</c:v>
                </c:pt>
                <c:pt idx="10910">
                  <c:v>109.11000000001999</c:v>
                </c:pt>
                <c:pt idx="10911">
                  <c:v>109.12000000002</c:v>
                </c:pt>
                <c:pt idx="10912">
                  <c:v>109.130000000021</c:v>
                </c:pt>
                <c:pt idx="10913">
                  <c:v>109.140000000021</c:v>
                </c:pt>
                <c:pt idx="10914">
                  <c:v>109.150000000021</c:v>
                </c:pt>
                <c:pt idx="10915">
                  <c:v>109.160000000021</c:v>
                </c:pt>
                <c:pt idx="10916">
                  <c:v>109.17000000002101</c:v>
                </c:pt>
                <c:pt idx="10917">
                  <c:v>109.180000000021</c:v>
                </c:pt>
                <c:pt idx="10918">
                  <c:v>109.190000000021</c:v>
                </c:pt>
                <c:pt idx="10919">
                  <c:v>109.20000000002101</c:v>
                </c:pt>
                <c:pt idx="10920">
                  <c:v>109.210000000021</c:v>
                </c:pt>
                <c:pt idx="10921">
                  <c:v>109.220000000021</c:v>
                </c:pt>
                <c:pt idx="10922">
                  <c:v>109.23000000002099</c:v>
                </c:pt>
                <c:pt idx="10923">
                  <c:v>109.240000000021</c:v>
                </c:pt>
                <c:pt idx="10924">
                  <c:v>109.250000000021</c:v>
                </c:pt>
                <c:pt idx="10925">
                  <c:v>109.26000000002099</c:v>
                </c:pt>
                <c:pt idx="10926">
                  <c:v>109.270000000021</c:v>
                </c:pt>
                <c:pt idx="10927">
                  <c:v>109.280000000021</c:v>
                </c:pt>
                <c:pt idx="10928">
                  <c:v>109.290000000021</c:v>
                </c:pt>
                <c:pt idx="10929">
                  <c:v>109.300000000021</c:v>
                </c:pt>
                <c:pt idx="10930">
                  <c:v>109.31000000002101</c:v>
                </c:pt>
                <c:pt idx="10931">
                  <c:v>109.320000000021</c:v>
                </c:pt>
                <c:pt idx="10932">
                  <c:v>109.330000000021</c:v>
                </c:pt>
                <c:pt idx="10933">
                  <c:v>109.34000000002101</c:v>
                </c:pt>
                <c:pt idx="10934">
                  <c:v>109.350000000021</c:v>
                </c:pt>
                <c:pt idx="10935">
                  <c:v>109.360000000021</c:v>
                </c:pt>
                <c:pt idx="10936">
                  <c:v>109.37000000002099</c:v>
                </c:pt>
                <c:pt idx="10937">
                  <c:v>109.380000000021</c:v>
                </c:pt>
                <c:pt idx="10938">
                  <c:v>109.390000000021</c:v>
                </c:pt>
                <c:pt idx="10939">
                  <c:v>109.400000000021</c:v>
                </c:pt>
                <c:pt idx="10940">
                  <c:v>109.410000000021</c:v>
                </c:pt>
                <c:pt idx="10941">
                  <c:v>109.42000000002101</c:v>
                </c:pt>
                <c:pt idx="10942">
                  <c:v>109.430000000021</c:v>
                </c:pt>
                <c:pt idx="10943">
                  <c:v>109.440000000021</c:v>
                </c:pt>
                <c:pt idx="10944">
                  <c:v>109.45000000002101</c:v>
                </c:pt>
                <c:pt idx="10945">
                  <c:v>109.460000000021</c:v>
                </c:pt>
                <c:pt idx="10946">
                  <c:v>109.470000000021</c:v>
                </c:pt>
                <c:pt idx="10947">
                  <c:v>109.48000000002099</c:v>
                </c:pt>
                <c:pt idx="10948">
                  <c:v>109.490000000021</c:v>
                </c:pt>
                <c:pt idx="10949">
                  <c:v>109.500000000021</c:v>
                </c:pt>
                <c:pt idx="10950">
                  <c:v>109.51000000002099</c:v>
                </c:pt>
                <c:pt idx="10951">
                  <c:v>109.520000000021</c:v>
                </c:pt>
                <c:pt idx="10952">
                  <c:v>109.530000000021</c:v>
                </c:pt>
                <c:pt idx="10953">
                  <c:v>109.540000000021</c:v>
                </c:pt>
                <c:pt idx="10954">
                  <c:v>109.550000000021</c:v>
                </c:pt>
                <c:pt idx="10955">
                  <c:v>109.56000000002101</c:v>
                </c:pt>
                <c:pt idx="10956">
                  <c:v>109.570000000021</c:v>
                </c:pt>
                <c:pt idx="10957">
                  <c:v>109.580000000021</c:v>
                </c:pt>
                <c:pt idx="10958">
                  <c:v>109.59000000002101</c:v>
                </c:pt>
                <c:pt idx="10959">
                  <c:v>109.600000000021</c:v>
                </c:pt>
                <c:pt idx="10960">
                  <c:v>109.610000000021</c:v>
                </c:pt>
                <c:pt idx="10961">
                  <c:v>109.62000000002099</c:v>
                </c:pt>
                <c:pt idx="10962">
                  <c:v>109.630000000021</c:v>
                </c:pt>
                <c:pt idx="10963">
                  <c:v>109.640000000021</c:v>
                </c:pt>
                <c:pt idx="10964">
                  <c:v>109.650000000021</c:v>
                </c:pt>
                <c:pt idx="10965">
                  <c:v>109.660000000021</c:v>
                </c:pt>
                <c:pt idx="10966">
                  <c:v>109.67000000002101</c:v>
                </c:pt>
                <c:pt idx="10967">
                  <c:v>109.680000000021</c:v>
                </c:pt>
                <c:pt idx="10968">
                  <c:v>109.690000000021</c:v>
                </c:pt>
                <c:pt idx="10969">
                  <c:v>109.70000000002101</c:v>
                </c:pt>
                <c:pt idx="10970">
                  <c:v>109.710000000021</c:v>
                </c:pt>
                <c:pt idx="10971">
                  <c:v>109.720000000021</c:v>
                </c:pt>
                <c:pt idx="10972">
                  <c:v>109.73000000002099</c:v>
                </c:pt>
                <c:pt idx="10973">
                  <c:v>109.740000000021</c:v>
                </c:pt>
                <c:pt idx="10974">
                  <c:v>109.750000000021</c:v>
                </c:pt>
                <c:pt idx="10975">
                  <c:v>109.76000000002099</c:v>
                </c:pt>
                <c:pt idx="10976">
                  <c:v>109.770000000021</c:v>
                </c:pt>
                <c:pt idx="10977">
                  <c:v>109.780000000021</c:v>
                </c:pt>
                <c:pt idx="10978">
                  <c:v>109.790000000021</c:v>
                </c:pt>
                <c:pt idx="10979">
                  <c:v>109.800000000021</c:v>
                </c:pt>
                <c:pt idx="10980">
                  <c:v>109.81000000002101</c:v>
                </c:pt>
                <c:pt idx="10981">
                  <c:v>109.820000000021</c:v>
                </c:pt>
                <c:pt idx="10982">
                  <c:v>109.830000000021</c:v>
                </c:pt>
                <c:pt idx="10983">
                  <c:v>109.84000000002101</c:v>
                </c:pt>
                <c:pt idx="10984">
                  <c:v>109.850000000021</c:v>
                </c:pt>
                <c:pt idx="10985">
                  <c:v>109.860000000021</c:v>
                </c:pt>
                <c:pt idx="10986">
                  <c:v>109.87000000002099</c:v>
                </c:pt>
                <c:pt idx="10987">
                  <c:v>109.880000000021</c:v>
                </c:pt>
                <c:pt idx="10988">
                  <c:v>109.890000000021</c:v>
                </c:pt>
                <c:pt idx="10989">
                  <c:v>109.900000000021</c:v>
                </c:pt>
                <c:pt idx="10990">
                  <c:v>109.910000000021</c:v>
                </c:pt>
                <c:pt idx="10991">
                  <c:v>109.92000000002101</c:v>
                </c:pt>
                <c:pt idx="10992">
                  <c:v>109.930000000021</c:v>
                </c:pt>
                <c:pt idx="10993">
                  <c:v>109.940000000021</c:v>
                </c:pt>
                <c:pt idx="10994">
                  <c:v>109.95000000002101</c:v>
                </c:pt>
                <c:pt idx="10995">
                  <c:v>109.960000000021</c:v>
                </c:pt>
                <c:pt idx="10996">
                  <c:v>109.970000000021</c:v>
                </c:pt>
                <c:pt idx="10997">
                  <c:v>109.98000000002099</c:v>
                </c:pt>
                <c:pt idx="10998">
                  <c:v>109.990000000021</c:v>
                </c:pt>
                <c:pt idx="10999">
                  <c:v>110.000000000021</c:v>
                </c:pt>
                <c:pt idx="11000">
                  <c:v>110.01000000002099</c:v>
                </c:pt>
                <c:pt idx="11001">
                  <c:v>110.020000000021</c:v>
                </c:pt>
                <c:pt idx="11002">
                  <c:v>110.030000000021</c:v>
                </c:pt>
                <c:pt idx="11003">
                  <c:v>110.040000000021</c:v>
                </c:pt>
                <c:pt idx="11004">
                  <c:v>110.050000000021</c:v>
                </c:pt>
                <c:pt idx="11005">
                  <c:v>110.06000000002101</c:v>
                </c:pt>
                <c:pt idx="11006">
                  <c:v>110.070000000021</c:v>
                </c:pt>
                <c:pt idx="11007">
                  <c:v>110.080000000021</c:v>
                </c:pt>
                <c:pt idx="11008">
                  <c:v>110.09000000002101</c:v>
                </c:pt>
                <c:pt idx="11009">
                  <c:v>110.100000000021</c:v>
                </c:pt>
                <c:pt idx="11010">
                  <c:v>110.110000000021</c:v>
                </c:pt>
                <c:pt idx="11011">
                  <c:v>110.12000000002099</c:v>
                </c:pt>
                <c:pt idx="11012">
                  <c:v>110.130000000021</c:v>
                </c:pt>
                <c:pt idx="11013">
                  <c:v>110.140000000021</c:v>
                </c:pt>
                <c:pt idx="11014">
                  <c:v>110.150000000021</c:v>
                </c:pt>
                <c:pt idx="11015">
                  <c:v>110.160000000021</c:v>
                </c:pt>
                <c:pt idx="11016">
                  <c:v>110.17000000002101</c:v>
                </c:pt>
                <c:pt idx="11017">
                  <c:v>110.180000000021</c:v>
                </c:pt>
                <c:pt idx="11018">
                  <c:v>110.190000000021</c:v>
                </c:pt>
                <c:pt idx="11019">
                  <c:v>110.20000000002101</c:v>
                </c:pt>
                <c:pt idx="11020">
                  <c:v>110.210000000021</c:v>
                </c:pt>
                <c:pt idx="11021">
                  <c:v>110.220000000021</c:v>
                </c:pt>
                <c:pt idx="11022">
                  <c:v>110.23000000002099</c:v>
                </c:pt>
                <c:pt idx="11023">
                  <c:v>110.240000000021</c:v>
                </c:pt>
                <c:pt idx="11024">
                  <c:v>110.250000000021</c:v>
                </c:pt>
                <c:pt idx="11025">
                  <c:v>110.26000000002099</c:v>
                </c:pt>
                <c:pt idx="11026">
                  <c:v>110.270000000021</c:v>
                </c:pt>
                <c:pt idx="11027">
                  <c:v>110.280000000021</c:v>
                </c:pt>
                <c:pt idx="11028">
                  <c:v>110.290000000021</c:v>
                </c:pt>
                <c:pt idx="11029">
                  <c:v>110.300000000021</c:v>
                </c:pt>
                <c:pt idx="11030">
                  <c:v>110.31000000002101</c:v>
                </c:pt>
                <c:pt idx="11031">
                  <c:v>110.320000000021</c:v>
                </c:pt>
                <c:pt idx="11032">
                  <c:v>110.330000000021</c:v>
                </c:pt>
                <c:pt idx="11033">
                  <c:v>110.34000000002101</c:v>
                </c:pt>
                <c:pt idx="11034">
                  <c:v>110.350000000021</c:v>
                </c:pt>
                <c:pt idx="11035">
                  <c:v>110.360000000021</c:v>
                </c:pt>
                <c:pt idx="11036">
                  <c:v>110.37000000002099</c:v>
                </c:pt>
                <c:pt idx="11037">
                  <c:v>110.380000000021</c:v>
                </c:pt>
                <c:pt idx="11038">
                  <c:v>110.390000000021</c:v>
                </c:pt>
                <c:pt idx="11039">
                  <c:v>110.400000000021</c:v>
                </c:pt>
                <c:pt idx="11040">
                  <c:v>110.410000000021</c:v>
                </c:pt>
                <c:pt idx="11041">
                  <c:v>110.42000000002101</c:v>
                </c:pt>
                <c:pt idx="11042">
                  <c:v>110.430000000021</c:v>
                </c:pt>
                <c:pt idx="11043">
                  <c:v>110.440000000021</c:v>
                </c:pt>
                <c:pt idx="11044">
                  <c:v>110.45000000002101</c:v>
                </c:pt>
                <c:pt idx="11045">
                  <c:v>110.460000000021</c:v>
                </c:pt>
                <c:pt idx="11046">
                  <c:v>110.470000000021</c:v>
                </c:pt>
                <c:pt idx="11047">
                  <c:v>110.48000000002099</c:v>
                </c:pt>
                <c:pt idx="11048">
                  <c:v>110.490000000021</c:v>
                </c:pt>
                <c:pt idx="11049">
                  <c:v>110.500000000021</c:v>
                </c:pt>
                <c:pt idx="11050">
                  <c:v>110.51000000002099</c:v>
                </c:pt>
                <c:pt idx="11051">
                  <c:v>110.520000000021</c:v>
                </c:pt>
                <c:pt idx="11052">
                  <c:v>110.530000000021</c:v>
                </c:pt>
                <c:pt idx="11053">
                  <c:v>110.540000000021</c:v>
                </c:pt>
                <c:pt idx="11054">
                  <c:v>110.550000000021</c:v>
                </c:pt>
                <c:pt idx="11055">
                  <c:v>110.56000000002101</c:v>
                </c:pt>
                <c:pt idx="11056">
                  <c:v>110.570000000021</c:v>
                </c:pt>
                <c:pt idx="11057">
                  <c:v>110.580000000021</c:v>
                </c:pt>
                <c:pt idx="11058">
                  <c:v>110.59000000002101</c:v>
                </c:pt>
                <c:pt idx="11059">
                  <c:v>110.600000000021</c:v>
                </c:pt>
                <c:pt idx="11060">
                  <c:v>110.610000000021</c:v>
                </c:pt>
                <c:pt idx="11061">
                  <c:v>110.62000000002099</c:v>
                </c:pt>
                <c:pt idx="11062">
                  <c:v>110.630000000021</c:v>
                </c:pt>
                <c:pt idx="11063">
                  <c:v>110.640000000021</c:v>
                </c:pt>
                <c:pt idx="11064">
                  <c:v>110.650000000021</c:v>
                </c:pt>
                <c:pt idx="11065">
                  <c:v>110.660000000021</c:v>
                </c:pt>
                <c:pt idx="11066">
                  <c:v>110.67000000002101</c:v>
                </c:pt>
                <c:pt idx="11067">
                  <c:v>110.680000000021</c:v>
                </c:pt>
                <c:pt idx="11068">
                  <c:v>110.690000000021</c:v>
                </c:pt>
                <c:pt idx="11069">
                  <c:v>110.70000000002101</c:v>
                </c:pt>
                <c:pt idx="11070">
                  <c:v>110.710000000021</c:v>
                </c:pt>
                <c:pt idx="11071">
                  <c:v>110.720000000021</c:v>
                </c:pt>
                <c:pt idx="11072">
                  <c:v>110.73000000002099</c:v>
                </c:pt>
                <c:pt idx="11073">
                  <c:v>110.740000000021</c:v>
                </c:pt>
                <c:pt idx="11074">
                  <c:v>110.750000000021</c:v>
                </c:pt>
                <c:pt idx="11075">
                  <c:v>110.76000000002099</c:v>
                </c:pt>
                <c:pt idx="11076">
                  <c:v>110.770000000021</c:v>
                </c:pt>
                <c:pt idx="11077">
                  <c:v>110.780000000021</c:v>
                </c:pt>
                <c:pt idx="11078">
                  <c:v>110.790000000021</c:v>
                </c:pt>
                <c:pt idx="11079">
                  <c:v>110.800000000021</c:v>
                </c:pt>
                <c:pt idx="11080">
                  <c:v>110.81000000002101</c:v>
                </c:pt>
                <c:pt idx="11081">
                  <c:v>110.820000000021</c:v>
                </c:pt>
                <c:pt idx="11082">
                  <c:v>110.830000000021</c:v>
                </c:pt>
                <c:pt idx="11083">
                  <c:v>110.84000000002101</c:v>
                </c:pt>
                <c:pt idx="11084">
                  <c:v>110.850000000021</c:v>
                </c:pt>
                <c:pt idx="11085">
                  <c:v>110.860000000021</c:v>
                </c:pt>
                <c:pt idx="11086">
                  <c:v>110.87000000002099</c:v>
                </c:pt>
                <c:pt idx="11087">
                  <c:v>110.880000000021</c:v>
                </c:pt>
                <c:pt idx="11088">
                  <c:v>110.890000000022</c:v>
                </c:pt>
                <c:pt idx="11089">
                  <c:v>110.900000000021</c:v>
                </c:pt>
                <c:pt idx="11090">
                  <c:v>110.910000000021</c:v>
                </c:pt>
                <c:pt idx="11091">
                  <c:v>110.920000000022</c:v>
                </c:pt>
                <c:pt idx="11092">
                  <c:v>110.930000000021</c:v>
                </c:pt>
                <c:pt idx="11093">
                  <c:v>110.940000000021</c:v>
                </c:pt>
                <c:pt idx="11094">
                  <c:v>110.950000000022</c:v>
                </c:pt>
                <c:pt idx="11095">
                  <c:v>110.960000000021</c:v>
                </c:pt>
                <c:pt idx="11096">
                  <c:v>110.970000000021</c:v>
                </c:pt>
                <c:pt idx="11097">
                  <c:v>110.98000000002099</c:v>
                </c:pt>
                <c:pt idx="11098">
                  <c:v>110.990000000021</c:v>
                </c:pt>
                <c:pt idx="11099">
                  <c:v>111.000000000021</c:v>
                </c:pt>
                <c:pt idx="11100">
                  <c:v>111.01000000002099</c:v>
                </c:pt>
                <c:pt idx="11101">
                  <c:v>111.020000000021</c:v>
                </c:pt>
                <c:pt idx="11102">
                  <c:v>111.030000000021</c:v>
                </c:pt>
                <c:pt idx="11103">
                  <c:v>111.040000000021</c:v>
                </c:pt>
                <c:pt idx="11104">
                  <c:v>111.050000000021</c:v>
                </c:pt>
                <c:pt idx="11105">
                  <c:v>111.06000000002101</c:v>
                </c:pt>
                <c:pt idx="11106">
                  <c:v>111.070000000021</c:v>
                </c:pt>
                <c:pt idx="11107">
                  <c:v>111.080000000021</c:v>
                </c:pt>
                <c:pt idx="11108">
                  <c:v>111.090000000022</c:v>
                </c:pt>
                <c:pt idx="11109">
                  <c:v>111.10000000002201</c:v>
                </c:pt>
                <c:pt idx="11110">
                  <c:v>111.110000000022</c:v>
                </c:pt>
                <c:pt idx="11111">
                  <c:v>111.120000000022</c:v>
                </c:pt>
                <c:pt idx="11112">
                  <c:v>111.13000000002199</c:v>
                </c:pt>
                <c:pt idx="11113">
                  <c:v>111.140000000022</c:v>
                </c:pt>
                <c:pt idx="11114">
                  <c:v>111.150000000022</c:v>
                </c:pt>
                <c:pt idx="11115">
                  <c:v>111.16000000002199</c:v>
                </c:pt>
                <c:pt idx="11116">
                  <c:v>111.170000000022</c:v>
                </c:pt>
                <c:pt idx="11117">
                  <c:v>111.18000000002201</c:v>
                </c:pt>
                <c:pt idx="11118">
                  <c:v>111.190000000022</c:v>
                </c:pt>
                <c:pt idx="11119">
                  <c:v>111.200000000022</c:v>
                </c:pt>
                <c:pt idx="11120">
                  <c:v>111.21000000002201</c:v>
                </c:pt>
                <c:pt idx="11121">
                  <c:v>111.220000000022</c:v>
                </c:pt>
                <c:pt idx="11122">
                  <c:v>111.230000000022</c:v>
                </c:pt>
                <c:pt idx="11123">
                  <c:v>111.24000000002199</c:v>
                </c:pt>
                <c:pt idx="11124">
                  <c:v>111.250000000022</c:v>
                </c:pt>
                <c:pt idx="11125">
                  <c:v>111.260000000022</c:v>
                </c:pt>
                <c:pt idx="11126">
                  <c:v>111.27000000002199</c:v>
                </c:pt>
                <c:pt idx="11127">
                  <c:v>111.280000000022</c:v>
                </c:pt>
                <c:pt idx="11128">
                  <c:v>111.290000000022</c:v>
                </c:pt>
                <c:pt idx="11129">
                  <c:v>111.300000000022</c:v>
                </c:pt>
                <c:pt idx="11130">
                  <c:v>111.310000000022</c:v>
                </c:pt>
                <c:pt idx="11131">
                  <c:v>111.32000000002201</c:v>
                </c:pt>
                <c:pt idx="11132">
                  <c:v>111.330000000022</c:v>
                </c:pt>
                <c:pt idx="11133">
                  <c:v>111.340000000022</c:v>
                </c:pt>
                <c:pt idx="11134">
                  <c:v>111.35000000002201</c:v>
                </c:pt>
                <c:pt idx="11135">
                  <c:v>111.360000000022</c:v>
                </c:pt>
                <c:pt idx="11136">
                  <c:v>111.370000000022</c:v>
                </c:pt>
                <c:pt idx="11137">
                  <c:v>111.38000000002199</c:v>
                </c:pt>
                <c:pt idx="11138">
                  <c:v>111.390000000022</c:v>
                </c:pt>
                <c:pt idx="11139">
                  <c:v>111.400000000022</c:v>
                </c:pt>
                <c:pt idx="11140">
                  <c:v>111.41000000002199</c:v>
                </c:pt>
                <c:pt idx="11141">
                  <c:v>111.420000000022</c:v>
                </c:pt>
                <c:pt idx="11142">
                  <c:v>111.43000000002201</c:v>
                </c:pt>
                <c:pt idx="11143">
                  <c:v>111.440000000022</c:v>
                </c:pt>
                <c:pt idx="11144">
                  <c:v>111.450000000022</c:v>
                </c:pt>
                <c:pt idx="11145">
                  <c:v>111.46000000002201</c:v>
                </c:pt>
                <c:pt idx="11146">
                  <c:v>111.470000000022</c:v>
                </c:pt>
                <c:pt idx="11147">
                  <c:v>111.480000000022</c:v>
                </c:pt>
                <c:pt idx="11148">
                  <c:v>111.49000000002199</c:v>
                </c:pt>
                <c:pt idx="11149">
                  <c:v>111.500000000022</c:v>
                </c:pt>
                <c:pt idx="11150">
                  <c:v>111.510000000022</c:v>
                </c:pt>
                <c:pt idx="11151">
                  <c:v>111.52000000002199</c:v>
                </c:pt>
                <c:pt idx="11152">
                  <c:v>111.530000000022</c:v>
                </c:pt>
                <c:pt idx="11153">
                  <c:v>111.540000000022</c:v>
                </c:pt>
                <c:pt idx="11154">
                  <c:v>111.550000000022</c:v>
                </c:pt>
                <c:pt idx="11155">
                  <c:v>111.560000000022</c:v>
                </c:pt>
                <c:pt idx="11156">
                  <c:v>111.57000000002201</c:v>
                </c:pt>
                <c:pt idx="11157">
                  <c:v>111.580000000022</c:v>
                </c:pt>
                <c:pt idx="11158">
                  <c:v>111.590000000022</c:v>
                </c:pt>
                <c:pt idx="11159">
                  <c:v>111.60000000002201</c:v>
                </c:pt>
                <c:pt idx="11160">
                  <c:v>111.610000000022</c:v>
                </c:pt>
                <c:pt idx="11161">
                  <c:v>111.620000000022</c:v>
                </c:pt>
                <c:pt idx="11162">
                  <c:v>111.63000000002199</c:v>
                </c:pt>
                <c:pt idx="11163">
                  <c:v>111.640000000022</c:v>
                </c:pt>
                <c:pt idx="11164">
                  <c:v>111.650000000022</c:v>
                </c:pt>
                <c:pt idx="11165">
                  <c:v>111.66000000002199</c:v>
                </c:pt>
                <c:pt idx="11166">
                  <c:v>111.670000000022</c:v>
                </c:pt>
                <c:pt idx="11167">
                  <c:v>111.68000000002201</c:v>
                </c:pt>
                <c:pt idx="11168">
                  <c:v>111.690000000022</c:v>
                </c:pt>
                <c:pt idx="11169">
                  <c:v>111.700000000022</c:v>
                </c:pt>
                <c:pt idx="11170">
                  <c:v>111.71000000002201</c:v>
                </c:pt>
                <c:pt idx="11171">
                  <c:v>111.720000000022</c:v>
                </c:pt>
                <c:pt idx="11172">
                  <c:v>111.730000000022</c:v>
                </c:pt>
                <c:pt idx="11173">
                  <c:v>111.74000000002199</c:v>
                </c:pt>
                <c:pt idx="11174">
                  <c:v>111.750000000022</c:v>
                </c:pt>
                <c:pt idx="11175">
                  <c:v>111.760000000022</c:v>
                </c:pt>
                <c:pt idx="11176">
                  <c:v>111.77000000002199</c:v>
                </c:pt>
                <c:pt idx="11177">
                  <c:v>111.780000000022</c:v>
                </c:pt>
                <c:pt idx="11178">
                  <c:v>111.790000000022</c:v>
                </c:pt>
                <c:pt idx="11179">
                  <c:v>111.800000000022</c:v>
                </c:pt>
                <c:pt idx="11180">
                  <c:v>111.810000000022</c:v>
                </c:pt>
                <c:pt idx="11181">
                  <c:v>111.82000000002201</c:v>
                </c:pt>
                <c:pt idx="11182">
                  <c:v>111.830000000022</c:v>
                </c:pt>
                <c:pt idx="11183">
                  <c:v>111.840000000022</c:v>
                </c:pt>
                <c:pt idx="11184">
                  <c:v>111.85000000002201</c:v>
                </c:pt>
                <c:pt idx="11185">
                  <c:v>111.860000000022</c:v>
                </c:pt>
                <c:pt idx="11186">
                  <c:v>111.870000000022</c:v>
                </c:pt>
                <c:pt idx="11187">
                  <c:v>111.88000000002199</c:v>
                </c:pt>
                <c:pt idx="11188">
                  <c:v>111.890000000022</c:v>
                </c:pt>
                <c:pt idx="11189">
                  <c:v>111.900000000022</c:v>
                </c:pt>
                <c:pt idx="11190">
                  <c:v>111.91000000002199</c:v>
                </c:pt>
                <c:pt idx="11191">
                  <c:v>111.920000000022</c:v>
                </c:pt>
                <c:pt idx="11192">
                  <c:v>111.93000000002201</c:v>
                </c:pt>
                <c:pt idx="11193">
                  <c:v>111.940000000022</c:v>
                </c:pt>
                <c:pt idx="11194">
                  <c:v>111.950000000022</c:v>
                </c:pt>
                <c:pt idx="11195">
                  <c:v>111.96000000002201</c:v>
                </c:pt>
                <c:pt idx="11196">
                  <c:v>111.970000000022</c:v>
                </c:pt>
                <c:pt idx="11197">
                  <c:v>111.980000000022</c:v>
                </c:pt>
                <c:pt idx="11198">
                  <c:v>111.99000000002199</c:v>
                </c:pt>
                <c:pt idx="11199">
                  <c:v>112.000000000022</c:v>
                </c:pt>
                <c:pt idx="11200">
                  <c:v>112.010000000022</c:v>
                </c:pt>
                <c:pt idx="11201">
                  <c:v>112.02000000002199</c:v>
                </c:pt>
                <c:pt idx="11202">
                  <c:v>112.030000000022</c:v>
                </c:pt>
                <c:pt idx="11203">
                  <c:v>112.040000000022</c:v>
                </c:pt>
                <c:pt idx="11204">
                  <c:v>112.050000000022</c:v>
                </c:pt>
                <c:pt idx="11205">
                  <c:v>112.060000000022</c:v>
                </c:pt>
                <c:pt idx="11206">
                  <c:v>112.07000000002201</c:v>
                </c:pt>
                <c:pt idx="11207">
                  <c:v>112.080000000022</c:v>
                </c:pt>
                <c:pt idx="11208">
                  <c:v>112.090000000022</c:v>
                </c:pt>
                <c:pt idx="11209">
                  <c:v>112.10000000002201</c:v>
                </c:pt>
                <c:pt idx="11210">
                  <c:v>112.110000000022</c:v>
                </c:pt>
                <c:pt idx="11211">
                  <c:v>112.120000000022</c:v>
                </c:pt>
                <c:pt idx="11212">
                  <c:v>112.13000000002199</c:v>
                </c:pt>
                <c:pt idx="11213">
                  <c:v>112.140000000022</c:v>
                </c:pt>
                <c:pt idx="11214">
                  <c:v>112.150000000022</c:v>
                </c:pt>
                <c:pt idx="11215">
                  <c:v>112.16000000002199</c:v>
                </c:pt>
                <c:pt idx="11216">
                  <c:v>112.170000000022</c:v>
                </c:pt>
                <c:pt idx="11217">
                  <c:v>112.18000000002201</c:v>
                </c:pt>
                <c:pt idx="11218">
                  <c:v>112.190000000022</c:v>
                </c:pt>
                <c:pt idx="11219">
                  <c:v>112.200000000022</c:v>
                </c:pt>
                <c:pt idx="11220">
                  <c:v>112.21000000002201</c:v>
                </c:pt>
                <c:pt idx="11221">
                  <c:v>112.220000000022</c:v>
                </c:pt>
                <c:pt idx="11222">
                  <c:v>112.230000000022</c:v>
                </c:pt>
                <c:pt idx="11223">
                  <c:v>112.24000000002199</c:v>
                </c:pt>
                <c:pt idx="11224">
                  <c:v>112.250000000022</c:v>
                </c:pt>
                <c:pt idx="11225">
                  <c:v>112.260000000022</c:v>
                </c:pt>
                <c:pt idx="11226">
                  <c:v>112.27000000002199</c:v>
                </c:pt>
                <c:pt idx="11227">
                  <c:v>112.280000000022</c:v>
                </c:pt>
                <c:pt idx="11228">
                  <c:v>112.290000000022</c:v>
                </c:pt>
                <c:pt idx="11229">
                  <c:v>112.300000000022</c:v>
                </c:pt>
                <c:pt idx="11230">
                  <c:v>112.310000000022</c:v>
                </c:pt>
                <c:pt idx="11231">
                  <c:v>112.32000000002201</c:v>
                </c:pt>
                <c:pt idx="11232">
                  <c:v>112.330000000022</c:v>
                </c:pt>
                <c:pt idx="11233">
                  <c:v>112.340000000022</c:v>
                </c:pt>
                <c:pt idx="11234">
                  <c:v>112.35000000002201</c:v>
                </c:pt>
                <c:pt idx="11235">
                  <c:v>112.360000000022</c:v>
                </c:pt>
                <c:pt idx="11236">
                  <c:v>112.370000000022</c:v>
                </c:pt>
                <c:pt idx="11237">
                  <c:v>112.38000000002199</c:v>
                </c:pt>
                <c:pt idx="11238">
                  <c:v>112.390000000022</c:v>
                </c:pt>
                <c:pt idx="11239">
                  <c:v>112.400000000022</c:v>
                </c:pt>
                <c:pt idx="11240">
                  <c:v>112.41000000002199</c:v>
                </c:pt>
                <c:pt idx="11241">
                  <c:v>112.420000000022</c:v>
                </c:pt>
                <c:pt idx="11242">
                  <c:v>112.43000000002201</c:v>
                </c:pt>
                <c:pt idx="11243">
                  <c:v>112.440000000022</c:v>
                </c:pt>
                <c:pt idx="11244">
                  <c:v>112.450000000022</c:v>
                </c:pt>
                <c:pt idx="11245">
                  <c:v>112.46000000002201</c:v>
                </c:pt>
                <c:pt idx="11246">
                  <c:v>112.470000000022</c:v>
                </c:pt>
                <c:pt idx="11247">
                  <c:v>112.480000000022</c:v>
                </c:pt>
                <c:pt idx="11248">
                  <c:v>112.49000000002199</c:v>
                </c:pt>
                <c:pt idx="11249">
                  <c:v>112.500000000022</c:v>
                </c:pt>
                <c:pt idx="11250">
                  <c:v>112.510000000022</c:v>
                </c:pt>
                <c:pt idx="11251">
                  <c:v>112.52000000002199</c:v>
                </c:pt>
                <c:pt idx="11252">
                  <c:v>112.530000000022</c:v>
                </c:pt>
                <c:pt idx="11253">
                  <c:v>112.540000000022</c:v>
                </c:pt>
                <c:pt idx="11254">
                  <c:v>112.550000000022</c:v>
                </c:pt>
                <c:pt idx="11255">
                  <c:v>112.560000000022</c:v>
                </c:pt>
                <c:pt idx="11256">
                  <c:v>112.57000000002201</c:v>
                </c:pt>
                <c:pt idx="11257">
                  <c:v>112.580000000022</c:v>
                </c:pt>
                <c:pt idx="11258">
                  <c:v>112.590000000022</c:v>
                </c:pt>
                <c:pt idx="11259">
                  <c:v>112.60000000002201</c:v>
                </c:pt>
                <c:pt idx="11260">
                  <c:v>112.610000000022</c:v>
                </c:pt>
                <c:pt idx="11261">
                  <c:v>112.620000000022</c:v>
                </c:pt>
                <c:pt idx="11262">
                  <c:v>112.63000000002199</c:v>
                </c:pt>
                <c:pt idx="11263">
                  <c:v>112.640000000022</c:v>
                </c:pt>
                <c:pt idx="11264">
                  <c:v>112.650000000022</c:v>
                </c:pt>
                <c:pt idx="11265">
                  <c:v>112.66000000002199</c:v>
                </c:pt>
                <c:pt idx="11266">
                  <c:v>112.670000000022</c:v>
                </c:pt>
                <c:pt idx="11267">
                  <c:v>112.68000000002201</c:v>
                </c:pt>
                <c:pt idx="11268">
                  <c:v>112.690000000022</c:v>
                </c:pt>
                <c:pt idx="11269">
                  <c:v>112.700000000022</c:v>
                </c:pt>
                <c:pt idx="11270">
                  <c:v>112.71000000002201</c:v>
                </c:pt>
                <c:pt idx="11271">
                  <c:v>112.720000000022</c:v>
                </c:pt>
                <c:pt idx="11272">
                  <c:v>112.730000000022</c:v>
                </c:pt>
                <c:pt idx="11273">
                  <c:v>112.74000000002199</c:v>
                </c:pt>
                <c:pt idx="11274">
                  <c:v>112.750000000022</c:v>
                </c:pt>
                <c:pt idx="11275">
                  <c:v>112.760000000022</c:v>
                </c:pt>
                <c:pt idx="11276">
                  <c:v>112.77000000002199</c:v>
                </c:pt>
                <c:pt idx="11277">
                  <c:v>112.780000000022</c:v>
                </c:pt>
                <c:pt idx="11278">
                  <c:v>112.790000000022</c:v>
                </c:pt>
                <c:pt idx="11279">
                  <c:v>112.800000000022</c:v>
                </c:pt>
                <c:pt idx="11280">
                  <c:v>112.810000000022</c:v>
                </c:pt>
                <c:pt idx="11281">
                  <c:v>112.82000000002201</c:v>
                </c:pt>
                <c:pt idx="11282">
                  <c:v>112.830000000022</c:v>
                </c:pt>
                <c:pt idx="11283">
                  <c:v>112.840000000022</c:v>
                </c:pt>
                <c:pt idx="11284">
                  <c:v>112.850000000023</c:v>
                </c:pt>
                <c:pt idx="11285">
                  <c:v>112.860000000022</c:v>
                </c:pt>
                <c:pt idx="11286">
                  <c:v>112.870000000022</c:v>
                </c:pt>
                <c:pt idx="11287">
                  <c:v>112.88000000002199</c:v>
                </c:pt>
                <c:pt idx="11288">
                  <c:v>112.890000000022</c:v>
                </c:pt>
                <c:pt idx="11289">
                  <c:v>112.900000000022</c:v>
                </c:pt>
                <c:pt idx="11290">
                  <c:v>112.91000000002199</c:v>
                </c:pt>
                <c:pt idx="11291">
                  <c:v>112.920000000022</c:v>
                </c:pt>
                <c:pt idx="11292">
                  <c:v>112.93000000002201</c:v>
                </c:pt>
                <c:pt idx="11293">
                  <c:v>112.940000000022</c:v>
                </c:pt>
                <c:pt idx="11294">
                  <c:v>112.950000000022</c:v>
                </c:pt>
                <c:pt idx="11295">
                  <c:v>112.96000000002201</c:v>
                </c:pt>
                <c:pt idx="11296">
                  <c:v>112.970000000022</c:v>
                </c:pt>
                <c:pt idx="11297">
                  <c:v>112.980000000022</c:v>
                </c:pt>
                <c:pt idx="11298">
                  <c:v>112.99000000002199</c:v>
                </c:pt>
                <c:pt idx="11299">
                  <c:v>113.000000000022</c:v>
                </c:pt>
                <c:pt idx="11300">
                  <c:v>113.010000000023</c:v>
                </c:pt>
                <c:pt idx="11301">
                  <c:v>113.02000000002199</c:v>
                </c:pt>
                <c:pt idx="11302">
                  <c:v>113.030000000022</c:v>
                </c:pt>
                <c:pt idx="11303">
                  <c:v>113.040000000023</c:v>
                </c:pt>
                <c:pt idx="11304">
                  <c:v>113.050000000023</c:v>
                </c:pt>
                <c:pt idx="11305">
                  <c:v>113.060000000023</c:v>
                </c:pt>
                <c:pt idx="11306">
                  <c:v>113.070000000023</c:v>
                </c:pt>
                <c:pt idx="11307">
                  <c:v>113.08000000002301</c:v>
                </c:pt>
                <c:pt idx="11308">
                  <c:v>113.090000000023</c:v>
                </c:pt>
                <c:pt idx="11309">
                  <c:v>113.100000000023</c:v>
                </c:pt>
                <c:pt idx="11310">
                  <c:v>113.11000000002301</c:v>
                </c:pt>
                <c:pt idx="11311">
                  <c:v>113.120000000023</c:v>
                </c:pt>
                <c:pt idx="11312">
                  <c:v>113.130000000023</c:v>
                </c:pt>
                <c:pt idx="11313">
                  <c:v>113.14000000002299</c:v>
                </c:pt>
                <c:pt idx="11314">
                  <c:v>113.150000000023</c:v>
                </c:pt>
                <c:pt idx="11315">
                  <c:v>113.160000000023</c:v>
                </c:pt>
                <c:pt idx="11316">
                  <c:v>113.17000000002299</c:v>
                </c:pt>
                <c:pt idx="11317">
                  <c:v>113.180000000023</c:v>
                </c:pt>
                <c:pt idx="11318">
                  <c:v>113.19000000002301</c:v>
                </c:pt>
                <c:pt idx="11319">
                  <c:v>113.200000000023</c:v>
                </c:pt>
                <c:pt idx="11320">
                  <c:v>113.210000000023</c:v>
                </c:pt>
                <c:pt idx="11321">
                  <c:v>113.22000000002301</c:v>
                </c:pt>
                <c:pt idx="11322">
                  <c:v>113.230000000023</c:v>
                </c:pt>
                <c:pt idx="11323">
                  <c:v>113.240000000023</c:v>
                </c:pt>
                <c:pt idx="11324">
                  <c:v>113.25000000002299</c:v>
                </c:pt>
                <c:pt idx="11325">
                  <c:v>113.260000000023</c:v>
                </c:pt>
                <c:pt idx="11326">
                  <c:v>113.270000000023</c:v>
                </c:pt>
                <c:pt idx="11327">
                  <c:v>113.28000000002299</c:v>
                </c:pt>
                <c:pt idx="11328">
                  <c:v>113.290000000023</c:v>
                </c:pt>
                <c:pt idx="11329">
                  <c:v>113.300000000023</c:v>
                </c:pt>
                <c:pt idx="11330">
                  <c:v>113.310000000023</c:v>
                </c:pt>
                <c:pt idx="11331">
                  <c:v>113.320000000023</c:v>
                </c:pt>
                <c:pt idx="11332">
                  <c:v>113.33000000002301</c:v>
                </c:pt>
                <c:pt idx="11333">
                  <c:v>113.340000000023</c:v>
                </c:pt>
                <c:pt idx="11334">
                  <c:v>113.350000000023</c:v>
                </c:pt>
                <c:pt idx="11335">
                  <c:v>113.36000000002301</c:v>
                </c:pt>
                <c:pt idx="11336">
                  <c:v>113.370000000023</c:v>
                </c:pt>
                <c:pt idx="11337">
                  <c:v>113.380000000023</c:v>
                </c:pt>
                <c:pt idx="11338">
                  <c:v>113.39000000002299</c:v>
                </c:pt>
                <c:pt idx="11339">
                  <c:v>113.400000000023</c:v>
                </c:pt>
                <c:pt idx="11340">
                  <c:v>113.410000000023</c:v>
                </c:pt>
                <c:pt idx="11341">
                  <c:v>113.42000000002299</c:v>
                </c:pt>
                <c:pt idx="11342">
                  <c:v>113.430000000023</c:v>
                </c:pt>
                <c:pt idx="11343">
                  <c:v>113.44000000002301</c:v>
                </c:pt>
                <c:pt idx="11344">
                  <c:v>113.450000000023</c:v>
                </c:pt>
                <c:pt idx="11345">
                  <c:v>113.460000000023</c:v>
                </c:pt>
                <c:pt idx="11346">
                  <c:v>113.47000000002301</c:v>
                </c:pt>
                <c:pt idx="11347">
                  <c:v>113.480000000023</c:v>
                </c:pt>
                <c:pt idx="11348">
                  <c:v>113.490000000023</c:v>
                </c:pt>
                <c:pt idx="11349">
                  <c:v>113.50000000002299</c:v>
                </c:pt>
                <c:pt idx="11350">
                  <c:v>113.510000000023</c:v>
                </c:pt>
                <c:pt idx="11351">
                  <c:v>113.520000000023</c:v>
                </c:pt>
                <c:pt idx="11352">
                  <c:v>113.53000000002299</c:v>
                </c:pt>
                <c:pt idx="11353">
                  <c:v>113.540000000023</c:v>
                </c:pt>
                <c:pt idx="11354">
                  <c:v>113.550000000023</c:v>
                </c:pt>
                <c:pt idx="11355">
                  <c:v>113.560000000023</c:v>
                </c:pt>
                <c:pt idx="11356">
                  <c:v>113.570000000023</c:v>
                </c:pt>
                <c:pt idx="11357">
                  <c:v>113.58000000002301</c:v>
                </c:pt>
                <c:pt idx="11358">
                  <c:v>113.590000000023</c:v>
                </c:pt>
                <c:pt idx="11359">
                  <c:v>113.600000000023</c:v>
                </c:pt>
                <c:pt idx="11360">
                  <c:v>113.61000000002301</c:v>
                </c:pt>
                <c:pt idx="11361">
                  <c:v>113.620000000023</c:v>
                </c:pt>
                <c:pt idx="11362">
                  <c:v>113.630000000023</c:v>
                </c:pt>
                <c:pt idx="11363">
                  <c:v>113.64000000002299</c:v>
                </c:pt>
                <c:pt idx="11364">
                  <c:v>113.650000000023</c:v>
                </c:pt>
                <c:pt idx="11365">
                  <c:v>113.660000000023</c:v>
                </c:pt>
                <c:pt idx="11366">
                  <c:v>113.67000000002299</c:v>
                </c:pt>
                <c:pt idx="11367">
                  <c:v>113.680000000023</c:v>
                </c:pt>
                <c:pt idx="11368">
                  <c:v>113.69000000002301</c:v>
                </c:pt>
                <c:pt idx="11369">
                  <c:v>113.700000000023</c:v>
                </c:pt>
                <c:pt idx="11370">
                  <c:v>113.710000000023</c:v>
                </c:pt>
                <c:pt idx="11371">
                  <c:v>113.72000000002301</c:v>
                </c:pt>
                <c:pt idx="11372">
                  <c:v>113.730000000023</c:v>
                </c:pt>
                <c:pt idx="11373">
                  <c:v>113.740000000023</c:v>
                </c:pt>
                <c:pt idx="11374">
                  <c:v>113.75000000002299</c:v>
                </c:pt>
                <c:pt idx="11375">
                  <c:v>113.760000000023</c:v>
                </c:pt>
                <c:pt idx="11376">
                  <c:v>113.770000000023</c:v>
                </c:pt>
                <c:pt idx="11377">
                  <c:v>113.78000000002299</c:v>
                </c:pt>
                <c:pt idx="11378">
                  <c:v>113.790000000023</c:v>
                </c:pt>
                <c:pt idx="11379">
                  <c:v>113.800000000023</c:v>
                </c:pt>
                <c:pt idx="11380">
                  <c:v>113.810000000023</c:v>
                </c:pt>
                <c:pt idx="11381">
                  <c:v>113.820000000023</c:v>
                </c:pt>
                <c:pt idx="11382">
                  <c:v>113.83000000002301</c:v>
                </c:pt>
                <c:pt idx="11383">
                  <c:v>113.840000000023</c:v>
                </c:pt>
                <c:pt idx="11384">
                  <c:v>113.850000000023</c:v>
                </c:pt>
                <c:pt idx="11385">
                  <c:v>113.86000000002301</c:v>
                </c:pt>
                <c:pt idx="11386">
                  <c:v>113.870000000023</c:v>
                </c:pt>
                <c:pt idx="11387">
                  <c:v>113.880000000023</c:v>
                </c:pt>
                <c:pt idx="11388">
                  <c:v>113.89000000002299</c:v>
                </c:pt>
                <c:pt idx="11389">
                  <c:v>113.900000000023</c:v>
                </c:pt>
                <c:pt idx="11390">
                  <c:v>113.910000000023</c:v>
                </c:pt>
                <c:pt idx="11391">
                  <c:v>113.92000000002299</c:v>
                </c:pt>
                <c:pt idx="11392">
                  <c:v>113.930000000023</c:v>
                </c:pt>
                <c:pt idx="11393">
                  <c:v>113.94000000002301</c:v>
                </c:pt>
                <c:pt idx="11394">
                  <c:v>113.950000000023</c:v>
                </c:pt>
                <c:pt idx="11395">
                  <c:v>113.960000000023</c:v>
                </c:pt>
                <c:pt idx="11396">
                  <c:v>113.97000000002301</c:v>
                </c:pt>
                <c:pt idx="11397">
                  <c:v>113.980000000023</c:v>
                </c:pt>
                <c:pt idx="11398">
                  <c:v>113.990000000023</c:v>
                </c:pt>
                <c:pt idx="11399">
                  <c:v>114.00000000002299</c:v>
                </c:pt>
                <c:pt idx="11400">
                  <c:v>114.010000000023</c:v>
                </c:pt>
                <c:pt idx="11401">
                  <c:v>114.020000000023</c:v>
                </c:pt>
                <c:pt idx="11402">
                  <c:v>114.03000000002299</c:v>
                </c:pt>
                <c:pt idx="11403">
                  <c:v>114.040000000023</c:v>
                </c:pt>
                <c:pt idx="11404">
                  <c:v>114.050000000023</c:v>
                </c:pt>
                <c:pt idx="11405">
                  <c:v>114.060000000023</c:v>
                </c:pt>
                <c:pt idx="11406">
                  <c:v>114.070000000023</c:v>
                </c:pt>
                <c:pt idx="11407">
                  <c:v>114.08000000002301</c:v>
                </c:pt>
                <c:pt idx="11408">
                  <c:v>114.090000000023</c:v>
                </c:pt>
                <c:pt idx="11409">
                  <c:v>114.100000000023</c:v>
                </c:pt>
                <c:pt idx="11410">
                  <c:v>114.11000000002301</c:v>
                </c:pt>
                <c:pt idx="11411">
                  <c:v>114.120000000023</c:v>
                </c:pt>
                <c:pt idx="11412">
                  <c:v>114.130000000023</c:v>
                </c:pt>
                <c:pt idx="11413">
                  <c:v>114.14000000002299</c:v>
                </c:pt>
                <c:pt idx="11414">
                  <c:v>114.150000000023</c:v>
                </c:pt>
                <c:pt idx="11415">
                  <c:v>114.160000000023</c:v>
                </c:pt>
                <c:pt idx="11416">
                  <c:v>114.17000000002299</c:v>
                </c:pt>
                <c:pt idx="11417">
                  <c:v>114.180000000023</c:v>
                </c:pt>
                <c:pt idx="11418">
                  <c:v>114.19000000002301</c:v>
                </c:pt>
                <c:pt idx="11419">
                  <c:v>114.200000000023</c:v>
                </c:pt>
                <c:pt idx="11420">
                  <c:v>114.210000000023</c:v>
                </c:pt>
                <c:pt idx="11421">
                  <c:v>114.22000000002301</c:v>
                </c:pt>
                <c:pt idx="11422">
                  <c:v>114.230000000023</c:v>
                </c:pt>
                <c:pt idx="11423">
                  <c:v>114.240000000023</c:v>
                </c:pt>
                <c:pt idx="11424">
                  <c:v>114.25000000002299</c:v>
                </c:pt>
                <c:pt idx="11425">
                  <c:v>114.260000000023</c:v>
                </c:pt>
                <c:pt idx="11426">
                  <c:v>114.270000000023</c:v>
                </c:pt>
                <c:pt idx="11427">
                  <c:v>114.28000000002299</c:v>
                </c:pt>
                <c:pt idx="11428">
                  <c:v>114.290000000023</c:v>
                </c:pt>
                <c:pt idx="11429">
                  <c:v>114.300000000023</c:v>
                </c:pt>
                <c:pt idx="11430">
                  <c:v>114.310000000023</c:v>
                </c:pt>
                <c:pt idx="11431">
                  <c:v>114.320000000023</c:v>
                </c:pt>
                <c:pt idx="11432">
                  <c:v>114.33000000002301</c:v>
                </c:pt>
                <c:pt idx="11433">
                  <c:v>114.340000000023</c:v>
                </c:pt>
                <c:pt idx="11434">
                  <c:v>114.350000000023</c:v>
                </c:pt>
                <c:pt idx="11435">
                  <c:v>114.36000000002301</c:v>
                </c:pt>
                <c:pt idx="11436">
                  <c:v>114.370000000023</c:v>
                </c:pt>
                <c:pt idx="11437">
                  <c:v>114.380000000023</c:v>
                </c:pt>
                <c:pt idx="11438">
                  <c:v>114.39000000002299</c:v>
                </c:pt>
                <c:pt idx="11439">
                  <c:v>114.400000000023</c:v>
                </c:pt>
                <c:pt idx="11440">
                  <c:v>114.410000000023</c:v>
                </c:pt>
                <c:pt idx="11441">
                  <c:v>114.42000000002299</c:v>
                </c:pt>
                <c:pt idx="11442">
                  <c:v>114.430000000023</c:v>
                </c:pt>
                <c:pt idx="11443">
                  <c:v>114.44000000002301</c:v>
                </c:pt>
                <c:pt idx="11444">
                  <c:v>114.450000000023</c:v>
                </c:pt>
                <c:pt idx="11445">
                  <c:v>114.460000000023</c:v>
                </c:pt>
                <c:pt idx="11446">
                  <c:v>114.47000000002301</c:v>
                </c:pt>
                <c:pt idx="11447">
                  <c:v>114.480000000023</c:v>
                </c:pt>
                <c:pt idx="11448">
                  <c:v>114.490000000023</c:v>
                </c:pt>
                <c:pt idx="11449">
                  <c:v>114.50000000002299</c:v>
                </c:pt>
                <c:pt idx="11450">
                  <c:v>114.510000000023</c:v>
                </c:pt>
                <c:pt idx="11451">
                  <c:v>114.520000000023</c:v>
                </c:pt>
                <c:pt idx="11452">
                  <c:v>114.53000000002299</c:v>
                </c:pt>
                <c:pt idx="11453">
                  <c:v>114.540000000023</c:v>
                </c:pt>
                <c:pt idx="11454">
                  <c:v>114.550000000023</c:v>
                </c:pt>
                <c:pt idx="11455">
                  <c:v>114.560000000023</c:v>
                </c:pt>
                <c:pt idx="11456">
                  <c:v>114.570000000023</c:v>
                </c:pt>
                <c:pt idx="11457">
                  <c:v>114.58000000002301</c:v>
                </c:pt>
                <c:pt idx="11458">
                  <c:v>114.590000000023</c:v>
                </c:pt>
                <c:pt idx="11459">
                  <c:v>114.600000000023</c:v>
                </c:pt>
                <c:pt idx="11460">
                  <c:v>114.61000000002301</c:v>
                </c:pt>
                <c:pt idx="11461">
                  <c:v>114.620000000023</c:v>
                </c:pt>
                <c:pt idx="11462">
                  <c:v>114.630000000023</c:v>
                </c:pt>
                <c:pt idx="11463">
                  <c:v>114.64000000002299</c:v>
                </c:pt>
                <c:pt idx="11464">
                  <c:v>114.650000000023</c:v>
                </c:pt>
                <c:pt idx="11465">
                  <c:v>114.660000000023</c:v>
                </c:pt>
                <c:pt idx="11466">
                  <c:v>114.67000000002299</c:v>
                </c:pt>
                <c:pt idx="11467">
                  <c:v>114.680000000023</c:v>
                </c:pt>
                <c:pt idx="11468">
                  <c:v>114.69000000002301</c:v>
                </c:pt>
                <c:pt idx="11469">
                  <c:v>114.700000000023</c:v>
                </c:pt>
                <c:pt idx="11470">
                  <c:v>114.710000000023</c:v>
                </c:pt>
                <c:pt idx="11471">
                  <c:v>114.72000000002301</c:v>
                </c:pt>
                <c:pt idx="11472">
                  <c:v>114.730000000023</c:v>
                </c:pt>
                <c:pt idx="11473">
                  <c:v>114.740000000023</c:v>
                </c:pt>
                <c:pt idx="11474">
                  <c:v>114.75000000002299</c:v>
                </c:pt>
                <c:pt idx="11475">
                  <c:v>114.760000000023</c:v>
                </c:pt>
                <c:pt idx="11476">
                  <c:v>114.770000000023</c:v>
                </c:pt>
                <c:pt idx="11477">
                  <c:v>114.78000000002299</c:v>
                </c:pt>
                <c:pt idx="11478">
                  <c:v>114.790000000023</c:v>
                </c:pt>
                <c:pt idx="11479">
                  <c:v>114.800000000023</c:v>
                </c:pt>
                <c:pt idx="11480">
                  <c:v>114.810000000023</c:v>
                </c:pt>
                <c:pt idx="11481">
                  <c:v>114.820000000023</c:v>
                </c:pt>
                <c:pt idx="11482">
                  <c:v>114.83000000002301</c:v>
                </c:pt>
                <c:pt idx="11483">
                  <c:v>114.840000000023</c:v>
                </c:pt>
                <c:pt idx="11484">
                  <c:v>114.850000000023</c:v>
                </c:pt>
                <c:pt idx="11485">
                  <c:v>114.86000000002301</c:v>
                </c:pt>
                <c:pt idx="11486">
                  <c:v>114.870000000023</c:v>
                </c:pt>
                <c:pt idx="11487">
                  <c:v>114.880000000024</c:v>
                </c:pt>
                <c:pt idx="11488">
                  <c:v>114.89000000002299</c:v>
                </c:pt>
                <c:pt idx="11489">
                  <c:v>114.900000000023</c:v>
                </c:pt>
                <c:pt idx="11490">
                  <c:v>114.910000000024</c:v>
                </c:pt>
                <c:pt idx="11491">
                  <c:v>114.92000000002299</c:v>
                </c:pt>
                <c:pt idx="11492">
                  <c:v>114.930000000023</c:v>
                </c:pt>
                <c:pt idx="11493">
                  <c:v>114.940000000024</c:v>
                </c:pt>
                <c:pt idx="11494">
                  <c:v>114.950000000023</c:v>
                </c:pt>
                <c:pt idx="11495">
                  <c:v>114.960000000023</c:v>
                </c:pt>
                <c:pt idx="11496">
                  <c:v>114.970000000024</c:v>
                </c:pt>
                <c:pt idx="11497">
                  <c:v>114.980000000023</c:v>
                </c:pt>
                <c:pt idx="11498">
                  <c:v>114.990000000023</c:v>
                </c:pt>
                <c:pt idx="11499">
                  <c:v>115.000000000024</c:v>
                </c:pt>
                <c:pt idx="11500">
                  <c:v>115.01000000002399</c:v>
                </c:pt>
                <c:pt idx="11501">
                  <c:v>115.020000000024</c:v>
                </c:pt>
                <c:pt idx="11502">
                  <c:v>115.030000000024</c:v>
                </c:pt>
                <c:pt idx="11503">
                  <c:v>115.04000000002399</c:v>
                </c:pt>
                <c:pt idx="11504">
                  <c:v>115.050000000024</c:v>
                </c:pt>
                <c:pt idx="11505">
                  <c:v>115.060000000024</c:v>
                </c:pt>
                <c:pt idx="11506">
                  <c:v>115.070000000024</c:v>
                </c:pt>
                <c:pt idx="11507">
                  <c:v>115.080000000024</c:v>
                </c:pt>
                <c:pt idx="11508">
                  <c:v>115.09000000002401</c:v>
                </c:pt>
                <c:pt idx="11509">
                  <c:v>115.100000000024</c:v>
                </c:pt>
                <c:pt idx="11510">
                  <c:v>115.110000000024</c:v>
                </c:pt>
                <c:pt idx="11511">
                  <c:v>115.12000000002401</c:v>
                </c:pt>
                <c:pt idx="11512">
                  <c:v>115.130000000024</c:v>
                </c:pt>
                <c:pt idx="11513">
                  <c:v>115.140000000024</c:v>
                </c:pt>
                <c:pt idx="11514">
                  <c:v>115.15000000002399</c:v>
                </c:pt>
                <c:pt idx="11515">
                  <c:v>115.160000000024</c:v>
                </c:pt>
                <c:pt idx="11516">
                  <c:v>115.170000000024</c:v>
                </c:pt>
                <c:pt idx="11517">
                  <c:v>115.18000000002399</c:v>
                </c:pt>
                <c:pt idx="11518">
                  <c:v>115.190000000024</c:v>
                </c:pt>
                <c:pt idx="11519">
                  <c:v>115.200000000024</c:v>
                </c:pt>
                <c:pt idx="11520">
                  <c:v>115.210000000024</c:v>
                </c:pt>
                <c:pt idx="11521">
                  <c:v>115.220000000024</c:v>
                </c:pt>
                <c:pt idx="11522">
                  <c:v>115.23000000002401</c:v>
                </c:pt>
                <c:pt idx="11523">
                  <c:v>115.240000000024</c:v>
                </c:pt>
                <c:pt idx="11524">
                  <c:v>115.250000000024</c:v>
                </c:pt>
                <c:pt idx="11525">
                  <c:v>115.26000000002399</c:v>
                </c:pt>
                <c:pt idx="11526">
                  <c:v>115.270000000024</c:v>
                </c:pt>
                <c:pt idx="11527">
                  <c:v>115.280000000024</c:v>
                </c:pt>
                <c:pt idx="11528">
                  <c:v>115.29000000002399</c:v>
                </c:pt>
                <c:pt idx="11529">
                  <c:v>115.300000000024</c:v>
                </c:pt>
                <c:pt idx="11530">
                  <c:v>115.310000000024</c:v>
                </c:pt>
                <c:pt idx="11531">
                  <c:v>115.320000000024</c:v>
                </c:pt>
                <c:pt idx="11532">
                  <c:v>115.330000000024</c:v>
                </c:pt>
                <c:pt idx="11533">
                  <c:v>115.34000000002401</c:v>
                </c:pt>
                <c:pt idx="11534">
                  <c:v>115.350000000024</c:v>
                </c:pt>
                <c:pt idx="11535">
                  <c:v>115.360000000024</c:v>
                </c:pt>
                <c:pt idx="11536">
                  <c:v>115.37000000002401</c:v>
                </c:pt>
                <c:pt idx="11537">
                  <c:v>115.380000000024</c:v>
                </c:pt>
                <c:pt idx="11538">
                  <c:v>115.390000000024</c:v>
                </c:pt>
                <c:pt idx="11539">
                  <c:v>115.40000000002399</c:v>
                </c:pt>
                <c:pt idx="11540">
                  <c:v>115.410000000024</c:v>
                </c:pt>
                <c:pt idx="11541">
                  <c:v>115.420000000024</c:v>
                </c:pt>
                <c:pt idx="11542">
                  <c:v>115.43000000002399</c:v>
                </c:pt>
                <c:pt idx="11543">
                  <c:v>115.440000000024</c:v>
                </c:pt>
                <c:pt idx="11544">
                  <c:v>115.450000000024</c:v>
                </c:pt>
                <c:pt idx="11545">
                  <c:v>115.460000000024</c:v>
                </c:pt>
                <c:pt idx="11546">
                  <c:v>115.470000000024</c:v>
                </c:pt>
                <c:pt idx="11547">
                  <c:v>115.48000000002401</c:v>
                </c:pt>
                <c:pt idx="11548">
                  <c:v>115.490000000024</c:v>
                </c:pt>
                <c:pt idx="11549">
                  <c:v>115.500000000024</c:v>
                </c:pt>
                <c:pt idx="11550">
                  <c:v>115.51000000002399</c:v>
                </c:pt>
                <c:pt idx="11551">
                  <c:v>115.520000000024</c:v>
                </c:pt>
                <c:pt idx="11552">
                  <c:v>115.530000000024</c:v>
                </c:pt>
                <c:pt idx="11553">
                  <c:v>115.54000000002399</c:v>
                </c:pt>
                <c:pt idx="11554">
                  <c:v>115.550000000024</c:v>
                </c:pt>
                <c:pt idx="11555">
                  <c:v>115.560000000024</c:v>
                </c:pt>
                <c:pt idx="11556">
                  <c:v>115.570000000024</c:v>
                </c:pt>
                <c:pt idx="11557">
                  <c:v>115.580000000024</c:v>
                </c:pt>
                <c:pt idx="11558">
                  <c:v>115.59000000002401</c:v>
                </c:pt>
                <c:pt idx="11559">
                  <c:v>115.600000000024</c:v>
                </c:pt>
                <c:pt idx="11560">
                  <c:v>115.610000000024</c:v>
                </c:pt>
                <c:pt idx="11561">
                  <c:v>115.62000000002401</c:v>
                </c:pt>
                <c:pt idx="11562">
                  <c:v>115.630000000024</c:v>
                </c:pt>
                <c:pt idx="11563">
                  <c:v>115.640000000024</c:v>
                </c:pt>
                <c:pt idx="11564">
                  <c:v>115.65000000002399</c:v>
                </c:pt>
                <c:pt idx="11565">
                  <c:v>115.660000000024</c:v>
                </c:pt>
                <c:pt idx="11566">
                  <c:v>115.670000000024</c:v>
                </c:pt>
                <c:pt idx="11567">
                  <c:v>115.68000000002399</c:v>
                </c:pt>
                <c:pt idx="11568">
                  <c:v>115.690000000024</c:v>
                </c:pt>
                <c:pt idx="11569">
                  <c:v>115.700000000024</c:v>
                </c:pt>
                <c:pt idx="11570">
                  <c:v>115.710000000024</c:v>
                </c:pt>
                <c:pt idx="11571">
                  <c:v>115.720000000024</c:v>
                </c:pt>
                <c:pt idx="11572">
                  <c:v>115.73000000002401</c:v>
                </c:pt>
                <c:pt idx="11573">
                  <c:v>115.740000000024</c:v>
                </c:pt>
                <c:pt idx="11574">
                  <c:v>115.750000000024</c:v>
                </c:pt>
                <c:pt idx="11575">
                  <c:v>115.76000000002399</c:v>
                </c:pt>
                <c:pt idx="11576">
                  <c:v>115.770000000024</c:v>
                </c:pt>
                <c:pt idx="11577">
                  <c:v>115.780000000024</c:v>
                </c:pt>
                <c:pt idx="11578">
                  <c:v>115.79000000002399</c:v>
                </c:pt>
                <c:pt idx="11579">
                  <c:v>115.800000000024</c:v>
                </c:pt>
                <c:pt idx="11580">
                  <c:v>115.810000000024</c:v>
                </c:pt>
                <c:pt idx="11581">
                  <c:v>115.820000000024</c:v>
                </c:pt>
                <c:pt idx="11582">
                  <c:v>115.830000000024</c:v>
                </c:pt>
                <c:pt idx="11583">
                  <c:v>115.84000000002401</c:v>
                </c:pt>
                <c:pt idx="11584">
                  <c:v>115.850000000024</c:v>
                </c:pt>
                <c:pt idx="11585">
                  <c:v>115.860000000024</c:v>
                </c:pt>
                <c:pt idx="11586">
                  <c:v>115.87000000002401</c:v>
                </c:pt>
                <c:pt idx="11587">
                  <c:v>115.880000000024</c:v>
                </c:pt>
                <c:pt idx="11588">
                  <c:v>115.890000000024</c:v>
                </c:pt>
                <c:pt idx="11589">
                  <c:v>115.90000000002399</c:v>
                </c:pt>
                <c:pt idx="11590">
                  <c:v>115.910000000024</c:v>
                </c:pt>
                <c:pt idx="11591">
                  <c:v>115.920000000024</c:v>
                </c:pt>
                <c:pt idx="11592">
                  <c:v>115.93000000002399</c:v>
                </c:pt>
                <c:pt idx="11593">
                  <c:v>115.940000000024</c:v>
                </c:pt>
                <c:pt idx="11594">
                  <c:v>115.950000000024</c:v>
                </c:pt>
                <c:pt idx="11595">
                  <c:v>115.960000000024</c:v>
                </c:pt>
                <c:pt idx="11596">
                  <c:v>115.970000000024</c:v>
                </c:pt>
                <c:pt idx="11597">
                  <c:v>115.98000000002401</c:v>
                </c:pt>
                <c:pt idx="11598">
                  <c:v>115.990000000024</c:v>
                </c:pt>
                <c:pt idx="11599">
                  <c:v>116.000000000024</c:v>
                </c:pt>
                <c:pt idx="11600">
                  <c:v>116.01000000002399</c:v>
                </c:pt>
                <c:pt idx="11601">
                  <c:v>116.020000000024</c:v>
                </c:pt>
                <c:pt idx="11602">
                  <c:v>116.030000000024</c:v>
                </c:pt>
                <c:pt idx="11603">
                  <c:v>116.04000000002399</c:v>
                </c:pt>
                <c:pt idx="11604">
                  <c:v>116.050000000024</c:v>
                </c:pt>
                <c:pt idx="11605">
                  <c:v>116.060000000024</c:v>
                </c:pt>
                <c:pt idx="11606">
                  <c:v>116.070000000024</c:v>
                </c:pt>
                <c:pt idx="11607">
                  <c:v>116.080000000024</c:v>
                </c:pt>
                <c:pt idx="11608">
                  <c:v>116.09000000002401</c:v>
                </c:pt>
                <c:pt idx="11609">
                  <c:v>116.100000000024</c:v>
                </c:pt>
                <c:pt idx="11610">
                  <c:v>116.110000000024</c:v>
                </c:pt>
                <c:pt idx="11611">
                  <c:v>116.12000000002401</c:v>
                </c:pt>
                <c:pt idx="11612">
                  <c:v>116.130000000024</c:v>
                </c:pt>
                <c:pt idx="11613">
                  <c:v>116.140000000024</c:v>
                </c:pt>
                <c:pt idx="11614">
                  <c:v>116.15000000002399</c:v>
                </c:pt>
                <c:pt idx="11615">
                  <c:v>116.160000000024</c:v>
                </c:pt>
                <c:pt idx="11616">
                  <c:v>116.170000000024</c:v>
                </c:pt>
                <c:pt idx="11617">
                  <c:v>116.18000000002399</c:v>
                </c:pt>
                <c:pt idx="11618">
                  <c:v>116.190000000024</c:v>
                </c:pt>
                <c:pt idx="11619">
                  <c:v>116.200000000024</c:v>
                </c:pt>
                <c:pt idx="11620">
                  <c:v>116.210000000024</c:v>
                </c:pt>
                <c:pt idx="11621">
                  <c:v>116.220000000024</c:v>
                </c:pt>
                <c:pt idx="11622">
                  <c:v>116.23000000002401</c:v>
                </c:pt>
                <c:pt idx="11623">
                  <c:v>116.240000000024</c:v>
                </c:pt>
                <c:pt idx="11624">
                  <c:v>116.250000000024</c:v>
                </c:pt>
                <c:pt idx="11625">
                  <c:v>116.26000000002399</c:v>
                </c:pt>
                <c:pt idx="11626">
                  <c:v>116.270000000024</c:v>
                </c:pt>
                <c:pt idx="11627">
                  <c:v>116.280000000024</c:v>
                </c:pt>
                <c:pt idx="11628">
                  <c:v>116.29000000002399</c:v>
                </c:pt>
                <c:pt idx="11629">
                  <c:v>116.300000000024</c:v>
                </c:pt>
                <c:pt idx="11630">
                  <c:v>116.310000000024</c:v>
                </c:pt>
                <c:pt idx="11631">
                  <c:v>116.320000000024</c:v>
                </c:pt>
                <c:pt idx="11632">
                  <c:v>116.330000000024</c:v>
                </c:pt>
                <c:pt idx="11633">
                  <c:v>116.34000000002401</c:v>
                </c:pt>
                <c:pt idx="11634">
                  <c:v>116.350000000024</c:v>
                </c:pt>
                <c:pt idx="11635">
                  <c:v>116.360000000024</c:v>
                </c:pt>
                <c:pt idx="11636">
                  <c:v>116.37000000002401</c:v>
                </c:pt>
                <c:pt idx="11637">
                  <c:v>116.380000000024</c:v>
                </c:pt>
                <c:pt idx="11638">
                  <c:v>116.390000000024</c:v>
                </c:pt>
                <c:pt idx="11639">
                  <c:v>116.40000000002399</c:v>
                </c:pt>
                <c:pt idx="11640">
                  <c:v>116.410000000024</c:v>
                </c:pt>
                <c:pt idx="11641">
                  <c:v>116.420000000024</c:v>
                </c:pt>
                <c:pt idx="11642">
                  <c:v>116.43000000002399</c:v>
                </c:pt>
                <c:pt idx="11643">
                  <c:v>116.440000000024</c:v>
                </c:pt>
                <c:pt idx="11644">
                  <c:v>116.450000000024</c:v>
                </c:pt>
                <c:pt idx="11645">
                  <c:v>116.460000000024</c:v>
                </c:pt>
                <c:pt idx="11646">
                  <c:v>116.470000000024</c:v>
                </c:pt>
                <c:pt idx="11647">
                  <c:v>116.48000000002401</c:v>
                </c:pt>
                <c:pt idx="11648">
                  <c:v>116.490000000024</c:v>
                </c:pt>
                <c:pt idx="11649">
                  <c:v>116.500000000024</c:v>
                </c:pt>
                <c:pt idx="11650">
                  <c:v>116.51000000002399</c:v>
                </c:pt>
                <c:pt idx="11651">
                  <c:v>116.520000000024</c:v>
                </c:pt>
                <c:pt idx="11652">
                  <c:v>116.530000000024</c:v>
                </c:pt>
                <c:pt idx="11653">
                  <c:v>116.54000000002399</c:v>
                </c:pt>
                <c:pt idx="11654">
                  <c:v>116.550000000024</c:v>
                </c:pt>
                <c:pt idx="11655">
                  <c:v>116.560000000024</c:v>
                </c:pt>
                <c:pt idx="11656">
                  <c:v>116.570000000024</c:v>
                </c:pt>
                <c:pt idx="11657">
                  <c:v>116.580000000024</c:v>
                </c:pt>
                <c:pt idx="11658">
                  <c:v>116.59000000002401</c:v>
                </c:pt>
                <c:pt idx="11659">
                  <c:v>116.600000000024</c:v>
                </c:pt>
                <c:pt idx="11660">
                  <c:v>116.610000000024</c:v>
                </c:pt>
                <c:pt idx="11661">
                  <c:v>116.62000000002401</c:v>
                </c:pt>
                <c:pt idx="11662">
                  <c:v>116.630000000024</c:v>
                </c:pt>
                <c:pt idx="11663">
                  <c:v>116.640000000024</c:v>
                </c:pt>
                <c:pt idx="11664">
                  <c:v>116.65000000002399</c:v>
                </c:pt>
                <c:pt idx="11665">
                  <c:v>116.660000000024</c:v>
                </c:pt>
                <c:pt idx="11666">
                  <c:v>116.670000000024</c:v>
                </c:pt>
                <c:pt idx="11667">
                  <c:v>116.68000000002399</c:v>
                </c:pt>
                <c:pt idx="11668">
                  <c:v>116.690000000024</c:v>
                </c:pt>
                <c:pt idx="11669">
                  <c:v>116.700000000024</c:v>
                </c:pt>
                <c:pt idx="11670">
                  <c:v>116.710000000024</c:v>
                </c:pt>
                <c:pt idx="11671">
                  <c:v>116.720000000024</c:v>
                </c:pt>
                <c:pt idx="11672">
                  <c:v>116.73000000002401</c:v>
                </c:pt>
                <c:pt idx="11673">
                  <c:v>116.740000000024</c:v>
                </c:pt>
                <c:pt idx="11674">
                  <c:v>116.750000000024</c:v>
                </c:pt>
                <c:pt idx="11675">
                  <c:v>116.76000000002399</c:v>
                </c:pt>
                <c:pt idx="11676">
                  <c:v>116.770000000024</c:v>
                </c:pt>
                <c:pt idx="11677">
                  <c:v>116.780000000025</c:v>
                </c:pt>
                <c:pt idx="11678">
                  <c:v>116.79000000002399</c:v>
                </c:pt>
                <c:pt idx="11679">
                  <c:v>116.800000000024</c:v>
                </c:pt>
                <c:pt idx="11680">
                  <c:v>116.810000000025</c:v>
                </c:pt>
                <c:pt idx="11681">
                  <c:v>116.820000000024</c:v>
                </c:pt>
                <c:pt idx="11682">
                  <c:v>116.830000000024</c:v>
                </c:pt>
                <c:pt idx="11683">
                  <c:v>116.840000000025</c:v>
                </c:pt>
                <c:pt idx="11684">
                  <c:v>116.850000000024</c:v>
                </c:pt>
                <c:pt idx="11685">
                  <c:v>116.860000000024</c:v>
                </c:pt>
                <c:pt idx="11686">
                  <c:v>116.870000000025</c:v>
                </c:pt>
                <c:pt idx="11687">
                  <c:v>116.880000000024</c:v>
                </c:pt>
                <c:pt idx="11688">
                  <c:v>116.890000000024</c:v>
                </c:pt>
                <c:pt idx="11689">
                  <c:v>116.90000000002399</c:v>
                </c:pt>
                <c:pt idx="11690">
                  <c:v>116.910000000024</c:v>
                </c:pt>
                <c:pt idx="11691">
                  <c:v>116.920000000024</c:v>
                </c:pt>
                <c:pt idx="11692">
                  <c:v>116.93000000002399</c:v>
                </c:pt>
                <c:pt idx="11693">
                  <c:v>116.940000000024</c:v>
                </c:pt>
                <c:pt idx="11694">
                  <c:v>116.950000000025</c:v>
                </c:pt>
                <c:pt idx="11695">
                  <c:v>116.960000000025</c:v>
                </c:pt>
                <c:pt idx="11696">
                  <c:v>116.970000000025</c:v>
                </c:pt>
                <c:pt idx="11697">
                  <c:v>116.980000000025</c:v>
                </c:pt>
                <c:pt idx="11698">
                  <c:v>116.99000000002501</c:v>
                </c:pt>
                <c:pt idx="11699">
                  <c:v>117.000000000025</c:v>
                </c:pt>
                <c:pt idx="11700">
                  <c:v>117.010000000025</c:v>
                </c:pt>
                <c:pt idx="11701">
                  <c:v>117.02000000002499</c:v>
                </c:pt>
                <c:pt idx="11702">
                  <c:v>117.030000000025</c:v>
                </c:pt>
                <c:pt idx="11703">
                  <c:v>117.040000000025</c:v>
                </c:pt>
                <c:pt idx="11704">
                  <c:v>117.05000000002499</c:v>
                </c:pt>
                <c:pt idx="11705">
                  <c:v>117.060000000025</c:v>
                </c:pt>
                <c:pt idx="11706">
                  <c:v>117.070000000025</c:v>
                </c:pt>
                <c:pt idx="11707">
                  <c:v>117.080000000025</c:v>
                </c:pt>
                <c:pt idx="11708">
                  <c:v>117.090000000025</c:v>
                </c:pt>
                <c:pt idx="11709">
                  <c:v>117.10000000002501</c:v>
                </c:pt>
                <c:pt idx="11710">
                  <c:v>117.110000000025</c:v>
                </c:pt>
                <c:pt idx="11711">
                  <c:v>117.120000000025</c:v>
                </c:pt>
                <c:pt idx="11712">
                  <c:v>117.13000000002501</c:v>
                </c:pt>
                <c:pt idx="11713">
                  <c:v>117.140000000025</c:v>
                </c:pt>
                <c:pt idx="11714">
                  <c:v>117.150000000025</c:v>
                </c:pt>
                <c:pt idx="11715">
                  <c:v>117.16000000002499</c:v>
                </c:pt>
                <c:pt idx="11716">
                  <c:v>117.170000000025</c:v>
                </c:pt>
                <c:pt idx="11717">
                  <c:v>117.180000000025</c:v>
                </c:pt>
                <c:pt idx="11718">
                  <c:v>117.19000000002499</c:v>
                </c:pt>
                <c:pt idx="11719">
                  <c:v>117.200000000025</c:v>
                </c:pt>
                <c:pt idx="11720">
                  <c:v>117.210000000025</c:v>
                </c:pt>
                <c:pt idx="11721">
                  <c:v>117.220000000025</c:v>
                </c:pt>
                <c:pt idx="11722">
                  <c:v>117.230000000025</c:v>
                </c:pt>
                <c:pt idx="11723">
                  <c:v>117.24000000002501</c:v>
                </c:pt>
                <c:pt idx="11724">
                  <c:v>117.250000000025</c:v>
                </c:pt>
                <c:pt idx="11725">
                  <c:v>117.260000000025</c:v>
                </c:pt>
                <c:pt idx="11726">
                  <c:v>117.27000000002499</c:v>
                </c:pt>
                <c:pt idx="11727">
                  <c:v>117.280000000025</c:v>
                </c:pt>
                <c:pt idx="11728">
                  <c:v>117.290000000025</c:v>
                </c:pt>
                <c:pt idx="11729">
                  <c:v>117.30000000002499</c:v>
                </c:pt>
                <c:pt idx="11730">
                  <c:v>117.310000000025</c:v>
                </c:pt>
                <c:pt idx="11731">
                  <c:v>117.320000000025</c:v>
                </c:pt>
                <c:pt idx="11732">
                  <c:v>117.330000000025</c:v>
                </c:pt>
                <c:pt idx="11733">
                  <c:v>117.340000000025</c:v>
                </c:pt>
                <c:pt idx="11734">
                  <c:v>117.35000000002501</c:v>
                </c:pt>
                <c:pt idx="11735">
                  <c:v>117.360000000025</c:v>
                </c:pt>
                <c:pt idx="11736">
                  <c:v>117.370000000025</c:v>
                </c:pt>
                <c:pt idx="11737">
                  <c:v>117.38000000002501</c:v>
                </c:pt>
                <c:pt idx="11738">
                  <c:v>117.390000000025</c:v>
                </c:pt>
                <c:pt idx="11739">
                  <c:v>117.400000000025</c:v>
                </c:pt>
                <c:pt idx="11740">
                  <c:v>117.41000000002499</c:v>
                </c:pt>
                <c:pt idx="11741">
                  <c:v>117.420000000025</c:v>
                </c:pt>
                <c:pt idx="11742">
                  <c:v>117.430000000025</c:v>
                </c:pt>
                <c:pt idx="11743">
                  <c:v>117.44000000002499</c:v>
                </c:pt>
                <c:pt idx="11744">
                  <c:v>117.450000000025</c:v>
                </c:pt>
                <c:pt idx="11745">
                  <c:v>117.460000000025</c:v>
                </c:pt>
                <c:pt idx="11746">
                  <c:v>117.470000000025</c:v>
                </c:pt>
                <c:pt idx="11747">
                  <c:v>117.480000000025</c:v>
                </c:pt>
                <c:pt idx="11748">
                  <c:v>117.49000000002501</c:v>
                </c:pt>
                <c:pt idx="11749">
                  <c:v>117.500000000025</c:v>
                </c:pt>
                <c:pt idx="11750">
                  <c:v>117.510000000025</c:v>
                </c:pt>
                <c:pt idx="11751">
                  <c:v>117.52000000002499</c:v>
                </c:pt>
                <c:pt idx="11752">
                  <c:v>117.530000000025</c:v>
                </c:pt>
                <c:pt idx="11753">
                  <c:v>117.540000000025</c:v>
                </c:pt>
                <c:pt idx="11754">
                  <c:v>117.55000000002499</c:v>
                </c:pt>
                <c:pt idx="11755">
                  <c:v>117.560000000025</c:v>
                </c:pt>
                <c:pt idx="11756">
                  <c:v>117.570000000025</c:v>
                </c:pt>
                <c:pt idx="11757">
                  <c:v>117.580000000025</c:v>
                </c:pt>
                <c:pt idx="11758">
                  <c:v>117.590000000025</c:v>
                </c:pt>
                <c:pt idx="11759">
                  <c:v>117.60000000002501</c:v>
                </c:pt>
                <c:pt idx="11760">
                  <c:v>117.610000000025</c:v>
                </c:pt>
                <c:pt idx="11761">
                  <c:v>117.620000000025</c:v>
                </c:pt>
                <c:pt idx="11762">
                  <c:v>117.63000000002501</c:v>
                </c:pt>
                <c:pt idx="11763">
                  <c:v>117.640000000025</c:v>
                </c:pt>
                <c:pt idx="11764">
                  <c:v>117.650000000025</c:v>
                </c:pt>
                <c:pt idx="11765">
                  <c:v>117.66000000002499</c:v>
                </c:pt>
                <c:pt idx="11766">
                  <c:v>117.670000000025</c:v>
                </c:pt>
                <c:pt idx="11767">
                  <c:v>117.680000000025</c:v>
                </c:pt>
                <c:pt idx="11768">
                  <c:v>117.69000000002499</c:v>
                </c:pt>
                <c:pt idx="11769">
                  <c:v>117.700000000025</c:v>
                </c:pt>
                <c:pt idx="11770">
                  <c:v>117.710000000025</c:v>
                </c:pt>
                <c:pt idx="11771">
                  <c:v>117.720000000025</c:v>
                </c:pt>
                <c:pt idx="11772">
                  <c:v>117.730000000025</c:v>
                </c:pt>
                <c:pt idx="11773">
                  <c:v>117.74000000002501</c:v>
                </c:pt>
                <c:pt idx="11774">
                  <c:v>117.750000000025</c:v>
                </c:pt>
                <c:pt idx="11775">
                  <c:v>117.760000000025</c:v>
                </c:pt>
                <c:pt idx="11776">
                  <c:v>117.77000000002499</c:v>
                </c:pt>
                <c:pt idx="11777">
                  <c:v>117.780000000025</c:v>
                </c:pt>
                <c:pt idx="11778">
                  <c:v>117.790000000025</c:v>
                </c:pt>
                <c:pt idx="11779">
                  <c:v>117.80000000002499</c:v>
                </c:pt>
                <c:pt idx="11780">
                  <c:v>117.810000000025</c:v>
                </c:pt>
                <c:pt idx="11781">
                  <c:v>117.820000000025</c:v>
                </c:pt>
                <c:pt idx="11782">
                  <c:v>117.830000000025</c:v>
                </c:pt>
                <c:pt idx="11783">
                  <c:v>117.840000000025</c:v>
                </c:pt>
                <c:pt idx="11784">
                  <c:v>117.85000000002501</c:v>
                </c:pt>
                <c:pt idx="11785">
                  <c:v>117.860000000025</c:v>
                </c:pt>
                <c:pt idx="11786">
                  <c:v>117.870000000025</c:v>
                </c:pt>
                <c:pt idx="11787">
                  <c:v>117.88000000002501</c:v>
                </c:pt>
                <c:pt idx="11788">
                  <c:v>117.890000000025</c:v>
                </c:pt>
                <c:pt idx="11789">
                  <c:v>117.900000000025</c:v>
                </c:pt>
                <c:pt idx="11790">
                  <c:v>117.91000000002499</c:v>
                </c:pt>
                <c:pt idx="11791">
                  <c:v>117.920000000025</c:v>
                </c:pt>
                <c:pt idx="11792">
                  <c:v>117.930000000025</c:v>
                </c:pt>
                <c:pt idx="11793">
                  <c:v>117.94000000002499</c:v>
                </c:pt>
                <c:pt idx="11794">
                  <c:v>117.950000000025</c:v>
                </c:pt>
                <c:pt idx="11795">
                  <c:v>117.960000000025</c:v>
                </c:pt>
                <c:pt idx="11796">
                  <c:v>117.970000000025</c:v>
                </c:pt>
                <c:pt idx="11797">
                  <c:v>117.980000000025</c:v>
                </c:pt>
                <c:pt idx="11798">
                  <c:v>117.99000000002501</c:v>
                </c:pt>
                <c:pt idx="11799">
                  <c:v>118.000000000025</c:v>
                </c:pt>
                <c:pt idx="11800">
                  <c:v>118.010000000025</c:v>
                </c:pt>
                <c:pt idx="11801">
                  <c:v>118.02000000002499</c:v>
                </c:pt>
                <c:pt idx="11802">
                  <c:v>118.030000000025</c:v>
                </c:pt>
                <c:pt idx="11803">
                  <c:v>118.040000000025</c:v>
                </c:pt>
                <c:pt idx="11804">
                  <c:v>118.05000000002499</c:v>
                </c:pt>
                <c:pt idx="11805">
                  <c:v>118.060000000025</c:v>
                </c:pt>
                <c:pt idx="11806">
                  <c:v>118.070000000025</c:v>
                </c:pt>
                <c:pt idx="11807">
                  <c:v>118.080000000025</c:v>
                </c:pt>
                <c:pt idx="11808">
                  <c:v>118.090000000025</c:v>
                </c:pt>
                <c:pt idx="11809">
                  <c:v>118.10000000002501</c:v>
                </c:pt>
                <c:pt idx="11810">
                  <c:v>118.110000000025</c:v>
                </c:pt>
                <c:pt idx="11811">
                  <c:v>118.120000000025</c:v>
                </c:pt>
                <c:pt idx="11812">
                  <c:v>118.13000000002501</c:v>
                </c:pt>
                <c:pt idx="11813">
                  <c:v>118.140000000025</c:v>
                </c:pt>
                <c:pt idx="11814">
                  <c:v>118.150000000025</c:v>
                </c:pt>
                <c:pt idx="11815">
                  <c:v>118.16000000002499</c:v>
                </c:pt>
                <c:pt idx="11816">
                  <c:v>118.170000000025</c:v>
                </c:pt>
                <c:pt idx="11817">
                  <c:v>118.180000000025</c:v>
                </c:pt>
                <c:pt idx="11818">
                  <c:v>118.19000000002499</c:v>
                </c:pt>
                <c:pt idx="11819">
                  <c:v>118.200000000025</c:v>
                </c:pt>
                <c:pt idx="11820">
                  <c:v>118.210000000025</c:v>
                </c:pt>
                <c:pt idx="11821">
                  <c:v>118.220000000025</c:v>
                </c:pt>
                <c:pt idx="11822">
                  <c:v>118.230000000025</c:v>
                </c:pt>
                <c:pt idx="11823">
                  <c:v>118.24000000002501</c:v>
                </c:pt>
                <c:pt idx="11824">
                  <c:v>118.250000000025</c:v>
                </c:pt>
                <c:pt idx="11825">
                  <c:v>118.260000000025</c:v>
                </c:pt>
                <c:pt idx="11826">
                  <c:v>118.27000000002499</c:v>
                </c:pt>
                <c:pt idx="11827">
                  <c:v>118.280000000025</c:v>
                </c:pt>
                <c:pt idx="11828">
                  <c:v>118.290000000025</c:v>
                </c:pt>
                <c:pt idx="11829">
                  <c:v>118.30000000002499</c:v>
                </c:pt>
                <c:pt idx="11830">
                  <c:v>118.310000000025</c:v>
                </c:pt>
                <c:pt idx="11831">
                  <c:v>118.320000000025</c:v>
                </c:pt>
                <c:pt idx="11832">
                  <c:v>118.330000000025</c:v>
                </c:pt>
                <c:pt idx="11833">
                  <c:v>118.340000000025</c:v>
                </c:pt>
                <c:pt idx="11834">
                  <c:v>118.35000000002501</c:v>
                </c:pt>
                <c:pt idx="11835">
                  <c:v>118.360000000025</c:v>
                </c:pt>
                <c:pt idx="11836">
                  <c:v>118.370000000025</c:v>
                </c:pt>
                <c:pt idx="11837">
                  <c:v>118.38000000002501</c:v>
                </c:pt>
                <c:pt idx="11838">
                  <c:v>118.390000000025</c:v>
                </c:pt>
                <c:pt idx="11839">
                  <c:v>118.400000000025</c:v>
                </c:pt>
                <c:pt idx="11840">
                  <c:v>118.41000000002499</c:v>
                </c:pt>
                <c:pt idx="11841">
                  <c:v>118.420000000025</c:v>
                </c:pt>
                <c:pt idx="11842">
                  <c:v>118.430000000025</c:v>
                </c:pt>
                <c:pt idx="11843">
                  <c:v>118.44000000002499</c:v>
                </c:pt>
                <c:pt idx="11844">
                  <c:v>118.450000000025</c:v>
                </c:pt>
                <c:pt idx="11845">
                  <c:v>118.460000000025</c:v>
                </c:pt>
                <c:pt idx="11846">
                  <c:v>118.470000000025</c:v>
                </c:pt>
                <c:pt idx="11847">
                  <c:v>118.480000000025</c:v>
                </c:pt>
                <c:pt idx="11848">
                  <c:v>118.49000000002501</c:v>
                </c:pt>
                <c:pt idx="11849">
                  <c:v>118.500000000025</c:v>
                </c:pt>
                <c:pt idx="11850">
                  <c:v>118.510000000025</c:v>
                </c:pt>
                <c:pt idx="11851">
                  <c:v>118.52000000002499</c:v>
                </c:pt>
                <c:pt idx="11852">
                  <c:v>118.530000000025</c:v>
                </c:pt>
                <c:pt idx="11853">
                  <c:v>118.540000000025</c:v>
                </c:pt>
                <c:pt idx="11854">
                  <c:v>118.55000000002499</c:v>
                </c:pt>
                <c:pt idx="11855">
                  <c:v>118.560000000025</c:v>
                </c:pt>
                <c:pt idx="11856">
                  <c:v>118.570000000025</c:v>
                </c:pt>
                <c:pt idx="11857">
                  <c:v>118.580000000025</c:v>
                </c:pt>
                <c:pt idx="11858">
                  <c:v>118.590000000025</c:v>
                </c:pt>
                <c:pt idx="11859">
                  <c:v>118.60000000002501</c:v>
                </c:pt>
                <c:pt idx="11860">
                  <c:v>118.610000000025</c:v>
                </c:pt>
                <c:pt idx="11861">
                  <c:v>118.620000000025</c:v>
                </c:pt>
                <c:pt idx="11862">
                  <c:v>118.63000000002501</c:v>
                </c:pt>
                <c:pt idx="11863">
                  <c:v>118.640000000025</c:v>
                </c:pt>
                <c:pt idx="11864">
                  <c:v>118.650000000025</c:v>
                </c:pt>
                <c:pt idx="11865">
                  <c:v>118.66000000002499</c:v>
                </c:pt>
                <c:pt idx="11866">
                  <c:v>118.670000000025</c:v>
                </c:pt>
                <c:pt idx="11867">
                  <c:v>118.680000000025</c:v>
                </c:pt>
                <c:pt idx="11868">
                  <c:v>118.69000000002499</c:v>
                </c:pt>
                <c:pt idx="11869">
                  <c:v>118.700000000025</c:v>
                </c:pt>
                <c:pt idx="11870">
                  <c:v>118.710000000026</c:v>
                </c:pt>
                <c:pt idx="11871">
                  <c:v>118.720000000025</c:v>
                </c:pt>
                <c:pt idx="11872">
                  <c:v>118.730000000025</c:v>
                </c:pt>
                <c:pt idx="11873">
                  <c:v>118.740000000026</c:v>
                </c:pt>
                <c:pt idx="11874">
                  <c:v>118.750000000025</c:v>
                </c:pt>
                <c:pt idx="11875">
                  <c:v>118.760000000025</c:v>
                </c:pt>
                <c:pt idx="11876">
                  <c:v>118.77000000002499</c:v>
                </c:pt>
                <c:pt idx="11877">
                  <c:v>118.780000000025</c:v>
                </c:pt>
                <c:pt idx="11878">
                  <c:v>118.790000000025</c:v>
                </c:pt>
                <c:pt idx="11879">
                  <c:v>118.80000000002499</c:v>
                </c:pt>
                <c:pt idx="11880">
                  <c:v>118.810000000025</c:v>
                </c:pt>
                <c:pt idx="11881">
                  <c:v>118.820000000025</c:v>
                </c:pt>
                <c:pt idx="11882">
                  <c:v>118.830000000025</c:v>
                </c:pt>
                <c:pt idx="11883">
                  <c:v>118.840000000025</c:v>
                </c:pt>
                <c:pt idx="11884">
                  <c:v>118.85000000002501</c:v>
                </c:pt>
                <c:pt idx="11885">
                  <c:v>118.860000000025</c:v>
                </c:pt>
                <c:pt idx="11886">
                  <c:v>118.870000000025</c:v>
                </c:pt>
                <c:pt idx="11887">
                  <c:v>118.88000000002501</c:v>
                </c:pt>
                <c:pt idx="11888">
                  <c:v>118.890000000025</c:v>
                </c:pt>
                <c:pt idx="11889">
                  <c:v>118.900000000025</c:v>
                </c:pt>
                <c:pt idx="11890">
                  <c:v>118.910000000026</c:v>
                </c:pt>
                <c:pt idx="11891">
                  <c:v>118.92000000002599</c:v>
                </c:pt>
                <c:pt idx="11892">
                  <c:v>118.930000000026</c:v>
                </c:pt>
                <c:pt idx="11893">
                  <c:v>118.940000000026</c:v>
                </c:pt>
                <c:pt idx="11894">
                  <c:v>118.95000000002599</c:v>
                </c:pt>
                <c:pt idx="11895">
                  <c:v>118.960000000026</c:v>
                </c:pt>
                <c:pt idx="11896">
                  <c:v>118.970000000026</c:v>
                </c:pt>
                <c:pt idx="11897">
                  <c:v>118.980000000026</c:v>
                </c:pt>
                <c:pt idx="11898">
                  <c:v>118.990000000026</c:v>
                </c:pt>
                <c:pt idx="11899">
                  <c:v>119.00000000002601</c:v>
                </c:pt>
                <c:pt idx="11900">
                  <c:v>119.010000000026</c:v>
                </c:pt>
                <c:pt idx="11901">
                  <c:v>119.020000000026</c:v>
                </c:pt>
                <c:pt idx="11902">
                  <c:v>119.03000000002601</c:v>
                </c:pt>
                <c:pt idx="11903">
                  <c:v>119.040000000026</c:v>
                </c:pt>
                <c:pt idx="11904">
                  <c:v>119.050000000026</c:v>
                </c:pt>
                <c:pt idx="11905">
                  <c:v>119.06000000002599</c:v>
                </c:pt>
                <c:pt idx="11906">
                  <c:v>119.070000000026</c:v>
                </c:pt>
                <c:pt idx="11907">
                  <c:v>119.080000000026</c:v>
                </c:pt>
                <c:pt idx="11908">
                  <c:v>119.090000000026</c:v>
                </c:pt>
                <c:pt idx="11909">
                  <c:v>119.100000000026</c:v>
                </c:pt>
                <c:pt idx="11910">
                  <c:v>119.11000000002601</c:v>
                </c:pt>
                <c:pt idx="11911">
                  <c:v>119.120000000026</c:v>
                </c:pt>
                <c:pt idx="11912">
                  <c:v>119.130000000026</c:v>
                </c:pt>
                <c:pt idx="11913">
                  <c:v>119.14000000002601</c:v>
                </c:pt>
                <c:pt idx="11914">
                  <c:v>119.150000000026</c:v>
                </c:pt>
                <c:pt idx="11915">
                  <c:v>119.160000000026</c:v>
                </c:pt>
                <c:pt idx="11916">
                  <c:v>119.17000000002599</c:v>
                </c:pt>
                <c:pt idx="11917">
                  <c:v>119.180000000026</c:v>
                </c:pt>
                <c:pt idx="11918">
                  <c:v>119.190000000026</c:v>
                </c:pt>
                <c:pt idx="11919">
                  <c:v>119.20000000002599</c:v>
                </c:pt>
                <c:pt idx="11920">
                  <c:v>119.210000000026</c:v>
                </c:pt>
                <c:pt idx="11921">
                  <c:v>119.220000000026</c:v>
                </c:pt>
                <c:pt idx="11922">
                  <c:v>119.230000000026</c:v>
                </c:pt>
                <c:pt idx="11923">
                  <c:v>119.240000000026</c:v>
                </c:pt>
                <c:pt idx="11924">
                  <c:v>119.25000000002601</c:v>
                </c:pt>
                <c:pt idx="11925">
                  <c:v>119.260000000026</c:v>
                </c:pt>
                <c:pt idx="11926">
                  <c:v>119.270000000026</c:v>
                </c:pt>
                <c:pt idx="11927">
                  <c:v>119.28000000002601</c:v>
                </c:pt>
                <c:pt idx="11928">
                  <c:v>119.290000000026</c:v>
                </c:pt>
                <c:pt idx="11929">
                  <c:v>119.300000000026</c:v>
                </c:pt>
                <c:pt idx="11930">
                  <c:v>119.31000000002599</c:v>
                </c:pt>
                <c:pt idx="11931">
                  <c:v>119.320000000026</c:v>
                </c:pt>
                <c:pt idx="11932">
                  <c:v>119.330000000026</c:v>
                </c:pt>
                <c:pt idx="11933">
                  <c:v>119.340000000026</c:v>
                </c:pt>
                <c:pt idx="11934">
                  <c:v>119.350000000026</c:v>
                </c:pt>
                <c:pt idx="11935">
                  <c:v>119.36000000002601</c:v>
                </c:pt>
                <c:pt idx="11936">
                  <c:v>119.370000000026</c:v>
                </c:pt>
                <c:pt idx="11937">
                  <c:v>119.380000000026</c:v>
                </c:pt>
                <c:pt idx="11938">
                  <c:v>119.39000000002601</c:v>
                </c:pt>
                <c:pt idx="11939">
                  <c:v>119.400000000026</c:v>
                </c:pt>
                <c:pt idx="11940">
                  <c:v>119.410000000026</c:v>
                </c:pt>
                <c:pt idx="11941">
                  <c:v>119.42000000002599</c:v>
                </c:pt>
                <c:pt idx="11942">
                  <c:v>119.430000000026</c:v>
                </c:pt>
                <c:pt idx="11943">
                  <c:v>119.440000000026</c:v>
                </c:pt>
                <c:pt idx="11944">
                  <c:v>119.45000000002599</c:v>
                </c:pt>
                <c:pt idx="11945">
                  <c:v>119.460000000026</c:v>
                </c:pt>
                <c:pt idx="11946">
                  <c:v>119.470000000026</c:v>
                </c:pt>
                <c:pt idx="11947">
                  <c:v>119.480000000026</c:v>
                </c:pt>
                <c:pt idx="11948">
                  <c:v>119.490000000026</c:v>
                </c:pt>
                <c:pt idx="11949">
                  <c:v>119.50000000002601</c:v>
                </c:pt>
                <c:pt idx="11950">
                  <c:v>119.510000000026</c:v>
                </c:pt>
                <c:pt idx="11951">
                  <c:v>119.520000000026</c:v>
                </c:pt>
                <c:pt idx="11952">
                  <c:v>119.53000000002601</c:v>
                </c:pt>
                <c:pt idx="11953">
                  <c:v>119.540000000026</c:v>
                </c:pt>
                <c:pt idx="11954">
                  <c:v>119.550000000026</c:v>
                </c:pt>
                <c:pt idx="11955">
                  <c:v>119.56000000002599</c:v>
                </c:pt>
                <c:pt idx="11956">
                  <c:v>119.570000000026</c:v>
                </c:pt>
                <c:pt idx="11957">
                  <c:v>119.580000000026</c:v>
                </c:pt>
                <c:pt idx="11958">
                  <c:v>119.590000000026</c:v>
                </c:pt>
                <c:pt idx="11959">
                  <c:v>119.600000000026</c:v>
                </c:pt>
                <c:pt idx="11960">
                  <c:v>119.61000000002601</c:v>
                </c:pt>
                <c:pt idx="11961">
                  <c:v>119.620000000026</c:v>
                </c:pt>
                <c:pt idx="11962">
                  <c:v>119.630000000026</c:v>
                </c:pt>
                <c:pt idx="11963">
                  <c:v>119.64000000002601</c:v>
                </c:pt>
                <c:pt idx="11964">
                  <c:v>119.650000000026</c:v>
                </c:pt>
                <c:pt idx="11965">
                  <c:v>119.660000000026</c:v>
                </c:pt>
                <c:pt idx="11966">
                  <c:v>119.67000000002599</c:v>
                </c:pt>
                <c:pt idx="11967">
                  <c:v>119.680000000026</c:v>
                </c:pt>
                <c:pt idx="11968">
                  <c:v>119.690000000026</c:v>
                </c:pt>
                <c:pt idx="11969">
                  <c:v>119.70000000002599</c:v>
                </c:pt>
                <c:pt idx="11970">
                  <c:v>119.710000000026</c:v>
                </c:pt>
                <c:pt idx="11971">
                  <c:v>119.720000000026</c:v>
                </c:pt>
                <c:pt idx="11972">
                  <c:v>119.730000000026</c:v>
                </c:pt>
                <c:pt idx="11973">
                  <c:v>119.740000000026</c:v>
                </c:pt>
                <c:pt idx="11974">
                  <c:v>119.75000000002601</c:v>
                </c:pt>
                <c:pt idx="11975">
                  <c:v>119.760000000026</c:v>
                </c:pt>
                <c:pt idx="11976">
                  <c:v>119.770000000026</c:v>
                </c:pt>
                <c:pt idx="11977">
                  <c:v>119.78000000002601</c:v>
                </c:pt>
                <c:pt idx="11978">
                  <c:v>119.790000000026</c:v>
                </c:pt>
                <c:pt idx="11979">
                  <c:v>119.800000000026</c:v>
                </c:pt>
                <c:pt idx="11980">
                  <c:v>119.81000000002599</c:v>
                </c:pt>
                <c:pt idx="11981">
                  <c:v>119.820000000026</c:v>
                </c:pt>
                <c:pt idx="11982">
                  <c:v>119.830000000026</c:v>
                </c:pt>
                <c:pt idx="11983">
                  <c:v>119.840000000026</c:v>
                </c:pt>
                <c:pt idx="11984">
                  <c:v>119.850000000026</c:v>
                </c:pt>
                <c:pt idx="11985">
                  <c:v>119.86000000002601</c:v>
                </c:pt>
                <c:pt idx="11986">
                  <c:v>119.870000000026</c:v>
                </c:pt>
                <c:pt idx="11987">
                  <c:v>119.880000000026</c:v>
                </c:pt>
                <c:pt idx="11988">
                  <c:v>119.89000000002601</c:v>
                </c:pt>
                <c:pt idx="11989">
                  <c:v>119.900000000026</c:v>
                </c:pt>
                <c:pt idx="11990">
                  <c:v>119.910000000026</c:v>
                </c:pt>
                <c:pt idx="11991">
                  <c:v>119.92000000002599</c:v>
                </c:pt>
                <c:pt idx="11992">
                  <c:v>119.930000000026</c:v>
                </c:pt>
                <c:pt idx="11993">
                  <c:v>119.940000000026</c:v>
                </c:pt>
                <c:pt idx="11994">
                  <c:v>119.95000000002599</c:v>
                </c:pt>
                <c:pt idx="11995">
                  <c:v>119.960000000026</c:v>
                </c:pt>
                <c:pt idx="11996">
                  <c:v>119.970000000026</c:v>
                </c:pt>
                <c:pt idx="11997">
                  <c:v>119.980000000026</c:v>
                </c:pt>
                <c:pt idx="11998">
                  <c:v>119.990000000026</c:v>
                </c:pt>
                <c:pt idx="11999">
                  <c:v>120.00000000002601</c:v>
                </c:pt>
                <c:pt idx="12000">
                  <c:v>120.010000000026</c:v>
                </c:pt>
                <c:pt idx="12001">
                  <c:v>120.020000000026</c:v>
                </c:pt>
                <c:pt idx="12002">
                  <c:v>120.03000000002601</c:v>
                </c:pt>
                <c:pt idx="12003">
                  <c:v>120.040000000026</c:v>
                </c:pt>
                <c:pt idx="12004">
                  <c:v>120.050000000026</c:v>
                </c:pt>
                <c:pt idx="12005">
                  <c:v>120.06000000002599</c:v>
                </c:pt>
                <c:pt idx="12006">
                  <c:v>120.070000000026</c:v>
                </c:pt>
                <c:pt idx="12007">
                  <c:v>120.080000000026</c:v>
                </c:pt>
                <c:pt idx="12008">
                  <c:v>120.090000000026</c:v>
                </c:pt>
                <c:pt idx="12009">
                  <c:v>120.100000000026</c:v>
                </c:pt>
                <c:pt idx="12010">
                  <c:v>120.11000000002601</c:v>
                </c:pt>
                <c:pt idx="12011">
                  <c:v>120.120000000026</c:v>
                </c:pt>
                <c:pt idx="12012">
                  <c:v>120.130000000026</c:v>
                </c:pt>
                <c:pt idx="12013">
                  <c:v>120.14000000002601</c:v>
                </c:pt>
                <c:pt idx="12014">
                  <c:v>120.150000000026</c:v>
                </c:pt>
                <c:pt idx="12015">
                  <c:v>120.160000000026</c:v>
                </c:pt>
                <c:pt idx="12016">
                  <c:v>120.17000000002599</c:v>
                </c:pt>
                <c:pt idx="12017">
                  <c:v>120.180000000026</c:v>
                </c:pt>
                <c:pt idx="12018">
                  <c:v>120.190000000026</c:v>
                </c:pt>
                <c:pt idx="12019">
                  <c:v>120.20000000002599</c:v>
                </c:pt>
                <c:pt idx="12020">
                  <c:v>120.210000000026</c:v>
                </c:pt>
                <c:pt idx="12021">
                  <c:v>120.220000000026</c:v>
                </c:pt>
                <c:pt idx="12022">
                  <c:v>120.230000000026</c:v>
                </c:pt>
                <c:pt idx="12023">
                  <c:v>120.240000000026</c:v>
                </c:pt>
                <c:pt idx="12024">
                  <c:v>120.25000000002601</c:v>
                </c:pt>
                <c:pt idx="12025">
                  <c:v>120.260000000026</c:v>
                </c:pt>
                <c:pt idx="12026">
                  <c:v>120.270000000026</c:v>
                </c:pt>
                <c:pt idx="12027">
                  <c:v>120.28000000002601</c:v>
                </c:pt>
                <c:pt idx="12028">
                  <c:v>120.290000000026</c:v>
                </c:pt>
                <c:pt idx="12029">
                  <c:v>120.300000000026</c:v>
                </c:pt>
                <c:pt idx="12030">
                  <c:v>120.31000000002599</c:v>
                </c:pt>
                <c:pt idx="12031">
                  <c:v>120.320000000026</c:v>
                </c:pt>
                <c:pt idx="12032">
                  <c:v>120.330000000026</c:v>
                </c:pt>
                <c:pt idx="12033">
                  <c:v>120.340000000026</c:v>
                </c:pt>
                <c:pt idx="12034">
                  <c:v>120.350000000026</c:v>
                </c:pt>
                <c:pt idx="12035">
                  <c:v>120.36000000002601</c:v>
                </c:pt>
                <c:pt idx="12036">
                  <c:v>120.370000000026</c:v>
                </c:pt>
                <c:pt idx="12037">
                  <c:v>120.380000000026</c:v>
                </c:pt>
                <c:pt idx="12038">
                  <c:v>120.39000000002601</c:v>
                </c:pt>
                <c:pt idx="12039">
                  <c:v>120.400000000026</c:v>
                </c:pt>
                <c:pt idx="12040">
                  <c:v>120.410000000026</c:v>
                </c:pt>
                <c:pt idx="12041">
                  <c:v>120.42000000002599</c:v>
                </c:pt>
                <c:pt idx="12042">
                  <c:v>120.430000000026</c:v>
                </c:pt>
                <c:pt idx="12043">
                  <c:v>120.440000000026</c:v>
                </c:pt>
                <c:pt idx="12044">
                  <c:v>120.45000000002599</c:v>
                </c:pt>
                <c:pt idx="12045">
                  <c:v>120.460000000026</c:v>
                </c:pt>
                <c:pt idx="12046">
                  <c:v>120.470000000026</c:v>
                </c:pt>
                <c:pt idx="12047">
                  <c:v>120.480000000026</c:v>
                </c:pt>
                <c:pt idx="12048">
                  <c:v>120.490000000026</c:v>
                </c:pt>
                <c:pt idx="12049">
                  <c:v>120.50000000002601</c:v>
                </c:pt>
                <c:pt idx="12050">
                  <c:v>120.510000000026</c:v>
                </c:pt>
                <c:pt idx="12051">
                  <c:v>120.520000000026</c:v>
                </c:pt>
                <c:pt idx="12052">
                  <c:v>120.53000000002601</c:v>
                </c:pt>
                <c:pt idx="12053">
                  <c:v>120.540000000026</c:v>
                </c:pt>
                <c:pt idx="12054">
                  <c:v>120.550000000026</c:v>
                </c:pt>
                <c:pt idx="12055">
                  <c:v>120.56000000002599</c:v>
                </c:pt>
                <c:pt idx="12056">
                  <c:v>120.570000000026</c:v>
                </c:pt>
                <c:pt idx="12057">
                  <c:v>120.580000000026</c:v>
                </c:pt>
                <c:pt idx="12058">
                  <c:v>120.590000000026</c:v>
                </c:pt>
                <c:pt idx="12059">
                  <c:v>120.600000000026</c:v>
                </c:pt>
                <c:pt idx="12060">
                  <c:v>120.61000000002601</c:v>
                </c:pt>
                <c:pt idx="12061">
                  <c:v>120.620000000026</c:v>
                </c:pt>
                <c:pt idx="12062">
                  <c:v>120.630000000026</c:v>
                </c:pt>
                <c:pt idx="12063">
                  <c:v>120.64000000002601</c:v>
                </c:pt>
                <c:pt idx="12064">
                  <c:v>120.650000000026</c:v>
                </c:pt>
                <c:pt idx="12065">
                  <c:v>120.660000000026</c:v>
                </c:pt>
                <c:pt idx="12066">
                  <c:v>120.67000000002599</c:v>
                </c:pt>
                <c:pt idx="12067">
                  <c:v>120.680000000026</c:v>
                </c:pt>
                <c:pt idx="12068">
                  <c:v>120.690000000026</c:v>
                </c:pt>
                <c:pt idx="12069">
                  <c:v>120.70000000002599</c:v>
                </c:pt>
                <c:pt idx="12070">
                  <c:v>120.710000000026</c:v>
                </c:pt>
                <c:pt idx="12071">
                  <c:v>120.720000000026</c:v>
                </c:pt>
                <c:pt idx="12072">
                  <c:v>120.730000000026</c:v>
                </c:pt>
                <c:pt idx="12073">
                  <c:v>120.740000000026</c:v>
                </c:pt>
                <c:pt idx="12074">
                  <c:v>120.75000000002601</c:v>
                </c:pt>
                <c:pt idx="12075">
                  <c:v>120.760000000026</c:v>
                </c:pt>
                <c:pt idx="12076">
                  <c:v>120.770000000026</c:v>
                </c:pt>
                <c:pt idx="12077">
                  <c:v>120.78000000002601</c:v>
                </c:pt>
                <c:pt idx="12078">
                  <c:v>120.790000000026</c:v>
                </c:pt>
                <c:pt idx="12079">
                  <c:v>120.800000000027</c:v>
                </c:pt>
                <c:pt idx="12080">
                  <c:v>120.81000000002599</c:v>
                </c:pt>
                <c:pt idx="12081">
                  <c:v>120.820000000026</c:v>
                </c:pt>
                <c:pt idx="12082">
                  <c:v>120.830000000027</c:v>
                </c:pt>
                <c:pt idx="12083">
                  <c:v>120.840000000026</c:v>
                </c:pt>
                <c:pt idx="12084">
                  <c:v>120.850000000026</c:v>
                </c:pt>
                <c:pt idx="12085">
                  <c:v>120.860000000027</c:v>
                </c:pt>
                <c:pt idx="12086">
                  <c:v>120.87000000002701</c:v>
                </c:pt>
                <c:pt idx="12087">
                  <c:v>120.880000000027</c:v>
                </c:pt>
                <c:pt idx="12088">
                  <c:v>120.890000000027</c:v>
                </c:pt>
                <c:pt idx="12089">
                  <c:v>120.90000000002701</c:v>
                </c:pt>
                <c:pt idx="12090">
                  <c:v>120.910000000027</c:v>
                </c:pt>
                <c:pt idx="12091">
                  <c:v>120.920000000027</c:v>
                </c:pt>
                <c:pt idx="12092">
                  <c:v>120.93000000002699</c:v>
                </c:pt>
                <c:pt idx="12093">
                  <c:v>120.940000000027</c:v>
                </c:pt>
                <c:pt idx="12094">
                  <c:v>120.950000000027</c:v>
                </c:pt>
                <c:pt idx="12095">
                  <c:v>120.96000000002699</c:v>
                </c:pt>
                <c:pt idx="12096">
                  <c:v>120.970000000027</c:v>
                </c:pt>
                <c:pt idx="12097">
                  <c:v>120.980000000027</c:v>
                </c:pt>
                <c:pt idx="12098">
                  <c:v>120.990000000027</c:v>
                </c:pt>
                <c:pt idx="12099">
                  <c:v>121.000000000027</c:v>
                </c:pt>
                <c:pt idx="12100">
                  <c:v>121.01000000002701</c:v>
                </c:pt>
                <c:pt idx="12101">
                  <c:v>121.020000000027</c:v>
                </c:pt>
                <c:pt idx="12102">
                  <c:v>121.030000000027</c:v>
                </c:pt>
                <c:pt idx="12103">
                  <c:v>121.04000000002701</c:v>
                </c:pt>
                <c:pt idx="12104">
                  <c:v>121.050000000027</c:v>
                </c:pt>
                <c:pt idx="12105">
                  <c:v>121.060000000027</c:v>
                </c:pt>
                <c:pt idx="12106">
                  <c:v>121.07000000002699</c:v>
                </c:pt>
                <c:pt idx="12107">
                  <c:v>121.080000000027</c:v>
                </c:pt>
                <c:pt idx="12108">
                  <c:v>121.090000000027</c:v>
                </c:pt>
                <c:pt idx="12109">
                  <c:v>121.10000000002699</c:v>
                </c:pt>
                <c:pt idx="12110">
                  <c:v>121.110000000027</c:v>
                </c:pt>
                <c:pt idx="12111">
                  <c:v>121.12000000002701</c:v>
                </c:pt>
                <c:pt idx="12112">
                  <c:v>121.130000000027</c:v>
                </c:pt>
                <c:pt idx="12113">
                  <c:v>121.140000000027</c:v>
                </c:pt>
                <c:pt idx="12114">
                  <c:v>121.15000000002701</c:v>
                </c:pt>
                <c:pt idx="12115">
                  <c:v>121.160000000027</c:v>
                </c:pt>
                <c:pt idx="12116">
                  <c:v>121.170000000027</c:v>
                </c:pt>
                <c:pt idx="12117">
                  <c:v>121.18000000002699</c:v>
                </c:pt>
                <c:pt idx="12118">
                  <c:v>121.190000000027</c:v>
                </c:pt>
                <c:pt idx="12119">
                  <c:v>121.200000000027</c:v>
                </c:pt>
                <c:pt idx="12120">
                  <c:v>121.21000000002699</c:v>
                </c:pt>
                <c:pt idx="12121">
                  <c:v>121.220000000027</c:v>
                </c:pt>
                <c:pt idx="12122">
                  <c:v>121.230000000027</c:v>
                </c:pt>
                <c:pt idx="12123">
                  <c:v>121.240000000027</c:v>
                </c:pt>
                <c:pt idx="12124">
                  <c:v>121.250000000027</c:v>
                </c:pt>
                <c:pt idx="12125">
                  <c:v>121.26000000002701</c:v>
                </c:pt>
                <c:pt idx="12126">
                  <c:v>121.270000000027</c:v>
                </c:pt>
                <c:pt idx="12127">
                  <c:v>121.280000000027</c:v>
                </c:pt>
                <c:pt idx="12128">
                  <c:v>121.29000000002701</c:v>
                </c:pt>
                <c:pt idx="12129">
                  <c:v>121.300000000027</c:v>
                </c:pt>
                <c:pt idx="12130">
                  <c:v>121.310000000027</c:v>
                </c:pt>
                <c:pt idx="12131">
                  <c:v>121.32000000002699</c:v>
                </c:pt>
                <c:pt idx="12132">
                  <c:v>121.330000000027</c:v>
                </c:pt>
                <c:pt idx="12133">
                  <c:v>121.340000000027</c:v>
                </c:pt>
                <c:pt idx="12134">
                  <c:v>121.35000000002699</c:v>
                </c:pt>
                <c:pt idx="12135">
                  <c:v>121.360000000027</c:v>
                </c:pt>
                <c:pt idx="12136">
                  <c:v>121.37000000002701</c:v>
                </c:pt>
                <c:pt idx="12137">
                  <c:v>121.380000000027</c:v>
                </c:pt>
                <c:pt idx="12138">
                  <c:v>121.390000000027</c:v>
                </c:pt>
                <c:pt idx="12139">
                  <c:v>121.40000000002701</c:v>
                </c:pt>
                <c:pt idx="12140">
                  <c:v>121.410000000027</c:v>
                </c:pt>
                <c:pt idx="12141">
                  <c:v>121.420000000027</c:v>
                </c:pt>
                <c:pt idx="12142">
                  <c:v>121.43000000002699</c:v>
                </c:pt>
                <c:pt idx="12143">
                  <c:v>121.440000000027</c:v>
                </c:pt>
                <c:pt idx="12144">
                  <c:v>121.450000000027</c:v>
                </c:pt>
                <c:pt idx="12145">
                  <c:v>121.46000000002699</c:v>
                </c:pt>
                <c:pt idx="12146">
                  <c:v>121.470000000027</c:v>
                </c:pt>
                <c:pt idx="12147">
                  <c:v>121.480000000027</c:v>
                </c:pt>
                <c:pt idx="12148">
                  <c:v>121.490000000027</c:v>
                </c:pt>
                <c:pt idx="12149">
                  <c:v>121.500000000027</c:v>
                </c:pt>
                <c:pt idx="12150">
                  <c:v>121.51000000002701</c:v>
                </c:pt>
                <c:pt idx="12151">
                  <c:v>121.520000000027</c:v>
                </c:pt>
                <c:pt idx="12152">
                  <c:v>121.530000000027</c:v>
                </c:pt>
                <c:pt idx="12153">
                  <c:v>121.54000000002701</c:v>
                </c:pt>
                <c:pt idx="12154">
                  <c:v>121.550000000027</c:v>
                </c:pt>
                <c:pt idx="12155">
                  <c:v>121.560000000027</c:v>
                </c:pt>
                <c:pt idx="12156">
                  <c:v>121.57000000002699</c:v>
                </c:pt>
                <c:pt idx="12157">
                  <c:v>121.580000000027</c:v>
                </c:pt>
                <c:pt idx="12158">
                  <c:v>121.590000000027</c:v>
                </c:pt>
                <c:pt idx="12159">
                  <c:v>121.60000000002699</c:v>
                </c:pt>
                <c:pt idx="12160">
                  <c:v>121.610000000027</c:v>
                </c:pt>
                <c:pt idx="12161">
                  <c:v>121.62000000002701</c:v>
                </c:pt>
                <c:pt idx="12162">
                  <c:v>121.630000000027</c:v>
                </c:pt>
                <c:pt idx="12163">
                  <c:v>121.640000000027</c:v>
                </c:pt>
                <c:pt idx="12164">
                  <c:v>121.65000000002701</c:v>
                </c:pt>
                <c:pt idx="12165">
                  <c:v>121.660000000027</c:v>
                </c:pt>
                <c:pt idx="12166">
                  <c:v>121.670000000027</c:v>
                </c:pt>
                <c:pt idx="12167">
                  <c:v>121.68000000002699</c:v>
                </c:pt>
                <c:pt idx="12168">
                  <c:v>121.690000000027</c:v>
                </c:pt>
                <c:pt idx="12169">
                  <c:v>121.700000000027</c:v>
                </c:pt>
                <c:pt idx="12170">
                  <c:v>121.71000000002699</c:v>
                </c:pt>
                <c:pt idx="12171">
                  <c:v>121.720000000027</c:v>
                </c:pt>
                <c:pt idx="12172">
                  <c:v>121.730000000027</c:v>
                </c:pt>
                <c:pt idx="12173">
                  <c:v>121.740000000027</c:v>
                </c:pt>
                <c:pt idx="12174">
                  <c:v>121.750000000027</c:v>
                </c:pt>
                <c:pt idx="12175">
                  <c:v>121.76000000002701</c:v>
                </c:pt>
                <c:pt idx="12176">
                  <c:v>121.770000000027</c:v>
                </c:pt>
                <c:pt idx="12177">
                  <c:v>121.780000000027</c:v>
                </c:pt>
                <c:pt idx="12178">
                  <c:v>121.79000000002701</c:v>
                </c:pt>
                <c:pt idx="12179">
                  <c:v>121.800000000027</c:v>
                </c:pt>
                <c:pt idx="12180">
                  <c:v>121.810000000027</c:v>
                </c:pt>
                <c:pt idx="12181">
                  <c:v>121.82000000002699</c:v>
                </c:pt>
                <c:pt idx="12182">
                  <c:v>121.830000000027</c:v>
                </c:pt>
                <c:pt idx="12183">
                  <c:v>121.840000000027</c:v>
                </c:pt>
                <c:pt idx="12184">
                  <c:v>121.85000000002699</c:v>
                </c:pt>
                <c:pt idx="12185">
                  <c:v>121.860000000027</c:v>
                </c:pt>
                <c:pt idx="12186">
                  <c:v>121.87000000002701</c:v>
                </c:pt>
                <c:pt idx="12187">
                  <c:v>121.880000000027</c:v>
                </c:pt>
                <c:pt idx="12188">
                  <c:v>121.890000000027</c:v>
                </c:pt>
                <c:pt idx="12189">
                  <c:v>121.90000000002701</c:v>
                </c:pt>
                <c:pt idx="12190">
                  <c:v>121.910000000027</c:v>
                </c:pt>
                <c:pt idx="12191">
                  <c:v>121.920000000027</c:v>
                </c:pt>
                <c:pt idx="12192">
                  <c:v>121.93000000002699</c:v>
                </c:pt>
                <c:pt idx="12193">
                  <c:v>121.940000000027</c:v>
                </c:pt>
                <c:pt idx="12194">
                  <c:v>121.950000000027</c:v>
                </c:pt>
                <c:pt idx="12195">
                  <c:v>121.96000000002699</c:v>
                </c:pt>
                <c:pt idx="12196">
                  <c:v>121.970000000027</c:v>
                </c:pt>
                <c:pt idx="12197">
                  <c:v>121.980000000027</c:v>
                </c:pt>
                <c:pt idx="12198">
                  <c:v>121.990000000027</c:v>
                </c:pt>
                <c:pt idx="12199">
                  <c:v>122.000000000027</c:v>
                </c:pt>
                <c:pt idx="12200">
                  <c:v>122.01000000002701</c:v>
                </c:pt>
                <c:pt idx="12201">
                  <c:v>122.020000000027</c:v>
                </c:pt>
                <c:pt idx="12202">
                  <c:v>122.030000000027</c:v>
                </c:pt>
                <c:pt idx="12203">
                  <c:v>122.04000000002701</c:v>
                </c:pt>
                <c:pt idx="12204">
                  <c:v>122.050000000027</c:v>
                </c:pt>
                <c:pt idx="12205">
                  <c:v>122.060000000027</c:v>
                </c:pt>
                <c:pt idx="12206">
                  <c:v>122.07000000002699</c:v>
                </c:pt>
                <c:pt idx="12207">
                  <c:v>122.080000000027</c:v>
                </c:pt>
                <c:pt idx="12208">
                  <c:v>122.090000000027</c:v>
                </c:pt>
                <c:pt idx="12209">
                  <c:v>122.10000000002699</c:v>
                </c:pt>
                <c:pt idx="12210">
                  <c:v>122.110000000027</c:v>
                </c:pt>
                <c:pt idx="12211">
                  <c:v>122.12000000002701</c:v>
                </c:pt>
                <c:pt idx="12212">
                  <c:v>122.130000000027</c:v>
                </c:pt>
                <c:pt idx="12213">
                  <c:v>122.140000000027</c:v>
                </c:pt>
                <c:pt idx="12214">
                  <c:v>122.15000000002701</c:v>
                </c:pt>
                <c:pt idx="12215">
                  <c:v>122.160000000027</c:v>
                </c:pt>
                <c:pt idx="12216">
                  <c:v>122.170000000027</c:v>
                </c:pt>
                <c:pt idx="12217">
                  <c:v>122.18000000002699</c:v>
                </c:pt>
                <c:pt idx="12218">
                  <c:v>122.190000000027</c:v>
                </c:pt>
                <c:pt idx="12219">
                  <c:v>122.200000000027</c:v>
                </c:pt>
                <c:pt idx="12220">
                  <c:v>122.21000000002699</c:v>
                </c:pt>
                <c:pt idx="12221">
                  <c:v>122.220000000027</c:v>
                </c:pt>
                <c:pt idx="12222">
                  <c:v>122.230000000027</c:v>
                </c:pt>
                <c:pt idx="12223">
                  <c:v>122.240000000027</c:v>
                </c:pt>
                <c:pt idx="12224">
                  <c:v>122.250000000027</c:v>
                </c:pt>
                <c:pt idx="12225">
                  <c:v>122.26000000002701</c:v>
                </c:pt>
                <c:pt idx="12226">
                  <c:v>122.270000000027</c:v>
                </c:pt>
                <c:pt idx="12227">
                  <c:v>122.280000000027</c:v>
                </c:pt>
                <c:pt idx="12228">
                  <c:v>122.29000000002701</c:v>
                </c:pt>
                <c:pt idx="12229">
                  <c:v>122.300000000027</c:v>
                </c:pt>
                <c:pt idx="12230">
                  <c:v>122.310000000027</c:v>
                </c:pt>
                <c:pt idx="12231">
                  <c:v>122.32000000002699</c:v>
                </c:pt>
                <c:pt idx="12232">
                  <c:v>122.330000000027</c:v>
                </c:pt>
                <c:pt idx="12233">
                  <c:v>122.340000000027</c:v>
                </c:pt>
                <c:pt idx="12234">
                  <c:v>122.35000000002699</c:v>
                </c:pt>
                <c:pt idx="12235">
                  <c:v>122.360000000027</c:v>
                </c:pt>
                <c:pt idx="12236">
                  <c:v>122.37000000002701</c:v>
                </c:pt>
                <c:pt idx="12237">
                  <c:v>122.380000000027</c:v>
                </c:pt>
                <c:pt idx="12238">
                  <c:v>122.390000000027</c:v>
                </c:pt>
                <c:pt idx="12239">
                  <c:v>122.40000000002701</c:v>
                </c:pt>
                <c:pt idx="12240">
                  <c:v>122.410000000027</c:v>
                </c:pt>
                <c:pt idx="12241">
                  <c:v>122.420000000027</c:v>
                </c:pt>
                <c:pt idx="12242">
                  <c:v>122.43000000002699</c:v>
                </c:pt>
                <c:pt idx="12243">
                  <c:v>122.440000000027</c:v>
                </c:pt>
                <c:pt idx="12244">
                  <c:v>122.450000000027</c:v>
                </c:pt>
                <c:pt idx="12245">
                  <c:v>122.46000000002699</c:v>
                </c:pt>
                <c:pt idx="12246">
                  <c:v>122.470000000027</c:v>
                </c:pt>
                <c:pt idx="12247">
                  <c:v>122.480000000027</c:v>
                </c:pt>
                <c:pt idx="12248">
                  <c:v>122.490000000027</c:v>
                </c:pt>
                <c:pt idx="12249">
                  <c:v>122.500000000027</c:v>
                </c:pt>
                <c:pt idx="12250">
                  <c:v>122.51000000002701</c:v>
                </c:pt>
                <c:pt idx="12251">
                  <c:v>122.520000000027</c:v>
                </c:pt>
                <c:pt idx="12252">
                  <c:v>122.530000000027</c:v>
                </c:pt>
                <c:pt idx="12253">
                  <c:v>122.54000000002701</c:v>
                </c:pt>
                <c:pt idx="12254">
                  <c:v>122.550000000027</c:v>
                </c:pt>
                <c:pt idx="12255">
                  <c:v>122.560000000027</c:v>
                </c:pt>
                <c:pt idx="12256">
                  <c:v>122.57000000002699</c:v>
                </c:pt>
                <c:pt idx="12257">
                  <c:v>122.580000000027</c:v>
                </c:pt>
                <c:pt idx="12258">
                  <c:v>122.590000000027</c:v>
                </c:pt>
                <c:pt idx="12259">
                  <c:v>122.60000000002699</c:v>
                </c:pt>
                <c:pt idx="12260">
                  <c:v>122.610000000027</c:v>
                </c:pt>
                <c:pt idx="12261">
                  <c:v>122.62000000002701</c:v>
                </c:pt>
                <c:pt idx="12262">
                  <c:v>122.630000000027</c:v>
                </c:pt>
                <c:pt idx="12263">
                  <c:v>122.640000000027</c:v>
                </c:pt>
                <c:pt idx="12264">
                  <c:v>122.65000000002701</c:v>
                </c:pt>
                <c:pt idx="12265">
                  <c:v>122.660000000027</c:v>
                </c:pt>
                <c:pt idx="12266">
                  <c:v>122.670000000027</c:v>
                </c:pt>
                <c:pt idx="12267">
                  <c:v>122.68000000002699</c:v>
                </c:pt>
                <c:pt idx="12268">
                  <c:v>122.690000000027</c:v>
                </c:pt>
                <c:pt idx="12269">
                  <c:v>122.700000000028</c:v>
                </c:pt>
                <c:pt idx="12270">
                  <c:v>122.71000000002699</c:v>
                </c:pt>
                <c:pt idx="12271">
                  <c:v>122.720000000027</c:v>
                </c:pt>
                <c:pt idx="12272">
                  <c:v>122.730000000028</c:v>
                </c:pt>
                <c:pt idx="12273">
                  <c:v>122.740000000027</c:v>
                </c:pt>
                <c:pt idx="12274">
                  <c:v>122.750000000027</c:v>
                </c:pt>
                <c:pt idx="12275">
                  <c:v>122.760000000028</c:v>
                </c:pt>
                <c:pt idx="12276">
                  <c:v>122.770000000027</c:v>
                </c:pt>
                <c:pt idx="12277">
                  <c:v>122.780000000027</c:v>
                </c:pt>
                <c:pt idx="12278">
                  <c:v>122.790000000028</c:v>
                </c:pt>
                <c:pt idx="12279">
                  <c:v>122.800000000027</c:v>
                </c:pt>
                <c:pt idx="12280">
                  <c:v>122.810000000027</c:v>
                </c:pt>
                <c:pt idx="12281">
                  <c:v>122.820000000028</c:v>
                </c:pt>
                <c:pt idx="12282">
                  <c:v>122.83000000002799</c:v>
                </c:pt>
                <c:pt idx="12283">
                  <c:v>122.840000000028</c:v>
                </c:pt>
                <c:pt idx="12284">
                  <c:v>122.850000000028</c:v>
                </c:pt>
                <c:pt idx="12285">
                  <c:v>122.86000000002799</c:v>
                </c:pt>
                <c:pt idx="12286">
                  <c:v>122.870000000028</c:v>
                </c:pt>
                <c:pt idx="12287">
                  <c:v>122.88000000002801</c:v>
                </c:pt>
                <c:pt idx="12288">
                  <c:v>122.890000000028</c:v>
                </c:pt>
                <c:pt idx="12289">
                  <c:v>122.900000000028</c:v>
                </c:pt>
                <c:pt idx="12290">
                  <c:v>122.91000000002801</c:v>
                </c:pt>
                <c:pt idx="12291">
                  <c:v>122.920000000028</c:v>
                </c:pt>
                <c:pt idx="12292">
                  <c:v>122.930000000028</c:v>
                </c:pt>
                <c:pt idx="12293">
                  <c:v>122.94000000002799</c:v>
                </c:pt>
                <c:pt idx="12294">
                  <c:v>122.950000000028</c:v>
                </c:pt>
                <c:pt idx="12295">
                  <c:v>122.960000000028</c:v>
                </c:pt>
                <c:pt idx="12296">
                  <c:v>122.97000000002799</c:v>
                </c:pt>
                <c:pt idx="12297">
                  <c:v>122.980000000028</c:v>
                </c:pt>
                <c:pt idx="12298">
                  <c:v>122.990000000028</c:v>
                </c:pt>
                <c:pt idx="12299">
                  <c:v>123.000000000028</c:v>
                </c:pt>
                <c:pt idx="12300">
                  <c:v>123.010000000028</c:v>
                </c:pt>
                <c:pt idx="12301">
                  <c:v>123.02000000002801</c:v>
                </c:pt>
                <c:pt idx="12302">
                  <c:v>123.030000000028</c:v>
                </c:pt>
                <c:pt idx="12303">
                  <c:v>123.040000000028</c:v>
                </c:pt>
                <c:pt idx="12304">
                  <c:v>123.05000000002801</c:v>
                </c:pt>
                <c:pt idx="12305">
                  <c:v>123.060000000028</c:v>
                </c:pt>
                <c:pt idx="12306">
                  <c:v>123.070000000028</c:v>
                </c:pt>
                <c:pt idx="12307">
                  <c:v>123.08000000002799</c:v>
                </c:pt>
                <c:pt idx="12308">
                  <c:v>123.090000000028</c:v>
                </c:pt>
                <c:pt idx="12309">
                  <c:v>123.100000000028</c:v>
                </c:pt>
                <c:pt idx="12310">
                  <c:v>123.11000000002799</c:v>
                </c:pt>
                <c:pt idx="12311">
                  <c:v>123.120000000028</c:v>
                </c:pt>
                <c:pt idx="12312">
                  <c:v>123.13000000002801</c:v>
                </c:pt>
                <c:pt idx="12313">
                  <c:v>123.140000000028</c:v>
                </c:pt>
                <c:pt idx="12314">
                  <c:v>123.150000000028</c:v>
                </c:pt>
                <c:pt idx="12315">
                  <c:v>123.16000000002801</c:v>
                </c:pt>
                <c:pt idx="12316">
                  <c:v>123.170000000028</c:v>
                </c:pt>
                <c:pt idx="12317">
                  <c:v>123.180000000028</c:v>
                </c:pt>
                <c:pt idx="12318">
                  <c:v>123.19000000002799</c:v>
                </c:pt>
                <c:pt idx="12319">
                  <c:v>123.200000000028</c:v>
                </c:pt>
                <c:pt idx="12320">
                  <c:v>123.210000000028</c:v>
                </c:pt>
                <c:pt idx="12321">
                  <c:v>123.22000000002799</c:v>
                </c:pt>
                <c:pt idx="12322">
                  <c:v>123.230000000028</c:v>
                </c:pt>
                <c:pt idx="12323">
                  <c:v>123.240000000028</c:v>
                </c:pt>
                <c:pt idx="12324">
                  <c:v>123.250000000028</c:v>
                </c:pt>
                <c:pt idx="12325">
                  <c:v>123.260000000028</c:v>
                </c:pt>
                <c:pt idx="12326">
                  <c:v>123.27000000002801</c:v>
                </c:pt>
                <c:pt idx="12327">
                  <c:v>123.280000000028</c:v>
                </c:pt>
                <c:pt idx="12328">
                  <c:v>123.290000000028</c:v>
                </c:pt>
                <c:pt idx="12329">
                  <c:v>123.30000000002801</c:v>
                </c:pt>
                <c:pt idx="12330">
                  <c:v>123.310000000028</c:v>
                </c:pt>
                <c:pt idx="12331">
                  <c:v>123.320000000028</c:v>
                </c:pt>
                <c:pt idx="12332">
                  <c:v>123.33000000002799</c:v>
                </c:pt>
                <c:pt idx="12333">
                  <c:v>123.340000000028</c:v>
                </c:pt>
                <c:pt idx="12334">
                  <c:v>123.350000000028</c:v>
                </c:pt>
                <c:pt idx="12335">
                  <c:v>123.36000000002799</c:v>
                </c:pt>
                <c:pt idx="12336">
                  <c:v>123.370000000028</c:v>
                </c:pt>
                <c:pt idx="12337">
                  <c:v>123.38000000002801</c:v>
                </c:pt>
                <c:pt idx="12338">
                  <c:v>123.390000000028</c:v>
                </c:pt>
                <c:pt idx="12339">
                  <c:v>123.400000000028</c:v>
                </c:pt>
                <c:pt idx="12340">
                  <c:v>123.41000000002801</c:v>
                </c:pt>
                <c:pt idx="12341">
                  <c:v>123.420000000028</c:v>
                </c:pt>
                <c:pt idx="12342">
                  <c:v>123.430000000028</c:v>
                </c:pt>
                <c:pt idx="12343">
                  <c:v>123.44000000002799</c:v>
                </c:pt>
                <c:pt idx="12344">
                  <c:v>123.450000000028</c:v>
                </c:pt>
                <c:pt idx="12345">
                  <c:v>123.460000000028</c:v>
                </c:pt>
                <c:pt idx="12346">
                  <c:v>123.47000000002799</c:v>
                </c:pt>
                <c:pt idx="12347">
                  <c:v>123.480000000028</c:v>
                </c:pt>
                <c:pt idx="12348">
                  <c:v>123.490000000028</c:v>
                </c:pt>
                <c:pt idx="12349">
                  <c:v>123.500000000028</c:v>
                </c:pt>
                <c:pt idx="12350">
                  <c:v>123.510000000028</c:v>
                </c:pt>
                <c:pt idx="12351">
                  <c:v>123.52000000002801</c:v>
                </c:pt>
                <c:pt idx="12352">
                  <c:v>123.530000000028</c:v>
                </c:pt>
                <c:pt idx="12353">
                  <c:v>123.540000000028</c:v>
                </c:pt>
                <c:pt idx="12354">
                  <c:v>123.55000000002801</c:v>
                </c:pt>
                <c:pt idx="12355">
                  <c:v>123.560000000028</c:v>
                </c:pt>
                <c:pt idx="12356">
                  <c:v>123.570000000028</c:v>
                </c:pt>
                <c:pt idx="12357">
                  <c:v>123.58000000002799</c:v>
                </c:pt>
                <c:pt idx="12358">
                  <c:v>123.590000000028</c:v>
                </c:pt>
                <c:pt idx="12359">
                  <c:v>123.600000000028</c:v>
                </c:pt>
                <c:pt idx="12360">
                  <c:v>123.61000000002799</c:v>
                </c:pt>
                <c:pt idx="12361">
                  <c:v>123.620000000028</c:v>
                </c:pt>
                <c:pt idx="12362">
                  <c:v>123.63000000002801</c:v>
                </c:pt>
                <c:pt idx="12363">
                  <c:v>123.640000000028</c:v>
                </c:pt>
                <c:pt idx="12364">
                  <c:v>123.650000000028</c:v>
                </c:pt>
                <c:pt idx="12365">
                  <c:v>123.66000000002801</c:v>
                </c:pt>
                <c:pt idx="12366">
                  <c:v>123.670000000028</c:v>
                </c:pt>
                <c:pt idx="12367">
                  <c:v>123.680000000028</c:v>
                </c:pt>
                <c:pt idx="12368">
                  <c:v>123.69000000002799</c:v>
                </c:pt>
                <c:pt idx="12369">
                  <c:v>123.700000000028</c:v>
                </c:pt>
                <c:pt idx="12370">
                  <c:v>123.710000000028</c:v>
                </c:pt>
                <c:pt idx="12371">
                  <c:v>123.72000000002799</c:v>
                </c:pt>
                <c:pt idx="12372">
                  <c:v>123.730000000028</c:v>
                </c:pt>
                <c:pt idx="12373">
                  <c:v>123.740000000028</c:v>
                </c:pt>
                <c:pt idx="12374">
                  <c:v>123.750000000028</c:v>
                </c:pt>
                <c:pt idx="12375">
                  <c:v>123.760000000028</c:v>
                </c:pt>
                <c:pt idx="12376">
                  <c:v>123.77000000002801</c:v>
                </c:pt>
                <c:pt idx="12377">
                  <c:v>123.780000000028</c:v>
                </c:pt>
                <c:pt idx="12378">
                  <c:v>123.790000000028</c:v>
                </c:pt>
                <c:pt idx="12379">
                  <c:v>123.80000000002801</c:v>
                </c:pt>
                <c:pt idx="12380">
                  <c:v>123.810000000028</c:v>
                </c:pt>
                <c:pt idx="12381">
                  <c:v>123.820000000028</c:v>
                </c:pt>
                <c:pt idx="12382">
                  <c:v>123.83000000002799</c:v>
                </c:pt>
                <c:pt idx="12383">
                  <c:v>123.840000000028</c:v>
                </c:pt>
                <c:pt idx="12384">
                  <c:v>123.850000000028</c:v>
                </c:pt>
                <c:pt idx="12385">
                  <c:v>123.86000000002799</c:v>
                </c:pt>
                <c:pt idx="12386">
                  <c:v>123.870000000028</c:v>
                </c:pt>
                <c:pt idx="12387">
                  <c:v>123.88000000002801</c:v>
                </c:pt>
                <c:pt idx="12388">
                  <c:v>123.890000000028</c:v>
                </c:pt>
                <c:pt idx="12389">
                  <c:v>123.900000000028</c:v>
                </c:pt>
                <c:pt idx="12390">
                  <c:v>123.91000000002801</c:v>
                </c:pt>
                <c:pt idx="12391">
                  <c:v>123.920000000028</c:v>
                </c:pt>
                <c:pt idx="12392">
                  <c:v>123.930000000028</c:v>
                </c:pt>
                <c:pt idx="12393">
                  <c:v>123.94000000002799</c:v>
                </c:pt>
                <c:pt idx="12394">
                  <c:v>123.950000000028</c:v>
                </c:pt>
                <c:pt idx="12395">
                  <c:v>123.960000000028</c:v>
                </c:pt>
                <c:pt idx="12396">
                  <c:v>123.97000000002799</c:v>
                </c:pt>
                <c:pt idx="12397">
                  <c:v>123.980000000028</c:v>
                </c:pt>
                <c:pt idx="12398">
                  <c:v>123.990000000028</c:v>
                </c:pt>
                <c:pt idx="12399">
                  <c:v>124.000000000028</c:v>
                </c:pt>
                <c:pt idx="12400">
                  <c:v>124.010000000028</c:v>
                </c:pt>
                <c:pt idx="12401">
                  <c:v>124.02000000002801</c:v>
                </c:pt>
                <c:pt idx="12402">
                  <c:v>124.030000000028</c:v>
                </c:pt>
                <c:pt idx="12403">
                  <c:v>124.040000000028</c:v>
                </c:pt>
                <c:pt idx="12404">
                  <c:v>124.05000000002801</c:v>
                </c:pt>
                <c:pt idx="12405">
                  <c:v>124.060000000028</c:v>
                </c:pt>
                <c:pt idx="12406">
                  <c:v>124.070000000028</c:v>
                </c:pt>
                <c:pt idx="12407">
                  <c:v>124.08000000002799</c:v>
                </c:pt>
                <c:pt idx="12408">
                  <c:v>124.090000000028</c:v>
                </c:pt>
                <c:pt idx="12409">
                  <c:v>124.100000000028</c:v>
                </c:pt>
                <c:pt idx="12410">
                  <c:v>124.11000000002799</c:v>
                </c:pt>
                <c:pt idx="12411">
                  <c:v>124.120000000028</c:v>
                </c:pt>
                <c:pt idx="12412">
                  <c:v>124.13000000002801</c:v>
                </c:pt>
                <c:pt idx="12413">
                  <c:v>124.140000000028</c:v>
                </c:pt>
                <c:pt idx="12414">
                  <c:v>124.150000000028</c:v>
                </c:pt>
                <c:pt idx="12415">
                  <c:v>124.16000000002801</c:v>
                </c:pt>
                <c:pt idx="12416">
                  <c:v>124.170000000028</c:v>
                </c:pt>
                <c:pt idx="12417">
                  <c:v>124.180000000028</c:v>
                </c:pt>
                <c:pt idx="12418">
                  <c:v>124.19000000002799</c:v>
                </c:pt>
                <c:pt idx="12419">
                  <c:v>124.200000000028</c:v>
                </c:pt>
                <c:pt idx="12420">
                  <c:v>124.210000000028</c:v>
                </c:pt>
                <c:pt idx="12421">
                  <c:v>124.22000000002799</c:v>
                </c:pt>
                <c:pt idx="12422">
                  <c:v>124.230000000028</c:v>
                </c:pt>
                <c:pt idx="12423">
                  <c:v>124.240000000028</c:v>
                </c:pt>
                <c:pt idx="12424">
                  <c:v>124.250000000028</c:v>
                </c:pt>
                <c:pt idx="12425">
                  <c:v>124.260000000028</c:v>
                </c:pt>
                <c:pt idx="12426">
                  <c:v>124.27000000002801</c:v>
                </c:pt>
                <c:pt idx="12427">
                  <c:v>124.280000000028</c:v>
                </c:pt>
                <c:pt idx="12428">
                  <c:v>124.290000000028</c:v>
                </c:pt>
                <c:pt idx="12429">
                  <c:v>124.30000000002801</c:v>
                </c:pt>
                <c:pt idx="12430">
                  <c:v>124.310000000028</c:v>
                </c:pt>
                <c:pt idx="12431">
                  <c:v>124.320000000028</c:v>
                </c:pt>
                <c:pt idx="12432">
                  <c:v>124.33000000002799</c:v>
                </c:pt>
                <c:pt idx="12433">
                  <c:v>124.340000000028</c:v>
                </c:pt>
                <c:pt idx="12434">
                  <c:v>124.350000000028</c:v>
                </c:pt>
                <c:pt idx="12435">
                  <c:v>124.36000000002799</c:v>
                </c:pt>
                <c:pt idx="12436">
                  <c:v>124.370000000028</c:v>
                </c:pt>
                <c:pt idx="12437">
                  <c:v>124.38000000002801</c:v>
                </c:pt>
                <c:pt idx="12438">
                  <c:v>124.390000000028</c:v>
                </c:pt>
                <c:pt idx="12439">
                  <c:v>124.400000000028</c:v>
                </c:pt>
                <c:pt idx="12440">
                  <c:v>124.41000000002801</c:v>
                </c:pt>
                <c:pt idx="12441">
                  <c:v>124.420000000028</c:v>
                </c:pt>
                <c:pt idx="12442">
                  <c:v>124.430000000028</c:v>
                </c:pt>
                <c:pt idx="12443">
                  <c:v>124.44000000002799</c:v>
                </c:pt>
                <c:pt idx="12444">
                  <c:v>124.450000000028</c:v>
                </c:pt>
                <c:pt idx="12445">
                  <c:v>124.460000000028</c:v>
                </c:pt>
                <c:pt idx="12446">
                  <c:v>124.47000000002799</c:v>
                </c:pt>
                <c:pt idx="12447">
                  <c:v>124.480000000028</c:v>
                </c:pt>
                <c:pt idx="12448">
                  <c:v>124.490000000028</c:v>
                </c:pt>
                <c:pt idx="12449">
                  <c:v>124.500000000028</c:v>
                </c:pt>
                <c:pt idx="12450">
                  <c:v>124.510000000028</c:v>
                </c:pt>
                <c:pt idx="12451">
                  <c:v>124.52000000002801</c:v>
                </c:pt>
                <c:pt idx="12452">
                  <c:v>124.530000000028</c:v>
                </c:pt>
                <c:pt idx="12453">
                  <c:v>124.540000000028</c:v>
                </c:pt>
                <c:pt idx="12454">
                  <c:v>124.55000000002801</c:v>
                </c:pt>
                <c:pt idx="12455">
                  <c:v>124.560000000028</c:v>
                </c:pt>
                <c:pt idx="12456">
                  <c:v>124.570000000028</c:v>
                </c:pt>
                <c:pt idx="12457">
                  <c:v>124.58000000002799</c:v>
                </c:pt>
                <c:pt idx="12458">
                  <c:v>124.590000000028</c:v>
                </c:pt>
                <c:pt idx="12459">
                  <c:v>124.600000000029</c:v>
                </c:pt>
                <c:pt idx="12460">
                  <c:v>124.61000000002799</c:v>
                </c:pt>
                <c:pt idx="12461">
                  <c:v>124.620000000028</c:v>
                </c:pt>
                <c:pt idx="12462">
                  <c:v>124.630000000029</c:v>
                </c:pt>
                <c:pt idx="12463">
                  <c:v>124.640000000028</c:v>
                </c:pt>
                <c:pt idx="12464">
                  <c:v>124.650000000028</c:v>
                </c:pt>
                <c:pt idx="12465">
                  <c:v>124.660000000029</c:v>
                </c:pt>
                <c:pt idx="12466">
                  <c:v>124.670000000028</c:v>
                </c:pt>
                <c:pt idx="12467">
                  <c:v>124.680000000028</c:v>
                </c:pt>
                <c:pt idx="12468">
                  <c:v>124.69000000002799</c:v>
                </c:pt>
                <c:pt idx="12469">
                  <c:v>124.700000000028</c:v>
                </c:pt>
                <c:pt idx="12470">
                  <c:v>124.710000000028</c:v>
                </c:pt>
                <c:pt idx="12471">
                  <c:v>124.72000000002799</c:v>
                </c:pt>
                <c:pt idx="12472">
                  <c:v>124.730000000028</c:v>
                </c:pt>
                <c:pt idx="12473">
                  <c:v>124.740000000028</c:v>
                </c:pt>
                <c:pt idx="12474">
                  <c:v>124.750000000028</c:v>
                </c:pt>
                <c:pt idx="12475">
                  <c:v>124.760000000028</c:v>
                </c:pt>
                <c:pt idx="12476">
                  <c:v>124.770000000029</c:v>
                </c:pt>
                <c:pt idx="12477">
                  <c:v>124.78000000002901</c:v>
                </c:pt>
                <c:pt idx="12478">
                  <c:v>124.790000000029</c:v>
                </c:pt>
                <c:pt idx="12479">
                  <c:v>124.800000000029</c:v>
                </c:pt>
                <c:pt idx="12480">
                  <c:v>124.81000000002901</c:v>
                </c:pt>
                <c:pt idx="12481">
                  <c:v>124.820000000029</c:v>
                </c:pt>
                <c:pt idx="12482">
                  <c:v>124.830000000029</c:v>
                </c:pt>
                <c:pt idx="12483">
                  <c:v>124.84000000002899</c:v>
                </c:pt>
                <c:pt idx="12484">
                  <c:v>124.850000000029</c:v>
                </c:pt>
                <c:pt idx="12485">
                  <c:v>124.860000000029</c:v>
                </c:pt>
                <c:pt idx="12486">
                  <c:v>124.87000000002899</c:v>
                </c:pt>
                <c:pt idx="12487">
                  <c:v>124.880000000029</c:v>
                </c:pt>
                <c:pt idx="12488">
                  <c:v>124.890000000029</c:v>
                </c:pt>
                <c:pt idx="12489">
                  <c:v>124.900000000029</c:v>
                </c:pt>
                <c:pt idx="12490">
                  <c:v>124.910000000029</c:v>
                </c:pt>
                <c:pt idx="12491">
                  <c:v>124.92000000002901</c:v>
                </c:pt>
                <c:pt idx="12492">
                  <c:v>124.930000000029</c:v>
                </c:pt>
                <c:pt idx="12493">
                  <c:v>124.940000000029</c:v>
                </c:pt>
                <c:pt idx="12494">
                  <c:v>124.95000000002899</c:v>
                </c:pt>
                <c:pt idx="12495">
                  <c:v>124.960000000029</c:v>
                </c:pt>
                <c:pt idx="12496">
                  <c:v>124.970000000029</c:v>
                </c:pt>
                <c:pt idx="12497">
                  <c:v>124.98000000002899</c:v>
                </c:pt>
                <c:pt idx="12498">
                  <c:v>124.990000000029</c:v>
                </c:pt>
                <c:pt idx="12499">
                  <c:v>125.000000000029</c:v>
                </c:pt>
                <c:pt idx="12500">
                  <c:v>125.010000000029</c:v>
                </c:pt>
                <c:pt idx="12501">
                  <c:v>125.020000000029</c:v>
                </c:pt>
                <c:pt idx="12502">
                  <c:v>125.03000000002901</c:v>
                </c:pt>
                <c:pt idx="12503">
                  <c:v>125.040000000029</c:v>
                </c:pt>
                <c:pt idx="12504">
                  <c:v>125.050000000029</c:v>
                </c:pt>
                <c:pt idx="12505">
                  <c:v>125.06000000002901</c:v>
                </c:pt>
                <c:pt idx="12506">
                  <c:v>125.070000000029</c:v>
                </c:pt>
                <c:pt idx="12507">
                  <c:v>125.080000000029</c:v>
                </c:pt>
                <c:pt idx="12508">
                  <c:v>125.09000000002899</c:v>
                </c:pt>
                <c:pt idx="12509">
                  <c:v>125.100000000029</c:v>
                </c:pt>
                <c:pt idx="12510">
                  <c:v>125.110000000029</c:v>
                </c:pt>
                <c:pt idx="12511">
                  <c:v>125.12000000002899</c:v>
                </c:pt>
                <c:pt idx="12512">
                  <c:v>125.130000000029</c:v>
                </c:pt>
                <c:pt idx="12513">
                  <c:v>125.140000000029</c:v>
                </c:pt>
                <c:pt idx="12514">
                  <c:v>125.150000000029</c:v>
                </c:pt>
                <c:pt idx="12515">
                  <c:v>125.160000000029</c:v>
                </c:pt>
                <c:pt idx="12516">
                  <c:v>125.17000000002901</c:v>
                </c:pt>
                <c:pt idx="12517">
                  <c:v>125.180000000029</c:v>
                </c:pt>
                <c:pt idx="12518">
                  <c:v>125.190000000029</c:v>
                </c:pt>
                <c:pt idx="12519">
                  <c:v>125.20000000002899</c:v>
                </c:pt>
                <c:pt idx="12520">
                  <c:v>125.210000000029</c:v>
                </c:pt>
                <c:pt idx="12521">
                  <c:v>125.220000000029</c:v>
                </c:pt>
                <c:pt idx="12522">
                  <c:v>125.23000000002899</c:v>
                </c:pt>
                <c:pt idx="12523">
                  <c:v>125.240000000029</c:v>
                </c:pt>
                <c:pt idx="12524">
                  <c:v>125.250000000029</c:v>
                </c:pt>
                <c:pt idx="12525">
                  <c:v>125.260000000029</c:v>
                </c:pt>
                <c:pt idx="12526">
                  <c:v>125.270000000029</c:v>
                </c:pt>
                <c:pt idx="12527">
                  <c:v>125.28000000002901</c:v>
                </c:pt>
                <c:pt idx="12528">
                  <c:v>125.290000000029</c:v>
                </c:pt>
                <c:pt idx="12529">
                  <c:v>125.300000000029</c:v>
                </c:pt>
                <c:pt idx="12530">
                  <c:v>125.31000000002901</c:v>
                </c:pt>
                <c:pt idx="12531">
                  <c:v>125.320000000029</c:v>
                </c:pt>
                <c:pt idx="12532">
                  <c:v>125.330000000029</c:v>
                </c:pt>
                <c:pt idx="12533">
                  <c:v>125.34000000002899</c:v>
                </c:pt>
                <c:pt idx="12534">
                  <c:v>125.350000000029</c:v>
                </c:pt>
                <c:pt idx="12535">
                  <c:v>125.360000000029</c:v>
                </c:pt>
                <c:pt idx="12536">
                  <c:v>125.37000000002899</c:v>
                </c:pt>
                <c:pt idx="12537">
                  <c:v>125.380000000029</c:v>
                </c:pt>
                <c:pt idx="12538">
                  <c:v>125.390000000029</c:v>
                </c:pt>
                <c:pt idx="12539">
                  <c:v>125.400000000029</c:v>
                </c:pt>
                <c:pt idx="12540">
                  <c:v>125.410000000029</c:v>
                </c:pt>
                <c:pt idx="12541">
                  <c:v>125.42000000002901</c:v>
                </c:pt>
                <c:pt idx="12542">
                  <c:v>125.430000000029</c:v>
                </c:pt>
                <c:pt idx="12543">
                  <c:v>125.440000000029</c:v>
                </c:pt>
                <c:pt idx="12544">
                  <c:v>125.45000000002899</c:v>
                </c:pt>
                <c:pt idx="12545">
                  <c:v>125.460000000029</c:v>
                </c:pt>
                <c:pt idx="12546">
                  <c:v>125.470000000029</c:v>
                </c:pt>
                <c:pt idx="12547">
                  <c:v>125.48000000002899</c:v>
                </c:pt>
                <c:pt idx="12548">
                  <c:v>125.490000000029</c:v>
                </c:pt>
                <c:pt idx="12549">
                  <c:v>125.500000000029</c:v>
                </c:pt>
                <c:pt idx="12550">
                  <c:v>125.510000000029</c:v>
                </c:pt>
                <c:pt idx="12551">
                  <c:v>125.520000000029</c:v>
                </c:pt>
                <c:pt idx="12552">
                  <c:v>125.53000000002901</c:v>
                </c:pt>
                <c:pt idx="12553">
                  <c:v>125.540000000029</c:v>
                </c:pt>
                <c:pt idx="12554">
                  <c:v>125.550000000029</c:v>
                </c:pt>
                <c:pt idx="12555">
                  <c:v>125.56000000002901</c:v>
                </c:pt>
                <c:pt idx="12556">
                  <c:v>125.570000000029</c:v>
                </c:pt>
                <c:pt idx="12557">
                  <c:v>125.580000000029</c:v>
                </c:pt>
                <c:pt idx="12558">
                  <c:v>125.59000000002899</c:v>
                </c:pt>
                <c:pt idx="12559">
                  <c:v>125.600000000029</c:v>
                </c:pt>
                <c:pt idx="12560">
                  <c:v>125.610000000029</c:v>
                </c:pt>
                <c:pt idx="12561">
                  <c:v>125.62000000002899</c:v>
                </c:pt>
                <c:pt idx="12562">
                  <c:v>125.630000000029</c:v>
                </c:pt>
                <c:pt idx="12563">
                  <c:v>125.640000000029</c:v>
                </c:pt>
                <c:pt idx="12564">
                  <c:v>125.650000000029</c:v>
                </c:pt>
                <c:pt idx="12565">
                  <c:v>125.660000000029</c:v>
                </c:pt>
                <c:pt idx="12566">
                  <c:v>125.67000000002901</c:v>
                </c:pt>
                <c:pt idx="12567">
                  <c:v>125.680000000029</c:v>
                </c:pt>
                <c:pt idx="12568">
                  <c:v>125.690000000029</c:v>
                </c:pt>
                <c:pt idx="12569">
                  <c:v>125.70000000002899</c:v>
                </c:pt>
                <c:pt idx="12570">
                  <c:v>125.710000000029</c:v>
                </c:pt>
                <c:pt idx="12571">
                  <c:v>125.720000000029</c:v>
                </c:pt>
                <c:pt idx="12572">
                  <c:v>125.73000000002899</c:v>
                </c:pt>
                <c:pt idx="12573">
                  <c:v>125.740000000029</c:v>
                </c:pt>
                <c:pt idx="12574">
                  <c:v>125.750000000029</c:v>
                </c:pt>
                <c:pt idx="12575">
                  <c:v>125.760000000029</c:v>
                </c:pt>
                <c:pt idx="12576">
                  <c:v>125.770000000029</c:v>
                </c:pt>
                <c:pt idx="12577">
                  <c:v>125.78000000002901</c:v>
                </c:pt>
                <c:pt idx="12578">
                  <c:v>125.790000000029</c:v>
                </c:pt>
                <c:pt idx="12579">
                  <c:v>125.800000000029</c:v>
                </c:pt>
                <c:pt idx="12580">
                  <c:v>125.81000000002901</c:v>
                </c:pt>
                <c:pt idx="12581">
                  <c:v>125.820000000029</c:v>
                </c:pt>
                <c:pt idx="12582">
                  <c:v>125.830000000029</c:v>
                </c:pt>
                <c:pt idx="12583">
                  <c:v>125.84000000002899</c:v>
                </c:pt>
                <c:pt idx="12584">
                  <c:v>125.850000000029</c:v>
                </c:pt>
                <c:pt idx="12585">
                  <c:v>125.860000000029</c:v>
                </c:pt>
                <c:pt idx="12586">
                  <c:v>125.87000000002899</c:v>
                </c:pt>
                <c:pt idx="12587">
                  <c:v>125.880000000029</c:v>
                </c:pt>
                <c:pt idx="12588">
                  <c:v>125.890000000029</c:v>
                </c:pt>
                <c:pt idx="12589">
                  <c:v>125.900000000029</c:v>
                </c:pt>
                <c:pt idx="12590">
                  <c:v>125.910000000029</c:v>
                </c:pt>
                <c:pt idx="12591">
                  <c:v>125.92000000002901</c:v>
                </c:pt>
                <c:pt idx="12592">
                  <c:v>125.930000000029</c:v>
                </c:pt>
                <c:pt idx="12593">
                  <c:v>125.940000000029</c:v>
                </c:pt>
                <c:pt idx="12594">
                  <c:v>125.95000000002899</c:v>
                </c:pt>
                <c:pt idx="12595">
                  <c:v>125.960000000029</c:v>
                </c:pt>
                <c:pt idx="12596">
                  <c:v>125.970000000029</c:v>
                </c:pt>
                <c:pt idx="12597">
                  <c:v>125.98000000002899</c:v>
                </c:pt>
                <c:pt idx="12598">
                  <c:v>125.990000000029</c:v>
                </c:pt>
                <c:pt idx="12599">
                  <c:v>126.000000000029</c:v>
                </c:pt>
                <c:pt idx="12600">
                  <c:v>126.010000000029</c:v>
                </c:pt>
                <c:pt idx="12601">
                  <c:v>126.020000000029</c:v>
                </c:pt>
                <c:pt idx="12602">
                  <c:v>126.03000000002901</c:v>
                </c:pt>
                <c:pt idx="12603">
                  <c:v>126.040000000029</c:v>
                </c:pt>
                <c:pt idx="12604">
                  <c:v>126.050000000029</c:v>
                </c:pt>
                <c:pt idx="12605">
                  <c:v>126.06000000002901</c:v>
                </c:pt>
                <c:pt idx="12606">
                  <c:v>126.070000000029</c:v>
                </c:pt>
                <c:pt idx="12607">
                  <c:v>126.080000000029</c:v>
                </c:pt>
                <c:pt idx="12608">
                  <c:v>126.09000000002899</c:v>
                </c:pt>
                <c:pt idx="12609">
                  <c:v>126.100000000029</c:v>
                </c:pt>
                <c:pt idx="12610">
                  <c:v>126.110000000029</c:v>
                </c:pt>
                <c:pt idx="12611">
                  <c:v>126.12000000002899</c:v>
                </c:pt>
                <c:pt idx="12612">
                  <c:v>126.130000000029</c:v>
                </c:pt>
                <c:pt idx="12613">
                  <c:v>126.140000000029</c:v>
                </c:pt>
                <c:pt idx="12614">
                  <c:v>126.150000000029</c:v>
                </c:pt>
                <c:pt idx="12615">
                  <c:v>126.160000000029</c:v>
                </c:pt>
                <c:pt idx="12616">
                  <c:v>126.17000000002901</c:v>
                </c:pt>
                <c:pt idx="12617">
                  <c:v>126.180000000029</c:v>
                </c:pt>
                <c:pt idx="12618">
                  <c:v>126.190000000029</c:v>
                </c:pt>
                <c:pt idx="12619">
                  <c:v>126.20000000002899</c:v>
                </c:pt>
                <c:pt idx="12620">
                  <c:v>126.210000000029</c:v>
                </c:pt>
                <c:pt idx="12621">
                  <c:v>126.220000000029</c:v>
                </c:pt>
                <c:pt idx="12622">
                  <c:v>126.23000000002899</c:v>
                </c:pt>
                <c:pt idx="12623">
                  <c:v>126.240000000029</c:v>
                </c:pt>
                <c:pt idx="12624">
                  <c:v>126.250000000029</c:v>
                </c:pt>
                <c:pt idx="12625">
                  <c:v>126.260000000029</c:v>
                </c:pt>
                <c:pt idx="12626">
                  <c:v>126.270000000029</c:v>
                </c:pt>
                <c:pt idx="12627">
                  <c:v>126.28000000002901</c:v>
                </c:pt>
                <c:pt idx="12628">
                  <c:v>126.290000000029</c:v>
                </c:pt>
                <c:pt idx="12629">
                  <c:v>126.300000000029</c:v>
                </c:pt>
                <c:pt idx="12630">
                  <c:v>126.31000000002901</c:v>
                </c:pt>
                <c:pt idx="12631">
                  <c:v>126.320000000029</c:v>
                </c:pt>
                <c:pt idx="12632">
                  <c:v>126.330000000029</c:v>
                </c:pt>
                <c:pt idx="12633">
                  <c:v>126.34000000002899</c:v>
                </c:pt>
                <c:pt idx="12634">
                  <c:v>126.350000000029</c:v>
                </c:pt>
                <c:pt idx="12635">
                  <c:v>126.360000000029</c:v>
                </c:pt>
                <c:pt idx="12636">
                  <c:v>126.37000000002899</c:v>
                </c:pt>
                <c:pt idx="12637">
                  <c:v>126.380000000029</c:v>
                </c:pt>
                <c:pt idx="12638">
                  <c:v>126.390000000029</c:v>
                </c:pt>
                <c:pt idx="12639">
                  <c:v>126.400000000029</c:v>
                </c:pt>
                <c:pt idx="12640">
                  <c:v>126.410000000029</c:v>
                </c:pt>
                <c:pt idx="12641">
                  <c:v>126.42000000002901</c:v>
                </c:pt>
                <c:pt idx="12642">
                  <c:v>126.430000000029</c:v>
                </c:pt>
                <c:pt idx="12643">
                  <c:v>126.440000000029</c:v>
                </c:pt>
                <c:pt idx="12644">
                  <c:v>126.45000000002899</c:v>
                </c:pt>
                <c:pt idx="12645">
                  <c:v>126.460000000029</c:v>
                </c:pt>
                <c:pt idx="12646">
                  <c:v>126.470000000029</c:v>
                </c:pt>
                <c:pt idx="12647">
                  <c:v>126.48000000002899</c:v>
                </c:pt>
                <c:pt idx="12648">
                  <c:v>126.490000000029</c:v>
                </c:pt>
                <c:pt idx="12649">
                  <c:v>126.500000000029</c:v>
                </c:pt>
                <c:pt idx="12650">
                  <c:v>126.510000000029</c:v>
                </c:pt>
                <c:pt idx="12651">
                  <c:v>126.520000000029</c:v>
                </c:pt>
                <c:pt idx="12652">
                  <c:v>126.53000000003</c:v>
                </c:pt>
                <c:pt idx="12653">
                  <c:v>126.540000000029</c:v>
                </c:pt>
                <c:pt idx="12654">
                  <c:v>126.550000000029</c:v>
                </c:pt>
                <c:pt idx="12655">
                  <c:v>126.56000000003</c:v>
                </c:pt>
                <c:pt idx="12656">
                  <c:v>126.570000000029</c:v>
                </c:pt>
                <c:pt idx="12657">
                  <c:v>126.580000000029</c:v>
                </c:pt>
                <c:pt idx="12658">
                  <c:v>126.59000000002899</c:v>
                </c:pt>
                <c:pt idx="12659">
                  <c:v>126.600000000029</c:v>
                </c:pt>
                <c:pt idx="12660">
                  <c:v>126.610000000029</c:v>
                </c:pt>
                <c:pt idx="12661">
                  <c:v>126.62000000002899</c:v>
                </c:pt>
                <c:pt idx="12662">
                  <c:v>126.630000000029</c:v>
                </c:pt>
                <c:pt idx="12663">
                  <c:v>126.640000000029</c:v>
                </c:pt>
                <c:pt idx="12664">
                  <c:v>126.650000000029</c:v>
                </c:pt>
                <c:pt idx="12665">
                  <c:v>126.660000000029</c:v>
                </c:pt>
                <c:pt idx="12666">
                  <c:v>126.67000000002901</c:v>
                </c:pt>
                <c:pt idx="12667">
                  <c:v>126.680000000029</c:v>
                </c:pt>
                <c:pt idx="12668">
                  <c:v>126.690000000029</c:v>
                </c:pt>
                <c:pt idx="12669">
                  <c:v>126.70000000002899</c:v>
                </c:pt>
                <c:pt idx="12670">
                  <c:v>126.710000000029</c:v>
                </c:pt>
                <c:pt idx="12671">
                  <c:v>126.72000000003</c:v>
                </c:pt>
                <c:pt idx="12672">
                  <c:v>126.73000000003</c:v>
                </c:pt>
                <c:pt idx="12673">
                  <c:v>126.74000000002999</c:v>
                </c:pt>
                <c:pt idx="12674">
                  <c:v>126.75000000003</c:v>
                </c:pt>
                <c:pt idx="12675">
                  <c:v>126.76000000003</c:v>
                </c:pt>
                <c:pt idx="12676">
                  <c:v>126.77000000003</c:v>
                </c:pt>
                <c:pt idx="12677">
                  <c:v>126.78000000003</c:v>
                </c:pt>
                <c:pt idx="12678">
                  <c:v>126.79000000003001</c:v>
                </c:pt>
                <c:pt idx="12679">
                  <c:v>126.80000000003</c:v>
                </c:pt>
                <c:pt idx="12680">
                  <c:v>126.81000000003</c:v>
                </c:pt>
                <c:pt idx="12681">
                  <c:v>126.82000000003001</c:v>
                </c:pt>
                <c:pt idx="12682">
                  <c:v>126.83000000003</c:v>
                </c:pt>
                <c:pt idx="12683">
                  <c:v>126.84000000003</c:v>
                </c:pt>
                <c:pt idx="12684">
                  <c:v>126.85000000002999</c:v>
                </c:pt>
                <c:pt idx="12685">
                  <c:v>126.86000000003</c:v>
                </c:pt>
                <c:pt idx="12686">
                  <c:v>126.87000000003</c:v>
                </c:pt>
                <c:pt idx="12687">
                  <c:v>126.88000000002999</c:v>
                </c:pt>
                <c:pt idx="12688">
                  <c:v>126.89000000003</c:v>
                </c:pt>
                <c:pt idx="12689">
                  <c:v>126.90000000003</c:v>
                </c:pt>
                <c:pt idx="12690">
                  <c:v>126.91000000003</c:v>
                </c:pt>
                <c:pt idx="12691">
                  <c:v>126.92000000003</c:v>
                </c:pt>
                <c:pt idx="12692">
                  <c:v>126.93000000003001</c:v>
                </c:pt>
                <c:pt idx="12693">
                  <c:v>126.94000000003</c:v>
                </c:pt>
                <c:pt idx="12694">
                  <c:v>126.95000000003</c:v>
                </c:pt>
                <c:pt idx="12695">
                  <c:v>126.96000000003001</c:v>
                </c:pt>
                <c:pt idx="12696">
                  <c:v>126.97000000003</c:v>
                </c:pt>
                <c:pt idx="12697">
                  <c:v>126.98000000003</c:v>
                </c:pt>
                <c:pt idx="12698">
                  <c:v>126.99000000002999</c:v>
                </c:pt>
                <c:pt idx="12699">
                  <c:v>127.00000000003</c:v>
                </c:pt>
                <c:pt idx="12700">
                  <c:v>127.01000000003</c:v>
                </c:pt>
                <c:pt idx="12701">
                  <c:v>127.02000000003</c:v>
                </c:pt>
                <c:pt idx="12702">
                  <c:v>127.03000000003</c:v>
                </c:pt>
                <c:pt idx="12703">
                  <c:v>127.04000000003001</c:v>
                </c:pt>
                <c:pt idx="12704">
                  <c:v>127.05000000003</c:v>
                </c:pt>
                <c:pt idx="12705">
                  <c:v>127.06000000003</c:v>
                </c:pt>
                <c:pt idx="12706">
                  <c:v>127.07000000003001</c:v>
                </c:pt>
                <c:pt idx="12707">
                  <c:v>127.08000000003</c:v>
                </c:pt>
                <c:pt idx="12708">
                  <c:v>127.09000000003</c:v>
                </c:pt>
                <c:pt idx="12709">
                  <c:v>127.10000000002999</c:v>
                </c:pt>
                <c:pt idx="12710">
                  <c:v>127.11000000003</c:v>
                </c:pt>
                <c:pt idx="12711">
                  <c:v>127.12000000003</c:v>
                </c:pt>
                <c:pt idx="12712">
                  <c:v>127.13000000002999</c:v>
                </c:pt>
                <c:pt idx="12713">
                  <c:v>127.14000000003</c:v>
                </c:pt>
                <c:pt idx="12714">
                  <c:v>127.15000000003</c:v>
                </c:pt>
                <c:pt idx="12715">
                  <c:v>127.16000000003</c:v>
                </c:pt>
                <c:pt idx="12716">
                  <c:v>127.17000000003</c:v>
                </c:pt>
                <c:pt idx="12717">
                  <c:v>127.18000000003001</c:v>
                </c:pt>
                <c:pt idx="12718">
                  <c:v>127.19000000003</c:v>
                </c:pt>
                <c:pt idx="12719">
                  <c:v>127.20000000003</c:v>
                </c:pt>
                <c:pt idx="12720">
                  <c:v>127.21000000003001</c:v>
                </c:pt>
                <c:pt idx="12721">
                  <c:v>127.22000000003</c:v>
                </c:pt>
                <c:pt idx="12722">
                  <c:v>127.23000000003</c:v>
                </c:pt>
                <c:pt idx="12723">
                  <c:v>127.24000000002999</c:v>
                </c:pt>
                <c:pt idx="12724">
                  <c:v>127.25000000003</c:v>
                </c:pt>
                <c:pt idx="12725">
                  <c:v>127.26000000003</c:v>
                </c:pt>
                <c:pt idx="12726">
                  <c:v>127.27000000003</c:v>
                </c:pt>
                <c:pt idx="12727">
                  <c:v>127.28000000003</c:v>
                </c:pt>
                <c:pt idx="12728">
                  <c:v>127.29000000003001</c:v>
                </c:pt>
                <c:pt idx="12729">
                  <c:v>127.30000000003</c:v>
                </c:pt>
                <c:pt idx="12730">
                  <c:v>127.31000000003</c:v>
                </c:pt>
                <c:pt idx="12731">
                  <c:v>127.32000000003001</c:v>
                </c:pt>
                <c:pt idx="12732">
                  <c:v>127.33000000003</c:v>
                </c:pt>
                <c:pt idx="12733">
                  <c:v>127.34000000003</c:v>
                </c:pt>
                <c:pt idx="12734">
                  <c:v>127.35000000002999</c:v>
                </c:pt>
                <c:pt idx="12735">
                  <c:v>127.36000000003</c:v>
                </c:pt>
                <c:pt idx="12736">
                  <c:v>127.37000000003</c:v>
                </c:pt>
                <c:pt idx="12737">
                  <c:v>127.38000000002999</c:v>
                </c:pt>
                <c:pt idx="12738">
                  <c:v>127.39000000003</c:v>
                </c:pt>
                <c:pt idx="12739">
                  <c:v>127.40000000003</c:v>
                </c:pt>
                <c:pt idx="12740">
                  <c:v>127.41000000003</c:v>
                </c:pt>
                <c:pt idx="12741">
                  <c:v>127.42000000003</c:v>
                </c:pt>
                <c:pt idx="12742">
                  <c:v>127.43000000003001</c:v>
                </c:pt>
                <c:pt idx="12743">
                  <c:v>127.44000000003</c:v>
                </c:pt>
                <c:pt idx="12744">
                  <c:v>127.45000000003</c:v>
                </c:pt>
                <c:pt idx="12745">
                  <c:v>127.46000000003001</c:v>
                </c:pt>
                <c:pt idx="12746">
                  <c:v>127.47000000003</c:v>
                </c:pt>
                <c:pt idx="12747">
                  <c:v>127.48000000003</c:v>
                </c:pt>
                <c:pt idx="12748">
                  <c:v>127.49000000002999</c:v>
                </c:pt>
                <c:pt idx="12749">
                  <c:v>127.50000000003</c:v>
                </c:pt>
                <c:pt idx="12750">
                  <c:v>127.51000000003</c:v>
                </c:pt>
                <c:pt idx="12751">
                  <c:v>127.52000000003</c:v>
                </c:pt>
                <c:pt idx="12752">
                  <c:v>127.53000000003</c:v>
                </c:pt>
                <c:pt idx="12753">
                  <c:v>127.54000000003001</c:v>
                </c:pt>
                <c:pt idx="12754">
                  <c:v>127.55000000003</c:v>
                </c:pt>
                <c:pt idx="12755">
                  <c:v>127.56000000003</c:v>
                </c:pt>
                <c:pt idx="12756">
                  <c:v>127.57000000003001</c:v>
                </c:pt>
                <c:pt idx="12757">
                  <c:v>127.58000000003</c:v>
                </c:pt>
                <c:pt idx="12758">
                  <c:v>127.59000000003</c:v>
                </c:pt>
                <c:pt idx="12759">
                  <c:v>127.60000000002999</c:v>
                </c:pt>
                <c:pt idx="12760">
                  <c:v>127.61000000003</c:v>
                </c:pt>
                <c:pt idx="12761">
                  <c:v>127.62000000003</c:v>
                </c:pt>
                <c:pt idx="12762">
                  <c:v>127.63000000002999</c:v>
                </c:pt>
                <c:pt idx="12763">
                  <c:v>127.64000000003</c:v>
                </c:pt>
                <c:pt idx="12764">
                  <c:v>127.65000000003</c:v>
                </c:pt>
                <c:pt idx="12765">
                  <c:v>127.66000000003</c:v>
                </c:pt>
                <c:pt idx="12766">
                  <c:v>127.67000000003</c:v>
                </c:pt>
                <c:pt idx="12767">
                  <c:v>127.68000000003001</c:v>
                </c:pt>
                <c:pt idx="12768">
                  <c:v>127.69000000003</c:v>
                </c:pt>
                <c:pt idx="12769">
                  <c:v>127.70000000003</c:v>
                </c:pt>
                <c:pt idx="12770">
                  <c:v>127.71000000003001</c:v>
                </c:pt>
                <c:pt idx="12771">
                  <c:v>127.72000000003</c:v>
                </c:pt>
                <c:pt idx="12772">
                  <c:v>127.73000000003</c:v>
                </c:pt>
                <c:pt idx="12773">
                  <c:v>127.74000000002999</c:v>
                </c:pt>
                <c:pt idx="12774">
                  <c:v>127.75000000003</c:v>
                </c:pt>
                <c:pt idx="12775">
                  <c:v>127.76000000003</c:v>
                </c:pt>
                <c:pt idx="12776">
                  <c:v>127.77000000003</c:v>
                </c:pt>
                <c:pt idx="12777">
                  <c:v>127.78000000003</c:v>
                </c:pt>
                <c:pt idx="12778">
                  <c:v>127.79000000003001</c:v>
                </c:pt>
                <c:pt idx="12779">
                  <c:v>127.80000000003</c:v>
                </c:pt>
                <c:pt idx="12780">
                  <c:v>127.81000000003</c:v>
                </c:pt>
                <c:pt idx="12781">
                  <c:v>127.82000000003001</c:v>
                </c:pt>
                <c:pt idx="12782">
                  <c:v>127.83000000003</c:v>
                </c:pt>
                <c:pt idx="12783">
                  <c:v>127.84000000003</c:v>
                </c:pt>
                <c:pt idx="12784">
                  <c:v>127.85000000002999</c:v>
                </c:pt>
                <c:pt idx="12785">
                  <c:v>127.86000000003</c:v>
                </c:pt>
                <c:pt idx="12786">
                  <c:v>127.87000000003</c:v>
                </c:pt>
                <c:pt idx="12787">
                  <c:v>127.88000000002999</c:v>
                </c:pt>
                <c:pt idx="12788">
                  <c:v>127.89000000003</c:v>
                </c:pt>
                <c:pt idx="12789">
                  <c:v>127.90000000003</c:v>
                </c:pt>
                <c:pt idx="12790">
                  <c:v>127.91000000003</c:v>
                </c:pt>
                <c:pt idx="12791">
                  <c:v>127.92000000003</c:v>
                </c:pt>
                <c:pt idx="12792">
                  <c:v>127.93000000003001</c:v>
                </c:pt>
                <c:pt idx="12793">
                  <c:v>127.94000000003</c:v>
                </c:pt>
                <c:pt idx="12794">
                  <c:v>127.95000000003</c:v>
                </c:pt>
                <c:pt idx="12795">
                  <c:v>127.96000000003001</c:v>
                </c:pt>
                <c:pt idx="12796">
                  <c:v>127.97000000003</c:v>
                </c:pt>
                <c:pt idx="12797">
                  <c:v>127.98000000003</c:v>
                </c:pt>
                <c:pt idx="12798">
                  <c:v>127.99000000002999</c:v>
                </c:pt>
                <c:pt idx="12799">
                  <c:v>128.00000000003001</c:v>
                </c:pt>
                <c:pt idx="12800">
                  <c:v>128.01000000003</c:v>
                </c:pt>
                <c:pt idx="12801">
                  <c:v>128.02000000003</c:v>
                </c:pt>
                <c:pt idx="12802">
                  <c:v>128.03000000002999</c:v>
                </c:pt>
                <c:pt idx="12803">
                  <c:v>128.04000000003001</c:v>
                </c:pt>
                <c:pt idx="12804">
                  <c:v>128.05000000003</c:v>
                </c:pt>
                <c:pt idx="12805">
                  <c:v>128.06000000002999</c:v>
                </c:pt>
                <c:pt idx="12806">
                  <c:v>128.07000000003001</c:v>
                </c:pt>
                <c:pt idx="12807">
                  <c:v>128.08000000003</c:v>
                </c:pt>
                <c:pt idx="12808">
                  <c:v>128.09000000002999</c:v>
                </c:pt>
                <c:pt idx="12809">
                  <c:v>128.10000000003001</c:v>
                </c:pt>
                <c:pt idx="12810">
                  <c:v>128.11000000003</c:v>
                </c:pt>
                <c:pt idx="12811">
                  <c:v>128.12000000002999</c:v>
                </c:pt>
                <c:pt idx="12812">
                  <c:v>128.13000000003001</c:v>
                </c:pt>
                <c:pt idx="12813">
                  <c:v>128.14000000003</c:v>
                </c:pt>
                <c:pt idx="12814">
                  <c:v>128.15000000002999</c:v>
                </c:pt>
                <c:pt idx="12815">
                  <c:v>128.16000000003001</c:v>
                </c:pt>
                <c:pt idx="12816">
                  <c:v>128.17000000003</c:v>
                </c:pt>
                <c:pt idx="12817">
                  <c:v>128.18000000002999</c:v>
                </c:pt>
                <c:pt idx="12818">
                  <c:v>128.19000000003001</c:v>
                </c:pt>
                <c:pt idx="12819">
                  <c:v>128.20000000003</c:v>
                </c:pt>
                <c:pt idx="12820">
                  <c:v>128.21000000002999</c:v>
                </c:pt>
                <c:pt idx="12821">
                  <c:v>128.22000000003001</c:v>
                </c:pt>
                <c:pt idx="12822">
                  <c:v>128.23000000003</c:v>
                </c:pt>
                <c:pt idx="12823">
                  <c:v>128.24000000002999</c:v>
                </c:pt>
                <c:pt idx="12824">
                  <c:v>128.25000000003001</c:v>
                </c:pt>
                <c:pt idx="12825">
                  <c:v>128.26000000003</c:v>
                </c:pt>
                <c:pt idx="12826">
                  <c:v>128.27000000003</c:v>
                </c:pt>
                <c:pt idx="12827">
                  <c:v>128.28000000002999</c:v>
                </c:pt>
                <c:pt idx="12828">
                  <c:v>128.29000000003001</c:v>
                </c:pt>
                <c:pt idx="12829">
                  <c:v>128.30000000003</c:v>
                </c:pt>
                <c:pt idx="12830">
                  <c:v>128.31000000002999</c:v>
                </c:pt>
                <c:pt idx="12831">
                  <c:v>128.32000000003001</c:v>
                </c:pt>
                <c:pt idx="12832">
                  <c:v>128.33000000003</c:v>
                </c:pt>
                <c:pt idx="12833">
                  <c:v>128.34000000002999</c:v>
                </c:pt>
                <c:pt idx="12834">
                  <c:v>128.35000000003001</c:v>
                </c:pt>
                <c:pt idx="12835">
                  <c:v>128.36000000003</c:v>
                </c:pt>
                <c:pt idx="12836">
                  <c:v>128.37000000002999</c:v>
                </c:pt>
                <c:pt idx="12837">
                  <c:v>128.38000000003001</c:v>
                </c:pt>
                <c:pt idx="12838">
                  <c:v>128.39000000003</c:v>
                </c:pt>
                <c:pt idx="12839">
                  <c:v>128.40000000002999</c:v>
                </c:pt>
                <c:pt idx="12840">
                  <c:v>128.41000000003001</c:v>
                </c:pt>
                <c:pt idx="12841">
                  <c:v>128.42000000003</c:v>
                </c:pt>
                <c:pt idx="12842">
                  <c:v>128.43000000002999</c:v>
                </c:pt>
                <c:pt idx="12843">
                  <c:v>128.44000000003001</c:v>
                </c:pt>
                <c:pt idx="12844">
                  <c:v>128.45000000003</c:v>
                </c:pt>
                <c:pt idx="12845">
                  <c:v>128.46000000002999</c:v>
                </c:pt>
                <c:pt idx="12846">
                  <c:v>128.47000000003001</c:v>
                </c:pt>
                <c:pt idx="12847">
                  <c:v>128.48000000003</c:v>
                </c:pt>
                <c:pt idx="12848">
                  <c:v>128.49000000002999</c:v>
                </c:pt>
                <c:pt idx="12849">
                  <c:v>128.50000000003001</c:v>
                </c:pt>
                <c:pt idx="12850">
                  <c:v>128.51000000003</c:v>
                </c:pt>
                <c:pt idx="12851">
                  <c:v>128.52000000003099</c:v>
                </c:pt>
                <c:pt idx="12852">
                  <c:v>128.53000000002999</c:v>
                </c:pt>
                <c:pt idx="12853">
                  <c:v>128.54000000003001</c:v>
                </c:pt>
                <c:pt idx="12854">
                  <c:v>128.55000000003</c:v>
                </c:pt>
                <c:pt idx="12855">
                  <c:v>128.56000000002999</c:v>
                </c:pt>
                <c:pt idx="12856">
                  <c:v>128.57000000003001</c:v>
                </c:pt>
                <c:pt idx="12857">
                  <c:v>128.58000000003099</c:v>
                </c:pt>
                <c:pt idx="12858">
                  <c:v>128.59000000002999</c:v>
                </c:pt>
                <c:pt idx="12859">
                  <c:v>128.60000000003001</c:v>
                </c:pt>
                <c:pt idx="12860">
                  <c:v>128.61000000003</c:v>
                </c:pt>
                <c:pt idx="12861">
                  <c:v>128.62000000003101</c:v>
                </c:pt>
                <c:pt idx="12862">
                  <c:v>128.63000000003001</c:v>
                </c:pt>
                <c:pt idx="12863">
                  <c:v>128.64000000003099</c:v>
                </c:pt>
                <c:pt idx="12864">
                  <c:v>128.65000000003101</c:v>
                </c:pt>
                <c:pt idx="12865">
                  <c:v>128.66000000003001</c:v>
                </c:pt>
                <c:pt idx="12866">
                  <c:v>128.67000000003</c:v>
                </c:pt>
                <c:pt idx="12867">
                  <c:v>128.68000000003099</c:v>
                </c:pt>
                <c:pt idx="12868">
                  <c:v>128.69000000003101</c:v>
                </c:pt>
                <c:pt idx="12869">
                  <c:v>128.700000000031</c:v>
                </c:pt>
                <c:pt idx="12870">
                  <c:v>128.71000000003099</c:v>
                </c:pt>
                <c:pt idx="12871">
                  <c:v>128.72000000003101</c:v>
                </c:pt>
                <c:pt idx="12872">
                  <c:v>128.730000000031</c:v>
                </c:pt>
                <c:pt idx="12873">
                  <c:v>128.74000000003099</c:v>
                </c:pt>
                <c:pt idx="12874">
                  <c:v>128.75000000003101</c:v>
                </c:pt>
                <c:pt idx="12875">
                  <c:v>128.760000000031</c:v>
                </c:pt>
                <c:pt idx="12876">
                  <c:v>128.77000000003099</c:v>
                </c:pt>
                <c:pt idx="12877">
                  <c:v>128.78000000003101</c:v>
                </c:pt>
                <c:pt idx="12878">
                  <c:v>128.790000000031</c:v>
                </c:pt>
                <c:pt idx="12879">
                  <c:v>128.80000000003099</c:v>
                </c:pt>
                <c:pt idx="12880">
                  <c:v>128.81000000003101</c:v>
                </c:pt>
                <c:pt idx="12881">
                  <c:v>128.820000000031</c:v>
                </c:pt>
                <c:pt idx="12882">
                  <c:v>128.83000000003099</c:v>
                </c:pt>
                <c:pt idx="12883">
                  <c:v>128.84000000003101</c:v>
                </c:pt>
                <c:pt idx="12884">
                  <c:v>128.850000000031</c:v>
                </c:pt>
                <c:pt idx="12885">
                  <c:v>128.86000000003099</c:v>
                </c:pt>
                <c:pt idx="12886">
                  <c:v>128.87000000003101</c:v>
                </c:pt>
                <c:pt idx="12887">
                  <c:v>128.880000000031</c:v>
                </c:pt>
                <c:pt idx="12888">
                  <c:v>128.89000000003099</c:v>
                </c:pt>
                <c:pt idx="12889">
                  <c:v>128.90000000003101</c:v>
                </c:pt>
                <c:pt idx="12890">
                  <c:v>128.910000000031</c:v>
                </c:pt>
                <c:pt idx="12891">
                  <c:v>128.920000000031</c:v>
                </c:pt>
                <c:pt idx="12892">
                  <c:v>128.93000000003099</c:v>
                </c:pt>
                <c:pt idx="12893">
                  <c:v>128.94000000003101</c:v>
                </c:pt>
                <c:pt idx="12894">
                  <c:v>128.950000000031</c:v>
                </c:pt>
                <c:pt idx="12895">
                  <c:v>128.96000000003099</c:v>
                </c:pt>
                <c:pt idx="12896">
                  <c:v>128.97000000003101</c:v>
                </c:pt>
                <c:pt idx="12897">
                  <c:v>128.980000000031</c:v>
                </c:pt>
                <c:pt idx="12898">
                  <c:v>128.99000000003099</c:v>
                </c:pt>
                <c:pt idx="12899">
                  <c:v>129.00000000003101</c:v>
                </c:pt>
                <c:pt idx="12900">
                  <c:v>129.010000000031</c:v>
                </c:pt>
                <c:pt idx="12901">
                  <c:v>129.02000000003099</c:v>
                </c:pt>
                <c:pt idx="12902">
                  <c:v>129.03000000003101</c:v>
                </c:pt>
                <c:pt idx="12903">
                  <c:v>129.040000000031</c:v>
                </c:pt>
                <c:pt idx="12904">
                  <c:v>129.05000000003099</c:v>
                </c:pt>
                <c:pt idx="12905">
                  <c:v>129.06000000003101</c:v>
                </c:pt>
                <c:pt idx="12906">
                  <c:v>129.070000000031</c:v>
                </c:pt>
                <c:pt idx="12907">
                  <c:v>129.08000000003099</c:v>
                </c:pt>
                <c:pt idx="12908">
                  <c:v>129.09000000003101</c:v>
                </c:pt>
                <c:pt idx="12909">
                  <c:v>129.100000000031</c:v>
                </c:pt>
                <c:pt idx="12910">
                  <c:v>129.11000000003099</c:v>
                </c:pt>
                <c:pt idx="12911">
                  <c:v>129.12000000003101</c:v>
                </c:pt>
                <c:pt idx="12912">
                  <c:v>129.130000000031</c:v>
                </c:pt>
                <c:pt idx="12913">
                  <c:v>129.14000000003099</c:v>
                </c:pt>
                <c:pt idx="12914">
                  <c:v>129.15000000003101</c:v>
                </c:pt>
                <c:pt idx="12915">
                  <c:v>129.160000000031</c:v>
                </c:pt>
                <c:pt idx="12916">
                  <c:v>129.170000000031</c:v>
                </c:pt>
                <c:pt idx="12917">
                  <c:v>129.18000000003099</c:v>
                </c:pt>
                <c:pt idx="12918">
                  <c:v>129.19000000003101</c:v>
                </c:pt>
                <c:pt idx="12919">
                  <c:v>129.200000000031</c:v>
                </c:pt>
                <c:pt idx="12920">
                  <c:v>129.21000000003099</c:v>
                </c:pt>
                <c:pt idx="12921">
                  <c:v>129.22000000003101</c:v>
                </c:pt>
                <c:pt idx="12922">
                  <c:v>129.230000000031</c:v>
                </c:pt>
                <c:pt idx="12923">
                  <c:v>129.24000000003099</c:v>
                </c:pt>
                <c:pt idx="12924">
                  <c:v>129.25000000003101</c:v>
                </c:pt>
                <c:pt idx="12925">
                  <c:v>129.260000000031</c:v>
                </c:pt>
                <c:pt idx="12926">
                  <c:v>129.27000000003099</c:v>
                </c:pt>
                <c:pt idx="12927">
                  <c:v>129.28000000003101</c:v>
                </c:pt>
                <c:pt idx="12928">
                  <c:v>129.290000000031</c:v>
                </c:pt>
                <c:pt idx="12929">
                  <c:v>129.30000000003099</c:v>
                </c:pt>
                <c:pt idx="12930">
                  <c:v>129.31000000003101</c:v>
                </c:pt>
                <c:pt idx="12931">
                  <c:v>129.320000000031</c:v>
                </c:pt>
                <c:pt idx="12932">
                  <c:v>129.33000000003099</c:v>
                </c:pt>
                <c:pt idx="12933">
                  <c:v>129.34000000003101</c:v>
                </c:pt>
                <c:pt idx="12934">
                  <c:v>129.350000000031</c:v>
                </c:pt>
                <c:pt idx="12935">
                  <c:v>129.36000000003099</c:v>
                </c:pt>
                <c:pt idx="12936">
                  <c:v>129.37000000003101</c:v>
                </c:pt>
                <c:pt idx="12937">
                  <c:v>129.380000000031</c:v>
                </c:pt>
                <c:pt idx="12938">
                  <c:v>129.39000000003099</c:v>
                </c:pt>
                <c:pt idx="12939">
                  <c:v>129.40000000003101</c:v>
                </c:pt>
                <c:pt idx="12940">
                  <c:v>129.410000000031</c:v>
                </c:pt>
                <c:pt idx="12941">
                  <c:v>129.420000000031</c:v>
                </c:pt>
                <c:pt idx="12942">
                  <c:v>129.43000000003099</c:v>
                </c:pt>
                <c:pt idx="12943">
                  <c:v>129.44000000003101</c:v>
                </c:pt>
                <c:pt idx="12944">
                  <c:v>129.450000000031</c:v>
                </c:pt>
                <c:pt idx="12945">
                  <c:v>129.46000000003099</c:v>
                </c:pt>
                <c:pt idx="12946">
                  <c:v>129.47000000003101</c:v>
                </c:pt>
                <c:pt idx="12947">
                  <c:v>129.480000000031</c:v>
                </c:pt>
                <c:pt idx="12948">
                  <c:v>129.49000000003099</c:v>
                </c:pt>
                <c:pt idx="12949">
                  <c:v>129.50000000003101</c:v>
                </c:pt>
                <c:pt idx="12950">
                  <c:v>129.510000000031</c:v>
                </c:pt>
                <c:pt idx="12951">
                  <c:v>129.52000000003099</c:v>
                </c:pt>
                <c:pt idx="12952">
                  <c:v>129.53000000003101</c:v>
                </c:pt>
                <c:pt idx="12953">
                  <c:v>129.540000000031</c:v>
                </c:pt>
                <c:pt idx="12954">
                  <c:v>129.55000000003099</c:v>
                </c:pt>
                <c:pt idx="12955">
                  <c:v>129.56000000003101</c:v>
                </c:pt>
                <c:pt idx="12956">
                  <c:v>129.570000000031</c:v>
                </c:pt>
                <c:pt idx="12957">
                  <c:v>129.58000000003099</c:v>
                </c:pt>
                <c:pt idx="12958">
                  <c:v>129.59000000003101</c:v>
                </c:pt>
                <c:pt idx="12959">
                  <c:v>129.600000000031</c:v>
                </c:pt>
                <c:pt idx="12960">
                  <c:v>129.61000000003099</c:v>
                </c:pt>
                <c:pt idx="12961">
                  <c:v>129.62000000003101</c:v>
                </c:pt>
                <c:pt idx="12962">
                  <c:v>129.630000000031</c:v>
                </c:pt>
                <c:pt idx="12963">
                  <c:v>129.64000000003099</c:v>
                </c:pt>
                <c:pt idx="12964">
                  <c:v>129.65000000003101</c:v>
                </c:pt>
                <c:pt idx="12965">
                  <c:v>129.660000000031</c:v>
                </c:pt>
                <c:pt idx="12966">
                  <c:v>129.670000000031</c:v>
                </c:pt>
                <c:pt idx="12967">
                  <c:v>129.68000000003099</c:v>
                </c:pt>
                <c:pt idx="12968">
                  <c:v>129.69000000003101</c:v>
                </c:pt>
                <c:pt idx="12969">
                  <c:v>129.700000000031</c:v>
                </c:pt>
                <c:pt idx="12970">
                  <c:v>129.71000000003099</c:v>
                </c:pt>
                <c:pt idx="12971">
                  <c:v>129.72000000003101</c:v>
                </c:pt>
                <c:pt idx="12972">
                  <c:v>129.730000000031</c:v>
                </c:pt>
                <c:pt idx="12973">
                  <c:v>129.74000000003099</c:v>
                </c:pt>
                <c:pt idx="12974">
                  <c:v>129.75000000003101</c:v>
                </c:pt>
                <c:pt idx="12975">
                  <c:v>129.760000000031</c:v>
                </c:pt>
                <c:pt idx="12976">
                  <c:v>129.77000000003099</c:v>
                </c:pt>
                <c:pt idx="12977">
                  <c:v>129.78000000003101</c:v>
                </c:pt>
                <c:pt idx="12978">
                  <c:v>129.790000000031</c:v>
                </c:pt>
                <c:pt idx="12979">
                  <c:v>129.80000000003099</c:v>
                </c:pt>
                <c:pt idx="12980">
                  <c:v>129.81000000003101</c:v>
                </c:pt>
                <c:pt idx="12981">
                  <c:v>129.820000000031</c:v>
                </c:pt>
                <c:pt idx="12982">
                  <c:v>129.83000000003099</c:v>
                </c:pt>
                <c:pt idx="12983">
                  <c:v>129.84000000003101</c:v>
                </c:pt>
                <c:pt idx="12984">
                  <c:v>129.850000000031</c:v>
                </c:pt>
                <c:pt idx="12985">
                  <c:v>129.86000000003099</c:v>
                </c:pt>
                <c:pt idx="12986">
                  <c:v>129.87000000003101</c:v>
                </c:pt>
                <c:pt idx="12987">
                  <c:v>129.880000000031</c:v>
                </c:pt>
                <c:pt idx="12988">
                  <c:v>129.89000000003099</c:v>
                </c:pt>
                <c:pt idx="12989">
                  <c:v>129.90000000003101</c:v>
                </c:pt>
                <c:pt idx="12990">
                  <c:v>129.910000000031</c:v>
                </c:pt>
                <c:pt idx="12991">
                  <c:v>129.920000000031</c:v>
                </c:pt>
                <c:pt idx="12992">
                  <c:v>129.93000000003099</c:v>
                </c:pt>
                <c:pt idx="12993">
                  <c:v>129.94000000003101</c:v>
                </c:pt>
                <c:pt idx="12994">
                  <c:v>129.950000000031</c:v>
                </c:pt>
                <c:pt idx="12995">
                  <c:v>129.96000000003099</c:v>
                </c:pt>
                <c:pt idx="12996">
                  <c:v>129.97000000003101</c:v>
                </c:pt>
                <c:pt idx="12997">
                  <c:v>129.980000000031</c:v>
                </c:pt>
                <c:pt idx="12998">
                  <c:v>129.99000000003099</c:v>
                </c:pt>
                <c:pt idx="12999">
                  <c:v>130.00000000003101</c:v>
                </c:pt>
                <c:pt idx="13000">
                  <c:v>130.010000000031</c:v>
                </c:pt>
                <c:pt idx="13001">
                  <c:v>130.02000000003099</c:v>
                </c:pt>
                <c:pt idx="13002">
                  <c:v>130.03000000003101</c:v>
                </c:pt>
                <c:pt idx="13003">
                  <c:v>130.040000000031</c:v>
                </c:pt>
                <c:pt idx="13004">
                  <c:v>130.05000000003099</c:v>
                </c:pt>
                <c:pt idx="13005">
                  <c:v>130.06000000003101</c:v>
                </c:pt>
                <c:pt idx="13006">
                  <c:v>130.070000000031</c:v>
                </c:pt>
                <c:pt idx="13007">
                  <c:v>130.08000000003099</c:v>
                </c:pt>
                <c:pt idx="13008">
                  <c:v>130.09000000003101</c:v>
                </c:pt>
                <c:pt idx="13009">
                  <c:v>130.100000000031</c:v>
                </c:pt>
                <c:pt idx="13010">
                  <c:v>130.11000000003099</c:v>
                </c:pt>
                <c:pt idx="13011">
                  <c:v>130.12000000003101</c:v>
                </c:pt>
                <c:pt idx="13012">
                  <c:v>130.130000000031</c:v>
                </c:pt>
                <c:pt idx="13013">
                  <c:v>130.14000000003099</c:v>
                </c:pt>
                <c:pt idx="13014">
                  <c:v>130.15000000003101</c:v>
                </c:pt>
                <c:pt idx="13015">
                  <c:v>130.160000000031</c:v>
                </c:pt>
                <c:pt idx="13016">
                  <c:v>130.170000000031</c:v>
                </c:pt>
                <c:pt idx="13017">
                  <c:v>130.18000000003099</c:v>
                </c:pt>
                <c:pt idx="13018">
                  <c:v>130.19000000003101</c:v>
                </c:pt>
                <c:pt idx="13019">
                  <c:v>130.200000000031</c:v>
                </c:pt>
                <c:pt idx="13020">
                  <c:v>130.21000000003099</c:v>
                </c:pt>
                <c:pt idx="13021">
                  <c:v>130.22000000003101</c:v>
                </c:pt>
                <c:pt idx="13022">
                  <c:v>130.230000000031</c:v>
                </c:pt>
                <c:pt idx="13023">
                  <c:v>130.24000000003099</c:v>
                </c:pt>
                <c:pt idx="13024">
                  <c:v>130.25000000003101</c:v>
                </c:pt>
                <c:pt idx="13025">
                  <c:v>130.260000000031</c:v>
                </c:pt>
                <c:pt idx="13026">
                  <c:v>130.27000000003099</c:v>
                </c:pt>
                <c:pt idx="13027">
                  <c:v>130.28000000003101</c:v>
                </c:pt>
                <c:pt idx="13028">
                  <c:v>130.290000000031</c:v>
                </c:pt>
                <c:pt idx="13029">
                  <c:v>130.30000000003099</c:v>
                </c:pt>
                <c:pt idx="13030">
                  <c:v>130.31000000003101</c:v>
                </c:pt>
                <c:pt idx="13031">
                  <c:v>130.320000000031</c:v>
                </c:pt>
                <c:pt idx="13032">
                  <c:v>130.33000000003099</c:v>
                </c:pt>
                <c:pt idx="13033">
                  <c:v>130.34000000003101</c:v>
                </c:pt>
                <c:pt idx="13034">
                  <c:v>130.350000000031</c:v>
                </c:pt>
                <c:pt idx="13035">
                  <c:v>130.36000000003099</c:v>
                </c:pt>
                <c:pt idx="13036">
                  <c:v>130.37000000003101</c:v>
                </c:pt>
                <c:pt idx="13037">
                  <c:v>130.380000000031</c:v>
                </c:pt>
                <c:pt idx="13038">
                  <c:v>130.39000000003099</c:v>
                </c:pt>
                <c:pt idx="13039">
                  <c:v>130.40000000003101</c:v>
                </c:pt>
                <c:pt idx="13040">
                  <c:v>130.410000000031</c:v>
                </c:pt>
                <c:pt idx="13041">
                  <c:v>130.420000000031</c:v>
                </c:pt>
                <c:pt idx="13042">
                  <c:v>130.43000000003099</c:v>
                </c:pt>
                <c:pt idx="13043">
                  <c:v>130.44000000003101</c:v>
                </c:pt>
                <c:pt idx="13044">
                  <c:v>130.450000000031</c:v>
                </c:pt>
                <c:pt idx="13045">
                  <c:v>130.46000000003099</c:v>
                </c:pt>
                <c:pt idx="13046">
                  <c:v>130.47000000003101</c:v>
                </c:pt>
                <c:pt idx="13047">
                  <c:v>130.48000000003199</c:v>
                </c:pt>
                <c:pt idx="13048">
                  <c:v>130.49000000003201</c:v>
                </c:pt>
                <c:pt idx="13049">
                  <c:v>130.50000000003101</c:v>
                </c:pt>
                <c:pt idx="13050">
                  <c:v>130.510000000031</c:v>
                </c:pt>
                <c:pt idx="13051">
                  <c:v>130.52000000003201</c:v>
                </c:pt>
                <c:pt idx="13052">
                  <c:v>130.53000000003101</c:v>
                </c:pt>
                <c:pt idx="13053">
                  <c:v>130.540000000031</c:v>
                </c:pt>
                <c:pt idx="13054">
                  <c:v>130.55000000003201</c:v>
                </c:pt>
                <c:pt idx="13055">
                  <c:v>130.56000000003101</c:v>
                </c:pt>
                <c:pt idx="13056">
                  <c:v>130.570000000031</c:v>
                </c:pt>
                <c:pt idx="13057">
                  <c:v>130.58000000003199</c:v>
                </c:pt>
                <c:pt idx="13058">
                  <c:v>130.59000000003101</c:v>
                </c:pt>
                <c:pt idx="13059">
                  <c:v>130.600000000031</c:v>
                </c:pt>
                <c:pt idx="13060">
                  <c:v>130.61000000003199</c:v>
                </c:pt>
                <c:pt idx="13061">
                  <c:v>130.62000000003101</c:v>
                </c:pt>
                <c:pt idx="13062">
                  <c:v>130.630000000031</c:v>
                </c:pt>
                <c:pt idx="13063">
                  <c:v>130.64000000003199</c:v>
                </c:pt>
                <c:pt idx="13064">
                  <c:v>130.65000000003201</c:v>
                </c:pt>
                <c:pt idx="13065">
                  <c:v>130.660000000032</c:v>
                </c:pt>
                <c:pt idx="13066">
                  <c:v>130.67000000003199</c:v>
                </c:pt>
                <c:pt idx="13067">
                  <c:v>130.68000000003201</c:v>
                </c:pt>
                <c:pt idx="13068">
                  <c:v>130.690000000032</c:v>
                </c:pt>
                <c:pt idx="13069">
                  <c:v>130.70000000003199</c:v>
                </c:pt>
                <c:pt idx="13070">
                  <c:v>130.71000000003201</c:v>
                </c:pt>
                <c:pt idx="13071">
                  <c:v>130.720000000032</c:v>
                </c:pt>
                <c:pt idx="13072">
                  <c:v>130.73000000003199</c:v>
                </c:pt>
                <c:pt idx="13073">
                  <c:v>130.74000000003201</c:v>
                </c:pt>
                <c:pt idx="13074">
                  <c:v>130.750000000032</c:v>
                </c:pt>
                <c:pt idx="13075">
                  <c:v>130.76000000003199</c:v>
                </c:pt>
                <c:pt idx="13076">
                  <c:v>130.77000000003201</c:v>
                </c:pt>
                <c:pt idx="13077">
                  <c:v>130.780000000032</c:v>
                </c:pt>
                <c:pt idx="13078">
                  <c:v>130.79000000003199</c:v>
                </c:pt>
                <c:pt idx="13079">
                  <c:v>130.80000000003201</c:v>
                </c:pt>
                <c:pt idx="13080">
                  <c:v>130.81000000003201</c:v>
                </c:pt>
                <c:pt idx="13081">
                  <c:v>130.820000000032</c:v>
                </c:pt>
                <c:pt idx="13082">
                  <c:v>130.83000000003199</c:v>
                </c:pt>
                <c:pt idx="13083">
                  <c:v>130.84000000003201</c:v>
                </c:pt>
                <c:pt idx="13084">
                  <c:v>130.850000000032</c:v>
                </c:pt>
                <c:pt idx="13085">
                  <c:v>130.86000000003199</c:v>
                </c:pt>
                <c:pt idx="13086">
                  <c:v>130.87000000003201</c:v>
                </c:pt>
                <c:pt idx="13087">
                  <c:v>130.880000000032</c:v>
                </c:pt>
                <c:pt idx="13088">
                  <c:v>130.89000000003199</c:v>
                </c:pt>
                <c:pt idx="13089">
                  <c:v>130.90000000003201</c:v>
                </c:pt>
                <c:pt idx="13090">
                  <c:v>130.910000000032</c:v>
                </c:pt>
                <c:pt idx="13091">
                  <c:v>130.92000000003199</c:v>
                </c:pt>
                <c:pt idx="13092">
                  <c:v>130.93000000003201</c:v>
                </c:pt>
                <c:pt idx="13093">
                  <c:v>130.940000000032</c:v>
                </c:pt>
                <c:pt idx="13094">
                  <c:v>130.95000000003199</c:v>
                </c:pt>
                <c:pt idx="13095">
                  <c:v>130.96000000003201</c:v>
                </c:pt>
                <c:pt idx="13096">
                  <c:v>130.970000000032</c:v>
                </c:pt>
                <c:pt idx="13097">
                  <c:v>130.98000000003199</c:v>
                </c:pt>
                <c:pt idx="13098">
                  <c:v>130.99000000003201</c:v>
                </c:pt>
                <c:pt idx="13099">
                  <c:v>131.000000000032</c:v>
                </c:pt>
                <c:pt idx="13100">
                  <c:v>131.01000000003199</c:v>
                </c:pt>
                <c:pt idx="13101">
                  <c:v>131.02000000003201</c:v>
                </c:pt>
                <c:pt idx="13102">
                  <c:v>131.030000000032</c:v>
                </c:pt>
                <c:pt idx="13103">
                  <c:v>131.04000000003199</c:v>
                </c:pt>
                <c:pt idx="13104">
                  <c:v>131.05000000003201</c:v>
                </c:pt>
                <c:pt idx="13105">
                  <c:v>131.06000000003201</c:v>
                </c:pt>
                <c:pt idx="13106">
                  <c:v>131.070000000032</c:v>
                </c:pt>
                <c:pt idx="13107">
                  <c:v>131.08000000003199</c:v>
                </c:pt>
                <c:pt idx="13108">
                  <c:v>131.09000000003201</c:v>
                </c:pt>
                <c:pt idx="13109">
                  <c:v>131.100000000032</c:v>
                </c:pt>
                <c:pt idx="13110">
                  <c:v>131.11000000003199</c:v>
                </c:pt>
                <c:pt idx="13111">
                  <c:v>131.12000000003201</c:v>
                </c:pt>
                <c:pt idx="13112">
                  <c:v>131.130000000032</c:v>
                </c:pt>
                <c:pt idx="13113">
                  <c:v>131.14000000003199</c:v>
                </c:pt>
                <c:pt idx="13114">
                  <c:v>131.15000000003201</c:v>
                </c:pt>
                <c:pt idx="13115">
                  <c:v>131.160000000032</c:v>
                </c:pt>
                <c:pt idx="13116">
                  <c:v>131.17000000003199</c:v>
                </c:pt>
                <c:pt idx="13117">
                  <c:v>131.18000000003201</c:v>
                </c:pt>
                <c:pt idx="13118">
                  <c:v>131.190000000032</c:v>
                </c:pt>
                <c:pt idx="13119">
                  <c:v>131.20000000003199</c:v>
                </c:pt>
                <c:pt idx="13120">
                  <c:v>131.21000000003201</c:v>
                </c:pt>
                <c:pt idx="13121">
                  <c:v>131.220000000032</c:v>
                </c:pt>
                <c:pt idx="13122">
                  <c:v>131.23000000003199</c:v>
                </c:pt>
                <c:pt idx="13123">
                  <c:v>131.24000000003201</c:v>
                </c:pt>
                <c:pt idx="13124">
                  <c:v>131.250000000032</c:v>
                </c:pt>
                <c:pt idx="13125">
                  <c:v>131.26000000003199</c:v>
                </c:pt>
                <c:pt idx="13126">
                  <c:v>131.27000000003201</c:v>
                </c:pt>
                <c:pt idx="13127">
                  <c:v>131.280000000032</c:v>
                </c:pt>
                <c:pt idx="13128">
                  <c:v>131.29000000003199</c:v>
                </c:pt>
                <c:pt idx="13129">
                  <c:v>131.30000000003201</c:v>
                </c:pt>
                <c:pt idx="13130">
                  <c:v>131.31000000003201</c:v>
                </c:pt>
                <c:pt idx="13131">
                  <c:v>131.320000000032</c:v>
                </c:pt>
                <c:pt idx="13132">
                  <c:v>131.33000000003199</c:v>
                </c:pt>
                <c:pt idx="13133">
                  <c:v>131.34000000003201</c:v>
                </c:pt>
                <c:pt idx="13134">
                  <c:v>131.350000000032</c:v>
                </c:pt>
                <c:pt idx="13135">
                  <c:v>131.36000000003199</c:v>
                </c:pt>
                <c:pt idx="13136">
                  <c:v>131.37000000003201</c:v>
                </c:pt>
                <c:pt idx="13137">
                  <c:v>131.380000000032</c:v>
                </c:pt>
                <c:pt idx="13138">
                  <c:v>131.39000000003199</c:v>
                </c:pt>
                <c:pt idx="13139">
                  <c:v>131.40000000003201</c:v>
                </c:pt>
                <c:pt idx="13140">
                  <c:v>131.410000000032</c:v>
                </c:pt>
                <c:pt idx="13141">
                  <c:v>131.42000000003199</c:v>
                </c:pt>
                <c:pt idx="13142">
                  <c:v>131.43000000003201</c:v>
                </c:pt>
                <c:pt idx="13143">
                  <c:v>131.440000000032</c:v>
                </c:pt>
                <c:pt idx="13144">
                  <c:v>131.45000000003199</c:v>
                </c:pt>
                <c:pt idx="13145">
                  <c:v>131.46000000003201</c:v>
                </c:pt>
                <c:pt idx="13146">
                  <c:v>131.470000000032</c:v>
                </c:pt>
                <c:pt idx="13147">
                  <c:v>131.48000000003199</c:v>
                </c:pt>
                <c:pt idx="13148">
                  <c:v>131.49000000003201</c:v>
                </c:pt>
                <c:pt idx="13149">
                  <c:v>131.500000000032</c:v>
                </c:pt>
                <c:pt idx="13150">
                  <c:v>131.51000000003199</c:v>
                </c:pt>
                <c:pt idx="13151">
                  <c:v>131.52000000003201</c:v>
                </c:pt>
                <c:pt idx="13152">
                  <c:v>131.530000000032</c:v>
                </c:pt>
                <c:pt idx="13153">
                  <c:v>131.54000000003199</c:v>
                </c:pt>
                <c:pt idx="13154">
                  <c:v>131.55000000003201</c:v>
                </c:pt>
                <c:pt idx="13155">
                  <c:v>131.56000000003201</c:v>
                </c:pt>
                <c:pt idx="13156">
                  <c:v>131.570000000032</c:v>
                </c:pt>
                <c:pt idx="13157">
                  <c:v>131.58000000003199</c:v>
                </c:pt>
                <c:pt idx="13158">
                  <c:v>131.59000000003201</c:v>
                </c:pt>
                <c:pt idx="13159">
                  <c:v>131.600000000032</c:v>
                </c:pt>
                <c:pt idx="13160">
                  <c:v>131.61000000003199</c:v>
                </c:pt>
                <c:pt idx="13161">
                  <c:v>131.62000000003201</c:v>
                </c:pt>
                <c:pt idx="13162">
                  <c:v>131.630000000032</c:v>
                </c:pt>
                <c:pt idx="13163">
                  <c:v>131.64000000003199</c:v>
                </c:pt>
                <c:pt idx="13164">
                  <c:v>131.65000000003201</c:v>
                </c:pt>
                <c:pt idx="13165">
                  <c:v>131.660000000032</c:v>
                </c:pt>
                <c:pt idx="13166">
                  <c:v>131.67000000003199</c:v>
                </c:pt>
                <c:pt idx="13167">
                  <c:v>131.68000000003201</c:v>
                </c:pt>
                <c:pt idx="13168">
                  <c:v>131.690000000032</c:v>
                </c:pt>
                <c:pt idx="13169">
                  <c:v>131.70000000003199</c:v>
                </c:pt>
                <c:pt idx="13170">
                  <c:v>131.71000000003201</c:v>
                </c:pt>
                <c:pt idx="13171">
                  <c:v>131.720000000032</c:v>
                </c:pt>
                <c:pt idx="13172">
                  <c:v>131.73000000003199</c:v>
                </c:pt>
                <c:pt idx="13173">
                  <c:v>131.74000000003201</c:v>
                </c:pt>
                <c:pt idx="13174">
                  <c:v>131.750000000032</c:v>
                </c:pt>
                <c:pt idx="13175">
                  <c:v>131.76000000003199</c:v>
                </c:pt>
                <c:pt idx="13176">
                  <c:v>131.77000000003201</c:v>
                </c:pt>
                <c:pt idx="13177">
                  <c:v>131.780000000032</c:v>
                </c:pt>
                <c:pt idx="13178">
                  <c:v>131.79000000003199</c:v>
                </c:pt>
                <c:pt idx="13179">
                  <c:v>131.80000000003201</c:v>
                </c:pt>
                <c:pt idx="13180">
                  <c:v>131.81000000003201</c:v>
                </c:pt>
                <c:pt idx="13181">
                  <c:v>131.820000000032</c:v>
                </c:pt>
                <c:pt idx="13182">
                  <c:v>131.83000000003199</c:v>
                </c:pt>
                <c:pt idx="13183">
                  <c:v>131.84000000003201</c:v>
                </c:pt>
                <c:pt idx="13184">
                  <c:v>131.850000000032</c:v>
                </c:pt>
                <c:pt idx="13185">
                  <c:v>131.86000000003199</c:v>
                </c:pt>
                <c:pt idx="13186">
                  <c:v>131.87000000003201</c:v>
                </c:pt>
                <c:pt idx="13187">
                  <c:v>131.880000000032</c:v>
                </c:pt>
                <c:pt idx="13188">
                  <c:v>131.89000000003199</c:v>
                </c:pt>
                <c:pt idx="13189">
                  <c:v>131.90000000003201</c:v>
                </c:pt>
                <c:pt idx="13190">
                  <c:v>131.910000000032</c:v>
                </c:pt>
                <c:pt idx="13191">
                  <c:v>131.92000000003199</c:v>
                </c:pt>
                <c:pt idx="13192">
                  <c:v>131.93000000003201</c:v>
                </c:pt>
                <c:pt idx="13193">
                  <c:v>131.940000000032</c:v>
                </c:pt>
                <c:pt idx="13194">
                  <c:v>131.95000000003199</c:v>
                </c:pt>
                <c:pt idx="13195">
                  <c:v>131.96000000003201</c:v>
                </c:pt>
                <c:pt idx="13196">
                  <c:v>131.970000000032</c:v>
                </c:pt>
                <c:pt idx="13197">
                  <c:v>131.98000000003199</c:v>
                </c:pt>
                <c:pt idx="13198">
                  <c:v>131.99000000003201</c:v>
                </c:pt>
                <c:pt idx="13199">
                  <c:v>132.000000000032</c:v>
                </c:pt>
                <c:pt idx="13200">
                  <c:v>132.01000000003199</c:v>
                </c:pt>
                <c:pt idx="13201">
                  <c:v>132.02000000003201</c:v>
                </c:pt>
                <c:pt idx="13202">
                  <c:v>132.030000000032</c:v>
                </c:pt>
                <c:pt idx="13203">
                  <c:v>132.04000000003199</c:v>
                </c:pt>
                <c:pt idx="13204">
                  <c:v>132.05000000003201</c:v>
                </c:pt>
                <c:pt idx="13205">
                  <c:v>132.06000000003201</c:v>
                </c:pt>
                <c:pt idx="13206">
                  <c:v>132.070000000032</c:v>
                </c:pt>
                <c:pt idx="13207">
                  <c:v>132.08000000003199</c:v>
                </c:pt>
                <c:pt idx="13208">
                  <c:v>132.09000000003201</c:v>
                </c:pt>
                <c:pt idx="13209">
                  <c:v>132.100000000032</c:v>
                </c:pt>
                <c:pt idx="13210">
                  <c:v>132.11000000003199</c:v>
                </c:pt>
                <c:pt idx="13211">
                  <c:v>132.12000000003201</c:v>
                </c:pt>
                <c:pt idx="13212">
                  <c:v>132.130000000032</c:v>
                </c:pt>
                <c:pt idx="13213">
                  <c:v>132.14000000003199</c:v>
                </c:pt>
                <c:pt idx="13214">
                  <c:v>132.15000000003201</c:v>
                </c:pt>
                <c:pt idx="13215">
                  <c:v>132.160000000032</c:v>
                </c:pt>
                <c:pt idx="13216">
                  <c:v>132.17000000003199</c:v>
                </c:pt>
                <c:pt idx="13217">
                  <c:v>132.18000000003201</c:v>
                </c:pt>
                <c:pt idx="13218">
                  <c:v>132.190000000032</c:v>
                </c:pt>
                <c:pt idx="13219">
                  <c:v>132.20000000003199</c:v>
                </c:pt>
                <c:pt idx="13220">
                  <c:v>132.21000000003201</c:v>
                </c:pt>
                <c:pt idx="13221">
                  <c:v>132.220000000032</c:v>
                </c:pt>
                <c:pt idx="13222">
                  <c:v>132.23000000003199</c:v>
                </c:pt>
                <c:pt idx="13223">
                  <c:v>132.24000000003201</c:v>
                </c:pt>
                <c:pt idx="13224">
                  <c:v>132.250000000032</c:v>
                </c:pt>
                <c:pt idx="13225">
                  <c:v>132.26000000003199</c:v>
                </c:pt>
                <c:pt idx="13226">
                  <c:v>132.27000000003201</c:v>
                </c:pt>
                <c:pt idx="13227">
                  <c:v>132.280000000032</c:v>
                </c:pt>
                <c:pt idx="13228">
                  <c:v>132.29000000003199</c:v>
                </c:pt>
                <c:pt idx="13229">
                  <c:v>132.30000000003201</c:v>
                </c:pt>
                <c:pt idx="13230">
                  <c:v>132.31000000003201</c:v>
                </c:pt>
                <c:pt idx="13231">
                  <c:v>132.320000000032</c:v>
                </c:pt>
                <c:pt idx="13232">
                  <c:v>132.33000000003199</c:v>
                </c:pt>
                <c:pt idx="13233">
                  <c:v>132.34000000003201</c:v>
                </c:pt>
                <c:pt idx="13234">
                  <c:v>132.350000000032</c:v>
                </c:pt>
                <c:pt idx="13235">
                  <c:v>132.36000000003199</c:v>
                </c:pt>
                <c:pt idx="13236">
                  <c:v>132.37000000003201</c:v>
                </c:pt>
                <c:pt idx="13237">
                  <c:v>132.380000000032</c:v>
                </c:pt>
                <c:pt idx="13238">
                  <c:v>132.39000000003301</c:v>
                </c:pt>
                <c:pt idx="13239">
                  <c:v>132.40000000003201</c:v>
                </c:pt>
                <c:pt idx="13240">
                  <c:v>132.410000000032</c:v>
                </c:pt>
                <c:pt idx="13241">
                  <c:v>132.42000000003301</c:v>
                </c:pt>
                <c:pt idx="13242">
                  <c:v>132.43000000003201</c:v>
                </c:pt>
                <c:pt idx="13243">
                  <c:v>132.440000000032</c:v>
                </c:pt>
                <c:pt idx="13244">
                  <c:v>132.45000000003299</c:v>
                </c:pt>
                <c:pt idx="13245">
                  <c:v>132.46000000003201</c:v>
                </c:pt>
                <c:pt idx="13246">
                  <c:v>132.470000000032</c:v>
                </c:pt>
                <c:pt idx="13247">
                  <c:v>132.48000000003299</c:v>
                </c:pt>
                <c:pt idx="13248">
                  <c:v>132.49000000003201</c:v>
                </c:pt>
                <c:pt idx="13249">
                  <c:v>132.500000000032</c:v>
                </c:pt>
                <c:pt idx="13250">
                  <c:v>132.51000000003299</c:v>
                </c:pt>
                <c:pt idx="13251">
                  <c:v>132.52000000003201</c:v>
                </c:pt>
                <c:pt idx="13252">
                  <c:v>132.530000000032</c:v>
                </c:pt>
                <c:pt idx="13253">
                  <c:v>132.54000000003199</c:v>
                </c:pt>
                <c:pt idx="13254">
                  <c:v>132.55000000003201</c:v>
                </c:pt>
                <c:pt idx="13255">
                  <c:v>132.56000000003201</c:v>
                </c:pt>
                <c:pt idx="13256">
                  <c:v>132.57000000003299</c:v>
                </c:pt>
                <c:pt idx="13257">
                  <c:v>132.58000000003199</c:v>
                </c:pt>
                <c:pt idx="13258">
                  <c:v>132.590000000033</c:v>
                </c:pt>
                <c:pt idx="13259">
                  <c:v>132.60000000003299</c:v>
                </c:pt>
                <c:pt idx="13260">
                  <c:v>132.61000000003301</c:v>
                </c:pt>
                <c:pt idx="13261">
                  <c:v>132.620000000033</c:v>
                </c:pt>
                <c:pt idx="13262">
                  <c:v>132.63000000003299</c:v>
                </c:pt>
                <c:pt idx="13263">
                  <c:v>132.64000000003301</c:v>
                </c:pt>
                <c:pt idx="13264">
                  <c:v>132.650000000033</c:v>
                </c:pt>
                <c:pt idx="13265">
                  <c:v>132.66000000003299</c:v>
                </c:pt>
                <c:pt idx="13266">
                  <c:v>132.67000000003301</c:v>
                </c:pt>
                <c:pt idx="13267">
                  <c:v>132.680000000033</c:v>
                </c:pt>
                <c:pt idx="13268">
                  <c:v>132.690000000033</c:v>
                </c:pt>
                <c:pt idx="13269">
                  <c:v>132.70000000003299</c:v>
                </c:pt>
                <c:pt idx="13270">
                  <c:v>132.71000000003301</c:v>
                </c:pt>
                <c:pt idx="13271">
                  <c:v>132.720000000033</c:v>
                </c:pt>
                <c:pt idx="13272">
                  <c:v>132.73000000003299</c:v>
                </c:pt>
                <c:pt idx="13273">
                  <c:v>132.74000000003301</c:v>
                </c:pt>
                <c:pt idx="13274">
                  <c:v>132.750000000033</c:v>
                </c:pt>
                <c:pt idx="13275">
                  <c:v>132.76000000003299</c:v>
                </c:pt>
                <c:pt idx="13276">
                  <c:v>132.77000000003301</c:v>
                </c:pt>
                <c:pt idx="13277">
                  <c:v>132.780000000033</c:v>
                </c:pt>
                <c:pt idx="13278">
                  <c:v>132.79000000003299</c:v>
                </c:pt>
                <c:pt idx="13279">
                  <c:v>132.80000000003301</c:v>
                </c:pt>
                <c:pt idx="13280">
                  <c:v>132.810000000033</c:v>
                </c:pt>
                <c:pt idx="13281">
                  <c:v>132.82000000003299</c:v>
                </c:pt>
                <c:pt idx="13282">
                  <c:v>132.83000000003301</c:v>
                </c:pt>
                <c:pt idx="13283">
                  <c:v>132.840000000033</c:v>
                </c:pt>
                <c:pt idx="13284">
                  <c:v>132.85000000003299</c:v>
                </c:pt>
                <c:pt idx="13285">
                  <c:v>132.86000000003301</c:v>
                </c:pt>
                <c:pt idx="13286">
                  <c:v>132.870000000033</c:v>
                </c:pt>
                <c:pt idx="13287">
                  <c:v>132.88000000003299</c:v>
                </c:pt>
                <c:pt idx="13288">
                  <c:v>132.89000000003301</c:v>
                </c:pt>
                <c:pt idx="13289">
                  <c:v>132.900000000033</c:v>
                </c:pt>
                <c:pt idx="13290">
                  <c:v>132.91000000003299</c:v>
                </c:pt>
                <c:pt idx="13291">
                  <c:v>132.92000000003301</c:v>
                </c:pt>
                <c:pt idx="13292">
                  <c:v>132.930000000033</c:v>
                </c:pt>
                <c:pt idx="13293">
                  <c:v>132.940000000033</c:v>
                </c:pt>
                <c:pt idx="13294">
                  <c:v>132.95000000003299</c:v>
                </c:pt>
                <c:pt idx="13295">
                  <c:v>132.96000000003301</c:v>
                </c:pt>
                <c:pt idx="13296">
                  <c:v>132.970000000033</c:v>
                </c:pt>
                <c:pt idx="13297">
                  <c:v>132.98000000003299</c:v>
                </c:pt>
                <c:pt idx="13298">
                  <c:v>132.99000000003301</c:v>
                </c:pt>
                <c:pt idx="13299">
                  <c:v>133.000000000033</c:v>
                </c:pt>
                <c:pt idx="13300">
                  <c:v>133.01000000003299</c:v>
                </c:pt>
                <c:pt idx="13301">
                  <c:v>133.02000000003301</c:v>
                </c:pt>
                <c:pt idx="13302">
                  <c:v>133.030000000033</c:v>
                </c:pt>
                <c:pt idx="13303">
                  <c:v>133.04000000003299</c:v>
                </c:pt>
                <c:pt idx="13304">
                  <c:v>133.05000000003301</c:v>
                </c:pt>
                <c:pt idx="13305">
                  <c:v>133.060000000033</c:v>
                </c:pt>
                <c:pt idx="13306">
                  <c:v>133.07000000003299</c:v>
                </c:pt>
                <c:pt idx="13307">
                  <c:v>133.08000000003301</c:v>
                </c:pt>
                <c:pt idx="13308">
                  <c:v>133.090000000033</c:v>
                </c:pt>
                <c:pt idx="13309">
                  <c:v>133.10000000003299</c:v>
                </c:pt>
                <c:pt idx="13310">
                  <c:v>133.11000000003301</c:v>
                </c:pt>
                <c:pt idx="13311">
                  <c:v>133.120000000033</c:v>
                </c:pt>
                <c:pt idx="13312">
                  <c:v>133.13000000003299</c:v>
                </c:pt>
                <c:pt idx="13313">
                  <c:v>133.14000000003301</c:v>
                </c:pt>
                <c:pt idx="13314">
                  <c:v>133.150000000033</c:v>
                </c:pt>
                <c:pt idx="13315">
                  <c:v>133.16000000003299</c:v>
                </c:pt>
                <c:pt idx="13316">
                  <c:v>133.17000000003301</c:v>
                </c:pt>
                <c:pt idx="13317">
                  <c:v>133.180000000033</c:v>
                </c:pt>
                <c:pt idx="13318">
                  <c:v>133.190000000033</c:v>
                </c:pt>
                <c:pt idx="13319">
                  <c:v>133.20000000003299</c:v>
                </c:pt>
                <c:pt idx="13320">
                  <c:v>133.21000000003301</c:v>
                </c:pt>
                <c:pt idx="13321">
                  <c:v>133.220000000033</c:v>
                </c:pt>
                <c:pt idx="13322">
                  <c:v>133.23000000003299</c:v>
                </c:pt>
                <c:pt idx="13323">
                  <c:v>133.24000000003301</c:v>
                </c:pt>
                <c:pt idx="13324">
                  <c:v>133.250000000033</c:v>
                </c:pt>
                <c:pt idx="13325">
                  <c:v>133.26000000003299</c:v>
                </c:pt>
                <c:pt idx="13326">
                  <c:v>133.27000000003301</c:v>
                </c:pt>
                <c:pt idx="13327">
                  <c:v>133.280000000033</c:v>
                </c:pt>
                <c:pt idx="13328">
                  <c:v>133.29000000003299</c:v>
                </c:pt>
                <c:pt idx="13329">
                  <c:v>133.30000000003301</c:v>
                </c:pt>
                <c:pt idx="13330">
                  <c:v>133.310000000033</c:v>
                </c:pt>
                <c:pt idx="13331">
                  <c:v>133.32000000003299</c:v>
                </c:pt>
                <c:pt idx="13332">
                  <c:v>133.33000000003301</c:v>
                </c:pt>
                <c:pt idx="13333">
                  <c:v>133.340000000033</c:v>
                </c:pt>
                <c:pt idx="13334">
                  <c:v>133.35000000003299</c:v>
                </c:pt>
                <c:pt idx="13335">
                  <c:v>133.36000000003301</c:v>
                </c:pt>
                <c:pt idx="13336">
                  <c:v>133.370000000033</c:v>
                </c:pt>
                <c:pt idx="13337">
                  <c:v>133.38000000003299</c:v>
                </c:pt>
                <c:pt idx="13338">
                  <c:v>133.39000000003301</c:v>
                </c:pt>
                <c:pt idx="13339">
                  <c:v>133.400000000033</c:v>
                </c:pt>
                <c:pt idx="13340">
                  <c:v>133.41000000003299</c:v>
                </c:pt>
                <c:pt idx="13341">
                  <c:v>133.42000000003301</c:v>
                </c:pt>
                <c:pt idx="13342">
                  <c:v>133.430000000033</c:v>
                </c:pt>
                <c:pt idx="13343">
                  <c:v>133.440000000033</c:v>
                </c:pt>
                <c:pt idx="13344">
                  <c:v>133.45000000003299</c:v>
                </c:pt>
                <c:pt idx="13345">
                  <c:v>133.46000000003301</c:v>
                </c:pt>
                <c:pt idx="13346">
                  <c:v>133.470000000033</c:v>
                </c:pt>
                <c:pt idx="13347">
                  <c:v>133.48000000003299</c:v>
                </c:pt>
                <c:pt idx="13348">
                  <c:v>133.49000000003301</c:v>
                </c:pt>
                <c:pt idx="13349">
                  <c:v>133.500000000033</c:v>
                </c:pt>
                <c:pt idx="13350">
                  <c:v>133.51000000003299</c:v>
                </c:pt>
                <c:pt idx="13351">
                  <c:v>133.52000000003301</c:v>
                </c:pt>
                <c:pt idx="13352">
                  <c:v>133.530000000033</c:v>
                </c:pt>
                <c:pt idx="13353">
                  <c:v>133.54000000003299</c:v>
                </c:pt>
                <c:pt idx="13354">
                  <c:v>133.55000000003301</c:v>
                </c:pt>
                <c:pt idx="13355">
                  <c:v>133.560000000033</c:v>
                </c:pt>
                <c:pt idx="13356">
                  <c:v>133.57000000003299</c:v>
                </c:pt>
                <c:pt idx="13357">
                  <c:v>133.58000000003301</c:v>
                </c:pt>
                <c:pt idx="13358">
                  <c:v>133.590000000033</c:v>
                </c:pt>
                <c:pt idx="13359">
                  <c:v>133.60000000003299</c:v>
                </c:pt>
                <c:pt idx="13360">
                  <c:v>133.61000000003301</c:v>
                </c:pt>
                <c:pt idx="13361">
                  <c:v>133.620000000033</c:v>
                </c:pt>
                <c:pt idx="13362">
                  <c:v>133.63000000003299</c:v>
                </c:pt>
                <c:pt idx="13363">
                  <c:v>133.64000000003301</c:v>
                </c:pt>
                <c:pt idx="13364">
                  <c:v>133.650000000033</c:v>
                </c:pt>
                <c:pt idx="13365">
                  <c:v>133.66000000003299</c:v>
                </c:pt>
                <c:pt idx="13366">
                  <c:v>133.67000000003301</c:v>
                </c:pt>
                <c:pt idx="13367">
                  <c:v>133.680000000033</c:v>
                </c:pt>
                <c:pt idx="13368">
                  <c:v>133.690000000033</c:v>
                </c:pt>
                <c:pt idx="13369">
                  <c:v>133.70000000003299</c:v>
                </c:pt>
                <c:pt idx="13370">
                  <c:v>133.71000000003301</c:v>
                </c:pt>
                <c:pt idx="13371">
                  <c:v>133.720000000033</c:v>
                </c:pt>
                <c:pt idx="13372">
                  <c:v>133.73000000003299</c:v>
                </c:pt>
                <c:pt idx="13373">
                  <c:v>133.74000000003301</c:v>
                </c:pt>
                <c:pt idx="13374">
                  <c:v>133.750000000033</c:v>
                </c:pt>
                <c:pt idx="13375">
                  <c:v>133.76000000003299</c:v>
                </c:pt>
                <c:pt idx="13376">
                  <c:v>133.77000000003301</c:v>
                </c:pt>
                <c:pt idx="13377">
                  <c:v>133.780000000033</c:v>
                </c:pt>
                <c:pt idx="13378">
                  <c:v>133.79000000003299</c:v>
                </c:pt>
                <c:pt idx="13379">
                  <c:v>133.80000000003301</c:v>
                </c:pt>
                <c:pt idx="13380">
                  <c:v>133.810000000033</c:v>
                </c:pt>
                <c:pt idx="13381">
                  <c:v>133.82000000003299</c:v>
                </c:pt>
                <c:pt idx="13382">
                  <c:v>133.83000000003301</c:v>
                </c:pt>
                <c:pt idx="13383">
                  <c:v>133.840000000033</c:v>
                </c:pt>
                <c:pt idx="13384">
                  <c:v>133.85000000003299</c:v>
                </c:pt>
                <c:pt idx="13385">
                  <c:v>133.86000000003301</c:v>
                </c:pt>
                <c:pt idx="13386">
                  <c:v>133.870000000033</c:v>
                </c:pt>
                <c:pt idx="13387">
                  <c:v>133.88000000003299</c:v>
                </c:pt>
                <c:pt idx="13388">
                  <c:v>133.89000000003301</c:v>
                </c:pt>
                <c:pt idx="13389">
                  <c:v>133.900000000033</c:v>
                </c:pt>
                <c:pt idx="13390">
                  <c:v>133.91000000003299</c:v>
                </c:pt>
                <c:pt idx="13391">
                  <c:v>133.92000000003301</c:v>
                </c:pt>
                <c:pt idx="13392">
                  <c:v>133.930000000033</c:v>
                </c:pt>
                <c:pt idx="13393">
                  <c:v>133.940000000033</c:v>
                </c:pt>
                <c:pt idx="13394">
                  <c:v>133.95000000003299</c:v>
                </c:pt>
                <c:pt idx="13395">
                  <c:v>133.96000000003301</c:v>
                </c:pt>
                <c:pt idx="13396">
                  <c:v>133.970000000033</c:v>
                </c:pt>
                <c:pt idx="13397">
                  <c:v>133.98000000003299</c:v>
                </c:pt>
                <c:pt idx="13398">
                  <c:v>133.99000000003301</c:v>
                </c:pt>
                <c:pt idx="13399">
                  <c:v>134.000000000033</c:v>
                </c:pt>
                <c:pt idx="13400">
                  <c:v>134.01000000003299</c:v>
                </c:pt>
                <c:pt idx="13401">
                  <c:v>134.02000000003301</c:v>
                </c:pt>
                <c:pt idx="13402">
                  <c:v>134.030000000033</c:v>
                </c:pt>
                <c:pt idx="13403">
                  <c:v>134.04000000003299</c:v>
                </c:pt>
                <c:pt idx="13404">
                  <c:v>134.05000000003301</c:v>
                </c:pt>
                <c:pt idx="13405">
                  <c:v>134.060000000033</c:v>
                </c:pt>
                <c:pt idx="13406">
                  <c:v>134.07000000003299</c:v>
                </c:pt>
                <c:pt idx="13407">
                  <c:v>134.08000000003301</c:v>
                </c:pt>
                <c:pt idx="13408">
                  <c:v>134.090000000033</c:v>
                </c:pt>
                <c:pt idx="13409">
                  <c:v>134.10000000003299</c:v>
                </c:pt>
                <c:pt idx="13410">
                  <c:v>134.11000000003301</c:v>
                </c:pt>
                <c:pt idx="13411">
                  <c:v>134.120000000033</c:v>
                </c:pt>
                <c:pt idx="13412">
                  <c:v>134.13000000003299</c:v>
                </c:pt>
                <c:pt idx="13413">
                  <c:v>134.14000000003301</c:v>
                </c:pt>
                <c:pt idx="13414">
                  <c:v>134.150000000033</c:v>
                </c:pt>
                <c:pt idx="13415">
                  <c:v>134.16000000003299</c:v>
                </c:pt>
                <c:pt idx="13416">
                  <c:v>134.17000000003301</c:v>
                </c:pt>
                <c:pt idx="13417">
                  <c:v>134.180000000033</c:v>
                </c:pt>
                <c:pt idx="13418">
                  <c:v>134.190000000033</c:v>
                </c:pt>
                <c:pt idx="13419">
                  <c:v>134.20000000003299</c:v>
                </c:pt>
                <c:pt idx="13420">
                  <c:v>134.21000000003301</c:v>
                </c:pt>
                <c:pt idx="13421">
                  <c:v>134.220000000033</c:v>
                </c:pt>
                <c:pt idx="13422">
                  <c:v>134.23000000003299</c:v>
                </c:pt>
                <c:pt idx="13423">
                  <c:v>134.24000000003301</c:v>
                </c:pt>
                <c:pt idx="13424">
                  <c:v>134.250000000033</c:v>
                </c:pt>
                <c:pt idx="13425">
                  <c:v>134.26000000003299</c:v>
                </c:pt>
                <c:pt idx="13426">
                  <c:v>134.27000000003301</c:v>
                </c:pt>
                <c:pt idx="13427">
                  <c:v>134.280000000033</c:v>
                </c:pt>
                <c:pt idx="13428">
                  <c:v>134.29000000003299</c:v>
                </c:pt>
                <c:pt idx="13429">
                  <c:v>134.30000000003301</c:v>
                </c:pt>
                <c:pt idx="13430">
                  <c:v>134.310000000033</c:v>
                </c:pt>
                <c:pt idx="13431">
                  <c:v>134.32000000003299</c:v>
                </c:pt>
                <c:pt idx="13432">
                  <c:v>134.33000000003301</c:v>
                </c:pt>
                <c:pt idx="13433">
                  <c:v>134.340000000033</c:v>
                </c:pt>
                <c:pt idx="13434">
                  <c:v>134.35000000003399</c:v>
                </c:pt>
                <c:pt idx="13435">
                  <c:v>134.36000000003301</c:v>
                </c:pt>
                <c:pt idx="13436">
                  <c:v>134.370000000033</c:v>
                </c:pt>
                <c:pt idx="13437">
                  <c:v>134.38000000003299</c:v>
                </c:pt>
                <c:pt idx="13438">
                  <c:v>134.39000000003301</c:v>
                </c:pt>
                <c:pt idx="13439">
                  <c:v>134.400000000034</c:v>
                </c:pt>
                <c:pt idx="13440">
                  <c:v>134.41000000003399</c:v>
                </c:pt>
                <c:pt idx="13441">
                  <c:v>134.42000000003301</c:v>
                </c:pt>
                <c:pt idx="13442">
                  <c:v>134.430000000033</c:v>
                </c:pt>
                <c:pt idx="13443">
                  <c:v>134.440000000033</c:v>
                </c:pt>
                <c:pt idx="13444">
                  <c:v>134.45000000003299</c:v>
                </c:pt>
                <c:pt idx="13445">
                  <c:v>134.46000000003301</c:v>
                </c:pt>
                <c:pt idx="13446">
                  <c:v>134.47000000003399</c:v>
                </c:pt>
                <c:pt idx="13447">
                  <c:v>134.48000000003299</c:v>
                </c:pt>
                <c:pt idx="13448">
                  <c:v>134.49000000003301</c:v>
                </c:pt>
                <c:pt idx="13449">
                  <c:v>134.500000000033</c:v>
                </c:pt>
                <c:pt idx="13450">
                  <c:v>134.51000000003401</c:v>
                </c:pt>
                <c:pt idx="13451">
                  <c:v>134.52000000003301</c:v>
                </c:pt>
                <c:pt idx="13452">
                  <c:v>134.53000000003399</c:v>
                </c:pt>
                <c:pt idx="13453">
                  <c:v>134.54000000003401</c:v>
                </c:pt>
                <c:pt idx="13454">
                  <c:v>134.550000000034</c:v>
                </c:pt>
                <c:pt idx="13455">
                  <c:v>134.56000000003399</c:v>
                </c:pt>
                <c:pt idx="13456">
                  <c:v>134.57000000003401</c:v>
                </c:pt>
                <c:pt idx="13457">
                  <c:v>134.580000000034</c:v>
                </c:pt>
                <c:pt idx="13458">
                  <c:v>134.590000000034</c:v>
                </c:pt>
                <c:pt idx="13459">
                  <c:v>134.60000000003399</c:v>
                </c:pt>
                <c:pt idx="13460">
                  <c:v>134.61000000003401</c:v>
                </c:pt>
                <c:pt idx="13461">
                  <c:v>134.620000000034</c:v>
                </c:pt>
                <c:pt idx="13462">
                  <c:v>134.63000000003399</c:v>
                </c:pt>
                <c:pt idx="13463">
                  <c:v>134.64000000003401</c:v>
                </c:pt>
                <c:pt idx="13464">
                  <c:v>134.650000000034</c:v>
                </c:pt>
                <c:pt idx="13465">
                  <c:v>134.66000000003399</c:v>
                </c:pt>
                <c:pt idx="13466">
                  <c:v>134.67000000003401</c:v>
                </c:pt>
                <c:pt idx="13467">
                  <c:v>134.680000000034</c:v>
                </c:pt>
                <c:pt idx="13468">
                  <c:v>134.69000000003399</c:v>
                </c:pt>
                <c:pt idx="13469">
                  <c:v>134.70000000003401</c:v>
                </c:pt>
                <c:pt idx="13470">
                  <c:v>134.710000000034</c:v>
                </c:pt>
                <c:pt idx="13471">
                  <c:v>134.72000000003399</c:v>
                </c:pt>
                <c:pt idx="13472">
                  <c:v>134.73000000003401</c:v>
                </c:pt>
                <c:pt idx="13473">
                  <c:v>134.740000000034</c:v>
                </c:pt>
                <c:pt idx="13474">
                  <c:v>134.75000000003399</c:v>
                </c:pt>
                <c:pt idx="13475">
                  <c:v>134.76000000003401</c:v>
                </c:pt>
                <c:pt idx="13476">
                  <c:v>134.770000000034</c:v>
                </c:pt>
                <c:pt idx="13477">
                  <c:v>134.78000000003399</c:v>
                </c:pt>
                <c:pt idx="13478">
                  <c:v>134.79000000003401</c:v>
                </c:pt>
                <c:pt idx="13479">
                  <c:v>134.800000000034</c:v>
                </c:pt>
                <c:pt idx="13480">
                  <c:v>134.81000000003399</c:v>
                </c:pt>
                <c:pt idx="13481">
                  <c:v>134.82000000003401</c:v>
                </c:pt>
                <c:pt idx="13482">
                  <c:v>134.830000000034</c:v>
                </c:pt>
                <c:pt idx="13483">
                  <c:v>134.840000000034</c:v>
                </c:pt>
                <c:pt idx="13484">
                  <c:v>134.85000000003399</c:v>
                </c:pt>
                <c:pt idx="13485">
                  <c:v>134.86000000003401</c:v>
                </c:pt>
                <c:pt idx="13486">
                  <c:v>134.870000000034</c:v>
                </c:pt>
                <c:pt idx="13487">
                  <c:v>134.88000000003399</c:v>
                </c:pt>
                <c:pt idx="13488">
                  <c:v>134.89000000003401</c:v>
                </c:pt>
                <c:pt idx="13489">
                  <c:v>134.900000000034</c:v>
                </c:pt>
                <c:pt idx="13490">
                  <c:v>134.91000000003399</c:v>
                </c:pt>
                <c:pt idx="13491">
                  <c:v>134.92000000003401</c:v>
                </c:pt>
                <c:pt idx="13492">
                  <c:v>134.930000000034</c:v>
                </c:pt>
                <c:pt idx="13493">
                  <c:v>134.94000000003399</c:v>
                </c:pt>
                <c:pt idx="13494">
                  <c:v>134.95000000003401</c:v>
                </c:pt>
                <c:pt idx="13495">
                  <c:v>134.960000000034</c:v>
                </c:pt>
                <c:pt idx="13496">
                  <c:v>134.97000000003399</c:v>
                </c:pt>
                <c:pt idx="13497">
                  <c:v>134.98000000003401</c:v>
                </c:pt>
                <c:pt idx="13498">
                  <c:v>134.990000000034</c:v>
                </c:pt>
                <c:pt idx="13499">
                  <c:v>135.00000000003399</c:v>
                </c:pt>
                <c:pt idx="13500">
                  <c:v>135.01000000003401</c:v>
                </c:pt>
                <c:pt idx="13501">
                  <c:v>135.020000000034</c:v>
                </c:pt>
                <c:pt idx="13502">
                  <c:v>135.03000000003399</c:v>
                </c:pt>
                <c:pt idx="13503">
                  <c:v>135.04000000003401</c:v>
                </c:pt>
                <c:pt idx="13504">
                  <c:v>135.050000000034</c:v>
                </c:pt>
                <c:pt idx="13505">
                  <c:v>135.06000000003399</c:v>
                </c:pt>
                <c:pt idx="13506">
                  <c:v>135.07000000003401</c:v>
                </c:pt>
                <c:pt idx="13507">
                  <c:v>135.080000000034</c:v>
                </c:pt>
                <c:pt idx="13508">
                  <c:v>135.090000000034</c:v>
                </c:pt>
                <c:pt idx="13509">
                  <c:v>135.10000000003399</c:v>
                </c:pt>
                <c:pt idx="13510">
                  <c:v>135.11000000003401</c:v>
                </c:pt>
                <c:pt idx="13511">
                  <c:v>135.120000000034</c:v>
                </c:pt>
                <c:pt idx="13512">
                  <c:v>135.13000000003399</c:v>
                </c:pt>
                <c:pt idx="13513">
                  <c:v>135.14000000003401</c:v>
                </c:pt>
                <c:pt idx="13514">
                  <c:v>135.150000000034</c:v>
                </c:pt>
                <c:pt idx="13515">
                  <c:v>135.16000000003399</c:v>
                </c:pt>
                <c:pt idx="13516">
                  <c:v>135.17000000003401</c:v>
                </c:pt>
                <c:pt idx="13517">
                  <c:v>135.180000000034</c:v>
                </c:pt>
                <c:pt idx="13518">
                  <c:v>135.19000000003399</c:v>
                </c:pt>
                <c:pt idx="13519">
                  <c:v>135.20000000003401</c:v>
                </c:pt>
                <c:pt idx="13520">
                  <c:v>135.210000000034</c:v>
                </c:pt>
                <c:pt idx="13521">
                  <c:v>135.22000000003399</c:v>
                </c:pt>
                <c:pt idx="13522">
                  <c:v>135.23000000003401</c:v>
                </c:pt>
                <c:pt idx="13523">
                  <c:v>135.240000000034</c:v>
                </c:pt>
                <c:pt idx="13524">
                  <c:v>135.25000000003399</c:v>
                </c:pt>
                <c:pt idx="13525">
                  <c:v>135.26000000003401</c:v>
                </c:pt>
                <c:pt idx="13526">
                  <c:v>135.270000000034</c:v>
                </c:pt>
                <c:pt idx="13527">
                  <c:v>135.28000000003399</c:v>
                </c:pt>
                <c:pt idx="13528">
                  <c:v>135.29000000003401</c:v>
                </c:pt>
                <c:pt idx="13529">
                  <c:v>135.300000000034</c:v>
                </c:pt>
                <c:pt idx="13530">
                  <c:v>135.31000000003399</c:v>
                </c:pt>
                <c:pt idx="13531">
                  <c:v>135.32000000003401</c:v>
                </c:pt>
                <c:pt idx="13532">
                  <c:v>135.330000000034</c:v>
                </c:pt>
                <c:pt idx="13533">
                  <c:v>135.340000000034</c:v>
                </c:pt>
                <c:pt idx="13534">
                  <c:v>135.35000000003399</c:v>
                </c:pt>
                <c:pt idx="13535">
                  <c:v>135.36000000003401</c:v>
                </c:pt>
                <c:pt idx="13536">
                  <c:v>135.370000000034</c:v>
                </c:pt>
                <c:pt idx="13537">
                  <c:v>135.38000000003399</c:v>
                </c:pt>
                <c:pt idx="13538">
                  <c:v>135.39000000003401</c:v>
                </c:pt>
                <c:pt idx="13539">
                  <c:v>135.400000000034</c:v>
                </c:pt>
                <c:pt idx="13540">
                  <c:v>135.41000000003399</c:v>
                </c:pt>
                <c:pt idx="13541">
                  <c:v>135.42000000003401</c:v>
                </c:pt>
                <c:pt idx="13542">
                  <c:v>135.430000000034</c:v>
                </c:pt>
                <c:pt idx="13543">
                  <c:v>135.44000000003399</c:v>
                </c:pt>
                <c:pt idx="13544">
                  <c:v>135.45000000003401</c:v>
                </c:pt>
                <c:pt idx="13545">
                  <c:v>135.460000000034</c:v>
                </c:pt>
                <c:pt idx="13546">
                  <c:v>135.47000000003399</c:v>
                </c:pt>
                <c:pt idx="13547">
                  <c:v>135.48000000003401</c:v>
                </c:pt>
                <c:pt idx="13548">
                  <c:v>135.490000000034</c:v>
                </c:pt>
                <c:pt idx="13549">
                  <c:v>135.50000000003399</c:v>
                </c:pt>
                <c:pt idx="13550">
                  <c:v>135.51000000003401</c:v>
                </c:pt>
                <c:pt idx="13551">
                  <c:v>135.520000000034</c:v>
                </c:pt>
                <c:pt idx="13552">
                  <c:v>135.53000000003399</c:v>
                </c:pt>
                <c:pt idx="13553">
                  <c:v>135.54000000003401</c:v>
                </c:pt>
                <c:pt idx="13554">
                  <c:v>135.550000000034</c:v>
                </c:pt>
                <c:pt idx="13555">
                  <c:v>135.56000000003399</c:v>
                </c:pt>
                <c:pt idx="13556">
                  <c:v>135.57000000003401</c:v>
                </c:pt>
                <c:pt idx="13557">
                  <c:v>135.580000000034</c:v>
                </c:pt>
                <c:pt idx="13558">
                  <c:v>135.590000000034</c:v>
                </c:pt>
                <c:pt idx="13559">
                  <c:v>135.60000000003399</c:v>
                </c:pt>
                <c:pt idx="13560">
                  <c:v>135.61000000003401</c:v>
                </c:pt>
                <c:pt idx="13561">
                  <c:v>135.620000000034</c:v>
                </c:pt>
                <c:pt idx="13562">
                  <c:v>135.63000000003399</c:v>
                </c:pt>
                <c:pt idx="13563">
                  <c:v>135.64000000003401</c:v>
                </c:pt>
                <c:pt idx="13564">
                  <c:v>135.650000000034</c:v>
                </c:pt>
                <c:pt idx="13565">
                  <c:v>135.66000000003399</c:v>
                </c:pt>
                <c:pt idx="13566">
                  <c:v>135.67000000003401</c:v>
                </c:pt>
                <c:pt idx="13567">
                  <c:v>135.680000000034</c:v>
                </c:pt>
                <c:pt idx="13568">
                  <c:v>135.69000000003399</c:v>
                </c:pt>
                <c:pt idx="13569">
                  <c:v>135.70000000003401</c:v>
                </c:pt>
                <c:pt idx="13570">
                  <c:v>135.710000000034</c:v>
                </c:pt>
                <c:pt idx="13571">
                  <c:v>135.72000000003399</c:v>
                </c:pt>
                <c:pt idx="13572">
                  <c:v>135.73000000003401</c:v>
                </c:pt>
                <c:pt idx="13573">
                  <c:v>135.740000000034</c:v>
                </c:pt>
                <c:pt idx="13574">
                  <c:v>135.75000000003399</c:v>
                </c:pt>
                <c:pt idx="13575">
                  <c:v>135.76000000003401</c:v>
                </c:pt>
                <c:pt idx="13576">
                  <c:v>135.770000000034</c:v>
                </c:pt>
                <c:pt idx="13577">
                  <c:v>135.78000000003399</c:v>
                </c:pt>
                <c:pt idx="13578">
                  <c:v>135.79000000003401</c:v>
                </c:pt>
                <c:pt idx="13579">
                  <c:v>135.800000000034</c:v>
                </c:pt>
                <c:pt idx="13580">
                  <c:v>135.81000000003399</c:v>
                </c:pt>
                <c:pt idx="13581">
                  <c:v>135.82000000003401</c:v>
                </c:pt>
                <c:pt idx="13582">
                  <c:v>135.830000000034</c:v>
                </c:pt>
                <c:pt idx="13583">
                  <c:v>135.840000000034</c:v>
                </c:pt>
                <c:pt idx="13584">
                  <c:v>135.85000000003399</c:v>
                </c:pt>
                <c:pt idx="13585">
                  <c:v>135.86000000003401</c:v>
                </c:pt>
                <c:pt idx="13586">
                  <c:v>135.870000000034</c:v>
                </c:pt>
                <c:pt idx="13587">
                  <c:v>135.88000000003399</c:v>
                </c:pt>
                <c:pt idx="13588">
                  <c:v>135.89000000003401</c:v>
                </c:pt>
                <c:pt idx="13589">
                  <c:v>135.900000000034</c:v>
                </c:pt>
                <c:pt idx="13590">
                  <c:v>135.91000000003399</c:v>
                </c:pt>
                <c:pt idx="13591">
                  <c:v>135.92000000003401</c:v>
                </c:pt>
                <c:pt idx="13592">
                  <c:v>135.930000000034</c:v>
                </c:pt>
                <c:pt idx="13593">
                  <c:v>135.94000000003399</c:v>
                </c:pt>
                <c:pt idx="13594">
                  <c:v>135.95000000003401</c:v>
                </c:pt>
                <c:pt idx="13595">
                  <c:v>135.960000000034</c:v>
                </c:pt>
                <c:pt idx="13596">
                  <c:v>135.97000000003399</c:v>
                </c:pt>
                <c:pt idx="13597">
                  <c:v>135.98000000003401</c:v>
                </c:pt>
                <c:pt idx="13598">
                  <c:v>135.990000000034</c:v>
                </c:pt>
                <c:pt idx="13599">
                  <c:v>136.00000000003399</c:v>
                </c:pt>
                <c:pt idx="13600">
                  <c:v>136.01000000003401</c:v>
                </c:pt>
                <c:pt idx="13601">
                  <c:v>136.020000000034</c:v>
                </c:pt>
                <c:pt idx="13602">
                  <c:v>136.03000000003399</c:v>
                </c:pt>
                <c:pt idx="13603">
                  <c:v>136.04000000003401</c:v>
                </c:pt>
                <c:pt idx="13604">
                  <c:v>136.050000000034</c:v>
                </c:pt>
                <c:pt idx="13605">
                  <c:v>136.06000000003399</c:v>
                </c:pt>
                <c:pt idx="13606">
                  <c:v>136.07000000003401</c:v>
                </c:pt>
                <c:pt idx="13607">
                  <c:v>136.080000000034</c:v>
                </c:pt>
                <c:pt idx="13608">
                  <c:v>136.090000000034</c:v>
                </c:pt>
                <c:pt idx="13609">
                  <c:v>136.10000000003399</c:v>
                </c:pt>
                <c:pt idx="13610">
                  <c:v>136.11000000003401</c:v>
                </c:pt>
                <c:pt idx="13611">
                  <c:v>136.120000000034</c:v>
                </c:pt>
                <c:pt idx="13612">
                  <c:v>136.13000000003399</c:v>
                </c:pt>
                <c:pt idx="13613">
                  <c:v>136.14000000003401</c:v>
                </c:pt>
                <c:pt idx="13614">
                  <c:v>136.150000000034</c:v>
                </c:pt>
                <c:pt idx="13615">
                  <c:v>136.16000000003399</c:v>
                </c:pt>
                <c:pt idx="13616">
                  <c:v>136.17000000003401</c:v>
                </c:pt>
                <c:pt idx="13617">
                  <c:v>136.180000000034</c:v>
                </c:pt>
                <c:pt idx="13618">
                  <c:v>136.19000000003399</c:v>
                </c:pt>
                <c:pt idx="13619">
                  <c:v>136.20000000003401</c:v>
                </c:pt>
                <c:pt idx="13620">
                  <c:v>136.210000000034</c:v>
                </c:pt>
                <c:pt idx="13621">
                  <c:v>136.22000000003399</c:v>
                </c:pt>
                <c:pt idx="13622">
                  <c:v>136.23000000003401</c:v>
                </c:pt>
                <c:pt idx="13623">
                  <c:v>136.240000000034</c:v>
                </c:pt>
                <c:pt idx="13624">
                  <c:v>136.25000000003399</c:v>
                </c:pt>
                <c:pt idx="13625">
                  <c:v>136.26000000003401</c:v>
                </c:pt>
                <c:pt idx="13626">
                  <c:v>136.270000000034</c:v>
                </c:pt>
                <c:pt idx="13627">
                  <c:v>136.28000000003399</c:v>
                </c:pt>
                <c:pt idx="13628">
                  <c:v>136.29000000003401</c:v>
                </c:pt>
                <c:pt idx="13629">
                  <c:v>136.300000000034</c:v>
                </c:pt>
                <c:pt idx="13630">
                  <c:v>136.31000000003499</c:v>
                </c:pt>
                <c:pt idx="13631">
                  <c:v>136.32000000003401</c:v>
                </c:pt>
                <c:pt idx="13632">
                  <c:v>136.330000000034</c:v>
                </c:pt>
                <c:pt idx="13633">
                  <c:v>136.340000000034</c:v>
                </c:pt>
                <c:pt idx="13634">
                  <c:v>136.35000000003399</c:v>
                </c:pt>
                <c:pt idx="13635">
                  <c:v>136.36000000003401</c:v>
                </c:pt>
                <c:pt idx="13636">
                  <c:v>136.37000000003499</c:v>
                </c:pt>
                <c:pt idx="13637">
                  <c:v>136.38000000003399</c:v>
                </c:pt>
                <c:pt idx="13638">
                  <c:v>136.39000000003401</c:v>
                </c:pt>
                <c:pt idx="13639">
                  <c:v>136.400000000034</c:v>
                </c:pt>
                <c:pt idx="13640">
                  <c:v>136.41000000003501</c:v>
                </c:pt>
                <c:pt idx="13641">
                  <c:v>136.42000000003401</c:v>
                </c:pt>
                <c:pt idx="13642">
                  <c:v>136.43000000003499</c:v>
                </c:pt>
                <c:pt idx="13643">
                  <c:v>136.44000000003501</c:v>
                </c:pt>
                <c:pt idx="13644">
                  <c:v>136.45000000003401</c:v>
                </c:pt>
                <c:pt idx="13645">
                  <c:v>136.460000000034</c:v>
                </c:pt>
                <c:pt idx="13646">
                  <c:v>136.47000000003399</c:v>
                </c:pt>
                <c:pt idx="13647">
                  <c:v>136.48000000003401</c:v>
                </c:pt>
                <c:pt idx="13648">
                  <c:v>136.490000000035</c:v>
                </c:pt>
                <c:pt idx="13649">
                  <c:v>136.50000000003499</c:v>
                </c:pt>
                <c:pt idx="13650">
                  <c:v>136.51000000003501</c:v>
                </c:pt>
                <c:pt idx="13651">
                  <c:v>136.520000000035</c:v>
                </c:pt>
                <c:pt idx="13652">
                  <c:v>136.53000000003499</c:v>
                </c:pt>
                <c:pt idx="13653">
                  <c:v>136.54000000003501</c:v>
                </c:pt>
                <c:pt idx="13654">
                  <c:v>136.550000000035</c:v>
                </c:pt>
                <c:pt idx="13655">
                  <c:v>136.56000000003499</c:v>
                </c:pt>
                <c:pt idx="13656">
                  <c:v>136.57000000003501</c:v>
                </c:pt>
                <c:pt idx="13657">
                  <c:v>136.580000000035</c:v>
                </c:pt>
                <c:pt idx="13658">
                  <c:v>136.59000000003499</c:v>
                </c:pt>
                <c:pt idx="13659">
                  <c:v>136.60000000003501</c:v>
                </c:pt>
                <c:pt idx="13660">
                  <c:v>136.610000000035</c:v>
                </c:pt>
                <c:pt idx="13661">
                  <c:v>136.62000000003499</c:v>
                </c:pt>
                <c:pt idx="13662">
                  <c:v>136.63000000003501</c:v>
                </c:pt>
                <c:pt idx="13663">
                  <c:v>136.640000000035</c:v>
                </c:pt>
                <c:pt idx="13664">
                  <c:v>136.65000000003499</c:v>
                </c:pt>
                <c:pt idx="13665">
                  <c:v>136.66000000003501</c:v>
                </c:pt>
                <c:pt idx="13666">
                  <c:v>136.670000000035</c:v>
                </c:pt>
                <c:pt idx="13667">
                  <c:v>136.68000000003499</c:v>
                </c:pt>
                <c:pt idx="13668">
                  <c:v>136.69000000003501</c:v>
                </c:pt>
                <c:pt idx="13669">
                  <c:v>136.700000000035</c:v>
                </c:pt>
                <c:pt idx="13670">
                  <c:v>136.710000000035</c:v>
                </c:pt>
                <c:pt idx="13671">
                  <c:v>136.72000000003499</c:v>
                </c:pt>
                <c:pt idx="13672">
                  <c:v>136.73000000003501</c:v>
                </c:pt>
                <c:pt idx="13673">
                  <c:v>136.740000000035</c:v>
                </c:pt>
                <c:pt idx="13674">
                  <c:v>136.75000000003499</c:v>
                </c:pt>
                <c:pt idx="13675">
                  <c:v>136.76000000003501</c:v>
                </c:pt>
                <c:pt idx="13676">
                  <c:v>136.770000000035</c:v>
                </c:pt>
                <c:pt idx="13677">
                  <c:v>136.78000000003499</c:v>
                </c:pt>
                <c:pt idx="13678">
                  <c:v>136.79000000003501</c:v>
                </c:pt>
                <c:pt idx="13679">
                  <c:v>136.800000000035</c:v>
                </c:pt>
                <c:pt idx="13680">
                  <c:v>136.81000000003499</c:v>
                </c:pt>
                <c:pt idx="13681">
                  <c:v>136.82000000003501</c:v>
                </c:pt>
                <c:pt idx="13682">
                  <c:v>136.830000000035</c:v>
                </c:pt>
                <c:pt idx="13683">
                  <c:v>136.84000000003499</c:v>
                </c:pt>
                <c:pt idx="13684">
                  <c:v>136.85000000003501</c:v>
                </c:pt>
                <c:pt idx="13685">
                  <c:v>136.860000000035</c:v>
                </c:pt>
                <c:pt idx="13686">
                  <c:v>136.87000000003499</c:v>
                </c:pt>
                <c:pt idx="13687">
                  <c:v>136.88000000003501</c:v>
                </c:pt>
                <c:pt idx="13688">
                  <c:v>136.890000000035</c:v>
                </c:pt>
                <c:pt idx="13689">
                  <c:v>136.90000000003499</c:v>
                </c:pt>
                <c:pt idx="13690">
                  <c:v>136.91000000003501</c:v>
                </c:pt>
                <c:pt idx="13691">
                  <c:v>136.920000000035</c:v>
                </c:pt>
                <c:pt idx="13692">
                  <c:v>136.93000000003499</c:v>
                </c:pt>
                <c:pt idx="13693">
                  <c:v>136.94000000003501</c:v>
                </c:pt>
                <c:pt idx="13694">
                  <c:v>136.950000000035</c:v>
                </c:pt>
                <c:pt idx="13695">
                  <c:v>136.960000000035</c:v>
                </c:pt>
                <c:pt idx="13696">
                  <c:v>136.97000000003499</c:v>
                </c:pt>
                <c:pt idx="13697">
                  <c:v>136.98000000003501</c:v>
                </c:pt>
                <c:pt idx="13698">
                  <c:v>136.990000000035</c:v>
                </c:pt>
                <c:pt idx="13699">
                  <c:v>137.00000000003499</c:v>
                </c:pt>
                <c:pt idx="13700">
                  <c:v>137.01000000003501</c:v>
                </c:pt>
                <c:pt idx="13701">
                  <c:v>137.020000000035</c:v>
                </c:pt>
                <c:pt idx="13702">
                  <c:v>137.03000000003499</c:v>
                </c:pt>
                <c:pt idx="13703">
                  <c:v>137.04000000003501</c:v>
                </c:pt>
                <c:pt idx="13704">
                  <c:v>137.050000000035</c:v>
                </c:pt>
                <c:pt idx="13705">
                  <c:v>137.06000000003499</c:v>
                </c:pt>
                <c:pt idx="13706">
                  <c:v>137.07000000003501</c:v>
                </c:pt>
                <c:pt idx="13707">
                  <c:v>137.080000000035</c:v>
                </c:pt>
                <c:pt idx="13708">
                  <c:v>137.09000000003499</c:v>
                </c:pt>
                <c:pt idx="13709">
                  <c:v>137.10000000003501</c:v>
                </c:pt>
                <c:pt idx="13710">
                  <c:v>137.110000000035</c:v>
                </c:pt>
                <c:pt idx="13711">
                  <c:v>137.12000000003499</c:v>
                </c:pt>
                <c:pt idx="13712">
                  <c:v>137.13000000003501</c:v>
                </c:pt>
                <c:pt idx="13713">
                  <c:v>137.140000000035</c:v>
                </c:pt>
                <c:pt idx="13714">
                  <c:v>137.15000000003499</c:v>
                </c:pt>
                <c:pt idx="13715">
                  <c:v>137.16000000003501</c:v>
                </c:pt>
                <c:pt idx="13716">
                  <c:v>137.170000000035</c:v>
                </c:pt>
                <c:pt idx="13717">
                  <c:v>137.18000000003499</c:v>
                </c:pt>
                <c:pt idx="13718">
                  <c:v>137.19000000003501</c:v>
                </c:pt>
                <c:pt idx="13719">
                  <c:v>137.200000000035</c:v>
                </c:pt>
                <c:pt idx="13720">
                  <c:v>137.210000000035</c:v>
                </c:pt>
                <c:pt idx="13721">
                  <c:v>137.22000000003499</c:v>
                </c:pt>
                <c:pt idx="13722">
                  <c:v>137.23000000003501</c:v>
                </c:pt>
                <c:pt idx="13723">
                  <c:v>137.240000000035</c:v>
                </c:pt>
                <c:pt idx="13724">
                  <c:v>137.25000000003499</c:v>
                </c:pt>
                <c:pt idx="13725">
                  <c:v>137.26000000003501</c:v>
                </c:pt>
                <c:pt idx="13726">
                  <c:v>137.270000000035</c:v>
                </c:pt>
                <c:pt idx="13727">
                  <c:v>137.28000000003499</c:v>
                </c:pt>
                <c:pt idx="13728">
                  <c:v>137.29000000003501</c:v>
                </c:pt>
                <c:pt idx="13729">
                  <c:v>137.300000000035</c:v>
                </c:pt>
                <c:pt idx="13730">
                  <c:v>137.31000000003499</c:v>
                </c:pt>
                <c:pt idx="13731">
                  <c:v>137.32000000003501</c:v>
                </c:pt>
                <c:pt idx="13732">
                  <c:v>137.330000000035</c:v>
                </c:pt>
                <c:pt idx="13733">
                  <c:v>137.34000000003499</c:v>
                </c:pt>
                <c:pt idx="13734">
                  <c:v>137.35000000003501</c:v>
                </c:pt>
                <c:pt idx="13735">
                  <c:v>137.360000000035</c:v>
                </c:pt>
                <c:pt idx="13736">
                  <c:v>137.37000000003499</c:v>
                </c:pt>
                <c:pt idx="13737">
                  <c:v>137.38000000003501</c:v>
                </c:pt>
                <c:pt idx="13738">
                  <c:v>137.390000000035</c:v>
                </c:pt>
                <c:pt idx="13739">
                  <c:v>137.40000000003499</c:v>
                </c:pt>
                <c:pt idx="13740">
                  <c:v>137.41000000003501</c:v>
                </c:pt>
                <c:pt idx="13741">
                  <c:v>137.420000000035</c:v>
                </c:pt>
                <c:pt idx="13742">
                  <c:v>137.43000000003499</c:v>
                </c:pt>
                <c:pt idx="13743">
                  <c:v>137.44000000003501</c:v>
                </c:pt>
                <c:pt idx="13744">
                  <c:v>137.450000000035</c:v>
                </c:pt>
                <c:pt idx="13745">
                  <c:v>137.460000000035</c:v>
                </c:pt>
                <c:pt idx="13746">
                  <c:v>137.47000000003499</c:v>
                </c:pt>
                <c:pt idx="13747">
                  <c:v>137.48000000003501</c:v>
                </c:pt>
                <c:pt idx="13748">
                  <c:v>137.490000000035</c:v>
                </c:pt>
                <c:pt idx="13749">
                  <c:v>137.50000000003499</c:v>
                </c:pt>
                <c:pt idx="13750">
                  <c:v>137.51000000003501</c:v>
                </c:pt>
                <c:pt idx="13751">
                  <c:v>137.520000000035</c:v>
                </c:pt>
                <c:pt idx="13752">
                  <c:v>137.53000000003499</c:v>
                </c:pt>
                <c:pt idx="13753">
                  <c:v>137.54000000003501</c:v>
                </c:pt>
                <c:pt idx="13754">
                  <c:v>137.550000000035</c:v>
                </c:pt>
                <c:pt idx="13755">
                  <c:v>137.56000000003499</c:v>
                </c:pt>
                <c:pt idx="13756">
                  <c:v>137.57000000003501</c:v>
                </c:pt>
                <c:pt idx="13757">
                  <c:v>137.580000000035</c:v>
                </c:pt>
                <c:pt idx="13758">
                  <c:v>137.59000000003499</c:v>
                </c:pt>
                <c:pt idx="13759">
                  <c:v>137.60000000003501</c:v>
                </c:pt>
                <c:pt idx="13760">
                  <c:v>137.610000000035</c:v>
                </c:pt>
                <c:pt idx="13761">
                  <c:v>137.62000000003499</c:v>
                </c:pt>
                <c:pt idx="13762">
                  <c:v>137.63000000003501</c:v>
                </c:pt>
                <c:pt idx="13763">
                  <c:v>137.640000000035</c:v>
                </c:pt>
                <c:pt idx="13764">
                  <c:v>137.65000000003499</c:v>
                </c:pt>
                <c:pt idx="13765">
                  <c:v>137.66000000003501</c:v>
                </c:pt>
                <c:pt idx="13766">
                  <c:v>137.670000000035</c:v>
                </c:pt>
                <c:pt idx="13767">
                  <c:v>137.68000000003499</c:v>
                </c:pt>
                <c:pt idx="13768">
                  <c:v>137.69000000003501</c:v>
                </c:pt>
                <c:pt idx="13769">
                  <c:v>137.700000000035</c:v>
                </c:pt>
                <c:pt idx="13770">
                  <c:v>137.710000000035</c:v>
                </c:pt>
                <c:pt idx="13771">
                  <c:v>137.72000000003499</c:v>
                </c:pt>
                <c:pt idx="13772">
                  <c:v>137.73000000003501</c:v>
                </c:pt>
                <c:pt idx="13773">
                  <c:v>137.740000000035</c:v>
                </c:pt>
                <c:pt idx="13774">
                  <c:v>137.75000000003499</c:v>
                </c:pt>
                <c:pt idx="13775">
                  <c:v>137.76000000003501</c:v>
                </c:pt>
                <c:pt idx="13776">
                  <c:v>137.770000000035</c:v>
                </c:pt>
                <c:pt idx="13777">
                  <c:v>137.78000000003499</c:v>
                </c:pt>
                <c:pt idx="13778">
                  <c:v>137.79000000003501</c:v>
                </c:pt>
                <c:pt idx="13779">
                  <c:v>137.800000000035</c:v>
                </c:pt>
                <c:pt idx="13780">
                  <c:v>137.81000000003499</c:v>
                </c:pt>
                <c:pt idx="13781">
                  <c:v>137.82000000003501</c:v>
                </c:pt>
                <c:pt idx="13782">
                  <c:v>137.830000000035</c:v>
                </c:pt>
                <c:pt idx="13783">
                  <c:v>137.84000000003499</c:v>
                </c:pt>
                <c:pt idx="13784">
                  <c:v>137.85000000003501</c:v>
                </c:pt>
                <c:pt idx="13785">
                  <c:v>137.860000000035</c:v>
                </c:pt>
                <c:pt idx="13786">
                  <c:v>137.87000000003499</c:v>
                </c:pt>
                <c:pt idx="13787">
                  <c:v>137.88000000003501</c:v>
                </c:pt>
                <c:pt idx="13788">
                  <c:v>137.890000000035</c:v>
                </c:pt>
                <c:pt idx="13789">
                  <c:v>137.90000000003499</c:v>
                </c:pt>
                <c:pt idx="13790">
                  <c:v>137.91000000003501</c:v>
                </c:pt>
                <c:pt idx="13791">
                  <c:v>137.920000000035</c:v>
                </c:pt>
                <c:pt idx="13792">
                  <c:v>137.93000000003499</c:v>
                </c:pt>
                <c:pt idx="13793">
                  <c:v>137.94000000003501</c:v>
                </c:pt>
                <c:pt idx="13794">
                  <c:v>137.950000000035</c:v>
                </c:pt>
                <c:pt idx="13795">
                  <c:v>137.960000000035</c:v>
                </c:pt>
                <c:pt idx="13796">
                  <c:v>137.97000000003499</c:v>
                </c:pt>
                <c:pt idx="13797">
                  <c:v>137.98000000003501</c:v>
                </c:pt>
                <c:pt idx="13798">
                  <c:v>137.990000000035</c:v>
                </c:pt>
                <c:pt idx="13799">
                  <c:v>138.00000000003499</c:v>
                </c:pt>
                <c:pt idx="13800">
                  <c:v>138.01000000003501</c:v>
                </c:pt>
                <c:pt idx="13801">
                  <c:v>138.020000000035</c:v>
                </c:pt>
                <c:pt idx="13802">
                  <c:v>138.03000000003499</c:v>
                </c:pt>
                <c:pt idx="13803">
                  <c:v>138.04000000003501</c:v>
                </c:pt>
                <c:pt idx="13804">
                  <c:v>138.050000000035</c:v>
                </c:pt>
                <c:pt idx="13805">
                  <c:v>138.06000000003499</c:v>
                </c:pt>
                <c:pt idx="13806">
                  <c:v>138.07000000003501</c:v>
                </c:pt>
                <c:pt idx="13807">
                  <c:v>138.080000000035</c:v>
                </c:pt>
                <c:pt idx="13808">
                  <c:v>138.09000000003499</c:v>
                </c:pt>
                <c:pt idx="13809">
                  <c:v>138.10000000003501</c:v>
                </c:pt>
                <c:pt idx="13810">
                  <c:v>138.110000000035</c:v>
                </c:pt>
                <c:pt idx="13811">
                  <c:v>138.12000000003499</c:v>
                </c:pt>
                <c:pt idx="13812">
                  <c:v>138.13000000003501</c:v>
                </c:pt>
                <c:pt idx="13813">
                  <c:v>138.140000000035</c:v>
                </c:pt>
                <c:pt idx="13814">
                  <c:v>138.15000000003499</c:v>
                </c:pt>
                <c:pt idx="13815">
                  <c:v>138.16000000003501</c:v>
                </c:pt>
                <c:pt idx="13816">
                  <c:v>138.170000000035</c:v>
                </c:pt>
                <c:pt idx="13817">
                  <c:v>138.18000000003499</c:v>
                </c:pt>
                <c:pt idx="13818">
                  <c:v>138.19000000003501</c:v>
                </c:pt>
                <c:pt idx="13819">
                  <c:v>138.200000000035</c:v>
                </c:pt>
                <c:pt idx="13820">
                  <c:v>138.210000000035</c:v>
                </c:pt>
                <c:pt idx="13821">
                  <c:v>138.22000000003499</c:v>
                </c:pt>
                <c:pt idx="13822">
                  <c:v>138.23000000003501</c:v>
                </c:pt>
                <c:pt idx="13823">
                  <c:v>138.240000000035</c:v>
                </c:pt>
                <c:pt idx="13824">
                  <c:v>138.25000000003499</c:v>
                </c:pt>
                <c:pt idx="13825">
                  <c:v>138.26000000003501</c:v>
                </c:pt>
                <c:pt idx="13826">
                  <c:v>138.27000000003599</c:v>
                </c:pt>
                <c:pt idx="13827">
                  <c:v>138.28000000003499</c:v>
                </c:pt>
                <c:pt idx="13828">
                  <c:v>138.29000000003501</c:v>
                </c:pt>
                <c:pt idx="13829">
                  <c:v>138.300000000035</c:v>
                </c:pt>
                <c:pt idx="13830">
                  <c:v>138.31000000003499</c:v>
                </c:pt>
                <c:pt idx="13831">
                  <c:v>138.32000000003501</c:v>
                </c:pt>
                <c:pt idx="13832">
                  <c:v>138.33000000003599</c:v>
                </c:pt>
                <c:pt idx="13833">
                  <c:v>138.34000000003601</c:v>
                </c:pt>
                <c:pt idx="13834">
                  <c:v>138.35000000003501</c:v>
                </c:pt>
                <c:pt idx="13835">
                  <c:v>138.360000000035</c:v>
                </c:pt>
                <c:pt idx="13836">
                  <c:v>138.37000000003499</c:v>
                </c:pt>
                <c:pt idx="13837">
                  <c:v>138.38000000003501</c:v>
                </c:pt>
                <c:pt idx="13838">
                  <c:v>138.390000000036</c:v>
                </c:pt>
                <c:pt idx="13839">
                  <c:v>138.40000000003599</c:v>
                </c:pt>
                <c:pt idx="13840">
                  <c:v>138.41000000003501</c:v>
                </c:pt>
                <c:pt idx="13841">
                  <c:v>138.420000000035</c:v>
                </c:pt>
                <c:pt idx="13842">
                  <c:v>138.43000000003499</c:v>
                </c:pt>
                <c:pt idx="13843">
                  <c:v>138.44000000003501</c:v>
                </c:pt>
                <c:pt idx="13844">
                  <c:v>138.450000000036</c:v>
                </c:pt>
                <c:pt idx="13845">
                  <c:v>138.46000000003599</c:v>
                </c:pt>
                <c:pt idx="13846">
                  <c:v>138.47000000003601</c:v>
                </c:pt>
                <c:pt idx="13847">
                  <c:v>138.480000000036</c:v>
                </c:pt>
                <c:pt idx="13848">
                  <c:v>138.49000000003599</c:v>
                </c:pt>
                <c:pt idx="13849">
                  <c:v>138.50000000003601</c:v>
                </c:pt>
                <c:pt idx="13850">
                  <c:v>138.510000000036</c:v>
                </c:pt>
                <c:pt idx="13851">
                  <c:v>138.52000000003599</c:v>
                </c:pt>
                <c:pt idx="13852">
                  <c:v>138.53000000003601</c:v>
                </c:pt>
                <c:pt idx="13853">
                  <c:v>138.540000000036</c:v>
                </c:pt>
                <c:pt idx="13854">
                  <c:v>138.55000000003599</c:v>
                </c:pt>
                <c:pt idx="13855">
                  <c:v>138.56000000003601</c:v>
                </c:pt>
                <c:pt idx="13856">
                  <c:v>138.570000000036</c:v>
                </c:pt>
                <c:pt idx="13857">
                  <c:v>138.58000000003599</c:v>
                </c:pt>
                <c:pt idx="13858">
                  <c:v>138.59000000003601</c:v>
                </c:pt>
                <c:pt idx="13859">
                  <c:v>138.600000000036</c:v>
                </c:pt>
                <c:pt idx="13860">
                  <c:v>138.610000000036</c:v>
                </c:pt>
                <c:pt idx="13861">
                  <c:v>138.62000000003599</c:v>
                </c:pt>
                <c:pt idx="13862">
                  <c:v>138.63000000003601</c:v>
                </c:pt>
                <c:pt idx="13863">
                  <c:v>138.640000000036</c:v>
                </c:pt>
                <c:pt idx="13864">
                  <c:v>138.65000000003599</c:v>
                </c:pt>
                <c:pt idx="13865">
                  <c:v>138.66000000003601</c:v>
                </c:pt>
                <c:pt idx="13866">
                  <c:v>138.670000000036</c:v>
                </c:pt>
                <c:pt idx="13867">
                  <c:v>138.68000000003599</c:v>
                </c:pt>
                <c:pt idx="13868">
                  <c:v>138.69000000003601</c:v>
                </c:pt>
                <c:pt idx="13869">
                  <c:v>138.700000000036</c:v>
                </c:pt>
                <c:pt idx="13870">
                  <c:v>138.71000000003599</c:v>
                </c:pt>
                <c:pt idx="13871">
                  <c:v>138.72000000003601</c:v>
                </c:pt>
                <c:pt idx="13872">
                  <c:v>138.730000000036</c:v>
                </c:pt>
                <c:pt idx="13873">
                  <c:v>138.74000000003599</c:v>
                </c:pt>
                <c:pt idx="13874">
                  <c:v>138.75000000003601</c:v>
                </c:pt>
                <c:pt idx="13875">
                  <c:v>138.760000000036</c:v>
                </c:pt>
                <c:pt idx="13876">
                  <c:v>138.77000000003599</c:v>
                </c:pt>
                <c:pt idx="13877">
                  <c:v>138.78000000003601</c:v>
                </c:pt>
                <c:pt idx="13878">
                  <c:v>138.790000000036</c:v>
                </c:pt>
                <c:pt idx="13879">
                  <c:v>138.80000000003599</c:v>
                </c:pt>
                <c:pt idx="13880">
                  <c:v>138.81000000003601</c:v>
                </c:pt>
                <c:pt idx="13881">
                  <c:v>138.820000000036</c:v>
                </c:pt>
                <c:pt idx="13882">
                  <c:v>138.83000000003599</c:v>
                </c:pt>
                <c:pt idx="13883">
                  <c:v>138.84000000003601</c:v>
                </c:pt>
                <c:pt idx="13884">
                  <c:v>138.850000000036</c:v>
                </c:pt>
                <c:pt idx="13885">
                  <c:v>138.860000000036</c:v>
                </c:pt>
                <c:pt idx="13886">
                  <c:v>138.87000000003599</c:v>
                </c:pt>
                <c:pt idx="13887">
                  <c:v>138.88000000003601</c:v>
                </c:pt>
                <c:pt idx="13888">
                  <c:v>138.890000000036</c:v>
                </c:pt>
                <c:pt idx="13889">
                  <c:v>138.90000000003599</c:v>
                </c:pt>
                <c:pt idx="13890">
                  <c:v>138.91000000003601</c:v>
                </c:pt>
                <c:pt idx="13891">
                  <c:v>138.920000000036</c:v>
                </c:pt>
                <c:pt idx="13892">
                  <c:v>138.93000000003599</c:v>
                </c:pt>
                <c:pt idx="13893">
                  <c:v>138.94000000003601</c:v>
                </c:pt>
                <c:pt idx="13894">
                  <c:v>138.950000000036</c:v>
                </c:pt>
                <c:pt idx="13895">
                  <c:v>138.96000000003599</c:v>
                </c:pt>
                <c:pt idx="13896">
                  <c:v>138.97000000003601</c:v>
                </c:pt>
                <c:pt idx="13897">
                  <c:v>138.980000000036</c:v>
                </c:pt>
                <c:pt idx="13898">
                  <c:v>138.99000000003599</c:v>
                </c:pt>
                <c:pt idx="13899">
                  <c:v>139.00000000003601</c:v>
                </c:pt>
                <c:pt idx="13900">
                  <c:v>139.010000000036</c:v>
                </c:pt>
                <c:pt idx="13901">
                  <c:v>139.02000000003599</c:v>
                </c:pt>
                <c:pt idx="13902">
                  <c:v>139.03000000003601</c:v>
                </c:pt>
                <c:pt idx="13903">
                  <c:v>139.040000000036</c:v>
                </c:pt>
                <c:pt idx="13904">
                  <c:v>139.05000000003599</c:v>
                </c:pt>
                <c:pt idx="13905">
                  <c:v>139.06000000003601</c:v>
                </c:pt>
                <c:pt idx="13906">
                  <c:v>139.070000000036</c:v>
                </c:pt>
                <c:pt idx="13907">
                  <c:v>139.08000000003599</c:v>
                </c:pt>
                <c:pt idx="13908">
                  <c:v>139.09000000003601</c:v>
                </c:pt>
                <c:pt idx="13909">
                  <c:v>139.100000000036</c:v>
                </c:pt>
                <c:pt idx="13910">
                  <c:v>139.110000000036</c:v>
                </c:pt>
                <c:pt idx="13911">
                  <c:v>139.12000000003599</c:v>
                </c:pt>
                <c:pt idx="13912">
                  <c:v>139.13000000003601</c:v>
                </c:pt>
                <c:pt idx="13913">
                  <c:v>139.140000000036</c:v>
                </c:pt>
                <c:pt idx="13914">
                  <c:v>139.15000000003599</c:v>
                </c:pt>
                <c:pt idx="13915">
                  <c:v>139.16000000003601</c:v>
                </c:pt>
                <c:pt idx="13916">
                  <c:v>139.170000000036</c:v>
                </c:pt>
                <c:pt idx="13917">
                  <c:v>139.18000000003599</c:v>
                </c:pt>
                <c:pt idx="13918">
                  <c:v>139.19000000003601</c:v>
                </c:pt>
                <c:pt idx="13919">
                  <c:v>139.200000000036</c:v>
                </c:pt>
                <c:pt idx="13920">
                  <c:v>139.21000000003599</c:v>
                </c:pt>
                <c:pt idx="13921">
                  <c:v>139.22000000003601</c:v>
                </c:pt>
                <c:pt idx="13922">
                  <c:v>139.230000000036</c:v>
                </c:pt>
                <c:pt idx="13923">
                  <c:v>139.24000000003599</c:v>
                </c:pt>
                <c:pt idx="13924">
                  <c:v>139.25000000003601</c:v>
                </c:pt>
                <c:pt idx="13925">
                  <c:v>139.260000000036</c:v>
                </c:pt>
                <c:pt idx="13926">
                  <c:v>139.27000000003599</c:v>
                </c:pt>
                <c:pt idx="13927">
                  <c:v>139.28000000003601</c:v>
                </c:pt>
                <c:pt idx="13928">
                  <c:v>139.290000000036</c:v>
                </c:pt>
                <c:pt idx="13929">
                  <c:v>139.30000000003599</c:v>
                </c:pt>
                <c:pt idx="13930">
                  <c:v>139.31000000003601</c:v>
                </c:pt>
                <c:pt idx="13931">
                  <c:v>139.320000000036</c:v>
                </c:pt>
                <c:pt idx="13932">
                  <c:v>139.33000000003599</c:v>
                </c:pt>
                <c:pt idx="13933">
                  <c:v>139.34000000003601</c:v>
                </c:pt>
                <c:pt idx="13934">
                  <c:v>139.350000000036</c:v>
                </c:pt>
                <c:pt idx="13935">
                  <c:v>139.360000000036</c:v>
                </c:pt>
                <c:pt idx="13936">
                  <c:v>139.37000000003599</c:v>
                </c:pt>
                <c:pt idx="13937">
                  <c:v>139.38000000003601</c:v>
                </c:pt>
                <c:pt idx="13938">
                  <c:v>139.390000000036</c:v>
                </c:pt>
                <c:pt idx="13939">
                  <c:v>139.40000000003599</c:v>
                </c:pt>
                <c:pt idx="13940">
                  <c:v>139.41000000003601</c:v>
                </c:pt>
                <c:pt idx="13941">
                  <c:v>139.420000000036</c:v>
                </c:pt>
                <c:pt idx="13942">
                  <c:v>139.43000000003599</c:v>
                </c:pt>
                <c:pt idx="13943">
                  <c:v>139.44000000003601</c:v>
                </c:pt>
                <c:pt idx="13944">
                  <c:v>139.450000000036</c:v>
                </c:pt>
                <c:pt idx="13945">
                  <c:v>139.46000000003599</c:v>
                </c:pt>
                <c:pt idx="13946">
                  <c:v>139.47000000003601</c:v>
                </c:pt>
                <c:pt idx="13947">
                  <c:v>139.480000000036</c:v>
                </c:pt>
                <c:pt idx="13948">
                  <c:v>139.49000000003599</c:v>
                </c:pt>
                <c:pt idx="13949">
                  <c:v>139.50000000003601</c:v>
                </c:pt>
                <c:pt idx="13950">
                  <c:v>139.510000000036</c:v>
                </c:pt>
                <c:pt idx="13951">
                  <c:v>139.52000000003599</c:v>
                </c:pt>
                <c:pt idx="13952">
                  <c:v>139.53000000003601</c:v>
                </c:pt>
                <c:pt idx="13953">
                  <c:v>139.540000000036</c:v>
                </c:pt>
                <c:pt idx="13954">
                  <c:v>139.55000000003599</c:v>
                </c:pt>
                <c:pt idx="13955">
                  <c:v>139.56000000003601</c:v>
                </c:pt>
                <c:pt idx="13956">
                  <c:v>139.570000000036</c:v>
                </c:pt>
                <c:pt idx="13957">
                  <c:v>139.58000000003599</c:v>
                </c:pt>
                <c:pt idx="13958">
                  <c:v>139.59000000003601</c:v>
                </c:pt>
                <c:pt idx="13959">
                  <c:v>139.600000000036</c:v>
                </c:pt>
                <c:pt idx="13960">
                  <c:v>139.610000000036</c:v>
                </c:pt>
                <c:pt idx="13961">
                  <c:v>139.62000000003599</c:v>
                </c:pt>
                <c:pt idx="13962">
                  <c:v>139.63000000003601</c:v>
                </c:pt>
                <c:pt idx="13963">
                  <c:v>139.640000000036</c:v>
                </c:pt>
                <c:pt idx="13964">
                  <c:v>139.65000000003599</c:v>
                </c:pt>
                <c:pt idx="13965">
                  <c:v>139.66000000003601</c:v>
                </c:pt>
                <c:pt idx="13966">
                  <c:v>139.670000000036</c:v>
                </c:pt>
                <c:pt idx="13967">
                  <c:v>139.68000000003599</c:v>
                </c:pt>
                <c:pt idx="13968">
                  <c:v>139.69000000003601</c:v>
                </c:pt>
                <c:pt idx="13969">
                  <c:v>139.700000000036</c:v>
                </c:pt>
                <c:pt idx="13970">
                  <c:v>139.71000000003599</c:v>
                </c:pt>
                <c:pt idx="13971">
                  <c:v>139.72000000003601</c:v>
                </c:pt>
                <c:pt idx="13972">
                  <c:v>139.730000000036</c:v>
                </c:pt>
                <c:pt idx="13973">
                  <c:v>139.74000000003599</c:v>
                </c:pt>
                <c:pt idx="13974">
                  <c:v>139.75000000003601</c:v>
                </c:pt>
                <c:pt idx="13975">
                  <c:v>139.760000000036</c:v>
                </c:pt>
                <c:pt idx="13976">
                  <c:v>139.77000000003599</c:v>
                </c:pt>
                <c:pt idx="13977">
                  <c:v>139.78000000003601</c:v>
                </c:pt>
                <c:pt idx="13978">
                  <c:v>139.790000000036</c:v>
                </c:pt>
                <c:pt idx="13979">
                  <c:v>139.80000000003599</c:v>
                </c:pt>
                <c:pt idx="13980">
                  <c:v>139.81000000003601</c:v>
                </c:pt>
                <c:pt idx="13981">
                  <c:v>139.820000000036</c:v>
                </c:pt>
                <c:pt idx="13982">
                  <c:v>139.83000000003599</c:v>
                </c:pt>
                <c:pt idx="13983">
                  <c:v>139.84000000003601</c:v>
                </c:pt>
                <c:pt idx="13984">
                  <c:v>139.850000000036</c:v>
                </c:pt>
                <c:pt idx="13985">
                  <c:v>139.860000000036</c:v>
                </c:pt>
                <c:pt idx="13986">
                  <c:v>139.87000000003599</c:v>
                </c:pt>
                <c:pt idx="13987">
                  <c:v>139.88000000003601</c:v>
                </c:pt>
                <c:pt idx="13988">
                  <c:v>139.890000000036</c:v>
                </c:pt>
                <c:pt idx="13989">
                  <c:v>139.90000000003599</c:v>
                </c:pt>
                <c:pt idx="13990">
                  <c:v>139.91000000003601</c:v>
                </c:pt>
                <c:pt idx="13991">
                  <c:v>139.920000000036</c:v>
                </c:pt>
                <c:pt idx="13992">
                  <c:v>139.93000000003599</c:v>
                </c:pt>
                <c:pt idx="13993">
                  <c:v>139.94000000003601</c:v>
                </c:pt>
                <c:pt idx="13994">
                  <c:v>139.950000000036</c:v>
                </c:pt>
                <c:pt idx="13995">
                  <c:v>139.96000000003599</c:v>
                </c:pt>
                <c:pt idx="13996">
                  <c:v>139.97000000003601</c:v>
                </c:pt>
                <c:pt idx="13997">
                  <c:v>139.980000000036</c:v>
                </c:pt>
                <c:pt idx="13998">
                  <c:v>139.99000000003599</c:v>
                </c:pt>
                <c:pt idx="13999">
                  <c:v>140.00000000003601</c:v>
                </c:pt>
                <c:pt idx="14000">
                  <c:v>140.010000000036</c:v>
                </c:pt>
                <c:pt idx="14001">
                  <c:v>140.02000000003599</c:v>
                </c:pt>
                <c:pt idx="14002">
                  <c:v>140.03000000003601</c:v>
                </c:pt>
                <c:pt idx="14003">
                  <c:v>140.040000000036</c:v>
                </c:pt>
                <c:pt idx="14004">
                  <c:v>140.05000000003599</c:v>
                </c:pt>
                <c:pt idx="14005">
                  <c:v>140.06000000003601</c:v>
                </c:pt>
                <c:pt idx="14006">
                  <c:v>140.070000000036</c:v>
                </c:pt>
                <c:pt idx="14007">
                  <c:v>140.08000000003599</c:v>
                </c:pt>
                <c:pt idx="14008">
                  <c:v>140.09000000003601</c:v>
                </c:pt>
                <c:pt idx="14009">
                  <c:v>140.100000000036</c:v>
                </c:pt>
                <c:pt idx="14010">
                  <c:v>140.110000000036</c:v>
                </c:pt>
                <c:pt idx="14011">
                  <c:v>140.12000000003599</c:v>
                </c:pt>
                <c:pt idx="14012">
                  <c:v>140.13000000003601</c:v>
                </c:pt>
                <c:pt idx="14013">
                  <c:v>140.140000000036</c:v>
                </c:pt>
                <c:pt idx="14014">
                  <c:v>140.15000000003599</c:v>
                </c:pt>
                <c:pt idx="14015">
                  <c:v>140.16000000003601</c:v>
                </c:pt>
                <c:pt idx="14016">
                  <c:v>140.170000000036</c:v>
                </c:pt>
                <c:pt idx="14017">
                  <c:v>140.18000000003599</c:v>
                </c:pt>
                <c:pt idx="14018">
                  <c:v>140.19000000003601</c:v>
                </c:pt>
                <c:pt idx="14019">
                  <c:v>140.200000000036</c:v>
                </c:pt>
                <c:pt idx="14020">
                  <c:v>140.21000000003599</c:v>
                </c:pt>
                <c:pt idx="14021">
                  <c:v>140.22000000003601</c:v>
                </c:pt>
                <c:pt idx="14022">
                  <c:v>140.23000000003699</c:v>
                </c:pt>
                <c:pt idx="14023">
                  <c:v>140.24000000003701</c:v>
                </c:pt>
                <c:pt idx="14024">
                  <c:v>140.25000000003601</c:v>
                </c:pt>
                <c:pt idx="14025">
                  <c:v>140.260000000036</c:v>
                </c:pt>
                <c:pt idx="14026">
                  <c:v>140.27000000003599</c:v>
                </c:pt>
                <c:pt idx="14027">
                  <c:v>140.28000000003601</c:v>
                </c:pt>
                <c:pt idx="14028">
                  <c:v>140.290000000037</c:v>
                </c:pt>
                <c:pt idx="14029">
                  <c:v>140.30000000003699</c:v>
                </c:pt>
                <c:pt idx="14030">
                  <c:v>140.31000000003601</c:v>
                </c:pt>
                <c:pt idx="14031">
                  <c:v>140.320000000036</c:v>
                </c:pt>
                <c:pt idx="14032">
                  <c:v>140.33000000003599</c:v>
                </c:pt>
                <c:pt idx="14033">
                  <c:v>140.34000000003601</c:v>
                </c:pt>
                <c:pt idx="14034">
                  <c:v>140.350000000036</c:v>
                </c:pt>
                <c:pt idx="14035">
                  <c:v>140.36000000003699</c:v>
                </c:pt>
                <c:pt idx="14036">
                  <c:v>140.37000000003599</c:v>
                </c:pt>
                <c:pt idx="14037">
                  <c:v>140.38000000003601</c:v>
                </c:pt>
                <c:pt idx="14038">
                  <c:v>140.390000000036</c:v>
                </c:pt>
                <c:pt idx="14039">
                  <c:v>140.40000000003599</c:v>
                </c:pt>
                <c:pt idx="14040">
                  <c:v>140.410000000037</c:v>
                </c:pt>
                <c:pt idx="14041">
                  <c:v>140.42000000003699</c:v>
                </c:pt>
                <c:pt idx="14042">
                  <c:v>140.43000000003701</c:v>
                </c:pt>
                <c:pt idx="14043">
                  <c:v>140.440000000037</c:v>
                </c:pt>
                <c:pt idx="14044">
                  <c:v>140.45000000003699</c:v>
                </c:pt>
                <c:pt idx="14045">
                  <c:v>140.46000000003701</c:v>
                </c:pt>
                <c:pt idx="14046">
                  <c:v>140.470000000037</c:v>
                </c:pt>
                <c:pt idx="14047">
                  <c:v>140.48000000003699</c:v>
                </c:pt>
                <c:pt idx="14048">
                  <c:v>140.49000000003701</c:v>
                </c:pt>
                <c:pt idx="14049">
                  <c:v>140.50000000003701</c:v>
                </c:pt>
                <c:pt idx="14050">
                  <c:v>140.510000000037</c:v>
                </c:pt>
                <c:pt idx="14051">
                  <c:v>140.52000000003699</c:v>
                </c:pt>
                <c:pt idx="14052">
                  <c:v>140.53000000003701</c:v>
                </c:pt>
                <c:pt idx="14053">
                  <c:v>140.540000000037</c:v>
                </c:pt>
                <c:pt idx="14054">
                  <c:v>140.55000000003699</c:v>
                </c:pt>
                <c:pt idx="14055">
                  <c:v>140.56000000003701</c:v>
                </c:pt>
                <c:pt idx="14056">
                  <c:v>140.570000000037</c:v>
                </c:pt>
                <c:pt idx="14057">
                  <c:v>140.58000000003699</c:v>
                </c:pt>
                <c:pt idx="14058">
                  <c:v>140.59000000003701</c:v>
                </c:pt>
                <c:pt idx="14059">
                  <c:v>140.600000000037</c:v>
                </c:pt>
                <c:pt idx="14060">
                  <c:v>140.61000000003699</c:v>
                </c:pt>
                <c:pt idx="14061">
                  <c:v>140.62000000003701</c:v>
                </c:pt>
                <c:pt idx="14062">
                  <c:v>140.630000000037</c:v>
                </c:pt>
                <c:pt idx="14063">
                  <c:v>140.64000000003699</c:v>
                </c:pt>
                <c:pt idx="14064">
                  <c:v>140.65000000003701</c:v>
                </c:pt>
                <c:pt idx="14065">
                  <c:v>140.660000000037</c:v>
                </c:pt>
                <c:pt idx="14066">
                  <c:v>140.67000000003699</c:v>
                </c:pt>
                <c:pt idx="14067">
                  <c:v>140.68000000003701</c:v>
                </c:pt>
                <c:pt idx="14068">
                  <c:v>140.690000000037</c:v>
                </c:pt>
                <c:pt idx="14069">
                  <c:v>140.70000000003699</c:v>
                </c:pt>
                <c:pt idx="14070">
                  <c:v>140.71000000003701</c:v>
                </c:pt>
                <c:pt idx="14071">
                  <c:v>140.720000000037</c:v>
                </c:pt>
                <c:pt idx="14072">
                  <c:v>140.73000000003699</c:v>
                </c:pt>
                <c:pt idx="14073">
                  <c:v>140.74000000003701</c:v>
                </c:pt>
                <c:pt idx="14074">
                  <c:v>140.75000000003701</c:v>
                </c:pt>
                <c:pt idx="14075">
                  <c:v>140.760000000037</c:v>
                </c:pt>
                <c:pt idx="14076">
                  <c:v>140.77000000003699</c:v>
                </c:pt>
                <c:pt idx="14077">
                  <c:v>140.78000000003701</c:v>
                </c:pt>
                <c:pt idx="14078">
                  <c:v>140.790000000037</c:v>
                </c:pt>
                <c:pt idx="14079">
                  <c:v>140.80000000003699</c:v>
                </c:pt>
                <c:pt idx="14080">
                  <c:v>140.81000000003701</c:v>
                </c:pt>
                <c:pt idx="14081">
                  <c:v>140.820000000037</c:v>
                </c:pt>
                <c:pt idx="14082">
                  <c:v>140.83000000003699</c:v>
                </c:pt>
                <c:pt idx="14083">
                  <c:v>140.84000000003701</c:v>
                </c:pt>
                <c:pt idx="14084">
                  <c:v>140.850000000037</c:v>
                </c:pt>
                <c:pt idx="14085">
                  <c:v>140.86000000003699</c:v>
                </c:pt>
                <c:pt idx="14086">
                  <c:v>140.87000000003701</c:v>
                </c:pt>
                <c:pt idx="14087">
                  <c:v>140.880000000037</c:v>
                </c:pt>
                <c:pt idx="14088">
                  <c:v>140.89000000003699</c:v>
                </c:pt>
                <c:pt idx="14089">
                  <c:v>140.90000000003701</c:v>
                </c:pt>
                <c:pt idx="14090">
                  <c:v>140.910000000037</c:v>
                </c:pt>
                <c:pt idx="14091">
                  <c:v>140.92000000003699</c:v>
                </c:pt>
                <c:pt idx="14092">
                  <c:v>140.93000000003701</c:v>
                </c:pt>
                <c:pt idx="14093">
                  <c:v>140.940000000037</c:v>
                </c:pt>
                <c:pt idx="14094">
                  <c:v>140.95000000003699</c:v>
                </c:pt>
                <c:pt idx="14095">
                  <c:v>140.96000000003701</c:v>
                </c:pt>
                <c:pt idx="14096">
                  <c:v>140.970000000037</c:v>
                </c:pt>
                <c:pt idx="14097">
                  <c:v>140.98000000003699</c:v>
                </c:pt>
                <c:pt idx="14098">
                  <c:v>140.99000000003701</c:v>
                </c:pt>
                <c:pt idx="14099">
                  <c:v>141.00000000003701</c:v>
                </c:pt>
                <c:pt idx="14100">
                  <c:v>141.010000000037</c:v>
                </c:pt>
                <c:pt idx="14101">
                  <c:v>141.02000000003699</c:v>
                </c:pt>
                <c:pt idx="14102">
                  <c:v>141.03000000003701</c:v>
                </c:pt>
                <c:pt idx="14103">
                  <c:v>141.040000000037</c:v>
                </c:pt>
                <c:pt idx="14104">
                  <c:v>141.05000000003699</c:v>
                </c:pt>
                <c:pt idx="14105">
                  <c:v>141.06000000003701</c:v>
                </c:pt>
                <c:pt idx="14106">
                  <c:v>141.070000000037</c:v>
                </c:pt>
                <c:pt idx="14107">
                  <c:v>141.08000000003699</c:v>
                </c:pt>
                <c:pt idx="14108">
                  <c:v>141.09000000003701</c:v>
                </c:pt>
                <c:pt idx="14109">
                  <c:v>141.100000000037</c:v>
                </c:pt>
                <c:pt idx="14110">
                  <c:v>141.11000000003699</c:v>
                </c:pt>
                <c:pt idx="14111">
                  <c:v>141.12000000003701</c:v>
                </c:pt>
                <c:pt idx="14112">
                  <c:v>141.130000000037</c:v>
                </c:pt>
                <c:pt idx="14113">
                  <c:v>141.14000000003699</c:v>
                </c:pt>
                <c:pt idx="14114">
                  <c:v>141.15000000003701</c:v>
                </c:pt>
                <c:pt idx="14115">
                  <c:v>141.160000000037</c:v>
                </c:pt>
                <c:pt idx="14116">
                  <c:v>141.17000000003699</c:v>
                </c:pt>
                <c:pt idx="14117">
                  <c:v>141.18000000003701</c:v>
                </c:pt>
                <c:pt idx="14118">
                  <c:v>141.190000000037</c:v>
                </c:pt>
                <c:pt idx="14119">
                  <c:v>141.20000000003699</c:v>
                </c:pt>
                <c:pt idx="14120">
                  <c:v>141.21000000003701</c:v>
                </c:pt>
                <c:pt idx="14121">
                  <c:v>141.220000000037</c:v>
                </c:pt>
                <c:pt idx="14122">
                  <c:v>141.23000000003699</c:v>
                </c:pt>
                <c:pt idx="14123">
                  <c:v>141.24000000003701</c:v>
                </c:pt>
                <c:pt idx="14124">
                  <c:v>141.25000000003701</c:v>
                </c:pt>
                <c:pt idx="14125">
                  <c:v>141.260000000037</c:v>
                </c:pt>
                <c:pt idx="14126">
                  <c:v>141.27000000003699</c:v>
                </c:pt>
                <c:pt idx="14127">
                  <c:v>141.28000000003701</c:v>
                </c:pt>
                <c:pt idx="14128">
                  <c:v>141.290000000037</c:v>
                </c:pt>
                <c:pt idx="14129">
                  <c:v>141.30000000003699</c:v>
                </c:pt>
                <c:pt idx="14130">
                  <c:v>141.31000000003701</c:v>
                </c:pt>
                <c:pt idx="14131">
                  <c:v>141.320000000037</c:v>
                </c:pt>
                <c:pt idx="14132">
                  <c:v>141.33000000003699</c:v>
                </c:pt>
                <c:pt idx="14133">
                  <c:v>141.34000000003701</c:v>
                </c:pt>
                <c:pt idx="14134">
                  <c:v>141.350000000037</c:v>
                </c:pt>
                <c:pt idx="14135">
                  <c:v>141.36000000003699</c:v>
                </c:pt>
                <c:pt idx="14136">
                  <c:v>141.37000000003701</c:v>
                </c:pt>
                <c:pt idx="14137">
                  <c:v>141.380000000037</c:v>
                </c:pt>
                <c:pt idx="14138">
                  <c:v>141.39000000003699</c:v>
                </c:pt>
                <c:pt idx="14139">
                  <c:v>141.40000000003701</c:v>
                </c:pt>
                <c:pt idx="14140">
                  <c:v>141.410000000037</c:v>
                </c:pt>
                <c:pt idx="14141">
                  <c:v>141.42000000003699</c:v>
                </c:pt>
                <c:pt idx="14142">
                  <c:v>141.43000000003701</c:v>
                </c:pt>
                <c:pt idx="14143">
                  <c:v>141.440000000037</c:v>
                </c:pt>
                <c:pt idx="14144">
                  <c:v>141.45000000003699</c:v>
                </c:pt>
                <c:pt idx="14145">
                  <c:v>141.46000000003701</c:v>
                </c:pt>
                <c:pt idx="14146">
                  <c:v>141.470000000037</c:v>
                </c:pt>
                <c:pt idx="14147">
                  <c:v>141.48000000003699</c:v>
                </c:pt>
                <c:pt idx="14148">
                  <c:v>141.49000000003701</c:v>
                </c:pt>
                <c:pt idx="14149">
                  <c:v>141.50000000003701</c:v>
                </c:pt>
                <c:pt idx="14150">
                  <c:v>141.510000000037</c:v>
                </c:pt>
                <c:pt idx="14151">
                  <c:v>141.52000000003699</c:v>
                </c:pt>
                <c:pt idx="14152">
                  <c:v>141.53000000003701</c:v>
                </c:pt>
                <c:pt idx="14153">
                  <c:v>141.540000000037</c:v>
                </c:pt>
                <c:pt idx="14154">
                  <c:v>141.55000000003699</c:v>
                </c:pt>
                <c:pt idx="14155">
                  <c:v>141.56000000003701</c:v>
                </c:pt>
                <c:pt idx="14156">
                  <c:v>141.570000000037</c:v>
                </c:pt>
                <c:pt idx="14157">
                  <c:v>141.58000000003699</c:v>
                </c:pt>
                <c:pt idx="14158">
                  <c:v>141.59000000003701</c:v>
                </c:pt>
                <c:pt idx="14159">
                  <c:v>141.600000000037</c:v>
                </c:pt>
                <c:pt idx="14160">
                  <c:v>141.61000000003699</c:v>
                </c:pt>
                <c:pt idx="14161">
                  <c:v>141.62000000003701</c:v>
                </c:pt>
                <c:pt idx="14162">
                  <c:v>141.630000000037</c:v>
                </c:pt>
                <c:pt idx="14163">
                  <c:v>141.64000000003699</c:v>
                </c:pt>
                <c:pt idx="14164">
                  <c:v>141.65000000003701</c:v>
                </c:pt>
                <c:pt idx="14165">
                  <c:v>141.660000000037</c:v>
                </c:pt>
                <c:pt idx="14166">
                  <c:v>141.67000000003699</c:v>
                </c:pt>
                <c:pt idx="14167">
                  <c:v>141.68000000003701</c:v>
                </c:pt>
                <c:pt idx="14168">
                  <c:v>141.690000000037</c:v>
                </c:pt>
                <c:pt idx="14169">
                  <c:v>141.70000000003699</c:v>
                </c:pt>
                <c:pt idx="14170">
                  <c:v>141.71000000003701</c:v>
                </c:pt>
                <c:pt idx="14171">
                  <c:v>141.720000000037</c:v>
                </c:pt>
                <c:pt idx="14172">
                  <c:v>141.73000000003699</c:v>
                </c:pt>
                <c:pt idx="14173">
                  <c:v>141.74000000003701</c:v>
                </c:pt>
                <c:pt idx="14174">
                  <c:v>141.75000000003701</c:v>
                </c:pt>
                <c:pt idx="14175">
                  <c:v>141.760000000037</c:v>
                </c:pt>
                <c:pt idx="14176">
                  <c:v>141.77000000003699</c:v>
                </c:pt>
                <c:pt idx="14177">
                  <c:v>141.78000000003701</c:v>
                </c:pt>
                <c:pt idx="14178">
                  <c:v>141.790000000037</c:v>
                </c:pt>
                <c:pt idx="14179">
                  <c:v>141.80000000003699</c:v>
                </c:pt>
                <c:pt idx="14180">
                  <c:v>141.81000000003701</c:v>
                </c:pt>
                <c:pt idx="14181">
                  <c:v>141.820000000037</c:v>
                </c:pt>
                <c:pt idx="14182">
                  <c:v>141.83000000003699</c:v>
                </c:pt>
                <c:pt idx="14183">
                  <c:v>141.84000000003701</c:v>
                </c:pt>
                <c:pt idx="14184">
                  <c:v>141.850000000037</c:v>
                </c:pt>
                <c:pt idx="14185">
                  <c:v>141.86000000003699</c:v>
                </c:pt>
                <c:pt idx="14186">
                  <c:v>141.87000000003701</c:v>
                </c:pt>
                <c:pt idx="14187">
                  <c:v>141.880000000037</c:v>
                </c:pt>
                <c:pt idx="14188">
                  <c:v>141.89000000003699</c:v>
                </c:pt>
                <c:pt idx="14189">
                  <c:v>141.90000000003701</c:v>
                </c:pt>
                <c:pt idx="14190">
                  <c:v>141.910000000037</c:v>
                </c:pt>
                <c:pt idx="14191">
                  <c:v>141.92000000003699</c:v>
                </c:pt>
                <c:pt idx="14192">
                  <c:v>141.93000000003701</c:v>
                </c:pt>
                <c:pt idx="14193">
                  <c:v>141.940000000037</c:v>
                </c:pt>
                <c:pt idx="14194">
                  <c:v>141.95000000003699</c:v>
                </c:pt>
                <c:pt idx="14195">
                  <c:v>141.96000000003701</c:v>
                </c:pt>
                <c:pt idx="14196">
                  <c:v>141.970000000037</c:v>
                </c:pt>
                <c:pt idx="14197">
                  <c:v>141.98000000003699</c:v>
                </c:pt>
                <c:pt idx="14198">
                  <c:v>141.99000000003701</c:v>
                </c:pt>
                <c:pt idx="14199">
                  <c:v>142.00000000003701</c:v>
                </c:pt>
                <c:pt idx="14200">
                  <c:v>142.010000000037</c:v>
                </c:pt>
                <c:pt idx="14201">
                  <c:v>142.02000000003699</c:v>
                </c:pt>
                <c:pt idx="14202">
                  <c:v>142.03000000003701</c:v>
                </c:pt>
                <c:pt idx="14203">
                  <c:v>142.040000000037</c:v>
                </c:pt>
                <c:pt idx="14204">
                  <c:v>142.05000000003699</c:v>
                </c:pt>
                <c:pt idx="14205">
                  <c:v>142.06000000003701</c:v>
                </c:pt>
                <c:pt idx="14206">
                  <c:v>142.070000000037</c:v>
                </c:pt>
                <c:pt idx="14207">
                  <c:v>142.08000000003699</c:v>
                </c:pt>
                <c:pt idx="14208">
                  <c:v>142.09000000003701</c:v>
                </c:pt>
                <c:pt idx="14209">
                  <c:v>142.100000000037</c:v>
                </c:pt>
                <c:pt idx="14210">
                  <c:v>142.11000000003699</c:v>
                </c:pt>
                <c:pt idx="14211">
                  <c:v>142.12000000003701</c:v>
                </c:pt>
                <c:pt idx="14212">
                  <c:v>142.130000000037</c:v>
                </c:pt>
                <c:pt idx="14213">
                  <c:v>142.14000000003699</c:v>
                </c:pt>
                <c:pt idx="14214">
                  <c:v>142.15000000003701</c:v>
                </c:pt>
                <c:pt idx="14215">
                  <c:v>142.160000000037</c:v>
                </c:pt>
                <c:pt idx="14216">
                  <c:v>142.17000000003699</c:v>
                </c:pt>
                <c:pt idx="14217">
                  <c:v>142.18000000003701</c:v>
                </c:pt>
                <c:pt idx="14218">
                  <c:v>142.190000000038</c:v>
                </c:pt>
                <c:pt idx="14219">
                  <c:v>142.20000000003799</c:v>
                </c:pt>
                <c:pt idx="14220">
                  <c:v>142.21000000003701</c:v>
                </c:pt>
                <c:pt idx="14221">
                  <c:v>142.220000000037</c:v>
                </c:pt>
                <c:pt idx="14222">
                  <c:v>142.23000000003699</c:v>
                </c:pt>
                <c:pt idx="14223">
                  <c:v>142.24000000003701</c:v>
                </c:pt>
                <c:pt idx="14224">
                  <c:v>142.25000000003701</c:v>
                </c:pt>
                <c:pt idx="14225">
                  <c:v>142.26000000003799</c:v>
                </c:pt>
                <c:pt idx="14226">
                  <c:v>142.27000000003699</c:v>
                </c:pt>
                <c:pt idx="14227">
                  <c:v>142.28000000003701</c:v>
                </c:pt>
                <c:pt idx="14228">
                  <c:v>142.290000000037</c:v>
                </c:pt>
                <c:pt idx="14229">
                  <c:v>142.30000000003699</c:v>
                </c:pt>
                <c:pt idx="14230">
                  <c:v>142.31000000003701</c:v>
                </c:pt>
                <c:pt idx="14231">
                  <c:v>142.32000000003799</c:v>
                </c:pt>
                <c:pt idx="14232">
                  <c:v>142.33000000003801</c:v>
                </c:pt>
                <c:pt idx="14233">
                  <c:v>142.34000000003701</c:v>
                </c:pt>
                <c:pt idx="14234">
                  <c:v>142.350000000037</c:v>
                </c:pt>
                <c:pt idx="14235">
                  <c:v>142.36000000003801</c:v>
                </c:pt>
                <c:pt idx="14236">
                  <c:v>142.370000000038</c:v>
                </c:pt>
                <c:pt idx="14237">
                  <c:v>142.380000000038</c:v>
                </c:pt>
                <c:pt idx="14238">
                  <c:v>142.39000000003799</c:v>
                </c:pt>
                <c:pt idx="14239">
                  <c:v>142.40000000003801</c:v>
                </c:pt>
                <c:pt idx="14240">
                  <c:v>142.410000000038</c:v>
                </c:pt>
                <c:pt idx="14241">
                  <c:v>142.42000000003799</c:v>
                </c:pt>
                <c:pt idx="14242">
                  <c:v>142.43000000003801</c:v>
                </c:pt>
                <c:pt idx="14243">
                  <c:v>142.440000000038</c:v>
                </c:pt>
                <c:pt idx="14244">
                  <c:v>142.45000000003799</c:v>
                </c:pt>
                <c:pt idx="14245">
                  <c:v>142.46000000003801</c:v>
                </c:pt>
                <c:pt idx="14246">
                  <c:v>142.470000000038</c:v>
                </c:pt>
                <c:pt idx="14247">
                  <c:v>142.48000000003799</c:v>
                </c:pt>
                <c:pt idx="14248">
                  <c:v>142.49000000003801</c:v>
                </c:pt>
                <c:pt idx="14249">
                  <c:v>142.500000000038</c:v>
                </c:pt>
                <c:pt idx="14250">
                  <c:v>142.51000000003799</c:v>
                </c:pt>
                <c:pt idx="14251">
                  <c:v>142.52000000003801</c:v>
                </c:pt>
                <c:pt idx="14252">
                  <c:v>142.530000000038</c:v>
                </c:pt>
                <c:pt idx="14253">
                  <c:v>142.54000000003799</c:v>
                </c:pt>
                <c:pt idx="14254">
                  <c:v>142.55000000003801</c:v>
                </c:pt>
                <c:pt idx="14255">
                  <c:v>142.560000000038</c:v>
                </c:pt>
                <c:pt idx="14256">
                  <c:v>142.57000000003799</c:v>
                </c:pt>
                <c:pt idx="14257">
                  <c:v>142.58000000003801</c:v>
                </c:pt>
                <c:pt idx="14258">
                  <c:v>142.590000000038</c:v>
                </c:pt>
                <c:pt idx="14259">
                  <c:v>142.60000000003799</c:v>
                </c:pt>
                <c:pt idx="14260">
                  <c:v>142.61000000003801</c:v>
                </c:pt>
                <c:pt idx="14261">
                  <c:v>142.620000000038</c:v>
                </c:pt>
                <c:pt idx="14262">
                  <c:v>142.630000000038</c:v>
                </c:pt>
                <c:pt idx="14263">
                  <c:v>142.64000000003799</c:v>
                </c:pt>
                <c:pt idx="14264">
                  <c:v>142.65000000003801</c:v>
                </c:pt>
                <c:pt idx="14265">
                  <c:v>142.660000000038</c:v>
                </c:pt>
                <c:pt idx="14266">
                  <c:v>142.67000000003799</c:v>
                </c:pt>
                <c:pt idx="14267">
                  <c:v>142.68000000003801</c:v>
                </c:pt>
                <c:pt idx="14268">
                  <c:v>142.690000000038</c:v>
                </c:pt>
                <c:pt idx="14269">
                  <c:v>142.70000000003799</c:v>
                </c:pt>
                <c:pt idx="14270">
                  <c:v>142.71000000003801</c:v>
                </c:pt>
                <c:pt idx="14271">
                  <c:v>142.720000000038</c:v>
                </c:pt>
                <c:pt idx="14272">
                  <c:v>142.73000000003799</c:v>
                </c:pt>
                <c:pt idx="14273">
                  <c:v>142.74000000003801</c:v>
                </c:pt>
                <c:pt idx="14274">
                  <c:v>142.750000000038</c:v>
                </c:pt>
                <c:pt idx="14275">
                  <c:v>142.76000000003799</c:v>
                </c:pt>
                <c:pt idx="14276">
                  <c:v>142.77000000003801</c:v>
                </c:pt>
                <c:pt idx="14277">
                  <c:v>142.780000000038</c:v>
                </c:pt>
                <c:pt idx="14278">
                  <c:v>142.79000000003799</c:v>
                </c:pt>
                <c:pt idx="14279">
                  <c:v>142.80000000003801</c:v>
                </c:pt>
                <c:pt idx="14280">
                  <c:v>142.810000000038</c:v>
                </c:pt>
                <c:pt idx="14281">
                  <c:v>142.82000000003799</c:v>
                </c:pt>
                <c:pt idx="14282">
                  <c:v>142.83000000003801</c:v>
                </c:pt>
                <c:pt idx="14283">
                  <c:v>142.840000000038</c:v>
                </c:pt>
                <c:pt idx="14284">
                  <c:v>142.85000000003799</c:v>
                </c:pt>
                <c:pt idx="14285">
                  <c:v>142.86000000003801</c:v>
                </c:pt>
                <c:pt idx="14286">
                  <c:v>142.870000000038</c:v>
                </c:pt>
                <c:pt idx="14287">
                  <c:v>142.880000000038</c:v>
                </c:pt>
                <c:pt idx="14288">
                  <c:v>142.89000000003799</c:v>
                </c:pt>
                <c:pt idx="14289">
                  <c:v>142.90000000003801</c:v>
                </c:pt>
                <c:pt idx="14290">
                  <c:v>142.910000000038</c:v>
                </c:pt>
                <c:pt idx="14291">
                  <c:v>142.92000000003799</c:v>
                </c:pt>
                <c:pt idx="14292">
                  <c:v>142.93000000003801</c:v>
                </c:pt>
                <c:pt idx="14293">
                  <c:v>142.940000000038</c:v>
                </c:pt>
                <c:pt idx="14294">
                  <c:v>142.95000000003799</c:v>
                </c:pt>
                <c:pt idx="14295">
                  <c:v>142.96000000003801</c:v>
                </c:pt>
                <c:pt idx="14296">
                  <c:v>142.970000000038</c:v>
                </c:pt>
                <c:pt idx="14297">
                  <c:v>142.98000000003799</c:v>
                </c:pt>
                <c:pt idx="14298">
                  <c:v>142.99000000003801</c:v>
                </c:pt>
                <c:pt idx="14299">
                  <c:v>143.000000000038</c:v>
                </c:pt>
                <c:pt idx="14300">
                  <c:v>143.01000000003799</c:v>
                </c:pt>
                <c:pt idx="14301">
                  <c:v>143.02000000003801</c:v>
                </c:pt>
                <c:pt idx="14302">
                  <c:v>143.030000000038</c:v>
                </c:pt>
                <c:pt idx="14303">
                  <c:v>143.04000000003799</c:v>
                </c:pt>
                <c:pt idx="14304">
                  <c:v>143.05000000003801</c:v>
                </c:pt>
                <c:pt idx="14305">
                  <c:v>143.060000000038</c:v>
                </c:pt>
                <c:pt idx="14306">
                  <c:v>143.07000000003799</c:v>
                </c:pt>
                <c:pt idx="14307">
                  <c:v>143.08000000003801</c:v>
                </c:pt>
                <c:pt idx="14308">
                  <c:v>143.090000000038</c:v>
                </c:pt>
                <c:pt idx="14309">
                  <c:v>143.10000000003799</c:v>
                </c:pt>
                <c:pt idx="14310">
                  <c:v>143.11000000003801</c:v>
                </c:pt>
                <c:pt idx="14311">
                  <c:v>143.120000000038</c:v>
                </c:pt>
                <c:pt idx="14312">
                  <c:v>143.130000000038</c:v>
                </c:pt>
                <c:pt idx="14313">
                  <c:v>143.14000000003799</c:v>
                </c:pt>
                <c:pt idx="14314">
                  <c:v>143.15000000003801</c:v>
                </c:pt>
                <c:pt idx="14315">
                  <c:v>143.160000000038</c:v>
                </c:pt>
                <c:pt idx="14316">
                  <c:v>143.17000000003799</c:v>
                </c:pt>
                <c:pt idx="14317">
                  <c:v>143.18000000003801</c:v>
                </c:pt>
                <c:pt idx="14318">
                  <c:v>143.190000000038</c:v>
                </c:pt>
                <c:pt idx="14319">
                  <c:v>143.20000000003799</c:v>
                </c:pt>
                <c:pt idx="14320">
                  <c:v>143.21000000003801</c:v>
                </c:pt>
                <c:pt idx="14321">
                  <c:v>143.220000000038</c:v>
                </c:pt>
                <c:pt idx="14322">
                  <c:v>143.23000000003799</c:v>
                </c:pt>
                <c:pt idx="14323">
                  <c:v>143.24000000003801</c:v>
                </c:pt>
                <c:pt idx="14324">
                  <c:v>143.250000000038</c:v>
                </c:pt>
                <c:pt idx="14325">
                  <c:v>143.26000000003799</c:v>
                </c:pt>
                <c:pt idx="14326">
                  <c:v>143.27000000003801</c:v>
                </c:pt>
                <c:pt idx="14327">
                  <c:v>143.280000000038</c:v>
                </c:pt>
                <c:pt idx="14328">
                  <c:v>143.29000000003799</c:v>
                </c:pt>
                <c:pt idx="14329">
                  <c:v>143.30000000003801</c:v>
                </c:pt>
                <c:pt idx="14330">
                  <c:v>143.310000000038</c:v>
                </c:pt>
                <c:pt idx="14331">
                  <c:v>143.32000000003799</c:v>
                </c:pt>
                <c:pt idx="14332">
                  <c:v>143.33000000003801</c:v>
                </c:pt>
                <c:pt idx="14333">
                  <c:v>143.340000000038</c:v>
                </c:pt>
                <c:pt idx="14334">
                  <c:v>143.35000000003799</c:v>
                </c:pt>
                <c:pt idx="14335">
                  <c:v>143.36000000003801</c:v>
                </c:pt>
                <c:pt idx="14336">
                  <c:v>143.370000000038</c:v>
                </c:pt>
                <c:pt idx="14337">
                  <c:v>143.380000000038</c:v>
                </c:pt>
                <c:pt idx="14338">
                  <c:v>143.39000000003799</c:v>
                </c:pt>
                <c:pt idx="14339">
                  <c:v>143.40000000003801</c:v>
                </c:pt>
                <c:pt idx="14340">
                  <c:v>143.410000000038</c:v>
                </c:pt>
                <c:pt idx="14341">
                  <c:v>143.42000000003799</c:v>
                </c:pt>
                <c:pt idx="14342">
                  <c:v>143.43000000003801</c:v>
                </c:pt>
                <c:pt idx="14343">
                  <c:v>143.440000000038</c:v>
                </c:pt>
                <c:pt idx="14344">
                  <c:v>143.45000000003799</c:v>
                </c:pt>
                <c:pt idx="14345">
                  <c:v>143.46000000003801</c:v>
                </c:pt>
                <c:pt idx="14346">
                  <c:v>143.470000000038</c:v>
                </c:pt>
                <c:pt idx="14347">
                  <c:v>143.48000000003799</c:v>
                </c:pt>
                <c:pt idx="14348">
                  <c:v>143.49000000003801</c:v>
                </c:pt>
                <c:pt idx="14349">
                  <c:v>143.500000000038</c:v>
                </c:pt>
                <c:pt idx="14350">
                  <c:v>143.51000000003799</c:v>
                </c:pt>
                <c:pt idx="14351">
                  <c:v>143.52000000003801</c:v>
                </c:pt>
                <c:pt idx="14352">
                  <c:v>143.530000000038</c:v>
                </c:pt>
                <c:pt idx="14353">
                  <c:v>143.54000000003799</c:v>
                </c:pt>
                <c:pt idx="14354">
                  <c:v>143.55000000003801</c:v>
                </c:pt>
                <c:pt idx="14355">
                  <c:v>143.560000000038</c:v>
                </c:pt>
                <c:pt idx="14356">
                  <c:v>143.57000000003799</c:v>
                </c:pt>
                <c:pt idx="14357">
                  <c:v>143.58000000003801</c:v>
                </c:pt>
                <c:pt idx="14358">
                  <c:v>143.590000000038</c:v>
                </c:pt>
                <c:pt idx="14359">
                  <c:v>143.60000000003799</c:v>
                </c:pt>
                <c:pt idx="14360">
                  <c:v>143.61000000003801</c:v>
                </c:pt>
                <c:pt idx="14361">
                  <c:v>143.620000000038</c:v>
                </c:pt>
                <c:pt idx="14362">
                  <c:v>143.630000000038</c:v>
                </c:pt>
                <c:pt idx="14363">
                  <c:v>143.64000000003799</c:v>
                </c:pt>
                <c:pt idx="14364">
                  <c:v>143.65000000003801</c:v>
                </c:pt>
                <c:pt idx="14365">
                  <c:v>143.660000000038</c:v>
                </c:pt>
                <c:pt idx="14366">
                  <c:v>143.67000000003799</c:v>
                </c:pt>
                <c:pt idx="14367">
                  <c:v>143.68000000003801</c:v>
                </c:pt>
                <c:pt idx="14368">
                  <c:v>143.690000000038</c:v>
                </c:pt>
                <c:pt idx="14369">
                  <c:v>143.70000000003799</c:v>
                </c:pt>
                <c:pt idx="14370">
                  <c:v>143.71000000003801</c:v>
                </c:pt>
                <c:pt idx="14371">
                  <c:v>143.720000000038</c:v>
                </c:pt>
                <c:pt idx="14372">
                  <c:v>143.73000000003799</c:v>
                </c:pt>
                <c:pt idx="14373">
                  <c:v>143.74000000003801</c:v>
                </c:pt>
                <c:pt idx="14374">
                  <c:v>143.750000000038</c:v>
                </c:pt>
                <c:pt idx="14375">
                  <c:v>143.76000000003799</c:v>
                </c:pt>
                <c:pt idx="14376">
                  <c:v>143.77000000003801</c:v>
                </c:pt>
                <c:pt idx="14377">
                  <c:v>143.780000000038</c:v>
                </c:pt>
                <c:pt idx="14378">
                  <c:v>143.79000000003799</c:v>
                </c:pt>
                <c:pt idx="14379">
                  <c:v>143.80000000003801</c:v>
                </c:pt>
                <c:pt idx="14380">
                  <c:v>143.810000000038</c:v>
                </c:pt>
                <c:pt idx="14381">
                  <c:v>143.82000000003799</c:v>
                </c:pt>
                <c:pt idx="14382">
                  <c:v>143.83000000003801</c:v>
                </c:pt>
                <c:pt idx="14383">
                  <c:v>143.840000000038</c:v>
                </c:pt>
                <c:pt idx="14384">
                  <c:v>143.85000000003799</c:v>
                </c:pt>
                <c:pt idx="14385">
                  <c:v>143.86000000003801</c:v>
                </c:pt>
                <c:pt idx="14386">
                  <c:v>143.870000000038</c:v>
                </c:pt>
                <c:pt idx="14387">
                  <c:v>143.880000000038</c:v>
                </c:pt>
                <c:pt idx="14388">
                  <c:v>143.89000000003799</c:v>
                </c:pt>
                <c:pt idx="14389">
                  <c:v>143.90000000003801</c:v>
                </c:pt>
                <c:pt idx="14390">
                  <c:v>143.910000000038</c:v>
                </c:pt>
                <c:pt idx="14391">
                  <c:v>143.92000000003799</c:v>
                </c:pt>
                <c:pt idx="14392">
                  <c:v>143.93000000003801</c:v>
                </c:pt>
                <c:pt idx="14393">
                  <c:v>143.940000000038</c:v>
                </c:pt>
                <c:pt idx="14394">
                  <c:v>143.95000000003799</c:v>
                </c:pt>
                <c:pt idx="14395">
                  <c:v>143.96000000003801</c:v>
                </c:pt>
                <c:pt idx="14396">
                  <c:v>143.970000000038</c:v>
                </c:pt>
                <c:pt idx="14397">
                  <c:v>143.98000000003799</c:v>
                </c:pt>
                <c:pt idx="14398">
                  <c:v>143.99000000003801</c:v>
                </c:pt>
                <c:pt idx="14399">
                  <c:v>144.000000000038</c:v>
                </c:pt>
                <c:pt idx="14400">
                  <c:v>144.01000000003799</c:v>
                </c:pt>
                <c:pt idx="14401">
                  <c:v>144.02000000003801</c:v>
                </c:pt>
                <c:pt idx="14402">
                  <c:v>144.030000000038</c:v>
                </c:pt>
                <c:pt idx="14403">
                  <c:v>144.04000000003799</c:v>
                </c:pt>
                <c:pt idx="14404">
                  <c:v>144.05000000003801</c:v>
                </c:pt>
                <c:pt idx="14405">
                  <c:v>144.060000000038</c:v>
                </c:pt>
                <c:pt idx="14406">
                  <c:v>144.07000000003799</c:v>
                </c:pt>
                <c:pt idx="14407">
                  <c:v>144.08000000003801</c:v>
                </c:pt>
                <c:pt idx="14408">
                  <c:v>144.090000000038</c:v>
                </c:pt>
                <c:pt idx="14409">
                  <c:v>144.10000000003799</c:v>
                </c:pt>
                <c:pt idx="14410">
                  <c:v>144.11000000003801</c:v>
                </c:pt>
                <c:pt idx="14411">
                  <c:v>144.120000000038</c:v>
                </c:pt>
                <c:pt idx="14412">
                  <c:v>144.130000000038</c:v>
                </c:pt>
                <c:pt idx="14413">
                  <c:v>144.14000000003799</c:v>
                </c:pt>
                <c:pt idx="14414">
                  <c:v>144.15000000003801</c:v>
                </c:pt>
                <c:pt idx="14415">
                  <c:v>144.16000000003899</c:v>
                </c:pt>
                <c:pt idx="14416">
                  <c:v>144.17000000003799</c:v>
                </c:pt>
                <c:pt idx="14417">
                  <c:v>144.18000000003801</c:v>
                </c:pt>
                <c:pt idx="14418">
                  <c:v>144.190000000038</c:v>
                </c:pt>
                <c:pt idx="14419">
                  <c:v>144.20000000003901</c:v>
                </c:pt>
                <c:pt idx="14420">
                  <c:v>144.21000000003801</c:v>
                </c:pt>
                <c:pt idx="14421">
                  <c:v>144.22000000003899</c:v>
                </c:pt>
                <c:pt idx="14422">
                  <c:v>144.23000000003901</c:v>
                </c:pt>
                <c:pt idx="14423">
                  <c:v>144.24000000003801</c:v>
                </c:pt>
                <c:pt idx="14424">
                  <c:v>144.250000000038</c:v>
                </c:pt>
                <c:pt idx="14425">
                  <c:v>144.26000000003799</c:v>
                </c:pt>
                <c:pt idx="14426">
                  <c:v>144.27000000003801</c:v>
                </c:pt>
                <c:pt idx="14427">
                  <c:v>144.280000000039</c:v>
                </c:pt>
                <c:pt idx="14428">
                  <c:v>144.29000000003899</c:v>
                </c:pt>
                <c:pt idx="14429">
                  <c:v>144.30000000003801</c:v>
                </c:pt>
                <c:pt idx="14430">
                  <c:v>144.310000000038</c:v>
                </c:pt>
                <c:pt idx="14431">
                  <c:v>144.32000000003899</c:v>
                </c:pt>
                <c:pt idx="14432">
                  <c:v>144.33000000003901</c:v>
                </c:pt>
                <c:pt idx="14433">
                  <c:v>144.340000000039</c:v>
                </c:pt>
                <c:pt idx="14434">
                  <c:v>144.35000000003899</c:v>
                </c:pt>
                <c:pt idx="14435">
                  <c:v>144.36000000003901</c:v>
                </c:pt>
                <c:pt idx="14436">
                  <c:v>144.370000000039</c:v>
                </c:pt>
                <c:pt idx="14437">
                  <c:v>144.38000000003899</c:v>
                </c:pt>
                <c:pt idx="14438">
                  <c:v>144.39000000003901</c:v>
                </c:pt>
                <c:pt idx="14439">
                  <c:v>144.400000000039</c:v>
                </c:pt>
                <c:pt idx="14440">
                  <c:v>144.41000000003899</c:v>
                </c:pt>
                <c:pt idx="14441">
                  <c:v>144.42000000003901</c:v>
                </c:pt>
                <c:pt idx="14442">
                  <c:v>144.430000000039</c:v>
                </c:pt>
                <c:pt idx="14443">
                  <c:v>144.44000000003899</c:v>
                </c:pt>
                <c:pt idx="14444">
                  <c:v>144.45000000003901</c:v>
                </c:pt>
                <c:pt idx="14445">
                  <c:v>144.460000000039</c:v>
                </c:pt>
                <c:pt idx="14446">
                  <c:v>144.47000000003899</c:v>
                </c:pt>
                <c:pt idx="14447">
                  <c:v>144.48000000003901</c:v>
                </c:pt>
                <c:pt idx="14448">
                  <c:v>144.490000000039</c:v>
                </c:pt>
                <c:pt idx="14449">
                  <c:v>144.50000000003899</c:v>
                </c:pt>
                <c:pt idx="14450">
                  <c:v>144.51000000003901</c:v>
                </c:pt>
                <c:pt idx="14451">
                  <c:v>144.520000000039</c:v>
                </c:pt>
                <c:pt idx="14452">
                  <c:v>144.530000000039</c:v>
                </c:pt>
                <c:pt idx="14453">
                  <c:v>144.54000000003899</c:v>
                </c:pt>
                <c:pt idx="14454">
                  <c:v>144.55000000003901</c:v>
                </c:pt>
                <c:pt idx="14455">
                  <c:v>144.560000000039</c:v>
                </c:pt>
                <c:pt idx="14456">
                  <c:v>144.57000000003899</c:v>
                </c:pt>
                <c:pt idx="14457">
                  <c:v>144.58000000003901</c:v>
                </c:pt>
                <c:pt idx="14458">
                  <c:v>144.590000000039</c:v>
                </c:pt>
                <c:pt idx="14459">
                  <c:v>144.60000000003899</c:v>
                </c:pt>
                <c:pt idx="14460">
                  <c:v>144.61000000003901</c:v>
                </c:pt>
                <c:pt idx="14461">
                  <c:v>144.620000000039</c:v>
                </c:pt>
                <c:pt idx="14462">
                  <c:v>144.63000000003899</c:v>
                </c:pt>
                <c:pt idx="14463">
                  <c:v>144.64000000003901</c:v>
                </c:pt>
                <c:pt idx="14464">
                  <c:v>144.650000000039</c:v>
                </c:pt>
                <c:pt idx="14465">
                  <c:v>144.66000000003899</c:v>
                </c:pt>
                <c:pt idx="14466">
                  <c:v>144.67000000003901</c:v>
                </c:pt>
                <c:pt idx="14467">
                  <c:v>144.680000000039</c:v>
                </c:pt>
                <c:pt idx="14468">
                  <c:v>144.69000000003899</c:v>
                </c:pt>
                <c:pt idx="14469">
                  <c:v>144.70000000003901</c:v>
                </c:pt>
                <c:pt idx="14470">
                  <c:v>144.710000000039</c:v>
                </c:pt>
                <c:pt idx="14471">
                  <c:v>144.72000000003899</c:v>
                </c:pt>
                <c:pt idx="14472">
                  <c:v>144.73000000003901</c:v>
                </c:pt>
                <c:pt idx="14473">
                  <c:v>144.740000000039</c:v>
                </c:pt>
                <c:pt idx="14474">
                  <c:v>144.75000000003899</c:v>
                </c:pt>
                <c:pt idx="14475">
                  <c:v>144.76000000003901</c:v>
                </c:pt>
                <c:pt idx="14476">
                  <c:v>144.770000000039</c:v>
                </c:pt>
                <c:pt idx="14477">
                  <c:v>144.780000000039</c:v>
                </c:pt>
                <c:pt idx="14478">
                  <c:v>144.79000000003899</c:v>
                </c:pt>
                <c:pt idx="14479">
                  <c:v>144.80000000003901</c:v>
                </c:pt>
                <c:pt idx="14480">
                  <c:v>144.810000000039</c:v>
                </c:pt>
                <c:pt idx="14481">
                  <c:v>144.82000000003899</c:v>
                </c:pt>
                <c:pt idx="14482">
                  <c:v>144.83000000003901</c:v>
                </c:pt>
                <c:pt idx="14483">
                  <c:v>144.840000000039</c:v>
                </c:pt>
                <c:pt idx="14484">
                  <c:v>144.85000000003899</c:v>
                </c:pt>
                <c:pt idx="14485">
                  <c:v>144.86000000003901</c:v>
                </c:pt>
                <c:pt idx="14486">
                  <c:v>144.870000000039</c:v>
                </c:pt>
                <c:pt idx="14487">
                  <c:v>144.88000000003899</c:v>
                </c:pt>
                <c:pt idx="14488">
                  <c:v>144.89000000003901</c:v>
                </c:pt>
                <c:pt idx="14489">
                  <c:v>144.900000000039</c:v>
                </c:pt>
                <c:pt idx="14490">
                  <c:v>144.91000000003899</c:v>
                </c:pt>
                <c:pt idx="14491">
                  <c:v>144.92000000003901</c:v>
                </c:pt>
                <c:pt idx="14492">
                  <c:v>144.930000000039</c:v>
                </c:pt>
                <c:pt idx="14493">
                  <c:v>144.94000000003899</c:v>
                </c:pt>
                <c:pt idx="14494">
                  <c:v>144.95000000003901</c:v>
                </c:pt>
                <c:pt idx="14495">
                  <c:v>144.960000000039</c:v>
                </c:pt>
                <c:pt idx="14496">
                  <c:v>144.97000000003899</c:v>
                </c:pt>
                <c:pt idx="14497">
                  <c:v>144.98000000003901</c:v>
                </c:pt>
                <c:pt idx="14498">
                  <c:v>144.990000000039</c:v>
                </c:pt>
                <c:pt idx="14499">
                  <c:v>145.00000000003899</c:v>
                </c:pt>
                <c:pt idx="14500">
                  <c:v>145.01000000003901</c:v>
                </c:pt>
                <c:pt idx="14501">
                  <c:v>145.020000000039</c:v>
                </c:pt>
                <c:pt idx="14502">
                  <c:v>145.030000000039</c:v>
                </c:pt>
                <c:pt idx="14503">
                  <c:v>145.04000000003899</c:v>
                </c:pt>
                <c:pt idx="14504">
                  <c:v>145.05000000003901</c:v>
                </c:pt>
                <c:pt idx="14505">
                  <c:v>145.060000000039</c:v>
                </c:pt>
                <c:pt idx="14506">
                  <c:v>145.07000000003899</c:v>
                </c:pt>
                <c:pt idx="14507">
                  <c:v>145.08000000003901</c:v>
                </c:pt>
                <c:pt idx="14508">
                  <c:v>145.090000000039</c:v>
                </c:pt>
                <c:pt idx="14509">
                  <c:v>145.10000000003899</c:v>
                </c:pt>
                <c:pt idx="14510">
                  <c:v>145.11000000003901</c:v>
                </c:pt>
                <c:pt idx="14511">
                  <c:v>145.120000000039</c:v>
                </c:pt>
                <c:pt idx="14512">
                  <c:v>145.13000000003899</c:v>
                </c:pt>
                <c:pt idx="14513">
                  <c:v>145.14000000003901</c:v>
                </c:pt>
                <c:pt idx="14514">
                  <c:v>145.150000000039</c:v>
                </c:pt>
                <c:pt idx="14515">
                  <c:v>145.16000000003899</c:v>
                </c:pt>
                <c:pt idx="14516">
                  <c:v>145.17000000003901</c:v>
                </c:pt>
                <c:pt idx="14517">
                  <c:v>145.180000000039</c:v>
                </c:pt>
                <c:pt idx="14518">
                  <c:v>145.19000000003899</c:v>
                </c:pt>
                <c:pt idx="14519">
                  <c:v>145.20000000003901</c:v>
                </c:pt>
                <c:pt idx="14520">
                  <c:v>145.210000000039</c:v>
                </c:pt>
                <c:pt idx="14521">
                  <c:v>145.22000000003899</c:v>
                </c:pt>
                <c:pt idx="14522">
                  <c:v>145.23000000003901</c:v>
                </c:pt>
                <c:pt idx="14523">
                  <c:v>145.240000000039</c:v>
                </c:pt>
                <c:pt idx="14524">
                  <c:v>145.25000000003899</c:v>
                </c:pt>
                <c:pt idx="14525">
                  <c:v>145.26000000003901</c:v>
                </c:pt>
                <c:pt idx="14526">
                  <c:v>145.270000000039</c:v>
                </c:pt>
                <c:pt idx="14527">
                  <c:v>145.280000000039</c:v>
                </c:pt>
                <c:pt idx="14528">
                  <c:v>145.29000000003899</c:v>
                </c:pt>
                <c:pt idx="14529">
                  <c:v>145.30000000003901</c:v>
                </c:pt>
                <c:pt idx="14530">
                  <c:v>145.310000000039</c:v>
                </c:pt>
                <c:pt idx="14531">
                  <c:v>145.32000000003899</c:v>
                </c:pt>
                <c:pt idx="14532">
                  <c:v>145.33000000003901</c:v>
                </c:pt>
                <c:pt idx="14533">
                  <c:v>145.340000000039</c:v>
                </c:pt>
                <c:pt idx="14534">
                  <c:v>145.35000000003899</c:v>
                </c:pt>
                <c:pt idx="14535">
                  <c:v>145.36000000003901</c:v>
                </c:pt>
                <c:pt idx="14536">
                  <c:v>145.370000000039</c:v>
                </c:pt>
                <c:pt idx="14537">
                  <c:v>145.38000000003899</c:v>
                </c:pt>
                <c:pt idx="14538">
                  <c:v>145.39000000003901</c:v>
                </c:pt>
                <c:pt idx="14539">
                  <c:v>145.400000000039</c:v>
                </c:pt>
                <c:pt idx="14540">
                  <c:v>145.41000000003899</c:v>
                </c:pt>
                <c:pt idx="14541">
                  <c:v>145.42000000003901</c:v>
                </c:pt>
                <c:pt idx="14542">
                  <c:v>145.430000000039</c:v>
                </c:pt>
                <c:pt idx="14543">
                  <c:v>145.44000000003899</c:v>
                </c:pt>
                <c:pt idx="14544">
                  <c:v>145.45000000003901</c:v>
                </c:pt>
                <c:pt idx="14545">
                  <c:v>145.460000000039</c:v>
                </c:pt>
                <c:pt idx="14546">
                  <c:v>145.47000000003899</c:v>
                </c:pt>
                <c:pt idx="14547">
                  <c:v>145.48000000003901</c:v>
                </c:pt>
                <c:pt idx="14548">
                  <c:v>145.490000000039</c:v>
                </c:pt>
                <c:pt idx="14549">
                  <c:v>145.50000000003899</c:v>
                </c:pt>
                <c:pt idx="14550">
                  <c:v>145.51000000003901</c:v>
                </c:pt>
                <c:pt idx="14551">
                  <c:v>145.520000000039</c:v>
                </c:pt>
                <c:pt idx="14552">
                  <c:v>145.530000000039</c:v>
                </c:pt>
                <c:pt idx="14553">
                  <c:v>145.54000000003899</c:v>
                </c:pt>
                <c:pt idx="14554">
                  <c:v>145.55000000003901</c:v>
                </c:pt>
                <c:pt idx="14555">
                  <c:v>145.560000000039</c:v>
                </c:pt>
                <c:pt idx="14556">
                  <c:v>145.57000000003899</c:v>
                </c:pt>
                <c:pt idx="14557">
                  <c:v>145.58000000003901</c:v>
                </c:pt>
                <c:pt idx="14558">
                  <c:v>145.590000000039</c:v>
                </c:pt>
                <c:pt idx="14559">
                  <c:v>145.60000000003899</c:v>
                </c:pt>
                <c:pt idx="14560">
                  <c:v>145.61000000003901</c:v>
                </c:pt>
                <c:pt idx="14561">
                  <c:v>145.620000000039</c:v>
                </c:pt>
                <c:pt idx="14562">
                  <c:v>145.63000000003899</c:v>
                </c:pt>
                <c:pt idx="14563">
                  <c:v>145.64000000003901</c:v>
                </c:pt>
                <c:pt idx="14564">
                  <c:v>145.650000000039</c:v>
                </c:pt>
                <c:pt idx="14565">
                  <c:v>145.66000000003899</c:v>
                </c:pt>
                <c:pt idx="14566">
                  <c:v>145.67000000003901</c:v>
                </c:pt>
                <c:pt idx="14567">
                  <c:v>145.680000000039</c:v>
                </c:pt>
                <c:pt idx="14568">
                  <c:v>145.69000000003899</c:v>
                </c:pt>
                <c:pt idx="14569">
                  <c:v>145.70000000003901</c:v>
                </c:pt>
                <c:pt idx="14570">
                  <c:v>145.710000000039</c:v>
                </c:pt>
                <c:pt idx="14571">
                  <c:v>145.72000000003899</c:v>
                </c:pt>
                <c:pt idx="14572">
                  <c:v>145.73000000003901</c:v>
                </c:pt>
                <c:pt idx="14573">
                  <c:v>145.740000000039</c:v>
                </c:pt>
                <c:pt idx="14574">
                  <c:v>145.75000000003899</c:v>
                </c:pt>
                <c:pt idx="14575">
                  <c:v>145.76000000003901</c:v>
                </c:pt>
                <c:pt idx="14576">
                  <c:v>145.770000000039</c:v>
                </c:pt>
                <c:pt idx="14577">
                  <c:v>145.780000000039</c:v>
                </c:pt>
                <c:pt idx="14578">
                  <c:v>145.79000000003899</c:v>
                </c:pt>
                <c:pt idx="14579">
                  <c:v>145.80000000003901</c:v>
                </c:pt>
                <c:pt idx="14580">
                  <c:v>145.810000000039</c:v>
                </c:pt>
                <c:pt idx="14581">
                  <c:v>145.82000000003899</c:v>
                </c:pt>
                <c:pt idx="14582">
                  <c:v>145.83000000003901</c:v>
                </c:pt>
                <c:pt idx="14583">
                  <c:v>145.840000000039</c:v>
                </c:pt>
                <c:pt idx="14584">
                  <c:v>145.85000000003899</c:v>
                </c:pt>
                <c:pt idx="14585">
                  <c:v>145.86000000003901</c:v>
                </c:pt>
                <c:pt idx="14586">
                  <c:v>145.870000000039</c:v>
                </c:pt>
                <c:pt idx="14587">
                  <c:v>145.88000000003899</c:v>
                </c:pt>
                <c:pt idx="14588">
                  <c:v>145.89000000003901</c:v>
                </c:pt>
                <c:pt idx="14589">
                  <c:v>145.900000000039</c:v>
                </c:pt>
                <c:pt idx="14590">
                  <c:v>145.91000000003899</c:v>
                </c:pt>
                <c:pt idx="14591">
                  <c:v>145.92000000003901</c:v>
                </c:pt>
                <c:pt idx="14592">
                  <c:v>145.930000000039</c:v>
                </c:pt>
                <c:pt idx="14593">
                  <c:v>145.94000000003899</c:v>
                </c:pt>
                <c:pt idx="14594">
                  <c:v>145.95000000003901</c:v>
                </c:pt>
                <c:pt idx="14595">
                  <c:v>145.960000000039</c:v>
                </c:pt>
                <c:pt idx="14596">
                  <c:v>145.97000000003899</c:v>
                </c:pt>
                <c:pt idx="14597">
                  <c:v>145.98000000003901</c:v>
                </c:pt>
                <c:pt idx="14598">
                  <c:v>145.990000000039</c:v>
                </c:pt>
                <c:pt idx="14599">
                  <c:v>146.00000000003899</c:v>
                </c:pt>
                <c:pt idx="14600">
                  <c:v>146.01000000003901</c:v>
                </c:pt>
                <c:pt idx="14601">
                  <c:v>146.020000000039</c:v>
                </c:pt>
                <c:pt idx="14602">
                  <c:v>146.030000000039</c:v>
                </c:pt>
                <c:pt idx="14603">
                  <c:v>146.04000000003899</c:v>
                </c:pt>
                <c:pt idx="14604">
                  <c:v>146.05000000003901</c:v>
                </c:pt>
                <c:pt idx="14605">
                  <c:v>146.060000000039</c:v>
                </c:pt>
                <c:pt idx="14606">
                  <c:v>146.07000000003899</c:v>
                </c:pt>
                <c:pt idx="14607">
                  <c:v>146.08000000003901</c:v>
                </c:pt>
                <c:pt idx="14608">
                  <c:v>146.090000000039</c:v>
                </c:pt>
                <c:pt idx="14609">
                  <c:v>146.10000000004001</c:v>
                </c:pt>
                <c:pt idx="14610">
                  <c:v>146.11000000003901</c:v>
                </c:pt>
                <c:pt idx="14611">
                  <c:v>146.12000000003999</c:v>
                </c:pt>
                <c:pt idx="14612">
                  <c:v>146.13000000004001</c:v>
                </c:pt>
                <c:pt idx="14613">
                  <c:v>146.14000000003901</c:v>
                </c:pt>
                <c:pt idx="14614">
                  <c:v>146.150000000039</c:v>
                </c:pt>
                <c:pt idx="14615">
                  <c:v>146.16000000003899</c:v>
                </c:pt>
                <c:pt idx="14616">
                  <c:v>146.17000000003901</c:v>
                </c:pt>
                <c:pt idx="14617">
                  <c:v>146.18000000004</c:v>
                </c:pt>
                <c:pt idx="14618">
                  <c:v>146.19000000003999</c:v>
                </c:pt>
                <c:pt idx="14619">
                  <c:v>146.20000000003901</c:v>
                </c:pt>
                <c:pt idx="14620">
                  <c:v>146.210000000039</c:v>
                </c:pt>
                <c:pt idx="14621">
                  <c:v>146.22000000003899</c:v>
                </c:pt>
                <c:pt idx="14622">
                  <c:v>146.23000000003901</c:v>
                </c:pt>
                <c:pt idx="14623">
                  <c:v>146.240000000039</c:v>
                </c:pt>
                <c:pt idx="14624">
                  <c:v>146.25000000003999</c:v>
                </c:pt>
                <c:pt idx="14625">
                  <c:v>146.26000000003901</c:v>
                </c:pt>
                <c:pt idx="14626">
                  <c:v>146.27000000004</c:v>
                </c:pt>
                <c:pt idx="14627">
                  <c:v>146.28000000003999</c:v>
                </c:pt>
                <c:pt idx="14628">
                  <c:v>146.29000000004001</c:v>
                </c:pt>
                <c:pt idx="14629">
                  <c:v>146.30000000004</c:v>
                </c:pt>
                <c:pt idx="14630">
                  <c:v>146.31000000003999</c:v>
                </c:pt>
                <c:pt idx="14631">
                  <c:v>146.32000000004001</c:v>
                </c:pt>
                <c:pt idx="14632">
                  <c:v>146.33000000004</c:v>
                </c:pt>
                <c:pt idx="14633">
                  <c:v>146.34000000003999</c:v>
                </c:pt>
                <c:pt idx="14634">
                  <c:v>146.35000000004001</c:v>
                </c:pt>
                <c:pt idx="14635">
                  <c:v>146.36000000004</c:v>
                </c:pt>
                <c:pt idx="14636">
                  <c:v>146.37000000003999</c:v>
                </c:pt>
                <c:pt idx="14637">
                  <c:v>146.38000000004001</c:v>
                </c:pt>
                <c:pt idx="14638">
                  <c:v>146.39000000004</c:v>
                </c:pt>
                <c:pt idx="14639">
                  <c:v>146.40000000004</c:v>
                </c:pt>
                <c:pt idx="14640">
                  <c:v>146.41000000003999</c:v>
                </c:pt>
                <c:pt idx="14641">
                  <c:v>146.42000000004001</c:v>
                </c:pt>
                <c:pt idx="14642">
                  <c:v>146.43000000004</c:v>
                </c:pt>
                <c:pt idx="14643">
                  <c:v>146.44000000003999</c:v>
                </c:pt>
                <c:pt idx="14644">
                  <c:v>146.45000000004001</c:v>
                </c:pt>
                <c:pt idx="14645">
                  <c:v>146.46000000004</c:v>
                </c:pt>
                <c:pt idx="14646">
                  <c:v>146.47000000003999</c:v>
                </c:pt>
                <c:pt idx="14647">
                  <c:v>146.48000000004001</c:v>
                </c:pt>
                <c:pt idx="14648">
                  <c:v>146.49000000004</c:v>
                </c:pt>
                <c:pt idx="14649">
                  <c:v>146.50000000003999</c:v>
                </c:pt>
                <c:pt idx="14650">
                  <c:v>146.51000000004001</c:v>
                </c:pt>
                <c:pt idx="14651">
                  <c:v>146.52000000004</c:v>
                </c:pt>
                <c:pt idx="14652">
                  <c:v>146.53000000003999</c:v>
                </c:pt>
                <c:pt idx="14653">
                  <c:v>146.54000000004001</c:v>
                </c:pt>
                <c:pt idx="14654">
                  <c:v>146.55000000004</c:v>
                </c:pt>
                <c:pt idx="14655">
                  <c:v>146.56000000003999</c:v>
                </c:pt>
                <c:pt idx="14656">
                  <c:v>146.57000000004001</c:v>
                </c:pt>
                <c:pt idx="14657">
                  <c:v>146.58000000004</c:v>
                </c:pt>
                <c:pt idx="14658">
                  <c:v>146.59000000003999</c:v>
                </c:pt>
                <c:pt idx="14659">
                  <c:v>146.60000000004001</c:v>
                </c:pt>
                <c:pt idx="14660">
                  <c:v>146.61000000004</c:v>
                </c:pt>
                <c:pt idx="14661">
                  <c:v>146.62000000003999</c:v>
                </c:pt>
                <c:pt idx="14662">
                  <c:v>146.63000000004001</c:v>
                </c:pt>
                <c:pt idx="14663">
                  <c:v>146.64000000004</c:v>
                </c:pt>
                <c:pt idx="14664">
                  <c:v>146.65000000004</c:v>
                </c:pt>
                <c:pt idx="14665">
                  <c:v>146.66000000003999</c:v>
                </c:pt>
                <c:pt idx="14666">
                  <c:v>146.67000000004001</c:v>
                </c:pt>
                <c:pt idx="14667">
                  <c:v>146.68000000004</c:v>
                </c:pt>
                <c:pt idx="14668">
                  <c:v>146.69000000003999</c:v>
                </c:pt>
                <c:pt idx="14669">
                  <c:v>146.70000000004001</c:v>
                </c:pt>
                <c:pt idx="14670">
                  <c:v>146.71000000004</c:v>
                </c:pt>
                <c:pt idx="14671">
                  <c:v>146.72000000003999</c:v>
                </c:pt>
                <c:pt idx="14672">
                  <c:v>146.73000000004001</c:v>
                </c:pt>
                <c:pt idx="14673">
                  <c:v>146.74000000004</c:v>
                </c:pt>
                <c:pt idx="14674">
                  <c:v>146.75000000003999</c:v>
                </c:pt>
                <c:pt idx="14675">
                  <c:v>146.76000000004001</c:v>
                </c:pt>
                <c:pt idx="14676">
                  <c:v>146.77000000004</c:v>
                </c:pt>
                <c:pt idx="14677">
                  <c:v>146.78000000003999</c:v>
                </c:pt>
                <c:pt idx="14678">
                  <c:v>146.79000000004001</c:v>
                </c:pt>
                <c:pt idx="14679">
                  <c:v>146.80000000004</c:v>
                </c:pt>
                <c:pt idx="14680">
                  <c:v>146.81000000003999</c:v>
                </c:pt>
                <c:pt idx="14681">
                  <c:v>146.82000000004001</c:v>
                </c:pt>
                <c:pt idx="14682">
                  <c:v>146.83000000004</c:v>
                </c:pt>
                <c:pt idx="14683">
                  <c:v>146.84000000003999</c:v>
                </c:pt>
                <c:pt idx="14684">
                  <c:v>146.85000000004001</c:v>
                </c:pt>
                <c:pt idx="14685">
                  <c:v>146.86000000004</c:v>
                </c:pt>
                <c:pt idx="14686">
                  <c:v>146.87000000003999</c:v>
                </c:pt>
                <c:pt idx="14687">
                  <c:v>146.88000000004001</c:v>
                </c:pt>
                <c:pt idx="14688">
                  <c:v>146.89000000004</c:v>
                </c:pt>
                <c:pt idx="14689">
                  <c:v>146.90000000004</c:v>
                </c:pt>
                <c:pt idx="14690">
                  <c:v>146.91000000003999</c:v>
                </c:pt>
                <c:pt idx="14691">
                  <c:v>146.92000000004001</c:v>
                </c:pt>
                <c:pt idx="14692">
                  <c:v>146.93000000004</c:v>
                </c:pt>
                <c:pt idx="14693">
                  <c:v>146.94000000003999</c:v>
                </c:pt>
                <c:pt idx="14694">
                  <c:v>146.95000000004001</c:v>
                </c:pt>
                <c:pt idx="14695">
                  <c:v>146.96000000004</c:v>
                </c:pt>
                <c:pt idx="14696">
                  <c:v>146.97000000003999</c:v>
                </c:pt>
                <c:pt idx="14697">
                  <c:v>146.98000000004001</c:v>
                </c:pt>
                <c:pt idx="14698">
                  <c:v>146.99000000004</c:v>
                </c:pt>
                <c:pt idx="14699">
                  <c:v>147.00000000003999</c:v>
                </c:pt>
                <c:pt idx="14700">
                  <c:v>147.01000000004001</c:v>
                </c:pt>
                <c:pt idx="14701">
                  <c:v>147.02000000004</c:v>
                </c:pt>
                <c:pt idx="14702">
                  <c:v>147.03000000003999</c:v>
                </c:pt>
                <c:pt idx="14703">
                  <c:v>147.04000000004001</c:v>
                </c:pt>
                <c:pt idx="14704">
                  <c:v>147.05000000004</c:v>
                </c:pt>
                <c:pt idx="14705">
                  <c:v>147.06000000003999</c:v>
                </c:pt>
                <c:pt idx="14706">
                  <c:v>147.07000000004001</c:v>
                </c:pt>
                <c:pt idx="14707">
                  <c:v>147.08000000004</c:v>
                </c:pt>
                <c:pt idx="14708">
                  <c:v>147.09000000003999</c:v>
                </c:pt>
                <c:pt idx="14709">
                  <c:v>147.10000000004001</c:v>
                </c:pt>
                <c:pt idx="14710">
                  <c:v>147.11000000004</c:v>
                </c:pt>
                <c:pt idx="14711">
                  <c:v>147.12000000003999</c:v>
                </c:pt>
                <c:pt idx="14712">
                  <c:v>147.13000000004001</c:v>
                </c:pt>
                <c:pt idx="14713">
                  <c:v>147.14000000004</c:v>
                </c:pt>
                <c:pt idx="14714">
                  <c:v>147.15000000004</c:v>
                </c:pt>
                <c:pt idx="14715">
                  <c:v>147.16000000003999</c:v>
                </c:pt>
                <c:pt idx="14716">
                  <c:v>147.17000000004001</c:v>
                </c:pt>
                <c:pt idx="14717">
                  <c:v>147.18000000004</c:v>
                </c:pt>
                <c:pt idx="14718">
                  <c:v>147.19000000003999</c:v>
                </c:pt>
                <c:pt idx="14719">
                  <c:v>147.20000000004001</c:v>
                </c:pt>
                <c:pt idx="14720">
                  <c:v>147.21000000004</c:v>
                </c:pt>
                <c:pt idx="14721">
                  <c:v>147.22000000003999</c:v>
                </c:pt>
                <c:pt idx="14722">
                  <c:v>147.23000000004001</c:v>
                </c:pt>
                <c:pt idx="14723">
                  <c:v>147.24000000004</c:v>
                </c:pt>
                <c:pt idx="14724">
                  <c:v>147.25000000003999</c:v>
                </c:pt>
                <c:pt idx="14725">
                  <c:v>147.26000000004001</c:v>
                </c:pt>
                <c:pt idx="14726">
                  <c:v>147.27000000004</c:v>
                </c:pt>
                <c:pt idx="14727">
                  <c:v>147.28000000003999</c:v>
                </c:pt>
                <c:pt idx="14728">
                  <c:v>147.29000000004001</c:v>
                </c:pt>
                <c:pt idx="14729">
                  <c:v>147.30000000004</c:v>
                </c:pt>
                <c:pt idx="14730">
                  <c:v>147.31000000003999</c:v>
                </c:pt>
                <c:pt idx="14731">
                  <c:v>147.32000000004001</c:v>
                </c:pt>
                <c:pt idx="14732">
                  <c:v>147.33000000004</c:v>
                </c:pt>
                <c:pt idx="14733">
                  <c:v>147.34000000003999</c:v>
                </c:pt>
                <c:pt idx="14734">
                  <c:v>147.35000000004001</c:v>
                </c:pt>
                <c:pt idx="14735">
                  <c:v>147.36000000004</c:v>
                </c:pt>
                <c:pt idx="14736">
                  <c:v>147.37000000003999</c:v>
                </c:pt>
                <c:pt idx="14737">
                  <c:v>147.38000000004001</c:v>
                </c:pt>
                <c:pt idx="14738">
                  <c:v>147.39000000004</c:v>
                </c:pt>
                <c:pt idx="14739">
                  <c:v>147.40000000004</c:v>
                </c:pt>
                <c:pt idx="14740">
                  <c:v>147.41000000003999</c:v>
                </c:pt>
                <c:pt idx="14741">
                  <c:v>147.42000000004001</c:v>
                </c:pt>
                <c:pt idx="14742">
                  <c:v>147.43000000004</c:v>
                </c:pt>
                <c:pt idx="14743">
                  <c:v>147.44000000003999</c:v>
                </c:pt>
                <c:pt idx="14744">
                  <c:v>147.45000000004001</c:v>
                </c:pt>
                <c:pt idx="14745">
                  <c:v>147.46000000004</c:v>
                </c:pt>
                <c:pt idx="14746">
                  <c:v>147.47000000003999</c:v>
                </c:pt>
                <c:pt idx="14747">
                  <c:v>147.48000000004001</c:v>
                </c:pt>
                <c:pt idx="14748">
                  <c:v>147.49000000004</c:v>
                </c:pt>
                <c:pt idx="14749">
                  <c:v>147.50000000003999</c:v>
                </c:pt>
                <c:pt idx="14750">
                  <c:v>147.51000000004001</c:v>
                </c:pt>
                <c:pt idx="14751">
                  <c:v>147.52000000004</c:v>
                </c:pt>
                <c:pt idx="14752">
                  <c:v>147.53000000003999</c:v>
                </c:pt>
                <c:pt idx="14753">
                  <c:v>147.54000000004001</c:v>
                </c:pt>
                <c:pt idx="14754">
                  <c:v>147.55000000004</c:v>
                </c:pt>
                <c:pt idx="14755">
                  <c:v>147.56000000003999</c:v>
                </c:pt>
                <c:pt idx="14756">
                  <c:v>147.57000000004001</c:v>
                </c:pt>
                <c:pt idx="14757">
                  <c:v>147.58000000004</c:v>
                </c:pt>
                <c:pt idx="14758">
                  <c:v>147.59000000003999</c:v>
                </c:pt>
                <c:pt idx="14759">
                  <c:v>147.60000000004001</c:v>
                </c:pt>
                <c:pt idx="14760">
                  <c:v>147.61000000004</c:v>
                </c:pt>
                <c:pt idx="14761">
                  <c:v>147.62000000003999</c:v>
                </c:pt>
                <c:pt idx="14762">
                  <c:v>147.63000000004001</c:v>
                </c:pt>
                <c:pt idx="14763">
                  <c:v>147.64000000004</c:v>
                </c:pt>
                <c:pt idx="14764">
                  <c:v>147.65000000004</c:v>
                </c:pt>
                <c:pt idx="14765">
                  <c:v>147.66000000003999</c:v>
                </c:pt>
                <c:pt idx="14766">
                  <c:v>147.67000000004001</c:v>
                </c:pt>
                <c:pt idx="14767">
                  <c:v>147.68000000004</c:v>
                </c:pt>
                <c:pt idx="14768">
                  <c:v>147.69000000003999</c:v>
                </c:pt>
                <c:pt idx="14769">
                  <c:v>147.70000000004001</c:v>
                </c:pt>
                <c:pt idx="14770">
                  <c:v>147.71000000004</c:v>
                </c:pt>
                <c:pt idx="14771">
                  <c:v>147.72000000003999</c:v>
                </c:pt>
                <c:pt idx="14772">
                  <c:v>147.73000000004001</c:v>
                </c:pt>
                <c:pt idx="14773">
                  <c:v>147.74000000004</c:v>
                </c:pt>
                <c:pt idx="14774">
                  <c:v>147.75000000003999</c:v>
                </c:pt>
                <c:pt idx="14775">
                  <c:v>147.76000000004001</c:v>
                </c:pt>
                <c:pt idx="14776">
                  <c:v>147.77000000004</c:v>
                </c:pt>
                <c:pt idx="14777">
                  <c:v>147.78000000003999</c:v>
                </c:pt>
                <c:pt idx="14778">
                  <c:v>147.79000000004001</c:v>
                </c:pt>
                <c:pt idx="14779">
                  <c:v>147.80000000004</c:v>
                </c:pt>
                <c:pt idx="14780">
                  <c:v>147.81000000003999</c:v>
                </c:pt>
                <c:pt idx="14781">
                  <c:v>147.82000000004001</c:v>
                </c:pt>
                <c:pt idx="14782">
                  <c:v>147.83000000004</c:v>
                </c:pt>
                <c:pt idx="14783">
                  <c:v>147.84000000003999</c:v>
                </c:pt>
                <c:pt idx="14784">
                  <c:v>147.85000000004001</c:v>
                </c:pt>
                <c:pt idx="14785">
                  <c:v>147.86000000004</c:v>
                </c:pt>
                <c:pt idx="14786">
                  <c:v>147.87000000003999</c:v>
                </c:pt>
                <c:pt idx="14787">
                  <c:v>147.88000000004001</c:v>
                </c:pt>
                <c:pt idx="14788">
                  <c:v>147.89000000004</c:v>
                </c:pt>
                <c:pt idx="14789">
                  <c:v>147.90000000004</c:v>
                </c:pt>
                <c:pt idx="14790">
                  <c:v>147.91000000003999</c:v>
                </c:pt>
                <c:pt idx="14791">
                  <c:v>147.92000000004001</c:v>
                </c:pt>
                <c:pt idx="14792">
                  <c:v>147.93000000004</c:v>
                </c:pt>
                <c:pt idx="14793">
                  <c:v>147.94000000003999</c:v>
                </c:pt>
                <c:pt idx="14794">
                  <c:v>147.95000000004001</c:v>
                </c:pt>
                <c:pt idx="14795">
                  <c:v>147.96000000004</c:v>
                </c:pt>
                <c:pt idx="14796">
                  <c:v>147.97000000003999</c:v>
                </c:pt>
                <c:pt idx="14797">
                  <c:v>147.98000000004001</c:v>
                </c:pt>
                <c:pt idx="14798">
                  <c:v>147.99000000004</c:v>
                </c:pt>
                <c:pt idx="14799">
                  <c:v>148.00000000003999</c:v>
                </c:pt>
                <c:pt idx="14800">
                  <c:v>148.01000000004001</c:v>
                </c:pt>
                <c:pt idx="14801">
                  <c:v>148.02000000004</c:v>
                </c:pt>
                <c:pt idx="14802">
                  <c:v>148.03000000004101</c:v>
                </c:pt>
                <c:pt idx="14803">
                  <c:v>148.04000000004001</c:v>
                </c:pt>
                <c:pt idx="14804">
                  <c:v>148.05000000004</c:v>
                </c:pt>
                <c:pt idx="14805">
                  <c:v>148.06000000003999</c:v>
                </c:pt>
                <c:pt idx="14806">
                  <c:v>148.07000000004001</c:v>
                </c:pt>
                <c:pt idx="14807">
                  <c:v>148.080000000041</c:v>
                </c:pt>
                <c:pt idx="14808">
                  <c:v>148.09000000004099</c:v>
                </c:pt>
                <c:pt idx="14809">
                  <c:v>148.10000000004001</c:v>
                </c:pt>
                <c:pt idx="14810">
                  <c:v>148.11000000004</c:v>
                </c:pt>
                <c:pt idx="14811">
                  <c:v>148.12000000003999</c:v>
                </c:pt>
                <c:pt idx="14812">
                  <c:v>148.13000000004001</c:v>
                </c:pt>
                <c:pt idx="14813">
                  <c:v>148.14000000004</c:v>
                </c:pt>
                <c:pt idx="14814">
                  <c:v>148.15000000004099</c:v>
                </c:pt>
                <c:pt idx="14815">
                  <c:v>148.16000000003999</c:v>
                </c:pt>
                <c:pt idx="14816">
                  <c:v>148.17000000004001</c:v>
                </c:pt>
                <c:pt idx="14817">
                  <c:v>148.18000000004</c:v>
                </c:pt>
                <c:pt idx="14818">
                  <c:v>148.19000000003999</c:v>
                </c:pt>
                <c:pt idx="14819">
                  <c:v>148.20000000004001</c:v>
                </c:pt>
                <c:pt idx="14820">
                  <c:v>148.21000000004099</c:v>
                </c:pt>
                <c:pt idx="14821">
                  <c:v>148.22000000003999</c:v>
                </c:pt>
                <c:pt idx="14822">
                  <c:v>148.230000000041</c:v>
                </c:pt>
                <c:pt idx="14823">
                  <c:v>148.24000000004099</c:v>
                </c:pt>
                <c:pt idx="14824">
                  <c:v>148.25000000004101</c:v>
                </c:pt>
                <c:pt idx="14825">
                  <c:v>148.260000000041</c:v>
                </c:pt>
                <c:pt idx="14826">
                  <c:v>148.27000000004099</c:v>
                </c:pt>
                <c:pt idx="14827">
                  <c:v>148.28000000004101</c:v>
                </c:pt>
                <c:pt idx="14828">
                  <c:v>148.290000000041</c:v>
                </c:pt>
                <c:pt idx="14829">
                  <c:v>148.300000000041</c:v>
                </c:pt>
                <c:pt idx="14830">
                  <c:v>148.31000000004099</c:v>
                </c:pt>
                <c:pt idx="14831">
                  <c:v>148.32000000004101</c:v>
                </c:pt>
                <c:pt idx="14832">
                  <c:v>148.330000000041</c:v>
                </c:pt>
                <c:pt idx="14833">
                  <c:v>148.34000000004099</c:v>
                </c:pt>
                <c:pt idx="14834">
                  <c:v>148.35000000004101</c:v>
                </c:pt>
                <c:pt idx="14835">
                  <c:v>148.360000000041</c:v>
                </c:pt>
                <c:pt idx="14836">
                  <c:v>148.37000000004099</c:v>
                </c:pt>
                <c:pt idx="14837">
                  <c:v>148.38000000004101</c:v>
                </c:pt>
                <c:pt idx="14838">
                  <c:v>148.390000000041</c:v>
                </c:pt>
                <c:pt idx="14839">
                  <c:v>148.40000000004099</c:v>
                </c:pt>
                <c:pt idx="14840">
                  <c:v>148.41000000004101</c:v>
                </c:pt>
                <c:pt idx="14841">
                  <c:v>148.420000000041</c:v>
                </c:pt>
                <c:pt idx="14842">
                  <c:v>148.43000000004099</c:v>
                </c:pt>
                <c:pt idx="14843">
                  <c:v>148.44000000004101</c:v>
                </c:pt>
                <c:pt idx="14844">
                  <c:v>148.450000000041</c:v>
                </c:pt>
                <c:pt idx="14845">
                  <c:v>148.46000000004099</c:v>
                </c:pt>
                <c:pt idx="14846">
                  <c:v>148.47000000004101</c:v>
                </c:pt>
                <c:pt idx="14847">
                  <c:v>148.480000000041</c:v>
                </c:pt>
                <c:pt idx="14848">
                  <c:v>148.49000000004099</c:v>
                </c:pt>
                <c:pt idx="14849">
                  <c:v>148.50000000004101</c:v>
                </c:pt>
                <c:pt idx="14850">
                  <c:v>148.510000000041</c:v>
                </c:pt>
                <c:pt idx="14851">
                  <c:v>148.52000000004099</c:v>
                </c:pt>
                <c:pt idx="14852">
                  <c:v>148.53000000004101</c:v>
                </c:pt>
                <c:pt idx="14853">
                  <c:v>148.540000000041</c:v>
                </c:pt>
                <c:pt idx="14854">
                  <c:v>148.550000000041</c:v>
                </c:pt>
                <c:pt idx="14855">
                  <c:v>148.56000000004099</c:v>
                </c:pt>
                <c:pt idx="14856">
                  <c:v>148.57000000004101</c:v>
                </c:pt>
                <c:pt idx="14857">
                  <c:v>148.580000000041</c:v>
                </c:pt>
                <c:pt idx="14858">
                  <c:v>148.59000000004099</c:v>
                </c:pt>
                <c:pt idx="14859">
                  <c:v>148.60000000004101</c:v>
                </c:pt>
                <c:pt idx="14860">
                  <c:v>148.610000000041</c:v>
                </c:pt>
                <c:pt idx="14861">
                  <c:v>148.62000000004099</c:v>
                </c:pt>
                <c:pt idx="14862">
                  <c:v>148.63000000004101</c:v>
                </c:pt>
                <c:pt idx="14863">
                  <c:v>148.640000000041</c:v>
                </c:pt>
                <c:pt idx="14864">
                  <c:v>148.65000000004099</c:v>
                </c:pt>
                <c:pt idx="14865">
                  <c:v>148.66000000004101</c:v>
                </c:pt>
                <c:pt idx="14866">
                  <c:v>148.670000000041</c:v>
                </c:pt>
                <c:pt idx="14867">
                  <c:v>148.68000000004099</c:v>
                </c:pt>
                <c:pt idx="14868">
                  <c:v>148.69000000004101</c:v>
                </c:pt>
                <c:pt idx="14869">
                  <c:v>148.700000000041</c:v>
                </c:pt>
                <c:pt idx="14870">
                  <c:v>148.71000000004099</c:v>
                </c:pt>
                <c:pt idx="14871">
                  <c:v>148.72000000004101</c:v>
                </c:pt>
                <c:pt idx="14872">
                  <c:v>148.730000000041</c:v>
                </c:pt>
                <c:pt idx="14873">
                  <c:v>148.74000000004099</c:v>
                </c:pt>
                <c:pt idx="14874">
                  <c:v>148.75000000004101</c:v>
                </c:pt>
                <c:pt idx="14875">
                  <c:v>148.760000000041</c:v>
                </c:pt>
                <c:pt idx="14876">
                  <c:v>148.77000000004099</c:v>
                </c:pt>
                <c:pt idx="14877">
                  <c:v>148.78000000004101</c:v>
                </c:pt>
                <c:pt idx="14878">
                  <c:v>148.790000000041</c:v>
                </c:pt>
                <c:pt idx="14879">
                  <c:v>148.800000000041</c:v>
                </c:pt>
                <c:pt idx="14880">
                  <c:v>148.81000000004099</c:v>
                </c:pt>
                <c:pt idx="14881">
                  <c:v>148.82000000004101</c:v>
                </c:pt>
                <c:pt idx="14882">
                  <c:v>148.830000000041</c:v>
                </c:pt>
                <c:pt idx="14883">
                  <c:v>148.84000000004099</c:v>
                </c:pt>
                <c:pt idx="14884">
                  <c:v>148.85000000004101</c:v>
                </c:pt>
                <c:pt idx="14885">
                  <c:v>148.860000000041</c:v>
                </c:pt>
                <c:pt idx="14886">
                  <c:v>148.87000000004099</c:v>
                </c:pt>
                <c:pt idx="14887">
                  <c:v>148.88000000004101</c:v>
                </c:pt>
                <c:pt idx="14888">
                  <c:v>148.890000000041</c:v>
                </c:pt>
                <c:pt idx="14889">
                  <c:v>148.90000000004099</c:v>
                </c:pt>
                <c:pt idx="14890">
                  <c:v>148.91000000004101</c:v>
                </c:pt>
                <c:pt idx="14891">
                  <c:v>148.920000000041</c:v>
                </c:pt>
                <c:pt idx="14892">
                  <c:v>148.93000000004099</c:v>
                </c:pt>
                <c:pt idx="14893">
                  <c:v>148.94000000004101</c:v>
                </c:pt>
                <c:pt idx="14894">
                  <c:v>148.950000000041</c:v>
                </c:pt>
                <c:pt idx="14895">
                  <c:v>148.96000000004099</c:v>
                </c:pt>
                <c:pt idx="14896">
                  <c:v>148.97000000004101</c:v>
                </c:pt>
                <c:pt idx="14897">
                  <c:v>148.980000000041</c:v>
                </c:pt>
                <c:pt idx="14898">
                  <c:v>148.99000000004099</c:v>
                </c:pt>
                <c:pt idx="14899">
                  <c:v>149.00000000004101</c:v>
                </c:pt>
                <c:pt idx="14900">
                  <c:v>149.010000000041</c:v>
                </c:pt>
                <c:pt idx="14901">
                  <c:v>149.02000000004099</c:v>
                </c:pt>
                <c:pt idx="14902">
                  <c:v>149.03000000004101</c:v>
                </c:pt>
                <c:pt idx="14903">
                  <c:v>149.040000000041</c:v>
                </c:pt>
                <c:pt idx="14904">
                  <c:v>149.050000000041</c:v>
                </c:pt>
                <c:pt idx="14905">
                  <c:v>149.06000000004099</c:v>
                </c:pt>
                <c:pt idx="14906">
                  <c:v>149.07000000004101</c:v>
                </c:pt>
                <c:pt idx="14907">
                  <c:v>149.080000000041</c:v>
                </c:pt>
                <c:pt idx="14908">
                  <c:v>149.09000000004099</c:v>
                </c:pt>
                <c:pt idx="14909">
                  <c:v>149.10000000004101</c:v>
                </c:pt>
                <c:pt idx="14910">
                  <c:v>149.110000000041</c:v>
                </c:pt>
                <c:pt idx="14911">
                  <c:v>149.12000000004099</c:v>
                </c:pt>
                <c:pt idx="14912">
                  <c:v>149.13000000004101</c:v>
                </c:pt>
                <c:pt idx="14913">
                  <c:v>149.140000000041</c:v>
                </c:pt>
                <c:pt idx="14914">
                  <c:v>149.15000000004099</c:v>
                </c:pt>
                <c:pt idx="14915">
                  <c:v>149.16000000004101</c:v>
                </c:pt>
                <c:pt idx="14916">
                  <c:v>149.170000000041</c:v>
                </c:pt>
                <c:pt idx="14917">
                  <c:v>149.18000000004099</c:v>
                </c:pt>
                <c:pt idx="14918">
                  <c:v>149.19000000004101</c:v>
                </c:pt>
                <c:pt idx="14919">
                  <c:v>149.200000000041</c:v>
                </c:pt>
                <c:pt idx="14920">
                  <c:v>149.21000000004099</c:v>
                </c:pt>
                <c:pt idx="14921">
                  <c:v>149.22000000004101</c:v>
                </c:pt>
                <c:pt idx="14922">
                  <c:v>149.230000000041</c:v>
                </c:pt>
                <c:pt idx="14923">
                  <c:v>149.24000000004099</c:v>
                </c:pt>
                <c:pt idx="14924">
                  <c:v>149.25000000004101</c:v>
                </c:pt>
                <c:pt idx="14925">
                  <c:v>149.260000000041</c:v>
                </c:pt>
                <c:pt idx="14926">
                  <c:v>149.27000000004099</c:v>
                </c:pt>
                <c:pt idx="14927">
                  <c:v>149.28000000004101</c:v>
                </c:pt>
                <c:pt idx="14928">
                  <c:v>149.290000000041</c:v>
                </c:pt>
                <c:pt idx="14929">
                  <c:v>149.300000000041</c:v>
                </c:pt>
                <c:pt idx="14930">
                  <c:v>149.31000000004099</c:v>
                </c:pt>
                <c:pt idx="14931">
                  <c:v>149.32000000004101</c:v>
                </c:pt>
                <c:pt idx="14932">
                  <c:v>149.330000000041</c:v>
                </c:pt>
                <c:pt idx="14933">
                  <c:v>149.34000000004099</c:v>
                </c:pt>
                <c:pt idx="14934">
                  <c:v>149.35000000004101</c:v>
                </c:pt>
                <c:pt idx="14935">
                  <c:v>149.360000000041</c:v>
                </c:pt>
                <c:pt idx="14936">
                  <c:v>149.37000000004099</c:v>
                </c:pt>
                <c:pt idx="14937">
                  <c:v>149.38000000004101</c:v>
                </c:pt>
                <c:pt idx="14938">
                  <c:v>149.390000000041</c:v>
                </c:pt>
                <c:pt idx="14939">
                  <c:v>149.40000000004099</c:v>
                </c:pt>
                <c:pt idx="14940">
                  <c:v>149.41000000004101</c:v>
                </c:pt>
                <c:pt idx="14941">
                  <c:v>149.420000000041</c:v>
                </c:pt>
                <c:pt idx="14942">
                  <c:v>149.43000000004099</c:v>
                </c:pt>
                <c:pt idx="14943">
                  <c:v>149.44000000004101</c:v>
                </c:pt>
                <c:pt idx="14944">
                  <c:v>149.450000000041</c:v>
                </c:pt>
                <c:pt idx="14945">
                  <c:v>149.46000000004099</c:v>
                </c:pt>
                <c:pt idx="14946">
                  <c:v>149.47000000004101</c:v>
                </c:pt>
                <c:pt idx="14947">
                  <c:v>149.480000000041</c:v>
                </c:pt>
                <c:pt idx="14948">
                  <c:v>149.49000000004099</c:v>
                </c:pt>
                <c:pt idx="14949">
                  <c:v>149.50000000004101</c:v>
                </c:pt>
                <c:pt idx="14950">
                  <c:v>149.510000000041</c:v>
                </c:pt>
                <c:pt idx="14951">
                  <c:v>149.52000000004099</c:v>
                </c:pt>
                <c:pt idx="14952">
                  <c:v>149.53000000004101</c:v>
                </c:pt>
                <c:pt idx="14953">
                  <c:v>149.540000000041</c:v>
                </c:pt>
                <c:pt idx="14954">
                  <c:v>149.550000000041</c:v>
                </c:pt>
                <c:pt idx="14955">
                  <c:v>149.56000000004099</c:v>
                </c:pt>
                <c:pt idx="14956">
                  <c:v>149.57000000004101</c:v>
                </c:pt>
                <c:pt idx="14957">
                  <c:v>149.580000000041</c:v>
                </c:pt>
                <c:pt idx="14958">
                  <c:v>149.59000000004099</c:v>
                </c:pt>
                <c:pt idx="14959">
                  <c:v>149.60000000004101</c:v>
                </c:pt>
                <c:pt idx="14960">
                  <c:v>149.610000000041</c:v>
                </c:pt>
                <c:pt idx="14961">
                  <c:v>149.62000000004099</c:v>
                </c:pt>
                <c:pt idx="14962">
                  <c:v>149.63000000004101</c:v>
                </c:pt>
                <c:pt idx="14963">
                  <c:v>149.640000000041</c:v>
                </c:pt>
                <c:pt idx="14964">
                  <c:v>149.65000000004099</c:v>
                </c:pt>
                <c:pt idx="14965">
                  <c:v>149.66000000004101</c:v>
                </c:pt>
                <c:pt idx="14966">
                  <c:v>149.670000000041</c:v>
                </c:pt>
                <c:pt idx="14967">
                  <c:v>149.68000000004099</c:v>
                </c:pt>
                <c:pt idx="14968">
                  <c:v>149.69000000004101</c:v>
                </c:pt>
                <c:pt idx="14969">
                  <c:v>149.700000000041</c:v>
                </c:pt>
                <c:pt idx="14970">
                  <c:v>149.71000000004099</c:v>
                </c:pt>
                <c:pt idx="14971">
                  <c:v>149.72000000004101</c:v>
                </c:pt>
                <c:pt idx="14972">
                  <c:v>149.730000000041</c:v>
                </c:pt>
                <c:pt idx="14973">
                  <c:v>149.74000000004099</c:v>
                </c:pt>
                <c:pt idx="14974">
                  <c:v>149.75000000004101</c:v>
                </c:pt>
                <c:pt idx="14975">
                  <c:v>149.760000000041</c:v>
                </c:pt>
                <c:pt idx="14976">
                  <c:v>149.77000000004099</c:v>
                </c:pt>
                <c:pt idx="14977">
                  <c:v>149.78000000004101</c:v>
                </c:pt>
                <c:pt idx="14978">
                  <c:v>149.790000000041</c:v>
                </c:pt>
                <c:pt idx="14979">
                  <c:v>149.800000000041</c:v>
                </c:pt>
                <c:pt idx="14980">
                  <c:v>149.81000000004099</c:v>
                </c:pt>
                <c:pt idx="14981">
                  <c:v>149.82000000004101</c:v>
                </c:pt>
                <c:pt idx="14982">
                  <c:v>149.830000000041</c:v>
                </c:pt>
                <c:pt idx="14983">
                  <c:v>149.84000000004099</c:v>
                </c:pt>
                <c:pt idx="14984">
                  <c:v>149.85000000004101</c:v>
                </c:pt>
                <c:pt idx="14985">
                  <c:v>149.860000000041</c:v>
                </c:pt>
                <c:pt idx="14986">
                  <c:v>149.87000000004099</c:v>
                </c:pt>
                <c:pt idx="14987">
                  <c:v>149.88000000004101</c:v>
                </c:pt>
                <c:pt idx="14988">
                  <c:v>149.890000000041</c:v>
                </c:pt>
                <c:pt idx="14989">
                  <c:v>149.90000000004099</c:v>
                </c:pt>
                <c:pt idx="14990">
                  <c:v>149.91000000004101</c:v>
                </c:pt>
                <c:pt idx="14991">
                  <c:v>149.920000000041</c:v>
                </c:pt>
                <c:pt idx="14992">
                  <c:v>149.93000000004099</c:v>
                </c:pt>
                <c:pt idx="14993">
                  <c:v>149.94000000004101</c:v>
                </c:pt>
                <c:pt idx="14994">
                  <c:v>149.950000000041</c:v>
                </c:pt>
                <c:pt idx="14995">
                  <c:v>149.96000000004099</c:v>
                </c:pt>
                <c:pt idx="14996">
                  <c:v>149.97000000004101</c:v>
                </c:pt>
                <c:pt idx="14997">
                  <c:v>149.980000000041</c:v>
                </c:pt>
                <c:pt idx="14998">
                  <c:v>149.99000000004199</c:v>
                </c:pt>
                <c:pt idx="14999">
                  <c:v>150.00000000004101</c:v>
                </c:pt>
                <c:pt idx="15000">
                  <c:v>150.010000000041</c:v>
                </c:pt>
                <c:pt idx="15001">
                  <c:v>150.02000000004099</c:v>
                </c:pt>
                <c:pt idx="15002">
                  <c:v>150.03000000004101</c:v>
                </c:pt>
                <c:pt idx="15003">
                  <c:v>150.040000000041</c:v>
                </c:pt>
                <c:pt idx="15004">
                  <c:v>150.05000000004199</c:v>
                </c:pt>
                <c:pt idx="15005">
                  <c:v>150.06000000004099</c:v>
                </c:pt>
                <c:pt idx="15006">
                  <c:v>150.07000000004101</c:v>
                </c:pt>
                <c:pt idx="15007">
                  <c:v>150.080000000041</c:v>
                </c:pt>
                <c:pt idx="15008">
                  <c:v>150.09000000004099</c:v>
                </c:pt>
                <c:pt idx="15009">
                  <c:v>150.10000000004101</c:v>
                </c:pt>
                <c:pt idx="15010">
                  <c:v>150.11000000004199</c:v>
                </c:pt>
                <c:pt idx="15011">
                  <c:v>150.12000000004201</c:v>
                </c:pt>
                <c:pt idx="15012">
                  <c:v>150.13000000004101</c:v>
                </c:pt>
                <c:pt idx="15013">
                  <c:v>150.140000000041</c:v>
                </c:pt>
                <c:pt idx="15014">
                  <c:v>150.15000000004099</c:v>
                </c:pt>
                <c:pt idx="15015">
                  <c:v>150.16000000004101</c:v>
                </c:pt>
                <c:pt idx="15016">
                  <c:v>150.17000000004199</c:v>
                </c:pt>
                <c:pt idx="15017">
                  <c:v>150.18000000004201</c:v>
                </c:pt>
                <c:pt idx="15018">
                  <c:v>150.19000000004201</c:v>
                </c:pt>
                <c:pt idx="15019">
                  <c:v>150.200000000042</c:v>
                </c:pt>
                <c:pt idx="15020">
                  <c:v>150.21000000004199</c:v>
                </c:pt>
                <c:pt idx="15021">
                  <c:v>150.22000000004201</c:v>
                </c:pt>
                <c:pt idx="15022">
                  <c:v>150.230000000042</c:v>
                </c:pt>
                <c:pt idx="15023">
                  <c:v>150.24000000004199</c:v>
                </c:pt>
                <c:pt idx="15024">
                  <c:v>150.25000000004201</c:v>
                </c:pt>
                <c:pt idx="15025">
                  <c:v>150.260000000042</c:v>
                </c:pt>
                <c:pt idx="15026">
                  <c:v>150.27000000004199</c:v>
                </c:pt>
                <c:pt idx="15027">
                  <c:v>150.28000000004201</c:v>
                </c:pt>
                <c:pt idx="15028">
                  <c:v>150.290000000042</c:v>
                </c:pt>
                <c:pt idx="15029">
                  <c:v>150.30000000004199</c:v>
                </c:pt>
                <c:pt idx="15030">
                  <c:v>150.31000000004201</c:v>
                </c:pt>
                <c:pt idx="15031">
                  <c:v>150.320000000042</c:v>
                </c:pt>
                <c:pt idx="15032">
                  <c:v>150.33000000004199</c:v>
                </c:pt>
                <c:pt idx="15033">
                  <c:v>150.34000000004201</c:v>
                </c:pt>
                <c:pt idx="15034">
                  <c:v>150.350000000042</c:v>
                </c:pt>
                <c:pt idx="15035">
                  <c:v>150.36000000004199</c:v>
                </c:pt>
                <c:pt idx="15036">
                  <c:v>150.37000000004201</c:v>
                </c:pt>
                <c:pt idx="15037">
                  <c:v>150.380000000042</c:v>
                </c:pt>
                <c:pt idx="15038">
                  <c:v>150.39000000004199</c:v>
                </c:pt>
                <c:pt idx="15039">
                  <c:v>150.40000000004201</c:v>
                </c:pt>
                <c:pt idx="15040">
                  <c:v>150.410000000042</c:v>
                </c:pt>
                <c:pt idx="15041">
                  <c:v>150.42000000004199</c:v>
                </c:pt>
                <c:pt idx="15042">
                  <c:v>150.43000000004201</c:v>
                </c:pt>
                <c:pt idx="15043">
                  <c:v>150.44000000004201</c:v>
                </c:pt>
                <c:pt idx="15044">
                  <c:v>150.450000000042</c:v>
                </c:pt>
                <c:pt idx="15045">
                  <c:v>150.46000000004199</c:v>
                </c:pt>
                <c:pt idx="15046">
                  <c:v>150.47000000004201</c:v>
                </c:pt>
                <c:pt idx="15047">
                  <c:v>150.480000000042</c:v>
                </c:pt>
                <c:pt idx="15048">
                  <c:v>150.49000000004199</c:v>
                </c:pt>
                <c:pt idx="15049">
                  <c:v>150.50000000004201</c:v>
                </c:pt>
                <c:pt idx="15050">
                  <c:v>150.510000000042</c:v>
                </c:pt>
                <c:pt idx="15051">
                  <c:v>150.52000000004199</c:v>
                </c:pt>
                <c:pt idx="15052">
                  <c:v>150.53000000004201</c:v>
                </c:pt>
                <c:pt idx="15053">
                  <c:v>150.540000000042</c:v>
                </c:pt>
                <c:pt idx="15054">
                  <c:v>150.55000000004199</c:v>
                </c:pt>
                <c:pt idx="15055">
                  <c:v>150.56000000004201</c:v>
                </c:pt>
                <c:pt idx="15056">
                  <c:v>150.570000000042</c:v>
                </c:pt>
                <c:pt idx="15057">
                  <c:v>150.58000000004199</c:v>
                </c:pt>
                <c:pt idx="15058">
                  <c:v>150.59000000004201</c:v>
                </c:pt>
                <c:pt idx="15059">
                  <c:v>150.600000000042</c:v>
                </c:pt>
                <c:pt idx="15060">
                  <c:v>150.61000000004199</c:v>
                </c:pt>
                <c:pt idx="15061">
                  <c:v>150.62000000004201</c:v>
                </c:pt>
                <c:pt idx="15062">
                  <c:v>150.630000000042</c:v>
                </c:pt>
                <c:pt idx="15063">
                  <c:v>150.64000000004199</c:v>
                </c:pt>
                <c:pt idx="15064">
                  <c:v>150.65000000004201</c:v>
                </c:pt>
                <c:pt idx="15065">
                  <c:v>150.660000000042</c:v>
                </c:pt>
                <c:pt idx="15066">
                  <c:v>150.67000000004199</c:v>
                </c:pt>
                <c:pt idx="15067">
                  <c:v>150.68000000004201</c:v>
                </c:pt>
                <c:pt idx="15068">
                  <c:v>150.69000000004201</c:v>
                </c:pt>
                <c:pt idx="15069">
                  <c:v>150.700000000042</c:v>
                </c:pt>
                <c:pt idx="15070">
                  <c:v>150.71000000004199</c:v>
                </c:pt>
                <c:pt idx="15071">
                  <c:v>150.72000000004201</c:v>
                </c:pt>
                <c:pt idx="15072">
                  <c:v>150.730000000042</c:v>
                </c:pt>
                <c:pt idx="15073">
                  <c:v>150.74000000004199</c:v>
                </c:pt>
                <c:pt idx="15074">
                  <c:v>150.75000000004201</c:v>
                </c:pt>
                <c:pt idx="15075">
                  <c:v>150.760000000042</c:v>
                </c:pt>
                <c:pt idx="15076">
                  <c:v>150.77000000004199</c:v>
                </c:pt>
                <c:pt idx="15077">
                  <c:v>150.78000000004201</c:v>
                </c:pt>
                <c:pt idx="15078">
                  <c:v>150.790000000042</c:v>
                </c:pt>
                <c:pt idx="15079">
                  <c:v>150.80000000004199</c:v>
                </c:pt>
                <c:pt idx="15080">
                  <c:v>150.81000000004201</c:v>
                </c:pt>
                <c:pt idx="15081">
                  <c:v>150.820000000042</c:v>
                </c:pt>
                <c:pt idx="15082">
                  <c:v>150.83000000004199</c:v>
                </c:pt>
                <c:pt idx="15083">
                  <c:v>150.84000000004201</c:v>
                </c:pt>
                <c:pt idx="15084">
                  <c:v>150.850000000042</c:v>
                </c:pt>
                <c:pt idx="15085">
                  <c:v>150.86000000004199</c:v>
                </c:pt>
                <c:pt idx="15086">
                  <c:v>150.87000000004201</c:v>
                </c:pt>
                <c:pt idx="15087">
                  <c:v>150.880000000042</c:v>
                </c:pt>
                <c:pt idx="15088">
                  <c:v>150.89000000004199</c:v>
                </c:pt>
                <c:pt idx="15089">
                  <c:v>150.90000000004201</c:v>
                </c:pt>
                <c:pt idx="15090">
                  <c:v>150.910000000042</c:v>
                </c:pt>
                <c:pt idx="15091">
                  <c:v>150.92000000004199</c:v>
                </c:pt>
                <c:pt idx="15092">
                  <c:v>150.93000000004201</c:v>
                </c:pt>
                <c:pt idx="15093">
                  <c:v>150.94000000004201</c:v>
                </c:pt>
                <c:pt idx="15094">
                  <c:v>150.950000000042</c:v>
                </c:pt>
                <c:pt idx="15095">
                  <c:v>150.96000000004199</c:v>
                </c:pt>
                <c:pt idx="15096">
                  <c:v>150.97000000004201</c:v>
                </c:pt>
                <c:pt idx="15097">
                  <c:v>150.980000000042</c:v>
                </c:pt>
                <c:pt idx="15098">
                  <c:v>150.99000000004199</c:v>
                </c:pt>
                <c:pt idx="15099">
                  <c:v>151.00000000004201</c:v>
                </c:pt>
                <c:pt idx="15100">
                  <c:v>151.010000000042</c:v>
                </c:pt>
                <c:pt idx="15101">
                  <c:v>151.02000000004199</c:v>
                </c:pt>
                <c:pt idx="15102">
                  <c:v>151.03000000004201</c:v>
                </c:pt>
                <c:pt idx="15103">
                  <c:v>151.040000000042</c:v>
                </c:pt>
                <c:pt idx="15104">
                  <c:v>151.05000000004199</c:v>
                </c:pt>
                <c:pt idx="15105">
                  <c:v>151.06000000004201</c:v>
                </c:pt>
                <c:pt idx="15106">
                  <c:v>151.070000000042</c:v>
                </c:pt>
                <c:pt idx="15107">
                  <c:v>151.08000000004199</c:v>
                </c:pt>
                <c:pt idx="15108">
                  <c:v>151.09000000004201</c:v>
                </c:pt>
                <c:pt idx="15109">
                  <c:v>151.100000000042</c:v>
                </c:pt>
                <c:pt idx="15110">
                  <c:v>151.11000000004199</c:v>
                </c:pt>
                <c:pt idx="15111">
                  <c:v>151.12000000004201</c:v>
                </c:pt>
                <c:pt idx="15112">
                  <c:v>151.130000000042</c:v>
                </c:pt>
                <c:pt idx="15113">
                  <c:v>151.14000000004199</c:v>
                </c:pt>
                <c:pt idx="15114">
                  <c:v>151.15000000004201</c:v>
                </c:pt>
                <c:pt idx="15115">
                  <c:v>151.160000000042</c:v>
                </c:pt>
                <c:pt idx="15116">
                  <c:v>151.17000000004199</c:v>
                </c:pt>
                <c:pt idx="15117">
                  <c:v>151.18000000004201</c:v>
                </c:pt>
                <c:pt idx="15118">
                  <c:v>151.19000000004201</c:v>
                </c:pt>
                <c:pt idx="15119">
                  <c:v>151.200000000042</c:v>
                </c:pt>
                <c:pt idx="15120">
                  <c:v>151.21000000004199</c:v>
                </c:pt>
                <c:pt idx="15121">
                  <c:v>151.22000000004201</c:v>
                </c:pt>
                <c:pt idx="15122">
                  <c:v>151.230000000042</c:v>
                </c:pt>
                <c:pt idx="15123">
                  <c:v>151.24000000004199</c:v>
                </c:pt>
                <c:pt idx="15124">
                  <c:v>151.25000000004201</c:v>
                </c:pt>
                <c:pt idx="15125">
                  <c:v>151.260000000042</c:v>
                </c:pt>
                <c:pt idx="15126">
                  <c:v>151.27000000004199</c:v>
                </c:pt>
                <c:pt idx="15127">
                  <c:v>151.28000000004201</c:v>
                </c:pt>
                <c:pt idx="15128">
                  <c:v>151.290000000042</c:v>
                </c:pt>
                <c:pt idx="15129">
                  <c:v>151.30000000004199</c:v>
                </c:pt>
                <c:pt idx="15130">
                  <c:v>151.31000000004201</c:v>
                </c:pt>
                <c:pt idx="15131">
                  <c:v>151.320000000042</c:v>
                </c:pt>
                <c:pt idx="15132">
                  <c:v>151.33000000004199</c:v>
                </c:pt>
                <c:pt idx="15133">
                  <c:v>151.34000000004201</c:v>
                </c:pt>
                <c:pt idx="15134">
                  <c:v>151.350000000042</c:v>
                </c:pt>
                <c:pt idx="15135">
                  <c:v>151.36000000004199</c:v>
                </c:pt>
                <c:pt idx="15136">
                  <c:v>151.37000000004201</c:v>
                </c:pt>
                <c:pt idx="15137">
                  <c:v>151.380000000042</c:v>
                </c:pt>
                <c:pt idx="15138">
                  <c:v>151.39000000004199</c:v>
                </c:pt>
                <c:pt idx="15139">
                  <c:v>151.40000000004201</c:v>
                </c:pt>
                <c:pt idx="15140">
                  <c:v>151.410000000042</c:v>
                </c:pt>
                <c:pt idx="15141">
                  <c:v>151.42000000004199</c:v>
                </c:pt>
                <c:pt idx="15142">
                  <c:v>151.43000000004201</c:v>
                </c:pt>
                <c:pt idx="15143">
                  <c:v>151.44000000004201</c:v>
                </c:pt>
                <c:pt idx="15144">
                  <c:v>151.450000000042</c:v>
                </c:pt>
                <c:pt idx="15145">
                  <c:v>151.46000000004199</c:v>
                </c:pt>
                <c:pt idx="15146">
                  <c:v>151.47000000004201</c:v>
                </c:pt>
                <c:pt idx="15147">
                  <c:v>151.480000000042</c:v>
                </c:pt>
                <c:pt idx="15148">
                  <c:v>151.49000000004199</c:v>
                </c:pt>
                <c:pt idx="15149">
                  <c:v>151.50000000004201</c:v>
                </c:pt>
                <c:pt idx="15150">
                  <c:v>151.510000000042</c:v>
                </c:pt>
                <c:pt idx="15151">
                  <c:v>151.52000000004199</c:v>
                </c:pt>
                <c:pt idx="15152">
                  <c:v>151.53000000004201</c:v>
                </c:pt>
                <c:pt idx="15153">
                  <c:v>151.540000000042</c:v>
                </c:pt>
                <c:pt idx="15154">
                  <c:v>151.55000000004199</c:v>
                </c:pt>
                <c:pt idx="15155">
                  <c:v>151.56000000004201</c:v>
                </c:pt>
                <c:pt idx="15156">
                  <c:v>151.570000000042</c:v>
                </c:pt>
                <c:pt idx="15157">
                  <c:v>151.58000000004199</c:v>
                </c:pt>
                <c:pt idx="15158">
                  <c:v>151.59000000004201</c:v>
                </c:pt>
                <c:pt idx="15159">
                  <c:v>151.600000000042</c:v>
                </c:pt>
                <c:pt idx="15160">
                  <c:v>151.61000000004199</c:v>
                </c:pt>
                <c:pt idx="15161">
                  <c:v>151.62000000004201</c:v>
                </c:pt>
                <c:pt idx="15162">
                  <c:v>151.630000000042</c:v>
                </c:pt>
                <c:pt idx="15163">
                  <c:v>151.64000000004199</c:v>
                </c:pt>
                <c:pt idx="15164">
                  <c:v>151.65000000004201</c:v>
                </c:pt>
                <c:pt idx="15165">
                  <c:v>151.660000000042</c:v>
                </c:pt>
                <c:pt idx="15166">
                  <c:v>151.67000000004199</c:v>
                </c:pt>
                <c:pt idx="15167">
                  <c:v>151.68000000004201</c:v>
                </c:pt>
                <c:pt idx="15168">
                  <c:v>151.69000000004201</c:v>
                </c:pt>
                <c:pt idx="15169">
                  <c:v>151.700000000042</c:v>
                </c:pt>
                <c:pt idx="15170">
                  <c:v>151.71000000004199</c:v>
                </c:pt>
                <c:pt idx="15171">
                  <c:v>151.72000000004201</c:v>
                </c:pt>
                <c:pt idx="15172">
                  <c:v>151.730000000042</c:v>
                </c:pt>
                <c:pt idx="15173">
                  <c:v>151.74000000004199</c:v>
                </c:pt>
                <c:pt idx="15174">
                  <c:v>151.75000000004201</c:v>
                </c:pt>
                <c:pt idx="15175">
                  <c:v>151.760000000042</c:v>
                </c:pt>
                <c:pt idx="15176">
                  <c:v>151.77000000004199</c:v>
                </c:pt>
                <c:pt idx="15177">
                  <c:v>151.78000000004201</c:v>
                </c:pt>
                <c:pt idx="15178">
                  <c:v>151.790000000042</c:v>
                </c:pt>
                <c:pt idx="15179">
                  <c:v>151.80000000004199</c:v>
                </c:pt>
                <c:pt idx="15180">
                  <c:v>151.81000000004201</c:v>
                </c:pt>
                <c:pt idx="15181">
                  <c:v>151.820000000042</c:v>
                </c:pt>
                <c:pt idx="15182">
                  <c:v>151.83000000004199</c:v>
                </c:pt>
                <c:pt idx="15183">
                  <c:v>151.84000000004201</c:v>
                </c:pt>
                <c:pt idx="15184">
                  <c:v>151.850000000042</c:v>
                </c:pt>
                <c:pt idx="15185">
                  <c:v>151.86000000004199</c:v>
                </c:pt>
                <c:pt idx="15186">
                  <c:v>151.87000000004201</c:v>
                </c:pt>
                <c:pt idx="15187">
                  <c:v>151.880000000042</c:v>
                </c:pt>
                <c:pt idx="15188">
                  <c:v>151.89000000004199</c:v>
                </c:pt>
                <c:pt idx="15189">
                  <c:v>151.90000000004201</c:v>
                </c:pt>
                <c:pt idx="15190">
                  <c:v>151.910000000042</c:v>
                </c:pt>
                <c:pt idx="15191">
                  <c:v>151.92000000004199</c:v>
                </c:pt>
                <c:pt idx="15192">
                  <c:v>151.93000000004201</c:v>
                </c:pt>
                <c:pt idx="15193">
                  <c:v>151.94000000004201</c:v>
                </c:pt>
                <c:pt idx="15194">
                  <c:v>151.95000000004299</c:v>
                </c:pt>
                <c:pt idx="15195">
                  <c:v>151.96000000004199</c:v>
                </c:pt>
                <c:pt idx="15196">
                  <c:v>151.97000000004201</c:v>
                </c:pt>
                <c:pt idx="15197">
                  <c:v>151.980000000042</c:v>
                </c:pt>
                <c:pt idx="15198">
                  <c:v>151.99000000004199</c:v>
                </c:pt>
                <c:pt idx="15199">
                  <c:v>152.00000000004201</c:v>
                </c:pt>
                <c:pt idx="15200">
                  <c:v>152.01000000004299</c:v>
                </c:pt>
                <c:pt idx="15201">
                  <c:v>152.02000000004301</c:v>
                </c:pt>
              </c:numCache>
            </c:numRef>
          </c:xVal>
          <c:yVal>
            <c:numRef>
              <c:f>Sheet1!$B$1:$B$15202</c:f>
              <c:numCache>
                <c:formatCode>General</c:formatCode>
                <c:ptCount val="15202"/>
                <c:pt idx="0">
                  <c:v>0.73308200000000001</c:v>
                </c:pt>
                <c:pt idx="1">
                  <c:v>0.73309400000000002</c:v>
                </c:pt>
                <c:pt idx="2">
                  <c:v>0.73310699999999995</c:v>
                </c:pt>
                <c:pt idx="3">
                  <c:v>0.73288699999999996</c:v>
                </c:pt>
                <c:pt idx="4">
                  <c:v>0.73266799999999999</c:v>
                </c:pt>
                <c:pt idx="5">
                  <c:v>0.73244900000000002</c:v>
                </c:pt>
                <c:pt idx="6">
                  <c:v>0.73222900000000002</c:v>
                </c:pt>
                <c:pt idx="7">
                  <c:v>0.73201000000000005</c:v>
                </c:pt>
                <c:pt idx="8">
                  <c:v>0.73179099999999997</c:v>
                </c:pt>
                <c:pt idx="9">
                  <c:v>0.731572</c:v>
                </c:pt>
                <c:pt idx="10">
                  <c:v>0.73135300000000003</c:v>
                </c:pt>
                <c:pt idx="11">
                  <c:v>0.73113399999999995</c:v>
                </c:pt>
                <c:pt idx="12">
                  <c:v>0.73091499999999998</c:v>
                </c:pt>
                <c:pt idx="13">
                  <c:v>0.73069700000000004</c:v>
                </c:pt>
                <c:pt idx="14">
                  <c:v>0.73047799999999996</c:v>
                </c:pt>
                <c:pt idx="15">
                  <c:v>0.73025899999999999</c:v>
                </c:pt>
                <c:pt idx="16">
                  <c:v>0.73004100000000005</c:v>
                </c:pt>
                <c:pt idx="17">
                  <c:v>0.72982199999999997</c:v>
                </c:pt>
                <c:pt idx="18">
                  <c:v>0.72960400000000003</c:v>
                </c:pt>
                <c:pt idx="19">
                  <c:v>0.72938499999999995</c:v>
                </c:pt>
                <c:pt idx="20">
                  <c:v>0.72916700000000001</c:v>
                </c:pt>
                <c:pt idx="21">
                  <c:v>0.72894899999999996</c:v>
                </c:pt>
                <c:pt idx="22">
                  <c:v>0.72872999999999999</c:v>
                </c:pt>
                <c:pt idx="23">
                  <c:v>0.72851200000000005</c:v>
                </c:pt>
                <c:pt idx="24">
                  <c:v>0.728294</c:v>
                </c:pt>
                <c:pt idx="25">
                  <c:v>0.72807599999999995</c:v>
                </c:pt>
                <c:pt idx="26">
                  <c:v>0.727858</c:v>
                </c:pt>
                <c:pt idx="27">
                  <c:v>0.72763999999999995</c:v>
                </c:pt>
                <c:pt idx="28">
                  <c:v>0.72742300000000004</c:v>
                </c:pt>
                <c:pt idx="29">
                  <c:v>0.72720499999999999</c:v>
                </c:pt>
                <c:pt idx="30">
                  <c:v>0.72698700000000005</c:v>
                </c:pt>
                <c:pt idx="31">
                  <c:v>0.72677000000000003</c:v>
                </c:pt>
                <c:pt idx="32">
                  <c:v>0.72655199999999998</c:v>
                </c:pt>
                <c:pt idx="33">
                  <c:v>0.72633499999999995</c:v>
                </c:pt>
                <c:pt idx="34">
                  <c:v>0.72611700000000001</c:v>
                </c:pt>
                <c:pt idx="35">
                  <c:v>0.72589999999999999</c:v>
                </c:pt>
                <c:pt idx="36">
                  <c:v>0.72568299999999997</c:v>
                </c:pt>
                <c:pt idx="37">
                  <c:v>0.72546500000000003</c:v>
                </c:pt>
                <c:pt idx="38">
                  <c:v>0.725248</c:v>
                </c:pt>
                <c:pt idx="39">
                  <c:v>0.72503099999999998</c:v>
                </c:pt>
                <c:pt idx="40">
                  <c:v>0.72481399999999996</c:v>
                </c:pt>
                <c:pt idx="41">
                  <c:v>0.72459700000000005</c:v>
                </c:pt>
                <c:pt idx="42">
                  <c:v>0.72438000000000002</c:v>
                </c:pt>
                <c:pt idx="43">
                  <c:v>0.724163</c:v>
                </c:pt>
                <c:pt idx="44">
                  <c:v>0.72394700000000001</c:v>
                </c:pt>
                <c:pt idx="45">
                  <c:v>0.72372999999999998</c:v>
                </c:pt>
                <c:pt idx="46">
                  <c:v>0.72351299999999996</c:v>
                </c:pt>
                <c:pt idx="47">
                  <c:v>0.72329699999999997</c:v>
                </c:pt>
                <c:pt idx="48">
                  <c:v>0.72307999999999995</c:v>
                </c:pt>
                <c:pt idx="49">
                  <c:v>0.72286399999999995</c:v>
                </c:pt>
                <c:pt idx="50">
                  <c:v>0.72264799999999996</c:v>
                </c:pt>
                <c:pt idx="51">
                  <c:v>0.72243100000000005</c:v>
                </c:pt>
                <c:pt idx="52">
                  <c:v>0.72221500000000005</c:v>
                </c:pt>
                <c:pt idx="53">
                  <c:v>0.72199899999999995</c:v>
                </c:pt>
                <c:pt idx="54">
                  <c:v>0.72178299999999995</c:v>
                </c:pt>
                <c:pt idx="55">
                  <c:v>0.72156699999999996</c:v>
                </c:pt>
                <c:pt idx="56">
                  <c:v>0.72135099999999996</c:v>
                </c:pt>
                <c:pt idx="57">
                  <c:v>0.72113499999999997</c:v>
                </c:pt>
                <c:pt idx="58">
                  <c:v>0.72091899999999998</c:v>
                </c:pt>
                <c:pt idx="59">
                  <c:v>0.72070299999999998</c:v>
                </c:pt>
                <c:pt idx="60">
                  <c:v>0.72048800000000002</c:v>
                </c:pt>
                <c:pt idx="61">
                  <c:v>0.72027200000000002</c:v>
                </c:pt>
                <c:pt idx="62">
                  <c:v>0.72005600000000003</c:v>
                </c:pt>
                <c:pt idx="63">
                  <c:v>0.71984099999999995</c:v>
                </c:pt>
                <c:pt idx="64">
                  <c:v>0.71962499999999996</c:v>
                </c:pt>
                <c:pt idx="65">
                  <c:v>0.71940999999999999</c:v>
                </c:pt>
                <c:pt idx="66">
                  <c:v>0.71919500000000003</c:v>
                </c:pt>
                <c:pt idx="67">
                  <c:v>0.71897900000000003</c:v>
                </c:pt>
                <c:pt idx="68">
                  <c:v>0.71876399999999996</c:v>
                </c:pt>
                <c:pt idx="69">
                  <c:v>0.71854899999999999</c:v>
                </c:pt>
                <c:pt idx="70">
                  <c:v>0.71833400000000003</c:v>
                </c:pt>
                <c:pt idx="71">
                  <c:v>0.71811899999999995</c:v>
                </c:pt>
                <c:pt idx="72">
                  <c:v>0.71790399999999999</c:v>
                </c:pt>
                <c:pt idx="73">
                  <c:v>0.71768900000000002</c:v>
                </c:pt>
                <c:pt idx="74">
                  <c:v>0.71747499999999997</c:v>
                </c:pt>
                <c:pt idx="75">
                  <c:v>0.71726000000000001</c:v>
                </c:pt>
                <c:pt idx="76">
                  <c:v>0.71704500000000004</c:v>
                </c:pt>
                <c:pt idx="77">
                  <c:v>0.716831</c:v>
                </c:pt>
                <c:pt idx="78">
                  <c:v>0.71661600000000003</c:v>
                </c:pt>
                <c:pt idx="79">
                  <c:v>0.71640199999999998</c:v>
                </c:pt>
                <c:pt idx="80">
                  <c:v>0.71618700000000002</c:v>
                </c:pt>
                <c:pt idx="81">
                  <c:v>0.71597299999999997</c:v>
                </c:pt>
                <c:pt idx="82">
                  <c:v>0.71575900000000003</c:v>
                </c:pt>
                <c:pt idx="83">
                  <c:v>0.71554499999999999</c:v>
                </c:pt>
                <c:pt idx="84">
                  <c:v>0.71533000000000002</c:v>
                </c:pt>
                <c:pt idx="85">
                  <c:v>0.71511599999999997</c:v>
                </c:pt>
                <c:pt idx="86">
                  <c:v>0.71490200000000004</c:v>
                </c:pt>
                <c:pt idx="87">
                  <c:v>0.71468799999999999</c:v>
                </c:pt>
                <c:pt idx="88">
                  <c:v>0.71447499999999997</c:v>
                </c:pt>
                <c:pt idx="89">
                  <c:v>0.71426100000000003</c:v>
                </c:pt>
                <c:pt idx="90">
                  <c:v>0.71404699999999999</c:v>
                </c:pt>
                <c:pt idx="91">
                  <c:v>0.71383300000000005</c:v>
                </c:pt>
                <c:pt idx="92">
                  <c:v>0.71362000000000003</c:v>
                </c:pt>
                <c:pt idx="93">
                  <c:v>0.71340599999999998</c:v>
                </c:pt>
                <c:pt idx="94">
                  <c:v>0.71319299999999997</c:v>
                </c:pt>
                <c:pt idx="95">
                  <c:v>0.71297900000000003</c:v>
                </c:pt>
                <c:pt idx="96">
                  <c:v>0.71276600000000001</c:v>
                </c:pt>
                <c:pt idx="97">
                  <c:v>0.71255299999999999</c:v>
                </c:pt>
                <c:pt idx="98">
                  <c:v>0.71233999999999997</c:v>
                </c:pt>
                <c:pt idx="99">
                  <c:v>0.71212600000000004</c:v>
                </c:pt>
                <c:pt idx="100">
                  <c:v>0.71191300000000002</c:v>
                </c:pt>
                <c:pt idx="101">
                  <c:v>0.7117</c:v>
                </c:pt>
                <c:pt idx="102">
                  <c:v>0.71148699999999998</c:v>
                </c:pt>
                <c:pt idx="103">
                  <c:v>0.71127499999999999</c:v>
                </c:pt>
                <c:pt idx="104">
                  <c:v>0.71106199999999997</c:v>
                </c:pt>
                <c:pt idx="105">
                  <c:v>0.71084899999999995</c:v>
                </c:pt>
                <c:pt idx="106">
                  <c:v>0.71063600000000005</c:v>
                </c:pt>
                <c:pt idx="107">
                  <c:v>0.71042400000000006</c:v>
                </c:pt>
                <c:pt idx="108">
                  <c:v>0.71021100000000004</c:v>
                </c:pt>
                <c:pt idx="109">
                  <c:v>0.70999900000000005</c:v>
                </c:pt>
                <c:pt idx="110">
                  <c:v>0.70978600000000003</c:v>
                </c:pt>
                <c:pt idx="111">
                  <c:v>0.70957400000000004</c:v>
                </c:pt>
                <c:pt idx="112">
                  <c:v>0.70936200000000005</c:v>
                </c:pt>
                <c:pt idx="113">
                  <c:v>0.70914900000000003</c:v>
                </c:pt>
                <c:pt idx="114">
                  <c:v>0.70893700000000004</c:v>
                </c:pt>
                <c:pt idx="115">
                  <c:v>0.70872500000000005</c:v>
                </c:pt>
                <c:pt idx="116">
                  <c:v>0.70851299999999995</c:v>
                </c:pt>
                <c:pt idx="117">
                  <c:v>0.70830099999999996</c:v>
                </c:pt>
                <c:pt idx="118">
                  <c:v>0.70808899999999997</c:v>
                </c:pt>
                <c:pt idx="119">
                  <c:v>0.70787800000000001</c:v>
                </c:pt>
                <c:pt idx="120">
                  <c:v>0.70766600000000002</c:v>
                </c:pt>
                <c:pt idx="121">
                  <c:v>0.70745400000000003</c:v>
                </c:pt>
                <c:pt idx="122">
                  <c:v>0.70724299999999996</c:v>
                </c:pt>
                <c:pt idx="123">
                  <c:v>0.70703099999999997</c:v>
                </c:pt>
                <c:pt idx="124">
                  <c:v>0.70682</c:v>
                </c:pt>
                <c:pt idx="125">
                  <c:v>0.70660800000000001</c:v>
                </c:pt>
                <c:pt idx="126">
                  <c:v>0.70639700000000005</c:v>
                </c:pt>
                <c:pt idx="127">
                  <c:v>0.70618499999999995</c:v>
                </c:pt>
                <c:pt idx="128">
                  <c:v>0.70597399999999999</c:v>
                </c:pt>
                <c:pt idx="129">
                  <c:v>0.70576300000000003</c:v>
                </c:pt>
                <c:pt idx="130">
                  <c:v>0.70555199999999996</c:v>
                </c:pt>
                <c:pt idx="131">
                  <c:v>0.705341</c:v>
                </c:pt>
                <c:pt idx="132">
                  <c:v>0.70513000000000003</c:v>
                </c:pt>
                <c:pt idx="133">
                  <c:v>0.70491899999999996</c:v>
                </c:pt>
                <c:pt idx="134">
                  <c:v>0.704708</c:v>
                </c:pt>
                <c:pt idx="135">
                  <c:v>0.70449799999999996</c:v>
                </c:pt>
                <c:pt idx="136">
                  <c:v>0.704287</c:v>
                </c:pt>
                <c:pt idx="137">
                  <c:v>0.70407600000000004</c:v>
                </c:pt>
                <c:pt idx="138">
                  <c:v>0.70386599999999999</c:v>
                </c:pt>
                <c:pt idx="139">
                  <c:v>0.70365500000000003</c:v>
                </c:pt>
                <c:pt idx="140">
                  <c:v>0.70344499999999999</c:v>
                </c:pt>
                <c:pt idx="141">
                  <c:v>0.70323400000000003</c:v>
                </c:pt>
                <c:pt idx="142">
                  <c:v>0.70302399999999998</c:v>
                </c:pt>
                <c:pt idx="143">
                  <c:v>0.70281400000000005</c:v>
                </c:pt>
                <c:pt idx="144">
                  <c:v>0.70260400000000001</c:v>
                </c:pt>
                <c:pt idx="145">
                  <c:v>0.70239399999999996</c:v>
                </c:pt>
                <c:pt idx="146">
                  <c:v>0.70218400000000003</c:v>
                </c:pt>
                <c:pt idx="147">
                  <c:v>0.70197399999999999</c:v>
                </c:pt>
                <c:pt idx="148">
                  <c:v>0.70176400000000005</c:v>
                </c:pt>
                <c:pt idx="149">
                  <c:v>0.70155400000000001</c:v>
                </c:pt>
                <c:pt idx="150">
                  <c:v>0.70134399999999997</c:v>
                </c:pt>
                <c:pt idx="151">
                  <c:v>0.70113400000000003</c:v>
                </c:pt>
                <c:pt idx="152">
                  <c:v>0.70092500000000002</c:v>
                </c:pt>
                <c:pt idx="153">
                  <c:v>0.70071499999999998</c:v>
                </c:pt>
                <c:pt idx="154">
                  <c:v>0.70050599999999996</c:v>
                </c:pt>
                <c:pt idx="155">
                  <c:v>0.70029600000000003</c:v>
                </c:pt>
                <c:pt idx="156">
                  <c:v>0.70008700000000001</c:v>
                </c:pt>
                <c:pt idx="157">
                  <c:v>0.699878</c:v>
                </c:pt>
                <c:pt idx="158">
                  <c:v>0.69966899999999999</c:v>
                </c:pt>
                <c:pt idx="159">
                  <c:v>0.69945900000000005</c:v>
                </c:pt>
                <c:pt idx="160">
                  <c:v>0.69925000000000004</c:v>
                </c:pt>
                <c:pt idx="161">
                  <c:v>0.69904100000000002</c:v>
                </c:pt>
                <c:pt idx="162">
                  <c:v>0.69883200000000001</c:v>
                </c:pt>
                <c:pt idx="163">
                  <c:v>0.69862299999999999</c:v>
                </c:pt>
                <c:pt idx="164">
                  <c:v>0.69841500000000001</c:v>
                </c:pt>
                <c:pt idx="165">
                  <c:v>0.69820599999999999</c:v>
                </c:pt>
                <c:pt idx="166">
                  <c:v>0.69799699999999998</c:v>
                </c:pt>
                <c:pt idx="167">
                  <c:v>0.69778899999999999</c:v>
                </c:pt>
                <c:pt idx="168">
                  <c:v>0.69757999999999998</c:v>
                </c:pt>
                <c:pt idx="169">
                  <c:v>0.69737099999999996</c:v>
                </c:pt>
                <c:pt idx="170">
                  <c:v>0.69716299999999998</c:v>
                </c:pt>
                <c:pt idx="171">
                  <c:v>0.69695499999999999</c:v>
                </c:pt>
                <c:pt idx="172">
                  <c:v>0.69674599999999998</c:v>
                </c:pt>
                <c:pt idx="173">
                  <c:v>0.69653799999999999</c:v>
                </c:pt>
                <c:pt idx="174">
                  <c:v>0.69633</c:v>
                </c:pt>
                <c:pt idx="175">
                  <c:v>0.69612200000000002</c:v>
                </c:pt>
                <c:pt idx="176">
                  <c:v>0.69591400000000003</c:v>
                </c:pt>
                <c:pt idx="177">
                  <c:v>0.69570600000000005</c:v>
                </c:pt>
                <c:pt idx="178">
                  <c:v>0.69549799999999995</c:v>
                </c:pt>
                <c:pt idx="179">
                  <c:v>0.69528999999999996</c:v>
                </c:pt>
                <c:pt idx="180">
                  <c:v>0.69508300000000001</c:v>
                </c:pt>
                <c:pt idx="181">
                  <c:v>0.69487500000000002</c:v>
                </c:pt>
                <c:pt idx="182">
                  <c:v>0.69466700000000003</c:v>
                </c:pt>
                <c:pt idx="183">
                  <c:v>0.69445999999999997</c:v>
                </c:pt>
                <c:pt idx="184">
                  <c:v>0.69425199999999998</c:v>
                </c:pt>
                <c:pt idx="185">
                  <c:v>0.69404500000000002</c:v>
                </c:pt>
                <c:pt idx="186">
                  <c:v>0.69383799999999995</c:v>
                </c:pt>
                <c:pt idx="187">
                  <c:v>0.69362999999999997</c:v>
                </c:pt>
                <c:pt idx="188">
                  <c:v>0.69342300000000001</c:v>
                </c:pt>
                <c:pt idx="189">
                  <c:v>0.69321600000000005</c:v>
                </c:pt>
                <c:pt idx="190">
                  <c:v>0.69300899999999999</c:v>
                </c:pt>
                <c:pt idx="191">
                  <c:v>0.69280200000000003</c:v>
                </c:pt>
                <c:pt idx="192">
                  <c:v>0.69259499999999996</c:v>
                </c:pt>
                <c:pt idx="193">
                  <c:v>0.692388</c:v>
                </c:pt>
                <c:pt idx="194">
                  <c:v>0.69218100000000005</c:v>
                </c:pt>
                <c:pt idx="195">
                  <c:v>0.69197500000000001</c:v>
                </c:pt>
                <c:pt idx="196">
                  <c:v>0.69176800000000005</c:v>
                </c:pt>
                <c:pt idx="197">
                  <c:v>0.69156099999999998</c:v>
                </c:pt>
                <c:pt idx="198">
                  <c:v>0.69135500000000005</c:v>
                </c:pt>
                <c:pt idx="199">
                  <c:v>0.69114799999999998</c:v>
                </c:pt>
                <c:pt idx="200">
                  <c:v>0.69094199999999995</c:v>
                </c:pt>
                <c:pt idx="201">
                  <c:v>0.69073600000000002</c:v>
                </c:pt>
                <c:pt idx="202">
                  <c:v>0.69052999999999998</c:v>
                </c:pt>
                <c:pt idx="203">
                  <c:v>0.69032300000000002</c:v>
                </c:pt>
                <c:pt idx="204">
                  <c:v>0.69011699999999998</c:v>
                </c:pt>
                <c:pt idx="205">
                  <c:v>0.68991100000000005</c:v>
                </c:pt>
                <c:pt idx="206">
                  <c:v>0.68970500000000001</c:v>
                </c:pt>
                <c:pt idx="207">
                  <c:v>0.68949899999999997</c:v>
                </c:pt>
                <c:pt idx="208">
                  <c:v>0.68929399999999996</c:v>
                </c:pt>
                <c:pt idx="209">
                  <c:v>0.68908800000000003</c:v>
                </c:pt>
                <c:pt idx="210">
                  <c:v>0.68888199999999999</c:v>
                </c:pt>
                <c:pt idx="211">
                  <c:v>0.68867599999999995</c:v>
                </c:pt>
                <c:pt idx="212">
                  <c:v>0.68847100000000006</c:v>
                </c:pt>
                <c:pt idx="213">
                  <c:v>0.68826500000000002</c:v>
                </c:pt>
                <c:pt idx="214">
                  <c:v>0.68806</c:v>
                </c:pt>
                <c:pt idx="215">
                  <c:v>0.68785499999999999</c:v>
                </c:pt>
                <c:pt idx="216">
                  <c:v>0.68764899999999995</c:v>
                </c:pt>
                <c:pt idx="217">
                  <c:v>0.68744400000000006</c:v>
                </c:pt>
                <c:pt idx="218">
                  <c:v>0.68723900000000004</c:v>
                </c:pt>
                <c:pt idx="219">
                  <c:v>0.68703400000000003</c:v>
                </c:pt>
                <c:pt idx="220">
                  <c:v>0.68682900000000002</c:v>
                </c:pt>
                <c:pt idx="221">
                  <c:v>0.68662400000000001</c:v>
                </c:pt>
                <c:pt idx="222">
                  <c:v>0.686419</c:v>
                </c:pt>
                <c:pt idx="223">
                  <c:v>0.68621500000000002</c:v>
                </c:pt>
                <c:pt idx="224">
                  <c:v>0.68601000000000001</c:v>
                </c:pt>
                <c:pt idx="225">
                  <c:v>0.685805</c:v>
                </c:pt>
                <c:pt idx="226">
                  <c:v>0.68560100000000002</c:v>
                </c:pt>
                <c:pt idx="227">
                  <c:v>0.68539600000000001</c:v>
                </c:pt>
                <c:pt idx="228">
                  <c:v>0.68519200000000002</c:v>
                </c:pt>
                <c:pt idx="229">
                  <c:v>0.68498700000000001</c:v>
                </c:pt>
                <c:pt idx="230">
                  <c:v>0.68478300000000003</c:v>
                </c:pt>
                <c:pt idx="231">
                  <c:v>0.68457900000000005</c:v>
                </c:pt>
                <c:pt idx="232">
                  <c:v>0.68437499999999996</c:v>
                </c:pt>
                <c:pt idx="233">
                  <c:v>0.68417099999999997</c:v>
                </c:pt>
                <c:pt idx="234">
                  <c:v>0.68396699999999999</c:v>
                </c:pt>
                <c:pt idx="235">
                  <c:v>0.68376300000000001</c:v>
                </c:pt>
                <c:pt idx="236">
                  <c:v>0.68355900000000003</c:v>
                </c:pt>
                <c:pt idx="237">
                  <c:v>0.68335500000000005</c:v>
                </c:pt>
                <c:pt idx="238">
                  <c:v>0.68315199999999998</c:v>
                </c:pt>
                <c:pt idx="239">
                  <c:v>0.682948</c:v>
                </c:pt>
                <c:pt idx="240">
                  <c:v>0.68274400000000002</c:v>
                </c:pt>
                <c:pt idx="241">
                  <c:v>0.68254099999999995</c:v>
                </c:pt>
                <c:pt idx="242">
                  <c:v>0.68233699999999997</c:v>
                </c:pt>
                <c:pt idx="243">
                  <c:v>0.68213400000000002</c:v>
                </c:pt>
                <c:pt idx="244">
                  <c:v>0.68193099999999995</c:v>
                </c:pt>
                <c:pt idx="245">
                  <c:v>0.681728</c:v>
                </c:pt>
                <c:pt idx="246">
                  <c:v>0.68152500000000005</c:v>
                </c:pt>
                <c:pt idx="247">
                  <c:v>0.68132199999999998</c:v>
                </c:pt>
                <c:pt idx="248">
                  <c:v>0.68111900000000003</c:v>
                </c:pt>
                <c:pt idx="249">
                  <c:v>0.68091599999999997</c:v>
                </c:pt>
                <c:pt idx="250">
                  <c:v>0.68071300000000001</c:v>
                </c:pt>
                <c:pt idx="251">
                  <c:v>0.68050999999999995</c:v>
                </c:pt>
                <c:pt idx="252">
                  <c:v>0.680307</c:v>
                </c:pt>
                <c:pt idx="253">
                  <c:v>0.68010499999999996</c:v>
                </c:pt>
                <c:pt idx="254">
                  <c:v>0.67990200000000001</c:v>
                </c:pt>
                <c:pt idx="255">
                  <c:v>0.67969999999999997</c:v>
                </c:pt>
                <c:pt idx="256">
                  <c:v>0.67949700000000002</c:v>
                </c:pt>
                <c:pt idx="257">
                  <c:v>0.67929499999999998</c:v>
                </c:pt>
                <c:pt idx="258">
                  <c:v>0.67909299999999995</c:v>
                </c:pt>
                <c:pt idx="259">
                  <c:v>0.67889100000000002</c:v>
                </c:pt>
                <c:pt idx="260">
                  <c:v>0.67868899999999999</c:v>
                </c:pt>
                <c:pt idx="261">
                  <c:v>0.67848699999999995</c:v>
                </c:pt>
                <c:pt idx="262">
                  <c:v>0.67828500000000003</c:v>
                </c:pt>
                <c:pt idx="263">
                  <c:v>0.67808299999999999</c:v>
                </c:pt>
                <c:pt idx="264">
                  <c:v>0.67788099999999996</c:v>
                </c:pt>
                <c:pt idx="265">
                  <c:v>0.67767900000000003</c:v>
                </c:pt>
                <c:pt idx="266">
                  <c:v>0.67747800000000002</c:v>
                </c:pt>
                <c:pt idx="267">
                  <c:v>0.67727599999999999</c:v>
                </c:pt>
                <c:pt idx="268">
                  <c:v>0.67707499999999998</c:v>
                </c:pt>
                <c:pt idx="269">
                  <c:v>0.67687299999999995</c:v>
                </c:pt>
                <c:pt idx="270">
                  <c:v>0.67667200000000005</c:v>
                </c:pt>
                <c:pt idx="271">
                  <c:v>0.67647100000000004</c:v>
                </c:pt>
                <c:pt idx="272">
                  <c:v>0.67627000000000004</c:v>
                </c:pt>
                <c:pt idx="273">
                  <c:v>0.67606900000000003</c:v>
                </c:pt>
                <c:pt idx="274">
                  <c:v>0.67586800000000002</c:v>
                </c:pt>
                <c:pt idx="275">
                  <c:v>0.67566700000000002</c:v>
                </c:pt>
                <c:pt idx="276">
                  <c:v>0.67546600000000001</c:v>
                </c:pt>
                <c:pt idx="277">
                  <c:v>0.675265</c:v>
                </c:pt>
                <c:pt idx="278">
                  <c:v>0.675064</c:v>
                </c:pt>
                <c:pt idx="279">
                  <c:v>0.67486400000000002</c:v>
                </c:pt>
                <c:pt idx="280">
                  <c:v>0.67466300000000001</c:v>
                </c:pt>
                <c:pt idx="281">
                  <c:v>0.67446300000000003</c:v>
                </c:pt>
                <c:pt idx="282">
                  <c:v>0.67426200000000003</c:v>
                </c:pt>
                <c:pt idx="283">
                  <c:v>0.67406200000000005</c:v>
                </c:pt>
                <c:pt idx="284">
                  <c:v>0.67386199999999996</c:v>
                </c:pt>
                <c:pt idx="285">
                  <c:v>0.67366199999999998</c:v>
                </c:pt>
                <c:pt idx="286">
                  <c:v>0.67346200000000001</c:v>
                </c:pt>
                <c:pt idx="287">
                  <c:v>0.67326200000000003</c:v>
                </c:pt>
                <c:pt idx="288">
                  <c:v>0.67306200000000005</c:v>
                </c:pt>
                <c:pt idx="289">
                  <c:v>0.67286199999999996</c:v>
                </c:pt>
                <c:pt idx="290">
                  <c:v>0.67266199999999998</c:v>
                </c:pt>
                <c:pt idx="291">
                  <c:v>0.67246300000000003</c:v>
                </c:pt>
                <c:pt idx="292">
                  <c:v>0.67226300000000005</c:v>
                </c:pt>
                <c:pt idx="293">
                  <c:v>0.67206399999999999</c:v>
                </c:pt>
                <c:pt idx="294">
                  <c:v>0.67186400000000002</c:v>
                </c:pt>
                <c:pt idx="295">
                  <c:v>0.67166499999999996</c:v>
                </c:pt>
                <c:pt idx="296">
                  <c:v>0.67146600000000001</c:v>
                </c:pt>
                <c:pt idx="297">
                  <c:v>0.67126600000000003</c:v>
                </c:pt>
                <c:pt idx="298">
                  <c:v>0.67106699999999997</c:v>
                </c:pt>
                <c:pt idx="299">
                  <c:v>0.67086800000000002</c:v>
                </c:pt>
                <c:pt idx="300">
                  <c:v>0.67066899999999996</c:v>
                </c:pt>
                <c:pt idx="301">
                  <c:v>0.67047100000000004</c:v>
                </c:pt>
                <c:pt idx="302">
                  <c:v>0.67027199999999998</c:v>
                </c:pt>
                <c:pt idx="303">
                  <c:v>0.67007300000000003</c:v>
                </c:pt>
                <c:pt idx="304">
                  <c:v>0.669875</c:v>
                </c:pt>
                <c:pt idx="305">
                  <c:v>0.66967600000000005</c:v>
                </c:pt>
                <c:pt idx="306">
                  <c:v>0.66947800000000002</c:v>
                </c:pt>
                <c:pt idx="307">
                  <c:v>0.66927999999999999</c:v>
                </c:pt>
                <c:pt idx="308">
                  <c:v>0.66908100000000004</c:v>
                </c:pt>
                <c:pt idx="309">
                  <c:v>0.66888300000000001</c:v>
                </c:pt>
                <c:pt idx="310">
                  <c:v>0.66868499999999997</c:v>
                </c:pt>
                <c:pt idx="311">
                  <c:v>0.66848700000000005</c:v>
                </c:pt>
                <c:pt idx="312">
                  <c:v>0.66828900000000002</c:v>
                </c:pt>
                <c:pt idx="313">
                  <c:v>0.66809200000000002</c:v>
                </c:pt>
                <c:pt idx="314">
                  <c:v>0.66789399999999999</c:v>
                </c:pt>
                <c:pt idx="315">
                  <c:v>0.66769599999999996</c:v>
                </c:pt>
                <c:pt idx="316">
                  <c:v>0.66749899999999995</c:v>
                </c:pt>
                <c:pt idx="317">
                  <c:v>0.66730100000000003</c:v>
                </c:pt>
                <c:pt idx="318">
                  <c:v>0.66710400000000003</c:v>
                </c:pt>
                <c:pt idx="319">
                  <c:v>0.66690700000000003</c:v>
                </c:pt>
                <c:pt idx="320">
                  <c:v>0.66671000000000002</c:v>
                </c:pt>
                <c:pt idx="321">
                  <c:v>0.66651300000000002</c:v>
                </c:pt>
                <c:pt idx="322">
                  <c:v>0.66631600000000002</c:v>
                </c:pt>
                <c:pt idx="323">
                  <c:v>0.66611900000000002</c:v>
                </c:pt>
                <c:pt idx="324">
                  <c:v>0.66592200000000001</c:v>
                </c:pt>
                <c:pt idx="325">
                  <c:v>0.66572500000000001</c:v>
                </c:pt>
                <c:pt idx="326">
                  <c:v>0.66552900000000004</c:v>
                </c:pt>
                <c:pt idx="327">
                  <c:v>0.66533200000000003</c:v>
                </c:pt>
                <c:pt idx="328">
                  <c:v>0.66513599999999995</c:v>
                </c:pt>
                <c:pt idx="329">
                  <c:v>0.66493899999999995</c:v>
                </c:pt>
                <c:pt idx="330">
                  <c:v>0.66474299999999997</c:v>
                </c:pt>
                <c:pt idx="331">
                  <c:v>0.664547</c:v>
                </c:pt>
                <c:pt idx="332">
                  <c:v>0.66435100000000002</c:v>
                </c:pt>
                <c:pt idx="333">
                  <c:v>0.66415500000000005</c:v>
                </c:pt>
                <c:pt idx="334">
                  <c:v>0.66395899999999997</c:v>
                </c:pt>
                <c:pt idx="335">
                  <c:v>0.66376400000000002</c:v>
                </c:pt>
                <c:pt idx="336">
                  <c:v>0.66356800000000005</c:v>
                </c:pt>
                <c:pt idx="337">
                  <c:v>0.66337199999999996</c:v>
                </c:pt>
                <c:pt idx="338">
                  <c:v>0.66317700000000002</c:v>
                </c:pt>
                <c:pt idx="339">
                  <c:v>0.66298199999999996</c:v>
                </c:pt>
                <c:pt idx="340">
                  <c:v>0.66278599999999999</c:v>
                </c:pt>
                <c:pt idx="341">
                  <c:v>0.66259100000000004</c:v>
                </c:pt>
                <c:pt idx="342">
                  <c:v>0.66239599999999998</c:v>
                </c:pt>
                <c:pt idx="343">
                  <c:v>0.66220100000000004</c:v>
                </c:pt>
                <c:pt idx="344">
                  <c:v>0.66200700000000001</c:v>
                </c:pt>
                <c:pt idx="345">
                  <c:v>0.66181199999999996</c:v>
                </c:pt>
                <c:pt idx="346">
                  <c:v>0.66161700000000001</c:v>
                </c:pt>
                <c:pt idx="347">
                  <c:v>0.66142299999999998</c:v>
                </c:pt>
                <c:pt idx="348">
                  <c:v>0.66122800000000004</c:v>
                </c:pt>
                <c:pt idx="349">
                  <c:v>0.66103400000000001</c:v>
                </c:pt>
                <c:pt idx="350">
                  <c:v>0.66083999999999998</c:v>
                </c:pt>
                <c:pt idx="351">
                  <c:v>0.66064599999999996</c:v>
                </c:pt>
                <c:pt idx="352">
                  <c:v>0.66045200000000004</c:v>
                </c:pt>
                <c:pt idx="353">
                  <c:v>0.66025800000000001</c:v>
                </c:pt>
                <c:pt idx="354">
                  <c:v>0.66006399999999998</c:v>
                </c:pt>
                <c:pt idx="355">
                  <c:v>0.65986999999999996</c:v>
                </c:pt>
                <c:pt idx="356">
                  <c:v>0.65967699999999996</c:v>
                </c:pt>
                <c:pt idx="357">
                  <c:v>0.65948300000000004</c:v>
                </c:pt>
                <c:pt idx="358">
                  <c:v>0.65929000000000004</c:v>
                </c:pt>
                <c:pt idx="359">
                  <c:v>0.65909700000000004</c:v>
                </c:pt>
                <c:pt idx="360">
                  <c:v>0.65890400000000005</c:v>
                </c:pt>
                <c:pt idx="361">
                  <c:v>0.65871100000000005</c:v>
                </c:pt>
                <c:pt idx="362">
                  <c:v>0.65851800000000005</c:v>
                </c:pt>
                <c:pt idx="363">
                  <c:v>0.65832500000000005</c:v>
                </c:pt>
                <c:pt idx="364">
                  <c:v>0.65813299999999997</c:v>
                </c:pt>
                <c:pt idx="365">
                  <c:v>0.65793999999999997</c:v>
                </c:pt>
                <c:pt idx="366">
                  <c:v>0.657748</c:v>
                </c:pt>
                <c:pt idx="367">
                  <c:v>0.657555</c:v>
                </c:pt>
                <c:pt idx="368">
                  <c:v>0.65736300000000003</c:v>
                </c:pt>
                <c:pt idx="369">
                  <c:v>0.65717099999999995</c:v>
                </c:pt>
                <c:pt idx="370">
                  <c:v>0.65697899999999998</c:v>
                </c:pt>
                <c:pt idx="371">
                  <c:v>0.65678700000000001</c:v>
                </c:pt>
                <c:pt idx="372">
                  <c:v>0.65659599999999996</c:v>
                </c:pt>
                <c:pt idx="373">
                  <c:v>0.65640399999999999</c:v>
                </c:pt>
                <c:pt idx="374">
                  <c:v>0.65621300000000005</c:v>
                </c:pt>
                <c:pt idx="375">
                  <c:v>0.65602099999999997</c:v>
                </c:pt>
                <c:pt idx="376">
                  <c:v>0.65583000000000002</c:v>
                </c:pt>
                <c:pt idx="377">
                  <c:v>0.65563899999999997</c:v>
                </c:pt>
                <c:pt idx="378">
                  <c:v>0.65544800000000003</c:v>
                </c:pt>
                <c:pt idx="379">
                  <c:v>0.65525699999999998</c:v>
                </c:pt>
                <c:pt idx="380">
                  <c:v>0.65506699999999995</c:v>
                </c:pt>
                <c:pt idx="381">
                  <c:v>0.65487600000000001</c:v>
                </c:pt>
                <c:pt idx="382">
                  <c:v>0.65468599999999999</c:v>
                </c:pt>
                <c:pt idx="383">
                  <c:v>0.65449500000000005</c:v>
                </c:pt>
                <c:pt idx="384">
                  <c:v>0.65430500000000003</c:v>
                </c:pt>
                <c:pt idx="385">
                  <c:v>0.654115</c:v>
                </c:pt>
                <c:pt idx="386">
                  <c:v>0.65392499999999998</c:v>
                </c:pt>
                <c:pt idx="387">
                  <c:v>0.65373599999999998</c:v>
                </c:pt>
                <c:pt idx="388">
                  <c:v>0.65354599999999996</c:v>
                </c:pt>
                <c:pt idx="389">
                  <c:v>0.65335699999999997</c:v>
                </c:pt>
                <c:pt idx="390">
                  <c:v>0.65316700000000005</c:v>
                </c:pt>
                <c:pt idx="391">
                  <c:v>0.65297799999999995</c:v>
                </c:pt>
                <c:pt idx="392">
                  <c:v>0.65278899999999995</c:v>
                </c:pt>
                <c:pt idx="393">
                  <c:v>0.65259999999999996</c:v>
                </c:pt>
                <c:pt idx="394">
                  <c:v>0.65241099999999996</c:v>
                </c:pt>
                <c:pt idx="395">
                  <c:v>0.652223</c:v>
                </c:pt>
                <c:pt idx="396">
                  <c:v>0.652034</c:v>
                </c:pt>
                <c:pt idx="397">
                  <c:v>0.65184600000000004</c:v>
                </c:pt>
                <c:pt idx="398">
                  <c:v>0.65165799999999996</c:v>
                </c:pt>
                <c:pt idx="399">
                  <c:v>0.65146999999999999</c:v>
                </c:pt>
                <c:pt idx="400">
                  <c:v>0.65128200000000003</c:v>
                </c:pt>
                <c:pt idx="401">
                  <c:v>0.65109399999999995</c:v>
                </c:pt>
                <c:pt idx="402">
                  <c:v>0.65090700000000001</c:v>
                </c:pt>
                <c:pt idx="403">
                  <c:v>0.65071900000000005</c:v>
                </c:pt>
                <c:pt idx="404">
                  <c:v>0.650532</c:v>
                </c:pt>
                <c:pt idx="405">
                  <c:v>0.65034499999999995</c:v>
                </c:pt>
                <c:pt idx="406">
                  <c:v>0.65015800000000001</c:v>
                </c:pt>
                <c:pt idx="407">
                  <c:v>0.64997099999999997</c:v>
                </c:pt>
                <c:pt idx="408">
                  <c:v>0.64978400000000003</c:v>
                </c:pt>
                <c:pt idx="409">
                  <c:v>0.64959800000000001</c:v>
                </c:pt>
                <c:pt idx="410">
                  <c:v>0.64941199999999999</c:v>
                </c:pt>
                <c:pt idx="411">
                  <c:v>0.64922599999999997</c:v>
                </c:pt>
                <c:pt idx="412">
                  <c:v>0.64903999999999995</c:v>
                </c:pt>
                <c:pt idx="413">
                  <c:v>0.64885400000000004</c:v>
                </c:pt>
                <c:pt idx="414">
                  <c:v>0.64866800000000002</c:v>
                </c:pt>
                <c:pt idx="415">
                  <c:v>0.64848300000000003</c:v>
                </c:pt>
                <c:pt idx="416">
                  <c:v>0.64829800000000004</c:v>
                </c:pt>
                <c:pt idx="417">
                  <c:v>0.64811200000000002</c:v>
                </c:pt>
                <c:pt idx="418">
                  <c:v>0.64792799999999995</c:v>
                </c:pt>
                <c:pt idx="419">
                  <c:v>0.64774299999999996</c:v>
                </c:pt>
                <c:pt idx="420">
                  <c:v>0.64755799999999997</c:v>
                </c:pt>
                <c:pt idx="421">
                  <c:v>0.647374</c:v>
                </c:pt>
                <c:pt idx="422">
                  <c:v>0.64719000000000004</c:v>
                </c:pt>
                <c:pt idx="423">
                  <c:v>0.64700599999999997</c:v>
                </c:pt>
                <c:pt idx="424">
                  <c:v>0.64682200000000001</c:v>
                </c:pt>
                <c:pt idx="425">
                  <c:v>0.64663800000000005</c:v>
                </c:pt>
                <c:pt idx="426">
                  <c:v>0.646455</c:v>
                </c:pt>
                <c:pt idx="427">
                  <c:v>0.64627100000000004</c:v>
                </c:pt>
                <c:pt idx="428">
                  <c:v>0.646088</c:v>
                </c:pt>
                <c:pt idx="429">
                  <c:v>0.64590599999999998</c:v>
                </c:pt>
                <c:pt idx="430">
                  <c:v>0.64572300000000005</c:v>
                </c:pt>
                <c:pt idx="431">
                  <c:v>0.64554</c:v>
                </c:pt>
                <c:pt idx="432">
                  <c:v>0.64535799999999999</c:v>
                </c:pt>
                <c:pt idx="433">
                  <c:v>0.64517599999999997</c:v>
                </c:pt>
                <c:pt idx="434">
                  <c:v>0.64499399999999996</c:v>
                </c:pt>
                <c:pt idx="435">
                  <c:v>0.64481200000000005</c:v>
                </c:pt>
                <c:pt idx="436">
                  <c:v>0.64463099999999995</c:v>
                </c:pt>
                <c:pt idx="437">
                  <c:v>0.64444999999999997</c:v>
                </c:pt>
                <c:pt idx="438">
                  <c:v>0.64426899999999998</c:v>
                </c:pt>
                <c:pt idx="439">
                  <c:v>0.64408799999999999</c:v>
                </c:pt>
                <c:pt idx="440">
                  <c:v>0.64390700000000001</c:v>
                </c:pt>
                <c:pt idx="441">
                  <c:v>0.64372700000000005</c:v>
                </c:pt>
                <c:pt idx="442">
                  <c:v>0.64354699999999998</c:v>
                </c:pt>
                <c:pt idx="443">
                  <c:v>0.64336700000000002</c:v>
                </c:pt>
                <c:pt idx="444">
                  <c:v>0.64318699999999995</c:v>
                </c:pt>
                <c:pt idx="445">
                  <c:v>0.64300800000000002</c:v>
                </c:pt>
                <c:pt idx="446">
                  <c:v>0.64282799999999995</c:v>
                </c:pt>
                <c:pt idx="447">
                  <c:v>0.64264900000000003</c:v>
                </c:pt>
                <c:pt idx="448">
                  <c:v>0.64247100000000001</c:v>
                </c:pt>
                <c:pt idx="449">
                  <c:v>0.64229199999999997</c:v>
                </c:pt>
                <c:pt idx="450">
                  <c:v>0.64211399999999996</c:v>
                </c:pt>
                <c:pt idx="451">
                  <c:v>0.64193599999999995</c:v>
                </c:pt>
                <c:pt idx="452">
                  <c:v>0.64175800000000005</c:v>
                </c:pt>
                <c:pt idx="453">
                  <c:v>0.64158000000000004</c:v>
                </c:pt>
                <c:pt idx="454">
                  <c:v>0.64140299999999995</c:v>
                </c:pt>
                <c:pt idx="455">
                  <c:v>0.64122599999999996</c:v>
                </c:pt>
                <c:pt idx="456">
                  <c:v>0.64104899999999998</c:v>
                </c:pt>
                <c:pt idx="457">
                  <c:v>0.640872</c:v>
                </c:pt>
                <c:pt idx="458">
                  <c:v>0.64069600000000004</c:v>
                </c:pt>
                <c:pt idx="459">
                  <c:v>0.64051999999999998</c:v>
                </c:pt>
                <c:pt idx="460">
                  <c:v>0.64034400000000002</c:v>
                </c:pt>
                <c:pt idx="461">
                  <c:v>0.64016799999999996</c:v>
                </c:pt>
                <c:pt idx="462">
                  <c:v>0.63999300000000003</c:v>
                </c:pt>
                <c:pt idx="463">
                  <c:v>0.639818</c:v>
                </c:pt>
                <c:pt idx="464">
                  <c:v>0.63964299999999996</c:v>
                </c:pt>
                <c:pt idx="465">
                  <c:v>0.63946899999999995</c:v>
                </c:pt>
                <c:pt idx="466">
                  <c:v>0.63929499999999995</c:v>
                </c:pt>
                <c:pt idx="467">
                  <c:v>0.63912100000000005</c:v>
                </c:pt>
                <c:pt idx="468">
                  <c:v>0.63894700000000004</c:v>
                </c:pt>
                <c:pt idx="469">
                  <c:v>0.63877399999999995</c:v>
                </c:pt>
                <c:pt idx="470">
                  <c:v>0.63860099999999997</c:v>
                </c:pt>
                <c:pt idx="471">
                  <c:v>0.638428</c:v>
                </c:pt>
                <c:pt idx="472">
                  <c:v>0.63825500000000002</c:v>
                </c:pt>
                <c:pt idx="473">
                  <c:v>0.63808299999999996</c:v>
                </c:pt>
                <c:pt idx="474">
                  <c:v>0.63791100000000001</c:v>
                </c:pt>
                <c:pt idx="475">
                  <c:v>0.63773999999999997</c:v>
                </c:pt>
                <c:pt idx="476">
                  <c:v>0.63756800000000002</c:v>
                </c:pt>
                <c:pt idx="477">
                  <c:v>0.63739699999999999</c:v>
                </c:pt>
                <c:pt idx="478">
                  <c:v>0.63722699999999999</c:v>
                </c:pt>
                <c:pt idx="479">
                  <c:v>0.63705599999999996</c:v>
                </c:pt>
                <c:pt idx="480">
                  <c:v>0.63688599999999995</c:v>
                </c:pt>
                <c:pt idx="481">
                  <c:v>0.63671699999999998</c:v>
                </c:pt>
                <c:pt idx="482">
                  <c:v>0.63654699999999997</c:v>
                </c:pt>
                <c:pt idx="483">
                  <c:v>0.636378</c:v>
                </c:pt>
                <c:pt idx="484">
                  <c:v>0.63620900000000002</c:v>
                </c:pt>
                <c:pt idx="485">
                  <c:v>0.63604099999999997</c:v>
                </c:pt>
                <c:pt idx="486">
                  <c:v>0.63587300000000002</c:v>
                </c:pt>
                <c:pt idx="487">
                  <c:v>0.63570499999999996</c:v>
                </c:pt>
                <c:pt idx="488">
                  <c:v>0.63553800000000005</c:v>
                </c:pt>
                <c:pt idx="489">
                  <c:v>0.63537100000000002</c:v>
                </c:pt>
                <c:pt idx="490">
                  <c:v>0.63520399999999999</c:v>
                </c:pt>
                <c:pt idx="491">
                  <c:v>0.63503799999999999</c:v>
                </c:pt>
                <c:pt idx="492">
                  <c:v>0.63487199999999999</c:v>
                </c:pt>
                <c:pt idx="493">
                  <c:v>0.63470599999999999</c:v>
                </c:pt>
                <c:pt idx="494">
                  <c:v>0.63454100000000002</c:v>
                </c:pt>
                <c:pt idx="495">
                  <c:v>0.63437600000000005</c:v>
                </c:pt>
                <c:pt idx="496">
                  <c:v>0.63421099999999997</c:v>
                </c:pt>
                <c:pt idx="497">
                  <c:v>0.63404700000000003</c:v>
                </c:pt>
                <c:pt idx="498">
                  <c:v>0.63388299999999997</c:v>
                </c:pt>
                <c:pt idx="499">
                  <c:v>0.63371999999999995</c:v>
                </c:pt>
                <c:pt idx="500">
                  <c:v>0.63355700000000004</c:v>
                </c:pt>
                <c:pt idx="501">
                  <c:v>0.63339400000000001</c:v>
                </c:pt>
                <c:pt idx="502">
                  <c:v>0.63323200000000002</c:v>
                </c:pt>
                <c:pt idx="503">
                  <c:v>0.63307000000000002</c:v>
                </c:pt>
                <c:pt idx="504">
                  <c:v>0.63290800000000003</c:v>
                </c:pt>
                <c:pt idx="505">
                  <c:v>0.63274699999999995</c:v>
                </c:pt>
                <c:pt idx="506">
                  <c:v>0.63258700000000001</c:v>
                </c:pt>
                <c:pt idx="507">
                  <c:v>0.63242600000000004</c:v>
                </c:pt>
                <c:pt idx="508">
                  <c:v>0.63226700000000002</c:v>
                </c:pt>
                <c:pt idx="509">
                  <c:v>0.63210699999999997</c:v>
                </c:pt>
                <c:pt idx="510">
                  <c:v>0.63194799999999995</c:v>
                </c:pt>
                <c:pt idx="511">
                  <c:v>0.63178900000000004</c:v>
                </c:pt>
                <c:pt idx="512">
                  <c:v>0.63163100000000005</c:v>
                </c:pt>
                <c:pt idx="513">
                  <c:v>0.63147299999999995</c:v>
                </c:pt>
                <c:pt idx="514">
                  <c:v>0.63131599999999999</c:v>
                </c:pt>
                <c:pt idx="515">
                  <c:v>0.63115900000000003</c:v>
                </c:pt>
                <c:pt idx="516">
                  <c:v>0.63100199999999995</c:v>
                </c:pt>
                <c:pt idx="517">
                  <c:v>0.63084600000000002</c:v>
                </c:pt>
                <c:pt idx="518">
                  <c:v>0.630691</c:v>
                </c:pt>
                <c:pt idx="519">
                  <c:v>0.63053599999999999</c:v>
                </c:pt>
                <c:pt idx="520">
                  <c:v>0.63038099999999997</c:v>
                </c:pt>
                <c:pt idx="521">
                  <c:v>0.63022699999999998</c:v>
                </c:pt>
                <c:pt idx="522">
                  <c:v>0.63007299999999999</c:v>
                </c:pt>
                <c:pt idx="523">
                  <c:v>0.62991900000000001</c:v>
                </c:pt>
                <c:pt idx="524">
                  <c:v>0.62976699999999997</c:v>
                </c:pt>
                <c:pt idx="525">
                  <c:v>0.62961400000000001</c:v>
                </c:pt>
                <c:pt idx="526">
                  <c:v>0.62946199999999997</c:v>
                </c:pt>
                <c:pt idx="527">
                  <c:v>0.62931099999999995</c:v>
                </c:pt>
                <c:pt idx="528">
                  <c:v>0.62916000000000005</c:v>
                </c:pt>
                <c:pt idx="529">
                  <c:v>0.62900900000000004</c:v>
                </c:pt>
                <c:pt idx="530">
                  <c:v>0.62885899999999995</c:v>
                </c:pt>
                <c:pt idx="531">
                  <c:v>0.62870899999999996</c:v>
                </c:pt>
                <c:pt idx="532">
                  <c:v>0.62856000000000001</c:v>
                </c:pt>
                <c:pt idx="533">
                  <c:v>0.62841199999999997</c:v>
                </c:pt>
                <c:pt idx="534">
                  <c:v>0.62826400000000004</c:v>
                </c:pt>
                <c:pt idx="535">
                  <c:v>0.62811600000000001</c:v>
                </c:pt>
                <c:pt idx="536">
                  <c:v>0.627969</c:v>
                </c:pt>
                <c:pt idx="537">
                  <c:v>0.62782300000000002</c:v>
                </c:pt>
                <c:pt idx="538">
                  <c:v>0.62767600000000001</c:v>
                </c:pt>
                <c:pt idx="539">
                  <c:v>0.62753099999999995</c:v>
                </c:pt>
                <c:pt idx="540">
                  <c:v>0.627386</c:v>
                </c:pt>
                <c:pt idx="541">
                  <c:v>0.62724100000000005</c:v>
                </c:pt>
                <c:pt idx="542">
                  <c:v>0.62709700000000002</c:v>
                </c:pt>
                <c:pt idx="543">
                  <c:v>0.62695400000000001</c:v>
                </c:pt>
                <c:pt idx="544">
                  <c:v>0.62681100000000001</c:v>
                </c:pt>
                <c:pt idx="545">
                  <c:v>0.62666900000000003</c:v>
                </c:pt>
                <c:pt idx="546">
                  <c:v>0.62652699999999995</c:v>
                </c:pt>
                <c:pt idx="547">
                  <c:v>0.62638499999999997</c:v>
                </c:pt>
                <c:pt idx="548">
                  <c:v>0.62624500000000005</c:v>
                </c:pt>
                <c:pt idx="549">
                  <c:v>0.62610399999999999</c:v>
                </c:pt>
                <c:pt idx="550">
                  <c:v>0.62596499999999999</c:v>
                </c:pt>
                <c:pt idx="551">
                  <c:v>0.62582599999999999</c:v>
                </c:pt>
                <c:pt idx="552">
                  <c:v>0.62568699999999999</c:v>
                </c:pt>
                <c:pt idx="553">
                  <c:v>0.62554900000000002</c:v>
                </c:pt>
                <c:pt idx="554">
                  <c:v>0.62541199999999997</c:v>
                </c:pt>
                <c:pt idx="555">
                  <c:v>0.62527500000000003</c:v>
                </c:pt>
                <c:pt idx="556">
                  <c:v>0.62513799999999997</c:v>
                </c:pt>
                <c:pt idx="557">
                  <c:v>0.62500299999999998</c:v>
                </c:pt>
                <c:pt idx="558">
                  <c:v>0.62486699999999995</c:v>
                </c:pt>
                <c:pt idx="559">
                  <c:v>0.62473299999999998</c:v>
                </c:pt>
                <c:pt idx="560">
                  <c:v>0.62459900000000002</c:v>
                </c:pt>
                <c:pt idx="561">
                  <c:v>0.62446500000000005</c:v>
                </c:pt>
                <c:pt idx="562">
                  <c:v>0.624332</c:v>
                </c:pt>
                <c:pt idx="563">
                  <c:v>0.62419999999999998</c:v>
                </c:pt>
                <c:pt idx="564">
                  <c:v>0.62406799999999996</c:v>
                </c:pt>
                <c:pt idx="565">
                  <c:v>0.62393699999999996</c:v>
                </c:pt>
                <c:pt idx="566">
                  <c:v>0.623807</c:v>
                </c:pt>
                <c:pt idx="567">
                  <c:v>0.62367700000000004</c:v>
                </c:pt>
                <c:pt idx="568">
                  <c:v>0.62354699999999996</c:v>
                </c:pt>
                <c:pt idx="569">
                  <c:v>0.62341899999999995</c:v>
                </c:pt>
                <c:pt idx="570">
                  <c:v>0.62329100000000004</c:v>
                </c:pt>
                <c:pt idx="571">
                  <c:v>0.62316300000000002</c:v>
                </c:pt>
                <c:pt idx="572">
                  <c:v>0.62303600000000003</c:v>
                </c:pt>
                <c:pt idx="573">
                  <c:v>0.62290999999999996</c:v>
                </c:pt>
                <c:pt idx="574">
                  <c:v>0.622784</c:v>
                </c:pt>
                <c:pt idx="575">
                  <c:v>0.62265899999999996</c:v>
                </c:pt>
                <c:pt idx="576">
                  <c:v>0.62253400000000003</c:v>
                </c:pt>
                <c:pt idx="577">
                  <c:v>0.62241000000000002</c:v>
                </c:pt>
                <c:pt idx="578">
                  <c:v>0.62228700000000003</c:v>
                </c:pt>
                <c:pt idx="579">
                  <c:v>0.62216400000000005</c:v>
                </c:pt>
                <c:pt idx="580">
                  <c:v>0.62204199999999998</c:v>
                </c:pt>
                <c:pt idx="581">
                  <c:v>0.62192099999999995</c:v>
                </c:pt>
                <c:pt idx="582">
                  <c:v>0.62180000000000002</c:v>
                </c:pt>
                <c:pt idx="583">
                  <c:v>0.62168000000000001</c:v>
                </c:pt>
                <c:pt idx="584">
                  <c:v>0.62156</c:v>
                </c:pt>
                <c:pt idx="585">
                  <c:v>0.62144100000000002</c:v>
                </c:pt>
                <c:pt idx="586">
                  <c:v>0.62132299999999996</c:v>
                </c:pt>
                <c:pt idx="587">
                  <c:v>0.62120500000000001</c:v>
                </c:pt>
                <c:pt idx="588">
                  <c:v>0.62108799999999997</c:v>
                </c:pt>
                <c:pt idx="589">
                  <c:v>0.62097199999999997</c:v>
                </c:pt>
                <c:pt idx="590">
                  <c:v>0.62085599999999996</c:v>
                </c:pt>
                <c:pt idx="591">
                  <c:v>0.62074099999999999</c:v>
                </c:pt>
                <c:pt idx="592">
                  <c:v>0.62062600000000001</c:v>
                </c:pt>
                <c:pt idx="593">
                  <c:v>0.62051199999999995</c:v>
                </c:pt>
                <c:pt idx="594">
                  <c:v>0.62039900000000003</c:v>
                </c:pt>
                <c:pt idx="595">
                  <c:v>0.620286</c:v>
                </c:pt>
                <c:pt idx="596">
                  <c:v>0.620174</c:v>
                </c:pt>
                <c:pt idx="597">
                  <c:v>0.620062</c:v>
                </c:pt>
                <c:pt idx="598">
                  <c:v>0.61995199999999995</c:v>
                </c:pt>
                <c:pt idx="599">
                  <c:v>0.61984099999999998</c:v>
                </c:pt>
                <c:pt idx="600">
                  <c:v>0.61973199999999995</c:v>
                </c:pt>
                <c:pt idx="601">
                  <c:v>0.61962300000000003</c:v>
                </c:pt>
                <c:pt idx="602">
                  <c:v>0.61951500000000004</c:v>
                </c:pt>
                <c:pt idx="603">
                  <c:v>0.61940700000000004</c:v>
                </c:pt>
                <c:pt idx="604">
                  <c:v>0.61929999999999996</c:v>
                </c:pt>
                <c:pt idx="605">
                  <c:v>0.61919299999999999</c:v>
                </c:pt>
                <c:pt idx="606">
                  <c:v>0.61908799999999997</c:v>
                </c:pt>
                <c:pt idx="607">
                  <c:v>0.61898200000000003</c:v>
                </c:pt>
                <c:pt idx="608">
                  <c:v>0.61887800000000004</c:v>
                </c:pt>
                <c:pt idx="609">
                  <c:v>0.61877400000000005</c:v>
                </c:pt>
                <c:pt idx="610">
                  <c:v>0.61867000000000005</c:v>
                </c:pt>
                <c:pt idx="611">
                  <c:v>0.61856800000000001</c:v>
                </c:pt>
                <c:pt idx="612">
                  <c:v>0.61846599999999996</c:v>
                </c:pt>
                <c:pt idx="613">
                  <c:v>0.61836400000000002</c:v>
                </c:pt>
                <c:pt idx="614">
                  <c:v>0.61826300000000001</c:v>
                </c:pt>
                <c:pt idx="615">
                  <c:v>0.61816300000000002</c:v>
                </c:pt>
                <c:pt idx="616">
                  <c:v>0.61806399999999995</c:v>
                </c:pt>
                <c:pt idx="617">
                  <c:v>0.61796499999999999</c:v>
                </c:pt>
                <c:pt idx="618">
                  <c:v>0.61786600000000003</c:v>
                </c:pt>
                <c:pt idx="619">
                  <c:v>0.61776799999999998</c:v>
                </c:pt>
                <c:pt idx="620">
                  <c:v>0.61767099999999997</c:v>
                </c:pt>
                <c:pt idx="621">
                  <c:v>0.61757499999999999</c:v>
                </c:pt>
                <c:pt idx="622">
                  <c:v>0.617479</c:v>
                </c:pt>
                <c:pt idx="623">
                  <c:v>0.61738300000000002</c:v>
                </c:pt>
                <c:pt idx="624">
                  <c:v>0.61728899999999998</c:v>
                </c:pt>
                <c:pt idx="625">
                  <c:v>0.61719500000000005</c:v>
                </c:pt>
                <c:pt idx="626">
                  <c:v>0.61710100000000001</c:v>
                </c:pt>
                <c:pt idx="627">
                  <c:v>0.617008</c:v>
                </c:pt>
                <c:pt idx="628">
                  <c:v>0.61691600000000002</c:v>
                </c:pt>
                <c:pt idx="629">
                  <c:v>0.61682400000000004</c:v>
                </c:pt>
                <c:pt idx="630">
                  <c:v>0.61673299999999998</c:v>
                </c:pt>
                <c:pt idx="631">
                  <c:v>0.61664200000000002</c:v>
                </c:pt>
                <c:pt idx="632">
                  <c:v>0.61655199999999999</c:v>
                </c:pt>
                <c:pt idx="633">
                  <c:v>0.61646299999999998</c:v>
                </c:pt>
                <c:pt idx="634">
                  <c:v>0.61637399999999998</c:v>
                </c:pt>
                <c:pt idx="635">
                  <c:v>0.616286</c:v>
                </c:pt>
                <c:pt idx="636">
                  <c:v>0.61619800000000002</c:v>
                </c:pt>
                <c:pt idx="637">
                  <c:v>0.61611099999999996</c:v>
                </c:pt>
                <c:pt idx="638">
                  <c:v>0.61602400000000002</c:v>
                </c:pt>
                <c:pt idx="639">
                  <c:v>0.61593799999999999</c:v>
                </c:pt>
                <c:pt idx="640">
                  <c:v>0.61585299999999998</c:v>
                </c:pt>
                <c:pt idx="641">
                  <c:v>0.61576799999999998</c:v>
                </c:pt>
                <c:pt idx="642">
                  <c:v>0.61568400000000001</c:v>
                </c:pt>
                <c:pt idx="643">
                  <c:v>0.61560000000000004</c:v>
                </c:pt>
                <c:pt idx="644">
                  <c:v>0.61551699999999998</c:v>
                </c:pt>
                <c:pt idx="645">
                  <c:v>0.61543400000000004</c:v>
                </c:pt>
                <c:pt idx="646">
                  <c:v>0.61535200000000001</c:v>
                </c:pt>
                <c:pt idx="647">
                  <c:v>0.61527100000000001</c:v>
                </c:pt>
                <c:pt idx="648">
                  <c:v>0.61519000000000001</c:v>
                </c:pt>
                <c:pt idx="649">
                  <c:v>0.61510900000000002</c:v>
                </c:pt>
                <c:pt idx="650">
                  <c:v>0.61502900000000005</c:v>
                </c:pt>
                <c:pt idx="651">
                  <c:v>0.61495</c:v>
                </c:pt>
                <c:pt idx="652">
                  <c:v>0.61487099999999995</c:v>
                </c:pt>
                <c:pt idx="653">
                  <c:v>0.61479300000000003</c:v>
                </c:pt>
                <c:pt idx="654">
                  <c:v>0.61471500000000001</c:v>
                </c:pt>
                <c:pt idx="655">
                  <c:v>0.61463699999999999</c:v>
                </c:pt>
                <c:pt idx="656">
                  <c:v>0.61456100000000002</c:v>
                </c:pt>
                <c:pt idx="657">
                  <c:v>0.61448400000000003</c:v>
                </c:pt>
                <c:pt idx="658">
                  <c:v>0.61440899999999998</c:v>
                </c:pt>
                <c:pt idx="659">
                  <c:v>0.61433300000000002</c:v>
                </c:pt>
                <c:pt idx="660">
                  <c:v>0.614259</c:v>
                </c:pt>
                <c:pt idx="661">
                  <c:v>0.61418399999999995</c:v>
                </c:pt>
                <c:pt idx="662">
                  <c:v>0.61411000000000004</c:v>
                </c:pt>
                <c:pt idx="663">
                  <c:v>0.61403700000000005</c:v>
                </c:pt>
                <c:pt idx="664">
                  <c:v>0.61396399999999995</c:v>
                </c:pt>
                <c:pt idx="665">
                  <c:v>0.61389199999999999</c:v>
                </c:pt>
                <c:pt idx="666">
                  <c:v>0.61382000000000003</c:v>
                </c:pt>
                <c:pt idx="667">
                  <c:v>0.61374899999999999</c:v>
                </c:pt>
                <c:pt idx="668">
                  <c:v>0.61367799999999995</c:v>
                </c:pt>
                <c:pt idx="669">
                  <c:v>0.61360700000000001</c:v>
                </c:pt>
                <c:pt idx="670">
                  <c:v>0.613537</c:v>
                </c:pt>
                <c:pt idx="671">
                  <c:v>0.61346800000000001</c:v>
                </c:pt>
                <c:pt idx="672">
                  <c:v>0.61339900000000003</c:v>
                </c:pt>
                <c:pt idx="673">
                  <c:v>0.61333000000000004</c:v>
                </c:pt>
                <c:pt idx="674">
                  <c:v>0.61326199999999997</c:v>
                </c:pt>
                <c:pt idx="675">
                  <c:v>0.61319400000000002</c:v>
                </c:pt>
                <c:pt idx="676">
                  <c:v>0.61312699999999998</c:v>
                </c:pt>
                <c:pt idx="677">
                  <c:v>0.61306000000000005</c:v>
                </c:pt>
                <c:pt idx="678">
                  <c:v>0.61299300000000001</c:v>
                </c:pt>
                <c:pt idx="679">
                  <c:v>0.612927</c:v>
                </c:pt>
                <c:pt idx="680">
                  <c:v>0.61286200000000002</c:v>
                </c:pt>
                <c:pt idx="681">
                  <c:v>0.61279700000000004</c:v>
                </c:pt>
                <c:pt idx="682">
                  <c:v>0.61273200000000005</c:v>
                </c:pt>
                <c:pt idx="683">
                  <c:v>0.61266799999999999</c:v>
                </c:pt>
                <c:pt idx="684">
                  <c:v>0.61260400000000004</c:v>
                </c:pt>
                <c:pt idx="685">
                  <c:v>0.61253999999999997</c:v>
                </c:pt>
                <c:pt idx="686">
                  <c:v>0.61247700000000005</c:v>
                </c:pt>
                <c:pt idx="687">
                  <c:v>0.61241400000000001</c:v>
                </c:pt>
                <c:pt idx="688">
                  <c:v>0.61235200000000001</c:v>
                </c:pt>
                <c:pt idx="689">
                  <c:v>0.61229</c:v>
                </c:pt>
                <c:pt idx="690">
                  <c:v>0.61222799999999999</c:v>
                </c:pt>
                <c:pt idx="691">
                  <c:v>0.61216700000000002</c:v>
                </c:pt>
                <c:pt idx="692">
                  <c:v>0.61210600000000004</c:v>
                </c:pt>
                <c:pt idx="693">
                  <c:v>0.61204599999999998</c:v>
                </c:pt>
                <c:pt idx="694">
                  <c:v>0.61198600000000003</c:v>
                </c:pt>
                <c:pt idx="695">
                  <c:v>0.61192599999999997</c:v>
                </c:pt>
                <c:pt idx="696">
                  <c:v>0.61186700000000005</c:v>
                </c:pt>
                <c:pt idx="697">
                  <c:v>0.61180800000000002</c:v>
                </c:pt>
                <c:pt idx="698">
                  <c:v>0.61174899999999999</c:v>
                </c:pt>
                <c:pt idx="699">
                  <c:v>0.61169099999999998</c:v>
                </c:pt>
                <c:pt idx="700">
                  <c:v>0.61163299999999998</c:v>
                </c:pt>
                <c:pt idx="701">
                  <c:v>0.61157600000000001</c:v>
                </c:pt>
                <c:pt idx="702">
                  <c:v>0.61151800000000001</c:v>
                </c:pt>
                <c:pt idx="703">
                  <c:v>0.61146199999999995</c:v>
                </c:pt>
                <c:pt idx="704">
                  <c:v>0.61140499999999998</c:v>
                </c:pt>
                <c:pt idx="705">
                  <c:v>0.61134900000000003</c:v>
                </c:pt>
                <c:pt idx="706">
                  <c:v>0.61129299999999998</c:v>
                </c:pt>
                <c:pt idx="707">
                  <c:v>0.61123700000000003</c:v>
                </c:pt>
                <c:pt idx="708">
                  <c:v>0.611182</c:v>
                </c:pt>
                <c:pt idx="709">
                  <c:v>0.61112699999999998</c:v>
                </c:pt>
                <c:pt idx="710">
                  <c:v>0.61107199999999995</c:v>
                </c:pt>
                <c:pt idx="711">
                  <c:v>0.61101799999999995</c:v>
                </c:pt>
                <c:pt idx="712">
                  <c:v>0.61096399999999995</c:v>
                </c:pt>
                <c:pt idx="713">
                  <c:v>0.61090999999999995</c:v>
                </c:pt>
                <c:pt idx="714">
                  <c:v>0.61085699999999998</c:v>
                </c:pt>
                <c:pt idx="715">
                  <c:v>0.61080400000000001</c:v>
                </c:pt>
                <c:pt idx="716">
                  <c:v>0.61075100000000004</c:v>
                </c:pt>
                <c:pt idx="717">
                  <c:v>0.61069899999999999</c:v>
                </c:pt>
                <c:pt idx="718">
                  <c:v>0.61064600000000002</c:v>
                </c:pt>
                <c:pt idx="719">
                  <c:v>0.61059399999999997</c:v>
                </c:pt>
                <c:pt idx="720">
                  <c:v>0.61054299999999995</c:v>
                </c:pt>
                <c:pt idx="721">
                  <c:v>0.61049100000000001</c:v>
                </c:pt>
                <c:pt idx="722">
                  <c:v>0.61043999999999998</c:v>
                </c:pt>
                <c:pt idx="723">
                  <c:v>0.61038899999999996</c:v>
                </c:pt>
                <c:pt idx="724">
                  <c:v>0.61033899999999996</c:v>
                </c:pt>
                <c:pt idx="725">
                  <c:v>0.61028800000000005</c:v>
                </c:pt>
                <c:pt idx="726">
                  <c:v>0.61023799999999995</c:v>
                </c:pt>
                <c:pt idx="727">
                  <c:v>0.61018799999999995</c:v>
                </c:pt>
                <c:pt idx="728">
                  <c:v>0.61013899999999999</c:v>
                </c:pt>
                <c:pt idx="729">
                  <c:v>0.61008899999999999</c:v>
                </c:pt>
                <c:pt idx="730">
                  <c:v>0.61004000000000003</c:v>
                </c:pt>
                <c:pt idx="731">
                  <c:v>0.60999199999999998</c:v>
                </c:pt>
                <c:pt idx="732">
                  <c:v>0.60994300000000001</c:v>
                </c:pt>
                <c:pt idx="733">
                  <c:v>0.60989499999999996</c:v>
                </c:pt>
                <c:pt idx="734">
                  <c:v>0.609846</c:v>
                </c:pt>
                <c:pt idx="735">
                  <c:v>0.60979899999999998</c:v>
                </c:pt>
                <c:pt idx="736">
                  <c:v>0.60975100000000004</c:v>
                </c:pt>
                <c:pt idx="737">
                  <c:v>0.60970400000000002</c:v>
                </c:pt>
                <c:pt idx="738">
                  <c:v>0.60965599999999998</c:v>
                </c:pt>
                <c:pt idx="739">
                  <c:v>0.60960899999999996</c:v>
                </c:pt>
                <c:pt idx="740">
                  <c:v>0.60956299999999997</c:v>
                </c:pt>
                <c:pt idx="741">
                  <c:v>0.60951599999999995</c:v>
                </c:pt>
                <c:pt idx="742">
                  <c:v>0.60946999999999996</c:v>
                </c:pt>
                <c:pt idx="743">
                  <c:v>0.60942399999999997</c:v>
                </c:pt>
                <c:pt idx="744">
                  <c:v>0.60937799999999998</c:v>
                </c:pt>
                <c:pt idx="745">
                  <c:v>0.60933199999999998</c:v>
                </c:pt>
                <c:pt idx="746">
                  <c:v>0.60928599999999999</c:v>
                </c:pt>
                <c:pt idx="747">
                  <c:v>0.60924100000000003</c:v>
                </c:pt>
                <c:pt idx="748">
                  <c:v>0.60919599999999996</c:v>
                </c:pt>
                <c:pt idx="749">
                  <c:v>0.609151</c:v>
                </c:pt>
                <c:pt idx="750">
                  <c:v>0.60910600000000004</c:v>
                </c:pt>
                <c:pt idx="751">
                  <c:v>0.60906199999999999</c:v>
                </c:pt>
                <c:pt idx="752">
                  <c:v>0.60901700000000003</c:v>
                </c:pt>
                <c:pt idx="753">
                  <c:v>0.60897299999999999</c:v>
                </c:pt>
                <c:pt idx="754">
                  <c:v>0.60892900000000005</c:v>
                </c:pt>
                <c:pt idx="755">
                  <c:v>0.60888600000000004</c:v>
                </c:pt>
                <c:pt idx="756">
                  <c:v>0.60884199999999999</c:v>
                </c:pt>
                <c:pt idx="757">
                  <c:v>0.60879799999999995</c:v>
                </c:pt>
                <c:pt idx="758">
                  <c:v>0.60875500000000005</c:v>
                </c:pt>
                <c:pt idx="759">
                  <c:v>0.60871200000000003</c:v>
                </c:pt>
                <c:pt idx="760">
                  <c:v>0.60866900000000002</c:v>
                </c:pt>
                <c:pt idx="761">
                  <c:v>0.608626</c:v>
                </c:pt>
                <c:pt idx="762">
                  <c:v>0.60858400000000001</c:v>
                </c:pt>
                <c:pt idx="763">
                  <c:v>0.608541</c:v>
                </c:pt>
                <c:pt idx="764">
                  <c:v>0.60849900000000001</c:v>
                </c:pt>
                <c:pt idx="765">
                  <c:v>0.60845700000000003</c:v>
                </c:pt>
                <c:pt idx="766">
                  <c:v>0.60841500000000004</c:v>
                </c:pt>
                <c:pt idx="767">
                  <c:v>0.60837300000000005</c:v>
                </c:pt>
                <c:pt idx="768">
                  <c:v>0.60833199999999998</c:v>
                </c:pt>
                <c:pt idx="769">
                  <c:v>0.60829</c:v>
                </c:pt>
                <c:pt idx="770">
                  <c:v>0.60824900000000004</c:v>
                </c:pt>
                <c:pt idx="771">
                  <c:v>0.60820799999999997</c:v>
                </c:pt>
                <c:pt idx="772">
                  <c:v>0.60816599999999998</c:v>
                </c:pt>
                <c:pt idx="773">
                  <c:v>0.60812600000000006</c:v>
                </c:pt>
                <c:pt idx="774">
                  <c:v>0.60808499999999999</c:v>
                </c:pt>
                <c:pt idx="775">
                  <c:v>0.60804400000000003</c:v>
                </c:pt>
                <c:pt idx="776">
                  <c:v>0.60800399999999999</c:v>
                </c:pt>
                <c:pt idx="777">
                  <c:v>0.60796300000000003</c:v>
                </c:pt>
                <c:pt idx="778">
                  <c:v>0.60792299999999999</c:v>
                </c:pt>
                <c:pt idx="779">
                  <c:v>0.60788299999999995</c:v>
                </c:pt>
                <c:pt idx="780">
                  <c:v>0.60784300000000002</c:v>
                </c:pt>
                <c:pt idx="781">
                  <c:v>0.60780299999999998</c:v>
                </c:pt>
                <c:pt idx="782">
                  <c:v>0.60776300000000005</c:v>
                </c:pt>
                <c:pt idx="783">
                  <c:v>0.60772400000000004</c:v>
                </c:pt>
                <c:pt idx="784">
                  <c:v>0.607684</c:v>
                </c:pt>
                <c:pt idx="785">
                  <c:v>0.60764499999999999</c:v>
                </c:pt>
                <c:pt idx="786">
                  <c:v>0.60760599999999998</c:v>
                </c:pt>
                <c:pt idx="787">
                  <c:v>0.60756699999999997</c:v>
                </c:pt>
                <c:pt idx="788">
                  <c:v>0.60752799999999996</c:v>
                </c:pt>
                <c:pt idx="789">
                  <c:v>0.60748899999999995</c:v>
                </c:pt>
                <c:pt idx="790">
                  <c:v>0.60745000000000005</c:v>
                </c:pt>
                <c:pt idx="791">
                  <c:v>0.60741100000000003</c:v>
                </c:pt>
                <c:pt idx="792">
                  <c:v>0.60737300000000005</c:v>
                </c:pt>
                <c:pt idx="793">
                  <c:v>0.60733400000000004</c:v>
                </c:pt>
                <c:pt idx="794">
                  <c:v>0.60729599999999995</c:v>
                </c:pt>
                <c:pt idx="795">
                  <c:v>0.60725799999999996</c:v>
                </c:pt>
                <c:pt idx="796">
                  <c:v>0.60721899999999995</c:v>
                </c:pt>
                <c:pt idx="797">
                  <c:v>0.60718099999999997</c:v>
                </c:pt>
                <c:pt idx="798">
                  <c:v>0.60714400000000002</c:v>
                </c:pt>
                <c:pt idx="799">
                  <c:v>0.60710600000000003</c:v>
                </c:pt>
                <c:pt idx="800">
                  <c:v>0.60706800000000005</c:v>
                </c:pt>
                <c:pt idx="801">
                  <c:v>0.60702999999999996</c:v>
                </c:pt>
                <c:pt idx="802">
                  <c:v>0.606993</c:v>
                </c:pt>
                <c:pt idx="803">
                  <c:v>0.60713399999999995</c:v>
                </c:pt>
                <c:pt idx="804">
                  <c:v>0.60727500000000001</c:v>
                </c:pt>
                <c:pt idx="805">
                  <c:v>0.60741599999999996</c:v>
                </c:pt>
                <c:pt idx="806">
                  <c:v>0.60755599999999998</c:v>
                </c:pt>
                <c:pt idx="807">
                  <c:v>0.60769700000000004</c:v>
                </c:pt>
                <c:pt idx="808">
                  <c:v>0.60783799999999999</c:v>
                </c:pt>
                <c:pt idx="809">
                  <c:v>0.60797900000000005</c:v>
                </c:pt>
                <c:pt idx="810">
                  <c:v>0.60811999999999999</c:v>
                </c:pt>
                <c:pt idx="811">
                  <c:v>0.60826100000000005</c:v>
                </c:pt>
                <c:pt idx="812">
                  <c:v>0.608402</c:v>
                </c:pt>
                <c:pt idx="813">
                  <c:v>0.60854299999999995</c:v>
                </c:pt>
                <c:pt idx="814">
                  <c:v>0.608684</c:v>
                </c:pt>
                <c:pt idx="815">
                  <c:v>0.60882499999999995</c:v>
                </c:pt>
                <c:pt idx="816">
                  <c:v>0.60896600000000001</c:v>
                </c:pt>
                <c:pt idx="817">
                  <c:v>0.60910699999999995</c:v>
                </c:pt>
                <c:pt idx="818">
                  <c:v>0.60924800000000001</c:v>
                </c:pt>
                <c:pt idx="819">
                  <c:v>0.60938899999999996</c:v>
                </c:pt>
                <c:pt idx="820">
                  <c:v>0.60953000000000002</c:v>
                </c:pt>
                <c:pt idx="821">
                  <c:v>0.60967099999999996</c:v>
                </c:pt>
                <c:pt idx="822">
                  <c:v>0.60981200000000002</c:v>
                </c:pt>
                <c:pt idx="823">
                  <c:v>0.60995299999999997</c:v>
                </c:pt>
                <c:pt idx="824">
                  <c:v>0.61009400000000003</c:v>
                </c:pt>
                <c:pt idx="825">
                  <c:v>0.61023499999999997</c:v>
                </c:pt>
                <c:pt idx="826">
                  <c:v>0.61037600000000003</c:v>
                </c:pt>
                <c:pt idx="827">
                  <c:v>0.61051699999999998</c:v>
                </c:pt>
                <c:pt idx="828">
                  <c:v>0.61065800000000003</c:v>
                </c:pt>
                <c:pt idx="829">
                  <c:v>0.61079899999999998</c:v>
                </c:pt>
                <c:pt idx="830">
                  <c:v>0.61094000000000004</c:v>
                </c:pt>
                <c:pt idx="831">
                  <c:v>0.61108099999999999</c:v>
                </c:pt>
                <c:pt idx="832">
                  <c:v>0.61122200000000004</c:v>
                </c:pt>
                <c:pt idx="833">
                  <c:v>0.61136299999999999</c:v>
                </c:pt>
                <c:pt idx="834">
                  <c:v>0.61150400000000005</c:v>
                </c:pt>
                <c:pt idx="835">
                  <c:v>0.61164499999999999</c:v>
                </c:pt>
                <c:pt idx="836">
                  <c:v>0.61178500000000002</c:v>
                </c:pt>
                <c:pt idx="837">
                  <c:v>0.61192599999999997</c:v>
                </c:pt>
                <c:pt idx="838">
                  <c:v>0.61206700000000003</c:v>
                </c:pt>
                <c:pt idx="839">
                  <c:v>0.61220799999999997</c:v>
                </c:pt>
                <c:pt idx="840">
                  <c:v>0.61234900000000003</c:v>
                </c:pt>
                <c:pt idx="841">
                  <c:v>0.61248999999999998</c:v>
                </c:pt>
                <c:pt idx="842">
                  <c:v>0.61263000000000001</c:v>
                </c:pt>
                <c:pt idx="843">
                  <c:v>0.61277099999999995</c:v>
                </c:pt>
                <c:pt idx="844">
                  <c:v>0.61291200000000001</c:v>
                </c:pt>
                <c:pt idx="845">
                  <c:v>0.61305299999999996</c:v>
                </c:pt>
                <c:pt idx="846">
                  <c:v>0.61319299999999999</c:v>
                </c:pt>
                <c:pt idx="847">
                  <c:v>0.61333400000000005</c:v>
                </c:pt>
                <c:pt idx="848">
                  <c:v>0.61347499999999999</c:v>
                </c:pt>
                <c:pt idx="849">
                  <c:v>0.61361500000000002</c:v>
                </c:pt>
                <c:pt idx="850">
                  <c:v>0.61375599999999997</c:v>
                </c:pt>
                <c:pt idx="851">
                  <c:v>0.61389700000000003</c:v>
                </c:pt>
                <c:pt idx="852">
                  <c:v>0.61403700000000005</c:v>
                </c:pt>
                <c:pt idx="853">
                  <c:v>0.614178</c:v>
                </c:pt>
                <c:pt idx="854">
                  <c:v>0.61431800000000003</c:v>
                </c:pt>
                <c:pt idx="855">
                  <c:v>0.61445899999999998</c:v>
                </c:pt>
                <c:pt idx="856">
                  <c:v>0.61459900000000001</c:v>
                </c:pt>
                <c:pt idx="857">
                  <c:v>0.61473999999999995</c:v>
                </c:pt>
                <c:pt idx="858">
                  <c:v>0.61487999999999998</c:v>
                </c:pt>
                <c:pt idx="859">
                  <c:v>0.61502000000000001</c:v>
                </c:pt>
                <c:pt idx="860">
                  <c:v>0.61516099999999996</c:v>
                </c:pt>
                <c:pt idx="861">
                  <c:v>0.61530099999999999</c:v>
                </c:pt>
                <c:pt idx="862">
                  <c:v>0.61544100000000002</c:v>
                </c:pt>
                <c:pt idx="863">
                  <c:v>0.61558199999999996</c:v>
                </c:pt>
                <c:pt idx="864">
                  <c:v>0.61572199999999999</c:v>
                </c:pt>
                <c:pt idx="865">
                  <c:v>0.61586200000000002</c:v>
                </c:pt>
                <c:pt idx="866">
                  <c:v>0.61600200000000005</c:v>
                </c:pt>
                <c:pt idx="867">
                  <c:v>0.616143</c:v>
                </c:pt>
                <c:pt idx="868">
                  <c:v>0.61628300000000003</c:v>
                </c:pt>
                <c:pt idx="869">
                  <c:v>0.61642300000000005</c:v>
                </c:pt>
                <c:pt idx="870">
                  <c:v>0.61656299999999997</c:v>
                </c:pt>
                <c:pt idx="871">
                  <c:v>0.616703</c:v>
                </c:pt>
                <c:pt idx="872">
                  <c:v>0.61684300000000003</c:v>
                </c:pt>
                <c:pt idx="873">
                  <c:v>0.61698299999999995</c:v>
                </c:pt>
                <c:pt idx="874">
                  <c:v>0.61712299999999998</c:v>
                </c:pt>
                <c:pt idx="875">
                  <c:v>0.61726300000000001</c:v>
                </c:pt>
                <c:pt idx="876">
                  <c:v>0.61740300000000004</c:v>
                </c:pt>
                <c:pt idx="877">
                  <c:v>0.61754200000000004</c:v>
                </c:pt>
                <c:pt idx="878">
                  <c:v>0.61768199999999995</c:v>
                </c:pt>
                <c:pt idx="879">
                  <c:v>0.61782199999999998</c:v>
                </c:pt>
                <c:pt idx="880">
                  <c:v>0.61796200000000001</c:v>
                </c:pt>
                <c:pt idx="881">
                  <c:v>0.61810100000000001</c:v>
                </c:pt>
                <c:pt idx="882">
                  <c:v>0.61824100000000004</c:v>
                </c:pt>
                <c:pt idx="883">
                  <c:v>0.61838099999999996</c:v>
                </c:pt>
                <c:pt idx="884">
                  <c:v>0.61851999999999996</c:v>
                </c:pt>
                <c:pt idx="885">
                  <c:v>0.61865999999999999</c:v>
                </c:pt>
                <c:pt idx="886">
                  <c:v>0.61879899999999999</c:v>
                </c:pt>
                <c:pt idx="887">
                  <c:v>0.61893900000000002</c:v>
                </c:pt>
                <c:pt idx="888">
                  <c:v>0.61907800000000002</c:v>
                </c:pt>
                <c:pt idx="889">
                  <c:v>0.61921800000000005</c:v>
                </c:pt>
                <c:pt idx="890">
                  <c:v>0.61935700000000005</c:v>
                </c:pt>
                <c:pt idx="891">
                  <c:v>0.61949600000000005</c:v>
                </c:pt>
                <c:pt idx="892">
                  <c:v>0.61963599999999996</c:v>
                </c:pt>
                <c:pt idx="893">
                  <c:v>0.61977499999999996</c:v>
                </c:pt>
                <c:pt idx="894">
                  <c:v>0.61991399999999997</c:v>
                </c:pt>
                <c:pt idx="895">
                  <c:v>0.62005299999999997</c:v>
                </c:pt>
                <c:pt idx="896">
                  <c:v>0.62019199999999997</c:v>
                </c:pt>
                <c:pt idx="897">
                  <c:v>0.62033099999999997</c:v>
                </c:pt>
                <c:pt idx="898">
                  <c:v>0.62046999999999997</c:v>
                </c:pt>
                <c:pt idx="899">
                  <c:v>0.62060899999999997</c:v>
                </c:pt>
                <c:pt idx="900">
                  <c:v>0.62074799999999997</c:v>
                </c:pt>
                <c:pt idx="901">
                  <c:v>0.62088699999999997</c:v>
                </c:pt>
                <c:pt idx="902">
                  <c:v>0.62102599999999997</c:v>
                </c:pt>
                <c:pt idx="903">
                  <c:v>0.62116499999999997</c:v>
                </c:pt>
                <c:pt idx="904">
                  <c:v>0.62130399999999997</c:v>
                </c:pt>
                <c:pt idx="905">
                  <c:v>0.62144200000000005</c:v>
                </c:pt>
                <c:pt idx="906">
                  <c:v>0.62158100000000005</c:v>
                </c:pt>
                <c:pt idx="907">
                  <c:v>0.62172000000000005</c:v>
                </c:pt>
                <c:pt idx="908">
                  <c:v>0.62185800000000002</c:v>
                </c:pt>
                <c:pt idx="909">
                  <c:v>0.62199700000000002</c:v>
                </c:pt>
                <c:pt idx="910">
                  <c:v>0.62213499999999999</c:v>
                </c:pt>
                <c:pt idx="911">
                  <c:v>0.62227399999999999</c:v>
                </c:pt>
                <c:pt idx="912">
                  <c:v>0.62241199999999997</c:v>
                </c:pt>
                <c:pt idx="913">
                  <c:v>0.62255099999999997</c:v>
                </c:pt>
                <c:pt idx="914">
                  <c:v>0.62268900000000005</c:v>
                </c:pt>
                <c:pt idx="915">
                  <c:v>0.62282700000000002</c:v>
                </c:pt>
                <c:pt idx="916">
                  <c:v>0.62296600000000002</c:v>
                </c:pt>
                <c:pt idx="917">
                  <c:v>0.62310399999999999</c:v>
                </c:pt>
                <c:pt idx="918">
                  <c:v>0.62324199999999996</c:v>
                </c:pt>
                <c:pt idx="919">
                  <c:v>0.62338000000000005</c:v>
                </c:pt>
                <c:pt idx="920">
                  <c:v>0.62351800000000002</c:v>
                </c:pt>
                <c:pt idx="921">
                  <c:v>0.62365599999999999</c:v>
                </c:pt>
                <c:pt idx="922">
                  <c:v>0.62379399999999996</c:v>
                </c:pt>
                <c:pt idx="923">
                  <c:v>0.62393200000000004</c:v>
                </c:pt>
                <c:pt idx="924">
                  <c:v>0.62407000000000001</c:v>
                </c:pt>
                <c:pt idx="925">
                  <c:v>0.62420799999999999</c:v>
                </c:pt>
                <c:pt idx="926">
                  <c:v>0.62434500000000004</c:v>
                </c:pt>
                <c:pt idx="927">
                  <c:v>0.62448300000000001</c:v>
                </c:pt>
                <c:pt idx="928">
                  <c:v>0.62462099999999998</c:v>
                </c:pt>
                <c:pt idx="929">
                  <c:v>0.62475800000000004</c:v>
                </c:pt>
                <c:pt idx="930">
                  <c:v>0.62489600000000001</c:v>
                </c:pt>
                <c:pt idx="931">
                  <c:v>0.62503399999999998</c:v>
                </c:pt>
                <c:pt idx="932">
                  <c:v>0.62517100000000003</c:v>
                </c:pt>
                <c:pt idx="933">
                  <c:v>0.62530799999999997</c:v>
                </c:pt>
                <c:pt idx="934">
                  <c:v>0.62544599999999995</c:v>
                </c:pt>
                <c:pt idx="935">
                  <c:v>0.625583</c:v>
                </c:pt>
                <c:pt idx="936">
                  <c:v>0.62572000000000005</c:v>
                </c:pt>
                <c:pt idx="937">
                  <c:v>0.62585800000000003</c:v>
                </c:pt>
                <c:pt idx="938">
                  <c:v>0.62599499999999997</c:v>
                </c:pt>
                <c:pt idx="939">
                  <c:v>0.62613200000000002</c:v>
                </c:pt>
                <c:pt idx="940">
                  <c:v>0.62626899999999996</c:v>
                </c:pt>
                <c:pt idx="941">
                  <c:v>0.62640600000000002</c:v>
                </c:pt>
                <c:pt idx="942">
                  <c:v>0.62654299999999996</c:v>
                </c:pt>
                <c:pt idx="943">
                  <c:v>0.62668000000000001</c:v>
                </c:pt>
                <c:pt idx="944">
                  <c:v>0.62681699999999996</c:v>
                </c:pt>
                <c:pt idx="945">
                  <c:v>0.62695400000000001</c:v>
                </c:pt>
                <c:pt idx="946">
                  <c:v>0.62709099999999995</c:v>
                </c:pt>
                <c:pt idx="947">
                  <c:v>0.62722699999999998</c:v>
                </c:pt>
                <c:pt idx="948">
                  <c:v>0.62736400000000003</c:v>
                </c:pt>
                <c:pt idx="949">
                  <c:v>0.62750099999999998</c:v>
                </c:pt>
                <c:pt idx="950">
                  <c:v>0.627637</c:v>
                </c:pt>
                <c:pt idx="951">
                  <c:v>0.62777400000000005</c:v>
                </c:pt>
                <c:pt idx="952">
                  <c:v>0.62790999999999997</c:v>
                </c:pt>
                <c:pt idx="953">
                  <c:v>0.62804700000000002</c:v>
                </c:pt>
                <c:pt idx="954">
                  <c:v>0.62818300000000005</c:v>
                </c:pt>
                <c:pt idx="955">
                  <c:v>0.62831899999999996</c:v>
                </c:pt>
                <c:pt idx="956">
                  <c:v>0.62845600000000001</c:v>
                </c:pt>
                <c:pt idx="957">
                  <c:v>0.62859200000000004</c:v>
                </c:pt>
                <c:pt idx="958">
                  <c:v>0.62872799999999995</c:v>
                </c:pt>
                <c:pt idx="959">
                  <c:v>0.62886399999999998</c:v>
                </c:pt>
                <c:pt idx="960">
                  <c:v>0.629</c:v>
                </c:pt>
                <c:pt idx="961">
                  <c:v>0.62913600000000003</c:v>
                </c:pt>
                <c:pt idx="962">
                  <c:v>0.62927200000000005</c:v>
                </c:pt>
                <c:pt idx="963">
                  <c:v>0.62940799999999997</c:v>
                </c:pt>
                <c:pt idx="964">
                  <c:v>0.62954399999999999</c:v>
                </c:pt>
                <c:pt idx="965">
                  <c:v>0.62968000000000002</c:v>
                </c:pt>
                <c:pt idx="966">
                  <c:v>0.62981600000000004</c:v>
                </c:pt>
                <c:pt idx="967">
                  <c:v>0.62995199999999996</c:v>
                </c:pt>
                <c:pt idx="968">
                  <c:v>0.63008699999999995</c:v>
                </c:pt>
                <c:pt idx="969">
                  <c:v>0.63022299999999998</c:v>
                </c:pt>
                <c:pt idx="970">
                  <c:v>0.63035799999999997</c:v>
                </c:pt>
                <c:pt idx="971">
                  <c:v>0.630494</c:v>
                </c:pt>
                <c:pt idx="972">
                  <c:v>0.630629</c:v>
                </c:pt>
                <c:pt idx="973">
                  <c:v>0.63076500000000002</c:v>
                </c:pt>
                <c:pt idx="974">
                  <c:v>0.63090000000000002</c:v>
                </c:pt>
                <c:pt idx="975">
                  <c:v>0.63103500000000001</c:v>
                </c:pt>
                <c:pt idx="976">
                  <c:v>0.63117100000000004</c:v>
                </c:pt>
                <c:pt idx="977">
                  <c:v>0.63130600000000003</c:v>
                </c:pt>
                <c:pt idx="978">
                  <c:v>0.63144100000000003</c:v>
                </c:pt>
                <c:pt idx="979">
                  <c:v>0.63157600000000003</c:v>
                </c:pt>
                <c:pt idx="980">
                  <c:v>0.63171100000000002</c:v>
                </c:pt>
                <c:pt idx="981">
                  <c:v>0.63184600000000002</c:v>
                </c:pt>
                <c:pt idx="982">
                  <c:v>0.63198100000000001</c:v>
                </c:pt>
                <c:pt idx="983">
                  <c:v>0.63211600000000001</c:v>
                </c:pt>
                <c:pt idx="984">
                  <c:v>0.63225100000000001</c:v>
                </c:pt>
                <c:pt idx="985">
                  <c:v>0.63238499999999997</c:v>
                </c:pt>
                <c:pt idx="986">
                  <c:v>0.63251999999999997</c:v>
                </c:pt>
                <c:pt idx="987">
                  <c:v>0.63265499999999997</c:v>
                </c:pt>
                <c:pt idx="988">
                  <c:v>0.63278900000000005</c:v>
                </c:pt>
                <c:pt idx="989">
                  <c:v>0.63292400000000004</c:v>
                </c:pt>
                <c:pt idx="990">
                  <c:v>0.63305800000000001</c:v>
                </c:pt>
                <c:pt idx="991">
                  <c:v>0.63319300000000001</c:v>
                </c:pt>
                <c:pt idx="992">
                  <c:v>0.63332699999999997</c:v>
                </c:pt>
                <c:pt idx="993">
                  <c:v>0.63346100000000005</c:v>
                </c:pt>
                <c:pt idx="994">
                  <c:v>0.63359600000000005</c:v>
                </c:pt>
                <c:pt idx="995">
                  <c:v>0.63373000000000002</c:v>
                </c:pt>
                <c:pt idx="996">
                  <c:v>0.63386399999999998</c:v>
                </c:pt>
                <c:pt idx="997">
                  <c:v>0.63399799999999995</c:v>
                </c:pt>
                <c:pt idx="998">
                  <c:v>0.63413200000000003</c:v>
                </c:pt>
                <c:pt idx="999">
                  <c:v>0.634266</c:v>
                </c:pt>
                <c:pt idx="1000">
                  <c:v>0.63439999999999996</c:v>
                </c:pt>
                <c:pt idx="1001">
                  <c:v>0.63453400000000004</c:v>
                </c:pt>
                <c:pt idx="1002">
                  <c:v>0.63466800000000001</c:v>
                </c:pt>
                <c:pt idx="1003">
                  <c:v>0.63480199999999998</c:v>
                </c:pt>
                <c:pt idx="1004">
                  <c:v>0.63493599999999994</c:v>
                </c:pt>
                <c:pt idx="1005">
                  <c:v>0.63506899999999999</c:v>
                </c:pt>
                <c:pt idx="1006">
                  <c:v>0.63520299999999996</c:v>
                </c:pt>
                <c:pt idx="1007">
                  <c:v>0.63533600000000001</c:v>
                </c:pt>
                <c:pt idx="1008">
                  <c:v>0.63546999999999998</c:v>
                </c:pt>
                <c:pt idx="1009">
                  <c:v>0.63560300000000003</c:v>
                </c:pt>
                <c:pt idx="1010">
                  <c:v>0.635737</c:v>
                </c:pt>
                <c:pt idx="1011">
                  <c:v>0.63587000000000005</c:v>
                </c:pt>
                <c:pt idx="1012">
                  <c:v>0.63600299999999999</c:v>
                </c:pt>
                <c:pt idx="1013">
                  <c:v>0.63613699999999995</c:v>
                </c:pt>
                <c:pt idx="1014">
                  <c:v>0.63627</c:v>
                </c:pt>
                <c:pt idx="1015">
                  <c:v>0.63640300000000005</c:v>
                </c:pt>
                <c:pt idx="1016">
                  <c:v>0.63653599999999999</c:v>
                </c:pt>
                <c:pt idx="1017">
                  <c:v>0.63666900000000004</c:v>
                </c:pt>
                <c:pt idx="1018">
                  <c:v>0.63680199999999998</c:v>
                </c:pt>
                <c:pt idx="1019">
                  <c:v>0.63693500000000003</c:v>
                </c:pt>
                <c:pt idx="1020">
                  <c:v>0.63706799999999997</c:v>
                </c:pt>
                <c:pt idx="1021">
                  <c:v>0.63720100000000002</c:v>
                </c:pt>
                <c:pt idx="1022">
                  <c:v>0.63733300000000004</c:v>
                </c:pt>
                <c:pt idx="1023">
                  <c:v>0.63746599999999998</c:v>
                </c:pt>
                <c:pt idx="1024">
                  <c:v>0.63759900000000003</c:v>
                </c:pt>
                <c:pt idx="1025">
                  <c:v>0.63773100000000005</c:v>
                </c:pt>
                <c:pt idx="1026">
                  <c:v>0.63786399999999999</c:v>
                </c:pt>
                <c:pt idx="1027">
                  <c:v>0.63799600000000001</c:v>
                </c:pt>
                <c:pt idx="1028">
                  <c:v>0.63812899999999995</c:v>
                </c:pt>
                <c:pt idx="1029">
                  <c:v>0.63826099999999997</c:v>
                </c:pt>
                <c:pt idx="1030">
                  <c:v>0.63839400000000002</c:v>
                </c:pt>
                <c:pt idx="1031">
                  <c:v>0.63852600000000004</c:v>
                </c:pt>
                <c:pt idx="1032">
                  <c:v>0.63865799999999995</c:v>
                </c:pt>
                <c:pt idx="1033">
                  <c:v>0.63878999999999997</c:v>
                </c:pt>
                <c:pt idx="1034">
                  <c:v>0.63892199999999999</c:v>
                </c:pt>
                <c:pt idx="1035">
                  <c:v>0.63905400000000001</c:v>
                </c:pt>
                <c:pt idx="1036">
                  <c:v>0.63918600000000003</c:v>
                </c:pt>
                <c:pt idx="1037">
                  <c:v>0.63931800000000005</c:v>
                </c:pt>
                <c:pt idx="1038">
                  <c:v>0.63944999999999996</c:v>
                </c:pt>
                <c:pt idx="1039">
                  <c:v>0.63958199999999998</c:v>
                </c:pt>
                <c:pt idx="1040">
                  <c:v>0.639714</c:v>
                </c:pt>
                <c:pt idx="1041">
                  <c:v>0.639845</c:v>
                </c:pt>
                <c:pt idx="1042">
                  <c:v>0.63997700000000002</c:v>
                </c:pt>
                <c:pt idx="1043">
                  <c:v>0.64010900000000004</c:v>
                </c:pt>
                <c:pt idx="1044">
                  <c:v>0.64024000000000003</c:v>
                </c:pt>
                <c:pt idx="1045">
                  <c:v>0.64037200000000005</c:v>
                </c:pt>
                <c:pt idx="1046">
                  <c:v>0.64050300000000004</c:v>
                </c:pt>
                <c:pt idx="1047">
                  <c:v>0.64063400000000004</c:v>
                </c:pt>
                <c:pt idx="1048">
                  <c:v>0.64076599999999995</c:v>
                </c:pt>
                <c:pt idx="1049">
                  <c:v>0.64089700000000005</c:v>
                </c:pt>
                <c:pt idx="1050">
                  <c:v>0.64102800000000004</c:v>
                </c:pt>
                <c:pt idx="1051">
                  <c:v>0.64115900000000003</c:v>
                </c:pt>
                <c:pt idx="1052">
                  <c:v>0.64129000000000003</c:v>
                </c:pt>
                <c:pt idx="1053">
                  <c:v>0.64142100000000002</c:v>
                </c:pt>
                <c:pt idx="1054">
                  <c:v>0.64155200000000001</c:v>
                </c:pt>
                <c:pt idx="1055">
                  <c:v>0.641683</c:v>
                </c:pt>
                <c:pt idx="1056">
                  <c:v>0.641814</c:v>
                </c:pt>
                <c:pt idx="1057">
                  <c:v>0.64194499999999999</c:v>
                </c:pt>
                <c:pt idx="1058">
                  <c:v>0.64207599999999998</c:v>
                </c:pt>
                <c:pt idx="1059">
                  <c:v>0.64220699999999997</c:v>
                </c:pt>
                <c:pt idx="1060">
                  <c:v>0.64233700000000005</c:v>
                </c:pt>
                <c:pt idx="1061">
                  <c:v>0.64246800000000004</c:v>
                </c:pt>
                <c:pt idx="1062">
                  <c:v>0.642598</c:v>
                </c:pt>
                <c:pt idx="1063">
                  <c:v>0.64272899999999999</c:v>
                </c:pt>
                <c:pt idx="1064">
                  <c:v>0.64285899999999996</c:v>
                </c:pt>
                <c:pt idx="1065">
                  <c:v>0.64298999999999995</c:v>
                </c:pt>
                <c:pt idx="1066">
                  <c:v>0.64312000000000002</c:v>
                </c:pt>
                <c:pt idx="1067">
                  <c:v>0.64324999999999999</c:v>
                </c:pt>
                <c:pt idx="1068">
                  <c:v>0.64338099999999998</c:v>
                </c:pt>
                <c:pt idx="1069">
                  <c:v>0.64351100000000006</c:v>
                </c:pt>
                <c:pt idx="1070">
                  <c:v>0.64364100000000002</c:v>
                </c:pt>
                <c:pt idx="1071">
                  <c:v>0.64377099999999998</c:v>
                </c:pt>
                <c:pt idx="1072">
                  <c:v>0.64390099999999995</c:v>
                </c:pt>
                <c:pt idx="1073">
                  <c:v>0.64403100000000002</c:v>
                </c:pt>
                <c:pt idx="1074">
                  <c:v>0.64416099999999998</c:v>
                </c:pt>
                <c:pt idx="1075">
                  <c:v>0.64429000000000003</c:v>
                </c:pt>
                <c:pt idx="1076">
                  <c:v>0.64441999999999999</c:v>
                </c:pt>
                <c:pt idx="1077">
                  <c:v>0.64454999999999996</c:v>
                </c:pt>
                <c:pt idx="1078">
                  <c:v>0.64468000000000003</c:v>
                </c:pt>
                <c:pt idx="1079">
                  <c:v>0.64480899999999997</c:v>
                </c:pt>
                <c:pt idx="1080">
                  <c:v>0.64493900000000004</c:v>
                </c:pt>
                <c:pt idx="1081">
                  <c:v>0.64506799999999997</c:v>
                </c:pt>
                <c:pt idx="1082">
                  <c:v>0.64519800000000005</c:v>
                </c:pt>
                <c:pt idx="1083">
                  <c:v>0.64532699999999998</c:v>
                </c:pt>
                <c:pt idx="1084">
                  <c:v>0.64545600000000003</c:v>
                </c:pt>
                <c:pt idx="1085">
                  <c:v>0.64558599999999999</c:v>
                </c:pt>
                <c:pt idx="1086">
                  <c:v>0.64571500000000004</c:v>
                </c:pt>
                <c:pt idx="1087">
                  <c:v>0.64584399999999997</c:v>
                </c:pt>
                <c:pt idx="1088">
                  <c:v>0.64597300000000002</c:v>
                </c:pt>
                <c:pt idx="1089">
                  <c:v>0.64610199999999995</c:v>
                </c:pt>
                <c:pt idx="1090">
                  <c:v>0.646231</c:v>
                </c:pt>
                <c:pt idx="1091">
                  <c:v>0.64636000000000005</c:v>
                </c:pt>
                <c:pt idx="1092">
                  <c:v>0.64648899999999998</c:v>
                </c:pt>
                <c:pt idx="1093">
                  <c:v>0.64661800000000003</c:v>
                </c:pt>
                <c:pt idx="1094">
                  <c:v>0.64674699999999996</c:v>
                </c:pt>
                <c:pt idx="1095">
                  <c:v>0.64687499999999998</c:v>
                </c:pt>
                <c:pt idx="1096">
                  <c:v>0.64700400000000002</c:v>
                </c:pt>
                <c:pt idx="1097">
                  <c:v>0.64713299999999996</c:v>
                </c:pt>
                <c:pt idx="1098">
                  <c:v>0.64726099999999998</c:v>
                </c:pt>
                <c:pt idx="1099">
                  <c:v>0.64739000000000002</c:v>
                </c:pt>
                <c:pt idx="1100">
                  <c:v>0.64751800000000004</c:v>
                </c:pt>
                <c:pt idx="1101">
                  <c:v>0.64764699999999997</c:v>
                </c:pt>
                <c:pt idx="1102">
                  <c:v>0.64777499999999999</c:v>
                </c:pt>
                <c:pt idx="1103">
                  <c:v>0.64790300000000001</c:v>
                </c:pt>
                <c:pt idx="1104">
                  <c:v>0.64803100000000002</c:v>
                </c:pt>
                <c:pt idx="1105">
                  <c:v>0.64815999999999996</c:v>
                </c:pt>
                <c:pt idx="1106">
                  <c:v>0.64828799999999998</c:v>
                </c:pt>
                <c:pt idx="1107">
                  <c:v>0.64841599999999999</c:v>
                </c:pt>
                <c:pt idx="1108">
                  <c:v>0.64854400000000001</c:v>
                </c:pt>
                <c:pt idx="1109">
                  <c:v>0.64867200000000003</c:v>
                </c:pt>
                <c:pt idx="1110">
                  <c:v>0.64880000000000004</c:v>
                </c:pt>
                <c:pt idx="1111">
                  <c:v>0.64892700000000003</c:v>
                </c:pt>
                <c:pt idx="1112">
                  <c:v>0.64905500000000005</c:v>
                </c:pt>
                <c:pt idx="1113">
                  <c:v>0.64918299999999995</c:v>
                </c:pt>
                <c:pt idx="1114">
                  <c:v>0.64931099999999997</c:v>
                </c:pt>
                <c:pt idx="1115">
                  <c:v>0.64943799999999996</c:v>
                </c:pt>
                <c:pt idx="1116">
                  <c:v>0.64956599999999998</c:v>
                </c:pt>
                <c:pt idx="1117">
                  <c:v>0.64969299999999996</c:v>
                </c:pt>
                <c:pt idx="1118">
                  <c:v>0.64982099999999998</c:v>
                </c:pt>
                <c:pt idx="1119">
                  <c:v>0.64994799999999997</c:v>
                </c:pt>
                <c:pt idx="1120">
                  <c:v>0.65007599999999999</c:v>
                </c:pt>
                <c:pt idx="1121">
                  <c:v>0.65020299999999998</c:v>
                </c:pt>
                <c:pt idx="1122">
                  <c:v>0.65032999999999996</c:v>
                </c:pt>
                <c:pt idx="1123">
                  <c:v>0.65045699999999995</c:v>
                </c:pt>
                <c:pt idx="1124">
                  <c:v>0.65058400000000005</c:v>
                </c:pt>
                <c:pt idx="1125">
                  <c:v>0.65071199999999996</c:v>
                </c:pt>
                <c:pt idx="1126">
                  <c:v>0.65083899999999995</c:v>
                </c:pt>
                <c:pt idx="1127">
                  <c:v>0.65096600000000004</c:v>
                </c:pt>
                <c:pt idx="1128">
                  <c:v>0.651092</c:v>
                </c:pt>
                <c:pt idx="1129">
                  <c:v>0.65121899999999999</c:v>
                </c:pt>
                <c:pt idx="1130">
                  <c:v>0.65134599999999998</c:v>
                </c:pt>
                <c:pt idx="1131">
                  <c:v>0.65147299999999997</c:v>
                </c:pt>
                <c:pt idx="1132">
                  <c:v>0.65159999999999996</c:v>
                </c:pt>
                <c:pt idx="1133">
                  <c:v>0.65172600000000003</c:v>
                </c:pt>
                <c:pt idx="1134">
                  <c:v>0.65185300000000002</c:v>
                </c:pt>
                <c:pt idx="1135">
                  <c:v>0.65197899999999998</c:v>
                </c:pt>
                <c:pt idx="1136">
                  <c:v>0.65210599999999996</c:v>
                </c:pt>
                <c:pt idx="1137">
                  <c:v>0.65223200000000003</c:v>
                </c:pt>
                <c:pt idx="1138">
                  <c:v>0.65235900000000002</c:v>
                </c:pt>
                <c:pt idx="1139">
                  <c:v>0.65248499999999998</c:v>
                </c:pt>
                <c:pt idx="1140">
                  <c:v>0.65261100000000005</c:v>
                </c:pt>
                <c:pt idx="1141">
                  <c:v>0.65273700000000001</c:v>
                </c:pt>
                <c:pt idx="1142">
                  <c:v>0.65286299999999997</c:v>
                </c:pt>
                <c:pt idx="1143">
                  <c:v>0.65298999999999996</c:v>
                </c:pt>
                <c:pt idx="1144">
                  <c:v>0.65311600000000003</c:v>
                </c:pt>
                <c:pt idx="1145">
                  <c:v>0.65324199999999999</c:v>
                </c:pt>
                <c:pt idx="1146">
                  <c:v>0.65336700000000003</c:v>
                </c:pt>
                <c:pt idx="1147">
                  <c:v>0.65349299999999999</c:v>
                </c:pt>
                <c:pt idx="1148">
                  <c:v>0.65361899999999995</c:v>
                </c:pt>
                <c:pt idx="1149">
                  <c:v>0.65374500000000002</c:v>
                </c:pt>
                <c:pt idx="1150">
                  <c:v>0.65387099999999998</c:v>
                </c:pt>
                <c:pt idx="1151">
                  <c:v>0.65399600000000002</c:v>
                </c:pt>
                <c:pt idx="1152">
                  <c:v>0.65412199999999998</c:v>
                </c:pt>
                <c:pt idx="1153">
                  <c:v>0.65424700000000002</c:v>
                </c:pt>
                <c:pt idx="1154">
                  <c:v>0.65437299999999998</c:v>
                </c:pt>
                <c:pt idx="1155">
                  <c:v>0.65449800000000002</c:v>
                </c:pt>
                <c:pt idx="1156">
                  <c:v>0.65462399999999998</c:v>
                </c:pt>
                <c:pt idx="1157">
                  <c:v>0.65474900000000003</c:v>
                </c:pt>
                <c:pt idx="1158">
                  <c:v>0.65487399999999996</c:v>
                </c:pt>
                <c:pt idx="1159">
                  <c:v>0.65500000000000003</c:v>
                </c:pt>
                <c:pt idx="1160">
                  <c:v>0.65512499999999996</c:v>
                </c:pt>
                <c:pt idx="1161">
                  <c:v>0.65525</c:v>
                </c:pt>
                <c:pt idx="1162">
                  <c:v>0.65537500000000004</c:v>
                </c:pt>
                <c:pt idx="1163">
                  <c:v>0.65549999999999997</c:v>
                </c:pt>
                <c:pt idx="1164">
                  <c:v>0.65562500000000001</c:v>
                </c:pt>
                <c:pt idx="1165">
                  <c:v>0.65575000000000006</c:v>
                </c:pt>
                <c:pt idx="1166">
                  <c:v>0.65587499999999999</c:v>
                </c:pt>
                <c:pt idx="1167">
                  <c:v>0.655999</c:v>
                </c:pt>
                <c:pt idx="1168">
                  <c:v>0.65612400000000004</c:v>
                </c:pt>
                <c:pt idx="1169">
                  <c:v>0.65624899999999997</c:v>
                </c:pt>
                <c:pt idx="1170">
                  <c:v>0.65637299999999998</c:v>
                </c:pt>
                <c:pt idx="1171">
                  <c:v>0.65649800000000003</c:v>
                </c:pt>
                <c:pt idx="1172">
                  <c:v>0.65662200000000004</c:v>
                </c:pt>
                <c:pt idx="1173">
                  <c:v>0.65674699999999997</c:v>
                </c:pt>
                <c:pt idx="1174">
                  <c:v>0.65687099999999998</c:v>
                </c:pt>
                <c:pt idx="1175">
                  <c:v>0.65699600000000002</c:v>
                </c:pt>
                <c:pt idx="1176">
                  <c:v>0.65712000000000004</c:v>
                </c:pt>
                <c:pt idx="1177">
                  <c:v>0.65724400000000005</c:v>
                </c:pt>
                <c:pt idx="1178">
                  <c:v>0.65736799999999995</c:v>
                </c:pt>
                <c:pt idx="1179">
                  <c:v>0.65749299999999999</c:v>
                </c:pt>
                <c:pt idx="1180">
                  <c:v>0.65761700000000001</c:v>
                </c:pt>
                <c:pt idx="1181">
                  <c:v>0.65774100000000002</c:v>
                </c:pt>
                <c:pt idx="1182">
                  <c:v>0.65786500000000003</c:v>
                </c:pt>
                <c:pt idx="1183">
                  <c:v>0.65798900000000005</c:v>
                </c:pt>
                <c:pt idx="1184">
                  <c:v>0.65811200000000003</c:v>
                </c:pt>
                <c:pt idx="1185">
                  <c:v>0.65823600000000004</c:v>
                </c:pt>
                <c:pt idx="1186">
                  <c:v>0.65835999999999995</c:v>
                </c:pt>
                <c:pt idx="1187">
                  <c:v>0.65848399999999996</c:v>
                </c:pt>
                <c:pt idx="1188">
                  <c:v>0.65860700000000005</c:v>
                </c:pt>
                <c:pt idx="1189">
                  <c:v>0.65873099999999996</c:v>
                </c:pt>
                <c:pt idx="1190">
                  <c:v>0.65885499999999997</c:v>
                </c:pt>
                <c:pt idx="1191">
                  <c:v>0.65897799999999995</c:v>
                </c:pt>
                <c:pt idx="1192">
                  <c:v>0.65910199999999997</c:v>
                </c:pt>
                <c:pt idx="1193">
                  <c:v>0.65922499999999995</c:v>
                </c:pt>
                <c:pt idx="1194">
                  <c:v>0.65934800000000005</c:v>
                </c:pt>
                <c:pt idx="1195">
                  <c:v>0.65947199999999995</c:v>
                </c:pt>
                <c:pt idx="1196">
                  <c:v>0.65959500000000004</c:v>
                </c:pt>
                <c:pt idx="1197">
                  <c:v>0.65971800000000003</c:v>
                </c:pt>
                <c:pt idx="1198">
                  <c:v>0.65984100000000001</c:v>
                </c:pt>
                <c:pt idx="1199">
                  <c:v>0.659964</c:v>
                </c:pt>
                <c:pt idx="1200">
                  <c:v>0.66008699999999998</c:v>
                </c:pt>
                <c:pt idx="1201">
                  <c:v>0.66020999999999996</c:v>
                </c:pt>
                <c:pt idx="1202">
                  <c:v>0.66033299999999995</c:v>
                </c:pt>
                <c:pt idx="1203">
                  <c:v>0.66045600000000004</c:v>
                </c:pt>
                <c:pt idx="1204">
                  <c:v>0.66057900000000003</c:v>
                </c:pt>
                <c:pt idx="1205">
                  <c:v>0.66070099999999998</c:v>
                </c:pt>
                <c:pt idx="1206">
                  <c:v>0.66082399999999997</c:v>
                </c:pt>
                <c:pt idx="1207">
                  <c:v>0.66094699999999995</c:v>
                </c:pt>
                <c:pt idx="1208">
                  <c:v>0.66106900000000002</c:v>
                </c:pt>
                <c:pt idx="1209">
                  <c:v>0.661192</c:v>
                </c:pt>
                <c:pt idx="1210">
                  <c:v>0.66131399999999996</c:v>
                </c:pt>
                <c:pt idx="1211">
                  <c:v>0.66143700000000005</c:v>
                </c:pt>
                <c:pt idx="1212">
                  <c:v>0.66155900000000001</c:v>
                </c:pt>
                <c:pt idx="1213">
                  <c:v>0.66168099999999996</c:v>
                </c:pt>
                <c:pt idx="1214">
                  <c:v>0.66180399999999995</c:v>
                </c:pt>
                <c:pt idx="1215">
                  <c:v>0.66192600000000001</c:v>
                </c:pt>
                <c:pt idx="1216">
                  <c:v>0.66204799999999997</c:v>
                </c:pt>
                <c:pt idx="1217">
                  <c:v>0.66217000000000004</c:v>
                </c:pt>
                <c:pt idx="1218">
                  <c:v>0.66229199999999999</c:v>
                </c:pt>
                <c:pt idx="1219">
                  <c:v>0.66241399999999995</c:v>
                </c:pt>
                <c:pt idx="1220">
                  <c:v>0.66253600000000001</c:v>
                </c:pt>
                <c:pt idx="1221">
                  <c:v>0.66265799999999997</c:v>
                </c:pt>
                <c:pt idx="1222">
                  <c:v>0.66278000000000004</c:v>
                </c:pt>
                <c:pt idx="1223">
                  <c:v>0.66290199999999999</c:v>
                </c:pt>
                <c:pt idx="1224">
                  <c:v>0.66302300000000003</c:v>
                </c:pt>
                <c:pt idx="1225">
                  <c:v>0.66314499999999998</c:v>
                </c:pt>
                <c:pt idx="1226">
                  <c:v>0.66326700000000005</c:v>
                </c:pt>
                <c:pt idx="1227">
                  <c:v>0.66338799999999998</c:v>
                </c:pt>
                <c:pt idx="1228">
                  <c:v>0.66351000000000004</c:v>
                </c:pt>
                <c:pt idx="1229">
                  <c:v>0.66363099999999997</c:v>
                </c:pt>
                <c:pt idx="1230">
                  <c:v>0.66375300000000004</c:v>
                </c:pt>
                <c:pt idx="1231">
                  <c:v>0.66387399999999996</c:v>
                </c:pt>
                <c:pt idx="1232">
                  <c:v>0.663995</c:v>
                </c:pt>
                <c:pt idx="1233">
                  <c:v>0.66411699999999996</c:v>
                </c:pt>
                <c:pt idx="1234">
                  <c:v>0.664238</c:v>
                </c:pt>
                <c:pt idx="1235">
                  <c:v>0.66435900000000003</c:v>
                </c:pt>
                <c:pt idx="1236">
                  <c:v>0.66447999999999996</c:v>
                </c:pt>
                <c:pt idx="1237">
                  <c:v>0.664601</c:v>
                </c:pt>
                <c:pt idx="1238">
                  <c:v>0.66472200000000004</c:v>
                </c:pt>
                <c:pt idx="1239">
                  <c:v>0.66484299999999996</c:v>
                </c:pt>
                <c:pt idx="1240">
                  <c:v>0.664964</c:v>
                </c:pt>
                <c:pt idx="1241">
                  <c:v>0.66508500000000004</c:v>
                </c:pt>
                <c:pt idx="1242">
                  <c:v>0.66520599999999996</c:v>
                </c:pt>
                <c:pt idx="1243">
                  <c:v>0.66532599999999997</c:v>
                </c:pt>
                <c:pt idx="1244">
                  <c:v>0.66544700000000001</c:v>
                </c:pt>
                <c:pt idx="1245">
                  <c:v>0.66556800000000005</c:v>
                </c:pt>
                <c:pt idx="1246">
                  <c:v>0.66568799999999995</c:v>
                </c:pt>
                <c:pt idx="1247">
                  <c:v>0.66580899999999998</c:v>
                </c:pt>
                <c:pt idx="1248">
                  <c:v>0.66592899999999999</c:v>
                </c:pt>
                <c:pt idx="1249">
                  <c:v>0.66605000000000003</c:v>
                </c:pt>
                <c:pt idx="1250">
                  <c:v>0.66617000000000004</c:v>
                </c:pt>
                <c:pt idx="1251">
                  <c:v>0.66629000000000005</c:v>
                </c:pt>
                <c:pt idx="1252">
                  <c:v>0.66641099999999998</c:v>
                </c:pt>
                <c:pt idx="1253">
                  <c:v>0.66653099999999998</c:v>
                </c:pt>
                <c:pt idx="1254">
                  <c:v>0.66665099999999999</c:v>
                </c:pt>
                <c:pt idx="1255">
                  <c:v>0.666771</c:v>
                </c:pt>
                <c:pt idx="1256">
                  <c:v>0.66689100000000001</c:v>
                </c:pt>
                <c:pt idx="1257">
                  <c:v>0.66701100000000002</c:v>
                </c:pt>
                <c:pt idx="1258">
                  <c:v>0.66713100000000003</c:v>
                </c:pt>
                <c:pt idx="1259">
                  <c:v>0.66725100000000004</c:v>
                </c:pt>
                <c:pt idx="1260">
                  <c:v>0.66737100000000005</c:v>
                </c:pt>
                <c:pt idx="1261">
                  <c:v>0.66749099999999995</c:v>
                </c:pt>
                <c:pt idx="1262">
                  <c:v>0.66761000000000004</c:v>
                </c:pt>
                <c:pt idx="1263">
                  <c:v>0.66773000000000005</c:v>
                </c:pt>
                <c:pt idx="1264">
                  <c:v>0.66785000000000005</c:v>
                </c:pt>
                <c:pt idx="1265">
                  <c:v>0.66796900000000003</c:v>
                </c:pt>
                <c:pt idx="1266">
                  <c:v>0.66808900000000004</c:v>
                </c:pt>
                <c:pt idx="1267">
                  <c:v>0.66820800000000002</c:v>
                </c:pt>
                <c:pt idx="1268">
                  <c:v>0.66832800000000003</c:v>
                </c:pt>
                <c:pt idx="1269">
                  <c:v>0.66844700000000001</c:v>
                </c:pt>
                <c:pt idx="1270">
                  <c:v>0.66856599999999999</c:v>
                </c:pt>
                <c:pt idx="1271">
                  <c:v>0.668686</c:v>
                </c:pt>
                <c:pt idx="1272">
                  <c:v>0.66880499999999998</c:v>
                </c:pt>
                <c:pt idx="1273">
                  <c:v>0.66892399999999996</c:v>
                </c:pt>
                <c:pt idx="1274">
                  <c:v>0.66904300000000005</c:v>
                </c:pt>
                <c:pt idx="1275">
                  <c:v>0.66916200000000003</c:v>
                </c:pt>
                <c:pt idx="1276">
                  <c:v>0.66928100000000001</c:v>
                </c:pt>
                <c:pt idx="1277">
                  <c:v>0.6694</c:v>
                </c:pt>
                <c:pt idx="1278">
                  <c:v>0.66951899999999998</c:v>
                </c:pt>
                <c:pt idx="1279">
                  <c:v>0.66963799999999996</c:v>
                </c:pt>
                <c:pt idx="1280">
                  <c:v>0.66975700000000005</c:v>
                </c:pt>
                <c:pt idx="1281">
                  <c:v>0.669875</c:v>
                </c:pt>
                <c:pt idx="1282">
                  <c:v>0.66999399999999998</c:v>
                </c:pt>
                <c:pt idx="1283">
                  <c:v>0.67011299999999996</c:v>
                </c:pt>
                <c:pt idx="1284">
                  <c:v>0.67023100000000002</c:v>
                </c:pt>
                <c:pt idx="1285">
                  <c:v>0.67035</c:v>
                </c:pt>
                <c:pt idx="1286">
                  <c:v>0.67046799999999995</c:v>
                </c:pt>
                <c:pt idx="1287">
                  <c:v>0.67058700000000004</c:v>
                </c:pt>
                <c:pt idx="1288">
                  <c:v>0.670705</c:v>
                </c:pt>
                <c:pt idx="1289">
                  <c:v>0.67082299999999995</c:v>
                </c:pt>
                <c:pt idx="1290">
                  <c:v>0.67094200000000004</c:v>
                </c:pt>
                <c:pt idx="1291">
                  <c:v>0.67105999999999999</c:v>
                </c:pt>
                <c:pt idx="1292">
                  <c:v>0.67117800000000005</c:v>
                </c:pt>
                <c:pt idx="1293">
                  <c:v>0.671296</c:v>
                </c:pt>
                <c:pt idx="1294">
                  <c:v>0.67141399999999996</c:v>
                </c:pt>
                <c:pt idx="1295">
                  <c:v>0.67153200000000002</c:v>
                </c:pt>
                <c:pt idx="1296">
                  <c:v>0.67164999999999997</c:v>
                </c:pt>
                <c:pt idx="1297">
                  <c:v>0.67176800000000003</c:v>
                </c:pt>
                <c:pt idx="1298">
                  <c:v>0.67188599999999998</c:v>
                </c:pt>
                <c:pt idx="1299">
                  <c:v>0.67200400000000005</c:v>
                </c:pt>
                <c:pt idx="1300">
                  <c:v>0.672122</c:v>
                </c:pt>
                <c:pt idx="1301">
                  <c:v>0.67223900000000003</c:v>
                </c:pt>
                <c:pt idx="1302">
                  <c:v>0.67235699999999998</c:v>
                </c:pt>
                <c:pt idx="1303">
                  <c:v>0.67247500000000004</c:v>
                </c:pt>
                <c:pt idx="1304">
                  <c:v>0.67259199999999997</c:v>
                </c:pt>
                <c:pt idx="1305">
                  <c:v>0.67271000000000003</c:v>
                </c:pt>
                <c:pt idx="1306">
                  <c:v>0.67282699999999995</c:v>
                </c:pt>
                <c:pt idx="1307">
                  <c:v>0.67294399999999999</c:v>
                </c:pt>
                <c:pt idx="1308">
                  <c:v>0.67306200000000005</c:v>
                </c:pt>
                <c:pt idx="1309">
                  <c:v>0.67317899999999997</c:v>
                </c:pt>
                <c:pt idx="1310">
                  <c:v>0.67329600000000001</c:v>
                </c:pt>
                <c:pt idx="1311">
                  <c:v>0.67341399999999996</c:v>
                </c:pt>
                <c:pt idx="1312">
                  <c:v>0.67353099999999999</c:v>
                </c:pt>
                <c:pt idx="1313">
                  <c:v>0.67364800000000002</c:v>
                </c:pt>
                <c:pt idx="1314">
                  <c:v>0.67376499999999995</c:v>
                </c:pt>
                <c:pt idx="1315">
                  <c:v>0.67388199999999998</c:v>
                </c:pt>
                <c:pt idx="1316">
                  <c:v>0.67399900000000001</c:v>
                </c:pt>
                <c:pt idx="1317">
                  <c:v>0.67411600000000005</c:v>
                </c:pt>
                <c:pt idx="1318">
                  <c:v>0.67423200000000005</c:v>
                </c:pt>
                <c:pt idx="1319">
                  <c:v>0.67434899999999998</c:v>
                </c:pt>
                <c:pt idx="1320">
                  <c:v>0.67446600000000001</c:v>
                </c:pt>
                <c:pt idx="1321">
                  <c:v>0.67458300000000004</c:v>
                </c:pt>
                <c:pt idx="1322">
                  <c:v>0.67469900000000005</c:v>
                </c:pt>
                <c:pt idx="1323">
                  <c:v>0.67481599999999997</c:v>
                </c:pt>
                <c:pt idx="1324">
                  <c:v>0.67493199999999998</c:v>
                </c:pt>
                <c:pt idx="1325">
                  <c:v>0.67504900000000001</c:v>
                </c:pt>
                <c:pt idx="1326">
                  <c:v>0.67516500000000002</c:v>
                </c:pt>
                <c:pt idx="1327">
                  <c:v>0.67528200000000005</c:v>
                </c:pt>
                <c:pt idx="1328">
                  <c:v>0.67539800000000005</c:v>
                </c:pt>
                <c:pt idx="1329">
                  <c:v>0.67551399999999995</c:v>
                </c:pt>
                <c:pt idx="1330">
                  <c:v>0.67562999999999995</c:v>
                </c:pt>
                <c:pt idx="1331">
                  <c:v>0.67574699999999999</c:v>
                </c:pt>
                <c:pt idx="1332">
                  <c:v>0.67586299999999999</c:v>
                </c:pt>
                <c:pt idx="1333">
                  <c:v>0.675979</c:v>
                </c:pt>
                <c:pt idx="1334">
                  <c:v>0.676095</c:v>
                </c:pt>
                <c:pt idx="1335">
                  <c:v>0.67621100000000001</c:v>
                </c:pt>
                <c:pt idx="1336">
                  <c:v>0.67632700000000001</c:v>
                </c:pt>
                <c:pt idx="1337">
                  <c:v>0.67644199999999999</c:v>
                </c:pt>
                <c:pt idx="1338">
                  <c:v>0.67655799999999999</c:v>
                </c:pt>
                <c:pt idx="1339">
                  <c:v>0.676674</c:v>
                </c:pt>
                <c:pt idx="1340">
                  <c:v>0.67679</c:v>
                </c:pt>
                <c:pt idx="1341">
                  <c:v>0.67690499999999998</c:v>
                </c:pt>
                <c:pt idx="1342">
                  <c:v>0.67702099999999998</c:v>
                </c:pt>
                <c:pt idx="1343">
                  <c:v>0.67713699999999999</c:v>
                </c:pt>
                <c:pt idx="1344">
                  <c:v>0.67725199999999997</c:v>
                </c:pt>
                <c:pt idx="1345">
                  <c:v>0.67736700000000005</c:v>
                </c:pt>
                <c:pt idx="1346">
                  <c:v>0.67748299999999995</c:v>
                </c:pt>
                <c:pt idx="1347">
                  <c:v>0.67759800000000003</c:v>
                </c:pt>
                <c:pt idx="1348">
                  <c:v>0.67771400000000004</c:v>
                </c:pt>
                <c:pt idx="1349">
                  <c:v>0.67782900000000001</c:v>
                </c:pt>
                <c:pt idx="1350">
                  <c:v>0.67794399999999999</c:v>
                </c:pt>
                <c:pt idx="1351">
                  <c:v>0.67805899999999997</c:v>
                </c:pt>
                <c:pt idx="1352">
                  <c:v>0.67817400000000005</c:v>
                </c:pt>
                <c:pt idx="1353">
                  <c:v>0.67828900000000003</c:v>
                </c:pt>
                <c:pt idx="1354">
                  <c:v>0.67840400000000001</c:v>
                </c:pt>
                <c:pt idx="1355">
                  <c:v>0.67851899999999998</c:v>
                </c:pt>
                <c:pt idx="1356">
                  <c:v>0.67863399999999996</c:v>
                </c:pt>
                <c:pt idx="1357">
                  <c:v>0.67874900000000005</c:v>
                </c:pt>
                <c:pt idx="1358">
                  <c:v>0.67886400000000002</c:v>
                </c:pt>
                <c:pt idx="1359">
                  <c:v>0.67897799999999997</c:v>
                </c:pt>
                <c:pt idx="1360">
                  <c:v>0.67909299999999995</c:v>
                </c:pt>
                <c:pt idx="1361">
                  <c:v>0.67920800000000003</c:v>
                </c:pt>
                <c:pt idx="1362">
                  <c:v>0.67932199999999998</c:v>
                </c:pt>
                <c:pt idx="1363">
                  <c:v>0.67943699999999996</c:v>
                </c:pt>
                <c:pt idx="1364">
                  <c:v>0.67955100000000002</c:v>
                </c:pt>
                <c:pt idx="1365">
                  <c:v>0.67966599999999999</c:v>
                </c:pt>
                <c:pt idx="1366">
                  <c:v>0.67978000000000005</c:v>
                </c:pt>
                <c:pt idx="1367">
                  <c:v>0.679894</c:v>
                </c:pt>
                <c:pt idx="1368">
                  <c:v>0.68000899999999997</c:v>
                </c:pt>
                <c:pt idx="1369">
                  <c:v>0.68012300000000003</c:v>
                </c:pt>
                <c:pt idx="1370">
                  <c:v>0.68023699999999998</c:v>
                </c:pt>
                <c:pt idx="1371">
                  <c:v>0.68035100000000004</c:v>
                </c:pt>
                <c:pt idx="1372">
                  <c:v>0.68046499999999999</c:v>
                </c:pt>
                <c:pt idx="1373">
                  <c:v>0.68057900000000005</c:v>
                </c:pt>
                <c:pt idx="1374">
                  <c:v>0.68069299999999999</c:v>
                </c:pt>
                <c:pt idx="1375">
                  <c:v>0.68080700000000005</c:v>
                </c:pt>
                <c:pt idx="1376">
                  <c:v>0.680921</c:v>
                </c:pt>
                <c:pt idx="1377">
                  <c:v>0.68103499999999995</c:v>
                </c:pt>
                <c:pt idx="1378">
                  <c:v>0.68114799999999998</c:v>
                </c:pt>
                <c:pt idx="1379">
                  <c:v>0.68126200000000003</c:v>
                </c:pt>
                <c:pt idx="1380">
                  <c:v>0.68137599999999998</c:v>
                </c:pt>
                <c:pt idx="1381">
                  <c:v>0.68148900000000001</c:v>
                </c:pt>
                <c:pt idx="1382">
                  <c:v>0.68160299999999996</c:v>
                </c:pt>
                <c:pt idx="1383">
                  <c:v>0.68171599999999999</c:v>
                </c:pt>
                <c:pt idx="1384">
                  <c:v>0.68183000000000005</c:v>
                </c:pt>
                <c:pt idx="1385">
                  <c:v>0.68194299999999997</c:v>
                </c:pt>
                <c:pt idx="1386">
                  <c:v>0.68205700000000002</c:v>
                </c:pt>
                <c:pt idx="1387">
                  <c:v>0.68217000000000005</c:v>
                </c:pt>
                <c:pt idx="1388">
                  <c:v>0.68228299999999997</c:v>
                </c:pt>
                <c:pt idx="1389">
                  <c:v>0.682396</c:v>
                </c:pt>
                <c:pt idx="1390">
                  <c:v>0.68250999999999995</c:v>
                </c:pt>
                <c:pt idx="1391">
                  <c:v>0.68262299999999998</c:v>
                </c:pt>
                <c:pt idx="1392">
                  <c:v>0.68273600000000001</c:v>
                </c:pt>
                <c:pt idx="1393">
                  <c:v>0.68284900000000004</c:v>
                </c:pt>
                <c:pt idx="1394">
                  <c:v>0.68296199999999996</c:v>
                </c:pt>
                <c:pt idx="1395">
                  <c:v>0.68307399999999996</c:v>
                </c:pt>
                <c:pt idx="1396">
                  <c:v>0.68318699999999999</c:v>
                </c:pt>
                <c:pt idx="1397">
                  <c:v>0.68330000000000002</c:v>
                </c:pt>
                <c:pt idx="1398">
                  <c:v>0.68341300000000005</c:v>
                </c:pt>
                <c:pt idx="1399">
                  <c:v>0.68352500000000005</c:v>
                </c:pt>
                <c:pt idx="1400">
                  <c:v>0.68363799999999997</c:v>
                </c:pt>
                <c:pt idx="1401">
                  <c:v>0.683751</c:v>
                </c:pt>
                <c:pt idx="1402">
                  <c:v>0.683863</c:v>
                </c:pt>
                <c:pt idx="1403">
                  <c:v>0.68397600000000003</c:v>
                </c:pt>
                <c:pt idx="1404">
                  <c:v>0.68408800000000003</c:v>
                </c:pt>
                <c:pt idx="1405">
                  <c:v>0.68420000000000003</c:v>
                </c:pt>
                <c:pt idx="1406">
                  <c:v>0.68431299999999995</c:v>
                </c:pt>
                <c:pt idx="1407">
                  <c:v>0.68442499999999995</c:v>
                </c:pt>
                <c:pt idx="1408">
                  <c:v>0.68453699999999995</c:v>
                </c:pt>
                <c:pt idx="1409">
                  <c:v>0.68464899999999995</c:v>
                </c:pt>
                <c:pt idx="1410">
                  <c:v>0.68476099999999995</c:v>
                </c:pt>
                <c:pt idx="1411">
                  <c:v>0.68487399999999998</c:v>
                </c:pt>
                <c:pt idx="1412">
                  <c:v>0.68498599999999998</c:v>
                </c:pt>
                <c:pt idx="1413">
                  <c:v>0.68509699999999996</c:v>
                </c:pt>
                <c:pt idx="1414">
                  <c:v>0.68520899999999996</c:v>
                </c:pt>
                <c:pt idx="1415">
                  <c:v>0.68532099999999996</c:v>
                </c:pt>
                <c:pt idx="1416">
                  <c:v>0.68543299999999996</c:v>
                </c:pt>
                <c:pt idx="1417">
                  <c:v>0.68554499999999996</c:v>
                </c:pt>
                <c:pt idx="1418">
                  <c:v>0.68565600000000004</c:v>
                </c:pt>
                <c:pt idx="1419">
                  <c:v>0.68576800000000004</c:v>
                </c:pt>
                <c:pt idx="1420">
                  <c:v>0.68588000000000005</c:v>
                </c:pt>
                <c:pt idx="1421">
                  <c:v>0.68599100000000002</c:v>
                </c:pt>
                <c:pt idx="1422">
                  <c:v>0.68610300000000002</c:v>
                </c:pt>
                <c:pt idx="1423">
                  <c:v>0.68621399999999999</c:v>
                </c:pt>
                <c:pt idx="1424">
                  <c:v>0.68632599999999999</c:v>
                </c:pt>
                <c:pt idx="1425">
                  <c:v>0.68643699999999996</c:v>
                </c:pt>
                <c:pt idx="1426">
                  <c:v>0.68654800000000005</c:v>
                </c:pt>
                <c:pt idx="1427">
                  <c:v>0.68665900000000002</c:v>
                </c:pt>
                <c:pt idx="1428">
                  <c:v>0.68677100000000002</c:v>
                </c:pt>
                <c:pt idx="1429">
                  <c:v>0.68688199999999999</c:v>
                </c:pt>
                <c:pt idx="1430">
                  <c:v>0.68699299999999996</c:v>
                </c:pt>
                <c:pt idx="1431">
                  <c:v>0.68710400000000005</c:v>
                </c:pt>
                <c:pt idx="1432">
                  <c:v>0.68721500000000002</c:v>
                </c:pt>
                <c:pt idx="1433">
                  <c:v>0.68732599999999999</c:v>
                </c:pt>
                <c:pt idx="1434">
                  <c:v>0.68743600000000005</c:v>
                </c:pt>
                <c:pt idx="1435">
                  <c:v>0.68754700000000002</c:v>
                </c:pt>
                <c:pt idx="1436">
                  <c:v>0.68765799999999999</c:v>
                </c:pt>
                <c:pt idx="1437">
                  <c:v>0.68776899999999996</c:v>
                </c:pt>
                <c:pt idx="1438">
                  <c:v>0.68787900000000002</c:v>
                </c:pt>
                <c:pt idx="1439">
                  <c:v>0.68798999999999999</c:v>
                </c:pt>
                <c:pt idx="1440">
                  <c:v>0.68810099999999996</c:v>
                </c:pt>
                <c:pt idx="1441">
                  <c:v>0.68821100000000002</c:v>
                </c:pt>
                <c:pt idx="1442">
                  <c:v>0.68832099999999996</c:v>
                </c:pt>
                <c:pt idx="1443">
                  <c:v>0.68843200000000004</c:v>
                </c:pt>
                <c:pt idx="1444">
                  <c:v>0.68854199999999999</c:v>
                </c:pt>
                <c:pt idx="1445">
                  <c:v>0.68865200000000004</c:v>
                </c:pt>
                <c:pt idx="1446">
                  <c:v>0.68876300000000001</c:v>
                </c:pt>
                <c:pt idx="1447">
                  <c:v>0.68887299999999996</c:v>
                </c:pt>
                <c:pt idx="1448">
                  <c:v>0.68898300000000001</c:v>
                </c:pt>
                <c:pt idx="1449">
                  <c:v>0.68909299999999996</c:v>
                </c:pt>
                <c:pt idx="1450">
                  <c:v>0.68920300000000001</c:v>
                </c:pt>
                <c:pt idx="1451">
                  <c:v>0.68931299999999995</c:v>
                </c:pt>
                <c:pt idx="1452">
                  <c:v>0.68942300000000001</c:v>
                </c:pt>
                <c:pt idx="1453">
                  <c:v>0.68953299999999995</c:v>
                </c:pt>
                <c:pt idx="1454">
                  <c:v>0.68964300000000001</c:v>
                </c:pt>
                <c:pt idx="1455">
                  <c:v>0.68975200000000003</c:v>
                </c:pt>
                <c:pt idx="1456">
                  <c:v>0.68986199999999998</c:v>
                </c:pt>
                <c:pt idx="1457">
                  <c:v>0.68997200000000003</c:v>
                </c:pt>
                <c:pt idx="1458">
                  <c:v>0.69008100000000006</c:v>
                </c:pt>
                <c:pt idx="1459">
                  <c:v>0.690191</c:v>
                </c:pt>
                <c:pt idx="1460">
                  <c:v>0.69030000000000002</c:v>
                </c:pt>
                <c:pt idx="1461">
                  <c:v>0.69040999999999997</c:v>
                </c:pt>
                <c:pt idx="1462">
                  <c:v>0.69051899999999999</c:v>
                </c:pt>
                <c:pt idx="1463">
                  <c:v>0.69062800000000002</c:v>
                </c:pt>
                <c:pt idx="1464">
                  <c:v>0.69073799999999996</c:v>
                </c:pt>
                <c:pt idx="1465">
                  <c:v>0.69084699999999999</c:v>
                </c:pt>
                <c:pt idx="1466">
                  <c:v>0.69095600000000001</c:v>
                </c:pt>
                <c:pt idx="1467">
                  <c:v>0.69106500000000004</c:v>
                </c:pt>
                <c:pt idx="1468">
                  <c:v>0.69117399999999996</c:v>
                </c:pt>
                <c:pt idx="1469">
                  <c:v>0.69128299999999998</c:v>
                </c:pt>
                <c:pt idx="1470">
                  <c:v>0.69139200000000001</c:v>
                </c:pt>
                <c:pt idx="1471">
                  <c:v>0.69150100000000003</c:v>
                </c:pt>
                <c:pt idx="1472">
                  <c:v>0.69160999999999995</c:v>
                </c:pt>
                <c:pt idx="1473">
                  <c:v>0.69171800000000006</c:v>
                </c:pt>
                <c:pt idx="1474">
                  <c:v>0.69182699999999997</c:v>
                </c:pt>
                <c:pt idx="1475">
                  <c:v>0.691936</c:v>
                </c:pt>
                <c:pt idx="1476">
                  <c:v>0.69204399999999999</c:v>
                </c:pt>
                <c:pt idx="1477">
                  <c:v>0.69215300000000002</c:v>
                </c:pt>
                <c:pt idx="1478">
                  <c:v>0.69226100000000002</c:v>
                </c:pt>
                <c:pt idx="1479">
                  <c:v>0.69237000000000004</c:v>
                </c:pt>
                <c:pt idx="1480">
                  <c:v>0.69247800000000004</c:v>
                </c:pt>
                <c:pt idx="1481">
                  <c:v>0.69258699999999995</c:v>
                </c:pt>
                <c:pt idx="1482">
                  <c:v>0.69269499999999995</c:v>
                </c:pt>
                <c:pt idx="1483">
                  <c:v>0.69280299999999995</c:v>
                </c:pt>
                <c:pt idx="1484">
                  <c:v>0.69291100000000005</c:v>
                </c:pt>
                <c:pt idx="1485">
                  <c:v>0.69301900000000005</c:v>
                </c:pt>
                <c:pt idx="1486">
                  <c:v>0.69312700000000005</c:v>
                </c:pt>
                <c:pt idx="1487">
                  <c:v>0.69323500000000005</c:v>
                </c:pt>
                <c:pt idx="1488">
                  <c:v>0.69334300000000004</c:v>
                </c:pt>
                <c:pt idx="1489">
                  <c:v>0.69345100000000004</c:v>
                </c:pt>
                <c:pt idx="1490">
                  <c:v>0.69355900000000004</c:v>
                </c:pt>
                <c:pt idx="1491">
                  <c:v>0.69366700000000003</c:v>
                </c:pt>
                <c:pt idx="1492">
                  <c:v>0.693774</c:v>
                </c:pt>
                <c:pt idx="1493">
                  <c:v>0.693882</c:v>
                </c:pt>
                <c:pt idx="1494">
                  <c:v>0.69399</c:v>
                </c:pt>
                <c:pt idx="1495">
                  <c:v>0.69409699999999996</c:v>
                </c:pt>
                <c:pt idx="1496">
                  <c:v>0.69420499999999996</c:v>
                </c:pt>
                <c:pt idx="1497">
                  <c:v>0.69431200000000004</c:v>
                </c:pt>
                <c:pt idx="1498">
                  <c:v>0.69441900000000001</c:v>
                </c:pt>
                <c:pt idx="1499">
                  <c:v>0.69452700000000001</c:v>
                </c:pt>
                <c:pt idx="1500">
                  <c:v>0.69463399999999997</c:v>
                </c:pt>
                <c:pt idx="1501">
                  <c:v>0.69474100000000005</c:v>
                </c:pt>
                <c:pt idx="1502">
                  <c:v>0.69484800000000002</c:v>
                </c:pt>
                <c:pt idx="1503">
                  <c:v>0.69495499999999999</c:v>
                </c:pt>
                <c:pt idx="1504">
                  <c:v>0.69506199999999996</c:v>
                </c:pt>
                <c:pt idx="1505">
                  <c:v>0.69516900000000004</c:v>
                </c:pt>
                <c:pt idx="1506">
                  <c:v>0.69527600000000001</c:v>
                </c:pt>
                <c:pt idx="1507">
                  <c:v>0.69538299999999997</c:v>
                </c:pt>
                <c:pt idx="1508">
                  <c:v>0.69549000000000005</c:v>
                </c:pt>
                <c:pt idx="1509">
                  <c:v>0.69559599999999999</c:v>
                </c:pt>
                <c:pt idx="1510">
                  <c:v>0.69570299999999996</c:v>
                </c:pt>
                <c:pt idx="1511">
                  <c:v>0.69581000000000004</c:v>
                </c:pt>
                <c:pt idx="1512">
                  <c:v>0.69591599999999998</c:v>
                </c:pt>
                <c:pt idx="1513">
                  <c:v>0.69602299999999995</c:v>
                </c:pt>
                <c:pt idx="1514">
                  <c:v>0.696129</c:v>
                </c:pt>
                <c:pt idx="1515">
                  <c:v>0.69623500000000005</c:v>
                </c:pt>
                <c:pt idx="1516">
                  <c:v>0.69634200000000002</c:v>
                </c:pt>
                <c:pt idx="1517">
                  <c:v>0.69644799999999996</c:v>
                </c:pt>
                <c:pt idx="1518">
                  <c:v>0.69655400000000001</c:v>
                </c:pt>
                <c:pt idx="1519">
                  <c:v>0.69665999999999995</c:v>
                </c:pt>
                <c:pt idx="1520">
                  <c:v>0.696766</c:v>
                </c:pt>
                <c:pt idx="1521">
                  <c:v>0.69687200000000005</c:v>
                </c:pt>
                <c:pt idx="1522">
                  <c:v>0.69697799999999999</c:v>
                </c:pt>
                <c:pt idx="1523">
                  <c:v>0.69708400000000004</c:v>
                </c:pt>
                <c:pt idx="1524">
                  <c:v>0.69718999999999998</c:v>
                </c:pt>
                <c:pt idx="1525">
                  <c:v>0.69729600000000003</c:v>
                </c:pt>
                <c:pt idx="1526">
                  <c:v>0.69740100000000005</c:v>
                </c:pt>
                <c:pt idx="1527">
                  <c:v>0.69750699999999999</c:v>
                </c:pt>
                <c:pt idx="1528">
                  <c:v>0.69761200000000001</c:v>
                </c:pt>
                <c:pt idx="1529">
                  <c:v>0.69771799999999995</c:v>
                </c:pt>
                <c:pt idx="1530">
                  <c:v>0.69782299999999997</c:v>
                </c:pt>
                <c:pt idx="1531">
                  <c:v>0.69792900000000002</c:v>
                </c:pt>
                <c:pt idx="1532">
                  <c:v>0.69803400000000004</c:v>
                </c:pt>
                <c:pt idx="1533">
                  <c:v>0.69813899999999995</c:v>
                </c:pt>
                <c:pt idx="1534">
                  <c:v>0.69824399999999998</c:v>
                </c:pt>
                <c:pt idx="1535">
                  <c:v>0.698349</c:v>
                </c:pt>
                <c:pt idx="1536">
                  <c:v>0.69845400000000002</c:v>
                </c:pt>
                <c:pt idx="1537">
                  <c:v>0.69855900000000004</c:v>
                </c:pt>
                <c:pt idx="1538">
                  <c:v>0.69866399999999995</c:v>
                </c:pt>
                <c:pt idx="1539">
                  <c:v>0.69876899999999997</c:v>
                </c:pt>
                <c:pt idx="1540">
                  <c:v>0.698874</c:v>
                </c:pt>
                <c:pt idx="1541">
                  <c:v>0.69897799999999999</c:v>
                </c:pt>
                <c:pt idx="1542">
                  <c:v>0.69908300000000001</c:v>
                </c:pt>
                <c:pt idx="1543">
                  <c:v>0.69918800000000003</c:v>
                </c:pt>
                <c:pt idx="1544">
                  <c:v>0.69929200000000002</c:v>
                </c:pt>
                <c:pt idx="1545">
                  <c:v>0.69939700000000005</c:v>
                </c:pt>
                <c:pt idx="1546">
                  <c:v>0.69950100000000004</c:v>
                </c:pt>
                <c:pt idx="1547">
                  <c:v>0.69960500000000003</c:v>
                </c:pt>
                <c:pt idx="1548">
                  <c:v>0.69970900000000003</c:v>
                </c:pt>
                <c:pt idx="1549">
                  <c:v>0.69981400000000005</c:v>
                </c:pt>
                <c:pt idx="1550">
                  <c:v>0.69991800000000004</c:v>
                </c:pt>
                <c:pt idx="1551">
                  <c:v>0.70002200000000003</c:v>
                </c:pt>
                <c:pt idx="1552">
                  <c:v>0.70012600000000003</c:v>
                </c:pt>
                <c:pt idx="1553">
                  <c:v>0.70023000000000002</c:v>
                </c:pt>
                <c:pt idx="1554">
                  <c:v>0.70033299999999998</c:v>
                </c:pt>
                <c:pt idx="1555">
                  <c:v>0.70043699999999998</c:v>
                </c:pt>
                <c:pt idx="1556">
                  <c:v>0.70054099999999997</c:v>
                </c:pt>
                <c:pt idx="1557">
                  <c:v>0.70064400000000004</c:v>
                </c:pt>
                <c:pt idx="1558">
                  <c:v>0.70074800000000004</c:v>
                </c:pt>
                <c:pt idx="1559">
                  <c:v>0.700851</c:v>
                </c:pt>
                <c:pt idx="1560">
                  <c:v>0.70095499999999999</c:v>
                </c:pt>
                <c:pt idx="1561">
                  <c:v>0.70105799999999996</c:v>
                </c:pt>
                <c:pt idx="1562">
                  <c:v>0.70116100000000003</c:v>
                </c:pt>
                <c:pt idx="1563">
                  <c:v>0.701264</c:v>
                </c:pt>
                <c:pt idx="1564">
                  <c:v>0.70136699999999996</c:v>
                </c:pt>
                <c:pt idx="1565">
                  <c:v>0.70147000000000004</c:v>
                </c:pt>
                <c:pt idx="1566">
                  <c:v>0.701573</c:v>
                </c:pt>
                <c:pt idx="1567">
                  <c:v>0.70167599999999997</c:v>
                </c:pt>
                <c:pt idx="1568">
                  <c:v>0.70177900000000004</c:v>
                </c:pt>
                <c:pt idx="1569">
                  <c:v>0.70188200000000001</c:v>
                </c:pt>
                <c:pt idx="1570">
                  <c:v>0.70198400000000005</c:v>
                </c:pt>
                <c:pt idx="1571">
                  <c:v>0.70208700000000002</c:v>
                </c:pt>
                <c:pt idx="1572">
                  <c:v>0.70218899999999995</c:v>
                </c:pt>
                <c:pt idx="1573">
                  <c:v>0.70229200000000003</c:v>
                </c:pt>
                <c:pt idx="1574">
                  <c:v>0.70239399999999996</c:v>
                </c:pt>
                <c:pt idx="1575">
                  <c:v>0.70249600000000001</c:v>
                </c:pt>
                <c:pt idx="1576">
                  <c:v>0.70259799999999994</c:v>
                </c:pt>
                <c:pt idx="1577">
                  <c:v>0.70269999999999999</c:v>
                </c:pt>
                <c:pt idx="1578">
                  <c:v>0.70280200000000004</c:v>
                </c:pt>
                <c:pt idx="1579">
                  <c:v>0.70290399999999997</c:v>
                </c:pt>
                <c:pt idx="1580">
                  <c:v>0.70300600000000002</c:v>
                </c:pt>
                <c:pt idx="1581">
                  <c:v>0.70310799999999996</c:v>
                </c:pt>
                <c:pt idx="1582">
                  <c:v>0.70320899999999997</c:v>
                </c:pt>
                <c:pt idx="1583">
                  <c:v>0.70331100000000002</c:v>
                </c:pt>
                <c:pt idx="1584">
                  <c:v>0.70341299999999995</c:v>
                </c:pt>
                <c:pt idx="1585">
                  <c:v>0.70351399999999997</c:v>
                </c:pt>
                <c:pt idx="1586">
                  <c:v>0.70361499999999999</c:v>
                </c:pt>
                <c:pt idx="1587">
                  <c:v>0.70371600000000001</c:v>
                </c:pt>
                <c:pt idx="1588">
                  <c:v>0.70381800000000005</c:v>
                </c:pt>
                <c:pt idx="1589">
                  <c:v>0.70391899999999996</c:v>
                </c:pt>
                <c:pt idx="1590">
                  <c:v>0.70401999999999998</c:v>
                </c:pt>
                <c:pt idx="1591">
                  <c:v>0.704121</c:v>
                </c:pt>
                <c:pt idx="1592">
                  <c:v>0.70422099999999999</c:v>
                </c:pt>
                <c:pt idx="1593">
                  <c:v>0.704322</c:v>
                </c:pt>
                <c:pt idx="1594">
                  <c:v>0.70442300000000002</c:v>
                </c:pt>
                <c:pt idx="1595">
                  <c:v>0.70452300000000001</c:v>
                </c:pt>
                <c:pt idx="1596">
                  <c:v>0.70462400000000003</c:v>
                </c:pt>
                <c:pt idx="1597">
                  <c:v>0.70472400000000002</c:v>
                </c:pt>
                <c:pt idx="1598">
                  <c:v>0.70482400000000001</c:v>
                </c:pt>
                <c:pt idx="1599">
                  <c:v>0.704924</c:v>
                </c:pt>
                <c:pt idx="1600">
                  <c:v>0.70502500000000001</c:v>
                </c:pt>
                <c:pt idx="1601">
                  <c:v>0.705125</c:v>
                </c:pt>
                <c:pt idx="1602">
                  <c:v>0.70522399999999996</c:v>
                </c:pt>
                <c:pt idx="1603">
                  <c:v>0.70532399999999995</c:v>
                </c:pt>
                <c:pt idx="1604">
                  <c:v>0.70542400000000005</c:v>
                </c:pt>
                <c:pt idx="1605">
                  <c:v>0.70552400000000004</c:v>
                </c:pt>
                <c:pt idx="1606">
                  <c:v>0.705623</c:v>
                </c:pt>
                <c:pt idx="1607">
                  <c:v>0.70572199999999996</c:v>
                </c:pt>
                <c:pt idx="1608">
                  <c:v>0.70582199999999995</c:v>
                </c:pt>
                <c:pt idx="1609">
                  <c:v>0.70592100000000002</c:v>
                </c:pt>
                <c:pt idx="1610">
                  <c:v>0.70601999999999998</c:v>
                </c:pt>
                <c:pt idx="1611">
                  <c:v>0.70611900000000005</c:v>
                </c:pt>
                <c:pt idx="1612">
                  <c:v>0.70621800000000001</c:v>
                </c:pt>
                <c:pt idx="1613">
                  <c:v>0.70631699999999997</c:v>
                </c:pt>
                <c:pt idx="1614">
                  <c:v>0.70641600000000004</c:v>
                </c:pt>
                <c:pt idx="1615">
                  <c:v>0.70651399999999998</c:v>
                </c:pt>
                <c:pt idx="1616">
                  <c:v>0.70661300000000005</c:v>
                </c:pt>
                <c:pt idx="1617">
                  <c:v>0.70671099999999998</c:v>
                </c:pt>
                <c:pt idx="1618">
                  <c:v>0.70680900000000002</c:v>
                </c:pt>
                <c:pt idx="1619">
                  <c:v>0.70690699999999995</c:v>
                </c:pt>
                <c:pt idx="1620">
                  <c:v>0.70700600000000002</c:v>
                </c:pt>
                <c:pt idx="1621">
                  <c:v>0.70710300000000004</c:v>
                </c:pt>
                <c:pt idx="1622">
                  <c:v>0.70720099999999997</c:v>
                </c:pt>
                <c:pt idx="1623">
                  <c:v>0.70729900000000001</c:v>
                </c:pt>
                <c:pt idx="1624">
                  <c:v>0.70739700000000005</c:v>
                </c:pt>
                <c:pt idx="1625">
                  <c:v>0.70749399999999996</c:v>
                </c:pt>
                <c:pt idx="1626">
                  <c:v>0.707592</c:v>
                </c:pt>
                <c:pt idx="1627">
                  <c:v>0.70768900000000001</c:v>
                </c:pt>
                <c:pt idx="1628">
                  <c:v>0.70778600000000003</c:v>
                </c:pt>
                <c:pt idx="1629">
                  <c:v>0.70788300000000004</c:v>
                </c:pt>
                <c:pt idx="1630">
                  <c:v>0.70798000000000005</c:v>
                </c:pt>
                <c:pt idx="1631">
                  <c:v>0.70807699999999996</c:v>
                </c:pt>
                <c:pt idx="1632">
                  <c:v>0.70817399999999997</c:v>
                </c:pt>
                <c:pt idx="1633">
                  <c:v>0.70826999999999996</c:v>
                </c:pt>
                <c:pt idx="1634">
                  <c:v>0.70836699999999997</c:v>
                </c:pt>
                <c:pt idx="1635">
                  <c:v>0.70846299999999995</c:v>
                </c:pt>
                <c:pt idx="1636">
                  <c:v>0.70855900000000005</c:v>
                </c:pt>
                <c:pt idx="1637">
                  <c:v>0.70865500000000003</c:v>
                </c:pt>
                <c:pt idx="1638">
                  <c:v>0.70875100000000002</c:v>
                </c:pt>
                <c:pt idx="1639">
                  <c:v>0.708847</c:v>
                </c:pt>
                <c:pt idx="1640">
                  <c:v>0.70894299999999999</c:v>
                </c:pt>
                <c:pt idx="1641">
                  <c:v>0.70903799999999995</c:v>
                </c:pt>
                <c:pt idx="1642">
                  <c:v>0.70913400000000004</c:v>
                </c:pt>
                <c:pt idx="1643">
                  <c:v>0.709229</c:v>
                </c:pt>
                <c:pt idx="1644">
                  <c:v>0.70932399999999995</c:v>
                </c:pt>
                <c:pt idx="1645">
                  <c:v>0.70941900000000002</c:v>
                </c:pt>
                <c:pt idx="1646">
                  <c:v>0.70951399999999998</c:v>
                </c:pt>
                <c:pt idx="1647">
                  <c:v>0.70960900000000005</c:v>
                </c:pt>
                <c:pt idx="1648">
                  <c:v>0.709704</c:v>
                </c:pt>
                <c:pt idx="1649">
                  <c:v>0.70979800000000004</c:v>
                </c:pt>
                <c:pt idx="1650">
                  <c:v>0.709893</c:v>
                </c:pt>
                <c:pt idx="1651">
                  <c:v>0.70998700000000003</c:v>
                </c:pt>
                <c:pt idx="1652">
                  <c:v>0.71008099999999996</c:v>
                </c:pt>
                <c:pt idx="1653">
                  <c:v>0.710175</c:v>
                </c:pt>
                <c:pt idx="1654">
                  <c:v>0.71026900000000004</c:v>
                </c:pt>
                <c:pt idx="1655">
                  <c:v>0.71036200000000005</c:v>
                </c:pt>
                <c:pt idx="1656">
                  <c:v>0.71045599999999998</c:v>
                </c:pt>
                <c:pt idx="1657">
                  <c:v>0.71054899999999999</c:v>
                </c:pt>
                <c:pt idx="1658">
                  <c:v>0.710642</c:v>
                </c:pt>
                <c:pt idx="1659">
                  <c:v>0.71073500000000001</c:v>
                </c:pt>
                <c:pt idx="1660">
                  <c:v>0.71082800000000002</c:v>
                </c:pt>
                <c:pt idx="1661">
                  <c:v>0.71092100000000003</c:v>
                </c:pt>
                <c:pt idx="1662">
                  <c:v>0.71101400000000003</c:v>
                </c:pt>
                <c:pt idx="1663">
                  <c:v>0.71110600000000002</c:v>
                </c:pt>
                <c:pt idx="1664">
                  <c:v>0.711198</c:v>
                </c:pt>
                <c:pt idx="1665">
                  <c:v>0.71129100000000001</c:v>
                </c:pt>
                <c:pt idx="1666">
                  <c:v>0.71138299999999999</c:v>
                </c:pt>
                <c:pt idx="1667">
                  <c:v>0.71147400000000005</c:v>
                </c:pt>
                <c:pt idx="1668">
                  <c:v>0.71156600000000003</c:v>
                </c:pt>
                <c:pt idx="1669">
                  <c:v>0.71165800000000001</c:v>
                </c:pt>
                <c:pt idx="1670">
                  <c:v>0.71174899999999997</c:v>
                </c:pt>
                <c:pt idx="1671">
                  <c:v>0.71184000000000003</c:v>
                </c:pt>
                <c:pt idx="1672">
                  <c:v>0.71193099999999998</c:v>
                </c:pt>
                <c:pt idx="1673">
                  <c:v>0.71202200000000004</c:v>
                </c:pt>
                <c:pt idx="1674">
                  <c:v>0.71211199999999997</c:v>
                </c:pt>
                <c:pt idx="1675">
                  <c:v>0.71220300000000003</c:v>
                </c:pt>
                <c:pt idx="1676">
                  <c:v>0.71229299999999995</c:v>
                </c:pt>
                <c:pt idx="1677">
                  <c:v>0.71238299999999999</c:v>
                </c:pt>
                <c:pt idx="1678">
                  <c:v>0.71247300000000002</c:v>
                </c:pt>
                <c:pt idx="1679">
                  <c:v>0.71256299999999995</c:v>
                </c:pt>
                <c:pt idx="1680">
                  <c:v>0.71265299999999998</c:v>
                </c:pt>
                <c:pt idx="1681">
                  <c:v>0.71274199999999999</c:v>
                </c:pt>
                <c:pt idx="1682">
                  <c:v>0.71283099999999999</c:v>
                </c:pt>
                <c:pt idx="1683">
                  <c:v>0.71292</c:v>
                </c:pt>
                <c:pt idx="1684">
                  <c:v>0.713009</c:v>
                </c:pt>
                <c:pt idx="1685">
                  <c:v>0.71309800000000001</c:v>
                </c:pt>
                <c:pt idx="1686">
                  <c:v>0.71318599999999999</c:v>
                </c:pt>
                <c:pt idx="1687">
                  <c:v>0.71327399999999996</c:v>
                </c:pt>
                <c:pt idx="1688">
                  <c:v>0.71336200000000005</c:v>
                </c:pt>
                <c:pt idx="1689">
                  <c:v>0.71345000000000003</c:v>
                </c:pt>
                <c:pt idx="1690">
                  <c:v>0.71353800000000001</c:v>
                </c:pt>
                <c:pt idx="1691">
                  <c:v>0.71362499999999995</c:v>
                </c:pt>
                <c:pt idx="1692">
                  <c:v>0.71371300000000004</c:v>
                </c:pt>
                <c:pt idx="1693">
                  <c:v>0.71379999999999999</c:v>
                </c:pt>
                <c:pt idx="1694">
                  <c:v>0.71388700000000005</c:v>
                </c:pt>
                <c:pt idx="1695">
                  <c:v>0.71397299999999997</c:v>
                </c:pt>
                <c:pt idx="1696">
                  <c:v>0.71406000000000003</c:v>
                </c:pt>
                <c:pt idx="1697">
                  <c:v>0.71414599999999995</c:v>
                </c:pt>
                <c:pt idx="1698">
                  <c:v>0.71423199999999998</c:v>
                </c:pt>
                <c:pt idx="1699">
                  <c:v>0.71431800000000001</c:v>
                </c:pt>
                <c:pt idx="1700">
                  <c:v>0.71440400000000004</c:v>
                </c:pt>
                <c:pt idx="1701">
                  <c:v>0.71448900000000004</c:v>
                </c:pt>
                <c:pt idx="1702">
                  <c:v>0.71457400000000004</c:v>
                </c:pt>
                <c:pt idx="1703">
                  <c:v>0.71465900000000004</c:v>
                </c:pt>
                <c:pt idx="1704">
                  <c:v>0.71474400000000005</c:v>
                </c:pt>
                <c:pt idx="1705">
                  <c:v>0.71482800000000002</c:v>
                </c:pt>
                <c:pt idx="1706">
                  <c:v>0.71491300000000002</c:v>
                </c:pt>
                <c:pt idx="1707">
                  <c:v>0.71499699999999999</c:v>
                </c:pt>
                <c:pt idx="1708">
                  <c:v>0.71508000000000005</c:v>
                </c:pt>
                <c:pt idx="1709">
                  <c:v>0.71516400000000002</c:v>
                </c:pt>
                <c:pt idx="1710">
                  <c:v>0.71524699999999997</c:v>
                </c:pt>
                <c:pt idx="1711">
                  <c:v>0.71533000000000002</c:v>
                </c:pt>
                <c:pt idx="1712">
                  <c:v>0.71541299999999997</c:v>
                </c:pt>
                <c:pt idx="1713">
                  <c:v>0.71549600000000002</c:v>
                </c:pt>
                <c:pt idx="1714">
                  <c:v>0.71557800000000005</c:v>
                </c:pt>
                <c:pt idx="1715">
                  <c:v>0.71566099999999999</c:v>
                </c:pt>
                <c:pt idx="1716">
                  <c:v>0.71574199999999999</c:v>
                </c:pt>
                <c:pt idx="1717">
                  <c:v>0.71582400000000002</c:v>
                </c:pt>
                <c:pt idx="1718">
                  <c:v>0.71590600000000004</c:v>
                </c:pt>
                <c:pt idx="1719">
                  <c:v>0.71598700000000004</c:v>
                </c:pt>
                <c:pt idx="1720">
                  <c:v>0.71606800000000004</c:v>
                </c:pt>
                <c:pt idx="1721">
                  <c:v>0.71614800000000001</c:v>
                </c:pt>
                <c:pt idx="1722">
                  <c:v>0.716229</c:v>
                </c:pt>
                <c:pt idx="1723">
                  <c:v>0.71630899999999997</c:v>
                </c:pt>
                <c:pt idx="1724">
                  <c:v>0.71638900000000005</c:v>
                </c:pt>
                <c:pt idx="1725">
                  <c:v>0.71646799999999999</c:v>
                </c:pt>
                <c:pt idx="1726">
                  <c:v>0.71654799999999996</c:v>
                </c:pt>
                <c:pt idx="1727">
                  <c:v>0.71662700000000001</c:v>
                </c:pt>
                <c:pt idx="1728">
                  <c:v>0.71670599999999995</c:v>
                </c:pt>
                <c:pt idx="1729">
                  <c:v>0.71678399999999998</c:v>
                </c:pt>
                <c:pt idx="1730">
                  <c:v>0.71686300000000003</c:v>
                </c:pt>
                <c:pt idx="1731">
                  <c:v>0.71694100000000005</c:v>
                </c:pt>
                <c:pt idx="1732">
                  <c:v>0.71701800000000004</c:v>
                </c:pt>
                <c:pt idx="1733">
                  <c:v>0.71709599999999996</c:v>
                </c:pt>
                <c:pt idx="1734">
                  <c:v>0.71717299999999995</c:v>
                </c:pt>
                <c:pt idx="1735">
                  <c:v>0.71725000000000005</c:v>
                </c:pt>
                <c:pt idx="1736">
                  <c:v>0.71732700000000005</c:v>
                </c:pt>
                <c:pt idx="1737">
                  <c:v>0.71740300000000001</c:v>
                </c:pt>
                <c:pt idx="1738">
                  <c:v>0.71747899999999998</c:v>
                </c:pt>
                <c:pt idx="1739">
                  <c:v>0.71755500000000005</c:v>
                </c:pt>
                <c:pt idx="1740">
                  <c:v>0.71762999999999999</c:v>
                </c:pt>
                <c:pt idx="1741">
                  <c:v>0.71770500000000004</c:v>
                </c:pt>
                <c:pt idx="1742">
                  <c:v>0.71777999999999997</c:v>
                </c:pt>
                <c:pt idx="1743">
                  <c:v>0.71785500000000002</c:v>
                </c:pt>
                <c:pt idx="1744">
                  <c:v>0.71792900000000004</c:v>
                </c:pt>
                <c:pt idx="1745">
                  <c:v>0.71800299999999995</c:v>
                </c:pt>
                <c:pt idx="1746">
                  <c:v>0.71807699999999997</c:v>
                </c:pt>
                <c:pt idx="1747">
                  <c:v>0.71815099999999998</c:v>
                </c:pt>
                <c:pt idx="1748">
                  <c:v>0.71822399999999997</c:v>
                </c:pt>
                <c:pt idx="1749">
                  <c:v>0.71829699999999996</c:v>
                </c:pt>
                <c:pt idx="1750">
                  <c:v>0.71836900000000004</c:v>
                </c:pt>
                <c:pt idx="1751">
                  <c:v>0.718441</c:v>
                </c:pt>
                <c:pt idx="1752">
                  <c:v>0.71851299999999996</c:v>
                </c:pt>
                <c:pt idx="1753">
                  <c:v>0.71858500000000003</c:v>
                </c:pt>
                <c:pt idx="1754">
                  <c:v>0.71865599999999996</c:v>
                </c:pt>
                <c:pt idx="1755">
                  <c:v>0.718727</c:v>
                </c:pt>
                <c:pt idx="1756">
                  <c:v>0.71879800000000005</c:v>
                </c:pt>
                <c:pt idx="1757">
                  <c:v>0.71886799999999995</c:v>
                </c:pt>
                <c:pt idx="1758">
                  <c:v>0.71893799999999997</c:v>
                </c:pt>
                <c:pt idx="1759">
                  <c:v>0.71900799999999998</c:v>
                </c:pt>
                <c:pt idx="1760">
                  <c:v>0.71907699999999997</c:v>
                </c:pt>
                <c:pt idx="1761">
                  <c:v>0.71914599999999995</c:v>
                </c:pt>
                <c:pt idx="1762">
                  <c:v>0.71921500000000005</c:v>
                </c:pt>
                <c:pt idx="1763">
                  <c:v>0.71928300000000001</c:v>
                </c:pt>
                <c:pt idx="1764">
                  <c:v>0.71935199999999999</c:v>
                </c:pt>
                <c:pt idx="1765">
                  <c:v>0.71941900000000003</c:v>
                </c:pt>
                <c:pt idx="1766">
                  <c:v>0.71948699999999999</c:v>
                </c:pt>
                <c:pt idx="1767">
                  <c:v>0.71955400000000003</c:v>
                </c:pt>
                <c:pt idx="1768">
                  <c:v>0.71962099999999996</c:v>
                </c:pt>
                <c:pt idx="1769">
                  <c:v>0.71968699999999997</c:v>
                </c:pt>
                <c:pt idx="1770">
                  <c:v>0.71975299999999998</c:v>
                </c:pt>
                <c:pt idx="1771">
                  <c:v>0.71981899999999999</c:v>
                </c:pt>
                <c:pt idx="1772">
                  <c:v>0.719885</c:v>
                </c:pt>
                <c:pt idx="1773">
                  <c:v>0.71994999999999998</c:v>
                </c:pt>
                <c:pt idx="1774">
                  <c:v>0.72001499999999996</c:v>
                </c:pt>
                <c:pt idx="1775">
                  <c:v>0.72007900000000002</c:v>
                </c:pt>
                <c:pt idx="1776">
                  <c:v>0.72014299999999998</c:v>
                </c:pt>
                <c:pt idx="1777">
                  <c:v>0.72020700000000004</c:v>
                </c:pt>
                <c:pt idx="1778">
                  <c:v>0.72027099999999999</c:v>
                </c:pt>
                <c:pt idx="1779">
                  <c:v>0.72033400000000003</c:v>
                </c:pt>
                <c:pt idx="1780">
                  <c:v>0.72039600000000004</c:v>
                </c:pt>
                <c:pt idx="1781">
                  <c:v>0.72045899999999996</c:v>
                </c:pt>
                <c:pt idx="1782">
                  <c:v>0.72052099999999997</c:v>
                </c:pt>
                <c:pt idx="1783">
                  <c:v>0.72058299999999997</c:v>
                </c:pt>
                <c:pt idx="1784">
                  <c:v>0.72064399999999995</c:v>
                </c:pt>
                <c:pt idx="1785">
                  <c:v>0.72070500000000004</c:v>
                </c:pt>
                <c:pt idx="1786">
                  <c:v>0.72076600000000002</c:v>
                </c:pt>
                <c:pt idx="1787">
                  <c:v>0.72082599999999997</c:v>
                </c:pt>
                <c:pt idx="1788">
                  <c:v>0.72088600000000003</c:v>
                </c:pt>
                <c:pt idx="1789">
                  <c:v>0.72094599999999998</c:v>
                </c:pt>
                <c:pt idx="1790">
                  <c:v>0.72100600000000004</c:v>
                </c:pt>
                <c:pt idx="1791">
                  <c:v>0.72106499999999996</c:v>
                </c:pt>
                <c:pt idx="1792">
                  <c:v>0.72112299999999996</c:v>
                </c:pt>
                <c:pt idx="1793">
                  <c:v>0.72118199999999999</c:v>
                </c:pt>
                <c:pt idx="1794">
                  <c:v>0.72123999999999999</c:v>
                </c:pt>
                <c:pt idx="1795">
                  <c:v>0.72129699999999997</c:v>
                </c:pt>
                <c:pt idx="1796">
                  <c:v>0.72135499999999997</c:v>
                </c:pt>
                <c:pt idx="1797">
                  <c:v>0.72141100000000002</c:v>
                </c:pt>
                <c:pt idx="1798">
                  <c:v>0.721468</c:v>
                </c:pt>
                <c:pt idx="1799">
                  <c:v>0.72152400000000005</c:v>
                </c:pt>
                <c:pt idx="1800">
                  <c:v>0.72158</c:v>
                </c:pt>
                <c:pt idx="1801">
                  <c:v>0.72163600000000006</c:v>
                </c:pt>
                <c:pt idx="1802">
                  <c:v>0.72169099999999997</c:v>
                </c:pt>
                <c:pt idx="1803">
                  <c:v>0.721746</c:v>
                </c:pt>
                <c:pt idx="1804">
                  <c:v>0.7218</c:v>
                </c:pt>
                <c:pt idx="1805">
                  <c:v>0.72185500000000002</c:v>
                </c:pt>
                <c:pt idx="1806">
                  <c:v>0.72190900000000002</c:v>
                </c:pt>
                <c:pt idx="1807">
                  <c:v>0.72196199999999999</c:v>
                </c:pt>
                <c:pt idx="1808">
                  <c:v>0.72201499999999996</c:v>
                </c:pt>
                <c:pt idx="1809">
                  <c:v>0.72206800000000004</c:v>
                </c:pt>
                <c:pt idx="1810">
                  <c:v>0.72212100000000001</c:v>
                </c:pt>
                <c:pt idx="1811">
                  <c:v>0.72217299999999995</c:v>
                </c:pt>
                <c:pt idx="1812">
                  <c:v>0.72222399999999998</c:v>
                </c:pt>
                <c:pt idx="1813">
                  <c:v>0.72227600000000003</c:v>
                </c:pt>
                <c:pt idx="1814">
                  <c:v>0.72232700000000005</c:v>
                </c:pt>
                <c:pt idx="1815">
                  <c:v>0.72237799999999996</c:v>
                </c:pt>
                <c:pt idx="1816">
                  <c:v>0.72242799999999996</c:v>
                </c:pt>
                <c:pt idx="1817">
                  <c:v>0.72247799999999995</c:v>
                </c:pt>
                <c:pt idx="1818">
                  <c:v>0.72252799999999995</c:v>
                </c:pt>
                <c:pt idx="1819">
                  <c:v>0.72257800000000005</c:v>
                </c:pt>
                <c:pt idx="1820">
                  <c:v>0.72262700000000002</c:v>
                </c:pt>
                <c:pt idx="1821">
                  <c:v>0.72267599999999999</c:v>
                </c:pt>
                <c:pt idx="1822">
                  <c:v>0.72272400000000003</c:v>
                </c:pt>
                <c:pt idx="1823">
                  <c:v>0.72277199999999997</c:v>
                </c:pt>
                <c:pt idx="1824">
                  <c:v>0.72282000000000002</c:v>
                </c:pt>
                <c:pt idx="1825">
                  <c:v>0.72286700000000004</c:v>
                </c:pt>
                <c:pt idx="1826">
                  <c:v>0.72291399999999995</c:v>
                </c:pt>
                <c:pt idx="1827">
                  <c:v>0.72296099999999996</c:v>
                </c:pt>
                <c:pt idx="1828">
                  <c:v>0.72300799999999998</c:v>
                </c:pt>
                <c:pt idx="1829">
                  <c:v>0.72305399999999997</c:v>
                </c:pt>
                <c:pt idx="1830">
                  <c:v>0.72309999999999997</c:v>
                </c:pt>
                <c:pt idx="1831">
                  <c:v>0.72314500000000004</c:v>
                </c:pt>
                <c:pt idx="1832">
                  <c:v>0.72319</c:v>
                </c:pt>
                <c:pt idx="1833">
                  <c:v>0.72323499999999996</c:v>
                </c:pt>
                <c:pt idx="1834">
                  <c:v>0.72328000000000003</c:v>
                </c:pt>
                <c:pt idx="1835">
                  <c:v>0.72332399999999997</c:v>
                </c:pt>
                <c:pt idx="1836">
                  <c:v>0.72336800000000001</c:v>
                </c:pt>
                <c:pt idx="1837">
                  <c:v>0.72341200000000005</c:v>
                </c:pt>
                <c:pt idx="1838">
                  <c:v>0.72345499999999996</c:v>
                </c:pt>
                <c:pt idx="1839">
                  <c:v>0.72349799999999997</c:v>
                </c:pt>
                <c:pt idx="1840">
                  <c:v>0.72353999999999996</c:v>
                </c:pt>
                <c:pt idx="1841">
                  <c:v>0.72358299999999998</c:v>
                </c:pt>
                <c:pt idx="1842">
                  <c:v>0.72362499999999996</c:v>
                </c:pt>
                <c:pt idx="1843">
                  <c:v>0.72366699999999995</c:v>
                </c:pt>
                <c:pt idx="1844">
                  <c:v>0.72370800000000002</c:v>
                </c:pt>
                <c:pt idx="1845">
                  <c:v>0.72374899999999998</c:v>
                </c:pt>
                <c:pt idx="1846">
                  <c:v>0.72379000000000004</c:v>
                </c:pt>
                <c:pt idx="1847">
                  <c:v>0.723831</c:v>
                </c:pt>
                <c:pt idx="1848">
                  <c:v>0.72387100000000004</c:v>
                </c:pt>
                <c:pt idx="1849">
                  <c:v>0.72391099999999997</c:v>
                </c:pt>
                <c:pt idx="1850">
                  <c:v>0.72395100000000001</c:v>
                </c:pt>
                <c:pt idx="1851">
                  <c:v>0.72399000000000002</c:v>
                </c:pt>
                <c:pt idx="1852">
                  <c:v>0.72402900000000003</c:v>
                </c:pt>
                <c:pt idx="1853">
                  <c:v>0.72406800000000004</c:v>
                </c:pt>
                <c:pt idx="1854">
                  <c:v>0.72410600000000003</c:v>
                </c:pt>
                <c:pt idx="1855">
                  <c:v>0.72414500000000004</c:v>
                </c:pt>
                <c:pt idx="1856">
                  <c:v>0.72418300000000002</c:v>
                </c:pt>
                <c:pt idx="1857">
                  <c:v>0.72421999999999997</c:v>
                </c:pt>
                <c:pt idx="1858">
                  <c:v>0.72425799999999996</c:v>
                </c:pt>
                <c:pt idx="1859">
                  <c:v>0.72429500000000002</c:v>
                </c:pt>
                <c:pt idx="1860">
                  <c:v>0.72433199999999998</c:v>
                </c:pt>
                <c:pt idx="1861">
                  <c:v>0.72436800000000001</c:v>
                </c:pt>
                <c:pt idx="1862">
                  <c:v>0.72440499999999997</c:v>
                </c:pt>
                <c:pt idx="1863">
                  <c:v>0.724441</c:v>
                </c:pt>
                <c:pt idx="1864">
                  <c:v>0.72447700000000004</c:v>
                </c:pt>
                <c:pt idx="1865">
                  <c:v>0.72451200000000004</c:v>
                </c:pt>
                <c:pt idx="1866">
                  <c:v>0.72454700000000005</c:v>
                </c:pt>
                <c:pt idx="1867">
                  <c:v>0.72458199999999995</c:v>
                </c:pt>
                <c:pt idx="1868">
                  <c:v>0.72461699999999996</c:v>
                </c:pt>
                <c:pt idx="1869">
                  <c:v>0.72465199999999996</c:v>
                </c:pt>
                <c:pt idx="1870">
                  <c:v>0.72468600000000005</c:v>
                </c:pt>
                <c:pt idx="1871">
                  <c:v>0.72472000000000003</c:v>
                </c:pt>
                <c:pt idx="1872">
                  <c:v>0.72475400000000001</c:v>
                </c:pt>
                <c:pt idx="1873">
                  <c:v>0.72478699999999996</c:v>
                </c:pt>
                <c:pt idx="1874">
                  <c:v>0.72482100000000005</c:v>
                </c:pt>
                <c:pt idx="1875">
                  <c:v>0.724854</c:v>
                </c:pt>
                <c:pt idx="1876">
                  <c:v>0.72488600000000003</c:v>
                </c:pt>
                <c:pt idx="1877">
                  <c:v>0.72491899999999998</c:v>
                </c:pt>
                <c:pt idx="1878">
                  <c:v>0.72495100000000001</c:v>
                </c:pt>
                <c:pt idx="1879">
                  <c:v>0.72498300000000004</c:v>
                </c:pt>
                <c:pt idx="1880">
                  <c:v>0.72501499999999997</c:v>
                </c:pt>
                <c:pt idx="1881">
                  <c:v>0.725047</c:v>
                </c:pt>
                <c:pt idx="1882">
                  <c:v>0.725078</c:v>
                </c:pt>
                <c:pt idx="1883">
                  <c:v>0.725109</c:v>
                </c:pt>
                <c:pt idx="1884">
                  <c:v>0.72514000000000001</c:v>
                </c:pt>
                <c:pt idx="1885">
                  <c:v>0.72517100000000001</c:v>
                </c:pt>
                <c:pt idx="1886">
                  <c:v>0.72520200000000001</c:v>
                </c:pt>
                <c:pt idx="1887">
                  <c:v>0.72523199999999999</c:v>
                </c:pt>
                <c:pt idx="1888">
                  <c:v>0.72526199999999996</c:v>
                </c:pt>
                <c:pt idx="1889">
                  <c:v>0.72529200000000005</c:v>
                </c:pt>
                <c:pt idx="1890">
                  <c:v>0.72532200000000002</c:v>
                </c:pt>
                <c:pt idx="1891">
                  <c:v>0.72535099999999997</c:v>
                </c:pt>
                <c:pt idx="1892">
                  <c:v>0.72538000000000002</c:v>
                </c:pt>
                <c:pt idx="1893">
                  <c:v>0.72540899999999997</c:v>
                </c:pt>
                <c:pt idx="1894">
                  <c:v>0.72543800000000003</c:v>
                </c:pt>
                <c:pt idx="1895">
                  <c:v>0.72546699999999997</c:v>
                </c:pt>
                <c:pt idx="1896">
                  <c:v>0.725495</c:v>
                </c:pt>
                <c:pt idx="1897">
                  <c:v>0.72552300000000003</c:v>
                </c:pt>
                <c:pt idx="1898">
                  <c:v>0.72555199999999997</c:v>
                </c:pt>
                <c:pt idx="1899">
                  <c:v>0.72557899999999997</c:v>
                </c:pt>
                <c:pt idx="1900">
                  <c:v>0.725607</c:v>
                </c:pt>
                <c:pt idx="1901">
                  <c:v>0.72563500000000003</c:v>
                </c:pt>
                <c:pt idx="1902">
                  <c:v>0.72566200000000003</c:v>
                </c:pt>
                <c:pt idx="1903">
                  <c:v>0.72568900000000003</c:v>
                </c:pt>
                <c:pt idx="1904">
                  <c:v>0.72571600000000003</c:v>
                </c:pt>
                <c:pt idx="1905">
                  <c:v>0.72574300000000003</c:v>
                </c:pt>
                <c:pt idx="1906">
                  <c:v>0.725769</c:v>
                </c:pt>
                <c:pt idx="1907">
                  <c:v>0.725796</c:v>
                </c:pt>
                <c:pt idx="1908">
                  <c:v>0.72582199999999997</c:v>
                </c:pt>
                <c:pt idx="1909">
                  <c:v>0.72584800000000005</c:v>
                </c:pt>
                <c:pt idx="1910">
                  <c:v>0.72587400000000002</c:v>
                </c:pt>
                <c:pt idx="1911">
                  <c:v>0.72589999999999999</c:v>
                </c:pt>
                <c:pt idx="1912">
                  <c:v>0.72592500000000004</c:v>
                </c:pt>
                <c:pt idx="1913">
                  <c:v>0.72594999999999998</c:v>
                </c:pt>
                <c:pt idx="1914">
                  <c:v>0.72597599999999995</c:v>
                </c:pt>
                <c:pt idx="1915">
                  <c:v>0.72600100000000001</c:v>
                </c:pt>
                <c:pt idx="1916">
                  <c:v>0.72602599999999995</c:v>
                </c:pt>
                <c:pt idx="1917">
                  <c:v>0.72604999999999997</c:v>
                </c:pt>
                <c:pt idx="1918">
                  <c:v>0.72607500000000003</c:v>
                </c:pt>
                <c:pt idx="1919">
                  <c:v>0.72609900000000005</c:v>
                </c:pt>
                <c:pt idx="1920">
                  <c:v>0.72612399999999999</c:v>
                </c:pt>
                <c:pt idx="1921">
                  <c:v>0.72614800000000002</c:v>
                </c:pt>
                <c:pt idx="1922">
                  <c:v>0.72617200000000004</c:v>
                </c:pt>
                <c:pt idx="1923">
                  <c:v>0.72619599999999995</c:v>
                </c:pt>
                <c:pt idx="1924">
                  <c:v>0.72621899999999995</c:v>
                </c:pt>
                <c:pt idx="1925">
                  <c:v>0.72624299999999997</c:v>
                </c:pt>
                <c:pt idx="1926">
                  <c:v>0.72626599999999997</c:v>
                </c:pt>
                <c:pt idx="1927">
                  <c:v>0.72628999999999999</c:v>
                </c:pt>
                <c:pt idx="1928">
                  <c:v>0.72631299999999999</c:v>
                </c:pt>
                <c:pt idx="1929">
                  <c:v>0.72633599999999998</c:v>
                </c:pt>
                <c:pt idx="1930">
                  <c:v>0.72635899999999998</c:v>
                </c:pt>
                <c:pt idx="1931">
                  <c:v>0.72638100000000005</c:v>
                </c:pt>
                <c:pt idx="1932">
                  <c:v>0.72640400000000005</c:v>
                </c:pt>
                <c:pt idx="1933">
                  <c:v>0.72642600000000002</c:v>
                </c:pt>
                <c:pt idx="1934">
                  <c:v>0.72644900000000001</c:v>
                </c:pt>
                <c:pt idx="1935">
                  <c:v>0.72647099999999998</c:v>
                </c:pt>
                <c:pt idx="1936">
                  <c:v>0.72649300000000006</c:v>
                </c:pt>
                <c:pt idx="1937">
                  <c:v>0.72651500000000002</c:v>
                </c:pt>
                <c:pt idx="1938">
                  <c:v>0.72653699999999999</c:v>
                </c:pt>
                <c:pt idx="1939">
                  <c:v>0.72655899999999995</c:v>
                </c:pt>
                <c:pt idx="1940">
                  <c:v>0.72658</c:v>
                </c:pt>
                <c:pt idx="1941">
                  <c:v>0.72660199999999997</c:v>
                </c:pt>
                <c:pt idx="1942">
                  <c:v>0.72662300000000002</c:v>
                </c:pt>
                <c:pt idx="1943">
                  <c:v>0.72664399999999996</c:v>
                </c:pt>
                <c:pt idx="1944">
                  <c:v>0.72666500000000001</c:v>
                </c:pt>
                <c:pt idx="1945">
                  <c:v>0.72668699999999997</c:v>
                </c:pt>
                <c:pt idx="1946">
                  <c:v>0.72670699999999999</c:v>
                </c:pt>
                <c:pt idx="1947">
                  <c:v>0.72672800000000004</c:v>
                </c:pt>
                <c:pt idx="1948">
                  <c:v>0.72674899999999998</c:v>
                </c:pt>
                <c:pt idx="1949">
                  <c:v>0.72677000000000003</c:v>
                </c:pt>
                <c:pt idx="1950">
                  <c:v>0.72679000000000005</c:v>
                </c:pt>
                <c:pt idx="1951">
                  <c:v>0.72680999999999996</c:v>
                </c:pt>
                <c:pt idx="1952">
                  <c:v>0.726831</c:v>
                </c:pt>
                <c:pt idx="1953">
                  <c:v>0.72685100000000002</c:v>
                </c:pt>
                <c:pt idx="1954">
                  <c:v>0.72687100000000004</c:v>
                </c:pt>
                <c:pt idx="1955">
                  <c:v>0.72689099999999995</c:v>
                </c:pt>
                <c:pt idx="1956">
                  <c:v>0.72691099999999997</c:v>
                </c:pt>
                <c:pt idx="1957">
                  <c:v>0.72693099999999999</c:v>
                </c:pt>
                <c:pt idx="1958">
                  <c:v>0.72694999999999999</c:v>
                </c:pt>
                <c:pt idx="1959">
                  <c:v>0.72697000000000001</c:v>
                </c:pt>
                <c:pt idx="1960">
                  <c:v>0.72699000000000003</c:v>
                </c:pt>
                <c:pt idx="1961">
                  <c:v>0.72700900000000002</c:v>
                </c:pt>
                <c:pt idx="1962">
                  <c:v>0.72702800000000001</c:v>
                </c:pt>
                <c:pt idx="1963">
                  <c:v>0.72704800000000003</c:v>
                </c:pt>
                <c:pt idx="1964">
                  <c:v>0.72706700000000002</c:v>
                </c:pt>
                <c:pt idx="1965">
                  <c:v>0.72708600000000001</c:v>
                </c:pt>
                <c:pt idx="1966">
                  <c:v>0.727105</c:v>
                </c:pt>
                <c:pt idx="1967">
                  <c:v>0.72712399999999999</c:v>
                </c:pt>
                <c:pt idx="1968">
                  <c:v>0.72714299999999998</c:v>
                </c:pt>
                <c:pt idx="1969">
                  <c:v>0.72716099999999995</c:v>
                </c:pt>
                <c:pt idx="1970">
                  <c:v>0.72718000000000005</c:v>
                </c:pt>
                <c:pt idx="1971">
                  <c:v>0.72719900000000004</c:v>
                </c:pt>
                <c:pt idx="1972">
                  <c:v>0.727217</c:v>
                </c:pt>
                <c:pt idx="1973">
                  <c:v>0.72723599999999999</c:v>
                </c:pt>
                <c:pt idx="1974">
                  <c:v>0.72725399999999996</c:v>
                </c:pt>
                <c:pt idx="1975">
                  <c:v>0.72727200000000003</c:v>
                </c:pt>
                <c:pt idx="1976">
                  <c:v>0.72728999999999999</c:v>
                </c:pt>
                <c:pt idx="1977">
                  <c:v>0.72730899999999998</c:v>
                </c:pt>
                <c:pt idx="1978">
                  <c:v>0.72732699999999995</c:v>
                </c:pt>
                <c:pt idx="1979">
                  <c:v>0.72734500000000002</c:v>
                </c:pt>
                <c:pt idx="1980">
                  <c:v>0.72736299999999998</c:v>
                </c:pt>
                <c:pt idx="1981">
                  <c:v>0.72738000000000003</c:v>
                </c:pt>
                <c:pt idx="1982">
                  <c:v>0.72739799999999999</c:v>
                </c:pt>
                <c:pt idx="1983">
                  <c:v>0.72741599999999995</c:v>
                </c:pt>
                <c:pt idx="1984">
                  <c:v>0.72743400000000003</c:v>
                </c:pt>
                <c:pt idx="1985">
                  <c:v>0.72745099999999996</c:v>
                </c:pt>
                <c:pt idx="1986">
                  <c:v>0.72746900000000003</c:v>
                </c:pt>
                <c:pt idx="1987">
                  <c:v>0.72748599999999997</c:v>
                </c:pt>
                <c:pt idx="1988">
                  <c:v>0.72750300000000001</c:v>
                </c:pt>
                <c:pt idx="1989">
                  <c:v>0.72752099999999997</c:v>
                </c:pt>
                <c:pt idx="1990">
                  <c:v>0.72753800000000002</c:v>
                </c:pt>
                <c:pt idx="1991">
                  <c:v>0.72755499999999995</c:v>
                </c:pt>
                <c:pt idx="1992">
                  <c:v>0.727572</c:v>
                </c:pt>
                <c:pt idx="1993">
                  <c:v>0.72758999999999996</c:v>
                </c:pt>
                <c:pt idx="1994">
                  <c:v>0.727607</c:v>
                </c:pt>
                <c:pt idx="1995">
                  <c:v>0.72762400000000005</c:v>
                </c:pt>
                <c:pt idx="1996">
                  <c:v>0.72763999999999995</c:v>
                </c:pt>
                <c:pt idx="1997">
                  <c:v>0.727657</c:v>
                </c:pt>
                <c:pt idx="1998">
                  <c:v>0.72767400000000004</c:v>
                </c:pt>
                <c:pt idx="1999">
                  <c:v>0.72769099999999998</c:v>
                </c:pt>
                <c:pt idx="2000">
                  <c:v>0.72770800000000002</c:v>
                </c:pt>
                <c:pt idx="2001">
                  <c:v>0.72772400000000004</c:v>
                </c:pt>
                <c:pt idx="2002">
                  <c:v>0.72774099999999997</c:v>
                </c:pt>
                <c:pt idx="2003">
                  <c:v>0.72775699999999999</c:v>
                </c:pt>
                <c:pt idx="2004">
                  <c:v>0.72777400000000003</c:v>
                </c:pt>
                <c:pt idx="2005">
                  <c:v>0.72779000000000005</c:v>
                </c:pt>
                <c:pt idx="2006">
                  <c:v>0.72780699999999998</c:v>
                </c:pt>
                <c:pt idx="2007">
                  <c:v>0.727823</c:v>
                </c:pt>
                <c:pt idx="2008">
                  <c:v>0.72783900000000001</c:v>
                </c:pt>
                <c:pt idx="2009">
                  <c:v>0.72785599999999995</c:v>
                </c:pt>
                <c:pt idx="2010">
                  <c:v>0.72787199999999996</c:v>
                </c:pt>
                <c:pt idx="2011">
                  <c:v>0.72788799999999998</c:v>
                </c:pt>
                <c:pt idx="2012">
                  <c:v>0.727904</c:v>
                </c:pt>
                <c:pt idx="2013">
                  <c:v>0.72792000000000001</c:v>
                </c:pt>
                <c:pt idx="2014">
                  <c:v>0.72793600000000003</c:v>
                </c:pt>
                <c:pt idx="2015">
                  <c:v>0.72795200000000004</c:v>
                </c:pt>
                <c:pt idx="2016">
                  <c:v>0.72796799999999995</c:v>
                </c:pt>
                <c:pt idx="2017">
                  <c:v>0.72798399999999996</c:v>
                </c:pt>
                <c:pt idx="2018">
                  <c:v>0.72799999999999998</c:v>
                </c:pt>
                <c:pt idx="2019">
                  <c:v>0.728016</c:v>
                </c:pt>
                <c:pt idx="2020">
                  <c:v>0.72803099999999998</c:v>
                </c:pt>
                <c:pt idx="2021">
                  <c:v>0.728047</c:v>
                </c:pt>
                <c:pt idx="2022">
                  <c:v>0.72806300000000002</c:v>
                </c:pt>
                <c:pt idx="2023">
                  <c:v>0.728078</c:v>
                </c:pt>
                <c:pt idx="2024">
                  <c:v>0.72809400000000002</c:v>
                </c:pt>
                <c:pt idx="2025">
                  <c:v>0.72811000000000003</c:v>
                </c:pt>
                <c:pt idx="2026">
                  <c:v>0.72812500000000002</c:v>
                </c:pt>
                <c:pt idx="2027">
                  <c:v>0.72814100000000004</c:v>
                </c:pt>
                <c:pt idx="2028">
                  <c:v>0.72815600000000003</c:v>
                </c:pt>
                <c:pt idx="2029">
                  <c:v>0.72817200000000004</c:v>
                </c:pt>
                <c:pt idx="2030">
                  <c:v>0.72818700000000003</c:v>
                </c:pt>
                <c:pt idx="2031">
                  <c:v>0.72820200000000002</c:v>
                </c:pt>
                <c:pt idx="2032">
                  <c:v>0.72821800000000003</c:v>
                </c:pt>
                <c:pt idx="2033">
                  <c:v>0.72823300000000002</c:v>
                </c:pt>
                <c:pt idx="2034">
                  <c:v>0.72824800000000001</c:v>
                </c:pt>
                <c:pt idx="2035">
                  <c:v>0.72826299999999999</c:v>
                </c:pt>
                <c:pt idx="2036">
                  <c:v>0.72827900000000001</c:v>
                </c:pt>
                <c:pt idx="2037">
                  <c:v>0.728294</c:v>
                </c:pt>
                <c:pt idx="2038">
                  <c:v>0.72830899999999998</c:v>
                </c:pt>
                <c:pt idx="2039">
                  <c:v>0.72832399999999997</c:v>
                </c:pt>
                <c:pt idx="2040">
                  <c:v>0.72833899999999996</c:v>
                </c:pt>
                <c:pt idx="2041">
                  <c:v>0.72835399999999995</c:v>
                </c:pt>
                <c:pt idx="2042">
                  <c:v>0.72836900000000004</c:v>
                </c:pt>
                <c:pt idx="2043">
                  <c:v>0.72838400000000003</c:v>
                </c:pt>
                <c:pt idx="2044">
                  <c:v>0.72839900000000002</c:v>
                </c:pt>
                <c:pt idx="2045">
                  <c:v>0.72841400000000001</c:v>
                </c:pt>
                <c:pt idx="2046">
                  <c:v>0.72842899999999999</c:v>
                </c:pt>
                <c:pt idx="2047">
                  <c:v>0.72844399999999998</c:v>
                </c:pt>
                <c:pt idx="2048">
                  <c:v>0.72845800000000005</c:v>
                </c:pt>
                <c:pt idx="2049">
                  <c:v>0.72847300000000004</c:v>
                </c:pt>
                <c:pt idx="2050">
                  <c:v>0.72848800000000002</c:v>
                </c:pt>
                <c:pt idx="2051">
                  <c:v>0.72850300000000001</c:v>
                </c:pt>
                <c:pt idx="2052">
                  <c:v>0.728518</c:v>
                </c:pt>
                <c:pt idx="2053">
                  <c:v>0.72853199999999996</c:v>
                </c:pt>
                <c:pt idx="2054">
                  <c:v>0.72854699999999994</c:v>
                </c:pt>
                <c:pt idx="2055">
                  <c:v>0.72856200000000004</c:v>
                </c:pt>
                <c:pt idx="2056">
                  <c:v>0.728576</c:v>
                </c:pt>
                <c:pt idx="2057">
                  <c:v>0.72859099999999999</c:v>
                </c:pt>
                <c:pt idx="2058">
                  <c:v>0.72860499999999995</c:v>
                </c:pt>
                <c:pt idx="2059">
                  <c:v>0.72862000000000005</c:v>
                </c:pt>
                <c:pt idx="2060">
                  <c:v>0.728634</c:v>
                </c:pt>
                <c:pt idx="2061">
                  <c:v>0.72864899999999999</c:v>
                </c:pt>
                <c:pt idx="2062">
                  <c:v>0.72866299999999995</c:v>
                </c:pt>
                <c:pt idx="2063">
                  <c:v>0.72867800000000005</c:v>
                </c:pt>
                <c:pt idx="2064">
                  <c:v>0.72869200000000001</c:v>
                </c:pt>
                <c:pt idx="2065">
                  <c:v>0.72870699999999999</c:v>
                </c:pt>
                <c:pt idx="2066">
                  <c:v>0.72872099999999995</c:v>
                </c:pt>
                <c:pt idx="2067">
                  <c:v>0.72873500000000002</c:v>
                </c:pt>
                <c:pt idx="2068">
                  <c:v>0.72875000000000001</c:v>
                </c:pt>
                <c:pt idx="2069">
                  <c:v>0.72876399999999997</c:v>
                </c:pt>
                <c:pt idx="2070">
                  <c:v>0.72877800000000004</c:v>
                </c:pt>
                <c:pt idx="2071">
                  <c:v>0.72879300000000002</c:v>
                </c:pt>
                <c:pt idx="2072">
                  <c:v>0.72880699999999998</c:v>
                </c:pt>
                <c:pt idx="2073">
                  <c:v>0.72882100000000005</c:v>
                </c:pt>
                <c:pt idx="2074">
                  <c:v>0.72883500000000001</c:v>
                </c:pt>
                <c:pt idx="2075">
                  <c:v>0.72885</c:v>
                </c:pt>
                <c:pt idx="2076">
                  <c:v>0.72886399999999996</c:v>
                </c:pt>
                <c:pt idx="2077">
                  <c:v>0.72887800000000003</c:v>
                </c:pt>
                <c:pt idx="2078">
                  <c:v>0.72889199999999998</c:v>
                </c:pt>
                <c:pt idx="2079">
                  <c:v>0.72890600000000005</c:v>
                </c:pt>
                <c:pt idx="2080">
                  <c:v>0.72892000000000001</c:v>
                </c:pt>
                <c:pt idx="2081">
                  <c:v>0.728935</c:v>
                </c:pt>
                <c:pt idx="2082">
                  <c:v>0.72894899999999996</c:v>
                </c:pt>
                <c:pt idx="2083">
                  <c:v>0.72896300000000003</c:v>
                </c:pt>
                <c:pt idx="2084">
                  <c:v>0.72897699999999999</c:v>
                </c:pt>
                <c:pt idx="2085">
                  <c:v>0.72899099999999994</c:v>
                </c:pt>
                <c:pt idx="2086">
                  <c:v>0.72900500000000001</c:v>
                </c:pt>
                <c:pt idx="2087">
                  <c:v>0.72901899999999997</c:v>
                </c:pt>
                <c:pt idx="2088">
                  <c:v>0.72903300000000004</c:v>
                </c:pt>
                <c:pt idx="2089">
                  <c:v>0.729047</c:v>
                </c:pt>
                <c:pt idx="2090">
                  <c:v>0.72906099999999996</c:v>
                </c:pt>
                <c:pt idx="2091">
                  <c:v>0.72907500000000003</c:v>
                </c:pt>
                <c:pt idx="2092">
                  <c:v>0.72908799999999996</c:v>
                </c:pt>
                <c:pt idx="2093">
                  <c:v>0.72910200000000003</c:v>
                </c:pt>
                <c:pt idx="2094">
                  <c:v>0.72911599999999999</c:v>
                </c:pt>
                <c:pt idx="2095">
                  <c:v>0.72912999999999994</c:v>
                </c:pt>
                <c:pt idx="2096">
                  <c:v>0.72914400000000001</c:v>
                </c:pt>
                <c:pt idx="2097">
                  <c:v>0.72915799999999997</c:v>
                </c:pt>
                <c:pt idx="2098">
                  <c:v>0.72917200000000004</c:v>
                </c:pt>
                <c:pt idx="2099">
                  <c:v>0.72918499999999997</c:v>
                </c:pt>
                <c:pt idx="2100">
                  <c:v>0.72919900000000004</c:v>
                </c:pt>
                <c:pt idx="2101">
                  <c:v>0.729213</c:v>
                </c:pt>
                <c:pt idx="2102">
                  <c:v>0.72922699999999996</c:v>
                </c:pt>
                <c:pt idx="2103">
                  <c:v>0.72924100000000003</c:v>
                </c:pt>
                <c:pt idx="2104">
                  <c:v>0.72925399999999996</c:v>
                </c:pt>
                <c:pt idx="2105">
                  <c:v>0.72926800000000003</c:v>
                </c:pt>
                <c:pt idx="2106">
                  <c:v>0.72928199999999999</c:v>
                </c:pt>
                <c:pt idx="2107">
                  <c:v>0.72929500000000003</c:v>
                </c:pt>
                <c:pt idx="2108">
                  <c:v>0.72930899999999999</c:v>
                </c:pt>
                <c:pt idx="2109">
                  <c:v>0.72932300000000005</c:v>
                </c:pt>
                <c:pt idx="2110">
                  <c:v>0.72933700000000001</c:v>
                </c:pt>
                <c:pt idx="2111">
                  <c:v>0.72935000000000005</c:v>
                </c:pt>
                <c:pt idx="2112">
                  <c:v>0.72936400000000001</c:v>
                </c:pt>
                <c:pt idx="2113">
                  <c:v>0.72937700000000005</c:v>
                </c:pt>
                <c:pt idx="2114">
                  <c:v>0.72939100000000001</c:v>
                </c:pt>
                <c:pt idx="2115">
                  <c:v>0.72940499999999997</c:v>
                </c:pt>
                <c:pt idx="2116">
                  <c:v>0.72941800000000001</c:v>
                </c:pt>
                <c:pt idx="2117">
                  <c:v>0.72943199999999997</c:v>
                </c:pt>
                <c:pt idx="2118">
                  <c:v>0.72944500000000001</c:v>
                </c:pt>
                <c:pt idx="2119">
                  <c:v>0.72945899999999997</c:v>
                </c:pt>
                <c:pt idx="2120">
                  <c:v>0.72947300000000004</c:v>
                </c:pt>
                <c:pt idx="2121">
                  <c:v>0.72948599999999997</c:v>
                </c:pt>
                <c:pt idx="2122">
                  <c:v>0.72950000000000004</c:v>
                </c:pt>
                <c:pt idx="2123">
                  <c:v>0.72951299999999997</c:v>
                </c:pt>
                <c:pt idx="2124">
                  <c:v>0.72952700000000004</c:v>
                </c:pt>
                <c:pt idx="2125">
                  <c:v>0.72953999999999997</c:v>
                </c:pt>
                <c:pt idx="2126">
                  <c:v>0.72955400000000004</c:v>
                </c:pt>
                <c:pt idx="2127">
                  <c:v>0.72956699999999997</c:v>
                </c:pt>
                <c:pt idx="2128">
                  <c:v>0.72958100000000004</c:v>
                </c:pt>
                <c:pt idx="2129">
                  <c:v>0.72959399999999996</c:v>
                </c:pt>
                <c:pt idx="2130">
                  <c:v>0.72960800000000003</c:v>
                </c:pt>
                <c:pt idx="2131">
                  <c:v>0.72962099999999996</c:v>
                </c:pt>
                <c:pt idx="2132">
                  <c:v>0.729634</c:v>
                </c:pt>
                <c:pt idx="2133">
                  <c:v>0.72964799999999996</c:v>
                </c:pt>
                <c:pt idx="2134">
                  <c:v>0.729661</c:v>
                </c:pt>
                <c:pt idx="2135">
                  <c:v>0.72967499999999996</c:v>
                </c:pt>
                <c:pt idx="2136">
                  <c:v>0.729688</c:v>
                </c:pt>
                <c:pt idx="2137">
                  <c:v>0.72970199999999996</c:v>
                </c:pt>
                <c:pt idx="2138">
                  <c:v>0.729715</c:v>
                </c:pt>
                <c:pt idx="2139">
                  <c:v>0.72972800000000004</c:v>
                </c:pt>
                <c:pt idx="2140">
                  <c:v>0.729742</c:v>
                </c:pt>
                <c:pt idx="2141">
                  <c:v>0.72975500000000004</c:v>
                </c:pt>
                <c:pt idx="2142">
                  <c:v>0.72976799999999997</c:v>
                </c:pt>
                <c:pt idx="2143">
                  <c:v>0.72978200000000004</c:v>
                </c:pt>
                <c:pt idx="2144">
                  <c:v>0.72979499999999997</c:v>
                </c:pt>
                <c:pt idx="2145">
                  <c:v>0.72980800000000001</c:v>
                </c:pt>
                <c:pt idx="2146">
                  <c:v>0.72982199999999997</c:v>
                </c:pt>
                <c:pt idx="2147">
                  <c:v>0.72983500000000001</c:v>
                </c:pt>
                <c:pt idx="2148">
                  <c:v>0.72984800000000005</c:v>
                </c:pt>
                <c:pt idx="2149">
                  <c:v>0.72986200000000001</c:v>
                </c:pt>
                <c:pt idx="2150">
                  <c:v>0.72987500000000005</c:v>
                </c:pt>
                <c:pt idx="2151">
                  <c:v>0.72988799999999998</c:v>
                </c:pt>
                <c:pt idx="2152">
                  <c:v>0.72990100000000002</c:v>
                </c:pt>
                <c:pt idx="2153">
                  <c:v>0.72991499999999998</c:v>
                </c:pt>
                <c:pt idx="2154">
                  <c:v>0.72992800000000002</c:v>
                </c:pt>
                <c:pt idx="2155">
                  <c:v>0.72994099999999995</c:v>
                </c:pt>
                <c:pt idx="2156">
                  <c:v>0.72995399999999999</c:v>
                </c:pt>
                <c:pt idx="2157">
                  <c:v>0.72996799999999995</c:v>
                </c:pt>
                <c:pt idx="2158">
                  <c:v>0.72998099999999999</c:v>
                </c:pt>
                <c:pt idx="2159">
                  <c:v>0.72999400000000003</c:v>
                </c:pt>
                <c:pt idx="2160">
                  <c:v>0.73000699999999996</c:v>
                </c:pt>
                <c:pt idx="2161">
                  <c:v>0.73002100000000003</c:v>
                </c:pt>
                <c:pt idx="2162">
                  <c:v>0.73003399999999996</c:v>
                </c:pt>
                <c:pt idx="2163">
                  <c:v>0.730047</c:v>
                </c:pt>
                <c:pt idx="2164">
                  <c:v>0.73006000000000004</c:v>
                </c:pt>
                <c:pt idx="2165">
                  <c:v>0.73007299999999997</c:v>
                </c:pt>
                <c:pt idx="2166">
                  <c:v>0.73008600000000001</c:v>
                </c:pt>
                <c:pt idx="2167">
                  <c:v>0.73009999999999997</c:v>
                </c:pt>
                <c:pt idx="2168">
                  <c:v>0.73011300000000001</c:v>
                </c:pt>
                <c:pt idx="2169">
                  <c:v>0.73012600000000005</c:v>
                </c:pt>
                <c:pt idx="2170">
                  <c:v>0.73013899999999998</c:v>
                </c:pt>
                <c:pt idx="2171">
                  <c:v>0.73015200000000002</c:v>
                </c:pt>
                <c:pt idx="2172">
                  <c:v>0.73016499999999995</c:v>
                </c:pt>
                <c:pt idx="2173">
                  <c:v>0.73017900000000002</c:v>
                </c:pt>
                <c:pt idx="2174">
                  <c:v>0.73019199999999995</c:v>
                </c:pt>
                <c:pt idx="2175">
                  <c:v>0.73020499999999999</c:v>
                </c:pt>
                <c:pt idx="2176">
                  <c:v>0.73021800000000003</c:v>
                </c:pt>
                <c:pt idx="2177">
                  <c:v>0.73023099999999996</c:v>
                </c:pt>
                <c:pt idx="2178">
                  <c:v>0.730244</c:v>
                </c:pt>
                <c:pt idx="2179">
                  <c:v>0.73025700000000004</c:v>
                </c:pt>
                <c:pt idx="2180">
                  <c:v>0.73026999999999997</c:v>
                </c:pt>
                <c:pt idx="2181">
                  <c:v>0.73028300000000002</c:v>
                </c:pt>
                <c:pt idx="2182">
                  <c:v>0.73029699999999997</c:v>
                </c:pt>
                <c:pt idx="2183">
                  <c:v>0.73031000000000001</c:v>
                </c:pt>
                <c:pt idx="2184">
                  <c:v>0.73032300000000006</c:v>
                </c:pt>
                <c:pt idx="2185">
                  <c:v>0.73033599999999999</c:v>
                </c:pt>
                <c:pt idx="2186">
                  <c:v>0.73034900000000003</c:v>
                </c:pt>
                <c:pt idx="2187">
                  <c:v>0.73036199999999996</c:v>
                </c:pt>
                <c:pt idx="2188">
                  <c:v>0.730375</c:v>
                </c:pt>
                <c:pt idx="2189">
                  <c:v>0.73038800000000004</c:v>
                </c:pt>
                <c:pt idx="2190">
                  <c:v>0.73040099999999997</c:v>
                </c:pt>
                <c:pt idx="2191">
                  <c:v>0.73041400000000001</c:v>
                </c:pt>
                <c:pt idx="2192">
                  <c:v>0.73042700000000005</c:v>
                </c:pt>
                <c:pt idx="2193">
                  <c:v>0.73043999999999998</c:v>
                </c:pt>
                <c:pt idx="2194">
                  <c:v>0.73045300000000002</c:v>
                </c:pt>
                <c:pt idx="2195">
                  <c:v>0.73046599999999995</c:v>
                </c:pt>
                <c:pt idx="2196">
                  <c:v>0.73047899999999999</c:v>
                </c:pt>
                <c:pt idx="2197">
                  <c:v>0.73049200000000003</c:v>
                </c:pt>
                <c:pt idx="2198">
                  <c:v>0.73050499999999996</c:v>
                </c:pt>
                <c:pt idx="2199">
                  <c:v>0.730518</c:v>
                </c:pt>
                <c:pt idx="2200">
                  <c:v>0.73053100000000004</c:v>
                </c:pt>
                <c:pt idx="2201">
                  <c:v>0.73054399999999997</c:v>
                </c:pt>
                <c:pt idx="2202">
                  <c:v>0.73055700000000001</c:v>
                </c:pt>
                <c:pt idx="2203">
                  <c:v>0.73057000000000005</c:v>
                </c:pt>
                <c:pt idx="2204">
                  <c:v>0.73058299999999998</c:v>
                </c:pt>
                <c:pt idx="2205">
                  <c:v>0.73059600000000002</c:v>
                </c:pt>
                <c:pt idx="2206">
                  <c:v>0.73060899999999995</c:v>
                </c:pt>
                <c:pt idx="2207">
                  <c:v>0.73062199999999999</c:v>
                </c:pt>
                <c:pt idx="2208">
                  <c:v>0.73063500000000003</c:v>
                </c:pt>
                <c:pt idx="2209">
                  <c:v>0.73064799999999996</c:v>
                </c:pt>
                <c:pt idx="2210">
                  <c:v>0.730661</c:v>
                </c:pt>
                <c:pt idx="2211">
                  <c:v>0.73067400000000005</c:v>
                </c:pt>
                <c:pt idx="2212">
                  <c:v>0.73068699999999998</c:v>
                </c:pt>
                <c:pt idx="2213">
                  <c:v>0.73070000000000002</c:v>
                </c:pt>
                <c:pt idx="2214">
                  <c:v>0.73071299999999995</c:v>
                </c:pt>
                <c:pt idx="2215">
                  <c:v>0.73072599999999999</c:v>
                </c:pt>
                <c:pt idx="2216">
                  <c:v>0.73073900000000003</c:v>
                </c:pt>
                <c:pt idx="2217">
                  <c:v>0.73075199999999996</c:v>
                </c:pt>
                <c:pt idx="2218">
                  <c:v>0.730765</c:v>
                </c:pt>
                <c:pt idx="2219">
                  <c:v>0.73077800000000004</c:v>
                </c:pt>
                <c:pt idx="2220">
                  <c:v>0.73079000000000005</c:v>
                </c:pt>
                <c:pt idx="2221">
                  <c:v>0.73080299999999998</c:v>
                </c:pt>
                <c:pt idx="2222">
                  <c:v>0.73081600000000002</c:v>
                </c:pt>
                <c:pt idx="2223">
                  <c:v>0.73082899999999995</c:v>
                </c:pt>
                <c:pt idx="2224">
                  <c:v>0.73084199999999999</c:v>
                </c:pt>
                <c:pt idx="2225">
                  <c:v>0.73085500000000003</c:v>
                </c:pt>
                <c:pt idx="2226">
                  <c:v>0.73086799999999996</c:v>
                </c:pt>
                <c:pt idx="2227">
                  <c:v>0.730881</c:v>
                </c:pt>
                <c:pt idx="2228">
                  <c:v>0.73089400000000004</c:v>
                </c:pt>
                <c:pt idx="2229">
                  <c:v>0.73090699999999997</c:v>
                </c:pt>
                <c:pt idx="2230">
                  <c:v>0.73091899999999999</c:v>
                </c:pt>
                <c:pt idx="2231">
                  <c:v>0.73093200000000003</c:v>
                </c:pt>
                <c:pt idx="2232">
                  <c:v>0.73094499999999996</c:v>
                </c:pt>
                <c:pt idx="2233">
                  <c:v>0.730958</c:v>
                </c:pt>
                <c:pt idx="2234">
                  <c:v>0.73097100000000004</c:v>
                </c:pt>
                <c:pt idx="2235">
                  <c:v>0.73098399999999997</c:v>
                </c:pt>
                <c:pt idx="2236">
                  <c:v>0.73099700000000001</c:v>
                </c:pt>
                <c:pt idx="2237">
                  <c:v>0.73101000000000005</c:v>
                </c:pt>
                <c:pt idx="2238">
                  <c:v>0.73102199999999995</c:v>
                </c:pt>
                <c:pt idx="2239">
                  <c:v>0.73103499999999999</c:v>
                </c:pt>
                <c:pt idx="2240">
                  <c:v>0.73104800000000003</c:v>
                </c:pt>
                <c:pt idx="2241">
                  <c:v>0.73106099999999996</c:v>
                </c:pt>
                <c:pt idx="2242">
                  <c:v>0.731074</c:v>
                </c:pt>
                <c:pt idx="2243">
                  <c:v>0.73108700000000004</c:v>
                </c:pt>
                <c:pt idx="2244">
                  <c:v>0.73109999999999997</c:v>
                </c:pt>
                <c:pt idx="2245">
                  <c:v>0.73111199999999998</c:v>
                </c:pt>
                <c:pt idx="2246">
                  <c:v>0.73112500000000002</c:v>
                </c:pt>
                <c:pt idx="2247">
                  <c:v>0.73113799999999995</c:v>
                </c:pt>
                <c:pt idx="2248">
                  <c:v>0.731151</c:v>
                </c:pt>
                <c:pt idx="2249">
                  <c:v>0.73116400000000004</c:v>
                </c:pt>
                <c:pt idx="2250">
                  <c:v>0.73117699999999997</c:v>
                </c:pt>
                <c:pt idx="2251">
                  <c:v>0.73118899999999998</c:v>
                </c:pt>
                <c:pt idx="2252">
                  <c:v>0.73120200000000002</c:v>
                </c:pt>
                <c:pt idx="2253">
                  <c:v>0.73121499999999995</c:v>
                </c:pt>
                <c:pt idx="2254">
                  <c:v>0.73122799999999999</c:v>
                </c:pt>
                <c:pt idx="2255">
                  <c:v>0.73124100000000003</c:v>
                </c:pt>
                <c:pt idx="2256">
                  <c:v>0.73125399999999996</c:v>
                </c:pt>
                <c:pt idx="2257">
                  <c:v>0.73126599999999997</c:v>
                </c:pt>
                <c:pt idx="2258">
                  <c:v>0.73127900000000001</c:v>
                </c:pt>
                <c:pt idx="2259">
                  <c:v>0.73129200000000005</c:v>
                </c:pt>
                <c:pt idx="2260">
                  <c:v>0.73130499999999998</c:v>
                </c:pt>
                <c:pt idx="2261">
                  <c:v>0.73131800000000002</c:v>
                </c:pt>
                <c:pt idx="2262">
                  <c:v>0.73133000000000004</c:v>
                </c:pt>
                <c:pt idx="2263">
                  <c:v>0.73134299999999997</c:v>
                </c:pt>
                <c:pt idx="2264">
                  <c:v>0.73135600000000001</c:v>
                </c:pt>
                <c:pt idx="2265">
                  <c:v>0.73136900000000005</c:v>
                </c:pt>
                <c:pt idx="2266">
                  <c:v>0.73138199999999998</c:v>
                </c:pt>
                <c:pt idx="2267">
                  <c:v>0.73139399999999999</c:v>
                </c:pt>
                <c:pt idx="2268">
                  <c:v>0.73140700000000003</c:v>
                </c:pt>
                <c:pt idx="2269">
                  <c:v>0.73141999999999996</c:v>
                </c:pt>
                <c:pt idx="2270">
                  <c:v>0.731433</c:v>
                </c:pt>
                <c:pt idx="2271">
                  <c:v>0.73144600000000004</c:v>
                </c:pt>
                <c:pt idx="2272">
                  <c:v>0.73145800000000005</c:v>
                </c:pt>
                <c:pt idx="2273">
                  <c:v>0.73147099999999998</c:v>
                </c:pt>
                <c:pt idx="2274">
                  <c:v>0.73148400000000002</c:v>
                </c:pt>
                <c:pt idx="2275">
                  <c:v>0.73149699999999995</c:v>
                </c:pt>
                <c:pt idx="2276">
                  <c:v>0.73150899999999996</c:v>
                </c:pt>
                <c:pt idx="2277">
                  <c:v>0.73152200000000001</c:v>
                </c:pt>
                <c:pt idx="2278">
                  <c:v>0.73153500000000005</c:v>
                </c:pt>
                <c:pt idx="2279">
                  <c:v>0.73154799999999998</c:v>
                </c:pt>
                <c:pt idx="2280">
                  <c:v>0.73156100000000002</c:v>
                </c:pt>
                <c:pt idx="2281">
                  <c:v>0.73157300000000003</c:v>
                </c:pt>
                <c:pt idx="2282">
                  <c:v>0.73158599999999996</c:v>
                </c:pt>
                <c:pt idx="2283">
                  <c:v>0.731599</c:v>
                </c:pt>
                <c:pt idx="2284">
                  <c:v>0.73161200000000004</c:v>
                </c:pt>
                <c:pt idx="2285">
                  <c:v>0.73162400000000005</c:v>
                </c:pt>
                <c:pt idx="2286">
                  <c:v>0.73163699999999998</c:v>
                </c:pt>
                <c:pt idx="2287">
                  <c:v>0.73165000000000002</c:v>
                </c:pt>
                <c:pt idx="2288">
                  <c:v>0.73166299999999995</c:v>
                </c:pt>
                <c:pt idx="2289">
                  <c:v>0.73167499999999996</c:v>
                </c:pt>
                <c:pt idx="2290">
                  <c:v>0.73168800000000001</c:v>
                </c:pt>
                <c:pt idx="2291">
                  <c:v>0.73170100000000005</c:v>
                </c:pt>
                <c:pt idx="2292">
                  <c:v>0.73171399999999998</c:v>
                </c:pt>
                <c:pt idx="2293">
                  <c:v>0.73172599999999999</c:v>
                </c:pt>
                <c:pt idx="2294">
                  <c:v>0.73173900000000003</c:v>
                </c:pt>
                <c:pt idx="2295">
                  <c:v>0.73175199999999996</c:v>
                </c:pt>
                <c:pt idx="2296">
                  <c:v>0.731765</c:v>
                </c:pt>
                <c:pt idx="2297">
                  <c:v>0.73177700000000001</c:v>
                </c:pt>
                <c:pt idx="2298">
                  <c:v>0.73179000000000005</c:v>
                </c:pt>
                <c:pt idx="2299">
                  <c:v>0.73180299999999998</c:v>
                </c:pt>
                <c:pt idx="2300">
                  <c:v>0.73181499999999999</c:v>
                </c:pt>
                <c:pt idx="2301">
                  <c:v>0.73182800000000003</c:v>
                </c:pt>
                <c:pt idx="2302">
                  <c:v>0.73184099999999996</c:v>
                </c:pt>
                <c:pt idx="2303">
                  <c:v>0.731854</c:v>
                </c:pt>
                <c:pt idx="2304">
                  <c:v>0.73186600000000002</c:v>
                </c:pt>
                <c:pt idx="2305">
                  <c:v>0.73187899999999995</c:v>
                </c:pt>
                <c:pt idx="2306">
                  <c:v>0.73189199999999999</c:v>
                </c:pt>
                <c:pt idx="2307">
                  <c:v>0.731904</c:v>
                </c:pt>
                <c:pt idx="2308">
                  <c:v>0.73191700000000004</c:v>
                </c:pt>
                <c:pt idx="2309">
                  <c:v>0.73192999999999997</c:v>
                </c:pt>
                <c:pt idx="2310">
                  <c:v>0.73194300000000001</c:v>
                </c:pt>
                <c:pt idx="2311">
                  <c:v>0.73195500000000002</c:v>
                </c:pt>
                <c:pt idx="2312">
                  <c:v>0.73196799999999995</c:v>
                </c:pt>
                <c:pt idx="2313">
                  <c:v>0.73198099999999999</c:v>
                </c:pt>
                <c:pt idx="2314">
                  <c:v>0.731993</c:v>
                </c:pt>
                <c:pt idx="2315">
                  <c:v>0.73200600000000005</c:v>
                </c:pt>
                <c:pt idx="2316">
                  <c:v>0.73201899999999998</c:v>
                </c:pt>
                <c:pt idx="2317">
                  <c:v>0.73203200000000002</c:v>
                </c:pt>
                <c:pt idx="2318">
                  <c:v>0.73204400000000003</c:v>
                </c:pt>
                <c:pt idx="2319">
                  <c:v>0.73205699999999996</c:v>
                </c:pt>
                <c:pt idx="2320">
                  <c:v>0.73207</c:v>
                </c:pt>
                <c:pt idx="2321">
                  <c:v>0.73208200000000001</c:v>
                </c:pt>
                <c:pt idx="2322">
                  <c:v>0.73209500000000005</c:v>
                </c:pt>
                <c:pt idx="2323">
                  <c:v>0.73210799999999998</c:v>
                </c:pt>
                <c:pt idx="2324">
                  <c:v>0.73211999999999999</c:v>
                </c:pt>
                <c:pt idx="2325">
                  <c:v>0.73213300000000003</c:v>
                </c:pt>
                <c:pt idx="2326">
                  <c:v>0.73214599999999996</c:v>
                </c:pt>
                <c:pt idx="2327">
                  <c:v>0.73215799999999998</c:v>
                </c:pt>
                <c:pt idx="2328">
                  <c:v>0.73217100000000002</c:v>
                </c:pt>
                <c:pt idx="2329">
                  <c:v>0.73218399999999995</c:v>
                </c:pt>
                <c:pt idx="2330">
                  <c:v>0.73219699999999999</c:v>
                </c:pt>
                <c:pt idx="2331">
                  <c:v>0.732209</c:v>
                </c:pt>
                <c:pt idx="2332">
                  <c:v>0.73222200000000004</c:v>
                </c:pt>
                <c:pt idx="2333">
                  <c:v>0.73223499999999997</c:v>
                </c:pt>
                <c:pt idx="2334">
                  <c:v>0.73224699999999998</c:v>
                </c:pt>
                <c:pt idx="2335">
                  <c:v>0.73226000000000002</c:v>
                </c:pt>
                <c:pt idx="2336">
                  <c:v>0.73227299999999995</c:v>
                </c:pt>
                <c:pt idx="2337">
                  <c:v>0.73228499999999996</c:v>
                </c:pt>
                <c:pt idx="2338">
                  <c:v>0.732298</c:v>
                </c:pt>
                <c:pt idx="2339">
                  <c:v>0.73231100000000005</c:v>
                </c:pt>
                <c:pt idx="2340">
                  <c:v>0.73232299999999995</c:v>
                </c:pt>
                <c:pt idx="2341">
                  <c:v>0.73233599999999999</c:v>
                </c:pt>
                <c:pt idx="2342">
                  <c:v>0.73234900000000003</c:v>
                </c:pt>
                <c:pt idx="2343">
                  <c:v>0.73236100000000004</c:v>
                </c:pt>
                <c:pt idx="2344">
                  <c:v>0.73237399999999997</c:v>
                </c:pt>
                <c:pt idx="2345">
                  <c:v>0.73238700000000001</c:v>
                </c:pt>
                <c:pt idx="2346">
                  <c:v>0.73239900000000002</c:v>
                </c:pt>
                <c:pt idx="2347">
                  <c:v>0.73241199999999995</c:v>
                </c:pt>
                <c:pt idx="2348">
                  <c:v>0.73242499999999999</c:v>
                </c:pt>
                <c:pt idx="2349">
                  <c:v>0.732437</c:v>
                </c:pt>
                <c:pt idx="2350">
                  <c:v>0.73245000000000005</c:v>
                </c:pt>
                <c:pt idx="2351">
                  <c:v>0.73246299999999998</c:v>
                </c:pt>
                <c:pt idx="2352">
                  <c:v>0.73247499999999999</c:v>
                </c:pt>
                <c:pt idx="2353">
                  <c:v>0.73248800000000003</c:v>
                </c:pt>
                <c:pt idx="2354">
                  <c:v>0.73250099999999996</c:v>
                </c:pt>
                <c:pt idx="2355">
                  <c:v>0.73251299999999997</c:v>
                </c:pt>
                <c:pt idx="2356">
                  <c:v>0.73252600000000001</c:v>
                </c:pt>
                <c:pt idx="2357">
                  <c:v>0.73253800000000002</c:v>
                </c:pt>
                <c:pt idx="2358">
                  <c:v>0.73255099999999995</c:v>
                </c:pt>
                <c:pt idx="2359">
                  <c:v>0.73256399999999999</c:v>
                </c:pt>
                <c:pt idx="2360">
                  <c:v>0.732576</c:v>
                </c:pt>
                <c:pt idx="2361">
                  <c:v>0.73258900000000005</c:v>
                </c:pt>
                <c:pt idx="2362">
                  <c:v>0.73260199999999998</c:v>
                </c:pt>
                <c:pt idx="2363">
                  <c:v>0.73261399999999999</c:v>
                </c:pt>
                <c:pt idx="2364">
                  <c:v>0.73262700000000003</c:v>
                </c:pt>
                <c:pt idx="2365">
                  <c:v>0.73263999999999996</c:v>
                </c:pt>
                <c:pt idx="2366">
                  <c:v>0.73265199999999997</c:v>
                </c:pt>
                <c:pt idx="2367">
                  <c:v>0.73266500000000001</c:v>
                </c:pt>
                <c:pt idx="2368">
                  <c:v>0.73267800000000005</c:v>
                </c:pt>
                <c:pt idx="2369">
                  <c:v>0.73268999999999995</c:v>
                </c:pt>
                <c:pt idx="2370">
                  <c:v>0.73270299999999999</c:v>
                </c:pt>
                <c:pt idx="2371">
                  <c:v>0.73271500000000001</c:v>
                </c:pt>
                <c:pt idx="2372">
                  <c:v>0.73272800000000005</c:v>
                </c:pt>
                <c:pt idx="2373">
                  <c:v>0.73274099999999998</c:v>
                </c:pt>
                <c:pt idx="2374">
                  <c:v>0.73275299999999999</c:v>
                </c:pt>
                <c:pt idx="2375">
                  <c:v>0.73276600000000003</c:v>
                </c:pt>
                <c:pt idx="2376">
                  <c:v>0.73277899999999996</c:v>
                </c:pt>
                <c:pt idx="2377">
                  <c:v>0.73279099999999997</c:v>
                </c:pt>
                <c:pt idx="2378">
                  <c:v>0.73280400000000001</c:v>
                </c:pt>
                <c:pt idx="2379">
                  <c:v>0.73281700000000005</c:v>
                </c:pt>
                <c:pt idx="2380">
                  <c:v>0.73282899999999995</c:v>
                </c:pt>
                <c:pt idx="2381">
                  <c:v>0.73284199999999999</c:v>
                </c:pt>
                <c:pt idx="2382">
                  <c:v>0.73285400000000001</c:v>
                </c:pt>
                <c:pt idx="2383">
                  <c:v>0.73286700000000005</c:v>
                </c:pt>
                <c:pt idx="2384">
                  <c:v>0.73287999999999998</c:v>
                </c:pt>
                <c:pt idx="2385">
                  <c:v>0.73289199999999999</c:v>
                </c:pt>
                <c:pt idx="2386">
                  <c:v>0.73290500000000003</c:v>
                </c:pt>
                <c:pt idx="2387">
                  <c:v>0.73291799999999996</c:v>
                </c:pt>
                <c:pt idx="2388">
                  <c:v>0.73292999999999997</c:v>
                </c:pt>
                <c:pt idx="2389">
                  <c:v>0.73294300000000001</c:v>
                </c:pt>
                <c:pt idx="2390">
                  <c:v>0.73295500000000002</c:v>
                </c:pt>
                <c:pt idx="2391">
                  <c:v>0.73296799999999995</c:v>
                </c:pt>
                <c:pt idx="2392">
                  <c:v>0.73298099999999999</c:v>
                </c:pt>
                <c:pt idx="2393">
                  <c:v>0.73299300000000001</c:v>
                </c:pt>
                <c:pt idx="2394">
                  <c:v>0.73300600000000005</c:v>
                </c:pt>
                <c:pt idx="2395">
                  <c:v>0.73301899999999998</c:v>
                </c:pt>
                <c:pt idx="2396">
                  <c:v>0.73303099999999999</c:v>
                </c:pt>
                <c:pt idx="2397">
                  <c:v>0.73304400000000003</c:v>
                </c:pt>
                <c:pt idx="2398">
                  <c:v>0.73305600000000004</c:v>
                </c:pt>
                <c:pt idx="2399">
                  <c:v>0.73306899999999997</c:v>
                </c:pt>
                <c:pt idx="2400">
                  <c:v>0.73308200000000001</c:v>
                </c:pt>
                <c:pt idx="2401">
                  <c:v>0.73309400000000002</c:v>
                </c:pt>
                <c:pt idx="2402">
                  <c:v>0.73310699999999995</c:v>
                </c:pt>
                <c:pt idx="2403">
                  <c:v>0.73288699999999996</c:v>
                </c:pt>
                <c:pt idx="2404">
                  <c:v>0.73266799999999999</c:v>
                </c:pt>
                <c:pt idx="2405">
                  <c:v>0.73244900000000002</c:v>
                </c:pt>
                <c:pt idx="2406">
                  <c:v>0.73222900000000002</c:v>
                </c:pt>
                <c:pt idx="2407">
                  <c:v>0.73201000000000005</c:v>
                </c:pt>
                <c:pt idx="2408">
                  <c:v>0.73179099999999997</c:v>
                </c:pt>
                <c:pt idx="2409">
                  <c:v>0.731572</c:v>
                </c:pt>
                <c:pt idx="2410">
                  <c:v>0.73135300000000003</c:v>
                </c:pt>
                <c:pt idx="2411">
                  <c:v>0.73113399999999995</c:v>
                </c:pt>
                <c:pt idx="2412">
                  <c:v>0.73091499999999998</c:v>
                </c:pt>
                <c:pt idx="2413">
                  <c:v>0.73069700000000004</c:v>
                </c:pt>
                <c:pt idx="2414">
                  <c:v>0.73047799999999996</c:v>
                </c:pt>
                <c:pt idx="2415">
                  <c:v>0.73025899999999999</c:v>
                </c:pt>
                <c:pt idx="2416">
                  <c:v>0.73004100000000005</c:v>
                </c:pt>
                <c:pt idx="2417">
                  <c:v>0.72982199999999997</c:v>
                </c:pt>
                <c:pt idx="2418">
                  <c:v>0.72960400000000003</c:v>
                </c:pt>
                <c:pt idx="2419">
                  <c:v>0.72938499999999995</c:v>
                </c:pt>
                <c:pt idx="2420">
                  <c:v>0.72916700000000001</c:v>
                </c:pt>
                <c:pt idx="2421">
                  <c:v>0.72894899999999996</c:v>
                </c:pt>
                <c:pt idx="2422">
                  <c:v>0.72872999999999999</c:v>
                </c:pt>
                <c:pt idx="2423">
                  <c:v>0.72851200000000005</c:v>
                </c:pt>
                <c:pt idx="2424">
                  <c:v>0.728294</c:v>
                </c:pt>
                <c:pt idx="2425">
                  <c:v>0.72807599999999995</c:v>
                </c:pt>
                <c:pt idx="2426">
                  <c:v>0.727858</c:v>
                </c:pt>
                <c:pt idx="2427">
                  <c:v>0.72763999999999995</c:v>
                </c:pt>
                <c:pt idx="2428">
                  <c:v>0.72742300000000004</c:v>
                </c:pt>
                <c:pt idx="2429">
                  <c:v>0.72720499999999999</c:v>
                </c:pt>
                <c:pt idx="2430">
                  <c:v>0.72698700000000005</c:v>
                </c:pt>
                <c:pt idx="2431">
                  <c:v>0.72677000000000003</c:v>
                </c:pt>
                <c:pt idx="2432">
                  <c:v>0.72655199999999998</c:v>
                </c:pt>
                <c:pt idx="2433">
                  <c:v>0.72633499999999995</c:v>
                </c:pt>
                <c:pt idx="2434">
                  <c:v>0.72611700000000001</c:v>
                </c:pt>
                <c:pt idx="2435">
                  <c:v>0.72589999999999999</c:v>
                </c:pt>
                <c:pt idx="2436">
                  <c:v>0.72568299999999997</c:v>
                </c:pt>
                <c:pt idx="2437">
                  <c:v>0.72546500000000003</c:v>
                </c:pt>
                <c:pt idx="2438">
                  <c:v>0.725248</c:v>
                </c:pt>
                <c:pt idx="2439">
                  <c:v>0.72503099999999998</c:v>
                </c:pt>
                <c:pt idx="2440">
                  <c:v>0.72481399999999996</c:v>
                </c:pt>
                <c:pt idx="2441">
                  <c:v>0.72459700000000005</c:v>
                </c:pt>
                <c:pt idx="2442">
                  <c:v>0.72438000000000002</c:v>
                </c:pt>
                <c:pt idx="2443">
                  <c:v>0.724163</c:v>
                </c:pt>
                <c:pt idx="2444">
                  <c:v>0.72394700000000001</c:v>
                </c:pt>
                <c:pt idx="2445">
                  <c:v>0.72372999999999998</c:v>
                </c:pt>
                <c:pt idx="2446">
                  <c:v>0.72351299999999996</c:v>
                </c:pt>
                <c:pt idx="2447">
                  <c:v>0.72329699999999997</c:v>
                </c:pt>
                <c:pt idx="2448">
                  <c:v>0.72307999999999995</c:v>
                </c:pt>
                <c:pt idx="2449">
                  <c:v>0.72286399999999995</c:v>
                </c:pt>
                <c:pt idx="2450">
                  <c:v>0.72264799999999996</c:v>
                </c:pt>
                <c:pt idx="2451">
                  <c:v>0.72243100000000005</c:v>
                </c:pt>
                <c:pt idx="2452">
                  <c:v>0.72221500000000005</c:v>
                </c:pt>
                <c:pt idx="2453">
                  <c:v>0.72199899999999995</c:v>
                </c:pt>
                <c:pt idx="2454">
                  <c:v>0.72178299999999995</c:v>
                </c:pt>
                <c:pt idx="2455">
                  <c:v>0.72156699999999996</c:v>
                </c:pt>
                <c:pt idx="2456">
                  <c:v>0.72135099999999996</c:v>
                </c:pt>
                <c:pt idx="2457">
                  <c:v>0.72113499999999997</c:v>
                </c:pt>
                <c:pt idx="2458">
                  <c:v>0.72091899999999998</c:v>
                </c:pt>
                <c:pt idx="2459">
                  <c:v>0.72070299999999998</c:v>
                </c:pt>
                <c:pt idx="2460">
                  <c:v>0.72048800000000002</c:v>
                </c:pt>
                <c:pt idx="2461">
                  <c:v>0.72027200000000002</c:v>
                </c:pt>
                <c:pt idx="2462">
                  <c:v>0.72005600000000003</c:v>
                </c:pt>
                <c:pt idx="2463">
                  <c:v>0.71984099999999995</c:v>
                </c:pt>
                <c:pt idx="2464">
                  <c:v>0.71962499999999996</c:v>
                </c:pt>
                <c:pt idx="2465">
                  <c:v>0.71940999999999999</c:v>
                </c:pt>
                <c:pt idx="2466">
                  <c:v>0.71919500000000003</c:v>
                </c:pt>
                <c:pt idx="2467">
                  <c:v>0.71897900000000003</c:v>
                </c:pt>
                <c:pt idx="2468">
                  <c:v>0.71876399999999996</c:v>
                </c:pt>
                <c:pt idx="2469">
                  <c:v>0.71854899999999999</c:v>
                </c:pt>
                <c:pt idx="2470">
                  <c:v>0.71833400000000003</c:v>
                </c:pt>
                <c:pt idx="2471">
                  <c:v>0.71811899999999995</c:v>
                </c:pt>
                <c:pt idx="2472">
                  <c:v>0.71790399999999999</c:v>
                </c:pt>
                <c:pt idx="2473">
                  <c:v>0.71768900000000002</c:v>
                </c:pt>
                <c:pt idx="2474">
                  <c:v>0.71747499999999997</c:v>
                </c:pt>
                <c:pt idx="2475">
                  <c:v>0.71726000000000001</c:v>
                </c:pt>
                <c:pt idx="2476">
                  <c:v>0.71704500000000004</c:v>
                </c:pt>
                <c:pt idx="2477">
                  <c:v>0.716831</c:v>
                </c:pt>
                <c:pt idx="2478">
                  <c:v>0.71661600000000003</c:v>
                </c:pt>
                <c:pt idx="2479">
                  <c:v>0.71640199999999998</c:v>
                </c:pt>
                <c:pt idx="2480">
                  <c:v>0.71618700000000002</c:v>
                </c:pt>
                <c:pt idx="2481">
                  <c:v>0.71597299999999997</c:v>
                </c:pt>
                <c:pt idx="2482">
                  <c:v>0.71575900000000003</c:v>
                </c:pt>
                <c:pt idx="2483">
                  <c:v>0.71554499999999999</c:v>
                </c:pt>
                <c:pt idx="2484">
                  <c:v>0.71533000000000002</c:v>
                </c:pt>
                <c:pt idx="2485">
                  <c:v>0.71511599999999997</c:v>
                </c:pt>
                <c:pt idx="2486">
                  <c:v>0.71490200000000004</c:v>
                </c:pt>
                <c:pt idx="2487">
                  <c:v>0.71468799999999999</c:v>
                </c:pt>
                <c:pt idx="2488">
                  <c:v>0.71447499999999997</c:v>
                </c:pt>
                <c:pt idx="2489">
                  <c:v>0.71426100000000003</c:v>
                </c:pt>
                <c:pt idx="2490">
                  <c:v>0.71404699999999999</c:v>
                </c:pt>
                <c:pt idx="2491">
                  <c:v>0.71383300000000005</c:v>
                </c:pt>
                <c:pt idx="2492">
                  <c:v>0.71362000000000003</c:v>
                </c:pt>
                <c:pt idx="2493">
                  <c:v>0.71340599999999998</c:v>
                </c:pt>
                <c:pt idx="2494">
                  <c:v>0.71319299999999997</c:v>
                </c:pt>
                <c:pt idx="2495">
                  <c:v>0.71297900000000003</c:v>
                </c:pt>
                <c:pt idx="2496">
                  <c:v>0.71276600000000001</c:v>
                </c:pt>
                <c:pt idx="2497">
                  <c:v>0.71255299999999999</c:v>
                </c:pt>
                <c:pt idx="2498">
                  <c:v>0.71233999999999997</c:v>
                </c:pt>
                <c:pt idx="2499">
                  <c:v>0.71212600000000004</c:v>
                </c:pt>
                <c:pt idx="2500">
                  <c:v>0.71191300000000002</c:v>
                </c:pt>
                <c:pt idx="2501">
                  <c:v>0.7117</c:v>
                </c:pt>
                <c:pt idx="2502">
                  <c:v>0.71148699999999998</c:v>
                </c:pt>
                <c:pt idx="2503">
                  <c:v>0.71127499999999999</c:v>
                </c:pt>
                <c:pt idx="2504">
                  <c:v>0.71106199999999997</c:v>
                </c:pt>
                <c:pt idx="2505">
                  <c:v>0.71084899999999995</c:v>
                </c:pt>
                <c:pt idx="2506">
                  <c:v>0.71063600000000005</c:v>
                </c:pt>
                <c:pt idx="2507">
                  <c:v>0.71042400000000006</c:v>
                </c:pt>
                <c:pt idx="2508">
                  <c:v>0.71021100000000004</c:v>
                </c:pt>
                <c:pt idx="2509">
                  <c:v>0.70999900000000005</c:v>
                </c:pt>
                <c:pt idx="2510">
                  <c:v>0.70978600000000003</c:v>
                </c:pt>
                <c:pt idx="2511">
                  <c:v>0.70957400000000004</c:v>
                </c:pt>
                <c:pt idx="2512">
                  <c:v>0.70936200000000005</c:v>
                </c:pt>
                <c:pt idx="2513">
                  <c:v>0.70914900000000003</c:v>
                </c:pt>
                <c:pt idx="2514">
                  <c:v>0.70893700000000004</c:v>
                </c:pt>
                <c:pt idx="2515">
                  <c:v>0.70872500000000005</c:v>
                </c:pt>
                <c:pt idx="2516">
                  <c:v>0.70851299999999995</c:v>
                </c:pt>
                <c:pt idx="2517">
                  <c:v>0.70830099999999996</c:v>
                </c:pt>
                <c:pt idx="2518">
                  <c:v>0.70808899999999997</c:v>
                </c:pt>
                <c:pt idx="2519">
                  <c:v>0.70787800000000001</c:v>
                </c:pt>
                <c:pt idx="2520">
                  <c:v>0.70766600000000002</c:v>
                </c:pt>
                <c:pt idx="2521">
                  <c:v>0.70745400000000003</c:v>
                </c:pt>
                <c:pt idx="2522">
                  <c:v>0.70724299999999996</c:v>
                </c:pt>
                <c:pt idx="2523">
                  <c:v>0.70703099999999997</c:v>
                </c:pt>
                <c:pt idx="2524">
                  <c:v>0.70682</c:v>
                </c:pt>
                <c:pt idx="2525">
                  <c:v>0.70660800000000001</c:v>
                </c:pt>
                <c:pt idx="2526">
                  <c:v>0.70639700000000005</c:v>
                </c:pt>
                <c:pt idx="2527">
                  <c:v>0.70618499999999995</c:v>
                </c:pt>
                <c:pt idx="2528">
                  <c:v>0.70597399999999999</c:v>
                </c:pt>
                <c:pt idx="2529">
                  <c:v>0.70576300000000003</c:v>
                </c:pt>
                <c:pt idx="2530">
                  <c:v>0.70555199999999996</c:v>
                </c:pt>
                <c:pt idx="2531">
                  <c:v>0.705341</c:v>
                </c:pt>
                <c:pt idx="2532">
                  <c:v>0.70513000000000003</c:v>
                </c:pt>
                <c:pt idx="2533">
                  <c:v>0.70491899999999996</c:v>
                </c:pt>
                <c:pt idx="2534">
                  <c:v>0.704708</c:v>
                </c:pt>
                <c:pt idx="2535">
                  <c:v>0.70449799999999996</c:v>
                </c:pt>
                <c:pt idx="2536">
                  <c:v>0.704287</c:v>
                </c:pt>
                <c:pt idx="2537">
                  <c:v>0.70407600000000004</c:v>
                </c:pt>
                <c:pt idx="2538">
                  <c:v>0.70386599999999999</c:v>
                </c:pt>
                <c:pt idx="2539">
                  <c:v>0.70365500000000003</c:v>
                </c:pt>
                <c:pt idx="2540">
                  <c:v>0.70344499999999999</c:v>
                </c:pt>
                <c:pt idx="2541">
                  <c:v>0.70323400000000003</c:v>
                </c:pt>
                <c:pt idx="2542">
                  <c:v>0.70302399999999998</c:v>
                </c:pt>
                <c:pt idx="2543">
                  <c:v>0.70281400000000005</c:v>
                </c:pt>
                <c:pt idx="2544">
                  <c:v>0.70260400000000001</c:v>
                </c:pt>
                <c:pt idx="2545">
                  <c:v>0.70239399999999996</c:v>
                </c:pt>
                <c:pt idx="2546">
                  <c:v>0.70218400000000003</c:v>
                </c:pt>
                <c:pt idx="2547">
                  <c:v>0.70197399999999999</c:v>
                </c:pt>
                <c:pt idx="2548">
                  <c:v>0.70176400000000005</c:v>
                </c:pt>
                <c:pt idx="2549">
                  <c:v>0.70155400000000001</c:v>
                </c:pt>
                <c:pt idx="2550">
                  <c:v>0.70134399999999997</c:v>
                </c:pt>
                <c:pt idx="2551">
                  <c:v>0.70113400000000003</c:v>
                </c:pt>
                <c:pt idx="2552">
                  <c:v>0.70092500000000002</c:v>
                </c:pt>
                <c:pt idx="2553">
                  <c:v>0.70071499999999998</c:v>
                </c:pt>
                <c:pt idx="2554">
                  <c:v>0.70050599999999996</c:v>
                </c:pt>
                <c:pt idx="2555">
                  <c:v>0.70029600000000003</c:v>
                </c:pt>
                <c:pt idx="2556">
                  <c:v>0.70008700000000001</c:v>
                </c:pt>
                <c:pt idx="2557">
                  <c:v>0.699878</c:v>
                </c:pt>
                <c:pt idx="2558">
                  <c:v>0.69966899999999999</c:v>
                </c:pt>
                <c:pt idx="2559">
                  <c:v>0.69945900000000005</c:v>
                </c:pt>
                <c:pt idx="2560">
                  <c:v>0.69925000000000004</c:v>
                </c:pt>
                <c:pt idx="2561">
                  <c:v>0.69904100000000002</c:v>
                </c:pt>
                <c:pt idx="2562">
                  <c:v>0.69883200000000001</c:v>
                </c:pt>
                <c:pt idx="2563">
                  <c:v>0.69862299999999999</c:v>
                </c:pt>
                <c:pt idx="2564">
                  <c:v>0.69841500000000001</c:v>
                </c:pt>
                <c:pt idx="2565">
                  <c:v>0.69820599999999999</c:v>
                </c:pt>
                <c:pt idx="2566">
                  <c:v>0.69799699999999998</c:v>
                </c:pt>
                <c:pt idx="2567">
                  <c:v>0.69778899999999999</c:v>
                </c:pt>
                <c:pt idx="2568">
                  <c:v>0.69757999999999998</c:v>
                </c:pt>
                <c:pt idx="2569">
                  <c:v>0.69737099999999996</c:v>
                </c:pt>
                <c:pt idx="2570">
                  <c:v>0.69716299999999998</c:v>
                </c:pt>
                <c:pt idx="2571">
                  <c:v>0.69695499999999999</c:v>
                </c:pt>
                <c:pt idx="2572">
                  <c:v>0.69674599999999998</c:v>
                </c:pt>
                <c:pt idx="2573">
                  <c:v>0.69653799999999999</c:v>
                </c:pt>
                <c:pt idx="2574">
                  <c:v>0.69633</c:v>
                </c:pt>
                <c:pt idx="2575">
                  <c:v>0.69612200000000002</c:v>
                </c:pt>
                <c:pt idx="2576">
                  <c:v>0.69591400000000003</c:v>
                </c:pt>
                <c:pt idx="2577">
                  <c:v>0.69570600000000005</c:v>
                </c:pt>
                <c:pt idx="2578">
                  <c:v>0.69549799999999995</c:v>
                </c:pt>
                <c:pt idx="2579">
                  <c:v>0.69528999999999996</c:v>
                </c:pt>
                <c:pt idx="2580">
                  <c:v>0.69508300000000001</c:v>
                </c:pt>
                <c:pt idx="2581">
                  <c:v>0.69487500000000002</c:v>
                </c:pt>
                <c:pt idx="2582">
                  <c:v>0.69466700000000003</c:v>
                </c:pt>
                <c:pt idx="2583">
                  <c:v>0.69445999999999997</c:v>
                </c:pt>
                <c:pt idx="2584">
                  <c:v>0.69425199999999998</c:v>
                </c:pt>
                <c:pt idx="2585">
                  <c:v>0.69404500000000002</c:v>
                </c:pt>
                <c:pt idx="2586">
                  <c:v>0.69383799999999995</c:v>
                </c:pt>
                <c:pt idx="2587">
                  <c:v>0.69362999999999997</c:v>
                </c:pt>
                <c:pt idx="2588">
                  <c:v>0.69342300000000001</c:v>
                </c:pt>
                <c:pt idx="2589">
                  <c:v>0.69321600000000005</c:v>
                </c:pt>
                <c:pt idx="2590">
                  <c:v>0.69300899999999999</c:v>
                </c:pt>
                <c:pt idx="2591">
                  <c:v>0.69280200000000003</c:v>
                </c:pt>
                <c:pt idx="2592">
                  <c:v>0.69259499999999996</c:v>
                </c:pt>
                <c:pt idx="2593">
                  <c:v>0.692388</c:v>
                </c:pt>
                <c:pt idx="2594">
                  <c:v>0.69218100000000005</c:v>
                </c:pt>
                <c:pt idx="2595">
                  <c:v>0.69197500000000001</c:v>
                </c:pt>
                <c:pt idx="2596">
                  <c:v>0.69176800000000005</c:v>
                </c:pt>
                <c:pt idx="2597">
                  <c:v>0.69156099999999998</c:v>
                </c:pt>
                <c:pt idx="2598">
                  <c:v>0.69135500000000005</c:v>
                </c:pt>
                <c:pt idx="2599">
                  <c:v>0.69114799999999998</c:v>
                </c:pt>
                <c:pt idx="2600">
                  <c:v>0.69094199999999995</c:v>
                </c:pt>
                <c:pt idx="2601">
                  <c:v>0.69073600000000002</c:v>
                </c:pt>
                <c:pt idx="2602">
                  <c:v>0.69052999999999998</c:v>
                </c:pt>
                <c:pt idx="2603">
                  <c:v>0.69032300000000002</c:v>
                </c:pt>
                <c:pt idx="2604">
                  <c:v>0.69011699999999998</c:v>
                </c:pt>
                <c:pt idx="2605">
                  <c:v>0.68991100000000005</c:v>
                </c:pt>
                <c:pt idx="2606">
                  <c:v>0.68970500000000001</c:v>
                </c:pt>
                <c:pt idx="2607">
                  <c:v>0.68949899999999997</c:v>
                </c:pt>
                <c:pt idx="2608">
                  <c:v>0.68929399999999996</c:v>
                </c:pt>
                <c:pt idx="2609">
                  <c:v>0.68908800000000003</c:v>
                </c:pt>
                <c:pt idx="2610">
                  <c:v>0.68888199999999999</c:v>
                </c:pt>
                <c:pt idx="2611">
                  <c:v>0.68867599999999995</c:v>
                </c:pt>
                <c:pt idx="2612">
                  <c:v>0.68847100000000006</c:v>
                </c:pt>
                <c:pt idx="2613">
                  <c:v>0.68826500000000002</c:v>
                </c:pt>
                <c:pt idx="2614">
                  <c:v>0.68806</c:v>
                </c:pt>
                <c:pt idx="2615">
                  <c:v>0.68785499999999999</c:v>
                </c:pt>
                <c:pt idx="2616">
                  <c:v>0.68764899999999995</c:v>
                </c:pt>
                <c:pt idx="2617">
                  <c:v>0.68744400000000006</c:v>
                </c:pt>
                <c:pt idx="2618">
                  <c:v>0.68723900000000004</c:v>
                </c:pt>
                <c:pt idx="2619">
                  <c:v>0.68703400000000003</c:v>
                </c:pt>
                <c:pt idx="2620">
                  <c:v>0.68682900000000002</c:v>
                </c:pt>
                <c:pt idx="2621">
                  <c:v>0.68662400000000001</c:v>
                </c:pt>
                <c:pt idx="2622">
                  <c:v>0.686419</c:v>
                </c:pt>
                <c:pt idx="2623">
                  <c:v>0.68621500000000002</c:v>
                </c:pt>
                <c:pt idx="2624">
                  <c:v>0.68601000000000001</c:v>
                </c:pt>
                <c:pt idx="2625">
                  <c:v>0.685805</c:v>
                </c:pt>
                <c:pt idx="2626">
                  <c:v>0.68560100000000002</c:v>
                </c:pt>
                <c:pt idx="2627">
                  <c:v>0.68539600000000001</c:v>
                </c:pt>
                <c:pt idx="2628">
                  <c:v>0.68519200000000002</c:v>
                </c:pt>
                <c:pt idx="2629">
                  <c:v>0.68498700000000001</c:v>
                </c:pt>
                <c:pt idx="2630">
                  <c:v>0.68478300000000003</c:v>
                </c:pt>
                <c:pt idx="2631">
                  <c:v>0.68457900000000005</c:v>
                </c:pt>
                <c:pt idx="2632">
                  <c:v>0.68437499999999996</c:v>
                </c:pt>
                <c:pt idx="2633">
                  <c:v>0.68417099999999997</c:v>
                </c:pt>
                <c:pt idx="2634">
                  <c:v>0.68396699999999999</c:v>
                </c:pt>
                <c:pt idx="2635">
                  <c:v>0.68376300000000001</c:v>
                </c:pt>
                <c:pt idx="2636">
                  <c:v>0.68355900000000003</c:v>
                </c:pt>
                <c:pt idx="2637">
                  <c:v>0.68335500000000005</c:v>
                </c:pt>
                <c:pt idx="2638">
                  <c:v>0.68315199999999998</c:v>
                </c:pt>
                <c:pt idx="2639">
                  <c:v>0.682948</c:v>
                </c:pt>
                <c:pt idx="2640">
                  <c:v>0.68274400000000002</c:v>
                </c:pt>
                <c:pt idx="2641">
                  <c:v>0.68254099999999995</c:v>
                </c:pt>
                <c:pt idx="2642">
                  <c:v>0.68233699999999997</c:v>
                </c:pt>
                <c:pt idx="2643">
                  <c:v>0.68213400000000002</c:v>
                </c:pt>
                <c:pt idx="2644">
                  <c:v>0.68193099999999995</c:v>
                </c:pt>
                <c:pt idx="2645">
                  <c:v>0.681728</c:v>
                </c:pt>
                <c:pt idx="2646">
                  <c:v>0.68152500000000005</c:v>
                </c:pt>
                <c:pt idx="2647">
                  <c:v>0.68132199999999998</c:v>
                </c:pt>
                <c:pt idx="2648">
                  <c:v>0.68111900000000003</c:v>
                </c:pt>
                <c:pt idx="2649">
                  <c:v>0.68091599999999997</c:v>
                </c:pt>
                <c:pt idx="2650">
                  <c:v>0.68071300000000001</c:v>
                </c:pt>
                <c:pt idx="2651">
                  <c:v>0.68050999999999995</c:v>
                </c:pt>
                <c:pt idx="2652">
                  <c:v>0.680307</c:v>
                </c:pt>
                <c:pt idx="2653">
                  <c:v>0.68010499999999996</c:v>
                </c:pt>
                <c:pt idx="2654">
                  <c:v>0.67990200000000001</c:v>
                </c:pt>
                <c:pt idx="2655">
                  <c:v>0.67969999999999997</c:v>
                </c:pt>
                <c:pt idx="2656">
                  <c:v>0.67949700000000002</c:v>
                </c:pt>
                <c:pt idx="2657">
                  <c:v>0.67929499999999998</c:v>
                </c:pt>
                <c:pt idx="2658">
                  <c:v>0.67909299999999995</c:v>
                </c:pt>
                <c:pt idx="2659">
                  <c:v>0.67889100000000002</c:v>
                </c:pt>
                <c:pt idx="2660">
                  <c:v>0.67868899999999999</c:v>
                </c:pt>
                <c:pt idx="2661">
                  <c:v>0.67848699999999995</c:v>
                </c:pt>
                <c:pt idx="2662">
                  <c:v>0.67828500000000003</c:v>
                </c:pt>
                <c:pt idx="2663">
                  <c:v>0.67808299999999999</c:v>
                </c:pt>
                <c:pt idx="2664">
                  <c:v>0.67788099999999996</c:v>
                </c:pt>
                <c:pt idx="2665">
                  <c:v>0.67767900000000003</c:v>
                </c:pt>
                <c:pt idx="2666">
                  <c:v>0.67747800000000002</c:v>
                </c:pt>
                <c:pt idx="2667">
                  <c:v>0.67727599999999999</c:v>
                </c:pt>
                <c:pt idx="2668">
                  <c:v>0.67707499999999998</c:v>
                </c:pt>
                <c:pt idx="2669">
                  <c:v>0.67687299999999995</c:v>
                </c:pt>
                <c:pt idx="2670">
                  <c:v>0.67667200000000005</c:v>
                </c:pt>
                <c:pt idx="2671">
                  <c:v>0.67647100000000004</c:v>
                </c:pt>
                <c:pt idx="2672">
                  <c:v>0.67627000000000004</c:v>
                </c:pt>
                <c:pt idx="2673">
                  <c:v>0.67606900000000003</c:v>
                </c:pt>
                <c:pt idx="2674">
                  <c:v>0.67586800000000002</c:v>
                </c:pt>
                <c:pt idx="2675">
                  <c:v>0.67566700000000002</c:v>
                </c:pt>
                <c:pt idx="2676">
                  <c:v>0.67546600000000001</c:v>
                </c:pt>
                <c:pt idx="2677">
                  <c:v>0.675265</c:v>
                </c:pt>
                <c:pt idx="2678">
                  <c:v>0.675064</c:v>
                </c:pt>
                <c:pt idx="2679">
                  <c:v>0.67486400000000002</c:v>
                </c:pt>
                <c:pt idx="2680">
                  <c:v>0.67466300000000001</c:v>
                </c:pt>
                <c:pt idx="2681">
                  <c:v>0.67446300000000003</c:v>
                </c:pt>
                <c:pt idx="2682">
                  <c:v>0.67426200000000003</c:v>
                </c:pt>
                <c:pt idx="2683">
                  <c:v>0.67406200000000005</c:v>
                </c:pt>
                <c:pt idx="2684">
                  <c:v>0.67386199999999996</c:v>
                </c:pt>
                <c:pt idx="2685">
                  <c:v>0.67366199999999998</c:v>
                </c:pt>
                <c:pt idx="2686">
                  <c:v>0.67346200000000001</c:v>
                </c:pt>
                <c:pt idx="2687">
                  <c:v>0.67326200000000003</c:v>
                </c:pt>
                <c:pt idx="2688">
                  <c:v>0.67306200000000005</c:v>
                </c:pt>
                <c:pt idx="2689">
                  <c:v>0.67286199999999996</c:v>
                </c:pt>
                <c:pt idx="2690">
                  <c:v>0.67266199999999998</c:v>
                </c:pt>
                <c:pt idx="2691">
                  <c:v>0.67246300000000003</c:v>
                </c:pt>
                <c:pt idx="2692">
                  <c:v>0.67226300000000005</c:v>
                </c:pt>
                <c:pt idx="2693">
                  <c:v>0.67206399999999999</c:v>
                </c:pt>
                <c:pt idx="2694">
                  <c:v>0.67186400000000002</c:v>
                </c:pt>
                <c:pt idx="2695">
                  <c:v>0.67166499999999996</c:v>
                </c:pt>
                <c:pt idx="2696">
                  <c:v>0.67146600000000001</c:v>
                </c:pt>
                <c:pt idx="2697">
                  <c:v>0.67126600000000003</c:v>
                </c:pt>
                <c:pt idx="2698">
                  <c:v>0.67106699999999997</c:v>
                </c:pt>
                <c:pt idx="2699">
                  <c:v>0.67086800000000002</c:v>
                </c:pt>
                <c:pt idx="2700">
                  <c:v>0.67066899999999996</c:v>
                </c:pt>
                <c:pt idx="2701">
                  <c:v>0.67047100000000004</c:v>
                </c:pt>
                <c:pt idx="2702">
                  <c:v>0.67027199999999998</c:v>
                </c:pt>
                <c:pt idx="2703">
                  <c:v>0.67007300000000003</c:v>
                </c:pt>
                <c:pt idx="2704">
                  <c:v>0.669875</c:v>
                </c:pt>
                <c:pt idx="2705">
                  <c:v>0.66967600000000005</c:v>
                </c:pt>
                <c:pt idx="2706">
                  <c:v>0.66947800000000002</c:v>
                </c:pt>
                <c:pt idx="2707">
                  <c:v>0.66927999999999999</c:v>
                </c:pt>
                <c:pt idx="2708">
                  <c:v>0.66908100000000004</c:v>
                </c:pt>
                <c:pt idx="2709">
                  <c:v>0.66888300000000001</c:v>
                </c:pt>
                <c:pt idx="2710">
                  <c:v>0.66868499999999997</c:v>
                </c:pt>
                <c:pt idx="2711">
                  <c:v>0.66848700000000005</c:v>
                </c:pt>
                <c:pt idx="2712">
                  <c:v>0.66828900000000002</c:v>
                </c:pt>
                <c:pt idx="2713">
                  <c:v>0.66809200000000002</c:v>
                </c:pt>
                <c:pt idx="2714">
                  <c:v>0.66789399999999999</c:v>
                </c:pt>
                <c:pt idx="2715">
                  <c:v>0.66769599999999996</c:v>
                </c:pt>
                <c:pt idx="2716">
                  <c:v>0.66749899999999995</c:v>
                </c:pt>
                <c:pt idx="2717">
                  <c:v>0.66730100000000003</c:v>
                </c:pt>
                <c:pt idx="2718">
                  <c:v>0.66710400000000003</c:v>
                </c:pt>
                <c:pt idx="2719">
                  <c:v>0.66690700000000003</c:v>
                </c:pt>
                <c:pt idx="2720">
                  <c:v>0.66671000000000002</c:v>
                </c:pt>
                <c:pt idx="2721">
                  <c:v>0.66651300000000002</c:v>
                </c:pt>
                <c:pt idx="2722">
                  <c:v>0.66631600000000002</c:v>
                </c:pt>
                <c:pt idx="2723">
                  <c:v>0.66611900000000002</c:v>
                </c:pt>
                <c:pt idx="2724">
                  <c:v>0.66592200000000001</c:v>
                </c:pt>
                <c:pt idx="2725">
                  <c:v>0.66572500000000001</c:v>
                </c:pt>
                <c:pt idx="2726">
                  <c:v>0.66552900000000004</c:v>
                </c:pt>
                <c:pt idx="2727">
                  <c:v>0.66533200000000003</c:v>
                </c:pt>
                <c:pt idx="2728">
                  <c:v>0.66513599999999995</c:v>
                </c:pt>
                <c:pt idx="2729">
                  <c:v>0.66493899999999995</c:v>
                </c:pt>
                <c:pt idx="2730">
                  <c:v>0.66474299999999997</c:v>
                </c:pt>
                <c:pt idx="2731">
                  <c:v>0.664547</c:v>
                </c:pt>
                <c:pt idx="2732">
                  <c:v>0.66435100000000002</c:v>
                </c:pt>
                <c:pt idx="2733">
                  <c:v>0.66415500000000005</c:v>
                </c:pt>
                <c:pt idx="2734">
                  <c:v>0.66395899999999997</c:v>
                </c:pt>
                <c:pt idx="2735">
                  <c:v>0.66376400000000002</c:v>
                </c:pt>
                <c:pt idx="2736">
                  <c:v>0.66356800000000005</c:v>
                </c:pt>
                <c:pt idx="2737">
                  <c:v>0.66337199999999996</c:v>
                </c:pt>
                <c:pt idx="2738">
                  <c:v>0.66317700000000002</c:v>
                </c:pt>
                <c:pt idx="2739">
                  <c:v>0.66298199999999996</c:v>
                </c:pt>
                <c:pt idx="2740">
                  <c:v>0.66278599999999999</c:v>
                </c:pt>
                <c:pt idx="2741">
                  <c:v>0.66259100000000004</c:v>
                </c:pt>
                <c:pt idx="2742">
                  <c:v>0.66239599999999998</c:v>
                </c:pt>
                <c:pt idx="2743">
                  <c:v>0.66220100000000004</c:v>
                </c:pt>
                <c:pt idx="2744">
                  <c:v>0.66200700000000001</c:v>
                </c:pt>
                <c:pt idx="2745">
                  <c:v>0.66181199999999996</c:v>
                </c:pt>
                <c:pt idx="2746">
                  <c:v>0.66161700000000001</c:v>
                </c:pt>
                <c:pt idx="2747">
                  <c:v>0.66142299999999998</c:v>
                </c:pt>
                <c:pt idx="2748">
                  <c:v>0.66122800000000004</c:v>
                </c:pt>
                <c:pt idx="2749">
                  <c:v>0.66103400000000001</c:v>
                </c:pt>
                <c:pt idx="2750">
                  <c:v>0.66083999999999998</c:v>
                </c:pt>
                <c:pt idx="2751">
                  <c:v>0.66064599999999996</c:v>
                </c:pt>
                <c:pt idx="2752">
                  <c:v>0.66045200000000004</c:v>
                </c:pt>
                <c:pt idx="2753">
                  <c:v>0.66025800000000001</c:v>
                </c:pt>
                <c:pt idx="2754">
                  <c:v>0.66006399999999998</c:v>
                </c:pt>
                <c:pt idx="2755">
                  <c:v>0.65986999999999996</c:v>
                </c:pt>
                <c:pt idx="2756">
                  <c:v>0.65967699999999996</c:v>
                </c:pt>
                <c:pt idx="2757">
                  <c:v>0.65948300000000004</c:v>
                </c:pt>
                <c:pt idx="2758">
                  <c:v>0.65929000000000004</c:v>
                </c:pt>
                <c:pt idx="2759">
                  <c:v>0.65909700000000004</c:v>
                </c:pt>
                <c:pt idx="2760">
                  <c:v>0.65890400000000005</c:v>
                </c:pt>
                <c:pt idx="2761">
                  <c:v>0.65871100000000005</c:v>
                </c:pt>
                <c:pt idx="2762">
                  <c:v>0.65851800000000005</c:v>
                </c:pt>
                <c:pt idx="2763">
                  <c:v>0.65832500000000005</c:v>
                </c:pt>
                <c:pt idx="2764">
                  <c:v>0.65813299999999997</c:v>
                </c:pt>
                <c:pt idx="2765">
                  <c:v>0.65793999999999997</c:v>
                </c:pt>
                <c:pt idx="2766">
                  <c:v>0.657748</c:v>
                </c:pt>
                <c:pt idx="2767">
                  <c:v>0.657555</c:v>
                </c:pt>
                <c:pt idx="2768">
                  <c:v>0.65736300000000003</c:v>
                </c:pt>
                <c:pt idx="2769">
                  <c:v>0.65717099999999995</c:v>
                </c:pt>
                <c:pt idx="2770">
                  <c:v>0.65697899999999998</c:v>
                </c:pt>
                <c:pt idx="2771">
                  <c:v>0.65678700000000001</c:v>
                </c:pt>
                <c:pt idx="2772">
                  <c:v>0.65659599999999996</c:v>
                </c:pt>
                <c:pt idx="2773">
                  <c:v>0.65640399999999999</c:v>
                </c:pt>
                <c:pt idx="2774">
                  <c:v>0.65621300000000005</c:v>
                </c:pt>
                <c:pt idx="2775">
                  <c:v>0.65602099999999997</c:v>
                </c:pt>
                <c:pt idx="2776">
                  <c:v>0.65583000000000002</c:v>
                </c:pt>
                <c:pt idx="2777">
                  <c:v>0.65563899999999997</c:v>
                </c:pt>
                <c:pt idx="2778">
                  <c:v>0.65544800000000003</c:v>
                </c:pt>
                <c:pt idx="2779">
                  <c:v>0.65525699999999998</c:v>
                </c:pt>
                <c:pt idx="2780">
                  <c:v>0.65506699999999995</c:v>
                </c:pt>
                <c:pt idx="2781">
                  <c:v>0.65487600000000001</c:v>
                </c:pt>
                <c:pt idx="2782">
                  <c:v>0.65468599999999999</c:v>
                </c:pt>
                <c:pt idx="2783">
                  <c:v>0.65449500000000005</c:v>
                </c:pt>
                <c:pt idx="2784">
                  <c:v>0.65430500000000003</c:v>
                </c:pt>
                <c:pt idx="2785">
                  <c:v>0.654115</c:v>
                </c:pt>
                <c:pt idx="2786">
                  <c:v>0.65392499999999998</c:v>
                </c:pt>
                <c:pt idx="2787">
                  <c:v>0.65373599999999998</c:v>
                </c:pt>
                <c:pt idx="2788">
                  <c:v>0.65354599999999996</c:v>
                </c:pt>
                <c:pt idx="2789">
                  <c:v>0.65335699999999997</c:v>
                </c:pt>
                <c:pt idx="2790">
                  <c:v>0.65316700000000005</c:v>
                </c:pt>
                <c:pt idx="2791">
                  <c:v>0.65297799999999995</c:v>
                </c:pt>
                <c:pt idx="2792">
                  <c:v>0.65278899999999995</c:v>
                </c:pt>
                <c:pt idx="2793">
                  <c:v>0.65259999999999996</c:v>
                </c:pt>
                <c:pt idx="2794">
                  <c:v>0.65241099999999996</c:v>
                </c:pt>
                <c:pt idx="2795">
                  <c:v>0.652223</c:v>
                </c:pt>
                <c:pt idx="2796">
                  <c:v>0.652034</c:v>
                </c:pt>
                <c:pt idx="2797">
                  <c:v>0.65184600000000004</c:v>
                </c:pt>
                <c:pt idx="2798">
                  <c:v>0.65165799999999996</c:v>
                </c:pt>
                <c:pt idx="2799">
                  <c:v>0.65146999999999999</c:v>
                </c:pt>
                <c:pt idx="2800">
                  <c:v>0.65128200000000003</c:v>
                </c:pt>
                <c:pt idx="2801">
                  <c:v>0.65109399999999995</c:v>
                </c:pt>
                <c:pt idx="2802">
                  <c:v>0.65090700000000001</c:v>
                </c:pt>
                <c:pt idx="2803">
                  <c:v>0.65071900000000005</c:v>
                </c:pt>
                <c:pt idx="2804">
                  <c:v>0.650532</c:v>
                </c:pt>
                <c:pt idx="2805">
                  <c:v>0.65034499999999995</c:v>
                </c:pt>
                <c:pt idx="2806">
                  <c:v>0.65015800000000001</c:v>
                </c:pt>
                <c:pt idx="2807">
                  <c:v>0.64997099999999997</c:v>
                </c:pt>
                <c:pt idx="2808">
                  <c:v>0.64978400000000003</c:v>
                </c:pt>
                <c:pt idx="2809">
                  <c:v>0.64959800000000001</c:v>
                </c:pt>
                <c:pt idx="2810">
                  <c:v>0.64941199999999999</c:v>
                </c:pt>
                <c:pt idx="2811">
                  <c:v>0.64922599999999997</c:v>
                </c:pt>
                <c:pt idx="2812">
                  <c:v>0.64903999999999995</c:v>
                </c:pt>
                <c:pt idx="2813">
                  <c:v>0.64885400000000004</c:v>
                </c:pt>
                <c:pt idx="2814">
                  <c:v>0.64866800000000002</c:v>
                </c:pt>
                <c:pt idx="2815">
                  <c:v>0.64848300000000003</c:v>
                </c:pt>
                <c:pt idx="2816">
                  <c:v>0.64829800000000004</c:v>
                </c:pt>
                <c:pt idx="2817">
                  <c:v>0.64811200000000002</c:v>
                </c:pt>
                <c:pt idx="2818">
                  <c:v>0.64792799999999995</c:v>
                </c:pt>
                <c:pt idx="2819">
                  <c:v>0.64774299999999996</c:v>
                </c:pt>
                <c:pt idx="2820">
                  <c:v>0.64755799999999997</c:v>
                </c:pt>
                <c:pt idx="2821">
                  <c:v>0.647374</c:v>
                </c:pt>
                <c:pt idx="2822">
                  <c:v>0.64719000000000004</c:v>
                </c:pt>
                <c:pt idx="2823">
                  <c:v>0.64700599999999997</c:v>
                </c:pt>
                <c:pt idx="2824">
                  <c:v>0.64682200000000001</c:v>
                </c:pt>
                <c:pt idx="2825">
                  <c:v>0.64663800000000005</c:v>
                </c:pt>
                <c:pt idx="2826">
                  <c:v>0.646455</c:v>
                </c:pt>
                <c:pt idx="2827">
                  <c:v>0.64627100000000004</c:v>
                </c:pt>
                <c:pt idx="2828">
                  <c:v>0.646088</c:v>
                </c:pt>
                <c:pt idx="2829">
                  <c:v>0.64590599999999998</c:v>
                </c:pt>
                <c:pt idx="2830">
                  <c:v>0.64572300000000005</c:v>
                </c:pt>
                <c:pt idx="2831">
                  <c:v>0.64554</c:v>
                </c:pt>
                <c:pt idx="2832">
                  <c:v>0.64535799999999999</c:v>
                </c:pt>
                <c:pt idx="2833">
                  <c:v>0.64517599999999997</c:v>
                </c:pt>
                <c:pt idx="2834">
                  <c:v>0.64499399999999996</c:v>
                </c:pt>
                <c:pt idx="2835">
                  <c:v>0.64481200000000005</c:v>
                </c:pt>
                <c:pt idx="2836">
                  <c:v>0.64463099999999995</c:v>
                </c:pt>
                <c:pt idx="2837">
                  <c:v>0.64444999999999997</c:v>
                </c:pt>
                <c:pt idx="2838">
                  <c:v>0.64426899999999998</c:v>
                </c:pt>
                <c:pt idx="2839">
                  <c:v>0.64408799999999999</c:v>
                </c:pt>
                <c:pt idx="2840">
                  <c:v>0.64390700000000001</c:v>
                </c:pt>
                <c:pt idx="2841">
                  <c:v>0.64372700000000005</c:v>
                </c:pt>
                <c:pt idx="2842">
                  <c:v>0.64354699999999998</c:v>
                </c:pt>
                <c:pt idx="2843">
                  <c:v>0.64336700000000002</c:v>
                </c:pt>
                <c:pt idx="2844">
                  <c:v>0.64318699999999995</c:v>
                </c:pt>
                <c:pt idx="2845">
                  <c:v>0.64300800000000002</c:v>
                </c:pt>
                <c:pt idx="2846">
                  <c:v>0.64282799999999995</c:v>
                </c:pt>
                <c:pt idx="2847">
                  <c:v>0.64264900000000003</c:v>
                </c:pt>
                <c:pt idx="2848">
                  <c:v>0.64247100000000001</c:v>
                </c:pt>
                <c:pt idx="2849">
                  <c:v>0.64229199999999997</c:v>
                </c:pt>
                <c:pt idx="2850">
                  <c:v>0.64211399999999996</c:v>
                </c:pt>
                <c:pt idx="2851">
                  <c:v>0.64193599999999995</c:v>
                </c:pt>
                <c:pt idx="2852">
                  <c:v>0.64175800000000005</c:v>
                </c:pt>
                <c:pt idx="2853">
                  <c:v>0.64158000000000004</c:v>
                </c:pt>
                <c:pt idx="2854">
                  <c:v>0.64140299999999995</c:v>
                </c:pt>
                <c:pt idx="2855">
                  <c:v>0.64122599999999996</c:v>
                </c:pt>
                <c:pt idx="2856">
                  <c:v>0.64104899999999998</c:v>
                </c:pt>
                <c:pt idx="2857">
                  <c:v>0.640872</c:v>
                </c:pt>
                <c:pt idx="2858">
                  <c:v>0.64069600000000004</c:v>
                </c:pt>
                <c:pt idx="2859">
                  <c:v>0.64051999999999998</c:v>
                </c:pt>
                <c:pt idx="2860">
                  <c:v>0.64034400000000002</c:v>
                </c:pt>
                <c:pt idx="2861">
                  <c:v>0.64016799999999996</c:v>
                </c:pt>
                <c:pt idx="2862">
                  <c:v>0.63999300000000003</c:v>
                </c:pt>
                <c:pt idx="2863">
                  <c:v>0.639818</c:v>
                </c:pt>
                <c:pt idx="2864">
                  <c:v>0.63964299999999996</c:v>
                </c:pt>
                <c:pt idx="2865">
                  <c:v>0.63946899999999995</c:v>
                </c:pt>
                <c:pt idx="2866">
                  <c:v>0.63929499999999995</c:v>
                </c:pt>
                <c:pt idx="2867">
                  <c:v>0.63912100000000005</c:v>
                </c:pt>
                <c:pt idx="2868">
                  <c:v>0.63894700000000004</c:v>
                </c:pt>
                <c:pt idx="2869">
                  <c:v>0.63877399999999995</c:v>
                </c:pt>
                <c:pt idx="2870">
                  <c:v>0.63860099999999997</c:v>
                </c:pt>
                <c:pt idx="2871">
                  <c:v>0.638428</c:v>
                </c:pt>
                <c:pt idx="2872">
                  <c:v>0.63825500000000002</c:v>
                </c:pt>
                <c:pt idx="2873">
                  <c:v>0.63808299999999996</c:v>
                </c:pt>
                <c:pt idx="2874">
                  <c:v>0.63791100000000001</c:v>
                </c:pt>
                <c:pt idx="2875">
                  <c:v>0.63773999999999997</c:v>
                </c:pt>
                <c:pt idx="2876">
                  <c:v>0.63756800000000002</c:v>
                </c:pt>
                <c:pt idx="2877">
                  <c:v>0.63739699999999999</c:v>
                </c:pt>
                <c:pt idx="2878">
                  <c:v>0.63722699999999999</c:v>
                </c:pt>
                <c:pt idx="2879">
                  <c:v>0.63705599999999996</c:v>
                </c:pt>
                <c:pt idx="2880">
                  <c:v>0.63688599999999995</c:v>
                </c:pt>
                <c:pt idx="2881">
                  <c:v>0.63671699999999998</c:v>
                </c:pt>
                <c:pt idx="2882">
                  <c:v>0.63654699999999997</c:v>
                </c:pt>
                <c:pt idx="2883">
                  <c:v>0.636378</c:v>
                </c:pt>
                <c:pt idx="2884">
                  <c:v>0.63620900000000002</c:v>
                </c:pt>
                <c:pt idx="2885">
                  <c:v>0.63604099999999997</c:v>
                </c:pt>
                <c:pt idx="2886">
                  <c:v>0.63587300000000002</c:v>
                </c:pt>
                <c:pt idx="2887">
                  <c:v>0.63570499999999996</c:v>
                </c:pt>
                <c:pt idx="2888">
                  <c:v>0.63553800000000005</c:v>
                </c:pt>
                <c:pt idx="2889">
                  <c:v>0.63537100000000002</c:v>
                </c:pt>
                <c:pt idx="2890">
                  <c:v>0.63520399999999999</c:v>
                </c:pt>
                <c:pt idx="2891">
                  <c:v>0.63503799999999999</c:v>
                </c:pt>
                <c:pt idx="2892">
                  <c:v>0.63487199999999999</c:v>
                </c:pt>
                <c:pt idx="2893">
                  <c:v>0.63470599999999999</c:v>
                </c:pt>
                <c:pt idx="2894">
                  <c:v>0.63454100000000002</c:v>
                </c:pt>
                <c:pt idx="2895">
                  <c:v>0.63437600000000005</c:v>
                </c:pt>
                <c:pt idx="2896">
                  <c:v>0.63421099999999997</c:v>
                </c:pt>
                <c:pt idx="2897">
                  <c:v>0.63404700000000003</c:v>
                </c:pt>
                <c:pt idx="2898">
                  <c:v>0.63388299999999997</c:v>
                </c:pt>
                <c:pt idx="2899">
                  <c:v>0.63371999999999995</c:v>
                </c:pt>
                <c:pt idx="2900">
                  <c:v>0.63355700000000004</c:v>
                </c:pt>
                <c:pt idx="2901">
                  <c:v>0.63339400000000001</c:v>
                </c:pt>
                <c:pt idx="2902">
                  <c:v>0.63323200000000002</c:v>
                </c:pt>
                <c:pt idx="2903">
                  <c:v>0.63307000000000002</c:v>
                </c:pt>
                <c:pt idx="2904">
                  <c:v>0.63290800000000003</c:v>
                </c:pt>
                <c:pt idx="2905">
                  <c:v>0.63274699999999995</c:v>
                </c:pt>
                <c:pt idx="2906">
                  <c:v>0.63258700000000001</c:v>
                </c:pt>
                <c:pt idx="2907">
                  <c:v>0.63242600000000004</c:v>
                </c:pt>
                <c:pt idx="2908">
                  <c:v>0.63226700000000002</c:v>
                </c:pt>
                <c:pt idx="2909">
                  <c:v>0.63210699999999997</c:v>
                </c:pt>
                <c:pt idx="2910">
                  <c:v>0.63194799999999995</c:v>
                </c:pt>
                <c:pt idx="2911">
                  <c:v>0.63178900000000004</c:v>
                </c:pt>
                <c:pt idx="2912">
                  <c:v>0.63163100000000005</c:v>
                </c:pt>
                <c:pt idx="2913">
                  <c:v>0.63147299999999995</c:v>
                </c:pt>
                <c:pt idx="2914">
                  <c:v>0.63131599999999999</c:v>
                </c:pt>
                <c:pt idx="2915">
                  <c:v>0.63115900000000003</c:v>
                </c:pt>
                <c:pt idx="2916">
                  <c:v>0.63100199999999995</c:v>
                </c:pt>
                <c:pt idx="2917">
                  <c:v>0.63084600000000002</c:v>
                </c:pt>
                <c:pt idx="2918">
                  <c:v>0.630691</c:v>
                </c:pt>
                <c:pt idx="2919">
                  <c:v>0.63053599999999999</c:v>
                </c:pt>
                <c:pt idx="2920">
                  <c:v>0.63038099999999997</c:v>
                </c:pt>
                <c:pt idx="2921">
                  <c:v>0.63022699999999998</c:v>
                </c:pt>
                <c:pt idx="2922">
                  <c:v>0.63007299999999999</c:v>
                </c:pt>
                <c:pt idx="2923">
                  <c:v>0.62991900000000001</c:v>
                </c:pt>
                <c:pt idx="2924">
                  <c:v>0.62976699999999997</c:v>
                </c:pt>
                <c:pt idx="2925">
                  <c:v>0.62961400000000001</c:v>
                </c:pt>
                <c:pt idx="2926">
                  <c:v>0.62946199999999997</c:v>
                </c:pt>
                <c:pt idx="2927">
                  <c:v>0.62931099999999995</c:v>
                </c:pt>
                <c:pt idx="2928">
                  <c:v>0.62916000000000005</c:v>
                </c:pt>
                <c:pt idx="2929">
                  <c:v>0.62900900000000004</c:v>
                </c:pt>
                <c:pt idx="2930">
                  <c:v>0.62885899999999995</c:v>
                </c:pt>
                <c:pt idx="2931">
                  <c:v>0.62870899999999996</c:v>
                </c:pt>
                <c:pt idx="2932">
                  <c:v>0.62856000000000001</c:v>
                </c:pt>
                <c:pt idx="2933">
                  <c:v>0.62841199999999997</c:v>
                </c:pt>
                <c:pt idx="2934">
                  <c:v>0.62826400000000004</c:v>
                </c:pt>
                <c:pt idx="2935">
                  <c:v>0.62811600000000001</c:v>
                </c:pt>
                <c:pt idx="2936">
                  <c:v>0.627969</c:v>
                </c:pt>
                <c:pt idx="2937">
                  <c:v>0.62782300000000002</c:v>
                </c:pt>
                <c:pt idx="2938">
                  <c:v>0.62767600000000001</c:v>
                </c:pt>
                <c:pt idx="2939">
                  <c:v>0.62753099999999995</c:v>
                </c:pt>
                <c:pt idx="2940">
                  <c:v>0.627386</c:v>
                </c:pt>
                <c:pt idx="2941">
                  <c:v>0.62724100000000005</c:v>
                </c:pt>
                <c:pt idx="2942">
                  <c:v>0.62709700000000002</c:v>
                </c:pt>
                <c:pt idx="2943">
                  <c:v>0.62695400000000001</c:v>
                </c:pt>
                <c:pt idx="2944">
                  <c:v>0.62681100000000001</c:v>
                </c:pt>
                <c:pt idx="2945">
                  <c:v>0.62666900000000003</c:v>
                </c:pt>
                <c:pt idx="2946">
                  <c:v>0.62652699999999995</c:v>
                </c:pt>
                <c:pt idx="2947">
                  <c:v>0.62638499999999997</c:v>
                </c:pt>
                <c:pt idx="2948">
                  <c:v>0.62624500000000005</c:v>
                </c:pt>
                <c:pt idx="2949">
                  <c:v>0.62610399999999999</c:v>
                </c:pt>
                <c:pt idx="2950">
                  <c:v>0.62596499999999999</c:v>
                </c:pt>
                <c:pt idx="2951">
                  <c:v>0.62582599999999999</c:v>
                </c:pt>
                <c:pt idx="2952">
                  <c:v>0.62568699999999999</c:v>
                </c:pt>
                <c:pt idx="2953">
                  <c:v>0.62554900000000002</c:v>
                </c:pt>
                <c:pt idx="2954">
                  <c:v>0.62541199999999997</c:v>
                </c:pt>
                <c:pt idx="2955">
                  <c:v>0.62527500000000003</c:v>
                </c:pt>
                <c:pt idx="2956">
                  <c:v>0.62513799999999997</c:v>
                </c:pt>
                <c:pt idx="2957">
                  <c:v>0.62500299999999998</c:v>
                </c:pt>
                <c:pt idx="2958">
                  <c:v>0.62486699999999995</c:v>
                </c:pt>
                <c:pt idx="2959">
                  <c:v>0.62473299999999998</c:v>
                </c:pt>
                <c:pt idx="2960">
                  <c:v>0.62459900000000002</c:v>
                </c:pt>
                <c:pt idx="2961">
                  <c:v>0.62446500000000005</c:v>
                </c:pt>
                <c:pt idx="2962">
                  <c:v>0.624332</c:v>
                </c:pt>
                <c:pt idx="2963">
                  <c:v>0.62419999999999998</c:v>
                </c:pt>
                <c:pt idx="2964">
                  <c:v>0.62406799999999996</c:v>
                </c:pt>
                <c:pt idx="2965">
                  <c:v>0.62393699999999996</c:v>
                </c:pt>
                <c:pt idx="2966">
                  <c:v>0.623807</c:v>
                </c:pt>
                <c:pt idx="2967">
                  <c:v>0.62367700000000004</c:v>
                </c:pt>
                <c:pt idx="2968">
                  <c:v>0.62354699999999996</c:v>
                </c:pt>
                <c:pt idx="2969">
                  <c:v>0.62341899999999995</c:v>
                </c:pt>
                <c:pt idx="2970">
                  <c:v>0.62329100000000004</c:v>
                </c:pt>
                <c:pt idx="2971">
                  <c:v>0.62316300000000002</c:v>
                </c:pt>
                <c:pt idx="2972">
                  <c:v>0.62303600000000003</c:v>
                </c:pt>
                <c:pt idx="2973">
                  <c:v>0.62290999999999996</c:v>
                </c:pt>
                <c:pt idx="2974">
                  <c:v>0.622784</c:v>
                </c:pt>
                <c:pt idx="2975">
                  <c:v>0.62265899999999996</c:v>
                </c:pt>
                <c:pt idx="2976">
                  <c:v>0.62253400000000003</c:v>
                </c:pt>
                <c:pt idx="2977">
                  <c:v>0.62241000000000002</c:v>
                </c:pt>
                <c:pt idx="2978">
                  <c:v>0.62228700000000003</c:v>
                </c:pt>
                <c:pt idx="2979">
                  <c:v>0.62216400000000005</c:v>
                </c:pt>
                <c:pt idx="2980">
                  <c:v>0.62204199999999998</c:v>
                </c:pt>
                <c:pt idx="2981">
                  <c:v>0.62192099999999995</c:v>
                </c:pt>
                <c:pt idx="2982">
                  <c:v>0.62180000000000002</c:v>
                </c:pt>
                <c:pt idx="2983">
                  <c:v>0.62168000000000001</c:v>
                </c:pt>
                <c:pt idx="2984">
                  <c:v>0.62156</c:v>
                </c:pt>
                <c:pt idx="2985">
                  <c:v>0.62144100000000002</c:v>
                </c:pt>
                <c:pt idx="2986">
                  <c:v>0.62132299999999996</c:v>
                </c:pt>
                <c:pt idx="2987">
                  <c:v>0.62120500000000001</c:v>
                </c:pt>
                <c:pt idx="2988">
                  <c:v>0.62108799999999997</c:v>
                </c:pt>
                <c:pt idx="2989">
                  <c:v>0.62097199999999997</c:v>
                </c:pt>
                <c:pt idx="2990">
                  <c:v>0.62085599999999996</c:v>
                </c:pt>
                <c:pt idx="2991">
                  <c:v>0.62074099999999999</c:v>
                </c:pt>
                <c:pt idx="2992">
                  <c:v>0.62062600000000001</c:v>
                </c:pt>
                <c:pt idx="2993">
                  <c:v>0.62051199999999995</c:v>
                </c:pt>
                <c:pt idx="2994">
                  <c:v>0.62039900000000003</c:v>
                </c:pt>
                <c:pt idx="2995">
                  <c:v>0.620286</c:v>
                </c:pt>
                <c:pt idx="2996">
                  <c:v>0.620174</c:v>
                </c:pt>
                <c:pt idx="2997">
                  <c:v>0.620062</c:v>
                </c:pt>
                <c:pt idx="2998">
                  <c:v>0.61995199999999995</c:v>
                </c:pt>
                <c:pt idx="2999">
                  <c:v>0.61984099999999998</c:v>
                </c:pt>
                <c:pt idx="3000">
                  <c:v>0.61973199999999995</c:v>
                </c:pt>
                <c:pt idx="3001">
                  <c:v>0.61962300000000003</c:v>
                </c:pt>
                <c:pt idx="3002">
                  <c:v>0.61951500000000004</c:v>
                </c:pt>
                <c:pt idx="3003">
                  <c:v>0.61940700000000004</c:v>
                </c:pt>
                <c:pt idx="3004">
                  <c:v>0.61929999999999996</c:v>
                </c:pt>
                <c:pt idx="3005">
                  <c:v>0.61919299999999999</c:v>
                </c:pt>
                <c:pt idx="3006">
                  <c:v>0.61908799999999997</c:v>
                </c:pt>
                <c:pt idx="3007">
                  <c:v>0.61898200000000003</c:v>
                </c:pt>
                <c:pt idx="3008">
                  <c:v>0.61887800000000004</c:v>
                </c:pt>
                <c:pt idx="3009">
                  <c:v>0.61877400000000005</c:v>
                </c:pt>
                <c:pt idx="3010">
                  <c:v>0.61867000000000005</c:v>
                </c:pt>
                <c:pt idx="3011">
                  <c:v>0.61856800000000001</c:v>
                </c:pt>
                <c:pt idx="3012">
                  <c:v>0.61846599999999996</c:v>
                </c:pt>
                <c:pt idx="3013">
                  <c:v>0.61836400000000002</c:v>
                </c:pt>
                <c:pt idx="3014">
                  <c:v>0.61826300000000001</c:v>
                </c:pt>
                <c:pt idx="3015">
                  <c:v>0.61816300000000002</c:v>
                </c:pt>
                <c:pt idx="3016">
                  <c:v>0.61806399999999995</c:v>
                </c:pt>
                <c:pt idx="3017">
                  <c:v>0.61796499999999999</c:v>
                </c:pt>
                <c:pt idx="3018">
                  <c:v>0.61786600000000003</c:v>
                </c:pt>
                <c:pt idx="3019">
                  <c:v>0.61776799999999998</c:v>
                </c:pt>
                <c:pt idx="3020">
                  <c:v>0.61767099999999997</c:v>
                </c:pt>
                <c:pt idx="3021">
                  <c:v>0.61757499999999999</c:v>
                </c:pt>
                <c:pt idx="3022">
                  <c:v>0.617479</c:v>
                </c:pt>
                <c:pt idx="3023">
                  <c:v>0.61738300000000002</c:v>
                </c:pt>
                <c:pt idx="3024">
                  <c:v>0.61728899999999998</c:v>
                </c:pt>
                <c:pt idx="3025">
                  <c:v>0.61719500000000005</c:v>
                </c:pt>
                <c:pt idx="3026">
                  <c:v>0.61710100000000001</c:v>
                </c:pt>
                <c:pt idx="3027">
                  <c:v>0.617008</c:v>
                </c:pt>
                <c:pt idx="3028">
                  <c:v>0.61691600000000002</c:v>
                </c:pt>
                <c:pt idx="3029">
                  <c:v>0.61682400000000004</c:v>
                </c:pt>
                <c:pt idx="3030">
                  <c:v>0.61673299999999998</c:v>
                </c:pt>
                <c:pt idx="3031">
                  <c:v>0.61664200000000002</c:v>
                </c:pt>
                <c:pt idx="3032">
                  <c:v>0.61655199999999999</c:v>
                </c:pt>
                <c:pt idx="3033">
                  <c:v>0.61646299999999998</c:v>
                </c:pt>
                <c:pt idx="3034">
                  <c:v>0.61637399999999998</c:v>
                </c:pt>
                <c:pt idx="3035">
                  <c:v>0.616286</c:v>
                </c:pt>
                <c:pt idx="3036">
                  <c:v>0.61619800000000002</c:v>
                </c:pt>
                <c:pt idx="3037">
                  <c:v>0.61611099999999996</c:v>
                </c:pt>
                <c:pt idx="3038">
                  <c:v>0.61602400000000002</c:v>
                </c:pt>
                <c:pt idx="3039">
                  <c:v>0.61593799999999999</c:v>
                </c:pt>
                <c:pt idx="3040">
                  <c:v>0.61585299999999998</c:v>
                </c:pt>
                <c:pt idx="3041">
                  <c:v>0.61576799999999998</c:v>
                </c:pt>
                <c:pt idx="3042">
                  <c:v>0.61568400000000001</c:v>
                </c:pt>
                <c:pt idx="3043">
                  <c:v>0.61560000000000004</c:v>
                </c:pt>
                <c:pt idx="3044">
                  <c:v>0.61551699999999998</c:v>
                </c:pt>
                <c:pt idx="3045">
                  <c:v>0.61543400000000004</c:v>
                </c:pt>
                <c:pt idx="3046">
                  <c:v>0.61535200000000001</c:v>
                </c:pt>
                <c:pt idx="3047">
                  <c:v>0.61527100000000001</c:v>
                </c:pt>
                <c:pt idx="3048">
                  <c:v>0.61519000000000001</c:v>
                </c:pt>
                <c:pt idx="3049">
                  <c:v>0.61510900000000002</c:v>
                </c:pt>
                <c:pt idx="3050">
                  <c:v>0.61502900000000005</c:v>
                </c:pt>
                <c:pt idx="3051">
                  <c:v>0.61495</c:v>
                </c:pt>
                <c:pt idx="3052">
                  <c:v>0.61487099999999995</c:v>
                </c:pt>
                <c:pt idx="3053">
                  <c:v>0.61479300000000003</c:v>
                </c:pt>
                <c:pt idx="3054">
                  <c:v>0.61471500000000001</c:v>
                </c:pt>
                <c:pt idx="3055">
                  <c:v>0.61463699999999999</c:v>
                </c:pt>
                <c:pt idx="3056">
                  <c:v>0.61456100000000002</c:v>
                </c:pt>
                <c:pt idx="3057">
                  <c:v>0.61448400000000003</c:v>
                </c:pt>
                <c:pt idx="3058">
                  <c:v>0.61440899999999998</c:v>
                </c:pt>
                <c:pt idx="3059">
                  <c:v>0.61433300000000002</c:v>
                </c:pt>
                <c:pt idx="3060">
                  <c:v>0.614259</c:v>
                </c:pt>
                <c:pt idx="3061">
                  <c:v>0.61418399999999995</c:v>
                </c:pt>
                <c:pt idx="3062">
                  <c:v>0.61411000000000004</c:v>
                </c:pt>
                <c:pt idx="3063">
                  <c:v>0.61403700000000005</c:v>
                </c:pt>
                <c:pt idx="3064">
                  <c:v>0.61396399999999995</c:v>
                </c:pt>
                <c:pt idx="3065">
                  <c:v>0.61389199999999999</c:v>
                </c:pt>
                <c:pt idx="3066">
                  <c:v>0.61382000000000003</c:v>
                </c:pt>
                <c:pt idx="3067">
                  <c:v>0.61374899999999999</c:v>
                </c:pt>
                <c:pt idx="3068">
                  <c:v>0.61367799999999995</c:v>
                </c:pt>
                <c:pt idx="3069">
                  <c:v>0.61360700000000001</c:v>
                </c:pt>
                <c:pt idx="3070">
                  <c:v>0.613537</c:v>
                </c:pt>
                <c:pt idx="3071">
                  <c:v>0.61346800000000001</c:v>
                </c:pt>
                <c:pt idx="3072">
                  <c:v>0.61339900000000003</c:v>
                </c:pt>
                <c:pt idx="3073">
                  <c:v>0.61333000000000004</c:v>
                </c:pt>
                <c:pt idx="3074">
                  <c:v>0.61326199999999997</c:v>
                </c:pt>
                <c:pt idx="3075">
                  <c:v>0.61319400000000002</c:v>
                </c:pt>
                <c:pt idx="3076">
                  <c:v>0.61312699999999998</c:v>
                </c:pt>
                <c:pt idx="3077">
                  <c:v>0.61306000000000005</c:v>
                </c:pt>
                <c:pt idx="3078">
                  <c:v>0.61299300000000001</c:v>
                </c:pt>
                <c:pt idx="3079">
                  <c:v>0.612927</c:v>
                </c:pt>
                <c:pt idx="3080">
                  <c:v>0.61286200000000002</c:v>
                </c:pt>
                <c:pt idx="3081">
                  <c:v>0.61279700000000004</c:v>
                </c:pt>
                <c:pt idx="3082">
                  <c:v>0.61273200000000005</c:v>
                </c:pt>
                <c:pt idx="3083">
                  <c:v>0.61266799999999999</c:v>
                </c:pt>
                <c:pt idx="3084">
                  <c:v>0.61260400000000004</c:v>
                </c:pt>
                <c:pt idx="3085">
                  <c:v>0.61253999999999997</c:v>
                </c:pt>
                <c:pt idx="3086">
                  <c:v>0.61247700000000005</c:v>
                </c:pt>
                <c:pt idx="3087">
                  <c:v>0.61241400000000001</c:v>
                </c:pt>
                <c:pt idx="3088">
                  <c:v>0.61235200000000001</c:v>
                </c:pt>
                <c:pt idx="3089">
                  <c:v>0.61229</c:v>
                </c:pt>
                <c:pt idx="3090">
                  <c:v>0.61222799999999999</c:v>
                </c:pt>
                <c:pt idx="3091">
                  <c:v>0.61216700000000002</c:v>
                </c:pt>
                <c:pt idx="3092">
                  <c:v>0.61210600000000004</c:v>
                </c:pt>
                <c:pt idx="3093">
                  <c:v>0.61204599999999998</c:v>
                </c:pt>
                <c:pt idx="3094">
                  <c:v>0.61198600000000003</c:v>
                </c:pt>
                <c:pt idx="3095">
                  <c:v>0.61192599999999997</c:v>
                </c:pt>
                <c:pt idx="3096">
                  <c:v>0.61186700000000005</c:v>
                </c:pt>
                <c:pt idx="3097">
                  <c:v>0.61180800000000002</c:v>
                </c:pt>
                <c:pt idx="3098">
                  <c:v>0.61174899999999999</c:v>
                </c:pt>
                <c:pt idx="3099">
                  <c:v>0.61169099999999998</c:v>
                </c:pt>
                <c:pt idx="3100">
                  <c:v>0.61163299999999998</c:v>
                </c:pt>
                <c:pt idx="3101">
                  <c:v>0.61157600000000001</c:v>
                </c:pt>
                <c:pt idx="3102">
                  <c:v>0.61151800000000001</c:v>
                </c:pt>
                <c:pt idx="3103">
                  <c:v>0.61146199999999995</c:v>
                </c:pt>
                <c:pt idx="3104">
                  <c:v>0.61140499999999998</c:v>
                </c:pt>
                <c:pt idx="3105">
                  <c:v>0.61134900000000003</c:v>
                </c:pt>
                <c:pt idx="3106">
                  <c:v>0.61129299999999998</c:v>
                </c:pt>
                <c:pt idx="3107">
                  <c:v>0.61123700000000003</c:v>
                </c:pt>
                <c:pt idx="3108">
                  <c:v>0.611182</c:v>
                </c:pt>
                <c:pt idx="3109">
                  <c:v>0.61112699999999998</c:v>
                </c:pt>
                <c:pt idx="3110">
                  <c:v>0.61107199999999995</c:v>
                </c:pt>
                <c:pt idx="3111">
                  <c:v>0.61101799999999995</c:v>
                </c:pt>
                <c:pt idx="3112">
                  <c:v>0.61096399999999995</c:v>
                </c:pt>
                <c:pt idx="3113">
                  <c:v>0.61090999999999995</c:v>
                </c:pt>
                <c:pt idx="3114">
                  <c:v>0.61085699999999998</c:v>
                </c:pt>
                <c:pt idx="3115">
                  <c:v>0.61080400000000001</c:v>
                </c:pt>
                <c:pt idx="3116">
                  <c:v>0.61075100000000004</c:v>
                </c:pt>
                <c:pt idx="3117">
                  <c:v>0.61069899999999999</c:v>
                </c:pt>
                <c:pt idx="3118">
                  <c:v>0.61064600000000002</c:v>
                </c:pt>
                <c:pt idx="3119">
                  <c:v>0.61059399999999997</c:v>
                </c:pt>
                <c:pt idx="3120">
                  <c:v>0.61054299999999995</c:v>
                </c:pt>
                <c:pt idx="3121">
                  <c:v>0.61049100000000001</c:v>
                </c:pt>
                <c:pt idx="3122">
                  <c:v>0.61043999999999998</c:v>
                </c:pt>
                <c:pt idx="3123">
                  <c:v>0.61038899999999996</c:v>
                </c:pt>
                <c:pt idx="3124">
                  <c:v>0.61033899999999996</c:v>
                </c:pt>
                <c:pt idx="3125">
                  <c:v>0.61028800000000005</c:v>
                </c:pt>
                <c:pt idx="3126">
                  <c:v>0.61023799999999995</c:v>
                </c:pt>
                <c:pt idx="3127">
                  <c:v>0.61018799999999995</c:v>
                </c:pt>
                <c:pt idx="3128">
                  <c:v>0.61013899999999999</c:v>
                </c:pt>
                <c:pt idx="3129">
                  <c:v>0.61008899999999999</c:v>
                </c:pt>
                <c:pt idx="3130">
                  <c:v>0.61004000000000003</c:v>
                </c:pt>
                <c:pt idx="3131">
                  <c:v>0.60999199999999998</c:v>
                </c:pt>
                <c:pt idx="3132">
                  <c:v>0.60994300000000001</c:v>
                </c:pt>
                <c:pt idx="3133">
                  <c:v>0.60989499999999996</c:v>
                </c:pt>
                <c:pt idx="3134">
                  <c:v>0.609846</c:v>
                </c:pt>
                <c:pt idx="3135">
                  <c:v>0.60979899999999998</c:v>
                </c:pt>
                <c:pt idx="3136">
                  <c:v>0.60975100000000004</c:v>
                </c:pt>
                <c:pt idx="3137">
                  <c:v>0.60970400000000002</c:v>
                </c:pt>
                <c:pt idx="3138">
                  <c:v>0.60965599999999998</c:v>
                </c:pt>
                <c:pt idx="3139">
                  <c:v>0.60960899999999996</c:v>
                </c:pt>
                <c:pt idx="3140">
                  <c:v>0.60956299999999997</c:v>
                </c:pt>
                <c:pt idx="3141">
                  <c:v>0.60951599999999995</c:v>
                </c:pt>
                <c:pt idx="3142">
                  <c:v>0.60946999999999996</c:v>
                </c:pt>
                <c:pt idx="3143">
                  <c:v>0.60942399999999997</c:v>
                </c:pt>
                <c:pt idx="3144">
                  <c:v>0.60937799999999998</c:v>
                </c:pt>
                <c:pt idx="3145">
                  <c:v>0.60933199999999998</c:v>
                </c:pt>
                <c:pt idx="3146">
                  <c:v>0.60928599999999999</c:v>
                </c:pt>
                <c:pt idx="3147">
                  <c:v>0.60924100000000003</c:v>
                </c:pt>
                <c:pt idx="3148">
                  <c:v>0.60919599999999996</c:v>
                </c:pt>
                <c:pt idx="3149">
                  <c:v>0.609151</c:v>
                </c:pt>
                <c:pt idx="3150">
                  <c:v>0.60910600000000004</c:v>
                </c:pt>
                <c:pt idx="3151">
                  <c:v>0.60906199999999999</c:v>
                </c:pt>
                <c:pt idx="3152">
                  <c:v>0.60901700000000003</c:v>
                </c:pt>
                <c:pt idx="3153">
                  <c:v>0.60897299999999999</c:v>
                </c:pt>
                <c:pt idx="3154">
                  <c:v>0.60892900000000005</c:v>
                </c:pt>
                <c:pt idx="3155">
                  <c:v>0.60888600000000004</c:v>
                </c:pt>
                <c:pt idx="3156">
                  <c:v>0.60884199999999999</c:v>
                </c:pt>
                <c:pt idx="3157">
                  <c:v>0.60879799999999995</c:v>
                </c:pt>
                <c:pt idx="3158">
                  <c:v>0.60875500000000005</c:v>
                </c:pt>
                <c:pt idx="3159">
                  <c:v>0.60871200000000003</c:v>
                </c:pt>
                <c:pt idx="3160">
                  <c:v>0.60866900000000002</c:v>
                </c:pt>
                <c:pt idx="3161">
                  <c:v>0.608626</c:v>
                </c:pt>
                <c:pt idx="3162">
                  <c:v>0.60858400000000001</c:v>
                </c:pt>
                <c:pt idx="3163">
                  <c:v>0.608541</c:v>
                </c:pt>
                <c:pt idx="3164">
                  <c:v>0.60849900000000001</c:v>
                </c:pt>
                <c:pt idx="3165">
                  <c:v>0.60845700000000003</c:v>
                </c:pt>
                <c:pt idx="3166">
                  <c:v>0.60841500000000004</c:v>
                </c:pt>
                <c:pt idx="3167">
                  <c:v>0.60837300000000005</c:v>
                </c:pt>
                <c:pt idx="3168">
                  <c:v>0.60833199999999998</c:v>
                </c:pt>
                <c:pt idx="3169">
                  <c:v>0.60829</c:v>
                </c:pt>
                <c:pt idx="3170">
                  <c:v>0.60824900000000004</c:v>
                </c:pt>
                <c:pt idx="3171">
                  <c:v>0.60820799999999997</c:v>
                </c:pt>
                <c:pt idx="3172">
                  <c:v>0.60816599999999998</c:v>
                </c:pt>
                <c:pt idx="3173">
                  <c:v>0.60812600000000006</c:v>
                </c:pt>
                <c:pt idx="3174">
                  <c:v>0.60808499999999999</c:v>
                </c:pt>
                <c:pt idx="3175">
                  <c:v>0.60804400000000003</c:v>
                </c:pt>
                <c:pt idx="3176">
                  <c:v>0.60800399999999999</c:v>
                </c:pt>
                <c:pt idx="3177">
                  <c:v>0.60796300000000003</c:v>
                </c:pt>
                <c:pt idx="3178">
                  <c:v>0.60792299999999999</c:v>
                </c:pt>
                <c:pt idx="3179">
                  <c:v>0.60788299999999995</c:v>
                </c:pt>
                <c:pt idx="3180">
                  <c:v>0.60784300000000002</c:v>
                </c:pt>
                <c:pt idx="3181">
                  <c:v>0.60780299999999998</c:v>
                </c:pt>
                <c:pt idx="3182">
                  <c:v>0.60776300000000005</c:v>
                </c:pt>
                <c:pt idx="3183">
                  <c:v>0.60772400000000004</c:v>
                </c:pt>
                <c:pt idx="3184">
                  <c:v>0.607684</c:v>
                </c:pt>
                <c:pt idx="3185">
                  <c:v>0.60764499999999999</c:v>
                </c:pt>
                <c:pt idx="3186">
                  <c:v>0.60760599999999998</c:v>
                </c:pt>
                <c:pt idx="3187">
                  <c:v>0.60756699999999997</c:v>
                </c:pt>
                <c:pt idx="3188">
                  <c:v>0.60752799999999996</c:v>
                </c:pt>
                <c:pt idx="3189">
                  <c:v>0.60748899999999995</c:v>
                </c:pt>
                <c:pt idx="3190">
                  <c:v>0.60745000000000005</c:v>
                </c:pt>
                <c:pt idx="3191">
                  <c:v>0.60741100000000003</c:v>
                </c:pt>
                <c:pt idx="3192">
                  <c:v>0.60737300000000005</c:v>
                </c:pt>
                <c:pt idx="3193">
                  <c:v>0.60733400000000004</c:v>
                </c:pt>
                <c:pt idx="3194">
                  <c:v>0.60729599999999995</c:v>
                </c:pt>
                <c:pt idx="3195">
                  <c:v>0.60725799999999996</c:v>
                </c:pt>
                <c:pt idx="3196">
                  <c:v>0.60721899999999995</c:v>
                </c:pt>
                <c:pt idx="3197">
                  <c:v>0.60718099999999997</c:v>
                </c:pt>
                <c:pt idx="3198">
                  <c:v>0.60714400000000002</c:v>
                </c:pt>
                <c:pt idx="3199">
                  <c:v>0.60710600000000003</c:v>
                </c:pt>
                <c:pt idx="3200">
                  <c:v>0.60706800000000005</c:v>
                </c:pt>
                <c:pt idx="3201">
                  <c:v>0.60702999999999996</c:v>
                </c:pt>
                <c:pt idx="3202">
                  <c:v>0.606993</c:v>
                </c:pt>
                <c:pt idx="3203">
                  <c:v>0.60713399999999995</c:v>
                </c:pt>
                <c:pt idx="3204">
                  <c:v>0.60727500000000001</c:v>
                </c:pt>
                <c:pt idx="3205">
                  <c:v>0.60741599999999996</c:v>
                </c:pt>
                <c:pt idx="3206">
                  <c:v>0.60755599999999998</c:v>
                </c:pt>
                <c:pt idx="3207">
                  <c:v>0.60769700000000004</c:v>
                </c:pt>
                <c:pt idx="3208">
                  <c:v>0.60783799999999999</c:v>
                </c:pt>
                <c:pt idx="3209">
                  <c:v>0.60797900000000005</c:v>
                </c:pt>
                <c:pt idx="3210">
                  <c:v>0.60811999999999999</c:v>
                </c:pt>
                <c:pt idx="3211">
                  <c:v>0.60826100000000005</c:v>
                </c:pt>
                <c:pt idx="3212">
                  <c:v>0.608402</c:v>
                </c:pt>
                <c:pt idx="3213">
                  <c:v>0.60854299999999995</c:v>
                </c:pt>
                <c:pt idx="3214">
                  <c:v>0.608684</c:v>
                </c:pt>
                <c:pt idx="3215">
                  <c:v>0.60882499999999995</c:v>
                </c:pt>
                <c:pt idx="3216">
                  <c:v>0.60896600000000001</c:v>
                </c:pt>
                <c:pt idx="3217">
                  <c:v>0.60910699999999995</c:v>
                </c:pt>
                <c:pt idx="3218">
                  <c:v>0.60924800000000001</c:v>
                </c:pt>
                <c:pt idx="3219">
                  <c:v>0.60938899999999996</c:v>
                </c:pt>
                <c:pt idx="3220">
                  <c:v>0.60953000000000002</c:v>
                </c:pt>
                <c:pt idx="3221">
                  <c:v>0.60967099999999996</c:v>
                </c:pt>
                <c:pt idx="3222">
                  <c:v>0.60981200000000002</c:v>
                </c:pt>
                <c:pt idx="3223">
                  <c:v>0.60995299999999997</c:v>
                </c:pt>
                <c:pt idx="3224">
                  <c:v>0.61009400000000003</c:v>
                </c:pt>
                <c:pt idx="3225">
                  <c:v>0.61023499999999997</c:v>
                </c:pt>
                <c:pt idx="3226">
                  <c:v>0.61037600000000003</c:v>
                </c:pt>
                <c:pt idx="3227">
                  <c:v>0.61051699999999998</c:v>
                </c:pt>
                <c:pt idx="3228">
                  <c:v>0.61065800000000003</c:v>
                </c:pt>
                <c:pt idx="3229">
                  <c:v>0.61079899999999998</c:v>
                </c:pt>
                <c:pt idx="3230">
                  <c:v>0.61094000000000004</c:v>
                </c:pt>
                <c:pt idx="3231">
                  <c:v>0.61108099999999999</c:v>
                </c:pt>
                <c:pt idx="3232">
                  <c:v>0.61122200000000004</c:v>
                </c:pt>
                <c:pt idx="3233">
                  <c:v>0.61136299999999999</c:v>
                </c:pt>
                <c:pt idx="3234">
                  <c:v>0.61150400000000005</c:v>
                </c:pt>
                <c:pt idx="3235">
                  <c:v>0.61164499999999999</c:v>
                </c:pt>
                <c:pt idx="3236">
                  <c:v>0.61178500000000002</c:v>
                </c:pt>
                <c:pt idx="3237">
                  <c:v>0.61192599999999997</c:v>
                </c:pt>
                <c:pt idx="3238">
                  <c:v>0.61206700000000003</c:v>
                </c:pt>
                <c:pt idx="3239">
                  <c:v>0.61220799999999997</c:v>
                </c:pt>
                <c:pt idx="3240">
                  <c:v>0.61234900000000003</c:v>
                </c:pt>
                <c:pt idx="3241">
                  <c:v>0.61248999999999998</c:v>
                </c:pt>
                <c:pt idx="3242">
                  <c:v>0.61263000000000001</c:v>
                </c:pt>
                <c:pt idx="3243">
                  <c:v>0.61277099999999995</c:v>
                </c:pt>
                <c:pt idx="3244">
                  <c:v>0.61291200000000001</c:v>
                </c:pt>
                <c:pt idx="3245">
                  <c:v>0.61305299999999996</c:v>
                </c:pt>
                <c:pt idx="3246">
                  <c:v>0.61319299999999999</c:v>
                </c:pt>
                <c:pt idx="3247">
                  <c:v>0.61333400000000005</c:v>
                </c:pt>
                <c:pt idx="3248">
                  <c:v>0.61347499999999999</c:v>
                </c:pt>
                <c:pt idx="3249">
                  <c:v>0.61361500000000002</c:v>
                </c:pt>
                <c:pt idx="3250">
                  <c:v>0.61375599999999997</c:v>
                </c:pt>
                <c:pt idx="3251">
                  <c:v>0.61389700000000003</c:v>
                </c:pt>
                <c:pt idx="3252">
                  <c:v>0.61403700000000005</c:v>
                </c:pt>
                <c:pt idx="3253">
                  <c:v>0.614178</c:v>
                </c:pt>
                <c:pt idx="3254">
                  <c:v>0.61431800000000003</c:v>
                </c:pt>
                <c:pt idx="3255">
                  <c:v>0.61445899999999998</c:v>
                </c:pt>
                <c:pt idx="3256">
                  <c:v>0.61459900000000001</c:v>
                </c:pt>
                <c:pt idx="3257">
                  <c:v>0.61473999999999995</c:v>
                </c:pt>
                <c:pt idx="3258">
                  <c:v>0.61487999999999998</c:v>
                </c:pt>
                <c:pt idx="3259">
                  <c:v>0.61502000000000001</c:v>
                </c:pt>
                <c:pt idx="3260">
                  <c:v>0.61516099999999996</c:v>
                </c:pt>
                <c:pt idx="3261">
                  <c:v>0.61530099999999999</c:v>
                </c:pt>
                <c:pt idx="3262">
                  <c:v>0.61544100000000002</c:v>
                </c:pt>
                <c:pt idx="3263">
                  <c:v>0.61558199999999996</c:v>
                </c:pt>
                <c:pt idx="3264">
                  <c:v>0.61572199999999999</c:v>
                </c:pt>
                <c:pt idx="3265">
                  <c:v>0.61586200000000002</c:v>
                </c:pt>
                <c:pt idx="3266">
                  <c:v>0.61600200000000005</c:v>
                </c:pt>
                <c:pt idx="3267">
                  <c:v>0.616143</c:v>
                </c:pt>
                <c:pt idx="3268">
                  <c:v>0.61628300000000003</c:v>
                </c:pt>
                <c:pt idx="3269">
                  <c:v>0.61642300000000005</c:v>
                </c:pt>
                <c:pt idx="3270">
                  <c:v>0.61656299999999997</c:v>
                </c:pt>
                <c:pt idx="3271">
                  <c:v>0.616703</c:v>
                </c:pt>
                <c:pt idx="3272">
                  <c:v>0.61684300000000003</c:v>
                </c:pt>
                <c:pt idx="3273">
                  <c:v>0.61698299999999995</c:v>
                </c:pt>
                <c:pt idx="3274">
                  <c:v>0.61712299999999998</c:v>
                </c:pt>
                <c:pt idx="3275">
                  <c:v>0.61726300000000001</c:v>
                </c:pt>
                <c:pt idx="3276">
                  <c:v>0.61740300000000004</c:v>
                </c:pt>
                <c:pt idx="3277">
                  <c:v>0.61754200000000004</c:v>
                </c:pt>
                <c:pt idx="3278">
                  <c:v>0.61768199999999995</c:v>
                </c:pt>
                <c:pt idx="3279">
                  <c:v>0.61782199999999998</c:v>
                </c:pt>
                <c:pt idx="3280">
                  <c:v>0.61796200000000001</c:v>
                </c:pt>
                <c:pt idx="3281">
                  <c:v>0.61810100000000001</c:v>
                </c:pt>
                <c:pt idx="3282">
                  <c:v>0.61824100000000004</c:v>
                </c:pt>
                <c:pt idx="3283">
                  <c:v>0.61838099999999996</c:v>
                </c:pt>
                <c:pt idx="3284">
                  <c:v>0.61851999999999996</c:v>
                </c:pt>
                <c:pt idx="3285">
                  <c:v>0.61865999999999999</c:v>
                </c:pt>
                <c:pt idx="3286">
                  <c:v>0.61879899999999999</c:v>
                </c:pt>
                <c:pt idx="3287">
                  <c:v>0.61893900000000002</c:v>
                </c:pt>
                <c:pt idx="3288">
                  <c:v>0.61907800000000002</c:v>
                </c:pt>
                <c:pt idx="3289">
                  <c:v>0.61921800000000005</c:v>
                </c:pt>
                <c:pt idx="3290">
                  <c:v>0.61935700000000005</c:v>
                </c:pt>
                <c:pt idx="3291">
                  <c:v>0.61949600000000005</c:v>
                </c:pt>
                <c:pt idx="3292">
                  <c:v>0.61963599999999996</c:v>
                </c:pt>
                <c:pt idx="3293">
                  <c:v>0.61977499999999996</c:v>
                </c:pt>
                <c:pt idx="3294">
                  <c:v>0.61991399999999997</c:v>
                </c:pt>
                <c:pt idx="3295">
                  <c:v>0.62005299999999997</c:v>
                </c:pt>
                <c:pt idx="3296">
                  <c:v>0.62019199999999997</c:v>
                </c:pt>
                <c:pt idx="3297">
                  <c:v>0.62033099999999997</c:v>
                </c:pt>
                <c:pt idx="3298">
                  <c:v>0.62046999999999997</c:v>
                </c:pt>
                <c:pt idx="3299">
                  <c:v>0.62060899999999997</c:v>
                </c:pt>
                <c:pt idx="3300">
                  <c:v>0.62074799999999997</c:v>
                </c:pt>
                <c:pt idx="3301">
                  <c:v>0.62088699999999997</c:v>
                </c:pt>
                <c:pt idx="3302">
                  <c:v>0.62102599999999997</c:v>
                </c:pt>
                <c:pt idx="3303">
                  <c:v>0.62116499999999997</c:v>
                </c:pt>
                <c:pt idx="3304">
                  <c:v>0.62130399999999997</c:v>
                </c:pt>
                <c:pt idx="3305">
                  <c:v>0.62144200000000005</c:v>
                </c:pt>
                <c:pt idx="3306">
                  <c:v>0.62158100000000005</c:v>
                </c:pt>
                <c:pt idx="3307">
                  <c:v>0.62172000000000005</c:v>
                </c:pt>
                <c:pt idx="3308">
                  <c:v>0.62185800000000002</c:v>
                </c:pt>
                <c:pt idx="3309">
                  <c:v>0.62199700000000002</c:v>
                </c:pt>
                <c:pt idx="3310">
                  <c:v>0.62213499999999999</c:v>
                </c:pt>
                <c:pt idx="3311">
                  <c:v>0.62227399999999999</c:v>
                </c:pt>
                <c:pt idx="3312">
                  <c:v>0.62241199999999997</c:v>
                </c:pt>
                <c:pt idx="3313">
                  <c:v>0.62255099999999997</c:v>
                </c:pt>
                <c:pt idx="3314">
                  <c:v>0.62268900000000005</c:v>
                </c:pt>
                <c:pt idx="3315">
                  <c:v>0.62282700000000002</c:v>
                </c:pt>
                <c:pt idx="3316">
                  <c:v>0.62296600000000002</c:v>
                </c:pt>
                <c:pt idx="3317">
                  <c:v>0.62310399999999999</c:v>
                </c:pt>
                <c:pt idx="3318">
                  <c:v>0.62324199999999996</c:v>
                </c:pt>
                <c:pt idx="3319">
                  <c:v>0.62338000000000005</c:v>
                </c:pt>
                <c:pt idx="3320">
                  <c:v>0.62351800000000002</c:v>
                </c:pt>
                <c:pt idx="3321">
                  <c:v>0.62365599999999999</c:v>
                </c:pt>
                <c:pt idx="3322">
                  <c:v>0.62379399999999996</c:v>
                </c:pt>
                <c:pt idx="3323">
                  <c:v>0.62393200000000004</c:v>
                </c:pt>
                <c:pt idx="3324">
                  <c:v>0.62407000000000001</c:v>
                </c:pt>
                <c:pt idx="3325">
                  <c:v>0.62420799999999999</c:v>
                </c:pt>
                <c:pt idx="3326">
                  <c:v>0.62434500000000004</c:v>
                </c:pt>
                <c:pt idx="3327">
                  <c:v>0.62448300000000001</c:v>
                </c:pt>
                <c:pt idx="3328">
                  <c:v>0.62462099999999998</c:v>
                </c:pt>
                <c:pt idx="3329">
                  <c:v>0.62475800000000004</c:v>
                </c:pt>
                <c:pt idx="3330">
                  <c:v>0.62489600000000001</c:v>
                </c:pt>
                <c:pt idx="3331">
                  <c:v>0.62503399999999998</c:v>
                </c:pt>
                <c:pt idx="3332">
                  <c:v>0.62517100000000003</c:v>
                </c:pt>
                <c:pt idx="3333">
                  <c:v>0.62530799999999997</c:v>
                </c:pt>
                <c:pt idx="3334">
                  <c:v>0.62544599999999995</c:v>
                </c:pt>
                <c:pt idx="3335">
                  <c:v>0.625583</c:v>
                </c:pt>
                <c:pt idx="3336">
                  <c:v>0.62572000000000005</c:v>
                </c:pt>
                <c:pt idx="3337">
                  <c:v>0.62585800000000003</c:v>
                </c:pt>
                <c:pt idx="3338">
                  <c:v>0.62599499999999997</c:v>
                </c:pt>
                <c:pt idx="3339">
                  <c:v>0.62613200000000002</c:v>
                </c:pt>
                <c:pt idx="3340">
                  <c:v>0.62626899999999996</c:v>
                </c:pt>
                <c:pt idx="3341">
                  <c:v>0.62640600000000002</c:v>
                </c:pt>
                <c:pt idx="3342">
                  <c:v>0.62654299999999996</c:v>
                </c:pt>
                <c:pt idx="3343">
                  <c:v>0.62668000000000001</c:v>
                </c:pt>
                <c:pt idx="3344">
                  <c:v>0.62681699999999996</c:v>
                </c:pt>
                <c:pt idx="3345">
                  <c:v>0.62695400000000001</c:v>
                </c:pt>
                <c:pt idx="3346">
                  <c:v>0.62709099999999995</c:v>
                </c:pt>
                <c:pt idx="3347">
                  <c:v>0.62722699999999998</c:v>
                </c:pt>
                <c:pt idx="3348">
                  <c:v>0.62736400000000003</c:v>
                </c:pt>
                <c:pt idx="3349">
                  <c:v>0.62750099999999998</c:v>
                </c:pt>
                <c:pt idx="3350">
                  <c:v>0.627637</c:v>
                </c:pt>
                <c:pt idx="3351">
                  <c:v>0.62777400000000005</c:v>
                </c:pt>
                <c:pt idx="3352">
                  <c:v>0.62790999999999997</c:v>
                </c:pt>
                <c:pt idx="3353">
                  <c:v>0.62804700000000002</c:v>
                </c:pt>
                <c:pt idx="3354">
                  <c:v>0.62818300000000005</c:v>
                </c:pt>
                <c:pt idx="3355">
                  <c:v>0.62831899999999996</c:v>
                </c:pt>
                <c:pt idx="3356">
                  <c:v>0.62845600000000001</c:v>
                </c:pt>
                <c:pt idx="3357">
                  <c:v>0.62859200000000004</c:v>
                </c:pt>
                <c:pt idx="3358">
                  <c:v>0.62872799999999995</c:v>
                </c:pt>
                <c:pt idx="3359">
                  <c:v>0.62886399999999998</c:v>
                </c:pt>
                <c:pt idx="3360">
                  <c:v>0.629</c:v>
                </c:pt>
                <c:pt idx="3361">
                  <c:v>0.62913600000000003</c:v>
                </c:pt>
                <c:pt idx="3362">
                  <c:v>0.62927200000000005</c:v>
                </c:pt>
                <c:pt idx="3363">
                  <c:v>0.62940799999999997</c:v>
                </c:pt>
                <c:pt idx="3364">
                  <c:v>0.62954399999999999</c:v>
                </c:pt>
                <c:pt idx="3365">
                  <c:v>0.62968000000000002</c:v>
                </c:pt>
                <c:pt idx="3366">
                  <c:v>0.62981600000000004</c:v>
                </c:pt>
                <c:pt idx="3367">
                  <c:v>0.62995199999999996</c:v>
                </c:pt>
                <c:pt idx="3368">
                  <c:v>0.63008699999999995</c:v>
                </c:pt>
                <c:pt idx="3369">
                  <c:v>0.63022299999999998</c:v>
                </c:pt>
                <c:pt idx="3370">
                  <c:v>0.63035799999999997</c:v>
                </c:pt>
                <c:pt idx="3371">
                  <c:v>0.630494</c:v>
                </c:pt>
                <c:pt idx="3372">
                  <c:v>0.630629</c:v>
                </c:pt>
                <c:pt idx="3373">
                  <c:v>0.63076500000000002</c:v>
                </c:pt>
                <c:pt idx="3374">
                  <c:v>0.63090000000000002</c:v>
                </c:pt>
                <c:pt idx="3375">
                  <c:v>0.63103500000000001</c:v>
                </c:pt>
                <c:pt idx="3376">
                  <c:v>0.63117100000000004</c:v>
                </c:pt>
                <c:pt idx="3377">
                  <c:v>0.63130600000000003</c:v>
                </c:pt>
                <c:pt idx="3378">
                  <c:v>0.63144100000000003</c:v>
                </c:pt>
                <c:pt idx="3379">
                  <c:v>0.63157600000000003</c:v>
                </c:pt>
                <c:pt idx="3380">
                  <c:v>0.63171100000000002</c:v>
                </c:pt>
                <c:pt idx="3381">
                  <c:v>0.63184600000000002</c:v>
                </c:pt>
                <c:pt idx="3382">
                  <c:v>0.63198100000000001</c:v>
                </c:pt>
                <c:pt idx="3383">
                  <c:v>0.63211600000000001</c:v>
                </c:pt>
                <c:pt idx="3384">
                  <c:v>0.63225100000000001</c:v>
                </c:pt>
                <c:pt idx="3385">
                  <c:v>0.63238499999999997</c:v>
                </c:pt>
                <c:pt idx="3386">
                  <c:v>0.63251999999999997</c:v>
                </c:pt>
                <c:pt idx="3387">
                  <c:v>0.63265499999999997</c:v>
                </c:pt>
                <c:pt idx="3388">
                  <c:v>0.63278900000000005</c:v>
                </c:pt>
                <c:pt idx="3389">
                  <c:v>0.63292400000000004</c:v>
                </c:pt>
                <c:pt idx="3390">
                  <c:v>0.63305800000000001</c:v>
                </c:pt>
                <c:pt idx="3391">
                  <c:v>0.63319300000000001</c:v>
                </c:pt>
                <c:pt idx="3392">
                  <c:v>0.63332699999999997</c:v>
                </c:pt>
                <c:pt idx="3393">
                  <c:v>0.63346100000000005</c:v>
                </c:pt>
                <c:pt idx="3394">
                  <c:v>0.63359600000000005</c:v>
                </c:pt>
                <c:pt idx="3395">
                  <c:v>0.63373000000000002</c:v>
                </c:pt>
                <c:pt idx="3396">
                  <c:v>0.63386399999999998</c:v>
                </c:pt>
                <c:pt idx="3397">
                  <c:v>0.63399799999999995</c:v>
                </c:pt>
                <c:pt idx="3398">
                  <c:v>0.63413200000000003</c:v>
                </c:pt>
                <c:pt idx="3399">
                  <c:v>0.634266</c:v>
                </c:pt>
                <c:pt idx="3400">
                  <c:v>0.63439999999999996</c:v>
                </c:pt>
                <c:pt idx="3401">
                  <c:v>0.63453400000000004</c:v>
                </c:pt>
                <c:pt idx="3402">
                  <c:v>0.63466800000000001</c:v>
                </c:pt>
                <c:pt idx="3403">
                  <c:v>0.63480199999999998</c:v>
                </c:pt>
                <c:pt idx="3404">
                  <c:v>0.63493599999999994</c:v>
                </c:pt>
                <c:pt idx="3405">
                  <c:v>0.63506899999999999</c:v>
                </c:pt>
                <c:pt idx="3406">
                  <c:v>0.63520299999999996</c:v>
                </c:pt>
                <c:pt idx="3407">
                  <c:v>0.63533600000000001</c:v>
                </c:pt>
                <c:pt idx="3408">
                  <c:v>0.63546999999999998</c:v>
                </c:pt>
                <c:pt idx="3409">
                  <c:v>0.63560300000000003</c:v>
                </c:pt>
                <c:pt idx="3410">
                  <c:v>0.635737</c:v>
                </c:pt>
                <c:pt idx="3411">
                  <c:v>0.63587000000000005</c:v>
                </c:pt>
                <c:pt idx="3412">
                  <c:v>0.63600299999999999</c:v>
                </c:pt>
                <c:pt idx="3413">
                  <c:v>0.63613699999999995</c:v>
                </c:pt>
                <c:pt idx="3414">
                  <c:v>0.63627</c:v>
                </c:pt>
                <c:pt idx="3415">
                  <c:v>0.63640300000000005</c:v>
                </c:pt>
                <c:pt idx="3416">
                  <c:v>0.63653599999999999</c:v>
                </c:pt>
                <c:pt idx="3417">
                  <c:v>0.63666900000000004</c:v>
                </c:pt>
                <c:pt idx="3418">
                  <c:v>0.63680199999999998</c:v>
                </c:pt>
                <c:pt idx="3419">
                  <c:v>0.63693500000000003</c:v>
                </c:pt>
                <c:pt idx="3420">
                  <c:v>0.63706799999999997</c:v>
                </c:pt>
                <c:pt idx="3421">
                  <c:v>0.63720100000000002</c:v>
                </c:pt>
                <c:pt idx="3422">
                  <c:v>0.63733300000000004</c:v>
                </c:pt>
                <c:pt idx="3423">
                  <c:v>0.63746599999999998</c:v>
                </c:pt>
                <c:pt idx="3424">
                  <c:v>0.63759900000000003</c:v>
                </c:pt>
                <c:pt idx="3425">
                  <c:v>0.63773100000000005</c:v>
                </c:pt>
                <c:pt idx="3426">
                  <c:v>0.63786399999999999</c:v>
                </c:pt>
                <c:pt idx="3427">
                  <c:v>0.63799600000000001</c:v>
                </c:pt>
                <c:pt idx="3428">
                  <c:v>0.63812899999999995</c:v>
                </c:pt>
                <c:pt idx="3429">
                  <c:v>0.63826099999999997</c:v>
                </c:pt>
                <c:pt idx="3430">
                  <c:v>0.63839400000000002</c:v>
                </c:pt>
                <c:pt idx="3431">
                  <c:v>0.63852600000000004</c:v>
                </c:pt>
                <c:pt idx="3432">
                  <c:v>0.63865799999999995</c:v>
                </c:pt>
                <c:pt idx="3433">
                  <c:v>0.63878999999999997</c:v>
                </c:pt>
                <c:pt idx="3434">
                  <c:v>0.63892199999999999</c:v>
                </c:pt>
                <c:pt idx="3435">
                  <c:v>0.63905400000000001</c:v>
                </c:pt>
                <c:pt idx="3436">
                  <c:v>0.63918600000000003</c:v>
                </c:pt>
                <c:pt idx="3437">
                  <c:v>0.63931800000000005</c:v>
                </c:pt>
                <c:pt idx="3438">
                  <c:v>0.63944999999999996</c:v>
                </c:pt>
                <c:pt idx="3439">
                  <c:v>0.63958199999999998</c:v>
                </c:pt>
                <c:pt idx="3440">
                  <c:v>0.639714</c:v>
                </c:pt>
                <c:pt idx="3441">
                  <c:v>0.639845</c:v>
                </c:pt>
                <c:pt idx="3442">
                  <c:v>0.63997700000000002</c:v>
                </c:pt>
                <c:pt idx="3443">
                  <c:v>0.64010900000000004</c:v>
                </c:pt>
                <c:pt idx="3444">
                  <c:v>0.64024000000000003</c:v>
                </c:pt>
                <c:pt idx="3445">
                  <c:v>0.64037200000000005</c:v>
                </c:pt>
                <c:pt idx="3446">
                  <c:v>0.64050300000000004</c:v>
                </c:pt>
                <c:pt idx="3447">
                  <c:v>0.64063400000000004</c:v>
                </c:pt>
                <c:pt idx="3448">
                  <c:v>0.64076599999999995</c:v>
                </c:pt>
                <c:pt idx="3449">
                  <c:v>0.64089700000000005</c:v>
                </c:pt>
                <c:pt idx="3450">
                  <c:v>0.64102800000000004</c:v>
                </c:pt>
                <c:pt idx="3451">
                  <c:v>0.64115900000000003</c:v>
                </c:pt>
                <c:pt idx="3452">
                  <c:v>0.64129000000000003</c:v>
                </c:pt>
                <c:pt idx="3453">
                  <c:v>0.64142100000000002</c:v>
                </c:pt>
                <c:pt idx="3454">
                  <c:v>0.64155200000000001</c:v>
                </c:pt>
                <c:pt idx="3455">
                  <c:v>0.641683</c:v>
                </c:pt>
                <c:pt idx="3456">
                  <c:v>0.641814</c:v>
                </c:pt>
                <c:pt idx="3457">
                  <c:v>0.64194499999999999</c:v>
                </c:pt>
                <c:pt idx="3458">
                  <c:v>0.64207599999999998</c:v>
                </c:pt>
                <c:pt idx="3459">
                  <c:v>0.64220699999999997</c:v>
                </c:pt>
                <c:pt idx="3460">
                  <c:v>0.64233700000000005</c:v>
                </c:pt>
                <c:pt idx="3461">
                  <c:v>0.64246800000000004</c:v>
                </c:pt>
                <c:pt idx="3462">
                  <c:v>0.642598</c:v>
                </c:pt>
                <c:pt idx="3463">
                  <c:v>0.64272899999999999</c:v>
                </c:pt>
                <c:pt idx="3464">
                  <c:v>0.64285899999999996</c:v>
                </c:pt>
                <c:pt idx="3465">
                  <c:v>0.64298999999999995</c:v>
                </c:pt>
                <c:pt idx="3466">
                  <c:v>0.64312000000000002</c:v>
                </c:pt>
                <c:pt idx="3467">
                  <c:v>0.64324999999999999</c:v>
                </c:pt>
                <c:pt idx="3468">
                  <c:v>0.64338099999999998</c:v>
                </c:pt>
                <c:pt idx="3469">
                  <c:v>0.64351100000000006</c:v>
                </c:pt>
                <c:pt idx="3470">
                  <c:v>0.64364100000000002</c:v>
                </c:pt>
                <c:pt idx="3471">
                  <c:v>0.64377099999999998</c:v>
                </c:pt>
                <c:pt idx="3472">
                  <c:v>0.64390099999999995</c:v>
                </c:pt>
                <c:pt idx="3473">
                  <c:v>0.64403100000000002</c:v>
                </c:pt>
                <c:pt idx="3474">
                  <c:v>0.64416099999999998</c:v>
                </c:pt>
                <c:pt idx="3475">
                  <c:v>0.64429000000000003</c:v>
                </c:pt>
                <c:pt idx="3476">
                  <c:v>0.64441999999999999</c:v>
                </c:pt>
                <c:pt idx="3477">
                  <c:v>0.64454999999999996</c:v>
                </c:pt>
                <c:pt idx="3478">
                  <c:v>0.64468000000000003</c:v>
                </c:pt>
                <c:pt idx="3479">
                  <c:v>0.64480899999999997</c:v>
                </c:pt>
                <c:pt idx="3480">
                  <c:v>0.64493900000000004</c:v>
                </c:pt>
                <c:pt idx="3481">
                  <c:v>0.64506799999999997</c:v>
                </c:pt>
                <c:pt idx="3482">
                  <c:v>0.64519800000000005</c:v>
                </c:pt>
                <c:pt idx="3483">
                  <c:v>0.64532699999999998</c:v>
                </c:pt>
                <c:pt idx="3484">
                  <c:v>0.64545600000000003</c:v>
                </c:pt>
                <c:pt idx="3485">
                  <c:v>0.64558599999999999</c:v>
                </c:pt>
                <c:pt idx="3486">
                  <c:v>0.64571500000000004</c:v>
                </c:pt>
                <c:pt idx="3487">
                  <c:v>0.64584399999999997</c:v>
                </c:pt>
                <c:pt idx="3488">
                  <c:v>0.64597300000000002</c:v>
                </c:pt>
                <c:pt idx="3489">
                  <c:v>0.64610199999999995</c:v>
                </c:pt>
                <c:pt idx="3490">
                  <c:v>0.646231</c:v>
                </c:pt>
                <c:pt idx="3491">
                  <c:v>0.64636000000000005</c:v>
                </c:pt>
                <c:pt idx="3492">
                  <c:v>0.64648899999999998</c:v>
                </c:pt>
                <c:pt idx="3493">
                  <c:v>0.64661800000000003</c:v>
                </c:pt>
                <c:pt idx="3494">
                  <c:v>0.64674699999999996</c:v>
                </c:pt>
                <c:pt idx="3495">
                  <c:v>0.64687499999999998</c:v>
                </c:pt>
                <c:pt idx="3496">
                  <c:v>0.64700400000000002</c:v>
                </c:pt>
                <c:pt idx="3497">
                  <c:v>0.64713299999999996</c:v>
                </c:pt>
                <c:pt idx="3498">
                  <c:v>0.64726099999999998</c:v>
                </c:pt>
                <c:pt idx="3499">
                  <c:v>0.64739000000000002</c:v>
                </c:pt>
                <c:pt idx="3500">
                  <c:v>0.64751800000000004</c:v>
                </c:pt>
                <c:pt idx="3501">
                  <c:v>0.64764699999999997</c:v>
                </c:pt>
                <c:pt idx="3502">
                  <c:v>0.64777499999999999</c:v>
                </c:pt>
                <c:pt idx="3503">
                  <c:v>0.64790300000000001</c:v>
                </c:pt>
                <c:pt idx="3504">
                  <c:v>0.64803100000000002</c:v>
                </c:pt>
                <c:pt idx="3505">
                  <c:v>0.64815999999999996</c:v>
                </c:pt>
                <c:pt idx="3506">
                  <c:v>0.64828799999999998</c:v>
                </c:pt>
                <c:pt idx="3507">
                  <c:v>0.64841599999999999</c:v>
                </c:pt>
                <c:pt idx="3508">
                  <c:v>0.64854400000000001</c:v>
                </c:pt>
                <c:pt idx="3509">
                  <c:v>0.64867200000000003</c:v>
                </c:pt>
                <c:pt idx="3510">
                  <c:v>0.64880000000000004</c:v>
                </c:pt>
                <c:pt idx="3511">
                  <c:v>0.64892700000000003</c:v>
                </c:pt>
                <c:pt idx="3512">
                  <c:v>0.64905500000000005</c:v>
                </c:pt>
                <c:pt idx="3513">
                  <c:v>0.64918299999999995</c:v>
                </c:pt>
                <c:pt idx="3514">
                  <c:v>0.64931099999999997</c:v>
                </c:pt>
                <c:pt idx="3515">
                  <c:v>0.64943799999999996</c:v>
                </c:pt>
                <c:pt idx="3516">
                  <c:v>0.64956599999999998</c:v>
                </c:pt>
                <c:pt idx="3517">
                  <c:v>0.64969299999999996</c:v>
                </c:pt>
                <c:pt idx="3518">
                  <c:v>0.64982099999999998</c:v>
                </c:pt>
                <c:pt idx="3519">
                  <c:v>0.64994799999999997</c:v>
                </c:pt>
                <c:pt idx="3520">
                  <c:v>0.65007599999999999</c:v>
                </c:pt>
                <c:pt idx="3521">
                  <c:v>0.65020299999999998</c:v>
                </c:pt>
                <c:pt idx="3522">
                  <c:v>0.65032999999999996</c:v>
                </c:pt>
                <c:pt idx="3523">
                  <c:v>0.65045699999999995</c:v>
                </c:pt>
                <c:pt idx="3524">
                  <c:v>0.65058400000000005</c:v>
                </c:pt>
                <c:pt idx="3525">
                  <c:v>0.65071199999999996</c:v>
                </c:pt>
                <c:pt idx="3526">
                  <c:v>0.65083899999999995</c:v>
                </c:pt>
                <c:pt idx="3527">
                  <c:v>0.65096600000000004</c:v>
                </c:pt>
                <c:pt idx="3528">
                  <c:v>0.651092</c:v>
                </c:pt>
                <c:pt idx="3529">
                  <c:v>0.65121899999999999</c:v>
                </c:pt>
                <c:pt idx="3530">
                  <c:v>0.65134599999999998</c:v>
                </c:pt>
                <c:pt idx="3531">
                  <c:v>0.65147299999999997</c:v>
                </c:pt>
                <c:pt idx="3532">
                  <c:v>0.65159999999999996</c:v>
                </c:pt>
                <c:pt idx="3533">
                  <c:v>0.65172600000000003</c:v>
                </c:pt>
                <c:pt idx="3534">
                  <c:v>0.65185300000000002</c:v>
                </c:pt>
                <c:pt idx="3535">
                  <c:v>0.65197899999999998</c:v>
                </c:pt>
                <c:pt idx="3536">
                  <c:v>0.65210599999999996</c:v>
                </c:pt>
                <c:pt idx="3537">
                  <c:v>0.65223200000000003</c:v>
                </c:pt>
                <c:pt idx="3538">
                  <c:v>0.65235900000000002</c:v>
                </c:pt>
                <c:pt idx="3539">
                  <c:v>0.65248499999999998</c:v>
                </c:pt>
                <c:pt idx="3540">
                  <c:v>0.65261100000000005</c:v>
                </c:pt>
                <c:pt idx="3541">
                  <c:v>0.65273700000000001</c:v>
                </c:pt>
                <c:pt idx="3542">
                  <c:v>0.65286299999999997</c:v>
                </c:pt>
                <c:pt idx="3543">
                  <c:v>0.65298999999999996</c:v>
                </c:pt>
                <c:pt idx="3544">
                  <c:v>0.65311600000000003</c:v>
                </c:pt>
                <c:pt idx="3545">
                  <c:v>0.65324199999999999</c:v>
                </c:pt>
                <c:pt idx="3546">
                  <c:v>0.65336700000000003</c:v>
                </c:pt>
                <c:pt idx="3547">
                  <c:v>0.65349299999999999</c:v>
                </c:pt>
                <c:pt idx="3548">
                  <c:v>0.65361899999999995</c:v>
                </c:pt>
                <c:pt idx="3549">
                  <c:v>0.65374500000000002</c:v>
                </c:pt>
                <c:pt idx="3550">
                  <c:v>0.65387099999999998</c:v>
                </c:pt>
                <c:pt idx="3551">
                  <c:v>0.65399600000000002</c:v>
                </c:pt>
                <c:pt idx="3552">
                  <c:v>0.65412199999999998</c:v>
                </c:pt>
                <c:pt idx="3553">
                  <c:v>0.65424700000000002</c:v>
                </c:pt>
                <c:pt idx="3554">
                  <c:v>0.65437299999999998</c:v>
                </c:pt>
                <c:pt idx="3555">
                  <c:v>0.65449800000000002</c:v>
                </c:pt>
                <c:pt idx="3556">
                  <c:v>0.65462399999999998</c:v>
                </c:pt>
                <c:pt idx="3557">
                  <c:v>0.65474900000000003</c:v>
                </c:pt>
                <c:pt idx="3558">
                  <c:v>0.65487399999999996</c:v>
                </c:pt>
                <c:pt idx="3559">
                  <c:v>0.65500000000000003</c:v>
                </c:pt>
                <c:pt idx="3560">
                  <c:v>0.65512499999999996</c:v>
                </c:pt>
                <c:pt idx="3561">
                  <c:v>0.65525</c:v>
                </c:pt>
                <c:pt idx="3562">
                  <c:v>0.65537500000000004</c:v>
                </c:pt>
                <c:pt idx="3563">
                  <c:v>0.65549999999999997</c:v>
                </c:pt>
                <c:pt idx="3564">
                  <c:v>0.65562500000000001</c:v>
                </c:pt>
                <c:pt idx="3565">
                  <c:v>0.65575000000000006</c:v>
                </c:pt>
                <c:pt idx="3566">
                  <c:v>0.65587499999999999</c:v>
                </c:pt>
                <c:pt idx="3567">
                  <c:v>0.655999</c:v>
                </c:pt>
                <c:pt idx="3568">
                  <c:v>0.65612400000000004</c:v>
                </c:pt>
                <c:pt idx="3569">
                  <c:v>0.65624899999999997</c:v>
                </c:pt>
                <c:pt idx="3570">
                  <c:v>0.65637299999999998</c:v>
                </c:pt>
                <c:pt idx="3571">
                  <c:v>0.65649800000000003</c:v>
                </c:pt>
                <c:pt idx="3572">
                  <c:v>0.65662200000000004</c:v>
                </c:pt>
                <c:pt idx="3573">
                  <c:v>0.65674699999999997</c:v>
                </c:pt>
                <c:pt idx="3574">
                  <c:v>0.65687099999999998</c:v>
                </c:pt>
                <c:pt idx="3575">
                  <c:v>0.65699600000000002</c:v>
                </c:pt>
                <c:pt idx="3576">
                  <c:v>0.65712000000000004</c:v>
                </c:pt>
                <c:pt idx="3577">
                  <c:v>0.65724400000000005</c:v>
                </c:pt>
                <c:pt idx="3578">
                  <c:v>0.65736799999999995</c:v>
                </c:pt>
                <c:pt idx="3579">
                  <c:v>0.65749299999999999</c:v>
                </c:pt>
                <c:pt idx="3580">
                  <c:v>0.65761700000000001</c:v>
                </c:pt>
                <c:pt idx="3581">
                  <c:v>0.65774100000000002</c:v>
                </c:pt>
                <c:pt idx="3582">
                  <c:v>0.65786500000000003</c:v>
                </c:pt>
                <c:pt idx="3583">
                  <c:v>0.65798900000000005</c:v>
                </c:pt>
                <c:pt idx="3584">
                  <c:v>0.65811200000000003</c:v>
                </c:pt>
                <c:pt idx="3585">
                  <c:v>0.65823600000000004</c:v>
                </c:pt>
                <c:pt idx="3586">
                  <c:v>0.65835999999999995</c:v>
                </c:pt>
                <c:pt idx="3587">
                  <c:v>0.65848399999999996</c:v>
                </c:pt>
                <c:pt idx="3588">
                  <c:v>0.65860700000000005</c:v>
                </c:pt>
                <c:pt idx="3589">
                  <c:v>0.65873099999999996</c:v>
                </c:pt>
                <c:pt idx="3590">
                  <c:v>0.65885499999999997</c:v>
                </c:pt>
                <c:pt idx="3591">
                  <c:v>0.65897799999999995</c:v>
                </c:pt>
                <c:pt idx="3592">
                  <c:v>0.65910199999999997</c:v>
                </c:pt>
                <c:pt idx="3593">
                  <c:v>0.65922499999999995</c:v>
                </c:pt>
                <c:pt idx="3594">
                  <c:v>0.65934800000000005</c:v>
                </c:pt>
                <c:pt idx="3595">
                  <c:v>0.65947199999999995</c:v>
                </c:pt>
                <c:pt idx="3596">
                  <c:v>0.65959500000000004</c:v>
                </c:pt>
                <c:pt idx="3597">
                  <c:v>0.65971800000000003</c:v>
                </c:pt>
                <c:pt idx="3598">
                  <c:v>0.65984100000000001</c:v>
                </c:pt>
                <c:pt idx="3599">
                  <c:v>0.659964</c:v>
                </c:pt>
                <c:pt idx="3600">
                  <c:v>0.66008699999999998</c:v>
                </c:pt>
                <c:pt idx="3601">
                  <c:v>0.66020999999999996</c:v>
                </c:pt>
                <c:pt idx="3602">
                  <c:v>0.66033299999999995</c:v>
                </c:pt>
                <c:pt idx="3603">
                  <c:v>0.66045600000000004</c:v>
                </c:pt>
                <c:pt idx="3604">
                  <c:v>0.66057900000000003</c:v>
                </c:pt>
                <c:pt idx="3605">
                  <c:v>0.66070099999999998</c:v>
                </c:pt>
                <c:pt idx="3606">
                  <c:v>0.66082399999999997</c:v>
                </c:pt>
                <c:pt idx="3607">
                  <c:v>0.66094699999999995</c:v>
                </c:pt>
                <c:pt idx="3608">
                  <c:v>0.66106900000000002</c:v>
                </c:pt>
                <c:pt idx="3609">
                  <c:v>0.661192</c:v>
                </c:pt>
                <c:pt idx="3610">
                  <c:v>0.66131399999999996</c:v>
                </c:pt>
                <c:pt idx="3611">
                  <c:v>0.66143700000000005</c:v>
                </c:pt>
                <c:pt idx="3612">
                  <c:v>0.66155900000000001</c:v>
                </c:pt>
                <c:pt idx="3613">
                  <c:v>0.66168099999999996</c:v>
                </c:pt>
                <c:pt idx="3614">
                  <c:v>0.66180399999999995</c:v>
                </c:pt>
                <c:pt idx="3615">
                  <c:v>0.66192600000000001</c:v>
                </c:pt>
                <c:pt idx="3616">
                  <c:v>0.66204799999999997</c:v>
                </c:pt>
                <c:pt idx="3617">
                  <c:v>0.66217000000000004</c:v>
                </c:pt>
                <c:pt idx="3618">
                  <c:v>0.66229199999999999</c:v>
                </c:pt>
                <c:pt idx="3619">
                  <c:v>0.66241399999999995</c:v>
                </c:pt>
                <c:pt idx="3620">
                  <c:v>0.66253600000000001</c:v>
                </c:pt>
                <c:pt idx="3621">
                  <c:v>0.66265799999999997</c:v>
                </c:pt>
                <c:pt idx="3622">
                  <c:v>0.66278000000000004</c:v>
                </c:pt>
                <c:pt idx="3623">
                  <c:v>0.66290199999999999</c:v>
                </c:pt>
                <c:pt idx="3624">
                  <c:v>0.66302300000000003</c:v>
                </c:pt>
                <c:pt idx="3625">
                  <c:v>0.66314499999999998</c:v>
                </c:pt>
                <c:pt idx="3626">
                  <c:v>0.66326700000000005</c:v>
                </c:pt>
                <c:pt idx="3627">
                  <c:v>0.66338799999999998</c:v>
                </c:pt>
                <c:pt idx="3628">
                  <c:v>0.66351000000000004</c:v>
                </c:pt>
                <c:pt idx="3629">
                  <c:v>0.66363099999999997</c:v>
                </c:pt>
                <c:pt idx="3630">
                  <c:v>0.66375300000000004</c:v>
                </c:pt>
                <c:pt idx="3631">
                  <c:v>0.66387399999999996</c:v>
                </c:pt>
                <c:pt idx="3632">
                  <c:v>0.663995</c:v>
                </c:pt>
                <c:pt idx="3633">
                  <c:v>0.66411699999999996</c:v>
                </c:pt>
                <c:pt idx="3634">
                  <c:v>0.664238</c:v>
                </c:pt>
                <c:pt idx="3635">
                  <c:v>0.66435900000000003</c:v>
                </c:pt>
                <c:pt idx="3636">
                  <c:v>0.66447999999999996</c:v>
                </c:pt>
                <c:pt idx="3637">
                  <c:v>0.664601</c:v>
                </c:pt>
                <c:pt idx="3638">
                  <c:v>0.66472200000000004</c:v>
                </c:pt>
                <c:pt idx="3639">
                  <c:v>0.66484299999999996</c:v>
                </c:pt>
                <c:pt idx="3640">
                  <c:v>0.664964</c:v>
                </c:pt>
                <c:pt idx="3641">
                  <c:v>0.66508500000000004</c:v>
                </c:pt>
                <c:pt idx="3642">
                  <c:v>0.66520599999999996</c:v>
                </c:pt>
                <c:pt idx="3643">
                  <c:v>0.66532599999999997</c:v>
                </c:pt>
                <c:pt idx="3644">
                  <c:v>0.66544700000000001</c:v>
                </c:pt>
                <c:pt idx="3645">
                  <c:v>0.66556800000000005</c:v>
                </c:pt>
                <c:pt idx="3646">
                  <c:v>0.66568799999999995</c:v>
                </c:pt>
                <c:pt idx="3647">
                  <c:v>0.66580899999999998</c:v>
                </c:pt>
                <c:pt idx="3648">
                  <c:v>0.66592899999999999</c:v>
                </c:pt>
                <c:pt idx="3649">
                  <c:v>0.66605000000000003</c:v>
                </c:pt>
                <c:pt idx="3650">
                  <c:v>0.66617000000000004</c:v>
                </c:pt>
                <c:pt idx="3651">
                  <c:v>0.66629000000000005</c:v>
                </c:pt>
                <c:pt idx="3652">
                  <c:v>0.66641099999999998</c:v>
                </c:pt>
                <c:pt idx="3653">
                  <c:v>0.66653099999999998</c:v>
                </c:pt>
                <c:pt idx="3654">
                  <c:v>0.66665099999999999</c:v>
                </c:pt>
                <c:pt idx="3655">
                  <c:v>0.666771</c:v>
                </c:pt>
                <c:pt idx="3656">
                  <c:v>0.66689100000000001</c:v>
                </c:pt>
                <c:pt idx="3657">
                  <c:v>0.66701100000000002</c:v>
                </c:pt>
                <c:pt idx="3658">
                  <c:v>0.66713100000000003</c:v>
                </c:pt>
                <c:pt idx="3659">
                  <c:v>0.66725100000000004</c:v>
                </c:pt>
                <c:pt idx="3660">
                  <c:v>0.66737100000000005</c:v>
                </c:pt>
                <c:pt idx="3661">
                  <c:v>0.66749099999999995</c:v>
                </c:pt>
                <c:pt idx="3662">
                  <c:v>0.66761000000000004</c:v>
                </c:pt>
                <c:pt idx="3663">
                  <c:v>0.66773000000000005</c:v>
                </c:pt>
                <c:pt idx="3664">
                  <c:v>0.66785000000000005</c:v>
                </c:pt>
                <c:pt idx="3665">
                  <c:v>0.66796900000000003</c:v>
                </c:pt>
                <c:pt idx="3666">
                  <c:v>0.66808900000000004</c:v>
                </c:pt>
                <c:pt idx="3667">
                  <c:v>0.66820800000000002</c:v>
                </c:pt>
                <c:pt idx="3668">
                  <c:v>0.66832800000000003</c:v>
                </c:pt>
                <c:pt idx="3669">
                  <c:v>0.66844700000000001</c:v>
                </c:pt>
                <c:pt idx="3670">
                  <c:v>0.66856599999999999</c:v>
                </c:pt>
                <c:pt idx="3671">
                  <c:v>0.668686</c:v>
                </c:pt>
                <c:pt idx="3672">
                  <c:v>0.66880499999999998</c:v>
                </c:pt>
                <c:pt idx="3673">
                  <c:v>0.66892399999999996</c:v>
                </c:pt>
                <c:pt idx="3674">
                  <c:v>0.66904300000000005</c:v>
                </c:pt>
                <c:pt idx="3675">
                  <c:v>0.66916200000000003</c:v>
                </c:pt>
                <c:pt idx="3676">
                  <c:v>0.66928100000000001</c:v>
                </c:pt>
                <c:pt idx="3677">
                  <c:v>0.6694</c:v>
                </c:pt>
                <c:pt idx="3678">
                  <c:v>0.66951899999999998</c:v>
                </c:pt>
                <c:pt idx="3679">
                  <c:v>0.66963799999999996</c:v>
                </c:pt>
                <c:pt idx="3680">
                  <c:v>0.66975700000000005</c:v>
                </c:pt>
                <c:pt idx="3681">
                  <c:v>0.669875</c:v>
                </c:pt>
                <c:pt idx="3682">
                  <c:v>0.66999399999999998</c:v>
                </c:pt>
                <c:pt idx="3683">
                  <c:v>0.67011299999999996</c:v>
                </c:pt>
                <c:pt idx="3684">
                  <c:v>0.67023100000000002</c:v>
                </c:pt>
                <c:pt idx="3685">
                  <c:v>0.67035</c:v>
                </c:pt>
                <c:pt idx="3686">
                  <c:v>0.67046799999999995</c:v>
                </c:pt>
                <c:pt idx="3687">
                  <c:v>0.67058700000000004</c:v>
                </c:pt>
                <c:pt idx="3688">
                  <c:v>0.670705</c:v>
                </c:pt>
                <c:pt idx="3689">
                  <c:v>0.67082299999999995</c:v>
                </c:pt>
                <c:pt idx="3690">
                  <c:v>0.67094200000000004</c:v>
                </c:pt>
                <c:pt idx="3691">
                  <c:v>0.67105999999999999</c:v>
                </c:pt>
                <c:pt idx="3692">
                  <c:v>0.67117800000000005</c:v>
                </c:pt>
                <c:pt idx="3693">
                  <c:v>0.671296</c:v>
                </c:pt>
                <c:pt idx="3694">
                  <c:v>0.67141399999999996</c:v>
                </c:pt>
                <c:pt idx="3695">
                  <c:v>0.67153200000000002</c:v>
                </c:pt>
                <c:pt idx="3696">
                  <c:v>0.67164999999999997</c:v>
                </c:pt>
                <c:pt idx="3697">
                  <c:v>0.67176800000000003</c:v>
                </c:pt>
                <c:pt idx="3698">
                  <c:v>0.67188599999999998</c:v>
                </c:pt>
                <c:pt idx="3699">
                  <c:v>0.67200400000000005</c:v>
                </c:pt>
                <c:pt idx="3700">
                  <c:v>0.672122</c:v>
                </c:pt>
                <c:pt idx="3701">
                  <c:v>0.67223900000000003</c:v>
                </c:pt>
                <c:pt idx="3702">
                  <c:v>0.67235699999999998</c:v>
                </c:pt>
                <c:pt idx="3703">
                  <c:v>0.67247500000000004</c:v>
                </c:pt>
                <c:pt idx="3704">
                  <c:v>0.67259199999999997</c:v>
                </c:pt>
                <c:pt idx="3705">
                  <c:v>0.67271000000000003</c:v>
                </c:pt>
                <c:pt idx="3706">
                  <c:v>0.67282699999999995</c:v>
                </c:pt>
                <c:pt idx="3707">
                  <c:v>0.67294399999999999</c:v>
                </c:pt>
                <c:pt idx="3708">
                  <c:v>0.67306200000000005</c:v>
                </c:pt>
                <c:pt idx="3709">
                  <c:v>0.67317899999999997</c:v>
                </c:pt>
                <c:pt idx="3710">
                  <c:v>0.67329600000000001</c:v>
                </c:pt>
                <c:pt idx="3711">
                  <c:v>0.67341399999999996</c:v>
                </c:pt>
                <c:pt idx="3712">
                  <c:v>0.67353099999999999</c:v>
                </c:pt>
                <c:pt idx="3713">
                  <c:v>0.67364800000000002</c:v>
                </c:pt>
                <c:pt idx="3714">
                  <c:v>0.67376499999999995</c:v>
                </c:pt>
                <c:pt idx="3715">
                  <c:v>0.67388199999999998</c:v>
                </c:pt>
                <c:pt idx="3716">
                  <c:v>0.67399900000000001</c:v>
                </c:pt>
                <c:pt idx="3717">
                  <c:v>0.67411600000000005</c:v>
                </c:pt>
                <c:pt idx="3718">
                  <c:v>0.67423200000000005</c:v>
                </c:pt>
                <c:pt idx="3719">
                  <c:v>0.67434899999999998</c:v>
                </c:pt>
                <c:pt idx="3720">
                  <c:v>0.67446600000000001</c:v>
                </c:pt>
                <c:pt idx="3721">
                  <c:v>0.67458300000000004</c:v>
                </c:pt>
                <c:pt idx="3722">
                  <c:v>0.67469900000000005</c:v>
                </c:pt>
                <c:pt idx="3723">
                  <c:v>0.67481599999999997</c:v>
                </c:pt>
                <c:pt idx="3724">
                  <c:v>0.67493199999999998</c:v>
                </c:pt>
                <c:pt idx="3725">
                  <c:v>0.67504900000000001</c:v>
                </c:pt>
                <c:pt idx="3726">
                  <c:v>0.67516500000000002</c:v>
                </c:pt>
                <c:pt idx="3727">
                  <c:v>0.67528200000000005</c:v>
                </c:pt>
                <c:pt idx="3728">
                  <c:v>0.67539800000000005</c:v>
                </c:pt>
                <c:pt idx="3729">
                  <c:v>0.67551399999999995</c:v>
                </c:pt>
                <c:pt idx="3730">
                  <c:v>0.67562999999999995</c:v>
                </c:pt>
                <c:pt idx="3731">
                  <c:v>0.67574699999999999</c:v>
                </c:pt>
                <c:pt idx="3732">
                  <c:v>0.67586299999999999</c:v>
                </c:pt>
                <c:pt idx="3733">
                  <c:v>0.675979</c:v>
                </c:pt>
                <c:pt idx="3734">
                  <c:v>0.676095</c:v>
                </c:pt>
                <c:pt idx="3735">
                  <c:v>0.67621100000000001</c:v>
                </c:pt>
                <c:pt idx="3736">
                  <c:v>0.67632700000000001</c:v>
                </c:pt>
                <c:pt idx="3737">
                  <c:v>0.67644199999999999</c:v>
                </c:pt>
                <c:pt idx="3738">
                  <c:v>0.67655799999999999</c:v>
                </c:pt>
                <c:pt idx="3739">
                  <c:v>0.676674</c:v>
                </c:pt>
                <c:pt idx="3740">
                  <c:v>0.67679</c:v>
                </c:pt>
                <c:pt idx="3741">
                  <c:v>0.67690499999999998</c:v>
                </c:pt>
                <c:pt idx="3742">
                  <c:v>0.67702099999999998</c:v>
                </c:pt>
                <c:pt idx="3743">
                  <c:v>0.67713699999999999</c:v>
                </c:pt>
                <c:pt idx="3744">
                  <c:v>0.67725199999999997</c:v>
                </c:pt>
                <c:pt idx="3745">
                  <c:v>0.67736700000000005</c:v>
                </c:pt>
                <c:pt idx="3746">
                  <c:v>0.67748299999999995</c:v>
                </c:pt>
                <c:pt idx="3747">
                  <c:v>0.67759800000000003</c:v>
                </c:pt>
                <c:pt idx="3748">
                  <c:v>0.67771400000000004</c:v>
                </c:pt>
                <c:pt idx="3749">
                  <c:v>0.67782900000000001</c:v>
                </c:pt>
                <c:pt idx="3750">
                  <c:v>0.67794399999999999</c:v>
                </c:pt>
                <c:pt idx="3751">
                  <c:v>0.67805899999999997</c:v>
                </c:pt>
                <c:pt idx="3752">
                  <c:v>0.67817400000000005</c:v>
                </c:pt>
                <c:pt idx="3753">
                  <c:v>0.67828900000000003</c:v>
                </c:pt>
                <c:pt idx="3754">
                  <c:v>0.67840400000000001</c:v>
                </c:pt>
                <c:pt idx="3755">
                  <c:v>0.67851899999999998</c:v>
                </c:pt>
                <c:pt idx="3756">
                  <c:v>0.67863399999999996</c:v>
                </c:pt>
                <c:pt idx="3757">
                  <c:v>0.67874900000000005</c:v>
                </c:pt>
                <c:pt idx="3758">
                  <c:v>0.67886400000000002</c:v>
                </c:pt>
                <c:pt idx="3759">
                  <c:v>0.67897799999999997</c:v>
                </c:pt>
                <c:pt idx="3760">
                  <c:v>0.67909299999999995</c:v>
                </c:pt>
                <c:pt idx="3761">
                  <c:v>0.67920800000000003</c:v>
                </c:pt>
                <c:pt idx="3762">
                  <c:v>0.67932199999999998</c:v>
                </c:pt>
                <c:pt idx="3763">
                  <c:v>0.67943699999999996</c:v>
                </c:pt>
                <c:pt idx="3764">
                  <c:v>0.67955100000000002</c:v>
                </c:pt>
                <c:pt idx="3765">
                  <c:v>0.67966599999999999</c:v>
                </c:pt>
                <c:pt idx="3766">
                  <c:v>0.67978000000000005</c:v>
                </c:pt>
                <c:pt idx="3767">
                  <c:v>0.679894</c:v>
                </c:pt>
                <c:pt idx="3768">
                  <c:v>0.68000899999999997</c:v>
                </c:pt>
                <c:pt idx="3769">
                  <c:v>0.68012300000000003</c:v>
                </c:pt>
                <c:pt idx="3770">
                  <c:v>0.68023699999999998</c:v>
                </c:pt>
                <c:pt idx="3771">
                  <c:v>0.68035100000000004</c:v>
                </c:pt>
                <c:pt idx="3772">
                  <c:v>0.68046499999999999</c:v>
                </c:pt>
                <c:pt idx="3773">
                  <c:v>0.68057900000000005</c:v>
                </c:pt>
                <c:pt idx="3774">
                  <c:v>0.68069299999999999</c:v>
                </c:pt>
                <c:pt idx="3775">
                  <c:v>0.68080700000000005</c:v>
                </c:pt>
                <c:pt idx="3776">
                  <c:v>0.680921</c:v>
                </c:pt>
                <c:pt idx="3777">
                  <c:v>0.68103499999999995</c:v>
                </c:pt>
                <c:pt idx="3778">
                  <c:v>0.68114799999999998</c:v>
                </c:pt>
                <c:pt idx="3779">
                  <c:v>0.68126200000000003</c:v>
                </c:pt>
                <c:pt idx="3780">
                  <c:v>0.68137599999999998</c:v>
                </c:pt>
                <c:pt idx="3781">
                  <c:v>0.68148900000000001</c:v>
                </c:pt>
                <c:pt idx="3782">
                  <c:v>0.68160299999999996</c:v>
                </c:pt>
                <c:pt idx="3783">
                  <c:v>0.68171599999999999</c:v>
                </c:pt>
                <c:pt idx="3784">
                  <c:v>0.68183000000000005</c:v>
                </c:pt>
                <c:pt idx="3785">
                  <c:v>0.68194299999999997</c:v>
                </c:pt>
                <c:pt idx="3786">
                  <c:v>0.68205700000000002</c:v>
                </c:pt>
                <c:pt idx="3787">
                  <c:v>0.68217000000000005</c:v>
                </c:pt>
                <c:pt idx="3788">
                  <c:v>0.68228299999999997</c:v>
                </c:pt>
                <c:pt idx="3789">
                  <c:v>0.682396</c:v>
                </c:pt>
                <c:pt idx="3790">
                  <c:v>0.68250999999999995</c:v>
                </c:pt>
                <c:pt idx="3791">
                  <c:v>0.68262299999999998</c:v>
                </c:pt>
                <c:pt idx="3792">
                  <c:v>0.68273600000000001</c:v>
                </c:pt>
                <c:pt idx="3793">
                  <c:v>0.68284900000000004</c:v>
                </c:pt>
                <c:pt idx="3794">
                  <c:v>0.68296199999999996</c:v>
                </c:pt>
                <c:pt idx="3795">
                  <c:v>0.68307399999999996</c:v>
                </c:pt>
                <c:pt idx="3796">
                  <c:v>0.68318699999999999</c:v>
                </c:pt>
                <c:pt idx="3797">
                  <c:v>0.68330000000000002</c:v>
                </c:pt>
                <c:pt idx="3798">
                  <c:v>0.68341300000000005</c:v>
                </c:pt>
                <c:pt idx="3799">
                  <c:v>0.68352500000000005</c:v>
                </c:pt>
                <c:pt idx="3800">
                  <c:v>0.68363799999999997</c:v>
                </c:pt>
                <c:pt idx="3801">
                  <c:v>0.683751</c:v>
                </c:pt>
                <c:pt idx="3802">
                  <c:v>0.683863</c:v>
                </c:pt>
                <c:pt idx="3803">
                  <c:v>0.68397600000000003</c:v>
                </c:pt>
                <c:pt idx="3804">
                  <c:v>0.68408800000000003</c:v>
                </c:pt>
                <c:pt idx="3805">
                  <c:v>0.68420000000000003</c:v>
                </c:pt>
                <c:pt idx="3806">
                  <c:v>0.68431299999999995</c:v>
                </c:pt>
                <c:pt idx="3807">
                  <c:v>0.68442499999999995</c:v>
                </c:pt>
                <c:pt idx="3808">
                  <c:v>0.68453699999999995</c:v>
                </c:pt>
                <c:pt idx="3809">
                  <c:v>0.68464899999999995</c:v>
                </c:pt>
                <c:pt idx="3810">
                  <c:v>0.68476099999999995</c:v>
                </c:pt>
                <c:pt idx="3811">
                  <c:v>0.68487399999999998</c:v>
                </c:pt>
                <c:pt idx="3812">
                  <c:v>0.68498599999999998</c:v>
                </c:pt>
                <c:pt idx="3813">
                  <c:v>0.68509699999999996</c:v>
                </c:pt>
                <c:pt idx="3814">
                  <c:v>0.68520899999999996</c:v>
                </c:pt>
                <c:pt idx="3815">
                  <c:v>0.68532099999999996</c:v>
                </c:pt>
                <c:pt idx="3816">
                  <c:v>0.68543299999999996</c:v>
                </c:pt>
                <c:pt idx="3817">
                  <c:v>0.68554499999999996</c:v>
                </c:pt>
                <c:pt idx="3818">
                  <c:v>0.68565600000000004</c:v>
                </c:pt>
                <c:pt idx="3819">
                  <c:v>0.68576800000000004</c:v>
                </c:pt>
                <c:pt idx="3820">
                  <c:v>0.68588000000000005</c:v>
                </c:pt>
                <c:pt idx="3821">
                  <c:v>0.68599100000000002</c:v>
                </c:pt>
                <c:pt idx="3822">
                  <c:v>0.68610300000000002</c:v>
                </c:pt>
                <c:pt idx="3823">
                  <c:v>0.68621399999999999</c:v>
                </c:pt>
                <c:pt idx="3824">
                  <c:v>0.68632599999999999</c:v>
                </c:pt>
                <c:pt idx="3825">
                  <c:v>0.68643699999999996</c:v>
                </c:pt>
                <c:pt idx="3826">
                  <c:v>0.68654800000000005</c:v>
                </c:pt>
                <c:pt idx="3827">
                  <c:v>0.68665900000000002</c:v>
                </c:pt>
                <c:pt idx="3828">
                  <c:v>0.68677100000000002</c:v>
                </c:pt>
                <c:pt idx="3829">
                  <c:v>0.68688199999999999</c:v>
                </c:pt>
                <c:pt idx="3830">
                  <c:v>0.68699299999999996</c:v>
                </c:pt>
                <c:pt idx="3831">
                  <c:v>0.68710400000000005</c:v>
                </c:pt>
                <c:pt idx="3832">
                  <c:v>0.68721500000000002</c:v>
                </c:pt>
                <c:pt idx="3833">
                  <c:v>0.68732599999999999</c:v>
                </c:pt>
                <c:pt idx="3834">
                  <c:v>0.68743600000000005</c:v>
                </c:pt>
                <c:pt idx="3835">
                  <c:v>0.68754700000000002</c:v>
                </c:pt>
                <c:pt idx="3836">
                  <c:v>0.68765799999999999</c:v>
                </c:pt>
                <c:pt idx="3837">
                  <c:v>0.68776899999999996</c:v>
                </c:pt>
                <c:pt idx="3838">
                  <c:v>0.68787900000000002</c:v>
                </c:pt>
                <c:pt idx="3839">
                  <c:v>0.68798999999999999</c:v>
                </c:pt>
                <c:pt idx="3840">
                  <c:v>0.68810099999999996</c:v>
                </c:pt>
                <c:pt idx="3841">
                  <c:v>0.68821100000000002</c:v>
                </c:pt>
                <c:pt idx="3842">
                  <c:v>0.68832099999999996</c:v>
                </c:pt>
                <c:pt idx="3843">
                  <c:v>0.68843200000000004</c:v>
                </c:pt>
                <c:pt idx="3844">
                  <c:v>0.68854199999999999</c:v>
                </c:pt>
                <c:pt idx="3845">
                  <c:v>0.68865200000000004</c:v>
                </c:pt>
                <c:pt idx="3846">
                  <c:v>0.68876300000000001</c:v>
                </c:pt>
                <c:pt idx="3847">
                  <c:v>0.68887299999999996</c:v>
                </c:pt>
                <c:pt idx="3848">
                  <c:v>0.68898300000000001</c:v>
                </c:pt>
                <c:pt idx="3849">
                  <c:v>0.68909299999999996</c:v>
                </c:pt>
                <c:pt idx="3850">
                  <c:v>0.68920300000000001</c:v>
                </c:pt>
                <c:pt idx="3851">
                  <c:v>0.68931299999999995</c:v>
                </c:pt>
                <c:pt idx="3852">
                  <c:v>0.68942300000000001</c:v>
                </c:pt>
                <c:pt idx="3853">
                  <c:v>0.68953299999999995</c:v>
                </c:pt>
                <c:pt idx="3854">
                  <c:v>0.68964300000000001</c:v>
                </c:pt>
                <c:pt idx="3855">
                  <c:v>0.68975200000000003</c:v>
                </c:pt>
                <c:pt idx="3856">
                  <c:v>0.68986199999999998</c:v>
                </c:pt>
                <c:pt idx="3857">
                  <c:v>0.68997200000000003</c:v>
                </c:pt>
                <c:pt idx="3858">
                  <c:v>0.69008100000000006</c:v>
                </c:pt>
                <c:pt idx="3859">
                  <c:v>0.690191</c:v>
                </c:pt>
                <c:pt idx="3860">
                  <c:v>0.69030000000000002</c:v>
                </c:pt>
                <c:pt idx="3861">
                  <c:v>0.69040999999999997</c:v>
                </c:pt>
                <c:pt idx="3862">
                  <c:v>0.69051899999999999</c:v>
                </c:pt>
                <c:pt idx="3863">
                  <c:v>0.69062800000000002</c:v>
                </c:pt>
                <c:pt idx="3864">
                  <c:v>0.69073799999999996</c:v>
                </c:pt>
                <c:pt idx="3865">
                  <c:v>0.69084699999999999</c:v>
                </c:pt>
                <c:pt idx="3866">
                  <c:v>0.69095600000000001</c:v>
                </c:pt>
                <c:pt idx="3867">
                  <c:v>0.69106500000000004</c:v>
                </c:pt>
                <c:pt idx="3868">
                  <c:v>0.69117399999999996</c:v>
                </c:pt>
                <c:pt idx="3869">
                  <c:v>0.69128299999999998</c:v>
                </c:pt>
                <c:pt idx="3870">
                  <c:v>0.69139200000000001</c:v>
                </c:pt>
                <c:pt idx="3871">
                  <c:v>0.69150100000000003</c:v>
                </c:pt>
                <c:pt idx="3872">
                  <c:v>0.69160999999999995</c:v>
                </c:pt>
                <c:pt idx="3873">
                  <c:v>0.69171800000000006</c:v>
                </c:pt>
                <c:pt idx="3874">
                  <c:v>0.69182699999999997</c:v>
                </c:pt>
                <c:pt idx="3875">
                  <c:v>0.691936</c:v>
                </c:pt>
                <c:pt idx="3876">
                  <c:v>0.69204399999999999</c:v>
                </c:pt>
                <c:pt idx="3877">
                  <c:v>0.69215300000000002</c:v>
                </c:pt>
                <c:pt idx="3878">
                  <c:v>0.69226100000000002</c:v>
                </c:pt>
                <c:pt idx="3879">
                  <c:v>0.69237000000000004</c:v>
                </c:pt>
                <c:pt idx="3880">
                  <c:v>0.69247800000000004</c:v>
                </c:pt>
                <c:pt idx="3881">
                  <c:v>0.69258699999999995</c:v>
                </c:pt>
                <c:pt idx="3882">
                  <c:v>0.69269499999999995</c:v>
                </c:pt>
                <c:pt idx="3883">
                  <c:v>0.69280299999999995</c:v>
                </c:pt>
                <c:pt idx="3884">
                  <c:v>0.69291100000000005</c:v>
                </c:pt>
                <c:pt idx="3885">
                  <c:v>0.69301900000000005</c:v>
                </c:pt>
                <c:pt idx="3886">
                  <c:v>0.69312700000000005</c:v>
                </c:pt>
                <c:pt idx="3887">
                  <c:v>0.69323500000000005</c:v>
                </c:pt>
                <c:pt idx="3888">
                  <c:v>0.69334300000000004</c:v>
                </c:pt>
                <c:pt idx="3889">
                  <c:v>0.69345100000000004</c:v>
                </c:pt>
                <c:pt idx="3890">
                  <c:v>0.69355900000000004</c:v>
                </c:pt>
                <c:pt idx="3891">
                  <c:v>0.69366700000000003</c:v>
                </c:pt>
                <c:pt idx="3892">
                  <c:v>0.693774</c:v>
                </c:pt>
                <c:pt idx="3893">
                  <c:v>0.693882</c:v>
                </c:pt>
                <c:pt idx="3894">
                  <c:v>0.69399</c:v>
                </c:pt>
                <c:pt idx="3895">
                  <c:v>0.69409699999999996</c:v>
                </c:pt>
                <c:pt idx="3896">
                  <c:v>0.69420499999999996</c:v>
                </c:pt>
                <c:pt idx="3897">
                  <c:v>0.69431200000000004</c:v>
                </c:pt>
                <c:pt idx="3898">
                  <c:v>0.69441900000000001</c:v>
                </c:pt>
                <c:pt idx="3899">
                  <c:v>0.69452700000000001</c:v>
                </c:pt>
                <c:pt idx="3900">
                  <c:v>0.69463399999999997</c:v>
                </c:pt>
                <c:pt idx="3901">
                  <c:v>0.69474100000000005</c:v>
                </c:pt>
                <c:pt idx="3902">
                  <c:v>0.69484800000000002</c:v>
                </c:pt>
                <c:pt idx="3903">
                  <c:v>0.69495499999999999</c:v>
                </c:pt>
                <c:pt idx="3904">
                  <c:v>0.69506199999999996</c:v>
                </c:pt>
                <c:pt idx="3905">
                  <c:v>0.69516900000000004</c:v>
                </c:pt>
                <c:pt idx="3906">
                  <c:v>0.69527600000000001</c:v>
                </c:pt>
                <c:pt idx="3907">
                  <c:v>0.69538299999999997</c:v>
                </c:pt>
                <c:pt idx="3908">
                  <c:v>0.69549000000000005</c:v>
                </c:pt>
                <c:pt idx="3909">
                  <c:v>0.69559599999999999</c:v>
                </c:pt>
                <c:pt idx="3910">
                  <c:v>0.69570299999999996</c:v>
                </c:pt>
                <c:pt idx="3911">
                  <c:v>0.69581000000000004</c:v>
                </c:pt>
                <c:pt idx="3912">
                  <c:v>0.69591599999999998</c:v>
                </c:pt>
                <c:pt idx="3913">
                  <c:v>0.69602299999999995</c:v>
                </c:pt>
                <c:pt idx="3914">
                  <c:v>0.696129</c:v>
                </c:pt>
                <c:pt idx="3915">
                  <c:v>0.69623500000000005</c:v>
                </c:pt>
                <c:pt idx="3916">
                  <c:v>0.69634200000000002</c:v>
                </c:pt>
                <c:pt idx="3917">
                  <c:v>0.69644799999999996</c:v>
                </c:pt>
                <c:pt idx="3918">
                  <c:v>0.69655400000000001</c:v>
                </c:pt>
                <c:pt idx="3919">
                  <c:v>0.69665999999999995</c:v>
                </c:pt>
                <c:pt idx="3920">
                  <c:v>0.696766</c:v>
                </c:pt>
                <c:pt idx="3921">
                  <c:v>0.69687200000000005</c:v>
                </c:pt>
                <c:pt idx="3922">
                  <c:v>0.69697799999999999</c:v>
                </c:pt>
                <c:pt idx="3923">
                  <c:v>0.69708400000000004</c:v>
                </c:pt>
                <c:pt idx="3924">
                  <c:v>0.69718999999999998</c:v>
                </c:pt>
                <c:pt idx="3925">
                  <c:v>0.69729600000000003</c:v>
                </c:pt>
                <c:pt idx="3926">
                  <c:v>0.69740100000000005</c:v>
                </c:pt>
                <c:pt idx="3927">
                  <c:v>0.69750699999999999</c:v>
                </c:pt>
                <c:pt idx="3928">
                  <c:v>0.69761200000000001</c:v>
                </c:pt>
                <c:pt idx="3929">
                  <c:v>0.69771799999999995</c:v>
                </c:pt>
                <c:pt idx="3930">
                  <c:v>0.69782299999999997</c:v>
                </c:pt>
                <c:pt idx="3931">
                  <c:v>0.69792900000000002</c:v>
                </c:pt>
                <c:pt idx="3932">
                  <c:v>0.69803400000000004</c:v>
                </c:pt>
                <c:pt idx="3933">
                  <c:v>0.69813899999999995</c:v>
                </c:pt>
                <c:pt idx="3934">
                  <c:v>0.69824399999999998</c:v>
                </c:pt>
                <c:pt idx="3935">
                  <c:v>0.698349</c:v>
                </c:pt>
                <c:pt idx="3936">
                  <c:v>0.69845400000000002</c:v>
                </c:pt>
                <c:pt idx="3937">
                  <c:v>0.69855900000000004</c:v>
                </c:pt>
                <c:pt idx="3938">
                  <c:v>0.69866399999999995</c:v>
                </c:pt>
                <c:pt idx="3939">
                  <c:v>0.69876899999999997</c:v>
                </c:pt>
                <c:pt idx="3940">
                  <c:v>0.698874</c:v>
                </c:pt>
                <c:pt idx="3941">
                  <c:v>0.69897799999999999</c:v>
                </c:pt>
                <c:pt idx="3942">
                  <c:v>0.69908300000000001</c:v>
                </c:pt>
                <c:pt idx="3943">
                  <c:v>0.69918800000000003</c:v>
                </c:pt>
                <c:pt idx="3944">
                  <c:v>0.69929200000000002</c:v>
                </c:pt>
                <c:pt idx="3945">
                  <c:v>0.69939700000000005</c:v>
                </c:pt>
                <c:pt idx="3946">
                  <c:v>0.69950100000000004</c:v>
                </c:pt>
                <c:pt idx="3947">
                  <c:v>0.69960500000000003</c:v>
                </c:pt>
                <c:pt idx="3948">
                  <c:v>0.69970900000000003</c:v>
                </c:pt>
                <c:pt idx="3949">
                  <c:v>0.69981400000000005</c:v>
                </c:pt>
                <c:pt idx="3950">
                  <c:v>0.69991800000000004</c:v>
                </c:pt>
                <c:pt idx="3951">
                  <c:v>0.70002200000000003</c:v>
                </c:pt>
                <c:pt idx="3952">
                  <c:v>0.70012600000000003</c:v>
                </c:pt>
                <c:pt idx="3953">
                  <c:v>0.70023000000000002</c:v>
                </c:pt>
                <c:pt idx="3954">
                  <c:v>0.70033299999999998</c:v>
                </c:pt>
                <c:pt idx="3955">
                  <c:v>0.70043699999999998</c:v>
                </c:pt>
                <c:pt idx="3956">
                  <c:v>0.70054099999999997</c:v>
                </c:pt>
                <c:pt idx="3957">
                  <c:v>0.70064400000000004</c:v>
                </c:pt>
                <c:pt idx="3958">
                  <c:v>0.70074800000000004</c:v>
                </c:pt>
                <c:pt idx="3959">
                  <c:v>0.700851</c:v>
                </c:pt>
                <c:pt idx="3960">
                  <c:v>0.70095499999999999</c:v>
                </c:pt>
                <c:pt idx="3961">
                  <c:v>0.70105799999999996</c:v>
                </c:pt>
                <c:pt idx="3962">
                  <c:v>0.70116100000000003</c:v>
                </c:pt>
                <c:pt idx="3963">
                  <c:v>0.701264</c:v>
                </c:pt>
                <c:pt idx="3964">
                  <c:v>0.70136699999999996</c:v>
                </c:pt>
                <c:pt idx="3965">
                  <c:v>0.70147000000000004</c:v>
                </c:pt>
                <c:pt idx="3966">
                  <c:v>0.701573</c:v>
                </c:pt>
                <c:pt idx="3967">
                  <c:v>0.70167599999999997</c:v>
                </c:pt>
                <c:pt idx="3968">
                  <c:v>0.70177900000000004</c:v>
                </c:pt>
                <c:pt idx="3969">
                  <c:v>0.70188200000000001</c:v>
                </c:pt>
                <c:pt idx="3970">
                  <c:v>0.70198400000000005</c:v>
                </c:pt>
                <c:pt idx="3971">
                  <c:v>0.70208700000000002</c:v>
                </c:pt>
                <c:pt idx="3972">
                  <c:v>0.70218899999999995</c:v>
                </c:pt>
                <c:pt idx="3973">
                  <c:v>0.70229200000000003</c:v>
                </c:pt>
                <c:pt idx="3974">
                  <c:v>0.70239399999999996</c:v>
                </c:pt>
                <c:pt idx="3975">
                  <c:v>0.70249600000000001</c:v>
                </c:pt>
                <c:pt idx="3976">
                  <c:v>0.70259799999999994</c:v>
                </c:pt>
                <c:pt idx="3977">
                  <c:v>0.70269999999999999</c:v>
                </c:pt>
                <c:pt idx="3978">
                  <c:v>0.70280200000000004</c:v>
                </c:pt>
                <c:pt idx="3979">
                  <c:v>0.70290399999999997</c:v>
                </c:pt>
                <c:pt idx="3980">
                  <c:v>0.70300600000000002</c:v>
                </c:pt>
                <c:pt idx="3981">
                  <c:v>0.70310799999999996</c:v>
                </c:pt>
                <c:pt idx="3982">
                  <c:v>0.70320899999999997</c:v>
                </c:pt>
                <c:pt idx="3983">
                  <c:v>0.70331100000000002</c:v>
                </c:pt>
                <c:pt idx="3984">
                  <c:v>0.70341299999999995</c:v>
                </c:pt>
                <c:pt idx="3985">
                  <c:v>0.70351399999999997</c:v>
                </c:pt>
                <c:pt idx="3986">
                  <c:v>0.70361499999999999</c:v>
                </c:pt>
                <c:pt idx="3987">
                  <c:v>0.70371600000000001</c:v>
                </c:pt>
                <c:pt idx="3988">
                  <c:v>0.70381800000000005</c:v>
                </c:pt>
                <c:pt idx="3989">
                  <c:v>0.70391899999999996</c:v>
                </c:pt>
                <c:pt idx="3990">
                  <c:v>0.70401999999999998</c:v>
                </c:pt>
                <c:pt idx="3991">
                  <c:v>0.704121</c:v>
                </c:pt>
                <c:pt idx="3992">
                  <c:v>0.70422099999999999</c:v>
                </c:pt>
                <c:pt idx="3993">
                  <c:v>0.704322</c:v>
                </c:pt>
                <c:pt idx="3994">
                  <c:v>0.70442300000000002</c:v>
                </c:pt>
                <c:pt idx="3995">
                  <c:v>0.70452300000000001</c:v>
                </c:pt>
                <c:pt idx="3996">
                  <c:v>0.70462400000000003</c:v>
                </c:pt>
                <c:pt idx="3997">
                  <c:v>0.70472400000000002</c:v>
                </c:pt>
                <c:pt idx="3998">
                  <c:v>0.70482400000000001</c:v>
                </c:pt>
                <c:pt idx="3999">
                  <c:v>0.704924</c:v>
                </c:pt>
                <c:pt idx="4000">
                  <c:v>0.70502500000000001</c:v>
                </c:pt>
                <c:pt idx="4001">
                  <c:v>0.705125</c:v>
                </c:pt>
                <c:pt idx="4002">
                  <c:v>0.70522399999999996</c:v>
                </c:pt>
                <c:pt idx="4003">
                  <c:v>0.70532399999999995</c:v>
                </c:pt>
                <c:pt idx="4004">
                  <c:v>0.70542400000000005</c:v>
                </c:pt>
                <c:pt idx="4005">
                  <c:v>0.70552400000000004</c:v>
                </c:pt>
                <c:pt idx="4006">
                  <c:v>0.705623</c:v>
                </c:pt>
                <c:pt idx="4007">
                  <c:v>0.70572199999999996</c:v>
                </c:pt>
                <c:pt idx="4008">
                  <c:v>0.70582199999999995</c:v>
                </c:pt>
                <c:pt idx="4009">
                  <c:v>0.70592100000000002</c:v>
                </c:pt>
                <c:pt idx="4010">
                  <c:v>0.70601999999999998</c:v>
                </c:pt>
                <c:pt idx="4011">
                  <c:v>0.70611900000000005</c:v>
                </c:pt>
                <c:pt idx="4012">
                  <c:v>0.70621800000000001</c:v>
                </c:pt>
                <c:pt idx="4013">
                  <c:v>0.70631699999999997</c:v>
                </c:pt>
                <c:pt idx="4014">
                  <c:v>0.70641600000000004</c:v>
                </c:pt>
                <c:pt idx="4015">
                  <c:v>0.70651399999999998</c:v>
                </c:pt>
                <c:pt idx="4016">
                  <c:v>0.70661300000000005</c:v>
                </c:pt>
                <c:pt idx="4017">
                  <c:v>0.70671099999999998</c:v>
                </c:pt>
                <c:pt idx="4018">
                  <c:v>0.70680900000000002</c:v>
                </c:pt>
                <c:pt idx="4019">
                  <c:v>0.70690699999999995</c:v>
                </c:pt>
                <c:pt idx="4020">
                  <c:v>0.70700600000000002</c:v>
                </c:pt>
                <c:pt idx="4021">
                  <c:v>0.70710300000000004</c:v>
                </c:pt>
                <c:pt idx="4022">
                  <c:v>0.70720099999999997</c:v>
                </c:pt>
                <c:pt idx="4023">
                  <c:v>0.70729900000000001</c:v>
                </c:pt>
                <c:pt idx="4024">
                  <c:v>0.70739700000000005</c:v>
                </c:pt>
                <c:pt idx="4025">
                  <c:v>0.70749399999999996</c:v>
                </c:pt>
                <c:pt idx="4026">
                  <c:v>0.707592</c:v>
                </c:pt>
                <c:pt idx="4027">
                  <c:v>0.70768900000000001</c:v>
                </c:pt>
                <c:pt idx="4028">
                  <c:v>0.70778600000000003</c:v>
                </c:pt>
                <c:pt idx="4029">
                  <c:v>0.70788300000000004</c:v>
                </c:pt>
                <c:pt idx="4030">
                  <c:v>0.70798000000000005</c:v>
                </c:pt>
                <c:pt idx="4031">
                  <c:v>0.70807699999999996</c:v>
                </c:pt>
                <c:pt idx="4032">
                  <c:v>0.70817399999999997</c:v>
                </c:pt>
                <c:pt idx="4033">
                  <c:v>0.70826999999999996</c:v>
                </c:pt>
                <c:pt idx="4034">
                  <c:v>0.70836699999999997</c:v>
                </c:pt>
                <c:pt idx="4035">
                  <c:v>0.70846299999999995</c:v>
                </c:pt>
                <c:pt idx="4036">
                  <c:v>0.70855900000000005</c:v>
                </c:pt>
                <c:pt idx="4037">
                  <c:v>0.70865500000000003</c:v>
                </c:pt>
                <c:pt idx="4038">
                  <c:v>0.70875100000000002</c:v>
                </c:pt>
                <c:pt idx="4039">
                  <c:v>0.708847</c:v>
                </c:pt>
                <c:pt idx="4040">
                  <c:v>0.70894299999999999</c:v>
                </c:pt>
                <c:pt idx="4041">
                  <c:v>0.70903799999999995</c:v>
                </c:pt>
                <c:pt idx="4042">
                  <c:v>0.70913400000000004</c:v>
                </c:pt>
                <c:pt idx="4043">
                  <c:v>0.709229</c:v>
                </c:pt>
                <c:pt idx="4044">
                  <c:v>0.70932399999999995</c:v>
                </c:pt>
                <c:pt idx="4045">
                  <c:v>0.70941900000000002</c:v>
                </c:pt>
                <c:pt idx="4046">
                  <c:v>0.70951399999999998</c:v>
                </c:pt>
                <c:pt idx="4047">
                  <c:v>0.70960900000000005</c:v>
                </c:pt>
                <c:pt idx="4048">
                  <c:v>0.709704</c:v>
                </c:pt>
                <c:pt idx="4049">
                  <c:v>0.70979800000000004</c:v>
                </c:pt>
                <c:pt idx="4050">
                  <c:v>0.709893</c:v>
                </c:pt>
                <c:pt idx="4051">
                  <c:v>0.70998700000000003</c:v>
                </c:pt>
                <c:pt idx="4052">
                  <c:v>0.71008099999999996</c:v>
                </c:pt>
                <c:pt idx="4053">
                  <c:v>0.710175</c:v>
                </c:pt>
                <c:pt idx="4054">
                  <c:v>0.71026900000000004</c:v>
                </c:pt>
                <c:pt idx="4055">
                  <c:v>0.71036200000000005</c:v>
                </c:pt>
                <c:pt idx="4056">
                  <c:v>0.71045599999999998</c:v>
                </c:pt>
                <c:pt idx="4057">
                  <c:v>0.71054899999999999</c:v>
                </c:pt>
                <c:pt idx="4058">
                  <c:v>0.710642</c:v>
                </c:pt>
                <c:pt idx="4059">
                  <c:v>0.71073500000000001</c:v>
                </c:pt>
                <c:pt idx="4060">
                  <c:v>0.71082800000000002</c:v>
                </c:pt>
                <c:pt idx="4061">
                  <c:v>0.71092100000000003</c:v>
                </c:pt>
                <c:pt idx="4062">
                  <c:v>0.71101400000000003</c:v>
                </c:pt>
                <c:pt idx="4063">
                  <c:v>0.71110600000000002</c:v>
                </c:pt>
                <c:pt idx="4064">
                  <c:v>0.711198</c:v>
                </c:pt>
                <c:pt idx="4065">
                  <c:v>0.71129100000000001</c:v>
                </c:pt>
                <c:pt idx="4066">
                  <c:v>0.71138299999999999</c:v>
                </c:pt>
                <c:pt idx="4067">
                  <c:v>0.71147400000000005</c:v>
                </c:pt>
                <c:pt idx="4068">
                  <c:v>0.71156600000000003</c:v>
                </c:pt>
                <c:pt idx="4069">
                  <c:v>0.71165800000000001</c:v>
                </c:pt>
                <c:pt idx="4070">
                  <c:v>0.71174899999999997</c:v>
                </c:pt>
                <c:pt idx="4071">
                  <c:v>0.71184000000000003</c:v>
                </c:pt>
                <c:pt idx="4072">
                  <c:v>0.71193099999999998</c:v>
                </c:pt>
                <c:pt idx="4073">
                  <c:v>0.71202200000000004</c:v>
                </c:pt>
                <c:pt idx="4074">
                  <c:v>0.71211199999999997</c:v>
                </c:pt>
                <c:pt idx="4075">
                  <c:v>0.71220300000000003</c:v>
                </c:pt>
                <c:pt idx="4076">
                  <c:v>0.71229299999999995</c:v>
                </c:pt>
                <c:pt idx="4077">
                  <c:v>0.71238299999999999</c:v>
                </c:pt>
                <c:pt idx="4078">
                  <c:v>0.71247300000000002</c:v>
                </c:pt>
                <c:pt idx="4079">
                  <c:v>0.71256299999999995</c:v>
                </c:pt>
                <c:pt idx="4080">
                  <c:v>0.71265299999999998</c:v>
                </c:pt>
                <c:pt idx="4081">
                  <c:v>0.71274199999999999</c:v>
                </c:pt>
                <c:pt idx="4082">
                  <c:v>0.71283099999999999</c:v>
                </c:pt>
                <c:pt idx="4083">
                  <c:v>0.71292</c:v>
                </c:pt>
                <c:pt idx="4084">
                  <c:v>0.713009</c:v>
                </c:pt>
                <c:pt idx="4085">
                  <c:v>0.71309800000000001</c:v>
                </c:pt>
                <c:pt idx="4086">
                  <c:v>0.71318599999999999</c:v>
                </c:pt>
                <c:pt idx="4087">
                  <c:v>0.71327399999999996</c:v>
                </c:pt>
                <c:pt idx="4088">
                  <c:v>0.71336200000000005</c:v>
                </c:pt>
                <c:pt idx="4089">
                  <c:v>0.71345000000000003</c:v>
                </c:pt>
                <c:pt idx="4090">
                  <c:v>0.71353800000000001</c:v>
                </c:pt>
                <c:pt idx="4091">
                  <c:v>0.71362499999999995</c:v>
                </c:pt>
                <c:pt idx="4092">
                  <c:v>0.71371300000000004</c:v>
                </c:pt>
                <c:pt idx="4093">
                  <c:v>0.71379999999999999</c:v>
                </c:pt>
                <c:pt idx="4094">
                  <c:v>0.71388700000000005</c:v>
                </c:pt>
                <c:pt idx="4095">
                  <c:v>0.71397299999999997</c:v>
                </c:pt>
                <c:pt idx="4096">
                  <c:v>0.71406000000000003</c:v>
                </c:pt>
                <c:pt idx="4097">
                  <c:v>0.71414599999999995</c:v>
                </c:pt>
                <c:pt idx="4098">
                  <c:v>0.71423199999999998</c:v>
                </c:pt>
                <c:pt idx="4099">
                  <c:v>0.71431800000000001</c:v>
                </c:pt>
                <c:pt idx="4100">
                  <c:v>0.71440400000000004</c:v>
                </c:pt>
                <c:pt idx="4101">
                  <c:v>0.71448900000000004</c:v>
                </c:pt>
                <c:pt idx="4102">
                  <c:v>0.71457400000000004</c:v>
                </c:pt>
                <c:pt idx="4103">
                  <c:v>0.71465900000000004</c:v>
                </c:pt>
                <c:pt idx="4104">
                  <c:v>0.71474400000000005</c:v>
                </c:pt>
                <c:pt idx="4105">
                  <c:v>0.71482800000000002</c:v>
                </c:pt>
                <c:pt idx="4106">
                  <c:v>0.71491300000000002</c:v>
                </c:pt>
                <c:pt idx="4107">
                  <c:v>0.71499699999999999</c:v>
                </c:pt>
                <c:pt idx="4108">
                  <c:v>0.71508000000000005</c:v>
                </c:pt>
                <c:pt idx="4109">
                  <c:v>0.71516400000000002</c:v>
                </c:pt>
                <c:pt idx="4110">
                  <c:v>0.71524699999999997</c:v>
                </c:pt>
                <c:pt idx="4111">
                  <c:v>0.71533000000000002</c:v>
                </c:pt>
                <c:pt idx="4112">
                  <c:v>0.71541299999999997</c:v>
                </c:pt>
                <c:pt idx="4113">
                  <c:v>0.71549600000000002</c:v>
                </c:pt>
                <c:pt idx="4114">
                  <c:v>0.71557800000000005</c:v>
                </c:pt>
                <c:pt idx="4115">
                  <c:v>0.71566099999999999</c:v>
                </c:pt>
                <c:pt idx="4116">
                  <c:v>0.71574199999999999</c:v>
                </c:pt>
                <c:pt idx="4117">
                  <c:v>0.71582400000000002</c:v>
                </c:pt>
                <c:pt idx="4118">
                  <c:v>0.71590600000000004</c:v>
                </c:pt>
                <c:pt idx="4119">
                  <c:v>0.71598700000000004</c:v>
                </c:pt>
                <c:pt idx="4120">
                  <c:v>0.71606800000000004</c:v>
                </c:pt>
                <c:pt idx="4121">
                  <c:v>0.71614800000000001</c:v>
                </c:pt>
                <c:pt idx="4122">
                  <c:v>0.716229</c:v>
                </c:pt>
                <c:pt idx="4123">
                  <c:v>0.71630899999999997</c:v>
                </c:pt>
                <c:pt idx="4124">
                  <c:v>0.71638900000000005</c:v>
                </c:pt>
                <c:pt idx="4125">
                  <c:v>0.71646799999999999</c:v>
                </c:pt>
                <c:pt idx="4126">
                  <c:v>0.71654799999999996</c:v>
                </c:pt>
                <c:pt idx="4127">
                  <c:v>0.71662700000000001</c:v>
                </c:pt>
                <c:pt idx="4128">
                  <c:v>0.71670599999999995</c:v>
                </c:pt>
                <c:pt idx="4129">
                  <c:v>0.71678399999999998</c:v>
                </c:pt>
                <c:pt idx="4130">
                  <c:v>0.71686300000000003</c:v>
                </c:pt>
                <c:pt idx="4131">
                  <c:v>0.71694100000000005</c:v>
                </c:pt>
                <c:pt idx="4132">
                  <c:v>0.71701800000000004</c:v>
                </c:pt>
                <c:pt idx="4133">
                  <c:v>0.71709599999999996</c:v>
                </c:pt>
                <c:pt idx="4134">
                  <c:v>0.71717299999999995</c:v>
                </c:pt>
                <c:pt idx="4135">
                  <c:v>0.71725000000000005</c:v>
                </c:pt>
                <c:pt idx="4136">
                  <c:v>0.71732700000000005</c:v>
                </c:pt>
                <c:pt idx="4137">
                  <c:v>0.71740300000000001</c:v>
                </c:pt>
                <c:pt idx="4138">
                  <c:v>0.71747899999999998</c:v>
                </c:pt>
                <c:pt idx="4139">
                  <c:v>0.71755500000000005</c:v>
                </c:pt>
                <c:pt idx="4140">
                  <c:v>0.71762999999999999</c:v>
                </c:pt>
                <c:pt idx="4141">
                  <c:v>0.71770500000000004</c:v>
                </c:pt>
                <c:pt idx="4142">
                  <c:v>0.71777999999999997</c:v>
                </c:pt>
                <c:pt idx="4143">
                  <c:v>0.71785500000000002</c:v>
                </c:pt>
                <c:pt idx="4144">
                  <c:v>0.71792900000000004</c:v>
                </c:pt>
                <c:pt idx="4145">
                  <c:v>0.71800299999999995</c:v>
                </c:pt>
                <c:pt idx="4146">
                  <c:v>0.71807699999999997</c:v>
                </c:pt>
                <c:pt idx="4147">
                  <c:v>0.71815099999999998</c:v>
                </c:pt>
                <c:pt idx="4148">
                  <c:v>0.71822399999999997</c:v>
                </c:pt>
                <c:pt idx="4149">
                  <c:v>0.71829699999999996</c:v>
                </c:pt>
                <c:pt idx="4150">
                  <c:v>0.71836900000000004</c:v>
                </c:pt>
                <c:pt idx="4151">
                  <c:v>0.718441</c:v>
                </c:pt>
                <c:pt idx="4152">
                  <c:v>0.71851299999999996</c:v>
                </c:pt>
                <c:pt idx="4153">
                  <c:v>0.71858500000000003</c:v>
                </c:pt>
                <c:pt idx="4154">
                  <c:v>0.71865599999999996</c:v>
                </c:pt>
                <c:pt idx="4155">
                  <c:v>0.718727</c:v>
                </c:pt>
                <c:pt idx="4156">
                  <c:v>0.71879800000000005</c:v>
                </c:pt>
                <c:pt idx="4157">
                  <c:v>0.71886799999999995</c:v>
                </c:pt>
                <c:pt idx="4158">
                  <c:v>0.71893799999999997</c:v>
                </c:pt>
                <c:pt idx="4159">
                  <c:v>0.71900799999999998</c:v>
                </c:pt>
                <c:pt idx="4160">
                  <c:v>0.71907699999999997</c:v>
                </c:pt>
                <c:pt idx="4161">
                  <c:v>0.71914599999999995</c:v>
                </c:pt>
                <c:pt idx="4162">
                  <c:v>0.71921500000000005</c:v>
                </c:pt>
                <c:pt idx="4163">
                  <c:v>0.71928300000000001</c:v>
                </c:pt>
                <c:pt idx="4164">
                  <c:v>0.71935199999999999</c:v>
                </c:pt>
                <c:pt idx="4165">
                  <c:v>0.71941900000000003</c:v>
                </c:pt>
                <c:pt idx="4166">
                  <c:v>0.71948699999999999</c:v>
                </c:pt>
                <c:pt idx="4167">
                  <c:v>0.71955400000000003</c:v>
                </c:pt>
                <c:pt idx="4168">
                  <c:v>0.71962099999999996</c:v>
                </c:pt>
                <c:pt idx="4169">
                  <c:v>0.71968699999999997</c:v>
                </c:pt>
                <c:pt idx="4170">
                  <c:v>0.71975299999999998</c:v>
                </c:pt>
                <c:pt idx="4171">
                  <c:v>0.71981899999999999</c:v>
                </c:pt>
                <c:pt idx="4172">
                  <c:v>0.719885</c:v>
                </c:pt>
                <c:pt idx="4173">
                  <c:v>0.71994999999999998</c:v>
                </c:pt>
                <c:pt idx="4174">
                  <c:v>0.72001499999999996</c:v>
                </c:pt>
                <c:pt idx="4175">
                  <c:v>0.72007900000000002</c:v>
                </c:pt>
                <c:pt idx="4176">
                  <c:v>0.72014299999999998</c:v>
                </c:pt>
                <c:pt idx="4177">
                  <c:v>0.72020700000000004</c:v>
                </c:pt>
                <c:pt idx="4178">
                  <c:v>0.72027099999999999</c:v>
                </c:pt>
                <c:pt idx="4179">
                  <c:v>0.72033400000000003</c:v>
                </c:pt>
                <c:pt idx="4180">
                  <c:v>0.72039600000000004</c:v>
                </c:pt>
                <c:pt idx="4181">
                  <c:v>0.72045899999999996</c:v>
                </c:pt>
                <c:pt idx="4182">
                  <c:v>0.72052099999999997</c:v>
                </c:pt>
                <c:pt idx="4183">
                  <c:v>0.72058299999999997</c:v>
                </c:pt>
                <c:pt idx="4184">
                  <c:v>0.72064399999999995</c:v>
                </c:pt>
                <c:pt idx="4185">
                  <c:v>0.72070500000000004</c:v>
                </c:pt>
                <c:pt idx="4186">
                  <c:v>0.72076600000000002</c:v>
                </c:pt>
                <c:pt idx="4187">
                  <c:v>0.72082599999999997</c:v>
                </c:pt>
                <c:pt idx="4188">
                  <c:v>0.72088600000000003</c:v>
                </c:pt>
                <c:pt idx="4189">
                  <c:v>0.72094599999999998</c:v>
                </c:pt>
                <c:pt idx="4190">
                  <c:v>0.72100600000000004</c:v>
                </c:pt>
                <c:pt idx="4191">
                  <c:v>0.72106499999999996</c:v>
                </c:pt>
                <c:pt idx="4192">
                  <c:v>0.72112299999999996</c:v>
                </c:pt>
                <c:pt idx="4193">
                  <c:v>0.72118199999999999</c:v>
                </c:pt>
                <c:pt idx="4194">
                  <c:v>0.72123999999999999</c:v>
                </c:pt>
                <c:pt idx="4195">
                  <c:v>0.72129699999999997</c:v>
                </c:pt>
                <c:pt idx="4196">
                  <c:v>0.72135499999999997</c:v>
                </c:pt>
                <c:pt idx="4197">
                  <c:v>0.72141100000000002</c:v>
                </c:pt>
                <c:pt idx="4198">
                  <c:v>0.721468</c:v>
                </c:pt>
                <c:pt idx="4199">
                  <c:v>0.72152400000000005</c:v>
                </c:pt>
                <c:pt idx="4200">
                  <c:v>0.72158</c:v>
                </c:pt>
                <c:pt idx="4201">
                  <c:v>0.72163600000000006</c:v>
                </c:pt>
                <c:pt idx="4202">
                  <c:v>0.72169099999999997</c:v>
                </c:pt>
                <c:pt idx="4203">
                  <c:v>0.721746</c:v>
                </c:pt>
                <c:pt idx="4204">
                  <c:v>0.7218</c:v>
                </c:pt>
                <c:pt idx="4205">
                  <c:v>0.72185500000000002</c:v>
                </c:pt>
                <c:pt idx="4206">
                  <c:v>0.72190900000000002</c:v>
                </c:pt>
                <c:pt idx="4207">
                  <c:v>0.72196199999999999</c:v>
                </c:pt>
                <c:pt idx="4208">
                  <c:v>0.72201499999999996</c:v>
                </c:pt>
                <c:pt idx="4209">
                  <c:v>0.72206800000000004</c:v>
                </c:pt>
                <c:pt idx="4210">
                  <c:v>0.72212100000000001</c:v>
                </c:pt>
                <c:pt idx="4211">
                  <c:v>0.72217299999999995</c:v>
                </c:pt>
                <c:pt idx="4212">
                  <c:v>0.72222399999999998</c:v>
                </c:pt>
                <c:pt idx="4213">
                  <c:v>0.72227600000000003</c:v>
                </c:pt>
                <c:pt idx="4214">
                  <c:v>0.72232700000000005</c:v>
                </c:pt>
                <c:pt idx="4215">
                  <c:v>0.72237799999999996</c:v>
                </c:pt>
                <c:pt idx="4216">
                  <c:v>0.72242799999999996</c:v>
                </c:pt>
                <c:pt idx="4217">
                  <c:v>0.72247799999999995</c:v>
                </c:pt>
                <c:pt idx="4218">
                  <c:v>0.72252799999999995</c:v>
                </c:pt>
                <c:pt idx="4219">
                  <c:v>0.72257800000000005</c:v>
                </c:pt>
                <c:pt idx="4220">
                  <c:v>0.72262700000000002</c:v>
                </c:pt>
                <c:pt idx="4221">
                  <c:v>0.72267599999999999</c:v>
                </c:pt>
                <c:pt idx="4222">
                  <c:v>0.72272400000000003</c:v>
                </c:pt>
                <c:pt idx="4223">
                  <c:v>0.72277199999999997</c:v>
                </c:pt>
                <c:pt idx="4224">
                  <c:v>0.72282000000000002</c:v>
                </c:pt>
                <c:pt idx="4225">
                  <c:v>0.72286700000000004</c:v>
                </c:pt>
                <c:pt idx="4226">
                  <c:v>0.72291399999999995</c:v>
                </c:pt>
                <c:pt idx="4227">
                  <c:v>0.72296099999999996</c:v>
                </c:pt>
                <c:pt idx="4228">
                  <c:v>0.72300799999999998</c:v>
                </c:pt>
                <c:pt idx="4229">
                  <c:v>0.72305399999999997</c:v>
                </c:pt>
                <c:pt idx="4230">
                  <c:v>0.72309999999999997</c:v>
                </c:pt>
                <c:pt idx="4231">
                  <c:v>0.72314500000000004</c:v>
                </c:pt>
                <c:pt idx="4232">
                  <c:v>0.72319</c:v>
                </c:pt>
                <c:pt idx="4233">
                  <c:v>0.72323499999999996</c:v>
                </c:pt>
                <c:pt idx="4234">
                  <c:v>0.72328000000000003</c:v>
                </c:pt>
                <c:pt idx="4235">
                  <c:v>0.72332399999999997</c:v>
                </c:pt>
                <c:pt idx="4236">
                  <c:v>0.72336800000000001</c:v>
                </c:pt>
                <c:pt idx="4237">
                  <c:v>0.72341200000000005</c:v>
                </c:pt>
                <c:pt idx="4238">
                  <c:v>0.72345499999999996</c:v>
                </c:pt>
                <c:pt idx="4239">
                  <c:v>0.72349799999999997</c:v>
                </c:pt>
                <c:pt idx="4240">
                  <c:v>0.72353999999999996</c:v>
                </c:pt>
                <c:pt idx="4241">
                  <c:v>0.72358299999999998</c:v>
                </c:pt>
                <c:pt idx="4242">
                  <c:v>0.72362499999999996</c:v>
                </c:pt>
                <c:pt idx="4243">
                  <c:v>0.72366699999999995</c:v>
                </c:pt>
                <c:pt idx="4244">
                  <c:v>0.72370800000000002</c:v>
                </c:pt>
                <c:pt idx="4245">
                  <c:v>0.72374899999999998</c:v>
                </c:pt>
                <c:pt idx="4246">
                  <c:v>0.72379000000000004</c:v>
                </c:pt>
                <c:pt idx="4247">
                  <c:v>0.723831</c:v>
                </c:pt>
                <c:pt idx="4248">
                  <c:v>0.72387100000000004</c:v>
                </c:pt>
                <c:pt idx="4249">
                  <c:v>0.72391099999999997</c:v>
                </c:pt>
                <c:pt idx="4250">
                  <c:v>0.72395100000000001</c:v>
                </c:pt>
                <c:pt idx="4251">
                  <c:v>0.72399000000000002</c:v>
                </c:pt>
                <c:pt idx="4252">
                  <c:v>0.72402900000000003</c:v>
                </c:pt>
                <c:pt idx="4253">
                  <c:v>0.72406800000000004</c:v>
                </c:pt>
                <c:pt idx="4254">
                  <c:v>0.72410600000000003</c:v>
                </c:pt>
                <c:pt idx="4255">
                  <c:v>0.72414500000000004</c:v>
                </c:pt>
                <c:pt idx="4256">
                  <c:v>0.72418300000000002</c:v>
                </c:pt>
                <c:pt idx="4257">
                  <c:v>0.72421999999999997</c:v>
                </c:pt>
                <c:pt idx="4258">
                  <c:v>0.72425799999999996</c:v>
                </c:pt>
                <c:pt idx="4259">
                  <c:v>0.72429500000000002</c:v>
                </c:pt>
                <c:pt idx="4260">
                  <c:v>0.72433199999999998</c:v>
                </c:pt>
                <c:pt idx="4261">
                  <c:v>0.72436800000000001</c:v>
                </c:pt>
                <c:pt idx="4262">
                  <c:v>0.72440499999999997</c:v>
                </c:pt>
                <c:pt idx="4263">
                  <c:v>0.724441</c:v>
                </c:pt>
                <c:pt idx="4264">
                  <c:v>0.72447700000000004</c:v>
                </c:pt>
                <c:pt idx="4265">
                  <c:v>0.72451200000000004</c:v>
                </c:pt>
                <c:pt idx="4266">
                  <c:v>0.72454700000000005</c:v>
                </c:pt>
                <c:pt idx="4267">
                  <c:v>0.72458199999999995</c:v>
                </c:pt>
                <c:pt idx="4268">
                  <c:v>0.72461699999999996</c:v>
                </c:pt>
                <c:pt idx="4269">
                  <c:v>0.72465199999999996</c:v>
                </c:pt>
                <c:pt idx="4270">
                  <c:v>0.72468600000000005</c:v>
                </c:pt>
                <c:pt idx="4271">
                  <c:v>0.72472000000000003</c:v>
                </c:pt>
                <c:pt idx="4272">
                  <c:v>0.72475400000000001</c:v>
                </c:pt>
                <c:pt idx="4273">
                  <c:v>0.72478699999999996</c:v>
                </c:pt>
                <c:pt idx="4274">
                  <c:v>0.72482100000000005</c:v>
                </c:pt>
                <c:pt idx="4275">
                  <c:v>0.724854</c:v>
                </c:pt>
                <c:pt idx="4276">
                  <c:v>0.72488600000000003</c:v>
                </c:pt>
                <c:pt idx="4277">
                  <c:v>0.72491899999999998</c:v>
                </c:pt>
                <c:pt idx="4278">
                  <c:v>0.72495100000000001</c:v>
                </c:pt>
                <c:pt idx="4279">
                  <c:v>0.72498300000000004</c:v>
                </c:pt>
                <c:pt idx="4280">
                  <c:v>0.72501499999999997</c:v>
                </c:pt>
                <c:pt idx="4281">
                  <c:v>0.725047</c:v>
                </c:pt>
                <c:pt idx="4282">
                  <c:v>0.725078</c:v>
                </c:pt>
                <c:pt idx="4283">
                  <c:v>0.725109</c:v>
                </c:pt>
                <c:pt idx="4284">
                  <c:v>0.72514000000000001</c:v>
                </c:pt>
                <c:pt idx="4285">
                  <c:v>0.72517100000000001</c:v>
                </c:pt>
                <c:pt idx="4286">
                  <c:v>0.72520200000000001</c:v>
                </c:pt>
                <c:pt idx="4287">
                  <c:v>0.72523199999999999</c:v>
                </c:pt>
                <c:pt idx="4288">
                  <c:v>0.72526199999999996</c:v>
                </c:pt>
                <c:pt idx="4289">
                  <c:v>0.72529200000000005</c:v>
                </c:pt>
                <c:pt idx="4290">
                  <c:v>0.72532200000000002</c:v>
                </c:pt>
                <c:pt idx="4291">
                  <c:v>0.72535099999999997</c:v>
                </c:pt>
                <c:pt idx="4292">
                  <c:v>0.72538000000000002</c:v>
                </c:pt>
                <c:pt idx="4293">
                  <c:v>0.72540899999999997</c:v>
                </c:pt>
                <c:pt idx="4294">
                  <c:v>0.72543800000000003</c:v>
                </c:pt>
                <c:pt idx="4295">
                  <c:v>0.72546699999999997</c:v>
                </c:pt>
                <c:pt idx="4296">
                  <c:v>0.725495</c:v>
                </c:pt>
                <c:pt idx="4297">
                  <c:v>0.72552300000000003</c:v>
                </c:pt>
                <c:pt idx="4298">
                  <c:v>0.72555199999999997</c:v>
                </c:pt>
                <c:pt idx="4299">
                  <c:v>0.72557899999999997</c:v>
                </c:pt>
                <c:pt idx="4300">
                  <c:v>0.725607</c:v>
                </c:pt>
                <c:pt idx="4301">
                  <c:v>0.72563500000000003</c:v>
                </c:pt>
                <c:pt idx="4302">
                  <c:v>0.72566200000000003</c:v>
                </c:pt>
                <c:pt idx="4303">
                  <c:v>0.72568900000000003</c:v>
                </c:pt>
                <c:pt idx="4304">
                  <c:v>0.72571600000000003</c:v>
                </c:pt>
                <c:pt idx="4305">
                  <c:v>0.72574300000000003</c:v>
                </c:pt>
                <c:pt idx="4306">
                  <c:v>0.725769</c:v>
                </c:pt>
                <c:pt idx="4307">
                  <c:v>0.725796</c:v>
                </c:pt>
                <c:pt idx="4308">
                  <c:v>0.72582199999999997</c:v>
                </c:pt>
                <c:pt idx="4309">
                  <c:v>0.72584800000000005</c:v>
                </c:pt>
                <c:pt idx="4310">
                  <c:v>0.72587400000000002</c:v>
                </c:pt>
                <c:pt idx="4311">
                  <c:v>0.72589999999999999</c:v>
                </c:pt>
                <c:pt idx="4312">
                  <c:v>0.72592500000000004</c:v>
                </c:pt>
                <c:pt idx="4313">
                  <c:v>0.72594999999999998</c:v>
                </c:pt>
                <c:pt idx="4314">
                  <c:v>0.72597599999999995</c:v>
                </c:pt>
                <c:pt idx="4315">
                  <c:v>0.72600100000000001</c:v>
                </c:pt>
                <c:pt idx="4316">
                  <c:v>0.72602599999999995</c:v>
                </c:pt>
                <c:pt idx="4317">
                  <c:v>0.72604999999999997</c:v>
                </c:pt>
                <c:pt idx="4318">
                  <c:v>0.72607500000000003</c:v>
                </c:pt>
                <c:pt idx="4319">
                  <c:v>0.72609900000000005</c:v>
                </c:pt>
                <c:pt idx="4320">
                  <c:v>0.72612399999999999</c:v>
                </c:pt>
                <c:pt idx="4321">
                  <c:v>0.72614800000000002</c:v>
                </c:pt>
                <c:pt idx="4322">
                  <c:v>0.72617200000000004</c:v>
                </c:pt>
                <c:pt idx="4323">
                  <c:v>0.72619599999999995</c:v>
                </c:pt>
                <c:pt idx="4324">
                  <c:v>0.72621899999999995</c:v>
                </c:pt>
                <c:pt idx="4325">
                  <c:v>0.72624299999999997</c:v>
                </c:pt>
                <c:pt idx="4326">
                  <c:v>0.72626599999999997</c:v>
                </c:pt>
                <c:pt idx="4327">
                  <c:v>0.72628999999999999</c:v>
                </c:pt>
                <c:pt idx="4328">
                  <c:v>0.72631299999999999</c:v>
                </c:pt>
                <c:pt idx="4329">
                  <c:v>0.72633599999999998</c:v>
                </c:pt>
                <c:pt idx="4330">
                  <c:v>0.72635899999999998</c:v>
                </c:pt>
                <c:pt idx="4331">
                  <c:v>0.72638100000000005</c:v>
                </c:pt>
                <c:pt idx="4332">
                  <c:v>0.72640400000000005</c:v>
                </c:pt>
                <c:pt idx="4333">
                  <c:v>0.72642600000000002</c:v>
                </c:pt>
                <c:pt idx="4334">
                  <c:v>0.72644900000000001</c:v>
                </c:pt>
                <c:pt idx="4335">
                  <c:v>0.72647099999999998</c:v>
                </c:pt>
                <c:pt idx="4336">
                  <c:v>0.72649300000000006</c:v>
                </c:pt>
                <c:pt idx="4337">
                  <c:v>0.72651500000000002</c:v>
                </c:pt>
                <c:pt idx="4338">
                  <c:v>0.72653699999999999</c:v>
                </c:pt>
                <c:pt idx="4339">
                  <c:v>0.72655899999999995</c:v>
                </c:pt>
                <c:pt idx="4340">
                  <c:v>0.72658</c:v>
                </c:pt>
                <c:pt idx="4341">
                  <c:v>0.72660199999999997</c:v>
                </c:pt>
                <c:pt idx="4342">
                  <c:v>0.72662300000000002</c:v>
                </c:pt>
                <c:pt idx="4343">
                  <c:v>0.72664399999999996</c:v>
                </c:pt>
                <c:pt idx="4344">
                  <c:v>0.72666500000000001</c:v>
                </c:pt>
                <c:pt idx="4345">
                  <c:v>0.72668699999999997</c:v>
                </c:pt>
                <c:pt idx="4346">
                  <c:v>0.72670699999999999</c:v>
                </c:pt>
                <c:pt idx="4347">
                  <c:v>0.72672800000000004</c:v>
                </c:pt>
                <c:pt idx="4348">
                  <c:v>0.72674899999999998</c:v>
                </c:pt>
                <c:pt idx="4349">
                  <c:v>0.72677000000000003</c:v>
                </c:pt>
                <c:pt idx="4350">
                  <c:v>0.72679000000000005</c:v>
                </c:pt>
                <c:pt idx="4351">
                  <c:v>0.72680999999999996</c:v>
                </c:pt>
                <c:pt idx="4352">
                  <c:v>0.726831</c:v>
                </c:pt>
                <c:pt idx="4353">
                  <c:v>0.72685100000000002</c:v>
                </c:pt>
                <c:pt idx="4354">
                  <c:v>0.72687100000000004</c:v>
                </c:pt>
                <c:pt idx="4355">
                  <c:v>0.72689099999999995</c:v>
                </c:pt>
                <c:pt idx="4356">
                  <c:v>0.72691099999999997</c:v>
                </c:pt>
                <c:pt idx="4357">
                  <c:v>0.72693099999999999</c:v>
                </c:pt>
                <c:pt idx="4358">
                  <c:v>0.72694999999999999</c:v>
                </c:pt>
                <c:pt idx="4359">
                  <c:v>0.72697000000000001</c:v>
                </c:pt>
                <c:pt idx="4360">
                  <c:v>0.72699000000000003</c:v>
                </c:pt>
                <c:pt idx="4361">
                  <c:v>0.72700900000000002</c:v>
                </c:pt>
                <c:pt idx="4362">
                  <c:v>0.72702800000000001</c:v>
                </c:pt>
                <c:pt idx="4363">
                  <c:v>0.72704800000000003</c:v>
                </c:pt>
                <c:pt idx="4364">
                  <c:v>0.72706700000000002</c:v>
                </c:pt>
                <c:pt idx="4365">
                  <c:v>0.72708600000000001</c:v>
                </c:pt>
                <c:pt idx="4366">
                  <c:v>0.727105</c:v>
                </c:pt>
                <c:pt idx="4367">
                  <c:v>0.72712399999999999</c:v>
                </c:pt>
                <c:pt idx="4368">
                  <c:v>0.72714299999999998</c:v>
                </c:pt>
                <c:pt idx="4369">
                  <c:v>0.72716099999999995</c:v>
                </c:pt>
                <c:pt idx="4370">
                  <c:v>0.72718000000000005</c:v>
                </c:pt>
                <c:pt idx="4371">
                  <c:v>0.72719900000000004</c:v>
                </c:pt>
                <c:pt idx="4372">
                  <c:v>0.727217</c:v>
                </c:pt>
                <c:pt idx="4373">
                  <c:v>0.72723599999999999</c:v>
                </c:pt>
                <c:pt idx="4374">
                  <c:v>0.72725399999999996</c:v>
                </c:pt>
                <c:pt idx="4375">
                  <c:v>0.72727200000000003</c:v>
                </c:pt>
                <c:pt idx="4376">
                  <c:v>0.72728999999999999</c:v>
                </c:pt>
                <c:pt idx="4377">
                  <c:v>0.72730899999999998</c:v>
                </c:pt>
                <c:pt idx="4378">
                  <c:v>0.72732699999999995</c:v>
                </c:pt>
                <c:pt idx="4379">
                  <c:v>0.72734500000000002</c:v>
                </c:pt>
                <c:pt idx="4380">
                  <c:v>0.72736299999999998</c:v>
                </c:pt>
                <c:pt idx="4381">
                  <c:v>0.72738000000000003</c:v>
                </c:pt>
                <c:pt idx="4382">
                  <c:v>0.72739799999999999</c:v>
                </c:pt>
                <c:pt idx="4383">
                  <c:v>0.72741599999999995</c:v>
                </c:pt>
                <c:pt idx="4384">
                  <c:v>0.72743400000000003</c:v>
                </c:pt>
                <c:pt idx="4385">
                  <c:v>0.72745099999999996</c:v>
                </c:pt>
                <c:pt idx="4386">
                  <c:v>0.72746900000000003</c:v>
                </c:pt>
                <c:pt idx="4387">
                  <c:v>0.72748599999999997</c:v>
                </c:pt>
                <c:pt idx="4388">
                  <c:v>0.72750300000000001</c:v>
                </c:pt>
                <c:pt idx="4389">
                  <c:v>0.72752099999999997</c:v>
                </c:pt>
                <c:pt idx="4390">
                  <c:v>0.72753800000000002</c:v>
                </c:pt>
                <c:pt idx="4391">
                  <c:v>0.72755499999999995</c:v>
                </c:pt>
                <c:pt idx="4392">
                  <c:v>0.727572</c:v>
                </c:pt>
                <c:pt idx="4393">
                  <c:v>0.72758999999999996</c:v>
                </c:pt>
                <c:pt idx="4394">
                  <c:v>0.727607</c:v>
                </c:pt>
                <c:pt idx="4395">
                  <c:v>0.72762400000000005</c:v>
                </c:pt>
                <c:pt idx="4396">
                  <c:v>0.72763999999999995</c:v>
                </c:pt>
                <c:pt idx="4397">
                  <c:v>0.727657</c:v>
                </c:pt>
                <c:pt idx="4398">
                  <c:v>0.72767400000000004</c:v>
                </c:pt>
                <c:pt idx="4399">
                  <c:v>0.72769099999999998</c:v>
                </c:pt>
                <c:pt idx="4400">
                  <c:v>0.72770800000000002</c:v>
                </c:pt>
                <c:pt idx="4401">
                  <c:v>0.72772400000000004</c:v>
                </c:pt>
                <c:pt idx="4402">
                  <c:v>0.72774099999999997</c:v>
                </c:pt>
                <c:pt idx="4403">
                  <c:v>0.72775699999999999</c:v>
                </c:pt>
                <c:pt idx="4404">
                  <c:v>0.72777400000000003</c:v>
                </c:pt>
                <c:pt idx="4405">
                  <c:v>0.72779000000000005</c:v>
                </c:pt>
                <c:pt idx="4406">
                  <c:v>0.72780699999999998</c:v>
                </c:pt>
                <c:pt idx="4407">
                  <c:v>0.727823</c:v>
                </c:pt>
                <c:pt idx="4408">
                  <c:v>0.72783900000000001</c:v>
                </c:pt>
                <c:pt idx="4409">
                  <c:v>0.72785599999999995</c:v>
                </c:pt>
                <c:pt idx="4410">
                  <c:v>0.72787199999999996</c:v>
                </c:pt>
                <c:pt idx="4411">
                  <c:v>0.72788799999999998</c:v>
                </c:pt>
                <c:pt idx="4412">
                  <c:v>0.727904</c:v>
                </c:pt>
                <c:pt idx="4413">
                  <c:v>0.72792000000000001</c:v>
                </c:pt>
                <c:pt idx="4414">
                  <c:v>0.72793600000000003</c:v>
                </c:pt>
                <c:pt idx="4415">
                  <c:v>0.72795200000000004</c:v>
                </c:pt>
                <c:pt idx="4416">
                  <c:v>0.72796799999999995</c:v>
                </c:pt>
                <c:pt idx="4417">
                  <c:v>0.72798399999999996</c:v>
                </c:pt>
                <c:pt idx="4418">
                  <c:v>0.72799999999999998</c:v>
                </c:pt>
                <c:pt idx="4419">
                  <c:v>0.728016</c:v>
                </c:pt>
                <c:pt idx="4420">
                  <c:v>0.72803099999999998</c:v>
                </c:pt>
                <c:pt idx="4421">
                  <c:v>0.728047</c:v>
                </c:pt>
                <c:pt idx="4422">
                  <c:v>0.72806300000000002</c:v>
                </c:pt>
                <c:pt idx="4423">
                  <c:v>0.728078</c:v>
                </c:pt>
                <c:pt idx="4424">
                  <c:v>0.72809400000000002</c:v>
                </c:pt>
                <c:pt idx="4425">
                  <c:v>0.72811000000000003</c:v>
                </c:pt>
                <c:pt idx="4426">
                  <c:v>0.72812500000000002</c:v>
                </c:pt>
                <c:pt idx="4427">
                  <c:v>0.72814100000000004</c:v>
                </c:pt>
                <c:pt idx="4428">
                  <c:v>0.72815600000000003</c:v>
                </c:pt>
                <c:pt idx="4429">
                  <c:v>0.72817200000000004</c:v>
                </c:pt>
                <c:pt idx="4430">
                  <c:v>0.72818700000000003</c:v>
                </c:pt>
                <c:pt idx="4431">
                  <c:v>0.72820200000000002</c:v>
                </c:pt>
                <c:pt idx="4432">
                  <c:v>0.72821800000000003</c:v>
                </c:pt>
                <c:pt idx="4433">
                  <c:v>0.72823300000000002</c:v>
                </c:pt>
                <c:pt idx="4434">
                  <c:v>0.72824800000000001</c:v>
                </c:pt>
                <c:pt idx="4435">
                  <c:v>0.72826299999999999</c:v>
                </c:pt>
                <c:pt idx="4436">
                  <c:v>0.72827900000000001</c:v>
                </c:pt>
                <c:pt idx="4437">
                  <c:v>0.728294</c:v>
                </c:pt>
                <c:pt idx="4438">
                  <c:v>0.72830899999999998</c:v>
                </c:pt>
                <c:pt idx="4439">
                  <c:v>0.72832399999999997</c:v>
                </c:pt>
                <c:pt idx="4440">
                  <c:v>0.72833899999999996</c:v>
                </c:pt>
                <c:pt idx="4441">
                  <c:v>0.72835399999999995</c:v>
                </c:pt>
                <c:pt idx="4442">
                  <c:v>0.72836900000000004</c:v>
                </c:pt>
                <c:pt idx="4443">
                  <c:v>0.72838400000000003</c:v>
                </c:pt>
                <c:pt idx="4444">
                  <c:v>0.72839900000000002</c:v>
                </c:pt>
                <c:pt idx="4445">
                  <c:v>0.72841400000000001</c:v>
                </c:pt>
                <c:pt idx="4446">
                  <c:v>0.72842899999999999</c:v>
                </c:pt>
                <c:pt idx="4447">
                  <c:v>0.72844399999999998</c:v>
                </c:pt>
                <c:pt idx="4448">
                  <c:v>0.72845800000000005</c:v>
                </c:pt>
                <c:pt idx="4449">
                  <c:v>0.72847300000000004</c:v>
                </c:pt>
                <c:pt idx="4450">
                  <c:v>0.72848800000000002</c:v>
                </c:pt>
                <c:pt idx="4451">
                  <c:v>0.72850300000000001</c:v>
                </c:pt>
                <c:pt idx="4452">
                  <c:v>0.728518</c:v>
                </c:pt>
                <c:pt idx="4453">
                  <c:v>0.72853199999999996</c:v>
                </c:pt>
                <c:pt idx="4454">
                  <c:v>0.72854699999999994</c:v>
                </c:pt>
                <c:pt idx="4455">
                  <c:v>0.72856200000000004</c:v>
                </c:pt>
                <c:pt idx="4456">
                  <c:v>0.728576</c:v>
                </c:pt>
                <c:pt idx="4457">
                  <c:v>0.72859099999999999</c:v>
                </c:pt>
                <c:pt idx="4458">
                  <c:v>0.72860499999999995</c:v>
                </c:pt>
                <c:pt idx="4459">
                  <c:v>0.72862000000000005</c:v>
                </c:pt>
                <c:pt idx="4460">
                  <c:v>0.728634</c:v>
                </c:pt>
                <c:pt idx="4461">
                  <c:v>0.72864899999999999</c:v>
                </c:pt>
                <c:pt idx="4462">
                  <c:v>0.72866299999999995</c:v>
                </c:pt>
                <c:pt idx="4463">
                  <c:v>0.72867800000000005</c:v>
                </c:pt>
                <c:pt idx="4464">
                  <c:v>0.72869200000000001</c:v>
                </c:pt>
                <c:pt idx="4465">
                  <c:v>0.72870699999999999</c:v>
                </c:pt>
                <c:pt idx="4466">
                  <c:v>0.72872099999999995</c:v>
                </c:pt>
                <c:pt idx="4467">
                  <c:v>0.72873500000000002</c:v>
                </c:pt>
                <c:pt idx="4468">
                  <c:v>0.72875000000000001</c:v>
                </c:pt>
                <c:pt idx="4469">
                  <c:v>0.72876399999999997</c:v>
                </c:pt>
                <c:pt idx="4470">
                  <c:v>0.72877800000000004</c:v>
                </c:pt>
                <c:pt idx="4471">
                  <c:v>0.72879300000000002</c:v>
                </c:pt>
                <c:pt idx="4472">
                  <c:v>0.72880699999999998</c:v>
                </c:pt>
                <c:pt idx="4473">
                  <c:v>0.72882100000000005</c:v>
                </c:pt>
                <c:pt idx="4474">
                  <c:v>0.72883500000000001</c:v>
                </c:pt>
                <c:pt idx="4475">
                  <c:v>0.72885</c:v>
                </c:pt>
                <c:pt idx="4476">
                  <c:v>0.72886399999999996</c:v>
                </c:pt>
                <c:pt idx="4477">
                  <c:v>0.72887800000000003</c:v>
                </c:pt>
                <c:pt idx="4478">
                  <c:v>0.72889199999999998</c:v>
                </c:pt>
                <c:pt idx="4479">
                  <c:v>0.72890600000000005</c:v>
                </c:pt>
                <c:pt idx="4480">
                  <c:v>0.72892000000000001</c:v>
                </c:pt>
                <c:pt idx="4481">
                  <c:v>0.728935</c:v>
                </c:pt>
                <c:pt idx="4482">
                  <c:v>0.72894899999999996</c:v>
                </c:pt>
                <c:pt idx="4483">
                  <c:v>0.72896300000000003</c:v>
                </c:pt>
                <c:pt idx="4484">
                  <c:v>0.72897699999999999</c:v>
                </c:pt>
                <c:pt idx="4485">
                  <c:v>0.72899099999999994</c:v>
                </c:pt>
                <c:pt idx="4486">
                  <c:v>0.72900500000000001</c:v>
                </c:pt>
                <c:pt idx="4487">
                  <c:v>0.72901899999999997</c:v>
                </c:pt>
                <c:pt idx="4488">
                  <c:v>0.72903300000000004</c:v>
                </c:pt>
                <c:pt idx="4489">
                  <c:v>0.729047</c:v>
                </c:pt>
                <c:pt idx="4490">
                  <c:v>0.72906099999999996</c:v>
                </c:pt>
                <c:pt idx="4491">
                  <c:v>0.72907500000000003</c:v>
                </c:pt>
                <c:pt idx="4492">
                  <c:v>0.72908799999999996</c:v>
                </c:pt>
                <c:pt idx="4493">
                  <c:v>0.72910200000000003</c:v>
                </c:pt>
                <c:pt idx="4494">
                  <c:v>0.72911599999999999</c:v>
                </c:pt>
                <c:pt idx="4495">
                  <c:v>0.72912999999999994</c:v>
                </c:pt>
                <c:pt idx="4496">
                  <c:v>0.72914400000000001</c:v>
                </c:pt>
                <c:pt idx="4497">
                  <c:v>0.72915799999999997</c:v>
                </c:pt>
                <c:pt idx="4498">
                  <c:v>0.72917200000000004</c:v>
                </c:pt>
                <c:pt idx="4499">
                  <c:v>0.72918499999999997</c:v>
                </c:pt>
                <c:pt idx="4500">
                  <c:v>0.72919900000000004</c:v>
                </c:pt>
                <c:pt idx="4501">
                  <c:v>0.729213</c:v>
                </c:pt>
                <c:pt idx="4502">
                  <c:v>0.72922699999999996</c:v>
                </c:pt>
                <c:pt idx="4503">
                  <c:v>0.72924100000000003</c:v>
                </c:pt>
                <c:pt idx="4504">
                  <c:v>0.72925399999999996</c:v>
                </c:pt>
                <c:pt idx="4505">
                  <c:v>0.72926800000000003</c:v>
                </c:pt>
                <c:pt idx="4506">
                  <c:v>0.72928199999999999</c:v>
                </c:pt>
                <c:pt idx="4507">
                  <c:v>0.72929500000000003</c:v>
                </c:pt>
                <c:pt idx="4508">
                  <c:v>0.72930899999999999</c:v>
                </c:pt>
                <c:pt idx="4509">
                  <c:v>0.72932300000000005</c:v>
                </c:pt>
                <c:pt idx="4510">
                  <c:v>0.72933700000000001</c:v>
                </c:pt>
                <c:pt idx="4511">
                  <c:v>0.72935000000000005</c:v>
                </c:pt>
                <c:pt idx="4512">
                  <c:v>0.72936400000000001</c:v>
                </c:pt>
                <c:pt idx="4513">
                  <c:v>0.72937700000000005</c:v>
                </c:pt>
                <c:pt idx="4514">
                  <c:v>0.72939100000000001</c:v>
                </c:pt>
                <c:pt idx="4515">
                  <c:v>0.72940499999999997</c:v>
                </c:pt>
                <c:pt idx="4516">
                  <c:v>0.72941800000000001</c:v>
                </c:pt>
                <c:pt idx="4517">
                  <c:v>0.72943199999999997</c:v>
                </c:pt>
                <c:pt idx="4518">
                  <c:v>0.72944500000000001</c:v>
                </c:pt>
                <c:pt idx="4519">
                  <c:v>0.72945899999999997</c:v>
                </c:pt>
                <c:pt idx="4520">
                  <c:v>0.72947300000000004</c:v>
                </c:pt>
                <c:pt idx="4521">
                  <c:v>0.72948599999999997</c:v>
                </c:pt>
                <c:pt idx="4522">
                  <c:v>0.72950000000000004</c:v>
                </c:pt>
                <c:pt idx="4523">
                  <c:v>0.72951299999999997</c:v>
                </c:pt>
                <c:pt idx="4524">
                  <c:v>0.72952700000000004</c:v>
                </c:pt>
                <c:pt idx="4525">
                  <c:v>0.72953999999999997</c:v>
                </c:pt>
                <c:pt idx="4526">
                  <c:v>0.72955400000000004</c:v>
                </c:pt>
                <c:pt idx="4527">
                  <c:v>0.72956699999999997</c:v>
                </c:pt>
                <c:pt idx="4528">
                  <c:v>0.72958100000000004</c:v>
                </c:pt>
                <c:pt idx="4529">
                  <c:v>0.72959399999999996</c:v>
                </c:pt>
                <c:pt idx="4530">
                  <c:v>0.72960800000000003</c:v>
                </c:pt>
                <c:pt idx="4531">
                  <c:v>0.72962099999999996</c:v>
                </c:pt>
                <c:pt idx="4532">
                  <c:v>0.729634</c:v>
                </c:pt>
                <c:pt idx="4533">
                  <c:v>0.72964799999999996</c:v>
                </c:pt>
                <c:pt idx="4534">
                  <c:v>0.729661</c:v>
                </c:pt>
                <c:pt idx="4535">
                  <c:v>0.72967499999999996</c:v>
                </c:pt>
                <c:pt idx="4536">
                  <c:v>0.729688</c:v>
                </c:pt>
                <c:pt idx="4537">
                  <c:v>0.72970199999999996</c:v>
                </c:pt>
                <c:pt idx="4538">
                  <c:v>0.729715</c:v>
                </c:pt>
                <c:pt idx="4539">
                  <c:v>0.72972800000000004</c:v>
                </c:pt>
                <c:pt idx="4540">
                  <c:v>0.729742</c:v>
                </c:pt>
                <c:pt idx="4541">
                  <c:v>0.72975500000000004</c:v>
                </c:pt>
                <c:pt idx="4542">
                  <c:v>0.72976799999999997</c:v>
                </c:pt>
                <c:pt idx="4543">
                  <c:v>0.72978200000000004</c:v>
                </c:pt>
                <c:pt idx="4544">
                  <c:v>0.72979499999999997</c:v>
                </c:pt>
                <c:pt idx="4545">
                  <c:v>0.72980800000000001</c:v>
                </c:pt>
                <c:pt idx="4546">
                  <c:v>0.72982199999999997</c:v>
                </c:pt>
                <c:pt idx="4547">
                  <c:v>0.72983500000000001</c:v>
                </c:pt>
                <c:pt idx="4548">
                  <c:v>0.72984800000000005</c:v>
                </c:pt>
                <c:pt idx="4549">
                  <c:v>0.72986200000000001</c:v>
                </c:pt>
                <c:pt idx="4550">
                  <c:v>0.72987500000000005</c:v>
                </c:pt>
                <c:pt idx="4551">
                  <c:v>0.72988799999999998</c:v>
                </c:pt>
                <c:pt idx="4552">
                  <c:v>0.72990100000000002</c:v>
                </c:pt>
                <c:pt idx="4553">
                  <c:v>0.72991499999999998</c:v>
                </c:pt>
                <c:pt idx="4554">
                  <c:v>0.72992800000000002</c:v>
                </c:pt>
                <c:pt idx="4555">
                  <c:v>0.72994099999999995</c:v>
                </c:pt>
                <c:pt idx="4556">
                  <c:v>0.72995399999999999</c:v>
                </c:pt>
                <c:pt idx="4557">
                  <c:v>0.72996799999999995</c:v>
                </c:pt>
                <c:pt idx="4558">
                  <c:v>0.72998099999999999</c:v>
                </c:pt>
                <c:pt idx="4559">
                  <c:v>0.72999400000000003</c:v>
                </c:pt>
                <c:pt idx="4560">
                  <c:v>0.73000699999999996</c:v>
                </c:pt>
                <c:pt idx="4561">
                  <c:v>0.73002100000000003</c:v>
                </c:pt>
                <c:pt idx="4562">
                  <c:v>0.73003399999999996</c:v>
                </c:pt>
                <c:pt idx="4563">
                  <c:v>0.730047</c:v>
                </c:pt>
                <c:pt idx="4564">
                  <c:v>0.73006000000000004</c:v>
                </c:pt>
                <c:pt idx="4565">
                  <c:v>0.73007299999999997</c:v>
                </c:pt>
                <c:pt idx="4566">
                  <c:v>0.73008600000000001</c:v>
                </c:pt>
                <c:pt idx="4567">
                  <c:v>0.73009999999999997</c:v>
                </c:pt>
                <c:pt idx="4568">
                  <c:v>0.73011300000000001</c:v>
                </c:pt>
                <c:pt idx="4569">
                  <c:v>0.73012600000000005</c:v>
                </c:pt>
                <c:pt idx="4570">
                  <c:v>0.73013899999999998</c:v>
                </c:pt>
                <c:pt idx="4571">
                  <c:v>0.73015200000000002</c:v>
                </c:pt>
                <c:pt idx="4572">
                  <c:v>0.73016499999999995</c:v>
                </c:pt>
                <c:pt idx="4573">
                  <c:v>0.73017900000000002</c:v>
                </c:pt>
                <c:pt idx="4574">
                  <c:v>0.73019199999999995</c:v>
                </c:pt>
                <c:pt idx="4575">
                  <c:v>0.73020499999999999</c:v>
                </c:pt>
                <c:pt idx="4576">
                  <c:v>0.73021800000000003</c:v>
                </c:pt>
                <c:pt idx="4577">
                  <c:v>0.73023099999999996</c:v>
                </c:pt>
                <c:pt idx="4578">
                  <c:v>0.730244</c:v>
                </c:pt>
                <c:pt idx="4579">
                  <c:v>0.73025700000000004</c:v>
                </c:pt>
                <c:pt idx="4580">
                  <c:v>0.73026999999999997</c:v>
                </c:pt>
                <c:pt idx="4581">
                  <c:v>0.73028300000000002</c:v>
                </c:pt>
                <c:pt idx="4582">
                  <c:v>0.73029699999999997</c:v>
                </c:pt>
                <c:pt idx="4583">
                  <c:v>0.73031000000000001</c:v>
                </c:pt>
                <c:pt idx="4584">
                  <c:v>0.73032300000000006</c:v>
                </c:pt>
                <c:pt idx="4585">
                  <c:v>0.73033599999999999</c:v>
                </c:pt>
                <c:pt idx="4586">
                  <c:v>0.73034900000000003</c:v>
                </c:pt>
                <c:pt idx="4587">
                  <c:v>0.73036199999999996</c:v>
                </c:pt>
                <c:pt idx="4588">
                  <c:v>0.730375</c:v>
                </c:pt>
                <c:pt idx="4589">
                  <c:v>0.73038800000000004</c:v>
                </c:pt>
                <c:pt idx="4590">
                  <c:v>0.73040099999999997</c:v>
                </c:pt>
                <c:pt idx="4591">
                  <c:v>0.73041400000000001</c:v>
                </c:pt>
                <c:pt idx="4592">
                  <c:v>0.73042700000000005</c:v>
                </c:pt>
                <c:pt idx="4593">
                  <c:v>0.73043999999999998</c:v>
                </c:pt>
                <c:pt idx="4594">
                  <c:v>0.73045300000000002</c:v>
                </c:pt>
                <c:pt idx="4595">
                  <c:v>0.73046599999999995</c:v>
                </c:pt>
                <c:pt idx="4596">
                  <c:v>0.73047899999999999</c:v>
                </c:pt>
                <c:pt idx="4597">
                  <c:v>0.73049200000000003</c:v>
                </c:pt>
                <c:pt idx="4598">
                  <c:v>0.73050499999999996</c:v>
                </c:pt>
                <c:pt idx="4599">
                  <c:v>0.730518</c:v>
                </c:pt>
                <c:pt idx="4600">
                  <c:v>0.73053100000000004</c:v>
                </c:pt>
                <c:pt idx="4601">
                  <c:v>0.73054399999999997</c:v>
                </c:pt>
                <c:pt idx="4602">
                  <c:v>0.73055700000000001</c:v>
                </c:pt>
                <c:pt idx="4603">
                  <c:v>0.73057000000000005</c:v>
                </c:pt>
                <c:pt idx="4604">
                  <c:v>0.73058299999999998</c:v>
                </c:pt>
                <c:pt idx="4605">
                  <c:v>0.73059600000000002</c:v>
                </c:pt>
                <c:pt idx="4606">
                  <c:v>0.73060899999999995</c:v>
                </c:pt>
                <c:pt idx="4607">
                  <c:v>0.73062199999999999</c:v>
                </c:pt>
                <c:pt idx="4608">
                  <c:v>0.73063500000000003</c:v>
                </c:pt>
                <c:pt idx="4609">
                  <c:v>0.73064799999999996</c:v>
                </c:pt>
                <c:pt idx="4610">
                  <c:v>0.730661</c:v>
                </c:pt>
                <c:pt idx="4611">
                  <c:v>0.73067400000000005</c:v>
                </c:pt>
                <c:pt idx="4612">
                  <c:v>0.73068699999999998</c:v>
                </c:pt>
                <c:pt idx="4613">
                  <c:v>0.73070000000000002</c:v>
                </c:pt>
                <c:pt idx="4614">
                  <c:v>0.73071299999999995</c:v>
                </c:pt>
                <c:pt idx="4615">
                  <c:v>0.73072599999999999</c:v>
                </c:pt>
                <c:pt idx="4616">
                  <c:v>0.73073900000000003</c:v>
                </c:pt>
                <c:pt idx="4617">
                  <c:v>0.73075199999999996</c:v>
                </c:pt>
                <c:pt idx="4618">
                  <c:v>0.730765</c:v>
                </c:pt>
                <c:pt idx="4619">
                  <c:v>0.73077800000000004</c:v>
                </c:pt>
                <c:pt idx="4620">
                  <c:v>0.73079000000000005</c:v>
                </c:pt>
                <c:pt idx="4621">
                  <c:v>0.73080299999999998</c:v>
                </c:pt>
                <c:pt idx="4622">
                  <c:v>0.73081600000000002</c:v>
                </c:pt>
                <c:pt idx="4623">
                  <c:v>0.73082899999999995</c:v>
                </c:pt>
                <c:pt idx="4624">
                  <c:v>0.73084199999999999</c:v>
                </c:pt>
                <c:pt idx="4625">
                  <c:v>0.73085500000000003</c:v>
                </c:pt>
                <c:pt idx="4626">
                  <c:v>0.73086799999999996</c:v>
                </c:pt>
                <c:pt idx="4627">
                  <c:v>0.730881</c:v>
                </c:pt>
                <c:pt idx="4628">
                  <c:v>0.73089400000000004</c:v>
                </c:pt>
                <c:pt idx="4629">
                  <c:v>0.73090699999999997</c:v>
                </c:pt>
                <c:pt idx="4630">
                  <c:v>0.73091899999999999</c:v>
                </c:pt>
                <c:pt idx="4631">
                  <c:v>0.73093200000000003</c:v>
                </c:pt>
                <c:pt idx="4632">
                  <c:v>0.73094499999999996</c:v>
                </c:pt>
                <c:pt idx="4633">
                  <c:v>0.730958</c:v>
                </c:pt>
                <c:pt idx="4634">
                  <c:v>0.73097100000000004</c:v>
                </c:pt>
                <c:pt idx="4635">
                  <c:v>0.73098399999999997</c:v>
                </c:pt>
                <c:pt idx="4636">
                  <c:v>0.73099700000000001</c:v>
                </c:pt>
                <c:pt idx="4637">
                  <c:v>0.73101000000000005</c:v>
                </c:pt>
                <c:pt idx="4638">
                  <c:v>0.73102199999999995</c:v>
                </c:pt>
                <c:pt idx="4639">
                  <c:v>0.73103499999999999</c:v>
                </c:pt>
                <c:pt idx="4640">
                  <c:v>0.73104800000000003</c:v>
                </c:pt>
                <c:pt idx="4641">
                  <c:v>0.73106099999999996</c:v>
                </c:pt>
                <c:pt idx="4642">
                  <c:v>0.731074</c:v>
                </c:pt>
                <c:pt idx="4643">
                  <c:v>0.73108700000000004</c:v>
                </c:pt>
                <c:pt idx="4644">
                  <c:v>0.73109999999999997</c:v>
                </c:pt>
                <c:pt idx="4645">
                  <c:v>0.73111199999999998</c:v>
                </c:pt>
                <c:pt idx="4646">
                  <c:v>0.73112500000000002</c:v>
                </c:pt>
                <c:pt idx="4647">
                  <c:v>0.73113799999999995</c:v>
                </c:pt>
                <c:pt idx="4648">
                  <c:v>0.731151</c:v>
                </c:pt>
                <c:pt idx="4649">
                  <c:v>0.73116400000000004</c:v>
                </c:pt>
                <c:pt idx="4650">
                  <c:v>0.73117699999999997</c:v>
                </c:pt>
                <c:pt idx="4651">
                  <c:v>0.73118899999999998</c:v>
                </c:pt>
                <c:pt idx="4652">
                  <c:v>0.73120200000000002</c:v>
                </c:pt>
                <c:pt idx="4653">
                  <c:v>0.73121499999999995</c:v>
                </c:pt>
                <c:pt idx="4654">
                  <c:v>0.73122799999999999</c:v>
                </c:pt>
                <c:pt idx="4655">
                  <c:v>0.73124100000000003</c:v>
                </c:pt>
                <c:pt idx="4656">
                  <c:v>0.73125399999999996</c:v>
                </c:pt>
                <c:pt idx="4657">
                  <c:v>0.73126599999999997</c:v>
                </c:pt>
                <c:pt idx="4658">
                  <c:v>0.73127900000000001</c:v>
                </c:pt>
                <c:pt idx="4659">
                  <c:v>0.73129200000000005</c:v>
                </c:pt>
                <c:pt idx="4660">
                  <c:v>0.73130499999999998</c:v>
                </c:pt>
                <c:pt idx="4661">
                  <c:v>0.73131800000000002</c:v>
                </c:pt>
                <c:pt idx="4662">
                  <c:v>0.73133000000000004</c:v>
                </c:pt>
                <c:pt idx="4663">
                  <c:v>0.73134299999999997</c:v>
                </c:pt>
                <c:pt idx="4664">
                  <c:v>0.73135600000000001</c:v>
                </c:pt>
                <c:pt idx="4665">
                  <c:v>0.73136900000000005</c:v>
                </c:pt>
                <c:pt idx="4666">
                  <c:v>0.73138199999999998</c:v>
                </c:pt>
                <c:pt idx="4667">
                  <c:v>0.73139399999999999</c:v>
                </c:pt>
                <c:pt idx="4668">
                  <c:v>0.73140700000000003</c:v>
                </c:pt>
                <c:pt idx="4669">
                  <c:v>0.73141999999999996</c:v>
                </c:pt>
                <c:pt idx="4670">
                  <c:v>0.731433</c:v>
                </c:pt>
                <c:pt idx="4671">
                  <c:v>0.73144600000000004</c:v>
                </c:pt>
                <c:pt idx="4672">
                  <c:v>0.73145800000000005</c:v>
                </c:pt>
                <c:pt idx="4673">
                  <c:v>0.73147099999999998</c:v>
                </c:pt>
                <c:pt idx="4674">
                  <c:v>0.73148400000000002</c:v>
                </c:pt>
                <c:pt idx="4675">
                  <c:v>0.73149699999999995</c:v>
                </c:pt>
                <c:pt idx="4676">
                  <c:v>0.73150899999999996</c:v>
                </c:pt>
                <c:pt idx="4677">
                  <c:v>0.73152200000000001</c:v>
                </c:pt>
                <c:pt idx="4678">
                  <c:v>0.73153500000000005</c:v>
                </c:pt>
                <c:pt idx="4679">
                  <c:v>0.73154799999999998</c:v>
                </c:pt>
                <c:pt idx="4680">
                  <c:v>0.73156100000000002</c:v>
                </c:pt>
                <c:pt idx="4681">
                  <c:v>0.73157300000000003</c:v>
                </c:pt>
                <c:pt idx="4682">
                  <c:v>0.73158599999999996</c:v>
                </c:pt>
                <c:pt idx="4683">
                  <c:v>0.731599</c:v>
                </c:pt>
                <c:pt idx="4684">
                  <c:v>0.73161200000000004</c:v>
                </c:pt>
                <c:pt idx="4685">
                  <c:v>0.73162400000000005</c:v>
                </c:pt>
                <c:pt idx="4686">
                  <c:v>0.73163699999999998</c:v>
                </c:pt>
                <c:pt idx="4687">
                  <c:v>0.73165000000000002</c:v>
                </c:pt>
                <c:pt idx="4688">
                  <c:v>0.73166299999999995</c:v>
                </c:pt>
                <c:pt idx="4689">
                  <c:v>0.73167499999999996</c:v>
                </c:pt>
                <c:pt idx="4690">
                  <c:v>0.73168800000000001</c:v>
                </c:pt>
                <c:pt idx="4691">
                  <c:v>0.73170100000000005</c:v>
                </c:pt>
                <c:pt idx="4692">
                  <c:v>0.73171399999999998</c:v>
                </c:pt>
                <c:pt idx="4693">
                  <c:v>0.73172599999999999</c:v>
                </c:pt>
                <c:pt idx="4694">
                  <c:v>0.73173900000000003</c:v>
                </c:pt>
                <c:pt idx="4695">
                  <c:v>0.73175199999999996</c:v>
                </c:pt>
                <c:pt idx="4696">
                  <c:v>0.731765</c:v>
                </c:pt>
                <c:pt idx="4697">
                  <c:v>0.73177700000000001</c:v>
                </c:pt>
                <c:pt idx="4698">
                  <c:v>0.73179000000000005</c:v>
                </c:pt>
                <c:pt idx="4699">
                  <c:v>0.73180299999999998</c:v>
                </c:pt>
                <c:pt idx="4700">
                  <c:v>0.73181499999999999</c:v>
                </c:pt>
                <c:pt idx="4701">
                  <c:v>0.73182800000000003</c:v>
                </c:pt>
                <c:pt idx="4702">
                  <c:v>0.73184099999999996</c:v>
                </c:pt>
                <c:pt idx="4703">
                  <c:v>0.731854</c:v>
                </c:pt>
                <c:pt idx="4704">
                  <c:v>0.73186600000000002</c:v>
                </c:pt>
                <c:pt idx="4705">
                  <c:v>0.73187899999999995</c:v>
                </c:pt>
                <c:pt idx="4706">
                  <c:v>0.73189199999999999</c:v>
                </c:pt>
                <c:pt idx="4707">
                  <c:v>0.731904</c:v>
                </c:pt>
                <c:pt idx="4708">
                  <c:v>0.73191700000000004</c:v>
                </c:pt>
                <c:pt idx="4709">
                  <c:v>0.73192999999999997</c:v>
                </c:pt>
                <c:pt idx="4710">
                  <c:v>0.73194300000000001</c:v>
                </c:pt>
                <c:pt idx="4711">
                  <c:v>0.73195500000000002</c:v>
                </c:pt>
                <c:pt idx="4712">
                  <c:v>0.73196799999999995</c:v>
                </c:pt>
                <c:pt idx="4713">
                  <c:v>0.73198099999999999</c:v>
                </c:pt>
                <c:pt idx="4714">
                  <c:v>0.731993</c:v>
                </c:pt>
                <c:pt idx="4715">
                  <c:v>0.73200600000000005</c:v>
                </c:pt>
                <c:pt idx="4716">
                  <c:v>0.73201899999999998</c:v>
                </c:pt>
                <c:pt idx="4717">
                  <c:v>0.73203200000000002</c:v>
                </c:pt>
                <c:pt idx="4718">
                  <c:v>0.73204400000000003</c:v>
                </c:pt>
                <c:pt idx="4719">
                  <c:v>0.73205699999999996</c:v>
                </c:pt>
                <c:pt idx="4720">
                  <c:v>0.73207</c:v>
                </c:pt>
                <c:pt idx="4721">
                  <c:v>0.73208200000000001</c:v>
                </c:pt>
                <c:pt idx="4722">
                  <c:v>0.73209500000000005</c:v>
                </c:pt>
                <c:pt idx="4723">
                  <c:v>0.73210799999999998</c:v>
                </c:pt>
                <c:pt idx="4724">
                  <c:v>0.73211999999999999</c:v>
                </c:pt>
                <c:pt idx="4725">
                  <c:v>0.73213300000000003</c:v>
                </c:pt>
                <c:pt idx="4726">
                  <c:v>0.73214599999999996</c:v>
                </c:pt>
                <c:pt idx="4727">
                  <c:v>0.73215799999999998</c:v>
                </c:pt>
                <c:pt idx="4728">
                  <c:v>0.73217100000000002</c:v>
                </c:pt>
                <c:pt idx="4729">
                  <c:v>0.73218399999999995</c:v>
                </c:pt>
                <c:pt idx="4730">
                  <c:v>0.73219699999999999</c:v>
                </c:pt>
                <c:pt idx="4731">
                  <c:v>0.732209</c:v>
                </c:pt>
                <c:pt idx="4732">
                  <c:v>0.73222200000000004</c:v>
                </c:pt>
                <c:pt idx="4733">
                  <c:v>0.73223499999999997</c:v>
                </c:pt>
                <c:pt idx="4734">
                  <c:v>0.73224699999999998</c:v>
                </c:pt>
                <c:pt idx="4735">
                  <c:v>0.73226000000000002</c:v>
                </c:pt>
                <c:pt idx="4736">
                  <c:v>0.73227299999999995</c:v>
                </c:pt>
                <c:pt idx="4737">
                  <c:v>0.73228499999999996</c:v>
                </c:pt>
                <c:pt idx="4738">
                  <c:v>0.732298</c:v>
                </c:pt>
                <c:pt idx="4739">
                  <c:v>0.73231100000000005</c:v>
                </c:pt>
                <c:pt idx="4740">
                  <c:v>0.73232299999999995</c:v>
                </c:pt>
                <c:pt idx="4741">
                  <c:v>0.73233599999999999</c:v>
                </c:pt>
                <c:pt idx="4742">
                  <c:v>0.73234900000000003</c:v>
                </c:pt>
                <c:pt idx="4743">
                  <c:v>0.73236100000000004</c:v>
                </c:pt>
                <c:pt idx="4744">
                  <c:v>0.73237399999999997</c:v>
                </c:pt>
                <c:pt idx="4745">
                  <c:v>0.73238700000000001</c:v>
                </c:pt>
                <c:pt idx="4746">
                  <c:v>0.73239900000000002</c:v>
                </c:pt>
                <c:pt idx="4747">
                  <c:v>0.73241199999999995</c:v>
                </c:pt>
                <c:pt idx="4748">
                  <c:v>0.73242499999999999</c:v>
                </c:pt>
                <c:pt idx="4749">
                  <c:v>0.732437</c:v>
                </c:pt>
                <c:pt idx="4750">
                  <c:v>0.73245000000000005</c:v>
                </c:pt>
                <c:pt idx="4751">
                  <c:v>0.73246299999999998</c:v>
                </c:pt>
                <c:pt idx="4752">
                  <c:v>0.73247499999999999</c:v>
                </c:pt>
                <c:pt idx="4753">
                  <c:v>0.73248800000000003</c:v>
                </c:pt>
                <c:pt idx="4754">
                  <c:v>0.73250099999999996</c:v>
                </c:pt>
                <c:pt idx="4755">
                  <c:v>0.73251299999999997</c:v>
                </c:pt>
                <c:pt idx="4756">
                  <c:v>0.73252600000000001</c:v>
                </c:pt>
                <c:pt idx="4757">
                  <c:v>0.73253800000000002</c:v>
                </c:pt>
                <c:pt idx="4758">
                  <c:v>0.73255099999999995</c:v>
                </c:pt>
                <c:pt idx="4759">
                  <c:v>0.73256399999999999</c:v>
                </c:pt>
                <c:pt idx="4760">
                  <c:v>0.732576</c:v>
                </c:pt>
                <c:pt idx="4761">
                  <c:v>0.73258900000000005</c:v>
                </c:pt>
                <c:pt idx="4762">
                  <c:v>0.73260199999999998</c:v>
                </c:pt>
                <c:pt idx="4763">
                  <c:v>0.73261399999999999</c:v>
                </c:pt>
                <c:pt idx="4764">
                  <c:v>0.73262700000000003</c:v>
                </c:pt>
                <c:pt idx="4765">
                  <c:v>0.73263999999999996</c:v>
                </c:pt>
                <c:pt idx="4766">
                  <c:v>0.73265199999999997</c:v>
                </c:pt>
                <c:pt idx="4767">
                  <c:v>0.73266500000000001</c:v>
                </c:pt>
                <c:pt idx="4768">
                  <c:v>0.73267800000000005</c:v>
                </c:pt>
                <c:pt idx="4769">
                  <c:v>0.73268999999999995</c:v>
                </c:pt>
                <c:pt idx="4770">
                  <c:v>0.73270299999999999</c:v>
                </c:pt>
                <c:pt idx="4771">
                  <c:v>0.73271500000000001</c:v>
                </c:pt>
                <c:pt idx="4772">
                  <c:v>0.73272800000000005</c:v>
                </c:pt>
                <c:pt idx="4773">
                  <c:v>0.73274099999999998</c:v>
                </c:pt>
                <c:pt idx="4774">
                  <c:v>0.73275299999999999</c:v>
                </c:pt>
                <c:pt idx="4775">
                  <c:v>0.73276600000000003</c:v>
                </c:pt>
                <c:pt idx="4776">
                  <c:v>0.73277899999999996</c:v>
                </c:pt>
                <c:pt idx="4777">
                  <c:v>0.73279099999999997</c:v>
                </c:pt>
                <c:pt idx="4778">
                  <c:v>0.73280400000000001</c:v>
                </c:pt>
                <c:pt idx="4779">
                  <c:v>0.73281700000000005</c:v>
                </c:pt>
                <c:pt idx="4780">
                  <c:v>0.73282899999999995</c:v>
                </c:pt>
                <c:pt idx="4781">
                  <c:v>0.73284199999999999</c:v>
                </c:pt>
                <c:pt idx="4782">
                  <c:v>0.73285400000000001</c:v>
                </c:pt>
                <c:pt idx="4783">
                  <c:v>0.73286700000000005</c:v>
                </c:pt>
                <c:pt idx="4784">
                  <c:v>0.73287999999999998</c:v>
                </c:pt>
                <c:pt idx="4785">
                  <c:v>0.73289199999999999</c:v>
                </c:pt>
                <c:pt idx="4786">
                  <c:v>0.73290500000000003</c:v>
                </c:pt>
                <c:pt idx="4787">
                  <c:v>0.73291799999999996</c:v>
                </c:pt>
                <c:pt idx="4788">
                  <c:v>0.73292999999999997</c:v>
                </c:pt>
                <c:pt idx="4789">
                  <c:v>0.73294300000000001</c:v>
                </c:pt>
                <c:pt idx="4790">
                  <c:v>0.73295500000000002</c:v>
                </c:pt>
                <c:pt idx="4791">
                  <c:v>0.73296799999999995</c:v>
                </c:pt>
                <c:pt idx="4792">
                  <c:v>0.73298099999999999</c:v>
                </c:pt>
                <c:pt idx="4793">
                  <c:v>0.73299300000000001</c:v>
                </c:pt>
                <c:pt idx="4794">
                  <c:v>0.73300600000000005</c:v>
                </c:pt>
                <c:pt idx="4795">
                  <c:v>0.73301899999999998</c:v>
                </c:pt>
                <c:pt idx="4796">
                  <c:v>0.73303099999999999</c:v>
                </c:pt>
                <c:pt idx="4797">
                  <c:v>0.73304400000000003</c:v>
                </c:pt>
                <c:pt idx="4798">
                  <c:v>0.73305600000000004</c:v>
                </c:pt>
                <c:pt idx="4799">
                  <c:v>0.73306899999999997</c:v>
                </c:pt>
                <c:pt idx="4800">
                  <c:v>0.73308200000000001</c:v>
                </c:pt>
                <c:pt idx="4801">
                  <c:v>0.73309400000000002</c:v>
                </c:pt>
                <c:pt idx="4802">
                  <c:v>0.73310699999999995</c:v>
                </c:pt>
                <c:pt idx="4803">
                  <c:v>0.73288699999999996</c:v>
                </c:pt>
                <c:pt idx="4804">
                  <c:v>0.73266799999999999</c:v>
                </c:pt>
                <c:pt idx="4805">
                  <c:v>0.73244900000000002</c:v>
                </c:pt>
                <c:pt idx="4806">
                  <c:v>0.73222900000000002</c:v>
                </c:pt>
                <c:pt idx="4807">
                  <c:v>0.73201000000000005</c:v>
                </c:pt>
                <c:pt idx="4808">
                  <c:v>0.73179099999999997</c:v>
                </c:pt>
                <c:pt idx="4809">
                  <c:v>0.731572</c:v>
                </c:pt>
                <c:pt idx="4810">
                  <c:v>0.73135300000000003</c:v>
                </c:pt>
                <c:pt idx="4811">
                  <c:v>0.73113399999999995</c:v>
                </c:pt>
                <c:pt idx="4812">
                  <c:v>0.73091499999999998</c:v>
                </c:pt>
                <c:pt idx="4813">
                  <c:v>0.73069700000000004</c:v>
                </c:pt>
                <c:pt idx="4814">
                  <c:v>0.73047799999999996</c:v>
                </c:pt>
                <c:pt idx="4815">
                  <c:v>0.73025899999999999</c:v>
                </c:pt>
                <c:pt idx="4816">
                  <c:v>0.73004100000000005</c:v>
                </c:pt>
                <c:pt idx="4817">
                  <c:v>0.72982199999999997</c:v>
                </c:pt>
                <c:pt idx="4818">
                  <c:v>0.72960400000000003</c:v>
                </c:pt>
                <c:pt idx="4819">
                  <c:v>0.72938499999999995</c:v>
                </c:pt>
                <c:pt idx="4820">
                  <c:v>0.72916700000000001</c:v>
                </c:pt>
                <c:pt idx="4821">
                  <c:v>0.72894899999999996</c:v>
                </c:pt>
                <c:pt idx="4822">
                  <c:v>0.72872999999999999</c:v>
                </c:pt>
                <c:pt idx="4823">
                  <c:v>0.72851200000000005</c:v>
                </c:pt>
                <c:pt idx="4824">
                  <c:v>0.728294</c:v>
                </c:pt>
                <c:pt idx="4825">
                  <c:v>0.72807599999999995</c:v>
                </c:pt>
                <c:pt idx="4826">
                  <c:v>0.727858</c:v>
                </c:pt>
                <c:pt idx="4827">
                  <c:v>0.72763999999999995</c:v>
                </c:pt>
                <c:pt idx="4828">
                  <c:v>0.72742300000000004</c:v>
                </c:pt>
                <c:pt idx="4829">
                  <c:v>0.72720499999999999</c:v>
                </c:pt>
                <c:pt idx="4830">
                  <c:v>0.72698700000000005</c:v>
                </c:pt>
                <c:pt idx="4831">
                  <c:v>0.72677000000000003</c:v>
                </c:pt>
                <c:pt idx="4832">
                  <c:v>0.72655199999999998</c:v>
                </c:pt>
                <c:pt idx="4833">
                  <c:v>0.72633499999999995</c:v>
                </c:pt>
                <c:pt idx="4834">
                  <c:v>0.72611700000000001</c:v>
                </c:pt>
                <c:pt idx="4835">
                  <c:v>0.72589999999999999</c:v>
                </c:pt>
                <c:pt idx="4836">
                  <c:v>0.72568299999999997</c:v>
                </c:pt>
                <c:pt idx="4837">
                  <c:v>0.72546500000000003</c:v>
                </c:pt>
                <c:pt idx="4838">
                  <c:v>0.725248</c:v>
                </c:pt>
                <c:pt idx="4839">
                  <c:v>0.72503099999999998</c:v>
                </c:pt>
                <c:pt idx="4840">
                  <c:v>0.72481399999999996</c:v>
                </c:pt>
                <c:pt idx="4841">
                  <c:v>0.72459700000000005</c:v>
                </c:pt>
                <c:pt idx="4842">
                  <c:v>0.72438000000000002</c:v>
                </c:pt>
                <c:pt idx="4843">
                  <c:v>0.724163</c:v>
                </c:pt>
                <c:pt idx="4844">
                  <c:v>0.72394700000000001</c:v>
                </c:pt>
                <c:pt idx="4845">
                  <c:v>0.72372999999999998</c:v>
                </c:pt>
                <c:pt idx="4846">
                  <c:v>0.72351299999999996</c:v>
                </c:pt>
                <c:pt idx="4847">
                  <c:v>0.72329699999999997</c:v>
                </c:pt>
                <c:pt idx="4848">
                  <c:v>0.72307999999999995</c:v>
                </c:pt>
                <c:pt idx="4849">
                  <c:v>0.72286399999999995</c:v>
                </c:pt>
                <c:pt idx="4850">
                  <c:v>0.72264799999999996</c:v>
                </c:pt>
                <c:pt idx="4851">
                  <c:v>0.72243100000000005</c:v>
                </c:pt>
                <c:pt idx="4852">
                  <c:v>0.72221500000000005</c:v>
                </c:pt>
                <c:pt idx="4853">
                  <c:v>0.72199899999999995</c:v>
                </c:pt>
                <c:pt idx="4854">
                  <c:v>0.72178299999999995</c:v>
                </c:pt>
                <c:pt idx="4855">
                  <c:v>0.72156699999999996</c:v>
                </c:pt>
                <c:pt idx="4856">
                  <c:v>0.72135099999999996</c:v>
                </c:pt>
                <c:pt idx="4857">
                  <c:v>0.72113499999999997</c:v>
                </c:pt>
                <c:pt idx="4858">
                  <c:v>0.72091899999999998</c:v>
                </c:pt>
                <c:pt idx="4859">
                  <c:v>0.72070299999999998</c:v>
                </c:pt>
                <c:pt idx="4860">
                  <c:v>0.72048800000000002</c:v>
                </c:pt>
                <c:pt idx="4861">
                  <c:v>0.72027200000000002</c:v>
                </c:pt>
                <c:pt idx="4862">
                  <c:v>0.72005600000000003</c:v>
                </c:pt>
                <c:pt idx="4863">
                  <c:v>0.71984099999999995</c:v>
                </c:pt>
                <c:pt idx="4864">
                  <c:v>0.71962499999999996</c:v>
                </c:pt>
                <c:pt idx="4865">
                  <c:v>0.71940999999999999</c:v>
                </c:pt>
                <c:pt idx="4866">
                  <c:v>0.71919500000000003</c:v>
                </c:pt>
                <c:pt idx="4867">
                  <c:v>0.71897900000000003</c:v>
                </c:pt>
                <c:pt idx="4868">
                  <c:v>0.71876399999999996</c:v>
                </c:pt>
                <c:pt idx="4869">
                  <c:v>0.71854899999999999</c:v>
                </c:pt>
                <c:pt idx="4870">
                  <c:v>0.71833400000000003</c:v>
                </c:pt>
                <c:pt idx="4871">
                  <c:v>0.71811899999999995</c:v>
                </c:pt>
                <c:pt idx="4872">
                  <c:v>0.71790399999999999</c:v>
                </c:pt>
                <c:pt idx="4873">
                  <c:v>0.71768900000000002</c:v>
                </c:pt>
                <c:pt idx="4874">
                  <c:v>0.71747499999999997</c:v>
                </c:pt>
                <c:pt idx="4875">
                  <c:v>0.71726000000000001</c:v>
                </c:pt>
                <c:pt idx="4876">
                  <c:v>0.71704500000000004</c:v>
                </c:pt>
                <c:pt idx="4877">
                  <c:v>0.716831</c:v>
                </c:pt>
                <c:pt idx="4878">
                  <c:v>0.71661600000000003</c:v>
                </c:pt>
                <c:pt idx="4879">
                  <c:v>0.71640199999999998</c:v>
                </c:pt>
                <c:pt idx="4880">
                  <c:v>0.71618700000000002</c:v>
                </c:pt>
                <c:pt idx="4881">
                  <c:v>0.71597299999999997</c:v>
                </c:pt>
                <c:pt idx="4882">
                  <c:v>0.71575900000000003</c:v>
                </c:pt>
                <c:pt idx="4883">
                  <c:v>0.71554499999999999</c:v>
                </c:pt>
                <c:pt idx="4884">
                  <c:v>0.71533000000000002</c:v>
                </c:pt>
                <c:pt idx="4885">
                  <c:v>0.71511599999999997</c:v>
                </c:pt>
                <c:pt idx="4886">
                  <c:v>0.71490200000000004</c:v>
                </c:pt>
                <c:pt idx="4887">
                  <c:v>0.71468799999999999</c:v>
                </c:pt>
                <c:pt idx="4888">
                  <c:v>0.71447499999999997</c:v>
                </c:pt>
                <c:pt idx="4889">
                  <c:v>0.71426100000000003</c:v>
                </c:pt>
                <c:pt idx="4890">
                  <c:v>0.71404699999999999</c:v>
                </c:pt>
                <c:pt idx="4891">
                  <c:v>0.71383300000000005</c:v>
                </c:pt>
                <c:pt idx="4892">
                  <c:v>0.71362000000000003</c:v>
                </c:pt>
                <c:pt idx="4893">
                  <c:v>0.71340599999999998</c:v>
                </c:pt>
                <c:pt idx="4894">
                  <c:v>0.71319299999999997</c:v>
                </c:pt>
                <c:pt idx="4895">
                  <c:v>0.71297900000000003</c:v>
                </c:pt>
                <c:pt idx="4896">
                  <c:v>0.71276600000000001</c:v>
                </c:pt>
                <c:pt idx="4897">
                  <c:v>0.71255299999999999</c:v>
                </c:pt>
                <c:pt idx="4898">
                  <c:v>0.71233999999999997</c:v>
                </c:pt>
                <c:pt idx="4899">
                  <c:v>0.71212600000000004</c:v>
                </c:pt>
                <c:pt idx="4900">
                  <c:v>0.71191300000000002</c:v>
                </c:pt>
                <c:pt idx="4901">
                  <c:v>0.7117</c:v>
                </c:pt>
                <c:pt idx="4902">
                  <c:v>0.71148699999999998</c:v>
                </c:pt>
                <c:pt idx="4903">
                  <c:v>0.71127499999999999</c:v>
                </c:pt>
                <c:pt idx="4904">
                  <c:v>0.71106199999999997</c:v>
                </c:pt>
                <c:pt idx="4905">
                  <c:v>0.71084899999999995</c:v>
                </c:pt>
                <c:pt idx="4906">
                  <c:v>0.71063600000000005</c:v>
                </c:pt>
                <c:pt idx="4907">
                  <c:v>0.71042400000000006</c:v>
                </c:pt>
                <c:pt idx="4908">
                  <c:v>0.71021100000000004</c:v>
                </c:pt>
                <c:pt idx="4909">
                  <c:v>0.70999900000000005</c:v>
                </c:pt>
                <c:pt idx="4910">
                  <c:v>0.70978600000000003</c:v>
                </c:pt>
                <c:pt idx="4911">
                  <c:v>0.70957400000000004</c:v>
                </c:pt>
                <c:pt idx="4912">
                  <c:v>0.70936200000000005</c:v>
                </c:pt>
                <c:pt idx="4913">
                  <c:v>0.70914900000000003</c:v>
                </c:pt>
                <c:pt idx="4914">
                  <c:v>0.70893700000000004</c:v>
                </c:pt>
                <c:pt idx="4915">
                  <c:v>0.70872500000000005</c:v>
                </c:pt>
                <c:pt idx="4916">
                  <c:v>0.70851299999999995</c:v>
                </c:pt>
                <c:pt idx="4917">
                  <c:v>0.70830099999999996</c:v>
                </c:pt>
                <c:pt idx="4918">
                  <c:v>0.70808899999999997</c:v>
                </c:pt>
                <c:pt idx="4919">
                  <c:v>0.70787800000000001</c:v>
                </c:pt>
                <c:pt idx="4920">
                  <c:v>0.70766600000000002</c:v>
                </c:pt>
                <c:pt idx="4921">
                  <c:v>0.70745400000000003</c:v>
                </c:pt>
                <c:pt idx="4922">
                  <c:v>0.70724299999999996</c:v>
                </c:pt>
                <c:pt idx="4923">
                  <c:v>0.70703099999999997</c:v>
                </c:pt>
                <c:pt idx="4924">
                  <c:v>0.70682</c:v>
                </c:pt>
                <c:pt idx="4925">
                  <c:v>0.70660800000000001</c:v>
                </c:pt>
                <c:pt idx="4926">
                  <c:v>0.70639700000000005</c:v>
                </c:pt>
                <c:pt idx="4927">
                  <c:v>0.70618499999999995</c:v>
                </c:pt>
                <c:pt idx="4928">
                  <c:v>0.70597399999999999</c:v>
                </c:pt>
                <c:pt idx="4929">
                  <c:v>0.70576300000000003</c:v>
                </c:pt>
                <c:pt idx="4930">
                  <c:v>0.70555199999999996</c:v>
                </c:pt>
                <c:pt idx="4931">
                  <c:v>0.705341</c:v>
                </c:pt>
                <c:pt idx="4932">
                  <c:v>0.70513000000000003</c:v>
                </c:pt>
                <c:pt idx="4933">
                  <c:v>0.70491899999999996</c:v>
                </c:pt>
                <c:pt idx="4934">
                  <c:v>0.704708</c:v>
                </c:pt>
                <c:pt idx="4935">
                  <c:v>0.70449799999999996</c:v>
                </c:pt>
                <c:pt idx="4936">
                  <c:v>0.704287</c:v>
                </c:pt>
                <c:pt idx="4937">
                  <c:v>0.70407600000000004</c:v>
                </c:pt>
                <c:pt idx="4938">
                  <c:v>0.70386599999999999</c:v>
                </c:pt>
                <c:pt idx="4939">
                  <c:v>0.70365500000000003</c:v>
                </c:pt>
                <c:pt idx="4940">
                  <c:v>0.70344499999999999</c:v>
                </c:pt>
                <c:pt idx="4941">
                  <c:v>0.70323400000000003</c:v>
                </c:pt>
                <c:pt idx="4942">
                  <c:v>0.70302399999999998</c:v>
                </c:pt>
                <c:pt idx="4943">
                  <c:v>0.70281400000000005</c:v>
                </c:pt>
                <c:pt idx="4944">
                  <c:v>0.70260400000000001</c:v>
                </c:pt>
                <c:pt idx="4945">
                  <c:v>0.70239399999999996</c:v>
                </c:pt>
                <c:pt idx="4946">
                  <c:v>0.70218400000000003</c:v>
                </c:pt>
                <c:pt idx="4947">
                  <c:v>0.70197399999999999</c:v>
                </c:pt>
                <c:pt idx="4948">
                  <c:v>0.70176400000000005</c:v>
                </c:pt>
                <c:pt idx="4949">
                  <c:v>0.70155400000000001</c:v>
                </c:pt>
                <c:pt idx="4950">
                  <c:v>0.70134399999999997</c:v>
                </c:pt>
                <c:pt idx="4951">
                  <c:v>0.70113400000000003</c:v>
                </c:pt>
                <c:pt idx="4952">
                  <c:v>0.70092500000000002</c:v>
                </c:pt>
                <c:pt idx="4953">
                  <c:v>0.70071499999999998</c:v>
                </c:pt>
                <c:pt idx="4954">
                  <c:v>0.70050599999999996</c:v>
                </c:pt>
                <c:pt idx="4955">
                  <c:v>0.70029600000000003</c:v>
                </c:pt>
                <c:pt idx="4956">
                  <c:v>0.70008700000000001</c:v>
                </c:pt>
                <c:pt idx="4957">
                  <c:v>0.699878</c:v>
                </c:pt>
                <c:pt idx="4958">
                  <c:v>0.69966899999999999</c:v>
                </c:pt>
                <c:pt idx="4959">
                  <c:v>0.69945900000000005</c:v>
                </c:pt>
                <c:pt idx="4960">
                  <c:v>0.69925000000000004</c:v>
                </c:pt>
                <c:pt idx="4961">
                  <c:v>0.69904100000000002</c:v>
                </c:pt>
                <c:pt idx="4962">
                  <c:v>0.69883200000000001</c:v>
                </c:pt>
                <c:pt idx="4963">
                  <c:v>0.69862299999999999</c:v>
                </c:pt>
                <c:pt idx="4964">
                  <c:v>0.69841500000000001</c:v>
                </c:pt>
                <c:pt idx="4965">
                  <c:v>0.69820599999999999</c:v>
                </c:pt>
                <c:pt idx="4966">
                  <c:v>0.69799699999999998</c:v>
                </c:pt>
                <c:pt idx="4967">
                  <c:v>0.69778899999999999</c:v>
                </c:pt>
                <c:pt idx="4968">
                  <c:v>0.69757999999999998</c:v>
                </c:pt>
                <c:pt idx="4969">
                  <c:v>0.69737099999999996</c:v>
                </c:pt>
                <c:pt idx="4970">
                  <c:v>0.69716299999999998</c:v>
                </c:pt>
                <c:pt idx="4971">
                  <c:v>0.69695499999999999</c:v>
                </c:pt>
                <c:pt idx="4972">
                  <c:v>0.69674599999999998</c:v>
                </c:pt>
                <c:pt idx="4973">
                  <c:v>0.69653799999999999</c:v>
                </c:pt>
                <c:pt idx="4974">
                  <c:v>0.69633</c:v>
                </c:pt>
                <c:pt idx="4975">
                  <c:v>0.69612200000000002</c:v>
                </c:pt>
                <c:pt idx="4976">
                  <c:v>0.69591400000000003</c:v>
                </c:pt>
                <c:pt idx="4977">
                  <c:v>0.69570600000000005</c:v>
                </c:pt>
                <c:pt idx="4978">
                  <c:v>0.69549799999999995</c:v>
                </c:pt>
                <c:pt idx="4979">
                  <c:v>0.69528999999999996</c:v>
                </c:pt>
                <c:pt idx="4980">
                  <c:v>0.69508300000000001</c:v>
                </c:pt>
                <c:pt idx="4981">
                  <c:v>0.69487500000000002</c:v>
                </c:pt>
                <c:pt idx="4982">
                  <c:v>0.69466700000000003</c:v>
                </c:pt>
                <c:pt idx="4983">
                  <c:v>0.69445999999999997</c:v>
                </c:pt>
                <c:pt idx="4984">
                  <c:v>0.69425199999999998</c:v>
                </c:pt>
                <c:pt idx="4985">
                  <c:v>0.69404500000000002</c:v>
                </c:pt>
                <c:pt idx="4986">
                  <c:v>0.69383799999999995</c:v>
                </c:pt>
                <c:pt idx="4987">
                  <c:v>0.69362999999999997</c:v>
                </c:pt>
                <c:pt idx="4988">
                  <c:v>0.69342300000000001</c:v>
                </c:pt>
                <c:pt idx="4989">
                  <c:v>0.69321600000000005</c:v>
                </c:pt>
                <c:pt idx="4990">
                  <c:v>0.69300899999999999</c:v>
                </c:pt>
                <c:pt idx="4991">
                  <c:v>0.69280200000000003</c:v>
                </c:pt>
                <c:pt idx="4992">
                  <c:v>0.69259499999999996</c:v>
                </c:pt>
                <c:pt idx="4993">
                  <c:v>0.692388</c:v>
                </c:pt>
                <c:pt idx="4994">
                  <c:v>0.69218100000000005</c:v>
                </c:pt>
                <c:pt idx="4995">
                  <c:v>0.69197500000000001</c:v>
                </c:pt>
                <c:pt idx="4996">
                  <c:v>0.69176800000000005</c:v>
                </c:pt>
                <c:pt idx="4997">
                  <c:v>0.69156099999999998</c:v>
                </c:pt>
                <c:pt idx="4998">
                  <c:v>0.69135500000000005</c:v>
                </c:pt>
                <c:pt idx="4999">
                  <c:v>0.69114799999999998</c:v>
                </c:pt>
                <c:pt idx="5000">
                  <c:v>0.69094199999999995</c:v>
                </c:pt>
                <c:pt idx="5001">
                  <c:v>0.69073600000000002</c:v>
                </c:pt>
                <c:pt idx="5002">
                  <c:v>0.69052999999999998</c:v>
                </c:pt>
                <c:pt idx="5003">
                  <c:v>0.69032300000000002</c:v>
                </c:pt>
                <c:pt idx="5004">
                  <c:v>0.69011699999999998</c:v>
                </c:pt>
                <c:pt idx="5005">
                  <c:v>0.68991100000000005</c:v>
                </c:pt>
                <c:pt idx="5006">
                  <c:v>0.68970500000000001</c:v>
                </c:pt>
                <c:pt idx="5007">
                  <c:v>0.68949899999999997</c:v>
                </c:pt>
                <c:pt idx="5008">
                  <c:v>0.68929399999999996</c:v>
                </c:pt>
                <c:pt idx="5009">
                  <c:v>0.68908800000000003</c:v>
                </c:pt>
                <c:pt idx="5010">
                  <c:v>0.68888199999999999</c:v>
                </c:pt>
                <c:pt idx="5011">
                  <c:v>0.68867599999999995</c:v>
                </c:pt>
                <c:pt idx="5012">
                  <c:v>0.68847100000000006</c:v>
                </c:pt>
                <c:pt idx="5013">
                  <c:v>0.68826500000000002</c:v>
                </c:pt>
                <c:pt idx="5014">
                  <c:v>0.68806</c:v>
                </c:pt>
                <c:pt idx="5015">
                  <c:v>0.68785499999999999</c:v>
                </c:pt>
                <c:pt idx="5016">
                  <c:v>0.68764899999999995</c:v>
                </c:pt>
                <c:pt idx="5017">
                  <c:v>0.68744400000000006</c:v>
                </c:pt>
                <c:pt idx="5018">
                  <c:v>0.68723900000000004</c:v>
                </c:pt>
                <c:pt idx="5019">
                  <c:v>0.68703400000000003</c:v>
                </c:pt>
                <c:pt idx="5020">
                  <c:v>0.68682900000000002</c:v>
                </c:pt>
                <c:pt idx="5021">
                  <c:v>0.68662400000000001</c:v>
                </c:pt>
                <c:pt idx="5022">
                  <c:v>0.686419</c:v>
                </c:pt>
                <c:pt idx="5023">
                  <c:v>0.68621500000000002</c:v>
                </c:pt>
                <c:pt idx="5024">
                  <c:v>0.68601000000000001</c:v>
                </c:pt>
                <c:pt idx="5025">
                  <c:v>0.685805</c:v>
                </c:pt>
                <c:pt idx="5026">
                  <c:v>0.68560100000000002</c:v>
                </c:pt>
                <c:pt idx="5027">
                  <c:v>0.68539600000000001</c:v>
                </c:pt>
                <c:pt idx="5028">
                  <c:v>0.68519200000000002</c:v>
                </c:pt>
                <c:pt idx="5029">
                  <c:v>0.68498700000000001</c:v>
                </c:pt>
                <c:pt idx="5030">
                  <c:v>0.68478300000000003</c:v>
                </c:pt>
                <c:pt idx="5031">
                  <c:v>0.68457900000000005</c:v>
                </c:pt>
                <c:pt idx="5032">
                  <c:v>0.68437499999999996</c:v>
                </c:pt>
                <c:pt idx="5033">
                  <c:v>0.68417099999999997</c:v>
                </c:pt>
                <c:pt idx="5034">
                  <c:v>0.68396699999999999</c:v>
                </c:pt>
                <c:pt idx="5035">
                  <c:v>0.68376300000000001</c:v>
                </c:pt>
                <c:pt idx="5036">
                  <c:v>0.68355900000000003</c:v>
                </c:pt>
                <c:pt idx="5037">
                  <c:v>0.68335500000000005</c:v>
                </c:pt>
                <c:pt idx="5038">
                  <c:v>0.68315199999999998</c:v>
                </c:pt>
                <c:pt idx="5039">
                  <c:v>0.682948</c:v>
                </c:pt>
                <c:pt idx="5040">
                  <c:v>0.68274400000000002</c:v>
                </c:pt>
                <c:pt idx="5041">
                  <c:v>0.68254099999999995</c:v>
                </c:pt>
                <c:pt idx="5042">
                  <c:v>0.68233699999999997</c:v>
                </c:pt>
                <c:pt idx="5043">
                  <c:v>0.68213400000000002</c:v>
                </c:pt>
                <c:pt idx="5044">
                  <c:v>0.68193099999999995</c:v>
                </c:pt>
                <c:pt idx="5045">
                  <c:v>0.681728</c:v>
                </c:pt>
                <c:pt idx="5046">
                  <c:v>0.68152500000000005</c:v>
                </c:pt>
                <c:pt idx="5047">
                  <c:v>0.68132199999999998</c:v>
                </c:pt>
                <c:pt idx="5048">
                  <c:v>0.68111900000000003</c:v>
                </c:pt>
                <c:pt idx="5049">
                  <c:v>0.68091599999999997</c:v>
                </c:pt>
                <c:pt idx="5050">
                  <c:v>0.68071300000000001</c:v>
                </c:pt>
                <c:pt idx="5051">
                  <c:v>0.68050999999999995</c:v>
                </c:pt>
                <c:pt idx="5052">
                  <c:v>0.680307</c:v>
                </c:pt>
                <c:pt idx="5053">
                  <c:v>0.68010499999999996</c:v>
                </c:pt>
                <c:pt idx="5054">
                  <c:v>0.67990200000000001</c:v>
                </c:pt>
                <c:pt idx="5055">
                  <c:v>0.67969999999999997</c:v>
                </c:pt>
                <c:pt idx="5056">
                  <c:v>0.67949700000000002</c:v>
                </c:pt>
                <c:pt idx="5057">
                  <c:v>0.67929499999999998</c:v>
                </c:pt>
                <c:pt idx="5058">
                  <c:v>0.67909299999999995</c:v>
                </c:pt>
                <c:pt idx="5059">
                  <c:v>0.67889100000000002</c:v>
                </c:pt>
                <c:pt idx="5060">
                  <c:v>0.67868899999999999</c:v>
                </c:pt>
                <c:pt idx="5061">
                  <c:v>0.67848699999999995</c:v>
                </c:pt>
                <c:pt idx="5062">
                  <c:v>0.67828500000000003</c:v>
                </c:pt>
                <c:pt idx="5063">
                  <c:v>0.67808299999999999</c:v>
                </c:pt>
                <c:pt idx="5064">
                  <c:v>0.67788099999999996</c:v>
                </c:pt>
                <c:pt idx="5065">
                  <c:v>0.67767900000000003</c:v>
                </c:pt>
                <c:pt idx="5066">
                  <c:v>0.67747800000000002</c:v>
                </c:pt>
                <c:pt idx="5067">
                  <c:v>0.67727599999999999</c:v>
                </c:pt>
                <c:pt idx="5068">
                  <c:v>0.67707499999999998</c:v>
                </c:pt>
                <c:pt idx="5069">
                  <c:v>0.67687299999999995</c:v>
                </c:pt>
                <c:pt idx="5070">
                  <c:v>0.67667200000000005</c:v>
                </c:pt>
                <c:pt idx="5071">
                  <c:v>0.67647100000000004</c:v>
                </c:pt>
                <c:pt idx="5072">
                  <c:v>0.67627000000000004</c:v>
                </c:pt>
                <c:pt idx="5073">
                  <c:v>0.67606900000000003</c:v>
                </c:pt>
                <c:pt idx="5074">
                  <c:v>0.67586800000000002</c:v>
                </c:pt>
                <c:pt idx="5075">
                  <c:v>0.67566700000000002</c:v>
                </c:pt>
                <c:pt idx="5076">
                  <c:v>0.67546600000000001</c:v>
                </c:pt>
                <c:pt idx="5077">
                  <c:v>0.675265</c:v>
                </c:pt>
                <c:pt idx="5078">
                  <c:v>0.675064</c:v>
                </c:pt>
                <c:pt idx="5079">
                  <c:v>0.67486400000000002</c:v>
                </c:pt>
                <c:pt idx="5080">
                  <c:v>0.67466300000000001</c:v>
                </c:pt>
                <c:pt idx="5081">
                  <c:v>0.67446300000000003</c:v>
                </c:pt>
                <c:pt idx="5082">
                  <c:v>0.67426200000000003</c:v>
                </c:pt>
                <c:pt idx="5083">
                  <c:v>0.67406200000000005</c:v>
                </c:pt>
                <c:pt idx="5084">
                  <c:v>0.67386199999999996</c:v>
                </c:pt>
                <c:pt idx="5085">
                  <c:v>0.67366199999999998</c:v>
                </c:pt>
                <c:pt idx="5086">
                  <c:v>0.67346200000000001</c:v>
                </c:pt>
                <c:pt idx="5087">
                  <c:v>0.67326200000000003</c:v>
                </c:pt>
                <c:pt idx="5088">
                  <c:v>0.67306200000000005</c:v>
                </c:pt>
                <c:pt idx="5089">
                  <c:v>0.67286199999999996</c:v>
                </c:pt>
                <c:pt idx="5090">
                  <c:v>0.67266199999999998</c:v>
                </c:pt>
                <c:pt idx="5091">
                  <c:v>0.67246300000000003</c:v>
                </c:pt>
                <c:pt idx="5092">
                  <c:v>0.67226300000000005</c:v>
                </c:pt>
                <c:pt idx="5093">
                  <c:v>0.67206399999999999</c:v>
                </c:pt>
                <c:pt idx="5094">
                  <c:v>0.67186400000000002</c:v>
                </c:pt>
                <c:pt idx="5095">
                  <c:v>0.67166499999999996</c:v>
                </c:pt>
                <c:pt idx="5096">
                  <c:v>0.67146600000000001</c:v>
                </c:pt>
                <c:pt idx="5097">
                  <c:v>0.67126600000000003</c:v>
                </c:pt>
                <c:pt idx="5098">
                  <c:v>0.67106699999999997</c:v>
                </c:pt>
                <c:pt idx="5099">
                  <c:v>0.67086800000000002</c:v>
                </c:pt>
                <c:pt idx="5100">
                  <c:v>0.67066899999999996</c:v>
                </c:pt>
                <c:pt idx="5101">
                  <c:v>0.67047100000000004</c:v>
                </c:pt>
                <c:pt idx="5102">
                  <c:v>0.67027199999999998</c:v>
                </c:pt>
                <c:pt idx="5103">
                  <c:v>0.67007300000000003</c:v>
                </c:pt>
                <c:pt idx="5104">
                  <c:v>0.669875</c:v>
                </c:pt>
                <c:pt idx="5105">
                  <c:v>0.66967600000000005</c:v>
                </c:pt>
                <c:pt idx="5106">
                  <c:v>0.66947800000000002</c:v>
                </c:pt>
                <c:pt idx="5107">
                  <c:v>0.66927999999999999</c:v>
                </c:pt>
                <c:pt idx="5108">
                  <c:v>0.66908100000000004</c:v>
                </c:pt>
                <c:pt idx="5109">
                  <c:v>0.66888300000000001</c:v>
                </c:pt>
                <c:pt idx="5110">
                  <c:v>0.66868499999999997</c:v>
                </c:pt>
                <c:pt idx="5111">
                  <c:v>0.66848700000000005</c:v>
                </c:pt>
                <c:pt idx="5112">
                  <c:v>0.66828900000000002</c:v>
                </c:pt>
                <c:pt idx="5113">
                  <c:v>0.66809200000000002</c:v>
                </c:pt>
                <c:pt idx="5114">
                  <c:v>0.66789399999999999</c:v>
                </c:pt>
                <c:pt idx="5115">
                  <c:v>0.66769599999999996</c:v>
                </c:pt>
                <c:pt idx="5116">
                  <c:v>0.66749899999999995</c:v>
                </c:pt>
                <c:pt idx="5117">
                  <c:v>0.66730100000000003</c:v>
                </c:pt>
                <c:pt idx="5118">
                  <c:v>0.66710400000000003</c:v>
                </c:pt>
                <c:pt idx="5119">
                  <c:v>0.66690700000000003</c:v>
                </c:pt>
                <c:pt idx="5120">
                  <c:v>0.66671000000000002</c:v>
                </c:pt>
                <c:pt idx="5121">
                  <c:v>0.66651300000000002</c:v>
                </c:pt>
                <c:pt idx="5122">
                  <c:v>0.66631600000000002</c:v>
                </c:pt>
                <c:pt idx="5123">
                  <c:v>0.66611900000000002</c:v>
                </c:pt>
                <c:pt idx="5124">
                  <c:v>0.66592200000000001</c:v>
                </c:pt>
                <c:pt idx="5125">
                  <c:v>0.66572500000000001</c:v>
                </c:pt>
                <c:pt idx="5126">
                  <c:v>0.66552900000000004</c:v>
                </c:pt>
                <c:pt idx="5127">
                  <c:v>0.66533200000000003</c:v>
                </c:pt>
                <c:pt idx="5128">
                  <c:v>0.66513599999999995</c:v>
                </c:pt>
                <c:pt idx="5129">
                  <c:v>0.66493899999999995</c:v>
                </c:pt>
                <c:pt idx="5130">
                  <c:v>0.66474299999999997</c:v>
                </c:pt>
                <c:pt idx="5131">
                  <c:v>0.664547</c:v>
                </c:pt>
                <c:pt idx="5132">
                  <c:v>0.66435100000000002</c:v>
                </c:pt>
                <c:pt idx="5133">
                  <c:v>0.66415500000000005</c:v>
                </c:pt>
                <c:pt idx="5134">
                  <c:v>0.66395899999999997</c:v>
                </c:pt>
                <c:pt idx="5135">
                  <c:v>0.66376400000000002</c:v>
                </c:pt>
                <c:pt idx="5136">
                  <c:v>0.66356800000000005</c:v>
                </c:pt>
                <c:pt idx="5137">
                  <c:v>0.66337199999999996</c:v>
                </c:pt>
                <c:pt idx="5138">
                  <c:v>0.66317700000000002</c:v>
                </c:pt>
                <c:pt idx="5139">
                  <c:v>0.66298199999999996</c:v>
                </c:pt>
                <c:pt idx="5140">
                  <c:v>0.66278599999999999</c:v>
                </c:pt>
                <c:pt idx="5141">
                  <c:v>0.66259100000000004</c:v>
                </c:pt>
                <c:pt idx="5142">
                  <c:v>0.66239599999999998</c:v>
                </c:pt>
                <c:pt idx="5143">
                  <c:v>0.66220100000000004</c:v>
                </c:pt>
                <c:pt idx="5144">
                  <c:v>0.66200700000000001</c:v>
                </c:pt>
                <c:pt idx="5145">
                  <c:v>0.66181199999999996</c:v>
                </c:pt>
                <c:pt idx="5146">
                  <c:v>0.66161700000000001</c:v>
                </c:pt>
                <c:pt idx="5147">
                  <c:v>0.66142299999999998</c:v>
                </c:pt>
                <c:pt idx="5148">
                  <c:v>0.66122800000000004</c:v>
                </c:pt>
                <c:pt idx="5149">
                  <c:v>0.66103400000000001</c:v>
                </c:pt>
                <c:pt idx="5150">
                  <c:v>0.66083999999999998</c:v>
                </c:pt>
                <c:pt idx="5151">
                  <c:v>0.66064599999999996</c:v>
                </c:pt>
                <c:pt idx="5152">
                  <c:v>0.66045200000000004</c:v>
                </c:pt>
                <c:pt idx="5153">
                  <c:v>0.66025800000000001</c:v>
                </c:pt>
                <c:pt idx="5154">
                  <c:v>0.66006399999999998</c:v>
                </c:pt>
                <c:pt idx="5155">
                  <c:v>0.65986999999999996</c:v>
                </c:pt>
                <c:pt idx="5156">
                  <c:v>0.65967699999999996</c:v>
                </c:pt>
                <c:pt idx="5157">
                  <c:v>0.65948300000000004</c:v>
                </c:pt>
                <c:pt idx="5158">
                  <c:v>0.65929000000000004</c:v>
                </c:pt>
                <c:pt idx="5159">
                  <c:v>0.65909700000000004</c:v>
                </c:pt>
                <c:pt idx="5160">
                  <c:v>0.65890400000000005</c:v>
                </c:pt>
                <c:pt idx="5161">
                  <c:v>0.65871100000000005</c:v>
                </c:pt>
                <c:pt idx="5162">
                  <c:v>0.65851800000000005</c:v>
                </c:pt>
                <c:pt idx="5163">
                  <c:v>0.65832500000000005</c:v>
                </c:pt>
                <c:pt idx="5164">
                  <c:v>0.65813299999999997</c:v>
                </c:pt>
                <c:pt idx="5165">
                  <c:v>0.65793999999999997</c:v>
                </c:pt>
                <c:pt idx="5166">
                  <c:v>0.657748</c:v>
                </c:pt>
                <c:pt idx="5167">
                  <c:v>0.657555</c:v>
                </c:pt>
                <c:pt idx="5168">
                  <c:v>0.65736300000000003</c:v>
                </c:pt>
                <c:pt idx="5169">
                  <c:v>0.65717099999999995</c:v>
                </c:pt>
                <c:pt idx="5170">
                  <c:v>0.65697899999999998</c:v>
                </c:pt>
                <c:pt idx="5171">
                  <c:v>0.65678700000000001</c:v>
                </c:pt>
                <c:pt idx="5172">
                  <c:v>0.65659599999999996</c:v>
                </c:pt>
                <c:pt idx="5173">
                  <c:v>0.65640399999999999</c:v>
                </c:pt>
                <c:pt idx="5174">
                  <c:v>0.65621300000000005</c:v>
                </c:pt>
                <c:pt idx="5175">
                  <c:v>0.65602099999999997</c:v>
                </c:pt>
                <c:pt idx="5176">
                  <c:v>0.65583000000000002</c:v>
                </c:pt>
                <c:pt idx="5177">
                  <c:v>0.65563899999999997</c:v>
                </c:pt>
                <c:pt idx="5178">
                  <c:v>0.65544800000000003</c:v>
                </c:pt>
                <c:pt idx="5179">
                  <c:v>0.65525699999999998</c:v>
                </c:pt>
                <c:pt idx="5180">
                  <c:v>0.65506699999999995</c:v>
                </c:pt>
                <c:pt idx="5181">
                  <c:v>0.65487600000000001</c:v>
                </c:pt>
                <c:pt idx="5182">
                  <c:v>0.65468599999999999</c:v>
                </c:pt>
                <c:pt idx="5183">
                  <c:v>0.65449500000000005</c:v>
                </c:pt>
                <c:pt idx="5184">
                  <c:v>0.65430500000000003</c:v>
                </c:pt>
                <c:pt idx="5185">
                  <c:v>0.654115</c:v>
                </c:pt>
                <c:pt idx="5186">
                  <c:v>0.65392499999999998</c:v>
                </c:pt>
                <c:pt idx="5187">
                  <c:v>0.65373599999999998</c:v>
                </c:pt>
                <c:pt idx="5188">
                  <c:v>0.65354599999999996</c:v>
                </c:pt>
                <c:pt idx="5189">
                  <c:v>0.65335699999999997</c:v>
                </c:pt>
                <c:pt idx="5190">
                  <c:v>0.65316700000000005</c:v>
                </c:pt>
                <c:pt idx="5191">
                  <c:v>0.65297799999999995</c:v>
                </c:pt>
                <c:pt idx="5192">
                  <c:v>0.65278899999999995</c:v>
                </c:pt>
                <c:pt idx="5193">
                  <c:v>0.65259999999999996</c:v>
                </c:pt>
                <c:pt idx="5194">
                  <c:v>0.65241099999999996</c:v>
                </c:pt>
                <c:pt idx="5195">
                  <c:v>0.652223</c:v>
                </c:pt>
                <c:pt idx="5196">
                  <c:v>0.652034</c:v>
                </c:pt>
                <c:pt idx="5197">
                  <c:v>0.65184600000000004</c:v>
                </c:pt>
                <c:pt idx="5198">
                  <c:v>0.65165799999999996</c:v>
                </c:pt>
                <c:pt idx="5199">
                  <c:v>0.65146999999999999</c:v>
                </c:pt>
                <c:pt idx="5200">
                  <c:v>0.65128200000000003</c:v>
                </c:pt>
                <c:pt idx="5201">
                  <c:v>0.65109399999999995</c:v>
                </c:pt>
                <c:pt idx="5202">
                  <c:v>0.65090700000000001</c:v>
                </c:pt>
                <c:pt idx="5203">
                  <c:v>0.65071900000000005</c:v>
                </c:pt>
                <c:pt idx="5204">
                  <c:v>0.650532</c:v>
                </c:pt>
                <c:pt idx="5205">
                  <c:v>0.65034499999999995</c:v>
                </c:pt>
                <c:pt idx="5206">
                  <c:v>0.65015800000000001</c:v>
                </c:pt>
                <c:pt idx="5207">
                  <c:v>0.64997099999999997</c:v>
                </c:pt>
                <c:pt idx="5208">
                  <c:v>0.64978400000000003</c:v>
                </c:pt>
                <c:pt idx="5209">
                  <c:v>0.64959800000000001</c:v>
                </c:pt>
                <c:pt idx="5210">
                  <c:v>0.64941199999999999</c:v>
                </c:pt>
                <c:pt idx="5211">
                  <c:v>0.64922599999999997</c:v>
                </c:pt>
                <c:pt idx="5212">
                  <c:v>0.64903999999999995</c:v>
                </c:pt>
                <c:pt idx="5213">
                  <c:v>0.64885400000000004</c:v>
                </c:pt>
                <c:pt idx="5214">
                  <c:v>0.64866800000000002</c:v>
                </c:pt>
                <c:pt idx="5215">
                  <c:v>0.64848300000000003</c:v>
                </c:pt>
                <c:pt idx="5216">
                  <c:v>0.64829800000000004</c:v>
                </c:pt>
                <c:pt idx="5217">
                  <c:v>0.64811200000000002</c:v>
                </c:pt>
                <c:pt idx="5218">
                  <c:v>0.64792799999999995</c:v>
                </c:pt>
                <c:pt idx="5219">
                  <c:v>0.64774299999999996</c:v>
                </c:pt>
                <c:pt idx="5220">
                  <c:v>0.64755799999999997</c:v>
                </c:pt>
                <c:pt idx="5221">
                  <c:v>0.647374</c:v>
                </c:pt>
                <c:pt idx="5222">
                  <c:v>0.64719000000000004</c:v>
                </c:pt>
                <c:pt idx="5223">
                  <c:v>0.64700599999999997</c:v>
                </c:pt>
                <c:pt idx="5224">
                  <c:v>0.64682200000000001</c:v>
                </c:pt>
                <c:pt idx="5225">
                  <c:v>0.64663800000000005</c:v>
                </c:pt>
                <c:pt idx="5226">
                  <c:v>0.646455</c:v>
                </c:pt>
                <c:pt idx="5227">
                  <c:v>0.64627100000000004</c:v>
                </c:pt>
                <c:pt idx="5228">
                  <c:v>0.646088</c:v>
                </c:pt>
                <c:pt idx="5229">
                  <c:v>0.64590599999999998</c:v>
                </c:pt>
                <c:pt idx="5230">
                  <c:v>0.64572300000000005</c:v>
                </c:pt>
                <c:pt idx="5231">
                  <c:v>0.64554</c:v>
                </c:pt>
                <c:pt idx="5232">
                  <c:v>0.64535799999999999</c:v>
                </c:pt>
                <c:pt idx="5233">
                  <c:v>0.64517599999999997</c:v>
                </c:pt>
                <c:pt idx="5234">
                  <c:v>0.64499399999999996</c:v>
                </c:pt>
                <c:pt idx="5235">
                  <c:v>0.64481200000000005</c:v>
                </c:pt>
                <c:pt idx="5236">
                  <c:v>0.64463099999999995</c:v>
                </c:pt>
                <c:pt idx="5237">
                  <c:v>0.64444999999999997</c:v>
                </c:pt>
                <c:pt idx="5238">
                  <c:v>0.64426899999999998</c:v>
                </c:pt>
                <c:pt idx="5239">
                  <c:v>0.64408799999999999</c:v>
                </c:pt>
                <c:pt idx="5240">
                  <c:v>0.64390700000000001</c:v>
                </c:pt>
                <c:pt idx="5241">
                  <c:v>0.64372700000000005</c:v>
                </c:pt>
                <c:pt idx="5242">
                  <c:v>0.64354699999999998</c:v>
                </c:pt>
                <c:pt idx="5243">
                  <c:v>0.64336700000000002</c:v>
                </c:pt>
                <c:pt idx="5244">
                  <c:v>0.64318699999999995</c:v>
                </c:pt>
                <c:pt idx="5245">
                  <c:v>0.64300800000000002</c:v>
                </c:pt>
                <c:pt idx="5246">
                  <c:v>0.64282799999999995</c:v>
                </c:pt>
                <c:pt idx="5247">
                  <c:v>0.64264900000000003</c:v>
                </c:pt>
                <c:pt idx="5248">
                  <c:v>0.64247100000000001</c:v>
                </c:pt>
                <c:pt idx="5249">
                  <c:v>0.64229199999999997</c:v>
                </c:pt>
                <c:pt idx="5250">
                  <c:v>0.64211399999999996</c:v>
                </c:pt>
                <c:pt idx="5251">
                  <c:v>0.64193599999999995</c:v>
                </c:pt>
                <c:pt idx="5252">
                  <c:v>0.64175800000000005</c:v>
                </c:pt>
                <c:pt idx="5253">
                  <c:v>0.64158000000000004</c:v>
                </c:pt>
                <c:pt idx="5254">
                  <c:v>0.64140299999999995</c:v>
                </c:pt>
                <c:pt idx="5255">
                  <c:v>0.64122599999999996</c:v>
                </c:pt>
                <c:pt idx="5256">
                  <c:v>0.64104899999999998</c:v>
                </c:pt>
                <c:pt idx="5257">
                  <c:v>0.640872</c:v>
                </c:pt>
                <c:pt idx="5258">
                  <c:v>0.64069600000000004</c:v>
                </c:pt>
                <c:pt idx="5259">
                  <c:v>0.64051999999999998</c:v>
                </c:pt>
                <c:pt idx="5260">
                  <c:v>0.64034400000000002</c:v>
                </c:pt>
                <c:pt idx="5261">
                  <c:v>0.64016799999999996</c:v>
                </c:pt>
                <c:pt idx="5262">
                  <c:v>0.63999300000000003</c:v>
                </c:pt>
                <c:pt idx="5263">
                  <c:v>0.639818</c:v>
                </c:pt>
                <c:pt idx="5264">
                  <c:v>0.63964299999999996</c:v>
                </c:pt>
                <c:pt idx="5265">
                  <c:v>0.63946899999999995</c:v>
                </c:pt>
                <c:pt idx="5266">
                  <c:v>0.63929499999999995</c:v>
                </c:pt>
                <c:pt idx="5267">
                  <c:v>0.63912100000000005</c:v>
                </c:pt>
                <c:pt idx="5268">
                  <c:v>0.63894700000000004</c:v>
                </c:pt>
                <c:pt idx="5269">
                  <c:v>0.63877399999999995</c:v>
                </c:pt>
                <c:pt idx="5270">
                  <c:v>0.63860099999999997</c:v>
                </c:pt>
                <c:pt idx="5271">
                  <c:v>0.638428</c:v>
                </c:pt>
                <c:pt idx="5272">
                  <c:v>0.63825500000000002</c:v>
                </c:pt>
                <c:pt idx="5273">
                  <c:v>0.63808299999999996</c:v>
                </c:pt>
                <c:pt idx="5274">
                  <c:v>0.63791100000000001</c:v>
                </c:pt>
                <c:pt idx="5275">
                  <c:v>0.63773999999999997</c:v>
                </c:pt>
                <c:pt idx="5276">
                  <c:v>0.63756800000000002</c:v>
                </c:pt>
                <c:pt idx="5277">
                  <c:v>0.63739699999999999</c:v>
                </c:pt>
                <c:pt idx="5278">
                  <c:v>0.63722699999999999</c:v>
                </c:pt>
                <c:pt idx="5279">
                  <c:v>0.63705599999999996</c:v>
                </c:pt>
                <c:pt idx="5280">
                  <c:v>0.63688599999999995</c:v>
                </c:pt>
                <c:pt idx="5281">
                  <c:v>0.63671699999999998</c:v>
                </c:pt>
                <c:pt idx="5282">
                  <c:v>0.63654699999999997</c:v>
                </c:pt>
                <c:pt idx="5283">
                  <c:v>0.636378</c:v>
                </c:pt>
                <c:pt idx="5284">
                  <c:v>0.63620900000000002</c:v>
                </c:pt>
                <c:pt idx="5285">
                  <c:v>0.63604099999999997</c:v>
                </c:pt>
                <c:pt idx="5286">
                  <c:v>0.63587300000000002</c:v>
                </c:pt>
                <c:pt idx="5287">
                  <c:v>0.63570499999999996</c:v>
                </c:pt>
                <c:pt idx="5288">
                  <c:v>0.63553800000000005</c:v>
                </c:pt>
                <c:pt idx="5289">
                  <c:v>0.63537100000000002</c:v>
                </c:pt>
                <c:pt idx="5290">
                  <c:v>0.63520399999999999</c:v>
                </c:pt>
                <c:pt idx="5291">
                  <c:v>0.63503799999999999</c:v>
                </c:pt>
                <c:pt idx="5292">
                  <c:v>0.63487199999999999</c:v>
                </c:pt>
                <c:pt idx="5293">
                  <c:v>0.63470599999999999</c:v>
                </c:pt>
                <c:pt idx="5294">
                  <c:v>0.63454100000000002</c:v>
                </c:pt>
                <c:pt idx="5295">
                  <c:v>0.63437600000000005</c:v>
                </c:pt>
                <c:pt idx="5296">
                  <c:v>0.63421099999999997</c:v>
                </c:pt>
                <c:pt idx="5297">
                  <c:v>0.63404700000000003</c:v>
                </c:pt>
                <c:pt idx="5298">
                  <c:v>0.63388299999999997</c:v>
                </c:pt>
                <c:pt idx="5299">
                  <c:v>0.63371999999999995</c:v>
                </c:pt>
                <c:pt idx="5300">
                  <c:v>0.63355700000000004</c:v>
                </c:pt>
                <c:pt idx="5301">
                  <c:v>0.63339400000000001</c:v>
                </c:pt>
                <c:pt idx="5302">
                  <c:v>0.63323200000000002</c:v>
                </c:pt>
                <c:pt idx="5303">
                  <c:v>0.63307000000000002</c:v>
                </c:pt>
                <c:pt idx="5304">
                  <c:v>0.63290800000000003</c:v>
                </c:pt>
                <c:pt idx="5305">
                  <c:v>0.63274699999999995</c:v>
                </c:pt>
                <c:pt idx="5306">
                  <c:v>0.63258700000000001</c:v>
                </c:pt>
                <c:pt idx="5307">
                  <c:v>0.63242600000000004</c:v>
                </c:pt>
                <c:pt idx="5308">
                  <c:v>0.63226700000000002</c:v>
                </c:pt>
                <c:pt idx="5309">
                  <c:v>0.63210699999999997</c:v>
                </c:pt>
                <c:pt idx="5310">
                  <c:v>0.63194799999999995</c:v>
                </c:pt>
                <c:pt idx="5311">
                  <c:v>0.63178900000000004</c:v>
                </c:pt>
                <c:pt idx="5312">
                  <c:v>0.63163100000000005</c:v>
                </c:pt>
                <c:pt idx="5313">
                  <c:v>0.63147299999999995</c:v>
                </c:pt>
                <c:pt idx="5314">
                  <c:v>0.63131599999999999</c:v>
                </c:pt>
                <c:pt idx="5315">
                  <c:v>0.63115900000000003</c:v>
                </c:pt>
                <c:pt idx="5316">
                  <c:v>0.63100199999999995</c:v>
                </c:pt>
                <c:pt idx="5317">
                  <c:v>0.63084600000000002</c:v>
                </c:pt>
                <c:pt idx="5318">
                  <c:v>0.630691</c:v>
                </c:pt>
                <c:pt idx="5319">
                  <c:v>0.63053599999999999</c:v>
                </c:pt>
                <c:pt idx="5320">
                  <c:v>0.63038099999999997</c:v>
                </c:pt>
                <c:pt idx="5321">
                  <c:v>0.63022699999999998</c:v>
                </c:pt>
                <c:pt idx="5322">
                  <c:v>0.63007299999999999</c:v>
                </c:pt>
                <c:pt idx="5323">
                  <c:v>0.62991900000000001</c:v>
                </c:pt>
                <c:pt idx="5324">
                  <c:v>0.62976699999999997</c:v>
                </c:pt>
                <c:pt idx="5325">
                  <c:v>0.62961400000000001</c:v>
                </c:pt>
                <c:pt idx="5326">
                  <c:v>0.62946199999999997</c:v>
                </c:pt>
                <c:pt idx="5327">
                  <c:v>0.62931099999999995</c:v>
                </c:pt>
                <c:pt idx="5328">
                  <c:v>0.62916000000000005</c:v>
                </c:pt>
                <c:pt idx="5329">
                  <c:v>0.62900900000000004</c:v>
                </c:pt>
                <c:pt idx="5330">
                  <c:v>0.62885899999999995</c:v>
                </c:pt>
                <c:pt idx="5331">
                  <c:v>0.62870899999999996</c:v>
                </c:pt>
                <c:pt idx="5332">
                  <c:v>0.62856000000000001</c:v>
                </c:pt>
                <c:pt idx="5333">
                  <c:v>0.62841199999999997</c:v>
                </c:pt>
                <c:pt idx="5334">
                  <c:v>0.62826400000000004</c:v>
                </c:pt>
                <c:pt idx="5335">
                  <c:v>0.62811600000000001</c:v>
                </c:pt>
                <c:pt idx="5336">
                  <c:v>0.627969</c:v>
                </c:pt>
                <c:pt idx="5337">
                  <c:v>0.62782300000000002</c:v>
                </c:pt>
                <c:pt idx="5338">
                  <c:v>0.62767600000000001</c:v>
                </c:pt>
                <c:pt idx="5339">
                  <c:v>0.62753099999999995</c:v>
                </c:pt>
                <c:pt idx="5340">
                  <c:v>0.627386</c:v>
                </c:pt>
                <c:pt idx="5341">
                  <c:v>0.62724100000000005</c:v>
                </c:pt>
                <c:pt idx="5342">
                  <c:v>0.62709700000000002</c:v>
                </c:pt>
                <c:pt idx="5343">
                  <c:v>0.62695400000000001</c:v>
                </c:pt>
                <c:pt idx="5344">
                  <c:v>0.62681100000000001</c:v>
                </c:pt>
                <c:pt idx="5345">
                  <c:v>0.62666900000000003</c:v>
                </c:pt>
                <c:pt idx="5346">
                  <c:v>0.62652699999999995</c:v>
                </c:pt>
                <c:pt idx="5347">
                  <c:v>0.62638499999999997</c:v>
                </c:pt>
                <c:pt idx="5348">
                  <c:v>0.62624500000000005</c:v>
                </c:pt>
                <c:pt idx="5349">
                  <c:v>0.62610399999999999</c:v>
                </c:pt>
                <c:pt idx="5350">
                  <c:v>0.62596499999999999</c:v>
                </c:pt>
                <c:pt idx="5351">
                  <c:v>0.62582599999999999</c:v>
                </c:pt>
                <c:pt idx="5352">
                  <c:v>0.62568699999999999</c:v>
                </c:pt>
                <c:pt idx="5353">
                  <c:v>0.62554900000000002</c:v>
                </c:pt>
                <c:pt idx="5354">
                  <c:v>0.62541199999999997</c:v>
                </c:pt>
                <c:pt idx="5355">
                  <c:v>0.62527500000000003</c:v>
                </c:pt>
                <c:pt idx="5356">
                  <c:v>0.62513799999999997</c:v>
                </c:pt>
                <c:pt idx="5357">
                  <c:v>0.62500299999999998</c:v>
                </c:pt>
                <c:pt idx="5358">
                  <c:v>0.62486699999999995</c:v>
                </c:pt>
                <c:pt idx="5359">
                  <c:v>0.62473299999999998</c:v>
                </c:pt>
                <c:pt idx="5360">
                  <c:v>0.62459900000000002</c:v>
                </c:pt>
                <c:pt idx="5361">
                  <c:v>0.62446500000000005</c:v>
                </c:pt>
                <c:pt idx="5362">
                  <c:v>0.624332</c:v>
                </c:pt>
                <c:pt idx="5363">
                  <c:v>0.62419999999999998</c:v>
                </c:pt>
                <c:pt idx="5364">
                  <c:v>0.62406799999999996</c:v>
                </c:pt>
                <c:pt idx="5365">
                  <c:v>0.62393699999999996</c:v>
                </c:pt>
                <c:pt idx="5366">
                  <c:v>0.623807</c:v>
                </c:pt>
                <c:pt idx="5367">
                  <c:v>0.62367700000000004</c:v>
                </c:pt>
                <c:pt idx="5368">
                  <c:v>0.62354699999999996</c:v>
                </c:pt>
                <c:pt idx="5369">
                  <c:v>0.62341899999999995</c:v>
                </c:pt>
                <c:pt idx="5370">
                  <c:v>0.62329100000000004</c:v>
                </c:pt>
                <c:pt idx="5371">
                  <c:v>0.62316300000000002</c:v>
                </c:pt>
                <c:pt idx="5372">
                  <c:v>0.62303600000000003</c:v>
                </c:pt>
                <c:pt idx="5373">
                  <c:v>0.62290999999999996</c:v>
                </c:pt>
                <c:pt idx="5374">
                  <c:v>0.622784</c:v>
                </c:pt>
                <c:pt idx="5375">
                  <c:v>0.62265899999999996</c:v>
                </c:pt>
                <c:pt idx="5376">
                  <c:v>0.62253400000000003</c:v>
                </c:pt>
                <c:pt idx="5377">
                  <c:v>0.62241000000000002</c:v>
                </c:pt>
                <c:pt idx="5378">
                  <c:v>0.62228700000000003</c:v>
                </c:pt>
                <c:pt idx="5379">
                  <c:v>0.62216400000000005</c:v>
                </c:pt>
                <c:pt idx="5380">
                  <c:v>0.62204199999999998</c:v>
                </c:pt>
                <c:pt idx="5381">
                  <c:v>0.62192099999999995</c:v>
                </c:pt>
                <c:pt idx="5382">
                  <c:v>0.62180000000000002</c:v>
                </c:pt>
                <c:pt idx="5383">
                  <c:v>0.62168000000000001</c:v>
                </c:pt>
                <c:pt idx="5384">
                  <c:v>0.62156</c:v>
                </c:pt>
                <c:pt idx="5385">
                  <c:v>0.62144100000000002</c:v>
                </c:pt>
                <c:pt idx="5386">
                  <c:v>0.62132299999999996</c:v>
                </c:pt>
                <c:pt idx="5387">
                  <c:v>0.62120500000000001</c:v>
                </c:pt>
                <c:pt idx="5388">
                  <c:v>0.62108799999999997</c:v>
                </c:pt>
                <c:pt idx="5389">
                  <c:v>0.62097199999999997</c:v>
                </c:pt>
                <c:pt idx="5390">
                  <c:v>0.62085599999999996</c:v>
                </c:pt>
                <c:pt idx="5391">
                  <c:v>0.62074099999999999</c:v>
                </c:pt>
                <c:pt idx="5392">
                  <c:v>0.62062600000000001</c:v>
                </c:pt>
                <c:pt idx="5393">
                  <c:v>0.62051199999999995</c:v>
                </c:pt>
                <c:pt idx="5394">
                  <c:v>0.62039900000000003</c:v>
                </c:pt>
                <c:pt idx="5395">
                  <c:v>0.620286</c:v>
                </c:pt>
                <c:pt idx="5396">
                  <c:v>0.620174</c:v>
                </c:pt>
                <c:pt idx="5397">
                  <c:v>0.620062</c:v>
                </c:pt>
                <c:pt idx="5398">
                  <c:v>0.61995199999999995</c:v>
                </c:pt>
                <c:pt idx="5399">
                  <c:v>0.61984099999999998</c:v>
                </c:pt>
                <c:pt idx="5400">
                  <c:v>0.61973199999999995</c:v>
                </c:pt>
                <c:pt idx="5401">
                  <c:v>0.61962300000000003</c:v>
                </c:pt>
                <c:pt idx="5402">
                  <c:v>0.61951500000000004</c:v>
                </c:pt>
                <c:pt idx="5403">
                  <c:v>0.61940700000000004</c:v>
                </c:pt>
                <c:pt idx="5404">
                  <c:v>0.61929999999999996</c:v>
                </c:pt>
                <c:pt idx="5405">
                  <c:v>0.61919299999999999</c:v>
                </c:pt>
                <c:pt idx="5406">
                  <c:v>0.61908799999999997</c:v>
                </c:pt>
                <c:pt idx="5407">
                  <c:v>0.61898200000000003</c:v>
                </c:pt>
                <c:pt idx="5408">
                  <c:v>0.61887800000000004</c:v>
                </c:pt>
                <c:pt idx="5409">
                  <c:v>0.61877400000000005</c:v>
                </c:pt>
                <c:pt idx="5410">
                  <c:v>0.61867000000000005</c:v>
                </c:pt>
                <c:pt idx="5411">
                  <c:v>0.61856800000000001</c:v>
                </c:pt>
                <c:pt idx="5412">
                  <c:v>0.61846599999999996</c:v>
                </c:pt>
                <c:pt idx="5413">
                  <c:v>0.61836400000000002</c:v>
                </c:pt>
                <c:pt idx="5414">
                  <c:v>0.61826300000000001</c:v>
                </c:pt>
                <c:pt idx="5415">
                  <c:v>0.61816300000000002</c:v>
                </c:pt>
                <c:pt idx="5416">
                  <c:v>0.61806399999999995</c:v>
                </c:pt>
                <c:pt idx="5417">
                  <c:v>0.61796499999999999</c:v>
                </c:pt>
                <c:pt idx="5418">
                  <c:v>0.61786600000000003</c:v>
                </c:pt>
                <c:pt idx="5419">
                  <c:v>0.61776799999999998</c:v>
                </c:pt>
                <c:pt idx="5420">
                  <c:v>0.61767099999999997</c:v>
                </c:pt>
                <c:pt idx="5421">
                  <c:v>0.61757499999999999</c:v>
                </c:pt>
                <c:pt idx="5422">
                  <c:v>0.617479</c:v>
                </c:pt>
                <c:pt idx="5423">
                  <c:v>0.61738300000000002</c:v>
                </c:pt>
                <c:pt idx="5424">
                  <c:v>0.61728899999999998</c:v>
                </c:pt>
                <c:pt idx="5425">
                  <c:v>0.61719500000000005</c:v>
                </c:pt>
                <c:pt idx="5426">
                  <c:v>0.61710100000000001</c:v>
                </c:pt>
                <c:pt idx="5427">
                  <c:v>0.617008</c:v>
                </c:pt>
                <c:pt idx="5428">
                  <c:v>0.61691600000000002</c:v>
                </c:pt>
                <c:pt idx="5429">
                  <c:v>0.61682400000000004</c:v>
                </c:pt>
                <c:pt idx="5430">
                  <c:v>0.61673299999999998</c:v>
                </c:pt>
                <c:pt idx="5431">
                  <c:v>0.61664200000000002</c:v>
                </c:pt>
                <c:pt idx="5432">
                  <c:v>0.61655199999999999</c:v>
                </c:pt>
                <c:pt idx="5433">
                  <c:v>0.61646299999999998</c:v>
                </c:pt>
                <c:pt idx="5434">
                  <c:v>0.61637399999999998</c:v>
                </c:pt>
                <c:pt idx="5435">
                  <c:v>0.616286</c:v>
                </c:pt>
                <c:pt idx="5436">
                  <c:v>0.61619800000000002</c:v>
                </c:pt>
                <c:pt idx="5437">
                  <c:v>0.61611099999999996</c:v>
                </c:pt>
                <c:pt idx="5438">
                  <c:v>0.61602400000000002</c:v>
                </c:pt>
                <c:pt idx="5439">
                  <c:v>0.61593799999999999</c:v>
                </c:pt>
                <c:pt idx="5440">
                  <c:v>0.61585299999999998</c:v>
                </c:pt>
                <c:pt idx="5441">
                  <c:v>0.61576799999999998</c:v>
                </c:pt>
                <c:pt idx="5442">
                  <c:v>0.61568400000000001</c:v>
                </c:pt>
                <c:pt idx="5443">
                  <c:v>0.61560000000000004</c:v>
                </c:pt>
                <c:pt idx="5444">
                  <c:v>0.61551699999999998</c:v>
                </c:pt>
                <c:pt idx="5445">
                  <c:v>0.61543400000000004</c:v>
                </c:pt>
                <c:pt idx="5446">
                  <c:v>0.61535200000000001</c:v>
                </c:pt>
                <c:pt idx="5447">
                  <c:v>0.61527100000000001</c:v>
                </c:pt>
                <c:pt idx="5448">
                  <c:v>0.61519000000000001</c:v>
                </c:pt>
                <c:pt idx="5449">
                  <c:v>0.61510900000000002</c:v>
                </c:pt>
                <c:pt idx="5450">
                  <c:v>0.61502900000000005</c:v>
                </c:pt>
                <c:pt idx="5451">
                  <c:v>0.61495</c:v>
                </c:pt>
                <c:pt idx="5452">
                  <c:v>0.61487099999999995</c:v>
                </c:pt>
                <c:pt idx="5453">
                  <c:v>0.61479300000000003</c:v>
                </c:pt>
                <c:pt idx="5454">
                  <c:v>0.61471500000000001</c:v>
                </c:pt>
                <c:pt idx="5455">
                  <c:v>0.61463699999999999</c:v>
                </c:pt>
                <c:pt idx="5456">
                  <c:v>0.61456100000000002</c:v>
                </c:pt>
                <c:pt idx="5457">
                  <c:v>0.61448400000000003</c:v>
                </c:pt>
                <c:pt idx="5458">
                  <c:v>0.61440899999999998</c:v>
                </c:pt>
                <c:pt idx="5459">
                  <c:v>0.61433300000000002</c:v>
                </c:pt>
                <c:pt idx="5460">
                  <c:v>0.614259</c:v>
                </c:pt>
                <c:pt idx="5461">
                  <c:v>0.61418399999999995</c:v>
                </c:pt>
                <c:pt idx="5462">
                  <c:v>0.61411000000000004</c:v>
                </c:pt>
                <c:pt idx="5463">
                  <c:v>0.61403700000000005</c:v>
                </c:pt>
                <c:pt idx="5464">
                  <c:v>0.61396399999999995</c:v>
                </c:pt>
                <c:pt idx="5465">
                  <c:v>0.61389199999999999</c:v>
                </c:pt>
                <c:pt idx="5466">
                  <c:v>0.61382000000000003</c:v>
                </c:pt>
                <c:pt idx="5467">
                  <c:v>0.61374899999999999</c:v>
                </c:pt>
                <c:pt idx="5468">
                  <c:v>0.61367799999999995</c:v>
                </c:pt>
                <c:pt idx="5469">
                  <c:v>0.61360700000000001</c:v>
                </c:pt>
                <c:pt idx="5470">
                  <c:v>0.613537</c:v>
                </c:pt>
                <c:pt idx="5471">
                  <c:v>0.61346800000000001</c:v>
                </c:pt>
                <c:pt idx="5472">
                  <c:v>0.61339900000000003</c:v>
                </c:pt>
                <c:pt idx="5473">
                  <c:v>0.61333000000000004</c:v>
                </c:pt>
                <c:pt idx="5474">
                  <c:v>0.61326199999999997</c:v>
                </c:pt>
                <c:pt idx="5475">
                  <c:v>0.61319400000000002</c:v>
                </c:pt>
                <c:pt idx="5476">
                  <c:v>0.61312699999999998</c:v>
                </c:pt>
                <c:pt idx="5477">
                  <c:v>0.61306000000000005</c:v>
                </c:pt>
                <c:pt idx="5478">
                  <c:v>0.61299300000000001</c:v>
                </c:pt>
                <c:pt idx="5479">
                  <c:v>0.612927</c:v>
                </c:pt>
                <c:pt idx="5480">
                  <c:v>0.61286200000000002</c:v>
                </c:pt>
                <c:pt idx="5481">
                  <c:v>0.61279700000000004</c:v>
                </c:pt>
                <c:pt idx="5482">
                  <c:v>0.61273200000000005</c:v>
                </c:pt>
                <c:pt idx="5483">
                  <c:v>0.61266799999999999</c:v>
                </c:pt>
                <c:pt idx="5484">
                  <c:v>0.61260400000000004</c:v>
                </c:pt>
                <c:pt idx="5485">
                  <c:v>0.61253999999999997</c:v>
                </c:pt>
                <c:pt idx="5486">
                  <c:v>0.61247700000000005</c:v>
                </c:pt>
                <c:pt idx="5487">
                  <c:v>0.61241400000000001</c:v>
                </c:pt>
                <c:pt idx="5488">
                  <c:v>0.61235200000000001</c:v>
                </c:pt>
                <c:pt idx="5489">
                  <c:v>0.61229</c:v>
                </c:pt>
                <c:pt idx="5490">
                  <c:v>0.61222799999999999</c:v>
                </c:pt>
                <c:pt idx="5491">
                  <c:v>0.61216700000000002</c:v>
                </c:pt>
                <c:pt idx="5492">
                  <c:v>0.61210600000000004</c:v>
                </c:pt>
                <c:pt idx="5493">
                  <c:v>0.61204599999999998</c:v>
                </c:pt>
                <c:pt idx="5494">
                  <c:v>0.61198600000000003</c:v>
                </c:pt>
                <c:pt idx="5495">
                  <c:v>0.61192599999999997</c:v>
                </c:pt>
                <c:pt idx="5496">
                  <c:v>0.61186700000000005</c:v>
                </c:pt>
                <c:pt idx="5497">
                  <c:v>0.61180800000000002</c:v>
                </c:pt>
                <c:pt idx="5498">
                  <c:v>0.61174899999999999</c:v>
                </c:pt>
                <c:pt idx="5499">
                  <c:v>0.61169099999999998</c:v>
                </c:pt>
                <c:pt idx="5500">
                  <c:v>0.61163299999999998</c:v>
                </c:pt>
                <c:pt idx="5501">
                  <c:v>0.61157600000000001</c:v>
                </c:pt>
                <c:pt idx="5502">
                  <c:v>0.61151800000000001</c:v>
                </c:pt>
                <c:pt idx="5503">
                  <c:v>0.61146199999999995</c:v>
                </c:pt>
                <c:pt idx="5504">
                  <c:v>0.61140499999999998</c:v>
                </c:pt>
                <c:pt idx="5505">
                  <c:v>0.61134900000000003</c:v>
                </c:pt>
                <c:pt idx="5506">
                  <c:v>0.61129299999999998</c:v>
                </c:pt>
                <c:pt idx="5507">
                  <c:v>0.61123700000000003</c:v>
                </c:pt>
                <c:pt idx="5508">
                  <c:v>0.611182</c:v>
                </c:pt>
                <c:pt idx="5509">
                  <c:v>0.61112699999999998</c:v>
                </c:pt>
                <c:pt idx="5510">
                  <c:v>0.61107199999999995</c:v>
                </c:pt>
                <c:pt idx="5511">
                  <c:v>0.61101799999999995</c:v>
                </c:pt>
                <c:pt idx="5512">
                  <c:v>0.61096399999999995</c:v>
                </c:pt>
                <c:pt idx="5513">
                  <c:v>0.61090999999999995</c:v>
                </c:pt>
                <c:pt idx="5514">
                  <c:v>0.61085699999999998</c:v>
                </c:pt>
                <c:pt idx="5515">
                  <c:v>0.61080400000000001</c:v>
                </c:pt>
                <c:pt idx="5516">
                  <c:v>0.61075100000000004</c:v>
                </c:pt>
                <c:pt idx="5517">
                  <c:v>0.61069899999999999</c:v>
                </c:pt>
                <c:pt idx="5518">
                  <c:v>0.61064600000000002</c:v>
                </c:pt>
                <c:pt idx="5519">
                  <c:v>0.61059399999999997</c:v>
                </c:pt>
                <c:pt idx="5520">
                  <c:v>0.61054299999999995</c:v>
                </c:pt>
                <c:pt idx="5521">
                  <c:v>0.61049100000000001</c:v>
                </c:pt>
                <c:pt idx="5522">
                  <c:v>0.61043999999999998</c:v>
                </c:pt>
                <c:pt idx="5523">
                  <c:v>0.61038899999999996</c:v>
                </c:pt>
                <c:pt idx="5524">
                  <c:v>0.61033899999999996</c:v>
                </c:pt>
                <c:pt idx="5525">
                  <c:v>0.61028800000000005</c:v>
                </c:pt>
                <c:pt idx="5526">
                  <c:v>0.61023799999999995</c:v>
                </c:pt>
                <c:pt idx="5527">
                  <c:v>0.61018799999999995</c:v>
                </c:pt>
                <c:pt idx="5528">
                  <c:v>0.61013899999999999</c:v>
                </c:pt>
                <c:pt idx="5529">
                  <c:v>0.61008899999999999</c:v>
                </c:pt>
                <c:pt idx="5530">
                  <c:v>0.61004000000000003</c:v>
                </c:pt>
                <c:pt idx="5531">
                  <c:v>0.60999199999999998</c:v>
                </c:pt>
                <c:pt idx="5532">
                  <c:v>0.60994300000000001</c:v>
                </c:pt>
                <c:pt idx="5533">
                  <c:v>0.60989499999999996</c:v>
                </c:pt>
                <c:pt idx="5534">
                  <c:v>0.609846</c:v>
                </c:pt>
                <c:pt idx="5535">
                  <c:v>0.60979899999999998</c:v>
                </c:pt>
                <c:pt idx="5536">
                  <c:v>0.60975100000000004</c:v>
                </c:pt>
                <c:pt idx="5537">
                  <c:v>0.60970400000000002</c:v>
                </c:pt>
                <c:pt idx="5538">
                  <c:v>0.60965599999999998</c:v>
                </c:pt>
                <c:pt idx="5539">
                  <c:v>0.60960899999999996</c:v>
                </c:pt>
                <c:pt idx="5540">
                  <c:v>0.60956299999999997</c:v>
                </c:pt>
                <c:pt idx="5541">
                  <c:v>0.60951599999999995</c:v>
                </c:pt>
                <c:pt idx="5542">
                  <c:v>0.60946999999999996</c:v>
                </c:pt>
                <c:pt idx="5543">
                  <c:v>0.60942399999999997</c:v>
                </c:pt>
                <c:pt idx="5544">
                  <c:v>0.60937799999999998</c:v>
                </c:pt>
                <c:pt idx="5545">
                  <c:v>0.60933199999999998</c:v>
                </c:pt>
                <c:pt idx="5546">
                  <c:v>0.60928599999999999</c:v>
                </c:pt>
                <c:pt idx="5547">
                  <c:v>0.60924100000000003</c:v>
                </c:pt>
                <c:pt idx="5548">
                  <c:v>0.60919599999999996</c:v>
                </c:pt>
                <c:pt idx="5549">
                  <c:v>0.609151</c:v>
                </c:pt>
                <c:pt idx="5550">
                  <c:v>0.60910600000000004</c:v>
                </c:pt>
                <c:pt idx="5551">
                  <c:v>0.60906199999999999</c:v>
                </c:pt>
                <c:pt idx="5552">
                  <c:v>0.60901700000000003</c:v>
                </c:pt>
                <c:pt idx="5553">
                  <c:v>0.60897299999999999</c:v>
                </c:pt>
                <c:pt idx="5554">
                  <c:v>0.60892900000000005</c:v>
                </c:pt>
                <c:pt idx="5555">
                  <c:v>0.60888600000000004</c:v>
                </c:pt>
                <c:pt idx="5556">
                  <c:v>0.60884199999999999</c:v>
                </c:pt>
                <c:pt idx="5557">
                  <c:v>0.60879799999999995</c:v>
                </c:pt>
                <c:pt idx="5558">
                  <c:v>0.60875500000000005</c:v>
                </c:pt>
                <c:pt idx="5559">
                  <c:v>0.60871200000000003</c:v>
                </c:pt>
                <c:pt idx="5560">
                  <c:v>0.60866900000000002</c:v>
                </c:pt>
                <c:pt idx="5561">
                  <c:v>0.608626</c:v>
                </c:pt>
                <c:pt idx="5562">
                  <c:v>0.60858400000000001</c:v>
                </c:pt>
                <c:pt idx="5563">
                  <c:v>0.608541</c:v>
                </c:pt>
                <c:pt idx="5564">
                  <c:v>0.60849900000000001</c:v>
                </c:pt>
                <c:pt idx="5565">
                  <c:v>0.60845700000000003</c:v>
                </c:pt>
                <c:pt idx="5566">
                  <c:v>0.60841500000000004</c:v>
                </c:pt>
                <c:pt idx="5567">
                  <c:v>0.60837300000000005</c:v>
                </c:pt>
                <c:pt idx="5568">
                  <c:v>0.60833199999999998</c:v>
                </c:pt>
                <c:pt idx="5569">
                  <c:v>0.60829</c:v>
                </c:pt>
                <c:pt idx="5570">
                  <c:v>0.60824900000000004</c:v>
                </c:pt>
                <c:pt idx="5571">
                  <c:v>0.60820799999999997</c:v>
                </c:pt>
                <c:pt idx="5572">
                  <c:v>0.60816599999999998</c:v>
                </c:pt>
                <c:pt idx="5573">
                  <c:v>0.60812600000000006</c:v>
                </c:pt>
                <c:pt idx="5574">
                  <c:v>0.60808499999999999</c:v>
                </c:pt>
                <c:pt idx="5575">
                  <c:v>0.60804400000000003</c:v>
                </c:pt>
                <c:pt idx="5576">
                  <c:v>0.60800399999999999</c:v>
                </c:pt>
                <c:pt idx="5577">
                  <c:v>0.60796300000000003</c:v>
                </c:pt>
                <c:pt idx="5578">
                  <c:v>0.60792299999999999</c:v>
                </c:pt>
                <c:pt idx="5579">
                  <c:v>0.60788299999999995</c:v>
                </c:pt>
                <c:pt idx="5580">
                  <c:v>0.60784300000000002</c:v>
                </c:pt>
                <c:pt idx="5581">
                  <c:v>0.60780299999999998</c:v>
                </c:pt>
                <c:pt idx="5582">
                  <c:v>0.60776300000000005</c:v>
                </c:pt>
                <c:pt idx="5583">
                  <c:v>0.60772400000000004</c:v>
                </c:pt>
                <c:pt idx="5584">
                  <c:v>0.607684</c:v>
                </c:pt>
                <c:pt idx="5585">
                  <c:v>0.60764499999999999</c:v>
                </c:pt>
                <c:pt idx="5586">
                  <c:v>0.60760599999999998</c:v>
                </c:pt>
                <c:pt idx="5587">
                  <c:v>0.60756699999999997</c:v>
                </c:pt>
                <c:pt idx="5588">
                  <c:v>0.60752799999999996</c:v>
                </c:pt>
                <c:pt idx="5589">
                  <c:v>0.60748899999999995</c:v>
                </c:pt>
                <c:pt idx="5590">
                  <c:v>0.60745000000000005</c:v>
                </c:pt>
                <c:pt idx="5591">
                  <c:v>0.60741100000000003</c:v>
                </c:pt>
                <c:pt idx="5592">
                  <c:v>0.60737300000000005</c:v>
                </c:pt>
                <c:pt idx="5593">
                  <c:v>0.60733400000000004</c:v>
                </c:pt>
                <c:pt idx="5594">
                  <c:v>0.60729599999999995</c:v>
                </c:pt>
                <c:pt idx="5595">
                  <c:v>0.60725799999999996</c:v>
                </c:pt>
                <c:pt idx="5596">
                  <c:v>0.60721899999999995</c:v>
                </c:pt>
                <c:pt idx="5597">
                  <c:v>0.60718099999999997</c:v>
                </c:pt>
                <c:pt idx="5598">
                  <c:v>0.60714400000000002</c:v>
                </c:pt>
                <c:pt idx="5599">
                  <c:v>0.60710600000000003</c:v>
                </c:pt>
                <c:pt idx="5600">
                  <c:v>0.60706800000000005</c:v>
                </c:pt>
                <c:pt idx="5601">
                  <c:v>0.60702999999999996</c:v>
                </c:pt>
                <c:pt idx="5602">
                  <c:v>0.606993</c:v>
                </c:pt>
                <c:pt idx="5603">
                  <c:v>0.60713399999999995</c:v>
                </c:pt>
                <c:pt idx="5604">
                  <c:v>0.60727500000000001</c:v>
                </c:pt>
                <c:pt idx="5605">
                  <c:v>0.60741599999999996</c:v>
                </c:pt>
                <c:pt idx="5606">
                  <c:v>0.60755599999999998</c:v>
                </c:pt>
                <c:pt idx="5607">
                  <c:v>0.60769700000000004</c:v>
                </c:pt>
                <c:pt idx="5608">
                  <c:v>0.60783799999999999</c:v>
                </c:pt>
                <c:pt idx="5609">
                  <c:v>0.60797900000000005</c:v>
                </c:pt>
                <c:pt idx="5610">
                  <c:v>0.60811999999999999</c:v>
                </c:pt>
                <c:pt idx="5611">
                  <c:v>0.60826100000000005</c:v>
                </c:pt>
                <c:pt idx="5612">
                  <c:v>0.608402</c:v>
                </c:pt>
                <c:pt idx="5613">
                  <c:v>0.60854299999999995</c:v>
                </c:pt>
                <c:pt idx="5614">
                  <c:v>0.608684</c:v>
                </c:pt>
                <c:pt idx="5615">
                  <c:v>0.60882499999999995</c:v>
                </c:pt>
                <c:pt idx="5616">
                  <c:v>0.60896600000000001</c:v>
                </c:pt>
                <c:pt idx="5617">
                  <c:v>0.60910699999999995</c:v>
                </c:pt>
                <c:pt idx="5618">
                  <c:v>0.60924800000000001</c:v>
                </c:pt>
                <c:pt idx="5619">
                  <c:v>0.60938899999999996</c:v>
                </c:pt>
                <c:pt idx="5620">
                  <c:v>0.60953000000000002</c:v>
                </c:pt>
                <c:pt idx="5621">
                  <c:v>0.60967099999999996</c:v>
                </c:pt>
                <c:pt idx="5622">
                  <c:v>0.60981200000000002</c:v>
                </c:pt>
                <c:pt idx="5623">
                  <c:v>0.60995299999999997</c:v>
                </c:pt>
                <c:pt idx="5624">
                  <c:v>0.61009400000000003</c:v>
                </c:pt>
                <c:pt idx="5625">
                  <c:v>0.61023499999999997</c:v>
                </c:pt>
                <c:pt idx="5626">
                  <c:v>0.61037600000000003</c:v>
                </c:pt>
                <c:pt idx="5627">
                  <c:v>0.61051699999999998</c:v>
                </c:pt>
                <c:pt idx="5628">
                  <c:v>0.61065800000000003</c:v>
                </c:pt>
                <c:pt idx="5629">
                  <c:v>0.61079899999999998</c:v>
                </c:pt>
                <c:pt idx="5630">
                  <c:v>0.61094000000000004</c:v>
                </c:pt>
                <c:pt idx="5631">
                  <c:v>0.61108099999999999</c:v>
                </c:pt>
                <c:pt idx="5632">
                  <c:v>0.61122200000000004</c:v>
                </c:pt>
                <c:pt idx="5633">
                  <c:v>0.61136299999999999</c:v>
                </c:pt>
                <c:pt idx="5634">
                  <c:v>0.61150400000000005</c:v>
                </c:pt>
                <c:pt idx="5635">
                  <c:v>0.61164499999999999</c:v>
                </c:pt>
                <c:pt idx="5636">
                  <c:v>0.61178500000000002</c:v>
                </c:pt>
                <c:pt idx="5637">
                  <c:v>0.61192599999999997</c:v>
                </c:pt>
                <c:pt idx="5638">
                  <c:v>0.61206700000000003</c:v>
                </c:pt>
                <c:pt idx="5639">
                  <c:v>0.61220799999999997</c:v>
                </c:pt>
                <c:pt idx="5640">
                  <c:v>0.61234900000000003</c:v>
                </c:pt>
                <c:pt idx="5641">
                  <c:v>0.61248999999999998</c:v>
                </c:pt>
                <c:pt idx="5642">
                  <c:v>0.61263000000000001</c:v>
                </c:pt>
                <c:pt idx="5643">
                  <c:v>0.61277099999999995</c:v>
                </c:pt>
                <c:pt idx="5644">
                  <c:v>0.61291200000000001</c:v>
                </c:pt>
                <c:pt idx="5645">
                  <c:v>0.61305299999999996</c:v>
                </c:pt>
                <c:pt idx="5646">
                  <c:v>0.61319299999999999</c:v>
                </c:pt>
                <c:pt idx="5647">
                  <c:v>0.61333400000000005</c:v>
                </c:pt>
                <c:pt idx="5648">
                  <c:v>0.61347499999999999</c:v>
                </c:pt>
                <c:pt idx="5649">
                  <c:v>0.61361500000000002</c:v>
                </c:pt>
                <c:pt idx="5650">
                  <c:v>0.61375599999999997</c:v>
                </c:pt>
                <c:pt idx="5651">
                  <c:v>0.61389700000000003</c:v>
                </c:pt>
                <c:pt idx="5652">
                  <c:v>0.61403700000000005</c:v>
                </c:pt>
                <c:pt idx="5653">
                  <c:v>0.614178</c:v>
                </c:pt>
                <c:pt idx="5654">
                  <c:v>0.61431800000000003</c:v>
                </c:pt>
                <c:pt idx="5655">
                  <c:v>0.61445899999999998</c:v>
                </c:pt>
                <c:pt idx="5656">
                  <c:v>0.61459900000000001</c:v>
                </c:pt>
                <c:pt idx="5657">
                  <c:v>0.61473999999999995</c:v>
                </c:pt>
                <c:pt idx="5658">
                  <c:v>0.61487999999999998</c:v>
                </c:pt>
                <c:pt idx="5659">
                  <c:v>0.61502000000000001</c:v>
                </c:pt>
                <c:pt idx="5660">
                  <c:v>0.61516099999999996</c:v>
                </c:pt>
                <c:pt idx="5661">
                  <c:v>0.61530099999999999</c:v>
                </c:pt>
                <c:pt idx="5662">
                  <c:v>0.61544100000000002</c:v>
                </c:pt>
                <c:pt idx="5663">
                  <c:v>0.61558199999999996</c:v>
                </c:pt>
                <c:pt idx="5664">
                  <c:v>0.61572199999999999</c:v>
                </c:pt>
                <c:pt idx="5665">
                  <c:v>0.61586200000000002</c:v>
                </c:pt>
                <c:pt idx="5666">
                  <c:v>0.61600200000000005</c:v>
                </c:pt>
                <c:pt idx="5667">
                  <c:v>0.616143</c:v>
                </c:pt>
                <c:pt idx="5668">
                  <c:v>0.61628300000000003</c:v>
                </c:pt>
                <c:pt idx="5669">
                  <c:v>0.61642300000000005</c:v>
                </c:pt>
                <c:pt idx="5670">
                  <c:v>0.61656299999999997</c:v>
                </c:pt>
                <c:pt idx="5671">
                  <c:v>0.616703</c:v>
                </c:pt>
                <c:pt idx="5672">
                  <c:v>0.61684300000000003</c:v>
                </c:pt>
                <c:pt idx="5673">
                  <c:v>0.61698299999999995</c:v>
                </c:pt>
                <c:pt idx="5674">
                  <c:v>0.61712299999999998</c:v>
                </c:pt>
                <c:pt idx="5675">
                  <c:v>0.61726300000000001</c:v>
                </c:pt>
                <c:pt idx="5676">
                  <c:v>0.61740300000000004</c:v>
                </c:pt>
                <c:pt idx="5677">
                  <c:v>0.61754200000000004</c:v>
                </c:pt>
                <c:pt idx="5678">
                  <c:v>0.61768199999999995</c:v>
                </c:pt>
                <c:pt idx="5679">
                  <c:v>0.61782199999999998</c:v>
                </c:pt>
                <c:pt idx="5680">
                  <c:v>0.61796200000000001</c:v>
                </c:pt>
                <c:pt idx="5681">
                  <c:v>0.61810100000000001</c:v>
                </c:pt>
                <c:pt idx="5682">
                  <c:v>0.61824100000000004</c:v>
                </c:pt>
                <c:pt idx="5683">
                  <c:v>0.61838099999999996</c:v>
                </c:pt>
                <c:pt idx="5684">
                  <c:v>0.61851999999999996</c:v>
                </c:pt>
                <c:pt idx="5685">
                  <c:v>0.61865999999999999</c:v>
                </c:pt>
                <c:pt idx="5686">
                  <c:v>0.61879899999999999</c:v>
                </c:pt>
                <c:pt idx="5687">
                  <c:v>0.61893900000000002</c:v>
                </c:pt>
                <c:pt idx="5688">
                  <c:v>0.61907800000000002</c:v>
                </c:pt>
                <c:pt idx="5689">
                  <c:v>0.61921800000000005</c:v>
                </c:pt>
                <c:pt idx="5690">
                  <c:v>0.61935700000000005</c:v>
                </c:pt>
                <c:pt idx="5691">
                  <c:v>0.61949600000000005</c:v>
                </c:pt>
                <c:pt idx="5692">
                  <c:v>0.61963599999999996</c:v>
                </c:pt>
                <c:pt idx="5693">
                  <c:v>0.61977499999999996</c:v>
                </c:pt>
                <c:pt idx="5694">
                  <c:v>0.61991399999999997</c:v>
                </c:pt>
                <c:pt idx="5695">
                  <c:v>0.62005299999999997</c:v>
                </c:pt>
                <c:pt idx="5696">
                  <c:v>0.62019199999999997</c:v>
                </c:pt>
                <c:pt idx="5697">
                  <c:v>0.62033099999999997</c:v>
                </c:pt>
                <c:pt idx="5698">
                  <c:v>0.62046999999999997</c:v>
                </c:pt>
                <c:pt idx="5699">
                  <c:v>0.62060899999999997</c:v>
                </c:pt>
                <c:pt idx="5700">
                  <c:v>0.62074799999999997</c:v>
                </c:pt>
                <c:pt idx="5701">
                  <c:v>0.62088699999999997</c:v>
                </c:pt>
                <c:pt idx="5702">
                  <c:v>0.62102599999999997</c:v>
                </c:pt>
                <c:pt idx="5703">
                  <c:v>0.62116499999999997</c:v>
                </c:pt>
                <c:pt idx="5704">
                  <c:v>0.62130399999999997</c:v>
                </c:pt>
                <c:pt idx="5705">
                  <c:v>0.62144200000000005</c:v>
                </c:pt>
                <c:pt idx="5706">
                  <c:v>0.62158100000000005</c:v>
                </c:pt>
                <c:pt idx="5707">
                  <c:v>0.62172000000000005</c:v>
                </c:pt>
                <c:pt idx="5708">
                  <c:v>0.62185800000000002</c:v>
                </c:pt>
                <c:pt idx="5709">
                  <c:v>0.62199700000000002</c:v>
                </c:pt>
                <c:pt idx="5710">
                  <c:v>0.62213499999999999</c:v>
                </c:pt>
                <c:pt idx="5711">
                  <c:v>0.62227399999999999</c:v>
                </c:pt>
                <c:pt idx="5712">
                  <c:v>0.62241199999999997</c:v>
                </c:pt>
                <c:pt idx="5713">
                  <c:v>0.62255099999999997</c:v>
                </c:pt>
                <c:pt idx="5714">
                  <c:v>0.62268900000000005</c:v>
                </c:pt>
                <c:pt idx="5715">
                  <c:v>0.62282700000000002</c:v>
                </c:pt>
                <c:pt idx="5716">
                  <c:v>0.62296600000000002</c:v>
                </c:pt>
                <c:pt idx="5717">
                  <c:v>0.62310399999999999</c:v>
                </c:pt>
                <c:pt idx="5718">
                  <c:v>0.62324199999999996</c:v>
                </c:pt>
                <c:pt idx="5719">
                  <c:v>0.62338000000000005</c:v>
                </c:pt>
                <c:pt idx="5720">
                  <c:v>0.62351800000000002</c:v>
                </c:pt>
                <c:pt idx="5721">
                  <c:v>0.62365599999999999</c:v>
                </c:pt>
                <c:pt idx="5722">
                  <c:v>0.62379399999999996</c:v>
                </c:pt>
                <c:pt idx="5723">
                  <c:v>0.62393200000000004</c:v>
                </c:pt>
                <c:pt idx="5724">
                  <c:v>0.62407000000000001</c:v>
                </c:pt>
                <c:pt idx="5725">
                  <c:v>0.62420799999999999</c:v>
                </c:pt>
                <c:pt idx="5726">
                  <c:v>0.62434500000000004</c:v>
                </c:pt>
                <c:pt idx="5727">
                  <c:v>0.62448300000000001</c:v>
                </c:pt>
                <c:pt idx="5728">
                  <c:v>0.62462099999999998</c:v>
                </c:pt>
                <c:pt idx="5729">
                  <c:v>0.62475800000000004</c:v>
                </c:pt>
                <c:pt idx="5730">
                  <c:v>0.62489600000000001</c:v>
                </c:pt>
                <c:pt idx="5731">
                  <c:v>0.62503399999999998</c:v>
                </c:pt>
                <c:pt idx="5732">
                  <c:v>0.62517100000000003</c:v>
                </c:pt>
                <c:pt idx="5733">
                  <c:v>0.62530799999999997</c:v>
                </c:pt>
                <c:pt idx="5734">
                  <c:v>0.62544599999999995</c:v>
                </c:pt>
                <c:pt idx="5735">
                  <c:v>0.625583</c:v>
                </c:pt>
                <c:pt idx="5736">
                  <c:v>0.62572000000000005</c:v>
                </c:pt>
                <c:pt idx="5737">
                  <c:v>0.62585800000000003</c:v>
                </c:pt>
                <c:pt idx="5738">
                  <c:v>0.62599499999999997</c:v>
                </c:pt>
                <c:pt idx="5739">
                  <c:v>0.62613200000000002</c:v>
                </c:pt>
                <c:pt idx="5740">
                  <c:v>0.62626899999999996</c:v>
                </c:pt>
                <c:pt idx="5741">
                  <c:v>0.62640600000000002</c:v>
                </c:pt>
                <c:pt idx="5742">
                  <c:v>0.62654299999999996</c:v>
                </c:pt>
                <c:pt idx="5743">
                  <c:v>0.62668000000000001</c:v>
                </c:pt>
                <c:pt idx="5744">
                  <c:v>0.62681699999999996</c:v>
                </c:pt>
                <c:pt idx="5745">
                  <c:v>0.62695400000000001</c:v>
                </c:pt>
                <c:pt idx="5746">
                  <c:v>0.62709099999999995</c:v>
                </c:pt>
                <c:pt idx="5747">
                  <c:v>0.62722699999999998</c:v>
                </c:pt>
                <c:pt idx="5748">
                  <c:v>0.62736400000000003</c:v>
                </c:pt>
                <c:pt idx="5749">
                  <c:v>0.62750099999999998</c:v>
                </c:pt>
                <c:pt idx="5750">
                  <c:v>0.627637</c:v>
                </c:pt>
                <c:pt idx="5751">
                  <c:v>0.62777400000000005</c:v>
                </c:pt>
                <c:pt idx="5752">
                  <c:v>0.62790999999999997</c:v>
                </c:pt>
                <c:pt idx="5753">
                  <c:v>0.62804700000000002</c:v>
                </c:pt>
                <c:pt idx="5754">
                  <c:v>0.62818300000000005</c:v>
                </c:pt>
                <c:pt idx="5755">
                  <c:v>0.62831899999999996</c:v>
                </c:pt>
                <c:pt idx="5756">
                  <c:v>0.62845600000000001</c:v>
                </c:pt>
                <c:pt idx="5757">
                  <c:v>0.62859200000000004</c:v>
                </c:pt>
                <c:pt idx="5758">
                  <c:v>0.62872799999999995</c:v>
                </c:pt>
                <c:pt idx="5759">
                  <c:v>0.62886399999999998</c:v>
                </c:pt>
                <c:pt idx="5760">
                  <c:v>0.629</c:v>
                </c:pt>
                <c:pt idx="5761">
                  <c:v>0.62913600000000003</c:v>
                </c:pt>
                <c:pt idx="5762">
                  <c:v>0.62927200000000005</c:v>
                </c:pt>
                <c:pt idx="5763">
                  <c:v>0.62940799999999997</c:v>
                </c:pt>
                <c:pt idx="5764">
                  <c:v>0.62954399999999999</c:v>
                </c:pt>
                <c:pt idx="5765">
                  <c:v>0.62968000000000002</c:v>
                </c:pt>
                <c:pt idx="5766">
                  <c:v>0.62981600000000004</c:v>
                </c:pt>
                <c:pt idx="5767">
                  <c:v>0.62995199999999996</c:v>
                </c:pt>
                <c:pt idx="5768">
                  <c:v>0.63008699999999995</c:v>
                </c:pt>
                <c:pt idx="5769">
                  <c:v>0.63022299999999998</c:v>
                </c:pt>
                <c:pt idx="5770">
                  <c:v>0.63035799999999997</c:v>
                </c:pt>
                <c:pt idx="5771">
                  <c:v>0.630494</c:v>
                </c:pt>
                <c:pt idx="5772">
                  <c:v>0.630629</c:v>
                </c:pt>
                <c:pt idx="5773">
                  <c:v>0.63076500000000002</c:v>
                </c:pt>
                <c:pt idx="5774">
                  <c:v>0.63090000000000002</c:v>
                </c:pt>
                <c:pt idx="5775">
                  <c:v>0.63103500000000001</c:v>
                </c:pt>
                <c:pt idx="5776">
                  <c:v>0.63117100000000004</c:v>
                </c:pt>
                <c:pt idx="5777">
                  <c:v>0.63130600000000003</c:v>
                </c:pt>
                <c:pt idx="5778">
                  <c:v>0.63144100000000003</c:v>
                </c:pt>
                <c:pt idx="5779">
                  <c:v>0.63157600000000003</c:v>
                </c:pt>
                <c:pt idx="5780">
                  <c:v>0.63171100000000002</c:v>
                </c:pt>
                <c:pt idx="5781">
                  <c:v>0.63184600000000002</c:v>
                </c:pt>
                <c:pt idx="5782">
                  <c:v>0.63198100000000001</c:v>
                </c:pt>
                <c:pt idx="5783">
                  <c:v>0.63211600000000001</c:v>
                </c:pt>
                <c:pt idx="5784">
                  <c:v>0.63225100000000001</c:v>
                </c:pt>
                <c:pt idx="5785">
                  <c:v>0.63238499999999997</c:v>
                </c:pt>
                <c:pt idx="5786">
                  <c:v>0.63251999999999997</c:v>
                </c:pt>
                <c:pt idx="5787">
                  <c:v>0.63265499999999997</c:v>
                </c:pt>
                <c:pt idx="5788">
                  <c:v>0.63278900000000005</c:v>
                </c:pt>
                <c:pt idx="5789">
                  <c:v>0.63292400000000004</c:v>
                </c:pt>
                <c:pt idx="5790">
                  <c:v>0.63305800000000001</c:v>
                </c:pt>
                <c:pt idx="5791">
                  <c:v>0.63319300000000001</c:v>
                </c:pt>
                <c:pt idx="5792">
                  <c:v>0.63332699999999997</c:v>
                </c:pt>
                <c:pt idx="5793">
                  <c:v>0.63346100000000005</c:v>
                </c:pt>
                <c:pt idx="5794">
                  <c:v>0.63359600000000005</c:v>
                </c:pt>
                <c:pt idx="5795">
                  <c:v>0.63373000000000002</c:v>
                </c:pt>
                <c:pt idx="5796">
                  <c:v>0.63386399999999998</c:v>
                </c:pt>
                <c:pt idx="5797">
                  <c:v>0.63399799999999995</c:v>
                </c:pt>
                <c:pt idx="5798">
                  <c:v>0.63413200000000003</c:v>
                </c:pt>
                <c:pt idx="5799">
                  <c:v>0.634266</c:v>
                </c:pt>
                <c:pt idx="5800">
                  <c:v>0.63439999999999996</c:v>
                </c:pt>
                <c:pt idx="5801">
                  <c:v>0.63453400000000004</c:v>
                </c:pt>
                <c:pt idx="5802">
                  <c:v>0.63466800000000001</c:v>
                </c:pt>
                <c:pt idx="5803">
                  <c:v>0.63480199999999998</c:v>
                </c:pt>
                <c:pt idx="5804">
                  <c:v>0.63493599999999994</c:v>
                </c:pt>
                <c:pt idx="5805">
                  <c:v>0.63506899999999999</c:v>
                </c:pt>
                <c:pt idx="5806">
                  <c:v>0.63520299999999996</c:v>
                </c:pt>
                <c:pt idx="5807">
                  <c:v>0.63533600000000001</c:v>
                </c:pt>
                <c:pt idx="5808">
                  <c:v>0.63546999999999998</c:v>
                </c:pt>
                <c:pt idx="5809">
                  <c:v>0.63560300000000003</c:v>
                </c:pt>
                <c:pt idx="5810">
                  <c:v>0.635737</c:v>
                </c:pt>
                <c:pt idx="5811">
                  <c:v>0.63587000000000005</c:v>
                </c:pt>
                <c:pt idx="5812">
                  <c:v>0.63600299999999999</c:v>
                </c:pt>
                <c:pt idx="5813">
                  <c:v>0.63613699999999995</c:v>
                </c:pt>
                <c:pt idx="5814">
                  <c:v>0.63627</c:v>
                </c:pt>
                <c:pt idx="5815">
                  <c:v>0.63640300000000005</c:v>
                </c:pt>
                <c:pt idx="5816">
                  <c:v>0.63653599999999999</c:v>
                </c:pt>
                <c:pt idx="5817">
                  <c:v>0.63666900000000004</c:v>
                </c:pt>
                <c:pt idx="5818">
                  <c:v>0.63680199999999998</c:v>
                </c:pt>
                <c:pt idx="5819">
                  <c:v>0.63693500000000003</c:v>
                </c:pt>
                <c:pt idx="5820">
                  <c:v>0.63706799999999997</c:v>
                </c:pt>
                <c:pt idx="5821">
                  <c:v>0.63720100000000002</c:v>
                </c:pt>
                <c:pt idx="5822">
                  <c:v>0.63733300000000004</c:v>
                </c:pt>
                <c:pt idx="5823">
                  <c:v>0.63746599999999998</c:v>
                </c:pt>
                <c:pt idx="5824">
                  <c:v>0.63759900000000003</c:v>
                </c:pt>
                <c:pt idx="5825">
                  <c:v>0.63773100000000005</c:v>
                </c:pt>
                <c:pt idx="5826">
                  <c:v>0.63786399999999999</c:v>
                </c:pt>
                <c:pt idx="5827">
                  <c:v>0.63799600000000001</c:v>
                </c:pt>
                <c:pt idx="5828">
                  <c:v>0.63812899999999995</c:v>
                </c:pt>
                <c:pt idx="5829">
                  <c:v>0.63826099999999997</c:v>
                </c:pt>
                <c:pt idx="5830">
                  <c:v>0.63839400000000002</c:v>
                </c:pt>
                <c:pt idx="5831">
                  <c:v>0.63852600000000004</c:v>
                </c:pt>
                <c:pt idx="5832">
                  <c:v>0.63865799999999995</c:v>
                </c:pt>
                <c:pt idx="5833">
                  <c:v>0.63878999999999997</c:v>
                </c:pt>
                <c:pt idx="5834">
                  <c:v>0.63892199999999999</c:v>
                </c:pt>
                <c:pt idx="5835">
                  <c:v>0.63905400000000001</c:v>
                </c:pt>
                <c:pt idx="5836">
                  <c:v>0.63918600000000003</c:v>
                </c:pt>
                <c:pt idx="5837">
                  <c:v>0.63931800000000005</c:v>
                </c:pt>
                <c:pt idx="5838">
                  <c:v>0.63944999999999996</c:v>
                </c:pt>
                <c:pt idx="5839">
                  <c:v>0.63958199999999998</c:v>
                </c:pt>
                <c:pt idx="5840">
                  <c:v>0.639714</c:v>
                </c:pt>
                <c:pt idx="5841">
                  <c:v>0.639845</c:v>
                </c:pt>
                <c:pt idx="5842">
                  <c:v>0.63997700000000002</c:v>
                </c:pt>
                <c:pt idx="5843">
                  <c:v>0.64010900000000004</c:v>
                </c:pt>
                <c:pt idx="5844">
                  <c:v>0.64024000000000003</c:v>
                </c:pt>
                <c:pt idx="5845">
                  <c:v>0.64037200000000005</c:v>
                </c:pt>
                <c:pt idx="5846">
                  <c:v>0.64050300000000004</c:v>
                </c:pt>
                <c:pt idx="5847">
                  <c:v>0.64063400000000004</c:v>
                </c:pt>
                <c:pt idx="5848">
                  <c:v>0.64076599999999995</c:v>
                </c:pt>
                <c:pt idx="5849">
                  <c:v>0.64089700000000005</c:v>
                </c:pt>
                <c:pt idx="5850">
                  <c:v>0.64102800000000004</c:v>
                </c:pt>
                <c:pt idx="5851">
                  <c:v>0.64115900000000003</c:v>
                </c:pt>
                <c:pt idx="5852">
                  <c:v>0.64129000000000003</c:v>
                </c:pt>
                <c:pt idx="5853">
                  <c:v>0.64142100000000002</c:v>
                </c:pt>
                <c:pt idx="5854">
                  <c:v>0.64155200000000001</c:v>
                </c:pt>
                <c:pt idx="5855">
                  <c:v>0.641683</c:v>
                </c:pt>
                <c:pt idx="5856">
                  <c:v>0.641814</c:v>
                </c:pt>
                <c:pt idx="5857">
                  <c:v>0.64194499999999999</c:v>
                </c:pt>
                <c:pt idx="5858">
                  <c:v>0.64207599999999998</c:v>
                </c:pt>
                <c:pt idx="5859">
                  <c:v>0.64220699999999997</c:v>
                </c:pt>
                <c:pt idx="5860">
                  <c:v>0.64233700000000005</c:v>
                </c:pt>
                <c:pt idx="5861">
                  <c:v>0.64246800000000004</c:v>
                </c:pt>
                <c:pt idx="5862">
                  <c:v>0.642598</c:v>
                </c:pt>
                <c:pt idx="5863">
                  <c:v>0.64272899999999999</c:v>
                </c:pt>
                <c:pt idx="5864">
                  <c:v>0.64285899999999996</c:v>
                </c:pt>
                <c:pt idx="5865">
                  <c:v>0.64298999999999995</c:v>
                </c:pt>
                <c:pt idx="5866">
                  <c:v>0.64312000000000002</c:v>
                </c:pt>
                <c:pt idx="5867">
                  <c:v>0.64324999999999999</c:v>
                </c:pt>
                <c:pt idx="5868">
                  <c:v>0.64338099999999998</c:v>
                </c:pt>
                <c:pt idx="5869">
                  <c:v>0.64351100000000006</c:v>
                </c:pt>
                <c:pt idx="5870">
                  <c:v>0.64364100000000002</c:v>
                </c:pt>
                <c:pt idx="5871">
                  <c:v>0.64377099999999998</c:v>
                </c:pt>
                <c:pt idx="5872">
                  <c:v>0.64390099999999995</c:v>
                </c:pt>
                <c:pt idx="5873">
                  <c:v>0.64403100000000002</c:v>
                </c:pt>
                <c:pt idx="5874">
                  <c:v>0.64416099999999998</c:v>
                </c:pt>
                <c:pt idx="5875">
                  <c:v>0.64429000000000003</c:v>
                </c:pt>
                <c:pt idx="5876">
                  <c:v>0.64441999999999999</c:v>
                </c:pt>
                <c:pt idx="5877">
                  <c:v>0.64454999999999996</c:v>
                </c:pt>
                <c:pt idx="5878">
                  <c:v>0.64468000000000003</c:v>
                </c:pt>
                <c:pt idx="5879">
                  <c:v>0.64480899999999997</c:v>
                </c:pt>
                <c:pt idx="5880">
                  <c:v>0.64493900000000004</c:v>
                </c:pt>
                <c:pt idx="5881">
                  <c:v>0.64506799999999997</c:v>
                </c:pt>
                <c:pt idx="5882">
                  <c:v>0.64519800000000005</c:v>
                </c:pt>
                <c:pt idx="5883">
                  <c:v>0.64532699999999998</c:v>
                </c:pt>
                <c:pt idx="5884">
                  <c:v>0.64545600000000003</c:v>
                </c:pt>
                <c:pt idx="5885">
                  <c:v>0.64558599999999999</c:v>
                </c:pt>
                <c:pt idx="5886">
                  <c:v>0.64571500000000004</c:v>
                </c:pt>
                <c:pt idx="5887">
                  <c:v>0.64584399999999997</c:v>
                </c:pt>
                <c:pt idx="5888">
                  <c:v>0.64597300000000002</c:v>
                </c:pt>
                <c:pt idx="5889">
                  <c:v>0.64610199999999995</c:v>
                </c:pt>
                <c:pt idx="5890">
                  <c:v>0.646231</c:v>
                </c:pt>
                <c:pt idx="5891">
                  <c:v>0.64636000000000005</c:v>
                </c:pt>
                <c:pt idx="5892">
                  <c:v>0.64648899999999998</c:v>
                </c:pt>
                <c:pt idx="5893">
                  <c:v>0.64661800000000003</c:v>
                </c:pt>
                <c:pt idx="5894">
                  <c:v>0.64674699999999996</c:v>
                </c:pt>
                <c:pt idx="5895">
                  <c:v>0.64687499999999998</c:v>
                </c:pt>
                <c:pt idx="5896">
                  <c:v>0.64700400000000002</c:v>
                </c:pt>
                <c:pt idx="5897">
                  <c:v>0.64713299999999996</c:v>
                </c:pt>
                <c:pt idx="5898">
                  <c:v>0.64726099999999998</c:v>
                </c:pt>
                <c:pt idx="5899">
                  <c:v>0.64739000000000002</c:v>
                </c:pt>
                <c:pt idx="5900">
                  <c:v>0.64751800000000004</c:v>
                </c:pt>
                <c:pt idx="5901">
                  <c:v>0.64764699999999997</c:v>
                </c:pt>
                <c:pt idx="5902">
                  <c:v>0.64777499999999999</c:v>
                </c:pt>
                <c:pt idx="5903">
                  <c:v>0.64790300000000001</c:v>
                </c:pt>
                <c:pt idx="5904">
                  <c:v>0.64803100000000002</c:v>
                </c:pt>
                <c:pt idx="5905">
                  <c:v>0.64815999999999996</c:v>
                </c:pt>
                <c:pt idx="5906">
                  <c:v>0.64828799999999998</c:v>
                </c:pt>
                <c:pt idx="5907">
                  <c:v>0.64841599999999999</c:v>
                </c:pt>
                <c:pt idx="5908">
                  <c:v>0.64854400000000001</c:v>
                </c:pt>
                <c:pt idx="5909">
                  <c:v>0.64867200000000003</c:v>
                </c:pt>
                <c:pt idx="5910">
                  <c:v>0.64880000000000004</c:v>
                </c:pt>
                <c:pt idx="5911">
                  <c:v>0.64892700000000003</c:v>
                </c:pt>
                <c:pt idx="5912">
                  <c:v>0.64905500000000005</c:v>
                </c:pt>
                <c:pt idx="5913">
                  <c:v>0.64918299999999995</c:v>
                </c:pt>
                <c:pt idx="5914">
                  <c:v>0.64931099999999997</c:v>
                </c:pt>
                <c:pt idx="5915">
                  <c:v>0.64943799999999996</c:v>
                </c:pt>
                <c:pt idx="5916">
                  <c:v>0.64956599999999998</c:v>
                </c:pt>
                <c:pt idx="5917">
                  <c:v>0.64969299999999996</c:v>
                </c:pt>
                <c:pt idx="5918">
                  <c:v>0.64982099999999998</c:v>
                </c:pt>
                <c:pt idx="5919">
                  <c:v>0.64994799999999997</c:v>
                </c:pt>
                <c:pt idx="5920">
                  <c:v>0.65007599999999999</c:v>
                </c:pt>
                <c:pt idx="5921">
                  <c:v>0.65020299999999998</c:v>
                </c:pt>
                <c:pt idx="5922">
                  <c:v>0.65032999999999996</c:v>
                </c:pt>
                <c:pt idx="5923">
                  <c:v>0.65045699999999995</c:v>
                </c:pt>
                <c:pt idx="5924">
                  <c:v>0.65058400000000005</c:v>
                </c:pt>
                <c:pt idx="5925">
                  <c:v>0.65071199999999996</c:v>
                </c:pt>
                <c:pt idx="5926">
                  <c:v>0.65083899999999995</c:v>
                </c:pt>
                <c:pt idx="5927">
                  <c:v>0.65096600000000004</c:v>
                </c:pt>
                <c:pt idx="5928">
                  <c:v>0.651092</c:v>
                </c:pt>
                <c:pt idx="5929">
                  <c:v>0.65121899999999999</c:v>
                </c:pt>
                <c:pt idx="5930">
                  <c:v>0.65134599999999998</c:v>
                </c:pt>
                <c:pt idx="5931">
                  <c:v>0.65147299999999997</c:v>
                </c:pt>
                <c:pt idx="5932">
                  <c:v>0.65159999999999996</c:v>
                </c:pt>
                <c:pt idx="5933">
                  <c:v>0.65172600000000003</c:v>
                </c:pt>
                <c:pt idx="5934">
                  <c:v>0.65185300000000002</c:v>
                </c:pt>
                <c:pt idx="5935">
                  <c:v>0.65197899999999998</c:v>
                </c:pt>
                <c:pt idx="5936">
                  <c:v>0.65210599999999996</c:v>
                </c:pt>
                <c:pt idx="5937">
                  <c:v>0.65223200000000003</c:v>
                </c:pt>
                <c:pt idx="5938">
                  <c:v>0.65235900000000002</c:v>
                </c:pt>
                <c:pt idx="5939">
                  <c:v>0.65248499999999998</c:v>
                </c:pt>
                <c:pt idx="5940">
                  <c:v>0.65261100000000005</c:v>
                </c:pt>
                <c:pt idx="5941">
                  <c:v>0.65273700000000001</c:v>
                </c:pt>
                <c:pt idx="5942">
                  <c:v>0.65286299999999997</c:v>
                </c:pt>
                <c:pt idx="5943">
                  <c:v>0.65298999999999996</c:v>
                </c:pt>
                <c:pt idx="5944">
                  <c:v>0.65311600000000003</c:v>
                </c:pt>
                <c:pt idx="5945">
                  <c:v>0.65324199999999999</c:v>
                </c:pt>
                <c:pt idx="5946">
                  <c:v>0.65336700000000003</c:v>
                </c:pt>
                <c:pt idx="5947">
                  <c:v>0.65349299999999999</c:v>
                </c:pt>
                <c:pt idx="5948">
                  <c:v>0.65361899999999995</c:v>
                </c:pt>
                <c:pt idx="5949">
                  <c:v>0.65374500000000002</c:v>
                </c:pt>
                <c:pt idx="5950">
                  <c:v>0.65387099999999998</c:v>
                </c:pt>
                <c:pt idx="5951">
                  <c:v>0.65399600000000002</c:v>
                </c:pt>
                <c:pt idx="5952">
                  <c:v>0.65412199999999998</c:v>
                </c:pt>
                <c:pt idx="5953">
                  <c:v>0.65424700000000002</c:v>
                </c:pt>
                <c:pt idx="5954">
                  <c:v>0.65437299999999998</c:v>
                </c:pt>
                <c:pt idx="5955">
                  <c:v>0.65449800000000002</c:v>
                </c:pt>
                <c:pt idx="5956">
                  <c:v>0.65462399999999998</c:v>
                </c:pt>
                <c:pt idx="5957">
                  <c:v>0.65474900000000003</c:v>
                </c:pt>
                <c:pt idx="5958">
                  <c:v>0.65487399999999996</c:v>
                </c:pt>
                <c:pt idx="5959">
                  <c:v>0.65500000000000003</c:v>
                </c:pt>
                <c:pt idx="5960">
                  <c:v>0.65512499999999996</c:v>
                </c:pt>
                <c:pt idx="5961">
                  <c:v>0.65525</c:v>
                </c:pt>
                <c:pt idx="5962">
                  <c:v>0.65537500000000004</c:v>
                </c:pt>
                <c:pt idx="5963">
                  <c:v>0.65549999999999997</c:v>
                </c:pt>
                <c:pt idx="5964">
                  <c:v>0.65562500000000001</c:v>
                </c:pt>
                <c:pt idx="5965">
                  <c:v>0.65575000000000006</c:v>
                </c:pt>
                <c:pt idx="5966">
                  <c:v>0.65587499999999999</c:v>
                </c:pt>
                <c:pt idx="5967">
                  <c:v>0.655999</c:v>
                </c:pt>
                <c:pt idx="5968">
                  <c:v>0.65612400000000004</c:v>
                </c:pt>
                <c:pt idx="5969">
                  <c:v>0.65624899999999997</c:v>
                </c:pt>
                <c:pt idx="5970">
                  <c:v>0.65637299999999998</c:v>
                </c:pt>
                <c:pt idx="5971">
                  <c:v>0.65649800000000003</c:v>
                </c:pt>
                <c:pt idx="5972">
                  <c:v>0.65662200000000004</c:v>
                </c:pt>
                <c:pt idx="5973">
                  <c:v>0.65674699999999997</c:v>
                </c:pt>
                <c:pt idx="5974">
                  <c:v>0.65687099999999998</c:v>
                </c:pt>
                <c:pt idx="5975">
                  <c:v>0.65699600000000002</c:v>
                </c:pt>
                <c:pt idx="5976">
                  <c:v>0.65712000000000004</c:v>
                </c:pt>
                <c:pt idx="5977">
                  <c:v>0.65724400000000005</c:v>
                </c:pt>
                <c:pt idx="5978">
                  <c:v>0.65736799999999995</c:v>
                </c:pt>
                <c:pt idx="5979">
                  <c:v>0.65749299999999999</c:v>
                </c:pt>
                <c:pt idx="5980">
                  <c:v>0.65761700000000001</c:v>
                </c:pt>
                <c:pt idx="5981">
                  <c:v>0.65774100000000002</c:v>
                </c:pt>
                <c:pt idx="5982">
                  <c:v>0.65786500000000003</c:v>
                </c:pt>
                <c:pt idx="5983">
                  <c:v>0.65798900000000005</c:v>
                </c:pt>
                <c:pt idx="5984">
                  <c:v>0.65811200000000003</c:v>
                </c:pt>
                <c:pt idx="5985">
                  <c:v>0.65823600000000004</c:v>
                </c:pt>
                <c:pt idx="5986">
                  <c:v>0.65835999999999995</c:v>
                </c:pt>
                <c:pt idx="5987">
                  <c:v>0.65848399999999996</c:v>
                </c:pt>
                <c:pt idx="5988">
                  <c:v>0.65860700000000005</c:v>
                </c:pt>
                <c:pt idx="5989">
                  <c:v>0.65873099999999996</c:v>
                </c:pt>
                <c:pt idx="5990">
                  <c:v>0.65885499999999997</c:v>
                </c:pt>
                <c:pt idx="5991">
                  <c:v>0.65897799999999995</c:v>
                </c:pt>
                <c:pt idx="5992">
                  <c:v>0.65910199999999997</c:v>
                </c:pt>
                <c:pt idx="5993">
                  <c:v>0.65922499999999995</c:v>
                </c:pt>
                <c:pt idx="5994">
                  <c:v>0.65934800000000005</c:v>
                </c:pt>
                <c:pt idx="5995">
                  <c:v>0.65947199999999995</c:v>
                </c:pt>
                <c:pt idx="5996">
                  <c:v>0.65959500000000004</c:v>
                </c:pt>
                <c:pt idx="5997">
                  <c:v>0.65971800000000003</c:v>
                </c:pt>
                <c:pt idx="5998">
                  <c:v>0.65984100000000001</c:v>
                </c:pt>
                <c:pt idx="5999">
                  <c:v>0.659964</c:v>
                </c:pt>
                <c:pt idx="6000">
                  <c:v>0.66008699999999998</c:v>
                </c:pt>
                <c:pt idx="6001">
                  <c:v>0.66020999999999996</c:v>
                </c:pt>
                <c:pt idx="6002">
                  <c:v>0.66033299999999995</c:v>
                </c:pt>
                <c:pt idx="6003">
                  <c:v>0.66045600000000004</c:v>
                </c:pt>
                <c:pt idx="6004">
                  <c:v>0.66057900000000003</c:v>
                </c:pt>
                <c:pt idx="6005">
                  <c:v>0.66070099999999998</c:v>
                </c:pt>
                <c:pt idx="6006">
                  <c:v>0.66082399999999997</c:v>
                </c:pt>
                <c:pt idx="6007">
                  <c:v>0.66094699999999995</c:v>
                </c:pt>
                <c:pt idx="6008">
                  <c:v>0.66106900000000002</c:v>
                </c:pt>
                <c:pt idx="6009">
                  <c:v>0.661192</c:v>
                </c:pt>
                <c:pt idx="6010">
                  <c:v>0.66131399999999996</c:v>
                </c:pt>
                <c:pt idx="6011">
                  <c:v>0.66143700000000005</c:v>
                </c:pt>
                <c:pt idx="6012">
                  <c:v>0.66155900000000001</c:v>
                </c:pt>
                <c:pt idx="6013">
                  <c:v>0.66168099999999996</c:v>
                </c:pt>
                <c:pt idx="6014">
                  <c:v>0.66180399999999995</c:v>
                </c:pt>
                <c:pt idx="6015">
                  <c:v>0.66192600000000001</c:v>
                </c:pt>
                <c:pt idx="6016">
                  <c:v>0.66204799999999997</c:v>
                </c:pt>
                <c:pt idx="6017">
                  <c:v>0.66217000000000004</c:v>
                </c:pt>
                <c:pt idx="6018">
                  <c:v>0.66229199999999999</c:v>
                </c:pt>
                <c:pt idx="6019">
                  <c:v>0.66241399999999995</c:v>
                </c:pt>
                <c:pt idx="6020">
                  <c:v>0.66253600000000001</c:v>
                </c:pt>
                <c:pt idx="6021">
                  <c:v>0.66265799999999997</c:v>
                </c:pt>
                <c:pt idx="6022">
                  <c:v>0.66278000000000004</c:v>
                </c:pt>
                <c:pt idx="6023">
                  <c:v>0.66290199999999999</c:v>
                </c:pt>
                <c:pt idx="6024">
                  <c:v>0.66302300000000003</c:v>
                </c:pt>
                <c:pt idx="6025">
                  <c:v>0.66314499999999998</c:v>
                </c:pt>
                <c:pt idx="6026">
                  <c:v>0.66326700000000005</c:v>
                </c:pt>
                <c:pt idx="6027">
                  <c:v>0.66338799999999998</c:v>
                </c:pt>
                <c:pt idx="6028">
                  <c:v>0.66351000000000004</c:v>
                </c:pt>
                <c:pt idx="6029">
                  <c:v>0.66363099999999997</c:v>
                </c:pt>
                <c:pt idx="6030">
                  <c:v>0.66375300000000004</c:v>
                </c:pt>
                <c:pt idx="6031">
                  <c:v>0.66387399999999996</c:v>
                </c:pt>
                <c:pt idx="6032">
                  <c:v>0.663995</c:v>
                </c:pt>
                <c:pt idx="6033">
                  <c:v>0.66411699999999996</c:v>
                </c:pt>
                <c:pt idx="6034">
                  <c:v>0.664238</c:v>
                </c:pt>
                <c:pt idx="6035">
                  <c:v>0.66435900000000003</c:v>
                </c:pt>
                <c:pt idx="6036">
                  <c:v>0.66447999999999996</c:v>
                </c:pt>
                <c:pt idx="6037">
                  <c:v>0.664601</c:v>
                </c:pt>
                <c:pt idx="6038">
                  <c:v>0.66472200000000004</c:v>
                </c:pt>
                <c:pt idx="6039">
                  <c:v>0.66484299999999996</c:v>
                </c:pt>
                <c:pt idx="6040">
                  <c:v>0.664964</c:v>
                </c:pt>
                <c:pt idx="6041">
                  <c:v>0.66508500000000004</c:v>
                </c:pt>
                <c:pt idx="6042">
                  <c:v>0.66520599999999996</c:v>
                </c:pt>
                <c:pt idx="6043">
                  <c:v>0.66532599999999997</c:v>
                </c:pt>
                <c:pt idx="6044">
                  <c:v>0.66544700000000001</c:v>
                </c:pt>
                <c:pt idx="6045">
                  <c:v>0.66556800000000005</c:v>
                </c:pt>
                <c:pt idx="6046">
                  <c:v>0.66568799999999995</c:v>
                </c:pt>
                <c:pt idx="6047">
                  <c:v>0.66580899999999998</c:v>
                </c:pt>
                <c:pt idx="6048">
                  <c:v>0.66592899999999999</c:v>
                </c:pt>
                <c:pt idx="6049">
                  <c:v>0.66605000000000003</c:v>
                </c:pt>
                <c:pt idx="6050">
                  <c:v>0.66617000000000004</c:v>
                </c:pt>
                <c:pt idx="6051">
                  <c:v>0.66629000000000005</c:v>
                </c:pt>
                <c:pt idx="6052">
                  <c:v>0.66641099999999998</c:v>
                </c:pt>
                <c:pt idx="6053">
                  <c:v>0.66653099999999998</c:v>
                </c:pt>
                <c:pt idx="6054">
                  <c:v>0.66665099999999999</c:v>
                </c:pt>
                <c:pt idx="6055">
                  <c:v>0.666771</c:v>
                </c:pt>
                <c:pt idx="6056">
                  <c:v>0.66689100000000001</c:v>
                </c:pt>
                <c:pt idx="6057">
                  <c:v>0.66701100000000002</c:v>
                </c:pt>
                <c:pt idx="6058">
                  <c:v>0.66713100000000003</c:v>
                </c:pt>
                <c:pt idx="6059">
                  <c:v>0.66725100000000004</c:v>
                </c:pt>
                <c:pt idx="6060">
                  <c:v>0.66737100000000005</c:v>
                </c:pt>
                <c:pt idx="6061">
                  <c:v>0.66749099999999995</c:v>
                </c:pt>
                <c:pt idx="6062">
                  <c:v>0.66761000000000004</c:v>
                </c:pt>
                <c:pt idx="6063">
                  <c:v>0.66773000000000005</c:v>
                </c:pt>
                <c:pt idx="6064">
                  <c:v>0.66785000000000005</c:v>
                </c:pt>
                <c:pt idx="6065">
                  <c:v>0.66796900000000003</c:v>
                </c:pt>
                <c:pt idx="6066">
                  <c:v>0.66808900000000004</c:v>
                </c:pt>
                <c:pt idx="6067">
                  <c:v>0.66820800000000002</c:v>
                </c:pt>
                <c:pt idx="6068">
                  <c:v>0.66832800000000003</c:v>
                </c:pt>
                <c:pt idx="6069">
                  <c:v>0.66844700000000001</c:v>
                </c:pt>
                <c:pt idx="6070">
                  <c:v>0.66856599999999999</c:v>
                </c:pt>
                <c:pt idx="6071">
                  <c:v>0.668686</c:v>
                </c:pt>
                <c:pt idx="6072">
                  <c:v>0.66880499999999998</c:v>
                </c:pt>
                <c:pt idx="6073">
                  <c:v>0.66892399999999996</c:v>
                </c:pt>
                <c:pt idx="6074">
                  <c:v>0.66904300000000005</c:v>
                </c:pt>
                <c:pt idx="6075">
                  <c:v>0.66916200000000003</c:v>
                </c:pt>
                <c:pt idx="6076">
                  <c:v>0.66928100000000001</c:v>
                </c:pt>
                <c:pt idx="6077">
                  <c:v>0.6694</c:v>
                </c:pt>
                <c:pt idx="6078">
                  <c:v>0.66951899999999998</c:v>
                </c:pt>
                <c:pt idx="6079">
                  <c:v>0.66963799999999996</c:v>
                </c:pt>
                <c:pt idx="6080">
                  <c:v>0.66975700000000005</c:v>
                </c:pt>
                <c:pt idx="6081">
                  <c:v>0.669875</c:v>
                </c:pt>
                <c:pt idx="6082">
                  <c:v>0.66999399999999998</c:v>
                </c:pt>
                <c:pt idx="6083">
                  <c:v>0.67011299999999996</c:v>
                </c:pt>
                <c:pt idx="6084">
                  <c:v>0.67023100000000002</c:v>
                </c:pt>
                <c:pt idx="6085">
                  <c:v>0.67035</c:v>
                </c:pt>
                <c:pt idx="6086">
                  <c:v>0.67046799999999995</c:v>
                </c:pt>
                <c:pt idx="6087">
                  <c:v>0.67058700000000004</c:v>
                </c:pt>
                <c:pt idx="6088">
                  <c:v>0.670705</c:v>
                </c:pt>
                <c:pt idx="6089">
                  <c:v>0.67082299999999995</c:v>
                </c:pt>
                <c:pt idx="6090">
                  <c:v>0.67094200000000004</c:v>
                </c:pt>
                <c:pt idx="6091">
                  <c:v>0.67105999999999999</c:v>
                </c:pt>
                <c:pt idx="6092">
                  <c:v>0.67117800000000005</c:v>
                </c:pt>
                <c:pt idx="6093">
                  <c:v>0.671296</c:v>
                </c:pt>
                <c:pt idx="6094">
                  <c:v>0.67141399999999996</c:v>
                </c:pt>
                <c:pt idx="6095">
                  <c:v>0.67153200000000002</c:v>
                </c:pt>
                <c:pt idx="6096">
                  <c:v>0.67164999999999997</c:v>
                </c:pt>
                <c:pt idx="6097">
                  <c:v>0.67176800000000003</c:v>
                </c:pt>
                <c:pt idx="6098">
                  <c:v>0.67188599999999998</c:v>
                </c:pt>
                <c:pt idx="6099">
                  <c:v>0.67200400000000005</c:v>
                </c:pt>
                <c:pt idx="6100">
                  <c:v>0.672122</c:v>
                </c:pt>
                <c:pt idx="6101">
                  <c:v>0.67223900000000003</c:v>
                </c:pt>
                <c:pt idx="6102">
                  <c:v>0.67235699999999998</c:v>
                </c:pt>
                <c:pt idx="6103">
                  <c:v>0.67247500000000004</c:v>
                </c:pt>
                <c:pt idx="6104">
                  <c:v>0.67259199999999997</c:v>
                </c:pt>
                <c:pt idx="6105">
                  <c:v>0.67271000000000003</c:v>
                </c:pt>
                <c:pt idx="6106">
                  <c:v>0.67282699999999995</c:v>
                </c:pt>
                <c:pt idx="6107">
                  <c:v>0.67294399999999999</c:v>
                </c:pt>
                <c:pt idx="6108">
                  <c:v>0.67306200000000005</c:v>
                </c:pt>
                <c:pt idx="6109">
                  <c:v>0.67317899999999997</c:v>
                </c:pt>
                <c:pt idx="6110">
                  <c:v>0.67329600000000001</c:v>
                </c:pt>
                <c:pt idx="6111">
                  <c:v>0.67341399999999996</c:v>
                </c:pt>
                <c:pt idx="6112">
                  <c:v>0.67353099999999999</c:v>
                </c:pt>
                <c:pt idx="6113">
                  <c:v>0.67364800000000002</c:v>
                </c:pt>
                <c:pt idx="6114">
                  <c:v>0.67376499999999995</c:v>
                </c:pt>
                <c:pt idx="6115">
                  <c:v>0.67388199999999998</c:v>
                </c:pt>
                <c:pt idx="6116">
                  <c:v>0.67399900000000001</c:v>
                </c:pt>
                <c:pt idx="6117">
                  <c:v>0.67411600000000005</c:v>
                </c:pt>
                <c:pt idx="6118">
                  <c:v>0.67423200000000005</c:v>
                </c:pt>
                <c:pt idx="6119">
                  <c:v>0.67434899999999998</c:v>
                </c:pt>
                <c:pt idx="6120">
                  <c:v>0.67446600000000001</c:v>
                </c:pt>
                <c:pt idx="6121">
                  <c:v>0.67458300000000004</c:v>
                </c:pt>
                <c:pt idx="6122">
                  <c:v>0.67469900000000005</c:v>
                </c:pt>
                <c:pt idx="6123">
                  <c:v>0.67481599999999997</c:v>
                </c:pt>
                <c:pt idx="6124">
                  <c:v>0.67493199999999998</c:v>
                </c:pt>
                <c:pt idx="6125">
                  <c:v>0.67504900000000001</c:v>
                </c:pt>
                <c:pt idx="6126">
                  <c:v>0.67516500000000002</c:v>
                </c:pt>
                <c:pt idx="6127">
                  <c:v>0.67528200000000005</c:v>
                </c:pt>
                <c:pt idx="6128">
                  <c:v>0.67539800000000005</c:v>
                </c:pt>
                <c:pt idx="6129">
                  <c:v>0.67551399999999995</c:v>
                </c:pt>
                <c:pt idx="6130">
                  <c:v>0.67562999999999995</c:v>
                </c:pt>
                <c:pt idx="6131">
                  <c:v>0.67574699999999999</c:v>
                </c:pt>
                <c:pt idx="6132">
                  <c:v>0.67586299999999999</c:v>
                </c:pt>
                <c:pt idx="6133">
                  <c:v>0.675979</c:v>
                </c:pt>
                <c:pt idx="6134">
                  <c:v>0.676095</c:v>
                </c:pt>
                <c:pt idx="6135">
                  <c:v>0.67621100000000001</c:v>
                </c:pt>
                <c:pt idx="6136">
                  <c:v>0.67632700000000001</c:v>
                </c:pt>
                <c:pt idx="6137">
                  <c:v>0.67644199999999999</c:v>
                </c:pt>
                <c:pt idx="6138">
                  <c:v>0.67655799999999999</c:v>
                </c:pt>
                <c:pt idx="6139">
                  <c:v>0.676674</c:v>
                </c:pt>
                <c:pt idx="6140">
                  <c:v>0.67679</c:v>
                </c:pt>
                <c:pt idx="6141">
                  <c:v>0.67690499999999998</c:v>
                </c:pt>
                <c:pt idx="6142">
                  <c:v>0.67702099999999998</c:v>
                </c:pt>
                <c:pt idx="6143">
                  <c:v>0.67713699999999999</c:v>
                </c:pt>
                <c:pt idx="6144">
                  <c:v>0.67725199999999997</c:v>
                </c:pt>
                <c:pt idx="6145">
                  <c:v>0.67736700000000005</c:v>
                </c:pt>
                <c:pt idx="6146">
                  <c:v>0.67748299999999995</c:v>
                </c:pt>
                <c:pt idx="6147">
                  <c:v>0.67759800000000003</c:v>
                </c:pt>
                <c:pt idx="6148">
                  <c:v>0.67771400000000004</c:v>
                </c:pt>
                <c:pt idx="6149">
                  <c:v>0.67782900000000001</c:v>
                </c:pt>
                <c:pt idx="6150">
                  <c:v>0.67794399999999999</c:v>
                </c:pt>
                <c:pt idx="6151">
                  <c:v>0.67805899999999997</c:v>
                </c:pt>
                <c:pt idx="6152">
                  <c:v>0.67817400000000005</c:v>
                </c:pt>
                <c:pt idx="6153">
                  <c:v>0.67828900000000003</c:v>
                </c:pt>
                <c:pt idx="6154">
                  <c:v>0.67840400000000001</c:v>
                </c:pt>
                <c:pt idx="6155">
                  <c:v>0.67851899999999998</c:v>
                </c:pt>
                <c:pt idx="6156">
                  <c:v>0.67863399999999996</c:v>
                </c:pt>
                <c:pt idx="6157">
                  <c:v>0.67874900000000005</c:v>
                </c:pt>
                <c:pt idx="6158">
                  <c:v>0.67886400000000002</c:v>
                </c:pt>
                <c:pt idx="6159">
                  <c:v>0.67897799999999997</c:v>
                </c:pt>
                <c:pt idx="6160">
                  <c:v>0.67909299999999995</c:v>
                </c:pt>
                <c:pt idx="6161">
                  <c:v>0.67920800000000003</c:v>
                </c:pt>
                <c:pt idx="6162">
                  <c:v>0.67932199999999998</c:v>
                </c:pt>
                <c:pt idx="6163">
                  <c:v>0.67943699999999996</c:v>
                </c:pt>
                <c:pt idx="6164">
                  <c:v>0.67955100000000002</c:v>
                </c:pt>
                <c:pt idx="6165">
                  <c:v>0.67966599999999999</c:v>
                </c:pt>
                <c:pt idx="6166">
                  <c:v>0.67978000000000005</c:v>
                </c:pt>
                <c:pt idx="6167">
                  <c:v>0.679894</c:v>
                </c:pt>
                <c:pt idx="6168">
                  <c:v>0.68000899999999997</c:v>
                </c:pt>
                <c:pt idx="6169">
                  <c:v>0.68012300000000003</c:v>
                </c:pt>
                <c:pt idx="6170">
                  <c:v>0.68023699999999998</c:v>
                </c:pt>
                <c:pt idx="6171">
                  <c:v>0.68035100000000004</c:v>
                </c:pt>
                <c:pt idx="6172">
                  <c:v>0.68046499999999999</c:v>
                </c:pt>
                <c:pt idx="6173">
                  <c:v>0.68057900000000005</c:v>
                </c:pt>
                <c:pt idx="6174">
                  <c:v>0.68069299999999999</c:v>
                </c:pt>
                <c:pt idx="6175">
                  <c:v>0.68080700000000005</c:v>
                </c:pt>
                <c:pt idx="6176">
                  <c:v>0.680921</c:v>
                </c:pt>
                <c:pt idx="6177">
                  <c:v>0.68103499999999995</c:v>
                </c:pt>
                <c:pt idx="6178">
                  <c:v>0.68114799999999998</c:v>
                </c:pt>
                <c:pt idx="6179">
                  <c:v>0.68126200000000003</c:v>
                </c:pt>
                <c:pt idx="6180">
                  <c:v>0.68137599999999998</c:v>
                </c:pt>
                <c:pt idx="6181">
                  <c:v>0.68148900000000001</c:v>
                </c:pt>
                <c:pt idx="6182">
                  <c:v>0.68160299999999996</c:v>
                </c:pt>
                <c:pt idx="6183">
                  <c:v>0.68171599999999999</c:v>
                </c:pt>
                <c:pt idx="6184">
                  <c:v>0.68183000000000005</c:v>
                </c:pt>
                <c:pt idx="6185">
                  <c:v>0.68194299999999997</c:v>
                </c:pt>
                <c:pt idx="6186">
                  <c:v>0.68205700000000002</c:v>
                </c:pt>
                <c:pt idx="6187">
                  <c:v>0.68217000000000005</c:v>
                </c:pt>
                <c:pt idx="6188">
                  <c:v>0.68228299999999997</c:v>
                </c:pt>
                <c:pt idx="6189">
                  <c:v>0.682396</c:v>
                </c:pt>
                <c:pt idx="6190">
                  <c:v>0.68250999999999995</c:v>
                </c:pt>
                <c:pt idx="6191">
                  <c:v>0.68262299999999998</c:v>
                </c:pt>
                <c:pt idx="6192">
                  <c:v>0.68273600000000001</c:v>
                </c:pt>
                <c:pt idx="6193">
                  <c:v>0.68284900000000004</c:v>
                </c:pt>
                <c:pt idx="6194">
                  <c:v>0.68296199999999996</c:v>
                </c:pt>
                <c:pt idx="6195">
                  <c:v>0.68307399999999996</c:v>
                </c:pt>
                <c:pt idx="6196">
                  <c:v>0.68318699999999999</c:v>
                </c:pt>
                <c:pt idx="6197">
                  <c:v>0.68330000000000002</c:v>
                </c:pt>
                <c:pt idx="6198">
                  <c:v>0.68341300000000005</c:v>
                </c:pt>
                <c:pt idx="6199">
                  <c:v>0.68352500000000005</c:v>
                </c:pt>
                <c:pt idx="6200">
                  <c:v>0.68363799999999997</c:v>
                </c:pt>
                <c:pt idx="6201">
                  <c:v>0.683751</c:v>
                </c:pt>
                <c:pt idx="6202">
                  <c:v>0.683863</c:v>
                </c:pt>
                <c:pt idx="6203">
                  <c:v>0.68397600000000003</c:v>
                </c:pt>
                <c:pt idx="6204">
                  <c:v>0.68408800000000003</c:v>
                </c:pt>
                <c:pt idx="6205">
                  <c:v>0.68420000000000003</c:v>
                </c:pt>
                <c:pt idx="6206">
                  <c:v>0.68431299999999995</c:v>
                </c:pt>
                <c:pt idx="6207">
                  <c:v>0.68442499999999995</c:v>
                </c:pt>
                <c:pt idx="6208">
                  <c:v>0.68453699999999995</c:v>
                </c:pt>
                <c:pt idx="6209">
                  <c:v>0.68464899999999995</c:v>
                </c:pt>
                <c:pt idx="6210">
                  <c:v>0.68476099999999995</c:v>
                </c:pt>
                <c:pt idx="6211">
                  <c:v>0.68487399999999998</c:v>
                </c:pt>
                <c:pt idx="6212">
                  <c:v>0.68498599999999998</c:v>
                </c:pt>
                <c:pt idx="6213">
                  <c:v>0.68509699999999996</c:v>
                </c:pt>
                <c:pt idx="6214">
                  <c:v>0.68520899999999996</c:v>
                </c:pt>
                <c:pt idx="6215">
                  <c:v>0.68532099999999996</c:v>
                </c:pt>
                <c:pt idx="6216">
                  <c:v>0.68543299999999996</c:v>
                </c:pt>
                <c:pt idx="6217">
                  <c:v>0.68554499999999996</c:v>
                </c:pt>
                <c:pt idx="6218">
                  <c:v>0.68565600000000004</c:v>
                </c:pt>
                <c:pt idx="6219">
                  <c:v>0.68576800000000004</c:v>
                </c:pt>
                <c:pt idx="6220">
                  <c:v>0.68588000000000005</c:v>
                </c:pt>
                <c:pt idx="6221">
                  <c:v>0.68599100000000002</c:v>
                </c:pt>
                <c:pt idx="6222">
                  <c:v>0.68610300000000002</c:v>
                </c:pt>
                <c:pt idx="6223">
                  <c:v>0.68621399999999999</c:v>
                </c:pt>
                <c:pt idx="6224">
                  <c:v>0.68632599999999999</c:v>
                </c:pt>
                <c:pt idx="6225">
                  <c:v>0.68643699999999996</c:v>
                </c:pt>
                <c:pt idx="6226">
                  <c:v>0.68654800000000005</c:v>
                </c:pt>
                <c:pt idx="6227">
                  <c:v>0.68665900000000002</c:v>
                </c:pt>
                <c:pt idx="6228">
                  <c:v>0.68677100000000002</c:v>
                </c:pt>
                <c:pt idx="6229">
                  <c:v>0.68688199999999999</c:v>
                </c:pt>
                <c:pt idx="6230">
                  <c:v>0.68699299999999996</c:v>
                </c:pt>
                <c:pt idx="6231">
                  <c:v>0.68710400000000005</c:v>
                </c:pt>
                <c:pt idx="6232">
                  <c:v>0.68721500000000002</c:v>
                </c:pt>
                <c:pt idx="6233">
                  <c:v>0.68732599999999999</c:v>
                </c:pt>
                <c:pt idx="6234">
                  <c:v>0.68743600000000005</c:v>
                </c:pt>
                <c:pt idx="6235">
                  <c:v>0.68754700000000002</c:v>
                </c:pt>
                <c:pt idx="6236">
                  <c:v>0.68765799999999999</c:v>
                </c:pt>
                <c:pt idx="6237">
                  <c:v>0.68776899999999996</c:v>
                </c:pt>
                <c:pt idx="6238">
                  <c:v>0.68787900000000002</c:v>
                </c:pt>
                <c:pt idx="6239">
                  <c:v>0.68798999999999999</c:v>
                </c:pt>
                <c:pt idx="6240">
                  <c:v>0.68810099999999996</c:v>
                </c:pt>
                <c:pt idx="6241">
                  <c:v>0.68821100000000002</c:v>
                </c:pt>
                <c:pt idx="6242">
                  <c:v>0.68832099999999996</c:v>
                </c:pt>
                <c:pt idx="6243">
                  <c:v>0.68843200000000004</c:v>
                </c:pt>
                <c:pt idx="6244">
                  <c:v>0.68854199999999999</c:v>
                </c:pt>
                <c:pt idx="6245">
                  <c:v>0.68865200000000004</c:v>
                </c:pt>
                <c:pt idx="6246">
                  <c:v>0.68876300000000001</c:v>
                </c:pt>
                <c:pt idx="6247">
                  <c:v>0.68887299999999996</c:v>
                </c:pt>
                <c:pt idx="6248">
                  <c:v>0.68898300000000001</c:v>
                </c:pt>
                <c:pt idx="6249">
                  <c:v>0.68909299999999996</c:v>
                </c:pt>
                <c:pt idx="6250">
                  <c:v>0.68920300000000001</c:v>
                </c:pt>
                <c:pt idx="6251">
                  <c:v>0.68931299999999995</c:v>
                </c:pt>
                <c:pt idx="6252">
                  <c:v>0.68942300000000001</c:v>
                </c:pt>
                <c:pt idx="6253">
                  <c:v>0.68953299999999995</c:v>
                </c:pt>
                <c:pt idx="6254">
                  <c:v>0.68964300000000001</c:v>
                </c:pt>
                <c:pt idx="6255">
                  <c:v>0.68975200000000003</c:v>
                </c:pt>
                <c:pt idx="6256">
                  <c:v>0.68986199999999998</c:v>
                </c:pt>
                <c:pt idx="6257">
                  <c:v>0.68997200000000003</c:v>
                </c:pt>
                <c:pt idx="6258">
                  <c:v>0.69008100000000006</c:v>
                </c:pt>
                <c:pt idx="6259">
                  <c:v>0.690191</c:v>
                </c:pt>
                <c:pt idx="6260">
                  <c:v>0.69030000000000002</c:v>
                </c:pt>
                <c:pt idx="6261">
                  <c:v>0.69040999999999997</c:v>
                </c:pt>
                <c:pt idx="6262">
                  <c:v>0.69051899999999999</c:v>
                </c:pt>
                <c:pt idx="6263">
                  <c:v>0.69062800000000002</c:v>
                </c:pt>
                <c:pt idx="6264">
                  <c:v>0.69073799999999996</c:v>
                </c:pt>
                <c:pt idx="6265">
                  <c:v>0.69084699999999999</c:v>
                </c:pt>
                <c:pt idx="6266">
                  <c:v>0.69095600000000001</c:v>
                </c:pt>
                <c:pt idx="6267">
                  <c:v>0.69106500000000004</c:v>
                </c:pt>
                <c:pt idx="6268">
                  <c:v>0.69117399999999996</c:v>
                </c:pt>
                <c:pt idx="6269">
                  <c:v>0.69128299999999998</c:v>
                </c:pt>
                <c:pt idx="6270">
                  <c:v>0.69139200000000001</c:v>
                </c:pt>
                <c:pt idx="6271">
                  <c:v>0.69150100000000003</c:v>
                </c:pt>
                <c:pt idx="6272">
                  <c:v>0.69160999999999995</c:v>
                </c:pt>
                <c:pt idx="6273">
                  <c:v>0.69171800000000006</c:v>
                </c:pt>
                <c:pt idx="6274">
                  <c:v>0.69182699999999997</c:v>
                </c:pt>
                <c:pt idx="6275">
                  <c:v>0.691936</c:v>
                </c:pt>
                <c:pt idx="6276">
                  <c:v>0.69204399999999999</c:v>
                </c:pt>
                <c:pt idx="6277">
                  <c:v>0.69215300000000002</c:v>
                </c:pt>
                <c:pt idx="6278">
                  <c:v>0.69226100000000002</c:v>
                </c:pt>
                <c:pt idx="6279">
                  <c:v>0.69237000000000004</c:v>
                </c:pt>
                <c:pt idx="6280">
                  <c:v>0.69247800000000004</c:v>
                </c:pt>
                <c:pt idx="6281">
                  <c:v>0.69258699999999995</c:v>
                </c:pt>
                <c:pt idx="6282">
                  <c:v>0.69269499999999995</c:v>
                </c:pt>
                <c:pt idx="6283">
                  <c:v>0.69280299999999995</c:v>
                </c:pt>
                <c:pt idx="6284">
                  <c:v>0.69291100000000005</c:v>
                </c:pt>
                <c:pt idx="6285">
                  <c:v>0.69301900000000005</c:v>
                </c:pt>
                <c:pt idx="6286">
                  <c:v>0.69312700000000005</c:v>
                </c:pt>
                <c:pt idx="6287">
                  <c:v>0.69323500000000005</c:v>
                </c:pt>
                <c:pt idx="6288">
                  <c:v>0.69334300000000004</c:v>
                </c:pt>
                <c:pt idx="6289">
                  <c:v>0.69345100000000004</c:v>
                </c:pt>
                <c:pt idx="6290">
                  <c:v>0.69355900000000004</c:v>
                </c:pt>
                <c:pt idx="6291">
                  <c:v>0.69366700000000003</c:v>
                </c:pt>
                <c:pt idx="6292">
                  <c:v>0.693774</c:v>
                </c:pt>
                <c:pt idx="6293">
                  <c:v>0.693882</c:v>
                </c:pt>
                <c:pt idx="6294">
                  <c:v>0.69399</c:v>
                </c:pt>
                <c:pt idx="6295">
                  <c:v>0.69409699999999996</c:v>
                </c:pt>
                <c:pt idx="6296">
                  <c:v>0.69420499999999996</c:v>
                </c:pt>
                <c:pt idx="6297">
                  <c:v>0.69431200000000004</c:v>
                </c:pt>
                <c:pt idx="6298">
                  <c:v>0.69441900000000001</c:v>
                </c:pt>
                <c:pt idx="6299">
                  <c:v>0.69452700000000001</c:v>
                </c:pt>
                <c:pt idx="6300">
                  <c:v>0.69463399999999997</c:v>
                </c:pt>
                <c:pt idx="6301">
                  <c:v>0.69474100000000005</c:v>
                </c:pt>
                <c:pt idx="6302">
                  <c:v>0.69484800000000002</c:v>
                </c:pt>
                <c:pt idx="6303">
                  <c:v>0.69495499999999999</c:v>
                </c:pt>
                <c:pt idx="6304">
                  <c:v>0.69506199999999996</c:v>
                </c:pt>
                <c:pt idx="6305">
                  <c:v>0.69516900000000004</c:v>
                </c:pt>
                <c:pt idx="6306">
                  <c:v>0.69527600000000001</c:v>
                </c:pt>
                <c:pt idx="6307">
                  <c:v>0.69538299999999997</c:v>
                </c:pt>
                <c:pt idx="6308">
                  <c:v>0.69549000000000005</c:v>
                </c:pt>
                <c:pt idx="6309">
                  <c:v>0.69559599999999999</c:v>
                </c:pt>
                <c:pt idx="6310">
                  <c:v>0.69570299999999996</c:v>
                </c:pt>
                <c:pt idx="6311">
                  <c:v>0.69581000000000004</c:v>
                </c:pt>
                <c:pt idx="6312">
                  <c:v>0.69591599999999998</c:v>
                </c:pt>
                <c:pt idx="6313">
                  <c:v>0.69602299999999995</c:v>
                </c:pt>
                <c:pt idx="6314">
                  <c:v>0.696129</c:v>
                </c:pt>
                <c:pt idx="6315">
                  <c:v>0.69623500000000005</c:v>
                </c:pt>
                <c:pt idx="6316">
                  <c:v>0.69634200000000002</c:v>
                </c:pt>
                <c:pt idx="6317">
                  <c:v>0.69644799999999996</c:v>
                </c:pt>
                <c:pt idx="6318">
                  <c:v>0.69655400000000001</c:v>
                </c:pt>
                <c:pt idx="6319">
                  <c:v>0.69665999999999995</c:v>
                </c:pt>
                <c:pt idx="6320">
                  <c:v>0.696766</c:v>
                </c:pt>
                <c:pt idx="6321">
                  <c:v>0.69687200000000005</c:v>
                </c:pt>
                <c:pt idx="6322">
                  <c:v>0.69697799999999999</c:v>
                </c:pt>
                <c:pt idx="6323">
                  <c:v>0.69708400000000004</c:v>
                </c:pt>
                <c:pt idx="6324">
                  <c:v>0.69718999999999998</c:v>
                </c:pt>
                <c:pt idx="6325">
                  <c:v>0.69729600000000003</c:v>
                </c:pt>
                <c:pt idx="6326">
                  <c:v>0.69740100000000005</c:v>
                </c:pt>
                <c:pt idx="6327">
                  <c:v>0.69750699999999999</c:v>
                </c:pt>
                <c:pt idx="6328">
                  <c:v>0.69761200000000001</c:v>
                </c:pt>
                <c:pt idx="6329">
                  <c:v>0.69771799999999995</c:v>
                </c:pt>
                <c:pt idx="6330">
                  <c:v>0.69782299999999997</c:v>
                </c:pt>
                <c:pt idx="6331">
                  <c:v>0.69792900000000002</c:v>
                </c:pt>
                <c:pt idx="6332">
                  <c:v>0.69803400000000004</c:v>
                </c:pt>
                <c:pt idx="6333">
                  <c:v>0.69813899999999995</c:v>
                </c:pt>
                <c:pt idx="6334">
                  <c:v>0.69824399999999998</c:v>
                </c:pt>
                <c:pt idx="6335">
                  <c:v>0.698349</c:v>
                </c:pt>
                <c:pt idx="6336">
                  <c:v>0.69845400000000002</c:v>
                </c:pt>
                <c:pt idx="6337">
                  <c:v>0.69855900000000004</c:v>
                </c:pt>
                <c:pt idx="6338">
                  <c:v>0.69866399999999995</c:v>
                </c:pt>
                <c:pt idx="6339">
                  <c:v>0.69876899999999997</c:v>
                </c:pt>
                <c:pt idx="6340">
                  <c:v>0.698874</c:v>
                </c:pt>
                <c:pt idx="6341">
                  <c:v>0.69897799999999999</c:v>
                </c:pt>
                <c:pt idx="6342">
                  <c:v>0.69908300000000001</c:v>
                </c:pt>
                <c:pt idx="6343">
                  <c:v>0.69918800000000003</c:v>
                </c:pt>
                <c:pt idx="6344">
                  <c:v>0.69929200000000002</c:v>
                </c:pt>
                <c:pt idx="6345">
                  <c:v>0.69939700000000005</c:v>
                </c:pt>
                <c:pt idx="6346">
                  <c:v>0.69950100000000004</c:v>
                </c:pt>
                <c:pt idx="6347">
                  <c:v>0.69960500000000003</c:v>
                </c:pt>
                <c:pt idx="6348">
                  <c:v>0.69970900000000003</c:v>
                </c:pt>
                <c:pt idx="6349">
                  <c:v>0.69981400000000005</c:v>
                </c:pt>
                <c:pt idx="6350">
                  <c:v>0.69991800000000004</c:v>
                </c:pt>
                <c:pt idx="6351">
                  <c:v>0.70002200000000003</c:v>
                </c:pt>
                <c:pt idx="6352">
                  <c:v>0.70012600000000003</c:v>
                </c:pt>
                <c:pt idx="6353">
                  <c:v>0.70023000000000002</c:v>
                </c:pt>
                <c:pt idx="6354">
                  <c:v>0.70033299999999998</c:v>
                </c:pt>
                <c:pt idx="6355">
                  <c:v>0.70043699999999998</c:v>
                </c:pt>
                <c:pt idx="6356">
                  <c:v>0.70054099999999997</c:v>
                </c:pt>
                <c:pt idx="6357">
                  <c:v>0.70064400000000004</c:v>
                </c:pt>
                <c:pt idx="6358">
                  <c:v>0.70074800000000004</c:v>
                </c:pt>
                <c:pt idx="6359">
                  <c:v>0.700851</c:v>
                </c:pt>
                <c:pt idx="6360">
                  <c:v>0.70095499999999999</c:v>
                </c:pt>
                <c:pt idx="6361">
                  <c:v>0.70105799999999996</c:v>
                </c:pt>
                <c:pt idx="6362">
                  <c:v>0.70116100000000003</c:v>
                </c:pt>
                <c:pt idx="6363">
                  <c:v>0.701264</c:v>
                </c:pt>
                <c:pt idx="6364">
                  <c:v>0.70136699999999996</c:v>
                </c:pt>
                <c:pt idx="6365">
                  <c:v>0.70147000000000004</c:v>
                </c:pt>
                <c:pt idx="6366">
                  <c:v>0.701573</c:v>
                </c:pt>
                <c:pt idx="6367">
                  <c:v>0.70167599999999997</c:v>
                </c:pt>
                <c:pt idx="6368">
                  <c:v>0.70177900000000004</c:v>
                </c:pt>
                <c:pt idx="6369">
                  <c:v>0.70188200000000001</c:v>
                </c:pt>
                <c:pt idx="6370">
                  <c:v>0.70198400000000005</c:v>
                </c:pt>
                <c:pt idx="6371">
                  <c:v>0.70208700000000002</c:v>
                </c:pt>
                <c:pt idx="6372">
                  <c:v>0.70218899999999995</c:v>
                </c:pt>
                <c:pt idx="6373">
                  <c:v>0.70229200000000003</c:v>
                </c:pt>
                <c:pt idx="6374">
                  <c:v>0.70239399999999996</c:v>
                </c:pt>
                <c:pt idx="6375">
                  <c:v>0.70249600000000001</c:v>
                </c:pt>
                <c:pt idx="6376">
                  <c:v>0.70259799999999994</c:v>
                </c:pt>
                <c:pt idx="6377">
                  <c:v>0.70269999999999999</c:v>
                </c:pt>
                <c:pt idx="6378">
                  <c:v>0.70280200000000004</c:v>
                </c:pt>
                <c:pt idx="6379">
                  <c:v>0.70290399999999997</c:v>
                </c:pt>
                <c:pt idx="6380">
                  <c:v>0.70300600000000002</c:v>
                </c:pt>
                <c:pt idx="6381">
                  <c:v>0.70310799999999996</c:v>
                </c:pt>
                <c:pt idx="6382">
                  <c:v>0.70320899999999997</c:v>
                </c:pt>
                <c:pt idx="6383">
                  <c:v>0.70331100000000002</c:v>
                </c:pt>
                <c:pt idx="6384">
                  <c:v>0.70341299999999995</c:v>
                </c:pt>
                <c:pt idx="6385">
                  <c:v>0.70351399999999997</c:v>
                </c:pt>
                <c:pt idx="6386">
                  <c:v>0.70361499999999999</c:v>
                </c:pt>
                <c:pt idx="6387">
                  <c:v>0.70371600000000001</c:v>
                </c:pt>
                <c:pt idx="6388">
                  <c:v>0.70381800000000005</c:v>
                </c:pt>
                <c:pt idx="6389">
                  <c:v>0.70391899999999996</c:v>
                </c:pt>
                <c:pt idx="6390">
                  <c:v>0.70401999999999998</c:v>
                </c:pt>
                <c:pt idx="6391">
                  <c:v>0.704121</c:v>
                </c:pt>
                <c:pt idx="6392">
                  <c:v>0.70422099999999999</c:v>
                </c:pt>
                <c:pt idx="6393">
                  <c:v>0.704322</c:v>
                </c:pt>
                <c:pt idx="6394">
                  <c:v>0.70442300000000002</c:v>
                </c:pt>
                <c:pt idx="6395">
                  <c:v>0.70452300000000001</c:v>
                </c:pt>
                <c:pt idx="6396">
                  <c:v>0.70462400000000003</c:v>
                </c:pt>
                <c:pt idx="6397">
                  <c:v>0.70472400000000002</c:v>
                </c:pt>
                <c:pt idx="6398">
                  <c:v>0.70482400000000001</c:v>
                </c:pt>
                <c:pt idx="6399">
                  <c:v>0.704924</c:v>
                </c:pt>
                <c:pt idx="6400">
                  <c:v>0.70502500000000001</c:v>
                </c:pt>
                <c:pt idx="6401">
                  <c:v>0.705125</c:v>
                </c:pt>
                <c:pt idx="6402">
                  <c:v>0.70522399999999996</c:v>
                </c:pt>
                <c:pt idx="6403">
                  <c:v>0.70532399999999995</c:v>
                </c:pt>
                <c:pt idx="6404">
                  <c:v>0.70542400000000005</c:v>
                </c:pt>
                <c:pt idx="6405">
                  <c:v>0.70552400000000004</c:v>
                </c:pt>
                <c:pt idx="6406">
                  <c:v>0.705623</c:v>
                </c:pt>
                <c:pt idx="6407">
                  <c:v>0.70572199999999996</c:v>
                </c:pt>
                <c:pt idx="6408">
                  <c:v>0.70582199999999995</c:v>
                </c:pt>
                <c:pt idx="6409">
                  <c:v>0.70592100000000002</c:v>
                </c:pt>
                <c:pt idx="6410">
                  <c:v>0.70601999999999998</c:v>
                </c:pt>
                <c:pt idx="6411">
                  <c:v>0.70611900000000005</c:v>
                </c:pt>
                <c:pt idx="6412">
                  <c:v>0.70621800000000001</c:v>
                </c:pt>
                <c:pt idx="6413">
                  <c:v>0.70631699999999997</c:v>
                </c:pt>
                <c:pt idx="6414">
                  <c:v>0.70641600000000004</c:v>
                </c:pt>
                <c:pt idx="6415">
                  <c:v>0.70651399999999998</c:v>
                </c:pt>
                <c:pt idx="6416">
                  <c:v>0.70661300000000005</c:v>
                </c:pt>
                <c:pt idx="6417">
                  <c:v>0.70671099999999998</c:v>
                </c:pt>
                <c:pt idx="6418">
                  <c:v>0.70680900000000002</c:v>
                </c:pt>
                <c:pt idx="6419">
                  <c:v>0.70690699999999995</c:v>
                </c:pt>
                <c:pt idx="6420">
                  <c:v>0.70700600000000002</c:v>
                </c:pt>
                <c:pt idx="6421">
                  <c:v>0.70710300000000004</c:v>
                </c:pt>
                <c:pt idx="6422">
                  <c:v>0.70720099999999997</c:v>
                </c:pt>
                <c:pt idx="6423">
                  <c:v>0.70729900000000001</c:v>
                </c:pt>
                <c:pt idx="6424">
                  <c:v>0.70739700000000005</c:v>
                </c:pt>
                <c:pt idx="6425">
                  <c:v>0.70749399999999996</c:v>
                </c:pt>
                <c:pt idx="6426">
                  <c:v>0.707592</c:v>
                </c:pt>
                <c:pt idx="6427">
                  <c:v>0.70768900000000001</c:v>
                </c:pt>
                <c:pt idx="6428">
                  <c:v>0.70778600000000003</c:v>
                </c:pt>
                <c:pt idx="6429">
                  <c:v>0.70788300000000004</c:v>
                </c:pt>
                <c:pt idx="6430">
                  <c:v>0.70798000000000005</c:v>
                </c:pt>
                <c:pt idx="6431">
                  <c:v>0.70807699999999996</c:v>
                </c:pt>
                <c:pt idx="6432">
                  <c:v>0.70817399999999997</c:v>
                </c:pt>
                <c:pt idx="6433">
                  <c:v>0.70826999999999996</c:v>
                </c:pt>
                <c:pt idx="6434">
                  <c:v>0.70836699999999997</c:v>
                </c:pt>
                <c:pt idx="6435">
                  <c:v>0.70846299999999995</c:v>
                </c:pt>
                <c:pt idx="6436">
                  <c:v>0.70855900000000005</c:v>
                </c:pt>
                <c:pt idx="6437">
                  <c:v>0.70865500000000003</c:v>
                </c:pt>
                <c:pt idx="6438">
                  <c:v>0.70875100000000002</c:v>
                </c:pt>
                <c:pt idx="6439">
                  <c:v>0.708847</c:v>
                </c:pt>
                <c:pt idx="6440">
                  <c:v>0.70894299999999999</c:v>
                </c:pt>
                <c:pt idx="6441">
                  <c:v>0.70903799999999995</c:v>
                </c:pt>
                <c:pt idx="6442">
                  <c:v>0.70913400000000004</c:v>
                </c:pt>
                <c:pt idx="6443">
                  <c:v>0.709229</c:v>
                </c:pt>
                <c:pt idx="6444">
                  <c:v>0.70932399999999995</c:v>
                </c:pt>
                <c:pt idx="6445">
                  <c:v>0.70941900000000002</c:v>
                </c:pt>
                <c:pt idx="6446">
                  <c:v>0.70951399999999998</c:v>
                </c:pt>
                <c:pt idx="6447">
                  <c:v>0.70960900000000005</c:v>
                </c:pt>
                <c:pt idx="6448">
                  <c:v>0.709704</c:v>
                </c:pt>
                <c:pt idx="6449">
                  <c:v>0.70979800000000004</c:v>
                </c:pt>
                <c:pt idx="6450">
                  <c:v>0.709893</c:v>
                </c:pt>
                <c:pt idx="6451">
                  <c:v>0.70998700000000003</c:v>
                </c:pt>
                <c:pt idx="6452">
                  <c:v>0.71008099999999996</c:v>
                </c:pt>
                <c:pt idx="6453">
                  <c:v>0.710175</c:v>
                </c:pt>
                <c:pt idx="6454">
                  <c:v>0.71026900000000004</c:v>
                </c:pt>
                <c:pt idx="6455">
                  <c:v>0.71036200000000005</c:v>
                </c:pt>
                <c:pt idx="6456">
                  <c:v>0.71045599999999998</c:v>
                </c:pt>
                <c:pt idx="6457">
                  <c:v>0.71054899999999999</c:v>
                </c:pt>
                <c:pt idx="6458">
                  <c:v>0.710642</c:v>
                </c:pt>
                <c:pt idx="6459">
                  <c:v>0.71073500000000001</c:v>
                </c:pt>
                <c:pt idx="6460">
                  <c:v>0.71082800000000002</c:v>
                </c:pt>
                <c:pt idx="6461">
                  <c:v>0.71092100000000003</c:v>
                </c:pt>
                <c:pt idx="6462">
                  <c:v>0.71101400000000003</c:v>
                </c:pt>
                <c:pt idx="6463">
                  <c:v>0.71110600000000002</c:v>
                </c:pt>
                <c:pt idx="6464">
                  <c:v>0.711198</c:v>
                </c:pt>
                <c:pt idx="6465">
                  <c:v>0.71129100000000001</c:v>
                </c:pt>
                <c:pt idx="6466">
                  <c:v>0.71138299999999999</c:v>
                </c:pt>
                <c:pt idx="6467">
                  <c:v>0.71147400000000005</c:v>
                </c:pt>
                <c:pt idx="6468">
                  <c:v>0.71156600000000003</c:v>
                </c:pt>
                <c:pt idx="6469">
                  <c:v>0.71165800000000001</c:v>
                </c:pt>
                <c:pt idx="6470">
                  <c:v>0.71174899999999997</c:v>
                </c:pt>
                <c:pt idx="6471">
                  <c:v>0.71184000000000003</c:v>
                </c:pt>
                <c:pt idx="6472">
                  <c:v>0.71193099999999998</c:v>
                </c:pt>
                <c:pt idx="6473">
                  <c:v>0.71202200000000004</c:v>
                </c:pt>
                <c:pt idx="6474">
                  <c:v>0.71211199999999997</c:v>
                </c:pt>
                <c:pt idx="6475">
                  <c:v>0.71220300000000003</c:v>
                </c:pt>
                <c:pt idx="6476">
                  <c:v>0.71229299999999995</c:v>
                </c:pt>
                <c:pt idx="6477">
                  <c:v>0.71238299999999999</c:v>
                </c:pt>
                <c:pt idx="6478">
                  <c:v>0.71247300000000002</c:v>
                </c:pt>
                <c:pt idx="6479">
                  <c:v>0.71256299999999995</c:v>
                </c:pt>
                <c:pt idx="6480">
                  <c:v>0.71265299999999998</c:v>
                </c:pt>
                <c:pt idx="6481">
                  <c:v>0.71274199999999999</c:v>
                </c:pt>
                <c:pt idx="6482">
                  <c:v>0.71283099999999999</c:v>
                </c:pt>
                <c:pt idx="6483">
                  <c:v>0.71292</c:v>
                </c:pt>
                <c:pt idx="6484">
                  <c:v>0.713009</c:v>
                </c:pt>
                <c:pt idx="6485">
                  <c:v>0.71309800000000001</c:v>
                </c:pt>
                <c:pt idx="6486">
                  <c:v>0.71318599999999999</c:v>
                </c:pt>
                <c:pt idx="6487">
                  <c:v>0.71327399999999996</c:v>
                </c:pt>
                <c:pt idx="6488">
                  <c:v>0.71336200000000005</c:v>
                </c:pt>
                <c:pt idx="6489">
                  <c:v>0.71345000000000003</c:v>
                </c:pt>
                <c:pt idx="6490">
                  <c:v>0.71353800000000001</c:v>
                </c:pt>
                <c:pt idx="6491">
                  <c:v>0.71362499999999995</c:v>
                </c:pt>
                <c:pt idx="6492">
                  <c:v>0.71371300000000004</c:v>
                </c:pt>
                <c:pt idx="6493">
                  <c:v>0.71379999999999999</c:v>
                </c:pt>
                <c:pt idx="6494">
                  <c:v>0.71388700000000005</c:v>
                </c:pt>
                <c:pt idx="6495">
                  <c:v>0.71397299999999997</c:v>
                </c:pt>
                <c:pt idx="6496">
                  <c:v>0.71406000000000003</c:v>
                </c:pt>
                <c:pt idx="6497">
                  <c:v>0.71414599999999995</c:v>
                </c:pt>
                <c:pt idx="6498">
                  <c:v>0.71423199999999998</c:v>
                </c:pt>
                <c:pt idx="6499">
                  <c:v>0.71431800000000001</c:v>
                </c:pt>
                <c:pt idx="6500">
                  <c:v>0.71440400000000004</c:v>
                </c:pt>
                <c:pt idx="6501">
                  <c:v>0.71448900000000004</c:v>
                </c:pt>
                <c:pt idx="6502">
                  <c:v>0.71457400000000004</c:v>
                </c:pt>
                <c:pt idx="6503">
                  <c:v>0.71465900000000004</c:v>
                </c:pt>
                <c:pt idx="6504">
                  <c:v>0.71474400000000005</c:v>
                </c:pt>
                <c:pt idx="6505">
                  <c:v>0.71482800000000002</c:v>
                </c:pt>
                <c:pt idx="6506">
                  <c:v>0.71491300000000002</c:v>
                </c:pt>
                <c:pt idx="6507">
                  <c:v>0.71499699999999999</c:v>
                </c:pt>
                <c:pt idx="6508">
                  <c:v>0.71508000000000005</c:v>
                </c:pt>
                <c:pt idx="6509">
                  <c:v>0.71516400000000002</c:v>
                </c:pt>
                <c:pt idx="6510">
                  <c:v>0.71524699999999997</c:v>
                </c:pt>
                <c:pt idx="6511">
                  <c:v>0.71533000000000002</c:v>
                </c:pt>
                <c:pt idx="6512">
                  <c:v>0.71541299999999997</c:v>
                </c:pt>
                <c:pt idx="6513">
                  <c:v>0.71549600000000002</c:v>
                </c:pt>
                <c:pt idx="6514">
                  <c:v>0.71557800000000005</c:v>
                </c:pt>
                <c:pt idx="6515">
                  <c:v>0.71566099999999999</c:v>
                </c:pt>
                <c:pt idx="6516">
                  <c:v>0.71574199999999999</c:v>
                </c:pt>
                <c:pt idx="6517">
                  <c:v>0.71582400000000002</c:v>
                </c:pt>
                <c:pt idx="6518">
                  <c:v>0.71590600000000004</c:v>
                </c:pt>
                <c:pt idx="6519">
                  <c:v>0.71598700000000004</c:v>
                </c:pt>
                <c:pt idx="6520">
                  <c:v>0.71606800000000004</c:v>
                </c:pt>
                <c:pt idx="6521">
                  <c:v>0.71614800000000001</c:v>
                </c:pt>
                <c:pt idx="6522">
                  <c:v>0.716229</c:v>
                </c:pt>
                <c:pt idx="6523">
                  <c:v>0.71630899999999997</c:v>
                </c:pt>
                <c:pt idx="6524">
                  <c:v>0.71638900000000005</c:v>
                </c:pt>
                <c:pt idx="6525">
                  <c:v>0.71646799999999999</c:v>
                </c:pt>
                <c:pt idx="6526">
                  <c:v>0.71654799999999996</c:v>
                </c:pt>
                <c:pt idx="6527">
                  <c:v>0.71662700000000001</c:v>
                </c:pt>
                <c:pt idx="6528">
                  <c:v>0.71670599999999995</c:v>
                </c:pt>
                <c:pt idx="6529">
                  <c:v>0.71678399999999998</c:v>
                </c:pt>
                <c:pt idx="6530">
                  <c:v>0.71686300000000003</c:v>
                </c:pt>
                <c:pt idx="6531">
                  <c:v>0.71694100000000005</c:v>
                </c:pt>
                <c:pt idx="6532">
                  <c:v>0.71701800000000004</c:v>
                </c:pt>
                <c:pt idx="6533">
                  <c:v>0.71709599999999996</c:v>
                </c:pt>
                <c:pt idx="6534">
                  <c:v>0.71717299999999995</c:v>
                </c:pt>
                <c:pt idx="6535">
                  <c:v>0.71725000000000005</c:v>
                </c:pt>
                <c:pt idx="6536">
                  <c:v>0.71732700000000005</c:v>
                </c:pt>
                <c:pt idx="6537">
                  <c:v>0.71740300000000001</c:v>
                </c:pt>
                <c:pt idx="6538">
                  <c:v>0.71747899999999998</c:v>
                </c:pt>
                <c:pt idx="6539">
                  <c:v>0.71755500000000005</c:v>
                </c:pt>
                <c:pt idx="6540">
                  <c:v>0.71762999999999999</c:v>
                </c:pt>
                <c:pt idx="6541">
                  <c:v>0.71770500000000004</c:v>
                </c:pt>
                <c:pt idx="6542">
                  <c:v>0.71777999999999997</c:v>
                </c:pt>
                <c:pt idx="6543">
                  <c:v>0.71785500000000002</c:v>
                </c:pt>
                <c:pt idx="6544">
                  <c:v>0.71792900000000004</c:v>
                </c:pt>
                <c:pt idx="6545">
                  <c:v>0.71800299999999995</c:v>
                </c:pt>
                <c:pt idx="6546">
                  <c:v>0.71807699999999997</c:v>
                </c:pt>
                <c:pt idx="6547">
                  <c:v>0.71815099999999998</c:v>
                </c:pt>
                <c:pt idx="6548">
                  <c:v>0.71822399999999997</c:v>
                </c:pt>
                <c:pt idx="6549">
                  <c:v>0.71829699999999996</c:v>
                </c:pt>
                <c:pt idx="6550">
                  <c:v>0.71836900000000004</c:v>
                </c:pt>
                <c:pt idx="6551">
                  <c:v>0.718441</c:v>
                </c:pt>
                <c:pt idx="6552">
                  <c:v>0.71851299999999996</c:v>
                </c:pt>
                <c:pt idx="6553">
                  <c:v>0.71858500000000003</c:v>
                </c:pt>
                <c:pt idx="6554">
                  <c:v>0.71865599999999996</c:v>
                </c:pt>
                <c:pt idx="6555">
                  <c:v>0.718727</c:v>
                </c:pt>
                <c:pt idx="6556">
                  <c:v>0.71879800000000005</c:v>
                </c:pt>
                <c:pt idx="6557">
                  <c:v>0.71886799999999995</c:v>
                </c:pt>
                <c:pt idx="6558">
                  <c:v>0.71893799999999997</c:v>
                </c:pt>
                <c:pt idx="6559">
                  <c:v>0.71900799999999998</c:v>
                </c:pt>
                <c:pt idx="6560">
                  <c:v>0.71907699999999997</c:v>
                </c:pt>
                <c:pt idx="6561">
                  <c:v>0.71914599999999995</c:v>
                </c:pt>
                <c:pt idx="6562">
                  <c:v>0.71921500000000005</c:v>
                </c:pt>
                <c:pt idx="6563">
                  <c:v>0.71928300000000001</c:v>
                </c:pt>
                <c:pt idx="6564">
                  <c:v>0.71935199999999999</c:v>
                </c:pt>
                <c:pt idx="6565">
                  <c:v>0.71941900000000003</c:v>
                </c:pt>
                <c:pt idx="6566">
                  <c:v>0.71948699999999999</c:v>
                </c:pt>
                <c:pt idx="6567">
                  <c:v>0.71955400000000003</c:v>
                </c:pt>
                <c:pt idx="6568">
                  <c:v>0.71962099999999996</c:v>
                </c:pt>
                <c:pt idx="6569">
                  <c:v>0.71968699999999997</c:v>
                </c:pt>
                <c:pt idx="6570">
                  <c:v>0.71975299999999998</c:v>
                </c:pt>
                <c:pt idx="6571">
                  <c:v>0.71981899999999999</c:v>
                </c:pt>
                <c:pt idx="6572">
                  <c:v>0.719885</c:v>
                </c:pt>
                <c:pt idx="6573">
                  <c:v>0.71994999999999998</c:v>
                </c:pt>
                <c:pt idx="6574">
                  <c:v>0.72001499999999996</c:v>
                </c:pt>
                <c:pt idx="6575">
                  <c:v>0.72007900000000002</c:v>
                </c:pt>
                <c:pt idx="6576">
                  <c:v>0.72014299999999998</c:v>
                </c:pt>
                <c:pt idx="6577">
                  <c:v>0.72020700000000004</c:v>
                </c:pt>
                <c:pt idx="6578">
                  <c:v>0.72027099999999999</c:v>
                </c:pt>
                <c:pt idx="6579">
                  <c:v>0.72033400000000003</c:v>
                </c:pt>
                <c:pt idx="6580">
                  <c:v>0.72039600000000004</c:v>
                </c:pt>
                <c:pt idx="6581">
                  <c:v>0.72045899999999996</c:v>
                </c:pt>
                <c:pt idx="6582">
                  <c:v>0.72052099999999997</c:v>
                </c:pt>
                <c:pt idx="6583">
                  <c:v>0.72058299999999997</c:v>
                </c:pt>
                <c:pt idx="6584">
                  <c:v>0.72064399999999995</c:v>
                </c:pt>
                <c:pt idx="6585">
                  <c:v>0.72070500000000004</c:v>
                </c:pt>
                <c:pt idx="6586">
                  <c:v>0.72076600000000002</c:v>
                </c:pt>
                <c:pt idx="6587">
                  <c:v>0.72082599999999997</c:v>
                </c:pt>
                <c:pt idx="6588">
                  <c:v>0.72088600000000003</c:v>
                </c:pt>
                <c:pt idx="6589">
                  <c:v>0.72094599999999998</c:v>
                </c:pt>
                <c:pt idx="6590">
                  <c:v>0.72100600000000004</c:v>
                </c:pt>
                <c:pt idx="6591">
                  <c:v>0.72106499999999996</c:v>
                </c:pt>
                <c:pt idx="6592">
                  <c:v>0.72112299999999996</c:v>
                </c:pt>
                <c:pt idx="6593">
                  <c:v>0.72118199999999999</c:v>
                </c:pt>
                <c:pt idx="6594">
                  <c:v>0.72123999999999999</c:v>
                </c:pt>
                <c:pt idx="6595">
                  <c:v>0.72129699999999997</c:v>
                </c:pt>
                <c:pt idx="6596">
                  <c:v>0.72135499999999997</c:v>
                </c:pt>
                <c:pt idx="6597">
                  <c:v>0.72141100000000002</c:v>
                </c:pt>
                <c:pt idx="6598">
                  <c:v>0.721468</c:v>
                </c:pt>
                <c:pt idx="6599">
                  <c:v>0.72152400000000005</c:v>
                </c:pt>
                <c:pt idx="6600">
                  <c:v>0.72158</c:v>
                </c:pt>
                <c:pt idx="6601">
                  <c:v>0.72163600000000006</c:v>
                </c:pt>
                <c:pt idx="6602">
                  <c:v>0.72169099999999997</c:v>
                </c:pt>
                <c:pt idx="6603">
                  <c:v>0.721746</c:v>
                </c:pt>
                <c:pt idx="6604">
                  <c:v>0.7218</c:v>
                </c:pt>
                <c:pt idx="6605">
                  <c:v>0.72185500000000002</c:v>
                </c:pt>
                <c:pt idx="6606">
                  <c:v>0.72190900000000002</c:v>
                </c:pt>
                <c:pt idx="6607">
                  <c:v>0.72196199999999999</c:v>
                </c:pt>
                <c:pt idx="6608">
                  <c:v>0.72201499999999996</c:v>
                </c:pt>
                <c:pt idx="6609">
                  <c:v>0.72206800000000004</c:v>
                </c:pt>
                <c:pt idx="6610">
                  <c:v>0.72212100000000001</c:v>
                </c:pt>
                <c:pt idx="6611">
                  <c:v>0.72217299999999995</c:v>
                </c:pt>
                <c:pt idx="6612">
                  <c:v>0.72222399999999998</c:v>
                </c:pt>
                <c:pt idx="6613">
                  <c:v>0.72227600000000003</c:v>
                </c:pt>
                <c:pt idx="6614">
                  <c:v>0.72232700000000005</c:v>
                </c:pt>
                <c:pt idx="6615">
                  <c:v>0.72237799999999996</c:v>
                </c:pt>
                <c:pt idx="6616">
                  <c:v>0.72242799999999996</c:v>
                </c:pt>
                <c:pt idx="6617">
                  <c:v>0.72247799999999995</c:v>
                </c:pt>
                <c:pt idx="6618">
                  <c:v>0.72252799999999995</c:v>
                </c:pt>
                <c:pt idx="6619">
                  <c:v>0.72257800000000005</c:v>
                </c:pt>
                <c:pt idx="6620">
                  <c:v>0.72262700000000002</c:v>
                </c:pt>
                <c:pt idx="6621">
                  <c:v>0.72267599999999999</c:v>
                </c:pt>
                <c:pt idx="6622">
                  <c:v>0.72272400000000003</c:v>
                </c:pt>
                <c:pt idx="6623">
                  <c:v>0.72277199999999997</c:v>
                </c:pt>
                <c:pt idx="6624">
                  <c:v>0.72282000000000002</c:v>
                </c:pt>
                <c:pt idx="6625">
                  <c:v>0.72286700000000004</c:v>
                </c:pt>
                <c:pt idx="6626">
                  <c:v>0.72291399999999995</c:v>
                </c:pt>
                <c:pt idx="6627">
                  <c:v>0.72296099999999996</c:v>
                </c:pt>
                <c:pt idx="6628">
                  <c:v>0.72300799999999998</c:v>
                </c:pt>
                <c:pt idx="6629">
                  <c:v>0.72305399999999997</c:v>
                </c:pt>
                <c:pt idx="6630">
                  <c:v>0.72309999999999997</c:v>
                </c:pt>
                <c:pt idx="6631">
                  <c:v>0.72314500000000004</c:v>
                </c:pt>
                <c:pt idx="6632">
                  <c:v>0.72319</c:v>
                </c:pt>
                <c:pt idx="6633">
                  <c:v>0.72323499999999996</c:v>
                </c:pt>
                <c:pt idx="6634">
                  <c:v>0.72328000000000003</c:v>
                </c:pt>
                <c:pt idx="6635">
                  <c:v>0.72332399999999997</c:v>
                </c:pt>
                <c:pt idx="6636">
                  <c:v>0.72336800000000001</c:v>
                </c:pt>
                <c:pt idx="6637">
                  <c:v>0.72341200000000005</c:v>
                </c:pt>
                <c:pt idx="6638">
                  <c:v>0.72345499999999996</c:v>
                </c:pt>
                <c:pt idx="6639">
                  <c:v>0.72349799999999997</c:v>
                </c:pt>
                <c:pt idx="6640">
                  <c:v>0.72353999999999996</c:v>
                </c:pt>
                <c:pt idx="6641">
                  <c:v>0.72358299999999998</c:v>
                </c:pt>
                <c:pt idx="6642">
                  <c:v>0.72362499999999996</c:v>
                </c:pt>
                <c:pt idx="6643">
                  <c:v>0.72366699999999995</c:v>
                </c:pt>
                <c:pt idx="6644">
                  <c:v>0.72370800000000002</c:v>
                </c:pt>
                <c:pt idx="6645">
                  <c:v>0.72374899999999998</c:v>
                </c:pt>
                <c:pt idx="6646">
                  <c:v>0.72379000000000004</c:v>
                </c:pt>
                <c:pt idx="6647">
                  <c:v>0.723831</c:v>
                </c:pt>
                <c:pt idx="6648">
                  <c:v>0.72387100000000004</c:v>
                </c:pt>
                <c:pt idx="6649">
                  <c:v>0.72391099999999997</c:v>
                </c:pt>
                <c:pt idx="6650">
                  <c:v>0.72395100000000001</c:v>
                </c:pt>
                <c:pt idx="6651">
                  <c:v>0.72399000000000002</c:v>
                </c:pt>
                <c:pt idx="6652">
                  <c:v>0.72402900000000003</c:v>
                </c:pt>
                <c:pt idx="6653">
                  <c:v>0.72406800000000004</c:v>
                </c:pt>
                <c:pt idx="6654">
                  <c:v>0.72410600000000003</c:v>
                </c:pt>
                <c:pt idx="6655">
                  <c:v>0.72414500000000004</c:v>
                </c:pt>
                <c:pt idx="6656">
                  <c:v>0.72418300000000002</c:v>
                </c:pt>
                <c:pt idx="6657">
                  <c:v>0.72421999999999997</c:v>
                </c:pt>
                <c:pt idx="6658">
                  <c:v>0.72425799999999996</c:v>
                </c:pt>
                <c:pt idx="6659">
                  <c:v>0.72429500000000002</c:v>
                </c:pt>
                <c:pt idx="6660">
                  <c:v>0.72433199999999998</c:v>
                </c:pt>
                <c:pt idx="6661">
                  <c:v>0.72436800000000001</c:v>
                </c:pt>
                <c:pt idx="6662">
                  <c:v>0.72440499999999997</c:v>
                </c:pt>
                <c:pt idx="6663">
                  <c:v>0.724441</c:v>
                </c:pt>
                <c:pt idx="6664">
                  <c:v>0.72447700000000004</c:v>
                </c:pt>
                <c:pt idx="6665">
                  <c:v>0.72451200000000004</c:v>
                </c:pt>
                <c:pt idx="6666">
                  <c:v>0.72454700000000005</c:v>
                </c:pt>
                <c:pt idx="6667">
                  <c:v>0.72458199999999995</c:v>
                </c:pt>
                <c:pt idx="6668">
                  <c:v>0.72461699999999996</c:v>
                </c:pt>
                <c:pt idx="6669">
                  <c:v>0.72465199999999996</c:v>
                </c:pt>
                <c:pt idx="6670">
                  <c:v>0.72468600000000005</c:v>
                </c:pt>
                <c:pt idx="6671">
                  <c:v>0.72472000000000003</c:v>
                </c:pt>
                <c:pt idx="6672">
                  <c:v>0.72475400000000001</c:v>
                </c:pt>
                <c:pt idx="6673">
                  <c:v>0.72478699999999996</c:v>
                </c:pt>
                <c:pt idx="6674">
                  <c:v>0.72482100000000005</c:v>
                </c:pt>
                <c:pt idx="6675">
                  <c:v>0.724854</c:v>
                </c:pt>
                <c:pt idx="6676">
                  <c:v>0.72488600000000003</c:v>
                </c:pt>
                <c:pt idx="6677">
                  <c:v>0.72491899999999998</c:v>
                </c:pt>
                <c:pt idx="6678">
                  <c:v>0.72495100000000001</c:v>
                </c:pt>
                <c:pt idx="6679">
                  <c:v>0.72498300000000004</c:v>
                </c:pt>
                <c:pt idx="6680">
                  <c:v>0.72501499999999997</c:v>
                </c:pt>
                <c:pt idx="6681">
                  <c:v>0.725047</c:v>
                </c:pt>
                <c:pt idx="6682">
                  <c:v>0.725078</c:v>
                </c:pt>
                <c:pt idx="6683">
                  <c:v>0.725109</c:v>
                </c:pt>
                <c:pt idx="6684">
                  <c:v>0.72514000000000001</c:v>
                </c:pt>
                <c:pt idx="6685">
                  <c:v>0.72517100000000001</c:v>
                </c:pt>
                <c:pt idx="6686">
                  <c:v>0.72520200000000001</c:v>
                </c:pt>
                <c:pt idx="6687">
                  <c:v>0.72523199999999999</c:v>
                </c:pt>
                <c:pt idx="6688">
                  <c:v>0.72526199999999996</c:v>
                </c:pt>
                <c:pt idx="6689">
                  <c:v>0.72529200000000005</c:v>
                </c:pt>
                <c:pt idx="6690">
                  <c:v>0.72532200000000002</c:v>
                </c:pt>
                <c:pt idx="6691">
                  <c:v>0.72535099999999997</c:v>
                </c:pt>
                <c:pt idx="6692">
                  <c:v>0.72538000000000002</c:v>
                </c:pt>
                <c:pt idx="6693">
                  <c:v>0.72540899999999997</c:v>
                </c:pt>
                <c:pt idx="6694">
                  <c:v>0.72543800000000003</c:v>
                </c:pt>
                <c:pt idx="6695">
                  <c:v>0.72546699999999997</c:v>
                </c:pt>
                <c:pt idx="6696">
                  <c:v>0.725495</c:v>
                </c:pt>
                <c:pt idx="6697">
                  <c:v>0.72552300000000003</c:v>
                </c:pt>
                <c:pt idx="6698">
                  <c:v>0.72555199999999997</c:v>
                </c:pt>
                <c:pt idx="6699">
                  <c:v>0.72557899999999997</c:v>
                </c:pt>
                <c:pt idx="6700">
                  <c:v>0.725607</c:v>
                </c:pt>
                <c:pt idx="6701">
                  <c:v>0.72563500000000003</c:v>
                </c:pt>
                <c:pt idx="6702">
                  <c:v>0.72566200000000003</c:v>
                </c:pt>
                <c:pt idx="6703">
                  <c:v>0.72568900000000003</c:v>
                </c:pt>
                <c:pt idx="6704">
                  <c:v>0.72571600000000003</c:v>
                </c:pt>
                <c:pt idx="6705">
                  <c:v>0.72574300000000003</c:v>
                </c:pt>
                <c:pt idx="6706">
                  <c:v>0.725769</c:v>
                </c:pt>
                <c:pt idx="6707">
                  <c:v>0.725796</c:v>
                </c:pt>
                <c:pt idx="6708">
                  <c:v>0.72582199999999997</c:v>
                </c:pt>
                <c:pt idx="6709">
                  <c:v>0.72584800000000005</c:v>
                </c:pt>
                <c:pt idx="6710">
                  <c:v>0.72587400000000002</c:v>
                </c:pt>
                <c:pt idx="6711">
                  <c:v>0.72589999999999999</c:v>
                </c:pt>
                <c:pt idx="6712">
                  <c:v>0.72592500000000004</c:v>
                </c:pt>
                <c:pt idx="6713">
                  <c:v>0.72594999999999998</c:v>
                </c:pt>
                <c:pt idx="6714">
                  <c:v>0.72597599999999995</c:v>
                </c:pt>
                <c:pt idx="6715">
                  <c:v>0.72600100000000001</c:v>
                </c:pt>
                <c:pt idx="6716">
                  <c:v>0.72602599999999995</c:v>
                </c:pt>
                <c:pt idx="6717">
                  <c:v>0.72604999999999997</c:v>
                </c:pt>
                <c:pt idx="6718">
                  <c:v>0.72607500000000003</c:v>
                </c:pt>
                <c:pt idx="6719">
                  <c:v>0.72609900000000005</c:v>
                </c:pt>
                <c:pt idx="6720">
                  <c:v>0.72612399999999999</c:v>
                </c:pt>
                <c:pt idx="6721">
                  <c:v>0.72614800000000002</c:v>
                </c:pt>
                <c:pt idx="6722">
                  <c:v>0.72617200000000004</c:v>
                </c:pt>
                <c:pt idx="6723">
                  <c:v>0.72619599999999995</c:v>
                </c:pt>
                <c:pt idx="6724">
                  <c:v>0.72621899999999995</c:v>
                </c:pt>
                <c:pt idx="6725">
                  <c:v>0.72624299999999997</c:v>
                </c:pt>
                <c:pt idx="6726">
                  <c:v>0.72626599999999997</c:v>
                </c:pt>
                <c:pt idx="6727">
                  <c:v>0.72628999999999999</c:v>
                </c:pt>
                <c:pt idx="6728">
                  <c:v>0.72631299999999999</c:v>
                </c:pt>
                <c:pt idx="6729">
                  <c:v>0.72633599999999998</c:v>
                </c:pt>
                <c:pt idx="6730">
                  <c:v>0.72635899999999998</c:v>
                </c:pt>
                <c:pt idx="6731">
                  <c:v>0.72638100000000005</c:v>
                </c:pt>
                <c:pt idx="6732">
                  <c:v>0.72640400000000005</c:v>
                </c:pt>
                <c:pt idx="6733">
                  <c:v>0.72642600000000002</c:v>
                </c:pt>
                <c:pt idx="6734">
                  <c:v>0.72644900000000001</c:v>
                </c:pt>
                <c:pt idx="6735">
                  <c:v>0.72647099999999998</c:v>
                </c:pt>
                <c:pt idx="6736">
                  <c:v>0.72649300000000006</c:v>
                </c:pt>
                <c:pt idx="6737">
                  <c:v>0.72651500000000002</c:v>
                </c:pt>
                <c:pt idx="6738">
                  <c:v>0.72653699999999999</c:v>
                </c:pt>
                <c:pt idx="6739">
                  <c:v>0.72655899999999995</c:v>
                </c:pt>
                <c:pt idx="6740">
                  <c:v>0.72658</c:v>
                </c:pt>
                <c:pt idx="6741">
                  <c:v>0.72660199999999997</c:v>
                </c:pt>
                <c:pt idx="6742">
                  <c:v>0.72662300000000002</c:v>
                </c:pt>
                <c:pt idx="6743">
                  <c:v>0.72664399999999996</c:v>
                </c:pt>
                <c:pt idx="6744">
                  <c:v>0.72666500000000001</c:v>
                </c:pt>
                <c:pt idx="6745">
                  <c:v>0.72668699999999997</c:v>
                </c:pt>
                <c:pt idx="6746">
                  <c:v>0.72670699999999999</c:v>
                </c:pt>
                <c:pt idx="6747">
                  <c:v>0.72672800000000004</c:v>
                </c:pt>
                <c:pt idx="6748">
                  <c:v>0.72674899999999998</c:v>
                </c:pt>
                <c:pt idx="6749">
                  <c:v>0.72677000000000003</c:v>
                </c:pt>
                <c:pt idx="6750">
                  <c:v>0.72679000000000005</c:v>
                </c:pt>
                <c:pt idx="6751">
                  <c:v>0.72680999999999996</c:v>
                </c:pt>
                <c:pt idx="6752">
                  <c:v>0.726831</c:v>
                </c:pt>
                <c:pt idx="6753">
                  <c:v>0.72685100000000002</c:v>
                </c:pt>
                <c:pt idx="6754">
                  <c:v>0.72687100000000004</c:v>
                </c:pt>
                <c:pt idx="6755">
                  <c:v>0.72689099999999995</c:v>
                </c:pt>
                <c:pt idx="6756">
                  <c:v>0.72691099999999997</c:v>
                </c:pt>
                <c:pt idx="6757">
                  <c:v>0.72693099999999999</c:v>
                </c:pt>
                <c:pt idx="6758">
                  <c:v>0.72694999999999999</c:v>
                </c:pt>
                <c:pt idx="6759">
                  <c:v>0.72697000000000001</c:v>
                </c:pt>
                <c:pt idx="6760">
                  <c:v>0.72699000000000003</c:v>
                </c:pt>
                <c:pt idx="6761">
                  <c:v>0.72700900000000002</c:v>
                </c:pt>
                <c:pt idx="6762">
                  <c:v>0.72702800000000001</c:v>
                </c:pt>
                <c:pt idx="6763">
                  <c:v>0.72704800000000003</c:v>
                </c:pt>
                <c:pt idx="6764">
                  <c:v>0.72706700000000002</c:v>
                </c:pt>
                <c:pt idx="6765">
                  <c:v>0.72708600000000001</c:v>
                </c:pt>
                <c:pt idx="6766">
                  <c:v>0.727105</c:v>
                </c:pt>
                <c:pt idx="6767">
                  <c:v>0.72712399999999999</c:v>
                </c:pt>
                <c:pt idx="6768">
                  <c:v>0.72714299999999998</c:v>
                </c:pt>
                <c:pt idx="6769">
                  <c:v>0.72716099999999995</c:v>
                </c:pt>
                <c:pt idx="6770">
                  <c:v>0.72718000000000005</c:v>
                </c:pt>
                <c:pt idx="6771">
                  <c:v>0.72719900000000004</c:v>
                </c:pt>
                <c:pt idx="6772">
                  <c:v>0.727217</c:v>
                </c:pt>
                <c:pt idx="6773">
                  <c:v>0.72723599999999999</c:v>
                </c:pt>
                <c:pt idx="6774">
                  <c:v>0.72725399999999996</c:v>
                </c:pt>
                <c:pt idx="6775">
                  <c:v>0.72727200000000003</c:v>
                </c:pt>
                <c:pt idx="6776">
                  <c:v>0.72728999999999999</c:v>
                </c:pt>
                <c:pt idx="6777">
                  <c:v>0.72730899999999998</c:v>
                </c:pt>
                <c:pt idx="6778">
                  <c:v>0.72732699999999995</c:v>
                </c:pt>
                <c:pt idx="6779">
                  <c:v>0.72734500000000002</c:v>
                </c:pt>
                <c:pt idx="6780">
                  <c:v>0.72736299999999998</c:v>
                </c:pt>
                <c:pt idx="6781">
                  <c:v>0.72738000000000003</c:v>
                </c:pt>
                <c:pt idx="6782">
                  <c:v>0.72739799999999999</c:v>
                </c:pt>
                <c:pt idx="6783">
                  <c:v>0.72741599999999995</c:v>
                </c:pt>
                <c:pt idx="6784">
                  <c:v>0.72743400000000003</c:v>
                </c:pt>
                <c:pt idx="6785">
                  <c:v>0.72745099999999996</c:v>
                </c:pt>
                <c:pt idx="6786">
                  <c:v>0.72746900000000003</c:v>
                </c:pt>
                <c:pt idx="6787">
                  <c:v>0.72748599999999997</c:v>
                </c:pt>
                <c:pt idx="6788">
                  <c:v>0.72750300000000001</c:v>
                </c:pt>
                <c:pt idx="6789">
                  <c:v>0.72752099999999997</c:v>
                </c:pt>
                <c:pt idx="6790">
                  <c:v>0.72753800000000002</c:v>
                </c:pt>
                <c:pt idx="6791">
                  <c:v>0.72755499999999995</c:v>
                </c:pt>
                <c:pt idx="6792">
                  <c:v>0.727572</c:v>
                </c:pt>
                <c:pt idx="6793">
                  <c:v>0.72758999999999996</c:v>
                </c:pt>
                <c:pt idx="6794">
                  <c:v>0.727607</c:v>
                </c:pt>
                <c:pt idx="6795">
                  <c:v>0.72762400000000005</c:v>
                </c:pt>
                <c:pt idx="6796">
                  <c:v>0.72763999999999995</c:v>
                </c:pt>
                <c:pt idx="6797">
                  <c:v>0.727657</c:v>
                </c:pt>
                <c:pt idx="6798">
                  <c:v>0.72767400000000004</c:v>
                </c:pt>
                <c:pt idx="6799">
                  <c:v>0.72769099999999998</c:v>
                </c:pt>
                <c:pt idx="6800">
                  <c:v>0.72770800000000002</c:v>
                </c:pt>
                <c:pt idx="6801">
                  <c:v>0.72772400000000004</c:v>
                </c:pt>
                <c:pt idx="6802">
                  <c:v>0.72774099999999997</c:v>
                </c:pt>
                <c:pt idx="6803">
                  <c:v>0.72775699999999999</c:v>
                </c:pt>
                <c:pt idx="6804">
                  <c:v>0.72777400000000003</c:v>
                </c:pt>
                <c:pt idx="6805">
                  <c:v>0.72779000000000005</c:v>
                </c:pt>
                <c:pt idx="6806">
                  <c:v>0.72780699999999998</c:v>
                </c:pt>
                <c:pt idx="6807">
                  <c:v>0.727823</c:v>
                </c:pt>
                <c:pt idx="6808">
                  <c:v>0.72783900000000001</c:v>
                </c:pt>
                <c:pt idx="6809">
                  <c:v>0.72785599999999995</c:v>
                </c:pt>
                <c:pt idx="6810">
                  <c:v>0.72787199999999996</c:v>
                </c:pt>
                <c:pt idx="6811">
                  <c:v>0.72788799999999998</c:v>
                </c:pt>
                <c:pt idx="6812">
                  <c:v>0.727904</c:v>
                </c:pt>
                <c:pt idx="6813">
                  <c:v>0.72792000000000001</c:v>
                </c:pt>
                <c:pt idx="6814">
                  <c:v>0.72793600000000003</c:v>
                </c:pt>
                <c:pt idx="6815">
                  <c:v>0.72795200000000004</c:v>
                </c:pt>
                <c:pt idx="6816">
                  <c:v>0.72796799999999995</c:v>
                </c:pt>
                <c:pt idx="6817">
                  <c:v>0.72798399999999996</c:v>
                </c:pt>
                <c:pt idx="6818">
                  <c:v>0.72799999999999998</c:v>
                </c:pt>
                <c:pt idx="6819">
                  <c:v>0.728016</c:v>
                </c:pt>
                <c:pt idx="6820">
                  <c:v>0.72803099999999998</c:v>
                </c:pt>
                <c:pt idx="6821">
                  <c:v>0.728047</c:v>
                </c:pt>
                <c:pt idx="6822">
                  <c:v>0.72806300000000002</c:v>
                </c:pt>
                <c:pt idx="6823">
                  <c:v>0.728078</c:v>
                </c:pt>
                <c:pt idx="6824">
                  <c:v>0.72809400000000002</c:v>
                </c:pt>
                <c:pt idx="6825">
                  <c:v>0.72811000000000003</c:v>
                </c:pt>
                <c:pt idx="6826">
                  <c:v>0.72812500000000002</c:v>
                </c:pt>
                <c:pt idx="6827">
                  <c:v>0.72814100000000004</c:v>
                </c:pt>
                <c:pt idx="6828">
                  <c:v>0.72815600000000003</c:v>
                </c:pt>
                <c:pt idx="6829">
                  <c:v>0.72817200000000004</c:v>
                </c:pt>
                <c:pt idx="6830">
                  <c:v>0.72818700000000003</c:v>
                </c:pt>
                <c:pt idx="6831">
                  <c:v>0.72820200000000002</c:v>
                </c:pt>
                <c:pt idx="6832">
                  <c:v>0.72821800000000003</c:v>
                </c:pt>
                <c:pt idx="6833">
                  <c:v>0.72823300000000002</c:v>
                </c:pt>
                <c:pt idx="6834">
                  <c:v>0.72824800000000001</c:v>
                </c:pt>
                <c:pt idx="6835">
                  <c:v>0.72826299999999999</c:v>
                </c:pt>
                <c:pt idx="6836">
                  <c:v>0.72827900000000001</c:v>
                </c:pt>
                <c:pt idx="6837">
                  <c:v>0.728294</c:v>
                </c:pt>
                <c:pt idx="6838">
                  <c:v>0.72830899999999998</c:v>
                </c:pt>
                <c:pt idx="6839">
                  <c:v>0.72832399999999997</c:v>
                </c:pt>
                <c:pt idx="6840">
                  <c:v>0.72833899999999996</c:v>
                </c:pt>
                <c:pt idx="6841">
                  <c:v>0.72835399999999995</c:v>
                </c:pt>
                <c:pt idx="6842">
                  <c:v>0.72836900000000004</c:v>
                </c:pt>
                <c:pt idx="6843">
                  <c:v>0.72838400000000003</c:v>
                </c:pt>
                <c:pt idx="6844">
                  <c:v>0.72839900000000002</c:v>
                </c:pt>
                <c:pt idx="6845">
                  <c:v>0.72841400000000001</c:v>
                </c:pt>
                <c:pt idx="6846">
                  <c:v>0.72842899999999999</c:v>
                </c:pt>
                <c:pt idx="6847">
                  <c:v>0.72844399999999998</c:v>
                </c:pt>
                <c:pt idx="6848">
                  <c:v>0.72845800000000005</c:v>
                </c:pt>
                <c:pt idx="6849">
                  <c:v>0.72847300000000004</c:v>
                </c:pt>
                <c:pt idx="6850">
                  <c:v>0.72848800000000002</c:v>
                </c:pt>
                <c:pt idx="6851">
                  <c:v>0.72850300000000001</c:v>
                </c:pt>
                <c:pt idx="6852">
                  <c:v>0.728518</c:v>
                </c:pt>
                <c:pt idx="6853">
                  <c:v>0.72853199999999996</c:v>
                </c:pt>
                <c:pt idx="6854">
                  <c:v>0.72854699999999994</c:v>
                </c:pt>
                <c:pt idx="6855">
                  <c:v>0.72856200000000004</c:v>
                </c:pt>
                <c:pt idx="6856">
                  <c:v>0.728576</c:v>
                </c:pt>
                <c:pt idx="6857">
                  <c:v>0.72859099999999999</c:v>
                </c:pt>
                <c:pt idx="6858">
                  <c:v>0.72860499999999995</c:v>
                </c:pt>
                <c:pt idx="6859">
                  <c:v>0.72862000000000005</c:v>
                </c:pt>
                <c:pt idx="6860">
                  <c:v>0.728634</c:v>
                </c:pt>
                <c:pt idx="6861">
                  <c:v>0.72864899999999999</c:v>
                </c:pt>
                <c:pt idx="6862">
                  <c:v>0.72866299999999995</c:v>
                </c:pt>
                <c:pt idx="6863">
                  <c:v>0.72867800000000005</c:v>
                </c:pt>
                <c:pt idx="6864">
                  <c:v>0.72869200000000001</c:v>
                </c:pt>
                <c:pt idx="6865">
                  <c:v>0.72870699999999999</c:v>
                </c:pt>
                <c:pt idx="6866">
                  <c:v>0.72872099999999995</c:v>
                </c:pt>
                <c:pt idx="6867">
                  <c:v>0.72873500000000002</c:v>
                </c:pt>
                <c:pt idx="6868">
                  <c:v>0.72875000000000001</c:v>
                </c:pt>
                <c:pt idx="6869">
                  <c:v>0.72876399999999997</c:v>
                </c:pt>
                <c:pt idx="6870">
                  <c:v>0.72877800000000004</c:v>
                </c:pt>
                <c:pt idx="6871">
                  <c:v>0.72879300000000002</c:v>
                </c:pt>
                <c:pt idx="6872">
                  <c:v>0.72880699999999998</c:v>
                </c:pt>
                <c:pt idx="6873">
                  <c:v>0.72882100000000005</c:v>
                </c:pt>
                <c:pt idx="6874">
                  <c:v>0.72883500000000001</c:v>
                </c:pt>
                <c:pt idx="6875">
                  <c:v>0.72885</c:v>
                </c:pt>
                <c:pt idx="6876">
                  <c:v>0.72886399999999996</c:v>
                </c:pt>
                <c:pt idx="6877">
                  <c:v>0.72887800000000003</c:v>
                </c:pt>
                <c:pt idx="6878">
                  <c:v>0.72889199999999998</c:v>
                </c:pt>
                <c:pt idx="6879">
                  <c:v>0.72890600000000005</c:v>
                </c:pt>
                <c:pt idx="6880">
                  <c:v>0.72892000000000001</c:v>
                </c:pt>
                <c:pt idx="6881">
                  <c:v>0.728935</c:v>
                </c:pt>
                <c:pt idx="6882">
                  <c:v>0.72894899999999996</c:v>
                </c:pt>
                <c:pt idx="6883">
                  <c:v>0.72896300000000003</c:v>
                </c:pt>
                <c:pt idx="6884">
                  <c:v>0.72897699999999999</c:v>
                </c:pt>
                <c:pt idx="6885">
                  <c:v>0.72899099999999994</c:v>
                </c:pt>
                <c:pt idx="6886">
                  <c:v>0.72900500000000001</c:v>
                </c:pt>
                <c:pt idx="6887">
                  <c:v>0.72901899999999997</c:v>
                </c:pt>
                <c:pt idx="6888">
                  <c:v>0.72903300000000004</c:v>
                </c:pt>
                <c:pt idx="6889">
                  <c:v>0.729047</c:v>
                </c:pt>
                <c:pt idx="6890">
                  <c:v>0.72906099999999996</c:v>
                </c:pt>
                <c:pt idx="6891">
                  <c:v>0.72907500000000003</c:v>
                </c:pt>
                <c:pt idx="6892">
                  <c:v>0.72908799999999996</c:v>
                </c:pt>
                <c:pt idx="6893">
                  <c:v>0.72910200000000003</c:v>
                </c:pt>
                <c:pt idx="6894">
                  <c:v>0.72911599999999999</c:v>
                </c:pt>
                <c:pt idx="6895">
                  <c:v>0.72912999999999994</c:v>
                </c:pt>
                <c:pt idx="6896">
                  <c:v>0.72914400000000001</c:v>
                </c:pt>
                <c:pt idx="6897">
                  <c:v>0.72915799999999997</c:v>
                </c:pt>
                <c:pt idx="6898">
                  <c:v>0.72985100000000003</c:v>
                </c:pt>
                <c:pt idx="6899">
                  <c:v>0.72981399999999996</c:v>
                </c:pt>
                <c:pt idx="6900">
                  <c:v>0.72977700000000001</c:v>
                </c:pt>
                <c:pt idx="6901">
                  <c:v>0.72974000000000006</c:v>
                </c:pt>
                <c:pt idx="6902">
                  <c:v>0.72970299999999999</c:v>
                </c:pt>
                <c:pt idx="6903">
                  <c:v>0.72966600000000004</c:v>
                </c:pt>
                <c:pt idx="6904">
                  <c:v>0.72962899999999997</c:v>
                </c:pt>
                <c:pt idx="6905">
                  <c:v>0.72959200000000002</c:v>
                </c:pt>
                <c:pt idx="6906">
                  <c:v>0.72955499999999995</c:v>
                </c:pt>
                <c:pt idx="6907">
                  <c:v>0.729518</c:v>
                </c:pt>
                <c:pt idx="6908">
                  <c:v>0.72948100000000005</c:v>
                </c:pt>
                <c:pt idx="6909">
                  <c:v>0.72944399999999998</c:v>
                </c:pt>
                <c:pt idx="6910">
                  <c:v>0.72940700000000003</c:v>
                </c:pt>
                <c:pt idx="6911">
                  <c:v>0.72936999999999996</c:v>
                </c:pt>
                <c:pt idx="6912">
                  <c:v>0.72933300000000001</c:v>
                </c:pt>
                <c:pt idx="6913">
                  <c:v>0.72929600000000006</c:v>
                </c:pt>
                <c:pt idx="6914">
                  <c:v>0.72926000000000002</c:v>
                </c:pt>
                <c:pt idx="6915">
                  <c:v>0.72922299999999995</c:v>
                </c:pt>
                <c:pt idx="6916">
                  <c:v>0.729186</c:v>
                </c:pt>
                <c:pt idx="6917">
                  <c:v>0.72914900000000005</c:v>
                </c:pt>
                <c:pt idx="6918">
                  <c:v>0.72911199999999998</c:v>
                </c:pt>
                <c:pt idx="6919">
                  <c:v>0.72907500000000003</c:v>
                </c:pt>
                <c:pt idx="6920">
                  <c:v>0.72903799999999996</c:v>
                </c:pt>
                <c:pt idx="6921">
                  <c:v>0.72900100000000001</c:v>
                </c:pt>
                <c:pt idx="6922">
                  <c:v>0.72896399999999995</c:v>
                </c:pt>
                <c:pt idx="6923">
                  <c:v>0.72892699999999999</c:v>
                </c:pt>
                <c:pt idx="6924">
                  <c:v>0.72889000000000004</c:v>
                </c:pt>
                <c:pt idx="6925">
                  <c:v>0.72885299999999997</c:v>
                </c:pt>
                <c:pt idx="6926">
                  <c:v>0.72881600000000002</c:v>
                </c:pt>
                <c:pt idx="6927">
                  <c:v>0.72877999999999998</c:v>
                </c:pt>
                <c:pt idx="6928">
                  <c:v>0.72874300000000003</c:v>
                </c:pt>
                <c:pt idx="6929">
                  <c:v>0.72870599999999996</c:v>
                </c:pt>
                <c:pt idx="6930">
                  <c:v>0.72866900000000001</c:v>
                </c:pt>
                <c:pt idx="6931">
                  <c:v>0.72863199999999995</c:v>
                </c:pt>
                <c:pt idx="6932">
                  <c:v>0.72859499999999999</c:v>
                </c:pt>
                <c:pt idx="6933">
                  <c:v>0.72855800000000004</c:v>
                </c:pt>
                <c:pt idx="6934">
                  <c:v>0.72852099999999997</c:v>
                </c:pt>
                <c:pt idx="6935">
                  <c:v>0.72848400000000002</c:v>
                </c:pt>
                <c:pt idx="6936">
                  <c:v>0.72844799999999998</c:v>
                </c:pt>
                <c:pt idx="6937">
                  <c:v>0.72841100000000003</c:v>
                </c:pt>
                <c:pt idx="6938">
                  <c:v>0.72837399999999997</c:v>
                </c:pt>
                <c:pt idx="6939">
                  <c:v>0.72833700000000001</c:v>
                </c:pt>
                <c:pt idx="6940">
                  <c:v>0.72829999999999995</c:v>
                </c:pt>
                <c:pt idx="6941">
                  <c:v>0.72826299999999999</c:v>
                </c:pt>
                <c:pt idx="6942">
                  <c:v>0.72822600000000004</c:v>
                </c:pt>
                <c:pt idx="6943">
                  <c:v>0.72818899999999998</c:v>
                </c:pt>
                <c:pt idx="6944">
                  <c:v>0.72815300000000005</c:v>
                </c:pt>
                <c:pt idx="6945">
                  <c:v>0.72811599999999999</c:v>
                </c:pt>
                <c:pt idx="6946">
                  <c:v>0.72807900000000003</c:v>
                </c:pt>
                <c:pt idx="6947">
                  <c:v>0.72804199999999997</c:v>
                </c:pt>
                <c:pt idx="6948">
                  <c:v>0.72800500000000001</c:v>
                </c:pt>
                <c:pt idx="6949">
                  <c:v>0.72796799999999995</c:v>
                </c:pt>
                <c:pt idx="6950">
                  <c:v>0.72793099999999999</c:v>
                </c:pt>
                <c:pt idx="6951">
                  <c:v>0.72789499999999996</c:v>
                </c:pt>
                <c:pt idx="6952">
                  <c:v>0.727858</c:v>
                </c:pt>
                <c:pt idx="6953">
                  <c:v>0.72782100000000005</c:v>
                </c:pt>
                <c:pt idx="6954">
                  <c:v>0.72778399999999999</c:v>
                </c:pt>
                <c:pt idx="6955">
                  <c:v>0.72774700000000003</c:v>
                </c:pt>
                <c:pt idx="6956">
                  <c:v>0.72770999999999997</c:v>
                </c:pt>
                <c:pt idx="6957">
                  <c:v>0.72767400000000004</c:v>
                </c:pt>
                <c:pt idx="6958">
                  <c:v>0.72763699999999998</c:v>
                </c:pt>
                <c:pt idx="6959">
                  <c:v>0.72760000000000002</c:v>
                </c:pt>
                <c:pt idx="6960">
                  <c:v>0.72756299999999996</c:v>
                </c:pt>
                <c:pt idx="6961">
                  <c:v>0.72752600000000001</c:v>
                </c:pt>
                <c:pt idx="6962">
                  <c:v>0.72748900000000005</c:v>
                </c:pt>
                <c:pt idx="6963">
                  <c:v>0.72745300000000002</c:v>
                </c:pt>
                <c:pt idx="6964">
                  <c:v>0.72741599999999995</c:v>
                </c:pt>
                <c:pt idx="6965">
                  <c:v>0.727379</c:v>
                </c:pt>
                <c:pt idx="6966">
                  <c:v>0.72734200000000004</c:v>
                </c:pt>
                <c:pt idx="6967">
                  <c:v>0.72730499999999998</c:v>
                </c:pt>
                <c:pt idx="6968">
                  <c:v>0.72726900000000005</c:v>
                </c:pt>
                <c:pt idx="6969">
                  <c:v>0.72723199999999999</c:v>
                </c:pt>
                <c:pt idx="6970">
                  <c:v>0.72719500000000004</c:v>
                </c:pt>
                <c:pt idx="6971">
                  <c:v>0.72715799999999997</c:v>
                </c:pt>
                <c:pt idx="6972">
                  <c:v>0.72712100000000002</c:v>
                </c:pt>
                <c:pt idx="6973">
                  <c:v>0.72708399999999995</c:v>
                </c:pt>
                <c:pt idx="6974">
                  <c:v>0.72704800000000003</c:v>
                </c:pt>
                <c:pt idx="6975">
                  <c:v>0.72701099999999996</c:v>
                </c:pt>
                <c:pt idx="6976">
                  <c:v>0.72697400000000001</c:v>
                </c:pt>
                <c:pt idx="6977">
                  <c:v>0.72693700000000006</c:v>
                </c:pt>
                <c:pt idx="6978">
                  <c:v>0.72689999999999999</c:v>
                </c:pt>
                <c:pt idx="6979">
                  <c:v>0.72686399999999995</c:v>
                </c:pt>
                <c:pt idx="6980">
                  <c:v>0.726827</c:v>
                </c:pt>
                <c:pt idx="6981">
                  <c:v>0.72679000000000005</c:v>
                </c:pt>
                <c:pt idx="6982">
                  <c:v>0.72675299999999998</c:v>
                </c:pt>
                <c:pt idx="6983">
                  <c:v>0.72671600000000003</c:v>
                </c:pt>
                <c:pt idx="6984">
                  <c:v>0.72667999999999999</c:v>
                </c:pt>
                <c:pt idx="6985">
                  <c:v>0.72664300000000004</c:v>
                </c:pt>
                <c:pt idx="6986">
                  <c:v>0.72660599999999997</c:v>
                </c:pt>
                <c:pt idx="6987">
                  <c:v>0.72656900000000002</c:v>
                </c:pt>
                <c:pt idx="6988">
                  <c:v>0.72653299999999998</c:v>
                </c:pt>
                <c:pt idx="6989">
                  <c:v>0.72649600000000003</c:v>
                </c:pt>
                <c:pt idx="6990">
                  <c:v>0.72645899999999997</c:v>
                </c:pt>
                <c:pt idx="6991">
                  <c:v>0.72642200000000001</c:v>
                </c:pt>
                <c:pt idx="6992">
                  <c:v>0.72638499999999995</c:v>
                </c:pt>
                <c:pt idx="6993">
                  <c:v>0.72634900000000002</c:v>
                </c:pt>
                <c:pt idx="6994">
                  <c:v>0.72631199999999996</c:v>
                </c:pt>
                <c:pt idx="6995">
                  <c:v>0.726275</c:v>
                </c:pt>
                <c:pt idx="6996">
                  <c:v>0.72623800000000005</c:v>
                </c:pt>
                <c:pt idx="6997">
                  <c:v>0.72620200000000001</c:v>
                </c:pt>
                <c:pt idx="6998">
                  <c:v>0.72616499999999995</c:v>
                </c:pt>
                <c:pt idx="6999">
                  <c:v>0.726128</c:v>
                </c:pt>
                <c:pt idx="7000">
                  <c:v>0.72609100000000004</c:v>
                </c:pt>
                <c:pt idx="7001">
                  <c:v>0.72605399999999998</c:v>
                </c:pt>
                <c:pt idx="7002">
                  <c:v>0.72601800000000005</c:v>
                </c:pt>
                <c:pt idx="7003">
                  <c:v>0.72598099999999999</c:v>
                </c:pt>
                <c:pt idx="7004">
                  <c:v>0.72594400000000003</c:v>
                </c:pt>
                <c:pt idx="7005">
                  <c:v>0.72590699999999997</c:v>
                </c:pt>
                <c:pt idx="7006">
                  <c:v>0.72587100000000004</c:v>
                </c:pt>
                <c:pt idx="7007">
                  <c:v>0.72583399999999998</c:v>
                </c:pt>
                <c:pt idx="7008">
                  <c:v>0.72579700000000003</c:v>
                </c:pt>
                <c:pt idx="7009">
                  <c:v>0.72575999999999996</c:v>
                </c:pt>
                <c:pt idx="7010">
                  <c:v>0.72572300000000001</c:v>
                </c:pt>
                <c:pt idx="7011">
                  <c:v>0.72568699999999997</c:v>
                </c:pt>
                <c:pt idx="7012">
                  <c:v>0.72565000000000002</c:v>
                </c:pt>
                <c:pt idx="7013">
                  <c:v>0.72561299999999995</c:v>
                </c:pt>
                <c:pt idx="7014">
                  <c:v>0.725576</c:v>
                </c:pt>
                <c:pt idx="7015">
                  <c:v>0.72553999999999996</c:v>
                </c:pt>
                <c:pt idx="7016">
                  <c:v>0.72550300000000001</c:v>
                </c:pt>
                <c:pt idx="7017">
                  <c:v>0.72546600000000006</c:v>
                </c:pt>
                <c:pt idx="7018">
                  <c:v>0.72542899999999999</c:v>
                </c:pt>
                <c:pt idx="7019">
                  <c:v>0.72539299999999995</c:v>
                </c:pt>
                <c:pt idx="7020">
                  <c:v>0.725356</c:v>
                </c:pt>
                <c:pt idx="7021">
                  <c:v>0.72531900000000005</c:v>
                </c:pt>
                <c:pt idx="7022">
                  <c:v>0.72528199999999998</c:v>
                </c:pt>
                <c:pt idx="7023">
                  <c:v>0.72524599999999995</c:v>
                </c:pt>
                <c:pt idx="7024">
                  <c:v>0.72520899999999999</c:v>
                </c:pt>
                <c:pt idx="7025">
                  <c:v>0.72517200000000004</c:v>
                </c:pt>
                <c:pt idx="7026">
                  <c:v>0.72513499999999997</c:v>
                </c:pt>
                <c:pt idx="7027">
                  <c:v>0.72509800000000002</c:v>
                </c:pt>
                <c:pt idx="7028">
                  <c:v>0.72506199999999998</c:v>
                </c:pt>
                <c:pt idx="7029">
                  <c:v>0.72502500000000003</c:v>
                </c:pt>
                <c:pt idx="7030">
                  <c:v>0.72498799999999997</c:v>
                </c:pt>
                <c:pt idx="7031">
                  <c:v>0.72495100000000001</c:v>
                </c:pt>
                <c:pt idx="7032">
                  <c:v>0.72491499999999998</c:v>
                </c:pt>
                <c:pt idx="7033">
                  <c:v>0.72487800000000002</c:v>
                </c:pt>
                <c:pt idx="7034">
                  <c:v>0.72484099999999996</c:v>
                </c:pt>
                <c:pt idx="7035">
                  <c:v>0.724804</c:v>
                </c:pt>
                <c:pt idx="7036">
                  <c:v>0.72476799999999997</c:v>
                </c:pt>
                <c:pt idx="7037">
                  <c:v>0.72473100000000001</c:v>
                </c:pt>
                <c:pt idx="7038">
                  <c:v>0.72469399999999995</c:v>
                </c:pt>
                <c:pt idx="7039">
                  <c:v>0.724657</c:v>
                </c:pt>
                <c:pt idx="7040">
                  <c:v>0.72462099999999996</c:v>
                </c:pt>
                <c:pt idx="7041">
                  <c:v>0.72458400000000001</c:v>
                </c:pt>
                <c:pt idx="7042">
                  <c:v>0.72454700000000005</c:v>
                </c:pt>
                <c:pt idx="7043">
                  <c:v>0.72450999999999999</c:v>
                </c:pt>
                <c:pt idx="7044">
                  <c:v>0.72447300000000003</c:v>
                </c:pt>
                <c:pt idx="7045">
                  <c:v>0.724437</c:v>
                </c:pt>
                <c:pt idx="7046">
                  <c:v>0.72440000000000004</c:v>
                </c:pt>
                <c:pt idx="7047">
                  <c:v>0.72436299999999998</c:v>
                </c:pt>
                <c:pt idx="7048">
                  <c:v>0.72432600000000003</c:v>
                </c:pt>
                <c:pt idx="7049">
                  <c:v>0.72428999999999999</c:v>
                </c:pt>
                <c:pt idx="7050">
                  <c:v>0.72425300000000004</c:v>
                </c:pt>
                <c:pt idx="7051">
                  <c:v>0.72421599999999997</c:v>
                </c:pt>
                <c:pt idx="7052">
                  <c:v>0.72417900000000002</c:v>
                </c:pt>
                <c:pt idx="7053">
                  <c:v>0.72414299999999998</c:v>
                </c:pt>
                <c:pt idx="7054">
                  <c:v>0.72410600000000003</c:v>
                </c:pt>
                <c:pt idx="7055">
                  <c:v>0.72406899999999996</c:v>
                </c:pt>
                <c:pt idx="7056">
                  <c:v>0.72403200000000001</c:v>
                </c:pt>
                <c:pt idx="7057">
                  <c:v>0.72399500000000006</c:v>
                </c:pt>
                <c:pt idx="7058">
                  <c:v>0.72395900000000002</c:v>
                </c:pt>
                <c:pt idx="7059">
                  <c:v>0.72392199999999995</c:v>
                </c:pt>
                <c:pt idx="7060">
                  <c:v>0.723885</c:v>
                </c:pt>
                <c:pt idx="7061">
                  <c:v>0.72384800000000005</c:v>
                </c:pt>
                <c:pt idx="7062">
                  <c:v>0.72381099999999998</c:v>
                </c:pt>
                <c:pt idx="7063">
                  <c:v>0.72377499999999995</c:v>
                </c:pt>
                <c:pt idx="7064">
                  <c:v>0.72373799999999999</c:v>
                </c:pt>
                <c:pt idx="7065">
                  <c:v>0.72370100000000004</c:v>
                </c:pt>
                <c:pt idx="7066">
                  <c:v>0.72366399999999997</c:v>
                </c:pt>
                <c:pt idx="7067">
                  <c:v>0.72362800000000005</c:v>
                </c:pt>
                <c:pt idx="7068">
                  <c:v>0.72359099999999998</c:v>
                </c:pt>
                <c:pt idx="7069">
                  <c:v>0.72355400000000003</c:v>
                </c:pt>
                <c:pt idx="7070">
                  <c:v>0.72351699999999997</c:v>
                </c:pt>
                <c:pt idx="7071">
                  <c:v>0.72348000000000001</c:v>
                </c:pt>
                <c:pt idx="7072">
                  <c:v>0.72344299999999995</c:v>
                </c:pt>
                <c:pt idx="7073">
                  <c:v>0.72340700000000002</c:v>
                </c:pt>
                <c:pt idx="7074">
                  <c:v>0.72336999999999996</c:v>
                </c:pt>
                <c:pt idx="7075">
                  <c:v>0.723333</c:v>
                </c:pt>
                <c:pt idx="7076">
                  <c:v>0.72329600000000005</c:v>
                </c:pt>
                <c:pt idx="7077">
                  <c:v>0.72325899999999999</c:v>
                </c:pt>
                <c:pt idx="7078">
                  <c:v>0.72322299999999995</c:v>
                </c:pt>
                <c:pt idx="7079">
                  <c:v>0.723186</c:v>
                </c:pt>
                <c:pt idx="7080">
                  <c:v>0.72314900000000004</c:v>
                </c:pt>
                <c:pt idx="7081">
                  <c:v>0.72311199999999998</c:v>
                </c:pt>
                <c:pt idx="7082">
                  <c:v>0.72307500000000002</c:v>
                </c:pt>
                <c:pt idx="7083">
                  <c:v>0.72303799999999996</c:v>
                </c:pt>
                <c:pt idx="7084">
                  <c:v>0.72300200000000003</c:v>
                </c:pt>
                <c:pt idx="7085">
                  <c:v>0.72296499999999997</c:v>
                </c:pt>
                <c:pt idx="7086">
                  <c:v>0.72292800000000002</c:v>
                </c:pt>
                <c:pt idx="7087">
                  <c:v>0.72289099999999995</c:v>
                </c:pt>
                <c:pt idx="7088">
                  <c:v>0.722854</c:v>
                </c:pt>
                <c:pt idx="7089">
                  <c:v>0.72281700000000004</c:v>
                </c:pt>
                <c:pt idx="7090">
                  <c:v>0.72278100000000001</c:v>
                </c:pt>
                <c:pt idx="7091">
                  <c:v>0.72274400000000005</c:v>
                </c:pt>
                <c:pt idx="7092">
                  <c:v>0.72270699999999999</c:v>
                </c:pt>
                <c:pt idx="7093">
                  <c:v>0.72267000000000003</c:v>
                </c:pt>
                <c:pt idx="7094">
                  <c:v>0.72263299999999997</c:v>
                </c:pt>
                <c:pt idx="7095">
                  <c:v>0.72259600000000002</c:v>
                </c:pt>
                <c:pt idx="7096">
                  <c:v>0.72255899999999995</c:v>
                </c:pt>
                <c:pt idx="7097">
                  <c:v>0.72252300000000003</c:v>
                </c:pt>
                <c:pt idx="7098">
                  <c:v>0.72248599999999996</c:v>
                </c:pt>
                <c:pt idx="7099">
                  <c:v>0.72244900000000001</c:v>
                </c:pt>
                <c:pt idx="7100">
                  <c:v>0.72241200000000005</c:v>
                </c:pt>
                <c:pt idx="7101">
                  <c:v>0.72237499999999999</c:v>
                </c:pt>
                <c:pt idx="7102">
                  <c:v>0.72233800000000004</c:v>
                </c:pt>
                <c:pt idx="7103">
                  <c:v>0.72230099999999997</c:v>
                </c:pt>
                <c:pt idx="7104">
                  <c:v>0.72226400000000002</c:v>
                </c:pt>
                <c:pt idx="7105">
                  <c:v>0.72222699999999995</c:v>
                </c:pt>
                <c:pt idx="7106">
                  <c:v>0.72219100000000003</c:v>
                </c:pt>
                <c:pt idx="7107">
                  <c:v>0.72215399999999996</c:v>
                </c:pt>
                <c:pt idx="7108">
                  <c:v>0.72211700000000001</c:v>
                </c:pt>
                <c:pt idx="7109">
                  <c:v>0.72208000000000006</c:v>
                </c:pt>
                <c:pt idx="7110">
                  <c:v>0.72204299999999999</c:v>
                </c:pt>
                <c:pt idx="7111">
                  <c:v>0.72200600000000004</c:v>
                </c:pt>
                <c:pt idx="7112">
                  <c:v>0.72196899999999997</c:v>
                </c:pt>
                <c:pt idx="7113">
                  <c:v>0.72193200000000002</c:v>
                </c:pt>
                <c:pt idx="7114">
                  <c:v>0.72189499999999995</c:v>
                </c:pt>
                <c:pt idx="7115">
                  <c:v>0.721858</c:v>
                </c:pt>
                <c:pt idx="7116">
                  <c:v>0.72182100000000005</c:v>
                </c:pt>
                <c:pt idx="7117">
                  <c:v>0.72178399999999998</c:v>
                </c:pt>
                <c:pt idx="7118">
                  <c:v>0.72174700000000003</c:v>
                </c:pt>
                <c:pt idx="7119">
                  <c:v>0.72170999999999996</c:v>
                </c:pt>
                <c:pt idx="7120">
                  <c:v>0.72167300000000001</c:v>
                </c:pt>
                <c:pt idx="7121">
                  <c:v>0.72163600000000006</c:v>
                </c:pt>
                <c:pt idx="7122">
                  <c:v>0.72159899999999999</c:v>
                </c:pt>
                <c:pt idx="7123">
                  <c:v>0.72156200000000004</c:v>
                </c:pt>
                <c:pt idx="7124">
                  <c:v>0.72152499999999997</c:v>
                </c:pt>
                <c:pt idx="7125">
                  <c:v>0.72148800000000002</c:v>
                </c:pt>
                <c:pt idx="7126">
                  <c:v>0.72145099999999995</c:v>
                </c:pt>
                <c:pt idx="7127">
                  <c:v>0.721414</c:v>
                </c:pt>
                <c:pt idx="7128">
                  <c:v>0.72137700000000005</c:v>
                </c:pt>
                <c:pt idx="7129">
                  <c:v>0.72133999999999998</c:v>
                </c:pt>
                <c:pt idx="7130">
                  <c:v>0.72130300000000003</c:v>
                </c:pt>
                <c:pt idx="7131">
                  <c:v>0.72126599999999996</c:v>
                </c:pt>
                <c:pt idx="7132">
                  <c:v>0.72122900000000001</c:v>
                </c:pt>
                <c:pt idx="7133">
                  <c:v>0.72119200000000006</c:v>
                </c:pt>
                <c:pt idx="7134">
                  <c:v>0.72115499999999999</c:v>
                </c:pt>
                <c:pt idx="7135">
                  <c:v>0.72111800000000004</c:v>
                </c:pt>
                <c:pt idx="7136">
                  <c:v>0.72108099999999997</c:v>
                </c:pt>
                <c:pt idx="7137">
                  <c:v>0.72104400000000002</c:v>
                </c:pt>
                <c:pt idx="7138">
                  <c:v>0.72100699999999995</c:v>
                </c:pt>
                <c:pt idx="7139">
                  <c:v>0.72096899999999997</c:v>
                </c:pt>
                <c:pt idx="7140">
                  <c:v>0.72093200000000002</c:v>
                </c:pt>
                <c:pt idx="7141">
                  <c:v>0.72089499999999995</c:v>
                </c:pt>
                <c:pt idx="7142">
                  <c:v>0.720858</c:v>
                </c:pt>
                <c:pt idx="7143">
                  <c:v>0.72082100000000005</c:v>
                </c:pt>
                <c:pt idx="7144">
                  <c:v>0.72078399999999998</c:v>
                </c:pt>
                <c:pt idx="7145">
                  <c:v>0.72074700000000003</c:v>
                </c:pt>
                <c:pt idx="7146">
                  <c:v>0.72070900000000004</c:v>
                </c:pt>
                <c:pt idx="7147">
                  <c:v>0.72067199999999998</c:v>
                </c:pt>
                <c:pt idx="7148">
                  <c:v>0.72063500000000003</c:v>
                </c:pt>
                <c:pt idx="7149">
                  <c:v>0.72059799999999996</c:v>
                </c:pt>
                <c:pt idx="7150">
                  <c:v>0.72056100000000001</c:v>
                </c:pt>
                <c:pt idx="7151">
                  <c:v>0.72052300000000002</c:v>
                </c:pt>
                <c:pt idx="7152">
                  <c:v>0.72048599999999996</c:v>
                </c:pt>
                <c:pt idx="7153">
                  <c:v>0.72044900000000001</c:v>
                </c:pt>
                <c:pt idx="7154">
                  <c:v>0.72041200000000005</c:v>
                </c:pt>
                <c:pt idx="7155">
                  <c:v>0.72037399999999996</c:v>
                </c:pt>
                <c:pt idx="7156">
                  <c:v>0.72033700000000001</c:v>
                </c:pt>
                <c:pt idx="7157">
                  <c:v>0.72030000000000005</c:v>
                </c:pt>
                <c:pt idx="7158">
                  <c:v>0.72026299999999999</c:v>
                </c:pt>
                <c:pt idx="7159">
                  <c:v>0.720225</c:v>
                </c:pt>
                <c:pt idx="7160">
                  <c:v>0.72018800000000005</c:v>
                </c:pt>
                <c:pt idx="7161">
                  <c:v>0.72015099999999999</c:v>
                </c:pt>
                <c:pt idx="7162">
                  <c:v>0.720113</c:v>
                </c:pt>
                <c:pt idx="7163">
                  <c:v>0.72007600000000005</c:v>
                </c:pt>
                <c:pt idx="7164">
                  <c:v>0.72003899999999998</c:v>
                </c:pt>
                <c:pt idx="7165">
                  <c:v>0.720001</c:v>
                </c:pt>
                <c:pt idx="7166">
                  <c:v>0.71996400000000005</c:v>
                </c:pt>
                <c:pt idx="7167">
                  <c:v>0.71992599999999995</c:v>
                </c:pt>
                <c:pt idx="7168">
                  <c:v>0.719889</c:v>
                </c:pt>
                <c:pt idx="7169">
                  <c:v>0.71985200000000005</c:v>
                </c:pt>
                <c:pt idx="7170">
                  <c:v>0.71981399999999995</c:v>
                </c:pt>
                <c:pt idx="7171">
                  <c:v>0.719777</c:v>
                </c:pt>
                <c:pt idx="7172">
                  <c:v>0.71973900000000002</c:v>
                </c:pt>
                <c:pt idx="7173">
                  <c:v>0.71970199999999995</c:v>
                </c:pt>
                <c:pt idx="7174">
                  <c:v>0.71966399999999997</c:v>
                </c:pt>
                <c:pt idx="7175">
                  <c:v>0.71962700000000002</c:v>
                </c:pt>
                <c:pt idx="7176">
                  <c:v>0.71958900000000003</c:v>
                </c:pt>
                <c:pt idx="7177">
                  <c:v>0.71955199999999997</c:v>
                </c:pt>
                <c:pt idx="7178">
                  <c:v>0.71951399999999999</c:v>
                </c:pt>
                <c:pt idx="7179">
                  <c:v>0.719476</c:v>
                </c:pt>
                <c:pt idx="7180">
                  <c:v>0.71943900000000005</c:v>
                </c:pt>
                <c:pt idx="7181">
                  <c:v>0.71940099999999996</c:v>
                </c:pt>
                <c:pt idx="7182">
                  <c:v>0.719364</c:v>
                </c:pt>
                <c:pt idx="7183">
                  <c:v>0.71932600000000002</c:v>
                </c:pt>
                <c:pt idx="7184">
                  <c:v>0.71928800000000004</c:v>
                </c:pt>
                <c:pt idx="7185">
                  <c:v>0.71925099999999997</c:v>
                </c:pt>
                <c:pt idx="7186">
                  <c:v>0.71921299999999999</c:v>
                </c:pt>
                <c:pt idx="7187">
                  <c:v>0.71917500000000001</c:v>
                </c:pt>
                <c:pt idx="7188">
                  <c:v>0.71913800000000005</c:v>
                </c:pt>
                <c:pt idx="7189">
                  <c:v>0.71909999999999996</c:v>
                </c:pt>
                <c:pt idx="7190">
                  <c:v>0.71906199999999998</c:v>
                </c:pt>
                <c:pt idx="7191">
                  <c:v>0.719024</c:v>
                </c:pt>
                <c:pt idx="7192">
                  <c:v>0.71898600000000001</c:v>
                </c:pt>
                <c:pt idx="7193">
                  <c:v>0.71894899999999995</c:v>
                </c:pt>
                <c:pt idx="7194">
                  <c:v>0.71891099999999997</c:v>
                </c:pt>
                <c:pt idx="7195">
                  <c:v>0.71887299999999998</c:v>
                </c:pt>
                <c:pt idx="7196">
                  <c:v>0.718835</c:v>
                </c:pt>
                <c:pt idx="7197">
                  <c:v>0.71879700000000002</c:v>
                </c:pt>
                <c:pt idx="7198">
                  <c:v>0.71875900000000004</c:v>
                </c:pt>
                <c:pt idx="7199">
                  <c:v>0.71872100000000005</c:v>
                </c:pt>
                <c:pt idx="7200">
                  <c:v>0.71868299999999996</c:v>
                </c:pt>
                <c:pt idx="7201">
                  <c:v>0.71864499999999998</c:v>
                </c:pt>
                <c:pt idx="7202">
                  <c:v>0.718607</c:v>
                </c:pt>
                <c:pt idx="7203">
                  <c:v>0.71856900000000001</c:v>
                </c:pt>
                <c:pt idx="7204">
                  <c:v>0.71853100000000003</c:v>
                </c:pt>
                <c:pt idx="7205">
                  <c:v>0.71849300000000005</c:v>
                </c:pt>
                <c:pt idx="7206">
                  <c:v>0.71845499999999995</c:v>
                </c:pt>
                <c:pt idx="7207">
                  <c:v>0.71841699999999997</c:v>
                </c:pt>
                <c:pt idx="7208">
                  <c:v>0.71837899999999999</c:v>
                </c:pt>
                <c:pt idx="7209">
                  <c:v>0.71833999999999998</c:v>
                </c:pt>
                <c:pt idx="7210">
                  <c:v>0.718302</c:v>
                </c:pt>
                <c:pt idx="7211">
                  <c:v>0.71826400000000001</c:v>
                </c:pt>
                <c:pt idx="7212">
                  <c:v>0.71822600000000003</c:v>
                </c:pt>
                <c:pt idx="7213">
                  <c:v>0.71818700000000002</c:v>
                </c:pt>
                <c:pt idx="7214">
                  <c:v>0.71814900000000004</c:v>
                </c:pt>
                <c:pt idx="7215">
                  <c:v>0.71811100000000005</c:v>
                </c:pt>
                <c:pt idx="7216">
                  <c:v>0.71807200000000004</c:v>
                </c:pt>
                <c:pt idx="7217">
                  <c:v>0.71803399999999995</c:v>
                </c:pt>
                <c:pt idx="7218">
                  <c:v>0.71799500000000005</c:v>
                </c:pt>
                <c:pt idx="7219">
                  <c:v>0.71795699999999996</c:v>
                </c:pt>
                <c:pt idx="7220">
                  <c:v>0.71791799999999995</c:v>
                </c:pt>
                <c:pt idx="7221">
                  <c:v>0.71787999999999996</c:v>
                </c:pt>
                <c:pt idx="7222">
                  <c:v>0.71784099999999995</c:v>
                </c:pt>
                <c:pt idx="7223">
                  <c:v>0.71780299999999997</c:v>
                </c:pt>
                <c:pt idx="7224">
                  <c:v>0.71776399999999996</c:v>
                </c:pt>
                <c:pt idx="7225">
                  <c:v>0.71772499999999995</c:v>
                </c:pt>
                <c:pt idx="7226">
                  <c:v>0.71768600000000005</c:v>
                </c:pt>
                <c:pt idx="7227">
                  <c:v>0.71764799999999995</c:v>
                </c:pt>
                <c:pt idx="7228">
                  <c:v>0.71760900000000005</c:v>
                </c:pt>
                <c:pt idx="7229">
                  <c:v>0.71757000000000004</c:v>
                </c:pt>
                <c:pt idx="7230">
                  <c:v>0.71753100000000003</c:v>
                </c:pt>
                <c:pt idx="7231">
                  <c:v>0.71749200000000002</c:v>
                </c:pt>
                <c:pt idx="7232">
                  <c:v>0.71745300000000001</c:v>
                </c:pt>
                <c:pt idx="7233">
                  <c:v>0.717414</c:v>
                </c:pt>
                <c:pt idx="7234">
                  <c:v>0.71737499999999998</c:v>
                </c:pt>
                <c:pt idx="7235">
                  <c:v>0.71733599999999997</c:v>
                </c:pt>
                <c:pt idx="7236">
                  <c:v>0.71729699999999996</c:v>
                </c:pt>
                <c:pt idx="7237">
                  <c:v>0.71725799999999995</c:v>
                </c:pt>
                <c:pt idx="7238">
                  <c:v>0.71721900000000005</c:v>
                </c:pt>
                <c:pt idx="7239">
                  <c:v>0.71718000000000004</c:v>
                </c:pt>
                <c:pt idx="7240">
                  <c:v>0.71714100000000003</c:v>
                </c:pt>
                <c:pt idx="7241">
                  <c:v>0.71710099999999999</c:v>
                </c:pt>
                <c:pt idx="7242">
                  <c:v>0.71706199999999998</c:v>
                </c:pt>
                <c:pt idx="7243">
                  <c:v>0.71702200000000005</c:v>
                </c:pt>
                <c:pt idx="7244">
                  <c:v>0.71698300000000004</c:v>
                </c:pt>
                <c:pt idx="7245">
                  <c:v>0.71694400000000003</c:v>
                </c:pt>
                <c:pt idx="7246">
                  <c:v>0.71690399999999999</c:v>
                </c:pt>
                <c:pt idx="7247">
                  <c:v>0.71686399999999995</c:v>
                </c:pt>
                <c:pt idx="7248">
                  <c:v>0.71682500000000005</c:v>
                </c:pt>
                <c:pt idx="7249">
                  <c:v>0.71678500000000001</c:v>
                </c:pt>
                <c:pt idx="7250">
                  <c:v>0.71674499999999997</c:v>
                </c:pt>
                <c:pt idx="7251">
                  <c:v>0.71670599999999995</c:v>
                </c:pt>
                <c:pt idx="7252">
                  <c:v>0.71666600000000003</c:v>
                </c:pt>
                <c:pt idx="7253">
                  <c:v>0.71662599999999999</c:v>
                </c:pt>
                <c:pt idx="7254">
                  <c:v>0.71658599999999995</c:v>
                </c:pt>
                <c:pt idx="7255">
                  <c:v>0.71654600000000002</c:v>
                </c:pt>
                <c:pt idx="7256">
                  <c:v>0.71650599999999998</c:v>
                </c:pt>
                <c:pt idx="7257">
                  <c:v>0.71646600000000005</c:v>
                </c:pt>
                <c:pt idx="7258">
                  <c:v>0.71642499999999998</c:v>
                </c:pt>
                <c:pt idx="7259">
                  <c:v>0.71638500000000005</c:v>
                </c:pt>
                <c:pt idx="7260">
                  <c:v>0.71634500000000001</c:v>
                </c:pt>
                <c:pt idx="7261">
                  <c:v>0.71630499999999997</c:v>
                </c:pt>
                <c:pt idx="7262">
                  <c:v>0.71626400000000001</c:v>
                </c:pt>
                <c:pt idx="7263">
                  <c:v>0.71622399999999997</c:v>
                </c:pt>
                <c:pt idx="7264">
                  <c:v>0.71618300000000001</c:v>
                </c:pt>
                <c:pt idx="7265">
                  <c:v>0.71614199999999995</c:v>
                </c:pt>
                <c:pt idx="7266">
                  <c:v>0.71610200000000002</c:v>
                </c:pt>
                <c:pt idx="7267">
                  <c:v>0.71606099999999995</c:v>
                </c:pt>
                <c:pt idx="7268">
                  <c:v>0.71601999999999999</c:v>
                </c:pt>
                <c:pt idx="7269">
                  <c:v>0.71597900000000003</c:v>
                </c:pt>
                <c:pt idx="7270">
                  <c:v>0.71593799999999996</c:v>
                </c:pt>
                <c:pt idx="7271">
                  <c:v>0.71589700000000001</c:v>
                </c:pt>
                <c:pt idx="7272">
                  <c:v>0.71585600000000005</c:v>
                </c:pt>
                <c:pt idx="7273">
                  <c:v>0.71581499999999998</c:v>
                </c:pt>
                <c:pt idx="7274">
                  <c:v>0.71577400000000002</c:v>
                </c:pt>
                <c:pt idx="7275">
                  <c:v>0.71573200000000003</c:v>
                </c:pt>
                <c:pt idx="7276">
                  <c:v>0.71569099999999997</c:v>
                </c:pt>
                <c:pt idx="7277">
                  <c:v>0.71564899999999998</c:v>
                </c:pt>
                <c:pt idx="7278">
                  <c:v>0.71560800000000002</c:v>
                </c:pt>
                <c:pt idx="7279">
                  <c:v>0.71556600000000004</c:v>
                </c:pt>
                <c:pt idx="7280">
                  <c:v>0.71552400000000005</c:v>
                </c:pt>
                <c:pt idx="7281">
                  <c:v>0.71548299999999998</c:v>
                </c:pt>
                <c:pt idx="7282">
                  <c:v>0.71544099999999999</c:v>
                </c:pt>
                <c:pt idx="7283">
                  <c:v>0.71539900000000001</c:v>
                </c:pt>
                <c:pt idx="7284">
                  <c:v>0.71535700000000002</c:v>
                </c:pt>
                <c:pt idx="7285">
                  <c:v>0.71531400000000001</c:v>
                </c:pt>
                <c:pt idx="7286">
                  <c:v>0.71527200000000002</c:v>
                </c:pt>
                <c:pt idx="7287">
                  <c:v>0.71523000000000003</c:v>
                </c:pt>
                <c:pt idx="7288">
                  <c:v>0.71518700000000002</c:v>
                </c:pt>
                <c:pt idx="7289">
                  <c:v>0.71514500000000003</c:v>
                </c:pt>
                <c:pt idx="7290">
                  <c:v>0.71510200000000002</c:v>
                </c:pt>
                <c:pt idx="7291">
                  <c:v>0.715059</c:v>
                </c:pt>
                <c:pt idx="7292">
                  <c:v>0.71501599999999998</c:v>
                </c:pt>
                <c:pt idx="7293">
                  <c:v>0.71497299999999997</c:v>
                </c:pt>
                <c:pt idx="7294">
                  <c:v>0.71492999999999995</c:v>
                </c:pt>
                <c:pt idx="7295">
                  <c:v>0.71488700000000005</c:v>
                </c:pt>
                <c:pt idx="7296">
                  <c:v>0.71484400000000003</c:v>
                </c:pt>
                <c:pt idx="7297">
                  <c:v>0.71479999999999999</c:v>
                </c:pt>
                <c:pt idx="7298">
                  <c:v>0.71475699999999998</c:v>
                </c:pt>
                <c:pt idx="7299">
                  <c:v>0.71471300000000004</c:v>
                </c:pt>
                <c:pt idx="7300">
                  <c:v>0.714669</c:v>
                </c:pt>
                <c:pt idx="7301">
                  <c:v>0.71462599999999998</c:v>
                </c:pt>
                <c:pt idx="7302">
                  <c:v>0.71458200000000005</c:v>
                </c:pt>
                <c:pt idx="7303">
                  <c:v>0.71453699999999998</c:v>
                </c:pt>
                <c:pt idx="7304">
                  <c:v>0.71449300000000004</c:v>
                </c:pt>
                <c:pt idx="7305">
                  <c:v>0.714449</c:v>
                </c:pt>
                <c:pt idx="7306">
                  <c:v>0.71440400000000004</c:v>
                </c:pt>
                <c:pt idx="7307">
                  <c:v>0.71435999999999999</c:v>
                </c:pt>
                <c:pt idx="7308">
                  <c:v>0.71431500000000003</c:v>
                </c:pt>
                <c:pt idx="7309">
                  <c:v>0.71426999999999996</c:v>
                </c:pt>
                <c:pt idx="7310">
                  <c:v>0.714225</c:v>
                </c:pt>
                <c:pt idx="7311">
                  <c:v>0.71418000000000004</c:v>
                </c:pt>
                <c:pt idx="7312">
                  <c:v>0.71413400000000005</c:v>
                </c:pt>
                <c:pt idx="7313">
                  <c:v>0.71408899999999997</c:v>
                </c:pt>
                <c:pt idx="7314">
                  <c:v>0.71404299999999998</c:v>
                </c:pt>
                <c:pt idx="7315">
                  <c:v>0.71399800000000002</c:v>
                </c:pt>
                <c:pt idx="7316">
                  <c:v>0.71395200000000003</c:v>
                </c:pt>
                <c:pt idx="7317">
                  <c:v>0.71390600000000004</c:v>
                </c:pt>
                <c:pt idx="7318">
                  <c:v>0.71385900000000002</c:v>
                </c:pt>
                <c:pt idx="7319">
                  <c:v>0.71381300000000003</c:v>
                </c:pt>
                <c:pt idx="7320">
                  <c:v>0.71376600000000001</c:v>
                </c:pt>
                <c:pt idx="7321">
                  <c:v>0.71372000000000002</c:v>
                </c:pt>
                <c:pt idx="7322">
                  <c:v>0.713673</c:v>
                </c:pt>
                <c:pt idx="7323">
                  <c:v>0.71362599999999998</c:v>
                </c:pt>
                <c:pt idx="7324">
                  <c:v>0.71357899999999996</c:v>
                </c:pt>
                <c:pt idx="7325">
                  <c:v>0.71353100000000003</c:v>
                </c:pt>
                <c:pt idx="7326">
                  <c:v>0.71348400000000001</c:v>
                </c:pt>
                <c:pt idx="7327">
                  <c:v>0.71343599999999996</c:v>
                </c:pt>
                <c:pt idx="7328">
                  <c:v>0.71338800000000002</c:v>
                </c:pt>
                <c:pt idx="7329">
                  <c:v>0.71333999999999997</c:v>
                </c:pt>
                <c:pt idx="7330">
                  <c:v>0.71329100000000001</c:v>
                </c:pt>
                <c:pt idx="7331">
                  <c:v>0.71324299999999996</c:v>
                </c:pt>
                <c:pt idx="7332">
                  <c:v>0.71319399999999999</c:v>
                </c:pt>
                <c:pt idx="7333">
                  <c:v>0.71314500000000003</c:v>
                </c:pt>
                <c:pt idx="7334">
                  <c:v>0.71309599999999995</c:v>
                </c:pt>
                <c:pt idx="7335">
                  <c:v>0.71304699999999999</c:v>
                </c:pt>
                <c:pt idx="7336">
                  <c:v>0.71299699999999999</c:v>
                </c:pt>
                <c:pt idx="7337">
                  <c:v>0.71294800000000003</c:v>
                </c:pt>
                <c:pt idx="7338">
                  <c:v>0.71289800000000003</c:v>
                </c:pt>
                <c:pt idx="7339">
                  <c:v>0.71284800000000004</c:v>
                </c:pt>
                <c:pt idx="7340">
                  <c:v>0.71279700000000001</c:v>
                </c:pt>
                <c:pt idx="7341">
                  <c:v>0.71274700000000002</c:v>
                </c:pt>
                <c:pt idx="7342">
                  <c:v>0.712696</c:v>
                </c:pt>
                <c:pt idx="7343">
                  <c:v>0.71264499999999997</c:v>
                </c:pt>
                <c:pt idx="7344">
                  <c:v>0.71259300000000003</c:v>
                </c:pt>
                <c:pt idx="7345">
                  <c:v>0.71254200000000001</c:v>
                </c:pt>
                <c:pt idx="7346">
                  <c:v>0.71248999999999996</c:v>
                </c:pt>
                <c:pt idx="7347">
                  <c:v>0.71243800000000002</c:v>
                </c:pt>
                <c:pt idx="7348">
                  <c:v>0.71238599999999996</c:v>
                </c:pt>
                <c:pt idx="7349">
                  <c:v>0.71233299999999999</c:v>
                </c:pt>
                <c:pt idx="7350">
                  <c:v>0.71228100000000005</c:v>
                </c:pt>
                <c:pt idx="7351">
                  <c:v>0.71222700000000005</c:v>
                </c:pt>
                <c:pt idx="7352">
                  <c:v>0.71217399999999997</c:v>
                </c:pt>
                <c:pt idx="7353">
                  <c:v>0.712121</c:v>
                </c:pt>
                <c:pt idx="7354">
                  <c:v>0.71206700000000001</c:v>
                </c:pt>
                <c:pt idx="7355">
                  <c:v>0.71201300000000001</c:v>
                </c:pt>
                <c:pt idx="7356">
                  <c:v>0.71195799999999998</c:v>
                </c:pt>
                <c:pt idx="7357">
                  <c:v>0.71190299999999995</c:v>
                </c:pt>
                <c:pt idx="7358">
                  <c:v>0.71184899999999995</c:v>
                </c:pt>
                <c:pt idx="7359">
                  <c:v>0.71179300000000001</c:v>
                </c:pt>
                <c:pt idx="7360">
                  <c:v>0.71173799999999998</c:v>
                </c:pt>
                <c:pt idx="7361">
                  <c:v>0.71168200000000004</c:v>
                </c:pt>
                <c:pt idx="7362">
                  <c:v>0.71162599999999998</c:v>
                </c:pt>
                <c:pt idx="7363">
                  <c:v>0.71156900000000001</c:v>
                </c:pt>
                <c:pt idx="7364">
                  <c:v>0.71151200000000003</c:v>
                </c:pt>
                <c:pt idx="7365">
                  <c:v>0.71145499999999995</c:v>
                </c:pt>
                <c:pt idx="7366">
                  <c:v>0.71139799999999997</c:v>
                </c:pt>
                <c:pt idx="7367">
                  <c:v>0.71133999999999997</c:v>
                </c:pt>
                <c:pt idx="7368">
                  <c:v>0.71128199999999997</c:v>
                </c:pt>
                <c:pt idx="7369">
                  <c:v>0.71122300000000005</c:v>
                </c:pt>
                <c:pt idx="7370">
                  <c:v>0.71116400000000002</c:v>
                </c:pt>
                <c:pt idx="7371">
                  <c:v>0.71110499999999999</c:v>
                </c:pt>
                <c:pt idx="7372">
                  <c:v>0.71104599999999996</c:v>
                </c:pt>
                <c:pt idx="7373">
                  <c:v>0.71098600000000001</c:v>
                </c:pt>
                <c:pt idx="7374">
                  <c:v>0.71092599999999995</c:v>
                </c:pt>
                <c:pt idx="7375">
                  <c:v>0.71086499999999997</c:v>
                </c:pt>
                <c:pt idx="7376">
                  <c:v>0.71080399999999999</c:v>
                </c:pt>
                <c:pt idx="7377">
                  <c:v>0.71074300000000001</c:v>
                </c:pt>
                <c:pt idx="7378">
                  <c:v>0.71068100000000001</c:v>
                </c:pt>
                <c:pt idx="7379">
                  <c:v>0.710619</c:v>
                </c:pt>
                <c:pt idx="7380">
                  <c:v>0.71055599999999997</c:v>
                </c:pt>
                <c:pt idx="7381">
                  <c:v>0.71049399999999996</c:v>
                </c:pt>
                <c:pt idx="7382">
                  <c:v>0.71043000000000001</c:v>
                </c:pt>
                <c:pt idx="7383">
                  <c:v>0.71036699999999997</c:v>
                </c:pt>
                <c:pt idx="7384">
                  <c:v>0.71030199999999999</c:v>
                </c:pt>
                <c:pt idx="7385">
                  <c:v>0.71023800000000004</c:v>
                </c:pt>
                <c:pt idx="7386">
                  <c:v>0.71017300000000005</c:v>
                </c:pt>
                <c:pt idx="7387">
                  <c:v>0.71010799999999996</c:v>
                </c:pt>
                <c:pt idx="7388">
                  <c:v>0.71004199999999995</c:v>
                </c:pt>
                <c:pt idx="7389">
                  <c:v>0.70997500000000002</c:v>
                </c:pt>
                <c:pt idx="7390">
                  <c:v>0.70990900000000001</c:v>
                </c:pt>
                <c:pt idx="7391">
                  <c:v>0.70984199999999997</c:v>
                </c:pt>
                <c:pt idx="7392">
                  <c:v>0.70977400000000002</c:v>
                </c:pt>
                <c:pt idx="7393">
                  <c:v>0.70970599999999995</c:v>
                </c:pt>
                <c:pt idx="7394">
                  <c:v>0.70963699999999996</c:v>
                </c:pt>
                <c:pt idx="7395">
                  <c:v>0.70956799999999998</c:v>
                </c:pt>
                <c:pt idx="7396">
                  <c:v>0.70949899999999999</c:v>
                </c:pt>
                <c:pt idx="7397">
                  <c:v>0.70942899999999998</c:v>
                </c:pt>
                <c:pt idx="7398">
                  <c:v>0.70935800000000004</c:v>
                </c:pt>
                <c:pt idx="7399">
                  <c:v>0.709287</c:v>
                </c:pt>
                <c:pt idx="7400">
                  <c:v>0.70921599999999996</c:v>
                </c:pt>
                <c:pt idx="7401">
                  <c:v>0.709144</c:v>
                </c:pt>
                <c:pt idx="7402">
                  <c:v>0.70907100000000001</c:v>
                </c:pt>
                <c:pt idx="7403">
                  <c:v>0.70899800000000002</c:v>
                </c:pt>
                <c:pt idx="7404">
                  <c:v>0.70892500000000003</c:v>
                </c:pt>
                <c:pt idx="7405">
                  <c:v>0.70885100000000001</c:v>
                </c:pt>
                <c:pt idx="7406">
                  <c:v>0.70877599999999996</c:v>
                </c:pt>
                <c:pt idx="7407">
                  <c:v>0.70870100000000003</c:v>
                </c:pt>
                <c:pt idx="7408">
                  <c:v>0.70862499999999995</c:v>
                </c:pt>
                <c:pt idx="7409">
                  <c:v>0.70854899999999998</c:v>
                </c:pt>
                <c:pt idx="7410">
                  <c:v>0.70847199999999999</c:v>
                </c:pt>
                <c:pt idx="7411">
                  <c:v>0.708395</c:v>
                </c:pt>
                <c:pt idx="7412">
                  <c:v>0.70831699999999997</c:v>
                </c:pt>
                <c:pt idx="7413">
                  <c:v>0.70823800000000003</c:v>
                </c:pt>
                <c:pt idx="7414">
                  <c:v>0.70815899999999998</c:v>
                </c:pt>
                <c:pt idx="7415">
                  <c:v>0.70808000000000004</c:v>
                </c:pt>
                <c:pt idx="7416">
                  <c:v>0.70799900000000004</c:v>
                </c:pt>
                <c:pt idx="7417">
                  <c:v>0.70791800000000005</c:v>
                </c:pt>
                <c:pt idx="7418">
                  <c:v>0.70783700000000005</c:v>
                </c:pt>
                <c:pt idx="7419">
                  <c:v>0.70775500000000002</c:v>
                </c:pt>
                <c:pt idx="7420">
                  <c:v>0.70767199999999997</c:v>
                </c:pt>
                <c:pt idx="7421">
                  <c:v>0.70758900000000002</c:v>
                </c:pt>
                <c:pt idx="7422">
                  <c:v>0.70750500000000005</c:v>
                </c:pt>
                <c:pt idx="7423">
                  <c:v>0.70742099999999997</c:v>
                </c:pt>
                <c:pt idx="7424">
                  <c:v>0.70733500000000005</c:v>
                </c:pt>
                <c:pt idx="7425">
                  <c:v>0.70725000000000005</c:v>
                </c:pt>
                <c:pt idx="7426">
                  <c:v>0.70716299999999999</c:v>
                </c:pt>
                <c:pt idx="7427">
                  <c:v>0.70707600000000004</c:v>
                </c:pt>
                <c:pt idx="7428">
                  <c:v>0.70698799999999995</c:v>
                </c:pt>
                <c:pt idx="7429">
                  <c:v>0.70689999999999997</c:v>
                </c:pt>
                <c:pt idx="7430">
                  <c:v>0.70681099999999997</c:v>
                </c:pt>
                <c:pt idx="7431">
                  <c:v>0.70672100000000004</c:v>
                </c:pt>
                <c:pt idx="7432">
                  <c:v>0.70662999999999998</c:v>
                </c:pt>
                <c:pt idx="7433">
                  <c:v>0.70653900000000003</c:v>
                </c:pt>
                <c:pt idx="7434">
                  <c:v>0.70644799999999996</c:v>
                </c:pt>
                <c:pt idx="7435">
                  <c:v>0.70635499999999996</c:v>
                </c:pt>
                <c:pt idx="7436">
                  <c:v>0.70626199999999995</c:v>
                </c:pt>
                <c:pt idx="7437">
                  <c:v>0.70616800000000002</c:v>
                </c:pt>
                <c:pt idx="7438">
                  <c:v>0.70607399999999998</c:v>
                </c:pt>
                <c:pt idx="7439">
                  <c:v>0.70597799999999999</c:v>
                </c:pt>
                <c:pt idx="7440">
                  <c:v>0.70588200000000001</c:v>
                </c:pt>
                <c:pt idx="7441">
                  <c:v>0.70578600000000002</c:v>
                </c:pt>
                <c:pt idx="7442">
                  <c:v>0.70568799999999998</c:v>
                </c:pt>
                <c:pt idx="7443">
                  <c:v>0.70559000000000005</c:v>
                </c:pt>
                <c:pt idx="7444">
                  <c:v>0.70549099999999998</c:v>
                </c:pt>
                <c:pt idx="7445">
                  <c:v>0.70539200000000002</c:v>
                </c:pt>
                <c:pt idx="7446">
                  <c:v>0.705291</c:v>
                </c:pt>
                <c:pt idx="7447">
                  <c:v>0.70518999999999998</c:v>
                </c:pt>
                <c:pt idx="7448">
                  <c:v>0.70508899999999997</c:v>
                </c:pt>
                <c:pt idx="7449">
                  <c:v>0.704986</c:v>
                </c:pt>
                <c:pt idx="7450">
                  <c:v>0.70488300000000004</c:v>
                </c:pt>
                <c:pt idx="7451">
                  <c:v>0.70477900000000004</c:v>
                </c:pt>
                <c:pt idx="7452">
                  <c:v>0.70467400000000002</c:v>
                </c:pt>
                <c:pt idx="7453">
                  <c:v>0.70456799999999997</c:v>
                </c:pt>
                <c:pt idx="7454">
                  <c:v>0.70446200000000003</c:v>
                </c:pt>
                <c:pt idx="7455">
                  <c:v>0.70435499999999995</c:v>
                </c:pt>
                <c:pt idx="7456">
                  <c:v>0.70424699999999996</c:v>
                </c:pt>
                <c:pt idx="7457">
                  <c:v>0.70413899999999996</c:v>
                </c:pt>
                <c:pt idx="7458">
                  <c:v>0.70402900000000002</c:v>
                </c:pt>
                <c:pt idx="7459">
                  <c:v>0.70391899999999996</c:v>
                </c:pt>
                <c:pt idx="7460">
                  <c:v>0.70380799999999999</c:v>
                </c:pt>
                <c:pt idx="7461">
                  <c:v>0.70369700000000002</c:v>
                </c:pt>
                <c:pt idx="7462">
                  <c:v>0.70358399999999999</c:v>
                </c:pt>
                <c:pt idx="7463">
                  <c:v>0.70347099999999996</c:v>
                </c:pt>
                <c:pt idx="7464">
                  <c:v>0.70335700000000001</c:v>
                </c:pt>
                <c:pt idx="7465">
                  <c:v>0.70324299999999995</c:v>
                </c:pt>
                <c:pt idx="7466">
                  <c:v>0.70312699999999995</c:v>
                </c:pt>
                <c:pt idx="7467">
                  <c:v>0.70301100000000005</c:v>
                </c:pt>
                <c:pt idx="7468">
                  <c:v>0.70289400000000002</c:v>
                </c:pt>
                <c:pt idx="7469">
                  <c:v>0.70277599999999996</c:v>
                </c:pt>
                <c:pt idx="7470">
                  <c:v>0.70265699999999998</c:v>
                </c:pt>
                <c:pt idx="7471">
                  <c:v>0.702538</c:v>
                </c:pt>
                <c:pt idx="7472">
                  <c:v>0.70241799999999999</c:v>
                </c:pt>
                <c:pt idx="7473">
                  <c:v>0.70229699999999995</c:v>
                </c:pt>
                <c:pt idx="7474">
                  <c:v>0.70217499999999999</c:v>
                </c:pt>
                <c:pt idx="7475">
                  <c:v>0.70205200000000001</c:v>
                </c:pt>
                <c:pt idx="7476">
                  <c:v>0.70192900000000003</c:v>
                </c:pt>
                <c:pt idx="7477">
                  <c:v>0.70180500000000001</c:v>
                </c:pt>
                <c:pt idx="7478">
                  <c:v>0.70167999999999997</c:v>
                </c:pt>
                <c:pt idx="7479">
                  <c:v>0.70155400000000001</c:v>
                </c:pt>
                <c:pt idx="7480">
                  <c:v>0.70142800000000005</c:v>
                </c:pt>
                <c:pt idx="7481">
                  <c:v>0.70130099999999995</c:v>
                </c:pt>
                <c:pt idx="7482">
                  <c:v>0.70117300000000005</c:v>
                </c:pt>
                <c:pt idx="7483">
                  <c:v>0.701044</c:v>
                </c:pt>
                <c:pt idx="7484">
                  <c:v>0.70091400000000004</c:v>
                </c:pt>
                <c:pt idx="7485">
                  <c:v>0.70078399999999996</c:v>
                </c:pt>
                <c:pt idx="7486">
                  <c:v>0.70065299999999997</c:v>
                </c:pt>
                <c:pt idx="7487">
                  <c:v>0.70052099999999995</c:v>
                </c:pt>
                <c:pt idx="7488">
                  <c:v>0.70038900000000004</c:v>
                </c:pt>
                <c:pt idx="7489">
                  <c:v>0.70025499999999996</c:v>
                </c:pt>
                <c:pt idx="7490">
                  <c:v>0.70012099999999999</c:v>
                </c:pt>
                <c:pt idx="7491">
                  <c:v>0.699986</c:v>
                </c:pt>
                <c:pt idx="7492">
                  <c:v>0.699851</c:v>
                </c:pt>
                <c:pt idx="7493">
                  <c:v>0.69971399999999995</c:v>
                </c:pt>
                <c:pt idx="7494">
                  <c:v>0.699577</c:v>
                </c:pt>
                <c:pt idx="7495">
                  <c:v>0.69943900000000003</c:v>
                </c:pt>
                <c:pt idx="7496">
                  <c:v>0.69930099999999995</c:v>
                </c:pt>
                <c:pt idx="7497">
                  <c:v>0.69916100000000003</c:v>
                </c:pt>
                <c:pt idx="7498">
                  <c:v>0.699021</c:v>
                </c:pt>
                <c:pt idx="7499">
                  <c:v>0.69887999999999995</c:v>
                </c:pt>
                <c:pt idx="7500">
                  <c:v>0.698739</c:v>
                </c:pt>
                <c:pt idx="7501">
                  <c:v>0.69859599999999999</c:v>
                </c:pt>
                <c:pt idx="7502">
                  <c:v>0.69845299999999999</c:v>
                </c:pt>
                <c:pt idx="7503">
                  <c:v>0.69830899999999996</c:v>
                </c:pt>
                <c:pt idx="7504">
                  <c:v>0.69816500000000004</c:v>
                </c:pt>
                <c:pt idx="7505">
                  <c:v>0.69801999999999997</c:v>
                </c:pt>
                <c:pt idx="7506">
                  <c:v>0.69787399999999999</c:v>
                </c:pt>
                <c:pt idx="7507">
                  <c:v>0.69772699999999999</c:v>
                </c:pt>
                <c:pt idx="7508">
                  <c:v>0.69757999999999998</c:v>
                </c:pt>
                <c:pt idx="7509">
                  <c:v>0.69743200000000005</c:v>
                </c:pt>
                <c:pt idx="7510">
                  <c:v>0.69728299999999999</c:v>
                </c:pt>
                <c:pt idx="7511">
                  <c:v>0.69713400000000003</c:v>
                </c:pt>
                <c:pt idx="7512">
                  <c:v>0.69698400000000005</c:v>
                </c:pt>
                <c:pt idx="7513">
                  <c:v>0.69683300000000004</c:v>
                </c:pt>
                <c:pt idx="7514">
                  <c:v>0.69668200000000002</c:v>
                </c:pt>
                <c:pt idx="7515">
                  <c:v>0.69652999999999998</c:v>
                </c:pt>
                <c:pt idx="7516">
                  <c:v>0.69637700000000002</c:v>
                </c:pt>
                <c:pt idx="7517">
                  <c:v>0.69622399999999995</c:v>
                </c:pt>
                <c:pt idx="7518">
                  <c:v>0.69606999999999997</c:v>
                </c:pt>
                <c:pt idx="7519">
                  <c:v>0.69591499999999995</c:v>
                </c:pt>
                <c:pt idx="7520">
                  <c:v>0.69576000000000005</c:v>
                </c:pt>
                <c:pt idx="7521">
                  <c:v>0.695604</c:v>
                </c:pt>
                <c:pt idx="7522">
                  <c:v>0.69544700000000004</c:v>
                </c:pt>
                <c:pt idx="7523">
                  <c:v>0.69528999999999996</c:v>
                </c:pt>
                <c:pt idx="7524">
                  <c:v>0.69513199999999997</c:v>
                </c:pt>
                <c:pt idx="7525">
                  <c:v>0.69497399999999998</c:v>
                </c:pt>
                <c:pt idx="7526">
                  <c:v>0.69481499999999996</c:v>
                </c:pt>
                <c:pt idx="7527">
                  <c:v>0.69465500000000002</c:v>
                </c:pt>
                <c:pt idx="7528">
                  <c:v>0.69449499999999997</c:v>
                </c:pt>
                <c:pt idx="7529">
                  <c:v>0.69433400000000001</c:v>
                </c:pt>
                <c:pt idx="7530">
                  <c:v>0.69417300000000004</c:v>
                </c:pt>
                <c:pt idx="7531">
                  <c:v>0.69401100000000004</c:v>
                </c:pt>
                <c:pt idx="7532">
                  <c:v>0.69384900000000005</c:v>
                </c:pt>
                <c:pt idx="7533">
                  <c:v>0.69368600000000002</c:v>
                </c:pt>
                <c:pt idx="7534">
                  <c:v>0.69352199999999997</c:v>
                </c:pt>
                <c:pt idx="7535">
                  <c:v>0.69335800000000003</c:v>
                </c:pt>
                <c:pt idx="7536">
                  <c:v>0.69319299999999995</c:v>
                </c:pt>
                <c:pt idx="7537">
                  <c:v>0.69302799999999998</c:v>
                </c:pt>
                <c:pt idx="7538">
                  <c:v>0.69286199999999998</c:v>
                </c:pt>
                <c:pt idx="7539">
                  <c:v>0.69269599999999998</c:v>
                </c:pt>
                <c:pt idx="7540">
                  <c:v>0.69252899999999995</c:v>
                </c:pt>
                <c:pt idx="7541">
                  <c:v>0.692361</c:v>
                </c:pt>
                <c:pt idx="7542">
                  <c:v>0.69219299999999995</c:v>
                </c:pt>
                <c:pt idx="7543">
                  <c:v>0.692025</c:v>
                </c:pt>
                <c:pt idx="7544">
                  <c:v>0.69185600000000003</c:v>
                </c:pt>
                <c:pt idx="7545">
                  <c:v>0.69168700000000005</c:v>
                </c:pt>
                <c:pt idx="7546">
                  <c:v>0.69151700000000005</c:v>
                </c:pt>
                <c:pt idx="7547">
                  <c:v>0.69134600000000002</c:v>
                </c:pt>
                <c:pt idx="7548">
                  <c:v>0.69117600000000001</c:v>
                </c:pt>
                <c:pt idx="7549">
                  <c:v>0.69100399999999995</c:v>
                </c:pt>
                <c:pt idx="7550">
                  <c:v>0.690832</c:v>
                </c:pt>
                <c:pt idx="7551">
                  <c:v>0.69066000000000005</c:v>
                </c:pt>
                <c:pt idx="7552">
                  <c:v>0.69048799999999999</c:v>
                </c:pt>
                <c:pt idx="7553">
                  <c:v>0.69031399999999998</c:v>
                </c:pt>
                <c:pt idx="7554">
                  <c:v>0.690141</c:v>
                </c:pt>
                <c:pt idx="7555">
                  <c:v>0.689967</c:v>
                </c:pt>
                <c:pt idx="7556">
                  <c:v>0.68979199999999996</c:v>
                </c:pt>
                <c:pt idx="7557">
                  <c:v>0.68961799999999995</c:v>
                </c:pt>
                <c:pt idx="7558">
                  <c:v>0.689442</c:v>
                </c:pt>
                <c:pt idx="7559">
                  <c:v>0.68926699999999996</c:v>
                </c:pt>
                <c:pt idx="7560">
                  <c:v>0.68909100000000001</c:v>
                </c:pt>
                <c:pt idx="7561">
                  <c:v>0.68891400000000003</c:v>
                </c:pt>
                <c:pt idx="7562">
                  <c:v>0.68873700000000004</c:v>
                </c:pt>
                <c:pt idx="7563">
                  <c:v>0.68855999999999995</c:v>
                </c:pt>
                <c:pt idx="7564">
                  <c:v>0.68838200000000005</c:v>
                </c:pt>
                <c:pt idx="7565">
                  <c:v>0.68820400000000004</c:v>
                </c:pt>
                <c:pt idx="7566">
                  <c:v>0.68802600000000003</c:v>
                </c:pt>
                <c:pt idx="7567">
                  <c:v>0.68784699999999999</c:v>
                </c:pt>
                <c:pt idx="7568">
                  <c:v>0.68766799999999995</c:v>
                </c:pt>
                <c:pt idx="7569">
                  <c:v>0.68748900000000002</c:v>
                </c:pt>
                <c:pt idx="7570">
                  <c:v>0.68730899999999995</c:v>
                </c:pt>
                <c:pt idx="7571">
                  <c:v>0.68712899999999999</c:v>
                </c:pt>
                <c:pt idx="7572">
                  <c:v>0.686948</c:v>
                </c:pt>
                <c:pt idx="7573">
                  <c:v>0.68676700000000002</c:v>
                </c:pt>
                <c:pt idx="7574">
                  <c:v>0.68658600000000003</c:v>
                </c:pt>
                <c:pt idx="7575">
                  <c:v>0.68640500000000004</c:v>
                </c:pt>
                <c:pt idx="7576">
                  <c:v>0.68622300000000003</c:v>
                </c:pt>
                <c:pt idx="7577">
                  <c:v>0.68604100000000001</c:v>
                </c:pt>
                <c:pt idx="7578">
                  <c:v>0.685859</c:v>
                </c:pt>
                <c:pt idx="7579">
                  <c:v>0.68567599999999995</c:v>
                </c:pt>
                <c:pt idx="7580">
                  <c:v>0.68549300000000002</c:v>
                </c:pt>
                <c:pt idx="7581">
                  <c:v>0.68530999999999997</c:v>
                </c:pt>
                <c:pt idx="7582">
                  <c:v>0.68512600000000001</c:v>
                </c:pt>
                <c:pt idx="7583">
                  <c:v>0.68494200000000005</c:v>
                </c:pt>
                <c:pt idx="7584">
                  <c:v>0.68475799999999998</c:v>
                </c:pt>
                <c:pt idx="7585">
                  <c:v>0.68457400000000002</c:v>
                </c:pt>
                <c:pt idx="7586">
                  <c:v>0.68438900000000003</c:v>
                </c:pt>
                <c:pt idx="7587">
                  <c:v>0.68420400000000003</c:v>
                </c:pt>
                <c:pt idx="7588">
                  <c:v>0.68401900000000004</c:v>
                </c:pt>
                <c:pt idx="7589">
                  <c:v>0.68383400000000005</c:v>
                </c:pt>
                <c:pt idx="7590">
                  <c:v>0.68364800000000003</c:v>
                </c:pt>
                <c:pt idx="7591">
                  <c:v>0.68346200000000001</c:v>
                </c:pt>
                <c:pt idx="7592">
                  <c:v>0.68327599999999999</c:v>
                </c:pt>
                <c:pt idx="7593">
                  <c:v>0.68308899999999995</c:v>
                </c:pt>
                <c:pt idx="7594">
                  <c:v>0.68290300000000004</c:v>
                </c:pt>
                <c:pt idx="7595">
                  <c:v>0.68271599999999999</c:v>
                </c:pt>
                <c:pt idx="7596">
                  <c:v>0.68252900000000005</c:v>
                </c:pt>
                <c:pt idx="7597">
                  <c:v>0.682342</c:v>
                </c:pt>
                <c:pt idx="7598">
                  <c:v>0.68215400000000004</c:v>
                </c:pt>
                <c:pt idx="7599">
                  <c:v>0.68196599999999996</c:v>
                </c:pt>
                <c:pt idx="7600">
                  <c:v>0.68177900000000002</c:v>
                </c:pt>
                <c:pt idx="7601">
                  <c:v>0.68159000000000003</c:v>
                </c:pt>
                <c:pt idx="7602">
                  <c:v>0.68140199999999995</c:v>
                </c:pt>
                <c:pt idx="7603">
                  <c:v>0.68121399999999999</c:v>
                </c:pt>
                <c:pt idx="7604">
                  <c:v>0.68102499999999999</c:v>
                </c:pt>
                <c:pt idx="7605">
                  <c:v>0.680836</c:v>
                </c:pt>
                <c:pt idx="7606">
                  <c:v>0.680647</c:v>
                </c:pt>
                <c:pt idx="7607">
                  <c:v>0.68045800000000001</c:v>
                </c:pt>
                <c:pt idx="7608">
                  <c:v>0.68026799999999998</c:v>
                </c:pt>
                <c:pt idx="7609">
                  <c:v>0.68007899999999999</c:v>
                </c:pt>
                <c:pt idx="7610">
                  <c:v>0.67988899999999997</c:v>
                </c:pt>
                <c:pt idx="7611">
                  <c:v>0.67969900000000005</c:v>
                </c:pt>
                <c:pt idx="7612">
                  <c:v>0.67950900000000003</c:v>
                </c:pt>
                <c:pt idx="7613">
                  <c:v>0.67931900000000001</c:v>
                </c:pt>
                <c:pt idx="7614">
                  <c:v>0.67912799999999995</c:v>
                </c:pt>
                <c:pt idx="7615">
                  <c:v>0.67893800000000004</c:v>
                </c:pt>
                <c:pt idx="7616">
                  <c:v>0.67874699999999999</c:v>
                </c:pt>
                <c:pt idx="7617">
                  <c:v>0.67855600000000005</c:v>
                </c:pt>
                <c:pt idx="7618">
                  <c:v>0.678365</c:v>
                </c:pt>
                <c:pt idx="7619">
                  <c:v>0.67817400000000005</c:v>
                </c:pt>
                <c:pt idx="7620">
                  <c:v>0.677983</c:v>
                </c:pt>
                <c:pt idx="7621">
                  <c:v>0.67779199999999995</c:v>
                </c:pt>
                <c:pt idx="7622">
                  <c:v>0.67759999999999998</c:v>
                </c:pt>
                <c:pt idx="7623">
                  <c:v>0.67740800000000001</c:v>
                </c:pt>
                <c:pt idx="7624">
                  <c:v>0.67721699999999996</c:v>
                </c:pt>
                <c:pt idx="7625">
                  <c:v>0.67702499999999999</c:v>
                </c:pt>
                <c:pt idx="7626">
                  <c:v>0.67683300000000002</c:v>
                </c:pt>
                <c:pt idx="7627">
                  <c:v>0.67664100000000005</c:v>
                </c:pt>
                <c:pt idx="7628">
                  <c:v>0.67644800000000005</c:v>
                </c:pt>
                <c:pt idx="7629">
                  <c:v>0.67625599999999997</c:v>
                </c:pt>
                <c:pt idx="7630">
                  <c:v>0.676064</c:v>
                </c:pt>
                <c:pt idx="7631">
                  <c:v>0.675871</c:v>
                </c:pt>
                <c:pt idx="7632">
                  <c:v>0.67567900000000003</c:v>
                </c:pt>
                <c:pt idx="7633">
                  <c:v>0.67548600000000003</c:v>
                </c:pt>
                <c:pt idx="7634">
                  <c:v>0.67529300000000003</c:v>
                </c:pt>
                <c:pt idx="7635">
                  <c:v>0.67510000000000003</c:v>
                </c:pt>
                <c:pt idx="7636">
                  <c:v>0.67490700000000003</c:v>
                </c:pt>
                <c:pt idx="7637">
                  <c:v>0.67471400000000004</c:v>
                </c:pt>
                <c:pt idx="7638">
                  <c:v>0.67452100000000004</c:v>
                </c:pt>
                <c:pt idx="7639">
                  <c:v>0.67432700000000001</c:v>
                </c:pt>
                <c:pt idx="7640">
                  <c:v>0.67413400000000001</c:v>
                </c:pt>
                <c:pt idx="7641">
                  <c:v>0.67394100000000001</c:v>
                </c:pt>
                <c:pt idx="7642">
                  <c:v>0.67374699999999998</c:v>
                </c:pt>
                <c:pt idx="7643">
                  <c:v>0.67355399999999999</c:v>
                </c:pt>
                <c:pt idx="7644">
                  <c:v>0.67335999999999996</c:v>
                </c:pt>
                <c:pt idx="7645">
                  <c:v>0.67316600000000004</c:v>
                </c:pt>
                <c:pt idx="7646">
                  <c:v>0.67297200000000001</c:v>
                </c:pt>
                <c:pt idx="7647">
                  <c:v>0.67277900000000002</c:v>
                </c:pt>
                <c:pt idx="7648">
                  <c:v>0.67258499999999999</c:v>
                </c:pt>
                <c:pt idx="7649">
                  <c:v>0.67239099999999996</c:v>
                </c:pt>
                <c:pt idx="7650">
                  <c:v>0.67219700000000004</c:v>
                </c:pt>
                <c:pt idx="7651">
                  <c:v>0.67200300000000002</c:v>
                </c:pt>
                <c:pt idx="7652">
                  <c:v>0.67180799999999996</c:v>
                </c:pt>
                <c:pt idx="7653">
                  <c:v>0.67161400000000004</c:v>
                </c:pt>
                <c:pt idx="7654">
                  <c:v>0.67142000000000002</c:v>
                </c:pt>
                <c:pt idx="7655">
                  <c:v>0.67122599999999999</c:v>
                </c:pt>
                <c:pt idx="7656">
                  <c:v>0.67103100000000004</c:v>
                </c:pt>
                <c:pt idx="7657">
                  <c:v>0.67083700000000002</c:v>
                </c:pt>
                <c:pt idx="7658">
                  <c:v>0.67064199999999996</c:v>
                </c:pt>
                <c:pt idx="7659">
                  <c:v>0.67044800000000004</c:v>
                </c:pt>
                <c:pt idx="7660">
                  <c:v>0.67025299999999999</c:v>
                </c:pt>
                <c:pt idx="7661">
                  <c:v>0.67005899999999996</c:v>
                </c:pt>
                <c:pt idx="7662">
                  <c:v>0.66986400000000001</c:v>
                </c:pt>
                <c:pt idx="7663">
                  <c:v>0.66966899999999996</c:v>
                </c:pt>
                <c:pt idx="7664">
                  <c:v>0.66947500000000004</c:v>
                </c:pt>
                <c:pt idx="7665">
                  <c:v>0.66927999999999999</c:v>
                </c:pt>
                <c:pt idx="7666">
                  <c:v>0.66908500000000004</c:v>
                </c:pt>
                <c:pt idx="7667">
                  <c:v>0.66889100000000001</c:v>
                </c:pt>
                <c:pt idx="7668">
                  <c:v>0.66869599999999996</c:v>
                </c:pt>
                <c:pt idx="7669">
                  <c:v>0.66850100000000001</c:v>
                </c:pt>
                <c:pt idx="7670">
                  <c:v>0.66830599999999996</c:v>
                </c:pt>
                <c:pt idx="7671">
                  <c:v>0.66811100000000001</c:v>
                </c:pt>
                <c:pt idx="7672">
                  <c:v>0.66791599999999995</c:v>
                </c:pt>
                <c:pt idx="7673">
                  <c:v>0.66772100000000001</c:v>
                </c:pt>
                <c:pt idx="7674">
                  <c:v>0.66752599999999995</c:v>
                </c:pt>
                <c:pt idx="7675">
                  <c:v>0.66733100000000001</c:v>
                </c:pt>
                <c:pt idx="7676">
                  <c:v>0.66713599999999995</c:v>
                </c:pt>
                <c:pt idx="7677">
                  <c:v>0.66694100000000001</c:v>
                </c:pt>
                <c:pt idx="7678">
                  <c:v>0.66674599999999995</c:v>
                </c:pt>
                <c:pt idx="7679">
                  <c:v>0.666551</c:v>
                </c:pt>
                <c:pt idx="7680">
                  <c:v>0.66635599999999995</c:v>
                </c:pt>
                <c:pt idx="7681">
                  <c:v>0.666161</c:v>
                </c:pt>
                <c:pt idx="7682">
                  <c:v>0.66596599999999995</c:v>
                </c:pt>
                <c:pt idx="7683">
                  <c:v>0.665771</c:v>
                </c:pt>
                <c:pt idx="7684">
                  <c:v>0.66557599999999995</c:v>
                </c:pt>
                <c:pt idx="7685">
                  <c:v>0.665381</c:v>
                </c:pt>
                <c:pt idx="7686">
                  <c:v>0.66518500000000003</c:v>
                </c:pt>
                <c:pt idx="7687">
                  <c:v>0.66498999999999997</c:v>
                </c:pt>
                <c:pt idx="7688">
                  <c:v>0.66479500000000002</c:v>
                </c:pt>
                <c:pt idx="7689">
                  <c:v>0.66459999999999997</c:v>
                </c:pt>
                <c:pt idx="7690">
                  <c:v>0.66440500000000002</c:v>
                </c:pt>
                <c:pt idx="7691">
                  <c:v>0.66420999999999997</c:v>
                </c:pt>
                <c:pt idx="7692">
                  <c:v>0.66401500000000002</c:v>
                </c:pt>
                <c:pt idx="7693">
                  <c:v>0.66381900000000005</c:v>
                </c:pt>
                <c:pt idx="7694">
                  <c:v>0.66362399999999999</c:v>
                </c:pt>
                <c:pt idx="7695">
                  <c:v>0.66342900000000005</c:v>
                </c:pt>
                <c:pt idx="7696">
                  <c:v>0.66323399999999999</c:v>
                </c:pt>
                <c:pt idx="7697">
                  <c:v>0.66303900000000004</c:v>
                </c:pt>
                <c:pt idx="7698">
                  <c:v>0.66284399999999999</c:v>
                </c:pt>
                <c:pt idx="7699">
                  <c:v>0.66264900000000004</c:v>
                </c:pt>
                <c:pt idx="7700">
                  <c:v>0.66245399999999999</c:v>
                </c:pt>
                <c:pt idx="7701">
                  <c:v>0.66225800000000001</c:v>
                </c:pt>
                <c:pt idx="7702">
                  <c:v>0.66206299999999996</c:v>
                </c:pt>
                <c:pt idx="7703">
                  <c:v>0.66186800000000001</c:v>
                </c:pt>
                <c:pt idx="7704">
                  <c:v>0.66167299999999996</c:v>
                </c:pt>
                <c:pt idx="7705">
                  <c:v>0.66147800000000001</c:v>
                </c:pt>
                <c:pt idx="7706">
                  <c:v>0.66128299999999995</c:v>
                </c:pt>
                <c:pt idx="7707">
                  <c:v>0.66108800000000001</c:v>
                </c:pt>
                <c:pt idx="7708">
                  <c:v>0.66089299999999995</c:v>
                </c:pt>
                <c:pt idx="7709">
                  <c:v>0.66069800000000001</c:v>
                </c:pt>
                <c:pt idx="7710">
                  <c:v>0.66050299999999995</c:v>
                </c:pt>
                <c:pt idx="7711">
                  <c:v>0.66030800000000001</c:v>
                </c:pt>
                <c:pt idx="7712">
                  <c:v>0.66011299999999995</c:v>
                </c:pt>
                <c:pt idx="7713">
                  <c:v>0.659918</c:v>
                </c:pt>
                <c:pt idx="7714">
                  <c:v>0.65972299999999995</c:v>
                </c:pt>
                <c:pt idx="7715">
                  <c:v>0.659528</c:v>
                </c:pt>
                <c:pt idx="7716">
                  <c:v>0.65933299999999995</c:v>
                </c:pt>
                <c:pt idx="7717">
                  <c:v>0.659138</c:v>
                </c:pt>
                <c:pt idx="7718">
                  <c:v>0.65894299999999995</c:v>
                </c:pt>
                <c:pt idx="7719">
                  <c:v>0.65874900000000003</c:v>
                </c:pt>
                <c:pt idx="7720">
                  <c:v>0.65855399999999997</c:v>
                </c:pt>
                <c:pt idx="7721">
                  <c:v>0.65835900000000003</c:v>
                </c:pt>
                <c:pt idx="7722">
                  <c:v>0.65816399999999997</c:v>
                </c:pt>
                <c:pt idx="7723">
                  <c:v>0.65796900000000003</c:v>
                </c:pt>
                <c:pt idx="7724">
                  <c:v>0.657775</c:v>
                </c:pt>
                <c:pt idx="7725">
                  <c:v>0.65758000000000005</c:v>
                </c:pt>
                <c:pt idx="7726">
                  <c:v>0.657385</c:v>
                </c:pt>
                <c:pt idx="7727">
                  <c:v>0.65719099999999997</c:v>
                </c:pt>
                <c:pt idx="7728">
                  <c:v>0.65699600000000002</c:v>
                </c:pt>
                <c:pt idx="7729">
                  <c:v>0.65680099999999997</c:v>
                </c:pt>
                <c:pt idx="7730">
                  <c:v>0.65660700000000005</c:v>
                </c:pt>
                <c:pt idx="7731">
                  <c:v>0.656412</c:v>
                </c:pt>
                <c:pt idx="7732">
                  <c:v>0.65621799999999997</c:v>
                </c:pt>
                <c:pt idx="7733">
                  <c:v>0.65602300000000002</c:v>
                </c:pt>
                <c:pt idx="7734">
                  <c:v>0.655829</c:v>
                </c:pt>
                <c:pt idx="7735">
                  <c:v>0.65563400000000005</c:v>
                </c:pt>
                <c:pt idx="7736">
                  <c:v>0.65544000000000002</c:v>
                </c:pt>
                <c:pt idx="7737">
                  <c:v>0.65524499999999997</c:v>
                </c:pt>
                <c:pt idx="7738">
                  <c:v>0.65505100000000005</c:v>
                </c:pt>
                <c:pt idx="7739">
                  <c:v>0.65485700000000002</c:v>
                </c:pt>
                <c:pt idx="7740">
                  <c:v>0.65466199999999997</c:v>
                </c:pt>
                <c:pt idx="7741">
                  <c:v>0.65446800000000005</c:v>
                </c:pt>
                <c:pt idx="7742">
                  <c:v>0.65427400000000002</c:v>
                </c:pt>
                <c:pt idx="7743">
                  <c:v>0.65407999999999999</c:v>
                </c:pt>
                <c:pt idx="7744">
                  <c:v>0.65388599999999997</c:v>
                </c:pt>
                <c:pt idx="7745">
                  <c:v>0.65369100000000002</c:v>
                </c:pt>
                <c:pt idx="7746">
                  <c:v>0.65349699999999999</c:v>
                </c:pt>
                <c:pt idx="7747">
                  <c:v>0.65330299999999997</c:v>
                </c:pt>
                <c:pt idx="7748">
                  <c:v>0.65310900000000005</c:v>
                </c:pt>
                <c:pt idx="7749">
                  <c:v>0.65291500000000002</c:v>
                </c:pt>
                <c:pt idx="7750">
                  <c:v>0.652721</c:v>
                </c:pt>
                <c:pt idx="7751">
                  <c:v>0.65252699999999997</c:v>
                </c:pt>
                <c:pt idx="7752">
                  <c:v>0.65233300000000005</c:v>
                </c:pt>
                <c:pt idx="7753">
                  <c:v>0.65213900000000002</c:v>
                </c:pt>
                <c:pt idx="7754">
                  <c:v>0.65194600000000003</c:v>
                </c:pt>
                <c:pt idx="7755">
                  <c:v>0.651752</c:v>
                </c:pt>
                <c:pt idx="7756">
                  <c:v>0.65155799999999997</c:v>
                </c:pt>
                <c:pt idx="7757">
                  <c:v>0.65136400000000005</c:v>
                </c:pt>
                <c:pt idx="7758">
                  <c:v>0.65117100000000006</c:v>
                </c:pt>
                <c:pt idx="7759">
                  <c:v>0.65097700000000003</c:v>
                </c:pt>
                <c:pt idx="7760">
                  <c:v>0.650783</c:v>
                </c:pt>
                <c:pt idx="7761">
                  <c:v>0.65059</c:v>
                </c:pt>
                <c:pt idx="7762">
                  <c:v>0.65039599999999997</c:v>
                </c:pt>
                <c:pt idx="7763">
                  <c:v>0.65020299999999998</c:v>
                </c:pt>
                <c:pt idx="7764">
                  <c:v>0.65000899999999995</c:v>
                </c:pt>
                <c:pt idx="7765">
                  <c:v>0.64981599999999995</c:v>
                </c:pt>
                <c:pt idx="7766">
                  <c:v>0.64962299999999995</c:v>
                </c:pt>
                <c:pt idx="7767">
                  <c:v>0.64942900000000003</c:v>
                </c:pt>
                <c:pt idx="7768">
                  <c:v>0.64923600000000004</c:v>
                </c:pt>
                <c:pt idx="7769">
                  <c:v>0.64904300000000004</c:v>
                </c:pt>
                <c:pt idx="7770">
                  <c:v>0.64885000000000004</c:v>
                </c:pt>
                <c:pt idx="7771">
                  <c:v>0.64865600000000001</c:v>
                </c:pt>
                <c:pt idx="7772">
                  <c:v>0.64846300000000001</c:v>
                </c:pt>
                <c:pt idx="7773">
                  <c:v>0.64827000000000001</c:v>
                </c:pt>
                <c:pt idx="7774">
                  <c:v>0.64807700000000001</c:v>
                </c:pt>
                <c:pt idx="7775">
                  <c:v>0.64788400000000002</c:v>
                </c:pt>
                <c:pt idx="7776">
                  <c:v>0.64769100000000002</c:v>
                </c:pt>
                <c:pt idx="7777">
                  <c:v>0.64749800000000002</c:v>
                </c:pt>
                <c:pt idx="7778">
                  <c:v>0.64730500000000002</c:v>
                </c:pt>
                <c:pt idx="7779">
                  <c:v>0.64711300000000005</c:v>
                </c:pt>
                <c:pt idx="7780">
                  <c:v>0.64692000000000005</c:v>
                </c:pt>
                <c:pt idx="7781">
                  <c:v>0.64672700000000005</c:v>
                </c:pt>
                <c:pt idx="7782">
                  <c:v>0.64653400000000005</c:v>
                </c:pt>
                <c:pt idx="7783">
                  <c:v>0.64634199999999997</c:v>
                </c:pt>
                <c:pt idx="7784">
                  <c:v>0.64614899999999997</c:v>
                </c:pt>
                <c:pt idx="7785">
                  <c:v>0.64595599999999997</c:v>
                </c:pt>
                <c:pt idx="7786">
                  <c:v>0.645764</c:v>
                </c:pt>
                <c:pt idx="7787">
                  <c:v>0.64557100000000001</c:v>
                </c:pt>
                <c:pt idx="7788">
                  <c:v>0.64537900000000004</c:v>
                </c:pt>
                <c:pt idx="7789">
                  <c:v>0.64518699999999995</c:v>
                </c:pt>
                <c:pt idx="7790">
                  <c:v>0.64499399999999996</c:v>
                </c:pt>
                <c:pt idx="7791">
                  <c:v>0.64480199999999999</c:v>
                </c:pt>
                <c:pt idx="7792">
                  <c:v>0.64461000000000002</c:v>
                </c:pt>
                <c:pt idx="7793">
                  <c:v>0.64441800000000005</c:v>
                </c:pt>
                <c:pt idx="7794">
                  <c:v>0.64422500000000005</c:v>
                </c:pt>
                <c:pt idx="7795">
                  <c:v>0.64403299999999997</c:v>
                </c:pt>
                <c:pt idx="7796">
                  <c:v>0.643841</c:v>
                </c:pt>
                <c:pt idx="7797">
                  <c:v>0.64364900000000003</c:v>
                </c:pt>
                <c:pt idx="7798">
                  <c:v>0.64345699999999995</c:v>
                </c:pt>
                <c:pt idx="7799">
                  <c:v>0.64326499999999998</c:v>
                </c:pt>
                <c:pt idx="7800">
                  <c:v>0.64307300000000001</c:v>
                </c:pt>
                <c:pt idx="7801">
                  <c:v>0.64288199999999995</c:v>
                </c:pt>
                <c:pt idx="7802">
                  <c:v>0.64268999999999998</c:v>
                </c:pt>
                <c:pt idx="7803">
                  <c:v>0.64249800000000001</c:v>
                </c:pt>
                <c:pt idx="7804">
                  <c:v>0.64230600000000004</c:v>
                </c:pt>
                <c:pt idx="7805">
                  <c:v>0.64211499999999999</c:v>
                </c:pt>
                <c:pt idx="7806">
                  <c:v>0.64192300000000002</c:v>
                </c:pt>
                <c:pt idx="7807">
                  <c:v>0.64173100000000005</c:v>
                </c:pt>
                <c:pt idx="7808">
                  <c:v>0.64154</c:v>
                </c:pt>
                <c:pt idx="7809">
                  <c:v>0.64134800000000003</c:v>
                </c:pt>
                <c:pt idx="7810">
                  <c:v>0.64115699999999998</c:v>
                </c:pt>
                <c:pt idx="7811">
                  <c:v>0.64096600000000004</c:v>
                </c:pt>
                <c:pt idx="7812">
                  <c:v>0.64077399999999995</c:v>
                </c:pt>
                <c:pt idx="7813">
                  <c:v>0.64058300000000001</c:v>
                </c:pt>
                <c:pt idx="7814">
                  <c:v>0.64039199999999996</c:v>
                </c:pt>
                <c:pt idx="7815">
                  <c:v>0.64020100000000002</c:v>
                </c:pt>
                <c:pt idx="7816">
                  <c:v>0.64000999999999997</c:v>
                </c:pt>
                <c:pt idx="7817">
                  <c:v>0.639818</c:v>
                </c:pt>
                <c:pt idx="7818">
                  <c:v>0.63962699999999995</c:v>
                </c:pt>
                <c:pt idx="7819">
                  <c:v>0.639436</c:v>
                </c:pt>
                <c:pt idx="7820">
                  <c:v>0.63924599999999998</c:v>
                </c:pt>
                <c:pt idx="7821">
                  <c:v>0.63905500000000004</c:v>
                </c:pt>
                <c:pt idx="7822">
                  <c:v>0.63886399999999999</c:v>
                </c:pt>
                <c:pt idx="7823">
                  <c:v>0.63867300000000005</c:v>
                </c:pt>
                <c:pt idx="7824">
                  <c:v>0.63848199999999999</c:v>
                </c:pt>
                <c:pt idx="7825">
                  <c:v>0.63829199999999997</c:v>
                </c:pt>
                <c:pt idx="7826">
                  <c:v>0.63810100000000003</c:v>
                </c:pt>
                <c:pt idx="7827">
                  <c:v>0.63790999999999998</c:v>
                </c:pt>
                <c:pt idx="7828">
                  <c:v>0.63771999999999995</c:v>
                </c:pt>
                <c:pt idx="7829">
                  <c:v>0.63752900000000001</c:v>
                </c:pt>
                <c:pt idx="7830">
                  <c:v>0.63733899999999999</c:v>
                </c:pt>
                <c:pt idx="7831">
                  <c:v>0.63714899999999997</c:v>
                </c:pt>
                <c:pt idx="7832">
                  <c:v>0.63695800000000002</c:v>
                </c:pt>
                <c:pt idx="7833">
                  <c:v>0.636768</c:v>
                </c:pt>
                <c:pt idx="7834">
                  <c:v>0.63657799999999998</c:v>
                </c:pt>
                <c:pt idx="7835">
                  <c:v>0.63638799999999995</c:v>
                </c:pt>
                <c:pt idx="7836">
                  <c:v>0.63619700000000001</c:v>
                </c:pt>
                <c:pt idx="7837">
                  <c:v>0.63600699999999999</c:v>
                </c:pt>
                <c:pt idx="7838">
                  <c:v>0.63581699999999997</c:v>
                </c:pt>
                <c:pt idx="7839">
                  <c:v>0.63562700000000005</c:v>
                </c:pt>
                <c:pt idx="7840">
                  <c:v>0.63543700000000003</c:v>
                </c:pt>
                <c:pt idx="7841">
                  <c:v>0.63524800000000003</c:v>
                </c:pt>
                <c:pt idx="7842">
                  <c:v>0.63505800000000001</c:v>
                </c:pt>
                <c:pt idx="7843">
                  <c:v>0.63486799999999999</c:v>
                </c:pt>
                <c:pt idx="7844">
                  <c:v>0.63467799999999996</c:v>
                </c:pt>
                <c:pt idx="7845">
                  <c:v>0.63448899999999997</c:v>
                </c:pt>
                <c:pt idx="7846">
                  <c:v>0.63429899999999995</c:v>
                </c:pt>
                <c:pt idx="7847">
                  <c:v>0.63410900000000003</c:v>
                </c:pt>
                <c:pt idx="7848">
                  <c:v>0.63392000000000004</c:v>
                </c:pt>
                <c:pt idx="7849">
                  <c:v>0.63373000000000002</c:v>
                </c:pt>
                <c:pt idx="7850">
                  <c:v>0.63354100000000002</c:v>
                </c:pt>
                <c:pt idx="7851">
                  <c:v>0.63335200000000003</c:v>
                </c:pt>
                <c:pt idx="7852">
                  <c:v>0.633162</c:v>
                </c:pt>
                <c:pt idx="7853">
                  <c:v>0.63297300000000001</c:v>
                </c:pt>
                <c:pt idx="7854">
                  <c:v>0.63278400000000001</c:v>
                </c:pt>
                <c:pt idx="7855">
                  <c:v>0.63259500000000002</c:v>
                </c:pt>
                <c:pt idx="7856">
                  <c:v>0.63240600000000002</c:v>
                </c:pt>
                <c:pt idx="7857">
                  <c:v>0.632216</c:v>
                </c:pt>
                <c:pt idx="7858">
                  <c:v>0.63202700000000001</c:v>
                </c:pt>
                <c:pt idx="7859">
                  <c:v>0.63183900000000004</c:v>
                </c:pt>
                <c:pt idx="7860">
                  <c:v>0.63165000000000004</c:v>
                </c:pt>
                <c:pt idx="7861">
                  <c:v>0.63146100000000005</c:v>
                </c:pt>
                <c:pt idx="7862">
                  <c:v>0.63127200000000006</c:v>
                </c:pt>
                <c:pt idx="7863">
                  <c:v>0.63108299999999995</c:v>
                </c:pt>
                <c:pt idx="7864">
                  <c:v>0.63089499999999998</c:v>
                </c:pt>
                <c:pt idx="7865">
                  <c:v>0.63070599999999999</c:v>
                </c:pt>
                <c:pt idx="7866">
                  <c:v>0.63051699999999999</c:v>
                </c:pt>
                <c:pt idx="7867">
                  <c:v>0.63032900000000003</c:v>
                </c:pt>
                <c:pt idx="7868">
                  <c:v>0.63014000000000003</c:v>
                </c:pt>
                <c:pt idx="7869">
                  <c:v>0.62995199999999996</c:v>
                </c:pt>
                <c:pt idx="7870">
                  <c:v>0.62976399999999999</c:v>
                </c:pt>
                <c:pt idx="7871">
                  <c:v>0.629575</c:v>
                </c:pt>
                <c:pt idx="7872">
                  <c:v>0.62938700000000003</c:v>
                </c:pt>
                <c:pt idx="7873">
                  <c:v>0.62919899999999995</c:v>
                </c:pt>
                <c:pt idx="7874">
                  <c:v>0.62901099999999999</c:v>
                </c:pt>
                <c:pt idx="7875">
                  <c:v>0.62882199999999999</c:v>
                </c:pt>
                <c:pt idx="7876">
                  <c:v>0.62863400000000003</c:v>
                </c:pt>
                <c:pt idx="7877">
                  <c:v>0.62844599999999995</c:v>
                </c:pt>
                <c:pt idx="7878">
                  <c:v>0.62825799999999998</c:v>
                </c:pt>
                <c:pt idx="7879">
                  <c:v>0.62807000000000002</c:v>
                </c:pt>
                <c:pt idx="7880">
                  <c:v>0.62788299999999997</c:v>
                </c:pt>
                <c:pt idx="7881">
                  <c:v>0.627695</c:v>
                </c:pt>
                <c:pt idx="7882">
                  <c:v>0.62750700000000004</c:v>
                </c:pt>
                <c:pt idx="7883">
                  <c:v>0.62731899999999996</c:v>
                </c:pt>
                <c:pt idx="7884">
                  <c:v>0.62713200000000002</c:v>
                </c:pt>
                <c:pt idx="7885">
                  <c:v>0.62694399999999995</c:v>
                </c:pt>
                <c:pt idx="7886">
                  <c:v>0.62675700000000001</c:v>
                </c:pt>
                <c:pt idx="7887">
                  <c:v>0.62656900000000004</c:v>
                </c:pt>
                <c:pt idx="7888">
                  <c:v>0.62638199999999999</c:v>
                </c:pt>
                <c:pt idx="7889">
                  <c:v>0.62619400000000003</c:v>
                </c:pt>
                <c:pt idx="7890">
                  <c:v>0.62600699999999998</c:v>
                </c:pt>
                <c:pt idx="7891">
                  <c:v>0.62582000000000004</c:v>
                </c:pt>
                <c:pt idx="7892">
                  <c:v>0.62563299999999999</c:v>
                </c:pt>
                <c:pt idx="7893">
                  <c:v>0.62544500000000003</c:v>
                </c:pt>
                <c:pt idx="7894">
                  <c:v>0.62525799999999998</c:v>
                </c:pt>
                <c:pt idx="7895">
                  <c:v>0.62507100000000004</c:v>
                </c:pt>
                <c:pt idx="7896">
                  <c:v>0.624884</c:v>
                </c:pt>
                <c:pt idx="7897">
                  <c:v>0.62469699999999995</c:v>
                </c:pt>
                <c:pt idx="7898">
                  <c:v>0.62451000000000001</c:v>
                </c:pt>
                <c:pt idx="7899">
                  <c:v>0.62432399999999999</c:v>
                </c:pt>
                <c:pt idx="7900">
                  <c:v>0.62413700000000005</c:v>
                </c:pt>
                <c:pt idx="7901">
                  <c:v>0.62395</c:v>
                </c:pt>
                <c:pt idx="7902">
                  <c:v>0.62376299999999996</c:v>
                </c:pt>
                <c:pt idx="7903">
                  <c:v>0.62357700000000005</c:v>
                </c:pt>
                <c:pt idx="7904">
                  <c:v>0.62339</c:v>
                </c:pt>
                <c:pt idx="7905">
                  <c:v>0.62320399999999998</c:v>
                </c:pt>
                <c:pt idx="7906">
                  <c:v>0.62301700000000004</c:v>
                </c:pt>
                <c:pt idx="7907">
                  <c:v>0.62283100000000002</c:v>
                </c:pt>
                <c:pt idx="7908">
                  <c:v>0.62264399999999998</c:v>
                </c:pt>
                <c:pt idx="7909">
                  <c:v>0.62245799999999996</c:v>
                </c:pt>
                <c:pt idx="7910">
                  <c:v>0.62227200000000005</c:v>
                </c:pt>
                <c:pt idx="7911">
                  <c:v>0.62208600000000003</c:v>
                </c:pt>
                <c:pt idx="7912">
                  <c:v>0.62190000000000001</c:v>
                </c:pt>
                <c:pt idx="7913">
                  <c:v>0.62171399999999999</c:v>
                </c:pt>
                <c:pt idx="7914">
                  <c:v>0.62152700000000005</c:v>
                </c:pt>
                <c:pt idx="7915">
                  <c:v>0.62134100000000003</c:v>
                </c:pt>
                <c:pt idx="7916">
                  <c:v>0.62115600000000004</c:v>
                </c:pt>
                <c:pt idx="7917">
                  <c:v>0.62097000000000002</c:v>
                </c:pt>
                <c:pt idx="7918">
                  <c:v>0.620784</c:v>
                </c:pt>
                <c:pt idx="7919">
                  <c:v>0.62059799999999998</c:v>
                </c:pt>
                <c:pt idx="7920">
                  <c:v>0.62041199999999996</c:v>
                </c:pt>
                <c:pt idx="7921">
                  <c:v>0.62022699999999997</c:v>
                </c:pt>
                <c:pt idx="7922">
                  <c:v>0.62004099999999995</c:v>
                </c:pt>
                <c:pt idx="7923">
                  <c:v>0.61985599999999996</c:v>
                </c:pt>
                <c:pt idx="7924">
                  <c:v>0.61967000000000005</c:v>
                </c:pt>
                <c:pt idx="7925">
                  <c:v>0.61948499999999995</c:v>
                </c:pt>
                <c:pt idx="7926">
                  <c:v>0.61929900000000004</c:v>
                </c:pt>
                <c:pt idx="7927">
                  <c:v>0.61911400000000005</c:v>
                </c:pt>
                <c:pt idx="7928">
                  <c:v>0.61892899999999995</c:v>
                </c:pt>
                <c:pt idx="7929">
                  <c:v>0.61874300000000004</c:v>
                </c:pt>
                <c:pt idx="7930">
                  <c:v>0.61855800000000005</c:v>
                </c:pt>
                <c:pt idx="7931">
                  <c:v>0.61837299999999995</c:v>
                </c:pt>
                <c:pt idx="7932">
                  <c:v>0.61818799999999996</c:v>
                </c:pt>
                <c:pt idx="7933">
                  <c:v>0.61800299999999997</c:v>
                </c:pt>
                <c:pt idx="7934">
                  <c:v>0.61781799999999998</c:v>
                </c:pt>
                <c:pt idx="7935">
                  <c:v>0.61763299999999999</c:v>
                </c:pt>
                <c:pt idx="7936">
                  <c:v>0.617448</c:v>
                </c:pt>
                <c:pt idx="7937">
                  <c:v>0.61726400000000003</c:v>
                </c:pt>
                <c:pt idx="7938">
                  <c:v>0.61707900000000004</c:v>
                </c:pt>
                <c:pt idx="7939">
                  <c:v>0.61689400000000005</c:v>
                </c:pt>
                <c:pt idx="7940">
                  <c:v>0.61670999999999998</c:v>
                </c:pt>
                <c:pt idx="7941">
                  <c:v>0.61652499999999999</c:v>
                </c:pt>
                <c:pt idx="7942">
                  <c:v>0.61634</c:v>
                </c:pt>
                <c:pt idx="7943">
                  <c:v>0.61615600000000004</c:v>
                </c:pt>
                <c:pt idx="7944">
                  <c:v>0.61597199999999996</c:v>
                </c:pt>
                <c:pt idx="7945">
                  <c:v>0.61578699999999997</c:v>
                </c:pt>
                <c:pt idx="7946">
                  <c:v>0.61560300000000001</c:v>
                </c:pt>
                <c:pt idx="7947">
                  <c:v>0.61541900000000005</c:v>
                </c:pt>
                <c:pt idx="7948">
                  <c:v>0.61523399999999995</c:v>
                </c:pt>
                <c:pt idx="7949">
                  <c:v>0.61504999999999999</c:v>
                </c:pt>
                <c:pt idx="7950">
                  <c:v>0.61486600000000002</c:v>
                </c:pt>
                <c:pt idx="7951">
                  <c:v>0.61468199999999995</c:v>
                </c:pt>
                <c:pt idx="7952">
                  <c:v>0.61449799999999999</c:v>
                </c:pt>
                <c:pt idx="7953">
                  <c:v>0.61431400000000003</c:v>
                </c:pt>
                <c:pt idx="7954">
                  <c:v>0.61412999999999995</c:v>
                </c:pt>
                <c:pt idx="7955">
                  <c:v>0.61394700000000002</c:v>
                </c:pt>
                <c:pt idx="7956">
                  <c:v>0.61376299999999995</c:v>
                </c:pt>
                <c:pt idx="7957">
                  <c:v>0.61357899999999999</c:v>
                </c:pt>
                <c:pt idx="7958">
                  <c:v>0.61339500000000002</c:v>
                </c:pt>
                <c:pt idx="7959">
                  <c:v>0.61321199999999998</c:v>
                </c:pt>
                <c:pt idx="7960">
                  <c:v>0.61302800000000002</c:v>
                </c:pt>
                <c:pt idx="7961">
                  <c:v>0.61284499999999997</c:v>
                </c:pt>
                <c:pt idx="7962">
                  <c:v>0.61266100000000001</c:v>
                </c:pt>
                <c:pt idx="7963">
                  <c:v>0.61247799999999997</c:v>
                </c:pt>
                <c:pt idx="7964">
                  <c:v>0.61229500000000003</c:v>
                </c:pt>
                <c:pt idx="7965">
                  <c:v>0.61211099999999996</c:v>
                </c:pt>
                <c:pt idx="7966">
                  <c:v>0.61192800000000003</c:v>
                </c:pt>
                <c:pt idx="7967">
                  <c:v>0.61174499999999998</c:v>
                </c:pt>
                <c:pt idx="7968">
                  <c:v>0.61156200000000005</c:v>
                </c:pt>
                <c:pt idx="7969">
                  <c:v>0.61137900000000001</c:v>
                </c:pt>
                <c:pt idx="7970">
                  <c:v>0.61119599999999996</c:v>
                </c:pt>
                <c:pt idx="7971">
                  <c:v>0.61101300000000003</c:v>
                </c:pt>
                <c:pt idx="7972">
                  <c:v>0.61082999999999998</c:v>
                </c:pt>
                <c:pt idx="7973">
                  <c:v>0.61064700000000005</c:v>
                </c:pt>
                <c:pt idx="7974">
                  <c:v>0.61046400000000001</c:v>
                </c:pt>
                <c:pt idx="7975">
                  <c:v>0.61028199999999999</c:v>
                </c:pt>
                <c:pt idx="7976">
                  <c:v>0.61009899999999995</c:v>
                </c:pt>
                <c:pt idx="7977">
                  <c:v>0.60991600000000001</c:v>
                </c:pt>
                <c:pt idx="7978">
                  <c:v>0.609734</c:v>
                </c:pt>
                <c:pt idx="7979">
                  <c:v>0.60955099999999995</c:v>
                </c:pt>
                <c:pt idx="7980">
                  <c:v>0.60936900000000005</c:v>
                </c:pt>
                <c:pt idx="7981">
                  <c:v>0.60918600000000001</c:v>
                </c:pt>
                <c:pt idx="7982">
                  <c:v>0.60900399999999999</c:v>
                </c:pt>
                <c:pt idx="7983">
                  <c:v>0.60882199999999997</c:v>
                </c:pt>
                <c:pt idx="7984">
                  <c:v>0.60863900000000004</c:v>
                </c:pt>
                <c:pt idx="7985">
                  <c:v>0.60845700000000003</c:v>
                </c:pt>
                <c:pt idx="7986">
                  <c:v>0.60827500000000001</c:v>
                </c:pt>
                <c:pt idx="7987">
                  <c:v>0.60809299999999999</c:v>
                </c:pt>
                <c:pt idx="7988">
                  <c:v>0.60791099999999998</c:v>
                </c:pt>
                <c:pt idx="7989">
                  <c:v>0.60772899999999996</c:v>
                </c:pt>
                <c:pt idx="7990">
                  <c:v>0.60754699999999995</c:v>
                </c:pt>
                <c:pt idx="7991">
                  <c:v>0.60736500000000004</c:v>
                </c:pt>
                <c:pt idx="7992">
                  <c:v>0.60718300000000003</c:v>
                </c:pt>
                <c:pt idx="7993">
                  <c:v>0.60700200000000004</c:v>
                </c:pt>
                <c:pt idx="7994">
                  <c:v>0.60682000000000003</c:v>
                </c:pt>
                <c:pt idx="7995">
                  <c:v>0.60663800000000001</c:v>
                </c:pt>
                <c:pt idx="7996">
                  <c:v>0.60645700000000002</c:v>
                </c:pt>
                <c:pt idx="7997">
                  <c:v>0.60627500000000001</c:v>
                </c:pt>
                <c:pt idx="7998">
                  <c:v>0.60609400000000002</c:v>
                </c:pt>
                <c:pt idx="7999">
                  <c:v>0.60591200000000001</c:v>
                </c:pt>
                <c:pt idx="8000">
                  <c:v>0.60573100000000002</c:v>
                </c:pt>
                <c:pt idx="8001">
                  <c:v>0.60555000000000003</c:v>
                </c:pt>
                <c:pt idx="8002">
                  <c:v>0.60536800000000002</c:v>
                </c:pt>
                <c:pt idx="8003">
                  <c:v>0.60538800000000004</c:v>
                </c:pt>
                <c:pt idx="8004">
                  <c:v>0.60540799999999995</c:v>
                </c:pt>
                <c:pt idx="8005">
                  <c:v>0.60542799999999997</c:v>
                </c:pt>
                <c:pt idx="8006">
                  <c:v>0.60544799999999999</c:v>
                </c:pt>
                <c:pt idx="8007">
                  <c:v>0.60546800000000001</c:v>
                </c:pt>
                <c:pt idx="8008">
                  <c:v>0.60548800000000003</c:v>
                </c:pt>
                <c:pt idx="8009">
                  <c:v>0.60550800000000005</c:v>
                </c:pt>
                <c:pt idx="8010">
                  <c:v>0.60552799999999996</c:v>
                </c:pt>
                <c:pt idx="8011">
                  <c:v>0.60554799999999998</c:v>
                </c:pt>
                <c:pt idx="8012">
                  <c:v>0.605568</c:v>
                </c:pt>
                <c:pt idx="8013">
                  <c:v>0.60558800000000002</c:v>
                </c:pt>
                <c:pt idx="8014">
                  <c:v>0.60560800000000004</c:v>
                </c:pt>
                <c:pt idx="8015">
                  <c:v>0.60562800000000006</c:v>
                </c:pt>
                <c:pt idx="8016">
                  <c:v>0.60564799999999996</c:v>
                </c:pt>
                <c:pt idx="8017">
                  <c:v>0.60566799999999998</c:v>
                </c:pt>
                <c:pt idx="8018">
                  <c:v>0.605688</c:v>
                </c:pt>
                <c:pt idx="8019">
                  <c:v>0.60570800000000002</c:v>
                </c:pt>
                <c:pt idx="8020">
                  <c:v>0.60572800000000004</c:v>
                </c:pt>
                <c:pt idx="8021">
                  <c:v>0.60574799999999995</c:v>
                </c:pt>
                <c:pt idx="8022">
                  <c:v>0.60576799999999997</c:v>
                </c:pt>
                <c:pt idx="8023">
                  <c:v>0.60578799999999999</c:v>
                </c:pt>
                <c:pt idx="8024">
                  <c:v>0.60580800000000001</c:v>
                </c:pt>
                <c:pt idx="8025">
                  <c:v>0.60582800000000003</c:v>
                </c:pt>
                <c:pt idx="8026">
                  <c:v>0.60584800000000005</c:v>
                </c:pt>
                <c:pt idx="8027">
                  <c:v>0.60586799999999996</c:v>
                </c:pt>
                <c:pt idx="8028">
                  <c:v>0.60588799999999998</c:v>
                </c:pt>
                <c:pt idx="8029">
                  <c:v>0.605908</c:v>
                </c:pt>
                <c:pt idx="8030">
                  <c:v>0.60592800000000002</c:v>
                </c:pt>
                <c:pt idx="8031">
                  <c:v>0.60594800000000004</c:v>
                </c:pt>
                <c:pt idx="8032">
                  <c:v>0.60596799999999995</c:v>
                </c:pt>
                <c:pt idx="8033">
                  <c:v>0.60598799999999997</c:v>
                </c:pt>
                <c:pt idx="8034">
                  <c:v>0.60600799999999999</c:v>
                </c:pt>
                <c:pt idx="8035">
                  <c:v>0.60602800000000001</c:v>
                </c:pt>
                <c:pt idx="8036">
                  <c:v>0.60604800000000003</c:v>
                </c:pt>
                <c:pt idx="8037">
                  <c:v>0.60606800000000005</c:v>
                </c:pt>
                <c:pt idx="8038">
                  <c:v>0.60608799999999996</c:v>
                </c:pt>
                <c:pt idx="8039">
                  <c:v>0.60610799999999998</c:v>
                </c:pt>
                <c:pt idx="8040">
                  <c:v>0.606128</c:v>
                </c:pt>
                <c:pt idx="8041">
                  <c:v>0.60614800000000002</c:v>
                </c:pt>
                <c:pt idx="8042">
                  <c:v>0.60616800000000004</c:v>
                </c:pt>
                <c:pt idx="8043">
                  <c:v>0.60618799999999995</c:v>
                </c:pt>
                <c:pt idx="8044">
                  <c:v>0.60620799999999997</c:v>
                </c:pt>
                <c:pt idx="8045">
                  <c:v>0.60622799999999999</c:v>
                </c:pt>
                <c:pt idx="8046">
                  <c:v>0.60624699999999998</c:v>
                </c:pt>
                <c:pt idx="8047">
                  <c:v>0.606267</c:v>
                </c:pt>
                <c:pt idx="8048">
                  <c:v>0.60628700000000002</c:v>
                </c:pt>
                <c:pt idx="8049">
                  <c:v>0.60630700000000004</c:v>
                </c:pt>
                <c:pt idx="8050">
                  <c:v>0.60632699999999995</c:v>
                </c:pt>
                <c:pt idx="8051">
                  <c:v>0.60634699999999997</c:v>
                </c:pt>
                <c:pt idx="8052">
                  <c:v>0.60636699999999999</c:v>
                </c:pt>
                <c:pt idx="8053">
                  <c:v>0.60638700000000001</c:v>
                </c:pt>
                <c:pt idx="8054">
                  <c:v>0.60640700000000003</c:v>
                </c:pt>
                <c:pt idx="8055">
                  <c:v>0.60642700000000005</c:v>
                </c:pt>
                <c:pt idx="8056">
                  <c:v>0.60644699999999996</c:v>
                </c:pt>
                <c:pt idx="8057">
                  <c:v>0.60646699999999998</c:v>
                </c:pt>
                <c:pt idx="8058">
                  <c:v>0.606487</c:v>
                </c:pt>
                <c:pt idx="8059">
                  <c:v>0.60650700000000002</c:v>
                </c:pt>
                <c:pt idx="8060">
                  <c:v>0.60652700000000004</c:v>
                </c:pt>
                <c:pt idx="8061">
                  <c:v>0.60654699999999995</c:v>
                </c:pt>
                <c:pt idx="8062">
                  <c:v>0.60656699999999997</c:v>
                </c:pt>
                <c:pt idx="8063">
                  <c:v>0.60658699999999999</c:v>
                </c:pt>
                <c:pt idx="8064">
                  <c:v>0.60660700000000001</c:v>
                </c:pt>
                <c:pt idx="8065">
                  <c:v>0.60662700000000003</c:v>
                </c:pt>
                <c:pt idx="8066">
                  <c:v>0.60664700000000005</c:v>
                </c:pt>
                <c:pt idx="8067">
                  <c:v>0.60666699999999996</c:v>
                </c:pt>
                <c:pt idx="8068">
                  <c:v>0.60668699999999998</c:v>
                </c:pt>
                <c:pt idx="8069">
                  <c:v>0.606707</c:v>
                </c:pt>
                <c:pt idx="8070">
                  <c:v>0.60672700000000002</c:v>
                </c:pt>
                <c:pt idx="8071">
                  <c:v>0.60674700000000004</c:v>
                </c:pt>
                <c:pt idx="8072">
                  <c:v>0.60676699999999995</c:v>
                </c:pt>
                <c:pt idx="8073">
                  <c:v>0.60678699999999997</c:v>
                </c:pt>
                <c:pt idx="8074">
                  <c:v>0.60680699999999999</c:v>
                </c:pt>
                <c:pt idx="8075">
                  <c:v>0.60682700000000001</c:v>
                </c:pt>
                <c:pt idx="8076">
                  <c:v>0.60684700000000003</c:v>
                </c:pt>
                <c:pt idx="8077">
                  <c:v>0.60686700000000005</c:v>
                </c:pt>
                <c:pt idx="8078">
                  <c:v>0.60688699999999995</c:v>
                </c:pt>
                <c:pt idx="8079">
                  <c:v>0.60690699999999997</c:v>
                </c:pt>
                <c:pt idx="8080">
                  <c:v>0.60692599999999997</c:v>
                </c:pt>
                <c:pt idx="8081">
                  <c:v>0.60694599999999999</c:v>
                </c:pt>
                <c:pt idx="8082">
                  <c:v>0.60696600000000001</c:v>
                </c:pt>
                <c:pt idx="8083">
                  <c:v>0.60698600000000003</c:v>
                </c:pt>
                <c:pt idx="8084">
                  <c:v>0.60700600000000005</c:v>
                </c:pt>
                <c:pt idx="8085">
                  <c:v>0.60702599999999995</c:v>
                </c:pt>
                <c:pt idx="8086">
                  <c:v>0.60704599999999997</c:v>
                </c:pt>
                <c:pt idx="8087">
                  <c:v>0.60706599999999999</c:v>
                </c:pt>
                <c:pt idx="8088">
                  <c:v>0.60708600000000001</c:v>
                </c:pt>
                <c:pt idx="8089">
                  <c:v>0.60710600000000003</c:v>
                </c:pt>
                <c:pt idx="8090">
                  <c:v>0.60712600000000005</c:v>
                </c:pt>
                <c:pt idx="8091">
                  <c:v>0.60714599999999996</c:v>
                </c:pt>
                <c:pt idx="8092">
                  <c:v>0.60716599999999998</c:v>
                </c:pt>
                <c:pt idx="8093">
                  <c:v>0.607186</c:v>
                </c:pt>
                <c:pt idx="8094">
                  <c:v>0.60720600000000002</c:v>
                </c:pt>
                <c:pt idx="8095">
                  <c:v>0.60722600000000004</c:v>
                </c:pt>
                <c:pt idx="8096">
                  <c:v>0.60724599999999995</c:v>
                </c:pt>
                <c:pt idx="8097">
                  <c:v>0.60726599999999997</c:v>
                </c:pt>
                <c:pt idx="8098">
                  <c:v>0.60728599999999999</c:v>
                </c:pt>
                <c:pt idx="8099">
                  <c:v>0.60730600000000001</c:v>
                </c:pt>
                <c:pt idx="8100">
                  <c:v>0.60732600000000003</c:v>
                </c:pt>
                <c:pt idx="8101">
                  <c:v>0.60734600000000005</c:v>
                </c:pt>
                <c:pt idx="8102">
                  <c:v>0.60736599999999996</c:v>
                </c:pt>
                <c:pt idx="8103">
                  <c:v>0.60738599999999998</c:v>
                </c:pt>
                <c:pt idx="8104">
                  <c:v>0.607406</c:v>
                </c:pt>
                <c:pt idx="8105">
                  <c:v>0.60742600000000002</c:v>
                </c:pt>
                <c:pt idx="8106">
                  <c:v>0.60744600000000004</c:v>
                </c:pt>
                <c:pt idx="8107">
                  <c:v>0.60746599999999995</c:v>
                </c:pt>
                <c:pt idx="8108">
                  <c:v>0.60748599999999997</c:v>
                </c:pt>
                <c:pt idx="8109">
                  <c:v>0.60750599999999999</c:v>
                </c:pt>
                <c:pt idx="8110">
                  <c:v>0.60752600000000001</c:v>
                </c:pt>
                <c:pt idx="8111">
                  <c:v>0.60754600000000003</c:v>
                </c:pt>
                <c:pt idx="8112">
                  <c:v>0.60756600000000005</c:v>
                </c:pt>
                <c:pt idx="8113">
                  <c:v>0.60758599999999996</c:v>
                </c:pt>
                <c:pt idx="8114">
                  <c:v>0.60760599999999998</c:v>
                </c:pt>
                <c:pt idx="8115">
                  <c:v>0.607626</c:v>
                </c:pt>
                <c:pt idx="8116">
                  <c:v>0.60764600000000002</c:v>
                </c:pt>
                <c:pt idx="8117">
                  <c:v>0.60766600000000004</c:v>
                </c:pt>
                <c:pt idx="8118">
                  <c:v>0.60768599999999995</c:v>
                </c:pt>
                <c:pt idx="8119">
                  <c:v>0.60770599999999997</c:v>
                </c:pt>
                <c:pt idx="8120">
                  <c:v>0.60772700000000002</c:v>
                </c:pt>
                <c:pt idx="8121">
                  <c:v>0.60774700000000004</c:v>
                </c:pt>
                <c:pt idx="8122">
                  <c:v>0.60776699999999995</c:v>
                </c:pt>
                <c:pt idx="8123">
                  <c:v>0.60778699999999997</c:v>
                </c:pt>
                <c:pt idx="8124">
                  <c:v>0.60780699999999999</c:v>
                </c:pt>
                <c:pt idx="8125">
                  <c:v>0.60782700000000001</c:v>
                </c:pt>
                <c:pt idx="8126">
                  <c:v>0.60784700000000003</c:v>
                </c:pt>
                <c:pt idx="8127">
                  <c:v>0.60786700000000005</c:v>
                </c:pt>
                <c:pt idx="8128">
                  <c:v>0.60788699999999996</c:v>
                </c:pt>
                <c:pt idx="8129">
                  <c:v>0.60790699999999998</c:v>
                </c:pt>
                <c:pt idx="8130">
                  <c:v>0.607927</c:v>
                </c:pt>
                <c:pt idx="8131">
                  <c:v>0.60794700000000002</c:v>
                </c:pt>
                <c:pt idx="8132">
                  <c:v>0.60796700000000004</c:v>
                </c:pt>
                <c:pt idx="8133">
                  <c:v>0.60798700000000006</c:v>
                </c:pt>
                <c:pt idx="8134">
                  <c:v>0.60800699999999996</c:v>
                </c:pt>
                <c:pt idx="8135">
                  <c:v>0.60802699999999998</c:v>
                </c:pt>
                <c:pt idx="8136">
                  <c:v>0.608047</c:v>
                </c:pt>
                <c:pt idx="8137">
                  <c:v>0.60806700000000002</c:v>
                </c:pt>
                <c:pt idx="8138">
                  <c:v>0.60808799999999996</c:v>
                </c:pt>
                <c:pt idx="8139">
                  <c:v>0.60810799999999998</c:v>
                </c:pt>
                <c:pt idx="8140">
                  <c:v>0.608128</c:v>
                </c:pt>
                <c:pt idx="8141">
                  <c:v>0.60814800000000002</c:v>
                </c:pt>
                <c:pt idx="8142">
                  <c:v>0.60816800000000004</c:v>
                </c:pt>
                <c:pt idx="8143">
                  <c:v>0.60818799999999995</c:v>
                </c:pt>
                <c:pt idx="8144">
                  <c:v>0.60820799999999997</c:v>
                </c:pt>
                <c:pt idx="8145">
                  <c:v>0.60822799999999999</c:v>
                </c:pt>
                <c:pt idx="8146">
                  <c:v>0.60824800000000001</c:v>
                </c:pt>
                <c:pt idx="8147">
                  <c:v>0.60826800000000003</c:v>
                </c:pt>
                <c:pt idx="8148">
                  <c:v>0.60828899999999997</c:v>
                </c:pt>
                <c:pt idx="8149">
                  <c:v>0.60830899999999999</c:v>
                </c:pt>
                <c:pt idx="8150">
                  <c:v>0.60832900000000001</c:v>
                </c:pt>
                <c:pt idx="8151">
                  <c:v>0.60834900000000003</c:v>
                </c:pt>
                <c:pt idx="8152">
                  <c:v>0.60836900000000005</c:v>
                </c:pt>
                <c:pt idx="8153">
                  <c:v>0.60838899999999996</c:v>
                </c:pt>
                <c:pt idx="8154">
                  <c:v>0.60840899999999998</c:v>
                </c:pt>
                <c:pt idx="8155">
                  <c:v>0.608429</c:v>
                </c:pt>
                <c:pt idx="8156">
                  <c:v>0.60845000000000005</c:v>
                </c:pt>
                <c:pt idx="8157">
                  <c:v>0.60846999999999996</c:v>
                </c:pt>
                <c:pt idx="8158">
                  <c:v>0.60848999999999998</c:v>
                </c:pt>
                <c:pt idx="8159">
                  <c:v>0.60851</c:v>
                </c:pt>
                <c:pt idx="8160">
                  <c:v>0.60853000000000002</c:v>
                </c:pt>
                <c:pt idx="8161">
                  <c:v>0.60855000000000004</c:v>
                </c:pt>
                <c:pt idx="8162">
                  <c:v>0.60857099999999997</c:v>
                </c:pt>
                <c:pt idx="8163">
                  <c:v>0.60859099999999999</c:v>
                </c:pt>
                <c:pt idx="8164">
                  <c:v>0.60861100000000001</c:v>
                </c:pt>
                <c:pt idx="8165">
                  <c:v>0.60863100000000003</c:v>
                </c:pt>
                <c:pt idx="8166">
                  <c:v>0.60865100000000005</c:v>
                </c:pt>
                <c:pt idx="8167">
                  <c:v>0.60867199999999999</c:v>
                </c:pt>
                <c:pt idx="8168">
                  <c:v>0.60869200000000001</c:v>
                </c:pt>
                <c:pt idx="8169">
                  <c:v>0.60871200000000003</c:v>
                </c:pt>
                <c:pt idx="8170">
                  <c:v>0.60873200000000005</c:v>
                </c:pt>
                <c:pt idx="8171">
                  <c:v>0.60875199999999996</c:v>
                </c:pt>
                <c:pt idx="8172">
                  <c:v>0.60877300000000001</c:v>
                </c:pt>
                <c:pt idx="8173">
                  <c:v>0.60879300000000003</c:v>
                </c:pt>
                <c:pt idx="8174">
                  <c:v>0.60881300000000005</c:v>
                </c:pt>
                <c:pt idx="8175">
                  <c:v>0.60883299999999996</c:v>
                </c:pt>
                <c:pt idx="8176">
                  <c:v>0.60885400000000001</c:v>
                </c:pt>
                <c:pt idx="8177">
                  <c:v>0.60887400000000003</c:v>
                </c:pt>
                <c:pt idx="8178">
                  <c:v>0.60889400000000005</c:v>
                </c:pt>
                <c:pt idx="8179">
                  <c:v>0.60891499999999998</c:v>
                </c:pt>
                <c:pt idx="8180">
                  <c:v>0.608935</c:v>
                </c:pt>
                <c:pt idx="8181">
                  <c:v>0.60895500000000002</c:v>
                </c:pt>
                <c:pt idx="8182">
                  <c:v>0.60897500000000004</c:v>
                </c:pt>
                <c:pt idx="8183">
                  <c:v>0.60899599999999998</c:v>
                </c:pt>
                <c:pt idx="8184">
                  <c:v>0.609016</c:v>
                </c:pt>
                <c:pt idx="8185">
                  <c:v>0.60903600000000002</c:v>
                </c:pt>
                <c:pt idx="8186">
                  <c:v>0.60905699999999996</c:v>
                </c:pt>
                <c:pt idx="8187">
                  <c:v>0.60907699999999998</c:v>
                </c:pt>
                <c:pt idx="8188">
                  <c:v>0.609097</c:v>
                </c:pt>
                <c:pt idx="8189">
                  <c:v>0.60911800000000005</c:v>
                </c:pt>
                <c:pt idx="8190">
                  <c:v>0.60913799999999996</c:v>
                </c:pt>
                <c:pt idx="8191">
                  <c:v>0.60915799999999998</c:v>
                </c:pt>
                <c:pt idx="8192">
                  <c:v>0.60917900000000003</c:v>
                </c:pt>
                <c:pt idx="8193">
                  <c:v>0.60919900000000005</c:v>
                </c:pt>
                <c:pt idx="8194">
                  <c:v>0.60921999999999998</c:v>
                </c:pt>
                <c:pt idx="8195">
                  <c:v>0.60924</c:v>
                </c:pt>
                <c:pt idx="8196">
                  <c:v>0.60926000000000002</c:v>
                </c:pt>
                <c:pt idx="8197">
                  <c:v>0.60928099999999996</c:v>
                </c:pt>
                <c:pt idx="8198">
                  <c:v>0.60930099999999998</c:v>
                </c:pt>
                <c:pt idx="8199">
                  <c:v>0.60932200000000003</c:v>
                </c:pt>
                <c:pt idx="8200">
                  <c:v>0.60934200000000005</c:v>
                </c:pt>
                <c:pt idx="8201">
                  <c:v>0.60936299999999999</c:v>
                </c:pt>
                <c:pt idx="8202">
                  <c:v>0.60938300000000001</c:v>
                </c:pt>
                <c:pt idx="8203">
                  <c:v>0.60940399999999995</c:v>
                </c:pt>
                <c:pt idx="8204">
                  <c:v>0.60942399999999997</c:v>
                </c:pt>
                <c:pt idx="8205">
                  <c:v>0.60944500000000001</c:v>
                </c:pt>
                <c:pt idx="8206">
                  <c:v>0.60946500000000003</c:v>
                </c:pt>
                <c:pt idx="8207">
                  <c:v>0.60948599999999997</c:v>
                </c:pt>
                <c:pt idx="8208">
                  <c:v>0.60950599999999999</c:v>
                </c:pt>
                <c:pt idx="8209">
                  <c:v>0.60952700000000004</c:v>
                </c:pt>
                <c:pt idx="8210">
                  <c:v>0.60954699999999995</c:v>
                </c:pt>
                <c:pt idx="8211">
                  <c:v>0.609568</c:v>
                </c:pt>
                <c:pt idx="8212">
                  <c:v>0.60958800000000002</c:v>
                </c:pt>
                <c:pt idx="8213">
                  <c:v>0.60960899999999996</c:v>
                </c:pt>
                <c:pt idx="8214">
                  <c:v>0.60963000000000001</c:v>
                </c:pt>
                <c:pt idx="8215">
                  <c:v>0.60965000000000003</c:v>
                </c:pt>
                <c:pt idx="8216">
                  <c:v>0.60967099999999996</c:v>
                </c:pt>
                <c:pt idx="8217">
                  <c:v>0.60969099999999998</c:v>
                </c:pt>
                <c:pt idx="8218">
                  <c:v>0.60971200000000003</c:v>
                </c:pt>
                <c:pt idx="8219">
                  <c:v>0.60973299999999997</c:v>
                </c:pt>
                <c:pt idx="8220">
                  <c:v>0.60975299999999999</c:v>
                </c:pt>
                <c:pt idx="8221">
                  <c:v>0.60977400000000004</c:v>
                </c:pt>
                <c:pt idx="8222">
                  <c:v>0.60979499999999998</c:v>
                </c:pt>
                <c:pt idx="8223">
                  <c:v>0.60981600000000002</c:v>
                </c:pt>
                <c:pt idx="8224">
                  <c:v>0.60983600000000004</c:v>
                </c:pt>
                <c:pt idx="8225">
                  <c:v>0.60985699999999998</c:v>
                </c:pt>
                <c:pt idx="8226">
                  <c:v>0.60987800000000003</c:v>
                </c:pt>
                <c:pt idx="8227">
                  <c:v>0.60989899999999997</c:v>
                </c:pt>
                <c:pt idx="8228">
                  <c:v>0.60991899999999999</c:v>
                </c:pt>
                <c:pt idx="8229">
                  <c:v>0.60994000000000004</c:v>
                </c:pt>
                <c:pt idx="8230">
                  <c:v>0.60996099999999998</c:v>
                </c:pt>
                <c:pt idx="8231">
                  <c:v>0.60998200000000002</c:v>
                </c:pt>
                <c:pt idx="8232">
                  <c:v>0.61000299999999996</c:v>
                </c:pt>
                <c:pt idx="8233">
                  <c:v>0.61002400000000001</c:v>
                </c:pt>
                <c:pt idx="8234">
                  <c:v>0.61004400000000003</c:v>
                </c:pt>
                <c:pt idx="8235">
                  <c:v>0.61006499999999997</c:v>
                </c:pt>
                <c:pt idx="8236">
                  <c:v>0.61008600000000002</c:v>
                </c:pt>
                <c:pt idx="8237">
                  <c:v>0.61010699999999995</c:v>
                </c:pt>
                <c:pt idx="8238">
                  <c:v>0.610128</c:v>
                </c:pt>
                <c:pt idx="8239">
                  <c:v>0.61014900000000005</c:v>
                </c:pt>
                <c:pt idx="8240">
                  <c:v>0.61016999999999999</c:v>
                </c:pt>
                <c:pt idx="8241">
                  <c:v>0.61019100000000004</c:v>
                </c:pt>
                <c:pt idx="8242">
                  <c:v>0.61021199999999998</c:v>
                </c:pt>
                <c:pt idx="8243">
                  <c:v>0.61023300000000003</c:v>
                </c:pt>
                <c:pt idx="8244">
                  <c:v>0.61025399999999996</c:v>
                </c:pt>
                <c:pt idx="8245">
                  <c:v>0.61027500000000001</c:v>
                </c:pt>
                <c:pt idx="8246">
                  <c:v>0.61029599999999995</c:v>
                </c:pt>
                <c:pt idx="8247">
                  <c:v>0.61031800000000003</c:v>
                </c:pt>
                <c:pt idx="8248">
                  <c:v>0.61033899999999996</c:v>
                </c:pt>
                <c:pt idx="8249">
                  <c:v>0.61036000000000001</c:v>
                </c:pt>
                <c:pt idx="8250">
                  <c:v>0.61038099999999995</c:v>
                </c:pt>
                <c:pt idx="8251">
                  <c:v>0.610402</c:v>
                </c:pt>
                <c:pt idx="8252">
                  <c:v>0.61042399999999997</c:v>
                </c:pt>
                <c:pt idx="8253">
                  <c:v>0.61044500000000002</c:v>
                </c:pt>
                <c:pt idx="8254">
                  <c:v>0.61046599999999995</c:v>
                </c:pt>
                <c:pt idx="8255">
                  <c:v>0.610487</c:v>
                </c:pt>
                <c:pt idx="8256">
                  <c:v>0.61050899999999997</c:v>
                </c:pt>
                <c:pt idx="8257">
                  <c:v>0.61053000000000002</c:v>
                </c:pt>
                <c:pt idx="8258">
                  <c:v>0.61055099999999995</c:v>
                </c:pt>
                <c:pt idx="8259">
                  <c:v>0.61057300000000003</c:v>
                </c:pt>
                <c:pt idx="8260">
                  <c:v>0.61059399999999997</c:v>
                </c:pt>
                <c:pt idx="8261">
                  <c:v>0.61061600000000005</c:v>
                </c:pt>
                <c:pt idx="8262">
                  <c:v>0.61063699999999999</c:v>
                </c:pt>
                <c:pt idx="8263">
                  <c:v>0.61065899999999995</c:v>
                </c:pt>
                <c:pt idx="8264">
                  <c:v>0.61068</c:v>
                </c:pt>
                <c:pt idx="8265">
                  <c:v>0.61070199999999997</c:v>
                </c:pt>
                <c:pt idx="8266">
                  <c:v>0.61072300000000002</c:v>
                </c:pt>
                <c:pt idx="8267">
                  <c:v>0.61074499999999998</c:v>
                </c:pt>
                <c:pt idx="8268">
                  <c:v>0.61076699999999995</c:v>
                </c:pt>
                <c:pt idx="8269">
                  <c:v>0.610788</c:v>
                </c:pt>
                <c:pt idx="8270">
                  <c:v>0.61080999999999996</c:v>
                </c:pt>
                <c:pt idx="8271">
                  <c:v>0.61083200000000004</c:v>
                </c:pt>
                <c:pt idx="8272">
                  <c:v>0.61085400000000001</c:v>
                </c:pt>
                <c:pt idx="8273">
                  <c:v>0.61087499999999995</c:v>
                </c:pt>
                <c:pt idx="8274">
                  <c:v>0.61089700000000002</c:v>
                </c:pt>
                <c:pt idx="8275">
                  <c:v>0.61091899999999999</c:v>
                </c:pt>
                <c:pt idx="8276">
                  <c:v>0.61094099999999996</c:v>
                </c:pt>
                <c:pt idx="8277">
                  <c:v>0.61096300000000003</c:v>
                </c:pt>
                <c:pt idx="8278">
                  <c:v>0.610985</c:v>
                </c:pt>
                <c:pt idx="8279">
                  <c:v>0.61100699999999997</c:v>
                </c:pt>
                <c:pt idx="8280">
                  <c:v>0.61102900000000004</c:v>
                </c:pt>
                <c:pt idx="8281">
                  <c:v>0.61105100000000001</c:v>
                </c:pt>
                <c:pt idx="8282">
                  <c:v>0.61107299999999998</c:v>
                </c:pt>
                <c:pt idx="8283">
                  <c:v>0.61109500000000005</c:v>
                </c:pt>
                <c:pt idx="8284">
                  <c:v>0.61111800000000005</c:v>
                </c:pt>
                <c:pt idx="8285">
                  <c:v>0.61114000000000002</c:v>
                </c:pt>
                <c:pt idx="8286">
                  <c:v>0.61116199999999998</c:v>
                </c:pt>
                <c:pt idx="8287">
                  <c:v>0.61118399999999995</c:v>
                </c:pt>
                <c:pt idx="8288">
                  <c:v>0.61120699999999994</c:v>
                </c:pt>
                <c:pt idx="8289">
                  <c:v>0.61122900000000002</c:v>
                </c:pt>
                <c:pt idx="8290">
                  <c:v>0.61125200000000002</c:v>
                </c:pt>
                <c:pt idx="8291">
                  <c:v>0.61127399999999998</c:v>
                </c:pt>
                <c:pt idx="8292">
                  <c:v>0.61129699999999998</c:v>
                </c:pt>
                <c:pt idx="8293">
                  <c:v>0.61131899999999995</c:v>
                </c:pt>
                <c:pt idx="8294">
                  <c:v>0.61134200000000005</c:v>
                </c:pt>
                <c:pt idx="8295">
                  <c:v>0.61136400000000002</c:v>
                </c:pt>
                <c:pt idx="8296">
                  <c:v>0.61138700000000001</c:v>
                </c:pt>
                <c:pt idx="8297">
                  <c:v>0.61141000000000001</c:v>
                </c:pt>
                <c:pt idx="8298">
                  <c:v>0.611433</c:v>
                </c:pt>
                <c:pt idx="8299">
                  <c:v>0.61145499999999997</c:v>
                </c:pt>
                <c:pt idx="8300">
                  <c:v>0.61147799999999997</c:v>
                </c:pt>
                <c:pt idx="8301">
                  <c:v>0.61150099999999996</c:v>
                </c:pt>
                <c:pt idx="8302">
                  <c:v>0.61152399999999996</c:v>
                </c:pt>
                <c:pt idx="8303">
                  <c:v>0.61154699999999995</c:v>
                </c:pt>
                <c:pt idx="8304">
                  <c:v>0.61156999999999995</c:v>
                </c:pt>
                <c:pt idx="8305">
                  <c:v>0.61159399999999997</c:v>
                </c:pt>
                <c:pt idx="8306">
                  <c:v>0.61161699999999997</c:v>
                </c:pt>
                <c:pt idx="8307">
                  <c:v>0.61163999999999996</c:v>
                </c:pt>
                <c:pt idx="8308">
                  <c:v>0.61166299999999996</c:v>
                </c:pt>
                <c:pt idx="8309">
                  <c:v>0.61168699999999998</c:v>
                </c:pt>
                <c:pt idx="8310">
                  <c:v>0.61170999999999998</c:v>
                </c:pt>
                <c:pt idx="8311">
                  <c:v>0.611734</c:v>
                </c:pt>
                <c:pt idx="8312">
                  <c:v>0.611757</c:v>
                </c:pt>
                <c:pt idx="8313">
                  <c:v>0.61178100000000002</c:v>
                </c:pt>
                <c:pt idx="8314">
                  <c:v>0.61180400000000001</c:v>
                </c:pt>
                <c:pt idx="8315">
                  <c:v>0.61182800000000004</c:v>
                </c:pt>
                <c:pt idx="8316">
                  <c:v>0.61185199999999995</c:v>
                </c:pt>
                <c:pt idx="8317">
                  <c:v>0.61187599999999998</c:v>
                </c:pt>
                <c:pt idx="8318">
                  <c:v>0.6119</c:v>
                </c:pt>
                <c:pt idx="8319">
                  <c:v>0.61192400000000002</c:v>
                </c:pt>
                <c:pt idx="8320">
                  <c:v>0.61194800000000005</c:v>
                </c:pt>
                <c:pt idx="8321">
                  <c:v>0.61197199999999996</c:v>
                </c:pt>
                <c:pt idx="8322">
                  <c:v>0.61199599999999998</c:v>
                </c:pt>
                <c:pt idx="8323">
                  <c:v>0.61202000000000001</c:v>
                </c:pt>
                <c:pt idx="8324">
                  <c:v>0.61204499999999995</c:v>
                </c:pt>
                <c:pt idx="8325">
                  <c:v>0.61206899999999997</c:v>
                </c:pt>
                <c:pt idx="8326">
                  <c:v>0.61209400000000003</c:v>
                </c:pt>
                <c:pt idx="8327">
                  <c:v>0.61211800000000005</c:v>
                </c:pt>
                <c:pt idx="8328">
                  <c:v>0.61214299999999999</c:v>
                </c:pt>
                <c:pt idx="8329">
                  <c:v>0.61216800000000005</c:v>
                </c:pt>
                <c:pt idx="8330">
                  <c:v>0.61219299999999999</c:v>
                </c:pt>
                <c:pt idx="8331">
                  <c:v>0.61221700000000001</c:v>
                </c:pt>
                <c:pt idx="8332">
                  <c:v>0.61224199999999995</c:v>
                </c:pt>
                <c:pt idx="8333">
                  <c:v>0.61226800000000003</c:v>
                </c:pt>
                <c:pt idx="8334">
                  <c:v>0.61229299999999998</c:v>
                </c:pt>
                <c:pt idx="8335">
                  <c:v>0.61231800000000003</c:v>
                </c:pt>
                <c:pt idx="8336">
                  <c:v>0.61234299999999997</c:v>
                </c:pt>
                <c:pt idx="8337">
                  <c:v>0.61236900000000005</c:v>
                </c:pt>
                <c:pt idx="8338">
                  <c:v>0.61239399999999999</c:v>
                </c:pt>
                <c:pt idx="8339">
                  <c:v>0.61241999999999996</c:v>
                </c:pt>
                <c:pt idx="8340">
                  <c:v>0.61244500000000002</c:v>
                </c:pt>
                <c:pt idx="8341">
                  <c:v>0.61247099999999999</c:v>
                </c:pt>
                <c:pt idx="8342">
                  <c:v>0.61249699999999996</c:v>
                </c:pt>
                <c:pt idx="8343">
                  <c:v>0.61252300000000004</c:v>
                </c:pt>
                <c:pt idx="8344">
                  <c:v>0.61254900000000001</c:v>
                </c:pt>
                <c:pt idx="8345">
                  <c:v>0.61257499999999998</c:v>
                </c:pt>
                <c:pt idx="8346">
                  <c:v>0.61260199999999998</c:v>
                </c:pt>
                <c:pt idx="8347">
                  <c:v>0.61262799999999995</c:v>
                </c:pt>
                <c:pt idx="8348">
                  <c:v>0.61265499999999995</c:v>
                </c:pt>
                <c:pt idx="8349">
                  <c:v>0.61268100000000003</c:v>
                </c:pt>
                <c:pt idx="8350">
                  <c:v>0.61270800000000003</c:v>
                </c:pt>
                <c:pt idx="8351">
                  <c:v>0.61273500000000003</c:v>
                </c:pt>
                <c:pt idx="8352">
                  <c:v>0.61276200000000003</c:v>
                </c:pt>
                <c:pt idx="8353">
                  <c:v>0.61278900000000003</c:v>
                </c:pt>
                <c:pt idx="8354">
                  <c:v>0.61281600000000003</c:v>
                </c:pt>
                <c:pt idx="8355">
                  <c:v>0.61284400000000006</c:v>
                </c:pt>
                <c:pt idx="8356">
                  <c:v>0.61287100000000005</c:v>
                </c:pt>
                <c:pt idx="8357">
                  <c:v>0.61289899999999997</c:v>
                </c:pt>
                <c:pt idx="8358">
                  <c:v>0.61292599999999997</c:v>
                </c:pt>
                <c:pt idx="8359">
                  <c:v>0.612954</c:v>
                </c:pt>
                <c:pt idx="8360">
                  <c:v>0.61298200000000003</c:v>
                </c:pt>
                <c:pt idx="8361">
                  <c:v>0.61301000000000005</c:v>
                </c:pt>
                <c:pt idx="8362">
                  <c:v>0.61303799999999997</c:v>
                </c:pt>
                <c:pt idx="8363">
                  <c:v>0.61306700000000003</c:v>
                </c:pt>
                <c:pt idx="8364">
                  <c:v>0.61309499999999995</c:v>
                </c:pt>
                <c:pt idx="8365">
                  <c:v>0.613124</c:v>
                </c:pt>
                <c:pt idx="8366">
                  <c:v>0.61315299999999995</c:v>
                </c:pt>
                <c:pt idx="8367">
                  <c:v>0.613182</c:v>
                </c:pt>
                <c:pt idx="8368">
                  <c:v>0.61321099999999995</c:v>
                </c:pt>
                <c:pt idx="8369">
                  <c:v>0.61324000000000001</c:v>
                </c:pt>
                <c:pt idx="8370">
                  <c:v>0.61326899999999995</c:v>
                </c:pt>
                <c:pt idx="8371">
                  <c:v>0.61329900000000004</c:v>
                </c:pt>
                <c:pt idx="8372">
                  <c:v>0.61332900000000001</c:v>
                </c:pt>
                <c:pt idx="8373">
                  <c:v>0.61335799999999996</c:v>
                </c:pt>
                <c:pt idx="8374">
                  <c:v>0.61338800000000004</c:v>
                </c:pt>
                <c:pt idx="8375">
                  <c:v>0.61341900000000005</c:v>
                </c:pt>
                <c:pt idx="8376">
                  <c:v>0.61344900000000002</c:v>
                </c:pt>
                <c:pt idx="8377">
                  <c:v>0.613479</c:v>
                </c:pt>
                <c:pt idx="8378">
                  <c:v>0.61351</c:v>
                </c:pt>
                <c:pt idx="8379">
                  <c:v>0.613541</c:v>
                </c:pt>
                <c:pt idx="8380">
                  <c:v>0.61357200000000001</c:v>
                </c:pt>
                <c:pt idx="8381">
                  <c:v>0.61360300000000001</c:v>
                </c:pt>
                <c:pt idx="8382">
                  <c:v>0.61363500000000004</c:v>
                </c:pt>
                <c:pt idx="8383">
                  <c:v>0.61366600000000004</c:v>
                </c:pt>
                <c:pt idx="8384">
                  <c:v>0.61369799999999997</c:v>
                </c:pt>
                <c:pt idx="8385">
                  <c:v>0.61373</c:v>
                </c:pt>
                <c:pt idx="8386">
                  <c:v>0.61376200000000003</c:v>
                </c:pt>
                <c:pt idx="8387">
                  <c:v>0.61379499999999998</c:v>
                </c:pt>
                <c:pt idx="8388">
                  <c:v>0.61382700000000001</c:v>
                </c:pt>
                <c:pt idx="8389">
                  <c:v>0.61385999999999996</c:v>
                </c:pt>
                <c:pt idx="8390">
                  <c:v>0.61389300000000002</c:v>
                </c:pt>
                <c:pt idx="8391">
                  <c:v>0.61392599999999997</c:v>
                </c:pt>
                <c:pt idx="8392">
                  <c:v>0.61395900000000003</c:v>
                </c:pt>
                <c:pt idx="8393">
                  <c:v>0.61399300000000001</c:v>
                </c:pt>
                <c:pt idx="8394">
                  <c:v>0.61402699999999999</c:v>
                </c:pt>
                <c:pt idx="8395">
                  <c:v>0.61406099999999997</c:v>
                </c:pt>
                <c:pt idx="8396">
                  <c:v>0.61409499999999995</c:v>
                </c:pt>
                <c:pt idx="8397">
                  <c:v>0.61412999999999995</c:v>
                </c:pt>
                <c:pt idx="8398">
                  <c:v>0.61416400000000004</c:v>
                </c:pt>
                <c:pt idx="8399">
                  <c:v>0.61419900000000005</c:v>
                </c:pt>
                <c:pt idx="8400">
                  <c:v>0.61423499999999998</c:v>
                </c:pt>
                <c:pt idx="8401">
                  <c:v>0.61426999999999998</c:v>
                </c:pt>
                <c:pt idx="8402">
                  <c:v>0.61430600000000002</c:v>
                </c:pt>
                <c:pt idx="8403">
                  <c:v>0.61434200000000005</c:v>
                </c:pt>
                <c:pt idx="8404">
                  <c:v>0.61437799999999998</c:v>
                </c:pt>
                <c:pt idx="8405">
                  <c:v>0.61441400000000002</c:v>
                </c:pt>
                <c:pt idx="8406">
                  <c:v>0.61445099999999997</c:v>
                </c:pt>
                <c:pt idx="8407">
                  <c:v>0.61448800000000003</c:v>
                </c:pt>
                <c:pt idx="8408">
                  <c:v>0.61452499999999999</c:v>
                </c:pt>
                <c:pt idx="8409">
                  <c:v>0.61456200000000005</c:v>
                </c:pt>
                <c:pt idx="8410">
                  <c:v>0.61460000000000004</c:v>
                </c:pt>
                <c:pt idx="8411">
                  <c:v>0.61463800000000002</c:v>
                </c:pt>
                <c:pt idx="8412">
                  <c:v>0.61467700000000003</c:v>
                </c:pt>
                <c:pt idx="8413">
                  <c:v>0.61471500000000001</c:v>
                </c:pt>
                <c:pt idx="8414">
                  <c:v>0.61475400000000002</c:v>
                </c:pt>
                <c:pt idx="8415">
                  <c:v>0.61479300000000003</c:v>
                </c:pt>
                <c:pt idx="8416">
                  <c:v>0.61483299999999996</c:v>
                </c:pt>
                <c:pt idx="8417">
                  <c:v>0.61487199999999997</c:v>
                </c:pt>
                <c:pt idx="8418">
                  <c:v>0.61491200000000001</c:v>
                </c:pt>
                <c:pt idx="8419">
                  <c:v>0.61495299999999997</c:v>
                </c:pt>
                <c:pt idx="8420">
                  <c:v>0.61499300000000001</c:v>
                </c:pt>
                <c:pt idx="8421">
                  <c:v>0.61503399999999997</c:v>
                </c:pt>
                <c:pt idx="8422">
                  <c:v>0.61507599999999996</c:v>
                </c:pt>
                <c:pt idx="8423">
                  <c:v>0.61511700000000002</c:v>
                </c:pt>
                <c:pt idx="8424">
                  <c:v>0.61515900000000001</c:v>
                </c:pt>
                <c:pt idx="8425">
                  <c:v>0.615201</c:v>
                </c:pt>
                <c:pt idx="8426">
                  <c:v>0.61524400000000001</c:v>
                </c:pt>
                <c:pt idx="8427">
                  <c:v>0.61528700000000003</c:v>
                </c:pt>
                <c:pt idx="8428">
                  <c:v>0.61533000000000004</c:v>
                </c:pt>
                <c:pt idx="8429">
                  <c:v>0.61537399999999998</c:v>
                </c:pt>
                <c:pt idx="8430">
                  <c:v>0.61541800000000002</c:v>
                </c:pt>
                <c:pt idx="8431">
                  <c:v>0.61546199999999995</c:v>
                </c:pt>
                <c:pt idx="8432">
                  <c:v>0.61550700000000003</c:v>
                </c:pt>
                <c:pt idx="8433">
                  <c:v>0.61555199999999999</c:v>
                </c:pt>
                <c:pt idx="8434">
                  <c:v>0.61559699999999995</c:v>
                </c:pt>
                <c:pt idx="8435">
                  <c:v>0.61564300000000005</c:v>
                </c:pt>
                <c:pt idx="8436">
                  <c:v>0.61568900000000004</c:v>
                </c:pt>
                <c:pt idx="8437">
                  <c:v>0.61573500000000003</c:v>
                </c:pt>
                <c:pt idx="8438">
                  <c:v>0.61578200000000005</c:v>
                </c:pt>
                <c:pt idx="8439">
                  <c:v>0.61582899999999996</c:v>
                </c:pt>
                <c:pt idx="8440">
                  <c:v>0.61587700000000001</c:v>
                </c:pt>
                <c:pt idx="8441">
                  <c:v>0.61592499999999994</c:v>
                </c:pt>
                <c:pt idx="8442">
                  <c:v>0.61597299999999999</c:v>
                </c:pt>
                <c:pt idx="8443">
                  <c:v>0.61602199999999996</c:v>
                </c:pt>
                <c:pt idx="8444">
                  <c:v>0.61607100000000004</c:v>
                </c:pt>
                <c:pt idx="8445">
                  <c:v>0.61612100000000003</c:v>
                </c:pt>
                <c:pt idx="8446">
                  <c:v>0.61617100000000002</c:v>
                </c:pt>
                <c:pt idx="8447">
                  <c:v>0.61622100000000002</c:v>
                </c:pt>
                <c:pt idx="8448">
                  <c:v>0.61627200000000004</c:v>
                </c:pt>
                <c:pt idx="8449">
                  <c:v>0.61632299999999995</c:v>
                </c:pt>
                <c:pt idx="8450">
                  <c:v>0.61637500000000001</c:v>
                </c:pt>
                <c:pt idx="8451">
                  <c:v>0.61642699999999995</c:v>
                </c:pt>
                <c:pt idx="8452">
                  <c:v>0.61648000000000003</c:v>
                </c:pt>
                <c:pt idx="8453">
                  <c:v>0.616533</c:v>
                </c:pt>
                <c:pt idx="8454">
                  <c:v>0.61658599999999997</c:v>
                </c:pt>
                <c:pt idx="8455">
                  <c:v>0.61663999999999997</c:v>
                </c:pt>
                <c:pt idx="8456">
                  <c:v>0.61669399999999996</c:v>
                </c:pt>
                <c:pt idx="8457">
                  <c:v>0.61674899999999999</c:v>
                </c:pt>
                <c:pt idx="8458">
                  <c:v>0.61680400000000002</c:v>
                </c:pt>
                <c:pt idx="8459">
                  <c:v>0.61685999999999996</c:v>
                </c:pt>
                <c:pt idx="8460">
                  <c:v>0.61691600000000002</c:v>
                </c:pt>
                <c:pt idx="8461">
                  <c:v>0.61697199999999996</c:v>
                </c:pt>
                <c:pt idx="8462">
                  <c:v>0.61702900000000005</c:v>
                </c:pt>
                <c:pt idx="8463">
                  <c:v>0.61708700000000005</c:v>
                </c:pt>
                <c:pt idx="8464">
                  <c:v>0.61714500000000005</c:v>
                </c:pt>
                <c:pt idx="8465">
                  <c:v>0.61720299999999995</c:v>
                </c:pt>
                <c:pt idx="8466">
                  <c:v>0.61726199999999998</c:v>
                </c:pt>
                <c:pt idx="8467">
                  <c:v>0.61732100000000001</c:v>
                </c:pt>
                <c:pt idx="8468">
                  <c:v>0.61738099999999996</c:v>
                </c:pt>
                <c:pt idx="8469">
                  <c:v>0.61744200000000005</c:v>
                </c:pt>
                <c:pt idx="8470">
                  <c:v>0.61750300000000002</c:v>
                </c:pt>
                <c:pt idx="8471">
                  <c:v>0.617564</c:v>
                </c:pt>
                <c:pt idx="8472">
                  <c:v>0.61762600000000001</c:v>
                </c:pt>
                <c:pt idx="8473">
                  <c:v>0.61768800000000001</c:v>
                </c:pt>
                <c:pt idx="8474">
                  <c:v>0.61775100000000005</c:v>
                </c:pt>
                <c:pt idx="8475">
                  <c:v>0.61781399999999997</c:v>
                </c:pt>
                <c:pt idx="8476">
                  <c:v>0.61787800000000004</c:v>
                </c:pt>
                <c:pt idx="8477">
                  <c:v>0.61794199999999999</c:v>
                </c:pt>
                <c:pt idx="8478">
                  <c:v>0.61800699999999997</c:v>
                </c:pt>
                <c:pt idx="8479">
                  <c:v>0.61807299999999998</c:v>
                </c:pt>
                <c:pt idx="8480">
                  <c:v>0.61813799999999997</c:v>
                </c:pt>
                <c:pt idx="8481">
                  <c:v>0.618205</c:v>
                </c:pt>
                <c:pt idx="8482">
                  <c:v>0.61827200000000004</c:v>
                </c:pt>
                <c:pt idx="8483">
                  <c:v>0.61833899999999997</c:v>
                </c:pt>
                <c:pt idx="8484">
                  <c:v>0.61840700000000004</c:v>
                </c:pt>
                <c:pt idx="8485">
                  <c:v>0.61847600000000003</c:v>
                </c:pt>
                <c:pt idx="8486">
                  <c:v>0.61854500000000001</c:v>
                </c:pt>
                <c:pt idx="8487">
                  <c:v>0.618614</c:v>
                </c:pt>
                <c:pt idx="8488">
                  <c:v>0.61868400000000001</c:v>
                </c:pt>
                <c:pt idx="8489">
                  <c:v>0.61875500000000005</c:v>
                </c:pt>
                <c:pt idx="8490">
                  <c:v>0.61882599999999999</c:v>
                </c:pt>
                <c:pt idx="8491">
                  <c:v>0.61889799999999995</c:v>
                </c:pt>
                <c:pt idx="8492">
                  <c:v>0.61897000000000002</c:v>
                </c:pt>
                <c:pt idx="8493">
                  <c:v>0.61904300000000001</c:v>
                </c:pt>
                <c:pt idx="8494">
                  <c:v>0.619116</c:v>
                </c:pt>
                <c:pt idx="8495">
                  <c:v>0.61919000000000002</c:v>
                </c:pt>
                <c:pt idx="8496">
                  <c:v>0.61926400000000004</c:v>
                </c:pt>
                <c:pt idx="8497">
                  <c:v>0.61933899999999997</c:v>
                </c:pt>
                <c:pt idx="8498">
                  <c:v>0.61941400000000002</c:v>
                </c:pt>
                <c:pt idx="8499">
                  <c:v>0.61948999999999999</c:v>
                </c:pt>
                <c:pt idx="8500">
                  <c:v>0.61956699999999998</c:v>
                </c:pt>
                <c:pt idx="8501">
                  <c:v>0.61964399999999997</c:v>
                </c:pt>
                <c:pt idx="8502">
                  <c:v>0.61972099999999997</c:v>
                </c:pt>
                <c:pt idx="8503">
                  <c:v>0.61979899999999999</c:v>
                </c:pt>
                <c:pt idx="8504">
                  <c:v>0.61987800000000004</c:v>
                </c:pt>
                <c:pt idx="8505">
                  <c:v>0.61995699999999998</c:v>
                </c:pt>
                <c:pt idx="8506">
                  <c:v>0.62003699999999995</c:v>
                </c:pt>
                <c:pt idx="8507">
                  <c:v>0.62011700000000003</c:v>
                </c:pt>
                <c:pt idx="8508">
                  <c:v>0.62019800000000003</c:v>
                </c:pt>
                <c:pt idx="8509">
                  <c:v>0.62027900000000002</c:v>
                </c:pt>
                <c:pt idx="8510">
                  <c:v>0.62036100000000005</c:v>
                </c:pt>
                <c:pt idx="8511">
                  <c:v>0.620444</c:v>
                </c:pt>
                <c:pt idx="8512">
                  <c:v>0.62052700000000005</c:v>
                </c:pt>
                <c:pt idx="8513">
                  <c:v>0.62060999999999999</c:v>
                </c:pt>
                <c:pt idx="8514">
                  <c:v>0.62069399999999997</c:v>
                </c:pt>
                <c:pt idx="8515">
                  <c:v>0.62077899999999997</c:v>
                </c:pt>
                <c:pt idx="8516">
                  <c:v>0.62086399999999997</c:v>
                </c:pt>
                <c:pt idx="8517">
                  <c:v>0.62094899999999997</c:v>
                </c:pt>
                <c:pt idx="8518">
                  <c:v>0.621035</c:v>
                </c:pt>
                <c:pt idx="8519">
                  <c:v>0.62112199999999995</c:v>
                </c:pt>
                <c:pt idx="8520">
                  <c:v>0.62120900000000001</c:v>
                </c:pt>
                <c:pt idx="8521">
                  <c:v>0.62129699999999999</c:v>
                </c:pt>
                <c:pt idx="8522">
                  <c:v>0.62138499999999997</c:v>
                </c:pt>
                <c:pt idx="8523">
                  <c:v>0.62147399999999997</c:v>
                </c:pt>
                <c:pt idx="8524">
                  <c:v>0.62156299999999998</c:v>
                </c:pt>
                <c:pt idx="8525">
                  <c:v>0.62165300000000001</c:v>
                </c:pt>
                <c:pt idx="8526">
                  <c:v>0.62174300000000005</c:v>
                </c:pt>
                <c:pt idx="8527">
                  <c:v>0.621834</c:v>
                </c:pt>
                <c:pt idx="8528">
                  <c:v>0.62192499999999995</c:v>
                </c:pt>
                <c:pt idx="8529">
                  <c:v>0.62201700000000004</c:v>
                </c:pt>
                <c:pt idx="8530">
                  <c:v>0.62210900000000002</c:v>
                </c:pt>
                <c:pt idx="8531">
                  <c:v>0.62220200000000003</c:v>
                </c:pt>
                <c:pt idx="8532">
                  <c:v>0.62229500000000004</c:v>
                </c:pt>
                <c:pt idx="8533">
                  <c:v>0.62238899999999997</c:v>
                </c:pt>
                <c:pt idx="8534">
                  <c:v>0.62248300000000001</c:v>
                </c:pt>
                <c:pt idx="8535">
                  <c:v>0.62257799999999996</c:v>
                </c:pt>
                <c:pt idx="8536">
                  <c:v>0.62267300000000003</c:v>
                </c:pt>
                <c:pt idx="8537">
                  <c:v>0.62276900000000002</c:v>
                </c:pt>
                <c:pt idx="8538">
                  <c:v>0.622865</c:v>
                </c:pt>
                <c:pt idx="8539">
                  <c:v>0.62296200000000002</c:v>
                </c:pt>
                <c:pt idx="8540">
                  <c:v>0.62305900000000003</c:v>
                </c:pt>
                <c:pt idx="8541">
                  <c:v>0.62315699999999996</c:v>
                </c:pt>
                <c:pt idx="8542">
                  <c:v>0.623255</c:v>
                </c:pt>
                <c:pt idx="8543">
                  <c:v>0.62335399999999996</c:v>
                </c:pt>
                <c:pt idx="8544">
                  <c:v>0.62345300000000003</c:v>
                </c:pt>
                <c:pt idx="8545">
                  <c:v>0.623552</c:v>
                </c:pt>
                <c:pt idx="8546">
                  <c:v>0.62365199999999998</c:v>
                </c:pt>
                <c:pt idx="8547">
                  <c:v>0.62375199999999997</c:v>
                </c:pt>
                <c:pt idx="8548">
                  <c:v>0.62385299999999999</c:v>
                </c:pt>
                <c:pt idx="8549">
                  <c:v>0.62395500000000004</c:v>
                </c:pt>
                <c:pt idx="8550">
                  <c:v>0.62405600000000006</c:v>
                </c:pt>
                <c:pt idx="8551">
                  <c:v>0.62415799999999999</c:v>
                </c:pt>
                <c:pt idx="8552">
                  <c:v>0.62426099999999995</c:v>
                </c:pt>
                <c:pt idx="8553">
                  <c:v>0.62436400000000003</c:v>
                </c:pt>
                <c:pt idx="8554">
                  <c:v>0.62446699999999999</c:v>
                </c:pt>
                <c:pt idx="8555">
                  <c:v>0.62457099999999999</c:v>
                </c:pt>
                <c:pt idx="8556">
                  <c:v>0.62467499999999998</c:v>
                </c:pt>
                <c:pt idx="8557">
                  <c:v>0.62478</c:v>
                </c:pt>
                <c:pt idx="8558">
                  <c:v>0.62488500000000002</c:v>
                </c:pt>
                <c:pt idx="8559">
                  <c:v>0.62499099999999996</c:v>
                </c:pt>
                <c:pt idx="8560">
                  <c:v>0.62509700000000001</c:v>
                </c:pt>
                <c:pt idx="8561">
                  <c:v>0.62520299999999995</c:v>
                </c:pt>
                <c:pt idx="8562">
                  <c:v>0.625309</c:v>
                </c:pt>
                <c:pt idx="8563">
                  <c:v>0.62541599999999997</c:v>
                </c:pt>
                <c:pt idx="8564">
                  <c:v>0.62552399999999997</c:v>
                </c:pt>
                <c:pt idx="8565">
                  <c:v>0.62563199999999997</c:v>
                </c:pt>
                <c:pt idx="8566">
                  <c:v>0.62573999999999996</c:v>
                </c:pt>
                <c:pt idx="8567">
                  <c:v>0.62584799999999996</c:v>
                </c:pt>
                <c:pt idx="8568">
                  <c:v>0.62595699999999999</c:v>
                </c:pt>
                <c:pt idx="8569">
                  <c:v>0.62606600000000001</c:v>
                </c:pt>
                <c:pt idx="8570">
                  <c:v>0.62617599999999995</c:v>
                </c:pt>
                <c:pt idx="8571">
                  <c:v>0.62628600000000001</c:v>
                </c:pt>
                <c:pt idx="8572">
                  <c:v>0.62639599999999995</c:v>
                </c:pt>
                <c:pt idx="8573">
                  <c:v>0.62650700000000004</c:v>
                </c:pt>
                <c:pt idx="8574">
                  <c:v>0.62661800000000001</c:v>
                </c:pt>
                <c:pt idx="8575">
                  <c:v>0.62672899999999998</c:v>
                </c:pt>
                <c:pt idx="8576">
                  <c:v>0.62684099999999998</c:v>
                </c:pt>
                <c:pt idx="8577">
                  <c:v>0.62695299999999998</c:v>
                </c:pt>
                <c:pt idx="8578">
                  <c:v>0.62706499999999998</c:v>
                </c:pt>
                <c:pt idx="8579">
                  <c:v>0.62717800000000001</c:v>
                </c:pt>
                <c:pt idx="8580">
                  <c:v>0.62729100000000004</c:v>
                </c:pt>
                <c:pt idx="8581">
                  <c:v>0.62740399999999996</c:v>
                </c:pt>
                <c:pt idx="8582">
                  <c:v>0.62751699999999999</c:v>
                </c:pt>
                <c:pt idx="8583">
                  <c:v>0.62763100000000005</c:v>
                </c:pt>
                <c:pt idx="8584">
                  <c:v>0.627745</c:v>
                </c:pt>
                <c:pt idx="8585">
                  <c:v>0.62785999999999997</c:v>
                </c:pt>
                <c:pt idx="8586">
                  <c:v>0.62797400000000003</c:v>
                </c:pt>
                <c:pt idx="8587">
                  <c:v>0.62808900000000001</c:v>
                </c:pt>
                <c:pt idx="8588">
                  <c:v>0.62820500000000001</c:v>
                </c:pt>
                <c:pt idx="8589">
                  <c:v>0.62831999999999999</c:v>
                </c:pt>
                <c:pt idx="8590">
                  <c:v>0.62843599999999999</c:v>
                </c:pt>
                <c:pt idx="8591">
                  <c:v>0.628552</c:v>
                </c:pt>
                <c:pt idx="8592">
                  <c:v>0.628668</c:v>
                </c:pt>
                <c:pt idx="8593">
                  <c:v>0.62878500000000004</c:v>
                </c:pt>
                <c:pt idx="8594">
                  <c:v>0.62890199999999996</c:v>
                </c:pt>
                <c:pt idx="8595">
                  <c:v>0.62901899999999999</c:v>
                </c:pt>
                <c:pt idx="8596">
                  <c:v>0.62913600000000003</c:v>
                </c:pt>
                <c:pt idx="8597">
                  <c:v>0.62925399999999998</c:v>
                </c:pt>
                <c:pt idx="8598">
                  <c:v>0.62937100000000001</c:v>
                </c:pt>
                <c:pt idx="8599">
                  <c:v>0.62948899999999997</c:v>
                </c:pt>
                <c:pt idx="8600">
                  <c:v>0.62960799999999995</c:v>
                </c:pt>
                <c:pt idx="8601">
                  <c:v>0.62972600000000001</c:v>
                </c:pt>
                <c:pt idx="8602">
                  <c:v>0.62984499999999999</c:v>
                </c:pt>
                <c:pt idx="8603">
                  <c:v>0.62996399999999997</c:v>
                </c:pt>
                <c:pt idx="8604">
                  <c:v>0.63008299999999995</c:v>
                </c:pt>
                <c:pt idx="8605">
                  <c:v>0.63020200000000004</c:v>
                </c:pt>
                <c:pt idx="8606">
                  <c:v>0.63032200000000005</c:v>
                </c:pt>
                <c:pt idx="8607">
                  <c:v>0.63044199999999995</c:v>
                </c:pt>
                <c:pt idx="8608">
                  <c:v>0.63056199999999996</c:v>
                </c:pt>
                <c:pt idx="8609">
                  <c:v>0.63068199999999996</c:v>
                </c:pt>
                <c:pt idx="8610">
                  <c:v>0.63080199999999997</c:v>
                </c:pt>
                <c:pt idx="8611">
                  <c:v>0.63092300000000001</c:v>
                </c:pt>
                <c:pt idx="8612">
                  <c:v>0.63104400000000005</c:v>
                </c:pt>
                <c:pt idx="8613">
                  <c:v>0.63116399999999995</c:v>
                </c:pt>
                <c:pt idx="8614">
                  <c:v>0.63128600000000001</c:v>
                </c:pt>
                <c:pt idx="8615">
                  <c:v>0.63140700000000005</c:v>
                </c:pt>
                <c:pt idx="8616">
                  <c:v>0.63152799999999998</c:v>
                </c:pt>
                <c:pt idx="8617">
                  <c:v>0.63165000000000004</c:v>
                </c:pt>
                <c:pt idx="8618">
                  <c:v>0.631772</c:v>
                </c:pt>
                <c:pt idx="8619">
                  <c:v>0.63189399999999996</c:v>
                </c:pt>
                <c:pt idx="8620">
                  <c:v>0.63201600000000002</c:v>
                </c:pt>
                <c:pt idx="8621">
                  <c:v>0.63213799999999998</c:v>
                </c:pt>
                <c:pt idx="8622">
                  <c:v>0.63226000000000004</c:v>
                </c:pt>
                <c:pt idx="8623">
                  <c:v>0.63238300000000003</c:v>
                </c:pt>
                <c:pt idx="8624">
                  <c:v>0.63250600000000001</c:v>
                </c:pt>
                <c:pt idx="8625">
                  <c:v>0.63262799999999997</c:v>
                </c:pt>
                <c:pt idx="8626">
                  <c:v>0.63275099999999995</c:v>
                </c:pt>
                <c:pt idx="8627">
                  <c:v>0.63287499999999997</c:v>
                </c:pt>
                <c:pt idx="8628">
                  <c:v>0.63299799999999995</c:v>
                </c:pt>
                <c:pt idx="8629">
                  <c:v>0.63312100000000004</c:v>
                </c:pt>
                <c:pt idx="8630">
                  <c:v>0.63324499999999995</c:v>
                </c:pt>
                <c:pt idx="8631">
                  <c:v>0.63336800000000004</c:v>
                </c:pt>
                <c:pt idx="8632">
                  <c:v>0.63349200000000006</c:v>
                </c:pt>
                <c:pt idx="8633">
                  <c:v>0.63361599999999996</c:v>
                </c:pt>
                <c:pt idx="8634">
                  <c:v>0.63373999999999997</c:v>
                </c:pt>
                <c:pt idx="8635">
                  <c:v>0.63386399999999998</c:v>
                </c:pt>
                <c:pt idx="8636">
                  <c:v>0.633988</c:v>
                </c:pt>
                <c:pt idx="8637">
                  <c:v>0.63411300000000004</c:v>
                </c:pt>
                <c:pt idx="8638">
                  <c:v>0.63423700000000005</c:v>
                </c:pt>
                <c:pt idx="8639">
                  <c:v>0.63436199999999998</c:v>
                </c:pt>
                <c:pt idx="8640">
                  <c:v>0.63448599999999999</c:v>
                </c:pt>
                <c:pt idx="8641">
                  <c:v>0.63461100000000004</c:v>
                </c:pt>
                <c:pt idx="8642">
                  <c:v>0.63473599999999997</c:v>
                </c:pt>
                <c:pt idx="8643">
                  <c:v>0.63486100000000001</c:v>
                </c:pt>
                <c:pt idx="8644">
                  <c:v>0.63498600000000005</c:v>
                </c:pt>
                <c:pt idx="8645">
                  <c:v>0.63511099999999998</c:v>
                </c:pt>
                <c:pt idx="8646">
                  <c:v>0.63523600000000002</c:v>
                </c:pt>
                <c:pt idx="8647">
                  <c:v>0.63536199999999998</c:v>
                </c:pt>
                <c:pt idx="8648">
                  <c:v>0.63548700000000002</c:v>
                </c:pt>
                <c:pt idx="8649">
                  <c:v>0.63561299999999998</c:v>
                </c:pt>
                <c:pt idx="8650">
                  <c:v>0.63573800000000003</c:v>
                </c:pt>
                <c:pt idx="8651">
                  <c:v>0.63586399999999998</c:v>
                </c:pt>
                <c:pt idx="8652">
                  <c:v>0.63598900000000003</c:v>
                </c:pt>
                <c:pt idx="8653">
                  <c:v>0.63611499999999999</c:v>
                </c:pt>
                <c:pt idx="8654">
                  <c:v>0.63624099999999995</c:v>
                </c:pt>
                <c:pt idx="8655">
                  <c:v>0.63636700000000002</c:v>
                </c:pt>
                <c:pt idx="8656">
                  <c:v>0.63649299999999998</c:v>
                </c:pt>
                <c:pt idx="8657">
                  <c:v>0.63661900000000005</c:v>
                </c:pt>
                <c:pt idx="8658">
                  <c:v>0.63674500000000001</c:v>
                </c:pt>
                <c:pt idx="8659">
                  <c:v>0.63687099999999996</c:v>
                </c:pt>
                <c:pt idx="8660">
                  <c:v>0.63699700000000004</c:v>
                </c:pt>
                <c:pt idx="8661">
                  <c:v>0.63712400000000002</c:v>
                </c:pt>
                <c:pt idx="8662">
                  <c:v>0.63724999999999998</c:v>
                </c:pt>
                <c:pt idx="8663">
                  <c:v>0.63737600000000005</c:v>
                </c:pt>
                <c:pt idx="8664">
                  <c:v>0.63750300000000004</c:v>
                </c:pt>
                <c:pt idx="8665">
                  <c:v>0.637629</c:v>
                </c:pt>
                <c:pt idx="8666">
                  <c:v>0.63775599999999999</c:v>
                </c:pt>
                <c:pt idx="8667">
                  <c:v>0.63788199999999995</c:v>
                </c:pt>
                <c:pt idx="8668">
                  <c:v>0.63800900000000005</c:v>
                </c:pt>
                <c:pt idx="8669">
                  <c:v>0.63813600000000004</c:v>
                </c:pt>
                <c:pt idx="8670">
                  <c:v>0.638262</c:v>
                </c:pt>
                <c:pt idx="8671">
                  <c:v>0.63838899999999998</c:v>
                </c:pt>
                <c:pt idx="8672">
                  <c:v>0.63851599999999997</c:v>
                </c:pt>
                <c:pt idx="8673">
                  <c:v>0.63864299999999996</c:v>
                </c:pt>
                <c:pt idx="8674">
                  <c:v>0.63876999999999995</c:v>
                </c:pt>
                <c:pt idx="8675">
                  <c:v>0.63889600000000002</c:v>
                </c:pt>
                <c:pt idx="8676">
                  <c:v>0.63902300000000001</c:v>
                </c:pt>
                <c:pt idx="8677">
                  <c:v>0.63915</c:v>
                </c:pt>
                <c:pt idx="8678">
                  <c:v>0.63927699999999998</c:v>
                </c:pt>
                <c:pt idx="8679">
                  <c:v>0.63940399999999997</c:v>
                </c:pt>
                <c:pt idx="8680">
                  <c:v>0.63953099999999996</c:v>
                </c:pt>
                <c:pt idx="8681">
                  <c:v>0.63965799999999995</c:v>
                </c:pt>
                <c:pt idx="8682">
                  <c:v>0.63978500000000005</c:v>
                </c:pt>
                <c:pt idx="8683">
                  <c:v>0.63991299999999995</c:v>
                </c:pt>
                <c:pt idx="8684">
                  <c:v>0.64004000000000005</c:v>
                </c:pt>
                <c:pt idx="8685">
                  <c:v>0.64016700000000004</c:v>
                </c:pt>
                <c:pt idx="8686">
                  <c:v>0.64029400000000003</c:v>
                </c:pt>
                <c:pt idx="8687">
                  <c:v>0.64042100000000002</c:v>
                </c:pt>
                <c:pt idx="8688">
                  <c:v>0.64054800000000001</c:v>
                </c:pt>
                <c:pt idx="8689">
                  <c:v>0.64067600000000002</c:v>
                </c:pt>
                <c:pt idx="8690">
                  <c:v>0.64080300000000001</c:v>
                </c:pt>
                <c:pt idx="8691">
                  <c:v>0.64093</c:v>
                </c:pt>
                <c:pt idx="8692">
                  <c:v>0.64105699999999999</c:v>
                </c:pt>
                <c:pt idx="8693">
                  <c:v>0.641185</c:v>
                </c:pt>
                <c:pt idx="8694">
                  <c:v>0.64131199999999999</c:v>
                </c:pt>
                <c:pt idx="8695">
                  <c:v>0.64143899999999998</c:v>
                </c:pt>
                <c:pt idx="8696">
                  <c:v>0.64156599999999997</c:v>
                </c:pt>
                <c:pt idx="8697">
                  <c:v>0.64169399999999999</c:v>
                </c:pt>
                <c:pt idx="8698">
                  <c:v>0.64182099999999997</c:v>
                </c:pt>
                <c:pt idx="8699">
                  <c:v>0.64194799999999996</c:v>
                </c:pt>
                <c:pt idx="8700">
                  <c:v>0.64207599999999998</c:v>
                </c:pt>
                <c:pt idx="8701">
                  <c:v>0.64220299999999997</c:v>
                </c:pt>
                <c:pt idx="8702">
                  <c:v>0.64232999999999996</c:v>
                </c:pt>
                <c:pt idx="8703">
                  <c:v>0.64245699999999994</c:v>
                </c:pt>
                <c:pt idx="8704">
                  <c:v>0.64258499999999996</c:v>
                </c:pt>
                <c:pt idx="8705">
                  <c:v>0.64271199999999995</c:v>
                </c:pt>
                <c:pt idx="8706">
                  <c:v>0.64283900000000005</c:v>
                </c:pt>
                <c:pt idx="8707">
                  <c:v>0.64296699999999996</c:v>
                </c:pt>
                <c:pt idx="8708">
                  <c:v>0.64309400000000005</c:v>
                </c:pt>
                <c:pt idx="8709">
                  <c:v>0.64322100000000004</c:v>
                </c:pt>
                <c:pt idx="8710">
                  <c:v>0.64334899999999995</c:v>
                </c:pt>
                <c:pt idx="8711">
                  <c:v>0.64347600000000005</c:v>
                </c:pt>
                <c:pt idx="8712">
                  <c:v>0.64360300000000004</c:v>
                </c:pt>
                <c:pt idx="8713">
                  <c:v>0.64373000000000002</c:v>
                </c:pt>
                <c:pt idx="8714">
                  <c:v>0.64385800000000004</c:v>
                </c:pt>
                <c:pt idx="8715">
                  <c:v>0.64398500000000003</c:v>
                </c:pt>
                <c:pt idx="8716">
                  <c:v>0.64411200000000002</c:v>
                </c:pt>
                <c:pt idx="8717">
                  <c:v>0.64423900000000001</c:v>
                </c:pt>
                <c:pt idx="8718">
                  <c:v>0.64436599999999999</c:v>
                </c:pt>
                <c:pt idx="8719">
                  <c:v>0.64449400000000001</c:v>
                </c:pt>
                <c:pt idx="8720">
                  <c:v>0.644621</c:v>
                </c:pt>
                <c:pt idx="8721">
                  <c:v>0.64474799999999999</c:v>
                </c:pt>
                <c:pt idx="8722">
                  <c:v>0.64487499999999998</c:v>
                </c:pt>
                <c:pt idx="8723">
                  <c:v>0.64500199999999996</c:v>
                </c:pt>
                <c:pt idx="8724">
                  <c:v>0.64512899999999995</c:v>
                </c:pt>
                <c:pt idx="8725">
                  <c:v>0.64525600000000005</c:v>
                </c:pt>
                <c:pt idx="8726">
                  <c:v>0.64538399999999996</c:v>
                </c:pt>
                <c:pt idx="8727">
                  <c:v>0.64551099999999995</c:v>
                </c:pt>
                <c:pt idx="8728">
                  <c:v>0.64563800000000005</c:v>
                </c:pt>
                <c:pt idx="8729">
                  <c:v>0.64576500000000003</c:v>
                </c:pt>
                <c:pt idx="8730">
                  <c:v>0.64589200000000002</c:v>
                </c:pt>
                <c:pt idx="8731">
                  <c:v>0.64601900000000001</c:v>
                </c:pt>
                <c:pt idx="8732">
                  <c:v>0.646146</c:v>
                </c:pt>
                <c:pt idx="8733">
                  <c:v>0.64627299999999999</c:v>
                </c:pt>
                <c:pt idx="8734">
                  <c:v>0.64639899999999995</c:v>
                </c:pt>
                <c:pt idx="8735">
                  <c:v>0.64652600000000005</c:v>
                </c:pt>
                <c:pt idx="8736">
                  <c:v>0.64665300000000003</c:v>
                </c:pt>
                <c:pt idx="8737">
                  <c:v>0.64678000000000002</c:v>
                </c:pt>
                <c:pt idx="8738">
                  <c:v>0.64690700000000001</c:v>
                </c:pt>
                <c:pt idx="8739">
                  <c:v>0.647034</c:v>
                </c:pt>
                <c:pt idx="8740">
                  <c:v>0.64715999999999996</c:v>
                </c:pt>
                <c:pt idx="8741">
                  <c:v>0.64728699999999995</c:v>
                </c:pt>
                <c:pt idx="8742">
                  <c:v>0.64741400000000004</c:v>
                </c:pt>
                <c:pt idx="8743">
                  <c:v>0.64754100000000003</c:v>
                </c:pt>
                <c:pt idx="8744">
                  <c:v>0.64766699999999999</c:v>
                </c:pt>
                <c:pt idx="8745">
                  <c:v>0.64779399999999998</c:v>
                </c:pt>
                <c:pt idx="8746">
                  <c:v>0.64792099999999997</c:v>
                </c:pt>
                <c:pt idx="8747">
                  <c:v>0.64804700000000004</c:v>
                </c:pt>
                <c:pt idx="8748">
                  <c:v>0.64817400000000003</c:v>
                </c:pt>
                <c:pt idx="8749">
                  <c:v>0.64829999999999999</c:v>
                </c:pt>
                <c:pt idx="8750">
                  <c:v>0.64842699999999998</c:v>
                </c:pt>
                <c:pt idx="8751">
                  <c:v>0.64855300000000005</c:v>
                </c:pt>
                <c:pt idx="8752">
                  <c:v>0.64868000000000003</c:v>
                </c:pt>
                <c:pt idx="8753">
                  <c:v>0.64880599999999999</c:v>
                </c:pt>
                <c:pt idx="8754">
                  <c:v>0.64893199999999995</c:v>
                </c:pt>
                <c:pt idx="8755">
                  <c:v>0.64905900000000005</c:v>
                </c:pt>
                <c:pt idx="8756">
                  <c:v>0.64918500000000001</c:v>
                </c:pt>
                <c:pt idx="8757">
                  <c:v>0.64931099999999997</c:v>
                </c:pt>
                <c:pt idx="8758">
                  <c:v>0.64943799999999996</c:v>
                </c:pt>
                <c:pt idx="8759">
                  <c:v>0.64956400000000003</c:v>
                </c:pt>
                <c:pt idx="8760">
                  <c:v>0.64968999999999999</c:v>
                </c:pt>
                <c:pt idx="8761">
                  <c:v>0.64981599999999995</c:v>
                </c:pt>
                <c:pt idx="8762">
                  <c:v>0.64994200000000002</c:v>
                </c:pt>
                <c:pt idx="8763">
                  <c:v>0.65006799999999998</c:v>
                </c:pt>
                <c:pt idx="8764">
                  <c:v>0.65019400000000005</c:v>
                </c:pt>
                <c:pt idx="8765">
                  <c:v>0.65032000000000001</c:v>
                </c:pt>
                <c:pt idx="8766">
                  <c:v>0.65044599999999997</c:v>
                </c:pt>
                <c:pt idx="8767">
                  <c:v>0.65057200000000004</c:v>
                </c:pt>
                <c:pt idx="8768">
                  <c:v>0.650698</c:v>
                </c:pt>
                <c:pt idx="8769">
                  <c:v>0.65082399999999996</c:v>
                </c:pt>
                <c:pt idx="8770">
                  <c:v>0.65095000000000003</c:v>
                </c:pt>
                <c:pt idx="8771">
                  <c:v>0.65107599999999999</c:v>
                </c:pt>
                <c:pt idx="8772">
                  <c:v>0.65120100000000003</c:v>
                </c:pt>
                <c:pt idx="8773">
                  <c:v>0.65132699999999999</c:v>
                </c:pt>
                <c:pt idx="8774">
                  <c:v>0.65145299999999995</c:v>
                </c:pt>
                <c:pt idx="8775">
                  <c:v>0.65157799999999999</c:v>
                </c:pt>
                <c:pt idx="8776">
                  <c:v>0.65170399999999995</c:v>
                </c:pt>
                <c:pt idx="8777">
                  <c:v>0.65183000000000002</c:v>
                </c:pt>
                <c:pt idx="8778">
                  <c:v>0.65195499999999995</c:v>
                </c:pt>
                <c:pt idx="8779">
                  <c:v>0.65208100000000002</c:v>
                </c:pt>
                <c:pt idx="8780">
                  <c:v>0.65220599999999995</c:v>
                </c:pt>
                <c:pt idx="8781">
                  <c:v>0.65233099999999999</c:v>
                </c:pt>
                <c:pt idx="8782">
                  <c:v>0.65245699999999995</c:v>
                </c:pt>
                <c:pt idx="8783">
                  <c:v>0.652582</c:v>
                </c:pt>
                <c:pt idx="8784">
                  <c:v>0.65270700000000004</c:v>
                </c:pt>
                <c:pt idx="8785">
                  <c:v>0.652833</c:v>
                </c:pt>
                <c:pt idx="8786">
                  <c:v>0.65295800000000004</c:v>
                </c:pt>
                <c:pt idx="8787">
                  <c:v>0.65308299999999997</c:v>
                </c:pt>
                <c:pt idx="8788">
                  <c:v>0.65320800000000001</c:v>
                </c:pt>
                <c:pt idx="8789">
                  <c:v>0.65333300000000005</c:v>
                </c:pt>
                <c:pt idx="8790">
                  <c:v>0.65345799999999998</c:v>
                </c:pt>
                <c:pt idx="8791">
                  <c:v>0.65358300000000003</c:v>
                </c:pt>
                <c:pt idx="8792">
                  <c:v>0.65370799999999996</c:v>
                </c:pt>
                <c:pt idx="8793">
                  <c:v>0.653833</c:v>
                </c:pt>
                <c:pt idx="8794">
                  <c:v>0.65395800000000004</c:v>
                </c:pt>
                <c:pt idx="8795">
                  <c:v>0.65408299999999997</c:v>
                </c:pt>
                <c:pt idx="8796">
                  <c:v>0.65420800000000001</c:v>
                </c:pt>
                <c:pt idx="8797">
                  <c:v>0.65433200000000002</c:v>
                </c:pt>
                <c:pt idx="8798">
                  <c:v>0.65445699999999996</c:v>
                </c:pt>
                <c:pt idx="8799">
                  <c:v>0.654582</c:v>
                </c:pt>
                <c:pt idx="8800">
                  <c:v>0.65470600000000001</c:v>
                </c:pt>
                <c:pt idx="8801">
                  <c:v>0.65483100000000005</c:v>
                </c:pt>
                <c:pt idx="8802">
                  <c:v>0.65495599999999998</c:v>
                </c:pt>
                <c:pt idx="8803">
                  <c:v>0.65508</c:v>
                </c:pt>
                <c:pt idx="8804">
                  <c:v>0.65520500000000004</c:v>
                </c:pt>
                <c:pt idx="8805">
                  <c:v>0.65532900000000005</c:v>
                </c:pt>
                <c:pt idx="8806">
                  <c:v>0.65545299999999995</c:v>
                </c:pt>
                <c:pt idx="8807">
                  <c:v>0.65557799999999999</c:v>
                </c:pt>
                <c:pt idx="8808">
                  <c:v>0.65570200000000001</c:v>
                </c:pt>
                <c:pt idx="8809">
                  <c:v>0.65582600000000002</c:v>
                </c:pt>
                <c:pt idx="8810">
                  <c:v>0.65595000000000003</c:v>
                </c:pt>
                <c:pt idx="8811">
                  <c:v>0.65607499999999996</c:v>
                </c:pt>
                <c:pt idx="8812">
                  <c:v>0.65619899999999998</c:v>
                </c:pt>
                <c:pt idx="8813">
                  <c:v>0.65632299999999999</c:v>
                </c:pt>
                <c:pt idx="8814">
                  <c:v>0.656447</c:v>
                </c:pt>
                <c:pt idx="8815">
                  <c:v>0.65657100000000002</c:v>
                </c:pt>
                <c:pt idx="8816">
                  <c:v>0.65669500000000003</c:v>
                </c:pt>
                <c:pt idx="8817">
                  <c:v>0.65681800000000001</c:v>
                </c:pt>
                <c:pt idx="8818">
                  <c:v>0.65694200000000003</c:v>
                </c:pt>
                <c:pt idx="8819">
                  <c:v>0.65706600000000004</c:v>
                </c:pt>
                <c:pt idx="8820">
                  <c:v>0.65719000000000005</c:v>
                </c:pt>
                <c:pt idx="8821">
                  <c:v>0.65731399999999995</c:v>
                </c:pt>
                <c:pt idx="8822">
                  <c:v>0.65743700000000005</c:v>
                </c:pt>
                <c:pt idx="8823">
                  <c:v>0.65756099999999995</c:v>
                </c:pt>
                <c:pt idx="8824">
                  <c:v>0.65768400000000005</c:v>
                </c:pt>
                <c:pt idx="8825">
                  <c:v>0.65780799999999995</c:v>
                </c:pt>
                <c:pt idx="8826">
                  <c:v>0.65793100000000004</c:v>
                </c:pt>
                <c:pt idx="8827">
                  <c:v>0.65805499999999995</c:v>
                </c:pt>
                <c:pt idx="8828">
                  <c:v>0.65817800000000004</c:v>
                </c:pt>
                <c:pt idx="8829">
                  <c:v>0.65830100000000003</c:v>
                </c:pt>
                <c:pt idx="8830">
                  <c:v>0.65842500000000004</c:v>
                </c:pt>
                <c:pt idx="8831">
                  <c:v>0.65854800000000002</c:v>
                </c:pt>
                <c:pt idx="8832">
                  <c:v>0.65867100000000001</c:v>
                </c:pt>
                <c:pt idx="8833">
                  <c:v>0.65879399999999999</c:v>
                </c:pt>
                <c:pt idx="8834">
                  <c:v>0.65891699999999997</c:v>
                </c:pt>
                <c:pt idx="8835">
                  <c:v>0.65904099999999999</c:v>
                </c:pt>
                <c:pt idx="8836">
                  <c:v>0.65916399999999997</c:v>
                </c:pt>
                <c:pt idx="8837">
                  <c:v>0.65928600000000004</c:v>
                </c:pt>
                <c:pt idx="8838">
                  <c:v>0.65940900000000002</c:v>
                </c:pt>
                <c:pt idx="8839">
                  <c:v>0.65953200000000001</c:v>
                </c:pt>
                <c:pt idx="8840">
                  <c:v>0.65965499999999999</c:v>
                </c:pt>
                <c:pt idx="8841">
                  <c:v>0.65977799999999998</c:v>
                </c:pt>
                <c:pt idx="8842">
                  <c:v>0.65990099999999996</c:v>
                </c:pt>
                <c:pt idx="8843">
                  <c:v>0.66002300000000003</c:v>
                </c:pt>
                <c:pt idx="8844">
                  <c:v>0.66014600000000001</c:v>
                </c:pt>
                <c:pt idx="8845">
                  <c:v>0.66026799999999997</c:v>
                </c:pt>
                <c:pt idx="8846">
                  <c:v>0.66039099999999995</c:v>
                </c:pt>
                <c:pt idx="8847">
                  <c:v>0.66051300000000002</c:v>
                </c:pt>
                <c:pt idx="8848">
                  <c:v>0.660636</c:v>
                </c:pt>
                <c:pt idx="8849">
                  <c:v>0.66075799999999996</c:v>
                </c:pt>
                <c:pt idx="8850">
                  <c:v>0.66088100000000005</c:v>
                </c:pt>
                <c:pt idx="8851">
                  <c:v>0.66100300000000001</c:v>
                </c:pt>
                <c:pt idx="8852">
                  <c:v>0.66112499999999996</c:v>
                </c:pt>
                <c:pt idx="8853">
                  <c:v>0.66124700000000003</c:v>
                </c:pt>
                <c:pt idx="8854">
                  <c:v>0.66137000000000001</c:v>
                </c:pt>
                <c:pt idx="8855">
                  <c:v>0.66149199999999997</c:v>
                </c:pt>
                <c:pt idx="8856">
                  <c:v>0.66161400000000004</c:v>
                </c:pt>
                <c:pt idx="8857">
                  <c:v>0.66173599999999999</c:v>
                </c:pt>
                <c:pt idx="8858">
                  <c:v>0.66185799999999995</c:v>
                </c:pt>
                <c:pt idx="8859">
                  <c:v>0.66198000000000001</c:v>
                </c:pt>
                <c:pt idx="8860">
                  <c:v>0.66210100000000005</c:v>
                </c:pt>
                <c:pt idx="8861">
                  <c:v>0.66222300000000001</c:v>
                </c:pt>
                <c:pt idx="8862">
                  <c:v>0.66234499999999996</c:v>
                </c:pt>
                <c:pt idx="8863">
                  <c:v>0.66246700000000003</c:v>
                </c:pt>
                <c:pt idx="8864">
                  <c:v>0.66258799999999995</c:v>
                </c:pt>
                <c:pt idx="8865">
                  <c:v>0.66271000000000002</c:v>
                </c:pt>
                <c:pt idx="8866">
                  <c:v>0.66283199999999998</c:v>
                </c:pt>
                <c:pt idx="8867">
                  <c:v>0.66295300000000001</c:v>
                </c:pt>
                <c:pt idx="8868">
                  <c:v>0.66307499999999997</c:v>
                </c:pt>
                <c:pt idx="8869">
                  <c:v>0.66319600000000001</c:v>
                </c:pt>
                <c:pt idx="8870">
                  <c:v>0.66331700000000005</c:v>
                </c:pt>
                <c:pt idx="8871">
                  <c:v>0.663439</c:v>
                </c:pt>
                <c:pt idx="8872">
                  <c:v>0.66356000000000004</c:v>
                </c:pt>
                <c:pt idx="8873">
                  <c:v>0.66368099999999997</c:v>
                </c:pt>
                <c:pt idx="8874">
                  <c:v>0.663802</c:v>
                </c:pt>
                <c:pt idx="8875">
                  <c:v>0.66392399999999996</c:v>
                </c:pt>
                <c:pt idx="8876">
                  <c:v>0.664045</c:v>
                </c:pt>
                <c:pt idx="8877">
                  <c:v>0.66416600000000003</c:v>
                </c:pt>
                <c:pt idx="8878">
                  <c:v>0.66428699999999996</c:v>
                </c:pt>
                <c:pt idx="8879">
                  <c:v>0.664408</c:v>
                </c:pt>
                <c:pt idx="8880">
                  <c:v>0.66452900000000004</c:v>
                </c:pt>
                <c:pt idx="8881">
                  <c:v>0.66464900000000005</c:v>
                </c:pt>
                <c:pt idx="8882">
                  <c:v>0.66476999999999997</c:v>
                </c:pt>
                <c:pt idx="8883">
                  <c:v>0.66489100000000001</c:v>
                </c:pt>
                <c:pt idx="8884">
                  <c:v>0.66501200000000005</c:v>
                </c:pt>
                <c:pt idx="8885">
                  <c:v>0.66513199999999995</c:v>
                </c:pt>
                <c:pt idx="8886">
                  <c:v>0.66525299999999998</c:v>
                </c:pt>
                <c:pt idx="8887">
                  <c:v>0.66537299999999999</c:v>
                </c:pt>
                <c:pt idx="8888">
                  <c:v>0.66549400000000003</c:v>
                </c:pt>
                <c:pt idx="8889">
                  <c:v>0.66561400000000004</c:v>
                </c:pt>
                <c:pt idx="8890">
                  <c:v>0.66573499999999997</c:v>
                </c:pt>
                <c:pt idx="8891">
                  <c:v>0.66585499999999997</c:v>
                </c:pt>
                <c:pt idx="8892">
                  <c:v>0.66597600000000001</c:v>
                </c:pt>
                <c:pt idx="8893">
                  <c:v>0.66609600000000002</c:v>
                </c:pt>
                <c:pt idx="8894">
                  <c:v>0.66621600000000003</c:v>
                </c:pt>
                <c:pt idx="8895">
                  <c:v>0.66633600000000004</c:v>
                </c:pt>
                <c:pt idx="8896">
                  <c:v>0.66645600000000005</c:v>
                </c:pt>
                <c:pt idx="8897">
                  <c:v>0.66657599999999995</c:v>
                </c:pt>
                <c:pt idx="8898">
                  <c:v>0.66669599999999996</c:v>
                </c:pt>
                <c:pt idx="8899">
                  <c:v>0.66681599999999996</c:v>
                </c:pt>
                <c:pt idx="8900">
                  <c:v>0.66693599999999997</c:v>
                </c:pt>
                <c:pt idx="8901">
                  <c:v>0.66705599999999998</c:v>
                </c:pt>
                <c:pt idx="8902">
                  <c:v>0.66717599999999999</c:v>
                </c:pt>
                <c:pt idx="8903">
                  <c:v>0.667296</c:v>
                </c:pt>
                <c:pt idx="8904">
                  <c:v>0.66741499999999998</c:v>
                </c:pt>
                <c:pt idx="8905">
                  <c:v>0.66753499999999999</c:v>
                </c:pt>
                <c:pt idx="8906">
                  <c:v>0.667655</c:v>
                </c:pt>
                <c:pt idx="8907">
                  <c:v>0.66777399999999998</c:v>
                </c:pt>
                <c:pt idx="8908">
                  <c:v>0.66789399999999999</c:v>
                </c:pt>
                <c:pt idx="8909">
                  <c:v>0.66801299999999997</c:v>
                </c:pt>
                <c:pt idx="8910">
                  <c:v>0.66813299999999998</c:v>
                </c:pt>
                <c:pt idx="8911">
                  <c:v>0.66825199999999996</c:v>
                </c:pt>
                <c:pt idx="8912">
                  <c:v>0.66837100000000005</c:v>
                </c:pt>
                <c:pt idx="8913">
                  <c:v>0.66849099999999995</c:v>
                </c:pt>
                <c:pt idx="8914">
                  <c:v>0.66861000000000004</c:v>
                </c:pt>
                <c:pt idx="8915">
                  <c:v>0.66872900000000002</c:v>
                </c:pt>
                <c:pt idx="8916">
                  <c:v>0.668848</c:v>
                </c:pt>
                <c:pt idx="8917">
                  <c:v>0.66896699999999998</c:v>
                </c:pt>
                <c:pt idx="8918">
                  <c:v>0.66908599999999996</c:v>
                </c:pt>
                <c:pt idx="8919">
                  <c:v>0.66920500000000005</c:v>
                </c:pt>
                <c:pt idx="8920">
                  <c:v>0.66932400000000003</c:v>
                </c:pt>
                <c:pt idx="8921">
                  <c:v>0.66944300000000001</c:v>
                </c:pt>
                <c:pt idx="8922">
                  <c:v>0.66956199999999999</c:v>
                </c:pt>
                <c:pt idx="8923">
                  <c:v>0.66968099999999997</c:v>
                </c:pt>
                <c:pt idx="8924">
                  <c:v>0.66979900000000003</c:v>
                </c:pt>
                <c:pt idx="8925">
                  <c:v>0.66991800000000001</c:v>
                </c:pt>
                <c:pt idx="8926">
                  <c:v>0.67003699999999999</c:v>
                </c:pt>
                <c:pt idx="8927">
                  <c:v>0.67015499999999995</c:v>
                </c:pt>
                <c:pt idx="8928">
                  <c:v>0.67027400000000004</c:v>
                </c:pt>
                <c:pt idx="8929">
                  <c:v>0.67039199999999999</c:v>
                </c:pt>
                <c:pt idx="8930">
                  <c:v>0.67051099999999997</c:v>
                </c:pt>
                <c:pt idx="8931">
                  <c:v>0.67062900000000003</c:v>
                </c:pt>
                <c:pt idx="8932">
                  <c:v>0.67074800000000001</c:v>
                </c:pt>
                <c:pt idx="8933">
                  <c:v>0.67086599999999996</c:v>
                </c:pt>
                <c:pt idx="8934">
                  <c:v>0.67098400000000002</c:v>
                </c:pt>
                <c:pt idx="8935">
                  <c:v>0.67110199999999998</c:v>
                </c:pt>
                <c:pt idx="8936">
                  <c:v>0.67122000000000004</c:v>
                </c:pt>
                <c:pt idx="8937">
                  <c:v>0.67133900000000002</c:v>
                </c:pt>
                <c:pt idx="8938">
                  <c:v>0.67145699999999997</c:v>
                </c:pt>
                <c:pt idx="8939">
                  <c:v>0.67157500000000003</c:v>
                </c:pt>
                <c:pt idx="8940">
                  <c:v>0.67169299999999998</c:v>
                </c:pt>
                <c:pt idx="8941">
                  <c:v>0.67181000000000002</c:v>
                </c:pt>
                <c:pt idx="8942">
                  <c:v>0.67192799999999997</c:v>
                </c:pt>
                <c:pt idx="8943">
                  <c:v>0.67204600000000003</c:v>
                </c:pt>
                <c:pt idx="8944">
                  <c:v>0.67216399999999998</c:v>
                </c:pt>
                <c:pt idx="8945">
                  <c:v>0.67228200000000005</c:v>
                </c:pt>
                <c:pt idx="8946">
                  <c:v>0.67239899999999997</c:v>
                </c:pt>
                <c:pt idx="8947">
                  <c:v>0.67251700000000003</c:v>
                </c:pt>
                <c:pt idx="8948">
                  <c:v>0.67263399999999995</c:v>
                </c:pt>
                <c:pt idx="8949">
                  <c:v>0.67275200000000002</c:v>
                </c:pt>
                <c:pt idx="8950">
                  <c:v>0.67286900000000005</c:v>
                </c:pt>
                <c:pt idx="8951">
                  <c:v>0.672987</c:v>
                </c:pt>
                <c:pt idx="8952">
                  <c:v>0.67310400000000004</c:v>
                </c:pt>
                <c:pt idx="8953">
                  <c:v>0.67322099999999996</c:v>
                </c:pt>
                <c:pt idx="8954">
                  <c:v>0.67333900000000002</c:v>
                </c:pt>
                <c:pt idx="8955">
                  <c:v>0.67345600000000005</c:v>
                </c:pt>
                <c:pt idx="8956">
                  <c:v>0.67357299999999998</c:v>
                </c:pt>
                <c:pt idx="8957">
                  <c:v>0.67369000000000001</c:v>
                </c:pt>
                <c:pt idx="8958">
                  <c:v>0.67380700000000004</c:v>
                </c:pt>
                <c:pt idx="8959">
                  <c:v>0.67392399999999997</c:v>
                </c:pt>
                <c:pt idx="8960">
                  <c:v>0.674041</c:v>
                </c:pt>
                <c:pt idx="8961">
                  <c:v>0.67415800000000004</c:v>
                </c:pt>
                <c:pt idx="8962">
                  <c:v>0.67427499999999996</c:v>
                </c:pt>
                <c:pt idx="8963">
                  <c:v>0.67439199999999999</c:v>
                </c:pt>
                <c:pt idx="8964">
                  <c:v>0.67450900000000003</c:v>
                </c:pt>
                <c:pt idx="8965">
                  <c:v>0.67462500000000003</c:v>
                </c:pt>
                <c:pt idx="8966">
                  <c:v>0.67474199999999995</c:v>
                </c:pt>
                <c:pt idx="8967">
                  <c:v>0.67485899999999999</c:v>
                </c:pt>
                <c:pt idx="8968">
                  <c:v>0.67497499999999999</c:v>
                </c:pt>
                <c:pt idx="8969">
                  <c:v>0.67509200000000003</c:v>
                </c:pt>
                <c:pt idx="8970">
                  <c:v>0.67520800000000003</c:v>
                </c:pt>
                <c:pt idx="8971">
                  <c:v>0.67532499999999995</c:v>
                </c:pt>
                <c:pt idx="8972">
                  <c:v>0.67544099999999996</c:v>
                </c:pt>
                <c:pt idx="8973">
                  <c:v>0.67555699999999996</c:v>
                </c:pt>
                <c:pt idx="8974">
                  <c:v>0.67567299999999997</c:v>
                </c:pt>
                <c:pt idx="8975">
                  <c:v>0.67579</c:v>
                </c:pt>
                <c:pt idx="8976">
                  <c:v>0.67590600000000001</c:v>
                </c:pt>
                <c:pt idx="8977">
                  <c:v>0.67602200000000001</c:v>
                </c:pt>
                <c:pt idx="8978">
                  <c:v>0.67613800000000002</c:v>
                </c:pt>
                <c:pt idx="8979">
                  <c:v>0.67625400000000002</c:v>
                </c:pt>
                <c:pt idx="8980">
                  <c:v>0.67637000000000003</c:v>
                </c:pt>
                <c:pt idx="8981">
                  <c:v>0.67648600000000003</c:v>
                </c:pt>
                <c:pt idx="8982">
                  <c:v>0.67660200000000004</c:v>
                </c:pt>
                <c:pt idx="8983">
                  <c:v>0.67671800000000004</c:v>
                </c:pt>
                <c:pt idx="8984">
                  <c:v>0.67683400000000005</c:v>
                </c:pt>
                <c:pt idx="8985">
                  <c:v>0.67694900000000002</c:v>
                </c:pt>
                <c:pt idx="8986">
                  <c:v>0.67706500000000003</c:v>
                </c:pt>
                <c:pt idx="8987">
                  <c:v>0.67718100000000003</c:v>
                </c:pt>
                <c:pt idx="8988">
                  <c:v>0.67729600000000001</c:v>
                </c:pt>
                <c:pt idx="8989">
                  <c:v>0.67741200000000001</c:v>
                </c:pt>
                <c:pt idx="8990">
                  <c:v>0.67752699999999999</c:v>
                </c:pt>
                <c:pt idx="8991">
                  <c:v>0.677643</c:v>
                </c:pt>
                <c:pt idx="8992">
                  <c:v>0.67775799999999997</c:v>
                </c:pt>
                <c:pt idx="8993">
                  <c:v>0.67787399999999998</c:v>
                </c:pt>
                <c:pt idx="8994">
                  <c:v>0.67798899999999995</c:v>
                </c:pt>
                <c:pt idx="8995">
                  <c:v>0.67810400000000004</c:v>
                </c:pt>
                <c:pt idx="8996">
                  <c:v>0.67821900000000002</c:v>
                </c:pt>
                <c:pt idx="8997">
                  <c:v>0.67833399999999999</c:v>
                </c:pt>
                <c:pt idx="8998">
                  <c:v>0.67845</c:v>
                </c:pt>
                <c:pt idx="8999">
                  <c:v>0.67856499999999997</c:v>
                </c:pt>
                <c:pt idx="9000">
                  <c:v>0.67867999999999995</c:v>
                </c:pt>
                <c:pt idx="9001">
                  <c:v>0.67879500000000004</c:v>
                </c:pt>
                <c:pt idx="9002">
                  <c:v>0.67890899999999998</c:v>
                </c:pt>
                <c:pt idx="9003">
                  <c:v>0.67902399999999996</c:v>
                </c:pt>
                <c:pt idx="9004">
                  <c:v>0.67913900000000005</c:v>
                </c:pt>
                <c:pt idx="9005">
                  <c:v>0.67925400000000002</c:v>
                </c:pt>
                <c:pt idx="9006">
                  <c:v>0.679369</c:v>
                </c:pt>
                <c:pt idx="9007">
                  <c:v>0.67948299999999995</c:v>
                </c:pt>
                <c:pt idx="9008">
                  <c:v>0.67959800000000004</c:v>
                </c:pt>
                <c:pt idx="9009">
                  <c:v>0.67971300000000001</c:v>
                </c:pt>
                <c:pt idx="9010">
                  <c:v>0.67982699999999996</c:v>
                </c:pt>
                <c:pt idx="9011">
                  <c:v>0.67994200000000005</c:v>
                </c:pt>
                <c:pt idx="9012">
                  <c:v>0.68005599999999999</c:v>
                </c:pt>
                <c:pt idx="9013">
                  <c:v>0.68017000000000005</c:v>
                </c:pt>
                <c:pt idx="9014">
                  <c:v>0.68028500000000003</c:v>
                </c:pt>
                <c:pt idx="9015">
                  <c:v>0.68039899999999998</c:v>
                </c:pt>
                <c:pt idx="9016">
                  <c:v>0.68051300000000003</c:v>
                </c:pt>
                <c:pt idx="9017">
                  <c:v>0.68062699999999998</c:v>
                </c:pt>
                <c:pt idx="9018">
                  <c:v>0.68074199999999996</c:v>
                </c:pt>
                <c:pt idx="9019">
                  <c:v>0.68085600000000002</c:v>
                </c:pt>
                <c:pt idx="9020">
                  <c:v>0.68096999999999996</c:v>
                </c:pt>
                <c:pt idx="9021">
                  <c:v>0.68108400000000002</c:v>
                </c:pt>
                <c:pt idx="9022">
                  <c:v>0.68119799999999997</c:v>
                </c:pt>
                <c:pt idx="9023">
                  <c:v>0.68131200000000003</c:v>
                </c:pt>
                <c:pt idx="9024">
                  <c:v>0.68142499999999995</c:v>
                </c:pt>
                <c:pt idx="9025">
                  <c:v>0.68153900000000001</c:v>
                </c:pt>
                <c:pt idx="9026">
                  <c:v>0.68165299999999995</c:v>
                </c:pt>
                <c:pt idx="9027">
                  <c:v>0.68176700000000001</c:v>
                </c:pt>
                <c:pt idx="9028">
                  <c:v>0.68188000000000004</c:v>
                </c:pt>
                <c:pt idx="9029">
                  <c:v>0.68199399999999999</c:v>
                </c:pt>
                <c:pt idx="9030">
                  <c:v>0.68210700000000002</c:v>
                </c:pt>
                <c:pt idx="9031">
                  <c:v>0.68222099999999997</c:v>
                </c:pt>
                <c:pt idx="9032">
                  <c:v>0.682334</c:v>
                </c:pt>
                <c:pt idx="9033">
                  <c:v>0.68244800000000005</c:v>
                </c:pt>
                <c:pt idx="9034">
                  <c:v>0.68256099999999997</c:v>
                </c:pt>
                <c:pt idx="9035">
                  <c:v>0.68267500000000003</c:v>
                </c:pt>
                <c:pt idx="9036">
                  <c:v>0.68278799999999995</c:v>
                </c:pt>
                <c:pt idx="9037">
                  <c:v>0.68290099999999998</c:v>
                </c:pt>
                <c:pt idx="9038">
                  <c:v>0.68301400000000001</c:v>
                </c:pt>
                <c:pt idx="9039">
                  <c:v>0.68312700000000004</c:v>
                </c:pt>
                <c:pt idx="9040">
                  <c:v>0.68323999999999996</c:v>
                </c:pt>
                <c:pt idx="9041">
                  <c:v>0.68335299999999999</c:v>
                </c:pt>
                <c:pt idx="9042">
                  <c:v>0.68346600000000002</c:v>
                </c:pt>
                <c:pt idx="9043">
                  <c:v>0.68357900000000005</c:v>
                </c:pt>
                <c:pt idx="9044">
                  <c:v>0.68369199999999997</c:v>
                </c:pt>
                <c:pt idx="9045">
                  <c:v>0.683805</c:v>
                </c:pt>
                <c:pt idx="9046">
                  <c:v>0.68391800000000003</c:v>
                </c:pt>
                <c:pt idx="9047">
                  <c:v>0.68403099999999994</c:v>
                </c:pt>
                <c:pt idx="9048">
                  <c:v>0.68414299999999995</c:v>
                </c:pt>
                <c:pt idx="9049">
                  <c:v>0.68425599999999998</c:v>
                </c:pt>
                <c:pt idx="9050">
                  <c:v>0.68436900000000001</c:v>
                </c:pt>
                <c:pt idx="9051">
                  <c:v>0.68448100000000001</c:v>
                </c:pt>
                <c:pt idx="9052">
                  <c:v>0.68459400000000004</c:v>
                </c:pt>
                <c:pt idx="9053">
                  <c:v>0.68470600000000004</c:v>
                </c:pt>
                <c:pt idx="9054">
                  <c:v>0.68481899999999996</c:v>
                </c:pt>
                <c:pt idx="9055">
                  <c:v>0.68493099999999996</c:v>
                </c:pt>
                <c:pt idx="9056">
                  <c:v>0.68504299999999996</c:v>
                </c:pt>
                <c:pt idx="9057">
                  <c:v>0.68515499999999996</c:v>
                </c:pt>
                <c:pt idx="9058">
                  <c:v>0.68526799999999999</c:v>
                </c:pt>
                <c:pt idx="9059">
                  <c:v>0.68537999999999999</c:v>
                </c:pt>
                <c:pt idx="9060">
                  <c:v>0.68549199999999999</c:v>
                </c:pt>
                <c:pt idx="9061">
                  <c:v>0.68560399999999999</c:v>
                </c:pt>
                <c:pt idx="9062">
                  <c:v>0.68571599999999999</c:v>
                </c:pt>
                <c:pt idx="9063">
                  <c:v>0.68582799999999999</c:v>
                </c:pt>
                <c:pt idx="9064">
                  <c:v>0.68593999999999999</c:v>
                </c:pt>
                <c:pt idx="9065">
                  <c:v>0.686052</c:v>
                </c:pt>
                <c:pt idx="9066">
                  <c:v>0.686164</c:v>
                </c:pt>
                <c:pt idx="9067">
                  <c:v>0.68627499999999997</c:v>
                </c:pt>
                <c:pt idx="9068">
                  <c:v>0.68638699999999997</c:v>
                </c:pt>
                <c:pt idx="9069">
                  <c:v>0.68649899999999997</c:v>
                </c:pt>
                <c:pt idx="9070">
                  <c:v>0.68661099999999997</c:v>
                </c:pt>
                <c:pt idx="9071">
                  <c:v>0.68672200000000005</c:v>
                </c:pt>
                <c:pt idx="9072">
                  <c:v>0.68683399999999994</c:v>
                </c:pt>
                <c:pt idx="9073">
                  <c:v>0.68694500000000003</c:v>
                </c:pt>
                <c:pt idx="9074">
                  <c:v>0.68705700000000003</c:v>
                </c:pt>
                <c:pt idx="9075">
                  <c:v>0.687168</c:v>
                </c:pt>
                <c:pt idx="9076">
                  <c:v>0.68727899999999997</c:v>
                </c:pt>
                <c:pt idx="9077">
                  <c:v>0.68739099999999997</c:v>
                </c:pt>
                <c:pt idx="9078">
                  <c:v>0.68750199999999995</c:v>
                </c:pt>
                <c:pt idx="9079">
                  <c:v>0.68761300000000003</c:v>
                </c:pt>
                <c:pt idx="9080">
                  <c:v>0.687724</c:v>
                </c:pt>
                <c:pt idx="9081">
                  <c:v>0.687836</c:v>
                </c:pt>
                <c:pt idx="9082">
                  <c:v>0.68794699999999998</c:v>
                </c:pt>
                <c:pt idx="9083">
                  <c:v>0.68805799999999995</c:v>
                </c:pt>
                <c:pt idx="9084">
                  <c:v>0.68816900000000003</c:v>
                </c:pt>
                <c:pt idx="9085">
                  <c:v>0.68828</c:v>
                </c:pt>
                <c:pt idx="9086">
                  <c:v>0.68838999999999995</c:v>
                </c:pt>
                <c:pt idx="9087">
                  <c:v>0.68850100000000003</c:v>
                </c:pt>
                <c:pt idx="9088">
                  <c:v>0.688612</c:v>
                </c:pt>
                <c:pt idx="9089">
                  <c:v>0.68872299999999997</c:v>
                </c:pt>
                <c:pt idx="9090">
                  <c:v>0.68883399999999995</c:v>
                </c:pt>
                <c:pt idx="9091">
                  <c:v>0.688944</c:v>
                </c:pt>
                <c:pt idx="9092">
                  <c:v>0.68905499999999997</c:v>
                </c:pt>
                <c:pt idx="9093">
                  <c:v>0.68916500000000003</c:v>
                </c:pt>
                <c:pt idx="9094">
                  <c:v>0.689276</c:v>
                </c:pt>
                <c:pt idx="9095">
                  <c:v>0.68938600000000005</c:v>
                </c:pt>
                <c:pt idx="9096">
                  <c:v>0.68949700000000003</c:v>
                </c:pt>
                <c:pt idx="9097">
                  <c:v>0.68960699999999997</c:v>
                </c:pt>
                <c:pt idx="9098">
                  <c:v>0.68971700000000002</c:v>
                </c:pt>
                <c:pt idx="9099">
                  <c:v>0.689828</c:v>
                </c:pt>
                <c:pt idx="9100">
                  <c:v>0.68993800000000005</c:v>
                </c:pt>
                <c:pt idx="9101">
                  <c:v>0.69004799999999999</c:v>
                </c:pt>
                <c:pt idx="9102">
                  <c:v>0.69015800000000005</c:v>
                </c:pt>
                <c:pt idx="9103">
                  <c:v>0.69026799999999999</c:v>
                </c:pt>
                <c:pt idx="9104">
                  <c:v>0.69037800000000005</c:v>
                </c:pt>
                <c:pt idx="9105">
                  <c:v>0.69048799999999999</c:v>
                </c:pt>
                <c:pt idx="9106">
                  <c:v>0.69059800000000005</c:v>
                </c:pt>
                <c:pt idx="9107">
                  <c:v>0.69070799999999999</c:v>
                </c:pt>
                <c:pt idx="9108">
                  <c:v>0.69081800000000004</c:v>
                </c:pt>
                <c:pt idx="9109">
                  <c:v>0.69092799999999999</c:v>
                </c:pt>
                <c:pt idx="9110">
                  <c:v>0.69103800000000004</c:v>
                </c:pt>
                <c:pt idx="9111">
                  <c:v>0.69114699999999996</c:v>
                </c:pt>
                <c:pt idx="9112">
                  <c:v>0.69125700000000001</c:v>
                </c:pt>
                <c:pt idx="9113">
                  <c:v>0.69136699999999995</c:v>
                </c:pt>
                <c:pt idx="9114">
                  <c:v>0.69147599999999998</c:v>
                </c:pt>
                <c:pt idx="9115">
                  <c:v>0.69158600000000003</c:v>
                </c:pt>
                <c:pt idx="9116">
                  <c:v>0.69169499999999995</c:v>
                </c:pt>
                <c:pt idx="9117">
                  <c:v>0.691805</c:v>
                </c:pt>
                <c:pt idx="9118">
                  <c:v>0.69191400000000003</c:v>
                </c:pt>
                <c:pt idx="9119">
                  <c:v>0.69202300000000005</c:v>
                </c:pt>
                <c:pt idx="9120">
                  <c:v>0.692133</c:v>
                </c:pt>
                <c:pt idx="9121">
                  <c:v>0.69224200000000002</c:v>
                </c:pt>
                <c:pt idx="9122">
                  <c:v>0.69235100000000005</c:v>
                </c:pt>
                <c:pt idx="9123">
                  <c:v>0.69245999999999996</c:v>
                </c:pt>
                <c:pt idx="9124">
                  <c:v>0.69256899999999999</c:v>
                </c:pt>
                <c:pt idx="9125">
                  <c:v>0.69267800000000002</c:v>
                </c:pt>
                <c:pt idx="9126">
                  <c:v>0.69278700000000004</c:v>
                </c:pt>
                <c:pt idx="9127">
                  <c:v>0.69289599999999996</c:v>
                </c:pt>
                <c:pt idx="9128">
                  <c:v>0.69300499999999998</c:v>
                </c:pt>
                <c:pt idx="9129">
                  <c:v>0.69311400000000001</c:v>
                </c:pt>
                <c:pt idx="9130">
                  <c:v>0.69322300000000003</c:v>
                </c:pt>
                <c:pt idx="9131">
                  <c:v>0.69333100000000003</c:v>
                </c:pt>
                <c:pt idx="9132">
                  <c:v>0.69343999999999995</c:v>
                </c:pt>
                <c:pt idx="9133">
                  <c:v>0.69354899999999997</c:v>
                </c:pt>
                <c:pt idx="9134">
                  <c:v>0.69365699999999997</c:v>
                </c:pt>
                <c:pt idx="9135">
                  <c:v>0.69376599999999999</c:v>
                </c:pt>
                <c:pt idx="9136">
                  <c:v>0.69387500000000002</c:v>
                </c:pt>
                <c:pt idx="9137">
                  <c:v>0.69398300000000002</c:v>
                </c:pt>
                <c:pt idx="9138">
                  <c:v>0.69409200000000004</c:v>
                </c:pt>
                <c:pt idx="9139">
                  <c:v>0.69420000000000004</c:v>
                </c:pt>
                <c:pt idx="9140">
                  <c:v>0.69430800000000004</c:v>
                </c:pt>
                <c:pt idx="9141">
                  <c:v>0.69441699999999995</c:v>
                </c:pt>
                <c:pt idx="9142">
                  <c:v>0.69452499999999995</c:v>
                </c:pt>
                <c:pt idx="9143">
                  <c:v>0.69463299999999994</c:v>
                </c:pt>
                <c:pt idx="9144">
                  <c:v>0.69474100000000005</c:v>
                </c:pt>
                <c:pt idx="9145">
                  <c:v>0.69484900000000005</c:v>
                </c:pt>
                <c:pt idx="9146">
                  <c:v>0.69495700000000005</c:v>
                </c:pt>
                <c:pt idx="9147">
                  <c:v>0.69506500000000004</c:v>
                </c:pt>
                <c:pt idx="9148">
                  <c:v>0.69517300000000004</c:v>
                </c:pt>
                <c:pt idx="9149">
                  <c:v>0.69528100000000004</c:v>
                </c:pt>
                <c:pt idx="9150">
                  <c:v>0.69538900000000003</c:v>
                </c:pt>
                <c:pt idx="9151">
                  <c:v>0.69549700000000003</c:v>
                </c:pt>
                <c:pt idx="9152">
                  <c:v>0.69560500000000003</c:v>
                </c:pt>
                <c:pt idx="9153">
                  <c:v>0.695712</c:v>
                </c:pt>
                <c:pt idx="9154">
                  <c:v>0.69581999999999999</c:v>
                </c:pt>
                <c:pt idx="9155">
                  <c:v>0.69592799999999999</c:v>
                </c:pt>
                <c:pt idx="9156">
                  <c:v>0.69603499999999996</c:v>
                </c:pt>
                <c:pt idx="9157">
                  <c:v>0.69614299999999996</c:v>
                </c:pt>
                <c:pt idx="9158">
                  <c:v>0.69625000000000004</c:v>
                </c:pt>
                <c:pt idx="9159">
                  <c:v>0.69635800000000003</c:v>
                </c:pt>
                <c:pt idx="9160">
                  <c:v>0.696465</c:v>
                </c:pt>
                <c:pt idx="9161">
                  <c:v>0.69657199999999997</c:v>
                </c:pt>
                <c:pt idx="9162">
                  <c:v>0.69667999999999997</c:v>
                </c:pt>
                <c:pt idx="9163">
                  <c:v>0.69678700000000005</c:v>
                </c:pt>
                <c:pt idx="9164">
                  <c:v>0.69689400000000001</c:v>
                </c:pt>
                <c:pt idx="9165">
                  <c:v>0.69700099999999998</c:v>
                </c:pt>
                <c:pt idx="9166">
                  <c:v>0.69710899999999998</c:v>
                </c:pt>
                <c:pt idx="9167">
                  <c:v>0.69721599999999995</c:v>
                </c:pt>
                <c:pt idx="9168">
                  <c:v>0.69732300000000003</c:v>
                </c:pt>
                <c:pt idx="9169">
                  <c:v>0.69742999999999999</c:v>
                </c:pt>
                <c:pt idx="9170">
                  <c:v>0.69753600000000004</c:v>
                </c:pt>
                <c:pt idx="9171">
                  <c:v>0.69764300000000001</c:v>
                </c:pt>
                <c:pt idx="9172">
                  <c:v>0.69774999999999998</c:v>
                </c:pt>
                <c:pt idx="9173">
                  <c:v>0.69785699999999995</c:v>
                </c:pt>
                <c:pt idx="9174">
                  <c:v>0.69796400000000003</c:v>
                </c:pt>
                <c:pt idx="9175">
                  <c:v>0.69806999999999997</c:v>
                </c:pt>
                <c:pt idx="9176">
                  <c:v>0.69817700000000005</c:v>
                </c:pt>
                <c:pt idx="9177">
                  <c:v>0.69828400000000002</c:v>
                </c:pt>
                <c:pt idx="9178">
                  <c:v>0.69838999999999996</c:v>
                </c:pt>
                <c:pt idx="9179">
                  <c:v>0.69849700000000003</c:v>
                </c:pt>
                <c:pt idx="9180">
                  <c:v>0.69860299999999997</c:v>
                </c:pt>
                <c:pt idx="9181">
                  <c:v>0.69870900000000002</c:v>
                </c:pt>
                <c:pt idx="9182">
                  <c:v>0.69881599999999999</c:v>
                </c:pt>
                <c:pt idx="9183">
                  <c:v>0.69892200000000004</c:v>
                </c:pt>
                <c:pt idx="9184">
                  <c:v>0.69902799999999998</c:v>
                </c:pt>
                <c:pt idx="9185">
                  <c:v>0.69913499999999995</c:v>
                </c:pt>
                <c:pt idx="9186">
                  <c:v>0.699241</c:v>
                </c:pt>
                <c:pt idx="9187">
                  <c:v>0.69934700000000005</c:v>
                </c:pt>
                <c:pt idx="9188">
                  <c:v>0.69945299999999999</c:v>
                </c:pt>
                <c:pt idx="9189">
                  <c:v>0.69955900000000004</c:v>
                </c:pt>
                <c:pt idx="9190">
                  <c:v>0.69966499999999998</c:v>
                </c:pt>
                <c:pt idx="9191">
                  <c:v>0.69977100000000003</c:v>
                </c:pt>
                <c:pt idx="9192">
                  <c:v>0.69987699999999997</c:v>
                </c:pt>
                <c:pt idx="9193">
                  <c:v>0.69998300000000002</c:v>
                </c:pt>
                <c:pt idx="9194">
                  <c:v>0.70008800000000004</c:v>
                </c:pt>
                <c:pt idx="9195">
                  <c:v>0.70019399999999998</c:v>
                </c:pt>
                <c:pt idx="9196">
                  <c:v>0.70030000000000003</c:v>
                </c:pt>
                <c:pt idx="9197">
                  <c:v>0.70040500000000006</c:v>
                </c:pt>
                <c:pt idx="9198">
                  <c:v>0.70051099999999999</c:v>
                </c:pt>
                <c:pt idx="9199">
                  <c:v>0.70061700000000005</c:v>
                </c:pt>
                <c:pt idx="9200">
                  <c:v>0.70072199999999996</c:v>
                </c:pt>
                <c:pt idx="9201">
                  <c:v>0.70082699999999998</c:v>
                </c:pt>
                <c:pt idx="9202">
                  <c:v>0.70093300000000003</c:v>
                </c:pt>
                <c:pt idx="9203">
                  <c:v>0.70103800000000005</c:v>
                </c:pt>
                <c:pt idx="9204">
                  <c:v>0.70114399999999999</c:v>
                </c:pt>
                <c:pt idx="9205">
                  <c:v>0.70124900000000001</c:v>
                </c:pt>
                <c:pt idx="9206">
                  <c:v>0.70135400000000003</c:v>
                </c:pt>
                <c:pt idx="9207">
                  <c:v>0.70145900000000005</c:v>
                </c:pt>
                <c:pt idx="9208">
                  <c:v>0.70156399999999997</c:v>
                </c:pt>
                <c:pt idx="9209">
                  <c:v>0.70166899999999999</c:v>
                </c:pt>
                <c:pt idx="9210">
                  <c:v>0.70177400000000001</c:v>
                </c:pt>
                <c:pt idx="9211">
                  <c:v>0.70187900000000003</c:v>
                </c:pt>
                <c:pt idx="9212">
                  <c:v>0.70198400000000005</c:v>
                </c:pt>
                <c:pt idx="9213">
                  <c:v>0.70208899999999996</c:v>
                </c:pt>
                <c:pt idx="9214">
                  <c:v>0.70219399999999998</c:v>
                </c:pt>
                <c:pt idx="9215">
                  <c:v>0.70229900000000001</c:v>
                </c:pt>
                <c:pt idx="9216">
                  <c:v>0.702403</c:v>
                </c:pt>
                <c:pt idx="9217">
                  <c:v>0.70250800000000002</c:v>
                </c:pt>
                <c:pt idx="9218">
                  <c:v>0.70261300000000004</c:v>
                </c:pt>
                <c:pt idx="9219">
                  <c:v>0.70271700000000004</c:v>
                </c:pt>
                <c:pt idx="9220">
                  <c:v>0.70282199999999995</c:v>
                </c:pt>
                <c:pt idx="9221">
                  <c:v>0.70292600000000005</c:v>
                </c:pt>
                <c:pt idx="9222">
                  <c:v>0.70303099999999996</c:v>
                </c:pt>
                <c:pt idx="9223">
                  <c:v>0.70313499999999995</c:v>
                </c:pt>
                <c:pt idx="9224">
                  <c:v>0.70323899999999995</c:v>
                </c:pt>
                <c:pt idx="9225">
                  <c:v>0.70334300000000005</c:v>
                </c:pt>
                <c:pt idx="9226">
                  <c:v>0.70344799999999996</c:v>
                </c:pt>
                <c:pt idx="9227">
                  <c:v>0.70355199999999996</c:v>
                </c:pt>
                <c:pt idx="9228">
                  <c:v>0.70365599999999995</c:v>
                </c:pt>
                <c:pt idx="9229">
                  <c:v>0.70376000000000005</c:v>
                </c:pt>
                <c:pt idx="9230">
                  <c:v>0.70386400000000005</c:v>
                </c:pt>
                <c:pt idx="9231">
                  <c:v>0.70396800000000004</c:v>
                </c:pt>
                <c:pt idx="9232">
                  <c:v>0.70407200000000003</c:v>
                </c:pt>
                <c:pt idx="9233">
                  <c:v>0.70417600000000002</c:v>
                </c:pt>
                <c:pt idx="9234">
                  <c:v>0.70428000000000002</c:v>
                </c:pt>
                <c:pt idx="9235">
                  <c:v>0.70438299999999998</c:v>
                </c:pt>
                <c:pt idx="9236">
                  <c:v>0.70448699999999997</c:v>
                </c:pt>
                <c:pt idx="9237">
                  <c:v>0.70459099999999997</c:v>
                </c:pt>
                <c:pt idx="9238">
                  <c:v>0.70469400000000004</c:v>
                </c:pt>
                <c:pt idx="9239">
                  <c:v>0.70479800000000004</c:v>
                </c:pt>
                <c:pt idx="9240">
                  <c:v>0.70490200000000003</c:v>
                </c:pt>
                <c:pt idx="9241">
                  <c:v>0.70500499999999999</c:v>
                </c:pt>
                <c:pt idx="9242">
                  <c:v>0.70510799999999996</c:v>
                </c:pt>
                <c:pt idx="9243">
                  <c:v>0.70521199999999995</c:v>
                </c:pt>
                <c:pt idx="9244">
                  <c:v>0.70531500000000003</c:v>
                </c:pt>
                <c:pt idx="9245">
                  <c:v>0.70541799999999999</c:v>
                </c:pt>
                <c:pt idx="9246">
                  <c:v>0.70552199999999998</c:v>
                </c:pt>
                <c:pt idx="9247">
                  <c:v>0.70562499999999995</c:v>
                </c:pt>
                <c:pt idx="9248">
                  <c:v>0.70572800000000002</c:v>
                </c:pt>
                <c:pt idx="9249">
                  <c:v>0.70583099999999999</c:v>
                </c:pt>
                <c:pt idx="9250">
                  <c:v>0.70593399999999995</c:v>
                </c:pt>
                <c:pt idx="9251">
                  <c:v>0.70603700000000003</c:v>
                </c:pt>
                <c:pt idx="9252">
                  <c:v>0.70613999999999999</c:v>
                </c:pt>
                <c:pt idx="9253">
                  <c:v>0.70624299999999995</c:v>
                </c:pt>
                <c:pt idx="9254">
                  <c:v>0.706345</c:v>
                </c:pt>
                <c:pt idx="9255">
                  <c:v>0.70644799999999996</c:v>
                </c:pt>
                <c:pt idx="9256">
                  <c:v>0.70655100000000004</c:v>
                </c:pt>
                <c:pt idx="9257">
                  <c:v>0.70665299999999998</c:v>
                </c:pt>
                <c:pt idx="9258">
                  <c:v>0.70675600000000005</c:v>
                </c:pt>
                <c:pt idx="9259">
                  <c:v>0.70685900000000002</c:v>
                </c:pt>
                <c:pt idx="9260">
                  <c:v>0.70696099999999995</c:v>
                </c:pt>
                <c:pt idx="9261">
                  <c:v>0.707063</c:v>
                </c:pt>
                <c:pt idx="9262">
                  <c:v>0.70716599999999996</c:v>
                </c:pt>
                <c:pt idx="9263">
                  <c:v>0.70726800000000001</c:v>
                </c:pt>
                <c:pt idx="9264">
                  <c:v>0.70737000000000005</c:v>
                </c:pt>
                <c:pt idx="9265">
                  <c:v>0.70747300000000002</c:v>
                </c:pt>
                <c:pt idx="9266">
                  <c:v>0.70757499999999995</c:v>
                </c:pt>
                <c:pt idx="9267">
                  <c:v>0.707677</c:v>
                </c:pt>
                <c:pt idx="9268">
                  <c:v>0.70777900000000005</c:v>
                </c:pt>
                <c:pt idx="9269">
                  <c:v>0.70788099999999998</c:v>
                </c:pt>
                <c:pt idx="9270">
                  <c:v>0.70798300000000003</c:v>
                </c:pt>
                <c:pt idx="9271">
                  <c:v>0.70808499999999996</c:v>
                </c:pt>
                <c:pt idx="9272">
                  <c:v>0.70818700000000001</c:v>
                </c:pt>
                <c:pt idx="9273">
                  <c:v>0.70828800000000003</c:v>
                </c:pt>
                <c:pt idx="9274">
                  <c:v>0.70838999999999996</c:v>
                </c:pt>
                <c:pt idx="9275">
                  <c:v>0.70849200000000001</c:v>
                </c:pt>
                <c:pt idx="9276">
                  <c:v>0.70859300000000003</c:v>
                </c:pt>
                <c:pt idx="9277">
                  <c:v>0.70869499999999996</c:v>
                </c:pt>
                <c:pt idx="9278">
                  <c:v>0.70879599999999998</c:v>
                </c:pt>
                <c:pt idx="9279">
                  <c:v>0.70889800000000003</c:v>
                </c:pt>
                <c:pt idx="9280">
                  <c:v>0.70899900000000005</c:v>
                </c:pt>
                <c:pt idx="9281">
                  <c:v>0.70910099999999998</c:v>
                </c:pt>
                <c:pt idx="9282">
                  <c:v>0.709202</c:v>
                </c:pt>
                <c:pt idx="9283">
                  <c:v>0.70930300000000002</c:v>
                </c:pt>
                <c:pt idx="9284">
                  <c:v>0.70940400000000003</c:v>
                </c:pt>
                <c:pt idx="9285">
                  <c:v>0.70950500000000005</c:v>
                </c:pt>
                <c:pt idx="9286">
                  <c:v>0.70960599999999996</c:v>
                </c:pt>
                <c:pt idx="9287">
                  <c:v>0.70970699999999998</c:v>
                </c:pt>
                <c:pt idx="9288">
                  <c:v>0.70980799999999999</c:v>
                </c:pt>
                <c:pt idx="9289">
                  <c:v>0.70990900000000001</c:v>
                </c:pt>
                <c:pt idx="9290">
                  <c:v>0.71001000000000003</c:v>
                </c:pt>
                <c:pt idx="9291">
                  <c:v>0.71011100000000005</c:v>
                </c:pt>
                <c:pt idx="9292">
                  <c:v>0.71021100000000004</c:v>
                </c:pt>
                <c:pt idx="9293">
                  <c:v>0.71031200000000005</c:v>
                </c:pt>
                <c:pt idx="9294">
                  <c:v>0.71041200000000004</c:v>
                </c:pt>
                <c:pt idx="9295">
                  <c:v>0.71051299999999995</c:v>
                </c:pt>
                <c:pt idx="9296">
                  <c:v>0.71061300000000005</c:v>
                </c:pt>
                <c:pt idx="9297">
                  <c:v>0.71071399999999996</c:v>
                </c:pt>
                <c:pt idx="9298">
                  <c:v>0.71081399999999995</c:v>
                </c:pt>
                <c:pt idx="9299">
                  <c:v>0.71091400000000005</c:v>
                </c:pt>
                <c:pt idx="9300">
                  <c:v>0.71101499999999995</c:v>
                </c:pt>
                <c:pt idx="9301">
                  <c:v>0.71111500000000005</c:v>
                </c:pt>
                <c:pt idx="9302">
                  <c:v>0.71121500000000004</c:v>
                </c:pt>
                <c:pt idx="9303">
                  <c:v>0.71131500000000003</c:v>
                </c:pt>
                <c:pt idx="9304">
                  <c:v>0.71141500000000002</c:v>
                </c:pt>
                <c:pt idx="9305">
                  <c:v>0.71151500000000001</c:v>
                </c:pt>
                <c:pt idx="9306">
                  <c:v>0.71161399999999997</c:v>
                </c:pt>
                <c:pt idx="9307">
                  <c:v>0.71171399999999996</c:v>
                </c:pt>
                <c:pt idx="9308">
                  <c:v>0.71181399999999995</c:v>
                </c:pt>
                <c:pt idx="9309">
                  <c:v>0.71191300000000002</c:v>
                </c:pt>
                <c:pt idx="9310">
                  <c:v>0.71201300000000001</c:v>
                </c:pt>
                <c:pt idx="9311">
                  <c:v>0.712113</c:v>
                </c:pt>
                <c:pt idx="9312">
                  <c:v>0.71221199999999996</c:v>
                </c:pt>
                <c:pt idx="9313">
                  <c:v>0.71231100000000003</c:v>
                </c:pt>
                <c:pt idx="9314">
                  <c:v>0.71241100000000002</c:v>
                </c:pt>
                <c:pt idx="9315">
                  <c:v>0.71250999999999998</c:v>
                </c:pt>
                <c:pt idx="9316">
                  <c:v>0.71260900000000005</c:v>
                </c:pt>
                <c:pt idx="9317">
                  <c:v>0.71270800000000001</c:v>
                </c:pt>
                <c:pt idx="9318">
                  <c:v>0.71280699999999997</c:v>
                </c:pt>
                <c:pt idx="9319">
                  <c:v>0.71290600000000004</c:v>
                </c:pt>
                <c:pt idx="9320">
                  <c:v>0.713005</c:v>
                </c:pt>
                <c:pt idx="9321">
                  <c:v>0.71310399999999996</c:v>
                </c:pt>
                <c:pt idx="9322">
                  <c:v>0.71320300000000003</c:v>
                </c:pt>
                <c:pt idx="9323">
                  <c:v>0.71330099999999996</c:v>
                </c:pt>
                <c:pt idx="9324">
                  <c:v>0.71340000000000003</c:v>
                </c:pt>
                <c:pt idx="9325">
                  <c:v>0.71349799999999997</c:v>
                </c:pt>
                <c:pt idx="9326">
                  <c:v>0.71359700000000004</c:v>
                </c:pt>
                <c:pt idx="9327">
                  <c:v>0.71369499999999997</c:v>
                </c:pt>
                <c:pt idx="9328">
                  <c:v>0.71379400000000004</c:v>
                </c:pt>
                <c:pt idx="9329">
                  <c:v>0.71389199999999997</c:v>
                </c:pt>
                <c:pt idx="9330">
                  <c:v>0.71399000000000001</c:v>
                </c:pt>
                <c:pt idx="9331">
                  <c:v>0.71408799999999995</c:v>
                </c:pt>
                <c:pt idx="9332">
                  <c:v>0.71418599999999999</c:v>
                </c:pt>
                <c:pt idx="9333">
                  <c:v>0.71428400000000003</c:v>
                </c:pt>
                <c:pt idx="9334">
                  <c:v>0.71438199999999996</c:v>
                </c:pt>
                <c:pt idx="9335">
                  <c:v>0.71448</c:v>
                </c:pt>
                <c:pt idx="9336">
                  <c:v>0.71457800000000005</c:v>
                </c:pt>
                <c:pt idx="9337">
                  <c:v>0.71467499999999995</c:v>
                </c:pt>
                <c:pt idx="9338">
                  <c:v>0.71477299999999999</c:v>
                </c:pt>
                <c:pt idx="9339">
                  <c:v>0.71487000000000001</c:v>
                </c:pt>
                <c:pt idx="9340">
                  <c:v>0.71496800000000005</c:v>
                </c:pt>
                <c:pt idx="9341">
                  <c:v>0.71506499999999995</c:v>
                </c:pt>
                <c:pt idx="9342">
                  <c:v>0.71516199999999996</c:v>
                </c:pt>
                <c:pt idx="9343">
                  <c:v>0.71526000000000001</c:v>
                </c:pt>
                <c:pt idx="9344">
                  <c:v>0.71535700000000002</c:v>
                </c:pt>
                <c:pt idx="9345">
                  <c:v>0.71545400000000003</c:v>
                </c:pt>
                <c:pt idx="9346">
                  <c:v>0.71555100000000005</c:v>
                </c:pt>
                <c:pt idx="9347">
                  <c:v>0.71564700000000003</c:v>
                </c:pt>
                <c:pt idx="9348">
                  <c:v>0.71574400000000005</c:v>
                </c:pt>
                <c:pt idx="9349">
                  <c:v>0.71584099999999995</c:v>
                </c:pt>
                <c:pt idx="9350">
                  <c:v>0.71593700000000005</c:v>
                </c:pt>
                <c:pt idx="9351">
                  <c:v>0.71603399999999995</c:v>
                </c:pt>
                <c:pt idx="9352">
                  <c:v>0.71613000000000004</c:v>
                </c:pt>
                <c:pt idx="9353">
                  <c:v>0.71622699999999995</c:v>
                </c:pt>
                <c:pt idx="9354">
                  <c:v>0.71632300000000004</c:v>
                </c:pt>
                <c:pt idx="9355">
                  <c:v>0.71641900000000003</c:v>
                </c:pt>
                <c:pt idx="9356">
                  <c:v>0.71651500000000001</c:v>
                </c:pt>
                <c:pt idx="9357">
                  <c:v>0.716611</c:v>
                </c:pt>
                <c:pt idx="9358">
                  <c:v>0.71670699999999998</c:v>
                </c:pt>
                <c:pt idx="9359">
                  <c:v>0.71680299999999997</c:v>
                </c:pt>
                <c:pt idx="9360">
                  <c:v>0.71689899999999995</c:v>
                </c:pt>
                <c:pt idx="9361">
                  <c:v>0.71699400000000002</c:v>
                </c:pt>
                <c:pt idx="9362">
                  <c:v>0.71709000000000001</c:v>
                </c:pt>
                <c:pt idx="9363">
                  <c:v>0.71718499999999996</c:v>
                </c:pt>
                <c:pt idx="9364">
                  <c:v>0.71728000000000003</c:v>
                </c:pt>
                <c:pt idx="9365">
                  <c:v>0.71737600000000001</c:v>
                </c:pt>
                <c:pt idx="9366">
                  <c:v>0.71747099999999997</c:v>
                </c:pt>
                <c:pt idx="9367">
                  <c:v>0.71756600000000004</c:v>
                </c:pt>
                <c:pt idx="9368">
                  <c:v>0.71766099999999999</c:v>
                </c:pt>
                <c:pt idx="9369">
                  <c:v>0.71775599999999995</c:v>
                </c:pt>
                <c:pt idx="9370">
                  <c:v>0.71784999999999999</c:v>
                </c:pt>
                <c:pt idx="9371">
                  <c:v>0.71794500000000006</c:v>
                </c:pt>
                <c:pt idx="9372">
                  <c:v>0.71803899999999998</c:v>
                </c:pt>
                <c:pt idx="9373">
                  <c:v>0.71813400000000005</c:v>
                </c:pt>
                <c:pt idx="9374">
                  <c:v>0.71822799999999998</c:v>
                </c:pt>
                <c:pt idx="9375">
                  <c:v>0.71832200000000002</c:v>
                </c:pt>
                <c:pt idx="9376">
                  <c:v>0.71841600000000005</c:v>
                </c:pt>
                <c:pt idx="9377">
                  <c:v>0.71850999999999998</c:v>
                </c:pt>
                <c:pt idx="9378">
                  <c:v>0.71860400000000002</c:v>
                </c:pt>
                <c:pt idx="9379">
                  <c:v>0.71869799999999995</c:v>
                </c:pt>
                <c:pt idx="9380">
                  <c:v>0.71879199999999999</c:v>
                </c:pt>
                <c:pt idx="9381">
                  <c:v>0.718885</c:v>
                </c:pt>
                <c:pt idx="9382">
                  <c:v>0.71897900000000003</c:v>
                </c:pt>
                <c:pt idx="9383">
                  <c:v>0.71907200000000004</c:v>
                </c:pt>
                <c:pt idx="9384">
                  <c:v>0.71916500000000005</c:v>
                </c:pt>
                <c:pt idx="9385">
                  <c:v>0.71925799999999995</c:v>
                </c:pt>
                <c:pt idx="9386">
                  <c:v>0.71935099999999996</c:v>
                </c:pt>
                <c:pt idx="9387">
                  <c:v>0.71944399999999997</c:v>
                </c:pt>
                <c:pt idx="9388">
                  <c:v>0.71953699999999998</c:v>
                </c:pt>
                <c:pt idx="9389">
                  <c:v>0.71962899999999996</c:v>
                </c:pt>
                <c:pt idx="9390">
                  <c:v>0.71972199999999997</c:v>
                </c:pt>
                <c:pt idx="9391">
                  <c:v>0.71981399999999995</c:v>
                </c:pt>
                <c:pt idx="9392">
                  <c:v>0.71990600000000005</c:v>
                </c:pt>
                <c:pt idx="9393">
                  <c:v>0.71999899999999994</c:v>
                </c:pt>
                <c:pt idx="9394">
                  <c:v>0.72009000000000001</c:v>
                </c:pt>
                <c:pt idx="9395">
                  <c:v>0.72018199999999999</c:v>
                </c:pt>
                <c:pt idx="9396">
                  <c:v>0.72027399999999997</c:v>
                </c:pt>
                <c:pt idx="9397">
                  <c:v>0.72036599999999995</c:v>
                </c:pt>
                <c:pt idx="9398">
                  <c:v>0.72045700000000001</c:v>
                </c:pt>
                <c:pt idx="9399">
                  <c:v>0.72054799999999997</c:v>
                </c:pt>
                <c:pt idx="9400">
                  <c:v>0.72063900000000003</c:v>
                </c:pt>
                <c:pt idx="9401">
                  <c:v>0.72072999999999998</c:v>
                </c:pt>
                <c:pt idx="9402">
                  <c:v>0.72082100000000005</c:v>
                </c:pt>
                <c:pt idx="9403">
                  <c:v>0.720912</c:v>
                </c:pt>
                <c:pt idx="9404">
                  <c:v>0.72100299999999995</c:v>
                </c:pt>
                <c:pt idx="9405">
                  <c:v>0.72109299999999998</c:v>
                </c:pt>
                <c:pt idx="9406">
                  <c:v>0.72118300000000002</c:v>
                </c:pt>
                <c:pt idx="9407">
                  <c:v>0.72127399999999997</c:v>
                </c:pt>
                <c:pt idx="9408">
                  <c:v>0.72136400000000001</c:v>
                </c:pt>
                <c:pt idx="9409">
                  <c:v>0.72145300000000001</c:v>
                </c:pt>
                <c:pt idx="9410">
                  <c:v>0.72154300000000005</c:v>
                </c:pt>
                <c:pt idx="9411">
                  <c:v>0.72163299999999997</c:v>
                </c:pt>
                <c:pt idx="9412">
                  <c:v>0.72172199999999997</c:v>
                </c:pt>
                <c:pt idx="9413">
                  <c:v>0.72181099999999998</c:v>
                </c:pt>
                <c:pt idx="9414">
                  <c:v>0.72189999999999999</c:v>
                </c:pt>
                <c:pt idx="9415">
                  <c:v>0.72198899999999999</c:v>
                </c:pt>
                <c:pt idx="9416">
                  <c:v>0.722078</c:v>
                </c:pt>
                <c:pt idx="9417">
                  <c:v>0.722167</c:v>
                </c:pt>
                <c:pt idx="9418">
                  <c:v>0.72225499999999998</c:v>
                </c:pt>
                <c:pt idx="9419">
                  <c:v>0.72234299999999996</c:v>
                </c:pt>
                <c:pt idx="9420">
                  <c:v>0.72243100000000005</c:v>
                </c:pt>
                <c:pt idx="9421">
                  <c:v>0.72251900000000002</c:v>
                </c:pt>
                <c:pt idx="9422">
                  <c:v>0.722607</c:v>
                </c:pt>
                <c:pt idx="9423">
                  <c:v>0.72269399999999995</c:v>
                </c:pt>
                <c:pt idx="9424">
                  <c:v>0.72278200000000004</c:v>
                </c:pt>
                <c:pt idx="9425">
                  <c:v>0.72286899999999998</c:v>
                </c:pt>
                <c:pt idx="9426">
                  <c:v>0.72295600000000004</c:v>
                </c:pt>
                <c:pt idx="9427">
                  <c:v>0.72304299999999999</c:v>
                </c:pt>
                <c:pt idx="9428">
                  <c:v>0.72312900000000002</c:v>
                </c:pt>
                <c:pt idx="9429">
                  <c:v>0.72321599999999997</c:v>
                </c:pt>
                <c:pt idx="9430">
                  <c:v>0.723302</c:v>
                </c:pt>
                <c:pt idx="9431">
                  <c:v>0.72338800000000003</c:v>
                </c:pt>
                <c:pt idx="9432">
                  <c:v>0.72347399999999995</c:v>
                </c:pt>
                <c:pt idx="9433">
                  <c:v>0.72355999999999998</c:v>
                </c:pt>
                <c:pt idx="9434">
                  <c:v>0.72364499999999998</c:v>
                </c:pt>
                <c:pt idx="9435">
                  <c:v>0.72372999999999998</c:v>
                </c:pt>
                <c:pt idx="9436">
                  <c:v>0.72381499999999999</c:v>
                </c:pt>
                <c:pt idx="9437">
                  <c:v>0.72389999999999999</c:v>
                </c:pt>
                <c:pt idx="9438">
                  <c:v>0.72398499999999999</c:v>
                </c:pt>
                <c:pt idx="9439">
                  <c:v>0.72406899999999996</c:v>
                </c:pt>
                <c:pt idx="9440">
                  <c:v>0.72415399999999996</c:v>
                </c:pt>
                <c:pt idx="9441">
                  <c:v>0.72423800000000005</c:v>
                </c:pt>
                <c:pt idx="9442">
                  <c:v>0.72432099999999999</c:v>
                </c:pt>
                <c:pt idx="9443">
                  <c:v>0.72440499999999997</c:v>
                </c:pt>
                <c:pt idx="9444">
                  <c:v>0.72448800000000002</c:v>
                </c:pt>
                <c:pt idx="9445">
                  <c:v>0.72457099999999997</c:v>
                </c:pt>
                <c:pt idx="9446">
                  <c:v>0.72465400000000002</c:v>
                </c:pt>
                <c:pt idx="9447">
                  <c:v>0.72473699999999996</c:v>
                </c:pt>
                <c:pt idx="9448">
                  <c:v>0.72482000000000002</c:v>
                </c:pt>
                <c:pt idx="9449">
                  <c:v>0.72490200000000005</c:v>
                </c:pt>
                <c:pt idx="9450">
                  <c:v>0.72498399999999996</c:v>
                </c:pt>
                <c:pt idx="9451">
                  <c:v>0.72506499999999996</c:v>
                </c:pt>
                <c:pt idx="9452">
                  <c:v>0.72514699999999999</c:v>
                </c:pt>
                <c:pt idx="9453">
                  <c:v>0.72522799999999998</c:v>
                </c:pt>
                <c:pt idx="9454">
                  <c:v>0.72530899999999998</c:v>
                </c:pt>
                <c:pt idx="9455">
                  <c:v>0.72538999999999998</c:v>
                </c:pt>
                <c:pt idx="9456">
                  <c:v>0.72546999999999995</c:v>
                </c:pt>
                <c:pt idx="9457">
                  <c:v>0.72555099999999995</c:v>
                </c:pt>
                <c:pt idx="9458">
                  <c:v>0.72563100000000003</c:v>
                </c:pt>
                <c:pt idx="9459">
                  <c:v>0.72571099999999999</c:v>
                </c:pt>
                <c:pt idx="9460">
                  <c:v>0.72579000000000005</c:v>
                </c:pt>
                <c:pt idx="9461">
                  <c:v>0.72586899999999999</c:v>
                </c:pt>
                <c:pt idx="9462">
                  <c:v>0.72594800000000004</c:v>
                </c:pt>
                <c:pt idx="9463">
                  <c:v>0.72602699999999998</c:v>
                </c:pt>
                <c:pt idx="9464">
                  <c:v>0.726105</c:v>
                </c:pt>
                <c:pt idx="9465">
                  <c:v>0.72618400000000005</c:v>
                </c:pt>
                <c:pt idx="9466">
                  <c:v>0.72626100000000005</c:v>
                </c:pt>
                <c:pt idx="9467">
                  <c:v>0.72633899999999996</c:v>
                </c:pt>
                <c:pt idx="9468">
                  <c:v>0.72641599999999995</c:v>
                </c:pt>
                <c:pt idx="9469">
                  <c:v>0.72649300000000006</c:v>
                </c:pt>
                <c:pt idx="9470">
                  <c:v>0.72657000000000005</c:v>
                </c:pt>
                <c:pt idx="9471">
                  <c:v>0.72664700000000004</c:v>
                </c:pt>
                <c:pt idx="9472">
                  <c:v>0.72672300000000001</c:v>
                </c:pt>
                <c:pt idx="9473">
                  <c:v>0.72679899999999997</c:v>
                </c:pt>
                <c:pt idx="9474">
                  <c:v>0.72687400000000002</c:v>
                </c:pt>
                <c:pt idx="9475">
                  <c:v>0.72694999999999999</c:v>
                </c:pt>
                <c:pt idx="9476">
                  <c:v>0.72702500000000003</c:v>
                </c:pt>
                <c:pt idx="9477">
                  <c:v>0.72709900000000005</c:v>
                </c:pt>
                <c:pt idx="9478">
                  <c:v>0.72717399999999999</c:v>
                </c:pt>
                <c:pt idx="9479">
                  <c:v>0.72724800000000001</c:v>
                </c:pt>
                <c:pt idx="9480">
                  <c:v>0.72732200000000002</c:v>
                </c:pt>
                <c:pt idx="9481">
                  <c:v>0.72739500000000001</c:v>
                </c:pt>
                <c:pt idx="9482">
                  <c:v>0.727468</c:v>
                </c:pt>
                <c:pt idx="9483">
                  <c:v>0.72754099999999999</c:v>
                </c:pt>
                <c:pt idx="9484">
                  <c:v>0.72761399999999998</c:v>
                </c:pt>
                <c:pt idx="9485">
                  <c:v>0.72768600000000006</c:v>
                </c:pt>
                <c:pt idx="9486">
                  <c:v>0.72775800000000002</c:v>
                </c:pt>
                <c:pt idx="9487">
                  <c:v>0.72782899999999995</c:v>
                </c:pt>
                <c:pt idx="9488">
                  <c:v>0.72790100000000002</c:v>
                </c:pt>
                <c:pt idx="9489">
                  <c:v>0.72797199999999995</c:v>
                </c:pt>
                <c:pt idx="9490">
                  <c:v>0.72804199999999997</c:v>
                </c:pt>
                <c:pt idx="9491">
                  <c:v>0.72811199999999998</c:v>
                </c:pt>
                <c:pt idx="9492">
                  <c:v>0.728182</c:v>
                </c:pt>
                <c:pt idx="9493">
                  <c:v>0.72825200000000001</c:v>
                </c:pt>
                <c:pt idx="9494">
                  <c:v>0.728321</c:v>
                </c:pt>
                <c:pt idx="9495">
                  <c:v>0.72838999999999998</c:v>
                </c:pt>
                <c:pt idx="9496">
                  <c:v>0.72845899999999997</c:v>
                </c:pt>
                <c:pt idx="9497">
                  <c:v>0.72852700000000004</c:v>
                </c:pt>
                <c:pt idx="9498">
                  <c:v>0.72859499999999999</c:v>
                </c:pt>
                <c:pt idx="9499">
                  <c:v>0.72866200000000003</c:v>
                </c:pt>
                <c:pt idx="9500">
                  <c:v>0.72872899999999996</c:v>
                </c:pt>
                <c:pt idx="9501">
                  <c:v>0.728796</c:v>
                </c:pt>
                <c:pt idx="9502">
                  <c:v>0.72886300000000004</c:v>
                </c:pt>
                <c:pt idx="9503">
                  <c:v>0.72892900000000005</c:v>
                </c:pt>
                <c:pt idx="9504">
                  <c:v>0.72899499999999995</c:v>
                </c:pt>
                <c:pt idx="9505">
                  <c:v>0.72906000000000004</c:v>
                </c:pt>
                <c:pt idx="9506">
                  <c:v>0.72912500000000002</c:v>
                </c:pt>
                <c:pt idx="9507">
                  <c:v>0.72919</c:v>
                </c:pt>
                <c:pt idx="9508">
                  <c:v>0.72925399999999996</c:v>
                </c:pt>
                <c:pt idx="9509">
                  <c:v>0.72931800000000002</c:v>
                </c:pt>
                <c:pt idx="9510">
                  <c:v>0.72938099999999995</c:v>
                </c:pt>
                <c:pt idx="9511">
                  <c:v>0.72944500000000001</c:v>
                </c:pt>
                <c:pt idx="9512">
                  <c:v>0.72950800000000005</c:v>
                </c:pt>
                <c:pt idx="9513">
                  <c:v>0.72957000000000005</c:v>
                </c:pt>
                <c:pt idx="9514">
                  <c:v>0.72963199999999995</c:v>
                </c:pt>
                <c:pt idx="9515">
                  <c:v>0.72969399999999995</c:v>
                </c:pt>
                <c:pt idx="9516">
                  <c:v>0.72975500000000004</c:v>
                </c:pt>
                <c:pt idx="9517">
                  <c:v>0.72981600000000002</c:v>
                </c:pt>
                <c:pt idx="9518">
                  <c:v>0.729877</c:v>
                </c:pt>
                <c:pt idx="9519">
                  <c:v>0.72993699999999995</c:v>
                </c:pt>
                <c:pt idx="9520">
                  <c:v>0.72999700000000001</c:v>
                </c:pt>
                <c:pt idx="9521">
                  <c:v>0.73005600000000004</c:v>
                </c:pt>
                <c:pt idx="9522">
                  <c:v>0.73011499999999996</c:v>
                </c:pt>
                <c:pt idx="9523">
                  <c:v>0.73017399999999999</c:v>
                </c:pt>
                <c:pt idx="9524">
                  <c:v>0.73023199999999999</c:v>
                </c:pt>
                <c:pt idx="9525">
                  <c:v>0.73028999999999999</c:v>
                </c:pt>
                <c:pt idx="9526">
                  <c:v>0.730348</c:v>
                </c:pt>
                <c:pt idx="9527">
                  <c:v>0.73040499999999997</c:v>
                </c:pt>
                <c:pt idx="9528">
                  <c:v>0.73046199999999994</c:v>
                </c:pt>
                <c:pt idx="9529">
                  <c:v>0.730518</c:v>
                </c:pt>
                <c:pt idx="9530">
                  <c:v>0.73057399999999995</c:v>
                </c:pt>
                <c:pt idx="9531">
                  <c:v>0.73063</c:v>
                </c:pt>
                <c:pt idx="9532">
                  <c:v>0.73068500000000003</c:v>
                </c:pt>
                <c:pt idx="9533">
                  <c:v>0.73073999999999995</c:v>
                </c:pt>
                <c:pt idx="9534">
                  <c:v>0.73079400000000005</c:v>
                </c:pt>
                <c:pt idx="9535">
                  <c:v>0.73084800000000005</c:v>
                </c:pt>
                <c:pt idx="9536">
                  <c:v>0.73090200000000005</c:v>
                </c:pt>
                <c:pt idx="9537">
                  <c:v>0.73095500000000002</c:v>
                </c:pt>
                <c:pt idx="9538">
                  <c:v>0.73100799999999999</c:v>
                </c:pt>
                <c:pt idx="9539">
                  <c:v>0.73106099999999996</c:v>
                </c:pt>
                <c:pt idx="9540">
                  <c:v>0.73111300000000001</c:v>
                </c:pt>
                <c:pt idx="9541">
                  <c:v>0.73116499999999995</c:v>
                </c:pt>
                <c:pt idx="9542">
                  <c:v>0.73121599999999998</c:v>
                </c:pt>
                <c:pt idx="9543">
                  <c:v>0.731267</c:v>
                </c:pt>
                <c:pt idx="9544">
                  <c:v>0.73131800000000002</c:v>
                </c:pt>
                <c:pt idx="9545">
                  <c:v>0.73136800000000002</c:v>
                </c:pt>
                <c:pt idx="9546">
                  <c:v>0.73141800000000001</c:v>
                </c:pt>
                <c:pt idx="9547">
                  <c:v>0.73146800000000001</c:v>
                </c:pt>
                <c:pt idx="9548">
                  <c:v>0.73151699999999997</c:v>
                </c:pt>
                <c:pt idx="9549">
                  <c:v>0.73156600000000005</c:v>
                </c:pt>
                <c:pt idx="9550">
                  <c:v>0.73161399999999999</c:v>
                </c:pt>
                <c:pt idx="9551">
                  <c:v>0.73166200000000003</c:v>
                </c:pt>
                <c:pt idx="9552">
                  <c:v>0.73170999999999997</c:v>
                </c:pt>
                <c:pt idx="9553">
                  <c:v>0.73175699999999999</c:v>
                </c:pt>
                <c:pt idx="9554">
                  <c:v>0.73180400000000001</c:v>
                </c:pt>
                <c:pt idx="9555">
                  <c:v>0.73185</c:v>
                </c:pt>
                <c:pt idx="9556">
                  <c:v>0.73189599999999999</c:v>
                </c:pt>
                <c:pt idx="9557">
                  <c:v>0.73194199999999998</c:v>
                </c:pt>
                <c:pt idx="9558">
                  <c:v>0.73198799999999997</c:v>
                </c:pt>
                <c:pt idx="9559">
                  <c:v>0.73203300000000004</c:v>
                </c:pt>
                <c:pt idx="9560">
                  <c:v>0.73207699999999998</c:v>
                </c:pt>
                <c:pt idx="9561">
                  <c:v>0.73212200000000005</c:v>
                </c:pt>
                <c:pt idx="9562">
                  <c:v>0.73216599999999998</c:v>
                </c:pt>
                <c:pt idx="9563">
                  <c:v>0.732209</c:v>
                </c:pt>
                <c:pt idx="9564">
                  <c:v>0.73225200000000001</c:v>
                </c:pt>
                <c:pt idx="9565">
                  <c:v>0.73229500000000003</c:v>
                </c:pt>
                <c:pt idx="9566">
                  <c:v>0.73233800000000004</c:v>
                </c:pt>
                <c:pt idx="9567">
                  <c:v>0.73238000000000003</c:v>
                </c:pt>
                <c:pt idx="9568">
                  <c:v>0.73242200000000002</c:v>
                </c:pt>
                <c:pt idx="9569">
                  <c:v>0.73246299999999998</c:v>
                </c:pt>
                <c:pt idx="9570">
                  <c:v>0.73250499999999996</c:v>
                </c:pt>
                <c:pt idx="9571">
                  <c:v>0.732545</c:v>
                </c:pt>
                <c:pt idx="9572">
                  <c:v>0.73258599999999996</c:v>
                </c:pt>
                <c:pt idx="9573">
                  <c:v>0.732626</c:v>
                </c:pt>
                <c:pt idx="9574">
                  <c:v>0.73266600000000004</c:v>
                </c:pt>
                <c:pt idx="9575">
                  <c:v>0.73270500000000005</c:v>
                </c:pt>
                <c:pt idx="9576">
                  <c:v>0.73274399999999995</c:v>
                </c:pt>
                <c:pt idx="9577">
                  <c:v>0.73278299999999996</c:v>
                </c:pt>
                <c:pt idx="9578">
                  <c:v>0.73282199999999997</c:v>
                </c:pt>
                <c:pt idx="9579">
                  <c:v>0.73285999999999996</c:v>
                </c:pt>
                <c:pt idx="9580">
                  <c:v>0.73289800000000005</c:v>
                </c:pt>
                <c:pt idx="9581">
                  <c:v>0.732935</c:v>
                </c:pt>
                <c:pt idx="9582">
                  <c:v>0.73297199999999996</c:v>
                </c:pt>
                <c:pt idx="9583">
                  <c:v>0.73300900000000002</c:v>
                </c:pt>
                <c:pt idx="9584">
                  <c:v>0.73304599999999998</c:v>
                </c:pt>
                <c:pt idx="9585">
                  <c:v>0.73308200000000001</c:v>
                </c:pt>
                <c:pt idx="9586">
                  <c:v>0.73311800000000005</c:v>
                </c:pt>
                <c:pt idx="9587">
                  <c:v>0.73315300000000005</c:v>
                </c:pt>
                <c:pt idx="9588">
                  <c:v>0.73318899999999998</c:v>
                </c:pt>
                <c:pt idx="9589">
                  <c:v>0.73322399999999999</c:v>
                </c:pt>
                <c:pt idx="9590">
                  <c:v>0.73325899999999999</c:v>
                </c:pt>
                <c:pt idx="9591">
                  <c:v>0.73329299999999997</c:v>
                </c:pt>
                <c:pt idx="9592">
                  <c:v>0.73332699999999995</c:v>
                </c:pt>
                <c:pt idx="9593">
                  <c:v>0.73336100000000004</c:v>
                </c:pt>
                <c:pt idx="9594">
                  <c:v>0.73339500000000002</c:v>
                </c:pt>
                <c:pt idx="9595">
                  <c:v>0.73342799999999997</c:v>
                </c:pt>
                <c:pt idx="9596">
                  <c:v>0.73346100000000003</c:v>
                </c:pt>
                <c:pt idx="9597">
                  <c:v>0.73349399999999998</c:v>
                </c:pt>
                <c:pt idx="9598">
                  <c:v>0.73352600000000001</c:v>
                </c:pt>
                <c:pt idx="9599">
                  <c:v>0.73355800000000004</c:v>
                </c:pt>
                <c:pt idx="9600">
                  <c:v>0.73358999999999996</c:v>
                </c:pt>
                <c:pt idx="9601">
                  <c:v>0.733622</c:v>
                </c:pt>
                <c:pt idx="9602">
                  <c:v>0.733653</c:v>
                </c:pt>
                <c:pt idx="9603">
                  <c:v>0.73347600000000002</c:v>
                </c:pt>
                <c:pt idx="9604">
                  <c:v>0.73329800000000001</c:v>
                </c:pt>
                <c:pt idx="9605">
                  <c:v>0.73311899999999997</c:v>
                </c:pt>
                <c:pt idx="9606">
                  <c:v>0.73294000000000004</c:v>
                </c:pt>
                <c:pt idx="9607">
                  <c:v>0.732761</c:v>
                </c:pt>
                <c:pt idx="9608">
                  <c:v>0.73258000000000001</c:v>
                </c:pt>
                <c:pt idx="9609">
                  <c:v>0.73240000000000005</c:v>
                </c:pt>
                <c:pt idx="9610">
                  <c:v>0.73221899999999995</c:v>
                </c:pt>
                <c:pt idx="9611">
                  <c:v>0.73203700000000005</c:v>
                </c:pt>
                <c:pt idx="9612">
                  <c:v>0.73185500000000003</c:v>
                </c:pt>
                <c:pt idx="9613">
                  <c:v>0.73167300000000002</c:v>
                </c:pt>
                <c:pt idx="9614">
                  <c:v>0.73148999999999997</c:v>
                </c:pt>
                <c:pt idx="9615">
                  <c:v>0.73130600000000001</c:v>
                </c:pt>
                <c:pt idx="9616">
                  <c:v>0.73112200000000005</c:v>
                </c:pt>
                <c:pt idx="9617">
                  <c:v>0.73093799999999998</c:v>
                </c:pt>
                <c:pt idx="9618">
                  <c:v>0.73075299999999999</c:v>
                </c:pt>
                <c:pt idx="9619">
                  <c:v>0.730568</c:v>
                </c:pt>
                <c:pt idx="9620">
                  <c:v>0.73038199999999998</c:v>
                </c:pt>
                <c:pt idx="9621">
                  <c:v>0.73019599999999996</c:v>
                </c:pt>
                <c:pt idx="9622">
                  <c:v>0.73000900000000002</c:v>
                </c:pt>
                <c:pt idx="9623">
                  <c:v>0.72982199999999997</c:v>
                </c:pt>
                <c:pt idx="9624">
                  <c:v>0.72963500000000003</c:v>
                </c:pt>
                <c:pt idx="9625">
                  <c:v>0.72944699999999996</c:v>
                </c:pt>
                <c:pt idx="9626">
                  <c:v>0.72925899999999999</c:v>
                </c:pt>
                <c:pt idx="9627">
                  <c:v>0.72907</c:v>
                </c:pt>
                <c:pt idx="9628">
                  <c:v>0.728881</c:v>
                </c:pt>
                <c:pt idx="9629">
                  <c:v>0.72869099999999998</c:v>
                </c:pt>
                <c:pt idx="9630">
                  <c:v>0.72850199999999998</c:v>
                </c:pt>
                <c:pt idx="9631">
                  <c:v>0.72831100000000004</c:v>
                </c:pt>
                <c:pt idx="9632">
                  <c:v>0.72812100000000002</c:v>
                </c:pt>
                <c:pt idx="9633">
                  <c:v>0.72792999999999997</c:v>
                </c:pt>
                <c:pt idx="9634">
                  <c:v>0.72773900000000002</c:v>
                </c:pt>
                <c:pt idx="9635">
                  <c:v>0.72754700000000005</c:v>
                </c:pt>
                <c:pt idx="9636">
                  <c:v>0.72735499999999997</c:v>
                </c:pt>
                <c:pt idx="9637">
                  <c:v>0.727163</c:v>
                </c:pt>
                <c:pt idx="9638">
                  <c:v>0.72697000000000001</c:v>
                </c:pt>
                <c:pt idx="9639">
                  <c:v>0.72677700000000001</c:v>
                </c:pt>
                <c:pt idx="9640">
                  <c:v>0.72658400000000001</c:v>
                </c:pt>
                <c:pt idx="9641">
                  <c:v>0.72638999999999998</c:v>
                </c:pt>
                <c:pt idx="9642">
                  <c:v>0.72619699999999998</c:v>
                </c:pt>
                <c:pt idx="9643">
                  <c:v>0.72600200000000004</c:v>
                </c:pt>
                <c:pt idx="9644">
                  <c:v>0.72580800000000001</c:v>
                </c:pt>
                <c:pt idx="9645">
                  <c:v>0.72561299999999995</c:v>
                </c:pt>
                <c:pt idx="9646">
                  <c:v>0.72541800000000001</c:v>
                </c:pt>
                <c:pt idx="9647">
                  <c:v>0.72522200000000003</c:v>
                </c:pt>
                <c:pt idx="9648">
                  <c:v>0.72502699999999998</c:v>
                </c:pt>
                <c:pt idx="9649">
                  <c:v>0.724831</c:v>
                </c:pt>
                <c:pt idx="9650">
                  <c:v>0.72463500000000003</c:v>
                </c:pt>
                <c:pt idx="9651">
                  <c:v>0.72443800000000003</c:v>
                </c:pt>
                <c:pt idx="9652">
                  <c:v>0.72424100000000002</c:v>
                </c:pt>
                <c:pt idx="9653">
                  <c:v>0.72404400000000002</c:v>
                </c:pt>
                <c:pt idx="9654">
                  <c:v>0.72384700000000002</c:v>
                </c:pt>
                <c:pt idx="9655">
                  <c:v>0.72365000000000002</c:v>
                </c:pt>
                <c:pt idx="9656">
                  <c:v>0.72345199999999998</c:v>
                </c:pt>
                <c:pt idx="9657">
                  <c:v>0.72325399999999995</c:v>
                </c:pt>
                <c:pt idx="9658">
                  <c:v>0.72305600000000003</c:v>
                </c:pt>
                <c:pt idx="9659">
                  <c:v>0.72285699999999997</c:v>
                </c:pt>
                <c:pt idx="9660">
                  <c:v>0.72265900000000005</c:v>
                </c:pt>
                <c:pt idx="9661">
                  <c:v>0.72245999999999999</c:v>
                </c:pt>
                <c:pt idx="9662">
                  <c:v>0.72226100000000004</c:v>
                </c:pt>
                <c:pt idx="9663">
                  <c:v>0.72206099999999995</c:v>
                </c:pt>
                <c:pt idx="9664">
                  <c:v>0.721862</c:v>
                </c:pt>
                <c:pt idx="9665">
                  <c:v>0.72166200000000003</c:v>
                </c:pt>
                <c:pt idx="9666">
                  <c:v>0.72146200000000005</c:v>
                </c:pt>
                <c:pt idx="9667">
                  <c:v>0.72126199999999996</c:v>
                </c:pt>
                <c:pt idx="9668">
                  <c:v>0.72106199999999998</c:v>
                </c:pt>
                <c:pt idx="9669">
                  <c:v>0.72086099999999997</c:v>
                </c:pt>
                <c:pt idx="9670">
                  <c:v>0.72065999999999997</c:v>
                </c:pt>
                <c:pt idx="9671">
                  <c:v>0.72045899999999996</c:v>
                </c:pt>
                <c:pt idx="9672">
                  <c:v>0.72025799999999995</c:v>
                </c:pt>
                <c:pt idx="9673">
                  <c:v>0.72005699999999995</c:v>
                </c:pt>
                <c:pt idx="9674">
                  <c:v>0.71985600000000005</c:v>
                </c:pt>
                <c:pt idx="9675">
                  <c:v>0.71965400000000002</c:v>
                </c:pt>
                <c:pt idx="9676">
                  <c:v>0.71945199999999998</c:v>
                </c:pt>
                <c:pt idx="9677">
                  <c:v>0.71925099999999997</c:v>
                </c:pt>
                <c:pt idx="9678">
                  <c:v>0.71904800000000002</c:v>
                </c:pt>
                <c:pt idx="9679">
                  <c:v>0.71884599999999998</c:v>
                </c:pt>
                <c:pt idx="9680">
                  <c:v>0.71864399999999995</c:v>
                </c:pt>
                <c:pt idx="9681">
                  <c:v>0.718441</c:v>
                </c:pt>
                <c:pt idx="9682">
                  <c:v>0.71823899999999996</c:v>
                </c:pt>
                <c:pt idx="9683">
                  <c:v>0.71803600000000001</c:v>
                </c:pt>
                <c:pt idx="9684">
                  <c:v>0.71783300000000005</c:v>
                </c:pt>
                <c:pt idx="9685">
                  <c:v>0.71762999999999999</c:v>
                </c:pt>
                <c:pt idx="9686">
                  <c:v>0.71742700000000004</c:v>
                </c:pt>
                <c:pt idx="9687">
                  <c:v>0.71722399999999997</c:v>
                </c:pt>
                <c:pt idx="9688">
                  <c:v>0.71701999999999999</c:v>
                </c:pt>
                <c:pt idx="9689">
                  <c:v>0.71681700000000004</c:v>
                </c:pt>
                <c:pt idx="9690">
                  <c:v>0.71661300000000006</c:v>
                </c:pt>
                <c:pt idx="9691">
                  <c:v>0.71640899999999996</c:v>
                </c:pt>
                <c:pt idx="9692">
                  <c:v>0.71620499999999998</c:v>
                </c:pt>
                <c:pt idx="9693">
                  <c:v>0.716001</c:v>
                </c:pt>
                <c:pt idx="9694">
                  <c:v>0.71579700000000002</c:v>
                </c:pt>
                <c:pt idx="9695">
                  <c:v>0.71559300000000003</c:v>
                </c:pt>
                <c:pt idx="9696">
                  <c:v>0.71538900000000005</c:v>
                </c:pt>
                <c:pt idx="9697">
                  <c:v>0.71518400000000004</c:v>
                </c:pt>
                <c:pt idx="9698">
                  <c:v>0.71497999999999995</c:v>
                </c:pt>
                <c:pt idx="9699">
                  <c:v>0.71477500000000005</c:v>
                </c:pt>
                <c:pt idx="9700">
                  <c:v>0.71457099999999996</c:v>
                </c:pt>
                <c:pt idx="9701">
                  <c:v>0.71436599999999995</c:v>
                </c:pt>
                <c:pt idx="9702">
                  <c:v>0.71416100000000005</c:v>
                </c:pt>
                <c:pt idx="9703">
                  <c:v>0.71395600000000004</c:v>
                </c:pt>
                <c:pt idx="9704">
                  <c:v>0.71375100000000002</c:v>
                </c:pt>
                <c:pt idx="9705">
                  <c:v>0.71354600000000001</c:v>
                </c:pt>
                <c:pt idx="9706">
                  <c:v>0.713341</c:v>
                </c:pt>
                <c:pt idx="9707">
                  <c:v>0.71313499999999996</c:v>
                </c:pt>
                <c:pt idx="9708">
                  <c:v>0.71292999999999995</c:v>
                </c:pt>
                <c:pt idx="9709">
                  <c:v>0.71272500000000005</c:v>
                </c:pt>
                <c:pt idx="9710">
                  <c:v>0.71251900000000001</c:v>
                </c:pt>
                <c:pt idx="9711">
                  <c:v>0.712314</c:v>
                </c:pt>
                <c:pt idx="9712">
                  <c:v>0.71210799999999996</c:v>
                </c:pt>
                <c:pt idx="9713">
                  <c:v>0.71190299999999995</c:v>
                </c:pt>
                <c:pt idx="9714">
                  <c:v>0.71169700000000002</c:v>
                </c:pt>
                <c:pt idx="9715">
                  <c:v>0.71149099999999998</c:v>
                </c:pt>
                <c:pt idx="9716">
                  <c:v>0.71128499999999995</c:v>
                </c:pt>
                <c:pt idx="9717">
                  <c:v>0.71107900000000002</c:v>
                </c:pt>
                <c:pt idx="9718">
                  <c:v>0.71087400000000001</c:v>
                </c:pt>
                <c:pt idx="9719">
                  <c:v>0.71066799999999997</c:v>
                </c:pt>
                <c:pt idx="9720">
                  <c:v>0.71046200000000004</c:v>
                </c:pt>
                <c:pt idx="9721">
                  <c:v>0.71025499999999997</c:v>
                </c:pt>
                <c:pt idx="9722">
                  <c:v>0.71004900000000004</c:v>
                </c:pt>
                <c:pt idx="9723">
                  <c:v>0.709843</c:v>
                </c:pt>
                <c:pt idx="9724">
                  <c:v>0.70963699999999996</c:v>
                </c:pt>
                <c:pt idx="9725">
                  <c:v>0.70943100000000003</c:v>
                </c:pt>
                <c:pt idx="9726">
                  <c:v>0.70922499999999999</c:v>
                </c:pt>
                <c:pt idx="9727">
                  <c:v>0.70901800000000004</c:v>
                </c:pt>
                <c:pt idx="9728">
                  <c:v>0.708812</c:v>
                </c:pt>
                <c:pt idx="9729">
                  <c:v>0.70860599999999996</c:v>
                </c:pt>
                <c:pt idx="9730">
                  <c:v>0.708399</c:v>
                </c:pt>
                <c:pt idx="9731">
                  <c:v>0.70819299999999996</c:v>
                </c:pt>
                <c:pt idx="9732">
                  <c:v>0.707986</c:v>
                </c:pt>
                <c:pt idx="9733">
                  <c:v>0.70777999999999996</c:v>
                </c:pt>
                <c:pt idx="9734">
                  <c:v>0.70757300000000001</c:v>
                </c:pt>
                <c:pt idx="9735">
                  <c:v>0.70736699999999997</c:v>
                </c:pt>
                <c:pt idx="9736">
                  <c:v>0.70716000000000001</c:v>
                </c:pt>
                <c:pt idx="9737">
                  <c:v>0.70695399999999997</c:v>
                </c:pt>
                <c:pt idx="9738">
                  <c:v>0.70674700000000001</c:v>
                </c:pt>
                <c:pt idx="9739">
                  <c:v>0.70653999999999995</c:v>
                </c:pt>
                <c:pt idx="9740">
                  <c:v>0.70633400000000002</c:v>
                </c:pt>
                <c:pt idx="9741">
                  <c:v>0.70612699999999995</c:v>
                </c:pt>
                <c:pt idx="9742">
                  <c:v>0.70591999999999999</c:v>
                </c:pt>
                <c:pt idx="9743">
                  <c:v>0.70571399999999995</c:v>
                </c:pt>
                <c:pt idx="9744">
                  <c:v>0.705507</c:v>
                </c:pt>
                <c:pt idx="9745">
                  <c:v>0.70530000000000004</c:v>
                </c:pt>
                <c:pt idx="9746">
                  <c:v>0.705094</c:v>
                </c:pt>
                <c:pt idx="9747">
                  <c:v>0.70488700000000004</c:v>
                </c:pt>
                <c:pt idx="9748">
                  <c:v>0.70467999999999997</c:v>
                </c:pt>
                <c:pt idx="9749">
                  <c:v>0.70447400000000004</c:v>
                </c:pt>
                <c:pt idx="9750">
                  <c:v>0.70426699999999998</c:v>
                </c:pt>
                <c:pt idx="9751">
                  <c:v>0.70406000000000002</c:v>
                </c:pt>
                <c:pt idx="9752">
                  <c:v>0.70385299999999995</c:v>
                </c:pt>
                <c:pt idx="9753">
                  <c:v>0.70364700000000002</c:v>
                </c:pt>
                <c:pt idx="9754">
                  <c:v>0.70343999999999995</c:v>
                </c:pt>
                <c:pt idx="9755">
                  <c:v>0.703233</c:v>
                </c:pt>
                <c:pt idx="9756">
                  <c:v>0.70302600000000004</c:v>
                </c:pt>
                <c:pt idx="9757">
                  <c:v>0.70282</c:v>
                </c:pt>
                <c:pt idx="9758">
                  <c:v>0.70261300000000004</c:v>
                </c:pt>
                <c:pt idx="9759">
                  <c:v>0.70240599999999997</c:v>
                </c:pt>
                <c:pt idx="9760">
                  <c:v>0.70219900000000002</c:v>
                </c:pt>
                <c:pt idx="9761">
                  <c:v>0.70199299999999998</c:v>
                </c:pt>
                <c:pt idx="9762">
                  <c:v>0.70178600000000002</c:v>
                </c:pt>
                <c:pt idx="9763">
                  <c:v>0.70157899999999995</c:v>
                </c:pt>
                <c:pt idx="9764">
                  <c:v>0.70137300000000002</c:v>
                </c:pt>
                <c:pt idx="9765">
                  <c:v>0.70116599999999996</c:v>
                </c:pt>
                <c:pt idx="9766">
                  <c:v>0.700959</c:v>
                </c:pt>
                <c:pt idx="9767">
                  <c:v>0.70075299999999996</c:v>
                </c:pt>
                <c:pt idx="9768">
                  <c:v>0.700546</c:v>
                </c:pt>
                <c:pt idx="9769">
                  <c:v>0.70033900000000004</c:v>
                </c:pt>
                <c:pt idx="9770">
                  <c:v>0.70013300000000001</c:v>
                </c:pt>
                <c:pt idx="9771">
                  <c:v>0.69992600000000005</c:v>
                </c:pt>
                <c:pt idx="9772">
                  <c:v>0.69971899999999998</c:v>
                </c:pt>
                <c:pt idx="9773">
                  <c:v>0.69951300000000005</c:v>
                </c:pt>
                <c:pt idx="9774">
                  <c:v>0.69930599999999998</c:v>
                </c:pt>
                <c:pt idx="9775">
                  <c:v>0.69910000000000005</c:v>
                </c:pt>
                <c:pt idx="9776">
                  <c:v>0.69889299999999999</c:v>
                </c:pt>
                <c:pt idx="9777">
                  <c:v>0.69868699999999995</c:v>
                </c:pt>
                <c:pt idx="9778">
                  <c:v>0.69847999999999999</c:v>
                </c:pt>
                <c:pt idx="9779">
                  <c:v>0.69827399999999995</c:v>
                </c:pt>
                <c:pt idx="9780">
                  <c:v>0.69806699999999999</c:v>
                </c:pt>
                <c:pt idx="9781">
                  <c:v>0.69786099999999995</c:v>
                </c:pt>
                <c:pt idx="9782">
                  <c:v>0.69765500000000003</c:v>
                </c:pt>
                <c:pt idx="9783">
                  <c:v>0.69744799999999996</c:v>
                </c:pt>
                <c:pt idx="9784">
                  <c:v>0.69724200000000003</c:v>
                </c:pt>
                <c:pt idx="9785">
                  <c:v>0.69703499999999996</c:v>
                </c:pt>
                <c:pt idx="9786">
                  <c:v>0.69682900000000003</c:v>
                </c:pt>
                <c:pt idx="9787">
                  <c:v>0.69662299999999999</c:v>
                </c:pt>
                <c:pt idx="9788">
                  <c:v>0.69641699999999995</c:v>
                </c:pt>
                <c:pt idx="9789">
                  <c:v>0.69621</c:v>
                </c:pt>
                <c:pt idx="9790">
                  <c:v>0.69600399999999996</c:v>
                </c:pt>
                <c:pt idx="9791">
                  <c:v>0.69579800000000003</c:v>
                </c:pt>
                <c:pt idx="9792">
                  <c:v>0.69559199999999999</c:v>
                </c:pt>
                <c:pt idx="9793">
                  <c:v>0.69538599999999995</c:v>
                </c:pt>
                <c:pt idx="9794">
                  <c:v>0.69518000000000002</c:v>
                </c:pt>
                <c:pt idx="9795">
                  <c:v>0.69497399999999998</c:v>
                </c:pt>
                <c:pt idx="9796">
                  <c:v>0.69476800000000005</c:v>
                </c:pt>
                <c:pt idx="9797">
                  <c:v>0.69456200000000001</c:v>
                </c:pt>
                <c:pt idx="9798">
                  <c:v>0.69435599999999997</c:v>
                </c:pt>
                <c:pt idx="9799">
                  <c:v>0.69415000000000004</c:v>
                </c:pt>
                <c:pt idx="9800">
                  <c:v>0.69394400000000001</c:v>
                </c:pt>
                <c:pt idx="9801">
                  <c:v>0.69373799999999997</c:v>
                </c:pt>
                <c:pt idx="9802">
                  <c:v>0.69353200000000004</c:v>
                </c:pt>
                <c:pt idx="9803">
                  <c:v>0.693326</c:v>
                </c:pt>
                <c:pt idx="9804">
                  <c:v>0.69311999999999996</c:v>
                </c:pt>
                <c:pt idx="9805">
                  <c:v>0.69291499999999995</c:v>
                </c:pt>
                <c:pt idx="9806">
                  <c:v>0.69270900000000002</c:v>
                </c:pt>
                <c:pt idx="9807">
                  <c:v>0.69250299999999998</c:v>
                </c:pt>
                <c:pt idx="9808">
                  <c:v>0.69229799999999997</c:v>
                </c:pt>
                <c:pt idx="9809">
                  <c:v>0.69209200000000004</c:v>
                </c:pt>
                <c:pt idx="9810">
                  <c:v>0.69188700000000003</c:v>
                </c:pt>
                <c:pt idx="9811">
                  <c:v>0.69168099999999999</c:v>
                </c:pt>
                <c:pt idx="9812">
                  <c:v>0.69147499999999995</c:v>
                </c:pt>
                <c:pt idx="9813">
                  <c:v>0.69127000000000005</c:v>
                </c:pt>
                <c:pt idx="9814">
                  <c:v>0.69106500000000004</c:v>
                </c:pt>
                <c:pt idx="9815">
                  <c:v>0.690859</c:v>
                </c:pt>
                <c:pt idx="9816">
                  <c:v>0.69065399999999999</c:v>
                </c:pt>
                <c:pt idx="9817">
                  <c:v>0.69044899999999998</c:v>
                </c:pt>
                <c:pt idx="9818">
                  <c:v>0.69024300000000005</c:v>
                </c:pt>
                <c:pt idx="9819">
                  <c:v>0.69003800000000004</c:v>
                </c:pt>
                <c:pt idx="9820">
                  <c:v>0.68983300000000003</c:v>
                </c:pt>
                <c:pt idx="9821">
                  <c:v>0.68962800000000002</c:v>
                </c:pt>
                <c:pt idx="9822">
                  <c:v>0.68942300000000001</c:v>
                </c:pt>
                <c:pt idx="9823">
                  <c:v>0.689218</c:v>
                </c:pt>
                <c:pt idx="9824">
                  <c:v>0.68901299999999999</c:v>
                </c:pt>
                <c:pt idx="9825">
                  <c:v>0.68880799999999998</c:v>
                </c:pt>
                <c:pt idx="9826">
                  <c:v>0.68860299999999997</c:v>
                </c:pt>
                <c:pt idx="9827">
                  <c:v>0.68839799999999995</c:v>
                </c:pt>
                <c:pt idx="9828">
                  <c:v>0.68819300000000005</c:v>
                </c:pt>
                <c:pt idx="9829">
                  <c:v>0.68798800000000004</c:v>
                </c:pt>
                <c:pt idx="9830">
                  <c:v>0.68778300000000003</c:v>
                </c:pt>
                <c:pt idx="9831">
                  <c:v>0.68757900000000005</c:v>
                </c:pt>
                <c:pt idx="9832">
                  <c:v>0.68737400000000004</c:v>
                </c:pt>
                <c:pt idx="9833">
                  <c:v>0.68716900000000003</c:v>
                </c:pt>
                <c:pt idx="9834">
                  <c:v>0.68696500000000005</c:v>
                </c:pt>
                <c:pt idx="9835">
                  <c:v>0.68676000000000004</c:v>
                </c:pt>
                <c:pt idx="9836">
                  <c:v>0.68655600000000006</c:v>
                </c:pt>
                <c:pt idx="9837">
                  <c:v>0.68635100000000004</c:v>
                </c:pt>
                <c:pt idx="9838">
                  <c:v>0.68614699999999995</c:v>
                </c:pt>
                <c:pt idx="9839">
                  <c:v>0.68594200000000005</c:v>
                </c:pt>
                <c:pt idx="9840">
                  <c:v>0.68573799999999996</c:v>
                </c:pt>
                <c:pt idx="9841">
                  <c:v>0.68553399999999998</c:v>
                </c:pt>
                <c:pt idx="9842">
                  <c:v>0.68532999999999999</c:v>
                </c:pt>
                <c:pt idx="9843">
                  <c:v>0.68512499999999998</c:v>
                </c:pt>
                <c:pt idx="9844">
                  <c:v>0.684921</c:v>
                </c:pt>
                <c:pt idx="9845">
                  <c:v>0.68471700000000002</c:v>
                </c:pt>
                <c:pt idx="9846">
                  <c:v>0.68451300000000004</c:v>
                </c:pt>
                <c:pt idx="9847">
                  <c:v>0.68430899999999995</c:v>
                </c:pt>
                <c:pt idx="9848">
                  <c:v>0.68410499999999996</c:v>
                </c:pt>
                <c:pt idx="9849">
                  <c:v>0.68390099999999998</c:v>
                </c:pt>
                <c:pt idx="9850">
                  <c:v>0.683697</c:v>
                </c:pt>
                <c:pt idx="9851">
                  <c:v>0.68349300000000002</c:v>
                </c:pt>
                <c:pt idx="9852">
                  <c:v>0.68328999999999995</c:v>
                </c:pt>
                <c:pt idx="9853">
                  <c:v>0.68308599999999997</c:v>
                </c:pt>
                <c:pt idx="9854">
                  <c:v>0.68288199999999999</c:v>
                </c:pt>
                <c:pt idx="9855">
                  <c:v>0.68267900000000004</c:v>
                </c:pt>
                <c:pt idx="9856">
                  <c:v>0.68247500000000005</c:v>
                </c:pt>
                <c:pt idx="9857">
                  <c:v>0.68227199999999999</c:v>
                </c:pt>
                <c:pt idx="9858">
                  <c:v>0.68206800000000001</c:v>
                </c:pt>
                <c:pt idx="9859">
                  <c:v>0.68186500000000005</c:v>
                </c:pt>
                <c:pt idx="9860">
                  <c:v>0.68166099999999996</c:v>
                </c:pt>
                <c:pt idx="9861">
                  <c:v>0.68145800000000001</c:v>
                </c:pt>
                <c:pt idx="9862">
                  <c:v>0.68125500000000005</c:v>
                </c:pt>
                <c:pt idx="9863">
                  <c:v>0.68105099999999996</c:v>
                </c:pt>
                <c:pt idx="9864">
                  <c:v>0.68084800000000001</c:v>
                </c:pt>
                <c:pt idx="9865">
                  <c:v>0.68064499999999994</c:v>
                </c:pt>
                <c:pt idx="9866">
                  <c:v>0.68044199999999999</c:v>
                </c:pt>
                <c:pt idx="9867">
                  <c:v>0.68023900000000004</c:v>
                </c:pt>
                <c:pt idx="9868">
                  <c:v>0.68003599999999997</c:v>
                </c:pt>
                <c:pt idx="9869">
                  <c:v>0.67983300000000002</c:v>
                </c:pt>
                <c:pt idx="9870">
                  <c:v>0.67962999999999996</c:v>
                </c:pt>
                <c:pt idx="9871">
                  <c:v>0.679427</c:v>
                </c:pt>
                <c:pt idx="9872">
                  <c:v>0.67922499999999997</c:v>
                </c:pt>
                <c:pt idx="9873">
                  <c:v>0.67902200000000001</c:v>
                </c:pt>
                <c:pt idx="9874">
                  <c:v>0.67881899999999995</c:v>
                </c:pt>
                <c:pt idx="9875">
                  <c:v>0.67861700000000003</c:v>
                </c:pt>
                <c:pt idx="9876">
                  <c:v>0.67841399999999996</c:v>
                </c:pt>
                <c:pt idx="9877">
                  <c:v>0.67821100000000001</c:v>
                </c:pt>
                <c:pt idx="9878">
                  <c:v>0.67800899999999997</c:v>
                </c:pt>
                <c:pt idx="9879">
                  <c:v>0.67780700000000005</c:v>
                </c:pt>
                <c:pt idx="9880">
                  <c:v>0.67760399999999998</c:v>
                </c:pt>
                <c:pt idx="9881">
                  <c:v>0.67740199999999995</c:v>
                </c:pt>
                <c:pt idx="9882">
                  <c:v>0.67720000000000002</c:v>
                </c:pt>
                <c:pt idx="9883">
                  <c:v>0.67699699999999996</c:v>
                </c:pt>
                <c:pt idx="9884">
                  <c:v>0.67679500000000004</c:v>
                </c:pt>
                <c:pt idx="9885">
                  <c:v>0.676593</c:v>
                </c:pt>
                <c:pt idx="9886">
                  <c:v>0.67639099999999996</c:v>
                </c:pt>
                <c:pt idx="9887">
                  <c:v>0.67618900000000004</c:v>
                </c:pt>
                <c:pt idx="9888">
                  <c:v>0.675987</c:v>
                </c:pt>
                <c:pt idx="9889">
                  <c:v>0.67578499999999997</c:v>
                </c:pt>
                <c:pt idx="9890">
                  <c:v>0.67558300000000004</c:v>
                </c:pt>
                <c:pt idx="9891">
                  <c:v>0.67538200000000004</c:v>
                </c:pt>
                <c:pt idx="9892">
                  <c:v>0.67518</c:v>
                </c:pt>
                <c:pt idx="9893">
                  <c:v>0.67497799999999997</c:v>
                </c:pt>
                <c:pt idx="9894">
                  <c:v>0.67477600000000004</c:v>
                </c:pt>
                <c:pt idx="9895">
                  <c:v>0.67457500000000004</c:v>
                </c:pt>
                <c:pt idx="9896">
                  <c:v>0.674373</c:v>
                </c:pt>
                <c:pt idx="9897">
                  <c:v>0.67417199999999999</c:v>
                </c:pt>
                <c:pt idx="9898">
                  <c:v>0.67396999999999996</c:v>
                </c:pt>
                <c:pt idx="9899">
                  <c:v>0.67376899999999995</c:v>
                </c:pt>
                <c:pt idx="9900">
                  <c:v>0.67356799999999994</c:v>
                </c:pt>
                <c:pt idx="9901">
                  <c:v>0.67336700000000005</c:v>
                </c:pt>
                <c:pt idx="9902">
                  <c:v>0.67316500000000001</c:v>
                </c:pt>
                <c:pt idx="9903">
                  <c:v>0.67296400000000001</c:v>
                </c:pt>
                <c:pt idx="9904">
                  <c:v>0.672763</c:v>
                </c:pt>
                <c:pt idx="9905">
                  <c:v>0.67256199999999999</c:v>
                </c:pt>
                <c:pt idx="9906">
                  <c:v>0.67236099999999999</c:v>
                </c:pt>
                <c:pt idx="9907">
                  <c:v>0.67215999999999998</c:v>
                </c:pt>
                <c:pt idx="9908">
                  <c:v>0.67195899999999997</c:v>
                </c:pt>
                <c:pt idx="9909">
                  <c:v>0.67175799999999997</c:v>
                </c:pt>
                <c:pt idx="9910">
                  <c:v>0.67155799999999999</c:v>
                </c:pt>
                <c:pt idx="9911">
                  <c:v>0.67135699999999998</c:v>
                </c:pt>
                <c:pt idx="9912">
                  <c:v>0.67115599999999997</c:v>
                </c:pt>
                <c:pt idx="9913">
                  <c:v>0.670956</c:v>
                </c:pt>
                <c:pt idx="9914">
                  <c:v>0.67075499999999999</c:v>
                </c:pt>
                <c:pt idx="9915">
                  <c:v>0.67055500000000001</c:v>
                </c:pt>
                <c:pt idx="9916">
                  <c:v>0.67035400000000001</c:v>
                </c:pt>
                <c:pt idx="9917">
                  <c:v>0.67015400000000003</c:v>
                </c:pt>
                <c:pt idx="9918">
                  <c:v>0.66995300000000002</c:v>
                </c:pt>
                <c:pt idx="9919">
                  <c:v>0.66975300000000004</c:v>
                </c:pt>
                <c:pt idx="9920">
                  <c:v>0.66955299999999995</c:v>
                </c:pt>
                <c:pt idx="9921">
                  <c:v>0.66935299999999998</c:v>
                </c:pt>
                <c:pt idx="9922">
                  <c:v>0.669153</c:v>
                </c:pt>
                <c:pt idx="9923">
                  <c:v>0.66895300000000002</c:v>
                </c:pt>
                <c:pt idx="9924">
                  <c:v>0.66875300000000004</c:v>
                </c:pt>
                <c:pt idx="9925">
                  <c:v>0.66855299999999995</c:v>
                </c:pt>
                <c:pt idx="9926">
                  <c:v>0.66835299999999997</c:v>
                </c:pt>
                <c:pt idx="9927">
                  <c:v>0.668153</c:v>
                </c:pt>
                <c:pt idx="9928">
                  <c:v>0.66795300000000002</c:v>
                </c:pt>
                <c:pt idx="9929">
                  <c:v>0.66775300000000004</c:v>
                </c:pt>
                <c:pt idx="9930">
                  <c:v>0.66755399999999998</c:v>
                </c:pt>
                <c:pt idx="9931">
                  <c:v>0.667354</c:v>
                </c:pt>
                <c:pt idx="9932">
                  <c:v>0.66715500000000005</c:v>
                </c:pt>
                <c:pt idx="9933">
                  <c:v>0.66695499999999996</c:v>
                </c:pt>
                <c:pt idx="9934">
                  <c:v>0.66675600000000002</c:v>
                </c:pt>
                <c:pt idx="9935">
                  <c:v>0.66655600000000004</c:v>
                </c:pt>
                <c:pt idx="9936">
                  <c:v>0.66635699999999998</c:v>
                </c:pt>
                <c:pt idx="9937">
                  <c:v>0.66615800000000003</c:v>
                </c:pt>
                <c:pt idx="9938">
                  <c:v>0.66595800000000005</c:v>
                </c:pt>
                <c:pt idx="9939">
                  <c:v>0.66575899999999999</c:v>
                </c:pt>
                <c:pt idx="9940">
                  <c:v>0.66556000000000004</c:v>
                </c:pt>
                <c:pt idx="9941">
                  <c:v>0.66536099999999998</c:v>
                </c:pt>
                <c:pt idx="9942">
                  <c:v>0.66516200000000003</c:v>
                </c:pt>
                <c:pt idx="9943">
                  <c:v>0.66496299999999997</c:v>
                </c:pt>
                <c:pt idx="9944">
                  <c:v>0.66476400000000002</c:v>
                </c:pt>
                <c:pt idx="9945">
                  <c:v>0.66456499999999996</c:v>
                </c:pt>
                <c:pt idx="9946">
                  <c:v>0.66436700000000004</c:v>
                </c:pt>
                <c:pt idx="9947">
                  <c:v>0.66416799999999998</c:v>
                </c:pt>
                <c:pt idx="9948">
                  <c:v>0.66396900000000003</c:v>
                </c:pt>
                <c:pt idx="9949">
                  <c:v>0.663771</c:v>
                </c:pt>
                <c:pt idx="9950">
                  <c:v>0.66357200000000005</c:v>
                </c:pt>
                <c:pt idx="9951">
                  <c:v>0.66337299999999999</c:v>
                </c:pt>
                <c:pt idx="9952">
                  <c:v>0.66317499999999996</c:v>
                </c:pt>
                <c:pt idx="9953">
                  <c:v>0.66297700000000004</c:v>
                </c:pt>
                <c:pt idx="9954">
                  <c:v>0.66277799999999998</c:v>
                </c:pt>
                <c:pt idx="9955">
                  <c:v>0.66257999999999995</c:v>
                </c:pt>
                <c:pt idx="9956">
                  <c:v>0.66238200000000003</c:v>
                </c:pt>
                <c:pt idx="9957">
                  <c:v>0.66218399999999999</c:v>
                </c:pt>
                <c:pt idx="9958">
                  <c:v>0.66198599999999996</c:v>
                </c:pt>
                <c:pt idx="9959">
                  <c:v>0.66178800000000004</c:v>
                </c:pt>
                <c:pt idx="9960">
                  <c:v>0.66159000000000001</c:v>
                </c:pt>
                <c:pt idx="9961">
                  <c:v>0.66139199999999998</c:v>
                </c:pt>
                <c:pt idx="9962">
                  <c:v>0.66119399999999995</c:v>
                </c:pt>
                <c:pt idx="9963">
                  <c:v>0.66099600000000003</c:v>
                </c:pt>
                <c:pt idx="9964">
                  <c:v>0.660798</c:v>
                </c:pt>
                <c:pt idx="9965">
                  <c:v>0.66059999999999997</c:v>
                </c:pt>
                <c:pt idx="9966">
                  <c:v>0.66040299999999996</c:v>
                </c:pt>
                <c:pt idx="9967">
                  <c:v>0.66020500000000004</c:v>
                </c:pt>
                <c:pt idx="9968">
                  <c:v>0.66000800000000004</c:v>
                </c:pt>
                <c:pt idx="9969">
                  <c:v>0.65981000000000001</c:v>
                </c:pt>
                <c:pt idx="9970">
                  <c:v>0.659613</c:v>
                </c:pt>
                <c:pt idx="9971">
                  <c:v>0.65941499999999997</c:v>
                </c:pt>
                <c:pt idx="9972">
                  <c:v>0.65921799999999997</c:v>
                </c:pt>
                <c:pt idx="9973">
                  <c:v>0.65902099999999997</c:v>
                </c:pt>
                <c:pt idx="9974">
                  <c:v>0.65882399999999997</c:v>
                </c:pt>
                <c:pt idx="9975">
                  <c:v>0.65862699999999996</c:v>
                </c:pt>
                <c:pt idx="9976">
                  <c:v>0.65842900000000004</c:v>
                </c:pt>
                <c:pt idx="9977">
                  <c:v>0.65823200000000004</c:v>
                </c:pt>
                <c:pt idx="9978">
                  <c:v>0.65803500000000004</c:v>
                </c:pt>
                <c:pt idx="9979">
                  <c:v>0.65783899999999995</c:v>
                </c:pt>
                <c:pt idx="9980">
                  <c:v>0.65764199999999995</c:v>
                </c:pt>
                <c:pt idx="9981">
                  <c:v>0.65744499999999995</c:v>
                </c:pt>
                <c:pt idx="9982">
                  <c:v>0.65724800000000005</c:v>
                </c:pt>
                <c:pt idx="9983">
                  <c:v>0.65705199999999997</c:v>
                </c:pt>
                <c:pt idx="9984">
                  <c:v>0.65685499999999997</c:v>
                </c:pt>
                <c:pt idx="9985">
                  <c:v>0.65665799999999996</c:v>
                </c:pt>
                <c:pt idx="9986">
                  <c:v>0.65646199999999999</c:v>
                </c:pt>
                <c:pt idx="9987">
                  <c:v>0.65626499999999999</c:v>
                </c:pt>
                <c:pt idx="9988">
                  <c:v>0.65606900000000001</c:v>
                </c:pt>
                <c:pt idx="9989">
                  <c:v>0.65587300000000004</c:v>
                </c:pt>
                <c:pt idx="9990">
                  <c:v>0.65567600000000004</c:v>
                </c:pt>
                <c:pt idx="9991">
                  <c:v>0.65547999999999995</c:v>
                </c:pt>
                <c:pt idx="9992">
                  <c:v>0.65528399999999998</c:v>
                </c:pt>
                <c:pt idx="9993">
                  <c:v>0.655088</c:v>
                </c:pt>
                <c:pt idx="9994">
                  <c:v>0.65489200000000003</c:v>
                </c:pt>
                <c:pt idx="9995">
                  <c:v>0.65469599999999994</c:v>
                </c:pt>
                <c:pt idx="9996">
                  <c:v>0.65449999999999997</c:v>
                </c:pt>
                <c:pt idx="9997">
                  <c:v>0.654304</c:v>
                </c:pt>
                <c:pt idx="9998">
                  <c:v>0.65410800000000002</c:v>
                </c:pt>
                <c:pt idx="9999">
                  <c:v>0.65391200000000005</c:v>
                </c:pt>
                <c:pt idx="10000">
                  <c:v>0.65371699999999999</c:v>
                </c:pt>
                <c:pt idx="10001">
                  <c:v>0.65352100000000002</c:v>
                </c:pt>
                <c:pt idx="10002">
                  <c:v>0.65332500000000004</c:v>
                </c:pt>
                <c:pt idx="10003">
                  <c:v>0.65312999999999999</c:v>
                </c:pt>
                <c:pt idx="10004">
                  <c:v>0.65293400000000001</c:v>
                </c:pt>
                <c:pt idx="10005">
                  <c:v>0.65273899999999996</c:v>
                </c:pt>
                <c:pt idx="10006">
                  <c:v>0.65254400000000001</c:v>
                </c:pt>
                <c:pt idx="10007">
                  <c:v>0.65234800000000004</c:v>
                </c:pt>
                <c:pt idx="10008">
                  <c:v>0.65215299999999998</c:v>
                </c:pt>
                <c:pt idx="10009">
                  <c:v>0.65195800000000004</c:v>
                </c:pt>
                <c:pt idx="10010">
                  <c:v>0.65176299999999998</c:v>
                </c:pt>
                <c:pt idx="10011">
                  <c:v>0.65156800000000004</c:v>
                </c:pt>
                <c:pt idx="10012">
                  <c:v>0.65137299999999998</c:v>
                </c:pt>
                <c:pt idx="10013">
                  <c:v>0.65117800000000003</c:v>
                </c:pt>
                <c:pt idx="10014">
                  <c:v>0.65098299999999998</c:v>
                </c:pt>
                <c:pt idx="10015">
                  <c:v>0.65078800000000003</c:v>
                </c:pt>
                <c:pt idx="10016">
                  <c:v>0.65059299999999998</c:v>
                </c:pt>
                <c:pt idx="10017">
                  <c:v>0.65039800000000003</c:v>
                </c:pt>
                <c:pt idx="10018">
                  <c:v>0.650204</c:v>
                </c:pt>
                <c:pt idx="10019">
                  <c:v>0.65000899999999995</c:v>
                </c:pt>
                <c:pt idx="10020">
                  <c:v>0.64981500000000003</c:v>
                </c:pt>
                <c:pt idx="10021">
                  <c:v>0.64961999999999998</c:v>
                </c:pt>
                <c:pt idx="10022">
                  <c:v>0.64942599999999995</c:v>
                </c:pt>
                <c:pt idx="10023">
                  <c:v>0.649231</c:v>
                </c:pt>
                <c:pt idx="10024">
                  <c:v>0.64903699999999998</c:v>
                </c:pt>
                <c:pt idx="10025">
                  <c:v>0.64884299999999995</c:v>
                </c:pt>
                <c:pt idx="10026">
                  <c:v>0.648648</c:v>
                </c:pt>
                <c:pt idx="10027">
                  <c:v>0.64845399999999997</c:v>
                </c:pt>
                <c:pt idx="10028">
                  <c:v>0.64825999999999995</c:v>
                </c:pt>
                <c:pt idx="10029">
                  <c:v>0.64806600000000003</c:v>
                </c:pt>
                <c:pt idx="10030">
                  <c:v>0.647872</c:v>
                </c:pt>
                <c:pt idx="10031">
                  <c:v>0.64767799999999998</c:v>
                </c:pt>
                <c:pt idx="10032">
                  <c:v>0.64748399999999995</c:v>
                </c:pt>
                <c:pt idx="10033">
                  <c:v>0.64729099999999995</c:v>
                </c:pt>
                <c:pt idx="10034">
                  <c:v>0.64709700000000003</c:v>
                </c:pt>
                <c:pt idx="10035">
                  <c:v>0.64690300000000001</c:v>
                </c:pt>
                <c:pt idx="10036">
                  <c:v>0.64670899999999998</c:v>
                </c:pt>
                <c:pt idx="10037">
                  <c:v>0.64651599999999998</c:v>
                </c:pt>
                <c:pt idx="10038">
                  <c:v>0.64632199999999995</c:v>
                </c:pt>
                <c:pt idx="10039">
                  <c:v>0.64612899999999995</c:v>
                </c:pt>
                <c:pt idx="10040">
                  <c:v>0.64593500000000004</c:v>
                </c:pt>
                <c:pt idx="10041">
                  <c:v>0.64574200000000004</c:v>
                </c:pt>
                <c:pt idx="10042">
                  <c:v>0.64554900000000004</c:v>
                </c:pt>
                <c:pt idx="10043">
                  <c:v>0.64535600000000004</c:v>
                </c:pt>
                <c:pt idx="10044">
                  <c:v>0.64516200000000001</c:v>
                </c:pt>
                <c:pt idx="10045">
                  <c:v>0.64496900000000001</c:v>
                </c:pt>
                <c:pt idx="10046">
                  <c:v>0.64477600000000002</c:v>
                </c:pt>
                <c:pt idx="10047">
                  <c:v>0.64458300000000002</c:v>
                </c:pt>
                <c:pt idx="10048">
                  <c:v>0.64439000000000002</c:v>
                </c:pt>
                <c:pt idx="10049">
                  <c:v>0.64419700000000002</c:v>
                </c:pt>
                <c:pt idx="10050">
                  <c:v>0.64400500000000005</c:v>
                </c:pt>
                <c:pt idx="10051">
                  <c:v>0.64381200000000005</c:v>
                </c:pt>
                <c:pt idx="10052">
                  <c:v>0.64361900000000005</c:v>
                </c:pt>
                <c:pt idx="10053">
                  <c:v>0.64342600000000005</c:v>
                </c:pt>
                <c:pt idx="10054">
                  <c:v>0.64323399999999997</c:v>
                </c:pt>
                <c:pt idx="10055">
                  <c:v>0.64304099999999997</c:v>
                </c:pt>
                <c:pt idx="10056">
                  <c:v>0.642849</c:v>
                </c:pt>
                <c:pt idx="10057">
                  <c:v>0.64265600000000001</c:v>
                </c:pt>
                <c:pt idx="10058">
                  <c:v>0.64246400000000004</c:v>
                </c:pt>
                <c:pt idx="10059">
                  <c:v>0.64227199999999995</c:v>
                </c:pt>
                <c:pt idx="10060">
                  <c:v>0.64207899999999996</c:v>
                </c:pt>
                <c:pt idx="10061">
                  <c:v>0.64188699999999999</c:v>
                </c:pt>
                <c:pt idx="10062">
                  <c:v>0.64169500000000002</c:v>
                </c:pt>
                <c:pt idx="10063">
                  <c:v>0.64150300000000005</c:v>
                </c:pt>
                <c:pt idx="10064">
                  <c:v>0.64131099999999996</c:v>
                </c:pt>
                <c:pt idx="10065">
                  <c:v>0.64111899999999999</c:v>
                </c:pt>
                <c:pt idx="10066">
                  <c:v>0.64092700000000002</c:v>
                </c:pt>
                <c:pt idx="10067">
                  <c:v>0.64073500000000005</c:v>
                </c:pt>
                <c:pt idx="10068">
                  <c:v>0.64054299999999997</c:v>
                </c:pt>
                <c:pt idx="10069">
                  <c:v>0.64035200000000003</c:v>
                </c:pt>
                <c:pt idx="10070">
                  <c:v>0.64015999999999995</c:v>
                </c:pt>
                <c:pt idx="10071">
                  <c:v>0.63996799999999998</c:v>
                </c:pt>
                <c:pt idx="10072">
                  <c:v>0.63977700000000004</c:v>
                </c:pt>
                <c:pt idx="10073">
                  <c:v>0.63958499999999996</c:v>
                </c:pt>
                <c:pt idx="10074">
                  <c:v>0.63939400000000002</c:v>
                </c:pt>
                <c:pt idx="10075">
                  <c:v>0.63920299999999997</c:v>
                </c:pt>
                <c:pt idx="10076">
                  <c:v>0.639011</c:v>
                </c:pt>
                <c:pt idx="10077">
                  <c:v>0.63882000000000005</c:v>
                </c:pt>
                <c:pt idx="10078">
                  <c:v>0.638629</c:v>
                </c:pt>
                <c:pt idx="10079">
                  <c:v>0.63843799999999995</c:v>
                </c:pt>
                <c:pt idx="10080">
                  <c:v>0.63824599999999998</c:v>
                </c:pt>
                <c:pt idx="10081">
                  <c:v>0.63805500000000004</c:v>
                </c:pt>
                <c:pt idx="10082">
                  <c:v>0.63786399999999999</c:v>
                </c:pt>
                <c:pt idx="10083">
                  <c:v>0.63767300000000005</c:v>
                </c:pt>
                <c:pt idx="10084">
                  <c:v>0.63748300000000002</c:v>
                </c:pt>
                <c:pt idx="10085">
                  <c:v>0.63729199999999997</c:v>
                </c:pt>
                <c:pt idx="10086">
                  <c:v>0.63710100000000003</c:v>
                </c:pt>
                <c:pt idx="10087">
                  <c:v>0.63690999999999998</c:v>
                </c:pt>
                <c:pt idx="10088">
                  <c:v>0.63671999999999995</c:v>
                </c:pt>
                <c:pt idx="10089">
                  <c:v>0.63652900000000001</c:v>
                </c:pt>
                <c:pt idx="10090">
                  <c:v>0.63633899999999999</c:v>
                </c:pt>
                <c:pt idx="10091">
                  <c:v>0.63614800000000005</c:v>
                </c:pt>
                <c:pt idx="10092">
                  <c:v>0.63595800000000002</c:v>
                </c:pt>
                <c:pt idx="10093">
                  <c:v>0.63576699999999997</c:v>
                </c:pt>
                <c:pt idx="10094">
                  <c:v>0.63557699999999995</c:v>
                </c:pt>
                <c:pt idx="10095">
                  <c:v>0.63538700000000004</c:v>
                </c:pt>
                <c:pt idx="10096">
                  <c:v>0.63519700000000001</c:v>
                </c:pt>
                <c:pt idx="10097">
                  <c:v>0.63500699999999999</c:v>
                </c:pt>
                <c:pt idx="10098">
                  <c:v>0.63481699999999996</c:v>
                </c:pt>
                <c:pt idx="10099">
                  <c:v>0.63462700000000005</c:v>
                </c:pt>
                <c:pt idx="10100">
                  <c:v>0.63443700000000003</c:v>
                </c:pt>
                <c:pt idx="10101">
                  <c:v>0.63424700000000001</c:v>
                </c:pt>
                <c:pt idx="10102">
                  <c:v>0.63405699999999998</c:v>
                </c:pt>
                <c:pt idx="10103">
                  <c:v>0.63386699999999996</c:v>
                </c:pt>
                <c:pt idx="10104">
                  <c:v>0.63367700000000005</c:v>
                </c:pt>
                <c:pt idx="10105">
                  <c:v>0.63348800000000005</c:v>
                </c:pt>
                <c:pt idx="10106">
                  <c:v>0.63329800000000003</c:v>
                </c:pt>
                <c:pt idx="10107">
                  <c:v>0.63310900000000003</c:v>
                </c:pt>
                <c:pt idx="10108">
                  <c:v>0.63291900000000001</c:v>
                </c:pt>
                <c:pt idx="10109">
                  <c:v>0.63273000000000001</c:v>
                </c:pt>
                <c:pt idx="10110">
                  <c:v>0.63253999999999999</c:v>
                </c:pt>
                <c:pt idx="10111">
                  <c:v>0.632351</c:v>
                </c:pt>
                <c:pt idx="10112">
                  <c:v>0.632162</c:v>
                </c:pt>
                <c:pt idx="10113">
                  <c:v>0.63197300000000001</c:v>
                </c:pt>
                <c:pt idx="10114">
                  <c:v>0.63178299999999998</c:v>
                </c:pt>
                <c:pt idx="10115">
                  <c:v>0.63159399999999999</c:v>
                </c:pt>
                <c:pt idx="10116">
                  <c:v>0.63140499999999999</c:v>
                </c:pt>
                <c:pt idx="10117">
                  <c:v>0.631216</c:v>
                </c:pt>
                <c:pt idx="10118">
                  <c:v>0.63102800000000003</c:v>
                </c:pt>
                <c:pt idx="10119">
                  <c:v>0.63083900000000004</c:v>
                </c:pt>
                <c:pt idx="10120">
                  <c:v>0.63065000000000004</c:v>
                </c:pt>
                <c:pt idx="10121">
                  <c:v>0.63046100000000005</c:v>
                </c:pt>
                <c:pt idx="10122">
                  <c:v>0.63027299999999997</c:v>
                </c:pt>
                <c:pt idx="10123">
                  <c:v>0.63008399999999998</c:v>
                </c:pt>
                <c:pt idx="10124">
                  <c:v>0.62989499999999998</c:v>
                </c:pt>
                <c:pt idx="10125">
                  <c:v>0.62970700000000002</c:v>
                </c:pt>
                <c:pt idx="10126">
                  <c:v>0.62951800000000002</c:v>
                </c:pt>
                <c:pt idx="10127">
                  <c:v>0.62932999999999995</c:v>
                </c:pt>
                <c:pt idx="10128">
                  <c:v>0.62914199999999998</c:v>
                </c:pt>
                <c:pt idx="10129">
                  <c:v>0.62895400000000001</c:v>
                </c:pt>
                <c:pt idx="10130">
                  <c:v>0.62876500000000002</c:v>
                </c:pt>
                <c:pt idx="10131">
                  <c:v>0.62857700000000005</c:v>
                </c:pt>
                <c:pt idx="10132">
                  <c:v>0.62838899999999998</c:v>
                </c:pt>
                <c:pt idx="10133">
                  <c:v>0.62820100000000001</c:v>
                </c:pt>
                <c:pt idx="10134">
                  <c:v>0.62801300000000004</c:v>
                </c:pt>
                <c:pt idx="10135">
                  <c:v>0.62782499999999997</c:v>
                </c:pt>
                <c:pt idx="10136">
                  <c:v>0.627637</c:v>
                </c:pt>
                <c:pt idx="10137">
                  <c:v>0.62744999999999995</c:v>
                </c:pt>
                <c:pt idx="10138">
                  <c:v>0.62726199999999999</c:v>
                </c:pt>
                <c:pt idx="10139">
                  <c:v>0.62707400000000002</c:v>
                </c:pt>
                <c:pt idx="10140">
                  <c:v>0.62688699999999997</c:v>
                </c:pt>
                <c:pt idx="10141">
                  <c:v>0.62669900000000001</c:v>
                </c:pt>
                <c:pt idx="10142">
                  <c:v>0.62651100000000004</c:v>
                </c:pt>
                <c:pt idx="10143">
                  <c:v>0.62632399999999999</c:v>
                </c:pt>
                <c:pt idx="10144">
                  <c:v>0.62613700000000005</c:v>
                </c:pt>
                <c:pt idx="10145">
                  <c:v>0.62594899999999998</c:v>
                </c:pt>
                <c:pt idx="10146">
                  <c:v>0.62576200000000004</c:v>
                </c:pt>
                <c:pt idx="10147">
                  <c:v>0.62557499999999999</c:v>
                </c:pt>
                <c:pt idx="10148">
                  <c:v>0.62538800000000005</c:v>
                </c:pt>
                <c:pt idx="10149">
                  <c:v>0.62520100000000001</c:v>
                </c:pt>
                <c:pt idx="10150">
                  <c:v>0.62501399999999996</c:v>
                </c:pt>
                <c:pt idx="10151">
                  <c:v>0.62482700000000002</c:v>
                </c:pt>
                <c:pt idx="10152">
                  <c:v>0.62463999999999997</c:v>
                </c:pt>
                <c:pt idx="10153">
                  <c:v>0.62445300000000004</c:v>
                </c:pt>
                <c:pt idx="10154">
                  <c:v>0.62426599999999999</c:v>
                </c:pt>
                <c:pt idx="10155">
                  <c:v>0.62407900000000005</c:v>
                </c:pt>
                <c:pt idx="10156">
                  <c:v>0.62389300000000003</c:v>
                </c:pt>
                <c:pt idx="10157">
                  <c:v>0.62370599999999998</c:v>
                </c:pt>
                <c:pt idx="10158">
                  <c:v>0.62351900000000005</c:v>
                </c:pt>
                <c:pt idx="10159">
                  <c:v>0.62333300000000003</c:v>
                </c:pt>
                <c:pt idx="10160">
                  <c:v>0.62314700000000001</c:v>
                </c:pt>
                <c:pt idx="10161">
                  <c:v>0.62295999999999996</c:v>
                </c:pt>
                <c:pt idx="10162">
                  <c:v>0.62277400000000005</c:v>
                </c:pt>
                <c:pt idx="10163">
                  <c:v>0.62258800000000003</c:v>
                </c:pt>
                <c:pt idx="10164">
                  <c:v>0.62240099999999998</c:v>
                </c:pt>
                <c:pt idx="10165">
                  <c:v>0.62221499999999996</c:v>
                </c:pt>
                <c:pt idx="10166">
                  <c:v>0.62202900000000005</c:v>
                </c:pt>
                <c:pt idx="10167">
                  <c:v>0.62184300000000003</c:v>
                </c:pt>
                <c:pt idx="10168">
                  <c:v>0.62165700000000002</c:v>
                </c:pt>
                <c:pt idx="10169">
                  <c:v>0.621471</c:v>
                </c:pt>
                <c:pt idx="10170">
                  <c:v>0.62128499999999998</c:v>
                </c:pt>
                <c:pt idx="10171">
                  <c:v>0.62109999999999999</c:v>
                </c:pt>
                <c:pt idx="10172">
                  <c:v>0.62091399999999997</c:v>
                </c:pt>
                <c:pt idx="10173">
                  <c:v>0.62072799999999995</c:v>
                </c:pt>
                <c:pt idx="10174">
                  <c:v>0.62054299999999996</c:v>
                </c:pt>
                <c:pt idx="10175">
                  <c:v>0.62035700000000005</c:v>
                </c:pt>
                <c:pt idx="10176">
                  <c:v>0.62017100000000003</c:v>
                </c:pt>
                <c:pt idx="10177">
                  <c:v>0.61998600000000004</c:v>
                </c:pt>
                <c:pt idx="10178">
                  <c:v>0.61980100000000005</c:v>
                </c:pt>
                <c:pt idx="10179">
                  <c:v>0.61961500000000003</c:v>
                </c:pt>
                <c:pt idx="10180">
                  <c:v>0.61943000000000004</c:v>
                </c:pt>
                <c:pt idx="10181">
                  <c:v>0.61924500000000005</c:v>
                </c:pt>
                <c:pt idx="10182">
                  <c:v>0.61906000000000005</c:v>
                </c:pt>
                <c:pt idx="10183">
                  <c:v>0.61887499999999995</c:v>
                </c:pt>
                <c:pt idx="10184">
                  <c:v>0.61868999999999996</c:v>
                </c:pt>
                <c:pt idx="10185">
                  <c:v>0.61850499999999997</c:v>
                </c:pt>
                <c:pt idx="10186">
                  <c:v>0.61831999999999998</c:v>
                </c:pt>
                <c:pt idx="10187">
                  <c:v>0.61813499999999999</c:v>
                </c:pt>
                <c:pt idx="10188">
                  <c:v>0.61795</c:v>
                </c:pt>
                <c:pt idx="10189">
                  <c:v>0.61776500000000001</c:v>
                </c:pt>
                <c:pt idx="10190">
                  <c:v>0.61758100000000005</c:v>
                </c:pt>
                <c:pt idx="10191">
                  <c:v>0.61739599999999994</c:v>
                </c:pt>
                <c:pt idx="10192">
                  <c:v>0.61721199999999998</c:v>
                </c:pt>
                <c:pt idx="10193">
                  <c:v>0.61702699999999999</c:v>
                </c:pt>
                <c:pt idx="10194">
                  <c:v>0.61684300000000003</c:v>
                </c:pt>
                <c:pt idx="10195">
                  <c:v>0.61665800000000004</c:v>
                </c:pt>
                <c:pt idx="10196">
                  <c:v>0.61647399999999997</c:v>
                </c:pt>
                <c:pt idx="10197">
                  <c:v>0.61629</c:v>
                </c:pt>
                <c:pt idx="10198">
                  <c:v>0.61610600000000004</c:v>
                </c:pt>
                <c:pt idx="10199">
                  <c:v>0.61592100000000005</c:v>
                </c:pt>
                <c:pt idx="10200">
                  <c:v>0.61573699999999998</c:v>
                </c:pt>
                <c:pt idx="10201">
                  <c:v>0.61555300000000002</c:v>
                </c:pt>
                <c:pt idx="10202">
                  <c:v>0.61536900000000005</c:v>
                </c:pt>
                <c:pt idx="10203">
                  <c:v>0.61518600000000001</c:v>
                </c:pt>
                <c:pt idx="10204">
                  <c:v>0.61500200000000005</c:v>
                </c:pt>
                <c:pt idx="10205">
                  <c:v>0.61481799999999998</c:v>
                </c:pt>
                <c:pt idx="10206">
                  <c:v>0.61463400000000001</c:v>
                </c:pt>
                <c:pt idx="10207">
                  <c:v>0.61445099999999997</c:v>
                </c:pt>
                <c:pt idx="10208">
                  <c:v>0.61426700000000001</c:v>
                </c:pt>
                <c:pt idx="10209">
                  <c:v>0.61408399999999996</c:v>
                </c:pt>
                <c:pt idx="10210">
                  <c:v>0.6139</c:v>
                </c:pt>
                <c:pt idx="10211">
                  <c:v>0.61371699999999996</c:v>
                </c:pt>
                <c:pt idx="10212">
                  <c:v>0.613533</c:v>
                </c:pt>
                <c:pt idx="10213">
                  <c:v>0.61334999999999995</c:v>
                </c:pt>
                <c:pt idx="10214">
                  <c:v>0.61316700000000002</c:v>
                </c:pt>
                <c:pt idx="10215">
                  <c:v>0.61298399999999997</c:v>
                </c:pt>
                <c:pt idx="10216">
                  <c:v>0.61280100000000004</c:v>
                </c:pt>
                <c:pt idx="10217">
                  <c:v>0.612618</c:v>
                </c:pt>
                <c:pt idx="10218">
                  <c:v>0.61243499999999995</c:v>
                </c:pt>
                <c:pt idx="10219">
                  <c:v>0.61225200000000002</c:v>
                </c:pt>
                <c:pt idx="10220">
                  <c:v>0.61206899999999997</c:v>
                </c:pt>
                <c:pt idx="10221">
                  <c:v>0.61188600000000004</c:v>
                </c:pt>
                <c:pt idx="10222">
                  <c:v>0.61170400000000003</c:v>
                </c:pt>
                <c:pt idx="10223">
                  <c:v>0.61152099999999998</c:v>
                </c:pt>
                <c:pt idx="10224">
                  <c:v>0.61133800000000005</c:v>
                </c:pt>
                <c:pt idx="10225">
                  <c:v>0.61115600000000003</c:v>
                </c:pt>
                <c:pt idx="10226">
                  <c:v>0.61097299999999999</c:v>
                </c:pt>
                <c:pt idx="10227">
                  <c:v>0.61079099999999997</c:v>
                </c:pt>
                <c:pt idx="10228">
                  <c:v>0.61060899999999996</c:v>
                </c:pt>
                <c:pt idx="10229">
                  <c:v>0.61042600000000002</c:v>
                </c:pt>
                <c:pt idx="10230">
                  <c:v>0.61024400000000001</c:v>
                </c:pt>
                <c:pt idx="10231">
                  <c:v>0.61006199999999999</c:v>
                </c:pt>
                <c:pt idx="10232">
                  <c:v>0.60987999999999998</c:v>
                </c:pt>
                <c:pt idx="10233">
                  <c:v>0.60969799999999996</c:v>
                </c:pt>
                <c:pt idx="10234">
                  <c:v>0.60951599999999995</c:v>
                </c:pt>
                <c:pt idx="10235">
                  <c:v>0.60933400000000004</c:v>
                </c:pt>
                <c:pt idx="10236">
                  <c:v>0.60915200000000003</c:v>
                </c:pt>
                <c:pt idx="10237">
                  <c:v>0.60897000000000001</c:v>
                </c:pt>
                <c:pt idx="10238">
                  <c:v>0.60878900000000002</c:v>
                </c:pt>
                <c:pt idx="10239">
                  <c:v>0.60860700000000001</c:v>
                </c:pt>
                <c:pt idx="10240">
                  <c:v>0.60842499999999999</c:v>
                </c:pt>
                <c:pt idx="10241">
                  <c:v>0.60824400000000001</c:v>
                </c:pt>
                <c:pt idx="10242">
                  <c:v>0.60806199999999999</c:v>
                </c:pt>
                <c:pt idx="10243">
                  <c:v>0.607881</c:v>
                </c:pt>
                <c:pt idx="10244">
                  <c:v>0.60770000000000002</c:v>
                </c:pt>
                <c:pt idx="10245">
                  <c:v>0.607518</c:v>
                </c:pt>
                <c:pt idx="10246">
                  <c:v>0.60733700000000002</c:v>
                </c:pt>
                <c:pt idx="10247">
                  <c:v>0.60715600000000003</c:v>
                </c:pt>
                <c:pt idx="10248">
                  <c:v>0.60697500000000004</c:v>
                </c:pt>
                <c:pt idx="10249">
                  <c:v>0.60679400000000006</c:v>
                </c:pt>
                <c:pt idx="10250">
                  <c:v>0.60661299999999996</c:v>
                </c:pt>
                <c:pt idx="10251">
                  <c:v>0.60643199999999997</c:v>
                </c:pt>
                <c:pt idx="10252">
                  <c:v>0.60625099999999998</c:v>
                </c:pt>
                <c:pt idx="10253">
                  <c:v>0.60607100000000003</c:v>
                </c:pt>
                <c:pt idx="10254">
                  <c:v>0.60589000000000004</c:v>
                </c:pt>
                <c:pt idx="10255">
                  <c:v>0.60570900000000005</c:v>
                </c:pt>
                <c:pt idx="10256">
                  <c:v>0.60552899999999998</c:v>
                </c:pt>
                <c:pt idx="10257">
                  <c:v>0.605348</c:v>
                </c:pt>
                <c:pt idx="10258">
                  <c:v>0.60516800000000004</c:v>
                </c:pt>
                <c:pt idx="10259">
                  <c:v>0.60498700000000005</c:v>
                </c:pt>
                <c:pt idx="10260">
                  <c:v>0.60480699999999998</c:v>
                </c:pt>
                <c:pt idx="10261">
                  <c:v>0.60462700000000003</c:v>
                </c:pt>
                <c:pt idx="10262">
                  <c:v>0.60444699999999996</c:v>
                </c:pt>
                <c:pt idx="10263">
                  <c:v>0.604267</c:v>
                </c:pt>
                <c:pt idx="10264">
                  <c:v>0.60408700000000004</c:v>
                </c:pt>
                <c:pt idx="10265">
                  <c:v>0.60390699999999997</c:v>
                </c:pt>
                <c:pt idx="10266">
                  <c:v>0.60372700000000001</c:v>
                </c:pt>
                <c:pt idx="10267">
                  <c:v>0.60354699999999994</c:v>
                </c:pt>
                <c:pt idx="10268">
                  <c:v>0.60336699999999999</c:v>
                </c:pt>
                <c:pt idx="10269">
                  <c:v>0.60318799999999995</c:v>
                </c:pt>
                <c:pt idx="10270">
                  <c:v>0.60300799999999999</c:v>
                </c:pt>
                <c:pt idx="10271">
                  <c:v>0.60282800000000003</c:v>
                </c:pt>
                <c:pt idx="10272">
                  <c:v>0.60264899999999999</c:v>
                </c:pt>
                <c:pt idx="10273">
                  <c:v>0.60246999999999995</c:v>
                </c:pt>
                <c:pt idx="10274">
                  <c:v>0.60228999999999999</c:v>
                </c:pt>
                <c:pt idx="10275">
                  <c:v>0.60211099999999995</c:v>
                </c:pt>
                <c:pt idx="10276">
                  <c:v>0.60193200000000002</c:v>
                </c:pt>
                <c:pt idx="10277">
                  <c:v>0.60175299999999998</c:v>
                </c:pt>
                <c:pt idx="10278">
                  <c:v>0.60157400000000005</c:v>
                </c:pt>
                <c:pt idx="10279">
                  <c:v>0.60139500000000001</c:v>
                </c:pt>
                <c:pt idx="10280">
                  <c:v>0.60121599999999997</c:v>
                </c:pt>
                <c:pt idx="10281">
                  <c:v>0.60103700000000004</c:v>
                </c:pt>
                <c:pt idx="10282">
                  <c:v>0.600858</c:v>
                </c:pt>
                <c:pt idx="10283">
                  <c:v>0.60067899999999996</c:v>
                </c:pt>
                <c:pt idx="10284">
                  <c:v>0.60050099999999995</c:v>
                </c:pt>
                <c:pt idx="10285">
                  <c:v>0.60032200000000002</c:v>
                </c:pt>
                <c:pt idx="10286">
                  <c:v>0.60014400000000001</c:v>
                </c:pt>
                <c:pt idx="10287">
                  <c:v>0.59996499999999997</c:v>
                </c:pt>
                <c:pt idx="10288">
                  <c:v>0.59978699999999996</c:v>
                </c:pt>
                <c:pt idx="10289">
                  <c:v>0.59960899999999995</c:v>
                </c:pt>
                <c:pt idx="10290">
                  <c:v>0.59943000000000002</c:v>
                </c:pt>
                <c:pt idx="10291">
                  <c:v>0.59925200000000001</c:v>
                </c:pt>
                <c:pt idx="10292">
                  <c:v>0.599074</c:v>
                </c:pt>
                <c:pt idx="10293">
                  <c:v>0.59889599999999998</c:v>
                </c:pt>
                <c:pt idx="10294">
                  <c:v>0.59871799999999997</c:v>
                </c:pt>
                <c:pt idx="10295">
                  <c:v>0.59853999999999996</c:v>
                </c:pt>
                <c:pt idx="10296">
                  <c:v>0.59836299999999998</c:v>
                </c:pt>
                <c:pt idx="10297">
                  <c:v>0.59818499999999997</c:v>
                </c:pt>
                <c:pt idx="10298">
                  <c:v>0.59800699999999996</c:v>
                </c:pt>
                <c:pt idx="10299">
                  <c:v>0.59782999999999997</c:v>
                </c:pt>
                <c:pt idx="10300">
                  <c:v>0.59765199999999996</c:v>
                </c:pt>
                <c:pt idx="10301">
                  <c:v>0.59747499999999998</c:v>
                </c:pt>
                <c:pt idx="10302">
                  <c:v>0.597298</c:v>
                </c:pt>
                <c:pt idx="10303">
                  <c:v>0.59711999999999998</c:v>
                </c:pt>
                <c:pt idx="10304">
                  <c:v>0.596943</c:v>
                </c:pt>
                <c:pt idx="10305">
                  <c:v>0.59676600000000002</c:v>
                </c:pt>
                <c:pt idx="10306">
                  <c:v>0.59658900000000004</c:v>
                </c:pt>
                <c:pt idx="10307">
                  <c:v>0.59641200000000005</c:v>
                </c:pt>
                <c:pt idx="10308">
                  <c:v>0.59623499999999996</c:v>
                </c:pt>
                <c:pt idx="10309">
                  <c:v>0.59605900000000001</c:v>
                </c:pt>
                <c:pt idx="10310">
                  <c:v>0.59588200000000002</c:v>
                </c:pt>
                <c:pt idx="10311">
                  <c:v>0.59570500000000004</c:v>
                </c:pt>
                <c:pt idx="10312">
                  <c:v>0.59552899999999998</c:v>
                </c:pt>
                <c:pt idx="10313">
                  <c:v>0.59535199999999999</c:v>
                </c:pt>
                <c:pt idx="10314">
                  <c:v>0.59517600000000004</c:v>
                </c:pt>
                <c:pt idx="10315">
                  <c:v>0.59499999999999997</c:v>
                </c:pt>
                <c:pt idx="10316">
                  <c:v>0.59482299999999999</c:v>
                </c:pt>
                <c:pt idx="10317">
                  <c:v>0.59464700000000004</c:v>
                </c:pt>
                <c:pt idx="10318">
                  <c:v>0.59447099999999997</c:v>
                </c:pt>
                <c:pt idx="10319">
                  <c:v>0.59429500000000002</c:v>
                </c:pt>
                <c:pt idx="10320">
                  <c:v>0.59411899999999995</c:v>
                </c:pt>
                <c:pt idx="10321">
                  <c:v>0.59394400000000003</c:v>
                </c:pt>
                <c:pt idx="10322">
                  <c:v>0.59376799999999996</c:v>
                </c:pt>
                <c:pt idx="10323">
                  <c:v>0.59359200000000001</c:v>
                </c:pt>
                <c:pt idx="10324">
                  <c:v>0.59341699999999997</c:v>
                </c:pt>
                <c:pt idx="10325">
                  <c:v>0.59324100000000002</c:v>
                </c:pt>
                <c:pt idx="10326">
                  <c:v>0.59306599999999998</c:v>
                </c:pt>
                <c:pt idx="10327">
                  <c:v>0.59289099999999995</c:v>
                </c:pt>
                <c:pt idx="10328">
                  <c:v>0.59271499999999999</c:v>
                </c:pt>
                <c:pt idx="10329">
                  <c:v>0.59253999999999996</c:v>
                </c:pt>
                <c:pt idx="10330">
                  <c:v>0.59236500000000003</c:v>
                </c:pt>
                <c:pt idx="10331">
                  <c:v>0.59218999999999999</c:v>
                </c:pt>
                <c:pt idx="10332">
                  <c:v>0.59201499999999996</c:v>
                </c:pt>
                <c:pt idx="10333">
                  <c:v>0.59184099999999995</c:v>
                </c:pt>
                <c:pt idx="10334">
                  <c:v>0.59166600000000003</c:v>
                </c:pt>
                <c:pt idx="10335">
                  <c:v>0.59149099999999999</c:v>
                </c:pt>
                <c:pt idx="10336">
                  <c:v>0.59131699999999998</c:v>
                </c:pt>
                <c:pt idx="10337">
                  <c:v>0.59114299999999997</c:v>
                </c:pt>
                <c:pt idx="10338">
                  <c:v>0.59096800000000005</c:v>
                </c:pt>
                <c:pt idx="10339">
                  <c:v>0.59079400000000004</c:v>
                </c:pt>
                <c:pt idx="10340">
                  <c:v>0.59062000000000003</c:v>
                </c:pt>
                <c:pt idx="10341">
                  <c:v>0.59044600000000003</c:v>
                </c:pt>
                <c:pt idx="10342">
                  <c:v>0.59027200000000002</c:v>
                </c:pt>
                <c:pt idx="10343">
                  <c:v>0.59009800000000001</c:v>
                </c:pt>
                <c:pt idx="10344">
                  <c:v>0.589924</c:v>
                </c:pt>
                <c:pt idx="10345">
                  <c:v>0.58975100000000003</c:v>
                </c:pt>
                <c:pt idx="10346">
                  <c:v>0.58957700000000002</c:v>
                </c:pt>
                <c:pt idx="10347">
                  <c:v>0.58940400000000004</c:v>
                </c:pt>
                <c:pt idx="10348">
                  <c:v>0.58923000000000003</c:v>
                </c:pt>
                <c:pt idx="10349">
                  <c:v>0.58905700000000005</c:v>
                </c:pt>
                <c:pt idx="10350">
                  <c:v>0.58888399999999996</c:v>
                </c:pt>
                <c:pt idx="10351">
                  <c:v>0.58871099999999998</c:v>
                </c:pt>
                <c:pt idx="10352">
                  <c:v>0.58853800000000001</c:v>
                </c:pt>
                <c:pt idx="10353">
                  <c:v>0.58836500000000003</c:v>
                </c:pt>
                <c:pt idx="10354">
                  <c:v>0.58819299999999997</c:v>
                </c:pt>
                <c:pt idx="10355">
                  <c:v>0.58801999999999999</c:v>
                </c:pt>
                <c:pt idx="10356">
                  <c:v>0.58784700000000001</c:v>
                </c:pt>
                <c:pt idx="10357">
                  <c:v>0.58767499999999995</c:v>
                </c:pt>
                <c:pt idx="10358">
                  <c:v>0.587503</c:v>
                </c:pt>
                <c:pt idx="10359">
                  <c:v>0.58733000000000002</c:v>
                </c:pt>
                <c:pt idx="10360">
                  <c:v>0.58715799999999996</c:v>
                </c:pt>
                <c:pt idx="10361">
                  <c:v>0.58698600000000001</c:v>
                </c:pt>
                <c:pt idx="10362">
                  <c:v>0.58681399999999995</c:v>
                </c:pt>
                <c:pt idx="10363">
                  <c:v>0.58664300000000003</c:v>
                </c:pt>
                <c:pt idx="10364">
                  <c:v>0.58647099999999996</c:v>
                </c:pt>
                <c:pt idx="10365">
                  <c:v>0.58630000000000004</c:v>
                </c:pt>
                <c:pt idx="10366">
                  <c:v>0.58612799999999998</c:v>
                </c:pt>
                <c:pt idx="10367">
                  <c:v>0.58595699999999995</c:v>
                </c:pt>
                <c:pt idx="10368">
                  <c:v>0.58578600000000003</c:v>
                </c:pt>
                <c:pt idx="10369">
                  <c:v>0.58561399999999997</c:v>
                </c:pt>
                <c:pt idx="10370">
                  <c:v>0.58544399999999996</c:v>
                </c:pt>
                <c:pt idx="10371">
                  <c:v>0.58527300000000004</c:v>
                </c:pt>
                <c:pt idx="10372">
                  <c:v>0.58510200000000001</c:v>
                </c:pt>
                <c:pt idx="10373">
                  <c:v>0.58493099999999998</c:v>
                </c:pt>
                <c:pt idx="10374">
                  <c:v>0.58476099999999998</c:v>
                </c:pt>
                <c:pt idx="10375">
                  <c:v>0.58459099999999997</c:v>
                </c:pt>
                <c:pt idx="10376">
                  <c:v>0.58442000000000005</c:v>
                </c:pt>
                <c:pt idx="10377">
                  <c:v>0.58425000000000005</c:v>
                </c:pt>
                <c:pt idx="10378">
                  <c:v>0.58408000000000004</c:v>
                </c:pt>
                <c:pt idx="10379">
                  <c:v>0.58391000000000004</c:v>
                </c:pt>
                <c:pt idx="10380">
                  <c:v>0.58374099999999995</c:v>
                </c:pt>
                <c:pt idx="10381">
                  <c:v>0.58357099999999995</c:v>
                </c:pt>
                <c:pt idx="10382">
                  <c:v>0.58340199999999998</c:v>
                </c:pt>
                <c:pt idx="10383">
                  <c:v>0.58323199999999997</c:v>
                </c:pt>
                <c:pt idx="10384">
                  <c:v>0.583063</c:v>
                </c:pt>
                <c:pt idx="10385">
                  <c:v>0.58289400000000002</c:v>
                </c:pt>
                <c:pt idx="10386">
                  <c:v>0.58272500000000005</c:v>
                </c:pt>
                <c:pt idx="10387">
                  <c:v>0.58255599999999996</c:v>
                </c:pt>
                <c:pt idx="10388">
                  <c:v>0.58238800000000002</c:v>
                </c:pt>
                <c:pt idx="10389">
                  <c:v>0.58221900000000004</c:v>
                </c:pt>
                <c:pt idx="10390">
                  <c:v>0.58205099999999999</c:v>
                </c:pt>
                <c:pt idx="10391">
                  <c:v>0.58188200000000001</c:v>
                </c:pt>
                <c:pt idx="10392">
                  <c:v>0.58171399999999995</c:v>
                </c:pt>
                <c:pt idx="10393">
                  <c:v>0.58154600000000001</c:v>
                </c:pt>
                <c:pt idx="10394">
                  <c:v>0.58137899999999998</c:v>
                </c:pt>
                <c:pt idx="10395">
                  <c:v>0.58121100000000003</c:v>
                </c:pt>
                <c:pt idx="10396">
                  <c:v>0.581044</c:v>
                </c:pt>
                <c:pt idx="10397">
                  <c:v>0.58087599999999995</c:v>
                </c:pt>
                <c:pt idx="10398">
                  <c:v>0.58070900000000003</c:v>
                </c:pt>
                <c:pt idx="10399">
                  <c:v>0.580542</c:v>
                </c:pt>
                <c:pt idx="10400">
                  <c:v>0.58037499999999997</c:v>
                </c:pt>
                <c:pt idx="10401">
                  <c:v>0.58020799999999995</c:v>
                </c:pt>
                <c:pt idx="10402">
                  <c:v>0.58004199999999995</c:v>
                </c:pt>
                <c:pt idx="10403">
                  <c:v>0.58006999999999997</c:v>
                </c:pt>
                <c:pt idx="10404">
                  <c:v>0.58009900000000003</c:v>
                </c:pt>
                <c:pt idx="10405">
                  <c:v>0.58012699999999995</c:v>
                </c:pt>
                <c:pt idx="10406">
                  <c:v>0.58015600000000001</c:v>
                </c:pt>
                <c:pt idx="10407">
                  <c:v>0.58018499999999995</c:v>
                </c:pt>
                <c:pt idx="10408">
                  <c:v>0.58021400000000001</c:v>
                </c:pt>
                <c:pt idx="10409">
                  <c:v>0.58024299999999995</c:v>
                </c:pt>
                <c:pt idx="10410">
                  <c:v>0.58027200000000001</c:v>
                </c:pt>
                <c:pt idx="10411">
                  <c:v>0.58030199999999998</c:v>
                </c:pt>
                <c:pt idx="10412">
                  <c:v>0.58033100000000004</c:v>
                </c:pt>
                <c:pt idx="10413">
                  <c:v>0.58036100000000002</c:v>
                </c:pt>
                <c:pt idx="10414">
                  <c:v>0.58038999999999996</c:v>
                </c:pt>
                <c:pt idx="10415">
                  <c:v>0.58042000000000005</c:v>
                </c:pt>
                <c:pt idx="10416">
                  <c:v>0.58045000000000002</c:v>
                </c:pt>
                <c:pt idx="10417">
                  <c:v>0.58048</c:v>
                </c:pt>
                <c:pt idx="10418">
                  <c:v>0.580511</c:v>
                </c:pt>
                <c:pt idx="10419">
                  <c:v>0.58054099999999997</c:v>
                </c:pt>
                <c:pt idx="10420">
                  <c:v>0.58057199999999998</c:v>
                </c:pt>
                <c:pt idx="10421">
                  <c:v>0.58060199999999995</c:v>
                </c:pt>
                <c:pt idx="10422">
                  <c:v>0.58063299999999995</c:v>
                </c:pt>
                <c:pt idx="10423">
                  <c:v>0.58066399999999996</c:v>
                </c:pt>
                <c:pt idx="10424">
                  <c:v>0.58069499999999996</c:v>
                </c:pt>
                <c:pt idx="10425">
                  <c:v>0.58072599999999996</c:v>
                </c:pt>
                <c:pt idx="10426">
                  <c:v>0.580758</c:v>
                </c:pt>
                <c:pt idx="10427">
                  <c:v>0.580789</c:v>
                </c:pt>
                <c:pt idx="10428">
                  <c:v>0.58082100000000003</c:v>
                </c:pt>
                <c:pt idx="10429">
                  <c:v>0.58085299999999995</c:v>
                </c:pt>
                <c:pt idx="10430">
                  <c:v>0.58088499999999998</c:v>
                </c:pt>
                <c:pt idx="10431">
                  <c:v>0.58091700000000002</c:v>
                </c:pt>
                <c:pt idx="10432">
                  <c:v>0.58094900000000005</c:v>
                </c:pt>
                <c:pt idx="10433">
                  <c:v>0.580982</c:v>
                </c:pt>
                <c:pt idx="10434">
                  <c:v>0.58101499999999995</c:v>
                </c:pt>
                <c:pt idx="10435">
                  <c:v>0.58104800000000001</c:v>
                </c:pt>
                <c:pt idx="10436">
                  <c:v>0.58108099999999996</c:v>
                </c:pt>
                <c:pt idx="10437">
                  <c:v>0.58111400000000002</c:v>
                </c:pt>
                <c:pt idx="10438">
                  <c:v>0.58114699999999997</c:v>
                </c:pt>
                <c:pt idx="10439">
                  <c:v>0.58118099999999995</c:v>
                </c:pt>
                <c:pt idx="10440">
                  <c:v>0.58121500000000004</c:v>
                </c:pt>
                <c:pt idx="10441">
                  <c:v>0.58124900000000002</c:v>
                </c:pt>
                <c:pt idx="10442">
                  <c:v>0.58128299999999999</c:v>
                </c:pt>
                <c:pt idx="10443">
                  <c:v>0.581318</c:v>
                </c:pt>
                <c:pt idx="10444">
                  <c:v>0.58135199999999998</c:v>
                </c:pt>
                <c:pt idx="10445">
                  <c:v>0.58138699999999999</c:v>
                </c:pt>
                <c:pt idx="10446">
                  <c:v>0.58142199999999999</c:v>
                </c:pt>
                <c:pt idx="10447">
                  <c:v>0.581457</c:v>
                </c:pt>
                <c:pt idx="10448">
                  <c:v>0.58149300000000004</c:v>
                </c:pt>
                <c:pt idx="10449">
                  <c:v>0.58152800000000004</c:v>
                </c:pt>
                <c:pt idx="10450">
                  <c:v>0.58156399999999997</c:v>
                </c:pt>
                <c:pt idx="10451">
                  <c:v>0.58160000000000001</c:v>
                </c:pt>
                <c:pt idx="10452">
                  <c:v>0.58163699999999996</c:v>
                </c:pt>
                <c:pt idx="10453">
                  <c:v>0.581673</c:v>
                </c:pt>
                <c:pt idx="10454">
                  <c:v>0.58170999999999995</c:v>
                </c:pt>
                <c:pt idx="10455">
                  <c:v>0.58174700000000001</c:v>
                </c:pt>
                <c:pt idx="10456">
                  <c:v>0.58178399999999997</c:v>
                </c:pt>
                <c:pt idx="10457">
                  <c:v>0.58182199999999995</c:v>
                </c:pt>
                <c:pt idx="10458">
                  <c:v>0.58186000000000004</c:v>
                </c:pt>
                <c:pt idx="10459">
                  <c:v>0.58189800000000003</c:v>
                </c:pt>
                <c:pt idx="10460">
                  <c:v>0.58193600000000001</c:v>
                </c:pt>
                <c:pt idx="10461">
                  <c:v>0.58197399999999999</c:v>
                </c:pt>
                <c:pt idx="10462">
                  <c:v>0.582013</c:v>
                </c:pt>
                <c:pt idx="10463">
                  <c:v>0.58205200000000001</c:v>
                </c:pt>
                <c:pt idx="10464">
                  <c:v>0.58209200000000005</c:v>
                </c:pt>
                <c:pt idx="10465">
                  <c:v>0.58213099999999995</c:v>
                </c:pt>
                <c:pt idx="10466">
                  <c:v>0.58217099999999999</c:v>
                </c:pt>
                <c:pt idx="10467">
                  <c:v>0.58221100000000003</c:v>
                </c:pt>
                <c:pt idx="10468">
                  <c:v>0.58225199999999999</c:v>
                </c:pt>
                <c:pt idx="10469">
                  <c:v>0.58229200000000003</c:v>
                </c:pt>
                <c:pt idx="10470">
                  <c:v>0.58233299999999999</c:v>
                </c:pt>
                <c:pt idx="10471">
                  <c:v>0.58237499999999998</c:v>
                </c:pt>
                <c:pt idx="10472">
                  <c:v>0.58241600000000004</c:v>
                </c:pt>
                <c:pt idx="10473">
                  <c:v>0.58245800000000003</c:v>
                </c:pt>
                <c:pt idx="10474">
                  <c:v>0.58250000000000002</c:v>
                </c:pt>
                <c:pt idx="10475">
                  <c:v>0.58254300000000003</c:v>
                </c:pt>
                <c:pt idx="10476">
                  <c:v>0.58258600000000005</c:v>
                </c:pt>
                <c:pt idx="10477">
                  <c:v>0.58262899999999995</c:v>
                </c:pt>
                <c:pt idx="10478">
                  <c:v>0.58267199999999997</c:v>
                </c:pt>
                <c:pt idx="10479">
                  <c:v>0.58271600000000001</c:v>
                </c:pt>
                <c:pt idx="10480">
                  <c:v>0.58275999999999994</c:v>
                </c:pt>
                <c:pt idx="10481">
                  <c:v>0.58280500000000002</c:v>
                </c:pt>
                <c:pt idx="10482">
                  <c:v>0.58284999999999998</c:v>
                </c:pt>
                <c:pt idx="10483">
                  <c:v>0.58289500000000005</c:v>
                </c:pt>
                <c:pt idx="10484">
                  <c:v>0.58294000000000001</c:v>
                </c:pt>
                <c:pt idx="10485">
                  <c:v>0.582986</c:v>
                </c:pt>
                <c:pt idx="10486">
                  <c:v>0.58303199999999999</c:v>
                </c:pt>
                <c:pt idx="10487">
                  <c:v>0.58307900000000001</c:v>
                </c:pt>
                <c:pt idx="10488">
                  <c:v>0.58312600000000003</c:v>
                </c:pt>
                <c:pt idx="10489">
                  <c:v>0.58317300000000005</c:v>
                </c:pt>
                <c:pt idx="10490">
                  <c:v>0.58322099999999999</c:v>
                </c:pt>
                <c:pt idx="10491">
                  <c:v>0.58326900000000004</c:v>
                </c:pt>
                <c:pt idx="10492">
                  <c:v>0.58331699999999997</c:v>
                </c:pt>
                <c:pt idx="10493">
                  <c:v>0.58336600000000005</c:v>
                </c:pt>
                <c:pt idx="10494">
                  <c:v>0.58341500000000002</c:v>
                </c:pt>
                <c:pt idx="10495">
                  <c:v>0.58346500000000001</c:v>
                </c:pt>
                <c:pt idx="10496">
                  <c:v>0.58351500000000001</c:v>
                </c:pt>
                <c:pt idx="10497">
                  <c:v>0.583565</c:v>
                </c:pt>
                <c:pt idx="10498">
                  <c:v>0.58361600000000002</c:v>
                </c:pt>
                <c:pt idx="10499">
                  <c:v>0.58366700000000005</c:v>
                </c:pt>
                <c:pt idx="10500">
                  <c:v>0.58371899999999999</c:v>
                </c:pt>
                <c:pt idx="10501">
                  <c:v>0.58377100000000004</c:v>
                </c:pt>
                <c:pt idx="10502">
                  <c:v>0.58382400000000001</c:v>
                </c:pt>
                <c:pt idx="10503">
                  <c:v>0.58387599999999995</c:v>
                </c:pt>
                <c:pt idx="10504">
                  <c:v>0.58392999999999995</c:v>
                </c:pt>
                <c:pt idx="10505">
                  <c:v>0.58398399999999995</c:v>
                </c:pt>
                <c:pt idx="10506">
                  <c:v>0.58403799999999995</c:v>
                </c:pt>
                <c:pt idx="10507">
                  <c:v>0.58409199999999994</c:v>
                </c:pt>
                <c:pt idx="10508">
                  <c:v>0.584148</c:v>
                </c:pt>
                <c:pt idx="10509">
                  <c:v>0.58420300000000003</c:v>
                </c:pt>
                <c:pt idx="10510">
                  <c:v>0.58425899999999997</c:v>
                </c:pt>
                <c:pt idx="10511">
                  <c:v>0.58431599999999995</c:v>
                </c:pt>
                <c:pt idx="10512">
                  <c:v>0.58437300000000003</c:v>
                </c:pt>
                <c:pt idx="10513">
                  <c:v>0.58443000000000001</c:v>
                </c:pt>
                <c:pt idx="10514">
                  <c:v>0.58448800000000001</c:v>
                </c:pt>
                <c:pt idx="10515">
                  <c:v>0.58454600000000001</c:v>
                </c:pt>
                <c:pt idx="10516">
                  <c:v>0.58460500000000004</c:v>
                </c:pt>
                <c:pt idx="10517">
                  <c:v>0.58466499999999999</c:v>
                </c:pt>
                <c:pt idx="10518">
                  <c:v>0.58472400000000002</c:v>
                </c:pt>
                <c:pt idx="10519">
                  <c:v>0.584785</c:v>
                </c:pt>
                <c:pt idx="10520">
                  <c:v>0.58484599999999998</c:v>
                </c:pt>
                <c:pt idx="10521">
                  <c:v>0.58490699999999995</c:v>
                </c:pt>
                <c:pt idx="10522">
                  <c:v>0.58496899999999996</c:v>
                </c:pt>
                <c:pt idx="10523">
                  <c:v>0.58503099999999997</c:v>
                </c:pt>
                <c:pt idx="10524">
                  <c:v>0.585094</c:v>
                </c:pt>
                <c:pt idx="10525">
                  <c:v>0.58515700000000004</c:v>
                </c:pt>
                <c:pt idx="10526">
                  <c:v>0.58522099999999999</c:v>
                </c:pt>
                <c:pt idx="10527">
                  <c:v>0.58528599999999997</c:v>
                </c:pt>
                <c:pt idx="10528">
                  <c:v>0.58535000000000004</c:v>
                </c:pt>
                <c:pt idx="10529">
                  <c:v>0.58541600000000005</c:v>
                </c:pt>
                <c:pt idx="10530">
                  <c:v>0.58548199999999995</c:v>
                </c:pt>
                <c:pt idx="10531">
                  <c:v>0.58554799999999996</c:v>
                </c:pt>
                <c:pt idx="10532">
                  <c:v>0.58561600000000003</c:v>
                </c:pt>
                <c:pt idx="10533">
                  <c:v>0.58568299999999995</c:v>
                </c:pt>
                <c:pt idx="10534">
                  <c:v>0.58575100000000002</c:v>
                </c:pt>
                <c:pt idx="10535">
                  <c:v>0.58582000000000001</c:v>
                </c:pt>
                <c:pt idx="10536">
                  <c:v>0.58588899999999999</c:v>
                </c:pt>
                <c:pt idx="10537">
                  <c:v>0.58595900000000001</c:v>
                </c:pt>
                <c:pt idx="10538">
                  <c:v>0.58602900000000002</c:v>
                </c:pt>
                <c:pt idx="10539">
                  <c:v>0.58609999999999995</c:v>
                </c:pt>
                <c:pt idx="10540">
                  <c:v>0.58617200000000003</c:v>
                </c:pt>
                <c:pt idx="10541">
                  <c:v>0.58624399999999999</c:v>
                </c:pt>
                <c:pt idx="10542">
                  <c:v>0.58631699999999998</c:v>
                </c:pt>
                <c:pt idx="10543">
                  <c:v>0.58638999999999997</c:v>
                </c:pt>
                <c:pt idx="10544">
                  <c:v>0.58646399999999999</c:v>
                </c:pt>
                <c:pt idx="10545">
                  <c:v>0.586538</c:v>
                </c:pt>
                <c:pt idx="10546">
                  <c:v>0.58661300000000005</c:v>
                </c:pt>
                <c:pt idx="10547">
                  <c:v>0.58668799999999999</c:v>
                </c:pt>
                <c:pt idx="10548">
                  <c:v>0.58676399999999995</c:v>
                </c:pt>
                <c:pt idx="10549">
                  <c:v>0.58684099999999995</c:v>
                </c:pt>
                <c:pt idx="10550">
                  <c:v>0.58691800000000005</c:v>
                </c:pt>
                <c:pt idx="10551">
                  <c:v>0.58699599999999996</c:v>
                </c:pt>
                <c:pt idx="10552">
                  <c:v>0.58707399999999998</c:v>
                </c:pt>
                <c:pt idx="10553">
                  <c:v>0.58715300000000004</c:v>
                </c:pt>
                <c:pt idx="10554">
                  <c:v>0.587233</c:v>
                </c:pt>
                <c:pt idx="10555">
                  <c:v>0.58731299999999997</c:v>
                </c:pt>
                <c:pt idx="10556">
                  <c:v>0.58739399999999997</c:v>
                </c:pt>
                <c:pt idx="10557">
                  <c:v>0.58747499999999997</c:v>
                </c:pt>
                <c:pt idx="10558">
                  <c:v>0.587557</c:v>
                </c:pt>
                <c:pt idx="10559">
                  <c:v>0.58764000000000005</c:v>
                </c:pt>
                <c:pt idx="10560">
                  <c:v>0.587723</c:v>
                </c:pt>
                <c:pt idx="10561">
                  <c:v>0.58780600000000005</c:v>
                </c:pt>
                <c:pt idx="10562">
                  <c:v>0.58789100000000005</c:v>
                </c:pt>
                <c:pt idx="10563">
                  <c:v>0.58797600000000005</c:v>
                </c:pt>
                <c:pt idx="10564">
                  <c:v>0.58806099999999994</c:v>
                </c:pt>
                <c:pt idx="10565">
                  <c:v>0.58814699999999998</c:v>
                </c:pt>
                <c:pt idx="10566">
                  <c:v>0.58823400000000003</c:v>
                </c:pt>
                <c:pt idx="10567">
                  <c:v>0.58832099999999998</c:v>
                </c:pt>
                <c:pt idx="10568">
                  <c:v>0.58840899999999996</c:v>
                </c:pt>
                <c:pt idx="10569">
                  <c:v>0.58849700000000005</c:v>
                </c:pt>
                <c:pt idx="10570">
                  <c:v>0.58858600000000005</c:v>
                </c:pt>
                <c:pt idx="10571">
                  <c:v>0.58867599999999998</c:v>
                </c:pt>
                <c:pt idx="10572">
                  <c:v>0.58876600000000001</c:v>
                </c:pt>
                <c:pt idx="10573">
                  <c:v>0.58885699999999996</c:v>
                </c:pt>
                <c:pt idx="10574">
                  <c:v>0.58894899999999994</c:v>
                </c:pt>
                <c:pt idx="10575">
                  <c:v>0.58904100000000004</c:v>
                </c:pt>
                <c:pt idx="10576">
                  <c:v>0.58913300000000002</c:v>
                </c:pt>
                <c:pt idx="10577">
                  <c:v>0.58922600000000003</c:v>
                </c:pt>
                <c:pt idx="10578">
                  <c:v>0.58931999999999995</c:v>
                </c:pt>
                <c:pt idx="10579">
                  <c:v>0.58941399999999999</c:v>
                </c:pt>
                <c:pt idx="10580">
                  <c:v>0.58950899999999995</c:v>
                </c:pt>
                <c:pt idx="10581">
                  <c:v>0.58960500000000005</c:v>
                </c:pt>
                <c:pt idx="10582">
                  <c:v>0.58970100000000003</c:v>
                </c:pt>
                <c:pt idx="10583">
                  <c:v>0.58979700000000002</c:v>
                </c:pt>
                <c:pt idx="10584">
                  <c:v>0.58989499999999995</c:v>
                </c:pt>
                <c:pt idx="10585">
                  <c:v>0.58999199999999996</c:v>
                </c:pt>
                <c:pt idx="10586">
                  <c:v>0.59009100000000003</c:v>
                </c:pt>
                <c:pt idx="10587">
                  <c:v>0.59018999999999999</c:v>
                </c:pt>
                <c:pt idx="10588">
                  <c:v>0.59028899999999995</c:v>
                </c:pt>
                <c:pt idx="10589">
                  <c:v>0.59038900000000005</c:v>
                </c:pt>
                <c:pt idx="10590">
                  <c:v>0.59048999999999996</c:v>
                </c:pt>
                <c:pt idx="10591">
                  <c:v>0.59059099999999998</c:v>
                </c:pt>
                <c:pt idx="10592">
                  <c:v>0.59069300000000002</c:v>
                </c:pt>
                <c:pt idx="10593">
                  <c:v>0.59079499999999996</c:v>
                </c:pt>
                <c:pt idx="10594">
                  <c:v>0.59089800000000003</c:v>
                </c:pt>
                <c:pt idx="10595">
                  <c:v>0.591001</c:v>
                </c:pt>
                <c:pt idx="10596">
                  <c:v>0.59110499999999999</c:v>
                </c:pt>
                <c:pt idx="10597">
                  <c:v>0.59120899999999998</c:v>
                </c:pt>
                <c:pt idx="10598">
                  <c:v>0.59131400000000001</c:v>
                </c:pt>
                <c:pt idx="10599">
                  <c:v>0.59141999999999995</c:v>
                </c:pt>
                <c:pt idx="10600">
                  <c:v>0.591526</c:v>
                </c:pt>
                <c:pt idx="10601">
                  <c:v>0.59163200000000005</c:v>
                </c:pt>
                <c:pt idx="10602">
                  <c:v>0.59173900000000001</c:v>
                </c:pt>
                <c:pt idx="10603">
                  <c:v>0.59184700000000001</c:v>
                </c:pt>
                <c:pt idx="10604">
                  <c:v>0.59195500000000001</c:v>
                </c:pt>
                <c:pt idx="10605">
                  <c:v>0.59206400000000003</c:v>
                </c:pt>
                <c:pt idx="10606">
                  <c:v>0.59217299999999995</c:v>
                </c:pt>
                <c:pt idx="10607">
                  <c:v>0.59228199999999998</c:v>
                </c:pt>
                <c:pt idx="10608">
                  <c:v>0.59239200000000003</c:v>
                </c:pt>
                <c:pt idx="10609">
                  <c:v>0.592503</c:v>
                </c:pt>
                <c:pt idx="10610">
                  <c:v>0.59261399999999997</c:v>
                </c:pt>
                <c:pt idx="10611">
                  <c:v>0.59272599999999998</c:v>
                </c:pt>
                <c:pt idx="10612">
                  <c:v>0.59283799999999998</c:v>
                </c:pt>
                <c:pt idx="10613">
                  <c:v>0.59294999999999998</c:v>
                </c:pt>
                <c:pt idx="10614">
                  <c:v>0.59306300000000001</c:v>
                </c:pt>
                <c:pt idx="10615">
                  <c:v>0.59317699999999995</c:v>
                </c:pt>
                <c:pt idx="10616">
                  <c:v>0.59329100000000001</c:v>
                </c:pt>
                <c:pt idx="10617">
                  <c:v>0.59340499999999996</c:v>
                </c:pt>
                <c:pt idx="10618">
                  <c:v>0.59352000000000005</c:v>
                </c:pt>
                <c:pt idx="10619">
                  <c:v>0.59363500000000002</c:v>
                </c:pt>
                <c:pt idx="10620">
                  <c:v>0.59375100000000003</c:v>
                </c:pt>
                <c:pt idx="10621">
                  <c:v>0.59386700000000003</c:v>
                </c:pt>
                <c:pt idx="10622">
                  <c:v>0.59398399999999996</c:v>
                </c:pt>
                <c:pt idx="10623">
                  <c:v>0.59410099999999999</c:v>
                </c:pt>
                <c:pt idx="10624">
                  <c:v>0.59421800000000002</c:v>
                </c:pt>
                <c:pt idx="10625">
                  <c:v>0.59433599999999998</c:v>
                </c:pt>
                <c:pt idx="10626">
                  <c:v>0.59445400000000004</c:v>
                </c:pt>
                <c:pt idx="10627">
                  <c:v>0.59457300000000002</c:v>
                </c:pt>
                <c:pt idx="10628">
                  <c:v>0.594692</c:v>
                </c:pt>
                <c:pt idx="10629">
                  <c:v>0.59481200000000001</c:v>
                </c:pt>
                <c:pt idx="10630">
                  <c:v>0.59493200000000002</c:v>
                </c:pt>
                <c:pt idx="10631">
                  <c:v>0.59505200000000003</c:v>
                </c:pt>
                <c:pt idx="10632">
                  <c:v>0.59517299999999995</c:v>
                </c:pt>
                <c:pt idx="10633">
                  <c:v>0.59529399999999999</c:v>
                </c:pt>
                <c:pt idx="10634">
                  <c:v>0.59541500000000003</c:v>
                </c:pt>
                <c:pt idx="10635">
                  <c:v>0.59553699999999998</c:v>
                </c:pt>
                <c:pt idx="10636">
                  <c:v>0.59565900000000005</c:v>
                </c:pt>
                <c:pt idx="10637">
                  <c:v>0.59578200000000003</c:v>
                </c:pt>
                <c:pt idx="10638">
                  <c:v>0.59590500000000002</c:v>
                </c:pt>
                <c:pt idx="10639">
                  <c:v>0.596028</c:v>
                </c:pt>
                <c:pt idx="10640">
                  <c:v>0.59615200000000002</c:v>
                </c:pt>
                <c:pt idx="10641">
                  <c:v>0.59627600000000003</c:v>
                </c:pt>
                <c:pt idx="10642">
                  <c:v>0.59640000000000004</c:v>
                </c:pt>
                <c:pt idx="10643">
                  <c:v>0.59652499999999997</c:v>
                </c:pt>
                <c:pt idx="10644">
                  <c:v>0.59665000000000001</c:v>
                </c:pt>
                <c:pt idx="10645">
                  <c:v>0.59677500000000006</c:v>
                </c:pt>
                <c:pt idx="10646">
                  <c:v>0.59690100000000001</c:v>
                </c:pt>
                <c:pt idx="10647">
                  <c:v>0.59702699999999997</c:v>
                </c:pt>
                <c:pt idx="10648">
                  <c:v>0.59715300000000004</c:v>
                </c:pt>
                <c:pt idx="10649">
                  <c:v>0.59728000000000003</c:v>
                </c:pt>
                <c:pt idx="10650">
                  <c:v>0.59740700000000002</c:v>
                </c:pt>
                <c:pt idx="10651">
                  <c:v>0.59753400000000001</c:v>
                </c:pt>
                <c:pt idx="10652">
                  <c:v>0.597661</c:v>
                </c:pt>
                <c:pt idx="10653">
                  <c:v>0.59778900000000001</c:v>
                </c:pt>
                <c:pt idx="10654">
                  <c:v>0.59791700000000003</c:v>
                </c:pt>
                <c:pt idx="10655">
                  <c:v>0.59804599999999997</c:v>
                </c:pt>
                <c:pt idx="10656">
                  <c:v>0.59817399999999998</c:v>
                </c:pt>
                <c:pt idx="10657">
                  <c:v>0.59830300000000003</c:v>
                </c:pt>
                <c:pt idx="10658">
                  <c:v>0.59843199999999996</c:v>
                </c:pt>
                <c:pt idx="10659">
                  <c:v>0.59856200000000004</c:v>
                </c:pt>
                <c:pt idx="10660">
                  <c:v>0.59869099999999997</c:v>
                </c:pt>
                <c:pt idx="10661">
                  <c:v>0.59882100000000005</c:v>
                </c:pt>
                <c:pt idx="10662">
                  <c:v>0.59895200000000004</c:v>
                </c:pt>
                <c:pt idx="10663">
                  <c:v>0.599082</c:v>
                </c:pt>
                <c:pt idx="10664">
                  <c:v>0.599213</c:v>
                </c:pt>
                <c:pt idx="10665">
                  <c:v>0.59934399999999999</c:v>
                </c:pt>
                <c:pt idx="10666">
                  <c:v>0.59947499999999998</c:v>
                </c:pt>
                <c:pt idx="10667">
                  <c:v>0.59960599999999997</c:v>
                </c:pt>
                <c:pt idx="10668">
                  <c:v>0.59973799999999999</c:v>
                </c:pt>
                <c:pt idx="10669">
                  <c:v>0.59987000000000001</c:v>
                </c:pt>
                <c:pt idx="10670">
                  <c:v>0.60000200000000004</c:v>
                </c:pt>
                <c:pt idx="10671">
                  <c:v>0.60013399999999995</c:v>
                </c:pt>
                <c:pt idx="10672">
                  <c:v>0.600267</c:v>
                </c:pt>
                <c:pt idx="10673">
                  <c:v>0.60039900000000002</c:v>
                </c:pt>
                <c:pt idx="10674">
                  <c:v>0.60053199999999995</c:v>
                </c:pt>
                <c:pt idx="10675">
                  <c:v>0.60066600000000003</c:v>
                </c:pt>
                <c:pt idx="10676">
                  <c:v>0.60079899999999997</c:v>
                </c:pt>
                <c:pt idx="10677">
                  <c:v>0.60093200000000002</c:v>
                </c:pt>
                <c:pt idx="10678">
                  <c:v>0.60106599999999999</c:v>
                </c:pt>
                <c:pt idx="10679">
                  <c:v>0.60119999999999996</c:v>
                </c:pt>
                <c:pt idx="10680">
                  <c:v>0.60133400000000004</c:v>
                </c:pt>
                <c:pt idx="10681">
                  <c:v>0.601468</c:v>
                </c:pt>
                <c:pt idx="10682">
                  <c:v>0.601603</c:v>
                </c:pt>
                <c:pt idx="10683">
                  <c:v>0.60173699999999997</c:v>
                </c:pt>
                <c:pt idx="10684">
                  <c:v>0.60187199999999996</c:v>
                </c:pt>
                <c:pt idx="10685">
                  <c:v>0.60200699999999996</c:v>
                </c:pt>
                <c:pt idx="10686">
                  <c:v>0.60214199999999996</c:v>
                </c:pt>
                <c:pt idx="10687">
                  <c:v>0.60227699999999995</c:v>
                </c:pt>
                <c:pt idx="10688">
                  <c:v>0.60241299999999998</c:v>
                </c:pt>
                <c:pt idx="10689">
                  <c:v>0.60254799999999997</c:v>
                </c:pt>
                <c:pt idx="10690">
                  <c:v>0.602684</c:v>
                </c:pt>
                <c:pt idx="10691">
                  <c:v>0.60282000000000002</c:v>
                </c:pt>
                <c:pt idx="10692">
                  <c:v>0.60295600000000005</c:v>
                </c:pt>
                <c:pt idx="10693">
                  <c:v>0.60309199999999996</c:v>
                </c:pt>
                <c:pt idx="10694">
                  <c:v>0.60322799999999999</c:v>
                </c:pt>
                <c:pt idx="10695">
                  <c:v>0.60336400000000001</c:v>
                </c:pt>
                <c:pt idx="10696">
                  <c:v>0.60350099999999995</c:v>
                </c:pt>
                <c:pt idx="10697">
                  <c:v>0.60363699999999998</c:v>
                </c:pt>
                <c:pt idx="10698">
                  <c:v>0.60377400000000003</c:v>
                </c:pt>
                <c:pt idx="10699">
                  <c:v>0.60391099999999998</c:v>
                </c:pt>
                <c:pt idx="10700">
                  <c:v>0.60404800000000003</c:v>
                </c:pt>
                <c:pt idx="10701">
                  <c:v>0.60418499999999997</c:v>
                </c:pt>
                <c:pt idx="10702">
                  <c:v>0.60432200000000003</c:v>
                </c:pt>
                <c:pt idx="10703">
                  <c:v>0.60446</c:v>
                </c:pt>
                <c:pt idx="10704">
                  <c:v>0.60459700000000005</c:v>
                </c:pt>
                <c:pt idx="10705">
                  <c:v>0.60473500000000002</c:v>
                </c:pt>
                <c:pt idx="10706">
                  <c:v>0.60487199999999997</c:v>
                </c:pt>
                <c:pt idx="10707">
                  <c:v>0.60501000000000005</c:v>
                </c:pt>
                <c:pt idx="10708">
                  <c:v>0.60514800000000002</c:v>
                </c:pt>
                <c:pt idx="10709">
                  <c:v>0.60528599999999999</c:v>
                </c:pt>
                <c:pt idx="10710">
                  <c:v>0.60542399999999996</c:v>
                </c:pt>
                <c:pt idx="10711">
                  <c:v>0.60556200000000004</c:v>
                </c:pt>
                <c:pt idx="10712">
                  <c:v>0.60570000000000002</c:v>
                </c:pt>
                <c:pt idx="10713">
                  <c:v>0.60583799999999999</c:v>
                </c:pt>
                <c:pt idx="10714">
                  <c:v>0.60597699999999999</c:v>
                </c:pt>
                <c:pt idx="10715">
                  <c:v>0.60611499999999996</c:v>
                </c:pt>
                <c:pt idx="10716">
                  <c:v>0.60625399999999996</c:v>
                </c:pt>
                <c:pt idx="10717">
                  <c:v>0.60639200000000004</c:v>
                </c:pt>
                <c:pt idx="10718">
                  <c:v>0.60653100000000004</c:v>
                </c:pt>
                <c:pt idx="10719">
                  <c:v>0.60666900000000001</c:v>
                </c:pt>
                <c:pt idx="10720">
                  <c:v>0.60680800000000001</c:v>
                </c:pt>
                <c:pt idx="10721">
                  <c:v>0.60694700000000001</c:v>
                </c:pt>
                <c:pt idx="10722">
                  <c:v>0.60708600000000001</c:v>
                </c:pt>
                <c:pt idx="10723">
                  <c:v>0.60722500000000001</c:v>
                </c:pt>
                <c:pt idx="10724">
                  <c:v>0.60736400000000001</c:v>
                </c:pt>
                <c:pt idx="10725">
                  <c:v>0.60750300000000002</c:v>
                </c:pt>
                <c:pt idx="10726">
                  <c:v>0.60764200000000002</c:v>
                </c:pt>
                <c:pt idx="10727">
                  <c:v>0.60778100000000002</c:v>
                </c:pt>
                <c:pt idx="10728">
                  <c:v>0.60792100000000004</c:v>
                </c:pt>
                <c:pt idx="10729">
                  <c:v>0.60806000000000004</c:v>
                </c:pt>
                <c:pt idx="10730">
                  <c:v>0.60819900000000005</c:v>
                </c:pt>
                <c:pt idx="10731">
                  <c:v>0.60833899999999996</c:v>
                </c:pt>
                <c:pt idx="10732">
                  <c:v>0.60847799999999996</c:v>
                </c:pt>
                <c:pt idx="10733">
                  <c:v>0.60861799999999999</c:v>
                </c:pt>
                <c:pt idx="10734">
                  <c:v>0.60875699999999999</c:v>
                </c:pt>
                <c:pt idx="10735">
                  <c:v>0.60889700000000002</c:v>
                </c:pt>
                <c:pt idx="10736">
                  <c:v>0.60903600000000002</c:v>
                </c:pt>
                <c:pt idx="10737">
                  <c:v>0.60917600000000005</c:v>
                </c:pt>
                <c:pt idx="10738">
                  <c:v>0.60931599999999997</c:v>
                </c:pt>
                <c:pt idx="10739">
                  <c:v>0.60945499999999997</c:v>
                </c:pt>
                <c:pt idx="10740">
                  <c:v>0.609595</c:v>
                </c:pt>
                <c:pt idx="10741">
                  <c:v>0.60973500000000003</c:v>
                </c:pt>
                <c:pt idx="10742">
                  <c:v>0.60987499999999994</c:v>
                </c:pt>
                <c:pt idx="10743">
                  <c:v>0.61001399999999995</c:v>
                </c:pt>
                <c:pt idx="10744">
                  <c:v>0.61015399999999997</c:v>
                </c:pt>
                <c:pt idx="10745">
                  <c:v>0.610294</c:v>
                </c:pt>
                <c:pt idx="10746">
                  <c:v>0.61043400000000003</c:v>
                </c:pt>
                <c:pt idx="10747">
                  <c:v>0.61057399999999995</c:v>
                </c:pt>
                <c:pt idx="10748">
                  <c:v>0.61071399999999998</c:v>
                </c:pt>
                <c:pt idx="10749">
                  <c:v>0.61085400000000001</c:v>
                </c:pt>
                <c:pt idx="10750">
                  <c:v>0.61099400000000004</c:v>
                </c:pt>
                <c:pt idx="10751">
                  <c:v>0.61113399999999996</c:v>
                </c:pt>
                <c:pt idx="10752">
                  <c:v>0.61127399999999998</c:v>
                </c:pt>
                <c:pt idx="10753">
                  <c:v>0.61141400000000001</c:v>
                </c:pt>
                <c:pt idx="10754">
                  <c:v>0.61155400000000004</c:v>
                </c:pt>
                <c:pt idx="10755">
                  <c:v>0.61169399999999996</c:v>
                </c:pt>
                <c:pt idx="10756">
                  <c:v>0.61183399999999999</c:v>
                </c:pt>
                <c:pt idx="10757">
                  <c:v>0.61197400000000002</c:v>
                </c:pt>
                <c:pt idx="10758">
                  <c:v>0.61211400000000005</c:v>
                </c:pt>
                <c:pt idx="10759">
                  <c:v>0.61225399999999996</c:v>
                </c:pt>
                <c:pt idx="10760">
                  <c:v>0.61239399999999999</c:v>
                </c:pt>
                <c:pt idx="10761">
                  <c:v>0.61253400000000002</c:v>
                </c:pt>
                <c:pt idx="10762">
                  <c:v>0.61267400000000005</c:v>
                </c:pt>
                <c:pt idx="10763">
                  <c:v>0.61281399999999997</c:v>
                </c:pt>
                <c:pt idx="10764">
                  <c:v>0.612954</c:v>
                </c:pt>
                <c:pt idx="10765">
                  <c:v>0.61309400000000003</c:v>
                </c:pt>
                <c:pt idx="10766">
                  <c:v>0.61323399999999995</c:v>
                </c:pt>
                <c:pt idx="10767">
                  <c:v>0.61337399999999997</c:v>
                </c:pt>
                <c:pt idx="10768">
                  <c:v>0.613514</c:v>
                </c:pt>
                <c:pt idx="10769">
                  <c:v>0.61365400000000003</c:v>
                </c:pt>
                <c:pt idx="10770">
                  <c:v>0.61379399999999995</c:v>
                </c:pt>
                <c:pt idx="10771">
                  <c:v>0.61393399999999998</c:v>
                </c:pt>
                <c:pt idx="10772">
                  <c:v>0.61407400000000001</c:v>
                </c:pt>
                <c:pt idx="10773">
                  <c:v>0.61421400000000004</c:v>
                </c:pt>
                <c:pt idx="10774">
                  <c:v>0.61435399999999996</c:v>
                </c:pt>
                <c:pt idx="10775">
                  <c:v>0.61449399999999998</c:v>
                </c:pt>
                <c:pt idx="10776">
                  <c:v>0.61463400000000001</c:v>
                </c:pt>
                <c:pt idx="10777">
                  <c:v>0.61477400000000004</c:v>
                </c:pt>
                <c:pt idx="10778">
                  <c:v>0.61491399999999996</c:v>
                </c:pt>
                <c:pt idx="10779">
                  <c:v>0.61505399999999999</c:v>
                </c:pt>
                <c:pt idx="10780">
                  <c:v>0.61519400000000002</c:v>
                </c:pt>
                <c:pt idx="10781">
                  <c:v>0.61533400000000005</c:v>
                </c:pt>
                <c:pt idx="10782">
                  <c:v>0.61547399999999997</c:v>
                </c:pt>
                <c:pt idx="10783">
                  <c:v>0.61561399999999999</c:v>
                </c:pt>
                <c:pt idx="10784">
                  <c:v>0.61575400000000002</c:v>
                </c:pt>
                <c:pt idx="10785">
                  <c:v>0.61589400000000005</c:v>
                </c:pt>
                <c:pt idx="10786">
                  <c:v>0.61603300000000005</c:v>
                </c:pt>
                <c:pt idx="10787">
                  <c:v>0.61617299999999997</c:v>
                </c:pt>
                <c:pt idx="10788">
                  <c:v>0.616313</c:v>
                </c:pt>
                <c:pt idx="10789">
                  <c:v>0.61645300000000003</c:v>
                </c:pt>
                <c:pt idx="10790">
                  <c:v>0.61659200000000003</c:v>
                </c:pt>
                <c:pt idx="10791">
                  <c:v>0.61673199999999995</c:v>
                </c:pt>
                <c:pt idx="10792">
                  <c:v>0.61687199999999998</c:v>
                </c:pt>
                <c:pt idx="10793">
                  <c:v>0.617012</c:v>
                </c:pt>
                <c:pt idx="10794">
                  <c:v>0.61715100000000001</c:v>
                </c:pt>
                <c:pt idx="10795">
                  <c:v>0.61729100000000003</c:v>
                </c:pt>
                <c:pt idx="10796">
                  <c:v>0.61743000000000003</c:v>
                </c:pt>
                <c:pt idx="10797">
                  <c:v>0.61756999999999995</c:v>
                </c:pt>
                <c:pt idx="10798">
                  <c:v>0.61770999999999998</c:v>
                </c:pt>
                <c:pt idx="10799">
                  <c:v>0.61784899999999998</c:v>
                </c:pt>
                <c:pt idx="10800">
                  <c:v>0.61798900000000001</c:v>
                </c:pt>
                <c:pt idx="10801">
                  <c:v>0.61812800000000001</c:v>
                </c:pt>
                <c:pt idx="10802">
                  <c:v>0.61826700000000001</c:v>
                </c:pt>
                <c:pt idx="10803">
                  <c:v>0.61840700000000004</c:v>
                </c:pt>
                <c:pt idx="10804">
                  <c:v>0.61854600000000004</c:v>
                </c:pt>
                <c:pt idx="10805">
                  <c:v>0.61868599999999996</c:v>
                </c:pt>
                <c:pt idx="10806">
                  <c:v>0.61882499999999996</c:v>
                </c:pt>
                <c:pt idx="10807">
                  <c:v>0.61896399999999996</c:v>
                </c:pt>
                <c:pt idx="10808">
                  <c:v>0.61910299999999996</c:v>
                </c:pt>
                <c:pt idx="10809">
                  <c:v>0.61924299999999999</c:v>
                </c:pt>
                <c:pt idx="10810">
                  <c:v>0.61938199999999999</c:v>
                </c:pt>
                <c:pt idx="10811">
                  <c:v>0.61952099999999999</c:v>
                </c:pt>
                <c:pt idx="10812">
                  <c:v>0.61965999999999999</c:v>
                </c:pt>
                <c:pt idx="10813">
                  <c:v>0.61979899999999999</c:v>
                </c:pt>
                <c:pt idx="10814">
                  <c:v>0.61993799999999999</c:v>
                </c:pt>
                <c:pt idx="10815">
                  <c:v>0.62007699999999999</c:v>
                </c:pt>
                <c:pt idx="10816">
                  <c:v>0.62021599999999999</c:v>
                </c:pt>
                <c:pt idx="10817">
                  <c:v>0.62035499999999999</c:v>
                </c:pt>
                <c:pt idx="10818">
                  <c:v>0.62049399999999999</c:v>
                </c:pt>
                <c:pt idx="10819">
                  <c:v>0.62063299999999999</c:v>
                </c:pt>
                <c:pt idx="10820">
                  <c:v>0.62077199999999999</c:v>
                </c:pt>
                <c:pt idx="10821">
                  <c:v>0.62091099999999999</c:v>
                </c:pt>
                <c:pt idx="10822">
                  <c:v>0.62104899999999996</c:v>
                </c:pt>
                <c:pt idx="10823">
                  <c:v>0.62118799999999996</c:v>
                </c:pt>
                <c:pt idx="10824">
                  <c:v>0.62132699999999996</c:v>
                </c:pt>
                <c:pt idx="10825">
                  <c:v>0.62146500000000005</c:v>
                </c:pt>
                <c:pt idx="10826">
                  <c:v>0.62160400000000005</c:v>
                </c:pt>
                <c:pt idx="10827">
                  <c:v>0.62174300000000005</c:v>
                </c:pt>
                <c:pt idx="10828">
                  <c:v>0.62188100000000002</c:v>
                </c:pt>
                <c:pt idx="10829">
                  <c:v>0.62202000000000002</c:v>
                </c:pt>
                <c:pt idx="10830">
                  <c:v>0.62215799999999999</c:v>
                </c:pt>
                <c:pt idx="10831">
                  <c:v>0.62229599999999996</c:v>
                </c:pt>
                <c:pt idx="10832">
                  <c:v>0.62243499999999996</c:v>
                </c:pt>
                <c:pt idx="10833">
                  <c:v>0.62257300000000004</c:v>
                </c:pt>
                <c:pt idx="10834">
                  <c:v>0.62271100000000001</c:v>
                </c:pt>
                <c:pt idx="10835">
                  <c:v>0.62285000000000001</c:v>
                </c:pt>
                <c:pt idx="10836">
                  <c:v>0.62298799999999999</c:v>
                </c:pt>
                <c:pt idx="10837">
                  <c:v>0.62312599999999996</c:v>
                </c:pt>
                <c:pt idx="10838">
                  <c:v>0.62326400000000004</c:v>
                </c:pt>
                <c:pt idx="10839">
                  <c:v>0.62340200000000001</c:v>
                </c:pt>
                <c:pt idx="10840">
                  <c:v>0.62353999999999998</c:v>
                </c:pt>
                <c:pt idx="10841">
                  <c:v>0.62367799999999995</c:v>
                </c:pt>
                <c:pt idx="10842">
                  <c:v>0.62381600000000004</c:v>
                </c:pt>
                <c:pt idx="10843">
                  <c:v>0.62395400000000001</c:v>
                </c:pt>
                <c:pt idx="10844">
                  <c:v>0.62409199999999998</c:v>
                </c:pt>
                <c:pt idx="10845">
                  <c:v>0.62422999999999995</c:v>
                </c:pt>
                <c:pt idx="10846">
                  <c:v>0.62436700000000001</c:v>
                </c:pt>
                <c:pt idx="10847">
                  <c:v>0.62450499999999998</c:v>
                </c:pt>
                <c:pt idx="10848">
                  <c:v>0.62464299999999995</c:v>
                </c:pt>
                <c:pt idx="10849">
                  <c:v>0.62478</c:v>
                </c:pt>
                <c:pt idx="10850">
                  <c:v>0.62491799999999997</c:v>
                </c:pt>
                <c:pt idx="10851">
                  <c:v>0.62505500000000003</c:v>
                </c:pt>
                <c:pt idx="10852">
                  <c:v>0.625193</c:v>
                </c:pt>
                <c:pt idx="10853">
                  <c:v>0.62533000000000005</c:v>
                </c:pt>
                <c:pt idx="10854">
                  <c:v>0.62546800000000002</c:v>
                </c:pt>
                <c:pt idx="10855">
                  <c:v>0.62560499999999997</c:v>
                </c:pt>
                <c:pt idx="10856">
                  <c:v>0.62574200000000002</c:v>
                </c:pt>
                <c:pt idx="10857">
                  <c:v>0.62587999999999999</c:v>
                </c:pt>
                <c:pt idx="10858">
                  <c:v>0.62601700000000005</c:v>
                </c:pt>
                <c:pt idx="10859">
                  <c:v>0.62615399999999999</c:v>
                </c:pt>
                <c:pt idx="10860">
                  <c:v>0.62629100000000004</c:v>
                </c:pt>
                <c:pt idx="10861">
                  <c:v>0.62642799999999998</c:v>
                </c:pt>
                <c:pt idx="10862">
                  <c:v>0.62656500000000004</c:v>
                </c:pt>
                <c:pt idx="10863">
                  <c:v>0.62670199999999998</c:v>
                </c:pt>
                <c:pt idx="10864">
                  <c:v>0.62683900000000004</c:v>
                </c:pt>
                <c:pt idx="10865">
                  <c:v>0.62697599999999998</c:v>
                </c:pt>
                <c:pt idx="10866">
                  <c:v>0.62711300000000003</c:v>
                </c:pt>
                <c:pt idx="10867">
                  <c:v>0.62724899999999995</c:v>
                </c:pt>
                <c:pt idx="10868">
                  <c:v>0.627386</c:v>
                </c:pt>
                <c:pt idx="10869">
                  <c:v>0.62752300000000005</c:v>
                </c:pt>
                <c:pt idx="10870">
                  <c:v>0.62765899999999997</c:v>
                </c:pt>
                <c:pt idx="10871">
                  <c:v>0.62779600000000002</c:v>
                </c:pt>
                <c:pt idx="10872">
                  <c:v>0.62793200000000005</c:v>
                </c:pt>
                <c:pt idx="10873">
                  <c:v>0.62806899999999999</c:v>
                </c:pt>
                <c:pt idx="10874">
                  <c:v>0.62820500000000001</c:v>
                </c:pt>
                <c:pt idx="10875">
                  <c:v>0.62834199999999996</c:v>
                </c:pt>
                <c:pt idx="10876">
                  <c:v>0.62847799999999998</c:v>
                </c:pt>
                <c:pt idx="10877">
                  <c:v>0.62861400000000001</c:v>
                </c:pt>
                <c:pt idx="10878">
                  <c:v>0.62875000000000003</c:v>
                </c:pt>
                <c:pt idx="10879">
                  <c:v>0.62888699999999997</c:v>
                </c:pt>
                <c:pt idx="10880">
                  <c:v>0.629023</c:v>
                </c:pt>
                <c:pt idx="10881">
                  <c:v>0.62915900000000002</c:v>
                </c:pt>
                <c:pt idx="10882">
                  <c:v>0.62929500000000005</c:v>
                </c:pt>
                <c:pt idx="10883">
                  <c:v>0.62943099999999996</c:v>
                </c:pt>
                <c:pt idx="10884">
                  <c:v>0.62956699999999999</c:v>
                </c:pt>
                <c:pt idx="10885">
                  <c:v>0.62970199999999998</c:v>
                </c:pt>
                <c:pt idx="10886">
                  <c:v>0.62983800000000001</c:v>
                </c:pt>
                <c:pt idx="10887">
                  <c:v>0.62997400000000003</c:v>
                </c:pt>
                <c:pt idx="10888">
                  <c:v>0.63010999999999995</c:v>
                </c:pt>
                <c:pt idx="10889">
                  <c:v>0.63024500000000006</c:v>
                </c:pt>
                <c:pt idx="10890">
                  <c:v>0.63038099999999997</c:v>
                </c:pt>
                <c:pt idx="10891">
                  <c:v>0.63051599999999997</c:v>
                </c:pt>
                <c:pt idx="10892">
                  <c:v>0.63065199999999999</c:v>
                </c:pt>
                <c:pt idx="10893">
                  <c:v>0.63078699999999999</c:v>
                </c:pt>
                <c:pt idx="10894">
                  <c:v>0.63092300000000001</c:v>
                </c:pt>
                <c:pt idx="10895">
                  <c:v>0.63105800000000001</c:v>
                </c:pt>
                <c:pt idx="10896">
                  <c:v>0.631193</c:v>
                </c:pt>
                <c:pt idx="10897">
                  <c:v>0.63132900000000003</c:v>
                </c:pt>
                <c:pt idx="10898">
                  <c:v>0.63146400000000003</c:v>
                </c:pt>
                <c:pt idx="10899">
                  <c:v>0.63159900000000002</c:v>
                </c:pt>
                <c:pt idx="10900">
                  <c:v>0.63173400000000002</c:v>
                </c:pt>
                <c:pt idx="10901">
                  <c:v>0.63186900000000001</c:v>
                </c:pt>
                <c:pt idx="10902">
                  <c:v>0.63200400000000001</c:v>
                </c:pt>
                <c:pt idx="10903">
                  <c:v>0.63213900000000001</c:v>
                </c:pt>
                <c:pt idx="10904">
                  <c:v>0.632274</c:v>
                </c:pt>
                <c:pt idx="10905">
                  <c:v>0.632409</c:v>
                </c:pt>
                <c:pt idx="10906">
                  <c:v>0.63254299999999997</c:v>
                </c:pt>
                <c:pt idx="10907">
                  <c:v>0.63267799999999996</c:v>
                </c:pt>
                <c:pt idx="10908">
                  <c:v>0.63281299999999996</c:v>
                </c:pt>
                <c:pt idx="10909">
                  <c:v>0.63294700000000004</c:v>
                </c:pt>
                <c:pt idx="10910">
                  <c:v>0.63308200000000003</c:v>
                </c:pt>
                <c:pt idx="10911">
                  <c:v>0.633216</c:v>
                </c:pt>
                <c:pt idx="10912">
                  <c:v>0.633351</c:v>
                </c:pt>
                <c:pt idx="10913">
                  <c:v>0.63348499999999996</c:v>
                </c:pt>
                <c:pt idx="10914">
                  <c:v>0.63361900000000004</c:v>
                </c:pt>
                <c:pt idx="10915">
                  <c:v>0.63375400000000004</c:v>
                </c:pt>
                <c:pt idx="10916">
                  <c:v>0.63388800000000001</c:v>
                </c:pt>
                <c:pt idx="10917">
                  <c:v>0.63402199999999997</c:v>
                </c:pt>
                <c:pt idx="10918">
                  <c:v>0.63415600000000005</c:v>
                </c:pt>
                <c:pt idx="10919">
                  <c:v>0.63429000000000002</c:v>
                </c:pt>
                <c:pt idx="10920">
                  <c:v>0.63442399999999999</c:v>
                </c:pt>
                <c:pt idx="10921">
                  <c:v>0.63455799999999996</c:v>
                </c:pt>
                <c:pt idx="10922">
                  <c:v>0.63469200000000003</c:v>
                </c:pt>
                <c:pt idx="10923">
                  <c:v>0.634826</c:v>
                </c:pt>
                <c:pt idx="10924">
                  <c:v>0.63495999999999997</c:v>
                </c:pt>
                <c:pt idx="10925">
                  <c:v>0.63509300000000002</c:v>
                </c:pt>
                <c:pt idx="10926">
                  <c:v>0.63522699999999999</c:v>
                </c:pt>
                <c:pt idx="10927">
                  <c:v>0.63536099999999995</c:v>
                </c:pt>
                <c:pt idx="10928">
                  <c:v>0.635494</c:v>
                </c:pt>
                <c:pt idx="10929">
                  <c:v>0.63562799999999997</c:v>
                </c:pt>
                <c:pt idx="10930">
                  <c:v>0.63576100000000002</c:v>
                </c:pt>
                <c:pt idx="10931">
                  <c:v>0.63589499999999999</c:v>
                </c:pt>
                <c:pt idx="10932">
                  <c:v>0.63602800000000004</c:v>
                </c:pt>
                <c:pt idx="10933">
                  <c:v>0.63616099999999998</c:v>
                </c:pt>
                <c:pt idx="10934">
                  <c:v>0.63629400000000003</c:v>
                </c:pt>
                <c:pt idx="10935">
                  <c:v>0.63642799999999999</c:v>
                </c:pt>
                <c:pt idx="10936">
                  <c:v>0.63656100000000004</c:v>
                </c:pt>
                <c:pt idx="10937">
                  <c:v>0.63669399999999998</c:v>
                </c:pt>
                <c:pt idx="10938">
                  <c:v>0.63682700000000003</c:v>
                </c:pt>
                <c:pt idx="10939">
                  <c:v>0.63695999999999997</c:v>
                </c:pt>
                <c:pt idx="10940">
                  <c:v>0.63709300000000002</c:v>
                </c:pt>
                <c:pt idx="10941">
                  <c:v>0.63722500000000004</c:v>
                </c:pt>
                <c:pt idx="10942">
                  <c:v>0.63735799999999998</c:v>
                </c:pt>
                <c:pt idx="10943">
                  <c:v>0.63749100000000003</c:v>
                </c:pt>
                <c:pt idx="10944">
                  <c:v>0.63762399999999997</c:v>
                </c:pt>
                <c:pt idx="10945">
                  <c:v>0.63775599999999999</c:v>
                </c:pt>
                <c:pt idx="10946">
                  <c:v>0.63788900000000004</c:v>
                </c:pt>
                <c:pt idx="10947">
                  <c:v>0.63802099999999995</c:v>
                </c:pt>
                <c:pt idx="10948">
                  <c:v>0.638154</c:v>
                </c:pt>
                <c:pt idx="10949">
                  <c:v>0.63828600000000002</c:v>
                </c:pt>
                <c:pt idx="10950">
                  <c:v>0.63841899999999996</c:v>
                </c:pt>
                <c:pt idx="10951">
                  <c:v>0.63855099999999998</c:v>
                </c:pt>
                <c:pt idx="10952">
                  <c:v>0.638683</c:v>
                </c:pt>
                <c:pt idx="10953">
                  <c:v>0.63881500000000002</c:v>
                </c:pt>
                <c:pt idx="10954">
                  <c:v>0.63894799999999996</c:v>
                </c:pt>
                <c:pt idx="10955">
                  <c:v>0.63907999999999998</c:v>
                </c:pt>
                <c:pt idx="10956">
                  <c:v>0.639212</c:v>
                </c:pt>
                <c:pt idx="10957">
                  <c:v>0.63934400000000002</c:v>
                </c:pt>
                <c:pt idx="10958">
                  <c:v>0.63947500000000002</c:v>
                </c:pt>
                <c:pt idx="10959">
                  <c:v>0.63960700000000004</c:v>
                </c:pt>
                <c:pt idx="10960">
                  <c:v>0.63973899999999995</c:v>
                </c:pt>
                <c:pt idx="10961">
                  <c:v>0.63987099999999997</c:v>
                </c:pt>
                <c:pt idx="10962">
                  <c:v>0.64000299999999999</c:v>
                </c:pt>
                <c:pt idx="10963">
                  <c:v>0.64013399999999998</c:v>
                </c:pt>
                <c:pt idx="10964">
                  <c:v>0.640266</c:v>
                </c:pt>
                <c:pt idx="10965">
                  <c:v>0.64039699999999999</c:v>
                </c:pt>
                <c:pt idx="10966">
                  <c:v>0.64052900000000002</c:v>
                </c:pt>
                <c:pt idx="10967">
                  <c:v>0.64066000000000001</c:v>
                </c:pt>
                <c:pt idx="10968">
                  <c:v>0.64079200000000003</c:v>
                </c:pt>
                <c:pt idx="10969">
                  <c:v>0.64092300000000002</c:v>
                </c:pt>
                <c:pt idx="10970">
                  <c:v>0.64105400000000001</c:v>
                </c:pt>
                <c:pt idx="10971">
                  <c:v>0.641185</c:v>
                </c:pt>
                <c:pt idx="10972">
                  <c:v>0.641316</c:v>
                </c:pt>
                <c:pt idx="10973">
                  <c:v>0.64144699999999999</c:v>
                </c:pt>
                <c:pt idx="10974">
                  <c:v>0.64157900000000001</c:v>
                </c:pt>
                <c:pt idx="10975">
                  <c:v>0.64170899999999997</c:v>
                </c:pt>
                <c:pt idx="10976">
                  <c:v>0.64183999999999997</c:v>
                </c:pt>
                <c:pt idx="10977">
                  <c:v>0.64197099999999996</c:v>
                </c:pt>
                <c:pt idx="10978">
                  <c:v>0.64210199999999995</c:v>
                </c:pt>
                <c:pt idx="10979">
                  <c:v>0.64223300000000005</c:v>
                </c:pt>
                <c:pt idx="10980">
                  <c:v>0.64236300000000002</c:v>
                </c:pt>
                <c:pt idx="10981">
                  <c:v>0.64249400000000001</c:v>
                </c:pt>
                <c:pt idx="10982">
                  <c:v>0.642625</c:v>
                </c:pt>
                <c:pt idx="10983">
                  <c:v>0.64275499999999997</c:v>
                </c:pt>
                <c:pt idx="10984">
                  <c:v>0.64288599999999996</c:v>
                </c:pt>
                <c:pt idx="10985">
                  <c:v>0.64301600000000003</c:v>
                </c:pt>
                <c:pt idx="10986">
                  <c:v>0.643146</c:v>
                </c:pt>
                <c:pt idx="10987">
                  <c:v>0.64327699999999999</c:v>
                </c:pt>
                <c:pt idx="10988">
                  <c:v>0.64340699999999995</c:v>
                </c:pt>
                <c:pt idx="10989">
                  <c:v>0.64353700000000003</c:v>
                </c:pt>
                <c:pt idx="10990">
                  <c:v>0.64366699999999999</c:v>
                </c:pt>
                <c:pt idx="10991">
                  <c:v>0.64379699999999995</c:v>
                </c:pt>
                <c:pt idx="10992">
                  <c:v>0.64392700000000003</c:v>
                </c:pt>
                <c:pt idx="10993">
                  <c:v>0.64405699999999999</c:v>
                </c:pt>
                <c:pt idx="10994">
                  <c:v>0.64418699999999995</c:v>
                </c:pt>
                <c:pt idx="10995">
                  <c:v>0.64431700000000003</c:v>
                </c:pt>
                <c:pt idx="10996">
                  <c:v>0.64444699999999999</c:v>
                </c:pt>
                <c:pt idx="10997">
                  <c:v>0.64457699999999996</c:v>
                </c:pt>
                <c:pt idx="10998">
                  <c:v>0.644706</c:v>
                </c:pt>
                <c:pt idx="10999">
                  <c:v>0.64483599999999996</c:v>
                </c:pt>
                <c:pt idx="11000">
                  <c:v>0.64496600000000004</c:v>
                </c:pt>
                <c:pt idx="11001">
                  <c:v>0.64509499999999997</c:v>
                </c:pt>
                <c:pt idx="11002">
                  <c:v>0.64522500000000005</c:v>
                </c:pt>
                <c:pt idx="11003">
                  <c:v>0.64535399999999998</c:v>
                </c:pt>
                <c:pt idx="11004">
                  <c:v>0.64548300000000003</c:v>
                </c:pt>
                <c:pt idx="11005">
                  <c:v>0.64561299999999999</c:v>
                </c:pt>
                <c:pt idx="11006">
                  <c:v>0.64574200000000004</c:v>
                </c:pt>
                <c:pt idx="11007">
                  <c:v>0.64587099999999997</c:v>
                </c:pt>
                <c:pt idx="11008">
                  <c:v>0.64600000000000002</c:v>
                </c:pt>
                <c:pt idx="11009">
                  <c:v>0.64612899999999995</c:v>
                </c:pt>
                <c:pt idx="11010">
                  <c:v>0.646258</c:v>
                </c:pt>
                <c:pt idx="11011">
                  <c:v>0.64638700000000004</c:v>
                </c:pt>
                <c:pt idx="11012">
                  <c:v>0.64651599999999998</c:v>
                </c:pt>
                <c:pt idx="11013">
                  <c:v>0.64664500000000003</c:v>
                </c:pt>
                <c:pt idx="11014">
                  <c:v>0.64677399999999996</c:v>
                </c:pt>
                <c:pt idx="11015">
                  <c:v>0.64690300000000001</c:v>
                </c:pt>
                <c:pt idx="11016">
                  <c:v>0.64703100000000002</c:v>
                </c:pt>
                <c:pt idx="11017">
                  <c:v>0.64715999999999996</c:v>
                </c:pt>
                <c:pt idx="11018">
                  <c:v>0.647289</c:v>
                </c:pt>
                <c:pt idx="11019">
                  <c:v>0.64741700000000002</c:v>
                </c:pt>
                <c:pt idx="11020">
                  <c:v>0.64754599999999995</c:v>
                </c:pt>
                <c:pt idx="11021">
                  <c:v>0.64767399999999997</c:v>
                </c:pt>
                <c:pt idx="11022">
                  <c:v>0.64780199999999999</c:v>
                </c:pt>
                <c:pt idx="11023">
                  <c:v>0.64793100000000003</c:v>
                </c:pt>
                <c:pt idx="11024">
                  <c:v>0.64805900000000005</c:v>
                </c:pt>
                <c:pt idx="11025">
                  <c:v>0.64818699999999996</c:v>
                </c:pt>
                <c:pt idx="11026">
                  <c:v>0.64831499999999997</c:v>
                </c:pt>
                <c:pt idx="11027">
                  <c:v>0.64844299999999999</c:v>
                </c:pt>
                <c:pt idx="11028">
                  <c:v>0.64857100000000001</c:v>
                </c:pt>
                <c:pt idx="11029">
                  <c:v>0.64869900000000003</c:v>
                </c:pt>
                <c:pt idx="11030">
                  <c:v>0.64882700000000004</c:v>
                </c:pt>
                <c:pt idx="11031">
                  <c:v>0.64895499999999995</c:v>
                </c:pt>
                <c:pt idx="11032">
                  <c:v>0.64908299999999997</c:v>
                </c:pt>
                <c:pt idx="11033">
                  <c:v>0.64921099999999998</c:v>
                </c:pt>
                <c:pt idx="11034">
                  <c:v>0.64933799999999997</c:v>
                </c:pt>
                <c:pt idx="11035">
                  <c:v>0.64946599999999999</c:v>
                </c:pt>
                <c:pt idx="11036">
                  <c:v>0.64959299999999998</c:v>
                </c:pt>
                <c:pt idx="11037">
                  <c:v>0.64972099999999999</c:v>
                </c:pt>
                <c:pt idx="11038">
                  <c:v>0.64984799999999998</c:v>
                </c:pt>
                <c:pt idx="11039">
                  <c:v>0.649976</c:v>
                </c:pt>
                <c:pt idx="11040">
                  <c:v>0.65010299999999999</c:v>
                </c:pt>
                <c:pt idx="11041">
                  <c:v>0.650231</c:v>
                </c:pt>
                <c:pt idx="11042">
                  <c:v>0.65035799999999999</c:v>
                </c:pt>
                <c:pt idx="11043">
                  <c:v>0.65048499999999998</c:v>
                </c:pt>
                <c:pt idx="11044">
                  <c:v>0.65061199999999997</c:v>
                </c:pt>
                <c:pt idx="11045">
                  <c:v>0.65073899999999996</c:v>
                </c:pt>
                <c:pt idx="11046">
                  <c:v>0.65086599999999994</c:v>
                </c:pt>
                <c:pt idx="11047">
                  <c:v>0.65099300000000004</c:v>
                </c:pt>
                <c:pt idx="11048">
                  <c:v>0.65112000000000003</c:v>
                </c:pt>
                <c:pt idx="11049">
                  <c:v>0.65124700000000002</c:v>
                </c:pt>
                <c:pt idx="11050">
                  <c:v>0.65137400000000001</c:v>
                </c:pt>
                <c:pt idx="11051">
                  <c:v>0.651501</c:v>
                </c:pt>
                <c:pt idx="11052">
                  <c:v>0.65162699999999996</c:v>
                </c:pt>
                <c:pt idx="11053">
                  <c:v>0.65175399999999994</c:v>
                </c:pt>
                <c:pt idx="11054">
                  <c:v>0.65188100000000004</c:v>
                </c:pt>
                <c:pt idx="11055">
                  <c:v>0.652007</c:v>
                </c:pt>
                <c:pt idx="11056">
                  <c:v>0.65213399999999999</c:v>
                </c:pt>
                <c:pt idx="11057">
                  <c:v>0.65225999999999995</c:v>
                </c:pt>
                <c:pt idx="11058">
                  <c:v>0.65238600000000002</c:v>
                </c:pt>
                <c:pt idx="11059">
                  <c:v>0.65251300000000001</c:v>
                </c:pt>
                <c:pt idx="11060">
                  <c:v>0.65263899999999997</c:v>
                </c:pt>
                <c:pt idx="11061">
                  <c:v>0.65276500000000004</c:v>
                </c:pt>
                <c:pt idx="11062">
                  <c:v>0.652891</c:v>
                </c:pt>
                <c:pt idx="11063">
                  <c:v>0.65301699999999996</c:v>
                </c:pt>
                <c:pt idx="11064">
                  <c:v>0.65314300000000003</c:v>
                </c:pt>
                <c:pt idx="11065">
                  <c:v>0.65326899999999999</c:v>
                </c:pt>
                <c:pt idx="11066">
                  <c:v>0.65339499999999995</c:v>
                </c:pt>
                <c:pt idx="11067">
                  <c:v>0.65352100000000002</c:v>
                </c:pt>
                <c:pt idx="11068">
                  <c:v>0.65364699999999998</c:v>
                </c:pt>
                <c:pt idx="11069">
                  <c:v>0.65377300000000005</c:v>
                </c:pt>
                <c:pt idx="11070">
                  <c:v>0.65389799999999998</c:v>
                </c:pt>
                <c:pt idx="11071">
                  <c:v>0.65402400000000005</c:v>
                </c:pt>
                <c:pt idx="11072">
                  <c:v>0.65415000000000001</c:v>
                </c:pt>
                <c:pt idx="11073">
                  <c:v>0.65427500000000005</c:v>
                </c:pt>
                <c:pt idx="11074">
                  <c:v>0.65440100000000001</c:v>
                </c:pt>
                <c:pt idx="11075">
                  <c:v>0.65452600000000005</c:v>
                </c:pt>
                <c:pt idx="11076">
                  <c:v>0.65465200000000001</c:v>
                </c:pt>
                <c:pt idx="11077">
                  <c:v>0.65477700000000005</c:v>
                </c:pt>
                <c:pt idx="11078">
                  <c:v>0.65490199999999998</c:v>
                </c:pt>
                <c:pt idx="11079">
                  <c:v>0.65502700000000003</c:v>
                </c:pt>
                <c:pt idx="11080">
                  <c:v>0.65515299999999999</c:v>
                </c:pt>
                <c:pt idx="11081">
                  <c:v>0.65527800000000003</c:v>
                </c:pt>
                <c:pt idx="11082">
                  <c:v>0.65540299999999996</c:v>
                </c:pt>
                <c:pt idx="11083">
                  <c:v>0.655528</c:v>
                </c:pt>
                <c:pt idx="11084">
                  <c:v>0.65565300000000004</c:v>
                </c:pt>
                <c:pt idx="11085">
                  <c:v>0.65577799999999997</c:v>
                </c:pt>
                <c:pt idx="11086">
                  <c:v>0.65590199999999999</c:v>
                </c:pt>
                <c:pt idx="11087">
                  <c:v>0.65602700000000003</c:v>
                </c:pt>
                <c:pt idx="11088">
                  <c:v>0.65615199999999996</c:v>
                </c:pt>
                <c:pt idx="11089">
                  <c:v>0.656277</c:v>
                </c:pt>
                <c:pt idx="11090">
                  <c:v>0.65640100000000001</c:v>
                </c:pt>
                <c:pt idx="11091">
                  <c:v>0.65652600000000005</c:v>
                </c:pt>
                <c:pt idx="11092">
                  <c:v>0.65664999999999996</c:v>
                </c:pt>
                <c:pt idx="11093">
                  <c:v>0.656775</c:v>
                </c:pt>
                <c:pt idx="11094">
                  <c:v>0.65689900000000001</c:v>
                </c:pt>
                <c:pt idx="11095">
                  <c:v>0.65702300000000002</c:v>
                </c:pt>
                <c:pt idx="11096">
                  <c:v>0.65714799999999995</c:v>
                </c:pt>
                <c:pt idx="11097">
                  <c:v>0.65727199999999997</c:v>
                </c:pt>
                <c:pt idx="11098">
                  <c:v>0.65739599999999998</c:v>
                </c:pt>
                <c:pt idx="11099">
                  <c:v>0.65751999999999999</c:v>
                </c:pt>
                <c:pt idx="11100">
                  <c:v>0.65764400000000001</c:v>
                </c:pt>
                <c:pt idx="11101">
                  <c:v>0.65776800000000002</c:v>
                </c:pt>
                <c:pt idx="11102">
                  <c:v>0.65789200000000003</c:v>
                </c:pt>
                <c:pt idx="11103">
                  <c:v>0.65801600000000005</c:v>
                </c:pt>
                <c:pt idx="11104">
                  <c:v>0.65813999999999995</c:v>
                </c:pt>
                <c:pt idx="11105">
                  <c:v>0.65826399999999996</c:v>
                </c:pt>
                <c:pt idx="11106">
                  <c:v>0.65838799999999997</c:v>
                </c:pt>
                <c:pt idx="11107">
                  <c:v>0.65851099999999996</c:v>
                </c:pt>
                <c:pt idx="11108">
                  <c:v>0.65863499999999997</c:v>
                </c:pt>
                <c:pt idx="11109">
                  <c:v>0.65875899999999998</c:v>
                </c:pt>
                <c:pt idx="11110">
                  <c:v>0.65888199999999997</c:v>
                </c:pt>
                <c:pt idx="11111">
                  <c:v>0.65900599999999998</c:v>
                </c:pt>
                <c:pt idx="11112">
                  <c:v>0.65912899999999996</c:v>
                </c:pt>
                <c:pt idx="11113">
                  <c:v>0.65925199999999995</c:v>
                </c:pt>
                <c:pt idx="11114">
                  <c:v>0.65937599999999996</c:v>
                </c:pt>
                <c:pt idx="11115">
                  <c:v>0.65949899999999995</c:v>
                </c:pt>
                <c:pt idx="11116">
                  <c:v>0.65962200000000004</c:v>
                </c:pt>
                <c:pt idx="11117">
                  <c:v>0.65974500000000003</c:v>
                </c:pt>
                <c:pt idx="11118">
                  <c:v>0.65986800000000001</c:v>
                </c:pt>
                <c:pt idx="11119">
                  <c:v>0.65999200000000002</c:v>
                </c:pt>
                <c:pt idx="11120">
                  <c:v>0.66011399999999998</c:v>
                </c:pt>
                <c:pt idx="11121">
                  <c:v>0.66023699999999996</c:v>
                </c:pt>
                <c:pt idx="11122">
                  <c:v>0.66035999999999995</c:v>
                </c:pt>
                <c:pt idx="11123">
                  <c:v>0.66048300000000004</c:v>
                </c:pt>
                <c:pt idx="11124">
                  <c:v>0.66060600000000003</c:v>
                </c:pt>
                <c:pt idx="11125">
                  <c:v>0.66072900000000001</c:v>
                </c:pt>
                <c:pt idx="11126">
                  <c:v>0.66085099999999997</c:v>
                </c:pt>
                <c:pt idx="11127">
                  <c:v>0.66097399999999995</c:v>
                </c:pt>
                <c:pt idx="11128">
                  <c:v>0.66109600000000002</c:v>
                </c:pt>
                <c:pt idx="11129">
                  <c:v>0.661219</c:v>
                </c:pt>
                <c:pt idx="11130">
                  <c:v>0.66134099999999996</c:v>
                </c:pt>
                <c:pt idx="11131">
                  <c:v>0.66146400000000005</c:v>
                </c:pt>
                <c:pt idx="11132">
                  <c:v>0.66158600000000001</c:v>
                </c:pt>
                <c:pt idx="11133">
                  <c:v>0.66170799999999996</c:v>
                </c:pt>
                <c:pt idx="11134">
                  <c:v>0.66183099999999995</c:v>
                </c:pt>
                <c:pt idx="11135">
                  <c:v>0.66195300000000001</c:v>
                </c:pt>
                <c:pt idx="11136">
                  <c:v>0.66207499999999997</c:v>
                </c:pt>
                <c:pt idx="11137">
                  <c:v>0.66219700000000004</c:v>
                </c:pt>
                <c:pt idx="11138">
                  <c:v>0.66231899999999999</c:v>
                </c:pt>
                <c:pt idx="11139">
                  <c:v>0.66244099999999995</c:v>
                </c:pt>
                <c:pt idx="11140">
                  <c:v>0.66256300000000001</c:v>
                </c:pt>
                <c:pt idx="11141">
                  <c:v>0.66268499999999997</c:v>
                </c:pt>
                <c:pt idx="11142">
                  <c:v>0.66280700000000004</c:v>
                </c:pt>
                <c:pt idx="11143">
                  <c:v>0.66292799999999996</c:v>
                </c:pt>
                <c:pt idx="11144">
                  <c:v>0.66305000000000003</c:v>
                </c:pt>
                <c:pt idx="11145">
                  <c:v>0.66317199999999998</c:v>
                </c:pt>
                <c:pt idx="11146">
                  <c:v>0.66329300000000002</c:v>
                </c:pt>
                <c:pt idx="11147">
                  <c:v>0.66341499999999998</c:v>
                </c:pt>
                <c:pt idx="11148">
                  <c:v>0.66353600000000001</c:v>
                </c:pt>
                <c:pt idx="11149">
                  <c:v>0.66365799999999997</c:v>
                </c:pt>
                <c:pt idx="11150">
                  <c:v>0.66377900000000001</c:v>
                </c:pt>
                <c:pt idx="11151">
                  <c:v>0.66390000000000005</c:v>
                </c:pt>
                <c:pt idx="11152">
                  <c:v>0.664022</c:v>
                </c:pt>
                <c:pt idx="11153">
                  <c:v>0.66414300000000004</c:v>
                </c:pt>
                <c:pt idx="11154">
                  <c:v>0.66426399999999997</c:v>
                </c:pt>
                <c:pt idx="11155">
                  <c:v>0.664385</c:v>
                </c:pt>
                <c:pt idx="11156">
                  <c:v>0.66450600000000004</c:v>
                </c:pt>
                <c:pt idx="11157">
                  <c:v>0.66462699999999997</c:v>
                </c:pt>
                <c:pt idx="11158">
                  <c:v>0.66474800000000001</c:v>
                </c:pt>
                <c:pt idx="11159">
                  <c:v>0.66486900000000004</c:v>
                </c:pt>
                <c:pt idx="11160">
                  <c:v>0.66498999999999997</c:v>
                </c:pt>
                <c:pt idx="11161">
                  <c:v>0.66511100000000001</c:v>
                </c:pt>
                <c:pt idx="11162">
                  <c:v>0.66523200000000005</c:v>
                </c:pt>
                <c:pt idx="11163">
                  <c:v>0.66535200000000005</c:v>
                </c:pt>
                <c:pt idx="11164">
                  <c:v>0.66547299999999998</c:v>
                </c:pt>
                <c:pt idx="11165">
                  <c:v>0.66559299999999999</c:v>
                </c:pt>
                <c:pt idx="11166">
                  <c:v>0.66571400000000003</c:v>
                </c:pt>
                <c:pt idx="11167">
                  <c:v>0.66583400000000004</c:v>
                </c:pt>
                <c:pt idx="11168">
                  <c:v>0.66595499999999996</c:v>
                </c:pt>
                <c:pt idx="11169">
                  <c:v>0.66607499999999997</c:v>
                </c:pt>
                <c:pt idx="11170">
                  <c:v>0.66619499999999998</c:v>
                </c:pt>
                <c:pt idx="11171">
                  <c:v>0.66631600000000002</c:v>
                </c:pt>
                <c:pt idx="11172">
                  <c:v>0.66643600000000003</c:v>
                </c:pt>
                <c:pt idx="11173">
                  <c:v>0.66655600000000004</c:v>
                </c:pt>
                <c:pt idx="11174">
                  <c:v>0.66667600000000005</c:v>
                </c:pt>
                <c:pt idx="11175">
                  <c:v>0.66679600000000006</c:v>
                </c:pt>
                <c:pt idx="11176">
                  <c:v>0.66691599999999995</c:v>
                </c:pt>
                <c:pt idx="11177">
                  <c:v>0.66703599999999996</c:v>
                </c:pt>
                <c:pt idx="11178">
                  <c:v>0.66715599999999997</c:v>
                </c:pt>
                <c:pt idx="11179">
                  <c:v>0.66727599999999998</c:v>
                </c:pt>
                <c:pt idx="11180">
                  <c:v>0.66739599999999999</c:v>
                </c:pt>
                <c:pt idx="11181">
                  <c:v>0.66751499999999997</c:v>
                </c:pt>
                <c:pt idx="11182">
                  <c:v>0.66763499999999998</c:v>
                </c:pt>
                <c:pt idx="11183">
                  <c:v>0.66775499999999999</c:v>
                </c:pt>
                <c:pt idx="11184">
                  <c:v>0.66787399999999997</c:v>
                </c:pt>
                <c:pt idx="11185">
                  <c:v>0.66799399999999998</c:v>
                </c:pt>
                <c:pt idx="11186">
                  <c:v>0.66811299999999996</c:v>
                </c:pt>
                <c:pt idx="11187">
                  <c:v>0.66823200000000005</c:v>
                </c:pt>
                <c:pt idx="11188">
                  <c:v>0.66835199999999995</c:v>
                </c:pt>
                <c:pt idx="11189">
                  <c:v>0.66847100000000004</c:v>
                </c:pt>
                <c:pt idx="11190">
                  <c:v>0.66859000000000002</c:v>
                </c:pt>
                <c:pt idx="11191">
                  <c:v>0.66871000000000003</c:v>
                </c:pt>
                <c:pt idx="11192">
                  <c:v>0.66882900000000001</c:v>
                </c:pt>
                <c:pt idx="11193">
                  <c:v>0.66894799999999999</c:v>
                </c:pt>
                <c:pt idx="11194">
                  <c:v>0.66906699999999997</c:v>
                </c:pt>
                <c:pt idx="11195">
                  <c:v>0.66918599999999995</c:v>
                </c:pt>
                <c:pt idx="11196">
                  <c:v>0.66930500000000004</c:v>
                </c:pt>
                <c:pt idx="11197">
                  <c:v>0.66942400000000002</c:v>
                </c:pt>
                <c:pt idx="11198">
                  <c:v>0.66954199999999997</c:v>
                </c:pt>
                <c:pt idx="11199">
                  <c:v>0.66966099999999995</c:v>
                </c:pt>
                <c:pt idx="11200">
                  <c:v>0.66978000000000004</c:v>
                </c:pt>
                <c:pt idx="11201">
                  <c:v>0.66989799999999999</c:v>
                </c:pt>
                <c:pt idx="11202">
                  <c:v>0.67001699999999997</c:v>
                </c:pt>
                <c:pt idx="11203">
                  <c:v>0.67013599999999995</c:v>
                </c:pt>
                <c:pt idx="11204">
                  <c:v>0.67025400000000002</c:v>
                </c:pt>
                <c:pt idx="11205">
                  <c:v>0.670373</c:v>
                </c:pt>
                <c:pt idx="11206">
                  <c:v>0.67049099999999995</c:v>
                </c:pt>
                <c:pt idx="11207">
                  <c:v>0.67060900000000001</c:v>
                </c:pt>
                <c:pt idx="11208">
                  <c:v>0.67072799999999999</c:v>
                </c:pt>
                <c:pt idx="11209">
                  <c:v>0.67084600000000005</c:v>
                </c:pt>
                <c:pt idx="11210">
                  <c:v>0.670964</c:v>
                </c:pt>
                <c:pt idx="11211">
                  <c:v>0.67108199999999996</c:v>
                </c:pt>
                <c:pt idx="11212">
                  <c:v>0.67120000000000002</c:v>
                </c:pt>
                <c:pt idx="11213">
                  <c:v>0.67131799999999997</c:v>
                </c:pt>
                <c:pt idx="11214">
                  <c:v>0.67143600000000003</c:v>
                </c:pt>
                <c:pt idx="11215">
                  <c:v>0.67155399999999998</c:v>
                </c:pt>
                <c:pt idx="11216">
                  <c:v>0.67167200000000005</c:v>
                </c:pt>
                <c:pt idx="11217">
                  <c:v>0.67179</c:v>
                </c:pt>
                <c:pt idx="11218">
                  <c:v>0.67190700000000003</c:v>
                </c:pt>
                <c:pt idx="11219">
                  <c:v>0.67202499999999998</c:v>
                </c:pt>
                <c:pt idx="11220">
                  <c:v>0.67214300000000005</c:v>
                </c:pt>
                <c:pt idx="11221">
                  <c:v>0.67225999999999997</c:v>
                </c:pt>
                <c:pt idx="11222">
                  <c:v>0.67237800000000003</c:v>
                </c:pt>
                <c:pt idx="11223">
                  <c:v>0.67249499999999995</c:v>
                </c:pt>
                <c:pt idx="11224">
                  <c:v>0.67261300000000002</c:v>
                </c:pt>
                <c:pt idx="11225">
                  <c:v>0.67273000000000005</c:v>
                </c:pt>
                <c:pt idx="11226">
                  <c:v>0.67284699999999997</c:v>
                </c:pt>
                <c:pt idx="11227">
                  <c:v>0.67296500000000004</c:v>
                </c:pt>
                <c:pt idx="11228">
                  <c:v>0.67308199999999996</c:v>
                </c:pt>
                <c:pt idx="11229">
                  <c:v>0.67319899999999999</c:v>
                </c:pt>
                <c:pt idx="11230">
                  <c:v>0.67331600000000003</c:v>
                </c:pt>
                <c:pt idx="11231">
                  <c:v>0.67343299999999995</c:v>
                </c:pt>
                <c:pt idx="11232">
                  <c:v>0.67354999999999998</c:v>
                </c:pt>
                <c:pt idx="11233">
                  <c:v>0.67366700000000002</c:v>
                </c:pt>
                <c:pt idx="11234">
                  <c:v>0.67378400000000005</c:v>
                </c:pt>
                <c:pt idx="11235">
                  <c:v>0.67390099999999997</c:v>
                </c:pt>
                <c:pt idx="11236">
                  <c:v>0.67401800000000001</c:v>
                </c:pt>
                <c:pt idx="11237">
                  <c:v>0.67413400000000001</c:v>
                </c:pt>
                <c:pt idx="11238">
                  <c:v>0.67425100000000004</c:v>
                </c:pt>
                <c:pt idx="11239">
                  <c:v>0.67436799999999997</c:v>
                </c:pt>
                <c:pt idx="11240">
                  <c:v>0.67448399999999997</c:v>
                </c:pt>
                <c:pt idx="11241">
                  <c:v>0.67460100000000001</c:v>
                </c:pt>
                <c:pt idx="11242">
                  <c:v>0.67471700000000001</c:v>
                </c:pt>
                <c:pt idx="11243">
                  <c:v>0.67483400000000004</c:v>
                </c:pt>
                <c:pt idx="11244">
                  <c:v>0.67495000000000005</c:v>
                </c:pt>
                <c:pt idx="11245">
                  <c:v>0.67506600000000005</c:v>
                </c:pt>
                <c:pt idx="11246">
                  <c:v>0.67518199999999995</c:v>
                </c:pt>
                <c:pt idx="11247">
                  <c:v>0.67529899999999998</c:v>
                </c:pt>
                <c:pt idx="11248">
                  <c:v>0.67541499999999999</c:v>
                </c:pt>
                <c:pt idx="11249">
                  <c:v>0.67553099999999999</c:v>
                </c:pt>
                <c:pt idx="11250">
                  <c:v>0.675647</c:v>
                </c:pt>
                <c:pt idx="11251">
                  <c:v>0.675763</c:v>
                </c:pt>
                <c:pt idx="11252">
                  <c:v>0.67587900000000001</c:v>
                </c:pt>
                <c:pt idx="11253">
                  <c:v>0.67599500000000001</c:v>
                </c:pt>
                <c:pt idx="11254">
                  <c:v>0.67610999999999999</c:v>
                </c:pt>
                <c:pt idx="11255">
                  <c:v>0.67622599999999999</c:v>
                </c:pt>
                <c:pt idx="11256">
                  <c:v>0.676342</c:v>
                </c:pt>
                <c:pt idx="11257">
                  <c:v>0.676458</c:v>
                </c:pt>
                <c:pt idx="11258">
                  <c:v>0.67657299999999998</c:v>
                </c:pt>
                <c:pt idx="11259">
                  <c:v>0.67668899999999998</c:v>
                </c:pt>
                <c:pt idx="11260">
                  <c:v>0.67680399999999996</c:v>
                </c:pt>
                <c:pt idx="11261">
                  <c:v>0.67691999999999997</c:v>
                </c:pt>
                <c:pt idx="11262">
                  <c:v>0.67703500000000005</c:v>
                </c:pt>
                <c:pt idx="11263">
                  <c:v>0.67715000000000003</c:v>
                </c:pt>
                <c:pt idx="11264">
                  <c:v>0.67726600000000003</c:v>
                </c:pt>
                <c:pt idx="11265">
                  <c:v>0.67738100000000001</c:v>
                </c:pt>
                <c:pt idx="11266">
                  <c:v>0.67749599999999999</c:v>
                </c:pt>
                <c:pt idx="11267">
                  <c:v>0.67761099999999996</c:v>
                </c:pt>
                <c:pt idx="11268">
                  <c:v>0.67772600000000005</c:v>
                </c:pt>
                <c:pt idx="11269">
                  <c:v>0.67784100000000003</c:v>
                </c:pt>
                <c:pt idx="11270">
                  <c:v>0.677956</c:v>
                </c:pt>
                <c:pt idx="11271">
                  <c:v>0.67807099999999998</c:v>
                </c:pt>
                <c:pt idx="11272">
                  <c:v>0.67818599999999996</c:v>
                </c:pt>
                <c:pt idx="11273">
                  <c:v>0.67830100000000004</c:v>
                </c:pt>
                <c:pt idx="11274">
                  <c:v>0.67841499999999999</c:v>
                </c:pt>
                <c:pt idx="11275">
                  <c:v>0.67852999999999997</c:v>
                </c:pt>
                <c:pt idx="11276">
                  <c:v>0.67864500000000005</c:v>
                </c:pt>
                <c:pt idx="11277">
                  <c:v>0.678759</c:v>
                </c:pt>
                <c:pt idx="11278">
                  <c:v>0.67887399999999998</c:v>
                </c:pt>
                <c:pt idx="11279">
                  <c:v>0.67898800000000004</c:v>
                </c:pt>
                <c:pt idx="11280">
                  <c:v>0.67910199999999998</c:v>
                </c:pt>
                <c:pt idx="11281">
                  <c:v>0.67921699999999996</c:v>
                </c:pt>
                <c:pt idx="11282">
                  <c:v>0.67933100000000002</c:v>
                </c:pt>
                <c:pt idx="11283">
                  <c:v>0.67944499999999997</c:v>
                </c:pt>
                <c:pt idx="11284">
                  <c:v>0.67955900000000002</c:v>
                </c:pt>
                <c:pt idx="11285">
                  <c:v>0.67967299999999997</c:v>
                </c:pt>
                <c:pt idx="11286">
                  <c:v>0.67978799999999995</c:v>
                </c:pt>
                <c:pt idx="11287">
                  <c:v>0.67990200000000001</c:v>
                </c:pt>
                <c:pt idx="11288">
                  <c:v>0.68001500000000004</c:v>
                </c:pt>
                <c:pt idx="11289">
                  <c:v>0.68012899999999998</c:v>
                </c:pt>
                <c:pt idx="11290">
                  <c:v>0.68024300000000004</c:v>
                </c:pt>
                <c:pt idx="11291">
                  <c:v>0.68035699999999999</c:v>
                </c:pt>
                <c:pt idx="11292">
                  <c:v>0.68047100000000005</c:v>
                </c:pt>
                <c:pt idx="11293">
                  <c:v>0.68058399999999997</c:v>
                </c:pt>
                <c:pt idx="11294">
                  <c:v>0.68069800000000003</c:v>
                </c:pt>
                <c:pt idx="11295">
                  <c:v>0.68081100000000006</c:v>
                </c:pt>
                <c:pt idx="11296">
                  <c:v>0.680925</c:v>
                </c:pt>
                <c:pt idx="11297">
                  <c:v>0.68103800000000003</c:v>
                </c:pt>
                <c:pt idx="11298">
                  <c:v>0.68115199999999998</c:v>
                </c:pt>
                <c:pt idx="11299">
                  <c:v>0.68126500000000001</c:v>
                </c:pt>
                <c:pt idx="11300">
                  <c:v>0.68137800000000004</c:v>
                </c:pt>
                <c:pt idx="11301">
                  <c:v>0.68149199999999999</c:v>
                </c:pt>
                <c:pt idx="11302">
                  <c:v>0.68160500000000002</c:v>
                </c:pt>
                <c:pt idx="11303">
                  <c:v>0.68171800000000005</c:v>
                </c:pt>
                <c:pt idx="11304">
                  <c:v>0.68183099999999996</c:v>
                </c:pt>
                <c:pt idx="11305">
                  <c:v>0.68194399999999999</c:v>
                </c:pt>
                <c:pt idx="11306">
                  <c:v>0.68205700000000002</c:v>
                </c:pt>
                <c:pt idx="11307">
                  <c:v>0.68217000000000005</c:v>
                </c:pt>
                <c:pt idx="11308">
                  <c:v>0.68228200000000006</c:v>
                </c:pt>
                <c:pt idx="11309">
                  <c:v>0.68239499999999997</c:v>
                </c:pt>
                <c:pt idx="11310">
                  <c:v>0.682508</c:v>
                </c:pt>
                <c:pt idx="11311">
                  <c:v>0.68262</c:v>
                </c:pt>
                <c:pt idx="11312">
                  <c:v>0.68273300000000003</c:v>
                </c:pt>
                <c:pt idx="11313">
                  <c:v>0.68284500000000004</c:v>
                </c:pt>
                <c:pt idx="11314">
                  <c:v>0.68295799999999995</c:v>
                </c:pt>
                <c:pt idx="11315">
                  <c:v>0.68306999999999995</c:v>
                </c:pt>
                <c:pt idx="11316">
                  <c:v>0.68318299999999998</c:v>
                </c:pt>
                <c:pt idx="11317">
                  <c:v>0.68329499999999999</c:v>
                </c:pt>
                <c:pt idx="11318">
                  <c:v>0.68340699999999999</c:v>
                </c:pt>
                <c:pt idx="11319">
                  <c:v>0.68351899999999999</c:v>
                </c:pt>
                <c:pt idx="11320">
                  <c:v>0.68363099999999999</c:v>
                </c:pt>
                <c:pt idx="11321">
                  <c:v>0.68374299999999999</c:v>
                </c:pt>
                <c:pt idx="11322">
                  <c:v>0.68385499999999999</c:v>
                </c:pt>
                <c:pt idx="11323">
                  <c:v>0.68396699999999999</c:v>
                </c:pt>
                <c:pt idx="11324">
                  <c:v>0.68407899999999999</c:v>
                </c:pt>
                <c:pt idx="11325">
                  <c:v>0.68419099999999999</c:v>
                </c:pt>
                <c:pt idx="11326">
                  <c:v>0.68430299999999999</c:v>
                </c:pt>
                <c:pt idx="11327">
                  <c:v>0.68441399999999997</c:v>
                </c:pt>
                <c:pt idx="11328">
                  <c:v>0.68452599999999997</c:v>
                </c:pt>
                <c:pt idx="11329">
                  <c:v>0.68463700000000005</c:v>
                </c:pt>
                <c:pt idx="11330">
                  <c:v>0.68474900000000005</c:v>
                </c:pt>
                <c:pt idx="11331">
                  <c:v>0.68486000000000002</c:v>
                </c:pt>
                <c:pt idx="11332">
                  <c:v>0.68497200000000003</c:v>
                </c:pt>
                <c:pt idx="11333">
                  <c:v>0.685083</c:v>
                </c:pt>
                <c:pt idx="11334">
                  <c:v>0.68519399999999997</c:v>
                </c:pt>
                <c:pt idx="11335">
                  <c:v>0.68530500000000005</c:v>
                </c:pt>
                <c:pt idx="11336">
                  <c:v>0.68541700000000005</c:v>
                </c:pt>
                <c:pt idx="11337">
                  <c:v>0.68552800000000003</c:v>
                </c:pt>
                <c:pt idx="11338">
                  <c:v>0.685639</c:v>
                </c:pt>
                <c:pt idx="11339">
                  <c:v>0.68574999999999997</c:v>
                </c:pt>
                <c:pt idx="11340">
                  <c:v>0.68586000000000003</c:v>
                </c:pt>
                <c:pt idx="11341">
                  <c:v>0.685971</c:v>
                </c:pt>
                <c:pt idx="11342">
                  <c:v>0.68608199999999997</c:v>
                </c:pt>
                <c:pt idx="11343">
                  <c:v>0.68619300000000005</c:v>
                </c:pt>
                <c:pt idx="11344">
                  <c:v>0.686303</c:v>
                </c:pt>
                <c:pt idx="11345">
                  <c:v>0.68641399999999997</c:v>
                </c:pt>
                <c:pt idx="11346">
                  <c:v>0.68652400000000002</c:v>
                </c:pt>
                <c:pt idx="11347">
                  <c:v>0.686635</c:v>
                </c:pt>
                <c:pt idx="11348">
                  <c:v>0.68674500000000005</c:v>
                </c:pt>
                <c:pt idx="11349">
                  <c:v>0.68685499999999999</c:v>
                </c:pt>
                <c:pt idx="11350">
                  <c:v>0.68696599999999997</c:v>
                </c:pt>
                <c:pt idx="11351">
                  <c:v>0.68707600000000002</c:v>
                </c:pt>
                <c:pt idx="11352">
                  <c:v>0.68718599999999996</c:v>
                </c:pt>
                <c:pt idx="11353">
                  <c:v>0.68729600000000002</c:v>
                </c:pt>
                <c:pt idx="11354">
                  <c:v>0.68740599999999996</c:v>
                </c:pt>
                <c:pt idx="11355">
                  <c:v>0.68751600000000002</c:v>
                </c:pt>
                <c:pt idx="11356">
                  <c:v>0.68762500000000004</c:v>
                </c:pt>
                <c:pt idx="11357">
                  <c:v>0.68773499999999999</c:v>
                </c:pt>
                <c:pt idx="11358">
                  <c:v>0.68784500000000004</c:v>
                </c:pt>
                <c:pt idx="11359">
                  <c:v>0.68795499999999998</c:v>
                </c:pt>
                <c:pt idx="11360">
                  <c:v>0.68806400000000001</c:v>
                </c:pt>
                <c:pt idx="11361">
                  <c:v>0.68817399999999995</c:v>
                </c:pt>
                <c:pt idx="11362">
                  <c:v>0.68828299999999998</c:v>
                </c:pt>
                <c:pt idx="11363">
                  <c:v>0.688392</c:v>
                </c:pt>
                <c:pt idx="11364">
                  <c:v>0.68850199999999995</c:v>
                </c:pt>
                <c:pt idx="11365">
                  <c:v>0.68861099999999997</c:v>
                </c:pt>
                <c:pt idx="11366">
                  <c:v>0.68872</c:v>
                </c:pt>
                <c:pt idx="11367">
                  <c:v>0.68882900000000002</c:v>
                </c:pt>
                <c:pt idx="11368">
                  <c:v>0.68893800000000005</c:v>
                </c:pt>
                <c:pt idx="11369">
                  <c:v>0.68904699999999997</c:v>
                </c:pt>
                <c:pt idx="11370">
                  <c:v>0.68915599999999999</c:v>
                </c:pt>
                <c:pt idx="11371">
                  <c:v>0.68926399999999999</c:v>
                </c:pt>
                <c:pt idx="11372">
                  <c:v>0.68937300000000001</c:v>
                </c:pt>
                <c:pt idx="11373">
                  <c:v>0.68948200000000004</c:v>
                </c:pt>
                <c:pt idx="11374">
                  <c:v>0.68959000000000004</c:v>
                </c:pt>
                <c:pt idx="11375">
                  <c:v>0.68969899999999995</c:v>
                </c:pt>
                <c:pt idx="11376">
                  <c:v>0.68980699999999995</c:v>
                </c:pt>
                <c:pt idx="11377">
                  <c:v>0.68991599999999997</c:v>
                </c:pt>
                <c:pt idx="11378">
                  <c:v>0.69002399999999997</c:v>
                </c:pt>
                <c:pt idx="11379">
                  <c:v>0.69013199999999997</c:v>
                </c:pt>
                <c:pt idx="11380">
                  <c:v>0.69023999999999996</c:v>
                </c:pt>
                <c:pt idx="11381">
                  <c:v>0.69034799999999996</c:v>
                </c:pt>
                <c:pt idx="11382">
                  <c:v>0.69045599999999996</c:v>
                </c:pt>
                <c:pt idx="11383">
                  <c:v>0.69056399999999996</c:v>
                </c:pt>
                <c:pt idx="11384">
                  <c:v>0.69067199999999995</c:v>
                </c:pt>
                <c:pt idx="11385">
                  <c:v>0.69077900000000003</c:v>
                </c:pt>
                <c:pt idx="11386">
                  <c:v>0.69088700000000003</c:v>
                </c:pt>
                <c:pt idx="11387">
                  <c:v>0.69099500000000003</c:v>
                </c:pt>
                <c:pt idx="11388">
                  <c:v>0.69110199999999999</c:v>
                </c:pt>
                <c:pt idx="11389">
                  <c:v>0.69120999999999999</c:v>
                </c:pt>
                <c:pt idx="11390">
                  <c:v>0.69131699999999996</c:v>
                </c:pt>
                <c:pt idx="11391">
                  <c:v>0.69142400000000004</c:v>
                </c:pt>
                <c:pt idx="11392">
                  <c:v>0.69153100000000001</c:v>
                </c:pt>
                <c:pt idx="11393">
                  <c:v>0.69163799999999998</c:v>
                </c:pt>
                <c:pt idx="11394">
                  <c:v>0.69174500000000005</c:v>
                </c:pt>
                <c:pt idx="11395">
                  <c:v>0.69185200000000002</c:v>
                </c:pt>
                <c:pt idx="11396">
                  <c:v>0.69195899999999999</c:v>
                </c:pt>
                <c:pt idx="11397">
                  <c:v>0.69206599999999996</c:v>
                </c:pt>
                <c:pt idx="11398">
                  <c:v>0.69217200000000001</c:v>
                </c:pt>
                <c:pt idx="11399">
                  <c:v>0.69227899999999998</c:v>
                </c:pt>
                <c:pt idx="11400">
                  <c:v>0.69238500000000003</c:v>
                </c:pt>
                <c:pt idx="11401">
                  <c:v>0.692492</c:v>
                </c:pt>
                <c:pt idx="11402">
                  <c:v>0.69259800000000005</c:v>
                </c:pt>
                <c:pt idx="11403">
                  <c:v>0.69270399999999999</c:v>
                </c:pt>
                <c:pt idx="11404">
                  <c:v>0.69281099999999995</c:v>
                </c:pt>
                <c:pt idx="11405">
                  <c:v>0.69291700000000001</c:v>
                </c:pt>
                <c:pt idx="11406">
                  <c:v>0.69302200000000003</c:v>
                </c:pt>
                <c:pt idx="11407">
                  <c:v>0.69312799999999997</c:v>
                </c:pt>
                <c:pt idx="11408">
                  <c:v>0.69323400000000002</c:v>
                </c:pt>
                <c:pt idx="11409">
                  <c:v>0.69333999999999996</c:v>
                </c:pt>
                <c:pt idx="11410">
                  <c:v>0.69344499999999998</c:v>
                </c:pt>
                <c:pt idx="11411">
                  <c:v>0.69355100000000003</c:v>
                </c:pt>
                <c:pt idx="11412">
                  <c:v>0.69365600000000005</c:v>
                </c:pt>
                <c:pt idx="11413">
                  <c:v>0.69376199999999999</c:v>
                </c:pt>
                <c:pt idx="11414">
                  <c:v>0.69386700000000001</c:v>
                </c:pt>
                <c:pt idx="11415">
                  <c:v>0.69397200000000003</c:v>
                </c:pt>
                <c:pt idx="11416">
                  <c:v>0.69407700000000006</c:v>
                </c:pt>
                <c:pt idx="11417">
                  <c:v>0.69418199999999997</c:v>
                </c:pt>
                <c:pt idx="11418">
                  <c:v>0.69428699999999999</c:v>
                </c:pt>
                <c:pt idx="11419">
                  <c:v>0.69439099999999998</c:v>
                </c:pt>
                <c:pt idx="11420">
                  <c:v>0.694496</c:v>
                </c:pt>
                <c:pt idx="11421">
                  <c:v>0.6946</c:v>
                </c:pt>
                <c:pt idx="11422">
                  <c:v>0.69470500000000002</c:v>
                </c:pt>
                <c:pt idx="11423">
                  <c:v>0.69480900000000001</c:v>
                </c:pt>
                <c:pt idx="11424">
                  <c:v>0.694913</c:v>
                </c:pt>
                <c:pt idx="11425">
                  <c:v>0.695017</c:v>
                </c:pt>
                <c:pt idx="11426">
                  <c:v>0.69512099999999999</c:v>
                </c:pt>
                <c:pt idx="11427">
                  <c:v>0.69522499999999998</c:v>
                </c:pt>
                <c:pt idx="11428">
                  <c:v>0.69532899999999997</c:v>
                </c:pt>
                <c:pt idx="11429">
                  <c:v>0.69543299999999997</c:v>
                </c:pt>
                <c:pt idx="11430">
                  <c:v>0.69553600000000004</c:v>
                </c:pt>
                <c:pt idx="11431">
                  <c:v>0.69563900000000001</c:v>
                </c:pt>
                <c:pt idx="11432">
                  <c:v>0.695743</c:v>
                </c:pt>
                <c:pt idx="11433">
                  <c:v>0.69584599999999996</c:v>
                </c:pt>
                <c:pt idx="11434">
                  <c:v>0.69594900000000004</c:v>
                </c:pt>
                <c:pt idx="11435">
                  <c:v>0.696052</c:v>
                </c:pt>
                <c:pt idx="11436">
                  <c:v>0.69615499999999997</c:v>
                </c:pt>
                <c:pt idx="11437">
                  <c:v>0.69625800000000004</c:v>
                </c:pt>
                <c:pt idx="11438">
                  <c:v>0.69635999999999998</c:v>
                </c:pt>
                <c:pt idx="11439">
                  <c:v>0.69646300000000005</c:v>
                </c:pt>
                <c:pt idx="11440">
                  <c:v>0.69656499999999999</c:v>
                </c:pt>
                <c:pt idx="11441">
                  <c:v>0.69666700000000004</c:v>
                </c:pt>
                <c:pt idx="11442">
                  <c:v>0.69676899999999997</c:v>
                </c:pt>
                <c:pt idx="11443">
                  <c:v>0.69687100000000002</c:v>
                </c:pt>
                <c:pt idx="11444">
                  <c:v>0.69697299999999995</c:v>
                </c:pt>
                <c:pt idx="11445">
                  <c:v>0.697075</c:v>
                </c:pt>
                <c:pt idx="11446">
                  <c:v>0.69717700000000005</c:v>
                </c:pt>
                <c:pt idx="11447">
                  <c:v>0.69727799999999995</c:v>
                </c:pt>
                <c:pt idx="11448">
                  <c:v>0.69738</c:v>
                </c:pt>
                <c:pt idx="11449">
                  <c:v>0.69748100000000002</c:v>
                </c:pt>
                <c:pt idx="11450">
                  <c:v>0.69758200000000004</c:v>
                </c:pt>
                <c:pt idx="11451">
                  <c:v>0.69768300000000005</c:v>
                </c:pt>
                <c:pt idx="11452">
                  <c:v>0.69778399999999996</c:v>
                </c:pt>
                <c:pt idx="11453">
                  <c:v>0.69788399999999995</c:v>
                </c:pt>
                <c:pt idx="11454">
                  <c:v>0.69798499999999997</c:v>
                </c:pt>
                <c:pt idx="11455">
                  <c:v>0.69808499999999996</c:v>
                </c:pt>
                <c:pt idx="11456">
                  <c:v>0.69818499999999994</c:v>
                </c:pt>
                <c:pt idx="11457">
                  <c:v>0.69828599999999996</c:v>
                </c:pt>
                <c:pt idx="11458">
                  <c:v>0.69838599999999995</c:v>
                </c:pt>
                <c:pt idx="11459">
                  <c:v>0.69848500000000002</c:v>
                </c:pt>
                <c:pt idx="11460">
                  <c:v>0.69858500000000001</c:v>
                </c:pt>
                <c:pt idx="11461">
                  <c:v>0.698685</c:v>
                </c:pt>
                <c:pt idx="11462">
                  <c:v>0.69878399999999996</c:v>
                </c:pt>
                <c:pt idx="11463">
                  <c:v>0.69888300000000003</c:v>
                </c:pt>
                <c:pt idx="11464">
                  <c:v>0.69898199999999999</c:v>
                </c:pt>
                <c:pt idx="11465">
                  <c:v>0.69908099999999995</c:v>
                </c:pt>
                <c:pt idx="11466">
                  <c:v>0.69918000000000002</c:v>
                </c:pt>
                <c:pt idx="11467">
                  <c:v>0.69927799999999996</c:v>
                </c:pt>
                <c:pt idx="11468">
                  <c:v>0.69937700000000003</c:v>
                </c:pt>
                <c:pt idx="11469">
                  <c:v>0.69947499999999996</c:v>
                </c:pt>
                <c:pt idx="11470">
                  <c:v>0.699573</c:v>
                </c:pt>
                <c:pt idx="11471">
                  <c:v>0.69967100000000004</c:v>
                </c:pt>
                <c:pt idx="11472">
                  <c:v>0.69976899999999997</c:v>
                </c:pt>
                <c:pt idx="11473">
                  <c:v>0.69986599999999999</c:v>
                </c:pt>
                <c:pt idx="11474">
                  <c:v>0.69996400000000003</c:v>
                </c:pt>
                <c:pt idx="11475">
                  <c:v>0.70006100000000004</c:v>
                </c:pt>
                <c:pt idx="11476">
                  <c:v>0.70015799999999995</c:v>
                </c:pt>
                <c:pt idx="11477">
                  <c:v>0.70025499999999996</c:v>
                </c:pt>
                <c:pt idx="11478">
                  <c:v>0.70035199999999997</c:v>
                </c:pt>
                <c:pt idx="11479">
                  <c:v>0.70044799999999996</c:v>
                </c:pt>
                <c:pt idx="11480">
                  <c:v>0.70054499999999997</c:v>
                </c:pt>
                <c:pt idx="11481">
                  <c:v>0.70064099999999996</c:v>
                </c:pt>
                <c:pt idx="11482">
                  <c:v>0.70073700000000005</c:v>
                </c:pt>
                <c:pt idx="11483">
                  <c:v>0.70083200000000001</c:v>
                </c:pt>
                <c:pt idx="11484">
                  <c:v>0.700928</c:v>
                </c:pt>
                <c:pt idx="11485">
                  <c:v>0.70102299999999995</c:v>
                </c:pt>
                <c:pt idx="11486">
                  <c:v>0.70111900000000005</c:v>
                </c:pt>
                <c:pt idx="11487">
                  <c:v>0.701214</c:v>
                </c:pt>
                <c:pt idx="11488">
                  <c:v>0.70130800000000004</c:v>
                </c:pt>
                <c:pt idx="11489">
                  <c:v>0.701403</c:v>
                </c:pt>
                <c:pt idx="11490">
                  <c:v>0.70149700000000004</c:v>
                </c:pt>
                <c:pt idx="11491">
                  <c:v>0.70159099999999996</c:v>
                </c:pt>
                <c:pt idx="11492">
                  <c:v>0.701685</c:v>
                </c:pt>
                <c:pt idx="11493">
                  <c:v>0.70177900000000004</c:v>
                </c:pt>
                <c:pt idx="11494">
                  <c:v>0.70187299999999997</c:v>
                </c:pt>
                <c:pt idx="11495">
                  <c:v>0.70196599999999998</c:v>
                </c:pt>
                <c:pt idx="11496">
                  <c:v>0.70205899999999999</c:v>
                </c:pt>
                <c:pt idx="11497">
                  <c:v>0.702152</c:v>
                </c:pt>
                <c:pt idx="11498">
                  <c:v>0.70224500000000001</c:v>
                </c:pt>
                <c:pt idx="11499">
                  <c:v>0.70233699999999999</c:v>
                </c:pt>
                <c:pt idx="11500">
                  <c:v>0.70242899999999997</c:v>
                </c:pt>
                <c:pt idx="11501">
                  <c:v>0.70252099999999995</c:v>
                </c:pt>
                <c:pt idx="11502">
                  <c:v>0.70261300000000004</c:v>
                </c:pt>
                <c:pt idx="11503">
                  <c:v>0.702704</c:v>
                </c:pt>
                <c:pt idx="11504">
                  <c:v>0.70279599999999998</c:v>
                </c:pt>
                <c:pt idx="11505">
                  <c:v>0.70288700000000004</c:v>
                </c:pt>
                <c:pt idx="11506">
                  <c:v>0.70297799999999999</c:v>
                </c:pt>
                <c:pt idx="11507">
                  <c:v>0.70306800000000003</c:v>
                </c:pt>
                <c:pt idx="11508">
                  <c:v>0.70315799999999995</c:v>
                </c:pt>
                <c:pt idx="11509">
                  <c:v>0.70324799999999998</c:v>
                </c:pt>
                <c:pt idx="11510">
                  <c:v>0.70333800000000002</c:v>
                </c:pt>
                <c:pt idx="11511">
                  <c:v>0.70342800000000005</c:v>
                </c:pt>
                <c:pt idx="11512">
                  <c:v>0.70351699999999995</c:v>
                </c:pt>
                <c:pt idx="11513">
                  <c:v>0.70360599999999995</c:v>
                </c:pt>
                <c:pt idx="11514">
                  <c:v>0.70369499999999996</c:v>
                </c:pt>
                <c:pt idx="11515">
                  <c:v>0.70378300000000005</c:v>
                </c:pt>
                <c:pt idx="11516">
                  <c:v>0.70387100000000002</c:v>
                </c:pt>
                <c:pt idx="11517">
                  <c:v>0.703959</c:v>
                </c:pt>
                <c:pt idx="11518">
                  <c:v>0.70404699999999998</c:v>
                </c:pt>
                <c:pt idx="11519">
                  <c:v>0.70413400000000004</c:v>
                </c:pt>
                <c:pt idx="11520">
                  <c:v>0.70422200000000001</c:v>
                </c:pt>
                <c:pt idx="11521">
                  <c:v>0.70430800000000005</c:v>
                </c:pt>
                <c:pt idx="11522">
                  <c:v>0.70439499999999999</c:v>
                </c:pt>
                <c:pt idx="11523">
                  <c:v>0.70448100000000002</c:v>
                </c:pt>
                <c:pt idx="11524">
                  <c:v>0.70456700000000005</c:v>
                </c:pt>
                <c:pt idx="11525">
                  <c:v>0.70465299999999997</c:v>
                </c:pt>
                <c:pt idx="11526">
                  <c:v>0.70473799999999998</c:v>
                </c:pt>
                <c:pt idx="11527">
                  <c:v>0.70482299999999998</c:v>
                </c:pt>
                <c:pt idx="11528">
                  <c:v>0.70490799999999998</c:v>
                </c:pt>
                <c:pt idx="11529">
                  <c:v>0.70499299999999998</c:v>
                </c:pt>
                <c:pt idx="11530">
                  <c:v>0.70507699999999995</c:v>
                </c:pt>
                <c:pt idx="11531">
                  <c:v>0.70516100000000004</c:v>
                </c:pt>
                <c:pt idx="11532">
                  <c:v>0.70524399999999998</c:v>
                </c:pt>
                <c:pt idx="11533">
                  <c:v>0.70532799999999995</c:v>
                </c:pt>
                <c:pt idx="11534">
                  <c:v>0.70540999999999998</c:v>
                </c:pt>
                <c:pt idx="11535">
                  <c:v>0.70549300000000004</c:v>
                </c:pt>
                <c:pt idx="11536">
                  <c:v>0.70557499999999995</c:v>
                </c:pt>
                <c:pt idx="11537">
                  <c:v>0.70565699999999998</c:v>
                </c:pt>
                <c:pt idx="11538">
                  <c:v>0.70573900000000001</c:v>
                </c:pt>
                <c:pt idx="11539">
                  <c:v>0.70582</c:v>
                </c:pt>
                <c:pt idx="11540">
                  <c:v>0.705901</c:v>
                </c:pt>
                <c:pt idx="11541">
                  <c:v>0.705982</c:v>
                </c:pt>
                <c:pt idx="11542">
                  <c:v>0.70606199999999997</c:v>
                </c:pt>
                <c:pt idx="11543">
                  <c:v>0.70614200000000005</c:v>
                </c:pt>
                <c:pt idx="11544">
                  <c:v>0.70622200000000002</c:v>
                </c:pt>
                <c:pt idx="11545">
                  <c:v>0.70630099999999996</c:v>
                </c:pt>
                <c:pt idx="11546">
                  <c:v>0.70638000000000001</c:v>
                </c:pt>
                <c:pt idx="11547">
                  <c:v>0.70645899999999995</c:v>
                </c:pt>
                <c:pt idx="11548">
                  <c:v>0.70653699999999997</c:v>
                </c:pt>
                <c:pt idx="11549">
                  <c:v>0.70661499999999999</c:v>
                </c:pt>
                <c:pt idx="11550">
                  <c:v>0.70669199999999999</c:v>
                </c:pt>
                <c:pt idx="11551">
                  <c:v>0.70676899999999998</c:v>
                </c:pt>
                <c:pt idx="11552">
                  <c:v>0.70684599999999997</c:v>
                </c:pt>
                <c:pt idx="11553">
                  <c:v>0.70692299999999997</c:v>
                </c:pt>
                <c:pt idx="11554">
                  <c:v>0.70699900000000004</c:v>
                </c:pt>
                <c:pt idx="11555">
                  <c:v>0.70707500000000001</c:v>
                </c:pt>
                <c:pt idx="11556">
                  <c:v>0.70714999999999995</c:v>
                </c:pt>
                <c:pt idx="11557">
                  <c:v>0.70722499999999999</c:v>
                </c:pt>
                <c:pt idx="11558">
                  <c:v>0.70729900000000001</c:v>
                </c:pt>
                <c:pt idx="11559">
                  <c:v>0.70737399999999995</c:v>
                </c:pt>
                <c:pt idx="11560">
                  <c:v>0.70744700000000005</c:v>
                </c:pt>
                <c:pt idx="11561">
                  <c:v>0.70752099999999996</c:v>
                </c:pt>
                <c:pt idx="11562">
                  <c:v>0.70759399999999995</c:v>
                </c:pt>
                <c:pt idx="11563">
                  <c:v>0.70766700000000005</c:v>
                </c:pt>
                <c:pt idx="11564">
                  <c:v>0.70773900000000001</c:v>
                </c:pt>
                <c:pt idx="11565">
                  <c:v>0.70781099999999997</c:v>
                </c:pt>
                <c:pt idx="11566">
                  <c:v>0.70788200000000001</c:v>
                </c:pt>
                <c:pt idx="11567">
                  <c:v>0.70795399999999997</c:v>
                </c:pt>
                <c:pt idx="11568">
                  <c:v>0.70802399999999999</c:v>
                </c:pt>
                <c:pt idx="11569">
                  <c:v>0.70809500000000003</c:v>
                </c:pt>
                <c:pt idx="11570">
                  <c:v>0.70816500000000004</c:v>
                </c:pt>
                <c:pt idx="11571">
                  <c:v>0.70823400000000003</c:v>
                </c:pt>
                <c:pt idx="11572">
                  <c:v>0.70830300000000002</c:v>
                </c:pt>
                <c:pt idx="11573">
                  <c:v>0.708372</c:v>
                </c:pt>
                <c:pt idx="11574">
                  <c:v>0.70843999999999996</c:v>
                </c:pt>
                <c:pt idx="11575">
                  <c:v>0.70850800000000003</c:v>
                </c:pt>
                <c:pt idx="11576">
                  <c:v>0.70857599999999998</c:v>
                </c:pt>
                <c:pt idx="11577">
                  <c:v>0.70864300000000002</c:v>
                </c:pt>
                <c:pt idx="11578">
                  <c:v>0.70870999999999995</c:v>
                </c:pt>
                <c:pt idx="11579">
                  <c:v>0.70877599999999996</c:v>
                </c:pt>
                <c:pt idx="11580">
                  <c:v>0.70884199999999997</c:v>
                </c:pt>
                <c:pt idx="11581">
                  <c:v>0.70890699999999995</c:v>
                </c:pt>
                <c:pt idx="11582">
                  <c:v>0.70897200000000005</c:v>
                </c:pt>
                <c:pt idx="11583">
                  <c:v>0.70903700000000003</c:v>
                </c:pt>
                <c:pt idx="11584">
                  <c:v>0.70910099999999998</c:v>
                </c:pt>
                <c:pt idx="11585">
                  <c:v>0.70916500000000005</c:v>
                </c:pt>
                <c:pt idx="11586">
                  <c:v>0.70922799999999997</c:v>
                </c:pt>
                <c:pt idx="11587">
                  <c:v>0.709291</c:v>
                </c:pt>
                <c:pt idx="11588">
                  <c:v>0.70935400000000004</c:v>
                </c:pt>
                <c:pt idx="11589">
                  <c:v>0.70941600000000005</c:v>
                </c:pt>
                <c:pt idx="11590">
                  <c:v>0.70947800000000005</c:v>
                </c:pt>
                <c:pt idx="11591">
                  <c:v>0.70953900000000003</c:v>
                </c:pt>
                <c:pt idx="11592">
                  <c:v>0.70960000000000001</c:v>
                </c:pt>
                <c:pt idx="11593">
                  <c:v>0.70965999999999996</c:v>
                </c:pt>
                <c:pt idx="11594">
                  <c:v>0.70972100000000005</c:v>
                </c:pt>
                <c:pt idx="11595">
                  <c:v>0.70977999999999997</c:v>
                </c:pt>
                <c:pt idx="11596">
                  <c:v>0.709839</c:v>
                </c:pt>
                <c:pt idx="11597">
                  <c:v>0.70989800000000003</c:v>
                </c:pt>
                <c:pt idx="11598">
                  <c:v>0.70995699999999995</c:v>
                </c:pt>
                <c:pt idx="11599">
                  <c:v>0.71001499999999995</c:v>
                </c:pt>
                <c:pt idx="11600">
                  <c:v>0.71007200000000004</c:v>
                </c:pt>
                <c:pt idx="11601">
                  <c:v>0.71012900000000001</c:v>
                </c:pt>
                <c:pt idx="11602">
                  <c:v>0.71018599999999998</c:v>
                </c:pt>
                <c:pt idx="11603">
                  <c:v>0.71024200000000004</c:v>
                </c:pt>
                <c:pt idx="11604">
                  <c:v>0.71029799999999998</c:v>
                </c:pt>
                <c:pt idx="11605">
                  <c:v>0.71035400000000004</c:v>
                </c:pt>
                <c:pt idx="11606">
                  <c:v>0.71040899999999996</c:v>
                </c:pt>
                <c:pt idx="11607">
                  <c:v>0.71046299999999996</c:v>
                </c:pt>
                <c:pt idx="11608">
                  <c:v>0.71051799999999998</c:v>
                </c:pt>
                <c:pt idx="11609">
                  <c:v>0.71057099999999995</c:v>
                </c:pt>
                <c:pt idx="11610">
                  <c:v>0.71062499999999995</c:v>
                </c:pt>
                <c:pt idx="11611">
                  <c:v>0.71067800000000003</c:v>
                </c:pt>
                <c:pt idx="11612">
                  <c:v>0.71072999999999997</c:v>
                </c:pt>
                <c:pt idx="11613">
                  <c:v>0.71078200000000002</c:v>
                </c:pt>
                <c:pt idx="11614">
                  <c:v>0.71083399999999997</c:v>
                </c:pt>
                <c:pt idx="11615">
                  <c:v>0.71088600000000002</c:v>
                </c:pt>
                <c:pt idx="11616">
                  <c:v>0.71093700000000004</c:v>
                </c:pt>
                <c:pt idx="11617">
                  <c:v>0.71098700000000004</c:v>
                </c:pt>
                <c:pt idx="11618">
                  <c:v>0.71103700000000003</c:v>
                </c:pt>
                <c:pt idx="11619">
                  <c:v>0.71108700000000002</c:v>
                </c:pt>
                <c:pt idx="11620">
                  <c:v>0.71113599999999999</c:v>
                </c:pt>
                <c:pt idx="11621">
                  <c:v>0.71118499999999996</c:v>
                </c:pt>
                <c:pt idx="11622">
                  <c:v>0.71123400000000003</c:v>
                </c:pt>
                <c:pt idx="11623">
                  <c:v>0.71128199999999997</c:v>
                </c:pt>
                <c:pt idx="11624">
                  <c:v>0.71133000000000002</c:v>
                </c:pt>
                <c:pt idx="11625">
                  <c:v>0.71137700000000004</c:v>
                </c:pt>
                <c:pt idx="11626">
                  <c:v>0.71142399999999995</c:v>
                </c:pt>
                <c:pt idx="11627">
                  <c:v>0.71147099999999996</c:v>
                </c:pt>
                <c:pt idx="11628">
                  <c:v>0.71151699999999996</c:v>
                </c:pt>
                <c:pt idx="11629">
                  <c:v>0.71156299999999995</c:v>
                </c:pt>
                <c:pt idx="11630">
                  <c:v>0.71160800000000002</c:v>
                </c:pt>
                <c:pt idx="11631">
                  <c:v>0.71165299999999998</c:v>
                </c:pt>
                <c:pt idx="11632">
                  <c:v>0.71169800000000005</c:v>
                </c:pt>
                <c:pt idx="11633">
                  <c:v>0.71174199999999999</c:v>
                </c:pt>
                <c:pt idx="11634">
                  <c:v>0.71178600000000003</c:v>
                </c:pt>
                <c:pt idx="11635">
                  <c:v>0.71182999999999996</c:v>
                </c:pt>
                <c:pt idx="11636">
                  <c:v>0.71187299999999998</c:v>
                </c:pt>
                <c:pt idx="11637">
                  <c:v>0.71191599999999999</c:v>
                </c:pt>
                <c:pt idx="11638">
                  <c:v>0.71195900000000001</c:v>
                </c:pt>
                <c:pt idx="11639">
                  <c:v>0.712001</c:v>
                </c:pt>
                <c:pt idx="11640">
                  <c:v>0.71204299999999998</c:v>
                </c:pt>
                <c:pt idx="11641">
                  <c:v>0.71208400000000005</c:v>
                </c:pt>
                <c:pt idx="11642">
                  <c:v>0.71212500000000001</c:v>
                </c:pt>
                <c:pt idx="11643">
                  <c:v>0.71216599999999997</c:v>
                </c:pt>
                <c:pt idx="11644">
                  <c:v>0.71220600000000001</c:v>
                </c:pt>
                <c:pt idx="11645">
                  <c:v>0.71224600000000005</c:v>
                </c:pt>
                <c:pt idx="11646">
                  <c:v>0.71228599999999997</c:v>
                </c:pt>
                <c:pt idx="11647">
                  <c:v>0.71232499999999999</c:v>
                </c:pt>
                <c:pt idx="11648">
                  <c:v>0.712364</c:v>
                </c:pt>
                <c:pt idx="11649">
                  <c:v>0.71240300000000001</c:v>
                </c:pt>
                <c:pt idx="11650">
                  <c:v>0.71244099999999999</c:v>
                </c:pt>
                <c:pt idx="11651">
                  <c:v>0.71247899999999997</c:v>
                </c:pt>
                <c:pt idx="11652">
                  <c:v>0.71251699999999996</c:v>
                </c:pt>
                <c:pt idx="11653">
                  <c:v>0.71255500000000005</c:v>
                </c:pt>
                <c:pt idx="11654">
                  <c:v>0.712592</c:v>
                </c:pt>
                <c:pt idx="11655">
                  <c:v>0.71262800000000004</c:v>
                </c:pt>
                <c:pt idx="11656">
                  <c:v>0.71266499999999999</c:v>
                </c:pt>
                <c:pt idx="11657">
                  <c:v>0.71270100000000003</c:v>
                </c:pt>
                <c:pt idx="11658">
                  <c:v>0.71273699999999995</c:v>
                </c:pt>
                <c:pt idx="11659">
                  <c:v>0.71277199999999996</c:v>
                </c:pt>
                <c:pt idx="11660">
                  <c:v>0.712808</c:v>
                </c:pt>
                <c:pt idx="11661">
                  <c:v>0.712843</c:v>
                </c:pt>
                <c:pt idx="11662">
                  <c:v>0.71287699999999998</c:v>
                </c:pt>
                <c:pt idx="11663">
                  <c:v>0.71291199999999999</c:v>
                </c:pt>
                <c:pt idx="11664">
                  <c:v>0.71294599999999997</c:v>
                </c:pt>
                <c:pt idx="11665">
                  <c:v>0.71297999999999995</c:v>
                </c:pt>
                <c:pt idx="11666">
                  <c:v>0.71301300000000001</c:v>
                </c:pt>
                <c:pt idx="11667">
                  <c:v>0.71304599999999996</c:v>
                </c:pt>
                <c:pt idx="11668">
                  <c:v>0.71307900000000002</c:v>
                </c:pt>
                <c:pt idx="11669">
                  <c:v>0.71311199999999997</c:v>
                </c:pt>
                <c:pt idx="11670">
                  <c:v>0.713144</c:v>
                </c:pt>
                <c:pt idx="11671">
                  <c:v>0.71317600000000003</c:v>
                </c:pt>
                <c:pt idx="11672">
                  <c:v>0.71320799999999995</c:v>
                </c:pt>
                <c:pt idx="11673">
                  <c:v>0.71323999999999999</c:v>
                </c:pt>
                <c:pt idx="11674">
                  <c:v>0.71327099999999999</c:v>
                </c:pt>
                <c:pt idx="11675">
                  <c:v>0.71330199999999999</c:v>
                </c:pt>
                <c:pt idx="11676">
                  <c:v>0.71333299999999999</c:v>
                </c:pt>
                <c:pt idx="11677">
                  <c:v>0.713364</c:v>
                </c:pt>
                <c:pt idx="11678">
                  <c:v>0.71339399999999997</c:v>
                </c:pt>
                <c:pt idx="11679">
                  <c:v>0.71342399999999995</c:v>
                </c:pt>
                <c:pt idx="11680">
                  <c:v>0.71345400000000003</c:v>
                </c:pt>
                <c:pt idx="11681">
                  <c:v>0.71348400000000001</c:v>
                </c:pt>
                <c:pt idx="11682">
                  <c:v>0.71351299999999995</c:v>
                </c:pt>
                <c:pt idx="11683">
                  <c:v>0.71354200000000001</c:v>
                </c:pt>
                <c:pt idx="11684">
                  <c:v>0.71357099999999996</c:v>
                </c:pt>
                <c:pt idx="11685">
                  <c:v>0.71360000000000001</c:v>
                </c:pt>
                <c:pt idx="11686">
                  <c:v>0.71362800000000004</c:v>
                </c:pt>
                <c:pt idx="11687">
                  <c:v>0.71365699999999999</c:v>
                </c:pt>
                <c:pt idx="11688">
                  <c:v>0.71368500000000001</c:v>
                </c:pt>
                <c:pt idx="11689">
                  <c:v>0.71371200000000001</c:v>
                </c:pt>
                <c:pt idx="11690">
                  <c:v>0.71374000000000004</c:v>
                </c:pt>
                <c:pt idx="11691">
                  <c:v>0.71376700000000004</c:v>
                </c:pt>
                <c:pt idx="11692">
                  <c:v>0.71379499999999996</c:v>
                </c:pt>
                <c:pt idx="11693">
                  <c:v>0.71382199999999996</c:v>
                </c:pt>
                <c:pt idx="11694">
                  <c:v>0.71384800000000004</c:v>
                </c:pt>
                <c:pt idx="11695">
                  <c:v>0.71387500000000004</c:v>
                </c:pt>
                <c:pt idx="11696">
                  <c:v>0.71390100000000001</c:v>
                </c:pt>
                <c:pt idx="11697">
                  <c:v>0.71392699999999998</c:v>
                </c:pt>
                <c:pt idx="11698">
                  <c:v>0.71395299999999995</c:v>
                </c:pt>
                <c:pt idx="11699">
                  <c:v>0.71397900000000003</c:v>
                </c:pt>
                <c:pt idx="11700">
                  <c:v>0.714005</c:v>
                </c:pt>
                <c:pt idx="11701">
                  <c:v>0.71403000000000005</c:v>
                </c:pt>
                <c:pt idx="11702">
                  <c:v>0.71405600000000002</c:v>
                </c:pt>
                <c:pt idx="11703">
                  <c:v>0.71408099999999997</c:v>
                </c:pt>
                <c:pt idx="11704">
                  <c:v>0.71410600000000002</c:v>
                </c:pt>
                <c:pt idx="11705">
                  <c:v>0.71413000000000004</c:v>
                </c:pt>
                <c:pt idx="11706">
                  <c:v>0.71415499999999998</c:v>
                </c:pt>
                <c:pt idx="11707">
                  <c:v>0.71417900000000001</c:v>
                </c:pt>
                <c:pt idx="11708">
                  <c:v>0.71420300000000003</c:v>
                </c:pt>
                <c:pt idx="11709">
                  <c:v>0.71422699999999995</c:v>
                </c:pt>
                <c:pt idx="11710">
                  <c:v>0.71425099999999997</c:v>
                </c:pt>
                <c:pt idx="11711">
                  <c:v>0.71427499999999999</c:v>
                </c:pt>
                <c:pt idx="11712">
                  <c:v>0.71429900000000002</c:v>
                </c:pt>
                <c:pt idx="11713">
                  <c:v>0.71432200000000001</c:v>
                </c:pt>
                <c:pt idx="11714">
                  <c:v>0.71434500000000001</c:v>
                </c:pt>
                <c:pt idx="11715">
                  <c:v>0.714368</c:v>
                </c:pt>
                <c:pt idx="11716">
                  <c:v>0.714391</c:v>
                </c:pt>
                <c:pt idx="11717">
                  <c:v>0.71441399999999999</c:v>
                </c:pt>
                <c:pt idx="11718">
                  <c:v>0.71443699999999999</c:v>
                </c:pt>
                <c:pt idx="11719">
                  <c:v>0.71445899999999996</c:v>
                </c:pt>
                <c:pt idx="11720">
                  <c:v>0.71448199999999995</c:v>
                </c:pt>
                <c:pt idx="11721">
                  <c:v>0.71450400000000003</c:v>
                </c:pt>
                <c:pt idx="11722">
                  <c:v>0.71452599999999999</c:v>
                </c:pt>
                <c:pt idx="11723">
                  <c:v>0.71454799999999996</c:v>
                </c:pt>
                <c:pt idx="11724">
                  <c:v>0.71457000000000004</c:v>
                </c:pt>
                <c:pt idx="11725">
                  <c:v>0.714592</c:v>
                </c:pt>
                <c:pt idx="11726">
                  <c:v>0.71461300000000005</c:v>
                </c:pt>
                <c:pt idx="11727">
                  <c:v>0.71463500000000002</c:v>
                </c:pt>
                <c:pt idx="11728">
                  <c:v>0.71465599999999996</c:v>
                </c:pt>
                <c:pt idx="11729">
                  <c:v>0.71467700000000001</c:v>
                </c:pt>
                <c:pt idx="11730">
                  <c:v>0.71469800000000006</c:v>
                </c:pt>
                <c:pt idx="11731">
                  <c:v>0.71471899999999999</c:v>
                </c:pt>
                <c:pt idx="11732">
                  <c:v>0.71474000000000004</c:v>
                </c:pt>
                <c:pt idx="11733">
                  <c:v>0.71476099999999998</c:v>
                </c:pt>
                <c:pt idx="11734">
                  <c:v>0.714781</c:v>
                </c:pt>
                <c:pt idx="11735">
                  <c:v>0.71480200000000005</c:v>
                </c:pt>
                <c:pt idx="11736">
                  <c:v>0.71482199999999996</c:v>
                </c:pt>
                <c:pt idx="11737">
                  <c:v>0.71484300000000001</c:v>
                </c:pt>
                <c:pt idx="11738">
                  <c:v>0.71486300000000003</c:v>
                </c:pt>
                <c:pt idx="11739">
                  <c:v>0.71488300000000005</c:v>
                </c:pt>
                <c:pt idx="11740">
                  <c:v>0.71490299999999996</c:v>
                </c:pt>
                <c:pt idx="11741">
                  <c:v>0.71492299999999998</c:v>
                </c:pt>
                <c:pt idx="11742">
                  <c:v>0.71494199999999997</c:v>
                </c:pt>
                <c:pt idx="11743">
                  <c:v>0.71496199999999999</c:v>
                </c:pt>
                <c:pt idx="11744">
                  <c:v>0.71498200000000001</c:v>
                </c:pt>
                <c:pt idx="11745">
                  <c:v>0.715001</c:v>
                </c:pt>
                <c:pt idx="11746">
                  <c:v>0.71502100000000002</c:v>
                </c:pt>
                <c:pt idx="11747">
                  <c:v>0.71504000000000001</c:v>
                </c:pt>
                <c:pt idx="11748">
                  <c:v>0.715059</c:v>
                </c:pt>
                <c:pt idx="11749">
                  <c:v>0.71507799999999999</c:v>
                </c:pt>
                <c:pt idx="11750">
                  <c:v>0.71509699999999998</c:v>
                </c:pt>
                <c:pt idx="11751">
                  <c:v>0.71511599999999997</c:v>
                </c:pt>
                <c:pt idx="11752">
                  <c:v>0.71513499999999997</c:v>
                </c:pt>
                <c:pt idx="11753">
                  <c:v>0.71515399999999996</c:v>
                </c:pt>
                <c:pt idx="11754">
                  <c:v>0.71517200000000003</c:v>
                </c:pt>
                <c:pt idx="11755">
                  <c:v>0.71519100000000002</c:v>
                </c:pt>
                <c:pt idx="11756">
                  <c:v>0.71520899999999998</c:v>
                </c:pt>
                <c:pt idx="11757">
                  <c:v>0.71522799999999997</c:v>
                </c:pt>
                <c:pt idx="11758">
                  <c:v>0.71524600000000005</c:v>
                </c:pt>
                <c:pt idx="11759">
                  <c:v>0.71526400000000001</c:v>
                </c:pt>
                <c:pt idx="11760">
                  <c:v>0.715283</c:v>
                </c:pt>
                <c:pt idx="11761">
                  <c:v>0.71530099999999996</c:v>
                </c:pt>
                <c:pt idx="11762">
                  <c:v>0.71531900000000004</c:v>
                </c:pt>
                <c:pt idx="11763">
                  <c:v>0.715337</c:v>
                </c:pt>
                <c:pt idx="11764">
                  <c:v>0.71535499999999996</c:v>
                </c:pt>
                <c:pt idx="11765">
                  <c:v>0.71537300000000004</c:v>
                </c:pt>
                <c:pt idx="11766">
                  <c:v>0.71538999999999997</c:v>
                </c:pt>
                <c:pt idx="11767">
                  <c:v>0.71540800000000004</c:v>
                </c:pt>
                <c:pt idx="11768">
                  <c:v>0.71542600000000001</c:v>
                </c:pt>
                <c:pt idx="11769">
                  <c:v>0.71544300000000005</c:v>
                </c:pt>
                <c:pt idx="11770">
                  <c:v>0.71546100000000001</c:v>
                </c:pt>
                <c:pt idx="11771">
                  <c:v>0.71547799999999995</c:v>
                </c:pt>
                <c:pt idx="11772">
                  <c:v>0.71549600000000002</c:v>
                </c:pt>
                <c:pt idx="11773">
                  <c:v>0.71551299999999995</c:v>
                </c:pt>
                <c:pt idx="11774">
                  <c:v>0.71553</c:v>
                </c:pt>
                <c:pt idx="11775">
                  <c:v>0.71554700000000004</c:v>
                </c:pt>
                <c:pt idx="11776">
                  <c:v>0.71556500000000001</c:v>
                </c:pt>
                <c:pt idx="11777">
                  <c:v>0.71558200000000005</c:v>
                </c:pt>
                <c:pt idx="11778">
                  <c:v>0.71559899999999999</c:v>
                </c:pt>
                <c:pt idx="11779">
                  <c:v>0.71561600000000003</c:v>
                </c:pt>
                <c:pt idx="11780">
                  <c:v>0.71563299999999996</c:v>
                </c:pt>
                <c:pt idx="11781">
                  <c:v>0.71564899999999998</c:v>
                </c:pt>
                <c:pt idx="11782">
                  <c:v>0.71566600000000002</c:v>
                </c:pt>
                <c:pt idx="11783">
                  <c:v>0.71568299999999996</c:v>
                </c:pt>
                <c:pt idx="11784">
                  <c:v>0.7157</c:v>
                </c:pt>
                <c:pt idx="11785">
                  <c:v>0.71571600000000002</c:v>
                </c:pt>
                <c:pt idx="11786">
                  <c:v>0.71573299999999995</c:v>
                </c:pt>
                <c:pt idx="11787">
                  <c:v>0.71574899999999997</c:v>
                </c:pt>
                <c:pt idx="11788">
                  <c:v>0.71576600000000001</c:v>
                </c:pt>
                <c:pt idx="11789">
                  <c:v>0.71578200000000003</c:v>
                </c:pt>
                <c:pt idx="11790">
                  <c:v>0.71579899999999996</c:v>
                </c:pt>
                <c:pt idx="11791">
                  <c:v>0.71581499999999998</c:v>
                </c:pt>
                <c:pt idx="11792">
                  <c:v>0.715831</c:v>
                </c:pt>
                <c:pt idx="11793">
                  <c:v>0.71584800000000004</c:v>
                </c:pt>
                <c:pt idx="11794">
                  <c:v>0.71586399999999994</c:v>
                </c:pt>
                <c:pt idx="11795">
                  <c:v>0.71587999999999996</c:v>
                </c:pt>
                <c:pt idx="11796">
                  <c:v>0.71589599999999998</c:v>
                </c:pt>
                <c:pt idx="11797">
                  <c:v>0.71591199999999999</c:v>
                </c:pt>
                <c:pt idx="11798">
                  <c:v>0.71592800000000001</c:v>
                </c:pt>
                <c:pt idx="11799">
                  <c:v>0.71594400000000002</c:v>
                </c:pt>
                <c:pt idx="11800">
                  <c:v>0.71596000000000004</c:v>
                </c:pt>
                <c:pt idx="11801">
                  <c:v>0.71597599999999995</c:v>
                </c:pt>
                <c:pt idx="11802">
                  <c:v>0.71599199999999996</c:v>
                </c:pt>
                <c:pt idx="11803">
                  <c:v>0.71600799999999998</c:v>
                </c:pt>
                <c:pt idx="11804">
                  <c:v>0.71602399999999999</c:v>
                </c:pt>
                <c:pt idx="11805">
                  <c:v>0.71604000000000001</c:v>
                </c:pt>
                <c:pt idx="11806">
                  <c:v>0.71605600000000003</c:v>
                </c:pt>
                <c:pt idx="11807">
                  <c:v>0.71607100000000001</c:v>
                </c:pt>
                <c:pt idx="11808">
                  <c:v>0.71608700000000003</c:v>
                </c:pt>
                <c:pt idx="11809">
                  <c:v>0.71610300000000005</c:v>
                </c:pt>
                <c:pt idx="11810">
                  <c:v>0.71611800000000003</c:v>
                </c:pt>
                <c:pt idx="11811">
                  <c:v>0.71613400000000005</c:v>
                </c:pt>
                <c:pt idx="11812">
                  <c:v>0.71614900000000004</c:v>
                </c:pt>
                <c:pt idx="11813">
                  <c:v>0.71616500000000005</c:v>
                </c:pt>
                <c:pt idx="11814">
                  <c:v>0.71618000000000004</c:v>
                </c:pt>
                <c:pt idx="11815">
                  <c:v>0.71619600000000005</c:v>
                </c:pt>
                <c:pt idx="11816">
                  <c:v>0.71621100000000004</c:v>
                </c:pt>
                <c:pt idx="11817">
                  <c:v>0.71622699999999995</c:v>
                </c:pt>
                <c:pt idx="11818">
                  <c:v>0.71624200000000005</c:v>
                </c:pt>
                <c:pt idx="11819">
                  <c:v>0.71625700000000003</c:v>
                </c:pt>
                <c:pt idx="11820">
                  <c:v>0.71627300000000005</c:v>
                </c:pt>
                <c:pt idx="11821">
                  <c:v>0.71628800000000004</c:v>
                </c:pt>
                <c:pt idx="11822">
                  <c:v>0.71630300000000002</c:v>
                </c:pt>
                <c:pt idx="11823">
                  <c:v>0.71631800000000001</c:v>
                </c:pt>
                <c:pt idx="11824">
                  <c:v>0.716333</c:v>
                </c:pt>
                <c:pt idx="11825">
                  <c:v>0.71634900000000001</c:v>
                </c:pt>
                <c:pt idx="11826">
                  <c:v>0.716364</c:v>
                </c:pt>
                <c:pt idx="11827">
                  <c:v>0.71637899999999999</c:v>
                </c:pt>
                <c:pt idx="11828">
                  <c:v>0.71639399999999998</c:v>
                </c:pt>
                <c:pt idx="11829">
                  <c:v>0.71640899999999996</c:v>
                </c:pt>
                <c:pt idx="11830">
                  <c:v>0.71642399999999995</c:v>
                </c:pt>
                <c:pt idx="11831">
                  <c:v>0.71643900000000005</c:v>
                </c:pt>
                <c:pt idx="11832">
                  <c:v>0.71645400000000004</c:v>
                </c:pt>
                <c:pt idx="11833">
                  <c:v>0.71646900000000002</c:v>
                </c:pt>
                <c:pt idx="11834">
                  <c:v>0.71648400000000001</c:v>
                </c:pt>
                <c:pt idx="11835">
                  <c:v>0.716499</c:v>
                </c:pt>
                <c:pt idx="11836">
                  <c:v>0.71651399999999998</c:v>
                </c:pt>
                <c:pt idx="11837">
                  <c:v>0.71652899999999997</c:v>
                </c:pt>
                <c:pt idx="11838">
                  <c:v>0.71654300000000004</c:v>
                </c:pt>
                <c:pt idx="11839">
                  <c:v>0.71655800000000003</c:v>
                </c:pt>
                <c:pt idx="11840">
                  <c:v>0.71657300000000002</c:v>
                </c:pt>
                <c:pt idx="11841">
                  <c:v>0.716588</c:v>
                </c:pt>
                <c:pt idx="11842">
                  <c:v>0.71660299999999999</c:v>
                </c:pt>
                <c:pt idx="11843">
                  <c:v>0.71661699999999995</c:v>
                </c:pt>
                <c:pt idx="11844">
                  <c:v>0.71663200000000005</c:v>
                </c:pt>
                <c:pt idx="11845">
                  <c:v>0.71664700000000003</c:v>
                </c:pt>
                <c:pt idx="11846">
                  <c:v>0.71666099999999999</c:v>
                </c:pt>
                <c:pt idx="11847">
                  <c:v>0.71667599999999998</c:v>
                </c:pt>
                <c:pt idx="11848">
                  <c:v>0.71669099999999997</c:v>
                </c:pt>
                <c:pt idx="11849">
                  <c:v>0.71670500000000004</c:v>
                </c:pt>
                <c:pt idx="11850">
                  <c:v>0.71672000000000002</c:v>
                </c:pt>
                <c:pt idx="11851">
                  <c:v>0.71673399999999998</c:v>
                </c:pt>
                <c:pt idx="11852">
                  <c:v>0.71674899999999997</c:v>
                </c:pt>
                <c:pt idx="11853">
                  <c:v>0.71676399999999996</c:v>
                </c:pt>
                <c:pt idx="11854">
                  <c:v>0.71677800000000003</c:v>
                </c:pt>
                <c:pt idx="11855">
                  <c:v>0.71679300000000001</c:v>
                </c:pt>
                <c:pt idx="11856">
                  <c:v>0.71680699999999997</c:v>
                </c:pt>
                <c:pt idx="11857">
                  <c:v>0.71682199999999996</c:v>
                </c:pt>
                <c:pt idx="11858">
                  <c:v>0.71683600000000003</c:v>
                </c:pt>
                <c:pt idx="11859">
                  <c:v>0.71685100000000002</c:v>
                </c:pt>
                <c:pt idx="11860">
                  <c:v>0.71686499999999997</c:v>
                </c:pt>
                <c:pt idx="11861">
                  <c:v>0.71687900000000004</c:v>
                </c:pt>
                <c:pt idx="11862">
                  <c:v>0.71689400000000003</c:v>
                </c:pt>
                <c:pt idx="11863">
                  <c:v>0.71690799999999999</c:v>
                </c:pt>
                <c:pt idx="11864">
                  <c:v>0.71692299999999998</c:v>
                </c:pt>
                <c:pt idx="11865">
                  <c:v>0.71693700000000005</c:v>
                </c:pt>
                <c:pt idx="11866">
                  <c:v>0.716951</c:v>
                </c:pt>
                <c:pt idx="11867">
                  <c:v>0.71696599999999999</c:v>
                </c:pt>
                <c:pt idx="11868">
                  <c:v>0.71697999999999995</c:v>
                </c:pt>
                <c:pt idx="11869">
                  <c:v>0.71699400000000002</c:v>
                </c:pt>
                <c:pt idx="11870">
                  <c:v>0.71700900000000001</c:v>
                </c:pt>
                <c:pt idx="11871">
                  <c:v>0.71702299999999997</c:v>
                </c:pt>
                <c:pt idx="11872">
                  <c:v>0.71703700000000004</c:v>
                </c:pt>
                <c:pt idx="11873">
                  <c:v>0.71705099999999999</c:v>
                </c:pt>
                <c:pt idx="11874">
                  <c:v>0.71706599999999998</c:v>
                </c:pt>
                <c:pt idx="11875">
                  <c:v>0.71708000000000005</c:v>
                </c:pt>
                <c:pt idx="11876">
                  <c:v>0.71709400000000001</c:v>
                </c:pt>
                <c:pt idx="11877">
                  <c:v>0.71710799999999997</c:v>
                </c:pt>
                <c:pt idx="11878">
                  <c:v>0.71712200000000004</c:v>
                </c:pt>
                <c:pt idx="11879">
                  <c:v>0.71713700000000002</c:v>
                </c:pt>
                <c:pt idx="11880">
                  <c:v>0.71715099999999998</c:v>
                </c:pt>
                <c:pt idx="11881">
                  <c:v>0.71716500000000005</c:v>
                </c:pt>
                <c:pt idx="11882">
                  <c:v>0.71717900000000001</c:v>
                </c:pt>
                <c:pt idx="11883">
                  <c:v>0.71719299999999997</c:v>
                </c:pt>
                <c:pt idx="11884">
                  <c:v>0.71720700000000004</c:v>
                </c:pt>
                <c:pt idx="11885">
                  <c:v>0.717221</c:v>
                </c:pt>
                <c:pt idx="11886">
                  <c:v>0.71723499999999996</c:v>
                </c:pt>
                <c:pt idx="11887">
                  <c:v>0.71725000000000005</c:v>
                </c:pt>
                <c:pt idx="11888">
                  <c:v>0.71726400000000001</c:v>
                </c:pt>
                <c:pt idx="11889">
                  <c:v>0.71727799999999997</c:v>
                </c:pt>
                <c:pt idx="11890">
                  <c:v>0.71729200000000004</c:v>
                </c:pt>
                <c:pt idx="11891">
                  <c:v>0.717306</c:v>
                </c:pt>
                <c:pt idx="11892">
                  <c:v>0.71731999999999996</c:v>
                </c:pt>
                <c:pt idx="11893">
                  <c:v>0.71733400000000003</c:v>
                </c:pt>
                <c:pt idx="11894">
                  <c:v>0.71734799999999999</c:v>
                </c:pt>
                <c:pt idx="11895">
                  <c:v>0.71736200000000006</c:v>
                </c:pt>
                <c:pt idx="11896">
                  <c:v>0.71737600000000001</c:v>
                </c:pt>
                <c:pt idx="11897">
                  <c:v>0.71738999999999997</c:v>
                </c:pt>
                <c:pt idx="11898">
                  <c:v>0.71740400000000004</c:v>
                </c:pt>
                <c:pt idx="11899">
                  <c:v>0.717418</c:v>
                </c:pt>
                <c:pt idx="11900">
                  <c:v>0.71743199999999996</c:v>
                </c:pt>
                <c:pt idx="11901">
                  <c:v>0.71744600000000003</c:v>
                </c:pt>
                <c:pt idx="11902">
                  <c:v>0.71745999999999999</c:v>
                </c:pt>
                <c:pt idx="11903">
                  <c:v>0.71747399999999995</c:v>
                </c:pt>
                <c:pt idx="11904">
                  <c:v>0.71748800000000001</c:v>
                </c:pt>
                <c:pt idx="11905">
                  <c:v>0.71750100000000006</c:v>
                </c:pt>
                <c:pt idx="11906">
                  <c:v>0.71751500000000001</c:v>
                </c:pt>
                <c:pt idx="11907">
                  <c:v>0.71752899999999997</c:v>
                </c:pt>
                <c:pt idx="11908">
                  <c:v>0.71754300000000004</c:v>
                </c:pt>
                <c:pt idx="11909">
                  <c:v>0.717557</c:v>
                </c:pt>
                <c:pt idx="11910">
                  <c:v>0.71757099999999996</c:v>
                </c:pt>
                <c:pt idx="11911">
                  <c:v>0.71758500000000003</c:v>
                </c:pt>
                <c:pt idx="11912">
                  <c:v>0.71759899999999999</c:v>
                </c:pt>
                <c:pt idx="11913">
                  <c:v>0.71761200000000003</c:v>
                </c:pt>
                <c:pt idx="11914">
                  <c:v>0.71762599999999999</c:v>
                </c:pt>
                <c:pt idx="11915">
                  <c:v>0.71763999999999994</c:v>
                </c:pt>
                <c:pt idx="11916">
                  <c:v>0.71765400000000001</c:v>
                </c:pt>
                <c:pt idx="11917">
                  <c:v>0.71766799999999997</c:v>
                </c:pt>
                <c:pt idx="11918">
                  <c:v>0.71768200000000004</c:v>
                </c:pt>
                <c:pt idx="11919">
                  <c:v>0.71769499999999997</c:v>
                </c:pt>
                <c:pt idx="11920">
                  <c:v>0.71770900000000004</c:v>
                </c:pt>
                <c:pt idx="11921">
                  <c:v>0.717723</c:v>
                </c:pt>
                <c:pt idx="11922">
                  <c:v>0.71773699999999996</c:v>
                </c:pt>
                <c:pt idx="11923">
                  <c:v>0.71775100000000003</c:v>
                </c:pt>
                <c:pt idx="11924">
                  <c:v>0.71776399999999996</c:v>
                </c:pt>
                <c:pt idx="11925">
                  <c:v>0.71777800000000003</c:v>
                </c:pt>
                <c:pt idx="11926">
                  <c:v>0.71779199999999999</c:v>
                </c:pt>
                <c:pt idx="11927">
                  <c:v>0.71780600000000006</c:v>
                </c:pt>
                <c:pt idx="11928">
                  <c:v>0.71781899999999998</c:v>
                </c:pt>
                <c:pt idx="11929">
                  <c:v>0.71783300000000005</c:v>
                </c:pt>
                <c:pt idx="11930">
                  <c:v>0.71784700000000001</c:v>
                </c:pt>
                <c:pt idx="11931">
                  <c:v>0.71786099999999997</c:v>
                </c:pt>
                <c:pt idx="11932">
                  <c:v>0.71787400000000001</c:v>
                </c:pt>
                <c:pt idx="11933">
                  <c:v>0.71788799999999997</c:v>
                </c:pt>
                <c:pt idx="11934">
                  <c:v>0.71790200000000004</c:v>
                </c:pt>
                <c:pt idx="11935">
                  <c:v>0.717916</c:v>
                </c:pt>
                <c:pt idx="11936">
                  <c:v>0.71792900000000004</c:v>
                </c:pt>
                <c:pt idx="11937">
                  <c:v>0.717943</c:v>
                </c:pt>
                <c:pt idx="11938">
                  <c:v>0.71795699999999996</c:v>
                </c:pt>
                <c:pt idx="11939">
                  <c:v>0.71797</c:v>
                </c:pt>
                <c:pt idx="11940">
                  <c:v>0.71798399999999996</c:v>
                </c:pt>
                <c:pt idx="11941">
                  <c:v>0.71799800000000003</c:v>
                </c:pt>
                <c:pt idx="11942">
                  <c:v>0.71801099999999995</c:v>
                </c:pt>
                <c:pt idx="11943">
                  <c:v>0.71802500000000002</c:v>
                </c:pt>
                <c:pt idx="11944">
                  <c:v>0.71803899999999998</c:v>
                </c:pt>
                <c:pt idx="11945">
                  <c:v>0.71805200000000002</c:v>
                </c:pt>
                <c:pt idx="11946">
                  <c:v>0.71806599999999998</c:v>
                </c:pt>
                <c:pt idx="11947">
                  <c:v>0.71808000000000005</c:v>
                </c:pt>
                <c:pt idx="11948">
                  <c:v>0.71809299999999998</c:v>
                </c:pt>
                <c:pt idx="11949">
                  <c:v>0.71810700000000005</c:v>
                </c:pt>
                <c:pt idx="11950">
                  <c:v>0.71812100000000001</c:v>
                </c:pt>
                <c:pt idx="11951">
                  <c:v>0.71813400000000005</c:v>
                </c:pt>
                <c:pt idx="11952">
                  <c:v>0.71814800000000001</c:v>
                </c:pt>
                <c:pt idx="11953">
                  <c:v>0.71816199999999997</c:v>
                </c:pt>
                <c:pt idx="11954">
                  <c:v>0.71817500000000001</c:v>
                </c:pt>
                <c:pt idx="11955">
                  <c:v>0.71818899999999997</c:v>
                </c:pt>
                <c:pt idx="11956">
                  <c:v>0.71820200000000001</c:v>
                </c:pt>
                <c:pt idx="11957">
                  <c:v>0.71821599999999997</c:v>
                </c:pt>
                <c:pt idx="11958">
                  <c:v>0.71823000000000004</c:v>
                </c:pt>
                <c:pt idx="11959">
                  <c:v>0.71824299999999996</c:v>
                </c:pt>
                <c:pt idx="11960">
                  <c:v>0.71825700000000003</c:v>
                </c:pt>
                <c:pt idx="11961">
                  <c:v>0.71826999999999996</c:v>
                </c:pt>
                <c:pt idx="11962">
                  <c:v>0.71828400000000003</c:v>
                </c:pt>
                <c:pt idx="11963">
                  <c:v>0.71829799999999999</c:v>
                </c:pt>
                <c:pt idx="11964">
                  <c:v>0.71831100000000003</c:v>
                </c:pt>
                <c:pt idx="11965">
                  <c:v>0.71832499999999999</c:v>
                </c:pt>
                <c:pt idx="11966">
                  <c:v>0.71833800000000003</c:v>
                </c:pt>
                <c:pt idx="11967">
                  <c:v>0.71835199999999999</c:v>
                </c:pt>
                <c:pt idx="11968">
                  <c:v>0.71836500000000003</c:v>
                </c:pt>
                <c:pt idx="11969">
                  <c:v>0.71837899999999999</c:v>
                </c:pt>
                <c:pt idx="11970">
                  <c:v>0.71839299999999995</c:v>
                </c:pt>
                <c:pt idx="11971">
                  <c:v>0.71840599999999999</c:v>
                </c:pt>
                <c:pt idx="11972">
                  <c:v>0.71841999999999995</c:v>
                </c:pt>
                <c:pt idx="11973">
                  <c:v>0.71843299999999999</c:v>
                </c:pt>
                <c:pt idx="11974">
                  <c:v>0.71844699999999995</c:v>
                </c:pt>
                <c:pt idx="11975">
                  <c:v>0.71845999999999999</c:v>
                </c:pt>
                <c:pt idx="11976">
                  <c:v>0.71847399999999995</c:v>
                </c:pt>
                <c:pt idx="11977">
                  <c:v>0.71848699999999999</c:v>
                </c:pt>
                <c:pt idx="11978">
                  <c:v>0.71850099999999995</c:v>
                </c:pt>
                <c:pt idx="11979">
                  <c:v>0.71851399999999999</c:v>
                </c:pt>
                <c:pt idx="11980">
                  <c:v>0.71852800000000006</c:v>
                </c:pt>
                <c:pt idx="11981">
                  <c:v>0.71854099999999999</c:v>
                </c:pt>
                <c:pt idx="11982">
                  <c:v>0.71855500000000005</c:v>
                </c:pt>
                <c:pt idx="11983">
                  <c:v>0.71856799999999998</c:v>
                </c:pt>
                <c:pt idx="11984">
                  <c:v>0.71858200000000005</c:v>
                </c:pt>
                <c:pt idx="11985">
                  <c:v>0.71859499999999998</c:v>
                </c:pt>
                <c:pt idx="11986">
                  <c:v>0.71860900000000005</c:v>
                </c:pt>
                <c:pt idx="11987">
                  <c:v>0.71862199999999998</c:v>
                </c:pt>
                <c:pt idx="11988">
                  <c:v>0.71863600000000005</c:v>
                </c:pt>
                <c:pt idx="11989">
                  <c:v>0.71864899999999998</c:v>
                </c:pt>
                <c:pt idx="11990">
                  <c:v>0.71866300000000005</c:v>
                </c:pt>
                <c:pt idx="11991">
                  <c:v>0.71867599999999998</c:v>
                </c:pt>
                <c:pt idx="11992">
                  <c:v>0.71869000000000005</c:v>
                </c:pt>
                <c:pt idx="11993">
                  <c:v>0.71870299999999998</c:v>
                </c:pt>
                <c:pt idx="11994">
                  <c:v>0.71871700000000005</c:v>
                </c:pt>
                <c:pt idx="11995">
                  <c:v>0.71872999999999998</c:v>
                </c:pt>
                <c:pt idx="11996">
                  <c:v>0.71874400000000005</c:v>
                </c:pt>
                <c:pt idx="11997">
                  <c:v>0.71875699999999998</c:v>
                </c:pt>
                <c:pt idx="11998">
                  <c:v>0.71877100000000005</c:v>
                </c:pt>
                <c:pt idx="11999">
                  <c:v>0.71878399999999998</c:v>
                </c:pt>
                <c:pt idx="12000">
                  <c:v>0.71879800000000005</c:v>
                </c:pt>
                <c:pt idx="12001">
                  <c:v>0.71881099999999998</c:v>
                </c:pt>
                <c:pt idx="12002">
                  <c:v>0.71882500000000005</c:v>
                </c:pt>
                <c:pt idx="12003">
                  <c:v>0.71860999999999997</c:v>
                </c:pt>
                <c:pt idx="12004">
                  <c:v>0.71839500000000001</c:v>
                </c:pt>
                <c:pt idx="12005">
                  <c:v>0.71818000000000004</c:v>
                </c:pt>
                <c:pt idx="12006">
                  <c:v>0.71796499999999996</c:v>
                </c:pt>
                <c:pt idx="12007">
                  <c:v>0.71775</c:v>
                </c:pt>
                <c:pt idx="12008">
                  <c:v>0.71753599999999995</c:v>
                </c:pt>
                <c:pt idx="12009">
                  <c:v>0.71732099999999999</c:v>
                </c:pt>
                <c:pt idx="12010">
                  <c:v>0.71710600000000002</c:v>
                </c:pt>
                <c:pt idx="12011">
                  <c:v>0.71689199999999997</c:v>
                </c:pt>
                <c:pt idx="12012">
                  <c:v>0.71667700000000001</c:v>
                </c:pt>
                <c:pt idx="12013">
                  <c:v>0.71646299999999996</c:v>
                </c:pt>
                <c:pt idx="12014">
                  <c:v>0.71624900000000002</c:v>
                </c:pt>
                <c:pt idx="12015">
                  <c:v>0.71603499999999998</c:v>
                </c:pt>
                <c:pt idx="12016">
                  <c:v>0.71582000000000001</c:v>
                </c:pt>
                <c:pt idx="12017">
                  <c:v>0.71560599999999996</c:v>
                </c:pt>
                <c:pt idx="12018">
                  <c:v>0.71539200000000003</c:v>
                </c:pt>
                <c:pt idx="12019">
                  <c:v>0.71517799999999998</c:v>
                </c:pt>
                <c:pt idx="12020">
                  <c:v>0.71496400000000004</c:v>
                </c:pt>
                <c:pt idx="12021">
                  <c:v>0.71475</c:v>
                </c:pt>
                <c:pt idx="12022">
                  <c:v>0.71453599999999995</c:v>
                </c:pt>
                <c:pt idx="12023">
                  <c:v>0.71432300000000004</c:v>
                </c:pt>
                <c:pt idx="12024">
                  <c:v>0.71410899999999999</c:v>
                </c:pt>
                <c:pt idx="12025">
                  <c:v>0.71389499999999995</c:v>
                </c:pt>
                <c:pt idx="12026">
                  <c:v>0.71368200000000004</c:v>
                </c:pt>
                <c:pt idx="12027">
                  <c:v>0.71346799999999999</c:v>
                </c:pt>
                <c:pt idx="12028">
                  <c:v>0.71325499999999997</c:v>
                </c:pt>
                <c:pt idx="12029">
                  <c:v>0.71304100000000004</c:v>
                </c:pt>
                <c:pt idx="12030">
                  <c:v>0.71282800000000002</c:v>
                </c:pt>
                <c:pt idx="12031">
                  <c:v>0.712615</c:v>
                </c:pt>
                <c:pt idx="12032">
                  <c:v>0.71240099999999995</c:v>
                </c:pt>
                <c:pt idx="12033">
                  <c:v>0.71218800000000004</c:v>
                </c:pt>
                <c:pt idx="12034">
                  <c:v>0.71197500000000002</c:v>
                </c:pt>
                <c:pt idx="12035">
                  <c:v>0.71176200000000001</c:v>
                </c:pt>
                <c:pt idx="12036">
                  <c:v>0.71154899999999999</c:v>
                </c:pt>
                <c:pt idx="12037">
                  <c:v>0.71133599999999997</c:v>
                </c:pt>
                <c:pt idx="12038">
                  <c:v>0.71112299999999995</c:v>
                </c:pt>
                <c:pt idx="12039">
                  <c:v>0.71091099999999996</c:v>
                </c:pt>
                <c:pt idx="12040">
                  <c:v>0.71069800000000005</c:v>
                </c:pt>
                <c:pt idx="12041">
                  <c:v>0.71048500000000003</c:v>
                </c:pt>
                <c:pt idx="12042">
                  <c:v>0.71027300000000004</c:v>
                </c:pt>
                <c:pt idx="12043">
                  <c:v>0.71006000000000002</c:v>
                </c:pt>
                <c:pt idx="12044">
                  <c:v>0.70984800000000003</c:v>
                </c:pt>
                <c:pt idx="12045">
                  <c:v>0.70963500000000002</c:v>
                </c:pt>
                <c:pt idx="12046">
                  <c:v>0.70942300000000003</c:v>
                </c:pt>
                <c:pt idx="12047">
                  <c:v>0.70921100000000004</c:v>
                </c:pt>
                <c:pt idx="12048">
                  <c:v>0.70899800000000002</c:v>
                </c:pt>
                <c:pt idx="12049">
                  <c:v>0.70878600000000003</c:v>
                </c:pt>
                <c:pt idx="12050">
                  <c:v>0.70857400000000004</c:v>
                </c:pt>
                <c:pt idx="12051">
                  <c:v>0.70836200000000005</c:v>
                </c:pt>
                <c:pt idx="12052">
                  <c:v>0.70814999999999995</c:v>
                </c:pt>
                <c:pt idx="12053">
                  <c:v>0.70793799999999996</c:v>
                </c:pt>
                <c:pt idx="12054">
                  <c:v>0.70772599999999997</c:v>
                </c:pt>
                <c:pt idx="12055">
                  <c:v>0.70751399999999998</c:v>
                </c:pt>
                <c:pt idx="12056">
                  <c:v>0.70730300000000002</c:v>
                </c:pt>
                <c:pt idx="12057">
                  <c:v>0.70709100000000003</c:v>
                </c:pt>
                <c:pt idx="12058">
                  <c:v>0.70687900000000004</c:v>
                </c:pt>
                <c:pt idx="12059">
                  <c:v>0.70666799999999996</c:v>
                </c:pt>
                <c:pt idx="12060">
                  <c:v>0.70645599999999997</c:v>
                </c:pt>
                <c:pt idx="12061">
                  <c:v>0.70624500000000001</c:v>
                </c:pt>
                <c:pt idx="12062">
                  <c:v>0.70603300000000002</c:v>
                </c:pt>
                <c:pt idx="12063">
                  <c:v>0.70582199999999995</c:v>
                </c:pt>
                <c:pt idx="12064">
                  <c:v>0.70561099999999999</c:v>
                </c:pt>
                <c:pt idx="12065">
                  <c:v>0.70540000000000003</c:v>
                </c:pt>
                <c:pt idx="12066">
                  <c:v>0.70518899999999995</c:v>
                </c:pt>
                <c:pt idx="12067">
                  <c:v>0.70497799999999999</c:v>
                </c:pt>
                <c:pt idx="12068">
                  <c:v>0.70476700000000003</c:v>
                </c:pt>
                <c:pt idx="12069">
                  <c:v>0.70455599999999996</c:v>
                </c:pt>
                <c:pt idx="12070">
                  <c:v>0.704345</c:v>
                </c:pt>
                <c:pt idx="12071">
                  <c:v>0.70413400000000004</c:v>
                </c:pt>
                <c:pt idx="12072">
                  <c:v>0.70392299999999997</c:v>
                </c:pt>
                <c:pt idx="12073">
                  <c:v>0.703712</c:v>
                </c:pt>
                <c:pt idx="12074">
                  <c:v>0.70350199999999996</c:v>
                </c:pt>
                <c:pt idx="12075">
                  <c:v>0.703291</c:v>
                </c:pt>
                <c:pt idx="12076">
                  <c:v>0.70308099999999996</c:v>
                </c:pt>
                <c:pt idx="12077">
                  <c:v>0.70286999999999999</c:v>
                </c:pt>
                <c:pt idx="12078">
                  <c:v>0.70265999999999995</c:v>
                </c:pt>
                <c:pt idx="12079">
                  <c:v>0.70245000000000002</c:v>
                </c:pt>
                <c:pt idx="12080">
                  <c:v>0.70223899999999995</c:v>
                </c:pt>
                <c:pt idx="12081">
                  <c:v>0.70202900000000001</c:v>
                </c:pt>
                <c:pt idx="12082">
                  <c:v>0.70181899999999997</c:v>
                </c:pt>
                <c:pt idx="12083">
                  <c:v>0.70160900000000004</c:v>
                </c:pt>
                <c:pt idx="12084">
                  <c:v>0.70139899999999999</c:v>
                </c:pt>
                <c:pt idx="12085">
                  <c:v>0.70118899999999995</c:v>
                </c:pt>
                <c:pt idx="12086">
                  <c:v>0.70097900000000002</c:v>
                </c:pt>
                <c:pt idx="12087">
                  <c:v>0.70076899999999998</c:v>
                </c:pt>
                <c:pt idx="12088">
                  <c:v>0.70055999999999996</c:v>
                </c:pt>
                <c:pt idx="12089">
                  <c:v>0.70035000000000003</c:v>
                </c:pt>
                <c:pt idx="12090">
                  <c:v>0.70013999999999998</c:v>
                </c:pt>
                <c:pt idx="12091">
                  <c:v>0.69993099999999997</c:v>
                </c:pt>
                <c:pt idx="12092">
                  <c:v>0.69972100000000004</c:v>
                </c:pt>
                <c:pt idx="12093">
                  <c:v>0.69951200000000002</c:v>
                </c:pt>
                <c:pt idx="12094">
                  <c:v>0.69930199999999998</c:v>
                </c:pt>
                <c:pt idx="12095">
                  <c:v>0.69909299999999996</c:v>
                </c:pt>
                <c:pt idx="12096">
                  <c:v>0.69888399999999995</c:v>
                </c:pt>
                <c:pt idx="12097">
                  <c:v>0.69867500000000005</c:v>
                </c:pt>
                <c:pt idx="12098">
                  <c:v>0.698465</c:v>
                </c:pt>
                <c:pt idx="12099">
                  <c:v>0.69825599999999999</c:v>
                </c:pt>
                <c:pt idx="12100">
                  <c:v>0.69804699999999997</c:v>
                </c:pt>
                <c:pt idx="12101">
                  <c:v>0.69783799999999996</c:v>
                </c:pt>
                <c:pt idx="12102">
                  <c:v>0.69762999999999997</c:v>
                </c:pt>
                <c:pt idx="12103">
                  <c:v>0.69742099999999996</c:v>
                </c:pt>
                <c:pt idx="12104">
                  <c:v>0.69721200000000005</c:v>
                </c:pt>
                <c:pt idx="12105">
                  <c:v>0.69700300000000004</c:v>
                </c:pt>
                <c:pt idx="12106">
                  <c:v>0.69679500000000005</c:v>
                </c:pt>
                <c:pt idx="12107">
                  <c:v>0.69658600000000004</c:v>
                </c:pt>
                <c:pt idx="12108">
                  <c:v>0.69637700000000002</c:v>
                </c:pt>
                <c:pt idx="12109">
                  <c:v>0.69616900000000004</c:v>
                </c:pt>
                <c:pt idx="12110">
                  <c:v>0.69596100000000005</c:v>
                </c:pt>
                <c:pt idx="12111">
                  <c:v>0.69575200000000004</c:v>
                </c:pt>
                <c:pt idx="12112">
                  <c:v>0.69554400000000005</c:v>
                </c:pt>
                <c:pt idx="12113">
                  <c:v>0.69533599999999995</c:v>
                </c:pt>
                <c:pt idx="12114">
                  <c:v>0.69512799999999997</c:v>
                </c:pt>
                <c:pt idx="12115">
                  <c:v>0.69491999999999998</c:v>
                </c:pt>
                <c:pt idx="12116">
                  <c:v>0.694712</c:v>
                </c:pt>
                <c:pt idx="12117">
                  <c:v>0.69450400000000001</c:v>
                </c:pt>
                <c:pt idx="12118">
                  <c:v>0.69429600000000002</c:v>
                </c:pt>
                <c:pt idx="12119">
                  <c:v>0.69408800000000004</c:v>
                </c:pt>
                <c:pt idx="12120">
                  <c:v>0.69388000000000005</c:v>
                </c:pt>
                <c:pt idx="12121">
                  <c:v>0.69367199999999996</c:v>
                </c:pt>
                <c:pt idx="12122">
                  <c:v>0.693465</c:v>
                </c:pt>
                <c:pt idx="12123">
                  <c:v>0.69325700000000001</c:v>
                </c:pt>
                <c:pt idx="12124">
                  <c:v>0.69305000000000005</c:v>
                </c:pt>
                <c:pt idx="12125">
                  <c:v>0.69284199999999996</c:v>
                </c:pt>
                <c:pt idx="12126">
                  <c:v>0.692635</c:v>
                </c:pt>
                <c:pt idx="12127">
                  <c:v>0.69242800000000004</c:v>
                </c:pt>
                <c:pt idx="12128">
                  <c:v>0.69221999999999995</c:v>
                </c:pt>
                <c:pt idx="12129">
                  <c:v>0.69201299999999999</c:v>
                </c:pt>
                <c:pt idx="12130">
                  <c:v>0.69180600000000003</c:v>
                </c:pt>
                <c:pt idx="12131">
                  <c:v>0.69159899999999996</c:v>
                </c:pt>
                <c:pt idx="12132">
                  <c:v>0.69139200000000001</c:v>
                </c:pt>
                <c:pt idx="12133">
                  <c:v>0.69118500000000005</c:v>
                </c:pt>
                <c:pt idx="12134">
                  <c:v>0.69097799999999998</c:v>
                </c:pt>
                <c:pt idx="12135">
                  <c:v>0.69077100000000002</c:v>
                </c:pt>
                <c:pt idx="12136">
                  <c:v>0.69056399999999996</c:v>
                </c:pt>
                <c:pt idx="12137">
                  <c:v>0.69035800000000003</c:v>
                </c:pt>
                <c:pt idx="12138">
                  <c:v>0.69015099999999996</c:v>
                </c:pt>
                <c:pt idx="12139">
                  <c:v>0.689944</c:v>
                </c:pt>
                <c:pt idx="12140">
                  <c:v>0.68973799999999996</c:v>
                </c:pt>
                <c:pt idx="12141">
                  <c:v>0.68953200000000003</c:v>
                </c:pt>
                <c:pt idx="12142">
                  <c:v>0.68932499999999997</c:v>
                </c:pt>
                <c:pt idx="12143">
                  <c:v>0.68911900000000004</c:v>
                </c:pt>
                <c:pt idx="12144">
                  <c:v>0.688913</c:v>
                </c:pt>
                <c:pt idx="12145">
                  <c:v>0.68870600000000004</c:v>
                </c:pt>
                <c:pt idx="12146">
                  <c:v>0.6885</c:v>
                </c:pt>
                <c:pt idx="12147">
                  <c:v>0.68829399999999996</c:v>
                </c:pt>
                <c:pt idx="12148">
                  <c:v>0.68808800000000003</c:v>
                </c:pt>
                <c:pt idx="12149">
                  <c:v>0.68788199999999999</c:v>
                </c:pt>
                <c:pt idx="12150">
                  <c:v>0.68767599999999995</c:v>
                </c:pt>
                <c:pt idx="12151">
                  <c:v>0.68747000000000003</c:v>
                </c:pt>
                <c:pt idx="12152">
                  <c:v>0.68726500000000001</c:v>
                </c:pt>
                <c:pt idx="12153">
                  <c:v>0.68705899999999998</c:v>
                </c:pt>
                <c:pt idx="12154">
                  <c:v>0.68685300000000005</c:v>
                </c:pt>
                <c:pt idx="12155">
                  <c:v>0.68664800000000004</c:v>
                </c:pt>
                <c:pt idx="12156">
                  <c:v>0.686442</c:v>
                </c:pt>
                <c:pt idx="12157">
                  <c:v>0.68623699999999999</c:v>
                </c:pt>
                <c:pt idx="12158">
                  <c:v>0.68603099999999995</c:v>
                </c:pt>
                <c:pt idx="12159">
                  <c:v>0.68582600000000005</c:v>
                </c:pt>
                <c:pt idx="12160">
                  <c:v>0.68562100000000004</c:v>
                </c:pt>
                <c:pt idx="12161">
                  <c:v>0.68541600000000003</c:v>
                </c:pt>
                <c:pt idx="12162">
                  <c:v>0.68520999999999999</c:v>
                </c:pt>
                <c:pt idx="12163">
                  <c:v>0.68500499999999998</c:v>
                </c:pt>
                <c:pt idx="12164">
                  <c:v>0.68479999999999996</c:v>
                </c:pt>
                <c:pt idx="12165">
                  <c:v>0.68459499999999995</c:v>
                </c:pt>
                <c:pt idx="12166">
                  <c:v>0.68439000000000005</c:v>
                </c:pt>
                <c:pt idx="12167">
                  <c:v>0.68418599999999996</c:v>
                </c:pt>
                <c:pt idx="12168">
                  <c:v>0.68398099999999995</c:v>
                </c:pt>
                <c:pt idx="12169">
                  <c:v>0.68377600000000005</c:v>
                </c:pt>
                <c:pt idx="12170">
                  <c:v>0.68357100000000004</c:v>
                </c:pt>
                <c:pt idx="12171">
                  <c:v>0.68336699999999995</c:v>
                </c:pt>
                <c:pt idx="12172">
                  <c:v>0.68316200000000005</c:v>
                </c:pt>
                <c:pt idx="12173">
                  <c:v>0.68295799999999995</c:v>
                </c:pt>
                <c:pt idx="12174">
                  <c:v>0.68275399999999997</c:v>
                </c:pt>
                <c:pt idx="12175">
                  <c:v>0.68254899999999996</c:v>
                </c:pt>
                <c:pt idx="12176">
                  <c:v>0.68234499999999998</c:v>
                </c:pt>
                <c:pt idx="12177">
                  <c:v>0.682141</c:v>
                </c:pt>
                <c:pt idx="12178">
                  <c:v>0.68193700000000002</c:v>
                </c:pt>
                <c:pt idx="12179">
                  <c:v>0.68173300000000003</c:v>
                </c:pt>
                <c:pt idx="12180">
                  <c:v>0.68152900000000005</c:v>
                </c:pt>
                <c:pt idx="12181">
                  <c:v>0.68132499999999996</c:v>
                </c:pt>
                <c:pt idx="12182">
                  <c:v>0.68112099999999998</c:v>
                </c:pt>
                <c:pt idx="12183">
                  <c:v>0.68091699999999999</c:v>
                </c:pt>
                <c:pt idx="12184">
                  <c:v>0.68071300000000001</c:v>
                </c:pt>
                <c:pt idx="12185">
                  <c:v>0.68050900000000003</c:v>
                </c:pt>
                <c:pt idx="12186">
                  <c:v>0.68030599999999997</c:v>
                </c:pt>
                <c:pt idx="12187">
                  <c:v>0.68010199999999998</c:v>
                </c:pt>
                <c:pt idx="12188">
                  <c:v>0.67989900000000003</c:v>
                </c:pt>
                <c:pt idx="12189">
                  <c:v>0.67969500000000005</c:v>
                </c:pt>
                <c:pt idx="12190">
                  <c:v>0.67949199999999998</c:v>
                </c:pt>
                <c:pt idx="12191">
                  <c:v>0.67928900000000003</c:v>
                </c:pt>
                <c:pt idx="12192">
                  <c:v>0.67908500000000005</c:v>
                </c:pt>
                <c:pt idx="12193">
                  <c:v>0.67888199999999999</c:v>
                </c:pt>
                <c:pt idx="12194">
                  <c:v>0.67867900000000003</c:v>
                </c:pt>
                <c:pt idx="12195">
                  <c:v>0.67847599999999997</c:v>
                </c:pt>
                <c:pt idx="12196">
                  <c:v>0.67827300000000001</c:v>
                </c:pt>
                <c:pt idx="12197">
                  <c:v>0.67806999999999995</c:v>
                </c:pt>
                <c:pt idx="12198">
                  <c:v>0.677867</c:v>
                </c:pt>
                <c:pt idx="12199">
                  <c:v>0.67766400000000004</c:v>
                </c:pt>
                <c:pt idx="12200">
                  <c:v>0.67746099999999998</c:v>
                </c:pt>
                <c:pt idx="12201">
                  <c:v>0.67725900000000006</c:v>
                </c:pt>
                <c:pt idx="12202">
                  <c:v>0.67705599999999999</c:v>
                </c:pt>
                <c:pt idx="12203">
                  <c:v>0.67685399999999996</c:v>
                </c:pt>
                <c:pt idx="12204">
                  <c:v>0.676651</c:v>
                </c:pt>
                <c:pt idx="12205">
                  <c:v>0.67644899999999997</c:v>
                </c:pt>
                <c:pt idx="12206">
                  <c:v>0.67624600000000001</c:v>
                </c:pt>
                <c:pt idx="12207">
                  <c:v>0.67604399999999998</c:v>
                </c:pt>
                <c:pt idx="12208">
                  <c:v>0.67584200000000005</c:v>
                </c:pt>
                <c:pt idx="12209">
                  <c:v>0.67563899999999999</c:v>
                </c:pt>
                <c:pt idx="12210">
                  <c:v>0.67543699999999995</c:v>
                </c:pt>
                <c:pt idx="12211">
                  <c:v>0.67523500000000003</c:v>
                </c:pt>
                <c:pt idx="12212">
                  <c:v>0.67503299999999999</c:v>
                </c:pt>
                <c:pt idx="12213">
                  <c:v>0.67483099999999996</c:v>
                </c:pt>
                <c:pt idx="12214">
                  <c:v>0.67462900000000003</c:v>
                </c:pt>
                <c:pt idx="12215">
                  <c:v>0.67442800000000003</c:v>
                </c:pt>
                <c:pt idx="12216">
                  <c:v>0.67422599999999999</c:v>
                </c:pt>
                <c:pt idx="12217">
                  <c:v>0.67402399999999996</c:v>
                </c:pt>
                <c:pt idx="12218">
                  <c:v>0.67382299999999995</c:v>
                </c:pt>
                <c:pt idx="12219">
                  <c:v>0.67362100000000003</c:v>
                </c:pt>
                <c:pt idx="12220">
                  <c:v>0.67342000000000002</c:v>
                </c:pt>
                <c:pt idx="12221">
                  <c:v>0.67321799999999998</c:v>
                </c:pt>
                <c:pt idx="12222">
                  <c:v>0.67301699999999998</c:v>
                </c:pt>
                <c:pt idx="12223">
                  <c:v>0.67281500000000005</c:v>
                </c:pt>
                <c:pt idx="12224">
                  <c:v>0.67261400000000005</c:v>
                </c:pt>
                <c:pt idx="12225">
                  <c:v>0.67241300000000004</c:v>
                </c:pt>
                <c:pt idx="12226">
                  <c:v>0.67221200000000003</c:v>
                </c:pt>
                <c:pt idx="12227">
                  <c:v>0.67201100000000002</c:v>
                </c:pt>
                <c:pt idx="12228">
                  <c:v>0.67181000000000002</c:v>
                </c:pt>
                <c:pt idx="12229">
                  <c:v>0.67160900000000001</c:v>
                </c:pt>
                <c:pt idx="12230">
                  <c:v>0.671408</c:v>
                </c:pt>
                <c:pt idx="12231">
                  <c:v>0.671207</c:v>
                </c:pt>
                <c:pt idx="12232">
                  <c:v>0.67100700000000002</c:v>
                </c:pt>
                <c:pt idx="12233">
                  <c:v>0.67080600000000001</c:v>
                </c:pt>
                <c:pt idx="12234">
                  <c:v>0.67060500000000001</c:v>
                </c:pt>
                <c:pt idx="12235">
                  <c:v>0.67040500000000003</c:v>
                </c:pt>
                <c:pt idx="12236">
                  <c:v>0.67020400000000002</c:v>
                </c:pt>
                <c:pt idx="12237">
                  <c:v>0.67000400000000004</c:v>
                </c:pt>
                <c:pt idx="12238">
                  <c:v>0.66980399999999995</c:v>
                </c:pt>
                <c:pt idx="12239">
                  <c:v>0.66960299999999995</c:v>
                </c:pt>
                <c:pt idx="12240">
                  <c:v>0.66940299999999997</c:v>
                </c:pt>
                <c:pt idx="12241">
                  <c:v>0.66920299999999999</c:v>
                </c:pt>
                <c:pt idx="12242">
                  <c:v>0.66900300000000001</c:v>
                </c:pt>
                <c:pt idx="12243">
                  <c:v>0.66880300000000004</c:v>
                </c:pt>
                <c:pt idx="12244">
                  <c:v>0.66860299999999995</c:v>
                </c:pt>
                <c:pt idx="12245">
                  <c:v>0.66840299999999997</c:v>
                </c:pt>
                <c:pt idx="12246">
                  <c:v>0.66820299999999999</c:v>
                </c:pt>
                <c:pt idx="12247">
                  <c:v>0.66800300000000001</c:v>
                </c:pt>
                <c:pt idx="12248">
                  <c:v>0.66780399999999995</c:v>
                </c:pt>
                <c:pt idx="12249">
                  <c:v>0.66760399999999998</c:v>
                </c:pt>
                <c:pt idx="12250">
                  <c:v>0.66740500000000003</c:v>
                </c:pt>
                <c:pt idx="12251">
                  <c:v>0.66720500000000005</c:v>
                </c:pt>
                <c:pt idx="12252">
                  <c:v>0.66700599999999999</c:v>
                </c:pt>
                <c:pt idx="12253">
                  <c:v>0.66680600000000001</c:v>
                </c:pt>
                <c:pt idx="12254">
                  <c:v>0.66660699999999995</c:v>
                </c:pt>
                <c:pt idx="12255">
                  <c:v>0.666408</c:v>
                </c:pt>
                <c:pt idx="12256">
                  <c:v>0.66620800000000002</c:v>
                </c:pt>
                <c:pt idx="12257">
                  <c:v>0.66600899999999996</c:v>
                </c:pt>
                <c:pt idx="12258">
                  <c:v>0.66581000000000001</c:v>
                </c:pt>
                <c:pt idx="12259">
                  <c:v>0.66561099999999995</c:v>
                </c:pt>
                <c:pt idx="12260">
                  <c:v>0.665412</c:v>
                </c:pt>
                <c:pt idx="12261">
                  <c:v>0.66521399999999997</c:v>
                </c:pt>
                <c:pt idx="12262">
                  <c:v>0.66501500000000002</c:v>
                </c:pt>
                <c:pt idx="12263">
                  <c:v>0.66481599999999996</c:v>
                </c:pt>
                <c:pt idx="12264">
                  <c:v>0.66461700000000001</c:v>
                </c:pt>
                <c:pt idx="12265">
                  <c:v>0.66441899999999998</c:v>
                </c:pt>
                <c:pt idx="12266">
                  <c:v>0.66422000000000003</c:v>
                </c:pt>
                <c:pt idx="12267">
                  <c:v>0.664022</c:v>
                </c:pt>
                <c:pt idx="12268">
                  <c:v>0.66382300000000005</c:v>
                </c:pt>
                <c:pt idx="12269">
                  <c:v>0.66362500000000002</c:v>
                </c:pt>
                <c:pt idx="12270">
                  <c:v>0.66342699999999999</c:v>
                </c:pt>
                <c:pt idx="12271">
                  <c:v>0.66322899999999996</c:v>
                </c:pt>
                <c:pt idx="12272">
                  <c:v>0.66303000000000001</c:v>
                </c:pt>
                <c:pt idx="12273">
                  <c:v>0.66283199999999998</c:v>
                </c:pt>
                <c:pt idx="12274">
                  <c:v>0.66263399999999995</c:v>
                </c:pt>
                <c:pt idx="12275">
                  <c:v>0.66243600000000002</c:v>
                </c:pt>
                <c:pt idx="12276">
                  <c:v>0.66223900000000002</c:v>
                </c:pt>
                <c:pt idx="12277">
                  <c:v>0.66204099999999999</c:v>
                </c:pt>
                <c:pt idx="12278">
                  <c:v>0.66184299999999996</c:v>
                </c:pt>
                <c:pt idx="12279">
                  <c:v>0.66164500000000004</c:v>
                </c:pt>
                <c:pt idx="12280">
                  <c:v>0.66144800000000004</c:v>
                </c:pt>
                <c:pt idx="12281">
                  <c:v>0.66125</c:v>
                </c:pt>
                <c:pt idx="12282">
                  <c:v>0.661053</c:v>
                </c:pt>
                <c:pt idx="12283">
                  <c:v>0.66085499999999997</c:v>
                </c:pt>
                <c:pt idx="12284">
                  <c:v>0.66065799999999997</c:v>
                </c:pt>
                <c:pt idx="12285">
                  <c:v>0.66046099999999996</c:v>
                </c:pt>
                <c:pt idx="12286">
                  <c:v>0.66026399999999996</c:v>
                </c:pt>
                <c:pt idx="12287">
                  <c:v>0.66006600000000004</c:v>
                </c:pt>
                <c:pt idx="12288">
                  <c:v>0.65986900000000004</c:v>
                </c:pt>
                <c:pt idx="12289">
                  <c:v>0.65967200000000004</c:v>
                </c:pt>
                <c:pt idx="12290">
                  <c:v>0.65947500000000003</c:v>
                </c:pt>
                <c:pt idx="12291">
                  <c:v>0.65927899999999995</c:v>
                </c:pt>
                <c:pt idx="12292">
                  <c:v>0.65908199999999995</c:v>
                </c:pt>
                <c:pt idx="12293">
                  <c:v>0.65888500000000005</c:v>
                </c:pt>
                <c:pt idx="12294">
                  <c:v>0.65868800000000005</c:v>
                </c:pt>
                <c:pt idx="12295">
                  <c:v>0.65849199999999997</c:v>
                </c:pt>
                <c:pt idx="12296">
                  <c:v>0.65829499999999996</c:v>
                </c:pt>
                <c:pt idx="12297">
                  <c:v>0.65809899999999999</c:v>
                </c:pt>
                <c:pt idx="12298">
                  <c:v>0.65790199999999999</c:v>
                </c:pt>
                <c:pt idx="12299">
                  <c:v>0.65770600000000001</c:v>
                </c:pt>
                <c:pt idx="12300">
                  <c:v>0.65751000000000004</c:v>
                </c:pt>
                <c:pt idx="12301">
                  <c:v>0.65731399999999995</c:v>
                </c:pt>
                <c:pt idx="12302">
                  <c:v>0.65711799999999998</c:v>
                </c:pt>
                <c:pt idx="12303">
                  <c:v>0.65692099999999998</c:v>
                </c:pt>
                <c:pt idx="12304">
                  <c:v>0.65672600000000003</c:v>
                </c:pt>
                <c:pt idx="12305">
                  <c:v>0.65652999999999995</c:v>
                </c:pt>
                <c:pt idx="12306">
                  <c:v>0.65633399999999997</c:v>
                </c:pt>
                <c:pt idx="12307">
                  <c:v>0.656138</c:v>
                </c:pt>
                <c:pt idx="12308">
                  <c:v>0.65594200000000003</c:v>
                </c:pt>
                <c:pt idx="12309">
                  <c:v>0.65574699999999997</c:v>
                </c:pt>
                <c:pt idx="12310">
                  <c:v>0.65555099999999999</c:v>
                </c:pt>
                <c:pt idx="12311">
                  <c:v>0.65535600000000005</c:v>
                </c:pt>
                <c:pt idx="12312">
                  <c:v>0.65515999999999996</c:v>
                </c:pt>
                <c:pt idx="12313">
                  <c:v>0.65496500000000002</c:v>
                </c:pt>
                <c:pt idx="12314">
                  <c:v>0.65476999999999996</c:v>
                </c:pt>
                <c:pt idx="12315">
                  <c:v>0.65457399999999999</c:v>
                </c:pt>
                <c:pt idx="12316">
                  <c:v>0.65437900000000004</c:v>
                </c:pt>
                <c:pt idx="12317">
                  <c:v>0.65418399999999999</c:v>
                </c:pt>
                <c:pt idx="12318">
                  <c:v>0.65398900000000004</c:v>
                </c:pt>
                <c:pt idx="12319">
                  <c:v>0.65379399999999999</c:v>
                </c:pt>
                <c:pt idx="12320">
                  <c:v>0.65359900000000004</c:v>
                </c:pt>
                <c:pt idx="12321">
                  <c:v>0.65340500000000001</c:v>
                </c:pt>
                <c:pt idx="12322">
                  <c:v>0.65320999999999996</c:v>
                </c:pt>
                <c:pt idx="12323">
                  <c:v>0.65301500000000001</c:v>
                </c:pt>
                <c:pt idx="12324">
                  <c:v>0.65282099999999998</c:v>
                </c:pt>
                <c:pt idx="12325">
                  <c:v>0.65262600000000004</c:v>
                </c:pt>
                <c:pt idx="12326">
                  <c:v>0.65243200000000001</c:v>
                </c:pt>
                <c:pt idx="12327">
                  <c:v>0.65223699999999996</c:v>
                </c:pt>
                <c:pt idx="12328">
                  <c:v>0.65204300000000004</c:v>
                </c:pt>
                <c:pt idx="12329">
                  <c:v>0.65184900000000001</c:v>
                </c:pt>
                <c:pt idx="12330">
                  <c:v>0.65165499999999998</c:v>
                </c:pt>
                <c:pt idx="12331">
                  <c:v>0.65146099999999996</c:v>
                </c:pt>
                <c:pt idx="12332">
                  <c:v>0.65126700000000004</c:v>
                </c:pt>
                <c:pt idx="12333">
                  <c:v>0.65107300000000001</c:v>
                </c:pt>
                <c:pt idx="12334">
                  <c:v>0.65087899999999999</c:v>
                </c:pt>
                <c:pt idx="12335">
                  <c:v>0.65068499999999996</c:v>
                </c:pt>
                <c:pt idx="12336">
                  <c:v>0.65049199999999996</c:v>
                </c:pt>
                <c:pt idx="12337">
                  <c:v>0.65029800000000004</c:v>
                </c:pt>
                <c:pt idx="12338">
                  <c:v>0.65010400000000002</c:v>
                </c:pt>
                <c:pt idx="12339">
                  <c:v>0.64991100000000002</c:v>
                </c:pt>
                <c:pt idx="12340">
                  <c:v>0.64971800000000002</c:v>
                </c:pt>
                <c:pt idx="12341">
                  <c:v>0.64952399999999999</c:v>
                </c:pt>
                <c:pt idx="12342">
                  <c:v>0.64933099999999999</c:v>
                </c:pt>
                <c:pt idx="12343">
                  <c:v>0.64913799999999999</c:v>
                </c:pt>
                <c:pt idx="12344">
                  <c:v>0.64894499999999999</c:v>
                </c:pt>
                <c:pt idx="12345">
                  <c:v>0.648752</c:v>
                </c:pt>
                <c:pt idx="12346">
                  <c:v>0.648559</c:v>
                </c:pt>
                <c:pt idx="12347">
                  <c:v>0.648366</c:v>
                </c:pt>
                <c:pt idx="12348">
                  <c:v>0.648173</c:v>
                </c:pt>
                <c:pt idx="12349">
                  <c:v>0.64798</c:v>
                </c:pt>
                <c:pt idx="12350">
                  <c:v>0.64778800000000003</c:v>
                </c:pt>
                <c:pt idx="12351">
                  <c:v>0.64759500000000003</c:v>
                </c:pt>
                <c:pt idx="12352">
                  <c:v>0.64740299999999995</c:v>
                </c:pt>
                <c:pt idx="12353">
                  <c:v>0.64720999999999995</c:v>
                </c:pt>
                <c:pt idx="12354">
                  <c:v>0.64701799999999998</c:v>
                </c:pt>
                <c:pt idx="12355">
                  <c:v>0.64682600000000001</c:v>
                </c:pt>
                <c:pt idx="12356">
                  <c:v>0.64663400000000004</c:v>
                </c:pt>
                <c:pt idx="12357">
                  <c:v>0.64644199999999996</c:v>
                </c:pt>
                <c:pt idx="12358">
                  <c:v>0.64624999999999999</c:v>
                </c:pt>
                <c:pt idx="12359">
                  <c:v>0.64605800000000002</c:v>
                </c:pt>
                <c:pt idx="12360">
                  <c:v>0.64586600000000005</c:v>
                </c:pt>
                <c:pt idx="12361">
                  <c:v>0.64567399999999997</c:v>
                </c:pt>
                <c:pt idx="12362">
                  <c:v>0.64548300000000003</c:v>
                </c:pt>
                <c:pt idx="12363">
                  <c:v>0.64529099999999995</c:v>
                </c:pt>
                <c:pt idx="12364">
                  <c:v>0.64509899999999998</c:v>
                </c:pt>
                <c:pt idx="12365">
                  <c:v>0.64490800000000004</c:v>
                </c:pt>
                <c:pt idx="12366">
                  <c:v>0.64471699999999998</c:v>
                </c:pt>
                <c:pt idx="12367">
                  <c:v>0.64452500000000001</c:v>
                </c:pt>
                <c:pt idx="12368">
                  <c:v>0.64433399999999996</c:v>
                </c:pt>
                <c:pt idx="12369">
                  <c:v>0.64414300000000002</c:v>
                </c:pt>
                <c:pt idx="12370">
                  <c:v>0.64395199999999997</c:v>
                </c:pt>
                <c:pt idx="12371">
                  <c:v>0.64376100000000003</c:v>
                </c:pt>
                <c:pt idx="12372">
                  <c:v>0.64356999999999998</c:v>
                </c:pt>
                <c:pt idx="12373">
                  <c:v>0.64337999999999995</c:v>
                </c:pt>
                <c:pt idx="12374">
                  <c:v>0.64318900000000001</c:v>
                </c:pt>
                <c:pt idx="12375">
                  <c:v>0.64299899999999999</c:v>
                </c:pt>
                <c:pt idx="12376">
                  <c:v>0.64280800000000005</c:v>
                </c:pt>
                <c:pt idx="12377">
                  <c:v>0.64261800000000002</c:v>
                </c:pt>
                <c:pt idx="12378">
                  <c:v>0.64242699999999997</c:v>
                </c:pt>
                <c:pt idx="12379">
                  <c:v>0.64223699999999995</c:v>
                </c:pt>
                <c:pt idx="12380">
                  <c:v>0.64204700000000003</c:v>
                </c:pt>
                <c:pt idx="12381">
                  <c:v>0.64185700000000001</c:v>
                </c:pt>
                <c:pt idx="12382">
                  <c:v>0.64166699999999999</c:v>
                </c:pt>
                <c:pt idx="12383">
                  <c:v>0.64147699999999996</c:v>
                </c:pt>
                <c:pt idx="12384">
                  <c:v>0.64128700000000005</c:v>
                </c:pt>
                <c:pt idx="12385">
                  <c:v>0.64109799999999995</c:v>
                </c:pt>
                <c:pt idx="12386">
                  <c:v>0.64090800000000003</c:v>
                </c:pt>
                <c:pt idx="12387">
                  <c:v>0.64071900000000004</c:v>
                </c:pt>
                <c:pt idx="12388">
                  <c:v>0.64052900000000002</c:v>
                </c:pt>
                <c:pt idx="12389">
                  <c:v>0.64034000000000002</c:v>
                </c:pt>
                <c:pt idx="12390">
                  <c:v>0.64015100000000003</c:v>
                </c:pt>
                <c:pt idx="12391">
                  <c:v>0.63996200000000003</c:v>
                </c:pt>
                <c:pt idx="12392">
                  <c:v>0.63977300000000004</c:v>
                </c:pt>
                <c:pt idx="12393">
                  <c:v>0.63958400000000004</c:v>
                </c:pt>
                <c:pt idx="12394">
                  <c:v>0.63939500000000005</c:v>
                </c:pt>
                <c:pt idx="12395">
                  <c:v>0.63920600000000005</c:v>
                </c:pt>
                <c:pt idx="12396">
                  <c:v>0.63901699999999995</c:v>
                </c:pt>
                <c:pt idx="12397">
                  <c:v>0.63882899999999998</c:v>
                </c:pt>
                <c:pt idx="12398">
                  <c:v>0.63863999999999999</c:v>
                </c:pt>
                <c:pt idx="12399">
                  <c:v>0.63845200000000002</c:v>
                </c:pt>
                <c:pt idx="12400">
                  <c:v>0.63826400000000005</c:v>
                </c:pt>
                <c:pt idx="12401">
                  <c:v>0.63807599999999998</c:v>
                </c:pt>
                <c:pt idx="12402">
                  <c:v>0.63788800000000001</c:v>
                </c:pt>
                <c:pt idx="12403">
                  <c:v>0.63770000000000004</c:v>
                </c:pt>
                <c:pt idx="12404">
                  <c:v>0.63751199999999997</c:v>
                </c:pt>
                <c:pt idx="12405">
                  <c:v>0.637324</c:v>
                </c:pt>
                <c:pt idx="12406">
                  <c:v>0.63713600000000004</c:v>
                </c:pt>
                <c:pt idx="12407">
                  <c:v>0.63694899999999999</c:v>
                </c:pt>
                <c:pt idx="12408">
                  <c:v>0.63676200000000005</c:v>
                </c:pt>
                <c:pt idx="12409">
                  <c:v>0.63657399999999997</c:v>
                </c:pt>
                <c:pt idx="12410">
                  <c:v>0.63638700000000004</c:v>
                </c:pt>
                <c:pt idx="12411">
                  <c:v>0.63619999999999999</c:v>
                </c:pt>
                <c:pt idx="12412">
                  <c:v>0.63601300000000005</c:v>
                </c:pt>
                <c:pt idx="12413">
                  <c:v>0.635826</c:v>
                </c:pt>
                <c:pt idx="12414">
                  <c:v>0.63563899999999995</c:v>
                </c:pt>
                <c:pt idx="12415">
                  <c:v>0.63545300000000005</c:v>
                </c:pt>
                <c:pt idx="12416">
                  <c:v>0.635266</c:v>
                </c:pt>
                <c:pt idx="12417">
                  <c:v>0.63507999999999998</c:v>
                </c:pt>
                <c:pt idx="12418">
                  <c:v>0.63489300000000004</c:v>
                </c:pt>
                <c:pt idx="12419">
                  <c:v>0.63470700000000002</c:v>
                </c:pt>
                <c:pt idx="12420">
                  <c:v>0.634521</c:v>
                </c:pt>
                <c:pt idx="12421">
                  <c:v>0.63433499999999998</c:v>
                </c:pt>
                <c:pt idx="12422">
                  <c:v>0.63414899999999996</c:v>
                </c:pt>
                <c:pt idx="12423">
                  <c:v>0.63396300000000005</c:v>
                </c:pt>
                <c:pt idx="12424">
                  <c:v>0.63377799999999995</c:v>
                </c:pt>
                <c:pt idx="12425">
                  <c:v>0.63359200000000004</c:v>
                </c:pt>
                <c:pt idx="12426">
                  <c:v>0.63340700000000005</c:v>
                </c:pt>
                <c:pt idx="12427">
                  <c:v>0.63322199999999995</c:v>
                </c:pt>
                <c:pt idx="12428">
                  <c:v>0.63303600000000004</c:v>
                </c:pt>
                <c:pt idx="12429">
                  <c:v>0.63285100000000005</c:v>
                </c:pt>
                <c:pt idx="12430">
                  <c:v>0.63266699999999998</c:v>
                </c:pt>
                <c:pt idx="12431">
                  <c:v>0.63248199999999999</c:v>
                </c:pt>
                <c:pt idx="12432">
                  <c:v>0.632297</c:v>
                </c:pt>
                <c:pt idx="12433">
                  <c:v>0.63211300000000004</c:v>
                </c:pt>
                <c:pt idx="12434">
                  <c:v>0.63192800000000005</c:v>
                </c:pt>
                <c:pt idx="12435">
                  <c:v>0.63174399999999997</c:v>
                </c:pt>
                <c:pt idx="12436">
                  <c:v>0.63156000000000001</c:v>
                </c:pt>
                <c:pt idx="12437">
                  <c:v>0.63137600000000005</c:v>
                </c:pt>
                <c:pt idx="12438">
                  <c:v>0.63119199999999998</c:v>
                </c:pt>
                <c:pt idx="12439">
                  <c:v>0.63100800000000001</c:v>
                </c:pt>
                <c:pt idx="12440">
                  <c:v>0.63082499999999997</c:v>
                </c:pt>
                <c:pt idx="12441">
                  <c:v>0.63064100000000001</c:v>
                </c:pt>
                <c:pt idx="12442">
                  <c:v>0.63045799999999996</c:v>
                </c:pt>
                <c:pt idx="12443">
                  <c:v>0.63027500000000003</c:v>
                </c:pt>
                <c:pt idx="12444">
                  <c:v>0.63009199999999999</c:v>
                </c:pt>
                <c:pt idx="12445">
                  <c:v>0.62990900000000005</c:v>
                </c:pt>
                <c:pt idx="12446">
                  <c:v>0.62972600000000001</c:v>
                </c:pt>
                <c:pt idx="12447">
                  <c:v>0.62954399999999999</c:v>
                </c:pt>
                <c:pt idx="12448">
                  <c:v>0.62936099999999995</c:v>
                </c:pt>
                <c:pt idx="12449">
                  <c:v>0.62917900000000004</c:v>
                </c:pt>
                <c:pt idx="12450">
                  <c:v>0.62899700000000003</c:v>
                </c:pt>
                <c:pt idx="12451">
                  <c:v>0.62881500000000001</c:v>
                </c:pt>
                <c:pt idx="12452">
                  <c:v>0.628633</c:v>
                </c:pt>
                <c:pt idx="12453">
                  <c:v>0.62845099999999998</c:v>
                </c:pt>
                <c:pt idx="12454">
                  <c:v>0.62827</c:v>
                </c:pt>
                <c:pt idx="12455">
                  <c:v>0.62808900000000001</c:v>
                </c:pt>
                <c:pt idx="12456">
                  <c:v>0.62790699999999999</c:v>
                </c:pt>
                <c:pt idx="12457">
                  <c:v>0.62772600000000001</c:v>
                </c:pt>
                <c:pt idx="12458">
                  <c:v>0.62754500000000002</c:v>
                </c:pt>
                <c:pt idx="12459">
                  <c:v>0.62736499999999995</c:v>
                </c:pt>
                <c:pt idx="12460">
                  <c:v>0.62718399999999996</c:v>
                </c:pt>
                <c:pt idx="12461">
                  <c:v>0.62700400000000001</c:v>
                </c:pt>
                <c:pt idx="12462">
                  <c:v>0.62682400000000005</c:v>
                </c:pt>
                <c:pt idx="12463">
                  <c:v>0.62664399999999998</c:v>
                </c:pt>
                <c:pt idx="12464">
                  <c:v>0.62646400000000002</c:v>
                </c:pt>
                <c:pt idx="12465">
                  <c:v>0.62628399999999995</c:v>
                </c:pt>
                <c:pt idx="12466">
                  <c:v>0.62610500000000002</c:v>
                </c:pt>
                <c:pt idx="12467">
                  <c:v>0.62592499999999995</c:v>
                </c:pt>
                <c:pt idx="12468">
                  <c:v>0.62574600000000002</c:v>
                </c:pt>
                <c:pt idx="12469">
                  <c:v>0.62556699999999998</c:v>
                </c:pt>
                <c:pt idx="12470">
                  <c:v>0.62538800000000005</c:v>
                </c:pt>
                <c:pt idx="12471">
                  <c:v>0.62521000000000004</c:v>
                </c:pt>
                <c:pt idx="12472">
                  <c:v>0.625031</c:v>
                </c:pt>
                <c:pt idx="12473">
                  <c:v>0.62485299999999999</c:v>
                </c:pt>
                <c:pt idx="12474">
                  <c:v>0.62467499999999998</c:v>
                </c:pt>
                <c:pt idx="12475">
                  <c:v>0.62449699999999997</c:v>
                </c:pt>
                <c:pt idx="12476">
                  <c:v>0.62431999999999999</c:v>
                </c:pt>
                <c:pt idx="12477">
                  <c:v>0.62414199999999997</c:v>
                </c:pt>
                <c:pt idx="12478">
                  <c:v>0.62396499999999999</c:v>
                </c:pt>
                <c:pt idx="12479">
                  <c:v>0.62378800000000001</c:v>
                </c:pt>
                <c:pt idx="12480">
                  <c:v>0.62361100000000003</c:v>
                </c:pt>
                <c:pt idx="12481">
                  <c:v>0.62343499999999996</c:v>
                </c:pt>
                <c:pt idx="12482">
                  <c:v>0.62325799999999998</c:v>
                </c:pt>
                <c:pt idx="12483">
                  <c:v>0.62308200000000002</c:v>
                </c:pt>
                <c:pt idx="12484">
                  <c:v>0.62290599999999996</c:v>
                </c:pt>
                <c:pt idx="12485">
                  <c:v>0.62273000000000001</c:v>
                </c:pt>
                <c:pt idx="12486">
                  <c:v>0.62255499999999997</c:v>
                </c:pt>
                <c:pt idx="12487">
                  <c:v>0.62238000000000004</c:v>
                </c:pt>
                <c:pt idx="12488">
                  <c:v>0.62220500000000001</c:v>
                </c:pt>
                <c:pt idx="12489">
                  <c:v>0.62202999999999997</c:v>
                </c:pt>
                <c:pt idx="12490">
                  <c:v>0.62185500000000005</c:v>
                </c:pt>
                <c:pt idx="12491">
                  <c:v>0.62168100000000004</c:v>
                </c:pt>
                <c:pt idx="12492">
                  <c:v>0.62150700000000003</c:v>
                </c:pt>
                <c:pt idx="12493">
                  <c:v>0.62133300000000002</c:v>
                </c:pt>
                <c:pt idx="12494">
                  <c:v>0.62115900000000002</c:v>
                </c:pt>
                <c:pt idx="12495">
                  <c:v>0.62098600000000004</c:v>
                </c:pt>
                <c:pt idx="12496">
                  <c:v>0.62081299999999995</c:v>
                </c:pt>
                <c:pt idx="12497">
                  <c:v>0.62063999999999997</c:v>
                </c:pt>
                <c:pt idx="12498">
                  <c:v>0.62046699999999999</c:v>
                </c:pt>
                <c:pt idx="12499">
                  <c:v>0.62029500000000004</c:v>
                </c:pt>
                <c:pt idx="12500">
                  <c:v>0.62012199999999995</c:v>
                </c:pt>
                <c:pt idx="12501">
                  <c:v>0.61995100000000003</c:v>
                </c:pt>
                <c:pt idx="12502">
                  <c:v>0.61977899999999997</c:v>
                </c:pt>
                <c:pt idx="12503">
                  <c:v>0.61960800000000005</c:v>
                </c:pt>
                <c:pt idx="12504">
                  <c:v>0.61943700000000002</c:v>
                </c:pt>
                <c:pt idx="12505">
                  <c:v>0.61926599999999998</c:v>
                </c:pt>
                <c:pt idx="12506">
                  <c:v>0.61909499999999995</c:v>
                </c:pt>
                <c:pt idx="12507">
                  <c:v>0.61892499999999995</c:v>
                </c:pt>
                <c:pt idx="12508">
                  <c:v>0.61875500000000005</c:v>
                </c:pt>
                <c:pt idx="12509">
                  <c:v>0.61858599999999997</c:v>
                </c:pt>
                <c:pt idx="12510">
                  <c:v>0.61841599999999997</c:v>
                </c:pt>
                <c:pt idx="12511">
                  <c:v>0.61824699999999999</c:v>
                </c:pt>
                <c:pt idx="12512">
                  <c:v>0.61807800000000002</c:v>
                </c:pt>
                <c:pt idx="12513">
                  <c:v>0.61790999999999996</c:v>
                </c:pt>
                <c:pt idx="12514">
                  <c:v>0.61774200000000001</c:v>
                </c:pt>
                <c:pt idx="12515">
                  <c:v>0.61757399999999996</c:v>
                </c:pt>
                <c:pt idx="12516">
                  <c:v>0.61740600000000001</c:v>
                </c:pt>
                <c:pt idx="12517">
                  <c:v>0.61723899999999998</c:v>
                </c:pt>
                <c:pt idx="12518">
                  <c:v>0.61707199999999995</c:v>
                </c:pt>
                <c:pt idx="12519">
                  <c:v>0.61690599999999995</c:v>
                </c:pt>
                <c:pt idx="12520">
                  <c:v>0.61673900000000004</c:v>
                </c:pt>
                <c:pt idx="12521">
                  <c:v>0.61657399999999996</c:v>
                </c:pt>
                <c:pt idx="12522">
                  <c:v>0.61640799999999996</c:v>
                </c:pt>
                <c:pt idx="12523">
                  <c:v>0.61624299999999999</c:v>
                </c:pt>
                <c:pt idx="12524">
                  <c:v>0.61607800000000001</c:v>
                </c:pt>
                <c:pt idx="12525">
                  <c:v>0.61591300000000004</c:v>
                </c:pt>
                <c:pt idx="12526">
                  <c:v>0.61574899999999999</c:v>
                </c:pt>
                <c:pt idx="12527">
                  <c:v>0.61558500000000005</c:v>
                </c:pt>
                <c:pt idx="12528">
                  <c:v>0.61542200000000002</c:v>
                </c:pt>
                <c:pt idx="12529">
                  <c:v>0.615259</c:v>
                </c:pt>
                <c:pt idx="12530">
                  <c:v>0.61509599999999998</c:v>
                </c:pt>
                <c:pt idx="12531">
                  <c:v>0.61493399999999998</c:v>
                </c:pt>
                <c:pt idx="12532">
                  <c:v>0.61477199999999999</c:v>
                </c:pt>
                <c:pt idx="12533">
                  <c:v>0.61460999999999999</c:v>
                </c:pt>
                <c:pt idx="12534">
                  <c:v>0.61444900000000002</c:v>
                </c:pt>
                <c:pt idx="12535">
                  <c:v>0.61428799999999995</c:v>
                </c:pt>
                <c:pt idx="12536">
                  <c:v>0.61412699999999998</c:v>
                </c:pt>
                <c:pt idx="12537">
                  <c:v>0.61396700000000004</c:v>
                </c:pt>
                <c:pt idx="12538">
                  <c:v>0.61380800000000002</c:v>
                </c:pt>
                <c:pt idx="12539">
                  <c:v>0.61364799999999997</c:v>
                </c:pt>
                <c:pt idx="12540">
                  <c:v>0.61348999999999998</c:v>
                </c:pt>
                <c:pt idx="12541">
                  <c:v>0.61333099999999996</c:v>
                </c:pt>
                <c:pt idx="12542">
                  <c:v>0.61317299999999997</c:v>
                </c:pt>
                <c:pt idx="12543">
                  <c:v>0.61301600000000001</c:v>
                </c:pt>
                <c:pt idx="12544">
                  <c:v>0.61285800000000001</c:v>
                </c:pt>
                <c:pt idx="12545">
                  <c:v>0.61270199999999997</c:v>
                </c:pt>
                <c:pt idx="12546">
                  <c:v>0.61254500000000001</c:v>
                </c:pt>
                <c:pt idx="12547">
                  <c:v>0.61238999999999999</c:v>
                </c:pt>
                <c:pt idx="12548">
                  <c:v>0.61223399999999994</c:v>
                </c:pt>
                <c:pt idx="12549">
                  <c:v>0.61207900000000004</c:v>
                </c:pt>
                <c:pt idx="12550">
                  <c:v>0.61192500000000005</c:v>
                </c:pt>
                <c:pt idx="12551">
                  <c:v>0.61177099999999995</c:v>
                </c:pt>
                <c:pt idx="12552">
                  <c:v>0.61161699999999997</c:v>
                </c:pt>
                <c:pt idx="12553">
                  <c:v>0.61146400000000001</c:v>
                </c:pt>
                <c:pt idx="12554">
                  <c:v>0.61131100000000005</c:v>
                </c:pt>
                <c:pt idx="12555">
                  <c:v>0.61115900000000001</c:v>
                </c:pt>
                <c:pt idx="12556">
                  <c:v>0.611008</c:v>
                </c:pt>
                <c:pt idx="12557">
                  <c:v>0.61085599999999995</c:v>
                </c:pt>
                <c:pt idx="12558">
                  <c:v>0.61070599999999997</c:v>
                </c:pt>
                <c:pt idx="12559">
                  <c:v>0.61055599999999999</c:v>
                </c:pt>
                <c:pt idx="12560">
                  <c:v>0.610406</c:v>
                </c:pt>
                <c:pt idx="12561">
                  <c:v>0.61025700000000005</c:v>
                </c:pt>
                <c:pt idx="12562">
                  <c:v>0.61010799999999998</c:v>
                </c:pt>
                <c:pt idx="12563">
                  <c:v>0.60995999999999995</c:v>
                </c:pt>
                <c:pt idx="12564">
                  <c:v>0.60981200000000002</c:v>
                </c:pt>
                <c:pt idx="12565">
                  <c:v>0.60966500000000001</c:v>
                </c:pt>
                <c:pt idx="12566">
                  <c:v>0.609518</c:v>
                </c:pt>
                <c:pt idx="12567">
                  <c:v>0.60937200000000002</c:v>
                </c:pt>
                <c:pt idx="12568">
                  <c:v>0.60922699999999996</c:v>
                </c:pt>
                <c:pt idx="12569">
                  <c:v>0.60908200000000001</c:v>
                </c:pt>
                <c:pt idx="12570">
                  <c:v>0.60893699999999995</c:v>
                </c:pt>
                <c:pt idx="12571">
                  <c:v>0.60879399999999995</c:v>
                </c:pt>
                <c:pt idx="12572">
                  <c:v>0.60865000000000002</c:v>
                </c:pt>
                <c:pt idx="12573">
                  <c:v>0.60850800000000005</c:v>
                </c:pt>
                <c:pt idx="12574">
                  <c:v>0.60836500000000004</c:v>
                </c:pt>
                <c:pt idx="12575">
                  <c:v>0.60822399999999999</c:v>
                </c:pt>
                <c:pt idx="12576">
                  <c:v>0.60808300000000004</c:v>
                </c:pt>
                <c:pt idx="12577">
                  <c:v>0.60794199999999998</c:v>
                </c:pt>
                <c:pt idx="12578">
                  <c:v>0.60780199999999995</c:v>
                </c:pt>
                <c:pt idx="12579">
                  <c:v>0.60766299999999995</c:v>
                </c:pt>
                <c:pt idx="12580">
                  <c:v>0.60752399999999995</c:v>
                </c:pt>
                <c:pt idx="12581">
                  <c:v>0.60738599999999998</c:v>
                </c:pt>
                <c:pt idx="12582">
                  <c:v>0.60724900000000004</c:v>
                </c:pt>
                <c:pt idx="12583">
                  <c:v>0.60711199999999999</c:v>
                </c:pt>
                <c:pt idx="12584">
                  <c:v>0.60697500000000004</c:v>
                </c:pt>
                <c:pt idx="12585">
                  <c:v>0.60684000000000005</c:v>
                </c:pt>
                <c:pt idx="12586">
                  <c:v>0.60670500000000005</c:v>
                </c:pt>
                <c:pt idx="12587">
                  <c:v>0.60657000000000005</c:v>
                </c:pt>
                <c:pt idx="12588">
                  <c:v>0.60643599999999998</c:v>
                </c:pt>
                <c:pt idx="12589">
                  <c:v>0.60630300000000004</c:v>
                </c:pt>
                <c:pt idx="12590">
                  <c:v>0.60617100000000002</c:v>
                </c:pt>
                <c:pt idx="12591">
                  <c:v>0.60603899999999999</c:v>
                </c:pt>
                <c:pt idx="12592">
                  <c:v>0.60590699999999997</c:v>
                </c:pt>
                <c:pt idx="12593">
                  <c:v>0.60577700000000001</c:v>
                </c:pt>
                <c:pt idx="12594">
                  <c:v>0.60564700000000005</c:v>
                </c:pt>
                <c:pt idx="12595">
                  <c:v>0.60551699999999997</c:v>
                </c:pt>
                <c:pt idx="12596">
                  <c:v>0.60538899999999995</c:v>
                </c:pt>
                <c:pt idx="12597">
                  <c:v>0.60526000000000002</c:v>
                </c:pt>
                <c:pt idx="12598">
                  <c:v>0.60513300000000003</c:v>
                </c:pt>
                <c:pt idx="12599">
                  <c:v>0.60500600000000004</c:v>
                </c:pt>
                <c:pt idx="12600">
                  <c:v>0.60487999999999997</c:v>
                </c:pt>
                <c:pt idx="12601">
                  <c:v>0.60475500000000004</c:v>
                </c:pt>
                <c:pt idx="12602">
                  <c:v>0.60463</c:v>
                </c:pt>
                <c:pt idx="12603">
                  <c:v>0.60450599999999999</c:v>
                </c:pt>
                <c:pt idx="12604">
                  <c:v>0.604383</c:v>
                </c:pt>
                <c:pt idx="12605">
                  <c:v>0.60426000000000002</c:v>
                </c:pt>
                <c:pt idx="12606">
                  <c:v>0.60413799999999995</c:v>
                </c:pt>
                <c:pt idx="12607">
                  <c:v>0.604016</c:v>
                </c:pt>
                <c:pt idx="12608">
                  <c:v>0.60389599999999999</c:v>
                </c:pt>
                <c:pt idx="12609">
                  <c:v>0.60377599999999998</c:v>
                </c:pt>
                <c:pt idx="12610">
                  <c:v>0.603657</c:v>
                </c:pt>
                <c:pt idx="12611">
                  <c:v>0.60353800000000002</c:v>
                </c:pt>
                <c:pt idx="12612">
                  <c:v>0.60341999999999996</c:v>
                </c:pt>
                <c:pt idx="12613">
                  <c:v>0.60330300000000003</c:v>
                </c:pt>
                <c:pt idx="12614">
                  <c:v>0.603186</c:v>
                </c:pt>
                <c:pt idx="12615">
                  <c:v>0.60306999999999999</c:v>
                </c:pt>
                <c:pt idx="12616">
                  <c:v>0.60295500000000002</c:v>
                </c:pt>
                <c:pt idx="12617">
                  <c:v>0.60284099999999996</c:v>
                </c:pt>
                <c:pt idx="12618">
                  <c:v>0.60272700000000001</c:v>
                </c:pt>
                <c:pt idx="12619">
                  <c:v>0.60261399999999998</c:v>
                </c:pt>
                <c:pt idx="12620">
                  <c:v>0.60250199999999998</c:v>
                </c:pt>
                <c:pt idx="12621">
                  <c:v>0.60238999999999998</c:v>
                </c:pt>
                <c:pt idx="12622">
                  <c:v>0.60227900000000001</c:v>
                </c:pt>
                <c:pt idx="12623">
                  <c:v>0.60216899999999995</c:v>
                </c:pt>
                <c:pt idx="12624">
                  <c:v>0.60206000000000004</c:v>
                </c:pt>
                <c:pt idx="12625">
                  <c:v>0.60195100000000001</c:v>
                </c:pt>
                <c:pt idx="12626">
                  <c:v>0.60184300000000002</c:v>
                </c:pt>
                <c:pt idx="12627">
                  <c:v>0.60173500000000002</c:v>
                </c:pt>
                <c:pt idx="12628">
                  <c:v>0.60162899999999997</c:v>
                </c:pt>
                <c:pt idx="12629">
                  <c:v>0.60152300000000003</c:v>
                </c:pt>
                <c:pt idx="12630">
                  <c:v>0.60141699999999998</c:v>
                </c:pt>
                <c:pt idx="12631">
                  <c:v>0.60131299999999999</c:v>
                </c:pt>
                <c:pt idx="12632">
                  <c:v>0.60120899999999999</c:v>
                </c:pt>
                <c:pt idx="12633">
                  <c:v>0.60110600000000003</c:v>
                </c:pt>
                <c:pt idx="12634">
                  <c:v>0.60100299999999995</c:v>
                </c:pt>
                <c:pt idx="12635">
                  <c:v>0.60090200000000005</c:v>
                </c:pt>
                <c:pt idx="12636">
                  <c:v>0.60080100000000003</c:v>
                </c:pt>
                <c:pt idx="12637">
                  <c:v>0.60070000000000001</c:v>
                </c:pt>
                <c:pt idx="12638">
                  <c:v>0.60060100000000005</c:v>
                </c:pt>
                <c:pt idx="12639">
                  <c:v>0.60050199999999998</c:v>
                </c:pt>
                <c:pt idx="12640">
                  <c:v>0.60040300000000002</c:v>
                </c:pt>
                <c:pt idx="12641">
                  <c:v>0.60030600000000001</c:v>
                </c:pt>
                <c:pt idx="12642">
                  <c:v>0.60020899999999999</c:v>
                </c:pt>
                <c:pt idx="12643">
                  <c:v>0.60011300000000001</c:v>
                </c:pt>
                <c:pt idx="12644">
                  <c:v>0.60001700000000002</c:v>
                </c:pt>
                <c:pt idx="12645">
                  <c:v>0.59992299999999998</c:v>
                </c:pt>
                <c:pt idx="12646">
                  <c:v>0.59982800000000003</c:v>
                </c:pt>
                <c:pt idx="12647">
                  <c:v>0.59973500000000002</c:v>
                </c:pt>
                <c:pt idx="12648">
                  <c:v>0.59964200000000001</c:v>
                </c:pt>
                <c:pt idx="12649">
                  <c:v>0.59955000000000003</c:v>
                </c:pt>
                <c:pt idx="12650">
                  <c:v>0.59945899999999996</c:v>
                </c:pt>
                <c:pt idx="12651">
                  <c:v>0.59936800000000001</c:v>
                </c:pt>
                <c:pt idx="12652">
                  <c:v>0.59927799999999998</c:v>
                </c:pt>
                <c:pt idx="12653">
                  <c:v>0.59918899999999997</c:v>
                </c:pt>
                <c:pt idx="12654">
                  <c:v>0.59909999999999997</c:v>
                </c:pt>
                <c:pt idx="12655">
                  <c:v>0.59901199999999999</c:v>
                </c:pt>
                <c:pt idx="12656">
                  <c:v>0.59892500000000004</c:v>
                </c:pt>
                <c:pt idx="12657">
                  <c:v>0.59883799999999998</c:v>
                </c:pt>
                <c:pt idx="12658">
                  <c:v>0.59875199999999995</c:v>
                </c:pt>
                <c:pt idx="12659">
                  <c:v>0.59866600000000003</c:v>
                </c:pt>
                <c:pt idx="12660">
                  <c:v>0.59858199999999995</c:v>
                </c:pt>
                <c:pt idx="12661">
                  <c:v>0.59849799999999997</c:v>
                </c:pt>
                <c:pt idx="12662">
                  <c:v>0.598414</c:v>
                </c:pt>
                <c:pt idx="12663">
                  <c:v>0.59833099999999995</c:v>
                </c:pt>
                <c:pt idx="12664">
                  <c:v>0.59824900000000003</c:v>
                </c:pt>
                <c:pt idx="12665">
                  <c:v>0.598167</c:v>
                </c:pt>
                <c:pt idx="12666">
                  <c:v>0.59808600000000001</c:v>
                </c:pt>
                <c:pt idx="12667">
                  <c:v>0.59800600000000004</c:v>
                </c:pt>
                <c:pt idx="12668">
                  <c:v>0.59792599999999996</c:v>
                </c:pt>
                <c:pt idx="12669">
                  <c:v>0.59784700000000002</c:v>
                </c:pt>
                <c:pt idx="12670">
                  <c:v>0.59776899999999999</c:v>
                </c:pt>
                <c:pt idx="12671">
                  <c:v>0.59769099999999997</c:v>
                </c:pt>
                <c:pt idx="12672">
                  <c:v>0.59761299999999995</c:v>
                </c:pt>
                <c:pt idx="12673">
                  <c:v>0.59753699999999998</c:v>
                </c:pt>
                <c:pt idx="12674">
                  <c:v>0.59746100000000002</c:v>
                </c:pt>
                <c:pt idx="12675">
                  <c:v>0.59738500000000005</c:v>
                </c:pt>
                <c:pt idx="12676">
                  <c:v>0.59731000000000001</c:v>
                </c:pt>
                <c:pt idx="12677">
                  <c:v>0.59723599999999999</c:v>
                </c:pt>
                <c:pt idx="12678">
                  <c:v>0.59716199999999997</c:v>
                </c:pt>
                <c:pt idx="12679">
                  <c:v>0.59708899999999998</c:v>
                </c:pt>
                <c:pt idx="12680">
                  <c:v>0.59701599999999999</c:v>
                </c:pt>
                <c:pt idx="12681">
                  <c:v>0.59694400000000003</c:v>
                </c:pt>
                <c:pt idx="12682">
                  <c:v>0.59687199999999996</c:v>
                </c:pt>
                <c:pt idx="12683">
                  <c:v>0.59680100000000003</c:v>
                </c:pt>
                <c:pt idx="12684">
                  <c:v>0.59673100000000001</c:v>
                </c:pt>
                <c:pt idx="12685">
                  <c:v>0.596661</c:v>
                </c:pt>
                <c:pt idx="12686">
                  <c:v>0.59659200000000001</c:v>
                </c:pt>
                <c:pt idx="12687">
                  <c:v>0.59652300000000003</c:v>
                </c:pt>
                <c:pt idx="12688">
                  <c:v>0.59645400000000004</c:v>
                </c:pt>
                <c:pt idx="12689">
                  <c:v>0.59638599999999997</c:v>
                </c:pt>
                <c:pt idx="12690">
                  <c:v>0.59631900000000004</c:v>
                </c:pt>
                <c:pt idx="12691">
                  <c:v>0.596252</c:v>
                </c:pt>
                <c:pt idx="12692">
                  <c:v>0.59618599999999999</c:v>
                </c:pt>
                <c:pt idx="12693">
                  <c:v>0.59611999999999998</c:v>
                </c:pt>
                <c:pt idx="12694">
                  <c:v>0.596055</c:v>
                </c:pt>
                <c:pt idx="12695">
                  <c:v>0.59599000000000002</c:v>
                </c:pt>
                <c:pt idx="12696">
                  <c:v>0.59592599999999996</c:v>
                </c:pt>
                <c:pt idx="12697">
                  <c:v>0.595862</c:v>
                </c:pt>
                <c:pt idx="12698">
                  <c:v>0.59579899999999997</c:v>
                </c:pt>
                <c:pt idx="12699">
                  <c:v>0.59573600000000004</c:v>
                </c:pt>
                <c:pt idx="12700">
                  <c:v>0.59567300000000001</c:v>
                </c:pt>
                <c:pt idx="12701">
                  <c:v>0.595611</c:v>
                </c:pt>
                <c:pt idx="12702">
                  <c:v>0.59555000000000002</c:v>
                </c:pt>
                <c:pt idx="12703">
                  <c:v>0.59548900000000005</c:v>
                </c:pt>
                <c:pt idx="12704">
                  <c:v>0.59542799999999996</c:v>
                </c:pt>
                <c:pt idx="12705">
                  <c:v>0.59536800000000001</c:v>
                </c:pt>
                <c:pt idx="12706">
                  <c:v>0.59530799999999995</c:v>
                </c:pt>
                <c:pt idx="12707">
                  <c:v>0.59524900000000003</c:v>
                </c:pt>
                <c:pt idx="12708">
                  <c:v>0.59519</c:v>
                </c:pt>
                <c:pt idx="12709">
                  <c:v>0.59513099999999997</c:v>
                </c:pt>
                <c:pt idx="12710">
                  <c:v>0.59507299999999996</c:v>
                </c:pt>
                <c:pt idx="12711">
                  <c:v>0.59501599999999999</c:v>
                </c:pt>
                <c:pt idx="12712">
                  <c:v>0.59495799999999999</c:v>
                </c:pt>
                <c:pt idx="12713">
                  <c:v>0.59490200000000004</c:v>
                </c:pt>
                <c:pt idx="12714">
                  <c:v>0.59484499999999996</c:v>
                </c:pt>
                <c:pt idx="12715">
                  <c:v>0.59478900000000001</c:v>
                </c:pt>
                <c:pt idx="12716">
                  <c:v>0.59473299999999996</c:v>
                </c:pt>
                <c:pt idx="12717">
                  <c:v>0.59467800000000004</c:v>
                </c:pt>
                <c:pt idx="12718">
                  <c:v>0.59462300000000001</c:v>
                </c:pt>
                <c:pt idx="12719">
                  <c:v>0.59456900000000001</c:v>
                </c:pt>
                <c:pt idx="12720">
                  <c:v>0.59451399999999999</c:v>
                </c:pt>
                <c:pt idx="12721">
                  <c:v>0.59446100000000002</c:v>
                </c:pt>
                <c:pt idx="12722">
                  <c:v>0.59440700000000002</c:v>
                </c:pt>
                <c:pt idx="12723">
                  <c:v>0.59435400000000005</c:v>
                </c:pt>
                <c:pt idx="12724">
                  <c:v>0.59430099999999997</c:v>
                </c:pt>
                <c:pt idx="12725">
                  <c:v>0.59424900000000003</c:v>
                </c:pt>
                <c:pt idx="12726">
                  <c:v>0.59419699999999998</c:v>
                </c:pt>
                <c:pt idx="12727">
                  <c:v>0.59414500000000003</c:v>
                </c:pt>
                <c:pt idx="12728">
                  <c:v>0.59409400000000001</c:v>
                </c:pt>
                <c:pt idx="12729">
                  <c:v>0.59404199999999996</c:v>
                </c:pt>
                <c:pt idx="12730">
                  <c:v>0.59399199999999996</c:v>
                </c:pt>
                <c:pt idx="12731">
                  <c:v>0.59394100000000005</c:v>
                </c:pt>
                <c:pt idx="12732">
                  <c:v>0.59389099999999995</c:v>
                </c:pt>
                <c:pt idx="12733">
                  <c:v>0.59384099999999995</c:v>
                </c:pt>
                <c:pt idx="12734">
                  <c:v>0.59379199999999999</c:v>
                </c:pt>
                <c:pt idx="12735">
                  <c:v>0.59374300000000002</c:v>
                </c:pt>
                <c:pt idx="12736">
                  <c:v>0.59369400000000006</c:v>
                </c:pt>
                <c:pt idx="12737">
                  <c:v>0.59364499999999998</c:v>
                </c:pt>
                <c:pt idx="12738">
                  <c:v>0.59359700000000004</c:v>
                </c:pt>
                <c:pt idx="12739">
                  <c:v>0.59354899999999999</c:v>
                </c:pt>
                <c:pt idx="12740">
                  <c:v>0.59350099999999995</c:v>
                </c:pt>
                <c:pt idx="12741">
                  <c:v>0.59345300000000001</c:v>
                </c:pt>
                <c:pt idx="12742">
                  <c:v>0.59340599999999999</c:v>
                </c:pt>
                <c:pt idx="12743">
                  <c:v>0.59335899999999997</c:v>
                </c:pt>
                <c:pt idx="12744">
                  <c:v>0.59331199999999995</c:v>
                </c:pt>
                <c:pt idx="12745">
                  <c:v>0.59326599999999996</c:v>
                </c:pt>
                <c:pt idx="12746">
                  <c:v>0.59321999999999997</c:v>
                </c:pt>
                <c:pt idx="12747">
                  <c:v>0.59317399999999998</c:v>
                </c:pt>
                <c:pt idx="12748">
                  <c:v>0.59312799999999999</c:v>
                </c:pt>
                <c:pt idx="12749">
                  <c:v>0.59308300000000003</c:v>
                </c:pt>
                <c:pt idx="12750">
                  <c:v>0.59303799999999995</c:v>
                </c:pt>
                <c:pt idx="12751">
                  <c:v>0.59299299999999999</c:v>
                </c:pt>
                <c:pt idx="12752">
                  <c:v>0.59294800000000003</c:v>
                </c:pt>
                <c:pt idx="12753">
                  <c:v>0.59290299999999996</c:v>
                </c:pt>
                <c:pt idx="12754">
                  <c:v>0.59285900000000002</c:v>
                </c:pt>
                <c:pt idx="12755">
                  <c:v>0.59281499999999998</c:v>
                </c:pt>
                <c:pt idx="12756">
                  <c:v>0.59277100000000005</c:v>
                </c:pt>
                <c:pt idx="12757">
                  <c:v>0.59272800000000003</c:v>
                </c:pt>
                <c:pt idx="12758">
                  <c:v>0.59268399999999999</c:v>
                </c:pt>
                <c:pt idx="12759">
                  <c:v>0.59264099999999997</c:v>
                </c:pt>
                <c:pt idx="12760">
                  <c:v>0.59259799999999996</c:v>
                </c:pt>
                <c:pt idx="12761">
                  <c:v>0.59255599999999997</c:v>
                </c:pt>
                <c:pt idx="12762">
                  <c:v>0.59251299999999996</c:v>
                </c:pt>
                <c:pt idx="12763">
                  <c:v>0.59247099999999997</c:v>
                </c:pt>
                <c:pt idx="12764">
                  <c:v>0.59242899999999998</c:v>
                </c:pt>
                <c:pt idx="12765">
                  <c:v>0.592387</c:v>
                </c:pt>
                <c:pt idx="12766">
                  <c:v>0.59234500000000001</c:v>
                </c:pt>
                <c:pt idx="12767">
                  <c:v>0.59230300000000002</c:v>
                </c:pt>
                <c:pt idx="12768">
                  <c:v>0.59226199999999996</c:v>
                </c:pt>
                <c:pt idx="12769">
                  <c:v>0.592221</c:v>
                </c:pt>
                <c:pt idx="12770">
                  <c:v>0.59218000000000004</c:v>
                </c:pt>
                <c:pt idx="12771">
                  <c:v>0.59213899999999997</c:v>
                </c:pt>
                <c:pt idx="12772">
                  <c:v>0.59209800000000001</c:v>
                </c:pt>
                <c:pt idx="12773">
                  <c:v>0.59205799999999997</c:v>
                </c:pt>
                <c:pt idx="12774">
                  <c:v>0.59201700000000002</c:v>
                </c:pt>
                <c:pt idx="12775">
                  <c:v>0.59197699999999998</c:v>
                </c:pt>
                <c:pt idx="12776">
                  <c:v>0.59193700000000005</c:v>
                </c:pt>
                <c:pt idx="12777">
                  <c:v>0.59189700000000001</c:v>
                </c:pt>
                <c:pt idx="12778">
                  <c:v>0.591858</c:v>
                </c:pt>
                <c:pt idx="12779">
                  <c:v>0.59181799999999996</c:v>
                </c:pt>
                <c:pt idx="12780">
                  <c:v>0.59177900000000005</c:v>
                </c:pt>
                <c:pt idx="12781">
                  <c:v>0.59174000000000004</c:v>
                </c:pt>
                <c:pt idx="12782">
                  <c:v>0.5917</c:v>
                </c:pt>
                <c:pt idx="12783">
                  <c:v>0.59166200000000002</c:v>
                </c:pt>
                <c:pt idx="12784">
                  <c:v>0.59162300000000001</c:v>
                </c:pt>
                <c:pt idx="12785">
                  <c:v>0.591584</c:v>
                </c:pt>
                <c:pt idx="12786">
                  <c:v>0.59154600000000002</c:v>
                </c:pt>
                <c:pt idx="12787">
                  <c:v>0.59150700000000001</c:v>
                </c:pt>
                <c:pt idx="12788">
                  <c:v>0.59146900000000002</c:v>
                </c:pt>
                <c:pt idx="12789">
                  <c:v>0.59143100000000004</c:v>
                </c:pt>
                <c:pt idx="12790">
                  <c:v>0.59139299999999995</c:v>
                </c:pt>
                <c:pt idx="12791">
                  <c:v>0.59135499999999996</c:v>
                </c:pt>
                <c:pt idx="12792">
                  <c:v>0.59131699999999998</c:v>
                </c:pt>
                <c:pt idx="12793">
                  <c:v>0.59128000000000003</c:v>
                </c:pt>
                <c:pt idx="12794">
                  <c:v>0.59124200000000005</c:v>
                </c:pt>
                <c:pt idx="12795">
                  <c:v>0.59120499999999998</c:v>
                </c:pt>
                <c:pt idx="12796">
                  <c:v>0.59116800000000003</c:v>
                </c:pt>
                <c:pt idx="12797">
                  <c:v>0.59113099999999996</c:v>
                </c:pt>
                <c:pt idx="12798">
                  <c:v>0.59109400000000001</c:v>
                </c:pt>
                <c:pt idx="12799">
                  <c:v>0.59105700000000005</c:v>
                </c:pt>
                <c:pt idx="12800">
                  <c:v>0.59101999999999999</c:v>
                </c:pt>
                <c:pt idx="12801">
                  <c:v>0.59098300000000004</c:v>
                </c:pt>
                <c:pt idx="12802">
                  <c:v>0.590947</c:v>
                </c:pt>
                <c:pt idx="12803">
                  <c:v>0.59109500000000004</c:v>
                </c:pt>
                <c:pt idx="12804">
                  <c:v>0.59124299999999996</c:v>
                </c:pt>
                <c:pt idx="12805">
                  <c:v>0.59138999999999997</c:v>
                </c:pt>
                <c:pt idx="12806">
                  <c:v>0.59153800000000001</c:v>
                </c:pt>
                <c:pt idx="12807">
                  <c:v>0.59168600000000005</c:v>
                </c:pt>
                <c:pt idx="12808">
                  <c:v>0.59183399999999997</c:v>
                </c:pt>
                <c:pt idx="12809">
                  <c:v>0.59198200000000001</c:v>
                </c:pt>
                <c:pt idx="12810">
                  <c:v>0.59213000000000005</c:v>
                </c:pt>
                <c:pt idx="12811">
                  <c:v>0.59227799999999997</c:v>
                </c:pt>
                <c:pt idx="12812">
                  <c:v>0.59242600000000001</c:v>
                </c:pt>
                <c:pt idx="12813">
                  <c:v>0.59257300000000002</c:v>
                </c:pt>
                <c:pt idx="12814">
                  <c:v>0.59272100000000005</c:v>
                </c:pt>
                <c:pt idx="12815">
                  <c:v>0.59286899999999998</c:v>
                </c:pt>
                <c:pt idx="12816">
                  <c:v>0.59301700000000002</c:v>
                </c:pt>
                <c:pt idx="12817">
                  <c:v>0.59316500000000005</c:v>
                </c:pt>
                <c:pt idx="12818">
                  <c:v>0.59331299999999998</c:v>
                </c:pt>
                <c:pt idx="12819">
                  <c:v>0.59346100000000002</c:v>
                </c:pt>
                <c:pt idx="12820">
                  <c:v>0.59360900000000005</c:v>
                </c:pt>
                <c:pt idx="12821">
                  <c:v>0.59375699999999998</c:v>
                </c:pt>
                <c:pt idx="12822">
                  <c:v>0.59390500000000002</c:v>
                </c:pt>
                <c:pt idx="12823">
                  <c:v>0.59405300000000005</c:v>
                </c:pt>
                <c:pt idx="12824">
                  <c:v>0.59420099999999998</c:v>
                </c:pt>
                <c:pt idx="12825">
                  <c:v>0.59434900000000002</c:v>
                </c:pt>
                <c:pt idx="12826">
                  <c:v>0.59449700000000005</c:v>
                </c:pt>
                <c:pt idx="12827">
                  <c:v>0.59464399999999995</c:v>
                </c:pt>
                <c:pt idx="12828">
                  <c:v>0.59479199999999999</c:v>
                </c:pt>
                <c:pt idx="12829">
                  <c:v>0.59494000000000002</c:v>
                </c:pt>
                <c:pt idx="12830">
                  <c:v>0.59508799999999995</c:v>
                </c:pt>
                <c:pt idx="12831">
                  <c:v>0.59523599999999999</c:v>
                </c:pt>
                <c:pt idx="12832">
                  <c:v>0.59538400000000002</c:v>
                </c:pt>
                <c:pt idx="12833">
                  <c:v>0.59553199999999995</c:v>
                </c:pt>
                <c:pt idx="12834">
                  <c:v>0.59567899999999996</c:v>
                </c:pt>
                <c:pt idx="12835">
                  <c:v>0.595827</c:v>
                </c:pt>
                <c:pt idx="12836">
                  <c:v>0.59597500000000003</c:v>
                </c:pt>
                <c:pt idx="12837">
                  <c:v>0.59612299999999996</c:v>
                </c:pt>
                <c:pt idx="12838">
                  <c:v>0.596271</c:v>
                </c:pt>
                <c:pt idx="12839">
                  <c:v>0.596418</c:v>
                </c:pt>
                <c:pt idx="12840">
                  <c:v>0.59656600000000004</c:v>
                </c:pt>
                <c:pt idx="12841">
                  <c:v>0.59671399999999997</c:v>
                </c:pt>
                <c:pt idx="12842">
                  <c:v>0.596862</c:v>
                </c:pt>
                <c:pt idx="12843">
                  <c:v>0.59700900000000001</c:v>
                </c:pt>
                <c:pt idx="12844">
                  <c:v>0.59715700000000005</c:v>
                </c:pt>
                <c:pt idx="12845">
                  <c:v>0.59730499999999997</c:v>
                </c:pt>
                <c:pt idx="12846">
                  <c:v>0.59745199999999998</c:v>
                </c:pt>
                <c:pt idx="12847">
                  <c:v>0.59760000000000002</c:v>
                </c:pt>
                <c:pt idx="12848">
                  <c:v>0.59774700000000003</c:v>
                </c:pt>
                <c:pt idx="12849">
                  <c:v>0.59789499999999995</c:v>
                </c:pt>
                <c:pt idx="12850">
                  <c:v>0.59804199999999996</c:v>
                </c:pt>
                <c:pt idx="12851">
                  <c:v>0.59819</c:v>
                </c:pt>
                <c:pt idx="12852">
                  <c:v>0.59833700000000001</c:v>
                </c:pt>
                <c:pt idx="12853">
                  <c:v>0.59848500000000004</c:v>
                </c:pt>
                <c:pt idx="12854">
                  <c:v>0.59863200000000005</c:v>
                </c:pt>
                <c:pt idx="12855">
                  <c:v>0.59877999999999998</c:v>
                </c:pt>
                <c:pt idx="12856">
                  <c:v>0.59892699999999999</c:v>
                </c:pt>
                <c:pt idx="12857">
                  <c:v>0.59907500000000002</c:v>
                </c:pt>
                <c:pt idx="12858">
                  <c:v>0.59922200000000003</c:v>
                </c:pt>
                <c:pt idx="12859">
                  <c:v>0.59936900000000004</c:v>
                </c:pt>
                <c:pt idx="12860">
                  <c:v>0.59951600000000005</c:v>
                </c:pt>
                <c:pt idx="12861">
                  <c:v>0.59966399999999997</c:v>
                </c:pt>
                <c:pt idx="12862">
                  <c:v>0.59981099999999998</c:v>
                </c:pt>
                <c:pt idx="12863">
                  <c:v>0.59995799999999999</c:v>
                </c:pt>
                <c:pt idx="12864">
                  <c:v>0.600105</c:v>
                </c:pt>
                <c:pt idx="12865">
                  <c:v>0.60025200000000001</c:v>
                </c:pt>
                <c:pt idx="12866">
                  <c:v>0.60039900000000002</c:v>
                </c:pt>
                <c:pt idx="12867">
                  <c:v>0.60054600000000002</c:v>
                </c:pt>
                <c:pt idx="12868">
                  <c:v>0.60069300000000003</c:v>
                </c:pt>
                <c:pt idx="12869">
                  <c:v>0.60084000000000004</c:v>
                </c:pt>
                <c:pt idx="12870">
                  <c:v>0.60098700000000005</c:v>
                </c:pt>
                <c:pt idx="12871">
                  <c:v>0.60113399999999995</c:v>
                </c:pt>
                <c:pt idx="12872">
                  <c:v>0.60128099999999995</c:v>
                </c:pt>
                <c:pt idx="12873">
                  <c:v>0.60142799999999996</c:v>
                </c:pt>
                <c:pt idx="12874">
                  <c:v>0.60157499999999997</c:v>
                </c:pt>
                <c:pt idx="12875">
                  <c:v>0.60172199999999998</c:v>
                </c:pt>
                <c:pt idx="12876">
                  <c:v>0.60186799999999996</c:v>
                </c:pt>
                <c:pt idx="12877">
                  <c:v>0.60201499999999997</c:v>
                </c:pt>
                <c:pt idx="12878">
                  <c:v>0.60216199999999998</c:v>
                </c:pt>
                <c:pt idx="12879">
                  <c:v>0.60230799999999995</c:v>
                </c:pt>
                <c:pt idx="12880">
                  <c:v>0.60245499999999996</c:v>
                </c:pt>
                <c:pt idx="12881">
                  <c:v>0.60260199999999997</c:v>
                </c:pt>
                <c:pt idx="12882">
                  <c:v>0.60274799999999995</c:v>
                </c:pt>
                <c:pt idx="12883">
                  <c:v>0.60289499999999996</c:v>
                </c:pt>
                <c:pt idx="12884">
                  <c:v>0.60304100000000005</c:v>
                </c:pt>
                <c:pt idx="12885">
                  <c:v>0.60318700000000003</c:v>
                </c:pt>
                <c:pt idx="12886">
                  <c:v>0.60333400000000004</c:v>
                </c:pt>
                <c:pt idx="12887">
                  <c:v>0.60348000000000002</c:v>
                </c:pt>
                <c:pt idx="12888">
                  <c:v>0.603626</c:v>
                </c:pt>
                <c:pt idx="12889">
                  <c:v>0.603773</c:v>
                </c:pt>
                <c:pt idx="12890">
                  <c:v>0.60391899999999998</c:v>
                </c:pt>
                <c:pt idx="12891">
                  <c:v>0.60406499999999996</c:v>
                </c:pt>
                <c:pt idx="12892">
                  <c:v>0.60421100000000005</c:v>
                </c:pt>
                <c:pt idx="12893">
                  <c:v>0.60435700000000003</c:v>
                </c:pt>
                <c:pt idx="12894">
                  <c:v>0.60450300000000001</c:v>
                </c:pt>
                <c:pt idx="12895">
                  <c:v>0.60464899999999999</c:v>
                </c:pt>
                <c:pt idx="12896">
                  <c:v>0.60479499999999997</c:v>
                </c:pt>
                <c:pt idx="12897">
                  <c:v>0.60494099999999995</c:v>
                </c:pt>
                <c:pt idx="12898">
                  <c:v>0.60508700000000004</c:v>
                </c:pt>
                <c:pt idx="12899">
                  <c:v>0.60523300000000002</c:v>
                </c:pt>
                <c:pt idx="12900">
                  <c:v>0.60537799999999997</c:v>
                </c:pt>
                <c:pt idx="12901">
                  <c:v>0.60552399999999995</c:v>
                </c:pt>
                <c:pt idx="12902">
                  <c:v>0.60567000000000004</c:v>
                </c:pt>
                <c:pt idx="12903">
                  <c:v>0.60581499999999999</c:v>
                </c:pt>
                <c:pt idx="12904">
                  <c:v>0.60596099999999997</c:v>
                </c:pt>
                <c:pt idx="12905">
                  <c:v>0.60610600000000003</c:v>
                </c:pt>
                <c:pt idx="12906">
                  <c:v>0.60625200000000001</c:v>
                </c:pt>
                <c:pt idx="12907">
                  <c:v>0.60639699999999996</c:v>
                </c:pt>
                <c:pt idx="12908">
                  <c:v>0.60654300000000005</c:v>
                </c:pt>
                <c:pt idx="12909">
                  <c:v>0.60668800000000001</c:v>
                </c:pt>
                <c:pt idx="12910">
                  <c:v>0.60683299999999996</c:v>
                </c:pt>
                <c:pt idx="12911">
                  <c:v>0.60697900000000005</c:v>
                </c:pt>
                <c:pt idx="12912">
                  <c:v>0.607124</c:v>
                </c:pt>
                <c:pt idx="12913">
                  <c:v>0.60726899999999995</c:v>
                </c:pt>
                <c:pt idx="12914">
                  <c:v>0.60741400000000001</c:v>
                </c:pt>
                <c:pt idx="12915">
                  <c:v>0.60755899999999996</c:v>
                </c:pt>
                <c:pt idx="12916">
                  <c:v>0.60770400000000002</c:v>
                </c:pt>
                <c:pt idx="12917">
                  <c:v>0.60784899999999997</c:v>
                </c:pt>
                <c:pt idx="12918">
                  <c:v>0.60799400000000003</c:v>
                </c:pt>
                <c:pt idx="12919">
                  <c:v>0.60813899999999999</c:v>
                </c:pt>
                <c:pt idx="12920">
                  <c:v>0.60828400000000005</c:v>
                </c:pt>
                <c:pt idx="12921">
                  <c:v>0.608429</c:v>
                </c:pt>
                <c:pt idx="12922">
                  <c:v>0.60857300000000003</c:v>
                </c:pt>
                <c:pt idx="12923">
                  <c:v>0.60871799999999998</c:v>
                </c:pt>
                <c:pt idx="12924">
                  <c:v>0.60886300000000004</c:v>
                </c:pt>
                <c:pt idx="12925">
                  <c:v>0.60900699999999997</c:v>
                </c:pt>
                <c:pt idx="12926">
                  <c:v>0.60915200000000003</c:v>
                </c:pt>
                <c:pt idx="12927">
                  <c:v>0.60929599999999995</c:v>
                </c:pt>
                <c:pt idx="12928">
                  <c:v>0.60944100000000001</c:v>
                </c:pt>
                <c:pt idx="12929">
                  <c:v>0.60958500000000004</c:v>
                </c:pt>
                <c:pt idx="12930">
                  <c:v>0.60972899999999997</c:v>
                </c:pt>
                <c:pt idx="12931">
                  <c:v>0.60987400000000003</c:v>
                </c:pt>
                <c:pt idx="12932">
                  <c:v>0.61001799999999995</c:v>
                </c:pt>
                <c:pt idx="12933">
                  <c:v>0.61016199999999998</c:v>
                </c:pt>
                <c:pt idx="12934">
                  <c:v>0.61030600000000002</c:v>
                </c:pt>
                <c:pt idx="12935">
                  <c:v>0.61045000000000005</c:v>
                </c:pt>
                <c:pt idx="12936">
                  <c:v>0.61059399999999997</c:v>
                </c:pt>
                <c:pt idx="12937">
                  <c:v>0.610738</c:v>
                </c:pt>
                <c:pt idx="12938">
                  <c:v>0.61088200000000004</c:v>
                </c:pt>
                <c:pt idx="12939">
                  <c:v>0.61102599999999996</c:v>
                </c:pt>
                <c:pt idx="12940">
                  <c:v>0.61116999999999999</c:v>
                </c:pt>
                <c:pt idx="12941">
                  <c:v>0.61131400000000002</c:v>
                </c:pt>
                <c:pt idx="12942">
                  <c:v>0.61145700000000003</c:v>
                </c:pt>
                <c:pt idx="12943">
                  <c:v>0.61160099999999995</c:v>
                </c:pt>
                <c:pt idx="12944">
                  <c:v>0.61174499999999998</c:v>
                </c:pt>
                <c:pt idx="12945">
                  <c:v>0.61188799999999999</c:v>
                </c:pt>
                <c:pt idx="12946">
                  <c:v>0.61203200000000002</c:v>
                </c:pt>
                <c:pt idx="12947">
                  <c:v>0.61217500000000002</c:v>
                </c:pt>
                <c:pt idx="12948">
                  <c:v>0.61231800000000003</c:v>
                </c:pt>
                <c:pt idx="12949">
                  <c:v>0.61246199999999995</c:v>
                </c:pt>
                <c:pt idx="12950">
                  <c:v>0.61260499999999996</c:v>
                </c:pt>
                <c:pt idx="12951">
                  <c:v>0.61274799999999996</c:v>
                </c:pt>
                <c:pt idx="12952">
                  <c:v>0.61289099999999996</c:v>
                </c:pt>
                <c:pt idx="12953">
                  <c:v>0.613035</c:v>
                </c:pt>
                <c:pt idx="12954">
                  <c:v>0.613178</c:v>
                </c:pt>
                <c:pt idx="12955">
                  <c:v>0.61332100000000001</c:v>
                </c:pt>
                <c:pt idx="12956">
                  <c:v>0.61346400000000001</c:v>
                </c:pt>
                <c:pt idx="12957">
                  <c:v>0.61360700000000001</c:v>
                </c:pt>
                <c:pt idx="12958">
                  <c:v>0.61374899999999999</c:v>
                </c:pt>
                <c:pt idx="12959">
                  <c:v>0.61389199999999999</c:v>
                </c:pt>
                <c:pt idx="12960">
                  <c:v>0.614035</c:v>
                </c:pt>
                <c:pt idx="12961">
                  <c:v>0.614178</c:v>
                </c:pt>
                <c:pt idx="12962">
                  <c:v>0.61431999999999998</c:v>
                </c:pt>
                <c:pt idx="12963">
                  <c:v>0.61446299999999998</c:v>
                </c:pt>
                <c:pt idx="12964">
                  <c:v>0.61460499999999996</c:v>
                </c:pt>
                <c:pt idx="12965">
                  <c:v>0.61474799999999996</c:v>
                </c:pt>
                <c:pt idx="12966">
                  <c:v>0.61489000000000005</c:v>
                </c:pt>
                <c:pt idx="12967">
                  <c:v>0.61503300000000005</c:v>
                </c:pt>
                <c:pt idx="12968">
                  <c:v>0.61517500000000003</c:v>
                </c:pt>
                <c:pt idx="12969">
                  <c:v>0.615317</c:v>
                </c:pt>
                <c:pt idx="12970">
                  <c:v>0.61545899999999998</c:v>
                </c:pt>
                <c:pt idx="12971">
                  <c:v>0.61560099999999995</c:v>
                </c:pt>
                <c:pt idx="12972">
                  <c:v>0.61574399999999996</c:v>
                </c:pt>
                <c:pt idx="12973">
                  <c:v>0.61588600000000004</c:v>
                </c:pt>
                <c:pt idx="12974">
                  <c:v>0.61602800000000002</c:v>
                </c:pt>
                <c:pt idx="12975">
                  <c:v>0.61616899999999997</c:v>
                </c:pt>
                <c:pt idx="12976">
                  <c:v>0.61631100000000005</c:v>
                </c:pt>
                <c:pt idx="12977">
                  <c:v>0.61645300000000003</c:v>
                </c:pt>
                <c:pt idx="12978">
                  <c:v>0.616595</c:v>
                </c:pt>
                <c:pt idx="12979">
                  <c:v>0.61673699999999998</c:v>
                </c:pt>
                <c:pt idx="12980">
                  <c:v>0.61687800000000004</c:v>
                </c:pt>
                <c:pt idx="12981">
                  <c:v>0.61702000000000001</c:v>
                </c:pt>
                <c:pt idx="12982">
                  <c:v>0.61716099999999996</c:v>
                </c:pt>
                <c:pt idx="12983">
                  <c:v>0.61730300000000005</c:v>
                </c:pt>
                <c:pt idx="12984">
                  <c:v>0.61744399999999999</c:v>
                </c:pt>
                <c:pt idx="12985">
                  <c:v>0.61758500000000005</c:v>
                </c:pt>
                <c:pt idx="12986">
                  <c:v>0.61772700000000003</c:v>
                </c:pt>
                <c:pt idx="12987">
                  <c:v>0.61786799999999997</c:v>
                </c:pt>
                <c:pt idx="12988">
                  <c:v>0.61800900000000003</c:v>
                </c:pt>
                <c:pt idx="12989">
                  <c:v>0.61814999999999998</c:v>
                </c:pt>
                <c:pt idx="12990">
                  <c:v>0.61829100000000004</c:v>
                </c:pt>
                <c:pt idx="12991">
                  <c:v>0.61843199999999998</c:v>
                </c:pt>
                <c:pt idx="12992">
                  <c:v>0.61857300000000004</c:v>
                </c:pt>
                <c:pt idx="12993">
                  <c:v>0.61871399999999999</c:v>
                </c:pt>
                <c:pt idx="12994">
                  <c:v>0.61885500000000004</c:v>
                </c:pt>
                <c:pt idx="12995">
                  <c:v>0.61899599999999999</c:v>
                </c:pt>
                <c:pt idx="12996">
                  <c:v>0.61913700000000005</c:v>
                </c:pt>
                <c:pt idx="12997">
                  <c:v>0.61927699999999997</c:v>
                </c:pt>
                <c:pt idx="12998">
                  <c:v>0.61941800000000002</c:v>
                </c:pt>
                <c:pt idx="12999">
                  <c:v>0.61955800000000005</c:v>
                </c:pt>
                <c:pt idx="13000">
                  <c:v>0.619699</c:v>
                </c:pt>
                <c:pt idx="13001">
                  <c:v>0.61983900000000003</c:v>
                </c:pt>
                <c:pt idx="13002">
                  <c:v>0.61997999999999998</c:v>
                </c:pt>
                <c:pt idx="13003">
                  <c:v>0.62012</c:v>
                </c:pt>
                <c:pt idx="13004">
                  <c:v>0.62026000000000003</c:v>
                </c:pt>
                <c:pt idx="13005">
                  <c:v>0.62039999999999995</c:v>
                </c:pt>
                <c:pt idx="13006">
                  <c:v>0.62054100000000001</c:v>
                </c:pt>
                <c:pt idx="13007">
                  <c:v>0.62068100000000004</c:v>
                </c:pt>
                <c:pt idx="13008">
                  <c:v>0.62082099999999996</c:v>
                </c:pt>
                <c:pt idx="13009">
                  <c:v>0.62096099999999999</c:v>
                </c:pt>
                <c:pt idx="13010">
                  <c:v>0.62110100000000001</c:v>
                </c:pt>
                <c:pt idx="13011">
                  <c:v>0.62124000000000001</c:v>
                </c:pt>
                <c:pt idx="13012">
                  <c:v>0.62138000000000004</c:v>
                </c:pt>
                <c:pt idx="13013">
                  <c:v>0.62151999999999996</c:v>
                </c:pt>
                <c:pt idx="13014">
                  <c:v>0.62165999999999999</c:v>
                </c:pt>
                <c:pt idx="13015">
                  <c:v>0.62179899999999999</c:v>
                </c:pt>
                <c:pt idx="13016">
                  <c:v>0.62193900000000002</c:v>
                </c:pt>
                <c:pt idx="13017">
                  <c:v>0.62207800000000002</c:v>
                </c:pt>
                <c:pt idx="13018">
                  <c:v>0.62221800000000005</c:v>
                </c:pt>
                <c:pt idx="13019">
                  <c:v>0.62235700000000005</c:v>
                </c:pt>
                <c:pt idx="13020">
                  <c:v>0.62249699999999997</c:v>
                </c:pt>
                <c:pt idx="13021">
                  <c:v>0.62263599999999997</c:v>
                </c:pt>
                <c:pt idx="13022">
                  <c:v>0.62277499999999997</c:v>
                </c:pt>
                <c:pt idx="13023">
                  <c:v>0.62291399999999997</c:v>
                </c:pt>
                <c:pt idx="13024">
                  <c:v>0.62305299999999997</c:v>
                </c:pt>
                <c:pt idx="13025">
                  <c:v>0.62319199999999997</c:v>
                </c:pt>
                <c:pt idx="13026">
                  <c:v>0.62333099999999997</c:v>
                </c:pt>
                <c:pt idx="13027">
                  <c:v>0.62346999999999997</c:v>
                </c:pt>
                <c:pt idx="13028">
                  <c:v>0.62360899999999997</c:v>
                </c:pt>
                <c:pt idx="13029">
                  <c:v>0.62374799999999997</c:v>
                </c:pt>
                <c:pt idx="13030">
                  <c:v>0.62388699999999997</c:v>
                </c:pt>
                <c:pt idx="13031">
                  <c:v>0.62402599999999997</c:v>
                </c:pt>
                <c:pt idx="13032">
                  <c:v>0.62416400000000005</c:v>
                </c:pt>
                <c:pt idx="13033">
                  <c:v>0.62430300000000005</c:v>
                </c:pt>
                <c:pt idx="13034">
                  <c:v>0.62444100000000002</c:v>
                </c:pt>
                <c:pt idx="13035">
                  <c:v>0.62458000000000002</c:v>
                </c:pt>
                <c:pt idx="13036">
                  <c:v>0.624718</c:v>
                </c:pt>
                <c:pt idx="13037">
                  <c:v>0.624857</c:v>
                </c:pt>
                <c:pt idx="13038">
                  <c:v>0.62499499999999997</c:v>
                </c:pt>
                <c:pt idx="13039">
                  <c:v>0.62513300000000005</c:v>
                </c:pt>
                <c:pt idx="13040">
                  <c:v>0.62527100000000002</c:v>
                </c:pt>
                <c:pt idx="13041">
                  <c:v>0.62540899999999999</c:v>
                </c:pt>
                <c:pt idx="13042">
                  <c:v>0.62554699999999996</c:v>
                </c:pt>
                <c:pt idx="13043">
                  <c:v>0.62568500000000005</c:v>
                </c:pt>
                <c:pt idx="13044">
                  <c:v>0.62582300000000002</c:v>
                </c:pt>
                <c:pt idx="13045">
                  <c:v>0.62596099999999999</c:v>
                </c:pt>
                <c:pt idx="13046">
                  <c:v>0.62609899999999996</c:v>
                </c:pt>
                <c:pt idx="13047">
                  <c:v>0.62623700000000004</c:v>
                </c:pt>
                <c:pt idx="13048">
                  <c:v>0.62637500000000002</c:v>
                </c:pt>
                <c:pt idx="13049">
                  <c:v>0.62651199999999996</c:v>
                </c:pt>
                <c:pt idx="13050">
                  <c:v>0.62665000000000004</c:v>
                </c:pt>
                <c:pt idx="13051">
                  <c:v>0.62678699999999998</c:v>
                </c:pt>
                <c:pt idx="13052">
                  <c:v>0.62692499999999995</c:v>
                </c:pt>
                <c:pt idx="13053">
                  <c:v>0.62706200000000001</c:v>
                </c:pt>
                <c:pt idx="13054">
                  <c:v>0.62719999999999998</c:v>
                </c:pt>
                <c:pt idx="13055">
                  <c:v>0.62733700000000003</c:v>
                </c:pt>
                <c:pt idx="13056">
                  <c:v>0.62747399999999998</c:v>
                </c:pt>
                <c:pt idx="13057">
                  <c:v>0.62761100000000003</c:v>
                </c:pt>
                <c:pt idx="13058">
                  <c:v>0.62774799999999997</c:v>
                </c:pt>
                <c:pt idx="13059">
                  <c:v>0.62788500000000003</c:v>
                </c:pt>
                <c:pt idx="13060">
                  <c:v>0.62802199999999997</c:v>
                </c:pt>
                <c:pt idx="13061">
                  <c:v>0.62815900000000002</c:v>
                </c:pt>
                <c:pt idx="13062">
                  <c:v>0.62829599999999997</c:v>
                </c:pt>
                <c:pt idx="13063">
                  <c:v>0.62843300000000002</c:v>
                </c:pt>
                <c:pt idx="13064">
                  <c:v>0.62856999999999996</c:v>
                </c:pt>
                <c:pt idx="13065">
                  <c:v>0.62870700000000002</c:v>
                </c:pt>
                <c:pt idx="13066">
                  <c:v>0.62884300000000004</c:v>
                </c:pt>
                <c:pt idx="13067">
                  <c:v>0.62897999999999998</c:v>
                </c:pt>
                <c:pt idx="13068">
                  <c:v>0.62911600000000001</c:v>
                </c:pt>
                <c:pt idx="13069">
                  <c:v>0.62925299999999995</c:v>
                </c:pt>
                <c:pt idx="13070">
                  <c:v>0.62938899999999998</c:v>
                </c:pt>
                <c:pt idx="13071">
                  <c:v>0.62952600000000003</c:v>
                </c:pt>
                <c:pt idx="13072">
                  <c:v>0.62966200000000005</c:v>
                </c:pt>
                <c:pt idx="13073">
                  <c:v>0.62979799999999997</c:v>
                </c:pt>
                <c:pt idx="13074">
                  <c:v>0.62993399999999999</c:v>
                </c:pt>
                <c:pt idx="13075">
                  <c:v>0.63007100000000005</c:v>
                </c:pt>
                <c:pt idx="13076">
                  <c:v>0.63020699999999996</c:v>
                </c:pt>
                <c:pt idx="13077">
                  <c:v>0.63034299999999999</c:v>
                </c:pt>
                <c:pt idx="13078">
                  <c:v>0.63047900000000001</c:v>
                </c:pt>
                <c:pt idx="13079">
                  <c:v>0.63061400000000001</c:v>
                </c:pt>
                <c:pt idx="13080">
                  <c:v>0.63075000000000003</c:v>
                </c:pt>
                <c:pt idx="13081">
                  <c:v>0.63088599999999995</c:v>
                </c:pt>
                <c:pt idx="13082">
                  <c:v>0.63102199999999997</c:v>
                </c:pt>
                <c:pt idx="13083">
                  <c:v>0.63115699999999997</c:v>
                </c:pt>
                <c:pt idx="13084">
                  <c:v>0.63129299999999999</c:v>
                </c:pt>
                <c:pt idx="13085">
                  <c:v>0.63142900000000002</c:v>
                </c:pt>
                <c:pt idx="13086">
                  <c:v>0.63156400000000001</c:v>
                </c:pt>
                <c:pt idx="13087">
                  <c:v>0.63170000000000004</c:v>
                </c:pt>
                <c:pt idx="13088">
                  <c:v>0.63183500000000004</c:v>
                </c:pt>
                <c:pt idx="13089">
                  <c:v>0.63197000000000003</c:v>
                </c:pt>
                <c:pt idx="13090">
                  <c:v>0.63210500000000003</c:v>
                </c:pt>
                <c:pt idx="13091">
                  <c:v>0.63224100000000005</c:v>
                </c:pt>
                <c:pt idx="13092">
                  <c:v>0.63237600000000005</c:v>
                </c:pt>
                <c:pt idx="13093">
                  <c:v>0.63251100000000005</c:v>
                </c:pt>
                <c:pt idx="13094">
                  <c:v>0.63264600000000004</c:v>
                </c:pt>
                <c:pt idx="13095">
                  <c:v>0.63278100000000004</c:v>
                </c:pt>
                <c:pt idx="13096">
                  <c:v>0.63291600000000003</c:v>
                </c:pt>
                <c:pt idx="13097">
                  <c:v>0.63305100000000003</c:v>
                </c:pt>
                <c:pt idx="13098">
                  <c:v>0.633185</c:v>
                </c:pt>
                <c:pt idx="13099">
                  <c:v>0.63331999999999999</c:v>
                </c:pt>
                <c:pt idx="13100">
                  <c:v>0.63345499999999999</c:v>
                </c:pt>
                <c:pt idx="13101">
                  <c:v>0.63358899999999996</c:v>
                </c:pt>
                <c:pt idx="13102">
                  <c:v>0.63372399999999995</c:v>
                </c:pt>
                <c:pt idx="13103">
                  <c:v>0.63385800000000003</c:v>
                </c:pt>
                <c:pt idx="13104">
                  <c:v>0.63399300000000003</c:v>
                </c:pt>
                <c:pt idx="13105">
                  <c:v>0.634127</c:v>
                </c:pt>
                <c:pt idx="13106">
                  <c:v>0.63426199999999999</c:v>
                </c:pt>
                <c:pt idx="13107">
                  <c:v>0.63439599999999996</c:v>
                </c:pt>
                <c:pt idx="13108">
                  <c:v>0.63453000000000004</c:v>
                </c:pt>
                <c:pt idx="13109">
                  <c:v>0.63466400000000001</c:v>
                </c:pt>
                <c:pt idx="13110">
                  <c:v>0.63479799999999997</c:v>
                </c:pt>
                <c:pt idx="13111">
                  <c:v>0.63493200000000005</c:v>
                </c:pt>
                <c:pt idx="13112">
                  <c:v>0.63506600000000002</c:v>
                </c:pt>
                <c:pt idx="13113">
                  <c:v>0.63519999999999999</c:v>
                </c:pt>
                <c:pt idx="13114">
                  <c:v>0.63533399999999995</c:v>
                </c:pt>
                <c:pt idx="13115">
                  <c:v>0.63546800000000003</c:v>
                </c:pt>
                <c:pt idx="13116">
                  <c:v>0.635602</c:v>
                </c:pt>
                <c:pt idx="13117">
                  <c:v>0.63573500000000005</c:v>
                </c:pt>
                <c:pt idx="13118">
                  <c:v>0.63586900000000002</c:v>
                </c:pt>
                <c:pt idx="13119">
                  <c:v>0.63600199999999996</c:v>
                </c:pt>
                <c:pt idx="13120">
                  <c:v>0.63613600000000003</c:v>
                </c:pt>
                <c:pt idx="13121">
                  <c:v>0.63626899999999997</c:v>
                </c:pt>
                <c:pt idx="13122">
                  <c:v>0.63640300000000005</c:v>
                </c:pt>
                <c:pt idx="13123">
                  <c:v>0.63653599999999999</c:v>
                </c:pt>
                <c:pt idx="13124">
                  <c:v>0.63666900000000004</c:v>
                </c:pt>
                <c:pt idx="13125">
                  <c:v>0.63680300000000001</c:v>
                </c:pt>
                <c:pt idx="13126">
                  <c:v>0.63693599999999995</c:v>
                </c:pt>
                <c:pt idx="13127">
                  <c:v>0.637069</c:v>
                </c:pt>
                <c:pt idx="13128">
                  <c:v>0.63720200000000005</c:v>
                </c:pt>
                <c:pt idx="13129">
                  <c:v>0.63733499999999998</c:v>
                </c:pt>
                <c:pt idx="13130">
                  <c:v>0.63746800000000003</c:v>
                </c:pt>
                <c:pt idx="13131">
                  <c:v>0.63760099999999997</c:v>
                </c:pt>
                <c:pt idx="13132">
                  <c:v>0.63773299999999999</c:v>
                </c:pt>
                <c:pt idx="13133">
                  <c:v>0.63786600000000004</c:v>
                </c:pt>
                <c:pt idx="13134">
                  <c:v>0.63799899999999998</c:v>
                </c:pt>
                <c:pt idx="13135">
                  <c:v>0.638131</c:v>
                </c:pt>
                <c:pt idx="13136">
                  <c:v>0.63826400000000005</c:v>
                </c:pt>
                <c:pt idx="13137">
                  <c:v>0.63839699999999999</c:v>
                </c:pt>
                <c:pt idx="13138">
                  <c:v>0.63852900000000001</c:v>
                </c:pt>
                <c:pt idx="13139">
                  <c:v>0.63866100000000003</c:v>
                </c:pt>
                <c:pt idx="13140">
                  <c:v>0.63879399999999997</c:v>
                </c:pt>
                <c:pt idx="13141">
                  <c:v>0.63892599999999999</c:v>
                </c:pt>
                <c:pt idx="13142">
                  <c:v>0.63905800000000001</c:v>
                </c:pt>
                <c:pt idx="13143">
                  <c:v>0.63919000000000004</c:v>
                </c:pt>
                <c:pt idx="13144">
                  <c:v>0.63932299999999997</c:v>
                </c:pt>
                <c:pt idx="13145">
                  <c:v>0.639455</c:v>
                </c:pt>
                <c:pt idx="13146">
                  <c:v>0.63958700000000002</c:v>
                </c:pt>
                <c:pt idx="13147">
                  <c:v>0.63971900000000004</c:v>
                </c:pt>
                <c:pt idx="13148">
                  <c:v>0.63985000000000003</c:v>
                </c:pt>
                <c:pt idx="13149">
                  <c:v>0.63998200000000005</c:v>
                </c:pt>
                <c:pt idx="13150">
                  <c:v>0.64011399999999996</c:v>
                </c:pt>
                <c:pt idx="13151">
                  <c:v>0.64024599999999998</c:v>
                </c:pt>
                <c:pt idx="13152">
                  <c:v>0.64037699999999997</c:v>
                </c:pt>
                <c:pt idx="13153">
                  <c:v>0.640509</c:v>
                </c:pt>
                <c:pt idx="13154">
                  <c:v>0.64064100000000002</c:v>
                </c:pt>
                <c:pt idx="13155">
                  <c:v>0.64077200000000001</c:v>
                </c:pt>
                <c:pt idx="13156">
                  <c:v>0.640903</c:v>
                </c:pt>
                <c:pt idx="13157">
                  <c:v>0.64103500000000002</c:v>
                </c:pt>
                <c:pt idx="13158">
                  <c:v>0.64116600000000001</c:v>
                </c:pt>
                <c:pt idx="13159">
                  <c:v>0.64129700000000001</c:v>
                </c:pt>
                <c:pt idx="13160">
                  <c:v>0.64142900000000003</c:v>
                </c:pt>
                <c:pt idx="13161">
                  <c:v>0.64156000000000002</c:v>
                </c:pt>
                <c:pt idx="13162">
                  <c:v>0.64169100000000001</c:v>
                </c:pt>
                <c:pt idx="13163">
                  <c:v>0.641822</c:v>
                </c:pt>
                <c:pt idx="13164">
                  <c:v>0.641953</c:v>
                </c:pt>
                <c:pt idx="13165">
                  <c:v>0.64208399999999999</c:v>
                </c:pt>
                <c:pt idx="13166">
                  <c:v>0.64221399999999995</c:v>
                </c:pt>
                <c:pt idx="13167">
                  <c:v>0.64234500000000005</c:v>
                </c:pt>
                <c:pt idx="13168">
                  <c:v>0.64247600000000005</c:v>
                </c:pt>
                <c:pt idx="13169">
                  <c:v>0.64260700000000004</c:v>
                </c:pt>
                <c:pt idx="13170">
                  <c:v>0.642737</c:v>
                </c:pt>
                <c:pt idx="13171">
                  <c:v>0.64286799999999999</c:v>
                </c:pt>
                <c:pt idx="13172">
                  <c:v>0.64299799999999996</c:v>
                </c:pt>
                <c:pt idx="13173">
                  <c:v>0.64312899999999995</c:v>
                </c:pt>
                <c:pt idx="13174">
                  <c:v>0.64325900000000003</c:v>
                </c:pt>
                <c:pt idx="13175">
                  <c:v>0.64338899999999999</c:v>
                </c:pt>
                <c:pt idx="13176">
                  <c:v>0.64351999999999998</c:v>
                </c:pt>
                <c:pt idx="13177">
                  <c:v>0.64365000000000006</c:v>
                </c:pt>
                <c:pt idx="13178">
                  <c:v>0.64378000000000002</c:v>
                </c:pt>
                <c:pt idx="13179">
                  <c:v>0.64390999999999998</c:v>
                </c:pt>
                <c:pt idx="13180">
                  <c:v>0.64403999999999995</c:v>
                </c:pt>
                <c:pt idx="13181">
                  <c:v>0.64417000000000002</c:v>
                </c:pt>
                <c:pt idx="13182">
                  <c:v>0.64429999999999998</c:v>
                </c:pt>
                <c:pt idx="13183">
                  <c:v>0.64442999999999995</c:v>
                </c:pt>
                <c:pt idx="13184">
                  <c:v>0.64456000000000002</c:v>
                </c:pt>
                <c:pt idx="13185">
                  <c:v>0.64468999999999999</c:v>
                </c:pt>
                <c:pt idx="13186">
                  <c:v>0.64481900000000003</c:v>
                </c:pt>
                <c:pt idx="13187">
                  <c:v>0.64494899999999999</c:v>
                </c:pt>
                <c:pt idx="13188">
                  <c:v>0.64507899999999996</c:v>
                </c:pt>
                <c:pt idx="13189">
                  <c:v>0.645208</c:v>
                </c:pt>
                <c:pt idx="13190">
                  <c:v>0.64533799999999997</c:v>
                </c:pt>
                <c:pt idx="13191">
                  <c:v>0.64546700000000001</c:v>
                </c:pt>
                <c:pt idx="13192">
                  <c:v>0.64559599999999995</c:v>
                </c:pt>
                <c:pt idx="13193">
                  <c:v>0.64572600000000002</c:v>
                </c:pt>
                <c:pt idx="13194">
                  <c:v>0.64585499999999996</c:v>
                </c:pt>
                <c:pt idx="13195">
                  <c:v>0.645984</c:v>
                </c:pt>
                <c:pt idx="13196">
                  <c:v>0.64611300000000005</c:v>
                </c:pt>
                <c:pt idx="13197">
                  <c:v>0.64624199999999998</c:v>
                </c:pt>
                <c:pt idx="13198">
                  <c:v>0.64637100000000003</c:v>
                </c:pt>
                <c:pt idx="13199">
                  <c:v>0.64649999999999996</c:v>
                </c:pt>
                <c:pt idx="13200">
                  <c:v>0.64662900000000001</c:v>
                </c:pt>
                <c:pt idx="13201">
                  <c:v>0.64675800000000006</c:v>
                </c:pt>
                <c:pt idx="13202">
                  <c:v>0.64688699999999999</c:v>
                </c:pt>
                <c:pt idx="13203">
                  <c:v>0.64701600000000004</c:v>
                </c:pt>
                <c:pt idx="13204">
                  <c:v>0.64714400000000005</c:v>
                </c:pt>
                <c:pt idx="13205">
                  <c:v>0.64727299999999999</c:v>
                </c:pt>
                <c:pt idx="13206">
                  <c:v>0.647401</c:v>
                </c:pt>
                <c:pt idx="13207">
                  <c:v>0.64753000000000005</c:v>
                </c:pt>
                <c:pt idx="13208">
                  <c:v>0.64765799999999996</c:v>
                </c:pt>
                <c:pt idx="13209">
                  <c:v>0.647787</c:v>
                </c:pt>
                <c:pt idx="13210">
                  <c:v>0.64791500000000002</c:v>
                </c:pt>
                <c:pt idx="13211">
                  <c:v>0.64804300000000004</c:v>
                </c:pt>
                <c:pt idx="13212">
                  <c:v>0.64817199999999997</c:v>
                </c:pt>
                <c:pt idx="13213">
                  <c:v>0.64829999999999999</c:v>
                </c:pt>
                <c:pt idx="13214">
                  <c:v>0.648428</c:v>
                </c:pt>
                <c:pt idx="13215">
                  <c:v>0.64855600000000002</c:v>
                </c:pt>
                <c:pt idx="13216">
                  <c:v>0.64868400000000004</c:v>
                </c:pt>
                <c:pt idx="13217">
                  <c:v>0.64881200000000006</c:v>
                </c:pt>
                <c:pt idx="13218">
                  <c:v>0.64893999999999996</c:v>
                </c:pt>
                <c:pt idx="13219">
                  <c:v>0.64906799999999998</c:v>
                </c:pt>
                <c:pt idx="13220">
                  <c:v>0.64919499999999997</c:v>
                </c:pt>
                <c:pt idx="13221">
                  <c:v>0.64932299999999998</c:v>
                </c:pt>
                <c:pt idx="13222">
                  <c:v>0.649451</c:v>
                </c:pt>
                <c:pt idx="13223">
                  <c:v>0.64957799999999999</c:v>
                </c:pt>
                <c:pt idx="13224">
                  <c:v>0.64970600000000001</c:v>
                </c:pt>
                <c:pt idx="13225">
                  <c:v>0.64983299999999999</c:v>
                </c:pt>
                <c:pt idx="13226">
                  <c:v>0.64996100000000001</c:v>
                </c:pt>
                <c:pt idx="13227">
                  <c:v>0.650088</c:v>
                </c:pt>
                <c:pt idx="13228">
                  <c:v>0.65021600000000002</c:v>
                </c:pt>
                <c:pt idx="13229">
                  <c:v>0.650343</c:v>
                </c:pt>
                <c:pt idx="13230">
                  <c:v>0.65046999999999999</c:v>
                </c:pt>
                <c:pt idx="13231">
                  <c:v>0.65059699999999998</c:v>
                </c:pt>
                <c:pt idx="13232">
                  <c:v>0.65072399999999997</c:v>
                </c:pt>
                <c:pt idx="13233">
                  <c:v>0.65085099999999996</c:v>
                </c:pt>
                <c:pt idx="13234">
                  <c:v>0.65097799999999995</c:v>
                </c:pt>
                <c:pt idx="13235">
                  <c:v>0.65110500000000004</c:v>
                </c:pt>
                <c:pt idx="13236">
                  <c:v>0.65123200000000003</c:v>
                </c:pt>
                <c:pt idx="13237">
                  <c:v>0.65135900000000002</c:v>
                </c:pt>
                <c:pt idx="13238">
                  <c:v>0.65148600000000001</c:v>
                </c:pt>
                <c:pt idx="13239">
                  <c:v>0.65161199999999997</c:v>
                </c:pt>
                <c:pt idx="13240">
                  <c:v>0.65173899999999996</c:v>
                </c:pt>
                <c:pt idx="13241">
                  <c:v>0.65186599999999995</c:v>
                </c:pt>
                <c:pt idx="13242">
                  <c:v>0.65199200000000002</c:v>
                </c:pt>
                <c:pt idx="13243">
                  <c:v>0.652119</c:v>
                </c:pt>
                <c:pt idx="13244">
                  <c:v>0.65224499999999996</c:v>
                </c:pt>
                <c:pt idx="13245">
                  <c:v>0.65237100000000003</c:v>
                </c:pt>
                <c:pt idx="13246">
                  <c:v>0.65249800000000002</c:v>
                </c:pt>
                <c:pt idx="13247">
                  <c:v>0.65262399999999998</c:v>
                </c:pt>
                <c:pt idx="13248">
                  <c:v>0.65275000000000005</c:v>
                </c:pt>
                <c:pt idx="13249">
                  <c:v>0.65287600000000001</c:v>
                </c:pt>
                <c:pt idx="13250">
                  <c:v>0.65300199999999997</c:v>
                </c:pt>
                <c:pt idx="13251">
                  <c:v>0.65312800000000004</c:v>
                </c:pt>
                <c:pt idx="13252">
                  <c:v>0.653254</c:v>
                </c:pt>
                <c:pt idx="13253">
                  <c:v>0.65337999999999996</c:v>
                </c:pt>
                <c:pt idx="13254">
                  <c:v>0.65350600000000003</c:v>
                </c:pt>
                <c:pt idx="13255">
                  <c:v>0.65363199999999999</c:v>
                </c:pt>
                <c:pt idx="13256">
                  <c:v>0.65375799999999995</c:v>
                </c:pt>
                <c:pt idx="13257">
                  <c:v>0.65388400000000002</c:v>
                </c:pt>
                <c:pt idx="13258">
                  <c:v>0.65400899999999995</c:v>
                </c:pt>
                <c:pt idx="13259">
                  <c:v>0.65413500000000002</c:v>
                </c:pt>
                <c:pt idx="13260">
                  <c:v>0.65425999999999995</c:v>
                </c:pt>
                <c:pt idx="13261">
                  <c:v>0.65438600000000002</c:v>
                </c:pt>
                <c:pt idx="13262">
                  <c:v>0.65451099999999995</c:v>
                </c:pt>
                <c:pt idx="13263">
                  <c:v>0.65463700000000002</c:v>
                </c:pt>
                <c:pt idx="13264">
                  <c:v>0.65476199999999996</c:v>
                </c:pt>
                <c:pt idx="13265">
                  <c:v>0.654887</c:v>
                </c:pt>
                <c:pt idx="13266">
                  <c:v>0.65501200000000004</c:v>
                </c:pt>
                <c:pt idx="13267">
                  <c:v>0.65513699999999997</c:v>
                </c:pt>
                <c:pt idx="13268">
                  <c:v>0.65526300000000004</c:v>
                </c:pt>
                <c:pt idx="13269">
                  <c:v>0.65538799999999997</c:v>
                </c:pt>
                <c:pt idx="13270">
                  <c:v>0.65551300000000001</c:v>
                </c:pt>
                <c:pt idx="13271">
                  <c:v>0.65563800000000005</c:v>
                </c:pt>
                <c:pt idx="13272">
                  <c:v>0.65576199999999996</c:v>
                </c:pt>
                <c:pt idx="13273">
                  <c:v>0.655887</c:v>
                </c:pt>
                <c:pt idx="13274">
                  <c:v>0.65601200000000004</c:v>
                </c:pt>
                <c:pt idx="13275">
                  <c:v>0.65613699999999997</c:v>
                </c:pt>
                <c:pt idx="13276">
                  <c:v>0.65626099999999998</c:v>
                </c:pt>
                <c:pt idx="13277">
                  <c:v>0.65638600000000002</c:v>
                </c:pt>
                <c:pt idx="13278">
                  <c:v>0.65651000000000004</c:v>
                </c:pt>
                <c:pt idx="13279">
                  <c:v>0.65663499999999997</c:v>
                </c:pt>
                <c:pt idx="13280">
                  <c:v>0.65675899999999998</c:v>
                </c:pt>
                <c:pt idx="13281">
                  <c:v>0.65688400000000002</c:v>
                </c:pt>
                <c:pt idx="13282">
                  <c:v>0.65700800000000004</c:v>
                </c:pt>
                <c:pt idx="13283">
                  <c:v>0.65713200000000005</c:v>
                </c:pt>
                <c:pt idx="13284">
                  <c:v>0.65725699999999998</c:v>
                </c:pt>
                <c:pt idx="13285">
                  <c:v>0.65738099999999999</c:v>
                </c:pt>
                <c:pt idx="13286">
                  <c:v>0.65750500000000001</c:v>
                </c:pt>
                <c:pt idx="13287">
                  <c:v>0.65762900000000002</c:v>
                </c:pt>
                <c:pt idx="13288">
                  <c:v>0.65775300000000003</c:v>
                </c:pt>
                <c:pt idx="13289">
                  <c:v>0.65787700000000005</c:v>
                </c:pt>
                <c:pt idx="13290">
                  <c:v>0.65800099999999995</c:v>
                </c:pt>
                <c:pt idx="13291">
                  <c:v>0.65812400000000004</c:v>
                </c:pt>
                <c:pt idx="13292">
                  <c:v>0.65824800000000006</c:v>
                </c:pt>
                <c:pt idx="13293">
                  <c:v>0.65837199999999996</c:v>
                </c:pt>
                <c:pt idx="13294">
                  <c:v>0.65849599999999997</c:v>
                </c:pt>
                <c:pt idx="13295">
                  <c:v>0.65861899999999995</c:v>
                </c:pt>
                <c:pt idx="13296">
                  <c:v>0.65874299999999997</c:v>
                </c:pt>
                <c:pt idx="13297">
                  <c:v>0.65886599999999995</c:v>
                </c:pt>
                <c:pt idx="13298">
                  <c:v>0.65898999999999996</c:v>
                </c:pt>
                <c:pt idx="13299">
                  <c:v>0.65911299999999995</c:v>
                </c:pt>
                <c:pt idx="13300">
                  <c:v>0.65923600000000004</c:v>
                </c:pt>
                <c:pt idx="13301">
                  <c:v>0.65935999999999995</c:v>
                </c:pt>
                <c:pt idx="13302">
                  <c:v>0.65948300000000004</c:v>
                </c:pt>
                <c:pt idx="13303">
                  <c:v>0.65960600000000003</c:v>
                </c:pt>
                <c:pt idx="13304">
                  <c:v>0.65972900000000001</c:v>
                </c:pt>
                <c:pt idx="13305">
                  <c:v>0.65985199999999999</c:v>
                </c:pt>
                <c:pt idx="13306">
                  <c:v>0.65997499999999998</c:v>
                </c:pt>
                <c:pt idx="13307">
                  <c:v>0.66009799999999996</c:v>
                </c:pt>
                <c:pt idx="13308">
                  <c:v>0.66022099999999995</c:v>
                </c:pt>
                <c:pt idx="13309">
                  <c:v>0.66034400000000004</c:v>
                </c:pt>
                <c:pt idx="13310">
                  <c:v>0.66046700000000003</c:v>
                </c:pt>
                <c:pt idx="13311">
                  <c:v>0.66058899999999998</c:v>
                </c:pt>
                <c:pt idx="13312">
                  <c:v>0.66071199999999997</c:v>
                </c:pt>
                <c:pt idx="13313">
                  <c:v>0.66083499999999995</c:v>
                </c:pt>
                <c:pt idx="13314">
                  <c:v>0.66095700000000002</c:v>
                </c:pt>
                <c:pt idx="13315">
                  <c:v>0.66108</c:v>
                </c:pt>
                <c:pt idx="13316">
                  <c:v>0.66120199999999996</c:v>
                </c:pt>
                <c:pt idx="13317">
                  <c:v>0.66132400000000002</c:v>
                </c:pt>
                <c:pt idx="13318">
                  <c:v>0.66144700000000001</c:v>
                </c:pt>
                <c:pt idx="13319">
                  <c:v>0.66156899999999996</c:v>
                </c:pt>
                <c:pt idx="13320">
                  <c:v>0.66169100000000003</c:v>
                </c:pt>
                <c:pt idx="13321">
                  <c:v>0.66181299999999998</c:v>
                </c:pt>
                <c:pt idx="13322">
                  <c:v>0.66193599999999997</c:v>
                </c:pt>
                <c:pt idx="13323">
                  <c:v>0.66205800000000004</c:v>
                </c:pt>
                <c:pt idx="13324">
                  <c:v>0.66217999999999999</c:v>
                </c:pt>
                <c:pt idx="13325">
                  <c:v>0.66230199999999995</c:v>
                </c:pt>
                <c:pt idx="13326">
                  <c:v>0.66242400000000001</c:v>
                </c:pt>
                <c:pt idx="13327">
                  <c:v>0.66254500000000005</c:v>
                </c:pt>
                <c:pt idx="13328">
                  <c:v>0.66266700000000001</c:v>
                </c:pt>
                <c:pt idx="13329">
                  <c:v>0.66278899999999996</c:v>
                </c:pt>
                <c:pt idx="13330">
                  <c:v>0.66291100000000003</c:v>
                </c:pt>
                <c:pt idx="13331">
                  <c:v>0.66303199999999995</c:v>
                </c:pt>
                <c:pt idx="13332">
                  <c:v>0.66315400000000002</c:v>
                </c:pt>
                <c:pt idx="13333">
                  <c:v>0.66327499999999995</c:v>
                </c:pt>
                <c:pt idx="13334">
                  <c:v>0.66339700000000001</c:v>
                </c:pt>
                <c:pt idx="13335">
                  <c:v>0.66351800000000005</c:v>
                </c:pt>
                <c:pt idx="13336">
                  <c:v>0.66364000000000001</c:v>
                </c:pt>
                <c:pt idx="13337">
                  <c:v>0.66376100000000005</c:v>
                </c:pt>
                <c:pt idx="13338">
                  <c:v>0.66388199999999997</c:v>
                </c:pt>
                <c:pt idx="13339">
                  <c:v>0.66400300000000001</c:v>
                </c:pt>
                <c:pt idx="13340">
                  <c:v>0.66412400000000005</c:v>
                </c:pt>
                <c:pt idx="13341">
                  <c:v>0.66424499999999997</c:v>
                </c:pt>
                <c:pt idx="13342">
                  <c:v>0.66436700000000004</c:v>
                </c:pt>
                <c:pt idx="13343">
                  <c:v>0.66448700000000005</c:v>
                </c:pt>
                <c:pt idx="13344">
                  <c:v>0.66460799999999998</c:v>
                </c:pt>
                <c:pt idx="13345">
                  <c:v>0.66472900000000001</c:v>
                </c:pt>
                <c:pt idx="13346">
                  <c:v>0.66485000000000005</c:v>
                </c:pt>
                <c:pt idx="13347">
                  <c:v>0.66497099999999998</c:v>
                </c:pt>
                <c:pt idx="13348">
                  <c:v>0.66509200000000002</c:v>
                </c:pt>
                <c:pt idx="13349">
                  <c:v>0.66521200000000003</c:v>
                </c:pt>
                <c:pt idx="13350">
                  <c:v>0.66533299999999995</c:v>
                </c:pt>
                <c:pt idx="13351">
                  <c:v>0.66545299999999996</c:v>
                </c:pt>
                <c:pt idx="13352">
                  <c:v>0.665574</c:v>
                </c:pt>
                <c:pt idx="13353">
                  <c:v>0.66569400000000001</c:v>
                </c:pt>
                <c:pt idx="13354">
                  <c:v>0.66581500000000005</c:v>
                </c:pt>
                <c:pt idx="13355">
                  <c:v>0.66593500000000005</c:v>
                </c:pt>
                <c:pt idx="13356">
                  <c:v>0.66605499999999995</c:v>
                </c:pt>
                <c:pt idx="13357">
                  <c:v>0.66617499999999996</c:v>
                </c:pt>
                <c:pt idx="13358">
                  <c:v>0.666296</c:v>
                </c:pt>
                <c:pt idx="13359">
                  <c:v>0.66641600000000001</c:v>
                </c:pt>
                <c:pt idx="13360">
                  <c:v>0.66653600000000002</c:v>
                </c:pt>
                <c:pt idx="13361">
                  <c:v>0.66665600000000003</c:v>
                </c:pt>
                <c:pt idx="13362">
                  <c:v>0.66677600000000004</c:v>
                </c:pt>
                <c:pt idx="13363">
                  <c:v>0.66689600000000004</c:v>
                </c:pt>
                <c:pt idx="13364">
                  <c:v>0.66701500000000002</c:v>
                </c:pt>
                <c:pt idx="13365">
                  <c:v>0.66713500000000003</c:v>
                </c:pt>
                <c:pt idx="13366">
                  <c:v>0.66725500000000004</c:v>
                </c:pt>
                <c:pt idx="13367">
                  <c:v>0.66737500000000005</c:v>
                </c:pt>
                <c:pt idx="13368">
                  <c:v>0.66749400000000003</c:v>
                </c:pt>
                <c:pt idx="13369">
                  <c:v>0.66761400000000004</c:v>
                </c:pt>
                <c:pt idx="13370">
                  <c:v>0.66773300000000002</c:v>
                </c:pt>
                <c:pt idx="13371">
                  <c:v>0.66785300000000003</c:v>
                </c:pt>
                <c:pt idx="13372">
                  <c:v>0.66797200000000001</c:v>
                </c:pt>
                <c:pt idx="13373">
                  <c:v>0.66809099999999999</c:v>
                </c:pt>
                <c:pt idx="13374">
                  <c:v>0.668211</c:v>
                </c:pt>
                <c:pt idx="13375">
                  <c:v>0.66832999999999998</c:v>
                </c:pt>
                <c:pt idx="13376">
                  <c:v>0.66844899999999996</c:v>
                </c:pt>
                <c:pt idx="13377">
                  <c:v>0.66856800000000005</c:v>
                </c:pt>
                <c:pt idx="13378">
                  <c:v>0.66868700000000003</c:v>
                </c:pt>
                <c:pt idx="13379">
                  <c:v>0.66880600000000001</c:v>
                </c:pt>
                <c:pt idx="13380">
                  <c:v>0.66892499999999999</c:v>
                </c:pt>
                <c:pt idx="13381">
                  <c:v>0.66904399999999997</c:v>
                </c:pt>
                <c:pt idx="13382">
                  <c:v>0.66916299999999995</c:v>
                </c:pt>
                <c:pt idx="13383">
                  <c:v>0.66928200000000004</c:v>
                </c:pt>
                <c:pt idx="13384">
                  <c:v>0.66940100000000002</c:v>
                </c:pt>
                <c:pt idx="13385">
                  <c:v>0.66951899999999998</c:v>
                </c:pt>
                <c:pt idx="13386">
                  <c:v>0.66963799999999996</c:v>
                </c:pt>
                <c:pt idx="13387">
                  <c:v>0.66975600000000002</c:v>
                </c:pt>
                <c:pt idx="13388">
                  <c:v>0.669875</c:v>
                </c:pt>
                <c:pt idx="13389">
                  <c:v>0.66999299999999995</c:v>
                </c:pt>
                <c:pt idx="13390">
                  <c:v>0.67011200000000004</c:v>
                </c:pt>
                <c:pt idx="13391">
                  <c:v>0.67022999999999999</c:v>
                </c:pt>
                <c:pt idx="13392">
                  <c:v>0.67034899999999997</c:v>
                </c:pt>
                <c:pt idx="13393">
                  <c:v>0.67046700000000004</c:v>
                </c:pt>
                <c:pt idx="13394">
                  <c:v>0.67058499999999999</c:v>
                </c:pt>
                <c:pt idx="13395">
                  <c:v>0.67070300000000005</c:v>
                </c:pt>
                <c:pt idx="13396">
                  <c:v>0.670821</c:v>
                </c:pt>
                <c:pt idx="13397">
                  <c:v>0.67093899999999995</c:v>
                </c:pt>
                <c:pt idx="13398">
                  <c:v>0.67105700000000001</c:v>
                </c:pt>
                <c:pt idx="13399">
                  <c:v>0.67117499999999997</c:v>
                </c:pt>
                <c:pt idx="13400">
                  <c:v>0.67129300000000003</c:v>
                </c:pt>
                <c:pt idx="13401">
                  <c:v>0.67141099999999998</c:v>
                </c:pt>
                <c:pt idx="13402">
                  <c:v>0.67152900000000004</c:v>
                </c:pt>
                <c:pt idx="13403">
                  <c:v>0.67164599999999997</c:v>
                </c:pt>
                <c:pt idx="13404">
                  <c:v>0.67176400000000003</c:v>
                </c:pt>
                <c:pt idx="13405">
                  <c:v>0.67188099999999995</c:v>
                </c:pt>
                <c:pt idx="13406">
                  <c:v>0.67199900000000001</c:v>
                </c:pt>
                <c:pt idx="13407">
                  <c:v>0.67211699999999996</c:v>
                </c:pt>
                <c:pt idx="13408">
                  <c:v>0.672234</c:v>
                </c:pt>
                <c:pt idx="13409">
                  <c:v>0.67235100000000003</c:v>
                </c:pt>
                <c:pt idx="13410">
                  <c:v>0.67246899999999998</c:v>
                </c:pt>
                <c:pt idx="13411">
                  <c:v>0.67258600000000002</c:v>
                </c:pt>
                <c:pt idx="13412">
                  <c:v>0.67270300000000005</c:v>
                </c:pt>
                <c:pt idx="13413">
                  <c:v>0.67281999999999997</c:v>
                </c:pt>
                <c:pt idx="13414">
                  <c:v>0.67293700000000001</c:v>
                </c:pt>
                <c:pt idx="13415">
                  <c:v>0.67305400000000004</c:v>
                </c:pt>
                <c:pt idx="13416">
                  <c:v>0.67317099999999996</c:v>
                </c:pt>
                <c:pt idx="13417">
                  <c:v>0.673288</c:v>
                </c:pt>
                <c:pt idx="13418">
                  <c:v>0.67340500000000003</c:v>
                </c:pt>
                <c:pt idx="13419">
                  <c:v>0.67352199999999995</c:v>
                </c:pt>
                <c:pt idx="13420">
                  <c:v>0.67363899999999999</c:v>
                </c:pt>
                <c:pt idx="13421">
                  <c:v>0.67375499999999999</c:v>
                </c:pt>
                <c:pt idx="13422">
                  <c:v>0.67387200000000003</c:v>
                </c:pt>
                <c:pt idx="13423">
                  <c:v>0.67398899999999995</c:v>
                </c:pt>
                <c:pt idx="13424">
                  <c:v>0.67410499999999995</c:v>
                </c:pt>
                <c:pt idx="13425">
                  <c:v>0.67422199999999999</c:v>
                </c:pt>
                <c:pt idx="13426">
                  <c:v>0.67433799999999999</c:v>
                </c:pt>
                <c:pt idx="13427">
                  <c:v>0.67445500000000003</c:v>
                </c:pt>
                <c:pt idx="13428">
                  <c:v>0.67457100000000003</c:v>
                </c:pt>
                <c:pt idx="13429">
                  <c:v>0.67468700000000004</c:v>
                </c:pt>
                <c:pt idx="13430">
                  <c:v>0.67480300000000004</c:v>
                </c:pt>
                <c:pt idx="13431">
                  <c:v>0.67491999999999996</c:v>
                </c:pt>
                <c:pt idx="13432">
                  <c:v>0.67503599999999997</c:v>
                </c:pt>
                <c:pt idx="13433">
                  <c:v>0.67515199999999997</c:v>
                </c:pt>
                <c:pt idx="13434">
                  <c:v>0.67526799999999998</c:v>
                </c:pt>
                <c:pt idx="13435">
                  <c:v>0.67538399999999998</c:v>
                </c:pt>
                <c:pt idx="13436">
                  <c:v>0.67549999999999999</c:v>
                </c:pt>
                <c:pt idx="13437">
                  <c:v>0.67561499999999997</c:v>
                </c:pt>
                <c:pt idx="13438">
                  <c:v>0.67573099999999997</c:v>
                </c:pt>
                <c:pt idx="13439">
                  <c:v>0.67584699999999998</c:v>
                </c:pt>
                <c:pt idx="13440">
                  <c:v>0.67596199999999995</c:v>
                </c:pt>
                <c:pt idx="13441">
                  <c:v>0.67607799999999996</c:v>
                </c:pt>
                <c:pt idx="13442">
                  <c:v>0.67619399999999996</c:v>
                </c:pt>
                <c:pt idx="13443">
                  <c:v>0.67630900000000005</c:v>
                </c:pt>
                <c:pt idx="13444">
                  <c:v>0.67642500000000005</c:v>
                </c:pt>
                <c:pt idx="13445">
                  <c:v>0.67654000000000003</c:v>
                </c:pt>
                <c:pt idx="13446">
                  <c:v>0.67665500000000001</c:v>
                </c:pt>
                <c:pt idx="13447">
                  <c:v>0.67676999999999998</c:v>
                </c:pt>
                <c:pt idx="13448">
                  <c:v>0.67688599999999999</c:v>
                </c:pt>
                <c:pt idx="13449">
                  <c:v>0.67700099999999996</c:v>
                </c:pt>
                <c:pt idx="13450">
                  <c:v>0.67711600000000005</c:v>
                </c:pt>
                <c:pt idx="13451">
                  <c:v>0.67723100000000003</c:v>
                </c:pt>
                <c:pt idx="13452">
                  <c:v>0.677346</c:v>
                </c:pt>
                <c:pt idx="13453">
                  <c:v>0.67746099999999998</c:v>
                </c:pt>
                <c:pt idx="13454">
                  <c:v>0.67757599999999996</c:v>
                </c:pt>
                <c:pt idx="13455">
                  <c:v>0.67769000000000001</c:v>
                </c:pt>
                <c:pt idx="13456">
                  <c:v>0.67780499999999999</c:v>
                </c:pt>
                <c:pt idx="13457">
                  <c:v>0.67791999999999997</c:v>
                </c:pt>
                <c:pt idx="13458">
                  <c:v>0.67803500000000005</c:v>
                </c:pt>
                <c:pt idx="13459">
                  <c:v>0.678149</c:v>
                </c:pt>
                <c:pt idx="13460">
                  <c:v>0.67826399999999998</c:v>
                </c:pt>
                <c:pt idx="13461">
                  <c:v>0.67837800000000004</c:v>
                </c:pt>
                <c:pt idx="13462">
                  <c:v>0.67849300000000001</c:v>
                </c:pt>
                <c:pt idx="13463">
                  <c:v>0.67860699999999996</c:v>
                </c:pt>
                <c:pt idx="13464">
                  <c:v>0.67872100000000002</c:v>
                </c:pt>
                <c:pt idx="13465">
                  <c:v>0.67883499999999997</c:v>
                </c:pt>
                <c:pt idx="13466">
                  <c:v>0.67895000000000005</c:v>
                </c:pt>
                <c:pt idx="13467">
                  <c:v>0.679064</c:v>
                </c:pt>
                <c:pt idx="13468">
                  <c:v>0.67917799999999995</c:v>
                </c:pt>
                <c:pt idx="13469">
                  <c:v>0.67929200000000001</c:v>
                </c:pt>
                <c:pt idx="13470">
                  <c:v>0.67940599999999995</c:v>
                </c:pt>
                <c:pt idx="13471">
                  <c:v>0.67952000000000001</c:v>
                </c:pt>
                <c:pt idx="13472">
                  <c:v>0.67963300000000004</c:v>
                </c:pt>
                <c:pt idx="13473">
                  <c:v>0.67974699999999999</c:v>
                </c:pt>
                <c:pt idx="13474">
                  <c:v>0.67986100000000005</c:v>
                </c:pt>
                <c:pt idx="13475">
                  <c:v>0.679975</c:v>
                </c:pt>
                <c:pt idx="13476">
                  <c:v>0.68008800000000003</c:v>
                </c:pt>
                <c:pt idx="13477">
                  <c:v>0.68020199999999997</c:v>
                </c:pt>
                <c:pt idx="13478">
                  <c:v>0.680315</c:v>
                </c:pt>
                <c:pt idx="13479">
                  <c:v>0.68042899999999995</c:v>
                </c:pt>
                <c:pt idx="13480">
                  <c:v>0.68054199999999998</c:v>
                </c:pt>
                <c:pt idx="13481">
                  <c:v>0.68065500000000001</c:v>
                </c:pt>
                <c:pt idx="13482">
                  <c:v>0.68076800000000004</c:v>
                </c:pt>
                <c:pt idx="13483">
                  <c:v>0.68088199999999999</c:v>
                </c:pt>
                <c:pt idx="13484">
                  <c:v>0.68099500000000002</c:v>
                </c:pt>
                <c:pt idx="13485">
                  <c:v>0.68110800000000005</c:v>
                </c:pt>
                <c:pt idx="13486">
                  <c:v>0.68122099999999997</c:v>
                </c:pt>
                <c:pt idx="13487">
                  <c:v>0.681334</c:v>
                </c:pt>
                <c:pt idx="13488">
                  <c:v>0.68144700000000002</c:v>
                </c:pt>
                <c:pt idx="13489">
                  <c:v>0.68155900000000003</c:v>
                </c:pt>
                <c:pt idx="13490">
                  <c:v>0.68167199999999994</c:v>
                </c:pt>
                <c:pt idx="13491">
                  <c:v>0.68178499999999997</c:v>
                </c:pt>
                <c:pt idx="13492">
                  <c:v>0.681898</c:v>
                </c:pt>
                <c:pt idx="13493">
                  <c:v>0.68201000000000001</c:v>
                </c:pt>
                <c:pt idx="13494">
                  <c:v>0.68212300000000003</c:v>
                </c:pt>
                <c:pt idx="13495">
                  <c:v>0.68223500000000004</c:v>
                </c:pt>
                <c:pt idx="13496">
                  <c:v>0.68234700000000004</c:v>
                </c:pt>
                <c:pt idx="13497">
                  <c:v>0.68245999999999996</c:v>
                </c:pt>
                <c:pt idx="13498">
                  <c:v>0.68257199999999996</c:v>
                </c:pt>
                <c:pt idx="13499">
                  <c:v>0.68268399999999996</c:v>
                </c:pt>
                <c:pt idx="13500">
                  <c:v>0.68279599999999996</c:v>
                </c:pt>
                <c:pt idx="13501">
                  <c:v>0.68290799999999996</c:v>
                </c:pt>
                <c:pt idx="13502">
                  <c:v>0.68302099999999999</c:v>
                </c:pt>
                <c:pt idx="13503">
                  <c:v>0.68313199999999996</c:v>
                </c:pt>
                <c:pt idx="13504">
                  <c:v>0.68324399999999996</c:v>
                </c:pt>
                <c:pt idx="13505">
                  <c:v>0.68335599999999996</c:v>
                </c:pt>
                <c:pt idx="13506">
                  <c:v>0.68346799999999996</c:v>
                </c:pt>
                <c:pt idx="13507">
                  <c:v>0.68357999999999997</c:v>
                </c:pt>
                <c:pt idx="13508">
                  <c:v>0.68369100000000005</c:v>
                </c:pt>
                <c:pt idx="13509">
                  <c:v>0.68380300000000005</c:v>
                </c:pt>
                <c:pt idx="13510">
                  <c:v>0.68391400000000002</c:v>
                </c:pt>
                <c:pt idx="13511">
                  <c:v>0.68402600000000002</c:v>
                </c:pt>
                <c:pt idx="13512">
                  <c:v>0.684137</c:v>
                </c:pt>
                <c:pt idx="13513">
                  <c:v>0.684249</c:v>
                </c:pt>
                <c:pt idx="13514">
                  <c:v>0.68435999999999997</c:v>
                </c:pt>
                <c:pt idx="13515">
                  <c:v>0.68447100000000005</c:v>
                </c:pt>
                <c:pt idx="13516">
                  <c:v>0.68458200000000002</c:v>
                </c:pt>
                <c:pt idx="13517">
                  <c:v>0.684693</c:v>
                </c:pt>
                <c:pt idx="13518">
                  <c:v>0.68480399999999997</c:v>
                </c:pt>
                <c:pt idx="13519">
                  <c:v>0.68491500000000005</c:v>
                </c:pt>
                <c:pt idx="13520">
                  <c:v>0.68502600000000002</c:v>
                </c:pt>
                <c:pt idx="13521">
                  <c:v>0.685137</c:v>
                </c:pt>
                <c:pt idx="13522">
                  <c:v>0.68524799999999997</c:v>
                </c:pt>
                <c:pt idx="13523">
                  <c:v>0.68535800000000002</c:v>
                </c:pt>
                <c:pt idx="13524">
                  <c:v>0.68546899999999999</c:v>
                </c:pt>
                <c:pt idx="13525">
                  <c:v>0.68557999999999997</c:v>
                </c:pt>
                <c:pt idx="13526">
                  <c:v>0.68569000000000002</c:v>
                </c:pt>
                <c:pt idx="13527">
                  <c:v>0.68579999999999997</c:v>
                </c:pt>
                <c:pt idx="13528">
                  <c:v>0.68591100000000005</c:v>
                </c:pt>
                <c:pt idx="13529">
                  <c:v>0.68602099999999999</c:v>
                </c:pt>
                <c:pt idx="13530">
                  <c:v>0.68613100000000005</c:v>
                </c:pt>
                <c:pt idx="13531">
                  <c:v>0.68624099999999999</c:v>
                </c:pt>
                <c:pt idx="13532">
                  <c:v>0.68635100000000004</c:v>
                </c:pt>
                <c:pt idx="13533">
                  <c:v>0.68646099999999999</c:v>
                </c:pt>
                <c:pt idx="13534">
                  <c:v>0.68657100000000004</c:v>
                </c:pt>
                <c:pt idx="13535">
                  <c:v>0.68668099999999999</c:v>
                </c:pt>
                <c:pt idx="13536">
                  <c:v>0.68679100000000004</c:v>
                </c:pt>
                <c:pt idx="13537">
                  <c:v>0.68690099999999998</c:v>
                </c:pt>
                <c:pt idx="13538">
                  <c:v>0.68701000000000001</c:v>
                </c:pt>
                <c:pt idx="13539">
                  <c:v>0.68711999999999995</c:v>
                </c:pt>
                <c:pt idx="13540">
                  <c:v>0.68723000000000001</c:v>
                </c:pt>
                <c:pt idx="13541">
                  <c:v>0.68733900000000003</c:v>
                </c:pt>
                <c:pt idx="13542">
                  <c:v>0.68744799999999995</c:v>
                </c:pt>
                <c:pt idx="13543">
                  <c:v>0.687558</c:v>
                </c:pt>
                <c:pt idx="13544">
                  <c:v>0.68766700000000003</c:v>
                </c:pt>
                <c:pt idx="13545">
                  <c:v>0.68777600000000005</c:v>
                </c:pt>
                <c:pt idx="13546">
                  <c:v>0.68788499999999997</c:v>
                </c:pt>
                <c:pt idx="13547">
                  <c:v>0.68799399999999999</c:v>
                </c:pt>
                <c:pt idx="13548">
                  <c:v>0.68810300000000002</c:v>
                </c:pt>
                <c:pt idx="13549">
                  <c:v>0.68821200000000005</c:v>
                </c:pt>
                <c:pt idx="13550">
                  <c:v>0.68832099999999996</c:v>
                </c:pt>
                <c:pt idx="13551">
                  <c:v>0.68842999999999999</c:v>
                </c:pt>
                <c:pt idx="13552">
                  <c:v>0.68853799999999998</c:v>
                </c:pt>
                <c:pt idx="13553">
                  <c:v>0.68864700000000001</c:v>
                </c:pt>
                <c:pt idx="13554">
                  <c:v>0.68875500000000001</c:v>
                </c:pt>
                <c:pt idx="13555">
                  <c:v>0.68886400000000003</c:v>
                </c:pt>
                <c:pt idx="13556">
                  <c:v>0.68897200000000003</c:v>
                </c:pt>
                <c:pt idx="13557">
                  <c:v>0.68908000000000003</c:v>
                </c:pt>
                <c:pt idx="13558">
                  <c:v>0.68918900000000005</c:v>
                </c:pt>
                <c:pt idx="13559">
                  <c:v>0.68929700000000005</c:v>
                </c:pt>
                <c:pt idx="13560">
                  <c:v>0.68940500000000005</c:v>
                </c:pt>
                <c:pt idx="13561">
                  <c:v>0.68951300000000004</c:v>
                </c:pt>
                <c:pt idx="13562">
                  <c:v>0.68962100000000004</c:v>
                </c:pt>
                <c:pt idx="13563">
                  <c:v>0.68972800000000001</c:v>
                </c:pt>
                <c:pt idx="13564">
                  <c:v>0.689836</c:v>
                </c:pt>
                <c:pt idx="13565">
                  <c:v>0.689944</c:v>
                </c:pt>
                <c:pt idx="13566">
                  <c:v>0.69005099999999997</c:v>
                </c:pt>
                <c:pt idx="13567">
                  <c:v>0.69015899999999997</c:v>
                </c:pt>
                <c:pt idx="13568">
                  <c:v>0.69026600000000005</c:v>
                </c:pt>
                <c:pt idx="13569">
                  <c:v>0.69037400000000004</c:v>
                </c:pt>
                <c:pt idx="13570">
                  <c:v>0.69048100000000001</c:v>
                </c:pt>
                <c:pt idx="13571">
                  <c:v>0.69058799999999998</c:v>
                </c:pt>
                <c:pt idx="13572">
                  <c:v>0.69069499999999995</c:v>
                </c:pt>
                <c:pt idx="13573">
                  <c:v>0.69080200000000003</c:v>
                </c:pt>
                <c:pt idx="13574">
                  <c:v>0.690909</c:v>
                </c:pt>
                <c:pt idx="13575">
                  <c:v>0.69101599999999996</c:v>
                </c:pt>
                <c:pt idx="13576">
                  <c:v>0.69112300000000004</c:v>
                </c:pt>
                <c:pt idx="13577">
                  <c:v>0.69122899999999998</c:v>
                </c:pt>
                <c:pt idx="13578">
                  <c:v>0.69133599999999995</c:v>
                </c:pt>
                <c:pt idx="13579">
                  <c:v>0.69144300000000003</c:v>
                </c:pt>
                <c:pt idx="13580">
                  <c:v>0.69154899999999997</c:v>
                </c:pt>
                <c:pt idx="13581">
                  <c:v>0.69165500000000002</c:v>
                </c:pt>
                <c:pt idx="13582">
                  <c:v>0.69176199999999999</c:v>
                </c:pt>
                <c:pt idx="13583">
                  <c:v>0.69186800000000004</c:v>
                </c:pt>
                <c:pt idx="13584">
                  <c:v>0.69197399999999998</c:v>
                </c:pt>
                <c:pt idx="13585">
                  <c:v>0.69208000000000003</c:v>
                </c:pt>
                <c:pt idx="13586">
                  <c:v>0.69218599999999997</c:v>
                </c:pt>
                <c:pt idx="13587">
                  <c:v>0.69229099999999999</c:v>
                </c:pt>
                <c:pt idx="13588">
                  <c:v>0.69239700000000004</c:v>
                </c:pt>
                <c:pt idx="13589">
                  <c:v>0.69250299999999998</c:v>
                </c:pt>
                <c:pt idx="13590">
                  <c:v>0.692608</c:v>
                </c:pt>
                <c:pt idx="13591">
                  <c:v>0.69271400000000005</c:v>
                </c:pt>
                <c:pt idx="13592">
                  <c:v>0.69281899999999996</c:v>
                </c:pt>
                <c:pt idx="13593">
                  <c:v>0.69292399999999998</c:v>
                </c:pt>
                <c:pt idx="13594">
                  <c:v>0.69302900000000001</c:v>
                </c:pt>
                <c:pt idx="13595">
                  <c:v>0.69313499999999995</c:v>
                </c:pt>
                <c:pt idx="13596">
                  <c:v>0.69323900000000005</c:v>
                </c:pt>
                <c:pt idx="13597">
                  <c:v>0.69334399999999996</c:v>
                </c:pt>
                <c:pt idx="13598">
                  <c:v>0.69344899999999998</c:v>
                </c:pt>
                <c:pt idx="13599">
                  <c:v>0.693554</c:v>
                </c:pt>
                <c:pt idx="13600">
                  <c:v>0.693658</c:v>
                </c:pt>
                <c:pt idx="13601">
                  <c:v>0.69376300000000002</c:v>
                </c:pt>
                <c:pt idx="13602">
                  <c:v>0.69386700000000001</c:v>
                </c:pt>
                <c:pt idx="13603">
                  <c:v>0.69397200000000003</c:v>
                </c:pt>
                <c:pt idx="13604">
                  <c:v>0.69407600000000003</c:v>
                </c:pt>
                <c:pt idx="13605">
                  <c:v>0.69418000000000002</c:v>
                </c:pt>
                <c:pt idx="13606">
                  <c:v>0.69428400000000001</c:v>
                </c:pt>
                <c:pt idx="13607">
                  <c:v>0.69438800000000001</c:v>
                </c:pt>
                <c:pt idx="13608">
                  <c:v>0.69449099999999997</c:v>
                </c:pt>
                <c:pt idx="13609">
                  <c:v>0.69459499999999996</c:v>
                </c:pt>
                <c:pt idx="13610">
                  <c:v>0.69469899999999996</c:v>
                </c:pt>
                <c:pt idx="13611">
                  <c:v>0.69480200000000003</c:v>
                </c:pt>
                <c:pt idx="13612">
                  <c:v>0.69490499999999999</c:v>
                </c:pt>
                <c:pt idx="13613">
                  <c:v>0.69500899999999999</c:v>
                </c:pt>
                <c:pt idx="13614">
                  <c:v>0.69511199999999995</c:v>
                </c:pt>
                <c:pt idx="13615">
                  <c:v>0.69521500000000003</c:v>
                </c:pt>
                <c:pt idx="13616">
                  <c:v>0.69531799999999999</c:v>
                </c:pt>
                <c:pt idx="13617">
                  <c:v>0.69542000000000004</c:v>
                </c:pt>
                <c:pt idx="13618">
                  <c:v>0.695523</c:v>
                </c:pt>
                <c:pt idx="13619">
                  <c:v>0.69562599999999997</c:v>
                </c:pt>
                <c:pt idx="13620">
                  <c:v>0.69572800000000001</c:v>
                </c:pt>
                <c:pt idx="13621">
                  <c:v>0.69583099999999998</c:v>
                </c:pt>
                <c:pt idx="13622">
                  <c:v>0.69593300000000002</c:v>
                </c:pt>
                <c:pt idx="13623">
                  <c:v>0.69603499999999996</c:v>
                </c:pt>
                <c:pt idx="13624">
                  <c:v>0.69613700000000001</c:v>
                </c:pt>
                <c:pt idx="13625">
                  <c:v>0.69623900000000005</c:v>
                </c:pt>
                <c:pt idx="13626">
                  <c:v>0.69634099999999999</c:v>
                </c:pt>
                <c:pt idx="13627">
                  <c:v>0.69644200000000001</c:v>
                </c:pt>
                <c:pt idx="13628">
                  <c:v>0.69654400000000005</c:v>
                </c:pt>
                <c:pt idx="13629">
                  <c:v>0.69664499999999996</c:v>
                </c:pt>
                <c:pt idx="13630">
                  <c:v>0.69674599999999998</c:v>
                </c:pt>
                <c:pt idx="13631">
                  <c:v>0.69684699999999999</c:v>
                </c:pt>
                <c:pt idx="13632">
                  <c:v>0.69694900000000004</c:v>
                </c:pt>
                <c:pt idx="13633">
                  <c:v>0.69704900000000003</c:v>
                </c:pt>
                <c:pt idx="13634">
                  <c:v>0.69715000000000005</c:v>
                </c:pt>
                <c:pt idx="13635">
                  <c:v>0.69725099999999995</c:v>
                </c:pt>
                <c:pt idx="13636">
                  <c:v>0.69735100000000005</c:v>
                </c:pt>
                <c:pt idx="13637">
                  <c:v>0.69745199999999996</c:v>
                </c:pt>
                <c:pt idx="13638">
                  <c:v>0.69755199999999995</c:v>
                </c:pt>
                <c:pt idx="13639">
                  <c:v>0.69765200000000005</c:v>
                </c:pt>
                <c:pt idx="13640">
                  <c:v>0.69775200000000004</c:v>
                </c:pt>
                <c:pt idx="13641">
                  <c:v>0.69785200000000003</c:v>
                </c:pt>
                <c:pt idx="13642">
                  <c:v>0.69795200000000002</c:v>
                </c:pt>
                <c:pt idx="13643">
                  <c:v>0.69805099999999998</c:v>
                </c:pt>
                <c:pt idx="13644">
                  <c:v>0.69815099999999997</c:v>
                </c:pt>
                <c:pt idx="13645">
                  <c:v>0.69825000000000004</c:v>
                </c:pt>
                <c:pt idx="13646">
                  <c:v>0.698349</c:v>
                </c:pt>
                <c:pt idx="13647">
                  <c:v>0.69844799999999996</c:v>
                </c:pt>
                <c:pt idx="13648">
                  <c:v>0.69854700000000003</c:v>
                </c:pt>
                <c:pt idx="13649">
                  <c:v>0.69864599999999999</c:v>
                </c:pt>
                <c:pt idx="13650">
                  <c:v>0.69874400000000003</c:v>
                </c:pt>
                <c:pt idx="13651">
                  <c:v>0.69884299999999999</c:v>
                </c:pt>
                <c:pt idx="13652">
                  <c:v>0.69894100000000003</c:v>
                </c:pt>
                <c:pt idx="13653">
                  <c:v>0.69903899999999997</c:v>
                </c:pt>
                <c:pt idx="13654">
                  <c:v>0.69913700000000001</c:v>
                </c:pt>
                <c:pt idx="13655">
                  <c:v>0.69923500000000005</c:v>
                </c:pt>
                <c:pt idx="13656">
                  <c:v>0.69933299999999998</c:v>
                </c:pt>
                <c:pt idx="13657">
                  <c:v>0.69943</c:v>
                </c:pt>
                <c:pt idx="13658">
                  <c:v>0.69952700000000001</c:v>
                </c:pt>
                <c:pt idx="13659">
                  <c:v>0.69962500000000005</c:v>
                </c:pt>
                <c:pt idx="13660">
                  <c:v>0.69972199999999996</c:v>
                </c:pt>
                <c:pt idx="13661">
                  <c:v>0.69981899999999997</c:v>
                </c:pt>
                <c:pt idx="13662">
                  <c:v>0.69991499999999995</c:v>
                </c:pt>
                <c:pt idx="13663">
                  <c:v>0.70001199999999997</c:v>
                </c:pt>
                <c:pt idx="13664">
                  <c:v>0.70010799999999995</c:v>
                </c:pt>
                <c:pt idx="13665">
                  <c:v>0.70020400000000005</c:v>
                </c:pt>
                <c:pt idx="13666">
                  <c:v>0.70030099999999995</c:v>
                </c:pt>
                <c:pt idx="13667">
                  <c:v>0.70039600000000002</c:v>
                </c:pt>
                <c:pt idx="13668">
                  <c:v>0.700492</c:v>
                </c:pt>
                <c:pt idx="13669">
                  <c:v>0.70058799999999999</c:v>
                </c:pt>
                <c:pt idx="13670">
                  <c:v>0.70068299999999994</c:v>
                </c:pt>
                <c:pt idx="13671">
                  <c:v>0.70077800000000001</c:v>
                </c:pt>
                <c:pt idx="13672">
                  <c:v>0.70087299999999997</c:v>
                </c:pt>
                <c:pt idx="13673">
                  <c:v>0.70096800000000004</c:v>
                </c:pt>
                <c:pt idx="13674">
                  <c:v>0.70106299999999999</c:v>
                </c:pt>
                <c:pt idx="13675">
                  <c:v>0.70115700000000003</c:v>
                </c:pt>
                <c:pt idx="13676">
                  <c:v>0.70125199999999999</c:v>
                </c:pt>
                <c:pt idx="13677">
                  <c:v>0.70134600000000002</c:v>
                </c:pt>
                <c:pt idx="13678">
                  <c:v>0.70143999999999995</c:v>
                </c:pt>
                <c:pt idx="13679">
                  <c:v>0.70153299999999996</c:v>
                </c:pt>
                <c:pt idx="13680">
                  <c:v>0.701627</c:v>
                </c:pt>
                <c:pt idx="13681">
                  <c:v>0.70172000000000001</c:v>
                </c:pt>
                <c:pt idx="13682">
                  <c:v>0.70181300000000002</c:v>
                </c:pt>
                <c:pt idx="13683">
                  <c:v>0.70190600000000003</c:v>
                </c:pt>
                <c:pt idx="13684">
                  <c:v>0.70199900000000004</c:v>
                </c:pt>
                <c:pt idx="13685">
                  <c:v>0.70209200000000005</c:v>
                </c:pt>
                <c:pt idx="13686">
                  <c:v>0.70218400000000003</c:v>
                </c:pt>
                <c:pt idx="13687">
                  <c:v>0.70227600000000001</c:v>
                </c:pt>
                <c:pt idx="13688">
                  <c:v>0.70236799999999999</c:v>
                </c:pt>
                <c:pt idx="13689">
                  <c:v>0.70245999999999997</c:v>
                </c:pt>
                <c:pt idx="13690">
                  <c:v>0.70255100000000004</c:v>
                </c:pt>
                <c:pt idx="13691">
                  <c:v>0.70264300000000002</c:v>
                </c:pt>
                <c:pt idx="13692">
                  <c:v>0.70273399999999997</c:v>
                </c:pt>
                <c:pt idx="13693">
                  <c:v>0.70282500000000003</c:v>
                </c:pt>
                <c:pt idx="13694">
                  <c:v>0.70291599999999999</c:v>
                </c:pt>
                <c:pt idx="13695">
                  <c:v>0.70300600000000002</c:v>
                </c:pt>
                <c:pt idx="13696">
                  <c:v>0.70309600000000005</c:v>
                </c:pt>
                <c:pt idx="13697">
                  <c:v>0.70318599999999998</c:v>
                </c:pt>
                <c:pt idx="13698">
                  <c:v>0.70327600000000001</c:v>
                </c:pt>
                <c:pt idx="13699">
                  <c:v>0.70336600000000005</c:v>
                </c:pt>
                <c:pt idx="13700">
                  <c:v>0.70345500000000005</c:v>
                </c:pt>
                <c:pt idx="13701">
                  <c:v>0.70354399999999995</c:v>
                </c:pt>
                <c:pt idx="13702">
                  <c:v>0.70363299999999995</c:v>
                </c:pt>
                <c:pt idx="13703">
                  <c:v>0.70372199999999996</c:v>
                </c:pt>
                <c:pt idx="13704">
                  <c:v>0.70381000000000005</c:v>
                </c:pt>
                <c:pt idx="13705">
                  <c:v>0.70389900000000005</c:v>
                </c:pt>
                <c:pt idx="13706">
                  <c:v>0.70398700000000003</c:v>
                </c:pt>
                <c:pt idx="13707">
                  <c:v>0.70407399999999998</c:v>
                </c:pt>
                <c:pt idx="13708">
                  <c:v>0.70416199999999995</c:v>
                </c:pt>
                <c:pt idx="13709">
                  <c:v>0.70424900000000001</c:v>
                </c:pt>
                <c:pt idx="13710">
                  <c:v>0.70433599999999996</c:v>
                </c:pt>
                <c:pt idx="13711">
                  <c:v>0.70442300000000002</c:v>
                </c:pt>
                <c:pt idx="13712">
                  <c:v>0.70450999999999997</c:v>
                </c:pt>
                <c:pt idx="13713">
                  <c:v>0.704596</c:v>
                </c:pt>
                <c:pt idx="13714">
                  <c:v>0.70468200000000003</c:v>
                </c:pt>
                <c:pt idx="13715">
                  <c:v>0.70476799999999995</c:v>
                </c:pt>
                <c:pt idx="13716">
                  <c:v>0.70485299999999995</c:v>
                </c:pt>
                <c:pt idx="13717">
                  <c:v>0.70493799999999995</c:v>
                </c:pt>
                <c:pt idx="13718">
                  <c:v>0.70502299999999996</c:v>
                </c:pt>
                <c:pt idx="13719">
                  <c:v>0.70510799999999996</c:v>
                </c:pt>
                <c:pt idx="13720">
                  <c:v>0.70519299999999996</c:v>
                </c:pt>
                <c:pt idx="13721">
                  <c:v>0.70527700000000004</c:v>
                </c:pt>
                <c:pt idx="13722">
                  <c:v>0.70536100000000002</c:v>
                </c:pt>
                <c:pt idx="13723">
                  <c:v>0.70544499999999999</c:v>
                </c:pt>
                <c:pt idx="13724">
                  <c:v>0.70552800000000004</c:v>
                </c:pt>
                <c:pt idx="13725">
                  <c:v>0.70561099999999999</c:v>
                </c:pt>
                <c:pt idx="13726">
                  <c:v>0.70569400000000004</c:v>
                </c:pt>
                <c:pt idx="13727">
                  <c:v>0.70577699999999999</c:v>
                </c:pt>
                <c:pt idx="13728">
                  <c:v>0.70585900000000001</c:v>
                </c:pt>
                <c:pt idx="13729">
                  <c:v>0.70594100000000004</c:v>
                </c:pt>
                <c:pt idx="13730">
                  <c:v>0.70602299999999996</c:v>
                </c:pt>
                <c:pt idx="13731">
                  <c:v>0.70610399999999995</c:v>
                </c:pt>
                <c:pt idx="13732">
                  <c:v>0.70618499999999995</c:v>
                </c:pt>
                <c:pt idx="13733">
                  <c:v>0.70626599999999995</c:v>
                </c:pt>
                <c:pt idx="13734">
                  <c:v>0.70634699999999995</c:v>
                </c:pt>
                <c:pt idx="13735">
                  <c:v>0.70642700000000003</c:v>
                </c:pt>
                <c:pt idx="13736">
                  <c:v>0.706507</c:v>
                </c:pt>
                <c:pt idx="13737">
                  <c:v>0.70658699999999997</c:v>
                </c:pt>
                <c:pt idx="13738">
                  <c:v>0.70666600000000002</c:v>
                </c:pt>
                <c:pt idx="13739">
                  <c:v>0.70674499999999996</c:v>
                </c:pt>
                <c:pt idx="13740">
                  <c:v>0.70682400000000001</c:v>
                </c:pt>
                <c:pt idx="13741">
                  <c:v>0.70690299999999995</c:v>
                </c:pt>
                <c:pt idx="13742">
                  <c:v>0.70698099999999997</c:v>
                </c:pt>
                <c:pt idx="13743">
                  <c:v>0.70705899999999999</c:v>
                </c:pt>
                <c:pt idx="13744">
                  <c:v>0.70713599999999999</c:v>
                </c:pt>
                <c:pt idx="13745">
                  <c:v>0.70721299999999998</c:v>
                </c:pt>
                <c:pt idx="13746">
                  <c:v>0.70728999999999997</c:v>
                </c:pt>
                <c:pt idx="13747">
                  <c:v>0.70736699999999997</c:v>
                </c:pt>
                <c:pt idx="13748">
                  <c:v>0.70744300000000004</c:v>
                </c:pt>
                <c:pt idx="13749">
                  <c:v>0.70751900000000001</c:v>
                </c:pt>
                <c:pt idx="13750">
                  <c:v>0.70759499999999997</c:v>
                </c:pt>
                <c:pt idx="13751">
                  <c:v>0.70767100000000005</c:v>
                </c:pt>
                <c:pt idx="13752">
                  <c:v>0.70774599999999999</c:v>
                </c:pt>
                <c:pt idx="13753">
                  <c:v>0.70782</c:v>
                </c:pt>
                <c:pt idx="13754">
                  <c:v>0.70789500000000005</c:v>
                </c:pt>
                <c:pt idx="13755">
                  <c:v>0.70796899999999996</c:v>
                </c:pt>
                <c:pt idx="13756">
                  <c:v>0.70804299999999998</c:v>
                </c:pt>
                <c:pt idx="13757">
                  <c:v>0.70811599999999997</c:v>
                </c:pt>
                <c:pt idx="13758">
                  <c:v>0.70818899999999996</c:v>
                </c:pt>
                <c:pt idx="13759">
                  <c:v>0.70826199999999995</c:v>
                </c:pt>
                <c:pt idx="13760">
                  <c:v>0.70833400000000002</c:v>
                </c:pt>
                <c:pt idx="13761">
                  <c:v>0.70840599999999998</c:v>
                </c:pt>
                <c:pt idx="13762">
                  <c:v>0.70847800000000005</c:v>
                </c:pt>
                <c:pt idx="13763">
                  <c:v>0.70855000000000001</c:v>
                </c:pt>
                <c:pt idx="13764">
                  <c:v>0.70862099999999995</c:v>
                </c:pt>
                <c:pt idx="13765">
                  <c:v>0.70869099999999996</c:v>
                </c:pt>
                <c:pt idx="13766">
                  <c:v>0.708762</c:v>
                </c:pt>
                <c:pt idx="13767">
                  <c:v>0.70883200000000002</c:v>
                </c:pt>
                <c:pt idx="13768">
                  <c:v>0.70890200000000003</c:v>
                </c:pt>
                <c:pt idx="13769">
                  <c:v>0.70897100000000002</c:v>
                </c:pt>
                <c:pt idx="13770">
                  <c:v>0.70904</c:v>
                </c:pt>
                <c:pt idx="13771">
                  <c:v>0.70910899999999999</c:v>
                </c:pt>
                <c:pt idx="13772">
                  <c:v>0.70917699999999995</c:v>
                </c:pt>
                <c:pt idx="13773">
                  <c:v>0.70924500000000001</c:v>
                </c:pt>
                <c:pt idx="13774">
                  <c:v>0.70931299999999997</c:v>
                </c:pt>
                <c:pt idx="13775">
                  <c:v>0.70938000000000001</c:v>
                </c:pt>
                <c:pt idx="13776">
                  <c:v>0.70944700000000005</c:v>
                </c:pt>
                <c:pt idx="13777">
                  <c:v>0.70951399999999998</c:v>
                </c:pt>
                <c:pt idx="13778">
                  <c:v>0.70957999999999999</c:v>
                </c:pt>
                <c:pt idx="13779">
                  <c:v>0.709646</c:v>
                </c:pt>
                <c:pt idx="13780">
                  <c:v>0.70971099999999998</c:v>
                </c:pt>
                <c:pt idx="13781">
                  <c:v>0.70977599999999996</c:v>
                </c:pt>
                <c:pt idx="13782">
                  <c:v>0.70984100000000006</c:v>
                </c:pt>
                <c:pt idx="13783">
                  <c:v>0.70990600000000004</c:v>
                </c:pt>
                <c:pt idx="13784">
                  <c:v>0.70996999999999999</c:v>
                </c:pt>
                <c:pt idx="13785">
                  <c:v>0.71003400000000005</c:v>
                </c:pt>
                <c:pt idx="13786">
                  <c:v>0.71009699999999998</c:v>
                </c:pt>
                <c:pt idx="13787">
                  <c:v>0.71016000000000001</c:v>
                </c:pt>
                <c:pt idx="13788">
                  <c:v>0.71022300000000005</c:v>
                </c:pt>
                <c:pt idx="13789">
                  <c:v>0.71028500000000006</c:v>
                </c:pt>
                <c:pt idx="13790">
                  <c:v>0.71034699999999995</c:v>
                </c:pt>
                <c:pt idx="13791">
                  <c:v>0.71040800000000004</c:v>
                </c:pt>
                <c:pt idx="13792">
                  <c:v>0.71047000000000005</c:v>
                </c:pt>
                <c:pt idx="13793">
                  <c:v>0.71053100000000002</c:v>
                </c:pt>
                <c:pt idx="13794">
                  <c:v>0.71059099999999997</c:v>
                </c:pt>
                <c:pt idx="13795">
                  <c:v>0.71065100000000003</c:v>
                </c:pt>
                <c:pt idx="13796">
                  <c:v>0.71071099999999998</c:v>
                </c:pt>
                <c:pt idx="13797">
                  <c:v>0.71077000000000001</c:v>
                </c:pt>
                <c:pt idx="13798">
                  <c:v>0.71082999999999996</c:v>
                </c:pt>
                <c:pt idx="13799">
                  <c:v>0.71088799999999996</c:v>
                </c:pt>
                <c:pt idx="13800">
                  <c:v>0.710947</c:v>
                </c:pt>
                <c:pt idx="13801">
                  <c:v>0.711005</c:v>
                </c:pt>
                <c:pt idx="13802">
                  <c:v>0.71106199999999997</c:v>
                </c:pt>
                <c:pt idx="13803">
                  <c:v>0.71111899999999995</c:v>
                </c:pt>
                <c:pt idx="13804">
                  <c:v>0.71117600000000003</c:v>
                </c:pt>
                <c:pt idx="13805">
                  <c:v>0.711233</c:v>
                </c:pt>
                <c:pt idx="13806">
                  <c:v>0.71128899999999995</c:v>
                </c:pt>
                <c:pt idx="13807">
                  <c:v>0.71134500000000001</c:v>
                </c:pt>
                <c:pt idx="13808">
                  <c:v>0.71140000000000003</c:v>
                </c:pt>
                <c:pt idx="13809">
                  <c:v>0.71145599999999998</c:v>
                </c:pt>
                <c:pt idx="13810">
                  <c:v>0.71150999999999998</c:v>
                </c:pt>
                <c:pt idx="13811">
                  <c:v>0.711565</c:v>
                </c:pt>
                <c:pt idx="13812">
                  <c:v>0.711619</c:v>
                </c:pt>
                <c:pt idx="13813">
                  <c:v>0.711673</c:v>
                </c:pt>
                <c:pt idx="13814">
                  <c:v>0.71172599999999997</c:v>
                </c:pt>
                <c:pt idx="13815">
                  <c:v>0.71177900000000005</c:v>
                </c:pt>
                <c:pt idx="13816">
                  <c:v>0.71183200000000002</c:v>
                </c:pt>
                <c:pt idx="13817">
                  <c:v>0.71188399999999996</c:v>
                </c:pt>
                <c:pt idx="13818">
                  <c:v>0.71193600000000001</c:v>
                </c:pt>
                <c:pt idx="13819">
                  <c:v>0.71198700000000004</c:v>
                </c:pt>
                <c:pt idx="13820">
                  <c:v>0.71203899999999998</c:v>
                </c:pt>
                <c:pt idx="13821">
                  <c:v>0.71208899999999997</c:v>
                </c:pt>
                <c:pt idx="13822">
                  <c:v>0.71214</c:v>
                </c:pt>
                <c:pt idx="13823">
                  <c:v>0.71218999999999999</c:v>
                </c:pt>
                <c:pt idx="13824">
                  <c:v>0.71223999999999998</c:v>
                </c:pt>
                <c:pt idx="13825">
                  <c:v>0.71228999999999998</c:v>
                </c:pt>
                <c:pt idx="13826">
                  <c:v>0.71233900000000006</c:v>
                </c:pt>
                <c:pt idx="13827">
                  <c:v>0.71238800000000002</c:v>
                </c:pt>
                <c:pt idx="13828">
                  <c:v>0.71243599999999996</c:v>
                </c:pt>
                <c:pt idx="13829">
                  <c:v>0.71248400000000001</c:v>
                </c:pt>
                <c:pt idx="13830">
                  <c:v>0.71253200000000005</c:v>
                </c:pt>
                <c:pt idx="13831">
                  <c:v>0.71257899999999996</c:v>
                </c:pt>
                <c:pt idx="13832">
                  <c:v>0.71262700000000001</c:v>
                </c:pt>
                <c:pt idx="13833">
                  <c:v>0.712673</c:v>
                </c:pt>
                <c:pt idx="13834">
                  <c:v>0.71272000000000002</c:v>
                </c:pt>
                <c:pt idx="13835">
                  <c:v>0.71276600000000001</c:v>
                </c:pt>
                <c:pt idx="13836">
                  <c:v>0.712812</c:v>
                </c:pt>
                <c:pt idx="13837">
                  <c:v>0.71285699999999996</c:v>
                </c:pt>
                <c:pt idx="13838">
                  <c:v>0.71290299999999995</c:v>
                </c:pt>
                <c:pt idx="13839">
                  <c:v>0.712947</c:v>
                </c:pt>
                <c:pt idx="13840">
                  <c:v>0.71299199999999996</c:v>
                </c:pt>
                <c:pt idx="13841">
                  <c:v>0.713036</c:v>
                </c:pt>
                <c:pt idx="13842">
                  <c:v>0.71308000000000005</c:v>
                </c:pt>
                <c:pt idx="13843">
                  <c:v>0.71312399999999998</c:v>
                </c:pt>
                <c:pt idx="13844">
                  <c:v>0.713167</c:v>
                </c:pt>
                <c:pt idx="13845">
                  <c:v>0.71321000000000001</c:v>
                </c:pt>
                <c:pt idx="13846">
                  <c:v>0.713252</c:v>
                </c:pt>
                <c:pt idx="13847">
                  <c:v>0.71329500000000001</c:v>
                </c:pt>
                <c:pt idx="13848">
                  <c:v>0.713337</c:v>
                </c:pt>
                <c:pt idx="13849">
                  <c:v>0.71337799999999996</c:v>
                </c:pt>
                <c:pt idx="13850">
                  <c:v>0.71342000000000005</c:v>
                </c:pt>
                <c:pt idx="13851">
                  <c:v>0.71346100000000001</c:v>
                </c:pt>
                <c:pt idx="13852">
                  <c:v>0.71350199999999997</c:v>
                </c:pt>
                <c:pt idx="13853">
                  <c:v>0.71354200000000001</c:v>
                </c:pt>
                <c:pt idx="13854">
                  <c:v>0.71358200000000005</c:v>
                </c:pt>
                <c:pt idx="13855">
                  <c:v>0.71362199999999998</c:v>
                </c:pt>
                <c:pt idx="13856">
                  <c:v>0.71366200000000002</c:v>
                </c:pt>
                <c:pt idx="13857">
                  <c:v>0.71370100000000003</c:v>
                </c:pt>
                <c:pt idx="13858">
                  <c:v>0.71374000000000004</c:v>
                </c:pt>
                <c:pt idx="13859">
                  <c:v>0.71377900000000005</c:v>
                </c:pt>
                <c:pt idx="13860">
                  <c:v>0.71381799999999995</c:v>
                </c:pt>
                <c:pt idx="13861">
                  <c:v>0.71385600000000005</c:v>
                </c:pt>
                <c:pt idx="13862">
                  <c:v>0.71389400000000003</c:v>
                </c:pt>
                <c:pt idx="13863">
                  <c:v>0.71393099999999998</c:v>
                </c:pt>
                <c:pt idx="13864">
                  <c:v>0.71396899999999996</c:v>
                </c:pt>
                <c:pt idx="13865">
                  <c:v>0.71400600000000003</c:v>
                </c:pt>
                <c:pt idx="13866">
                  <c:v>0.71404299999999998</c:v>
                </c:pt>
                <c:pt idx="13867">
                  <c:v>0.71407900000000002</c:v>
                </c:pt>
                <c:pt idx="13868">
                  <c:v>0.71411500000000006</c:v>
                </c:pt>
                <c:pt idx="13869">
                  <c:v>0.71415099999999998</c:v>
                </c:pt>
                <c:pt idx="13870">
                  <c:v>0.71418700000000002</c:v>
                </c:pt>
                <c:pt idx="13871">
                  <c:v>0.71422300000000005</c:v>
                </c:pt>
                <c:pt idx="13872">
                  <c:v>0.71425799999999995</c:v>
                </c:pt>
                <c:pt idx="13873">
                  <c:v>0.71429299999999996</c:v>
                </c:pt>
                <c:pt idx="13874">
                  <c:v>0.71432700000000005</c:v>
                </c:pt>
                <c:pt idx="13875">
                  <c:v>0.71436200000000005</c:v>
                </c:pt>
                <c:pt idx="13876">
                  <c:v>0.71439600000000003</c:v>
                </c:pt>
                <c:pt idx="13877">
                  <c:v>0.71443000000000001</c:v>
                </c:pt>
                <c:pt idx="13878">
                  <c:v>0.71446399999999999</c:v>
                </c:pt>
                <c:pt idx="13879">
                  <c:v>0.71449700000000005</c:v>
                </c:pt>
                <c:pt idx="13880">
                  <c:v>0.71453100000000003</c:v>
                </c:pt>
                <c:pt idx="13881">
                  <c:v>0.71456399999999998</c:v>
                </c:pt>
                <c:pt idx="13882">
                  <c:v>0.71459600000000001</c:v>
                </c:pt>
                <c:pt idx="13883">
                  <c:v>0.71462899999999996</c:v>
                </c:pt>
                <c:pt idx="13884">
                  <c:v>0.71466099999999999</c:v>
                </c:pt>
                <c:pt idx="13885">
                  <c:v>0.71469300000000002</c:v>
                </c:pt>
                <c:pt idx="13886">
                  <c:v>0.71472500000000005</c:v>
                </c:pt>
                <c:pt idx="13887">
                  <c:v>0.71475699999999998</c:v>
                </c:pt>
                <c:pt idx="13888">
                  <c:v>0.71478799999999998</c:v>
                </c:pt>
                <c:pt idx="13889">
                  <c:v>0.71481899999999998</c:v>
                </c:pt>
                <c:pt idx="13890">
                  <c:v>0.71484999999999999</c:v>
                </c:pt>
                <c:pt idx="13891">
                  <c:v>0.71488099999999999</c:v>
                </c:pt>
                <c:pt idx="13892">
                  <c:v>0.71491099999999996</c:v>
                </c:pt>
                <c:pt idx="13893">
                  <c:v>0.71494199999999997</c:v>
                </c:pt>
                <c:pt idx="13894">
                  <c:v>0.71497200000000005</c:v>
                </c:pt>
                <c:pt idx="13895">
                  <c:v>0.71500200000000003</c:v>
                </c:pt>
                <c:pt idx="13896">
                  <c:v>0.71503099999999997</c:v>
                </c:pt>
                <c:pt idx="13897">
                  <c:v>0.71506099999999995</c:v>
                </c:pt>
                <c:pt idx="13898">
                  <c:v>0.71509</c:v>
                </c:pt>
                <c:pt idx="13899">
                  <c:v>0.71511899999999995</c:v>
                </c:pt>
                <c:pt idx="13900">
                  <c:v>0.71514800000000001</c:v>
                </c:pt>
                <c:pt idx="13901">
                  <c:v>0.71517699999999995</c:v>
                </c:pt>
                <c:pt idx="13902">
                  <c:v>0.71520499999999998</c:v>
                </c:pt>
                <c:pt idx="13903">
                  <c:v>0.71523300000000001</c:v>
                </c:pt>
                <c:pt idx="13904">
                  <c:v>0.71526100000000004</c:v>
                </c:pt>
                <c:pt idx="13905">
                  <c:v>0.71528899999999995</c:v>
                </c:pt>
                <c:pt idx="13906">
                  <c:v>0.71531699999999998</c:v>
                </c:pt>
                <c:pt idx="13907">
                  <c:v>0.71534500000000001</c:v>
                </c:pt>
                <c:pt idx="13908">
                  <c:v>0.71537200000000001</c:v>
                </c:pt>
                <c:pt idx="13909">
                  <c:v>0.71539900000000001</c:v>
                </c:pt>
                <c:pt idx="13910">
                  <c:v>0.71542600000000001</c:v>
                </c:pt>
                <c:pt idx="13911">
                  <c:v>0.71545300000000001</c:v>
                </c:pt>
                <c:pt idx="13912">
                  <c:v>0.71548</c:v>
                </c:pt>
                <c:pt idx="13913">
                  <c:v>0.71550599999999998</c:v>
                </c:pt>
                <c:pt idx="13914">
                  <c:v>0.71553199999999995</c:v>
                </c:pt>
                <c:pt idx="13915">
                  <c:v>0.71555899999999995</c:v>
                </c:pt>
                <c:pt idx="13916">
                  <c:v>0.71558500000000003</c:v>
                </c:pt>
                <c:pt idx="13917">
                  <c:v>0.71560999999999997</c:v>
                </c:pt>
                <c:pt idx="13918">
                  <c:v>0.71563600000000005</c:v>
                </c:pt>
                <c:pt idx="13919">
                  <c:v>0.71566099999999999</c:v>
                </c:pt>
                <c:pt idx="13920">
                  <c:v>0.71568699999999996</c:v>
                </c:pt>
                <c:pt idx="13921">
                  <c:v>0.71571200000000001</c:v>
                </c:pt>
                <c:pt idx="13922">
                  <c:v>0.71573699999999996</c:v>
                </c:pt>
                <c:pt idx="13923">
                  <c:v>0.71576200000000001</c:v>
                </c:pt>
                <c:pt idx="13924">
                  <c:v>0.71578699999999995</c:v>
                </c:pt>
                <c:pt idx="13925">
                  <c:v>0.71581099999999998</c:v>
                </c:pt>
                <c:pt idx="13926">
                  <c:v>0.71583600000000003</c:v>
                </c:pt>
                <c:pt idx="13927">
                  <c:v>0.71586000000000005</c:v>
                </c:pt>
                <c:pt idx="13928">
                  <c:v>0.71588399999999996</c:v>
                </c:pt>
                <c:pt idx="13929">
                  <c:v>0.71590799999999999</c:v>
                </c:pt>
                <c:pt idx="13930">
                  <c:v>0.71593200000000001</c:v>
                </c:pt>
                <c:pt idx="13931">
                  <c:v>0.71595600000000004</c:v>
                </c:pt>
                <c:pt idx="13932">
                  <c:v>0.71597900000000003</c:v>
                </c:pt>
                <c:pt idx="13933">
                  <c:v>0.71600299999999995</c:v>
                </c:pt>
                <c:pt idx="13934">
                  <c:v>0.71602600000000005</c:v>
                </c:pt>
                <c:pt idx="13935">
                  <c:v>0.71604900000000005</c:v>
                </c:pt>
                <c:pt idx="13936">
                  <c:v>0.71607200000000004</c:v>
                </c:pt>
                <c:pt idx="13937">
                  <c:v>0.71609500000000004</c:v>
                </c:pt>
                <c:pt idx="13938">
                  <c:v>0.71611800000000003</c:v>
                </c:pt>
                <c:pt idx="13939">
                  <c:v>0.71614</c:v>
                </c:pt>
                <c:pt idx="13940">
                  <c:v>0.71616299999999999</c:v>
                </c:pt>
                <c:pt idx="13941">
                  <c:v>0.71618499999999996</c:v>
                </c:pt>
                <c:pt idx="13942">
                  <c:v>0.71620799999999996</c:v>
                </c:pt>
                <c:pt idx="13943">
                  <c:v>0.71623000000000003</c:v>
                </c:pt>
                <c:pt idx="13944">
                  <c:v>0.716252</c:v>
                </c:pt>
                <c:pt idx="13945">
                  <c:v>0.71627399999999997</c:v>
                </c:pt>
                <c:pt idx="13946">
                  <c:v>0.71629600000000004</c:v>
                </c:pt>
                <c:pt idx="13947">
                  <c:v>0.71631699999999998</c:v>
                </c:pt>
                <c:pt idx="13948">
                  <c:v>0.71633899999999995</c:v>
                </c:pt>
                <c:pt idx="13949">
                  <c:v>0.71636100000000003</c:v>
                </c:pt>
                <c:pt idx="13950">
                  <c:v>0.71638199999999996</c:v>
                </c:pt>
                <c:pt idx="13951">
                  <c:v>0.71640300000000001</c:v>
                </c:pt>
                <c:pt idx="13952">
                  <c:v>0.71642399999999995</c:v>
                </c:pt>
                <c:pt idx="13953">
                  <c:v>0.716445</c:v>
                </c:pt>
                <c:pt idx="13954">
                  <c:v>0.71646600000000005</c:v>
                </c:pt>
                <c:pt idx="13955">
                  <c:v>0.71648699999999999</c:v>
                </c:pt>
                <c:pt idx="13956">
                  <c:v>0.71650800000000003</c:v>
                </c:pt>
                <c:pt idx="13957">
                  <c:v>0.71652899999999997</c:v>
                </c:pt>
                <c:pt idx="13958">
                  <c:v>0.71654899999999999</c:v>
                </c:pt>
                <c:pt idx="13959">
                  <c:v>0.71657000000000004</c:v>
                </c:pt>
                <c:pt idx="13960">
                  <c:v>0.71658999999999995</c:v>
                </c:pt>
                <c:pt idx="13961">
                  <c:v>0.71660999999999997</c:v>
                </c:pt>
                <c:pt idx="13962">
                  <c:v>0.71662999999999999</c:v>
                </c:pt>
                <c:pt idx="13963">
                  <c:v>0.71665100000000004</c:v>
                </c:pt>
                <c:pt idx="13964">
                  <c:v>0.71667099999999995</c:v>
                </c:pt>
                <c:pt idx="13965">
                  <c:v>0.71669000000000005</c:v>
                </c:pt>
                <c:pt idx="13966">
                  <c:v>0.71670999999999996</c:v>
                </c:pt>
                <c:pt idx="13967">
                  <c:v>0.71672999999999998</c:v>
                </c:pt>
                <c:pt idx="13968">
                  <c:v>0.71675</c:v>
                </c:pt>
                <c:pt idx="13969">
                  <c:v>0.71676899999999999</c:v>
                </c:pt>
                <c:pt idx="13970">
                  <c:v>0.71678900000000001</c:v>
                </c:pt>
                <c:pt idx="13971">
                  <c:v>0.716808</c:v>
                </c:pt>
                <c:pt idx="13972">
                  <c:v>0.71682699999999999</c:v>
                </c:pt>
                <c:pt idx="13973">
                  <c:v>0.71684700000000001</c:v>
                </c:pt>
                <c:pt idx="13974">
                  <c:v>0.716866</c:v>
                </c:pt>
                <c:pt idx="13975">
                  <c:v>0.71688499999999999</c:v>
                </c:pt>
                <c:pt idx="13976">
                  <c:v>0.71690399999999999</c:v>
                </c:pt>
                <c:pt idx="13977">
                  <c:v>0.71692299999999998</c:v>
                </c:pt>
                <c:pt idx="13978">
                  <c:v>0.71694100000000005</c:v>
                </c:pt>
                <c:pt idx="13979">
                  <c:v>0.71696000000000004</c:v>
                </c:pt>
                <c:pt idx="13980">
                  <c:v>0.71697900000000003</c:v>
                </c:pt>
                <c:pt idx="13981">
                  <c:v>0.71699800000000002</c:v>
                </c:pt>
                <c:pt idx="13982">
                  <c:v>0.71701599999999999</c:v>
                </c:pt>
                <c:pt idx="13983">
                  <c:v>0.71703499999999998</c:v>
                </c:pt>
                <c:pt idx="13984">
                  <c:v>0.71705300000000005</c:v>
                </c:pt>
                <c:pt idx="13985">
                  <c:v>0.71707100000000001</c:v>
                </c:pt>
                <c:pt idx="13986">
                  <c:v>0.71709000000000001</c:v>
                </c:pt>
                <c:pt idx="13987">
                  <c:v>0.71710799999999997</c:v>
                </c:pt>
                <c:pt idx="13988">
                  <c:v>0.71712600000000004</c:v>
                </c:pt>
                <c:pt idx="13989">
                  <c:v>0.717144</c:v>
                </c:pt>
                <c:pt idx="13990">
                  <c:v>0.71716199999999997</c:v>
                </c:pt>
                <c:pt idx="13991">
                  <c:v>0.71718000000000004</c:v>
                </c:pt>
                <c:pt idx="13992">
                  <c:v>0.717198</c:v>
                </c:pt>
                <c:pt idx="13993">
                  <c:v>0.71721599999999996</c:v>
                </c:pt>
                <c:pt idx="13994">
                  <c:v>0.71723300000000001</c:v>
                </c:pt>
                <c:pt idx="13995">
                  <c:v>0.71725099999999997</c:v>
                </c:pt>
                <c:pt idx="13996">
                  <c:v>0.71726900000000005</c:v>
                </c:pt>
                <c:pt idx="13997">
                  <c:v>0.71728599999999998</c:v>
                </c:pt>
                <c:pt idx="13998">
                  <c:v>0.71730400000000005</c:v>
                </c:pt>
                <c:pt idx="13999">
                  <c:v>0.71732099999999999</c:v>
                </c:pt>
                <c:pt idx="14000">
                  <c:v>0.71733899999999995</c:v>
                </c:pt>
                <c:pt idx="14001">
                  <c:v>0.71735599999999999</c:v>
                </c:pt>
                <c:pt idx="14002">
                  <c:v>0.71737300000000004</c:v>
                </c:pt>
                <c:pt idx="14003">
                  <c:v>0.717391</c:v>
                </c:pt>
                <c:pt idx="14004">
                  <c:v>0.71740800000000005</c:v>
                </c:pt>
                <c:pt idx="14005">
                  <c:v>0.71742499999999998</c:v>
                </c:pt>
                <c:pt idx="14006">
                  <c:v>0.71744200000000002</c:v>
                </c:pt>
                <c:pt idx="14007">
                  <c:v>0.71745899999999996</c:v>
                </c:pt>
                <c:pt idx="14008">
                  <c:v>0.717476</c:v>
                </c:pt>
                <c:pt idx="14009">
                  <c:v>0.71749300000000005</c:v>
                </c:pt>
                <c:pt idx="14010">
                  <c:v>0.71750999999999998</c:v>
                </c:pt>
                <c:pt idx="14011">
                  <c:v>0.71752700000000003</c:v>
                </c:pt>
                <c:pt idx="14012">
                  <c:v>0.71754399999999996</c:v>
                </c:pt>
                <c:pt idx="14013">
                  <c:v>0.71755999999999998</c:v>
                </c:pt>
                <c:pt idx="14014">
                  <c:v>0.71757700000000002</c:v>
                </c:pt>
                <c:pt idx="14015">
                  <c:v>0.71759399999999995</c:v>
                </c:pt>
                <c:pt idx="14016">
                  <c:v>0.71760999999999997</c:v>
                </c:pt>
                <c:pt idx="14017">
                  <c:v>0.71762700000000001</c:v>
                </c:pt>
                <c:pt idx="14018">
                  <c:v>0.71764399999999995</c:v>
                </c:pt>
                <c:pt idx="14019">
                  <c:v>0.71765999999999996</c:v>
                </c:pt>
                <c:pt idx="14020">
                  <c:v>0.71767700000000001</c:v>
                </c:pt>
                <c:pt idx="14021">
                  <c:v>0.71769300000000003</c:v>
                </c:pt>
                <c:pt idx="14022">
                  <c:v>0.71770900000000004</c:v>
                </c:pt>
                <c:pt idx="14023">
                  <c:v>0.71772599999999998</c:v>
                </c:pt>
                <c:pt idx="14024">
                  <c:v>0.71774199999999999</c:v>
                </c:pt>
                <c:pt idx="14025">
                  <c:v>0.71775800000000001</c:v>
                </c:pt>
                <c:pt idx="14026">
                  <c:v>0.71777400000000002</c:v>
                </c:pt>
                <c:pt idx="14027">
                  <c:v>0.71779000000000004</c:v>
                </c:pt>
                <c:pt idx="14028">
                  <c:v>0.71780699999999997</c:v>
                </c:pt>
                <c:pt idx="14029">
                  <c:v>0.71782299999999999</c:v>
                </c:pt>
                <c:pt idx="14030">
                  <c:v>0.717839</c:v>
                </c:pt>
                <c:pt idx="14031">
                  <c:v>0.71785500000000002</c:v>
                </c:pt>
                <c:pt idx="14032">
                  <c:v>0.71787100000000004</c:v>
                </c:pt>
                <c:pt idx="14033">
                  <c:v>0.71788700000000005</c:v>
                </c:pt>
                <c:pt idx="14034">
                  <c:v>0.71790299999999996</c:v>
                </c:pt>
                <c:pt idx="14035">
                  <c:v>0.71791799999999995</c:v>
                </c:pt>
                <c:pt idx="14036">
                  <c:v>0.71793399999999996</c:v>
                </c:pt>
                <c:pt idx="14037">
                  <c:v>0.71794999999999998</c:v>
                </c:pt>
                <c:pt idx="14038">
                  <c:v>0.71796599999999999</c:v>
                </c:pt>
                <c:pt idx="14039">
                  <c:v>0.71798200000000001</c:v>
                </c:pt>
                <c:pt idx="14040">
                  <c:v>0.717997</c:v>
                </c:pt>
                <c:pt idx="14041">
                  <c:v>0.71801300000000001</c:v>
                </c:pt>
                <c:pt idx="14042">
                  <c:v>0.71802900000000003</c:v>
                </c:pt>
                <c:pt idx="14043">
                  <c:v>0.71804400000000002</c:v>
                </c:pt>
                <c:pt idx="14044">
                  <c:v>0.71806000000000003</c:v>
                </c:pt>
                <c:pt idx="14045">
                  <c:v>0.71807500000000002</c:v>
                </c:pt>
                <c:pt idx="14046">
                  <c:v>0.71809100000000003</c:v>
                </c:pt>
                <c:pt idx="14047">
                  <c:v>0.71810600000000002</c:v>
                </c:pt>
                <c:pt idx="14048">
                  <c:v>0.71812200000000004</c:v>
                </c:pt>
                <c:pt idx="14049">
                  <c:v>0.71813700000000003</c:v>
                </c:pt>
                <c:pt idx="14050">
                  <c:v>0.71815300000000004</c:v>
                </c:pt>
                <c:pt idx="14051">
                  <c:v>0.71816800000000003</c:v>
                </c:pt>
                <c:pt idx="14052">
                  <c:v>0.71818400000000004</c:v>
                </c:pt>
                <c:pt idx="14053">
                  <c:v>0.71819900000000003</c:v>
                </c:pt>
                <c:pt idx="14054">
                  <c:v>0.71821400000000002</c:v>
                </c:pt>
                <c:pt idx="14055">
                  <c:v>0.71822900000000001</c:v>
                </c:pt>
                <c:pt idx="14056">
                  <c:v>0.71824500000000002</c:v>
                </c:pt>
                <c:pt idx="14057">
                  <c:v>0.71826000000000001</c:v>
                </c:pt>
                <c:pt idx="14058">
                  <c:v>0.718275</c:v>
                </c:pt>
                <c:pt idx="14059">
                  <c:v>0.71828999999999998</c:v>
                </c:pt>
                <c:pt idx="14060">
                  <c:v>0.71830499999999997</c:v>
                </c:pt>
                <c:pt idx="14061">
                  <c:v>0.71832099999999999</c:v>
                </c:pt>
                <c:pt idx="14062">
                  <c:v>0.71833599999999997</c:v>
                </c:pt>
                <c:pt idx="14063">
                  <c:v>0.71835099999999996</c:v>
                </c:pt>
                <c:pt idx="14064">
                  <c:v>0.71836599999999995</c:v>
                </c:pt>
                <c:pt idx="14065">
                  <c:v>0.71838100000000005</c:v>
                </c:pt>
                <c:pt idx="14066">
                  <c:v>0.71839600000000003</c:v>
                </c:pt>
                <c:pt idx="14067">
                  <c:v>0.71841100000000002</c:v>
                </c:pt>
                <c:pt idx="14068">
                  <c:v>0.71842600000000001</c:v>
                </c:pt>
                <c:pt idx="14069">
                  <c:v>0.718441</c:v>
                </c:pt>
                <c:pt idx="14070">
                  <c:v>0.71845599999999998</c:v>
                </c:pt>
                <c:pt idx="14071">
                  <c:v>0.71847099999999997</c:v>
                </c:pt>
                <c:pt idx="14072">
                  <c:v>0.71848500000000004</c:v>
                </c:pt>
                <c:pt idx="14073">
                  <c:v>0.71850000000000003</c:v>
                </c:pt>
                <c:pt idx="14074">
                  <c:v>0.71851500000000001</c:v>
                </c:pt>
                <c:pt idx="14075">
                  <c:v>0.71853</c:v>
                </c:pt>
                <c:pt idx="14076">
                  <c:v>0.71854499999999999</c:v>
                </c:pt>
                <c:pt idx="14077">
                  <c:v>0.71855899999999995</c:v>
                </c:pt>
                <c:pt idx="14078">
                  <c:v>0.71857400000000005</c:v>
                </c:pt>
                <c:pt idx="14079">
                  <c:v>0.71858900000000003</c:v>
                </c:pt>
                <c:pt idx="14080">
                  <c:v>0.71860400000000002</c:v>
                </c:pt>
                <c:pt idx="14081">
                  <c:v>0.71861799999999998</c:v>
                </c:pt>
                <c:pt idx="14082">
                  <c:v>0.71863299999999997</c:v>
                </c:pt>
                <c:pt idx="14083">
                  <c:v>0.71864799999999995</c:v>
                </c:pt>
                <c:pt idx="14084">
                  <c:v>0.71866200000000002</c:v>
                </c:pt>
                <c:pt idx="14085">
                  <c:v>0.71867700000000001</c:v>
                </c:pt>
                <c:pt idx="14086">
                  <c:v>0.718692</c:v>
                </c:pt>
                <c:pt idx="14087">
                  <c:v>0.71870599999999996</c:v>
                </c:pt>
                <c:pt idx="14088">
                  <c:v>0.71872100000000005</c:v>
                </c:pt>
                <c:pt idx="14089">
                  <c:v>0.71873500000000001</c:v>
                </c:pt>
                <c:pt idx="14090">
                  <c:v>0.71875</c:v>
                </c:pt>
                <c:pt idx="14091">
                  <c:v>0.71876399999999996</c:v>
                </c:pt>
                <c:pt idx="14092">
                  <c:v>0.71877899999999995</c:v>
                </c:pt>
                <c:pt idx="14093">
                  <c:v>0.71879300000000002</c:v>
                </c:pt>
                <c:pt idx="14094">
                  <c:v>0.718808</c:v>
                </c:pt>
                <c:pt idx="14095">
                  <c:v>0.71882199999999996</c:v>
                </c:pt>
                <c:pt idx="14096">
                  <c:v>0.71883699999999995</c:v>
                </c:pt>
                <c:pt idx="14097">
                  <c:v>0.71885100000000002</c:v>
                </c:pt>
                <c:pt idx="14098">
                  <c:v>0.718866</c:v>
                </c:pt>
                <c:pt idx="14099">
                  <c:v>0.71887999999999996</c:v>
                </c:pt>
                <c:pt idx="14100">
                  <c:v>0.71889400000000003</c:v>
                </c:pt>
                <c:pt idx="14101">
                  <c:v>0.71890900000000002</c:v>
                </c:pt>
                <c:pt idx="14102">
                  <c:v>0.71892299999999998</c:v>
                </c:pt>
                <c:pt idx="14103">
                  <c:v>0.71893799999999997</c:v>
                </c:pt>
                <c:pt idx="14104">
                  <c:v>0.71895200000000004</c:v>
                </c:pt>
                <c:pt idx="14105">
                  <c:v>0.71896599999999999</c:v>
                </c:pt>
                <c:pt idx="14106">
                  <c:v>0.71898099999999998</c:v>
                </c:pt>
                <c:pt idx="14107">
                  <c:v>0.71899500000000005</c:v>
                </c:pt>
                <c:pt idx="14108">
                  <c:v>0.71900900000000001</c:v>
                </c:pt>
                <c:pt idx="14109">
                  <c:v>0.71902299999999997</c:v>
                </c:pt>
                <c:pt idx="14110">
                  <c:v>0.71903799999999995</c:v>
                </c:pt>
                <c:pt idx="14111">
                  <c:v>0.71905200000000002</c:v>
                </c:pt>
                <c:pt idx="14112">
                  <c:v>0.71906599999999998</c:v>
                </c:pt>
                <c:pt idx="14113">
                  <c:v>0.71908000000000005</c:v>
                </c:pt>
                <c:pt idx="14114">
                  <c:v>0.71909500000000004</c:v>
                </c:pt>
                <c:pt idx="14115">
                  <c:v>0.719109</c:v>
                </c:pt>
                <c:pt idx="14116">
                  <c:v>0.71912299999999996</c:v>
                </c:pt>
                <c:pt idx="14117">
                  <c:v>0.71913700000000003</c:v>
                </c:pt>
                <c:pt idx="14118">
                  <c:v>0.71915099999999998</c:v>
                </c:pt>
                <c:pt idx="14119">
                  <c:v>0.71916500000000005</c:v>
                </c:pt>
                <c:pt idx="14120">
                  <c:v>0.71918000000000004</c:v>
                </c:pt>
                <c:pt idx="14121">
                  <c:v>0.719194</c:v>
                </c:pt>
                <c:pt idx="14122">
                  <c:v>0.71920799999999996</c:v>
                </c:pt>
                <c:pt idx="14123">
                  <c:v>0.71922200000000003</c:v>
                </c:pt>
                <c:pt idx="14124">
                  <c:v>0.71923599999999999</c:v>
                </c:pt>
                <c:pt idx="14125">
                  <c:v>0.71924999999999994</c:v>
                </c:pt>
                <c:pt idx="14126">
                  <c:v>0.71926400000000001</c:v>
                </c:pt>
                <c:pt idx="14127">
                  <c:v>0.71927799999999997</c:v>
                </c:pt>
                <c:pt idx="14128">
                  <c:v>0.71929200000000004</c:v>
                </c:pt>
                <c:pt idx="14129">
                  <c:v>0.719306</c:v>
                </c:pt>
                <c:pt idx="14130">
                  <c:v>0.71931999999999996</c:v>
                </c:pt>
                <c:pt idx="14131">
                  <c:v>0.71933400000000003</c:v>
                </c:pt>
                <c:pt idx="14132">
                  <c:v>0.71934799999999999</c:v>
                </c:pt>
                <c:pt idx="14133">
                  <c:v>0.71936199999999995</c:v>
                </c:pt>
                <c:pt idx="14134">
                  <c:v>0.71937600000000002</c:v>
                </c:pt>
                <c:pt idx="14135">
                  <c:v>0.71938999999999997</c:v>
                </c:pt>
                <c:pt idx="14136">
                  <c:v>0.71940400000000004</c:v>
                </c:pt>
                <c:pt idx="14137">
                  <c:v>0.719418</c:v>
                </c:pt>
                <c:pt idx="14138">
                  <c:v>0.71943199999999996</c:v>
                </c:pt>
                <c:pt idx="14139">
                  <c:v>0.71944600000000003</c:v>
                </c:pt>
                <c:pt idx="14140">
                  <c:v>0.71945999999999999</c:v>
                </c:pt>
                <c:pt idx="14141">
                  <c:v>0.71947399999999995</c:v>
                </c:pt>
                <c:pt idx="14142">
                  <c:v>0.71948800000000002</c:v>
                </c:pt>
                <c:pt idx="14143">
                  <c:v>0.71950199999999997</c:v>
                </c:pt>
                <c:pt idx="14144">
                  <c:v>0.71951600000000004</c:v>
                </c:pt>
                <c:pt idx="14145">
                  <c:v>0.71953</c:v>
                </c:pt>
                <c:pt idx="14146">
                  <c:v>0.71954300000000004</c:v>
                </c:pt>
                <c:pt idx="14147">
                  <c:v>0.719557</c:v>
                </c:pt>
                <c:pt idx="14148">
                  <c:v>0.71957099999999996</c:v>
                </c:pt>
                <c:pt idx="14149">
                  <c:v>0.71958500000000003</c:v>
                </c:pt>
                <c:pt idx="14150">
                  <c:v>0.71959899999999999</c:v>
                </c:pt>
                <c:pt idx="14151">
                  <c:v>0.71961299999999995</c:v>
                </c:pt>
                <c:pt idx="14152">
                  <c:v>0.71962700000000002</c:v>
                </c:pt>
                <c:pt idx="14153">
                  <c:v>0.71963999999999995</c:v>
                </c:pt>
                <c:pt idx="14154">
                  <c:v>0.71965400000000002</c:v>
                </c:pt>
                <c:pt idx="14155">
                  <c:v>0.71966799999999997</c:v>
                </c:pt>
                <c:pt idx="14156">
                  <c:v>0.71968200000000004</c:v>
                </c:pt>
                <c:pt idx="14157">
                  <c:v>0.719696</c:v>
                </c:pt>
                <c:pt idx="14158">
                  <c:v>0.71970999999999996</c:v>
                </c:pt>
                <c:pt idx="14159">
                  <c:v>0.719723</c:v>
                </c:pt>
                <c:pt idx="14160">
                  <c:v>0.71973699999999996</c:v>
                </c:pt>
                <c:pt idx="14161">
                  <c:v>0.71975100000000003</c:v>
                </c:pt>
                <c:pt idx="14162">
                  <c:v>0.71976499999999999</c:v>
                </c:pt>
                <c:pt idx="14163">
                  <c:v>0.71977800000000003</c:v>
                </c:pt>
                <c:pt idx="14164">
                  <c:v>0.71979199999999999</c:v>
                </c:pt>
                <c:pt idx="14165">
                  <c:v>0.71980599999999995</c:v>
                </c:pt>
                <c:pt idx="14166">
                  <c:v>0.71982000000000002</c:v>
                </c:pt>
                <c:pt idx="14167">
                  <c:v>0.71983299999999995</c:v>
                </c:pt>
                <c:pt idx="14168">
                  <c:v>0.71984700000000001</c:v>
                </c:pt>
                <c:pt idx="14169">
                  <c:v>0.71986099999999997</c:v>
                </c:pt>
                <c:pt idx="14170">
                  <c:v>0.71987500000000004</c:v>
                </c:pt>
                <c:pt idx="14171">
                  <c:v>0.71988799999999997</c:v>
                </c:pt>
                <c:pt idx="14172">
                  <c:v>0.71990200000000004</c:v>
                </c:pt>
                <c:pt idx="14173">
                  <c:v>0.719916</c:v>
                </c:pt>
                <c:pt idx="14174">
                  <c:v>0.71992900000000004</c:v>
                </c:pt>
                <c:pt idx="14175">
                  <c:v>0.719943</c:v>
                </c:pt>
                <c:pt idx="14176">
                  <c:v>0.71995699999999996</c:v>
                </c:pt>
                <c:pt idx="14177">
                  <c:v>0.71997</c:v>
                </c:pt>
                <c:pt idx="14178">
                  <c:v>0.71998399999999996</c:v>
                </c:pt>
                <c:pt idx="14179">
                  <c:v>0.71999800000000003</c:v>
                </c:pt>
                <c:pt idx="14180">
                  <c:v>0.72001099999999996</c:v>
                </c:pt>
                <c:pt idx="14181">
                  <c:v>0.72002500000000003</c:v>
                </c:pt>
                <c:pt idx="14182">
                  <c:v>0.72003899999999998</c:v>
                </c:pt>
                <c:pt idx="14183">
                  <c:v>0.72005200000000003</c:v>
                </c:pt>
                <c:pt idx="14184">
                  <c:v>0.72006599999999998</c:v>
                </c:pt>
                <c:pt idx="14185">
                  <c:v>0.72008000000000005</c:v>
                </c:pt>
                <c:pt idx="14186">
                  <c:v>0.72009299999999998</c:v>
                </c:pt>
                <c:pt idx="14187">
                  <c:v>0.72010700000000005</c:v>
                </c:pt>
                <c:pt idx="14188">
                  <c:v>0.72011999999999998</c:v>
                </c:pt>
                <c:pt idx="14189">
                  <c:v>0.72013400000000005</c:v>
                </c:pt>
                <c:pt idx="14190">
                  <c:v>0.72014800000000001</c:v>
                </c:pt>
                <c:pt idx="14191">
                  <c:v>0.72016100000000005</c:v>
                </c:pt>
                <c:pt idx="14192">
                  <c:v>0.72017500000000001</c:v>
                </c:pt>
                <c:pt idx="14193">
                  <c:v>0.72018800000000005</c:v>
                </c:pt>
                <c:pt idx="14194">
                  <c:v>0.72020200000000001</c:v>
                </c:pt>
                <c:pt idx="14195">
                  <c:v>0.72021599999999997</c:v>
                </c:pt>
                <c:pt idx="14196">
                  <c:v>0.72022900000000001</c:v>
                </c:pt>
                <c:pt idx="14197">
                  <c:v>0.72024299999999997</c:v>
                </c:pt>
                <c:pt idx="14198">
                  <c:v>0.72025600000000001</c:v>
                </c:pt>
                <c:pt idx="14199">
                  <c:v>0.72026999999999997</c:v>
                </c:pt>
                <c:pt idx="14200">
                  <c:v>0.72028300000000001</c:v>
                </c:pt>
                <c:pt idx="14201">
                  <c:v>0.72029699999999997</c:v>
                </c:pt>
                <c:pt idx="14202">
                  <c:v>0.72031000000000001</c:v>
                </c:pt>
                <c:pt idx="14203">
                  <c:v>0.72032399999999996</c:v>
                </c:pt>
                <c:pt idx="14204">
                  <c:v>0.72033800000000003</c:v>
                </c:pt>
                <c:pt idx="14205">
                  <c:v>0.72035099999999996</c:v>
                </c:pt>
                <c:pt idx="14206">
                  <c:v>0.72036500000000003</c:v>
                </c:pt>
                <c:pt idx="14207">
                  <c:v>0.72037799999999996</c:v>
                </c:pt>
                <c:pt idx="14208">
                  <c:v>0.72039200000000003</c:v>
                </c:pt>
                <c:pt idx="14209">
                  <c:v>0.72040499999999996</c:v>
                </c:pt>
                <c:pt idx="14210">
                  <c:v>0.72041900000000003</c:v>
                </c:pt>
                <c:pt idx="14211">
                  <c:v>0.72043199999999996</c:v>
                </c:pt>
                <c:pt idx="14212">
                  <c:v>0.72044600000000003</c:v>
                </c:pt>
                <c:pt idx="14213">
                  <c:v>0.72045899999999996</c:v>
                </c:pt>
                <c:pt idx="14214">
                  <c:v>0.72047300000000003</c:v>
                </c:pt>
                <c:pt idx="14215">
                  <c:v>0.72048599999999996</c:v>
                </c:pt>
                <c:pt idx="14216">
                  <c:v>0.72050000000000003</c:v>
                </c:pt>
                <c:pt idx="14217">
                  <c:v>0.72051299999999996</c:v>
                </c:pt>
                <c:pt idx="14218">
                  <c:v>0.72052700000000003</c:v>
                </c:pt>
                <c:pt idx="14219">
                  <c:v>0.72053999999999996</c:v>
                </c:pt>
                <c:pt idx="14220">
                  <c:v>0.72055400000000003</c:v>
                </c:pt>
                <c:pt idx="14221">
                  <c:v>0.72056699999999996</c:v>
                </c:pt>
                <c:pt idx="14222">
                  <c:v>0.72058100000000003</c:v>
                </c:pt>
                <c:pt idx="14223">
                  <c:v>0.72059399999999996</c:v>
                </c:pt>
                <c:pt idx="14224">
                  <c:v>0.720607</c:v>
                </c:pt>
                <c:pt idx="14225">
                  <c:v>0.72062099999999996</c:v>
                </c:pt>
                <c:pt idx="14226">
                  <c:v>0.720634</c:v>
                </c:pt>
                <c:pt idx="14227">
                  <c:v>0.72064799999999996</c:v>
                </c:pt>
                <c:pt idx="14228">
                  <c:v>0.720661</c:v>
                </c:pt>
                <c:pt idx="14229">
                  <c:v>0.72067499999999995</c:v>
                </c:pt>
                <c:pt idx="14230">
                  <c:v>0.720688</c:v>
                </c:pt>
                <c:pt idx="14231">
                  <c:v>0.72070199999999995</c:v>
                </c:pt>
                <c:pt idx="14232">
                  <c:v>0.72071499999999999</c:v>
                </c:pt>
                <c:pt idx="14233">
                  <c:v>0.72072800000000004</c:v>
                </c:pt>
                <c:pt idx="14234">
                  <c:v>0.72074199999999999</c:v>
                </c:pt>
                <c:pt idx="14235">
                  <c:v>0.72075500000000003</c:v>
                </c:pt>
                <c:pt idx="14236">
                  <c:v>0.72076899999999999</c:v>
                </c:pt>
                <c:pt idx="14237">
                  <c:v>0.72078200000000003</c:v>
                </c:pt>
                <c:pt idx="14238">
                  <c:v>0.72079599999999999</c:v>
                </c:pt>
                <c:pt idx="14239">
                  <c:v>0.72080900000000003</c:v>
                </c:pt>
                <c:pt idx="14240">
                  <c:v>0.72082199999999996</c:v>
                </c:pt>
                <c:pt idx="14241">
                  <c:v>0.72083600000000003</c:v>
                </c:pt>
                <c:pt idx="14242">
                  <c:v>0.72084899999999996</c:v>
                </c:pt>
                <c:pt idx="14243">
                  <c:v>0.72086300000000003</c:v>
                </c:pt>
                <c:pt idx="14244">
                  <c:v>0.72087599999999996</c:v>
                </c:pt>
                <c:pt idx="14245">
                  <c:v>0.720889</c:v>
                </c:pt>
                <c:pt idx="14246">
                  <c:v>0.72090299999999996</c:v>
                </c:pt>
                <c:pt idx="14247">
                  <c:v>0.720916</c:v>
                </c:pt>
                <c:pt idx="14248">
                  <c:v>0.72092999999999996</c:v>
                </c:pt>
                <c:pt idx="14249">
                  <c:v>0.720943</c:v>
                </c:pt>
                <c:pt idx="14250">
                  <c:v>0.72095600000000004</c:v>
                </c:pt>
                <c:pt idx="14251">
                  <c:v>0.72097</c:v>
                </c:pt>
                <c:pt idx="14252">
                  <c:v>0.72098300000000004</c:v>
                </c:pt>
                <c:pt idx="14253">
                  <c:v>0.72099599999999997</c:v>
                </c:pt>
                <c:pt idx="14254">
                  <c:v>0.72101000000000004</c:v>
                </c:pt>
                <c:pt idx="14255">
                  <c:v>0.72102299999999997</c:v>
                </c:pt>
                <c:pt idx="14256">
                  <c:v>0.72103700000000004</c:v>
                </c:pt>
                <c:pt idx="14257">
                  <c:v>0.72104999999999997</c:v>
                </c:pt>
                <c:pt idx="14258">
                  <c:v>0.72106300000000001</c:v>
                </c:pt>
                <c:pt idx="14259">
                  <c:v>0.72107699999999997</c:v>
                </c:pt>
                <c:pt idx="14260">
                  <c:v>0.72109000000000001</c:v>
                </c:pt>
                <c:pt idx="14261">
                  <c:v>0.72110300000000005</c:v>
                </c:pt>
                <c:pt idx="14262">
                  <c:v>0.72111700000000001</c:v>
                </c:pt>
                <c:pt idx="14263">
                  <c:v>0.72113000000000005</c:v>
                </c:pt>
                <c:pt idx="14264">
                  <c:v>0.72114299999999998</c:v>
                </c:pt>
                <c:pt idx="14265">
                  <c:v>0.72115700000000005</c:v>
                </c:pt>
                <c:pt idx="14266">
                  <c:v>0.72116999999999998</c:v>
                </c:pt>
                <c:pt idx="14267">
                  <c:v>0.72118300000000002</c:v>
                </c:pt>
                <c:pt idx="14268">
                  <c:v>0.72119699999999998</c:v>
                </c:pt>
                <c:pt idx="14269">
                  <c:v>0.72121000000000002</c:v>
                </c:pt>
                <c:pt idx="14270">
                  <c:v>0.72122299999999995</c:v>
                </c:pt>
                <c:pt idx="14271">
                  <c:v>0.72123700000000002</c:v>
                </c:pt>
                <c:pt idx="14272">
                  <c:v>0.72124999999999995</c:v>
                </c:pt>
                <c:pt idx="14273">
                  <c:v>0.72126299999999999</c:v>
                </c:pt>
                <c:pt idx="14274">
                  <c:v>0.72127699999999995</c:v>
                </c:pt>
                <c:pt idx="14275">
                  <c:v>0.72128999999999999</c:v>
                </c:pt>
                <c:pt idx="14276">
                  <c:v>0.72130300000000003</c:v>
                </c:pt>
                <c:pt idx="14277">
                  <c:v>0.72131699999999999</c:v>
                </c:pt>
                <c:pt idx="14278">
                  <c:v>0.72133000000000003</c:v>
                </c:pt>
                <c:pt idx="14279">
                  <c:v>0.72134299999999996</c:v>
                </c:pt>
                <c:pt idx="14280">
                  <c:v>0.72135700000000003</c:v>
                </c:pt>
                <c:pt idx="14281">
                  <c:v>0.72136999999999996</c:v>
                </c:pt>
                <c:pt idx="14282">
                  <c:v>0.721383</c:v>
                </c:pt>
                <c:pt idx="14283">
                  <c:v>0.72139600000000004</c:v>
                </c:pt>
                <c:pt idx="14284">
                  <c:v>0.72141</c:v>
                </c:pt>
                <c:pt idx="14285">
                  <c:v>0.72142300000000004</c:v>
                </c:pt>
                <c:pt idx="14286">
                  <c:v>0.72143599999999997</c:v>
                </c:pt>
                <c:pt idx="14287">
                  <c:v>0.72145000000000004</c:v>
                </c:pt>
                <c:pt idx="14288">
                  <c:v>0.72146299999999997</c:v>
                </c:pt>
                <c:pt idx="14289">
                  <c:v>0.72147600000000001</c:v>
                </c:pt>
                <c:pt idx="14290">
                  <c:v>0.72148999999999996</c:v>
                </c:pt>
                <c:pt idx="14291">
                  <c:v>0.72150300000000001</c:v>
                </c:pt>
                <c:pt idx="14292">
                  <c:v>0.72151600000000005</c:v>
                </c:pt>
                <c:pt idx="14293">
                  <c:v>0.72152899999999998</c:v>
                </c:pt>
                <c:pt idx="14294">
                  <c:v>0.72154300000000005</c:v>
                </c:pt>
                <c:pt idx="14295">
                  <c:v>0.72155599999999998</c:v>
                </c:pt>
                <c:pt idx="14296">
                  <c:v>0.72156900000000002</c:v>
                </c:pt>
                <c:pt idx="14297">
                  <c:v>0.72158199999999995</c:v>
                </c:pt>
                <c:pt idx="14298">
                  <c:v>0.72159600000000002</c:v>
                </c:pt>
                <c:pt idx="14299">
                  <c:v>0.72160899999999994</c:v>
                </c:pt>
                <c:pt idx="14300">
                  <c:v>0.72162199999999999</c:v>
                </c:pt>
                <c:pt idx="14301">
                  <c:v>0.72163600000000006</c:v>
                </c:pt>
                <c:pt idx="14302">
                  <c:v>0.72164899999999998</c:v>
                </c:pt>
                <c:pt idx="14303">
                  <c:v>0.72166200000000003</c:v>
                </c:pt>
                <c:pt idx="14304">
                  <c:v>0.72167499999999996</c:v>
                </c:pt>
                <c:pt idx="14305">
                  <c:v>0.72168900000000002</c:v>
                </c:pt>
                <c:pt idx="14306">
                  <c:v>0.72170199999999995</c:v>
                </c:pt>
                <c:pt idx="14307">
                  <c:v>0.721715</c:v>
                </c:pt>
                <c:pt idx="14308">
                  <c:v>0.72172800000000004</c:v>
                </c:pt>
                <c:pt idx="14309">
                  <c:v>0.72174199999999999</c:v>
                </c:pt>
                <c:pt idx="14310">
                  <c:v>0.72175500000000004</c:v>
                </c:pt>
                <c:pt idx="14311">
                  <c:v>0.72176799999999997</c:v>
                </c:pt>
                <c:pt idx="14312">
                  <c:v>0.72178100000000001</c:v>
                </c:pt>
                <c:pt idx="14313">
                  <c:v>0.72179499999999996</c:v>
                </c:pt>
                <c:pt idx="14314">
                  <c:v>0.72180800000000001</c:v>
                </c:pt>
                <c:pt idx="14315">
                  <c:v>0.72182100000000005</c:v>
                </c:pt>
                <c:pt idx="14316">
                  <c:v>0.72183399999999998</c:v>
                </c:pt>
                <c:pt idx="14317">
                  <c:v>0.72184800000000005</c:v>
                </c:pt>
                <c:pt idx="14318">
                  <c:v>0.72186099999999997</c:v>
                </c:pt>
                <c:pt idx="14319">
                  <c:v>0.72187400000000002</c:v>
                </c:pt>
                <c:pt idx="14320">
                  <c:v>0.72188699999999995</c:v>
                </c:pt>
                <c:pt idx="14321">
                  <c:v>0.72190100000000001</c:v>
                </c:pt>
                <c:pt idx="14322">
                  <c:v>0.72191399999999994</c:v>
                </c:pt>
                <c:pt idx="14323">
                  <c:v>0.72192699999999999</c:v>
                </c:pt>
                <c:pt idx="14324">
                  <c:v>0.72194000000000003</c:v>
                </c:pt>
                <c:pt idx="14325">
                  <c:v>0.72195299999999996</c:v>
                </c:pt>
                <c:pt idx="14326">
                  <c:v>0.72196700000000003</c:v>
                </c:pt>
                <c:pt idx="14327">
                  <c:v>0.72197999999999996</c:v>
                </c:pt>
                <c:pt idx="14328">
                  <c:v>0.721993</c:v>
                </c:pt>
                <c:pt idx="14329">
                  <c:v>0.72200600000000004</c:v>
                </c:pt>
                <c:pt idx="14330">
                  <c:v>0.72202</c:v>
                </c:pt>
                <c:pt idx="14331">
                  <c:v>0.72203300000000004</c:v>
                </c:pt>
                <c:pt idx="14332">
                  <c:v>0.72204599999999997</c:v>
                </c:pt>
                <c:pt idx="14333">
                  <c:v>0.72205900000000001</c:v>
                </c:pt>
                <c:pt idx="14334">
                  <c:v>0.72207200000000005</c:v>
                </c:pt>
                <c:pt idx="14335">
                  <c:v>0.72208600000000001</c:v>
                </c:pt>
                <c:pt idx="14336">
                  <c:v>0.72209900000000005</c:v>
                </c:pt>
                <c:pt idx="14337">
                  <c:v>0.72211199999999998</c:v>
                </c:pt>
                <c:pt idx="14338">
                  <c:v>0.72212500000000002</c:v>
                </c:pt>
                <c:pt idx="14339">
                  <c:v>0.72213899999999998</c:v>
                </c:pt>
                <c:pt idx="14340">
                  <c:v>0.72215200000000002</c:v>
                </c:pt>
                <c:pt idx="14341">
                  <c:v>0.72216499999999995</c:v>
                </c:pt>
                <c:pt idx="14342">
                  <c:v>0.72217799999999999</c:v>
                </c:pt>
                <c:pt idx="14343">
                  <c:v>0.72219100000000003</c:v>
                </c:pt>
                <c:pt idx="14344">
                  <c:v>0.72220499999999999</c:v>
                </c:pt>
                <c:pt idx="14345">
                  <c:v>0.72221800000000003</c:v>
                </c:pt>
                <c:pt idx="14346">
                  <c:v>0.72223099999999996</c:v>
                </c:pt>
                <c:pt idx="14347">
                  <c:v>0.722244</c:v>
                </c:pt>
                <c:pt idx="14348">
                  <c:v>0.72225700000000004</c:v>
                </c:pt>
                <c:pt idx="14349">
                  <c:v>0.722271</c:v>
                </c:pt>
                <c:pt idx="14350">
                  <c:v>0.72228400000000004</c:v>
                </c:pt>
                <c:pt idx="14351">
                  <c:v>0.72229699999999997</c:v>
                </c:pt>
                <c:pt idx="14352">
                  <c:v>0.72231000000000001</c:v>
                </c:pt>
                <c:pt idx="14353">
                  <c:v>0.72232300000000005</c:v>
                </c:pt>
                <c:pt idx="14354">
                  <c:v>0.72233700000000001</c:v>
                </c:pt>
                <c:pt idx="14355">
                  <c:v>0.72235000000000005</c:v>
                </c:pt>
                <c:pt idx="14356">
                  <c:v>0.72236299999999998</c:v>
                </c:pt>
                <c:pt idx="14357">
                  <c:v>0.72237600000000002</c:v>
                </c:pt>
                <c:pt idx="14358">
                  <c:v>0.72238899999999995</c:v>
                </c:pt>
                <c:pt idx="14359">
                  <c:v>0.72240199999999999</c:v>
                </c:pt>
                <c:pt idx="14360">
                  <c:v>0.72241599999999995</c:v>
                </c:pt>
                <c:pt idx="14361">
                  <c:v>0.72242899999999999</c:v>
                </c:pt>
                <c:pt idx="14362">
                  <c:v>0.72244200000000003</c:v>
                </c:pt>
                <c:pt idx="14363">
                  <c:v>0.72245499999999996</c:v>
                </c:pt>
                <c:pt idx="14364">
                  <c:v>0.722468</c:v>
                </c:pt>
                <c:pt idx="14365">
                  <c:v>0.72248199999999996</c:v>
                </c:pt>
                <c:pt idx="14366">
                  <c:v>0.722495</c:v>
                </c:pt>
                <c:pt idx="14367">
                  <c:v>0.72250800000000004</c:v>
                </c:pt>
                <c:pt idx="14368">
                  <c:v>0.72252099999999997</c:v>
                </c:pt>
                <c:pt idx="14369">
                  <c:v>0.72253400000000001</c:v>
                </c:pt>
                <c:pt idx="14370">
                  <c:v>0.72254700000000005</c:v>
                </c:pt>
                <c:pt idx="14371">
                  <c:v>0.72256100000000001</c:v>
                </c:pt>
                <c:pt idx="14372">
                  <c:v>0.72257400000000005</c:v>
                </c:pt>
                <c:pt idx="14373">
                  <c:v>0.72258699999999998</c:v>
                </c:pt>
                <c:pt idx="14374">
                  <c:v>0.72260000000000002</c:v>
                </c:pt>
                <c:pt idx="14375">
                  <c:v>0.72261299999999995</c:v>
                </c:pt>
                <c:pt idx="14376">
                  <c:v>0.72262599999999999</c:v>
                </c:pt>
                <c:pt idx="14377">
                  <c:v>0.72263999999999995</c:v>
                </c:pt>
                <c:pt idx="14378">
                  <c:v>0.72265299999999999</c:v>
                </c:pt>
                <c:pt idx="14379">
                  <c:v>0.72266600000000003</c:v>
                </c:pt>
                <c:pt idx="14380">
                  <c:v>0.72267899999999996</c:v>
                </c:pt>
                <c:pt idx="14381">
                  <c:v>0.722692</c:v>
                </c:pt>
                <c:pt idx="14382">
                  <c:v>0.72270500000000004</c:v>
                </c:pt>
                <c:pt idx="14383">
                  <c:v>0.722719</c:v>
                </c:pt>
                <c:pt idx="14384">
                  <c:v>0.72273200000000004</c:v>
                </c:pt>
                <c:pt idx="14385">
                  <c:v>0.72274499999999997</c:v>
                </c:pt>
                <c:pt idx="14386">
                  <c:v>0.72275800000000001</c:v>
                </c:pt>
                <c:pt idx="14387">
                  <c:v>0.72277100000000005</c:v>
                </c:pt>
                <c:pt idx="14388">
                  <c:v>0.72278399999999998</c:v>
                </c:pt>
                <c:pt idx="14389">
                  <c:v>0.72279800000000005</c:v>
                </c:pt>
                <c:pt idx="14390">
                  <c:v>0.72281099999999998</c:v>
                </c:pt>
                <c:pt idx="14391">
                  <c:v>0.72282400000000002</c:v>
                </c:pt>
                <c:pt idx="14392">
                  <c:v>0.72283699999999995</c:v>
                </c:pt>
                <c:pt idx="14393">
                  <c:v>0.72284999999999999</c:v>
                </c:pt>
                <c:pt idx="14394">
                  <c:v>0.72286300000000003</c:v>
                </c:pt>
                <c:pt idx="14395">
                  <c:v>0.72287699999999999</c:v>
                </c:pt>
                <c:pt idx="14396">
                  <c:v>0.72289000000000003</c:v>
                </c:pt>
                <c:pt idx="14397">
                  <c:v>0.72290299999999996</c:v>
                </c:pt>
                <c:pt idx="14398">
                  <c:v>0.722916</c:v>
                </c:pt>
                <c:pt idx="14399">
                  <c:v>0.72292900000000004</c:v>
                </c:pt>
                <c:pt idx="14400">
                  <c:v>0.72294199999999997</c:v>
                </c:pt>
                <c:pt idx="14401">
                  <c:v>0.72295500000000001</c:v>
                </c:pt>
                <c:pt idx="14402">
                  <c:v>0.72296899999999997</c:v>
                </c:pt>
                <c:pt idx="14403">
                  <c:v>0.72275199999999995</c:v>
                </c:pt>
                <c:pt idx="14404">
                  <c:v>0.72253599999999996</c:v>
                </c:pt>
                <c:pt idx="14405">
                  <c:v>0.72231999999999996</c:v>
                </c:pt>
                <c:pt idx="14406">
                  <c:v>0.72210300000000005</c:v>
                </c:pt>
                <c:pt idx="14407">
                  <c:v>0.72188699999999995</c:v>
                </c:pt>
                <c:pt idx="14408">
                  <c:v>0.72167099999999995</c:v>
                </c:pt>
                <c:pt idx="14409">
                  <c:v>0.72145499999999996</c:v>
                </c:pt>
                <c:pt idx="14410">
                  <c:v>0.72123899999999996</c:v>
                </c:pt>
                <c:pt idx="14411">
                  <c:v>0.72102299999999997</c:v>
                </c:pt>
                <c:pt idx="14412">
                  <c:v>0.72080699999999998</c:v>
                </c:pt>
                <c:pt idx="14413">
                  <c:v>0.72059200000000001</c:v>
                </c:pt>
                <c:pt idx="14414">
                  <c:v>0.72037600000000002</c:v>
                </c:pt>
                <c:pt idx="14415">
                  <c:v>0.72016000000000002</c:v>
                </c:pt>
                <c:pt idx="14416">
                  <c:v>0.71994499999999995</c:v>
                </c:pt>
                <c:pt idx="14417">
                  <c:v>0.71972899999999995</c:v>
                </c:pt>
                <c:pt idx="14418">
                  <c:v>0.71951399999999999</c:v>
                </c:pt>
                <c:pt idx="14419">
                  <c:v>0.71929799999999999</c:v>
                </c:pt>
                <c:pt idx="14420">
                  <c:v>0.71908300000000003</c:v>
                </c:pt>
                <c:pt idx="14421">
                  <c:v>0.71886799999999995</c:v>
                </c:pt>
                <c:pt idx="14422">
                  <c:v>0.71865299999999999</c:v>
                </c:pt>
                <c:pt idx="14423">
                  <c:v>0.71843800000000002</c:v>
                </c:pt>
                <c:pt idx="14424">
                  <c:v>0.71822200000000003</c:v>
                </c:pt>
                <c:pt idx="14425">
                  <c:v>0.71800699999999995</c:v>
                </c:pt>
                <c:pt idx="14426">
                  <c:v>0.71779300000000001</c:v>
                </c:pt>
                <c:pt idx="14427">
                  <c:v>0.71757800000000005</c:v>
                </c:pt>
                <c:pt idx="14428">
                  <c:v>0.71736299999999997</c:v>
                </c:pt>
                <c:pt idx="14429">
                  <c:v>0.71714800000000001</c:v>
                </c:pt>
                <c:pt idx="14430">
                  <c:v>0.71693399999999996</c:v>
                </c:pt>
                <c:pt idx="14431">
                  <c:v>0.71671899999999999</c:v>
                </c:pt>
                <c:pt idx="14432">
                  <c:v>0.71650400000000003</c:v>
                </c:pt>
                <c:pt idx="14433">
                  <c:v>0.71628999999999998</c:v>
                </c:pt>
                <c:pt idx="14434">
                  <c:v>0.71607600000000005</c:v>
                </c:pt>
                <c:pt idx="14435">
                  <c:v>0.71586099999999997</c:v>
                </c:pt>
                <c:pt idx="14436">
                  <c:v>0.71564700000000003</c:v>
                </c:pt>
                <c:pt idx="14437">
                  <c:v>0.71543299999999999</c:v>
                </c:pt>
                <c:pt idx="14438">
                  <c:v>0.71521900000000005</c:v>
                </c:pt>
                <c:pt idx="14439">
                  <c:v>0.71500399999999997</c:v>
                </c:pt>
                <c:pt idx="14440">
                  <c:v>0.71479000000000004</c:v>
                </c:pt>
                <c:pt idx="14441">
                  <c:v>0.71457700000000002</c:v>
                </c:pt>
                <c:pt idx="14442">
                  <c:v>0.71436299999999997</c:v>
                </c:pt>
                <c:pt idx="14443">
                  <c:v>0.71414900000000003</c:v>
                </c:pt>
                <c:pt idx="14444">
                  <c:v>0.71393499999999999</c:v>
                </c:pt>
                <c:pt idx="14445">
                  <c:v>0.71372100000000005</c:v>
                </c:pt>
                <c:pt idx="14446">
                  <c:v>0.71350800000000003</c:v>
                </c:pt>
                <c:pt idx="14447">
                  <c:v>0.71329399999999998</c:v>
                </c:pt>
                <c:pt idx="14448">
                  <c:v>0.71308099999999996</c:v>
                </c:pt>
                <c:pt idx="14449">
                  <c:v>0.71286700000000003</c:v>
                </c:pt>
                <c:pt idx="14450">
                  <c:v>0.71265400000000001</c:v>
                </c:pt>
                <c:pt idx="14451">
                  <c:v>0.71244099999999999</c:v>
                </c:pt>
                <c:pt idx="14452">
                  <c:v>0.71222700000000005</c:v>
                </c:pt>
                <c:pt idx="14453">
                  <c:v>0.71201400000000004</c:v>
                </c:pt>
                <c:pt idx="14454">
                  <c:v>0.71180100000000002</c:v>
                </c:pt>
                <c:pt idx="14455">
                  <c:v>0.711588</c:v>
                </c:pt>
                <c:pt idx="14456">
                  <c:v>0.71137499999999998</c:v>
                </c:pt>
                <c:pt idx="14457">
                  <c:v>0.71116199999999996</c:v>
                </c:pt>
                <c:pt idx="14458">
                  <c:v>0.71094900000000005</c:v>
                </c:pt>
                <c:pt idx="14459">
                  <c:v>0.71073699999999995</c:v>
                </c:pt>
                <c:pt idx="14460">
                  <c:v>0.71052400000000004</c:v>
                </c:pt>
                <c:pt idx="14461">
                  <c:v>0.71031100000000003</c:v>
                </c:pt>
                <c:pt idx="14462">
                  <c:v>0.71009900000000004</c:v>
                </c:pt>
                <c:pt idx="14463">
                  <c:v>0.70988600000000002</c:v>
                </c:pt>
                <c:pt idx="14464">
                  <c:v>0.70967400000000003</c:v>
                </c:pt>
                <c:pt idx="14465">
                  <c:v>0.70946100000000001</c:v>
                </c:pt>
                <c:pt idx="14466">
                  <c:v>0.70924900000000002</c:v>
                </c:pt>
                <c:pt idx="14467">
                  <c:v>0.70903700000000003</c:v>
                </c:pt>
                <c:pt idx="14468">
                  <c:v>0.70882400000000001</c:v>
                </c:pt>
                <c:pt idx="14469">
                  <c:v>0.70861200000000002</c:v>
                </c:pt>
                <c:pt idx="14470">
                  <c:v>0.70840000000000003</c:v>
                </c:pt>
                <c:pt idx="14471">
                  <c:v>0.70818800000000004</c:v>
                </c:pt>
                <c:pt idx="14472">
                  <c:v>0.70797600000000005</c:v>
                </c:pt>
                <c:pt idx="14473">
                  <c:v>0.70776399999999995</c:v>
                </c:pt>
                <c:pt idx="14474">
                  <c:v>0.70755299999999999</c:v>
                </c:pt>
                <c:pt idx="14475">
                  <c:v>0.707341</c:v>
                </c:pt>
                <c:pt idx="14476">
                  <c:v>0.70712900000000001</c:v>
                </c:pt>
                <c:pt idx="14477">
                  <c:v>0.70691800000000005</c:v>
                </c:pt>
                <c:pt idx="14478">
                  <c:v>0.70670599999999995</c:v>
                </c:pt>
                <c:pt idx="14479">
                  <c:v>0.70649399999999996</c:v>
                </c:pt>
                <c:pt idx="14480">
                  <c:v>0.70628299999999999</c:v>
                </c:pt>
                <c:pt idx="14481">
                  <c:v>0.70607200000000003</c:v>
                </c:pt>
                <c:pt idx="14482">
                  <c:v>0.70586000000000004</c:v>
                </c:pt>
                <c:pt idx="14483">
                  <c:v>0.70564899999999997</c:v>
                </c:pt>
                <c:pt idx="14484">
                  <c:v>0.70543800000000001</c:v>
                </c:pt>
                <c:pt idx="14485">
                  <c:v>0.70522700000000005</c:v>
                </c:pt>
                <c:pt idx="14486">
                  <c:v>0.70501599999999998</c:v>
                </c:pt>
                <c:pt idx="14487">
                  <c:v>0.70480500000000001</c:v>
                </c:pt>
                <c:pt idx="14488">
                  <c:v>0.70459400000000005</c:v>
                </c:pt>
                <c:pt idx="14489">
                  <c:v>0.70438299999999998</c:v>
                </c:pt>
                <c:pt idx="14490">
                  <c:v>0.70417200000000002</c:v>
                </c:pt>
                <c:pt idx="14491">
                  <c:v>0.70396199999999998</c:v>
                </c:pt>
                <c:pt idx="14492">
                  <c:v>0.70375100000000002</c:v>
                </c:pt>
                <c:pt idx="14493">
                  <c:v>0.70354000000000005</c:v>
                </c:pt>
                <c:pt idx="14494">
                  <c:v>0.70333000000000001</c:v>
                </c:pt>
                <c:pt idx="14495">
                  <c:v>0.70311999999999997</c:v>
                </c:pt>
                <c:pt idx="14496">
                  <c:v>0.70290900000000001</c:v>
                </c:pt>
                <c:pt idx="14497">
                  <c:v>0.70269899999999996</c:v>
                </c:pt>
                <c:pt idx="14498">
                  <c:v>0.70248900000000003</c:v>
                </c:pt>
                <c:pt idx="14499">
                  <c:v>0.70227799999999996</c:v>
                </c:pt>
                <c:pt idx="14500">
                  <c:v>0.70206800000000003</c:v>
                </c:pt>
                <c:pt idx="14501">
                  <c:v>0.70185799999999998</c:v>
                </c:pt>
                <c:pt idx="14502">
                  <c:v>0.70164800000000005</c:v>
                </c:pt>
                <c:pt idx="14503">
                  <c:v>0.70143800000000001</c:v>
                </c:pt>
                <c:pt idx="14504">
                  <c:v>0.70122799999999996</c:v>
                </c:pt>
                <c:pt idx="14505">
                  <c:v>0.70101899999999995</c:v>
                </c:pt>
                <c:pt idx="14506">
                  <c:v>0.70080900000000002</c:v>
                </c:pt>
                <c:pt idx="14507">
                  <c:v>0.70059899999999997</c:v>
                </c:pt>
                <c:pt idx="14508">
                  <c:v>0.70038999999999996</c:v>
                </c:pt>
                <c:pt idx="14509">
                  <c:v>0.70018000000000002</c:v>
                </c:pt>
                <c:pt idx="14510">
                  <c:v>0.69997100000000001</c:v>
                </c:pt>
                <c:pt idx="14511">
                  <c:v>0.69976099999999997</c:v>
                </c:pt>
                <c:pt idx="14512">
                  <c:v>0.69955199999999995</c:v>
                </c:pt>
                <c:pt idx="14513">
                  <c:v>0.69934300000000005</c:v>
                </c:pt>
                <c:pt idx="14514">
                  <c:v>0.699133</c:v>
                </c:pt>
                <c:pt idx="14515">
                  <c:v>0.69892399999999999</c:v>
                </c:pt>
                <c:pt idx="14516">
                  <c:v>0.69871499999999997</c:v>
                </c:pt>
                <c:pt idx="14517">
                  <c:v>0.69850599999999996</c:v>
                </c:pt>
                <c:pt idx="14518">
                  <c:v>0.69829699999999995</c:v>
                </c:pt>
                <c:pt idx="14519">
                  <c:v>0.69808800000000004</c:v>
                </c:pt>
                <c:pt idx="14520">
                  <c:v>0.69787900000000003</c:v>
                </c:pt>
                <c:pt idx="14521">
                  <c:v>0.69767100000000004</c:v>
                </c:pt>
                <c:pt idx="14522">
                  <c:v>0.69746200000000003</c:v>
                </c:pt>
                <c:pt idx="14523">
                  <c:v>0.69725300000000001</c:v>
                </c:pt>
                <c:pt idx="14524">
                  <c:v>0.69704500000000003</c:v>
                </c:pt>
                <c:pt idx="14525">
                  <c:v>0.69683600000000001</c:v>
                </c:pt>
                <c:pt idx="14526">
                  <c:v>0.69662800000000002</c:v>
                </c:pt>
                <c:pt idx="14527">
                  <c:v>0.69642000000000004</c:v>
                </c:pt>
                <c:pt idx="14528">
                  <c:v>0.69621100000000002</c:v>
                </c:pt>
                <c:pt idx="14529">
                  <c:v>0.69600300000000004</c:v>
                </c:pt>
                <c:pt idx="14530">
                  <c:v>0.69579500000000005</c:v>
                </c:pt>
                <c:pt idx="14531">
                  <c:v>0.69558699999999996</c:v>
                </c:pt>
                <c:pt idx="14532">
                  <c:v>0.69537899999999997</c:v>
                </c:pt>
                <c:pt idx="14533">
                  <c:v>0.69517099999999998</c:v>
                </c:pt>
                <c:pt idx="14534">
                  <c:v>0.694963</c:v>
                </c:pt>
                <c:pt idx="14535">
                  <c:v>0.69475500000000001</c:v>
                </c:pt>
                <c:pt idx="14536">
                  <c:v>0.69454700000000003</c:v>
                </c:pt>
                <c:pt idx="14537">
                  <c:v>0.69433900000000004</c:v>
                </c:pt>
                <c:pt idx="14538">
                  <c:v>0.69413199999999997</c:v>
                </c:pt>
                <c:pt idx="14539">
                  <c:v>0.69392399999999999</c:v>
                </c:pt>
                <c:pt idx="14540">
                  <c:v>0.69371700000000003</c:v>
                </c:pt>
                <c:pt idx="14541">
                  <c:v>0.69350900000000004</c:v>
                </c:pt>
                <c:pt idx="14542">
                  <c:v>0.69330199999999997</c:v>
                </c:pt>
                <c:pt idx="14543">
                  <c:v>0.69309500000000002</c:v>
                </c:pt>
                <c:pt idx="14544">
                  <c:v>0.69288700000000003</c:v>
                </c:pt>
                <c:pt idx="14545">
                  <c:v>0.69267999999999996</c:v>
                </c:pt>
                <c:pt idx="14546">
                  <c:v>0.69247300000000001</c:v>
                </c:pt>
                <c:pt idx="14547">
                  <c:v>0.69226600000000005</c:v>
                </c:pt>
                <c:pt idx="14548">
                  <c:v>0.69205899999999998</c:v>
                </c:pt>
                <c:pt idx="14549">
                  <c:v>0.69185200000000002</c:v>
                </c:pt>
                <c:pt idx="14550">
                  <c:v>0.69164499999999995</c:v>
                </c:pt>
                <c:pt idx="14551">
                  <c:v>0.691438</c:v>
                </c:pt>
                <c:pt idx="14552">
                  <c:v>0.69123199999999996</c:v>
                </c:pt>
                <c:pt idx="14553">
                  <c:v>0.691025</c:v>
                </c:pt>
                <c:pt idx="14554">
                  <c:v>0.69081800000000004</c:v>
                </c:pt>
                <c:pt idx="14555">
                  <c:v>0.690612</c:v>
                </c:pt>
                <c:pt idx="14556">
                  <c:v>0.69040500000000005</c:v>
                </c:pt>
                <c:pt idx="14557">
                  <c:v>0.69019900000000001</c:v>
                </c:pt>
                <c:pt idx="14558">
                  <c:v>0.68999299999999997</c:v>
                </c:pt>
                <c:pt idx="14559">
                  <c:v>0.68978600000000001</c:v>
                </c:pt>
                <c:pt idx="14560">
                  <c:v>0.68957999999999997</c:v>
                </c:pt>
                <c:pt idx="14561">
                  <c:v>0.68937400000000004</c:v>
                </c:pt>
                <c:pt idx="14562">
                  <c:v>0.689168</c:v>
                </c:pt>
                <c:pt idx="14563">
                  <c:v>0.68896199999999996</c:v>
                </c:pt>
                <c:pt idx="14564">
                  <c:v>0.68875600000000003</c:v>
                </c:pt>
                <c:pt idx="14565">
                  <c:v>0.68855</c:v>
                </c:pt>
                <c:pt idx="14566">
                  <c:v>0.68834399999999996</c:v>
                </c:pt>
                <c:pt idx="14567">
                  <c:v>0.68813899999999995</c:v>
                </c:pt>
                <c:pt idx="14568">
                  <c:v>0.68793300000000002</c:v>
                </c:pt>
                <c:pt idx="14569">
                  <c:v>0.68772699999999998</c:v>
                </c:pt>
                <c:pt idx="14570">
                  <c:v>0.68752199999999997</c:v>
                </c:pt>
                <c:pt idx="14571">
                  <c:v>0.68731600000000004</c:v>
                </c:pt>
                <c:pt idx="14572">
                  <c:v>0.68711100000000003</c:v>
                </c:pt>
                <c:pt idx="14573">
                  <c:v>0.68690600000000002</c:v>
                </c:pt>
                <c:pt idx="14574">
                  <c:v>0.68669999999999998</c:v>
                </c:pt>
                <c:pt idx="14575">
                  <c:v>0.68649499999999997</c:v>
                </c:pt>
                <c:pt idx="14576">
                  <c:v>0.68628999999999996</c:v>
                </c:pt>
                <c:pt idx="14577">
                  <c:v>0.68608499999999994</c:v>
                </c:pt>
                <c:pt idx="14578">
                  <c:v>0.68588000000000005</c:v>
                </c:pt>
                <c:pt idx="14579">
                  <c:v>0.68567500000000003</c:v>
                </c:pt>
                <c:pt idx="14580">
                  <c:v>0.68547000000000002</c:v>
                </c:pt>
                <c:pt idx="14581">
                  <c:v>0.68526500000000001</c:v>
                </c:pt>
                <c:pt idx="14582">
                  <c:v>0.68506100000000003</c:v>
                </c:pt>
                <c:pt idx="14583">
                  <c:v>0.68485600000000002</c:v>
                </c:pt>
                <c:pt idx="14584">
                  <c:v>0.68465100000000001</c:v>
                </c:pt>
                <c:pt idx="14585">
                  <c:v>0.68444700000000003</c:v>
                </c:pt>
                <c:pt idx="14586">
                  <c:v>0.68424200000000002</c:v>
                </c:pt>
                <c:pt idx="14587">
                  <c:v>0.68403800000000003</c:v>
                </c:pt>
                <c:pt idx="14588">
                  <c:v>0.68383400000000005</c:v>
                </c:pt>
                <c:pt idx="14589">
                  <c:v>0.68362900000000004</c:v>
                </c:pt>
                <c:pt idx="14590">
                  <c:v>0.68342499999999995</c:v>
                </c:pt>
                <c:pt idx="14591">
                  <c:v>0.68322099999999997</c:v>
                </c:pt>
                <c:pt idx="14592">
                  <c:v>0.68301699999999999</c:v>
                </c:pt>
                <c:pt idx="14593">
                  <c:v>0.682813</c:v>
                </c:pt>
                <c:pt idx="14594">
                  <c:v>0.68260900000000002</c:v>
                </c:pt>
                <c:pt idx="14595">
                  <c:v>0.68240500000000004</c:v>
                </c:pt>
                <c:pt idx="14596">
                  <c:v>0.68220099999999995</c:v>
                </c:pt>
                <c:pt idx="14597">
                  <c:v>0.68199799999999999</c:v>
                </c:pt>
                <c:pt idx="14598">
                  <c:v>0.68179400000000001</c:v>
                </c:pt>
                <c:pt idx="14599">
                  <c:v>0.68159000000000003</c:v>
                </c:pt>
                <c:pt idx="14600">
                  <c:v>0.68138699999999996</c:v>
                </c:pt>
                <c:pt idx="14601">
                  <c:v>0.68118299999999998</c:v>
                </c:pt>
                <c:pt idx="14602">
                  <c:v>0.68098000000000003</c:v>
                </c:pt>
                <c:pt idx="14603">
                  <c:v>0.68077699999999997</c:v>
                </c:pt>
                <c:pt idx="14604">
                  <c:v>0.68057400000000001</c:v>
                </c:pt>
                <c:pt idx="14605">
                  <c:v>0.68037000000000003</c:v>
                </c:pt>
                <c:pt idx="14606">
                  <c:v>0.68016699999999997</c:v>
                </c:pt>
                <c:pt idx="14607">
                  <c:v>0.67996400000000001</c:v>
                </c:pt>
                <c:pt idx="14608">
                  <c:v>0.67976099999999995</c:v>
                </c:pt>
                <c:pt idx="14609">
                  <c:v>0.679558</c:v>
                </c:pt>
                <c:pt idx="14610">
                  <c:v>0.67935500000000004</c:v>
                </c:pt>
                <c:pt idx="14611">
                  <c:v>0.67915300000000001</c:v>
                </c:pt>
                <c:pt idx="14612">
                  <c:v>0.67895000000000005</c:v>
                </c:pt>
                <c:pt idx="14613">
                  <c:v>0.67874699999999999</c:v>
                </c:pt>
                <c:pt idx="14614">
                  <c:v>0.67854499999999995</c:v>
                </c:pt>
                <c:pt idx="14615">
                  <c:v>0.678342</c:v>
                </c:pt>
                <c:pt idx="14616">
                  <c:v>0.67813999999999997</c:v>
                </c:pt>
                <c:pt idx="14617">
                  <c:v>0.67793800000000004</c:v>
                </c:pt>
                <c:pt idx="14618">
                  <c:v>0.67773499999999998</c:v>
                </c:pt>
                <c:pt idx="14619">
                  <c:v>0.67753300000000005</c:v>
                </c:pt>
                <c:pt idx="14620">
                  <c:v>0.67733100000000002</c:v>
                </c:pt>
                <c:pt idx="14621">
                  <c:v>0.67712899999999998</c:v>
                </c:pt>
                <c:pt idx="14622">
                  <c:v>0.67692699999999995</c:v>
                </c:pt>
                <c:pt idx="14623">
                  <c:v>0.67672500000000002</c:v>
                </c:pt>
                <c:pt idx="14624">
                  <c:v>0.67652299999999999</c:v>
                </c:pt>
                <c:pt idx="14625">
                  <c:v>0.67632099999999995</c:v>
                </c:pt>
                <c:pt idx="14626">
                  <c:v>0.67611900000000003</c:v>
                </c:pt>
                <c:pt idx="14627">
                  <c:v>0.67591800000000002</c:v>
                </c:pt>
                <c:pt idx="14628">
                  <c:v>0.67571599999999998</c:v>
                </c:pt>
                <c:pt idx="14629">
                  <c:v>0.67551499999999998</c:v>
                </c:pt>
                <c:pt idx="14630">
                  <c:v>0.67531300000000005</c:v>
                </c:pt>
                <c:pt idx="14631">
                  <c:v>0.67511200000000005</c:v>
                </c:pt>
                <c:pt idx="14632">
                  <c:v>0.67491100000000004</c:v>
                </c:pt>
                <c:pt idx="14633">
                  <c:v>0.674709</c:v>
                </c:pt>
                <c:pt idx="14634">
                  <c:v>0.674508</c:v>
                </c:pt>
                <c:pt idx="14635">
                  <c:v>0.67430699999999999</c:v>
                </c:pt>
                <c:pt idx="14636">
                  <c:v>0.67410599999999998</c:v>
                </c:pt>
                <c:pt idx="14637">
                  <c:v>0.67390499999999998</c:v>
                </c:pt>
                <c:pt idx="14638">
                  <c:v>0.67370399999999997</c:v>
                </c:pt>
                <c:pt idx="14639">
                  <c:v>0.67350299999999996</c:v>
                </c:pt>
                <c:pt idx="14640">
                  <c:v>0.67330299999999998</c:v>
                </c:pt>
                <c:pt idx="14641">
                  <c:v>0.67310199999999998</c:v>
                </c:pt>
                <c:pt idx="14642">
                  <c:v>0.67290099999999997</c:v>
                </c:pt>
                <c:pt idx="14643">
                  <c:v>0.67270099999999999</c:v>
                </c:pt>
                <c:pt idx="14644">
                  <c:v>0.67249999999999999</c:v>
                </c:pt>
                <c:pt idx="14645">
                  <c:v>0.67230000000000001</c:v>
                </c:pt>
                <c:pt idx="14646">
                  <c:v>0.67210000000000003</c:v>
                </c:pt>
                <c:pt idx="14647">
                  <c:v>0.67189900000000002</c:v>
                </c:pt>
                <c:pt idx="14648">
                  <c:v>0.67169900000000005</c:v>
                </c:pt>
                <c:pt idx="14649">
                  <c:v>0.67149899999999996</c:v>
                </c:pt>
                <c:pt idx="14650">
                  <c:v>0.67129899999999998</c:v>
                </c:pt>
                <c:pt idx="14651">
                  <c:v>0.671099</c:v>
                </c:pt>
                <c:pt idx="14652">
                  <c:v>0.67089900000000002</c:v>
                </c:pt>
                <c:pt idx="14653">
                  <c:v>0.67069999999999996</c:v>
                </c:pt>
                <c:pt idx="14654">
                  <c:v>0.67049999999999998</c:v>
                </c:pt>
                <c:pt idx="14655">
                  <c:v>0.67030000000000001</c:v>
                </c:pt>
                <c:pt idx="14656">
                  <c:v>0.67010099999999995</c:v>
                </c:pt>
                <c:pt idx="14657">
                  <c:v>0.66990099999999997</c:v>
                </c:pt>
                <c:pt idx="14658">
                  <c:v>0.66970200000000002</c:v>
                </c:pt>
                <c:pt idx="14659">
                  <c:v>0.66950200000000004</c:v>
                </c:pt>
                <c:pt idx="14660">
                  <c:v>0.66930299999999998</c:v>
                </c:pt>
                <c:pt idx="14661">
                  <c:v>0.66910400000000003</c:v>
                </c:pt>
                <c:pt idx="14662">
                  <c:v>0.66890499999999997</c:v>
                </c:pt>
                <c:pt idx="14663">
                  <c:v>0.66870600000000002</c:v>
                </c:pt>
                <c:pt idx="14664">
                  <c:v>0.66850699999999996</c:v>
                </c:pt>
                <c:pt idx="14665">
                  <c:v>0.66830800000000001</c:v>
                </c:pt>
                <c:pt idx="14666">
                  <c:v>0.66810899999999995</c:v>
                </c:pt>
                <c:pt idx="14667">
                  <c:v>0.66791</c:v>
                </c:pt>
                <c:pt idx="14668">
                  <c:v>0.66771100000000005</c:v>
                </c:pt>
                <c:pt idx="14669">
                  <c:v>0.66751300000000002</c:v>
                </c:pt>
                <c:pt idx="14670">
                  <c:v>0.66731399999999996</c:v>
                </c:pt>
                <c:pt idx="14671">
                  <c:v>0.66711600000000004</c:v>
                </c:pt>
                <c:pt idx="14672">
                  <c:v>0.66691699999999998</c:v>
                </c:pt>
                <c:pt idx="14673">
                  <c:v>0.66671899999999995</c:v>
                </c:pt>
                <c:pt idx="14674">
                  <c:v>0.66652100000000003</c:v>
                </c:pt>
                <c:pt idx="14675">
                  <c:v>0.666323</c:v>
                </c:pt>
                <c:pt idx="14676">
                  <c:v>0.66612499999999997</c:v>
                </c:pt>
                <c:pt idx="14677">
                  <c:v>0.66592700000000005</c:v>
                </c:pt>
                <c:pt idx="14678">
                  <c:v>0.66572900000000002</c:v>
                </c:pt>
                <c:pt idx="14679">
                  <c:v>0.66553099999999998</c:v>
                </c:pt>
                <c:pt idx="14680">
                  <c:v>0.66533299999999995</c:v>
                </c:pt>
                <c:pt idx="14681">
                  <c:v>0.66513500000000003</c:v>
                </c:pt>
                <c:pt idx="14682">
                  <c:v>0.66493800000000003</c:v>
                </c:pt>
                <c:pt idx="14683">
                  <c:v>0.66474</c:v>
                </c:pt>
                <c:pt idx="14684">
                  <c:v>0.66454299999999999</c:v>
                </c:pt>
                <c:pt idx="14685">
                  <c:v>0.66434599999999999</c:v>
                </c:pt>
                <c:pt idx="14686">
                  <c:v>0.66414799999999996</c:v>
                </c:pt>
                <c:pt idx="14687">
                  <c:v>0.66395099999999996</c:v>
                </c:pt>
                <c:pt idx="14688">
                  <c:v>0.66375399999999996</c:v>
                </c:pt>
                <c:pt idx="14689">
                  <c:v>0.66355699999999995</c:v>
                </c:pt>
                <c:pt idx="14690">
                  <c:v>0.66335999999999995</c:v>
                </c:pt>
                <c:pt idx="14691">
                  <c:v>0.66316299999999995</c:v>
                </c:pt>
                <c:pt idx="14692">
                  <c:v>0.66296600000000006</c:v>
                </c:pt>
                <c:pt idx="14693">
                  <c:v>0.66276900000000005</c:v>
                </c:pt>
                <c:pt idx="14694">
                  <c:v>0.66257299999999997</c:v>
                </c:pt>
                <c:pt idx="14695">
                  <c:v>0.66237599999999996</c:v>
                </c:pt>
                <c:pt idx="14696">
                  <c:v>0.66217999999999999</c:v>
                </c:pt>
                <c:pt idx="14697">
                  <c:v>0.66198299999999999</c:v>
                </c:pt>
                <c:pt idx="14698">
                  <c:v>0.66178700000000001</c:v>
                </c:pt>
                <c:pt idx="14699">
                  <c:v>0.66159100000000004</c:v>
                </c:pt>
                <c:pt idx="14700">
                  <c:v>0.66139499999999996</c:v>
                </c:pt>
                <c:pt idx="14701">
                  <c:v>0.66119899999999998</c:v>
                </c:pt>
                <c:pt idx="14702">
                  <c:v>0.66100300000000001</c:v>
                </c:pt>
                <c:pt idx="14703">
                  <c:v>0.66080700000000003</c:v>
                </c:pt>
                <c:pt idx="14704">
                  <c:v>0.66061099999999995</c:v>
                </c:pt>
                <c:pt idx="14705">
                  <c:v>0.66041499999999997</c:v>
                </c:pt>
                <c:pt idx="14706">
                  <c:v>0.66022000000000003</c:v>
                </c:pt>
                <c:pt idx="14707">
                  <c:v>0.66002400000000006</c:v>
                </c:pt>
                <c:pt idx="14708">
                  <c:v>0.65982799999999997</c:v>
                </c:pt>
                <c:pt idx="14709">
                  <c:v>0.65963300000000002</c:v>
                </c:pt>
                <c:pt idx="14710">
                  <c:v>0.65943799999999997</c:v>
                </c:pt>
                <c:pt idx="14711">
                  <c:v>0.65924300000000002</c:v>
                </c:pt>
                <c:pt idx="14712">
                  <c:v>0.65904700000000005</c:v>
                </c:pt>
                <c:pt idx="14713">
                  <c:v>0.65885199999999999</c:v>
                </c:pt>
                <c:pt idx="14714">
                  <c:v>0.65865700000000005</c:v>
                </c:pt>
                <c:pt idx="14715">
                  <c:v>0.65846300000000002</c:v>
                </c:pt>
                <c:pt idx="14716">
                  <c:v>0.65826799999999996</c:v>
                </c:pt>
                <c:pt idx="14717">
                  <c:v>0.65807300000000002</c:v>
                </c:pt>
                <c:pt idx="14718">
                  <c:v>0.65787899999999999</c:v>
                </c:pt>
                <c:pt idx="14719">
                  <c:v>0.65768400000000005</c:v>
                </c:pt>
                <c:pt idx="14720">
                  <c:v>0.65749000000000002</c:v>
                </c:pt>
                <c:pt idx="14721">
                  <c:v>0.65729499999999996</c:v>
                </c:pt>
                <c:pt idx="14722">
                  <c:v>0.65710100000000005</c:v>
                </c:pt>
                <c:pt idx="14723">
                  <c:v>0.65690700000000002</c:v>
                </c:pt>
                <c:pt idx="14724">
                  <c:v>0.65671299999999999</c:v>
                </c:pt>
                <c:pt idx="14725">
                  <c:v>0.65651899999999996</c:v>
                </c:pt>
                <c:pt idx="14726">
                  <c:v>0.65632500000000005</c:v>
                </c:pt>
                <c:pt idx="14727">
                  <c:v>0.65613100000000002</c:v>
                </c:pt>
                <c:pt idx="14728">
                  <c:v>0.65593699999999999</c:v>
                </c:pt>
                <c:pt idx="14729">
                  <c:v>0.65574399999999999</c:v>
                </c:pt>
                <c:pt idx="14730">
                  <c:v>0.65554999999999997</c:v>
                </c:pt>
                <c:pt idx="14731">
                  <c:v>0.65535699999999997</c:v>
                </c:pt>
                <c:pt idx="14732">
                  <c:v>0.65516399999999997</c:v>
                </c:pt>
                <c:pt idx="14733">
                  <c:v>0.65497000000000005</c:v>
                </c:pt>
                <c:pt idx="14734">
                  <c:v>0.65477700000000005</c:v>
                </c:pt>
                <c:pt idx="14735">
                  <c:v>0.65458400000000005</c:v>
                </c:pt>
                <c:pt idx="14736">
                  <c:v>0.65439099999999994</c:v>
                </c:pt>
                <c:pt idx="14737">
                  <c:v>0.65419899999999997</c:v>
                </c:pt>
                <c:pt idx="14738">
                  <c:v>0.65400599999999998</c:v>
                </c:pt>
                <c:pt idx="14739">
                  <c:v>0.65381299999999998</c:v>
                </c:pt>
                <c:pt idx="14740">
                  <c:v>0.65362100000000001</c:v>
                </c:pt>
                <c:pt idx="14741">
                  <c:v>0.65342800000000001</c:v>
                </c:pt>
                <c:pt idx="14742">
                  <c:v>0.65323600000000004</c:v>
                </c:pt>
                <c:pt idx="14743">
                  <c:v>0.65304399999999996</c:v>
                </c:pt>
                <c:pt idx="14744">
                  <c:v>0.65285199999999999</c:v>
                </c:pt>
                <c:pt idx="14745">
                  <c:v>0.65266000000000002</c:v>
                </c:pt>
                <c:pt idx="14746">
                  <c:v>0.65246800000000005</c:v>
                </c:pt>
                <c:pt idx="14747">
                  <c:v>0.65227599999999997</c:v>
                </c:pt>
                <c:pt idx="14748">
                  <c:v>0.652084</c:v>
                </c:pt>
                <c:pt idx="14749">
                  <c:v>0.65189200000000003</c:v>
                </c:pt>
                <c:pt idx="14750">
                  <c:v>0.65170099999999997</c:v>
                </c:pt>
                <c:pt idx="14751">
                  <c:v>0.651509</c:v>
                </c:pt>
                <c:pt idx="14752">
                  <c:v>0.65131799999999995</c:v>
                </c:pt>
                <c:pt idx="14753">
                  <c:v>0.65112700000000001</c:v>
                </c:pt>
                <c:pt idx="14754">
                  <c:v>0.65093599999999996</c:v>
                </c:pt>
                <c:pt idx="14755">
                  <c:v>0.65074500000000002</c:v>
                </c:pt>
                <c:pt idx="14756">
                  <c:v>0.65055399999999997</c:v>
                </c:pt>
                <c:pt idx="14757">
                  <c:v>0.65036300000000002</c:v>
                </c:pt>
                <c:pt idx="14758">
                  <c:v>0.650173</c:v>
                </c:pt>
                <c:pt idx="14759">
                  <c:v>0.64998199999999995</c:v>
                </c:pt>
                <c:pt idx="14760">
                  <c:v>0.64979200000000004</c:v>
                </c:pt>
                <c:pt idx="14761">
                  <c:v>0.64960099999999998</c:v>
                </c:pt>
                <c:pt idx="14762">
                  <c:v>0.64941099999999996</c:v>
                </c:pt>
                <c:pt idx="14763">
                  <c:v>0.64922100000000005</c:v>
                </c:pt>
                <c:pt idx="14764">
                  <c:v>0.64903100000000002</c:v>
                </c:pt>
                <c:pt idx="14765">
                  <c:v>0.648841</c:v>
                </c:pt>
                <c:pt idx="14766">
                  <c:v>0.64865099999999998</c:v>
                </c:pt>
                <c:pt idx="14767">
                  <c:v>0.64846199999999998</c:v>
                </c:pt>
                <c:pt idx="14768">
                  <c:v>0.64827199999999996</c:v>
                </c:pt>
                <c:pt idx="14769">
                  <c:v>0.64808299999999996</c:v>
                </c:pt>
                <c:pt idx="14770">
                  <c:v>0.64789399999999997</c:v>
                </c:pt>
                <c:pt idx="14771">
                  <c:v>0.64770499999999998</c:v>
                </c:pt>
                <c:pt idx="14772">
                  <c:v>0.64751499999999995</c:v>
                </c:pt>
                <c:pt idx="14773">
                  <c:v>0.64732699999999999</c:v>
                </c:pt>
                <c:pt idx="14774">
                  <c:v>0.64713799999999999</c:v>
                </c:pt>
                <c:pt idx="14775">
                  <c:v>0.646949</c:v>
                </c:pt>
                <c:pt idx="14776">
                  <c:v>0.64676100000000003</c:v>
                </c:pt>
                <c:pt idx="14777">
                  <c:v>0.64657200000000004</c:v>
                </c:pt>
                <c:pt idx="14778">
                  <c:v>0.64638399999999996</c:v>
                </c:pt>
                <c:pt idx="14779">
                  <c:v>0.64619599999999999</c:v>
                </c:pt>
                <c:pt idx="14780">
                  <c:v>0.64600800000000003</c:v>
                </c:pt>
                <c:pt idx="14781">
                  <c:v>0.64581999999999995</c:v>
                </c:pt>
                <c:pt idx="14782">
                  <c:v>0.64563199999999998</c:v>
                </c:pt>
                <c:pt idx="14783">
                  <c:v>0.64544400000000002</c:v>
                </c:pt>
                <c:pt idx="14784">
                  <c:v>0.64525699999999997</c:v>
                </c:pt>
                <c:pt idx="14785">
                  <c:v>0.645069</c:v>
                </c:pt>
                <c:pt idx="14786">
                  <c:v>0.64488199999999996</c:v>
                </c:pt>
                <c:pt idx="14787">
                  <c:v>0.64469500000000002</c:v>
                </c:pt>
                <c:pt idx="14788">
                  <c:v>0.64450799999999997</c:v>
                </c:pt>
                <c:pt idx="14789">
                  <c:v>0.64432100000000003</c:v>
                </c:pt>
                <c:pt idx="14790">
                  <c:v>0.64413399999999998</c:v>
                </c:pt>
                <c:pt idx="14791">
                  <c:v>0.64394799999999996</c:v>
                </c:pt>
                <c:pt idx="14792">
                  <c:v>0.64376100000000003</c:v>
                </c:pt>
                <c:pt idx="14793">
                  <c:v>0.64357500000000001</c:v>
                </c:pt>
                <c:pt idx="14794">
                  <c:v>0.64338899999999999</c:v>
                </c:pt>
                <c:pt idx="14795">
                  <c:v>0.64320299999999997</c:v>
                </c:pt>
                <c:pt idx="14796">
                  <c:v>0.64301699999999995</c:v>
                </c:pt>
                <c:pt idx="14797">
                  <c:v>0.64283100000000004</c:v>
                </c:pt>
                <c:pt idx="14798">
                  <c:v>0.64264600000000005</c:v>
                </c:pt>
                <c:pt idx="14799">
                  <c:v>0.64246000000000003</c:v>
                </c:pt>
                <c:pt idx="14800">
                  <c:v>0.64227500000000004</c:v>
                </c:pt>
                <c:pt idx="14801">
                  <c:v>0.64209000000000005</c:v>
                </c:pt>
                <c:pt idx="14802">
                  <c:v>0.64190499999999995</c:v>
                </c:pt>
                <c:pt idx="14803">
                  <c:v>0.64171999999999996</c:v>
                </c:pt>
                <c:pt idx="14804">
                  <c:v>0.641536</c:v>
                </c:pt>
                <c:pt idx="14805">
                  <c:v>0.641351</c:v>
                </c:pt>
                <c:pt idx="14806">
                  <c:v>0.64116700000000004</c:v>
                </c:pt>
                <c:pt idx="14807">
                  <c:v>0.64098299999999997</c:v>
                </c:pt>
                <c:pt idx="14808">
                  <c:v>0.64079900000000001</c:v>
                </c:pt>
                <c:pt idx="14809">
                  <c:v>0.64061500000000005</c:v>
                </c:pt>
                <c:pt idx="14810">
                  <c:v>0.64043099999999997</c:v>
                </c:pt>
                <c:pt idx="14811">
                  <c:v>0.64024700000000001</c:v>
                </c:pt>
                <c:pt idx="14812">
                  <c:v>0.64006399999999997</c:v>
                </c:pt>
                <c:pt idx="14813">
                  <c:v>0.63988100000000003</c:v>
                </c:pt>
                <c:pt idx="14814">
                  <c:v>0.63969799999999999</c:v>
                </c:pt>
                <c:pt idx="14815">
                  <c:v>0.63951499999999994</c:v>
                </c:pt>
                <c:pt idx="14816">
                  <c:v>0.63933200000000001</c:v>
                </c:pt>
                <c:pt idx="14817">
                  <c:v>0.63915</c:v>
                </c:pt>
                <c:pt idx="14818">
                  <c:v>0.63896699999999995</c:v>
                </c:pt>
                <c:pt idx="14819">
                  <c:v>0.63878500000000005</c:v>
                </c:pt>
                <c:pt idx="14820">
                  <c:v>0.63860300000000003</c:v>
                </c:pt>
                <c:pt idx="14821">
                  <c:v>0.63842100000000002</c:v>
                </c:pt>
                <c:pt idx="14822">
                  <c:v>0.63824000000000003</c:v>
                </c:pt>
                <c:pt idx="14823">
                  <c:v>0.63805800000000001</c:v>
                </c:pt>
                <c:pt idx="14824">
                  <c:v>0.63787700000000003</c:v>
                </c:pt>
                <c:pt idx="14825">
                  <c:v>0.63769600000000004</c:v>
                </c:pt>
                <c:pt idx="14826">
                  <c:v>0.63751500000000005</c:v>
                </c:pt>
                <c:pt idx="14827">
                  <c:v>0.63733399999999996</c:v>
                </c:pt>
                <c:pt idx="14828">
                  <c:v>0.637154</c:v>
                </c:pt>
                <c:pt idx="14829">
                  <c:v>0.63697300000000001</c:v>
                </c:pt>
                <c:pt idx="14830">
                  <c:v>0.63679300000000005</c:v>
                </c:pt>
                <c:pt idx="14831">
                  <c:v>0.63661299999999998</c:v>
                </c:pt>
                <c:pt idx="14832">
                  <c:v>0.63643300000000003</c:v>
                </c:pt>
                <c:pt idx="14833">
                  <c:v>0.63625399999999999</c:v>
                </c:pt>
                <c:pt idx="14834">
                  <c:v>0.63607400000000003</c:v>
                </c:pt>
                <c:pt idx="14835">
                  <c:v>0.63589499999999999</c:v>
                </c:pt>
                <c:pt idx="14836">
                  <c:v>0.63571599999999995</c:v>
                </c:pt>
                <c:pt idx="14837">
                  <c:v>0.63553800000000005</c:v>
                </c:pt>
                <c:pt idx="14838">
                  <c:v>0.63535900000000001</c:v>
                </c:pt>
                <c:pt idx="14839">
                  <c:v>0.635181</c:v>
                </c:pt>
                <c:pt idx="14840">
                  <c:v>0.63500299999999998</c:v>
                </c:pt>
                <c:pt idx="14841">
                  <c:v>0.63482499999999997</c:v>
                </c:pt>
                <c:pt idx="14842">
                  <c:v>0.63464699999999996</c:v>
                </c:pt>
                <c:pt idx="14843">
                  <c:v>0.63446999999999998</c:v>
                </c:pt>
                <c:pt idx="14844">
                  <c:v>0.63429199999999997</c:v>
                </c:pt>
                <c:pt idx="14845">
                  <c:v>0.63411499999999998</c:v>
                </c:pt>
                <c:pt idx="14846">
                  <c:v>0.63393900000000003</c:v>
                </c:pt>
                <c:pt idx="14847">
                  <c:v>0.63376200000000005</c:v>
                </c:pt>
                <c:pt idx="14848">
                  <c:v>0.63358599999999998</c:v>
                </c:pt>
                <c:pt idx="14849">
                  <c:v>0.63341000000000003</c:v>
                </c:pt>
                <c:pt idx="14850">
                  <c:v>0.63323399999999996</c:v>
                </c:pt>
                <c:pt idx="14851">
                  <c:v>0.63305800000000001</c:v>
                </c:pt>
                <c:pt idx="14852">
                  <c:v>0.63288299999999997</c:v>
                </c:pt>
                <c:pt idx="14853">
                  <c:v>0.63270800000000005</c:v>
                </c:pt>
                <c:pt idx="14854">
                  <c:v>0.63253300000000001</c:v>
                </c:pt>
                <c:pt idx="14855">
                  <c:v>0.63235799999999998</c:v>
                </c:pt>
                <c:pt idx="14856">
                  <c:v>0.63218399999999997</c:v>
                </c:pt>
                <c:pt idx="14857">
                  <c:v>0.63200900000000004</c:v>
                </c:pt>
                <c:pt idx="14858">
                  <c:v>0.63183599999999995</c:v>
                </c:pt>
                <c:pt idx="14859">
                  <c:v>0.63166199999999995</c:v>
                </c:pt>
                <c:pt idx="14860">
                  <c:v>0.63148800000000005</c:v>
                </c:pt>
                <c:pt idx="14861">
                  <c:v>0.63131499999999996</c:v>
                </c:pt>
                <c:pt idx="14862">
                  <c:v>0.63114199999999998</c:v>
                </c:pt>
                <c:pt idx="14863">
                  <c:v>0.63097000000000003</c:v>
                </c:pt>
                <c:pt idx="14864">
                  <c:v>0.63079799999999997</c:v>
                </c:pt>
                <c:pt idx="14865">
                  <c:v>0.63062499999999999</c:v>
                </c:pt>
                <c:pt idx="14866">
                  <c:v>0.63045399999999996</c:v>
                </c:pt>
                <c:pt idx="14867">
                  <c:v>0.63028200000000001</c:v>
                </c:pt>
                <c:pt idx="14868">
                  <c:v>0.63011099999999998</c:v>
                </c:pt>
                <c:pt idx="14869">
                  <c:v>0.62994000000000006</c:v>
                </c:pt>
                <c:pt idx="14870">
                  <c:v>0.62976900000000002</c:v>
                </c:pt>
                <c:pt idx="14871">
                  <c:v>0.62959900000000002</c:v>
                </c:pt>
                <c:pt idx="14872">
                  <c:v>0.62942900000000002</c:v>
                </c:pt>
                <c:pt idx="14873">
                  <c:v>0.62925900000000001</c:v>
                </c:pt>
                <c:pt idx="14874">
                  <c:v>0.62908900000000001</c:v>
                </c:pt>
                <c:pt idx="14875">
                  <c:v>0.62892000000000003</c:v>
                </c:pt>
                <c:pt idx="14876">
                  <c:v>0.62875099999999995</c:v>
                </c:pt>
                <c:pt idx="14877">
                  <c:v>0.628583</c:v>
                </c:pt>
                <c:pt idx="14878">
                  <c:v>0.62841400000000003</c:v>
                </c:pt>
                <c:pt idx="14879">
                  <c:v>0.62824599999999997</c:v>
                </c:pt>
                <c:pt idx="14880">
                  <c:v>0.62807900000000005</c:v>
                </c:pt>
                <c:pt idx="14881">
                  <c:v>0.627911</c:v>
                </c:pt>
                <c:pt idx="14882">
                  <c:v>0.62774399999999997</c:v>
                </c:pt>
                <c:pt idx="14883">
                  <c:v>0.62757799999999997</c:v>
                </c:pt>
                <c:pt idx="14884">
                  <c:v>0.62741100000000005</c:v>
                </c:pt>
                <c:pt idx="14885">
                  <c:v>0.62724500000000005</c:v>
                </c:pt>
                <c:pt idx="14886">
                  <c:v>0.62707900000000005</c:v>
                </c:pt>
                <c:pt idx="14887">
                  <c:v>0.62691399999999997</c:v>
                </c:pt>
                <c:pt idx="14888">
                  <c:v>0.626749</c:v>
                </c:pt>
                <c:pt idx="14889">
                  <c:v>0.62658400000000003</c:v>
                </c:pt>
                <c:pt idx="14890">
                  <c:v>0.62641999999999998</c:v>
                </c:pt>
                <c:pt idx="14891">
                  <c:v>0.62625600000000003</c:v>
                </c:pt>
                <c:pt idx="14892">
                  <c:v>0.62609199999999998</c:v>
                </c:pt>
                <c:pt idx="14893">
                  <c:v>0.62592899999999996</c:v>
                </c:pt>
                <c:pt idx="14894">
                  <c:v>0.62576600000000004</c:v>
                </c:pt>
                <c:pt idx="14895">
                  <c:v>0.62560300000000002</c:v>
                </c:pt>
                <c:pt idx="14896">
                  <c:v>0.62544100000000002</c:v>
                </c:pt>
                <c:pt idx="14897">
                  <c:v>0.62527900000000003</c:v>
                </c:pt>
                <c:pt idx="14898">
                  <c:v>0.62511700000000003</c:v>
                </c:pt>
                <c:pt idx="14899">
                  <c:v>0.62495599999999996</c:v>
                </c:pt>
                <c:pt idx="14900">
                  <c:v>0.62479499999999999</c:v>
                </c:pt>
                <c:pt idx="14901">
                  <c:v>0.62463500000000005</c:v>
                </c:pt>
                <c:pt idx="14902">
                  <c:v>0.624475</c:v>
                </c:pt>
                <c:pt idx="14903">
                  <c:v>0.62431499999999995</c:v>
                </c:pt>
                <c:pt idx="14904">
                  <c:v>0.62415600000000004</c:v>
                </c:pt>
                <c:pt idx="14905">
                  <c:v>0.62399700000000002</c:v>
                </c:pt>
                <c:pt idx="14906">
                  <c:v>0.62383900000000003</c:v>
                </c:pt>
                <c:pt idx="14907">
                  <c:v>0.62368000000000001</c:v>
                </c:pt>
                <c:pt idx="14908">
                  <c:v>0.62352300000000005</c:v>
                </c:pt>
                <c:pt idx="14909">
                  <c:v>0.62336599999999998</c:v>
                </c:pt>
                <c:pt idx="14910">
                  <c:v>0.62320900000000001</c:v>
                </c:pt>
                <c:pt idx="14911">
                  <c:v>0.62305200000000005</c:v>
                </c:pt>
                <c:pt idx="14912">
                  <c:v>0.62289600000000001</c:v>
                </c:pt>
                <c:pt idx="14913">
                  <c:v>0.62274099999999999</c:v>
                </c:pt>
                <c:pt idx="14914">
                  <c:v>0.62258500000000006</c:v>
                </c:pt>
                <c:pt idx="14915">
                  <c:v>0.62243099999999996</c:v>
                </c:pt>
                <c:pt idx="14916">
                  <c:v>0.62227600000000005</c:v>
                </c:pt>
                <c:pt idx="14917">
                  <c:v>0.62212199999999995</c:v>
                </c:pt>
                <c:pt idx="14918">
                  <c:v>0.62196899999999999</c:v>
                </c:pt>
                <c:pt idx="14919">
                  <c:v>0.62181600000000004</c:v>
                </c:pt>
                <c:pt idx="14920">
                  <c:v>0.62166299999999997</c:v>
                </c:pt>
                <c:pt idx="14921">
                  <c:v>0.62151100000000004</c:v>
                </c:pt>
                <c:pt idx="14922">
                  <c:v>0.62135899999999999</c:v>
                </c:pt>
                <c:pt idx="14923">
                  <c:v>0.62120799999999998</c:v>
                </c:pt>
                <c:pt idx="14924">
                  <c:v>0.62105699999999997</c:v>
                </c:pt>
                <c:pt idx="14925">
                  <c:v>0.62090699999999999</c:v>
                </c:pt>
                <c:pt idx="14926">
                  <c:v>0.620757</c:v>
                </c:pt>
                <c:pt idx="14927">
                  <c:v>0.62060800000000005</c:v>
                </c:pt>
                <c:pt idx="14928">
                  <c:v>0.62045899999999998</c:v>
                </c:pt>
                <c:pt idx="14929">
                  <c:v>0.62031000000000003</c:v>
                </c:pt>
                <c:pt idx="14930">
                  <c:v>0.62016199999999999</c:v>
                </c:pt>
                <c:pt idx="14931">
                  <c:v>0.62001499999999998</c:v>
                </c:pt>
                <c:pt idx="14932">
                  <c:v>0.61986799999999997</c:v>
                </c:pt>
                <c:pt idx="14933">
                  <c:v>0.61972099999999997</c:v>
                </c:pt>
                <c:pt idx="14934">
                  <c:v>0.61957499999999999</c:v>
                </c:pt>
                <c:pt idx="14935">
                  <c:v>0.61943000000000004</c:v>
                </c:pt>
                <c:pt idx="14936">
                  <c:v>0.61928499999999997</c:v>
                </c:pt>
                <c:pt idx="14937">
                  <c:v>0.61914000000000002</c:v>
                </c:pt>
                <c:pt idx="14938">
                  <c:v>0.61899599999999999</c:v>
                </c:pt>
                <c:pt idx="14939">
                  <c:v>0.61885299999999999</c:v>
                </c:pt>
                <c:pt idx="14940">
                  <c:v>0.61870999999999998</c:v>
                </c:pt>
                <c:pt idx="14941">
                  <c:v>0.61856699999999998</c:v>
                </c:pt>
                <c:pt idx="14942">
                  <c:v>0.618425</c:v>
                </c:pt>
                <c:pt idx="14943">
                  <c:v>0.61828399999999994</c:v>
                </c:pt>
                <c:pt idx="14944">
                  <c:v>0.618143</c:v>
                </c:pt>
                <c:pt idx="14945">
                  <c:v>0.61800200000000005</c:v>
                </c:pt>
                <c:pt idx="14946">
                  <c:v>0.61786200000000002</c:v>
                </c:pt>
                <c:pt idx="14947">
                  <c:v>0.61772300000000002</c:v>
                </c:pt>
                <c:pt idx="14948">
                  <c:v>0.61758400000000002</c:v>
                </c:pt>
                <c:pt idx="14949">
                  <c:v>0.61744600000000005</c:v>
                </c:pt>
                <c:pt idx="14950">
                  <c:v>0.61730799999999997</c:v>
                </c:pt>
                <c:pt idx="14951">
                  <c:v>0.61717100000000003</c:v>
                </c:pt>
                <c:pt idx="14952">
                  <c:v>0.61703399999999997</c:v>
                </c:pt>
                <c:pt idx="14953">
                  <c:v>0.61689799999999995</c:v>
                </c:pt>
                <c:pt idx="14954">
                  <c:v>0.61676299999999995</c:v>
                </c:pt>
                <c:pt idx="14955">
                  <c:v>0.61662799999999995</c:v>
                </c:pt>
                <c:pt idx="14956">
                  <c:v>0.61649299999999996</c:v>
                </c:pt>
                <c:pt idx="14957">
                  <c:v>0.61635899999999999</c:v>
                </c:pt>
                <c:pt idx="14958">
                  <c:v>0.61622600000000005</c:v>
                </c:pt>
                <c:pt idx="14959">
                  <c:v>0.616093</c:v>
                </c:pt>
                <c:pt idx="14960">
                  <c:v>0.61596099999999998</c:v>
                </c:pt>
                <c:pt idx="14961">
                  <c:v>0.61582899999999996</c:v>
                </c:pt>
                <c:pt idx="14962">
                  <c:v>0.61569799999999997</c:v>
                </c:pt>
                <c:pt idx="14963">
                  <c:v>0.615568</c:v>
                </c:pt>
                <c:pt idx="14964">
                  <c:v>0.61543800000000004</c:v>
                </c:pt>
                <c:pt idx="14965">
                  <c:v>0.61530899999999999</c:v>
                </c:pt>
                <c:pt idx="14966">
                  <c:v>0.61517999999999995</c:v>
                </c:pt>
                <c:pt idx="14967">
                  <c:v>0.61505200000000004</c:v>
                </c:pt>
                <c:pt idx="14968">
                  <c:v>0.61492400000000003</c:v>
                </c:pt>
                <c:pt idx="14969">
                  <c:v>0.61479700000000004</c:v>
                </c:pt>
                <c:pt idx="14970">
                  <c:v>0.61467099999999997</c:v>
                </c:pt>
                <c:pt idx="14971">
                  <c:v>0.61454500000000001</c:v>
                </c:pt>
                <c:pt idx="14972">
                  <c:v>0.61441999999999997</c:v>
                </c:pt>
                <c:pt idx="14973">
                  <c:v>0.61429500000000004</c:v>
                </c:pt>
                <c:pt idx="14974">
                  <c:v>0.61417100000000002</c:v>
                </c:pt>
                <c:pt idx="14975">
                  <c:v>0.61404800000000004</c:v>
                </c:pt>
                <c:pt idx="14976">
                  <c:v>0.61392500000000005</c:v>
                </c:pt>
                <c:pt idx="14977">
                  <c:v>0.61380299999999999</c:v>
                </c:pt>
                <c:pt idx="14978">
                  <c:v>0.61368100000000003</c:v>
                </c:pt>
                <c:pt idx="14979">
                  <c:v>0.61355999999999999</c:v>
                </c:pt>
                <c:pt idx="14980">
                  <c:v>0.61343999999999999</c:v>
                </c:pt>
                <c:pt idx="14981">
                  <c:v>0.61331999999999998</c:v>
                </c:pt>
                <c:pt idx="14982">
                  <c:v>0.613201</c:v>
                </c:pt>
                <c:pt idx="14983">
                  <c:v>0.61308300000000004</c:v>
                </c:pt>
                <c:pt idx="14984">
                  <c:v>0.61296499999999998</c:v>
                </c:pt>
                <c:pt idx="14985">
                  <c:v>0.61284700000000003</c:v>
                </c:pt>
                <c:pt idx="14986">
                  <c:v>0.61273100000000003</c:v>
                </c:pt>
                <c:pt idx="14987">
                  <c:v>0.61261500000000002</c:v>
                </c:pt>
                <c:pt idx="14988">
                  <c:v>0.61249900000000002</c:v>
                </c:pt>
                <c:pt idx="14989">
                  <c:v>0.61238400000000004</c:v>
                </c:pt>
                <c:pt idx="14990">
                  <c:v>0.61226999999999998</c:v>
                </c:pt>
                <c:pt idx="14991">
                  <c:v>0.61215600000000003</c:v>
                </c:pt>
                <c:pt idx="14992">
                  <c:v>0.612043</c:v>
                </c:pt>
                <c:pt idx="14993">
                  <c:v>0.611931</c:v>
                </c:pt>
                <c:pt idx="14994">
                  <c:v>0.611819</c:v>
                </c:pt>
                <c:pt idx="14995">
                  <c:v>0.61170800000000003</c:v>
                </c:pt>
                <c:pt idx="14996">
                  <c:v>0.61159699999999995</c:v>
                </c:pt>
                <c:pt idx="14997">
                  <c:v>0.611487</c:v>
                </c:pt>
                <c:pt idx="14998">
                  <c:v>0.61137799999999998</c:v>
                </c:pt>
                <c:pt idx="14999">
                  <c:v>0.61126899999999995</c:v>
                </c:pt>
                <c:pt idx="15000">
                  <c:v>0.61116099999999995</c:v>
                </c:pt>
                <c:pt idx="15001">
                  <c:v>0.61105399999999999</c:v>
                </c:pt>
                <c:pt idx="15002">
                  <c:v>0.61094700000000002</c:v>
                </c:pt>
                <c:pt idx="15003">
                  <c:v>0.61084099999999997</c:v>
                </c:pt>
                <c:pt idx="15004">
                  <c:v>0.61073500000000003</c:v>
                </c:pt>
                <c:pt idx="15005">
                  <c:v>0.61063000000000001</c:v>
                </c:pt>
                <c:pt idx="15006">
                  <c:v>0.61052600000000001</c:v>
                </c:pt>
                <c:pt idx="15007">
                  <c:v>0.61042200000000002</c:v>
                </c:pt>
                <c:pt idx="15008">
                  <c:v>0.61031899999999994</c:v>
                </c:pt>
                <c:pt idx="15009">
                  <c:v>0.61021700000000001</c:v>
                </c:pt>
                <c:pt idx="15010">
                  <c:v>0.61011499999999996</c:v>
                </c:pt>
                <c:pt idx="15011">
                  <c:v>0.61001399999999995</c:v>
                </c:pt>
                <c:pt idx="15012">
                  <c:v>0.60991300000000004</c:v>
                </c:pt>
                <c:pt idx="15013">
                  <c:v>0.60981300000000005</c:v>
                </c:pt>
                <c:pt idx="15014">
                  <c:v>0.60971299999999995</c:v>
                </c:pt>
                <c:pt idx="15015">
                  <c:v>0.60961399999999999</c:v>
                </c:pt>
                <c:pt idx="15016">
                  <c:v>0.60951599999999995</c:v>
                </c:pt>
                <c:pt idx="15017">
                  <c:v>0.60941900000000004</c:v>
                </c:pt>
                <c:pt idx="15018">
                  <c:v>0.60932200000000003</c:v>
                </c:pt>
                <c:pt idx="15019">
                  <c:v>0.60922500000000002</c:v>
                </c:pt>
                <c:pt idx="15020">
                  <c:v>0.60912900000000003</c:v>
                </c:pt>
                <c:pt idx="15021">
                  <c:v>0.60903399999999996</c:v>
                </c:pt>
                <c:pt idx="15022">
                  <c:v>0.60894000000000004</c:v>
                </c:pt>
                <c:pt idx="15023">
                  <c:v>0.608846</c:v>
                </c:pt>
                <c:pt idx="15024">
                  <c:v>0.60875199999999996</c:v>
                </c:pt>
                <c:pt idx="15025">
                  <c:v>0.60865899999999995</c:v>
                </c:pt>
                <c:pt idx="15026">
                  <c:v>0.60856699999999997</c:v>
                </c:pt>
                <c:pt idx="15027">
                  <c:v>0.60847499999999999</c:v>
                </c:pt>
                <c:pt idx="15028">
                  <c:v>0.60838400000000004</c:v>
                </c:pt>
                <c:pt idx="15029">
                  <c:v>0.608294</c:v>
                </c:pt>
                <c:pt idx="15030">
                  <c:v>0.60820399999999997</c:v>
                </c:pt>
                <c:pt idx="15031">
                  <c:v>0.60811499999999996</c:v>
                </c:pt>
                <c:pt idx="15032">
                  <c:v>0.60802599999999996</c:v>
                </c:pt>
                <c:pt idx="15033">
                  <c:v>0.60793799999999998</c:v>
                </c:pt>
                <c:pt idx="15034">
                  <c:v>0.60785</c:v>
                </c:pt>
                <c:pt idx="15035">
                  <c:v>0.60776300000000005</c:v>
                </c:pt>
                <c:pt idx="15036">
                  <c:v>0.60767599999999999</c:v>
                </c:pt>
                <c:pt idx="15037">
                  <c:v>0.60759099999999999</c:v>
                </c:pt>
                <c:pt idx="15038">
                  <c:v>0.60750499999999996</c:v>
                </c:pt>
                <c:pt idx="15039">
                  <c:v>0.60741999999999996</c:v>
                </c:pt>
                <c:pt idx="15040">
                  <c:v>0.60733599999999999</c:v>
                </c:pt>
                <c:pt idx="15041">
                  <c:v>0.60725300000000004</c:v>
                </c:pt>
                <c:pt idx="15042">
                  <c:v>0.60716899999999996</c:v>
                </c:pt>
                <c:pt idx="15043">
                  <c:v>0.60708700000000004</c:v>
                </c:pt>
                <c:pt idx="15044">
                  <c:v>0.60700500000000002</c:v>
                </c:pt>
                <c:pt idx="15045">
                  <c:v>0.60692299999999999</c:v>
                </c:pt>
                <c:pt idx="15046">
                  <c:v>0.60684199999999999</c:v>
                </c:pt>
                <c:pt idx="15047">
                  <c:v>0.60676200000000002</c:v>
                </c:pt>
                <c:pt idx="15048">
                  <c:v>0.60668200000000005</c:v>
                </c:pt>
                <c:pt idx="15049">
                  <c:v>0.606603</c:v>
                </c:pt>
                <c:pt idx="15050">
                  <c:v>0.60652399999999995</c:v>
                </c:pt>
                <c:pt idx="15051">
                  <c:v>0.60644600000000004</c:v>
                </c:pt>
                <c:pt idx="15052">
                  <c:v>0.60636800000000002</c:v>
                </c:pt>
                <c:pt idx="15053">
                  <c:v>0.60629100000000002</c:v>
                </c:pt>
                <c:pt idx="15054">
                  <c:v>0.60621400000000003</c:v>
                </c:pt>
                <c:pt idx="15055">
                  <c:v>0.60613799999999995</c:v>
                </c:pt>
                <c:pt idx="15056">
                  <c:v>0.60606199999999999</c:v>
                </c:pt>
                <c:pt idx="15057">
                  <c:v>0.60598700000000005</c:v>
                </c:pt>
                <c:pt idx="15058">
                  <c:v>0.60591200000000001</c:v>
                </c:pt>
                <c:pt idx="15059">
                  <c:v>0.60583799999999999</c:v>
                </c:pt>
                <c:pt idx="15060">
                  <c:v>0.60576399999999997</c:v>
                </c:pt>
                <c:pt idx="15061">
                  <c:v>0.60569099999999998</c:v>
                </c:pt>
                <c:pt idx="15062">
                  <c:v>0.60561799999999999</c:v>
                </c:pt>
                <c:pt idx="15063">
                  <c:v>0.60554600000000003</c:v>
                </c:pt>
                <c:pt idx="15064">
                  <c:v>0.60547399999999996</c:v>
                </c:pt>
                <c:pt idx="15065">
                  <c:v>0.605402</c:v>
                </c:pt>
                <c:pt idx="15066">
                  <c:v>0.60533099999999995</c:v>
                </c:pt>
                <c:pt idx="15067">
                  <c:v>0.60526100000000005</c:v>
                </c:pt>
                <c:pt idx="15068">
                  <c:v>0.60519100000000003</c:v>
                </c:pt>
                <c:pt idx="15069">
                  <c:v>0.60512200000000005</c:v>
                </c:pt>
                <c:pt idx="15070">
                  <c:v>0.60505299999999995</c:v>
                </c:pt>
                <c:pt idx="15071">
                  <c:v>0.60498399999999997</c:v>
                </c:pt>
                <c:pt idx="15072">
                  <c:v>0.60491600000000001</c:v>
                </c:pt>
                <c:pt idx="15073">
                  <c:v>0.60484800000000005</c:v>
                </c:pt>
                <c:pt idx="15074">
                  <c:v>0.60478100000000001</c:v>
                </c:pt>
                <c:pt idx="15075">
                  <c:v>0.60471399999999997</c:v>
                </c:pt>
                <c:pt idx="15076">
                  <c:v>0.60464799999999996</c:v>
                </c:pt>
                <c:pt idx="15077">
                  <c:v>0.60458199999999995</c:v>
                </c:pt>
                <c:pt idx="15078">
                  <c:v>0.60451600000000005</c:v>
                </c:pt>
                <c:pt idx="15079">
                  <c:v>0.60445099999999996</c:v>
                </c:pt>
                <c:pt idx="15080">
                  <c:v>0.60438700000000001</c:v>
                </c:pt>
                <c:pt idx="15081">
                  <c:v>0.60432200000000003</c:v>
                </c:pt>
                <c:pt idx="15082">
                  <c:v>0.60425799999999996</c:v>
                </c:pt>
                <c:pt idx="15083">
                  <c:v>0.60419500000000004</c:v>
                </c:pt>
                <c:pt idx="15084">
                  <c:v>0.604132</c:v>
                </c:pt>
                <c:pt idx="15085">
                  <c:v>0.60406899999999997</c:v>
                </c:pt>
                <c:pt idx="15086">
                  <c:v>0.60400699999999996</c:v>
                </c:pt>
                <c:pt idx="15087">
                  <c:v>0.60394499999999995</c:v>
                </c:pt>
                <c:pt idx="15088">
                  <c:v>0.60388399999999998</c:v>
                </c:pt>
                <c:pt idx="15089">
                  <c:v>0.603823</c:v>
                </c:pt>
                <c:pt idx="15090">
                  <c:v>0.60376200000000002</c:v>
                </c:pt>
                <c:pt idx="15091">
                  <c:v>0.60370199999999996</c:v>
                </c:pt>
                <c:pt idx="15092">
                  <c:v>0.60364200000000001</c:v>
                </c:pt>
                <c:pt idx="15093">
                  <c:v>0.60358199999999995</c:v>
                </c:pt>
                <c:pt idx="15094">
                  <c:v>0.60352300000000003</c:v>
                </c:pt>
                <c:pt idx="15095">
                  <c:v>0.603464</c:v>
                </c:pt>
                <c:pt idx="15096">
                  <c:v>0.60340499999999997</c:v>
                </c:pt>
                <c:pt idx="15097">
                  <c:v>0.60334699999999997</c:v>
                </c:pt>
                <c:pt idx="15098">
                  <c:v>0.60328899999999996</c:v>
                </c:pt>
                <c:pt idx="15099">
                  <c:v>0.60323199999999999</c:v>
                </c:pt>
                <c:pt idx="15100">
                  <c:v>0.60317500000000002</c:v>
                </c:pt>
                <c:pt idx="15101">
                  <c:v>0.60311800000000004</c:v>
                </c:pt>
                <c:pt idx="15102">
                  <c:v>0.60306199999999999</c:v>
                </c:pt>
                <c:pt idx="15103">
                  <c:v>0.60300600000000004</c:v>
                </c:pt>
                <c:pt idx="15104">
                  <c:v>0.60294999999999999</c:v>
                </c:pt>
                <c:pt idx="15105">
                  <c:v>0.60289400000000004</c:v>
                </c:pt>
                <c:pt idx="15106">
                  <c:v>0.60283900000000001</c:v>
                </c:pt>
                <c:pt idx="15107">
                  <c:v>0.60278399999999999</c:v>
                </c:pt>
                <c:pt idx="15108">
                  <c:v>0.60272999999999999</c:v>
                </c:pt>
                <c:pt idx="15109">
                  <c:v>0.60267599999999999</c:v>
                </c:pt>
                <c:pt idx="15110">
                  <c:v>0.60262199999999999</c:v>
                </c:pt>
                <c:pt idx="15111">
                  <c:v>0.60256799999999999</c:v>
                </c:pt>
                <c:pt idx="15112">
                  <c:v>0.60251500000000002</c:v>
                </c:pt>
                <c:pt idx="15113">
                  <c:v>0.60246200000000005</c:v>
                </c:pt>
                <c:pt idx="15114">
                  <c:v>0.60240899999999997</c:v>
                </c:pt>
                <c:pt idx="15115">
                  <c:v>0.60235700000000003</c:v>
                </c:pt>
                <c:pt idx="15116">
                  <c:v>0.60230499999999998</c:v>
                </c:pt>
                <c:pt idx="15117">
                  <c:v>0.60225300000000004</c:v>
                </c:pt>
                <c:pt idx="15118">
                  <c:v>0.60220200000000002</c:v>
                </c:pt>
                <c:pt idx="15119">
                  <c:v>0.60214999999999996</c:v>
                </c:pt>
                <c:pt idx="15120">
                  <c:v>0.60209900000000005</c:v>
                </c:pt>
                <c:pt idx="15121">
                  <c:v>0.60204899999999995</c:v>
                </c:pt>
                <c:pt idx="15122">
                  <c:v>0.60199800000000003</c:v>
                </c:pt>
                <c:pt idx="15123">
                  <c:v>0.60194800000000004</c:v>
                </c:pt>
                <c:pt idx="15124">
                  <c:v>0.60189800000000004</c:v>
                </c:pt>
                <c:pt idx="15125">
                  <c:v>0.60184800000000005</c:v>
                </c:pt>
                <c:pt idx="15126">
                  <c:v>0.60179899999999997</c:v>
                </c:pt>
                <c:pt idx="15127">
                  <c:v>0.60175000000000001</c:v>
                </c:pt>
                <c:pt idx="15128">
                  <c:v>0.60170100000000004</c:v>
                </c:pt>
                <c:pt idx="15129">
                  <c:v>0.60165199999999996</c:v>
                </c:pt>
                <c:pt idx="15130">
                  <c:v>0.60160400000000003</c:v>
                </c:pt>
                <c:pt idx="15131">
                  <c:v>0.60155599999999998</c:v>
                </c:pt>
                <c:pt idx="15132">
                  <c:v>0.60150800000000004</c:v>
                </c:pt>
                <c:pt idx="15133">
                  <c:v>0.60145999999999999</c:v>
                </c:pt>
                <c:pt idx="15134">
                  <c:v>0.60141299999999998</c:v>
                </c:pt>
                <c:pt idx="15135">
                  <c:v>0.60136599999999996</c:v>
                </c:pt>
                <c:pt idx="15136">
                  <c:v>0.60131900000000005</c:v>
                </c:pt>
                <c:pt idx="15137">
                  <c:v>0.60127200000000003</c:v>
                </c:pt>
                <c:pt idx="15138">
                  <c:v>0.60122500000000001</c:v>
                </c:pt>
                <c:pt idx="15139">
                  <c:v>0.60117900000000002</c:v>
                </c:pt>
                <c:pt idx="15140">
                  <c:v>0.60113300000000003</c:v>
                </c:pt>
                <c:pt idx="15141">
                  <c:v>0.60108700000000004</c:v>
                </c:pt>
                <c:pt idx="15142">
                  <c:v>0.60104100000000005</c:v>
                </c:pt>
                <c:pt idx="15143">
                  <c:v>0.60099599999999997</c:v>
                </c:pt>
                <c:pt idx="15144">
                  <c:v>0.60094999999999998</c:v>
                </c:pt>
                <c:pt idx="15145">
                  <c:v>0.60090500000000002</c:v>
                </c:pt>
                <c:pt idx="15146">
                  <c:v>0.60085999999999995</c:v>
                </c:pt>
                <c:pt idx="15147">
                  <c:v>0.60081600000000002</c:v>
                </c:pt>
                <c:pt idx="15148">
                  <c:v>0.60077100000000005</c:v>
                </c:pt>
                <c:pt idx="15149">
                  <c:v>0.60072700000000001</c:v>
                </c:pt>
                <c:pt idx="15150">
                  <c:v>0.60068299999999997</c:v>
                </c:pt>
                <c:pt idx="15151">
                  <c:v>0.60063900000000003</c:v>
                </c:pt>
                <c:pt idx="15152">
                  <c:v>0.60059499999999999</c:v>
                </c:pt>
                <c:pt idx="15153">
                  <c:v>0.60055199999999997</c:v>
                </c:pt>
                <c:pt idx="15154">
                  <c:v>0.60050800000000004</c:v>
                </c:pt>
                <c:pt idx="15155">
                  <c:v>0.60046500000000003</c:v>
                </c:pt>
                <c:pt idx="15156">
                  <c:v>0.60042200000000001</c:v>
                </c:pt>
                <c:pt idx="15157">
                  <c:v>0.600379</c:v>
                </c:pt>
                <c:pt idx="15158">
                  <c:v>0.60033700000000001</c:v>
                </c:pt>
                <c:pt idx="15159">
                  <c:v>0.60029399999999999</c:v>
                </c:pt>
                <c:pt idx="15160">
                  <c:v>0.60025200000000001</c:v>
                </c:pt>
                <c:pt idx="15161">
                  <c:v>0.60021000000000002</c:v>
                </c:pt>
                <c:pt idx="15162">
                  <c:v>0.60016800000000003</c:v>
                </c:pt>
                <c:pt idx="15163">
                  <c:v>0.60012600000000005</c:v>
                </c:pt>
                <c:pt idx="15164">
                  <c:v>0.60008399999999995</c:v>
                </c:pt>
                <c:pt idx="15165">
                  <c:v>0.60004299999999999</c:v>
                </c:pt>
                <c:pt idx="15166">
                  <c:v>0.60000100000000001</c:v>
                </c:pt>
                <c:pt idx="15167">
                  <c:v>0.59996000000000005</c:v>
                </c:pt>
                <c:pt idx="15168">
                  <c:v>0.59991899999999998</c:v>
                </c:pt>
                <c:pt idx="15169">
                  <c:v>0.59987800000000002</c:v>
                </c:pt>
                <c:pt idx="15170">
                  <c:v>0.59983699999999995</c:v>
                </c:pt>
                <c:pt idx="15171">
                  <c:v>0.59979700000000002</c:v>
                </c:pt>
                <c:pt idx="15172">
                  <c:v>0.59975599999999996</c:v>
                </c:pt>
                <c:pt idx="15173">
                  <c:v>0.59971600000000003</c:v>
                </c:pt>
                <c:pt idx="15174">
                  <c:v>0.59967499999999996</c:v>
                </c:pt>
                <c:pt idx="15175">
                  <c:v>0.59963500000000003</c:v>
                </c:pt>
                <c:pt idx="15176">
                  <c:v>0.59959499999999999</c:v>
                </c:pt>
                <c:pt idx="15177">
                  <c:v>0.59955599999999998</c:v>
                </c:pt>
                <c:pt idx="15178">
                  <c:v>0.59951600000000005</c:v>
                </c:pt>
                <c:pt idx="15179">
                  <c:v>0.59947600000000001</c:v>
                </c:pt>
                <c:pt idx="15180">
                  <c:v>0.599437</c:v>
                </c:pt>
                <c:pt idx="15181">
                  <c:v>0.59939799999999999</c:v>
                </c:pt>
                <c:pt idx="15182">
                  <c:v>0.59935799999999995</c:v>
                </c:pt>
                <c:pt idx="15183">
                  <c:v>0.59931900000000005</c:v>
                </c:pt>
                <c:pt idx="15184">
                  <c:v>0.59928000000000003</c:v>
                </c:pt>
                <c:pt idx="15185">
                  <c:v>0.59924200000000005</c:v>
                </c:pt>
                <c:pt idx="15186">
                  <c:v>0.59920300000000004</c:v>
                </c:pt>
                <c:pt idx="15187">
                  <c:v>0.59916400000000003</c:v>
                </c:pt>
                <c:pt idx="15188">
                  <c:v>0.59912600000000005</c:v>
                </c:pt>
                <c:pt idx="15189">
                  <c:v>0.59908799999999995</c:v>
                </c:pt>
                <c:pt idx="15190">
                  <c:v>0.59904900000000005</c:v>
                </c:pt>
                <c:pt idx="15191">
                  <c:v>0.59901099999999996</c:v>
                </c:pt>
                <c:pt idx="15192">
                  <c:v>0.59897299999999998</c:v>
                </c:pt>
                <c:pt idx="15193">
                  <c:v>0.598935</c:v>
                </c:pt>
                <c:pt idx="15194">
                  <c:v>0.59889700000000001</c:v>
                </c:pt>
                <c:pt idx="15195">
                  <c:v>0.59885999999999995</c:v>
                </c:pt>
                <c:pt idx="15196">
                  <c:v>0.59882199999999997</c:v>
                </c:pt>
                <c:pt idx="15197">
                  <c:v>0.59878500000000001</c:v>
                </c:pt>
                <c:pt idx="15198">
                  <c:v>0.59874700000000003</c:v>
                </c:pt>
                <c:pt idx="15199">
                  <c:v>0.59870999999999996</c:v>
                </c:pt>
                <c:pt idx="15200">
                  <c:v>0.59867300000000001</c:v>
                </c:pt>
                <c:pt idx="15201">
                  <c:v>0.59863599999999995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D6D-409F-9C5F-DD2E3A56C0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9014864"/>
        <c:axId val="359015256"/>
      </c:scatterChart>
      <c:valAx>
        <c:axId val="359014864"/>
        <c:scaling>
          <c:orientation val="minMax"/>
          <c:max val="160"/>
          <c:min val="0"/>
        </c:scaling>
        <c:delete val="1"/>
        <c:axPos val="b"/>
        <c:numFmt formatCode="General" sourceLinked="1"/>
        <c:majorTickMark val="none"/>
        <c:minorTickMark val="none"/>
        <c:tickLblPos val="nextTo"/>
        <c:crossAx val="359015256"/>
        <c:crosses val="autoZero"/>
        <c:crossBetween val="midCat"/>
        <c:majorUnit val="20"/>
      </c:valAx>
      <c:valAx>
        <c:axId val="359015256"/>
        <c:scaling>
          <c:orientation val="minMax"/>
          <c:max val="0.8"/>
          <c:min val="0.5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9014864"/>
        <c:crosses val="autoZero"/>
        <c:crossBetween val="midCat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38100" cap="rnd">
              <a:solidFill>
                <a:schemeClr val="accent4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Sheet1!$A$1:$A$15201</c:f>
              <c:numCache>
                <c:formatCode>General</c:formatCode>
                <c:ptCount val="15201"/>
                <c:pt idx="0">
                  <c:v>0.01</c:v>
                </c:pt>
                <c:pt idx="1">
                  <c:v>0.02</c:v>
                </c:pt>
                <c:pt idx="2">
                  <c:v>0.03</c:v>
                </c:pt>
                <c:pt idx="3">
                  <c:v>0.04</c:v>
                </c:pt>
                <c:pt idx="4">
                  <c:v>0.05</c:v>
                </c:pt>
                <c:pt idx="5">
                  <c:v>0.06</c:v>
                </c:pt>
                <c:pt idx="6">
                  <c:v>7.0000000000000007E-2</c:v>
                </c:pt>
                <c:pt idx="7">
                  <c:v>0.08</c:v>
                </c:pt>
                <c:pt idx="8">
                  <c:v>0.09</c:v>
                </c:pt>
                <c:pt idx="9">
                  <c:v>0.1</c:v>
                </c:pt>
                <c:pt idx="10">
                  <c:v>0.11</c:v>
                </c:pt>
                <c:pt idx="11">
                  <c:v>0.12</c:v>
                </c:pt>
                <c:pt idx="12">
                  <c:v>0.13</c:v>
                </c:pt>
                <c:pt idx="13">
                  <c:v>0.14000000000000001</c:v>
                </c:pt>
                <c:pt idx="14">
                  <c:v>0.15</c:v>
                </c:pt>
                <c:pt idx="15">
                  <c:v>0.16</c:v>
                </c:pt>
                <c:pt idx="16">
                  <c:v>0.17</c:v>
                </c:pt>
                <c:pt idx="17">
                  <c:v>0.18</c:v>
                </c:pt>
                <c:pt idx="18">
                  <c:v>0.19</c:v>
                </c:pt>
                <c:pt idx="19">
                  <c:v>0.2</c:v>
                </c:pt>
                <c:pt idx="20">
                  <c:v>0.21</c:v>
                </c:pt>
                <c:pt idx="21">
                  <c:v>0.22</c:v>
                </c:pt>
                <c:pt idx="22">
                  <c:v>0.23</c:v>
                </c:pt>
                <c:pt idx="23">
                  <c:v>0.24</c:v>
                </c:pt>
                <c:pt idx="24">
                  <c:v>0.25</c:v>
                </c:pt>
                <c:pt idx="25">
                  <c:v>0.26</c:v>
                </c:pt>
                <c:pt idx="26">
                  <c:v>0.27</c:v>
                </c:pt>
                <c:pt idx="27">
                  <c:v>0.28000000000000003</c:v>
                </c:pt>
                <c:pt idx="28">
                  <c:v>0.28999999999999998</c:v>
                </c:pt>
                <c:pt idx="29">
                  <c:v>0.3</c:v>
                </c:pt>
                <c:pt idx="30">
                  <c:v>0.31</c:v>
                </c:pt>
                <c:pt idx="31">
                  <c:v>0.32</c:v>
                </c:pt>
                <c:pt idx="32">
                  <c:v>0.33</c:v>
                </c:pt>
                <c:pt idx="33">
                  <c:v>0.34</c:v>
                </c:pt>
                <c:pt idx="34">
                  <c:v>0.35</c:v>
                </c:pt>
                <c:pt idx="35">
                  <c:v>0.36</c:v>
                </c:pt>
                <c:pt idx="36">
                  <c:v>0.37</c:v>
                </c:pt>
                <c:pt idx="37">
                  <c:v>0.38</c:v>
                </c:pt>
                <c:pt idx="38">
                  <c:v>0.39</c:v>
                </c:pt>
                <c:pt idx="39">
                  <c:v>0.4</c:v>
                </c:pt>
                <c:pt idx="40">
                  <c:v>0.41</c:v>
                </c:pt>
                <c:pt idx="41">
                  <c:v>0.42</c:v>
                </c:pt>
                <c:pt idx="42">
                  <c:v>0.43</c:v>
                </c:pt>
                <c:pt idx="43">
                  <c:v>0.44</c:v>
                </c:pt>
                <c:pt idx="44">
                  <c:v>0.45</c:v>
                </c:pt>
                <c:pt idx="45">
                  <c:v>0.46</c:v>
                </c:pt>
                <c:pt idx="46">
                  <c:v>0.47</c:v>
                </c:pt>
                <c:pt idx="47">
                  <c:v>0.48</c:v>
                </c:pt>
                <c:pt idx="48">
                  <c:v>0.49</c:v>
                </c:pt>
                <c:pt idx="49">
                  <c:v>0.5</c:v>
                </c:pt>
                <c:pt idx="50">
                  <c:v>0.51</c:v>
                </c:pt>
                <c:pt idx="51">
                  <c:v>0.52</c:v>
                </c:pt>
                <c:pt idx="52">
                  <c:v>0.53</c:v>
                </c:pt>
                <c:pt idx="53">
                  <c:v>0.54</c:v>
                </c:pt>
                <c:pt idx="54">
                  <c:v>0.55000000000000004</c:v>
                </c:pt>
                <c:pt idx="55">
                  <c:v>0.56000000000000005</c:v>
                </c:pt>
                <c:pt idx="56">
                  <c:v>0.56999999999999995</c:v>
                </c:pt>
                <c:pt idx="57">
                  <c:v>0.57999999999999996</c:v>
                </c:pt>
                <c:pt idx="58">
                  <c:v>0.59</c:v>
                </c:pt>
                <c:pt idx="59">
                  <c:v>0.6</c:v>
                </c:pt>
                <c:pt idx="60">
                  <c:v>0.61</c:v>
                </c:pt>
                <c:pt idx="61">
                  <c:v>0.62</c:v>
                </c:pt>
                <c:pt idx="62">
                  <c:v>0.63</c:v>
                </c:pt>
                <c:pt idx="63">
                  <c:v>0.64</c:v>
                </c:pt>
                <c:pt idx="64">
                  <c:v>0.65</c:v>
                </c:pt>
                <c:pt idx="65">
                  <c:v>0.66</c:v>
                </c:pt>
                <c:pt idx="66">
                  <c:v>0.67</c:v>
                </c:pt>
                <c:pt idx="67">
                  <c:v>0.68</c:v>
                </c:pt>
                <c:pt idx="68">
                  <c:v>0.69</c:v>
                </c:pt>
                <c:pt idx="69">
                  <c:v>0.7</c:v>
                </c:pt>
                <c:pt idx="70">
                  <c:v>0.71</c:v>
                </c:pt>
                <c:pt idx="71">
                  <c:v>0.72</c:v>
                </c:pt>
                <c:pt idx="72">
                  <c:v>0.73</c:v>
                </c:pt>
                <c:pt idx="73">
                  <c:v>0.74</c:v>
                </c:pt>
                <c:pt idx="74">
                  <c:v>0.75</c:v>
                </c:pt>
                <c:pt idx="75">
                  <c:v>0.76</c:v>
                </c:pt>
                <c:pt idx="76">
                  <c:v>0.77</c:v>
                </c:pt>
                <c:pt idx="77">
                  <c:v>0.78</c:v>
                </c:pt>
                <c:pt idx="78">
                  <c:v>0.79</c:v>
                </c:pt>
                <c:pt idx="79">
                  <c:v>0.8</c:v>
                </c:pt>
                <c:pt idx="80">
                  <c:v>0.81</c:v>
                </c:pt>
                <c:pt idx="81">
                  <c:v>0.82</c:v>
                </c:pt>
                <c:pt idx="82">
                  <c:v>0.83</c:v>
                </c:pt>
                <c:pt idx="83">
                  <c:v>0.84</c:v>
                </c:pt>
                <c:pt idx="84">
                  <c:v>0.85</c:v>
                </c:pt>
                <c:pt idx="85">
                  <c:v>0.86</c:v>
                </c:pt>
                <c:pt idx="86">
                  <c:v>0.87</c:v>
                </c:pt>
                <c:pt idx="87">
                  <c:v>0.88</c:v>
                </c:pt>
                <c:pt idx="88">
                  <c:v>0.89</c:v>
                </c:pt>
                <c:pt idx="89">
                  <c:v>0.9</c:v>
                </c:pt>
                <c:pt idx="90">
                  <c:v>0.91</c:v>
                </c:pt>
                <c:pt idx="91">
                  <c:v>0.92</c:v>
                </c:pt>
                <c:pt idx="92">
                  <c:v>0.93</c:v>
                </c:pt>
                <c:pt idx="93">
                  <c:v>0.94</c:v>
                </c:pt>
                <c:pt idx="94">
                  <c:v>0.95</c:v>
                </c:pt>
                <c:pt idx="95">
                  <c:v>0.96</c:v>
                </c:pt>
                <c:pt idx="96">
                  <c:v>0.97</c:v>
                </c:pt>
                <c:pt idx="97">
                  <c:v>0.98</c:v>
                </c:pt>
                <c:pt idx="98">
                  <c:v>0.99</c:v>
                </c:pt>
                <c:pt idx="99">
                  <c:v>1</c:v>
                </c:pt>
                <c:pt idx="100">
                  <c:v>1.01</c:v>
                </c:pt>
                <c:pt idx="101">
                  <c:v>1.02</c:v>
                </c:pt>
                <c:pt idx="102">
                  <c:v>1.03</c:v>
                </c:pt>
                <c:pt idx="103">
                  <c:v>1.04</c:v>
                </c:pt>
                <c:pt idx="104">
                  <c:v>1.05</c:v>
                </c:pt>
                <c:pt idx="105">
                  <c:v>1.06</c:v>
                </c:pt>
                <c:pt idx="106">
                  <c:v>1.07</c:v>
                </c:pt>
                <c:pt idx="107">
                  <c:v>1.08</c:v>
                </c:pt>
                <c:pt idx="108">
                  <c:v>1.0900000000000001</c:v>
                </c:pt>
                <c:pt idx="109">
                  <c:v>1.1000000000000001</c:v>
                </c:pt>
                <c:pt idx="110">
                  <c:v>1.1100000000000001</c:v>
                </c:pt>
                <c:pt idx="111">
                  <c:v>1.1200000000000001</c:v>
                </c:pt>
                <c:pt idx="112">
                  <c:v>1.1299999999999999</c:v>
                </c:pt>
                <c:pt idx="113">
                  <c:v>1.1399999999999999</c:v>
                </c:pt>
                <c:pt idx="114">
                  <c:v>1.1499999999999999</c:v>
                </c:pt>
                <c:pt idx="115">
                  <c:v>1.1599999999999999</c:v>
                </c:pt>
                <c:pt idx="116">
                  <c:v>1.17</c:v>
                </c:pt>
                <c:pt idx="117">
                  <c:v>1.18</c:v>
                </c:pt>
                <c:pt idx="118">
                  <c:v>1.19</c:v>
                </c:pt>
                <c:pt idx="119">
                  <c:v>1.2</c:v>
                </c:pt>
                <c:pt idx="120">
                  <c:v>1.21</c:v>
                </c:pt>
                <c:pt idx="121">
                  <c:v>1.22</c:v>
                </c:pt>
                <c:pt idx="122">
                  <c:v>1.23</c:v>
                </c:pt>
                <c:pt idx="123">
                  <c:v>1.24</c:v>
                </c:pt>
                <c:pt idx="124">
                  <c:v>1.25</c:v>
                </c:pt>
                <c:pt idx="125">
                  <c:v>1.26</c:v>
                </c:pt>
                <c:pt idx="126">
                  <c:v>1.27</c:v>
                </c:pt>
                <c:pt idx="127">
                  <c:v>1.28</c:v>
                </c:pt>
                <c:pt idx="128">
                  <c:v>1.29</c:v>
                </c:pt>
                <c:pt idx="129">
                  <c:v>1.3</c:v>
                </c:pt>
                <c:pt idx="130">
                  <c:v>1.31</c:v>
                </c:pt>
                <c:pt idx="131">
                  <c:v>1.32</c:v>
                </c:pt>
                <c:pt idx="132">
                  <c:v>1.33</c:v>
                </c:pt>
                <c:pt idx="133">
                  <c:v>1.34</c:v>
                </c:pt>
                <c:pt idx="134">
                  <c:v>1.35</c:v>
                </c:pt>
                <c:pt idx="135">
                  <c:v>1.36</c:v>
                </c:pt>
                <c:pt idx="136">
                  <c:v>1.37</c:v>
                </c:pt>
                <c:pt idx="137">
                  <c:v>1.38</c:v>
                </c:pt>
                <c:pt idx="138">
                  <c:v>1.39</c:v>
                </c:pt>
                <c:pt idx="139">
                  <c:v>1.4</c:v>
                </c:pt>
                <c:pt idx="140">
                  <c:v>1.41</c:v>
                </c:pt>
                <c:pt idx="141">
                  <c:v>1.42</c:v>
                </c:pt>
                <c:pt idx="142">
                  <c:v>1.43</c:v>
                </c:pt>
                <c:pt idx="143">
                  <c:v>1.44</c:v>
                </c:pt>
                <c:pt idx="144">
                  <c:v>1.45</c:v>
                </c:pt>
                <c:pt idx="145">
                  <c:v>1.46</c:v>
                </c:pt>
                <c:pt idx="146">
                  <c:v>1.47</c:v>
                </c:pt>
                <c:pt idx="147">
                  <c:v>1.48</c:v>
                </c:pt>
                <c:pt idx="148">
                  <c:v>1.49</c:v>
                </c:pt>
                <c:pt idx="149">
                  <c:v>1.5</c:v>
                </c:pt>
                <c:pt idx="150">
                  <c:v>1.51</c:v>
                </c:pt>
                <c:pt idx="151">
                  <c:v>1.52</c:v>
                </c:pt>
                <c:pt idx="152">
                  <c:v>1.53</c:v>
                </c:pt>
                <c:pt idx="153">
                  <c:v>1.54</c:v>
                </c:pt>
                <c:pt idx="154">
                  <c:v>1.55</c:v>
                </c:pt>
                <c:pt idx="155">
                  <c:v>1.56</c:v>
                </c:pt>
                <c:pt idx="156">
                  <c:v>1.57</c:v>
                </c:pt>
                <c:pt idx="157">
                  <c:v>1.58</c:v>
                </c:pt>
                <c:pt idx="158">
                  <c:v>1.59</c:v>
                </c:pt>
                <c:pt idx="159">
                  <c:v>1.6</c:v>
                </c:pt>
                <c:pt idx="160">
                  <c:v>1.61</c:v>
                </c:pt>
                <c:pt idx="161">
                  <c:v>1.62</c:v>
                </c:pt>
                <c:pt idx="162">
                  <c:v>1.63</c:v>
                </c:pt>
                <c:pt idx="163">
                  <c:v>1.64</c:v>
                </c:pt>
                <c:pt idx="164">
                  <c:v>1.65</c:v>
                </c:pt>
                <c:pt idx="165">
                  <c:v>1.66</c:v>
                </c:pt>
                <c:pt idx="166">
                  <c:v>1.67</c:v>
                </c:pt>
                <c:pt idx="167">
                  <c:v>1.68</c:v>
                </c:pt>
                <c:pt idx="168">
                  <c:v>1.69</c:v>
                </c:pt>
                <c:pt idx="169">
                  <c:v>1.7</c:v>
                </c:pt>
                <c:pt idx="170">
                  <c:v>1.71</c:v>
                </c:pt>
                <c:pt idx="171">
                  <c:v>1.72</c:v>
                </c:pt>
                <c:pt idx="172">
                  <c:v>1.73</c:v>
                </c:pt>
                <c:pt idx="173">
                  <c:v>1.74</c:v>
                </c:pt>
                <c:pt idx="174">
                  <c:v>1.75</c:v>
                </c:pt>
                <c:pt idx="175">
                  <c:v>1.76</c:v>
                </c:pt>
                <c:pt idx="176">
                  <c:v>1.77</c:v>
                </c:pt>
                <c:pt idx="177">
                  <c:v>1.78</c:v>
                </c:pt>
                <c:pt idx="178">
                  <c:v>1.79</c:v>
                </c:pt>
                <c:pt idx="179">
                  <c:v>1.8</c:v>
                </c:pt>
                <c:pt idx="180">
                  <c:v>1.81</c:v>
                </c:pt>
                <c:pt idx="181">
                  <c:v>1.82</c:v>
                </c:pt>
                <c:pt idx="182">
                  <c:v>1.83</c:v>
                </c:pt>
                <c:pt idx="183">
                  <c:v>1.84</c:v>
                </c:pt>
                <c:pt idx="184">
                  <c:v>1.85</c:v>
                </c:pt>
                <c:pt idx="185">
                  <c:v>1.86</c:v>
                </c:pt>
                <c:pt idx="186">
                  <c:v>1.87</c:v>
                </c:pt>
                <c:pt idx="187">
                  <c:v>1.88</c:v>
                </c:pt>
                <c:pt idx="188">
                  <c:v>1.89</c:v>
                </c:pt>
                <c:pt idx="189">
                  <c:v>1.9</c:v>
                </c:pt>
                <c:pt idx="190">
                  <c:v>1.91</c:v>
                </c:pt>
                <c:pt idx="191">
                  <c:v>1.92</c:v>
                </c:pt>
                <c:pt idx="192">
                  <c:v>1.93</c:v>
                </c:pt>
                <c:pt idx="193">
                  <c:v>1.94</c:v>
                </c:pt>
                <c:pt idx="194">
                  <c:v>1.95</c:v>
                </c:pt>
                <c:pt idx="195">
                  <c:v>1.96</c:v>
                </c:pt>
                <c:pt idx="196">
                  <c:v>1.97</c:v>
                </c:pt>
                <c:pt idx="197">
                  <c:v>1.98</c:v>
                </c:pt>
                <c:pt idx="198">
                  <c:v>1.99</c:v>
                </c:pt>
                <c:pt idx="199">
                  <c:v>2</c:v>
                </c:pt>
                <c:pt idx="200">
                  <c:v>2.0099999999999998</c:v>
                </c:pt>
                <c:pt idx="201">
                  <c:v>2.02</c:v>
                </c:pt>
                <c:pt idx="202">
                  <c:v>2.0299999999999998</c:v>
                </c:pt>
                <c:pt idx="203">
                  <c:v>2.04</c:v>
                </c:pt>
                <c:pt idx="204">
                  <c:v>2.0499999999999998</c:v>
                </c:pt>
                <c:pt idx="205">
                  <c:v>2.06</c:v>
                </c:pt>
                <c:pt idx="206">
                  <c:v>2.0699999999999998</c:v>
                </c:pt>
                <c:pt idx="207">
                  <c:v>2.08</c:v>
                </c:pt>
                <c:pt idx="208">
                  <c:v>2.09</c:v>
                </c:pt>
                <c:pt idx="209">
                  <c:v>2.1</c:v>
                </c:pt>
                <c:pt idx="210">
                  <c:v>2.11</c:v>
                </c:pt>
                <c:pt idx="211">
                  <c:v>2.12</c:v>
                </c:pt>
                <c:pt idx="212">
                  <c:v>2.13</c:v>
                </c:pt>
                <c:pt idx="213">
                  <c:v>2.14</c:v>
                </c:pt>
                <c:pt idx="214">
                  <c:v>2.15</c:v>
                </c:pt>
                <c:pt idx="215">
                  <c:v>2.16</c:v>
                </c:pt>
                <c:pt idx="216">
                  <c:v>2.17</c:v>
                </c:pt>
                <c:pt idx="217">
                  <c:v>2.1800000000000002</c:v>
                </c:pt>
                <c:pt idx="218">
                  <c:v>2.19</c:v>
                </c:pt>
                <c:pt idx="219">
                  <c:v>2.2000000000000002</c:v>
                </c:pt>
                <c:pt idx="220">
                  <c:v>2.21</c:v>
                </c:pt>
                <c:pt idx="221">
                  <c:v>2.2200000000000002</c:v>
                </c:pt>
                <c:pt idx="222">
                  <c:v>2.23</c:v>
                </c:pt>
                <c:pt idx="223">
                  <c:v>2.2400000000000002</c:v>
                </c:pt>
                <c:pt idx="224">
                  <c:v>2.25</c:v>
                </c:pt>
                <c:pt idx="225">
                  <c:v>2.2599999999999998</c:v>
                </c:pt>
                <c:pt idx="226">
                  <c:v>2.27</c:v>
                </c:pt>
                <c:pt idx="227">
                  <c:v>2.2799999999999998</c:v>
                </c:pt>
                <c:pt idx="228">
                  <c:v>2.29</c:v>
                </c:pt>
                <c:pt idx="229">
                  <c:v>2.2999999999999998</c:v>
                </c:pt>
                <c:pt idx="230">
                  <c:v>2.31</c:v>
                </c:pt>
                <c:pt idx="231">
                  <c:v>2.3199999999999998</c:v>
                </c:pt>
                <c:pt idx="232">
                  <c:v>2.33</c:v>
                </c:pt>
                <c:pt idx="233">
                  <c:v>2.34</c:v>
                </c:pt>
                <c:pt idx="234">
                  <c:v>2.35</c:v>
                </c:pt>
                <c:pt idx="235">
                  <c:v>2.36</c:v>
                </c:pt>
                <c:pt idx="236">
                  <c:v>2.37</c:v>
                </c:pt>
                <c:pt idx="237">
                  <c:v>2.38</c:v>
                </c:pt>
                <c:pt idx="238">
                  <c:v>2.39</c:v>
                </c:pt>
                <c:pt idx="239">
                  <c:v>2.4</c:v>
                </c:pt>
                <c:pt idx="240">
                  <c:v>2.41</c:v>
                </c:pt>
                <c:pt idx="241">
                  <c:v>2.42</c:v>
                </c:pt>
                <c:pt idx="242">
                  <c:v>2.4300000000000002</c:v>
                </c:pt>
                <c:pt idx="243">
                  <c:v>2.44</c:v>
                </c:pt>
                <c:pt idx="244">
                  <c:v>2.4500000000000002</c:v>
                </c:pt>
                <c:pt idx="245">
                  <c:v>2.46</c:v>
                </c:pt>
                <c:pt idx="246">
                  <c:v>2.4700000000000002</c:v>
                </c:pt>
                <c:pt idx="247">
                  <c:v>2.48</c:v>
                </c:pt>
                <c:pt idx="248">
                  <c:v>2.4900000000000002</c:v>
                </c:pt>
                <c:pt idx="249">
                  <c:v>2.5</c:v>
                </c:pt>
                <c:pt idx="250">
                  <c:v>2.5099999999999998</c:v>
                </c:pt>
                <c:pt idx="251">
                  <c:v>2.52</c:v>
                </c:pt>
                <c:pt idx="252">
                  <c:v>2.5299999999999998</c:v>
                </c:pt>
                <c:pt idx="253">
                  <c:v>2.54</c:v>
                </c:pt>
                <c:pt idx="254">
                  <c:v>2.5499999999999998</c:v>
                </c:pt>
                <c:pt idx="255">
                  <c:v>2.56</c:v>
                </c:pt>
                <c:pt idx="256">
                  <c:v>2.57</c:v>
                </c:pt>
                <c:pt idx="257">
                  <c:v>2.58</c:v>
                </c:pt>
                <c:pt idx="258">
                  <c:v>2.59</c:v>
                </c:pt>
                <c:pt idx="259">
                  <c:v>2.6</c:v>
                </c:pt>
                <c:pt idx="260">
                  <c:v>2.61</c:v>
                </c:pt>
                <c:pt idx="261">
                  <c:v>2.62</c:v>
                </c:pt>
                <c:pt idx="262">
                  <c:v>2.63</c:v>
                </c:pt>
                <c:pt idx="263">
                  <c:v>2.64</c:v>
                </c:pt>
                <c:pt idx="264">
                  <c:v>2.65</c:v>
                </c:pt>
                <c:pt idx="265">
                  <c:v>2.66</c:v>
                </c:pt>
                <c:pt idx="266">
                  <c:v>2.67</c:v>
                </c:pt>
                <c:pt idx="267">
                  <c:v>2.68</c:v>
                </c:pt>
                <c:pt idx="268">
                  <c:v>2.69</c:v>
                </c:pt>
                <c:pt idx="269">
                  <c:v>2.7</c:v>
                </c:pt>
                <c:pt idx="270">
                  <c:v>2.71</c:v>
                </c:pt>
                <c:pt idx="271">
                  <c:v>2.72</c:v>
                </c:pt>
                <c:pt idx="272">
                  <c:v>2.73</c:v>
                </c:pt>
                <c:pt idx="273">
                  <c:v>2.74</c:v>
                </c:pt>
                <c:pt idx="274">
                  <c:v>2.75</c:v>
                </c:pt>
                <c:pt idx="275">
                  <c:v>2.76</c:v>
                </c:pt>
                <c:pt idx="276">
                  <c:v>2.77</c:v>
                </c:pt>
                <c:pt idx="277">
                  <c:v>2.78</c:v>
                </c:pt>
                <c:pt idx="278">
                  <c:v>2.79</c:v>
                </c:pt>
                <c:pt idx="279">
                  <c:v>2.8</c:v>
                </c:pt>
                <c:pt idx="280">
                  <c:v>2.81</c:v>
                </c:pt>
                <c:pt idx="281">
                  <c:v>2.82</c:v>
                </c:pt>
                <c:pt idx="282">
                  <c:v>2.83</c:v>
                </c:pt>
                <c:pt idx="283">
                  <c:v>2.84</c:v>
                </c:pt>
                <c:pt idx="284">
                  <c:v>2.85</c:v>
                </c:pt>
                <c:pt idx="285">
                  <c:v>2.86</c:v>
                </c:pt>
                <c:pt idx="286">
                  <c:v>2.87</c:v>
                </c:pt>
                <c:pt idx="287">
                  <c:v>2.88</c:v>
                </c:pt>
                <c:pt idx="288">
                  <c:v>2.89</c:v>
                </c:pt>
                <c:pt idx="289">
                  <c:v>2.9</c:v>
                </c:pt>
                <c:pt idx="290">
                  <c:v>2.91</c:v>
                </c:pt>
                <c:pt idx="291">
                  <c:v>2.92</c:v>
                </c:pt>
                <c:pt idx="292">
                  <c:v>2.93</c:v>
                </c:pt>
                <c:pt idx="293">
                  <c:v>2.94</c:v>
                </c:pt>
                <c:pt idx="294">
                  <c:v>2.95</c:v>
                </c:pt>
                <c:pt idx="295">
                  <c:v>2.96</c:v>
                </c:pt>
                <c:pt idx="296">
                  <c:v>2.97</c:v>
                </c:pt>
                <c:pt idx="297">
                  <c:v>2.98</c:v>
                </c:pt>
                <c:pt idx="298">
                  <c:v>2.99</c:v>
                </c:pt>
                <c:pt idx="299">
                  <c:v>3</c:v>
                </c:pt>
                <c:pt idx="300">
                  <c:v>3.01</c:v>
                </c:pt>
                <c:pt idx="301">
                  <c:v>3.02</c:v>
                </c:pt>
                <c:pt idx="302">
                  <c:v>3.03</c:v>
                </c:pt>
                <c:pt idx="303">
                  <c:v>3.04</c:v>
                </c:pt>
                <c:pt idx="304">
                  <c:v>3.05</c:v>
                </c:pt>
                <c:pt idx="305">
                  <c:v>3.06</c:v>
                </c:pt>
                <c:pt idx="306">
                  <c:v>3.07</c:v>
                </c:pt>
                <c:pt idx="307">
                  <c:v>3.08</c:v>
                </c:pt>
                <c:pt idx="308">
                  <c:v>3.09</c:v>
                </c:pt>
                <c:pt idx="309">
                  <c:v>3.1</c:v>
                </c:pt>
                <c:pt idx="310">
                  <c:v>3.11</c:v>
                </c:pt>
                <c:pt idx="311">
                  <c:v>3.12</c:v>
                </c:pt>
                <c:pt idx="312">
                  <c:v>3.13</c:v>
                </c:pt>
                <c:pt idx="313">
                  <c:v>3.14</c:v>
                </c:pt>
                <c:pt idx="314">
                  <c:v>3.15</c:v>
                </c:pt>
                <c:pt idx="315">
                  <c:v>3.16</c:v>
                </c:pt>
                <c:pt idx="316">
                  <c:v>3.17</c:v>
                </c:pt>
                <c:pt idx="317">
                  <c:v>3.18</c:v>
                </c:pt>
                <c:pt idx="318">
                  <c:v>3.19</c:v>
                </c:pt>
                <c:pt idx="319">
                  <c:v>3.2</c:v>
                </c:pt>
                <c:pt idx="320">
                  <c:v>3.21</c:v>
                </c:pt>
                <c:pt idx="321">
                  <c:v>3.22</c:v>
                </c:pt>
                <c:pt idx="322">
                  <c:v>3.23</c:v>
                </c:pt>
                <c:pt idx="323">
                  <c:v>3.24</c:v>
                </c:pt>
                <c:pt idx="324">
                  <c:v>3.25</c:v>
                </c:pt>
                <c:pt idx="325">
                  <c:v>3.26</c:v>
                </c:pt>
                <c:pt idx="326">
                  <c:v>3.27</c:v>
                </c:pt>
                <c:pt idx="327">
                  <c:v>3.28</c:v>
                </c:pt>
                <c:pt idx="328">
                  <c:v>3.29</c:v>
                </c:pt>
                <c:pt idx="329">
                  <c:v>3.3</c:v>
                </c:pt>
                <c:pt idx="330">
                  <c:v>3.31</c:v>
                </c:pt>
                <c:pt idx="331">
                  <c:v>3.32</c:v>
                </c:pt>
                <c:pt idx="332">
                  <c:v>3.33</c:v>
                </c:pt>
                <c:pt idx="333">
                  <c:v>3.34</c:v>
                </c:pt>
                <c:pt idx="334">
                  <c:v>3.35</c:v>
                </c:pt>
                <c:pt idx="335">
                  <c:v>3.36</c:v>
                </c:pt>
                <c:pt idx="336">
                  <c:v>3.37</c:v>
                </c:pt>
                <c:pt idx="337">
                  <c:v>3.38</c:v>
                </c:pt>
                <c:pt idx="338">
                  <c:v>3.39</c:v>
                </c:pt>
                <c:pt idx="339">
                  <c:v>3.4</c:v>
                </c:pt>
                <c:pt idx="340">
                  <c:v>3.41</c:v>
                </c:pt>
                <c:pt idx="341">
                  <c:v>3.42</c:v>
                </c:pt>
                <c:pt idx="342">
                  <c:v>3.43</c:v>
                </c:pt>
                <c:pt idx="343">
                  <c:v>3.44</c:v>
                </c:pt>
                <c:pt idx="344">
                  <c:v>3.45</c:v>
                </c:pt>
                <c:pt idx="345">
                  <c:v>3.46</c:v>
                </c:pt>
                <c:pt idx="346">
                  <c:v>3.47</c:v>
                </c:pt>
                <c:pt idx="347">
                  <c:v>3.48</c:v>
                </c:pt>
                <c:pt idx="348">
                  <c:v>3.49</c:v>
                </c:pt>
                <c:pt idx="349">
                  <c:v>3.5</c:v>
                </c:pt>
                <c:pt idx="350">
                  <c:v>3.51</c:v>
                </c:pt>
                <c:pt idx="351">
                  <c:v>3.52</c:v>
                </c:pt>
                <c:pt idx="352">
                  <c:v>3.53</c:v>
                </c:pt>
                <c:pt idx="353">
                  <c:v>3.54</c:v>
                </c:pt>
                <c:pt idx="354">
                  <c:v>3.55</c:v>
                </c:pt>
                <c:pt idx="355">
                  <c:v>3.56</c:v>
                </c:pt>
                <c:pt idx="356">
                  <c:v>3.57</c:v>
                </c:pt>
                <c:pt idx="357">
                  <c:v>3.58</c:v>
                </c:pt>
                <c:pt idx="358">
                  <c:v>3.59</c:v>
                </c:pt>
                <c:pt idx="359">
                  <c:v>3.6</c:v>
                </c:pt>
                <c:pt idx="360">
                  <c:v>3.61</c:v>
                </c:pt>
                <c:pt idx="361">
                  <c:v>3.62</c:v>
                </c:pt>
                <c:pt idx="362">
                  <c:v>3.63</c:v>
                </c:pt>
                <c:pt idx="363">
                  <c:v>3.64</c:v>
                </c:pt>
                <c:pt idx="364">
                  <c:v>3.65</c:v>
                </c:pt>
                <c:pt idx="365">
                  <c:v>3.66</c:v>
                </c:pt>
                <c:pt idx="366">
                  <c:v>3.67</c:v>
                </c:pt>
                <c:pt idx="367">
                  <c:v>3.68</c:v>
                </c:pt>
                <c:pt idx="368">
                  <c:v>3.69</c:v>
                </c:pt>
                <c:pt idx="369">
                  <c:v>3.7</c:v>
                </c:pt>
                <c:pt idx="370">
                  <c:v>3.71</c:v>
                </c:pt>
                <c:pt idx="371">
                  <c:v>3.72</c:v>
                </c:pt>
                <c:pt idx="372">
                  <c:v>3.73</c:v>
                </c:pt>
                <c:pt idx="373">
                  <c:v>3.74</c:v>
                </c:pt>
                <c:pt idx="374">
                  <c:v>3.75</c:v>
                </c:pt>
                <c:pt idx="375">
                  <c:v>3.76</c:v>
                </c:pt>
                <c:pt idx="376">
                  <c:v>3.77</c:v>
                </c:pt>
                <c:pt idx="377">
                  <c:v>3.78</c:v>
                </c:pt>
                <c:pt idx="378">
                  <c:v>3.79</c:v>
                </c:pt>
                <c:pt idx="379">
                  <c:v>3.8</c:v>
                </c:pt>
                <c:pt idx="380">
                  <c:v>3.81</c:v>
                </c:pt>
                <c:pt idx="381">
                  <c:v>3.82</c:v>
                </c:pt>
                <c:pt idx="382">
                  <c:v>3.83</c:v>
                </c:pt>
                <c:pt idx="383">
                  <c:v>3.84</c:v>
                </c:pt>
                <c:pt idx="384">
                  <c:v>3.85</c:v>
                </c:pt>
                <c:pt idx="385">
                  <c:v>3.86</c:v>
                </c:pt>
                <c:pt idx="386">
                  <c:v>3.87</c:v>
                </c:pt>
                <c:pt idx="387">
                  <c:v>3.88</c:v>
                </c:pt>
                <c:pt idx="388">
                  <c:v>3.89</c:v>
                </c:pt>
                <c:pt idx="389">
                  <c:v>3.9</c:v>
                </c:pt>
                <c:pt idx="390">
                  <c:v>3.91</c:v>
                </c:pt>
                <c:pt idx="391">
                  <c:v>3.92</c:v>
                </c:pt>
                <c:pt idx="392">
                  <c:v>3.93</c:v>
                </c:pt>
                <c:pt idx="393">
                  <c:v>3.94</c:v>
                </c:pt>
                <c:pt idx="394">
                  <c:v>3.95</c:v>
                </c:pt>
                <c:pt idx="395">
                  <c:v>3.96</c:v>
                </c:pt>
                <c:pt idx="396">
                  <c:v>3.97</c:v>
                </c:pt>
                <c:pt idx="397">
                  <c:v>3.98</c:v>
                </c:pt>
                <c:pt idx="398">
                  <c:v>3.99</c:v>
                </c:pt>
                <c:pt idx="399">
                  <c:v>4</c:v>
                </c:pt>
                <c:pt idx="400">
                  <c:v>4.01</c:v>
                </c:pt>
                <c:pt idx="401">
                  <c:v>4.0199999999999996</c:v>
                </c:pt>
                <c:pt idx="402">
                  <c:v>4.03</c:v>
                </c:pt>
                <c:pt idx="403">
                  <c:v>4.04</c:v>
                </c:pt>
                <c:pt idx="404">
                  <c:v>4.05</c:v>
                </c:pt>
                <c:pt idx="405">
                  <c:v>4.0599999999999996</c:v>
                </c:pt>
                <c:pt idx="406">
                  <c:v>4.07</c:v>
                </c:pt>
                <c:pt idx="407">
                  <c:v>4.08</c:v>
                </c:pt>
                <c:pt idx="408">
                  <c:v>4.09</c:v>
                </c:pt>
                <c:pt idx="409">
                  <c:v>4.0999999999999996</c:v>
                </c:pt>
                <c:pt idx="410">
                  <c:v>4.1100000000000003</c:v>
                </c:pt>
                <c:pt idx="411">
                  <c:v>4.12</c:v>
                </c:pt>
                <c:pt idx="412">
                  <c:v>4.13</c:v>
                </c:pt>
                <c:pt idx="413">
                  <c:v>4.1399999999999997</c:v>
                </c:pt>
                <c:pt idx="414">
                  <c:v>4.1500000000000004</c:v>
                </c:pt>
                <c:pt idx="415">
                  <c:v>4.16</c:v>
                </c:pt>
                <c:pt idx="416">
                  <c:v>4.17</c:v>
                </c:pt>
                <c:pt idx="417">
                  <c:v>4.18</c:v>
                </c:pt>
                <c:pt idx="418">
                  <c:v>4.1900000000000004</c:v>
                </c:pt>
                <c:pt idx="419">
                  <c:v>4.2</c:v>
                </c:pt>
                <c:pt idx="420">
                  <c:v>4.21</c:v>
                </c:pt>
                <c:pt idx="421">
                  <c:v>4.22</c:v>
                </c:pt>
                <c:pt idx="422">
                  <c:v>4.2300000000000004</c:v>
                </c:pt>
                <c:pt idx="423">
                  <c:v>4.24</c:v>
                </c:pt>
                <c:pt idx="424">
                  <c:v>4.25</c:v>
                </c:pt>
                <c:pt idx="425">
                  <c:v>4.26</c:v>
                </c:pt>
                <c:pt idx="426">
                  <c:v>4.2699999999999996</c:v>
                </c:pt>
                <c:pt idx="427">
                  <c:v>4.28</c:v>
                </c:pt>
                <c:pt idx="428">
                  <c:v>4.29</c:v>
                </c:pt>
                <c:pt idx="429">
                  <c:v>4.3</c:v>
                </c:pt>
                <c:pt idx="430">
                  <c:v>4.3099999999999996</c:v>
                </c:pt>
                <c:pt idx="431">
                  <c:v>4.32</c:v>
                </c:pt>
                <c:pt idx="432">
                  <c:v>4.33</c:v>
                </c:pt>
                <c:pt idx="433">
                  <c:v>4.34</c:v>
                </c:pt>
                <c:pt idx="434">
                  <c:v>4.3499999999999996</c:v>
                </c:pt>
                <c:pt idx="435">
                  <c:v>4.3600000000000003</c:v>
                </c:pt>
                <c:pt idx="436">
                  <c:v>4.37</c:v>
                </c:pt>
                <c:pt idx="437">
                  <c:v>4.38</c:v>
                </c:pt>
                <c:pt idx="438">
                  <c:v>4.3899999999999997</c:v>
                </c:pt>
                <c:pt idx="439">
                  <c:v>4.4000000000000004</c:v>
                </c:pt>
                <c:pt idx="440">
                  <c:v>4.41</c:v>
                </c:pt>
                <c:pt idx="441">
                  <c:v>4.42</c:v>
                </c:pt>
                <c:pt idx="442">
                  <c:v>4.43</c:v>
                </c:pt>
                <c:pt idx="443">
                  <c:v>4.4400000000000004</c:v>
                </c:pt>
                <c:pt idx="444">
                  <c:v>4.45</c:v>
                </c:pt>
                <c:pt idx="445">
                  <c:v>4.46</c:v>
                </c:pt>
                <c:pt idx="446">
                  <c:v>4.47</c:v>
                </c:pt>
                <c:pt idx="447">
                  <c:v>4.4800000000000004</c:v>
                </c:pt>
                <c:pt idx="448">
                  <c:v>4.49</c:v>
                </c:pt>
                <c:pt idx="449">
                  <c:v>4.5</c:v>
                </c:pt>
                <c:pt idx="450">
                  <c:v>4.51</c:v>
                </c:pt>
                <c:pt idx="451">
                  <c:v>4.5199999999999996</c:v>
                </c:pt>
                <c:pt idx="452">
                  <c:v>4.53</c:v>
                </c:pt>
                <c:pt idx="453">
                  <c:v>4.54</c:v>
                </c:pt>
                <c:pt idx="454">
                  <c:v>4.55</c:v>
                </c:pt>
                <c:pt idx="455">
                  <c:v>4.5599999999999996</c:v>
                </c:pt>
                <c:pt idx="456">
                  <c:v>4.57</c:v>
                </c:pt>
                <c:pt idx="457">
                  <c:v>4.58</c:v>
                </c:pt>
                <c:pt idx="458">
                  <c:v>4.59</c:v>
                </c:pt>
                <c:pt idx="459">
                  <c:v>4.5999999999999996</c:v>
                </c:pt>
                <c:pt idx="460">
                  <c:v>4.6100000000000003</c:v>
                </c:pt>
                <c:pt idx="461">
                  <c:v>4.62</c:v>
                </c:pt>
                <c:pt idx="462">
                  <c:v>4.63</c:v>
                </c:pt>
                <c:pt idx="463">
                  <c:v>4.6399999999999997</c:v>
                </c:pt>
                <c:pt idx="464">
                  <c:v>4.6500000000000004</c:v>
                </c:pt>
                <c:pt idx="465">
                  <c:v>4.66</c:v>
                </c:pt>
                <c:pt idx="466">
                  <c:v>4.67</c:v>
                </c:pt>
                <c:pt idx="467">
                  <c:v>4.68</c:v>
                </c:pt>
                <c:pt idx="468">
                  <c:v>4.6900000000000004</c:v>
                </c:pt>
                <c:pt idx="469">
                  <c:v>4.7</c:v>
                </c:pt>
                <c:pt idx="470">
                  <c:v>4.71</c:v>
                </c:pt>
                <c:pt idx="471">
                  <c:v>4.72</c:v>
                </c:pt>
                <c:pt idx="472">
                  <c:v>4.7300000000000004</c:v>
                </c:pt>
                <c:pt idx="473">
                  <c:v>4.74</c:v>
                </c:pt>
                <c:pt idx="474">
                  <c:v>4.75</c:v>
                </c:pt>
                <c:pt idx="475">
                  <c:v>4.76</c:v>
                </c:pt>
                <c:pt idx="476">
                  <c:v>4.7699999999999996</c:v>
                </c:pt>
                <c:pt idx="477">
                  <c:v>4.78</c:v>
                </c:pt>
                <c:pt idx="478">
                  <c:v>4.79</c:v>
                </c:pt>
                <c:pt idx="479">
                  <c:v>4.8</c:v>
                </c:pt>
                <c:pt idx="480">
                  <c:v>4.8099999999999996</c:v>
                </c:pt>
                <c:pt idx="481">
                  <c:v>4.82</c:v>
                </c:pt>
                <c:pt idx="482">
                  <c:v>4.83</c:v>
                </c:pt>
                <c:pt idx="483">
                  <c:v>4.84</c:v>
                </c:pt>
                <c:pt idx="484">
                  <c:v>4.8499999999999996</c:v>
                </c:pt>
                <c:pt idx="485">
                  <c:v>4.8600000000000003</c:v>
                </c:pt>
                <c:pt idx="486">
                  <c:v>4.87</c:v>
                </c:pt>
                <c:pt idx="487">
                  <c:v>4.88</c:v>
                </c:pt>
                <c:pt idx="488">
                  <c:v>4.8899999999999997</c:v>
                </c:pt>
                <c:pt idx="489">
                  <c:v>4.9000000000000004</c:v>
                </c:pt>
                <c:pt idx="490">
                  <c:v>4.91</c:v>
                </c:pt>
                <c:pt idx="491">
                  <c:v>4.92</c:v>
                </c:pt>
                <c:pt idx="492">
                  <c:v>4.93</c:v>
                </c:pt>
                <c:pt idx="493">
                  <c:v>4.9400000000000004</c:v>
                </c:pt>
                <c:pt idx="494">
                  <c:v>4.95</c:v>
                </c:pt>
                <c:pt idx="495">
                  <c:v>4.96</c:v>
                </c:pt>
                <c:pt idx="496">
                  <c:v>4.97</c:v>
                </c:pt>
                <c:pt idx="497">
                  <c:v>4.9800000000000004</c:v>
                </c:pt>
                <c:pt idx="498">
                  <c:v>4.99</c:v>
                </c:pt>
                <c:pt idx="499">
                  <c:v>5</c:v>
                </c:pt>
                <c:pt idx="500">
                  <c:v>5.01</c:v>
                </c:pt>
                <c:pt idx="501">
                  <c:v>5.0199999999999996</c:v>
                </c:pt>
                <c:pt idx="502">
                  <c:v>5.03</c:v>
                </c:pt>
                <c:pt idx="503">
                  <c:v>5.04</c:v>
                </c:pt>
                <c:pt idx="504">
                  <c:v>5.05</c:v>
                </c:pt>
                <c:pt idx="505">
                  <c:v>5.0599999999999996</c:v>
                </c:pt>
                <c:pt idx="506">
                  <c:v>5.07</c:v>
                </c:pt>
                <c:pt idx="507">
                  <c:v>5.08</c:v>
                </c:pt>
                <c:pt idx="508">
                  <c:v>5.09</c:v>
                </c:pt>
                <c:pt idx="509">
                  <c:v>5.0999999999999996</c:v>
                </c:pt>
                <c:pt idx="510">
                  <c:v>5.1100000000000003</c:v>
                </c:pt>
                <c:pt idx="511">
                  <c:v>5.12</c:v>
                </c:pt>
                <c:pt idx="512">
                  <c:v>5.13</c:v>
                </c:pt>
                <c:pt idx="513">
                  <c:v>5.14</c:v>
                </c:pt>
                <c:pt idx="514">
                  <c:v>5.15</c:v>
                </c:pt>
                <c:pt idx="515">
                  <c:v>5.16</c:v>
                </c:pt>
                <c:pt idx="516">
                  <c:v>5.17</c:v>
                </c:pt>
                <c:pt idx="517">
                  <c:v>5.18</c:v>
                </c:pt>
                <c:pt idx="518">
                  <c:v>5.19</c:v>
                </c:pt>
                <c:pt idx="519">
                  <c:v>5.2</c:v>
                </c:pt>
                <c:pt idx="520">
                  <c:v>5.21</c:v>
                </c:pt>
                <c:pt idx="521">
                  <c:v>5.22</c:v>
                </c:pt>
                <c:pt idx="522">
                  <c:v>5.23</c:v>
                </c:pt>
                <c:pt idx="523">
                  <c:v>5.24</c:v>
                </c:pt>
                <c:pt idx="524">
                  <c:v>5.25</c:v>
                </c:pt>
                <c:pt idx="525">
                  <c:v>5.26</c:v>
                </c:pt>
                <c:pt idx="526">
                  <c:v>5.27</c:v>
                </c:pt>
                <c:pt idx="527">
                  <c:v>5.28</c:v>
                </c:pt>
                <c:pt idx="528">
                  <c:v>5.29</c:v>
                </c:pt>
                <c:pt idx="529">
                  <c:v>5.3</c:v>
                </c:pt>
                <c:pt idx="530">
                  <c:v>5.31</c:v>
                </c:pt>
                <c:pt idx="531">
                  <c:v>5.32</c:v>
                </c:pt>
                <c:pt idx="532">
                  <c:v>5.33</c:v>
                </c:pt>
                <c:pt idx="533">
                  <c:v>5.34</c:v>
                </c:pt>
                <c:pt idx="534">
                  <c:v>5.35</c:v>
                </c:pt>
                <c:pt idx="535">
                  <c:v>5.36</c:v>
                </c:pt>
                <c:pt idx="536">
                  <c:v>5.37</c:v>
                </c:pt>
                <c:pt idx="537">
                  <c:v>5.38</c:v>
                </c:pt>
                <c:pt idx="538">
                  <c:v>5.39</c:v>
                </c:pt>
                <c:pt idx="539">
                  <c:v>5.4</c:v>
                </c:pt>
                <c:pt idx="540">
                  <c:v>5.41</c:v>
                </c:pt>
                <c:pt idx="541">
                  <c:v>5.42</c:v>
                </c:pt>
                <c:pt idx="542">
                  <c:v>5.43</c:v>
                </c:pt>
                <c:pt idx="543">
                  <c:v>5.44</c:v>
                </c:pt>
                <c:pt idx="544">
                  <c:v>5.45</c:v>
                </c:pt>
                <c:pt idx="545">
                  <c:v>5.46</c:v>
                </c:pt>
                <c:pt idx="546">
                  <c:v>5.47</c:v>
                </c:pt>
                <c:pt idx="547">
                  <c:v>5.48</c:v>
                </c:pt>
                <c:pt idx="548">
                  <c:v>5.49</c:v>
                </c:pt>
                <c:pt idx="549">
                  <c:v>5.5</c:v>
                </c:pt>
                <c:pt idx="550">
                  <c:v>5.51</c:v>
                </c:pt>
                <c:pt idx="551">
                  <c:v>5.52</c:v>
                </c:pt>
                <c:pt idx="552">
                  <c:v>5.53</c:v>
                </c:pt>
                <c:pt idx="553">
                  <c:v>5.54</c:v>
                </c:pt>
                <c:pt idx="554">
                  <c:v>5.55</c:v>
                </c:pt>
                <c:pt idx="555">
                  <c:v>5.56</c:v>
                </c:pt>
                <c:pt idx="556">
                  <c:v>5.57</c:v>
                </c:pt>
                <c:pt idx="557">
                  <c:v>5.58</c:v>
                </c:pt>
                <c:pt idx="558">
                  <c:v>5.59</c:v>
                </c:pt>
                <c:pt idx="559">
                  <c:v>5.6</c:v>
                </c:pt>
                <c:pt idx="560">
                  <c:v>5.61</c:v>
                </c:pt>
                <c:pt idx="561">
                  <c:v>5.62</c:v>
                </c:pt>
                <c:pt idx="562">
                  <c:v>5.63</c:v>
                </c:pt>
                <c:pt idx="563">
                  <c:v>5.64</c:v>
                </c:pt>
                <c:pt idx="564">
                  <c:v>5.65</c:v>
                </c:pt>
                <c:pt idx="565">
                  <c:v>5.66</c:v>
                </c:pt>
                <c:pt idx="566">
                  <c:v>5.67</c:v>
                </c:pt>
                <c:pt idx="567">
                  <c:v>5.68</c:v>
                </c:pt>
                <c:pt idx="568">
                  <c:v>5.69</c:v>
                </c:pt>
                <c:pt idx="569">
                  <c:v>5.7</c:v>
                </c:pt>
                <c:pt idx="570">
                  <c:v>5.71</c:v>
                </c:pt>
                <c:pt idx="571">
                  <c:v>5.72</c:v>
                </c:pt>
                <c:pt idx="572">
                  <c:v>5.73</c:v>
                </c:pt>
                <c:pt idx="573">
                  <c:v>5.74</c:v>
                </c:pt>
                <c:pt idx="574">
                  <c:v>5.75</c:v>
                </c:pt>
                <c:pt idx="575">
                  <c:v>5.76</c:v>
                </c:pt>
                <c:pt idx="576">
                  <c:v>5.77</c:v>
                </c:pt>
                <c:pt idx="577">
                  <c:v>5.78</c:v>
                </c:pt>
                <c:pt idx="578">
                  <c:v>5.79</c:v>
                </c:pt>
                <c:pt idx="579">
                  <c:v>5.8</c:v>
                </c:pt>
                <c:pt idx="580">
                  <c:v>5.81</c:v>
                </c:pt>
                <c:pt idx="581">
                  <c:v>5.82</c:v>
                </c:pt>
                <c:pt idx="582">
                  <c:v>5.83</c:v>
                </c:pt>
                <c:pt idx="583">
                  <c:v>5.84</c:v>
                </c:pt>
                <c:pt idx="584">
                  <c:v>5.85</c:v>
                </c:pt>
                <c:pt idx="585">
                  <c:v>5.86</c:v>
                </c:pt>
                <c:pt idx="586">
                  <c:v>5.87</c:v>
                </c:pt>
                <c:pt idx="587">
                  <c:v>5.88</c:v>
                </c:pt>
                <c:pt idx="588">
                  <c:v>5.89</c:v>
                </c:pt>
                <c:pt idx="589">
                  <c:v>5.9</c:v>
                </c:pt>
                <c:pt idx="590">
                  <c:v>5.91</c:v>
                </c:pt>
                <c:pt idx="591">
                  <c:v>5.92</c:v>
                </c:pt>
                <c:pt idx="592">
                  <c:v>5.93</c:v>
                </c:pt>
                <c:pt idx="593">
                  <c:v>5.94</c:v>
                </c:pt>
                <c:pt idx="594">
                  <c:v>5.95</c:v>
                </c:pt>
                <c:pt idx="595">
                  <c:v>5.96</c:v>
                </c:pt>
                <c:pt idx="596">
                  <c:v>5.97</c:v>
                </c:pt>
                <c:pt idx="597">
                  <c:v>5.98</c:v>
                </c:pt>
                <c:pt idx="598">
                  <c:v>5.99</c:v>
                </c:pt>
                <c:pt idx="599">
                  <c:v>6</c:v>
                </c:pt>
                <c:pt idx="600">
                  <c:v>6.01</c:v>
                </c:pt>
                <c:pt idx="601">
                  <c:v>6.02</c:v>
                </c:pt>
                <c:pt idx="602">
                  <c:v>6.03</c:v>
                </c:pt>
                <c:pt idx="603">
                  <c:v>6.04</c:v>
                </c:pt>
                <c:pt idx="604">
                  <c:v>6.05</c:v>
                </c:pt>
                <c:pt idx="605">
                  <c:v>6.06</c:v>
                </c:pt>
                <c:pt idx="606">
                  <c:v>6.07</c:v>
                </c:pt>
                <c:pt idx="607">
                  <c:v>6.08</c:v>
                </c:pt>
                <c:pt idx="608">
                  <c:v>6.09</c:v>
                </c:pt>
                <c:pt idx="609">
                  <c:v>6.1</c:v>
                </c:pt>
                <c:pt idx="610">
                  <c:v>6.11</c:v>
                </c:pt>
                <c:pt idx="611">
                  <c:v>6.12</c:v>
                </c:pt>
                <c:pt idx="612">
                  <c:v>6.13</c:v>
                </c:pt>
                <c:pt idx="613">
                  <c:v>6.14</c:v>
                </c:pt>
                <c:pt idx="614">
                  <c:v>6.15</c:v>
                </c:pt>
                <c:pt idx="615">
                  <c:v>6.16</c:v>
                </c:pt>
                <c:pt idx="616">
                  <c:v>6.17</c:v>
                </c:pt>
                <c:pt idx="617">
                  <c:v>6.18</c:v>
                </c:pt>
                <c:pt idx="618">
                  <c:v>6.19</c:v>
                </c:pt>
                <c:pt idx="619">
                  <c:v>6.2</c:v>
                </c:pt>
                <c:pt idx="620">
                  <c:v>6.21</c:v>
                </c:pt>
                <c:pt idx="621">
                  <c:v>6.22</c:v>
                </c:pt>
                <c:pt idx="622">
                  <c:v>6.23</c:v>
                </c:pt>
                <c:pt idx="623">
                  <c:v>6.24</c:v>
                </c:pt>
                <c:pt idx="624">
                  <c:v>6.25</c:v>
                </c:pt>
                <c:pt idx="625">
                  <c:v>6.26</c:v>
                </c:pt>
                <c:pt idx="626">
                  <c:v>6.27</c:v>
                </c:pt>
                <c:pt idx="627">
                  <c:v>6.28</c:v>
                </c:pt>
                <c:pt idx="628">
                  <c:v>6.29</c:v>
                </c:pt>
                <c:pt idx="629">
                  <c:v>6.3</c:v>
                </c:pt>
                <c:pt idx="630">
                  <c:v>6.31</c:v>
                </c:pt>
                <c:pt idx="631">
                  <c:v>6.32</c:v>
                </c:pt>
                <c:pt idx="632">
                  <c:v>6.33</c:v>
                </c:pt>
                <c:pt idx="633">
                  <c:v>6.34</c:v>
                </c:pt>
                <c:pt idx="634">
                  <c:v>6.35</c:v>
                </c:pt>
                <c:pt idx="635">
                  <c:v>6.36</c:v>
                </c:pt>
                <c:pt idx="636">
                  <c:v>6.37</c:v>
                </c:pt>
                <c:pt idx="637">
                  <c:v>6.38</c:v>
                </c:pt>
                <c:pt idx="638">
                  <c:v>6.39</c:v>
                </c:pt>
                <c:pt idx="639">
                  <c:v>6.4</c:v>
                </c:pt>
                <c:pt idx="640">
                  <c:v>6.41</c:v>
                </c:pt>
                <c:pt idx="641">
                  <c:v>6.42</c:v>
                </c:pt>
                <c:pt idx="642">
                  <c:v>6.43</c:v>
                </c:pt>
                <c:pt idx="643">
                  <c:v>6.44</c:v>
                </c:pt>
                <c:pt idx="644">
                  <c:v>6.45</c:v>
                </c:pt>
                <c:pt idx="645">
                  <c:v>6.46</c:v>
                </c:pt>
                <c:pt idx="646">
                  <c:v>6.47</c:v>
                </c:pt>
                <c:pt idx="647">
                  <c:v>6.48</c:v>
                </c:pt>
                <c:pt idx="648">
                  <c:v>6.49</c:v>
                </c:pt>
                <c:pt idx="649">
                  <c:v>6.5</c:v>
                </c:pt>
                <c:pt idx="650">
                  <c:v>6.51</c:v>
                </c:pt>
                <c:pt idx="651">
                  <c:v>6.52</c:v>
                </c:pt>
                <c:pt idx="652">
                  <c:v>6.53</c:v>
                </c:pt>
                <c:pt idx="653">
                  <c:v>6.54</c:v>
                </c:pt>
                <c:pt idx="654">
                  <c:v>6.55</c:v>
                </c:pt>
                <c:pt idx="655">
                  <c:v>6.56</c:v>
                </c:pt>
                <c:pt idx="656">
                  <c:v>6.57</c:v>
                </c:pt>
                <c:pt idx="657">
                  <c:v>6.58</c:v>
                </c:pt>
                <c:pt idx="658">
                  <c:v>6.59</c:v>
                </c:pt>
                <c:pt idx="659">
                  <c:v>6.6</c:v>
                </c:pt>
                <c:pt idx="660">
                  <c:v>6.61</c:v>
                </c:pt>
                <c:pt idx="661">
                  <c:v>6.62</c:v>
                </c:pt>
                <c:pt idx="662">
                  <c:v>6.63</c:v>
                </c:pt>
                <c:pt idx="663">
                  <c:v>6.64</c:v>
                </c:pt>
                <c:pt idx="664">
                  <c:v>6.65</c:v>
                </c:pt>
                <c:pt idx="665">
                  <c:v>6.66</c:v>
                </c:pt>
                <c:pt idx="666">
                  <c:v>6.67</c:v>
                </c:pt>
                <c:pt idx="667">
                  <c:v>6.68</c:v>
                </c:pt>
                <c:pt idx="668">
                  <c:v>6.69</c:v>
                </c:pt>
                <c:pt idx="669">
                  <c:v>6.7</c:v>
                </c:pt>
                <c:pt idx="670">
                  <c:v>6.71</c:v>
                </c:pt>
                <c:pt idx="671">
                  <c:v>6.72</c:v>
                </c:pt>
                <c:pt idx="672">
                  <c:v>6.73</c:v>
                </c:pt>
                <c:pt idx="673">
                  <c:v>6.74</c:v>
                </c:pt>
                <c:pt idx="674">
                  <c:v>6.75</c:v>
                </c:pt>
                <c:pt idx="675">
                  <c:v>6.76</c:v>
                </c:pt>
                <c:pt idx="676">
                  <c:v>6.77</c:v>
                </c:pt>
                <c:pt idx="677">
                  <c:v>6.78</c:v>
                </c:pt>
                <c:pt idx="678">
                  <c:v>6.79</c:v>
                </c:pt>
                <c:pt idx="679">
                  <c:v>6.8</c:v>
                </c:pt>
                <c:pt idx="680">
                  <c:v>6.81</c:v>
                </c:pt>
                <c:pt idx="681">
                  <c:v>6.82</c:v>
                </c:pt>
                <c:pt idx="682">
                  <c:v>6.83</c:v>
                </c:pt>
                <c:pt idx="683">
                  <c:v>6.84</c:v>
                </c:pt>
                <c:pt idx="684">
                  <c:v>6.85</c:v>
                </c:pt>
                <c:pt idx="685">
                  <c:v>6.86</c:v>
                </c:pt>
                <c:pt idx="686">
                  <c:v>6.87</c:v>
                </c:pt>
                <c:pt idx="687">
                  <c:v>6.88</c:v>
                </c:pt>
                <c:pt idx="688">
                  <c:v>6.89</c:v>
                </c:pt>
                <c:pt idx="689">
                  <c:v>6.9</c:v>
                </c:pt>
                <c:pt idx="690">
                  <c:v>6.91</c:v>
                </c:pt>
                <c:pt idx="691">
                  <c:v>6.92</c:v>
                </c:pt>
                <c:pt idx="692">
                  <c:v>6.93</c:v>
                </c:pt>
                <c:pt idx="693">
                  <c:v>6.94</c:v>
                </c:pt>
                <c:pt idx="694">
                  <c:v>6.95</c:v>
                </c:pt>
                <c:pt idx="695">
                  <c:v>6.96</c:v>
                </c:pt>
                <c:pt idx="696">
                  <c:v>6.97</c:v>
                </c:pt>
                <c:pt idx="697">
                  <c:v>6.98</c:v>
                </c:pt>
                <c:pt idx="698">
                  <c:v>6.99</c:v>
                </c:pt>
                <c:pt idx="699">
                  <c:v>7</c:v>
                </c:pt>
                <c:pt idx="700">
                  <c:v>7.01</c:v>
                </c:pt>
                <c:pt idx="701">
                  <c:v>7.02</c:v>
                </c:pt>
                <c:pt idx="702">
                  <c:v>7.03</c:v>
                </c:pt>
                <c:pt idx="703">
                  <c:v>7.04</c:v>
                </c:pt>
                <c:pt idx="704">
                  <c:v>7.05</c:v>
                </c:pt>
                <c:pt idx="705">
                  <c:v>7.06</c:v>
                </c:pt>
                <c:pt idx="706">
                  <c:v>7.07</c:v>
                </c:pt>
                <c:pt idx="707">
                  <c:v>7.08</c:v>
                </c:pt>
                <c:pt idx="708">
                  <c:v>7.09</c:v>
                </c:pt>
                <c:pt idx="709">
                  <c:v>7.1</c:v>
                </c:pt>
                <c:pt idx="710">
                  <c:v>7.11</c:v>
                </c:pt>
                <c:pt idx="711">
                  <c:v>7.12</c:v>
                </c:pt>
                <c:pt idx="712">
                  <c:v>7.13</c:v>
                </c:pt>
                <c:pt idx="713">
                  <c:v>7.14</c:v>
                </c:pt>
                <c:pt idx="714">
                  <c:v>7.15</c:v>
                </c:pt>
                <c:pt idx="715">
                  <c:v>7.16</c:v>
                </c:pt>
                <c:pt idx="716">
                  <c:v>7.17</c:v>
                </c:pt>
                <c:pt idx="717">
                  <c:v>7.18</c:v>
                </c:pt>
                <c:pt idx="718">
                  <c:v>7.19</c:v>
                </c:pt>
                <c:pt idx="719">
                  <c:v>7.2</c:v>
                </c:pt>
                <c:pt idx="720">
                  <c:v>7.21</c:v>
                </c:pt>
                <c:pt idx="721">
                  <c:v>7.22</c:v>
                </c:pt>
                <c:pt idx="722">
                  <c:v>7.23</c:v>
                </c:pt>
                <c:pt idx="723">
                  <c:v>7.24</c:v>
                </c:pt>
                <c:pt idx="724">
                  <c:v>7.25</c:v>
                </c:pt>
                <c:pt idx="725">
                  <c:v>7.26</c:v>
                </c:pt>
                <c:pt idx="726">
                  <c:v>7.27</c:v>
                </c:pt>
                <c:pt idx="727">
                  <c:v>7.28</c:v>
                </c:pt>
                <c:pt idx="728">
                  <c:v>7.29</c:v>
                </c:pt>
                <c:pt idx="729">
                  <c:v>7.3</c:v>
                </c:pt>
                <c:pt idx="730">
                  <c:v>7.31</c:v>
                </c:pt>
                <c:pt idx="731">
                  <c:v>7.32</c:v>
                </c:pt>
                <c:pt idx="732">
                  <c:v>7.33</c:v>
                </c:pt>
                <c:pt idx="733">
                  <c:v>7.34</c:v>
                </c:pt>
                <c:pt idx="734">
                  <c:v>7.35</c:v>
                </c:pt>
                <c:pt idx="735">
                  <c:v>7.36</c:v>
                </c:pt>
                <c:pt idx="736">
                  <c:v>7.37</c:v>
                </c:pt>
                <c:pt idx="737">
                  <c:v>7.38</c:v>
                </c:pt>
                <c:pt idx="738">
                  <c:v>7.39</c:v>
                </c:pt>
                <c:pt idx="739">
                  <c:v>7.4</c:v>
                </c:pt>
                <c:pt idx="740">
                  <c:v>7.41</c:v>
                </c:pt>
                <c:pt idx="741">
                  <c:v>7.42</c:v>
                </c:pt>
                <c:pt idx="742">
                  <c:v>7.43</c:v>
                </c:pt>
                <c:pt idx="743">
                  <c:v>7.44</c:v>
                </c:pt>
                <c:pt idx="744">
                  <c:v>7.45</c:v>
                </c:pt>
                <c:pt idx="745">
                  <c:v>7.46</c:v>
                </c:pt>
                <c:pt idx="746">
                  <c:v>7.47</c:v>
                </c:pt>
                <c:pt idx="747">
                  <c:v>7.48</c:v>
                </c:pt>
                <c:pt idx="748">
                  <c:v>7.49</c:v>
                </c:pt>
                <c:pt idx="749">
                  <c:v>7.5</c:v>
                </c:pt>
                <c:pt idx="750">
                  <c:v>7.51</c:v>
                </c:pt>
                <c:pt idx="751">
                  <c:v>7.52</c:v>
                </c:pt>
                <c:pt idx="752">
                  <c:v>7.53</c:v>
                </c:pt>
                <c:pt idx="753">
                  <c:v>7.54</c:v>
                </c:pt>
                <c:pt idx="754">
                  <c:v>7.55</c:v>
                </c:pt>
                <c:pt idx="755">
                  <c:v>7.56</c:v>
                </c:pt>
                <c:pt idx="756">
                  <c:v>7.57</c:v>
                </c:pt>
                <c:pt idx="757">
                  <c:v>7.58</c:v>
                </c:pt>
                <c:pt idx="758">
                  <c:v>7.59</c:v>
                </c:pt>
                <c:pt idx="759">
                  <c:v>7.6</c:v>
                </c:pt>
                <c:pt idx="760">
                  <c:v>7.61</c:v>
                </c:pt>
                <c:pt idx="761">
                  <c:v>7.62</c:v>
                </c:pt>
                <c:pt idx="762">
                  <c:v>7.63</c:v>
                </c:pt>
                <c:pt idx="763">
                  <c:v>7.64</c:v>
                </c:pt>
                <c:pt idx="764">
                  <c:v>7.65</c:v>
                </c:pt>
                <c:pt idx="765">
                  <c:v>7.66</c:v>
                </c:pt>
                <c:pt idx="766">
                  <c:v>7.67</c:v>
                </c:pt>
                <c:pt idx="767">
                  <c:v>7.68</c:v>
                </c:pt>
                <c:pt idx="768">
                  <c:v>7.69</c:v>
                </c:pt>
                <c:pt idx="769">
                  <c:v>7.7</c:v>
                </c:pt>
                <c:pt idx="770">
                  <c:v>7.71</c:v>
                </c:pt>
                <c:pt idx="771">
                  <c:v>7.72</c:v>
                </c:pt>
                <c:pt idx="772">
                  <c:v>7.73</c:v>
                </c:pt>
                <c:pt idx="773">
                  <c:v>7.74</c:v>
                </c:pt>
                <c:pt idx="774">
                  <c:v>7.75</c:v>
                </c:pt>
                <c:pt idx="775">
                  <c:v>7.76</c:v>
                </c:pt>
                <c:pt idx="776">
                  <c:v>7.77</c:v>
                </c:pt>
                <c:pt idx="777">
                  <c:v>7.78</c:v>
                </c:pt>
                <c:pt idx="778">
                  <c:v>7.79</c:v>
                </c:pt>
                <c:pt idx="779">
                  <c:v>7.8</c:v>
                </c:pt>
                <c:pt idx="780">
                  <c:v>7.81</c:v>
                </c:pt>
                <c:pt idx="781">
                  <c:v>7.82</c:v>
                </c:pt>
                <c:pt idx="782">
                  <c:v>7.83</c:v>
                </c:pt>
                <c:pt idx="783">
                  <c:v>7.84</c:v>
                </c:pt>
                <c:pt idx="784">
                  <c:v>7.85</c:v>
                </c:pt>
                <c:pt idx="785">
                  <c:v>7.86</c:v>
                </c:pt>
                <c:pt idx="786">
                  <c:v>7.87</c:v>
                </c:pt>
                <c:pt idx="787">
                  <c:v>7.88</c:v>
                </c:pt>
                <c:pt idx="788">
                  <c:v>7.89</c:v>
                </c:pt>
                <c:pt idx="789">
                  <c:v>7.9</c:v>
                </c:pt>
                <c:pt idx="790">
                  <c:v>7.91</c:v>
                </c:pt>
                <c:pt idx="791">
                  <c:v>7.92</c:v>
                </c:pt>
                <c:pt idx="792">
                  <c:v>7.93</c:v>
                </c:pt>
                <c:pt idx="793">
                  <c:v>7.94</c:v>
                </c:pt>
                <c:pt idx="794">
                  <c:v>7.95</c:v>
                </c:pt>
                <c:pt idx="795">
                  <c:v>7.96</c:v>
                </c:pt>
                <c:pt idx="796">
                  <c:v>7.97</c:v>
                </c:pt>
                <c:pt idx="797">
                  <c:v>7.98</c:v>
                </c:pt>
                <c:pt idx="798">
                  <c:v>7.99</c:v>
                </c:pt>
                <c:pt idx="799">
                  <c:v>8</c:v>
                </c:pt>
                <c:pt idx="800">
                  <c:v>8.01</c:v>
                </c:pt>
                <c:pt idx="801">
                  <c:v>8.02</c:v>
                </c:pt>
                <c:pt idx="802">
                  <c:v>8.0299999999999994</c:v>
                </c:pt>
                <c:pt idx="803">
                  <c:v>8.0399999999999991</c:v>
                </c:pt>
                <c:pt idx="804">
                  <c:v>8.0500000000000007</c:v>
                </c:pt>
                <c:pt idx="805">
                  <c:v>8.06</c:v>
                </c:pt>
                <c:pt idx="806">
                  <c:v>8.07</c:v>
                </c:pt>
                <c:pt idx="807">
                  <c:v>8.08</c:v>
                </c:pt>
                <c:pt idx="808">
                  <c:v>8.09</c:v>
                </c:pt>
                <c:pt idx="809">
                  <c:v>8.1</c:v>
                </c:pt>
                <c:pt idx="810">
                  <c:v>8.11</c:v>
                </c:pt>
                <c:pt idx="811">
                  <c:v>8.1199999999999992</c:v>
                </c:pt>
                <c:pt idx="812">
                  <c:v>8.1300000000000008</c:v>
                </c:pt>
                <c:pt idx="813">
                  <c:v>8.14</c:v>
                </c:pt>
                <c:pt idx="814">
                  <c:v>8.15</c:v>
                </c:pt>
                <c:pt idx="815">
                  <c:v>8.16</c:v>
                </c:pt>
                <c:pt idx="816">
                  <c:v>8.17</c:v>
                </c:pt>
                <c:pt idx="817">
                  <c:v>8.18</c:v>
                </c:pt>
                <c:pt idx="818">
                  <c:v>8.19</c:v>
                </c:pt>
                <c:pt idx="819">
                  <c:v>8.1999999999999993</c:v>
                </c:pt>
                <c:pt idx="820">
                  <c:v>8.2100000000000009</c:v>
                </c:pt>
                <c:pt idx="821">
                  <c:v>8.2200000000000006</c:v>
                </c:pt>
                <c:pt idx="822">
                  <c:v>8.23</c:v>
                </c:pt>
                <c:pt idx="823">
                  <c:v>8.24</c:v>
                </c:pt>
                <c:pt idx="824">
                  <c:v>8.25</c:v>
                </c:pt>
                <c:pt idx="825">
                  <c:v>8.26</c:v>
                </c:pt>
                <c:pt idx="826">
                  <c:v>8.27</c:v>
                </c:pt>
                <c:pt idx="827">
                  <c:v>8.2799999999999994</c:v>
                </c:pt>
                <c:pt idx="828">
                  <c:v>8.2899999999999991</c:v>
                </c:pt>
                <c:pt idx="829">
                  <c:v>8.3000000000000007</c:v>
                </c:pt>
                <c:pt idx="830">
                  <c:v>8.31</c:v>
                </c:pt>
                <c:pt idx="831">
                  <c:v>8.32</c:v>
                </c:pt>
                <c:pt idx="832">
                  <c:v>8.33</c:v>
                </c:pt>
                <c:pt idx="833">
                  <c:v>8.34</c:v>
                </c:pt>
                <c:pt idx="834">
                  <c:v>8.35</c:v>
                </c:pt>
                <c:pt idx="835">
                  <c:v>8.36</c:v>
                </c:pt>
                <c:pt idx="836">
                  <c:v>8.3699999999999992</c:v>
                </c:pt>
                <c:pt idx="837">
                  <c:v>8.3800000000000008</c:v>
                </c:pt>
                <c:pt idx="838">
                  <c:v>8.39</c:v>
                </c:pt>
                <c:pt idx="839">
                  <c:v>8.4</c:v>
                </c:pt>
                <c:pt idx="840">
                  <c:v>8.41</c:v>
                </c:pt>
                <c:pt idx="841">
                  <c:v>8.42</c:v>
                </c:pt>
                <c:pt idx="842">
                  <c:v>8.43</c:v>
                </c:pt>
                <c:pt idx="843">
                  <c:v>8.44</c:v>
                </c:pt>
                <c:pt idx="844">
                  <c:v>8.4499999999999993</c:v>
                </c:pt>
                <c:pt idx="845">
                  <c:v>8.4600000000000009</c:v>
                </c:pt>
                <c:pt idx="846">
                  <c:v>8.4700000000000006</c:v>
                </c:pt>
                <c:pt idx="847">
                  <c:v>8.48</c:v>
                </c:pt>
                <c:pt idx="848">
                  <c:v>8.49</c:v>
                </c:pt>
                <c:pt idx="849">
                  <c:v>8.5</c:v>
                </c:pt>
                <c:pt idx="850">
                  <c:v>8.51</c:v>
                </c:pt>
                <c:pt idx="851">
                  <c:v>8.52</c:v>
                </c:pt>
                <c:pt idx="852">
                  <c:v>8.5299999999999994</c:v>
                </c:pt>
                <c:pt idx="853">
                  <c:v>8.5399999999999991</c:v>
                </c:pt>
                <c:pt idx="854">
                  <c:v>8.5500000000000007</c:v>
                </c:pt>
                <c:pt idx="855">
                  <c:v>8.56</c:v>
                </c:pt>
                <c:pt idx="856">
                  <c:v>8.57</c:v>
                </c:pt>
                <c:pt idx="857">
                  <c:v>8.58</c:v>
                </c:pt>
                <c:pt idx="858">
                  <c:v>8.59</c:v>
                </c:pt>
                <c:pt idx="859">
                  <c:v>8.6</c:v>
                </c:pt>
                <c:pt idx="860">
                  <c:v>8.61</c:v>
                </c:pt>
                <c:pt idx="861">
                  <c:v>8.6199999999999992</c:v>
                </c:pt>
                <c:pt idx="862">
                  <c:v>8.6300000000000008</c:v>
                </c:pt>
                <c:pt idx="863">
                  <c:v>8.64</c:v>
                </c:pt>
                <c:pt idx="864">
                  <c:v>8.65</c:v>
                </c:pt>
                <c:pt idx="865">
                  <c:v>8.66</c:v>
                </c:pt>
                <c:pt idx="866">
                  <c:v>8.67</c:v>
                </c:pt>
                <c:pt idx="867">
                  <c:v>8.68</c:v>
                </c:pt>
                <c:pt idx="868">
                  <c:v>8.69</c:v>
                </c:pt>
                <c:pt idx="869">
                  <c:v>8.6999999999999993</c:v>
                </c:pt>
                <c:pt idx="870">
                  <c:v>8.7100000000000009</c:v>
                </c:pt>
                <c:pt idx="871">
                  <c:v>8.7200000000000006</c:v>
                </c:pt>
                <c:pt idx="872">
                  <c:v>8.73</c:v>
                </c:pt>
                <c:pt idx="873">
                  <c:v>8.74</c:v>
                </c:pt>
                <c:pt idx="874">
                  <c:v>8.75</c:v>
                </c:pt>
                <c:pt idx="875">
                  <c:v>8.76</c:v>
                </c:pt>
                <c:pt idx="876">
                  <c:v>8.77</c:v>
                </c:pt>
                <c:pt idx="877">
                  <c:v>8.7799999999999994</c:v>
                </c:pt>
                <c:pt idx="878">
                  <c:v>8.7899999999999991</c:v>
                </c:pt>
                <c:pt idx="879">
                  <c:v>8.8000000000000007</c:v>
                </c:pt>
                <c:pt idx="880">
                  <c:v>8.81</c:v>
                </c:pt>
                <c:pt idx="881">
                  <c:v>8.82</c:v>
                </c:pt>
                <c:pt idx="882">
                  <c:v>8.83</c:v>
                </c:pt>
                <c:pt idx="883">
                  <c:v>8.84</c:v>
                </c:pt>
                <c:pt idx="884">
                  <c:v>8.85</c:v>
                </c:pt>
                <c:pt idx="885">
                  <c:v>8.86</c:v>
                </c:pt>
                <c:pt idx="886">
                  <c:v>8.8699999999999992</c:v>
                </c:pt>
                <c:pt idx="887">
                  <c:v>8.8800000000000008</c:v>
                </c:pt>
                <c:pt idx="888">
                  <c:v>8.89</c:v>
                </c:pt>
                <c:pt idx="889">
                  <c:v>8.9</c:v>
                </c:pt>
                <c:pt idx="890">
                  <c:v>8.91</c:v>
                </c:pt>
                <c:pt idx="891">
                  <c:v>8.92</c:v>
                </c:pt>
                <c:pt idx="892">
                  <c:v>8.93</c:v>
                </c:pt>
                <c:pt idx="893">
                  <c:v>8.94</c:v>
                </c:pt>
                <c:pt idx="894">
                  <c:v>8.9499999999999993</c:v>
                </c:pt>
                <c:pt idx="895">
                  <c:v>8.9600000000000009</c:v>
                </c:pt>
                <c:pt idx="896">
                  <c:v>8.9700000000000006</c:v>
                </c:pt>
                <c:pt idx="897">
                  <c:v>8.98</c:v>
                </c:pt>
                <c:pt idx="898">
                  <c:v>8.99</c:v>
                </c:pt>
                <c:pt idx="899">
                  <c:v>9</c:v>
                </c:pt>
                <c:pt idx="900">
                  <c:v>9.01</c:v>
                </c:pt>
                <c:pt idx="901">
                  <c:v>9.02</c:v>
                </c:pt>
                <c:pt idx="902">
                  <c:v>9.0299999999999994</c:v>
                </c:pt>
                <c:pt idx="903">
                  <c:v>9.0399999999999991</c:v>
                </c:pt>
                <c:pt idx="904">
                  <c:v>9.0500000000000007</c:v>
                </c:pt>
                <c:pt idx="905">
                  <c:v>9.06</c:v>
                </c:pt>
                <c:pt idx="906">
                  <c:v>9.07</c:v>
                </c:pt>
                <c:pt idx="907">
                  <c:v>9.08</c:v>
                </c:pt>
                <c:pt idx="908">
                  <c:v>9.09</c:v>
                </c:pt>
                <c:pt idx="909">
                  <c:v>9.1</c:v>
                </c:pt>
                <c:pt idx="910">
                  <c:v>9.11</c:v>
                </c:pt>
                <c:pt idx="911">
                  <c:v>9.1199999999999992</c:v>
                </c:pt>
                <c:pt idx="912">
                  <c:v>9.1300000000000008</c:v>
                </c:pt>
                <c:pt idx="913">
                  <c:v>9.14</c:v>
                </c:pt>
                <c:pt idx="914">
                  <c:v>9.15</c:v>
                </c:pt>
                <c:pt idx="915">
                  <c:v>9.16</c:v>
                </c:pt>
                <c:pt idx="916">
                  <c:v>9.17</c:v>
                </c:pt>
                <c:pt idx="917">
                  <c:v>9.18</c:v>
                </c:pt>
                <c:pt idx="918">
                  <c:v>9.19</c:v>
                </c:pt>
                <c:pt idx="919">
                  <c:v>9.1999999999999993</c:v>
                </c:pt>
                <c:pt idx="920">
                  <c:v>9.2100000000000009</c:v>
                </c:pt>
                <c:pt idx="921">
                  <c:v>9.2200000000000006</c:v>
                </c:pt>
                <c:pt idx="922">
                  <c:v>9.23</c:v>
                </c:pt>
                <c:pt idx="923">
                  <c:v>9.24</c:v>
                </c:pt>
                <c:pt idx="924">
                  <c:v>9.25</c:v>
                </c:pt>
                <c:pt idx="925">
                  <c:v>9.26</c:v>
                </c:pt>
                <c:pt idx="926">
                  <c:v>9.27</c:v>
                </c:pt>
                <c:pt idx="927">
                  <c:v>9.2799999999999994</c:v>
                </c:pt>
                <c:pt idx="928">
                  <c:v>9.2899999999999991</c:v>
                </c:pt>
                <c:pt idx="929">
                  <c:v>9.3000000000000007</c:v>
                </c:pt>
                <c:pt idx="930">
                  <c:v>9.31</c:v>
                </c:pt>
                <c:pt idx="931">
                  <c:v>9.32</c:v>
                </c:pt>
                <c:pt idx="932">
                  <c:v>9.33</c:v>
                </c:pt>
                <c:pt idx="933">
                  <c:v>9.34</c:v>
                </c:pt>
                <c:pt idx="934">
                  <c:v>9.35</c:v>
                </c:pt>
                <c:pt idx="935">
                  <c:v>9.36</c:v>
                </c:pt>
                <c:pt idx="936">
                  <c:v>9.3699999999999992</c:v>
                </c:pt>
                <c:pt idx="937">
                  <c:v>9.3800000000000008</c:v>
                </c:pt>
                <c:pt idx="938">
                  <c:v>9.39</c:v>
                </c:pt>
                <c:pt idx="939">
                  <c:v>9.4</c:v>
                </c:pt>
                <c:pt idx="940">
                  <c:v>9.41</c:v>
                </c:pt>
                <c:pt idx="941">
                  <c:v>9.42</c:v>
                </c:pt>
                <c:pt idx="942">
                  <c:v>9.43</c:v>
                </c:pt>
                <c:pt idx="943">
                  <c:v>9.44</c:v>
                </c:pt>
                <c:pt idx="944">
                  <c:v>9.4499999999999993</c:v>
                </c:pt>
                <c:pt idx="945">
                  <c:v>9.4600000000000009</c:v>
                </c:pt>
                <c:pt idx="946">
                  <c:v>9.4700000000000006</c:v>
                </c:pt>
                <c:pt idx="947">
                  <c:v>9.48</c:v>
                </c:pt>
                <c:pt idx="948">
                  <c:v>9.49</c:v>
                </c:pt>
                <c:pt idx="949">
                  <c:v>9.5</c:v>
                </c:pt>
                <c:pt idx="950">
                  <c:v>9.51</c:v>
                </c:pt>
                <c:pt idx="951">
                  <c:v>9.52</c:v>
                </c:pt>
                <c:pt idx="952">
                  <c:v>9.5299999999999994</c:v>
                </c:pt>
                <c:pt idx="953">
                  <c:v>9.5399999999999991</c:v>
                </c:pt>
                <c:pt idx="954">
                  <c:v>9.5500000000000007</c:v>
                </c:pt>
                <c:pt idx="955">
                  <c:v>9.56</c:v>
                </c:pt>
                <c:pt idx="956">
                  <c:v>9.57</c:v>
                </c:pt>
                <c:pt idx="957">
                  <c:v>9.58</c:v>
                </c:pt>
                <c:pt idx="958">
                  <c:v>9.59</c:v>
                </c:pt>
                <c:pt idx="959">
                  <c:v>9.6</c:v>
                </c:pt>
                <c:pt idx="960">
                  <c:v>9.61</c:v>
                </c:pt>
                <c:pt idx="961">
                  <c:v>9.6199999999999992</c:v>
                </c:pt>
                <c:pt idx="962">
                  <c:v>9.6300000000000008</c:v>
                </c:pt>
                <c:pt idx="963">
                  <c:v>9.64</c:v>
                </c:pt>
                <c:pt idx="964">
                  <c:v>9.65</c:v>
                </c:pt>
                <c:pt idx="965">
                  <c:v>9.66</c:v>
                </c:pt>
                <c:pt idx="966">
                  <c:v>9.67</c:v>
                </c:pt>
                <c:pt idx="967">
                  <c:v>9.68</c:v>
                </c:pt>
                <c:pt idx="968">
                  <c:v>9.69</c:v>
                </c:pt>
                <c:pt idx="969">
                  <c:v>9.6999999999999993</c:v>
                </c:pt>
                <c:pt idx="970">
                  <c:v>9.7100000000000009</c:v>
                </c:pt>
                <c:pt idx="971">
                  <c:v>9.7200000000000006</c:v>
                </c:pt>
                <c:pt idx="972">
                  <c:v>9.73</c:v>
                </c:pt>
                <c:pt idx="973">
                  <c:v>9.74</c:v>
                </c:pt>
                <c:pt idx="974">
                  <c:v>9.75</c:v>
                </c:pt>
                <c:pt idx="975">
                  <c:v>9.76</c:v>
                </c:pt>
                <c:pt idx="976">
                  <c:v>9.77</c:v>
                </c:pt>
                <c:pt idx="977">
                  <c:v>9.7799999999999994</c:v>
                </c:pt>
                <c:pt idx="978">
                  <c:v>9.7899999999999991</c:v>
                </c:pt>
                <c:pt idx="979">
                  <c:v>9.8000000000000007</c:v>
                </c:pt>
                <c:pt idx="980">
                  <c:v>9.81</c:v>
                </c:pt>
                <c:pt idx="981">
                  <c:v>9.82</c:v>
                </c:pt>
                <c:pt idx="982">
                  <c:v>9.83</c:v>
                </c:pt>
                <c:pt idx="983">
                  <c:v>9.84</c:v>
                </c:pt>
                <c:pt idx="984">
                  <c:v>9.85</c:v>
                </c:pt>
                <c:pt idx="985">
                  <c:v>9.86</c:v>
                </c:pt>
                <c:pt idx="986">
                  <c:v>9.8699999999999992</c:v>
                </c:pt>
                <c:pt idx="987">
                  <c:v>9.8800000000000008</c:v>
                </c:pt>
                <c:pt idx="988">
                  <c:v>9.89</c:v>
                </c:pt>
                <c:pt idx="989">
                  <c:v>9.9</c:v>
                </c:pt>
                <c:pt idx="990">
                  <c:v>9.91</c:v>
                </c:pt>
                <c:pt idx="991">
                  <c:v>9.92</c:v>
                </c:pt>
                <c:pt idx="992">
                  <c:v>9.93</c:v>
                </c:pt>
                <c:pt idx="993">
                  <c:v>9.94</c:v>
                </c:pt>
                <c:pt idx="994">
                  <c:v>9.9499999999999993</c:v>
                </c:pt>
                <c:pt idx="995">
                  <c:v>9.9600000000000009</c:v>
                </c:pt>
                <c:pt idx="996">
                  <c:v>9.9700000000000006</c:v>
                </c:pt>
                <c:pt idx="997">
                  <c:v>9.98</c:v>
                </c:pt>
                <c:pt idx="998">
                  <c:v>9.99</c:v>
                </c:pt>
                <c:pt idx="999">
                  <c:v>10</c:v>
                </c:pt>
                <c:pt idx="1000">
                  <c:v>10.01</c:v>
                </c:pt>
                <c:pt idx="1001">
                  <c:v>10.02</c:v>
                </c:pt>
                <c:pt idx="1002">
                  <c:v>10.029999999999999</c:v>
                </c:pt>
                <c:pt idx="1003">
                  <c:v>10.039999999999999</c:v>
                </c:pt>
                <c:pt idx="1004">
                  <c:v>10.050000000000001</c:v>
                </c:pt>
                <c:pt idx="1005">
                  <c:v>10.06</c:v>
                </c:pt>
                <c:pt idx="1006">
                  <c:v>10.07</c:v>
                </c:pt>
                <c:pt idx="1007">
                  <c:v>10.08</c:v>
                </c:pt>
                <c:pt idx="1008">
                  <c:v>10.09</c:v>
                </c:pt>
                <c:pt idx="1009">
                  <c:v>10.1</c:v>
                </c:pt>
                <c:pt idx="1010">
                  <c:v>10.11</c:v>
                </c:pt>
                <c:pt idx="1011">
                  <c:v>10.119999999999999</c:v>
                </c:pt>
                <c:pt idx="1012">
                  <c:v>10.130000000000001</c:v>
                </c:pt>
                <c:pt idx="1013">
                  <c:v>10.14</c:v>
                </c:pt>
                <c:pt idx="1014">
                  <c:v>10.15</c:v>
                </c:pt>
                <c:pt idx="1015">
                  <c:v>10.16</c:v>
                </c:pt>
                <c:pt idx="1016">
                  <c:v>10.17</c:v>
                </c:pt>
                <c:pt idx="1017">
                  <c:v>10.18</c:v>
                </c:pt>
                <c:pt idx="1018">
                  <c:v>10.19</c:v>
                </c:pt>
                <c:pt idx="1019">
                  <c:v>10.199999999999999</c:v>
                </c:pt>
                <c:pt idx="1020">
                  <c:v>10.210000000000001</c:v>
                </c:pt>
                <c:pt idx="1021">
                  <c:v>10.220000000000001</c:v>
                </c:pt>
                <c:pt idx="1022">
                  <c:v>10.23</c:v>
                </c:pt>
                <c:pt idx="1023">
                  <c:v>10.24</c:v>
                </c:pt>
                <c:pt idx="1024">
                  <c:v>10.25</c:v>
                </c:pt>
                <c:pt idx="1025">
                  <c:v>10.26</c:v>
                </c:pt>
                <c:pt idx="1026">
                  <c:v>10.27</c:v>
                </c:pt>
                <c:pt idx="1027">
                  <c:v>10.28</c:v>
                </c:pt>
                <c:pt idx="1028">
                  <c:v>10.29</c:v>
                </c:pt>
                <c:pt idx="1029">
                  <c:v>10.3</c:v>
                </c:pt>
                <c:pt idx="1030">
                  <c:v>10.31</c:v>
                </c:pt>
                <c:pt idx="1031">
                  <c:v>10.32</c:v>
                </c:pt>
                <c:pt idx="1032">
                  <c:v>10.33</c:v>
                </c:pt>
                <c:pt idx="1033">
                  <c:v>10.34</c:v>
                </c:pt>
                <c:pt idx="1034">
                  <c:v>10.35</c:v>
                </c:pt>
                <c:pt idx="1035">
                  <c:v>10.36</c:v>
                </c:pt>
                <c:pt idx="1036">
                  <c:v>10.37</c:v>
                </c:pt>
                <c:pt idx="1037">
                  <c:v>10.38</c:v>
                </c:pt>
                <c:pt idx="1038">
                  <c:v>10.39</c:v>
                </c:pt>
                <c:pt idx="1039">
                  <c:v>10.4</c:v>
                </c:pt>
                <c:pt idx="1040">
                  <c:v>10.41</c:v>
                </c:pt>
                <c:pt idx="1041">
                  <c:v>10.42</c:v>
                </c:pt>
                <c:pt idx="1042">
                  <c:v>10.43</c:v>
                </c:pt>
                <c:pt idx="1043">
                  <c:v>10.44</c:v>
                </c:pt>
                <c:pt idx="1044">
                  <c:v>10.45</c:v>
                </c:pt>
                <c:pt idx="1045">
                  <c:v>10.46</c:v>
                </c:pt>
                <c:pt idx="1046">
                  <c:v>10.47</c:v>
                </c:pt>
                <c:pt idx="1047">
                  <c:v>10.48</c:v>
                </c:pt>
                <c:pt idx="1048">
                  <c:v>10.49</c:v>
                </c:pt>
                <c:pt idx="1049">
                  <c:v>10.5</c:v>
                </c:pt>
                <c:pt idx="1050">
                  <c:v>10.51</c:v>
                </c:pt>
                <c:pt idx="1051">
                  <c:v>10.52</c:v>
                </c:pt>
                <c:pt idx="1052">
                  <c:v>10.53</c:v>
                </c:pt>
                <c:pt idx="1053">
                  <c:v>10.54</c:v>
                </c:pt>
                <c:pt idx="1054">
                  <c:v>10.55</c:v>
                </c:pt>
                <c:pt idx="1055">
                  <c:v>10.56</c:v>
                </c:pt>
                <c:pt idx="1056">
                  <c:v>10.57</c:v>
                </c:pt>
                <c:pt idx="1057">
                  <c:v>10.58</c:v>
                </c:pt>
                <c:pt idx="1058">
                  <c:v>10.59</c:v>
                </c:pt>
                <c:pt idx="1059">
                  <c:v>10.6</c:v>
                </c:pt>
                <c:pt idx="1060">
                  <c:v>10.61</c:v>
                </c:pt>
                <c:pt idx="1061">
                  <c:v>10.62</c:v>
                </c:pt>
                <c:pt idx="1062">
                  <c:v>10.63</c:v>
                </c:pt>
                <c:pt idx="1063">
                  <c:v>10.64</c:v>
                </c:pt>
                <c:pt idx="1064">
                  <c:v>10.65</c:v>
                </c:pt>
                <c:pt idx="1065">
                  <c:v>10.66</c:v>
                </c:pt>
                <c:pt idx="1066">
                  <c:v>10.67</c:v>
                </c:pt>
                <c:pt idx="1067">
                  <c:v>10.68</c:v>
                </c:pt>
                <c:pt idx="1068">
                  <c:v>10.69</c:v>
                </c:pt>
                <c:pt idx="1069">
                  <c:v>10.7</c:v>
                </c:pt>
                <c:pt idx="1070">
                  <c:v>10.71</c:v>
                </c:pt>
                <c:pt idx="1071">
                  <c:v>10.72</c:v>
                </c:pt>
                <c:pt idx="1072">
                  <c:v>10.73</c:v>
                </c:pt>
                <c:pt idx="1073">
                  <c:v>10.74</c:v>
                </c:pt>
                <c:pt idx="1074">
                  <c:v>10.75</c:v>
                </c:pt>
                <c:pt idx="1075">
                  <c:v>10.76</c:v>
                </c:pt>
                <c:pt idx="1076">
                  <c:v>10.77</c:v>
                </c:pt>
                <c:pt idx="1077">
                  <c:v>10.78</c:v>
                </c:pt>
                <c:pt idx="1078">
                  <c:v>10.79</c:v>
                </c:pt>
                <c:pt idx="1079">
                  <c:v>10.8</c:v>
                </c:pt>
                <c:pt idx="1080">
                  <c:v>10.81</c:v>
                </c:pt>
                <c:pt idx="1081">
                  <c:v>10.82</c:v>
                </c:pt>
                <c:pt idx="1082">
                  <c:v>10.83</c:v>
                </c:pt>
                <c:pt idx="1083">
                  <c:v>10.84</c:v>
                </c:pt>
                <c:pt idx="1084">
                  <c:v>10.85</c:v>
                </c:pt>
                <c:pt idx="1085">
                  <c:v>10.86</c:v>
                </c:pt>
                <c:pt idx="1086">
                  <c:v>10.87</c:v>
                </c:pt>
                <c:pt idx="1087">
                  <c:v>10.88</c:v>
                </c:pt>
                <c:pt idx="1088">
                  <c:v>10.89</c:v>
                </c:pt>
                <c:pt idx="1089">
                  <c:v>10.9</c:v>
                </c:pt>
                <c:pt idx="1090">
                  <c:v>10.91</c:v>
                </c:pt>
                <c:pt idx="1091">
                  <c:v>10.92</c:v>
                </c:pt>
                <c:pt idx="1092">
                  <c:v>10.93</c:v>
                </c:pt>
                <c:pt idx="1093">
                  <c:v>10.94</c:v>
                </c:pt>
                <c:pt idx="1094">
                  <c:v>10.95</c:v>
                </c:pt>
                <c:pt idx="1095">
                  <c:v>10.96</c:v>
                </c:pt>
                <c:pt idx="1096">
                  <c:v>10.97</c:v>
                </c:pt>
                <c:pt idx="1097">
                  <c:v>10.98</c:v>
                </c:pt>
                <c:pt idx="1098">
                  <c:v>10.99</c:v>
                </c:pt>
                <c:pt idx="1099">
                  <c:v>11</c:v>
                </c:pt>
                <c:pt idx="1100">
                  <c:v>11.01</c:v>
                </c:pt>
                <c:pt idx="1101">
                  <c:v>11.02</c:v>
                </c:pt>
                <c:pt idx="1102">
                  <c:v>11.03</c:v>
                </c:pt>
                <c:pt idx="1103">
                  <c:v>11.04</c:v>
                </c:pt>
                <c:pt idx="1104">
                  <c:v>11.05</c:v>
                </c:pt>
                <c:pt idx="1105">
                  <c:v>11.06</c:v>
                </c:pt>
                <c:pt idx="1106">
                  <c:v>11.07</c:v>
                </c:pt>
                <c:pt idx="1107">
                  <c:v>11.08</c:v>
                </c:pt>
                <c:pt idx="1108">
                  <c:v>11.09</c:v>
                </c:pt>
                <c:pt idx="1109">
                  <c:v>11.1</c:v>
                </c:pt>
                <c:pt idx="1110">
                  <c:v>11.11</c:v>
                </c:pt>
                <c:pt idx="1111">
                  <c:v>11.12</c:v>
                </c:pt>
                <c:pt idx="1112">
                  <c:v>11.13</c:v>
                </c:pt>
                <c:pt idx="1113">
                  <c:v>11.14</c:v>
                </c:pt>
                <c:pt idx="1114">
                  <c:v>11.15</c:v>
                </c:pt>
                <c:pt idx="1115">
                  <c:v>11.16</c:v>
                </c:pt>
                <c:pt idx="1116">
                  <c:v>11.17</c:v>
                </c:pt>
                <c:pt idx="1117">
                  <c:v>11.18</c:v>
                </c:pt>
                <c:pt idx="1118">
                  <c:v>11.19</c:v>
                </c:pt>
                <c:pt idx="1119">
                  <c:v>11.2</c:v>
                </c:pt>
                <c:pt idx="1120">
                  <c:v>11.21</c:v>
                </c:pt>
                <c:pt idx="1121">
                  <c:v>11.22</c:v>
                </c:pt>
                <c:pt idx="1122">
                  <c:v>11.23</c:v>
                </c:pt>
                <c:pt idx="1123">
                  <c:v>11.24</c:v>
                </c:pt>
                <c:pt idx="1124">
                  <c:v>11.25</c:v>
                </c:pt>
                <c:pt idx="1125">
                  <c:v>11.26</c:v>
                </c:pt>
                <c:pt idx="1126">
                  <c:v>11.27</c:v>
                </c:pt>
                <c:pt idx="1127">
                  <c:v>11.28</c:v>
                </c:pt>
                <c:pt idx="1128">
                  <c:v>11.29</c:v>
                </c:pt>
                <c:pt idx="1129">
                  <c:v>11.3</c:v>
                </c:pt>
                <c:pt idx="1130">
                  <c:v>11.31</c:v>
                </c:pt>
                <c:pt idx="1131">
                  <c:v>11.32</c:v>
                </c:pt>
                <c:pt idx="1132">
                  <c:v>11.33</c:v>
                </c:pt>
                <c:pt idx="1133">
                  <c:v>11.34</c:v>
                </c:pt>
                <c:pt idx="1134">
                  <c:v>11.35</c:v>
                </c:pt>
                <c:pt idx="1135">
                  <c:v>11.36</c:v>
                </c:pt>
                <c:pt idx="1136">
                  <c:v>11.37</c:v>
                </c:pt>
                <c:pt idx="1137">
                  <c:v>11.38</c:v>
                </c:pt>
                <c:pt idx="1138">
                  <c:v>11.39</c:v>
                </c:pt>
                <c:pt idx="1139">
                  <c:v>11.4</c:v>
                </c:pt>
                <c:pt idx="1140">
                  <c:v>11.41</c:v>
                </c:pt>
                <c:pt idx="1141">
                  <c:v>11.42</c:v>
                </c:pt>
                <c:pt idx="1142">
                  <c:v>11.43</c:v>
                </c:pt>
                <c:pt idx="1143">
                  <c:v>11.44</c:v>
                </c:pt>
                <c:pt idx="1144">
                  <c:v>11.45</c:v>
                </c:pt>
                <c:pt idx="1145">
                  <c:v>11.46</c:v>
                </c:pt>
                <c:pt idx="1146">
                  <c:v>11.47</c:v>
                </c:pt>
                <c:pt idx="1147">
                  <c:v>11.48</c:v>
                </c:pt>
                <c:pt idx="1148">
                  <c:v>11.49</c:v>
                </c:pt>
                <c:pt idx="1149">
                  <c:v>11.5</c:v>
                </c:pt>
                <c:pt idx="1150">
                  <c:v>11.51</c:v>
                </c:pt>
                <c:pt idx="1151">
                  <c:v>11.52</c:v>
                </c:pt>
                <c:pt idx="1152">
                  <c:v>11.53</c:v>
                </c:pt>
                <c:pt idx="1153">
                  <c:v>11.54</c:v>
                </c:pt>
                <c:pt idx="1154">
                  <c:v>11.55</c:v>
                </c:pt>
                <c:pt idx="1155">
                  <c:v>11.56</c:v>
                </c:pt>
                <c:pt idx="1156">
                  <c:v>11.57</c:v>
                </c:pt>
                <c:pt idx="1157">
                  <c:v>11.58</c:v>
                </c:pt>
                <c:pt idx="1158">
                  <c:v>11.59</c:v>
                </c:pt>
                <c:pt idx="1159">
                  <c:v>11.6</c:v>
                </c:pt>
                <c:pt idx="1160">
                  <c:v>11.61</c:v>
                </c:pt>
                <c:pt idx="1161">
                  <c:v>11.62</c:v>
                </c:pt>
                <c:pt idx="1162">
                  <c:v>11.63</c:v>
                </c:pt>
                <c:pt idx="1163">
                  <c:v>11.64</c:v>
                </c:pt>
                <c:pt idx="1164">
                  <c:v>11.65</c:v>
                </c:pt>
                <c:pt idx="1165">
                  <c:v>11.66</c:v>
                </c:pt>
                <c:pt idx="1166">
                  <c:v>11.67</c:v>
                </c:pt>
                <c:pt idx="1167">
                  <c:v>11.68</c:v>
                </c:pt>
                <c:pt idx="1168">
                  <c:v>11.69</c:v>
                </c:pt>
                <c:pt idx="1169">
                  <c:v>11.7</c:v>
                </c:pt>
                <c:pt idx="1170">
                  <c:v>11.71</c:v>
                </c:pt>
                <c:pt idx="1171">
                  <c:v>11.72</c:v>
                </c:pt>
                <c:pt idx="1172">
                  <c:v>11.73</c:v>
                </c:pt>
                <c:pt idx="1173">
                  <c:v>11.74</c:v>
                </c:pt>
                <c:pt idx="1174">
                  <c:v>11.75</c:v>
                </c:pt>
                <c:pt idx="1175">
                  <c:v>11.76</c:v>
                </c:pt>
                <c:pt idx="1176">
                  <c:v>11.77</c:v>
                </c:pt>
                <c:pt idx="1177">
                  <c:v>11.78</c:v>
                </c:pt>
                <c:pt idx="1178">
                  <c:v>11.79</c:v>
                </c:pt>
                <c:pt idx="1179">
                  <c:v>11.8</c:v>
                </c:pt>
                <c:pt idx="1180">
                  <c:v>11.81</c:v>
                </c:pt>
                <c:pt idx="1181">
                  <c:v>11.82</c:v>
                </c:pt>
                <c:pt idx="1182">
                  <c:v>11.83</c:v>
                </c:pt>
                <c:pt idx="1183">
                  <c:v>11.84</c:v>
                </c:pt>
                <c:pt idx="1184">
                  <c:v>11.85</c:v>
                </c:pt>
                <c:pt idx="1185">
                  <c:v>11.86</c:v>
                </c:pt>
                <c:pt idx="1186">
                  <c:v>11.87</c:v>
                </c:pt>
                <c:pt idx="1187">
                  <c:v>11.88</c:v>
                </c:pt>
                <c:pt idx="1188">
                  <c:v>11.89</c:v>
                </c:pt>
                <c:pt idx="1189">
                  <c:v>11.9</c:v>
                </c:pt>
                <c:pt idx="1190">
                  <c:v>11.91</c:v>
                </c:pt>
                <c:pt idx="1191">
                  <c:v>11.92</c:v>
                </c:pt>
                <c:pt idx="1192">
                  <c:v>11.93</c:v>
                </c:pt>
                <c:pt idx="1193">
                  <c:v>11.94</c:v>
                </c:pt>
                <c:pt idx="1194">
                  <c:v>11.95</c:v>
                </c:pt>
                <c:pt idx="1195">
                  <c:v>11.96</c:v>
                </c:pt>
                <c:pt idx="1196">
                  <c:v>11.97</c:v>
                </c:pt>
                <c:pt idx="1197">
                  <c:v>11.98</c:v>
                </c:pt>
                <c:pt idx="1198">
                  <c:v>11.99</c:v>
                </c:pt>
                <c:pt idx="1199">
                  <c:v>12</c:v>
                </c:pt>
                <c:pt idx="1200">
                  <c:v>12.01</c:v>
                </c:pt>
                <c:pt idx="1201">
                  <c:v>12.02</c:v>
                </c:pt>
                <c:pt idx="1202">
                  <c:v>12.03</c:v>
                </c:pt>
                <c:pt idx="1203">
                  <c:v>12.04</c:v>
                </c:pt>
                <c:pt idx="1204">
                  <c:v>12.05</c:v>
                </c:pt>
                <c:pt idx="1205">
                  <c:v>12.06</c:v>
                </c:pt>
                <c:pt idx="1206">
                  <c:v>12.07</c:v>
                </c:pt>
                <c:pt idx="1207">
                  <c:v>12.08</c:v>
                </c:pt>
                <c:pt idx="1208">
                  <c:v>12.09</c:v>
                </c:pt>
                <c:pt idx="1209">
                  <c:v>12.1</c:v>
                </c:pt>
                <c:pt idx="1210">
                  <c:v>12.11</c:v>
                </c:pt>
                <c:pt idx="1211">
                  <c:v>12.12</c:v>
                </c:pt>
                <c:pt idx="1212">
                  <c:v>12.13</c:v>
                </c:pt>
                <c:pt idx="1213">
                  <c:v>12.14</c:v>
                </c:pt>
                <c:pt idx="1214">
                  <c:v>12.15</c:v>
                </c:pt>
                <c:pt idx="1215">
                  <c:v>12.16</c:v>
                </c:pt>
                <c:pt idx="1216">
                  <c:v>12.17</c:v>
                </c:pt>
                <c:pt idx="1217">
                  <c:v>12.18</c:v>
                </c:pt>
                <c:pt idx="1218">
                  <c:v>12.19</c:v>
                </c:pt>
                <c:pt idx="1219">
                  <c:v>12.2</c:v>
                </c:pt>
                <c:pt idx="1220">
                  <c:v>12.21</c:v>
                </c:pt>
                <c:pt idx="1221">
                  <c:v>12.22</c:v>
                </c:pt>
                <c:pt idx="1222">
                  <c:v>12.23</c:v>
                </c:pt>
                <c:pt idx="1223">
                  <c:v>12.24</c:v>
                </c:pt>
                <c:pt idx="1224">
                  <c:v>12.25</c:v>
                </c:pt>
                <c:pt idx="1225">
                  <c:v>12.26</c:v>
                </c:pt>
                <c:pt idx="1226">
                  <c:v>12.27</c:v>
                </c:pt>
                <c:pt idx="1227">
                  <c:v>12.28</c:v>
                </c:pt>
                <c:pt idx="1228">
                  <c:v>12.29</c:v>
                </c:pt>
                <c:pt idx="1229">
                  <c:v>12.3</c:v>
                </c:pt>
                <c:pt idx="1230">
                  <c:v>12.31</c:v>
                </c:pt>
                <c:pt idx="1231">
                  <c:v>12.32</c:v>
                </c:pt>
                <c:pt idx="1232">
                  <c:v>12.33</c:v>
                </c:pt>
                <c:pt idx="1233">
                  <c:v>12.34</c:v>
                </c:pt>
                <c:pt idx="1234">
                  <c:v>12.35</c:v>
                </c:pt>
                <c:pt idx="1235">
                  <c:v>12.36</c:v>
                </c:pt>
                <c:pt idx="1236">
                  <c:v>12.37</c:v>
                </c:pt>
                <c:pt idx="1237">
                  <c:v>12.38</c:v>
                </c:pt>
                <c:pt idx="1238">
                  <c:v>12.39</c:v>
                </c:pt>
                <c:pt idx="1239">
                  <c:v>12.4</c:v>
                </c:pt>
                <c:pt idx="1240">
                  <c:v>12.41</c:v>
                </c:pt>
                <c:pt idx="1241">
                  <c:v>12.42</c:v>
                </c:pt>
                <c:pt idx="1242">
                  <c:v>12.43</c:v>
                </c:pt>
                <c:pt idx="1243">
                  <c:v>12.44</c:v>
                </c:pt>
                <c:pt idx="1244">
                  <c:v>12.45</c:v>
                </c:pt>
                <c:pt idx="1245">
                  <c:v>12.46</c:v>
                </c:pt>
                <c:pt idx="1246">
                  <c:v>12.47</c:v>
                </c:pt>
                <c:pt idx="1247">
                  <c:v>12.48</c:v>
                </c:pt>
                <c:pt idx="1248">
                  <c:v>12.49</c:v>
                </c:pt>
                <c:pt idx="1249">
                  <c:v>12.5</c:v>
                </c:pt>
                <c:pt idx="1250">
                  <c:v>12.51</c:v>
                </c:pt>
                <c:pt idx="1251">
                  <c:v>12.52</c:v>
                </c:pt>
                <c:pt idx="1252">
                  <c:v>12.53</c:v>
                </c:pt>
                <c:pt idx="1253">
                  <c:v>12.54</c:v>
                </c:pt>
                <c:pt idx="1254">
                  <c:v>12.55</c:v>
                </c:pt>
                <c:pt idx="1255">
                  <c:v>12.56</c:v>
                </c:pt>
                <c:pt idx="1256">
                  <c:v>12.57</c:v>
                </c:pt>
                <c:pt idx="1257">
                  <c:v>12.58</c:v>
                </c:pt>
                <c:pt idx="1258">
                  <c:v>12.59</c:v>
                </c:pt>
                <c:pt idx="1259">
                  <c:v>12.6</c:v>
                </c:pt>
                <c:pt idx="1260">
                  <c:v>12.61</c:v>
                </c:pt>
                <c:pt idx="1261">
                  <c:v>12.62</c:v>
                </c:pt>
                <c:pt idx="1262">
                  <c:v>12.63</c:v>
                </c:pt>
                <c:pt idx="1263">
                  <c:v>12.64</c:v>
                </c:pt>
                <c:pt idx="1264">
                  <c:v>12.65</c:v>
                </c:pt>
                <c:pt idx="1265">
                  <c:v>12.66</c:v>
                </c:pt>
                <c:pt idx="1266">
                  <c:v>12.67</c:v>
                </c:pt>
                <c:pt idx="1267">
                  <c:v>12.68</c:v>
                </c:pt>
                <c:pt idx="1268">
                  <c:v>12.69</c:v>
                </c:pt>
                <c:pt idx="1269">
                  <c:v>12.7</c:v>
                </c:pt>
                <c:pt idx="1270">
                  <c:v>12.71</c:v>
                </c:pt>
                <c:pt idx="1271">
                  <c:v>12.72</c:v>
                </c:pt>
                <c:pt idx="1272">
                  <c:v>12.73</c:v>
                </c:pt>
                <c:pt idx="1273">
                  <c:v>12.74</c:v>
                </c:pt>
                <c:pt idx="1274">
                  <c:v>12.75</c:v>
                </c:pt>
                <c:pt idx="1275">
                  <c:v>12.76</c:v>
                </c:pt>
                <c:pt idx="1276">
                  <c:v>12.77</c:v>
                </c:pt>
                <c:pt idx="1277">
                  <c:v>12.78</c:v>
                </c:pt>
                <c:pt idx="1278">
                  <c:v>12.79</c:v>
                </c:pt>
                <c:pt idx="1279">
                  <c:v>12.8</c:v>
                </c:pt>
                <c:pt idx="1280">
                  <c:v>12.81</c:v>
                </c:pt>
                <c:pt idx="1281">
                  <c:v>12.82</c:v>
                </c:pt>
                <c:pt idx="1282">
                  <c:v>12.83</c:v>
                </c:pt>
                <c:pt idx="1283">
                  <c:v>12.84</c:v>
                </c:pt>
                <c:pt idx="1284">
                  <c:v>12.85</c:v>
                </c:pt>
                <c:pt idx="1285">
                  <c:v>12.86</c:v>
                </c:pt>
                <c:pt idx="1286">
                  <c:v>12.87</c:v>
                </c:pt>
                <c:pt idx="1287">
                  <c:v>12.88</c:v>
                </c:pt>
                <c:pt idx="1288">
                  <c:v>12.89</c:v>
                </c:pt>
                <c:pt idx="1289">
                  <c:v>12.9</c:v>
                </c:pt>
                <c:pt idx="1290">
                  <c:v>12.91</c:v>
                </c:pt>
                <c:pt idx="1291">
                  <c:v>12.92</c:v>
                </c:pt>
                <c:pt idx="1292">
                  <c:v>12.93</c:v>
                </c:pt>
                <c:pt idx="1293">
                  <c:v>12.94</c:v>
                </c:pt>
                <c:pt idx="1294">
                  <c:v>12.95</c:v>
                </c:pt>
                <c:pt idx="1295">
                  <c:v>12.96</c:v>
                </c:pt>
                <c:pt idx="1296">
                  <c:v>12.97</c:v>
                </c:pt>
                <c:pt idx="1297">
                  <c:v>12.98</c:v>
                </c:pt>
                <c:pt idx="1298">
                  <c:v>12.99</c:v>
                </c:pt>
                <c:pt idx="1299">
                  <c:v>13</c:v>
                </c:pt>
                <c:pt idx="1300">
                  <c:v>13.01</c:v>
                </c:pt>
                <c:pt idx="1301">
                  <c:v>13.02</c:v>
                </c:pt>
                <c:pt idx="1302">
                  <c:v>13.03</c:v>
                </c:pt>
                <c:pt idx="1303">
                  <c:v>13.04</c:v>
                </c:pt>
                <c:pt idx="1304">
                  <c:v>13.05</c:v>
                </c:pt>
                <c:pt idx="1305">
                  <c:v>13.06</c:v>
                </c:pt>
                <c:pt idx="1306">
                  <c:v>13.07</c:v>
                </c:pt>
                <c:pt idx="1307">
                  <c:v>13.08</c:v>
                </c:pt>
                <c:pt idx="1308">
                  <c:v>13.09</c:v>
                </c:pt>
                <c:pt idx="1309">
                  <c:v>13.1</c:v>
                </c:pt>
                <c:pt idx="1310">
                  <c:v>13.11</c:v>
                </c:pt>
                <c:pt idx="1311">
                  <c:v>13.12</c:v>
                </c:pt>
                <c:pt idx="1312">
                  <c:v>13.13</c:v>
                </c:pt>
                <c:pt idx="1313">
                  <c:v>13.14</c:v>
                </c:pt>
                <c:pt idx="1314">
                  <c:v>13.15</c:v>
                </c:pt>
                <c:pt idx="1315">
                  <c:v>13.16</c:v>
                </c:pt>
                <c:pt idx="1316">
                  <c:v>13.17</c:v>
                </c:pt>
                <c:pt idx="1317">
                  <c:v>13.18</c:v>
                </c:pt>
                <c:pt idx="1318">
                  <c:v>13.19</c:v>
                </c:pt>
                <c:pt idx="1319">
                  <c:v>13.2</c:v>
                </c:pt>
                <c:pt idx="1320">
                  <c:v>13.21</c:v>
                </c:pt>
                <c:pt idx="1321">
                  <c:v>13.22</c:v>
                </c:pt>
                <c:pt idx="1322">
                  <c:v>13.23</c:v>
                </c:pt>
                <c:pt idx="1323">
                  <c:v>13.24</c:v>
                </c:pt>
                <c:pt idx="1324">
                  <c:v>13.25</c:v>
                </c:pt>
                <c:pt idx="1325">
                  <c:v>13.26</c:v>
                </c:pt>
                <c:pt idx="1326">
                  <c:v>13.27</c:v>
                </c:pt>
                <c:pt idx="1327">
                  <c:v>13.28</c:v>
                </c:pt>
                <c:pt idx="1328">
                  <c:v>13.29</c:v>
                </c:pt>
                <c:pt idx="1329">
                  <c:v>13.3</c:v>
                </c:pt>
                <c:pt idx="1330">
                  <c:v>13.31</c:v>
                </c:pt>
                <c:pt idx="1331">
                  <c:v>13.32</c:v>
                </c:pt>
                <c:pt idx="1332">
                  <c:v>13.33</c:v>
                </c:pt>
                <c:pt idx="1333">
                  <c:v>13.34</c:v>
                </c:pt>
                <c:pt idx="1334">
                  <c:v>13.35</c:v>
                </c:pt>
                <c:pt idx="1335">
                  <c:v>13.36</c:v>
                </c:pt>
                <c:pt idx="1336">
                  <c:v>13.37</c:v>
                </c:pt>
                <c:pt idx="1337">
                  <c:v>13.38</c:v>
                </c:pt>
                <c:pt idx="1338">
                  <c:v>13.39</c:v>
                </c:pt>
                <c:pt idx="1339">
                  <c:v>13.4</c:v>
                </c:pt>
                <c:pt idx="1340">
                  <c:v>13.41</c:v>
                </c:pt>
                <c:pt idx="1341">
                  <c:v>13.42</c:v>
                </c:pt>
                <c:pt idx="1342">
                  <c:v>13.43</c:v>
                </c:pt>
                <c:pt idx="1343">
                  <c:v>13.44</c:v>
                </c:pt>
                <c:pt idx="1344">
                  <c:v>13.45</c:v>
                </c:pt>
                <c:pt idx="1345">
                  <c:v>13.46</c:v>
                </c:pt>
                <c:pt idx="1346">
                  <c:v>13.47</c:v>
                </c:pt>
                <c:pt idx="1347">
                  <c:v>13.48</c:v>
                </c:pt>
                <c:pt idx="1348">
                  <c:v>13.49</c:v>
                </c:pt>
                <c:pt idx="1349">
                  <c:v>13.5</c:v>
                </c:pt>
                <c:pt idx="1350">
                  <c:v>13.51</c:v>
                </c:pt>
                <c:pt idx="1351">
                  <c:v>13.52</c:v>
                </c:pt>
                <c:pt idx="1352">
                  <c:v>13.53</c:v>
                </c:pt>
                <c:pt idx="1353">
                  <c:v>13.54</c:v>
                </c:pt>
                <c:pt idx="1354">
                  <c:v>13.55</c:v>
                </c:pt>
                <c:pt idx="1355">
                  <c:v>13.56</c:v>
                </c:pt>
                <c:pt idx="1356">
                  <c:v>13.57</c:v>
                </c:pt>
                <c:pt idx="1357">
                  <c:v>13.58</c:v>
                </c:pt>
                <c:pt idx="1358">
                  <c:v>13.59</c:v>
                </c:pt>
                <c:pt idx="1359">
                  <c:v>13.6</c:v>
                </c:pt>
                <c:pt idx="1360">
                  <c:v>13.61</c:v>
                </c:pt>
                <c:pt idx="1361">
                  <c:v>13.62</c:v>
                </c:pt>
                <c:pt idx="1362">
                  <c:v>13.63</c:v>
                </c:pt>
                <c:pt idx="1363">
                  <c:v>13.64</c:v>
                </c:pt>
                <c:pt idx="1364">
                  <c:v>13.65</c:v>
                </c:pt>
                <c:pt idx="1365">
                  <c:v>13.66</c:v>
                </c:pt>
                <c:pt idx="1366">
                  <c:v>13.67</c:v>
                </c:pt>
                <c:pt idx="1367">
                  <c:v>13.68</c:v>
                </c:pt>
                <c:pt idx="1368">
                  <c:v>13.69</c:v>
                </c:pt>
                <c:pt idx="1369">
                  <c:v>13.7</c:v>
                </c:pt>
                <c:pt idx="1370">
                  <c:v>13.71</c:v>
                </c:pt>
                <c:pt idx="1371">
                  <c:v>13.72</c:v>
                </c:pt>
                <c:pt idx="1372">
                  <c:v>13.73</c:v>
                </c:pt>
                <c:pt idx="1373">
                  <c:v>13.74</c:v>
                </c:pt>
                <c:pt idx="1374">
                  <c:v>13.75</c:v>
                </c:pt>
                <c:pt idx="1375">
                  <c:v>13.76</c:v>
                </c:pt>
                <c:pt idx="1376">
                  <c:v>13.77</c:v>
                </c:pt>
                <c:pt idx="1377">
                  <c:v>13.78</c:v>
                </c:pt>
                <c:pt idx="1378">
                  <c:v>13.79</c:v>
                </c:pt>
                <c:pt idx="1379">
                  <c:v>13.8</c:v>
                </c:pt>
                <c:pt idx="1380">
                  <c:v>13.81</c:v>
                </c:pt>
                <c:pt idx="1381">
                  <c:v>13.82</c:v>
                </c:pt>
                <c:pt idx="1382">
                  <c:v>13.83</c:v>
                </c:pt>
                <c:pt idx="1383">
                  <c:v>13.84</c:v>
                </c:pt>
                <c:pt idx="1384">
                  <c:v>13.85</c:v>
                </c:pt>
                <c:pt idx="1385">
                  <c:v>13.86</c:v>
                </c:pt>
                <c:pt idx="1386">
                  <c:v>13.87</c:v>
                </c:pt>
                <c:pt idx="1387">
                  <c:v>13.88</c:v>
                </c:pt>
                <c:pt idx="1388">
                  <c:v>13.89</c:v>
                </c:pt>
                <c:pt idx="1389">
                  <c:v>13.9</c:v>
                </c:pt>
                <c:pt idx="1390">
                  <c:v>13.91</c:v>
                </c:pt>
                <c:pt idx="1391">
                  <c:v>13.92</c:v>
                </c:pt>
                <c:pt idx="1392">
                  <c:v>13.93</c:v>
                </c:pt>
                <c:pt idx="1393">
                  <c:v>13.94</c:v>
                </c:pt>
                <c:pt idx="1394">
                  <c:v>13.95</c:v>
                </c:pt>
                <c:pt idx="1395">
                  <c:v>13.96</c:v>
                </c:pt>
                <c:pt idx="1396">
                  <c:v>13.97</c:v>
                </c:pt>
                <c:pt idx="1397">
                  <c:v>13.98</c:v>
                </c:pt>
                <c:pt idx="1398">
                  <c:v>13.99</c:v>
                </c:pt>
                <c:pt idx="1399">
                  <c:v>14</c:v>
                </c:pt>
                <c:pt idx="1400">
                  <c:v>14.01</c:v>
                </c:pt>
                <c:pt idx="1401">
                  <c:v>14.02</c:v>
                </c:pt>
                <c:pt idx="1402">
                  <c:v>14.03</c:v>
                </c:pt>
                <c:pt idx="1403">
                  <c:v>14.04</c:v>
                </c:pt>
                <c:pt idx="1404">
                  <c:v>14.05</c:v>
                </c:pt>
                <c:pt idx="1405">
                  <c:v>14.06</c:v>
                </c:pt>
                <c:pt idx="1406">
                  <c:v>14.07</c:v>
                </c:pt>
                <c:pt idx="1407">
                  <c:v>14.08</c:v>
                </c:pt>
                <c:pt idx="1408">
                  <c:v>14.09</c:v>
                </c:pt>
                <c:pt idx="1409">
                  <c:v>14.1</c:v>
                </c:pt>
                <c:pt idx="1410">
                  <c:v>14.11</c:v>
                </c:pt>
                <c:pt idx="1411">
                  <c:v>14.12</c:v>
                </c:pt>
                <c:pt idx="1412">
                  <c:v>14.13</c:v>
                </c:pt>
                <c:pt idx="1413">
                  <c:v>14.14</c:v>
                </c:pt>
                <c:pt idx="1414">
                  <c:v>14.15</c:v>
                </c:pt>
                <c:pt idx="1415">
                  <c:v>14.16</c:v>
                </c:pt>
                <c:pt idx="1416">
                  <c:v>14.17</c:v>
                </c:pt>
                <c:pt idx="1417">
                  <c:v>14.18</c:v>
                </c:pt>
                <c:pt idx="1418">
                  <c:v>14.19</c:v>
                </c:pt>
                <c:pt idx="1419">
                  <c:v>14.2</c:v>
                </c:pt>
                <c:pt idx="1420">
                  <c:v>14.21</c:v>
                </c:pt>
                <c:pt idx="1421">
                  <c:v>14.22</c:v>
                </c:pt>
                <c:pt idx="1422">
                  <c:v>14.23</c:v>
                </c:pt>
                <c:pt idx="1423">
                  <c:v>14.24</c:v>
                </c:pt>
                <c:pt idx="1424">
                  <c:v>14.25</c:v>
                </c:pt>
                <c:pt idx="1425">
                  <c:v>14.26</c:v>
                </c:pt>
                <c:pt idx="1426">
                  <c:v>14.27</c:v>
                </c:pt>
                <c:pt idx="1427">
                  <c:v>14.28</c:v>
                </c:pt>
                <c:pt idx="1428">
                  <c:v>14.29</c:v>
                </c:pt>
                <c:pt idx="1429">
                  <c:v>14.3</c:v>
                </c:pt>
                <c:pt idx="1430">
                  <c:v>14.31</c:v>
                </c:pt>
                <c:pt idx="1431">
                  <c:v>14.32</c:v>
                </c:pt>
                <c:pt idx="1432">
                  <c:v>14.33</c:v>
                </c:pt>
                <c:pt idx="1433">
                  <c:v>14.34</c:v>
                </c:pt>
                <c:pt idx="1434">
                  <c:v>14.35</c:v>
                </c:pt>
                <c:pt idx="1435">
                  <c:v>14.36</c:v>
                </c:pt>
                <c:pt idx="1436">
                  <c:v>14.37</c:v>
                </c:pt>
                <c:pt idx="1437">
                  <c:v>14.38</c:v>
                </c:pt>
                <c:pt idx="1438">
                  <c:v>14.39</c:v>
                </c:pt>
                <c:pt idx="1439">
                  <c:v>14.4</c:v>
                </c:pt>
                <c:pt idx="1440">
                  <c:v>14.41</c:v>
                </c:pt>
                <c:pt idx="1441">
                  <c:v>14.42</c:v>
                </c:pt>
                <c:pt idx="1442">
                  <c:v>14.43</c:v>
                </c:pt>
                <c:pt idx="1443">
                  <c:v>14.44</c:v>
                </c:pt>
                <c:pt idx="1444">
                  <c:v>14.45</c:v>
                </c:pt>
                <c:pt idx="1445">
                  <c:v>14.46</c:v>
                </c:pt>
                <c:pt idx="1446">
                  <c:v>14.47</c:v>
                </c:pt>
                <c:pt idx="1447">
                  <c:v>14.48</c:v>
                </c:pt>
                <c:pt idx="1448">
                  <c:v>14.49</c:v>
                </c:pt>
                <c:pt idx="1449">
                  <c:v>14.5</c:v>
                </c:pt>
                <c:pt idx="1450">
                  <c:v>14.51</c:v>
                </c:pt>
                <c:pt idx="1451">
                  <c:v>14.52</c:v>
                </c:pt>
                <c:pt idx="1452">
                  <c:v>14.53</c:v>
                </c:pt>
                <c:pt idx="1453">
                  <c:v>14.54</c:v>
                </c:pt>
                <c:pt idx="1454">
                  <c:v>14.55</c:v>
                </c:pt>
                <c:pt idx="1455">
                  <c:v>14.56</c:v>
                </c:pt>
                <c:pt idx="1456">
                  <c:v>14.57</c:v>
                </c:pt>
                <c:pt idx="1457">
                  <c:v>14.58</c:v>
                </c:pt>
                <c:pt idx="1458">
                  <c:v>14.59</c:v>
                </c:pt>
                <c:pt idx="1459">
                  <c:v>14.6</c:v>
                </c:pt>
                <c:pt idx="1460">
                  <c:v>14.61</c:v>
                </c:pt>
                <c:pt idx="1461">
                  <c:v>14.62</c:v>
                </c:pt>
                <c:pt idx="1462">
                  <c:v>14.63</c:v>
                </c:pt>
                <c:pt idx="1463">
                  <c:v>14.64</c:v>
                </c:pt>
                <c:pt idx="1464">
                  <c:v>14.65</c:v>
                </c:pt>
                <c:pt idx="1465">
                  <c:v>14.66</c:v>
                </c:pt>
                <c:pt idx="1466">
                  <c:v>14.67</c:v>
                </c:pt>
                <c:pt idx="1467">
                  <c:v>14.68</c:v>
                </c:pt>
                <c:pt idx="1468">
                  <c:v>14.69</c:v>
                </c:pt>
                <c:pt idx="1469">
                  <c:v>14.7</c:v>
                </c:pt>
                <c:pt idx="1470">
                  <c:v>14.71</c:v>
                </c:pt>
                <c:pt idx="1471">
                  <c:v>14.72</c:v>
                </c:pt>
                <c:pt idx="1472">
                  <c:v>14.73</c:v>
                </c:pt>
                <c:pt idx="1473">
                  <c:v>14.74</c:v>
                </c:pt>
                <c:pt idx="1474">
                  <c:v>14.75</c:v>
                </c:pt>
                <c:pt idx="1475">
                  <c:v>14.76</c:v>
                </c:pt>
                <c:pt idx="1476">
                  <c:v>14.77</c:v>
                </c:pt>
                <c:pt idx="1477">
                  <c:v>14.78</c:v>
                </c:pt>
                <c:pt idx="1478">
                  <c:v>14.79</c:v>
                </c:pt>
                <c:pt idx="1479">
                  <c:v>14.8</c:v>
                </c:pt>
                <c:pt idx="1480">
                  <c:v>14.81</c:v>
                </c:pt>
                <c:pt idx="1481">
                  <c:v>14.82</c:v>
                </c:pt>
                <c:pt idx="1482">
                  <c:v>14.83</c:v>
                </c:pt>
                <c:pt idx="1483">
                  <c:v>14.84</c:v>
                </c:pt>
                <c:pt idx="1484">
                  <c:v>14.85</c:v>
                </c:pt>
                <c:pt idx="1485">
                  <c:v>14.86</c:v>
                </c:pt>
                <c:pt idx="1486">
                  <c:v>14.87</c:v>
                </c:pt>
                <c:pt idx="1487">
                  <c:v>14.88</c:v>
                </c:pt>
                <c:pt idx="1488">
                  <c:v>14.89</c:v>
                </c:pt>
                <c:pt idx="1489">
                  <c:v>14.9</c:v>
                </c:pt>
                <c:pt idx="1490">
                  <c:v>14.91</c:v>
                </c:pt>
                <c:pt idx="1491">
                  <c:v>14.92</c:v>
                </c:pt>
                <c:pt idx="1492">
                  <c:v>14.93</c:v>
                </c:pt>
                <c:pt idx="1493">
                  <c:v>14.94</c:v>
                </c:pt>
                <c:pt idx="1494">
                  <c:v>14.95</c:v>
                </c:pt>
                <c:pt idx="1495">
                  <c:v>14.96</c:v>
                </c:pt>
                <c:pt idx="1496">
                  <c:v>14.97</c:v>
                </c:pt>
                <c:pt idx="1497">
                  <c:v>14.98</c:v>
                </c:pt>
                <c:pt idx="1498">
                  <c:v>14.99</c:v>
                </c:pt>
                <c:pt idx="1499">
                  <c:v>15</c:v>
                </c:pt>
                <c:pt idx="1500">
                  <c:v>15.01</c:v>
                </c:pt>
                <c:pt idx="1501">
                  <c:v>15.02</c:v>
                </c:pt>
                <c:pt idx="1502">
                  <c:v>15.03</c:v>
                </c:pt>
                <c:pt idx="1503">
                  <c:v>15.04</c:v>
                </c:pt>
                <c:pt idx="1504">
                  <c:v>15.05</c:v>
                </c:pt>
                <c:pt idx="1505">
                  <c:v>15.06</c:v>
                </c:pt>
                <c:pt idx="1506">
                  <c:v>15.07</c:v>
                </c:pt>
                <c:pt idx="1507">
                  <c:v>15.08</c:v>
                </c:pt>
                <c:pt idx="1508">
                  <c:v>15.09</c:v>
                </c:pt>
                <c:pt idx="1509">
                  <c:v>15.1</c:v>
                </c:pt>
                <c:pt idx="1510">
                  <c:v>15.11</c:v>
                </c:pt>
                <c:pt idx="1511">
                  <c:v>15.12</c:v>
                </c:pt>
                <c:pt idx="1512">
                  <c:v>15.13</c:v>
                </c:pt>
                <c:pt idx="1513">
                  <c:v>15.14</c:v>
                </c:pt>
                <c:pt idx="1514">
                  <c:v>15.15</c:v>
                </c:pt>
                <c:pt idx="1515">
                  <c:v>15.16</c:v>
                </c:pt>
                <c:pt idx="1516">
                  <c:v>15.17</c:v>
                </c:pt>
                <c:pt idx="1517">
                  <c:v>15.18</c:v>
                </c:pt>
                <c:pt idx="1518">
                  <c:v>15.19</c:v>
                </c:pt>
                <c:pt idx="1519">
                  <c:v>15.2</c:v>
                </c:pt>
                <c:pt idx="1520">
                  <c:v>15.21</c:v>
                </c:pt>
                <c:pt idx="1521">
                  <c:v>15.22</c:v>
                </c:pt>
                <c:pt idx="1522">
                  <c:v>15.23</c:v>
                </c:pt>
                <c:pt idx="1523">
                  <c:v>15.24</c:v>
                </c:pt>
                <c:pt idx="1524">
                  <c:v>15.25</c:v>
                </c:pt>
                <c:pt idx="1525">
                  <c:v>15.26</c:v>
                </c:pt>
                <c:pt idx="1526">
                  <c:v>15.27</c:v>
                </c:pt>
                <c:pt idx="1527">
                  <c:v>15.28</c:v>
                </c:pt>
                <c:pt idx="1528">
                  <c:v>15.29</c:v>
                </c:pt>
                <c:pt idx="1529">
                  <c:v>15.3</c:v>
                </c:pt>
                <c:pt idx="1530">
                  <c:v>15.31</c:v>
                </c:pt>
                <c:pt idx="1531">
                  <c:v>15.32</c:v>
                </c:pt>
                <c:pt idx="1532">
                  <c:v>15.33</c:v>
                </c:pt>
                <c:pt idx="1533">
                  <c:v>15.34</c:v>
                </c:pt>
                <c:pt idx="1534">
                  <c:v>15.35</c:v>
                </c:pt>
                <c:pt idx="1535">
                  <c:v>15.36</c:v>
                </c:pt>
                <c:pt idx="1536">
                  <c:v>15.37</c:v>
                </c:pt>
                <c:pt idx="1537">
                  <c:v>15.38</c:v>
                </c:pt>
                <c:pt idx="1538">
                  <c:v>15.39</c:v>
                </c:pt>
                <c:pt idx="1539">
                  <c:v>15.4</c:v>
                </c:pt>
                <c:pt idx="1540">
                  <c:v>15.41</c:v>
                </c:pt>
                <c:pt idx="1541">
                  <c:v>15.42</c:v>
                </c:pt>
                <c:pt idx="1542">
                  <c:v>15.43</c:v>
                </c:pt>
                <c:pt idx="1543">
                  <c:v>15.44</c:v>
                </c:pt>
                <c:pt idx="1544">
                  <c:v>15.45</c:v>
                </c:pt>
                <c:pt idx="1545">
                  <c:v>15.46</c:v>
                </c:pt>
                <c:pt idx="1546">
                  <c:v>15.47</c:v>
                </c:pt>
                <c:pt idx="1547">
                  <c:v>15.48</c:v>
                </c:pt>
                <c:pt idx="1548">
                  <c:v>15.49</c:v>
                </c:pt>
                <c:pt idx="1549">
                  <c:v>15.5</c:v>
                </c:pt>
                <c:pt idx="1550">
                  <c:v>15.51</c:v>
                </c:pt>
                <c:pt idx="1551">
                  <c:v>15.52</c:v>
                </c:pt>
                <c:pt idx="1552">
                  <c:v>15.53</c:v>
                </c:pt>
                <c:pt idx="1553">
                  <c:v>15.54</c:v>
                </c:pt>
                <c:pt idx="1554">
                  <c:v>15.55</c:v>
                </c:pt>
                <c:pt idx="1555">
                  <c:v>15.56</c:v>
                </c:pt>
                <c:pt idx="1556">
                  <c:v>15.57</c:v>
                </c:pt>
                <c:pt idx="1557">
                  <c:v>15.58</c:v>
                </c:pt>
                <c:pt idx="1558">
                  <c:v>15.59</c:v>
                </c:pt>
                <c:pt idx="1559">
                  <c:v>15.6</c:v>
                </c:pt>
                <c:pt idx="1560">
                  <c:v>15.61</c:v>
                </c:pt>
                <c:pt idx="1561">
                  <c:v>15.62</c:v>
                </c:pt>
                <c:pt idx="1562">
                  <c:v>15.63</c:v>
                </c:pt>
                <c:pt idx="1563">
                  <c:v>15.64</c:v>
                </c:pt>
                <c:pt idx="1564">
                  <c:v>15.65</c:v>
                </c:pt>
                <c:pt idx="1565">
                  <c:v>15.66</c:v>
                </c:pt>
                <c:pt idx="1566">
                  <c:v>15.67</c:v>
                </c:pt>
                <c:pt idx="1567">
                  <c:v>15.68</c:v>
                </c:pt>
                <c:pt idx="1568">
                  <c:v>15.69</c:v>
                </c:pt>
                <c:pt idx="1569">
                  <c:v>15.7</c:v>
                </c:pt>
                <c:pt idx="1570">
                  <c:v>15.71</c:v>
                </c:pt>
                <c:pt idx="1571">
                  <c:v>15.72</c:v>
                </c:pt>
                <c:pt idx="1572">
                  <c:v>15.73</c:v>
                </c:pt>
                <c:pt idx="1573">
                  <c:v>15.74</c:v>
                </c:pt>
                <c:pt idx="1574">
                  <c:v>15.75</c:v>
                </c:pt>
                <c:pt idx="1575">
                  <c:v>15.76</c:v>
                </c:pt>
                <c:pt idx="1576">
                  <c:v>15.77</c:v>
                </c:pt>
                <c:pt idx="1577">
                  <c:v>15.78</c:v>
                </c:pt>
                <c:pt idx="1578">
                  <c:v>15.79</c:v>
                </c:pt>
                <c:pt idx="1579">
                  <c:v>15.8</c:v>
                </c:pt>
                <c:pt idx="1580">
                  <c:v>15.81</c:v>
                </c:pt>
                <c:pt idx="1581">
                  <c:v>15.82</c:v>
                </c:pt>
                <c:pt idx="1582">
                  <c:v>15.83</c:v>
                </c:pt>
                <c:pt idx="1583">
                  <c:v>15.84</c:v>
                </c:pt>
                <c:pt idx="1584">
                  <c:v>15.85</c:v>
                </c:pt>
                <c:pt idx="1585">
                  <c:v>15.86</c:v>
                </c:pt>
                <c:pt idx="1586">
                  <c:v>15.87</c:v>
                </c:pt>
                <c:pt idx="1587">
                  <c:v>15.88</c:v>
                </c:pt>
                <c:pt idx="1588">
                  <c:v>15.89</c:v>
                </c:pt>
                <c:pt idx="1589">
                  <c:v>15.9</c:v>
                </c:pt>
                <c:pt idx="1590">
                  <c:v>15.91</c:v>
                </c:pt>
                <c:pt idx="1591">
                  <c:v>15.92</c:v>
                </c:pt>
                <c:pt idx="1592">
                  <c:v>15.93</c:v>
                </c:pt>
                <c:pt idx="1593">
                  <c:v>15.94</c:v>
                </c:pt>
                <c:pt idx="1594">
                  <c:v>15.95</c:v>
                </c:pt>
                <c:pt idx="1595">
                  <c:v>15.96</c:v>
                </c:pt>
                <c:pt idx="1596">
                  <c:v>15.97</c:v>
                </c:pt>
                <c:pt idx="1597">
                  <c:v>15.98</c:v>
                </c:pt>
                <c:pt idx="1598">
                  <c:v>15.99</c:v>
                </c:pt>
                <c:pt idx="1599">
                  <c:v>16</c:v>
                </c:pt>
                <c:pt idx="1600">
                  <c:v>16.010000000000002</c:v>
                </c:pt>
                <c:pt idx="1601">
                  <c:v>16.02</c:v>
                </c:pt>
                <c:pt idx="1602">
                  <c:v>16.03</c:v>
                </c:pt>
                <c:pt idx="1603">
                  <c:v>16.04</c:v>
                </c:pt>
                <c:pt idx="1604">
                  <c:v>16.05</c:v>
                </c:pt>
                <c:pt idx="1605">
                  <c:v>16.059999999999999</c:v>
                </c:pt>
                <c:pt idx="1606">
                  <c:v>16.07</c:v>
                </c:pt>
                <c:pt idx="1607">
                  <c:v>16.079999999999998</c:v>
                </c:pt>
                <c:pt idx="1608">
                  <c:v>16.09</c:v>
                </c:pt>
                <c:pt idx="1609">
                  <c:v>16.100000000000001</c:v>
                </c:pt>
                <c:pt idx="1610">
                  <c:v>16.11</c:v>
                </c:pt>
                <c:pt idx="1611">
                  <c:v>16.12</c:v>
                </c:pt>
                <c:pt idx="1612">
                  <c:v>16.13</c:v>
                </c:pt>
                <c:pt idx="1613">
                  <c:v>16.14</c:v>
                </c:pt>
                <c:pt idx="1614">
                  <c:v>16.149999999999999</c:v>
                </c:pt>
                <c:pt idx="1615">
                  <c:v>16.16</c:v>
                </c:pt>
                <c:pt idx="1616">
                  <c:v>16.170000000000002</c:v>
                </c:pt>
                <c:pt idx="1617">
                  <c:v>16.18</c:v>
                </c:pt>
                <c:pt idx="1618">
                  <c:v>16.190000000000001</c:v>
                </c:pt>
                <c:pt idx="1619">
                  <c:v>16.2</c:v>
                </c:pt>
                <c:pt idx="1620">
                  <c:v>16.21</c:v>
                </c:pt>
                <c:pt idx="1621">
                  <c:v>16.22</c:v>
                </c:pt>
                <c:pt idx="1622">
                  <c:v>16.23</c:v>
                </c:pt>
                <c:pt idx="1623">
                  <c:v>16.239999999999998</c:v>
                </c:pt>
                <c:pt idx="1624">
                  <c:v>16.25</c:v>
                </c:pt>
                <c:pt idx="1625">
                  <c:v>16.260000000000002</c:v>
                </c:pt>
                <c:pt idx="1626">
                  <c:v>16.27</c:v>
                </c:pt>
                <c:pt idx="1627">
                  <c:v>16.28</c:v>
                </c:pt>
                <c:pt idx="1628">
                  <c:v>16.29</c:v>
                </c:pt>
                <c:pt idx="1629">
                  <c:v>16.3</c:v>
                </c:pt>
                <c:pt idx="1630">
                  <c:v>16.309999999999999</c:v>
                </c:pt>
                <c:pt idx="1631">
                  <c:v>16.32</c:v>
                </c:pt>
                <c:pt idx="1632">
                  <c:v>16.329999999999998</c:v>
                </c:pt>
                <c:pt idx="1633">
                  <c:v>16.34</c:v>
                </c:pt>
                <c:pt idx="1634">
                  <c:v>16.350000000000001</c:v>
                </c:pt>
                <c:pt idx="1635">
                  <c:v>16.36</c:v>
                </c:pt>
                <c:pt idx="1636">
                  <c:v>16.37</c:v>
                </c:pt>
                <c:pt idx="1637">
                  <c:v>16.38</c:v>
                </c:pt>
                <c:pt idx="1638">
                  <c:v>16.39</c:v>
                </c:pt>
                <c:pt idx="1639">
                  <c:v>16.399999999999999</c:v>
                </c:pt>
                <c:pt idx="1640">
                  <c:v>16.41</c:v>
                </c:pt>
                <c:pt idx="1641">
                  <c:v>16.420000000000002</c:v>
                </c:pt>
                <c:pt idx="1642">
                  <c:v>16.43</c:v>
                </c:pt>
                <c:pt idx="1643">
                  <c:v>16.440000000000001</c:v>
                </c:pt>
                <c:pt idx="1644">
                  <c:v>16.45</c:v>
                </c:pt>
                <c:pt idx="1645">
                  <c:v>16.46</c:v>
                </c:pt>
                <c:pt idx="1646">
                  <c:v>16.47</c:v>
                </c:pt>
                <c:pt idx="1647">
                  <c:v>16.48</c:v>
                </c:pt>
                <c:pt idx="1648">
                  <c:v>16.489999999999998</c:v>
                </c:pt>
                <c:pt idx="1649">
                  <c:v>16.5</c:v>
                </c:pt>
                <c:pt idx="1650">
                  <c:v>16.510000000000002</c:v>
                </c:pt>
                <c:pt idx="1651">
                  <c:v>16.52</c:v>
                </c:pt>
                <c:pt idx="1652">
                  <c:v>16.53</c:v>
                </c:pt>
                <c:pt idx="1653">
                  <c:v>16.54</c:v>
                </c:pt>
                <c:pt idx="1654">
                  <c:v>16.55</c:v>
                </c:pt>
                <c:pt idx="1655">
                  <c:v>16.559999999999999</c:v>
                </c:pt>
                <c:pt idx="1656">
                  <c:v>16.57</c:v>
                </c:pt>
                <c:pt idx="1657">
                  <c:v>16.579999999999998</c:v>
                </c:pt>
                <c:pt idx="1658">
                  <c:v>16.59</c:v>
                </c:pt>
                <c:pt idx="1659">
                  <c:v>16.600000000000001</c:v>
                </c:pt>
                <c:pt idx="1660">
                  <c:v>16.61</c:v>
                </c:pt>
                <c:pt idx="1661">
                  <c:v>16.62</c:v>
                </c:pt>
                <c:pt idx="1662">
                  <c:v>16.63</c:v>
                </c:pt>
                <c:pt idx="1663">
                  <c:v>16.64</c:v>
                </c:pt>
                <c:pt idx="1664">
                  <c:v>16.649999999999999</c:v>
                </c:pt>
                <c:pt idx="1665">
                  <c:v>16.66</c:v>
                </c:pt>
                <c:pt idx="1666">
                  <c:v>16.670000000000002</c:v>
                </c:pt>
                <c:pt idx="1667">
                  <c:v>16.68</c:v>
                </c:pt>
                <c:pt idx="1668">
                  <c:v>16.690000000000001</c:v>
                </c:pt>
                <c:pt idx="1669">
                  <c:v>16.7</c:v>
                </c:pt>
                <c:pt idx="1670">
                  <c:v>16.71</c:v>
                </c:pt>
                <c:pt idx="1671">
                  <c:v>16.72</c:v>
                </c:pt>
                <c:pt idx="1672">
                  <c:v>16.73</c:v>
                </c:pt>
                <c:pt idx="1673">
                  <c:v>16.739999999999998</c:v>
                </c:pt>
                <c:pt idx="1674">
                  <c:v>16.75</c:v>
                </c:pt>
                <c:pt idx="1675">
                  <c:v>16.760000000000002</c:v>
                </c:pt>
                <c:pt idx="1676">
                  <c:v>16.77</c:v>
                </c:pt>
                <c:pt idx="1677">
                  <c:v>16.78</c:v>
                </c:pt>
                <c:pt idx="1678">
                  <c:v>16.79</c:v>
                </c:pt>
                <c:pt idx="1679">
                  <c:v>16.8</c:v>
                </c:pt>
                <c:pt idx="1680">
                  <c:v>16.809999999999999</c:v>
                </c:pt>
                <c:pt idx="1681">
                  <c:v>16.82</c:v>
                </c:pt>
                <c:pt idx="1682">
                  <c:v>16.829999999999998</c:v>
                </c:pt>
                <c:pt idx="1683">
                  <c:v>16.84</c:v>
                </c:pt>
                <c:pt idx="1684">
                  <c:v>16.850000000000001</c:v>
                </c:pt>
                <c:pt idx="1685">
                  <c:v>16.86</c:v>
                </c:pt>
                <c:pt idx="1686">
                  <c:v>16.87</c:v>
                </c:pt>
                <c:pt idx="1687">
                  <c:v>16.88</c:v>
                </c:pt>
                <c:pt idx="1688">
                  <c:v>16.89</c:v>
                </c:pt>
                <c:pt idx="1689">
                  <c:v>16.899999999999999</c:v>
                </c:pt>
                <c:pt idx="1690">
                  <c:v>16.91</c:v>
                </c:pt>
                <c:pt idx="1691">
                  <c:v>16.920000000000002</c:v>
                </c:pt>
                <c:pt idx="1692">
                  <c:v>16.93</c:v>
                </c:pt>
                <c:pt idx="1693">
                  <c:v>16.940000000000001</c:v>
                </c:pt>
                <c:pt idx="1694">
                  <c:v>16.95</c:v>
                </c:pt>
                <c:pt idx="1695">
                  <c:v>16.96</c:v>
                </c:pt>
                <c:pt idx="1696">
                  <c:v>16.97</c:v>
                </c:pt>
                <c:pt idx="1697">
                  <c:v>16.98</c:v>
                </c:pt>
                <c:pt idx="1698">
                  <c:v>16.989999999999998</c:v>
                </c:pt>
                <c:pt idx="1699">
                  <c:v>17</c:v>
                </c:pt>
                <c:pt idx="1700">
                  <c:v>17.010000000000002</c:v>
                </c:pt>
                <c:pt idx="1701">
                  <c:v>17.02</c:v>
                </c:pt>
                <c:pt idx="1702">
                  <c:v>17.03</c:v>
                </c:pt>
                <c:pt idx="1703">
                  <c:v>17.04</c:v>
                </c:pt>
                <c:pt idx="1704">
                  <c:v>17.05</c:v>
                </c:pt>
                <c:pt idx="1705">
                  <c:v>17.059999999999999</c:v>
                </c:pt>
                <c:pt idx="1706">
                  <c:v>17.07</c:v>
                </c:pt>
                <c:pt idx="1707">
                  <c:v>17.079999999999998</c:v>
                </c:pt>
                <c:pt idx="1708">
                  <c:v>17.09</c:v>
                </c:pt>
                <c:pt idx="1709">
                  <c:v>17.100000000000001</c:v>
                </c:pt>
                <c:pt idx="1710">
                  <c:v>17.11</c:v>
                </c:pt>
                <c:pt idx="1711">
                  <c:v>17.12</c:v>
                </c:pt>
                <c:pt idx="1712">
                  <c:v>17.13</c:v>
                </c:pt>
                <c:pt idx="1713">
                  <c:v>17.14</c:v>
                </c:pt>
                <c:pt idx="1714">
                  <c:v>17.149999999999999</c:v>
                </c:pt>
                <c:pt idx="1715">
                  <c:v>17.16</c:v>
                </c:pt>
                <c:pt idx="1716">
                  <c:v>17.170000000000002</c:v>
                </c:pt>
                <c:pt idx="1717">
                  <c:v>17.18</c:v>
                </c:pt>
                <c:pt idx="1718">
                  <c:v>17.190000000000001</c:v>
                </c:pt>
                <c:pt idx="1719">
                  <c:v>17.2</c:v>
                </c:pt>
                <c:pt idx="1720">
                  <c:v>17.21</c:v>
                </c:pt>
                <c:pt idx="1721">
                  <c:v>17.22</c:v>
                </c:pt>
                <c:pt idx="1722">
                  <c:v>17.23</c:v>
                </c:pt>
                <c:pt idx="1723">
                  <c:v>17.239999999999998</c:v>
                </c:pt>
                <c:pt idx="1724">
                  <c:v>17.25</c:v>
                </c:pt>
                <c:pt idx="1725">
                  <c:v>17.260000000000002</c:v>
                </c:pt>
                <c:pt idx="1726">
                  <c:v>17.27</c:v>
                </c:pt>
                <c:pt idx="1727">
                  <c:v>17.28</c:v>
                </c:pt>
                <c:pt idx="1728">
                  <c:v>17.29</c:v>
                </c:pt>
                <c:pt idx="1729">
                  <c:v>17.3</c:v>
                </c:pt>
                <c:pt idx="1730">
                  <c:v>17.309999999999999</c:v>
                </c:pt>
                <c:pt idx="1731">
                  <c:v>17.32</c:v>
                </c:pt>
                <c:pt idx="1732">
                  <c:v>17.329999999999998</c:v>
                </c:pt>
                <c:pt idx="1733">
                  <c:v>17.34</c:v>
                </c:pt>
                <c:pt idx="1734">
                  <c:v>17.350000000000001</c:v>
                </c:pt>
                <c:pt idx="1735">
                  <c:v>17.36</c:v>
                </c:pt>
                <c:pt idx="1736">
                  <c:v>17.37</c:v>
                </c:pt>
                <c:pt idx="1737">
                  <c:v>17.38</c:v>
                </c:pt>
                <c:pt idx="1738">
                  <c:v>17.39</c:v>
                </c:pt>
                <c:pt idx="1739">
                  <c:v>17.399999999999999</c:v>
                </c:pt>
                <c:pt idx="1740">
                  <c:v>17.41</c:v>
                </c:pt>
                <c:pt idx="1741">
                  <c:v>17.420000000000002</c:v>
                </c:pt>
                <c:pt idx="1742">
                  <c:v>17.43</c:v>
                </c:pt>
                <c:pt idx="1743">
                  <c:v>17.440000000000001</c:v>
                </c:pt>
                <c:pt idx="1744">
                  <c:v>17.45</c:v>
                </c:pt>
                <c:pt idx="1745">
                  <c:v>17.46</c:v>
                </c:pt>
                <c:pt idx="1746">
                  <c:v>17.47</c:v>
                </c:pt>
                <c:pt idx="1747">
                  <c:v>17.48</c:v>
                </c:pt>
                <c:pt idx="1748">
                  <c:v>17.489999999999998</c:v>
                </c:pt>
                <c:pt idx="1749">
                  <c:v>17.5</c:v>
                </c:pt>
                <c:pt idx="1750">
                  <c:v>17.510000000000002</c:v>
                </c:pt>
                <c:pt idx="1751">
                  <c:v>17.52</c:v>
                </c:pt>
                <c:pt idx="1752">
                  <c:v>17.53</c:v>
                </c:pt>
                <c:pt idx="1753">
                  <c:v>17.54</c:v>
                </c:pt>
                <c:pt idx="1754">
                  <c:v>17.55</c:v>
                </c:pt>
                <c:pt idx="1755">
                  <c:v>17.559999999999999</c:v>
                </c:pt>
                <c:pt idx="1756">
                  <c:v>17.57</c:v>
                </c:pt>
                <c:pt idx="1757">
                  <c:v>17.579999999999998</c:v>
                </c:pt>
                <c:pt idx="1758">
                  <c:v>17.59</c:v>
                </c:pt>
                <c:pt idx="1759">
                  <c:v>17.600000000000001</c:v>
                </c:pt>
                <c:pt idx="1760">
                  <c:v>17.61</c:v>
                </c:pt>
                <c:pt idx="1761">
                  <c:v>17.62</c:v>
                </c:pt>
                <c:pt idx="1762">
                  <c:v>17.63</c:v>
                </c:pt>
                <c:pt idx="1763">
                  <c:v>17.64</c:v>
                </c:pt>
                <c:pt idx="1764">
                  <c:v>17.649999999999999</c:v>
                </c:pt>
                <c:pt idx="1765">
                  <c:v>17.66</c:v>
                </c:pt>
                <c:pt idx="1766">
                  <c:v>17.670000000000002</c:v>
                </c:pt>
                <c:pt idx="1767">
                  <c:v>17.68</c:v>
                </c:pt>
                <c:pt idx="1768">
                  <c:v>17.690000000000001</c:v>
                </c:pt>
                <c:pt idx="1769">
                  <c:v>17.7</c:v>
                </c:pt>
                <c:pt idx="1770">
                  <c:v>17.71</c:v>
                </c:pt>
                <c:pt idx="1771">
                  <c:v>17.72</c:v>
                </c:pt>
                <c:pt idx="1772">
                  <c:v>17.73</c:v>
                </c:pt>
                <c:pt idx="1773">
                  <c:v>17.739999999999998</c:v>
                </c:pt>
                <c:pt idx="1774">
                  <c:v>17.75</c:v>
                </c:pt>
                <c:pt idx="1775">
                  <c:v>17.760000000000002</c:v>
                </c:pt>
                <c:pt idx="1776">
                  <c:v>17.77</c:v>
                </c:pt>
                <c:pt idx="1777">
                  <c:v>17.78</c:v>
                </c:pt>
                <c:pt idx="1778">
                  <c:v>17.79</c:v>
                </c:pt>
                <c:pt idx="1779">
                  <c:v>17.8</c:v>
                </c:pt>
                <c:pt idx="1780">
                  <c:v>17.809999999999999</c:v>
                </c:pt>
                <c:pt idx="1781">
                  <c:v>17.82</c:v>
                </c:pt>
                <c:pt idx="1782">
                  <c:v>17.829999999999998</c:v>
                </c:pt>
                <c:pt idx="1783">
                  <c:v>17.84</c:v>
                </c:pt>
                <c:pt idx="1784">
                  <c:v>17.850000000000001</c:v>
                </c:pt>
                <c:pt idx="1785">
                  <c:v>17.86</c:v>
                </c:pt>
                <c:pt idx="1786">
                  <c:v>17.87</c:v>
                </c:pt>
                <c:pt idx="1787">
                  <c:v>17.88</c:v>
                </c:pt>
                <c:pt idx="1788">
                  <c:v>17.89</c:v>
                </c:pt>
                <c:pt idx="1789">
                  <c:v>17.899999999999999</c:v>
                </c:pt>
                <c:pt idx="1790">
                  <c:v>17.91</c:v>
                </c:pt>
                <c:pt idx="1791">
                  <c:v>17.920000000000002</c:v>
                </c:pt>
                <c:pt idx="1792">
                  <c:v>17.93</c:v>
                </c:pt>
                <c:pt idx="1793">
                  <c:v>17.940000000000001</c:v>
                </c:pt>
                <c:pt idx="1794">
                  <c:v>17.95</c:v>
                </c:pt>
                <c:pt idx="1795">
                  <c:v>17.96</c:v>
                </c:pt>
                <c:pt idx="1796">
                  <c:v>17.97</c:v>
                </c:pt>
                <c:pt idx="1797">
                  <c:v>17.98</c:v>
                </c:pt>
                <c:pt idx="1798">
                  <c:v>17.989999999999998</c:v>
                </c:pt>
                <c:pt idx="1799">
                  <c:v>18</c:v>
                </c:pt>
                <c:pt idx="1800">
                  <c:v>18.010000000000002</c:v>
                </c:pt>
                <c:pt idx="1801">
                  <c:v>18.02</c:v>
                </c:pt>
                <c:pt idx="1802">
                  <c:v>18.03</c:v>
                </c:pt>
                <c:pt idx="1803">
                  <c:v>18.04</c:v>
                </c:pt>
                <c:pt idx="1804">
                  <c:v>18.05</c:v>
                </c:pt>
                <c:pt idx="1805">
                  <c:v>18.059999999999999</c:v>
                </c:pt>
                <c:pt idx="1806">
                  <c:v>18.07</c:v>
                </c:pt>
                <c:pt idx="1807">
                  <c:v>18.079999999999998</c:v>
                </c:pt>
                <c:pt idx="1808">
                  <c:v>18.09</c:v>
                </c:pt>
                <c:pt idx="1809">
                  <c:v>18.100000000000001</c:v>
                </c:pt>
                <c:pt idx="1810">
                  <c:v>18.11</c:v>
                </c:pt>
                <c:pt idx="1811">
                  <c:v>18.12</c:v>
                </c:pt>
                <c:pt idx="1812">
                  <c:v>18.13</c:v>
                </c:pt>
                <c:pt idx="1813">
                  <c:v>18.14</c:v>
                </c:pt>
                <c:pt idx="1814">
                  <c:v>18.149999999999999</c:v>
                </c:pt>
                <c:pt idx="1815">
                  <c:v>18.16</c:v>
                </c:pt>
                <c:pt idx="1816">
                  <c:v>18.170000000000002</c:v>
                </c:pt>
                <c:pt idx="1817">
                  <c:v>18.18</c:v>
                </c:pt>
                <c:pt idx="1818">
                  <c:v>18.190000000000001</c:v>
                </c:pt>
                <c:pt idx="1819">
                  <c:v>18.2</c:v>
                </c:pt>
                <c:pt idx="1820">
                  <c:v>18.21</c:v>
                </c:pt>
                <c:pt idx="1821">
                  <c:v>18.22</c:v>
                </c:pt>
                <c:pt idx="1822">
                  <c:v>18.23</c:v>
                </c:pt>
                <c:pt idx="1823">
                  <c:v>18.239999999999998</c:v>
                </c:pt>
                <c:pt idx="1824">
                  <c:v>18.25</c:v>
                </c:pt>
                <c:pt idx="1825">
                  <c:v>18.260000000000002</c:v>
                </c:pt>
                <c:pt idx="1826">
                  <c:v>18.27</c:v>
                </c:pt>
                <c:pt idx="1827">
                  <c:v>18.28</c:v>
                </c:pt>
                <c:pt idx="1828">
                  <c:v>18.29</c:v>
                </c:pt>
                <c:pt idx="1829">
                  <c:v>18.3</c:v>
                </c:pt>
                <c:pt idx="1830">
                  <c:v>18.309999999999999</c:v>
                </c:pt>
                <c:pt idx="1831">
                  <c:v>18.32</c:v>
                </c:pt>
                <c:pt idx="1832">
                  <c:v>18.329999999999998</c:v>
                </c:pt>
                <c:pt idx="1833">
                  <c:v>18.34</c:v>
                </c:pt>
                <c:pt idx="1834">
                  <c:v>18.350000000000001</c:v>
                </c:pt>
                <c:pt idx="1835">
                  <c:v>18.36</c:v>
                </c:pt>
                <c:pt idx="1836">
                  <c:v>18.37</c:v>
                </c:pt>
                <c:pt idx="1837">
                  <c:v>18.38</c:v>
                </c:pt>
                <c:pt idx="1838">
                  <c:v>18.39</c:v>
                </c:pt>
                <c:pt idx="1839">
                  <c:v>18.399999999999999</c:v>
                </c:pt>
                <c:pt idx="1840">
                  <c:v>18.41</c:v>
                </c:pt>
                <c:pt idx="1841">
                  <c:v>18.420000000000002</c:v>
                </c:pt>
                <c:pt idx="1842">
                  <c:v>18.43</c:v>
                </c:pt>
                <c:pt idx="1843">
                  <c:v>18.440000000000001</c:v>
                </c:pt>
                <c:pt idx="1844">
                  <c:v>18.45</c:v>
                </c:pt>
                <c:pt idx="1845">
                  <c:v>18.46</c:v>
                </c:pt>
                <c:pt idx="1846">
                  <c:v>18.47</c:v>
                </c:pt>
                <c:pt idx="1847">
                  <c:v>18.48</c:v>
                </c:pt>
                <c:pt idx="1848">
                  <c:v>18.489999999999998</c:v>
                </c:pt>
                <c:pt idx="1849">
                  <c:v>18.5</c:v>
                </c:pt>
                <c:pt idx="1850">
                  <c:v>18.510000000000002</c:v>
                </c:pt>
                <c:pt idx="1851">
                  <c:v>18.52</c:v>
                </c:pt>
                <c:pt idx="1852">
                  <c:v>18.53</c:v>
                </c:pt>
                <c:pt idx="1853">
                  <c:v>18.54</c:v>
                </c:pt>
                <c:pt idx="1854">
                  <c:v>18.55</c:v>
                </c:pt>
                <c:pt idx="1855">
                  <c:v>18.559999999999999</c:v>
                </c:pt>
                <c:pt idx="1856">
                  <c:v>18.57</c:v>
                </c:pt>
                <c:pt idx="1857">
                  <c:v>18.579999999999998</c:v>
                </c:pt>
                <c:pt idx="1858">
                  <c:v>18.59</c:v>
                </c:pt>
                <c:pt idx="1859">
                  <c:v>18.600000000000001</c:v>
                </c:pt>
                <c:pt idx="1860">
                  <c:v>18.61</c:v>
                </c:pt>
                <c:pt idx="1861">
                  <c:v>18.62</c:v>
                </c:pt>
                <c:pt idx="1862">
                  <c:v>18.63</c:v>
                </c:pt>
                <c:pt idx="1863">
                  <c:v>18.64</c:v>
                </c:pt>
                <c:pt idx="1864">
                  <c:v>18.649999999999999</c:v>
                </c:pt>
                <c:pt idx="1865">
                  <c:v>18.66</c:v>
                </c:pt>
                <c:pt idx="1866">
                  <c:v>18.670000000000002</c:v>
                </c:pt>
                <c:pt idx="1867">
                  <c:v>18.68</c:v>
                </c:pt>
                <c:pt idx="1868">
                  <c:v>18.690000000000001</c:v>
                </c:pt>
                <c:pt idx="1869">
                  <c:v>18.7</c:v>
                </c:pt>
                <c:pt idx="1870">
                  <c:v>18.71</c:v>
                </c:pt>
                <c:pt idx="1871">
                  <c:v>18.72</c:v>
                </c:pt>
                <c:pt idx="1872">
                  <c:v>18.73</c:v>
                </c:pt>
                <c:pt idx="1873">
                  <c:v>18.739999999999998</c:v>
                </c:pt>
                <c:pt idx="1874">
                  <c:v>18.75</c:v>
                </c:pt>
                <c:pt idx="1875">
                  <c:v>18.760000000000002</c:v>
                </c:pt>
                <c:pt idx="1876">
                  <c:v>18.77</c:v>
                </c:pt>
                <c:pt idx="1877">
                  <c:v>18.78</c:v>
                </c:pt>
                <c:pt idx="1878">
                  <c:v>18.79</c:v>
                </c:pt>
                <c:pt idx="1879">
                  <c:v>18.8</c:v>
                </c:pt>
                <c:pt idx="1880">
                  <c:v>18.809999999999999</c:v>
                </c:pt>
                <c:pt idx="1881">
                  <c:v>18.82</c:v>
                </c:pt>
                <c:pt idx="1882">
                  <c:v>18.829999999999998</c:v>
                </c:pt>
                <c:pt idx="1883">
                  <c:v>18.84</c:v>
                </c:pt>
                <c:pt idx="1884">
                  <c:v>18.850000000000001</c:v>
                </c:pt>
                <c:pt idx="1885">
                  <c:v>18.86</c:v>
                </c:pt>
                <c:pt idx="1886">
                  <c:v>18.87</c:v>
                </c:pt>
                <c:pt idx="1887">
                  <c:v>18.88</c:v>
                </c:pt>
                <c:pt idx="1888">
                  <c:v>18.89</c:v>
                </c:pt>
                <c:pt idx="1889">
                  <c:v>18.899999999999999</c:v>
                </c:pt>
                <c:pt idx="1890">
                  <c:v>18.91</c:v>
                </c:pt>
                <c:pt idx="1891">
                  <c:v>18.920000000000002</c:v>
                </c:pt>
                <c:pt idx="1892">
                  <c:v>18.93</c:v>
                </c:pt>
                <c:pt idx="1893">
                  <c:v>18.940000000000001</c:v>
                </c:pt>
                <c:pt idx="1894">
                  <c:v>18.95</c:v>
                </c:pt>
                <c:pt idx="1895">
                  <c:v>18.96</c:v>
                </c:pt>
                <c:pt idx="1896">
                  <c:v>18.97</c:v>
                </c:pt>
                <c:pt idx="1897">
                  <c:v>18.98</c:v>
                </c:pt>
                <c:pt idx="1898">
                  <c:v>18.989999999999998</c:v>
                </c:pt>
                <c:pt idx="1899">
                  <c:v>19</c:v>
                </c:pt>
                <c:pt idx="1900">
                  <c:v>19.010000000000002</c:v>
                </c:pt>
                <c:pt idx="1901">
                  <c:v>19.02</c:v>
                </c:pt>
                <c:pt idx="1902">
                  <c:v>19.03</c:v>
                </c:pt>
                <c:pt idx="1903">
                  <c:v>19.04</c:v>
                </c:pt>
                <c:pt idx="1904">
                  <c:v>19.05</c:v>
                </c:pt>
                <c:pt idx="1905">
                  <c:v>19.059999999999999</c:v>
                </c:pt>
                <c:pt idx="1906">
                  <c:v>19.07</c:v>
                </c:pt>
                <c:pt idx="1907">
                  <c:v>19.079999999999998</c:v>
                </c:pt>
                <c:pt idx="1908">
                  <c:v>19.09</c:v>
                </c:pt>
                <c:pt idx="1909">
                  <c:v>19.100000000000001</c:v>
                </c:pt>
                <c:pt idx="1910">
                  <c:v>19.11</c:v>
                </c:pt>
                <c:pt idx="1911">
                  <c:v>19.12</c:v>
                </c:pt>
                <c:pt idx="1912">
                  <c:v>19.13</c:v>
                </c:pt>
                <c:pt idx="1913">
                  <c:v>19.14</c:v>
                </c:pt>
                <c:pt idx="1914">
                  <c:v>19.149999999999999</c:v>
                </c:pt>
                <c:pt idx="1915">
                  <c:v>19.16</c:v>
                </c:pt>
                <c:pt idx="1916">
                  <c:v>19.170000000000002</c:v>
                </c:pt>
                <c:pt idx="1917">
                  <c:v>19.18</c:v>
                </c:pt>
                <c:pt idx="1918">
                  <c:v>19.190000000000001</c:v>
                </c:pt>
                <c:pt idx="1919">
                  <c:v>19.2</c:v>
                </c:pt>
                <c:pt idx="1920">
                  <c:v>19.21</c:v>
                </c:pt>
                <c:pt idx="1921">
                  <c:v>19.22</c:v>
                </c:pt>
                <c:pt idx="1922">
                  <c:v>19.23</c:v>
                </c:pt>
                <c:pt idx="1923">
                  <c:v>19.239999999999998</c:v>
                </c:pt>
                <c:pt idx="1924">
                  <c:v>19.25</c:v>
                </c:pt>
                <c:pt idx="1925">
                  <c:v>19.260000000000002</c:v>
                </c:pt>
                <c:pt idx="1926">
                  <c:v>19.27</c:v>
                </c:pt>
                <c:pt idx="1927">
                  <c:v>19.28</c:v>
                </c:pt>
                <c:pt idx="1928">
                  <c:v>19.29</c:v>
                </c:pt>
                <c:pt idx="1929">
                  <c:v>19.3</c:v>
                </c:pt>
                <c:pt idx="1930">
                  <c:v>19.309999999999999</c:v>
                </c:pt>
                <c:pt idx="1931">
                  <c:v>19.32</c:v>
                </c:pt>
                <c:pt idx="1932">
                  <c:v>19.329999999999998</c:v>
                </c:pt>
                <c:pt idx="1933">
                  <c:v>19.34</c:v>
                </c:pt>
                <c:pt idx="1934">
                  <c:v>19.350000000000001</c:v>
                </c:pt>
                <c:pt idx="1935">
                  <c:v>19.36</c:v>
                </c:pt>
                <c:pt idx="1936">
                  <c:v>19.37</c:v>
                </c:pt>
                <c:pt idx="1937">
                  <c:v>19.38</c:v>
                </c:pt>
                <c:pt idx="1938">
                  <c:v>19.39</c:v>
                </c:pt>
                <c:pt idx="1939">
                  <c:v>19.399999999999999</c:v>
                </c:pt>
                <c:pt idx="1940">
                  <c:v>19.41</c:v>
                </c:pt>
                <c:pt idx="1941">
                  <c:v>19.420000000000002</c:v>
                </c:pt>
                <c:pt idx="1942">
                  <c:v>19.43</c:v>
                </c:pt>
                <c:pt idx="1943">
                  <c:v>19.440000000000001</c:v>
                </c:pt>
                <c:pt idx="1944">
                  <c:v>19.45</c:v>
                </c:pt>
                <c:pt idx="1945">
                  <c:v>19.46</c:v>
                </c:pt>
                <c:pt idx="1946">
                  <c:v>19.47</c:v>
                </c:pt>
                <c:pt idx="1947">
                  <c:v>19.48</c:v>
                </c:pt>
                <c:pt idx="1948">
                  <c:v>19.489999999999998</c:v>
                </c:pt>
                <c:pt idx="1949">
                  <c:v>19.5</c:v>
                </c:pt>
                <c:pt idx="1950">
                  <c:v>19.510000000000002</c:v>
                </c:pt>
                <c:pt idx="1951">
                  <c:v>19.52</c:v>
                </c:pt>
                <c:pt idx="1952">
                  <c:v>19.53</c:v>
                </c:pt>
                <c:pt idx="1953">
                  <c:v>19.54</c:v>
                </c:pt>
                <c:pt idx="1954">
                  <c:v>19.55</c:v>
                </c:pt>
                <c:pt idx="1955">
                  <c:v>19.559999999999999</c:v>
                </c:pt>
                <c:pt idx="1956">
                  <c:v>19.57</c:v>
                </c:pt>
                <c:pt idx="1957">
                  <c:v>19.579999999999998</c:v>
                </c:pt>
                <c:pt idx="1958">
                  <c:v>19.59</c:v>
                </c:pt>
                <c:pt idx="1959">
                  <c:v>19.600000000000001</c:v>
                </c:pt>
                <c:pt idx="1960">
                  <c:v>19.61</c:v>
                </c:pt>
                <c:pt idx="1961">
                  <c:v>19.62</c:v>
                </c:pt>
                <c:pt idx="1962">
                  <c:v>19.63</c:v>
                </c:pt>
                <c:pt idx="1963">
                  <c:v>19.64</c:v>
                </c:pt>
                <c:pt idx="1964">
                  <c:v>19.649999999999999</c:v>
                </c:pt>
                <c:pt idx="1965">
                  <c:v>19.66</c:v>
                </c:pt>
                <c:pt idx="1966">
                  <c:v>19.670000000000002</c:v>
                </c:pt>
                <c:pt idx="1967">
                  <c:v>19.68</c:v>
                </c:pt>
                <c:pt idx="1968">
                  <c:v>19.690000000000001</c:v>
                </c:pt>
                <c:pt idx="1969">
                  <c:v>19.7</c:v>
                </c:pt>
                <c:pt idx="1970">
                  <c:v>19.71</c:v>
                </c:pt>
                <c:pt idx="1971">
                  <c:v>19.72</c:v>
                </c:pt>
                <c:pt idx="1972">
                  <c:v>19.73</c:v>
                </c:pt>
                <c:pt idx="1973">
                  <c:v>19.739999999999998</c:v>
                </c:pt>
                <c:pt idx="1974">
                  <c:v>19.75</c:v>
                </c:pt>
                <c:pt idx="1975">
                  <c:v>19.760000000000002</c:v>
                </c:pt>
                <c:pt idx="1976">
                  <c:v>19.77</c:v>
                </c:pt>
                <c:pt idx="1977">
                  <c:v>19.78</c:v>
                </c:pt>
                <c:pt idx="1978">
                  <c:v>19.79</c:v>
                </c:pt>
                <c:pt idx="1979">
                  <c:v>19.8</c:v>
                </c:pt>
                <c:pt idx="1980">
                  <c:v>19.809999999999999</c:v>
                </c:pt>
                <c:pt idx="1981">
                  <c:v>19.82</c:v>
                </c:pt>
                <c:pt idx="1982">
                  <c:v>19.829999999999998</c:v>
                </c:pt>
                <c:pt idx="1983">
                  <c:v>19.84</c:v>
                </c:pt>
                <c:pt idx="1984">
                  <c:v>19.850000000000001</c:v>
                </c:pt>
                <c:pt idx="1985">
                  <c:v>19.86</c:v>
                </c:pt>
                <c:pt idx="1986">
                  <c:v>19.87</c:v>
                </c:pt>
                <c:pt idx="1987">
                  <c:v>19.88</c:v>
                </c:pt>
                <c:pt idx="1988">
                  <c:v>19.89</c:v>
                </c:pt>
                <c:pt idx="1989">
                  <c:v>19.899999999999999</c:v>
                </c:pt>
                <c:pt idx="1990">
                  <c:v>19.91</c:v>
                </c:pt>
                <c:pt idx="1991">
                  <c:v>19.920000000000002</c:v>
                </c:pt>
                <c:pt idx="1992">
                  <c:v>19.93</c:v>
                </c:pt>
                <c:pt idx="1993">
                  <c:v>19.940000000000001</c:v>
                </c:pt>
                <c:pt idx="1994">
                  <c:v>19.95</c:v>
                </c:pt>
                <c:pt idx="1995">
                  <c:v>19.96</c:v>
                </c:pt>
                <c:pt idx="1996">
                  <c:v>19.97</c:v>
                </c:pt>
                <c:pt idx="1997">
                  <c:v>19.98</c:v>
                </c:pt>
                <c:pt idx="1998">
                  <c:v>19.989999999999998</c:v>
                </c:pt>
                <c:pt idx="1999">
                  <c:v>20</c:v>
                </c:pt>
                <c:pt idx="2000">
                  <c:v>20.010000000000002</c:v>
                </c:pt>
                <c:pt idx="2001">
                  <c:v>20.02</c:v>
                </c:pt>
                <c:pt idx="2002">
                  <c:v>20.03</c:v>
                </c:pt>
                <c:pt idx="2003">
                  <c:v>20.04</c:v>
                </c:pt>
                <c:pt idx="2004">
                  <c:v>20.05</c:v>
                </c:pt>
                <c:pt idx="2005">
                  <c:v>20.059999999999999</c:v>
                </c:pt>
                <c:pt idx="2006">
                  <c:v>20.07</c:v>
                </c:pt>
                <c:pt idx="2007">
                  <c:v>20.079999999999998</c:v>
                </c:pt>
                <c:pt idx="2008">
                  <c:v>20.09</c:v>
                </c:pt>
                <c:pt idx="2009">
                  <c:v>20.100000000000001</c:v>
                </c:pt>
                <c:pt idx="2010">
                  <c:v>20.11</c:v>
                </c:pt>
                <c:pt idx="2011">
                  <c:v>20.12</c:v>
                </c:pt>
                <c:pt idx="2012">
                  <c:v>20.13</c:v>
                </c:pt>
                <c:pt idx="2013">
                  <c:v>20.14</c:v>
                </c:pt>
                <c:pt idx="2014">
                  <c:v>20.149999999999999</c:v>
                </c:pt>
                <c:pt idx="2015">
                  <c:v>20.16</c:v>
                </c:pt>
                <c:pt idx="2016">
                  <c:v>20.170000000000002</c:v>
                </c:pt>
                <c:pt idx="2017">
                  <c:v>20.18</c:v>
                </c:pt>
                <c:pt idx="2018">
                  <c:v>20.190000000000001</c:v>
                </c:pt>
                <c:pt idx="2019">
                  <c:v>20.2</c:v>
                </c:pt>
                <c:pt idx="2020">
                  <c:v>20.21</c:v>
                </c:pt>
                <c:pt idx="2021">
                  <c:v>20.22</c:v>
                </c:pt>
                <c:pt idx="2022">
                  <c:v>20.23</c:v>
                </c:pt>
                <c:pt idx="2023">
                  <c:v>20.239999999999998</c:v>
                </c:pt>
                <c:pt idx="2024">
                  <c:v>20.25</c:v>
                </c:pt>
                <c:pt idx="2025">
                  <c:v>20.260000000000002</c:v>
                </c:pt>
                <c:pt idx="2026">
                  <c:v>20.27</c:v>
                </c:pt>
                <c:pt idx="2027">
                  <c:v>20.28</c:v>
                </c:pt>
                <c:pt idx="2028">
                  <c:v>20.29</c:v>
                </c:pt>
                <c:pt idx="2029">
                  <c:v>20.3</c:v>
                </c:pt>
                <c:pt idx="2030">
                  <c:v>20.309999999999999</c:v>
                </c:pt>
                <c:pt idx="2031">
                  <c:v>20.32</c:v>
                </c:pt>
                <c:pt idx="2032">
                  <c:v>20.329999999999998</c:v>
                </c:pt>
                <c:pt idx="2033">
                  <c:v>20.34</c:v>
                </c:pt>
                <c:pt idx="2034">
                  <c:v>20.350000000000001</c:v>
                </c:pt>
                <c:pt idx="2035">
                  <c:v>20.36</c:v>
                </c:pt>
                <c:pt idx="2036">
                  <c:v>20.37</c:v>
                </c:pt>
                <c:pt idx="2037">
                  <c:v>20.38</c:v>
                </c:pt>
                <c:pt idx="2038">
                  <c:v>20.39</c:v>
                </c:pt>
                <c:pt idx="2039">
                  <c:v>20.399999999999999</c:v>
                </c:pt>
                <c:pt idx="2040">
                  <c:v>20.41</c:v>
                </c:pt>
                <c:pt idx="2041">
                  <c:v>20.420000000000002</c:v>
                </c:pt>
                <c:pt idx="2042">
                  <c:v>20.43</c:v>
                </c:pt>
                <c:pt idx="2043">
                  <c:v>20.440000000000001</c:v>
                </c:pt>
                <c:pt idx="2044">
                  <c:v>20.45</c:v>
                </c:pt>
                <c:pt idx="2045">
                  <c:v>20.46</c:v>
                </c:pt>
                <c:pt idx="2046">
                  <c:v>20.47</c:v>
                </c:pt>
                <c:pt idx="2047">
                  <c:v>20.48</c:v>
                </c:pt>
                <c:pt idx="2048">
                  <c:v>20.49</c:v>
                </c:pt>
                <c:pt idx="2049">
                  <c:v>20.5</c:v>
                </c:pt>
                <c:pt idx="2050">
                  <c:v>20.51</c:v>
                </c:pt>
                <c:pt idx="2051">
                  <c:v>20.52</c:v>
                </c:pt>
                <c:pt idx="2052">
                  <c:v>20.53</c:v>
                </c:pt>
                <c:pt idx="2053">
                  <c:v>20.54</c:v>
                </c:pt>
                <c:pt idx="2054">
                  <c:v>20.55</c:v>
                </c:pt>
                <c:pt idx="2055">
                  <c:v>20.56</c:v>
                </c:pt>
                <c:pt idx="2056">
                  <c:v>20.57</c:v>
                </c:pt>
                <c:pt idx="2057">
                  <c:v>20.58</c:v>
                </c:pt>
                <c:pt idx="2058">
                  <c:v>20.59</c:v>
                </c:pt>
                <c:pt idx="2059">
                  <c:v>20.6</c:v>
                </c:pt>
                <c:pt idx="2060">
                  <c:v>20.61</c:v>
                </c:pt>
                <c:pt idx="2061">
                  <c:v>20.62</c:v>
                </c:pt>
                <c:pt idx="2062">
                  <c:v>20.63</c:v>
                </c:pt>
                <c:pt idx="2063">
                  <c:v>20.64</c:v>
                </c:pt>
                <c:pt idx="2064">
                  <c:v>20.65</c:v>
                </c:pt>
                <c:pt idx="2065">
                  <c:v>20.66</c:v>
                </c:pt>
                <c:pt idx="2066">
                  <c:v>20.67</c:v>
                </c:pt>
                <c:pt idx="2067">
                  <c:v>20.68</c:v>
                </c:pt>
                <c:pt idx="2068">
                  <c:v>20.69</c:v>
                </c:pt>
                <c:pt idx="2069">
                  <c:v>20.7</c:v>
                </c:pt>
                <c:pt idx="2070">
                  <c:v>20.71</c:v>
                </c:pt>
                <c:pt idx="2071">
                  <c:v>20.72</c:v>
                </c:pt>
                <c:pt idx="2072">
                  <c:v>20.73</c:v>
                </c:pt>
                <c:pt idx="2073">
                  <c:v>20.74</c:v>
                </c:pt>
                <c:pt idx="2074">
                  <c:v>20.75</c:v>
                </c:pt>
                <c:pt idx="2075">
                  <c:v>20.76</c:v>
                </c:pt>
                <c:pt idx="2076">
                  <c:v>20.77</c:v>
                </c:pt>
                <c:pt idx="2077">
                  <c:v>20.78</c:v>
                </c:pt>
                <c:pt idx="2078">
                  <c:v>20.79</c:v>
                </c:pt>
                <c:pt idx="2079">
                  <c:v>20.8</c:v>
                </c:pt>
                <c:pt idx="2080">
                  <c:v>20.81</c:v>
                </c:pt>
                <c:pt idx="2081">
                  <c:v>20.82</c:v>
                </c:pt>
                <c:pt idx="2082">
                  <c:v>20.83</c:v>
                </c:pt>
                <c:pt idx="2083">
                  <c:v>20.84</c:v>
                </c:pt>
                <c:pt idx="2084">
                  <c:v>20.85</c:v>
                </c:pt>
                <c:pt idx="2085">
                  <c:v>20.86</c:v>
                </c:pt>
                <c:pt idx="2086">
                  <c:v>20.87</c:v>
                </c:pt>
                <c:pt idx="2087">
                  <c:v>20.88</c:v>
                </c:pt>
                <c:pt idx="2088">
                  <c:v>20.89</c:v>
                </c:pt>
                <c:pt idx="2089">
                  <c:v>20.9</c:v>
                </c:pt>
                <c:pt idx="2090">
                  <c:v>20.91</c:v>
                </c:pt>
                <c:pt idx="2091">
                  <c:v>20.92</c:v>
                </c:pt>
                <c:pt idx="2092">
                  <c:v>20.93</c:v>
                </c:pt>
                <c:pt idx="2093">
                  <c:v>20.94</c:v>
                </c:pt>
                <c:pt idx="2094">
                  <c:v>20.95</c:v>
                </c:pt>
                <c:pt idx="2095">
                  <c:v>20.96</c:v>
                </c:pt>
                <c:pt idx="2096">
                  <c:v>20.97</c:v>
                </c:pt>
                <c:pt idx="2097">
                  <c:v>20.98</c:v>
                </c:pt>
                <c:pt idx="2098">
                  <c:v>20.99</c:v>
                </c:pt>
                <c:pt idx="2099">
                  <c:v>21</c:v>
                </c:pt>
                <c:pt idx="2100">
                  <c:v>21.01</c:v>
                </c:pt>
                <c:pt idx="2101">
                  <c:v>21.02</c:v>
                </c:pt>
                <c:pt idx="2102">
                  <c:v>21.03</c:v>
                </c:pt>
                <c:pt idx="2103">
                  <c:v>21.04</c:v>
                </c:pt>
                <c:pt idx="2104">
                  <c:v>21.05</c:v>
                </c:pt>
                <c:pt idx="2105">
                  <c:v>21.06</c:v>
                </c:pt>
                <c:pt idx="2106">
                  <c:v>21.07</c:v>
                </c:pt>
                <c:pt idx="2107">
                  <c:v>21.08</c:v>
                </c:pt>
                <c:pt idx="2108">
                  <c:v>21.09</c:v>
                </c:pt>
                <c:pt idx="2109">
                  <c:v>21.1</c:v>
                </c:pt>
                <c:pt idx="2110">
                  <c:v>21.11</c:v>
                </c:pt>
                <c:pt idx="2111">
                  <c:v>21.12</c:v>
                </c:pt>
                <c:pt idx="2112">
                  <c:v>21.13</c:v>
                </c:pt>
                <c:pt idx="2113">
                  <c:v>21.14</c:v>
                </c:pt>
                <c:pt idx="2114">
                  <c:v>21.15</c:v>
                </c:pt>
                <c:pt idx="2115">
                  <c:v>21.16</c:v>
                </c:pt>
                <c:pt idx="2116">
                  <c:v>21.17</c:v>
                </c:pt>
                <c:pt idx="2117">
                  <c:v>21.18</c:v>
                </c:pt>
                <c:pt idx="2118">
                  <c:v>21.19</c:v>
                </c:pt>
                <c:pt idx="2119">
                  <c:v>21.2</c:v>
                </c:pt>
                <c:pt idx="2120">
                  <c:v>21.21</c:v>
                </c:pt>
                <c:pt idx="2121">
                  <c:v>21.22</c:v>
                </c:pt>
                <c:pt idx="2122">
                  <c:v>21.23</c:v>
                </c:pt>
                <c:pt idx="2123">
                  <c:v>21.24</c:v>
                </c:pt>
                <c:pt idx="2124">
                  <c:v>21.25</c:v>
                </c:pt>
                <c:pt idx="2125">
                  <c:v>21.26</c:v>
                </c:pt>
                <c:pt idx="2126">
                  <c:v>21.27</c:v>
                </c:pt>
                <c:pt idx="2127">
                  <c:v>21.28</c:v>
                </c:pt>
                <c:pt idx="2128">
                  <c:v>21.29</c:v>
                </c:pt>
                <c:pt idx="2129">
                  <c:v>21.3</c:v>
                </c:pt>
                <c:pt idx="2130">
                  <c:v>21.31</c:v>
                </c:pt>
                <c:pt idx="2131">
                  <c:v>21.32</c:v>
                </c:pt>
                <c:pt idx="2132">
                  <c:v>21.33</c:v>
                </c:pt>
                <c:pt idx="2133">
                  <c:v>21.34</c:v>
                </c:pt>
                <c:pt idx="2134">
                  <c:v>21.35</c:v>
                </c:pt>
                <c:pt idx="2135">
                  <c:v>21.36</c:v>
                </c:pt>
                <c:pt idx="2136">
                  <c:v>21.37</c:v>
                </c:pt>
                <c:pt idx="2137">
                  <c:v>21.38</c:v>
                </c:pt>
                <c:pt idx="2138">
                  <c:v>21.39</c:v>
                </c:pt>
                <c:pt idx="2139">
                  <c:v>21.4</c:v>
                </c:pt>
                <c:pt idx="2140">
                  <c:v>21.41</c:v>
                </c:pt>
                <c:pt idx="2141">
                  <c:v>21.42</c:v>
                </c:pt>
                <c:pt idx="2142">
                  <c:v>21.43</c:v>
                </c:pt>
                <c:pt idx="2143">
                  <c:v>21.44</c:v>
                </c:pt>
                <c:pt idx="2144">
                  <c:v>21.45</c:v>
                </c:pt>
                <c:pt idx="2145">
                  <c:v>21.46</c:v>
                </c:pt>
                <c:pt idx="2146">
                  <c:v>21.47</c:v>
                </c:pt>
                <c:pt idx="2147">
                  <c:v>21.48</c:v>
                </c:pt>
                <c:pt idx="2148">
                  <c:v>21.49</c:v>
                </c:pt>
                <c:pt idx="2149">
                  <c:v>21.5</c:v>
                </c:pt>
                <c:pt idx="2150">
                  <c:v>21.51</c:v>
                </c:pt>
                <c:pt idx="2151">
                  <c:v>21.52</c:v>
                </c:pt>
                <c:pt idx="2152">
                  <c:v>21.53</c:v>
                </c:pt>
                <c:pt idx="2153">
                  <c:v>21.54</c:v>
                </c:pt>
                <c:pt idx="2154">
                  <c:v>21.55</c:v>
                </c:pt>
                <c:pt idx="2155">
                  <c:v>21.56</c:v>
                </c:pt>
                <c:pt idx="2156">
                  <c:v>21.57</c:v>
                </c:pt>
                <c:pt idx="2157">
                  <c:v>21.58</c:v>
                </c:pt>
                <c:pt idx="2158">
                  <c:v>21.59</c:v>
                </c:pt>
                <c:pt idx="2159">
                  <c:v>21.6</c:v>
                </c:pt>
                <c:pt idx="2160">
                  <c:v>21.61</c:v>
                </c:pt>
                <c:pt idx="2161">
                  <c:v>21.62</c:v>
                </c:pt>
                <c:pt idx="2162">
                  <c:v>21.63</c:v>
                </c:pt>
                <c:pt idx="2163">
                  <c:v>21.64</c:v>
                </c:pt>
                <c:pt idx="2164">
                  <c:v>21.65</c:v>
                </c:pt>
                <c:pt idx="2165">
                  <c:v>21.66</c:v>
                </c:pt>
                <c:pt idx="2166">
                  <c:v>21.67</c:v>
                </c:pt>
                <c:pt idx="2167">
                  <c:v>21.68</c:v>
                </c:pt>
                <c:pt idx="2168">
                  <c:v>21.69</c:v>
                </c:pt>
                <c:pt idx="2169">
                  <c:v>21.7</c:v>
                </c:pt>
                <c:pt idx="2170">
                  <c:v>21.71</c:v>
                </c:pt>
                <c:pt idx="2171">
                  <c:v>21.72</c:v>
                </c:pt>
                <c:pt idx="2172">
                  <c:v>21.73</c:v>
                </c:pt>
                <c:pt idx="2173">
                  <c:v>21.74</c:v>
                </c:pt>
                <c:pt idx="2174">
                  <c:v>21.75</c:v>
                </c:pt>
                <c:pt idx="2175">
                  <c:v>21.76</c:v>
                </c:pt>
                <c:pt idx="2176">
                  <c:v>21.77</c:v>
                </c:pt>
                <c:pt idx="2177">
                  <c:v>21.78</c:v>
                </c:pt>
                <c:pt idx="2178">
                  <c:v>21.79</c:v>
                </c:pt>
                <c:pt idx="2179">
                  <c:v>21.8</c:v>
                </c:pt>
                <c:pt idx="2180">
                  <c:v>21.81</c:v>
                </c:pt>
                <c:pt idx="2181">
                  <c:v>21.82</c:v>
                </c:pt>
                <c:pt idx="2182">
                  <c:v>21.83</c:v>
                </c:pt>
                <c:pt idx="2183">
                  <c:v>21.84</c:v>
                </c:pt>
                <c:pt idx="2184">
                  <c:v>21.85</c:v>
                </c:pt>
                <c:pt idx="2185">
                  <c:v>21.86</c:v>
                </c:pt>
                <c:pt idx="2186">
                  <c:v>21.87</c:v>
                </c:pt>
                <c:pt idx="2187">
                  <c:v>21.88</c:v>
                </c:pt>
                <c:pt idx="2188">
                  <c:v>21.89</c:v>
                </c:pt>
                <c:pt idx="2189">
                  <c:v>21.9</c:v>
                </c:pt>
                <c:pt idx="2190">
                  <c:v>21.91</c:v>
                </c:pt>
                <c:pt idx="2191">
                  <c:v>21.92</c:v>
                </c:pt>
                <c:pt idx="2192">
                  <c:v>21.93</c:v>
                </c:pt>
                <c:pt idx="2193">
                  <c:v>21.94</c:v>
                </c:pt>
                <c:pt idx="2194">
                  <c:v>21.95</c:v>
                </c:pt>
                <c:pt idx="2195">
                  <c:v>21.96</c:v>
                </c:pt>
                <c:pt idx="2196">
                  <c:v>21.97</c:v>
                </c:pt>
                <c:pt idx="2197">
                  <c:v>21.98</c:v>
                </c:pt>
                <c:pt idx="2198">
                  <c:v>21.99</c:v>
                </c:pt>
                <c:pt idx="2199">
                  <c:v>22</c:v>
                </c:pt>
                <c:pt idx="2200">
                  <c:v>22.01</c:v>
                </c:pt>
                <c:pt idx="2201">
                  <c:v>22.02</c:v>
                </c:pt>
                <c:pt idx="2202">
                  <c:v>22.03</c:v>
                </c:pt>
                <c:pt idx="2203">
                  <c:v>22.04</c:v>
                </c:pt>
                <c:pt idx="2204">
                  <c:v>22.05</c:v>
                </c:pt>
                <c:pt idx="2205">
                  <c:v>22.06</c:v>
                </c:pt>
                <c:pt idx="2206">
                  <c:v>22.07</c:v>
                </c:pt>
                <c:pt idx="2207">
                  <c:v>22.08</c:v>
                </c:pt>
                <c:pt idx="2208">
                  <c:v>22.09</c:v>
                </c:pt>
                <c:pt idx="2209">
                  <c:v>22.1</c:v>
                </c:pt>
                <c:pt idx="2210">
                  <c:v>22.11</c:v>
                </c:pt>
                <c:pt idx="2211">
                  <c:v>22.12</c:v>
                </c:pt>
                <c:pt idx="2212">
                  <c:v>22.13</c:v>
                </c:pt>
                <c:pt idx="2213">
                  <c:v>22.14</c:v>
                </c:pt>
                <c:pt idx="2214">
                  <c:v>22.15</c:v>
                </c:pt>
                <c:pt idx="2215">
                  <c:v>22.16</c:v>
                </c:pt>
                <c:pt idx="2216">
                  <c:v>22.17</c:v>
                </c:pt>
                <c:pt idx="2217">
                  <c:v>22.18</c:v>
                </c:pt>
                <c:pt idx="2218">
                  <c:v>22.19</c:v>
                </c:pt>
                <c:pt idx="2219">
                  <c:v>22.2</c:v>
                </c:pt>
                <c:pt idx="2220">
                  <c:v>22.21</c:v>
                </c:pt>
                <c:pt idx="2221">
                  <c:v>22.22</c:v>
                </c:pt>
                <c:pt idx="2222">
                  <c:v>22.23</c:v>
                </c:pt>
                <c:pt idx="2223">
                  <c:v>22.24</c:v>
                </c:pt>
                <c:pt idx="2224">
                  <c:v>22.25</c:v>
                </c:pt>
                <c:pt idx="2225">
                  <c:v>22.26</c:v>
                </c:pt>
                <c:pt idx="2226">
                  <c:v>22.27</c:v>
                </c:pt>
                <c:pt idx="2227">
                  <c:v>22.28</c:v>
                </c:pt>
                <c:pt idx="2228">
                  <c:v>22.29</c:v>
                </c:pt>
                <c:pt idx="2229">
                  <c:v>22.3</c:v>
                </c:pt>
                <c:pt idx="2230">
                  <c:v>22.31</c:v>
                </c:pt>
                <c:pt idx="2231">
                  <c:v>22.32</c:v>
                </c:pt>
                <c:pt idx="2232">
                  <c:v>22.33</c:v>
                </c:pt>
                <c:pt idx="2233">
                  <c:v>22.34</c:v>
                </c:pt>
                <c:pt idx="2234">
                  <c:v>22.35</c:v>
                </c:pt>
                <c:pt idx="2235">
                  <c:v>22.36</c:v>
                </c:pt>
                <c:pt idx="2236">
                  <c:v>22.37</c:v>
                </c:pt>
                <c:pt idx="2237">
                  <c:v>22.38</c:v>
                </c:pt>
                <c:pt idx="2238">
                  <c:v>22.39</c:v>
                </c:pt>
                <c:pt idx="2239">
                  <c:v>22.4</c:v>
                </c:pt>
                <c:pt idx="2240">
                  <c:v>22.41</c:v>
                </c:pt>
                <c:pt idx="2241">
                  <c:v>22.42</c:v>
                </c:pt>
                <c:pt idx="2242">
                  <c:v>22.43</c:v>
                </c:pt>
                <c:pt idx="2243">
                  <c:v>22.44</c:v>
                </c:pt>
                <c:pt idx="2244">
                  <c:v>22.45</c:v>
                </c:pt>
                <c:pt idx="2245">
                  <c:v>22.46</c:v>
                </c:pt>
                <c:pt idx="2246">
                  <c:v>22.47</c:v>
                </c:pt>
                <c:pt idx="2247">
                  <c:v>22.48</c:v>
                </c:pt>
                <c:pt idx="2248">
                  <c:v>22.49</c:v>
                </c:pt>
                <c:pt idx="2249">
                  <c:v>22.5</c:v>
                </c:pt>
                <c:pt idx="2250">
                  <c:v>22.51</c:v>
                </c:pt>
                <c:pt idx="2251">
                  <c:v>22.52</c:v>
                </c:pt>
                <c:pt idx="2252">
                  <c:v>22.53</c:v>
                </c:pt>
                <c:pt idx="2253">
                  <c:v>22.54</c:v>
                </c:pt>
                <c:pt idx="2254">
                  <c:v>22.55</c:v>
                </c:pt>
                <c:pt idx="2255">
                  <c:v>22.56</c:v>
                </c:pt>
                <c:pt idx="2256">
                  <c:v>22.57</c:v>
                </c:pt>
                <c:pt idx="2257">
                  <c:v>22.58</c:v>
                </c:pt>
                <c:pt idx="2258">
                  <c:v>22.59</c:v>
                </c:pt>
                <c:pt idx="2259">
                  <c:v>22.6</c:v>
                </c:pt>
                <c:pt idx="2260">
                  <c:v>22.61</c:v>
                </c:pt>
                <c:pt idx="2261">
                  <c:v>22.62</c:v>
                </c:pt>
                <c:pt idx="2262">
                  <c:v>22.63</c:v>
                </c:pt>
                <c:pt idx="2263">
                  <c:v>22.64</c:v>
                </c:pt>
                <c:pt idx="2264">
                  <c:v>22.65</c:v>
                </c:pt>
                <c:pt idx="2265">
                  <c:v>22.66</c:v>
                </c:pt>
                <c:pt idx="2266">
                  <c:v>22.67</c:v>
                </c:pt>
                <c:pt idx="2267">
                  <c:v>22.68</c:v>
                </c:pt>
                <c:pt idx="2268">
                  <c:v>22.69</c:v>
                </c:pt>
                <c:pt idx="2269">
                  <c:v>22.7</c:v>
                </c:pt>
                <c:pt idx="2270">
                  <c:v>22.71</c:v>
                </c:pt>
                <c:pt idx="2271">
                  <c:v>22.72</c:v>
                </c:pt>
                <c:pt idx="2272">
                  <c:v>22.73</c:v>
                </c:pt>
                <c:pt idx="2273">
                  <c:v>22.74</c:v>
                </c:pt>
                <c:pt idx="2274">
                  <c:v>22.75</c:v>
                </c:pt>
                <c:pt idx="2275">
                  <c:v>22.76</c:v>
                </c:pt>
                <c:pt idx="2276">
                  <c:v>22.77</c:v>
                </c:pt>
                <c:pt idx="2277">
                  <c:v>22.78</c:v>
                </c:pt>
                <c:pt idx="2278">
                  <c:v>22.79</c:v>
                </c:pt>
                <c:pt idx="2279">
                  <c:v>22.8</c:v>
                </c:pt>
                <c:pt idx="2280">
                  <c:v>22.81</c:v>
                </c:pt>
                <c:pt idx="2281">
                  <c:v>22.82</c:v>
                </c:pt>
                <c:pt idx="2282">
                  <c:v>22.83</c:v>
                </c:pt>
                <c:pt idx="2283">
                  <c:v>22.84</c:v>
                </c:pt>
                <c:pt idx="2284">
                  <c:v>22.85</c:v>
                </c:pt>
                <c:pt idx="2285">
                  <c:v>22.86</c:v>
                </c:pt>
                <c:pt idx="2286">
                  <c:v>22.87</c:v>
                </c:pt>
                <c:pt idx="2287">
                  <c:v>22.88</c:v>
                </c:pt>
                <c:pt idx="2288">
                  <c:v>22.89</c:v>
                </c:pt>
                <c:pt idx="2289">
                  <c:v>22.9</c:v>
                </c:pt>
                <c:pt idx="2290">
                  <c:v>22.91</c:v>
                </c:pt>
                <c:pt idx="2291">
                  <c:v>22.92</c:v>
                </c:pt>
                <c:pt idx="2292">
                  <c:v>22.93</c:v>
                </c:pt>
                <c:pt idx="2293">
                  <c:v>22.94</c:v>
                </c:pt>
                <c:pt idx="2294">
                  <c:v>22.95</c:v>
                </c:pt>
                <c:pt idx="2295">
                  <c:v>22.96</c:v>
                </c:pt>
                <c:pt idx="2296">
                  <c:v>22.97</c:v>
                </c:pt>
                <c:pt idx="2297">
                  <c:v>22.98</c:v>
                </c:pt>
                <c:pt idx="2298">
                  <c:v>22.99</c:v>
                </c:pt>
                <c:pt idx="2299">
                  <c:v>23</c:v>
                </c:pt>
                <c:pt idx="2300">
                  <c:v>23.01</c:v>
                </c:pt>
                <c:pt idx="2301">
                  <c:v>23.02</c:v>
                </c:pt>
                <c:pt idx="2302">
                  <c:v>23.03</c:v>
                </c:pt>
                <c:pt idx="2303">
                  <c:v>23.04</c:v>
                </c:pt>
                <c:pt idx="2304">
                  <c:v>23.05</c:v>
                </c:pt>
                <c:pt idx="2305">
                  <c:v>23.06</c:v>
                </c:pt>
                <c:pt idx="2306">
                  <c:v>23.07</c:v>
                </c:pt>
                <c:pt idx="2307">
                  <c:v>23.08</c:v>
                </c:pt>
                <c:pt idx="2308">
                  <c:v>23.09</c:v>
                </c:pt>
                <c:pt idx="2309">
                  <c:v>23.1</c:v>
                </c:pt>
                <c:pt idx="2310">
                  <c:v>23.11</c:v>
                </c:pt>
                <c:pt idx="2311">
                  <c:v>23.12</c:v>
                </c:pt>
                <c:pt idx="2312">
                  <c:v>23.13</c:v>
                </c:pt>
                <c:pt idx="2313">
                  <c:v>23.14</c:v>
                </c:pt>
                <c:pt idx="2314">
                  <c:v>23.15</c:v>
                </c:pt>
                <c:pt idx="2315">
                  <c:v>23.16</c:v>
                </c:pt>
                <c:pt idx="2316">
                  <c:v>23.17</c:v>
                </c:pt>
                <c:pt idx="2317">
                  <c:v>23.18</c:v>
                </c:pt>
                <c:pt idx="2318">
                  <c:v>23.19</c:v>
                </c:pt>
                <c:pt idx="2319">
                  <c:v>23.2</c:v>
                </c:pt>
                <c:pt idx="2320">
                  <c:v>23.21</c:v>
                </c:pt>
                <c:pt idx="2321">
                  <c:v>23.22</c:v>
                </c:pt>
                <c:pt idx="2322">
                  <c:v>23.23</c:v>
                </c:pt>
                <c:pt idx="2323">
                  <c:v>23.24</c:v>
                </c:pt>
                <c:pt idx="2324">
                  <c:v>23.25</c:v>
                </c:pt>
                <c:pt idx="2325">
                  <c:v>23.26</c:v>
                </c:pt>
                <c:pt idx="2326">
                  <c:v>23.27</c:v>
                </c:pt>
                <c:pt idx="2327">
                  <c:v>23.28</c:v>
                </c:pt>
                <c:pt idx="2328">
                  <c:v>23.29</c:v>
                </c:pt>
                <c:pt idx="2329">
                  <c:v>23.3</c:v>
                </c:pt>
                <c:pt idx="2330">
                  <c:v>23.31</c:v>
                </c:pt>
                <c:pt idx="2331">
                  <c:v>23.32</c:v>
                </c:pt>
                <c:pt idx="2332">
                  <c:v>23.33</c:v>
                </c:pt>
                <c:pt idx="2333">
                  <c:v>23.34</c:v>
                </c:pt>
                <c:pt idx="2334">
                  <c:v>23.35</c:v>
                </c:pt>
                <c:pt idx="2335">
                  <c:v>23.36</c:v>
                </c:pt>
                <c:pt idx="2336">
                  <c:v>23.37</c:v>
                </c:pt>
                <c:pt idx="2337">
                  <c:v>23.38</c:v>
                </c:pt>
                <c:pt idx="2338">
                  <c:v>23.39</c:v>
                </c:pt>
                <c:pt idx="2339">
                  <c:v>23.4</c:v>
                </c:pt>
                <c:pt idx="2340">
                  <c:v>23.41</c:v>
                </c:pt>
                <c:pt idx="2341">
                  <c:v>23.42</c:v>
                </c:pt>
                <c:pt idx="2342">
                  <c:v>23.43</c:v>
                </c:pt>
                <c:pt idx="2343">
                  <c:v>23.44</c:v>
                </c:pt>
                <c:pt idx="2344">
                  <c:v>23.45</c:v>
                </c:pt>
                <c:pt idx="2345">
                  <c:v>23.46</c:v>
                </c:pt>
                <c:pt idx="2346">
                  <c:v>23.47</c:v>
                </c:pt>
                <c:pt idx="2347">
                  <c:v>23.48</c:v>
                </c:pt>
                <c:pt idx="2348">
                  <c:v>23.49</c:v>
                </c:pt>
                <c:pt idx="2349">
                  <c:v>23.5</c:v>
                </c:pt>
                <c:pt idx="2350">
                  <c:v>23.51</c:v>
                </c:pt>
                <c:pt idx="2351">
                  <c:v>23.52</c:v>
                </c:pt>
                <c:pt idx="2352">
                  <c:v>23.53</c:v>
                </c:pt>
                <c:pt idx="2353">
                  <c:v>23.54</c:v>
                </c:pt>
                <c:pt idx="2354">
                  <c:v>23.55</c:v>
                </c:pt>
                <c:pt idx="2355">
                  <c:v>23.56</c:v>
                </c:pt>
                <c:pt idx="2356">
                  <c:v>23.57</c:v>
                </c:pt>
                <c:pt idx="2357">
                  <c:v>23.58</c:v>
                </c:pt>
                <c:pt idx="2358">
                  <c:v>23.59</c:v>
                </c:pt>
                <c:pt idx="2359">
                  <c:v>23.6</c:v>
                </c:pt>
                <c:pt idx="2360">
                  <c:v>23.61</c:v>
                </c:pt>
                <c:pt idx="2361">
                  <c:v>23.62</c:v>
                </c:pt>
                <c:pt idx="2362">
                  <c:v>23.63</c:v>
                </c:pt>
                <c:pt idx="2363">
                  <c:v>23.64</c:v>
                </c:pt>
                <c:pt idx="2364">
                  <c:v>23.65</c:v>
                </c:pt>
                <c:pt idx="2365">
                  <c:v>23.66</c:v>
                </c:pt>
                <c:pt idx="2366">
                  <c:v>23.67</c:v>
                </c:pt>
                <c:pt idx="2367">
                  <c:v>23.68</c:v>
                </c:pt>
                <c:pt idx="2368">
                  <c:v>23.69</c:v>
                </c:pt>
                <c:pt idx="2369">
                  <c:v>23.7</c:v>
                </c:pt>
                <c:pt idx="2370">
                  <c:v>23.71</c:v>
                </c:pt>
                <c:pt idx="2371">
                  <c:v>23.72</c:v>
                </c:pt>
                <c:pt idx="2372">
                  <c:v>23.73</c:v>
                </c:pt>
                <c:pt idx="2373">
                  <c:v>23.74</c:v>
                </c:pt>
                <c:pt idx="2374">
                  <c:v>23.75</c:v>
                </c:pt>
                <c:pt idx="2375">
                  <c:v>23.76</c:v>
                </c:pt>
                <c:pt idx="2376">
                  <c:v>23.77</c:v>
                </c:pt>
                <c:pt idx="2377">
                  <c:v>23.78</c:v>
                </c:pt>
                <c:pt idx="2378">
                  <c:v>23.79</c:v>
                </c:pt>
                <c:pt idx="2379">
                  <c:v>23.8</c:v>
                </c:pt>
                <c:pt idx="2380">
                  <c:v>23.81</c:v>
                </c:pt>
                <c:pt idx="2381">
                  <c:v>23.82</c:v>
                </c:pt>
                <c:pt idx="2382">
                  <c:v>23.83</c:v>
                </c:pt>
                <c:pt idx="2383">
                  <c:v>23.84</c:v>
                </c:pt>
                <c:pt idx="2384">
                  <c:v>23.85</c:v>
                </c:pt>
                <c:pt idx="2385">
                  <c:v>23.86</c:v>
                </c:pt>
                <c:pt idx="2386">
                  <c:v>23.87</c:v>
                </c:pt>
                <c:pt idx="2387">
                  <c:v>23.88</c:v>
                </c:pt>
                <c:pt idx="2388">
                  <c:v>23.89</c:v>
                </c:pt>
                <c:pt idx="2389">
                  <c:v>23.9</c:v>
                </c:pt>
                <c:pt idx="2390">
                  <c:v>23.91</c:v>
                </c:pt>
                <c:pt idx="2391">
                  <c:v>23.92</c:v>
                </c:pt>
                <c:pt idx="2392">
                  <c:v>23.93</c:v>
                </c:pt>
                <c:pt idx="2393">
                  <c:v>23.94</c:v>
                </c:pt>
                <c:pt idx="2394">
                  <c:v>23.95</c:v>
                </c:pt>
                <c:pt idx="2395">
                  <c:v>23.96</c:v>
                </c:pt>
                <c:pt idx="2396">
                  <c:v>23.97</c:v>
                </c:pt>
                <c:pt idx="2397">
                  <c:v>23.98</c:v>
                </c:pt>
                <c:pt idx="2398">
                  <c:v>23.99</c:v>
                </c:pt>
                <c:pt idx="2399">
                  <c:v>24</c:v>
                </c:pt>
                <c:pt idx="2400">
                  <c:v>24.01</c:v>
                </c:pt>
                <c:pt idx="2401">
                  <c:v>24.02</c:v>
                </c:pt>
                <c:pt idx="2402">
                  <c:v>24.03</c:v>
                </c:pt>
                <c:pt idx="2403">
                  <c:v>24.04</c:v>
                </c:pt>
                <c:pt idx="2404">
                  <c:v>24.05</c:v>
                </c:pt>
                <c:pt idx="2405">
                  <c:v>24.06</c:v>
                </c:pt>
                <c:pt idx="2406">
                  <c:v>24.07</c:v>
                </c:pt>
                <c:pt idx="2407">
                  <c:v>24.08</c:v>
                </c:pt>
                <c:pt idx="2408">
                  <c:v>24.09</c:v>
                </c:pt>
                <c:pt idx="2409">
                  <c:v>24.1</c:v>
                </c:pt>
                <c:pt idx="2410">
                  <c:v>24.11</c:v>
                </c:pt>
                <c:pt idx="2411">
                  <c:v>24.12</c:v>
                </c:pt>
                <c:pt idx="2412">
                  <c:v>24.13</c:v>
                </c:pt>
                <c:pt idx="2413">
                  <c:v>24.14</c:v>
                </c:pt>
                <c:pt idx="2414">
                  <c:v>24.15</c:v>
                </c:pt>
                <c:pt idx="2415">
                  <c:v>24.16</c:v>
                </c:pt>
                <c:pt idx="2416">
                  <c:v>24.17</c:v>
                </c:pt>
                <c:pt idx="2417">
                  <c:v>24.18</c:v>
                </c:pt>
                <c:pt idx="2418">
                  <c:v>24.19</c:v>
                </c:pt>
                <c:pt idx="2419">
                  <c:v>24.2</c:v>
                </c:pt>
                <c:pt idx="2420">
                  <c:v>24.21</c:v>
                </c:pt>
                <c:pt idx="2421">
                  <c:v>24.22</c:v>
                </c:pt>
                <c:pt idx="2422">
                  <c:v>24.23</c:v>
                </c:pt>
                <c:pt idx="2423">
                  <c:v>24.24</c:v>
                </c:pt>
                <c:pt idx="2424">
                  <c:v>24.25</c:v>
                </c:pt>
                <c:pt idx="2425">
                  <c:v>24.26</c:v>
                </c:pt>
                <c:pt idx="2426">
                  <c:v>24.27</c:v>
                </c:pt>
                <c:pt idx="2427">
                  <c:v>24.28</c:v>
                </c:pt>
                <c:pt idx="2428">
                  <c:v>24.29</c:v>
                </c:pt>
                <c:pt idx="2429">
                  <c:v>24.3</c:v>
                </c:pt>
                <c:pt idx="2430">
                  <c:v>24.31</c:v>
                </c:pt>
                <c:pt idx="2431">
                  <c:v>24.32</c:v>
                </c:pt>
                <c:pt idx="2432">
                  <c:v>24.33</c:v>
                </c:pt>
                <c:pt idx="2433">
                  <c:v>24.34</c:v>
                </c:pt>
                <c:pt idx="2434">
                  <c:v>24.35</c:v>
                </c:pt>
                <c:pt idx="2435">
                  <c:v>24.36</c:v>
                </c:pt>
                <c:pt idx="2436">
                  <c:v>24.37</c:v>
                </c:pt>
                <c:pt idx="2437">
                  <c:v>24.38</c:v>
                </c:pt>
                <c:pt idx="2438">
                  <c:v>24.39</c:v>
                </c:pt>
                <c:pt idx="2439">
                  <c:v>24.4</c:v>
                </c:pt>
                <c:pt idx="2440">
                  <c:v>24.41</c:v>
                </c:pt>
                <c:pt idx="2441">
                  <c:v>24.42</c:v>
                </c:pt>
                <c:pt idx="2442">
                  <c:v>24.43</c:v>
                </c:pt>
                <c:pt idx="2443">
                  <c:v>24.44</c:v>
                </c:pt>
                <c:pt idx="2444">
                  <c:v>24.45</c:v>
                </c:pt>
                <c:pt idx="2445">
                  <c:v>24.46</c:v>
                </c:pt>
                <c:pt idx="2446">
                  <c:v>24.47</c:v>
                </c:pt>
                <c:pt idx="2447">
                  <c:v>24.48</c:v>
                </c:pt>
                <c:pt idx="2448">
                  <c:v>24.49</c:v>
                </c:pt>
                <c:pt idx="2449">
                  <c:v>24.5</c:v>
                </c:pt>
                <c:pt idx="2450">
                  <c:v>24.51</c:v>
                </c:pt>
                <c:pt idx="2451">
                  <c:v>24.52</c:v>
                </c:pt>
                <c:pt idx="2452">
                  <c:v>24.53</c:v>
                </c:pt>
                <c:pt idx="2453">
                  <c:v>24.54</c:v>
                </c:pt>
                <c:pt idx="2454">
                  <c:v>24.55</c:v>
                </c:pt>
                <c:pt idx="2455">
                  <c:v>24.56</c:v>
                </c:pt>
                <c:pt idx="2456">
                  <c:v>24.57</c:v>
                </c:pt>
                <c:pt idx="2457">
                  <c:v>24.58</c:v>
                </c:pt>
                <c:pt idx="2458">
                  <c:v>24.59</c:v>
                </c:pt>
                <c:pt idx="2459">
                  <c:v>24.6</c:v>
                </c:pt>
                <c:pt idx="2460">
                  <c:v>24.61</c:v>
                </c:pt>
                <c:pt idx="2461">
                  <c:v>24.62</c:v>
                </c:pt>
                <c:pt idx="2462">
                  <c:v>24.63</c:v>
                </c:pt>
                <c:pt idx="2463">
                  <c:v>24.64</c:v>
                </c:pt>
                <c:pt idx="2464">
                  <c:v>24.65</c:v>
                </c:pt>
                <c:pt idx="2465">
                  <c:v>24.66</c:v>
                </c:pt>
                <c:pt idx="2466">
                  <c:v>24.67</c:v>
                </c:pt>
                <c:pt idx="2467">
                  <c:v>24.68</c:v>
                </c:pt>
                <c:pt idx="2468">
                  <c:v>24.69</c:v>
                </c:pt>
                <c:pt idx="2469">
                  <c:v>24.7</c:v>
                </c:pt>
                <c:pt idx="2470">
                  <c:v>24.71</c:v>
                </c:pt>
                <c:pt idx="2471">
                  <c:v>24.72</c:v>
                </c:pt>
                <c:pt idx="2472">
                  <c:v>24.73</c:v>
                </c:pt>
                <c:pt idx="2473">
                  <c:v>24.74</c:v>
                </c:pt>
                <c:pt idx="2474">
                  <c:v>24.75</c:v>
                </c:pt>
                <c:pt idx="2475">
                  <c:v>24.76</c:v>
                </c:pt>
                <c:pt idx="2476">
                  <c:v>24.77</c:v>
                </c:pt>
                <c:pt idx="2477">
                  <c:v>24.78</c:v>
                </c:pt>
                <c:pt idx="2478">
                  <c:v>24.79</c:v>
                </c:pt>
                <c:pt idx="2479">
                  <c:v>24.8</c:v>
                </c:pt>
                <c:pt idx="2480">
                  <c:v>24.81</c:v>
                </c:pt>
                <c:pt idx="2481">
                  <c:v>24.82</c:v>
                </c:pt>
                <c:pt idx="2482">
                  <c:v>24.83</c:v>
                </c:pt>
                <c:pt idx="2483">
                  <c:v>24.84</c:v>
                </c:pt>
                <c:pt idx="2484">
                  <c:v>24.85</c:v>
                </c:pt>
                <c:pt idx="2485">
                  <c:v>24.86</c:v>
                </c:pt>
                <c:pt idx="2486">
                  <c:v>24.87</c:v>
                </c:pt>
                <c:pt idx="2487">
                  <c:v>24.88</c:v>
                </c:pt>
                <c:pt idx="2488">
                  <c:v>24.89</c:v>
                </c:pt>
                <c:pt idx="2489">
                  <c:v>24.9</c:v>
                </c:pt>
                <c:pt idx="2490">
                  <c:v>24.91</c:v>
                </c:pt>
                <c:pt idx="2491">
                  <c:v>24.92</c:v>
                </c:pt>
                <c:pt idx="2492">
                  <c:v>24.93</c:v>
                </c:pt>
                <c:pt idx="2493">
                  <c:v>24.94</c:v>
                </c:pt>
                <c:pt idx="2494">
                  <c:v>24.95</c:v>
                </c:pt>
                <c:pt idx="2495">
                  <c:v>24.96</c:v>
                </c:pt>
                <c:pt idx="2496">
                  <c:v>24.97</c:v>
                </c:pt>
                <c:pt idx="2497">
                  <c:v>24.98</c:v>
                </c:pt>
                <c:pt idx="2498">
                  <c:v>24.99</c:v>
                </c:pt>
                <c:pt idx="2499">
                  <c:v>25</c:v>
                </c:pt>
                <c:pt idx="2500">
                  <c:v>25.01</c:v>
                </c:pt>
                <c:pt idx="2501">
                  <c:v>25.02</c:v>
                </c:pt>
                <c:pt idx="2502">
                  <c:v>25.03</c:v>
                </c:pt>
                <c:pt idx="2503">
                  <c:v>25.04</c:v>
                </c:pt>
                <c:pt idx="2504">
                  <c:v>25.05</c:v>
                </c:pt>
                <c:pt idx="2505">
                  <c:v>25.06</c:v>
                </c:pt>
                <c:pt idx="2506">
                  <c:v>25.07</c:v>
                </c:pt>
                <c:pt idx="2507">
                  <c:v>25.08</c:v>
                </c:pt>
                <c:pt idx="2508">
                  <c:v>25.09</c:v>
                </c:pt>
                <c:pt idx="2509">
                  <c:v>25.1</c:v>
                </c:pt>
                <c:pt idx="2510">
                  <c:v>25.11</c:v>
                </c:pt>
                <c:pt idx="2511">
                  <c:v>25.12</c:v>
                </c:pt>
                <c:pt idx="2512">
                  <c:v>25.13</c:v>
                </c:pt>
                <c:pt idx="2513">
                  <c:v>25.14</c:v>
                </c:pt>
                <c:pt idx="2514">
                  <c:v>25.15</c:v>
                </c:pt>
                <c:pt idx="2515">
                  <c:v>25.16</c:v>
                </c:pt>
                <c:pt idx="2516">
                  <c:v>25.17</c:v>
                </c:pt>
                <c:pt idx="2517">
                  <c:v>25.18</c:v>
                </c:pt>
                <c:pt idx="2518">
                  <c:v>25.19</c:v>
                </c:pt>
                <c:pt idx="2519">
                  <c:v>25.2</c:v>
                </c:pt>
                <c:pt idx="2520">
                  <c:v>25.21</c:v>
                </c:pt>
                <c:pt idx="2521">
                  <c:v>25.22</c:v>
                </c:pt>
                <c:pt idx="2522">
                  <c:v>25.23</c:v>
                </c:pt>
                <c:pt idx="2523">
                  <c:v>25.24</c:v>
                </c:pt>
                <c:pt idx="2524">
                  <c:v>25.25</c:v>
                </c:pt>
                <c:pt idx="2525">
                  <c:v>25.26</c:v>
                </c:pt>
                <c:pt idx="2526">
                  <c:v>25.27</c:v>
                </c:pt>
                <c:pt idx="2527">
                  <c:v>25.28</c:v>
                </c:pt>
                <c:pt idx="2528">
                  <c:v>25.29</c:v>
                </c:pt>
                <c:pt idx="2529">
                  <c:v>25.3</c:v>
                </c:pt>
                <c:pt idx="2530">
                  <c:v>25.31</c:v>
                </c:pt>
                <c:pt idx="2531">
                  <c:v>25.32</c:v>
                </c:pt>
                <c:pt idx="2532">
                  <c:v>25.33</c:v>
                </c:pt>
                <c:pt idx="2533">
                  <c:v>25.34</c:v>
                </c:pt>
                <c:pt idx="2534">
                  <c:v>25.35</c:v>
                </c:pt>
                <c:pt idx="2535">
                  <c:v>25.36</c:v>
                </c:pt>
                <c:pt idx="2536">
                  <c:v>25.37</c:v>
                </c:pt>
                <c:pt idx="2537">
                  <c:v>25.38</c:v>
                </c:pt>
                <c:pt idx="2538">
                  <c:v>25.39</c:v>
                </c:pt>
                <c:pt idx="2539">
                  <c:v>25.4</c:v>
                </c:pt>
                <c:pt idx="2540">
                  <c:v>25.41</c:v>
                </c:pt>
                <c:pt idx="2541">
                  <c:v>25.42</c:v>
                </c:pt>
                <c:pt idx="2542">
                  <c:v>25.43</c:v>
                </c:pt>
                <c:pt idx="2543">
                  <c:v>25.44</c:v>
                </c:pt>
                <c:pt idx="2544">
                  <c:v>25.45</c:v>
                </c:pt>
                <c:pt idx="2545">
                  <c:v>25.46</c:v>
                </c:pt>
                <c:pt idx="2546">
                  <c:v>25.47</c:v>
                </c:pt>
                <c:pt idx="2547">
                  <c:v>25.48</c:v>
                </c:pt>
                <c:pt idx="2548">
                  <c:v>25.49</c:v>
                </c:pt>
                <c:pt idx="2549">
                  <c:v>25.5</c:v>
                </c:pt>
                <c:pt idx="2550">
                  <c:v>25.51</c:v>
                </c:pt>
                <c:pt idx="2551">
                  <c:v>25.52</c:v>
                </c:pt>
                <c:pt idx="2552">
                  <c:v>25.53</c:v>
                </c:pt>
                <c:pt idx="2553">
                  <c:v>25.54</c:v>
                </c:pt>
                <c:pt idx="2554">
                  <c:v>25.55</c:v>
                </c:pt>
                <c:pt idx="2555">
                  <c:v>25.56</c:v>
                </c:pt>
                <c:pt idx="2556">
                  <c:v>25.57</c:v>
                </c:pt>
                <c:pt idx="2557">
                  <c:v>25.58</c:v>
                </c:pt>
                <c:pt idx="2558">
                  <c:v>25.59</c:v>
                </c:pt>
                <c:pt idx="2559">
                  <c:v>25.6</c:v>
                </c:pt>
                <c:pt idx="2560">
                  <c:v>25.61</c:v>
                </c:pt>
                <c:pt idx="2561">
                  <c:v>25.62</c:v>
                </c:pt>
                <c:pt idx="2562">
                  <c:v>25.63</c:v>
                </c:pt>
                <c:pt idx="2563">
                  <c:v>25.64</c:v>
                </c:pt>
                <c:pt idx="2564">
                  <c:v>25.65</c:v>
                </c:pt>
                <c:pt idx="2565">
                  <c:v>25.66</c:v>
                </c:pt>
                <c:pt idx="2566">
                  <c:v>25.67</c:v>
                </c:pt>
                <c:pt idx="2567">
                  <c:v>25.68</c:v>
                </c:pt>
                <c:pt idx="2568">
                  <c:v>25.69</c:v>
                </c:pt>
                <c:pt idx="2569">
                  <c:v>25.7</c:v>
                </c:pt>
                <c:pt idx="2570">
                  <c:v>25.71</c:v>
                </c:pt>
                <c:pt idx="2571">
                  <c:v>25.72</c:v>
                </c:pt>
                <c:pt idx="2572">
                  <c:v>25.73</c:v>
                </c:pt>
                <c:pt idx="2573">
                  <c:v>25.74</c:v>
                </c:pt>
                <c:pt idx="2574">
                  <c:v>25.75</c:v>
                </c:pt>
                <c:pt idx="2575">
                  <c:v>25.76</c:v>
                </c:pt>
                <c:pt idx="2576">
                  <c:v>25.77</c:v>
                </c:pt>
                <c:pt idx="2577">
                  <c:v>25.78</c:v>
                </c:pt>
                <c:pt idx="2578">
                  <c:v>25.79</c:v>
                </c:pt>
                <c:pt idx="2579">
                  <c:v>25.8</c:v>
                </c:pt>
                <c:pt idx="2580">
                  <c:v>25.81</c:v>
                </c:pt>
                <c:pt idx="2581">
                  <c:v>25.82</c:v>
                </c:pt>
                <c:pt idx="2582">
                  <c:v>25.83</c:v>
                </c:pt>
                <c:pt idx="2583">
                  <c:v>25.84</c:v>
                </c:pt>
                <c:pt idx="2584">
                  <c:v>25.85</c:v>
                </c:pt>
                <c:pt idx="2585">
                  <c:v>25.86</c:v>
                </c:pt>
                <c:pt idx="2586">
                  <c:v>25.87</c:v>
                </c:pt>
                <c:pt idx="2587">
                  <c:v>25.88</c:v>
                </c:pt>
                <c:pt idx="2588">
                  <c:v>25.89</c:v>
                </c:pt>
                <c:pt idx="2589">
                  <c:v>25.9</c:v>
                </c:pt>
                <c:pt idx="2590">
                  <c:v>25.91</c:v>
                </c:pt>
                <c:pt idx="2591">
                  <c:v>25.92</c:v>
                </c:pt>
                <c:pt idx="2592">
                  <c:v>25.93</c:v>
                </c:pt>
                <c:pt idx="2593">
                  <c:v>25.94</c:v>
                </c:pt>
                <c:pt idx="2594">
                  <c:v>25.95</c:v>
                </c:pt>
                <c:pt idx="2595">
                  <c:v>25.96</c:v>
                </c:pt>
                <c:pt idx="2596">
                  <c:v>25.97</c:v>
                </c:pt>
                <c:pt idx="2597">
                  <c:v>25.98</c:v>
                </c:pt>
                <c:pt idx="2598">
                  <c:v>25.99</c:v>
                </c:pt>
                <c:pt idx="2599">
                  <c:v>26</c:v>
                </c:pt>
                <c:pt idx="2600">
                  <c:v>26.01</c:v>
                </c:pt>
                <c:pt idx="2601">
                  <c:v>26.02</c:v>
                </c:pt>
                <c:pt idx="2602">
                  <c:v>26.03</c:v>
                </c:pt>
                <c:pt idx="2603">
                  <c:v>26.04</c:v>
                </c:pt>
                <c:pt idx="2604">
                  <c:v>26.05</c:v>
                </c:pt>
                <c:pt idx="2605">
                  <c:v>26.06</c:v>
                </c:pt>
                <c:pt idx="2606">
                  <c:v>26.07</c:v>
                </c:pt>
                <c:pt idx="2607">
                  <c:v>26.08</c:v>
                </c:pt>
                <c:pt idx="2608">
                  <c:v>26.09</c:v>
                </c:pt>
                <c:pt idx="2609">
                  <c:v>26.1</c:v>
                </c:pt>
                <c:pt idx="2610">
                  <c:v>26.11</c:v>
                </c:pt>
                <c:pt idx="2611">
                  <c:v>26.12</c:v>
                </c:pt>
                <c:pt idx="2612">
                  <c:v>26.13</c:v>
                </c:pt>
                <c:pt idx="2613">
                  <c:v>26.14</c:v>
                </c:pt>
                <c:pt idx="2614">
                  <c:v>26.15</c:v>
                </c:pt>
                <c:pt idx="2615">
                  <c:v>26.16</c:v>
                </c:pt>
                <c:pt idx="2616">
                  <c:v>26.17</c:v>
                </c:pt>
                <c:pt idx="2617">
                  <c:v>26.18</c:v>
                </c:pt>
                <c:pt idx="2618">
                  <c:v>26.19</c:v>
                </c:pt>
                <c:pt idx="2619">
                  <c:v>26.2</c:v>
                </c:pt>
                <c:pt idx="2620">
                  <c:v>26.21</c:v>
                </c:pt>
                <c:pt idx="2621">
                  <c:v>26.22</c:v>
                </c:pt>
                <c:pt idx="2622">
                  <c:v>26.23</c:v>
                </c:pt>
                <c:pt idx="2623">
                  <c:v>26.24</c:v>
                </c:pt>
                <c:pt idx="2624">
                  <c:v>26.25</c:v>
                </c:pt>
                <c:pt idx="2625">
                  <c:v>26.26</c:v>
                </c:pt>
                <c:pt idx="2626">
                  <c:v>26.27</c:v>
                </c:pt>
                <c:pt idx="2627">
                  <c:v>26.28</c:v>
                </c:pt>
                <c:pt idx="2628">
                  <c:v>26.29</c:v>
                </c:pt>
                <c:pt idx="2629">
                  <c:v>26.3</c:v>
                </c:pt>
                <c:pt idx="2630">
                  <c:v>26.31</c:v>
                </c:pt>
                <c:pt idx="2631">
                  <c:v>26.32</c:v>
                </c:pt>
                <c:pt idx="2632">
                  <c:v>26.33</c:v>
                </c:pt>
                <c:pt idx="2633">
                  <c:v>26.34</c:v>
                </c:pt>
                <c:pt idx="2634">
                  <c:v>26.35</c:v>
                </c:pt>
                <c:pt idx="2635">
                  <c:v>26.36</c:v>
                </c:pt>
                <c:pt idx="2636">
                  <c:v>26.37</c:v>
                </c:pt>
                <c:pt idx="2637">
                  <c:v>26.38</c:v>
                </c:pt>
                <c:pt idx="2638">
                  <c:v>26.39</c:v>
                </c:pt>
                <c:pt idx="2639">
                  <c:v>26.4</c:v>
                </c:pt>
                <c:pt idx="2640">
                  <c:v>26.41</c:v>
                </c:pt>
                <c:pt idx="2641">
                  <c:v>26.42</c:v>
                </c:pt>
                <c:pt idx="2642">
                  <c:v>26.43</c:v>
                </c:pt>
                <c:pt idx="2643">
                  <c:v>26.44</c:v>
                </c:pt>
                <c:pt idx="2644">
                  <c:v>26.45</c:v>
                </c:pt>
                <c:pt idx="2645">
                  <c:v>26.46</c:v>
                </c:pt>
                <c:pt idx="2646">
                  <c:v>26.47</c:v>
                </c:pt>
                <c:pt idx="2647">
                  <c:v>26.48</c:v>
                </c:pt>
                <c:pt idx="2648">
                  <c:v>26.49</c:v>
                </c:pt>
                <c:pt idx="2649">
                  <c:v>26.5</c:v>
                </c:pt>
                <c:pt idx="2650">
                  <c:v>26.51</c:v>
                </c:pt>
                <c:pt idx="2651">
                  <c:v>26.52</c:v>
                </c:pt>
                <c:pt idx="2652">
                  <c:v>26.53</c:v>
                </c:pt>
                <c:pt idx="2653">
                  <c:v>26.54</c:v>
                </c:pt>
                <c:pt idx="2654">
                  <c:v>26.55</c:v>
                </c:pt>
                <c:pt idx="2655">
                  <c:v>26.56</c:v>
                </c:pt>
                <c:pt idx="2656">
                  <c:v>26.57</c:v>
                </c:pt>
                <c:pt idx="2657">
                  <c:v>26.58</c:v>
                </c:pt>
                <c:pt idx="2658">
                  <c:v>26.59</c:v>
                </c:pt>
                <c:pt idx="2659">
                  <c:v>26.6</c:v>
                </c:pt>
                <c:pt idx="2660">
                  <c:v>26.61</c:v>
                </c:pt>
                <c:pt idx="2661">
                  <c:v>26.62</c:v>
                </c:pt>
                <c:pt idx="2662">
                  <c:v>26.63</c:v>
                </c:pt>
                <c:pt idx="2663">
                  <c:v>26.64</c:v>
                </c:pt>
                <c:pt idx="2664">
                  <c:v>26.65</c:v>
                </c:pt>
                <c:pt idx="2665">
                  <c:v>26.66</c:v>
                </c:pt>
                <c:pt idx="2666">
                  <c:v>26.67</c:v>
                </c:pt>
                <c:pt idx="2667">
                  <c:v>26.68</c:v>
                </c:pt>
                <c:pt idx="2668">
                  <c:v>26.69</c:v>
                </c:pt>
                <c:pt idx="2669">
                  <c:v>26.7</c:v>
                </c:pt>
                <c:pt idx="2670">
                  <c:v>26.71</c:v>
                </c:pt>
                <c:pt idx="2671">
                  <c:v>26.72</c:v>
                </c:pt>
                <c:pt idx="2672">
                  <c:v>26.73</c:v>
                </c:pt>
                <c:pt idx="2673">
                  <c:v>26.74</c:v>
                </c:pt>
                <c:pt idx="2674">
                  <c:v>26.75</c:v>
                </c:pt>
                <c:pt idx="2675">
                  <c:v>26.76</c:v>
                </c:pt>
                <c:pt idx="2676">
                  <c:v>26.77</c:v>
                </c:pt>
                <c:pt idx="2677">
                  <c:v>26.78</c:v>
                </c:pt>
                <c:pt idx="2678">
                  <c:v>26.79</c:v>
                </c:pt>
                <c:pt idx="2679">
                  <c:v>26.8</c:v>
                </c:pt>
                <c:pt idx="2680">
                  <c:v>26.81</c:v>
                </c:pt>
                <c:pt idx="2681">
                  <c:v>26.82</c:v>
                </c:pt>
                <c:pt idx="2682">
                  <c:v>26.83</c:v>
                </c:pt>
                <c:pt idx="2683">
                  <c:v>26.84</c:v>
                </c:pt>
                <c:pt idx="2684">
                  <c:v>26.85</c:v>
                </c:pt>
                <c:pt idx="2685">
                  <c:v>26.86</c:v>
                </c:pt>
                <c:pt idx="2686">
                  <c:v>26.87</c:v>
                </c:pt>
                <c:pt idx="2687">
                  <c:v>26.88</c:v>
                </c:pt>
                <c:pt idx="2688">
                  <c:v>26.89</c:v>
                </c:pt>
                <c:pt idx="2689">
                  <c:v>26.9</c:v>
                </c:pt>
                <c:pt idx="2690">
                  <c:v>26.91</c:v>
                </c:pt>
                <c:pt idx="2691">
                  <c:v>26.92</c:v>
                </c:pt>
                <c:pt idx="2692">
                  <c:v>26.93</c:v>
                </c:pt>
                <c:pt idx="2693">
                  <c:v>26.94</c:v>
                </c:pt>
                <c:pt idx="2694">
                  <c:v>26.95</c:v>
                </c:pt>
                <c:pt idx="2695">
                  <c:v>26.96</c:v>
                </c:pt>
                <c:pt idx="2696">
                  <c:v>26.97</c:v>
                </c:pt>
                <c:pt idx="2697">
                  <c:v>26.98</c:v>
                </c:pt>
                <c:pt idx="2698">
                  <c:v>26.99</c:v>
                </c:pt>
                <c:pt idx="2699">
                  <c:v>27</c:v>
                </c:pt>
                <c:pt idx="2700">
                  <c:v>27.01</c:v>
                </c:pt>
                <c:pt idx="2701">
                  <c:v>27.02</c:v>
                </c:pt>
                <c:pt idx="2702">
                  <c:v>27.03</c:v>
                </c:pt>
                <c:pt idx="2703">
                  <c:v>27.04</c:v>
                </c:pt>
                <c:pt idx="2704">
                  <c:v>27.05</c:v>
                </c:pt>
                <c:pt idx="2705">
                  <c:v>27.06</c:v>
                </c:pt>
                <c:pt idx="2706">
                  <c:v>27.07</c:v>
                </c:pt>
                <c:pt idx="2707">
                  <c:v>27.08</c:v>
                </c:pt>
                <c:pt idx="2708">
                  <c:v>27.09</c:v>
                </c:pt>
                <c:pt idx="2709">
                  <c:v>27.1</c:v>
                </c:pt>
                <c:pt idx="2710">
                  <c:v>27.11</c:v>
                </c:pt>
                <c:pt idx="2711">
                  <c:v>27.12</c:v>
                </c:pt>
                <c:pt idx="2712">
                  <c:v>27.13</c:v>
                </c:pt>
                <c:pt idx="2713">
                  <c:v>27.14</c:v>
                </c:pt>
                <c:pt idx="2714">
                  <c:v>27.15</c:v>
                </c:pt>
                <c:pt idx="2715">
                  <c:v>27.16</c:v>
                </c:pt>
                <c:pt idx="2716">
                  <c:v>27.17</c:v>
                </c:pt>
                <c:pt idx="2717">
                  <c:v>27.18</c:v>
                </c:pt>
                <c:pt idx="2718">
                  <c:v>27.19</c:v>
                </c:pt>
                <c:pt idx="2719">
                  <c:v>27.2</c:v>
                </c:pt>
                <c:pt idx="2720">
                  <c:v>27.21</c:v>
                </c:pt>
                <c:pt idx="2721">
                  <c:v>27.22</c:v>
                </c:pt>
                <c:pt idx="2722">
                  <c:v>27.23</c:v>
                </c:pt>
                <c:pt idx="2723">
                  <c:v>27.24</c:v>
                </c:pt>
                <c:pt idx="2724">
                  <c:v>27.25</c:v>
                </c:pt>
                <c:pt idx="2725">
                  <c:v>27.26</c:v>
                </c:pt>
                <c:pt idx="2726">
                  <c:v>27.27</c:v>
                </c:pt>
                <c:pt idx="2727">
                  <c:v>27.28</c:v>
                </c:pt>
                <c:pt idx="2728">
                  <c:v>27.29</c:v>
                </c:pt>
                <c:pt idx="2729">
                  <c:v>27.3</c:v>
                </c:pt>
                <c:pt idx="2730">
                  <c:v>27.31</c:v>
                </c:pt>
                <c:pt idx="2731">
                  <c:v>27.32</c:v>
                </c:pt>
                <c:pt idx="2732">
                  <c:v>27.33</c:v>
                </c:pt>
                <c:pt idx="2733">
                  <c:v>27.34</c:v>
                </c:pt>
                <c:pt idx="2734">
                  <c:v>27.35</c:v>
                </c:pt>
                <c:pt idx="2735">
                  <c:v>27.36</c:v>
                </c:pt>
                <c:pt idx="2736">
                  <c:v>27.37</c:v>
                </c:pt>
                <c:pt idx="2737">
                  <c:v>27.38</c:v>
                </c:pt>
                <c:pt idx="2738">
                  <c:v>27.39</c:v>
                </c:pt>
                <c:pt idx="2739">
                  <c:v>27.4</c:v>
                </c:pt>
                <c:pt idx="2740">
                  <c:v>27.41</c:v>
                </c:pt>
                <c:pt idx="2741">
                  <c:v>27.42</c:v>
                </c:pt>
                <c:pt idx="2742">
                  <c:v>27.43</c:v>
                </c:pt>
                <c:pt idx="2743">
                  <c:v>27.44</c:v>
                </c:pt>
                <c:pt idx="2744">
                  <c:v>27.45</c:v>
                </c:pt>
                <c:pt idx="2745">
                  <c:v>27.46</c:v>
                </c:pt>
                <c:pt idx="2746">
                  <c:v>27.47</c:v>
                </c:pt>
                <c:pt idx="2747">
                  <c:v>27.48</c:v>
                </c:pt>
                <c:pt idx="2748">
                  <c:v>27.49</c:v>
                </c:pt>
                <c:pt idx="2749">
                  <c:v>27.5</c:v>
                </c:pt>
                <c:pt idx="2750">
                  <c:v>27.51</c:v>
                </c:pt>
                <c:pt idx="2751">
                  <c:v>27.52</c:v>
                </c:pt>
                <c:pt idx="2752">
                  <c:v>27.53</c:v>
                </c:pt>
                <c:pt idx="2753">
                  <c:v>27.54</c:v>
                </c:pt>
                <c:pt idx="2754">
                  <c:v>27.55</c:v>
                </c:pt>
                <c:pt idx="2755">
                  <c:v>27.56</c:v>
                </c:pt>
                <c:pt idx="2756">
                  <c:v>27.57</c:v>
                </c:pt>
                <c:pt idx="2757">
                  <c:v>27.58</c:v>
                </c:pt>
                <c:pt idx="2758">
                  <c:v>27.59</c:v>
                </c:pt>
                <c:pt idx="2759">
                  <c:v>27.6</c:v>
                </c:pt>
                <c:pt idx="2760">
                  <c:v>27.61</c:v>
                </c:pt>
                <c:pt idx="2761">
                  <c:v>27.62</c:v>
                </c:pt>
                <c:pt idx="2762">
                  <c:v>27.63</c:v>
                </c:pt>
                <c:pt idx="2763">
                  <c:v>27.64</c:v>
                </c:pt>
                <c:pt idx="2764">
                  <c:v>27.65</c:v>
                </c:pt>
                <c:pt idx="2765">
                  <c:v>27.66</c:v>
                </c:pt>
                <c:pt idx="2766">
                  <c:v>27.67</c:v>
                </c:pt>
                <c:pt idx="2767">
                  <c:v>27.68</c:v>
                </c:pt>
                <c:pt idx="2768">
                  <c:v>27.69</c:v>
                </c:pt>
                <c:pt idx="2769">
                  <c:v>27.7</c:v>
                </c:pt>
                <c:pt idx="2770">
                  <c:v>27.71</c:v>
                </c:pt>
                <c:pt idx="2771">
                  <c:v>27.72</c:v>
                </c:pt>
                <c:pt idx="2772">
                  <c:v>27.73</c:v>
                </c:pt>
                <c:pt idx="2773">
                  <c:v>27.74</c:v>
                </c:pt>
                <c:pt idx="2774">
                  <c:v>27.75</c:v>
                </c:pt>
                <c:pt idx="2775">
                  <c:v>27.76</c:v>
                </c:pt>
                <c:pt idx="2776">
                  <c:v>27.77</c:v>
                </c:pt>
                <c:pt idx="2777">
                  <c:v>27.78</c:v>
                </c:pt>
                <c:pt idx="2778">
                  <c:v>27.79</c:v>
                </c:pt>
                <c:pt idx="2779">
                  <c:v>27.8</c:v>
                </c:pt>
                <c:pt idx="2780">
                  <c:v>27.81</c:v>
                </c:pt>
                <c:pt idx="2781">
                  <c:v>27.82</c:v>
                </c:pt>
                <c:pt idx="2782">
                  <c:v>27.83</c:v>
                </c:pt>
                <c:pt idx="2783">
                  <c:v>27.84</c:v>
                </c:pt>
                <c:pt idx="2784">
                  <c:v>27.85</c:v>
                </c:pt>
                <c:pt idx="2785">
                  <c:v>27.86</c:v>
                </c:pt>
                <c:pt idx="2786">
                  <c:v>27.87</c:v>
                </c:pt>
                <c:pt idx="2787">
                  <c:v>27.88</c:v>
                </c:pt>
                <c:pt idx="2788">
                  <c:v>27.89</c:v>
                </c:pt>
                <c:pt idx="2789">
                  <c:v>27.9</c:v>
                </c:pt>
                <c:pt idx="2790">
                  <c:v>27.91</c:v>
                </c:pt>
                <c:pt idx="2791">
                  <c:v>27.92</c:v>
                </c:pt>
                <c:pt idx="2792">
                  <c:v>27.93</c:v>
                </c:pt>
                <c:pt idx="2793">
                  <c:v>27.94</c:v>
                </c:pt>
                <c:pt idx="2794">
                  <c:v>27.95</c:v>
                </c:pt>
                <c:pt idx="2795">
                  <c:v>27.96</c:v>
                </c:pt>
                <c:pt idx="2796">
                  <c:v>27.97</c:v>
                </c:pt>
                <c:pt idx="2797">
                  <c:v>27.98</c:v>
                </c:pt>
                <c:pt idx="2798">
                  <c:v>27.99</c:v>
                </c:pt>
                <c:pt idx="2799">
                  <c:v>28</c:v>
                </c:pt>
                <c:pt idx="2800">
                  <c:v>28.01</c:v>
                </c:pt>
                <c:pt idx="2801">
                  <c:v>28.02</c:v>
                </c:pt>
                <c:pt idx="2802">
                  <c:v>28.03</c:v>
                </c:pt>
                <c:pt idx="2803">
                  <c:v>28.04</c:v>
                </c:pt>
                <c:pt idx="2804">
                  <c:v>28.05</c:v>
                </c:pt>
                <c:pt idx="2805">
                  <c:v>28.06</c:v>
                </c:pt>
                <c:pt idx="2806">
                  <c:v>28.07</c:v>
                </c:pt>
                <c:pt idx="2807">
                  <c:v>28.08</c:v>
                </c:pt>
                <c:pt idx="2808">
                  <c:v>28.09</c:v>
                </c:pt>
                <c:pt idx="2809">
                  <c:v>28.1</c:v>
                </c:pt>
                <c:pt idx="2810">
                  <c:v>28.11</c:v>
                </c:pt>
                <c:pt idx="2811">
                  <c:v>28.12</c:v>
                </c:pt>
                <c:pt idx="2812">
                  <c:v>28.13</c:v>
                </c:pt>
                <c:pt idx="2813">
                  <c:v>28.14</c:v>
                </c:pt>
                <c:pt idx="2814">
                  <c:v>28.15</c:v>
                </c:pt>
                <c:pt idx="2815">
                  <c:v>28.16</c:v>
                </c:pt>
                <c:pt idx="2816">
                  <c:v>28.17</c:v>
                </c:pt>
                <c:pt idx="2817">
                  <c:v>28.18</c:v>
                </c:pt>
                <c:pt idx="2818">
                  <c:v>28.19</c:v>
                </c:pt>
                <c:pt idx="2819">
                  <c:v>28.2</c:v>
                </c:pt>
                <c:pt idx="2820">
                  <c:v>28.21</c:v>
                </c:pt>
                <c:pt idx="2821">
                  <c:v>28.22</c:v>
                </c:pt>
                <c:pt idx="2822">
                  <c:v>28.23</c:v>
                </c:pt>
                <c:pt idx="2823">
                  <c:v>28.24</c:v>
                </c:pt>
                <c:pt idx="2824">
                  <c:v>28.25</c:v>
                </c:pt>
                <c:pt idx="2825">
                  <c:v>28.26</c:v>
                </c:pt>
                <c:pt idx="2826">
                  <c:v>28.27</c:v>
                </c:pt>
                <c:pt idx="2827">
                  <c:v>28.28</c:v>
                </c:pt>
                <c:pt idx="2828">
                  <c:v>28.29</c:v>
                </c:pt>
                <c:pt idx="2829">
                  <c:v>28.3</c:v>
                </c:pt>
                <c:pt idx="2830">
                  <c:v>28.31</c:v>
                </c:pt>
                <c:pt idx="2831">
                  <c:v>28.32</c:v>
                </c:pt>
                <c:pt idx="2832">
                  <c:v>28.33</c:v>
                </c:pt>
                <c:pt idx="2833">
                  <c:v>28.34</c:v>
                </c:pt>
                <c:pt idx="2834">
                  <c:v>28.35</c:v>
                </c:pt>
                <c:pt idx="2835">
                  <c:v>28.36</c:v>
                </c:pt>
                <c:pt idx="2836">
                  <c:v>28.37</c:v>
                </c:pt>
                <c:pt idx="2837">
                  <c:v>28.38</c:v>
                </c:pt>
                <c:pt idx="2838">
                  <c:v>28.39</c:v>
                </c:pt>
                <c:pt idx="2839">
                  <c:v>28.4</c:v>
                </c:pt>
                <c:pt idx="2840">
                  <c:v>28.41</c:v>
                </c:pt>
                <c:pt idx="2841">
                  <c:v>28.42</c:v>
                </c:pt>
                <c:pt idx="2842">
                  <c:v>28.43</c:v>
                </c:pt>
                <c:pt idx="2843">
                  <c:v>28.44</c:v>
                </c:pt>
                <c:pt idx="2844">
                  <c:v>28.45</c:v>
                </c:pt>
                <c:pt idx="2845">
                  <c:v>28.46</c:v>
                </c:pt>
                <c:pt idx="2846">
                  <c:v>28.47</c:v>
                </c:pt>
                <c:pt idx="2847">
                  <c:v>28.48</c:v>
                </c:pt>
                <c:pt idx="2848">
                  <c:v>28.49</c:v>
                </c:pt>
                <c:pt idx="2849">
                  <c:v>28.5</c:v>
                </c:pt>
                <c:pt idx="2850">
                  <c:v>28.51</c:v>
                </c:pt>
                <c:pt idx="2851">
                  <c:v>28.52</c:v>
                </c:pt>
                <c:pt idx="2852">
                  <c:v>28.53</c:v>
                </c:pt>
                <c:pt idx="2853">
                  <c:v>28.54</c:v>
                </c:pt>
                <c:pt idx="2854">
                  <c:v>28.55</c:v>
                </c:pt>
                <c:pt idx="2855">
                  <c:v>28.56</c:v>
                </c:pt>
                <c:pt idx="2856">
                  <c:v>28.57</c:v>
                </c:pt>
                <c:pt idx="2857">
                  <c:v>28.58</c:v>
                </c:pt>
                <c:pt idx="2858">
                  <c:v>28.59</c:v>
                </c:pt>
                <c:pt idx="2859">
                  <c:v>28.6</c:v>
                </c:pt>
                <c:pt idx="2860">
                  <c:v>28.61</c:v>
                </c:pt>
                <c:pt idx="2861">
                  <c:v>28.62</c:v>
                </c:pt>
                <c:pt idx="2862">
                  <c:v>28.63</c:v>
                </c:pt>
                <c:pt idx="2863">
                  <c:v>28.64</c:v>
                </c:pt>
                <c:pt idx="2864">
                  <c:v>28.65</c:v>
                </c:pt>
                <c:pt idx="2865">
                  <c:v>28.66</c:v>
                </c:pt>
                <c:pt idx="2866">
                  <c:v>28.67</c:v>
                </c:pt>
                <c:pt idx="2867">
                  <c:v>28.68</c:v>
                </c:pt>
                <c:pt idx="2868">
                  <c:v>28.69</c:v>
                </c:pt>
                <c:pt idx="2869">
                  <c:v>28.7</c:v>
                </c:pt>
                <c:pt idx="2870">
                  <c:v>28.71</c:v>
                </c:pt>
                <c:pt idx="2871">
                  <c:v>28.72</c:v>
                </c:pt>
                <c:pt idx="2872">
                  <c:v>28.73</c:v>
                </c:pt>
                <c:pt idx="2873">
                  <c:v>28.74</c:v>
                </c:pt>
                <c:pt idx="2874">
                  <c:v>28.75</c:v>
                </c:pt>
                <c:pt idx="2875">
                  <c:v>28.76</c:v>
                </c:pt>
                <c:pt idx="2876">
                  <c:v>28.77</c:v>
                </c:pt>
                <c:pt idx="2877">
                  <c:v>28.78</c:v>
                </c:pt>
                <c:pt idx="2878">
                  <c:v>28.79</c:v>
                </c:pt>
                <c:pt idx="2879">
                  <c:v>28.8</c:v>
                </c:pt>
                <c:pt idx="2880">
                  <c:v>28.81</c:v>
                </c:pt>
                <c:pt idx="2881">
                  <c:v>28.82</c:v>
                </c:pt>
                <c:pt idx="2882">
                  <c:v>28.83</c:v>
                </c:pt>
                <c:pt idx="2883">
                  <c:v>28.84</c:v>
                </c:pt>
                <c:pt idx="2884">
                  <c:v>28.85</c:v>
                </c:pt>
                <c:pt idx="2885">
                  <c:v>28.86</c:v>
                </c:pt>
                <c:pt idx="2886">
                  <c:v>28.87</c:v>
                </c:pt>
                <c:pt idx="2887">
                  <c:v>28.88</c:v>
                </c:pt>
                <c:pt idx="2888">
                  <c:v>28.89</c:v>
                </c:pt>
                <c:pt idx="2889">
                  <c:v>28.9</c:v>
                </c:pt>
                <c:pt idx="2890">
                  <c:v>28.91</c:v>
                </c:pt>
                <c:pt idx="2891">
                  <c:v>28.92</c:v>
                </c:pt>
                <c:pt idx="2892">
                  <c:v>28.93</c:v>
                </c:pt>
                <c:pt idx="2893">
                  <c:v>28.94</c:v>
                </c:pt>
                <c:pt idx="2894">
                  <c:v>28.95</c:v>
                </c:pt>
                <c:pt idx="2895">
                  <c:v>28.96</c:v>
                </c:pt>
                <c:pt idx="2896">
                  <c:v>28.97</c:v>
                </c:pt>
                <c:pt idx="2897">
                  <c:v>28.98</c:v>
                </c:pt>
                <c:pt idx="2898">
                  <c:v>28.99</c:v>
                </c:pt>
                <c:pt idx="2899">
                  <c:v>29</c:v>
                </c:pt>
                <c:pt idx="2900">
                  <c:v>29.01</c:v>
                </c:pt>
                <c:pt idx="2901">
                  <c:v>29.02</c:v>
                </c:pt>
                <c:pt idx="2902">
                  <c:v>29.03</c:v>
                </c:pt>
                <c:pt idx="2903">
                  <c:v>29.04</c:v>
                </c:pt>
                <c:pt idx="2904">
                  <c:v>29.05</c:v>
                </c:pt>
                <c:pt idx="2905">
                  <c:v>29.06</c:v>
                </c:pt>
                <c:pt idx="2906">
                  <c:v>29.07</c:v>
                </c:pt>
                <c:pt idx="2907">
                  <c:v>29.08</c:v>
                </c:pt>
                <c:pt idx="2908">
                  <c:v>29.09</c:v>
                </c:pt>
                <c:pt idx="2909">
                  <c:v>29.1</c:v>
                </c:pt>
                <c:pt idx="2910">
                  <c:v>29.11</c:v>
                </c:pt>
                <c:pt idx="2911">
                  <c:v>29.12</c:v>
                </c:pt>
                <c:pt idx="2912">
                  <c:v>29.13</c:v>
                </c:pt>
                <c:pt idx="2913">
                  <c:v>29.14</c:v>
                </c:pt>
                <c:pt idx="2914">
                  <c:v>29.15</c:v>
                </c:pt>
                <c:pt idx="2915">
                  <c:v>29.16</c:v>
                </c:pt>
                <c:pt idx="2916">
                  <c:v>29.17</c:v>
                </c:pt>
                <c:pt idx="2917">
                  <c:v>29.18</c:v>
                </c:pt>
                <c:pt idx="2918">
                  <c:v>29.19</c:v>
                </c:pt>
                <c:pt idx="2919">
                  <c:v>29.2</c:v>
                </c:pt>
                <c:pt idx="2920">
                  <c:v>29.21</c:v>
                </c:pt>
                <c:pt idx="2921">
                  <c:v>29.22</c:v>
                </c:pt>
                <c:pt idx="2922">
                  <c:v>29.23</c:v>
                </c:pt>
                <c:pt idx="2923">
                  <c:v>29.24</c:v>
                </c:pt>
                <c:pt idx="2924">
                  <c:v>29.25</c:v>
                </c:pt>
                <c:pt idx="2925">
                  <c:v>29.26</c:v>
                </c:pt>
                <c:pt idx="2926">
                  <c:v>29.27</c:v>
                </c:pt>
                <c:pt idx="2927">
                  <c:v>29.28</c:v>
                </c:pt>
                <c:pt idx="2928">
                  <c:v>29.29</c:v>
                </c:pt>
                <c:pt idx="2929">
                  <c:v>29.3</c:v>
                </c:pt>
                <c:pt idx="2930">
                  <c:v>29.31</c:v>
                </c:pt>
                <c:pt idx="2931">
                  <c:v>29.32</c:v>
                </c:pt>
                <c:pt idx="2932">
                  <c:v>29.33</c:v>
                </c:pt>
                <c:pt idx="2933">
                  <c:v>29.34</c:v>
                </c:pt>
                <c:pt idx="2934">
                  <c:v>29.35</c:v>
                </c:pt>
                <c:pt idx="2935">
                  <c:v>29.36</c:v>
                </c:pt>
                <c:pt idx="2936">
                  <c:v>29.37</c:v>
                </c:pt>
                <c:pt idx="2937">
                  <c:v>29.38</c:v>
                </c:pt>
                <c:pt idx="2938">
                  <c:v>29.39</c:v>
                </c:pt>
                <c:pt idx="2939">
                  <c:v>29.4</c:v>
                </c:pt>
                <c:pt idx="2940">
                  <c:v>29.41</c:v>
                </c:pt>
                <c:pt idx="2941">
                  <c:v>29.42</c:v>
                </c:pt>
                <c:pt idx="2942">
                  <c:v>29.43</c:v>
                </c:pt>
                <c:pt idx="2943">
                  <c:v>29.44</c:v>
                </c:pt>
                <c:pt idx="2944">
                  <c:v>29.45</c:v>
                </c:pt>
                <c:pt idx="2945">
                  <c:v>29.46</c:v>
                </c:pt>
                <c:pt idx="2946">
                  <c:v>29.47</c:v>
                </c:pt>
                <c:pt idx="2947">
                  <c:v>29.48</c:v>
                </c:pt>
                <c:pt idx="2948">
                  <c:v>29.49</c:v>
                </c:pt>
                <c:pt idx="2949">
                  <c:v>29.5</c:v>
                </c:pt>
                <c:pt idx="2950">
                  <c:v>29.51</c:v>
                </c:pt>
                <c:pt idx="2951">
                  <c:v>29.52</c:v>
                </c:pt>
                <c:pt idx="2952">
                  <c:v>29.53</c:v>
                </c:pt>
                <c:pt idx="2953">
                  <c:v>29.54</c:v>
                </c:pt>
                <c:pt idx="2954">
                  <c:v>29.55</c:v>
                </c:pt>
                <c:pt idx="2955">
                  <c:v>29.56</c:v>
                </c:pt>
                <c:pt idx="2956">
                  <c:v>29.57</c:v>
                </c:pt>
                <c:pt idx="2957">
                  <c:v>29.58</c:v>
                </c:pt>
                <c:pt idx="2958">
                  <c:v>29.59</c:v>
                </c:pt>
                <c:pt idx="2959">
                  <c:v>29.6</c:v>
                </c:pt>
                <c:pt idx="2960">
                  <c:v>29.61</c:v>
                </c:pt>
                <c:pt idx="2961">
                  <c:v>29.62</c:v>
                </c:pt>
                <c:pt idx="2962">
                  <c:v>29.63</c:v>
                </c:pt>
                <c:pt idx="2963">
                  <c:v>29.64</c:v>
                </c:pt>
                <c:pt idx="2964">
                  <c:v>29.65</c:v>
                </c:pt>
                <c:pt idx="2965">
                  <c:v>29.66</c:v>
                </c:pt>
                <c:pt idx="2966">
                  <c:v>29.67</c:v>
                </c:pt>
                <c:pt idx="2967">
                  <c:v>29.68</c:v>
                </c:pt>
                <c:pt idx="2968">
                  <c:v>29.69</c:v>
                </c:pt>
                <c:pt idx="2969">
                  <c:v>29.7</c:v>
                </c:pt>
                <c:pt idx="2970">
                  <c:v>29.71</c:v>
                </c:pt>
                <c:pt idx="2971">
                  <c:v>29.72</c:v>
                </c:pt>
                <c:pt idx="2972">
                  <c:v>29.73</c:v>
                </c:pt>
                <c:pt idx="2973">
                  <c:v>29.74</c:v>
                </c:pt>
                <c:pt idx="2974">
                  <c:v>29.75</c:v>
                </c:pt>
                <c:pt idx="2975">
                  <c:v>29.76</c:v>
                </c:pt>
                <c:pt idx="2976">
                  <c:v>29.77</c:v>
                </c:pt>
                <c:pt idx="2977">
                  <c:v>29.78</c:v>
                </c:pt>
                <c:pt idx="2978">
                  <c:v>29.79</c:v>
                </c:pt>
                <c:pt idx="2979">
                  <c:v>29.8</c:v>
                </c:pt>
                <c:pt idx="2980">
                  <c:v>29.81</c:v>
                </c:pt>
                <c:pt idx="2981">
                  <c:v>29.82</c:v>
                </c:pt>
                <c:pt idx="2982">
                  <c:v>29.83</c:v>
                </c:pt>
                <c:pt idx="2983">
                  <c:v>29.84</c:v>
                </c:pt>
                <c:pt idx="2984">
                  <c:v>29.85</c:v>
                </c:pt>
                <c:pt idx="2985">
                  <c:v>29.86</c:v>
                </c:pt>
                <c:pt idx="2986">
                  <c:v>29.87</c:v>
                </c:pt>
                <c:pt idx="2987">
                  <c:v>29.88</c:v>
                </c:pt>
                <c:pt idx="2988">
                  <c:v>29.89</c:v>
                </c:pt>
                <c:pt idx="2989">
                  <c:v>29.9</c:v>
                </c:pt>
                <c:pt idx="2990">
                  <c:v>29.91</c:v>
                </c:pt>
                <c:pt idx="2991">
                  <c:v>29.92</c:v>
                </c:pt>
                <c:pt idx="2992">
                  <c:v>29.93</c:v>
                </c:pt>
                <c:pt idx="2993">
                  <c:v>29.94</c:v>
                </c:pt>
                <c:pt idx="2994">
                  <c:v>29.95</c:v>
                </c:pt>
                <c:pt idx="2995">
                  <c:v>29.96</c:v>
                </c:pt>
                <c:pt idx="2996">
                  <c:v>29.97</c:v>
                </c:pt>
                <c:pt idx="2997">
                  <c:v>29.98</c:v>
                </c:pt>
                <c:pt idx="2998">
                  <c:v>29.99</c:v>
                </c:pt>
                <c:pt idx="2999">
                  <c:v>30</c:v>
                </c:pt>
                <c:pt idx="3000">
                  <c:v>30.01</c:v>
                </c:pt>
                <c:pt idx="3001">
                  <c:v>30.02</c:v>
                </c:pt>
                <c:pt idx="3002">
                  <c:v>30.03</c:v>
                </c:pt>
                <c:pt idx="3003">
                  <c:v>30.04</c:v>
                </c:pt>
                <c:pt idx="3004">
                  <c:v>30.05</c:v>
                </c:pt>
                <c:pt idx="3005">
                  <c:v>30.06</c:v>
                </c:pt>
                <c:pt idx="3006">
                  <c:v>30.07</c:v>
                </c:pt>
                <c:pt idx="3007">
                  <c:v>30.08</c:v>
                </c:pt>
                <c:pt idx="3008">
                  <c:v>30.09</c:v>
                </c:pt>
                <c:pt idx="3009">
                  <c:v>30.1</c:v>
                </c:pt>
                <c:pt idx="3010">
                  <c:v>30.11</c:v>
                </c:pt>
                <c:pt idx="3011">
                  <c:v>30.12</c:v>
                </c:pt>
                <c:pt idx="3012">
                  <c:v>30.13</c:v>
                </c:pt>
                <c:pt idx="3013">
                  <c:v>30.14</c:v>
                </c:pt>
                <c:pt idx="3014">
                  <c:v>30.15</c:v>
                </c:pt>
                <c:pt idx="3015">
                  <c:v>30.16</c:v>
                </c:pt>
                <c:pt idx="3016">
                  <c:v>30.17</c:v>
                </c:pt>
                <c:pt idx="3017">
                  <c:v>30.18</c:v>
                </c:pt>
                <c:pt idx="3018">
                  <c:v>30.19</c:v>
                </c:pt>
                <c:pt idx="3019">
                  <c:v>30.2</c:v>
                </c:pt>
                <c:pt idx="3020">
                  <c:v>30.21</c:v>
                </c:pt>
                <c:pt idx="3021">
                  <c:v>30.22</c:v>
                </c:pt>
                <c:pt idx="3022">
                  <c:v>30.23</c:v>
                </c:pt>
                <c:pt idx="3023">
                  <c:v>30.24</c:v>
                </c:pt>
                <c:pt idx="3024">
                  <c:v>30.25</c:v>
                </c:pt>
                <c:pt idx="3025">
                  <c:v>30.26</c:v>
                </c:pt>
                <c:pt idx="3026">
                  <c:v>30.27</c:v>
                </c:pt>
                <c:pt idx="3027">
                  <c:v>30.28</c:v>
                </c:pt>
                <c:pt idx="3028">
                  <c:v>30.29</c:v>
                </c:pt>
                <c:pt idx="3029">
                  <c:v>30.3</c:v>
                </c:pt>
                <c:pt idx="3030">
                  <c:v>30.31</c:v>
                </c:pt>
                <c:pt idx="3031">
                  <c:v>30.32</c:v>
                </c:pt>
                <c:pt idx="3032">
                  <c:v>30.33</c:v>
                </c:pt>
                <c:pt idx="3033">
                  <c:v>30.34</c:v>
                </c:pt>
                <c:pt idx="3034">
                  <c:v>30.35</c:v>
                </c:pt>
                <c:pt idx="3035">
                  <c:v>30.36</c:v>
                </c:pt>
                <c:pt idx="3036">
                  <c:v>30.37</c:v>
                </c:pt>
                <c:pt idx="3037">
                  <c:v>30.38</c:v>
                </c:pt>
                <c:pt idx="3038">
                  <c:v>30.39</c:v>
                </c:pt>
                <c:pt idx="3039">
                  <c:v>30.4</c:v>
                </c:pt>
                <c:pt idx="3040">
                  <c:v>30.41</c:v>
                </c:pt>
                <c:pt idx="3041">
                  <c:v>30.42</c:v>
                </c:pt>
                <c:pt idx="3042">
                  <c:v>30.43</c:v>
                </c:pt>
                <c:pt idx="3043">
                  <c:v>30.44</c:v>
                </c:pt>
                <c:pt idx="3044">
                  <c:v>30.45</c:v>
                </c:pt>
                <c:pt idx="3045">
                  <c:v>30.46</c:v>
                </c:pt>
                <c:pt idx="3046">
                  <c:v>30.47</c:v>
                </c:pt>
                <c:pt idx="3047">
                  <c:v>30.48</c:v>
                </c:pt>
                <c:pt idx="3048">
                  <c:v>30.49</c:v>
                </c:pt>
                <c:pt idx="3049">
                  <c:v>30.5</c:v>
                </c:pt>
                <c:pt idx="3050">
                  <c:v>30.51</c:v>
                </c:pt>
                <c:pt idx="3051">
                  <c:v>30.52</c:v>
                </c:pt>
                <c:pt idx="3052">
                  <c:v>30.53</c:v>
                </c:pt>
                <c:pt idx="3053">
                  <c:v>30.54</c:v>
                </c:pt>
                <c:pt idx="3054">
                  <c:v>30.55</c:v>
                </c:pt>
                <c:pt idx="3055">
                  <c:v>30.56</c:v>
                </c:pt>
                <c:pt idx="3056">
                  <c:v>30.57</c:v>
                </c:pt>
                <c:pt idx="3057">
                  <c:v>30.58</c:v>
                </c:pt>
                <c:pt idx="3058">
                  <c:v>30.59</c:v>
                </c:pt>
                <c:pt idx="3059">
                  <c:v>30.6</c:v>
                </c:pt>
                <c:pt idx="3060">
                  <c:v>30.61</c:v>
                </c:pt>
                <c:pt idx="3061">
                  <c:v>30.62</c:v>
                </c:pt>
                <c:pt idx="3062">
                  <c:v>30.63</c:v>
                </c:pt>
                <c:pt idx="3063">
                  <c:v>30.64</c:v>
                </c:pt>
                <c:pt idx="3064">
                  <c:v>30.65</c:v>
                </c:pt>
                <c:pt idx="3065">
                  <c:v>30.66</c:v>
                </c:pt>
                <c:pt idx="3066">
                  <c:v>30.67</c:v>
                </c:pt>
                <c:pt idx="3067">
                  <c:v>30.68</c:v>
                </c:pt>
                <c:pt idx="3068">
                  <c:v>30.69</c:v>
                </c:pt>
                <c:pt idx="3069">
                  <c:v>30.7</c:v>
                </c:pt>
                <c:pt idx="3070">
                  <c:v>30.71</c:v>
                </c:pt>
                <c:pt idx="3071">
                  <c:v>30.72</c:v>
                </c:pt>
                <c:pt idx="3072">
                  <c:v>30.73</c:v>
                </c:pt>
                <c:pt idx="3073">
                  <c:v>30.74</c:v>
                </c:pt>
                <c:pt idx="3074">
                  <c:v>30.75</c:v>
                </c:pt>
                <c:pt idx="3075">
                  <c:v>30.76</c:v>
                </c:pt>
                <c:pt idx="3076">
                  <c:v>30.77</c:v>
                </c:pt>
                <c:pt idx="3077">
                  <c:v>30.78</c:v>
                </c:pt>
                <c:pt idx="3078">
                  <c:v>30.79</c:v>
                </c:pt>
                <c:pt idx="3079">
                  <c:v>30.8</c:v>
                </c:pt>
                <c:pt idx="3080">
                  <c:v>30.81</c:v>
                </c:pt>
                <c:pt idx="3081">
                  <c:v>30.82</c:v>
                </c:pt>
                <c:pt idx="3082">
                  <c:v>30.83</c:v>
                </c:pt>
                <c:pt idx="3083">
                  <c:v>30.84</c:v>
                </c:pt>
                <c:pt idx="3084">
                  <c:v>30.85</c:v>
                </c:pt>
                <c:pt idx="3085">
                  <c:v>30.86</c:v>
                </c:pt>
                <c:pt idx="3086">
                  <c:v>30.87</c:v>
                </c:pt>
                <c:pt idx="3087">
                  <c:v>30.88</c:v>
                </c:pt>
                <c:pt idx="3088">
                  <c:v>30.89</c:v>
                </c:pt>
                <c:pt idx="3089">
                  <c:v>30.9</c:v>
                </c:pt>
                <c:pt idx="3090">
                  <c:v>30.91</c:v>
                </c:pt>
                <c:pt idx="3091">
                  <c:v>30.92</c:v>
                </c:pt>
                <c:pt idx="3092">
                  <c:v>30.93</c:v>
                </c:pt>
                <c:pt idx="3093">
                  <c:v>30.94</c:v>
                </c:pt>
                <c:pt idx="3094">
                  <c:v>30.95</c:v>
                </c:pt>
                <c:pt idx="3095">
                  <c:v>30.96</c:v>
                </c:pt>
                <c:pt idx="3096">
                  <c:v>30.97</c:v>
                </c:pt>
                <c:pt idx="3097">
                  <c:v>30.98</c:v>
                </c:pt>
                <c:pt idx="3098">
                  <c:v>30.99</c:v>
                </c:pt>
                <c:pt idx="3099">
                  <c:v>31</c:v>
                </c:pt>
                <c:pt idx="3100">
                  <c:v>31.01</c:v>
                </c:pt>
                <c:pt idx="3101">
                  <c:v>31.02</c:v>
                </c:pt>
                <c:pt idx="3102">
                  <c:v>31.03</c:v>
                </c:pt>
                <c:pt idx="3103">
                  <c:v>31.04</c:v>
                </c:pt>
                <c:pt idx="3104">
                  <c:v>31.05</c:v>
                </c:pt>
                <c:pt idx="3105">
                  <c:v>31.06</c:v>
                </c:pt>
                <c:pt idx="3106">
                  <c:v>31.07</c:v>
                </c:pt>
                <c:pt idx="3107">
                  <c:v>31.08</c:v>
                </c:pt>
                <c:pt idx="3108">
                  <c:v>31.09</c:v>
                </c:pt>
                <c:pt idx="3109">
                  <c:v>31.1</c:v>
                </c:pt>
                <c:pt idx="3110">
                  <c:v>31.11</c:v>
                </c:pt>
                <c:pt idx="3111">
                  <c:v>31.12</c:v>
                </c:pt>
                <c:pt idx="3112">
                  <c:v>31.13</c:v>
                </c:pt>
                <c:pt idx="3113">
                  <c:v>31.14</c:v>
                </c:pt>
                <c:pt idx="3114">
                  <c:v>31.15</c:v>
                </c:pt>
                <c:pt idx="3115">
                  <c:v>31.16</c:v>
                </c:pt>
                <c:pt idx="3116">
                  <c:v>31.17</c:v>
                </c:pt>
                <c:pt idx="3117">
                  <c:v>31.18</c:v>
                </c:pt>
                <c:pt idx="3118">
                  <c:v>31.19</c:v>
                </c:pt>
                <c:pt idx="3119">
                  <c:v>31.2</c:v>
                </c:pt>
                <c:pt idx="3120">
                  <c:v>31.21</c:v>
                </c:pt>
                <c:pt idx="3121">
                  <c:v>31.22</c:v>
                </c:pt>
                <c:pt idx="3122">
                  <c:v>31.23</c:v>
                </c:pt>
                <c:pt idx="3123">
                  <c:v>31.24</c:v>
                </c:pt>
                <c:pt idx="3124">
                  <c:v>31.25</c:v>
                </c:pt>
                <c:pt idx="3125">
                  <c:v>31.26</c:v>
                </c:pt>
                <c:pt idx="3126">
                  <c:v>31.27</c:v>
                </c:pt>
                <c:pt idx="3127">
                  <c:v>31.28</c:v>
                </c:pt>
                <c:pt idx="3128">
                  <c:v>31.29</c:v>
                </c:pt>
                <c:pt idx="3129">
                  <c:v>31.3</c:v>
                </c:pt>
                <c:pt idx="3130">
                  <c:v>31.31</c:v>
                </c:pt>
                <c:pt idx="3131">
                  <c:v>31.32</c:v>
                </c:pt>
                <c:pt idx="3132">
                  <c:v>31.33</c:v>
                </c:pt>
                <c:pt idx="3133">
                  <c:v>31.34</c:v>
                </c:pt>
                <c:pt idx="3134">
                  <c:v>31.35</c:v>
                </c:pt>
                <c:pt idx="3135">
                  <c:v>31.36</c:v>
                </c:pt>
                <c:pt idx="3136">
                  <c:v>31.37</c:v>
                </c:pt>
                <c:pt idx="3137">
                  <c:v>31.38</c:v>
                </c:pt>
                <c:pt idx="3138">
                  <c:v>31.39</c:v>
                </c:pt>
                <c:pt idx="3139">
                  <c:v>31.4</c:v>
                </c:pt>
                <c:pt idx="3140">
                  <c:v>31.41</c:v>
                </c:pt>
                <c:pt idx="3141">
                  <c:v>31.42</c:v>
                </c:pt>
                <c:pt idx="3142">
                  <c:v>31.43</c:v>
                </c:pt>
                <c:pt idx="3143">
                  <c:v>31.44</c:v>
                </c:pt>
                <c:pt idx="3144">
                  <c:v>31.45</c:v>
                </c:pt>
                <c:pt idx="3145">
                  <c:v>31.46</c:v>
                </c:pt>
                <c:pt idx="3146">
                  <c:v>31.47</c:v>
                </c:pt>
                <c:pt idx="3147">
                  <c:v>31.48</c:v>
                </c:pt>
                <c:pt idx="3148">
                  <c:v>31.49</c:v>
                </c:pt>
                <c:pt idx="3149">
                  <c:v>31.5</c:v>
                </c:pt>
                <c:pt idx="3150">
                  <c:v>31.51</c:v>
                </c:pt>
                <c:pt idx="3151">
                  <c:v>31.52</c:v>
                </c:pt>
                <c:pt idx="3152">
                  <c:v>31.53</c:v>
                </c:pt>
                <c:pt idx="3153">
                  <c:v>31.54</c:v>
                </c:pt>
                <c:pt idx="3154">
                  <c:v>31.55</c:v>
                </c:pt>
                <c:pt idx="3155">
                  <c:v>31.56</c:v>
                </c:pt>
                <c:pt idx="3156">
                  <c:v>31.57</c:v>
                </c:pt>
                <c:pt idx="3157">
                  <c:v>31.58</c:v>
                </c:pt>
                <c:pt idx="3158">
                  <c:v>31.59</c:v>
                </c:pt>
                <c:pt idx="3159">
                  <c:v>31.6</c:v>
                </c:pt>
                <c:pt idx="3160">
                  <c:v>31.61</c:v>
                </c:pt>
                <c:pt idx="3161">
                  <c:v>31.62</c:v>
                </c:pt>
                <c:pt idx="3162">
                  <c:v>31.63</c:v>
                </c:pt>
                <c:pt idx="3163">
                  <c:v>31.64</c:v>
                </c:pt>
                <c:pt idx="3164">
                  <c:v>31.65</c:v>
                </c:pt>
                <c:pt idx="3165">
                  <c:v>31.66</c:v>
                </c:pt>
                <c:pt idx="3166">
                  <c:v>31.67</c:v>
                </c:pt>
                <c:pt idx="3167">
                  <c:v>31.68</c:v>
                </c:pt>
                <c:pt idx="3168">
                  <c:v>31.69</c:v>
                </c:pt>
                <c:pt idx="3169">
                  <c:v>31.7</c:v>
                </c:pt>
                <c:pt idx="3170">
                  <c:v>31.71</c:v>
                </c:pt>
                <c:pt idx="3171">
                  <c:v>31.72</c:v>
                </c:pt>
                <c:pt idx="3172">
                  <c:v>31.73</c:v>
                </c:pt>
                <c:pt idx="3173">
                  <c:v>31.74</c:v>
                </c:pt>
                <c:pt idx="3174">
                  <c:v>31.75</c:v>
                </c:pt>
                <c:pt idx="3175">
                  <c:v>31.76</c:v>
                </c:pt>
                <c:pt idx="3176">
                  <c:v>31.77</c:v>
                </c:pt>
                <c:pt idx="3177">
                  <c:v>31.78</c:v>
                </c:pt>
                <c:pt idx="3178">
                  <c:v>31.79</c:v>
                </c:pt>
                <c:pt idx="3179">
                  <c:v>31.8</c:v>
                </c:pt>
                <c:pt idx="3180">
                  <c:v>31.81</c:v>
                </c:pt>
                <c:pt idx="3181">
                  <c:v>31.82</c:v>
                </c:pt>
                <c:pt idx="3182">
                  <c:v>31.83</c:v>
                </c:pt>
                <c:pt idx="3183">
                  <c:v>31.84</c:v>
                </c:pt>
                <c:pt idx="3184">
                  <c:v>31.85</c:v>
                </c:pt>
                <c:pt idx="3185">
                  <c:v>31.86</c:v>
                </c:pt>
                <c:pt idx="3186">
                  <c:v>31.87</c:v>
                </c:pt>
                <c:pt idx="3187">
                  <c:v>31.88</c:v>
                </c:pt>
                <c:pt idx="3188">
                  <c:v>31.89</c:v>
                </c:pt>
                <c:pt idx="3189">
                  <c:v>31.9</c:v>
                </c:pt>
                <c:pt idx="3190">
                  <c:v>31.91</c:v>
                </c:pt>
                <c:pt idx="3191">
                  <c:v>31.92</c:v>
                </c:pt>
                <c:pt idx="3192">
                  <c:v>31.93</c:v>
                </c:pt>
                <c:pt idx="3193">
                  <c:v>31.94</c:v>
                </c:pt>
                <c:pt idx="3194">
                  <c:v>31.95</c:v>
                </c:pt>
                <c:pt idx="3195">
                  <c:v>31.96</c:v>
                </c:pt>
                <c:pt idx="3196">
                  <c:v>31.97</c:v>
                </c:pt>
                <c:pt idx="3197">
                  <c:v>31.98</c:v>
                </c:pt>
                <c:pt idx="3198">
                  <c:v>31.99</c:v>
                </c:pt>
                <c:pt idx="3199">
                  <c:v>32</c:v>
                </c:pt>
                <c:pt idx="3200">
                  <c:v>32.01</c:v>
                </c:pt>
                <c:pt idx="3201">
                  <c:v>32.020000000000003</c:v>
                </c:pt>
                <c:pt idx="3202">
                  <c:v>32.03</c:v>
                </c:pt>
                <c:pt idx="3203">
                  <c:v>32.04</c:v>
                </c:pt>
                <c:pt idx="3204">
                  <c:v>32.049999999999997</c:v>
                </c:pt>
                <c:pt idx="3205">
                  <c:v>32.06</c:v>
                </c:pt>
                <c:pt idx="3206">
                  <c:v>32.07</c:v>
                </c:pt>
                <c:pt idx="3207">
                  <c:v>32.08</c:v>
                </c:pt>
                <c:pt idx="3208">
                  <c:v>32.090000000000003</c:v>
                </c:pt>
                <c:pt idx="3209">
                  <c:v>32.1</c:v>
                </c:pt>
                <c:pt idx="3210">
                  <c:v>32.11</c:v>
                </c:pt>
                <c:pt idx="3211">
                  <c:v>32.119999999999997</c:v>
                </c:pt>
                <c:pt idx="3212">
                  <c:v>32.130000000000003</c:v>
                </c:pt>
                <c:pt idx="3213">
                  <c:v>32.14</c:v>
                </c:pt>
                <c:pt idx="3214">
                  <c:v>32.15</c:v>
                </c:pt>
                <c:pt idx="3215">
                  <c:v>32.159999999999997</c:v>
                </c:pt>
                <c:pt idx="3216">
                  <c:v>32.17</c:v>
                </c:pt>
                <c:pt idx="3217">
                  <c:v>32.18</c:v>
                </c:pt>
                <c:pt idx="3218">
                  <c:v>32.19</c:v>
                </c:pt>
                <c:pt idx="3219">
                  <c:v>32.200000000000003</c:v>
                </c:pt>
                <c:pt idx="3220">
                  <c:v>32.21</c:v>
                </c:pt>
                <c:pt idx="3221">
                  <c:v>32.22</c:v>
                </c:pt>
                <c:pt idx="3222">
                  <c:v>32.229999999999997</c:v>
                </c:pt>
                <c:pt idx="3223">
                  <c:v>32.24</c:v>
                </c:pt>
                <c:pt idx="3224">
                  <c:v>32.25</c:v>
                </c:pt>
                <c:pt idx="3225">
                  <c:v>32.26</c:v>
                </c:pt>
                <c:pt idx="3226">
                  <c:v>32.270000000000003</c:v>
                </c:pt>
                <c:pt idx="3227">
                  <c:v>32.28</c:v>
                </c:pt>
                <c:pt idx="3228">
                  <c:v>32.29</c:v>
                </c:pt>
                <c:pt idx="3229">
                  <c:v>32.299999999999997</c:v>
                </c:pt>
                <c:pt idx="3230">
                  <c:v>32.31</c:v>
                </c:pt>
                <c:pt idx="3231">
                  <c:v>32.32</c:v>
                </c:pt>
                <c:pt idx="3232">
                  <c:v>32.33</c:v>
                </c:pt>
                <c:pt idx="3233">
                  <c:v>32.340000000000003</c:v>
                </c:pt>
                <c:pt idx="3234">
                  <c:v>32.35</c:v>
                </c:pt>
                <c:pt idx="3235">
                  <c:v>32.36</c:v>
                </c:pt>
                <c:pt idx="3236">
                  <c:v>32.369999999999997</c:v>
                </c:pt>
                <c:pt idx="3237">
                  <c:v>32.380000000000003</c:v>
                </c:pt>
                <c:pt idx="3238">
                  <c:v>32.39</c:v>
                </c:pt>
                <c:pt idx="3239">
                  <c:v>32.4</c:v>
                </c:pt>
                <c:pt idx="3240">
                  <c:v>32.409999999999997</c:v>
                </c:pt>
                <c:pt idx="3241">
                  <c:v>32.42</c:v>
                </c:pt>
                <c:pt idx="3242">
                  <c:v>32.43</c:v>
                </c:pt>
                <c:pt idx="3243">
                  <c:v>32.44</c:v>
                </c:pt>
                <c:pt idx="3244">
                  <c:v>32.450000000000003</c:v>
                </c:pt>
                <c:pt idx="3245">
                  <c:v>32.46</c:v>
                </c:pt>
                <c:pt idx="3246">
                  <c:v>32.47</c:v>
                </c:pt>
                <c:pt idx="3247">
                  <c:v>32.479999999999997</c:v>
                </c:pt>
                <c:pt idx="3248">
                  <c:v>32.49</c:v>
                </c:pt>
                <c:pt idx="3249">
                  <c:v>32.5</c:v>
                </c:pt>
                <c:pt idx="3250">
                  <c:v>32.51</c:v>
                </c:pt>
                <c:pt idx="3251">
                  <c:v>32.520000000000003</c:v>
                </c:pt>
                <c:pt idx="3252">
                  <c:v>32.53</c:v>
                </c:pt>
                <c:pt idx="3253">
                  <c:v>32.54</c:v>
                </c:pt>
                <c:pt idx="3254">
                  <c:v>32.549999999999997</c:v>
                </c:pt>
                <c:pt idx="3255">
                  <c:v>32.56</c:v>
                </c:pt>
                <c:pt idx="3256">
                  <c:v>32.57</c:v>
                </c:pt>
                <c:pt idx="3257">
                  <c:v>32.58</c:v>
                </c:pt>
                <c:pt idx="3258">
                  <c:v>32.590000000000003</c:v>
                </c:pt>
                <c:pt idx="3259">
                  <c:v>32.6</c:v>
                </c:pt>
                <c:pt idx="3260">
                  <c:v>32.61</c:v>
                </c:pt>
                <c:pt idx="3261">
                  <c:v>32.619999999999997</c:v>
                </c:pt>
                <c:pt idx="3262">
                  <c:v>32.630000000000003</c:v>
                </c:pt>
                <c:pt idx="3263">
                  <c:v>32.64</c:v>
                </c:pt>
                <c:pt idx="3264">
                  <c:v>32.65</c:v>
                </c:pt>
                <c:pt idx="3265">
                  <c:v>32.659999999999997</c:v>
                </c:pt>
                <c:pt idx="3266">
                  <c:v>32.67</c:v>
                </c:pt>
                <c:pt idx="3267">
                  <c:v>32.68</c:v>
                </c:pt>
                <c:pt idx="3268">
                  <c:v>32.69</c:v>
                </c:pt>
                <c:pt idx="3269">
                  <c:v>32.700000000000003</c:v>
                </c:pt>
                <c:pt idx="3270">
                  <c:v>32.71</c:v>
                </c:pt>
                <c:pt idx="3271">
                  <c:v>32.72</c:v>
                </c:pt>
                <c:pt idx="3272">
                  <c:v>32.729999999999997</c:v>
                </c:pt>
                <c:pt idx="3273">
                  <c:v>32.74</c:v>
                </c:pt>
                <c:pt idx="3274">
                  <c:v>32.75</c:v>
                </c:pt>
                <c:pt idx="3275">
                  <c:v>32.76</c:v>
                </c:pt>
                <c:pt idx="3276">
                  <c:v>32.770000000000003</c:v>
                </c:pt>
                <c:pt idx="3277">
                  <c:v>32.78</c:v>
                </c:pt>
                <c:pt idx="3278">
                  <c:v>32.79</c:v>
                </c:pt>
                <c:pt idx="3279">
                  <c:v>32.799999999999997</c:v>
                </c:pt>
                <c:pt idx="3280">
                  <c:v>32.81</c:v>
                </c:pt>
                <c:pt idx="3281">
                  <c:v>32.82</c:v>
                </c:pt>
                <c:pt idx="3282">
                  <c:v>32.83</c:v>
                </c:pt>
                <c:pt idx="3283">
                  <c:v>32.840000000000003</c:v>
                </c:pt>
                <c:pt idx="3284">
                  <c:v>32.85</c:v>
                </c:pt>
                <c:pt idx="3285">
                  <c:v>32.86</c:v>
                </c:pt>
                <c:pt idx="3286">
                  <c:v>32.869999999999997</c:v>
                </c:pt>
                <c:pt idx="3287">
                  <c:v>32.880000000000003</c:v>
                </c:pt>
                <c:pt idx="3288">
                  <c:v>32.89</c:v>
                </c:pt>
                <c:pt idx="3289">
                  <c:v>32.9</c:v>
                </c:pt>
                <c:pt idx="3290">
                  <c:v>32.909999999999997</c:v>
                </c:pt>
                <c:pt idx="3291">
                  <c:v>32.92</c:v>
                </c:pt>
                <c:pt idx="3292">
                  <c:v>32.93</c:v>
                </c:pt>
                <c:pt idx="3293">
                  <c:v>32.94</c:v>
                </c:pt>
                <c:pt idx="3294">
                  <c:v>32.950000000000003</c:v>
                </c:pt>
                <c:pt idx="3295">
                  <c:v>32.96</c:v>
                </c:pt>
                <c:pt idx="3296">
                  <c:v>32.97</c:v>
                </c:pt>
                <c:pt idx="3297">
                  <c:v>32.979999999999997</c:v>
                </c:pt>
                <c:pt idx="3298">
                  <c:v>32.99</c:v>
                </c:pt>
                <c:pt idx="3299">
                  <c:v>33</c:v>
                </c:pt>
                <c:pt idx="3300">
                  <c:v>33.01</c:v>
                </c:pt>
                <c:pt idx="3301">
                  <c:v>33.020000000000003</c:v>
                </c:pt>
                <c:pt idx="3302">
                  <c:v>33.03</c:v>
                </c:pt>
                <c:pt idx="3303">
                  <c:v>33.04</c:v>
                </c:pt>
                <c:pt idx="3304">
                  <c:v>33.049999999999997</c:v>
                </c:pt>
                <c:pt idx="3305">
                  <c:v>33.06</c:v>
                </c:pt>
                <c:pt idx="3306">
                  <c:v>33.07</c:v>
                </c:pt>
                <c:pt idx="3307">
                  <c:v>33.08</c:v>
                </c:pt>
                <c:pt idx="3308">
                  <c:v>33.090000000000003</c:v>
                </c:pt>
                <c:pt idx="3309">
                  <c:v>33.1</c:v>
                </c:pt>
                <c:pt idx="3310">
                  <c:v>33.11</c:v>
                </c:pt>
                <c:pt idx="3311">
                  <c:v>33.119999999999997</c:v>
                </c:pt>
                <c:pt idx="3312">
                  <c:v>33.130000000000003</c:v>
                </c:pt>
                <c:pt idx="3313">
                  <c:v>33.14</c:v>
                </c:pt>
                <c:pt idx="3314">
                  <c:v>33.15</c:v>
                </c:pt>
                <c:pt idx="3315">
                  <c:v>33.159999999999997</c:v>
                </c:pt>
                <c:pt idx="3316">
                  <c:v>33.17</c:v>
                </c:pt>
                <c:pt idx="3317">
                  <c:v>33.18</c:v>
                </c:pt>
                <c:pt idx="3318">
                  <c:v>33.19</c:v>
                </c:pt>
                <c:pt idx="3319">
                  <c:v>33.200000000000003</c:v>
                </c:pt>
                <c:pt idx="3320">
                  <c:v>33.21</c:v>
                </c:pt>
                <c:pt idx="3321">
                  <c:v>33.22</c:v>
                </c:pt>
                <c:pt idx="3322">
                  <c:v>33.229999999999997</c:v>
                </c:pt>
                <c:pt idx="3323">
                  <c:v>33.24</c:v>
                </c:pt>
                <c:pt idx="3324">
                  <c:v>33.25</c:v>
                </c:pt>
                <c:pt idx="3325">
                  <c:v>33.26</c:v>
                </c:pt>
                <c:pt idx="3326">
                  <c:v>33.270000000000003</c:v>
                </c:pt>
                <c:pt idx="3327">
                  <c:v>33.28</c:v>
                </c:pt>
                <c:pt idx="3328">
                  <c:v>33.29</c:v>
                </c:pt>
                <c:pt idx="3329">
                  <c:v>33.299999999999997</c:v>
                </c:pt>
                <c:pt idx="3330">
                  <c:v>33.31</c:v>
                </c:pt>
                <c:pt idx="3331">
                  <c:v>33.32</c:v>
                </c:pt>
                <c:pt idx="3332">
                  <c:v>33.33</c:v>
                </c:pt>
                <c:pt idx="3333">
                  <c:v>33.340000000000003</c:v>
                </c:pt>
                <c:pt idx="3334">
                  <c:v>33.35</c:v>
                </c:pt>
                <c:pt idx="3335">
                  <c:v>33.36</c:v>
                </c:pt>
                <c:pt idx="3336">
                  <c:v>33.369999999999997</c:v>
                </c:pt>
                <c:pt idx="3337">
                  <c:v>33.380000000000003</c:v>
                </c:pt>
                <c:pt idx="3338">
                  <c:v>33.39</c:v>
                </c:pt>
                <c:pt idx="3339">
                  <c:v>33.4</c:v>
                </c:pt>
                <c:pt idx="3340">
                  <c:v>33.409999999999997</c:v>
                </c:pt>
                <c:pt idx="3341">
                  <c:v>33.42</c:v>
                </c:pt>
                <c:pt idx="3342">
                  <c:v>33.43</c:v>
                </c:pt>
                <c:pt idx="3343">
                  <c:v>33.44</c:v>
                </c:pt>
                <c:pt idx="3344">
                  <c:v>33.450000000000003</c:v>
                </c:pt>
                <c:pt idx="3345">
                  <c:v>33.46</c:v>
                </c:pt>
                <c:pt idx="3346">
                  <c:v>33.47</c:v>
                </c:pt>
                <c:pt idx="3347">
                  <c:v>33.479999999999997</c:v>
                </c:pt>
                <c:pt idx="3348">
                  <c:v>33.49</c:v>
                </c:pt>
                <c:pt idx="3349">
                  <c:v>33.5</c:v>
                </c:pt>
                <c:pt idx="3350">
                  <c:v>33.51</c:v>
                </c:pt>
                <c:pt idx="3351">
                  <c:v>33.520000000000003</c:v>
                </c:pt>
                <c:pt idx="3352">
                  <c:v>33.53</c:v>
                </c:pt>
                <c:pt idx="3353">
                  <c:v>33.54</c:v>
                </c:pt>
                <c:pt idx="3354">
                  <c:v>33.549999999999997</c:v>
                </c:pt>
                <c:pt idx="3355">
                  <c:v>33.56</c:v>
                </c:pt>
                <c:pt idx="3356">
                  <c:v>33.57</c:v>
                </c:pt>
                <c:pt idx="3357">
                  <c:v>33.58</c:v>
                </c:pt>
                <c:pt idx="3358">
                  <c:v>33.590000000000003</c:v>
                </c:pt>
                <c:pt idx="3359">
                  <c:v>33.6</c:v>
                </c:pt>
                <c:pt idx="3360">
                  <c:v>33.61</c:v>
                </c:pt>
                <c:pt idx="3361">
                  <c:v>33.619999999999997</c:v>
                </c:pt>
                <c:pt idx="3362">
                  <c:v>33.630000000000003</c:v>
                </c:pt>
                <c:pt idx="3363">
                  <c:v>33.64</c:v>
                </c:pt>
                <c:pt idx="3364">
                  <c:v>33.65</c:v>
                </c:pt>
                <c:pt idx="3365">
                  <c:v>33.659999999999997</c:v>
                </c:pt>
                <c:pt idx="3366">
                  <c:v>33.67</c:v>
                </c:pt>
                <c:pt idx="3367">
                  <c:v>33.68</c:v>
                </c:pt>
                <c:pt idx="3368">
                  <c:v>33.69</c:v>
                </c:pt>
                <c:pt idx="3369">
                  <c:v>33.700000000000003</c:v>
                </c:pt>
                <c:pt idx="3370">
                  <c:v>33.71</c:v>
                </c:pt>
                <c:pt idx="3371">
                  <c:v>33.72</c:v>
                </c:pt>
                <c:pt idx="3372">
                  <c:v>33.729999999999997</c:v>
                </c:pt>
                <c:pt idx="3373">
                  <c:v>33.74</c:v>
                </c:pt>
                <c:pt idx="3374">
                  <c:v>33.75</c:v>
                </c:pt>
                <c:pt idx="3375">
                  <c:v>33.76</c:v>
                </c:pt>
                <c:pt idx="3376">
                  <c:v>33.770000000000003</c:v>
                </c:pt>
                <c:pt idx="3377">
                  <c:v>33.78</c:v>
                </c:pt>
                <c:pt idx="3378">
                  <c:v>33.79</c:v>
                </c:pt>
                <c:pt idx="3379">
                  <c:v>33.799999999999997</c:v>
                </c:pt>
                <c:pt idx="3380">
                  <c:v>33.81</c:v>
                </c:pt>
                <c:pt idx="3381">
                  <c:v>33.82</c:v>
                </c:pt>
                <c:pt idx="3382">
                  <c:v>33.83</c:v>
                </c:pt>
                <c:pt idx="3383">
                  <c:v>33.840000000000003</c:v>
                </c:pt>
                <c:pt idx="3384">
                  <c:v>33.85</c:v>
                </c:pt>
                <c:pt idx="3385">
                  <c:v>33.86</c:v>
                </c:pt>
                <c:pt idx="3386">
                  <c:v>33.869999999999997</c:v>
                </c:pt>
                <c:pt idx="3387">
                  <c:v>33.880000000000003</c:v>
                </c:pt>
                <c:pt idx="3388">
                  <c:v>33.89</c:v>
                </c:pt>
                <c:pt idx="3389">
                  <c:v>33.9</c:v>
                </c:pt>
                <c:pt idx="3390">
                  <c:v>33.909999999999997</c:v>
                </c:pt>
                <c:pt idx="3391">
                  <c:v>33.92</c:v>
                </c:pt>
                <c:pt idx="3392">
                  <c:v>33.93</c:v>
                </c:pt>
                <c:pt idx="3393">
                  <c:v>33.94</c:v>
                </c:pt>
                <c:pt idx="3394">
                  <c:v>33.950000000000003</c:v>
                </c:pt>
                <c:pt idx="3395">
                  <c:v>33.96</c:v>
                </c:pt>
                <c:pt idx="3396">
                  <c:v>33.97</c:v>
                </c:pt>
                <c:pt idx="3397">
                  <c:v>33.979999999999997</c:v>
                </c:pt>
                <c:pt idx="3398">
                  <c:v>33.99</c:v>
                </c:pt>
                <c:pt idx="3399">
                  <c:v>34</c:v>
                </c:pt>
                <c:pt idx="3400">
                  <c:v>34.01</c:v>
                </c:pt>
                <c:pt idx="3401">
                  <c:v>34.020000000000003</c:v>
                </c:pt>
                <c:pt idx="3402">
                  <c:v>34.03</c:v>
                </c:pt>
                <c:pt idx="3403">
                  <c:v>34.04</c:v>
                </c:pt>
                <c:pt idx="3404">
                  <c:v>34.049999999999997</c:v>
                </c:pt>
                <c:pt idx="3405">
                  <c:v>34.06</c:v>
                </c:pt>
                <c:pt idx="3406">
                  <c:v>34.07</c:v>
                </c:pt>
                <c:pt idx="3407">
                  <c:v>34.08</c:v>
                </c:pt>
                <c:pt idx="3408">
                  <c:v>34.090000000000003</c:v>
                </c:pt>
                <c:pt idx="3409">
                  <c:v>34.1</c:v>
                </c:pt>
                <c:pt idx="3410">
                  <c:v>34.11</c:v>
                </c:pt>
                <c:pt idx="3411">
                  <c:v>34.119999999999997</c:v>
                </c:pt>
                <c:pt idx="3412">
                  <c:v>34.130000000000003</c:v>
                </c:pt>
                <c:pt idx="3413">
                  <c:v>34.14</c:v>
                </c:pt>
                <c:pt idx="3414">
                  <c:v>34.15</c:v>
                </c:pt>
                <c:pt idx="3415">
                  <c:v>34.159999999999997</c:v>
                </c:pt>
                <c:pt idx="3416">
                  <c:v>34.17</c:v>
                </c:pt>
                <c:pt idx="3417">
                  <c:v>34.18</c:v>
                </c:pt>
                <c:pt idx="3418">
                  <c:v>34.19</c:v>
                </c:pt>
                <c:pt idx="3419">
                  <c:v>34.200000000000003</c:v>
                </c:pt>
                <c:pt idx="3420">
                  <c:v>34.21</c:v>
                </c:pt>
                <c:pt idx="3421">
                  <c:v>34.22</c:v>
                </c:pt>
                <c:pt idx="3422">
                  <c:v>34.229999999999997</c:v>
                </c:pt>
                <c:pt idx="3423">
                  <c:v>34.24</c:v>
                </c:pt>
                <c:pt idx="3424">
                  <c:v>34.25</c:v>
                </c:pt>
                <c:pt idx="3425">
                  <c:v>34.26</c:v>
                </c:pt>
                <c:pt idx="3426">
                  <c:v>34.270000000000003</c:v>
                </c:pt>
                <c:pt idx="3427">
                  <c:v>34.28</c:v>
                </c:pt>
                <c:pt idx="3428">
                  <c:v>34.29</c:v>
                </c:pt>
                <c:pt idx="3429">
                  <c:v>34.299999999999997</c:v>
                </c:pt>
                <c:pt idx="3430">
                  <c:v>34.31</c:v>
                </c:pt>
                <c:pt idx="3431">
                  <c:v>34.32</c:v>
                </c:pt>
                <c:pt idx="3432">
                  <c:v>34.33</c:v>
                </c:pt>
                <c:pt idx="3433">
                  <c:v>34.340000000000003</c:v>
                </c:pt>
                <c:pt idx="3434">
                  <c:v>34.35</c:v>
                </c:pt>
                <c:pt idx="3435">
                  <c:v>34.36</c:v>
                </c:pt>
                <c:pt idx="3436">
                  <c:v>34.369999999999997</c:v>
                </c:pt>
                <c:pt idx="3437">
                  <c:v>34.380000000000003</c:v>
                </c:pt>
                <c:pt idx="3438">
                  <c:v>34.39</c:v>
                </c:pt>
                <c:pt idx="3439">
                  <c:v>34.4</c:v>
                </c:pt>
                <c:pt idx="3440">
                  <c:v>34.409999999999997</c:v>
                </c:pt>
                <c:pt idx="3441">
                  <c:v>34.42</c:v>
                </c:pt>
                <c:pt idx="3442">
                  <c:v>34.43</c:v>
                </c:pt>
                <c:pt idx="3443">
                  <c:v>34.44</c:v>
                </c:pt>
                <c:pt idx="3444">
                  <c:v>34.450000000000003</c:v>
                </c:pt>
                <c:pt idx="3445">
                  <c:v>34.46</c:v>
                </c:pt>
                <c:pt idx="3446">
                  <c:v>34.47</c:v>
                </c:pt>
                <c:pt idx="3447">
                  <c:v>34.479999999999997</c:v>
                </c:pt>
                <c:pt idx="3448">
                  <c:v>34.49</c:v>
                </c:pt>
                <c:pt idx="3449">
                  <c:v>34.5</c:v>
                </c:pt>
                <c:pt idx="3450">
                  <c:v>34.51</c:v>
                </c:pt>
                <c:pt idx="3451">
                  <c:v>34.520000000000003</c:v>
                </c:pt>
                <c:pt idx="3452">
                  <c:v>34.53</c:v>
                </c:pt>
                <c:pt idx="3453">
                  <c:v>34.54</c:v>
                </c:pt>
                <c:pt idx="3454">
                  <c:v>34.549999999999997</c:v>
                </c:pt>
                <c:pt idx="3455">
                  <c:v>34.56</c:v>
                </c:pt>
                <c:pt idx="3456">
                  <c:v>34.57</c:v>
                </c:pt>
                <c:pt idx="3457">
                  <c:v>34.58</c:v>
                </c:pt>
                <c:pt idx="3458">
                  <c:v>34.590000000000003</c:v>
                </c:pt>
                <c:pt idx="3459">
                  <c:v>34.6</c:v>
                </c:pt>
                <c:pt idx="3460">
                  <c:v>34.61</c:v>
                </c:pt>
                <c:pt idx="3461">
                  <c:v>34.619999999999997</c:v>
                </c:pt>
                <c:pt idx="3462">
                  <c:v>34.630000000000003</c:v>
                </c:pt>
                <c:pt idx="3463">
                  <c:v>34.64</c:v>
                </c:pt>
                <c:pt idx="3464">
                  <c:v>34.65</c:v>
                </c:pt>
                <c:pt idx="3465">
                  <c:v>34.659999999999997</c:v>
                </c:pt>
                <c:pt idx="3466">
                  <c:v>34.67</c:v>
                </c:pt>
                <c:pt idx="3467">
                  <c:v>34.68</c:v>
                </c:pt>
                <c:pt idx="3468">
                  <c:v>34.69</c:v>
                </c:pt>
                <c:pt idx="3469">
                  <c:v>34.700000000000003</c:v>
                </c:pt>
                <c:pt idx="3470">
                  <c:v>34.71</c:v>
                </c:pt>
                <c:pt idx="3471">
                  <c:v>34.72</c:v>
                </c:pt>
                <c:pt idx="3472">
                  <c:v>34.729999999999997</c:v>
                </c:pt>
                <c:pt idx="3473">
                  <c:v>34.74</c:v>
                </c:pt>
                <c:pt idx="3474">
                  <c:v>34.75</c:v>
                </c:pt>
                <c:pt idx="3475">
                  <c:v>34.76</c:v>
                </c:pt>
                <c:pt idx="3476">
                  <c:v>34.770000000000003</c:v>
                </c:pt>
                <c:pt idx="3477">
                  <c:v>34.78</c:v>
                </c:pt>
                <c:pt idx="3478">
                  <c:v>34.79</c:v>
                </c:pt>
                <c:pt idx="3479">
                  <c:v>34.799999999999997</c:v>
                </c:pt>
                <c:pt idx="3480">
                  <c:v>34.81</c:v>
                </c:pt>
                <c:pt idx="3481">
                  <c:v>34.82</c:v>
                </c:pt>
                <c:pt idx="3482">
                  <c:v>34.83</c:v>
                </c:pt>
                <c:pt idx="3483">
                  <c:v>34.840000000000003</c:v>
                </c:pt>
                <c:pt idx="3484">
                  <c:v>34.85</c:v>
                </c:pt>
                <c:pt idx="3485">
                  <c:v>34.86</c:v>
                </c:pt>
                <c:pt idx="3486">
                  <c:v>34.869999999999997</c:v>
                </c:pt>
                <c:pt idx="3487">
                  <c:v>34.880000000000003</c:v>
                </c:pt>
                <c:pt idx="3488">
                  <c:v>34.89</c:v>
                </c:pt>
                <c:pt idx="3489">
                  <c:v>34.9</c:v>
                </c:pt>
                <c:pt idx="3490">
                  <c:v>34.909999999999997</c:v>
                </c:pt>
                <c:pt idx="3491">
                  <c:v>34.92</c:v>
                </c:pt>
                <c:pt idx="3492">
                  <c:v>34.93</c:v>
                </c:pt>
                <c:pt idx="3493">
                  <c:v>34.94</c:v>
                </c:pt>
                <c:pt idx="3494">
                  <c:v>34.950000000000003</c:v>
                </c:pt>
                <c:pt idx="3495">
                  <c:v>34.96</c:v>
                </c:pt>
                <c:pt idx="3496">
                  <c:v>34.97</c:v>
                </c:pt>
                <c:pt idx="3497">
                  <c:v>34.979999999999997</c:v>
                </c:pt>
                <c:pt idx="3498">
                  <c:v>34.99</c:v>
                </c:pt>
                <c:pt idx="3499">
                  <c:v>35</c:v>
                </c:pt>
                <c:pt idx="3500">
                  <c:v>35.01</c:v>
                </c:pt>
                <c:pt idx="3501">
                  <c:v>35.020000000000003</c:v>
                </c:pt>
                <c:pt idx="3502">
                  <c:v>35.03</c:v>
                </c:pt>
                <c:pt idx="3503">
                  <c:v>35.04</c:v>
                </c:pt>
                <c:pt idx="3504">
                  <c:v>35.049999999999997</c:v>
                </c:pt>
                <c:pt idx="3505">
                  <c:v>35.06</c:v>
                </c:pt>
                <c:pt idx="3506">
                  <c:v>35.07</c:v>
                </c:pt>
                <c:pt idx="3507">
                  <c:v>35.08</c:v>
                </c:pt>
                <c:pt idx="3508">
                  <c:v>35.090000000000003</c:v>
                </c:pt>
                <c:pt idx="3509">
                  <c:v>35.1</c:v>
                </c:pt>
                <c:pt idx="3510">
                  <c:v>35.11</c:v>
                </c:pt>
                <c:pt idx="3511">
                  <c:v>35.119999999999997</c:v>
                </c:pt>
                <c:pt idx="3512">
                  <c:v>35.130000000000003</c:v>
                </c:pt>
                <c:pt idx="3513">
                  <c:v>35.14</c:v>
                </c:pt>
                <c:pt idx="3514">
                  <c:v>35.15</c:v>
                </c:pt>
                <c:pt idx="3515">
                  <c:v>35.159999999999997</c:v>
                </c:pt>
                <c:pt idx="3516">
                  <c:v>35.17</c:v>
                </c:pt>
                <c:pt idx="3517">
                  <c:v>35.18</c:v>
                </c:pt>
                <c:pt idx="3518">
                  <c:v>35.19</c:v>
                </c:pt>
                <c:pt idx="3519">
                  <c:v>35.200000000000003</c:v>
                </c:pt>
                <c:pt idx="3520">
                  <c:v>35.21</c:v>
                </c:pt>
                <c:pt idx="3521">
                  <c:v>35.22</c:v>
                </c:pt>
                <c:pt idx="3522">
                  <c:v>35.229999999999997</c:v>
                </c:pt>
                <c:pt idx="3523">
                  <c:v>35.24</c:v>
                </c:pt>
                <c:pt idx="3524">
                  <c:v>35.25</c:v>
                </c:pt>
                <c:pt idx="3525">
                  <c:v>35.26</c:v>
                </c:pt>
                <c:pt idx="3526">
                  <c:v>35.270000000000003</c:v>
                </c:pt>
                <c:pt idx="3527">
                  <c:v>35.28</c:v>
                </c:pt>
                <c:pt idx="3528">
                  <c:v>35.29</c:v>
                </c:pt>
                <c:pt idx="3529">
                  <c:v>35.299999999999997</c:v>
                </c:pt>
                <c:pt idx="3530">
                  <c:v>35.31</c:v>
                </c:pt>
                <c:pt idx="3531">
                  <c:v>35.32</c:v>
                </c:pt>
                <c:pt idx="3532">
                  <c:v>35.33</c:v>
                </c:pt>
                <c:pt idx="3533">
                  <c:v>35.340000000000003</c:v>
                </c:pt>
                <c:pt idx="3534">
                  <c:v>35.35</c:v>
                </c:pt>
                <c:pt idx="3535">
                  <c:v>35.36</c:v>
                </c:pt>
                <c:pt idx="3536">
                  <c:v>35.369999999999997</c:v>
                </c:pt>
                <c:pt idx="3537">
                  <c:v>35.380000000000003</c:v>
                </c:pt>
                <c:pt idx="3538">
                  <c:v>35.39</c:v>
                </c:pt>
                <c:pt idx="3539">
                  <c:v>35.4</c:v>
                </c:pt>
                <c:pt idx="3540">
                  <c:v>35.409999999999997</c:v>
                </c:pt>
                <c:pt idx="3541">
                  <c:v>35.42</c:v>
                </c:pt>
                <c:pt idx="3542">
                  <c:v>35.43</c:v>
                </c:pt>
                <c:pt idx="3543">
                  <c:v>35.44</c:v>
                </c:pt>
                <c:pt idx="3544">
                  <c:v>35.450000000000003</c:v>
                </c:pt>
                <c:pt idx="3545">
                  <c:v>35.46</c:v>
                </c:pt>
                <c:pt idx="3546">
                  <c:v>35.47</c:v>
                </c:pt>
                <c:pt idx="3547">
                  <c:v>35.479999999999997</c:v>
                </c:pt>
                <c:pt idx="3548">
                  <c:v>35.49</c:v>
                </c:pt>
                <c:pt idx="3549">
                  <c:v>35.5</c:v>
                </c:pt>
                <c:pt idx="3550">
                  <c:v>35.51</c:v>
                </c:pt>
                <c:pt idx="3551">
                  <c:v>35.520000000000003</c:v>
                </c:pt>
                <c:pt idx="3552">
                  <c:v>35.53</c:v>
                </c:pt>
                <c:pt idx="3553">
                  <c:v>35.54</c:v>
                </c:pt>
                <c:pt idx="3554">
                  <c:v>35.549999999999997</c:v>
                </c:pt>
                <c:pt idx="3555">
                  <c:v>35.56</c:v>
                </c:pt>
                <c:pt idx="3556">
                  <c:v>35.57</c:v>
                </c:pt>
                <c:pt idx="3557">
                  <c:v>35.58</c:v>
                </c:pt>
                <c:pt idx="3558">
                  <c:v>35.590000000000003</c:v>
                </c:pt>
                <c:pt idx="3559">
                  <c:v>35.6</c:v>
                </c:pt>
                <c:pt idx="3560">
                  <c:v>35.61</c:v>
                </c:pt>
                <c:pt idx="3561">
                  <c:v>35.619999999999997</c:v>
                </c:pt>
                <c:pt idx="3562">
                  <c:v>35.630000000000003</c:v>
                </c:pt>
                <c:pt idx="3563">
                  <c:v>35.64</c:v>
                </c:pt>
                <c:pt idx="3564">
                  <c:v>35.65</c:v>
                </c:pt>
                <c:pt idx="3565">
                  <c:v>35.659999999999997</c:v>
                </c:pt>
                <c:pt idx="3566">
                  <c:v>35.67</c:v>
                </c:pt>
                <c:pt idx="3567">
                  <c:v>35.68</c:v>
                </c:pt>
                <c:pt idx="3568">
                  <c:v>35.69</c:v>
                </c:pt>
                <c:pt idx="3569">
                  <c:v>35.700000000000003</c:v>
                </c:pt>
                <c:pt idx="3570">
                  <c:v>35.71</c:v>
                </c:pt>
                <c:pt idx="3571">
                  <c:v>35.72</c:v>
                </c:pt>
                <c:pt idx="3572">
                  <c:v>35.729999999999997</c:v>
                </c:pt>
                <c:pt idx="3573">
                  <c:v>35.74</c:v>
                </c:pt>
                <c:pt idx="3574">
                  <c:v>35.75</c:v>
                </c:pt>
                <c:pt idx="3575">
                  <c:v>35.76</c:v>
                </c:pt>
                <c:pt idx="3576">
                  <c:v>35.770000000000003</c:v>
                </c:pt>
                <c:pt idx="3577">
                  <c:v>35.78</c:v>
                </c:pt>
                <c:pt idx="3578">
                  <c:v>35.79</c:v>
                </c:pt>
                <c:pt idx="3579">
                  <c:v>35.799999999999997</c:v>
                </c:pt>
                <c:pt idx="3580">
                  <c:v>35.81</c:v>
                </c:pt>
                <c:pt idx="3581">
                  <c:v>35.82</c:v>
                </c:pt>
                <c:pt idx="3582">
                  <c:v>35.83</c:v>
                </c:pt>
                <c:pt idx="3583">
                  <c:v>35.840000000000003</c:v>
                </c:pt>
                <c:pt idx="3584">
                  <c:v>35.85</c:v>
                </c:pt>
                <c:pt idx="3585">
                  <c:v>35.86</c:v>
                </c:pt>
                <c:pt idx="3586">
                  <c:v>35.869999999999997</c:v>
                </c:pt>
                <c:pt idx="3587">
                  <c:v>35.880000000000003</c:v>
                </c:pt>
                <c:pt idx="3588">
                  <c:v>35.89</c:v>
                </c:pt>
                <c:pt idx="3589">
                  <c:v>35.9</c:v>
                </c:pt>
                <c:pt idx="3590">
                  <c:v>35.909999999999997</c:v>
                </c:pt>
                <c:pt idx="3591">
                  <c:v>35.92</c:v>
                </c:pt>
                <c:pt idx="3592">
                  <c:v>35.93</c:v>
                </c:pt>
                <c:pt idx="3593">
                  <c:v>35.94</c:v>
                </c:pt>
                <c:pt idx="3594">
                  <c:v>35.950000000000003</c:v>
                </c:pt>
                <c:pt idx="3595">
                  <c:v>35.96</c:v>
                </c:pt>
                <c:pt idx="3596">
                  <c:v>35.97</c:v>
                </c:pt>
                <c:pt idx="3597">
                  <c:v>35.979999999999997</c:v>
                </c:pt>
                <c:pt idx="3598">
                  <c:v>35.99</c:v>
                </c:pt>
                <c:pt idx="3599">
                  <c:v>36</c:v>
                </c:pt>
                <c:pt idx="3600">
                  <c:v>36.01</c:v>
                </c:pt>
                <c:pt idx="3601">
                  <c:v>36.020000000000003</c:v>
                </c:pt>
                <c:pt idx="3602">
                  <c:v>36.03</c:v>
                </c:pt>
                <c:pt idx="3603">
                  <c:v>36.04</c:v>
                </c:pt>
                <c:pt idx="3604">
                  <c:v>36.049999999999997</c:v>
                </c:pt>
                <c:pt idx="3605">
                  <c:v>36.06</c:v>
                </c:pt>
                <c:pt idx="3606">
                  <c:v>36.07</c:v>
                </c:pt>
                <c:pt idx="3607">
                  <c:v>36.08</c:v>
                </c:pt>
                <c:pt idx="3608">
                  <c:v>36.090000000000003</c:v>
                </c:pt>
                <c:pt idx="3609">
                  <c:v>36.1</c:v>
                </c:pt>
                <c:pt idx="3610">
                  <c:v>36.11</c:v>
                </c:pt>
                <c:pt idx="3611">
                  <c:v>36.119999999999997</c:v>
                </c:pt>
                <c:pt idx="3612">
                  <c:v>36.130000000000003</c:v>
                </c:pt>
                <c:pt idx="3613">
                  <c:v>36.14</c:v>
                </c:pt>
                <c:pt idx="3614">
                  <c:v>36.15</c:v>
                </c:pt>
                <c:pt idx="3615">
                  <c:v>36.159999999999997</c:v>
                </c:pt>
                <c:pt idx="3616">
                  <c:v>36.17</c:v>
                </c:pt>
                <c:pt idx="3617">
                  <c:v>36.18</c:v>
                </c:pt>
                <c:pt idx="3618">
                  <c:v>36.19</c:v>
                </c:pt>
                <c:pt idx="3619">
                  <c:v>36.200000000000003</c:v>
                </c:pt>
                <c:pt idx="3620">
                  <c:v>36.21</c:v>
                </c:pt>
                <c:pt idx="3621">
                  <c:v>36.22</c:v>
                </c:pt>
                <c:pt idx="3622">
                  <c:v>36.229999999999997</c:v>
                </c:pt>
                <c:pt idx="3623">
                  <c:v>36.24</c:v>
                </c:pt>
                <c:pt idx="3624">
                  <c:v>36.25</c:v>
                </c:pt>
                <c:pt idx="3625">
                  <c:v>36.26</c:v>
                </c:pt>
                <c:pt idx="3626">
                  <c:v>36.270000000000003</c:v>
                </c:pt>
                <c:pt idx="3627">
                  <c:v>36.28</c:v>
                </c:pt>
                <c:pt idx="3628">
                  <c:v>36.29</c:v>
                </c:pt>
                <c:pt idx="3629">
                  <c:v>36.299999999999997</c:v>
                </c:pt>
                <c:pt idx="3630">
                  <c:v>36.31</c:v>
                </c:pt>
                <c:pt idx="3631">
                  <c:v>36.32</c:v>
                </c:pt>
                <c:pt idx="3632">
                  <c:v>36.33</c:v>
                </c:pt>
                <c:pt idx="3633">
                  <c:v>36.340000000000003</c:v>
                </c:pt>
                <c:pt idx="3634">
                  <c:v>36.35</c:v>
                </c:pt>
                <c:pt idx="3635">
                  <c:v>36.36</c:v>
                </c:pt>
                <c:pt idx="3636">
                  <c:v>36.369999999999997</c:v>
                </c:pt>
                <c:pt idx="3637">
                  <c:v>36.380000000000003</c:v>
                </c:pt>
                <c:pt idx="3638">
                  <c:v>36.39</c:v>
                </c:pt>
                <c:pt idx="3639">
                  <c:v>36.4</c:v>
                </c:pt>
                <c:pt idx="3640">
                  <c:v>36.409999999999997</c:v>
                </c:pt>
                <c:pt idx="3641">
                  <c:v>36.42</c:v>
                </c:pt>
                <c:pt idx="3642">
                  <c:v>36.43</c:v>
                </c:pt>
                <c:pt idx="3643">
                  <c:v>36.44</c:v>
                </c:pt>
                <c:pt idx="3644">
                  <c:v>36.450000000000003</c:v>
                </c:pt>
                <c:pt idx="3645">
                  <c:v>36.46</c:v>
                </c:pt>
                <c:pt idx="3646">
                  <c:v>36.47</c:v>
                </c:pt>
                <c:pt idx="3647">
                  <c:v>36.479999999999997</c:v>
                </c:pt>
                <c:pt idx="3648">
                  <c:v>36.49</c:v>
                </c:pt>
                <c:pt idx="3649">
                  <c:v>36.5</c:v>
                </c:pt>
                <c:pt idx="3650">
                  <c:v>36.51</c:v>
                </c:pt>
                <c:pt idx="3651">
                  <c:v>36.520000000000003</c:v>
                </c:pt>
                <c:pt idx="3652">
                  <c:v>36.53</c:v>
                </c:pt>
                <c:pt idx="3653">
                  <c:v>36.54</c:v>
                </c:pt>
                <c:pt idx="3654">
                  <c:v>36.549999999999997</c:v>
                </c:pt>
                <c:pt idx="3655">
                  <c:v>36.56</c:v>
                </c:pt>
                <c:pt idx="3656">
                  <c:v>36.57</c:v>
                </c:pt>
                <c:pt idx="3657">
                  <c:v>36.58</c:v>
                </c:pt>
                <c:pt idx="3658">
                  <c:v>36.590000000000003</c:v>
                </c:pt>
                <c:pt idx="3659">
                  <c:v>36.6</c:v>
                </c:pt>
                <c:pt idx="3660">
                  <c:v>36.61</c:v>
                </c:pt>
                <c:pt idx="3661">
                  <c:v>36.619999999999997</c:v>
                </c:pt>
                <c:pt idx="3662">
                  <c:v>36.630000000000003</c:v>
                </c:pt>
                <c:pt idx="3663">
                  <c:v>36.64</c:v>
                </c:pt>
                <c:pt idx="3664">
                  <c:v>36.65</c:v>
                </c:pt>
                <c:pt idx="3665">
                  <c:v>36.659999999999997</c:v>
                </c:pt>
                <c:pt idx="3666">
                  <c:v>36.67</c:v>
                </c:pt>
                <c:pt idx="3667">
                  <c:v>36.68</c:v>
                </c:pt>
                <c:pt idx="3668">
                  <c:v>36.69</c:v>
                </c:pt>
                <c:pt idx="3669">
                  <c:v>36.700000000000003</c:v>
                </c:pt>
                <c:pt idx="3670">
                  <c:v>36.71</c:v>
                </c:pt>
                <c:pt idx="3671">
                  <c:v>36.72</c:v>
                </c:pt>
                <c:pt idx="3672">
                  <c:v>36.729999999999997</c:v>
                </c:pt>
                <c:pt idx="3673">
                  <c:v>36.74</c:v>
                </c:pt>
                <c:pt idx="3674">
                  <c:v>36.75</c:v>
                </c:pt>
                <c:pt idx="3675">
                  <c:v>36.76</c:v>
                </c:pt>
                <c:pt idx="3676">
                  <c:v>36.770000000000003</c:v>
                </c:pt>
                <c:pt idx="3677">
                  <c:v>36.78</c:v>
                </c:pt>
                <c:pt idx="3678">
                  <c:v>36.79</c:v>
                </c:pt>
                <c:pt idx="3679">
                  <c:v>36.799999999999997</c:v>
                </c:pt>
                <c:pt idx="3680">
                  <c:v>36.81</c:v>
                </c:pt>
                <c:pt idx="3681">
                  <c:v>36.82</c:v>
                </c:pt>
                <c:pt idx="3682">
                  <c:v>36.83</c:v>
                </c:pt>
                <c:pt idx="3683">
                  <c:v>36.840000000000003</c:v>
                </c:pt>
                <c:pt idx="3684">
                  <c:v>36.85</c:v>
                </c:pt>
                <c:pt idx="3685">
                  <c:v>36.86</c:v>
                </c:pt>
                <c:pt idx="3686">
                  <c:v>36.869999999999997</c:v>
                </c:pt>
                <c:pt idx="3687">
                  <c:v>36.880000000000003</c:v>
                </c:pt>
                <c:pt idx="3688">
                  <c:v>36.89</c:v>
                </c:pt>
                <c:pt idx="3689">
                  <c:v>36.9</c:v>
                </c:pt>
                <c:pt idx="3690">
                  <c:v>36.909999999999997</c:v>
                </c:pt>
                <c:pt idx="3691">
                  <c:v>36.92</c:v>
                </c:pt>
                <c:pt idx="3692">
                  <c:v>36.93</c:v>
                </c:pt>
                <c:pt idx="3693">
                  <c:v>36.94</c:v>
                </c:pt>
                <c:pt idx="3694">
                  <c:v>36.950000000000003</c:v>
                </c:pt>
                <c:pt idx="3695">
                  <c:v>36.96</c:v>
                </c:pt>
                <c:pt idx="3696">
                  <c:v>36.97</c:v>
                </c:pt>
                <c:pt idx="3697">
                  <c:v>36.979999999999997</c:v>
                </c:pt>
                <c:pt idx="3698">
                  <c:v>36.99</c:v>
                </c:pt>
                <c:pt idx="3699">
                  <c:v>37</c:v>
                </c:pt>
                <c:pt idx="3700">
                  <c:v>37.01</c:v>
                </c:pt>
                <c:pt idx="3701">
                  <c:v>37.020000000000003</c:v>
                </c:pt>
                <c:pt idx="3702">
                  <c:v>37.03</c:v>
                </c:pt>
                <c:pt idx="3703">
                  <c:v>37.04</c:v>
                </c:pt>
                <c:pt idx="3704">
                  <c:v>37.049999999999997</c:v>
                </c:pt>
                <c:pt idx="3705">
                  <c:v>37.06</c:v>
                </c:pt>
                <c:pt idx="3706">
                  <c:v>37.07</c:v>
                </c:pt>
                <c:pt idx="3707">
                  <c:v>37.08</c:v>
                </c:pt>
                <c:pt idx="3708">
                  <c:v>37.090000000000003</c:v>
                </c:pt>
                <c:pt idx="3709">
                  <c:v>37.1</c:v>
                </c:pt>
                <c:pt idx="3710">
                  <c:v>37.11</c:v>
                </c:pt>
                <c:pt idx="3711">
                  <c:v>37.119999999999997</c:v>
                </c:pt>
                <c:pt idx="3712">
                  <c:v>37.130000000000003</c:v>
                </c:pt>
                <c:pt idx="3713">
                  <c:v>37.14</c:v>
                </c:pt>
                <c:pt idx="3714">
                  <c:v>37.15</c:v>
                </c:pt>
                <c:pt idx="3715">
                  <c:v>37.159999999999997</c:v>
                </c:pt>
                <c:pt idx="3716">
                  <c:v>37.17</c:v>
                </c:pt>
                <c:pt idx="3717">
                  <c:v>37.18</c:v>
                </c:pt>
                <c:pt idx="3718">
                  <c:v>37.19</c:v>
                </c:pt>
                <c:pt idx="3719">
                  <c:v>37.200000000000003</c:v>
                </c:pt>
                <c:pt idx="3720">
                  <c:v>37.21</c:v>
                </c:pt>
                <c:pt idx="3721">
                  <c:v>37.22</c:v>
                </c:pt>
                <c:pt idx="3722">
                  <c:v>37.229999999999997</c:v>
                </c:pt>
                <c:pt idx="3723">
                  <c:v>37.24</c:v>
                </c:pt>
                <c:pt idx="3724">
                  <c:v>37.25</c:v>
                </c:pt>
                <c:pt idx="3725">
                  <c:v>37.26</c:v>
                </c:pt>
                <c:pt idx="3726">
                  <c:v>37.270000000000003</c:v>
                </c:pt>
                <c:pt idx="3727">
                  <c:v>37.28</c:v>
                </c:pt>
                <c:pt idx="3728">
                  <c:v>37.29</c:v>
                </c:pt>
                <c:pt idx="3729">
                  <c:v>37.299999999999997</c:v>
                </c:pt>
                <c:pt idx="3730">
                  <c:v>37.31</c:v>
                </c:pt>
                <c:pt idx="3731">
                  <c:v>37.32</c:v>
                </c:pt>
                <c:pt idx="3732">
                  <c:v>37.33</c:v>
                </c:pt>
                <c:pt idx="3733">
                  <c:v>37.340000000000003</c:v>
                </c:pt>
                <c:pt idx="3734">
                  <c:v>37.35</c:v>
                </c:pt>
                <c:pt idx="3735">
                  <c:v>37.36</c:v>
                </c:pt>
                <c:pt idx="3736">
                  <c:v>37.369999999999997</c:v>
                </c:pt>
                <c:pt idx="3737">
                  <c:v>37.380000000000003</c:v>
                </c:pt>
                <c:pt idx="3738">
                  <c:v>37.39</c:v>
                </c:pt>
                <c:pt idx="3739">
                  <c:v>37.4</c:v>
                </c:pt>
                <c:pt idx="3740">
                  <c:v>37.409999999999997</c:v>
                </c:pt>
                <c:pt idx="3741">
                  <c:v>37.42</c:v>
                </c:pt>
                <c:pt idx="3742">
                  <c:v>37.43</c:v>
                </c:pt>
                <c:pt idx="3743">
                  <c:v>37.44</c:v>
                </c:pt>
                <c:pt idx="3744">
                  <c:v>37.450000000000003</c:v>
                </c:pt>
                <c:pt idx="3745">
                  <c:v>37.46</c:v>
                </c:pt>
                <c:pt idx="3746">
                  <c:v>37.47</c:v>
                </c:pt>
                <c:pt idx="3747">
                  <c:v>37.479999999999997</c:v>
                </c:pt>
                <c:pt idx="3748">
                  <c:v>37.49</c:v>
                </c:pt>
                <c:pt idx="3749">
                  <c:v>37.5</c:v>
                </c:pt>
                <c:pt idx="3750">
                  <c:v>37.51</c:v>
                </c:pt>
                <c:pt idx="3751">
                  <c:v>37.520000000000003</c:v>
                </c:pt>
                <c:pt idx="3752">
                  <c:v>37.53</c:v>
                </c:pt>
                <c:pt idx="3753">
                  <c:v>37.54</c:v>
                </c:pt>
                <c:pt idx="3754">
                  <c:v>37.549999999999997</c:v>
                </c:pt>
                <c:pt idx="3755">
                  <c:v>37.56</c:v>
                </c:pt>
                <c:pt idx="3756">
                  <c:v>37.57</c:v>
                </c:pt>
                <c:pt idx="3757">
                  <c:v>37.58</c:v>
                </c:pt>
                <c:pt idx="3758">
                  <c:v>37.590000000000003</c:v>
                </c:pt>
                <c:pt idx="3759">
                  <c:v>37.6</c:v>
                </c:pt>
                <c:pt idx="3760">
                  <c:v>37.61</c:v>
                </c:pt>
                <c:pt idx="3761">
                  <c:v>37.619999999999997</c:v>
                </c:pt>
                <c:pt idx="3762">
                  <c:v>37.630000000000003</c:v>
                </c:pt>
                <c:pt idx="3763">
                  <c:v>37.64</c:v>
                </c:pt>
                <c:pt idx="3764">
                  <c:v>37.65</c:v>
                </c:pt>
                <c:pt idx="3765">
                  <c:v>37.659999999999997</c:v>
                </c:pt>
                <c:pt idx="3766">
                  <c:v>37.67</c:v>
                </c:pt>
                <c:pt idx="3767">
                  <c:v>37.68</c:v>
                </c:pt>
                <c:pt idx="3768">
                  <c:v>37.69</c:v>
                </c:pt>
                <c:pt idx="3769">
                  <c:v>37.700000000000003</c:v>
                </c:pt>
                <c:pt idx="3770">
                  <c:v>37.71</c:v>
                </c:pt>
                <c:pt idx="3771">
                  <c:v>37.72</c:v>
                </c:pt>
                <c:pt idx="3772">
                  <c:v>37.729999999999997</c:v>
                </c:pt>
                <c:pt idx="3773">
                  <c:v>37.74</c:v>
                </c:pt>
                <c:pt idx="3774">
                  <c:v>37.75</c:v>
                </c:pt>
                <c:pt idx="3775">
                  <c:v>37.76</c:v>
                </c:pt>
                <c:pt idx="3776">
                  <c:v>37.770000000000003</c:v>
                </c:pt>
                <c:pt idx="3777">
                  <c:v>37.78</c:v>
                </c:pt>
                <c:pt idx="3778">
                  <c:v>37.79</c:v>
                </c:pt>
                <c:pt idx="3779">
                  <c:v>37.799999999999997</c:v>
                </c:pt>
                <c:pt idx="3780">
                  <c:v>37.81</c:v>
                </c:pt>
                <c:pt idx="3781">
                  <c:v>37.82</c:v>
                </c:pt>
                <c:pt idx="3782">
                  <c:v>37.83</c:v>
                </c:pt>
                <c:pt idx="3783">
                  <c:v>37.840000000000003</c:v>
                </c:pt>
                <c:pt idx="3784">
                  <c:v>37.85</c:v>
                </c:pt>
                <c:pt idx="3785">
                  <c:v>37.86</c:v>
                </c:pt>
                <c:pt idx="3786">
                  <c:v>37.869999999999997</c:v>
                </c:pt>
                <c:pt idx="3787">
                  <c:v>37.880000000000003</c:v>
                </c:pt>
                <c:pt idx="3788">
                  <c:v>37.89</c:v>
                </c:pt>
                <c:pt idx="3789">
                  <c:v>37.9</c:v>
                </c:pt>
                <c:pt idx="3790">
                  <c:v>37.909999999999997</c:v>
                </c:pt>
                <c:pt idx="3791">
                  <c:v>37.92</c:v>
                </c:pt>
                <c:pt idx="3792">
                  <c:v>37.93</c:v>
                </c:pt>
                <c:pt idx="3793">
                  <c:v>37.94</c:v>
                </c:pt>
                <c:pt idx="3794">
                  <c:v>37.950000000000003</c:v>
                </c:pt>
                <c:pt idx="3795">
                  <c:v>37.96</c:v>
                </c:pt>
                <c:pt idx="3796">
                  <c:v>37.97</c:v>
                </c:pt>
                <c:pt idx="3797">
                  <c:v>37.979999999999997</c:v>
                </c:pt>
                <c:pt idx="3798">
                  <c:v>37.99</c:v>
                </c:pt>
                <c:pt idx="3799">
                  <c:v>38</c:v>
                </c:pt>
                <c:pt idx="3800">
                  <c:v>38.01</c:v>
                </c:pt>
                <c:pt idx="3801">
                  <c:v>38.020000000000003</c:v>
                </c:pt>
                <c:pt idx="3802">
                  <c:v>38.03</c:v>
                </c:pt>
                <c:pt idx="3803">
                  <c:v>38.04</c:v>
                </c:pt>
                <c:pt idx="3804">
                  <c:v>38.049999999999997</c:v>
                </c:pt>
                <c:pt idx="3805">
                  <c:v>38.06</c:v>
                </c:pt>
                <c:pt idx="3806">
                  <c:v>38.07</c:v>
                </c:pt>
                <c:pt idx="3807">
                  <c:v>38.08</c:v>
                </c:pt>
                <c:pt idx="3808">
                  <c:v>38.090000000000003</c:v>
                </c:pt>
                <c:pt idx="3809">
                  <c:v>38.1</c:v>
                </c:pt>
                <c:pt idx="3810">
                  <c:v>38.11</c:v>
                </c:pt>
                <c:pt idx="3811">
                  <c:v>38.119999999999997</c:v>
                </c:pt>
                <c:pt idx="3812">
                  <c:v>38.130000000000003</c:v>
                </c:pt>
                <c:pt idx="3813">
                  <c:v>38.14</c:v>
                </c:pt>
                <c:pt idx="3814">
                  <c:v>38.15</c:v>
                </c:pt>
                <c:pt idx="3815">
                  <c:v>38.159999999999997</c:v>
                </c:pt>
                <c:pt idx="3816">
                  <c:v>38.17</c:v>
                </c:pt>
                <c:pt idx="3817">
                  <c:v>38.18</c:v>
                </c:pt>
                <c:pt idx="3818">
                  <c:v>38.19</c:v>
                </c:pt>
                <c:pt idx="3819">
                  <c:v>38.200000000000003</c:v>
                </c:pt>
                <c:pt idx="3820">
                  <c:v>38.21</c:v>
                </c:pt>
                <c:pt idx="3821">
                  <c:v>38.22</c:v>
                </c:pt>
                <c:pt idx="3822">
                  <c:v>38.229999999999997</c:v>
                </c:pt>
                <c:pt idx="3823">
                  <c:v>38.24</c:v>
                </c:pt>
                <c:pt idx="3824">
                  <c:v>38.25</c:v>
                </c:pt>
                <c:pt idx="3825">
                  <c:v>38.26</c:v>
                </c:pt>
                <c:pt idx="3826">
                  <c:v>38.270000000000003</c:v>
                </c:pt>
                <c:pt idx="3827">
                  <c:v>38.28</c:v>
                </c:pt>
                <c:pt idx="3828">
                  <c:v>38.29</c:v>
                </c:pt>
                <c:pt idx="3829">
                  <c:v>38.299999999999997</c:v>
                </c:pt>
                <c:pt idx="3830">
                  <c:v>38.31</c:v>
                </c:pt>
                <c:pt idx="3831">
                  <c:v>38.32</c:v>
                </c:pt>
                <c:pt idx="3832">
                  <c:v>38.33</c:v>
                </c:pt>
                <c:pt idx="3833">
                  <c:v>38.340000000000003</c:v>
                </c:pt>
                <c:pt idx="3834">
                  <c:v>38.35</c:v>
                </c:pt>
                <c:pt idx="3835">
                  <c:v>38.36</c:v>
                </c:pt>
                <c:pt idx="3836">
                  <c:v>38.369999999999997</c:v>
                </c:pt>
                <c:pt idx="3837">
                  <c:v>38.380000000000003</c:v>
                </c:pt>
                <c:pt idx="3838">
                  <c:v>38.39</c:v>
                </c:pt>
                <c:pt idx="3839">
                  <c:v>38.4</c:v>
                </c:pt>
                <c:pt idx="3840">
                  <c:v>38.409999999999997</c:v>
                </c:pt>
                <c:pt idx="3841">
                  <c:v>38.42</c:v>
                </c:pt>
                <c:pt idx="3842">
                  <c:v>38.43</c:v>
                </c:pt>
                <c:pt idx="3843">
                  <c:v>38.44</c:v>
                </c:pt>
                <c:pt idx="3844">
                  <c:v>38.450000000000003</c:v>
                </c:pt>
                <c:pt idx="3845">
                  <c:v>38.46</c:v>
                </c:pt>
                <c:pt idx="3846">
                  <c:v>38.47</c:v>
                </c:pt>
                <c:pt idx="3847">
                  <c:v>38.479999999999997</c:v>
                </c:pt>
                <c:pt idx="3848">
                  <c:v>38.49</c:v>
                </c:pt>
                <c:pt idx="3849">
                  <c:v>38.5</c:v>
                </c:pt>
                <c:pt idx="3850">
                  <c:v>38.51</c:v>
                </c:pt>
                <c:pt idx="3851">
                  <c:v>38.520000000000003</c:v>
                </c:pt>
                <c:pt idx="3852">
                  <c:v>38.53</c:v>
                </c:pt>
                <c:pt idx="3853">
                  <c:v>38.54</c:v>
                </c:pt>
                <c:pt idx="3854">
                  <c:v>38.549999999999997</c:v>
                </c:pt>
                <c:pt idx="3855">
                  <c:v>38.56</c:v>
                </c:pt>
                <c:pt idx="3856">
                  <c:v>38.57</c:v>
                </c:pt>
                <c:pt idx="3857">
                  <c:v>38.58</c:v>
                </c:pt>
                <c:pt idx="3858">
                  <c:v>38.590000000000003</c:v>
                </c:pt>
                <c:pt idx="3859">
                  <c:v>38.6</c:v>
                </c:pt>
                <c:pt idx="3860">
                  <c:v>38.61</c:v>
                </c:pt>
                <c:pt idx="3861">
                  <c:v>38.619999999999997</c:v>
                </c:pt>
                <c:pt idx="3862">
                  <c:v>38.630000000000003</c:v>
                </c:pt>
                <c:pt idx="3863">
                  <c:v>38.64</c:v>
                </c:pt>
                <c:pt idx="3864">
                  <c:v>38.65</c:v>
                </c:pt>
                <c:pt idx="3865">
                  <c:v>38.659999999999997</c:v>
                </c:pt>
                <c:pt idx="3866">
                  <c:v>38.67</c:v>
                </c:pt>
                <c:pt idx="3867">
                  <c:v>38.68</c:v>
                </c:pt>
                <c:pt idx="3868">
                  <c:v>38.69</c:v>
                </c:pt>
                <c:pt idx="3869">
                  <c:v>38.700000000000003</c:v>
                </c:pt>
                <c:pt idx="3870">
                  <c:v>38.71</c:v>
                </c:pt>
                <c:pt idx="3871">
                  <c:v>38.72</c:v>
                </c:pt>
                <c:pt idx="3872">
                  <c:v>38.729999999999997</c:v>
                </c:pt>
                <c:pt idx="3873">
                  <c:v>38.74</c:v>
                </c:pt>
                <c:pt idx="3874">
                  <c:v>38.75</c:v>
                </c:pt>
                <c:pt idx="3875">
                  <c:v>38.76</c:v>
                </c:pt>
                <c:pt idx="3876">
                  <c:v>38.770000000000003</c:v>
                </c:pt>
                <c:pt idx="3877">
                  <c:v>38.78</c:v>
                </c:pt>
                <c:pt idx="3878">
                  <c:v>38.79</c:v>
                </c:pt>
                <c:pt idx="3879">
                  <c:v>38.799999999999997</c:v>
                </c:pt>
                <c:pt idx="3880">
                  <c:v>38.81</c:v>
                </c:pt>
                <c:pt idx="3881">
                  <c:v>38.82</c:v>
                </c:pt>
                <c:pt idx="3882">
                  <c:v>38.83</c:v>
                </c:pt>
                <c:pt idx="3883">
                  <c:v>38.840000000000003</c:v>
                </c:pt>
                <c:pt idx="3884">
                  <c:v>38.85</c:v>
                </c:pt>
                <c:pt idx="3885">
                  <c:v>38.86</c:v>
                </c:pt>
                <c:pt idx="3886">
                  <c:v>38.869999999999997</c:v>
                </c:pt>
                <c:pt idx="3887">
                  <c:v>38.880000000000003</c:v>
                </c:pt>
                <c:pt idx="3888">
                  <c:v>38.89</c:v>
                </c:pt>
                <c:pt idx="3889">
                  <c:v>38.9</c:v>
                </c:pt>
                <c:pt idx="3890">
                  <c:v>38.909999999999997</c:v>
                </c:pt>
                <c:pt idx="3891">
                  <c:v>38.92</c:v>
                </c:pt>
                <c:pt idx="3892">
                  <c:v>38.93</c:v>
                </c:pt>
                <c:pt idx="3893">
                  <c:v>38.94</c:v>
                </c:pt>
                <c:pt idx="3894">
                  <c:v>38.950000000000003</c:v>
                </c:pt>
                <c:pt idx="3895">
                  <c:v>38.96</c:v>
                </c:pt>
                <c:pt idx="3896">
                  <c:v>38.97</c:v>
                </c:pt>
                <c:pt idx="3897">
                  <c:v>38.979999999999997</c:v>
                </c:pt>
                <c:pt idx="3898">
                  <c:v>38.99</c:v>
                </c:pt>
                <c:pt idx="3899">
                  <c:v>39</c:v>
                </c:pt>
                <c:pt idx="3900">
                  <c:v>39.01</c:v>
                </c:pt>
                <c:pt idx="3901">
                  <c:v>39.020000000000003</c:v>
                </c:pt>
                <c:pt idx="3902">
                  <c:v>39.03</c:v>
                </c:pt>
                <c:pt idx="3903">
                  <c:v>39.04</c:v>
                </c:pt>
                <c:pt idx="3904">
                  <c:v>39.049999999999997</c:v>
                </c:pt>
                <c:pt idx="3905">
                  <c:v>39.06</c:v>
                </c:pt>
                <c:pt idx="3906">
                  <c:v>39.07</c:v>
                </c:pt>
                <c:pt idx="3907">
                  <c:v>39.08</c:v>
                </c:pt>
                <c:pt idx="3908">
                  <c:v>39.090000000000003</c:v>
                </c:pt>
                <c:pt idx="3909">
                  <c:v>39.1</c:v>
                </c:pt>
                <c:pt idx="3910">
                  <c:v>39.11</c:v>
                </c:pt>
                <c:pt idx="3911">
                  <c:v>39.119999999999997</c:v>
                </c:pt>
                <c:pt idx="3912">
                  <c:v>39.130000000000003</c:v>
                </c:pt>
                <c:pt idx="3913">
                  <c:v>39.14</c:v>
                </c:pt>
                <c:pt idx="3914">
                  <c:v>39.15</c:v>
                </c:pt>
                <c:pt idx="3915">
                  <c:v>39.159999999999997</c:v>
                </c:pt>
                <c:pt idx="3916">
                  <c:v>39.17</c:v>
                </c:pt>
                <c:pt idx="3917">
                  <c:v>39.18</c:v>
                </c:pt>
                <c:pt idx="3918">
                  <c:v>39.19</c:v>
                </c:pt>
                <c:pt idx="3919">
                  <c:v>39.200000000000003</c:v>
                </c:pt>
                <c:pt idx="3920">
                  <c:v>39.21</c:v>
                </c:pt>
                <c:pt idx="3921">
                  <c:v>39.22</c:v>
                </c:pt>
                <c:pt idx="3922">
                  <c:v>39.229999999999997</c:v>
                </c:pt>
                <c:pt idx="3923">
                  <c:v>39.24</c:v>
                </c:pt>
                <c:pt idx="3924">
                  <c:v>39.25</c:v>
                </c:pt>
                <c:pt idx="3925">
                  <c:v>39.26</c:v>
                </c:pt>
                <c:pt idx="3926">
                  <c:v>39.270000000000003</c:v>
                </c:pt>
                <c:pt idx="3927">
                  <c:v>39.28</c:v>
                </c:pt>
                <c:pt idx="3928">
                  <c:v>39.29</c:v>
                </c:pt>
                <c:pt idx="3929">
                  <c:v>39.299999999999997</c:v>
                </c:pt>
                <c:pt idx="3930">
                  <c:v>39.31</c:v>
                </c:pt>
                <c:pt idx="3931">
                  <c:v>39.32</c:v>
                </c:pt>
                <c:pt idx="3932">
                  <c:v>39.33</c:v>
                </c:pt>
                <c:pt idx="3933">
                  <c:v>39.340000000000003</c:v>
                </c:pt>
                <c:pt idx="3934">
                  <c:v>39.35</c:v>
                </c:pt>
                <c:pt idx="3935">
                  <c:v>39.36</c:v>
                </c:pt>
                <c:pt idx="3936">
                  <c:v>39.369999999999997</c:v>
                </c:pt>
                <c:pt idx="3937">
                  <c:v>39.380000000000003</c:v>
                </c:pt>
                <c:pt idx="3938">
                  <c:v>39.39</c:v>
                </c:pt>
                <c:pt idx="3939">
                  <c:v>39.4</c:v>
                </c:pt>
                <c:pt idx="3940">
                  <c:v>39.409999999999997</c:v>
                </c:pt>
                <c:pt idx="3941">
                  <c:v>39.42</c:v>
                </c:pt>
                <c:pt idx="3942">
                  <c:v>39.43</c:v>
                </c:pt>
                <c:pt idx="3943">
                  <c:v>39.44</c:v>
                </c:pt>
                <c:pt idx="3944">
                  <c:v>39.450000000000003</c:v>
                </c:pt>
                <c:pt idx="3945">
                  <c:v>39.46</c:v>
                </c:pt>
                <c:pt idx="3946">
                  <c:v>39.47</c:v>
                </c:pt>
                <c:pt idx="3947">
                  <c:v>39.479999999999997</c:v>
                </c:pt>
                <c:pt idx="3948">
                  <c:v>39.49</c:v>
                </c:pt>
                <c:pt idx="3949">
                  <c:v>39.5</c:v>
                </c:pt>
                <c:pt idx="3950">
                  <c:v>39.51</c:v>
                </c:pt>
                <c:pt idx="3951">
                  <c:v>39.520000000000003</c:v>
                </c:pt>
                <c:pt idx="3952">
                  <c:v>39.53</c:v>
                </c:pt>
                <c:pt idx="3953">
                  <c:v>39.54</c:v>
                </c:pt>
                <c:pt idx="3954">
                  <c:v>39.549999999999997</c:v>
                </c:pt>
                <c:pt idx="3955">
                  <c:v>39.56</c:v>
                </c:pt>
                <c:pt idx="3956">
                  <c:v>39.57</c:v>
                </c:pt>
                <c:pt idx="3957">
                  <c:v>39.58</c:v>
                </c:pt>
                <c:pt idx="3958">
                  <c:v>39.590000000000003</c:v>
                </c:pt>
                <c:pt idx="3959">
                  <c:v>39.6</c:v>
                </c:pt>
                <c:pt idx="3960">
                  <c:v>39.61</c:v>
                </c:pt>
                <c:pt idx="3961">
                  <c:v>39.619999999999997</c:v>
                </c:pt>
                <c:pt idx="3962">
                  <c:v>39.630000000000003</c:v>
                </c:pt>
                <c:pt idx="3963">
                  <c:v>39.64</c:v>
                </c:pt>
                <c:pt idx="3964">
                  <c:v>39.65</c:v>
                </c:pt>
                <c:pt idx="3965">
                  <c:v>39.659999999999997</c:v>
                </c:pt>
                <c:pt idx="3966">
                  <c:v>39.67</c:v>
                </c:pt>
                <c:pt idx="3967">
                  <c:v>39.68</c:v>
                </c:pt>
                <c:pt idx="3968">
                  <c:v>39.69</c:v>
                </c:pt>
                <c:pt idx="3969">
                  <c:v>39.700000000000003</c:v>
                </c:pt>
                <c:pt idx="3970">
                  <c:v>39.71</c:v>
                </c:pt>
                <c:pt idx="3971">
                  <c:v>39.72</c:v>
                </c:pt>
                <c:pt idx="3972">
                  <c:v>39.729999999999997</c:v>
                </c:pt>
                <c:pt idx="3973">
                  <c:v>39.74</c:v>
                </c:pt>
                <c:pt idx="3974">
                  <c:v>39.75</c:v>
                </c:pt>
                <c:pt idx="3975">
                  <c:v>39.76</c:v>
                </c:pt>
                <c:pt idx="3976">
                  <c:v>39.770000000000003</c:v>
                </c:pt>
                <c:pt idx="3977">
                  <c:v>39.78</c:v>
                </c:pt>
                <c:pt idx="3978">
                  <c:v>39.79</c:v>
                </c:pt>
                <c:pt idx="3979">
                  <c:v>39.799999999999997</c:v>
                </c:pt>
                <c:pt idx="3980">
                  <c:v>39.81</c:v>
                </c:pt>
                <c:pt idx="3981">
                  <c:v>39.82</c:v>
                </c:pt>
                <c:pt idx="3982">
                  <c:v>39.83</c:v>
                </c:pt>
                <c:pt idx="3983">
                  <c:v>39.840000000000003</c:v>
                </c:pt>
                <c:pt idx="3984">
                  <c:v>39.85</c:v>
                </c:pt>
                <c:pt idx="3985">
                  <c:v>39.86</c:v>
                </c:pt>
                <c:pt idx="3986">
                  <c:v>39.869999999999997</c:v>
                </c:pt>
                <c:pt idx="3987">
                  <c:v>39.880000000000003</c:v>
                </c:pt>
                <c:pt idx="3988">
                  <c:v>39.89</c:v>
                </c:pt>
                <c:pt idx="3989">
                  <c:v>39.9</c:v>
                </c:pt>
                <c:pt idx="3990">
                  <c:v>39.909999999999997</c:v>
                </c:pt>
                <c:pt idx="3991">
                  <c:v>39.92</c:v>
                </c:pt>
                <c:pt idx="3992">
                  <c:v>39.93</c:v>
                </c:pt>
                <c:pt idx="3993">
                  <c:v>39.94</c:v>
                </c:pt>
                <c:pt idx="3994">
                  <c:v>39.950000000000003</c:v>
                </c:pt>
                <c:pt idx="3995">
                  <c:v>39.96</c:v>
                </c:pt>
                <c:pt idx="3996">
                  <c:v>39.97</c:v>
                </c:pt>
                <c:pt idx="3997">
                  <c:v>39.979999999999997</c:v>
                </c:pt>
                <c:pt idx="3998">
                  <c:v>39.99</c:v>
                </c:pt>
                <c:pt idx="3999">
                  <c:v>40</c:v>
                </c:pt>
                <c:pt idx="4000">
                  <c:v>40.01</c:v>
                </c:pt>
                <c:pt idx="4001">
                  <c:v>40.020000000000003</c:v>
                </c:pt>
                <c:pt idx="4002">
                  <c:v>40.03</c:v>
                </c:pt>
                <c:pt idx="4003">
                  <c:v>40.04</c:v>
                </c:pt>
                <c:pt idx="4004">
                  <c:v>40.049999999999997</c:v>
                </c:pt>
                <c:pt idx="4005">
                  <c:v>40.06</c:v>
                </c:pt>
                <c:pt idx="4006">
                  <c:v>40.07</c:v>
                </c:pt>
                <c:pt idx="4007">
                  <c:v>40.08</c:v>
                </c:pt>
                <c:pt idx="4008">
                  <c:v>40.090000000000003</c:v>
                </c:pt>
                <c:pt idx="4009">
                  <c:v>40.1</c:v>
                </c:pt>
                <c:pt idx="4010">
                  <c:v>40.11</c:v>
                </c:pt>
                <c:pt idx="4011">
                  <c:v>40.119999999999997</c:v>
                </c:pt>
                <c:pt idx="4012">
                  <c:v>40.130000000000003</c:v>
                </c:pt>
                <c:pt idx="4013">
                  <c:v>40.14</c:v>
                </c:pt>
                <c:pt idx="4014">
                  <c:v>40.15</c:v>
                </c:pt>
                <c:pt idx="4015">
                  <c:v>40.159999999999997</c:v>
                </c:pt>
                <c:pt idx="4016">
                  <c:v>40.17</c:v>
                </c:pt>
                <c:pt idx="4017">
                  <c:v>40.18</c:v>
                </c:pt>
                <c:pt idx="4018">
                  <c:v>40.19</c:v>
                </c:pt>
                <c:pt idx="4019">
                  <c:v>40.200000000000003</c:v>
                </c:pt>
                <c:pt idx="4020">
                  <c:v>40.21</c:v>
                </c:pt>
                <c:pt idx="4021">
                  <c:v>40.22</c:v>
                </c:pt>
                <c:pt idx="4022">
                  <c:v>40.229999999999997</c:v>
                </c:pt>
                <c:pt idx="4023">
                  <c:v>40.24</c:v>
                </c:pt>
                <c:pt idx="4024">
                  <c:v>40.25</c:v>
                </c:pt>
                <c:pt idx="4025">
                  <c:v>40.26</c:v>
                </c:pt>
                <c:pt idx="4026">
                  <c:v>40.270000000000003</c:v>
                </c:pt>
                <c:pt idx="4027">
                  <c:v>40.28</c:v>
                </c:pt>
                <c:pt idx="4028">
                  <c:v>40.29</c:v>
                </c:pt>
                <c:pt idx="4029">
                  <c:v>40.299999999999997</c:v>
                </c:pt>
                <c:pt idx="4030">
                  <c:v>40.31</c:v>
                </c:pt>
                <c:pt idx="4031">
                  <c:v>40.32</c:v>
                </c:pt>
                <c:pt idx="4032">
                  <c:v>40.33</c:v>
                </c:pt>
                <c:pt idx="4033">
                  <c:v>40.340000000000003</c:v>
                </c:pt>
                <c:pt idx="4034">
                  <c:v>40.35</c:v>
                </c:pt>
                <c:pt idx="4035">
                  <c:v>40.36</c:v>
                </c:pt>
                <c:pt idx="4036">
                  <c:v>40.369999999999997</c:v>
                </c:pt>
                <c:pt idx="4037">
                  <c:v>40.380000000000003</c:v>
                </c:pt>
                <c:pt idx="4038">
                  <c:v>40.39</c:v>
                </c:pt>
                <c:pt idx="4039">
                  <c:v>40.4</c:v>
                </c:pt>
                <c:pt idx="4040">
                  <c:v>40.409999999999997</c:v>
                </c:pt>
                <c:pt idx="4041">
                  <c:v>40.42</c:v>
                </c:pt>
                <c:pt idx="4042">
                  <c:v>40.43</c:v>
                </c:pt>
                <c:pt idx="4043">
                  <c:v>40.44</c:v>
                </c:pt>
                <c:pt idx="4044">
                  <c:v>40.450000000000003</c:v>
                </c:pt>
                <c:pt idx="4045">
                  <c:v>40.46</c:v>
                </c:pt>
                <c:pt idx="4046">
                  <c:v>40.47</c:v>
                </c:pt>
                <c:pt idx="4047">
                  <c:v>40.479999999999997</c:v>
                </c:pt>
                <c:pt idx="4048">
                  <c:v>40.49</c:v>
                </c:pt>
                <c:pt idx="4049">
                  <c:v>40.5</c:v>
                </c:pt>
                <c:pt idx="4050">
                  <c:v>40.51</c:v>
                </c:pt>
                <c:pt idx="4051">
                  <c:v>40.520000000000003</c:v>
                </c:pt>
                <c:pt idx="4052">
                  <c:v>40.53</c:v>
                </c:pt>
                <c:pt idx="4053">
                  <c:v>40.54</c:v>
                </c:pt>
                <c:pt idx="4054">
                  <c:v>40.549999999999997</c:v>
                </c:pt>
                <c:pt idx="4055">
                  <c:v>40.56</c:v>
                </c:pt>
                <c:pt idx="4056">
                  <c:v>40.57</c:v>
                </c:pt>
                <c:pt idx="4057">
                  <c:v>40.58</c:v>
                </c:pt>
                <c:pt idx="4058">
                  <c:v>40.590000000000003</c:v>
                </c:pt>
                <c:pt idx="4059">
                  <c:v>40.6</c:v>
                </c:pt>
                <c:pt idx="4060">
                  <c:v>40.61</c:v>
                </c:pt>
                <c:pt idx="4061">
                  <c:v>40.619999999999997</c:v>
                </c:pt>
                <c:pt idx="4062">
                  <c:v>40.630000000000003</c:v>
                </c:pt>
                <c:pt idx="4063">
                  <c:v>40.64</c:v>
                </c:pt>
                <c:pt idx="4064">
                  <c:v>40.65</c:v>
                </c:pt>
                <c:pt idx="4065">
                  <c:v>40.659999999999997</c:v>
                </c:pt>
                <c:pt idx="4066">
                  <c:v>40.67</c:v>
                </c:pt>
                <c:pt idx="4067">
                  <c:v>40.68</c:v>
                </c:pt>
                <c:pt idx="4068">
                  <c:v>40.69</c:v>
                </c:pt>
                <c:pt idx="4069">
                  <c:v>40.700000000000003</c:v>
                </c:pt>
                <c:pt idx="4070">
                  <c:v>40.71</c:v>
                </c:pt>
                <c:pt idx="4071">
                  <c:v>40.72</c:v>
                </c:pt>
                <c:pt idx="4072">
                  <c:v>40.729999999999997</c:v>
                </c:pt>
                <c:pt idx="4073">
                  <c:v>40.74</c:v>
                </c:pt>
                <c:pt idx="4074">
                  <c:v>40.75</c:v>
                </c:pt>
                <c:pt idx="4075">
                  <c:v>40.76</c:v>
                </c:pt>
                <c:pt idx="4076">
                  <c:v>40.770000000000003</c:v>
                </c:pt>
                <c:pt idx="4077">
                  <c:v>40.78</c:v>
                </c:pt>
                <c:pt idx="4078">
                  <c:v>40.79</c:v>
                </c:pt>
                <c:pt idx="4079">
                  <c:v>40.799999999999997</c:v>
                </c:pt>
                <c:pt idx="4080">
                  <c:v>40.81</c:v>
                </c:pt>
                <c:pt idx="4081">
                  <c:v>40.82</c:v>
                </c:pt>
                <c:pt idx="4082">
                  <c:v>40.83</c:v>
                </c:pt>
                <c:pt idx="4083">
                  <c:v>40.840000000000003</c:v>
                </c:pt>
                <c:pt idx="4084">
                  <c:v>40.85</c:v>
                </c:pt>
                <c:pt idx="4085">
                  <c:v>40.86</c:v>
                </c:pt>
                <c:pt idx="4086">
                  <c:v>40.869999999999997</c:v>
                </c:pt>
                <c:pt idx="4087">
                  <c:v>40.880000000000003</c:v>
                </c:pt>
                <c:pt idx="4088">
                  <c:v>40.89</c:v>
                </c:pt>
                <c:pt idx="4089">
                  <c:v>40.9</c:v>
                </c:pt>
                <c:pt idx="4090">
                  <c:v>40.909999999999997</c:v>
                </c:pt>
                <c:pt idx="4091">
                  <c:v>40.92</c:v>
                </c:pt>
                <c:pt idx="4092">
                  <c:v>40.93</c:v>
                </c:pt>
                <c:pt idx="4093">
                  <c:v>40.94</c:v>
                </c:pt>
                <c:pt idx="4094">
                  <c:v>40.950000000000003</c:v>
                </c:pt>
                <c:pt idx="4095">
                  <c:v>40.96</c:v>
                </c:pt>
                <c:pt idx="4096">
                  <c:v>40.97</c:v>
                </c:pt>
                <c:pt idx="4097">
                  <c:v>40.98</c:v>
                </c:pt>
                <c:pt idx="4098">
                  <c:v>40.99</c:v>
                </c:pt>
                <c:pt idx="4099">
                  <c:v>41</c:v>
                </c:pt>
                <c:pt idx="4100">
                  <c:v>41.01</c:v>
                </c:pt>
                <c:pt idx="4101">
                  <c:v>41.02</c:v>
                </c:pt>
                <c:pt idx="4102">
                  <c:v>41.03</c:v>
                </c:pt>
                <c:pt idx="4103">
                  <c:v>41.04</c:v>
                </c:pt>
                <c:pt idx="4104">
                  <c:v>41.05</c:v>
                </c:pt>
                <c:pt idx="4105">
                  <c:v>41.06</c:v>
                </c:pt>
                <c:pt idx="4106">
                  <c:v>41.07</c:v>
                </c:pt>
                <c:pt idx="4107">
                  <c:v>41.08</c:v>
                </c:pt>
                <c:pt idx="4108">
                  <c:v>41.09</c:v>
                </c:pt>
                <c:pt idx="4109">
                  <c:v>41.1</c:v>
                </c:pt>
                <c:pt idx="4110">
                  <c:v>41.11</c:v>
                </c:pt>
                <c:pt idx="4111">
                  <c:v>41.12</c:v>
                </c:pt>
                <c:pt idx="4112">
                  <c:v>41.13</c:v>
                </c:pt>
                <c:pt idx="4113">
                  <c:v>41.14</c:v>
                </c:pt>
                <c:pt idx="4114">
                  <c:v>41.15</c:v>
                </c:pt>
                <c:pt idx="4115">
                  <c:v>41.16</c:v>
                </c:pt>
                <c:pt idx="4116">
                  <c:v>41.17</c:v>
                </c:pt>
                <c:pt idx="4117">
                  <c:v>41.18</c:v>
                </c:pt>
                <c:pt idx="4118">
                  <c:v>41.19</c:v>
                </c:pt>
                <c:pt idx="4119">
                  <c:v>41.2</c:v>
                </c:pt>
                <c:pt idx="4120">
                  <c:v>41.21</c:v>
                </c:pt>
                <c:pt idx="4121">
                  <c:v>41.22</c:v>
                </c:pt>
                <c:pt idx="4122">
                  <c:v>41.23</c:v>
                </c:pt>
                <c:pt idx="4123">
                  <c:v>41.24</c:v>
                </c:pt>
                <c:pt idx="4124">
                  <c:v>41.25</c:v>
                </c:pt>
                <c:pt idx="4125">
                  <c:v>41.26</c:v>
                </c:pt>
                <c:pt idx="4126">
                  <c:v>41.27</c:v>
                </c:pt>
                <c:pt idx="4127">
                  <c:v>41.28</c:v>
                </c:pt>
                <c:pt idx="4128">
                  <c:v>41.29</c:v>
                </c:pt>
                <c:pt idx="4129">
                  <c:v>41.3</c:v>
                </c:pt>
                <c:pt idx="4130">
                  <c:v>41.31</c:v>
                </c:pt>
                <c:pt idx="4131">
                  <c:v>41.32</c:v>
                </c:pt>
                <c:pt idx="4132">
                  <c:v>41.33</c:v>
                </c:pt>
                <c:pt idx="4133">
                  <c:v>41.34</c:v>
                </c:pt>
                <c:pt idx="4134">
                  <c:v>41.35</c:v>
                </c:pt>
                <c:pt idx="4135">
                  <c:v>41.36</c:v>
                </c:pt>
                <c:pt idx="4136">
                  <c:v>41.37</c:v>
                </c:pt>
                <c:pt idx="4137">
                  <c:v>41.38</c:v>
                </c:pt>
                <c:pt idx="4138">
                  <c:v>41.39</c:v>
                </c:pt>
                <c:pt idx="4139">
                  <c:v>41.4</c:v>
                </c:pt>
                <c:pt idx="4140">
                  <c:v>41.41</c:v>
                </c:pt>
                <c:pt idx="4141">
                  <c:v>41.42</c:v>
                </c:pt>
                <c:pt idx="4142">
                  <c:v>41.43</c:v>
                </c:pt>
                <c:pt idx="4143">
                  <c:v>41.44</c:v>
                </c:pt>
                <c:pt idx="4144">
                  <c:v>41.45</c:v>
                </c:pt>
                <c:pt idx="4145">
                  <c:v>41.46</c:v>
                </c:pt>
                <c:pt idx="4146">
                  <c:v>41.47</c:v>
                </c:pt>
                <c:pt idx="4147">
                  <c:v>41.48</c:v>
                </c:pt>
                <c:pt idx="4148">
                  <c:v>41.49</c:v>
                </c:pt>
                <c:pt idx="4149">
                  <c:v>41.5</c:v>
                </c:pt>
                <c:pt idx="4150">
                  <c:v>41.51</c:v>
                </c:pt>
                <c:pt idx="4151">
                  <c:v>41.52</c:v>
                </c:pt>
                <c:pt idx="4152">
                  <c:v>41.53</c:v>
                </c:pt>
                <c:pt idx="4153">
                  <c:v>41.54</c:v>
                </c:pt>
                <c:pt idx="4154">
                  <c:v>41.55</c:v>
                </c:pt>
                <c:pt idx="4155">
                  <c:v>41.56</c:v>
                </c:pt>
                <c:pt idx="4156">
                  <c:v>41.57</c:v>
                </c:pt>
                <c:pt idx="4157">
                  <c:v>41.58</c:v>
                </c:pt>
                <c:pt idx="4158">
                  <c:v>41.59</c:v>
                </c:pt>
                <c:pt idx="4159">
                  <c:v>41.6</c:v>
                </c:pt>
                <c:pt idx="4160">
                  <c:v>41.61</c:v>
                </c:pt>
                <c:pt idx="4161">
                  <c:v>41.62</c:v>
                </c:pt>
                <c:pt idx="4162">
                  <c:v>41.63</c:v>
                </c:pt>
                <c:pt idx="4163">
                  <c:v>41.64</c:v>
                </c:pt>
                <c:pt idx="4164">
                  <c:v>41.65</c:v>
                </c:pt>
                <c:pt idx="4165">
                  <c:v>41.66</c:v>
                </c:pt>
                <c:pt idx="4166">
                  <c:v>41.67</c:v>
                </c:pt>
                <c:pt idx="4167">
                  <c:v>41.68</c:v>
                </c:pt>
                <c:pt idx="4168">
                  <c:v>41.69</c:v>
                </c:pt>
                <c:pt idx="4169">
                  <c:v>41.7</c:v>
                </c:pt>
                <c:pt idx="4170">
                  <c:v>41.71</c:v>
                </c:pt>
                <c:pt idx="4171">
                  <c:v>41.72</c:v>
                </c:pt>
                <c:pt idx="4172">
                  <c:v>41.73</c:v>
                </c:pt>
                <c:pt idx="4173">
                  <c:v>41.74</c:v>
                </c:pt>
                <c:pt idx="4174">
                  <c:v>41.75</c:v>
                </c:pt>
                <c:pt idx="4175">
                  <c:v>41.76</c:v>
                </c:pt>
                <c:pt idx="4176">
                  <c:v>41.77</c:v>
                </c:pt>
                <c:pt idx="4177">
                  <c:v>41.78</c:v>
                </c:pt>
                <c:pt idx="4178">
                  <c:v>41.79</c:v>
                </c:pt>
                <c:pt idx="4179">
                  <c:v>41.8</c:v>
                </c:pt>
                <c:pt idx="4180">
                  <c:v>41.81</c:v>
                </c:pt>
                <c:pt idx="4181">
                  <c:v>41.82</c:v>
                </c:pt>
                <c:pt idx="4182">
                  <c:v>41.83</c:v>
                </c:pt>
                <c:pt idx="4183">
                  <c:v>41.84</c:v>
                </c:pt>
                <c:pt idx="4184">
                  <c:v>41.85</c:v>
                </c:pt>
                <c:pt idx="4185">
                  <c:v>41.86</c:v>
                </c:pt>
                <c:pt idx="4186">
                  <c:v>41.87</c:v>
                </c:pt>
                <c:pt idx="4187">
                  <c:v>41.88</c:v>
                </c:pt>
                <c:pt idx="4188">
                  <c:v>41.89</c:v>
                </c:pt>
                <c:pt idx="4189">
                  <c:v>41.9</c:v>
                </c:pt>
                <c:pt idx="4190">
                  <c:v>41.91</c:v>
                </c:pt>
                <c:pt idx="4191">
                  <c:v>41.92</c:v>
                </c:pt>
                <c:pt idx="4192">
                  <c:v>41.93</c:v>
                </c:pt>
                <c:pt idx="4193">
                  <c:v>41.94</c:v>
                </c:pt>
                <c:pt idx="4194">
                  <c:v>41.95</c:v>
                </c:pt>
                <c:pt idx="4195">
                  <c:v>41.96</c:v>
                </c:pt>
                <c:pt idx="4196">
                  <c:v>41.97</c:v>
                </c:pt>
                <c:pt idx="4197">
                  <c:v>41.98</c:v>
                </c:pt>
                <c:pt idx="4198">
                  <c:v>41.99</c:v>
                </c:pt>
                <c:pt idx="4199">
                  <c:v>42</c:v>
                </c:pt>
                <c:pt idx="4200">
                  <c:v>42.01</c:v>
                </c:pt>
                <c:pt idx="4201">
                  <c:v>42.02</c:v>
                </c:pt>
                <c:pt idx="4202">
                  <c:v>42.03</c:v>
                </c:pt>
                <c:pt idx="4203">
                  <c:v>42.04</c:v>
                </c:pt>
                <c:pt idx="4204">
                  <c:v>42.05</c:v>
                </c:pt>
                <c:pt idx="4205">
                  <c:v>42.06</c:v>
                </c:pt>
                <c:pt idx="4206">
                  <c:v>42.07</c:v>
                </c:pt>
                <c:pt idx="4207">
                  <c:v>42.08</c:v>
                </c:pt>
                <c:pt idx="4208">
                  <c:v>42.09</c:v>
                </c:pt>
                <c:pt idx="4209">
                  <c:v>42.1</c:v>
                </c:pt>
                <c:pt idx="4210">
                  <c:v>42.11</c:v>
                </c:pt>
                <c:pt idx="4211">
                  <c:v>42.12</c:v>
                </c:pt>
                <c:pt idx="4212">
                  <c:v>42.13</c:v>
                </c:pt>
                <c:pt idx="4213">
                  <c:v>42.14</c:v>
                </c:pt>
                <c:pt idx="4214">
                  <c:v>42.15</c:v>
                </c:pt>
                <c:pt idx="4215">
                  <c:v>42.16</c:v>
                </c:pt>
                <c:pt idx="4216">
                  <c:v>42.17</c:v>
                </c:pt>
                <c:pt idx="4217">
                  <c:v>42.18</c:v>
                </c:pt>
                <c:pt idx="4218">
                  <c:v>42.19</c:v>
                </c:pt>
                <c:pt idx="4219">
                  <c:v>42.2</c:v>
                </c:pt>
                <c:pt idx="4220">
                  <c:v>42.21</c:v>
                </c:pt>
                <c:pt idx="4221">
                  <c:v>42.22</c:v>
                </c:pt>
                <c:pt idx="4222">
                  <c:v>42.23</c:v>
                </c:pt>
                <c:pt idx="4223">
                  <c:v>42.24</c:v>
                </c:pt>
                <c:pt idx="4224">
                  <c:v>42.25</c:v>
                </c:pt>
                <c:pt idx="4225">
                  <c:v>42.26</c:v>
                </c:pt>
                <c:pt idx="4226">
                  <c:v>42.27</c:v>
                </c:pt>
                <c:pt idx="4227">
                  <c:v>42.28</c:v>
                </c:pt>
                <c:pt idx="4228">
                  <c:v>42.29</c:v>
                </c:pt>
                <c:pt idx="4229">
                  <c:v>42.3</c:v>
                </c:pt>
                <c:pt idx="4230">
                  <c:v>42.31</c:v>
                </c:pt>
                <c:pt idx="4231">
                  <c:v>42.32</c:v>
                </c:pt>
                <c:pt idx="4232">
                  <c:v>42.33</c:v>
                </c:pt>
                <c:pt idx="4233">
                  <c:v>42.34</c:v>
                </c:pt>
                <c:pt idx="4234">
                  <c:v>42.35</c:v>
                </c:pt>
                <c:pt idx="4235">
                  <c:v>42.36</c:v>
                </c:pt>
                <c:pt idx="4236">
                  <c:v>42.37</c:v>
                </c:pt>
                <c:pt idx="4237">
                  <c:v>42.38</c:v>
                </c:pt>
                <c:pt idx="4238">
                  <c:v>42.39</c:v>
                </c:pt>
                <c:pt idx="4239">
                  <c:v>42.4</c:v>
                </c:pt>
                <c:pt idx="4240">
                  <c:v>42.41</c:v>
                </c:pt>
                <c:pt idx="4241">
                  <c:v>42.42</c:v>
                </c:pt>
                <c:pt idx="4242">
                  <c:v>42.43</c:v>
                </c:pt>
                <c:pt idx="4243">
                  <c:v>42.44</c:v>
                </c:pt>
                <c:pt idx="4244">
                  <c:v>42.45</c:v>
                </c:pt>
                <c:pt idx="4245">
                  <c:v>42.46</c:v>
                </c:pt>
                <c:pt idx="4246">
                  <c:v>42.47</c:v>
                </c:pt>
                <c:pt idx="4247">
                  <c:v>42.48</c:v>
                </c:pt>
                <c:pt idx="4248">
                  <c:v>42.49</c:v>
                </c:pt>
                <c:pt idx="4249">
                  <c:v>42.5</c:v>
                </c:pt>
                <c:pt idx="4250">
                  <c:v>42.51</c:v>
                </c:pt>
                <c:pt idx="4251">
                  <c:v>42.52</c:v>
                </c:pt>
                <c:pt idx="4252">
                  <c:v>42.53</c:v>
                </c:pt>
                <c:pt idx="4253">
                  <c:v>42.54</c:v>
                </c:pt>
                <c:pt idx="4254">
                  <c:v>42.55</c:v>
                </c:pt>
                <c:pt idx="4255">
                  <c:v>42.56</c:v>
                </c:pt>
                <c:pt idx="4256">
                  <c:v>42.57</c:v>
                </c:pt>
                <c:pt idx="4257">
                  <c:v>42.58</c:v>
                </c:pt>
                <c:pt idx="4258">
                  <c:v>42.59</c:v>
                </c:pt>
                <c:pt idx="4259">
                  <c:v>42.6</c:v>
                </c:pt>
                <c:pt idx="4260">
                  <c:v>42.61</c:v>
                </c:pt>
                <c:pt idx="4261">
                  <c:v>42.62</c:v>
                </c:pt>
                <c:pt idx="4262">
                  <c:v>42.63</c:v>
                </c:pt>
                <c:pt idx="4263">
                  <c:v>42.64</c:v>
                </c:pt>
                <c:pt idx="4264">
                  <c:v>42.65</c:v>
                </c:pt>
                <c:pt idx="4265">
                  <c:v>42.66</c:v>
                </c:pt>
                <c:pt idx="4266">
                  <c:v>42.67</c:v>
                </c:pt>
                <c:pt idx="4267">
                  <c:v>42.68</c:v>
                </c:pt>
                <c:pt idx="4268">
                  <c:v>42.69</c:v>
                </c:pt>
                <c:pt idx="4269">
                  <c:v>42.7</c:v>
                </c:pt>
                <c:pt idx="4270">
                  <c:v>42.71</c:v>
                </c:pt>
                <c:pt idx="4271">
                  <c:v>42.72</c:v>
                </c:pt>
                <c:pt idx="4272">
                  <c:v>42.73</c:v>
                </c:pt>
                <c:pt idx="4273">
                  <c:v>42.74</c:v>
                </c:pt>
                <c:pt idx="4274">
                  <c:v>42.75</c:v>
                </c:pt>
                <c:pt idx="4275">
                  <c:v>42.76</c:v>
                </c:pt>
                <c:pt idx="4276">
                  <c:v>42.77</c:v>
                </c:pt>
                <c:pt idx="4277">
                  <c:v>42.78</c:v>
                </c:pt>
                <c:pt idx="4278">
                  <c:v>42.79</c:v>
                </c:pt>
                <c:pt idx="4279">
                  <c:v>42.8</c:v>
                </c:pt>
                <c:pt idx="4280">
                  <c:v>42.81</c:v>
                </c:pt>
                <c:pt idx="4281">
                  <c:v>42.82</c:v>
                </c:pt>
                <c:pt idx="4282">
                  <c:v>42.83</c:v>
                </c:pt>
                <c:pt idx="4283">
                  <c:v>42.84</c:v>
                </c:pt>
                <c:pt idx="4284">
                  <c:v>42.85</c:v>
                </c:pt>
                <c:pt idx="4285">
                  <c:v>42.86</c:v>
                </c:pt>
                <c:pt idx="4286">
                  <c:v>42.87</c:v>
                </c:pt>
                <c:pt idx="4287">
                  <c:v>42.88</c:v>
                </c:pt>
                <c:pt idx="4288">
                  <c:v>42.89</c:v>
                </c:pt>
                <c:pt idx="4289">
                  <c:v>42.9</c:v>
                </c:pt>
                <c:pt idx="4290">
                  <c:v>42.91</c:v>
                </c:pt>
                <c:pt idx="4291">
                  <c:v>42.92</c:v>
                </c:pt>
                <c:pt idx="4292">
                  <c:v>42.93</c:v>
                </c:pt>
                <c:pt idx="4293">
                  <c:v>42.94</c:v>
                </c:pt>
                <c:pt idx="4294">
                  <c:v>42.95</c:v>
                </c:pt>
                <c:pt idx="4295">
                  <c:v>42.96</c:v>
                </c:pt>
                <c:pt idx="4296">
                  <c:v>42.97</c:v>
                </c:pt>
                <c:pt idx="4297">
                  <c:v>42.98</c:v>
                </c:pt>
                <c:pt idx="4298">
                  <c:v>42.99</c:v>
                </c:pt>
                <c:pt idx="4299">
                  <c:v>43</c:v>
                </c:pt>
                <c:pt idx="4300">
                  <c:v>43.01</c:v>
                </c:pt>
                <c:pt idx="4301">
                  <c:v>43.02</c:v>
                </c:pt>
                <c:pt idx="4302">
                  <c:v>43.03</c:v>
                </c:pt>
                <c:pt idx="4303">
                  <c:v>43.04</c:v>
                </c:pt>
                <c:pt idx="4304">
                  <c:v>43.05</c:v>
                </c:pt>
                <c:pt idx="4305">
                  <c:v>43.06</c:v>
                </c:pt>
                <c:pt idx="4306">
                  <c:v>43.07</c:v>
                </c:pt>
                <c:pt idx="4307">
                  <c:v>43.08</c:v>
                </c:pt>
                <c:pt idx="4308">
                  <c:v>43.09</c:v>
                </c:pt>
                <c:pt idx="4309">
                  <c:v>43.1</c:v>
                </c:pt>
                <c:pt idx="4310">
                  <c:v>43.11</c:v>
                </c:pt>
                <c:pt idx="4311">
                  <c:v>43.12</c:v>
                </c:pt>
                <c:pt idx="4312">
                  <c:v>43.13</c:v>
                </c:pt>
                <c:pt idx="4313">
                  <c:v>43.14</c:v>
                </c:pt>
                <c:pt idx="4314">
                  <c:v>43.15</c:v>
                </c:pt>
                <c:pt idx="4315">
                  <c:v>43.16</c:v>
                </c:pt>
                <c:pt idx="4316">
                  <c:v>43.17</c:v>
                </c:pt>
                <c:pt idx="4317">
                  <c:v>43.18</c:v>
                </c:pt>
                <c:pt idx="4318">
                  <c:v>43.19</c:v>
                </c:pt>
                <c:pt idx="4319">
                  <c:v>43.2</c:v>
                </c:pt>
                <c:pt idx="4320">
                  <c:v>43.21</c:v>
                </c:pt>
                <c:pt idx="4321">
                  <c:v>43.22</c:v>
                </c:pt>
                <c:pt idx="4322">
                  <c:v>43.23</c:v>
                </c:pt>
                <c:pt idx="4323">
                  <c:v>43.24</c:v>
                </c:pt>
                <c:pt idx="4324">
                  <c:v>43.25</c:v>
                </c:pt>
                <c:pt idx="4325">
                  <c:v>43.26</c:v>
                </c:pt>
                <c:pt idx="4326">
                  <c:v>43.27</c:v>
                </c:pt>
                <c:pt idx="4327">
                  <c:v>43.28</c:v>
                </c:pt>
                <c:pt idx="4328">
                  <c:v>43.29</c:v>
                </c:pt>
                <c:pt idx="4329">
                  <c:v>43.3</c:v>
                </c:pt>
                <c:pt idx="4330">
                  <c:v>43.31</c:v>
                </c:pt>
                <c:pt idx="4331">
                  <c:v>43.32</c:v>
                </c:pt>
                <c:pt idx="4332">
                  <c:v>43.33</c:v>
                </c:pt>
                <c:pt idx="4333">
                  <c:v>43.34</c:v>
                </c:pt>
                <c:pt idx="4334">
                  <c:v>43.35</c:v>
                </c:pt>
                <c:pt idx="4335">
                  <c:v>43.36</c:v>
                </c:pt>
                <c:pt idx="4336">
                  <c:v>43.37</c:v>
                </c:pt>
                <c:pt idx="4337">
                  <c:v>43.38</c:v>
                </c:pt>
                <c:pt idx="4338">
                  <c:v>43.39</c:v>
                </c:pt>
                <c:pt idx="4339">
                  <c:v>43.4</c:v>
                </c:pt>
                <c:pt idx="4340">
                  <c:v>43.41</c:v>
                </c:pt>
                <c:pt idx="4341">
                  <c:v>43.42</c:v>
                </c:pt>
                <c:pt idx="4342">
                  <c:v>43.43</c:v>
                </c:pt>
                <c:pt idx="4343">
                  <c:v>43.44</c:v>
                </c:pt>
                <c:pt idx="4344">
                  <c:v>43.45</c:v>
                </c:pt>
                <c:pt idx="4345">
                  <c:v>43.46</c:v>
                </c:pt>
                <c:pt idx="4346">
                  <c:v>43.47</c:v>
                </c:pt>
                <c:pt idx="4347">
                  <c:v>43.48</c:v>
                </c:pt>
                <c:pt idx="4348">
                  <c:v>43.49</c:v>
                </c:pt>
                <c:pt idx="4349">
                  <c:v>43.5</c:v>
                </c:pt>
                <c:pt idx="4350">
                  <c:v>43.51</c:v>
                </c:pt>
                <c:pt idx="4351">
                  <c:v>43.52</c:v>
                </c:pt>
                <c:pt idx="4352">
                  <c:v>43.53</c:v>
                </c:pt>
                <c:pt idx="4353">
                  <c:v>43.54</c:v>
                </c:pt>
                <c:pt idx="4354">
                  <c:v>43.55</c:v>
                </c:pt>
                <c:pt idx="4355">
                  <c:v>43.56</c:v>
                </c:pt>
                <c:pt idx="4356">
                  <c:v>43.57</c:v>
                </c:pt>
                <c:pt idx="4357">
                  <c:v>43.58</c:v>
                </c:pt>
                <c:pt idx="4358">
                  <c:v>43.59</c:v>
                </c:pt>
                <c:pt idx="4359">
                  <c:v>43.6</c:v>
                </c:pt>
                <c:pt idx="4360">
                  <c:v>43.61</c:v>
                </c:pt>
                <c:pt idx="4361">
                  <c:v>43.62</c:v>
                </c:pt>
                <c:pt idx="4362">
                  <c:v>43.63</c:v>
                </c:pt>
                <c:pt idx="4363">
                  <c:v>43.64</c:v>
                </c:pt>
                <c:pt idx="4364">
                  <c:v>43.65</c:v>
                </c:pt>
                <c:pt idx="4365">
                  <c:v>43.66</c:v>
                </c:pt>
                <c:pt idx="4366">
                  <c:v>43.67</c:v>
                </c:pt>
                <c:pt idx="4367">
                  <c:v>43.68</c:v>
                </c:pt>
                <c:pt idx="4368">
                  <c:v>43.69</c:v>
                </c:pt>
                <c:pt idx="4369">
                  <c:v>43.7</c:v>
                </c:pt>
                <c:pt idx="4370">
                  <c:v>43.71</c:v>
                </c:pt>
                <c:pt idx="4371">
                  <c:v>43.72</c:v>
                </c:pt>
                <c:pt idx="4372">
                  <c:v>43.73</c:v>
                </c:pt>
                <c:pt idx="4373">
                  <c:v>43.74</c:v>
                </c:pt>
                <c:pt idx="4374">
                  <c:v>43.75</c:v>
                </c:pt>
                <c:pt idx="4375">
                  <c:v>43.76</c:v>
                </c:pt>
                <c:pt idx="4376">
                  <c:v>43.77</c:v>
                </c:pt>
                <c:pt idx="4377">
                  <c:v>43.78</c:v>
                </c:pt>
                <c:pt idx="4378">
                  <c:v>43.79</c:v>
                </c:pt>
                <c:pt idx="4379">
                  <c:v>43.8</c:v>
                </c:pt>
                <c:pt idx="4380">
                  <c:v>43.81</c:v>
                </c:pt>
                <c:pt idx="4381">
                  <c:v>43.82</c:v>
                </c:pt>
                <c:pt idx="4382">
                  <c:v>43.83</c:v>
                </c:pt>
                <c:pt idx="4383">
                  <c:v>43.84</c:v>
                </c:pt>
                <c:pt idx="4384">
                  <c:v>43.85</c:v>
                </c:pt>
                <c:pt idx="4385">
                  <c:v>43.86</c:v>
                </c:pt>
                <c:pt idx="4386">
                  <c:v>43.87</c:v>
                </c:pt>
                <c:pt idx="4387">
                  <c:v>43.88</c:v>
                </c:pt>
                <c:pt idx="4388">
                  <c:v>43.89</c:v>
                </c:pt>
                <c:pt idx="4389">
                  <c:v>43.9</c:v>
                </c:pt>
                <c:pt idx="4390">
                  <c:v>43.91</c:v>
                </c:pt>
                <c:pt idx="4391">
                  <c:v>43.92</c:v>
                </c:pt>
                <c:pt idx="4392">
                  <c:v>43.93</c:v>
                </c:pt>
                <c:pt idx="4393">
                  <c:v>43.94</c:v>
                </c:pt>
                <c:pt idx="4394">
                  <c:v>43.95</c:v>
                </c:pt>
                <c:pt idx="4395">
                  <c:v>43.96</c:v>
                </c:pt>
                <c:pt idx="4396">
                  <c:v>43.97</c:v>
                </c:pt>
                <c:pt idx="4397">
                  <c:v>43.98</c:v>
                </c:pt>
                <c:pt idx="4398">
                  <c:v>43.99</c:v>
                </c:pt>
                <c:pt idx="4399">
                  <c:v>44</c:v>
                </c:pt>
                <c:pt idx="4400">
                  <c:v>44.01</c:v>
                </c:pt>
                <c:pt idx="4401">
                  <c:v>44.02</c:v>
                </c:pt>
                <c:pt idx="4402">
                  <c:v>44.03</c:v>
                </c:pt>
                <c:pt idx="4403">
                  <c:v>44.04</c:v>
                </c:pt>
                <c:pt idx="4404">
                  <c:v>44.05</c:v>
                </c:pt>
                <c:pt idx="4405">
                  <c:v>44.06</c:v>
                </c:pt>
                <c:pt idx="4406">
                  <c:v>44.07</c:v>
                </c:pt>
                <c:pt idx="4407">
                  <c:v>44.08</c:v>
                </c:pt>
                <c:pt idx="4408">
                  <c:v>44.09</c:v>
                </c:pt>
                <c:pt idx="4409">
                  <c:v>44.1</c:v>
                </c:pt>
                <c:pt idx="4410">
                  <c:v>44.11</c:v>
                </c:pt>
                <c:pt idx="4411">
                  <c:v>44.12</c:v>
                </c:pt>
                <c:pt idx="4412">
                  <c:v>44.13</c:v>
                </c:pt>
                <c:pt idx="4413">
                  <c:v>44.14</c:v>
                </c:pt>
                <c:pt idx="4414">
                  <c:v>44.15</c:v>
                </c:pt>
                <c:pt idx="4415">
                  <c:v>44.16</c:v>
                </c:pt>
                <c:pt idx="4416">
                  <c:v>44.17</c:v>
                </c:pt>
                <c:pt idx="4417">
                  <c:v>44.18</c:v>
                </c:pt>
                <c:pt idx="4418">
                  <c:v>44.19</c:v>
                </c:pt>
                <c:pt idx="4419">
                  <c:v>44.2</c:v>
                </c:pt>
                <c:pt idx="4420">
                  <c:v>44.21</c:v>
                </c:pt>
                <c:pt idx="4421">
                  <c:v>44.22</c:v>
                </c:pt>
                <c:pt idx="4422">
                  <c:v>44.23</c:v>
                </c:pt>
                <c:pt idx="4423">
                  <c:v>44.24</c:v>
                </c:pt>
                <c:pt idx="4424">
                  <c:v>44.25</c:v>
                </c:pt>
                <c:pt idx="4425">
                  <c:v>44.26</c:v>
                </c:pt>
                <c:pt idx="4426">
                  <c:v>44.27</c:v>
                </c:pt>
                <c:pt idx="4427">
                  <c:v>44.28</c:v>
                </c:pt>
                <c:pt idx="4428">
                  <c:v>44.29</c:v>
                </c:pt>
                <c:pt idx="4429">
                  <c:v>44.3</c:v>
                </c:pt>
                <c:pt idx="4430">
                  <c:v>44.31</c:v>
                </c:pt>
                <c:pt idx="4431">
                  <c:v>44.32</c:v>
                </c:pt>
                <c:pt idx="4432">
                  <c:v>44.33</c:v>
                </c:pt>
                <c:pt idx="4433">
                  <c:v>44.34</c:v>
                </c:pt>
                <c:pt idx="4434">
                  <c:v>44.35</c:v>
                </c:pt>
                <c:pt idx="4435">
                  <c:v>44.36</c:v>
                </c:pt>
                <c:pt idx="4436">
                  <c:v>44.37</c:v>
                </c:pt>
                <c:pt idx="4437">
                  <c:v>44.38</c:v>
                </c:pt>
                <c:pt idx="4438">
                  <c:v>44.39</c:v>
                </c:pt>
                <c:pt idx="4439">
                  <c:v>44.4</c:v>
                </c:pt>
                <c:pt idx="4440">
                  <c:v>44.41</c:v>
                </c:pt>
                <c:pt idx="4441">
                  <c:v>44.42</c:v>
                </c:pt>
                <c:pt idx="4442">
                  <c:v>44.43</c:v>
                </c:pt>
                <c:pt idx="4443">
                  <c:v>44.44</c:v>
                </c:pt>
                <c:pt idx="4444">
                  <c:v>44.45</c:v>
                </c:pt>
                <c:pt idx="4445">
                  <c:v>44.46</c:v>
                </c:pt>
                <c:pt idx="4446">
                  <c:v>44.47</c:v>
                </c:pt>
                <c:pt idx="4447">
                  <c:v>44.48</c:v>
                </c:pt>
                <c:pt idx="4448">
                  <c:v>44.49</c:v>
                </c:pt>
                <c:pt idx="4449">
                  <c:v>44.5</c:v>
                </c:pt>
                <c:pt idx="4450">
                  <c:v>44.51</c:v>
                </c:pt>
                <c:pt idx="4451">
                  <c:v>44.52</c:v>
                </c:pt>
                <c:pt idx="4452">
                  <c:v>44.53</c:v>
                </c:pt>
                <c:pt idx="4453">
                  <c:v>44.54</c:v>
                </c:pt>
                <c:pt idx="4454">
                  <c:v>44.55</c:v>
                </c:pt>
                <c:pt idx="4455">
                  <c:v>44.56</c:v>
                </c:pt>
                <c:pt idx="4456">
                  <c:v>44.57</c:v>
                </c:pt>
                <c:pt idx="4457">
                  <c:v>44.58</c:v>
                </c:pt>
                <c:pt idx="4458">
                  <c:v>44.59</c:v>
                </c:pt>
                <c:pt idx="4459">
                  <c:v>44.6</c:v>
                </c:pt>
                <c:pt idx="4460">
                  <c:v>44.61</c:v>
                </c:pt>
                <c:pt idx="4461">
                  <c:v>44.62</c:v>
                </c:pt>
                <c:pt idx="4462">
                  <c:v>44.63</c:v>
                </c:pt>
                <c:pt idx="4463">
                  <c:v>44.64</c:v>
                </c:pt>
                <c:pt idx="4464">
                  <c:v>44.65</c:v>
                </c:pt>
                <c:pt idx="4465">
                  <c:v>44.66</c:v>
                </c:pt>
                <c:pt idx="4466">
                  <c:v>44.67</c:v>
                </c:pt>
                <c:pt idx="4467">
                  <c:v>44.68</c:v>
                </c:pt>
                <c:pt idx="4468">
                  <c:v>44.69</c:v>
                </c:pt>
                <c:pt idx="4469">
                  <c:v>44.7</c:v>
                </c:pt>
                <c:pt idx="4470">
                  <c:v>44.71</c:v>
                </c:pt>
                <c:pt idx="4471">
                  <c:v>44.72</c:v>
                </c:pt>
                <c:pt idx="4472">
                  <c:v>44.73</c:v>
                </c:pt>
                <c:pt idx="4473">
                  <c:v>44.74</c:v>
                </c:pt>
                <c:pt idx="4474">
                  <c:v>44.75</c:v>
                </c:pt>
                <c:pt idx="4475">
                  <c:v>44.76</c:v>
                </c:pt>
                <c:pt idx="4476">
                  <c:v>44.77</c:v>
                </c:pt>
                <c:pt idx="4477">
                  <c:v>44.78</c:v>
                </c:pt>
                <c:pt idx="4478">
                  <c:v>44.79</c:v>
                </c:pt>
                <c:pt idx="4479">
                  <c:v>44.8</c:v>
                </c:pt>
                <c:pt idx="4480">
                  <c:v>44.81</c:v>
                </c:pt>
                <c:pt idx="4481">
                  <c:v>44.82</c:v>
                </c:pt>
                <c:pt idx="4482">
                  <c:v>44.83</c:v>
                </c:pt>
                <c:pt idx="4483">
                  <c:v>44.84</c:v>
                </c:pt>
                <c:pt idx="4484">
                  <c:v>44.85</c:v>
                </c:pt>
                <c:pt idx="4485">
                  <c:v>44.86</c:v>
                </c:pt>
                <c:pt idx="4486">
                  <c:v>44.87</c:v>
                </c:pt>
                <c:pt idx="4487">
                  <c:v>44.88</c:v>
                </c:pt>
                <c:pt idx="4488">
                  <c:v>44.89</c:v>
                </c:pt>
                <c:pt idx="4489">
                  <c:v>44.9</c:v>
                </c:pt>
                <c:pt idx="4490">
                  <c:v>44.91</c:v>
                </c:pt>
                <c:pt idx="4491">
                  <c:v>44.92</c:v>
                </c:pt>
                <c:pt idx="4492">
                  <c:v>44.93</c:v>
                </c:pt>
                <c:pt idx="4493">
                  <c:v>44.94</c:v>
                </c:pt>
                <c:pt idx="4494">
                  <c:v>44.95</c:v>
                </c:pt>
                <c:pt idx="4495">
                  <c:v>44.96</c:v>
                </c:pt>
                <c:pt idx="4496">
                  <c:v>44.97</c:v>
                </c:pt>
                <c:pt idx="4497">
                  <c:v>44.98</c:v>
                </c:pt>
                <c:pt idx="4498">
                  <c:v>44.99</c:v>
                </c:pt>
                <c:pt idx="4499">
                  <c:v>45</c:v>
                </c:pt>
                <c:pt idx="4500">
                  <c:v>45.01</c:v>
                </c:pt>
                <c:pt idx="4501">
                  <c:v>45.02</c:v>
                </c:pt>
                <c:pt idx="4502">
                  <c:v>45.03</c:v>
                </c:pt>
                <c:pt idx="4503">
                  <c:v>45.04</c:v>
                </c:pt>
                <c:pt idx="4504">
                  <c:v>45.05</c:v>
                </c:pt>
                <c:pt idx="4505">
                  <c:v>45.06</c:v>
                </c:pt>
                <c:pt idx="4506">
                  <c:v>45.07</c:v>
                </c:pt>
                <c:pt idx="4507">
                  <c:v>45.08</c:v>
                </c:pt>
                <c:pt idx="4508">
                  <c:v>45.09</c:v>
                </c:pt>
                <c:pt idx="4509">
                  <c:v>45.1</c:v>
                </c:pt>
                <c:pt idx="4510">
                  <c:v>45.11</c:v>
                </c:pt>
                <c:pt idx="4511">
                  <c:v>45.12</c:v>
                </c:pt>
                <c:pt idx="4512">
                  <c:v>45.13</c:v>
                </c:pt>
                <c:pt idx="4513">
                  <c:v>45.14</c:v>
                </c:pt>
                <c:pt idx="4514">
                  <c:v>45.15</c:v>
                </c:pt>
                <c:pt idx="4515">
                  <c:v>45.16</c:v>
                </c:pt>
                <c:pt idx="4516">
                  <c:v>45.17</c:v>
                </c:pt>
                <c:pt idx="4517">
                  <c:v>45.18</c:v>
                </c:pt>
                <c:pt idx="4518">
                  <c:v>45.19</c:v>
                </c:pt>
                <c:pt idx="4519">
                  <c:v>45.2</c:v>
                </c:pt>
                <c:pt idx="4520">
                  <c:v>45.21</c:v>
                </c:pt>
                <c:pt idx="4521">
                  <c:v>45.22</c:v>
                </c:pt>
                <c:pt idx="4522">
                  <c:v>45.23</c:v>
                </c:pt>
                <c:pt idx="4523">
                  <c:v>45.24</c:v>
                </c:pt>
                <c:pt idx="4524">
                  <c:v>45.25</c:v>
                </c:pt>
                <c:pt idx="4525">
                  <c:v>45.26</c:v>
                </c:pt>
                <c:pt idx="4526">
                  <c:v>45.27</c:v>
                </c:pt>
                <c:pt idx="4527">
                  <c:v>45.28</c:v>
                </c:pt>
                <c:pt idx="4528">
                  <c:v>45.29</c:v>
                </c:pt>
                <c:pt idx="4529">
                  <c:v>45.3</c:v>
                </c:pt>
                <c:pt idx="4530">
                  <c:v>45.31</c:v>
                </c:pt>
                <c:pt idx="4531">
                  <c:v>45.32</c:v>
                </c:pt>
                <c:pt idx="4532">
                  <c:v>45.33</c:v>
                </c:pt>
                <c:pt idx="4533">
                  <c:v>45.34</c:v>
                </c:pt>
                <c:pt idx="4534">
                  <c:v>45.35</c:v>
                </c:pt>
                <c:pt idx="4535">
                  <c:v>45.36</c:v>
                </c:pt>
                <c:pt idx="4536">
                  <c:v>45.37</c:v>
                </c:pt>
                <c:pt idx="4537">
                  <c:v>45.38</c:v>
                </c:pt>
                <c:pt idx="4538">
                  <c:v>45.39</c:v>
                </c:pt>
                <c:pt idx="4539">
                  <c:v>45.4</c:v>
                </c:pt>
                <c:pt idx="4540">
                  <c:v>45.41</c:v>
                </c:pt>
                <c:pt idx="4541">
                  <c:v>45.42</c:v>
                </c:pt>
                <c:pt idx="4542">
                  <c:v>45.43</c:v>
                </c:pt>
                <c:pt idx="4543">
                  <c:v>45.44</c:v>
                </c:pt>
                <c:pt idx="4544">
                  <c:v>45.45</c:v>
                </c:pt>
                <c:pt idx="4545">
                  <c:v>45.46</c:v>
                </c:pt>
                <c:pt idx="4546">
                  <c:v>45.47</c:v>
                </c:pt>
                <c:pt idx="4547">
                  <c:v>45.48</c:v>
                </c:pt>
                <c:pt idx="4548">
                  <c:v>45.49</c:v>
                </c:pt>
                <c:pt idx="4549">
                  <c:v>45.5</c:v>
                </c:pt>
                <c:pt idx="4550">
                  <c:v>45.51</c:v>
                </c:pt>
                <c:pt idx="4551">
                  <c:v>45.52</c:v>
                </c:pt>
                <c:pt idx="4552">
                  <c:v>45.53</c:v>
                </c:pt>
                <c:pt idx="4553">
                  <c:v>45.54</c:v>
                </c:pt>
                <c:pt idx="4554">
                  <c:v>45.55</c:v>
                </c:pt>
                <c:pt idx="4555">
                  <c:v>45.56</c:v>
                </c:pt>
                <c:pt idx="4556">
                  <c:v>45.57</c:v>
                </c:pt>
                <c:pt idx="4557">
                  <c:v>45.58</c:v>
                </c:pt>
                <c:pt idx="4558">
                  <c:v>45.59</c:v>
                </c:pt>
                <c:pt idx="4559">
                  <c:v>45.6</c:v>
                </c:pt>
                <c:pt idx="4560">
                  <c:v>45.61</c:v>
                </c:pt>
                <c:pt idx="4561">
                  <c:v>45.62</c:v>
                </c:pt>
                <c:pt idx="4562">
                  <c:v>45.63</c:v>
                </c:pt>
                <c:pt idx="4563">
                  <c:v>45.64</c:v>
                </c:pt>
                <c:pt idx="4564">
                  <c:v>45.65</c:v>
                </c:pt>
                <c:pt idx="4565">
                  <c:v>45.66</c:v>
                </c:pt>
                <c:pt idx="4566">
                  <c:v>45.67</c:v>
                </c:pt>
                <c:pt idx="4567">
                  <c:v>45.68</c:v>
                </c:pt>
                <c:pt idx="4568">
                  <c:v>45.69</c:v>
                </c:pt>
                <c:pt idx="4569">
                  <c:v>45.7</c:v>
                </c:pt>
                <c:pt idx="4570">
                  <c:v>45.71</c:v>
                </c:pt>
                <c:pt idx="4571">
                  <c:v>45.72</c:v>
                </c:pt>
                <c:pt idx="4572">
                  <c:v>45.73</c:v>
                </c:pt>
                <c:pt idx="4573">
                  <c:v>45.74</c:v>
                </c:pt>
                <c:pt idx="4574">
                  <c:v>45.75</c:v>
                </c:pt>
                <c:pt idx="4575">
                  <c:v>45.76</c:v>
                </c:pt>
                <c:pt idx="4576">
                  <c:v>45.77</c:v>
                </c:pt>
                <c:pt idx="4577">
                  <c:v>45.78</c:v>
                </c:pt>
                <c:pt idx="4578">
                  <c:v>45.79</c:v>
                </c:pt>
                <c:pt idx="4579">
                  <c:v>45.8</c:v>
                </c:pt>
                <c:pt idx="4580">
                  <c:v>45.81</c:v>
                </c:pt>
                <c:pt idx="4581">
                  <c:v>45.82</c:v>
                </c:pt>
                <c:pt idx="4582">
                  <c:v>45.83</c:v>
                </c:pt>
                <c:pt idx="4583">
                  <c:v>45.84</c:v>
                </c:pt>
                <c:pt idx="4584">
                  <c:v>45.85</c:v>
                </c:pt>
                <c:pt idx="4585">
                  <c:v>45.86</c:v>
                </c:pt>
                <c:pt idx="4586">
                  <c:v>45.87</c:v>
                </c:pt>
                <c:pt idx="4587">
                  <c:v>45.88</c:v>
                </c:pt>
                <c:pt idx="4588">
                  <c:v>45.89</c:v>
                </c:pt>
                <c:pt idx="4589">
                  <c:v>45.9</c:v>
                </c:pt>
                <c:pt idx="4590">
                  <c:v>45.91</c:v>
                </c:pt>
                <c:pt idx="4591">
                  <c:v>45.92</c:v>
                </c:pt>
                <c:pt idx="4592">
                  <c:v>45.93</c:v>
                </c:pt>
                <c:pt idx="4593">
                  <c:v>45.94</c:v>
                </c:pt>
                <c:pt idx="4594">
                  <c:v>45.95</c:v>
                </c:pt>
                <c:pt idx="4595">
                  <c:v>45.96</c:v>
                </c:pt>
                <c:pt idx="4596">
                  <c:v>45.97</c:v>
                </c:pt>
                <c:pt idx="4597">
                  <c:v>45.98</c:v>
                </c:pt>
                <c:pt idx="4598">
                  <c:v>45.99</c:v>
                </c:pt>
                <c:pt idx="4599">
                  <c:v>46</c:v>
                </c:pt>
                <c:pt idx="4600">
                  <c:v>46.01</c:v>
                </c:pt>
                <c:pt idx="4601">
                  <c:v>46.02</c:v>
                </c:pt>
                <c:pt idx="4602">
                  <c:v>46.03</c:v>
                </c:pt>
                <c:pt idx="4603">
                  <c:v>46.04</c:v>
                </c:pt>
                <c:pt idx="4604">
                  <c:v>46.05</c:v>
                </c:pt>
                <c:pt idx="4605">
                  <c:v>46.06</c:v>
                </c:pt>
                <c:pt idx="4606">
                  <c:v>46.07</c:v>
                </c:pt>
                <c:pt idx="4607">
                  <c:v>46.08</c:v>
                </c:pt>
                <c:pt idx="4608">
                  <c:v>46.09</c:v>
                </c:pt>
                <c:pt idx="4609">
                  <c:v>46.1</c:v>
                </c:pt>
                <c:pt idx="4610">
                  <c:v>46.11</c:v>
                </c:pt>
                <c:pt idx="4611">
                  <c:v>46.12</c:v>
                </c:pt>
                <c:pt idx="4612">
                  <c:v>46.13</c:v>
                </c:pt>
                <c:pt idx="4613">
                  <c:v>46.14</c:v>
                </c:pt>
                <c:pt idx="4614">
                  <c:v>46.15</c:v>
                </c:pt>
                <c:pt idx="4615">
                  <c:v>46.16</c:v>
                </c:pt>
                <c:pt idx="4616">
                  <c:v>46.17</c:v>
                </c:pt>
                <c:pt idx="4617">
                  <c:v>46.18</c:v>
                </c:pt>
                <c:pt idx="4618">
                  <c:v>46.19</c:v>
                </c:pt>
                <c:pt idx="4619">
                  <c:v>46.2</c:v>
                </c:pt>
                <c:pt idx="4620">
                  <c:v>46.21</c:v>
                </c:pt>
                <c:pt idx="4621">
                  <c:v>46.22</c:v>
                </c:pt>
                <c:pt idx="4622">
                  <c:v>46.23</c:v>
                </c:pt>
                <c:pt idx="4623">
                  <c:v>46.24</c:v>
                </c:pt>
                <c:pt idx="4624">
                  <c:v>46.25</c:v>
                </c:pt>
                <c:pt idx="4625">
                  <c:v>46.26</c:v>
                </c:pt>
                <c:pt idx="4626">
                  <c:v>46.27</c:v>
                </c:pt>
                <c:pt idx="4627">
                  <c:v>46.28</c:v>
                </c:pt>
                <c:pt idx="4628">
                  <c:v>46.29</c:v>
                </c:pt>
                <c:pt idx="4629">
                  <c:v>46.3</c:v>
                </c:pt>
                <c:pt idx="4630">
                  <c:v>46.31</c:v>
                </c:pt>
                <c:pt idx="4631">
                  <c:v>46.32</c:v>
                </c:pt>
                <c:pt idx="4632">
                  <c:v>46.33</c:v>
                </c:pt>
                <c:pt idx="4633">
                  <c:v>46.34</c:v>
                </c:pt>
                <c:pt idx="4634">
                  <c:v>46.35</c:v>
                </c:pt>
                <c:pt idx="4635">
                  <c:v>46.36</c:v>
                </c:pt>
                <c:pt idx="4636">
                  <c:v>46.37</c:v>
                </c:pt>
                <c:pt idx="4637">
                  <c:v>46.38</c:v>
                </c:pt>
                <c:pt idx="4638">
                  <c:v>46.39</c:v>
                </c:pt>
                <c:pt idx="4639">
                  <c:v>46.4</c:v>
                </c:pt>
                <c:pt idx="4640">
                  <c:v>46.41</c:v>
                </c:pt>
                <c:pt idx="4641">
                  <c:v>46.42</c:v>
                </c:pt>
                <c:pt idx="4642">
                  <c:v>46.43</c:v>
                </c:pt>
                <c:pt idx="4643">
                  <c:v>46.44</c:v>
                </c:pt>
                <c:pt idx="4644">
                  <c:v>46.45</c:v>
                </c:pt>
                <c:pt idx="4645">
                  <c:v>46.46</c:v>
                </c:pt>
                <c:pt idx="4646">
                  <c:v>46.47</c:v>
                </c:pt>
                <c:pt idx="4647">
                  <c:v>46.48</c:v>
                </c:pt>
                <c:pt idx="4648">
                  <c:v>46.49</c:v>
                </c:pt>
                <c:pt idx="4649">
                  <c:v>46.5</c:v>
                </c:pt>
                <c:pt idx="4650">
                  <c:v>46.51</c:v>
                </c:pt>
                <c:pt idx="4651">
                  <c:v>46.52</c:v>
                </c:pt>
                <c:pt idx="4652">
                  <c:v>46.53</c:v>
                </c:pt>
                <c:pt idx="4653">
                  <c:v>46.54</c:v>
                </c:pt>
                <c:pt idx="4654">
                  <c:v>46.55</c:v>
                </c:pt>
                <c:pt idx="4655">
                  <c:v>46.56</c:v>
                </c:pt>
                <c:pt idx="4656">
                  <c:v>46.57</c:v>
                </c:pt>
                <c:pt idx="4657">
                  <c:v>46.58</c:v>
                </c:pt>
                <c:pt idx="4658">
                  <c:v>46.59</c:v>
                </c:pt>
                <c:pt idx="4659">
                  <c:v>46.6</c:v>
                </c:pt>
                <c:pt idx="4660">
                  <c:v>46.61</c:v>
                </c:pt>
                <c:pt idx="4661">
                  <c:v>46.62</c:v>
                </c:pt>
                <c:pt idx="4662">
                  <c:v>46.63</c:v>
                </c:pt>
                <c:pt idx="4663">
                  <c:v>46.64</c:v>
                </c:pt>
                <c:pt idx="4664">
                  <c:v>46.65</c:v>
                </c:pt>
                <c:pt idx="4665">
                  <c:v>46.66</c:v>
                </c:pt>
                <c:pt idx="4666">
                  <c:v>46.67</c:v>
                </c:pt>
                <c:pt idx="4667">
                  <c:v>46.68</c:v>
                </c:pt>
                <c:pt idx="4668">
                  <c:v>46.69</c:v>
                </c:pt>
                <c:pt idx="4669">
                  <c:v>46.7</c:v>
                </c:pt>
                <c:pt idx="4670">
                  <c:v>46.71</c:v>
                </c:pt>
                <c:pt idx="4671">
                  <c:v>46.72</c:v>
                </c:pt>
                <c:pt idx="4672">
                  <c:v>46.73</c:v>
                </c:pt>
                <c:pt idx="4673">
                  <c:v>46.74</c:v>
                </c:pt>
                <c:pt idx="4674">
                  <c:v>46.75</c:v>
                </c:pt>
                <c:pt idx="4675">
                  <c:v>46.76</c:v>
                </c:pt>
                <c:pt idx="4676">
                  <c:v>46.77</c:v>
                </c:pt>
                <c:pt idx="4677">
                  <c:v>46.78</c:v>
                </c:pt>
                <c:pt idx="4678">
                  <c:v>46.79</c:v>
                </c:pt>
                <c:pt idx="4679">
                  <c:v>46.8</c:v>
                </c:pt>
                <c:pt idx="4680">
                  <c:v>46.81</c:v>
                </c:pt>
                <c:pt idx="4681">
                  <c:v>46.82</c:v>
                </c:pt>
                <c:pt idx="4682">
                  <c:v>46.83</c:v>
                </c:pt>
                <c:pt idx="4683">
                  <c:v>46.84</c:v>
                </c:pt>
                <c:pt idx="4684">
                  <c:v>46.85</c:v>
                </c:pt>
                <c:pt idx="4685">
                  <c:v>46.86</c:v>
                </c:pt>
                <c:pt idx="4686">
                  <c:v>46.87</c:v>
                </c:pt>
                <c:pt idx="4687">
                  <c:v>46.88</c:v>
                </c:pt>
                <c:pt idx="4688">
                  <c:v>46.89</c:v>
                </c:pt>
                <c:pt idx="4689">
                  <c:v>46.9</c:v>
                </c:pt>
                <c:pt idx="4690">
                  <c:v>46.91</c:v>
                </c:pt>
                <c:pt idx="4691">
                  <c:v>46.92</c:v>
                </c:pt>
                <c:pt idx="4692">
                  <c:v>46.93</c:v>
                </c:pt>
                <c:pt idx="4693">
                  <c:v>46.94</c:v>
                </c:pt>
                <c:pt idx="4694">
                  <c:v>46.95</c:v>
                </c:pt>
                <c:pt idx="4695">
                  <c:v>46.96</c:v>
                </c:pt>
                <c:pt idx="4696">
                  <c:v>46.97</c:v>
                </c:pt>
                <c:pt idx="4697">
                  <c:v>46.98</c:v>
                </c:pt>
                <c:pt idx="4698">
                  <c:v>46.99</c:v>
                </c:pt>
                <c:pt idx="4699">
                  <c:v>47</c:v>
                </c:pt>
                <c:pt idx="4700">
                  <c:v>47.01</c:v>
                </c:pt>
                <c:pt idx="4701">
                  <c:v>47.02</c:v>
                </c:pt>
                <c:pt idx="4702">
                  <c:v>47.03</c:v>
                </c:pt>
                <c:pt idx="4703">
                  <c:v>47.04</c:v>
                </c:pt>
                <c:pt idx="4704">
                  <c:v>47.05</c:v>
                </c:pt>
                <c:pt idx="4705">
                  <c:v>47.06</c:v>
                </c:pt>
                <c:pt idx="4706">
                  <c:v>47.07</c:v>
                </c:pt>
                <c:pt idx="4707">
                  <c:v>47.08</c:v>
                </c:pt>
                <c:pt idx="4708">
                  <c:v>47.09</c:v>
                </c:pt>
                <c:pt idx="4709">
                  <c:v>47.1</c:v>
                </c:pt>
                <c:pt idx="4710">
                  <c:v>47.11</c:v>
                </c:pt>
                <c:pt idx="4711">
                  <c:v>47.12</c:v>
                </c:pt>
                <c:pt idx="4712">
                  <c:v>47.13</c:v>
                </c:pt>
                <c:pt idx="4713">
                  <c:v>47.14</c:v>
                </c:pt>
                <c:pt idx="4714">
                  <c:v>47.15</c:v>
                </c:pt>
                <c:pt idx="4715">
                  <c:v>47.16</c:v>
                </c:pt>
                <c:pt idx="4716">
                  <c:v>47.17</c:v>
                </c:pt>
                <c:pt idx="4717">
                  <c:v>47.18</c:v>
                </c:pt>
                <c:pt idx="4718">
                  <c:v>47.19</c:v>
                </c:pt>
                <c:pt idx="4719">
                  <c:v>47.2</c:v>
                </c:pt>
                <c:pt idx="4720">
                  <c:v>47.21</c:v>
                </c:pt>
                <c:pt idx="4721">
                  <c:v>47.22</c:v>
                </c:pt>
                <c:pt idx="4722">
                  <c:v>47.23</c:v>
                </c:pt>
                <c:pt idx="4723">
                  <c:v>47.24</c:v>
                </c:pt>
                <c:pt idx="4724">
                  <c:v>47.25</c:v>
                </c:pt>
                <c:pt idx="4725">
                  <c:v>47.26</c:v>
                </c:pt>
                <c:pt idx="4726">
                  <c:v>47.27</c:v>
                </c:pt>
                <c:pt idx="4727">
                  <c:v>47.28</c:v>
                </c:pt>
                <c:pt idx="4728">
                  <c:v>47.29</c:v>
                </c:pt>
                <c:pt idx="4729">
                  <c:v>47.3</c:v>
                </c:pt>
                <c:pt idx="4730">
                  <c:v>47.31</c:v>
                </c:pt>
                <c:pt idx="4731">
                  <c:v>47.32</c:v>
                </c:pt>
                <c:pt idx="4732">
                  <c:v>47.33</c:v>
                </c:pt>
                <c:pt idx="4733">
                  <c:v>47.34</c:v>
                </c:pt>
                <c:pt idx="4734">
                  <c:v>47.35</c:v>
                </c:pt>
                <c:pt idx="4735">
                  <c:v>47.36</c:v>
                </c:pt>
                <c:pt idx="4736">
                  <c:v>47.37</c:v>
                </c:pt>
                <c:pt idx="4737">
                  <c:v>47.38</c:v>
                </c:pt>
                <c:pt idx="4738">
                  <c:v>47.39</c:v>
                </c:pt>
                <c:pt idx="4739">
                  <c:v>47.4</c:v>
                </c:pt>
                <c:pt idx="4740">
                  <c:v>47.41</c:v>
                </c:pt>
                <c:pt idx="4741">
                  <c:v>47.42</c:v>
                </c:pt>
                <c:pt idx="4742">
                  <c:v>47.43</c:v>
                </c:pt>
                <c:pt idx="4743">
                  <c:v>47.44</c:v>
                </c:pt>
                <c:pt idx="4744">
                  <c:v>47.45</c:v>
                </c:pt>
                <c:pt idx="4745">
                  <c:v>47.46</c:v>
                </c:pt>
                <c:pt idx="4746">
                  <c:v>47.47</c:v>
                </c:pt>
                <c:pt idx="4747">
                  <c:v>47.48</c:v>
                </c:pt>
                <c:pt idx="4748">
                  <c:v>47.49</c:v>
                </c:pt>
                <c:pt idx="4749">
                  <c:v>47.5</c:v>
                </c:pt>
                <c:pt idx="4750">
                  <c:v>47.51</c:v>
                </c:pt>
                <c:pt idx="4751">
                  <c:v>47.52</c:v>
                </c:pt>
                <c:pt idx="4752">
                  <c:v>47.53</c:v>
                </c:pt>
                <c:pt idx="4753">
                  <c:v>47.54</c:v>
                </c:pt>
                <c:pt idx="4754">
                  <c:v>47.55</c:v>
                </c:pt>
                <c:pt idx="4755">
                  <c:v>47.56</c:v>
                </c:pt>
                <c:pt idx="4756">
                  <c:v>47.57</c:v>
                </c:pt>
                <c:pt idx="4757">
                  <c:v>47.58</c:v>
                </c:pt>
                <c:pt idx="4758">
                  <c:v>47.59</c:v>
                </c:pt>
                <c:pt idx="4759">
                  <c:v>47.6</c:v>
                </c:pt>
                <c:pt idx="4760">
                  <c:v>47.61</c:v>
                </c:pt>
                <c:pt idx="4761">
                  <c:v>47.62</c:v>
                </c:pt>
                <c:pt idx="4762">
                  <c:v>47.63</c:v>
                </c:pt>
                <c:pt idx="4763">
                  <c:v>47.64</c:v>
                </c:pt>
                <c:pt idx="4764">
                  <c:v>47.65</c:v>
                </c:pt>
                <c:pt idx="4765">
                  <c:v>47.66</c:v>
                </c:pt>
                <c:pt idx="4766">
                  <c:v>47.67</c:v>
                </c:pt>
                <c:pt idx="4767">
                  <c:v>47.68</c:v>
                </c:pt>
                <c:pt idx="4768">
                  <c:v>47.69</c:v>
                </c:pt>
                <c:pt idx="4769">
                  <c:v>47.7</c:v>
                </c:pt>
                <c:pt idx="4770">
                  <c:v>47.71</c:v>
                </c:pt>
                <c:pt idx="4771">
                  <c:v>47.72</c:v>
                </c:pt>
                <c:pt idx="4772">
                  <c:v>47.73</c:v>
                </c:pt>
                <c:pt idx="4773">
                  <c:v>47.74</c:v>
                </c:pt>
                <c:pt idx="4774">
                  <c:v>47.75</c:v>
                </c:pt>
                <c:pt idx="4775">
                  <c:v>47.76</c:v>
                </c:pt>
                <c:pt idx="4776">
                  <c:v>47.77</c:v>
                </c:pt>
                <c:pt idx="4777">
                  <c:v>47.78</c:v>
                </c:pt>
                <c:pt idx="4778">
                  <c:v>47.79</c:v>
                </c:pt>
                <c:pt idx="4779">
                  <c:v>47.8</c:v>
                </c:pt>
                <c:pt idx="4780">
                  <c:v>47.81</c:v>
                </c:pt>
                <c:pt idx="4781">
                  <c:v>47.82</c:v>
                </c:pt>
                <c:pt idx="4782">
                  <c:v>47.83</c:v>
                </c:pt>
                <c:pt idx="4783">
                  <c:v>47.84</c:v>
                </c:pt>
                <c:pt idx="4784">
                  <c:v>47.85</c:v>
                </c:pt>
                <c:pt idx="4785">
                  <c:v>47.86</c:v>
                </c:pt>
                <c:pt idx="4786">
                  <c:v>47.87</c:v>
                </c:pt>
                <c:pt idx="4787">
                  <c:v>47.88</c:v>
                </c:pt>
                <c:pt idx="4788">
                  <c:v>47.89</c:v>
                </c:pt>
                <c:pt idx="4789">
                  <c:v>47.9</c:v>
                </c:pt>
                <c:pt idx="4790">
                  <c:v>47.91</c:v>
                </c:pt>
                <c:pt idx="4791">
                  <c:v>47.92</c:v>
                </c:pt>
                <c:pt idx="4792">
                  <c:v>47.93</c:v>
                </c:pt>
                <c:pt idx="4793">
                  <c:v>47.94</c:v>
                </c:pt>
                <c:pt idx="4794">
                  <c:v>47.95</c:v>
                </c:pt>
                <c:pt idx="4795">
                  <c:v>47.96</c:v>
                </c:pt>
                <c:pt idx="4796">
                  <c:v>47.97</c:v>
                </c:pt>
                <c:pt idx="4797">
                  <c:v>47.98</c:v>
                </c:pt>
                <c:pt idx="4798">
                  <c:v>47.99</c:v>
                </c:pt>
                <c:pt idx="4799">
                  <c:v>48</c:v>
                </c:pt>
                <c:pt idx="4800">
                  <c:v>48.01</c:v>
                </c:pt>
                <c:pt idx="4801">
                  <c:v>48.02</c:v>
                </c:pt>
                <c:pt idx="4802">
                  <c:v>48.03</c:v>
                </c:pt>
                <c:pt idx="4803">
                  <c:v>48.04</c:v>
                </c:pt>
                <c:pt idx="4804">
                  <c:v>48.05</c:v>
                </c:pt>
                <c:pt idx="4805">
                  <c:v>48.06</c:v>
                </c:pt>
                <c:pt idx="4806">
                  <c:v>48.07</c:v>
                </c:pt>
                <c:pt idx="4807">
                  <c:v>48.08</c:v>
                </c:pt>
                <c:pt idx="4808">
                  <c:v>48.09</c:v>
                </c:pt>
                <c:pt idx="4809">
                  <c:v>48.1</c:v>
                </c:pt>
                <c:pt idx="4810">
                  <c:v>48.11</c:v>
                </c:pt>
                <c:pt idx="4811">
                  <c:v>48.12</c:v>
                </c:pt>
                <c:pt idx="4812">
                  <c:v>48.13</c:v>
                </c:pt>
                <c:pt idx="4813">
                  <c:v>48.14</c:v>
                </c:pt>
                <c:pt idx="4814">
                  <c:v>48.15</c:v>
                </c:pt>
                <c:pt idx="4815">
                  <c:v>48.16</c:v>
                </c:pt>
                <c:pt idx="4816">
                  <c:v>48.17</c:v>
                </c:pt>
                <c:pt idx="4817">
                  <c:v>48.18</c:v>
                </c:pt>
                <c:pt idx="4818">
                  <c:v>48.19</c:v>
                </c:pt>
                <c:pt idx="4819">
                  <c:v>48.2</c:v>
                </c:pt>
                <c:pt idx="4820">
                  <c:v>48.21</c:v>
                </c:pt>
                <c:pt idx="4821">
                  <c:v>48.22</c:v>
                </c:pt>
                <c:pt idx="4822">
                  <c:v>48.23</c:v>
                </c:pt>
                <c:pt idx="4823">
                  <c:v>48.24</c:v>
                </c:pt>
                <c:pt idx="4824">
                  <c:v>48.25</c:v>
                </c:pt>
                <c:pt idx="4825">
                  <c:v>48.26</c:v>
                </c:pt>
                <c:pt idx="4826">
                  <c:v>48.27</c:v>
                </c:pt>
                <c:pt idx="4827">
                  <c:v>48.28</c:v>
                </c:pt>
                <c:pt idx="4828">
                  <c:v>48.29</c:v>
                </c:pt>
                <c:pt idx="4829">
                  <c:v>48.3</c:v>
                </c:pt>
                <c:pt idx="4830">
                  <c:v>48.31</c:v>
                </c:pt>
                <c:pt idx="4831">
                  <c:v>48.32</c:v>
                </c:pt>
                <c:pt idx="4832">
                  <c:v>48.33</c:v>
                </c:pt>
                <c:pt idx="4833">
                  <c:v>48.34</c:v>
                </c:pt>
                <c:pt idx="4834">
                  <c:v>48.35</c:v>
                </c:pt>
                <c:pt idx="4835">
                  <c:v>48.36</c:v>
                </c:pt>
                <c:pt idx="4836">
                  <c:v>48.37</c:v>
                </c:pt>
                <c:pt idx="4837">
                  <c:v>48.38</c:v>
                </c:pt>
                <c:pt idx="4838">
                  <c:v>48.39</c:v>
                </c:pt>
                <c:pt idx="4839">
                  <c:v>48.4</c:v>
                </c:pt>
                <c:pt idx="4840">
                  <c:v>48.41</c:v>
                </c:pt>
                <c:pt idx="4841">
                  <c:v>48.42</c:v>
                </c:pt>
                <c:pt idx="4842">
                  <c:v>48.43</c:v>
                </c:pt>
                <c:pt idx="4843">
                  <c:v>48.44</c:v>
                </c:pt>
                <c:pt idx="4844">
                  <c:v>48.45</c:v>
                </c:pt>
                <c:pt idx="4845">
                  <c:v>48.46</c:v>
                </c:pt>
                <c:pt idx="4846">
                  <c:v>48.47</c:v>
                </c:pt>
                <c:pt idx="4847">
                  <c:v>48.48</c:v>
                </c:pt>
                <c:pt idx="4848">
                  <c:v>48.49</c:v>
                </c:pt>
                <c:pt idx="4849">
                  <c:v>48.5</c:v>
                </c:pt>
                <c:pt idx="4850">
                  <c:v>48.51</c:v>
                </c:pt>
                <c:pt idx="4851">
                  <c:v>48.52</c:v>
                </c:pt>
                <c:pt idx="4852">
                  <c:v>48.53</c:v>
                </c:pt>
                <c:pt idx="4853">
                  <c:v>48.54</c:v>
                </c:pt>
                <c:pt idx="4854">
                  <c:v>48.55</c:v>
                </c:pt>
                <c:pt idx="4855">
                  <c:v>48.56</c:v>
                </c:pt>
                <c:pt idx="4856">
                  <c:v>48.57</c:v>
                </c:pt>
                <c:pt idx="4857">
                  <c:v>48.58</c:v>
                </c:pt>
                <c:pt idx="4858">
                  <c:v>48.59</c:v>
                </c:pt>
                <c:pt idx="4859">
                  <c:v>48.6</c:v>
                </c:pt>
                <c:pt idx="4860">
                  <c:v>48.61</c:v>
                </c:pt>
                <c:pt idx="4861">
                  <c:v>48.62</c:v>
                </c:pt>
                <c:pt idx="4862">
                  <c:v>48.63</c:v>
                </c:pt>
                <c:pt idx="4863">
                  <c:v>48.64</c:v>
                </c:pt>
                <c:pt idx="4864">
                  <c:v>48.65</c:v>
                </c:pt>
                <c:pt idx="4865">
                  <c:v>48.66</c:v>
                </c:pt>
                <c:pt idx="4866">
                  <c:v>48.67</c:v>
                </c:pt>
                <c:pt idx="4867">
                  <c:v>48.68</c:v>
                </c:pt>
                <c:pt idx="4868">
                  <c:v>48.69</c:v>
                </c:pt>
                <c:pt idx="4869">
                  <c:v>48.7</c:v>
                </c:pt>
                <c:pt idx="4870">
                  <c:v>48.71</c:v>
                </c:pt>
                <c:pt idx="4871">
                  <c:v>48.72</c:v>
                </c:pt>
                <c:pt idx="4872">
                  <c:v>48.73</c:v>
                </c:pt>
                <c:pt idx="4873">
                  <c:v>48.74</c:v>
                </c:pt>
                <c:pt idx="4874">
                  <c:v>48.75</c:v>
                </c:pt>
                <c:pt idx="4875">
                  <c:v>48.76</c:v>
                </c:pt>
                <c:pt idx="4876">
                  <c:v>48.77</c:v>
                </c:pt>
                <c:pt idx="4877">
                  <c:v>48.78</c:v>
                </c:pt>
                <c:pt idx="4878">
                  <c:v>48.79</c:v>
                </c:pt>
                <c:pt idx="4879">
                  <c:v>48.8</c:v>
                </c:pt>
                <c:pt idx="4880">
                  <c:v>48.81</c:v>
                </c:pt>
                <c:pt idx="4881">
                  <c:v>48.82</c:v>
                </c:pt>
                <c:pt idx="4882">
                  <c:v>48.83</c:v>
                </c:pt>
                <c:pt idx="4883">
                  <c:v>48.84</c:v>
                </c:pt>
                <c:pt idx="4884">
                  <c:v>48.85</c:v>
                </c:pt>
                <c:pt idx="4885">
                  <c:v>48.86</c:v>
                </c:pt>
                <c:pt idx="4886">
                  <c:v>48.87</c:v>
                </c:pt>
                <c:pt idx="4887">
                  <c:v>48.88</c:v>
                </c:pt>
                <c:pt idx="4888">
                  <c:v>48.89</c:v>
                </c:pt>
                <c:pt idx="4889">
                  <c:v>48.9</c:v>
                </c:pt>
                <c:pt idx="4890">
                  <c:v>48.91</c:v>
                </c:pt>
                <c:pt idx="4891">
                  <c:v>48.92</c:v>
                </c:pt>
                <c:pt idx="4892">
                  <c:v>48.93</c:v>
                </c:pt>
                <c:pt idx="4893">
                  <c:v>48.94</c:v>
                </c:pt>
                <c:pt idx="4894">
                  <c:v>48.95</c:v>
                </c:pt>
                <c:pt idx="4895">
                  <c:v>48.96</c:v>
                </c:pt>
                <c:pt idx="4896">
                  <c:v>48.97</c:v>
                </c:pt>
                <c:pt idx="4897">
                  <c:v>48.98</c:v>
                </c:pt>
                <c:pt idx="4898">
                  <c:v>48.99</c:v>
                </c:pt>
                <c:pt idx="4899">
                  <c:v>49</c:v>
                </c:pt>
                <c:pt idx="4900">
                  <c:v>49.01</c:v>
                </c:pt>
                <c:pt idx="4901">
                  <c:v>49.02</c:v>
                </c:pt>
                <c:pt idx="4902">
                  <c:v>49.03</c:v>
                </c:pt>
                <c:pt idx="4903">
                  <c:v>49.04</c:v>
                </c:pt>
                <c:pt idx="4904">
                  <c:v>49.05</c:v>
                </c:pt>
                <c:pt idx="4905">
                  <c:v>49.06</c:v>
                </c:pt>
                <c:pt idx="4906">
                  <c:v>49.07</c:v>
                </c:pt>
                <c:pt idx="4907">
                  <c:v>49.08</c:v>
                </c:pt>
                <c:pt idx="4908">
                  <c:v>49.09</c:v>
                </c:pt>
                <c:pt idx="4909">
                  <c:v>49.1</c:v>
                </c:pt>
                <c:pt idx="4910">
                  <c:v>49.11</c:v>
                </c:pt>
                <c:pt idx="4911">
                  <c:v>49.12</c:v>
                </c:pt>
                <c:pt idx="4912">
                  <c:v>49.13</c:v>
                </c:pt>
                <c:pt idx="4913">
                  <c:v>49.14</c:v>
                </c:pt>
                <c:pt idx="4914">
                  <c:v>49.15</c:v>
                </c:pt>
                <c:pt idx="4915">
                  <c:v>49.16</c:v>
                </c:pt>
                <c:pt idx="4916">
                  <c:v>49.17</c:v>
                </c:pt>
                <c:pt idx="4917">
                  <c:v>49.18</c:v>
                </c:pt>
                <c:pt idx="4918">
                  <c:v>49.19</c:v>
                </c:pt>
                <c:pt idx="4919">
                  <c:v>49.2</c:v>
                </c:pt>
                <c:pt idx="4920">
                  <c:v>49.21</c:v>
                </c:pt>
                <c:pt idx="4921">
                  <c:v>49.22</c:v>
                </c:pt>
                <c:pt idx="4922">
                  <c:v>49.23</c:v>
                </c:pt>
                <c:pt idx="4923">
                  <c:v>49.24</c:v>
                </c:pt>
                <c:pt idx="4924">
                  <c:v>49.25</c:v>
                </c:pt>
                <c:pt idx="4925">
                  <c:v>49.26</c:v>
                </c:pt>
                <c:pt idx="4926">
                  <c:v>49.27</c:v>
                </c:pt>
                <c:pt idx="4927">
                  <c:v>49.28</c:v>
                </c:pt>
                <c:pt idx="4928">
                  <c:v>49.29</c:v>
                </c:pt>
                <c:pt idx="4929">
                  <c:v>49.3</c:v>
                </c:pt>
                <c:pt idx="4930">
                  <c:v>49.31</c:v>
                </c:pt>
                <c:pt idx="4931">
                  <c:v>49.32</c:v>
                </c:pt>
                <c:pt idx="4932">
                  <c:v>49.33</c:v>
                </c:pt>
                <c:pt idx="4933">
                  <c:v>49.34</c:v>
                </c:pt>
                <c:pt idx="4934">
                  <c:v>49.35</c:v>
                </c:pt>
                <c:pt idx="4935">
                  <c:v>49.36</c:v>
                </c:pt>
                <c:pt idx="4936">
                  <c:v>49.37</c:v>
                </c:pt>
                <c:pt idx="4937">
                  <c:v>49.38</c:v>
                </c:pt>
                <c:pt idx="4938">
                  <c:v>49.39</c:v>
                </c:pt>
                <c:pt idx="4939">
                  <c:v>49.4</c:v>
                </c:pt>
                <c:pt idx="4940">
                  <c:v>49.41</c:v>
                </c:pt>
                <c:pt idx="4941">
                  <c:v>49.42</c:v>
                </c:pt>
                <c:pt idx="4942">
                  <c:v>49.43</c:v>
                </c:pt>
                <c:pt idx="4943">
                  <c:v>49.44</c:v>
                </c:pt>
                <c:pt idx="4944">
                  <c:v>49.45</c:v>
                </c:pt>
                <c:pt idx="4945">
                  <c:v>49.46</c:v>
                </c:pt>
                <c:pt idx="4946">
                  <c:v>49.47</c:v>
                </c:pt>
                <c:pt idx="4947">
                  <c:v>49.48</c:v>
                </c:pt>
                <c:pt idx="4948">
                  <c:v>49.49</c:v>
                </c:pt>
                <c:pt idx="4949">
                  <c:v>49.5</c:v>
                </c:pt>
                <c:pt idx="4950">
                  <c:v>49.51</c:v>
                </c:pt>
                <c:pt idx="4951">
                  <c:v>49.52</c:v>
                </c:pt>
                <c:pt idx="4952">
                  <c:v>49.53</c:v>
                </c:pt>
                <c:pt idx="4953">
                  <c:v>49.54</c:v>
                </c:pt>
                <c:pt idx="4954">
                  <c:v>49.55</c:v>
                </c:pt>
                <c:pt idx="4955">
                  <c:v>49.56</c:v>
                </c:pt>
                <c:pt idx="4956">
                  <c:v>49.57</c:v>
                </c:pt>
                <c:pt idx="4957">
                  <c:v>49.58</c:v>
                </c:pt>
                <c:pt idx="4958">
                  <c:v>49.59</c:v>
                </c:pt>
                <c:pt idx="4959">
                  <c:v>49.6</c:v>
                </c:pt>
                <c:pt idx="4960">
                  <c:v>49.61</c:v>
                </c:pt>
                <c:pt idx="4961">
                  <c:v>49.62</c:v>
                </c:pt>
                <c:pt idx="4962">
                  <c:v>49.63</c:v>
                </c:pt>
                <c:pt idx="4963">
                  <c:v>49.64</c:v>
                </c:pt>
                <c:pt idx="4964">
                  <c:v>49.65</c:v>
                </c:pt>
                <c:pt idx="4965">
                  <c:v>49.66</c:v>
                </c:pt>
                <c:pt idx="4966">
                  <c:v>49.67</c:v>
                </c:pt>
                <c:pt idx="4967">
                  <c:v>49.68</c:v>
                </c:pt>
                <c:pt idx="4968">
                  <c:v>49.69</c:v>
                </c:pt>
                <c:pt idx="4969">
                  <c:v>49.7</c:v>
                </c:pt>
                <c:pt idx="4970">
                  <c:v>49.71</c:v>
                </c:pt>
                <c:pt idx="4971">
                  <c:v>49.72</c:v>
                </c:pt>
                <c:pt idx="4972">
                  <c:v>49.73</c:v>
                </c:pt>
                <c:pt idx="4973">
                  <c:v>49.74</c:v>
                </c:pt>
                <c:pt idx="4974">
                  <c:v>49.75</c:v>
                </c:pt>
                <c:pt idx="4975">
                  <c:v>49.76</c:v>
                </c:pt>
                <c:pt idx="4976">
                  <c:v>49.77</c:v>
                </c:pt>
                <c:pt idx="4977">
                  <c:v>49.78</c:v>
                </c:pt>
                <c:pt idx="4978">
                  <c:v>49.79</c:v>
                </c:pt>
                <c:pt idx="4979">
                  <c:v>49.8</c:v>
                </c:pt>
                <c:pt idx="4980">
                  <c:v>49.81</c:v>
                </c:pt>
                <c:pt idx="4981">
                  <c:v>49.82</c:v>
                </c:pt>
                <c:pt idx="4982">
                  <c:v>49.83</c:v>
                </c:pt>
                <c:pt idx="4983">
                  <c:v>49.84</c:v>
                </c:pt>
                <c:pt idx="4984">
                  <c:v>49.85</c:v>
                </c:pt>
                <c:pt idx="4985">
                  <c:v>49.86</c:v>
                </c:pt>
                <c:pt idx="4986">
                  <c:v>49.87</c:v>
                </c:pt>
                <c:pt idx="4987">
                  <c:v>49.88</c:v>
                </c:pt>
                <c:pt idx="4988">
                  <c:v>49.89</c:v>
                </c:pt>
                <c:pt idx="4989">
                  <c:v>49.9</c:v>
                </c:pt>
                <c:pt idx="4990">
                  <c:v>49.91</c:v>
                </c:pt>
                <c:pt idx="4991">
                  <c:v>49.92</c:v>
                </c:pt>
                <c:pt idx="4992">
                  <c:v>49.93</c:v>
                </c:pt>
                <c:pt idx="4993">
                  <c:v>49.94</c:v>
                </c:pt>
                <c:pt idx="4994">
                  <c:v>49.95</c:v>
                </c:pt>
                <c:pt idx="4995">
                  <c:v>49.96</c:v>
                </c:pt>
                <c:pt idx="4996">
                  <c:v>49.97</c:v>
                </c:pt>
                <c:pt idx="4997">
                  <c:v>49.98</c:v>
                </c:pt>
                <c:pt idx="4998">
                  <c:v>49.99</c:v>
                </c:pt>
                <c:pt idx="4999">
                  <c:v>50</c:v>
                </c:pt>
                <c:pt idx="5000">
                  <c:v>50.01</c:v>
                </c:pt>
                <c:pt idx="5001">
                  <c:v>50.02</c:v>
                </c:pt>
                <c:pt idx="5002">
                  <c:v>50.03</c:v>
                </c:pt>
                <c:pt idx="5003">
                  <c:v>50.04</c:v>
                </c:pt>
                <c:pt idx="5004">
                  <c:v>50.05</c:v>
                </c:pt>
                <c:pt idx="5005">
                  <c:v>50.06</c:v>
                </c:pt>
                <c:pt idx="5006">
                  <c:v>50.07</c:v>
                </c:pt>
                <c:pt idx="5007">
                  <c:v>50.08</c:v>
                </c:pt>
                <c:pt idx="5008">
                  <c:v>50.09</c:v>
                </c:pt>
                <c:pt idx="5009">
                  <c:v>50.1</c:v>
                </c:pt>
                <c:pt idx="5010">
                  <c:v>50.11</c:v>
                </c:pt>
                <c:pt idx="5011">
                  <c:v>50.12</c:v>
                </c:pt>
                <c:pt idx="5012">
                  <c:v>50.13</c:v>
                </c:pt>
                <c:pt idx="5013">
                  <c:v>50.14</c:v>
                </c:pt>
                <c:pt idx="5014">
                  <c:v>50.15</c:v>
                </c:pt>
                <c:pt idx="5015">
                  <c:v>50.16</c:v>
                </c:pt>
                <c:pt idx="5016">
                  <c:v>50.17</c:v>
                </c:pt>
                <c:pt idx="5017">
                  <c:v>50.18</c:v>
                </c:pt>
                <c:pt idx="5018">
                  <c:v>50.19</c:v>
                </c:pt>
                <c:pt idx="5019">
                  <c:v>50.2</c:v>
                </c:pt>
                <c:pt idx="5020">
                  <c:v>50.21</c:v>
                </c:pt>
                <c:pt idx="5021">
                  <c:v>50.22</c:v>
                </c:pt>
                <c:pt idx="5022">
                  <c:v>50.23</c:v>
                </c:pt>
                <c:pt idx="5023">
                  <c:v>50.24</c:v>
                </c:pt>
                <c:pt idx="5024">
                  <c:v>50.25</c:v>
                </c:pt>
                <c:pt idx="5025">
                  <c:v>50.26</c:v>
                </c:pt>
                <c:pt idx="5026">
                  <c:v>50.27</c:v>
                </c:pt>
                <c:pt idx="5027">
                  <c:v>50.28</c:v>
                </c:pt>
                <c:pt idx="5028">
                  <c:v>50.29</c:v>
                </c:pt>
                <c:pt idx="5029">
                  <c:v>50.3</c:v>
                </c:pt>
                <c:pt idx="5030">
                  <c:v>50.31</c:v>
                </c:pt>
                <c:pt idx="5031">
                  <c:v>50.32</c:v>
                </c:pt>
                <c:pt idx="5032">
                  <c:v>50.33</c:v>
                </c:pt>
                <c:pt idx="5033">
                  <c:v>50.34</c:v>
                </c:pt>
                <c:pt idx="5034">
                  <c:v>50.35</c:v>
                </c:pt>
                <c:pt idx="5035">
                  <c:v>50.36</c:v>
                </c:pt>
                <c:pt idx="5036">
                  <c:v>50.37</c:v>
                </c:pt>
                <c:pt idx="5037">
                  <c:v>50.38</c:v>
                </c:pt>
                <c:pt idx="5038">
                  <c:v>50.39</c:v>
                </c:pt>
                <c:pt idx="5039">
                  <c:v>50.4</c:v>
                </c:pt>
                <c:pt idx="5040">
                  <c:v>50.41</c:v>
                </c:pt>
                <c:pt idx="5041">
                  <c:v>50.42</c:v>
                </c:pt>
                <c:pt idx="5042">
                  <c:v>50.43</c:v>
                </c:pt>
                <c:pt idx="5043">
                  <c:v>50.44</c:v>
                </c:pt>
                <c:pt idx="5044">
                  <c:v>50.45</c:v>
                </c:pt>
                <c:pt idx="5045">
                  <c:v>50.46</c:v>
                </c:pt>
                <c:pt idx="5046">
                  <c:v>50.47</c:v>
                </c:pt>
                <c:pt idx="5047">
                  <c:v>50.48</c:v>
                </c:pt>
                <c:pt idx="5048">
                  <c:v>50.49</c:v>
                </c:pt>
                <c:pt idx="5049">
                  <c:v>50.5</c:v>
                </c:pt>
                <c:pt idx="5050">
                  <c:v>50.51</c:v>
                </c:pt>
                <c:pt idx="5051">
                  <c:v>50.52</c:v>
                </c:pt>
                <c:pt idx="5052">
                  <c:v>50.53</c:v>
                </c:pt>
                <c:pt idx="5053">
                  <c:v>50.54</c:v>
                </c:pt>
                <c:pt idx="5054">
                  <c:v>50.55</c:v>
                </c:pt>
                <c:pt idx="5055">
                  <c:v>50.56</c:v>
                </c:pt>
                <c:pt idx="5056">
                  <c:v>50.57</c:v>
                </c:pt>
                <c:pt idx="5057">
                  <c:v>50.58</c:v>
                </c:pt>
                <c:pt idx="5058">
                  <c:v>50.59</c:v>
                </c:pt>
                <c:pt idx="5059">
                  <c:v>50.6</c:v>
                </c:pt>
                <c:pt idx="5060">
                  <c:v>50.61</c:v>
                </c:pt>
                <c:pt idx="5061">
                  <c:v>50.62</c:v>
                </c:pt>
                <c:pt idx="5062">
                  <c:v>50.63</c:v>
                </c:pt>
                <c:pt idx="5063">
                  <c:v>50.64</c:v>
                </c:pt>
                <c:pt idx="5064">
                  <c:v>50.65</c:v>
                </c:pt>
                <c:pt idx="5065">
                  <c:v>50.66</c:v>
                </c:pt>
                <c:pt idx="5066">
                  <c:v>50.67</c:v>
                </c:pt>
                <c:pt idx="5067">
                  <c:v>50.68</c:v>
                </c:pt>
                <c:pt idx="5068">
                  <c:v>50.69</c:v>
                </c:pt>
                <c:pt idx="5069">
                  <c:v>50.7</c:v>
                </c:pt>
                <c:pt idx="5070">
                  <c:v>50.71</c:v>
                </c:pt>
                <c:pt idx="5071">
                  <c:v>50.72</c:v>
                </c:pt>
                <c:pt idx="5072">
                  <c:v>50.73</c:v>
                </c:pt>
                <c:pt idx="5073">
                  <c:v>50.74</c:v>
                </c:pt>
                <c:pt idx="5074">
                  <c:v>50.75</c:v>
                </c:pt>
                <c:pt idx="5075">
                  <c:v>50.76</c:v>
                </c:pt>
                <c:pt idx="5076">
                  <c:v>50.77</c:v>
                </c:pt>
                <c:pt idx="5077">
                  <c:v>50.78</c:v>
                </c:pt>
                <c:pt idx="5078">
                  <c:v>50.79</c:v>
                </c:pt>
                <c:pt idx="5079">
                  <c:v>50.8</c:v>
                </c:pt>
                <c:pt idx="5080">
                  <c:v>50.81</c:v>
                </c:pt>
                <c:pt idx="5081">
                  <c:v>50.82</c:v>
                </c:pt>
                <c:pt idx="5082">
                  <c:v>50.83</c:v>
                </c:pt>
                <c:pt idx="5083">
                  <c:v>50.84</c:v>
                </c:pt>
                <c:pt idx="5084">
                  <c:v>50.85</c:v>
                </c:pt>
                <c:pt idx="5085">
                  <c:v>50.86</c:v>
                </c:pt>
                <c:pt idx="5086">
                  <c:v>50.87</c:v>
                </c:pt>
                <c:pt idx="5087">
                  <c:v>50.88</c:v>
                </c:pt>
                <c:pt idx="5088">
                  <c:v>50.89</c:v>
                </c:pt>
                <c:pt idx="5089">
                  <c:v>50.9</c:v>
                </c:pt>
                <c:pt idx="5090">
                  <c:v>50.91</c:v>
                </c:pt>
                <c:pt idx="5091">
                  <c:v>50.92</c:v>
                </c:pt>
                <c:pt idx="5092">
                  <c:v>50.93</c:v>
                </c:pt>
                <c:pt idx="5093">
                  <c:v>50.94</c:v>
                </c:pt>
                <c:pt idx="5094">
                  <c:v>50.95</c:v>
                </c:pt>
                <c:pt idx="5095">
                  <c:v>50.96</c:v>
                </c:pt>
                <c:pt idx="5096">
                  <c:v>50.97</c:v>
                </c:pt>
                <c:pt idx="5097">
                  <c:v>50.98</c:v>
                </c:pt>
                <c:pt idx="5098">
                  <c:v>50.99</c:v>
                </c:pt>
                <c:pt idx="5099">
                  <c:v>51</c:v>
                </c:pt>
                <c:pt idx="5100">
                  <c:v>51.01</c:v>
                </c:pt>
                <c:pt idx="5101">
                  <c:v>51.02</c:v>
                </c:pt>
                <c:pt idx="5102">
                  <c:v>51.03</c:v>
                </c:pt>
                <c:pt idx="5103">
                  <c:v>51.04</c:v>
                </c:pt>
                <c:pt idx="5104">
                  <c:v>51.05</c:v>
                </c:pt>
                <c:pt idx="5105">
                  <c:v>51.06</c:v>
                </c:pt>
                <c:pt idx="5106">
                  <c:v>51.07</c:v>
                </c:pt>
                <c:pt idx="5107">
                  <c:v>51.08</c:v>
                </c:pt>
                <c:pt idx="5108">
                  <c:v>51.09</c:v>
                </c:pt>
                <c:pt idx="5109">
                  <c:v>51.1</c:v>
                </c:pt>
                <c:pt idx="5110">
                  <c:v>51.11</c:v>
                </c:pt>
                <c:pt idx="5111">
                  <c:v>51.12</c:v>
                </c:pt>
                <c:pt idx="5112">
                  <c:v>51.13</c:v>
                </c:pt>
                <c:pt idx="5113">
                  <c:v>51.14</c:v>
                </c:pt>
                <c:pt idx="5114">
                  <c:v>51.15</c:v>
                </c:pt>
                <c:pt idx="5115">
                  <c:v>51.16</c:v>
                </c:pt>
                <c:pt idx="5116">
                  <c:v>51.17</c:v>
                </c:pt>
                <c:pt idx="5117">
                  <c:v>51.18</c:v>
                </c:pt>
                <c:pt idx="5118">
                  <c:v>51.19</c:v>
                </c:pt>
                <c:pt idx="5119">
                  <c:v>51.2</c:v>
                </c:pt>
                <c:pt idx="5120">
                  <c:v>51.21</c:v>
                </c:pt>
                <c:pt idx="5121">
                  <c:v>51.22</c:v>
                </c:pt>
                <c:pt idx="5122">
                  <c:v>51.23</c:v>
                </c:pt>
                <c:pt idx="5123">
                  <c:v>51.24</c:v>
                </c:pt>
                <c:pt idx="5124">
                  <c:v>51.25</c:v>
                </c:pt>
                <c:pt idx="5125">
                  <c:v>51.26</c:v>
                </c:pt>
                <c:pt idx="5126">
                  <c:v>51.27</c:v>
                </c:pt>
                <c:pt idx="5127">
                  <c:v>51.28</c:v>
                </c:pt>
                <c:pt idx="5128">
                  <c:v>51.29</c:v>
                </c:pt>
                <c:pt idx="5129">
                  <c:v>51.3</c:v>
                </c:pt>
                <c:pt idx="5130">
                  <c:v>51.31</c:v>
                </c:pt>
                <c:pt idx="5131">
                  <c:v>51.32</c:v>
                </c:pt>
                <c:pt idx="5132">
                  <c:v>51.33</c:v>
                </c:pt>
                <c:pt idx="5133">
                  <c:v>51.34</c:v>
                </c:pt>
                <c:pt idx="5134">
                  <c:v>51.35</c:v>
                </c:pt>
                <c:pt idx="5135">
                  <c:v>51.36</c:v>
                </c:pt>
                <c:pt idx="5136">
                  <c:v>51.37</c:v>
                </c:pt>
                <c:pt idx="5137">
                  <c:v>51.38</c:v>
                </c:pt>
                <c:pt idx="5138">
                  <c:v>51.39</c:v>
                </c:pt>
                <c:pt idx="5139">
                  <c:v>51.4</c:v>
                </c:pt>
                <c:pt idx="5140">
                  <c:v>51.41</c:v>
                </c:pt>
                <c:pt idx="5141">
                  <c:v>51.42</c:v>
                </c:pt>
                <c:pt idx="5142">
                  <c:v>51.43</c:v>
                </c:pt>
                <c:pt idx="5143">
                  <c:v>51.44</c:v>
                </c:pt>
                <c:pt idx="5144">
                  <c:v>51.45</c:v>
                </c:pt>
                <c:pt idx="5145">
                  <c:v>51.46</c:v>
                </c:pt>
                <c:pt idx="5146">
                  <c:v>51.47</c:v>
                </c:pt>
                <c:pt idx="5147">
                  <c:v>51.48</c:v>
                </c:pt>
                <c:pt idx="5148">
                  <c:v>51.49</c:v>
                </c:pt>
                <c:pt idx="5149">
                  <c:v>51.5</c:v>
                </c:pt>
                <c:pt idx="5150">
                  <c:v>51.51</c:v>
                </c:pt>
                <c:pt idx="5151">
                  <c:v>51.52</c:v>
                </c:pt>
                <c:pt idx="5152">
                  <c:v>51.53</c:v>
                </c:pt>
                <c:pt idx="5153">
                  <c:v>51.54</c:v>
                </c:pt>
                <c:pt idx="5154">
                  <c:v>51.55</c:v>
                </c:pt>
                <c:pt idx="5155">
                  <c:v>51.56</c:v>
                </c:pt>
                <c:pt idx="5156">
                  <c:v>51.57</c:v>
                </c:pt>
                <c:pt idx="5157">
                  <c:v>51.58</c:v>
                </c:pt>
                <c:pt idx="5158">
                  <c:v>51.59</c:v>
                </c:pt>
                <c:pt idx="5159">
                  <c:v>51.6</c:v>
                </c:pt>
                <c:pt idx="5160">
                  <c:v>51.61</c:v>
                </c:pt>
                <c:pt idx="5161">
                  <c:v>51.62</c:v>
                </c:pt>
                <c:pt idx="5162">
                  <c:v>51.63</c:v>
                </c:pt>
                <c:pt idx="5163">
                  <c:v>51.64</c:v>
                </c:pt>
                <c:pt idx="5164">
                  <c:v>51.65</c:v>
                </c:pt>
                <c:pt idx="5165">
                  <c:v>51.66</c:v>
                </c:pt>
                <c:pt idx="5166">
                  <c:v>51.67</c:v>
                </c:pt>
                <c:pt idx="5167">
                  <c:v>51.68</c:v>
                </c:pt>
                <c:pt idx="5168">
                  <c:v>51.69</c:v>
                </c:pt>
                <c:pt idx="5169">
                  <c:v>51.7</c:v>
                </c:pt>
                <c:pt idx="5170">
                  <c:v>51.71</c:v>
                </c:pt>
                <c:pt idx="5171">
                  <c:v>51.72</c:v>
                </c:pt>
                <c:pt idx="5172">
                  <c:v>51.73</c:v>
                </c:pt>
                <c:pt idx="5173">
                  <c:v>51.74</c:v>
                </c:pt>
                <c:pt idx="5174">
                  <c:v>51.75</c:v>
                </c:pt>
                <c:pt idx="5175">
                  <c:v>51.76</c:v>
                </c:pt>
                <c:pt idx="5176">
                  <c:v>51.77</c:v>
                </c:pt>
                <c:pt idx="5177">
                  <c:v>51.78</c:v>
                </c:pt>
                <c:pt idx="5178">
                  <c:v>51.79</c:v>
                </c:pt>
                <c:pt idx="5179">
                  <c:v>51.8</c:v>
                </c:pt>
                <c:pt idx="5180">
                  <c:v>51.81</c:v>
                </c:pt>
                <c:pt idx="5181">
                  <c:v>51.82</c:v>
                </c:pt>
                <c:pt idx="5182">
                  <c:v>51.83</c:v>
                </c:pt>
                <c:pt idx="5183">
                  <c:v>51.84</c:v>
                </c:pt>
                <c:pt idx="5184">
                  <c:v>51.85</c:v>
                </c:pt>
                <c:pt idx="5185">
                  <c:v>51.86</c:v>
                </c:pt>
                <c:pt idx="5186">
                  <c:v>51.87</c:v>
                </c:pt>
                <c:pt idx="5187">
                  <c:v>51.88</c:v>
                </c:pt>
                <c:pt idx="5188">
                  <c:v>51.89</c:v>
                </c:pt>
                <c:pt idx="5189">
                  <c:v>51.9</c:v>
                </c:pt>
                <c:pt idx="5190">
                  <c:v>51.91</c:v>
                </c:pt>
                <c:pt idx="5191">
                  <c:v>51.92</c:v>
                </c:pt>
                <c:pt idx="5192">
                  <c:v>51.93</c:v>
                </c:pt>
                <c:pt idx="5193">
                  <c:v>51.94</c:v>
                </c:pt>
                <c:pt idx="5194">
                  <c:v>51.95</c:v>
                </c:pt>
                <c:pt idx="5195">
                  <c:v>51.96</c:v>
                </c:pt>
                <c:pt idx="5196">
                  <c:v>51.97</c:v>
                </c:pt>
                <c:pt idx="5197">
                  <c:v>51.98</c:v>
                </c:pt>
                <c:pt idx="5198">
                  <c:v>51.99</c:v>
                </c:pt>
                <c:pt idx="5199">
                  <c:v>52</c:v>
                </c:pt>
                <c:pt idx="5200">
                  <c:v>52.01</c:v>
                </c:pt>
                <c:pt idx="5201">
                  <c:v>52.02</c:v>
                </c:pt>
                <c:pt idx="5202">
                  <c:v>52.03</c:v>
                </c:pt>
                <c:pt idx="5203">
                  <c:v>52.04</c:v>
                </c:pt>
                <c:pt idx="5204">
                  <c:v>52.05</c:v>
                </c:pt>
                <c:pt idx="5205">
                  <c:v>52.06</c:v>
                </c:pt>
                <c:pt idx="5206">
                  <c:v>52.07</c:v>
                </c:pt>
                <c:pt idx="5207">
                  <c:v>52.08</c:v>
                </c:pt>
                <c:pt idx="5208">
                  <c:v>52.09</c:v>
                </c:pt>
                <c:pt idx="5209">
                  <c:v>52.1</c:v>
                </c:pt>
                <c:pt idx="5210">
                  <c:v>52.11</c:v>
                </c:pt>
                <c:pt idx="5211">
                  <c:v>52.12</c:v>
                </c:pt>
                <c:pt idx="5212">
                  <c:v>52.13</c:v>
                </c:pt>
                <c:pt idx="5213">
                  <c:v>52.14</c:v>
                </c:pt>
                <c:pt idx="5214">
                  <c:v>52.15</c:v>
                </c:pt>
                <c:pt idx="5215">
                  <c:v>52.16</c:v>
                </c:pt>
                <c:pt idx="5216">
                  <c:v>52.17</c:v>
                </c:pt>
                <c:pt idx="5217">
                  <c:v>52.18</c:v>
                </c:pt>
                <c:pt idx="5218">
                  <c:v>52.19</c:v>
                </c:pt>
                <c:pt idx="5219">
                  <c:v>52.2</c:v>
                </c:pt>
                <c:pt idx="5220">
                  <c:v>52.21</c:v>
                </c:pt>
                <c:pt idx="5221">
                  <c:v>52.22</c:v>
                </c:pt>
                <c:pt idx="5222">
                  <c:v>52.23</c:v>
                </c:pt>
                <c:pt idx="5223">
                  <c:v>52.24</c:v>
                </c:pt>
                <c:pt idx="5224">
                  <c:v>52.25</c:v>
                </c:pt>
                <c:pt idx="5225">
                  <c:v>52.26</c:v>
                </c:pt>
                <c:pt idx="5226">
                  <c:v>52.27</c:v>
                </c:pt>
                <c:pt idx="5227">
                  <c:v>52.28</c:v>
                </c:pt>
                <c:pt idx="5228">
                  <c:v>52.29</c:v>
                </c:pt>
                <c:pt idx="5229">
                  <c:v>52.3</c:v>
                </c:pt>
                <c:pt idx="5230">
                  <c:v>52.31</c:v>
                </c:pt>
                <c:pt idx="5231">
                  <c:v>52.32</c:v>
                </c:pt>
                <c:pt idx="5232">
                  <c:v>52.33</c:v>
                </c:pt>
                <c:pt idx="5233">
                  <c:v>52.34</c:v>
                </c:pt>
                <c:pt idx="5234">
                  <c:v>52.35</c:v>
                </c:pt>
                <c:pt idx="5235">
                  <c:v>52.36</c:v>
                </c:pt>
                <c:pt idx="5236">
                  <c:v>52.37</c:v>
                </c:pt>
                <c:pt idx="5237">
                  <c:v>52.38</c:v>
                </c:pt>
                <c:pt idx="5238">
                  <c:v>52.39</c:v>
                </c:pt>
                <c:pt idx="5239">
                  <c:v>52.4</c:v>
                </c:pt>
                <c:pt idx="5240">
                  <c:v>52.41</c:v>
                </c:pt>
                <c:pt idx="5241">
                  <c:v>52.42</c:v>
                </c:pt>
                <c:pt idx="5242">
                  <c:v>52.43</c:v>
                </c:pt>
                <c:pt idx="5243">
                  <c:v>52.44</c:v>
                </c:pt>
                <c:pt idx="5244">
                  <c:v>52.45</c:v>
                </c:pt>
                <c:pt idx="5245">
                  <c:v>52.46</c:v>
                </c:pt>
                <c:pt idx="5246">
                  <c:v>52.47</c:v>
                </c:pt>
                <c:pt idx="5247">
                  <c:v>52.48</c:v>
                </c:pt>
                <c:pt idx="5248">
                  <c:v>52.49</c:v>
                </c:pt>
                <c:pt idx="5249">
                  <c:v>52.5</c:v>
                </c:pt>
                <c:pt idx="5250">
                  <c:v>52.51</c:v>
                </c:pt>
                <c:pt idx="5251">
                  <c:v>52.52</c:v>
                </c:pt>
                <c:pt idx="5252">
                  <c:v>52.53</c:v>
                </c:pt>
                <c:pt idx="5253">
                  <c:v>52.54</c:v>
                </c:pt>
                <c:pt idx="5254">
                  <c:v>52.55</c:v>
                </c:pt>
                <c:pt idx="5255">
                  <c:v>52.56</c:v>
                </c:pt>
                <c:pt idx="5256">
                  <c:v>52.57</c:v>
                </c:pt>
                <c:pt idx="5257">
                  <c:v>52.58</c:v>
                </c:pt>
                <c:pt idx="5258">
                  <c:v>52.59</c:v>
                </c:pt>
                <c:pt idx="5259">
                  <c:v>52.6</c:v>
                </c:pt>
                <c:pt idx="5260">
                  <c:v>52.61</c:v>
                </c:pt>
                <c:pt idx="5261">
                  <c:v>52.62</c:v>
                </c:pt>
                <c:pt idx="5262">
                  <c:v>52.63</c:v>
                </c:pt>
                <c:pt idx="5263">
                  <c:v>52.64</c:v>
                </c:pt>
                <c:pt idx="5264">
                  <c:v>52.65</c:v>
                </c:pt>
                <c:pt idx="5265">
                  <c:v>52.66</c:v>
                </c:pt>
                <c:pt idx="5266">
                  <c:v>52.67</c:v>
                </c:pt>
                <c:pt idx="5267">
                  <c:v>52.68</c:v>
                </c:pt>
                <c:pt idx="5268">
                  <c:v>52.69</c:v>
                </c:pt>
                <c:pt idx="5269">
                  <c:v>52.7</c:v>
                </c:pt>
                <c:pt idx="5270">
                  <c:v>52.71</c:v>
                </c:pt>
                <c:pt idx="5271">
                  <c:v>52.72</c:v>
                </c:pt>
                <c:pt idx="5272">
                  <c:v>52.73</c:v>
                </c:pt>
                <c:pt idx="5273">
                  <c:v>52.74</c:v>
                </c:pt>
                <c:pt idx="5274">
                  <c:v>52.75</c:v>
                </c:pt>
                <c:pt idx="5275">
                  <c:v>52.76</c:v>
                </c:pt>
                <c:pt idx="5276">
                  <c:v>52.77</c:v>
                </c:pt>
                <c:pt idx="5277">
                  <c:v>52.78</c:v>
                </c:pt>
                <c:pt idx="5278">
                  <c:v>52.79</c:v>
                </c:pt>
                <c:pt idx="5279">
                  <c:v>52.8</c:v>
                </c:pt>
                <c:pt idx="5280">
                  <c:v>52.81</c:v>
                </c:pt>
                <c:pt idx="5281">
                  <c:v>52.82</c:v>
                </c:pt>
                <c:pt idx="5282">
                  <c:v>52.83</c:v>
                </c:pt>
                <c:pt idx="5283">
                  <c:v>52.84</c:v>
                </c:pt>
                <c:pt idx="5284">
                  <c:v>52.85</c:v>
                </c:pt>
                <c:pt idx="5285">
                  <c:v>52.86</c:v>
                </c:pt>
                <c:pt idx="5286">
                  <c:v>52.87</c:v>
                </c:pt>
                <c:pt idx="5287">
                  <c:v>52.88</c:v>
                </c:pt>
                <c:pt idx="5288">
                  <c:v>52.89</c:v>
                </c:pt>
                <c:pt idx="5289">
                  <c:v>52.9</c:v>
                </c:pt>
                <c:pt idx="5290">
                  <c:v>52.91</c:v>
                </c:pt>
                <c:pt idx="5291">
                  <c:v>52.92</c:v>
                </c:pt>
                <c:pt idx="5292">
                  <c:v>52.93</c:v>
                </c:pt>
                <c:pt idx="5293">
                  <c:v>52.94</c:v>
                </c:pt>
                <c:pt idx="5294">
                  <c:v>52.95</c:v>
                </c:pt>
                <c:pt idx="5295">
                  <c:v>52.96</c:v>
                </c:pt>
                <c:pt idx="5296">
                  <c:v>52.97</c:v>
                </c:pt>
                <c:pt idx="5297">
                  <c:v>52.98</c:v>
                </c:pt>
                <c:pt idx="5298">
                  <c:v>52.99</c:v>
                </c:pt>
                <c:pt idx="5299">
                  <c:v>53</c:v>
                </c:pt>
                <c:pt idx="5300">
                  <c:v>53.01</c:v>
                </c:pt>
                <c:pt idx="5301">
                  <c:v>53.02</c:v>
                </c:pt>
                <c:pt idx="5302">
                  <c:v>53.03</c:v>
                </c:pt>
                <c:pt idx="5303">
                  <c:v>53.04</c:v>
                </c:pt>
                <c:pt idx="5304">
                  <c:v>53.05</c:v>
                </c:pt>
                <c:pt idx="5305">
                  <c:v>53.06</c:v>
                </c:pt>
                <c:pt idx="5306">
                  <c:v>53.07</c:v>
                </c:pt>
                <c:pt idx="5307">
                  <c:v>53.08</c:v>
                </c:pt>
                <c:pt idx="5308">
                  <c:v>53.09</c:v>
                </c:pt>
                <c:pt idx="5309">
                  <c:v>53.1</c:v>
                </c:pt>
                <c:pt idx="5310">
                  <c:v>53.11</c:v>
                </c:pt>
                <c:pt idx="5311">
                  <c:v>53.12</c:v>
                </c:pt>
                <c:pt idx="5312">
                  <c:v>53.13</c:v>
                </c:pt>
                <c:pt idx="5313">
                  <c:v>53.14</c:v>
                </c:pt>
                <c:pt idx="5314">
                  <c:v>53.15</c:v>
                </c:pt>
                <c:pt idx="5315">
                  <c:v>53.16</c:v>
                </c:pt>
                <c:pt idx="5316">
                  <c:v>53.17</c:v>
                </c:pt>
                <c:pt idx="5317">
                  <c:v>53.18</c:v>
                </c:pt>
                <c:pt idx="5318">
                  <c:v>53.19</c:v>
                </c:pt>
                <c:pt idx="5319">
                  <c:v>53.2</c:v>
                </c:pt>
                <c:pt idx="5320">
                  <c:v>53.21</c:v>
                </c:pt>
                <c:pt idx="5321">
                  <c:v>53.22</c:v>
                </c:pt>
                <c:pt idx="5322">
                  <c:v>53.23</c:v>
                </c:pt>
                <c:pt idx="5323">
                  <c:v>53.24</c:v>
                </c:pt>
                <c:pt idx="5324">
                  <c:v>53.25</c:v>
                </c:pt>
                <c:pt idx="5325">
                  <c:v>53.26</c:v>
                </c:pt>
                <c:pt idx="5326">
                  <c:v>53.27</c:v>
                </c:pt>
                <c:pt idx="5327">
                  <c:v>53.28</c:v>
                </c:pt>
                <c:pt idx="5328">
                  <c:v>53.29</c:v>
                </c:pt>
                <c:pt idx="5329">
                  <c:v>53.3</c:v>
                </c:pt>
                <c:pt idx="5330">
                  <c:v>53.31</c:v>
                </c:pt>
                <c:pt idx="5331">
                  <c:v>53.32</c:v>
                </c:pt>
                <c:pt idx="5332">
                  <c:v>53.33</c:v>
                </c:pt>
                <c:pt idx="5333">
                  <c:v>53.34</c:v>
                </c:pt>
                <c:pt idx="5334">
                  <c:v>53.35</c:v>
                </c:pt>
                <c:pt idx="5335">
                  <c:v>53.36</c:v>
                </c:pt>
                <c:pt idx="5336">
                  <c:v>53.37</c:v>
                </c:pt>
                <c:pt idx="5337">
                  <c:v>53.38</c:v>
                </c:pt>
                <c:pt idx="5338">
                  <c:v>53.39</c:v>
                </c:pt>
                <c:pt idx="5339">
                  <c:v>53.4</c:v>
                </c:pt>
                <c:pt idx="5340">
                  <c:v>53.41</c:v>
                </c:pt>
                <c:pt idx="5341">
                  <c:v>53.42</c:v>
                </c:pt>
                <c:pt idx="5342">
                  <c:v>53.43</c:v>
                </c:pt>
                <c:pt idx="5343">
                  <c:v>53.44</c:v>
                </c:pt>
                <c:pt idx="5344">
                  <c:v>53.45</c:v>
                </c:pt>
                <c:pt idx="5345">
                  <c:v>53.46</c:v>
                </c:pt>
                <c:pt idx="5346">
                  <c:v>53.47</c:v>
                </c:pt>
                <c:pt idx="5347">
                  <c:v>53.48</c:v>
                </c:pt>
                <c:pt idx="5348">
                  <c:v>53.49</c:v>
                </c:pt>
                <c:pt idx="5349">
                  <c:v>53.5</c:v>
                </c:pt>
                <c:pt idx="5350">
                  <c:v>53.51</c:v>
                </c:pt>
                <c:pt idx="5351">
                  <c:v>53.52</c:v>
                </c:pt>
                <c:pt idx="5352">
                  <c:v>53.53</c:v>
                </c:pt>
                <c:pt idx="5353">
                  <c:v>53.54</c:v>
                </c:pt>
                <c:pt idx="5354">
                  <c:v>53.55</c:v>
                </c:pt>
                <c:pt idx="5355">
                  <c:v>53.56</c:v>
                </c:pt>
                <c:pt idx="5356">
                  <c:v>53.57</c:v>
                </c:pt>
                <c:pt idx="5357">
                  <c:v>53.58</c:v>
                </c:pt>
                <c:pt idx="5358">
                  <c:v>53.59</c:v>
                </c:pt>
                <c:pt idx="5359">
                  <c:v>53.6</c:v>
                </c:pt>
                <c:pt idx="5360">
                  <c:v>53.61</c:v>
                </c:pt>
                <c:pt idx="5361">
                  <c:v>53.62</c:v>
                </c:pt>
                <c:pt idx="5362">
                  <c:v>53.63</c:v>
                </c:pt>
                <c:pt idx="5363">
                  <c:v>53.64</c:v>
                </c:pt>
                <c:pt idx="5364">
                  <c:v>53.65</c:v>
                </c:pt>
                <c:pt idx="5365">
                  <c:v>53.66</c:v>
                </c:pt>
                <c:pt idx="5366">
                  <c:v>53.67</c:v>
                </c:pt>
                <c:pt idx="5367">
                  <c:v>53.68</c:v>
                </c:pt>
                <c:pt idx="5368">
                  <c:v>53.69</c:v>
                </c:pt>
                <c:pt idx="5369">
                  <c:v>53.7</c:v>
                </c:pt>
                <c:pt idx="5370">
                  <c:v>53.71</c:v>
                </c:pt>
                <c:pt idx="5371">
                  <c:v>53.72</c:v>
                </c:pt>
                <c:pt idx="5372">
                  <c:v>53.73</c:v>
                </c:pt>
                <c:pt idx="5373">
                  <c:v>53.74</c:v>
                </c:pt>
                <c:pt idx="5374">
                  <c:v>53.75</c:v>
                </c:pt>
                <c:pt idx="5375">
                  <c:v>53.76</c:v>
                </c:pt>
                <c:pt idx="5376">
                  <c:v>53.77</c:v>
                </c:pt>
                <c:pt idx="5377">
                  <c:v>53.78</c:v>
                </c:pt>
                <c:pt idx="5378">
                  <c:v>53.79</c:v>
                </c:pt>
                <c:pt idx="5379">
                  <c:v>53.8</c:v>
                </c:pt>
                <c:pt idx="5380">
                  <c:v>53.81</c:v>
                </c:pt>
                <c:pt idx="5381">
                  <c:v>53.82</c:v>
                </c:pt>
                <c:pt idx="5382">
                  <c:v>53.83</c:v>
                </c:pt>
                <c:pt idx="5383">
                  <c:v>53.84</c:v>
                </c:pt>
                <c:pt idx="5384">
                  <c:v>53.85</c:v>
                </c:pt>
                <c:pt idx="5385">
                  <c:v>53.86</c:v>
                </c:pt>
                <c:pt idx="5386">
                  <c:v>53.87</c:v>
                </c:pt>
                <c:pt idx="5387">
                  <c:v>53.88</c:v>
                </c:pt>
                <c:pt idx="5388">
                  <c:v>53.89</c:v>
                </c:pt>
                <c:pt idx="5389">
                  <c:v>53.9</c:v>
                </c:pt>
                <c:pt idx="5390">
                  <c:v>53.91</c:v>
                </c:pt>
                <c:pt idx="5391">
                  <c:v>53.92</c:v>
                </c:pt>
                <c:pt idx="5392">
                  <c:v>53.93</c:v>
                </c:pt>
                <c:pt idx="5393">
                  <c:v>53.94</c:v>
                </c:pt>
                <c:pt idx="5394">
                  <c:v>53.95</c:v>
                </c:pt>
                <c:pt idx="5395">
                  <c:v>53.96</c:v>
                </c:pt>
                <c:pt idx="5396">
                  <c:v>53.97</c:v>
                </c:pt>
                <c:pt idx="5397">
                  <c:v>53.98</c:v>
                </c:pt>
                <c:pt idx="5398">
                  <c:v>53.99</c:v>
                </c:pt>
                <c:pt idx="5399">
                  <c:v>54</c:v>
                </c:pt>
                <c:pt idx="5400">
                  <c:v>54.01</c:v>
                </c:pt>
                <c:pt idx="5401">
                  <c:v>54.02</c:v>
                </c:pt>
                <c:pt idx="5402">
                  <c:v>54.03</c:v>
                </c:pt>
                <c:pt idx="5403">
                  <c:v>54.04</c:v>
                </c:pt>
                <c:pt idx="5404">
                  <c:v>54.05</c:v>
                </c:pt>
                <c:pt idx="5405">
                  <c:v>54.06</c:v>
                </c:pt>
                <c:pt idx="5406">
                  <c:v>54.07</c:v>
                </c:pt>
                <c:pt idx="5407">
                  <c:v>54.08</c:v>
                </c:pt>
                <c:pt idx="5408">
                  <c:v>54.09</c:v>
                </c:pt>
                <c:pt idx="5409">
                  <c:v>54.1</c:v>
                </c:pt>
                <c:pt idx="5410">
                  <c:v>54.11</c:v>
                </c:pt>
                <c:pt idx="5411">
                  <c:v>54.12</c:v>
                </c:pt>
                <c:pt idx="5412">
                  <c:v>54.13</c:v>
                </c:pt>
                <c:pt idx="5413">
                  <c:v>54.14</c:v>
                </c:pt>
                <c:pt idx="5414">
                  <c:v>54.15</c:v>
                </c:pt>
                <c:pt idx="5415">
                  <c:v>54.16</c:v>
                </c:pt>
                <c:pt idx="5416">
                  <c:v>54.17</c:v>
                </c:pt>
                <c:pt idx="5417">
                  <c:v>54.18</c:v>
                </c:pt>
                <c:pt idx="5418">
                  <c:v>54.19</c:v>
                </c:pt>
                <c:pt idx="5419">
                  <c:v>54.2</c:v>
                </c:pt>
                <c:pt idx="5420">
                  <c:v>54.21</c:v>
                </c:pt>
                <c:pt idx="5421">
                  <c:v>54.22</c:v>
                </c:pt>
                <c:pt idx="5422">
                  <c:v>54.23</c:v>
                </c:pt>
                <c:pt idx="5423">
                  <c:v>54.24</c:v>
                </c:pt>
                <c:pt idx="5424">
                  <c:v>54.25</c:v>
                </c:pt>
                <c:pt idx="5425">
                  <c:v>54.26</c:v>
                </c:pt>
                <c:pt idx="5426">
                  <c:v>54.27</c:v>
                </c:pt>
                <c:pt idx="5427">
                  <c:v>54.28</c:v>
                </c:pt>
                <c:pt idx="5428">
                  <c:v>54.29</c:v>
                </c:pt>
                <c:pt idx="5429">
                  <c:v>54.3</c:v>
                </c:pt>
                <c:pt idx="5430">
                  <c:v>54.31</c:v>
                </c:pt>
                <c:pt idx="5431">
                  <c:v>54.32</c:v>
                </c:pt>
                <c:pt idx="5432">
                  <c:v>54.33</c:v>
                </c:pt>
                <c:pt idx="5433">
                  <c:v>54.34</c:v>
                </c:pt>
                <c:pt idx="5434">
                  <c:v>54.35</c:v>
                </c:pt>
                <c:pt idx="5435">
                  <c:v>54.36</c:v>
                </c:pt>
                <c:pt idx="5436">
                  <c:v>54.37</c:v>
                </c:pt>
                <c:pt idx="5437">
                  <c:v>54.38</c:v>
                </c:pt>
                <c:pt idx="5438">
                  <c:v>54.39</c:v>
                </c:pt>
                <c:pt idx="5439">
                  <c:v>54.4</c:v>
                </c:pt>
                <c:pt idx="5440">
                  <c:v>54.41</c:v>
                </c:pt>
                <c:pt idx="5441">
                  <c:v>54.42</c:v>
                </c:pt>
                <c:pt idx="5442">
                  <c:v>54.43</c:v>
                </c:pt>
                <c:pt idx="5443">
                  <c:v>54.44</c:v>
                </c:pt>
                <c:pt idx="5444">
                  <c:v>54.45</c:v>
                </c:pt>
                <c:pt idx="5445">
                  <c:v>54.46</c:v>
                </c:pt>
                <c:pt idx="5446">
                  <c:v>54.47</c:v>
                </c:pt>
                <c:pt idx="5447">
                  <c:v>54.48</c:v>
                </c:pt>
                <c:pt idx="5448">
                  <c:v>54.49</c:v>
                </c:pt>
                <c:pt idx="5449">
                  <c:v>54.5</c:v>
                </c:pt>
                <c:pt idx="5450">
                  <c:v>54.51</c:v>
                </c:pt>
                <c:pt idx="5451">
                  <c:v>54.52</c:v>
                </c:pt>
                <c:pt idx="5452">
                  <c:v>54.53</c:v>
                </c:pt>
                <c:pt idx="5453">
                  <c:v>54.54</c:v>
                </c:pt>
                <c:pt idx="5454">
                  <c:v>54.55</c:v>
                </c:pt>
                <c:pt idx="5455">
                  <c:v>54.56</c:v>
                </c:pt>
                <c:pt idx="5456">
                  <c:v>54.57</c:v>
                </c:pt>
                <c:pt idx="5457">
                  <c:v>54.58</c:v>
                </c:pt>
                <c:pt idx="5458">
                  <c:v>54.59</c:v>
                </c:pt>
                <c:pt idx="5459">
                  <c:v>54.6</c:v>
                </c:pt>
                <c:pt idx="5460">
                  <c:v>54.61</c:v>
                </c:pt>
                <c:pt idx="5461">
                  <c:v>54.62</c:v>
                </c:pt>
                <c:pt idx="5462">
                  <c:v>54.63</c:v>
                </c:pt>
                <c:pt idx="5463">
                  <c:v>54.64</c:v>
                </c:pt>
                <c:pt idx="5464">
                  <c:v>54.65</c:v>
                </c:pt>
                <c:pt idx="5465">
                  <c:v>54.66</c:v>
                </c:pt>
                <c:pt idx="5466">
                  <c:v>54.67</c:v>
                </c:pt>
                <c:pt idx="5467">
                  <c:v>54.68</c:v>
                </c:pt>
                <c:pt idx="5468">
                  <c:v>54.69</c:v>
                </c:pt>
                <c:pt idx="5469">
                  <c:v>54.7</c:v>
                </c:pt>
                <c:pt idx="5470">
                  <c:v>54.71</c:v>
                </c:pt>
                <c:pt idx="5471">
                  <c:v>54.72</c:v>
                </c:pt>
                <c:pt idx="5472">
                  <c:v>54.73</c:v>
                </c:pt>
                <c:pt idx="5473">
                  <c:v>54.74</c:v>
                </c:pt>
                <c:pt idx="5474">
                  <c:v>54.75</c:v>
                </c:pt>
                <c:pt idx="5475">
                  <c:v>54.76</c:v>
                </c:pt>
                <c:pt idx="5476">
                  <c:v>54.77</c:v>
                </c:pt>
                <c:pt idx="5477">
                  <c:v>54.78</c:v>
                </c:pt>
                <c:pt idx="5478">
                  <c:v>54.79</c:v>
                </c:pt>
                <c:pt idx="5479">
                  <c:v>54.8</c:v>
                </c:pt>
                <c:pt idx="5480">
                  <c:v>54.81</c:v>
                </c:pt>
                <c:pt idx="5481">
                  <c:v>54.82</c:v>
                </c:pt>
                <c:pt idx="5482">
                  <c:v>54.83</c:v>
                </c:pt>
                <c:pt idx="5483">
                  <c:v>54.84</c:v>
                </c:pt>
                <c:pt idx="5484">
                  <c:v>54.85</c:v>
                </c:pt>
                <c:pt idx="5485">
                  <c:v>54.86</c:v>
                </c:pt>
                <c:pt idx="5486">
                  <c:v>54.87</c:v>
                </c:pt>
                <c:pt idx="5487">
                  <c:v>54.88</c:v>
                </c:pt>
                <c:pt idx="5488">
                  <c:v>54.89</c:v>
                </c:pt>
                <c:pt idx="5489">
                  <c:v>54.9</c:v>
                </c:pt>
                <c:pt idx="5490">
                  <c:v>54.91</c:v>
                </c:pt>
                <c:pt idx="5491">
                  <c:v>54.92</c:v>
                </c:pt>
                <c:pt idx="5492">
                  <c:v>54.93</c:v>
                </c:pt>
                <c:pt idx="5493">
                  <c:v>54.94</c:v>
                </c:pt>
                <c:pt idx="5494">
                  <c:v>54.95</c:v>
                </c:pt>
                <c:pt idx="5495">
                  <c:v>54.96</c:v>
                </c:pt>
                <c:pt idx="5496">
                  <c:v>54.97</c:v>
                </c:pt>
                <c:pt idx="5497">
                  <c:v>54.98</c:v>
                </c:pt>
                <c:pt idx="5498">
                  <c:v>54.99</c:v>
                </c:pt>
                <c:pt idx="5499">
                  <c:v>55</c:v>
                </c:pt>
                <c:pt idx="5500">
                  <c:v>55.01</c:v>
                </c:pt>
                <c:pt idx="5501">
                  <c:v>55.02</c:v>
                </c:pt>
                <c:pt idx="5502">
                  <c:v>55.03</c:v>
                </c:pt>
                <c:pt idx="5503">
                  <c:v>55.04</c:v>
                </c:pt>
                <c:pt idx="5504">
                  <c:v>55.05</c:v>
                </c:pt>
                <c:pt idx="5505">
                  <c:v>55.06</c:v>
                </c:pt>
                <c:pt idx="5506">
                  <c:v>55.07</c:v>
                </c:pt>
                <c:pt idx="5507">
                  <c:v>55.08</c:v>
                </c:pt>
                <c:pt idx="5508">
                  <c:v>55.09</c:v>
                </c:pt>
                <c:pt idx="5509">
                  <c:v>55.1</c:v>
                </c:pt>
                <c:pt idx="5510">
                  <c:v>55.11</c:v>
                </c:pt>
                <c:pt idx="5511">
                  <c:v>55.12</c:v>
                </c:pt>
                <c:pt idx="5512">
                  <c:v>55.13</c:v>
                </c:pt>
                <c:pt idx="5513">
                  <c:v>55.14</c:v>
                </c:pt>
                <c:pt idx="5514">
                  <c:v>55.15</c:v>
                </c:pt>
                <c:pt idx="5515">
                  <c:v>55.16</c:v>
                </c:pt>
                <c:pt idx="5516">
                  <c:v>55.17</c:v>
                </c:pt>
                <c:pt idx="5517">
                  <c:v>55.18</c:v>
                </c:pt>
                <c:pt idx="5518">
                  <c:v>55.19</c:v>
                </c:pt>
                <c:pt idx="5519">
                  <c:v>55.2</c:v>
                </c:pt>
                <c:pt idx="5520">
                  <c:v>55.21</c:v>
                </c:pt>
                <c:pt idx="5521">
                  <c:v>55.22</c:v>
                </c:pt>
                <c:pt idx="5522">
                  <c:v>55.23</c:v>
                </c:pt>
                <c:pt idx="5523">
                  <c:v>55.24</c:v>
                </c:pt>
                <c:pt idx="5524">
                  <c:v>55.25</c:v>
                </c:pt>
                <c:pt idx="5525">
                  <c:v>55.26</c:v>
                </c:pt>
                <c:pt idx="5526">
                  <c:v>55.27</c:v>
                </c:pt>
                <c:pt idx="5527">
                  <c:v>55.28</c:v>
                </c:pt>
                <c:pt idx="5528">
                  <c:v>55.29</c:v>
                </c:pt>
                <c:pt idx="5529">
                  <c:v>55.3</c:v>
                </c:pt>
                <c:pt idx="5530">
                  <c:v>55.31</c:v>
                </c:pt>
                <c:pt idx="5531">
                  <c:v>55.32</c:v>
                </c:pt>
                <c:pt idx="5532">
                  <c:v>55.33</c:v>
                </c:pt>
                <c:pt idx="5533">
                  <c:v>55.34</c:v>
                </c:pt>
                <c:pt idx="5534">
                  <c:v>55.35</c:v>
                </c:pt>
                <c:pt idx="5535">
                  <c:v>55.36</c:v>
                </c:pt>
                <c:pt idx="5536">
                  <c:v>55.37</c:v>
                </c:pt>
                <c:pt idx="5537">
                  <c:v>55.38</c:v>
                </c:pt>
                <c:pt idx="5538">
                  <c:v>55.39</c:v>
                </c:pt>
                <c:pt idx="5539">
                  <c:v>55.4</c:v>
                </c:pt>
                <c:pt idx="5540">
                  <c:v>55.41</c:v>
                </c:pt>
                <c:pt idx="5541">
                  <c:v>55.42</c:v>
                </c:pt>
                <c:pt idx="5542">
                  <c:v>55.43</c:v>
                </c:pt>
                <c:pt idx="5543">
                  <c:v>55.44</c:v>
                </c:pt>
                <c:pt idx="5544">
                  <c:v>55.45</c:v>
                </c:pt>
                <c:pt idx="5545">
                  <c:v>55.46</c:v>
                </c:pt>
                <c:pt idx="5546">
                  <c:v>55.47</c:v>
                </c:pt>
                <c:pt idx="5547">
                  <c:v>55.48</c:v>
                </c:pt>
                <c:pt idx="5548">
                  <c:v>55.49</c:v>
                </c:pt>
                <c:pt idx="5549">
                  <c:v>55.5</c:v>
                </c:pt>
                <c:pt idx="5550">
                  <c:v>55.51</c:v>
                </c:pt>
                <c:pt idx="5551">
                  <c:v>55.52</c:v>
                </c:pt>
                <c:pt idx="5552">
                  <c:v>55.53</c:v>
                </c:pt>
                <c:pt idx="5553">
                  <c:v>55.54</c:v>
                </c:pt>
                <c:pt idx="5554">
                  <c:v>55.55</c:v>
                </c:pt>
                <c:pt idx="5555">
                  <c:v>55.56</c:v>
                </c:pt>
                <c:pt idx="5556">
                  <c:v>55.57</c:v>
                </c:pt>
                <c:pt idx="5557">
                  <c:v>55.58</c:v>
                </c:pt>
                <c:pt idx="5558">
                  <c:v>55.59</c:v>
                </c:pt>
                <c:pt idx="5559">
                  <c:v>55.6</c:v>
                </c:pt>
                <c:pt idx="5560">
                  <c:v>55.61</c:v>
                </c:pt>
                <c:pt idx="5561">
                  <c:v>55.62</c:v>
                </c:pt>
                <c:pt idx="5562">
                  <c:v>55.63</c:v>
                </c:pt>
                <c:pt idx="5563">
                  <c:v>55.64</c:v>
                </c:pt>
                <c:pt idx="5564">
                  <c:v>55.65</c:v>
                </c:pt>
                <c:pt idx="5565">
                  <c:v>55.66</c:v>
                </c:pt>
                <c:pt idx="5566">
                  <c:v>55.67</c:v>
                </c:pt>
                <c:pt idx="5567">
                  <c:v>55.68</c:v>
                </c:pt>
                <c:pt idx="5568">
                  <c:v>55.69</c:v>
                </c:pt>
                <c:pt idx="5569">
                  <c:v>55.7</c:v>
                </c:pt>
                <c:pt idx="5570">
                  <c:v>55.71</c:v>
                </c:pt>
                <c:pt idx="5571">
                  <c:v>55.72</c:v>
                </c:pt>
                <c:pt idx="5572">
                  <c:v>55.73</c:v>
                </c:pt>
                <c:pt idx="5573">
                  <c:v>55.74</c:v>
                </c:pt>
                <c:pt idx="5574">
                  <c:v>55.75</c:v>
                </c:pt>
                <c:pt idx="5575">
                  <c:v>55.76</c:v>
                </c:pt>
                <c:pt idx="5576">
                  <c:v>55.77</c:v>
                </c:pt>
                <c:pt idx="5577">
                  <c:v>55.78</c:v>
                </c:pt>
                <c:pt idx="5578">
                  <c:v>55.79</c:v>
                </c:pt>
                <c:pt idx="5579">
                  <c:v>55.8</c:v>
                </c:pt>
                <c:pt idx="5580">
                  <c:v>55.81</c:v>
                </c:pt>
                <c:pt idx="5581">
                  <c:v>55.82</c:v>
                </c:pt>
                <c:pt idx="5582">
                  <c:v>55.83</c:v>
                </c:pt>
                <c:pt idx="5583">
                  <c:v>55.84</c:v>
                </c:pt>
                <c:pt idx="5584">
                  <c:v>55.85</c:v>
                </c:pt>
                <c:pt idx="5585">
                  <c:v>55.86</c:v>
                </c:pt>
                <c:pt idx="5586">
                  <c:v>55.87</c:v>
                </c:pt>
                <c:pt idx="5587">
                  <c:v>55.88</c:v>
                </c:pt>
                <c:pt idx="5588">
                  <c:v>55.89</c:v>
                </c:pt>
                <c:pt idx="5589">
                  <c:v>55.9</c:v>
                </c:pt>
                <c:pt idx="5590">
                  <c:v>55.91</c:v>
                </c:pt>
                <c:pt idx="5591">
                  <c:v>55.92</c:v>
                </c:pt>
                <c:pt idx="5592">
                  <c:v>55.93</c:v>
                </c:pt>
                <c:pt idx="5593">
                  <c:v>55.94</c:v>
                </c:pt>
                <c:pt idx="5594">
                  <c:v>55.95</c:v>
                </c:pt>
                <c:pt idx="5595">
                  <c:v>55.96</c:v>
                </c:pt>
                <c:pt idx="5596">
                  <c:v>55.97</c:v>
                </c:pt>
                <c:pt idx="5597">
                  <c:v>55.98</c:v>
                </c:pt>
                <c:pt idx="5598">
                  <c:v>55.99</c:v>
                </c:pt>
                <c:pt idx="5599">
                  <c:v>56</c:v>
                </c:pt>
                <c:pt idx="5600">
                  <c:v>56.01</c:v>
                </c:pt>
                <c:pt idx="5601">
                  <c:v>56.02</c:v>
                </c:pt>
                <c:pt idx="5602">
                  <c:v>56.03</c:v>
                </c:pt>
                <c:pt idx="5603">
                  <c:v>56.04</c:v>
                </c:pt>
                <c:pt idx="5604">
                  <c:v>56.05</c:v>
                </c:pt>
                <c:pt idx="5605">
                  <c:v>56.06</c:v>
                </c:pt>
                <c:pt idx="5606">
                  <c:v>56.07</c:v>
                </c:pt>
                <c:pt idx="5607">
                  <c:v>56.08</c:v>
                </c:pt>
                <c:pt idx="5608">
                  <c:v>56.09</c:v>
                </c:pt>
                <c:pt idx="5609">
                  <c:v>56.1</c:v>
                </c:pt>
                <c:pt idx="5610">
                  <c:v>56.11</c:v>
                </c:pt>
                <c:pt idx="5611">
                  <c:v>56.12</c:v>
                </c:pt>
                <c:pt idx="5612">
                  <c:v>56.13</c:v>
                </c:pt>
                <c:pt idx="5613">
                  <c:v>56.14</c:v>
                </c:pt>
                <c:pt idx="5614">
                  <c:v>56.15</c:v>
                </c:pt>
                <c:pt idx="5615">
                  <c:v>56.16</c:v>
                </c:pt>
                <c:pt idx="5616">
                  <c:v>56.17</c:v>
                </c:pt>
                <c:pt idx="5617">
                  <c:v>56.18</c:v>
                </c:pt>
                <c:pt idx="5618">
                  <c:v>56.19</c:v>
                </c:pt>
                <c:pt idx="5619">
                  <c:v>56.2</c:v>
                </c:pt>
                <c:pt idx="5620">
                  <c:v>56.21</c:v>
                </c:pt>
                <c:pt idx="5621">
                  <c:v>56.22</c:v>
                </c:pt>
                <c:pt idx="5622">
                  <c:v>56.23</c:v>
                </c:pt>
                <c:pt idx="5623">
                  <c:v>56.24</c:v>
                </c:pt>
                <c:pt idx="5624">
                  <c:v>56.25</c:v>
                </c:pt>
                <c:pt idx="5625">
                  <c:v>56.26</c:v>
                </c:pt>
                <c:pt idx="5626">
                  <c:v>56.27</c:v>
                </c:pt>
                <c:pt idx="5627">
                  <c:v>56.28</c:v>
                </c:pt>
                <c:pt idx="5628">
                  <c:v>56.29</c:v>
                </c:pt>
                <c:pt idx="5629">
                  <c:v>56.3</c:v>
                </c:pt>
                <c:pt idx="5630">
                  <c:v>56.31</c:v>
                </c:pt>
                <c:pt idx="5631">
                  <c:v>56.32</c:v>
                </c:pt>
                <c:pt idx="5632">
                  <c:v>56.33</c:v>
                </c:pt>
                <c:pt idx="5633">
                  <c:v>56.34</c:v>
                </c:pt>
                <c:pt idx="5634">
                  <c:v>56.35</c:v>
                </c:pt>
                <c:pt idx="5635">
                  <c:v>56.36</c:v>
                </c:pt>
                <c:pt idx="5636">
                  <c:v>56.37</c:v>
                </c:pt>
                <c:pt idx="5637">
                  <c:v>56.38</c:v>
                </c:pt>
                <c:pt idx="5638">
                  <c:v>56.39</c:v>
                </c:pt>
                <c:pt idx="5639">
                  <c:v>56.4</c:v>
                </c:pt>
                <c:pt idx="5640">
                  <c:v>56.41</c:v>
                </c:pt>
                <c:pt idx="5641">
                  <c:v>56.42</c:v>
                </c:pt>
                <c:pt idx="5642">
                  <c:v>56.43</c:v>
                </c:pt>
                <c:pt idx="5643">
                  <c:v>56.44</c:v>
                </c:pt>
                <c:pt idx="5644">
                  <c:v>56.45</c:v>
                </c:pt>
                <c:pt idx="5645">
                  <c:v>56.46</c:v>
                </c:pt>
                <c:pt idx="5646">
                  <c:v>56.47</c:v>
                </c:pt>
                <c:pt idx="5647">
                  <c:v>56.48</c:v>
                </c:pt>
                <c:pt idx="5648">
                  <c:v>56.49</c:v>
                </c:pt>
                <c:pt idx="5649">
                  <c:v>56.5</c:v>
                </c:pt>
                <c:pt idx="5650">
                  <c:v>56.51</c:v>
                </c:pt>
                <c:pt idx="5651">
                  <c:v>56.52</c:v>
                </c:pt>
                <c:pt idx="5652">
                  <c:v>56.53</c:v>
                </c:pt>
                <c:pt idx="5653">
                  <c:v>56.54</c:v>
                </c:pt>
                <c:pt idx="5654">
                  <c:v>56.55</c:v>
                </c:pt>
                <c:pt idx="5655">
                  <c:v>56.56</c:v>
                </c:pt>
                <c:pt idx="5656">
                  <c:v>56.57</c:v>
                </c:pt>
                <c:pt idx="5657">
                  <c:v>56.58</c:v>
                </c:pt>
                <c:pt idx="5658">
                  <c:v>56.59</c:v>
                </c:pt>
                <c:pt idx="5659">
                  <c:v>56.6</c:v>
                </c:pt>
                <c:pt idx="5660">
                  <c:v>56.61</c:v>
                </c:pt>
                <c:pt idx="5661">
                  <c:v>56.62</c:v>
                </c:pt>
                <c:pt idx="5662">
                  <c:v>56.63</c:v>
                </c:pt>
                <c:pt idx="5663">
                  <c:v>56.64</c:v>
                </c:pt>
                <c:pt idx="5664">
                  <c:v>56.65</c:v>
                </c:pt>
                <c:pt idx="5665">
                  <c:v>56.66</c:v>
                </c:pt>
                <c:pt idx="5666">
                  <c:v>56.67</c:v>
                </c:pt>
                <c:pt idx="5667">
                  <c:v>56.68</c:v>
                </c:pt>
                <c:pt idx="5668">
                  <c:v>56.69</c:v>
                </c:pt>
                <c:pt idx="5669">
                  <c:v>56.7</c:v>
                </c:pt>
                <c:pt idx="5670">
                  <c:v>56.71</c:v>
                </c:pt>
                <c:pt idx="5671">
                  <c:v>56.72</c:v>
                </c:pt>
                <c:pt idx="5672">
                  <c:v>56.73</c:v>
                </c:pt>
                <c:pt idx="5673">
                  <c:v>56.74</c:v>
                </c:pt>
                <c:pt idx="5674">
                  <c:v>56.75</c:v>
                </c:pt>
                <c:pt idx="5675">
                  <c:v>56.76</c:v>
                </c:pt>
                <c:pt idx="5676">
                  <c:v>56.77</c:v>
                </c:pt>
                <c:pt idx="5677">
                  <c:v>56.78</c:v>
                </c:pt>
                <c:pt idx="5678">
                  <c:v>56.79</c:v>
                </c:pt>
                <c:pt idx="5679">
                  <c:v>56.8</c:v>
                </c:pt>
                <c:pt idx="5680">
                  <c:v>56.81</c:v>
                </c:pt>
                <c:pt idx="5681">
                  <c:v>56.82</c:v>
                </c:pt>
                <c:pt idx="5682">
                  <c:v>56.83</c:v>
                </c:pt>
                <c:pt idx="5683">
                  <c:v>56.84</c:v>
                </c:pt>
                <c:pt idx="5684">
                  <c:v>56.85</c:v>
                </c:pt>
                <c:pt idx="5685">
                  <c:v>56.86</c:v>
                </c:pt>
                <c:pt idx="5686">
                  <c:v>56.87</c:v>
                </c:pt>
                <c:pt idx="5687">
                  <c:v>56.88</c:v>
                </c:pt>
                <c:pt idx="5688">
                  <c:v>56.89</c:v>
                </c:pt>
                <c:pt idx="5689">
                  <c:v>56.9</c:v>
                </c:pt>
                <c:pt idx="5690">
                  <c:v>56.91</c:v>
                </c:pt>
                <c:pt idx="5691">
                  <c:v>56.92</c:v>
                </c:pt>
                <c:pt idx="5692">
                  <c:v>56.93</c:v>
                </c:pt>
                <c:pt idx="5693">
                  <c:v>56.94</c:v>
                </c:pt>
                <c:pt idx="5694">
                  <c:v>56.95</c:v>
                </c:pt>
                <c:pt idx="5695">
                  <c:v>56.96</c:v>
                </c:pt>
                <c:pt idx="5696">
                  <c:v>56.97</c:v>
                </c:pt>
                <c:pt idx="5697">
                  <c:v>56.98</c:v>
                </c:pt>
                <c:pt idx="5698">
                  <c:v>56.99</c:v>
                </c:pt>
                <c:pt idx="5699">
                  <c:v>57</c:v>
                </c:pt>
                <c:pt idx="5700">
                  <c:v>57.01</c:v>
                </c:pt>
                <c:pt idx="5701">
                  <c:v>57.02</c:v>
                </c:pt>
                <c:pt idx="5702">
                  <c:v>57.03</c:v>
                </c:pt>
                <c:pt idx="5703">
                  <c:v>57.04</c:v>
                </c:pt>
                <c:pt idx="5704">
                  <c:v>57.05</c:v>
                </c:pt>
                <c:pt idx="5705">
                  <c:v>57.06</c:v>
                </c:pt>
                <c:pt idx="5706">
                  <c:v>57.07</c:v>
                </c:pt>
                <c:pt idx="5707">
                  <c:v>57.08</c:v>
                </c:pt>
                <c:pt idx="5708">
                  <c:v>57.09</c:v>
                </c:pt>
                <c:pt idx="5709">
                  <c:v>57.1</c:v>
                </c:pt>
                <c:pt idx="5710">
                  <c:v>57.11</c:v>
                </c:pt>
                <c:pt idx="5711">
                  <c:v>57.12</c:v>
                </c:pt>
                <c:pt idx="5712">
                  <c:v>57.13</c:v>
                </c:pt>
                <c:pt idx="5713">
                  <c:v>57.14</c:v>
                </c:pt>
                <c:pt idx="5714">
                  <c:v>57.15</c:v>
                </c:pt>
                <c:pt idx="5715">
                  <c:v>57.16</c:v>
                </c:pt>
                <c:pt idx="5716">
                  <c:v>57.17</c:v>
                </c:pt>
                <c:pt idx="5717">
                  <c:v>57.18</c:v>
                </c:pt>
                <c:pt idx="5718">
                  <c:v>57.19</c:v>
                </c:pt>
                <c:pt idx="5719">
                  <c:v>57.2</c:v>
                </c:pt>
                <c:pt idx="5720">
                  <c:v>57.21</c:v>
                </c:pt>
                <c:pt idx="5721">
                  <c:v>57.22</c:v>
                </c:pt>
                <c:pt idx="5722">
                  <c:v>57.23</c:v>
                </c:pt>
                <c:pt idx="5723">
                  <c:v>57.24</c:v>
                </c:pt>
                <c:pt idx="5724">
                  <c:v>57.25</c:v>
                </c:pt>
                <c:pt idx="5725">
                  <c:v>57.26</c:v>
                </c:pt>
                <c:pt idx="5726">
                  <c:v>57.27</c:v>
                </c:pt>
                <c:pt idx="5727">
                  <c:v>57.28</c:v>
                </c:pt>
                <c:pt idx="5728">
                  <c:v>57.29</c:v>
                </c:pt>
                <c:pt idx="5729">
                  <c:v>57.3</c:v>
                </c:pt>
                <c:pt idx="5730">
                  <c:v>57.31</c:v>
                </c:pt>
                <c:pt idx="5731">
                  <c:v>57.32</c:v>
                </c:pt>
                <c:pt idx="5732">
                  <c:v>57.33</c:v>
                </c:pt>
                <c:pt idx="5733">
                  <c:v>57.34</c:v>
                </c:pt>
                <c:pt idx="5734">
                  <c:v>57.35</c:v>
                </c:pt>
                <c:pt idx="5735">
                  <c:v>57.36</c:v>
                </c:pt>
                <c:pt idx="5736">
                  <c:v>57.37</c:v>
                </c:pt>
                <c:pt idx="5737">
                  <c:v>57.38</c:v>
                </c:pt>
                <c:pt idx="5738">
                  <c:v>57.39</c:v>
                </c:pt>
                <c:pt idx="5739">
                  <c:v>57.4</c:v>
                </c:pt>
                <c:pt idx="5740">
                  <c:v>57.41</c:v>
                </c:pt>
                <c:pt idx="5741">
                  <c:v>57.42</c:v>
                </c:pt>
                <c:pt idx="5742">
                  <c:v>57.43</c:v>
                </c:pt>
                <c:pt idx="5743">
                  <c:v>57.44</c:v>
                </c:pt>
                <c:pt idx="5744">
                  <c:v>57.45</c:v>
                </c:pt>
                <c:pt idx="5745">
                  <c:v>57.46</c:v>
                </c:pt>
                <c:pt idx="5746">
                  <c:v>57.47</c:v>
                </c:pt>
                <c:pt idx="5747">
                  <c:v>57.48</c:v>
                </c:pt>
                <c:pt idx="5748">
                  <c:v>57.49</c:v>
                </c:pt>
                <c:pt idx="5749">
                  <c:v>57.5</c:v>
                </c:pt>
                <c:pt idx="5750">
                  <c:v>57.51</c:v>
                </c:pt>
                <c:pt idx="5751">
                  <c:v>57.52</c:v>
                </c:pt>
                <c:pt idx="5752">
                  <c:v>57.53</c:v>
                </c:pt>
                <c:pt idx="5753">
                  <c:v>57.54</c:v>
                </c:pt>
                <c:pt idx="5754">
                  <c:v>57.55</c:v>
                </c:pt>
                <c:pt idx="5755">
                  <c:v>57.56</c:v>
                </c:pt>
                <c:pt idx="5756">
                  <c:v>57.57</c:v>
                </c:pt>
                <c:pt idx="5757">
                  <c:v>57.58</c:v>
                </c:pt>
                <c:pt idx="5758">
                  <c:v>57.59</c:v>
                </c:pt>
                <c:pt idx="5759">
                  <c:v>57.6</c:v>
                </c:pt>
                <c:pt idx="5760">
                  <c:v>57.61</c:v>
                </c:pt>
                <c:pt idx="5761">
                  <c:v>57.62</c:v>
                </c:pt>
                <c:pt idx="5762">
                  <c:v>57.63</c:v>
                </c:pt>
                <c:pt idx="5763">
                  <c:v>57.64</c:v>
                </c:pt>
                <c:pt idx="5764">
                  <c:v>57.65</c:v>
                </c:pt>
                <c:pt idx="5765">
                  <c:v>57.66</c:v>
                </c:pt>
                <c:pt idx="5766">
                  <c:v>57.67</c:v>
                </c:pt>
                <c:pt idx="5767">
                  <c:v>57.68</c:v>
                </c:pt>
                <c:pt idx="5768">
                  <c:v>57.69</c:v>
                </c:pt>
                <c:pt idx="5769">
                  <c:v>57.7</c:v>
                </c:pt>
                <c:pt idx="5770">
                  <c:v>57.71</c:v>
                </c:pt>
                <c:pt idx="5771">
                  <c:v>57.72</c:v>
                </c:pt>
                <c:pt idx="5772">
                  <c:v>57.73</c:v>
                </c:pt>
                <c:pt idx="5773">
                  <c:v>57.74</c:v>
                </c:pt>
                <c:pt idx="5774">
                  <c:v>57.75</c:v>
                </c:pt>
                <c:pt idx="5775">
                  <c:v>57.76</c:v>
                </c:pt>
                <c:pt idx="5776">
                  <c:v>57.77</c:v>
                </c:pt>
                <c:pt idx="5777">
                  <c:v>57.78</c:v>
                </c:pt>
                <c:pt idx="5778">
                  <c:v>57.79</c:v>
                </c:pt>
                <c:pt idx="5779">
                  <c:v>57.8</c:v>
                </c:pt>
                <c:pt idx="5780">
                  <c:v>57.81</c:v>
                </c:pt>
                <c:pt idx="5781">
                  <c:v>57.82</c:v>
                </c:pt>
                <c:pt idx="5782">
                  <c:v>57.83</c:v>
                </c:pt>
                <c:pt idx="5783">
                  <c:v>57.84</c:v>
                </c:pt>
                <c:pt idx="5784">
                  <c:v>57.85</c:v>
                </c:pt>
                <c:pt idx="5785">
                  <c:v>57.86</c:v>
                </c:pt>
                <c:pt idx="5786">
                  <c:v>57.87</c:v>
                </c:pt>
                <c:pt idx="5787">
                  <c:v>57.88</c:v>
                </c:pt>
                <c:pt idx="5788">
                  <c:v>57.89</c:v>
                </c:pt>
                <c:pt idx="5789">
                  <c:v>57.9</c:v>
                </c:pt>
                <c:pt idx="5790">
                  <c:v>57.91</c:v>
                </c:pt>
                <c:pt idx="5791">
                  <c:v>57.92</c:v>
                </c:pt>
                <c:pt idx="5792">
                  <c:v>57.93</c:v>
                </c:pt>
                <c:pt idx="5793">
                  <c:v>57.94</c:v>
                </c:pt>
                <c:pt idx="5794">
                  <c:v>57.95</c:v>
                </c:pt>
                <c:pt idx="5795">
                  <c:v>57.96</c:v>
                </c:pt>
                <c:pt idx="5796">
                  <c:v>57.97</c:v>
                </c:pt>
                <c:pt idx="5797">
                  <c:v>57.98</c:v>
                </c:pt>
                <c:pt idx="5798">
                  <c:v>57.99</c:v>
                </c:pt>
                <c:pt idx="5799">
                  <c:v>58</c:v>
                </c:pt>
                <c:pt idx="5800">
                  <c:v>58.01</c:v>
                </c:pt>
                <c:pt idx="5801">
                  <c:v>58.02</c:v>
                </c:pt>
                <c:pt idx="5802">
                  <c:v>58.03</c:v>
                </c:pt>
                <c:pt idx="5803">
                  <c:v>58.04</c:v>
                </c:pt>
                <c:pt idx="5804">
                  <c:v>58.05</c:v>
                </c:pt>
                <c:pt idx="5805">
                  <c:v>58.06</c:v>
                </c:pt>
                <c:pt idx="5806">
                  <c:v>58.07</c:v>
                </c:pt>
                <c:pt idx="5807">
                  <c:v>58.08</c:v>
                </c:pt>
                <c:pt idx="5808">
                  <c:v>58.09</c:v>
                </c:pt>
                <c:pt idx="5809">
                  <c:v>58.1</c:v>
                </c:pt>
                <c:pt idx="5810">
                  <c:v>58.11</c:v>
                </c:pt>
                <c:pt idx="5811">
                  <c:v>58.12</c:v>
                </c:pt>
                <c:pt idx="5812">
                  <c:v>58.13</c:v>
                </c:pt>
                <c:pt idx="5813">
                  <c:v>58.14</c:v>
                </c:pt>
                <c:pt idx="5814">
                  <c:v>58.15</c:v>
                </c:pt>
                <c:pt idx="5815">
                  <c:v>58.16</c:v>
                </c:pt>
                <c:pt idx="5816">
                  <c:v>58.17</c:v>
                </c:pt>
                <c:pt idx="5817">
                  <c:v>58.18</c:v>
                </c:pt>
                <c:pt idx="5818">
                  <c:v>58.19</c:v>
                </c:pt>
                <c:pt idx="5819">
                  <c:v>58.2</c:v>
                </c:pt>
                <c:pt idx="5820">
                  <c:v>58.21</c:v>
                </c:pt>
                <c:pt idx="5821">
                  <c:v>58.22</c:v>
                </c:pt>
                <c:pt idx="5822">
                  <c:v>58.23</c:v>
                </c:pt>
                <c:pt idx="5823">
                  <c:v>58.24</c:v>
                </c:pt>
                <c:pt idx="5824">
                  <c:v>58.25</c:v>
                </c:pt>
                <c:pt idx="5825">
                  <c:v>58.26</c:v>
                </c:pt>
                <c:pt idx="5826">
                  <c:v>58.27</c:v>
                </c:pt>
                <c:pt idx="5827">
                  <c:v>58.28</c:v>
                </c:pt>
                <c:pt idx="5828">
                  <c:v>58.29</c:v>
                </c:pt>
                <c:pt idx="5829">
                  <c:v>58.3</c:v>
                </c:pt>
                <c:pt idx="5830">
                  <c:v>58.31</c:v>
                </c:pt>
                <c:pt idx="5831">
                  <c:v>58.32</c:v>
                </c:pt>
                <c:pt idx="5832">
                  <c:v>58.33</c:v>
                </c:pt>
                <c:pt idx="5833">
                  <c:v>58.34</c:v>
                </c:pt>
                <c:pt idx="5834">
                  <c:v>58.35</c:v>
                </c:pt>
                <c:pt idx="5835">
                  <c:v>58.36</c:v>
                </c:pt>
                <c:pt idx="5836">
                  <c:v>58.37</c:v>
                </c:pt>
                <c:pt idx="5837">
                  <c:v>58.38</c:v>
                </c:pt>
                <c:pt idx="5838">
                  <c:v>58.39</c:v>
                </c:pt>
                <c:pt idx="5839">
                  <c:v>58.4</c:v>
                </c:pt>
                <c:pt idx="5840">
                  <c:v>58.41</c:v>
                </c:pt>
                <c:pt idx="5841">
                  <c:v>58.42</c:v>
                </c:pt>
                <c:pt idx="5842">
                  <c:v>58.43</c:v>
                </c:pt>
                <c:pt idx="5843">
                  <c:v>58.44</c:v>
                </c:pt>
                <c:pt idx="5844">
                  <c:v>58.45</c:v>
                </c:pt>
                <c:pt idx="5845">
                  <c:v>58.46</c:v>
                </c:pt>
                <c:pt idx="5846">
                  <c:v>58.47</c:v>
                </c:pt>
                <c:pt idx="5847">
                  <c:v>58.48</c:v>
                </c:pt>
                <c:pt idx="5848">
                  <c:v>58.49</c:v>
                </c:pt>
                <c:pt idx="5849">
                  <c:v>58.5</c:v>
                </c:pt>
                <c:pt idx="5850">
                  <c:v>58.51</c:v>
                </c:pt>
                <c:pt idx="5851">
                  <c:v>58.52</c:v>
                </c:pt>
                <c:pt idx="5852">
                  <c:v>58.53</c:v>
                </c:pt>
                <c:pt idx="5853">
                  <c:v>58.54</c:v>
                </c:pt>
                <c:pt idx="5854">
                  <c:v>58.55</c:v>
                </c:pt>
                <c:pt idx="5855">
                  <c:v>58.56</c:v>
                </c:pt>
                <c:pt idx="5856">
                  <c:v>58.57</c:v>
                </c:pt>
                <c:pt idx="5857">
                  <c:v>58.58</c:v>
                </c:pt>
                <c:pt idx="5858">
                  <c:v>58.59</c:v>
                </c:pt>
                <c:pt idx="5859">
                  <c:v>58.6</c:v>
                </c:pt>
                <c:pt idx="5860">
                  <c:v>58.61</c:v>
                </c:pt>
                <c:pt idx="5861">
                  <c:v>58.62</c:v>
                </c:pt>
                <c:pt idx="5862">
                  <c:v>58.63</c:v>
                </c:pt>
                <c:pt idx="5863">
                  <c:v>58.64</c:v>
                </c:pt>
                <c:pt idx="5864">
                  <c:v>58.65</c:v>
                </c:pt>
                <c:pt idx="5865">
                  <c:v>58.66</c:v>
                </c:pt>
                <c:pt idx="5866">
                  <c:v>58.67</c:v>
                </c:pt>
                <c:pt idx="5867">
                  <c:v>58.68</c:v>
                </c:pt>
                <c:pt idx="5868">
                  <c:v>58.69</c:v>
                </c:pt>
                <c:pt idx="5869">
                  <c:v>58.7</c:v>
                </c:pt>
                <c:pt idx="5870">
                  <c:v>58.71</c:v>
                </c:pt>
                <c:pt idx="5871">
                  <c:v>58.72</c:v>
                </c:pt>
                <c:pt idx="5872">
                  <c:v>58.73</c:v>
                </c:pt>
                <c:pt idx="5873">
                  <c:v>58.74</c:v>
                </c:pt>
                <c:pt idx="5874">
                  <c:v>58.75</c:v>
                </c:pt>
                <c:pt idx="5875">
                  <c:v>58.76</c:v>
                </c:pt>
                <c:pt idx="5876">
                  <c:v>58.77</c:v>
                </c:pt>
                <c:pt idx="5877">
                  <c:v>58.78</c:v>
                </c:pt>
                <c:pt idx="5878">
                  <c:v>58.79</c:v>
                </c:pt>
                <c:pt idx="5879">
                  <c:v>58.8</c:v>
                </c:pt>
                <c:pt idx="5880">
                  <c:v>58.81</c:v>
                </c:pt>
                <c:pt idx="5881">
                  <c:v>58.82</c:v>
                </c:pt>
                <c:pt idx="5882">
                  <c:v>58.83</c:v>
                </c:pt>
                <c:pt idx="5883">
                  <c:v>58.84</c:v>
                </c:pt>
                <c:pt idx="5884">
                  <c:v>58.85</c:v>
                </c:pt>
                <c:pt idx="5885">
                  <c:v>58.86</c:v>
                </c:pt>
                <c:pt idx="5886">
                  <c:v>58.87</c:v>
                </c:pt>
                <c:pt idx="5887">
                  <c:v>58.88</c:v>
                </c:pt>
                <c:pt idx="5888">
                  <c:v>58.89</c:v>
                </c:pt>
                <c:pt idx="5889">
                  <c:v>58.9</c:v>
                </c:pt>
                <c:pt idx="5890">
                  <c:v>58.91</c:v>
                </c:pt>
                <c:pt idx="5891">
                  <c:v>58.92</c:v>
                </c:pt>
                <c:pt idx="5892">
                  <c:v>58.93</c:v>
                </c:pt>
                <c:pt idx="5893">
                  <c:v>58.94</c:v>
                </c:pt>
                <c:pt idx="5894">
                  <c:v>58.95</c:v>
                </c:pt>
                <c:pt idx="5895">
                  <c:v>58.96</c:v>
                </c:pt>
                <c:pt idx="5896">
                  <c:v>58.97</c:v>
                </c:pt>
                <c:pt idx="5897">
                  <c:v>58.98</c:v>
                </c:pt>
                <c:pt idx="5898">
                  <c:v>58.99</c:v>
                </c:pt>
                <c:pt idx="5899">
                  <c:v>59</c:v>
                </c:pt>
                <c:pt idx="5900">
                  <c:v>59.01</c:v>
                </c:pt>
                <c:pt idx="5901">
                  <c:v>59.02</c:v>
                </c:pt>
                <c:pt idx="5902">
                  <c:v>59.03</c:v>
                </c:pt>
                <c:pt idx="5903">
                  <c:v>59.04</c:v>
                </c:pt>
                <c:pt idx="5904">
                  <c:v>59.05</c:v>
                </c:pt>
                <c:pt idx="5905">
                  <c:v>59.06</c:v>
                </c:pt>
                <c:pt idx="5906">
                  <c:v>59.07</c:v>
                </c:pt>
                <c:pt idx="5907">
                  <c:v>59.08</c:v>
                </c:pt>
                <c:pt idx="5908">
                  <c:v>59.09</c:v>
                </c:pt>
                <c:pt idx="5909">
                  <c:v>59.1</c:v>
                </c:pt>
                <c:pt idx="5910">
                  <c:v>59.11</c:v>
                </c:pt>
                <c:pt idx="5911">
                  <c:v>59.12</c:v>
                </c:pt>
                <c:pt idx="5912">
                  <c:v>59.13</c:v>
                </c:pt>
                <c:pt idx="5913">
                  <c:v>59.14</c:v>
                </c:pt>
                <c:pt idx="5914">
                  <c:v>59.15</c:v>
                </c:pt>
                <c:pt idx="5915">
                  <c:v>59.16</c:v>
                </c:pt>
                <c:pt idx="5916">
                  <c:v>59.17</c:v>
                </c:pt>
                <c:pt idx="5917">
                  <c:v>59.18</c:v>
                </c:pt>
                <c:pt idx="5918">
                  <c:v>59.19</c:v>
                </c:pt>
                <c:pt idx="5919">
                  <c:v>59.2</c:v>
                </c:pt>
                <c:pt idx="5920">
                  <c:v>59.21</c:v>
                </c:pt>
                <c:pt idx="5921">
                  <c:v>59.22</c:v>
                </c:pt>
                <c:pt idx="5922">
                  <c:v>59.23</c:v>
                </c:pt>
                <c:pt idx="5923">
                  <c:v>59.24</c:v>
                </c:pt>
                <c:pt idx="5924">
                  <c:v>59.25</c:v>
                </c:pt>
                <c:pt idx="5925">
                  <c:v>59.26</c:v>
                </c:pt>
                <c:pt idx="5926">
                  <c:v>59.27</c:v>
                </c:pt>
                <c:pt idx="5927">
                  <c:v>59.28</c:v>
                </c:pt>
                <c:pt idx="5928">
                  <c:v>59.29</c:v>
                </c:pt>
                <c:pt idx="5929">
                  <c:v>59.3</c:v>
                </c:pt>
                <c:pt idx="5930">
                  <c:v>59.31</c:v>
                </c:pt>
                <c:pt idx="5931">
                  <c:v>59.32</c:v>
                </c:pt>
                <c:pt idx="5932">
                  <c:v>59.33</c:v>
                </c:pt>
                <c:pt idx="5933">
                  <c:v>59.34</c:v>
                </c:pt>
                <c:pt idx="5934">
                  <c:v>59.35</c:v>
                </c:pt>
                <c:pt idx="5935">
                  <c:v>59.36</c:v>
                </c:pt>
                <c:pt idx="5936">
                  <c:v>59.37</c:v>
                </c:pt>
                <c:pt idx="5937">
                  <c:v>59.38</c:v>
                </c:pt>
                <c:pt idx="5938">
                  <c:v>59.39</c:v>
                </c:pt>
                <c:pt idx="5939">
                  <c:v>59.4</c:v>
                </c:pt>
                <c:pt idx="5940">
                  <c:v>59.41</c:v>
                </c:pt>
                <c:pt idx="5941">
                  <c:v>59.42</c:v>
                </c:pt>
                <c:pt idx="5942">
                  <c:v>59.43</c:v>
                </c:pt>
                <c:pt idx="5943">
                  <c:v>59.44</c:v>
                </c:pt>
                <c:pt idx="5944">
                  <c:v>59.45</c:v>
                </c:pt>
                <c:pt idx="5945">
                  <c:v>59.46</c:v>
                </c:pt>
                <c:pt idx="5946">
                  <c:v>59.47</c:v>
                </c:pt>
                <c:pt idx="5947">
                  <c:v>59.48</c:v>
                </c:pt>
                <c:pt idx="5948">
                  <c:v>59.49</c:v>
                </c:pt>
                <c:pt idx="5949">
                  <c:v>59.5</c:v>
                </c:pt>
                <c:pt idx="5950">
                  <c:v>59.51</c:v>
                </c:pt>
                <c:pt idx="5951">
                  <c:v>59.52</c:v>
                </c:pt>
                <c:pt idx="5952">
                  <c:v>59.53</c:v>
                </c:pt>
                <c:pt idx="5953">
                  <c:v>59.54</c:v>
                </c:pt>
                <c:pt idx="5954">
                  <c:v>59.55</c:v>
                </c:pt>
                <c:pt idx="5955">
                  <c:v>59.56</c:v>
                </c:pt>
                <c:pt idx="5956">
                  <c:v>59.57</c:v>
                </c:pt>
                <c:pt idx="5957">
                  <c:v>59.58</c:v>
                </c:pt>
                <c:pt idx="5958">
                  <c:v>59.59</c:v>
                </c:pt>
                <c:pt idx="5959">
                  <c:v>59.6</c:v>
                </c:pt>
                <c:pt idx="5960">
                  <c:v>59.61</c:v>
                </c:pt>
                <c:pt idx="5961">
                  <c:v>59.62</c:v>
                </c:pt>
                <c:pt idx="5962">
                  <c:v>59.63</c:v>
                </c:pt>
                <c:pt idx="5963">
                  <c:v>59.64</c:v>
                </c:pt>
                <c:pt idx="5964">
                  <c:v>59.65</c:v>
                </c:pt>
                <c:pt idx="5965">
                  <c:v>59.66</c:v>
                </c:pt>
                <c:pt idx="5966">
                  <c:v>59.67</c:v>
                </c:pt>
                <c:pt idx="5967">
                  <c:v>59.68</c:v>
                </c:pt>
                <c:pt idx="5968">
                  <c:v>59.69</c:v>
                </c:pt>
                <c:pt idx="5969">
                  <c:v>59.7</c:v>
                </c:pt>
                <c:pt idx="5970">
                  <c:v>59.71</c:v>
                </c:pt>
                <c:pt idx="5971">
                  <c:v>59.72</c:v>
                </c:pt>
                <c:pt idx="5972">
                  <c:v>59.73</c:v>
                </c:pt>
                <c:pt idx="5973">
                  <c:v>59.74</c:v>
                </c:pt>
                <c:pt idx="5974">
                  <c:v>59.75</c:v>
                </c:pt>
                <c:pt idx="5975">
                  <c:v>59.76</c:v>
                </c:pt>
                <c:pt idx="5976">
                  <c:v>59.77</c:v>
                </c:pt>
                <c:pt idx="5977">
                  <c:v>59.78</c:v>
                </c:pt>
                <c:pt idx="5978">
                  <c:v>59.79</c:v>
                </c:pt>
                <c:pt idx="5979">
                  <c:v>59.8</c:v>
                </c:pt>
                <c:pt idx="5980">
                  <c:v>59.81</c:v>
                </c:pt>
                <c:pt idx="5981">
                  <c:v>59.82</c:v>
                </c:pt>
                <c:pt idx="5982">
                  <c:v>59.83</c:v>
                </c:pt>
                <c:pt idx="5983">
                  <c:v>59.84</c:v>
                </c:pt>
                <c:pt idx="5984">
                  <c:v>59.85</c:v>
                </c:pt>
                <c:pt idx="5985">
                  <c:v>59.86</c:v>
                </c:pt>
                <c:pt idx="5986">
                  <c:v>59.87</c:v>
                </c:pt>
                <c:pt idx="5987">
                  <c:v>59.88</c:v>
                </c:pt>
                <c:pt idx="5988">
                  <c:v>59.89</c:v>
                </c:pt>
                <c:pt idx="5989">
                  <c:v>59.9</c:v>
                </c:pt>
                <c:pt idx="5990">
                  <c:v>59.91</c:v>
                </c:pt>
                <c:pt idx="5991">
                  <c:v>59.92</c:v>
                </c:pt>
                <c:pt idx="5992">
                  <c:v>59.93</c:v>
                </c:pt>
                <c:pt idx="5993">
                  <c:v>59.94</c:v>
                </c:pt>
                <c:pt idx="5994">
                  <c:v>59.95</c:v>
                </c:pt>
                <c:pt idx="5995">
                  <c:v>59.96</c:v>
                </c:pt>
                <c:pt idx="5996">
                  <c:v>59.97</c:v>
                </c:pt>
                <c:pt idx="5997">
                  <c:v>59.98</c:v>
                </c:pt>
                <c:pt idx="5998">
                  <c:v>59.99</c:v>
                </c:pt>
                <c:pt idx="5999">
                  <c:v>60</c:v>
                </c:pt>
                <c:pt idx="6000">
                  <c:v>60.01</c:v>
                </c:pt>
                <c:pt idx="6001">
                  <c:v>60.02</c:v>
                </c:pt>
                <c:pt idx="6002">
                  <c:v>60.03</c:v>
                </c:pt>
                <c:pt idx="6003">
                  <c:v>60.04</c:v>
                </c:pt>
                <c:pt idx="6004">
                  <c:v>60.05</c:v>
                </c:pt>
                <c:pt idx="6005">
                  <c:v>60.06</c:v>
                </c:pt>
                <c:pt idx="6006">
                  <c:v>60.07</c:v>
                </c:pt>
                <c:pt idx="6007">
                  <c:v>60.08</c:v>
                </c:pt>
                <c:pt idx="6008">
                  <c:v>60.09</c:v>
                </c:pt>
                <c:pt idx="6009">
                  <c:v>60.1</c:v>
                </c:pt>
                <c:pt idx="6010">
                  <c:v>60.11</c:v>
                </c:pt>
                <c:pt idx="6011">
                  <c:v>60.12</c:v>
                </c:pt>
                <c:pt idx="6012">
                  <c:v>60.13</c:v>
                </c:pt>
                <c:pt idx="6013">
                  <c:v>60.14</c:v>
                </c:pt>
                <c:pt idx="6014">
                  <c:v>60.15</c:v>
                </c:pt>
                <c:pt idx="6015">
                  <c:v>60.16</c:v>
                </c:pt>
                <c:pt idx="6016">
                  <c:v>60.17</c:v>
                </c:pt>
                <c:pt idx="6017">
                  <c:v>60.18</c:v>
                </c:pt>
                <c:pt idx="6018">
                  <c:v>60.19</c:v>
                </c:pt>
                <c:pt idx="6019">
                  <c:v>60.2</c:v>
                </c:pt>
                <c:pt idx="6020">
                  <c:v>60.21</c:v>
                </c:pt>
                <c:pt idx="6021">
                  <c:v>60.22</c:v>
                </c:pt>
                <c:pt idx="6022">
                  <c:v>60.23</c:v>
                </c:pt>
                <c:pt idx="6023">
                  <c:v>60.24</c:v>
                </c:pt>
                <c:pt idx="6024">
                  <c:v>60.25</c:v>
                </c:pt>
                <c:pt idx="6025">
                  <c:v>60.26</c:v>
                </c:pt>
                <c:pt idx="6026">
                  <c:v>60.27</c:v>
                </c:pt>
                <c:pt idx="6027">
                  <c:v>60.28</c:v>
                </c:pt>
                <c:pt idx="6028">
                  <c:v>60.29</c:v>
                </c:pt>
                <c:pt idx="6029">
                  <c:v>60.3</c:v>
                </c:pt>
                <c:pt idx="6030">
                  <c:v>60.31</c:v>
                </c:pt>
                <c:pt idx="6031">
                  <c:v>60.32</c:v>
                </c:pt>
                <c:pt idx="6032">
                  <c:v>60.33</c:v>
                </c:pt>
                <c:pt idx="6033">
                  <c:v>60.34</c:v>
                </c:pt>
                <c:pt idx="6034">
                  <c:v>60.35</c:v>
                </c:pt>
                <c:pt idx="6035">
                  <c:v>60.36</c:v>
                </c:pt>
                <c:pt idx="6036">
                  <c:v>60.37</c:v>
                </c:pt>
                <c:pt idx="6037">
                  <c:v>60.38</c:v>
                </c:pt>
                <c:pt idx="6038">
                  <c:v>60.39</c:v>
                </c:pt>
                <c:pt idx="6039">
                  <c:v>60.4</c:v>
                </c:pt>
                <c:pt idx="6040">
                  <c:v>60.41</c:v>
                </c:pt>
                <c:pt idx="6041">
                  <c:v>60.42</c:v>
                </c:pt>
                <c:pt idx="6042">
                  <c:v>60.43</c:v>
                </c:pt>
                <c:pt idx="6043">
                  <c:v>60.44</c:v>
                </c:pt>
                <c:pt idx="6044">
                  <c:v>60.45</c:v>
                </c:pt>
                <c:pt idx="6045">
                  <c:v>60.46</c:v>
                </c:pt>
                <c:pt idx="6046">
                  <c:v>60.47</c:v>
                </c:pt>
                <c:pt idx="6047">
                  <c:v>60.48</c:v>
                </c:pt>
                <c:pt idx="6048">
                  <c:v>60.49</c:v>
                </c:pt>
                <c:pt idx="6049">
                  <c:v>60.5</c:v>
                </c:pt>
                <c:pt idx="6050">
                  <c:v>60.51</c:v>
                </c:pt>
                <c:pt idx="6051">
                  <c:v>60.52</c:v>
                </c:pt>
                <c:pt idx="6052">
                  <c:v>60.53</c:v>
                </c:pt>
                <c:pt idx="6053">
                  <c:v>60.54</c:v>
                </c:pt>
                <c:pt idx="6054">
                  <c:v>60.55</c:v>
                </c:pt>
                <c:pt idx="6055">
                  <c:v>60.56</c:v>
                </c:pt>
                <c:pt idx="6056">
                  <c:v>60.57</c:v>
                </c:pt>
                <c:pt idx="6057">
                  <c:v>60.58</c:v>
                </c:pt>
                <c:pt idx="6058">
                  <c:v>60.59</c:v>
                </c:pt>
                <c:pt idx="6059">
                  <c:v>60.6</c:v>
                </c:pt>
                <c:pt idx="6060">
                  <c:v>60.61</c:v>
                </c:pt>
                <c:pt idx="6061">
                  <c:v>60.62</c:v>
                </c:pt>
                <c:pt idx="6062">
                  <c:v>60.63</c:v>
                </c:pt>
                <c:pt idx="6063">
                  <c:v>60.64</c:v>
                </c:pt>
                <c:pt idx="6064">
                  <c:v>60.65</c:v>
                </c:pt>
                <c:pt idx="6065">
                  <c:v>60.66</c:v>
                </c:pt>
                <c:pt idx="6066">
                  <c:v>60.67</c:v>
                </c:pt>
                <c:pt idx="6067">
                  <c:v>60.68</c:v>
                </c:pt>
                <c:pt idx="6068">
                  <c:v>60.69</c:v>
                </c:pt>
                <c:pt idx="6069">
                  <c:v>60.7</c:v>
                </c:pt>
                <c:pt idx="6070">
                  <c:v>60.71</c:v>
                </c:pt>
                <c:pt idx="6071">
                  <c:v>60.72</c:v>
                </c:pt>
                <c:pt idx="6072">
                  <c:v>60.73</c:v>
                </c:pt>
                <c:pt idx="6073">
                  <c:v>60.74</c:v>
                </c:pt>
                <c:pt idx="6074">
                  <c:v>60.75</c:v>
                </c:pt>
                <c:pt idx="6075">
                  <c:v>60.76</c:v>
                </c:pt>
                <c:pt idx="6076">
                  <c:v>60.77</c:v>
                </c:pt>
                <c:pt idx="6077">
                  <c:v>60.78</c:v>
                </c:pt>
                <c:pt idx="6078">
                  <c:v>60.79</c:v>
                </c:pt>
                <c:pt idx="6079">
                  <c:v>60.8</c:v>
                </c:pt>
                <c:pt idx="6080">
                  <c:v>60.81</c:v>
                </c:pt>
                <c:pt idx="6081">
                  <c:v>60.82</c:v>
                </c:pt>
                <c:pt idx="6082">
                  <c:v>60.83</c:v>
                </c:pt>
                <c:pt idx="6083">
                  <c:v>60.84</c:v>
                </c:pt>
                <c:pt idx="6084">
                  <c:v>60.85</c:v>
                </c:pt>
                <c:pt idx="6085">
                  <c:v>60.86</c:v>
                </c:pt>
                <c:pt idx="6086">
                  <c:v>60.87</c:v>
                </c:pt>
                <c:pt idx="6087">
                  <c:v>60.88</c:v>
                </c:pt>
                <c:pt idx="6088">
                  <c:v>60.89</c:v>
                </c:pt>
                <c:pt idx="6089">
                  <c:v>60.9</c:v>
                </c:pt>
                <c:pt idx="6090">
                  <c:v>60.91</c:v>
                </c:pt>
                <c:pt idx="6091">
                  <c:v>60.92</c:v>
                </c:pt>
                <c:pt idx="6092">
                  <c:v>60.93</c:v>
                </c:pt>
                <c:pt idx="6093">
                  <c:v>60.94</c:v>
                </c:pt>
                <c:pt idx="6094">
                  <c:v>60.95</c:v>
                </c:pt>
                <c:pt idx="6095">
                  <c:v>60.96</c:v>
                </c:pt>
                <c:pt idx="6096">
                  <c:v>60.97</c:v>
                </c:pt>
                <c:pt idx="6097">
                  <c:v>60.98</c:v>
                </c:pt>
                <c:pt idx="6098">
                  <c:v>60.99</c:v>
                </c:pt>
                <c:pt idx="6099">
                  <c:v>61</c:v>
                </c:pt>
                <c:pt idx="6100">
                  <c:v>61.01</c:v>
                </c:pt>
                <c:pt idx="6101">
                  <c:v>61.02</c:v>
                </c:pt>
                <c:pt idx="6102">
                  <c:v>61.03</c:v>
                </c:pt>
                <c:pt idx="6103">
                  <c:v>61.04</c:v>
                </c:pt>
                <c:pt idx="6104">
                  <c:v>61.05</c:v>
                </c:pt>
                <c:pt idx="6105">
                  <c:v>61.06</c:v>
                </c:pt>
                <c:pt idx="6106">
                  <c:v>61.07</c:v>
                </c:pt>
                <c:pt idx="6107">
                  <c:v>61.08</c:v>
                </c:pt>
                <c:pt idx="6108">
                  <c:v>61.09</c:v>
                </c:pt>
                <c:pt idx="6109">
                  <c:v>61.1</c:v>
                </c:pt>
                <c:pt idx="6110">
                  <c:v>61.11</c:v>
                </c:pt>
                <c:pt idx="6111">
                  <c:v>61.12</c:v>
                </c:pt>
                <c:pt idx="6112">
                  <c:v>61.13</c:v>
                </c:pt>
                <c:pt idx="6113">
                  <c:v>61.14</c:v>
                </c:pt>
                <c:pt idx="6114">
                  <c:v>61.15</c:v>
                </c:pt>
                <c:pt idx="6115">
                  <c:v>61.16</c:v>
                </c:pt>
                <c:pt idx="6116">
                  <c:v>61.17</c:v>
                </c:pt>
                <c:pt idx="6117">
                  <c:v>61.18</c:v>
                </c:pt>
                <c:pt idx="6118">
                  <c:v>61.19</c:v>
                </c:pt>
                <c:pt idx="6119">
                  <c:v>61.2</c:v>
                </c:pt>
                <c:pt idx="6120">
                  <c:v>61.21</c:v>
                </c:pt>
                <c:pt idx="6121">
                  <c:v>61.22</c:v>
                </c:pt>
                <c:pt idx="6122">
                  <c:v>61.23</c:v>
                </c:pt>
                <c:pt idx="6123">
                  <c:v>61.24</c:v>
                </c:pt>
                <c:pt idx="6124">
                  <c:v>61.25</c:v>
                </c:pt>
                <c:pt idx="6125">
                  <c:v>61.26</c:v>
                </c:pt>
                <c:pt idx="6126">
                  <c:v>61.27</c:v>
                </c:pt>
                <c:pt idx="6127">
                  <c:v>61.28</c:v>
                </c:pt>
                <c:pt idx="6128">
                  <c:v>61.29</c:v>
                </c:pt>
                <c:pt idx="6129">
                  <c:v>61.3</c:v>
                </c:pt>
                <c:pt idx="6130">
                  <c:v>61.31</c:v>
                </c:pt>
                <c:pt idx="6131">
                  <c:v>61.32</c:v>
                </c:pt>
                <c:pt idx="6132">
                  <c:v>61.33</c:v>
                </c:pt>
                <c:pt idx="6133">
                  <c:v>61.34</c:v>
                </c:pt>
                <c:pt idx="6134">
                  <c:v>61.35</c:v>
                </c:pt>
                <c:pt idx="6135">
                  <c:v>61.36</c:v>
                </c:pt>
                <c:pt idx="6136">
                  <c:v>61.37</c:v>
                </c:pt>
                <c:pt idx="6137">
                  <c:v>61.38</c:v>
                </c:pt>
                <c:pt idx="6138">
                  <c:v>61.39</c:v>
                </c:pt>
                <c:pt idx="6139">
                  <c:v>61.4</c:v>
                </c:pt>
                <c:pt idx="6140">
                  <c:v>61.41</c:v>
                </c:pt>
                <c:pt idx="6141">
                  <c:v>61.42</c:v>
                </c:pt>
                <c:pt idx="6142">
                  <c:v>61.43</c:v>
                </c:pt>
                <c:pt idx="6143">
                  <c:v>61.44</c:v>
                </c:pt>
                <c:pt idx="6144">
                  <c:v>61.45</c:v>
                </c:pt>
                <c:pt idx="6145">
                  <c:v>61.46</c:v>
                </c:pt>
                <c:pt idx="6146">
                  <c:v>61.47</c:v>
                </c:pt>
                <c:pt idx="6147">
                  <c:v>61.48</c:v>
                </c:pt>
                <c:pt idx="6148">
                  <c:v>61.49</c:v>
                </c:pt>
                <c:pt idx="6149">
                  <c:v>61.5</c:v>
                </c:pt>
                <c:pt idx="6150">
                  <c:v>61.51</c:v>
                </c:pt>
                <c:pt idx="6151">
                  <c:v>61.52</c:v>
                </c:pt>
                <c:pt idx="6152">
                  <c:v>61.53</c:v>
                </c:pt>
                <c:pt idx="6153">
                  <c:v>61.54</c:v>
                </c:pt>
                <c:pt idx="6154">
                  <c:v>61.55</c:v>
                </c:pt>
                <c:pt idx="6155">
                  <c:v>61.56</c:v>
                </c:pt>
                <c:pt idx="6156">
                  <c:v>61.57</c:v>
                </c:pt>
                <c:pt idx="6157">
                  <c:v>61.58</c:v>
                </c:pt>
                <c:pt idx="6158">
                  <c:v>61.59</c:v>
                </c:pt>
                <c:pt idx="6159">
                  <c:v>61.6</c:v>
                </c:pt>
                <c:pt idx="6160">
                  <c:v>61.61</c:v>
                </c:pt>
                <c:pt idx="6161">
                  <c:v>61.62</c:v>
                </c:pt>
                <c:pt idx="6162">
                  <c:v>61.63</c:v>
                </c:pt>
                <c:pt idx="6163">
                  <c:v>61.64</c:v>
                </c:pt>
                <c:pt idx="6164">
                  <c:v>61.65</c:v>
                </c:pt>
                <c:pt idx="6165">
                  <c:v>61.66</c:v>
                </c:pt>
                <c:pt idx="6166">
                  <c:v>61.67</c:v>
                </c:pt>
                <c:pt idx="6167">
                  <c:v>61.68</c:v>
                </c:pt>
                <c:pt idx="6168">
                  <c:v>61.69</c:v>
                </c:pt>
                <c:pt idx="6169">
                  <c:v>61.7</c:v>
                </c:pt>
                <c:pt idx="6170">
                  <c:v>61.71</c:v>
                </c:pt>
                <c:pt idx="6171">
                  <c:v>61.72</c:v>
                </c:pt>
                <c:pt idx="6172">
                  <c:v>61.73</c:v>
                </c:pt>
                <c:pt idx="6173">
                  <c:v>61.74</c:v>
                </c:pt>
                <c:pt idx="6174">
                  <c:v>61.75</c:v>
                </c:pt>
                <c:pt idx="6175">
                  <c:v>61.76</c:v>
                </c:pt>
                <c:pt idx="6176">
                  <c:v>61.77</c:v>
                </c:pt>
                <c:pt idx="6177">
                  <c:v>61.78</c:v>
                </c:pt>
                <c:pt idx="6178">
                  <c:v>61.79</c:v>
                </c:pt>
                <c:pt idx="6179">
                  <c:v>61.8</c:v>
                </c:pt>
                <c:pt idx="6180">
                  <c:v>61.81</c:v>
                </c:pt>
                <c:pt idx="6181">
                  <c:v>61.82</c:v>
                </c:pt>
                <c:pt idx="6182">
                  <c:v>61.83</c:v>
                </c:pt>
                <c:pt idx="6183">
                  <c:v>61.84</c:v>
                </c:pt>
                <c:pt idx="6184">
                  <c:v>61.85</c:v>
                </c:pt>
                <c:pt idx="6185">
                  <c:v>61.86</c:v>
                </c:pt>
                <c:pt idx="6186">
                  <c:v>61.87</c:v>
                </c:pt>
                <c:pt idx="6187">
                  <c:v>61.88</c:v>
                </c:pt>
                <c:pt idx="6188">
                  <c:v>61.89</c:v>
                </c:pt>
                <c:pt idx="6189">
                  <c:v>61.9</c:v>
                </c:pt>
                <c:pt idx="6190">
                  <c:v>61.91</c:v>
                </c:pt>
                <c:pt idx="6191">
                  <c:v>61.92</c:v>
                </c:pt>
                <c:pt idx="6192">
                  <c:v>61.93</c:v>
                </c:pt>
                <c:pt idx="6193">
                  <c:v>61.94</c:v>
                </c:pt>
                <c:pt idx="6194">
                  <c:v>61.95</c:v>
                </c:pt>
                <c:pt idx="6195">
                  <c:v>61.96</c:v>
                </c:pt>
                <c:pt idx="6196">
                  <c:v>61.97</c:v>
                </c:pt>
                <c:pt idx="6197">
                  <c:v>61.98</c:v>
                </c:pt>
                <c:pt idx="6198">
                  <c:v>61.99</c:v>
                </c:pt>
                <c:pt idx="6199">
                  <c:v>62</c:v>
                </c:pt>
                <c:pt idx="6200">
                  <c:v>62.01</c:v>
                </c:pt>
                <c:pt idx="6201">
                  <c:v>62.02</c:v>
                </c:pt>
                <c:pt idx="6202">
                  <c:v>62.03</c:v>
                </c:pt>
                <c:pt idx="6203">
                  <c:v>62.04</c:v>
                </c:pt>
                <c:pt idx="6204">
                  <c:v>62.05</c:v>
                </c:pt>
                <c:pt idx="6205">
                  <c:v>62.06</c:v>
                </c:pt>
                <c:pt idx="6206">
                  <c:v>62.07</c:v>
                </c:pt>
                <c:pt idx="6207">
                  <c:v>62.08</c:v>
                </c:pt>
                <c:pt idx="6208">
                  <c:v>62.09</c:v>
                </c:pt>
                <c:pt idx="6209">
                  <c:v>62.1</c:v>
                </c:pt>
                <c:pt idx="6210">
                  <c:v>62.11</c:v>
                </c:pt>
                <c:pt idx="6211">
                  <c:v>62.12</c:v>
                </c:pt>
                <c:pt idx="6212">
                  <c:v>62.13</c:v>
                </c:pt>
                <c:pt idx="6213">
                  <c:v>62.14</c:v>
                </c:pt>
                <c:pt idx="6214">
                  <c:v>62.15</c:v>
                </c:pt>
                <c:pt idx="6215">
                  <c:v>62.16</c:v>
                </c:pt>
                <c:pt idx="6216">
                  <c:v>62.17</c:v>
                </c:pt>
                <c:pt idx="6217">
                  <c:v>62.18</c:v>
                </c:pt>
                <c:pt idx="6218">
                  <c:v>62.19</c:v>
                </c:pt>
                <c:pt idx="6219">
                  <c:v>62.2</c:v>
                </c:pt>
                <c:pt idx="6220">
                  <c:v>62.21</c:v>
                </c:pt>
                <c:pt idx="6221">
                  <c:v>62.22</c:v>
                </c:pt>
                <c:pt idx="6222">
                  <c:v>62.23</c:v>
                </c:pt>
                <c:pt idx="6223">
                  <c:v>62.24</c:v>
                </c:pt>
                <c:pt idx="6224">
                  <c:v>62.25</c:v>
                </c:pt>
                <c:pt idx="6225">
                  <c:v>62.26</c:v>
                </c:pt>
                <c:pt idx="6226">
                  <c:v>62.27</c:v>
                </c:pt>
                <c:pt idx="6227">
                  <c:v>62.28</c:v>
                </c:pt>
                <c:pt idx="6228">
                  <c:v>62.29</c:v>
                </c:pt>
                <c:pt idx="6229">
                  <c:v>62.3</c:v>
                </c:pt>
                <c:pt idx="6230">
                  <c:v>62.31</c:v>
                </c:pt>
                <c:pt idx="6231">
                  <c:v>62.32</c:v>
                </c:pt>
                <c:pt idx="6232">
                  <c:v>62.33</c:v>
                </c:pt>
                <c:pt idx="6233">
                  <c:v>62.34</c:v>
                </c:pt>
                <c:pt idx="6234">
                  <c:v>62.35</c:v>
                </c:pt>
                <c:pt idx="6235">
                  <c:v>62.36</c:v>
                </c:pt>
                <c:pt idx="6236">
                  <c:v>62.37</c:v>
                </c:pt>
                <c:pt idx="6237">
                  <c:v>62.38</c:v>
                </c:pt>
                <c:pt idx="6238">
                  <c:v>62.39</c:v>
                </c:pt>
                <c:pt idx="6239">
                  <c:v>62.4</c:v>
                </c:pt>
                <c:pt idx="6240">
                  <c:v>62.41</c:v>
                </c:pt>
                <c:pt idx="6241">
                  <c:v>62.42</c:v>
                </c:pt>
                <c:pt idx="6242">
                  <c:v>62.43</c:v>
                </c:pt>
                <c:pt idx="6243">
                  <c:v>62.44</c:v>
                </c:pt>
                <c:pt idx="6244">
                  <c:v>62.45</c:v>
                </c:pt>
                <c:pt idx="6245">
                  <c:v>62.46</c:v>
                </c:pt>
                <c:pt idx="6246">
                  <c:v>62.47</c:v>
                </c:pt>
                <c:pt idx="6247">
                  <c:v>62.48</c:v>
                </c:pt>
                <c:pt idx="6248">
                  <c:v>62.49</c:v>
                </c:pt>
                <c:pt idx="6249">
                  <c:v>62.5</c:v>
                </c:pt>
                <c:pt idx="6250">
                  <c:v>62.51</c:v>
                </c:pt>
                <c:pt idx="6251">
                  <c:v>62.52</c:v>
                </c:pt>
                <c:pt idx="6252">
                  <c:v>62.53</c:v>
                </c:pt>
                <c:pt idx="6253">
                  <c:v>62.54</c:v>
                </c:pt>
                <c:pt idx="6254">
                  <c:v>62.55</c:v>
                </c:pt>
                <c:pt idx="6255">
                  <c:v>62.56</c:v>
                </c:pt>
                <c:pt idx="6256">
                  <c:v>62.57</c:v>
                </c:pt>
                <c:pt idx="6257">
                  <c:v>62.58</c:v>
                </c:pt>
                <c:pt idx="6258">
                  <c:v>62.59</c:v>
                </c:pt>
                <c:pt idx="6259">
                  <c:v>62.6</c:v>
                </c:pt>
                <c:pt idx="6260">
                  <c:v>62.61</c:v>
                </c:pt>
                <c:pt idx="6261">
                  <c:v>62.62</c:v>
                </c:pt>
                <c:pt idx="6262">
                  <c:v>62.63</c:v>
                </c:pt>
                <c:pt idx="6263">
                  <c:v>62.64</c:v>
                </c:pt>
                <c:pt idx="6264">
                  <c:v>62.65</c:v>
                </c:pt>
                <c:pt idx="6265">
                  <c:v>62.66</c:v>
                </c:pt>
                <c:pt idx="6266">
                  <c:v>62.67</c:v>
                </c:pt>
                <c:pt idx="6267">
                  <c:v>62.68</c:v>
                </c:pt>
                <c:pt idx="6268">
                  <c:v>62.69</c:v>
                </c:pt>
                <c:pt idx="6269">
                  <c:v>62.7</c:v>
                </c:pt>
                <c:pt idx="6270">
                  <c:v>62.71</c:v>
                </c:pt>
                <c:pt idx="6271">
                  <c:v>62.72</c:v>
                </c:pt>
                <c:pt idx="6272">
                  <c:v>62.73</c:v>
                </c:pt>
                <c:pt idx="6273">
                  <c:v>62.74</c:v>
                </c:pt>
                <c:pt idx="6274">
                  <c:v>62.75</c:v>
                </c:pt>
                <c:pt idx="6275">
                  <c:v>62.76</c:v>
                </c:pt>
                <c:pt idx="6276">
                  <c:v>62.77</c:v>
                </c:pt>
                <c:pt idx="6277">
                  <c:v>62.78</c:v>
                </c:pt>
                <c:pt idx="6278">
                  <c:v>62.79</c:v>
                </c:pt>
                <c:pt idx="6279">
                  <c:v>62.8</c:v>
                </c:pt>
                <c:pt idx="6280">
                  <c:v>62.81</c:v>
                </c:pt>
                <c:pt idx="6281">
                  <c:v>62.82</c:v>
                </c:pt>
                <c:pt idx="6282">
                  <c:v>62.83</c:v>
                </c:pt>
                <c:pt idx="6283">
                  <c:v>62.84</c:v>
                </c:pt>
                <c:pt idx="6284">
                  <c:v>62.85</c:v>
                </c:pt>
                <c:pt idx="6285">
                  <c:v>62.86</c:v>
                </c:pt>
                <c:pt idx="6286">
                  <c:v>62.87</c:v>
                </c:pt>
                <c:pt idx="6287">
                  <c:v>62.88</c:v>
                </c:pt>
                <c:pt idx="6288">
                  <c:v>62.89</c:v>
                </c:pt>
                <c:pt idx="6289">
                  <c:v>62.9</c:v>
                </c:pt>
                <c:pt idx="6290">
                  <c:v>62.91</c:v>
                </c:pt>
                <c:pt idx="6291">
                  <c:v>62.92</c:v>
                </c:pt>
                <c:pt idx="6292">
                  <c:v>62.93</c:v>
                </c:pt>
                <c:pt idx="6293">
                  <c:v>62.94</c:v>
                </c:pt>
                <c:pt idx="6294">
                  <c:v>62.95</c:v>
                </c:pt>
                <c:pt idx="6295">
                  <c:v>62.96</c:v>
                </c:pt>
                <c:pt idx="6296">
                  <c:v>62.97</c:v>
                </c:pt>
                <c:pt idx="6297">
                  <c:v>62.98</c:v>
                </c:pt>
                <c:pt idx="6298">
                  <c:v>62.99</c:v>
                </c:pt>
                <c:pt idx="6299">
                  <c:v>63</c:v>
                </c:pt>
                <c:pt idx="6300">
                  <c:v>63.01</c:v>
                </c:pt>
                <c:pt idx="6301">
                  <c:v>63.02</c:v>
                </c:pt>
                <c:pt idx="6302">
                  <c:v>63.03</c:v>
                </c:pt>
                <c:pt idx="6303">
                  <c:v>63.04</c:v>
                </c:pt>
                <c:pt idx="6304">
                  <c:v>63.05</c:v>
                </c:pt>
                <c:pt idx="6305">
                  <c:v>63.06</c:v>
                </c:pt>
                <c:pt idx="6306">
                  <c:v>63.07</c:v>
                </c:pt>
                <c:pt idx="6307">
                  <c:v>63.08</c:v>
                </c:pt>
                <c:pt idx="6308">
                  <c:v>63.09</c:v>
                </c:pt>
                <c:pt idx="6309">
                  <c:v>63.1</c:v>
                </c:pt>
                <c:pt idx="6310">
                  <c:v>63.11</c:v>
                </c:pt>
                <c:pt idx="6311">
                  <c:v>63.12</c:v>
                </c:pt>
                <c:pt idx="6312">
                  <c:v>63.13</c:v>
                </c:pt>
                <c:pt idx="6313">
                  <c:v>63.14</c:v>
                </c:pt>
                <c:pt idx="6314">
                  <c:v>63.15</c:v>
                </c:pt>
                <c:pt idx="6315">
                  <c:v>63.16</c:v>
                </c:pt>
                <c:pt idx="6316">
                  <c:v>63.17</c:v>
                </c:pt>
                <c:pt idx="6317">
                  <c:v>63.18</c:v>
                </c:pt>
                <c:pt idx="6318">
                  <c:v>63.19</c:v>
                </c:pt>
                <c:pt idx="6319">
                  <c:v>63.2</c:v>
                </c:pt>
                <c:pt idx="6320">
                  <c:v>63.21</c:v>
                </c:pt>
                <c:pt idx="6321">
                  <c:v>63.22</c:v>
                </c:pt>
                <c:pt idx="6322">
                  <c:v>63.23</c:v>
                </c:pt>
                <c:pt idx="6323">
                  <c:v>63.24</c:v>
                </c:pt>
                <c:pt idx="6324">
                  <c:v>63.25</c:v>
                </c:pt>
                <c:pt idx="6325">
                  <c:v>63.26</c:v>
                </c:pt>
                <c:pt idx="6326">
                  <c:v>63.27</c:v>
                </c:pt>
                <c:pt idx="6327">
                  <c:v>63.28</c:v>
                </c:pt>
                <c:pt idx="6328">
                  <c:v>63.29</c:v>
                </c:pt>
                <c:pt idx="6329">
                  <c:v>63.3</c:v>
                </c:pt>
                <c:pt idx="6330">
                  <c:v>63.31</c:v>
                </c:pt>
                <c:pt idx="6331">
                  <c:v>63.32</c:v>
                </c:pt>
                <c:pt idx="6332">
                  <c:v>63.33</c:v>
                </c:pt>
                <c:pt idx="6333">
                  <c:v>63.34</c:v>
                </c:pt>
                <c:pt idx="6334">
                  <c:v>63.35</c:v>
                </c:pt>
                <c:pt idx="6335">
                  <c:v>63.36</c:v>
                </c:pt>
                <c:pt idx="6336">
                  <c:v>63.37</c:v>
                </c:pt>
                <c:pt idx="6337">
                  <c:v>63.38</c:v>
                </c:pt>
                <c:pt idx="6338">
                  <c:v>63.39</c:v>
                </c:pt>
                <c:pt idx="6339">
                  <c:v>63.4</c:v>
                </c:pt>
                <c:pt idx="6340">
                  <c:v>63.41</c:v>
                </c:pt>
                <c:pt idx="6341">
                  <c:v>63.42</c:v>
                </c:pt>
                <c:pt idx="6342">
                  <c:v>63.43</c:v>
                </c:pt>
                <c:pt idx="6343">
                  <c:v>63.44</c:v>
                </c:pt>
                <c:pt idx="6344">
                  <c:v>63.45</c:v>
                </c:pt>
                <c:pt idx="6345">
                  <c:v>63.46</c:v>
                </c:pt>
                <c:pt idx="6346">
                  <c:v>63.47</c:v>
                </c:pt>
                <c:pt idx="6347">
                  <c:v>63.48</c:v>
                </c:pt>
                <c:pt idx="6348">
                  <c:v>63.49</c:v>
                </c:pt>
                <c:pt idx="6349">
                  <c:v>63.5</c:v>
                </c:pt>
                <c:pt idx="6350">
                  <c:v>63.51</c:v>
                </c:pt>
                <c:pt idx="6351">
                  <c:v>63.52</c:v>
                </c:pt>
                <c:pt idx="6352">
                  <c:v>63.53</c:v>
                </c:pt>
                <c:pt idx="6353">
                  <c:v>63.54</c:v>
                </c:pt>
                <c:pt idx="6354">
                  <c:v>63.55</c:v>
                </c:pt>
                <c:pt idx="6355">
                  <c:v>63.56</c:v>
                </c:pt>
                <c:pt idx="6356">
                  <c:v>63.57</c:v>
                </c:pt>
                <c:pt idx="6357">
                  <c:v>63.58</c:v>
                </c:pt>
                <c:pt idx="6358">
                  <c:v>63.59</c:v>
                </c:pt>
                <c:pt idx="6359">
                  <c:v>63.6</c:v>
                </c:pt>
                <c:pt idx="6360">
                  <c:v>63.61</c:v>
                </c:pt>
                <c:pt idx="6361">
                  <c:v>63.62</c:v>
                </c:pt>
                <c:pt idx="6362">
                  <c:v>63.63</c:v>
                </c:pt>
                <c:pt idx="6363">
                  <c:v>63.64</c:v>
                </c:pt>
                <c:pt idx="6364">
                  <c:v>63.65</c:v>
                </c:pt>
                <c:pt idx="6365">
                  <c:v>63.66</c:v>
                </c:pt>
                <c:pt idx="6366">
                  <c:v>63.67</c:v>
                </c:pt>
                <c:pt idx="6367">
                  <c:v>63.68</c:v>
                </c:pt>
                <c:pt idx="6368">
                  <c:v>63.69</c:v>
                </c:pt>
                <c:pt idx="6369">
                  <c:v>63.7</c:v>
                </c:pt>
                <c:pt idx="6370">
                  <c:v>63.71</c:v>
                </c:pt>
                <c:pt idx="6371">
                  <c:v>63.72</c:v>
                </c:pt>
                <c:pt idx="6372">
                  <c:v>63.73</c:v>
                </c:pt>
                <c:pt idx="6373">
                  <c:v>63.74</c:v>
                </c:pt>
                <c:pt idx="6374">
                  <c:v>63.75</c:v>
                </c:pt>
                <c:pt idx="6375">
                  <c:v>63.76</c:v>
                </c:pt>
                <c:pt idx="6376">
                  <c:v>63.77</c:v>
                </c:pt>
                <c:pt idx="6377">
                  <c:v>63.78</c:v>
                </c:pt>
                <c:pt idx="6378">
                  <c:v>63.79</c:v>
                </c:pt>
                <c:pt idx="6379">
                  <c:v>63.8</c:v>
                </c:pt>
                <c:pt idx="6380">
                  <c:v>63.81</c:v>
                </c:pt>
                <c:pt idx="6381">
                  <c:v>63.82</c:v>
                </c:pt>
                <c:pt idx="6382">
                  <c:v>63.83</c:v>
                </c:pt>
                <c:pt idx="6383">
                  <c:v>63.84</c:v>
                </c:pt>
                <c:pt idx="6384">
                  <c:v>63.85</c:v>
                </c:pt>
                <c:pt idx="6385">
                  <c:v>63.86</c:v>
                </c:pt>
                <c:pt idx="6386">
                  <c:v>63.87</c:v>
                </c:pt>
                <c:pt idx="6387">
                  <c:v>63.88</c:v>
                </c:pt>
                <c:pt idx="6388">
                  <c:v>63.89</c:v>
                </c:pt>
                <c:pt idx="6389">
                  <c:v>63.9</c:v>
                </c:pt>
                <c:pt idx="6390">
                  <c:v>63.91</c:v>
                </c:pt>
                <c:pt idx="6391">
                  <c:v>63.92</c:v>
                </c:pt>
                <c:pt idx="6392">
                  <c:v>63.93</c:v>
                </c:pt>
                <c:pt idx="6393">
                  <c:v>63.94</c:v>
                </c:pt>
                <c:pt idx="6394">
                  <c:v>63.95</c:v>
                </c:pt>
                <c:pt idx="6395">
                  <c:v>63.96</c:v>
                </c:pt>
                <c:pt idx="6396">
                  <c:v>63.97</c:v>
                </c:pt>
                <c:pt idx="6397">
                  <c:v>63.98</c:v>
                </c:pt>
                <c:pt idx="6398">
                  <c:v>63.99</c:v>
                </c:pt>
                <c:pt idx="6399">
                  <c:v>64</c:v>
                </c:pt>
                <c:pt idx="6400">
                  <c:v>64.010000000000005</c:v>
                </c:pt>
                <c:pt idx="6401">
                  <c:v>64.02</c:v>
                </c:pt>
                <c:pt idx="6402">
                  <c:v>64.03</c:v>
                </c:pt>
                <c:pt idx="6403">
                  <c:v>64.040000000000006</c:v>
                </c:pt>
                <c:pt idx="6404">
                  <c:v>64.05</c:v>
                </c:pt>
                <c:pt idx="6405">
                  <c:v>64.06</c:v>
                </c:pt>
                <c:pt idx="6406">
                  <c:v>64.069999999999993</c:v>
                </c:pt>
                <c:pt idx="6407">
                  <c:v>64.08</c:v>
                </c:pt>
                <c:pt idx="6408">
                  <c:v>64.09</c:v>
                </c:pt>
                <c:pt idx="6409">
                  <c:v>64.099999999999994</c:v>
                </c:pt>
                <c:pt idx="6410">
                  <c:v>64.11</c:v>
                </c:pt>
                <c:pt idx="6411">
                  <c:v>64.12</c:v>
                </c:pt>
                <c:pt idx="6412">
                  <c:v>64.13</c:v>
                </c:pt>
                <c:pt idx="6413">
                  <c:v>64.14</c:v>
                </c:pt>
                <c:pt idx="6414">
                  <c:v>64.150000000000006</c:v>
                </c:pt>
                <c:pt idx="6415">
                  <c:v>64.16</c:v>
                </c:pt>
                <c:pt idx="6416">
                  <c:v>64.17</c:v>
                </c:pt>
                <c:pt idx="6417">
                  <c:v>64.180000000000007</c:v>
                </c:pt>
                <c:pt idx="6418">
                  <c:v>64.19</c:v>
                </c:pt>
                <c:pt idx="6419">
                  <c:v>64.2</c:v>
                </c:pt>
                <c:pt idx="6420">
                  <c:v>64.209999999999994</c:v>
                </c:pt>
                <c:pt idx="6421">
                  <c:v>64.22</c:v>
                </c:pt>
                <c:pt idx="6422">
                  <c:v>64.23</c:v>
                </c:pt>
                <c:pt idx="6423">
                  <c:v>64.239999999999995</c:v>
                </c:pt>
                <c:pt idx="6424">
                  <c:v>64.25</c:v>
                </c:pt>
                <c:pt idx="6425">
                  <c:v>64.260000000000005</c:v>
                </c:pt>
                <c:pt idx="6426">
                  <c:v>64.27</c:v>
                </c:pt>
                <c:pt idx="6427">
                  <c:v>64.28</c:v>
                </c:pt>
                <c:pt idx="6428">
                  <c:v>64.290000000000006</c:v>
                </c:pt>
                <c:pt idx="6429">
                  <c:v>64.3</c:v>
                </c:pt>
                <c:pt idx="6430">
                  <c:v>64.31</c:v>
                </c:pt>
                <c:pt idx="6431">
                  <c:v>64.319999999999993</c:v>
                </c:pt>
                <c:pt idx="6432">
                  <c:v>64.33</c:v>
                </c:pt>
                <c:pt idx="6433">
                  <c:v>64.34</c:v>
                </c:pt>
                <c:pt idx="6434">
                  <c:v>64.349999999999994</c:v>
                </c:pt>
                <c:pt idx="6435">
                  <c:v>64.36</c:v>
                </c:pt>
                <c:pt idx="6436">
                  <c:v>64.37</c:v>
                </c:pt>
                <c:pt idx="6437">
                  <c:v>64.38</c:v>
                </c:pt>
                <c:pt idx="6438">
                  <c:v>64.39</c:v>
                </c:pt>
                <c:pt idx="6439">
                  <c:v>64.400000000000006</c:v>
                </c:pt>
                <c:pt idx="6440">
                  <c:v>64.41</c:v>
                </c:pt>
                <c:pt idx="6441">
                  <c:v>64.42</c:v>
                </c:pt>
                <c:pt idx="6442">
                  <c:v>64.430000000000007</c:v>
                </c:pt>
                <c:pt idx="6443">
                  <c:v>64.44</c:v>
                </c:pt>
                <c:pt idx="6444">
                  <c:v>64.45</c:v>
                </c:pt>
                <c:pt idx="6445">
                  <c:v>64.459999999999994</c:v>
                </c:pt>
                <c:pt idx="6446">
                  <c:v>64.47</c:v>
                </c:pt>
                <c:pt idx="6447">
                  <c:v>64.48</c:v>
                </c:pt>
                <c:pt idx="6448">
                  <c:v>64.489999999999995</c:v>
                </c:pt>
                <c:pt idx="6449">
                  <c:v>64.5</c:v>
                </c:pt>
                <c:pt idx="6450">
                  <c:v>64.510000000000005</c:v>
                </c:pt>
                <c:pt idx="6451">
                  <c:v>64.52</c:v>
                </c:pt>
                <c:pt idx="6452">
                  <c:v>64.53</c:v>
                </c:pt>
                <c:pt idx="6453">
                  <c:v>64.540000000000006</c:v>
                </c:pt>
                <c:pt idx="6454">
                  <c:v>64.55</c:v>
                </c:pt>
                <c:pt idx="6455">
                  <c:v>64.56</c:v>
                </c:pt>
                <c:pt idx="6456">
                  <c:v>64.569999999999993</c:v>
                </c:pt>
                <c:pt idx="6457">
                  <c:v>64.58</c:v>
                </c:pt>
                <c:pt idx="6458">
                  <c:v>64.59</c:v>
                </c:pt>
                <c:pt idx="6459">
                  <c:v>64.599999999999994</c:v>
                </c:pt>
                <c:pt idx="6460">
                  <c:v>64.61</c:v>
                </c:pt>
                <c:pt idx="6461">
                  <c:v>64.62</c:v>
                </c:pt>
                <c:pt idx="6462">
                  <c:v>64.63</c:v>
                </c:pt>
                <c:pt idx="6463">
                  <c:v>64.64</c:v>
                </c:pt>
                <c:pt idx="6464">
                  <c:v>64.650000000000006</c:v>
                </c:pt>
                <c:pt idx="6465">
                  <c:v>64.66</c:v>
                </c:pt>
                <c:pt idx="6466">
                  <c:v>64.67</c:v>
                </c:pt>
                <c:pt idx="6467">
                  <c:v>64.680000000000007</c:v>
                </c:pt>
                <c:pt idx="6468">
                  <c:v>64.69</c:v>
                </c:pt>
                <c:pt idx="6469">
                  <c:v>64.7</c:v>
                </c:pt>
                <c:pt idx="6470">
                  <c:v>64.709999999999994</c:v>
                </c:pt>
                <c:pt idx="6471">
                  <c:v>64.72</c:v>
                </c:pt>
                <c:pt idx="6472">
                  <c:v>64.73</c:v>
                </c:pt>
                <c:pt idx="6473">
                  <c:v>64.739999999999995</c:v>
                </c:pt>
                <c:pt idx="6474">
                  <c:v>64.75</c:v>
                </c:pt>
                <c:pt idx="6475">
                  <c:v>64.760000000000005</c:v>
                </c:pt>
                <c:pt idx="6476">
                  <c:v>64.77</c:v>
                </c:pt>
                <c:pt idx="6477">
                  <c:v>64.78</c:v>
                </c:pt>
                <c:pt idx="6478">
                  <c:v>64.790000000000006</c:v>
                </c:pt>
                <c:pt idx="6479">
                  <c:v>64.8</c:v>
                </c:pt>
                <c:pt idx="6480">
                  <c:v>64.81</c:v>
                </c:pt>
                <c:pt idx="6481">
                  <c:v>64.819999999999993</c:v>
                </c:pt>
                <c:pt idx="6482">
                  <c:v>64.83</c:v>
                </c:pt>
                <c:pt idx="6483">
                  <c:v>64.84</c:v>
                </c:pt>
                <c:pt idx="6484">
                  <c:v>64.849999999999994</c:v>
                </c:pt>
                <c:pt idx="6485">
                  <c:v>64.86</c:v>
                </c:pt>
                <c:pt idx="6486">
                  <c:v>64.87</c:v>
                </c:pt>
                <c:pt idx="6487">
                  <c:v>64.88</c:v>
                </c:pt>
                <c:pt idx="6488">
                  <c:v>64.89</c:v>
                </c:pt>
                <c:pt idx="6489">
                  <c:v>64.900000000000006</c:v>
                </c:pt>
                <c:pt idx="6490">
                  <c:v>64.91</c:v>
                </c:pt>
                <c:pt idx="6491">
                  <c:v>64.92</c:v>
                </c:pt>
                <c:pt idx="6492">
                  <c:v>64.930000000000007</c:v>
                </c:pt>
                <c:pt idx="6493">
                  <c:v>64.94</c:v>
                </c:pt>
                <c:pt idx="6494">
                  <c:v>64.95</c:v>
                </c:pt>
                <c:pt idx="6495">
                  <c:v>64.959999999999994</c:v>
                </c:pt>
                <c:pt idx="6496">
                  <c:v>64.97</c:v>
                </c:pt>
                <c:pt idx="6497">
                  <c:v>64.98</c:v>
                </c:pt>
                <c:pt idx="6498">
                  <c:v>64.989999999999995</c:v>
                </c:pt>
                <c:pt idx="6499">
                  <c:v>65</c:v>
                </c:pt>
                <c:pt idx="6500">
                  <c:v>65.010000000000005</c:v>
                </c:pt>
                <c:pt idx="6501">
                  <c:v>65.02</c:v>
                </c:pt>
                <c:pt idx="6502">
                  <c:v>65.03</c:v>
                </c:pt>
                <c:pt idx="6503">
                  <c:v>65.040000000000006</c:v>
                </c:pt>
                <c:pt idx="6504">
                  <c:v>65.05</c:v>
                </c:pt>
                <c:pt idx="6505">
                  <c:v>65.06</c:v>
                </c:pt>
                <c:pt idx="6506">
                  <c:v>65.069999999999993</c:v>
                </c:pt>
                <c:pt idx="6507">
                  <c:v>65.08</c:v>
                </c:pt>
                <c:pt idx="6508">
                  <c:v>65.09</c:v>
                </c:pt>
                <c:pt idx="6509">
                  <c:v>65.099999999999994</c:v>
                </c:pt>
                <c:pt idx="6510">
                  <c:v>65.11</c:v>
                </c:pt>
                <c:pt idx="6511">
                  <c:v>65.12</c:v>
                </c:pt>
                <c:pt idx="6512">
                  <c:v>65.13</c:v>
                </c:pt>
                <c:pt idx="6513">
                  <c:v>65.14</c:v>
                </c:pt>
                <c:pt idx="6514">
                  <c:v>65.150000000000006</c:v>
                </c:pt>
                <c:pt idx="6515">
                  <c:v>65.16</c:v>
                </c:pt>
                <c:pt idx="6516">
                  <c:v>65.17</c:v>
                </c:pt>
                <c:pt idx="6517">
                  <c:v>65.180000000000007</c:v>
                </c:pt>
                <c:pt idx="6518">
                  <c:v>65.19</c:v>
                </c:pt>
                <c:pt idx="6519">
                  <c:v>65.2</c:v>
                </c:pt>
                <c:pt idx="6520">
                  <c:v>65.209999999999994</c:v>
                </c:pt>
                <c:pt idx="6521">
                  <c:v>65.22</c:v>
                </c:pt>
                <c:pt idx="6522">
                  <c:v>65.23</c:v>
                </c:pt>
                <c:pt idx="6523">
                  <c:v>65.239999999999995</c:v>
                </c:pt>
                <c:pt idx="6524">
                  <c:v>65.25</c:v>
                </c:pt>
                <c:pt idx="6525">
                  <c:v>65.260000000000005</c:v>
                </c:pt>
                <c:pt idx="6526">
                  <c:v>65.27</c:v>
                </c:pt>
                <c:pt idx="6527">
                  <c:v>65.28</c:v>
                </c:pt>
                <c:pt idx="6528">
                  <c:v>65.290000000000006</c:v>
                </c:pt>
                <c:pt idx="6529">
                  <c:v>65.3</c:v>
                </c:pt>
                <c:pt idx="6530">
                  <c:v>65.31</c:v>
                </c:pt>
                <c:pt idx="6531">
                  <c:v>65.319999999999993</c:v>
                </c:pt>
                <c:pt idx="6532">
                  <c:v>65.33</c:v>
                </c:pt>
                <c:pt idx="6533">
                  <c:v>65.34</c:v>
                </c:pt>
                <c:pt idx="6534">
                  <c:v>65.349999999999994</c:v>
                </c:pt>
                <c:pt idx="6535">
                  <c:v>65.36</c:v>
                </c:pt>
                <c:pt idx="6536">
                  <c:v>65.37</c:v>
                </c:pt>
                <c:pt idx="6537">
                  <c:v>65.38</c:v>
                </c:pt>
                <c:pt idx="6538">
                  <c:v>65.39</c:v>
                </c:pt>
                <c:pt idx="6539">
                  <c:v>65.400000000000006</c:v>
                </c:pt>
                <c:pt idx="6540">
                  <c:v>65.41</c:v>
                </c:pt>
                <c:pt idx="6541">
                  <c:v>65.42</c:v>
                </c:pt>
                <c:pt idx="6542">
                  <c:v>65.430000000000007</c:v>
                </c:pt>
                <c:pt idx="6543">
                  <c:v>65.44</c:v>
                </c:pt>
                <c:pt idx="6544">
                  <c:v>65.45</c:v>
                </c:pt>
                <c:pt idx="6545">
                  <c:v>65.459999999999994</c:v>
                </c:pt>
                <c:pt idx="6546">
                  <c:v>65.47</c:v>
                </c:pt>
                <c:pt idx="6547">
                  <c:v>65.48</c:v>
                </c:pt>
                <c:pt idx="6548">
                  <c:v>65.489999999999995</c:v>
                </c:pt>
                <c:pt idx="6549">
                  <c:v>65.5</c:v>
                </c:pt>
                <c:pt idx="6550">
                  <c:v>65.510000000000005</c:v>
                </c:pt>
                <c:pt idx="6551">
                  <c:v>65.52</c:v>
                </c:pt>
                <c:pt idx="6552">
                  <c:v>65.53</c:v>
                </c:pt>
                <c:pt idx="6553">
                  <c:v>65.540000000000006</c:v>
                </c:pt>
                <c:pt idx="6554">
                  <c:v>65.55</c:v>
                </c:pt>
                <c:pt idx="6555">
                  <c:v>65.56</c:v>
                </c:pt>
                <c:pt idx="6556">
                  <c:v>65.569999999999993</c:v>
                </c:pt>
                <c:pt idx="6557">
                  <c:v>65.58</c:v>
                </c:pt>
                <c:pt idx="6558">
                  <c:v>65.59</c:v>
                </c:pt>
                <c:pt idx="6559">
                  <c:v>65.599999999999994</c:v>
                </c:pt>
                <c:pt idx="6560">
                  <c:v>65.61</c:v>
                </c:pt>
                <c:pt idx="6561">
                  <c:v>65.62</c:v>
                </c:pt>
                <c:pt idx="6562">
                  <c:v>65.63</c:v>
                </c:pt>
                <c:pt idx="6563">
                  <c:v>65.64</c:v>
                </c:pt>
                <c:pt idx="6564">
                  <c:v>65.650000000000006</c:v>
                </c:pt>
                <c:pt idx="6565">
                  <c:v>65.66</c:v>
                </c:pt>
                <c:pt idx="6566">
                  <c:v>65.67</c:v>
                </c:pt>
                <c:pt idx="6567">
                  <c:v>65.680000000000007</c:v>
                </c:pt>
                <c:pt idx="6568">
                  <c:v>65.69</c:v>
                </c:pt>
                <c:pt idx="6569">
                  <c:v>65.7</c:v>
                </c:pt>
                <c:pt idx="6570">
                  <c:v>65.709999999999994</c:v>
                </c:pt>
                <c:pt idx="6571">
                  <c:v>65.72</c:v>
                </c:pt>
                <c:pt idx="6572">
                  <c:v>65.73</c:v>
                </c:pt>
                <c:pt idx="6573">
                  <c:v>65.739999999999995</c:v>
                </c:pt>
                <c:pt idx="6574">
                  <c:v>65.75</c:v>
                </c:pt>
                <c:pt idx="6575">
                  <c:v>65.760000000000005</c:v>
                </c:pt>
                <c:pt idx="6576">
                  <c:v>65.77</c:v>
                </c:pt>
                <c:pt idx="6577">
                  <c:v>65.78</c:v>
                </c:pt>
                <c:pt idx="6578">
                  <c:v>65.790000000000006</c:v>
                </c:pt>
                <c:pt idx="6579">
                  <c:v>65.8</c:v>
                </c:pt>
                <c:pt idx="6580">
                  <c:v>65.81</c:v>
                </c:pt>
                <c:pt idx="6581">
                  <c:v>65.819999999999993</c:v>
                </c:pt>
                <c:pt idx="6582">
                  <c:v>65.83</c:v>
                </c:pt>
                <c:pt idx="6583">
                  <c:v>65.84</c:v>
                </c:pt>
                <c:pt idx="6584">
                  <c:v>65.849999999999994</c:v>
                </c:pt>
                <c:pt idx="6585">
                  <c:v>65.86</c:v>
                </c:pt>
                <c:pt idx="6586">
                  <c:v>65.87</c:v>
                </c:pt>
                <c:pt idx="6587">
                  <c:v>65.88</c:v>
                </c:pt>
                <c:pt idx="6588">
                  <c:v>65.89</c:v>
                </c:pt>
                <c:pt idx="6589">
                  <c:v>65.900000000000006</c:v>
                </c:pt>
                <c:pt idx="6590">
                  <c:v>65.91</c:v>
                </c:pt>
                <c:pt idx="6591">
                  <c:v>65.92</c:v>
                </c:pt>
                <c:pt idx="6592">
                  <c:v>65.930000000000007</c:v>
                </c:pt>
                <c:pt idx="6593">
                  <c:v>65.94</c:v>
                </c:pt>
                <c:pt idx="6594">
                  <c:v>65.95</c:v>
                </c:pt>
                <c:pt idx="6595">
                  <c:v>65.959999999999994</c:v>
                </c:pt>
                <c:pt idx="6596">
                  <c:v>65.97</c:v>
                </c:pt>
                <c:pt idx="6597">
                  <c:v>65.98</c:v>
                </c:pt>
                <c:pt idx="6598">
                  <c:v>65.989999999999995</c:v>
                </c:pt>
                <c:pt idx="6599">
                  <c:v>66</c:v>
                </c:pt>
                <c:pt idx="6600">
                  <c:v>66.010000000000005</c:v>
                </c:pt>
                <c:pt idx="6601">
                  <c:v>66.02</c:v>
                </c:pt>
                <c:pt idx="6602">
                  <c:v>66.03</c:v>
                </c:pt>
                <c:pt idx="6603">
                  <c:v>66.040000000000006</c:v>
                </c:pt>
                <c:pt idx="6604">
                  <c:v>66.05</c:v>
                </c:pt>
                <c:pt idx="6605">
                  <c:v>66.06</c:v>
                </c:pt>
                <c:pt idx="6606">
                  <c:v>66.069999999999993</c:v>
                </c:pt>
                <c:pt idx="6607">
                  <c:v>66.08</c:v>
                </c:pt>
                <c:pt idx="6608">
                  <c:v>66.09</c:v>
                </c:pt>
                <c:pt idx="6609">
                  <c:v>66.099999999999994</c:v>
                </c:pt>
                <c:pt idx="6610">
                  <c:v>66.11</c:v>
                </c:pt>
                <c:pt idx="6611">
                  <c:v>66.12</c:v>
                </c:pt>
                <c:pt idx="6612">
                  <c:v>66.13</c:v>
                </c:pt>
                <c:pt idx="6613">
                  <c:v>66.14</c:v>
                </c:pt>
                <c:pt idx="6614">
                  <c:v>66.150000000000006</c:v>
                </c:pt>
                <c:pt idx="6615">
                  <c:v>66.16</c:v>
                </c:pt>
                <c:pt idx="6616">
                  <c:v>66.17</c:v>
                </c:pt>
                <c:pt idx="6617">
                  <c:v>66.180000000000007</c:v>
                </c:pt>
                <c:pt idx="6618">
                  <c:v>66.19</c:v>
                </c:pt>
                <c:pt idx="6619">
                  <c:v>66.2</c:v>
                </c:pt>
                <c:pt idx="6620">
                  <c:v>66.209999999999994</c:v>
                </c:pt>
                <c:pt idx="6621">
                  <c:v>66.22</c:v>
                </c:pt>
                <c:pt idx="6622">
                  <c:v>66.23</c:v>
                </c:pt>
                <c:pt idx="6623">
                  <c:v>66.239999999999995</c:v>
                </c:pt>
                <c:pt idx="6624">
                  <c:v>66.25</c:v>
                </c:pt>
                <c:pt idx="6625">
                  <c:v>66.260000000000005</c:v>
                </c:pt>
                <c:pt idx="6626">
                  <c:v>66.27</c:v>
                </c:pt>
                <c:pt idx="6627">
                  <c:v>66.28</c:v>
                </c:pt>
                <c:pt idx="6628">
                  <c:v>66.290000000000006</c:v>
                </c:pt>
                <c:pt idx="6629">
                  <c:v>66.3</c:v>
                </c:pt>
                <c:pt idx="6630">
                  <c:v>66.31</c:v>
                </c:pt>
                <c:pt idx="6631">
                  <c:v>66.319999999999993</c:v>
                </c:pt>
                <c:pt idx="6632">
                  <c:v>66.33</c:v>
                </c:pt>
                <c:pt idx="6633">
                  <c:v>66.34</c:v>
                </c:pt>
                <c:pt idx="6634">
                  <c:v>66.349999999999994</c:v>
                </c:pt>
                <c:pt idx="6635">
                  <c:v>66.36</c:v>
                </c:pt>
                <c:pt idx="6636">
                  <c:v>66.37</c:v>
                </c:pt>
                <c:pt idx="6637">
                  <c:v>66.38</c:v>
                </c:pt>
                <c:pt idx="6638">
                  <c:v>66.39</c:v>
                </c:pt>
                <c:pt idx="6639">
                  <c:v>66.400000000000006</c:v>
                </c:pt>
                <c:pt idx="6640">
                  <c:v>66.41</c:v>
                </c:pt>
                <c:pt idx="6641">
                  <c:v>66.42</c:v>
                </c:pt>
                <c:pt idx="6642">
                  <c:v>66.430000000000007</c:v>
                </c:pt>
                <c:pt idx="6643">
                  <c:v>66.44</c:v>
                </c:pt>
                <c:pt idx="6644">
                  <c:v>66.45</c:v>
                </c:pt>
                <c:pt idx="6645">
                  <c:v>66.459999999999994</c:v>
                </c:pt>
                <c:pt idx="6646">
                  <c:v>66.47</c:v>
                </c:pt>
                <c:pt idx="6647">
                  <c:v>66.48</c:v>
                </c:pt>
                <c:pt idx="6648">
                  <c:v>66.489999999999995</c:v>
                </c:pt>
                <c:pt idx="6649">
                  <c:v>66.5</c:v>
                </c:pt>
                <c:pt idx="6650">
                  <c:v>66.510000000000005</c:v>
                </c:pt>
                <c:pt idx="6651">
                  <c:v>66.52</c:v>
                </c:pt>
                <c:pt idx="6652">
                  <c:v>66.53</c:v>
                </c:pt>
                <c:pt idx="6653">
                  <c:v>66.540000000000006</c:v>
                </c:pt>
                <c:pt idx="6654">
                  <c:v>66.55</c:v>
                </c:pt>
                <c:pt idx="6655">
                  <c:v>66.56</c:v>
                </c:pt>
                <c:pt idx="6656">
                  <c:v>66.569999999999993</c:v>
                </c:pt>
                <c:pt idx="6657">
                  <c:v>66.58</c:v>
                </c:pt>
                <c:pt idx="6658">
                  <c:v>66.59</c:v>
                </c:pt>
                <c:pt idx="6659">
                  <c:v>66.599999999999994</c:v>
                </c:pt>
                <c:pt idx="6660">
                  <c:v>66.61</c:v>
                </c:pt>
                <c:pt idx="6661">
                  <c:v>66.62</c:v>
                </c:pt>
                <c:pt idx="6662">
                  <c:v>66.63</c:v>
                </c:pt>
                <c:pt idx="6663">
                  <c:v>66.64</c:v>
                </c:pt>
                <c:pt idx="6664">
                  <c:v>66.650000000000006</c:v>
                </c:pt>
                <c:pt idx="6665">
                  <c:v>66.66</c:v>
                </c:pt>
                <c:pt idx="6666">
                  <c:v>66.67</c:v>
                </c:pt>
                <c:pt idx="6667">
                  <c:v>66.680000000000007</c:v>
                </c:pt>
                <c:pt idx="6668">
                  <c:v>66.69</c:v>
                </c:pt>
                <c:pt idx="6669">
                  <c:v>66.7</c:v>
                </c:pt>
                <c:pt idx="6670">
                  <c:v>66.709999999999994</c:v>
                </c:pt>
                <c:pt idx="6671">
                  <c:v>66.72</c:v>
                </c:pt>
                <c:pt idx="6672">
                  <c:v>66.73</c:v>
                </c:pt>
                <c:pt idx="6673">
                  <c:v>66.739999999999995</c:v>
                </c:pt>
                <c:pt idx="6674">
                  <c:v>66.75</c:v>
                </c:pt>
                <c:pt idx="6675">
                  <c:v>66.760000000000005</c:v>
                </c:pt>
                <c:pt idx="6676">
                  <c:v>66.77</c:v>
                </c:pt>
                <c:pt idx="6677">
                  <c:v>66.78</c:v>
                </c:pt>
                <c:pt idx="6678">
                  <c:v>66.790000000000006</c:v>
                </c:pt>
                <c:pt idx="6679">
                  <c:v>66.8</c:v>
                </c:pt>
                <c:pt idx="6680">
                  <c:v>66.81</c:v>
                </c:pt>
                <c:pt idx="6681">
                  <c:v>66.819999999999993</c:v>
                </c:pt>
                <c:pt idx="6682">
                  <c:v>66.83</c:v>
                </c:pt>
                <c:pt idx="6683">
                  <c:v>66.84</c:v>
                </c:pt>
                <c:pt idx="6684">
                  <c:v>66.849999999999994</c:v>
                </c:pt>
                <c:pt idx="6685">
                  <c:v>66.86</c:v>
                </c:pt>
                <c:pt idx="6686">
                  <c:v>66.87</c:v>
                </c:pt>
                <c:pt idx="6687">
                  <c:v>66.88</c:v>
                </c:pt>
                <c:pt idx="6688">
                  <c:v>66.89</c:v>
                </c:pt>
                <c:pt idx="6689">
                  <c:v>66.900000000000006</c:v>
                </c:pt>
                <c:pt idx="6690">
                  <c:v>66.91</c:v>
                </c:pt>
                <c:pt idx="6691">
                  <c:v>66.92</c:v>
                </c:pt>
                <c:pt idx="6692">
                  <c:v>66.930000000000007</c:v>
                </c:pt>
                <c:pt idx="6693">
                  <c:v>66.94</c:v>
                </c:pt>
                <c:pt idx="6694">
                  <c:v>66.95</c:v>
                </c:pt>
                <c:pt idx="6695">
                  <c:v>66.959999999999994</c:v>
                </c:pt>
                <c:pt idx="6696">
                  <c:v>66.97</c:v>
                </c:pt>
                <c:pt idx="6697">
                  <c:v>66.98</c:v>
                </c:pt>
                <c:pt idx="6698">
                  <c:v>66.989999999999995</c:v>
                </c:pt>
                <c:pt idx="6699">
                  <c:v>67</c:v>
                </c:pt>
                <c:pt idx="6700">
                  <c:v>67.010000000000005</c:v>
                </c:pt>
                <c:pt idx="6701">
                  <c:v>67.02</c:v>
                </c:pt>
                <c:pt idx="6702">
                  <c:v>67.03</c:v>
                </c:pt>
                <c:pt idx="6703">
                  <c:v>67.040000000000006</c:v>
                </c:pt>
                <c:pt idx="6704">
                  <c:v>67.05</c:v>
                </c:pt>
                <c:pt idx="6705">
                  <c:v>67.06</c:v>
                </c:pt>
                <c:pt idx="6706">
                  <c:v>67.069999999999993</c:v>
                </c:pt>
                <c:pt idx="6707">
                  <c:v>67.08</c:v>
                </c:pt>
                <c:pt idx="6708">
                  <c:v>67.09</c:v>
                </c:pt>
                <c:pt idx="6709">
                  <c:v>67.099999999999994</c:v>
                </c:pt>
                <c:pt idx="6710">
                  <c:v>67.11</c:v>
                </c:pt>
                <c:pt idx="6711">
                  <c:v>67.12</c:v>
                </c:pt>
                <c:pt idx="6712">
                  <c:v>67.13</c:v>
                </c:pt>
                <c:pt idx="6713">
                  <c:v>67.14</c:v>
                </c:pt>
                <c:pt idx="6714">
                  <c:v>67.150000000000006</c:v>
                </c:pt>
                <c:pt idx="6715">
                  <c:v>67.16</c:v>
                </c:pt>
                <c:pt idx="6716">
                  <c:v>67.17</c:v>
                </c:pt>
                <c:pt idx="6717">
                  <c:v>67.180000000000007</c:v>
                </c:pt>
                <c:pt idx="6718">
                  <c:v>67.19</c:v>
                </c:pt>
                <c:pt idx="6719">
                  <c:v>67.2</c:v>
                </c:pt>
                <c:pt idx="6720">
                  <c:v>67.209999999999994</c:v>
                </c:pt>
                <c:pt idx="6721">
                  <c:v>67.22</c:v>
                </c:pt>
                <c:pt idx="6722">
                  <c:v>67.23</c:v>
                </c:pt>
                <c:pt idx="6723">
                  <c:v>67.239999999999995</c:v>
                </c:pt>
                <c:pt idx="6724">
                  <c:v>67.25</c:v>
                </c:pt>
                <c:pt idx="6725">
                  <c:v>67.260000000000005</c:v>
                </c:pt>
                <c:pt idx="6726">
                  <c:v>67.27</c:v>
                </c:pt>
                <c:pt idx="6727">
                  <c:v>67.28</c:v>
                </c:pt>
                <c:pt idx="6728">
                  <c:v>67.290000000000006</c:v>
                </c:pt>
                <c:pt idx="6729">
                  <c:v>67.3</c:v>
                </c:pt>
                <c:pt idx="6730">
                  <c:v>67.31</c:v>
                </c:pt>
                <c:pt idx="6731">
                  <c:v>67.319999999999993</c:v>
                </c:pt>
                <c:pt idx="6732">
                  <c:v>67.33</c:v>
                </c:pt>
                <c:pt idx="6733">
                  <c:v>67.34</c:v>
                </c:pt>
                <c:pt idx="6734">
                  <c:v>67.349999999999994</c:v>
                </c:pt>
                <c:pt idx="6735">
                  <c:v>67.36</c:v>
                </c:pt>
                <c:pt idx="6736">
                  <c:v>67.37</c:v>
                </c:pt>
                <c:pt idx="6737">
                  <c:v>67.38</c:v>
                </c:pt>
                <c:pt idx="6738">
                  <c:v>67.39</c:v>
                </c:pt>
                <c:pt idx="6739">
                  <c:v>67.400000000000006</c:v>
                </c:pt>
                <c:pt idx="6740">
                  <c:v>67.41</c:v>
                </c:pt>
                <c:pt idx="6741">
                  <c:v>67.42</c:v>
                </c:pt>
                <c:pt idx="6742">
                  <c:v>67.430000000000007</c:v>
                </c:pt>
                <c:pt idx="6743">
                  <c:v>67.44</c:v>
                </c:pt>
                <c:pt idx="6744">
                  <c:v>67.45</c:v>
                </c:pt>
                <c:pt idx="6745">
                  <c:v>67.459999999999994</c:v>
                </c:pt>
                <c:pt idx="6746">
                  <c:v>67.47</c:v>
                </c:pt>
                <c:pt idx="6747">
                  <c:v>67.48</c:v>
                </c:pt>
                <c:pt idx="6748">
                  <c:v>67.489999999999995</c:v>
                </c:pt>
                <c:pt idx="6749">
                  <c:v>67.5</c:v>
                </c:pt>
                <c:pt idx="6750">
                  <c:v>67.510000000000005</c:v>
                </c:pt>
                <c:pt idx="6751">
                  <c:v>67.52</c:v>
                </c:pt>
                <c:pt idx="6752">
                  <c:v>67.53</c:v>
                </c:pt>
                <c:pt idx="6753">
                  <c:v>67.540000000000006</c:v>
                </c:pt>
                <c:pt idx="6754">
                  <c:v>67.55</c:v>
                </c:pt>
                <c:pt idx="6755">
                  <c:v>67.56</c:v>
                </c:pt>
                <c:pt idx="6756">
                  <c:v>67.569999999999993</c:v>
                </c:pt>
                <c:pt idx="6757">
                  <c:v>67.58</c:v>
                </c:pt>
                <c:pt idx="6758">
                  <c:v>67.59</c:v>
                </c:pt>
                <c:pt idx="6759">
                  <c:v>67.599999999999994</c:v>
                </c:pt>
                <c:pt idx="6760">
                  <c:v>67.61</c:v>
                </c:pt>
                <c:pt idx="6761">
                  <c:v>67.62</c:v>
                </c:pt>
                <c:pt idx="6762">
                  <c:v>67.63</c:v>
                </c:pt>
                <c:pt idx="6763">
                  <c:v>67.64</c:v>
                </c:pt>
                <c:pt idx="6764">
                  <c:v>67.650000000000006</c:v>
                </c:pt>
                <c:pt idx="6765">
                  <c:v>67.66</c:v>
                </c:pt>
                <c:pt idx="6766">
                  <c:v>67.67</c:v>
                </c:pt>
                <c:pt idx="6767">
                  <c:v>67.680000000000007</c:v>
                </c:pt>
                <c:pt idx="6768">
                  <c:v>67.69</c:v>
                </c:pt>
                <c:pt idx="6769">
                  <c:v>67.7</c:v>
                </c:pt>
                <c:pt idx="6770">
                  <c:v>67.709999999999994</c:v>
                </c:pt>
                <c:pt idx="6771">
                  <c:v>67.72</c:v>
                </c:pt>
                <c:pt idx="6772">
                  <c:v>67.73</c:v>
                </c:pt>
                <c:pt idx="6773">
                  <c:v>67.739999999999995</c:v>
                </c:pt>
                <c:pt idx="6774">
                  <c:v>67.75</c:v>
                </c:pt>
                <c:pt idx="6775">
                  <c:v>67.760000000000005</c:v>
                </c:pt>
                <c:pt idx="6776">
                  <c:v>67.77</c:v>
                </c:pt>
                <c:pt idx="6777">
                  <c:v>67.78</c:v>
                </c:pt>
                <c:pt idx="6778">
                  <c:v>67.790000000000006</c:v>
                </c:pt>
                <c:pt idx="6779">
                  <c:v>67.8</c:v>
                </c:pt>
                <c:pt idx="6780">
                  <c:v>67.81</c:v>
                </c:pt>
                <c:pt idx="6781">
                  <c:v>67.819999999999993</c:v>
                </c:pt>
                <c:pt idx="6782">
                  <c:v>67.83</c:v>
                </c:pt>
                <c:pt idx="6783">
                  <c:v>67.84</c:v>
                </c:pt>
                <c:pt idx="6784">
                  <c:v>67.849999999999994</c:v>
                </c:pt>
                <c:pt idx="6785">
                  <c:v>67.86</c:v>
                </c:pt>
                <c:pt idx="6786">
                  <c:v>67.87</c:v>
                </c:pt>
                <c:pt idx="6787">
                  <c:v>67.88</c:v>
                </c:pt>
                <c:pt idx="6788">
                  <c:v>67.89</c:v>
                </c:pt>
                <c:pt idx="6789">
                  <c:v>67.900000000000006</c:v>
                </c:pt>
                <c:pt idx="6790">
                  <c:v>67.91</c:v>
                </c:pt>
                <c:pt idx="6791">
                  <c:v>67.92</c:v>
                </c:pt>
                <c:pt idx="6792">
                  <c:v>67.930000000000007</c:v>
                </c:pt>
                <c:pt idx="6793">
                  <c:v>67.94</c:v>
                </c:pt>
                <c:pt idx="6794">
                  <c:v>67.95</c:v>
                </c:pt>
                <c:pt idx="6795">
                  <c:v>67.959999999999994</c:v>
                </c:pt>
                <c:pt idx="6796">
                  <c:v>67.97</c:v>
                </c:pt>
                <c:pt idx="6797">
                  <c:v>67.98</c:v>
                </c:pt>
                <c:pt idx="6798">
                  <c:v>67.989999999999995</c:v>
                </c:pt>
                <c:pt idx="6799">
                  <c:v>68</c:v>
                </c:pt>
                <c:pt idx="6800">
                  <c:v>68.010000000000005</c:v>
                </c:pt>
                <c:pt idx="6801">
                  <c:v>68.02</c:v>
                </c:pt>
                <c:pt idx="6802">
                  <c:v>68.03</c:v>
                </c:pt>
                <c:pt idx="6803">
                  <c:v>68.040000000000006</c:v>
                </c:pt>
                <c:pt idx="6804">
                  <c:v>68.05</c:v>
                </c:pt>
                <c:pt idx="6805">
                  <c:v>68.06</c:v>
                </c:pt>
                <c:pt idx="6806">
                  <c:v>68.069999999999993</c:v>
                </c:pt>
                <c:pt idx="6807">
                  <c:v>68.08</c:v>
                </c:pt>
                <c:pt idx="6808">
                  <c:v>68.09</c:v>
                </c:pt>
                <c:pt idx="6809">
                  <c:v>68.099999999999994</c:v>
                </c:pt>
                <c:pt idx="6810">
                  <c:v>68.11</c:v>
                </c:pt>
                <c:pt idx="6811">
                  <c:v>68.12</c:v>
                </c:pt>
                <c:pt idx="6812">
                  <c:v>68.13</c:v>
                </c:pt>
                <c:pt idx="6813">
                  <c:v>68.14</c:v>
                </c:pt>
                <c:pt idx="6814">
                  <c:v>68.150000000000006</c:v>
                </c:pt>
                <c:pt idx="6815">
                  <c:v>68.16</c:v>
                </c:pt>
                <c:pt idx="6816">
                  <c:v>68.17</c:v>
                </c:pt>
                <c:pt idx="6817">
                  <c:v>68.180000000000007</c:v>
                </c:pt>
                <c:pt idx="6818">
                  <c:v>68.19</c:v>
                </c:pt>
                <c:pt idx="6819">
                  <c:v>68.2</c:v>
                </c:pt>
                <c:pt idx="6820">
                  <c:v>68.209999999999994</c:v>
                </c:pt>
                <c:pt idx="6821">
                  <c:v>68.22</c:v>
                </c:pt>
                <c:pt idx="6822">
                  <c:v>68.23</c:v>
                </c:pt>
                <c:pt idx="6823">
                  <c:v>68.239999999999995</c:v>
                </c:pt>
                <c:pt idx="6824">
                  <c:v>68.25</c:v>
                </c:pt>
                <c:pt idx="6825">
                  <c:v>68.260000000000005</c:v>
                </c:pt>
                <c:pt idx="6826">
                  <c:v>68.27</c:v>
                </c:pt>
                <c:pt idx="6827">
                  <c:v>68.28</c:v>
                </c:pt>
                <c:pt idx="6828">
                  <c:v>68.290000000000006</c:v>
                </c:pt>
                <c:pt idx="6829">
                  <c:v>68.3</c:v>
                </c:pt>
                <c:pt idx="6830">
                  <c:v>68.31</c:v>
                </c:pt>
                <c:pt idx="6831">
                  <c:v>68.319999999999993</c:v>
                </c:pt>
                <c:pt idx="6832">
                  <c:v>68.33</c:v>
                </c:pt>
                <c:pt idx="6833">
                  <c:v>68.34</c:v>
                </c:pt>
                <c:pt idx="6834">
                  <c:v>68.349999999999994</c:v>
                </c:pt>
                <c:pt idx="6835">
                  <c:v>68.36</c:v>
                </c:pt>
                <c:pt idx="6836">
                  <c:v>68.37</c:v>
                </c:pt>
                <c:pt idx="6837">
                  <c:v>68.38</c:v>
                </c:pt>
                <c:pt idx="6838">
                  <c:v>68.39</c:v>
                </c:pt>
                <c:pt idx="6839">
                  <c:v>68.400000000000006</c:v>
                </c:pt>
                <c:pt idx="6840">
                  <c:v>68.41</c:v>
                </c:pt>
                <c:pt idx="6841">
                  <c:v>68.42</c:v>
                </c:pt>
                <c:pt idx="6842">
                  <c:v>68.430000000000007</c:v>
                </c:pt>
                <c:pt idx="6843">
                  <c:v>68.44</c:v>
                </c:pt>
                <c:pt idx="6844">
                  <c:v>68.45</c:v>
                </c:pt>
                <c:pt idx="6845">
                  <c:v>68.459999999999994</c:v>
                </c:pt>
                <c:pt idx="6846">
                  <c:v>68.47</c:v>
                </c:pt>
                <c:pt idx="6847">
                  <c:v>68.48</c:v>
                </c:pt>
                <c:pt idx="6848">
                  <c:v>68.489999999999995</c:v>
                </c:pt>
                <c:pt idx="6849">
                  <c:v>68.5</c:v>
                </c:pt>
                <c:pt idx="6850">
                  <c:v>68.510000000000005</c:v>
                </c:pt>
                <c:pt idx="6851">
                  <c:v>68.52</c:v>
                </c:pt>
                <c:pt idx="6852">
                  <c:v>68.53</c:v>
                </c:pt>
                <c:pt idx="6853">
                  <c:v>68.540000000000006</c:v>
                </c:pt>
                <c:pt idx="6854">
                  <c:v>68.55</c:v>
                </c:pt>
                <c:pt idx="6855">
                  <c:v>68.56</c:v>
                </c:pt>
                <c:pt idx="6856">
                  <c:v>68.569999999999993</c:v>
                </c:pt>
                <c:pt idx="6857">
                  <c:v>68.58</c:v>
                </c:pt>
                <c:pt idx="6858">
                  <c:v>68.59</c:v>
                </c:pt>
                <c:pt idx="6859">
                  <c:v>68.599999999999994</c:v>
                </c:pt>
                <c:pt idx="6860">
                  <c:v>68.61</c:v>
                </c:pt>
                <c:pt idx="6861">
                  <c:v>68.62</c:v>
                </c:pt>
                <c:pt idx="6862">
                  <c:v>68.63</c:v>
                </c:pt>
                <c:pt idx="6863">
                  <c:v>68.64</c:v>
                </c:pt>
                <c:pt idx="6864">
                  <c:v>68.650000000000006</c:v>
                </c:pt>
                <c:pt idx="6865">
                  <c:v>68.66</c:v>
                </c:pt>
                <c:pt idx="6866">
                  <c:v>68.67</c:v>
                </c:pt>
                <c:pt idx="6867">
                  <c:v>68.680000000000007</c:v>
                </c:pt>
                <c:pt idx="6868">
                  <c:v>68.69</c:v>
                </c:pt>
                <c:pt idx="6869">
                  <c:v>68.7</c:v>
                </c:pt>
                <c:pt idx="6870">
                  <c:v>68.709999999999994</c:v>
                </c:pt>
                <c:pt idx="6871">
                  <c:v>68.72</c:v>
                </c:pt>
                <c:pt idx="6872">
                  <c:v>68.73</c:v>
                </c:pt>
                <c:pt idx="6873">
                  <c:v>68.739999999999995</c:v>
                </c:pt>
                <c:pt idx="6874">
                  <c:v>68.75</c:v>
                </c:pt>
                <c:pt idx="6875">
                  <c:v>68.760000000000005</c:v>
                </c:pt>
                <c:pt idx="6876">
                  <c:v>68.77</c:v>
                </c:pt>
                <c:pt idx="6877">
                  <c:v>68.78</c:v>
                </c:pt>
                <c:pt idx="6878">
                  <c:v>68.790000000000006</c:v>
                </c:pt>
                <c:pt idx="6879">
                  <c:v>68.8</c:v>
                </c:pt>
                <c:pt idx="6880">
                  <c:v>68.81</c:v>
                </c:pt>
                <c:pt idx="6881">
                  <c:v>68.819999999999993</c:v>
                </c:pt>
                <c:pt idx="6882">
                  <c:v>68.83</c:v>
                </c:pt>
                <c:pt idx="6883">
                  <c:v>68.84</c:v>
                </c:pt>
                <c:pt idx="6884">
                  <c:v>68.849999999999994</c:v>
                </c:pt>
                <c:pt idx="6885">
                  <c:v>68.86</c:v>
                </c:pt>
                <c:pt idx="6886">
                  <c:v>68.87</c:v>
                </c:pt>
                <c:pt idx="6887">
                  <c:v>68.88</c:v>
                </c:pt>
                <c:pt idx="6888">
                  <c:v>68.89</c:v>
                </c:pt>
                <c:pt idx="6889">
                  <c:v>68.900000000000006</c:v>
                </c:pt>
                <c:pt idx="6890">
                  <c:v>68.91</c:v>
                </c:pt>
                <c:pt idx="6891">
                  <c:v>68.92</c:v>
                </c:pt>
                <c:pt idx="6892">
                  <c:v>68.930000000000007</c:v>
                </c:pt>
                <c:pt idx="6893">
                  <c:v>68.94</c:v>
                </c:pt>
                <c:pt idx="6894">
                  <c:v>68.95</c:v>
                </c:pt>
                <c:pt idx="6895">
                  <c:v>68.959999999999994</c:v>
                </c:pt>
                <c:pt idx="6896">
                  <c:v>68.97</c:v>
                </c:pt>
                <c:pt idx="6897">
                  <c:v>68.98</c:v>
                </c:pt>
                <c:pt idx="6898">
                  <c:v>68.989999999999995</c:v>
                </c:pt>
                <c:pt idx="6899">
                  <c:v>69</c:v>
                </c:pt>
                <c:pt idx="6900">
                  <c:v>69.010000000000005</c:v>
                </c:pt>
                <c:pt idx="6901">
                  <c:v>69.02</c:v>
                </c:pt>
                <c:pt idx="6902">
                  <c:v>69.03</c:v>
                </c:pt>
                <c:pt idx="6903">
                  <c:v>69.040000000000006</c:v>
                </c:pt>
                <c:pt idx="6904">
                  <c:v>69.05</c:v>
                </c:pt>
                <c:pt idx="6905">
                  <c:v>69.06</c:v>
                </c:pt>
                <c:pt idx="6906">
                  <c:v>69.070000000000107</c:v>
                </c:pt>
                <c:pt idx="6907">
                  <c:v>69.080000000000098</c:v>
                </c:pt>
                <c:pt idx="6908">
                  <c:v>69.090000000000103</c:v>
                </c:pt>
                <c:pt idx="6909">
                  <c:v>69.100000000000094</c:v>
                </c:pt>
                <c:pt idx="6910">
                  <c:v>69.110000000000099</c:v>
                </c:pt>
                <c:pt idx="6911">
                  <c:v>69.120000000000104</c:v>
                </c:pt>
                <c:pt idx="6912">
                  <c:v>69.130000000000095</c:v>
                </c:pt>
                <c:pt idx="6913">
                  <c:v>69.1400000000001</c:v>
                </c:pt>
                <c:pt idx="6914">
                  <c:v>69.150000000000105</c:v>
                </c:pt>
                <c:pt idx="6915">
                  <c:v>69.160000000000096</c:v>
                </c:pt>
                <c:pt idx="6916">
                  <c:v>69.170000000000101</c:v>
                </c:pt>
                <c:pt idx="6917">
                  <c:v>69.180000000000106</c:v>
                </c:pt>
                <c:pt idx="6918">
                  <c:v>69.190000000000097</c:v>
                </c:pt>
                <c:pt idx="6919">
                  <c:v>69.200000000000102</c:v>
                </c:pt>
                <c:pt idx="6920">
                  <c:v>69.210000000000093</c:v>
                </c:pt>
                <c:pt idx="6921">
                  <c:v>69.220000000000098</c:v>
                </c:pt>
                <c:pt idx="6922">
                  <c:v>69.230000000000103</c:v>
                </c:pt>
                <c:pt idx="6923">
                  <c:v>69.240000000000094</c:v>
                </c:pt>
                <c:pt idx="6924">
                  <c:v>69.250000000000099</c:v>
                </c:pt>
                <c:pt idx="6925">
                  <c:v>69.260000000000105</c:v>
                </c:pt>
                <c:pt idx="6926">
                  <c:v>69.270000000000195</c:v>
                </c:pt>
                <c:pt idx="6927">
                  <c:v>69.2800000000002</c:v>
                </c:pt>
                <c:pt idx="6928">
                  <c:v>69.290000000000205</c:v>
                </c:pt>
                <c:pt idx="6929">
                  <c:v>69.300000000000196</c:v>
                </c:pt>
                <c:pt idx="6930">
                  <c:v>69.310000000000201</c:v>
                </c:pt>
                <c:pt idx="6931">
                  <c:v>69.320000000000206</c:v>
                </c:pt>
                <c:pt idx="6932">
                  <c:v>69.330000000000197</c:v>
                </c:pt>
                <c:pt idx="6933">
                  <c:v>69.340000000000202</c:v>
                </c:pt>
                <c:pt idx="6934">
                  <c:v>69.350000000000193</c:v>
                </c:pt>
                <c:pt idx="6935">
                  <c:v>69.360000000000198</c:v>
                </c:pt>
                <c:pt idx="6936">
                  <c:v>69.370000000000203</c:v>
                </c:pt>
                <c:pt idx="6937">
                  <c:v>69.380000000000194</c:v>
                </c:pt>
                <c:pt idx="6938">
                  <c:v>69.3900000000002</c:v>
                </c:pt>
                <c:pt idx="6939">
                  <c:v>69.400000000000205</c:v>
                </c:pt>
                <c:pt idx="6940">
                  <c:v>69.410000000000196</c:v>
                </c:pt>
                <c:pt idx="6941">
                  <c:v>69.420000000000201</c:v>
                </c:pt>
                <c:pt idx="6942">
                  <c:v>69.430000000000206</c:v>
                </c:pt>
                <c:pt idx="6943">
                  <c:v>69.440000000000197</c:v>
                </c:pt>
                <c:pt idx="6944">
                  <c:v>69.450000000000202</c:v>
                </c:pt>
                <c:pt idx="6945">
                  <c:v>69.460000000000207</c:v>
                </c:pt>
                <c:pt idx="6946">
                  <c:v>69.470000000000297</c:v>
                </c:pt>
                <c:pt idx="6947">
                  <c:v>69.480000000000302</c:v>
                </c:pt>
                <c:pt idx="6948">
                  <c:v>69.490000000000293</c:v>
                </c:pt>
                <c:pt idx="6949">
                  <c:v>69.500000000000298</c:v>
                </c:pt>
                <c:pt idx="6950">
                  <c:v>69.510000000000304</c:v>
                </c:pt>
                <c:pt idx="6951">
                  <c:v>69.520000000000294</c:v>
                </c:pt>
                <c:pt idx="6952">
                  <c:v>69.5300000000003</c:v>
                </c:pt>
                <c:pt idx="6953">
                  <c:v>69.540000000000305</c:v>
                </c:pt>
                <c:pt idx="6954">
                  <c:v>69.550000000000296</c:v>
                </c:pt>
                <c:pt idx="6955">
                  <c:v>69.560000000000301</c:v>
                </c:pt>
                <c:pt idx="6956">
                  <c:v>69.570000000000306</c:v>
                </c:pt>
                <c:pt idx="6957">
                  <c:v>69.580000000000297</c:v>
                </c:pt>
                <c:pt idx="6958">
                  <c:v>69.590000000000302</c:v>
                </c:pt>
                <c:pt idx="6959">
                  <c:v>69.600000000000307</c:v>
                </c:pt>
                <c:pt idx="6960">
                  <c:v>69.610000000000298</c:v>
                </c:pt>
                <c:pt idx="6961">
                  <c:v>69.620000000000303</c:v>
                </c:pt>
                <c:pt idx="6962">
                  <c:v>69.630000000000294</c:v>
                </c:pt>
                <c:pt idx="6963">
                  <c:v>69.640000000000299</c:v>
                </c:pt>
                <c:pt idx="6964">
                  <c:v>69.650000000000304</c:v>
                </c:pt>
                <c:pt idx="6965">
                  <c:v>69.660000000000394</c:v>
                </c:pt>
                <c:pt idx="6966">
                  <c:v>69.6700000000004</c:v>
                </c:pt>
                <c:pt idx="6967">
                  <c:v>69.680000000000405</c:v>
                </c:pt>
                <c:pt idx="6968">
                  <c:v>69.690000000000396</c:v>
                </c:pt>
                <c:pt idx="6969">
                  <c:v>69.700000000000401</c:v>
                </c:pt>
                <c:pt idx="6970">
                  <c:v>69.710000000000406</c:v>
                </c:pt>
                <c:pt idx="6971">
                  <c:v>69.720000000000397</c:v>
                </c:pt>
                <c:pt idx="6972">
                  <c:v>69.730000000000402</c:v>
                </c:pt>
                <c:pt idx="6973">
                  <c:v>69.740000000000407</c:v>
                </c:pt>
                <c:pt idx="6974">
                  <c:v>69.750000000000398</c:v>
                </c:pt>
                <c:pt idx="6975">
                  <c:v>69.760000000000403</c:v>
                </c:pt>
                <c:pt idx="6976">
                  <c:v>69.770000000000394</c:v>
                </c:pt>
                <c:pt idx="6977">
                  <c:v>69.780000000000399</c:v>
                </c:pt>
                <c:pt idx="6978">
                  <c:v>69.790000000000404</c:v>
                </c:pt>
                <c:pt idx="6979">
                  <c:v>69.800000000000395</c:v>
                </c:pt>
                <c:pt idx="6980">
                  <c:v>69.8100000000004</c:v>
                </c:pt>
                <c:pt idx="6981">
                  <c:v>69.820000000000405</c:v>
                </c:pt>
                <c:pt idx="6982">
                  <c:v>69.830000000000396</c:v>
                </c:pt>
                <c:pt idx="6983">
                  <c:v>69.840000000000401</c:v>
                </c:pt>
                <c:pt idx="6984">
                  <c:v>69.850000000000406</c:v>
                </c:pt>
                <c:pt idx="6985">
                  <c:v>69.860000000000497</c:v>
                </c:pt>
                <c:pt idx="6986">
                  <c:v>69.870000000000502</c:v>
                </c:pt>
                <c:pt idx="6987">
                  <c:v>69.880000000000507</c:v>
                </c:pt>
                <c:pt idx="6988">
                  <c:v>69.890000000000498</c:v>
                </c:pt>
                <c:pt idx="6989">
                  <c:v>69.900000000000503</c:v>
                </c:pt>
                <c:pt idx="6990">
                  <c:v>69.910000000000494</c:v>
                </c:pt>
                <c:pt idx="6991">
                  <c:v>69.920000000000499</c:v>
                </c:pt>
                <c:pt idx="6992">
                  <c:v>69.930000000000504</c:v>
                </c:pt>
                <c:pt idx="6993">
                  <c:v>69.940000000000495</c:v>
                </c:pt>
                <c:pt idx="6994">
                  <c:v>69.9500000000005</c:v>
                </c:pt>
                <c:pt idx="6995">
                  <c:v>69.960000000000505</c:v>
                </c:pt>
                <c:pt idx="6996">
                  <c:v>69.970000000000496</c:v>
                </c:pt>
                <c:pt idx="6997">
                  <c:v>69.980000000000501</c:v>
                </c:pt>
                <c:pt idx="6998">
                  <c:v>69.990000000000506</c:v>
                </c:pt>
                <c:pt idx="6999">
                  <c:v>70.000000000000497</c:v>
                </c:pt>
                <c:pt idx="7000">
                  <c:v>70.010000000000502</c:v>
                </c:pt>
                <c:pt idx="7001">
                  <c:v>70.020000000000493</c:v>
                </c:pt>
                <c:pt idx="7002">
                  <c:v>70.030000000000499</c:v>
                </c:pt>
                <c:pt idx="7003">
                  <c:v>70.040000000000504</c:v>
                </c:pt>
                <c:pt idx="7004">
                  <c:v>70.050000000000594</c:v>
                </c:pt>
                <c:pt idx="7005">
                  <c:v>70.060000000000599</c:v>
                </c:pt>
                <c:pt idx="7006">
                  <c:v>70.070000000000604</c:v>
                </c:pt>
                <c:pt idx="7007">
                  <c:v>70.080000000000595</c:v>
                </c:pt>
                <c:pt idx="7008">
                  <c:v>70.0900000000006</c:v>
                </c:pt>
                <c:pt idx="7009">
                  <c:v>70.100000000000605</c:v>
                </c:pt>
                <c:pt idx="7010">
                  <c:v>70.110000000000596</c:v>
                </c:pt>
                <c:pt idx="7011">
                  <c:v>70.120000000000601</c:v>
                </c:pt>
                <c:pt idx="7012">
                  <c:v>70.130000000000607</c:v>
                </c:pt>
                <c:pt idx="7013">
                  <c:v>70.140000000000597</c:v>
                </c:pt>
                <c:pt idx="7014">
                  <c:v>70.150000000000603</c:v>
                </c:pt>
                <c:pt idx="7015">
                  <c:v>70.160000000000593</c:v>
                </c:pt>
                <c:pt idx="7016">
                  <c:v>70.170000000000599</c:v>
                </c:pt>
                <c:pt idx="7017">
                  <c:v>70.180000000000604</c:v>
                </c:pt>
                <c:pt idx="7018">
                  <c:v>70.190000000000595</c:v>
                </c:pt>
                <c:pt idx="7019">
                  <c:v>70.2000000000006</c:v>
                </c:pt>
                <c:pt idx="7020">
                  <c:v>70.210000000000605</c:v>
                </c:pt>
                <c:pt idx="7021">
                  <c:v>70.220000000000596</c:v>
                </c:pt>
                <c:pt idx="7022">
                  <c:v>70.230000000000601</c:v>
                </c:pt>
                <c:pt idx="7023">
                  <c:v>70.240000000000606</c:v>
                </c:pt>
                <c:pt idx="7024">
                  <c:v>70.250000000000696</c:v>
                </c:pt>
                <c:pt idx="7025">
                  <c:v>70.260000000000701</c:v>
                </c:pt>
                <c:pt idx="7026">
                  <c:v>70.270000000000707</c:v>
                </c:pt>
                <c:pt idx="7027">
                  <c:v>70.280000000000697</c:v>
                </c:pt>
                <c:pt idx="7028">
                  <c:v>70.290000000000703</c:v>
                </c:pt>
                <c:pt idx="7029">
                  <c:v>70.300000000000693</c:v>
                </c:pt>
                <c:pt idx="7030">
                  <c:v>70.310000000000699</c:v>
                </c:pt>
                <c:pt idx="7031">
                  <c:v>70.320000000000704</c:v>
                </c:pt>
                <c:pt idx="7032">
                  <c:v>70.330000000000695</c:v>
                </c:pt>
                <c:pt idx="7033">
                  <c:v>70.3400000000007</c:v>
                </c:pt>
                <c:pt idx="7034">
                  <c:v>70.350000000000705</c:v>
                </c:pt>
                <c:pt idx="7035">
                  <c:v>70.360000000000696</c:v>
                </c:pt>
                <c:pt idx="7036">
                  <c:v>70.370000000000701</c:v>
                </c:pt>
                <c:pt idx="7037">
                  <c:v>70.380000000000706</c:v>
                </c:pt>
                <c:pt idx="7038">
                  <c:v>70.390000000000697</c:v>
                </c:pt>
                <c:pt idx="7039">
                  <c:v>70.400000000000702</c:v>
                </c:pt>
                <c:pt idx="7040">
                  <c:v>70.410000000000693</c:v>
                </c:pt>
                <c:pt idx="7041">
                  <c:v>70.420000000000698</c:v>
                </c:pt>
                <c:pt idx="7042">
                  <c:v>70.430000000000703</c:v>
                </c:pt>
                <c:pt idx="7043">
                  <c:v>70.440000000000794</c:v>
                </c:pt>
                <c:pt idx="7044">
                  <c:v>70.450000000000799</c:v>
                </c:pt>
                <c:pt idx="7045">
                  <c:v>70.460000000000804</c:v>
                </c:pt>
                <c:pt idx="7046">
                  <c:v>70.470000000000795</c:v>
                </c:pt>
                <c:pt idx="7047">
                  <c:v>70.4800000000008</c:v>
                </c:pt>
                <c:pt idx="7048">
                  <c:v>70.490000000000805</c:v>
                </c:pt>
                <c:pt idx="7049">
                  <c:v>70.500000000000796</c:v>
                </c:pt>
                <c:pt idx="7050">
                  <c:v>70.510000000000801</c:v>
                </c:pt>
                <c:pt idx="7051">
                  <c:v>70.520000000000806</c:v>
                </c:pt>
                <c:pt idx="7052">
                  <c:v>70.530000000000797</c:v>
                </c:pt>
                <c:pt idx="7053">
                  <c:v>70.540000000000802</c:v>
                </c:pt>
                <c:pt idx="7054">
                  <c:v>70.550000000000793</c:v>
                </c:pt>
                <c:pt idx="7055">
                  <c:v>70.560000000000798</c:v>
                </c:pt>
                <c:pt idx="7056">
                  <c:v>70.570000000000803</c:v>
                </c:pt>
                <c:pt idx="7057">
                  <c:v>70.580000000000794</c:v>
                </c:pt>
                <c:pt idx="7058">
                  <c:v>70.590000000000799</c:v>
                </c:pt>
                <c:pt idx="7059">
                  <c:v>70.600000000000804</c:v>
                </c:pt>
                <c:pt idx="7060">
                  <c:v>70.610000000000795</c:v>
                </c:pt>
                <c:pt idx="7061">
                  <c:v>70.6200000000008</c:v>
                </c:pt>
                <c:pt idx="7062">
                  <c:v>70.630000000000805</c:v>
                </c:pt>
                <c:pt idx="7063">
                  <c:v>70.640000000000896</c:v>
                </c:pt>
                <c:pt idx="7064">
                  <c:v>70.650000000000901</c:v>
                </c:pt>
                <c:pt idx="7065">
                  <c:v>70.660000000000906</c:v>
                </c:pt>
                <c:pt idx="7066">
                  <c:v>70.670000000000897</c:v>
                </c:pt>
                <c:pt idx="7067">
                  <c:v>70.680000000000902</c:v>
                </c:pt>
                <c:pt idx="7068">
                  <c:v>70.690000000000893</c:v>
                </c:pt>
                <c:pt idx="7069">
                  <c:v>70.700000000000898</c:v>
                </c:pt>
                <c:pt idx="7070">
                  <c:v>70.710000000000903</c:v>
                </c:pt>
                <c:pt idx="7071">
                  <c:v>70.720000000000894</c:v>
                </c:pt>
                <c:pt idx="7072">
                  <c:v>70.730000000000899</c:v>
                </c:pt>
                <c:pt idx="7073">
                  <c:v>70.740000000000904</c:v>
                </c:pt>
                <c:pt idx="7074">
                  <c:v>70.750000000000895</c:v>
                </c:pt>
                <c:pt idx="7075">
                  <c:v>70.7600000000009</c:v>
                </c:pt>
                <c:pt idx="7076">
                  <c:v>70.770000000000906</c:v>
                </c:pt>
                <c:pt idx="7077">
                  <c:v>70.780000000000896</c:v>
                </c:pt>
                <c:pt idx="7078">
                  <c:v>70.790000000000902</c:v>
                </c:pt>
                <c:pt idx="7079">
                  <c:v>70.800000000000907</c:v>
                </c:pt>
                <c:pt idx="7080">
                  <c:v>70.810000000000898</c:v>
                </c:pt>
                <c:pt idx="7081">
                  <c:v>70.820000000000903</c:v>
                </c:pt>
                <c:pt idx="7082">
                  <c:v>70.830000000000993</c:v>
                </c:pt>
                <c:pt idx="7083">
                  <c:v>70.840000000000998</c:v>
                </c:pt>
                <c:pt idx="7084">
                  <c:v>70.850000000001003</c:v>
                </c:pt>
                <c:pt idx="7085">
                  <c:v>70.860000000000994</c:v>
                </c:pt>
                <c:pt idx="7086">
                  <c:v>70.870000000000999</c:v>
                </c:pt>
                <c:pt idx="7087">
                  <c:v>70.880000000001004</c:v>
                </c:pt>
                <c:pt idx="7088">
                  <c:v>70.890000000000995</c:v>
                </c:pt>
                <c:pt idx="7089">
                  <c:v>70.900000000001</c:v>
                </c:pt>
                <c:pt idx="7090">
                  <c:v>70.910000000001006</c:v>
                </c:pt>
                <c:pt idx="7091">
                  <c:v>70.920000000000996</c:v>
                </c:pt>
                <c:pt idx="7092">
                  <c:v>70.930000000001002</c:v>
                </c:pt>
                <c:pt idx="7093">
                  <c:v>70.940000000001007</c:v>
                </c:pt>
                <c:pt idx="7094">
                  <c:v>70.950000000000998</c:v>
                </c:pt>
                <c:pt idx="7095">
                  <c:v>70.960000000001003</c:v>
                </c:pt>
                <c:pt idx="7096">
                  <c:v>70.970000000000994</c:v>
                </c:pt>
                <c:pt idx="7097">
                  <c:v>70.980000000000999</c:v>
                </c:pt>
                <c:pt idx="7098">
                  <c:v>70.990000000001004</c:v>
                </c:pt>
                <c:pt idx="7099">
                  <c:v>71.000000000000995</c:v>
                </c:pt>
                <c:pt idx="7100">
                  <c:v>71.010000000001</c:v>
                </c:pt>
                <c:pt idx="7101">
                  <c:v>71.020000000001005</c:v>
                </c:pt>
                <c:pt idx="7102">
                  <c:v>71.030000000001095</c:v>
                </c:pt>
                <c:pt idx="7103">
                  <c:v>71.0400000000011</c:v>
                </c:pt>
                <c:pt idx="7104">
                  <c:v>71.050000000001106</c:v>
                </c:pt>
                <c:pt idx="7105">
                  <c:v>71.060000000001097</c:v>
                </c:pt>
                <c:pt idx="7106">
                  <c:v>71.070000000001102</c:v>
                </c:pt>
                <c:pt idx="7107">
                  <c:v>71.080000000001107</c:v>
                </c:pt>
                <c:pt idx="7108">
                  <c:v>71.090000000001098</c:v>
                </c:pt>
                <c:pt idx="7109">
                  <c:v>71.100000000001103</c:v>
                </c:pt>
                <c:pt idx="7110">
                  <c:v>71.110000000001094</c:v>
                </c:pt>
                <c:pt idx="7111">
                  <c:v>71.120000000001099</c:v>
                </c:pt>
                <c:pt idx="7112">
                  <c:v>71.130000000001104</c:v>
                </c:pt>
                <c:pt idx="7113">
                  <c:v>71.140000000001095</c:v>
                </c:pt>
                <c:pt idx="7114">
                  <c:v>71.1500000000011</c:v>
                </c:pt>
                <c:pt idx="7115">
                  <c:v>71.160000000001105</c:v>
                </c:pt>
                <c:pt idx="7116">
                  <c:v>71.170000000001096</c:v>
                </c:pt>
                <c:pt idx="7117">
                  <c:v>71.180000000001101</c:v>
                </c:pt>
                <c:pt idx="7118">
                  <c:v>71.190000000001106</c:v>
                </c:pt>
                <c:pt idx="7119">
                  <c:v>71.200000000001097</c:v>
                </c:pt>
                <c:pt idx="7120">
                  <c:v>71.210000000001102</c:v>
                </c:pt>
                <c:pt idx="7121">
                  <c:v>71.220000000001093</c:v>
                </c:pt>
                <c:pt idx="7122">
                  <c:v>71.230000000001198</c:v>
                </c:pt>
                <c:pt idx="7123">
                  <c:v>71.240000000001203</c:v>
                </c:pt>
                <c:pt idx="7124">
                  <c:v>71.250000000001194</c:v>
                </c:pt>
                <c:pt idx="7125">
                  <c:v>71.260000000001199</c:v>
                </c:pt>
                <c:pt idx="7126">
                  <c:v>71.270000000001204</c:v>
                </c:pt>
                <c:pt idx="7127">
                  <c:v>71.280000000001195</c:v>
                </c:pt>
                <c:pt idx="7128">
                  <c:v>71.2900000000012</c:v>
                </c:pt>
                <c:pt idx="7129">
                  <c:v>71.300000000001205</c:v>
                </c:pt>
                <c:pt idx="7130">
                  <c:v>71.310000000001196</c:v>
                </c:pt>
                <c:pt idx="7131">
                  <c:v>71.320000000001201</c:v>
                </c:pt>
                <c:pt idx="7132">
                  <c:v>71.330000000001206</c:v>
                </c:pt>
                <c:pt idx="7133">
                  <c:v>71.340000000001197</c:v>
                </c:pt>
                <c:pt idx="7134">
                  <c:v>71.350000000001202</c:v>
                </c:pt>
                <c:pt idx="7135">
                  <c:v>71.360000000001193</c:v>
                </c:pt>
                <c:pt idx="7136">
                  <c:v>71.370000000001198</c:v>
                </c:pt>
                <c:pt idx="7137">
                  <c:v>71.380000000001203</c:v>
                </c:pt>
                <c:pt idx="7138">
                  <c:v>71.390000000001194</c:v>
                </c:pt>
                <c:pt idx="7139">
                  <c:v>71.400000000001199</c:v>
                </c:pt>
                <c:pt idx="7140">
                  <c:v>71.410000000001205</c:v>
                </c:pt>
                <c:pt idx="7141">
                  <c:v>71.420000000001295</c:v>
                </c:pt>
                <c:pt idx="7142">
                  <c:v>71.4300000000013</c:v>
                </c:pt>
                <c:pt idx="7143">
                  <c:v>71.440000000001305</c:v>
                </c:pt>
                <c:pt idx="7144">
                  <c:v>71.450000000001296</c:v>
                </c:pt>
                <c:pt idx="7145">
                  <c:v>71.460000000001301</c:v>
                </c:pt>
                <c:pt idx="7146">
                  <c:v>71.470000000001306</c:v>
                </c:pt>
                <c:pt idx="7147">
                  <c:v>71.480000000001297</c:v>
                </c:pt>
                <c:pt idx="7148">
                  <c:v>71.490000000001302</c:v>
                </c:pt>
                <c:pt idx="7149">
                  <c:v>71.500000000001293</c:v>
                </c:pt>
                <c:pt idx="7150">
                  <c:v>71.510000000001298</c:v>
                </c:pt>
                <c:pt idx="7151">
                  <c:v>71.520000000001303</c:v>
                </c:pt>
                <c:pt idx="7152">
                  <c:v>71.530000000001294</c:v>
                </c:pt>
                <c:pt idx="7153">
                  <c:v>71.540000000001299</c:v>
                </c:pt>
                <c:pt idx="7154">
                  <c:v>71.550000000001305</c:v>
                </c:pt>
                <c:pt idx="7155">
                  <c:v>71.560000000001295</c:v>
                </c:pt>
                <c:pt idx="7156">
                  <c:v>71.570000000001301</c:v>
                </c:pt>
                <c:pt idx="7157">
                  <c:v>71.580000000001306</c:v>
                </c:pt>
                <c:pt idx="7158">
                  <c:v>71.590000000001297</c:v>
                </c:pt>
                <c:pt idx="7159">
                  <c:v>71.600000000001302</c:v>
                </c:pt>
                <c:pt idx="7160">
                  <c:v>71.610000000001307</c:v>
                </c:pt>
                <c:pt idx="7161">
                  <c:v>71.620000000001397</c:v>
                </c:pt>
                <c:pt idx="7162">
                  <c:v>71.630000000001402</c:v>
                </c:pt>
                <c:pt idx="7163">
                  <c:v>71.640000000001393</c:v>
                </c:pt>
                <c:pt idx="7164">
                  <c:v>71.650000000001398</c:v>
                </c:pt>
                <c:pt idx="7165">
                  <c:v>71.660000000001403</c:v>
                </c:pt>
                <c:pt idx="7166">
                  <c:v>71.670000000001394</c:v>
                </c:pt>
                <c:pt idx="7167">
                  <c:v>71.680000000001399</c:v>
                </c:pt>
                <c:pt idx="7168">
                  <c:v>71.690000000001405</c:v>
                </c:pt>
                <c:pt idx="7169">
                  <c:v>71.700000000001396</c:v>
                </c:pt>
                <c:pt idx="7170">
                  <c:v>71.710000000001401</c:v>
                </c:pt>
                <c:pt idx="7171">
                  <c:v>71.720000000001406</c:v>
                </c:pt>
                <c:pt idx="7172">
                  <c:v>71.730000000001397</c:v>
                </c:pt>
                <c:pt idx="7173">
                  <c:v>71.740000000001402</c:v>
                </c:pt>
                <c:pt idx="7174">
                  <c:v>71.750000000001407</c:v>
                </c:pt>
                <c:pt idx="7175">
                  <c:v>71.760000000001398</c:v>
                </c:pt>
                <c:pt idx="7176">
                  <c:v>71.770000000001403</c:v>
                </c:pt>
                <c:pt idx="7177">
                  <c:v>71.780000000001394</c:v>
                </c:pt>
                <c:pt idx="7178">
                  <c:v>71.790000000001399</c:v>
                </c:pt>
                <c:pt idx="7179">
                  <c:v>71.800000000001404</c:v>
                </c:pt>
                <c:pt idx="7180">
                  <c:v>71.810000000001494</c:v>
                </c:pt>
                <c:pt idx="7181">
                  <c:v>71.8200000000015</c:v>
                </c:pt>
                <c:pt idx="7182">
                  <c:v>71.830000000001505</c:v>
                </c:pt>
                <c:pt idx="7183">
                  <c:v>71.840000000001496</c:v>
                </c:pt>
                <c:pt idx="7184">
                  <c:v>71.850000000001501</c:v>
                </c:pt>
                <c:pt idx="7185">
                  <c:v>71.860000000001506</c:v>
                </c:pt>
                <c:pt idx="7186">
                  <c:v>71.870000000001497</c:v>
                </c:pt>
                <c:pt idx="7187">
                  <c:v>71.880000000001502</c:v>
                </c:pt>
                <c:pt idx="7188">
                  <c:v>71.890000000001507</c:v>
                </c:pt>
                <c:pt idx="7189">
                  <c:v>71.900000000001498</c:v>
                </c:pt>
                <c:pt idx="7190">
                  <c:v>71.910000000001503</c:v>
                </c:pt>
                <c:pt idx="7191">
                  <c:v>71.920000000001494</c:v>
                </c:pt>
                <c:pt idx="7192">
                  <c:v>71.930000000001499</c:v>
                </c:pt>
                <c:pt idx="7193">
                  <c:v>71.940000000001504</c:v>
                </c:pt>
                <c:pt idx="7194">
                  <c:v>71.950000000001495</c:v>
                </c:pt>
                <c:pt idx="7195">
                  <c:v>71.9600000000015</c:v>
                </c:pt>
                <c:pt idx="7196">
                  <c:v>71.970000000001505</c:v>
                </c:pt>
                <c:pt idx="7197">
                  <c:v>71.980000000001496</c:v>
                </c:pt>
                <c:pt idx="7198">
                  <c:v>71.990000000001501</c:v>
                </c:pt>
                <c:pt idx="7199">
                  <c:v>72.000000000001506</c:v>
                </c:pt>
                <c:pt idx="7200">
                  <c:v>72.010000000001597</c:v>
                </c:pt>
                <c:pt idx="7201">
                  <c:v>72.020000000001602</c:v>
                </c:pt>
                <c:pt idx="7202">
                  <c:v>72.030000000001607</c:v>
                </c:pt>
                <c:pt idx="7203">
                  <c:v>72.040000000001598</c:v>
                </c:pt>
                <c:pt idx="7204">
                  <c:v>72.050000000001603</c:v>
                </c:pt>
                <c:pt idx="7205">
                  <c:v>72.060000000001594</c:v>
                </c:pt>
                <c:pt idx="7206">
                  <c:v>72.070000000001599</c:v>
                </c:pt>
                <c:pt idx="7207">
                  <c:v>72.080000000001604</c:v>
                </c:pt>
                <c:pt idx="7208">
                  <c:v>72.090000000001595</c:v>
                </c:pt>
                <c:pt idx="7209">
                  <c:v>72.1000000000016</c:v>
                </c:pt>
                <c:pt idx="7210">
                  <c:v>72.110000000001605</c:v>
                </c:pt>
                <c:pt idx="7211">
                  <c:v>72.120000000001596</c:v>
                </c:pt>
                <c:pt idx="7212">
                  <c:v>72.130000000001601</c:v>
                </c:pt>
                <c:pt idx="7213">
                  <c:v>72.140000000001606</c:v>
                </c:pt>
                <c:pt idx="7214">
                  <c:v>72.150000000001597</c:v>
                </c:pt>
                <c:pt idx="7215">
                  <c:v>72.160000000001602</c:v>
                </c:pt>
                <c:pt idx="7216">
                  <c:v>72.170000000001593</c:v>
                </c:pt>
                <c:pt idx="7217">
                  <c:v>72.180000000001598</c:v>
                </c:pt>
                <c:pt idx="7218">
                  <c:v>72.190000000001604</c:v>
                </c:pt>
                <c:pt idx="7219">
                  <c:v>72.200000000001694</c:v>
                </c:pt>
                <c:pt idx="7220">
                  <c:v>72.210000000001699</c:v>
                </c:pt>
                <c:pt idx="7221">
                  <c:v>72.220000000001704</c:v>
                </c:pt>
                <c:pt idx="7222">
                  <c:v>72.230000000001695</c:v>
                </c:pt>
                <c:pt idx="7223">
                  <c:v>72.2400000000017</c:v>
                </c:pt>
                <c:pt idx="7224">
                  <c:v>72.250000000001705</c:v>
                </c:pt>
                <c:pt idx="7225">
                  <c:v>72.260000000001696</c:v>
                </c:pt>
                <c:pt idx="7226">
                  <c:v>72.270000000001701</c:v>
                </c:pt>
                <c:pt idx="7227">
                  <c:v>72.280000000001706</c:v>
                </c:pt>
                <c:pt idx="7228">
                  <c:v>72.290000000001697</c:v>
                </c:pt>
                <c:pt idx="7229">
                  <c:v>72.300000000001702</c:v>
                </c:pt>
                <c:pt idx="7230">
                  <c:v>72.310000000001693</c:v>
                </c:pt>
                <c:pt idx="7231">
                  <c:v>72.320000000001698</c:v>
                </c:pt>
                <c:pt idx="7232">
                  <c:v>72.330000000001704</c:v>
                </c:pt>
                <c:pt idx="7233">
                  <c:v>72.340000000001695</c:v>
                </c:pt>
                <c:pt idx="7234">
                  <c:v>72.3500000000017</c:v>
                </c:pt>
                <c:pt idx="7235">
                  <c:v>72.360000000001705</c:v>
                </c:pt>
                <c:pt idx="7236">
                  <c:v>72.370000000001696</c:v>
                </c:pt>
                <c:pt idx="7237">
                  <c:v>72.380000000001701</c:v>
                </c:pt>
                <c:pt idx="7238">
                  <c:v>72.390000000001706</c:v>
                </c:pt>
                <c:pt idx="7239">
                  <c:v>72.400000000001796</c:v>
                </c:pt>
                <c:pt idx="7240">
                  <c:v>72.410000000001801</c:v>
                </c:pt>
                <c:pt idx="7241">
                  <c:v>72.420000000001806</c:v>
                </c:pt>
                <c:pt idx="7242">
                  <c:v>72.430000000001797</c:v>
                </c:pt>
                <c:pt idx="7243">
                  <c:v>72.440000000001803</c:v>
                </c:pt>
                <c:pt idx="7244">
                  <c:v>72.450000000001793</c:v>
                </c:pt>
                <c:pt idx="7245">
                  <c:v>72.460000000001799</c:v>
                </c:pt>
                <c:pt idx="7246">
                  <c:v>72.470000000001804</c:v>
                </c:pt>
                <c:pt idx="7247">
                  <c:v>72.480000000001795</c:v>
                </c:pt>
                <c:pt idx="7248">
                  <c:v>72.4900000000018</c:v>
                </c:pt>
                <c:pt idx="7249">
                  <c:v>72.500000000001805</c:v>
                </c:pt>
                <c:pt idx="7250">
                  <c:v>72.510000000001796</c:v>
                </c:pt>
                <c:pt idx="7251">
                  <c:v>72.520000000001801</c:v>
                </c:pt>
                <c:pt idx="7252">
                  <c:v>72.530000000001806</c:v>
                </c:pt>
                <c:pt idx="7253">
                  <c:v>72.540000000001797</c:v>
                </c:pt>
                <c:pt idx="7254">
                  <c:v>72.550000000001802</c:v>
                </c:pt>
                <c:pt idx="7255">
                  <c:v>72.560000000001807</c:v>
                </c:pt>
                <c:pt idx="7256">
                  <c:v>72.570000000001798</c:v>
                </c:pt>
                <c:pt idx="7257">
                  <c:v>72.580000000001803</c:v>
                </c:pt>
                <c:pt idx="7258">
                  <c:v>72.590000000001893</c:v>
                </c:pt>
                <c:pt idx="7259">
                  <c:v>72.600000000001899</c:v>
                </c:pt>
                <c:pt idx="7260">
                  <c:v>72.610000000001904</c:v>
                </c:pt>
                <c:pt idx="7261">
                  <c:v>72.620000000001895</c:v>
                </c:pt>
                <c:pt idx="7262">
                  <c:v>72.6300000000019</c:v>
                </c:pt>
                <c:pt idx="7263">
                  <c:v>72.640000000001905</c:v>
                </c:pt>
                <c:pt idx="7264">
                  <c:v>72.650000000001896</c:v>
                </c:pt>
                <c:pt idx="7265">
                  <c:v>72.660000000001901</c:v>
                </c:pt>
                <c:pt idx="7266">
                  <c:v>72.670000000001906</c:v>
                </c:pt>
                <c:pt idx="7267">
                  <c:v>72.680000000001897</c:v>
                </c:pt>
                <c:pt idx="7268">
                  <c:v>72.690000000001902</c:v>
                </c:pt>
                <c:pt idx="7269">
                  <c:v>72.700000000001907</c:v>
                </c:pt>
                <c:pt idx="7270">
                  <c:v>72.710000000001898</c:v>
                </c:pt>
                <c:pt idx="7271">
                  <c:v>72.720000000001903</c:v>
                </c:pt>
                <c:pt idx="7272">
                  <c:v>72.730000000001894</c:v>
                </c:pt>
                <c:pt idx="7273">
                  <c:v>72.740000000001899</c:v>
                </c:pt>
                <c:pt idx="7274">
                  <c:v>72.750000000001904</c:v>
                </c:pt>
                <c:pt idx="7275">
                  <c:v>72.760000000001895</c:v>
                </c:pt>
                <c:pt idx="7276">
                  <c:v>72.7700000000019</c:v>
                </c:pt>
                <c:pt idx="7277">
                  <c:v>72.780000000001905</c:v>
                </c:pt>
                <c:pt idx="7278">
                  <c:v>72.790000000001996</c:v>
                </c:pt>
                <c:pt idx="7279">
                  <c:v>72.800000000002001</c:v>
                </c:pt>
                <c:pt idx="7280">
                  <c:v>72.810000000002006</c:v>
                </c:pt>
                <c:pt idx="7281">
                  <c:v>72.820000000001997</c:v>
                </c:pt>
                <c:pt idx="7282">
                  <c:v>72.830000000002002</c:v>
                </c:pt>
                <c:pt idx="7283">
                  <c:v>72.840000000001993</c:v>
                </c:pt>
                <c:pt idx="7284">
                  <c:v>72.850000000001998</c:v>
                </c:pt>
                <c:pt idx="7285">
                  <c:v>72.860000000002003</c:v>
                </c:pt>
                <c:pt idx="7286">
                  <c:v>72.870000000001994</c:v>
                </c:pt>
                <c:pt idx="7287">
                  <c:v>72.880000000001999</c:v>
                </c:pt>
                <c:pt idx="7288">
                  <c:v>72.890000000002004</c:v>
                </c:pt>
                <c:pt idx="7289">
                  <c:v>72.900000000001995</c:v>
                </c:pt>
                <c:pt idx="7290">
                  <c:v>72.910000000002</c:v>
                </c:pt>
                <c:pt idx="7291">
                  <c:v>72.920000000002005</c:v>
                </c:pt>
                <c:pt idx="7292">
                  <c:v>72.930000000001996</c:v>
                </c:pt>
                <c:pt idx="7293">
                  <c:v>72.940000000002001</c:v>
                </c:pt>
                <c:pt idx="7294">
                  <c:v>72.950000000002007</c:v>
                </c:pt>
                <c:pt idx="7295">
                  <c:v>72.960000000001997</c:v>
                </c:pt>
                <c:pt idx="7296">
                  <c:v>72.970000000002003</c:v>
                </c:pt>
                <c:pt idx="7297">
                  <c:v>72.980000000002093</c:v>
                </c:pt>
                <c:pt idx="7298">
                  <c:v>72.990000000002098</c:v>
                </c:pt>
                <c:pt idx="7299">
                  <c:v>73.000000000002103</c:v>
                </c:pt>
                <c:pt idx="7300">
                  <c:v>73.010000000002094</c:v>
                </c:pt>
                <c:pt idx="7301">
                  <c:v>73.020000000002099</c:v>
                </c:pt>
                <c:pt idx="7302">
                  <c:v>73.030000000002104</c:v>
                </c:pt>
                <c:pt idx="7303">
                  <c:v>73.040000000002095</c:v>
                </c:pt>
                <c:pt idx="7304">
                  <c:v>73.0500000000021</c:v>
                </c:pt>
                <c:pt idx="7305">
                  <c:v>73.060000000002105</c:v>
                </c:pt>
                <c:pt idx="7306">
                  <c:v>73.070000000002096</c:v>
                </c:pt>
                <c:pt idx="7307">
                  <c:v>73.080000000002102</c:v>
                </c:pt>
                <c:pt idx="7308">
                  <c:v>73.090000000002107</c:v>
                </c:pt>
                <c:pt idx="7309">
                  <c:v>73.100000000002098</c:v>
                </c:pt>
                <c:pt idx="7310">
                  <c:v>73.110000000002103</c:v>
                </c:pt>
                <c:pt idx="7311">
                  <c:v>73.120000000002094</c:v>
                </c:pt>
                <c:pt idx="7312">
                  <c:v>73.130000000002099</c:v>
                </c:pt>
                <c:pt idx="7313">
                  <c:v>73.140000000002104</c:v>
                </c:pt>
                <c:pt idx="7314">
                  <c:v>73.150000000002095</c:v>
                </c:pt>
                <c:pt idx="7315">
                  <c:v>73.1600000000021</c:v>
                </c:pt>
                <c:pt idx="7316">
                  <c:v>73.170000000002105</c:v>
                </c:pt>
                <c:pt idx="7317">
                  <c:v>73.180000000002195</c:v>
                </c:pt>
                <c:pt idx="7318">
                  <c:v>73.1900000000022</c:v>
                </c:pt>
                <c:pt idx="7319">
                  <c:v>73.200000000002206</c:v>
                </c:pt>
                <c:pt idx="7320">
                  <c:v>73.210000000002196</c:v>
                </c:pt>
                <c:pt idx="7321">
                  <c:v>73.220000000002202</c:v>
                </c:pt>
                <c:pt idx="7322">
                  <c:v>73.230000000002207</c:v>
                </c:pt>
                <c:pt idx="7323">
                  <c:v>73.240000000002198</c:v>
                </c:pt>
                <c:pt idx="7324">
                  <c:v>73.250000000002203</c:v>
                </c:pt>
                <c:pt idx="7325">
                  <c:v>73.260000000002194</c:v>
                </c:pt>
                <c:pt idx="7326">
                  <c:v>73.270000000002199</c:v>
                </c:pt>
                <c:pt idx="7327">
                  <c:v>73.280000000002204</c:v>
                </c:pt>
                <c:pt idx="7328">
                  <c:v>73.290000000002195</c:v>
                </c:pt>
                <c:pt idx="7329">
                  <c:v>73.3000000000022</c:v>
                </c:pt>
                <c:pt idx="7330">
                  <c:v>73.310000000002205</c:v>
                </c:pt>
                <c:pt idx="7331">
                  <c:v>73.320000000002196</c:v>
                </c:pt>
                <c:pt idx="7332">
                  <c:v>73.330000000002201</c:v>
                </c:pt>
                <c:pt idx="7333">
                  <c:v>73.340000000002206</c:v>
                </c:pt>
                <c:pt idx="7334">
                  <c:v>73.350000000002197</c:v>
                </c:pt>
                <c:pt idx="7335">
                  <c:v>73.360000000002202</c:v>
                </c:pt>
                <c:pt idx="7336">
                  <c:v>73.370000000002193</c:v>
                </c:pt>
                <c:pt idx="7337">
                  <c:v>73.380000000002298</c:v>
                </c:pt>
                <c:pt idx="7338">
                  <c:v>73.390000000002303</c:v>
                </c:pt>
                <c:pt idx="7339">
                  <c:v>73.400000000002294</c:v>
                </c:pt>
                <c:pt idx="7340">
                  <c:v>73.410000000002299</c:v>
                </c:pt>
                <c:pt idx="7341">
                  <c:v>73.420000000002304</c:v>
                </c:pt>
                <c:pt idx="7342">
                  <c:v>73.430000000002295</c:v>
                </c:pt>
                <c:pt idx="7343">
                  <c:v>73.4400000000023</c:v>
                </c:pt>
                <c:pt idx="7344">
                  <c:v>73.450000000002305</c:v>
                </c:pt>
                <c:pt idx="7345">
                  <c:v>73.460000000002296</c:v>
                </c:pt>
                <c:pt idx="7346">
                  <c:v>73.470000000002301</c:v>
                </c:pt>
                <c:pt idx="7347">
                  <c:v>73.480000000002306</c:v>
                </c:pt>
                <c:pt idx="7348">
                  <c:v>73.490000000002297</c:v>
                </c:pt>
                <c:pt idx="7349">
                  <c:v>73.500000000002302</c:v>
                </c:pt>
                <c:pt idx="7350">
                  <c:v>73.510000000002293</c:v>
                </c:pt>
                <c:pt idx="7351">
                  <c:v>73.520000000002298</c:v>
                </c:pt>
                <c:pt idx="7352">
                  <c:v>73.530000000002303</c:v>
                </c:pt>
                <c:pt idx="7353">
                  <c:v>73.540000000002294</c:v>
                </c:pt>
                <c:pt idx="7354">
                  <c:v>73.550000000002299</c:v>
                </c:pt>
                <c:pt idx="7355">
                  <c:v>73.560000000002304</c:v>
                </c:pt>
                <c:pt idx="7356">
                  <c:v>73.570000000002395</c:v>
                </c:pt>
                <c:pt idx="7357">
                  <c:v>73.5800000000024</c:v>
                </c:pt>
                <c:pt idx="7358">
                  <c:v>73.590000000002405</c:v>
                </c:pt>
                <c:pt idx="7359">
                  <c:v>73.600000000002396</c:v>
                </c:pt>
                <c:pt idx="7360">
                  <c:v>73.610000000002401</c:v>
                </c:pt>
                <c:pt idx="7361">
                  <c:v>73.620000000002406</c:v>
                </c:pt>
                <c:pt idx="7362">
                  <c:v>73.630000000002397</c:v>
                </c:pt>
                <c:pt idx="7363">
                  <c:v>73.640000000002402</c:v>
                </c:pt>
                <c:pt idx="7364">
                  <c:v>73.650000000002393</c:v>
                </c:pt>
                <c:pt idx="7365">
                  <c:v>73.660000000002398</c:v>
                </c:pt>
                <c:pt idx="7366">
                  <c:v>73.670000000002403</c:v>
                </c:pt>
                <c:pt idx="7367">
                  <c:v>73.680000000002394</c:v>
                </c:pt>
                <c:pt idx="7368">
                  <c:v>73.690000000002399</c:v>
                </c:pt>
                <c:pt idx="7369">
                  <c:v>73.700000000002404</c:v>
                </c:pt>
                <c:pt idx="7370">
                  <c:v>73.710000000002395</c:v>
                </c:pt>
                <c:pt idx="7371">
                  <c:v>73.7200000000024</c:v>
                </c:pt>
                <c:pt idx="7372">
                  <c:v>73.730000000002406</c:v>
                </c:pt>
                <c:pt idx="7373">
                  <c:v>73.740000000002397</c:v>
                </c:pt>
                <c:pt idx="7374">
                  <c:v>73.750000000002402</c:v>
                </c:pt>
                <c:pt idx="7375">
                  <c:v>73.760000000002407</c:v>
                </c:pt>
                <c:pt idx="7376">
                  <c:v>73.770000000002497</c:v>
                </c:pt>
                <c:pt idx="7377">
                  <c:v>73.780000000002502</c:v>
                </c:pt>
                <c:pt idx="7378">
                  <c:v>73.790000000002493</c:v>
                </c:pt>
                <c:pt idx="7379">
                  <c:v>73.800000000002498</c:v>
                </c:pt>
                <c:pt idx="7380">
                  <c:v>73.810000000002503</c:v>
                </c:pt>
                <c:pt idx="7381">
                  <c:v>73.820000000002494</c:v>
                </c:pt>
                <c:pt idx="7382">
                  <c:v>73.830000000002499</c:v>
                </c:pt>
                <c:pt idx="7383">
                  <c:v>73.840000000002505</c:v>
                </c:pt>
                <c:pt idx="7384">
                  <c:v>73.850000000002495</c:v>
                </c:pt>
                <c:pt idx="7385">
                  <c:v>73.860000000002501</c:v>
                </c:pt>
                <c:pt idx="7386">
                  <c:v>73.870000000002506</c:v>
                </c:pt>
                <c:pt idx="7387">
                  <c:v>73.880000000002497</c:v>
                </c:pt>
                <c:pt idx="7388">
                  <c:v>73.890000000002502</c:v>
                </c:pt>
                <c:pt idx="7389">
                  <c:v>73.900000000002507</c:v>
                </c:pt>
                <c:pt idx="7390">
                  <c:v>73.910000000002498</c:v>
                </c:pt>
                <c:pt idx="7391">
                  <c:v>73.920000000002503</c:v>
                </c:pt>
                <c:pt idx="7392">
                  <c:v>73.930000000002494</c:v>
                </c:pt>
                <c:pt idx="7393">
                  <c:v>73.940000000002499</c:v>
                </c:pt>
                <c:pt idx="7394">
                  <c:v>73.950000000002504</c:v>
                </c:pt>
                <c:pt idx="7395">
                  <c:v>73.960000000002594</c:v>
                </c:pt>
                <c:pt idx="7396">
                  <c:v>73.970000000002599</c:v>
                </c:pt>
                <c:pt idx="7397">
                  <c:v>73.980000000002605</c:v>
                </c:pt>
                <c:pt idx="7398">
                  <c:v>73.990000000002595</c:v>
                </c:pt>
                <c:pt idx="7399">
                  <c:v>74.000000000002601</c:v>
                </c:pt>
                <c:pt idx="7400">
                  <c:v>74.010000000002606</c:v>
                </c:pt>
                <c:pt idx="7401">
                  <c:v>74.020000000002597</c:v>
                </c:pt>
                <c:pt idx="7402">
                  <c:v>74.030000000002602</c:v>
                </c:pt>
                <c:pt idx="7403">
                  <c:v>74.040000000002607</c:v>
                </c:pt>
                <c:pt idx="7404">
                  <c:v>74.050000000002598</c:v>
                </c:pt>
                <c:pt idx="7405">
                  <c:v>74.060000000002603</c:v>
                </c:pt>
                <c:pt idx="7406">
                  <c:v>74.070000000002594</c:v>
                </c:pt>
                <c:pt idx="7407">
                  <c:v>74.080000000002599</c:v>
                </c:pt>
                <c:pt idx="7408">
                  <c:v>74.090000000002604</c:v>
                </c:pt>
                <c:pt idx="7409">
                  <c:v>74.100000000002595</c:v>
                </c:pt>
                <c:pt idx="7410">
                  <c:v>74.1100000000026</c:v>
                </c:pt>
                <c:pt idx="7411">
                  <c:v>74.120000000002605</c:v>
                </c:pt>
                <c:pt idx="7412">
                  <c:v>74.130000000002596</c:v>
                </c:pt>
                <c:pt idx="7413">
                  <c:v>74.140000000002601</c:v>
                </c:pt>
                <c:pt idx="7414">
                  <c:v>74.150000000002606</c:v>
                </c:pt>
                <c:pt idx="7415">
                  <c:v>74.160000000002697</c:v>
                </c:pt>
                <c:pt idx="7416">
                  <c:v>74.170000000002702</c:v>
                </c:pt>
                <c:pt idx="7417">
                  <c:v>74.180000000002707</c:v>
                </c:pt>
                <c:pt idx="7418">
                  <c:v>74.190000000002698</c:v>
                </c:pt>
                <c:pt idx="7419">
                  <c:v>74.200000000002703</c:v>
                </c:pt>
                <c:pt idx="7420">
                  <c:v>74.210000000002694</c:v>
                </c:pt>
                <c:pt idx="7421">
                  <c:v>74.220000000002699</c:v>
                </c:pt>
                <c:pt idx="7422">
                  <c:v>74.230000000002704</c:v>
                </c:pt>
                <c:pt idx="7423">
                  <c:v>74.240000000002695</c:v>
                </c:pt>
                <c:pt idx="7424">
                  <c:v>74.2500000000027</c:v>
                </c:pt>
                <c:pt idx="7425">
                  <c:v>74.260000000002705</c:v>
                </c:pt>
                <c:pt idx="7426">
                  <c:v>74.270000000002696</c:v>
                </c:pt>
                <c:pt idx="7427">
                  <c:v>74.280000000002701</c:v>
                </c:pt>
                <c:pt idx="7428">
                  <c:v>74.290000000002706</c:v>
                </c:pt>
                <c:pt idx="7429">
                  <c:v>74.300000000002697</c:v>
                </c:pt>
                <c:pt idx="7430">
                  <c:v>74.310000000002702</c:v>
                </c:pt>
                <c:pt idx="7431">
                  <c:v>74.320000000002693</c:v>
                </c:pt>
                <c:pt idx="7432">
                  <c:v>74.330000000002698</c:v>
                </c:pt>
                <c:pt idx="7433">
                  <c:v>74.340000000002703</c:v>
                </c:pt>
                <c:pt idx="7434">
                  <c:v>74.350000000002794</c:v>
                </c:pt>
                <c:pt idx="7435">
                  <c:v>74.360000000002799</c:v>
                </c:pt>
                <c:pt idx="7436">
                  <c:v>74.370000000002804</c:v>
                </c:pt>
                <c:pt idx="7437">
                  <c:v>74.380000000002795</c:v>
                </c:pt>
                <c:pt idx="7438">
                  <c:v>74.3900000000028</c:v>
                </c:pt>
                <c:pt idx="7439">
                  <c:v>74.400000000002805</c:v>
                </c:pt>
                <c:pt idx="7440">
                  <c:v>74.410000000002796</c:v>
                </c:pt>
                <c:pt idx="7441">
                  <c:v>74.420000000002801</c:v>
                </c:pt>
                <c:pt idx="7442">
                  <c:v>74.430000000002806</c:v>
                </c:pt>
                <c:pt idx="7443">
                  <c:v>74.440000000002797</c:v>
                </c:pt>
                <c:pt idx="7444">
                  <c:v>74.450000000002802</c:v>
                </c:pt>
                <c:pt idx="7445">
                  <c:v>74.460000000002793</c:v>
                </c:pt>
                <c:pt idx="7446">
                  <c:v>74.470000000002798</c:v>
                </c:pt>
                <c:pt idx="7447">
                  <c:v>74.480000000002804</c:v>
                </c:pt>
                <c:pt idx="7448">
                  <c:v>74.490000000002794</c:v>
                </c:pt>
                <c:pt idx="7449">
                  <c:v>74.5000000000028</c:v>
                </c:pt>
                <c:pt idx="7450">
                  <c:v>74.510000000002805</c:v>
                </c:pt>
                <c:pt idx="7451">
                  <c:v>74.520000000002796</c:v>
                </c:pt>
                <c:pt idx="7452">
                  <c:v>74.530000000002801</c:v>
                </c:pt>
                <c:pt idx="7453">
                  <c:v>74.540000000002806</c:v>
                </c:pt>
                <c:pt idx="7454">
                  <c:v>74.550000000002896</c:v>
                </c:pt>
                <c:pt idx="7455">
                  <c:v>74.560000000002901</c:v>
                </c:pt>
                <c:pt idx="7456">
                  <c:v>74.570000000002906</c:v>
                </c:pt>
                <c:pt idx="7457">
                  <c:v>74.580000000002897</c:v>
                </c:pt>
                <c:pt idx="7458">
                  <c:v>74.590000000002902</c:v>
                </c:pt>
                <c:pt idx="7459">
                  <c:v>74.600000000002893</c:v>
                </c:pt>
                <c:pt idx="7460">
                  <c:v>74.610000000002898</c:v>
                </c:pt>
                <c:pt idx="7461">
                  <c:v>74.620000000002904</c:v>
                </c:pt>
                <c:pt idx="7462">
                  <c:v>74.630000000002894</c:v>
                </c:pt>
                <c:pt idx="7463">
                  <c:v>74.6400000000029</c:v>
                </c:pt>
                <c:pt idx="7464">
                  <c:v>74.650000000002905</c:v>
                </c:pt>
                <c:pt idx="7465">
                  <c:v>74.660000000002896</c:v>
                </c:pt>
                <c:pt idx="7466">
                  <c:v>74.670000000002901</c:v>
                </c:pt>
                <c:pt idx="7467">
                  <c:v>74.680000000002906</c:v>
                </c:pt>
                <c:pt idx="7468">
                  <c:v>74.690000000002897</c:v>
                </c:pt>
                <c:pt idx="7469">
                  <c:v>74.700000000002902</c:v>
                </c:pt>
                <c:pt idx="7470">
                  <c:v>74.710000000002907</c:v>
                </c:pt>
                <c:pt idx="7471">
                  <c:v>74.720000000002898</c:v>
                </c:pt>
                <c:pt idx="7472">
                  <c:v>74.730000000002903</c:v>
                </c:pt>
                <c:pt idx="7473">
                  <c:v>74.740000000002993</c:v>
                </c:pt>
                <c:pt idx="7474">
                  <c:v>74.750000000002998</c:v>
                </c:pt>
                <c:pt idx="7475">
                  <c:v>74.760000000003004</c:v>
                </c:pt>
                <c:pt idx="7476">
                  <c:v>74.770000000002995</c:v>
                </c:pt>
                <c:pt idx="7477">
                  <c:v>74.780000000003</c:v>
                </c:pt>
                <c:pt idx="7478">
                  <c:v>74.790000000003005</c:v>
                </c:pt>
                <c:pt idx="7479">
                  <c:v>74.800000000002996</c:v>
                </c:pt>
                <c:pt idx="7480">
                  <c:v>74.810000000003001</c:v>
                </c:pt>
                <c:pt idx="7481">
                  <c:v>74.820000000003006</c:v>
                </c:pt>
                <c:pt idx="7482">
                  <c:v>74.830000000002997</c:v>
                </c:pt>
                <c:pt idx="7483">
                  <c:v>74.840000000003002</c:v>
                </c:pt>
                <c:pt idx="7484">
                  <c:v>74.850000000003007</c:v>
                </c:pt>
                <c:pt idx="7485">
                  <c:v>74.860000000002998</c:v>
                </c:pt>
                <c:pt idx="7486">
                  <c:v>74.870000000003003</c:v>
                </c:pt>
                <c:pt idx="7487">
                  <c:v>74.880000000002994</c:v>
                </c:pt>
                <c:pt idx="7488">
                  <c:v>74.890000000002999</c:v>
                </c:pt>
                <c:pt idx="7489">
                  <c:v>74.900000000003004</c:v>
                </c:pt>
                <c:pt idx="7490">
                  <c:v>74.910000000002995</c:v>
                </c:pt>
                <c:pt idx="7491">
                  <c:v>74.920000000003</c:v>
                </c:pt>
                <c:pt idx="7492">
                  <c:v>74.930000000003005</c:v>
                </c:pt>
                <c:pt idx="7493">
                  <c:v>74.940000000003096</c:v>
                </c:pt>
                <c:pt idx="7494">
                  <c:v>74.950000000003101</c:v>
                </c:pt>
                <c:pt idx="7495">
                  <c:v>74.960000000003106</c:v>
                </c:pt>
                <c:pt idx="7496">
                  <c:v>74.970000000003097</c:v>
                </c:pt>
                <c:pt idx="7497">
                  <c:v>74.980000000003102</c:v>
                </c:pt>
                <c:pt idx="7498">
                  <c:v>74.990000000003107</c:v>
                </c:pt>
                <c:pt idx="7499">
                  <c:v>75.000000000003098</c:v>
                </c:pt>
                <c:pt idx="7500">
                  <c:v>75.010000000003103</c:v>
                </c:pt>
                <c:pt idx="7501">
                  <c:v>75.020000000003094</c:v>
                </c:pt>
                <c:pt idx="7502">
                  <c:v>75.030000000003099</c:v>
                </c:pt>
                <c:pt idx="7503">
                  <c:v>75.040000000003104</c:v>
                </c:pt>
                <c:pt idx="7504">
                  <c:v>75.050000000003095</c:v>
                </c:pt>
                <c:pt idx="7505">
                  <c:v>75.0600000000031</c:v>
                </c:pt>
                <c:pt idx="7506">
                  <c:v>75.070000000003105</c:v>
                </c:pt>
                <c:pt idx="7507">
                  <c:v>75.080000000003096</c:v>
                </c:pt>
                <c:pt idx="7508">
                  <c:v>75.090000000003101</c:v>
                </c:pt>
                <c:pt idx="7509">
                  <c:v>75.100000000003106</c:v>
                </c:pt>
                <c:pt idx="7510">
                  <c:v>75.110000000003097</c:v>
                </c:pt>
                <c:pt idx="7511">
                  <c:v>75.120000000003103</c:v>
                </c:pt>
                <c:pt idx="7512">
                  <c:v>75.130000000003207</c:v>
                </c:pt>
                <c:pt idx="7513">
                  <c:v>75.140000000003198</c:v>
                </c:pt>
                <c:pt idx="7514">
                  <c:v>75.150000000003203</c:v>
                </c:pt>
                <c:pt idx="7515">
                  <c:v>75.160000000003194</c:v>
                </c:pt>
                <c:pt idx="7516">
                  <c:v>75.170000000003199</c:v>
                </c:pt>
                <c:pt idx="7517">
                  <c:v>75.180000000003204</c:v>
                </c:pt>
                <c:pt idx="7518">
                  <c:v>75.190000000003195</c:v>
                </c:pt>
                <c:pt idx="7519">
                  <c:v>75.2000000000032</c:v>
                </c:pt>
                <c:pt idx="7520">
                  <c:v>75.210000000003205</c:v>
                </c:pt>
                <c:pt idx="7521">
                  <c:v>75.220000000003196</c:v>
                </c:pt>
                <c:pt idx="7522">
                  <c:v>75.230000000003201</c:v>
                </c:pt>
                <c:pt idx="7523">
                  <c:v>75.240000000003207</c:v>
                </c:pt>
                <c:pt idx="7524">
                  <c:v>75.250000000003197</c:v>
                </c:pt>
                <c:pt idx="7525">
                  <c:v>75.260000000003203</c:v>
                </c:pt>
                <c:pt idx="7526">
                  <c:v>75.270000000003193</c:v>
                </c:pt>
                <c:pt idx="7527">
                  <c:v>75.280000000003199</c:v>
                </c:pt>
                <c:pt idx="7528">
                  <c:v>75.290000000003204</c:v>
                </c:pt>
                <c:pt idx="7529">
                  <c:v>75.300000000003195</c:v>
                </c:pt>
                <c:pt idx="7530">
                  <c:v>75.3100000000032</c:v>
                </c:pt>
                <c:pt idx="7531">
                  <c:v>75.320000000003205</c:v>
                </c:pt>
                <c:pt idx="7532">
                  <c:v>75.330000000003295</c:v>
                </c:pt>
                <c:pt idx="7533">
                  <c:v>75.3400000000033</c:v>
                </c:pt>
                <c:pt idx="7534">
                  <c:v>75.350000000003305</c:v>
                </c:pt>
                <c:pt idx="7535">
                  <c:v>75.360000000003296</c:v>
                </c:pt>
                <c:pt idx="7536">
                  <c:v>75.370000000003301</c:v>
                </c:pt>
                <c:pt idx="7537">
                  <c:v>75.380000000003307</c:v>
                </c:pt>
                <c:pt idx="7538">
                  <c:v>75.390000000003297</c:v>
                </c:pt>
                <c:pt idx="7539">
                  <c:v>75.400000000003303</c:v>
                </c:pt>
                <c:pt idx="7540">
                  <c:v>75.410000000003294</c:v>
                </c:pt>
                <c:pt idx="7541">
                  <c:v>75.420000000003299</c:v>
                </c:pt>
                <c:pt idx="7542">
                  <c:v>75.430000000003304</c:v>
                </c:pt>
                <c:pt idx="7543">
                  <c:v>75.440000000003295</c:v>
                </c:pt>
                <c:pt idx="7544">
                  <c:v>75.4500000000033</c:v>
                </c:pt>
                <c:pt idx="7545">
                  <c:v>75.460000000003305</c:v>
                </c:pt>
                <c:pt idx="7546">
                  <c:v>75.470000000003296</c:v>
                </c:pt>
                <c:pt idx="7547">
                  <c:v>75.480000000003301</c:v>
                </c:pt>
                <c:pt idx="7548">
                  <c:v>75.490000000003306</c:v>
                </c:pt>
                <c:pt idx="7549">
                  <c:v>75.500000000003297</c:v>
                </c:pt>
                <c:pt idx="7550">
                  <c:v>75.510000000003302</c:v>
                </c:pt>
                <c:pt idx="7551">
                  <c:v>75.520000000003293</c:v>
                </c:pt>
                <c:pt idx="7552">
                  <c:v>75.530000000003398</c:v>
                </c:pt>
                <c:pt idx="7553">
                  <c:v>75.540000000003403</c:v>
                </c:pt>
                <c:pt idx="7554">
                  <c:v>75.550000000003394</c:v>
                </c:pt>
                <c:pt idx="7555">
                  <c:v>75.560000000003399</c:v>
                </c:pt>
                <c:pt idx="7556">
                  <c:v>75.570000000003404</c:v>
                </c:pt>
                <c:pt idx="7557">
                  <c:v>75.580000000003395</c:v>
                </c:pt>
                <c:pt idx="7558">
                  <c:v>75.5900000000034</c:v>
                </c:pt>
                <c:pt idx="7559">
                  <c:v>75.600000000003405</c:v>
                </c:pt>
                <c:pt idx="7560">
                  <c:v>75.610000000003396</c:v>
                </c:pt>
                <c:pt idx="7561">
                  <c:v>75.620000000003401</c:v>
                </c:pt>
                <c:pt idx="7562">
                  <c:v>75.630000000003406</c:v>
                </c:pt>
                <c:pt idx="7563">
                  <c:v>75.640000000003397</c:v>
                </c:pt>
                <c:pt idx="7564">
                  <c:v>75.650000000003402</c:v>
                </c:pt>
                <c:pt idx="7565">
                  <c:v>75.660000000003393</c:v>
                </c:pt>
                <c:pt idx="7566">
                  <c:v>75.670000000003398</c:v>
                </c:pt>
                <c:pt idx="7567">
                  <c:v>75.680000000003403</c:v>
                </c:pt>
                <c:pt idx="7568">
                  <c:v>75.690000000003394</c:v>
                </c:pt>
                <c:pt idx="7569">
                  <c:v>75.700000000003399</c:v>
                </c:pt>
                <c:pt idx="7570">
                  <c:v>75.710000000003404</c:v>
                </c:pt>
                <c:pt idx="7571">
                  <c:v>75.720000000003495</c:v>
                </c:pt>
                <c:pt idx="7572">
                  <c:v>75.7300000000035</c:v>
                </c:pt>
                <c:pt idx="7573">
                  <c:v>75.740000000003505</c:v>
                </c:pt>
                <c:pt idx="7574">
                  <c:v>75.750000000003496</c:v>
                </c:pt>
                <c:pt idx="7575">
                  <c:v>75.760000000003501</c:v>
                </c:pt>
                <c:pt idx="7576">
                  <c:v>75.770000000003506</c:v>
                </c:pt>
                <c:pt idx="7577">
                  <c:v>75.780000000003497</c:v>
                </c:pt>
                <c:pt idx="7578">
                  <c:v>75.790000000003502</c:v>
                </c:pt>
                <c:pt idx="7579">
                  <c:v>75.800000000003493</c:v>
                </c:pt>
                <c:pt idx="7580">
                  <c:v>75.810000000003498</c:v>
                </c:pt>
                <c:pt idx="7581">
                  <c:v>75.820000000003503</c:v>
                </c:pt>
                <c:pt idx="7582">
                  <c:v>75.830000000003494</c:v>
                </c:pt>
                <c:pt idx="7583">
                  <c:v>75.840000000003499</c:v>
                </c:pt>
                <c:pt idx="7584">
                  <c:v>75.850000000003504</c:v>
                </c:pt>
                <c:pt idx="7585">
                  <c:v>75.860000000003495</c:v>
                </c:pt>
                <c:pt idx="7586">
                  <c:v>75.8700000000035</c:v>
                </c:pt>
                <c:pt idx="7587">
                  <c:v>75.880000000003506</c:v>
                </c:pt>
                <c:pt idx="7588">
                  <c:v>75.890000000003496</c:v>
                </c:pt>
                <c:pt idx="7589">
                  <c:v>75.900000000003502</c:v>
                </c:pt>
                <c:pt idx="7590">
                  <c:v>75.910000000003507</c:v>
                </c:pt>
                <c:pt idx="7591">
                  <c:v>75.920000000003597</c:v>
                </c:pt>
                <c:pt idx="7592">
                  <c:v>75.930000000003602</c:v>
                </c:pt>
                <c:pt idx="7593">
                  <c:v>75.940000000003593</c:v>
                </c:pt>
                <c:pt idx="7594">
                  <c:v>75.950000000003598</c:v>
                </c:pt>
                <c:pt idx="7595">
                  <c:v>75.960000000003603</c:v>
                </c:pt>
                <c:pt idx="7596">
                  <c:v>75.970000000003594</c:v>
                </c:pt>
                <c:pt idx="7597">
                  <c:v>75.980000000003599</c:v>
                </c:pt>
                <c:pt idx="7598">
                  <c:v>75.990000000003604</c:v>
                </c:pt>
                <c:pt idx="7599">
                  <c:v>76.000000000003595</c:v>
                </c:pt>
                <c:pt idx="7600">
                  <c:v>76.0100000000036</c:v>
                </c:pt>
                <c:pt idx="7601">
                  <c:v>76.020000000003606</c:v>
                </c:pt>
                <c:pt idx="7602">
                  <c:v>76.030000000003596</c:v>
                </c:pt>
                <c:pt idx="7603">
                  <c:v>76.040000000003602</c:v>
                </c:pt>
                <c:pt idx="7604">
                  <c:v>76.050000000003607</c:v>
                </c:pt>
                <c:pt idx="7605">
                  <c:v>76.060000000003598</c:v>
                </c:pt>
                <c:pt idx="7606">
                  <c:v>76.070000000003603</c:v>
                </c:pt>
                <c:pt idx="7607">
                  <c:v>76.080000000003594</c:v>
                </c:pt>
                <c:pt idx="7608">
                  <c:v>76.090000000003599</c:v>
                </c:pt>
                <c:pt idx="7609">
                  <c:v>76.100000000003604</c:v>
                </c:pt>
                <c:pt idx="7610">
                  <c:v>76.110000000003694</c:v>
                </c:pt>
                <c:pt idx="7611">
                  <c:v>76.120000000003699</c:v>
                </c:pt>
                <c:pt idx="7612">
                  <c:v>76.130000000003704</c:v>
                </c:pt>
                <c:pt idx="7613">
                  <c:v>76.140000000003695</c:v>
                </c:pt>
                <c:pt idx="7614">
                  <c:v>76.150000000003701</c:v>
                </c:pt>
                <c:pt idx="7615">
                  <c:v>76.160000000003706</c:v>
                </c:pt>
                <c:pt idx="7616">
                  <c:v>76.170000000003697</c:v>
                </c:pt>
                <c:pt idx="7617">
                  <c:v>76.180000000003702</c:v>
                </c:pt>
                <c:pt idx="7618">
                  <c:v>76.190000000003707</c:v>
                </c:pt>
                <c:pt idx="7619">
                  <c:v>76.200000000003698</c:v>
                </c:pt>
                <c:pt idx="7620">
                  <c:v>76.210000000003703</c:v>
                </c:pt>
                <c:pt idx="7621">
                  <c:v>76.220000000003694</c:v>
                </c:pt>
                <c:pt idx="7622">
                  <c:v>76.230000000003699</c:v>
                </c:pt>
                <c:pt idx="7623">
                  <c:v>76.240000000003704</c:v>
                </c:pt>
                <c:pt idx="7624">
                  <c:v>76.250000000003695</c:v>
                </c:pt>
                <c:pt idx="7625">
                  <c:v>76.2600000000037</c:v>
                </c:pt>
                <c:pt idx="7626">
                  <c:v>76.270000000003705</c:v>
                </c:pt>
                <c:pt idx="7627">
                  <c:v>76.280000000003696</c:v>
                </c:pt>
                <c:pt idx="7628">
                  <c:v>76.290000000003701</c:v>
                </c:pt>
                <c:pt idx="7629">
                  <c:v>76.300000000003706</c:v>
                </c:pt>
                <c:pt idx="7630">
                  <c:v>76.310000000003797</c:v>
                </c:pt>
                <c:pt idx="7631">
                  <c:v>76.320000000003802</c:v>
                </c:pt>
                <c:pt idx="7632">
                  <c:v>76.330000000003807</c:v>
                </c:pt>
                <c:pt idx="7633">
                  <c:v>76.340000000003798</c:v>
                </c:pt>
                <c:pt idx="7634">
                  <c:v>76.350000000003803</c:v>
                </c:pt>
                <c:pt idx="7635">
                  <c:v>76.360000000003794</c:v>
                </c:pt>
                <c:pt idx="7636">
                  <c:v>76.370000000003799</c:v>
                </c:pt>
                <c:pt idx="7637">
                  <c:v>76.380000000003804</c:v>
                </c:pt>
                <c:pt idx="7638">
                  <c:v>76.390000000003795</c:v>
                </c:pt>
                <c:pt idx="7639">
                  <c:v>76.4000000000038</c:v>
                </c:pt>
                <c:pt idx="7640">
                  <c:v>76.410000000003805</c:v>
                </c:pt>
                <c:pt idx="7641">
                  <c:v>76.420000000003796</c:v>
                </c:pt>
                <c:pt idx="7642">
                  <c:v>76.430000000003801</c:v>
                </c:pt>
                <c:pt idx="7643">
                  <c:v>76.440000000003806</c:v>
                </c:pt>
                <c:pt idx="7644">
                  <c:v>76.450000000003797</c:v>
                </c:pt>
                <c:pt idx="7645">
                  <c:v>76.460000000003802</c:v>
                </c:pt>
                <c:pt idx="7646">
                  <c:v>76.470000000003793</c:v>
                </c:pt>
                <c:pt idx="7647">
                  <c:v>76.480000000003798</c:v>
                </c:pt>
                <c:pt idx="7648">
                  <c:v>76.490000000003803</c:v>
                </c:pt>
                <c:pt idx="7649">
                  <c:v>76.500000000003894</c:v>
                </c:pt>
                <c:pt idx="7650">
                  <c:v>76.510000000003899</c:v>
                </c:pt>
                <c:pt idx="7651">
                  <c:v>76.520000000003904</c:v>
                </c:pt>
                <c:pt idx="7652">
                  <c:v>76.530000000003895</c:v>
                </c:pt>
                <c:pt idx="7653">
                  <c:v>76.5400000000039</c:v>
                </c:pt>
                <c:pt idx="7654">
                  <c:v>76.550000000003905</c:v>
                </c:pt>
                <c:pt idx="7655">
                  <c:v>76.560000000003896</c:v>
                </c:pt>
                <c:pt idx="7656">
                  <c:v>76.570000000003901</c:v>
                </c:pt>
                <c:pt idx="7657">
                  <c:v>76.580000000003906</c:v>
                </c:pt>
                <c:pt idx="7658">
                  <c:v>76.590000000003897</c:v>
                </c:pt>
                <c:pt idx="7659">
                  <c:v>76.600000000003902</c:v>
                </c:pt>
                <c:pt idx="7660">
                  <c:v>76.610000000003893</c:v>
                </c:pt>
                <c:pt idx="7661">
                  <c:v>76.620000000003898</c:v>
                </c:pt>
                <c:pt idx="7662">
                  <c:v>76.630000000003903</c:v>
                </c:pt>
                <c:pt idx="7663">
                  <c:v>76.640000000003894</c:v>
                </c:pt>
                <c:pt idx="7664">
                  <c:v>76.650000000003899</c:v>
                </c:pt>
                <c:pt idx="7665">
                  <c:v>76.660000000003905</c:v>
                </c:pt>
                <c:pt idx="7666">
                  <c:v>76.670000000003895</c:v>
                </c:pt>
                <c:pt idx="7667">
                  <c:v>76.680000000003901</c:v>
                </c:pt>
                <c:pt idx="7668">
                  <c:v>76.690000000003906</c:v>
                </c:pt>
                <c:pt idx="7669">
                  <c:v>76.700000000003996</c:v>
                </c:pt>
                <c:pt idx="7670">
                  <c:v>76.710000000004001</c:v>
                </c:pt>
                <c:pt idx="7671">
                  <c:v>76.720000000004006</c:v>
                </c:pt>
                <c:pt idx="7672">
                  <c:v>76.730000000003997</c:v>
                </c:pt>
                <c:pt idx="7673">
                  <c:v>76.740000000004002</c:v>
                </c:pt>
                <c:pt idx="7674">
                  <c:v>76.750000000003993</c:v>
                </c:pt>
                <c:pt idx="7675">
                  <c:v>76.760000000003998</c:v>
                </c:pt>
                <c:pt idx="7676">
                  <c:v>76.770000000004003</c:v>
                </c:pt>
                <c:pt idx="7677">
                  <c:v>76.780000000003994</c:v>
                </c:pt>
                <c:pt idx="7678">
                  <c:v>76.790000000004</c:v>
                </c:pt>
                <c:pt idx="7679">
                  <c:v>76.800000000004005</c:v>
                </c:pt>
                <c:pt idx="7680">
                  <c:v>76.810000000003996</c:v>
                </c:pt>
                <c:pt idx="7681">
                  <c:v>76.820000000004001</c:v>
                </c:pt>
                <c:pt idx="7682">
                  <c:v>76.830000000004006</c:v>
                </c:pt>
                <c:pt idx="7683">
                  <c:v>76.840000000003997</c:v>
                </c:pt>
                <c:pt idx="7684">
                  <c:v>76.850000000004002</c:v>
                </c:pt>
                <c:pt idx="7685">
                  <c:v>76.860000000004007</c:v>
                </c:pt>
                <c:pt idx="7686">
                  <c:v>76.870000000003998</c:v>
                </c:pt>
                <c:pt idx="7687">
                  <c:v>76.880000000004003</c:v>
                </c:pt>
                <c:pt idx="7688">
                  <c:v>76.890000000004093</c:v>
                </c:pt>
                <c:pt idx="7689">
                  <c:v>76.900000000004098</c:v>
                </c:pt>
                <c:pt idx="7690">
                  <c:v>76.910000000004104</c:v>
                </c:pt>
                <c:pt idx="7691">
                  <c:v>76.920000000004094</c:v>
                </c:pt>
                <c:pt idx="7692">
                  <c:v>76.9300000000041</c:v>
                </c:pt>
                <c:pt idx="7693">
                  <c:v>76.940000000004105</c:v>
                </c:pt>
                <c:pt idx="7694">
                  <c:v>76.950000000004096</c:v>
                </c:pt>
                <c:pt idx="7695">
                  <c:v>76.960000000004101</c:v>
                </c:pt>
                <c:pt idx="7696">
                  <c:v>76.970000000004106</c:v>
                </c:pt>
                <c:pt idx="7697">
                  <c:v>76.980000000004097</c:v>
                </c:pt>
                <c:pt idx="7698">
                  <c:v>76.990000000004102</c:v>
                </c:pt>
                <c:pt idx="7699">
                  <c:v>77.000000000004107</c:v>
                </c:pt>
                <c:pt idx="7700">
                  <c:v>77.010000000004098</c:v>
                </c:pt>
                <c:pt idx="7701">
                  <c:v>77.020000000004103</c:v>
                </c:pt>
                <c:pt idx="7702">
                  <c:v>77.030000000004094</c:v>
                </c:pt>
                <c:pt idx="7703">
                  <c:v>77.040000000004099</c:v>
                </c:pt>
                <c:pt idx="7704">
                  <c:v>77.050000000004104</c:v>
                </c:pt>
                <c:pt idx="7705">
                  <c:v>77.060000000004095</c:v>
                </c:pt>
                <c:pt idx="7706">
                  <c:v>77.0700000000041</c:v>
                </c:pt>
                <c:pt idx="7707">
                  <c:v>77.080000000004105</c:v>
                </c:pt>
                <c:pt idx="7708">
                  <c:v>77.090000000004196</c:v>
                </c:pt>
                <c:pt idx="7709">
                  <c:v>77.100000000004201</c:v>
                </c:pt>
                <c:pt idx="7710">
                  <c:v>77.110000000004206</c:v>
                </c:pt>
                <c:pt idx="7711">
                  <c:v>77.120000000004197</c:v>
                </c:pt>
                <c:pt idx="7712">
                  <c:v>77.130000000004202</c:v>
                </c:pt>
                <c:pt idx="7713">
                  <c:v>77.140000000004207</c:v>
                </c:pt>
                <c:pt idx="7714">
                  <c:v>77.150000000004198</c:v>
                </c:pt>
                <c:pt idx="7715">
                  <c:v>77.160000000004203</c:v>
                </c:pt>
                <c:pt idx="7716">
                  <c:v>77.170000000004194</c:v>
                </c:pt>
                <c:pt idx="7717">
                  <c:v>77.180000000004199</c:v>
                </c:pt>
                <c:pt idx="7718">
                  <c:v>77.190000000004204</c:v>
                </c:pt>
                <c:pt idx="7719">
                  <c:v>77.200000000004195</c:v>
                </c:pt>
                <c:pt idx="7720">
                  <c:v>77.2100000000042</c:v>
                </c:pt>
                <c:pt idx="7721">
                  <c:v>77.220000000004205</c:v>
                </c:pt>
                <c:pt idx="7722">
                  <c:v>77.230000000004196</c:v>
                </c:pt>
                <c:pt idx="7723">
                  <c:v>77.240000000004201</c:v>
                </c:pt>
                <c:pt idx="7724">
                  <c:v>77.250000000004206</c:v>
                </c:pt>
                <c:pt idx="7725">
                  <c:v>77.260000000004197</c:v>
                </c:pt>
                <c:pt idx="7726">
                  <c:v>77.270000000004202</c:v>
                </c:pt>
                <c:pt idx="7727">
                  <c:v>77.280000000004307</c:v>
                </c:pt>
                <c:pt idx="7728">
                  <c:v>77.290000000004298</c:v>
                </c:pt>
                <c:pt idx="7729">
                  <c:v>77.300000000004303</c:v>
                </c:pt>
                <c:pt idx="7730">
                  <c:v>77.310000000004294</c:v>
                </c:pt>
                <c:pt idx="7731">
                  <c:v>77.320000000004299</c:v>
                </c:pt>
                <c:pt idx="7732">
                  <c:v>77.330000000004304</c:v>
                </c:pt>
                <c:pt idx="7733">
                  <c:v>77.340000000004295</c:v>
                </c:pt>
                <c:pt idx="7734">
                  <c:v>77.3500000000043</c:v>
                </c:pt>
                <c:pt idx="7735">
                  <c:v>77.360000000004305</c:v>
                </c:pt>
                <c:pt idx="7736">
                  <c:v>77.370000000004296</c:v>
                </c:pt>
                <c:pt idx="7737">
                  <c:v>77.380000000004301</c:v>
                </c:pt>
                <c:pt idx="7738">
                  <c:v>77.390000000004306</c:v>
                </c:pt>
                <c:pt idx="7739">
                  <c:v>77.400000000004297</c:v>
                </c:pt>
                <c:pt idx="7740">
                  <c:v>77.410000000004302</c:v>
                </c:pt>
                <c:pt idx="7741">
                  <c:v>77.420000000004293</c:v>
                </c:pt>
                <c:pt idx="7742">
                  <c:v>77.430000000004298</c:v>
                </c:pt>
                <c:pt idx="7743">
                  <c:v>77.440000000004304</c:v>
                </c:pt>
                <c:pt idx="7744">
                  <c:v>77.450000000004295</c:v>
                </c:pt>
                <c:pt idx="7745">
                  <c:v>77.4600000000043</c:v>
                </c:pt>
                <c:pt idx="7746">
                  <c:v>77.470000000004305</c:v>
                </c:pt>
                <c:pt idx="7747">
                  <c:v>77.480000000004395</c:v>
                </c:pt>
                <c:pt idx="7748">
                  <c:v>77.4900000000044</c:v>
                </c:pt>
                <c:pt idx="7749">
                  <c:v>77.500000000004405</c:v>
                </c:pt>
                <c:pt idx="7750">
                  <c:v>77.510000000004396</c:v>
                </c:pt>
                <c:pt idx="7751">
                  <c:v>77.520000000004401</c:v>
                </c:pt>
                <c:pt idx="7752">
                  <c:v>77.530000000004407</c:v>
                </c:pt>
                <c:pt idx="7753">
                  <c:v>77.540000000004397</c:v>
                </c:pt>
                <c:pt idx="7754">
                  <c:v>77.550000000004403</c:v>
                </c:pt>
                <c:pt idx="7755">
                  <c:v>77.560000000004393</c:v>
                </c:pt>
                <c:pt idx="7756">
                  <c:v>77.570000000004399</c:v>
                </c:pt>
                <c:pt idx="7757">
                  <c:v>77.580000000004404</c:v>
                </c:pt>
                <c:pt idx="7758">
                  <c:v>77.590000000004395</c:v>
                </c:pt>
                <c:pt idx="7759">
                  <c:v>77.6000000000044</c:v>
                </c:pt>
                <c:pt idx="7760">
                  <c:v>77.610000000004405</c:v>
                </c:pt>
                <c:pt idx="7761">
                  <c:v>77.620000000004396</c:v>
                </c:pt>
                <c:pt idx="7762">
                  <c:v>77.630000000004401</c:v>
                </c:pt>
                <c:pt idx="7763">
                  <c:v>77.640000000004406</c:v>
                </c:pt>
                <c:pt idx="7764">
                  <c:v>77.650000000004397</c:v>
                </c:pt>
                <c:pt idx="7765">
                  <c:v>77.660000000004402</c:v>
                </c:pt>
                <c:pt idx="7766">
                  <c:v>77.670000000004407</c:v>
                </c:pt>
                <c:pt idx="7767">
                  <c:v>77.680000000004497</c:v>
                </c:pt>
                <c:pt idx="7768">
                  <c:v>77.690000000004503</c:v>
                </c:pt>
                <c:pt idx="7769">
                  <c:v>77.700000000004493</c:v>
                </c:pt>
                <c:pt idx="7770">
                  <c:v>77.710000000004499</c:v>
                </c:pt>
                <c:pt idx="7771">
                  <c:v>77.720000000004504</c:v>
                </c:pt>
                <c:pt idx="7772">
                  <c:v>77.730000000004495</c:v>
                </c:pt>
                <c:pt idx="7773">
                  <c:v>77.7400000000045</c:v>
                </c:pt>
                <c:pt idx="7774">
                  <c:v>77.750000000004505</c:v>
                </c:pt>
                <c:pt idx="7775">
                  <c:v>77.760000000004496</c:v>
                </c:pt>
                <c:pt idx="7776">
                  <c:v>77.770000000004501</c:v>
                </c:pt>
                <c:pt idx="7777">
                  <c:v>77.780000000004506</c:v>
                </c:pt>
                <c:pt idx="7778">
                  <c:v>77.790000000004497</c:v>
                </c:pt>
                <c:pt idx="7779">
                  <c:v>77.800000000004502</c:v>
                </c:pt>
                <c:pt idx="7780">
                  <c:v>77.810000000004493</c:v>
                </c:pt>
                <c:pt idx="7781">
                  <c:v>77.820000000004498</c:v>
                </c:pt>
                <c:pt idx="7782">
                  <c:v>77.830000000004503</c:v>
                </c:pt>
                <c:pt idx="7783">
                  <c:v>77.840000000004494</c:v>
                </c:pt>
                <c:pt idx="7784">
                  <c:v>77.850000000004499</c:v>
                </c:pt>
                <c:pt idx="7785">
                  <c:v>77.860000000004504</c:v>
                </c:pt>
                <c:pt idx="7786">
                  <c:v>77.870000000004595</c:v>
                </c:pt>
                <c:pt idx="7787">
                  <c:v>77.8800000000046</c:v>
                </c:pt>
                <c:pt idx="7788">
                  <c:v>77.890000000004605</c:v>
                </c:pt>
                <c:pt idx="7789">
                  <c:v>77.900000000004596</c:v>
                </c:pt>
                <c:pt idx="7790">
                  <c:v>77.910000000004601</c:v>
                </c:pt>
                <c:pt idx="7791">
                  <c:v>77.920000000004606</c:v>
                </c:pt>
                <c:pt idx="7792">
                  <c:v>77.930000000004597</c:v>
                </c:pt>
                <c:pt idx="7793">
                  <c:v>77.940000000004602</c:v>
                </c:pt>
                <c:pt idx="7794">
                  <c:v>77.950000000004593</c:v>
                </c:pt>
                <c:pt idx="7795">
                  <c:v>77.960000000004598</c:v>
                </c:pt>
                <c:pt idx="7796">
                  <c:v>77.970000000004603</c:v>
                </c:pt>
                <c:pt idx="7797">
                  <c:v>77.980000000004594</c:v>
                </c:pt>
                <c:pt idx="7798">
                  <c:v>77.990000000004599</c:v>
                </c:pt>
                <c:pt idx="7799">
                  <c:v>78.000000000004604</c:v>
                </c:pt>
                <c:pt idx="7800">
                  <c:v>78.010000000004595</c:v>
                </c:pt>
                <c:pt idx="7801">
                  <c:v>78.0200000000046</c:v>
                </c:pt>
                <c:pt idx="7802">
                  <c:v>78.030000000004605</c:v>
                </c:pt>
                <c:pt idx="7803">
                  <c:v>78.040000000004596</c:v>
                </c:pt>
                <c:pt idx="7804">
                  <c:v>78.050000000004601</c:v>
                </c:pt>
                <c:pt idx="7805">
                  <c:v>78.060000000004607</c:v>
                </c:pt>
                <c:pt idx="7806">
                  <c:v>78.070000000004697</c:v>
                </c:pt>
                <c:pt idx="7807">
                  <c:v>78.080000000004702</c:v>
                </c:pt>
                <c:pt idx="7808">
                  <c:v>78.090000000004693</c:v>
                </c:pt>
                <c:pt idx="7809">
                  <c:v>78.100000000004698</c:v>
                </c:pt>
                <c:pt idx="7810">
                  <c:v>78.110000000004703</c:v>
                </c:pt>
                <c:pt idx="7811">
                  <c:v>78.120000000004694</c:v>
                </c:pt>
                <c:pt idx="7812">
                  <c:v>78.130000000004699</c:v>
                </c:pt>
                <c:pt idx="7813">
                  <c:v>78.140000000004704</c:v>
                </c:pt>
                <c:pt idx="7814">
                  <c:v>78.150000000004695</c:v>
                </c:pt>
                <c:pt idx="7815">
                  <c:v>78.1600000000047</c:v>
                </c:pt>
                <c:pt idx="7816">
                  <c:v>78.170000000004705</c:v>
                </c:pt>
                <c:pt idx="7817">
                  <c:v>78.180000000004696</c:v>
                </c:pt>
                <c:pt idx="7818">
                  <c:v>78.190000000004702</c:v>
                </c:pt>
                <c:pt idx="7819">
                  <c:v>78.200000000004707</c:v>
                </c:pt>
                <c:pt idx="7820">
                  <c:v>78.210000000004698</c:v>
                </c:pt>
                <c:pt idx="7821">
                  <c:v>78.220000000004703</c:v>
                </c:pt>
                <c:pt idx="7822">
                  <c:v>78.230000000004694</c:v>
                </c:pt>
                <c:pt idx="7823">
                  <c:v>78.240000000004699</c:v>
                </c:pt>
                <c:pt idx="7824">
                  <c:v>78.250000000004704</c:v>
                </c:pt>
                <c:pt idx="7825">
                  <c:v>78.260000000004794</c:v>
                </c:pt>
                <c:pt idx="7826">
                  <c:v>78.270000000004799</c:v>
                </c:pt>
                <c:pt idx="7827">
                  <c:v>78.280000000004804</c:v>
                </c:pt>
                <c:pt idx="7828">
                  <c:v>78.290000000004795</c:v>
                </c:pt>
                <c:pt idx="7829">
                  <c:v>78.3000000000048</c:v>
                </c:pt>
                <c:pt idx="7830">
                  <c:v>78.310000000004806</c:v>
                </c:pt>
                <c:pt idx="7831">
                  <c:v>78.320000000004796</c:v>
                </c:pt>
                <c:pt idx="7832">
                  <c:v>78.330000000004802</c:v>
                </c:pt>
                <c:pt idx="7833">
                  <c:v>78.340000000004807</c:v>
                </c:pt>
                <c:pt idx="7834">
                  <c:v>78.350000000004798</c:v>
                </c:pt>
                <c:pt idx="7835">
                  <c:v>78.360000000004803</c:v>
                </c:pt>
                <c:pt idx="7836">
                  <c:v>78.370000000004794</c:v>
                </c:pt>
                <c:pt idx="7837">
                  <c:v>78.380000000004799</c:v>
                </c:pt>
                <c:pt idx="7838">
                  <c:v>78.390000000004804</c:v>
                </c:pt>
                <c:pt idx="7839">
                  <c:v>78.400000000004795</c:v>
                </c:pt>
                <c:pt idx="7840">
                  <c:v>78.4100000000048</c:v>
                </c:pt>
                <c:pt idx="7841">
                  <c:v>78.420000000004805</c:v>
                </c:pt>
                <c:pt idx="7842">
                  <c:v>78.430000000004796</c:v>
                </c:pt>
                <c:pt idx="7843">
                  <c:v>78.440000000004801</c:v>
                </c:pt>
                <c:pt idx="7844">
                  <c:v>78.450000000004806</c:v>
                </c:pt>
                <c:pt idx="7845">
                  <c:v>78.460000000004896</c:v>
                </c:pt>
                <c:pt idx="7846">
                  <c:v>78.470000000004902</c:v>
                </c:pt>
                <c:pt idx="7847">
                  <c:v>78.480000000004907</c:v>
                </c:pt>
                <c:pt idx="7848">
                  <c:v>78.490000000004898</c:v>
                </c:pt>
                <c:pt idx="7849">
                  <c:v>78.500000000004903</c:v>
                </c:pt>
                <c:pt idx="7850">
                  <c:v>78.510000000004894</c:v>
                </c:pt>
                <c:pt idx="7851">
                  <c:v>78.520000000004899</c:v>
                </c:pt>
                <c:pt idx="7852">
                  <c:v>78.530000000004904</c:v>
                </c:pt>
                <c:pt idx="7853">
                  <c:v>78.540000000004895</c:v>
                </c:pt>
                <c:pt idx="7854">
                  <c:v>78.5500000000049</c:v>
                </c:pt>
                <c:pt idx="7855">
                  <c:v>78.560000000004905</c:v>
                </c:pt>
                <c:pt idx="7856">
                  <c:v>78.570000000004896</c:v>
                </c:pt>
                <c:pt idx="7857">
                  <c:v>78.580000000004901</c:v>
                </c:pt>
                <c:pt idx="7858">
                  <c:v>78.590000000004906</c:v>
                </c:pt>
                <c:pt idx="7859">
                  <c:v>78.600000000004897</c:v>
                </c:pt>
                <c:pt idx="7860">
                  <c:v>78.610000000004902</c:v>
                </c:pt>
                <c:pt idx="7861">
                  <c:v>78.620000000004893</c:v>
                </c:pt>
                <c:pt idx="7862">
                  <c:v>78.630000000004898</c:v>
                </c:pt>
                <c:pt idx="7863">
                  <c:v>78.640000000004903</c:v>
                </c:pt>
                <c:pt idx="7864">
                  <c:v>78.650000000004994</c:v>
                </c:pt>
                <c:pt idx="7865">
                  <c:v>78.660000000004999</c:v>
                </c:pt>
                <c:pt idx="7866">
                  <c:v>78.670000000005004</c:v>
                </c:pt>
                <c:pt idx="7867">
                  <c:v>78.680000000004995</c:v>
                </c:pt>
                <c:pt idx="7868">
                  <c:v>78.690000000005</c:v>
                </c:pt>
                <c:pt idx="7869">
                  <c:v>78.700000000005005</c:v>
                </c:pt>
                <c:pt idx="7870">
                  <c:v>78.710000000004996</c:v>
                </c:pt>
                <c:pt idx="7871">
                  <c:v>78.720000000005001</c:v>
                </c:pt>
                <c:pt idx="7872">
                  <c:v>78.730000000005006</c:v>
                </c:pt>
                <c:pt idx="7873">
                  <c:v>78.740000000004997</c:v>
                </c:pt>
                <c:pt idx="7874">
                  <c:v>78.750000000005002</c:v>
                </c:pt>
                <c:pt idx="7875">
                  <c:v>78.760000000004993</c:v>
                </c:pt>
                <c:pt idx="7876">
                  <c:v>78.770000000004998</c:v>
                </c:pt>
                <c:pt idx="7877">
                  <c:v>78.780000000005003</c:v>
                </c:pt>
                <c:pt idx="7878">
                  <c:v>78.790000000004994</c:v>
                </c:pt>
                <c:pt idx="7879">
                  <c:v>78.800000000004999</c:v>
                </c:pt>
                <c:pt idx="7880">
                  <c:v>78.810000000005004</c:v>
                </c:pt>
                <c:pt idx="7881">
                  <c:v>78.820000000004995</c:v>
                </c:pt>
                <c:pt idx="7882">
                  <c:v>78.830000000005001</c:v>
                </c:pt>
                <c:pt idx="7883">
                  <c:v>78.840000000005006</c:v>
                </c:pt>
                <c:pt idx="7884">
                  <c:v>78.850000000005096</c:v>
                </c:pt>
                <c:pt idx="7885">
                  <c:v>78.860000000005101</c:v>
                </c:pt>
                <c:pt idx="7886">
                  <c:v>78.870000000005106</c:v>
                </c:pt>
                <c:pt idx="7887">
                  <c:v>78.880000000005097</c:v>
                </c:pt>
                <c:pt idx="7888">
                  <c:v>78.890000000005102</c:v>
                </c:pt>
                <c:pt idx="7889">
                  <c:v>78.900000000005093</c:v>
                </c:pt>
                <c:pt idx="7890">
                  <c:v>78.910000000005098</c:v>
                </c:pt>
                <c:pt idx="7891">
                  <c:v>78.920000000005103</c:v>
                </c:pt>
                <c:pt idx="7892">
                  <c:v>78.930000000005094</c:v>
                </c:pt>
                <c:pt idx="7893">
                  <c:v>78.940000000005099</c:v>
                </c:pt>
                <c:pt idx="7894">
                  <c:v>78.950000000005105</c:v>
                </c:pt>
                <c:pt idx="7895">
                  <c:v>78.960000000005095</c:v>
                </c:pt>
                <c:pt idx="7896">
                  <c:v>78.970000000005101</c:v>
                </c:pt>
                <c:pt idx="7897">
                  <c:v>78.980000000005106</c:v>
                </c:pt>
                <c:pt idx="7898">
                  <c:v>78.990000000005097</c:v>
                </c:pt>
                <c:pt idx="7899">
                  <c:v>79.000000000005102</c:v>
                </c:pt>
                <c:pt idx="7900">
                  <c:v>79.010000000005107</c:v>
                </c:pt>
                <c:pt idx="7901">
                  <c:v>79.020000000005098</c:v>
                </c:pt>
                <c:pt idx="7902">
                  <c:v>79.030000000005202</c:v>
                </c:pt>
                <c:pt idx="7903">
                  <c:v>79.040000000005193</c:v>
                </c:pt>
                <c:pt idx="7904">
                  <c:v>79.050000000005198</c:v>
                </c:pt>
                <c:pt idx="7905">
                  <c:v>79.060000000005203</c:v>
                </c:pt>
                <c:pt idx="7906">
                  <c:v>79.070000000005194</c:v>
                </c:pt>
                <c:pt idx="7907">
                  <c:v>79.080000000005199</c:v>
                </c:pt>
                <c:pt idx="7908">
                  <c:v>79.090000000005205</c:v>
                </c:pt>
                <c:pt idx="7909">
                  <c:v>79.100000000005195</c:v>
                </c:pt>
                <c:pt idx="7910">
                  <c:v>79.110000000005201</c:v>
                </c:pt>
                <c:pt idx="7911">
                  <c:v>79.120000000005206</c:v>
                </c:pt>
                <c:pt idx="7912">
                  <c:v>79.130000000005197</c:v>
                </c:pt>
                <c:pt idx="7913">
                  <c:v>79.140000000005202</c:v>
                </c:pt>
                <c:pt idx="7914">
                  <c:v>79.150000000005207</c:v>
                </c:pt>
                <c:pt idx="7915">
                  <c:v>79.160000000005198</c:v>
                </c:pt>
                <c:pt idx="7916">
                  <c:v>79.170000000005203</c:v>
                </c:pt>
                <c:pt idx="7917">
                  <c:v>79.180000000005194</c:v>
                </c:pt>
                <c:pt idx="7918">
                  <c:v>79.190000000005199</c:v>
                </c:pt>
                <c:pt idx="7919">
                  <c:v>79.200000000005204</c:v>
                </c:pt>
                <c:pt idx="7920">
                  <c:v>79.210000000005195</c:v>
                </c:pt>
                <c:pt idx="7921">
                  <c:v>79.2200000000052</c:v>
                </c:pt>
                <c:pt idx="7922">
                  <c:v>79.230000000005305</c:v>
                </c:pt>
                <c:pt idx="7923">
                  <c:v>79.240000000005296</c:v>
                </c:pt>
                <c:pt idx="7924">
                  <c:v>79.250000000005301</c:v>
                </c:pt>
                <c:pt idx="7925">
                  <c:v>79.260000000005306</c:v>
                </c:pt>
                <c:pt idx="7926">
                  <c:v>79.270000000005297</c:v>
                </c:pt>
                <c:pt idx="7927">
                  <c:v>79.280000000005302</c:v>
                </c:pt>
                <c:pt idx="7928">
                  <c:v>79.290000000005307</c:v>
                </c:pt>
                <c:pt idx="7929">
                  <c:v>79.300000000005298</c:v>
                </c:pt>
                <c:pt idx="7930">
                  <c:v>79.310000000005303</c:v>
                </c:pt>
                <c:pt idx="7931">
                  <c:v>79.320000000005294</c:v>
                </c:pt>
                <c:pt idx="7932">
                  <c:v>79.330000000005299</c:v>
                </c:pt>
                <c:pt idx="7933">
                  <c:v>79.340000000005304</c:v>
                </c:pt>
                <c:pt idx="7934">
                  <c:v>79.350000000005295</c:v>
                </c:pt>
                <c:pt idx="7935">
                  <c:v>79.3600000000053</c:v>
                </c:pt>
                <c:pt idx="7936">
                  <c:v>79.370000000005305</c:v>
                </c:pt>
                <c:pt idx="7937">
                  <c:v>79.380000000005296</c:v>
                </c:pt>
                <c:pt idx="7938">
                  <c:v>79.390000000005301</c:v>
                </c:pt>
                <c:pt idx="7939">
                  <c:v>79.400000000005306</c:v>
                </c:pt>
                <c:pt idx="7940">
                  <c:v>79.410000000005297</c:v>
                </c:pt>
                <c:pt idx="7941">
                  <c:v>79.420000000005402</c:v>
                </c:pt>
                <c:pt idx="7942">
                  <c:v>79.430000000005407</c:v>
                </c:pt>
                <c:pt idx="7943">
                  <c:v>79.440000000005398</c:v>
                </c:pt>
                <c:pt idx="7944">
                  <c:v>79.450000000005403</c:v>
                </c:pt>
                <c:pt idx="7945">
                  <c:v>79.460000000005394</c:v>
                </c:pt>
                <c:pt idx="7946">
                  <c:v>79.470000000005399</c:v>
                </c:pt>
                <c:pt idx="7947">
                  <c:v>79.480000000005404</c:v>
                </c:pt>
                <c:pt idx="7948">
                  <c:v>79.490000000005395</c:v>
                </c:pt>
                <c:pt idx="7949">
                  <c:v>79.5000000000054</c:v>
                </c:pt>
                <c:pt idx="7950">
                  <c:v>79.510000000005405</c:v>
                </c:pt>
                <c:pt idx="7951">
                  <c:v>79.520000000005396</c:v>
                </c:pt>
                <c:pt idx="7952">
                  <c:v>79.530000000005401</c:v>
                </c:pt>
                <c:pt idx="7953">
                  <c:v>79.540000000005406</c:v>
                </c:pt>
                <c:pt idx="7954">
                  <c:v>79.550000000005397</c:v>
                </c:pt>
                <c:pt idx="7955">
                  <c:v>79.560000000005402</c:v>
                </c:pt>
                <c:pt idx="7956">
                  <c:v>79.570000000005393</c:v>
                </c:pt>
                <c:pt idx="7957">
                  <c:v>79.580000000005398</c:v>
                </c:pt>
                <c:pt idx="7958">
                  <c:v>79.590000000005404</c:v>
                </c:pt>
                <c:pt idx="7959">
                  <c:v>79.600000000005394</c:v>
                </c:pt>
                <c:pt idx="7960">
                  <c:v>79.6100000000054</c:v>
                </c:pt>
                <c:pt idx="7961">
                  <c:v>79.620000000005504</c:v>
                </c:pt>
                <c:pt idx="7962">
                  <c:v>79.630000000005495</c:v>
                </c:pt>
                <c:pt idx="7963">
                  <c:v>79.6400000000055</c:v>
                </c:pt>
                <c:pt idx="7964">
                  <c:v>79.650000000005505</c:v>
                </c:pt>
                <c:pt idx="7965">
                  <c:v>79.660000000005496</c:v>
                </c:pt>
                <c:pt idx="7966">
                  <c:v>79.670000000005501</c:v>
                </c:pt>
                <c:pt idx="7967">
                  <c:v>79.680000000005506</c:v>
                </c:pt>
                <c:pt idx="7968">
                  <c:v>79.690000000005497</c:v>
                </c:pt>
                <c:pt idx="7969">
                  <c:v>79.700000000005502</c:v>
                </c:pt>
                <c:pt idx="7970">
                  <c:v>79.710000000005493</c:v>
                </c:pt>
                <c:pt idx="7971">
                  <c:v>79.720000000005498</c:v>
                </c:pt>
                <c:pt idx="7972">
                  <c:v>79.730000000005504</c:v>
                </c:pt>
                <c:pt idx="7973">
                  <c:v>79.740000000005494</c:v>
                </c:pt>
                <c:pt idx="7974">
                  <c:v>79.7500000000055</c:v>
                </c:pt>
                <c:pt idx="7975">
                  <c:v>79.760000000005505</c:v>
                </c:pt>
                <c:pt idx="7976">
                  <c:v>79.770000000005496</c:v>
                </c:pt>
                <c:pt idx="7977">
                  <c:v>79.780000000005501</c:v>
                </c:pt>
                <c:pt idx="7978">
                  <c:v>79.790000000005506</c:v>
                </c:pt>
                <c:pt idx="7979">
                  <c:v>79.800000000005497</c:v>
                </c:pt>
                <c:pt idx="7980">
                  <c:v>79.810000000005601</c:v>
                </c:pt>
                <c:pt idx="7981">
                  <c:v>79.820000000005606</c:v>
                </c:pt>
                <c:pt idx="7982">
                  <c:v>79.830000000005597</c:v>
                </c:pt>
                <c:pt idx="7983">
                  <c:v>79.840000000005602</c:v>
                </c:pt>
                <c:pt idx="7984">
                  <c:v>79.850000000005593</c:v>
                </c:pt>
                <c:pt idx="7985">
                  <c:v>79.860000000005599</c:v>
                </c:pt>
                <c:pt idx="7986">
                  <c:v>79.870000000005604</c:v>
                </c:pt>
                <c:pt idx="7987">
                  <c:v>79.880000000005595</c:v>
                </c:pt>
                <c:pt idx="7988">
                  <c:v>79.8900000000056</c:v>
                </c:pt>
                <c:pt idx="7989">
                  <c:v>79.900000000005605</c:v>
                </c:pt>
                <c:pt idx="7990">
                  <c:v>79.910000000005596</c:v>
                </c:pt>
                <c:pt idx="7991">
                  <c:v>79.920000000005601</c:v>
                </c:pt>
                <c:pt idx="7992">
                  <c:v>79.930000000005606</c:v>
                </c:pt>
                <c:pt idx="7993">
                  <c:v>79.940000000005597</c:v>
                </c:pt>
                <c:pt idx="7994">
                  <c:v>79.950000000005602</c:v>
                </c:pt>
                <c:pt idx="7995">
                  <c:v>79.960000000005607</c:v>
                </c:pt>
                <c:pt idx="7996">
                  <c:v>79.970000000005598</c:v>
                </c:pt>
                <c:pt idx="7997">
                  <c:v>79.980000000005603</c:v>
                </c:pt>
                <c:pt idx="7998">
                  <c:v>79.990000000005594</c:v>
                </c:pt>
                <c:pt idx="7999">
                  <c:v>80.000000000005599</c:v>
                </c:pt>
                <c:pt idx="8000">
                  <c:v>80.010000000005704</c:v>
                </c:pt>
                <c:pt idx="8001">
                  <c:v>80.020000000005695</c:v>
                </c:pt>
                <c:pt idx="8002">
                  <c:v>80.0300000000057</c:v>
                </c:pt>
                <c:pt idx="8003">
                  <c:v>80.040000000005705</c:v>
                </c:pt>
                <c:pt idx="8004">
                  <c:v>80.050000000005696</c:v>
                </c:pt>
                <c:pt idx="8005">
                  <c:v>80.060000000005701</c:v>
                </c:pt>
                <c:pt idx="8006">
                  <c:v>80.070000000005706</c:v>
                </c:pt>
                <c:pt idx="8007">
                  <c:v>80.080000000005697</c:v>
                </c:pt>
                <c:pt idx="8008">
                  <c:v>80.090000000005702</c:v>
                </c:pt>
                <c:pt idx="8009">
                  <c:v>80.100000000005707</c:v>
                </c:pt>
                <c:pt idx="8010">
                  <c:v>80.110000000005698</c:v>
                </c:pt>
                <c:pt idx="8011">
                  <c:v>80.120000000005703</c:v>
                </c:pt>
                <c:pt idx="8012">
                  <c:v>80.130000000005694</c:v>
                </c:pt>
                <c:pt idx="8013">
                  <c:v>80.140000000005699</c:v>
                </c:pt>
                <c:pt idx="8014">
                  <c:v>80.150000000005704</c:v>
                </c:pt>
                <c:pt idx="8015">
                  <c:v>80.160000000005695</c:v>
                </c:pt>
                <c:pt idx="8016">
                  <c:v>80.1700000000057</c:v>
                </c:pt>
                <c:pt idx="8017">
                  <c:v>80.180000000005705</c:v>
                </c:pt>
                <c:pt idx="8018">
                  <c:v>80.190000000005696</c:v>
                </c:pt>
                <c:pt idx="8019">
                  <c:v>80.200000000005801</c:v>
                </c:pt>
                <c:pt idx="8020">
                  <c:v>80.210000000005806</c:v>
                </c:pt>
                <c:pt idx="8021">
                  <c:v>80.220000000005797</c:v>
                </c:pt>
                <c:pt idx="8022">
                  <c:v>80.230000000005802</c:v>
                </c:pt>
                <c:pt idx="8023">
                  <c:v>80.240000000005793</c:v>
                </c:pt>
                <c:pt idx="8024">
                  <c:v>80.250000000005798</c:v>
                </c:pt>
                <c:pt idx="8025">
                  <c:v>80.260000000005803</c:v>
                </c:pt>
                <c:pt idx="8026">
                  <c:v>80.270000000005794</c:v>
                </c:pt>
                <c:pt idx="8027">
                  <c:v>80.280000000005799</c:v>
                </c:pt>
                <c:pt idx="8028">
                  <c:v>80.290000000005804</c:v>
                </c:pt>
                <c:pt idx="8029">
                  <c:v>80.300000000005795</c:v>
                </c:pt>
                <c:pt idx="8030">
                  <c:v>80.3100000000058</c:v>
                </c:pt>
                <c:pt idx="8031">
                  <c:v>80.320000000005805</c:v>
                </c:pt>
                <c:pt idx="8032">
                  <c:v>80.330000000005796</c:v>
                </c:pt>
                <c:pt idx="8033">
                  <c:v>80.340000000005801</c:v>
                </c:pt>
                <c:pt idx="8034">
                  <c:v>80.350000000005807</c:v>
                </c:pt>
                <c:pt idx="8035">
                  <c:v>80.360000000005797</c:v>
                </c:pt>
                <c:pt idx="8036">
                  <c:v>80.370000000005803</c:v>
                </c:pt>
                <c:pt idx="8037">
                  <c:v>80.380000000005793</c:v>
                </c:pt>
                <c:pt idx="8038">
                  <c:v>80.390000000005799</c:v>
                </c:pt>
                <c:pt idx="8039">
                  <c:v>80.400000000005903</c:v>
                </c:pt>
                <c:pt idx="8040">
                  <c:v>80.410000000005894</c:v>
                </c:pt>
                <c:pt idx="8041">
                  <c:v>80.420000000005899</c:v>
                </c:pt>
                <c:pt idx="8042">
                  <c:v>80.430000000005904</c:v>
                </c:pt>
                <c:pt idx="8043">
                  <c:v>80.440000000005895</c:v>
                </c:pt>
                <c:pt idx="8044">
                  <c:v>80.4500000000059</c:v>
                </c:pt>
                <c:pt idx="8045">
                  <c:v>80.460000000005905</c:v>
                </c:pt>
                <c:pt idx="8046">
                  <c:v>80.470000000005896</c:v>
                </c:pt>
                <c:pt idx="8047">
                  <c:v>80.480000000005901</c:v>
                </c:pt>
                <c:pt idx="8048">
                  <c:v>80.490000000005907</c:v>
                </c:pt>
                <c:pt idx="8049">
                  <c:v>80.500000000005898</c:v>
                </c:pt>
                <c:pt idx="8050">
                  <c:v>80.510000000005903</c:v>
                </c:pt>
                <c:pt idx="8051">
                  <c:v>80.520000000005894</c:v>
                </c:pt>
                <c:pt idx="8052">
                  <c:v>80.530000000005899</c:v>
                </c:pt>
                <c:pt idx="8053">
                  <c:v>80.540000000005904</c:v>
                </c:pt>
                <c:pt idx="8054">
                  <c:v>80.550000000005895</c:v>
                </c:pt>
                <c:pt idx="8055">
                  <c:v>80.5600000000059</c:v>
                </c:pt>
                <c:pt idx="8056">
                  <c:v>80.570000000005905</c:v>
                </c:pt>
                <c:pt idx="8057">
                  <c:v>80.580000000005896</c:v>
                </c:pt>
                <c:pt idx="8058">
                  <c:v>80.590000000005901</c:v>
                </c:pt>
                <c:pt idx="8059">
                  <c:v>80.600000000006006</c:v>
                </c:pt>
                <c:pt idx="8060">
                  <c:v>80.610000000005996</c:v>
                </c:pt>
                <c:pt idx="8061">
                  <c:v>80.620000000006002</c:v>
                </c:pt>
                <c:pt idx="8062">
                  <c:v>80.630000000006007</c:v>
                </c:pt>
                <c:pt idx="8063">
                  <c:v>80.640000000005998</c:v>
                </c:pt>
                <c:pt idx="8064">
                  <c:v>80.650000000006003</c:v>
                </c:pt>
                <c:pt idx="8065">
                  <c:v>80.660000000005994</c:v>
                </c:pt>
                <c:pt idx="8066">
                  <c:v>80.670000000005999</c:v>
                </c:pt>
                <c:pt idx="8067">
                  <c:v>80.680000000006004</c:v>
                </c:pt>
                <c:pt idx="8068">
                  <c:v>80.690000000005995</c:v>
                </c:pt>
                <c:pt idx="8069">
                  <c:v>80.700000000006</c:v>
                </c:pt>
                <c:pt idx="8070">
                  <c:v>80.710000000006005</c:v>
                </c:pt>
                <c:pt idx="8071">
                  <c:v>80.720000000005996</c:v>
                </c:pt>
                <c:pt idx="8072">
                  <c:v>80.730000000006001</c:v>
                </c:pt>
                <c:pt idx="8073">
                  <c:v>80.740000000006006</c:v>
                </c:pt>
                <c:pt idx="8074">
                  <c:v>80.750000000005997</c:v>
                </c:pt>
                <c:pt idx="8075">
                  <c:v>80.760000000006002</c:v>
                </c:pt>
                <c:pt idx="8076">
                  <c:v>80.770000000005993</c:v>
                </c:pt>
                <c:pt idx="8077">
                  <c:v>80.780000000005998</c:v>
                </c:pt>
                <c:pt idx="8078">
                  <c:v>80.790000000006103</c:v>
                </c:pt>
                <c:pt idx="8079">
                  <c:v>80.800000000006094</c:v>
                </c:pt>
                <c:pt idx="8080">
                  <c:v>80.810000000006099</c:v>
                </c:pt>
                <c:pt idx="8081">
                  <c:v>80.820000000006104</c:v>
                </c:pt>
                <c:pt idx="8082">
                  <c:v>80.830000000006095</c:v>
                </c:pt>
                <c:pt idx="8083">
                  <c:v>80.8400000000061</c:v>
                </c:pt>
                <c:pt idx="8084">
                  <c:v>80.850000000006105</c:v>
                </c:pt>
                <c:pt idx="8085">
                  <c:v>80.860000000006096</c:v>
                </c:pt>
                <c:pt idx="8086">
                  <c:v>80.870000000006101</c:v>
                </c:pt>
                <c:pt idx="8087">
                  <c:v>80.880000000006106</c:v>
                </c:pt>
                <c:pt idx="8088">
                  <c:v>80.890000000006097</c:v>
                </c:pt>
                <c:pt idx="8089">
                  <c:v>80.900000000006102</c:v>
                </c:pt>
                <c:pt idx="8090">
                  <c:v>80.910000000006093</c:v>
                </c:pt>
                <c:pt idx="8091">
                  <c:v>80.920000000006098</c:v>
                </c:pt>
                <c:pt idx="8092">
                  <c:v>80.930000000006103</c:v>
                </c:pt>
                <c:pt idx="8093">
                  <c:v>80.940000000006094</c:v>
                </c:pt>
                <c:pt idx="8094">
                  <c:v>80.950000000006099</c:v>
                </c:pt>
                <c:pt idx="8095">
                  <c:v>80.960000000006104</c:v>
                </c:pt>
                <c:pt idx="8096">
                  <c:v>80.970000000006095</c:v>
                </c:pt>
                <c:pt idx="8097">
                  <c:v>80.9800000000061</c:v>
                </c:pt>
                <c:pt idx="8098">
                  <c:v>80.990000000006205</c:v>
                </c:pt>
                <c:pt idx="8099">
                  <c:v>81.000000000006196</c:v>
                </c:pt>
                <c:pt idx="8100">
                  <c:v>81.010000000006201</c:v>
                </c:pt>
                <c:pt idx="8101">
                  <c:v>81.020000000006206</c:v>
                </c:pt>
                <c:pt idx="8102">
                  <c:v>81.030000000006197</c:v>
                </c:pt>
                <c:pt idx="8103">
                  <c:v>81.040000000006202</c:v>
                </c:pt>
                <c:pt idx="8104">
                  <c:v>81.050000000006193</c:v>
                </c:pt>
                <c:pt idx="8105">
                  <c:v>81.060000000006198</c:v>
                </c:pt>
                <c:pt idx="8106">
                  <c:v>81.070000000006203</c:v>
                </c:pt>
                <c:pt idx="8107">
                  <c:v>81.080000000006194</c:v>
                </c:pt>
                <c:pt idx="8108">
                  <c:v>81.090000000006199</c:v>
                </c:pt>
                <c:pt idx="8109">
                  <c:v>81.100000000006204</c:v>
                </c:pt>
                <c:pt idx="8110">
                  <c:v>81.110000000006195</c:v>
                </c:pt>
                <c:pt idx="8111">
                  <c:v>81.1200000000062</c:v>
                </c:pt>
                <c:pt idx="8112">
                  <c:v>81.130000000006206</c:v>
                </c:pt>
                <c:pt idx="8113">
                  <c:v>81.140000000006197</c:v>
                </c:pt>
                <c:pt idx="8114">
                  <c:v>81.150000000006202</c:v>
                </c:pt>
                <c:pt idx="8115">
                  <c:v>81.160000000006207</c:v>
                </c:pt>
                <c:pt idx="8116">
                  <c:v>81.170000000006198</c:v>
                </c:pt>
                <c:pt idx="8117">
                  <c:v>81.180000000006302</c:v>
                </c:pt>
                <c:pt idx="8118">
                  <c:v>81.190000000006293</c:v>
                </c:pt>
                <c:pt idx="8119">
                  <c:v>81.200000000006298</c:v>
                </c:pt>
                <c:pt idx="8120">
                  <c:v>81.210000000006303</c:v>
                </c:pt>
                <c:pt idx="8121">
                  <c:v>81.220000000006294</c:v>
                </c:pt>
                <c:pt idx="8122">
                  <c:v>81.230000000006299</c:v>
                </c:pt>
                <c:pt idx="8123">
                  <c:v>81.240000000006305</c:v>
                </c:pt>
                <c:pt idx="8124">
                  <c:v>81.250000000006295</c:v>
                </c:pt>
                <c:pt idx="8125">
                  <c:v>81.260000000006301</c:v>
                </c:pt>
                <c:pt idx="8126">
                  <c:v>81.270000000006306</c:v>
                </c:pt>
                <c:pt idx="8127">
                  <c:v>81.280000000006297</c:v>
                </c:pt>
                <c:pt idx="8128">
                  <c:v>81.290000000006302</c:v>
                </c:pt>
                <c:pt idx="8129">
                  <c:v>81.300000000006307</c:v>
                </c:pt>
                <c:pt idx="8130">
                  <c:v>81.310000000006298</c:v>
                </c:pt>
                <c:pt idx="8131">
                  <c:v>81.320000000006303</c:v>
                </c:pt>
                <c:pt idx="8132">
                  <c:v>81.330000000006294</c:v>
                </c:pt>
                <c:pt idx="8133">
                  <c:v>81.340000000006299</c:v>
                </c:pt>
                <c:pt idx="8134">
                  <c:v>81.350000000006304</c:v>
                </c:pt>
                <c:pt idx="8135">
                  <c:v>81.360000000006295</c:v>
                </c:pt>
                <c:pt idx="8136">
                  <c:v>81.3700000000063</c:v>
                </c:pt>
                <c:pt idx="8137">
                  <c:v>81.380000000006405</c:v>
                </c:pt>
                <c:pt idx="8138">
                  <c:v>81.390000000006395</c:v>
                </c:pt>
                <c:pt idx="8139">
                  <c:v>81.400000000006401</c:v>
                </c:pt>
                <c:pt idx="8140">
                  <c:v>81.410000000006406</c:v>
                </c:pt>
                <c:pt idx="8141">
                  <c:v>81.420000000006397</c:v>
                </c:pt>
                <c:pt idx="8142">
                  <c:v>81.430000000006402</c:v>
                </c:pt>
                <c:pt idx="8143">
                  <c:v>81.440000000006407</c:v>
                </c:pt>
                <c:pt idx="8144">
                  <c:v>81.450000000006398</c:v>
                </c:pt>
                <c:pt idx="8145">
                  <c:v>81.460000000006403</c:v>
                </c:pt>
                <c:pt idx="8146">
                  <c:v>81.470000000006394</c:v>
                </c:pt>
                <c:pt idx="8147">
                  <c:v>81.480000000006399</c:v>
                </c:pt>
                <c:pt idx="8148">
                  <c:v>81.490000000006404</c:v>
                </c:pt>
                <c:pt idx="8149">
                  <c:v>81.500000000006395</c:v>
                </c:pt>
                <c:pt idx="8150">
                  <c:v>81.5100000000064</c:v>
                </c:pt>
                <c:pt idx="8151">
                  <c:v>81.520000000006405</c:v>
                </c:pt>
                <c:pt idx="8152">
                  <c:v>81.530000000006396</c:v>
                </c:pt>
                <c:pt idx="8153">
                  <c:v>81.540000000006401</c:v>
                </c:pt>
                <c:pt idx="8154">
                  <c:v>81.550000000006406</c:v>
                </c:pt>
                <c:pt idx="8155">
                  <c:v>81.560000000006397</c:v>
                </c:pt>
                <c:pt idx="8156">
                  <c:v>81.570000000006502</c:v>
                </c:pt>
                <c:pt idx="8157">
                  <c:v>81.580000000006507</c:v>
                </c:pt>
                <c:pt idx="8158">
                  <c:v>81.590000000006498</c:v>
                </c:pt>
                <c:pt idx="8159">
                  <c:v>81.600000000006503</c:v>
                </c:pt>
                <c:pt idx="8160">
                  <c:v>81.610000000006494</c:v>
                </c:pt>
                <c:pt idx="8161">
                  <c:v>81.620000000006499</c:v>
                </c:pt>
                <c:pt idx="8162">
                  <c:v>81.630000000006504</c:v>
                </c:pt>
                <c:pt idx="8163">
                  <c:v>81.640000000006495</c:v>
                </c:pt>
                <c:pt idx="8164">
                  <c:v>81.6500000000065</c:v>
                </c:pt>
                <c:pt idx="8165">
                  <c:v>81.660000000006505</c:v>
                </c:pt>
                <c:pt idx="8166">
                  <c:v>81.670000000006496</c:v>
                </c:pt>
                <c:pt idx="8167">
                  <c:v>81.680000000006501</c:v>
                </c:pt>
                <c:pt idx="8168">
                  <c:v>81.690000000006506</c:v>
                </c:pt>
                <c:pt idx="8169">
                  <c:v>81.700000000006497</c:v>
                </c:pt>
                <c:pt idx="8170">
                  <c:v>81.710000000006502</c:v>
                </c:pt>
                <c:pt idx="8171">
                  <c:v>81.720000000006493</c:v>
                </c:pt>
                <c:pt idx="8172">
                  <c:v>81.730000000006498</c:v>
                </c:pt>
                <c:pt idx="8173">
                  <c:v>81.740000000006503</c:v>
                </c:pt>
                <c:pt idx="8174">
                  <c:v>81.750000000006494</c:v>
                </c:pt>
                <c:pt idx="8175">
                  <c:v>81.760000000006499</c:v>
                </c:pt>
                <c:pt idx="8176">
                  <c:v>81.770000000006604</c:v>
                </c:pt>
                <c:pt idx="8177">
                  <c:v>81.780000000006595</c:v>
                </c:pt>
                <c:pt idx="8178">
                  <c:v>81.7900000000066</c:v>
                </c:pt>
                <c:pt idx="8179">
                  <c:v>81.800000000006605</c:v>
                </c:pt>
                <c:pt idx="8180">
                  <c:v>81.810000000006596</c:v>
                </c:pt>
                <c:pt idx="8181">
                  <c:v>81.820000000006601</c:v>
                </c:pt>
                <c:pt idx="8182">
                  <c:v>81.830000000006606</c:v>
                </c:pt>
                <c:pt idx="8183">
                  <c:v>81.840000000006597</c:v>
                </c:pt>
                <c:pt idx="8184">
                  <c:v>81.850000000006602</c:v>
                </c:pt>
                <c:pt idx="8185">
                  <c:v>81.860000000006593</c:v>
                </c:pt>
                <c:pt idx="8186">
                  <c:v>81.870000000006598</c:v>
                </c:pt>
                <c:pt idx="8187">
                  <c:v>81.880000000006603</c:v>
                </c:pt>
                <c:pt idx="8188">
                  <c:v>81.890000000006594</c:v>
                </c:pt>
                <c:pt idx="8189">
                  <c:v>81.9000000000066</c:v>
                </c:pt>
                <c:pt idx="8190">
                  <c:v>81.910000000006605</c:v>
                </c:pt>
                <c:pt idx="8191">
                  <c:v>81.920000000006596</c:v>
                </c:pt>
                <c:pt idx="8192">
                  <c:v>81.930000000006601</c:v>
                </c:pt>
                <c:pt idx="8193">
                  <c:v>81.940000000006606</c:v>
                </c:pt>
                <c:pt idx="8194">
                  <c:v>81.950000000006597</c:v>
                </c:pt>
                <c:pt idx="8195">
                  <c:v>81.960000000006701</c:v>
                </c:pt>
                <c:pt idx="8196">
                  <c:v>81.970000000006706</c:v>
                </c:pt>
                <c:pt idx="8197">
                  <c:v>81.980000000006697</c:v>
                </c:pt>
                <c:pt idx="8198">
                  <c:v>81.990000000006702</c:v>
                </c:pt>
                <c:pt idx="8199">
                  <c:v>82.000000000006693</c:v>
                </c:pt>
                <c:pt idx="8200">
                  <c:v>82.010000000006698</c:v>
                </c:pt>
                <c:pt idx="8201">
                  <c:v>82.020000000006704</c:v>
                </c:pt>
                <c:pt idx="8202">
                  <c:v>82.030000000006694</c:v>
                </c:pt>
                <c:pt idx="8203">
                  <c:v>82.0400000000067</c:v>
                </c:pt>
                <c:pt idx="8204">
                  <c:v>82.050000000006705</c:v>
                </c:pt>
                <c:pt idx="8205">
                  <c:v>82.060000000006696</c:v>
                </c:pt>
                <c:pt idx="8206">
                  <c:v>82.070000000006701</c:v>
                </c:pt>
                <c:pt idx="8207">
                  <c:v>82.080000000006706</c:v>
                </c:pt>
                <c:pt idx="8208">
                  <c:v>82.090000000006697</c:v>
                </c:pt>
                <c:pt idx="8209">
                  <c:v>82.100000000006702</c:v>
                </c:pt>
                <c:pt idx="8210">
                  <c:v>82.110000000006707</c:v>
                </c:pt>
                <c:pt idx="8211">
                  <c:v>82.120000000006698</c:v>
                </c:pt>
                <c:pt idx="8212">
                  <c:v>82.130000000006703</c:v>
                </c:pt>
                <c:pt idx="8213">
                  <c:v>82.140000000006694</c:v>
                </c:pt>
                <c:pt idx="8214">
                  <c:v>82.150000000006699</c:v>
                </c:pt>
                <c:pt idx="8215">
                  <c:v>82.160000000006804</c:v>
                </c:pt>
                <c:pt idx="8216">
                  <c:v>82.170000000006794</c:v>
                </c:pt>
                <c:pt idx="8217">
                  <c:v>82.1800000000068</c:v>
                </c:pt>
                <c:pt idx="8218">
                  <c:v>82.190000000006805</c:v>
                </c:pt>
                <c:pt idx="8219">
                  <c:v>82.200000000006796</c:v>
                </c:pt>
                <c:pt idx="8220">
                  <c:v>82.210000000006801</c:v>
                </c:pt>
                <c:pt idx="8221">
                  <c:v>82.220000000006806</c:v>
                </c:pt>
                <c:pt idx="8222">
                  <c:v>82.230000000006797</c:v>
                </c:pt>
                <c:pt idx="8223">
                  <c:v>82.240000000006802</c:v>
                </c:pt>
                <c:pt idx="8224">
                  <c:v>82.250000000006807</c:v>
                </c:pt>
                <c:pt idx="8225">
                  <c:v>82.260000000006798</c:v>
                </c:pt>
                <c:pt idx="8226">
                  <c:v>82.270000000006803</c:v>
                </c:pt>
                <c:pt idx="8227">
                  <c:v>82.280000000006794</c:v>
                </c:pt>
                <c:pt idx="8228">
                  <c:v>82.290000000006799</c:v>
                </c:pt>
                <c:pt idx="8229">
                  <c:v>82.300000000006804</c:v>
                </c:pt>
                <c:pt idx="8230">
                  <c:v>82.310000000006795</c:v>
                </c:pt>
                <c:pt idx="8231">
                  <c:v>82.3200000000068</c:v>
                </c:pt>
                <c:pt idx="8232">
                  <c:v>82.330000000006805</c:v>
                </c:pt>
                <c:pt idx="8233">
                  <c:v>82.340000000006796</c:v>
                </c:pt>
                <c:pt idx="8234">
                  <c:v>82.350000000006901</c:v>
                </c:pt>
                <c:pt idx="8235">
                  <c:v>82.360000000006906</c:v>
                </c:pt>
                <c:pt idx="8236">
                  <c:v>82.370000000006897</c:v>
                </c:pt>
                <c:pt idx="8237">
                  <c:v>82.380000000006902</c:v>
                </c:pt>
                <c:pt idx="8238">
                  <c:v>82.390000000006907</c:v>
                </c:pt>
                <c:pt idx="8239">
                  <c:v>82.400000000006898</c:v>
                </c:pt>
                <c:pt idx="8240">
                  <c:v>82.410000000006903</c:v>
                </c:pt>
                <c:pt idx="8241">
                  <c:v>82.420000000006894</c:v>
                </c:pt>
                <c:pt idx="8242">
                  <c:v>82.430000000006899</c:v>
                </c:pt>
                <c:pt idx="8243">
                  <c:v>82.440000000006904</c:v>
                </c:pt>
                <c:pt idx="8244">
                  <c:v>82.450000000006895</c:v>
                </c:pt>
                <c:pt idx="8245">
                  <c:v>82.4600000000069</c:v>
                </c:pt>
                <c:pt idx="8246">
                  <c:v>82.470000000006905</c:v>
                </c:pt>
                <c:pt idx="8247">
                  <c:v>82.480000000006896</c:v>
                </c:pt>
                <c:pt idx="8248">
                  <c:v>82.490000000006901</c:v>
                </c:pt>
                <c:pt idx="8249">
                  <c:v>82.500000000006906</c:v>
                </c:pt>
                <c:pt idx="8250">
                  <c:v>82.510000000006897</c:v>
                </c:pt>
                <c:pt idx="8251">
                  <c:v>82.520000000006902</c:v>
                </c:pt>
                <c:pt idx="8252">
                  <c:v>82.530000000006893</c:v>
                </c:pt>
                <c:pt idx="8253">
                  <c:v>82.540000000006899</c:v>
                </c:pt>
                <c:pt idx="8254">
                  <c:v>82.550000000007003</c:v>
                </c:pt>
                <c:pt idx="8255">
                  <c:v>82.560000000006994</c:v>
                </c:pt>
                <c:pt idx="8256">
                  <c:v>82.570000000006999</c:v>
                </c:pt>
                <c:pt idx="8257">
                  <c:v>82.580000000007004</c:v>
                </c:pt>
                <c:pt idx="8258">
                  <c:v>82.590000000006995</c:v>
                </c:pt>
                <c:pt idx="8259">
                  <c:v>82.600000000007</c:v>
                </c:pt>
                <c:pt idx="8260">
                  <c:v>82.610000000007005</c:v>
                </c:pt>
                <c:pt idx="8261">
                  <c:v>82.620000000006996</c:v>
                </c:pt>
                <c:pt idx="8262">
                  <c:v>82.630000000007001</c:v>
                </c:pt>
                <c:pt idx="8263">
                  <c:v>82.640000000007007</c:v>
                </c:pt>
                <c:pt idx="8264">
                  <c:v>82.650000000006997</c:v>
                </c:pt>
                <c:pt idx="8265">
                  <c:v>82.660000000007003</c:v>
                </c:pt>
                <c:pt idx="8266">
                  <c:v>82.670000000006993</c:v>
                </c:pt>
                <c:pt idx="8267">
                  <c:v>82.680000000006999</c:v>
                </c:pt>
                <c:pt idx="8268">
                  <c:v>82.690000000007004</c:v>
                </c:pt>
                <c:pt idx="8269">
                  <c:v>82.700000000006995</c:v>
                </c:pt>
                <c:pt idx="8270">
                  <c:v>82.710000000007</c:v>
                </c:pt>
                <c:pt idx="8271">
                  <c:v>82.720000000007005</c:v>
                </c:pt>
                <c:pt idx="8272">
                  <c:v>82.730000000006996</c:v>
                </c:pt>
                <c:pt idx="8273">
                  <c:v>82.740000000007001</c:v>
                </c:pt>
                <c:pt idx="8274">
                  <c:v>82.750000000007105</c:v>
                </c:pt>
                <c:pt idx="8275">
                  <c:v>82.760000000007096</c:v>
                </c:pt>
                <c:pt idx="8276">
                  <c:v>82.770000000007101</c:v>
                </c:pt>
                <c:pt idx="8277">
                  <c:v>82.780000000007107</c:v>
                </c:pt>
                <c:pt idx="8278">
                  <c:v>82.790000000007097</c:v>
                </c:pt>
                <c:pt idx="8279">
                  <c:v>82.800000000007103</c:v>
                </c:pt>
                <c:pt idx="8280">
                  <c:v>82.810000000007093</c:v>
                </c:pt>
                <c:pt idx="8281">
                  <c:v>82.820000000007099</c:v>
                </c:pt>
                <c:pt idx="8282">
                  <c:v>82.830000000007104</c:v>
                </c:pt>
                <c:pt idx="8283">
                  <c:v>82.840000000007095</c:v>
                </c:pt>
                <c:pt idx="8284">
                  <c:v>82.8500000000071</c:v>
                </c:pt>
                <c:pt idx="8285">
                  <c:v>82.860000000007105</c:v>
                </c:pt>
                <c:pt idx="8286">
                  <c:v>82.870000000007096</c:v>
                </c:pt>
                <c:pt idx="8287">
                  <c:v>82.880000000007101</c:v>
                </c:pt>
                <c:pt idx="8288">
                  <c:v>82.890000000007106</c:v>
                </c:pt>
                <c:pt idx="8289">
                  <c:v>82.900000000007097</c:v>
                </c:pt>
                <c:pt idx="8290">
                  <c:v>82.910000000007102</c:v>
                </c:pt>
                <c:pt idx="8291">
                  <c:v>82.920000000007093</c:v>
                </c:pt>
                <c:pt idx="8292">
                  <c:v>82.930000000007098</c:v>
                </c:pt>
                <c:pt idx="8293">
                  <c:v>82.940000000007203</c:v>
                </c:pt>
                <c:pt idx="8294">
                  <c:v>82.950000000007194</c:v>
                </c:pt>
                <c:pt idx="8295">
                  <c:v>82.960000000007199</c:v>
                </c:pt>
                <c:pt idx="8296">
                  <c:v>82.970000000007204</c:v>
                </c:pt>
                <c:pt idx="8297">
                  <c:v>82.980000000007195</c:v>
                </c:pt>
                <c:pt idx="8298">
                  <c:v>82.9900000000072</c:v>
                </c:pt>
                <c:pt idx="8299">
                  <c:v>83.000000000007205</c:v>
                </c:pt>
                <c:pt idx="8300">
                  <c:v>83.010000000007196</c:v>
                </c:pt>
                <c:pt idx="8301">
                  <c:v>83.020000000007201</c:v>
                </c:pt>
                <c:pt idx="8302">
                  <c:v>83.030000000007206</c:v>
                </c:pt>
                <c:pt idx="8303">
                  <c:v>83.040000000007197</c:v>
                </c:pt>
                <c:pt idx="8304">
                  <c:v>83.050000000007202</c:v>
                </c:pt>
                <c:pt idx="8305">
                  <c:v>83.060000000007193</c:v>
                </c:pt>
                <c:pt idx="8306">
                  <c:v>83.070000000007198</c:v>
                </c:pt>
                <c:pt idx="8307">
                  <c:v>83.080000000007203</c:v>
                </c:pt>
                <c:pt idx="8308">
                  <c:v>83.090000000007194</c:v>
                </c:pt>
                <c:pt idx="8309">
                  <c:v>83.100000000007199</c:v>
                </c:pt>
                <c:pt idx="8310">
                  <c:v>83.110000000007204</c:v>
                </c:pt>
                <c:pt idx="8311">
                  <c:v>83.120000000007195</c:v>
                </c:pt>
                <c:pt idx="8312">
                  <c:v>83.1300000000072</c:v>
                </c:pt>
                <c:pt idx="8313">
                  <c:v>83.140000000007305</c:v>
                </c:pt>
                <c:pt idx="8314">
                  <c:v>83.150000000007296</c:v>
                </c:pt>
                <c:pt idx="8315">
                  <c:v>83.160000000007301</c:v>
                </c:pt>
                <c:pt idx="8316">
                  <c:v>83.170000000007306</c:v>
                </c:pt>
                <c:pt idx="8317">
                  <c:v>83.180000000007297</c:v>
                </c:pt>
                <c:pt idx="8318">
                  <c:v>83.190000000007302</c:v>
                </c:pt>
                <c:pt idx="8319">
                  <c:v>83.200000000007293</c:v>
                </c:pt>
                <c:pt idx="8320">
                  <c:v>83.210000000007298</c:v>
                </c:pt>
                <c:pt idx="8321">
                  <c:v>83.220000000007303</c:v>
                </c:pt>
                <c:pt idx="8322">
                  <c:v>83.230000000007294</c:v>
                </c:pt>
                <c:pt idx="8323">
                  <c:v>83.240000000007299</c:v>
                </c:pt>
                <c:pt idx="8324">
                  <c:v>83.250000000007304</c:v>
                </c:pt>
                <c:pt idx="8325">
                  <c:v>83.260000000007295</c:v>
                </c:pt>
                <c:pt idx="8326">
                  <c:v>83.2700000000073</c:v>
                </c:pt>
                <c:pt idx="8327">
                  <c:v>83.280000000007306</c:v>
                </c:pt>
                <c:pt idx="8328">
                  <c:v>83.290000000007296</c:v>
                </c:pt>
                <c:pt idx="8329">
                  <c:v>83.300000000007302</c:v>
                </c:pt>
                <c:pt idx="8330">
                  <c:v>83.310000000007307</c:v>
                </c:pt>
                <c:pt idx="8331">
                  <c:v>83.320000000007298</c:v>
                </c:pt>
                <c:pt idx="8332">
                  <c:v>83.330000000007402</c:v>
                </c:pt>
                <c:pt idx="8333">
                  <c:v>83.340000000007393</c:v>
                </c:pt>
                <c:pt idx="8334">
                  <c:v>83.350000000007398</c:v>
                </c:pt>
                <c:pt idx="8335">
                  <c:v>83.360000000007403</c:v>
                </c:pt>
                <c:pt idx="8336">
                  <c:v>83.370000000007394</c:v>
                </c:pt>
                <c:pt idx="8337">
                  <c:v>83.380000000007399</c:v>
                </c:pt>
                <c:pt idx="8338">
                  <c:v>83.390000000007404</c:v>
                </c:pt>
                <c:pt idx="8339">
                  <c:v>83.400000000007395</c:v>
                </c:pt>
                <c:pt idx="8340">
                  <c:v>83.4100000000074</c:v>
                </c:pt>
                <c:pt idx="8341">
                  <c:v>83.420000000007406</c:v>
                </c:pt>
                <c:pt idx="8342">
                  <c:v>83.430000000007396</c:v>
                </c:pt>
                <c:pt idx="8343">
                  <c:v>83.440000000007402</c:v>
                </c:pt>
                <c:pt idx="8344">
                  <c:v>83.450000000007407</c:v>
                </c:pt>
                <c:pt idx="8345">
                  <c:v>83.460000000007398</c:v>
                </c:pt>
                <c:pt idx="8346">
                  <c:v>83.470000000007403</c:v>
                </c:pt>
                <c:pt idx="8347">
                  <c:v>83.480000000007394</c:v>
                </c:pt>
                <c:pt idx="8348">
                  <c:v>83.490000000007399</c:v>
                </c:pt>
                <c:pt idx="8349">
                  <c:v>83.500000000007404</c:v>
                </c:pt>
                <c:pt idx="8350">
                  <c:v>83.510000000007395</c:v>
                </c:pt>
                <c:pt idx="8351">
                  <c:v>83.5200000000074</c:v>
                </c:pt>
                <c:pt idx="8352">
                  <c:v>83.530000000007504</c:v>
                </c:pt>
                <c:pt idx="8353">
                  <c:v>83.540000000007495</c:v>
                </c:pt>
                <c:pt idx="8354">
                  <c:v>83.5500000000075</c:v>
                </c:pt>
                <c:pt idx="8355">
                  <c:v>83.560000000007506</c:v>
                </c:pt>
                <c:pt idx="8356">
                  <c:v>83.570000000007497</c:v>
                </c:pt>
                <c:pt idx="8357">
                  <c:v>83.580000000007502</c:v>
                </c:pt>
                <c:pt idx="8358">
                  <c:v>83.590000000007507</c:v>
                </c:pt>
                <c:pt idx="8359">
                  <c:v>83.600000000007498</c:v>
                </c:pt>
                <c:pt idx="8360">
                  <c:v>83.610000000007503</c:v>
                </c:pt>
                <c:pt idx="8361">
                  <c:v>83.620000000007494</c:v>
                </c:pt>
                <c:pt idx="8362">
                  <c:v>83.630000000007499</c:v>
                </c:pt>
                <c:pt idx="8363">
                  <c:v>83.640000000007504</c:v>
                </c:pt>
                <c:pt idx="8364">
                  <c:v>83.650000000007495</c:v>
                </c:pt>
                <c:pt idx="8365">
                  <c:v>83.6600000000075</c:v>
                </c:pt>
                <c:pt idx="8366">
                  <c:v>83.670000000007505</c:v>
                </c:pt>
                <c:pt idx="8367">
                  <c:v>83.680000000007496</c:v>
                </c:pt>
                <c:pt idx="8368">
                  <c:v>83.690000000007501</c:v>
                </c:pt>
                <c:pt idx="8369">
                  <c:v>83.700000000007506</c:v>
                </c:pt>
                <c:pt idx="8370">
                  <c:v>83.710000000007497</c:v>
                </c:pt>
                <c:pt idx="8371">
                  <c:v>83.720000000007602</c:v>
                </c:pt>
                <c:pt idx="8372">
                  <c:v>83.730000000007607</c:v>
                </c:pt>
                <c:pt idx="8373">
                  <c:v>83.740000000007598</c:v>
                </c:pt>
                <c:pt idx="8374">
                  <c:v>83.750000000007603</c:v>
                </c:pt>
                <c:pt idx="8375">
                  <c:v>83.760000000007594</c:v>
                </c:pt>
                <c:pt idx="8376">
                  <c:v>83.770000000007599</c:v>
                </c:pt>
                <c:pt idx="8377">
                  <c:v>83.780000000007604</c:v>
                </c:pt>
                <c:pt idx="8378">
                  <c:v>83.790000000007595</c:v>
                </c:pt>
                <c:pt idx="8379">
                  <c:v>83.8000000000076</c:v>
                </c:pt>
                <c:pt idx="8380">
                  <c:v>83.810000000007605</c:v>
                </c:pt>
                <c:pt idx="8381">
                  <c:v>83.820000000007596</c:v>
                </c:pt>
                <c:pt idx="8382">
                  <c:v>83.830000000007601</c:v>
                </c:pt>
                <c:pt idx="8383">
                  <c:v>83.840000000007606</c:v>
                </c:pt>
                <c:pt idx="8384">
                  <c:v>83.850000000007597</c:v>
                </c:pt>
                <c:pt idx="8385">
                  <c:v>83.860000000007602</c:v>
                </c:pt>
                <c:pt idx="8386">
                  <c:v>83.870000000007593</c:v>
                </c:pt>
                <c:pt idx="8387">
                  <c:v>83.880000000007598</c:v>
                </c:pt>
                <c:pt idx="8388">
                  <c:v>83.890000000007603</c:v>
                </c:pt>
                <c:pt idx="8389">
                  <c:v>83.900000000007594</c:v>
                </c:pt>
                <c:pt idx="8390">
                  <c:v>83.910000000007599</c:v>
                </c:pt>
                <c:pt idx="8391">
                  <c:v>83.920000000007704</c:v>
                </c:pt>
                <c:pt idx="8392">
                  <c:v>83.930000000007695</c:v>
                </c:pt>
                <c:pt idx="8393">
                  <c:v>83.9400000000077</c:v>
                </c:pt>
                <c:pt idx="8394">
                  <c:v>83.950000000007705</c:v>
                </c:pt>
                <c:pt idx="8395">
                  <c:v>83.960000000007696</c:v>
                </c:pt>
                <c:pt idx="8396">
                  <c:v>83.970000000007701</c:v>
                </c:pt>
                <c:pt idx="8397">
                  <c:v>83.980000000007706</c:v>
                </c:pt>
                <c:pt idx="8398">
                  <c:v>83.990000000007697</c:v>
                </c:pt>
                <c:pt idx="8399">
                  <c:v>84.000000000007702</c:v>
                </c:pt>
                <c:pt idx="8400">
                  <c:v>84.010000000007693</c:v>
                </c:pt>
                <c:pt idx="8401">
                  <c:v>84.020000000007698</c:v>
                </c:pt>
                <c:pt idx="8402">
                  <c:v>84.030000000007703</c:v>
                </c:pt>
                <c:pt idx="8403">
                  <c:v>84.040000000007694</c:v>
                </c:pt>
                <c:pt idx="8404">
                  <c:v>84.050000000007699</c:v>
                </c:pt>
                <c:pt idx="8405">
                  <c:v>84.060000000007705</c:v>
                </c:pt>
                <c:pt idx="8406">
                  <c:v>84.070000000007695</c:v>
                </c:pt>
                <c:pt idx="8407">
                  <c:v>84.080000000007701</c:v>
                </c:pt>
                <c:pt idx="8408">
                  <c:v>84.090000000007706</c:v>
                </c:pt>
                <c:pt idx="8409">
                  <c:v>84.100000000007697</c:v>
                </c:pt>
                <c:pt idx="8410">
                  <c:v>84.110000000007801</c:v>
                </c:pt>
                <c:pt idx="8411">
                  <c:v>84.120000000007806</c:v>
                </c:pt>
                <c:pt idx="8412">
                  <c:v>84.130000000007797</c:v>
                </c:pt>
                <c:pt idx="8413">
                  <c:v>84.140000000007802</c:v>
                </c:pt>
                <c:pt idx="8414">
                  <c:v>84.150000000007793</c:v>
                </c:pt>
                <c:pt idx="8415">
                  <c:v>84.160000000007798</c:v>
                </c:pt>
                <c:pt idx="8416">
                  <c:v>84.170000000007803</c:v>
                </c:pt>
                <c:pt idx="8417">
                  <c:v>84.180000000007794</c:v>
                </c:pt>
                <c:pt idx="8418">
                  <c:v>84.190000000007799</c:v>
                </c:pt>
                <c:pt idx="8419">
                  <c:v>84.200000000007805</c:v>
                </c:pt>
                <c:pt idx="8420">
                  <c:v>84.210000000007796</c:v>
                </c:pt>
                <c:pt idx="8421">
                  <c:v>84.220000000007801</c:v>
                </c:pt>
                <c:pt idx="8422">
                  <c:v>84.230000000007806</c:v>
                </c:pt>
                <c:pt idx="8423">
                  <c:v>84.240000000007797</c:v>
                </c:pt>
                <c:pt idx="8424">
                  <c:v>84.250000000007802</c:v>
                </c:pt>
                <c:pt idx="8425">
                  <c:v>84.260000000007807</c:v>
                </c:pt>
                <c:pt idx="8426">
                  <c:v>84.270000000007798</c:v>
                </c:pt>
                <c:pt idx="8427">
                  <c:v>84.280000000007803</c:v>
                </c:pt>
                <c:pt idx="8428">
                  <c:v>84.290000000007794</c:v>
                </c:pt>
                <c:pt idx="8429">
                  <c:v>84.300000000007799</c:v>
                </c:pt>
                <c:pt idx="8430">
                  <c:v>84.310000000007904</c:v>
                </c:pt>
                <c:pt idx="8431">
                  <c:v>84.320000000007894</c:v>
                </c:pt>
                <c:pt idx="8432">
                  <c:v>84.3300000000079</c:v>
                </c:pt>
                <c:pt idx="8433">
                  <c:v>84.340000000007905</c:v>
                </c:pt>
                <c:pt idx="8434">
                  <c:v>84.350000000007896</c:v>
                </c:pt>
                <c:pt idx="8435">
                  <c:v>84.360000000007901</c:v>
                </c:pt>
                <c:pt idx="8436">
                  <c:v>84.370000000007906</c:v>
                </c:pt>
                <c:pt idx="8437">
                  <c:v>84.380000000007897</c:v>
                </c:pt>
                <c:pt idx="8438">
                  <c:v>84.390000000007902</c:v>
                </c:pt>
                <c:pt idx="8439">
                  <c:v>84.400000000007907</c:v>
                </c:pt>
                <c:pt idx="8440">
                  <c:v>84.410000000007898</c:v>
                </c:pt>
                <c:pt idx="8441">
                  <c:v>84.420000000007903</c:v>
                </c:pt>
                <c:pt idx="8442">
                  <c:v>84.430000000007894</c:v>
                </c:pt>
                <c:pt idx="8443">
                  <c:v>84.440000000007899</c:v>
                </c:pt>
                <c:pt idx="8444">
                  <c:v>84.450000000007904</c:v>
                </c:pt>
                <c:pt idx="8445">
                  <c:v>84.460000000007895</c:v>
                </c:pt>
                <c:pt idx="8446">
                  <c:v>84.4700000000079</c:v>
                </c:pt>
                <c:pt idx="8447">
                  <c:v>84.480000000007905</c:v>
                </c:pt>
                <c:pt idx="8448">
                  <c:v>84.490000000007896</c:v>
                </c:pt>
                <c:pt idx="8449">
                  <c:v>84.500000000008001</c:v>
                </c:pt>
                <c:pt idx="8450">
                  <c:v>84.510000000008006</c:v>
                </c:pt>
                <c:pt idx="8451">
                  <c:v>84.520000000007997</c:v>
                </c:pt>
                <c:pt idx="8452">
                  <c:v>84.530000000008002</c:v>
                </c:pt>
                <c:pt idx="8453">
                  <c:v>84.540000000008007</c:v>
                </c:pt>
                <c:pt idx="8454">
                  <c:v>84.550000000007998</c:v>
                </c:pt>
                <c:pt idx="8455">
                  <c:v>84.560000000008003</c:v>
                </c:pt>
                <c:pt idx="8456">
                  <c:v>84.570000000007994</c:v>
                </c:pt>
                <c:pt idx="8457">
                  <c:v>84.580000000007999</c:v>
                </c:pt>
                <c:pt idx="8458">
                  <c:v>84.590000000008004</c:v>
                </c:pt>
                <c:pt idx="8459">
                  <c:v>84.600000000007995</c:v>
                </c:pt>
                <c:pt idx="8460">
                  <c:v>84.610000000008</c:v>
                </c:pt>
                <c:pt idx="8461">
                  <c:v>84.620000000008005</c:v>
                </c:pt>
                <c:pt idx="8462">
                  <c:v>84.630000000007996</c:v>
                </c:pt>
                <c:pt idx="8463">
                  <c:v>84.640000000008001</c:v>
                </c:pt>
                <c:pt idx="8464">
                  <c:v>84.650000000008006</c:v>
                </c:pt>
                <c:pt idx="8465">
                  <c:v>84.660000000007997</c:v>
                </c:pt>
                <c:pt idx="8466">
                  <c:v>84.670000000008002</c:v>
                </c:pt>
                <c:pt idx="8467">
                  <c:v>84.680000000007993</c:v>
                </c:pt>
                <c:pt idx="8468">
                  <c:v>84.690000000007998</c:v>
                </c:pt>
                <c:pt idx="8469">
                  <c:v>84.700000000008103</c:v>
                </c:pt>
                <c:pt idx="8470">
                  <c:v>84.710000000008094</c:v>
                </c:pt>
                <c:pt idx="8471">
                  <c:v>84.720000000008099</c:v>
                </c:pt>
                <c:pt idx="8472">
                  <c:v>84.730000000008104</c:v>
                </c:pt>
                <c:pt idx="8473">
                  <c:v>84.740000000008095</c:v>
                </c:pt>
                <c:pt idx="8474">
                  <c:v>84.7500000000081</c:v>
                </c:pt>
                <c:pt idx="8475">
                  <c:v>84.760000000008105</c:v>
                </c:pt>
                <c:pt idx="8476">
                  <c:v>84.770000000008096</c:v>
                </c:pt>
                <c:pt idx="8477">
                  <c:v>84.780000000008101</c:v>
                </c:pt>
                <c:pt idx="8478">
                  <c:v>84.790000000008106</c:v>
                </c:pt>
                <c:pt idx="8479">
                  <c:v>84.800000000008097</c:v>
                </c:pt>
                <c:pt idx="8480">
                  <c:v>84.810000000008102</c:v>
                </c:pt>
                <c:pt idx="8481">
                  <c:v>84.820000000008093</c:v>
                </c:pt>
                <c:pt idx="8482">
                  <c:v>84.830000000008098</c:v>
                </c:pt>
                <c:pt idx="8483">
                  <c:v>84.840000000008104</c:v>
                </c:pt>
                <c:pt idx="8484">
                  <c:v>84.850000000008095</c:v>
                </c:pt>
                <c:pt idx="8485">
                  <c:v>84.8600000000081</c:v>
                </c:pt>
                <c:pt idx="8486">
                  <c:v>84.870000000008105</c:v>
                </c:pt>
                <c:pt idx="8487">
                  <c:v>84.880000000008096</c:v>
                </c:pt>
                <c:pt idx="8488">
                  <c:v>84.890000000008101</c:v>
                </c:pt>
                <c:pt idx="8489">
                  <c:v>84.900000000008205</c:v>
                </c:pt>
                <c:pt idx="8490">
                  <c:v>84.910000000008196</c:v>
                </c:pt>
                <c:pt idx="8491">
                  <c:v>84.920000000008201</c:v>
                </c:pt>
                <c:pt idx="8492">
                  <c:v>84.930000000008206</c:v>
                </c:pt>
                <c:pt idx="8493">
                  <c:v>84.940000000008197</c:v>
                </c:pt>
                <c:pt idx="8494">
                  <c:v>84.950000000008203</c:v>
                </c:pt>
                <c:pt idx="8495">
                  <c:v>84.960000000008193</c:v>
                </c:pt>
                <c:pt idx="8496">
                  <c:v>84.970000000008199</c:v>
                </c:pt>
                <c:pt idx="8497">
                  <c:v>84.980000000008204</c:v>
                </c:pt>
                <c:pt idx="8498">
                  <c:v>84.990000000008195</c:v>
                </c:pt>
                <c:pt idx="8499">
                  <c:v>85.0000000000082</c:v>
                </c:pt>
                <c:pt idx="8500">
                  <c:v>85.010000000008205</c:v>
                </c:pt>
                <c:pt idx="8501">
                  <c:v>85.020000000008196</c:v>
                </c:pt>
                <c:pt idx="8502">
                  <c:v>85.030000000008201</c:v>
                </c:pt>
                <c:pt idx="8503">
                  <c:v>85.040000000008206</c:v>
                </c:pt>
                <c:pt idx="8504">
                  <c:v>85.050000000008197</c:v>
                </c:pt>
                <c:pt idx="8505">
                  <c:v>85.060000000008202</c:v>
                </c:pt>
                <c:pt idx="8506">
                  <c:v>85.070000000008207</c:v>
                </c:pt>
                <c:pt idx="8507">
                  <c:v>85.080000000008198</c:v>
                </c:pt>
                <c:pt idx="8508">
                  <c:v>85.090000000008303</c:v>
                </c:pt>
                <c:pt idx="8509">
                  <c:v>85.100000000008293</c:v>
                </c:pt>
                <c:pt idx="8510">
                  <c:v>85.110000000008299</c:v>
                </c:pt>
                <c:pt idx="8511">
                  <c:v>85.120000000008304</c:v>
                </c:pt>
                <c:pt idx="8512">
                  <c:v>85.130000000008295</c:v>
                </c:pt>
                <c:pt idx="8513">
                  <c:v>85.1400000000083</c:v>
                </c:pt>
                <c:pt idx="8514">
                  <c:v>85.150000000008305</c:v>
                </c:pt>
                <c:pt idx="8515">
                  <c:v>85.160000000008296</c:v>
                </c:pt>
                <c:pt idx="8516">
                  <c:v>85.170000000008301</c:v>
                </c:pt>
                <c:pt idx="8517">
                  <c:v>85.180000000008306</c:v>
                </c:pt>
                <c:pt idx="8518">
                  <c:v>85.190000000008297</c:v>
                </c:pt>
                <c:pt idx="8519">
                  <c:v>85.200000000008302</c:v>
                </c:pt>
                <c:pt idx="8520">
                  <c:v>85.210000000008307</c:v>
                </c:pt>
                <c:pt idx="8521">
                  <c:v>85.220000000008298</c:v>
                </c:pt>
                <c:pt idx="8522">
                  <c:v>85.230000000008303</c:v>
                </c:pt>
                <c:pt idx="8523">
                  <c:v>85.240000000008294</c:v>
                </c:pt>
                <c:pt idx="8524">
                  <c:v>85.250000000008299</c:v>
                </c:pt>
                <c:pt idx="8525">
                  <c:v>85.260000000008304</c:v>
                </c:pt>
                <c:pt idx="8526">
                  <c:v>85.270000000008295</c:v>
                </c:pt>
                <c:pt idx="8527">
                  <c:v>85.2800000000083</c:v>
                </c:pt>
                <c:pt idx="8528">
                  <c:v>85.290000000008405</c:v>
                </c:pt>
                <c:pt idx="8529">
                  <c:v>85.300000000008396</c:v>
                </c:pt>
                <c:pt idx="8530">
                  <c:v>85.310000000008401</c:v>
                </c:pt>
                <c:pt idx="8531">
                  <c:v>85.320000000008406</c:v>
                </c:pt>
                <c:pt idx="8532">
                  <c:v>85.330000000008397</c:v>
                </c:pt>
                <c:pt idx="8533">
                  <c:v>85.340000000008402</c:v>
                </c:pt>
                <c:pt idx="8534">
                  <c:v>85.350000000008393</c:v>
                </c:pt>
                <c:pt idx="8535">
                  <c:v>85.360000000008398</c:v>
                </c:pt>
                <c:pt idx="8536">
                  <c:v>85.370000000008403</c:v>
                </c:pt>
                <c:pt idx="8537">
                  <c:v>85.380000000008394</c:v>
                </c:pt>
                <c:pt idx="8538">
                  <c:v>85.390000000008399</c:v>
                </c:pt>
                <c:pt idx="8539">
                  <c:v>85.400000000008404</c:v>
                </c:pt>
                <c:pt idx="8540">
                  <c:v>85.410000000008395</c:v>
                </c:pt>
                <c:pt idx="8541">
                  <c:v>85.4200000000084</c:v>
                </c:pt>
                <c:pt idx="8542">
                  <c:v>85.430000000008405</c:v>
                </c:pt>
                <c:pt idx="8543">
                  <c:v>85.440000000008396</c:v>
                </c:pt>
                <c:pt idx="8544">
                  <c:v>85.450000000008401</c:v>
                </c:pt>
                <c:pt idx="8545">
                  <c:v>85.460000000008407</c:v>
                </c:pt>
                <c:pt idx="8546">
                  <c:v>85.470000000008397</c:v>
                </c:pt>
                <c:pt idx="8547">
                  <c:v>85.480000000008502</c:v>
                </c:pt>
                <c:pt idx="8548">
                  <c:v>85.490000000008493</c:v>
                </c:pt>
                <c:pt idx="8549">
                  <c:v>85.500000000008498</c:v>
                </c:pt>
                <c:pt idx="8550">
                  <c:v>85.510000000008503</c:v>
                </c:pt>
                <c:pt idx="8551">
                  <c:v>85.520000000008494</c:v>
                </c:pt>
                <c:pt idx="8552">
                  <c:v>85.530000000008499</c:v>
                </c:pt>
                <c:pt idx="8553">
                  <c:v>85.540000000008504</c:v>
                </c:pt>
                <c:pt idx="8554">
                  <c:v>85.550000000008495</c:v>
                </c:pt>
                <c:pt idx="8555">
                  <c:v>85.5600000000085</c:v>
                </c:pt>
                <c:pt idx="8556">
                  <c:v>85.570000000008505</c:v>
                </c:pt>
                <c:pt idx="8557">
                  <c:v>85.580000000008496</c:v>
                </c:pt>
                <c:pt idx="8558">
                  <c:v>85.590000000008502</c:v>
                </c:pt>
                <c:pt idx="8559">
                  <c:v>85.600000000008507</c:v>
                </c:pt>
                <c:pt idx="8560">
                  <c:v>85.610000000008498</c:v>
                </c:pt>
                <c:pt idx="8561">
                  <c:v>85.620000000008503</c:v>
                </c:pt>
                <c:pt idx="8562">
                  <c:v>85.630000000008494</c:v>
                </c:pt>
                <c:pt idx="8563">
                  <c:v>85.640000000008499</c:v>
                </c:pt>
                <c:pt idx="8564">
                  <c:v>85.650000000008504</c:v>
                </c:pt>
                <c:pt idx="8565">
                  <c:v>85.660000000008495</c:v>
                </c:pt>
                <c:pt idx="8566">
                  <c:v>85.6700000000085</c:v>
                </c:pt>
                <c:pt idx="8567">
                  <c:v>85.680000000008604</c:v>
                </c:pt>
                <c:pt idx="8568">
                  <c:v>85.690000000008595</c:v>
                </c:pt>
                <c:pt idx="8569">
                  <c:v>85.7000000000086</c:v>
                </c:pt>
                <c:pt idx="8570">
                  <c:v>85.710000000008606</c:v>
                </c:pt>
                <c:pt idx="8571">
                  <c:v>85.720000000008596</c:v>
                </c:pt>
                <c:pt idx="8572">
                  <c:v>85.730000000008602</c:v>
                </c:pt>
                <c:pt idx="8573">
                  <c:v>85.740000000008607</c:v>
                </c:pt>
                <c:pt idx="8574">
                  <c:v>85.750000000008598</c:v>
                </c:pt>
                <c:pt idx="8575">
                  <c:v>85.760000000008603</c:v>
                </c:pt>
                <c:pt idx="8576">
                  <c:v>85.770000000008594</c:v>
                </c:pt>
                <c:pt idx="8577">
                  <c:v>85.780000000008599</c:v>
                </c:pt>
                <c:pt idx="8578">
                  <c:v>85.790000000008604</c:v>
                </c:pt>
                <c:pt idx="8579">
                  <c:v>85.800000000008595</c:v>
                </c:pt>
                <c:pt idx="8580">
                  <c:v>85.8100000000086</c:v>
                </c:pt>
                <c:pt idx="8581">
                  <c:v>85.820000000008605</c:v>
                </c:pt>
                <c:pt idx="8582">
                  <c:v>85.830000000008596</c:v>
                </c:pt>
                <c:pt idx="8583">
                  <c:v>85.840000000008601</c:v>
                </c:pt>
                <c:pt idx="8584">
                  <c:v>85.850000000008606</c:v>
                </c:pt>
                <c:pt idx="8585">
                  <c:v>85.860000000008597</c:v>
                </c:pt>
                <c:pt idx="8586">
                  <c:v>85.870000000008702</c:v>
                </c:pt>
                <c:pt idx="8587">
                  <c:v>85.880000000008707</c:v>
                </c:pt>
                <c:pt idx="8588">
                  <c:v>85.890000000008698</c:v>
                </c:pt>
                <c:pt idx="8589">
                  <c:v>85.900000000008703</c:v>
                </c:pt>
                <c:pt idx="8590">
                  <c:v>85.910000000008694</c:v>
                </c:pt>
                <c:pt idx="8591">
                  <c:v>85.920000000008699</c:v>
                </c:pt>
                <c:pt idx="8592">
                  <c:v>85.930000000008704</c:v>
                </c:pt>
                <c:pt idx="8593">
                  <c:v>85.940000000008695</c:v>
                </c:pt>
                <c:pt idx="8594">
                  <c:v>85.9500000000087</c:v>
                </c:pt>
                <c:pt idx="8595">
                  <c:v>85.960000000008705</c:v>
                </c:pt>
                <c:pt idx="8596">
                  <c:v>85.970000000008696</c:v>
                </c:pt>
                <c:pt idx="8597">
                  <c:v>85.980000000008701</c:v>
                </c:pt>
                <c:pt idx="8598">
                  <c:v>85.990000000008706</c:v>
                </c:pt>
                <c:pt idx="8599">
                  <c:v>86.000000000008697</c:v>
                </c:pt>
                <c:pt idx="8600">
                  <c:v>86.010000000008702</c:v>
                </c:pt>
                <c:pt idx="8601">
                  <c:v>86.020000000008693</c:v>
                </c:pt>
                <c:pt idx="8602">
                  <c:v>86.030000000008698</c:v>
                </c:pt>
                <c:pt idx="8603">
                  <c:v>86.040000000008703</c:v>
                </c:pt>
                <c:pt idx="8604">
                  <c:v>86.050000000008694</c:v>
                </c:pt>
                <c:pt idx="8605">
                  <c:v>86.060000000008699</c:v>
                </c:pt>
                <c:pt idx="8606">
                  <c:v>86.070000000008804</c:v>
                </c:pt>
                <c:pt idx="8607">
                  <c:v>86.080000000008795</c:v>
                </c:pt>
                <c:pt idx="8608">
                  <c:v>86.0900000000088</c:v>
                </c:pt>
                <c:pt idx="8609">
                  <c:v>86.100000000008805</c:v>
                </c:pt>
                <c:pt idx="8610">
                  <c:v>86.110000000008796</c:v>
                </c:pt>
                <c:pt idx="8611">
                  <c:v>86.120000000008801</c:v>
                </c:pt>
                <c:pt idx="8612">
                  <c:v>86.130000000008806</c:v>
                </c:pt>
                <c:pt idx="8613">
                  <c:v>86.140000000008797</c:v>
                </c:pt>
                <c:pt idx="8614">
                  <c:v>86.150000000008802</c:v>
                </c:pt>
                <c:pt idx="8615">
                  <c:v>86.160000000008793</c:v>
                </c:pt>
                <c:pt idx="8616">
                  <c:v>86.170000000008798</c:v>
                </c:pt>
                <c:pt idx="8617">
                  <c:v>86.180000000008803</c:v>
                </c:pt>
                <c:pt idx="8618">
                  <c:v>86.190000000008794</c:v>
                </c:pt>
                <c:pt idx="8619">
                  <c:v>86.200000000008799</c:v>
                </c:pt>
                <c:pt idx="8620">
                  <c:v>86.210000000008804</c:v>
                </c:pt>
                <c:pt idx="8621">
                  <c:v>86.220000000008795</c:v>
                </c:pt>
                <c:pt idx="8622">
                  <c:v>86.2300000000088</c:v>
                </c:pt>
                <c:pt idx="8623">
                  <c:v>86.240000000008806</c:v>
                </c:pt>
                <c:pt idx="8624">
                  <c:v>86.250000000008797</c:v>
                </c:pt>
                <c:pt idx="8625">
                  <c:v>86.260000000008901</c:v>
                </c:pt>
                <c:pt idx="8626">
                  <c:v>86.270000000008906</c:v>
                </c:pt>
                <c:pt idx="8627">
                  <c:v>86.280000000008897</c:v>
                </c:pt>
                <c:pt idx="8628">
                  <c:v>86.290000000008902</c:v>
                </c:pt>
                <c:pt idx="8629">
                  <c:v>86.300000000008893</c:v>
                </c:pt>
                <c:pt idx="8630">
                  <c:v>86.310000000008898</c:v>
                </c:pt>
                <c:pt idx="8631">
                  <c:v>86.320000000008903</c:v>
                </c:pt>
                <c:pt idx="8632">
                  <c:v>86.330000000008894</c:v>
                </c:pt>
                <c:pt idx="8633">
                  <c:v>86.340000000008899</c:v>
                </c:pt>
                <c:pt idx="8634">
                  <c:v>86.350000000008905</c:v>
                </c:pt>
                <c:pt idx="8635">
                  <c:v>86.360000000008895</c:v>
                </c:pt>
                <c:pt idx="8636">
                  <c:v>86.370000000008901</c:v>
                </c:pt>
                <c:pt idx="8637">
                  <c:v>86.380000000008906</c:v>
                </c:pt>
                <c:pt idx="8638">
                  <c:v>86.390000000008897</c:v>
                </c:pt>
                <c:pt idx="8639">
                  <c:v>86.400000000008902</c:v>
                </c:pt>
                <c:pt idx="8640">
                  <c:v>86.410000000008907</c:v>
                </c:pt>
                <c:pt idx="8641">
                  <c:v>86.420000000008898</c:v>
                </c:pt>
                <c:pt idx="8642">
                  <c:v>86.430000000008903</c:v>
                </c:pt>
                <c:pt idx="8643">
                  <c:v>86.440000000008894</c:v>
                </c:pt>
                <c:pt idx="8644">
                  <c:v>86.450000000008899</c:v>
                </c:pt>
                <c:pt idx="8645">
                  <c:v>86.460000000009003</c:v>
                </c:pt>
                <c:pt idx="8646">
                  <c:v>86.470000000008994</c:v>
                </c:pt>
                <c:pt idx="8647">
                  <c:v>86.480000000008999</c:v>
                </c:pt>
                <c:pt idx="8648">
                  <c:v>86.490000000009005</c:v>
                </c:pt>
                <c:pt idx="8649">
                  <c:v>86.500000000008995</c:v>
                </c:pt>
                <c:pt idx="8650">
                  <c:v>86.510000000009001</c:v>
                </c:pt>
                <c:pt idx="8651">
                  <c:v>86.520000000009006</c:v>
                </c:pt>
                <c:pt idx="8652">
                  <c:v>86.530000000008997</c:v>
                </c:pt>
                <c:pt idx="8653">
                  <c:v>86.540000000009002</c:v>
                </c:pt>
                <c:pt idx="8654">
                  <c:v>86.550000000009007</c:v>
                </c:pt>
                <c:pt idx="8655">
                  <c:v>86.560000000008998</c:v>
                </c:pt>
                <c:pt idx="8656">
                  <c:v>86.570000000009003</c:v>
                </c:pt>
                <c:pt idx="8657">
                  <c:v>86.580000000008994</c:v>
                </c:pt>
                <c:pt idx="8658">
                  <c:v>86.590000000008999</c:v>
                </c:pt>
                <c:pt idx="8659">
                  <c:v>86.600000000009004</c:v>
                </c:pt>
                <c:pt idx="8660">
                  <c:v>86.610000000008995</c:v>
                </c:pt>
                <c:pt idx="8661">
                  <c:v>86.620000000009</c:v>
                </c:pt>
                <c:pt idx="8662">
                  <c:v>86.630000000009005</c:v>
                </c:pt>
                <c:pt idx="8663">
                  <c:v>86.640000000008996</c:v>
                </c:pt>
                <c:pt idx="8664">
                  <c:v>86.650000000009101</c:v>
                </c:pt>
                <c:pt idx="8665">
                  <c:v>86.660000000009106</c:v>
                </c:pt>
                <c:pt idx="8666">
                  <c:v>86.670000000009097</c:v>
                </c:pt>
                <c:pt idx="8667">
                  <c:v>86.680000000009102</c:v>
                </c:pt>
                <c:pt idx="8668">
                  <c:v>86.690000000009107</c:v>
                </c:pt>
                <c:pt idx="8669">
                  <c:v>86.700000000009098</c:v>
                </c:pt>
                <c:pt idx="8670">
                  <c:v>86.710000000009103</c:v>
                </c:pt>
                <c:pt idx="8671">
                  <c:v>86.720000000009094</c:v>
                </c:pt>
                <c:pt idx="8672">
                  <c:v>86.730000000009099</c:v>
                </c:pt>
                <c:pt idx="8673">
                  <c:v>86.740000000009104</c:v>
                </c:pt>
                <c:pt idx="8674">
                  <c:v>86.750000000009095</c:v>
                </c:pt>
                <c:pt idx="8675">
                  <c:v>86.7600000000091</c:v>
                </c:pt>
                <c:pt idx="8676">
                  <c:v>86.770000000009105</c:v>
                </c:pt>
                <c:pt idx="8677">
                  <c:v>86.780000000009096</c:v>
                </c:pt>
                <c:pt idx="8678">
                  <c:v>86.790000000009101</c:v>
                </c:pt>
                <c:pt idx="8679">
                  <c:v>86.800000000009106</c:v>
                </c:pt>
                <c:pt idx="8680">
                  <c:v>86.810000000009097</c:v>
                </c:pt>
                <c:pt idx="8681">
                  <c:v>86.820000000009102</c:v>
                </c:pt>
                <c:pt idx="8682">
                  <c:v>86.830000000009093</c:v>
                </c:pt>
                <c:pt idx="8683">
                  <c:v>86.840000000009098</c:v>
                </c:pt>
                <c:pt idx="8684">
                  <c:v>86.850000000009203</c:v>
                </c:pt>
                <c:pt idx="8685">
                  <c:v>86.860000000009194</c:v>
                </c:pt>
                <c:pt idx="8686">
                  <c:v>86.870000000009199</c:v>
                </c:pt>
                <c:pt idx="8687">
                  <c:v>86.880000000009204</c:v>
                </c:pt>
                <c:pt idx="8688">
                  <c:v>86.890000000009195</c:v>
                </c:pt>
                <c:pt idx="8689">
                  <c:v>86.9000000000092</c:v>
                </c:pt>
                <c:pt idx="8690">
                  <c:v>86.910000000009205</c:v>
                </c:pt>
                <c:pt idx="8691">
                  <c:v>86.920000000009196</c:v>
                </c:pt>
                <c:pt idx="8692">
                  <c:v>86.930000000009201</c:v>
                </c:pt>
                <c:pt idx="8693">
                  <c:v>86.940000000009206</c:v>
                </c:pt>
                <c:pt idx="8694">
                  <c:v>86.950000000009197</c:v>
                </c:pt>
                <c:pt idx="8695">
                  <c:v>86.960000000009202</c:v>
                </c:pt>
                <c:pt idx="8696">
                  <c:v>86.970000000009193</c:v>
                </c:pt>
                <c:pt idx="8697">
                  <c:v>86.980000000009198</c:v>
                </c:pt>
                <c:pt idx="8698">
                  <c:v>86.990000000009204</c:v>
                </c:pt>
                <c:pt idx="8699">
                  <c:v>87.000000000009194</c:v>
                </c:pt>
                <c:pt idx="8700">
                  <c:v>87.0100000000092</c:v>
                </c:pt>
                <c:pt idx="8701">
                  <c:v>87.020000000009205</c:v>
                </c:pt>
                <c:pt idx="8702">
                  <c:v>87.030000000009196</c:v>
                </c:pt>
                <c:pt idx="8703">
                  <c:v>87.040000000009201</c:v>
                </c:pt>
                <c:pt idx="8704">
                  <c:v>87.050000000009305</c:v>
                </c:pt>
                <c:pt idx="8705">
                  <c:v>87.060000000009296</c:v>
                </c:pt>
                <c:pt idx="8706">
                  <c:v>87.070000000009301</c:v>
                </c:pt>
                <c:pt idx="8707">
                  <c:v>87.080000000009306</c:v>
                </c:pt>
                <c:pt idx="8708">
                  <c:v>87.090000000009297</c:v>
                </c:pt>
                <c:pt idx="8709">
                  <c:v>87.100000000009302</c:v>
                </c:pt>
                <c:pt idx="8710">
                  <c:v>87.110000000009293</c:v>
                </c:pt>
                <c:pt idx="8711">
                  <c:v>87.120000000009298</c:v>
                </c:pt>
                <c:pt idx="8712">
                  <c:v>87.130000000009304</c:v>
                </c:pt>
                <c:pt idx="8713">
                  <c:v>87.140000000009294</c:v>
                </c:pt>
                <c:pt idx="8714">
                  <c:v>87.1500000000093</c:v>
                </c:pt>
                <c:pt idx="8715">
                  <c:v>87.160000000009305</c:v>
                </c:pt>
                <c:pt idx="8716">
                  <c:v>87.170000000009296</c:v>
                </c:pt>
                <c:pt idx="8717">
                  <c:v>87.180000000009301</c:v>
                </c:pt>
                <c:pt idx="8718">
                  <c:v>87.190000000009306</c:v>
                </c:pt>
                <c:pt idx="8719">
                  <c:v>87.200000000009297</c:v>
                </c:pt>
                <c:pt idx="8720">
                  <c:v>87.210000000009302</c:v>
                </c:pt>
                <c:pt idx="8721">
                  <c:v>87.220000000009307</c:v>
                </c:pt>
                <c:pt idx="8722">
                  <c:v>87.230000000009298</c:v>
                </c:pt>
                <c:pt idx="8723">
                  <c:v>87.240000000009402</c:v>
                </c:pt>
                <c:pt idx="8724">
                  <c:v>87.250000000009393</c:v>
                </c:pt>
                <c:pt idx="8725">
                  <c:v>87.260000000009398</c:v>
                </c:pt>
                <c:pt idx="8726">
                  <c:v>87.270000000009404</c:v>
                </c:pt>
                <c:pt idx="8727">
                  <c:v>87.280000000009395</c:v>
                </c:pt>
                <c:pt idx="8728">
                  <c:v>87.2900000000094</c:v>
                </c:pt>
                <c:pt idx="8729">
                  <c:v>87.300000000009405</c:v>
                </c:pt>
                <c:pt idx="8730">
                  <c:v>87.310000000009396</c:v>
                </c:pt>
                <c:pt idx="8731">
                  <c:v>87.320000000009401</c:v>
                </c:pt>
                <c:pt idx="8732">
                  <c:v>87.330000000009406</c:v>
                </c:pt>
                <c:pt idx="8733">
                  <c:v>87.340000000009397</c:v>
                </c:pt>
                <c:pt idx="8734">
                  <c:v>87.350000000009402</c:v>
                </c:pt>
                <c:pt idx="8735">
                  <c:v>87.360000000009407</c:v>
                </c:pt>
                <c:pt idx="8736">
                  <c:v>87.370000000009398</c:v>
                </c:pt>
                <c:pt idx="8737">
                  <c:v>87.380000000009403</c:v>
                </c:pt>
                <c:pt idx="8738">
                  <c:v>87.390000000009394</c:v>
                </c:pt>
                <c:pt idx="8739">
                  <c:v>87.400000000009399</c:v>
                </c:pt>
                <c:pt idx="8740">
                  <c:v>87.410000000009404</c:v>
                </c:pt>
                <c:pt idx="8741">
                  <c:v>87.420000000009395</c:v>
                </c:pt>
                <c:pt idx="8742">
                  <c:v>87.4300000000094</c:v>
                </c:pt>
                <c:pt idx="8743">
                  <c:v>87.440000000009505</c:v>
                </c:pt>
                <c:pt idx="8744">
                  <c:v>87.450000000009496</c:v>
                </c:pt>
                <c:pt idx="8745">
                  <c:v>87.460000000009501</c:v>
                </c:pt>
                <c:pt idx="8746">
                  <c:v>87.470000000009506</c:v>
                </c:pt>
                <c:pt idx="8747">
                  <c:v>87.480000000009497</c:v>
                </c:pt>
                <c:pt idx="8748">
                  <c:v>87.490000000009502</c:v>
                </c:pt>
                <c:pt idx="8749">
                  <c:v>87.500000000009507</c:v>
                </c:pt>
                <c:pt idx="8750">
                  <c:v>87.510000000009498</c:v>
                </c:pt>
                <c:pt idx="8751">
                  <c:v>87.520000000009503</c:v>
                </c:pt>
                <c:pt idx="8752">
                  <c:v>87.530000000009494</c:v>
                </c:pt>
                <c:pt idx="8753">
                  <c:v>87.540000000009499</c:v>
                </c:pt>
                <c:pt idx="8754">
                  <c:v>87.550000000009504</c:v>
                </c:pt>
                <c:pt idx="8755">
                  <c:v>87.560000000009495</c:v>
                </c:pt>
                <c:pt idx="8756">
                  <c:v>87.5700000000095</c:v>
                </c:pt>
                <c:pt idx="8757">
                  <c:v>87.580000000009505</c:v>
                </c:pt>
                <c:pt idx="8758">
                  <c:v>87.590000000009496</c:v>
                </c:pt>
                <c:pt idx="8759">
                  <c:v>87.600000000009501</c:v>
                </c:pt>
                <c:pt idx="8760">
                  <c:v>87.610000000009506</c:v>
                </c:pt>
                <c:pt idx="8761">
                  <c:v>87.620000000009497</c:v>
                </c:pt>
                <c:pt idx="8762">
                  <c:v>87.630000000009602</c:v>
                </c:pt>
                <c:pt idx="8763">
                  <c:v>87.640000000009593</c:v>
                </c:pt>
                <c:pt idx="8764">
                  <c:v>87.650000000009598</c:v>
                </c:pt>
                <c:pt idx="8765">
                  <c:v>87.660000000009603</c:v>
                </c:pt>
                <c:pt idx="8766">
                  <c:v>87.670000000009594</c:v>
                </c:pt>
                <c:pt idx="8767">
                  <c:v>87.680000000009599</c:v>
                </c:pt>
                <c:pt idx="8768">
                  <c:v>87.690000000009604</c:v>
                </c:pt>
                <c:pt idx="8769">
                  <c:v>87.700000000009595</c:v>
                </c:pt>
                <c:pt idx="8770">
                  <c:v>87.7100000000096</c:v>
                </c:pt>
                <c:pt idx="8771">
                  <c:v>87.720000000009605</c:v>
                </c:pt>
                <c:pt idx="8772">
                  <c:v>87.730000000009596</c:v>
                </c:pt>
                <c:pt idx="8773">
                  <c:v>87.740000000009601</c:v>
                </c:pt>
                <c:pt idx="8774">
                  <c:v>87.750000000009607</c:v>
                </c:pt>
                <c:pt idx="8775">
                  <c:v>87.760000000009597</c:v>
                </c:pt>
                <c:pt idx="8776">
                  <c:v>87.770000000009603</c:v>
                </c:pt>
                <c:pt idx="8777">
                  <c:v>87.780000000009593</c:v>
                </c:pt>
                <c:pt idx="8778">
                  <c:v>87.790000000009599</c:v>
                </c:pt>
                <c:pt idx="8779">
                  <c:v>87.800000000009604</c:v>
                </c:pt>
                <c:pt idx="8780">
                  <c:v>87.810000000009595</c:v>
                </c:pt>
                <c:pt idx="8781">
                  <c:v>87.8200000000096</c:v>
                </c:pt>
                <c:pt idx="8782">
                  <c:v>87.830000000009704</c:v>
                </c:pt>
                <c:pt idx="8783">
                  <c:v>87.840000000009695</c:v>
                </c:pt>
                <c:pt idx="8784">
                  <c:v>87.8500000000097</c:v>
                </c:pt>
                <c:pt idx="8785">
                  <c:v>87.860000000009705</c:v>
                </c:pt>
                <c:pt idx="8786">
                  <c:v>87.870000000009696</c:v>
                </c:pt>
                <c:pt idx="8787">
                  <c:v>87.880000000009701</c:v>
                </c:pt>
                <c:pt idx="8788">
                  <c:v>87.890000000009707</c:v>
                </c:pt>
                <c:pt idx="8789">
                  <c:v>87.900000000009697</c:v>
                </c:pt>
                <c:pt idx="8790">
                  <c:v>87.910000000009703</c:v>
                </c:pt>
                <c:pt idx="8791">
                  <c:v>87.920000000009694</c:v>
                </c:pt>
                <c:pt idx="8792">
                  <c:v>87.930000000009699</c:v>
                </c:pt>
                <c:pt idx="8793">
                  <c:v>87.940000000009704</c:v>
                </c:pt>
                <c:pt idx="8794">
                  <c:v>87.950000000009695</c:v>
                </c:pt>
                <c:pt idx="8795">
                  <c:v>87.9600000000097</c:v>
                </c:pt>
                <c:pt idx="8796">
                  <c:v>87.970000000009705</c:v>
                </c:pt>
                <c:pt idx="8797">
                  <c:v>87.980000000009696</c:v>
                </c:pt>
                <c:pt idx="8798">
                  <c:v>87.990000000009701</c:v>
                </c:pt>
                <c:pt idx="8799">
                  <c:v>88.000000000009706</c:v>
                </c:pt>
                <c:pt idx="8800">
                  <c:v>88.010000000009697</c:v>
                </c:pt>
                <c:pt idx="8801">
                  <c:v>88.020000000009802</c:v>
                </c:pt>
                <c:pt idx="8802">
                  <c:v>88.030000000009807</c:v>
                </c:pt>
                <c:pt idx="8803">
                  <c:v>88.040000000009798</c:v>
                </c:pt>
                <c:pt idx="8804">
                  <c:v>88.050000000009803</c:v>
                </c:pt>
                <c:pt idx="8805">
                  <c:v>88.060000000009794</c:v>
                </c:pt>
                <c:pt idx="8806">
                  <c:v>88.070000000009799</c:v>
                </c:pt>
                <c:pt idx="8807">
                  <c:v>88.080000000009804</c:v>
                </c:pt>
                <c:pt idx="8808">
                  <c:v>88.090000000009795</c:v>
                </c:pt>
                <c:pt idx="8809">
                  <c:v>88.1000000000098</c:v>
                </c:pt>
                <c:pt idx="8810">
                  <c:v>88.110000000009805</c:v>
                </c:pt>
                <c:pt idx="8811">
                  <c:v>88.120000000009796</c:v>
                </c:pt>
                <c:pt idx="8812">
                  <c:v>88.130000000009801</c:v>
                </c:pt>
                <c:pt idx="8813">
                  <c:v>88.140000000009806</c:v>
                </c:pt>
                <c:pt idx="8814">
                  <c:v>88.150000000009797</c:v>
                </c:pt>
                <c:pt idx="8815">
                  <c:v>88.160000000009802</c:v>
                </c:pt>
                <c:pt idx="8816">
                  <c:v>88.170000000009793</c:v>
                </c:pt>
                <c:pt idx="8817">
                  <c:v>88.180000000009798</c:v>
                </c:pt>
                <c:pt idx="8818">
                  <c:v>88.190000000009803</c:v>
                </c:pt>
                <c:pt idx="8819">
                  <c:v>88.200000000009794</c:v>
                </c:pt>
                <c:pt idx="8820">
                  <c:v>88.210000000009799</c:v>
                </c:pt>
                <c:pt idx="8821">
                  <c:v>88.220000000009904</c:v>
                </c:pt>
                <c:pt idx="8822">
                  <c:v>88.230000000009895</c:v>
                </c:pt>
                <c:pt idx="8823">
                  <c:v>88.2400000000099</c:v>
                </c:pt>
                <c:pt idx="8824">
                  <c:v>88.250000000009905</c:v>
                </c:pt>
                <c:pt idx="8825">
                  <c:v>88.260000000009896</c:v>
                </c:pt>
                <c:pt idx="8826">
                  <c:v>88.270000000009901</c:v>
                </c:pt>
                <c:pt idx="8827">
                  <c:v>88.280000000009906</c:v>
                </c:pt>
                <c:pt idx="8828">
                  <c:v>88.290000000009897</c:v>
                </c:pt>
                <c:pt idx="8829">
                  <c:v>88.300000000009902</c:v>
                </c:pt>
                <c:pt idx="8830">
                  <c:v>88.310000000009893</c:v>
                </c:pt>
                <c:pt idx="8831">
                  <c:v>88.320000000009898</c:v>
                </c:pt>
                <c:pt idx="8832">
                  <c:v>88.330000000009903</c:v>
                </c:pt>
                <c:pt idx="8833">
                  <c:v>88.340000000009894</c:v>
                </c:pt>
                <c:pt idx="8834">
                  <c:v>88.350000000009899</c:v>
                </c:pt>
                <c:pt idx="8835">
                  <c:v>88.360000000009904</c:v>
                </c:pt>
                <c:pt idx="8836">
                  <c:v>88.370000000009895</c:v>
                </c:pt>
                <c:pt idx="8837">
                  <c:v>88.3800000000099</c:v>
                </c:pt>
                <c:pt idx="8838">
                  <c:v>88.390000000009906</c:v>
                </c:pt>
                <c:pt idx="8839">
                  <c:v>88.400000000009896</c:v>
                </c:pt>
                <c:pt idx="8840">
                  <c:v>88.410000000010001</c:v>
                </c:pt>
                <c:pt idx="8841">
                  <c:v>88.420000000010006</c:v>
                </c:pt>
                <c:pt idx="8842">
                  <c:v>88.430000000009997</c:v>
                </c:pt>
                <c:pt idx="8843">
                  <c:v>88.440000000010002</c:v>
                </c:pt>
                <c:pt idx="8844">
                  <c:v>88.450000000009993</c:v>
                </c:pt>
                <c:pt idx="8845">
                  <c:v>88.460000000009998</c:v>
                </c:pt>
                <c:pt idx="8846">
                  <c:v>88.470000000010003</c:v>
                </c:pt>
                <c:pt idx="8847">
                  <c:v>88.480000000009994</c:v>
                </c:pt>
                <c:pt idx="8848">
                  <c:v>88.490000000009999</c:v>
                </c:pt>
                <c:pt idx="8849">
                  <c:v>88.500000000010004</c:v>
                </c:pt>
                <c:pt idx="8850">
                  <c:v>88.510000000009995</c:v>
                </c:pt>
                <c:pt idx="8851">
                  <c:v>88.52000000001</c:v>
                </c:pt>
                <c:pt idx="8852">
                  <c:v>88.530000000010006</c:v>
                </c:pt>
                <c:pt idx="8853">
                  <c:v>88.540000000009996</c:v>
                </c:pt>
                <c:pt idx="8854">
                  <c:v>88.550000000010002</c:v>
                </c:pt>
                <c:pt idx="8855">
                  <c:v>88.560000000010007</c:v>
                </c:pt>
                <c:pt idx="8856">
                  <c:v>88.570000000009998</c:v>
                </c:pt>
                <c:pt idx="8857">
                  <c:v>88.580000000010003</c:v>
                </c:pt>
                <c:pt idx="8858">
                  <c:v>88.590000000009994</c:v>
                </c:pt>
                <c:pt idx="8859">
                  <c:v>88.600000000009999</c:v>
                </c:pt>
                <c:pt idx="8860">
                  <c:v>88.610000000010103</c:v>
                </c:pt>
                <c:pt idx="8861">
                  <c:v>88.620000000010094</c:v>
                </c:pt>
                <c:pt idx="8862">
                  <c:v>88.630000000010099</c:v>
                </c:pt>
                <c:pt idx="8863">
                  <c:v>88.640000000010104</c:v>
                </c:pt>
                <c:pt idx="8864">
                  <c:v>88.650000000010095</c:v>
                </c:pt>
                <c:pt idx="8865">
                  <c:v>88.660000000010101</c:v>
                </c:pt>
                <c:pt idx="8866">
                  <c:v>88.670000000010106</c:v>
                </c:pt>
                <c:pt idx="8867">
                  <c:v>88.680000000010097</c:v>
                </c:pt>
                <c:pt idx="8868">
                  <c:v>88.690000000010102</c:v>
                </c:pt>
                <c:pt idx="8869">
                  <c:v>88.700000000010107</c:v>
                </c:pt>
                <c:pt idx="8870">
                  <c:v>88.710000000010098</c:v>
                </c:pt>
                <c:pt idx="8871">
                  <c:v>88.720000000010103</c:v>
                </c:pt>
                <c:pt idx="8872">
                  <c:v>88.730000000010094</c:v>
                </c:pt>
                <c:pt idx="8873">
                  <c:v>88.740000000010099</c:v>
                </c:pt>
                <c:pt idx="8874">
                  <c:v>88.750000000010104</c:v>
                </c:pt>
                <c:pt idx="8875">
                  <c:v>88.760000000010095</c:v>
                </c:pt>
                <c:pt idx="8876">
                  <c:v>88.7700000000101</c:v>
                </c:pt>
                <c:pt idx="8877">
                  <c:v>88.780000000010105</c:v>
                </c:pt>
                <c:pt idx="8878">
                  <c:v>88.790000000010096</c:v>
                </c:pt>
                <c:pt idx="8879">
                  <c:v>88.800000000010101</c:v>
                </c:pt>
                <c:pt idx="8880">
                  <c:v>88.810000000010206</c:v>
                </c:pt>
                <c:pt idx="8881">
                  <c:v>88.820000000010197</c:v>
                </c:pt>
                <c:pt idx="8882">
                  <c:v>88.830000000010202</c:v>
                </c:pt>
                <c:pt idx="8883">
                  <c:v>88.840000000010207</c:v>
                </c:pt>
                <c:pt idx="8884">
                  <c:v>88.850000000010198</c:v>
                </c:pt>
                <c:pt idx="8885">
                  <c:v>88.860000000010203</c:v>
                </c:pt>
                <c:pt idx="8886">
                  <c:v>88.870000000010194</c:v>
                </c:pt>
                <c:pt idx="8887">
                  <c:v>88.880000000010199</c:v>
                </c:pt>
                <c:pt idx="8888">
                  <c:v>88.890000000010204</c:v>
                </c:pt>
                <c:pt idx="8889">
                  <c:v>88.900000000010195</c:v>
                </c:pt>
                <c:pt idx="8890">
                  <c:v>88.9100000000102</c:v>
                </c:pt>
                <c:pt idx="8891">
                  <c:v>88.920000000010205</c:v>
                </c:pt>
                <c:pt idx="8892">
                  <c:v>88.930000000010196</c:v>
                </c:pt>
                <c:pt idx="8893">
                  <c:v>88.940000000010201</c:v>
                </c:pt>
                <c:pt idx="8894">
                  <c:v>88.950000000010206</c:v>
                </c:pt>
                <c:pt idx="8895">
                  <c:v>88.960000000010197</c:v>
                </c:pt>
                <c:pt idx="8896">
                  <c:v>88.970000000010202</c:v>
                </c:pt>
                <c:pt idx="8897">
                  <c:v>88.980000000010193</c:v>
                </c:pt>
                <c:pt idx="8898">
                  <c:v>88.990000000010198</c:v>
                </c:pt>
                <c:pt idx="8899">
                  <c:v>89.000000000010303</c:v>
                </c:pt>
                <c:pt idx="8900">
                  <c:v>89.010000000010294</c:v>
                </c:pt>
                <c:pt idx="8901">
                  <c:v>89.020000000010299</c:v>
                </c:pt>
                <c:pt idx="8902">
                  <c:v>89.030000000010304</c:v>
                </c:pt>
                <c:pt idx="8903">
                  <c:v>89.040000000010295</c:v>
                </c:pt>
                <c:pt idx="8904">
                  <c:v>89.0500000000103</c:v>
                </c:pt>
                <c:pt idx="8905">
                  <c:v>89.060000000010305</c:v>
                </c:pt>
                <c:pt idx="8906">
                  <c:v>89.070000000010296</c:v>
                </c:pt>
                <c:pt idx="8907">
                  <c:v>89.080000000010301</c:v>
                </c:pt>
                <c:pt idx="8908">
                  <c:v>89.090000000010306</c:v>
                </c:pt>
                <c:pt idx="8909">
                  <c:v>89.100000000010297</c:v>
                </c:pt>
                <c:pt idx="8910">
                  <c:v>89.110000000010302</c:v>
                </c:pt>
                <c:pt idx="8911">
                  <c:v>89.120000000010293</c:v>
                </c:pt>
                <c:pt idx="8912">
                  <c:v>89.130000000010298</c:v>
                </c:pt>
                <c:pt idx="8913">
                  <c:v>89.140000000010303</c:v>
                </c:pt>
                <c:pt idx="8914">
                  <c:v>89.150000000010294</c:v>
                </c:pt>
                <c:pt idx="8915">
                  <c:v>89.160000000010299</c:v>
                </c:pt>
                <c:pt idx="8916">
                  <c:v>89.170000000010305</c:v>
                </c:pt>
                <c:pt idx="8917">
                  <c:v>89.180000000010295</c:v>
                </c:pt>
                <c:pt idx="8918">
                  <c:v>89.190000000010301</c:v>
                </c:pt>
                <c:pt idx="8919">
                  <c:v>89.200000000010405</c:v>
                </c:pt>
                <c:pt idx="8920">
                  <c:v>89.210000000010396</c:v>
                </c:pt>
                <c:pt idx="8921">
                  <c:v>89.220000000010401</c:v>
                </c:pt>
                <c:pt idx="8922">
                  <c:v>89.230000000010406</c:v>
                </c:pt>
                <c:pt idx="8923">
                  <c:v>89.240000000010397</c:v>
                </c:pt>
                <c:pt idx="8924">
                  <c:v>89.250000000010402</c:v>
                </c:pt>
                <c:pt idx="8925">
                  <c:v>89.260000000010393</c:v>
                </c:pt>
                <c:pt idx="8926">
                  <c:v>89.270000000010398</c:v>
                </c:pt>
                <c:pt idx="8927">
                  <c:v>89.280000000010403</c:v>
                </c:pt>
                <c:pt idx="8928">
                  <c:v>89.290000000010394</c:v>
                </c:pt>
                <c:pt idx="8929">
                  <c:v>89.3000000000104</c:v>
                </c:pt>
                <c:pt idx="8930">
                  <c:v>89.310000000010405</c:v>
                </c:pt>
                <c:pt idx="8931">
                  <c:v>89.320000000010396</c:v>
                </c:pt>
                <c:pt idx="8932">
                  <c:v>89.330000000010401</c:v>
                </c:pt>
                <c:pt idx="8933">
                  <c:v>89.340000000010406</c:v>
                </c:pt>
                <c:pt idx="8934">
                  <c:v>89.350000000010397</c:v>
                </c:pt>
                <c:pt idx="8935">
                  <c:v>89.360000000010402</c:v>
                </c:pt>
                <c:pt idx="8936">
                  <c:v>89.370000000010407</c:v>
                </c:pt>
                <c:pt idx="8937">
                  <c:v>89.380000000010398</c:v>
                </c:pt>
                <c:pt idx="8938">
                  <c:v>89.390000000010502</c:v>
                </c:pt>
                <c:pt idx="8939">
                  <c:v>89.400000000010493</c:v>
                </c:pt>
                <c:pt idx="8940">
                  <c:v>89.410000000010498</c:v>
                </c:pt>
                <c:pt idx="8941">
                  <c:v>89.420000000010504</c:v>
                </c:pt>
                <c:pt idx="8942">
                  <c:v>89.430000000010494</c:v>
                </c:pt>
                <c:pt idx="8943">
                  <c:v>89.4400000000105</c:v>
                </c:pt>
                <c:pt idx="8944">
                  <c:v>89.450000000010505</c:v>
                </c:pt>
                <c:pt idx="8945">
                  <c:v>89.460000000010496</c:v>
                </c:pt>
                <c:pt idx="8946">
                  <c:v>89.470000000010501</c:v>
                </c:pt>
                <c:pt idx="8947">
                  <c:v>89.480000000010506</c:v>
                </c:pt>
                <c:pt idx="8948">
                  <c:v>89.490000000010497</c:v>
                </c:pt>
                <c:pt idx="8949">
                  <c:v>89.500000000010502</c:v>
                </c:pt>
                <c:pt idx="8950">
                  <c:v>89.510000000010507</c:v>
                </c:pt>
                <c:pt idx="8951">
                  <c:v>89.520000000010498</c:v>
                </c:pt>
                <c:pt idx="8952">
                  <c:v>89.530000000010503</c:v>
                </c:pt>
                <c:pt idx="8953">
                  <c:v>89.540000000010494</c:v>
                </c:pt>
                <c:pt idx="8954">
                  <c:v>89.550000000010499</c:v>
                </c:pt>
                <c:pt idx="8955">
                  <c:v>89.560000000010504</c:v>
                </c:pt>
                <c:pt idx="8956">
                  <c:v>89.570000000010495</c:v>
                </c:pt>
                <c:pt idx="8957">
                  <c:v>89.5800000000105</c:v>
                </c:pt>
                <c:pt idx="8958">
                  <c:v>89.590000000010605</c:v>
                </c:pt>
                <c:pt idx="8959">
                  <c:v>89.600000000010596</c:v>
                </c:pt>
                <c:pt idx="8960">
                  <c:v>89.610000000010601</c:v>
                </c:pt>
                <c:pt idx="8961">
                  <c:v>89.620000000010606</c:v>
                </c:pt>
                <c:pt idx="8962">
                  <c:v>89.630000000010597</c:v>
                </c:pt>
                <c:pt idx="8963">
                  <c:v>89.640000000010602</c:v>
                </c:pt>
                <c:pt idx="8964">
                  <c:v>89.650000000010607</c:v>
                </c:pt>
                <c:pt idx="8965">
                  <c:v>89.660000000010598</c:v>
                </c:pt>
                <c:pt idx="8966">
                  <c:v>89.670000000010603</c:v>
                </c:pt>
                <c:pt idx="8967">
                  <c:v>89.680000000010594</c:v>
                </c:pt>
                <c:pt idx="8968">
                  <c:v>89.690000000010599</c:v>
                </c:pt>
                <c:pt idx="8969">
                  <c:v>89.700000000010604</c:v>
                </c:pt>
                <c:pt idx="8970">
                  <c:v>89.710000000010595</c:v>
                </c:pt>
                <c:pt idx="8971">
                  <c:v>89.7200000000106</c:v>
                </c:pt>
                <c:pt idx="8972">
                  <c:v>89.730000000010605</c:v>
                </c:pt>
                <c:pt idx="8973">
                  <c:v>89.740000000010596</c:v>
                </c:pt>
                <c:pt idx="8974">
                  <c:v>89.750000000010601</c:v>
                </c:pt>
                <c:pt idx="8975">
                  <c:v>89.760000000010606</c:v>
                </c:pt>
                <c:pt idx="8976">
                  <c:v>89.770000000010597</c:v>
                </c:pt>
                <c:pt idx="8977">
                  <c:v>89.780000000010702</c:v>
                </c:pt>
                <c:pt idx="8978">
                  <c:v>89.790000000010707</c:v>
                </c:pt>
                <c:pt idx="8979">
                  <c:v>89.800000000010698</c:v>
                </c:pt>
                <c:pt idx="8980">
                  <c:v>89.810000000010703</c:v>
                </c:pt>
                <c:pt idx="8981">
                  <c:v>89.820000000010694</c:v>
                </c:pt>
                <c:pt idx="8982">
                  <c:v>89.830000000010699</c:v>
                </c:pt>
                <c:pt idx="8983">
                  <c:v>89.840000000010704</c:v>
                </c:pt>
                <c:pt idx="8984">
                  <c:v>89.850000000010695</c:v>
                </c:pt>
                <c:pt idx="8985">
                  <c:v>89.8600000000107</c:v>
                </c:pt>
                <c:pt idx="8986">
                  <c:v>89.870000000010705</c:v>
                </c:pt>
                <c:pt idx="8987">
                  <c:v>89.880000000010696</c:v>
                </c:pt>
                <c:pt idx="8988">
                  <c:v>89.890000000010701</c:v>
                </c:pt>
                <c:pt idx="8989">
                  <c:v>89.900000000010706</c:v>
                </c:pt>
                <c:pt idx="8990">
                  <c:v>89.910000000010697</c:v>
                </c:pt>
                <c:pt idx="8991">
                  <c:v>89.920000000010702</c:v>
                </c:pt>
                <c:pt idx="8992">
                  <c:v>89.930000000010693</c:v>
                </c:pt>
                <c:pt idx="8993">
                  <c:v>89.940000000010698</c:v>
                </c:pt>
                <c:pt idx="8994">
                  <c:v>89.950000000010704</c:v>
                </c:pt>
                <c:pt idx="8995">
                  <c:v>89.960000000010695</c:v>
                </c:pt>
                <c:pt idx="8996">
                  <c:v>89.9700000000107</c:v>
                </c:pt>
                <c:pt idx="8997">
                  <c:v>89.980000000010804</c:v>
                </c:pt>
                <c:pt idx="8998">
                  <c:v>89.990000000010795</c:v>
                </c:pt>
                <c:pt idx="8999">
                  <c:v>90.0000000000108</c:v>
                </c:pt>
                <c:pt idx="9000">
                  <c:v>90.010000000010805</c:v>
                </c:pt>
                <c:pt idx="9001">
                  <c:v>90.020000000010796</c:v>
                </c:pt>
                <c:pt idx="9002">
                  <c:v>90.030000000010801</c:v>
                </c:pt>
                <c:pt idx="9003">
                  <c:v>90.040000000010807</c:v>
                </c:pt>
                <c:pt idx="9004">
                  <c:v>90.050000000010797</c:v>
                </c:pt>
                <c:pt idx="9005">
                  <c:v>90.060000000010803</c:v>
                </c:pt>
                <c:pt idx="9006">
                  <c:v>90.070000000010793</c:v>
                </c:pt>
                <c:pt idx="9007">
                  <c:v>90.080000000010799</c:v>
                </c:pt>
                <c:pt idx="9008">
                  <c:v>90.090000000010804</c:v>
                </c:pt>
                <c:pt idx="9009">
                  <c:v>90.100000000010795</c:v>
                </c:pt>
                <c:pt idx="9010">
                  <c:v>90.1100000000108</c:v>
                </c:pt>
                <c:pt idx="9011">
                  <c:v>90.120000000010805</c:v>
                </c:pt>
                <c:pt idx="9012">
                  <c:v>90.130000000010796</c:v>
                </c:pt>
                <c:pt idx="9013">
                  <c:v>90.140000000010801</c:v>
                </c:pt>
                <c:pt idx="9014">
                  <c:v>90.150000000010806</c:v>
                </c:pt>
                <c:pt idx="9015">
                  <c:v>90.160000000010797</c:v>
                </c:pt>
                <c:pt idx="9016">
                  <c:v>90.170000000010901</c:v>
                </c:pt>
                <c:pt idx="9017">
                  <c:v>90.180000000010907</c:v>
                </c:pt>
                <c:pt idx="9018">
                  <c:v>90.190000000010897</c:v>
                </c:pt>
                <c:pt idx="9019">
                  <c:v>90.200000000010903</c:v>
                </c:pt>
                <c:pt idx="9020">
                  <c:v>90.210000000010893</c:v>
                </c:pt>
                <c:pt idx="9021">
                  <c:v>90.220000000010899</c:v>
                </c:pt>
                <c:pt idx="9022">
                  <c:v>90.230000000010904</c:v>
                </c:pt>
                <c:pt idx="9023">
                  <c:v>90.240000000010895</c:v>
                </c:pt>
                <c:pt idx="9024">
                  <c:v>90.2500000000109</c:v>
                </c:pt>
                <c:pt idx="9025">
                  <c:v>90.260000000010905</c:v>
                </c:pt>
                <c:pt idx="9026">
                  <c:v>90.270000000010896</c:v>
                </c:pt>
                <c:pt idx="9027">
                  <c:v>90.280000000010901</c:v>
                </c:pt>
                <c:pt idx="9028">
                  <c:v>90.290000000010906</c:v>
                </c:pt>
                <c:pt idx="9029">
                  <c:v>90.300000000010897</c:v>
                </c:pt>
                <c:pt idx="9030">
                  <c:v>90.310000000010902</c:v>
                </c:pt>
                <c:pt idx="9031">
                  <c:v>90.320000000010893</c:v>
                </c:pt>
                <c:pt idx="9032">
                  <c:v>90.330000000010898</c:v>
                </c:pt>
                <c:pt idx="9033">
                  <c:v>90.340000000010903</c:v>
                </c:pt>
                <c:pt idx="9034">
                  <c:v>90.350000000010894</c:v>
                </c:pt>
                <c:pt idx="9035">
                  <c:v>90.360000000010899</c:v>
                </c:pt>
                <c:pt idx="9036">
                  <c:v>90.370000000011004</c:v>
                </c:pt>
                <c:pt idx="9037">
                  <c:v>90.380000000010995</c:v>
                </c:pt>
                <c:pt idx="9038">
                  <c:v>90.390000000011</c:v>
                </c:pt>
                <c:pt idx="9039">
                  <c:v>90.400000000011005</c:v>
                </c:pt>
                <c:pt idx="9040">
                  <c:v>90.410000000010996</c:v>
                </c:pt>
                <c:pt idx="9041">
                  <c:v>90.420000000011001</c:v>
                </c:pt>
                <c:pt idx="9042">
                  <c:v>90.430000000011006</c:v>
                </c:pt>
                <c:pt idx="9043">
                  <c:v>90.440000000010997</c:v>
                </c:pt>
                <c:pt idx="9044">
                  <c:v>90.450000000011002</c:v>
                </c:pt>
                <c:pt idx="9045">
                  <c:v>90.460000000010993</c:v>
                </c:pt>
                <c:pt idx="9046">
                  <c:v>90.470000000010998</c:v>
                </c:pt>
                <c:pt idx="9047">
                  <c:v>90.480000000011003</c:v>
                </c:pt>
                <c:pt idx="9048">
                  <c:v>90.490000000010994</c:v>
                </c:pt>
                <c:pt idx="9049">
                  <c:v>90.500000000010999</c:v>
                </c:pt>
                <c:pt idx="9050">
                  <c:v>90.510000000011004</c:v>
                </c:pt>
                <c:pt idx="9051">
                  <c:v>90.520000000010995</c:v>
                </c:pt>
                <c:pt idx="9052">
                  <c:v>90.530000000011</c:v>
                </c:pt>
                <c:pt idx="9053">
                  <c:v>90.540000000011005</c:v>
                </c:pt>
                <c:pt idx="9054">
                  <c:v>90.550000000010996</c:v>
                </c:pt>
                <c:pt idx="9055">
                  <c:v>90.560000000011101</c:v>
                </c:pt>
                <c:pt idx="9056">
                  <c:v>90.570000000011106</c:v>
                </c:pt>
                <c:pt idx="9057">
                  <c:v>90.580000000011097</c:v>
                </c:pt>
                <c:pt idx="9058">
                  <c:v>90.590000000011102</c:v>
                </c:pt>
                <c:pt idx="9059">
                  <c:v>90.600000000011093</c:v>
                </c:pt>
                <c:pt idx="9060">
                  <c:v>90.610000000011098</c:v>
                </c:pt>
                <c:pt idx="9061">
                  <c:v>90.620000000011103</c:v>
                </c:pt>
                <c:pt idx="9062">
                  <c:v>90.630000000011094</c:v>
                </c:pt>
                <c:pt idx="9063">
                  <c:v>90.640000000011099</c:v>
                </c:pt>
                <c:pt idx="9064">
                  <c:v>90.650000000011104</c:v>
                </c:pt>
                <c:pt idx="9065">
                  <c:v>90.660000000011095</c:v>
                </c:pt>
                <c:pt idx="9066">
                  <c:v>90.6700000000111</c:v>
                </c:pt>
                <c:pt idx="9067">
                  <c:v>90.680000000011105</c:v>
                </c:pt>
                <c:pt idx="9068">
                  <c:v>90.690000000011096</c:v>
                </c:pt>
                <c:pt idx="9069">
                  <c:v>90.700000000011102</c:v>
                </c:pt>
                <c:pt idx="9070">
                  <c:v>90.710000000011107</c:v>
                </c:pt>
                <c:pt idx="9071">
                  <c:v>90.720000000011098</c:v>
                </c:pt>
                <c:pt idx="9072">
                  <c:v>90.730000000011103</c:v>
                </c:pt>
                <c:pt idx="9073">
                  <c:v>90.740000000011094</c:v>
                </c:pt>
                <c:pt idx="9074">
                  <c:v>90.750000000011099</c:v>
                </c:pt>
                <c:pt idx="9075">
                  <c:v>90.760000000011203</c:v>
                </c:pt>
                <c:pt idx="9076">
                  <c:v>90.770000000011194</c:v>
                </c:pt>
                <c:pt idx="9077">
                  <c:v>90.780000000011199</c:v>
                </c:pt>
                <c:pt idx="9078">
                  <c:v>90.790000000011204</c:v>
                </c:pt>
                <c:pt idx="9079">
                  <c:v>90.800000000011195</c:v>
                </c:pt>
                <c:pt idx="9080">
                  <c:v>90.8100000000112</c:v>
                </c:pt>
                <c:pt idx="9081">
                  <c:v>90.820000000011206</c:v>
                </c:pt>
                <c:pt idx="9082">
                  <c:v>90.830000000011196</c:v>
                </c:pt>
                <c:pt idx="9083">
                  <c:v>90.840000000011202</c:v>
                </c:pt>
                <c:pt idx="9084">
                  <c:v>90.850000000011207</c:v>
                </c:pt>
                <c:pt idx="9085">
                  <c:v>90.860000000011198</c:v>
                </c:pt>
                <c:pt idx="9086">
                  <c:v>90.870000000011203</c:v>
                </c:pt>
                <c:pt idx="9087">
                  <c:v>90.880000000011194</c:v>
                </c:pt>
                <c:pt idx="9088">
                  <c:v>90.890000000011199</c:v>
                </c:pt>
                <c:pt idx="9089">
                  <c:v>90.900000000011204</c:v>
                </c:pt>
                <c:pt idx="9090">
                  <c:v>90.910000000011195</c:v>
                </c:pt>
                <c:pt idx="9091">
                  <c:v>90.9200000000112</c:v>
                </c:pt>
                <c:pt idx="9092">
                  <c:v>90.930000000011205</c:v>
                </c:pt>
                <c:pt idx="9093">
                  <c:v>90.940000000011196</c:v>
                </c:pt>
                <c:pt idx="9094">
                  <c:v>90.950000000011201</c:v>
                </c:pt>
                <c:pt idx="9095">
                  <c:v>90.960000000011306</c:v>
                </c:pt>
                <c:pt idx="9096">
                  <c:v>90.970000000011296</c:v>
                </c:pt>
                <c:pt idx="9097">
                  <c:v>90.980000000011302</c:v>
                </c:pt>
                <c:pt idx="9098">
                  <c:v>90.990000000011307</c:v>
                </c:pt>
                <c:pt idx="9099">
                  <c:v>91.000000000011298</c:v>
                </c:pt>
                <c:pt idx="9100">
                  <c:v>91.010000000011303</c:v>
                </c:pt>
                <c:pt idx="9101">
                  <c:v>91.020000000011294</c:v>
                </c:pt>
                <c:pt idx="9102">
                  <c:v>91.030000000011299</c:v>
                </c:pt>
                <c:pt idx="9103">
                  <c:v>91.040000000011304</c:v>
                </c:pt>
                <c:pt idx="9104">
                  <c:v>91.050000000011295</c:v>
                </c:pt>
                <c:pt idx="9105">
                  <c:v>91.0600000000113</c:v>
                </c:pt>
                <c:pt idx="9106">
                  <c:v>91.070000000011305</c:v>
                </c:pt>
                <c:pt idx="9107">
                  <c:v>91.080000000011296</c:v>
                </c:pt>
                <c:pt idx="9108">
                  <c:v>91.090000000011301</c:v>
                </c:pt>
                <c:pt idx="9109">
                  <c:v>91.100000000011306</c:v>
                </c:pt>
                <c:pt idx="9110">
                  <c:v>91.110000000011297</c:v>
                </c:pt>
                <c:pt idx="9111">
                  <c:v>91.120000000011302</c:v>
                </c:pt>
                <c:pt idx="9112">
                  <c:v>91.130000000011293</c:v>
                </c:pt>
                <c:pt idx="9113">
                  <c:v>91.140000000011298</c:v>
                </c:pt>
                <c:pt idx="9114">
                  <c:v>91.150000000011403</c:v>
                </c:pt>
                <c:pt idx="9115">
                  <c:v>91.160000000011394</c:v>
                </c:pt>
                <c:pt idx="9116">
                  <c:v>91.170000000011399</c:v>
                </c:pt>
                <c:pt idx="9117">
                  <c:v>91.180000000011404</c:v>
                </c:pt>
                <c:pt idx="9118">
                  <c:v>91.190000000011395</c:v>
                </c:pt>
                <c:pt idx="9119">
                  <c:v>91.2000000000114</c:v>
                </c:pt>
                <c:pt idx="9120">
                  <c:v>91.210000000011405</c:v>
                </c:pt>
                <c:pt idx="9121">
                  <c:v>91.220000000011396</c:v>
                </c:pt>
                <c:pt idx="9122">
                  <c:v>91.230000000011401</c:v>
                </c:pt>
                <c:pt idx="9123">
                  <c:v>91.240000000011406</c:v>
                </c:pt>
                <c:pt idx="9124">
                  <c:v>91.250000000011397</c:v>
                </c:pt>
                <c:pt idx="9125">
                  <c:v>91.260000000011402</c:v>
                </c:pt>
                <c:pt idx="9126">
                  <c:v>91.270000000011393</c:v>
                </c:pt>
                <c:pt idx="9127">
                  <c:v>91.280000000011398</c:v>
                </c:pt>
                <c:pt idx="9128">
                  <c:v>91.290000000011403</c:v>
                </c:pt>
                <c:pt idx="9129">
                  <c:v>91.300000000011394</c:v>
                </c:pt>
                <c:pt idx="9130">
                  <c:v>91.310000000011399</c:v>
                </c:pt>
                <c:pt idx="9131">
                  <c:v>91.320000000011404</c:v>
                </c:pt>
                <c:pt idx="9132">
                  <c:v>91.330000000011395</c:v>
                </c:pt>
                <c:pt idx="9133">
                  <c:v>91.340000000011401</c:v>
                </c:pt>
                <c:pt idx="9134">
                  <c:v>91.350000000011505</c:v>
                </c:pt>
                <c:pt idx="9135">
                  <c:v>91.360000000011496</c:v>
                </c:pt>
                <c:pt idx="9136">
                  <c:v>91.370000000011501</c:v>
                </c:pt>
                <c:pt idx="9137">
                  <c:v>91.380000000011506</c:v>
                </c:pt>
                <c:pt idx="9138">
                  <c:v>91.390000000011497</c:v>
                </c:pt>
                <c:pt idx="9139">
                  <c:v>91.400000000011502</c:v>
                </c:pt>
                <c:pt idx="9140">
                  <c:v>91.410000000011493</c:v>
                </c:pt>
                <c:pt idx="9141">
                  <c:v>91.420000000011498</c:v>
                </c:pt>
                <c:pt idx="9142">
                  <c:v>91.430000000011503</c:v>
                </c:pt>
                <c:pt idx="9143">
                  <c:v>91.440000000011494</c:v>
                </c:pt>
                <c:pt idx="9144">
                  <c:v>91.450000000011499</c:v>
                </c:pt>
                <c:pt idx="9145">
                  <c:v>91.460000000011505</c:v>
                </c:pt>
                <c:pt idx="9146">
                  <c:v>91.470000000011495</c:v>
                </c:pt>
                <c:pt idx="9147">
                  <c:v>91.480000000011501</c:v>
                </c:pt>
                <c:pt idx="9148">
                  <c:v>91.490000000011506</c:v>
                </c:pt>
                <c:pt idx="9149">
                  <c:v>91.500000000011497</c:v>
                </c:pt>
                <c:pt idx="9150">
                  <c:v>91.510000000011502</c:v>
                </c:pt>
                <c:pt idx="9151">
                  <c:v>91.520000000011507</c:v>
                </c:pt>
                <c:pt idx="9152">
                  <c:v>91.530000000011498</c:v>
                </c:pt>
                <c:pt idx="9153">
                  <c:v>91.540000000011602</c:v>
                </c:pt>
                <c:pt idx="9154">
                  <c:v>91.550000000011593</c:v>
                </c:pt>
                <c:pt idx="9155">
                  <c:v>91.560000000011598</c:v>
                </c:pt>
                <c:pt idx="9156">
                  <c:v>91.570000000011603</c:v>
                </c:pt>
                <c:pt idx="9157">
                  <c:v>91.580000000011594</c:v>
                </c:pt>
                <c:pt idx="9158">
                  <c:v>91.590000000011599</c:v>
                </c:pt>
                <c:pt idx="9159">
                  <c:v>91.600000000011605</c:v>
                </c:pt>
                <c:pt idx="9160">
                  <c:v>91.610000000011595</c:v>
                </c:pt>
                <c:pt idx="9161">
                  <c:v>91.620000000011601</c:v>
                </c:pt>
                <c:pt idx="9162">
                  <c:v>91.630000000011606</c:v>
                </c:pt>
                <c:pt idx="9163">
                  <c:v>91.640000000011597</c:v>
                </c:pt>
                <c:pt idx="9164">
                  <c:v>91.650000000011602</c:v>
                </c:pt>
                <c:pt idx="9165">
                  <c:v>91.660000000011607</c:v>
                </c:pt>
                <c:pt idx="9166">
                  <c:v>91.670000000011598</c:v>
                </c:pt>
                <c:pt idx="9167">
                  <c:v>91.680000000011603</c:v>
                </c:pt>
                <c:pt idx="9168">
                  <c:v>91.690000000011594</c:v>
                </c:pt>
                <c:pt idx="9169">
                  <c:v>91.700000000011599</c:v>
                </c:pt>
                <c:pt idx="9170">
                  <c:v>91.710000000011604</c:v>
                </c:pt>
                <c:pt idx="9171">
                  <c:v>91.720000000011595</c:v>
                </c:pt>
                <c:pt idx="9172">
                  <c:v>91.7300000000116</c:v>
                </c:pt>
                <c:pt idx="9173">
                  <c:v>91.740000000011705</c:v>
                </c:pt>
                <c:pt idx="9174">
                  <c:v>91.750000000011696</c:v>
                </c:pt>
                <c:pt idx="9175">
                  <c:v>91.760000000011701</c:v>
                </c:pt>
                <c:pt idx="9176">
                  <c:v>91.770000000011706</c:v>
                </c:pt>
                <c:pt idx="9177">
                  <c:v>91.780000000011697</c:v>
                </c:pt>
                <c:pt idx="9178">
                  <c:v>91.790000000011702</c:v>
                </c:pt>
                <c:pt idx="9179">
                  <c:v>91.800000000011707</c:v>
                </c:pt>
                <c:pt idx="9180">
                  <c:v>91.810000000011698</c:v>
                </c:pt>
                <c:pt idx="9181">
                  <c:v>91.820000000011703</c:v>
                </c:pt>
                <c:pt idx="9182">
                  <c:v>91.830000000011694</c:v>
                </c:pt>
                <c:pt idx="9183">
                  <c:v>91.840000000011699</c:v>
                </c:pt>
                <c:pt idx="9184">
                  <c:v>91.850000000011704</c:v>
                </c:pt>
                <c:pt idx="9185">
                  <c:v>91.860000000011695</c:v>
                </c:pt>
                <c:pt idx="9186">
                  <c:v>91.8700000000117</c:v>
                </c:pt>
                <c:pt idx="9187">
                  <c:v>91.880000000011705</c:v>
                </c:pt>
                <c:pt idx="9188">
                  <c:v>91.890000000011696</c:v>
                </c:pt>
                <c:pt idx="9189">
                  <c:v>91.900000000011701</c:v>
                </c:pt>
                <c:pt idx="9190">
                  <c:v>91.910000000011706</c:v>
                </c:pt>
                <c:pt idx="9191">
                  <c:v>91.920000000011697</c:v>
                </c:pt>
                <c:pt idx="9192">
                  <c:v>91.930000000011802</c:v>
                </c:pt>
                <c:pt idx="9193">
                  <c:v>91.940000000011807</c:v>
                </c:pt>
                <c:pt idx="9194">
                  <c:v>91.950000000011798</c:v>
                </c:pt>
                <c:pt idx="9195">
                  <c:v>91.960000000011803</c:v>
                </c:pt>
                <c:pt idx="9196">
                  <c:v>91.970000000011794</c:v>
                </c:pt>
                <c:pt idx="9197">
                  <c:v>91.980000000011799</c:v>
                </c:pt>
                <c:pt idx="9198">
                  <c:v>91.990000000011804</c:v>
                </c:pt>
                <c:pt idx="9199">
                  <c:v>92.000000000011795</c:v>
                </c:pt>
                <c:pt idx="9200">
                  <c:v>92.0100000000118</c:v>
                </c:pt>
                <c:pt idx="9201">
                  <c:v>92.020000000011805</c:v>
                </c:pt>
                <c:pt idx="9202">
                  <c:v>92.030000000011796</c:v>
                </c:pt>
                <c:pt idx="9203">
                  <c:v>92.040000000011801</c:v>
                </c:pt>
                <c:pt idx="9204">
                  <c:v>92.050000000011806</c:v>
                </c:pt>
                <c:pt idx="9205">
                  <c:v>92.060000000011797</c:v>
                </c:pt>
                <c:pt idx="9206">
                  <c:v>92.070000000011802</c:v>
                </c:pt>
                <c:pt idx="9207">
                  <c:v>92.080000000011793</c:v>
                </c:pt>
                <c:pt idx="9208">
                  <c:v>92.090000000011798</c:v>
                </c:pt>
                <c:pt idx="9209">
                  <c:v>92.100000000011804</c:v>
                </c:pt>
                <c:pt idx="9210">
                  <c:v>92.110000000011794</c:v>
                </c:pt>
                <c:pt idx="9211">
                  <c:v>92.1200000000118</c:v>
                </c:pt>
                <c:pt idx="9212">
                  <c:v>92.130000000011904</c:v>
                </c:pt>
                <c:pt idx="9213">
                  <c:v>92.140000000011895</c:v>
                </c:pt>
                <c:pt idx="9214">
                  <c:v>92.1500000000119</c:v>
                </c:pt>
                <c:pt idx="9215">
                  <c:v>92.160000000011905</c:v>
                </c:pt>
                <c:pt idx="9216">
                  <c:v>92.170000000011896</c:v>
                </c:pt>
                <c:pt idx="9217">
                  <c:v>92.180000000011901</c:v>
                </c:pt>
                <c:pt idx="9218">
                  <c:v>92.190000000011906</c:v>
                </c:pt>
                <c:pt idx="9219">
                  <c:v>92.200000000011897</c:v>
                </c:pt>
                <c:pt idx="9220">
                  <c:v>92.210000000011902</c:v>
                </c:pt>
                <c:pt idx="9221">
                  <c:v>92.220000000011893</c:v>
                </c:pt>
                <c:pt idx="9222">
                  <c:v>92.230000000011898</c:v>
                </c:pt>
                <c:pt idx="9223">
                  <c:v>92.240000000011904</c:v>
                </c:pt>
                <c:pt idx="9224">
                  <c:v>92.250000000011894</c:v>
                </c:pt>
                <c:pt idx="9225">
                  <c:v>92.2600000000119</c:v>
                </c:pt>
                <c:pt idx="9226">
                  <c:v>92.270000000011905</c:v>
                </c:pt>
                <c:pt idx="9227">
                  <c:v>92.280000000011896</c:v>
                </c:pt>
                <c:pt idx="9228">
                  <c:v>92.290000000011901</c:v>
                </c:pt>
                <c:pt idx="9229">
                  <c:v>92.300000000011906</c:v>
                </c:pt>
                <c:pt idx="9230">
                  <c:v>92.310000000011897</c:v>
                </c:pt>
                <c:pt idx="9231">
                  <c:v>92.320000000012001</c:v>
                </c:pt>
                <c:pt idx="9232">
                  <c:v>92.330000000012006</c:v>
                </c:pt>
                <c:pt idx="9233">
                  <c:v>92.340000000011997</c:v>
                </c:pt>
                <c:pt idx="9234">
                  <c:v>92.350000000012002</c:v>
                </c:pt>
                <c:pt idx="9235">
                  <c:v>92.360000000011993</c:v>
                </c:pt>
                <c:pt idx="9236">
                  <c:v>92.370000000011999</c:v>
                </c:pt>
                <c:pt idx="9237">
                  <c:v>92.380000000012004</c:v>
                </c:pt>
                <c:pt idx="9238">
                  <c:v>92.390000000011995</c:v>
                </c:pt>
                <c:pt idx="9239">
                  <c:v>92.400000000012</c:v>
                </c:pt>
                <c:pt idx="9240">
                  <c:v>92.410000000012005</c:v>
                </c:pt>
                <c:pt idx="9241">
                  <c:v>92.420000000011996</c:v>
                </c:pt>
                <c:pt idx="9242">
                  <c:v>92.430000000012001</c:v>
                </c:pt>
                <c:pt idx="9243">
                  <c:v>92.440000000012006</c:v>
                </c:pt>
                <c:pt idx="9244">
                  <c:v>92.450000000011997</c:v>
                </c:pt>
                <c:pt idx="9245">
                  <c:v>92.460000000012002</c:v>
                </c:pt>
                <c:pt idx="9246">
                  <c:v>92.470000000012007</c:v>
                </c:pt>
                <c:pt idx="9247">
                  <c:v>92.480000000011998</c:v>
                </c:pt>
                <c:pt idx="9248">
                  <c:v>92.490000000012003</c:v>
                </c:pt>
                <c:pt idx="9249">
                  <c:v>92.500000000011994</c:v>
                </c:pt>
                <c:pt idx="9250">
                  <c:v>92.510000000011999</c:v>
                </c:pt>
                <c:pt idx="9251">
                  <c:v>92.520000000012104</c:v>
                </c:pt>
                <c:pt idx="9252">
                  <c:v>92.530000000012095</c:v>
                </c:pt>
                <c:pt idx="9253">
                  <c:v>92.5400000000121</c:v>
                </c:pt>
                <c:pt idx="9254">
                  <c:v>92.550000000012105</c:v>
                </c:pt>
                <c:pt idx="9255">
                  <c:v>92.560000000012096</c:v>
                </c:pt>
                <c:pt idx="9256">
                  <c:v>92.570000000012101</c:v>
                </c:pt>
                <c:pt idx="9257">
                  <c:v>92.580000000012106</c:v>
                </c:pt>
                <c:pt idx="9258">
                  <c:v>92.590000000012097</c:v>
                </c:pt>
                <c:pt idx="9259">
                  <c:v>92.600000000012102</c:v>
                </c:pt>
                <c:pt idx="9260">
                  <c:v>92.610000000012107</c:v>
                </c:pt>
                <c:pt idx="9261">
                  <c:v>92.620000000012098</c:v>
                </c:pt>
                <c:pt idx="9262">
                  <c:v>92.630000000012103</c:v>
                </c:pt>
                <c:pt idx="9263">
                  <c:v>92.640000000012094</c:v>
                </c:pt>
                <c:pt idx="9264">
                  <c:v>92.650000000012099</c:v>
                </c:pt>
                <c:pt idx="9265">
                  <c:v>92.660000000012104</c:v>
                </c:pt>
                <c:pt idx="9266">
                  <c:v>92.670000000012095</c:v>
                </c:pt>
                <c:pt idx="9267">
                  <c:v>92.6800000000121</c:v>
                </c:pt>
                <c:pt idx="9268">
                  <c:v>92.690000000012105</c:v>
                </c:pt>
                <c:pt idx="9269">
                  <c:v>92.700000000012096</c:v>
                </c:pt>
                <c:pt idx="9270">
                  <c:v>92.710000000012201</c:v>
                </c:pt>
                <c:pt idx="9271">
                  <c:v>92.720000000012206</c:v>
                </c:pt>
                <c:pt idx="9272">
                  <c:v>92.730000000012197</c:v>
                </c:pt>
                <c:pt idx="9273">
                  <c:v>92.740000000012202</c:v>
                </c:pt>
                <c:pt idx="9274">
                  <c:v>92.750000000012193</c:v>
                </c:pt>
                <c:pt idx="9275">
                  <c:v>92.760000000012198</c:v>
                </c:pt>
                <c:pt idx="9276">
                  <c:v>92.770000000012203</c:v>
                </c:pt>
                <c:pt idx="9277">
                  <c:v>92.780000000012194</c:v>
                </c:pt>
                <c:pt idx="9278">
                  <c:v>92.790000000012199</c:v>
                </c:pt>
                <c:pt idx="9279">
                  <c:v>92.800000000012204</c:v>
                </c:pt>
                <c:pt idx="9280">
                  <c:v>92.810000000012195</c:v>
                </c:pt>
                <c:pt idx="9281">
                  <c:v>92.8200000000122</c:v>
                </c:pt>
                <c:pt idx="9282">
                  <c:v>92.830000000012205</c:v>
                </c:pt>
                <c:pt idx="9283">
                  <c:v>92.840000000012196</c:v>
                </c:pt>
                <c:pt idx="9284">
                  <c:v>92.850000000012201</c:v>
                </c:pt>
                <c:pt idx="9285">
                  <c:v>92.860000000012207</c:v>
                </c:pt>
                <c:pt idx="9286">
                  <c:v>92.870000000012197</c:v>
                </c:pt>
                <c:pt idx="9287">
                  <c:v>92.880000000012203</c:v>
                </c:pt>
                <c:pt idx="9288">
                  <c:v>92.890000000012193</c:v>
                </c:pt>
                <c:pt idx="9289">
                  <c:v>92.900000000012199</c:v>
                </c:pt>
                <c:pt idx="9290">
                  <c:v>92.910000000012303</c:v>
                </c:pt>
                <c:pt idx="9291">
                  <c:v>92.920000000012294</c:v>
                </c:pt>
                <c:pt idx="9292">
                  <c:v>92.930000000012299</c:v>
                </c:pt>
                <c:pt idx="9293">
                  <c:v>92.940000000012304</c:v>
                </c:pt>
                <c:pt idx="9294">
                  <c:v>92.950000000012295</c:v>
                </c:pt>
                <c:pt idx="9295">
                  <c:v>92.9600000000123</c:v>
                </c:pt>
                <c:pt idx="9296">
                  <c:v>92.970000000012305</c:v>
                </c:pt>
                <c:pt idx="9297">
                  <c:v>92.980000000012296</c:v>
                </c:pt>
                <c:pt idx="9298">
                  <c:v>92.990000000012301</c:v>
                </c:pt>
                <c:pt idx="9299">
                  <c:v>93.000000000012307</c:v>
                </c:pt>
                <c:pt idx="9300">
                  <c:v>93.010000000012298</c:v>
                </c:pt>
                <c:pt idx="9301">
                  <c:v>93.020000000012303</c:v>
                </c:pt>
                <c:pt idx="9302">
                  <c:v>93.030000000012294</c:v>
                </c:pt>
                <c:pt idx="9303">
                  <c:v>93.040000000012299</c:v>
                </c:pt>
                <c:pt idx="9304">
                  <c:v>93.050000000012304</c:v>
                </c:pt>
                <c:pt idx="9305">
                  <c:v>93.060000000012295</c:v>
                </c:pt>
                <c:pt idx="9306">
                  <c:v>93.0700000000123</c:v>
                </c:pt>
                <c:pt idx="9307">
                  <c:v>93.080000000012305</c:v>
                </c:pt>
                <c:pt idx="9308">
                  <c:v>93.090000000012296</c:v>
                </c:pt>
                <c:pt idx="9309">
                  <c:v>93.100000000012301</c:v>
                </c:pt>
                <c:pt idx="9310">
                  <c:v>93.110000000012406</c:v>
                </c:pt>
                <c:pt idx="9311">
                  <c:v>93.120000000012396</c:v>
                </c:pt>
                <c:pt idx="9312">
                  <c:v>93.130000000012402</c:v>
                </c:pt>
                <c:pt idx="9313">
                  <c:v>93.140000000012407</c:v>
                </c:pt>
                <c:pt idx="9314">
                  <c:v>93.150000000012398</c:v>
                </c:pt>
                <c:pt idx="9315">
                  <c:v>93.160000000012403</c:v>
                </c:pt>
                <c:pt idx="9316">
                  <c:v>93.170000000012394</c:v>
                </c:pt>
                <c:pt idx="9317">
                  <c:v>93.180000000012399</c:v>
                </c:pt>
                <c:pt idx="9318">
                  <c:v>93.190000000012404</c:v>
                </c:pt>
                <c:pt idx="9319">
                  <c:v>93.200000000012395</c:v>
                </c:pt>
                <c:pt idx="9320">
                  <c:v>93.2100000000124</c:v>
                </c:pt>
                <c:pt idx="9321">
                  <c:v>93.220000000012405</c:v>
                </c:pt>
                <c:pt idx="9322">
                  <c:v>93.230000000012396</c:v>
                </c:pt>
                <c:pt idx="9323">
                  <c:v>93.240000000012401</c:v>
                </c:pt>
                <c:pt idx="9324">
                  <c:v>93.250000000012406</c:v>
                </c:pt>
                <c:pt idx="9325">
                  <c:v>93.260000000012397</c:v>
                </c:pt>
                <c:pt idx="9326">
                  <c:v>93.270000000012402</c:v>
                </c:pt>
                <c:pt idx="9327">
                  <c:v>93.280000000012393</c:v>
                </c:pt>
                <c:pt idx="9328">
                  <c:v>93.290000000012398</c:v>
                </c:pt>
                <c:pt idx="9329">
                  <c:v>93.300000000012503</c:v>
                </c:pt>
                <c:pt idx="9330">
                  <c:v>93.310000000012494</c:v>
                </c:pt>
                <c:pt idx="9331">
                  <c:v>93.320000000012499</c:v>
                </c:pt>
                <c:pt idx="9332">
                  <c:v>93.330000000012504</c:v>
                </c:pt>
                <c:pt idx="9333">
                  <c:v>93.340000000012495</c:v>
                </c:pt>
                <c:pt idx="9334">
                  <c:v>93.3500000000125</c:v>
                </c:pt>
                <c:pt idx="9335">
                  <c:v>93.360000000012505</c:v>
                </c:pt>
                <c:pt idx="9336">
                  <c:v>93.370000000012496</c:v>
                </c:pt>
                <c:pt idx="9337">
                  <c:v>93.380000000012501</c:v>
                </c:pt>
                <c:pt idx="9338">
                  <c:v>93.390000000012506</c:v>
                </c:pt>
                <c:pt idx="9339">
                  <c:v>93.400000000012497</c:v>
                </c:pt>
                <c:pt idx="9340">
                  <c:v>93.410000000012502</c:v>
                </c:pt>
                <c:pt idx="9341">
                  <c:v>93.420000000012493</c:v>
                </c:pt>
                <c:pt idx="9342">
                  <c:v>93.430000000012498</c:v>
                </c:pt>
                <c:pt idx="9343">
                  <c:v>93.440000000012503</c:v>
                </c:pt>
                <c:pt idx="9344">
                  <c:v>93.450000000012494</c:v>
                </c:pt>
                <c:pt idx="9345">
                  <c:v>93.460000000012499</c:v>
                </c:pt>
                <c:pt idx="9346">
                  <c:v>93.470000000012504</c:v>
                </c:pt>
                <c:pt idx="9347">
                  <c:v>93.480000000012495</c:v>
                </c:pt>
                <c:pt idx="9348">
                  <c:v>93.4900000000125</c:v>
                </c:pt>
                <c:pt idx="9349">
                  <c:v>93.500000000012605</c:v>
                </c:pt>
                <c:pt idx="9350">
                  <c:v>93.510000000012596</c:v>
                </c:pt>
                <c:pt idx="9351">
                  <c:v>93.520000000012601</c:v>
                </c:pt>
                <c:pt idx="9352">
                  <c:v>93.530000000012606</c:v>
                </c:pt>
                <c:pt idx="9353">
                  <c:v>93.540000000012597</c:v>
                </c:pt>
                <c:pt idx="9354">
                  <c:v>93.550000000012602</c:v>
                </c:pt>
                <c:pt idx="9355">
                  <c:v>93.560000000012593</c:v>
                </c:pt>
                <c:pt idx="9356">
                  <c:v>93.570000000012598</c:v>
                </c:pt>
                <c:pt idx="9357">
                  <c:v>93.580000000012603</c:v>
                </c:pt>
                <c:pt idx="9358">
                  <c:v>93.590000000012594</c:v>
                </c:pt>
                <c:pt idx="9359">
                  <c:v>93.600000000012599</c:v>
                </c:pt>
                <c:pt idx="9360">
                  <c:v>93.610000000012604</c:v>
                </c:pt>
                <c:pt idx="9361">
                  <c:v>93.620000000012595</c:v>
                </c:pt>
                <c:pt idx="9362">
                  <c:v>93.6300000000126</c:v>
                </c:pt>
                <c:pt idx="9363">
                  <c:v>93.640000000012606</c:v>
                </c:pt>
                <c:pt idx="9364">
                  <c:v>93.650000000012597</c:v>
                </c:pt>
                <c:pt idx="9365">
                  <c:v>93.660000000012602</c:v>
                </c:pt>
                <c:pt idx="9366">
                  <c:v>93.670000000012607</c:v>
                </c:pt>
                <c:pt idx="9367">
                  <c:v>93.680000000012598</c:v>
                </c:pt>
                <c:pt idx="9368">
                  <c:v>93.690000000012702</c:v>
                </c:pt>
                <c:pt idx="9369">
                  <c:v>93.700000000012693</c:v>
                </c:pt>
                <c:pt idx="9370">
                  <c:v>93.710000000012698</c:v>
                </c:pt>
                <c:pt idx="9371">
                  <c:v>93.720000000012703</c:v>
                </c:pt>
                <c:pt idx="9372">
                  <c:v>93.730000000012694</c:v>
                </c:pt>
                <c:pt idx="9373">
                  <c:v>93.740000000012699</c:v>
                </c:pt>
                <c:pt idx="9374">
                  <c:v>93.750000000012705</c:v>
                </c:pt>
                <c:pt idx="9375">
                  <c:v>93.760000000012695</c:v>
                </c:pt>
                <c:pt idx="9376">
                  <c:v>93.770000000012701</c:v>
                </c:pt>
                <c:pt idx="9377">
                  <c:v>93.780000000012706</c:v>
                </c:pt>
                <c:pt idx="9378">
                  <c:v>93.790000000012697</c:v>
                </c:pt>
                <c:pt idx="9379">
                  <c:v>93.800000000012702</c:v>
                </c:pt>
                <c:pt idx="9380">
                  <c:v>93.810000000012707</c:v>
                </c:pt>
                <c:pt idx="9381">
                  <c:v>93.820000000012698</c:v>
                </c:pt>
                <c:pt idx="9382">
                  <c:v>93.830000000012703</c:v>
                </c:pt>
                <c:pt idx="9383">
                  <c:v>93.840000000012694</c:v>
                </c:pt>
                <c:pt idx="9384">
                  <c:v>93.850000000012699</c:v>
                </c:pt>
                <c:pt idx="9385">
                  <c:v>93.860000000012704</c:v>
                </c:pt>
                <c:pt idx="9386">
                  <c:v>93.870000000012695</c:v>
                </c:pt>
                <c:pt idx="9387">
                  <c:v>93.8800000000127</c:v>
                </c:pt>
                <c:pt idx="9388">
                  <c:v>93.890000000012805</c:v>
                </c:pt>
                <c:pt idx="9389">
                  <c:v>93.900000000012795</c:v>
                </c:pt>
                <c:pt idx="9390">
                  <c:v>93.910000000012801</c:v>
                </c:pt>
                <c:pt idx="9391">
                  <c:v>93.920000000012806</c:v>
                </c:pt>
                <c:pt idx="9392">
                  <c:v>93.930000000012797</c:v>
                </c:pt>
                <c:pt idx="9393">
                  <c:v>93.940000000012802</c:v>
                </c:pt>
                <c:pt idx="9394">
                  <c:v>93.950000000012807</c:v>
                </c:pt>
                <c:pt idx="9395">
                  <c:v>93.960000000012798</c:v>
                </c:pt>
                <c:pt idx="9396">
                  <c:v>93.970000000012803</c:v>
                </c:pt>
                <c:pt idx="9397">
                  <c:v>93.980000000012794</c:v>
                </c:pt>
                <c:pt idx="9398">
                  <c:v>93.990000000012799</c:v>
                </c:pt>
                <c:pt idx="9399">
                  <c:v>94.000000000012804</c:v>
                </c:pt>
                <c:pt idx="9400">
                  <c:v>94.010000000012795</c:v>
                </c:pt>
                <c:pt idx="9401">
                  <c:v>94.0200000000128</c:v>
                </c:pt>
                <c:pt idx="9402">
                  <c:v>94.030000000012805</c:v>
                </c:pt>
                <c:pt idx="9403">
                  <c:v>94.040000000012796</c:v>
                </c:pt>
                <c:pt idx="9404">
                  <c:v>94.050000000012801</c:v>
                </c:pt>
                <c:pt idx="9405">
                  <c:v>94.060000000012806</c:v>
                </c:pt>
                <c:pt idx="9406">
                  <c:v>94.070000000012797</c:v>
                </c:pt>
                <c:pt idx="9407">
                  <c:v>94.080000000012902</c:v>
                </c:pt>
                <c:pt idx="9408">
                  <c:v>94.090000000012907</c:v>
                </c:pt>
                <c:pt idx="9409">
                  <c:v>94.100000000012898</c:v>
                </c:pt>
                <c:pt idx="9410">
                  <c:v>94.110000000012903</c:v>
                </c:pt>
                <c:pt idx="9411">
                  <c:v>94.120000000012894</c:v>
                </c:pt>
                <c:pt idx="9412">
                  <c:v>94.130000000012899</c:v>
                </c:pt>
                <c:pt idx="9413">
                  <c:v>94.140000000012904</c:v>
                </c:pt>
                <c:pt idx="9414">
                  <c:v>94.150000000012895</c:v>
                </c:pt>
                <c:pt idx="9415">
                  <c:v>94.1600000000129</c:v>
                </c:pt>
                <c:pt idx="9416">
                  <c:v>94.170000000012905</c:v>
                </c:pt>
                <c:pt idx="9417">
                  <c:v>94.180000000012896</c:v>
                </c:pt>
                <c:pt idx="9418">
                  <c:v>94.190000000012901</c:v>
                </c:pt>
                <c:pt idx="9419">
                  <c:v>94.200000000012906</c:v>
                </c:pt>
                <c:pt idx="9420">
                  <c:v>94.210000000012897</c:v>
                </c:pt>
                <c:pt idx="9421">
                  <c:v>94.220000000012902</c:v>
                </c:pt>
                <c:pt idx="9422">
                  <c:v>94.230000000012893</c:v>
                </c:pt>
                <c:pt idx="9423">
                  <c:v>94.240000000012898</c:v>
                </c:pt>
                <c:pt idx="9424">
                  <c:v>94.250000000012903</c:v>
                </c:pt>
                <c:pt idx="9425">
                  <c:v>94.260000000012894</c:v>
                </c:pt>
                <c:pt idx="9426">
                  <c:v>94.270000000012899</c:v>
                </c:pt>
                <c:pt idx="9427">
                  <c:v>94.280000000013004</c:v>
                </c:pt>
                <c:pt idx="9428">
                  <c:v>94.290000000012995</c:v>
                </c:pt>
                <c:pt idx="9429">
                  <c:v>94.300000000013</c:v>
                </c:pt>
                <c:pt idx="9430">
                  <c:v>94.310000000013005</c:v>
                </c:pt>
                <c:pt idx="9431">
                  <c:v>94.320000000012996</c:v>
                </c:pt>
                <c:pt idx="9432">
                  <c:v>94.330000000013001</c:v>
                </c:pt>
                <c:pt idx="9433">
                  <c:v>94.340000000013006</c:v>
                </c:pt>
                <c:pt idx="9434">
                  <c:v>94.350000000012997</c:v>
                </c:pt>
                <c:pt idx="9435">
                  <c:v>94.360000000013002</c:v>
                </c:pt>
                <c:pt idx="9436">
                  <c:v>94.370000000012993</c:v>
                </c:pt>
                <c:pt idx="9437">
                  <c:v>94.380000000012998</c:v>
                </c:pt>
                <c:pt idx="9438">
                  <c:v>94.390000000013004</c:v>
                </c:pt>
                <c:pt idx="9439">
                  <c:v>94.400000000012994</c:v>
                </c:pt>
                <c:pt idx="9440">
                  <c:v>94.410000000013</c:v>
                </c:pt>
                <c:pt idx="9441">
                  <c:v>94.420000000013005</c:v>
                </c:pt>
                <c:pt idx="9442">
                  <c:v>94.430000000012996</c:v>
                </c:pt>
                <c:pt idx="9443">
                  <c:v>94.440000000013001</c:v>
                </c:pt>
                <c:pt idx="9444">
                  <c:v>94.450000000013006</c:v>
                </c:pt>
                <c:pt idx="9445">
                  <c:v>94.460000000012997</c:v>
                </c:pt>
                <c:pt idx="9446">
                  <c:v>94.470000000013101</c:v>
                </c:pt>
                <c:pt idx="9447">
                  <c:v>94.480000000013106</c:v>
                </c:pt>
                <c:pt idx="9448">
                  <c:v>94.490000000013097</c:v>
                </c:pt>
                <c:pt idx="9449">
                  <c:v>94.500000000013102</c:v>
                </c:pt>
                <c:pt idx="9450">
                  <c:v>94.510000000013093</c:v>
                </c:pt>
                <c:pt idx="9451">
                  <c:v>94.520000000013098</c:v>
                </c:pt>
                <c:pt idx="9452">
                  <c:v>94.530000000013104</c:v>
                </c:pt>
                <c:pt idx="9453">
                  <c:v>94.540000000013094</c:v>
                </c:pt>
                <c:pt idx="9454">
                  <c:v>94.5500000000131</c:v>
                </c:pt>
                <c:pt idx="9455">
                  <c:v>94.560000000013105</c:v>
                </c:pt>
                <c:pt idx="9456">
                  <c:v>94.570000000013096</c:v>
                </c:pt>
                <c:pt idx="9457">
                  <c:v>94.580000000013101</c:v>
                </c:pt>
                <c:pt idx="9458">
                  <c:v>94.590000000013106</c:v>
                </c:pt>
                <c:pt idx="9459">
                  <c:v>94.600000000013097</c:v>
                </c:pt>
                <c:pt idx="9460">
                  <c:v>94.610000000013102</c:v>
                </c:pt>
                <c:pt idx="9461">
                  <c:v>94.620000000013107</c:v>
                </c:pt>
                <c:pt idx="9462">
                  <c:v>94.630000000013098</c:v>
                </c:pt>
                <c:pt idx="9463">
                  <c:v>94.640000000013103</c:v>
                </c:pt>
                <c:pt idx="9464">
                  <c:v>94.650000000013094</c:v>
                </c:pt>
                <c:pt idx="9465">
                  <c:v>94.660000000013099</c:v>
                </c:pt>
                <c:pt idx="9466">
                  <c:v>94.670000000013204</c:v>
                </c:pt>
                <c:pt idx="9467">
                  <c:v>94.680000000013194</c:v>
                </c:pt>
                <c:pt idx="9468">
                  <c:v>94.6900000000132</c:v>
                </c:pt>
                <c:pt idx="9469">
                  <c:v>94.700000000013205</c:v>
                </c:pt>
                <c:pt idx="9470">
                  <c:v>94.710000000013196</c:v>
                </c:pt>
                <c:pt idx="9471">
                  <c:v>94.720000000013201</c:v>
                </c:pt>
                <c:pt idx="9472">
                  <c:v>94.730000000013206</c:v>
                </c:pt>
                <c:pt idx="9473">
                  <c:v>94.740000000013197</c:v>
                </c:pt>
                <c:pt idx="9474">
                  <c:v>94.750000000013202</c:v>
                </c:pt>
                <c:pt idx="9475">
                  <c:v>94.760000000013207</c:v>
                </c:pt>
                <c:pt idx="9476">
                  <c:v>94.770000000013198</c:v>
                </c:pt>
                <c:pt idx="9477">
                  <c:v>94.780000000013203</c:v>
                </c:pt>
                <c:pt idx="9478">
                  <c:v>94.790000000013194</c:v>
                </c:pt>
                <c:pt idx="9479">
                  <c:v>94.800000000013199</c:v>
                </c:pt>
                <c:pt idx="9480">
                  <c:v>94.810000000013204</c:v>
                </c:pt>
                <c:pt idx="9481">
                  <c:v>94.820000000013195</c:v>
                </c:pt>
                <c:pt idx="9482">
                  <c:v>94.8300000000132</c:v>
                </c:pt>
                <c:pt idx="9483">
                  <c:v>94.840000000013205</c:v>
                </c:pt>
                <c:pt idx="9484">
                  <c:v>94.850000000013196</c:v>
                </c:pt>
                <c:pt idx="9485">
                  <c:v>94.860000000013301</c:v>
                </c:pt>
                <c:pt idx="9486">
                  <c:v>94.870000000013306</c:v>
                </c:pt>
                <c:pt idx="9487">
                  <c:v>94.880000000013297</c:v>
                </c:pt>
                <c:pt idx="9488">
                  <c:v>94.890000000013302</c:v>
                </c:pt>
                <c:pt idx="9489">
                  <c:v>94.900000000013307</c:v>
                </c:pt>
                <c:pt idx="9490">
                  <c:v>94.910000000013298</c:v>
                </c:pt>
                <c:pt idx="9491">
                  <c:v>94.920000000013303</c:v>
                </c:pt>
                <c:pt idx="9492">
                  <c:v>94.930000000013294</c:v>
                </c:pt>
                <c:pt idx="9493">
                  <c:v>94.940000000013299</c:v>
                </c:pt>
                <c:pt idx="9494">
                  <c:v>94.950000000013304</c:v>
                </c:pt>
                <c:pt idx="9495">
                  <c:v>94.960000000013295</c:v>
                </c:pt>
                <c:pt idx="9496">
                  <c:v>94.9700000000133</c:v>
                </c:pt>
                <c:pt idx="9497">
                  <c:v>94.980000000013305</c:v>
                </c:pt>
                <c:pt idx="9498">
                  <c:v>94.990000000013296</c:v>
                </c:pt>
                <c:pt idx="9499">
                  <c:v>95.000000000013301</c:v>
                </c:pt>
                <c:pt idx="9500">
                  <c:v>95.010000000013306</c:v>
                </c:pt>
                <c:pt idx="9501">
                  <c:v>95.020000000013297</c:v>
                </c:pt>
                <c:pt idx="9502">
                  <c:v>95.030000000013302</c:v>
                </c:pt>
                <c:pt idx="9503">
                  <c:v>95.040000000013293</c:v>
                </c:pt>
                <c:pt idx="9504">
                  <c:v>95.050000000013299</c:v>
                </c:pt>
                <c:pt idx="9505">
                  <c:v>95.060000000013403</c:v>
                </c:pt>
                <c:pt idx="9506">
                  <c:v>95.070000000013394</c:v>
                </c:pt>
                <c:pt idx="9507">
                  <c:v>95.080000000013399</c:v>
                </c:pt>
                <c:pt idx="9508">
                  <c:v>95.090000000013404</c:v>
                </c:pt>
                <c:pt idx="9509">
                  <c:v>95.100000000013395</c:v>
                </c:pt>
                <c:pt idx="9510">
                  <c:v>95.1100000000134</c:v>
                </c:pt>
                <c:pt idx="9511">
                  <c:v>95.120000000013405</c:v>
                </c:pt>
                <c:pt idx="9512">
                  <c:v>95.130000000013396</c:v>
                </c:pt>
                <c:pt idx="9513">
                  <c:v>95.140000000013401</c:v>
                </c:pt>
                <c:pt idx="9514">
                  <c:v>95.150000000013407</c:v>
                </c:pt>
                <c:pt idx="9515">
                  <c:v>95.160000000013397</c:v>
                </c:pt>
                <c:pt idx="9516">
                  <c:v>95.170000000013403</c:v>
                </c:pt>
                <c:pt idx="9517">
                  <c:v>95.180000000013393</c:v>
                </c:pt>
                <c:pt idx="9518">
                  <c:v>95.190000000013399</c:v>
                </c:pt>
                <c:pt idx="9519">
                  <c:v>95.200000000013404</c:v>
                </c:pt>
                <c:pt idx="9520">
                  <c:v>95.210000000013395</c:v>
                </c:pt>
                <c:pt idx="9521">
                  <c:v>95.2200000000134</c:v>
                </c:pt>
                <c:pt idx="9522">
                  <c:v>95.230000000013405</c:v>
                </c:pt>
                <c:pt idx="9523">
                  <c:v>95.240000000013396</c:v>
                </c:pt>
                <c:pt idx="9524">
                  <c:v>95.250000000013401</c:v>
                </c:pt>
                <c:pt idx="9525">
                  <c:v>95.260000000013505</c:v>
                </c:pt>
                <c:pt idx="9526">
                  <c:v>95.270000000013496</c:v>
                </c:pt>
                <c:pt idx="9527">
                  <c:v>95.280000000013501</c:v>
                </c:pt>
                <c:pt idx="9528">
                  <c:v>95.290000000013507</c:v>
                </c:pt>
                <c:pt idx="9529">
                  <c:v>95.300000000013497</c:v>
                </c:pt>
                <c:pt idx="9530">
                  <c:v>95.310000000013503</c:v>
                </c:pt>
                <c:pt idx="9531">
                  <c:v>95.320000000013493</c:v>
                </c:pt>
                <c:pt idx="9532">
                  <c:v>95.330000000013499</c:v>
                </c:pt>
                <c:pt idx="9533">
                  <c:v>95.340000000013504</c:v>
                </c:pt>
                <c:pt idx="9534">
                  <c:v>95.350000000013495</c:v>
                </c:pt>
                <c:pt idx="9535">
                  <c:v>95.3600000000135</c:v>
                </c:pt>
                <c:pt idx="9536">
                  <c:v>95.370000000013505</c:v>
                </c:pt>
                <c:pt idx="9537">
                  <c:v>95.380000000013496</c:v>
                </c:pt>
                <c:pt idx="9538">
                  <c:v>95.390000000013501</c:v>
                </c:pt>
                <c:pt idx="9539">
                  <c:v>95.400000000013506</c:v>
                </c:pt>
                <c:pt idx="9540">
                  <c:v>95.410000000013497</c:v>
                </c:pt>
                <c:pt idx="9541">
                  <c:v>95.420000000013502</c:v>
                </c:pt>
                <c:pt idx="9542">
                  <c:v>95.430000000013493</c:v>
                </c:pt>
                <c:pt idx="9543">
                  <c:v>95.440000000013498</c:v>
                </c:pt>
                <c:pt idx="9544">
                  <c:v>95.450000000013603</c:v>
                </c:pt>
                <c:pt idx="9545">
                  <c:v>95.460000000013594</c:v>
                </c:pt>
                <c:pt idx="9546">
                  <c:v>95.470000000013599</c:v>
                </c:pt>
                <c:pt idx="9547">
                  <c:v>95.480000000013604</c:v>
                </c:pt>
                <c:pt idx="9548">
                  <c:v>95.490000000013595</c:v>
                </c:pt>
                <c:pt idx="9549">
                  <c:v>95.5000000000136</c:v>
                </c:pt>
                <c:pt idx="9550">
                  <c:v>95.510000000013605</c:v>
                </c:pt>
                <c:pt idx="9551">
                  <c:v>95.520000000013596</c:v>
                </c:pt>
                <c:pt idx="9552">
                  <c:v>95.530000000013601</c:v>
                </c:pt>
                <c:pt idx="9553">
                  <c:v>95.540000000013606</c:v>
                </c:pt>
                <c:pt idx="9554">
                  <c:v>95.550000000013597</c:v>
                </c:pt>
                <c:pt idx="9555">
                  <c:v>95.560000000013602</c:v>
                </c:pt>
                <c:pt idx="9556">
                  <c:v>95.570000000013593</c:v>
                </c:pt>
                <c:pt idx="9557">
                  <c:v>95.580000000013598</c:v>
                </c:pt>
                <c:pt idx="9558">
                  <c:v>95.590000000013603</c:v>
                </c:pt>
                <c:pt idx="9559">
                  <c:v>95.600000000013594</c:v>
                </c:pt>
                <c:pt idx="9560">
                  <c:v>95.610000000013599</c:v>
                </c:pt>
                <c:pt idx="9561">
                  <c:v>95.620000000013604</c:v>
                </c:pt>
                <c:pt idx="9562">
                  <c:v>95.630000000013595</c:v>
                </c:pt>
                <c:pt idx="9563">
                  <c:v>95.6400000000136</c:v>
                </c:pt>
                <c:pt idx="9564">
                  <c:v>95.650000000013705</c:v>
                </c:pt>
                <c:pt idx="9565">
                  <c:v>95.660000000013696</c:v>
                </c:pt>
                <c:pt idx="9566">
                  <c:v>95.670000000013701</c:v>
                </c:pt>
                <c:pt idx="9567">
                  <c:v>95.680000000013706</c:v>
                </c:pt>
                <c:pt idx="9568">
                  <c:v>95.690000000013697</c:v>
                </c:pt>
                <c:pt idx="9569">
                  <c:v>95.700000000013702</c:v>
                </c:pt>
                <c:pt idx="9570">
                  <c:v>95.710000000013693</c:v>
                </c:pt>
                <c:pt idx="9571">
                  <c:v>95.720000000013698</c:v>
                </c:pt>
                <c:pt idx="9572">
                  <c:v>95.730000000013703</c:v>
                </c:pt>
                <c:pt idx="9573">
                  <c:v>95.740000000013694</c:v>
                </c:pt>
                <c:pt idx="9574">
                  <c:v>95.750000000013699</c:v>
                </c:pt>
                <c:pt idx="9575">
                  <c:v>95.760000000013704</c:v>
                </c:pt>
                <c:pt idx="9576">
                  <c:v>95.770000000013695</c:v>
                </c:pt>
                <c:pt idx="9577">
                  <c:v>95.7800000000137</c:v>
                </c:pt>
                <c:pt idx="9578">
                  <c:v>95.790000000013706</c:v>
                </c:pt>
                <c:pt idx="9579">
                  <c:v>95.800000000013696</c:v>
                </c:pt>
                <c:pt idx="9580">
                  <c:v>95.810000000013702</c:v>
                </c:pt>
                <c:pt idx="9581">
                  <c:v>95.820000000013707</c:v>
                </c:pt>
                <c:pt idx="9582">
                  <c:v>95.830000000013698</c:v>
                </c:pt>
                <c:pt idx="9583">
                  <c:v>95.840000000013802</c:v>
                </c:pt>
                <c:pt idx="9584">
                  <c:v>95.850000000013793</c:v>
                </c:pt>
                <c:pt idx="9585">
                  <c:v>95.860000000013798</c:v>
                </c:pt>
                <c:pt idx="9586">
                  <c:v>95.870000000013803</c:v>
                </c:pt>
                <c:pt idx="9587">
                  <c:v>95.880000000013794</c:v>
                </c:pt>
                <c:pt idx="9588">
                  <c:v>95.890000000013799</c:v>
                </c:pt>
                <c:pt idx="9589">
                  <c:v>95.900000000013804</c:v>
                </c:pt>
                <c:pt idx="9590">
                  <c:v>95.910000000013795</c:v>
                </c:pt>
                <c:pt idx="9591">
                  <c:v>95.9200000000138</c:v>
                </c:pt>
                <c:pt idx="9592">
                  <c:v>95.930000000013806</c:v>
                </c:pt>
                <c:pt idx="9593">
                  <c:v>95.940000000013796</c:v>
                </c:pt>
                <c:pt idx="9594">
                  <c:v>95.950000000013802</c:v>
                </c:pt>
                <c:pt idx="9595">
                  <c:v>95.960000000013807</c:v>
                </c:pt>
                <c:pt idx="9596">
                  <c:v>95.970000000013798</c:v>
                </c:pt>
                <c:pt idx="9597">
                  <c:v>95.980000000013803</c:v>
                </c:pt>
                <c:pt idx="9598">
                  <c:v>95.990000000013794</c:v>
                </c:pt>
                <c:pt idx="9599">
                  <c:v>96.000000000013799</c:v>
                </c:pt>
                <c:pt idx="9600">
                  <c:v>96.010000000013804</c:v>
                </c:pt>
                <c:pt idx="9601">
                  <c:v>96.020000000013795</c:v>
                </c:pt>
                <c:pt idx="9602">
                  <c:v>96.0300000000138</c:v>
                </c:pt>
                <c:pt idx="9603">
                  <c:v>96.040000000013904</c:v>
                </c:pt>
                <c:pt idx="9604">
                  <c:v>96.050000000013895</c:v>
                </c:pt>
                <c:pt idx="9605">
                  <c:v>96.0600000000139</c:v>
                </c:pt>
                <c:pt idx="9606">
                  <c:v>96.070000000013906</c:v>
                </c:pt>
                <c:pt idx="9607">
                  <c:v>96.080000000013897</c:v>
                </c:pt>
                <c:pt idx="9608">
                  <c:v>96.090000000013902</c:v>
                </c:pt>
                <c:pt idx="9609">
                  <c:v>96.100000000013907</c:v>
                </c:pt>
                <c:pt idx="9610">
                  <c:v>96.110000000013898</c:v>
                </c:pt>
                <c:pt idx="9611">
                  <c:v>96.120000000013903</c:v>
                </c:pt>
                <c:pt idx="9612">
                  <c:v>96.130000000013894</c:v>
                </c:pt>
                <c:pt idx="9613">
                  <c:v>96.140000000013899</c:v>
                </c:pt>
                <c:pt idx="9614">
                  <c:v>96.150000000013904</c:v>
                </c:pt>
                <c:pt idx="9615">
                  <c:v>96.160000000013895</c:v>
                </c:pt>
                <c:pt idx="9616">
                  <c:v>96.1700000000139</c:v>
                </c:pt>
                <c:pt idx="9617">
                  <c:v>96.180000000013905</c:v>
                </c:pt>
                <c:pt idx="9618">
                  <c:v>96.190000000013896</c:v>
                </c:pt>
                <c:pt idx="9619">
                  <c:v>96.200000000013901</c:v>
                </c:pt>
                <c:pt idx="9620">
                  <c:v>96.210000000013906</c:v>
                </c:pt>
                <c:pt idx="9621">
                  <c:v>96.220000000013897</c:v>
                </c:pt>
                <c:pt idx="9622">
                  <c:v>96.230000000014002</c:v>
                </c:pt>
                <c:pt idx="9623">
                  <c:v>96.240000000014007</c:v>
                </c:pt>
                <c:pt idx="9624">
                  <c:v>96.250000000013998</c:v>
                </c:pt>
                <c:pt idx="9625">
                  <c:v>96.260000000014003</c:v>
                </c:pt>
                <c:pt idx="9626">
                  <c:v>96.270000000013994</c:v>
                </c:pt>
                <c:pt idx="9627">
                  <c:v>96.280000000013999</c:v>
                </c:pt>
                <c:pt idx="9628">
                  <c:v>96.290000000014004</c:v>
                </c:pt>
                <c:pt idx="9629">
                  <c:v>96.300000000013995</c:v>
                </c:pt>
                <c:pt idx="9630">
                  <c:v>96.310000000014</c:v>
                </c:pt>
                <c:pt idx="9631">
                  <c:v>96.320000000014005</c:v>
                </c:pt>
                <c:pt idx="9632">
                  <c:v>96.330000000013996</c:v>
                </c:pt>
                <c:pt idx="9633">
                  <c:v>96.340000000014001</c:v>
                </c:pt>
                <c:pt idx="9634">
                  <c:v>96.350000000014006</c:v>
                </c:pt>
                <c:pt idx="9635">
                  <c:v>96.360000000013997</c:v>
                </c:pt>
                <c:pt idx="9636">
                  <c:v>96.370000000014002</c:v>
                </c:pt>
                <c:pt idx="9637">
                  <c:v>96.380000000013993</c:v>
                </c:pt>
                <c:pt idx="9638">
                  <c:v>96.390000000013998</c:v>
                </c:pt>
                <c:pt idx="9639">
                  <c:v>96.400000000014003</c:v>
                </c:pt>
                <c:pt idx="9640">
                  <c:v>96.410000000013994</c:v>
                </c:pt>
                <c:pt idx="9641">
                  <c:v>96.420000000013999</c:v>
                </c:pt>
                <c:pt idx="9642">
                  <c:v>96.430000000014104</c:v>
                </c:pt>
                <c:pt idx="9643">
                  <c:v>96.440000000014095</c:v>
                </c:pt>
                <c:pt idx="9644">
                  <c:v>96.4500000000141</c:v>
                </c:pt>
                <c:pt idx="9645">
                  <c:v>96.460000000014105</c:v>
                </c:pt>
                <c:pt idx="9646">
                  <c:v>96.470000000014096</c:v>
                </c:pt>
                <c:pt idx="9647">
                  <c:v>96.480000000014101</c:v>
                </c:pt>
                <c:pt idx="9648">
                  <c:v>96.490000000014106</c:v>
                </c:pt>
                <c:pt idx="9649">
                  <c:v>96.500000000014097</c:v>
                </c:pt>
                <c:pt idx="9650">
                  <c:v>96.510000000014102</c:v>
                </c:pt>
                <c:pt idx="9651">
                  <c:v>96.520000000014093</c:v>
                </c:pt>
                <c:pt idx="9652">
                  <c:v>96.530000000014098</c:v>
                </c:pt>
                <c:pt idx="9653">
                  <c:v>96.540000000014103</c:v>
                </c:pt>
                <c:pt idx="9654">
                  <c:v>96.550000000014094</c:v>
                </c:pt>
                <c:pt idx="9655">
                  <c:v>96.560000000014099</c:v>
                </c:pt>
                <c:pt idx="9656">
                  <c:v>96.570000000014105</c:v>
                </c:pt>
                <c:pt idx="9657">
                  <c:v>96.580000000014095</c:v>
                </c:pt>
                <c:pt idx="9658">
                  <c:v>96.590000000014101</c:v>
                </c:pt>
                <c:pt idx="9659">
                  <c:v>96.600000000014106</c:v>
                </c:pt>
                <c:pt idx="9660">
                  <c:v>96.610000000014097</c:v>
                </c:pt>
                <c:pt idx="9661">
                  <c:v>96.620000000014201</c:v>
                </c:pt>
                <c:pt idx="9662">
                  <c:v>96.630000000014206</c:v>
                </c:pt>
                <c:pt idx="9663">
                  <c:v>96.640000000014197</c:v>
                </c:pt>
                <c:pt idx="9664">
                  <c:v>96.650000000014202</c:v>
                </c:pt>
                <c:pt idx="9665">
                  <c:v>96.660000000014193</c:v>
                </c:pt>
                <c:pt idx="9666">
                  <c:v>96.670000000014198</c:v>
                </c:pt>
                <c:pt idx="9667">
                  <c:v>96.680000000014203</c:v>
                </c:pt>
                <c:pt idx="9668">
                  <c:v>96.690000000014194</c:v>
                </c:pt>
                <c:pt idx="9669">
                  <c:v>96.700000000014199</c:v>
                </c:pt>
                <c:pt idx="9670">
                  <c:v>96.710000000014205</c:v>
                </c:pt>
                <c:pt idx="9671">
                  <c:v>96.720000000014196</c:v>
                </c:pt>
                <c:pt idx="9672">
                  <c:v>96.730000000014201</c:v>
                </c:pt>
                <c:pt idx="9673">
                  <c:v>96.740000000014206</c:v>
                </c:pt>
                <c:pt idx="9674">
                  <c:v>96.750000000014197</c:v>
                </c:pt>
                <c:pt idx="9675">
                  <c:v>96.760000000014202</c:v>
                </c:pt>
                <c:pt idx="9676">
                  <c:v>96.770000000014207</c:v>
                </c:pt>
                <c:pt idx="9677">
                  <c:v>96.780000000014198</c:v>
                </c:pt>
                <c:pt idx="9678">
                  <c:v>96.790000000014203</c:v>
                </c:pt>
                <c:pt idx="9679">
                  <c:v>96.800000000014194</c:v>
                </c:pt>
                <c:pt idx="9680">
                  <c:v>96.810000000014199</c:v>
                </c:pt>
                <c:pt idx="9681">
                  <c:v>96.820000000014304</c:v>
                </c:pt>
                <c:pt idx="9682">
                  <c:v>96.830000000014294</c:v>
                </c:pt>
                <c:pt idx="9683">
                  <c:v>96.8400000000143</c:v>
                </c:pt>
                <c:pt idx="9684">
                  <c:v>96.850000000014305</c:v>
                </c:pt>
                <c:pt idx="9685">
                  <c:v>96.860000000014296</c:v>
                </c:pt>
                <c:pt idx="9686">
                  <c:v>96.870000000014301</c:v>
                </c:pt>
                <c:pt idx="9687">
                  <c:v>96.880000000014306</c:v>
                </c:pt>
                <c:pt idx="9688">
                  <c:v>96.890000000014297</c:v>
                </c:pt>
                <c:pt idx="9689">
                  <c:v>96.900000000014302</c:v>
                </c:pt>
                <c:pt idx="9690">
                  <c:v>96.910000000014307</c:v>
                </c:pt>
                <c:pt idx="9691">
                  <c:v>96.920000000014298</c:v>
                </c:pt>
                <c:pt idx="9692">
                  <c:v>96.930000000014303</c:v>
                </c:pt>
                <c:pt idx="9693">
                  <c:v>96.940000000014294</c:v>
                </c:pt>
                <c:pt idx="9694">
                  <c:v>96.950000000014299</c:v>
                </c:pt>
                <c:pt idx="9695">
                  <c:v>96.960000000014304</c:v>
                </c:pt>
                <c:pt idx="9696">
                  <c:v>96.970000000014295</c:v>
                </c:pt>
                <c:pt idx="9697">
                  <c:v>96.9800000000143</c:v>
                </c:pt>
                <c:pt idx="9698">
                  <c:v>96.990000000014305</c:v>
                </c:pt>
                <c:pt idx="9699">
                  <c:v>97.000000000014296</c:v>
                </c:pt>
                <c:pt idx="9700">
                  <c:v>97.010000000014401</c:v>
                </c:pt>
                <c:pt idx="9701">
                  <c:v>97.020000000014406</c:v>
                </c:pt>
                <c:pt idx="9702">
                  <c:v>97.030000000014397</c:v>
                </c:pt>
                <c:pt idx="9703">
                  <c:v>97.040000000014402</c:v>
                </c:pt>
                <c:pt idx="9704">
                  <c:v>97.050000000014407</c:v>
                </c:pt>
                <c:pt idx="9705">
                  <c:v>97.060000000014398</c:v>
                </c:pt>
                <c:pt idx="9706">
                  <c:v>97.070000000014403</c:v>
                </c:pt>
                <c:pt idx="9707">
                  <c:v>97.080000000014394</c:v>
                </c:pt>
                <c:pt idx="9708">
                  <c:v>97.090000000014399</c:v>
                </c:pt>
                <c:pt idx="9709">
                  <c:v>97.100000000014404</c:v>
                </c:pt>
                <c:pt idx="9710">
                  <c:v>97.110000000014395</c:v>
                </c:pt>
                <c:pt idx="9711">
                  <c:v>97.1200000000144</c:v>
                </c:pt>
                <c:pt idx="9712">
                  <c:v>97.130000000014405</c:v>
                </c:pt>
                <c:pt idx="9713">
                  <c:v>97.140000000014396</c:v>
                </c:pt>
                <c:pt idx="9714">
                  <c:v>97.150000000014401</c:v>
                </c:pt>
                <c:pt idx="9715">
                  <c:v>97.160000000014406</c:v>
                </c:pt>
                <c:pt idx="9716">
                  <c:v>97.170000000014397</c:v>
                </c:pt>
                <c:pt idx="9717">
                  <c:v>97.180000000014402</c:v>
                </c:pt>
                <c:pt idx="9718">
                  <c:v>97.190000000014393</c:v>
                </c:pt>
                <c:pt idx="9719">
                  <c:v>97.200000000014398</c:v>
                </c:pt>
                <c:pt idx="9720">
                  <c:v>97.210000000014503</c:v>
                </c:pt>
                <c:pt idx="9721">
                  <c:v>97.220000000014494</c:v>
                </c:pt>
                <c:pt idx="9722">
                  <c:v>97.230000000014499</c:v>
                </c:pt>
                <c:pt idx="9723">
                  <c:v>97.240000000014504</c:v>
                </c:pt>
                <c:pt idx="9724">
                  <c:v>97.250000000014495</c:v>
                </c:pt>
                <c:pt idx="9725">
                  <c:v>97.2600000000145</c:v>
                </c:pt>
                <c:pt idx="9726">
                  <c:v>97.270000000014505</c:v>
                </c:pt>
                <c:pt idx="9727">
                  <c:v>97.280000000014496</c:v>
                </c:pt>
                <c:pt idx="9728">
                  <c:v>97.290000000014501</c:v>
                </c:pt>
                <c:pt idx="9729">
                  <c:v>97.300000000014506</c:v>
                </c:pt>
                <c:pt idx="9730">
                  <c:v>97.310000000014497</c:v>
                </c:pt>
                <c:pt idx="9731">
                  <c:v>97.320000000014502</c:v>
                </c:pt>
                <c:pt idx="9732">
                  <c:v>97.330000000014493</c:v>
                </c:pt>
                <c:pt idx="9733">
                  <c:v>97.340000000014498</c:v>
                </c:pt>
                <c:pt idx="9734">
                  <c:v>97.350000000014504</c:v>
                </c:pt>
                <c:pt idx="9735">
                  <c:v>97.360000000014495</c:v>
                </c:pt>
                <c:pt idx="9736">
                  <c:v>97.3700000000145</c:v>
                </c:pt>
                <c:pt idx="9737">
                  <c:v>97.380000000014505</c:v>
                </c:pt>
                <c:pt idx="9738">
                  <c:v>97.390000000014496</c:v>
                </c:pt>
                <c:pt idx="9739">
                  <c:v>97.400000000014501</c:v>
                </c:pt>
                <c:pt idx="9740">
                  <c:v>97.410000000014605</c:v>
                </c:pt>
                <c:pt idx="9741">
                  <c:v>97.420000000014596</c:v>
                </c:pt>
                <c:pt idx="9742">
                  <c:v>97.430000000014601</c:v>
                </c:pt>
                <c:pt idx="9743">
                  <c:v>97.440000000014606</c:v>
                </c:pt>
                <c:pt idx="9744">
                  <c:v>97.450000000014597</c:v>
                </c:pt>
                <c:pt idx="9745">
                  <c:v>97.460000000014603</c:v>
                </c:pt>
                <c:pt idx="9746">
                  <c:v>97.470000000014593</c:v>
                </c:pt>
                <c:pt idx="9747">
                  <c:v>97.480000000014599</c:v>
                </c:pt>
                <c:pt idx="9748">
                  <c:v>97.490000000014604</c:v>
                </c:pt>
                <c:pt idx="9749">
                  <c:v>97.500000000014595</c:v>
                </c:pt>
                <c:pt idx="9750">
                  <c:v>97.5100000000146</c:v>
                </c:pt>
                <c:pt idx="9751">
                  <c:v>97.520000000014605</c:v>
                </c:pt>
                <c:pt idx="9752">
                  <c:v>97.530000000014596</c:v>
                </c:pt>
                <c:pt idx="9753">
                  <c:v>97.540000000014601</c:v>
                </c:pt>
                <c:pt idx="9754">
                  <c:v>97.550000000014606</c:v>
                </c:pt>
                <c:pt idx="9755">
                  <c:v>97.560000000014597</c:v>
                </c:pt>
                <c:pt idx="9756">
                  <c:v>97.570000000014602</c:v>
                </c:pt>
                <c:pt idx="9757">
                  <c:v>97.580000000014607</c:v>
                </c:pt>
                <c:pt idx="9758">
                  <c:v>97.590000000014598</c:v>
                </c:pt>
                <c:pt idx="9759">
                  <c:v>97.600000000014703</c:v>
                </c:pt>
                <c:pt idx="9760">
                  <c:v>97.610000000014693</c:v>
                </c:pt>
                <c:pt idx="9761">
                  <c:v>97.620000000014699</c:v>
                </c:pt>
                <c:pt idx="9762">
                  <c:v>97.630000000014704</c:v>
                </c:pt>
                <c:pt idx="9763">
                  <c:v>97.640000000014695</c:v>
                </c:pt>
                <c:pt idx="9764">
                  <c:v>97.6500000000147</c:v>
                </c:pt>
                <c:pt idx="9765">
                  <c:v>97.660000000014705</c:v>
                </c:pt>
                <c:pt idx="9766">
                  <c:v>97.670000000014696</c:v>
                </c:pt>
                <c:pt idx="9767">
                  <c:v>97.680000000014701</c:v>
                </c:pt>
                <c:pt idx="9768">
                  <c:v>97.690000000014706</c:v>
                </c:pt>
                <c:pt idx="9769">
                  <c:v>97.700000000014697</c:v>
                </c:pt>
                <c:pt idx="9770">
                  <c:v>97.710000000014702</c:v>
                </c:pt>
                <c:pt idx="9771">
                  <c:v>97.720000000014707</c:v>
                </c:pt>
                <c:pt idx="9772">
                  <c:v>97.730000000014698</c:v>
                </c:pt>
                <c:pt idx="9773">
                  <c:v>97.740000000014703</c:v>
                </c:pt>
                <c:pt idx="9774">
                  <c:v>97.750000000014694</c:v>
                </c:pt>
                <c:pt idx="9775">
                  <c:v>97.760000000014699</c:v>
                </c:pt>
                <c:pt idx="9776">
                  <c:v>97.770000000014704</c:v>
                </c:pt>
                <c:pt idx="9777">
                  <c:v>97.780000000014695</c:v>
                </c:pt>
                <c:pt idx="9778">
                  <c:v>97.7900000000147</c:v>
                </c:pt>
                <c:pt idx="9779">
                  <c:v>97.800000000014805</c:v>
                </c:pt>
                <c:pt idx="9780">
                  <c:v>97.810000000014796</c:v>
                </c:pt>
                <c:pt idx="9781">
                  <c:v>97.820000000014801</c:v>
                </c:pt>
                <c:pt idx="9782">
                  <c:v>97.830000000014806</c:v>
                </c:pt>
                <c:pt idx="9783">
                  <c:v>97.840000000014797</c:v>
                </c:pt>
                <c:pt idx="9784">
                  <c:v>97.850000000014802</c:v>
                </c:pt>
                <c:pt idx="9785">
                  <c:v>97.860000000014793</c:v>
                </c:pt>
                <c:pt idx="9786">
                  <c:v>97.870000000014798</c:v>
                </c:pt>
                <c:pt idx="9787">
                  <c:v>97.880000000014803</c:v>
                </c:pt>
                <c:pt idx="9788">
                  <c:v>97.890000000014794</c:v>
                </c:pt>
                <c:pt idx="9789">
                  <c:v>97.900000000014799</c:v>
                </c:pt>
                <c:pt idx="9790">
                  <c:v>97.910000000014804</c:v>
                </c:pt>
                <c:pt idx="9791">
                  <c:v>97.920000000014795</c:v>
                </c:pt>
                <c:pt idx="9792">
                  <c:v>97.9300000000148</c:v>
                </c:pt>
                <c:pt idx="9793">
                  <c:v>97.940000000014805</c:v>
                </c:pt>
                <c:pt idx="9794">
                  <c:v>97.950000000014796</c:v>
                </c:pt>
                <c:pt idx="9795">
                  <c:v>97.960000000014801</c:v>
                </c:pt>
                <c:pt idx="9796">
                  <c:v>97.970000000014807</c:v>
                </c:pt>
                <c:pt idx="9797">
                  <c:v>97.980000000014797</c:v>
                </c:pt>
                <c:pt idx="9798">
                  <c:v>97.990000000014902</c:v>
                </c:pt>
                <c:pt idx="9799">
                  <c:v>98.000000000014893</c:v>
                </c:pt>
                <c:pt idx="9800">
                  <c:v>98.010000000014898</c:v>
                </c:pt>
                <c:pt idx="9801">
                  <c:v>98.020000000014903</c:v>
                </c:pt>
                <c:pt idx="9802">
                  <c:v>98.030000000014894</c:v>
                </c:pt>
                <c:pt idx="9803">
                  <c:v>98.040000000014899</c:v>
                </c:pt>
                <c:pt idx="9804">
                  <c:v>98.050000000014904</c:v>
                </c:pt>
                <c:pt idx="9805">
                  <c:v>98.060000000014895</c:v>
                </c:pt>
                <c:pt idx="9806">
                  <c:v>98.0700000000149</c:v>
                </c:pt>
                <c:pt idx="9807">
                  <c:v>98.080000000014905</c:v>
                </c:pt>
                <c:pt idx="9808">
                  <c:v>98.090000000014896</c:v>
                </c:pt>
                <c:pt idx="9809">
                  <c:v>98.100000000014902</c:v>
                </c:pt>
                <c:pt idx="9810">
                  <c:v>98.110000000014907</c:v>
                </c:pt>
                <c:pt idx="9811">
                  <c:v>98.120000000014898</c:v>
                </c:pt>
                <c:pt idx="9812">
                  <c:v>98.130000000014903</c:v>
                </c:pt>
                <c:pt idx="9813">
                  <c:v>98.140000000014894</c:v>
                </c:pt>
                <c:pt idx="9814">
                  <c:v>98.150000000014899</c:v>
                </c:pt>
                <c:pt idx="9815">
                  <c:v>98.160000000014904</c:v>
                </c:pt>
                <c:pt idx="9816">
                  <c:v>98.170000000014895</c:v>
                </c:pt>
                <c:pt idx="9817">
                  <c:v>98.1800000000149</c:v>
                </c:pt>
                <c:pt idx="9818">
                  <c:v>98.190000000015004</c:v>
                </c:pt>
                <c:pt idx="9819">
                  <c:v>98.200000000014995</c:v>
                </c:pt>
                <c:pt idx="9820">
                  <c:v>98.210000000015</c:v>
                </c:pt>
                <c:pt idx="9821">
                  <c:v>98.220000000015006</c:v>
                </c:pt>
                <c:pt idx="9822">
                  <c:v>98.230000000014996</c:v>
                </c:pt>
                <c:pt idx="9823">
                  <c:v>98.240000000015002</c:v>
                </c:pt>
                <c:pt idx="9824">
                  <c:v>98.250000000015007</c:v>
                </c:pt>
                <c:pt idx="9825">
                  <c:v>98.260000000014998</c:v>
                </c:pt>
                <c:pt idx="9826">
                  <c:v>98.270000000015003</c:v>
                </c:pt>
                <c:pt idx="9827">
                  <c:v>98.280000000014994</c:v>
                </c:pt>
                <c:pt idx="9828">
                  <c:v>98.290000000014999</c:v>
                </c:pt>
                <c:pt idx="9829">
                  <c:v>98.300000000015004</c:v>
                </c:pt>
                <c:pt idx="9830">
                  <c:v>98.310000000014995</c:v>
                </c:pt>
                <c:pt idx="9831">
                  <c:v>98.320000000015</c:v>
                </c:pt>
                <c:pt idx="9832">
                  <c:v>98.330000000015005</c:v>
                </c:pt>
                <c:pt idx="9833">
                  <c:v>98.340000000014996</c:v>
                </c:pt>
                <c:pt idx="9834">
                  <c:v>98.350000000015001</c:v>
                </c:pt>
                <c:pt idx="9835">
                  <c:v>98.360000000015006</c:v>
                </c:pt>
                <c:pt idx="9836">
                  <c:v>98.370000000014997</c:v>
                </c:pt>
                <c:pt idx="9837">
                  <c:v>98.380000000015102</c:v>
                </c:pt>
                <c:pt idx="9838">
                  <c:v>98.390000000015107</c:v>
                </c:pt>
                <c:pt idx="9839">
                  <c:v>98.400000000015098</c:v>
                </c:pt>
                <c:pt idx="9840">
                  <c:v>98.410000000015103</c:v>
                </c:pt>
                <c:pt idx="9841">
                  <c:v>98.420000000015094</c:v>
                </c:pt>
                <c:pt idx="9842">
                  <c:v>98.430000000015099</c:v>
                </c:pt>
                <c:pt idx="9843">
                  <c:v>98.440000000015104</c:v>
                </c:pt>
                <c:pt idx="9844">
                  <c:v>98.450000000015095</c:v>
                </c:pt>
                <c:pt idx="9845">
                  <c:v>98.4600000000151</c:v>
                </c:pt>
                <c:pt idx="9846">
                  <c:v>98.470000000015105</c:v>
                </c:pt>
                <c:pt idx="9847">
                  <c:v>98.480000000015096</c:v>
                </c:pt>
                <c:pt idx="9848">
                  <c:v>98.490000000015101</c:v>
                </c:pt>
                <c:pt idx="9849">
                  <c:v>98.500000000015106</c:v>
                </c:pt>
                <c:pt idx="9850">
                  <c:v>98.510000000015097</c:v>
                </c:pt>
                <c:pt idx="9851">
                  <c:v>98.520000000015102</c:v>
                </c:pt>
                <c:pt idx="9852">
                  <c:v>98.530000000015093</c:v>
                </c:pt>
                <c:pt idx="9853">
                  <c:v>98.540000000015098</c:v>
                </c:pt>
                <c:pt idx="9854">
                  <c:v>98.550000000015103</c:v>
                </c:pt>
                <c:pt idx="9855">
                  <c:v>98.560000000015094</c:v>
                </c:pt>
                <c:pt idx="9856">
                  <c:v>98.570000000015099</c:v>
                </c:pt>
                <c:pt idx="9857">
                  <c:v>98.580000000015204</c:v>
                </c:pt>
                <c:pt idx="9858">
                  <c:v>98.590000000015195</c:v>
                </c:pt>
                <c:pt idx="9859">
                  <c:v>98.6000000000152</c:v>
                </c:pt>
                <c:pt idx="9860">
                  <c:v>98.610000000015205</c:v>
                </c:pt>
                <c:pt idx="9861">
                  <c:v>98.620000000015196</c:v>
                </c:pt>
                <c:pt idx="9862">
                  <c:v>98.630000000015201</c:v>
                </c:pt>
                <c:pt idx="9863">
                  <c:v>98.640000000015206</c:v>
                </c:pt>
                <c:pt idx="9864">
                  <c:v>98.650000000015197</c:v>
                </c:pt>
                <c:pt idx="9865">
                  <c:v>98.660000000015202</c:v>
                </c:pt>
                <c:pt idx="9866">
                  <c:v>98.670000000015193</c:v>
                </c:pt>
                <c:pt idx="9867">
                  <c:v>98.680000000015198</c:v>
                </c:pt>
                <c:pt idx="9868">
                  <c:v>98.690000000015203</c:v>
                </c:pt>
                <c:pt idx="9869">
                  <c:v>98.700000000015194</c:v>
                </c:pt>
                <c:pt idx="9870">
                  <c:v>98.710000000015199</c:v>
                </c:pt>
                <c:pt idx="9871">
                  <c:v>98.720000000015204</c:v>
                </c:pt>
                <c:pt idx="9872">
                  <c:v>98.730000000015195</c:v>
                </c:pt>
                <c:pt idx="9873">
                  <c:v>98.7400000000152</c:v>
                </c:pt>
                <c:pt idx="9874">
                  <c:v>98.750000000015206</c:v>
                </c:pt>
                <c:pt idx="9875">
                  <c:v>98.760000000015197</c:v>
                </c:pt>
                <c:pt idx="9876">
                  <c:v>98.770000000015301</c:v>
                </c:pt>
                <c:pt idx="9877">
                  <c:v>98.780000000015306</c:v>
                </c:pt>
                <c:pt idx="9878">
                  <c:v>98.790000000015297</c:v>
                </c:pt>
                <c:pt idx="9879">
                  <c:v>98.800000000015302</c:v>
                </c:pt>
                <c:pt idx="9880">
                  <c:v>98.810000000015293</c:v>
                </c:pt>
                <c:pt idx="9881">
                  <c:v>98.820000000015298</c:v>
                </c:pt>
                <c:pt idx="9882">
                  <c:v>98.830000000015303</c:v>
                </c:pt>
                <c:pt idx="9883">
                  <c:v>98.840000000015294</c:v>
                </c:pt>
                <c:pt idx="9884">
                  <c:v>98.850000000015299</c:v>
                </c:pt>
                <c:pt idx="9885">
                  <c:v>98.860000000015305</c:v>
                </c:pt>
                <c:pt idx="9886">
                  <c:v>98.870000000015295</c:v>
                </c:pt>
                <c:pt idx="9887">
                  <c:v>98.880000000015301</c:v>
                </c:pt>
                <c:pt idx="9888">
                  <c:v>98.890000000015306</c:v>
                </c:pt>
                <c:pt idx="9889">
                  <c:v>98.900000000015297</c:v>
                </c:pt>
                <c:pt idx="9890">
                  <c:v>98.910000000015302</c:v>
                </c:pt>
                <c:pt idx="9891">
                  <c:v>98.920000000015307</c:v>
                </c:pt>
                <c:pt idx="9892">
                  <c:v>98.930000000015298</c:v>
                </c:pt>
                <c:pt idx="9893">
                  <c:v>98.940000000015303</c:v>
                </c:pt>
                <c:pt idx="9894">
                  <c:v>98.950000000015294</c:v>
                </c:pt>
                <c:pt idx="9895">
                  <c:v>98.960000000015299</c:v>
                </c:pt>
                <c:pt idx="9896">
                  <c:v>98.970000000015403</c:v>
                </c:pt>
                <c:pt idx="9897">
                  <c:v>98.980000000015394</c:v>
                </c:pt>
                <c:pt idx="9898">
                  <c:v>98.990000000015399</c:v>
                </c:pt>
                <c:pt idx="9899">
                  <c:v>99.000000000015405</c:v>
                </c:pt>
                <c:pt idx="9900">
                  <c:v>99.010000000015395</c:v>
                </c:pt>
                <c:pt idx="9901">
                  <c:v>99.020000000015401</c:v>
                </c:pt>
                <c:pt idx="9902">
                  <c:v>99.030000000015406</c:v>
                </c:pt>
                <c:pt idx="9903">
                  <c:v>99.040000000015397</c:v>
                </c:pt>
                <c:pt idx="9904">
                  <c:v>99.050000000015402</c:v>
                </c:pt>
                <c:pt idx="9905">
                  <c:v>99.060000000015407</c:v>
                </c:pt>
                <c:pt idx="9906">
                  <c:v>99.070000000015398</c:v>
                </c:pt>
                <c:pt idx="9907">
                  <c:v>99.080000000015403</c:v>
                </c:pt>
                <c:pt idx="9908">
                  <c:v>99.090000000015394</c:v>
                </c:pt>
                <c:pt idx="9909">
                  <c:v>99.100000000015399</c:v>
                </c:pt>
                <c:pt idx="9910">
                  <c:v>99.110000000015404</c:v>
                </c:pt>
                <c:pt idx="9911">
                  <c:v>99.120000000015395</c:v>
                </c:pt>
                <c:pt idx="9912">
                  <c:v>99.1300000000154</c:v>
                </c:pt>
                <c:pt idx="9913">
                  <c:v>99.140000000015405</c:v>
                </c:pt>
                <c:pt idx="9914">
                  <c:v>99.150000000015396</c:v>
                </c:pt>
                <c:pt idx="9915">
                  <c:v>99.160000000015501</c:v>
                </c:pt>
                <c:pt idx="9916">
                  <c:v>99.170000000015506</c:v>
                </c:pt>
                <c:pt idx="9917">
                  <c:v>99.180000000015497</c:v>
                </c:pt>
                <c:pt idx="9918">
                  <c:v>99.190000000015502</c:v>
                </c:pt>
                <c:pt idx="9919">
                  <c:v>99.200000000015507</c:v>
                </c:pt>
                <c:pt idx="9920">
                  <c:v>99.210000000015498</c:v>
                </c:pt>
                <c:pt idx="9921">
                  <c:v>99.220000000015503</c:v>
                </c:pt>
                <c:pt idx="9922">
                  <c:v>99.230000000015494</c:v>
                </c:pt>
                <c:pt idx="9923">
                  <c:v>99.240000000015499</c:v>
                </c:pt>
                <c:pt idx="9924">
                  <c:v>99.250000000015504</c:v>
                </c:pt>
                <c:pt idx="9925">
                  <c:v>99.260000000015495</c:v>
                </c:pt>
                <c:pt idx="9926">
                  <c:v>99.2700000000155</c:v>
                </c:pt>
                <c:pt idx="9927">
                  <c:v>99.280000000015505</c:v>
                </c:pt>
                <c:pt idx="9928">
                  <c:v>99.290000000015496</c:v>
                </c:pt>
                <c:pt idx="9929">
                  <c:v>99.300000000015501</c:v>
                </c:pt>
                <c:pt idx="9930">
                  <c:v>99.310000000015506</c:v>
                </c:pt>
                <c:pt idx="9931">
                  <c:v>99.320000000015497</c:v>
                </c:pt>
                <c:pt idx="9932">
                  <c:v>99.330000000015502</c:v>
                </c:pt>
                <c:pt idx="9933">
                  <c:v>99.340000000015493</c:v>
                </c:pt>
                <c:pt idx="9934">
                  <c:v>99.350000000015498</c:v>
                </c:pt>
                <c:pt idx="9935">
                  <c:v>99.360000000015603</c:v>
                </c:pt>
                <c:pt idx="9936">
                  <c:v>99.370000000015594</c:v>
                </c:pt>
                <c:pt idx="9937">
                  <c:v>99.380000000015599</c:v>
                </c:pt>
                <c:pt idx="9938">
                  <c:v>99.390000000015604</c:v>
                </c:pt>
                <c:pt idx="9939">
                  <c:v>99.400000000015595</c:v>
                </c:pt>
                <c:pt idx="9940">
                  <c:v>99.4100000000156</c:v>
                </c:pt>
                <c:pt idx="9941">
                  <c:v>99.420000000015605</c:v>
                </c:pt>
                <c:pt idx="9942">
                  <c:v>99.430000000015596</c:v>
                </c:pt>
                <c:pt idx="9943">
                  <c:v>99.440000000015601</c:v>
                </c:pt>
                <c:pt idx="9944">
                  <c:v>99.450000000015606</c:v>
                </c:pt>
                <c:pt idx="9945">
                  <c:v>99.460000000015597</c:v>
                </c:pt>
                <c:pt idx="9946">
                  <c:v>99.470000000015602</c:v>
                </c:pt>
                <c:pt idx="9947">
                  <c:v>99.480000000015593</c:v>
                </c:pt>
                <c:pt idx="9948">
                  <c:v>99.490000000015598</c:v>
                </c:pt>
                <c:pt idx="9949">
                  <c:v>99.500000000015604</c:v>
                </c:pt>
                <c:pt idx="9950">
                  <c:v>99.510000000015594</c:v>
                </c:pt>
                <c:pt idx="9951">
                  <c:v>99.5200000000156</c:v>
                </c:pt>
                <c:pt idx="9952">
                  <c:v>99.530000000015605</c:v>
                </c:pt>
                <c:pt idx="9953">
                  <c:v>99.540000000015596</c:v>
                </c:pt>
                <c:pt idx="9954">
                  <c:v>99.550000000015601</c:v>
                </c:pt>
                <c:pt idx="9955">
                  <c:v>99.560000000015705</c:v>
                </c:pt>
                <c:pt idx="9956">
                  <c:v>99.570000000015696</c:v>
                </c:pt>
                <c:pt idx="9957">
                  <c:v>99.580000000015701</c:v>
                </c:pt>
                <c:pt idx="9958">
                  <c:v>99.590000000015706</c:v>
                </c:pt>
                <c:pt idx="9959">
                  <c:v>99.600000000015697</c:v>
                </c:pt>
                <c:pt idx="9960">
                  <c:v>99.610000000015702</c:v>
                </c:pt>
                <c:pt idx="9961">
                  <c:v>99.620000000015693</c:v>
                </c:pt>
                <c:pt idx="9962">
                  <c:v>99.630000000015698</c:v>
                </c:pt>
                <c:pt idx="9963">
                  <c:v>99.640000000015704</c:v>
                </c:pt>
                <c:pt idx="9964">
                  <c:v>99.650000000015694</c:v>
                </c:pt>
                <c:pt idx="9965">
                  <c:v>99.6600000000157</c:v>
                </c:pt>
                <c:pt idx="9966">
                  <c:v>99.670000000015705</c:v>
                </c:pt>
                <c:pt idx="9967">
                  <c:v>99.680000000015696</c:v>
                </c:pt>
                <c:pt idx="9968">
                  <c:v>99.690000000015701</c:v>
                </c:pt>
                <c:pt idx="9969">
                  <c:v>99.700000000015706</c:v>
                </c:pt>
                <c:pt idx="9970">
                  <c:v>99.710000000015697</c:v>
                </c:pt>
                <c:pt idx="9971">
                  <c:v>99.720000000015702</c:v>
                </c:pt>
                <c:pt idx="9972">
                  <c:v>99.730000000015707</c:v>
                </c:pt>
                <c:pt idx="9973">
                  <c:v>99.740000000015698</c:v>
                </c:pt>
                <c:pt idx="9974">
                  <c:v>99.750000000015802</c:v>
                </c:pt>
                <c:pt idx="9975">
                  <c:v>99.760000000015793</c:v>
                </c:pt>
                <c:pt idx="9976">
                  <c:v>99.770000000015798</c:v>
                </c:pt>
                <c:pt idx="9977">
                  <c:v>99.780000000015804</c:v>
                </c:pt>
                <c:pt idx="9978">
                  <c:v>99.790000000015795</c:v>
                </c:pt>
                <c:pt idx="9979">
                  <c:v>99.8000000000158</c:v>
                </c:pt>
                <c:pt idx="9980">
                  <c:v>99.810000000015805</c:v>
                </c:pt>
                <c:pt idx="9981">
                  <c:v>99.820000000015796</c:v>
                </c:pt>
                <c:pt idx="9982">
                  <c:v>99.830000000015801</c:v>
                </c:pt>
                <c:pt idx="9983">
                  <c:v>99.840000000015806</c:v>
                </c:pt>
                <c:pt idx="9984">
                  <c:v>99.850000000015797</c:v>
                </c:pt>
                <c:pt idx="9985">
                  <c:v>99.860000000015802</c:v>
                </c:pt>
                <c:pt idx="9986">
                  <c:v>99.870000000015807</c:v>
                </c:pt>
                <c:pt idx="9987">
                  <c:v>99.880000000015798</c:v>
                </c:pt>
                <c:pt idx="9988">
                  <c:v>99.890000000015803</c:v>
                </c:pt>
                <c:pt idx="9989">
                  <c:v>99.900000000015794</c:v>
                </c:pt>
                <c:pt idx="9990">
                  <c:v>99.910000000015799</c:v>
                </c:pt>
                <c:pt idx="9991">
                  <c:v>99.920000000015804</c:v>
                </c:pt>
                <c:pt idx="9992">
                  <c:v>99.930000000015795</c:v>
                </c:pt>
                <c:pt idx="9993">
                  <c:v>99.9400000000158</c:v>
                </c:pt>
                <c:pt idx="9994">
                  <c:v>99.950000000015905</c:v>
                </c:pt>
                <c:pt idx="9995">
                  <c:v>99.960000000015896</c:v>
                </c:pt>
                <c:pt idx="9996">
                  <c:v>99.970000000015901</c:v>
                </c:pt>
                <c:pt idx="9997">
                  <c:v>99.980000000015906</c:v>
                </c:pt>
                <c:pt idx="9998">
                  <c:v>99.990000000015897</c:v>
                </c:pt>
                <c:pt idx="9999">
                  <c:v>100.000000000016</c:v>
                </c:pt>
                <c:pt idx="10000">
                  <c:v>100.01000000001601</c:v>
                </c:pt>
                <c:pt idx="10001">
                  <c:v>100.020000000016</c:v>
                </c:pt>
                <c:pt idx="10002">
                  <c:v>100.030000000016</c:v>
                </c:pt>
                <c:pt idx="10003">
                  <c:v>100.04000000001599</c:v>
                </c:pt>
                <c:pt idx="10004">
                  <c:v>100.050000000016</c:v>
                </c:pt>
                <c:pt idx="10005">
                  <c:v>100.060000000016</c:v>
                </c:pt>
                <c:pt idx="10006">
                  <c:v>100.07000000001599</c:v>
                </c:pt>
                <c:pt idx="10007">
                  <c:v>100.080000000016</c:v>
                </c:pt>
                <c:pt idx="10008">
                  <c:v>100.090000000016</c:v>
                </c:pt>
                <c:pt idx="10009">
                  <c:v>100.100000000016</c:v>
                </c:pt>
                <c:pt idx="10010">
                  <c:v>100.110000000016</c:v>
                </c:pt>
                <c:pt idx="10011">
                  <c:v>100.12000000001601</c:v>
                </c:pt>
                <c:pt idx="10012">
                  <c:v>100.130000000016</c:v>
                </c:pt>
                <c:pt idx="10013">
                  <c:v>100.140000000016</c:v>
                </c:pt>
                <c:pt idx="10014">
                  <c:v>100.15000000001601</c:v>
                </c:pt>
                <c:pt idx="10015">
                  <c:v>100.160000000016</c:v>
                </c:pt>
                <c:pt idx="10016">
                  <c:v>100.170000000016</c:v>
                </c:pt>
                <c:pt idx="10017">
                  <c:v>100.18000000001599</c:v>
                </c:pt>
                <c:pt idx="10018">
                  <c:v>100.190000000016</c:v>
                </c:pt>
                <c:pt idx="10019">
                  <c:v>100.200000000016</c:v>
                </c:pt>
                <c:pt idx="10020">
                  <c:v>100.210000000016</c:v>
                </c:pt>
                <c:pt idx="10021">
                  <c:v>100.220000000016</c:v>
                </c:pt>
                <c:pt idx="10022">
                  <c:v>100.23000000001601</c:v>
                </c:pt>
                <c:pt idx="10023">
                  <c:v>100.240000000016</c:v>
                </c:pt>
                <c:pt idx="10024">
                  <c:v>100.250000000016</c:v>
                </c:pt>
                <c:pt idx="10025">
                  <c:v>100.26000000001601</c:v>
                </c:pt>
                <c:pt idx="10026">
                  <c:v>100.270000000016</c:v>
                </c:pt>
                <c:pt idx="10027">
                  <c:v>100.280000000016</c:v>
                </c:pt>
                <c:pt idx="10028">
                  <c:v>100.29000000001599</c:v>
                </c:pt>
                <c:pt idx="10029">
                  <c:v>100.300000000016</c:v>
                </c:pt>
                <c:pt idx="10030">
                  <c:v>100.310000000016</c:v>
                </c:pt>
                <c:pt idx="10031">
                  <c:v>100.32000000001599</c:v>
                </c:pt>
                <c:pt idx="10032">
                  <c:v>100.330000000016</c:v>
                </c:pt>
                <c:pt idx="10033">
                  <c:v>100.340000000016</c:v>
                </c:pt>
                <c:pt idx="10034">
                  <c:v>100.350000000016</c:v>
                </c:pt>
                <c:pt idx="10035">
                  <c:v>100.360000000016</c:v>
                </c:pt>
                <c:pt idx="10036">
                  <c:v>100.37000000001601</c:v>
                </c:pt>
                <c:pt idx="10037">
                  <c:v>100.380000000016</c:v>
                </c:pt>
                <c:pt idx="10038">
                  <c:v>100.390000000016</c:v>
                </c:pt>
                <c:pt idx="10039">
                  <c:v>100.40000000001601</c:v>
                </c:pt>
                <c:pt idx="10040">
                  <c:v>100.410000000016</c:v>
                </c:pt>
                <c:pt idx="10041">
                  <c:v>100.420000000016</c:v>
                </c:pt>
                <c:pt idx="10042">
                  <c:v>100.43000000001599</c:v>
                </c:pt>
                <c:pt idx="10043">
                  <c:v>100.440000000016</c:v>
                </c:pt>
                <c:pt idx="10044">
                  <c:v>100.450000000016</c:v>
                </c:pt>
                <c:pt idx="10045">
                  <c:v>100.460000000016</c:v>
                </c:pt>
                <c:pt idx="10046">
                  <c:v>100.470000000016</c:v>
                </c:pt>
                <c:pt idx="10047">
                  <c:v>100.48000000001601</c:v>
                </c:pt>
                <c:pt idx="10048">
                  <c:v>100.490000000016</c:v>
                </c:pt>
                <c:pt idx="10049">
                  <c:v>100.500000000016</c:v>
                </c:pt>
                <c:pt idx="10050">
                  <c:v>100.51000000001601</c:v>
                </c:pt>
                <c:pt idx="10051">
                  <c:v>100.520000000016</c:v>
                </c:pt>
                <c:pt idx="10052">
                  <c:v>100.530000000016</c:v>
                </c:pt>
                <c:pt idx="10053">
                  <c:v>100.54000000001599</c:v>
                </c:pt>
                <c:pt idx="10054">
                  <c:v>100.550000000016</c:v>
                </c:pt>
                <c:pt idx="10055">
                  <c:v>100.560000000016</c:v>
                </c:pt>
                <c:pt idx="10056">
                  <c:v>100.57000000001599</c:v>
                </c:pt>
                <c:pt idx="10057">
                  <c:v>100.580000000016</c:v>
                </c:pt>
                <c:pt idx="10058">
                  <c:v>100.590000000016</c:v>
                </c:pt>
                <c:pt idx="10059">
                  <c:v>100.600000000016</c:v>
                </c:pt>
                <c:pt idx="10060">
                  <c:v>100.610000000016</c:v>
                </c:pt>
                <c:pt idx="10061">
                  <c:v>100.62000000001601</c:v>
                </c:pt>
                <c:pt idx="10062">
                  <c:v>100.630000000016</c:v>
                </c:pt>
                <c:pt idx="10063">
                  <c:v>100.640000000016</c:v>
                </c:pt>
                <c:pt idx="10064">
                  <c:v>100.65000000001601</c:v>
                </c:pt>
                <c:pt idx="10065">
                  <c:v>100.660000000016</c:v>
                </c:pt>
                <c:pt idx="10066">
                  <c:v>100.670000000016</c:v>
                </c:pt>
                <c:pt idx="10067">
                  <c:v>100.68000000001599</c:v>
                </c:pt>
                <c:pt idx="10068">
                  <c:v>100.690000000016</c:v>
                </c:pt>
                <c:pt idx="10069">
                  <c:v>100.700000000016</c:v>
                </c:pt>
                <c:pt idx="10070">
                  <c:v>100.710000000016</c:v>
                </c:pt>
                <c:pt idx="10071">
                  <c:v>100.720000000016</c:v>
                </c:pt>
                <c:pt idx="10072">
                  <c:v>100.73000000001601</c:v>
                </c:pt>
                <c:pt idx="10073">
                  <c:v>100.740000000016</c:v>
                </c:pt>
                <c:pt idx="10074">
                  <c:v>100.750000000016</c:v>
                </c:pt>
                <c:pt idx="10075">
                  <c:v>100.76000000001601</c:v>
                </c:pt>
                <c:pt idx="10076">
                  <c:v>100.770000000016</c:v>
                </c:pt>
                <c:pt idx="10077">
                  <c:v>100.780000000016</c:v>
                </c:pt>
                <c:pt idx="10078">
                  <c:v>100.79000000001599</c:v>
                </c:pt>
                <c:pt idx="10079">
                  <c:v>100.800000000016</c:v>
                </c:pt>
                <c:pt idx="10080">
                  <c:v>100.810000000016</c:v>
                </c:pt>
                <c:pt idx="10081">
                  <c:v>100.82000000001599</c:v>
                </c:pt>
                <c:pt idx="10082">
                  <c:v>100.830000000016</c:v>
                </c:pt>
                <c:pt idx="10083">
                  <c:v>100.840000000016</c:v>
                </c:pt>
                <c:pt idx="10084">
                  <c:v>100.850000000016</c:v>
                </c:pt>
                <c:pt idx="10085">
                  <c:v>100.860000000016</c:v>
                </c:pt>
                <c:pt idx="10086">
                  <c:v>100.87000000001601</c:v>
                </c:pt>
                <c:pt idx="10087">
                  <c:v>100.880000000016</c:v>
                </c:pt>
                <c:pt idx="10088">
                  <c:v>100.890000000016</c:v>
                </c:pt>
                <c:pt idx="10089">
                  <c:v>100.90000000001601</c:v>
                </c:pt>
                <c:pt idx="10090">
                  <c:v>100.910000000016</c:v>
                </c:pt>
                <c:pt idx="10091">
                  <c:v>100.920000000016</c:v>
                </c:pt>
                <c:pt idx="10092">
                  <c:v>100.93000000001599</c:v>
                </c:pt>
                <c:pt idx="10093">
                  <c:v>100.940000000016</c:v>
                </c:pt>
                <c:pt idx="10094">
                  <c:v>100.950000000016</c:v>
                </c:pt>
                <c:pt idx="10095">
                  <c:v>100.960000000016</c:v>
                </c:pt>
                <c:pt idx="10096">
                  <c:v>100.970000000016</c:v>
                </c:pt>
                <c:pt idx="10097">
                  <c:v>100.98000000001601</c:v>
                </c:pt>
                <c:pt idx="10098">
                  <c:v>100.990000000016</c:v>
                </c:pt>
                <c:pt idx="10099">
                  <c:v>101.000000000016</c:v>
                </c:pt>
                <c:pt idx="10100">
                  <c:v>101.01000000001601</c:v>
                </c:pt>
                <c:pt idx="10101">
                  <c:v>101.020000000016</c:v>
                </c:pt>
                <c:pt idx="10102">
                  <c:v>101.030000000016</c:v>
                </c:pt>
                <c:pt idx="10103">
                  <c:v>101.04000000001599</c:v>
                </c:pt>
                <c:pt idx="10104">
                  <c:v>101.050000000016</c:v>
                </c:pt>
                <c:pt idx="10105">
                  <c:v>101.060000000016</c:v>
                </c:pt>
                <c:pt idx="10106">
                  <c:v>101.07000000001599</c:v>
                </c:pt>
                <c:pt idx="10107">
                  <c:v>101.080000000016</c:v>
                </c:pt>
                <c:pt idx="10108">
                  <c:v>101.090000000016</c:v>
                </c:pt>
                <c:pt idx="10109">
                  <c:v>101.100000000016</c:v>
                </c:pt>
                <c:pt idx="10110">
                  <c:v>101.110000000016</c:v>
                </c:pt>
                <c:pt idx="10111">
                  <c:v>101.12000000001601</c:v>
                </c:pt>
                <c:pt idx="10112">
                  <c:v>101.130000000016</c:v>
                </c:pt>
                <c:pt idx="10113">
                  <c:v>101.140000000016</c:v>
                </c:pt>
                <c:pt idx="10114">
                  <c:v>101.15000000001601</c:v>
                </c:pt>
                <c:pt idx="10115">
                  <c:v>101.160000000016</c:v>
                </c:pt>
                <c:pt idx="10116">
                  <c:v>101.170000000017</c:v>
                </c:pt>
                <c:pt idx="10117">
                  <c:v>101.18000000001599</c:v>
                </c:pt>
                <c:pt idx="10118">
                  <c:v>101.190000000016</c:v>
                </c:pt>
                <c:pt idx="10119">
                  <c:v>101.200000000017</c:v>
                </c:pt>
                <c:pt idx="10120">
                  <c:v>101.210000000016</c:v>
                </c:pt>
                <c:pt idx="10121">
                  <c:v>101.220000000016</c:v>
                </c:pt>
                <c:pt idx="10122">
                  <c:v>101.230000000017</c:v>
                </c:pt>
                <c:pt idx="10123">
                  <c:v>101.240000000016</c:v>
                </c:pt>
                <c:pt idx="10124">
                  <c:v>101.250000000016</c:v>
                </c:pt>
                <c:pt idx="10125">
                  <c:v>101.260000000017</c:v>
                </c:pt>
                <c:pt idx="10126">
                  <c:v>101.270000000016</c:v>
                </c:pt>
                <c:pt idx="10127">
                  <c:v>101.280000000016</c:v>
                </c:pt>
                <c:pt idx="10128">
                  <c:v>101.29000000001599</c:v>
                </c:pt>
                <c:pt idx="10129">
                  <c:v>101.300000000016</c:v>
                </c:pt>
                <c:pt idx="10130">
                  <c:v>101.310000000016</c:v>
                </c:pt>
                <c:pt idx="10131">
                  <c:v>101.320000000017</c:v>
                </c:pt>
                <c:pt idx="10132">
                  <c:v>101.33000000001699</c:v>
                </c:pt>
                <c:pt idx="10133">
                  <c:v>101.340000000017</c:v>
                </c:pt>
                <c:pt idx="10134">
                  <c:v>101.350000000017</c:v>
                </c:pt>
                <c:pt idx="10135">
                  <c:v>101.360000000017</c:v>
                </c:pt>
                <c:pt idx="10136">
                  <c:v>101.370000000017</c:v>
                </c:pt>
                <c:pt idx="10137">
                  <c:v>101.38000000001701</c:v>
                </c:pt>
                <c:pt idx="10138">
                  <c:v>101.390000000017</c:v>
                </c:pt>
                <c:pt idx="10139">
                  <c:v>101.400000000017</c:v>
                </c:pt>
                <c:pt idx="10140">
                  <c:v>101.41000000001701</c:v>
                </c:pt>
                <c:pt idx="10141">
                  <c:v>101.420000000017</c:v>
                </c:pt>
                <c:pt idx="10142">
                  <c:v>101.430000000017</c:v>
                </c:pt>
                <c:pt idx="10143">
                  <c:v>101.44000000001699</c:v>
                </c:pt>
                <c:pt idx="10144">
                  <c:v>101.450000000017</c:v>
                </c:pt>
                <c:pt idx="10145">
                  <c:v>101.460000000017</c:v>
                </c:pt>
                <c:pt idx="10146">
                  <c:v>101.470000000017</c:v>
                </c:pt>
                <c:pt idx="10147">
                  <c:v>101.480000000017</c:v>
                </c:pt>
                <c:pt idx="10148">
                  <c:v>101.49000000001701</c:v>
                </c:pt>
                <c:pt idx="10149">
                  <c:v>101.500000000017</c:v>
                </c:pt>
                <c:pt idx="10150">
                  <c:v>101.510000000017</c:v>
                </c:pt>
                <c:pt idx="10151">
                  <c:v>101.52000000001701</c:v>
                </c:pt>
                <c:pt idx="10152">
                  <c:v>101.530000000017</c:v>
                </c:pt>
                <c:pt idx="10153">
                  <c:v>101.540000000017</c:v>
                </c:pt>
                <c:pt idx="10154">
                  <c:v>101.55000000001699</c:v>
                </c:pt>
                <c:pt idx="10155">
                  <c:v>101.560000000017</c:v>
                </c:pt>
                <c:pt idx="10156">
                  <c:v>101.570000000017</c:v>
                </c:pt>
                <c:pt idx="10157">
                  <c:v>101.58000000001699</c:v>
                </c:pt>
                <c:pt idx="10158">
                  <c:v>101.590000000017</c:v>
                </c:pt>
                <c:pt idx="10159">
                  <c:v>101.600000000017</c:v>
                </c:pt>
                <c:pt idx="10160">
                  <c:v>101.610000000017</c:v>
                </c:pt>
                <c:pt idx="10161">
                  <c:v>101.620000000017</c:v>
                </c:pt>
                <c:pt idx="10162">
                  <c:v>101.63000000001701</c:v>
                </c:pt>
                <c:pt idx="10163">
                  <c:v>101.640000000017</c:v>
                </c:pt>
                <c:pt idx="10164">
                  <c:v>101.650000000017</c:v>
                </c:pt>
                <c:pt idx="10165">
                  <c:v>101.66000000001701</c:v>
                </c:pt>
                <c:pt idx="10166">
                  <c:v>101.670000000017</c:v>
                </c:pt>
                <c:pt idx="10167">
                  <c:v>101.680000000017</c:v>
                </c:pt>
                <c:pt idx="10168">
                  <c:v>101.69000000001699</c:v>
                </c:pt>
                <c:pt idx="10169">
                  <c:v>101.700000000017</c:v>
                </c:pt>
                <c:pt idx="10170">
                  <c:v>101.710000000017</c:v>
                </c:pt>
                <c:pt idx="10171">
                  <c:v>101.720000000017</c:v>
                </c:pt>
                <c:pt idx="10172">
                  <c:v>101.730000000017</c:v>
                </c:pt>
                <c:pt idx="10173">
                  <c:v>101.74000000001701</c:v>
                </c:pt>
                <c:pt idx="10174">
                  <c:v>101.750000000017</c:v>
                </c:pt>
                <c:pt idx="10175">
                  <c:v>101.760000000017</c:v>
                </c:pt>
                <c:pt idx="10176">
                  <c:v>101.77000000001701</c:v>
                </c:pt>
                <c:pt idx="10177">
                  <c:v>101.780000000017</c:v>
                </c:pt>
                <c:pt idx="10178">
                  <c:v>101.790000000017</c:v>
                </c:pt>
                <c:pt idx="10179">
                  <c:v>101.80000000001699</c:v>
                </c:pt>
                <c:pt idx="10180">
                  <c:v>101.810000000017</c:v>
                </c:pt>
                <c:pt idx="10181">
                  <c:v>101.820000000017</c:v>
                </c:pt>
                <c:pt idx="10182">
                  <c:v>101.83000000001699</c:v>
                </c:pt>
                <c:pt idx="10183">
                  <c:v>101.840000000017</c:v>
                </c:pt>
                <c:pt idx="10184">
                  <c:v>101.850000000017</c:v>
                </c:pt>
                <c:pt idx="10185">
                  <c:v>101.860000000017</c:v>
                </c:pt>
                <c:pt idx="10186">
                  <c:v>101.870000000017</c:v>
                </c:pt>
                <c:pt idx="10187">
                  <c:v>101.88000000001701</c:v>
                </c:pt>
                <c:pt idx="10188">
                  <c:v>101.890000000017</c:v>
                </c:pt>
                <c:pt idx="10189">
                  <c:v>101.900000000017</c:v>
                </c:pt>
                <c:pt idx="10190">
                  <c:v>101.91000000001701</c:v>
                </c:pt>
                <c:pt idx="10191">
                  <c:v>101.920000000017</c:v>
                </c:pt>
                <c:pt idx="10192">
                  <c:v>101.930000000017</c:v>
                </c:pt>
                <c:pt idx="10193">
                  <c:v>101.94000000001699</c:v>
                </c:pt>
                <c:pt idx="10194">
                  <c:v>101.950000000017</c:v>
                </c:pt>
                <c:pt idx="10195">
                  <c:v>101.960000000017</c:v>
                </c:pt>
                <c:pt idx="10196">
                  <c:v>101.970000000017</c:v>
                </c:pt>
                <c:pt idx="10197">
                  <c:v>101.980000000017</c:v>
                </c:pt>
                <c:pt idx="10198">
                  <c:v>101.99000000001701</c:v>
                </c:pt>
                <c:pt idx="10199">
                  <c:v>102.000000000017</c:v>
                </c:pt>
                <c:pt idx="10200">
                  <c:v>102.010000000017</c:v>
                </c:pt>
                <c:pt idx="10201">
                  <c:v>102.02000000001701</c:v>
                </c:pt>
                <c:pt idx="10202">
                  <c:v>102.030000000017</c:v>
                </c:pt>
                <c:pt idx="10203">
                  <c:v>102.040000000017</c:v>
                </c:pt>
                <c:pt idx="10204">
                  <c:v>102.05000000001699</c:v>
                </c:pt>
                <c:pt idx="10205">
                  <c:v>102.060000000017</c:v>
                </c:pt>
                <c:pt idx="10206">
                  <c:v>102.070000000017</c:v>
                </c:pt>
                <c:pt idx="10207">
                  <c:v>102.08000000001699</c:v>
                </c:pt>
                <c:pt idx="10208">
                  <c:v>102.090000000017</c:v>
                </c:pt>
                <c:pt idx="10209">
                  <c:v>102.100000000017</c:v>
                </c:pt>
                <c:pt idx="10210">
                  <c:v>102.110000000017</c:v>
                </c:pt>
                <c:pt idx="10211">
                  <c:v>102.120000000017</c:v>
                </c:pt>
                <c:pt idx="10212">
                  <c:v>102.13000000001701</c:v>
                </c:pt>
                <c:pt idx="10213">
                  <c:v>102.140000000017</c:v>
                </c:pt>
                <c:pt idx="10214">
                  <c:v>102.150000000017</c:v>
                </c:pt>
                <c:pt idx="10215">
                  <c:v>102.16000000001701</c:v>
                </c:pt>
                <c:pt idx="10216">
                  <c:v>102.170000000017</c:v>
                </c:pt>
                <c:pt idx="10217">
                  <c:v>102.180000000017</c:v>
                </c:pt>
                <c:pt idx="10218">
                  <c:v>102.19000000001699</c:v>
                </c:pt>
                <c:pt idx="10219">
                  <c:v>102.200000000017</c:v>
                </c:pt>
                <c:pt idx="10220">
                  <c:v>102.210000000017</c:v>
                </c:pt>
                <c:pt idx="10221">
                  <c:v>102.220000000017</c:v>
                </c:pt>
                <c:pt idx="10222">
                  <c:v>102.230000000017</c:v>
                </c:pt>
                <c:pt idx="10223">
                  <c:v>102.24000000001701</c:v>
                </c:pt>
                <c:pt idx="10224">
                  <c:v>102.250000000017</c:v>
                </c:pt>
                <c:pt idx="10225">
                  <c:v>102.260000000017</c:v>
                </c:pt>
                <c:pt idx="10226">
                  <c:v>102.27000000001701</c:v>
                </c:pt>
                <c:pt idx="10227">
                  <c:v>102.280000000017</c:v>
                </c:pt>
                <c:pt idx="10228">
                  <c:v>102.290000000017</c:v>
                </c:pt>
                <c:pt idx="10229">
                  <c:v>102.30000000001699</c:v>
                </c:pt>
                <c:pt idx="10230">
                  <c:v>102.310000000017</c:v>
                </c:pt>
                <c:pt idx="10231">
                  <c:v>102.320000000017</c:v>
                </c:pt>
                <c:pt idx="10232">
                  <c:v>102.33000000001699</c:v>
                </c:pt>
                <c:pt idx="10233">
                  <c:v>102.340000000017</c:v>
                </c:pt>
                <c:pt idx="10234">
                  <c:v>102.350000000017</c:v>
                </c:pt>
                <c:pt idx="10235">
                  <c:v>102.360000000017</c:v>
                </c:pt>
                <c:pt idx="10236">
                  <c:v>102.370000000017</c:v>
                </c:pt>
                <c:pt idx="10237">
                  <c:v>102.38000000001701</c:v>
                </c:pt>
                <c:pt idx="10238">
                  <c:v>102.390000000017</c:v>
                </c:pt>
                <c:pt idx="10239">
                  <c:v>102.400000000017</c:v>
                </c:pt>
                <c:pt idx="10240">
                  <c:v>102.41000000001701</c:v>
                </c:pt>
                <c:pt idx="10241">
                  <c:v>102.420000000017</c:v>
                </c:pt>
                <c:pt idx="10242">
                  <c:v>102.430000000017</c:v>
                </c:pt>
                <c:pt idx="10243">
                  <c:v>102.44000000001699</c:v>
                </c:pt>
                <c:pt idx="10244">
                  <c:v>102.450000000017</c:v>
                </c:pt>
                <c:pt idx="10245">
                  <c:v>102.460000000017</c:v>
                </c:pt>
                <c:pt idx="10246">
                  <c:v>102.470000000017</c:v>
                </c:pt>
                <c:pt idx="10247">
                  <c:v>102.480000000017</c:v>
                </c:pt>
                <c:pt idx="10248">
                  <c:v>102.49000000001701</c:v>
                </c:pt>
                <c:pt idx="10249">
                  <c:v>102.500000000017</c:v>
                </c:pt>
                <c:pt idx="10250">
                  <c:v>102.510000000017</c:v>
                </c:pt>
                <c:pt idx="10251">
                  <c:v>102.52000000001701</c:v>
                </c:pt>
                <c:pt idx="10252">
                  <c:v>102.530000000017</c:v>
                </c:pt>
                <c:pt idx="10253">
                  <c:v>102.540000000017</c:v>
                </c:pt>
                <c:pt idx="10254">
                  <c:v>102.55000000001699</c:v>
                </c:pt>
                <c:pt idx="10255">
                  <c:v>102.560000000017</c:v>
                </c:pt>
                <c:pt idx="10256">
                  <c:v>102.570000000017</c:v>
                </c:pt>
                <c:pt idx="10257">
                  <c:v>102.58000000001699</c:v>
                </c:pt>
                <c:pt idx="10258">
                  <c:v>102.590000000017</c:v>
                </c:pt>
                <c:pt idx="10259">
                  <c:v>102.600000000017</c:v>
                </c:pt>
                <c:pt idx="10260">
                  <c:v>102.610000000017</c:v>
                </c:pt>
                <c:pt idx="10261">
                  <c:v>102.620000000017</c:v>
                </c:pt>
                <c:pt idx="10262">
                  <c:v>102.63000000001701</c:v>
                </c:pt>
                <c:pt idx="10263">
                  <c:v>102.640000000017</c:v>
                </c:pt>
                <c:pt idx="10264">
                  <c:v>102.650000000017</c:v>
                </c:pt>
                <c:pt idx="10265">
                  <c:v>102.66000000001701</c:v>
                </c:pt>
                <c:pt idx="10266">
                  <c:v>102.670000000017</c:v>
                </c:pt>
                <c:pt idx="10267">
                  <c:v>102.680000000017</c:v>
                </c:pt>
                <c:pt idx="10268">
                  <c:v>102.69000000001699</c:v>
                </c:pt>
                <c:pt idx="10269">
                  <c:v>102.700000000017</c:v>
                </c:pt>
                <c:pt idx="10270">
                  <c:v>102.710000000017</c:v>
                </c:pt>
                <c:pt idx="10271">
                  <c:v>102.720000000017</c:v>
                </c:pt>
                <c:pt idx="10272">
                  <c:v>102.730000000017</c:v>
                </c:pt>
                <c:pt idx="10273">
                  <c:v>102.74000000001701</c:v>
                </c:pt>
                <c:pt idx="10274">
                  <c:v>102.750000000017</c:v>
                </c:pt>
                <c:pt idx="10275">
                  <c:v>102.760000000017</c:v>
                </c:pt>
                <c:pt idx="10276">
                  <c:v>102.77000000001701</c:v>
                </c:pt>
                <c:pt idx="10277">
                  <c:v>102.780000000017</c:v>
                </c:pt>
                <c:pt idx="10278">
                  <c:v>102.790000000017</c:v>
                </c:pt>
                <c:pt idx="10279">
                  <c:v>102.80000000001699</c:v>
                </c:pt>
                <c:pt idx="10280">
                  <c:v>102.810000000017</c:v>
                </c:pt>
                <c:pt idx="10281">
                  <c:v>102.820000000017</c:v>
                </c:pt>
                <c:pt idx="10282">
                  <c:v>102.83000000001699</c:v>
                </c:pt>
                <c:pt idx="10283">
                  <c:v>102.840000000017</c:v>
                </c:pt>
                <c:pt idx="10284">
                  <c:v>102.850000000017</c:v>
                </c:pt>
                <c:pt idx="10285">
                  <c:v>102.860000000017</c:v>
                </c:pt>
                <c:pt idx="10286">
                  <c:v>102.870000000017</c:v>
                </c:pt>
                <c:pt idx="10287">
                  <c:v>102.88000000001701</c:v>
                </c:pt>
                <c:pt idx="10288">
                  <c:v>102.890000000017</c:v>
                </c:pt>
                <c:pt idx="10289">
                  <c:v>102.900000000017</c:v>
                </c:pt>
                <c:pt idx="10290">
                  <c:v>102.91000000001701</c:v>
                </c:pt>
                <c:pt idx="10291">
                  <c:v>102.920000000017</c:v>
                </c:pt>
                <c:pt idx="10292">
                  <c:v>102.930000000017</c:v>
                </c:pt>
                <c:pt idx="10293">
                  <c:v>102.94000000001699</c:v>
                </c:pt>
                <c:pt idx="10294">
                  <c:v>102.950000000017</c:v>
                </c:pt>
                <c:pt idx="10295">
                  <c:v>102.960000000017</c:v>
                </c:pt>
                <c:pt idx="10296">
                  <c:v>102.970000000017</c:v>
                </c:pt>
                <c:pt idx="10297">
                  <c:v>102.980000000017</c:v>
                </c:pt>
                <c:pt idx="10298">
                  <c:v>102.99000000001701</c:v>
                </c:pt>
                <c:pt idx="10299">
                  <c:v>103.000000000017</c:v>
                </c:pt>
                <c:pt idx="10300">
                  <c:v>103.010000000017</c:v>
                </c:pt>
                <c:pt idx="10301">
                  <c:v>103.02000000001701</c:v>
                </c:pt>
                <c:pt idx="10302">
                  <c:v>103.030000000017</c:v>
                </c:pt>
                <c:pt idx="10303">
                  <c:v>103.040000000017</c:v>
                </c:pt>
                <c:pt idx="10304">
                  <c:v>103.05000000001699</c:v>
                </c:pt>
                <c:pt idx="10305">
                  <c:v>103.060000000017</c:v>
                </c:pt>
                <c:pt idx="10306">
                  <c:v>103.070000000018</c:v>
                </c:pt>
                <c:pt idx="10307">
                  <c:v>103.08000000001699</c:v>
                </c:pt>
                <c:pt idx="10308">
                  <c:v>103.090000000017</c:v>
                </c:pt>
                <c:pt idx="10309">
                  <c:v>103.100000000018</c:v>
                </c:pt>
                <c:pt idx="10310">
                  <c:v>103.110000000017</c:v>
                </c:pt>
                <c:pt idx="10311">
                  <c:v>103.120000000017</c:v>
                </c:pt>
                <c:pt idx="10312">
                  <c:v>103.130000000018</c:v>
                </c:pt>
                <c:pt idx="10313">
                  <c:v>103.140000000017</c:v>
                </c:pt>
                <c:pt idx="10314">
                  <c:v>103.150000000017</c:v>
                </c:pt>
                <c:pt idx="10315">
                  <c:v>103.160000000018</c:v>
                </c:pt>
                <c:pt idx="10316">
                  <c:v>103.170000000017</c:v>
                </c:pt>
                <c:pt idx="10317">
                  <c:v>103.180000000017</c:v>
                </c:pt>
                <c:pt idx="10318">
                  <c:v>103.19000000001699</c:v>
                </c:pt>
                <c:pt idx="10319">
                  <c:v>103.200000000017</c:v>
                </c:pt>
                <c:pt idx="10320">
                  <c:v>103.210000000017</c:v>
                </c:pt>
                <c:pt idx="10321">
                  <c:v>103.220000000017</c:v>
                </c:pt>
                <c:pt idx="10322">
                  <c:v>103.230000000017</c:v>
                </c:pt>
                <c:pt idx="10323">
                  <c:v>103.24000000001701</c:v>
                </c:pt>
                <c:pt idx="10324">
                  <c:v>103.250000000017</c:v>
                </c:pt>
                <c:pt idx="10325">
                  <c:v>103.260000000017</c:v>
                </c:pt>
                <c:pt idx="10326">
                  <c:v>103.270000000018</c:v>
                </c:pt>
                <c:pt idx="10327">
                  <c:v>103.28000000001801</c:v>
                </c:pt>
                <c:pt idx="10328">
                  <c:v>103.290000000018</c:v>
                </c:pt>
                <c:pt idx="10329">
                  <c:v>103.300000000018</c:v>
                </c:pt>
                <c:pt idx="10330">
                  <c:v>103.31000000001799</c:v>
                </c:pt>
                <c:pt idx="10331">
                  <c:v>103.320000000018</c:v>
                </c:pt>
                <c:pt idx="10332">
                  <c:v>103.330000000018</c:v>
                </c:pt>
                <c:pt idx="10333">
                  <c:v>103.34000000001799</c:v>
                </c:pt>
                <c:pt idx="10334">
                  <c:v>103.350000000018</c:v>
                </c:pt>
                <c:pt idx="10335">
                  <c:v>103.360000000018</c:v>
                </c:pt>
                <c:pt idx="10336">
                  <c:v>103.370000000018</c:v>
                </c:pt>
                <c:pt idx="10337">
                  <c:v>103.380000000018</c:v>
                </c:pt>
                <c:pt idx="10338">
                  <c:v>103.39000000001801</c:v>
                </c:pt>
                <c:pt idx="10339">
                  <c:v>103.400000000018</c:v>
                </c:pt>
                <c:pt idx="10340">
                  <c:v>103.410000000018</c:v>
                </c:pt>
                <c:pt idx="10341">
                  <c:v>103.42000000001801</c:v>
                </c:pt>
                <c:pt idx="10342">
                  <c:v>103.430000000018</c:v>
                </c:pt>
                <c:pt idx="10343">
                  <c:v>103.440000000018</c:v>
                </c:pt>
                <c:pt idx="10344">
                  <c:v>103.45000000001799</c:v>
                </c:pt>
                <c:pt idx="10345">
                  <c:v>103.460000000018</c:v>
                </c:pt>
                <c:pt idx="10346">
                  <c:v>103.470000000018</c:v>
                </c:pt>
                <c:pt idx="10347">
                  <c:v>103.48000000001799</c:v>
                </c:pt>
                <c:pt idx="10348">
                  <c:v>103.490000000018</c:v>
                </c:pt>
                <c:pt idx="10349">
                  <c:v>103.50000000001801</c:v>
                </c:pt>
                <c:pt idx="10350">
                  <c:v>103.510000000018</c:v>
                </c:pt>
                <c:pt idx="10351">
                  <c:v>103.520000000018</c:v>
                </c:pt>
                <c:pt idx="10352">
                  <c:v>103.53000000001801</c:v>
                </c:pt>
                <c:pt idx="10353">
                  <c:v>103.540000000018</c:v>
                </c:pt>
                <c:pt idx="10354">
                  <c:v>103.550000000018</c:v>
                </c:pt>
                <c:pt idx="10355">
                  <c:v>103.56000000001799</c:v>
                </c:pt>
                <c:pt idx="10356">
                  <c:v>103.570000000018</c:v>
                </c:pt>
                <c:pt idx="10357">
                  <c:v>103.580000000018</c:v>
                </c:pt>
                <c:pt idx="10358">
                  <c:v>103.59000000001799</c:v>
                </c:pt>
                <c:pt idx="10359">
                  <c:v>103.600000000018</c:v>
                </c:pt>
                <c:pt idx="10360">
                  <c:v>103.610000000018</c:v>
                </c:pt>
                <c:pt idx="10361">
                  <c:v>103.620000000018</c:v>
                </c:pt>
                <c:pt idx="10362">
                  <c:v>103.630000000018</c:v>
                </c:pt>
                <c:pt idx="10363">
                  <c:v>103.64000000001801</c:v>
                </c:pt>
                <c:pt idx="10364">
                  <c:v>103.650000000018</c:v>
                </c:pt>
                <c:pt idx="10365">
                  <c:v>103.660000000018</c:v>
                </c:pt>
                <c:pt idx="10366">
                  <c:v>103.67000000001801</c:v>
                </c:pt>
                <c:pt idx="10367">
                  <c:v>103.680000000018</c:v>
                </c:pt>
                <c:pt idx="10368">
                  <c:v>103.690000000018</c:v>
                </c:pt>
                <c:pt idx="10369">
                  <c:v>103.70000000001799</c:v>
                </c:pt>
                <c:pt idx="10370">
                  <c:v>103.710000000018</c:v>
                </c:pt>
                <c:pt idx="10371">
                  <c:v>103.720000000018</c:v>
                </c:pt>
                <c:pt idx="10372">
                  <c:v>103.73000000001799</c:v>
                </c:pt>
                <c:pt idx="10373">
                  <c:v>103.740000000018</c:v>
                </c:pt>
                <c:pt idx="10374">
                  <c:v>103.75000000001801</c:v>
                </c:pt>
                <c:pt idx="10375">
                  <c:v>103.760000000018</c:v>
                </c:pt>
                <c:pt idx="10376">
                  <c:v>103.770000000018</c:v>
                </c:pt>
                <c:pt idx="10377">
                  <c:v>103.78000000001801</c:v>
                </c:pt>
                <c:pt idx="10378">
                  <c:v>103.790000000018</c:v>
                </c:pt>
                <c:pt idx="10379">
                  <c:v>103.800000000018</c:v>
                </c:pt>
                <c:pt idx="10380">
                  <c:v>103.81000000001799</c:v>
                </c:pt>
                <c:pt idx="10381">
                  <c:v>103.820000000018</c:v>
                </c:pt>
                <c:pt idx="10382">
                  <c:v>103.830000000018</c:v>
                </c:pt>
                <c:pt idx="10383">
                  <c:v>103.84000000001799</c:v>
                </c:pt>
                <c:pt idx="10384">
                  <c:v>103.850000000018</c:v>
                </c:pt>
                <c:pt idx="10385">
                  <c:v>103.860000000018</c:v>
                </c:pt>
                <c:pt idx="10386">
                  <c:v>103.870000000018</c:v>
                </c:pt>
                <c:pt idx="10387">
                  <c:v>103.880000000018</c:v>
                </c:pt>
                <c:pt idx="10388">
                  <c:v>103.89000000001801</c:v>
                </c:pt>
                <c:pt idx="10389">
                  <c:v>103.900000000018</c:v>
                </c:pt>
                <c:pt idx="10390">
                  <c:v>103.910000000018</c:v>
                </c:pt>
                <c:pt idx="10391">
                  <c:v>103.92000000001801</c:v>
                </c:pt>
                <c:pt idx="10392">
                  <c:v>103.930000000018</c:v>
                </c:pt>
                <c:pt idx="10393">
                  <c:v>103.940000000018</c:v>
                </c:pt>
                <c:pt idx="10394">
                  <c:v>103.95000000001799</c:v>
                </c:pt>
                <c:pt idx="10395">
                  <c:v>103.960000000018</c:v>
                </c:pt>
                <c:pt idx="10396">
                  <c:v>103.970000000018</c:v>
                </c:pt>
                <c:pt idx="10397">
                  <c:v>103.98000000001799</c:v>
                </c:pt>
                <c:pt idx="10398">
                  <c:v>103.990000000018</c:v>
                </c:pt>
                <c:pt idx="10399">
                  <c:v>104.00000000001801</c:v>
                </c:pt>
                <c:pt idx="10400">
                  <c:v>104.010000000018</c:v>
                </c:pt>
                <c:pt idx="10401">
                  <c:v>104.020000000018</c:v>
                </c:pt>
                <c:pt idx="10402">
                  <c:v>104.03000000001801</c:v>
                </c:pt>
                <c:pt idx="10403">
                  <c:v>104.040000000018</c:v>
                </c:pt>
                <c:pt idx="10404">
                  <c:v>104.050000000018</c:v>
                </c:pt>
                <c:pt idx="10405">
                  <c:v>104.06000000001799</c:v>
                </c:pt>
                <c:pt idx="10406">
                  <c:v>104.070000000018</c:v>
                </c:pt>
                <c:pt idx="10407">
                  <c:v>104.080000000018</c:v>
                </c:pt>
                <c:pt idx="10408">
                  <c:v>104.09000000001799</c:v>
                </c:pt>
                <c:pt idx="10409">
                  <c:v>104.100000000018</c:v>
                </c:pt>
                <c:pt idx="10410">
                  <c:v>104.110000000018</c:v>
                </c:pt>
                <c:pt idx="10411">
                  <c:v>104.120000000018</c:v>
                </c:pt>
                <c:pt idx="10412">
                  <c:v>104.130000000018</c:v>
                </c:pt>
                <c:pt idx="10413">
                  <c:v>104.14000000001801</c:v>
                </c:pt>
                <c:pt idx="10414">
                  <c:v>104.150000000018</c:v>
                </c:pt>
                <c:pt idx="10415">
                  <c:v>104.160000000018</c:v>
                </c:pt>
                <c:pt idx="10416">
                  <c:v>104.17000000001801</c:v>
                </c:pt>
                <c:pt idx="10417">
                  <c:v>104.180000000018</c:v>
                </c:pt>
                <c:pt idx="10418">
                  <c:v>104.190000000018</c:v>
                </c:pt>
                <c:pt idx="10419">
                  <c:v>104.20000000001799</c:v>
                </c:pt>
                <c:pt idx="10420">
                  <c:v>104.210000000018</c:v>
                </c:pt>
                <c:pt idx="10421">
                  <c:v>104.220000000018</c:v>
                </c:pt>
                <c:pt idx="10422">
                  <c:v>104.23000000001799</c:v>
                </c:pt>
                <c:pt idx="10423">
                  <c:v>104.240000000018</c:v>
                </c:pt>
                <c:pt idx="10424">
                  <c:v>104.25000000001801</c:v>
                </c:pt>
                <c:pt idx="10425">
                  <c:v>104.260000000018</c:v>
                </c:pt>
                <c:pt idx="10426">
                  <c:v>104.270000000018</c:v>
                </c:pt>
                <c:pt idx="10427">
                  <c:v>104.28000000001801</c:v>
                </c:pt>
                <c:pt idx="10428">
                  <c:v>104.290000000018</c:v>
                </c:pt>
                <c:pt idx="10429">
                  <c:v>104.300000000018</c:v>
                </c:pt>
                <c:pt idx="10430">
                  <c:v>104.31000000001799</c:v>
                </c:pt>
                <c:pt idx="10431">
                  <c:v>104.320000000018</c:v>
                </c:pt>
                <c:pt idx="10432">
                  <c:v>104.330000000018</c:v>
                </c:pt>
                <c:pt idx="10433">
                  <c:v>104.34000000001799</c:v>
                </c:pt>
                <c:pt idx="10434">
                  <c:v>104.350000000018</c:v>
                </c:pt>
                <c:pt idx="10435">
                  <c:v>104.360000000018</c:v>
                </c:pt>
                <c:pt idx="10436">
                  <c:v>104.370000000018</c:v>
                </c:pt>
                <c:pt idx="10437">
                  <c:v>104.380000000018</c:v>
                </c:pt>
                <c:pt idx="10438">
                  <c:v>104.39000000001801</c:v>
                </c:pt>
                <c:pt idx="10439">
                  <c:v>104.400000000018</c:v>
                </c:pt>
                <c:pt idx="10440">
                  <c:v>104.410000000018</c:v>
                </c:pt>
                <c:pt idx="10441">
                  <c:v>104.42000000001801</c:v>
                </c:pt>
                <c:pt idx="10442">
                  <c:v>104.430000000018</c:v>
                </c:pt>
                <c:pt idx="10443">
                  <c:v>104.440000000018</c:v>
                </c:pt>
                <c:pt idx="10444">
                  <c:v>104.45000000001799</c:v>
                </c:pt>
                <c:pt idx="10445">
                  <c:v>104.460000000018</c:v>
                </c:pt>
                <c:pt idx="10446">
                  <c:v>104.470000000018</c:v>
                </c:pt>
                <c:pt idx="10447">
                  <c:v>104.48000000001799</c:v>
                </c:pt>
                <c:pt idx="10448">
                  <c:v>104.490000000018</c:v>
                </c:pt>
                <c:pt idx="10449">
                  <c:v>104.50000000001801</c:v>
                </c:pt>
                <c:pt idx="10450">
                  <c:v>104.510000000018</c:v>
                </c:pt>
                <c:pt idx="10451">
                  <c:v>104.520000000018</c:v>
                </c:pt>
                <c:pt idx="10452">
                  <c:v>104.53000000001801</c:v>
                </c:pt>
                <c:pt idx="10453">
                  <c:v>104.540000000018</c:v>
                </c:pt>
                <c:pt idx="10454">
                  <c:v>104.550000000018</c:v>
                </c:pt>
                <c:pt idx="10455">
                  <c:v>104.56000000001799</c:v>
                </c:pt>
                <c:pt idx="10456">
                  <c:v>104.570000000018</c:v>
                </c:pt>
                <c:pt idx="10457">
                  <c:v>104.580000000018</c:v>
                </c:pt>
                <c:pt idx="10458">
                  <c:v>104.59000000001799</c:v>
                </c:pt>
                <c:pt idx="10459">
                  <c:v>104.600000000018</c:v>
                </c:pt>
                <c:pt idx="10460">
                  <c:v>104.610000000018</c:v>
                </c:pt>
                <c:pt idx="10461">
                  <c:v>104.620000000018</c:v>
                </c:pt>
                <c:pt idx="10462">
                  <c:v>104.630000000018</c:v>
                </c:pt>
                <c:pt idx="10463">
                  <c:v>104.64000000001801</c:v>
                </c:pt>
                <c:pt idx="10464">
                  <c:v>104.650000000018</c:v>
                </c:pt>
                <c:pt idx="10465">
                  <c:v>104.660000000018</c:v>
                </c:pt>
                <c:pt idx="10466">
                  <c:v>104.67000000001801</c:v>
                </c:pt>
                <c:pt idx="10467">
                  <c:v>104.680000000018</c:v>
                </c:pt>
                <c:pt idx="10468">
                  <c:v>104.690000000018</c:v>
                </c:pt>
                <c:pt idx="10469">
                  <c:v>104.70000000001799</c:v>
                </c:pt>
                <c:pt idx="10470">
                  <c:v>104.710000000018</c:v>
                </c:pt>
                <c:pt idx="10471">
                  <c:v>104.720000000018</c:v>
                </c:pt>
                <c:pt idx="10472">
                  <c:v>104.73000000001799</c:v>
                </c:pt>
                <c:pt idx="10473">
                  <c:v>104.740000000018</c:v>
                </c:pt>
                <c:pt idx="10474">
                  <c:v>104.75000000001801</c:v>
                </c:pt>
                <c:pt idx="10475">
                  <c:v>104.760000000018</c:v>
                </c:pt>
                <c:pt idx="10476">
                  <c:v>104.770000000018</c:v>
                </c:pt>
                <c:pt idx="10477">
                  <c:v>104.78000000001801</c:v>
                </c:pt>
                <c:pt idx="10478">
                  <c:v>104.790000000018</c:v>
                </c:pt>
                <c:pt idx="10479">
                  <c:v>104.800000000018</c:v>
                </c:pt>
                <c:pt idx="10480">
                  <c:v>104.81000000001799</c:v>
                </c:pt>
                <c:pt idx="10481">
                  <c:v>104.820000000018</c:v>
                </c:pt>
                <c:pt idx="10482">
                  <c:v>104.830000000018</c:v>
                </c:pt>
                <c:pt idx="10483">
                  <c:v>104.84000000001799</c:v>
                </c:pt>
                <c:pt idx="10484">
                  <c:v>104.850000000018</c:v>
                </c:pt>
                <c:pt idx="10485">
                  <c:v>104.860000000018</c:v>
                </c:pt>
                <c:pt idx="10486">
                  <c:v>104.870000000018</c:v>
                </c:pt>
                <c:pt idx="10487">
                  <c:v>104.880000000018</c:v>
                </c:pt>
                <c:pt idx="10488">
                  <c:v>104.89000000001801</c:v>
                </c:pt>
                <c:pt idx="10489">
                  <c:v>104.900000000018</c:v>
                </c:pt>
                <c:pt idx="10490">
                  <c:v>104.910000000018</c:v>
                </c:pt>
                <c:pt idx="10491">
                  <c:v>104.92000000001801</c:v>
                </c:pt>
                <c:pt idx="10492">
                  <c:v>104.930000000018</c:v>
                </c:pt>
                <c:pt idx="10493">
                  <c:v>104.940000000018</c:v>
                </c:pt>
                <c:pt idx="10494">
                  <c:v>104.95000000001799</c:v>
                </c:pt>
                <c:pt idx="10495">
                  <c:v>104.960000000018</c:v>
                </c:pt>
                <c:pt idx="10496">
                  <c:v>104.970000000018</c:v>
                </c:pt>
                <c:pt idx="10497">
                  <c:v>104.98000000001799</c:v>
                </c:pt>
                <c:pt idx="10498">
                  <c:v>104.990000000018</c:v>
                </c:pt>
                <c:pt idx="10499">
                  <c:v>105.00000000001801</c:v>
                </c:pt>
                <c:pt idx="10500">
                  <c:v>105.010000000018</c:v>
                </c:pt>
                <c:pt idx="10501">
                  <c:v>105.020000000018</c:v>
                </c:pt>
                <c:pt idx="10502">
                  <c:v>105.030000000019</c:v>
                </c:pt>
                <c:pt idx="10503">
                  <c:v>105.040000000018</c:v>
                </c:pt>
                <c:pt idx="10504">
                  <c:v>105.050000000018</c:v>
                </c:pt>
                <c:pt idx="10505">
                  <c:v>105.06000000001799</c:v>
                </c:pt>
                <c:pt idx="10506">
                  <c:v>105.070000000018</c:v>
                </c:pt>
                <c:pt idx="10507">
                  <c:v>105.080000000018</c:v>
                </c:pt>
                <c:pt idx="10508">
                  <c:v>105.09000000001799</c:v>
                </c:pt>
                <c:pt idx="10509">
                  <c:v>105.100000000018</c:v>
                </c:pt>
                <c:pt idx="10510">
                  <c:v>105.110000000018</c:v>
                </c:pt>
                <c:pt idx="10511">
                  <c:v>105.120000000018</c:v>
                </c:pt>
                <c:pt idx="10512">
                  <c:v>105.130000000018</c:v>
                </c:pt>
                <c:pt idx="10513">
                  <c:v>105.14000000001801</c:v>
                </c:pt>
                <c:pt idx="10514">
                  <c:v>105.150000000018</c:v>
                </c:pt>
                <c:pt idx="10515">
                  <c:v>105.160000000018</c:v>
                </c:pt>
                <c:pt idx="10516">
                  <c:v>105.17000000001801</c:v>
                </c:pt>
                <c:pt idx="10517">
                  <c:v>105.180000000018</c:v>
                </c:pt>
                <c:pt idx="10518">
                  <c:v>105.190000000019</c:v>
                </c:pt>
                <c:pt idx="10519">
                  <c:v>105.20000000001799</c:v>
                </c:pt>
                <c:pt idx="10520">
                  <c:v>105.210000000018</c:v>
                </c:pt>
                <c:pt idx="10521">
                  <c:v>105.220000000019</c:v>
                </c:pt>
                <c:pt idx="10522">
                  <c:v>105.230000000019</c:v>
                </c:pt>
                <c:pt idx="10523">
                  <c:v>105.24000000001899</c:v>
                </c:pt>
                <c:pt idx="10524">
                  <c:v>105.250000000019</c:v>
                </c:pt>
                <c:pt idx="10525">
                  <c:v>105.26000000001901</c:v>
                </c:pt>
                <c:pt idx="10526">
                  <c:v>105.270000000019</c:v>
                </c:pt>
                <c:pt idx="10527">
                  <c:v>105.280000000019</c:v>
                </c:pt>
                <c:pt idx="10528">
                  <c:v>105.29000000001901</c:v>
                </c:pt>
                <c:pt idx="10529">
                  <c:v>105.300000000019</c:v>
                </c:pt>
                <c:pt idx="10530">
                  <c:v>105.310000000019</c:v>
                </c:pt>
                <c:pt idx="10531">
                  <c:v>105.32000000001899</c:v>
                </c:pt>
                <c:pt idx="10532">
                  <c:v>105.330000000019</c:v>
                </c:pt>
                <c:pt idx="10533">
                  <c:v>105.340000000019</c:v>
                </c:pt>
                <c:pt idx="10534">
                  <c:v>105.35000000001899</c:v>
                </c:pt>
                <c:pt idx="10535">
                  <c:v>105.360000000019</c:v>
                </c:pt>
                <c:pt idx="10536">
                  <c:v>105.370000000019</c:v>
                </c:pt>
                <c:pt idx="10537">
                  <c:v>105.380000000019</c:v>
                </c:pt>
                <c:pt idx="10538">
                  <c:v>105.390000000019</c:v>
                </c:pt>
                <c:pt idx="10539">
                  <c:v>105.40000000001901</c:v>
                </c:pt>
                <c:pt idx="10540">
                  <c:v>105.410000000019</c:v>
                </c:pt>
                <c:pt idx="10541">
                  <c:v>105.420000000019</c:v>
                </c:pt>
                <c:pt idx="10542">
                  <c:v>105.43000000001901</c:v>
                </c:pt>
                <c:pt idx="10543">
                  <c:v>105.440000000019</c:v>
                </c:pt>
                <c:pt idx="10544">
                  <c:v>105.450000000019</c:v>
                </c:pt>
                <c:pt idx="10545">
                  <c:v>105.46000000001899</c:v>
                </c:pt>
                <c:pt idx="10546">
                  <c:v>105.470000000019</c:v>
                </c:pt>
                <c:pt idx="10547">
                  <c:v>105.480000000019</c:v>
                </c:pt>
                <c:pt idx="10548">
                  <c:v>105.49000000001899</c:v>
                </c:pt>
                <c:pt idx="10549">
                  <c:v>105.500000000019</c:v>
                </c:pt>
                <c:pt idx="10550">
                  <c:v>105.51000000001901</c:v>
                </c:pt>
                <c:pt idx="10551">
                  <c:v>105.520000000019</c:v>
                </c:pt>
                <c:pt idx="10552">
                  <c:v>105.530000000019</c:v>
                </c:pt>
                <c:pt idx="10553">
                  <c:v>105.54000000001901</c:v>
                </c:pt>
                <c:pt idx="10554">
                  <c:v>105.550000000019</c:v>
                </c:pt>
                <c:pt idx="10555">
                  <c:v>105.560000000019</c:v>
                </c:pt>
                <c:pt idx="10556">
                  <c:v>105.57000000001899</c:v>
                </c:pt>
                <c:pt idx="10557">
                  <c:v>105.580000000019</c:v>
                </c:pt>
                <c:pt idx="10558">
                  <c:v>105.590000000019</c:v>
                </c:pt>
                <c:pt idx="10559">
                  <c:v>105.60000000001899</c:v>
                </c:pt>
                <c:pt idx="10560">
                  <c:v>105.610000000019</c:v>
                </c:pt>
                <c:pt idx="10561">
                  <c:v>105.620000000019</c:v>
                </c:pt>
                <c:pt idx="10562">
                  <c:v>105.630000000019</c:v>
                </c:pt>
                <c:pt idx="10563">
                  <c:v>105.640000000019</c:v>
                </c:pt>
                <c:pt idx="10564">
                  <c:v>105.65000000001901</c:v>
                </c:pt>
                <c:pt idx="10565">
                  <c:v>105.660000000019</c:v>
                </c:pt>
                <c:pt idx="10566">
                  <c:v>105.670000000019</c:v>
                </c:pt>
                <c:pt idx="10567">
                  <c:v>105.68000000001901</c:v>
                </c:pt>
                <c:pt idx="10568">
                  <c:v>105.690000000019</c:v>
                </c:pt>
                <c:pt idx="10569">
                  <c:v>105.700000000019</c:v>
                </c:pt>
                <c:pt idx="10570">
                  <c:v>105.71000000001899</c:v>
                </c:pt>
                <c:pt idx="10571">
                  <c:v>105.720000000019</c:v>
                </c:pt>
                <c:pt idx="10572">
                  <c:v>105.730000000019</c:v>
                </c:pt>
                <c:pt idx="10573">
                  <c:v>105.74000000001899</c:v>
                </c:pt>
                <c:pt idx="10574">
                  <c:v>105.750000000019</c:v>
                </c:pt>
                <c:pt idx="10575">
                  <c:v>105.76000000001901</c:v>
                </c:pt>
                <c:pt idx="10576">
                  <c:v>105.770000000019</c:v>
                </c:pt>
                <c:pt idx="10577">
                  <c:v>105.780000000019</c:v>
                </c:pt>
                <c:pt idx="10578">
                  <c:v>105.79000000001901</c:v>
                </c:pt>
                <c:pt idx="10579">
                  <c:v>105.800000000019</c:v>
                </c:pt>
                <c:pt idx="10580">
                  <c:v>105.810000000019</c:v>
                </c:pt>
                <c:pt idx="10581">
                  <c:v>105.82000000001899</c:v>
                </c:pt>
                <c:pt idx="10582">
                  <c:v>105.830000000019</c:v>
                </c:pt>
                <c:pt idx="10583">
                  <c:v>105.840000000019</c:v>
                </c:pt>
                <c:pt idx="10584">
                  <c:v>105.85000000001899</c:v>
                </c:pt>
                <c:pt idx="10585">
                  <c:v>105.860000000019</c:v>
                </c:pt>
                <c:pt idx="10586">
                  <c:v>105.870000000019</c:v>
                </c:pt>
                <c:pt idx="10587">
                  <c:v>105.880000000019</c:v>
                </c:pt>
                <c:pt idx="10588">
                  <c:v>105.890000000019</c:v>
                </c:pt>
                <c:pt idx="10589">
                  <c:v>105.90000000001901</c:v>
                </c:pt>
                <c:pt idx="10590">
                  <c:v>105.910000000019</c:v>
                </c:pt>
                <c:pt idx="10591">
                  <c:v>105.920000000019</c:v>
                </c:pt>
                <c:pt idx="10592">
                  <c:v>105.93000000001901</c:v>
                </c:pt>
                <c:pt idx="10593">
                  <c:v>105.940000000019</c:v>
                </c:pt>
                <c:pt idx="10594">
                  <c:v>105.950000000019</c:v>
                </c:pt>
                <c:pt idx="10595">
                  <c:v>105.96000000001899</c:v>
                </c:pt>
                <c:pt idx="10596">
                  <c:v>105.970000000019</c:v>
                </c:pt>
                <c:pt idx="10597">
                  <c:v>105.980000000019</c:v>
                </c:pt>
                <c:pt idx="10598">
                  <c:v>105.99000000001899</c:v>
                </c:pt>
                <c:pt idx="10599">
                  <c:v>106.000000000019</c:v>
                </c:pt>
                <c:pt idx="10600">
                  <c:v>106.01000000001901</c:v>
                </c:pt>
                <c:pt idx="10601">
                  <c:v>106.020000000019</c:v>
                </c:pt>
                <c:pt idx="10602">
                  <c:v>106.030000000019</c:v>
                </c:pt>
                <c:pt idx="10603">
                  <c:v>106.04000000001901</c:v>
                </c:pt>
                <c:pt idx="10604">
                  <c:v>106.050000000019</c:v>
                </c:pt>
                <c:pt idx="10605">
                  <c:v>106.060000000019</c:v>
                </c:pt>
                <c:pt idx="10606">
                  <c:v>106.07000000001899</c:v>
                </c:pt>
                <c:pt idx="10607">
                  <c:v>106.080000000019</c:v>
                </c:pt>
                <c:pt idx="10608">
                  <c:v>106.090000000019</c:v>
                </c:pt>
                <c:pt idx="10609">
                  <c:v>106.10000000001899</c:v>
                </c:pt>
                <c:pt idx="10610">
                  <c:v>106.110000000019</c:v>
                </c:pt>
                <c:pt idx="10611">
                  <c:v>106.120000000019</c:v>
                </c:pt>
                <c:pt idx="10612">
                  <c:v>106.130000000019</c:v>
                </c:pt>
                <c:pt idx="10613">
                  <c:v>106.140000000019</c:v>
                </c:pt>
                <c:pt idx="10614">
                  <c:v>106.15000000001901</c:v>
                </c:pt>
                <c:pt idx="10615">
                  <c:v>106.160000000019</c:v>
                </c:pt>
                <c:pt idx="10616">
                  <c:v>106.170000000019</c:v>
                </c:pt>
                <c:pt idx="10617">
                  <c:v>106.18000000001901</c:v>
                </c:pt>
                <c:pt idx="10618">
                  <c:v>106.190000000019</c:v>
                </c:pt>
                <c:pt idx="10619">
                  <c:v>106.200000000019</c:v>
                </c:pt>
                <c:pt idx="10620">
                  <c:v>106.21000000001899</c:v>
                </c:pt>
                <c:pt idx="10621">
                  <c:v>106.220000000019</c:v>
                </c:pt>
                <c:pt idx="10622">
                  <c:v>106.230000000019</c:v>
                </c:pt>
                <c:pt idx="10623">
                  <c:v>106.24000000001899</c:v>
                </c:pt>
                <c:pt idx="10624">
                  <c:v>106.250000000019</c:v>
                </c:pt>
                <c:pt idx="10625">
                  <c:v>106.26000000001901</c:v>
                </c:pt>
                <c:pt idx="10626">
                  <c:v>106.270000000019</c:v>
                </c:pt>
                <c:pt idx="10627">
                  <c:v>106.280000000019</c:v>
                </c:pt>
                <c:pt idx="10628">
                  <c:v>106.29000000001901</c:v>
                </c:pt>
                <c:pt idx="10629">
                  <c:v>106.300000000019</c:v>
                </c:pt>
                <c:pt idx="10630">
                  <c:v>106.310000000019</c:v>
                </c:pt>
                <c:pt idx="10631">
                  <c:v>106.32000000001899</c:v>
                </c:pt>
                <c:pt idx="10632">
                  <c:v>106.330000000019</c:v>
                </c:pt>
                <c:pt idx="10633">
                  <c:v>106.340000000019</c:v>
                </c:pt>
                <c:pt idx="10634">
                  <c:v>106.35000000001899</c:v>
                </c:pt>
                <c:pt idx="10635">
                  <c:v>106.360000000019</c:v>
                </c:pt>
                <c:pt idx="10636">
                  <c:v>106.370000000019</c:v>
                </c:pt>
                <c:pt idx="10637">
                  <c:v>106.380000000019</c:v>
                </c:pt>
                <c:pt idx="10638">
                  <c:v>106.390000000019</c:v>
                </c:pt>
                <c:pt idx="10639">
                  <c:v>106.40000000001901</c:v>
                </c:pt>
                <c:pt idx="10640">
                  <c:v>106.410000000019</c:v>
                </c:pt>
                <c:pt idx="10641">
                  <c:v>106.420000000019</c:v>
                </c:pt>
                <c:pt idx="10642">
                  <c:v>106.43000000001901</c:v>
                </c:pt>
                <c:pt idx="10643">
                  <c:v>106.440000000019</c:v>
                </c:pt>
                <c:pt idx="10644">
                  <c:v>106.450000000019</c:v>
                </c:pt>
                <c:pt idx="10645">
                  <c:v>106.46000000001899</c:v>
                </c:pt>
                <c:pt idx="10646">
                  <c:v>106.470000000019</c:v>
                </c:pt>
                <c:pt idx="10647">
                  <c:v>106.480000000019</c:v>
                </c:pt>
                <c:pt idx="10648">
                  <c:v>106.49000000001899</c:v>
                </c:pt>
                <c:pt idx="10649">
                  <c:v>106.500000000019</c:v>
                </c:pt>
                <c:pt idx="10650">
                  <c:v>106.51000000001901</c:v>
                </c:pt>
                <c:pt idx="10651">
                  <c:v>106.520000000019</c:v>
                </c:pt>
                <c:pt idx="10652">
                  <c:v>106.530000000019</c:v>
                </c:pt>
                <c:pt idx="10653">
                  <c:v>106.54000000001901</c:v>
                </c:pt>
                <c:pt idx="10654">
                  <c:v>106.550000000019</c:v>
                </c:pt>
                <c:pt idx="10655">
                  <c:v>106.560000000019</c:v>
                </c:pt>
                <c:pt idx="10656">
                  <c:v>106.57000000001899</c:v>
                </c:pt>
                <c:pt idx="10657">
                  <c:v>106.580000000019</c:v>
                </c:pt>
                <c:pt idx="10658">
                  <c:v>106.590000000019</c:v>
                </c:pt>
                <c:pt idx="10659">
                  <c:v>106.60000000001899</c:v>
                </c:pt>
                <c:pt idx="10660">
                  <c:v>106.610000000019</c:v>
                </c:pt>
                <c:pt idx="10661">
                  <c:v>106.620000000019</c:v>
                </c:pt>
                <c:pt idx="10662">
                  <c:v>106.630000000019</c:v>
                </c:pt>
                <c:pt idx="10663">
                  <c:v>106.640000000019</c:v>
                </c:pt>
                <c:pt idx="10664">
                  <c:v>106.65000000001901</c:v>
                </c:pt>
                <c:pt idx="10665">
                  <c:v>106.660000000019</c:v>
                </c:pt>
                <c:pt idx="10666">
                  <c:v>106.670000000019</c:v>
                </c:pt>
                <c:pt idx="10667">
                  <c:v>106.68000000001901</c:v>
                </c:pt>
                <c:pt idx="10668">
                  <c:v>106.690000000019</c:v>
                </c:pt>
                <c:pt idx="10669">
                  <c:v>106.700000000019</c:v>
                </c:pt>
                <c:pt idx="10670">
                  <c:v>106.71000000001899</c:v>
                </c:pt>
                <c:pt idx="10671">
                  <c:v>106.720000000019</c:v>
                </c:pt>
                <c:pt idx="10672">
                  <c:v>106.730000000019</c:v>
                </c:pt>
                <c:pt idx="10673">
                  <c:v>106.74000000001899</c:v>
                </c:pt>
                <c:pt idx="10674">
                  <c:v>106.750000000019</c:v>
                </c:pt>
                <c:pt idx="10675">
                  <c:v>106.76000000001901</c:v>
                </c:pt>
                <c:pt idx="10676">
                  <c:v>106.770000000019</c:v>
                </c:pt>
                <c:pt idx="10677">
                  <c:v>106.780000000019</c:v>
                </c:pt>
                <c:pt idx="10678">
                  <c:v>106.79000000001901</c:v>
                </c:pt>
                <c:pt idx="10679">
                  <c:v>106.800000000019</c:v>
                </c:pt>
                <c:pt idx="10680">
                  <c:v>106.810000000019</c:v>
                </c:pt>
                <c:pt idx="10681">
                  <c:v>106.82000000001899</c:v>
                </c:pt>
                <c:pt idx="10682">
                  <c:v>106.830000000019</c:v>
                </c:pt>
                <c:pt idx="10683">
                  <c:v>106.840000000019</c:v>
                </c:pt>
                <c:pt idx="10684">
                  <c:v>106.85000000001899</c:v>
                </c:pt>
                <c:pt idx="10685">
                  <c:v>106.860000000019</c:v>
                </c:pt>
                <c:pt idx="10686">
                  <c:v>106.870000000019</c:v>
                </c:pt>
                <c:pt idx="10687">
                  <c:v>106.880000000019</c:v>
                </c:pt>
                <c:pt idx="10688">
                  <c:v>106.890000000019</c:v>
                </c:pt>
                <c:pt idx="10689">
                  <c:v>106.90000000001901</c:v>
                </c:pt>
                <c:pt idx="10690">
                  <c:v>106.910000000019</c:v>
                </c:pt>
                <c:pt idx="10691">
                  <c:v>106.920000000019</c:v>
                </c:pt>
                <c:pt idx="10692">
                  <c:v>106.93000000001901</c:v>
                </c:pt>
                <c:pt idx="10693">
                  <c:v>106.940000000019</c:v>
                </c:pt>
                <c:pt idx="10694">
                  <c:v>106.950000000019</c:v>
                </c:pt>
                <c:pt idx="10695">
                  <c:v>106.96000000001899</c:v>
                </c:pt>
                <c:pt idx="10696">
                  <c:v>106.970000000019</c:v>
                </c:pt>
                <c:pt idx="10697">
                  <c:v>106.980000000019</c:v>
                </c:pt>
                <c:pt idx="10698">
                  <c:v>106.99000000001899</c:v>
                </c:pt>
                <c:pt idx="10699">
                  <c:v>107.000000000019</c:v>
                </c:pt>
                <c:pt idx="10700">
                  <c:v>107.01000000001901</c:v>
                </c:pt>
                <c:pt idx="10701">
                  <c:v>107.020000000019</c:v>
                </c:pt>
                <c:pt idx="10702">
                  <c:v>107.030000000019</c:v>
                </c:pt>
                <c:pt idx="10703">
                  <c:v>107.04000000001901</c:v>
                </c:pt>
                <c:pt idx="10704">
                  <c:v>107.050000000019</c:v>
                </c:pt>
                <c:pt idx="10705">
                  <c:v>107.060000000019</c:v>
                </c:pt>
                <c:pt idx="10706">
                  <c:v>107.07000000001899</c:v>
                </c:pt>
                <c:pt idx="10707">
                  <c:v>107.080000000019</c:v>
                </c:pt>
                <c:pt idx="10708">
                  <c:v>107.09000000002</c:v>
                </c:pt>
                <c:pt idx="10709">
                  <c:v>107.10000000001899</c:v>
                </c:pt>
                <c:pt idx="10710">
                  <c:v>107.110000000019</c:v>
                </c:pt>
                <c:pt idx="10711">
                  <c:v>107.12000000002</c:v>
                </c:pt>
                <c:pt idx="10712">
                  <c:v>107.130000000019</c:v>
                </c:pt>
                <c:pt idx="10713">
                  <c:v>107.140000000019</c:v>
                </c:pt>
                <c:pt idx="10714">
                  <c:v>107.15000000002</c:v>
                </c:pt>
                <c:pt idx="10715">
                  <c:v>107.160000000019</c:v>
                </c:pt>
                <c:pt idx="10716">
                  <c:v>107.170000000019</c:v>
                </c:pt>
                <c:pt idx="10717">
                  <c:v>107.18000000002</c:v>
                </c:pt>
                <c:pt idx="10718">
                  <c:v>107.19000000002001</c:v>
                </c:pt>
                <c:pt idx="10719">
                  <c:v>107.20000000002</c:v>
                </c:pt>
                <c:pt idx="10720">
                  <c:v>107.21000000002</c:v>
                </c:pt>
                <c:pt idx="10721">
                  <c:v>107.22000000001999</c:v>
                </c:pt>
                <c:pt idx="10722">
                  <c:v>107.23000000002</c:v>
                </c:pt>
                <c:pt idx="10723">
                  <c:v>107.24000000002</c:v>
                </c:pt>
                <c:pt idx="10724">
                  <c:v>107.25000000001999</c:v>
                </c:pt>
                <c:pt idx="10725">
                  <c:v>107.26000000002</c:v>
                </c:pt>
                <c:pt idx="10726">
                  <c:v>107.27000000002</c:v>
                </c:pt>
                <c:pt idx="10727">
                  <c:v>107.28000000002</c:v>
                </c:pt>
                <c:pt idx="10728">
                  <c:v>107.29000000002</c:v>
                </c:pt>
                <c:pt idx="10729">
                  <c:v>107.30000000002001</c:v>
                </c:pt>
                <c:pt idx="10730">
                  <c:v>107.31000000002</c:v>
                </c:pt>
                <c:pt idx="10731">
                  <c:v>107.32000000002</c:v>
                </c:pt>
                <c:pt idx="10732">
                  <c:v>107.33000000001999</c:v>
                </c:pt>
                <c:pt idx="10733">
                  <c:v>107.34000000002</c:v>
                </c:pt>
                <c:pt idx="10734">
                  <c:v>107.35000000002</c:v>
                </c:pt>
                <c:pt idx="10735">
                  <c:v>107.36000000001999</c:v>
                </c:pt>
                <c:pt idx="10736">
                  <c:v>107.37000000002</c:v>
                </c:pt>
                <c:pt idx="10737">
                  <c:v>107.38000000002</c:v>
                </c:pt>
                <c:pt idx="10738">
                  <c:v>107.39000000002</c:v>
                </c:pt>
                <c:pt idx="10739">
                  <c:v>107.40000000002</c:v>
                </c:pt>
                <c:pt idx="10740">
                  <c:v>107.41000000002001</c:v>
                </c:pt>
                <c:pt idx="10741">
                  <c:v>107.42000000002</c:v>
                </c:pt>
                <c:pt idx="10742">
                  <c:v>107.43000000002</c:v>
                </c:pt>
                <c:pt idx="10743">
                  <c:v>107.44000000002001</c:v>
                </c:pt>
                <c:pt idx="10744">
                  <c:v>107.45000000002</c:v>
                </c:pt>
                <c:pt idx="10745">
                  <c:v>107.46000000002</c:v>
                </c:pt>
                <c:pt idx="10746">
                  <c:v>107.47000000001999</c:v>
                </c:pt>
                <c:pt idx="10747">
                  <c:v>107.48000000002</c:v>
                </c:pt>
                <c:pt idx="10748">
                  <c:v>107.49000000002</c:v>
                </c:pt>
                <c:pt idx="10749">
                  <c:v>107.50000000001999</c:v>
                </c:pt>
                <c:pt idx="10750">
                  <c:v>107.51000000002</c:v>
                </c:pt>
                <c:pt idx="10751">
                  <c:v>107.52000000002</c:v>
                </c:pt>
                <c:pt idx="10752">
                  <c:v>107.53000000002</c:v>
                </c:pt>
                <c:pt idx="10753">
                  <c:v>107.54000000002</c:v>
                </c:pt>
                <c:pt idx="10754">
                  <c:v>107.55000000002001</c:v>
                </c:pt>
                <c:pt idx="10755">
                  <c:v>107.56000000002</c:v>
                </c:pt>
                <c:pt idx="10756">
                  <c:v>107.57000000002</c:v>
                </c:pt>
                <c:pt idx="10757">
                  <c:v>107.58000000001999</c:v>
                </c:pt>
                <c:pt idx="10758">
                  <c:v>107.59000000002</c:v>
                </c:pt>
                <c:pt idx="10759">
                  <c:v>107.60000000002</c:v>
                </c:pt>
                <c:pt idx="10760">
                  <c:v>107.61000000001999</c:v>
                </c:pt>
                <c:pt idx="10761">
                  <c:v>107.62000000002</c:v>
                </c:pt>
                <c:pt idx="10762">
                  <c:v>107.63000000002</c:v>
                </c:pt>
                <c:pt idx="10763">
                  <c:v>107.64000000002</c:v>
                </c:pt>
                <c:pt idx="10764">
                  <c:v>107.65000000002</c:v>
                </c:pt>
                <c:pt idx="10765">
                  <c:v>107.66000000002001</c:v>
                </c:pt>
                <c:pt idx="10766">
                  <c:v>107.67000000002</c:v>
                </c:pt>
                <c:pt idx="10767">
                  <c:v>107.68000000002</c:v>
                </c:pt>
                <c:pt idx="10768">
                  <c:v>107.69000000002001</c:v>
                </c:pt>
                <c:pt idx="10769">
                  <c:v>107.70000000002</c:v>
                </c:pt>
                <c:pt idx="10770">
                  <c:v>107.71000000002</c:v>
                </c:pt>
                <c:pt idx="10771">
                  <c:v>107.72000000001999</c:v>
                </c:pt>
                <c:pt idx="10772">
                  <c:v>107.73000000002</c:v>
                </c:pt>
                <c:pt idx="10773">
                  <c:v>107.74000000002</c:v>
                </c:pt>
                <c:pt idx="10774">
                  <c:v>107.75000000001999</c:v>
                </c:pt>
                <c:pt idx="10775">
                  <c:v>107.76000000002</c:v>
                </c:pt>
                <c:pt idx="10776">
                  <c:v>107.77000000002</c:v>
                </c:pt>
                <c:pt idx="10777">
                  <c:v>107.78000000002</c:v>
                </c:pt>
                <c:pt idx="10778">
                  <c:v>107.79000000002</c:v>
                </c:pt>
                <c:pt idx="10779">
                  <c:v>107.80000000002001</c:v>
                </c:pt>
                <c:pt idx="10780">
                  <c:v>107.81000000002</c:v>
                </c:pt>
                <c:pt idx="10781">
                  <c:v>107.82000000002</c:v>
                </c:pt>
                <c:pt idx="10782">
                  <c:v>107.83000000001999</c:v>
                </c:pt>
                <c:pt idx="10783">
                  <c:v>107.84000000002</c:v>
                </c:pt>
                <c:pt idx="10784">
                  <c:v>107.85000000002</c:v>
                </c:pt>
                <c:pt idx="10785">
                  <c:v>107.86000000001999</c:v>
                </c:pt>
                <c:pt idx="10786">
                  <c:v>107.87000000002</c:v>
                </c:pt>
                <c:pt idx="10787">
                  <c:v>107.88000000002</c:v>
                </c:pt>
                <c:pt idx="10788">
                  <c:v>107.89000000002</c:v>
                </c:pt>
                <c:pt idx="10789">
                  <c:v>107.90000000002</c:v>
                </c:pt>
                <c:pt idx="10790">
                  <c:v>107.91000000002001</c:v>
                </c:pt>
                <c:pt idx="10791">
                  <c:v>107.92000000002</c:v>
                </c:pt>
                <c:pt idx="10792">
                  <c:v>107.93000000002</c:v>
                </c:pt>
                <c:pt idx="10793">
                  <c:v>107.94000000002001</c:v>
                </c:pt>
                <c:pt idx="10794">
                  <c:v>107.95000000002</c:v>
                </c:pt>
                <c:pt idx="10795">
                  <c:v>107.96000000002</c:v>
                </c:pt>
                <c:pt idx="10796">
                  <c:v>107.97000000001999</c:v>
                </c:pt>
                <c:pt idx="10797">
                  <c:v>107.98000000002</c:v>
                </c:pt>
                <c:pt idx="10798">
                  <c:v>107.99000000002</c:v>
                </c:pt>
                <c:pt idx="10799">
                  <c:v>108.00000000001999</c:v>
                </c:pt>
                <c:pt idx="10800">
                  <c:v>108.01000000002</c:v>
                </c:pt>
                <c:pt idx="10801">
                  <c:v>108.02000000002</c:v>
                </c:pt>
                <c:pt idx="10802">
                  <c:v>108.03000000002</c:v>
                </c:pt>
                <c:pt idx="10803">
                  <c:v>108.04000000002</c:v>
                </c:pt>
                <c:pt idx="10804">
                  <c:v>108.05000000002001</c:v>
                </c:pt>
                <c:pt idx="10805">
                  <c:v>108.06000000002</c:v>
                </c:pt>
                <c:pt idx="10806">
                  <c:v>108.07000000002</c:v>
                </c:pt>
                <c:pt idx="10807">
                  <c:v>108.08000000001999</c:v>
                </c:pt>
                <c:pt idx="10808">
                  <c:v>108.09000000002</c:v>
                </c:pt>
                <c:pt idx="10809">
                  <c:v>108.10000000002</c:v>
                </c:pt>
                <c:pt idx="10810">
                  <c:v>108.11000000001999</c:v>
                </c:pt>
                <c:pt idx="10811">
                  <c:v>108.12000000002</c:v>
                </c:pt>
                <c:pt idx="10812">
                  <c:v>108.13000000002</c:v>
                </c:pt>
                <c:pt idx="10813">
                  <c:v>108.14000000002</c:v>
                </c:pt>
                <c:pt idx="10814">
                  <c:v>108.15000000002</c:v>
                </c:pt>
                <c:pt idx="10815">
                  <c:v>108.16000000002001</c:v>
                </c:pt>
                <c:pt idx="10816">
                  <c:v>108.17000000002</c:v>
                </c:pt>
                <c:pt idx="10817">
                  <c:v>108.18000000002</c:v>
                </c:pt>
                <c:pt idx="10818">
                  <c:v>108.19000000002001</c:v>
                </c:pt>
                <c:pt idx="10819">
                  <c:v>108.20000000002</c:v>
                </c:pt>
                <c:pt idx="10820">
                  <c:v>108.21000000002</c:v>
                </c:pt>
                <c:pt idx="10821">
                  <c:v>108.22000000001999</c:v>
                </c:pt>
                <c:pt idx="10822">
                  <c:v>108.23000000002</c:v>
                </c:pt>
                <c:pt idx="10823">
                  <c:v>108.24000000002</c:v>
                </c:pt>
                <c:pt idx="10824">
                  <c:v>108.25000000001999</c:v>
                </c:pt>
                <c:pt idx="10825">
                  <c:v>108.26000000002</c:v>
                </c:pt>
                <c:pt idx="10826">
                  <c:v>108.27000000002</c:v>
                </c:pt>
                <c:pt idx="10827">
                  <c:v>108.28000000002</c:v>
                </c:pt>
                <c:pt idx="10828">
                  <c:v>108.29000000002</c:v>
                </c:pt>
                <c:pt idx="10829">
                  <c:v>108.30000000002001</c:v>
                </c:pt>
                <c:pt idx="10830">
                  <c:v>108.31000000002</c:v>
                </c:pt>
                <c:pt idx="10831">
                  <c:v>108.32000000002</c:v>
                </c:pt>
                <c:pt idx="10832">
                  <c:v>108.33000000001999</c:v>
                </c:pt>
                <c:pt idx="10833">
                  <c:v>108.34000000002</c:v>
                </c:pt>
                <c:pt idx="10834">
                  <c:v>108.35000000002</c:v>
                </c:pt>
                <c:pt idx="10835">
                  <c:v>108.36000000001999</c:v>
                </c:pt>
                <c:pt idx="10836">
                  <c:v>108.37000000002</c:v>
                </c:pt>
                <c:pt idx="10837">
                  <c:v>108.38000000002</c:v>
                </c:pt>
                <c:pt idx="10838">
                  <c:v>108.39000000002</c:v>
                </c:pt>
                <c:pt idx="10839">
                  <c:v>108.40000000002</c:v>
                </c:pt>
                <c:pt idx="10840">
                  <c:v>108.41000000002001</c:v>
                </c:pt>
                <c:pt idx="10841">
                  <c:v>108.42000000002</c:v>
                </c:pt>
                <c:pt idx="10842">
                  <c:v>108.43000000002</c:v>
                </c:pt>
                <c:pt idx="10843">
                  <c:v>108.44000000002001</c:v>
                </c:pt>
                <c:pt idx="10844">
                  <c:v>108.45000000002</c:v>
                </c:pt>
                <c:pt idx="10845">
                  <c:v>108.46000000002</c:v>
                </c:pt>
                <c:pt idx="10846">
                  <c:v>108.47000000001999</c:v>
                </c:pt>
                <c:pt idx="10847">
                  <c:v>108.48000000002</c:v>
                </c:pt>
                <c:pt idx="10848">
                  <c:v>108.49000000002</c:v>
                </c:pt>
                <c:pt idx="10849">
                  <c:v>108.50000000001999</c:v>
                </c:pt>
                <c:pt idx="10850">
                  <c:v>108.51000000002</c:v>
                </c:pt>
                <c:pt idx="10851">
                  <c:v>108.52000000002</c:v>
                </c:pt>
                <c:pt idx="10852">
                  <c:v>108.53000000002</c:v>
                </c:pt>
                <c:pt idx="10853">
                  <c:v>108.54000000002</c:v>
                </c:pt>
                <c:pt idx="10854">
                  <c:v>108.55000000002001</c:v>
                </c:pt>
                <c:pt idx="10855">
                  <c:v>108.56000000002</c:v>
                </c:pt>
                <c:pt idx="10856">
                  <c:v>108.57000000002</c:v>
                </c:pt>
                <c:pt idx="10857">
                  <c:v>108.58000000001999</c:v>
                </c:pt>
                <c:pt idx="10858">
                  <c:v>108.59000000002</c:v>
                </c:pt>
                <c:pt idx="10859">
                  <c:v>108.60000000002</c:v>
                </c:pt>
                <c:pt idx="10860">
                  <c:v>108.61000000001999</c:v>
                </c:pt>
                <c:pt idx="10861">
                  <c:v>108.62000000002</c:v>
                </c:pt>
                <c:pt idx="10862">
                  <c:v>108.63000000002</c:v>
                </c:pt>
                <c:pt idx="10863">
                  <c:v>108.64000000002</c:v>
                </c:pt>
                <c:pt idx="10864">
                  <c:v>108.65000000002</c:v>
                </c:pt>
                <c:pt idx="10865">
                  <c:v>108.66000000002001</c:v>
                </c:pt>
                <c:pt idx="10866">
                  <c:v>108.67000000002</c:v>
                </c:pt>
                <c:pt idx="10867">
                  <c:v>108.68000000002</c:v>
                </c:pt>
                <c:pt idx="10868">
                  <c:v>108.69000000002001</c:v>
                </c:pt>
                <c:pt idx="10869">
                  <c:v>108.70000000002</c:v>
                </c:pt>
                <c:pt idx="10870">
                  <c:v>108.71000000002</c:v>
                </c:pt>
                <c:pt idx="10871">
                  <c:v>108.72000000001999</c:v>
                </c:pt>
                <c:pt idx="10872">
                  <c:v>108.73000000002</c:v>
                </c:pt>
                <c:pt idx="10873">
                  <c:v>108.74000000002</c:v>
                </c:pt>
                <c:pt idx="10874">
                  <c:v>108.75000000001999</c:v>
                </c:pt>
                <c:pt idx="10875">
                  <c:v>108.76000000002</c:v>
                </c:pt>
                <c:pt idx="10876">
                  <c:v>108.77000000002</c:v>
                </c:pt>
                <c:pt idx="10877">
                  <c:v>108.78000000002</c:v>
                </c:pt>
                <c:pt idx="10878">
                  <c:v>108.79000000002</c:v>
                </c:pt>
                <c:pt idx="10879">
                  <c:v>108.80000000002001</c:v>
                </c:pt>
                <c:pt idx="10880">
                  <c:v>108.81000000002</c:v>
                </c:pt>
                <c:pt idx="10881">
                  <c:v>108.82000000002</c:v>
                </c:pt>
                <c:pt idx="10882">
                  <c:v>108.83000000001999</c:v>
                </c:pt>
                <c:pt idx="10883">
                  <c:v>108.84000000002</c:v>
                </c:pt>
                <c:pt idx="10884">
                  <c:v>108.85000000002</c:v>
                </c:pt>
                <c:pt idx="10885">
                  <c:v>108.86000000001999</c:v>
                </c:pt>
                <c:pt idx="10886">
                  <c:v>108.87000000002</c:v>
                </c:pt>
                <c:pt idx="10887">
                  <c:v>108.88000000002</c:v>
                </c:pt>
                <c:pt idx="10888">
                  <c:v>108.89000000002</c:v>
                </c:pt>
                <c:pt idx="10889">
                  <c:v>108.90000000002</c:v>
                </c:pt>
                <c:pt idx="10890">
                  <c:v>108.91000000002001</c:v>
                </c:pt>
                <c:pt idx="10891">
                  <c:v>108.92000000002</c:v>
                </c:pt>
                <c:pt idx="10892">
                  <c:v>108.93000000002</c:v>
                </c:pt>
                <c:pt idx="10893">
                  <c:v>108.94000000002001</c:v>
                </c:pt>
                <c:pt idx="10894">
                  <c:v>108.95000000002</c:v>
                </c:pt>
                <c:pt idx="10895">
                  <c:v>108.960000000021</c:v>
                </c:pt>
                <c:pt idx="10896">
                  <c:v>108.97000000001999</c:v>
                </c:pt>
                <c:pt idx="10897">
                  <c:v>108.98000000002</c:v>
                </c:pt>
                <c:pt idx="10898">
                  <c:v>108.990000000021</c:v>
                </c:pt>
                <c:pt idx="10899">
                  <c:v>109.00000000001999</c:v>
                </c:pt>
                <c:pt idx="10900">
                  <c:v>109.01000000002</c:v>
                </c:pt>
                <c:pt idx="10901">
                  <c:v>109.020000000021</c:v>
                </c:pt>
                <c:pt idx="10902">
                  <c:v>109.03000000002</c:v>
                </c:pt>
                <c:pt idx="10903">
                  <c:v>109.04000000002</c:v>
                </c:pt>
                <c:pt idx="10904">
                  <c:v>109.050000000021</c:v>
                </c:pt>
                <c:pt idx="10905">
                  <c:v>109.06000000002</c:v>
                </c:pt>
                <c:pt idx="10906">
                  <c:v>109.07000000002</c:v>
                </c:pt>
                <c:pt idx="10907">
                  <c:v>109.08000000001999</c:v>
                </c:pt>
                <c:pt idx="10908">
                  <c:v>109.09000000002</c:v>
                </c:pt>
                <c:pt idx="10909">
                  <c:v>109.10000000002</c:v>
                </c:pt>
                <c:pt idx="10910">
                  <c:v>109.11000000001999</c:v>
                </c:pt>
                <c:pt idx="10911">
                  <c:v>109.12000000002</c:v>
                </c:pt>
                <c:pt idx="10912">
                  <c:v>109.130000000021</c:v>
                </c:pt>
                <c:pt idx="10913">
                  <c:v>109.140000000021</c:v>
                </c:pt>
                <c:pt idx="10914">
                  <c:v>109.150000000021</c:v>
                </c:pt>
                <c:pt idx="10915">
                  <c:v>109.160000000021</c:v>
                </c:pt>
                <c:pt idx="10916">
                  <c:v>109.17000000002101</c:v>
                </c:pt>
                <c:pt idx="10917">
                  <c:v>109.180000000021</c:v>
                </c:pt>
                <c:pt idx="10918">
                  <c:v>109.190000000021</c:v>
                </c:pt>
                <c:pt idx="10919">
                  <c:v>109.20000000002101</c:v>
                </c:pt>
                <c:pt idx="10920">
                  <c:v>109.210000000021</c:v>
                </c:pt>
                <c:pt idx="10921">
                  <c:v>109.220000000021</c:v>
                </c:pt>
                <c:pt idx="10922">
                  <c:v>109.23000000002099</c:v>
                </c:pt>
                <c:pt idx="10923">
                  <c:v>109.240000000021</c:v>
                </c:pt>
                <c:pt idx="10924">
                  <c:v>109.250000000021</c:v>
                </c:pt>
                <c:pt idx="10925">
                  <c:v>109.26000000002099</c:v>
                </c:pt>
                <c:pt idx="10926">
                  <c:v>109.270000000021</c:v>
                </c:pt>
                <c:pt idx="10927">
                  <c:v>109.280000000021</c:v>
                </c:pt>
                <c:pt idx="10928">
                  <c:v>109.290000000021</c:v>
                </c:pt>
                <c:pt idx="10929">
                  <c:v>109.300000000021</c:v>
                </c:pt>
                <c:pt idx="10930">
                  <c:v>109.31000000002101</c:v>
                </c:pt>
                <c:pt idx="10931">
                  <c:v>109.320000000021</c:v>
                </c:pt>
                <c:pt idx="10932">
                  <c:v>109.330000000021</c:v>
                </c:pt>
                <c:pt idx="10933">
                  <c:v>109.34000000002101</c:v>
                </c:pt>
                <c:pt idx="10934">
                  <c:v>109.350000000021</c:v>
                </c:pt>
                <c:pt idx="10935">
                  <c:v>109.360000000021</c:v>
                </c:pt>
                <c:pt idx="10936">
                  <c:v>109.37000000002099</c:v>
                </c:pt>
                <c:pt idx="10937">
                  <c:v>109.380000000021</c:v>
                </c:pt>
                <c:pt idx="10938">
                  <c:v>109.390000000021</c:v>
                </c:pt>
                <c:pt idx="10939">
                  <c:v>109.400000000021</c:v>
                </c:pt>
                <c:pt idx="10940">
                  <c:v>109.410000000021</c:v>
                </c:pt>
                <c:pt idx="10941">
                  <c:v>109.42000000002101</c:v>
                </c:pt>
                <c:pt idx="10942">
                  <c:v>109.430000000021</c:v>
                </c:pt>
                <c:pt idx="10943">
                  <c:v>109.440000000021</c:v>
                </c:pt>
                <c:pt idx="10944">
                  <c:v>109.45000000002101</c:v>
                </c:pt>
                <c:pt idx="10945">
                  <c:v>109.460000000021</c:v>
                </c:pt>
                <c:pt idx="10946">
                  <c:v>109.470000000021</c:v>
                </c:pt>
                <c:pt idx="10947">
                  <c:v>109.48000000002099</c:v>
                </c:pt>
                <c:pt idx="10948">
                  <c:v>109.490000000021</c:v>
                </c:pt>
                <c:pt idx="10949">
                  <c:v>109.500000000021</c:v>
                </c:pt>
                <c:pt idx="10950">
                  <c:v>109.51000000002099</c:v>
                </c:pt>
                <c:pt idx="10951">
                  <c:v>109.520000000021</c:v>
                </c:pt>
                <c:pt idx="10952">
                  <c:v>109.530000000021</c:v>
                </c:pt>
                <c:pt idx="10953">
                  <c:v>109.540000000021</c:v>
                </c:pt>
                <c:pt idx="10954">
                  <c:v>109.550000000021</c:v>
                </c:pt>
                <c:pt idx="10955">
                  <c:v>109.56000000002101</c:v>
                </c:pt>
                <c:pt idx="10956">
                  <c:v>109.570000000021</c:v>
                </c:pt>
                <c:pt idx="10957">
                  <c:v>109.580000000021</c:v>
                </c:pt>
                <c:pt idx="10958">
                  <c:v>109.59000000002101</c:v>
                </c:pt>
                <c:pt idx="10959">
                  <c:v>109.600000000021</c:v>
                </c:pt>
                <c:pt idx="10960">
                  <c:v>109.610000000021</c:v>
                </c:pt>
                <c:pt idx="10961">
                  <c:v>109.62000000002099</c:v>
                </c:pt>
                <c:pt idx="10962">
                  <c:v>109.630000000021</c:v>
                </c:pt>
                <c:pt idx="10963">
                  <c:v>109.640000000021</c:v>
                </c:pt>
                <c:pt idx="10964">
                  <c:v>109.650000000021</c:v>
                </c:pt>
                <c:pt idx="10965">
                  <c:v>109.660000000021</c:v>
                </c:pt>
                <c:pt idx="10966">
                  <c:v>109.67000000002101</c:v>
                </c:pt>
                <c:pt idx="10967">
                  <c:v>109.680000000021</c:v>
                </c:pt>
                <c:pt idx="10968">
                  <c:v>109.690000000021</c:v>
                </c:pt>
                <c:pt idx="10969">
                  <c:v>109.70000000002101</c:v>
                </c:pt>
                <c:pt idx="10970">
                  <c:v>109.710000000021</c:v>
                </c:pt>
                <c:pt idx="10971">
                  <c:v>109.720000000021</c:v>
                </c:pt>
                <c:pt idx="10972">
                  <c:v>109.73000000002099</c:v>
                </c:pt>
                <c:pt idx="10973">
                  <c:v>109.740000000021</c:v>
                </c:pt>
                <c:pt idx="10974">
                  <c:v>109.750000000021</c:v>
                </c:pt>
                <c:pt idx="10975">
                  <c:v>109.76000000002099</c:v>
                </c:pt>
                <c:pt idx="10976">
                  <c:v>109.770000000021</c:v>
                </c:pt>
                <c:pt idx="10977">
                  <c:v>109.780000000021</c:v>
                </c:pt>
                <c:pt idx="10978">
                  <c:v>109.790000000021</c:v>
                </c:pt>
                <c:pt idx="10979">
                  <c:v>109.800000000021</c:v>
                </c:pt>
                <c:pt idx="10980">
                  <c:v>109.81000000002101</c:v>
                </c:pt>
                <c:pt idx="10981">
                  <c:v>109.820000000021</c:v>
                </c:pt>
                <c:pt idx="10982">
                  <c:v>109.830000000021</c:v>
                </c:pt>
                <c:pt idx="10983">
                  <c:v>109.84000000002101</c:v>
                </c:pt>
                <c:pt idx="10984">
                  <c:v>109.850000000021</c:v>
                </c:pt>
                <c:pt idx="10985">
                  <c:v>109.860000000021</c:v>
                </c:pt>
                <c:pt idx="10986">
                  <c:v>109.87000000002099</c:v>
                </c:pt>
                <c:pt idx="10987">
                  <c:v>109.880000000021</c:v>
                </c:pt>
                <c:pt idx="10988">
                  <c:v>109.890000000021</c:v>
                </c:pt>
                <c:pt idx="10989">
                  <c:v>109.900000000021</c:v>
                </c:pt>
                <c:pt idx="10990">
                  <c:v>109.910000000021</c:v>
                </c:pt>
                <c:pt idx="10991">
                  <c:v>109.92000000002101</c:v>
                </c:pt>
                <c:pt idx="10992">
                  <c:v>109.930000000021</c:v>
                </c:pt>
                <c:pt idx="10993">
                  <c:v>109.940000000021</c:v>
                </c:pt>
                <c:pt idx="10994">
                  <c:v>109.95000000002101</c:v>
                </c:pt>
                <c:pt idx="10995">
                  <c:v>109.960000000021</c:v>
                </c:pt>
                <c:pt idx="10996">
                  <c:v>109.970000000021</c:v>
                </c:pt>
                <c:pt idx="10997">
                  <c:v>109.98000000002099</c:v>
                </c:pt>
                <c:pt idx="10998">
                  <c:v>109.990000000021</c:v>
                </c:pt>
                <c:pt idx="10999">
                  <c:v>110.000000000021</c:v>
                </c:pt>
                <c:pt idx="11000">
                  <c:v>110.01000000002099</c:v>
                </c:pt>
                <c:pt idx="11001">
                  <c:v>110.020000000021</c:v>
                </c:pt>
                <c:pt idx="11002">
                  <c:v>110.030000000021</c:v>
                </c:pt>
                <c:pt idx="11003">
                  <c:v>110.040000000021</c:v>
                </c:pt>
                <c:pt idx="11004">
                  <c:v>110.050000000021</c:v>
                </c:pt>
                <c:pt idx="11005">
                  <c:v>110.06000000002101</c:v>
                </c:pt>
                <c:pt idx="11006">
                  <c:v>110.070000000021</c:v>
                </c:pt>
                <c:pt idx="11007">
                  <c:v>110.080000000021</c:v>
                </c:pt>
                <c:pt idx="11008">
                  <c:v>110.09000000002101</c:v>
                </c:pt>
                <c:pt idx="11009">
                  <c:v>110.100000000021</c:v>
                </c:pt>
                <c:pt idx="11010">
                  <c:v>110.110000000021</c:v>
                </c:pt>
                <c:pt idx="11011">
                  <c:v>110.12000000002099</c:v>
                </c:pt>
                <c:pt idx="11012">
                  <c:v>110.130000000021</c:v>
                </c:pt>
                <c:pt idx="11013">
                  <c:v>110.140000000021</c:v>
                </c:pt>
                <c:pt idx="11014">
                  <c:v>110.150000000021</c:v>
                </c:pt>
                <c:pt idx="11015">
                  <c:v>110.160000000021</c:v>
                </c:pt>
                <c:pt idx="11016">
                  <c:v>110.17000000002101</c:v>
                </c:pt>
                <c:pt idx="11017">
                  <c:v>110.180000000021</c:v>
                </c:pt>
                <c:pt idx="11018">
                  <c:v>110.190000000021</c:v>
                </c:pt>
                <c:pt idx="11019">
                  <c:v>110.20000000002101</c:v>
                </c:pt>
                <c:pt idx="11020">
                  <c:v>110.210000000021</c:v>
                </c:pt>
                <c:pt idx="11021">
                  <c:v>110.220000000021</c:v>
                </c:pt>
                <c:pt idx="11022">
                  <c:v>110.23000000002099</c:v>
                </c:pt>
                <c:pt idx="11023">
                  <c:v>110.240000000021</c:v>
                </c:pt>
                <c:pt idx="11024">
                  <c:v>110.250000000021</c:v>
                </c:pt>
                <c:pt idx="11025">
                  <c:v>110.26000000002099</c:v>
                </c:pt>
                <c:pt idx="11026">
                  <c:v>110.270000000021</c:v>
                </c:pt>
                <c:pt idx="11027">
                  <c:v>110.280000000021</c:v>
                </c:pt>
                <c:pt idx="11028">
                  <c:v>110.290000000021</c:v>
                </c:pt>
                <c:pt idx="11029">
                  <c:v>110.300000000021</c:v>
                </c:pt>
                <c:pt idx="11030">
                  <c:v>110.31000000002101</c:v>
                </c:pt>
                <c:pt idx="11031">
                  <c:v>110.320000000021</c:v>
                </c:pt>
                <c:pt idx="11032">
                  <c:v>110.330000000021</c:v>
                </c:pt>
                <c:pt idx="11033">
                  <c:v>110.34000000002101</c:v>
                </c:pt>
                <c:pt idx="11034">
                  <c:v>110.350000000021</c:v>
                </c:pt>
                <c:pt idx="11035">
                  <c:v>110.360000000021</c:v>
                </c:pt>
                <c:pt idx="11036">
                  <c:v>110.37000000002099</c:v>
                </c:pt>
                <c:pt idx="11037">
                  <c:v>110.380000000021</c:v>
                </c:pt>
                <c:pt idx="11038">
                  <c:v>110.390000000021</c:v>
                </c:pt>
                <c:pt idx="11039">
                  <c:v>110.400000000021</c:v>
                </c:pt>
                <c:pt idx="11040">
                  <c:v>110.410000000021</c:v>
                </c:pt>
                <c:pt idx="11041">
                  <c:v>110.42000000002101</c:v>
                </c:pt>
                <c:pt idx="11042">
                  <c:v>110.430000000021</c:v>
                </c:pt>
                <c:pt idx="11043">
                  <c:v>110.440000000021</c:v>
                </c:pt>
                <c:pt idx="11044">
                  <c:v>110.45000000002101</c:v>
                </c:pt>
                <c:pt idx="11045">
                  <c:v>110.460000000021</c:v>
                </c:pt>
                <c:pt idx="11046">
                  <c:v>110.470000000021</c:v>
                </c:pt>
                <c:pt idx="11047">
                  <c:v>110.48000000002099</c:v>
                </c:pt>
                <c:pt idx="11048">
                  <c:v>110.490000000021</c:v>
                </c:pt>
                <c:pt idx="11049">
                  <c:v>110.500000000021</c:v>
                </c:pt>
                <c:pt idx="11050">
                  <c:v>110.51000000002099</c:v>
                </c:pt>
                <c:pt idx="11051">
                  <c:v>110.520000000021</c:v>
                </c:pt>
                <c:pt idx="11052">
                  <c:v>110.530000000021</c:v>
                </c:pt>
                <c:pt idx="11053">
                  <c:v>110.540000000021</c:v>
                </c:pt>
                <c:pt idx="11054">
                  <c:v>110.550000000021</c:v>
                </c:pt>
                <c:pt idx="11055">
                  <c:v>110.56000000002101</c:v>
                </c:pt>
                <c:pt idx="11056">
                  <c:v>110.570000000021</c:v>
                </c:pt>
                <c:pt idx="11057">
                  <c:v>110.580000000021</c:v>
                </c:pt>
                <c:pt idx="11058">
                  <c:v>110.59000000002101</c:v>
                </c:pt>
                <c:pt idx="11059">
                  <c:v>110.600000000021</c:v>
                </c:pt>
                <c:pt idx="11060">
                  <c:v>110.610000000021</c:v>
                </c:pt>
                <c:pt idx="11061">
                  <c:v>110.62000000002099</c:v>
                </c:pt>
                <c:pt idx="11062">
                  <c:v>110.630000000021</c:v>
                </c:pt>
                <c:pt idx="11063">
                  <c:v>110.640000000021</c:v>
                </c:pt>
                <c:pt idx="11064">
                  <c:v>110.650000000021</c:v>
                </c:pt>
                <c:pt idx="11065">
                  <c:v>110.660000000021</c:v>
                </c:pt>
                <c:pt idx="11066">
                  <c:v>110.67000000002101</c:v>
                </c:pt>
                <c:pt idx="11067">
                  <c:v>110.680000000021</c:v>
                </c:pt>
                <c:pt idx="11068">
                  <c:v>110.690000000021</c:v>
                </c:pt>
                <c:pt idx="11069">
                  <c:v>110.70000000002101</c:v>
                </c:pt>
                <c:pt idx="11070">
                  <c:v>110.710000000021</c:v>
                </c:pt>
                <c:pt idx="11071">
                  <c:v>110.720000000021</c:v>
                </c:pt>
                <c:pt idx="11072">
                  <c:v>110.73000000002099</c:v>
                </c:pt>
                <c:pt idx="11073">
                  <c:v>110.740000000021</c:v>
                </c:pt>
                <c:pt idx="11074">
                  <c:v>110.750000000021</c:v>
                </c:pt>
                <c:pt idx="11075">
                  <c:v>110.76000000002099</c:v>
                </c:pt>
                <c:pt idx="11076">
                  <c:v>110.770000000021</c:v>
                </c:pt>
                <c:pt idx="11077">
                  <c:v>110.780000000021</c:v>
                </c:pt>
                <c:pt idx="11078">
                  <c:v>110.790000000021</c:v>
                </c:pt>
                <c:pt idx="11079">
                  <c:v>110.800000000021</c:v>
                </c:pt>
                <c:pt idx="11080">
                  <c:v>110.81000000002101</c:v>
                </c:pt>
                <c:pt idx="11081">
                  <c:v>110.820000000021</c:v>
                </c:pt>
                <c:pt idx="11082">
                  <c:v>110.830000000021</c:v>
                </c:pt>
                <c:pt idx="11083">
                  <c:v>110.84000000002101</c:v>
                </c:pt>
                <c:pt idx="11084">
                  <c:v>110.850000000021</c:v>
                </c:pt>
                <c:pt idx="11085">
                  <c:v>110.860000000021</c:v>
                </c:pt>
                <c:pt idx="11086">
                  <c:v>110.87000000002099</c:v>
                </c:pt>
                <c:pt idx="11087">
                  <c:v>110.880000000021</c:v>
                </c:pt>
                <c:pt idx="11088">
                  <c:v>110.890000000022</c:v>
                </c:pt>
                <c:pt idx="11089">
                  <c:v>110.900000000021</c:v>
                </c:pt>
                <c:pt idx="11090">
                  <c:v>110.910000000021</c:v>
                </c:pt>
                <c:pt idx="11091">
                  <c:v>110.920000000022</c:v>
                </c:pt>
                <c:pt idx="11092">
                  <c:v>110.930000000021</c:v>
                </c:pt>
                <c:pt idx="11093">
                  <c:v>110.940000000021</c:v>
                </c:pt>
                <c:pt idx="11094">
                  <c:v>110.950000000022</c:v>
                </c:pt>
                <c:pt idx="11095">
                  <c:v>110.960000000021</c:v>
                </c:pt>
                <c:pt idx="11096">
                  <c:v>110.970000000021</c:v>
                </c:pt>
                <c:pt idx="11097">
                  <c:v>110.98000000002099</c:v>
                </c:pt>
                <c:pt idx="11098">
                  <c:v>110.990000000021</c:v>
                </c:pt>
                <c:pt idx="11099">
                  <c:v>111.000000000021</c:v>
                </c:pt>
                <c:pt idx="11100">
                  <c:v>111.01000000002099</c:v>
                </c:pt>
                <c:pt idx="11101">
                  <c:v>111.020000000021</c:v>
                </c:pt>
                <c:pt idx="11102">
                  <c:v>111.030000000021</c:v>
                </c:pt>
                <c:pt idx="11103">
                  <c:v>111.040000000021</c:v>
                </c:pt>
                <c:pt idx="11104">
                  <c:v>111.050000000021</c:v>
                </c:pt>
                <c:pt idx="11105">
                  <c:v>111.06000000002101</c:v>
                </c:pt>
                <c:pt idx="11106">
                  <c:v>111.070000000021</c:v>
                </c:pt>
                <c:pt idx="11107">
                  <c:v>111.080000000021</c:v>
                </c:pt>
                <c:pt idx="11108">
                  <c:v>111.090000000022</c:v>
                </c:pt>
                <c:pt idx="11109">
                  <c:v>111.10000000002201</c:v>
                </c:pt>
                <c:pt idx="11110">
                  <c:v>111.110000000022</c:v>
                </c:pt>
                <c:pt idx="11111">
                  <c:v>111.120000000022</c:v>
                </c:pt>
                <c:pt idx="11112">
                  <c:v>111.13000000002199</c:v>
                </c:pt>
                <c:pt idx="11113">
                  <c:v>111.140000000022</c:v>
                </c:pt>
                <c:pt idx="11114">
                  <c:v>111.150000000022</c:v>
                </c:pt>
                <c:pt idx="11115">
                  <c:v>111.16000000002199</c:v>
                </c:pt>
                <c:pt idx="11116">
                  <c:v>111.170000000022</c:v>
                </c:pt>
                <c:pt idx="11117">
                  <c:v>111.18000000002201</c:v>
                </c:pt>
                <c:pt idx="11118">
                  <c:v>111.190000000022</c:v>
                </c:pt>
                <c:pt idx="11119">
                  <c:v>111.200000000022</c:v>
                </c:pt>
                <c:pt idx="11120">
                  <c:v>111.21000000002201</c:v>
                </c:pt>
                <c:pt idx="11121">
                  <c:v>111.220000000022</c:v>
                </c:pt>
                <c:pt idx="11122">
                  <c:v>111.230000000022</c:v>
                </c:pt>
                <c:pt idx="11123">
                  <c:v>111.24000000002199</c:v>
                </c:pt>
                <c:pt idx="11124">
                  <c:v>111.250000000022</c:v>
                </c:pt>
                <c:pt idx="11125">
                  <c:v>111.260000000022</c:v>
                </c:pt>
                <c:pt idx="11126">
                  <c:v>111.27000000002199</c:v>
                </c:pt>
                <c:pt idx="11127">
                  <c:v>111.280000000022</c:v>
                </c:pt>
                <c:pt idx="11128">
                  <c:v>111.290000000022</c:v>
                </c:pt>
                <c:pt idx="11129">
                  <c:v>111.300000000022</c:v>
                </c:pt>
                <c:pt idx="11130">
                  <c:v>111.310000000022</c:v>
                </c:pt>
                <c:pt idx="11131">
                  <c:v>111.32000000002201</c:v>
                </c:pt>
                <c:pt idx="11132">
                  <c:v>111.330000000022</c:v>
                </c:pt>
                <c:pt idx="11133">
                  <c:v>111.340000000022</c:v>
                </c:pt>
                <c:pt idx="11134">
                  <c:v>111.35000000002201</c:v>
                </c:pt>
                <c:pt idx="11135">
                  <c:v>111.360000000022</c:v>
                </c:pt>
                <c:pt idx="11136">
                  <c:v>111.370000000022</c:v>
                </c:pt>
                <c:pt idx="11137">
                  <c:v>111.38000000002199</c:v>
                </c:pt>
                <c:pt idx="11138">
                  <c:v>111.390000000022</c:v>
                </c:pt>
                <c:pt idx="11139">
                  <c:v>111.400000000022</c:v>
                </c:pt>
                <c:pt idx="11140">
                  <c:v>111.41000000002199</c:v>
                </c:pt>
                <c:pt idx="11141">
                  <c:v>111.420000000022</c:v>
                </c:pt>
                <c:pt idx="11142">
                  <c:v>111.43000000002201</c:v>
                </c:pt>
                <c:pt idx="11143">
                  <c:v>111.440000000022</c:v>
                </c:pt>
                <c:pt idx="11144">
                  <c:v>111.450000000022</c:v>
                </c:pt>
                <c:pt idx="11145">
                  <c:v>111.46000000002201</c:v>
                </c:pt>
                <c:pt idx="11146">
                  <c:v>111.470000000022</c:v>
                </c:pt>
                <c:pt idx="11147">
                  <c:v>111.480000000022</c:v>
                </c:pt>
                <c:pt idx="11148">
                  <c:v>111.49000000002199</c:v>
                </c:pt>
                <c:pt idx="11149">
                  <c:v>111.500000000022</c:v>
                </c:pt>
                <c:pt idx="11150">
                  <c:v>111.510000000022</c:v>
                </c:pt>
                <c:pt idx="11151">
                  <c:v>111.52000000002199</c:v>
                </c:pt>
                <c:pt idx="11152">
                  <c:v>111.530000000022</c:v>
                </c:pt>
                <c:pt idx="11153">
                  <c:v>111.540000000022</c:v>
                </c:pt>
                <c:pt idx="11154">
                  <c:v>111.550000000022</c:v>
                </c:pt>
                <c:pt idx="11155">
                  <c:v>111.560000000022</c:v>
                </c:pt>
                <c:pt idx="11156">
                  <c:v>111.57000000002201</c:v>
                </c:pt>
                <c:pt idx="11157">
                  <c:v>111.580000000022</c:v>
                </c:pt>
                <c:pt idx="11158">
                  <c:v>111.590000000022</c:v>
                </c:pt>
                <c:pt idx="11159">
                  <c:v>111.60000000002201</c:v>
                </c:pt>
                <c:pt idx="11160">
                  <c:v>111.610000000022</c:v>
                </c:pt>
                <c:pt idx="11161">
                  <c:v>111.620000000022</c:v>
                </c:pt>
                <c:pt idx="11162">
                  <c:v>111.63000000002199</c:v>
                </c:pt>
                <c:pt idx="11163">
                  <c:v>111.640000000022</c:v>
                </c:pt>
                <c:pt idx="11164">
                  <c:v>111.650000000022</c:v>
                </c:pt>
                <c:pt idx="11165">
                  <c:v>111.66000000002199</c:v>
                </c:pt>
                <c:pt idx="11166">
                  <c:v>111.670000000022</c:v>
                </c:pt>
                <c:pt idx="11167">
                  <c:v>111.68000000002201</c:v>
                </c:pt>
                <c:pt idx="11168">
                  <c:v>111.690000000022</c:v>
                </c:pt>
                <c:pt idx="11169">
                  <c:v>111.700000000022</c:v>
                </c:pt>
                <c:pt idx="11170">
                  <c:v>111.71000000002201</c:v>
                </c:pt>
                <c:pt idx="11171">
                  <c:v>111.720000000022</c:v>
                </c:pt>
                <c:pt idx="11172">
                  <c:v>111.730000000022</c:v>
                </c:pt>
                <c:pt idx="11173">
                  <c:v>111.74000000002199</c:v>
                </c:pt>
                <c:pt idx="11174">
                  <c:v>111.750000000022</c:v>
                </c:pt>
                <c:pt idx="11175">
                  <c:v>111.760000000022</c:v>
                </c:pt>
                <c:pt idx="11176">
                  <c:v>111.77000000002199</c:v>
                </c:pt>
                <c:pt idx="11177">
                  <c:v>111.780000000022</c:v>
                </c:pt>
                <c:pt idx="11178">
                  <c:v>111.790000000022</c:v>
                </c:pt>
                <c:pt idx="11179">
                  <c:v>111.800000000022</c:v>
                </c:pt>
                <c:pt idx="11180">
                  <c:v>111.810000000022</c:v>
                </c:pt>
                <c:pt idx="11181">
                  <c:v>111.82000000002201</c:v>
                </c:pt>
                <c:pt idx="11182">
                  <c:v>111.830000000022</c:v>
                </c:pt>
                <c:pt idx="11183">
                  <c:v>111.840000000022</c:v>
                </c:pt>
                <c:pt idx="11184">
                  <c:v>111.85000000002201</c:v>
                </c:pt>
                <c:pt idx="11185">
                  <c:v>111.860000000022</c:v>
                </c:pt>
                <c:pt idx="11186">
                  <c:v>111.870000000022</c:v>
                </c:pt>
                <c:pt idx="11187">
                  <c:v>111.88000000002199</c:v>
                </c:pt>
                <c:pt idx="11188">
                  <c:v>111.890000000022</c:v>
                </c:pt>
                <c:pt idx="11189">
                  <c:v>111.900000000022</c:v>
                </c:pt>
                <c:pt idx="11190">
                  <c:v>111.91000000002199</c:v>
                </c:pt>
                <c:pt idx="11191">
                  <c:v>111.920000000022</c:v>
                </c:pt>
                <c:pt idx="11192">
                  <c:v>111.93000000002201</c:v>
                </c:pt>
                <c:pt idx="11193">
                  <c:v>111.940000000022</c:v>
                </c:pt>
                <c:pt idx="11194">
                  <c:v>111.950000000022</c:v>
                </c:pt>
                <c:pt idx="11195">
                  <c:v>111.96000000002201</c:v>
                </c:pt>
                <c:pt idx="11196">
                  <c:v>111.970000000022</c:v>
                </c:pt>
                <c:pt idx="11197">
                  <c:v>111.980000000022</c:v>
                </c:pt>
                <c:pt idx="11198">
                  <c:v>111.99000000002199</c:v>
                </c:pt>
                <c:pt idx="11199">
                  <c:v>112.000000000022</c:v>
                </c:pt>
                <c:pt idx="11200">
                  <c:v>112.010000000022</c:v>
                </c:pt>
                <c:pt idx="11201">
                  <c:v>112.02000000002199</c:v>
                </c:pt>
                <c:pt idx="11202">
                  <c:v>112.030000000022</c:v>
                </c:pt>
                <c:pt idx="11203">
                  <c:v>112.040000000022</c:v>
                </c:pt>
                <c:pt idx="11204">
                  <c:v>112.050000000022</c:v>
                </c:pt>
                <c:pt idx="11205">
                  <c:v>112.060000000022</c:v>
                </c:pt>
                <c:pt idx="11206">
                  <c:v>112.07000000002201</c:v>
                </c:pt>
                <c:pt idx="11207">
                  <c:v>112.080000000022</c:v>
                </c:pt>
                <c:pt idx="11208">
                  <c:v>112.090000000022</c:v>
                </c:pt>
                <c:pt idx="11209">
                  <c:v>112.10000000002201</c:v>
                </c:pt>
                <c:pt idx="11210">
                  <c:v>112.110000000022</c:v>
                </c:pt>
                <c:pt idx="11211">
                  <c:v>112.120000000022</c:v>
                </c:pt>
                <c:pt idx="11212">
                  <c:v>112.13000000002199</c:v>
                </c:pt>
                <c:pt idx="11213">
                  <c:v>112.140000000022</c:v>
                </c:pt>
                <c:pt idx="11214">
                  <c:v>112.150000000022</c:v>
                </c:pt>
                <c:pt idx="11215">
                  <c:v>112.16000000002199</c:v>
                </c:pt>
                <c:pt idx="11216">
                  <c:v>112.170000000022</c:v>
                </c:pt>
                <c:pt idx="11217">
                  <c:v>112.18000000002201</c:v>
                </c:pt>
                <c:pt idx="11218">
                  <c:v>112.190000000022</c:v>
                </c:pt>
                <c:pt idx="11219">
                  <c:v>112.200000000022</c:v>
                </c:pt>
                <c:pt idx="11220">
                  <c:v>112.21000000002201</c:v>
                </c:pt>
                <c:pt idx="11221">
                  <c:v>112.220000000022</c:v>
                </c:pt>
                <c:pt idx="11222">
                  <c:v>112.230000000022</c:v>
                </c:pt>
                <c:pt idx="11223">
                  <c:v>112.24000000002199</c:v>
                </c:pt>
                <c:pt idx="11224">
                  <c:v>112.250000000022</c:v>
                </c:pt>
                <c:pt idx="11225">
                  <c:v>112.260000000022</c:v>
                </c:pt>
                <c:pt idx="11226">
                  <c:v>112.27000000002199</c:v>
                </c:pt>
                <c:pt idx="11227">
                  <c:v>112.280000000022</c:v>
                </c:pt>
                <c:pt idx="11228">
                  <c:v>112.290000000022</c:v>
                </c:pt>
                <c:pt idx="11229">
                  <c:v>112.300000000022</c:v>
                </c:pt>
                <c:pt idx="11230">
                  <c:v>112.310000000022</c:v>
                </c:pt>
                <c:pt idx="11231">
                  <c:v>112.32000000002201</c:v>
                </c:pt>
                <c:pt idx="11232">
                  <c:v>112.330000000022</c:v>
                </c:pt>
                <c:pt idx="11233">
                  <c:v>112.340000000022</c:v>
                </c:pt>
                <c:pt idx="11234">
                  <c:v>112.35000000002201</c:v>
                </c:pt>
                <c:pt idx="11235">
                  <c:v>112.360000000022</c:v>
                </c:pt>
                <c:pt idx="11236">
                  <c:v>112.370000000022</c:v>
                </c:pt>
                <c:pt idx="11237">
                  <c:v>112.38000000002199</c:v>
                </c:pt>
                <c:pt idx="11238">
                  <c:v>112.390000000022</c:v>
                </c:pt>
                <c:pt idx="11239">
                  <c:v>112.400000000022</c:v>
                </c:pt>
                <c:pt idx="11240">
                  <c:v>112.41000000002199</c:v>
                </c:pt>
                <c:pt idx="11241">
                  <c:v>112.420000000022</c:v>
                </c:pt>
                <c:pt idx="11242">
                  <c:v>112.43000000002201</c:v>
                </c:pt>
                <c:pt idx="11243">
                  <c:v>112.440000000022</c:v>
                </c:pt>
                <c:pt idx="11244">
                  <c:v>112.450000000022</c:v>
                </c:pt>
                <c:pt idx="11245">
                  <c:v>112.46000000002201</c:v>
                </c:pt>
                <c:pt idx="11246">
                  <c:v>112.470000000022</c:v>
                </c:pt>
                <c:pt idx="11247">
                  <c:v>112.480000000022</c:v>
                </c:pt>
                <c:pt idx="11248">
                  <c:v>112.49000000002199</c:v>
                </c:pt>
                <c:pt idx="11249">
                  <c:v>112.500000000022</c:v>
                </c:pt>
                <c:pt idx="11250">
                  <c:v>112.510000000022</c:v>
                </c:pt>
                <c:pt idx="11251">
                  <c:v>112.52000000002199</c:v>
                </c:pt>
                <c:pt idx="11252">
                  <c:v>112.530000000022</c:v>
                </c:pt>
                <c:pt idx="11253">
                  <c:v>112.540000000022</c:v>
                </c:pt>
                <c:pt idx="11254">
                  <c:v>112.550000000022</c:v>
                </c:pt>
                <c:pt idx="11255">
                  <c:v>112.560000000022</c:v>
                </c:pt>
                <c:pt idx="11256">
                  <c:v>112.57000000002201</c:v>
                </c:pt>
                <c:pt idx="11257">
                  <c:v>112.580000000022</c:v>
                </c:pt>
                <c:pt idx="11258">
                  <c:v>112.590000000022</c:v>
                </c:pt>
                <c:pt idx="11259">
                  <c:v>112.60000000002201</c:v>
                </c:pt>
                <c:pt idx="11260">
                  <c:v>112.610000000022</c:v>
                </c:pt>
                <c:pt idx="11261">
                  <c:v>112.620000000022</c:v>
                </c:pt>
                <c:pt idx="11262">
                  <c:v>112.63000000002199</c:v>
                </c:pt>
                <c:pt idx="11263">
                  <c:v>112.640000000022</c:v>
                </c:pt>
                <c:pt idx="11264">
                  <c:v>112.650000000022</c:v>
                </c:pt>
                <c:pt idx="11265">
                  <c:v>112.66000000002199</c:v>
                </c:pt>
                <c:pt idx="11266">
                  <c:v>112.670000000022</c:v>
                </c:pt>
                <c:pt idx="11267">
                  <c:v>112.68000000002201</c:v>
                </c:pt>
                <c:pt idx="11268">
                  <c:v>112.690000000022</c:v>
                </c:pt>
                <c:pt idx="11269">
                  <c:v>112.700000000022</c:v>
                </c:pt>
                <c:pt idx="11270">
                  <c:v>112.71000000002201</c:v>
                </c:pt>
                <c:pt idx="11271">
                  <c:v>112.720000000022</c:v>
                </c:pt>
                <c:pt idx="11272">
                  <c:v>112.730000000022</c:v>
                </c:pt>
                <c:pt idx="11273">
                  <c:v>112.74000000002199</c:v>
                </c:pt>
                <c:pt idx="11274">
                  <c:v>112.750000000022</c:v>
                </c:pt>
                <c:pt idx="11275">
                  <c:v>112.760000000022</c:v>
                </c:pt>
                <c:pt idx="11276">
                  <c:v>112.77000000002199</c:v>
                </c:pt>
                <c:pt idx="11277">
                  <c:v>112.780000000022</c:v>
                </c:pt>
                <c:pt idx="11278">
                  <c:v>112.790000000022</c:v>
                </c:pt>
                <c:pt idx="11279">
                  <c:v>112.800000000022</c:v>
                </c:pt>
                <c:pt idx="11280">
                  <c:v>112.810000000022</c:v>
                </c:pt>
                <c:pt idx="11281">
                  <c:v>112.82000000002201</c:v>
                </c:pt>
                <c:pt idx="11282">
                  <c:v>112.830000000022</c:v>
                </c:pt>
                <c:pt idx="11283">
                  <c:v>112.840000000022</c:v>
                </c:pt>
                <c:pt idx="11284">
                  <c:v>112.850000000023</c:v>
                </c:pt>
                <c:pt idx="11285">
                  <c:v>112.860000000022</c:v>
                </c:pt>
                <c:pt idx="11286">
                  <c:v>112.870000000022</c:v>
                </c:pt>
                <c:pt idx="11287">
                  <c:v>112.88000000002199</c:v>
                </c:pt>
                <c:pt idx="11288">
                  <c:v>112.890000000022</c:v>
                </c:pt>
                <c:pt idx="11289">
                  <c:v>112.900000000022</c:v>
                </c:pt>
                <c:pt idx="11290">
                  <c:v>112.91000000002199</c:v>
                </c:pt>
                <c:pt idx="11291">
                  <c:v>112.920000000022</c:v>
                </c:pt>
                <c:pt idx="11292">
                  <c:v>112.93000000002201</c:v>
                </c:pt>
                <c:pt idx="11293">
                  <c:v>112.940000000022</c:v>
                </c:pt>
                <c:pt idx="11294">
                  <c:v>112.950000000022</c:v>
                </c:pt>
                <c:pt idx="11295">
                  <c:v>112.96000000002201</c:v>
                </c:pt>
                <c:pt idx="11296">
                  <c:v>112.970000000022</c:v>
                </c:pt>
                <c:pt idx="11297">
                  <c:v>112.980000000022</c:v>
                </c:pt>
                <c:pt idx="11298">
                  <c:v>112.99000000002199</c:v>
                </c:pt>
                <c:pt idx="11299">
                  <c:v>113.000000000022</c:v>
                </c:pt>
                <c:pt idx="11300">
                  <c:v>113.010000000023</c:v>
                </c:pt>
                <c:pt idx="11301">
                  <c:v>113.02000000002199</c:v>
                </c:pt>
                <c:pt idx="11302">
                  <c:v>113.030000000022</c:v>
                </c:pt>
                <c:pt idx="11303">
                  <c:v>113.040000000023</c:v>
                </c:pt>
                <c:pt idx="11304">
                  <c:v>113.050000000023</c:v>
                </c:pt>
                <c:pt idx="11305">
                  <c:v>113.060000000023</c:v>
                </c:pt>
                <c:pt idx="11306">
                  <c:v>113.070000000023</c:v>
                </c:pt>
                <c:pt idx="11307">
                  <c:v>113.08000000002301</c:v>
                </c:pt>
                <c:pt idx="11308">
                  <c:v>113.090000000023</c:v>
                </c:pt>
                <c:pt idx="11309">
                  <c:v>113.100000000023</c:v>
                </c:pt>
                <c:pt idx="11310">
                  <c:v>113.11000000002301</c:v>
                </c:pt>
                <c:pt idx="11311">
                  <c:v>113.120000000023</c:v>
                </c:pt>
                <c:pt idx="11312">
                  <c:v>113.130000000023</c:v>
                </c:pt>
                <c:pt idx="11313">
                  <c:v>113.14000000002299</c:v>
                </c:pt>
                <c:pt idx="11314">
                  <c:v>113.150000000023</c:v>
                </c:pt>
                <c:pt idx="11315">
                  <c:v>113.160000000023</c:v>
                </c:pt>
                <c:pt idx="11316">
                  <c:v>113.17000000002299</c:v>
                </c:pt>
                <c:pt idx="11317">
                  <c:v>113.180000000023</c:v>
                </c:pt>
                <c:pt idx="11318">
                  <c:v>113.19000000002301</c:v>
                </c:pt>
                <c:pt idx="11319">
                  <c:v>113.200000000023</c:v>
                </c:pt>
                <c:pt idx="11320">
                  <c:v>113.210000000023</c:v>
                </c:pt>
                <c:pt idx="11321">
                  <c:v>113.22000000002301</c:v>
                </c:pt>
                <c:pt idx="11322">
                  <c:v>113.230000000023</c:v>
                </c:pt>
                <c:pt idx="11323">
                  <c:v>113.240000000023</c:v>
                </c:pt>
                <c:pt idx="11324">
                  <c:v>113.25000000002299</c:v>
                </c:pt>
                <c:pt idx="11325">
                  <c:v>113.260000000023</c:v>
                </c:pt>
                <c:pt idx="11326">
                  <c:v>113.270000000023</c:v>
                </c:pt>
                <c:pt idx="11327">
                  <c:v>113.28000000002299</c:v>
                </c:pt>
                <c:pt idx="11328">
                  <c:v>113.290000000023</c:v>
                </c:pt>
                <c:pt idx="11329">
                  <c:v>113.300000000023</c:v>
                </c:pt>
                <c:pt idx="11330">
                  <c:v>113.310000000023</c:v>
                </c:pt>
                <c:pt idx="11331">
                  <c:v>113.320000000023</c:v>
                </c:pt>
                <c:pt idx="11332">
                  <c:v>113.33000000002301</c:v>
                </c:pt>
                <c:pt idx="11333">
                  <c:v>113.340000000023</c:v>
                </c:pt>
                <c:pt idx="11334">
                  <c:v>113.350000000023</c:v>
                </c:pt>
                <c:pt idx="11335">
                  <c:v>113.36000000002301</c:v>
                </c:pt>
                <c:pt idx="11336">
                  <c:v>113.370000000023</c:v>
                </c:pt>
                <c:pt idx="11337">
                  <c:v>113.380000000023</c:v>
                </c:pt>
                <c:pt idx="11338">
                  <c:v>113.39000000002299</c:v>
                </c:pt>
                <c:pt idx="11339">
                  <c:v>113.400000000023</c:v>
                </c:pt>
                <c:pt idx="11340">
                  <c:v>113.410000000023</c:v>
                </c:pt>
                <c:pt idx="11341">
                  <c:v>113.42000000002299</c:v>
                </c:pt>
                <c:pt idx="11342">
                  <c:v>113.430000000023</c:v>
                </c:pt>
                <c:pt idx="11343">
                  <c:v>113.44000000002301</c:v>
                </c:pt>
                <c:pt idx="11344">
                  <c:v>113.450000000023</c:v>
                </c:pt>
                <c:pt idx="11345">
                  <c:v>113.460000000023</c:v>
                </c:pt>
                <c:pt idx="11346">
                  <c:v>113.47000000002301</c:v>
                </c:pt>
                <c:pt idx="11347">
                  <c:v>113.480000000023</c:v>
                </c:pt>
                <c:pt idx="11348">
                  <c:v>113.490000000023</c:v>
                </c:pt>
                <c:pt idx="11349">
                  <c:v>113.50000000002299</c:v>
                </c:pt>
                <c:pt idx="11350">
                  <c:v>113.510000000023</c:v>
                </c:pt>
                <c:pt idx="11351">
                  <c:v>113.520000000023</c:v>
                </c:pt>
                <c:pt idx="11352">
                  <c:v>113.53000000002299</c:v>
                </c:pt>
                <c:pt idx="11353">
                  <c:v>113.540000000023</c:v>
                </c:pt>
                <c:pt idx="11354">
                  <c:v>113.550000000023</c:v>
                </c:pt>
                <c:pt idx="11355">
                  <c:v>113.560000000023</c:v>
                </c:pt>
                <c:pt idx="11356">
                  <c:v>113.570000000023</c:v>
                </c:pt>
                <c:pt idx="11357">
                  <c:v>113.58000000002301</c:v>
                </c:pt>
                <c:pt idx="11358">
                  <c:v>113.590000000023</c:v>
                </c:pt>
                <c:pt idx="11359">
                  <c:v>113.600000000023</c:v>
                </c:pt>
                <c:pt idx="11360">
                  <c:v>113.61000000002301</c:v>
                </c:pt>
                <c:pt idx="11361">
                  <c:v>113.620000000023</c:v>
                </c:pt>
                <c:pt idx="11362">
                  <c:v>113.630000000023</c:v>
                </c:pt>
                <c:pt idx="11363">
                  <c:v>113.64000000002299</c:v>
                </c:pt>
                <c:pt idx="11364">
                  <c:v>113.650000000023</c:v>
                </c:pt>
                <c:pt idx="11365">
                  <c:v>113.660000000023</c:v>
                </c:pt>
                <c:pt idx="11366">
                  <c:v>113.67000000002299</c:v>
                </c:pt>
                <c:pt idx="11367">
                  <c:v>113.680000000023</c:v>
                </c:pt>
                <c:pt idx="11368">
                  <c:v>113.69000000002301</c:v>
                </c:pt>
                <c:pt idx="11369">
                  <c:v>113.700000000023</c:v>
                </c:pt>
                <c:pt idx="11370">
                  <c:v>113.710000000023</c:v>
                </c:pt>
                <c:pt idx="11371">
                  <c:v>113.72000000002301</c:v>
                </c:pt>
                <c:pt idx="11372">
                  <c:v>113.730000000023</c:v>
                </c:pt>
                <c:pt idx="11373">
                  <c:v>113.740000000023</c:v>
                </c:pt>
                <c:pt idx="11374">
                  <c:v>113.75000000002299</c:v>
                </c:pt>
                <c:pt idx="11375">
                  <c:v>113.760000000023</c:v>
                </c:pt>
                <c:pt idx="11376">
                  <c:v>113.770000000023</c:v>
                </c:pt>
                <c:pt idx="11377">
                  <c:v>113.78000000002299</c:v>
                </c:pt>
                <c:pt idx="11378">
                  <c:v>113.790000000023</c:v>
                </c:pt>
                <c:pt idx="11379">
                  <c:v>113.800000000023</c:v>
                </c:pt>
                <c:pt idx="11380">
                  <c:v>113.810000000023</c:v>
                </c:pt>
                <c:pt idx="11381">
                  <c:v>113.820000000023</c:v>
                </c:pt>
                <c:pt idx="11382">
                  <c:v>113.83000000002301</c:v>
                </c:pt>
                <c:pt idx="11383">
                  <c:v>113.840000000023</c:v>
                </c:pt>
                <c:pt idx="11384">
                  <c:v>113.850000000023</c:v>
                </c:pt>
                <c:pt idx="11385">
                  <c:v>113.86000000002301</c:v>
                </c:pt>
                <c:pt idx="11386">
                  <c:v>113.870000000023</c:v>
                </c:pt>
                <c:pt idx="11387">
                  <c:v>113.880000000023</c:v>
                </c:pt>
                <c:pt idx="11388">
                  <c:v>113.89000000002299</c:v>
                </c:pt>
                <c:pt idx="11389">
                  <c:v>113.900000000023</c:v>
                </c:pt>
                <c:pt idx="11390">
                  <c:v>113.910000000023</c:v>
                </c:pt>
                <c:pt idx="11391">
                  <c:v>113.92000000002299</c:v>
                </c:pt>
                <c:pt idx="11392">
                  <c:v>113.930000000023</c:v>
                </c:pt>
                <c:pt idx="11393">
                  <c:v>113.94000000002301</c:v>
                </c:pt>
                <c:pt idx="11394">
                  <c:v>113.950000000023</c:v>
                </c:pt>
                <c:pt idx="11395">
                  <c:v>113.960000000023</c:v>
                </c:pt>
                <c:pt idx="11396">
                  <c:v>113.97000000002301</c:v>
                </c:pt>
                <c:pt idx="11397">
                  <c:v>113.980000000023</c:v>
                </c:pt>
                <c:pt idx="11398">
                  <c:v>113.990000000023</c:v>
                </c:pt>
                <c:pt idx="11399">
                  <c:v>114.00000000002299</c:v>
                </c:pt>
                <c:pt idx="11400">
                  <c:v>114.010000000023</c:v>
                </c:pt>
                <c:pt idx="11401">
                  <c:v>114.020000000023</c:v>
                </c:pt>
                <c:pt idx="11402">
                  <c:v>114.03000000002299</c:v>
                </c:pt>
                <c:pt idx="11403">
                  <c:v>114.040000000023</c:v>
                </c:pt>
                <c:pt idx="11404">
                  <c:v>114.050000000023</c:v>
                </c:pt>
                <c:pt idx="11405">
                  <c:v>114.060000000023</c:v>
                </c:pt>
                <c:pt idx="11406">
                  <c:v>114.070000000023</c:v>
                </c:pt>
                <c:pt idx="11407">
                  <c:v>114.08000000002301</c:v>
                </c:pt>
                <c:pt idx="11408">
                  <c:v>114.090000000023</c:v>
                </c:pt>
                <c:pt idx="11409">
                  <c:v>114.100000000023</c:v>
                </c:pt>
                <c:pt idx="11410">
                  <c:v>114.11000000002301</c:v>
                </c:pt>
                <c:pt idx="11411">
                  <c:v>114.120000000023</c:v>
                </c:pt>
                <c:pt idx="11412">
                  <c:v>114.130000000023</c:v>
                </c:pt>
                <c:pt idx="11413">
                  <c:v>114.14000000002299</c:v>
                </c:pt>
                <c:pt idx="11414">
                  <c:v>114.150000000023</c:v>
                </c:pt>
                <c:pt idx="11415">
                  <c:v>114.160000000023</c:v>
                </c:pt>
                <c:pt idx="11416">
                  <c:v>114.17000000002299</c:v>
                </c:pt>
                <c:pt idx="11417">
                  <c:v>114.180000000023</c:v>
                </c:pt>
                <c:pt idx="11418">
                  <c:v>114.19000000002301</c:v>
                </c:pt>
                <c:pt idx="11419">
                  <c:v>114.200000000023</c:v>
                </c:pt>
                <c:pt idx="11420">
                  <c:v>114.210000000023</c:v>
                </c:pt>
                <c:pt idx="11421">
                  <c:v>114.22000000002301</c:v>
                </c:pt>
                <c:pt idx="11422">
                  <c:v>114.230000000023</c:v>
                </c:pt>
                <c:pt idx="11423">
                  <c:v>114.240000000023</c:v>
                </c:pt>
                <c:pt idx="11424">
                  <c:v>114.25000000002299</c:v>
                </c:pt>
                <c:pt idx="11425">
                  <c:v>114.260000000023</c:v>
                </c:pt>
                <c:pt idx="11426">
                  <c:v>114.270000000023</c:v>
                </c:pt>
                <c:pt idx="11427">
                  <c:v>114.28000000002299</c:v>
                </c:pt>
                <c:pt idx="11428">
                  <c:v>114.290000000023</c:v>
                </c:pt>
                <c:pt idx="11429">
                  <c:v>114.300000000023</c:v>
                </c:pt>
                <c:pt idx="11430">
                  <c:v>114.310000000023</c:v>
                </c:pt>
                <c:pt idx="11431">
                  <c:v>114.320000000023</c:v>
                </c:pt>
                <c:pt idx="11432">
                  <c:v>114.33000000002301</c:v>
                </c:pt>
                <c:pt idx="11433">
                  <c:v>114.340000000023</c:v>
                </c:pt>
                <c:pt idx="11434">
                  <c:v>114.350000000023</c:v>
                </c:pt>
                <c:pt idx="11435">
                  <c:v>114.36000000002301</c:v>
                </c:pt>
                <c:pt idx="11436">
                  <c:v>114.370000000023</c:v>
                </c:pt>
                <c:pt idx="11437">
                  <c:v>114.380000000023</c:v>
                </c:pt>
                <c:pt idx="11438">
                  <c:v>114.39000000002299</c:v>
                </c:pt>
                <c:pt idx="11439">
                  <c:v>114.400000000023</c:v>
                </c:pt>
                <c:pt idx="11440">
                  <c:v>114.410000000023</c:v>
                </c:pt>
                <c:pt idx="11441">
                  <c:v>114.42000000002299</c:v>
                </c:pt>
                <c:pt idx="11442">
                  <c:v>114.430000000023</c:v>
                </c:pt>
                <c:pt idx="11443">
                  <c:v>114.44000000002301</c:v>
                </c:pt>
                <c:pt idx="11444">
                  <c:v>114.450000000023</c:v>
                </c:pt>
                <c:pt idx="11445">
                  <c:v>114.460000000023</c:v>
                </c:pt>
                <c:pt idx="11446">
                  <c:v>114.47000000002301</c:v>
                </c:pt>
                <c:pt idx="11447">
                  <c:v>114.480000000023</c:v>
                </c:pt>
                <c:pt idx="11448">
                  <c:v>114.490000000023</c:v>
                </c:pt>
                <c:pt idx="11449">
                  <c:v>114.50000000002299</c:v>
                </c:pt>
                <c:pt idx="11450">
                  <c:v>114.510000000023</c:v>
                </c:pt>
                <c:pt idx="11451">
                  <c:v>114.520000000023</c:v>
                </c:pt>
                <c:pt idx="11452">
                  <c:v>114.53000000002299</c:v>
                </c:pt>
                <c:pt idx="11453">
                  <c:v>114.540000000023</c:v>
                </c:pt>
                <c:pt idx="11454">
                  <c:v>114.550000000023</c:v>
                </c:pt>
                <c:pt idx="11455">
                  <c:v>114.560000000023</c:v>
                </c:pt>
                <c:pt idx="11456">
                  <c:v>114.570000000023</c:v>
                </c:pt>
                <c:pt idx="11457">
                  <c:v>114.58000000002301</c:v>
                </c:pt>
                <c:pt idx="11458">
                  <c:v>114.590000000023</c:v>
                </c:pt>
                <c:pt idx="11459">
                  <c:v>114.600000000023</c:v>
                </c:pt>
                <c:pt idx="11460">
                  <c:v>114.61000000002301</c:v>
                </c:pt>
                <c:pt idx="11461">
                  <c:v>114.620000000023</c:v>
                </c:pt>
                <c:pt idx="11462">
                  <c:v>114.630000000023</c:v>
                </c:pt>
                <c:pt idx="11463">
                  <c:v>114.64000000002299</c:v>
                </c:pt>
                <c:pt idx="11464">
                  <c:v>114.650000000023</c:v>
                </c:pt>
                <c:pt idx="11465">
                  <c:v>114.660000000023</c:v>
                </c:pt>
                <c:pt idx="11466">
                  <c:v>114.67000000002299</c:v>
                </c:pt>
                <c:pt idx="11467">
                  <c:v>114.680000000023</c:v>
                </c:pt>
                <c:pt idx="11468">
                  <c:v>114.69000000002301</c:v>
                </c:pt>
                <c:pt idx="11469">
                  <c:v>114.700000000023</c:v>
                </c:pt>
                <c:pt idx="11470">
                  <c:v>114.710000000023</c:v>
                </c:pt>
                <c:pt idx="11471">
                  <c:v>114.72000000002301</c:v>
                </c:pt>
                <c:pt idx="11472">
                  <c:v>114.730000000023</c:v>
                </c:pt>
                <c:pt idx="11473">
                  <c:v>114.740000000023</c:v>
                </c:pt>
                <c:pt idx="11474">
                  <c:v>114.75000000002299</c:v>
                </c:pt>
                <c:pt idx="11475">
                  <c:v>114.760000000023</c:v>
                </c:pt>
                <c:pt idx="11476">
                  <c:v>114.770000000023</c:v>
                </c:pt>
                <c:pt idx="11477">
                  <c:v>114.78000000002299</c:v>
                </c:pt>
                <c:pt idx="11478">
                  <c:v>114.790000000023</c:v>
                </c:pt>
                <c:pt idx="11479">
                  <c:v>114.800000000023</c:v>
                </c:pt>
                <c:pt idx="11480">
                  <c:v>114.810000000023</c:v>
                </c:pt>
                <c:pt idx="11481">
                  <c:v>114.820000000023</c:v>
                </c:pt>
                <c:pt idx="11482">
                  <c:v>114.83000000002301</c:v>
                </c:pt>
                <c:pt idx="11483">
                  <c:v>114.840000000023</c:v>
                </c:pt>
                <c:pt idx="11484">
                  <c:v>114.850000000023</c:v>
                </c:pt>
                <c:pt idx="11485">
                  <c:v>114.86000000002301</c:v>
                </c:pt>
                <c:pt idx="11486">
                  <c:v>114.870000000023</c:v>
                </c:pt>
                <c:pt idx="11487">
                  <c:v>114.880000000024</c:v>
                </c:pt>
                <c:pt idx="11488">
                  <c:v>114.89000000002299</c:v>
                </c:pt>
                <c:pt idx="11489">
                  <c:v>114.900000000023</c:v>
                </c:pt>
                <c:pt idx="11490">
                  <c:v>114.910000000024</c:v>
                </c:pt>
                <c:pt idx="11491">
                  <c:v>114.92000000002299</c:v>
                </c:pt>
                <c:pt idx="11492">
                  <c:v>114.930000000023</c:v>
                </c:pt>
                <c:pt idx="11493">
                  <c:v>114.940000000024</c:v>
                </c:pt>
                <c:pt idx="11494">
                  <c:v>114.950000000023</c:v>
                </c:pt>
                <c:pt idx="11495">
                  <c:v>114.960000000023</c:v>
                </c:pt>
                <c:pt idx="11496">
                  <c:v>114.970000000024</c:v>
                </c:pt>
                <c:pt idx="11497">
                  <c:v>114.980000000023</c:v>
                </c:pt>
                <c:pt idx="11498">
                  <c:v>114.990000000023</c:v>
                </c:pt>
                <c:pt idx="11499">
                  <c:v>115.000000000024</c:v>
                </c:pt>
                <c:pt idx="11500">
                  <c:v>115.01000000002399</c:v>
                </c:pt>
                <c:pt idx="11501">
                  <c:v>115.020000000024</c:v>
                </c:pt>
                <c:pt idx="11502">
                  <c:v>115.030000000024</c:v>
                </c:pt>
                <c:pt idx="11503">
                  <c:v>115.04000000002399</c:v>
                </c:pt>
                <c:pt idx="11504">
                  <c:v>115.050000000024</c:v>
                </c:pt>
                <c:pt idx="11505">
                  <c:v>115.060000000024</c:v>
                </c:pt>
                <c:pt idx="11506">
                  <c:v>115.070000000024</c:v>
                </c:pt>
                <c:pt idx="11507">
                  <c:v>115.080000000024</c:v>
                </c:pt>
                <c:pt idx="11508">
                  <c:v>115.09000000002401</c:v>
                </c:pt>
                <c:pt idx="11509">
                  <c:v>115.100000000024</c:v>
                </c:pt>
                <c:pt idx="11510">
                  <c:v>115.110000000024</c:v>
                </c:pt>
                <c:pt idx="11511">
                  <c:v>115.12000000002401</c:v>
                </c:pt>
                <c:pt idx="11512">
                  <c:v>115.130000000024</c:v>
                </c:pt>
                <c:pt idx="11513">
                  <c:v>115.140000000024</c:v>
                </c:pt>
                <c:pt idx="11514">
                  <c:v>115.15000000002399</c:v>
                </c:pt>
                <c:pt idx="11515">
                  <c:v>115.160000000024</c:v>
                </c:pt>
                <c:pt idx="11516">
                  <c:v>115.170000000024</c:v>
                </c:pt>
                <c:pt idx="11517">
                  <c:v>115.18000000002399</c:v>
                </c:pt>
                <c:pt idx="11518">
                  <c:v>115.190000000024</c:v>
                </c:pt>
                <c:pt idx="11519">
                  <c:v>115.200000000024</c:v>
                </c:pt>
                <c:pt idx="11520">
                  <c:v>115.210000000024</c:v>
                </c:pt>
                <c:pt idx="11521">
                  <c:v>115.220000000024</c:v>
                </c:pt>
                <c:pt idx="11522">
                  <c:v>115.23000000002401</c:v>
                </c:pt>
                <c:pt idx="11523">
                  <c:v>115.240000000024</c:v>
                </c:pt>
                <c:pt idx="11524">
                  <c:v>115.250000000024</c:v>
                </c:pt>
                <c:pt idx="11525">
                  <c:v>115.26000000002399</c:v>
                </c:pt>
                <c:pt idx="11526">
                  <c:v>115.270000000024</c:v>
                </c:pt>
                <c:pt idx="11527">
                  <c:v>115.280000000024</c:v>
                </c:pt>
                <c:pt idx="11528">
                  <c:v>115.29000000002399</c:v>
                </c:pt>
                <c:pt idx="11529">
                  <c:v>115.300000000024</c:v>
                </c:pt>
                <c:pt idx="11530">
                  <c:v>115.310000000024</c:v>
                </c:pt>
                <c:pt idx="11531">
                  <c:v>115.320000000024</c:v>
                </c:pt>
                <c:pt idx="11532">
                  <c:v>115.330000000024</c:v>
                </c:pt>
                <c:pt idx="11533">
                  <c:v>115.34000000002401</c:v>
                </c:pt>
                <c:pt idx="11534">
                  <c:v>115.350000000024</c:v>
                </c:pt>
                <c:pt idx="11535">
                  <c:v>115.360000000024</c:v>
                </c:pt>
                <c:pt idx="11536">
                  <c:v>115.37000000002401</c:v>
                </c:pt>
                <c:pt idx="11537">
                  <c:v>115.380000000024</c:v>
                </c:pt>
                <c:pt idx="11538">
                  <c:v>115.390000000024</c:v>
                </c:pt>
                <c:pt idx="11539">
                  <c:v>115.40000000002399</c:v>
                </c:pt>
                <c:pt idx="11540">
                  <c:v>115.410000000024</c:v>
                </c:pt>
                <c:pt idx="11541">
                  <c:v>115.420000000024</c:v>
                </c:pt>
                <c:pt idx="11542">
                  <c:v>115.43000000002399</c:v>
                </c:pt>
                <c:pt idx="11543">
                  <c:v>115.440000000024</c:v>
                </c:pt>
                <c:pt idx="11544">
                  <c:v>115.450000000024</c:v>
                </c:pt>
                <c:pt idx="11545">
                  <c:v>115.460000000024</c:v>
                </c:pt>
                <c:pt idx="11546">
                  <c:v>115.470000000024</c:v>
                </c:pt>
                <c:pt idx="11547">
                  <c:v>115.48000000002401</c:v>
                </c:pt>
                <c:pt idx="11548">
                  <c:v>115.490000000024</c:v>
                </c:pt>
                <c:pt idx="11549">
                  <c:v>115.500000000024</c:v>
                </c:pt>
                <c:pt idx="11550">
                  <c:v>115.51000000002399</c:v>
                </c:pt>
                <c:pt idx="11551">
                  <c:v>115.520000000024</c:v>
                </c:pt>
                <c:pt idx="11552">
                  <c:v>115.530000000024</c:v>
                </c:pt>
                <c:pt idx="11553">
                  <c:v>115.54000000002399</c:v>
                </c:pt>
                <c:pt idx="11554">
                  <c:v>115.550000000024</c:v>
                </c:pt>
                <c:pt idx="11555">
                  <c:v>115.560000000024</c:v>
                </c:pt>
                <c:pt idx="11556">
                  <c:v>115.570000000024</c:v>
                </c:pt>
                <c:pt idx="11557">
                  <c:v>115.580000000024</c:v>
                </c:pt>
                <c:pt idx="11558">
                  <c:v>115.59000000002401</c:v>
                </c:pt>
                <c:pt idx="11559">
                  <c:v>115.600000000024</c:v>
                </c:pt>
                <c:pt idx="11560">
                  <c:v>115.610000000024</c:v>
                </c:pt>
                <c:pt idx="11561">
                  <c:v>115.62000000002401</c:v>
                </c:pt>
                <c:pt idx="11562">
                  <c:v>115.630000000024</c:v>
                </c:pt>
                <c:pt idx="11563">
                  <c:v>115.640000000024</c:v>
                </c:pt>
                <c:pt idx="11564">
                  <c:v>115.65000000002399</c:v>
                </c:pt>
                <c:pt idx="11565">
                  <c:v>115.660000000024</c:v>
                </c:pt>
                <c:pt idx="11566">
                  <c:v>115.670000000024</c:v>
                </c:pt>
                <c:pt idx="11567">
                  <c:v>115.68000000002399</c:v>
                </c:pt>
                <c:pt idx="11568">
                  <c:v>115.690000000024</c:v>
                </c:pt>
                <c:pt idx="11569">
                  <c:v>115.700000000024</c:v>
                </c:pt>
                <c:pt idx="11570">
                  <c:v>115.710000000024</c:v>
                </c:pt>
                <c:pt idx="11571">
                  <c:v>115.720000000024</c:v>
                </c:pt>
                <c:pt idx="11572">
                  <c:v>115.73000000002401</c:v>
                </c:pt>
                <c:pt idx="11573">
                  <c:v>115.740000000024</c:v>
                </c:pt>
                <c:pt idx="11574">
                  <c:v>115.750000000024</c:v>
                </c:pt>
                <c:pt idx="11575">
                  <c:v>115.76000000002399</c:v>
                </c:pt>
                <c:pt idx="11576">
                  <c:v>115.770000000024</c:v>
                </c:pt>
                <c:pt idx="11577">
                  <c:v>115.780000000024</c:v>
                </c:pt>
                <c:pt idx="11578">
                  <c:v>115.79000000002399</c:v>
                </c:pt>
                <c:pt idx="11579">
                  <c:v>115.800000000024</c:v>
                </c:pt>
                <c:pt idx="11580">
                  <c:v>115.810000000024</c:v>
                </c:pt>
                <c:pt idx="11581">
                  <c:v>115.820000000024</c:v>
                </c:pt>
                <c:pt idx="11582">
                  <c:v>115.830000000024</c:v>
                </c:pt>
                <c:pt idx="11583">
                  <c:v>115.84000000002401</c:v>
                </c:pt>
                <c:pt idx="11584">
                  <c:v>115.850000000024</c:v>
                </c:pt>
                <c:pt idx="11585">
                  <c:v>115.860000000024</c:v>
                </c:pt>
                <c:pt idx="11586">
                  <c:v>115.87000000002401</c:v>
                </c:pt>
                <c:pt idx="11587">
                  <c:v>115.880000000024</c:v>
                </c:pt>
                <c:pt idx="11588">
                  <c:v>115.890000000024</c:v>
                </c:pt>
                <c:pt idx="11589">
                  <c:v>115.90000000002399</c:v>
                </c:pt>
                <c:pt idx="11590">
                  <c:v>115.910000000024</c:v>
                </c:pt>
                <c:pt idx="11591">
                  <c:v>115.920000000024</c:v>
                </c:pt>
                <c:pt idx="11592">
                  <c:v>115.93000000002399</c:v>
                </c:pt>
                <c:pt idx="11593">
                  <c:v>115.940000000024</c:v>
                </c:pt>
                <c:pt idx="11594">
                  <c:v>115.950000000024</c:v>
                </c:pt>
                <c:pt idx="11595">
                  <c:v>115.960000000024</c:v>
                </c:pt>
                <c:pt idx="11596">
                  <c:v>115.970000000024</c:v>
                </c:pt>
                <c:pt idx="11597">
                  <c:v>115.98000000002401</c:v>
                </c:pt>
                <c:pt idx="11598">
                  <c:v>115.990000000024</c:v>
                </c:pt>
                <c:pt idx="11599">
                  <c:v>116.000000000024</c:v>
                </c:pt>
                <c:pt idx="11600">
                  <c:v>116.01000000002399</c:v>
                </c:pt>
                <c:pt idx="11601">
                  <c:v>116.020000000024</c:v>
                </c:pt>
                <c:pt idx="11602">
                  <c:v>116.030000000024</c:v>
                </c:pt>
                <c:pt idx="11603">
                  <c:v>116.04000000002399</c:v>
                </c:pt>
                <c:pt idx="11604">
                  <c:v>116.050000000024</c:v>
                </c:pt>
                <c:pt idx="11605">
                  <c:v>116.060000000024</c:v>
                </c:pt>
                <c:pt idx="11606">
                  <c:v>116.070000000024</c:v>
                </c:pt>
                <c:pt idx="11607">
                  <c:v>116.080000000024</c:v>
                </c:pt>
                <c:pt idx="11608">
                  <c:v>116.09000000002401</c:v>
                </c:pt>
                <c:pt idx="11609">
                  <c:v>116.100000000024</c:v>
                </c:pt>
                <c:pt idx="11610">
                  <c:v>116.110000000024</c:v>
                </c:pt>
                <c:pt idx="11611">
                  <c:v>116.12000000002401</c:v>
                </c:pt>
                <c:pt idx="11612">
                  <c:v>116.130000000024</c:v>
                </c:pt>
                <c:pt idx="11613">
                  <c:v>116.140000000024</c:v>
                </c:pt>
                <c:pt idx="11614">
                  <c:v>116.15000000002399</c:v>
                </c:pt>
                <c:pt idx="11615">
                  <c:v>116.160000000024</c:v>
                </c:pt>
                <c:pt idx="11616">
                  <c:v>116.170000000024</c:v>
                </c:pt>
                <c:pt idx="11617">
                  <c:v>116.18000000002399</c:v>
                </c:pt>
                <c:pt idx="11618">
                  <c:v>116.190000000024</c:v>
                </c:pt>
                <c:pt idx="11619">
                  <c:v>116.200000000024</c:v>
                </c:pt>
                <c:pt idx="11620">
                  <c:v>116.210000000024</c:v>
                </c:pt>
                <c:pt idx="11621">
                  <c:v>116.220000000024</c:v>
                </c:pt>
                <c:pt idx="11622">
                  <c:v>116.23000000002401</c:v>
                </c:pt>
                <c:pt idx="11623">
                  <c:v>116.240000000024</c:v>
                </c:pt>
                <c:pt idx="11624">
                  <c:v>116.250000000024</c:v>
                </c:pt>
                <c:pt idx="11625">
                  <c:v>116.26000000002399</c:v>
                </c:pt>
                <c:pt idx="11626">
                  <c:v>116.270000000024</c:v>
                </c:pt>
                <c:pt idx="11627">
                  <c:v>116.280000000024</c:v>
                </c:pt>
                <c:pt idx="11628">
                  <c:v>116.29000000002399</c:v>
                </c:pt>
                <c:pt idx="11629">
                  <c:v>116.300000000024</c:v>
                </c:pt>
                <c:pt idx="11630">
                  <c:v>116.310000000024</c:v>
                </c:pt>
                <c:pt idx="11631">
                  <c:v>116.320000000024</c:v>
                </c:pt>
                <c:pt idx="11632">
                  <c:v>116.330000000024</c:v>
                </c:pt>
                <c:pt idx="11633">
                  <c:v>116.34000000002401</c:v>
                </c:pt>
                <c:pt idx="11634">
                  <c:v>116.350000000024</c:v>
                </c:pt>
                <c:pt idx="11635">
                  <c:v>116.360000000024</c:v>
                </c:pt>
                <c:pt idx="11636">
                  <c:v>116.37000000002401</c:v>
                </c:pt>
                <c:pt idx="11637">
                  <c:v>116.380000000024</c:v>
                </c:pt>
                <c:pt idx="11638">
                  <c:v>116.390000000024</c:v>
                </c:pt>
                <c:pt idx="11639">
                  <c:v>116.40000000002399</c:v>
                </c:pt>
                <c:pt idx="11640">
                  <c:v>116.410000000024</c:v>
                </c:pt>
                <c:pt idx="11641">
                  <c:v>116.420000000024</c:v>
                </c:pt>
                <c:pt idx="11642">
                  <c:v>116.43000000002399</c:v>
                </c:pt>
                <c:pt idx="11643">
                  <c:v>116.440000000024</c:v>
                </c:pt>
                <c:pt idx="11644">
                  <c:v>116.450000000024</c:v>
                </c:pt>
                <c:pt idx="11645">
                  <c:v>116.460000000024</c:v>
                </c:pt>
                <c:pt idx="11646">
                  <c:v>116.470000000024</c:v>
                </c:pt>
                <c:pt idx="11647">
                  <c:v>116.48000000002401</c:v>
                </c:pt>
                <c:pt idx="11648">
                  <c:v>116.490000000024</c:v>
                </c:pt>
                <c:pt idx="11649">
                  <c:v>116.500000000024</c:v>
                </c:pt>
                <c:pt idx="11650">
                  <c:v>116.51000000002399</c:v>
                </c:pt>
                <c:pt idx="11651">
                  <c:v>116.520000000024</c:v>
                </c:pt>
                <c:pt idx="11652">
                  <c:v>116.530000000024</c:v>
                </c:pt>
                <c:pt idx="11653">
                  <c:v>116.54000000002399</c:v>
                </c:pt>
                <c:pt idx="11654">
                  <c:v>116.550000000024</c:v>
                </c:pt>
                <c:pt idx="11655">
                  <c:v>116.560000000024</c:v>
                </c:pt>
                <c:pt idx="11656">
                  <c:v>116.570000000024</c:v>
                </c:pt>
                <c:pt idx="11657">
                  <c:v>116.580000000024</c:v>
                </c:pt>
                <c:pt idx="11658">
                  <c:v>116.59000000002401</c:v>
                </c:pt>
                <c:pt idx="11659">
                  <c:v>116.600000000024</c:v>
                </c:pt>
                <c:pt idx="11660">
                  <c:v>116.610000000024</c:v>
                </c:pt>
                <c:pt idx="11661">
                  <c:v>116.62000000002401</c:v>
                </c:pt>
                <c:pt idx="11662">
                  <c:v>116.630000000024</c:v>
                </c:pt>
                <c:pt idx="11663">
                  <c:v>116.640000000024</c:v>
                </c:pt>
                <c:pt idx="11664">
                  <c:v>116.65000000002399</c:v>
                </c:pt>
                <c:pt idx="11665">
                  <c:v>116.660000000024</c:v>
                </c:pt>
                <c:pt idx="11666">
                  <c:v>116.670000000024</c:v>
                </c:pt>
                <c:pt idx="11667">
                  <c:v>116.68000000002399</c:v>
                </c:pt>
                <c:pt idx="11668">
                  <c:v>116.690000000024</c:v>
                </c:pt>
                <c:pt idx="11669">
                  <c:v>116.700000000024</c:v>
                </c:pt>
                <c:pt idx="11670">
                  <c:v>116.710000000024</c:v>
                </c:pt>
                <c:pt idx="11671">
                  <c:v>116.720000000024</c:v>
                </c:pt>
                <c:pt idx="11672">
                  <c:v>116.73000000002401</c:v>
                </c:pt>
                <c:pt idx="11673">
                  <c:v>116.740000000024</c:v>
                </c:pt>
                <c:pt idx="11674">
                  <c:v>116.750000000024</c:v>
                </c:pt>
                <c:pt idx="11675">
                  <c:v>116.76000000002399</c:v>
                </c:pt>
                <c:pt idx="11676">
                  <c:v>116.770000000024</c:v>
                </c:pt>
                <c:pt idx="11677">
                  <c:v>116.780000000025</c:v>
                </c:pt>
                <c:pt idx="11678">
                  <c:v>116.79000000002399</c:v>
                </c:pt>
                <c:pt idx="11679">
                  <c:v>116.800000000024</c:v>
                </c:pt>
                <c:pt idx="11680">
                  <c:v>116.810000000025</c:v>
                </c:pt>
                <c:pt idx="11681">
                  <c:v>116.820000000024</c:v>
                </c:pt>
                <c:pt idx="11682">
                  <c:v>116.830000000024</c:v>
                </c:pt>
                <c:pt idx="11683">
                  <c:v>116.840000000025</c:v>
                </c:pt>
                <c:pt idx="11684">
                  <c:v>116.850000000024</c:v>
                </c:pt>
                <c:pt idx="11685">
                  <c:v>116.860000000024</c:v>
                </c:pt>
                <c:pt idx="11686">
                  <c:v>116.870000000025</c:v>
                </c:pt>
                <c:pt idx="11687">
                  <c:v>116.880000000024</c:v>
                </c:pt>
                <c:pt idx="11688">
                  <c:v>116.890000000024</c:v>
                </c:pt>
                <c:pt idx="11689">
                  <c:v>116.90000000002399</c:v>
                </c:pt>
                <c:pt idx="11690">
                  <c:v>116.910000000024</c:v>
                </c:pt>
                <c:pt idx="11691">
                  <c:v>116.920000000024</c:v>
                </c:pt>
                <c:pt idx="11692">
                  <c:v>116.93000000002399</c:v>
                </c:pt>
                <c:pt idx="11693">
                  <c:v>116.940000000024</c:v>
                </c:pt>
                <c:pt idx="11694">
                  <c:v>116.950000000025</c:v>
                </c:pt>
                <c:pt idx="11695">
                  <c:v>116.960000000025</c:v>
                </c:pt>
                <c:pt idx="11696">
                  <c:v>116.970000000025</c:v>
                </c:pt>
                <c:pt idx="11697">
                  <c:v>116.980000000025</c:v>
                </c:pt>
                <c:pt idx="11698">
                  <c:v>116.99000000002501</c:v>
                </c:pt>
                <c:pt idx="11699">
                  <c:v>117.000000000025</c:v>
                </c:pt>
                <c:pt idx="11700">
                  <c:v>117.010000000025</c:v>
                </c:pt>
                <c:pt idx="11701">
                  <c:v>117.02000000002499</c:v>
                </c:pt>
                <c:pt idx="11702">
                  <c:v>117.030000000025</c:v>
                </c:pt>
                <c:pt idx="11703">
                  <c:v>117.040000000025</c:v>
                </c:pt>
                <c:pt idx="11704">
                  <c:v>117.05000000002499</c:v>
                </c:pt>
                <c:pt idx="11705">
                  <c:v>117.060000000025</c:v>
                </c:pt>
                <c:pt idx="11706">
                  <c:v>117.070000000025</c:v>
                </c:pt>
                <c:pt idx="11707">
                  <c:v>117.080000000025</c:v>
                </c:pt>
                <c:pt idx="11708">
                  <c:v>117.090000000025</c:v>
                </c:pt>
                <c:pt idx="11709">
                  <c:v>117.10000000002501</c:v>
                </c:pt>
                <c:pt idx="11710">
                  <c:v>117.110000000025</c:v>
                </c:pt>
                <c:pt idx="11711">
                  <c:v>117.120000000025</c:v>
                </c:pt>
                <c:pt idx="11712">
                  <c:v>117.13000000002501</c:v>
                </c:pt>
                <c:pt idx="11713">
                  <c:v>117.140000000025</c:v>
                </c:pt>
                <c:pt idx="11714">
                  <c:v>117.150000000025</c:v>
                </c:pt>
                <c:pt idx="11715">
                  <c:v>117.16000000002499</c:v>
                </c:pt>
                <c:pt idx="11716">
                  <c:v>117.170000000025</c:v>
                </c:pt>
                <c:pt idx="11717">
                  <c:v>117.180000000025</c:v>
                </c:pt>
                <c:pt idx="11718">
                  <c:v>117.19000000002499</c:v>
                </c:pt>
                <c:pt idx="11719">
                  <c:v>117.200000000025</c:v>
                </c:pt>
                <c:pt idx="11720">
                  <c:v>117.210000000025</c:v>
                </c:pt>
                <c:pt idx="11721">
                  <c:v>117.220000000025</c:v>
                </c:pt>
                <c:pt idx="11722">
                  <c:v>117.230000000025</c:v>
                </c:pt>
                <c:pt idx="11723">
                  <c:v>117.24000000002501</c:v>
                </c:pt>
                <c:pt idx="11724">
                  <c:v>117.250000000025</c:v>
                </c:pt>
                <c:pt idx="11725">
                  <c:v>117.260000000025</c:v>
                </c:pt>
                <c:pt idx="11726">
                  <c:v>117.27000000002499</c:v>
                </c:pt>
                <c:pt idx="11727">
                  <c:v>117.280000000025</c:v>
                </c:pt>
                <c:pt idx="11728">
                  <c:v>117.290000000025</c:v>
                </c:pt>
                <c:pt idx="11729">
                  <c:v>117.30000000002499</c:v>
                </c:pt>
                <c:pt idx="11730">
                  <c:v>117.310000000025</c:v>
                </c:pt>
                <c:pt idx="11731">
                  <c:v>117.320000000025</c:v>
                </c:pt>
                <c:pt idx="11732">
                  <c:v>117.330000000025</c:v>
                </c:pt>
                <c:pt idx="11733">
                  <c:v>117.340000000025</c:v>
                </c:pt>
                <c:pt idx="11734">
                  <c:v>117.35000000002501</c:v>
                </c:pt>
                <c:pt idx="11735">
                  <c:v>117.360000000025</c:v>
                </c:pt>
                <c:pt idx="11736">
                  <c:v>117.370000000025</c:v>
                </c:pt>
                <c:pt idx="11737">
                  <c:v>117.38000000002501</c:v>
                </c:pt>
                <c:pt idx="11738">
                  <c:v>117.390000000025</c:v>
                </c:pt>
                <c:pt idx="11739">
                  <c:v>117.400000000025</c:v>
                </c:pt>
                <c:pt idx="11740">
                  <c:v>117.41000000002499</c:v>
                </c:pt>
                <c:pt idx="11741">
                  <c:v>117.420000000025</c:v>
                </c:pt>
                <c:pt idx="11742">
                  <c:v>117.430000000025</c:v>
                </c:pt>
                <c:pt idx="11743">
                  <c:v>117.44000000002499</c:v>
                </c:pt>
                <c:pt idx="11744">
                  <c:v>117.450000000025</c:v>
                </c:pt>
                <c:pt idx="11745">
                  <c:v>117.460000000025</c:v>
                </c:pt>
                <c:pt idx="11746">
                  <c:v>117.470000000025</c:v>
                </c:pt>
                <c:pt idx="11747">
                  <c:v>117.480000000025</c:v>
                </c:pt>
                <c:pt idx="11748">
                  <c:v>117.49000000002501</c:v>
                </c:pt>
                <c:pt idx="11749">
                  <c:v>117.500000000025</c:v>
                </c:pt>
                <c:pt idx="11750">
                  <c:v>117.510000000025</c:v>
                </c:pt>
                <c:pt idx="11751">
                  <c:v>117.52000000002499</c:v>
                </c:pt>
                <c:pt idx="11752">
                  <c:v>117.530000000025</c:v>
                </c:pt>
                <c:pt idx="11753">
                  <c:v>117.540000000025</c:v>
                </c:pt>
                <c:pt idx="11754">
                  <c:v>117.55000000002499</c:v>
                </c:pt>
                <c:pt idx="11755">
                  <c:v>117.560000000025</c:v>
                </c:pt>
                <c:pt idx="11756">
                  <c:v>117.570000000025</c:v>
                </c:pt>
                <c:pt idx="11757">
                  <c:v>117.580000000025</c:v>
                </c:pt>
                <c:pt idx="11758">
                  <c:v>117.590000000025</c:v>
                </c:pt>
                <c:pt idx="11759">
                  <c:v>117.60000000002501</c:v>
                </c:pt>
                <c:pt idx="11760">
                  <c:v>117.610000000025</c:v>
                </c:pt>
                <c:pt idx="11761">
                  <c:v>117.620000000025</c:v>
                </c:pt>
                <c:pt idx="11762">
                  <c:v>117.63000000002501</c:v>
                </c:pt>
                <c:pt idx="11763">
                  <c:v>117.640000000025</c:v>
                </c:pt>
                <c:pt idx="11764">
                  <c:v>117.650000000025</c:v>
                </c:pt>
                <c:pt idx="11765">
                  <c:v>117.66000000002499</c:v>
                </c:pt>
                <c:pt idx="11766">
                  <c:v>117.670000000025</c:v>
                </c:pt>
                <c:pt idx="11767">
                  <c:v>117.680000000025</c:v>
                </c:pt>
                <c:pt idx="11768">
                  <c:v>117.69000000002499</c:v>
                </c:pt>
                <c:pt idx="11769">
                  <c:v>117.700000000025</c:v>
                </c:pt>
                <c:pt idx="11770">
                  <c:v>117.710000000025</c:v>
                </c:pt>
                <c:pt idx="11771">
                  <c:v>117.720000000025</c:v>
                </c:pt>
                <c:pt idx="11772">
                  <c:v>117.730000000025</c:v>
                </c:pt>
                <c:pt idx="11773">
                  <c:v>117.74000000002501</c:v>
                </c:pt>
                <c:pt idx="11774">
                  <c:v>117.750000000025</c:v>
                </c:pt>
                <c:pt idx="11775">
                  <c:v>117.760000000025</c:v>
                </c:pt>
                <c:pt idx="11776">
                  <c:v>117.77000000002499</c:v>
                </c:pt>
                <c:pt idx="11777">
                  <c:v>117.780000000025</c:v>
                </c:pt>
                <c:pt idx="11778">
                  <c:v>117.790000000025</c:v>
                </c:pt>
                <c:pt idx="11779">
                  <c:v>117.80000000002499</c:v>
                </c:pt>
                <c:pt idx="11780">
                  <c:v>117.810000000025</c:v>
                </c:pt>
                <c:pt idx="11781">
                  <c:v>117.820000000025</c:v>
                </c:pt>
                <c:pt idx="11782">
                  <c:v>117.830000000025</c:v>
                </c:pt>
                <c:pt idx="11783">
                  <c:v>117.840000000025</c:v>
                </c:pt>
                <c:pt idx="11784">
                  <c:v>117.85000000002501</c:v>
                </c:pt>
                <c:pt idx="11785">
                  <c:v>117.860000000025</c:v>
                </c:pt>
                <c:pt idx="11786">
                  <c:v>117.870000000025</c:v>
                </c:pt>
                <c:pt idx="11787">
                  <c:v>117.88000000002501</c:v>
                </c:pt>
                <c:pt idx="11788">
                  <c:v>117.890000000025</c:v>
                </c:pt>
                <c:pt idx="11789">
                  <c:v>117.900000000025</c:v>
                </c:pt>
                <c:pt idx="11790">
                  <c:v>117.91000000002499</c:v>
                </c:pt>
                <c:pt idx="11791">
                  <c:v>117.920000000025</c:v>
                </c:pt>
                <c:pt idx="11792">
                  <c:v>117.930000000025</c:v>
                </c:pt>
                <c:pt idx="11793">
                  <c:v>117.94000000002499</c:v>
                </c:pt>
                <c:pt idx="11794">
                  <c:v>117.950000000025</c:v>
                </c:pt>
                <c:pt idx="11795">
                  <c:v>117.960000000025</c:v>
                </c:pt>
                <c:pt idx="11796">
                  <c:v>117.970000000025</c:v>
                </c:pt>
                <c:pt idx="11797">
                  <c:v>117.980000000025</c:v>
                </c:pt>
                <c:pt idx="11798">
                  <c:v>117.99000000002501</c:v>
                </c:pt>
                <c:pt idx="11799">
                  <c:v>118.000000000025</c:v>
                </c:pt>
                <c:pt idx="11800">
                  <c:v>118.010000000025</c:v>
                </c:pt>
                <c:pt idx="11801">
                  <c:v>118.02000000002499</c:v>
                </c:pt>
                <c:pt idx="11802">
                  <c:v>118.030000000025</c:v>
                </c:pt>
                <c:pt idx="11803">
                  <c:v>118.040000000025</c:v>
                </c:pt>
                <c:pt idx="11804">
                  <c:v>118.05000000002499</c:v>
                </c:pt>
                <c:pt idx="11805">
                  <c:v>118.060000000025</c:v>
                </c:pt>
                <c:pt idx="11806">
                  <c:v>118.070000000025</c:v>
                </c:pt>
                <c:pt idx="11807">
                  <c:v>118.080000000025</c:v>
                </c:pt>
                <c:pt idx="11808">
                  <c:v>118.090000000025</c:v>
                </c:pt>
                <c:pt idx="11809">
                  <c:v>118.10000000002501</c:v>
                </c:pt>
                <c:pt idx="11810">
                  <c:v>118.110000000025</c:v>
                </c:pt>
                <c:pt idx="11811">
                  <c:v>118.120000000025</c:v>
                </c:pt>
                <c:pt idx="11812">
                  <c:v>118.13000000002501</c:v>
                </c:pt>
                <c:pt idx="11813">
                  <c:v>118.140000000025</c:v>
                </c:pt>
                <c:pt idx="11814">
                  <c:v>118.150000000025</c:v>
                </c:pt>
                <c:pt idx="11815">
                  <c:v>118.16000000002499</c:v>
                </c:pt>
                <c:pt idx="11816">
                  <c:v>118.170000000025</c:v>
                </c:pt>
                <c:pt idx="11817">
                  <c:v>118.180000000025</c:v>
                </c:pt>
                <c:pt idx="11818">
                  <c:v>118.19000000002499</c:v>
                </c:pt>
                <c:pt idx="11819">
                  <c:v>118.200000000025</c:v>
                </c:pt>
                <c:pt idx="11820">
                  <c:v>118.210000000025</c:v>
                </c:pt>
                <c:pt idx="11821">
                  <c:v>118.220000000025</c:v>
                </c:pt>
                <c:pt idx="11822">
                  <c:v>118.230000000025</c:v>
                </c:pt>
                <c:pt idx="11823">
                  <c:v>118.24000000002501</c:v>
                </c:pt>
                <c:pt idx="11824">
                  <c:v>118.250000000025</c:v>
                </c:pt>
                <c:pt idx="11825">
                  <c:v>118.260000000025</c:v>
                </c:pt>
                <c:pt idx="11826">
                  <c:v>118.27000000002499</c:v>
                </c:pt>
                <c:pt idx="11827">
                  <c:v>118.280000000025</c:v>
                </c:pt>
                <c:pt idx="11828">
                  <c:v>118.290000000025</c:v>
                </c:pt>
                <c:pt idx="11829">
                  <c:v>118.30000000002499</c:v>
                </c:pt>
                <c:pt idx="11830">
                  <c:v>118.310000000025</c:v>
                </c:pt>
                <c:pt idx="11831">
                  <c:v>118.320000000025</c:v>
                </c:pt>
                <c:pt idx="11832">
                  <c:v>118.330000000025</c:v>
                </c:pt>
                <c:pt idx="11833">
                  <c:v>118.340000000025</c:v>
                </c:pt>
                <c:pt idx="11834">
                  <c:v>118.35000000002501</c:v>
                </c:pt>
                <c:pt idx="11835">
                  <c:v>118.360000000025</c:v>
                </c:pt>
                <c:pt idx="11836">
                  <c:v>118.370000000025</c:v>
                </c:pt>
                <c:pt idx="11837">
                  <c:v>118.38000000002501</c:v>
                </c:pt>
                <c:pt idx="11838">
                  <c:v>118.390000000025</c:v>
                </c:pt>
                <c:pt idx="11839">
                  <c:v>118.400000000025</c:v>
                </c:pt>
                <c:pt idx="11840">
                  <c:v>118.41000000002499</c:v>
                </c:pt>
                <c:pt idx="11841">
                  <c:v>118.420000000025</c:v>
                </c:pt>
                <c:pt idx="11842">
                  <c:v>118.430000000025</c:v>
                </c:pt>
                <c:pt idx="11843">
                  <c:v>118.44000000002499</c:v>
                </c:pt>
                <c:pt idx="11844">
                  <c:v>118.450000000025</c:v>
                </c:pt>
                <c:pt idx="11845">
                  <c:v>118.460000000025</c:v>
                </c:pt>
                <c:pt idx="11846">
                  <c:v>118.470000000025</c:v>
                </c:pt>
                <c:pt idx="11847">
                  <c:v>118.480000000025</c:v>
                </c:pt>
                <c:pt idx="11848">
                  <c:v>118.49000000002501</c:v>
                </c:pt>
                <c:pt idx="11849">
                  <c:v>118.500000000025</c:v>
                </c:pt>
                <c:pt idx="11850">
                  <c:v>118.510000000025</c:v>
                </c:pt>
                <c:pt idx="11851">
                  <c:v>118.52000000002499</c:v>
                </c:pt>
                <c:pt idx="11852">
                  <c:v>118.530000000025</c:v>
                </c:pt>
                <c:pt idx="11853">
                  <c:v>118.540000000025</c:v>
                </c:pt>
                <c:pt idx="11854">
                  <c:v>118.55000000002499</c:v>
                </c:pt>
                <c:pt idx="11855">
                  <c:v>118.560000000025</c:v>
                </c:pt>
                <c:pt idx="11856">
                  <c:v>118.570000000025</c:v>
                </c:pt>
                <c:pt idx="11857">
                  <c:v>118.580000000025</c:v>
                </c:pt>
                <c:pt idx="11858">
                  <c:v>118.590000000025</c:v>
                </c:pt>
                <c:pt idx="11859">
                  <c:v>118.60000000002501</c:v>
                </c:pt>
                <c:pt idx="11860">
                  <c:v>118.610000000025</c:v>
                </c:pt>
                <c:pt idx="11861">
                  <c:v>118.620000000025</c:v>
                </c:pt>
                <c:pt idx="11862">
                  <c:v>118.63000000002501</c:v>
                </c:pt>
                <c:pt idx="11863">
                  <c:v>118.640000000025</c:v>
                </c:pt>
                <c:pt idx="11864">
                  <c:v>118.650000000025</c:v>
                </c:pt>
                <c:pt idx="11865">
                  <c:v>118.66000000002499</c:v>
                </c:pt>
                <c:pt idx="11866">
                  <c:v>118.670000000025</c:v>
                </c:pt>
                <c:pt idx="11867">
                  <c:v>118.680000000025</c:v>
                </c:pt>
                <c:pt idx="11868">
                  <c:v>118.69000000002499</c:v>
                </c:pt>
                <c:pt idx="11869">
                  <c:v>118.700000000025</c:v>
                </c:pt>
                <c:pt idx="11870">
                  <c:v>118.710000000026</c:v>
                </c:pt>
                <c:pt idx="11871">
                  <c:v>118.720000000025</c:v>
                </c:pt>
                <c:pt idx="11872">
                  <c:v>118.730000000025</c:v>
                </c:pt>
                <c:pt idx="11873">
                  <c:v>118.740000000026</c:v>
                </c:pt>
                <c:pt idx="11874">
                  <c:v>118.750000000025</c:v>
                </c:pt>
                <c:pt idx="11875">
                  <c:v>118.760000000025</c:v>
                </c:pt>
                <c:pt idx="11876">
                  <c:v>118.77000000002499</c:v>
                </c:pt>
                <c:pt idx="11877">
                  <c:v>118.780000000025</c:v>
                </c:pt>
                <c:pt idx="11878">
                  <c:v>118.790000000025</c:v>
                </c:pt>
                <c:pt idx="11879">
                  <c:v>118.80000000002499</c:v>
                </c:pt>
                <c:pt idx="11880">
                  <c:v>118.810000000025</c:v>
                </c:pt>
                <c:pt idx="11881">
                  <c:v>118.820000000025</c:v>
                </c:pt>
                <c:pt idx="11882">
                  <c:v>118.830000000025</c:v>
                </c:pt>
                <c:pt idx="11883">
                  <c:v>118.840000000025</c:v>
                </c:pt>
                <c:pt idx="11884">
                  <c:v>118.85000000002501</c:v>
                </c:pt>
                <c:pt idx="11885">
                  <c:v>118.860000000025</c:v>
                </c:pt>
                <c:pt idx="11886">
                  <c:v>118.870000000025</c:v>
                </c:pt>
                <c:pt idx="11887">
                  <c:v>118.88000000002501</c:v>
                </c:pt>
                <c:pt idx="11888">
                  <c:v>118.890000000025</c:v>
                </c:pt>
                <c:pt idx="11889">
                  <c:v>118.900000000025</c:v>
                </c:pt>
                <c:pt idx="11890">
                  <c:v>118.910000000026</c:v>
                </c:pt>
                <c:pt idx="11891">
                  <c:v>118.92000000002599</c:v>
                </c:pt>
                <c:pt idx="11892">
                  <c:v>118.930000000026</c:v>
                </c:pt>
                <c:pt idx="11893">
                  <c:v>118.940000000026</c:v>
                </c:pt>
                <c:pt idx="11894">
                  <c:v>118.95000000002599</c:v>
                </c:pt>
                <c:pt idx="11895">
                  <c:v>118.960000000026</c:v>
                </c:pt>
                <c:pt idx="11896">
                  <c:v>118.970000000026</c:v>
                </c:pt>
                <c:pt idx="11897">
                  <c:v>118.980000000026</c:v>
                </c:pt>
                <c:pt idx="11898">
                  <c:v>118.990000000026</c:v>
                </c:pt>
                <c:pt idx="11899">
                  <c:v>119.00000000002601</c:v>
                </c:pt>
                <c:pt idx="11900">
                  <c:v>119.010000000026</c:v>
                </c:pt>
                <c:pt idx="11901">
                  <c:v>119.020000000026</c:v>
                </c:pt>
                <c:pt idx="11902">
                  <c:v>119.03000000002601</c:v>
                </c:pt>
                <c:pt idx="11903">
                  <c:v>119.040000000026</c:v>
                </c:pt>
                <c:pt idx="11904">
                  <c:v>119.050000000026</c:v>
                </c:pt>
                <c:pt idx="11905">
                  <c:v>119.06000000002599</c:v>
                </c:pt>
                <c:pt idx="11906">
                  <c:v>119.070000000026</c:v>
                </c:pt>
                <c:pt idx="11907">
                  <c:v>119.080000000026</c:v>
                </c:pt>
                <c:pt idx="11908">
                  <c:v>119.090000000026</c:v>
                </c:pt>
                <c:pt idx="11909">
                  <c:v>119.100000000026</c:v>
                </c:pt>
                <c:pt idx="11910">
                  <c:v>119.11000000002601</c:v>
                </c:pt>
                <c:pt idx="11911">
                  <c:v>119.120000000026</c:v>
                </c:pt>
                <c:pt idx="11912">
                  <c:v>119.130000000026</c:v>
                </c:pt>
                <c:pt idx="11913">
                  <c:v>119.14000000002601</c:v>
                </c:pt>
                <c:pt idx="11914">
                  <c:v>119.150000000026</c:v>
                </c:pt>
                <c:pt idx="11915">
                  <c:v>119.160000000026</c:v>
                </c:pt>
                <c:pt idx="11916">
                  <c:v>119.17000000002599</c:v>
                </c:pt>
                <c:pt idx="11917">
                  <c:v>119.180000000026</c:v>
                </c:pt>
                <c:pt idx="11918">
                  <c:v>119.190000000026</c:v>
                </c:pt>
                <c:pt idx="11919">
                  <c:v>119.20000000002599</c:v>
                </c:pt>
                <c:pt idx="11920">
                  <c:v>119.210000000026</c:v>
                </c:pt>
                <c:pt idx="11921">
                  <c:v>119.220000000026</c:v>
                </c:pt>
                <c:pt idx="11922">
                  <c:v>119.230000000026</c:v>
                </c:pt>
                <c:pt idx="11923">
                  <c:v>119.240000000026</c:v>
                </c:pt>
                <c:pt idx="11924">
                  <c:v>119.25000000002601</c:v>
                </c:pt>
                <c:pt idx="11925">
                  <c:v>119.260000000026</c:v>
                </c:pt>
                <c:pt idx="11926">
                  <c:v>119.270000000026</c:v>
                </c:pt>
                <c:pt idx="11927">
                  <c:v>119.28000000002601</c:v>
                </c:pt>
                <c:pt idx="11928">
                  <c:v>119.290000000026</c:v>
                </c:pt>
                <c:pt idx="11929">
                  <c:v>119.300000000026</c:v>
                </c:pt>
                <c:pt idx="11930">
                  <c:v>119.31000000002599</c:v>
                </c:pt>
                <c:pt idx="11931">
                  <c:v>119.320000000026</c:v>
                </c:pt>
                <c:pt idx="11932">
                  <c:v>119.330000000026</c:v>
                </c:pt>
                <c:pt idx="11933">
                  <c:v>119.340000000026</c:v>
                </c:pt>
                <c:pt idx="11934">
                  <c:v>119.350000000026</c:v>
                </c:pt>
                <c:pt idx="11935">
                  <c:v>119.36000000002601</c:v>
                </c:pt>
                <c:pt idx="11936">
                  <c:v>119.370000000026</c:v>
                </c:pt>
                <c:pt idx="11937">
                  <c:v>119.380000000026</c:v>
                </c:pt>
                <c:pt idx="11938">
                  <c:v>119.39000000002601</c:v>
                </c:pt>
                <c:pt idx="11939">
                  <c:v>119.400000000026</c:v>
                </c:pt>
                <c:pt idx="11940">
                  <c:v>119.410000000026</c:v>
                </c:pt>
                <c:pt idx="11941">
                  <c:v>119.42000000002599</c:v>
                </c:pt>
                <c:pt idx="11942">
                  <c:v>119.430000000026</c:v>
                </c:pt>
                <c:pt idx="11943">
                  <c:v>119.440000000026</c:v>
                </c:pt>
                <c:pt idx="11944">
                  <c:v>119.45000000002599</c:v>
                </c:pt>
                <c:pt idx="11945">
                  <c:v>119.460000000026</c:v>
                </c:pt>
                <c:pt idx="11946">
                  <c:v>119.470000000026</c:v>
                </c:pt>
                <c:pt idx="11947">
                  <c:v>119.480000000026</c:v>
                </c:pt>
                <c:pt idx="11948">
                  <c:v>119.490000000026</c:v>
                </c:pt>
                <c:pt idx="11949">
                  <c:v>119.50000000002601</c:v>
                </c:pt>
                <c:pt idx="11950">
                  <c:v>119.510000000026</c:v>
                </c:pt>
                <c:pt idx="11951">
                  <c:v>119.520000000026</c:v>
                </c:pt>
                <c:pt idx="11952">
                  <c:v>119.53000000002601</c:v>
                </c:pt>
                <c:pt idx="11953">
                  <c:v>119.540000000026</c:v>
                </c:pt>
                <c:pt idx="11954">
                  <c:v>119.550000000026</c:v>
                </c:pt>
                <c:pt idx="11955">
                  <c:v>119.56000000002599</c:v>
                </c:pt>
                <c:pt idx="11956">
                  <c:v>119.570000000026</c:v>
                </c:pt>
                <c:pt idx="11957">
                  <c:v>119.580000000026</c:v>
                </c:pt>
                <c:pt idx="11958">
                  <c:v>119.590000000026</c:v>
                </c:pt>
                <c:pt idx="11959">
                  <c:v>119.600000000026</c:v>
                </c:pt>
                <c:pt idx="11960">
                  <c:v>119.61000000002601</c:v>
                </c:pt>
                <c:pt idx="11961">
                  <c:v>119.620000000026</c:v>
                </c:pt>
                <c:pt idx="11962">
                  <c:v>119.630000000026</c:v>
                </c:pt>
                <c:pt idx="11963">
                  <c:v>119.64000000002601</c:v>
                </c:pt>
                <c:pt idx="11964">
                  <c:v>119.650000000026</c:v>
                </c:pt>
                <c:pt idx="11965">
                  <c:v>119.660000000026</c:v>
                </c:pt>
                <c:pt idx="11966">
                  <c:v>119.67000000002599</c:v>
                </c:pt>
                <c:pt idx="11967">
                  <c:v>119.680000000026</c:v>
                </c:pt>
                <c:pt idx="11968">
                  <c:v>119.690000000026</c:v>
                </c:pt>
                <c:pt idx="11969">
                  <c:v>119.70000000002599</c:v>
                </c:pt>
                <c:pt idx="11970">
                  <c:v>119.710000000026</c:v>
                </c:pt>
                <c:pt idx="11971">
                  <c:v>119.720000000026</c:v>
                </c:pt>
                <c:pt idx="11972">
                  <c:v>119.730000000026</c:v>
                </c:pt>
                <c:pt idx="11973">
                  <c:v>119.740000000026</c:v>
                </c:pt>
                <c:pt idx="11974">
                  <c:v>119.75000000002601</c:v>
                </c:pt>
                <c:pt idx="11975">
                  <c:v>119.760000000026</c:v>
                </c:pt>
                <c:pt idx="11976">
                  <c:v>119.770000000026</c:v>
                </c:pt>
                <c:pt idx="11977">
                  <c:v>119.78000000002601</c:v>
                </c:pt>
                <c:pt idx="11978">
                  <c:v>119.790000000026</c:v>
                </c:pt>
                <c:pt idx="11979">
                  <c:v>119.800000000026</c:v>
                </c:pt>
                <c:pt idx="11980">
                  <c:v>119.81000000002599</c:v>
                </c:pt>
                <c:pt idx="11981">
                  <c:v>119.820000000026</c:v>
                </c:pt>
                <c:pt idx="11982">
                  <c:v>119.830000000026</c:v>
                </c:pt>
                <c:pt idx="11983">
                  <c:v>119.840000000026</c:v>
                </c:pt>
                <c:pt idx="11984">
                  <c:v>119.850000000026</c:v>
                </c:pt>
                <c:pt idx="11985">
                  <c:v>119.86000000002601</c:v>
                </c:pt>
                <c:pt idx="11986">
                  <c:v>119.870000000026</c:v>
                </c:pt>
                <c:pt idx="11987">
                  <c:v>119.880000000026</c:v>
                </c:pt>
                <c:pt idx="11988">
                  <c:v>119.89000000002601</c:v>
                </c:pt>
                <c:pt idx="11989">
                  <c:v>119.900000000026</c:v>
                </c:pt>
                <c:pt idx="11990">
                  <c:v>119.910000000026</c:v>
                </c:pt>
                <c:pt idx="11991">
                  <c:v>119.92000000002599</c:v>
                </c:pt>
                <c:pt idx="11992">
                  <c:v>119.930000000026</c:v>
                </c:pt>
                <c:pt idx="11993">
                  <c:v>119.940000000026</c:v>
                </c:pt>
                <c:pt idx="11994">
                  <c:v>119.95000000002599</c:v>
                </c:pt>
                <c:pt idx="11995">
                  <c:v>119.960000000026</c:v>
                </c:pt>
                <c:pt idx="11996">
                  <c:v>119.970000000026</c:v>
                </c:pt>
                <c:pt idx="11997">
                  <c:v>119.980000000026</c:v>
                </c:pt>
                <c:pt idx="11998">
                  <c:v>119.990000000026</c:v>
                </c:pt>
                <c:pt idx="11999">
                  <c:v>120.00000000002601</c:v>
                </c:pt>
                <c:pt idx="12000">
                  <c:v>120.010000000026</c:v>
                </c:pt>
                <c:pt idx="12001">
                  <c:v>120.020000000026</c:v>
                </c:pt>
                <c:pt idx="12002">
                  <c:v>120.03000000002601</c:v>
                </c:pt>
                <c:pt idx="12003">
                  <c:v>120.040000000026</c:v>
                </c:pt>
                <c:pt idx="12004">
                  <c:v>120.050000000026</c:v>
                </c:pt>
                <c:pt idx="12005">
                  <c:v>120.06000000002599</c:v>
                </c:pt>
                <c:pt idx="12006">
                  <c:v>120.070000000026</c:v>
                </c:pt>
                <c:pt idx="12007">
                  <c:v>120.080000000026</c:v>
                </c:pt>
                <c:pt idx="12008">
                  <c:v>120.090000000026</c:v>
                </c:pt>
                <c:pt idx="12009">
                  <c:v>120.100000000026</c:v>
                </c:pt>
                <c:pt idx="12010">
                  <c:v>120.11000000002601</c:v>
                </c:pt>
                <c:pt idx="12011">
                  <c:v>120.120000000026</c:v>
                </c:pt>
                <c:pt idx="12012">
                  <c:v>120.130000000026</c:v>
                </c:pt>
                <c:pt idx="12013">
                  <c:v>120.14000000002601</c:v>
                </c:pt>
                <c:pt idx="12014">
                  <c:v>120.150000000026</c:v>
                </c:pt>
                <c:pt idx="12015">
                  <c:v>120.160000000026</c:v>
                </c:pt>
                <c:pt idx="12016">
                  <c:v>120.17000000002599</c:v>
                </c:pt>
                <c:pt idx="12017">
                  <c:v>120.180000000026</c:v>
                </c:pt>
                <c:pt idx="12018">
                  <c:v>120.190000000026</c:v>
                </c:pt>
                <c:pt idx="12019">
                  <c:v>120.20000000002599</c:v>
                </c:pt>
                <c:pt idx="12020">
                  <c:v>120.210000000026</c:v>
                </c:pt>
                <c:pt idx="12021">
                  <c:v>120.220000000026</c:v>
                </c:pt>
                <c:pt idx="12022">
                  <c:v>120.230000000026</c:v>
                </c:pt>
                <c:pt idx="12023">
                  <c:v>120.240000000026</c:v>
                </c:pt>
                <c:pt idx="12024">
                  <c:v>120.25000000002601</c:v>
                </c:pt>
                <c:pt idx="12025">
                  <c:v>120.260000000026</c:v>
                </c:pt>
                <c:pt idx="12026">
                  <c:v>120.270000000026</c:v>
                </c:pt>
                <c:pt idx="12027">
                  <c:v>120.28000000002601</c:v>
                </c:pt>
                <c:pt idx="12028">
                  <c:v>120.290000000026</c:v>
                </c:pt>
                <c:pt idx="12029">
                  <c:v>120.300000000026</c:v>
                </c:pt>
                <c:pt idx="12030">
                  <c:v>120.31000000002599</c:v>
                </c:pt>
                <c:pt idx="12031">
                  <c:v>120.320000000026</c:v>
                </c:pt>
                <c:pt idx="12032">
                  <c:v>120.330000000026</c:v>
                </c:pt>
                <c:pt idx="12033">
                  <c:v>120.340000000026</c:v>
                </c:pt>
                <c:pt idx="12034">
                  <c:v>120.350000000026</c:v>
                </c:pt>
                <c:pt idx="12035">
                  <c:v>120.36000000002601</c:v>
                </c:pt>
                <c:pt idx="12036">
                  <c:v>120.370000000026</c:v>
                </c:pt>
                <c:pt idx="12037">
                  <c:v>120.380000000026</c:v>
                </c:pt>
                <c:pt idx="12038">
                  <c:v>120.39000000002601</c:v>
                </c:pt>
                <c:pt idx="12039">
                  <c:v>120.400000000026</c:v>
                </c:pt>
                <c:pt idx="12040">
                  <c:v>120.410000000026</c:v>
                </c:pt>
                <c:pt idx="12041">
                  <c:v>120.42000000002599</c:v>
                </c:pt>
                <c:pt idx="12042">
                  <c:v>120.430000000026</c:v>
                </c:pt>
                <c:pt idx="12043">
                  <c:v>120.440000000026</c:v>
                </c:pt>
                <c:pt idx="12044">
                  <c:v>120.45000000002599</c:v>
                </c:pt>
                <c:pt idx="12045">
                  <c:v>120.460000000026</c:v>
                </c:pt>
                <c:pt idx="12046">
                  <c:v>120.470000000026</c:v>
                </c:pt>
                <c:pt idx="12047">
                  <c:v>120.480000000026</c:v>
                </c:pt>
                <c:pt idx="12048">
                  <c:v>120.490000000026</c:v>
                </c:pt>
                <c:pt idx="12049">
                  <c:v>120.50000000002601</c:v>
                </c:pt>
                <c:pt idx="12050">
                  <c:v>120.510000000026</c:v>
                </c:pt>
                <c:pt idx="12051">
                  <c:v>120.520000000026</c:v>
                </c:pt>
                <c:pt idx="12052">
                  <c:v>120.53000000002601</c:v>
                </c:pt>
                <c:pt idx="12053">
                  <c:v>120.540000000026</c:v>
                </c:pt>
                <c:pt idx="12054">
                  <c:v>120.550000000026</c:v>
                </c:pt>
                <c:pt idx="12055">
                  <c:v>120.56000000002599</c:v>
                </c:pt>
                <c:pt idx="12056">
                  <c:v>120.570000000026</c:v>
                </c:pt>
                <c:pt idx="12057">
                  <c:v>120.580000000026</c:v>
                </c:pt>
                <c:pt idx="12058">
                  <c:v>120.590000000026</c:v>
                </c:pt>
                <c:pt idx="12059">
                  <c:v>120.600000000026</c:v>
                </c:pt>
                <c:pt idx="12060">
                  <c:v>120.61000000002601</c:v>
                </c:pt>
                <c:pt idx="12061">
                  <c:v>120.620000000026</c:v>
                </c:pt>
                <c:pt idx="12062">
                  <c:v>120.630000000026</c:v>
                </c:pt>
                <c:pt idx="12063">
                  <c:v>120.64000000002601</c:v>
                </c:pt>
                <c:pt idx="12064">
                  <c:v>120.650000000026</c:v>
                </c:pt>
                <c:pt idx="12065">
                  <c:v>120.660000000026</c:v>
                </c:pt>
                <c:pt idx="12066">
                  <c:v>120.67000000002599</c:v>
                </c:pt>
                <c:pt idx="12067">
                  <c:v>120.680000000026</c:v>
                </c:pt>
                <c:pt idx="12068">
                  <c:v>120.690000000026</c:v>
                </c:pt>
                <c:pt idx="12069">
                  <c:v>120.70000000002599</c:v>
                </c:pt>
                <c:pt idx="12070">
                  <c:v>120.710000000026</c:v>
                </c:pt>
                <c:pt idx="12071">
                  <c:v>120.720000000026</c:v>
                </c:pt>
                <c:pt idx="12072">
                  <c:v>120.730000000026</c:v>
                </c:pt>
                <c:pt idx="12073">
                  <c:v>120.740000000026</c:v>
                </c:pt>
                <c:pt idx="12074">
                  <c:v>120.75000000002601</c:v>
                </c:pt>
                <c:pt idx="12075">
                  <c:v>120.760000000026</c:v>
                </c:pt>
                <c:pt idx="12076">
                  <c:v>120.770000000026</c:v>
                </c:pt>
                <c:pt idx="12077">
                  <c:v>120.78000000002601</c:v>
                </c:pt>
                <c:pt idx="12078">
                  <c:v>120.790000000026</c:v>
                </c:pt>
                <c:pt idx="12079">
                  <c:v>120.800000000027</c:v>
                </c:pt>
                <c:pt idx="12080">
                  <c:v>120.81000000002599</c:v>
                </c:pt>
                <c:pt idx="12081">
                  <c:v>120.820000000026</c:v>
                </c:pt>
                <c:pt idx="12082">
                  <c:v>120.830000000027</c:v>
                </c:pt>
                <c:pt idx="12083">
                  <c:v>120.840000000026</c:v>
                </c:pt>
                <c:pt idx="12084">
                  <c:v>120.850000000026</c:v>
                </c:pt>
                <c:pt idx="12085">
                  <c:v>120.860000000027</c:v>
                </c:pt>
                <c:pt idx="12086">
                  <c:v>120.87000000002701</c:v>
                </c:pt>
                <c:pt idx="12087">
                  <c:v>120.880000000027</c:v>
                </c:pt>
                <c:pt idx="12088">
                  <c:v>120.890000000027</c:v>
                </c:pt>
                <c:pt idx="12089">
                  <c:v>120.90000000002701</c:v>
                </c:pt>
                <c:pt idx="12090">
                  <c:v>120.910000000027</c:v>
                </c:pt>
                <c:pt idx="12091">
                  <c:v>120.920000000027</c:v>
                </c:pt>
                <c:pt idx="12092">
                  <c:v>120.93000000002699</c:v>
                </c:pt>
                <c:pt idx="12093">
                  <c:v>120.940000000027</c:v>
                </c:pt>
                <c:pt idx="12094">
                  <c:v>120.950000000027</c:v>
                </c:pt>
                <c:pt idx="12095">
                  <c:v>120.96000000002699</c:v>
                </c:pt>
                <c:pt idx="12096">
                  <c:v>120.970000000027</c:v>
                </c:pt>
                <c:pt idx="12097">
                  <c:v>120.980000000027</c:v>
                </c:pt>
                <c:pt idx="12098">
                  <c:v>120.990000000027</c:v>
                </c:pt>
                <c:pt idx="12099">
                  <c:v>121.000000000027</c:v>
                </c:pt>
                <c:pt idx="12100">
                  <c:v>121.01000000002701</c:v>
                </c:pt>
                <c:pt idx="12101">
                  <c:v>121.020000000027</c:v>
                </c:pt>
                <c:pt idx="12102">
                  <c:v>121.030000000027</c:v>
                </c:pt>
                <c:pt idx="12103">
                  <c:v>121.04000000002701</c:v>
                </c:pt>
                <c:pt idx="12104">
                  <c:v>121.050000000027</c:v>
                </c:pt>
                <c:pt idx="12105">
                  <c:v>121.060000000027</c:v>
                </c:pt>
                <c:pt idx="12106">
                  <c:v>121.07000000002699</c:v>
                </c:pt>
                <c:pt idx="12107">
                  <c:v>121.080000000027</c:v>
                </c:pt>
                <c:pt idx="12108">
                  <c:v>121.090000000027</c:v>
                </c:pt>
                <c:pt idx="12109">
                  <c:v>121.10000000002699</c:v>
                </c:pt>
                <c:pt idx="12110">
                  <c:v>121.110000000027</c:v>
                </c:pt>
                <c:pt idx="12111">
                  <c:v>121.12000000002701</c:v>
                </c:pt>
                <c:pt idx="12112">
                  <c:v>121.130000000027</c:v>
                </c:pt>
                <c:pt idx="12113">
                  <c:v>121.140000000027</c:v>
                </c:pt>
                <c:pt idx="12114">
                  <c:v>121.15000000002701</c:v>
                </c:pt>
                <c:pt idx="12115">
                  <c:v>121.160000000027</c:v>
                </c:pt>
                <c:pt idx="12116">
                  <c:v>121.170000000027</c:v>
                </c:pt>
                <c:pt idx="12117">
                  <c:v>121.18000000002699</c:v>
                </c:pt>
                <c:pt idx="12118">
                  <c:v>121.190000000027</c:v>
                </c:pt>
                <c:pt idx="12119">
                  <c:v>121.200000000027</c:v>
                </c:pt>
                <c:pt idx="12120">
                  <c:v>121.21000000002699</c:v>
                </c:pt>
                <c:pt idx="12121">
                  <c:v>121.220000000027</c:v>
                </c:pt>
                <c:pt idx="12122">
                  <c:v>121.230000000027</c:v>
                </c:pt>
                <c:pt idx="12123">
                  <c:v>121.240000000027</c:v>
                </c:pt>
                <c:pt idx="12124">
                  <c:v>121.250000000027</c:v>
                </c:pt>
                <c:pt idx="12125">
                  <c:v>121.26000000002701</c:v>
                </c:pt>
                <c:pt idx="12126">
                  <c:v>121.270000000027</c:v>
                </c:pt>
                <c:pt idx="12127">
                  <c:v>121.280000000027</c:v>
                </c:pt>
                <c:pt idx="12128">
                  <c:v>121.29000000002701</c:v>
                </c:pt>
                <c:pt idx="12129">
                  <c:v>121.300000000027</c:v>
                </c:pt>
                <c:pt idx="12130">
                  <c:v>121.310000000027</c:v>
                </c:pt>
                <c:pt idx="12131">
                  <c:v>121.32000000002699</c:v>
                </c:pt>
                <c:pt idx="12132">
                  <c:v>121.330000000027</c:v>
                </c:pt>
                <c:pt idx="12133">
                  <c:v>121.340000000027</c:v>
                </c:pt>
                <c:pt idx="12134">
                  <c:v>121.35000000002699</c:v>
                </c:pt>
                <c:pt idx="12135">
                  <c:v>121.360000000027</c:v>
                </c:pt>
                <c:pt idx="12136">
                  <c:v>121.37000000002701</c:v>
                </c:pt>
                <c:pt idx="12137">
                  <c:v>121.380000000027</c:v>
                </c:pt>
                <c:pt idx="12138">
                  <c:v>121.390000000027</c:v>
                </c:pt>
                <c:pt idx="12139">
                  <c:v>121.40000000002701</c:v>
                </c:pt>
                <c:pt idx="12140">
                  <c:v>121.410000000027</c:v>
                </c:pt>
                <c:pt idx="12141">
                  <c:v>121.420000000027</c:v>
                </c:pt>
                <c:pt idx="12142">
                  <c:v>121.43000000002699</c:v>
                </c:pt>
                <c:pt idx="12143">
                  <c:v>121.440000000027</c:v>
                </c:pt>
                <c:pt idx="12144">
                  <c:v>121.450000000027</c:v>
                </c:pt>
                <c:pt idx="12145">
                  <c:v>121.46000000002699</c:v>
                </c:pt>
                <c:pt idx="12146">
                  <c:v>121.470000000027</c:v>
                </c:pt>
                <c:pt idx="12147">
                  <c:v>121.480000000027</c:v>
                </c:pt>
                <c:pt idx="12148">
                  <c:v>121.490000000027</c:v>
                </c:pt>
                <c:pt idx="12149">
                  <c:v>121.500000000027</c:v>
                </c:pt>
                <c:pt idx="12150">
                  <c:v>121.51000000002701</c:v>
                </c:pt>
                <c:pt idx="12151">
                  <c:v>121.520000000027</c:v>
                </c:pt>
                <c:pt idx="12152">
                  <c:v>121.530000000027</c:v>
                </c:pt>
                <c:pt idx="12153">
                  <c:v>121.54000000002701</c:v>
                </c:pt>
                <c:pt idx="12154">
                  <c:v>121.550000000027</c:v>
                </c:pt>
                <c:pt idx="12155">
                  <c:v>121.560000000027</c:v>
                </c:pt>
                <c:pt idx="12156">
                  <c:v>121.57000000002699</c:v>
                </c:pt>
                <c:pt idx="12157">
                  <c:v>121.580000000027</c:v>
                </c:pt>
                <c:pt idx="12158">
                  <c:v>121.590000000027</c:v>
                </c:pt>
                <c:pt idx="12159">
                  <c:v>121.60000000002699</c:v>
                </c:pt>
                <c:pt idx="12160">
                  <c:v>121.610000000027</c:v>
                </c:pt>
                <c:pt idx="12161">
                  <c:v>121.62000000002701</c:v>
                </c:pt>
                <c:pt idx="12162">
                  <c:v>121.630000000027</c:v>
                </c:pt>
                <c:pt idx="12163">
                  <c:v>121.640000000027</c:v>
                </c:pt>
                <c:pt idx="12164">
                  <c:v>121.65000000002701</c:v>
                </c:pt>
                <c:pt idx="12165">
                  <c:v>121.660000000027</c:v>
                </c:pt>
                <c:pt idx="12166">
                  <c:v>121.670000000027</c:v>
                </c:pt>
                <c:pt idx="12167">
                  <c:v>121.68000000002699</c:v>
                </c:pt>
                <c:pt idx="12168">
                  <c:v>121.690000000027</c:v>
                </c:pt>
                <c:pt idx="12169">
                  <c:v>121.700000000027</c:v>
                </c:pt>
                <c:pt idx="12170">
                  <c:v>121.71000000002699</c:v>
                </c:pt>
                <c:pt idx="12171">
                  <c:v>121.720000000027</c:v>
                </c:pt>
                <c:pt idx="12172">
                  <c:v>121.730000000027</c:v>
                </c:pt>
                <c:pt idx="12173">
                  <c:v>121.740000000027</c:v>
                </c:pt>
                <c:pt idx="12174">
                  <c:v>121.750000000027</c:v>
                </c:pt>
                <c:pt idx="12175">
                  <c:v>121.76000000002701</c:v>
                </c:pt>
                <c:pt idx="12176">
                  <c:v>121.770000000027</c:v>
                </c:pt>
                <c:pt idx="12177">
                  <c:v>121.780000000027</c:v>
                </c:pt>
                <c:pt idx="12178">
                  <c:v>121.79000000002701</c:v>
                </c:pt>
                <c:pt idx="12179">
                  <c:v>121.800000000027</c:v>
                </c:pt>
                <c:pt idx="12180">
                  <c:v>121.810000000027</c:v>
                </c:pt>
                <c:pt idx="12181">
                  <c:v>121.82000000002699</c:v>
                </c:pt>
                <c:pt idx="12182">
                  <c:v>121.830000000027</c:v>
                </c:pt>
                <c:pt idx="12183">
                  <c:v>121.840000000027</c:v>
                </c:pt>
                <c:pt idx="12184">
                  <c:v>121.85000000002699</c:v>
                </c:pt>
                <c:pt idx="12185">
                  <c:v>121.860000000027</c:v>
                </c:pt>
                <c:pt idx="12186">
                  <c:v>121.87000000002701</c:v>
                </c:pt>
                <c:pt idx="12187">
                  <c:v>121.880000000027</c:v>
                </c:pt>
                <c:pt idx="12188">
                  <c:v>121.890000000027</c:v>
                </c:pt>
                <c:pt idx="12189">
                  <c:v>121.90000000002701</c:v>
                </c:pt>
                <c:pt idx="12190">
                  <c:v>121.910000000027</c:v>
                </c:pt>
                <c:pt idx="12191">
                  <c:v>121.920000000027</c:v>
                </c:pt>
                <c:pt idx="12192">
                  <c:v>121.93000000002699</c:v>
                </c:pt>
                <c:pt idx="12193">
                  <c:v>121.940000000027</c:v>
                </c:pt>
                <c:pt idx="12194">
                  <c:v>121.950000000027</c:v>
                </c:pt>
                <c:pt idx="12195">
                  <c:v>121.96000000002699</c:v>
                </c:pt>
                <c:pt idx="12196">
                  <c:v>121.970000000027</c:v>
                </c:pt>
                <c:pt idx="12197">
                  <c:v>121.980000000027</c:v>
                </c:pt>
                <c:pt idx="12198">
                  <c:v>121.990000000027</c:v>
                </c:pt>
                <c:pt idx="12199">
                  <c:v>122.000000000027</c:v>
                </c:pt>
                <c:pt idx="12200">
                  <c:v>122.01000000002701</c:v>
                </c:pt>
                <c:pt idx="12201">
                  <c:v>122.020000000027</c:v>
                </c:pt>
                <c:pt idx="12202">
                  <c:v>122.030000000027</c:v>
                </c:pt>
                <c:pt idx="12203">
                  <c:v>122.04000000002701</c:v>
                </c:pt>
                <c:pt idx="12204">
                  <c:v>122.050000000027</c:v>
                </c:pt>
                <c:pt idx="12205">
                  <c:v>122.060000000027</c:v>
                </c:pt>
                <c:pt idx="12206">
                  <c:v>122.07000000002699</c:v>
                </c:pt>
                <c:pt idx="12207">
                  <c:v>122.080000000027</c:v>
                </c:pt>
                <c:pt idx="12208">
                  <c:v>122.090000000027</c:v>
                </c:pt>
                <c:pt idx="12209">
                  <c:v>122.10000000002699</c:v>
                </c:pt>
                <c:pt idx="12210">
                  <c:v>122.110000000027</c:v>
                </c:pt>
                <c:pt idx="12211">
                  <c:v>122.12000000002701</c:v>
                </c:pt>
                <c:pt idx="12212">
                  <c:v>122.130000000027</c:v>
                </c:pt>
                <c:pt idx="12213">
                  <c:v>122.140000000027</c:v>
                </c:pt>
                <c:pt idx="12214">
                  <c:v>122.15000000002701</c:v>
                </c:pt>
                <c:pt idx="12215">
                  <c:v>122.160000000027</c:v>
                </c:pt>
                <c:pt idx="12216">
                  <c:v>122.170000000027</c:v>
                </c:pt>
                <c:pt idx="12217">
                  <c:v>122.18000000002699</c:v>
                </c:pt>
                <c:pt idx="12218">
                  <c:v>122.190000000027</c:v>
                </c:pt>
                <c:pt idx="12219">
                  <c:v>122.200000000027</c:v>
                </c:pt>
                <c:pt idx="12220">
                  <c:v>122.21000000002699</c:v>
                </c:pt>
                <c:pt idx="12221">
                  <c:v>122.220000000027</c:v>
                </c:pt>
                <c:pt idx="12222">
                  <c:v>122.230000000027</c:v>
                </c:pt>
                <c:pt idx="12223">
                  <c:v>122.240000000027</c:v>
                </c:pt>
                <c:pt idx="12224">
                  <c:v>122.250000000027</c:v>
                </c:pt>
                <c:pt idx="12225">
                  <c:v>122.26000000002701</c:v>
                </c:pt>
                <c:pt idx="12226">
                  <c:v>122.270000000027</c:v>
                </c:pt>
                <c:pt idx="12227">
                  <c:v>122.280000000027</c:v>
                </c:pt>
                <c:pt idx="12228">
                  <c:v>122.29000000002701</c:v>
                </c:pt>
                <c:pt idx="12229">
                  <c:v>122.300000000027</c:v>
                </c:pt>
                <c:pt idx="12230">
                  <c:v>122.310000000027</c:v>
                </c:pt>
                <c:pt idx="12231">
                  <c:v>122.32000000002699</c:v>
                </c:pt>
                <c:pt idx="12232">
                  <c:v>122.330000000027</c:v>
                </c:pt>
                <c:pt idx="12233">
                  <c:v>122.340000000027</c:v>
                </c:pt>
                <c:pt idx="12234">
                  <c:v>122.35000000002699</c:v>
                </c:pt>
                <c:pt idx="12235">
                  <c:v>122.360000000027</c:v>
                </c:pt>
                <c:pt idx="12236">
                  <c:v>122.37000000002701</c:v>
                </c:pt>
                <c:pt idx="12237">
                  <c:v>122.380000000027</c:v>
                </c:pt>
                <c:pt idx="12238">
                  <c:v>122.390000000027</c:v>
                </c:pt>
                <c:pt idx="12239">
                  <c:v>122.40000000002701</c:v>
                </c:pt>
                <c:pt idx="12240">
                  <c:v>122.410000000027</c:v>
                </c:pt>
                <c:pt idx="12241">
                  <c:v>122.420000000027</c:v>
                </c:pt>
                <c:pt idx="12242">
                  <c:v>122.43000000002699</c:v>
                </c:pt>
                <c:pt idx="12243">
                  <c:v>122.440000000027</c:v>
                </c:pt>
                <c:pt idx="12244">
                  <c:v>122.450000000027</c:v>
                </c:pt>
                <c:pt idx="12245">
                  <c:v>122.46000000002699</c:v>
                </c:pt>
                <c:pt idx="12246">
                  <c:v>122.470000000027</c:v>
                </c:pt>
                <c:pt idx="12247">
                  <c:v>122.480000000027</c:v>
                </c:pt>
                <c:pt idx="12248">
                  <c:v>122.490000000027</c:v>
                </c:pt>
                <c:pt idx="12249">
                  <c:v>122.500000000027</c:v>
                </c:pt>
                <c:pt idx="12250">
                  <c:v>122.51000000002701</c:v>
                </c:pt>
                <c:pt idx="12251">
                  <c:v>122.520000000027</c:v>
                </c:pt>
                <c:pt idx="12252">
                  <c:v>122.530000000027</c:v>
                </c:pt>
                <c:pt idx="12253">
                  <c:v>122.54000000002701</c:v>
                </c:pt>
                <c:pt idx="12254">
                  <c:v>122.550000000027</c:v>
                </c:pt>
                <c:pt idx="12255">
                  <c:v>122.560000000027</c:v>
                </c:pt>
                <c:pt idx="12256">
                  <c:v>122.57000000002699</c:v>
                </c:pt>
                <c:pt idx="12257">
                  <c:v>122.580000000027</c:v>
                </c:pt>
                <c:pt idx="12258">
                  <c:v>122.590000000027</c:v>
                </c:pt>
                <c:pt idx="12259">
                  <c:v>122.60000000002699</c:v>
                </c:pt>
                <c:pt idx="12260">
                  <c:v>122.610000000027</c:v>
                </c:pt>
                <c:pt idx="12261">
                  <c:v>122.62000000002701</c:v>
                </c:pt>
                <c:pt idx="12262">
                  <c:v>122.630000000027</c:v>
                </c:pt>
                <c:pt idx="12263">
                  <c:v>122.640000000027</c:v>
                </c:pt>
                <c:pt idx="12264">
                  <c:v>122.65000000002701</c:v>
                </c:pt>
                <c:pt idx="12265">
                  <c:v>122.660000000027</c:v>
                </c:pt>
                <c:pt idx="12266">
                  <c:v>122.670000000027</c:v>
                </c:pt>
                <c:pt idx="12267">
                  <c:v>122.68000000002699</c:v>
                </c:pt>
                <c:pt idx="12268">
                  <c:v>122.690000000027</c:v>
                </c:pt>
                <c:pt idx="12269">
                  <c:v>122.700000000028</c:v>
                </c:pt>
                <c:pt idx="12270">
                  <c:v>122.71000000002699</c:v>
                </c:pt>
                <c:pt idx="12271">
                  <c:v>122.720000000027</c:v>
                </c:pt>
                <c:pt idx="12272">
                  <c:v>122.730000000028</c:v>
                </c:pt>
                <c:pt idx="12273">
                  <c:v>122.740000000027</c:v>
                </c:pt>
                <c:pt idx="12274">
                  <c:v>122.750000000027</c:v>
                </c:pt>
                <c:pt idx="12275">
                  <c:v>122.760000000028</c:v>
                </c:pt>
                <c:pt idx="12276">
                  <c:v>122.770000000027</c:v>
                </c:pt>
                <c:pt idx="12277">
                  <c:v>122.780000000027</c:v>
                </c:pt>
                <c:pt idx="12278">
                  <c:v>122.790000000028</c:v>
                </c:pt>
                <c:pt idx="12279">
                  <c:v>122.800000000027</c:v>
                </c:pt>
                <c:pt idx="12280">
                  <c:v>122.810000000027</c:v>
                </c:pt>
                <c:pt idx="12281">
                  <c:v>122.820000000028</c:v>
                </c:pt>
                <c:pt idx="12282">
                  <c:v>122.83000000002799</c:v>
                </c:pt>
                <c:pt idx="12283">
                  <c:v>122.840000000028</c:v>
                </c:pt>
                <c:pt idx="12284">
                  <c:v>122.850000000028</c:v>
                </c:pt>
                <c:pt idx="12285">
                  <c:v>122.86000000002799</c:v>
                </c:pt>
                <c:pt idx="12286">
                  <c:v>122.870000000028</c:v>
                </c:pt>
                <c:pt idx="12287">
                  <c:v>122.88000000002801</c:v>
                </c:pt>
                <c:pt idx="12288">
                  <c:v>122.890000000028</c:v>
                </c:pt>
                <c:pt idx="12289">
                  <c:v>122.900000000028</c:v>
                </c:pt>
                <c:pt idx="12290">
                  <c:v>122.91000000002801</c:v>
                </c:pt>
                <c:pt idx="12291">
                  <c:v>122.920000000028</c:v>
                </c:pt>
                <c:pt idx="12292">
                  <c:v>122.930000000028</c:v>
                </c:pt>
                <c:pt idx="12293">
                  <c:v>122.94000000002799</c:v>
                </c:pt>
                <c:pt idx="12294">
                  <c:v>122.950000000028</c:v>
                </c:pt>
                <c:pt idx="12295">
                  <c:v>122.960000000028</c:v>
                </c:pt>
                <c:pt idx="12296">
                  <c:v>122.97000000002799</c:v>
                </c:pt>
                <c:pt idx="12297">
                  <c:v>122.980000000028</c:v>
                </c:pt>
                <c:pt idx="12298">
                  <c:v>122.990000000028</c:v>
                </c:pt>
                <c:pt idx="12299">
                  <c:v>123.000000000028</c:v>
                </c:pt>
                <c:pt idx="12300">
                  <c:v>123.010000000028</c:v>
                </c:pt>
                <c:pt idx="12301">
                  <c:v>123.02000000002801</c:v>
                </c:pt>
                <c:pt idx="12302">
                  <c:v>123.030000000028</c:v>
                </c:pt>
                <c:pt idx="12303">
                  <c:v>123.040000000028</c:v>
                </c:pt>
                <c:pt idx="12304">
                  <c:v>123.05000000002801</c:v>
                </c:pt>
                <c:pt idx="12305">
                  <c:v>123.060000000028</c:v>
                </c:pt>
                <c:pt idx="12306">
                  <c:v>123.070000000028</c:v>
                </c:pt>
                <c:pt idx="12307">
                  <c:v>123.08000000002799</c:v>
                </c:pt>
                <c:pt idx="12308">
                  <c:v>123.090000000028</c:v>
                </c:pt>
                <c:pt idx="12309">
                  <c:v>123.100000000028</c:v>
                </c:pt>
                <c:pt idx="12310">
                  <c:v>123.11000000002799</c:v>
                </c:pt>
                <c:pt idx="12311">
                  <c:v>123.120000000028</c:v>
                </c:pt>
                <c:pt idx="12312">
                  <c:v>123.13000000002801</c:v>
                </c:pt>
                <c:pt idx="12313">
                  <c:v>123.140000000028</c:v>
                </c:pt>
                <c:pt idx="12314">
                  <c:v>123.150000000028</c:v>
                </c:pt>
                <c:pt idx="12315">
                  <c:v>123.16000000002801</c:v>
                </c:pt>
                <c:pt idx="12316">
                  <c:v>123.170000000028</c:v>
                </c:pt>
                <c:pt idx="12317">
                  <c:v>123.180000000028</c:v>
                </c:pt>
                <c:pt idx="12318">
                  <c:v>123.19000000002799</c:v>
                </c:pt>
                <c:pt idx="12319">
                  <c:v>123.200000000028</c:v>
                </c:pt>
                <c:pt idx="12320">
                  <c:v>123.210000000028</c:v>
                </c:pt>
                <c:pt idx="12321">
                  <c:v>123.22000000002799</c:v>
                </c:pt>
                <c:pt idx="12322">
                  <c:v>123.230000000028</c:v>
                </c:pt>
                <c:pt idx="12323">
                  <c:v>123.240000000028</c:v>
                </c:pt>
                <c:pt idx="12324">
                  <c:v>123.250000000028</c:v>
                </c:pt>
                <c:pt idx="12325">
                  <c:v>123.260000000028</c:v>
                </c:pt>
                <c:pt idx="12326">
                  <c:v>123.27000000002801</c:v>
                </c:pt>
                <c:pt idx="12327">
                  <c:v>123.280000000028</c:v>
                </c:pt>
                <c:pt idx="12328">
                  <c:v>123.290000000028</c:v>
                </c:pt>
                <c:pt idx="12329">
                  <c:v>123.30000000002801</c:v>
                </c:pt>
                <c:pt idx="12330">
                  <c:v>123.310000000028</c:v>
                </c:pt>
                <c:pt idx="12331">
                  <c:v>123.320000000028</c:v>
                </c:pt>
                <c:pt idx="12332">
                  <c:v>123.33000000002799</c:v>
                </c:pt>
                <c:pt idx="12333">
                  <c:v>123.340000000028</c:v>
                </c:pt>
                <c:pt idx="12334">
                  <c:v>123.350000000028</c:v>
                </c:pt>
                <c:pt idx="12335">
                  <c:v>123.36000000002799</c:v>
                </c:pt>
                <c:pt idx="12336">
                  <c:v>123.370000000028</c:v>
                </c:pt>
                <c:pt idx="12337">
                  <c:v>123.38000000002801</c:v>
                </c:pt>
                <c:pt idx="12338">
                  <c:v>123.390000000028</c:v>
                </c:pt>
                <c:pt idx="12339">
                  <c:v>123.400000000028</c:v>
                </c:pt>
                <c:pt idx="12340">
                  <c:v>123.41000000002801</c:v>
                </c:pt>
                <c:pt idx="12341">
                  <c:v>123.420000000028</c:v>
                </c:pt>
                <c:pt idx="12342">
                  <c:v>123.430000000028</c:v>
                </c:pt>
                <c:pt idx="12343">
                  <c:v>123.44000000002799</c:v>
                </c:pt>
                <c:pt idx="12344">
                  <c:v>123.450000000028</c:v>
                </c:pt>
                <c:pt idx="12345">
                  <c:v>123.460000000028</c:v>
                </c:pt>
                <c:pt idx="12346">
                  <c:v>123.47000000002799</c:v>
                </c:pt>
                <c:pt idx="12347">
                  <c:v>123.480000000028</c:v>
                </c:pt>
                <c:pt idx="12348">
                  <c:v>123.490000000028</c:v>
                </c:pt>
                <c:pt idx="12349">
                  <c:v>123.500000000028</c:v>
                </c:pt>
                <c:pt idx="12350">
                  <c:v>123.510000000028</c:v>
                </c:pt>
                <c:pt idx="12351">
                  <c:v>123.52000000002801</c:v>
                </c:pt>
                <c:pt idx="12352">
                  <c:v>123.530000000028</c:v>
                </c:pt>
                <c:pt idx="12353">
                  <c:v>123.540000000028</c:v>
                </c:pt>
                <c:pt idx="12354">
                  <c:v>123.55000000002801</c:v>
                </c:pt>
                <c:pt idx="12355">
                  <c:v>123.560000000028</c:v>
                </c:pt>
                <c:pt idx="12356">
                  <c:v>123.570000000028</c:v>
                </c:pt>
                <c:pt idx="12357">
                  <c:v>123.58000000002799</c:v>
                </c:pt>
                <c:pt idx="12358">
                  <c:v>123.590000000028</c:v>
                </c:pt>
                <c:pt idx="12359">
                  <c:v>123.600000000028</c:v>
                </c:pt>
                <c:pt idx="12360">
                  <c:v>123.61000000002799</c:v>
                </c:pt>
                <c:pt idx="12361">
                  <c:v>123.620000000028</c:v>
                </c:pt>
                <c:pt idx="12362">
                  <c:v>123.63000000002801</c:v>
                </c:pt>
                <c:pt idx="12363">
                  <c:v>123.640000000028</c:v>
                </c:pt>
                <c:pt idx="12364">
                  <c:v>123.650000000028</c:v>
                </c:pt>
                <c:pt idx="12365">
                  <c:v>123.66000000002801</c:v>
                </c:pt>
                <c:pt idx="12366">
                  <c:v>123.670000000028</c:v>
                </c:pt>
                <c:pt idx="12367">
                  <c:v>123.680000000028</c:v>
                </c:pt>
                <c:pt idx="12368">
                  <c:v>123.69000000002799</c:v>
                </c:pt>
                <c:pt idx="12369">
                  <c:v>123.700000000028</c:v>
                </c:pt>
                <c:pt idx="12370">
                  <c:v>123.710000000028</c:v>
                </c:pt>
                <c:pt idx="12371">
                  <c:v>123.72000000002799</c:v>
                </c:pt>
                <c:pt idx="12372">
                  <c:v>123.730000000028</c:v>
                </c:pt>
                <c:pt idx="12373">
                  <c:v>123.740000000028</c:v>
                </c:pt>
                <c:pt idx="12374">
                  <c:v>123.750000000028</c:v>
                </c:pt>
                <c:pt idx="12375">
                  <c:v>123.760000000028</c:v>
                </c:pt>
                <c:pt idx="12376">
                  <c:v>123.77000000002801</c:v>
                </c:pt>
                <c:pt idx="12377">
                  <c:v>123.780000000028</c:v>
                </c:pt>
                <c:pt idx="12378">
                  <c:v>123.790000000028</c:v>
                </c:pt>
                <c:pt idx="12379">
                  <c:v>123.80000000002801</c:v>
                </c:pt>
                <c:pt idx="12380">
                  <c:v>123.810000000028</c:v>
                </c:pt>
                <c:pt idx="12381">
                  <c:v>123.820000000028</c:v>
                </c:pt>
                <c:pt idx="12382">
                  <c:v>123.83000000002799</c:v>
                </c:pt>
                <c:pt idx="12383">
                  <c:v>123.840000000028</c:v>
                </c:pt>
                <c:pt idx="12384">
                  <c:v>123.850000000028</c:v>
                </c:pt>
                <c:pt idx="12385">
                  <c:v>123.86000000002799</c:v>
                </c:pt>
                <c:pt idx="12386">
                  <c:v>123.870000000028</c:v>
                </c:pt>
                <c:pt idx="12387">
                  <c:v>123.88000000002801</c:v>
                </c:pt>
                <c:pt idx="12388">
                  <c:v>123.890000000028</c:v>
                </c:pt>
                <c:pt idx="12389">
                  <c:v>123.900000000028</c:v>
                </c:pt>
                <c:pt idx="12390">
                  <c:v>123.91000000002801</c:v>
                </c:pt>
                <c:pt idx="12391">
                  <c:v>123.920000000028</c:v>
                </c:pt>
                <c:pt idx="12392">
                  <c:v>123.930000000028</c:v>
                </c:pt>
                <c:pt idx="12393">
                  <c:v>123.94000000002799</c:v>
                </c:pt>
                <c:pt idx="12394">
                  <c:v>123.950000000028</c:v>
                </c:pt>
                <c:pt idx="12395">
                  <c:v>123.960000000028</c:v>
                </c:pt>
                <c:pt idx="12396">
                  <c:v>123.97000000002799</c:v>
                </c:pt>
                <c:pt idx="12397">
                  <c:v>123.980000000028</c:v>
                </c:pt>
                <c:pt idx="12398">
                  <c:v>123.990000000028</c:v>
                </c:pt>
                <c:pt idx="12399">
                  <c:v>124.000000000028</c:v>
                </c:pt>
                <c:pt idx="12400">
                  <c:v>124.010000000028</c:v>
                </c:pt>
                <c:pt idx="12401">
                  <c:v>124.02000000002801</c:v>
                </c:pt>
                <c:pt idx="12402">
                  <c:v>124.030000000028</c:v>
                </c:pt>
                <c:pt idx="12403">
                  <c:v>124.040000000028</c:v>
                </c:pt>
                <c:pt idx="12404">
                  <c:v>124.05000000002801</c:v>
                </c:pt>
                <c:pt idx="12405">
                  <c:v>124.060000000028</c:v>
                </c:pt>
                <c:pt idx="12406">
                  <c:v>124.070000000028</c:v>
                </c:pt>
                <c:pt idx="12407">
                  <c:v>124.08000000002799</c:v>
                </c:pt>
                <c:pt idx="12408">
                  <c:v>124.090000000028</c:v>
                </c:pt>
                <c:pt idx="12409">
                  <c:v>124.100000000028</c:v>
                </c:pt>
                <c:pt idx="12410">
                  <c:v>124.11000000002799</c:v>
                </c:pt>
                <c:pt idx="12411">
                  <c:v>124.120000000028</c:v>
                </c:pt>
                <c:pt idx="12412">
                  <c:v>124.13000000002801</c:v>
                </c:pt>
                <c:pt idx="12413">
                  <c:v>124.140000000028</c:v>
                </c:pt>
                <c:pt idx="12414">
                  <c:v>124.150000000028</c:v>
                </c:pt>
                <c:pt idx="12415">
                  <c:v>124.16000000002801</c:v>
                </c:pt>
                <c:pt idx="12416">
                  <c:v>124.170000000028</c:v>
                </c:pt>
                <c:pt idx="12417">
                  <c:v>124.180000000028</c:v>
                </c:pt>
                <c:pt idx="12418">
                  <c:v>124.19000000002799</c:v>
                </c:pt>
                <c:pt idx="12419">
                  <c:v>124.200000000028</c:v>
                </c:pt>
                <c:pt idx="12420">
                  <c:v>124.210000000028</c:v>
                </c:pt>
                <c:pt idx="12421">
                  <c:v>124.22000000002799</c:v>
                </c:pt>
                <c:pt idx="12422">
                  <c:v>124.230000000028</c:v>
                </c:pt>
                <c:pt idx="12423">
                  <c:v>124.240000000028</c:v>
                </c:pt>
                <c:pt idx="12424">
                  <c:v>124.250000000028</c:v>
                </c:pt>
                <c:pt idx="12425">
                  <c:v>124.260000000028</c:v>
                </c:pt>
                <c:pt idx="12426">
                  <c:v>124.27000000002801</c:v>
                </c:pt>
                <c:pt idx="12427">
                  <c:v>124.280000000028</c:v>
                </c:pt>
                <c:pt idx="12428">
                  <c:v>124.290000000028</c:v>
                </c:pt>
                <c:pt idx="12429">
                  <c:v>124.30000000002801</c:v>
                </c:pt>
                <c:pt idx="12430">
                  <c:v>124.310000000028</c:v>
                </c:pt>
                <c:pt idx="12431">
                  <c:v>124.320000000028</c:v>
                </c:pt>
                <c:pt idx="12432">
                  <c:v>124.33000000002799</c:v>
                </c:pt>
                <c:pt idx="12433">
                  <c:v>124.340000000028</c:v>
                </c:pt>
                <c:pt idx="12434">
                  <c:v>124.350000000028</c:v>
                </c:pt>
                <c:pt idx="12435">
                  <c:v>124.36000000002799</c:v>
                </c:pt>
                <c:pt idx="12436">
                  <c:v>124.370000000028</c:v>
                </c:pt>
                <c:pt idx="12437">
                  <c:v>124.38000000002801</c:v>
                </c:pt>
                <c:pt idx="12438">
                  <c:v>124.390000000028</c:v>
                </c:pt>
                <c:pt idx="12439">
                  <c:v>124.400000000028</c:v>
                </c:pt>
                <c:pt idx="12440">
                  <c:v>124.41000000002801</c:v>
                </c:pt>
                <c:pt idx="12441">
                  <c:v>124.420000000028</c:v>
                </c:pt>
                <c:pt idx="12442">
                  <c:v>124.430000000028</c:v>
                </c:pt>
                <c:pt idx="12443">
                  <c:v>124.44000000002799</c:v>
                </c:pt>
                <c:pt idx="12444">
                  <c:v>124.450000000028</c:v>
                </c:pt>
                <c:pt idx="12445">
                  <c:v>124.460000000028</c:v>
                </c:pt>
                <c:pt idx="12446">
                  <c:v>124.47000000002799</c:v>
                </c:pt>
                <c:pt idx="12447">
                  <c:v>124.480000000028</c:v>
                </c:pt>
                <c:pt idx="12448">
                  <c:v>124.490000000028</c:v>
                </c:pt>
                <c:pt idx="12449">
                  <c:v>124.500000000028</c:v>
                </c:pt>
                <c:pt idx="12450">
                  <c:v>124.510000000028</c:v>
                </c:pt>
                <c:pt idx="12451">
                  <c:v>124.52000000002801</c:v>
                </c:pt>
                <c:pt idx="12452">
                  <c:v>124.530000000028</c:v>
                </c:pt>
                <c:pt idx="12453">
                  <c:v>124.540000000028</c:v>
                </c:pt>
                <c:pt idx="12454">
                  <c:v>124.55000000002801</c:v>
                </c:pt>
                <c:pt idx="12455">
                  <c:v>124.560000000028</c:v>
                </c:pt>
                <c:pt idx="12456">
                  <c:v>124.570000000028</c:v>
                </c:pt>
                <c:pt idx="12457">
                  <c:v>124.58000000002799</c:v>
                </c:pt>
                <c:pt idx="12458">
                  <c:v>124.590000000028</c:v>
                </c:pt>
                <c:pt idx="12459">
                  <c:v>124.600000000029</c:v>
                </c:pt>
                <c:pt idx="12460">
                  <c:v>124.61000000002799</c:v>
                </c:pt>
                <c:pt idx="12461">
                  <c:v>124.620000000028</c:v>
                </c:pt>
                <c:pt idx="12462">
                  <c:v>124.630000000029</c:v>
                </c:pt>
                <c:pt idx="12463">
                  <c:v>124.640000000028</c:v>
                </c:pt>
                <c:pt idx="12464">
                  <c:v>124.650000000028</c:v>
                </c:pt>
                <c:pt idx="12465">
                  <c:v>124.660000000029</c:v>
                </c:pt>
                <c:pt idx="12466">
                  <c:v>124.670000000028</c:v>
                </c:pt>
                <c:pt idx="12467">
                  <c:v>124.680000000028</c:v>
                </c:pt>
                <c:pt idx="12468">
                  <c:v>124.69000000002799</c:v>
                </c:pt>
                <c:pt idx="12469">
                  <c:v>124.700000000028</c:v>
                </c:pt>
                <c:pt idx="12470">
                  <c:v>124.710000000028</c:v>
                </c:pt>
                <c:pt idx="12471">
                  <c:v>124.72000000002799</c:v>
                </c:pt>
                <c:pt idx="12472">
                  <c:v>124.730000000028</c:v>
                </c:pt>
                <c:pt idx="12473">
                  <c:v>124.740000000028</c:v>
                </c:pt>
                <c:pt idx="12474">
                  <c:v>124.750000000028</c:v>
                </c:pt>
                <c:pt idx="12475">
                  <c:v>124.760000000028</c:v>
                </c:pt>
                <c:pt idx="12476">
                  <c:v>124.770000000029</c:v>
                </c:pt>
                <c:pt idx="12477">
                  <c:v>124.78000000002901</c:v>
                </c:pt>
                <c:pt idx="12478">
                  <c:v>124.790000000029</c:v>
                </c:pt>
                <c:pt idx="12479">
                  <c:v>124.800000000029</c:v>
                </c:pt>
                <c:pt idx="12480">
                  <c:v>124.81000000002901</c:v>
                </c:pt>
                <c:pt idx="12481">
                  <c:v>124.820000000029</c:v>
                </c:pt>
                <c:pt idx="12482">
                  <c:v>124.830000000029</c:v>
                </c:pt>
                <c:pt idx="12483">
                  <c:v>124.84000000002899</c:v>
                </c:pt>
                <c:pt idx="12484">
                  <c:v>124.850000000029</c:v>
                </c:pt>
                <c:pt idx="12485">
                  <c:v>124.860000000029</c:v>
                </c:pt>
                <c:pt idx="12486">
                  <c:v>124.87000000002899</c:v>
                </c:pt>
                <c:pt idx="12487">
                  <c:v>124.880000000029</c:v>
                </c:pt>
                <c:pt idx="12488">
                  <c:v>124.890000000029</c:v>
                </c:pt>
                <c:pt idx="12489">
                  <c:v>124.900000000029</c:v>
                </c:pt>
                <c:pt idx="12490">
                  <c:v>124.910000000029</c:v>
                </c:pt>
                <c:pt idx="12491">
                  <c:v>124.92000000002901</c:v>
                </c:pt>
                <c:pt idx="12492">
                  <c:v>124.930000000029</c:v>
                </c:pt>
                <c:pt idx="12493">
                  <c:v>124.940000000029</c:v>
                </c:pt>
                <c:pt idx="12494">
                  <c:v>124.95000000002899</c:v>
                </c:pt>
                <c:pt idx="12495">
                  <c:v>124.960000000029</c:v>
                </c:pt>
                <c:pt idx="12496">
                  <c:v>124.970000000029</c:v>
                </c:pt>
                <c:pt idx="12497">
                  <c:v>124.98000000002899</c:v>
                </c:pt>
                <c:pt idx="12498">
                  <c:v>124.990000000029</c:v>
                </c:pt>
                <c:pt idx="12499">
                  <c:v>125.000000000029</c:v>
                </c:pt>
                <c:pt idx="12500">
                  <c:v>125.010000000029</c:v>
                </c:pt>
                <c:pt idx="12501">
                  <c:v>125.020000000029</c:v>
                </c:pt>
                <c:pt idx="12502">
                  <c:v>125.03000000002901</c:v>
                </c:pt>
                <c:pt idx="12503">
                  <c:v>125.040000000029</c:v>
                </c:pt>
                <c:pt idx="12504">
                  <c:v>125.050000000029</c:v>
                </c:pt>
                <c:pt idx="12505">
                  <c:v>125.06000000002901</c:v>
                </c:pt>
                <c:pt idx="12506">
                  <c:v>125.070000000029</c:v>
                </c:pt>
                <c:pt idx="12507">
                  <c:v>125.080000000029</c:v>
                </c:pt>
                <c:pt idx="12508">
                  <c:v>125.09000000002899</c:v>
                </c:pt>
                <c:pt idx="12509">
                  <c:v>125.100000000029</c:v>
                </c:pt>
                <c:pt idx="12510">
                  <c:v>125.110000000029</c:v>
                </c:pt>
                <c:pt idx="12511">
                  <c:v>125.12000000002899</c:v>
                </c:pt>
                <c:pt idx="12512">
                  <c:v>125.130000000029</c:v>
                </c:pt>
                <c:pt idx="12513">
                  <c:v>125.140000000029</c:v>
                </c:pt>
                <c:pt idx="12514">
                  <c:v>125.150000000029</c:v>
                </c:pt>
                <c:pt idx="12515">
                  <c:v>125.160000000029</c:v>
                </c:pt>
                <c:pt idx="12516">
                  <c:v>125.17000000002901</c:v>
                </c:pt>
                <c:pt idx="12517">
                  <c:v>125.180000000029</c:v>
                </c:pt>
                <c:pt idx="12518">
                  <c:v>125.190000000029</c:v>
                </c:pt>
                <c:pt idx="12519">
                  <c:v>125.20000000002899</c:v>
                </c:pt>
                <c:pt idx="12520">
                  <c:v>125.210000000029</c:v>
                </c:pt>
                <c:pt idx="12521">
                  <c:v>125.220000000029</c:v>
                </c:pt>
                <c:pt idx="12522">
                  <c:v>125.23000000002899</c:v>
                </c:pt>
                <c:pt idx="12523">
                  <c:v>125.240000000029</c:v>
                </c:pt>
                <c:pt idx="12524">
                  <c:v>125.250000000029</c:v>
                </c:pt>
                <c:pt idx="12525">
                  <c:v>125.260000000029</c:v>
                </c:pt>
                <c:pt idx="12526">
                  <c:v>125.270000000029</c:v>
                </c:pt>
                <c:pt idx="12527">
                  <c:v>125.28000000002901</c:v>
                </c:pt>
                <c:pt idx="12528">
                  <c:v>125.290000000029</c:v>
                </c:pt>
                <c:pt idx="12529">
                  <c:v>125.300000000029</c:v>
                </c:pt>
                <c:pt idx="12530">
                  <c:v>125.31000000002901</c:v>
                </c:pt>
                <c:pt idx="12531">
                  <c:v>125.320000000029</c:v>
                </c:pt>
                <c:pt idx="12532">
                  <c:v>125.330000000029</c:v>
                </c:pt>
                <c:pt idx="12533">
                  <c:v>125.34000000002899</c:v>
                </c:pt>
                <c:pt idx="12534">
                  <c:v>125.350000000029</c:v>
                </c:pt>
                <c:pt idx="12535">
                  <c:v>125.360000000029</c:v>
                </c:pt>
                <c:pt idx="12536">
                  <c:v>125.37000000002899</c:v>
                </c:pt>
                <c:pt idx="12537">
                  <c:v>125.380000000029</c:v>
                </c:pt>
                <c:pt idx="12538">
                  <c:v>125.390000000029</c:v>
                </c:pt>
                <c:pt idx="12539">
                  <c:v>125.400000000029</c:v>
                </c:pt>
                <c:pt idx="12540">
                  <c:v>125.410000000029</c:v>
                </c:pt>
                <c:pt idx="12541">
                  <c:v>125.42000000002901</c:v>
                </c:pt>
                <c:pt idx="12542">
                  <c:v>125.430000000029</c:v>
                </c:pt>
                <c:pt idx="12543">
                  <c:v>125.440000000029</c:v>
                </c:pt>
                <c:pt idx="12544">
                  <c:v>125.45000000002899</c:v>
                </c:pt>
                <c:pt idx="12545">
                  <c:v>125.460000000029</c:v>
                </c:pt>
                <c:pt idx="12546">
                  <c:v>125.470000000029</c:v>
                </c:pt>
                <c:pt idx="12547">
                  <c:v>125.48000000002899</c:v>
                </c:pt>
                <c:pt idx="12548">
                  <c:v>125.490000000029</c:v>
                </c:pt>
                <c:pt idx="12549">
                  <c:v>125.500000000029</c:v>
                </c:pt>
                <c:pt idx="12550">
                  <c:v>125.510000000029</c:v>
                </c:pt>
                <c:pt idx="12551">
                  <c:v>125.520000000029</c:v>
                </c:pt>
                <c:pt idx="12552">
                  <c:v>125.53000000002901</c:v>
                </c:pt>
                <c:pt idx="12553">
                  <c:v>125.540000000029</c:v>
                </c:pt>
                <c:pt idx="12554">
                  <c:v>125.550000000029</c:v>
                </c:pt>
                <c:pt idx="12555">
                  <c:v>125.56000000002901</c:v>
                </c:pt>
                <c:pt idx="12556">
                  <c:v>125.570000000029</c:v>
                </c:pt>
                <c:pt idx="12557">
                  <c:v>125.580000000029</c:v>
                </c:pt>
                <c:pt idx="12558">
                  <c:v>125.59000000002899</c:v>
                </c:pt>
                <c:pt idx="12559">
                  <c:v>125.600000000029</c:v>
                </c:pt>
                <c:pt idx="12560">
                  <c:v>125.610000000029</c:v>
                </c:pt>
                <c:pt idx="12561">
                  <c:v>125.62000000002899</c:v>
                </c:pt>
                <c:pt idx="12562">
                  <c:v>125.630000000029</c:v>
                </c:pt>
                <c:pt idx="12563">
                  <c:v>125.640000000029</c:v>
                </c:pt>
                <c:pt idx="12564">
                  <c:v>125.650000000029</c:v>
                </c:pt>
                <c:pt idx="12565">
                  <c:v>125.660000000029</c:v>
                </c:pt>
                <c:pt idx="12566">
                  <c:v>125.67000000002901</c:v>
                </c:pt>
                <c:pt idx="12567">
                  <c:v>125.680000000029</c:v>
                </c:pt>
                <c:pt idx="12568">
                  <c:v>125.690000000029</c:v>
                </c:pt>
                <c:pt idx="12569">
                  <c:v>125.70000000002899</c:v>
                </c:pt>
                <c:pt idx="12570">
                  <c:v>125.710000000029</c:v>
                </c:pt>
                <c:pt idx="12571">
                  <c:v>125.720000000029</c:v>
                </c:pt>
                <c:pt idx="12572">
                  <c:v>125.73000000002899</c:v>
                </c:pt>
                <c:pt idx="12573">
                  <c:v>125.740000000029</c:v>
                </c:pt>
                <c:pt idx="12574">
                  <c:v>125.750000000029</c:v>
                </c:pt>
                <c:pt idx="12575">
                  <c:v>125.760000000029</c:v>
                </c:pt>
                <c:pt idx="12576">
                  <c:v>125.770000000029</c:v>
                </c:pt>
                <c:pt idx="12577">
                  <c:v>125.78000000002901</c:v>
                </c:pt>
                <c:pt idx="12578">
                  <c:v>125.790000000029</c:v>
                </c:pt>
                <c:pt idx="12579">
                  <c:v>125.800000000029</c:v>
                </c:pt>
                <c:pt idx="12580">
                  <c:v>125.81000000002901</c:v>
                </c:pt>
                <c:pt idx="12581">
                  <c:v>125.820000000029</c:v>
                </c:pt>
                <c:pt idx="12582">
                  <c:v>125.830000000029</c:v>
                </c:pt>
                <c:pt idx="12583">
                  <c:v>125.84000000002899</c:v>
                </c:pt>
                <c:pt idx="12584">
                  <c:v>125.850000000029</c:v>
                </c:pt>
                <c:pt idx="12585">
                  <c:v>125.860000000029</c:v>
                </c:pt>
                <c:pt idx="12586">
                  <c:v>125.87000000002899</c:v>
                </c:pt>
                <c:pt idx="12587">
                  <c:v>125.880000000029</c:v>
                </c:pt>
                <c:pt idx="12588">
                  <c:v>125.890000000029</c:v>
                </c:pt>
                <c:pt idx="12589">
                  <c:v>125.900000000029</c:v>
                </c:pt>
                <c:pt idx="12590">
                  <c:v>125.910000000029</c:v>
                </c:pt>
                <c:pt idx="12591">
                  <c:v>125.92000000002901</c:v>
                </c:pt>
                <c:pt idx="12592">
                  <c:v>125.930000000029</c:v>
                </c:pt>
                <c:pt idx="12593">
                  <c:v>125.940000000029</c:v>
                </c:pt>
                <c:pt idx="12594">
                  <c:v>125.95000000002899</c:v>
                </c:pt>
                <c:pt idx="12595">
                  <c:v>125.960000000029</c:v>
                </c:pt>
                <c:pt idx="12596">
                  <c:v>125.970000000029</c:v>
                </c:pt>
                <c:pt idx="12597">
                  <c:v>125.98000000002899</c:v>
                </c:pt>
                <c:pt idx="12598">
                  <c:v>125.990000000029</c:v>
                </c:pt>
                <c:pt idx="12599">
                  <c:v>126.000000000029</c:v>
                </c:pt>
                <c:pt idx="12600">
                  <c:v>126.010000000029</c:v>
                </c:pt>
                <c:pt idx="12601">
                  <c:v>126.020000000029</c:v>
                </c:pt>
                <c:pt idx="12602">
                  <c:v>126.03000000002901</c:v>
                </c:pt>
                <c:pt idx="12603">
                  <c:v>126.040000000029</c:v>
                </c:pt>
                <c:pt idx="12604">
                  <c:v>126.050000000029</c:v>
                </c:pt>
                <c:pt idx="12605">
                  <c:v>126.06000000002901</c:v>
                </c:pt>
                <c:pt idx="12606">
                  <c:v>126.070000000029</c:v>
                </c:pt>
                <c:pt idx="12607">
                  <c:v>126.080000000029</c:v>
                </c:pt>
                <c:pt idx="12608">
                  <c:v>126.09000000002899</c:v>
                </c:pt>
                <c:pt idx="12609">
                  <c:v>126.100000000029</c:v>
                </c:pt>
                <c:pt idx="12610">
                  <c:v>126.110000000029</c:v>
                </c:pt>
                <c:pt idx="12611">
                  <c:v>126.12000000002899</c:v>
                </c:pt>
                <c:pt idx="12612">
                  <c:v>126.130000000029</c:v>
                </c:pt>
                <c:pt idx="12613">
                  <c:v>126.140000000029</c:v>
                </c:pt>
                <c:pt idx="12614">
                  <c:v>126.150000000029</c:v>
                </c:pt>
                <c:pt idx="12615">
                  <c:v>126.160000000029</c:v>
                </c:pt>
                <c:pt idx="12616">
                  <c:v>126.17000000002901</c:v>
                </c:pt>
                <c:pt idx="12617">
                  <c:v>126.180000000029</c:v>
                </c:pt>
                <c:pt idx="12618">
                  <c:v>126.190000000029</c:v>
                </c:pt>
                <c:pt idx="12619">
                  <c:v>126.20000000002899</c:v>
                </c:pt>
                <c:pt idx="12620">
                  <c:v>126.210000000029</c:v>
                </c:pt>
                <c:pt idx="12621">
                  <c:v>126.220000000029</c:v>
                </c:pt>
                <c:pt idx="12622">
                  <c:v>126.23000000002899</c:v>
                </c:pt>
                <c:pt idx="12623">
                  <c:v>126.240000000029</c:v>
                </c:pt>
                <c:pt idx="12624">
                  <c:v>126.250000000029</c:v>
                </c:pt>
                <c:pt idx="12625">
                  <c:v>126.260000000029</c:v>
                </c:pt>
                <c:pt idx="12626">
                  <c:v>126.270000000029</c:v>
                </c:pt>
                <c:pt idx="12627">
                  <c:v>126.28000000002901</c:v>
                </c:pt>
                <c:pt idx="12628">
                  <c:v>126.290000000029</c:v>
                </c:pt>
                <c:pt idx="12629">
                  <c:v>126.300000000029</c:v>
                </c:pt>
                <c:pt idx="12630">
                  <c:v>126.31000000002901</c:v>
                </c:pt>
                <c:pt idx="12631">
                  <c:v>126.320000000029</c:v>
                </c:pt>
                <c:pt idx="12632">
                  <c:v>126.330000000029</c:v>
                </c:pt>
                <c:pt idx="12633">
                  <c:v>126.34000000002899</c:v>
                </c:pt>
                <c:pt idx="12634">
                  <c:v>126.350000000029</c:v>
                </c:pt>
                <c:pt idx="12635">
                  <c:v>126.360000000029</c:v>
                </c:pt>
                <c:pt idx="12636">
                  <c:v>126.37000000002899</c:v>
                </c:pt>
                <c:pt idx="12637">
                  <c:v>126.380000000029</c:v>
                </c:pt>
                <c:pt idx="12638">
                  <c:v>126.390000000029</c:v>
                </c:pt>
                <c:pt idx="12639">
                  <c:v>126.400000000029</c:v>
                </c:pt>
                <c:pt idx="12640">
                  <c:v>126.410000000029</c:v>
                </c:pt>
                <c:pt idx="12641">
                  <c:v>126.42000000002901</c:v>
                </c:pt>
                <c:pt idx="12642">
                  <c:v>126.430000000029</c:v>
                </c:pt>
                <c:pt idx="12643">
                  <c:v>126.440000000029</c:v>
                </c:pt>
                <c:pt idx="12644">
                  <c:v>126.45000000002899</c:v>
                </c:pt>
                <c:pt idx="12645">
                  <c:v>126.460000000029</c:v>
                </c:pt>
                <c:pt idx="12646">
                  <c:v>126.470000000029</c:v>
                </c:pt>
                <c:pt idx="12647">
                  <c:v>126.48000000002899</c:v>
                </c:pt>
                <c:pt idx="12648">
                  <c:v>126.490000000029</c:v>
                </c:pt>
                <c:pt idx="12649">
                  <c:v>126.500000000029</c:v>
                </c:pt>
                <c:pt idx="12650">
                  <c:v>126.510000000029</c:v>
                </c:pt>
                <c:pt idx="12651">
                  <c:v>126.520000000029</c:v>
                </c:pt>
                <c:pt idx="12652">
                  <c:v>126.53000000003</c:v>
                </c:pt>
                <c:pt idx="12653">
                  <c:v>126.540000000029</c:v>
                </c:pt>
                <c:pt idx="12654">
                  <c:v>126.550000000029</c:v>
                </c:pt>
                <c:pt idx="12655">
                  <c:v>126.56000000003</c:v>
                </c:pt>
                <c:pt idx="12656">
                  <c:v>126.570000000029</c:v>
                </c:pt>
                <c:pt idx="12657">
                  <c:v>126.580000000029</c:v>
                </c:pt>
                <c:pt idx="12658">
                  <c:v>126.59000000002899</c:v>
                </c:pt>
                <c:pt idx="12659">
                  <c:v>126.600000000029</c:v>
                </c:pt>
                <c:pt idx="12660">
                  <c:v>126.610000000029</c:v>
                </c:pt>
                <c:pt idx="12661">
                  <c:v>126.62000000002899</c:v>
                </c:pt>
                <c:pt idx="12662">
                  <c:v>126.630000000029</c:v>
                </c:pt>
                <c:pt idx="12663">
                  <c:v>126.640000000029</c:v>
                </c:pt>
                <c:pt idx="12664">
                  <c:v>126.650000000029</c:v>
                </c:pt>
                <c:pt idx="12665">
                  <c:v>126.660000000029</c:v>
                </c:pt>
                <c:pt idx="12666">
                  <c:v>126.67000000002901</c:v>
                </c:pt>
                <c:pt idx="12667">
                  <c:v>126.680000000029</c:v>
                </c:pt>
                <c:pt idx="12668">
                  <c:v>126.690000000029</c:v>
                </c:pt>
                <c:pt idx="12669">
                  <c:v>126.70000000002899</c:v>
                </c:pt>
                <c:pt idx="12670">
                  <c:v>126.710000000029</c:v>
                </c:pt>
                <c:pt idx="12671">
                  <c:v>126.72000000003</c:v>
                </c:pt>
                <c:pt idx="12672">
                  <c:v>126.73000000003</c:v>
                </c:pt>
                <c:pt idx="12673">
                  <c:v>126.74000000002999</c:v>
                </c:pt>
                <c:pt idx="12674">
                  <c:v>126.75000000003</c:v>
                </c:pt>
                <c:pt idx="12675">
                  <c:v>126.76000000003</c:v>
                </c:pt>
                <c:pt idx="12676">
                  <c:v>126.77000000003</c:v>
                </c:pt>
                <c:pt idx="12677">
                  <c:v>126.78000000003</c:v>
                </c:pt>
                <c:pt idx="12678">
                  <c:v>126.79000000003001</c:v>
                </c:pt>
                <c:pt idx="12679">
                  <c:v>126.80000000003</c:v>
                </c:pt>
                <c:pt idx="12680">
                  <c:v>126.81000000003</c:v>
                </c:pt>
                <c:pt idx="12681">
                  <c:v>126.82000000003001</c:v>
                </c:pt>
                <c:pt idx="12682">
                  <c:v>126.83000000003</c:v>
                </c:pt>
                <c:pt idx="12683">
                  <c:v>126.84000000003</c:v>
                </c:pt>
                <c:pt idx="12684">
                  <c:v>126.85000000002999</c:v>
                </c:pt>
                <c:pt idx="12685">
                  <c:v>126.86000000003</c:v>
                </c:pt>
                <c:pt idx="12686">
                  <c:v>126.87000000003</c:v>
                </c:pt>
                <c:pt idx="12687">
                  <c:v>126.88000000002999</c:v>
                </c:pt>
                <c:pt idx="12688">
                  <c:v>126.89000000003</c:v>
                </c:pt>
                <c:pt idx="12689">
                  <c:v>126.90000000003</c:v>
                </c:pt>
                <c:pt idx="12690">
                  <c:v>126.91000000003</c:v>
                </c:pt>
                <c:pt idx="12691">
                  <c:v>126.92000000003</c:v>
                </c:pt>
                <c:pt idx="12692">
                  <c:v>126.93000000003001</c:v>
                </c:pt>
                <c:pt idx="12693">
                  <c:v>126.94000000003</c:v>
                </c:pt>
                <c:pt idx="12694">
                  <c:v>126.95000000003</c:v>
                </c:pt>
                <c:pt idx="12695">
                  <c:v>126.96000000003001</c:v>
                </c:pt>
                <c:pt idx="12696">
                  <c:v>126.97000000003</c:v>
                </c:pt>
                <c:pt idx="12697">
                  <c:v>126.98000000003</c:v>
                </c:pt>
                <c:pt idx="12698">
                  <c:v>126.99000000002999</c:v>
                </c:pt>
                <c:pt idx="12699">
                  <c:v>127.00000000003</c:v>
                </c:pt>
                <c:pt idx="12700">
                  <c:v>127.01000000003</c:v>
                </c:pt>
                <c:pt idx="12701">
                  <c:v>127.02000000003</c:v>
                </c:pt>
                <c:pt idx="12702">
                  <c:v>127.03000000003</c:v>
                </c:pt>
                <c:pt idx="12703">
                  <c:v>127.04000000003001</c:v>
                </c:pt>
                <c:pt idx="12704">
                  <c:v>127.05000000003</c:v>
                </c:pt>
                <c:pt idx="12705">
                  <c:v>127.06000000003</c:v>
                </c:pt>
                <c:pt idx="12706">
                  <c:v>127.07000000003001</c:v>
                </c:pt>
                <c:pt idx="12707">
                  <c:v>127.08000000003</c:v>
                </c:pt>
                <c:pt idx="12708">
                  <c:v>127.09000000003</c:v>
                </c:pt>
                <c:pt idx="12709">
                  <c:v>127.10000000002999</c:v>
                </c:pt>
                <c:pt idx="12710">
                  <c:v>127.11000000003</c:v>
                </c:pt>
                <c:pt idx="12711">
                  <c:v>127.12000000003</c:v>
                </c:pt>
                <c:pt idx="12712">
                  <c:v>127.13000000002999</c:v>
                </c:pt>
                <c:pt idx="12713">
                  <c:v>127.14000000003</c:v>
                </c:pt>
                <c:pt idx="12714">
                  <c:v>127.15000000003</c:v>
                </c:pt>
                <c:pt idx="12715">
                  <c:v>127.16000000003</c:v>
                </c:pt>
                <c:pt idx="12716">
                  <c:v>127.17000000003</c:v>
                </c:pt>
                <c:pt idx="12717">
                  <c:v>127.18000000003001</c:v>
                </c:pt>
                <c:pt idx="12718">
                  <c:v>127.19000000003</c:v>
                </c:pt>
                <c:pt idx="12719">
                  <c:v>127.20000000003</c:v>
                </c:pt>
                <c:pt idx="12720">
                  <c:v>127.21000000003001</c:v>
                </c:pt>
                <c:pt idx="12721">
                  <c:v>127.22000000003</c:v>
                </c:pt>
                <c:pt idx="12722">
                  <c:v>127.23000000003</c:v>
                </c:pt>
                <c:pt idx="12723">
                  <c:v>127.24000000002999</c:v>
                </c:pt>
                <c:pt idx="12724">
                  <c:v>127.25000000003</c:v>
                </c:pt>
                <c:pt idx="12725">
                  <c:v>127.26000000003</c:v>
                </c:pt>
                <c:pt idx="12726">
                  <c:v>127.27000000003</c:v>
                </c:pt>
                <c:pt idx="12727">
                  <c:v>127.28000000003</c:v>
                </c:pt>
                <c:pt idx="12728">
                  <c:v>127.29000000003001</c:v>
                </c:pt>
                <c:pt idx="12729">
                  <c:v>127.30000000003</c:v>
                </c:pt>
                <c:pt idx="12730">
                  <c:v>127.31000000003</c:v>
                </c:pt>
                <c:pt idx="12731">
                  <c:v>127.32000000003001</c:v>
                </c:pt>
                <c:pt idx="12732">
                  <c:v>127.33000000003</c:v>
                </c:pt>
                <c:pt idx="12733">
                  <c:v>127.34000000003</c:v>
                </c:pt>
                <c:pt idx="12734">
                  <c:v>127.35000000002999</c:v>
                </c:pt>
                <c:pt idx="12735">
                  <c:v>127.36000000003</c:v>
                </c:pt>
                <c:pt idx="12736">
                  <c:v>127.37000000003</c:v>
                </c:pt>
                <c:pt idx="12737">
                  <c:v>127.38000000002999</c:v>
                </c:pt>
                <c:pt idx="12738">
                  <c:v>127.39000000003</c:v>
                </c:pt>
                <c:pt idx="12739">
                  <c:v>127.40000000003</c:v>
                </c:pt>
                <c:pt idx="12740">
                  <c:v>127.41000000003</c:v>
                </c:pt>
                <c:pt idx="12741">
                  <c:v>127.42000000003</c:v>
                </c:pt>
                <c:pt idx="12742">
                  <c:v>127.43000000003001</c:v>
                </c:pt>
                <c:pt idx="12743">
                  <c:v>127.44000000003</c:v>
                </c:pt>
                <c:pt idx="12744">
                  <c:v>127.45000000003</c:v>
                </c:pt>
                <c:pt idx="12745">
                  <c:v>127.46000000003001</c:v>
                </c:pt>
                <c:pt idx="12746">
                  <c:v>127.47000000003</c:v>
                </c:pt>
                <c:pt idx="12747">
                  <c:v>127.48000000003</c:v>
                </c:pt>
                <c:pt idx="12748">
                  <c:v>127.49000000002999</c:v>
                </c:pt>
                <c:pt idx="12749">
                  <c:v>127.50000000003</c:v>
                </c:pt>
                <c:pt idx="12750">
                  <c:v>127.51000000003</c:v>
                </c:pt>
                <c:pt idx="12751">
                  <c:v>127.52000000003</c:v>
                </c:pt>
                <c:pt idx="12752">
                  <c:v>127.53000000003</c:v>
                </c:pt>
                <c:pt idx="12753">
                  <c:v>127.54000000003001</c:v>
                </c:pt>
                <c:pt idx="12754">
                  <c:v>127.55000000003</c:v>
                </c:pt>
                <c:pt idx="12755">
                  <c:v>127.56000000003</c:v>
                </c:pt>
                <c:pt idx="12756">
                  <c:v>127.57000000003001</c:v>
                </c:pt>
                <c:pt idx="12757">
                  <c:v>127.58000000003</c:v>
                </c:pt>
                <c:pt idx="12758">
                  <c:v>127.59000000003</c:v>
                </c:pt>
                <c:pt idx="12759">
                  <c:v>127.60000000002999</c:v>
                </c:pt>
                <c:pt idx="12760">
                  <c:v>127.61000000003</c:v>
                </c:pt>
                <c:pt idx="12761">
                  <c:v>127.62000000003</c:v>
                </c:pt>
                <c:pt idx="12762">
                  <c:v>127.63000000002999</c:v>
                </c:pt>
                <c:pt idx="12763">
                  <c:v>127.64000000003</c:v>
                </c:pt>
                <c:pt idx="12764">
                  <c:v>127.65000000003</c:v>
                </c:pt>
                <c:pt idx="12765">
                  <c:v>127.66000000003</c:v>
                </c:pt>
                <c:pt idx="12766">
                  <c:v>127.67000000003</c:v>
                </c:pt>
                <c:pt idx="12767">
                  <c:v>127.68000000003001</c:v>
                </c:pt>
                <c:pt idx="12768">
                  <c:v>127.69000000003</c:v>
                </c:pt>
                <c:pt idx="12769">
                  <c:v>127.70000000003</c:v>
                </c:pt>
                <c:pt idx="12770">
                  <c:v>127.71000000003001</c:v>
                </c:pt>
                <c:pt idx="12771">
                  <c:v>127.72000000003</c:v>
                </c:pt>
                <c:pt idx="12772">
                  <c:v>127.73000000003</c:v>
                </c:pt>
                <c:pt idx="12773">
                  <c:v>127.74000000002999</c:v>
                </c:pt>
                <c:pt idx="12774">
                  <c:v>127.75000000003</c:v>
                </c:pt>
                <c:pt idx="12775">
                  <c:v>127.76000000003</c:v>
                </c:pt>
                <c:pt idx="12776">
                  <c:v>127.77000000003</c:v>
                </c:pt>
                <c:pt idx="12777">
                  <c:v>127.78000000003</c:v>
                </c:pt>
                <c:pt idx="12778">
                  <c:v>127.79000000003001</c:v>
                </c:pt>
                <c:pt idx="12779">
                  <c:v>127.80000000003</c:v>
                </c:pt>
                <c:pt idx="12780">
                  <c:v>127.81000000003</c:v>
                </c:pt>
                <c:pt idx="12781">
                  <c:v>127.82000000003001</c:v>
                </c:pt>
                <c:pt idx="12782">
                  <c:v>127.83000000003</c:v>
                </c:pt>
                <c:pt idx="12783">
                  <c:v>127.84000000003</c:v>
                </c:pt>
                <c:pt idx="12784">
                  <c:v>127.85000000002999</c:v>
                </c:pt>
                <c:pt idx="12785">
                  <c:v>127.86000000003</c:v>
                </c:pt>
                <c:pt idx="12786">
                  <c:v>127.87000000003</c:v>
                </c:pt>
                <c:pt idx="12787">
                  <c:v>127.88000000002999</c:v>
                </c:pt>
                <c:pt idx="12788">
                  <c:v>127.89000000003</c:v>
                </c:pt>
                <c:pt idx="12789">
                  <c:v>127.90000000003</c:v>
                </c:pt>
                <c:pt idx="12790">
                  <c:v>127.91000000003</c:v>
                </c:pt>
                <c:pt idx="12791">
                  <c:v>127.92000000003</c:v>
                </c:pt>
                <c:pt idx="12792">
                  <c:v>127.93000000003001</c:v>
                </c:pt>
                <c:pt idx="12793">
                  <c:v>127.94000000003</c:v>
                </c:pt>
                <c:pt idx="12794">
                  <c:v>127.95000000003</c:v>
                </c:pt>
                <c:pt idx="12795">
                  <c:v>127.96000000003001</c:v>
                </c:pt>
                <c:pt idx="12796">
                  <c:v>127.97000000003</c:v>
                </c:pt>
                <c:pt idx="12797">
                  <c:v>127.98000000003</c:v>
                </c:pt>
                <c:pt idx="12798">
                  <c:v>127.99000000002999</c:v>
                </c:pt>
                <c:pt idx="12799">
                  <c:v>128.00000000003001</c:v>
                </c:pt>
                <c:pt idx="12800">
                  <c:v>128.01000000003</c:v>
                </c:pt>
                <c:pt idx="12801">
                  <c:v>128.02000000003</c:v>
                </c:pt>
                <c:pt idx="12802">
                  <c:v>128.03000000002999</c:v>
                </c:pt>
                <c:pt idx="12803">
                  <c:v>128.04000000003001</c:v>
                </c:pt>
                <c:pt idx="12804">
                  <c:v>128.05000000003</c:v>
                </c:pt>
                <c:pt idx="12805">
                  <c:v>128.06000000002999</c:v>
                </c:pt>
                <c:pt idx="12806">
                  <c:v>128.07000000003001</c:v>
                </c:pt>
                <c:pt idx="12807">
                  <c:v>128.08000000003</c:v>
                </c:pt>
                <c:pt idx="12808">
                  <c:v>128.09000000002999</c:v>
                </c:pt>
                <c:pt idx="12809">
                  <c:v>128.10000000003001</c:v>
                </c:pt>
                <c:pt idx="12810">
                  <c:v>128.11000000003</c:v>
                </c:pt>
                <c:pt idx="12811">
                  <c:v>128.12000000002999</c:v>
                </c:pt>
                <c:pt idx="12812">
                  <c:v>128.13000000003001</c:v>
                </c:pt>
                <c:pt idx="12813">
                  <c:v>128.14000000003</c:v>
                </c:pt>
                <c:pt idx="12814">
                  <c:v>128.15000000002999</c:v>
                </c:pt>
                <c:pt idx="12815">
                  <c:v>128.16000000003001</c:v>
                </c:pt>
                <c:pt idx="12816">
                  <c:v>128.17000000003</c:v>
                </c:pt>
                <c:pt idx="12817">
                  <c:v>128.18000000002999</c:v>
                </c:pt>
                <c:pt idx="12818">
                  <c:v>128.19000000003001</c:v>
                </c:pt>
                <c:pt idx="12819">
                  <c:v>128.20000000003</c:v>
                </c:pt>
                <c:pt idx="12820">
                  <c:v>128.21000000002999</c:v>
                </c:pt>
                <c:pt idx="12821">
                  <c:v>128.22000000003001</c:v>
                </c:pt>
                <c:pt idx="12822">
                  <c:v>128.23000000003</c:v>
                </c:pt>
                <c:pt idx="12823">
                  <c:v>128.24000000002999</c:v>
                </c:pt>
                <c:pt idx="12824">
                  <c:v>128.25000000003001</c:v>
                </c:pt>
                <c:pt idx="12825">
                  <c:v>128.26000000003</c:v>
                </c:pt>
                <c:pt idx="12826">
                  <c:v>128.27000000003</c:v>
                </c:pt>
                <c:pt idx="12827">
                  <c:v>128.28000000002999</c:v>
                </c:pt>
                <c:pt idx="12828">
                  <c:v>128.29000000003001</c:v>
                </c:pt>
                <c:pt idx="12829">
                  <c:v>128.30000000003</c:v>
                </c:pt>
                <c:pt idx="12830">
                  <c:v>128.31000000002999</c:v>
                </c:pt>
                <c:pt idx="12831">
                  <c:v>128.32000000003001</c:v>
                </c:pt>
                <c:pt idx="12832">
                  <c:v>128.33000000003</c:v>
                </c:pt>
                <c:pt idx="12833">
                  <c:v>128.34000000002999</c:v>
                </c:pt>
                <c:pt idx="12834">
                  <c:v>128.35000000003001</c:v>
                </c:pt>
                <c:pt idx="12835">
                  <c:v>128.36000000003</c:v>
                </c:pt>
                <c:pt idx="12836">
                  <c:v>128.37000000002999</c:v>
                </c:pt>
                <c:pt idx="12837">
                  <c:v>128.38000000003001</c:v>
                </c:pt>
                <c:pt idx="12838">
                  <c:v>128.39000000003</c:v>
                </c:pt>
                <c:pt idx="12839">
                  <c:v>128.40000000002999</c:v>
                </c:pt>
                <c:pt idx="12840">
                  <c:v>128.41000000003001</c:v>
                </c:pt>
                <c:pt idx="12841">
                  <c:v>128.42000000003</c:v>
                </c:pt>
                <c:pt idx="12842">
                  <c:v>128.43000000002999</c:v>
                </c:pt>
                <c:pt idx="12843">
                  <c:v>128.44000000003001</c:v>
                </c:pt>
                <c:pt idx="12844">
                  <c:v>128.45000000003</c:v>
                </c:pt>
                <c:pt idx="12845">
                  <c:v>128.46000000002999</c:v>
                </c:pt>
                <c:pt idx="12846">
                  <c:v>128.47000000003001</c:v>
                </c:pt>
                <c:pt idx="12847">
                  <c:v>128.48000000003</c:v>
                </c:pt>
                <c:pt idx="12848">
                  <c:v>128.49000000002999</c:v>
                </c:pt>
                <c:pt idx="12849">
                  <c:v>128.50000000003001</c:v>
                </c:pt>
                <c:pt idx="12850">
                  <c:v>128.51000000003</c:v>
                </c:pt>
                <c:pt idx="12851">
                  <c:v>128.52000000003099</c:v>
                </c:pt>
                <c:pt idx="12852">
                  <c:v>128.53000000002999</c:v>
                </c:pt>
                <c:pt idx="12853">
                  <c:v>128.54000000003001</c:v>
                </c:pt>
                <c:pt idx="12854">
                  <c:v>128.55000000003</c:v>
                </c:pt>
                <c:pt idx="12855">
                  <c:v>128.56000000002999</c:v>
                </c:pt>
                <c:pt idx="12856">
                  <c:v>128.57000000003001</c:v>
                </c:pt>
                <c:pt idx="12857">
                  <c:v>128.58000000003099</c:v>
                </c:pt>
                <c:pt idx="12858">
                  <c:v>128.59000000002999</c:v>
                </c:pt>
                <c:pt idx="12859">
                  <c:v>128.60000000003001</c:v>
                </c:pt>
                <c:pt idx="12860">
                  <c:v>128.61000000003</c:v>
                </c:pt>
                <c:pt idx="12861">
                  <c:v>128.62000000003101</c:v>
                </c:pt>
                <c:pt idx="12862">
                  <c:v>128.63000000003001</c:v>
                </c:pt>
                <c:pt idx="12863">
                  <c:v>128.64000000003099</c:v>
                </c:pt>
                <c:pt idx="12864">
                  <c:v>128.65000000003101</c:v>
                </c:pt>
                <c:pt idx="12865">
                  <c:v>128.66000000003001</c:v>
                </c:pt>
                <c:pt idx="12866">
                  <c:v>128.67000000003</c:v>
                </c:pt>
                <c:pt idx="12867">
                  <c:v>128.68000000003099</c:v>
                </c:pt>
                <c:pt idx="12868">
                  <c:v>128.69000000003101</c:v>
                </c:pt>
                <c:pt idx="12869">
                  <c:v>128.700000000031</c:v>
                </c:pt>
                <c:pt idx="12870">
                  <c:v>128.71000000003099</c:v>
                </c:pt>
                <c:pt idx="12871">
                  <c:v>128.72000000003101</c:v>
                </c:pt>
                <c:pt idx="12872">
                  <c:v>128.730000000031</c:v>
                </c:pt>
                <c:pt idx="12873">
                  <c:v>128.74000000003099</c:v>
                </c:pt>
                <c:pt idx="12874">
                  <c:v>128.75000000003101</c:v>
                </c:pt>
                <c:pt idx="12875">
                  <c:v>128.760000000031</c:v>
                </c:pt>
                <c:pt idx="12876">
                  <c:v>128.77000000003099</c:v>
                </c:pt>
                <c:pt idx="12877">
                  <c:v>128.78000000003101</c:v>
                </c:pt>
                <c:pt idx="12878">
                  <c:v>128.790000000031</c:v>
                </c:pt>
                <c:pt idx="12879">
                  <c:v>128.80000000003099</c:v>
                </c:pt>
                <c:pt idx="12880">
                  <c:v>128.81000000003101</c:v>
                </c:pt>
                <c:pt idx="12881">
                  <c:v>128.820000000031</c:v>
                </c:pt>
                <c:pt idx="12882">
                  <c:v>128.83000000003099</c:v>
                </c:pt>
                <c:pt idx="12883">
                  <c:v>128.84000000003101</c:v>
                </c:pt>
                <c:pt idx="12884">
                  <c:v>128.850000000031</c:v>
                </c:pt>
                <c:pt idx="12885">
                  <c:v>128.86000000003099</c:v>
                </c:pt>
                <c:pt idx="12886">
                  <c:v>128.87000000003101</c:v>
                </c:pt>
                <c:pt idx="12887">
                  <c:v>128.880000000031</c:v>
                </c:pt>
                <c:pt idx="12888">
                  <c:v>128.89000000003099</c:v>
                </c:pt>
                <c:pt idx="12889">
                  <c:v>128.90000000003101</c:v>
                </c:pt>
                <c:pt idx="12890">
                  <c:v>128.910000000031</c:v>
                </c:pt>
                <c:pt idx="12891">
                  <c:v>128.920000000031</c:v>
                </c:pt>
                <c:pt idx="12892">
                  <c:v>128.93000000003099</c:v>
                </c:pt>
                <c:pt idx="12893">
                  <c:v>128.94000000003101</c:v>
                </c:pt>
                <c:pt idx="12894">
                  <c:v>128.950000000031</c:v>
                </c:pt>
                <c:pt idx="12895">
                  <c:v>128.96000000003099</c:v>
                </c:pt>
                <c:pt idx="12896">
                  <c:v>128.97000000003101</c:v>
                </c:pt>
                <c:pt idx="12897">
                  <c:v>128.980000000031</c:v>
                </c:pt>
                <c:pt idx="12898">
                  <c:v>128.99000000003099</c:v>
                </c:pt>
                <c:pt idx="12899">
                  <c:v>129.00000000003101</c:v>
                </c:pt>
                <c:pt idx="12900">
                  <c:v>129.010000000031</c:v>
                </c:pt>
                <c:pt idx="12901">
                  <c:v>129.02000000003099</c:v>
                </c:pt>
                <c:pt idx="12902">
                  <c:v>129.03000000003101</c:v>
                </c:pt>
                <c:pt idx="12903">
                  <c:v>129.040000000031</c:v>
                </c:pt>
                <c:pt idx="12904">
                  <c:v>129.05000000003099</c:v>
                </c:pt>
                <c:pt idx="12905">
                  <c:v>129.06000000003101</c:v>
                </c:pt>
                <c:pt idx="12906">
                  <c:v>129.070000000031</c:v>
                </c:pt>
                <c:pt idx="12907">
                  <c:v>129.08000000003099</c:v>
                </c:pt>
                <c:pt idx="12908">
                  <c:v>129.09000000003101</c:v>
                </c:pt>
                <c:pt idx="12909">
                  <c:v>129.100000000031</c:v>
                </c:pt>
                <c:pt idx="12910">
                  <c:v>129.11000000003099</c:v>
                </c:pt>
                <c:pt idx="12911">
                  <c:v>129.12000000003101</c:v>
                </c:pt>
                <c:pt idx="12912">
                  <c:v>129.130000000031</c:v>
                </c:pt>
                <c:pt idx="12913">
                  <c:v>129.14000000003099</c:v>
                </c:pt>
                <c:pt idx="12914">
                  <c:v>129.15000000003101</c:v>
                </c:pt>
                <c:pt idx="12915">
                  <c:v>129.160000000031</c:v>
                </c:pt>
                <c:pt idx="12916">
                  <c:v>129.170000000031</c:v>
                </c:pt>
                <c:pt idx="12917">
                  <c:v>129.18000000003099</c:v>
                </c:pt>
                <c:pt idx="12918">
                  <c:v>129.19000000003101</c:v>
                </c:pt>
                <c:pt idx="12919">
                  <c:v>129.200000000031</c:v>
                </c:pt>
                <c:pt idx="12920">
                  <c:v>129.21000000003099</c:v>
                </c:pt>
                <c:pt idx="12921">
                  <c:v>129.22000000003101</c:v>
                </c:pt>
                <c:pt idx="12922">
                  <c:v>129.230000000031</c:v>
                </c:pt>
                <c:pt idx="12923">
                  <c:v>129.24000000003099</c:v>
                </c:pt>
                <c:pt idx="12924">
                  <c:v>129.25000000003101</c:v>
                </c:pt>
                <c:pt idx="12925">
                  <c:v>129.260000000031</c:v>
                </c:pt>
                <c:pt idx="12926">
                  <c:v>129.27000000003099</c:v>
                </c:pt>
                <c:pt idx="12927">
                  <c:v>129.28000000003101</c:v>
                </c:pt>
                <c:pt idx="12928">
                  <c:v>129.290000000031</c:v>
                </c:pt>
                <c:pt idx="12929">
                  <c:v>129.30000000003099</c:v>
                </c:pt>
                <c:pt idx="12930">
                  <c:v>129.31000000003101</c:v>
                </c:pt>
                <c:pt idx="12931">
                  <c:v>129.320000000031</c:v>
                </c:pt>
                <c:pt idx="12932">
                  <c:v>129.33000000003099</c:v>
                </c:pt>
                <c:pt idx="12933">
                  <c:v>129.34000000003101</c:v>
                </c:pt>
                <c:pt idx="12934">
                  <c:v>129.350000000031</c:v>
                </c:pt>
                <c:pt idx="12935">
                  <c:v>129.36000000003099</c:v>
                </c:pt>
                <c:pt idx="12936">
                  <c:v>129.37000000003101</c:v>
                </c:pt>
                <c:pt idx="12937">
                  <c:v>129.380000000031</c:v>
                </c:pt>
                <c:pt idx="12938">
                  <c:v>129.39000000003099</c:v>
                </c:pt>
                <c:pt idx="12939">
                  <c:v>129.40000000003101</c:v>
                </c:pt>
                <c:pt idx="12940">
                  <c:v>129.410000000031</c:v>
                </c:pt>
                <c:pt idx="12941">
                  <c:v>129.420000000031</c:v>
                </c:pt>
                <c:pt idx="12942">
                  <c:v>129.43000000003099</c:v>
                </c:pt>
                <c:pt idx="12943">
                  <c:v>129.44000000003101</c:v>
                </c:pt>
                <c:pt idx="12944">
                  <c:v>129.450000000031</c:v>
                </c:pt>
                <c:pt idx="12945">
                  <c:v>129.46000000003099</c:v>
                </c:pt>
                <c:pt idx="12946">
                  <c:v>129.47000000003101</c:v>
                </c:pt>
                <c:pt idx="12947">
                  <c:v>129.480000000031</c:v>
                </c:pt>
                <c:pt idx="12948">
                  <c:v>129.49000000003099</c:v>
                </c:pt>
                <c:pt idx="12949">
                  <c:v>129.50000000003101</c:v>
                </c:pt>
                <c:pt idx="12950">
                  <c:v>129.510000000031</c:v>
                </c:pt>
                <c:pt idx="12951">
                  <c:v>129.52000000003099</c:v>
                </c:pt>
                <c:pt idx="12952">
                  <c:v>129.53000000003101</c:v>
                </c:pt>
                <c:pt idx="12953">
                  <c:v>129.540000000031</c:v>
                </c:pt>
                <c:pt idx="12954">
                  <c:v>129.55000000003099</c:v>
                </c:pt>
                <c:pt idx="12955">
                  <c:v>129.56000000003101</c:v>
                </c:pt>
                <c:pt idx="12956">
                  <c:v>129.570000000031</c:v>
                </c:pt>
                <c:pt idx="12957">
                  <c:v>129.58000000003099</c:v>
                </c:pt>
                <c:pt idx="12958">
                  <c:v>129.59000000003101</c:v>
                </c:pt>
                <c:pt idx="12959">
                  <c:v>129.600000000031</c:v>
                </c:pt>
                <c:pt idx="12960">
                  <c:v>129.61000000003099</c:v>
                </c:pt>
                <c:pt idx="12961">
                  <c:v>129.62000000003101</c:v>
                </c:pt>
                <c:pt idx="12962">
                  <c:v>129.630000000031</c:v>
                </c:pt>
                <c:pt idx="12963">
                  <c:v>129.64000000003099</c:v>
                </c:pt>
                <c:pt idx="12964">
                  <c:v>129.65000000003101</c:v>
                </c:pt>
                <c:pt idx="12965">
                  <c:v>129.660000000031</c:v>
                </c:pt>
                <c:pt idx="12966">
                  <c:v>129.670000000031</c:v>
                </c:pt>
                <c:pt idx="12967">
                  <c:v>129.68000000003099</c:v>
                </c:pt>
                <c:pt idx="12968">
                  <c:v>129.69000000003101</c:v>
                </c:pt>
                <c:pt idx="12969">
                  <c:v>129.700000000031</c:v>
                </c:pt>
                <c:pt idx="12970">
                  <c:v>129.71000000003099</c:v>
                </c:pt>
                <c:pt idx="12971">
                  <c:v>129.72000000003101</c:v>
                </c:pt>
                <c:pt idx="12972">
                  <c:v>129.730000000031</c:v>
                </c:pt>
                <c:pt idx="12973">
                  <c:v>129.74000000003099</c:v>
                </c:pt>
                <c:pt idx="12974">
                  <c:v>129.75000000003101</c:v>
                </c:pt>
                <c:pt idx="12975">
                  <c:v>129.760000000031</c:v>
                </c:pt>
                <c:pt idx="12976">
                  <c:v>129.77000000003099</c:v>
                </c:pt>
                <c:pt idx="12977">
                  <c:v>129.78000000003101</c:v>
                </c:pt>
                <c:pt idx="12978">
                  <c:v>129.790000000031</c:v>
                </c:pt>
                <c:pt idx="12979">
                  <c:v>129.80000000003099</c:v>
                </c:pt>
                <c:pt idx="12980">
                  <c:v>129.81000000003101</c:v>
                </c:pt>
                <c:pt idx="12981">
                  <c:v>129.820000000031</c:v>
                </c:pt>
                <c:pt idx="12982">
                  <c:v>129.83000000003099</c:v>
                </c:pt>
                <c:pt idx="12983">
                  <c:v>129.84000000003101</c:v>
                </c:pt>
                <c:pt idx="12984">
                  <c:v>129.850000000031</c:v>
                </c:pt>
                <c:pt idx="12985">
                  <c:v>129.86000000003099</c:v>
                </c:pt>
                <c:pt idx="12986">
                  <c:v>129.87000000003101</c:v>
                </c:pt>
                <c:pt idx="12987">
                  <c:v>129.880000000031</c:v>
                </c:pt>
                <c:pt idx="12988">
                  <c:v>129.89000000003099</c:v>
                </c:pt>
                <c:pt idx="12989">
                  <c:v>129.90000000003101</c:v>
                </c:pt>
                <c:pt idx="12990">
                  <c:v>129.910000000031</c:v>
                </c:pt>
                <c:pt idx="12991">
                  <c:v>129.920000000031</c:v>
                </c:pt>
                <c:pt idx="12992">
                  <c:v>129.93000000003099</c:v>
                </c:pt>
                <c:pt idx="12993">
                  <c:v>129.94000000003101</c:v>
                </c:pt>
                <c:pt idx="12994">
                  <c:v>129.950000000031</c:v>
                </c:pt>
                <c:pt idx="12995">
                  <c:v>129.96000000003099</c:v>
                </c:pt>
                <c:pt idx="12996">
                  <c:v>129.97000000003101</c:v>
                </c:pt>
                <c:pt idx="12997">
                  <c:v>129.980000000031</c:v>
                </c:pt>
                <c:pt idx="12998">
                  <c:v>129.99000000003099</c:v>
                </c:pt>
                <c:pt idx="12999">
                  <c:v>130.00000000003101</c:v>
                </c:pt>
                <c:pt idx="13000">
                  <c:v>130.010000000031</c:v>
                </c:pt>
                <c:pt idx="13001">
                  <c:v>130.02000000003099</c:v>
                </c:pt>
                <c:pt idx="13002">
                  <c:v>130.03000000003101</c:v>
                </c:pt>
                <c:pt idx="13003">
                  <c:v>130.040000000031</c:v>
                </c:pt>
                <c:pt idx="13004">
                  <c:v>130.05000000003099</c:v>
                </c:pt>
                <c:pt idx="13005">
                  <c:v>130.06000000003101</c:v>
                </c:pt>
                <c:pt idx="13006">
                  <c:v>130.070000000031</c:v>
                </c:pt>
                <c:pt idx="13007">
                  <c:v>130.08000000003099</c:v>
                </c:pt>
                <c:pt idx="13008">
                  <c:v>130.09000000003101</c:v>
                </c:pt>
                <c:pt idx="13009">
                  <c:v>130.100000000031</c:v>
                </c:pt>
                <c:pt idx="13010">
                  <c:v>130.11000000003099</c:v>
                </c:pt>
                <c:pt idx="13011">
                  <c:v>130.12000000003101</c:v>
                </c:pt>
                <c:pt idx="13012">
                  <c:v>130.130000000031</c:v>
                </c:pt>
                <c:pt idx="13013">
                  <c:v>130.14000000003099</c:v>
                </c:pt>
                <c:pt idx="13014">
                  <c:v>130.15000000003101</c:v>
                </c:pt>
                <c:pt idx="13015">
                  <c:v>130.160000000031</c:v>
                </c:pt>
                <c:pt idx="13016">
                  <c:v>130.170000000031</c:v>
                </c:pt>
                <c:pt idx="13017">
                  <c:v>130.18000000003099</c:v>
                </c:pt>
                <c:pt idx="13018">
                  <c:v>130.19000000003101</c:v>
                </c:pt>
                <c:pt idx="13019">
                  <c:v>130.200000000031</c:v>
                </c:pt>
                <c:pt idx="13020">
                  <c:v>130.21000000003099</c:v>
                </c:pt>
                <c:pt idx="13021">
                  <c:v>130.22000000003101</c:v>
                </c:pt>
                <c:pt idx="13022">
                  <c:v>130.230000000031</c:v>
                </c:pt>
                <c:pt idx="13023">
                  <c:v>130.24000000003099</c:v>
                </c:pt>
                <c:pt idx="13024">
                  <c:v>130.25000000003101</c:v>
                </c:pt>
                <c:pt idx="13025">
                  <c:v>130.260000000031</c:v>
                </c:pt>
                <c:pt idx="13026">
                  <c:v>130.27000000003099</c:v>
                </c:pt>
                <c:pt idx="13027">
                  <c:v>130.28000000003101</c:v>
                </c:pt>
                <c:pt idx="13028">
                  <c:v>130.290000000031</c:v>
                </c:pt>
                <c:pt idx="13029">
                  <c:v>130.30000000003099</c:v>
                </c:pt>
                <c:pt idx="13030">
                  <c:v>130.31000000003101</c:v>
                </c:pt>
                <c:pt idx="13031">
                  <c:v>130.320000000031</c:v>
                </c:pt>
                <c:pt idx="13032">
                  <c:v>130.33000000003099</c:v>
                </c:pt>
                <c:pt idx="13033">
                  <c:v>130.34000000003101</c:v>
                </c:pt>
                <c:pt idx="13034">
                  <c:v>130.350000000031</c:v>
                </c:pt>
                <c:pt idx="13035">
                  <c:v>130.36000000003099</c:v>
                </c:pt>
                <c:pt idx="13036">
                  <c:v>130.37000000003101</c:v>
                </c:pt>
                <c:pt idx="13037">
                  <c:v>130.380000000031</c:v>
                </c:pt>
                <c:pt idx="13038">
                  <c:v>130.39000000003099</c:v>
                </c:pt>
                <c:pt idx="13039">
                  <c:v>130.40000000003101</c:v>
                </c:pt>
                <c:pt idx="13040">
                  <c:v>130.410000000031</c:v>
                </c:pt>
                <c:pt idx="13041">
                  <c:v>130.420000000031</c:v>
                </c:pt>
                <c:pt idx="13042">
                  <c:v>130.43000000003099</c:v>
                </c:pt>
                <c:pt idx="13043">
                  <c:v>130.44000000003101</c:v>
                </c:pt>
                <c:pt idx="13044">
                  <c:v>130.450000000031</c:v>
                </c:pt>
                <c:pt idx="13045">
                  <c:v>130.46000000003099</c:v>
                </c:pt>
                <c:pt idx="13046">
                  <c:v>130.47000000003101</c:v>
                </c:pt>
                <c:pt idx="13047">
                  <c:v>130.48000000003199</c:v>
                </c:pt>
                <c:pt idx="13048">
                  <c:v>130.49000000003201</c:v>
                </c:pt>
                <c:pt idx="13049">
                  <c:v>130.50000000003101</c:v>
                </c:pt>
                <c:pt idx="13050">
                  <c:v>130.510000000031</c:v>
                </c:pt>
                <c:pt idx="13051">
                  <c:v>130.52000000003201</c:v>
                </c:pt>
                <c:pt idx="13052">
                  <c:v>130.53000000003101</c:v>
                </c:pt>
                <c:pt idx="13053">
                  <c:v>130.540000000031</c:v>
                </c:pt>
                <c:pt idx="13054">
                  <c:v>130.55000000003201</c:v>
                </c:pt>
                <c:pt idx="13055">
                  <c:v>130.56000000003101</c:v>
                </c:pt>
                <c:pt idx="13056">
                  <c:v>130.570000000031</c:v>
                </c:pt>
                <c:pt idx="13057">
                  <c:v>130.58000000003199</c:v>
                </c:pt>
                <c:pt idx="13058">
                  <c:v>130.59000000003101</c:v>
                </c:pt>
                <c:pt idx="13059">
                  <c:v>130.600000000031</c:v>
                </c:pt>
                <c:pt idx="13060">
                  <c:v>130.61000000003199</c:v>
                </c:pt>
                <c:pt idx="13061">
                  <c:v>130.62000000003101</c:v>
                </c:pt>
                <c:pt idx="13062">
                  <c:v>130.630000000031</c:v>
                </c:pt>
                <c:pt idx="13063">
                  <c:v>130.64000000003199</c:v>
                </c:pt>
                <c:pt idx="13064">
                  <c:v>130.65000000003201</c:v>
                </c:pt>
                <c:pt idx="13065">
                  <c:v>130.660000000032</c:v>
                </c:pt>
                <c:pt idx="13066">
                  <c:v>130.67000000003199</c:v>
                </c:pt>
                <c:pt idx="13067">
                  <c:v>130.68000000003201</c:v>
                </c:pt>
                <c:pt idx="13068">
                  <c:v>130.690000000032</c:v>
                </c:pt>
                <c:pt idx="13069">
                  <c:v>130.70000000003199</c:v>
                </c:pt>
                <c:pt idx="13070">
                  <c:v>130.71000000003201</c:v>
                </c:pt>
                <c:pt idx="13071">
                  <c:v>130.720000000032</c:v>
                </c:pt>
                <c:pt idx="13072">
                  <c:v>130.73000000003199</c:v>
                </c:pt>
                <c:pt idx="13073">
                  <c:v>130.74000000003201</c:v>
                </c:pt>
                <c:pt idx="13074">
                  <c:v>130.750000000032</c:v>
                </c:pt>
                <c:pt idx="13075">
                  <c:v>130.76000000003199</c:v>
                </c:pt>
                <c:pt idx="13076">
                  <c:v>130.77000000003201</c:v>
                </c:pt>
                <c:pt idx="13077">
                  <c:v>130.780000000032</c:v>
                </c:pt>
                <c:pt idx="13078">
                  <c:v>130.79000000003199</c:v>
                </c:pt>
                <c:pt idx="13079">
                  <c:v>130.80000000003201</c:v>
                </c:pt>
                <c:pt idx="13080">
                  <c:v>130.81000000003201</c:v>
                </c:pt>
                <c:pt idx="13081">
                  <c:v>130.820000000032</c:v>
                </c:pt>
                <c:pt idx="13082">
                  <c:v>130.83000000003199</c:v>
                </c:pt>
                <c:pt idx="13083">
                  <c:v>130.84000000003201</c:v>
                </c:pt>
                <c:pt idx="13084">
                  <c:v>130.850000000032</c:v>
                </c:pt>
                <c:pt idx="13085">
                  <c:v>130.86000000003199</c:v>
                </c:pt>
                <c:pt idx="13086">
                  <c:v>130.87000000003201</c:v>
                </c:pt>
                <c:pt idx="13087">
                  <c:v>130.880000000032</c:v>
                </c:pt>
                <c:pt idx="13088">
                  <c:v>130.89000000003199</c:v>
                </c:pt>
                <c:pt idx="13089">
                  <c:v>130.90000000003201</c:v>
                </c:pt>
                <c:pt idx="13090">
                  <c:v>130.910000000032</c:v>
                </c:pt>
                <c:pt idx="13091">
                  <c:v>130.92000000003199</c:v>
                </c:pt>
                <c:pt idx="13092">
                  <c:v>130.93000000003201</c:v>
                </c:pt>
                <c:pt idx="13093">
                  <c:v>130.940000000032</c:v>
                </c:pt>
                <c:pt idx="13094">
                  <c:v>130.95000000003199</c:v>
                </c:pt>
                <c:pt idx="13095">
                  <c:v>130.96000000003201</c:v>
                </c:pt>
                <c:pt idx="13096">
                  <c:v>130.970000000032</c:v>
                </c:pt>
                <c:pt idx="13097">
                  <c:v>130.98000000003199</c:v>
                </c:pt>
                <c:pt idx="13098">
                  <c:v>130.99000000003201</c:v>
                </c:pt>
                <c:pt idx="13099">
                  <c:v>131.000000000032</c:v>
                </c:pt>
                <c:pt idx="13100">
                  <c:v>131.01000000003199</c:v>
                </c:pt>
                <c:pt idx="13101">
                  <c:v>131.02000000003201</c:v>
                </c:pt>
                <c:pt idx="13102">
                  <c:v>131.030000000032</c:v>
                </c:pt>
                <c:pt idx="13103">
                  <c:v>131.04000000003199</c:v>
                </c:pt>
                <c:pt idx="13104">
                  <c:v>131.05000000003201</c:v>
                </c:pt>
                <c:pt idx="13105">
                  <c:v>131.06000000003201</c:v>
                </c:pt>
                <c:pt idx="13106">
                  <c:v>131.070000000032</c:v>
                </c:pt>
                <c:pt idx="13107">
                  <c:v>131.08000000003199</c:v>
                </c:pt>
                <c:pt idx="13108">
                  <c:v>131.09000000003201</c:v>
                </c:pt>
                <c:pt idx="13109">
                  <c:v>131.100000000032</c:v>
                </c:pt>
                <c:pt idx="13110">
                  <c:v>131.11000000003199</c:v>
                </c:pt>
                <c:pt idx="13111">
                  <c:v>131.12000000003201</c:v>
                </c:pt>
                <c:pt idx="13112">
                  <c:v>131.130000000032</c:v>
                </c:pt>
                <c:pt idx="13113">
                  <c:v>131.14000000003199</c:v>
                </c:pt>
                <c:pt idx="13114">
                  <c:v>131.15000000003201</c:v>
                </c:pt>
                <c:pt idx="13115">
                  <c:v>131.160000000032</c:v>
                </c:pt>
                <c:pt idx="13116">
                  <c:v>131.17000000003199</c:v>
                </c:pt>
                <c:pt idx="13117">
                  <c:v>131.18000000003201</c:v>
                </c:pt>
                <c:pt idx="13118">
                  <c:v>131.190000000032</c:v>
                </c:pt>
                <c:pt idx="13119">
                  <c:v>131.20000000003199</c:v>
                </c:pt>
                <c:pt idx="13120">
                  <c:v>131.21000000003201</c:v>
                </c:pt>
                <c:pt idx="13121">
                  <c:v>131.220000000032</c:v>
                </c:pt>
                <c:pt idx="13122">
                  <c:v>131.23000000003199</c:v>
                </c:pt>
                <c:pt idx="13123">
                  <c:v>131.24000000003201</c:v>
                </c:pt>
                <c:pt idx="13124">
                  <c:v>131.250000000032</c:v>
                </c:pt>
                <c:pt idx="13125">
                  <c:v>131.26000000003199</c:v>
                </c:pt>
                <c:pt idx="13126">
                  <c:v>131.27000000003201</c:v>
                </c:pt>
                <c:pt idx="13127">
                  <c:v>131.280000000032</c:v>
                </c:pt>
                <c:pt idx="13128">
                  <c:v>131.29000000003199</c:v>
                </c:pt>
                <c:pt idx="13129">
                  <c:v>131.30000000003201</c:v>
                </c:pt>
                <c:pt idx="13130">
                  <c:v>131.31000000003201</c:v>
                </c:pt>
                <c:pt idx="13131">
                  <c:v>131.320000000032</c:v>
                </c:pt>
                <c:pt idx="13132">
                  <c:v>131.33000000003199</c:v>
                </c:pt>
                <c:pt idx="13133">
                  <c:v>131.34000000003201</c:v>
                </c:pt>
                <c:pt idx="13134">
                  <c:v>131.350000000032</c:v>
                </c:pt>
                <c:pt idx="13135">
                  <c:v>131.36000000003199</c:v>
                </c:pt>
                <c:pt idx="13136">
                  <c:v>131.37000000003201</c:v>
                </c:pt>
                <c:pt idx="13137">
                  <c:v>131.380000000032</c:v>
                </c:pt>
                <c:pt idx="13138">
                  <c:v>131.39000000003199</c:v>
                </c:pt>
                <c:pt idx="13139">
                  <c:v>131.40000000003201</c:v>
                </c:pt>
                <c:pt idx="13140">
                  <c:v>131.410000000032</c:v>
                </c:pt>
                <c:pt idx="13141">
                  <c:v>131.42000000003199</c:v>
                </c:pt>
                <c:pt idx="13142">
                  <c:v>131.43000000003201</c:v>
                </c:pt>
                <c:pt idx="13143">
                  <c:v>131.440000000032</c:v>
                </c:pt>
                <c:pt idx="13144">
                  <c:v>131.45000000003199</c:v>
                </c:pt>
                <c:pt idx="13145">
                  <c:v>131.46000000003201</c:v>
                </c:pt>
                <c:pt idx="13146">
                  <c:v>131.470000000032</c:v>
                </c:pt>
                <c:pt idx="13147">
                  <c:v>131.48000000003199</c:v>
                </c:pt>
                <c:pt idx="13148">
                  <c:v>131.49000000003201</c:v>
                </c:pt>
                <c:pt idx="13149">
                  <c:v>131.500000000032</c:v>
                </c:pt>
                <c:pt idx="13150">
                  <c:v>131.51000000003199</c:v>
                </c:pt>
                <c:pt idx="13151">
                  <c:v>131.52000000003201</c:v>
                </c:pt>
                <c:pt idx="13152">
                  <c:v>131.530000000032</c:v>
                </c:pt>
                <c:pt idx="13153">
                  <c:v>131.54000000003199</c:v>
                </c:pt>
                <c:pt idx="13154">
                  <c:v>131.55000000003201</c:v>
                </c:pt>
                <c:pt idx="13155">
                  <c:v>131.56000000003201</c:v>
                </c:pt>
                <c:pt idx="13156">
                  <c:v>131.570000000032</c:v>
                </c:pt>
                <c:pt idx="13157">
                  <c:v>131.58000000003199</c:v>
                </c:pt>
                <c:pt idx="13158">
                  <c:v>131.59000000003201</c:v>
                </c:pt>
                <c:pt idx="13159">
                  <c:v>131.600000000032</c:v>
                </c:pt>
                <c:pt idx="13160">
                  <c:v>131.61000000003199</c:v>
                </c:pt>
                <c:pt idx="13161">
                  <c:v>131.62000000003201</c:v>
                </c:pt>
                <c:pt idx="13162">
                  <c:v>131.630000000032</c:v>
                </c:pt>
                <c:pt idx="13163">
                  <c:v>131.64000000003199</c:v>
                </c:pt>
                <c:pt idx="13164">
                  <c:v>131.65000000003201</c:v>
                </c:pt>
                <c:pt idx="13165">
                  <c:v>131.660000000032</c:v>
                </c:pt>
                <c:pt idx="13166">
                  <c:v>131.67000000003199</c:v>
                </c:pt>
                <c:pt idx="13167">
                  <c:v>131.68000000003201</c:v>
                </c:pt>
                <c:pt idx="13168">
                  <c:v>131.690000000032</c:v>
                </c:pt>
                <c:pt idx="13169">
                  <c:v>131.70000000003199</c:v>
                </c:pt>
                <c:pt idx="13170">
                  <c:v>131.71000000003201</c:v>
                </c:pt>
                <c:pt idx="13171">
                  <c:v>131.720000000032</c:v>
                </c:pt>
                <c:pt idx="13172">
                  <c:v>131.73000000003199</c:v>
                </c:pt>
                <c:pt idx="13173">
                  <c:v>131.74000000003201</c:v>
                </c:pt>
                <c:pt idx="13174">
                  <c:v>131.750000000032</c:v>
                </c:pt>
                <c:pt idx="13175">
                  <c:v>131.76000000003199</c:v>
                </c:pt>
                <c:pt idx="13176">
                  <c:v>131.77000000003201</c:v>
                </c:pt>
                <c:pt idx="13177">
                  <c:v>131.780000000032</c:v>
                </c:pt>
                <c:pt idx="13178">
                  <c:v>131.79000000003199</c:v>
                </c:pt>
                <c:pt idx="13179">
                  <c:v>131.80000000003201</c:v>
                </c:pt>
                <c:pt idx="13180">
                  <c:v>131.81000000003201</c:v>
                </c:pt>
                <c:pt idx="13181">
                  <c:v>131.820000000032</c:v>
                </c:pt>
                <c:pt idx="13182">
                  <c:v>131.83000000003199</c:v>
                </c:pt>
                <c:pt idx="13183">
                  <c:v>131.84000000003201</c:v>
                </c:pt>
                <c:pt idx="13184">
                  <c:v>131.850000000032</c:v>
                </c:pt>
                <c:pt idx="13185">
                  <c:v>131.86000000003199</c:v>
                </c:pt>
                <c:pt idx="13186">
                  <c:v>131.87000000003201</c:v>
                </c:pt>
                <c:pt idx="13187">
                  <c:v>131.880000000032</c:v>
                </c:pt>
                <c:pt idx="13188">
                  <c:v>131.89000000003199</c:v>
                </c:pt>
                <c:pt idx="13189">
                  <c:v>131.90000000003201</c:v>
                </c:pt>
                <c:pt idx="13190">
                  <c:v>131.910000000032</c:v>
                </c:pt>
                <c:pt idx="13191">
                  <c:v>131.92000000003199</c:v>
                </c:pt>
                <c:pt idx="13192">
                  <c:v>131.93000000003201</c:v>
                </c:pt>
                <c:pt idx="13193">
                  <c:v>131.940000000032</c:v>
                </c:pt>
                <c:pt idx="13194">
                  <c:v>131.95000000003199</c:v>
                </c:pt>
                <c:pt idx="13195">
                  <c:v>131.96000000003201</c:v>
                </c:pt>
                <c:pt idx="13196">
                  <c:v>131.970000000032</c:v>
                </c:pt>
                <c:pt idx="13197">
                  <c:v>131.98000000003199</c:v>
                </c:pt>
                <c:pt idx="13198">
                  <c:v>131.99000000003201</c:v>
                </c:pt>
                <c:pt idx="13199">
                  <c:v>132.000000000032</c:v>
                </c:pt>
                <c:pt idx="13200">
                  <c:v>132.01000000003199</c:v>
                </c:pt>
                <c:pt idx="13201">
                  <c:v>132.02000000003201</c:v>
                </c:pt>
                <c:pt idx="13202">
                  <c:v>132.030000000032</c:v>
                </c:pt>
                <c:pt idx="13203">
                  <c:v>132.04000000003199</c:v>
                </c:pt>
                <c:pt idx="13204">
                  <c:v>132.05000000003201</c:v>
                </c:pt>
                <c:pt idx="13205">
                  <c:v>132.06000000003201</c:v>
                </c:pt>
                <c:pt idx="13206">
                  <c:v>132.070000000032</c:v>
                </c:pt>
                <c:pt idx="13207">
                  <c:v>132.08000000003199</c:v>
                </c:pt>
                <c:pt idx="13208">
                  <c:v>132.09000000003201</c:v>
                </c:pt>
                <c:pt idx="13209">
                  <c:v>132.100000000032</c:v>
                </c:pt>
                <c:pt idx="13210">
                  <c:v>132.11000000003199</c:v>
                </c:pt>
                <c:pt idx="13211">
                  <c:v>132.12000000003201</c:v>
                </c:pt>
                <c:pt idx="13212">
                  <c:v>132.130000000032</c:v>
                </c:pt>
                <c:pt idx="13213">
                  <c:v>132.14000000003199</c:v>
                </c:pt>
                <c:pt idx="13214">
                  <c:v>132.15000000003201</c:v>
                </c:pt>
                <c:pt idx="13215">
                  <c:v>132.160000000032</c:v>
                </c:pt>
                <c:pt idx="13216">
                  <c:v>132.17000000003199</c:v>
                </c:pt>
                <c:pt idx="13217">
                  <c:v>132.18000000003201</c:v>
                </c:pt>
                <c:pt idx="13218">
                  <c:v>132.190000000032</c:v>
                </c:pt>
                <c:pt idx="13219">
                  <c:v>132.20000000003199</c:v>
                </c:pt>
                <c:pt idx="13220">
                  <c:v>132.21000000003201</c:v>
                </c:pt>
                <c:pt idx="13221">
                  <c:v>132.220000000032</c:v>
                </c:pt>
                <c:pt idx="13222">
                  <c:v>132.23000000003199</c:v>
                </c:pt>
                <c:pt idx="13223">
                  <c:v>132.24000000003201</c:v>
                </c:pt>
                <c:pt idx="13224">
                  <c:v>132.250000000032</c:v>
                </c:pt>
                <c:pt idx="13225">
                  <c:v>132.26000000003199</c:v>
                </c:pt>
                <c:pt idx="13226">
                  <c:v>132.27000000003201</c:v>
                </c:pt>
                <c:pt idx="13227">
                  <c:v>132.280000000032</c:v>
                </c:pt>
                <c:pt idx="13228">
                  <c:v>132.29000000003199</c:v>
                </c:pt>
                <c:pt idx="13229">
                  <c:v>132.30000000003201</c:v>
                </c:pt>
                <c:pt idx="13230">
                  <c:v>132.31000000003201</c:v>
                </c:pt>
                <c:pt idx="13231">
                  <c:v>132.320000000032</c:v>
                </c:pt>
                <c:pt idx="13232">
                  <c:v>132.33000000003199</c:v>
                </c:pt>
                <c:pt idx="13233">
                  <c:v>132.34000000003201</c:v>
                </c:pt>
                <c:pt idx="13234">
                  <c:v>132.350000000032</c:v>
                </c:pt>
                <c:pt idx="13235">
                  <c:v>132.36000000003199</c:v>
                </c:pt>
                <c:pt idx="13236">
                  <c:v>132.37000000003201</c:v>
                </c:pt>
                <c:pt idx="13237">
                  <c:v>132.380000000032</c:v>
                </c:pt>
                <c:pt idx="13238">
                  <c:v>132.39000000003301</c:v>
                </c:pt>
                <c:pt idx="13239">
                  <c:v>132.40000000003201</c:v>
                </c:pt>
                <c:pt idx="13240">
                  <c:v>132.410000000032</c:v>
                </c:pt>
                <c:pt idx="13241">
                  <c:v>132.42000000003301</c:v>
                </c:pt>
                <c:pt idx="13242">
                  <c:v>132.43000000003201</c:v>
                </c:pt>
                <c:pt idx="13243">
                  <c:v>132.440000000032</c:v>
                </c:pt>
                <c:pt idx="13244">
                  <c:v>132.45000000003299</c:v>
                </c:pt>
                <c:pt idx="13245">
                  <c:v>132.46000000003201</c:v>
                </c:pt>
                <c:pt idx="13246">
                  <c:v>132.470000000032</c:v>
                </c:pt>
                <c:pt idx="13247">
                  <c:v>132.48000000003299</c:v>
                </c:pt>
                <c:pt idx="13248">
                  <c:v>132.49000000003201</c:v>
                </c:pt>
                <c:pt idx="13249">
                  <c:v>132.500000000032</c:v>
                </c:pt>
                <c:pt idx="13250">
                  <c:v>132.51000000003299</c:v>
                </c:pt>
                <c:pt idx="13251">
                  <c:v>132.52000000003201</c:v>
                </c:pt>
                <c:pt idx="13252">
                  <c:v>132.530000000032</c:v>
                </c:pt>
                <c:pt idx="13253">
                  <c:v>132.54000000003199</c:v>
                </c:pt>
                <c:pt idx="13254">
                  <c:v>132.55000000003201</c:v>
                </c:pt>
                <c:pt idx="13255">
                  <c:v>132.56000000003201</c:v>
                </c:pt>
                <c:pt idx="13256">
                  <c:v>132.57000000003299</c:v>
                </c:pt>
                <c:pt idx="13257">
                  <c:v>132.58000000003199</c:v>
                </c:pt>
                <c:pt idx="13258">
                  <c:v>132.590000000033</c:v>
                </c:pt>
                <c:pt idx="13259">
                  <c:v>132.60000000003299</c:v>
                </c:pt>
                <c:pt idx="13260">
                  <c:v>132.61000000003301</c:v>
                </c:pt>
                <c:pt idx="13261">
                  <c:v>132.620000000033</c:v>
                </c:pt>
                <c:pt idx="13262">
                  <c:v>132.63000000003299</c:v>
                </c:pt>
                <c:pt idx="13263">
                  <c:v>132.64000000003301</c:v>
                </c:pt>
                <c:pt idx="13264">
                  <c:v>132.650000000033</c:v>
                </c:pt>
                <c:pt idx="13265">
                  <c:v>132.66000000003299</c:v>
                </c:pt>
                <c:pt idx="13266">
                  <c:v>132.67000000003301</c:v>
                </c:pt>
                <c:pt idx="13267">
                  <c:v>132.680000000033</c:v>
                </c:pt>
                <c:pt idx="13268">
                  <c:v>132.690000000033</c:v>
                </c:pt>
                <c:pt idx="13269">
                  <c:v>132.70000000003299</c:v>
                </c:pt>
                <c:pt idx="13270">
                  <c:v>132.71000000003301</c:v>
                </c:pt>
                <c:pt idx="13271">
                  <c:v>132.720000000033</c:v>
                </c:pt>
                <c:pt idx="13272">
                  <c:v>132.73000000003299</c:v>
                </c:pt>
                <c:pt idx="13273">
                  <c:v>132.74000000003301</c:v>
                </c:pt>
                <c:pt idx="13274">
                  <c:v>132.750000000033</c:v>
                </c:pt>
                <c:pt idx="13275">
                  <c:v>132.76000000003299</c:v>
                </c:pt>
                <c:pt idx="13276">
                  <c:v>132.77000000003301</c:v>
                </c:pt>
                <c:pt idx="13277">
                  <c:v>132.780000000033</c:v>
                </c:pt>
                <c:pt idx="13278">
                  <c:v>132.79000000003299</c:v>
                </c:pt>
                <c:pt idx="13279">
                  <c:v>132.80000000003301</c:v>
                </c:pt>
                <c:pt idx="13280">
                  <c:v>132.810000000033</c:v>
                </c:pt>
                <c:pt idx="13281">
                  <c:v>132.82000000003299</c:v>
                </c:pt>
                <c:pt idx="13282">
                  <c:v>132.83000000003301</c:v>
                </c:pt>
                <c:pt idx="13283">
                  <c:v>132.840000000033</c:v>
                </c:pt>
                <c:pt idx="13284">
                  <c:v>132.85000000003299</c:v>
                </c:pt>
                <c:pt idx="13285">
                  <c:v>132.86000000003301</c:v>
                </c:pt>
                <c:pt idx="13286">
                  <c:v>132.870000000033</c:v>
                </c:pt>
                <c:pt idx="13287">
                  <c:v>132.88000000003299</c:v>
                </c:pt>
                <c:pt idx="13288">
                  <c:v>132.89000000003301</c:v>
                </c:pt>
                <c:pt idx="13289">
                  <c:v>132.900000000033</c:v>
                </c:pt>
                <c:pt idx="13290">
                  <c:v>132.91000000003299</c:v>
                </c:pt>
                <c:pt idx="13291">
                  <c:v>132.92000000003301</c:v>
                </c:pt>
                <c:pt idx="13292">
                  <c:v>132.930000000033</c:v>
                </c:pt>
                <c:pt idx="13293">
                  <c:v>132.940000000033</c:v>
                </c:pt>
                <c:pt idx="13294">
                  <c:v>132.95000000003299</c:v>
                </c:pt>
                <c:pt idx="13295">
                  <c:v>132.96000000003301</c:v>
                </c:pt>
                <c:pt idx="13296">
                  <c:v>132.970000000033</c:v>
                </c:pt>
                <c:pt idx="13297">
                  <c:v>132.98000000003299</c:v>
                </c:pt>
                <c:pt idx="13298">
                  <c:v>132.99000000003301</c:v>
                </c:pt>
                <c:pt idx="13299">
                  <c:v>133.000000000033</c:v>
                </c:pt>
                <c:pt idx="13300">
                  <c:v>133.01000000003299</c:v>
                </c:pt>
                <c:pt idx="13301">
                  <c:v>133.02000000003301</c:v>
                </c:pt>
                <c:pt idx="13302">
                  <c:v>133.030000000033</c:v>
                </c:pt>
                <c:pt idx="13303">
                  <c:v>133.04000000003299</c:v>
                </c:pt>
                <c:pt idx="13304">
                  <c:v>133.05000000003301</c:v>
                </c:pt>
                <c:pt idx="13305">
                  <c:v>133.060000000033</c:v>
                </c:pt>
                <c:pt idx="13306">
                  <c:v>133.07000000003299</c:v>
                </c:pt>
                <c:pt idx="13307">
                  <c:v>133.08000000003301</c:v>
                </c:pt>
                <c:pt idx="13308">
                  <c:v>133.090000000033</c:v>
                </c:pt>
                <c:pt idx="13309">
                  <c:v>133.10000000003299</c:v>
                </c:pt>
                <c:pt idx="13310">
                  <c:v>133.11000000003301</c:v>
                </c:pt>
                <c:pt idx="13311">
                  <c:v>133.120000000033</c:v>
                </c:pt>
                <c:pt idx="13312">
                  <c:v>133.13000000003299</c:v>
                </c:pt>
                <c:pt idx="13313">
                  <c:v>133.14000000003301</c:v>
                </c:pt>
                <c:pt idx="13314">
                  <c:v>133.150000000033</c:v>
                </c:pt>
                <c:pt idx="13315">
                  <c:v>133.16000000003299</c:v>
                </c:pt>
                <c:pt idx="13316">
                  <c:v>133.17000000003301</c:v>
                </c:pt>
                <c:pt idx="13317">
                  <c:v>133.180000000033</c:v>
                </c:pt>
                <c:pt idx="13318">
                  <c:v>133.190000000033</c:v>
                </c:pt>
                <c:pt idx="13319">
                  <c:v>133.20000000003299</c:v>
                </c:pt>
                <c:pt idx="13320">
                  <c:v>133.21000000003301</c:v>
                </c:pt>
                <c:pt idx="13321">
                  <c:v>133.220000000033</c:v>
                </c:pt>
                <c:pt idx="13322">
                  <c:v>133.23000000003299</c:v>
                </c:pt>
                <c:pt idx="13323">
                  <c:v>133.24000000003301</c:v>
                </c:pt>
                <c:pt idx="13324">
                  <c:v>133.250000000033</c:v>
                </c:pt>
                <c:pt idx="13325">
                  <c:v>133.26000000003299</c:v>
                </c:pt>
                <c:pt idx="13326">
                  <c:v>133.27000000003301</c:v>
                </c:pt>
                <c:pt idx="13327">
                  <c:v>133.280000000033</c:v>
                </c:pt>
                <c:pt idx="13328">
                  <c:v>133.29000000003299</c:v>
                </c:pt>
                <c:pt idx="13329">
                  <c:v>133.30000000003301</c:v>
                </c:pt>
                <c:pt idx="13330">
                  <c:v>133.310000000033</c:v>
                </c:pt>
                <c:pt idx="13331">
                  <c:v>133.32000000003299</c:v>
                </c:pt>
                <c:pt idx="13332">
                  <c:v>133.33000000003301</c:v>
                </c:pt>
                <c:pt idx="13333">
                  <c:v>133.340000000033</c:v>
                </c:pt>
                <c:pt idx="13334">
                  <c:v>133.35000000003299</c:v>
                </c:pt>
                <c:pt idx="13335">
                  <c:v>133.36000000003301</c:v>
                </c:pt>
                <c:pt idx="13336">
                  <c:v>133.370000000033</c:v>
                </c:pt>
                <c:pt idx="13337">
                  <c:v>133.38000000003299</c:v>
                </c:pt>
                <c:pt idx="13338">
                  <c:v>133.39000000003301</c:v>
                </c:pt>
                <c:pt idx="13339">
                  <c:v>133.400000000033</c:v>
                </c:pt>
                <c:pt idx="13340">
                  <c:v>133.41000000003299</c:v>
                </c:pt>
                <c:pt idx="13341">
                  <c:v>133.42000000003301</c:v>
                </c:pt>
                <c:pt idx="13342">
                  <c:v>133.430000000033</c:v>
                </c:pt>
                <c:pt idx="13343">
                  <c:v>133.440000000033</c:v>
                </c:pt>
                <c:pt idx="13344">
                  <c:v>133.45000000003299</c:v>
                </c:pt>
                <c:pt idx="13345">
                  <c:v>133.46000000003301</c:v>
                </c:pt>
                <c:pt idx="13346">
                  <c:v>133.470000000033</c:v>
                </c:pt>
                <c:pt idx="13347">
                  <c:v>133.48000000003299</c:v>
                </c:pt>
                <c:pt idx="13348">
                  <c:v>133.49000000003301</c:v>
                </c:pt>
                <c:pt idx="13349">
                  <c:v>133.500000000033</c:v>
                </c:pt>
                <c:pt idx="13350">
                  <c:v>133.51000000003299</c:v>
                </c:pt>
                <c:pt idx="13351">
                  <c:v>133.52000000003301</c:v>
                </c:pt>
                <c:pt idx="13352">
                  <c:v>133.530000000033</c:v>
                </c:pt>
                <c:pt idx="13353">
                  <c:v>133.54000000003299</c:v>
                </c:pt>
                <c:pt idx="13354">
                  <c:v>133.55000000003301</c:v>
                </c:pt>
                <c:pt idx="13355">
                  <c:v>133.560000000033</c:v>
                </c:pt>
                <c:pt idx="13356">
                  <c:v>133.57000000003299</c:v>
                </c:pt>
                <c:pt idx="13357">
                  <c:v>133.58000000003301</c:v>
                </c:pt>
                <c:pt idx="13358">
                  <c:v>133.590000000033</c:v>
                </c:pt>
                <c:pt idx="13359">
                  <c:v>133.60000000003299</c:v>
                </c:pt>
                <c:pt idx="13360">
                  <c:v>133.61000000003301</c:v>
                </c:pt>
                <c:pt idx="13361">
                  <c:v>133.620000000033</c:v>
                </c:pt>
                <c:pt idx="13362">
                  <c:v>133.63000000003299</c:v>
                </c:pt>
                <c:pt idx="13363">
                  <c:v>133.64000000003301</c:v>
                </c:pt>
                <c:pt idx="13364">
                  <c:v>133.650000000033</c:v>
                </c:pt>
                <c:pt idx="13365">
                  <c:v>133.66000000003299</c:v>
                </c:pt>
                <c:pt idx="13366">
                  <c:v>133.67000000003301</c:v>
                </c:pt>
                <c:pt idx="13367">
                  <c:v>133.680000000033</c:v>
                </c:pt>
                <c:pt idx="13368">
                  <c:v>133.690000000033</c:v>
                </c:pt>
                <c:pt idx="13369">
                  <c:v>133.70000000003299</c:v>
                </c:pt>
                <c:pt idx="13370">
                  <c:v>133.71000000003301</c:v>
                </c:pt>
                <c:pt idx="13371">
                  <c:v>133.720000000033</c:v>
                </c:pt>
                <c:pt idx="13372">
                  <c:v>133.73000000003299</c:v>
                </c:pt>
                <c:pt idx="13373">
                  <c:v>133.74000000003301</c:v>
                </c:pt>
                <c:pt idx="13374">
                  <c:v>133.750000000033</c:v>
                </c:pt>
                <c:pt idx="13375">
                  <c:v>133.76000000003299</c:v>
                </c:pt>
                <c:pt idx="13376">
                  <c:v>133.77000000003301</c:v>
                </c:pt>
                <c:pt idx="13377">
                  <c:v>133.780000000033</c:v>
                </c:pt>
                <c:pt idx="13378">
                  <c:v>133.79000000003299</c:v>
                </c:pt>
                <c:pt idx="13379">
                  <c:v>133.80000000003301</c:v>
                </c:pt>
                <c:pt idx="13380">
                  <c:v>133.810000000033</c:v>
                </c:pt>
                <c:pt idx="13381">
                  <c:v>133.82000000003299</c:v>
                </c:pt>
                <c:pt idx="13382">
                  <c:v>133.83000000003301</c:v>
                </c:pt>
                <c:pt idx="13383">
                  <c:v>133.840000000033</c:v>
                </c:pt>
                <c:pt idx="13384">
                  <c:v>133.85000000003299</c:v>
                </c:pt>
                <c:pt idx="13385">
                  <c:v>133.86000000003301</c:v>
                </c:pt>
                <c:pt idx="13386">
                  <c:v>133.870000000033</c:v>
                </c:pt>
                <c:pt idx="13387">
                  <c:v>133.88000000003299</c:v>
                </c:pt>
                <c:pt idx="13388">
                  <c:v>133.89000000003301</c:v>
                </c:pt>
                <c:pt idx="13389">
                  <c:v>133.900000000033</c:v>
                </c:pt>
                <c:pt idx="13390">
                  <c:v>133.91000000003299</c:v>
                </c:pt>
                <c:pt idx="13391">
                  <c:v>133.92000000003301</c:v>
                </c:pt>
                <c:pt idx="13392">
                  <c:v>133.930000000033</c:v>
                </c:pt>
                <c:pt idx="13393">
                  <c:v>133.940000000033</c:v>
                </c:pt>
                <c:pt idx="13394">
                  <c:v>133.95000000003299</c:v>
                </c:pt>
                <c:pt idx="13395">
                  <c:v>133.96000000003301</c:v>
                </c:pt>
                <c:pt idx="13396">
                  <c:v>133.970000000033</c:v>
                </c:pt>
                <c:pt idx="13397">
                  <c:v>133.98000000003299</c:v>
                </c:pt>
                <c:pt idx="13398">
                  <c:v>133.99000000003301</c:v>
                </c:pt>
                <c:pt idx="13399">
                  <c:v>134.000000000033</c:v>
                </c:pt>
                <c:pt idx="13400">
                  <c:v>134.01000000003299</c:v>
                </c:pt>
                <c:pt idx="13401">
                  <c:v>134.02000000003301</c:v>
                </c:pt>
                <c:pt idx="13402">
                  <c:v>134.030000000033</c:v>
                </c:pt>
                <c:pt idx="13403">
                  <c:v>134.04000000003299</c:v>
                </c:pt>
                <c:pt idx="13404">
                  <c:v>134.05000000003301</c:v>
                </c:pt>
                <c:pt idx="13405">
                  <c:v>134.060000000033</c:v>
                </c:pt>
                <c:pt idx="13406">
                  <c:v>134.07000000003299</c:v>
                </c:pt>
                <c:pt idx="13407">
                  <c:v>134.08000000003301</c:v>
                </c:pt>
                <c:pt idx="13408">
                  <c:v>134.090000000033</c:v>
                </c:pt>
                <c:pt idx="13409">
                  <c:v>134.10000000003299</c:v>
                </c:pt>
                <c:pt idx="13410">
                  <c:v>134.11000000003301</c:v>
                </c:pt>
                <c:pt idx="13411">
                  <c:v>134.120000000033</c:v>
                </c:pt>
                <c:pt idx="13412">
                  <c:v>134.13000000003299</c:v>
                </c:pt>
                <c:pt idx="13413">
                  <c:v>134.14000000003301</c:v>
                </c:pt>
                <c:pt idx="13414">
                  <c:v>134.150000000033</c:v>
                </c:pt>
                <c:pt idx="13415">
                  <c:v>134.16000000003299</c:v>
                </c:pt>
                <c:pt idx="13416">
                  <c:v>134.17000000003301</c:v>
                </c:pt>
                <c:pt idx="13417">
                  <c:v>134.180000000033</c:v>
                </c:pt>
                <c:pt idx="13418">
                  <c:v>134.190000000033</c:v>
                </c:pt>
                <c:pt idx="13419">
                  <c:v>134.20000000003299</c:v>
                </c:pt>
                <c:pt idx="13420">
                  <c:v>134.21000000003301</c:v>
                </c:pt>
                <c:pt idx="13421">
                  <c:v>134.220000000033</c:v>
                </c:pt>
                <c:pt idx="13422">
                  <c:v>134.23000000003299</c:v>
                </c:pt>
                <c:pt idx="13423">
                  <c:v>134.24000000003301</c:v>
                </c:pt>
                <c:pt idx="13424">
                  <c:v>134.250000000033</c:v>
                </c:pt>
                <c:pt idx="13425">
                  <c:v>134.26000000003299</c:v>
                </c:pt>
                <c:pt idx="13426">
                  <c:v>134.27000000003301</c:v>
                </c:pt>
                <c:pt idx="13427">
                  <c:v>134.280000000033</c:v>
                </c:pt>
                <c:pt idx="13428">
                  <c:v>134.29000000003299</c:v>
                </c:pt>
                <c:pt idx="13429">
                  <c:v>134.30000000003301</c:v>
                </c:pt>
                <c:pt idx="13430">
                  <c:v>134.310000000033</c:v>
                </c:pt>
                <c:pt idx="13431">
                  <c:v>134.32000000003299</c:v>
                </c:pt>
                <c:pt idx="13432">
                  <c:v>134.33000000003301</c:v>
                </c:pt>
                <c:pt idx="13433">
                  <c:v>134.340000000033</c:v>
                </c:pt>
                <c:pt idx="13434">
                  <c:v>134.35000000003399</c:v>
                </c:pt>
                <c:pt idx="13435">
                  <c:v>134.36000000003301</c:v>
                </c:pt>
                <c:pt idx="13436">
                  <c:v>134.370000000033</c:v>
                </c:pt>
                <c:pt idx="13437">
                  <c:v>134.38000000003299</c:v>
                </c:pt>
                <c:pt idx="13438">
                  <c:v>134.39000000003301</c:v>
                </c:pt>
                <c:pt idx="13439">
                  <c:v>134.400000000034</c:v>
                </c:pt>
                <c:pt idx="13440">
                  <c:v>134.41000000003399</c:v>
                </c:pt>
                <c:pt idx="13441">
                  <c:v>134.42000000003301</c:v>
                </c:pt>
                <c:pt idx="13442">
                  <c:v>134.430000000033</c:v>
                </c:pt>
                <c:pt idx="13443">
                  <c:v>134.440000000033</c:v>
                </c:pt>
                <c:pt idx="13444">
                  <c:v>134.45000000003299</c:v>
                </c:pt>
                <c:pt idx="13445">
                  <c:v>134.46000000003301</c:v>
                </c:pt>
                <c:pt idx="13446">
                  <c:v>134.47000000003399</c:v>
                </c:pt>
                <c:pt idx="13447">
                  <c:v>134.48000000003299</c:v>
                </c:pt>
                <c:pt idx="13448">
                  <c:v>134.49000000003301</c:v>
                </c:pt>
                <c:pt idx="13449">
                  <c:v>134.500000000033</c:v>
                </c:pt>
                <c:pt idx="13450">
                  <c:v>134.51000000003401</c:v>
                </c:pt>
                <c:pt idx="13451">
                  <c:v>134.52000000003301</c:v>
                </c:pt>
                <c:pt idx="13452">
                  <c:v>134.53000000003399</c:v>
                </c:pt>
                <c:pt idx="13453">
                  <c:v>134.54000000003401</c:v>
                </c:pt>
                <c:pt idx="13454">
                  <c:v>134.550000000034</c:v>
                </c:pt>
                <c:pt idx="13455">
                  <c:v>134.56000000003399</c:v>
                </c:pt>
                <c:pt idx="13456">
                  <c:v>134.57000000003401</c:v>
                </c:pt>
                <c:pt idx="13457">
                  <c:v>134.580000000034</c:v>
                </c:pt>
                <c:pt idx="13458">
                  <c:v>134.590000000034</c:v>
                </c:pt>
                <c:pt idx="13459">
                  <c:v>134.60000000003399</c:v>
                </c:pt>
                <c:pt idx="13460">
                  <c:v>134.61000000003401</c:v>
                </c:pt>
                <c:pt idx="13461">
                  <c:v>134.620000000034</c:v>
                </c:pt>
                <c:pt idx="13462">
                  <c:v>134.63000000003399</c:v>
                </c:pt>
                <c:pt idx="13463">
                  <c:v>134.64000000003401</c:v>
                </c:pt>
                <c:pt idx="13464">
                  <c:v>134.650000000034</c:v>
                </c:pt>
                <c:pt idx="13465">
                  <c:v>134.66000000003399</c:v>
                </c:pt>
                <c:pt idx="13466">
                  <c:v>134.67000000003401</c:v>
                </c:pt>
                <c:pt idx="13467">
                  <c:v>134.680000000034</c:v>
                </c:pt>
                <c:pt idx="13468">
                  <c:v>134.69000000003399</c:v>
                </c:pt>
                <c:pt idx="13469">
                  <c:v>134.70000000003401</c:v>
                </c:pt>
                <c:pt idx="13470">
                  <c:v>134.710000000034</c:v>
                </c:pt>
                <c:pt idx="13471">
                  <c:v>134.72000000003399</c:v>
                </c:pt>
                <c:pt idx="13472">
                  <c:v>134.73000000003401</c:v>
                </c:pt>
                <c:pt idx="13473">
                  <c:v>134.740000000034</c:v>
                </c:pt>
                <c:pt idx="13474">
                  <c:v>134.75000000003399</c:v>
                </c:pt>
                <c:pt idx="13475">
                  <c:v>134.76000000003401</c:v>
                </c:pt>
                <c:pt idx="13476">
                  <c:v>134.770000000034</c:v>
                </c:pt>
                <c:pt idx="13477">
                  <c:v>134.78000000003399</c:v>
                </c:pt>
                <c:pt idx="13478">
                  <c:v>134.79000000003401</c:v>
                </c:pt>
                <c:pt idx="13479">
                  <c:v>134.800000000034</c:v>
                </c:pt>
                <c:pt idx="13480">
                  <c:v>134.81000000003399</c:v>
                </c:pt>
                <c:pt idx="13481">
                  <c:v>134.82000000003401</c:v>
                </c:pt>
                <c:pt idx="13482">
                  <c:v>134.830000000034</c:v>
                </c:pt>
                <c:pt idx="13483">
                  <c:v>134.840000000034</c:v>
                </c:pt>
                <c:pt idx="13484">
                  <c:v>134.85000000003399</c:v>
                </c:pt>
                <c:pt idx="13485">
                  <c:v>134.86000000003401</c:v>
                </c:pt>
                <c:pt idx="13486">
                  <c:v>134.870000000034</c:v>
                </c:pt>
                <c:pt idx="13487">
                  <c:v>134.88000000003399</c:v>
                </c:pt>
                <c:pt idx="13488">
                  <c:v>134.89000000003401</c:v>
                </c:pt>
                <c:pt idx="13489">
                  <c:v>134.900000000034</c:v>
                </c:pt>
                <c:pt idx="13490">
                  <c:v>134.91000000003399</c:v>
                </c:pt>
                <c:pt idx="13491">
                  <c:v>134.92000000003401</c:v>
                </c:pt>
                <c:pt idx="13492">
                  <c:v>134.930000000034</c:v>
                </c:pt>
                <c:pt idx="13493">
                  <c:v>134.94000000003399</c:v>
                </c:pt>
                <c:pt idx="13494">
                  <c:v>134.95000000003401</c:v>
                </c:pt>
                <c:pt idx="13495">
                  <c:v>134.960000000034</c:v>
                </c:pt>
                <c:pt idx="13496">
                  <c:v>134.97000000003399</c:v>
                </c:pt>
                <c:pt idx="13497">
                  <c:v>134.98000000003401</c:v>
                </c:pt>
                <c:pt idx="13498">
                  <c:v>134.990000000034</c:v>
                </c:pt>
                <c:pt idx="13499">
                  <c:v>135.00000000003399</c:v>
                </c:pt>
                <c:pt idx="13500">
                  <c:v>135.01000000003401</c:v>
                </c:pt>
                <c:pt idx="13501">
                  <c:v>135.020000000034</c:v>
                </c:pt>
                <c:pt idx="13502">
                  <c:v>135.03000000003399</c:v>
                </c:pt>
                <c:pt idx="13503">
                  <c:v>135.04000000003401</c:v>
                </c:pt>
                <c:pt idx="13504">
                  <c:v>135.050000000034</c:v>
                </c:pt>
                <c:pt idx="13505">
                  <c:v>135.06000000003399</c:v>
                </c:pt>
                <c:pt idx="13506">
                  <c:v>135.07000000003401</c:v>
                </c:pt>
                <c:pt idx="13507">
                  <c:v>135.080000000034</c:v>
                </c:pt>
                <c:pt idx="13508">
                  <c:v>135.090000000034</c:v>
                </c:pt>
                <c:pt idx="13509">
                  <c:v>135.10000000003399</c:v>
                </c:pt>
                <c:pt idx="13510">
                  <c:v>135.11000000003401</c:v>
                </c:pt>
                <c:pt idx="13511">
                  <c:v>135.120000000034</c:v>
                </c:pt>
                <c:pt idx="13512">
                  <c:v>135.13000000003399</c:v>
                </c:pt>
                <c:pt idx="13513">
                  <c:v>135.14000000003401</c:v>
                </c:pt>
                <c:pt idx="13514">
                  <c:v>135.150000000034</c:v>
                </c:pt>
                <c:pt idx="13515">
                  <c:v>135.16000000003399</c:v>
                </c:pt>
                <c:pt idx="13516">
                  <c:v>135.17000000003401</c:v>
                </c:pt>
                <c:pt idx="13517">
                  <c:v>135.180000000034</c:v>
                </c:pt>
                <c:pt idx="13518">
                  <c:v>135.19000000003399</c:v>
                </c:pt>
                <c:pt idx="13519">
                  <c:v>135.20000000003401</c:v>
                </c:pt>
                <c:pt idx="13520">
                  <c:v>135.210000000034</c:v>
                </c:pt>
                <c:pt idx="13521">
                  <c:v>135.22000000003399</c:v>
                </c:pt>
                <c:pt idx="13522">
                  <c:v>135.23000000003401</c:v>
                </c:pt>
                <c:pt idx="13523">
                  <c:v>135.240000000034</c:v>
                </c:pt>
                <c:pt idx="13524">
                  <c:v>135.25000000003399</c:v>
                </c:pt>
                <c:pt idx="13525">
                  <c:v>135.26000000003401</c:v>
                </c:pt>
                <c:pt idx="13526">
                  <c:v>135.270000000034</c:v>
                </c:pt>
                <c:pt idx="13527">
                  <c:v>135.28000000003399</c:v>
                </c:pt>
                <c:pt idx="13528">
                  <c:v>135.29000000003401</c:v>
                </c:pt>
                <c:pt idx="13529">
                  <c:v>135.300000000034</c:v>
                </c:pt>
                <c:pt idx="13530">
                  <c:v>135.31000000003399</c:v>
                </c:pt>
                <c:pt idx="13531">
                  <c:v>135.32000000003401</c:v>
                </c:pt>
                <c:pt idx="13532">
                  <c:v>135.330000000034</c:v>
                </c:pt>
                <c:pt idx="13533">
                  <c:v>135.340000000034</c:v>
                </c:pt>
                <c:pt idx="13534">
                  <c:v>135.35000000003399</c:v>
                </c:pt>
                <c:pt idx="13535">
                  <c:v>135.36000000003401</c:v>
                </c:pt>
                <c:pt idx="13536">
                  <c:v>135.370000000034</c:v>
                </c:pt>
                <c:pt idx="13537">
                  <c:v>135.38000000003399</c:v>
                </c:pt>
                <c:pt idx="13538">
                  <c:v>135.39000000003401</c:v>
                </c:pt>
                <c:pt idx="13539">
                  <c:v>135.400000000034</c:v>
                </c:pt>
                <c:pt idx="13540">
                  <c:v>135.41000000003399</c:v>
                </c:pt>
                <c:pt idx="13541">
                  <c:v>135.42000000003401</c:v>
                </c:pt>
                <c:pt idx="13542">
                  <c:v>135.430000000034</c:v>
                </c:pt>
                <c:pt idx="13543">
                  <c:v>135.44000000003399</c:v>
                </c:pt>
                <c:pt idx="13544">
                  <c:v>135.45000000003401</c:v>
                </c:pt>
                <c:pt idx="13545">
                  <c:v>135.460000000034</c:v>
                </c:pt>
                <c:pt idx="13546">
                  <c:v>135.47000000003399</c:v>
                </c:pt>
                <c:pt idx="13547">
                  <c:v>135.48000000003401</c:v>
                </c:pt>
                <c:pt idx="13548">
                  <c:v>135.490000000034</c:v>
                </c:pt>
                <c:pt idx="13549">
                  <c:v>135.50000000003399</c:v>
                </c:pt>
                <c:pt idx="13550">
                  <c:v>135.51000000003401</c:v>
                </c:pt>
                <c:pt idx="13551">
                  <c:v>135.520000000034</c:v>
                </c:pt>
                <c:pt idx="13552">
                  <c:v>135.53000000003399</c:v>
                </c:pt>
                <c:pt idx="13553">
                  <c:v>135.54000000003401</c:v>
                </c:pt>
                <c:pt idx="13554">
                  <c:v>135.550000000034</c:v>
                </c:pt>
                <c:pt idx="13555">
                  <c:v>135.56000000003399</c:v>
                </c:pt>
                <c:pt idx="13556">
                  <c:v>135.57000000003401</c:v>
                </c:pt>
                <c:pt idx="13557">
                  <c:v>135.580000000034</c:v>
                </c:pt>
                <c:pt idx="13558">
                  <c:v>135.590000000034</c:v>
                </c:pt>
                <c:pt idx="13559">
                  <c:v>135.60000000003399</c:v>
                </c:pt>
                <c:pt idx="13560">
                  <c:v>135.61000000003401</c:v>
                </c:pt>
                <c:pt idx="13561">
                  <c:v>135.620000000034</c:v>
                </c:pt>
                <c:pt idx="13562">
                  <c:v>135.63000000003399</c:v>
                </c:pt>
                <c:pt idx="13563">
                  <c:v>135.64000000003401</c:v>
                </c:pt>
                <c:pt idx="13564">
                  <c:v>135.650000000034</c:v>
                </c:pt>
                <c:pt idx="13565">
                  <c:v>135.66000000003399</c:v>
                </c:pt>
                <c:pt idx="13566">
                  <c:v>135.67000000003401</c:v>
                </c:pt>
                <c:pt idx="13567">
                  <c:v>135.680000000034</c:v>
                </c:pt>
                <c:pt idx="13568">
                  <c:v>135.69000000003399</c:v>
                </c:pt>
                <c:pt idx="13569">
                  <c:v>135.70000000003401</c:v>
                </c:pt>
                <c:pt idx="13570">
                  <c:v>135.710000000034</c:v>
                </c:pt>
                <c:pt idx="13571">
                  <c:v>135.72000000003399</c:v>
                </c:pt>
                <c:pt idx="13572">
                  <c:v>135.73000000003401</c:v>
                </c:pt>
                <c:pt idx="13573">
                  <c:v>135.740000000034</c:v>
                </c:pt>
                <c:pt idx="13574">
                  <c:v>135.75000000003399</c:v>
                </c:pt>
                <c:pt idx="13575">
                  <c:v>135.76000000003401</c:v>
                </c:pt>
                <c:pt idx="13576">
                  <c:v>135.770000000034</c:v>
                </c:pt>
                <c:pt idx="13577">
                  <c:v>135.78000000003399</c:v>
                </c:pt>
                <c:pt idx="13578">
                  <c:v>135.79000000003401</c:v>
                </c:pt>
                <c:pt idx="13579">
                  <c:v>135.800000000034</c:v>
                </c:pt>
                <c:pt idx="13580">
                  <c:v>135.81000000003399</c:v>
                </c:pt>
                <c:pt idx="13581">
                  <c:v>135.82000000003401</c:v>
                </c:pt>
                <c:pt idx="13582">
                  <c:v>135.830000000034</c:v>
                </c:pt>
                <c:pt idx="13583">
                  <c:v>135.840000000034</c:v>
                </c:pt>
                <c:pt idx="13584">
                  <c:v>135.85000000003399</c:v>
                </c:pt>
                <c:pt idx="13585">
                  <c:v>135.86000000003401</c:v>
                </c:pt>
                <c:pt idx="13586">
                  <c:v>135.870000000034</c:v>
                </c:pt>
                <c:pt idx="13587">
                  <c:v>135.88000000003399</c:v>
                </c:pt>
                <c:pt idx="13588">
                  <c:v>135.89000000003401</c:v>
                </c:pt>
                <c:pt idx="13589">
                  <c:v>135.900000000034</c:v>
                </c:pt>
                <c:pt idx="13590">
                  <c:v>135.91000000003399</c:v>
                </c:pt>
                <c:pt idx="13591">
                  <c:v>135.92000000003401</c:v>
                </c:pt>
                <c:pt idx="13592">
                  <c:v>135.930000000034</c:v>
                </c:pt>
                <c:pt idx="13593">
                  <c:v>135.94000000003399</c:v>
                </c:pt>
                <c:pt idx="13594">
                  <c:v>135.95000000003401</c:v>
                </c:pt>
                <c:pt idx="13595">
                  <c:v>135.960000000034</c:v>
                </c:pt>
                <c:pt idx="13596">
                  <c:v>135.97000000003399</c:v>
                </c:pt>
                <c:pt idx="13597">
                  <c:v>135.98000000003401</c:v>
                </c:pt>
                <c:pt idx="13598">
                  <c:v>135.990000000034</c:v>
                </c:pt>
                <c:pt idx="13599">
                  <c:v>136.00000000003399</c:v>
                </c:pt>
                <c:pt idx="13600">
                  <c:v>136.01000000003401</c:v>
                </c:pt>
                <c:pt idx="13601">
                  <c:v>136.020000000034</c:v>
                </c:pt>
                <c:pt idx="13602">
                  <c:v>136.03000000003399</c:v>
                </c:pt>
                <c:pt idx="13603">
                  <c:v>136.04000000003401</c:v>
                </c:pt>
                <c:pt idx="13604">
                  <c:v>136.050000000034</c:v>
                </c:pt>
                <c:pt idx="13605">
                  <c:v>136.06000000003399</c:v>
                </c:pt>
                <c:pt idx="13606">
                  <c:v>136.07000000003401</c:v>
                </c:pt>
                <c:pt idx="13607">
                  <c:v>136.080000000034</c:v>
                </c:pt>
                <c:pt idx="13608">
                  <c:v>136.090000000034</c:v>
                </c:pt>
                <c:pt idx="13609">
                  <c:v>136.10000000003399</c:v>
                </c:pt>
                <c:pt idx="13610">
                  <c:v>136.11000000003401</c:v>
                </c:pt>
                <c:pt idx="13611">
                  <c:v>136.120000000034</c:v>
                </c:pt>
                <c:pt idx="13612">
                  <c:v>136.13000000003399</c:v>
                </c:pt>
                <c:pt idx="13613">
                  <c:v>136.14000000003401</c:v>
                </c:pt>
                <c:pt idx="13614">
                  <c:v>136.150000000034</c:v>
                </c:pt>
                <c:pt idx="13615">
                  <c:v>136.16000000003399</c:v>
                </c:pt>
                <c:pt idx="13616">
                  <c:v>136.17000000003401</c:v>
                </c:pt>
                <c:pt idx="13617">
                  <c:v>136.180000000034</c:v>
                </c:pt>
                <c:pt idx="13618">
                  <c:v>136.19000000003399</c:v>
                </c:pt>
                <c:pt idx="13619">
                  <c:v>136.20000000003401</c:v>
                </c:pt>
                <c:pt idx="13620">
                  <c:v>136.210000000034</c:v>
                </c:pt>
                <c:pt idx="13621">
                  <c:v>136.22000000003399</c:v>
                </c:pt>
                <c:pt idx="13622">
                  <c:v>136.23000000003401</c:v>
                </c:pt>
                <c:pt idx="13623">
                  <c:v>136.240000000034</c:v>
                </c:pt>
                <c:pt idx="13624">
                  <c:v>136.25000000003399</c:v>
                </c:pt>
                <c:pt idx="13625">
                  <c:v>136.26000000003401</c:v>
                </c:pt>
                <c:pt idx="13626">
                  <c:v>136.270000000034</c:v>
                </c:pt>
                <c:pt idx="13627">
                  <c:v>136.28000000003399</c:v>
                </c:pt>
                <c:pt idx="13628">
                  <c:v>136.29000000003401</c:v>
                </c:pt>
                <c:pt idx="13629">
                  <c:v>136.300000000034</c:v>
                </c:pt>
                <c:pt idx="13630">
                  <c:v>136.31000000003499</c:v>
                </c:pt>
                <c:pt idx="13631">
                  <c:v>136.32000000003401</c:v>
                </c:pt>
                <c:pt idx="13632">
                  <c:v>136.330000000034</c:v>
                </c:pt>
                <c:pt idx="13633">
                  <c:v>136.340000000034</c:v>
                </c:pt>
                <c:pt idx="13634">
                  <c:v>136.35000000003399</c:v>
                </c:pt>
                <c:pt idx="13635">
                  <c:v>136.36000000003401</c:v>
                </c:pt>
                <c:pt idx="13636">
                  <c:v>136.37000000003499</c:v>
                </c:pt>
                <c:pt idx="13637">
                  <c:v>136.38000000003399</c:v>
                </c:pt>
                <c:pt idx="13638">
                  <c:v>136.39000000003401</c:v>
                </c:pt>
                <c:pt idx="13639">
                  <c:v>136.400000000034</c:v>
                </c:pt>
                <c:pt idx="13640">
                  <c:v>136.41000000003501</c:v>
                </c:pt>
                <c:pt idx="13641">
                  <c:v>136.42000000003401</c:v>
                </c:pt>
                <c:pt idx="13642">
                  <c:v>136.43000000003499</c:v>
                </c:pt>
                <c:pt idx="13643">
                  <c:v>136.44000000003501</c:v>
                </c:pt>
                <c:pt idx="13644">
                  <c:v>136.45000000003401</c:v>
                </c:pt>
                <c:pt idx="13645">
                  <c:v>136.460000000034</c:v>
                </c:pt>
                <c:pt idx="13646">
                  <c:v>136.47000000003399</c:v>
                </c:pt>
                <c:pt idx="13647">
                  <c:v>136.48000000003401</c:v>
                </c:pt>
                <c:pt idx="13648">
                  <c:v>136.490000000035</c:v>
                </c:pt>
                <c:pt idx="13649">
                  <c:v>136.50000000003499</c:v>
                </c:pt>
                <c:pt idx="13650">
                  <c:v>136.51000000003501</c:v>
                </c:pt>
                <c:pt idx="13651">
                  <c:v>136.520000000035</c:v>
                </c:pt>
                <c:pt idx="13652">
                  <c:v>136.53000000003499</c:v>
                </c:pt>
                <c:pt idx="13653">
                  <c:v>136.54000000003501</c:v>
                </c:pt>
                <c:pt idx="13654">
                  <c:v>136.550000000035</c:v>
                </c:pt>
                <c:pt idx="13655">
                  <c:v>136.56000000003499</c:v>
                </c:pt>
                <c:pt idx="13656">
                  <c:v>136.57000000003501</c:v>
                </c:pt>
                <c:pt idx="13657">
                  <c:v>136.580000000035</c:v>
                </c:pt>
                <c:pt idx="13658">
                  <c:v>136.59000000003499</c:v>
                </c:pt>
                <c:pt idx="13659">
                  <c:v>136.60000000003501</c:v>
                </c:pt>
                <c:pt idx="13660">
                  <c:v>136.610000000035</c:v>
                </c:pt>
                <c:pt idx="13661">
                  <c:v>136.62000000003499</c:v>
                </c:pt>
                <c:pt idx="13662">
                  <c:v>136.63000000003501</c:v>
                </c:pt>
                <c:pt idx="13663">
                  <c:v>136.640000000035</c:v>
                </c:pt>
                <c:pt idx="13664">
                  <c:v>136.65000000003499</c:v>
                </c:pt>
                <c:pt idx="13665">
                  <c:v>136.66000000003501</c:v>
                </c:pt>
                <c:pt idx="13666">
                  <c:v>136.670000000035</c:v>
                </c:pt>
                <c:pt idx="13667">
                  <c:v>136.68000000003499</c:v>
                </c:pt>
                <c:pt idx="13668">
                  <c:v>136.69000000003501</c:v>
                </c:pt>
                <c:pt idx="13669">
                  <c:v>136.700000000035</c:v>
                </c:pt>
                <c:pt idx="13670">
                  <c:v>136.710000000035</c:v>
                </c:pt>
                <c:pt idx="13671">
                  <c:v>136.72000000003499</c:v>
                </c:pt>
                <c:pt idx="13672">
                  <c:v>136.73000000003501</c:v>
                </c:pt>
                <c:pt idx="13673">
                  <c:v>136.740000000035</c:v>
                </c:pt>
                <c:pt idx="13674">
                  <c:v>136.75000000003499</c:v>
                </c:pt>
                <c:pt idx="13675">
                  <c:v>136.76000000003501</c:v>
                </c:pt>
                <c:pt idx="13676">
                  <c:v>136.770000000035</c:v>
                </c:pt>
                <c:pt idx="13677">
                  <c:v>136.78000000003499</c:v>
                </c:pt>
                <c:pt idx="13678">
                  <c:v>136.79000000003501</c:v>
                </c:pt>
                <c:pt idx="13679">
                  <c:v>136.800000000035</c:v>
                </c:pt>
                <c:pt idx="13680">
                  <c:v>136.81000000003499</c:v>
                </c:pt>
                <c:pt idx="13681">
                  <c:v>136.82000000003501</c:v>
                </c:pt>
                <c:pt idx="13682">
                  <c:v>136.830000000035</c:v>
                </c:pt>
                <c:pt idx="13683">
                  <c:v>136.84000000003499</c:v>
                </c:pt>
                <c:pt idx="13684">
                  <c:v>136.85000000003501</c:v>
                </c:pt>
                <c:pt idx="13685">
                  <c:v>136.860000000035</c:v>
                </c:pt>
                <c:pt idx="13686">
                  <c:v>136.87000000003499</c:v>
                </c:pt>
                <c:pt idx="13687">
                  <c:v>136.88000000003501</c:v>
                </c:pt>
                <c:pt idx="13688">
                  <c:v>136.890000000035</c:v>
                </c:pt>
                <c:pt idx="13689">
                  <c:v>136.90000000003499</c:v>
                </c:pt>
                <c:pt idx="13690">
                  <c:v>136.91000000003501</c:v>
                </c:pt>
                <c:pt idx="13691">
                  <c:v>136.920000000035</c:v>
                </c:pt>
                <c:pt idx="13692">
                  <c:v>136.93000000003499</c:v>
                </c:pt>
                <c:pt idx="13693">
                  <c:v>136.94000000003501</c:v>
                </c:pt>
                <c:pt idx="13694">
                  <c:v>136.950000000035</c:v>
                </c:pt>
                <c:pt idx="13695">
                  <c:v>136.960000000035</c:v>
                </c:pt>
                <c:pt idx="13696">
                  <c:v>136.97000000003499</c:v>
                </c:pt>
                <c:pt idx="13697">
                  <c:v>136.98000000003501</c:v>
                </c:pt>
                <c:pt idx="13698">
                  <c:v>136.990000000035</c:v>
                </c:pt>
                <c:pt idx="13699">
                  <c:v>137.00000000003499</c:v>
                </c:pt>
                <c:pt idx="13700">
                  <c:v>137.01000000003501</c:v>
                </c:pt>
                <c:pt idx="13701">
                  <c:v>137.020000000035</c:v>
                </c:pt>
                <c:pt idx="13702">
                  <c:v>137.03000000003499</c:v>
                </c:pt>
                <c:pt idx="13703">
                  <c:v>137.04000000003501</c:v>
                </c:pt>
                <c:pt idx="13704">
                  <c:v>137.050000000035</c:v>
                </c:pt>
                <c:pt idx="13705">
                  <c:v>137.06000000003499</c:v>
                </c:pt>
                <c:pt idx="13706">
                  <c:v>137.07000000003501</c:v>
                </c:pt>
                <c:pt idx="13707">
                  <c:v>137.080000000035</c:v>
                </c:pt>
                <c:pt idx="13708">
                  <c:v>137.09000000003499</c:v>
                </c:pt>
                <c:pt idx="13709">
                  <c:v>137.10000000003501</c:v>
                </c:pt>
                <c:pt idx="13710">
                  <c:v>137.110000000035</c:v>
                </c:pt>
                <c:pt idx="13711">
                  <c:v>137.12000000003499</c:v>
                </c:pt>
                <c:pt idx="13712">
                  <c:v>137.13000000003501</c:v>
                </c:pt>
                <c:pt idx="13713">
                  <c:v>137.140000000035</c:v>
                </c:pt>
                <c:pt idx="13714">
                  <c:v>137.15000000003499</c:v>
                </c:pt>
                <c:pt idx="13715">
                  <c:v>137.16000000003501</c:v>
                </c:pt>
                <c:pt idx="13716">
                  <c:v>137.170000000035</c:v>
                </c:pt>
                <c:pt idx="13717">
                  <c:v>137.18000000003499</c:v>
                </c:pt>
                <c:pt idx="13718">
                  <c:v>137.19000000003501</c:v>
                </c:pt>
                <c:pt idx="13719">
                  <c:v>137.200000000035</c:v>
                </c:pt>
                <c:pt idx="13720">
                  <c:v>137.210000000035</c:v>
                </c:pt>
                <c:pt idx="13721">
                  <c:v>137.22000000003499</c:v>
                </c:pt>
                <c:pt idx="13722">
                  <c:v>137.23000000003501</c:v>
                </c:pt>
                <c:pt idx="13723">
                  <c:v>137.240000000035</c:v>
                </c:pt>
                <c:pt idx="13724">
                  <c:v>137.25000000003499</c:v>
                </c:pt>
                <c:pt idx="13725">
                  <c:v>137.26000000003501</c:v>
                </c:pt>
                <c:pt idx="13726">
                  <c:v>137.270000000035</c:v>
                </c:pt>
                <c:pt idx="13727">
                  <c:v>137.28000000003499</c:v>
                </c:pt>
                <c:pt idx="13728">
                  <c:v>137.29000000003501</c:v>
                </c:pt>
                <c:pt idx="13729">
                  <c:v>137.300000000035</c:v>
                </c:pt>
                <c:pt idx="13730">
                  <c:v>137.31000000003499</c:v>
                </c:pt>
                <c:pt idx="13731">
                  <c:v>137.32000000003501</c:v>
                </c:pt>
                <c:pt idx="13732">
                  <c:v>137.330000000035</c:v>
                </c:pt>
                <c:pt idx="13733">
                  <c:v>137.34000000003499</c:v>
                </c:pt>
                <c:pt idx="13734">
                  <c:v>137.35000000003501</c:v>
                </c:pt>
                <c:pt idx="13735">
                  <c:v>137.360000000035</c:v>
                </c:pt>
                <c:pt idx="13736">
                  <c:v>137.37000000003499</c:v>
                </c:pt>
                <c:pt idx="13737">
                  <c:v>137.38000000003501</c:v>
                </c:pt>
                <c:pt idx="13738">
                  <c:v>137.390000000035</c:v>
                </c:pt>
                <c:pt idx="13739">
                  <c:v>137.40000000003499</c:v>
                </c:pt>
                <c:pt idx="13740">
                  <c:v>137.41000000003501</c:v>
                </c:pt>
                <c:pt idx="13741">
                  <c:v>137.420000000035</c:v>
                </c:pt>
                <c:pt idx="13742">
                  <c:v>137.43000000003499</c:v>
                </c:pt>
                <c:pt idx="13743">
                  <c:v>137.44000000003501</c:v>
                </c:pt>
                <c:pt idx="13744">
                  <c:v>137.450000000035</c:v>
                </c:pt>
                <c:pt idx="13745">
                  <c:v>137.460000000035</c:v>
                </c:pt>
                <c:pt idx="13746">
                  <c:v>137.47000000003499</c:v>
                </c:pt>
                <c:pt idx="13747">
                  <c:v>137.48000000003501</c:v>
                </c:pt>
                <c:pt idx="13748">
                  <c:v>137.490000000035</c:v>
                </c:pt>
                <c:pt idx="13749">
                  <c:v>137.50000000003499</c:v>
                </c:pt>
                <c:pt idx="13750">
                  <c:v>137.51000000003501</c:v>
                </c:pt>
                <c:pt idx="13751">
                  <c:v>137.520000000035</c:v>
                </c:pt>
                <c:pt idx="13752">
                  <c:v>137.53000000003499</c:v>
                </c:pt>
                <c:pt idx="13753">
                  <c:v>137.54000000003501</c:v>
                </c:pt>
                <c:pt idx="13754">
                  <c:v>137.550000000035</c:v>
                </c:pt>
                <c:pt idx="13755">
                  <c:v>137.56000000003499</c:v>
                </c:pt>
                <c:pt idx="13756">
                  <c:v>137.57000000003501</c:v>
                </c:pt>
                <c:pt idx="13757">
                  <c:v>137.580000000035</c:v>
                </c:pt>
                <c:pt idx="13758">
                  <c:v>137.59000000003499</c:v>
                </c:pt>
                <c:pt idx="13759">
                  <c:v>137.60000000003501</c:v>
                </c:pt>
                <c:pt idx="13760">
                  <c:v>137.610000000035</c:v>
                </c:pt>
                <c:pt idx="13761">
                  <c:v>137.62000000003499</c:v>
                </c:pt>
                <c:pt idx="13762">
                  <c:v>137.63000000003501</c:v>
                </c:pt>
                <c:pt idx="13763">
                  <c:v>137.640000000035</c:v>
                </c:pt>
                <c:pt idx="13764">
                  <c:v>137.65000000003499</c:v>
                </c:pt>
                <c:pt idx="13765">
                  <c:v>137.66000000003501</c:v>
                </c:pt>
                <c:pt idx="13766">
                  <c:v>137.670000000035</c:v>
                </c:pt>
                <c:pt idx="13767">
                  <c:v>137.68000000003499</c:v>
                </c:pt>
                <c:pt idx="13768">
                  <c:v>137.69000000003501</c:v>
                </c:pt>
                <c:pt idx="13769">
                  <c:v>137.700000000035</c:v>
                </c:pt>
                <c:pt idx="13770">
                  <c:v>137.710000000035</c:v>
                </c:pt>
                <c:pt idx="13771">
                  <c:v>137.72000000003499</c:v>
                </c:pt>
                <c:pt idx="13772">
                  <c:v>137.73000000003501</c:v>
                </c:pt>
                <c:pt idx="13773">
                  <c:v>137.740000000035</c:v>
                </c:pt>
                <c:pt idx="13774">
                  <c:v>137.75000000003499</c:v>
                </c:pt>
                <c:pt idx="13775">
                  <c:v>137.76000000003501</c:v>
                </c:pt>
                <c:pt idx="13776">
                  <c:v>137.770000000035</c:v>
                </c:pt>
                <c:pt idx="13777">
                  <c:v>137.78000000003499</c:v>
                </c:pt>
                <c:pt idx="13778">
                  <c:v>137.79000000003501</c:v>
                </c:pt>
                <c:pt idx="13779">
                  <c:v>137.800000000035</c:v>
                </c:pt>
                <c:pt idx="13780">
                  <c:v>137.81000000003499</c:v>
                </c:pt>
                <c:pt idx="13781">
                  <c:v>137.82000000003501</c:v>
                </c:pt>
                <c:pt idx="13782">
                  <c:v>137.830000000035</c:v>
                </c:pt>
                <c:pt idx="13783">
                  <c:v>137.84000000003499</c:v>
                </c:pt>
                <c:pt idx="13784">
                  <c:v>137.85000000003501</c:v>
                </c:pt>
                <c:pt idx="13785">
                  <c:v>137.860000000035</c:v>
                </c:pt>
                <c:pt idx="13786">
                  <c:v>137.87000000003499</c:v>
                </c:pt>
                <c:pt idx="13787">
                  <c:v>137.88000000003501</c:v>
                </c:pt>
                <c:pt idx="13788">
                  <c:v>137.890000000035</c:v>
                </c:pt>
                <c:pt idx="13789">
                  <c:v>137.90000000003499</c:v>
                </c:pt>
                <c:pt idx="13790">
                  <c:v>137.91000000003501</c:v>
                </c:pt>
                <c:pt idx="13791">
                  <c:v>137.920000000035</c:v>
                </c:pt>
                <c:pt idx="13792">
                  <c:v>137.93000000003499</c:v>
                </c:pt>
                <c:pt idx="13793">
                  <c:v>137.94000000003501</c:v>
                </c:pt>
                <c:pt idx="13794">
                  <c:v>137.950000000035</c:v>
                </c:pt>
                <c:pt idx="13795">
                  <c:v>137.960000000035</c:v>
                </c:pt>
                <c:pt idx="13796">
                  <c:v>137.97000000003499</c:v>
                </c:pt>
                <c:pt idx="13797">
                  <c:v>137.98000000003501</c:v>
                </c:pt>
                <c:pt idx="13798">
                  <c:v>137.990000000035</c:v>
                </c:pt>
                <c:pt idx="13799">
                  <c:v>138.00000000003499</c:v>
                </c:pt>
                <c:pt idx="13800">
                  <c:v>138.01000000003501</c:v>
                </c:pt>
                <c:pt idx="13801">
                  <c:v>138.020000000035</c:v>
                </c:pt>
                <c:pt idx="13802">
                  <c:v>138.03000000003499</c:v>
                </c:pt>
                <c:pt idx="13803">
                  <c:v>138.04000000003501</c:v>
                </c:pt>
                <c:pt idx="13804">
                  <c:v>138.050000000035</c:v>
                </c:pt>
                <c:pt idx="13805">
                  <c:v>138.06000000003499</c:v>
                </c:pt>
                <c:pt idx="13806">
                  <c:v>138.07000000003501</c:v>
                </c:pt>
                <c:pt idx="13807">
                  <c:v>138.080000000035</c:v>
                </c:pt>
                <c:pt idx="13808">
                  <c:v>138.09000000003499</c:v>
                </c:pt>
                <c:pt idx="13809">
                  <c:v>138.10000000003501</c:v>
                </c:pt>
                <c:pt idx="13810">
                  <c:v>138.110000000035</c:v>
                </c:pt>
                <c:pt idx="13811">
                  <c:v>138.12000000003499</c:v>
                </c:pt>
                <c:pt idx="13812">
                  <c:v>138.13000000003501</c:v>
                </c:pt>
                <c:pt idx="13813">
                  <c:v>138.140000000035</c:v>
                </c:pt>
                <c:pt idx="13814">
                  <c:v>138.15000000003499</c:v>
                </c:pt>
                <c:pt idx="13815">
                  <c:v>138.16000000003501</c:v>
                </c:pt>
                <c:pt idx="13816">
                  <c:v>138.170000000035</c:v>
                </c:pt>
                <c:pt idx="13817">
                  <c:v>138.18000000003499</c:v>
                </c:pt>
                <c:pt idx="13818">
                  <c:v>138.19000000003501</c:v>
                </c:pt>
                <c:pt idx="13819">
                  <c:v>138.200000000035</c:v>
                </c:pt>
                <c:pt idx="13820">
                  <c:v>138.210000000035</c:v>
                </c:pt>
                <c:pt idx="13821">
                  <c:v>138.22000000003499</c:v>
                </c:pt>
                <c:pt idx="13822">
                  <c:v>138.23000000003501</c:v>
                </c:pt>
                <c:pt idx="13823">
                  <c:v>138.240000000035</c:v>
                </c:pt>
                <c:pt idx="13824">
                  <c:v>138.25000000003499</c:v>
                </c:pt>
                <c:pt idx="13825">
                  <c:v>138.26000000003501</c:v>
                </c:pt>
                <c:pt idx="13826">
                  <c:v>138.27000000003599</c:v>
                </c:pt>
                <c:pt idx="13827">
                  <c:v>138.28000000003499</c:v>
                </c:pt>
                <c:pt idx="13828">
                  <c:v>138.29000000003501</c:v>
                </c:pt>
                <c:pt idx="13829">
                  <c:v>138.300000000035</c:v>
                </c:pt>
                <c:pt idx="13830">
                  <c:v>138.31000000003499</c:v>
                </c:pt>
                <c:pt idx="13831">
                  <c:v>138.32000000003501</c:v>
                </c:pt>
                <c:pt idx="13832">
                  <c:v>138.33000000003599</c:v>
                </c:pt>
                <c:pt idx="13833">
                  <c:v>138.34000000003601</c:v>
                </c:pt>
                <c:pt idx="13834">
                  <c:v>138.35000000003501</c:v>
                </c:pt>
                <c:pt idx="13835">
                  <c:v>138.360000000035</c:v>
                </c:pt>
                <c:pt idx="13836">
                  <c:v>138.37000000003499</c:v>
                </c:pt>
                <c:pt idx="13837">
                  <c:v>138.38000000003501</c:v>
                </c:pt>
                <c:pt idx="13838">
                  <c:v>138.390000000036</c:v>
                </c:pt>
                <c:pt idx="13839">
                  <c:v>138.40000000003599</c:v>
                </c:pt>
                <c:pt idx="13840">
                  <c:v>138.41000000003501</c:v>
                </c:pt>
                <c:pt idx="13841">
                  <c:v>138.420000000035</c:v>
                </c:pt>
                <c:pt idx="13842">
                  <c:v>138.43000000003499</c:v>
                </c:pt>
                <c:pt idx="13843">
                  <c:v>138.44000000003501</c:v>
                </c:pt>
                <c:pt idx="13844">
                  <c:v>138.450000000036</c:v>
                </c:pt>
                <c:pt idx="13845">
                  <c:v>138.46000000003599</c:v>
                </c:pt>
                <c:pt idx="13846">
                  <c:v>138.47000000003601</c:v>
                </c:pt>
                <c:pt idx="13847">
                  <c:v>138.480000000036</c:v>
                </c:pt>
                <c:pt idx="13848">
                  <c:v>138.49000000003599</c:v>
                </c:pt>
                <c:pt idx="13849">
                  <c:v>138.50000000003601</c:v>
                </c:pt>
                <c:pt idx="13850">
                  <c:v>138.510000000036</c:v>
                </c:pt>
                <c:pt idx="13851">
                  <c:v>138.52000000003599</c:v>
                </c:pt>
                <c:pt idx="13852">
                  <c:v>138.53000000003601</c:v>
                </c:pt>
                <c:pt idx="13853">
                  <c:v>138.540000000036</c:v>
                </c:pt>
                <c:pt idx="13854">
                  <c:v>138.55000000003599</c:v>
                </c:pt>
                <c:pt idx="13855">
                  <c:v>138.56000000003601</c:v>
                </c:pt>
                <c:pt idx="13856">
                  <c:v>138.570000000036</c:v>
                </c:pt>
                <c:pt idx="13857">
                  <c:v>138.58000000003599</c:v>
                </c:pt>
                <c:pt idx="13858">
                  <c:v>138.59000000003601</c:v>
                </c:pt>
                <c:pt idx="13859">
                  <c:v>138.600000000036</c:v>
                </c:pt>
                <c:pt idx="13860">
                  <c:v>138.610000000036</c:v>
                </c:pt>
                <c:pt idx="13861">
                  <c:v>138.62000000003599</c:v>
                </c:pt>
                <c:pt idx="13862">
                  <c:v>138.63000000003601</c:v>
                </c:pt>
                <c:pt idx="13863">
                  <c:v>138.640000000036</c:v>
                </c:pt>
                <c:pt idx="13864">
                  <c:v>138.65000000003599</c:v>
                </c:pt>
                <c:pt idx="13865">
                  <c:v>138.66000000003601</c:v>
                </c:pt>
                <c:pt idx="13866">
                  <c:v>138.670000000036</c:v>
                </c:pt>
                <c:pt idx="13867">
                  <c:v>138.68000000003599</c:v>
                </c:pt>
                <c:pt idx="13868">
                  <c:v>138.69000000003601</c:v>
                </c:pt>
                <c:pt idx="13869">
                  <c:v>138.700000000036</c:v>
                </c:pt>
                <c:pt idx="13870">
                  <c:v>138.71000000003599</c:v>
                </c:pt>
                <c:pt idx="13871">
                  <c:v>138.72000000003601</c:v>
                </c:pt>
                <c:pt idx="13872">
                  <c:v>138.730000000036</c:v>
                </c:pt>
                <c:pt idx="13873">
                  <c:v>138.74000000003599</c:v>
                </c:pt>
                <c:pt idx="13874">
                  <c:v>138.75000000003601</c:v>
                </c:pt>
                <c:pt idx="13875">
                  <c:v>138.760000000036</c:v>
                </c:pt>
                <c:pt idx="13876">
                  <c:v>138.77000000003599</c:v>
                </c:pt>
                <c:pt idx="13877">
                  <c:v>138.78000000003601</c:v>
                </c:pt>
                <c:pt idx="13878">
                  <c:v>138.790000000036</c:v>
                </c:pt>
                <c:pt idx="13879">
                  <c:v>138.80000000003599</c:v>
                </c:pt>
                <c:pt idx="13880">
                  <c:v>138.81000000003601</c:v>
                </c:pt>
                <c:pt idx="13881">
                  <c:v>138.820000000036</c:v>
                </c:pt>
                <c:pt idx="13882">
                  <c:v>138.83000000003599</c:v>
                </c:pt>
                <c:pt idx="13883">
                  <c:v>138.84000000003601</c:v>
                </c:pt>
                <c:pt idx="13884">
                  <c:v>138.850000000036</c:v>
                </c:pt>
                <c:pt idx="13885">
                  <c:v>138.860000000036</c:v>
                </c:pt>
                <c:pt idx="13886">
                  <c:v>138.87000000003599</c:v>
                </c:pt>
                <c:pt idx="13887">
                  <c:v>138.88000000003601</c:v>
                </c:pt>
                <c:pt idx="13888">
                  <c:v>138.890000000036</c:v>
                </c:pt>
                <c:pt idx="13889">
                  <c:v>138.90000000003599</c:v>
                </c:pt>
                <c:pt idx="13890">
                  <c:v>138.91000000003601</c:v>
                </c:pt>
                <c:pt idx="13891">
                  <c:v>138.920000000036</c:v>
                </c:pt>
                <c:pt idx="13892">
                  <c:v>138.93000000003599</c:v>
                </c:pt>
                <c:pt idx="13893">
                  <c:v>138.94000000003601</c:v>
                </c:pt>
                <c:pt idx="13894">
                  <c:v>138.950000000036</c:v>
                </c:pt>
                <c:pt idx="13895">
                  <c:v>138.96000000003599</c:v>
                </c:pt>
                <c:pt idx="13896">
                  <c:v>138.97000000003601</c:v>
                </c:pt>
                <c:pt idx="13897">
                  <c:v>138.980000000036</c:v>
                </c:pt>
                <c:pt idx="13898">
                  <c:v>138.99000000003599</c:v>
                </c:pt>
                <c:pt idx="13899">
                  <c:v>139.00000000003601</c:v>
                </c:pt>
                <c:pt idx="13900">
                  <c:v>139.010000000036</c:v>
                </c:pt>
                <c:pt idx="13901">
                  <c:v>139.02000000003599</c:v>
                </c:pt>
                <c:pt idx="13902">
                  <c:v>139.03000000003601</c:v>
                </c:pt>
                <c:pt idx="13903">
                  <c:v>139.040000000036</c:v>
                </c:pt>
                <c:pt idx="13904">
                  <c:v>139.05000000003599</c:v>
                </c:pt>
                <c:pt idx="13905">
                  <c:v>139.06000000003601</c:v>
                </c:pt>
                <c:pt idx="13906">
                  <c:v>139.070000000036</c:v>
                </c:pt>
                <c:pt idx="13907">
                  <c:v>139.08000000003599</c:v>
                </c:pt>
                <c:pt idx="13908">
                  <c:v>139.09000000003601</c:v>
                </c:pt>
                <c:pt idx="13909">
                  <c:v>139.100000000036</c:v>
                </c:pt>
                <c:pt idx="13910">
                  <c:v>139.110000000036</c:v>
                </c:pt>
                <c:pt idx="13911">
                  <c:v>139.12000000003599</c:v>
                </c:pt>
                <c:pt idx="13912">
                  <c:v>139.13000000003601</c:v>
                </c:pt>
                <c:pt idx="13913">
                  <c:v>139.140000000036</c:v>
                </c:pt>
                <c:pt idx="13914">
                  <c:v>139.15000000003599</c:v>
                </c:pt>
                <c:pt idx="13915">
                  <c:v>139.16000000003601</c:v>
                </c:pt>
                <c:pt idx="13916">
                  <c:v>139.170000000036</c:v>
                </c:pt>
                <c:pt idx="13917">
                  <c:v>139.18000000003599</c:v>
                </c:pt>
                <c:pt idx="13918">
                  <c:v>139.19000000003601</c:v>
                </c:pt>
                <c:pt idx="13919">
                  <c:v>139.200000000036</c:v>
                </c:pt>
                <c:pt idx="13920">
                  <c:v>139.21000000003599</c:v>
                </c:pt>
                <c:pt idx="13921">
                  <c:v>139.22000000003601</c:v>
                </c:pt>
                <c:pt idx="13922">
                  <c:v>139.230000000036</c:v>
                </c:pt>
                <c:pt idx="13923">
                  <c:v>139.24000000003599</c:v>
                </c:pt>
                <c:pt idx="13924">
                  <c:v>139.25000000003601</c:v>
                </c:pt>
                <c:pt idx="13925">
                  <c:v>139.260000000036</c:v>
                </c:pt>
                <c:pt idx="13926">
                  <c:v>139.27000000003599</c:v>
                </c:pt>
                <c:pt idx="13927">
                  <c:v>139.28000000003601</c:v>
                </c:pt>
                <c:pt idx="13928">
                  <c:v>139.290000000036</c:v>
                </c:pt>
                <c:pt idx="13929">
                  <c:v>139.30000000003599</c:v>
                </c:pt>
                <c:pt idx="13930">
                  <c:v>139.31000000003601</c:v>
                </c:pt>
                <c:pt idx="13931">
                  <c:v>139.320000000036</c:v>
                </c:pt>
                <c:pt idx="13932">
                  <c:v>139.33000000003599</c:v>
                </c:pt>
                <c:pt idx="13933">
                  <c:v>139.34000000003601</c:v>
                </c:pt>
                <c:pt idx="13934">
                  <c:v>139.350000000036</c:v>
                </c:pt>
                <c:pt idx="13935">
                  <c:v>139.360000000036</c:v>
                </c:pt>
                <c:pt idx="13936">
                  <c:v>139.37000000003599</c:v>
                </c:pt>
                <c:pt idx="13937">
                  <c:v>139.38000000003601</c:v>
                </c:pt>
                <c:pt idx="13938">
                  <c:v>139.390000000036</c:v>
                </c:pt>
                <c:pt idx="13939">
                  <c:v>139.40000000003599</c:v>
                </c:pt>
                <c:pt idx="13940">
                  <c:v>139.41000000003601</c:v>
                </c:pt>
                <c:pt idx="13941">
                  <c:v>139.420000000036</c:v>
                </c:pt>
                <c:pt idx="13942">
                  <c:v>139.43000000003599</c:v>
                </c:pt>
                <c:pt idx="13943">
                  <c:v>139.44000000003601</c:v>
                </c:pt>
                <c:pt idx="13944">
                  <c:v>139.450000000036</c:v>
                </c:pt>
                <c:pt idx="13945">
                  <c:v>139.46000000003599</c:v>
                </c:pt>
                <c:pt idx="13946">
                  <c:v>139.47000000003601</c:v>
                </c:pt>
                <c:pt idx="13947">
                  <c:v>139.480000000036</c:v>
                </c:pt>
                <c:pt idx="13948">
                  <c:v>139.49000000003599</c:v>
                </c:pt>
                <c:pt idx="13949">
                  <c:v>139.50000000003601</c:v>
                </c:pt>
                <c:pt idx="13950">
                  <c:v>139.510000000036</c:v>
                </c:pt>
                <c:pt idx="13951">
                  <c:v>139.52000000003599</c:v>
                </c:pt>
                <c:pt idx="13952">
                  <c:v>139.53000000003601</c:v>
                </c:pt>
                <c:pt idx="13953">
                  <c:v>139.540000000036</c:v>
                </c:pt>
                <c:pt idx="13954">
                  <c:v>139.55000000003599</c:v>
                </c:pt>
                <c:pt idx="13955">
                  <c:v>139.56000000003601</c:v>
                </c:pt>
                <c:pt idx="13956">
                  <c:v>139.570000000036</c:v>
                </c:pt>
                <c:pt idx="13957">
                  <c:v>139.58000000003599</c:v>
                </c:pt>
                <c:pt idx="13958">
                  <c:v>139.59000000003601</c:v>
                </c:pt>
                <c:pt idx="13959">
                  <c:v>139.600000000036</c:v>
                </c:pt>
                <c:pt idx="13960">
                  <c:v>139.610000000036</c:v>
                </c:pt>
                <c:pt idx="13961">
                  <c:v>139.62000000003599</c:v>
                </c:pt>
                <c:pt idx="13962">
                  <c:v>139.63000000003601</c:v>
                </c:pt>
                <c:pt idx="13963">
                  <c:v>139.640000000036</c:v>
                </c:pt>
                <c:pt idx="13964">
                  <c:v>139.65000000003599</c:v>
                </c:pt>
                <c:pt idx="13965">
                  <c:v>139.66000000003601</c:v>
                </c:pt>
                <c:pt idx="13966">
                  <c:v>139.670000000036</c:v>
                </c:pt>
                <c:pt idx="13967">
                  <c:v>139.68000000003599</c:v>
                </c:pt>
                <c:pt idx="13968">
                  <c:v>139.69000000003601</c:v>
                </c:pt>
                <c:pt idx="13969">
                  <c:v>139.700000000036</c:v>
                </c:pt>
                <c:pt idx="13970">
                  <c:v>139.71000000003599</c:v>
                </c:pt>
                <c:pt idx="13971">
                  <c:v>139.72000000003601</c:v>
                </c:pt>
                <c:pt idx="13972">
                  <c:v>139.730000000036</c:v>
                </c:pt>
                <c:pt idx="13973">
                  <c:v>139.74000000003599</c:v>
                </c:pt>
                <c:pt idx="13974">
                  <c:v>139.75000000003601</c:v>
                </c:pt>
                <c:pt idx="13975">
                  <c:v>139.760000000036</c:v>
                </c:pt>
                <c:pt idx="13976">
                  <c:v>139.77000000003599</c:v>
                </c:pt>
                <c:pt idx="13977">
                  <c:v>139.78000000003601</c:v>
                </c:pt>
                <c:pt idx="13978">
                  <c:v>139.790000000036</c:v>
                </c:pt>
                <c:pt idx="13979">
                  <c:v>139.80000000003599</c:v>
                </c:pt>
                <c:pt idx="13980">
                  <c:v>139.81000000003601</c:v>
                </c:pt>
                <c:pt idx="13981">
                  <c:v>139.820000000036</c:v>
                </c:pt>
                <c:pt idx="13982">
                  <c:v>139.83000000003599</c:v>
                </c:pt>
                <c:pt idx="13983">
                  <c:v>139.84000000003601</c:v>
                </c:pt>
                <c:pt idx="13984">
                  <c:v>139.850000000036</c:v>
                </c:pt>
                <c:pt idx="13985">
                  <c:v>139.860000000036</c:v>
                </c:pt>
                <c:pt idx="13986">
                  <c:v>139.87000000003599</c:v>
                </c:pt>
                <c:pt idx="13987">
                  <c:v>139.88000000003601</c:v>
                </c:pt>
                <c:pt idx="13988">
                  <c:v>139.890000000036</c:v>
                </c:pt>
                <c:pt idx="13989">
                  <c:v>139.90000000003599</c:v>
                </c:pt>
                <c:pt idx="13990">
                  <c:v>139.91000000003601</c:v>
                </c:pt>
                <c:pt idx="13991">
                  <c:v>139.920000000036</c:v>
                </c:pt>
                <c:pt idx="13992">
                  <c:v>139.93000000003599</c:v>
                </c:pt>
                <c:pt idx="13993">
                  <c:v>139.94000000003601</c:v>
                </c:pt>
                <c:pt idx="13994">
                  <c:v>139.950000000036</c:v>
                </c:pt>
                <c:pt idx="13995">
                  <c:v>139.96000000003599</c:v>
                </c:pt>
                <c:pt idx="13996">
                  <c:v>139.97000000003601</c:v>
                </c:pt>
                <c:pt idx="13997">
                  <c:v>139.980000000036</c:v>
                </c:pt>
                <c:pt idx="13998">
                  <c:v>139.99000000003599</c:v>
                </c:pt>
                <c:pt idx="13999">
                  <c:v>140.00000000003601</c:v>
                </c:pt>
                <c:pt idx="14000">
                  <c:v>140.010000000036</c:v>
                </c:pt>
                <c:pt idx="14001">
                  <c:v>140.02000000003599</c:v>
                </c:pt>
                <c:pt idx="14002">
                  <c:v>140.03000000003601</c:v>
                </c:pt>
                <c:pt idx="14003">
                  <c:v>140.040000000036</c:v>
                </c:pt>
                <c:pt idx="14004">
                  <c:v>140.05000000003599</c:v>
                </c:pt>
                <c:pt idx="14005">
                  <c:v>140.06000000003601</c:v>
                </c:pt>
                <c:pt idx="14006">
                  <c:v>140.070000000036</c:v>
                </c:pt>
                <c:pt idx="14007">
                  <c:v>140.08000000003599</c:v>
                </c:pt>
                <c:pt idx="14008">
                  <c:v>140.09000000003601</c:v>
                </c:pt>
                <c:pt idx="14009">
                  <c:v>140.100000000036</c:v>
                </c:pt>
                <c:pt idx="14010">
                  <c:v>140.110000000036</c:v>
                </c:pt>
                <c:pt idx="14011">
                  <c:v>140.12000000003599</c:v>
                </c:pt>
                <c:pt idx="14012">
                  <c:v>140.13000000003601</c:v>
                </c:pt>
                <c:pt idx="14013">
                  <c:v>140.140000000036</c:v>
                </c:pt>
                <c:pt idx="14014">
                  <c:v>140.15000000003599</c:v>
                </c:pt>
                <c:pt idx="14015">
                  <c:v>140.16000000003601</c:v>
                </c:pt>
                <c:pt idx="14016">
                  <c:v>140.170000000036</c:v>
                </c:pt>
                <c:pt idx="14017">
                  <c:v>140.18000000003599</c:v>
                </c:pt>
                <c:pt idx="14018">
                  <c:v>140.19000000003601</c:v>
                </c:pt>
                <c:pt idx="14019">
                  <c:v>140.200000000036</c:v>
                </c:pt>
                <c:pt idx="14020">
                  <c:v>140.21000000003599</c:v>
                </c:pt>
                <c:pt idx="14021">
                  <c:v>140.22000000003601</c:v>
                </c:pt>
                <c:pt idx="14022">
                  <c:v>140.23000000003699</c:v>
                </c:pt>
                <c:pt idx="14023">
                  <c:v>140.24000000003701</c:v>
                </c:pt>
                <c:pt idx="14024">
                  <c:v>140.25000000003601</c:v>
                </c:pt>
                <c:pt idx="14025">
                  <c:v>140.260000000036</c:v>
                </c:pt>
                <c:pt idx="14026">
                  <c:v>140.27000000003599</c:v>
                </c:pt>
                <c:pt idx="14027">
                  <c:v>140.28000000003601</c:v>
                </c:pt>
                <c:pt idx="14028">
                  <c:v>140.290000000037</c:v>
                </c:pt>
                <c:pt idx="14029">
                  <c:v>140.30000000003699</c:v>
                </c:pt>
                <c:pt idx="14030">
                  <c:v>140.31000000003601</c:v>
                </c:pt>
                <c:pt idx="14031">
                  <c:v>140.320000000036</c:v>
                </c:pt>
                <c:pt idx="14032">
                  <c:v>140.33000000003599</c:v>
                </c:pt>
                <c:pt idx="14033">
                  <c:v>140.34000000003601</c:v>
                </c:pt>
                <c:pt idx="14034">
                  <c:v>140.350000000036</c:v>
                </c:pt>
                <c:pt idx="14035">
                  <c:v>140.36000000003699</c:v>
                </c:pt>
                <c:pt idx="14036">
                  <c:v>140.37000000003599</c:v>
                </c:pt>
                <c:pt idx="14037">
                  <c:v>140.38000000003601</c:v>
                </c:pt>
                <c:pt idx="14038">
                  <c:v>140.390000000036</c:v>
                </c:pt>
                <c:pt idx="14039">
                  <c:v>140.40000000003599</c:v>
                </c:pt>
                <c:pt idx="14040">
                  <c:v>140.410000000037</c:v>
                </c:pt>
                <c:pt idx="14041">
                  <c:v>140.42000000003699</c:v>
                </c:pt>
                <c:pt idx="14042">
                  <c:v>140.43000000003701</c:v>
                </c:pt>
                <c:pt idx="14043">
                  <c:v>140.440000000037</c:v>
                </c:pt>
                <c:pt idx="14044">
                  <c:v>140.45000000003699</c:v>
                </c:pt>
                <c:pt idx="14045">
                  <c:v>140.46000000003701</c:v>
                </c:pt>
                <c:pt idx="14046">
                  <c:v>140.470000000037</c:v>
                </c:pt>
                <c:pt idx="14047">
                  <c:v>140.48000000003699</c:v>
                </c:pt>
                <c:pt idx="14048">
                  <c:v>140.49000000003701</c:v>
                </c:pt>
                <c:pt idx="14049">
                  <c:v>140.50000000003701</c:v>
                </c:pt>
                <c:pt idx="14050">
                  <c:v>140.510000000037</c:v>
                </c:pt>
                <c:pt idx="14051">
                  <c:v>140.52000000003699</c:v>
                </c:pt>
                <c:pt idx="14052">
                  <c:v>140.53000000003701</c:v>
                </c:pt>
                <c:pt idx="14053">
                  <c:v>140.540000000037</c:v>
                </c:pt>
                <c:pt idx="14054">
                  <c:v>140.55000000003699</c:v>
                </c:pt>
                <c:pt idx="14055">
                  <c:v>140.56000000003701</c:v>
                </c:pt>
                <c:pt idx="14056">
                  <c:v>140.570000000037</c:v>
                </c:pt>
                <c:pt idx="14057">
                  <c:v>140.58000000003699</c:v>
                </c:pt>
                <c:pt idx="14058">
                  <c:v>140.59000000003701</c:v>
                </c:pt>
                <c:pt idx="14059">
                  <c:v>140.600000000037</c:v>
                </c:pt>
                <c:pt idx="14060">
                  <c:v>140.61000000003699</c:v>
                </c:pt>
                <c:pt idx="14061">
                  <c:v>140.62000000003701</c:v>
                </c:pt>
                <c:pt idx="14062">
                  <c:v>140.630000000037</c:v>
                </c:pt>
                <c:pt idx="14063">
                  <c:v>140.64000000003699</c:v>
                </c:pt>
                <c:pt idx="14064">
                  <c:v>140.65000000003701</c:v>
                </c:pt>
                <c:pt idx="14065">
                  <c:v>140.660000000037</c:v>
                </c:pt>
                <c:pt idx="14066">
                  <c:v>140.67000000003699</c:v>
                </c:pt>
                <c:pt idx="14067">
                  <c:v>140.68000000003701</c:v>
                </c:pt>
                <c:pt idx="14068">
                  <c:v>140.690000000037</c:v>
                </c:pt>
                <c:pt idx="14069">
                  <c:v>140.70000000003699</c:v>
                </c:pt>
                <c:pt idx="14070">
                  <c:v>140.71000000003701</c:v>
                </c:pt>
                <c:pt idx="14071">
                  <c:v>140.720000000037</c:v>
                </c:pt>
                <c:pt idx="14072">
                  <c:v>140.73000000003699</c:v>
                </c:pt>
                <c:pt idx="14073">
                  <c:v>140.74000000003701</c:v>
                </c:pt>
                <c:pt idx="14074">
                  <c:v>140.75000000003701</c:v>
                </c:pt>
                <c:pt idx="14075">
                  <c:v>140.760000000037</c:v>
                </c:pt>
                <c:pt idx="14076">
                  <c:v>140.77000000003699</c:v>
                </c:pt>
                <c:pt idx="14077">
                  <c:v>140.78000000003701</c:v>
                </c:pt>
                <c:pt idx="14078">
                  <c:v>140.790000000037</c:v>
                </c:pt>
                <c:pt idx="14079">
                  <c:v>140.80000000003699</c:v>
                </c:pt>
                <c:pt idx="14080">
                  <c:v>140.81000000003701</c:v>
                </c:pt>
                <c:pt idx="14081">
                  <c:v>140.820000000037</c:v>
                </c:pt>
                <c:pt idx="14082">
                  <c:v>140.83000000003699</c:v>
                </c:pt>
                <c:pt idx="14083">
                  <c:v>140.84000000003701</c:v>
                </c:pt>
                <c:pt idx="14084">
                  <c:v>140.850000000037</c:v>
                </c:pt>
                <c:pt idx="14085">
                  <c:v>140.86000000003699</c:v>
                </c:pt>
                <c:pt idx="14086">
                  <c:v>140.87000000003701</c:v>
                </c:pt>
                <c:pt idx="14087">
                  <c:v>140.880000000037</c:v>
                </c:pt>
                <c:pt idx="14088">
                  <c:v>140.89000000003699</c:v>
                </c:pt>
                <c:pt idx="14089">
                  <c:v>140.90000000003701</c:v>
                </c:pt>
                <c:pt idx="14090">
                  <c:v>140.910000000037</c:v>
                </c:pt>
                <c:pt idx="14091">
                  <c:v>140.92000000003699</c:v>
                </c:pt>
                <c:pt idx="14092">
                  <c:v>140.93000000003701</c:v>
                </c:pt>
                <c:pt idx="14093">
                  <c:v>140.940000000037</c:v>
                </c:pt>
                <c:pt idx="14094">
                  <c:v>140.95000000003699</c:v>
                </c:pt>
                <c:pt idx="14095">
                  <c:v>140.96000000003701</c:v>
                </c:pt>
                <c:pt idx="14096">
                  <c:v>140.970000000037</c:v>
                </c:pt>
                <c:pt idx="14097">
                  <c:v>140.98000000003699</c:v>
                </c:pt>
                <c:pt idx="14098">
                  <c:v>140.99000000003701</c:v>
                </c:pt>
                <c:pt idx="14099">
                  <c:v>141.00000000003701</c:v>
                </c:pt>
                <c:pt idx="14100">
                  <c:v>141.010000000037</c:v>
                </c:pt>
                <c:pt idx="14101">
                  <c:v>141.02000000003699</c:v>
                </c:pt>
                <c:pt idx="14102">
                  <c:v>141.03000000003701</c:v>
                </c:pt>
                <c:pt idx="14103">
                  <c:v>141.040000000037</c:v>
                </c:pt>
                <c:pt idx="14104">
                  <c:v>141.05000000003699</c:v>
                </c:pt>
                <c:pt idx="14105">
                  <c:v>141.06000000003701</c:v>
                </c:pt>
                <c:pt idx="14106">
                  <c:v>141.070000000037</c:v>
                </c:pt>
                <c:pt idx="14107">
                  <c:v>141.08000000003699</c:v>
                </c:pt>
                <c:pt idx="14108">
                  <c:v>141.09000000003701</c:v>
                </c:pt>
                <c:pt idx="14109">
                  <c:v>141.100000000037</c:v>
                </c:pt>
                <c:pt idx="14110">
                  <c:v>141.11000000003699</c:v>
                </c:pt>
                <c:pt idx="14111">
                  <c:v>141.12000000003701</c:v>
                </c:pt>
                <c:pt idx="14112">
                  <c:v>141.130000000037</c:v>
                </c:pt>
                <c:pt idx="14113">
                  <c:v>141.14000000003699</c:v>
                </c:pt>
                <c:pt idx="14114">
                  <c:v>141.15000000003701</c:v>
                </c:pt>
                <c:pt idx="14115">
                  <c:v>141.160000000037</c:v>
                </c:pt>
                <c:pt idx="14116">
                  <c:v>141.17000000003699</c:v>
                </c:pt>
                <c:pt idx="14117">
                  <c:v>141.18000000003701</c:v>
                </c:pt>
                <c:pt idx="14118">
                  <c:v>141.190000000037</c:v>
                </c:pt>
                <c:pt idx="14119">
                  <c:v>141.20000000003699</c:v>
                </c:pt>
                <c:pt idx="14120">
                  <c:v>141.21000000003701</c:v>
                </c:pt>
                <c:pt idx="14121">
                  <c:v>141.220000000037</c:v>
                </c:pt>
                <c:pt idx="14122">
                  <c:v>141.23000000003699</c:v>
                </c:pt>
                <c:pt idx="14123">
                  <c:v>141.24000000003701</c:v>
                </c:pt>
                <c:pt idx="14124">
                  <c:v>141.25000000003701</c:v>
                </c:pt>
                <c:pt idx="14125">
                  <c:v>141.260000000037</c:v>
                </c:pt>
                <c:pt idx="14126">
                  <c:v>141.27000000003699</c:v>
                </c:pt>
                <c:pt idx="14127">
                  <c:v>141.28000000003701</c:v>
                </c:pt>
                <c:pt idx="14128">
                  <c:v>141.290000000037</c:v>
                </c:pt>
                <c:pt idx="14129">
                  <c:v>141.30000000003699</c:v>
                </c:pt>
                <c:pt idx="14130">
                  <c:v>141.31000000003701</c:v>
                </c:pt>
                <c:pt idx="14131">
                  <c:v>141.320000000037</c:v>
                </c:pt>
                <c:pt idx="14132">
                  <c:v>141.33000000003699</c:v>
                </c:pt>
                <c:pt idx="14133">
                  <c:v>141.34000000003701</c:v>
                </c:pt>
                <c:pt idx="14134">
                  <c:v>141.350000000037</c:v>
                </c:pt>
                <c:pt idx="14135">
                  <c:v>141.36000000003699</c:v>
                </c:pt>
                <c:pt idx="14136">
                  <c:v>141.37000000003701</c:v>
                </c:pt>
                <c:pt idx="14137">
                  <c:v>141.380000000037</c:v>
                </c:pt>
                <c:pt idx="14138">
                  <c:v>141.39000000003699</c:v>
                </c:pt>
                <c:pt idx="14139">
                  <c:v>141.40000000003701</c:v>
                </c:pt>
                <c:pt idx="14140">
                  <c:v>141.410000000037</c:v>
                </c:pt>
                <c:pt idx="14141">
                  <c:v>141.42000000003699</c:v>
                </c:pt>
                <c:pt idx="14142">
                  <c:v>141.43000000003701</c:v>
                </c:pt>
                <c:pt idx="14143">
                  <c:v>141.440000000037</c:v>
                </c:pt>
                <c:pt idx="14144">
                  <c:v>141.45000000003699</c:v>
                </c:pt>
                <c:pt idx="14145">
                  <c:v>141.46000000003701</c:v>
                </c:pt>
                <c:pt idx="14146">
                  <c:v>141.470000000037</c:v>
                </c:pt>
                <c:pt idx="14147">
                  <c:v>141.48000000003699</c:v>
                </c:pt>
                <c:pt idx="14148">
                  <c:v>141.49000000003701</c:v>
                </c:pt>
                <c:pt idx="14149">
                  <c:v>141.50000000003701</c:v>
                </c:pt>
                <c:pt idx="14150">
                  <c:v>141.510000000037</c:v>
                </c:pt>
                <c:pt idx="14151">
                  <c:v>141.52000000003699</c:v>
                </c:pt>
                <c:pt idx="14152">
                  <c:v>141.53000000003701</c:v>
                </c:pt>
                <c:pt idx="14153">
                  <c:v>141.540000000037</c:v>
                </c:pt>
                <c:pt idx="14154">
                  <c:v>141.55000000003699</c:v>
                </c:pt>
                <c:pt idx="14155">
                  <c:v>141.56000000003701</c:v>
                </c:pt>
                <c:pt idx="14156">
                  <c:v>141.570000000037</c:v>
                </c:pt>
                <c:pt idx="14157">
                  <c:v>141.58000000003699</c:v>
                </c:pt>
                <c:pt idx="14158">
                  <c:v>141.59000000003701</c:v>
                </c:pt>
                <c:pt idx="14159">
                  <c:v>141.600000000037</c:v>
                </c:pt>
                <c:pt idx="14160">
                  <c:v>141.61000000003699</c:v>
                </c:pt>
                <c:pt idx="14161">
                  <c:v>141.62000000003701</c:v>
                </c:pt>
                <c:pt idx="14162">
                  <c:v>141.630000000037</c:v>
                </c:pt>
                <c:pt idx="14163">
                  <c:v>141.64000000003699</c:v>
                </c:pt>
                <c:pt idx="14164">
                  <c:v>141.65000000003701</c:v>
                </c:pt>
                <c:pt idx="14165">
                  <c:v>141.660000000037</c:v>
                </c:pt>
                <c:pt idx="14166">
                  <c:v>141.67000000003699</c:v>
                </c:pt>
                <c:pt idx="14167">
                  <c:v>141.68000000003701</c:v>
                </c:pt>
                <c:pt idx="14168">
                  <c:v>141.690000000037</c:v>
                </c:pt>
                <c:pt idx="14169">
                  <c:v>141.70000000003699</c:v>
                </c:pt>
                <c:pt idx="14170">
                  <c:v>141.71000000003701</c:v>
                </c:pt>
                <c:pt idx="14171">
                  <c:v>141.720000000037</c:v>
                </c:pt>
                <c:pt idx="14172">
                  <c:v>141.73000000003699</c:v>
                </c:pt>
                <c:pt idx="14173">
                  <c:v>141.74000000003701</c:v>
                </c:pt>
                <c:pt idx="14174">
                  <c:v>141.75000000003701</c:v>
                </c:pt>
                <c:pt idx="14175">
                  <c:v>141.760000000037</c:v>
                </c:pt>
                <c:pt idx="14176">
                  <c:v>141.77000000003699</c:v>
                </c:pt>
                <c:pt idx="14177">
                  <c:v>141.78000000003701</c:v>
                </c:pt>
                <c:pt idx="14178">
                  <c:v>141.790000000037</c:v>
                </c:pt>
                <c:pt idx="14179">
                  <c:v>141.80000000003699</c:v>
                </c:pt>
                <c:pt idx="14180">
                  <c:v>141.81000000003701</c:v>
                </c:pt>
                <c:pt idx="14181">
                  <c:v>141.820000000037</c:v>
                </c:pt>
                <c:pt idx="14182">
                  <c:v>141.83000000003699</c:v>
                </c:pt>
                <c:pt idx="14183">
                  <c:v>141.84000000003701</c:v>
                </c:pt>
                <c:pt idx="14184">
                  <c:v>141.850000000037</c:v>
                </c:pt>
                <c:pt idx="14185">
                  <c:v>141.86000000003699</c:v>
                </c:pt>
                <c:pt idx="14186">
                  <c:v>141.87000000003701</c:v>
                </c:pt>
                <c:pt idx="14187">
                  <c:v>141.880000000037</c:v>
                </c:pt>
                <c:pt idx="14188">
                  <c:v>141.89000000003699</c:v>
                </c:pt>
                <c:pt idx="14189">
                  <c:v>141.90000000003701</c:v>
                </c:pt>
                <c:pt idx="14190">
                  <c:v>141.910000000037</c:v>
                </c:pt>
                <c:pt idx="14191">
                  <c:v>141.92000000003699</c:v>
                </c:pt>
                <c:pt idx="14192">
                  <c:v>141.93000000003701</c:v>
                </c:pt>
                <c:pt idx="14193">
                  <c:v>141.940000000037</c:v>
                </c:pt>
                <c:pt idx="14194">
                  <c:v>141.95000000003699</c:v>
                </c:pt>
                <c:pt idx="14195">
                  <c:v>141.96000000003701</c:v>
                </c:pt>
                <c:pt idx="14196">
                  <c:v>141.970000000037</c:v>
                </c:pt>
                <c:pt idx="14197">
                  <c:v>141.98000000003699</c:v>
                </c:pt>
                <c:pt idx="14198">
                  <c:v>141.99000000003701</c:v>
                </c:pt>
                <c:pt idx="14199">
                  <c:v>142.00000000003701</c:v>
                </c:pt>
                <c:pt idx="14200">
                  <c:v>142.010000000037</c:v>
                </c:pt>
                <c:pt idx="14201">
                  <c:v>142.02000000003699</c:v>
                </c:pt>
                <c:pt idx="14202">
                  <c:v>142.03000000003701</c:v>
                </c:pt>
                <c:pt idx="14203">
                  <c:v>142.040000000037</c:v>
                </c:pt>
                <c:pt idx="14204">
                  <c:v>142.05000000003699</c:v>
                </c:pt>
                <c:pt idx="14205">
                  <c:v>142.06000000003701</c:v>
                </c:pt>
                <c:pt idx="14206">
                  <c:v>142.070000000037</c:v>
                </c:pt>
                <c:pt idx="14207">
                  <c:v>142.08000000003699</c:v>
                </c:pt>
                <c:pt idx="14208">
                  <c:v>142.09000000003701</c:v>
                </c:pt>
                <c:pt idx="14209">
                  <c:v>142.100000000037</c:v>
                </c:pt>
                <c:pt idx="14210">
                  <c:v>142.11000000003699</c:v>
                </c:pt>
                <c:pt idx="14211">
                  <c:v>142.12000000003701</c:v>
                </c:pt>
                <c:pt idx="14212">
                  <c:v>142.130000000037</c:v>
                </c:pt>
                <c:pt idx="14213">
                  <c:v>142.14000000003699</c:v>
                </c:pt>
                <c:pt idx="14214">
                  <c:v>142.15000000003701</c:v>
                </c:pt>
                <c:pt idx="14215">
                  <c:v>142.160000000037</c:v>
                </c:pt>
                <c:pt idx="14216">
                  <c:v>142.17000000003699</c:v>
                </c:pt>
                <c:pt idx="14217">
                  <c:v>142.18000000003701</c:v>
                </c:pt>
                <c:pt idx="14218">
                  <c:v>142.190000000038</c:v>
                </c:pt>
                <c:pt idx="14219">
                  <c:v>142.20000000003799</c:v>
                </c:pt>
                <c:pt idx="14220">
                  <c:v>142.21000000003701</c:v>
                </c:pt>
                <c:pt idx="14221">
                  <c:v>142.220000000037</c:v>
                </c:pt>
                <c:pt idx="14222">
                  <c:v>142.23000000003699</c:v>
                </c:pt>
                <c:pt idx="14223">
                  <c:v>142.24000000003701</c:v>
                </c:pt>
                <c:pt idx="14224">
                  <c:v>142.25000000003701</c:v>
                </c:pt>
                <c:pt idx="14225">
                  <c:v>142.26000000003799</c:v>
                </c:pt>
                <c:pt idx="14226">
                  <c:v>142.27000000003699</c:v>
                </c:pt>
                <c:pt idx="14227">
                  <c:v>142.28000000003701</c:v>
                </c:pt>
                <c:pt idx="14228">
                  <c:v>142.290000000037</c:v>
                </c:pt>
                <c:pt idx="14229">
                  <c:v>142.30000000003699</c:v>
                </c:pt>
                <c:pt idx="14230">
                  <c:v>142.31000000003701</c:v>
                </c:pt>
                <c:pt idx="14231">
                  <c:v>142.32000000003799</c:v>
                </c:pt>
                <c:pt idx="14232">
                  <c:v>142.33000000003801</c:v>
                </c:pt>
                <c:pt idx="14233">
                  <c:v>142.34000000003701</c:v>
                </c:pt>
                <c:pt idx="14234">
                  <c:v>142.350000000037</c:v>
                </c:pt>
                <c:pt idx="14235">
                  <c:v>142.36000000003801</c:v>
                </c:pt>
                <c:pt idx="14236">
                  <c:v>142.370000000038</c:v>
                </c:pt>
                <c:pt idx="14237">
                  <c:v>142.380000000038</c:v>
                </c:pt>
                <c:pt idx="14238">
                  <c:v>142.39000000003799</c:v>
                </c:pt>
                <c:pt idx="14239">
                  <c:v>142.40000000003801</c:v>
                </c:pt>
                <c:pt idx="14240">
                  <c:v>142.410000000038</c:v>
                </c:pt>
                <c:pt idx="14241">
                  <c:v>142.42000000003799</c:v>
                </c:pt>
                <c:pt idx="14242">
                  <c:v>142.43000000003801</c:v>
                </c:pt>
                <c:pt idx="14243">
                  <c:v>142.440000000038</c:v>
                </c:pt>
                <c:pt idx="14244">
                  <c:v>142.45000000003799</c:v>
                </c:pt>
                <c:pt idx="14245">
                  <c:v>142.46000000003801</c:v>
                </c:pt>
                <c:pt idx="14246">
                  <c:v>142.470000000038</c:v>
                </c:pt>
                <c:pt idx="14247">
                  <c:v>142.48000000003799</c:v>
                </c:pt>
                <c:pt idx="14248">
                  <c:v>142.49000000003801</c:v>
                </c:pt>
                <c:pt idx="14249">
                  <c:v>142.500000000038</c:v>
                </c:pt>
                <c:pt idx="14250">
                  <c:v>142.51000000003799</c:v>
                </c:pt>
                <c:pt idx="14251">
                  <c:v>142.52000000003801</c:v>
                </c:pt>
                <c:pt idx="14252">
                  <c:v>142.530000000038</c:v>
                </c:pt>
                <c:pt idx="14253">
                  <c:v>142.54000000003799</c:v>
                </c:pt>
                <c:pt idx="14254">
                  <c:v>142.55000000003801</c:v>
                </c:pt>
                <c:pt idx="14255">
                  <c:v>142.560000000038</c:v>
                </c:pt>
                <c:pt idx="14256">
                  <c:v>142.57000000003799</c:v>
                </c:pt>
                <c:pt idx="14257">
                  <c:v>142.58000000003801</c:v>
                </c:pt>
                <c:pt idx="14258">
                  <c:v>142.590000000038</c:v>
                </c:pt>
                <c:pt idx="14259">
                  <c:v>142.60000000003799</c:v>
                </c:pt>
                <c:pt idx="14260">
                  <c:v>142.61000000003801</c:v>
                </c:pt>
                <c:pt idx="14261">
                  <c:v>142.620000000038</c:v>
                </c:pt>
                <c:pt idx="14262">
                  <c:v>142.630000000038</c:v>
                </c:pt>
                <c:pt idx="14263">
                  <c:v>142.64000000003799</c:v>
                </c:pt>
                <c:pt idx="14264">
                  <c:v>142.65000000003801</c:v>
                </c:pt>
                <c:pt idx="14265">
                  <c:v>142.660000000038</c:v>
                </c:pt>
                <c:pt idx="14266">
                  <c:v>142.67000000003799</c:v>
                </c:pt>
                <c:pt idx="14267">
                  <c:v>142.68000000003801</c:v>
                </c:pt>
                <c:pt idx="14268">
                  <c:v>142.690000000038</c:v>
                </c:pt>
                <c:pt idx="14269">
                  <c:v>142.70000000003799</c:v>
                </c:pt>
                <c:pt idx="14270">
                  <c:v>142.71000000003801</c:v>
                </c:pt>
                <c:pt idx="14271">
                  <c:v>142.720000000038</c:v>
                </c:pt>
                <c:pt idx="14272">
                  <c:v>142.73000000003799</c:v>
                </c:pt>
                <c:pt idx="14273">
                  <c:v>142.74000000003801</c:v>
                </c:pt>
                <c:pt idx="14274">
                  <c:v>142.750000000038</c:v>
                </c:pt>
                <c:pt idx="14275">
                  <c:v>142.76000000003799</c:v>
                </c:pt>
                <c:pt idx="14276">
                  <c:v>142.77000000003801</c:v>
                </c:pt>
                <c:pt idx="14277">
                  <c:v>142.780000000038</c:v>
                </c:pt>
                <c:pt idx="14278">
                  <c:v>142.79000000003799</c:v>
                </c:pt>
                <c:pt idx="14279">
                  <c:v>142.80000000003801</c:v>
                </c:pt>
                <c:pt idx="14280">
                  <c:v>142.810000000038</c:v>
                </c:pt>
                <c:pt idx="14281">
                  <c:v>142.82000000003799</c:v>
                </c:pt>
                <c:pt idx="14282">
                  <c:v>142.83000000003801</c:v>
                </c:pt>
                <c:pt idx="14283">
                  <c:v>142.840000000038</c:v>
                </c:pt>
                <c:pt idx="14284">
                  <c:v>142.85000000003799</c:v>
                </c:pt>
                <c:pt idx="14285">
                  <c:v>142.86000000003801</c:v>
                </c:pt>
                <c:pt idx="14286">
                  <c:v>142.870000000038</c:v>
                </c:pt>
                <c:pt idx="14287">
                  <c:v>142.880000000038</c:v>
                </c:pt>
                <c:pt idx="14288">
                  <c:v>142.89000000003799</c:v>
                </c:pt>
                <c:pt idx="14289">
                  <c:v>142.90000000003801</c:v>
                </c:pt>
                <c:pt idx="14290">
                  <c:v>142.910000000038</c:v>
                </c:pt>
                <c:pt idx="14291">
                  <c:v>142.92000000003799</c:v>
                </c:pt>
                <c:pt idx="14292">
                  <c:v>142.93000000003801</c:v>
                </c:pt>
                <c:pt idx="14293">
                  <c:v>142.940000000038</c:v>
                </c:pt>
                <c:pt idx="14294">
                  <c:v>142.95000000003799</c:v>
                </c:pt>
                <c:pt idx="14295">
                  <c:v>142.96000000003801</c:v>
                </c:pt>
                <c:pt idx="14296">
                  <c:v>142.970000000038</c:v>
                </c:pt>
                <c:pt idx="14297">
                  <c:v>142.98000000003799</c:v>
                </c:pt>
                <c:pt idx="14298">
                  <c:v>142.99000000003801</c:v>
                </c:pt>
                <c:pt idx="14299">
                  <c:v>143.000000000038</c:v>
                </c:pt>
                <c:pt idx="14300">
                  <c:v>143.01000000003799</c:v>
                </c:pt>
                <c:pt idx="14301">
                  <c:v>143.02000000003801</c:v>
                </c:pt>
                <c:pt idx="14302">
                  <c:v>143.030000000038</c:v>
                </c:pt>
                <c:pt idx="14303">
                  <c:v>143.04000000003799</c:v>
                </c:pt>
                <c:pt idx="14304">
                  <c:v>143.05000000003801</c:v>
                </c:pt>
                <c:pt idx="14305">
                  <c:v>143.060000000038</c:v>
                </c:pt>
                <c:pt idx="14306">
                  <c:v>143.07000000003799</c:v>
                </c:pt>
                <c:pt idx="14307">
                  <c:v>143.08000000003801</c:v>
                </c:pt>
                <c:pt idx="14308">
                  <c:v>143.090000000038</c:v>
                </c:pt>
                <c:pt idx="14309">
                  <c:v>143.10000000003799</c:v>
                </c:pt>
                <c:pt idx="14310">
                  <c:v>143.11000000003801</c:v>
                </c:pt>
                <c:pt idx="14311">
                  <c:v>143.120000000038</c:v>
                </c:pt>
                <c:pt idx="14312">
                  <c:v>143.130000000038</c:v>
                </c:pt>
                <c:pt idx="14313">
                  <c:v>143.14000000003799</c:v>
                </c:pt>
                <c:pt idx="14314">
                  <c:v>143.15000000003801</c:v>
                </c:pt>
                <c:pt idx="14315">
                  <c:v>143.160000000038</c:v>
                </c:pt>
                <c:pt idx="14316">
                  <c:v>143.17000000003799</c:v>
                </c:pt>
                <c:pt idx="14317">
                  <c:v>143.18000000003801</c:v>
                </c:pt>
                <c:pt idx="14318">
                  <c:v>143.190000000038</c:v>
                </c:pt>
                <c:pt idx="14319">
                  <c:v>143.20000000003799</c:v>
                </c:pt>
                <c:pt idx="14320">
                  <c:v>143.21000000003801</c:v>
                </c:pt>
                <c:pt idx="14321">
                  <c:v>143.220000000038</c:v>
                </c:pt>
                <c:pt idx="14322">
                  <c:v>143.23000000003799</c:v>
                </c:pt>
                <c:pt idx="14323">
                  <c:v>143.24000000003801</c:v>
                </c:pt>
                <c:pt idx="14324">
                  <c:v>143.250000000038</c:v>
                </c:pt>
                <c:pt idx="14325">
                  <c:v>143.26000000003799</c:v>
                </c:pt>
                <c:pt idx="14326">
                  <c:v>143.27000000003801</c:v>
                </c:pt>
                <c:pt idx="14327">
                  <c:v>143.280000000038</c:v>
                </c:pt>
                <c:pt idx="14328">
                  <c:v>143.29000000003799</c:v>
                </c:pt>
                <c:pt idx="14329">
                  <c:v>143.30000000003801</c:v>
                </c:pt>
                <c:pt idx="14330">
                  <c:v>143.310000000038</c:v>
                </c:pt>
                <c:pt idx="14331">
                  <c:v>143.32000000003799</c:v>
                </c:pt>
                <c:pt idx="14332">
                  <c:v>143.33000000003801</c:v>
                </c:pt>
                <c:pt idx="14333">
                  <c:v>143.340000000038</c:v>
                </c:pt>
                <c:pt idx="14334">
                  <c:v>143.35000000003799</c:v>
                </c:pt>
                <c:pt idx="14335">
                  <c:v>143.36000000003801</c:v>
                </c:pt>
                <c:pt idx="14336">
                  <c:v>143.370000000038</c:v>
                </c:pt>
                <c:pt idx="14337">
                  <c:v>143.380000000038</c:v>
                </c:pt>
                <c:pt idx="14338">
                  <c:v>143.39000000003799</c:v>
                </c:pt>
                <c:pt idx="14339">
                  <c:v>143.40000000003801</c:v>
                </c:pt>
                <c:pt idx="14340">
                  <c:v>143.410000000038</c:v>
                </c:pt>
                <c:pt idx="14341">
                  <c:v>143.42000000003799</c:v>
                </c:pt>
                <c:pt idx="14342">
                  <c:v>143.43000000003801</c:v>
                </c:pt>
                <c:pt idx="14343">
                  <c:v>143.440000000038</c:v>
                </c:pt>
                <c:pt idx="14344">
                  <c:v>143.45000000003799</c:v>
                </c:pt>
                <c:pt idx="14345">
                  <c:v>143.46000000003801</c:v>
                </c:pt>
                <c:pt idx="14346">
                  <c:v>143.470000000038</c:v>
                </c:pt>
                <c:pt idx="14347">
                  <c:v>143.48000000003799</c:v>
                </c:pt>
                <c:pt idx="14348">
                  <c:v>143.49000000003801</c:v>
                </c:pt>
                <c:pt idx="14349">
                  <c:v>143.500000000038</c:v>
                </c:pt>
                <c:pt idx="14350">
                  <c:v>143.51000000003799</c:v>
                </c:pt>
                <c:pt idx="14351">
                  <c:v>143.52000000003801</c:v>
                </c:pt>
                <c:pt idx="14352">
                  <c:v>143.530000000038</c:v>
                </c:pt>
                <c:pt idx="14353">
                  <c:v>143.54000000003799</c:v>
                </c:pt>
                <c:pt idx="14354">
                  <c:v>143.55000000003801</c:v>
                </c:pt>
                <c:pt idx="14355">
                  <c:v>143.560000000038</c:v>
                </c:pt>
                <c:pt idx="14356">
                  <c:v>143.57000000003799</c:v>
                </c:pt>
                <c:pt idx="14357">
                  <c:v>143.58000000003801</c:v>
                </c:pt>
                <c:pt idx="14358">
                  <c:v>143.590000000038</c:v>
                </c:pt>
                <c:pt idx="14359">
                  <c:v>143.60000000003799</c:v>
                </c:pt>
                <c:pt idx="14360">
                  <c:v>143.61000000003801</c:v>
                </c:pt>
                <c:pt idx="14361">
                  <c:v>143.620000000038</c:v>
                </c:pt>
                <c:pt idx="14362">
                  <c:v>143.630000000038</c:v>
                </c:pt>
                <c:pt idx="14363">
                  <c:v>143.64000000003799</c:v>
                </c:pt>
                <c:pt idx="14364">
                  <c:v>143.65000000003801</c:v>
                </c:pt>
                <c:pt idx="14365">
                  <c:v>143.660000000038</c:v>
                </c:pt>
                <c:pt idx="14366">
                  <c:v>143.67000000003799</c:v>
                </c:pt>
                <c:pt idx="14367">
                  <c:v>143.68000000003801</c:v>
                </c:pt>
                <c:pt idx="14368">
                  <c:v>143.690000000038</c:v>
                </c:pt>
                <c:pt idx="14369">
                  <c:v>143.70000000003799</c:v>
                </c:pt>
                <c:pt idx="14370">
                  <c:v>143.71000000003801</c:v>
                </c:pt>
                <c:pt idx="14371">
                  <c:v>143.720000000038</c:v>
                </c:pt>
                <c:pt idx="14372">
                  <c:v>143.73000000003799</c:v>
                </c:pt>
                <c:pt idx="14373">
                  <c:v>143.74000000003801</c:v>
                </c:pt>
                <c:pt idx="14374">
                  <c:v>143.750000000038</c:v>
                </c:pt>
                <c:pt idx="14375">
                  <c:v>143.76000000003799</c:v>
                </c:pt>
                <c:pt idx="14376">
                  <c:v>143.77000000003801</c:v>
                </c:pt>
                <c:pt idx="14377">
                  <c:v>143.780000000038</c:v>
                </c:pt>
                <c:pt idx="14378">
                  <c:v>143.79000000003799</c:v>
                </c:pt>
                <c:pt idx="14379">
                  <c:v>143.80000000003801</c:v>
                </c:pt>
                <c:pt idx="14380">
                  <c:v>143.810000000038</c:v>
                </c:pt>
                <c:pt idx="14381">
                  <c:v>143.82000000003799</c:v>
                </c:pt>
                <c:pt idx="14382">
                  <c:v>143.83000000003801</c:v>
                </c:pt>
                <c:pt idx="14383">
                  <c:v>143.840000000038</c:v>
                </c:pt>
                <c:pt idx="14384">
                  <c:v>143.85000000003799</c:v>
                </c:pt>
                <c:pt idx="14385">
                  <c:v>143.86000000003801</c:v>
                </c:pt>
                <c:pt idx="14386">
                  <c:v>143.870000000038</c:v>
                </c:pt>
                <c:pt idx="14387">
                  <c:v>143.880000000038</c:v>
                </c:pt>
                <c:pt idx="14388">
                  <c:v>143.89000000003799</c:v>
                </c:pt>
                <c:pt idx="14389">
                  <c:v>143.90000000003801</c:v>
                </c:pt>
                <c:pt idx="14390">
                  <c:v>143.910000000038</c:v>
                </c:pt>
                <c:pt idx="14391">
                  <c:v>143.92000000003799</c:v>
                </c:pt>
                <c:pt idx="14392">
                  <c:v>143.93000000003801</c:v>
                </c:pt>
                <c:pt idx="14393">
                  <c:v>143.940000000038</c:v>
                </c:pt>
                <c:pt idx="14394">
                  <c:v>143.95000000003799</c:v>
                </c:pt>
                <c:pt idx="14395">
                  <c:v>143.96000000003801</c:v>
                </c:pt>
                <c:pt idx="14396">
                  <c:v>143.970000000038</c:v>
                </c:pt>
                <c:pt idx="14397">
                  <c:v>143.98000000003799</c:v>
                </c:pt>
                <c:pt idx="14398">
                  <c:v>143.99000000003801</c:v>
                </c:pt>
                <c:pt idx="14399">
                  <c:v>144.000000000038</c:v>
                </c:pt>
                <c:pt idx="14400">
                  <c:v>144.01000000003799</c:v>
                </c:pt>
                <c:pt idx="14401">
                  <c:v>144.02000000003801</c:v>
                </c:pt>
                <c:pt idx="14402">
                  <c:v>144.030000000038</c:v>
                </c:pt>
                <c:pt idx="14403">
                  <c:v>144.04000000003799</c:v>
                </c:pt>
                <c:pt idx="14404">
                  <c:v>144.05000000003801</c:v>
                </c:pt>
                <c:pt idx="14405">
                  <c:v>144.060000000038</c:v>
                </c:pt>
                <c:pt idx="14406">
                  <c:v>144.07000000003799</c:v>
                </c:pt>
                <c:pt idx="14407">
                  <c:v>144.08000000003801</c:v>
                </c:pt>
                <c:pt idx="14408">
                  <c:v>144.090000000038</c:v>
                </c:pt>
                <c:pt idx="14409">
                  <c:v>144.10000000003799</c:v>
                </c:pt>
                <c:pt idx="14410">
                  <c:v>144.11000000003801</c:v>
                </c:pt>
                <c:pt idx="14411">
                  <c:v>144.120000000038</c:v>
                </c:pt>
                <c:pt idx="14412">
                  <c:v>144.130000000038</c:v>
                </c:pt>
                <c:pt idx="14413">
                  <c:v>144.14000000003799</c:v>
                </c:pt>
                <c:pt idx="14414">
                  <c:v>144.15000000003801</c:v>
                </c:pt>
                <c:pt idx="14415">
                  <c:v>144.16000000003899</c:v>
                </c:pt>
                <c:pt idx="14416">
                  <c:v>144.17000000003799</c:v>
                </c:pt>
                <c:pt idx="14417">
                  <c:v>144.18000000003801</c:v>
                </c:pt>
                <c:pt idx="14418">
                  <c:v>144.190000000038</c:v>
                </c:pt>
                <c:pt idx="14419">
                  <c:v>144.20000000003901</c:v>
                </c:pt>
                <c:pt idx="14420">
                  <c:v>144.21000000003801</c:v>
                </c:pt>
                <c:pt idx="14421">
                  <c:v>144.22000000003899</c:v>
                </c:pt>
                <c:pt idx="14422">
                  <c:v>144.23000000003901</c:v>
                </c:pt>
                <c:pt idx="14423">
                  <c:v>144.24000000003801</c:v>
                </c:pt>
                <c:pt idx="14424">
                  <c:v>144.250000000038</c:v>
                </c:pt>
                <c:pt idx="14425">
                  <c:v>144.26000000003799</c:v>
                </c:pt>
                <c:pt idx="14426">
                  <c:v>144.27000000003801</c:v>
                </c:pt>
                <c:pt idx="14427">
                  <c:v>144.280000000039</c:v>
                </c:pt>
                <c:pt idx="14428">
                  <c:v>144.29000000003899</c:v>
                </c:pt>
                <c:pt idx="14429">
                  <c:v>144.30000000003801</c:v>
                </c:pt>
                <c:pt idx="14430">
                  <c:v>144.310000000038</c:v>
                </c:pt>
                <c:pt idx="14431">
                  <c:v>144.32000000003899</c:v>
                </c:pt>
                <c:pt idx="14432">
                  <c:v>144.33000000003901</c:v>
                </c:pt>
                <c:pt idx="14433">
                  <c:v>144.340000000039</c:v>
                </c:pt>
                <c:pt idx="14434">
                  <c:v>144.35000000003899</c:v>
                </c:pt>
                <c:pt idx="14435">
                  <c:v>144.36000000003901</c:v>
                </c:pt>
                <c:pt idx="14436">
                  <c:v>144.370000000039</c:v>
                </c:pt>
                <c:pt idx="14437">
                  <c:v>144.38000000003899</c:v>
                </c:pt>
                <c:pt idx="14438">
                  <c:v>144.39000000003901</c:v>
                </c:pt>
                <c:pt idx="14439">
                  <c:v>144.400000000039</c:v>
                </c:pt>
                <c:pt idx="14440">
                  <c:v>144.41000000003899</c:v>
                </c:pt>
                <c:pt idx="14441">
                  <c:v>144.42000000003901</c:v>
                </c:pt>
                <c:pt idx="14442">
                  <c:v>144.430000000039</c:v>
                </c:pt>
                <c:pt idx="14443">
                  <c:v>144.44000000003899</c:v>
                </c:pt>
                <c:pt idx="14444">
                  <c:v>144.45000000003901</c:v>
                </c:pt>
                <c:pt idx="14445">
                  <c:v>144.460000000039</c:v>
                </c:pt>
                <c:pt idx="14446">
                  <c:v>144.47000000003899</c:v>
                </c:pt>
                <c:pt idx="14447">
                  <c:v>144.48000000003901</c:v>
                </c:pt>
                <c:pt idx="14448">
                  <c:v>144.490000000039</c:v>
                </c:pt>
                <c:pt idx="14449">
                  <c:v>144.50000000003899</c:v>
                </c:pt>
                <c:pt idx="14450">
                  <c:v>144.51000000003901</c:v>
                </c:pt>
                <c:pt idx="14451">
                  <c:v>144.520000000039</c:v>
                </c:pt>
                <c:pt idx="14452">
                  <c:v>144.530000000039</c:v>
                </c:pt>
                <c:pt idx="14453">
                  <c:v>144.54000000003899</c:v>
                </c:pt>
                <c:pt idx="14454">
                  <c:v>144.55000000003901</c:v>
                </c:pt>
                <c:pt idx="14455">
                  <c:v>144.560000000039</c:v>
                </c:pt>
                <c:pt idx="14456">
                  <c:v>144.57000000003899</c:v>
                </c:pt>
                <c:pt idx="14457">
                  <c:v>144.58000000003901</c:v>
                </c:pt>
                <c:pt idx="14458">
                  <c:v>144.590000000039</c:v>
                </c:pt>
                <c:pt idx="14459">
                  <c:v>144.60000000003899</c:v>
                </c:pt>
                <c:pt idx="14460">
                  <c:v>144.61000000003901</c:v>
                </c:pt>
                <c:pt idx="14461">
                  <c:v>144.620000000039</c:v>
                </c:pt>
                <c:pt idx="14462">
                  <c:v>144.63000000003899</c:v>
                </c:pt>
                <c:pt idx="14463">
                  <c:v>144.64000000003901</c:v>
                </c:pt>
                <c:pt idx="14464">
                  <c:v>144.650000000039</c:v>
                </c:pt>
                <c:pt idx="14465">
                  <c:v>144.66000000003899</c:v>
                </c:pt>
                <c:pt idx="14466">
                  <c:v>144.67000000003901</c:v>
                </c:pt>
                <c:pt idx="14467">
                  <c:v>144.680000000039</c:v>
                </c:pt>
                <c:pt idx="14468">
                  <c:v>144.69000000003899</c:v>
                </c:pt>
                <c:pt idx="14469">
                  <c:v>144.70000000003901</c:v>
                </c:pt>
                <c:pt idx="14470">
                  <c:v>144.710000000039</c:v>
                </c:pt>
                <c:pt idx="14471">
                  <c:v>144.72000000003899</c:v>
                </c:pt>
                <c:pt idx="14472">
                  <c:v>144.73000000003901</c:v>
                </c:pt>
                <c:pt idx="14473">
                  <c:v>144.740000000039</c:v>
                </c:pt>
                <c:pt idx="14474">
                  <c:v>144.75000000003899</c:v>
                </c:pt>
                <c:pt idx="14475">
                  <c:v>144.76000000003901</c:v>
                </c:pt>
                <c:pt idx="14476">
                  <c:v>144.770000000039</c:v>
                </c:pt>
                <c:pt idx="14477">
                  <c:v>144.780000000039</c:v>
                </c:pt>
                <c:pt idx="14478">
                  <c:v>144.79000000003899</c:v>
                </c:pt>
                <c:pt idx="14479">
                  <c:v>144.80000000003901</c:v>
                </c:pt>
                <c:pt idx="14480">
                  <c:v>144.810000000039</c:v>
                </c:pt>
                <c:pt idx="14481">
                  <c:v>144.82000000003899</c:v>
                </c:pt>
                <c:pt idx="14482">
                  <c:v>144.83000000003901</c:v>
                </c:pt>
                <c:pt idx="14483">
                  <c:v>144.840000000039</c:v>
                </c:pt>
                <c:pt idx="14484">
                  <c:v>144.85000000003899</c:v>
                </c:pt>
                <c:pt idx="14485">
                  <c:v>144.86000000003901</c:v>
                </c:pt>
                <c:pt idx="14486">
                  <c:v>144.870000000039</c:v>
                </c:pt>
                <c:pt idx="14487">
                  <c:v>144.88000000003899</c:v>
                </c:pt>
                <c:pt idx="14488">
                  <c:v>144.89000000003901</c:v>
                </c:pt>
                <c:pt idx="14489">
                  <c:v>144.900000000039</c:v>
                </c:pt>
                <c:pt idx="14490">
                  <c:v>144.91000000003899</c:v>
                </c:pt>
                <c:pt idx="14491">
                  <c:v>144.92000000003901</c:v>
                </c:pt>
                <c:pt idx="14492">
                  <c:v>144.930000000039</c:v>
                </c:pt>
                <c:pt idx="14493">
                  <c:v>144.94000000003899</c:v>
                </c:pt>
                <c:pt idx="14494">
                  <c:v>144.95000000003901</c:v>
                </c:pt>
                <c:pt idx="14495">
                  <c:v>144.960000000039</c:v>
                </c:pt>
                <c:pt idx="14496">
                  <c:v>144.97000000003899</c:v>
                </c:pt>
                <c:pt idx="14497">
                  <c:v>144.98000000003901</c:v>
                </c:pt>
                <c:pt idx="14498">
                  <c:v>144.990000000039</c:v>
                </c:pt>
                <c:pt idx="14499">
                  <c:v>145.00000000003899</c:v>
                </c:pt>
                <c:pt idx="14500">
                  <c:v>145.01000000003901</c:v>
                </c:pt>
                <c:pt idx="14501">
                  <c:v>145.020000000039</c:v>
                </c:pt>
                <c:pt idx="14502">
                  <c:v>145.030000000039</c:v>
                </c:pt>
                <c:pt idx="14503">
                  <c:v>145.04000000003899</c:v>
                </c:pt>
                <c:pt idx="14504">
                  <c:v>145.05000000003901</c:v>
                </c:pt>
                <c:pt idx="14505">
                  <c:v>145.060000000039</c:v>
                </c:pt>
                <c:pt idx="14506">
                  <c:v>145.07000000003899</c:v>
                </c:pt>
                <c:pt idx="14507">
                  <c:v>145.08000000003901</c:v>
                </c:pt>
                <c:pt idx="14508">
                  <c:v>145.090000000039</c:v>
                </c:pt>
                <c:pt idx="14509">
                  <c:v>145.10000000003899</c:v>
                </c:pt>
                <c:pt idx="14510">
                  <c:v>145.11000000003901</c:v>
                </c:pt>
                <c:pt idx="14511">
                  <c:v>145.120000000039</c:v>
                </c:pt>
                <c:pt idx="14512">
                  <c:v>145.13000000003899</c:v>
                </c:pt>
                <c:pt idx="14513">
                  <c:v>145.14000000003901</c:v>
                </c:pt>
                <c:pt idx="14514">
                  <c:v>145.150000000039</c:v>
                </c:pt>
                <c:pt idx="14515">
                  <c:v>145.16000000003899</c:v>
                </c:pt>
                <c:pt idx="14516">
                  <c:v>145.17000000003901</c:v>
                </c:pt>
                <c:pt idx="14517">
                  <c:v>145.180000000039</c:v>
                </c:pt>
                <c:pt idx="14518">
                  <c:v>145.19000000003899</c:v>
                </c:pt>
                <c:pt idx="14519">
                  <c:v>145.20000000003901</c:v>
                </c:pt>
                <c:pt idx="14520">
                  <c:v>145.210000000039</c:v>
                </c:pt>
                <c:pt idx="14521">
                  <c:v>145.22000000003899</c:v>
                </c:pt>
                <c:pt idx="14522">
                  <c:v>145.23000000003901</c:v>
                </c:pt>
                <c:pt idx="14523">
                  <c:v>145.240000000039</c:v>
                </c:pt>
                <c:pt idx="14524">
                  <c:v>145.25000000003899</c:v>
                </c:pt>
                <c:pt idx="14525">
                  <c:v>145.26000000003901</c:v>
                </c:pt>
                <c:pt idx="14526">
                  <c:v>145.270000000039</c:v>
                </c:pt>
                <c:pt idx="14527">
                  <c:v>145.280000000039</c:v>
                </c:pt>
                <c:pt idx="14528">
                  <c:v>145.29000000003899</c:v>
                </c:pt>
                <c:pt idx="14529">
                  <c:v>145.30000000003901</c:v>
                </c:pt>
                <c:pt idx="14530">
                  <c:v>145.310000000039</c:v>
                </c:pt>
                <c:pt idx="14531">
                  <c:v>145.32000000003899</c:v>
                </c:pt>
                <c:pt idx="14532">
                  <c:v>145.33000000003901</c:v>
                </c:pt>
                <c:pt idx="14533">
                  <c:v>145.340000000039</c:v>
                </c:pt>
                <c:pt idx="14534">
                  <c:v>145.35000000003899</c:v>
                </c:pt>
                <c:pt idx="14535">
                  <c:v>145.36000000003901</c:v>
                </c:pt>
                <c:pt idx="14536">
                  <c:v>145.370000000039</c:v>
                </c:pt>
                <c:pt idx="14537">
                  <c:v>145.38000000003899</c:v>
                </c:pt>
                <c:pt idx="14538">
                  <c:v>145.39000000003901</c:v>
                </c:pt>
                <c:pt idx="14539">
                  <c:v>145.400000000039</c:v>
                </c:pt>
                <c:pt idx="14540">
                  <c:v>145.41000000003899</c:v>
                </c:pt>
                <c:pt idx="14541">
                  <c:v>145.42000000003901</c:v>
                </c:pt>
                <c:pt idx="14542">
                  <c:v>145.430000000039</c:v>
                </c:pt>
                <c:pt idx="14543">
                  <c:v>145.44000000003899</c:v>
                </c:pt>
                <c:pt idx="14544">
                  <c:v>145.45000000003901</c:v>
                </c:pt>
                <c:pt idx="14545">
                  <c:v>145.460000000039</c:v>
                </c:pt>
                <c:pt idx="14546">
                  <c:v>145.47000000003899</c:v>
                </c:pt>
                <c:pt idx="14547">
                  <c:v>145.48000000003901</c:v>
                </c:pt>
                <c:pt idx="14548">
                  <c:v>145.490000000039</c:v>
                </c:pt>
                <c:pt idx="14549">
                  <c:v>145.50000000003899</c:v>
                </c:pt>
                <c:pt idx="14550">
                  <c:v>145.51000000003901</c:v>
                </c:pt>
                <c:pt idx="14551">
                  <c:v>145.520000000039</c:v>
                </c:pt>
                <c:pt idx="14552">
                  <c:v>145.530000000039</c:v>
                </c:pt>
                <c:pt idx="14553">
                  <c:v>145.54000000003899</c:v>
                </c:pt>
                <c:pt idx="14554">
                  <c:v>145.55000000003901</c:v>
                </c:pt>
                <c:pt idx="14555">
                  <c:v>145.560000000039</c:v>
                </c:pt>
                <c:pt idx="14556">
                  <c:v>145.57000000003899</c:v>
                </c:pt>
                <c:pt idx="14557">
                  <c:v>145.58000000003901</c:v>
                </c:pt>
                <c:pt idx="14558">
                  <c:v>145.590000000039</c:v>
                </c:pt>
                <c:pt idx="14559">
                  <c:v>145.60000000003899</c:v>
                </c:pt>
                <c:pt idx="14560">
                  <c:v>145.61000000003901</c:v>
                </c:pt>
                <c:pt idx="14561">
                  <c:v>145.620000000039</c:v>
                </c:pt>
                <c:pt idx="14562">
                  <c:v>145.63000000003899</c:v>
                </c:pt>
                <c:pt idx="14563">
                  <c:v>145.64000000003901</c:v>
                </c:pt>
                <c:pt idx="14564">
                  <c:v>145.650000000039</c:v>
                </c:pt>
                <c:pt idx="14565">
                  <c:v>145.66000000003899</c:v>
                </c:pt>
                <c:pt idx="14566">
                  <c:v>145.67000000003901</c:v>
                </c:pt>
                <c:pt idx="14567">
                  <c:v>145.680000000039</c:v>
                </c:pt>
                <c:pt idx="14568">
                  <c:v>145.69000000003899</c:v>
                </c:pt>
                <c:pt idx="14569">
                  <c:v>145.70000000003901</c:v>
                </c:pt>
                <c:pt idx="14570">
                  <c:v>145.710000000039</c:v>
                </c:pt>
                <c:pt idx="14571">
                  <c:v>145.72000000003899</c:v>
                </c:pt>
                <c:pt idx="14572">
                  <c:v>145.73000000003901</c:v>
                </c:pt>
                <c:pt idx="14573">
                  <c:v>145.740000000039</c:v>
                </c:pt>
                <c:pt idx="14574">
                  <c:v>145.75000000003899</c:v>
                </c:pt>
                <c:pt idx="14575">
                  <c:v>145.76000000003901</c:v>
                </c:pt>
                <c:pt idx="14576">
                  <c:v>145.770000000039</c:v>
                </c:pt>
                <c:pt idx="14577">
                  <c:v>145.780000000039</c:v>
                </c:pt>
                <c:pt idx="14578">
                  <c:v>145.79000000003899</c:v>
                </c:pt>
                <c:pt idx="14579">
                  <c:v>145.80000000003901</c:v>
                </c:pt>
                <c:pt idx="14580">
                  <c:v>145.810000000039</c:v>
                </c:pt>
                <c:pt idx="14581">
                  <c:v>145.82000000003899</c:v>
                </c:pt>
                <c:pt idx="14582">
                  <c:v>145.83000000003901</c:v>
                </c:pt>
                <c:pt idx="14583">
                  <c:v>145.840000000039</c:v>
                </c:pt>
                <c:pt idx="14584">
                  <c:v>145.85000000003899</c:v>
                </c:pt>
                <c:pt idx="14585">
                  <c:v>145.86000000003901</c:v>
                </c:pt>
                <c:pt idx="14586">
                  <c:v>145.870000000039</c:v>
                </c:pt>
                <c:pt idx="14587">
                  <c:v>145.88000000003899</c:v>
                </c:pt>
                <c:pt idx="14588">
                  <c:v>145.89000000003901</c:v>
                </c:pt>
                <c:pt idx="14589">
                  <c:v>145.900000000039</c:v>
                </c:pt>
                <c:pt idx="14590">
                  <c:v>145.91000000003899</c:v>
                </c:pt>
                <c:pt idx="14591">
                  <c:v>145.92000000003901</c:v>
                </c:pt>
                <c:pt idx="14592">
                  <c:v>145.930000000039</c:v>
                </c:pt>
                <c:pt idx="14593">
                  <c:v>145.94000000003899</c:v>
                </c:pt>
                <c:pt idx="14594">
                  <c:v>145.95000000003901</c:v>
                </c:pt>
                <c:pt idx="14595">
                  <c:v>145.960000000039</c:v>
                </c:pt>
                <c:pt idx="14596">
                  <c:v>145.97000000003899</c:v>
                </c:pt>
                <c:pt idx="14597">
                  <c:v>145.98000000003901</c:v>
                </c:pt>
                <c:pt idx="14598">
                  <c:v>145.990000000039</c:v>
                </c:pt>
                <c:pt idx="14599">
                  <c:v>146.00000000003899</c:v>
                </c:pt>
                <c:pt idx="14600">
                  <c:v>146.01000000003901</c:v>
                </c:pt>
                <c:pt idx="14601">
                  <c:v>146.020000000039</c:v>
                </c:pt>
                <c:pt idx="14602">
                  <c:v>146.030000000039</c:v>
                </c:pt>
                <c:pt idx="14603">
                  <c:v>146.04000000003899</c:v>
                </c:pt>
                <c:pt idx="14604">
                  <c:v>146.05000000003901</c:v>
                </c:pt>
                <c:pt idx="14605">
                  <c:v>146.060000000039</c:v>
                </c:pt>
                <c:pt idx="14606">
                  <c:v>146.07000000003899</c:v>
                </c:pt>
                <c:pt idx="14607">
                  <c:v>146.08000000003901</c:v>
                </c:pt>
                <c:pt idx="14608">
                  <c:v>146.090000000039</c:v>
                </c:pt>
                <c:pt idx="14609">
                  <c:v>146.10000000004001</c:v>
                </c:pt>
                <c:pt idx="14610">
                  <c:v>146.11000000003901</c:v>
                </c:pt>
                <c:pt idx="14611">
                  <c:v>146.12000000003999</c:v>
                </c:pt>
                <c:pt idx="14612">
                  <c:v>146.13000000004001</c:v>
                </c:pt>
                <c:pt idx="14613">
                  <c:v>146.14000000003901</c:v>
                </c:pt>
                <c:pt idx="14614">
                  <c:v>146.150000000039</c:v>
                </c:pt>
                <c:pt idx="14615">
                  <c:v>146.16000000003899</c:v>
                </c:pt>
                <c:pt idx="14616">
                  <c:v>146.17000000003901</c:v>
                </c:pt>
                <c:pt idx="14617">
                  <c:v>146.18000000004</c:v>
                </c:pt>
                <c:pt idx="14618">
                  <c:v>146.19000000003999</c:v>
                </c:pt>
                <c:pt idx="14619">
                  <c:v>146.20000000003901</c:v>
                </c:pt>
                <c:pt idx="14620">
                  <c:v>146.210000000039</c:v>
                </c:pt>
                <c:pt idx="14621">
                  <c:v>146.22000000003899</c:v>
                </c:pt>
                <c:pt idx="14622">
                  <c:v>146.23000000003901</c:v>
                </c:pt>
                <c:pt idx="14623">
                  <c:v>146.240000000039</c:v>
                </c:pt>
                <c:pt idx="14624">
                  <c:v>146.25000000003999</c:v>
                </c:pt>
                <c:pt idx="14625">
                  <c:v>146.26000000003901</c:v>
                </c:pt>
                <c:pt idx="14626">
                  <c:v>146.27000000004</c:v>
                </c:pt>
                <c:pt idx="14627">
                  <c:v>146.28000000003999</c:v>
                </c:pt>
                <c:pt idx="14628">
                  <c:v>146.29000000004001</c:v>
                </c:pt>
                <c:pt idx="14629">
                  <c:v>146.30000000004</c:v>
                </c:pt>
                <c:pt idx="14630">
                  <c:v>146.31000000003999</c:v>
                </c:pt>
                <c:pt idx="14631">
                  <c:v>146.32000000004001</c:v>
                </c:pt>
                <c:pt idx="14632">
                  <c:v>146.33000000004</c:v>
                </c:pt>
                <c:pt idx="14633">
                  <c:v>146.34000000003999</c:v>
                </c:pt>
                <c:pt idx="14634">
                  <c:v>146.35000000004001</c:v>
                </c:pt>
                <c:pt idx="14635">
                  <c:v>146.36000000004</c:v>
                </c:pt>
                <c:pt idx="14636">
                  <c:v>146.37000000003999</c:v>
                </c:pt>
                <c:pt idx="14637">
                  <c:v>146.38000000004001</c:v>
                </c:pt>
                <c:pt idx="14638">
                  <c:v>146.39000000004</c:v>
                </c:pt>
                <c:pt idx="14639">
                  <c:v>146.40000000004</c:v>
                </c:pt>
                <c:pt idx="14640">
                  <c:v>146.41000000003999</c:v>
                </c:pt>
                <c:pt idx="14641">
                  <c:v>146.42000000004001</c:v>
                </c:pt>
                <c:pt idx="14642">
                  <c:v>146.43000000004</c:v>
                </c:pt>
                <c:pt idx="14643">
                  <c:v>146.44000000003999</c:v>
                </c:pt>
                <c:pt idx="14644">
                  <c:v>146.45000000004001</c:v>
                </c:pt>
                <c:pt idx="14645">
                  <c:v>146.46000000004</c:v>
                </c:pt>
                <c:pt idx="14646">
                  <c:v>146.47000000003999</c:v>
                </c:pt>
                <c:pt idx="14647">
                  <c:v>146.48000000004001</c:v>
                </c:pt>
                <c:pt idx="14648">
                  <c:v>146.49000000004</c:v>
                </c:pt>
                <c:pt idx="14649">
                  <c:v>146.50000000003999</c:v>
                </c:pt>
                <c:pt idx="14650">
                  <c:v>146.51000000004001</c:v>
                </c:pt>
                <c:pt idx="14651">
                  <c:v>146.52000000004</c:v>
                </c:pt>
                <c:pt idx="14652">
                  <c:v>146.53000000003999</c:v>
                </c:pt>
                <c:pt idx="14653">
                  <c:v>146.54000000004001</c:v>
                </c:pt>
                <c:pt idx="14654">
                  <c:v>146.55000000004</c:v>
                </c:pt>
                <c:pt idx="14655">
                  <c:v>146.56000000003999</c:v>
                </c:pt>
                <c:pt idx="14656">
                  <c:v>146.57000000004001</c:v>
                </c:pt>
                <c:pt idx="14657">
                  <c:v>146.58000000004</c:v>
                </c:pt>
                <c:pt idx="14658">
                  <c:v>146.59000000003999</c:v>
                </c:pt>
                <c:pt idx="14659">
                  <c:v>146.60000000004001</c:v>
                </c:pt>
                <c:pt idx="14660">
                  <c:v>146.61000000004</c:v>
                </c:pt>
                <c:pt idx="14661">
                  <c:v>146.62000000003999</c:v>
                </c:pt>
                <c:pt idx="14662">
                  <c:v>146.63000000004001</c:v>
                </c:pt>
                <c:pt idx="14663">
                  <c:v>146.64000000004</c:v>
                </c:pt>
                <c:pt idx="14664">
                  <c:v>146.65000000004</c:v>
                </c:pt>
                <c:pt idx="14665">
                  <c:v>146.66000000003999</c:v>
                </c:pt>
                <c:pt idx="14666">
                  <c:v>146.67000000004001</c:v>
                </c:pt>
                <c:pt idx="14667">
                  <c:v>146.68000000004</c:v>
                </c:pt>
                <c:pt idx="14668">
                  <c:v>146.69000000003999</c:v>
                </c:pt>
                <c:pt idx="14669">
                  <c:v>146.70000000004001</c:v>
                </c:pt>
                <c:pt idx="14670">
                  <c:v>146.71000000004</c:v>
                </c:pt>
                <c:pt idx="14671">
                  <c:v>146.72000000003999</c:v>
                </c:pt>
                <c:pt idx="14672">
                  <c:v>146.73000000004001</c:v>
                </c:pt>
                <c:pt idx="14673">
                  <c:v>146.74000000004</c:v>
                </c:pt>
                <c:pt idx="14674">
                  <c:v>146.75000000003999</c:v>
                </c:pt>
                <c:pt idx="14675">
                  <c:v>146.76000000004001</c:v>
                </c:pt>
                <c:pt idx="14676">
                  <c:v>146.77000000004</c:v>
                </c:pt>
                <c:pt idx="14677">
                  <c:v>146.78000000003999</c:v>
                </c:pt>
                <c:pt idx="14678">
                  <c:v>146.79000000004001</c:v>
                </c:pt>
                <c:pt idx="14679">
                  <c:v>146.80000000004</c:v>
                </c:pt>
                <c:pt idx="14680">
                  <c:v>146.81000000003999</c:v>
                </c:pt>
                <c:pt idx="14681">
                  <c:v>146.82000000004001</c:v>
                </c:pt>
                <c:pt idx="14682">
                  <c:v>146.83000000004</c:v>
                </c:pt>
                <c:pt idx="14683">
                  <c:v>146.84000000003999</c:v>
                </c:pt>
                <c:pt idx="14684">
                  <c:v>146.85000000004001</c:v>
                </c:pt>
                <c:pt idx="14685">
                  <c:v>146.86000000004</c:v>
                </c:pt>
                <c:pt idx="14686">
                  <c:v>146.87000000003999</c:v>
                </c:pt>
                <c:pt idx="14687">
                  <c:v>146.88000000004001</c:v>
                </c:pt>
                <c:pt idx="14688">
                  <c:v>146.89000000004</c:v>
                </c:pt>
                <c:pt idx="14689">
                  <c:v>146.90000000004</c:v>
                </c:pt>
                <c:pt idx="14690">
                  <c:v>146.91000000003999</c:v>
                </c:pt>
                <c:pt idx="14691">
                  <c:v>146.92000000004001</c:v>
                </c:pt>
                <c:pt idx="14692">
                  <c:v>146.93000000004</c:v>
                </c:pt>
                <c:pt idx="14693">
                  <c:v>146.94000000003999</c:v>
                </c:pt>
                <c:pt idx="14694">
                  <c:v>146.95000000004001</c:v>
                </c:pt>
                <c:pt idx="14695">
                  <c:v>146.96000000004</c:v>
                </c:pt>
                <c:pt idx="14696">
                  <c:v>146.97000000003999</c:v>
                </c:pt>
                <c:pt idx="14697">
                  <c:v>146.98000000004001</c:v>
                </c:pt>
                <c:pt idx="14698">
                  <c:v>146.99000000004</c:v>
                </c:pt>
                <c:pt idx="14699">
                  <c:v>147.00000000003999</c:v>
                </c:pt>
                <c:pt idx="14700">
                  <c:v>147.01000000004001</c:v>
                </c:pt>
                <c:pt idx="14701">
                  <c:v>147.02000000004</c:v>
                </c:pt>
                <c:pt idx="14702">
                  <c:v>147.03000000003999</c:v>
                </c:pt>
                <c:pt idx="14703">
                  <c:v>147.04000000004001</c:v>
                </c:pt>
                <c:pt idx="14704">
                  <c:v>147.05000000004</c:v>
                </c:pt>
                <c:pt idx="14705">
                  <c:v>147.06000000003999</c:v>
                </c:pt>
                <c:pt idx="14706">
                  <c:v>147.07000000004001</c:v>
                </c:pt>
                <c:pt idx="14707">
                  <c:v>147.08000000004</c:v>
                </c:pt>
                <c:pt idx="14708">
                  <c:v>147.09000000003999</c:v>
                </c:pt>
                <c:pt idx="14709">
                  <c:v>147.10000000004001</c:v>
                </c:pt>
                <c:pt idx="14710">
                  <c:v>147.11000000004</c:v>
                </c:pt>
                <c:pt idx="14711">
                  <c:v>147.12000000003999</c:v>
                </c:pt>
                <c:pt idx="14712">
                  <c:v>147.13000000004001</c:v>
                </c:pt>
                <c:pt idx="14713">
                  <c:v>147.14000000004</c:v>
                </c:pt>
                <c:pt idx="14714">
                  <c:v>147.15000000004</c:v>
                </c:pt>
                <c:pt idx="14715">
                  <c:v>147.16000000003999</c:v>
                </c:pt>
                <c:pt idx="14716">
                  <c:v>147.17000000004001</c:v>
                </c:pt>
                <c:pt idx="14717">
                  <c:v>147.18000000004</c:v>
                </c:pt>
                <c:pt idx="14718">
                  <c:v>147.19000000003999</c:v>
                </c:pt>
                <c:pt idx="14719">
                  <c:v>147.20000000004001</c:v>
                </c:pt>
                <c:pt idx="14720">
                  <c:v>147.21000000004</c:v>
                </c:pt>
                <c:pt idx="14721">
                  <c:v>147.22000000003999</c:v>
                </c:pt>
                <c:pt idx="14722">
                  <c:v>147.23000000004001</c:v>
                </c:pt>
                <c:pt idx="14723">
                  <c:v>147.24000000004</c:v>
                </c:pt>
                <c:pt idx="14724">
                  <c:v>147.25000000003999</c:v>
                </c:pt>
                <c:pt idx="14725">
                  <c:v>147.26000000004001</c:v>
                </c:pt>
                <c:pt idx="14726">
                  <c:v>147.27000000004</c:v>
                </c:pt>
                <c:pt idx="14727">
                  <c:v>147.28000000003999</c:v>
                </c:pt>
                <c:pt idx="14728">
                  <c:v>147.29000000004001</c:v>
                </c:pt>
                <c:pt idx="14729">
                  <c:v>147.30000000004</c:v>
                </c:pt>
                <c:pt idx="14730">
                  <c:v>147.31000000003999</c:v>
                </c:pt>
                <c:pt idx="14731">
                  <c:v>147.32000000004001</c:v>
                </c:pt>
                <c:pt idx="14732">
                  <c:v>147.33000000004</c:v>
                </c:pt>
                <c:pt idx="14733">
                  <c:v>147.34000000003999</c:v>
                </c:pt>
                <c:pt idx="14734">
                  <c:v>147.35000000004001</c:v>
                </c:pt>
                <c:pt idx="14735">
                  <c:v>147.36000000004</c:v>
                </c:pt>
                <c:pt idx="14736">
                  <c:v>147.37000000003999</c:v>
                </c:pt>
                <c:pt idx="14737">
                  <c:v>147.38000000004001</c:v>
                </c:pt>
                <c:pt idx="14738">
                  <c:v>147.39000000004</c:v>
                </c:pt>
                <c:pt idx="14739">
                  <c:v>147.40000000004</c:v>
                </c:pt>
                <c:pt idx="14740">
                  <c:v>147.41000000003999</c:v>
                </c:pt>
                <c:pt idx="14741">
                  <c:v>147.42000000004001</c:v>
                </c:pt>
                <c:pt idx="14742">
                  <c:v>147.43000000004</c:v>
                </c:pt>
                <c:pt idx="14743">
                  <c:v>147.44000000003999</c:v>
                </c:pt>
                <c:pt idx="14744">
                  <c:v>147.45000000004001</c:v>
                </c:pt>
                <c:pt idx="14745">
                  <c:v>147.46000000004</c:v>
                </c:pt>
                <c:pt idx="14746">
                  <c:v>147.47000000003999</c:v>
                </c:pt>
                <c:pt idx="14747">
                  <c:v>147.48000000004001</c:v>
                </c:pt>
                <c:pt idx="14748">
                  <c:v>147.49000000004</c:v>
                </c:pt>
                <c:pt idx="14749">
                  <c:v>147.50000000003999</c:v>
                </c:pt>
                <c:pt idx="14750">
                  <c:v>147.51000000004001</c:v>
                </c:pt>
                <c:pt idx="14751">
                  <c:v>147.52000000004</c:v>
                </c:pt>
                <c:pt idx="14752">
                  <c:v>147.53000000003999</c:v>
                </c:pt>
                <c:pt idx="14753">
                  <c:v>147.54000000004001</c:v>
                </c:pt>
                <c:pt idx="14754">
                  <c:v>147.55000000004</c:v>
                </c:pt>
                <c:pt idx="14755">
                  <c:v>147.56000000003999</c:v>
                </c:pt>
                <c:pt idx="14756">
                  <c:v>147.57000000004001</c:v>
                </c:pt>
                <c:pt idx="14757">
                  <c:v>147.58000000004</c:v>
                </c:pt>
                <c:pt idx="14758">
                  <c:v>147.59000000003999</c:v>
                </c:pt>
                <c:pt idx="14759">
                  <c:v>147.60000000004001</c:v>
                </c:pt>
                <c:pt idx="14760">
                  <c:v>147.61000000004</c:v>
                </c:pt>
                <c:pt idx="14761">
                  <c:v>147.62000000003999</c:v>
                </c:pt>
                <c:pt idx="14762">
                  <c:v>147.63000000004001</c:v>
                </c:pt>
                <c:pt idx="14763">
                  <c:v>147.64000000004</c:v>
                </c:pt>
                <c:pt idx="14764">
                  <c:v>147.65000000004</c:v>
                </c:pt>
                <c:pt idx="14765">
                  <c:v>147.66000000003999</c:v>
                </c:pt>
                <c:pt idx="14766">
                  <c:v>147.67000000004001</c:v>
                </c:pt>
                <c:pt idx="14767">
                  <c:v>147.68000000004</c:v>
                </c:pt>
                <c:pt idx="14768">
                  <c:v>147.69000000003999</c:v>
                </c:pt>
                <c:pt idx="14769">
                  <c:v>147.70000000004001</c:v>
                </c:pt>
                <c:pt idx="14770">
                  <c:v>147.71000000004</c:v>
                </c:pt>
                <c:pt idx="14771">
                  <c:v>147.72000000003999</c:v>
                </c:pt>
                <c:pt idx="14772">
                  <c:v>147.73000000004001</c:v>
                </c:pt>
                <c:pt idx="14773">
                  <c:v>147.74000000004</c:v>
                </c:pt>
                <c:pt idx="14774">
                  <c:v>147.75000000003999</c:v>
                </c:pt>
                <c:pt idx="14775">
                  <c:v>147.76000000004001</c:v>
                </c:pt>
                <c:pt idx="14776">
                  <c:v>147.77000000004</c:v>
                </c:pt>
                <c:pt idx="14777">
                  <c:v>147.78000000003999</c:v>
                </c:pt>
                <c:pt idx="14778">
                  <c:v>147.79000000004001</c:v>
                </c:pt>
                <c:pt idx="14779">
                  <c:v>147.80000000004</c:v>
                </c:pt>
                <c:pt idx="14780">
                  <c:v>147.81000000003999</c:v>
                </c:pt>
                <c:pt idx="14781">
                  <c:v>147.82000000004001</c:v>
                </c:pt>
                <c:pt idx="14782">
                  <c:v>147.83000000004</c:v>
                </c:pt>
                <c:pt idx="14783">
                  <c:v>147.84000000003999</c:v>
                </c:pt>
                <c:pt idx="14784">
                  <c:v>147.85000000004001</c:v>
                </c:pt>
                <c:pt idx="14785">
                  <c:v>147.86000000004</c:v>
                </c:pt>
                <c:pt idx="14786">
                  <c:v>147.87000000003999</c:v>
                </c:pt>
                <c:pt idx="14787">
                  <c:v>147.88000000004001</c:v>
                </c:pt>
                <c:pt idx="14788">
                  <c:v>147.89000000004</c:v>
                </c:pt>
                <c:pt idx="14789">
                  <c:v>147.90000000004</c:v>
                </c:pt>
                <c:pt idx="14790">
                  <c:v>147.91000000003999</c:v>
                </c:pt>
                <c:pt idx="14791">
                  <c:v>147.92000000004001</c:v>
                </c:pt>
                <c:pt idx="14792">
                  <c:v>147.93000000004</c:v>
                </c:pt>
                <c:pt idx="14793">
                  <c:v>147.94000000003999</c:v>
                </c:pt>
                <c:pt idx="14794">
                  <c:v>147.95000000004001</c:v>
                </c:pt>
                <c:pt idx="14795">
                  <c:v>147.96000000004</c:v>
                </c:pt>
                <c:pt idx="14796">
                  <c:v>147.97000000003999</c:v>
                </c:pt>
                <c:pt idx="14797">
                  <c:v>147.98000000004001</c:v>
                </c:pt>
                <c:pt idx="14798">
                  <c:v>147.99000000004</c:v>
                </c:pt>
                <c:pt idx="14799">
                  <c:v>148.00000000003999</c:v>
                </c:pt>
                <c:pt idx="14800">
                  <c:v>148.01000000004001</c:v>
                </c:pt>
                <c:pt idx="14801">
                  <c:v>148.02000000004</c:v>
                </c:pt>
                <c:pt idx="14802">
                  <c:v>148.03000000004101</c:v>
                </c:pt>
                <c:pt idx="14803">
                  <c:v>148.04000000004001</c:v>
                </c:pt>
                <c:pt idx="14804">
                  <c:v>148.05000000004</c:v>
                </c:pt>
                <c:pt idx="14805">
                  <c:v>148.06000000003999</c:v>
                </c:pt>
                <c:pt idx="14806">
                  <c:v>148.07000000004001</c:v>
                </c:pt>
                <c:pt idx="14807">
                  <c:v>148.080000000041</c:v>
                </c:pt>
                <c:pt idx="14808">
                  <c:v>148.09000000004099</c:v>
                </c:pt>
                <c:pt idx="14809">
                  <c:v>148.10000000004001</c:v>
                </c:pt>
                <c:pt idx="14810">
                  <c:v>148.11000000004</c:v>
                </c:pt>
                <c:pt idx="14811">
                  <c:v>148.12000000003999</c:v>
                </c:pt>
                <c:pt idx="14812">
                  <c:v>148.13000000004001</c:v>
                </c:pt>
                <c:pt idx="14813">
                  <c:v>148.14000000004</c:v>
                </c:pt>
                <c:pt idx="14814">
                  <c:v>148.15000000004099</c:v>
                </c:pt>
                <c:pt idx="14815">
                  <c:v>148.16000000003999</c:v>
                </c:pt>
                <c:pt idx="14816">
                  <c:v>148.17000000004001</c:v>
                </c:pt>
                <c:pt idx="14817">
                  <c:v>148.18000000004</c:v>
                </c:pt>
                <c:pt idx="14818">
                  <c:v>148.19000000003999</c:v>
                </c:pt>
                <c:pt idx="14819">
                  <c:v>148.20000000004001</c:v>
                </c:pt>
                <c:pt idx="14820">
                  <c:v>148.21000000004099</c:v>
                </c:pt>
                <c:pt idx="14821">
                  <c:v>148.22000000003999</c:v>
                </c:pt>
                <c:pt idx="14822">
                  <c:v>148.230000000041</c:v>
                </c:pt>
                <c:pt idx="14823">
                  <c:v>148.24000000004099</c:v>
                </c:pt>
                <c:pt idx="14824">
                  <c:v>148.25000000004101</c:v>
                </c:pt>
                <c:pt idx="14825">
                  <c:v>148.260000000041</c:v>
                </c:pt>
                <c:pt idx="14826">
                  <c:v>148.27000000004099</c:v>
                </c:pt>
                <c:pt idx="14827">
                  <c:v>148.28000000004101</c:v>
                </c:pt>
                <c:pt idx="14828">
                  <c:v>148.290000000041</c:v>
                </c:pt>
                <c:pt idx="14829">
                  <c:v>148.300000000041</c:v>
                </c:pt>
                <c:pt idx="14830">
                  <c:v>148.31000000004099</c:v>
                </c:pt>
                <c:pt idx="14831">
                  <c:v>148.32000000004101</c:v>
                </c:pt>
                <c:pt idx="14832">
                  <c:v>148.330000000041</c:v>
                </c:pt>
                <c:pt idx="14833">
                  <c:v>148.34000000004099</c:v>
                </c:pt>
                <c:pt idx="14834">
                  <c:v>148.35000000004101</c:v>
                </c:pt>
                <c:pt idx="14835">
                  <c:v>148.360000000041</c:v>
                </c:pt>
                <c:pt idx="14836">
                  <c:v>148.37000000004099</c:v>
                </c:pt>
                <c:pt idx="14837">
                  <c:v>148.38000000004101</c:v>
                </c:pt>
                <c:pt idx="14838">
                  <c:v>148.390000000041</c:v>
                </c:pt>
                <c:pt idx="14839">
                  <c:v>148.40000000004099</c:v>
                </c:pt>
                <c:pt idx="14840">
                  <c:v>148.41000000004101</c:v>
                </c:pt>
                <c:pt idx="14841">
                  <c:v>148.420000000041</c:v>
                </c:pt>
                <c:pt idx="14842">
                  <c:v>148.43000000004099</c:v>
                </c:pt>
                <c:pt idx="14843">
                  <c:v>148.44000000004101</c:v>
                </c:pt>
                <c:pt idx="14844">
                  <c:v>148.450000000041</c:v>
                </c:pt>
                <c:pt idx="14845">
                  <c:v>148.46000000004099</c:v>
                </c:pt>
                <c:pt idx="14846">
                  <c:v>148.47000000004101</c:v>
                </c:pt>
                <c:pt idx="14847">
                  <c:v>148.480000000041</c:v>
                </c:pt>
                <c:pt idx="14848">
                  <c:v>148.49000000004099</c:v>
                </c:pt>
                <c:pt idx="14849">
                  <c:v>148.50000000004101</c:v>
                </c:pt>
                <c:pt idx="14850">
                  <c:v>148.510000000041</c:v>
                </c:pt>
                <c:pt idx="14851">
                  <c:v>148.52000000004099</c:v>
                </c:pt>
                <c:pt idx="14852">
                  <c:v>148.53000000004101</c:v>
                </c:pt>
                <c:pt idx="14853">
                  <c:v>148.540000000041</c:v>
                </c:pt>
                <c:pt idx="14854">
                  <c:v>148.550000000041</c:v>
                </c:pt>
                <c:pt idx="14855">
                  <c:v>148.56000000004099</c:v>
                </c:pt>
                <c:pt idx="14856">
                  <c:v>148.57000000004101</c:v>
                </c:pt>
                <c:pt idx="14857">
                  <c:v>148.580000000041</c:v>
                </c:pt>
                <c:pt idx="14858">
                  <c:v>148.59000000004099</c:v>
                </c:pt>
                <c:pt idx="14859">
                  <c:v>148.60000000004101</c:v>
                </c:pt>
                <c:pt idx="14860">
                  <c:v>148.610000000041</c:v>
                </c:pt>
                <c:pt idx="14861">
                  <c:v>148.62000000004099</c:v>
                </c:pt>
                <c:pt idx="14862">
                  <c:v>148.63000000004101</c:v>
                </c:pt>
                <c:pt idx="14863">
                  <c:v>148.640000000041</c:v>
                </c:pt>
                <c:pt idx="14864">
                  <c:v>148.65000000004099</c:v>
                </c:pt>
                <c:pt idx="14865">
                  <c:v>148.66000000004101</c:v>
                </c:pt>
                <c:pt idx="14866">
                  <c:v>148.670000000041</c:v>
                </c:pt>
                <c:pt idx="14867">
                  <c:v>148.68000000004099</c:v>
                </c:pt>
                <c:pt idx="14868">
                  <c:v>148.69000000004101</c:v>
                </c:pt>
                <c:pt idx="14869">
                  <c:v>148.700000000041</c:v>
                </c:pt>
                <c:pt idx="14870">
                  <c:v>148.71000000004099</c:v>
                </c:pt>
                <c:pt idx="14871">
                  <c:v>148.72000000004101</c:v>
                </c:pt>
                <c:pt idx="14872">
                  <c:v>148.730000000041</c:v>
                </c:pt>
                <c:pt idx="14873">
                  <c:v>148.74000000004099</c:v>
                </c:pt>
                <c:pt idx="14874">
                  <c:v>148.75000000004101</c:v>
                </c:pt>
                <c:pt idx="14875">
                  <c:v>148.760000000041</c:v>
                </c:pt>
                <c:pt idx="14876">
                  <c:v>148.77000000004099</c:v>
                </c:pt>
                <c:pt idx="14877">
                  <c:v>148.78000000004101</c:v>
                </c:pt>
                <c:pt idx="14878">
                  <c:v>148.790000000041</c:v>
                </c:pt>
                <c:pt idx="14879">
                  <c:v>148.800000000041</c:v>
                </c:pt>
                <c:pt idx="14880">
                  <c:v>148.81000000004099</c:v>
                </c:pt>
                <c:pt idx="14881">
                  <c:v>148.82000000004101</c:v>
                </c:pt>
                <c:pt idx="14882">
                  <c:v>148.830000000041</c:v>
                </c:pt>
                <c:pt idx="14883">
                  <c:v>148.84000000004099</c:v>
                </c:pt>
                <c:pt idx="14884">
                  <c:v>148.85000000004101</c:v>
                </c:pt>
                <c:pt idx="14885">
                  <c:v>148.860000000041</c:v>
                </c:pt>
                <c:pt idx="14886">
                  <c:v>148.87000000004099</c:v>
                </c:pt>
                <c:pt idx="14887">
                  <c:v>148.88000000004101</c:v>
                </c:pt>
                <c:pt idx="14888">
                  <c:v>148.890000000041</c:v>
                </c:pt>
                <c:pt idx="14889">
                  <c:v>148.90000000004099</c:v>
                </c:pt>
                <c:pt idx="14890">
                  <c:v>148.91000000004101</c:v>
                </c:pt>
                <c:pt idx="14891">
                  <c:v>148.920000000041</c:v>
                </c:pt>
                <c:pt idx="14892">
                  <c:v>148.93000000004099</c:v>
                </c:pt>
                <c:pt idx="14893">
                  <c:v>148.94000000004101</c:v>
                </c:pt>
                <c:pt idx="14894">
                  <c:v>148.950000000041</c:v>
                </c:pt>
                <c:pt idx="14895">
                  <c:v>148.96000000004099</c:v>
                </c:pt>
                <c:pt idx="14896">
                  <c:v>148.97000000004101</c:v>
                </c:pt>
                <c:pt idx="14897">
                  <c:v>148.980000000041</c:v>
                </c:pt>
                <c:pt idx="14898">
                  <c:v>148.99000000004099</c:v>
                </c:pt>
                <c:pt idx="14899">
                  <c:v>149.00000000004101</c:v>
                </c:pt>
                <c:pt idx="14900">
                  <c:v>149.010000000041</c:v>
                </c:pt>
                <c:pt idx="14901">
                  <c:v>149.02000000004099</c:v>
                </c:pt>
                <c:pt idx="14902">
                  <c:v>149.03000000004101</c:v>
                </c:pt>
                <c:pt idx="14903">
                  <c:v>149.040000000041</c:v>
                </c:pt>
                <c:pt idx="14904">
                  <c:v>149.050000000041</c:v>
                </c:pt>
                <c:pt idx="14905">
                  <c:v>149.06000000004099</c:v>
                </c:pt>
                <c:pt idx="14906">
                  <c:v>149.07000000004101</c:v>
                </c:pt>
                <c:pt idx="14907">
                  <c:v>149.080000000041</c:v>
                </c:pt>
                <c:pt idx="14908">
                  <c:v>149.09000000004099</c:v>
                </c:pt>
                <c:pt idx="14909">
                  <c:v>149.10000000004101</c:v>
                </c:pt>
                <c:pt idx="14910">
                  <c:v>149.110000000041</c:v>
                </c:pt>
                <c:pt idx="14911">
                  <c:v>149.12000000004099</c:v>
                </c:pt>
                <c:pt idx="14912">
                  <c:v>149.13000000004101</c:v>
                </c:pt>
                <c:pt idx="14913">
                  <c:v>149.140000000041</c:v>
                </c:pt>
                <c:pt idx="14914">
                  <c:v>149.15000000004099</c:v>
                </c:pt>
                <c:pt idx="14915">
                  <c:v>149.16000000004101</c:v>
                </c:pt>
                <c:pt idx="14916">
                  <c:v>149.170000000041</c:v>
                </c:pt>
                <c:pt idx="14917">
                  <c:v>149.18000000004099</c:v>
                </c:pt>
                <c:pt idx="14918">
                  <c:v>149.19000000004101</c:v>
                </c:pt>
                <c:pt idx="14919">
                  <c:v>149.200000000041</c:v>
                </c:pt>
                <c:pt idx="14920">
                  <c:v>149.21000000004099</c:v>
                </c:pt>
                <c:pt idx="14921">
                  <c:v>149.22000000004101</c:v>
                </c:pt>
                <c:pt idx="14922">
                  <c:v>149.230000000041</c:v>
                </c:pt>
                <c:pt idx="14923">
                  <c:v>149.24000000004099</c:v>
                </c:pt>
                <c:pt idx="14924">
                  <c:v>149.25000000004101</c:v>
                </c:pt>
                <c:pt idx="14925">
                  <c:v>149.260000000041</c:v>
                </c:pt>
                <c:pt idx="14926">
                  <c:v>149.27000000004099</c:v>
                </c:pt>
                <c:pt idx="14927">
                  <c:v>149.28000000004101</c:v>
                </c:pt>
                <c:pt idx="14928">
                  <c:v>149.290000000041</c:v>
                </c:pt>
                <c:pt idx="14929">
                  <c:v>149.300000000041</c:v>
                </c:pt>
                <c:pt idx="14930">
                  <c:v>149.31000000004099</c:v>
                </c:pt>
                <c:pt idx="14931">
                  <c:v>149.32000000004101</c:v>
                </c:pt>
                <c:pt idx="14932">
                  <c:v>149.330000000041</c:v>
                </c:pt>
                <c:pt idx="14933">
                  <c:v>149.34000000004099</c:v>
                </c:pt>
                <c:pt idx="14934">
                  <c:v>149.35000000004101</c:v>
                </c:pt>
                <c:pt idx="14935">
                  <c:v>149.360000000041</c:v>
                </c:pt>
                <c:pt idx="14936">
                  <c:v>149.37000000004099</c:v>
                </c:pt>
                <c:pt idx="14937">
                  <c:v>149.38000000004101</c:v>
                </c:pt>
                <c:pt idx="14938">
                  <c:v>149.390000000041</c:v>
                </c:pt>
                <c:pt idx="14939">
                  <c:v>149.40000000004099</c:v>
                </c:pt>
                <c:pt idx="14940">
                  <c:v>149.41000000004101</c:v>
                </c:pt>
                <c:pt idx="14941">
                  <c:v>149.420000000041</c:v>
                </c:pt>
                <c:pt idx="14942">
                  <c:v>149.43000000004099</c:v>
                </c:pt>
                <c:pt idx="14943">
                  <c:v>149.44000000004101</c:v>
                </c:pt>
                <c:pt idx="14944">
                  <c:v>149.450000000041</c:v>
                </c:pt>
                <c:pt idx="14945">
                  <c:v>149.46000000004099</c:v>
                </c:pt>
                <c:pt idx="14946">
                  <c:v>149.47000000004101</c:v>
                </c:pt>
                <c:pt idx="14947">
                  <c:v>149.480000000041</c:v>
                </c:pt>
                <c:pt idx="14948">
                  <c:v>149.49000000004099</c:v>
                </c:pt>
                <c:pt idx="14949">
                  <c:v>149.50000000004101</c:v>
                </c:pt>
                <c:pt idx="14950">
                  <c:v>149.510000000041</c:v>
                </c:pt>
                <c:pt idx="14951">
                  <c:v>149.52000000004099</c:v>
                </c:pt>
                <c:pt idx="14952">
                  <c:v>149.53000000004101</c:v>
                </c:pt>
                <c:pt idx="14953">
                  <c:v>149.540000000041</c:v>
                </c:pt>
                <c:pt idx="14954">
                  <c:v>149.550000000041</c:v>
                </c:pt>
                <c:pt idx="14955">
                  <c:v>149.56000000004099</c:v>
                </c:pt>
                <c:pt idx="14956">
                  <c:v>149.57000000004101</c:v>
                </c:pt>
                <c:pt idx="14957">
                  <c:v>149.580000000041</c:v>
                </c:pt>
                <c:pt idx="14958">
                  <c:v>149.59000000004099</c:v>
                </c:pt>
                <c:pt idx="14959">
                  <c:v>149.60000000004101</c:v>
                </c:pt>
                <c:pt idx="14960">
                  <c:v>149.610000000041</c:v>
                </c:pt>
                <c:pt idx="14961">
                  <c:v>149.62000000004099</c:v>
                </c:pt>
                <c:pt idx="14962">
                  <c:v>149.63000000004101</c:v>
                </c:pt>
                <c:pt idx="14963">
                  <c:v>149.640000000041</c:v>
                </c:pt>
                <c:pt idx="14964">
                  <c:v>149.65000000004099</c:v>
                </c:pt>
                <c:pt idx="14965">
                  <c:v>149.66000000004101</c:v>
                </c:pt>
                <c:pt idx="14966">
                  <c:v>149.670000000041</c:v>
                </c:pt>
                <c:pt idx="14967">
                  <c:v>149.68000000004099</c:v>
                </c:pt>
                <c:pt idx="14968">
                  <c:v>149.69000000004101</c:v>
                </c:pt>
                <c:pt idx="14969">
                  <c:v>149.700000000041</c:v>
                </c:pt>
                <c:pt idx="14970">
                  <c:v>149.71000000004099</c:v>
                </c:pt>
                <c:pt idx="14971">
                  <c:v>149.72000000004101</c:v>
                </c:pt>
                <c:pt idx="14972">
                  <c:v>149.730000000041</c:v>
                </c:pt>
                <c:pt idx="14973">
                  <c:v>149.74000000004099</c:v>
                </c:pt>
                <c:pt idx="14974">
                  <c:v>149.75000000004101</c:v>
                </c:pt>
                <c:pt idx="14975">
                  <c:v>149.760000000041</c:v>
                </c:pt>
                <c:pt idx="14976">
                  <c:v>149.77000000004099</c:v>
                </c:pt>
                <c:pt idx="14977">
                  <c:v>149.78000000004101</c:v>
                </c:pt>
                <c:pt idx="14978">
                  <c:v>149.790000000041</c:v>
                </c:pt>
                <c:pt idx="14979">
                  <c:v>149.800000000041</c:v>
                </c:pt>
                <c:pt idx="14980">
                  <c:v>149.81000000004099</c:v>
                </c:pt>
                <c:pt idx="14981">
                  <c:v>149.82000000004101</c:v>
                </c:pt>
                <c:pt idx="14982">
                  <c:v>149.830000000041</c:v>
                </c:pt>
                <c:pt idx="14983">
                  <c:v>149.84000000004099</c:v>
                </c:pt>
                <c:pt idx="14984">
                  <c:v>149.85000000004101</c:v>
                </c:pt>
                <c:pt idx="14985">
                  <c:v>149.860000000041</c:v>
                </c:pt>
                <c:pt idx="14986">
                  <c:v>149.87000000004099</c:v>
                </c:pt>
                <c:pt idx="14987">
                  <c:v>149.88000000004101</c:v>
                </c:pt>
                <c:pt idx="14988">
                  <c:v>149.890000000041</c:v>
                </c:pt>
                <c:pt idx="14989">
                  <c:v>149.90000000004099</c:v>
                </c:pt>
                <c:pt idx="14990">
                  <c:v>149.91000000004101</c:v>
                </c:pt>
                <c:pt idx="14991">
                  <c:v>149.920000000041</c:v>
                </c:pt>
                <c:pt idx="14992">
                  <c:v>149.93000000004099</c:v>
                </c:pt>
                <c:pt idx="14993">
                  <c:v>149.94000000004101</c:v>
                </c:pt>
                <c:pt idx="14994">
                  <c:v>149.950000000041</c:v>
                </c:pt>
                <c:pt idx="14995">
                  <c:v>149.96000000004099</c:v>
                </c:pt>
                <c:pt idx="14996">
                  <c:v>149.97000000004101</c:v>
                </c:pt>
                <c:pt idx="14997">
                  <c:v>149.980000000041</c:v>
                </c:pt>
                <c:pt idx="14998">
                  <c:v>149.99000000004199</c:v>
                </c:pt>
                <c:pt idx="14999">
                  <c:v>150.00000000004101</c:v>
                </c:pt>
                <c:pt idx="15000">
                  <c:v>150.010000000041</c:v>
                </c:pt>
                <c:pt idx="15001">
                  <c:v>150.02000000004099</c:v>
                </c:pt>
                <c:pt idx="15002">
                  <c:v>150.03000000004101</c:v>
                </c:pt>
                <c:pt idx="15003">
                  <c:v>150.040000000041</c:v>
                </c:pt>
                <c:pt idx="15004">
                  <c:v>150.05000000004199</c:v>
                </c:pt>
                <c:pt idx="15005">
                  <c:v>150.06000000004099</c:v>
                </c:pt>
                <c:pt idx="15006">
                  <c:v>150.07000000004101</c:v>
                </c:pt>
                <c:pt idx="15007">
                  <c:v>150.080000000041</c:v>
                </c:pt>
                <c:pt idx="15008">
                  <c:v>150.09000000004099</c:v>
                </c:pt>
                <c:pt idx="15009">
                  <c:v>150.10000000004101</c:v>
                </c:pt>
                <c:pt idx="15010">
                  <c:v>150.11000000004199</c:v>
                </c:pt>
                <c:pt idx="15011">
                  <c:v>150.12000000004201</c:v>
                </c:pt>
                <c:pt idx="15012">
                  <c:v>150.13000000004101</c:v>
                </c:pt>
                <c:pt idx="15013">
                  <c:v>150.140000000041</c:v>
                </c:pt>
                <c:pt idx="15014">
                  <c:v>150.15000000004099</c:v>
                </c:pt>
                <c:pt idx="15015">
                  <c:v>150.16000000004101</c:v>
                </c:pt>
                <c:pt idx="15016">
                  <c:v>150.17000000004199</c:v>
                </c:pt>
                <c:pt idx="15017">
                  <c:v>150.18000000004201</c:v>
                </c:pt>
                <c:pt idx="15018">
                  <c:v>150.19000000004201</c:v>
                </c:pt>
                <c:pt idx="15019">
                  <c:v>150.200000000042</c:v>
                </c:pt>
                <c:pt idx="15020">
                  <c:v>150.21000000004199</c:v>
                </c:pt>
                <c:pt idx="15021">
                  <c:v>150.22000000004201</c:v>
                </c:pt>
                <c:pt idx="15022">
                  <c:v>150.230000000042</c:v>
                </c:pt>
                <c:pt idx="15023">
                  <c:v>150.24000000004199</c:v>
                </c:pt>
                <c:pt idx="15024">
                  <c:v>150.25000000004201</c:v>
                </c:pt>
                <c:pt idx="15025">
                  <c:v>150.260000000042</c:v>
                </c:pt>
                <c:pt idx="15026">
                  <c:v>150.27000000004199</c:v>
                </c:pt>
                <c:pt idx="15027">
                  <c:v>150.28000000004201</c:v>
                </c:pt>
                <c:pt idx="15028">
                  <c:v>150.290000000042</c:v>
                </c:pt>
                <c:pt idx="15029">
                  <c:v>150.30000000004199</c:v>
                </c:pt>
                <c:pt idx="15030">
                  <c:v>150.31000000004201</c:v>
                </c:pt>
                <c:pt idx="15031">
                  <c:v>150.320000000042</c:v>
                </c:pt>
                <c:pt idx="15032">
                  <c:v>150.33000000004199</c:v>
                </c:pt>
                <c:pt idx="15033">
                  <c:v>150.34000000004201</c:v>
                </c:pt>
                <c:pt idx="15034">
                  <c:v>150.350000000042</c:v>
                </c:pt>
                <c:pt idx="15035">
                  <c:v>150.36000000004199</c:v>
                </c:pt>
                <c:pt idx="15036">
                  <c:v>150.37000000004201</c:v>
                </c:pt>
                <c:pt idx="15037">
                  <c:v>150.380000000042</c:v>
                </c:pt>
                <c:pt idx="15038">
                  <c:v>150.39000000004199</c:v>
                </c:pt>
                <c:pt idx="15039">
                  <c:v>150.40000000004201</c:v>
                </c:pt>
                <c:pt idx="15040">
                  <c:v>150.410000000042</c:v>
                </c:pt>
                <c:pt idx="15041">
                  <c:v>150.42000000004199</c:v>
                </c:pt>
                <c:pt idx="15042">
                  <c:v>150.43000000004201</c:v>
                </c:pt>
                <c:pt idx="15043">
                  <c:v>150.44000000004201</c:v>
                </c:pt>
                <c:pt idx="15044">
                  <c:v>150.450000000042</c:v>
                </c:pt>
                <c:pt idx="15045">
                  <c:v>150.46000000004199</c:v>
                </c:pt>
                <c:pt idx="15046">
                  <c:v>150.47000000004201</c:v>
                </c:pt>
                <c:pt idx="15047">
                  <c:v>150.480000000042</c:v>
                </c:pt>
                <c:pt idx="15048">
                  <c:v>150.49000000004199</c:v>
                </c:pt>
                <c:pt idx="15049">
                  <c:v>150.50000000004201</c:v>
                </c:pt>
                <c:pt idx="15050">
                  <c:v>150.510000000042</c:v>
                </c:pt>
                <c:pt idx="15051">
                  <c:v>150.52000000004199</c:v>
                </c:pt>
                <c:pt idx="15052">
                  <c:v>150.53000000004201</c:v>
                </c:pt>
                <c:pt idx="15053">
                  <c:v>150.540000000042</c:v>
                </c:pt>
                <c:pt idx="15054">
                  <c:v>150.55000000004199</c:v>
                </c:pt>
                <c:pt idx="15055">
                  <c:v>150.56000000004201</c:v>
                </c:pt>
                <c:pt idx="15056">
                  <c:v>150.570000000042</c:v>
                </c:pt>
                <c:pt idx="15057">
                  <c:v>150.58000000004199</c:v>
                </c:pt>
                <c:pt idx="15058">
                  <c:v>150.59000000004201</c:v>
                </c:pt>
                <c:pt idx="15059">
                  <c:v>150.600000000042</c:v>
                </c:pt>
                <c:pt idx="15060">
                  <c:v>150.61000000004199</c:v>
                </c:pt>
                <c:pt idx="15061">
                  <c:v>150.62000000004201</c:v>
                </c:pt>
                <c:pt idx="15062">
                  <c:v>150.630000000042</c:v>
                </c:pt>
                <c:pt idx="15063">
                  <c:v>150.64000000004199</c:v>
                </c:pt>
                <c:pt idx="15064">
                  <c:v>150.65000000004201</c:v>
                </c:pt>
                <c:pt idx="15065">
                  <c:v>150.660000000042</c:v>
                </c:pt>
                <c:pt idx="15066">
                  <c:v>150.67000000004199</c:v>
                </c:pt>
                <c:pt idx="15067">
                  <c:v>150.68000000004201</c:v>
                </c:pt>
                <c:pt idx="15068">
                  <c:v>150.69000000004201</c:v>
                </c:pt>
                <c:pt idx="15069">
                  <c:v>150.700000000042</c:v>
                </c:pt>
                <c:pt idx="15070">
                  <c:v>150.71000000004199</c:v>
                </c:pt>
                <c:pt idx="15071">
                  <c:v>150.72000000004201</c:v>
                </c:pt>
                <c:pt idx="15072">
                  <c:v>150.730000000042</c:v>
                </c:pt>
                <c:pt idx="15073">
                  <c:v>150.74000000004199</c:v>
                </c:pt>
                <c:pt idx="15074">
                  <c:v>150.75000000004201</c:v>
                </c:pt>
                <c:pt idx="15075">
                  <c:v>150.760000000042</c:v>
                </c:pt>
                <c:pt idx="15076">
                  <c:v>150.77000000004199</c:v>
                </c:pt>
                <c:pt idx="15077">
                  <c:v>150.78000000004201</c:v>
                </c:pt>
                <c:pt idx="15078">
                  <c:v>150.790000000042</c:v>
                </c:pt>
                <c:pt idx="15079">
                  <c:v>150.80000000004199</c:v>
                </c:pt>
                <c:pt idx="15080">
                  <c:v>150.81000000004201</c:v>
                </c:pt>
                <c:pt idx="15081">
                  <c:v>150.820000000042</c:v>
                </c:pt>
                <c:pt idx="15082">
                  <c:v>150.83000000004199</c:v>
                </c:pt>
                <c:pt idx="15083">
                  <c:v>150.84000000004201</c:v>
                </c:pt>
                <c:pt idx="15084">
                  <c:v>150.850000000042</c:v>
                </c:pt>
                <c:pt idx="15085">
                  <c:v>150.86000000004199</c:v>
                </c:pt>
                <c:pt idx="15086">
                  <c:v>150.87000000004201</c:v>
                </c:pt>
                <c:pt idx="15087">
                  <c:v>150.880000000042</c:v>
                </c:pt>
                <c:pt idx="15088">
                  <c:v>150.89000000004199</c:v>
                </c:pt>
                <c:pt idx="15089">
                  <c:v>150.90000000004201</c:v>
                </c:pt>
                <c:pt idx="15090">
                  <c:v>150.910000000042</c:v>
                </c:pt>
                <c:pt idx="15091">
                  <c:v>150.92000000004199</c:v>
                </c:pt>
                <c:pt idx="15092">
                  <c:v>150.93000000004201</c:v>
                </c:pt>
                <c:pt idx="15093">
                  <c:v>150.94000000004201</c:v>
                </c:pt>
                <c:pt idx="15094">
                  <c:v>150.950000000042</c:v>
                </c:pt>
                <c:pt idx="15095">
                  <c:v>150.96000000004199</c:v>
                </c:pt>
                <c:pt idx="15096">
                  <c:v>150.97000000004201</c:v>
                </c:pt>
                <c:pt idx="15097">
                  <c:v>150.980000000042</c:v>
                </c:pt>
                <c:pt idx="15098">
                  <c:v>150.99000000004199</c:v>
                </c:pt>
                <c:pt idx="15099">
                  <c:v>151.00000000004201</c:v>
                </c:pt>
                <c:pt idx="15100">
                  <c:v>151.010000000042</c:v>
                </c:pt>
                <c:pt idx="15101">
                  <c:v>151.02000000004199</c:v>
                </c:pt>
                <c:pt idx="15102">
                  <c:v>151.03000000004201</c:v>
                </c:pt>
                <c:pt idx="15103">
                  <c:v>151.040000000042</c:v>
                </c:pt>
                <c:pt idx="15104">
                  <c:v>151.05000000004199</c:v>
                </c:pt>
                <c:pt idx="15105">
                  <c:v>151.06000000004201</c:v>
                </c:pt>
                <c:pt idx="15106">
                  <c:v>151.070000000042</c:v>
                </c:pt>
                <c:pt idx="15107">
                  <c:v>151.08000000004199</c:v>
                </c:pt>
                <c:pt idx="15108">
                  <c:v>151.09000000004201</c:v>
                </c:pt>
                <c:pt idx="15109">
                  <c:v>151.100000000042</c:v>
                </c:pt>
                <c:pt idx="15110">
                  <c:v>151.11000000004199</c:v>
                </c:pt>
                <c:pt idx="15111">
                  <c:v>151.12000000004201</c:v>
                </c:pt>
                <c:pt idx="15112">
                  <c:v>151.130000000042</c:v>
                </c:pt>
                <c:pt idx="15113">
                  <c:v>151.14000000004199</c:v>
                </c:pt>
                <c:pt idx="15114">
                  <c:v>151.15000000004201</c:v>
                </c:pt>
                <c:pt idx="15115">
                  <c:v>151.160000000042</c:v>
                </c:pt>
                <c:pt idx="15116">
                  <c:v>151.17000000004199</c:v>
                </c:pt>
                <c:pt idx="15117">
                  <c:v>151.18000000004201</c:v>
                </c:pt>
                <c:pt idx="15118">
                  <c:v>151.19000000004201</c:v>
                </c:pt>
                <c:pt idx="15119">
                  <c:v>151.200000000042</c:v>
                </c:pt>
                <c:pt idx="15120">
                  <c:v>151.21000000004199</c:v>
                </c:pt>
                <c:pt idx="15121">
                  <c:v>151.22000000004201</c:v>
                </c:pt>
                <c:pt idx="15122">
                  <c:v>151.230000000042</c:v>
                </c:pt>
                <c:pt idx="15123">
                  <c:v>151.24000000004199</c:v>
                </c:pt>
                <c:pt idx="15124">
                  <c:v>151.25000000004201</c:v>
                </c:pt>
                <c:pt idx="15125">
                  <c:v>151.260000000042</c:v>
                </c:pt>
                <c:pt idx="15126">
                  <c:v>151.27000000004199</c:v>
                </c:pt>
                <c:pt idx="15127">
                  <c:v>151.28000000004201</c:v>
                </c:pt>
                <c:pt idx="15128">
                  <c:v>151.290000000042</c:v>
                </c:pt>
                <c:pt idx="15129">
                  <c:v>151.30000000004199</c:v>
                </c:pt>
                <c:pt idx="15130">
                  <c:v>151.31000000004201</c:v>
                </c:pt>
                <c:pt idx="15131">
                  <c:v>151.320000000042</c:v>
                </c:pt>
                <c:pt idx="15132">
                  <c:v>151.33000000004199</c:v>
                </c:pt>
                <c:pt idx="15133">
                  <c:v>151.34000000004201</c:v>
                </c:pt>
                <c:pt idx="15134">
                  <c:v>151.350000000042</c:v>
                </c:pt>
                <c:pt idx="15135">
                  <c:v>151.36000000004199</c:v>
                </c:pt>
                <c:pt idx="15136">
                  <c:v>151.37000000004201</c:v>
                </c:pt>
                <c:pt idx="15137">
                  <c:v>151.380000000042</c:v>
                </c:pt>
                <c:pt idx="15138">
                  <c:v>151.39000000004199</c:v>
                </c:pt>
                <c:pt idx="15139">
                  <c:v>151.40000000004201</c:v>
                </c:pt>
                <c:pt idx="15140">
                  <c:v>151.410000000042</c:v>
                </c:pt>
                <c:pt idx="15141">
                  <c:v>151.42000000004199</c:v>
                </c:pt>
                <c:pt idx="15142">
                  <c:v>151.43000000004201</c:v>
                </c:pt>
                <c:pt idx="15143">
                  <c:v>151.44000000004201</c:v>
                </c:pt>
                <c:pt idx="15144">
                  <c:v>151.450000000042</c:v>
                </c:pt>
                <c:pt idx="15145">
                  <c:v>151.46000000004199</c:v>
                </c:pt>
                <c:pt idx="15146">
                  <c:v>151.47000000004201</c:v>
                </c:pt>
                <c:pt idx="15147">
                  <c:v>151.480000000042</c:v>
                </c:pt>
                <c:pt idx="15148">
                  <c:v>151.49000000004199</c:v>
                </c:pt>
                <c:pt idx="15149">
                  <c:v>151.50000000004201</c:v>
                </c:pt>
                <c:pt idx="15150">
                  <c:v>151.510000000042</c:v>
                </c:pt>
                <c:pt idx="15151">
                  <c:v>151.52000000004199</c:v>
                </c:pt>
                <c:pt idx="15152">
                  <c:v>151.53000000004201</c:v>
                </c:pt>
                <c:pt idx="15153">
                  <c:v>151.540000000042</c:v>
                </c:pt>
                <c:pt idx="15154">
                  <c:v>151.55000000004199</c:v>
                </c:pt>
                <c:pt idx="15155">
                  <c:v>151.56000000004201</c:v>
                </c:pt>
                <c:pt idx="15156">
                  <c:v>151.570000000042</c:v>
                </c:pt>
                <c:pt idx="15157">
                  <c:v>151.58000000004199</c:v>
                </c:pt>
                <c:pt idx="15158">
                  <c:v>151.59000000004201</c:v>
                </c:pt>
                <c:pt idx="15159">
                  <c:v>151.600000000042</c:v>
                </c:pt>
                <c:pt idx="15160">
                  <c:v>151.61000000004199</c:v>
                </c:pt>
                <c:pt idx="15161">
                  <c:v>151.62000000004201</c:v>
                </c:pt>
                <c:pt idx="15162">
                  <c:v>151.630000000042</c:v>
                </c:pt>
                <c:pt idx="15163">
                  <c:v>151.64000000004199</c:v>
                </c:pt>
                <c:pt idx="15164">
                  <c:v>151.65000000004201</c:v>
                </c:pt>
                <c:pt idx="15165">
                  <c:v>151.660000000042</c:v>
                </c:pt>
                <c:pt idx="15166">
                  <c:v>151.67000000004199</c:v>
                </c:pt>
                <c:pt idx="15167">
                  <c:v>151.68000000004201</c:v>
                </c:pt>
                <c:pt idx="15168">
                  <c:v>151.69000000004201</c:v>
                </c:pt>
                <c:pt idx="15169">
                  <c:v>151.700000000042</c:v>
                </c:pt>
                <c:pt idx="15170">
                  <c:v>151.71000000004199</c:v>
                </c:pt>
                <c:pt idx="15171">
                  <c:v>151.72000000004201</c:v>
                </c:pt>
                <c:pt idx="15172">
                  <c:v>151.730000000042</c:v>
                </c:pt>
                <c:pt idx="15173">
                  <c:v>151.74000000004199</c:v>
                </c:pt>
                <c:pt idx="15174">
                  <c:v>151.75000000004201</c:v>
                </c:pt>
                <c:pt idx="15175">
                  <c:v>151.760000000042</c:v>
                </c:pt>
                <c:pt idx="15176">
                  <c:v>151.77000000004199</c:v>
                </c:pt>
                <c:pt idx="15177">
                  <c:v>151.78000000004201</c:v>
                </c:pt>
                <c:pt idx="15178">
                  <c:v>151.790000000042</c:v>
                </c:pt>
                <c:pt idx="15179">
                  <c:v>151.80000000004199</c:v>
                </c:pt>
                <c:pt idx="15180">
                  <c:v>151.81000000004201</c:v>
                </c:pt>
                <c:pt idx="15181">
                  <c:v>151.820000000042</c:v>
                </c:pt>
                <c:pt idx="15182">
                  <c:v>151.83000000004199</c:v>
                </c:pt>
                <c:pt idx="15183">
                  <c:v>151.84000000004201</c:v>
                </c:pt>
                <c:pt idx="15184">
                  <c:v>151.850000000042</c:v>
                </c:pt>
                <c:pt idx="15185">
                  <c:v>151.86000000004199</c:v>
                </c:pt>
                <c:pt idx="15186">
                  <c:v>151.87000000004201</c:v>
                </c:pt>
                <c:pt idx="15187">
                  <c:v>151.880000000042</c:v>
                </c:pt>
                <c:pt idx="15188">
                  <c:v>151.89000000004199</c:v>
                </c:pt>
                <c:pt idx="15189">
                  <c:v>151.90000000004201</c:v>
                </c:pt>
                <c:pt idx="15190">
                  <c:v>151.910000000042</c:v>
                </c:pt>
                <c:pt idx="15191">
                  <c:v>151.92000000004199</c:v>
                </c:pt>
                <c:pt idx="15192">
                  <c:v>151.93000000004201</c:v>
                </c:pt>
                <c:pt idx="15193">
                  <c:v>151.94000000004201</c:v>
                </c:pt>
                <c:pt idx="15194">
                  <c:v>151.95000000004299</c:v>
                </c:pt>
                <c:pt idx="15195">
                  <c:v>151.96000000004199</c:v>
                </c:pt>
                <c:pt idx="15196">
                  <c:v>151.97000000004201</c:v>
                </c:pt>
                <c:pt idx="15197">
                  <c:v>151.980000000042</c:v>
                </c:pt>
                <c:pt idx="15198">
                  <c:v>151.99000000004199</c:v>
                </c:pt>
                <c:pt idx="15199">
                  <c:v>152.00000000004201</c:v>
                </c:pt>
                <c:pt idx="15200">
                  <c:v>152.01000000004299</c:v>
                </c:pt>
              </c:numCache>
            </c:numRef>
          </c:xVal>
          <c:yVal>
            <c:numRef>
              <c:f>Sheet1!$B$1:$B$15201</c:f>
              <c:numCache>
                <c:formatCode>General</c:formatCode>
                <c:ptCount val="15201"/>
                <c:pt idx="0">
                  <c:v>0.73308200000000001</c:v>
                </c:pt>
                <c:pt idx="1">
                  <c:v>0.73309400000000002</c:v>
                </c:pt>
                <c:pt idx="2">
                  <c:v>0.73310699999999995</c:v>
                </c:pt>
                <c:pt idx="3">
                  <c:v>0.73288699999999996</c:v>
                </c:pt>
                <c:pt idx="4">
                  <c:v>0.73266799999999999</c:v>
                </c:pt>
                <c:pt idx="5">
                  <c:v>0.73244900000000002</c:v>
                </c:pt>
                <c:pt idx="6">
                  <c:v>0.73222900000000002</c:v>
                </c:pt>
                <c:pt idx="7">
                  <c:v>0.73201000000000005</c:v>
                </c:pt>
                <c:pt idx="8">
                  <c:v>0.73179099999999997</c:v>
                </c:pt>
                <c:pt idx="9">
                  <c:v>0.731572</c:v>
                </c:pt>
                <c:pt idx="10">
                  <c:v>0.73135300000000003</c:v>
                </c:pt>
                <c:pt idx="11">
                  <c:v>0.73113399999999995</c:v>
                </c:pt>
                <c:pt idx="12">
                  <c:v>0.73091499999999998</c:v>
                </c:pt>
                <c:pt idx="13">
                  <c:v>0.73069700000000004</c:v>
                </c:pt>
                <c:pt idx="14">
                  <c:v>0.73047799999999996</c:v>
                </c:pt>
                <c:pt idx="15">
                  <c:v>0.73025899999999999</c:v>
                </c:pt>
                <c:pt idx="16">
                  <c:v>0.73004100000000005</c:v>
                </c:pt>
                <c:pt idx="17">
                  <c:v>0.72982199999999997</c:v>
                </c:pt>
                <c:pt idx="18">
                  <c:v>0.72960400000000003</c:v>
                </c:pt>
                <c:pt idx="19">
                  <c:v>0.72938499999999995</c:v>
                </c:pt>
                <c:pt idx="20">
                  <c:v>0.72916700000000001</c:v>
                </c:pt>
                <c:pt idx="21">
                  <c:v>0.72894899999999996</c:v>
                </c:pt>
                <c:pt idx="22">
                  <c:v>0.72872999999999999</c:v>
                </c:pt>
                <c:pt idx="23">
                  <c:v>0.72851200000000005</c:v>
                </c:pt>
                <c:pt idx="24">
                  <c:v>0.728294</c:v>
                </c:pt>
                <c:pt idx="25">
                  <c:v>0.72807599999999995</c:v>
                </c:pt>
                <c:pt idx="26">
                  <c:v>0.727858</c:v>
                </c:pt>
                <c:pt idx="27">
                  <c:v>0.72763999999999995</c:v>
                </c:pt>
                <c:pt idx="28">
                  <c:v>0.72742300000000004</c:v>
                </c:pt>
                <c:pt idx="29">
                  <c:v>0.72720499999999999</c:v>
                </c:pt>
                <c:pt idx="30">
                  <c:v>0.72698700000000005</c:v>
                </c:pt>
                <c:pt idx="31">
                  <c:v>0.72677000000000003</c:v>
                </c:pt>
                <c:pt idx="32">
                  <c:v>0.72655199999999998</c:v>
                </c:pt>
                <c:pt idx="33">
                  <c:v>0.72633499999999995</c:v>
                </c:pt>
                <c:pt idx="34">
                  <c:v>0.72611700000000001</c:v>
                </c:pt>
                <c:pt idx="35">
                  <c:v>0.72589999999999999</c:v>
                </c:pt>
                <c:pt idx="36">
                  <c:v>0.72568299999999997</c:v>
                </c:pt>
                <c:pt idx="37">
                  <c:v>0.72546500000000003</c:v>
                </c:pt>
                <c:pt idx="38">
                  <c:v>0.725248</c:v>
                </c:pt>
                <c:pt idx="39">
                  <c:v>0.72503099999999998</c:v>
                </c:pt>
                <c:pt idx="40">
                  <c:v>0.72481399999999996</c:v>
                </c:pt>
                <c:pt idx="41">
                  <c:v>0.72459700000000005</c:v>
                </c:pt>
                <c:pt idx="42">
                  <c:v>0.72438000000000002</c:v>
                </c:pt>
                <c:pt idx="43">
                  <c:v>0.724163</c:v>
                </c:pt>
                <c:pt idx="44">
                  <c:v>0.72394700000000001</c:v>
                </c:pt>
                <c:pt idx="45">
                  <c:v>0.72372999999999998</c:v>
                </c:pt>
                <c:pt idx="46">
                  <c:v>0.72351299999999996</c:v>
                </c:pt>
                <c:pt idx="47">
                  <c:v>0.72329699999999997</c:v>
                </c:pt>
                <c:pt idx="48">
                  <c:v>0.72307999999999995</c:v>
                </c:pt>
                <c:pt idx="49">
                  <c:v>0.72286399999999995</c:v>
                </c:pt>
                <c:pt idx="50">
                  <c:v>0.72264799999999996</c:v>
                </c:pt>
                <c:pt idx="51">
                  <c:v>0.72243100000000005</c:v>
                </c:pt>
                <c:pt idx="52">
                  <c:v>0.72221500000000005</c:v>
                </c:pt>
                <c:pt idx="53">
                  <c:v>0.72199899999999995</c:v>
                </c:pt>
                <c:pt idx="54">
                  <c:v>0.72178299999999995</c:v>
                </c:pt>
                <c:pt idx="55">
                  <c:v>0.72156699999999996</c:v>
                </c:pt>
                <c:pt idx="56">
                  <c:v>0.72135099999999996</c:v>
                </c:pt>
                <c:pt idx="57">
                  <c:v>0.72113499999999997</c:v>
                </c:pt>
                <c:pt idx="58">
                  <c:v>0.72091899999999998</c:v>
                </c:pt>
                <c:pt idx="59">
                  <c:v>0.72070299999999998</c:v>
                </c:pt>
                <c:pt idx="60">
                  <c:v>0.72048800000000002</c:v>
                </c:pt>
                <c:pt idx="61">
                  <c:v>0.72027200000000002</c:v>
                </c:pt>
                <c:pt idx="62">
                  <c:v>0.72005600000000003</c:v>
                </c:pt>
                <c:pt idx="63">
                  <c:v>0.71984099999999995</c:v>
                </c:pt>
                <c:pt idx="64">
                  <c:v>0.71962499999999996</c:v>
                </c:pt>
                <c:pt idx="65">
                  <c:v>0.71940999999999999</c:v>
                </c:pt>
                <c:pt idx="66">
                  <c:v>0.71919500000000003</c:v>
                </c:pt>
                <c:pt idx="67">
                  <c:v>0.71897900000000003</c:v>
                </c:pt>
                <c:pt idx="68">
                  <c:v>0.71876399999999996</c:v>
                </c:pt>
                <c:pt idx="69">
                  <c:v>0.71854899999999999</c:v>
                </c:pt>
                <c:pt idx="70">
                  <c:v>0.71833400000000003</c:v>
                </c:pt>
                <c:pt idx="71">
                  <c:v>0.71811899999999995</c:v>
                </c:pt>
                <c:pt idx="72">
                  <c:v>0.71790399999999999</c:v>
                </c:pt>
                <c:pt idx="73">
                  <c:v>0.71768900000000002</c:v>
                </c:pt>
                <c:pt idx="74">
                  <c:v>0.71747499999999997</c:v>
                </c:pt>
                <c:pt idx="75">
                  <c:v>0.71726000000000001</c:v>
                </c:pt>
                <c:pt idx="76">
                  <c:v>0.71704500000000004</c:v>
                </c:pt>
                <c:pt idx="77">
                  <c:v>0.716831</c:v>
                </c:pt>
                <c:pt idx="78">
                  <c:v>0.71661600000000003</c:v>
                </c:pt>
                <c:pt idx="79">
                  <c:v>0.71640199999999998</c:v>
                </c:pt>
                <c:pt idx="80">
                  <c:v>0.71618700000000002</c:v>
                </c:pt>
                <c:pt idx="81">
                  <c:v>0.71597299999999997</c:v>
                </c:pt>
                <c:pt idx="82">
                  <c:v>0.71575900000000003</c:v>
                </c:pt>
                <c:pt idx="83">
                  <c:v>0.71554499999999999</c:v>
                </c:pt>
                <c:pt idx="84">
                  <c:v>0.71533000000000002</c:v>
                </c:pt>
                <c:pt idx="85">
                  <c:v>0.71511599999999997</c:v>
                </c:pt>
                <c:pt idx="86">
                  <c:v>0.71490200000000004</c:v>
                </c:pt>
                <c:pt idx="87">
                  <c:v>0.71468799999999999</c:v>
                </c:pt>
                <c:pt idx="88">
                  <c:v>0.71447499999999997</c:v>
                </c:pt>
                <c:pt idx="89">
                  <c:v>0.71426100000000003</c:v>
                </c:pt>
                <c:pt idx="90">
                  <c:v>0.71404699999999999</c:v>
                </c:pt>
                <c:pt idx="91">
                  <c:v>0.71383300000000005</c:v>
                </c:pt>
                <c:pt idx="92">
                  <c:v>0.71362000000000003</c:v>
                </c:pt>
                <c:pt idx="93">
                  <c:v>0.71340599999999998</c:v>
                </c:pt>
                <c:pt idx="94">
                  <c:v>0.71319299999999997</c:v>
                </c:pt>
                <c:pt idx="95">
                  <c:v>0.71297900000000003</c:v>
                </c:pt>
                <c:pt idx="96">
                  <c:v>0.71276600000000001</c:v>
                </c:pt>
                <c:pt idx="97">
                  <c:v>0.71255299999999999</c:v>
                </c:pt>
                <c:pt idx="98">
                  <c:v>0.71233999999999997</c:v>
                </c:pt>
                <c:pt idx="99">
                  <c:v>0.71212600000000004</c:v>
                </c:pt>
                <c:pt idx="100">
                  <c:v>0.71191300000000002</c:v>
                </c:pt>
                <c:pt idx="101">
                  <c:v>0.7117</c:v>
                </c:pt>
                <c:pt idx="102">
                  <c:v>0.71148699999999998</c:v>
                </c:pt>
                <c:pt idx="103">
                  <c:v>0.71127499999999999</c:v>
                </c:pt>
                <c:pt idx="104">
                  <c:v>0.71106199999999997</c:v>
                </c:pt>
                <c:pt idx="105">
                  <c:v>0.71084899999999995</c:v>
                </c:pt>
                <c:pt idx="106">
                  <c:v>0.71063600000000005</c:v>
                </c:pt>
                <c:pt idx="107">
                  <c:v>0.71042400000000006</c:v>
                </c:pt>
                <c:pt idx="108">
                  <c:v>0.71021100000000004</c:v>
                </c:pt>
                <c:pt idx="109">
                  <c:v>0.70999900000000005</c:v>
                </c:pt>
                <c:pt idx="110">
                  <c:v>0.70978600000000003</c:v>
                </c:pt>
                <c:pt idx="111">
                  <c:v>0.70957400000000004</c:v>
                </c:pt>
                <c:pt idx="112">
                  <c:v>0.70936200000000005</c:v>
                </c:pt>
                <c:pt idx="113">
                  <c:v>0.70914900000000003</c:v>
                </c:pt>
                <c:pt idx="114">
                  <c:v>0.70893700000000004</c:v>
                </c:pt>
                <c:pt idx="115">
                  <c:v>0.70872500000000005</c:v>
                </c:pt>
                <c:pt idx="116">
                  <c:v>0.70851299999999995</c:v>
                </c:pt>
                <c:pt idx="117">
                  <c:v>0.70830099999999996</c:v>
                </c:pt>
                <c:pt idx="118">
                  <c:v>0.70808899999999997</c:v>
                </c:pt>
                <c:pt idx="119">
                  <c:v>0.70787800000000001</c:v>
                </c:pt>
                <c:pt idx="120">
                  <c:v>0.70766600000000002</c:v>
                </c:pt>
                <c:pt idx="121">
                  <c:v>0.70745400000000003</c:v>
                </c:pt>
                <c:pt idx="122">
                  <c:v>0.70724299999999996</c:v>
                </c:pt>
                <c:pt idx="123">
                  <c:v>0.70703099999999997</c:v>
                </c:pt>
                <c:pt idx="124">
                  <c:v>0.70682</c:v>
                </c:pt>
                <c:pt idx="125">
                  <c:v>0.70660800000000001</c:v>
                </c:pt>
                <c:pt idx="126">
                  <c:v>0.70639700000000005</c:v>
                </c:pt>
                <c:pt idx="127">
                  <c:v>0.70618499999999995</c:v>
                </c:pt>
                <c:pt idx="128">
                  <c:v>0.70597399999999999</c:v>
                </c:pt>
                <c:pt idx="129">
                  <c:v>0.70576300000000003</c:v>
                </c:pt>
                <c:pt idx="130">
                  <c:v>0.70555199999999996</c:v>
                </c:pt>
                <c:pt idx="131">
                  <c:v>0.705341</c:v>
                </c:pt>
                <c:pt idx="132">
                  <c:v>0.70513000000000003</c:v>
                </c:pt>
                <c:pt idx="133">
                  <c:v>0.70491899999999996</c:v>
                </c:pt>
                <c:pt idx="134">
                  <c:v>0.704708</c:v>
                </c:pt>
                <c:pt idx="135">
                  <c:v>0.70449799999999996</c:v>
                </c:pt>
                <c:pt idx="136">
                  <c:v>0.704287</c:v>
                </c:pt>
                <c:pt idx="137">
                  <c:v>0.70407600000000004</c:v>
                </c:pt>
                <c:pt idx="138">
                  <c:v>0.70386599999999999</c:v>
                </c:pt>
                <c:pt idx="139">
                  <c:v>0.70365500000000003</c:v>
                </c:pt>
                <c:pt idx="140">
                  <c:v>0.70344499999999999</c:v>
                </c:pt>
                <c:pt idx="141">
                  <c:v>0.70323400000000003</c:v>
                </c:pt>
                <c:pt idx="142">
                  <c:v>0.70302399999999998</c:v>
                </c:pt>
                <c:pt idx="143">
                  <c:v>0.70281400000000005</c:v>
                </c:pt>
                <c:pt idx="144">
                  <c:v>0.70260400000000001</c:v>
                </c:pt>
                <c:pt idx="145">
                  <c:v>0.70239399999999996</c:v>
                </c:pt>
                <c:pt idx="146">
                  <c:v>0.70218400000000003</c:v>
                </c:pt>
                <c:pt idx="147">
                  <c:v>0.70197399999999999</c:v>
                </c:pt>
                <c:pt idx="148">
                  <c:v>0.70176400000000005</c:v>
                </c:pt>
                <c:pt idx="149">
                  <c:v>0.70155400000000001</c:v>
                </c:pt>
                <c:pt idx="150">
                  <c:v>0.70134399999999997</c:v>
                </c:pt>
                <c:pt idx="151">
                  <c:v>0.70113400000000003</c:v>
                </c:pt>
                <c:pt idx="152">
                  <c:v>0.70092500000000002</c:v>
                </c:pt>
                <c:pt idx="153">
                  <c:v>0.70071499999999998</c:v>
                </c:pt>
                <c:pt idx="154">
                  <c:v>0.70050599999999996</c:v>
                </c:pt>
                <c:pt idx="155">
                  <c:v>0.70029600000000003</c:v>
                </c:pt>
                <c:pt idx="156">
                  <c:v>0.70008700000000001</c:v>
                </c:pt>
                <c:pt idx="157">
                  <c:v>0.699878</c:v>
                </c:pt>
                <c:pt idx="158">
                  <c:v>0.69966899999999999</c:v>
                </c:pt>
                <c:pt idx="159">
                  <c:v>0.69945900000000005</c:v>
                </c:pt>
                <c:pt idx="160">
                  <c:v>0.69925000000000004</c:v>
                </c:pt>
                <c:pt idx="161">
                  <c:v>0.69904100000000002</c:v>
                </c:pt>
                <c:pt idx="162">
                  <c:v>0.69883200000000001</c:v>
                </c:pt>
                <c:pt idx="163">
                  <c:v>0.69862299999999999</c:v>
                </c:pt>
                <c:pt idx="164">
                  <c:v>0.69841500000000001</c:v>
                </c:pt>
                <c:pt idx="165">
                  <c:v>0.69820599999999999</c:v>
                </c:pt>
                <c:pt idx="166">
                  <c:v>0.69799699999999998</c:v>
                </c:pt>
                <c:pt idx="167">
                  <c:v>0.69778899999999999</c:v>
                </c:pt>
                <c:pt idx="168">
                  <c:v>0.69757999999999998</c:v>
                </c:pt>
                <c:pt idx="169">
                  <c:v>0.69737099999999996</c:v>
                </c:pt>
                <c:pt idx="170">
                  <c:v>0.69716299999999998</c:v>
                </c:pt>
                <c:pt idx="171">
                  <c:v>0.69695499999999999</c:v>
                </c:pt>
                <c:pt idx="172">
                  <c:v>0.69674599999999998</c:v>
                </c:pt>
                <c:pt idx="173">
                  <c:v>0.69653799999999999</c:v>
                </c:pt>
                <c:pt idx="174">
                  <c:v>0.69633</c:v>
                </c:pt>
                <c:pt idx="175">
                  <c:v>0.69612200000000002</c:v>
                </c:pt>
                <c:pt idx="176">
                  <c:v>0.69591400000000003</c:v>
                </c:pt>
                <c:pt idx="177">
                  <c:v>0.69570600000000005</c:v>
                </c:pt>
                <c:pt idx="178">
                  <c:v>0.69549799999999995</c:v>
                </c:pt>
                <c:pt idx="179">
                  <c:v>0.69528999999999996</c:v>
                </c:pt>
                <c:pt idx="180">
                  <c:v>0.69508300000000001</c:v>
                </c:pt>
                <c:pt idx="181">
                  <c:v>0.69487500000000002</c:v>
                </c:pt>
                <c:pt idx="182">
                  <c:v>0.69466700000000003</c:v>
                </c:pt>
                <c:pt idx="183">
                  <c:v>0.69445999999999997</c:v>
                </c:pt>
                <c:pt idx="184">
                  <c:v>0.69425199999999998</c:v>
                </c:pt>
                <c:pt idx="185">
                  <c:v>0.69404500000000002</c:v>
                </c:pt>
                <c:pt idx="186">
                  <c:v>0.69383799999999995</c:v>
                </c:pt>
                <c:pt idx="187">
                  <c:v>0.69362999999999997</c:v>
                </c:pt>
                <c:pt idx="188">
                  <c:v>0.69342300000000001</c:v>
                </c:pt>
                <c:pt idx="189">
                  <c:v>0.69321600000000005</c:v>
                </c:pt>
                <c:pt idx="190">
                  <c:v>0.69300899999999999</c:v>
                </c:pt>
                <c:pt idx="191">
                  <c:v>0.69280200000000003</c:v>
                </c:pt>
                <c:pt idx="192">
                  <c:v>0.69259499999999996</c:v>
                </c:pt>
                <c:pt idx="193">
                  <c:v>0.692388</c:v>
                </c:pt>
                <c:pt idx="194">
                  <c:v>0.69218100000000005</c:v>
                </c:pt>
                <c:pt idx="195">
                  <c:v>0.69197500000000001</c:v>
                </c:pt>
                <c:pt idx="196">
                  <c:v>0.69176800000000005</c:v>
                </c:pt>
                <c:pt idx="197">
                  <c:v>0.69156099999999998</c:v>
                </c:pt>
                <c:pt idx="198">
                  <c:v>0.69135500000000005</c:v>
                </c:pt>
                <c:pt idx="199">
                  <c:v>0.69114799999999998</c:v>
                </c:pt>
                <c:pt idx="200">
                  <c:v>0.69094199999999995</c:v>
                </c:pt>
                <c:pt idx="201">
                  <c:v>0.69073600000000002</c:v>
                </c:pt>
                <c:pt idx="202">
                  <c:v>0.69052999999999998</c:v>
                </c:pt>
                <c:pt idx="203">
                  <c:v>0.69032300000000002</c:v>
                </c:pt>
                <c:pt idx="204">
                  <c:v>0.69011699999999998</c:v>
                </c:pt>
                <c:pt idx="205">
                  <c:v>0.68991100000000005</c:v>
                </c:pt>
                <c:pt idx="206">
                  <c:v>0.68970500000000001</c:v>
                </c:pt>
                <c:pt idx="207">
                  <c:v>0.68949899999999997</c:v>
                </c:pt>
                <c:pt idx="208">
                  <c:v>0.68929399999999996</c:v>
                </c:pt>
                <c:pt idx="209">
                  <c:v>0.68908800000000003</c:v>
                </c:pt>
                <c:pt idx="210">
                  <c:v>0.68888199999999999</c:v>
                </c:pt>
                <c:pt idx="211">
                  <c:v>0.68867599999999995</c:v>
                </c:pt>
                <c:pt idx="212">
                  <c:v>0.68847100000000006</c:v>
                </c:pt>
                <c:pt idx="213">
                  <c:v>0.68826500000000002</c:v>
                </c:pt>
                <c:pt idx="214">
                  <c:v>0.68806</c:v>
                </c:pt>
                <c:pt idx="215">
                  <c:v>0.68785499999999999</c:v>
                </c:pt>
                <c:pt idx="216">
                  <c:v>0.68764899999999995</c:v>
                </c:pt>
                <c:pt idx="217">
                  <c:v>0.68744400000000006</c:v>
                </c:pt>
                <c:pt idx="218">
                  <c:v>0.68723900000000004</c:v>
                </c:pt>
                <c:pt idx="219">
                  <c:v>0.68703400000000003</c:v>
                </c:pt>
                <c:pt idx="220">
                  <c:v>0.68682900000000002</c:v>
                </c:pt>
                <c:pt idx="221">
                  <c:v>0.68662400000000001</c:v>
                </c:pt>
                <c:pt idx="222">
                  <c:v>0.686419</c:v>
                </c:pt>
                <c:pt idx="223">
                  <c:v>0.68621500000000002</c:v>
                </c:pt>
                <c:pt idx="224">
                  <c:v>0.68601000000000001</c:v>
                </c:pt>
                <c:pt idx="225">
                  <c:v>0.685805</c:v>
                </c:pt>
                <c:pt idx="226">
                  <c:v>0.68560100000000002</c:v>
                </c:pt>
                <c:pt idx="227">
                  <c:v>0.68539600000000001</c:v>
                </c:pt>
                <c:pt idx="228">
                  <c:v>0.68519200000000002</c:v>
                </c:pt>
                <c:pt idx="229">
                  <c:v>0.68498700000000001</c:v>
                </c:pt>
                <c:pt idx="230">
                  <c:v>0.68478300000000003</c:v>
                </c:pt>
                <c:pt idx="231">
                  <c:v>0.68457900000000005</c:v>
                </c:pt>
                <c:pt idx="232">
                  <c:v>0.68437499999999996</c:v>
                </c:pt>
                <c:pt idx="233">
                  <c:v>0.68417099999999997</c:v>
                </c:pt>
                <c:pt idx="234">
                  <c:v>0.68396699999999999</c:v>
                </c:pt>
                <c:pt idx="235">
                  <c:v>0.68376300000000001</c:v>
                </c:pt>
                <c:pt idx="236">
                  <c:v>0.68355900000000003</c:v>
                </c:pt>
                <c:pt idx="237">
                  <c:v>0.68335500000000005</c:v>
                </c:pt>
                <c:pt idx="238">
                  <c:v>0.68315199999999998</c:v>
                </c:pt>
                <c:pt idx="239">
                  <c:v>0.682948</c:v>
                </c:pt>
                <c:pt idx="240">
                  <c:v>0.68274400000000002</c:v>
                </c:pt>
                <c:pt idx="241">
                  <c:v>0.68254099999999995</c:v>
                </c:pt>
                <c:pt idx="242">
                  <c:v>0.68233699999999997</c:v>
                </c:pt>
                <c:pt idx="243">
                  <c:v>0.68213400000000002</c:v>
                </c:pt>
                <c:pt idx="244">
                  <c:v>0.68193099999999995</c:v>
                </c:pt>
                <c:pt idx="245">
                  <c:v>0.681728</c:v>
                </c:pt>
                <c:pt idx="246">
                  <c:v>0.68152500000000005</c:v>
                </c:pt>
                <c:pt idx="247">
                  <c:v>0.68132199999999998</c:v>
                </c:pt>
                <c:pt idx="248">
                  <c:v>0.68111900000000003</c:v>
                </c:pt>
                <c:pt idx="249">
                  <c:v>0.68091599999999997</c:v>
                </c:pt>
                <c:pt idx="250">
                  <c:v>0.68071300000000001</c:v>
                </c:pt>
                <c:pt idx="251">
                  <c:v>0.68050999999999995</c:v>
                </c:pt>
                <c:pt idx="252">
                  <c:v>0.680307</c:v>
                </c:pt>
                <c:pt idx="253">
                  <c:v>0.68010499999999996</c:v>
                </c:pt>
                <c:pt idx="254">
                  <c:v>0.67990200000000001</c:v>
                </c:pt>
                <c:pt idx="255">
                  <c:v>0.67969999999999997</c:v>
                </c:pt>
                <c:pt idx="256">
                  <c:v>0.67949700000000002</c:v>
                </c:pt>
                <c:pt idx="257">
                  <c:v>0.67929499999999998</c:v>
                </c:pt>
                <c:pt idx="258">
                  <c:v>0.67909299999999995</c:v>
                </c:pt>
                <c:pt idx="259">
                  <c:v>0.67889100000000002</c:v>
                </c:pt>
                <c:pt idx="260">
                  <c:v>0.67868899999999999</c:v>
                </c:pt>
                <c:pt idx="261">
                  <c:v>0.67848699999999995</c:v>
                </c:pt>
                <c:pt idx="262">
                  <c:v>0.67828500000000003</c:v>
                </c:pt>
                <c:pt idx="263">
                  <c:v>0.67808299999999999</c:v>
                </c:pt>
                <c:pt idx="264">
                  <c:v>0.67788099999999996</c:v>
                </c:pt>
                <c:pt idx="265">
                  <c:v>0.67767900000000003</c:v>
                </c:pt>
                <c:pt idx="266">
                  <c:v>0.67747800000000002</c:v>
                </c:pt>
                <c:pt idx="267">
                  <c:v>0.67727599999999999</c:v>
                </c:pt>
                <c:pt idx="268">
                  <c:v>0.67707499999999998</c:v>
                </c:pt>
                <c:pt idx="269">
                  <c:v>0.67687299999999995</c:v>
                </c:pt>
                <c:pt idx="270">
                  <c:v>0.67667200000000005</c:v>
                </c:pt>
                <c:pt idx="271">
                  <c:v>0.67647100000000004</c:v>
                </c:pt>
                <c:pt idx="272">
                  <c:v>0.67627000000000004</c:v>
                </c:pt>
                <c:pt idx="273">
                  <c:v>0.67606900000000003</c:v>
                </c:pt>
                <c:pt idx="274">
                  <c:v>0.67586800000000002</c:v>
                </c:pt>
                <c:pt idx="275">
                  <c:v>0.67566700000000002</c:v>
                </c:pt>
                <c:pt idx="276">
                  <c:v>0.67546600000000001</c:v>
                </c:pt>
                <c:pt idx="277">
                  <c:v>0.675265</c:v>
                </c:pt>
                <c:pt idx="278">
                  <c:v>0.675064</c:v>
                </c:pt>
                <c:pt idx="279">
                  <c:v>0.67486400000000002</c:v>
                </c:pt>
                <c:pt idx="280">
                  <c:v>0.67466300000000001</c:v>
                </c:pt>
                <c:pt idx="281">
                  <c:v>0.67446300000000003</c:v>
                </c:pt>
                <c:pt idx="282">
                  <c:v>0.67426200000000003</c:v>
                </c:pt>
                <c:pt idx="283">
                  <c:v>0.67406200000000005</c:v>
                </c:pt>
                <c:pt idx="284">
                  <c:v>0.67386199999999996</c:v>
                </c:pt>
                <c:pt idx="285">
                  <c:v>0.67366199999999998</c:v>
                </c:pt>
                <c:pt idx="286">
                  <c:v>0.67346200000000001</c:v>
                </c:pt>
                <c:pt idx="287">
                  <c:v>0.67326200000000003</c:v>
                </c:pt>
                <c:pt idx="288">
                  <c:v>0.67306200000000005</c:v>
                </c:pt>
                <c:pt idx="289">
                  <c:v>0.67286199999999996</c:v>
                </c:pt>
                <c:pt idx="290">
                  <c:v>0.67266199999999998</c:v>
                </c:pt>
                <c:pt idx="291">
                  <c:v>0.67246300000000003</c:v>
                </c:pt>
                <c:pt idx="292">
                  <c:v>0.67226300000000005</c:v>
                </c:pt>
                <c:pt idx="293">
                  <c:v>0.67206399999999999</c:v>
                </c:pt>
                <c:pt idx="294">
                  <c:v>0.67186400000000002</c:v>
                </c:pt>
                <c:pt idx="295">
                  <c:v>0.67166499999999996</c:v>
                </c:pt>
                <c:pt idx="296">
                  <c:v>0.67146600000000001</c:v>
                </c:pt>
                <c:pt idx="297">
                  <c:v>0.67126600000000003</c:v>
                </c:pt>
                <c:pt idx="298">
                  <c:v>0.67106699999999997</c:v>
                </c:pt>
                <c:pt idx="299">
                  <c:v>0.67086800000000002</c:v>
                </c:pt>
                <c:pt idx="300">
                  <c:v>0.67066899999999996</c:v>
                </c:pt>
                <c:pt idx="301">
                  <c:v>0.67047100000000004</c:v>
                </c:pt>
                <c:pt idx="302">
                  <c:v>0.67027199999999998</c:v>
                </c:pt>
                <c:pt idx="303">
                  <c:v>0.67007300000000003</c:v>
                </c:pt>
                <c:pt idx="304">
                  <c:v>0.669875</c:v>
                </c:pt>
                <c:pt idx="305">
                  <c:v>0.66967600000000005</c:v>
                </c:pt>
                <c:pt idx="306">
                  <c:v>0.66947800000000002</c:v>
                </c:pt>
                <c:pt idx="307">
                  <c:v>0.66927999999999999</c:v>
                </c:pt>
                <c:pt idx="308">
                  <c:v>0.66908100000000004</c:v>
                </c:pt>
                <c:pt idx="309">
                  <c:v>0.66888300000000001</c:v>
                </c:pt>
                <c:pt idx="310">
                  <c:v>0.66868499999999997</c:v>
                </c:pt>
                <c:pt idx="311">
                  <c:v>0.66848700000000005</c:v>
                </c:pt>
                <c:pt idx="312">
                  <c:v>0.66828900000000002</c:v>
                </c:pt>
                <c:pt idx="313">
                  <c:v>0.66809200000000002</c:v>
                </c:pt>
                <c:pt idx="314">
                  <c:v>0.66789399999999999</c:v>
                </c:pt>
                <c:pt idx="315">
                  <c:v>0.66769599999999996</c:v>
                </c:pt>
                <c:pt idx="316">
                  <c:v>0.66749899999999995</c:v>
                </c:pt>
                <c:pt idx="317">
                  <c:v>0.66730100000000003</c:v>
                </c:pt>
                <c:pt idx="318">
                  <c:v>0.66710400000000003</c:v>
                </c:pt>
                <c:pt idx="319">
                  <c:v>0.66690700000000003</c:v>
                </c:pt>
                <c:pt idx="320">
                  <c:v>0.66671000000000002</c:v>
                </c:pt>
                <c:pt idx="321">
                  <c:v>0.66651300000000002</c:v>
                </c:pt>
                <c:pt idx="322">
                  <c:v>0.66631600000000002</c:v>
                </c:pt>
                <c:pt idx="323">
                  <c:v>0.66611900000000002</c:v>
                </c:pt>
                <c:pt idx="324">
                  <c:v>0.66592200000000001</c:v>
                </c:pt>
                <c:pt idx="325">
                  <c:v>0.66572500000000001</c:v>
                </c:pt>
                <c:pt idx="326">
                  <c:v>0.66552900000000004</c:v>
                </c:pt>
                <c:pt idx="327">
                  <c:v>0.66533200000000003</c:v>
                </c:pt>
                <c:pt idx="328">
                  <c:v>0.66513599999999995</c:v>
                </c:pt>
                <c:pt idx="329">
                  <c:v>0.66493899999999995</c:v>
                </c:pt>
                <c:pt idx="330">
                  <c:v>0.66474299999999997</c:v>
                </c:pt>
                <c:pt idx="331">
                  <c:v>0.664547</c:v>
                </c:pt>
                <c:pt idx="332">
                  <c:v>0.66435100000000002</c:v>
                </c:pt>
                <c:pt idx="333">
                  <c:v>0.66415500000000005</c:v>
                </c:pt>
                <c:pt idx="334">
                  <c:v>0.66395899999999997</c:v>
                </c:pt>
                <c:pt idx="335">
                  <c:v>0.66376400000000002</c:v>
                </c:pt>
                <c:pt idx="336">
                  <c:v>0.66356800000000005</c:v>
                </c:pt>
                <c:pt idx="337">
                  <c:v>0.66337199999999996</c:v>
                </c:pt>
                <c:pt idx="338">
                  <c:v>0.66317700000000002</c:v>
                </c:pt>
                <c:pt idx="339">
                  <c:v>0.66298199999999996</c:v>
                </c:pt>
                <c:pt idx="340">
                  <c:v>0.66278599999999999</c:v>
                </c:pt>
                <c:pt idx="341">
                  <c:v>0.66259100000000004</c:v>
                </c:pt>
                <c:pt idx="342">
                  <c:v>0.66239599999999998</c:v>
                </c:pt>
                <c:pt idx="343">
                  <c:v>0.66220100000000004</c:v>
                </c:pt>
                <c:pt idx="344">
                  <c:v>0.66200700000000001</c:v>
                </c:pt>
                <c:pt idx="345">
                  <c:v>0.66181199999999996</c:v>
                </c:pt>
                <c:pt idx="346">
                  <c:v>0.66161700000000001</c:v>
                </c:pt>
                <c:pt idx="347">
                  <c:v>0.66142299999999998</c:v>
                </c:pt>
                <c:pt idx="348">
                  <c:v>0.66122800000000004</c:v>
                </c:pt>
                <c:pt idx="349">
                  <c:v>0.66103400000000001</c:v>
                </c:pt>
                <c:pt idx="350">
                  <c:v>0.66083999999999998</c:v>
                </c:pt>
                <c:pt idx="351">
                  <c:v>0.66064599999999996</c:v>
                </c:pt>
                <c:pt idx="352">
                  <c:v>0.66045200000000004</c:v>
                </c:pt>
                <c:pt idx="353">
                  <c:v>0.66025800000000001</c:v>
                </c:pt>
                <c:pt idx="354">
                  <c:v>0.66006399999999998</c:v>
                </c:pt>
                <c:pt idx="355">
                  <c:v>0.65986999999999996</c:v>
                </c:pt>
                <c:pt idx="356">
                  <c:v>0.65967699999999996</c:v>
                </c:pt>
                <c:pt idx="357">
                  <c:v>0.65948300000000004</c:v>
                </c:pt>
                <c:pt idx="358">
                  <c:v>0.65929000000000004</c:v>
                </c:pt>
                <c:pt idx="359">
                  <c:v>0.65909700000000004</c:v>
                </c:pt>
                <c:pt idx="360">
                  <c:v>0.65890400000000005</c:v>
                </c:pt>
                <c:pt idx="361">
                  <c:v>0.65871100000000005</c:v>
                </c:pt>
                <c:pt idx="362">
                  <c:v>0.65851800000000005</c:v>
                </c:pt>
                <c:pt idx="363">
                  <c:v>0.65832500000000005</c:v>
                </c:pt>
                <c:pt idx="364">
                  <c:v>0.65813299999999997</c:v>
                </c:pt>
                <c:pt idx="365">
                  <c:v>0.65793999999999997</c:v>
                </c:pt>
                <c:pt idx="366">
                  <c:v>0.657748</c:v>
                </c:pt>
                <c:pt idx="367">
                  <c:v>0.657555</c:v>
                </c:pt>
                <c:pt idx="368">
                  <c:v>0.65736300000000003</c:v>
                </c:pt>
                <c:pt idx="369">
                  <c:v>0.65717099999999995</c:v>
                </c:pt>
                <c:pt idx="370">
                  <c:v>0.65697899999999998</c:v>
                </c:pt>
                <c:pt idx="371">
                  <c:v>0.65678700000000001</c:v>
                </c:pt>
                <c:pt idx="372">
                  <c:v>0.65659599999999996</c:v>
                </c:pt>
                <c:pt idx="373">
                  <c:v>0.65640399999999999</c:v>
                </c:pt>
                <c:pt idx="374">
                  <c:v>0.65621300000000005</c:v>
                </c:pt>
                <c:pt idx="375">
                  <c:v>0.65602099999999997</c:v>
                </c:pt>
                <c:pt idx="376">
                  <c:v>0.65583000000000002</c:v>
                </c:pt>
                <c:pt idx="377">
                  <c:v>0.65563899999999997</c:v>
                </c:pt>
                <c:pt idx="378">
                  <c:v>0.65544800000000003</c:v>
                </c:pt>
                <c:pt idx="379">
                  <c:v>0.65525699999999998</c:v>
                </c:pt>
                <c:pt idx="380">
                  <c:v>0.65506699999999995</c:v>
                </c:pt>
                <c:pt idx="381">
                  <c:v>0.65487600000000001</c:v>
                </c:pt>
                <c:pt idx="382">
                  <c:v>0.65468599999999999</c:v>
                </c:pt>
                <c:pt idx="383">
                  <c:v>0.65449500000000005</c:v>
                </c:pt>
                <c:pt idx="384">
                  <c:v>0.65430500000000003</c:v>
                </c:pt>
                <c:pt idx="385">
                  <c:v>0.654115</c:v>
                </c:pt>
                <c:pt idx="386">
                  <c:v>0.65392499999999998</c:v>
                </c:pt>
                <c:pt idx="387">
                  <c:v>0.65373599999999998</c:v>
                </c:pt>
                <c:pt idx="388">
                  <c:v>0.65354599999999996</c:v>
                </c:pt>
                <c:pt idx="389">
                  <c:v>0.65335699999999997</c:v>
                </c:pt>
                <c:pt idx="390">
                  <c:v>0.65316700000000005</c:v>
                </c:pt>
                <c:pt idx="391">
                  <c:v>0.65297799999999995</c:v>
                </c:pt>
                <c:pt idx="392">
                  <c:v>0.65278899999999995</c:v>
                </c:pt>
                <c:pt idx="393">
                  <c:v>0.65259999999999996</c:v>
                </c:pt>
                <c:pt idx="394">
                  <c:v>0.65241099999999996</c:v>
                </c:pt>
                <c:pt idx="395">
                  <c:v>0.652223</c:v>
                </c:pt>
                <c:pt idx="396">
                  <c:v>0.652034</c:v>
                </c:pt>
                <c:pt idx="397">
                  <c:v>0.65184600000000004</c:v>
                </c:pt>
                <c:pt idx="398">
                  <c:v>0.65165799999999996</c:v>
                </c:pt>
                <c:pt idx="399">
                  <c:v>0.65146999999999999</c:v>
                </c:pt>
                <c:pt idx="400">
                  <c:v>0.65128200000000003</c:v>
                </c:pt>
                <c:pt idx="401">
                  <c:v>0.65109399999999995</c:v>
                </c:pt>
                <c:pt idx="402">
                  <c:v>0.65090700000000001</c:v>
                </c:pt>
                <c:pt idx="403">
                  <c:v>0.65071900000000005</c:v>
                </c:pt>
                <c:pt idx="404">
                  <c:v>0.650532</c:v>
                </c:pt>
                <c:pt idx="405">
                  <c:v>0.65034499999999995</c:v>
                </c:pt>
                <c:pt idx="406">
                  <c:v>0.65015800000000001</c:v>
                </c:pt>
                <c:pt idx="407">
                  <c:v>0.64997099999999997</c:v>
                </c:pt>
                <c:pt idx="408">
                  <c:v>0.64978400000000003</c:v>
                </c:pt>
                <c:pt idx="409">
                  <c:v>0.64959800000000001</c:v>
                </c:pt>
                <c:pt idx="410">
                  <c:v>0.64941199999999999</c:v>
                </c:pt>
                <c:pt idx="411">
                  <c:v>0.64922599999999997</c:v>
                </c:pt>
                <c:pt idx="412">
                  <c:v>0.64903999999999995</c:v>
                </c:pt>
                <c:pt idx="413">
                  <c:v>0.64885400000000004</c:v>
                </c:pt>
                <c:pt idx="414">
                  <c:v>0.64866800000000002</c:v>
                </c:pt>
                <c:pt idx="415">
                  <c:v>0.64848300000000003</c:v>
                </c:pt>
                <c:pt idx="416">
                  <c:v>0.64829800000000004</c:v>
                </c:pt>
                <c:pt idx="417">
                  <c:v>0.64811200000000002</c:v>
                </c:pt>
                <c:pt idx="418">
                  <c:v>0.64792799999999995</c:v>
                </c:pt>
                <c:pt idx="419">
                  <c:v>0.64774299999999996</c:v>
                </c:pt>
                <c:pt idx="420">
                  <c:v>0.64755799999999997</c:v>
                </c:pt>
                <c:pt idx="421">
                  <c:v>0.647374</c:v>
                </c:pt>
                <c:pt idx="422">
                  <c:v>0.64719000000000004</c:v>
                </c:pt>
                <c:pt idx="423">
                  <c:v>0.64700599999999997</c:v>
                </c:pt>
                <c:pt idx="424">
                  <c:v>0.64682200000000001</c:v>
                </c:pt>
                <c:pt idx="425">
                  <c:v>0.64663800000000005</c:v>
                </c:pt>
                <c:pt idx="426">
                  <c:v>0.646455</c:v>
                </c:pt>
                <c:pt idx="427">
                  <c:v>0.64627100000000004</c:v>
                </c:pt>
                <c:pt idx="428">
                  <c:v>0.646088</c:v>
                </c:pt>
                <c:pt idx="429">
                  <c:v>0.64590599999999998</c:v>
                </c:pt>
                <c:pt idx="430">
                  <c:v>0.64572300000000005</c:v>
                </c:pt>
                <c:pt idx="431">
                  <c:v>0.64554</c:v>
                </c:pt>
                <c:pt idx="432">
                  <c:v>0.64535799999999999</c:v>
                </c:pt>
                <c:pt idx="433">
                  <c:v>0.64517599999999997</c:v>
                </c:pt>
                <c:pt idx="434">
                  <c:v>0.64499399999999996</c:v>
                </c:pt>
                <c:pt idx="435">
                  <c:v>0.64481200000000005</c:v>
                </c:pt>
                <c:pt idx="436">
                  <c:v>0.64463099999999995</c:v>
                </c:pt>
                <c:pt idx="437">
                  <c:v>0.64444999999999997</c:v>
                </c:pt>
                <c:pt idx="438">
                  <c:v>0.64426899999999998</c:v>
                </c:pt>
                <c:pt idx="439">
                  <c:v>0.64408799999999999</c:v>
                </c:pt>
                <c:pt idx="440">
                  <c:v>0.64390700000000001</c:v>
                </c:pt>
                <c:pt idx="441">
                  <c:v>0.64372700000000005</c:v>
                </c:pt>
                <c:pt idx="442">
                  <c:v>0.64354699999999998</c:v>
                </c:pt>
                <c:pt idx="443">
                  <c:v>0.64336700000000002</c:v>
                </c:pt>
                <c:pt idx="444">
                  <c:v>0.64318699999999995</c:v>
                </c:pt>
                <c:pt idx="445">
                  <c:v>0.64300800000000002</c:v>
                </c:pt>
                <c:pt idx="446">
                  <c:v>0.64282799999999995</c:v>
                </c:pt>
                <c:pt idx="447">
                  <c:v>0.64264900000000003</c:v>
                </c:pt>
                <c:pt idx="448">
                  <c:v>0.64247100000000001</c:v>
                </c:pt>
                <c:pt idx="449">
                  <c:v>0.64229199999999997</c:v>
                </c:pt>
                <c:pt idx="450">
                  <c:v>0.64211399999999996</c:v>
                </c:pt>
                <c:pt idx="451">
                  <c:v>0.64193599999999995</c:v>
                </c:pt>
                <c:pt idx="452">
                  <c:v>0.64175800000000005</c:v>
                </c:pt>
                <c:pt idx="453">
                  <c:v>0.64158000000000004</c:v>
                </c:pt>
                <c:pt idx="454">
                  <c:v>0.64140299999999995</c:v>
                </c:pt>
                <c:pt idx="455">
                  <c:v>0.64122599999999996</c:v>
                </c:pt>
                <c:pt idx="456">
                  <c:v>0.64104899999999998</c:v>
                </c:pt>
                <c:pt idx="457">
                  <c:v>0.640872</c:v>
                </c:pt>
                <c:pt idx="458">
                  <c:v>0.64069600000000004</c:v>
                </c:pt>
                <c:pt idx="459">
                  <c:v>0.64051999999999998</c:v>
                </c:pt>
                <c:pt idx="460">
                  <c:v>0.64034400000000002</c:v>
                </c:pt>
                <c:pt idx="461">
                  <c:v>0.64016799999999996</c:v>
                </c:pt>
                <c:pt idx="462">
                  <c:v>0.63999300000000003</c:v>
                </c:pt>
                <c:pt idx="463">
                  <c:v>0.639818</c:v>
                </c:pt>
                <c:pt idx="464">
                  <c:v>0.63964299999999996</c:v>
                </c:pt>
                <c:pt idx="465">
                  <c:v>0.63946899999999995</c:v>
                </c:pt>
                <c:pt idx="466">
                  <c:v>0.63929499999999995</c:v>
                </c:pt>
                <c:pt idx="467">
                  <c:v>0.63912100000000005</c:v>
                </c:pt>
                <c:pt idx="468">
                  <c:v>0.63894700000000004</c:v>
                </c:pt>
                <c:pt idx="469">
                  <c:v>0.63877399999999995</c:v>
                </c:pt>
                <c:pt idx="470">
                  <c:v>0.63860099999999997</c:v>
                </c:pt>
                <c:pt idx="471">
                  <c:v>0.638428</c:v>
                </c:pt>
                <c:pt idx="472">
                  <c:v>0.63825500000000002</c:v>
                </c:pt>
                <c:pt idx="473">
                  <c:v>0.63808299999999996</c:v>
                </c:pt>
                <c:pt idx="474">
                  <c:v>0.63791100000000001</c:v>
                </c:pt>
                <c:pt idx="475">
                  <c:v>0.63773999999999997</c:v>
                </c:pt>
                <c:pt idx="476">
                  <c:v>0.63756800000000002</c:v>
                </c:pt>
                <c:pt idx="477">
                  <c:v>0.63739699999999999</c:v>
                </c:pt>
                <c:pt idx="478">
                  <c:v>0.63722699999999999</c:v>
                </c:pt>
                <c:pt idx="479">
                  <c:v>0.63705599999999996</c:v>
                </c:pt>
                <c:pt idx="480">
                  <c:v>0.63688599999999995</c:v>
                </c:pt>
                <c:pt idx="481">
                  <c:v>0.63671699999999998</c:v>
                </c:pt>
                <c:pt idx="482">
                  <c:v>0.63654699999999997</c:v>
                </c:pt>
                <c:pt idx="483">
                  <c:v>0.636378</c:v>
                </c:pt>
                <c:pt idx="484">
                  <c:v>0.63620900000000002</c:v>
                </c:pt>
                <c:pt idx="485">
                  <c:v>0.63604099999999997</c:v>
                </c:pt>
                <c:pt idx="486">
                  <c:v>0.63587300000000002</c:v>
                </c:pt>
                <c:pt idx="487">
                  <c:v>0.63570499999999996</c:v>
                </c:pt>
                <c:pt idx="488">
                  <c:v>0.63553800000000005</c:v>
                </c:pt>
                <c:pt idx="489">
                  <c:v>0.63537100000000002</c:v>
                </c:pt>
                <c:pt idx="490">
                  <c:v>0.63520399999999999</c:v>
                </c:pt>
                <c:pt idx="491">
                  <c:v>0.63503799999999999</c:v>
                </c:pt>
                <c:pt idx="492">
                  <c:v>0.63487199999999999</c:v>
                </c:pt>
                <c:pt idx="493">
                  <c:v>0.63470599999999999</c:v>
                </c:pt>
                <c:pt idx="494">
                  <c:v>0.63454100000000002</c:v>
                </c:pt>
                <c:pt idx="495">
                  <c:v>0.63437600000000005</c:v>
                </c:pt>
                <c:pt idx="496">
                  <c:v>0.63421099999999997</c:v>
                </c:pt>
                <c:pt idx="497">
                  <c:v>0.63404700000000003</c:v>
                </c:pt>
                <c:pt idx="498">
                  <c:v>0.63388299999999997</c:v>
                </c:pt>
                <c:pt idx="499">
                  <c:v>0.63371999999999995</c:v>
                </c:pt>
                <c:pt idx="500">
                  <c:v>0.63355700000000004</c:v>
                </c:pt>
                <c:pt idx="501">
                  <c:v>0.63339400000000001</c:v>
                </c:pt>
                <c:pt idx="502">
                  <c:v>0.63323200000000002</c:v>
                </c:pt>
                <c:pt idx="503">
                  <c:v>0.63307000000000002</c:v>
                </c:pt>
                <c:pt idx="504">
                  <c:v>0.63290800000000003</c:v>
                </c:pt>
                <c:pt idx="505">
                  <c:v>0.63274699999999995</c:v>
                </c:pt>
                <c:pt idx="506">
                  <c:v>0.63258700000000001</c:v>
                </c:pt>
                <c:pt idx="507">
                  <c:v>0.63242600000000004</c:v>
                </c:pt>
                <c:pt idx="508">
                  <c:v>0.63226700000000002</c:v>
                </c:pt>
                <c:pt idx="509">
                  <c:v>0.63210699999999997</c:v>
                </c:pt>
                <c:pt idx="510">
                  <c:v>0.63194799999999995</c:v>
                </c:pt>
                <c:pt idx="511">
                  <c:v>0.63178900000000004</c:v>
                </c:pt>
                <c:pt idx="512">
                  <c:v>0.63163100000000005</c:v>
                </c:pt>
                <c:pt idx="513">
                  <c:v>0.63147299999999995</c:v>
                </c:pt>
                <c:pt idx="514">
                  <c:v>0.63131599999999999</c:v>
                </c:pt>
                <c:pt idx="515">
                  <c:v>0.63115900000000003</c:v>
                </c:pt>
                <c:pt idx="516">
                  <c:v>0.63100199999999995</c:v>
                </c:pt>
                <c:pt idx="517">
                  <c:v>0.63084600000000002</c:v>
                </c:pt>
                <c:pt idx="518">
                  <c:v>0.630691</c:v>
                </c:pt>
                <c:pt idx="519">
                  <c:v>0.63053599999999999</c:v>
                </c:pt>
                <c:pt idx="520">
                  <c:v>0.63038099999999997</c:v>
                </c:pt>
                <c:pt idx="521">
                  <c:v>0.63022699999999998</c:v>
                </c:pt>
                <c:pt idx="522">
                  <c:v>0.63007299999999999</c:v>
                </c:pt>
                <c:pt idx="523">
                  <c:v>0.62991900000000001</c:v>
                </c:pt>
                <c:pt idx="524">
                  <c:v>0.62976699999999997</c:v>
                </c:pt>
                <c:pt idx="525">
                  <c:v>0.62961400000000001</c:v>
                </c:pt>
                <c:pt idx="526">
                  <c:v>0.62946199999999997</c:v>
                </c:pt>
                <c:pt idx="527">
                  <c:v>0.62931099999999995</c:v>
                </c:pt>
                <c:pt idx="528">
                  <c:v>0.62916000000000005</c:v>
                </c:pt>
                <c:pt idx="529">
                  <c:v>0.62900900000000004</c:v>
                </c:pt>
                <c:pt idx="530">
                  <c:v>0.62885899999999995</c:v>
                </c:pt>
                <c:pt idx="531">
                  <c:v>0.62870899999999996</c:v>
                </c:pt>
                <c:pt idx="532">
                  <c:v>0.62856000000000001</c:v>
                </c:pt>
                <c:pt idx="533">
                  <c:v>0.62841199999999997</c:v>
                </c:pt>
                <c:pt idx="534">
                  <c:v>0.62826400000000004</c:v>
                </c:pt>
                <c:pt idx="535">
                  <c:v>0.62811600000000001</c:v>
                </c:pt>
                <c:pt idx="536">
                  <c:v>0.627969</c:v>
                </c:pt>
                <c:pt idx="537">
                  <c:v>0.62782300000000002</c:v>
                </c:pt>
                <c:pt idx="538">
                  <c:v>0.62767600000000001</c:v>
                </c:pt>
                <c:pt idx="539">
                  <c:v>0.62753099999999995</c:v>
                </c:pt>
                <c:pt idx="540">
                  <c:v>0.627386</c:v>
                </c:pt>
                <c:pt idx="541">
                  <c:v>0.62724100000000005</c:v>
                </c:pt>
                <c:pt idx="542">
                  <c:v>0.62709700000000002</c:v>
                </c:pt>
                <c:pt idx="543">
                  <c:v>0.62695400000000001</c:v>
                </c:pt>
                <c:pt idx="544">
                  <c:v>0.62681100000000001</c:v>
                </c:pt>
                <c:pt idx="545">
                  <c:v>0.62666900000000003</c:v>
                </c:pt>
                <c:pt idx="546">
                  <c:v>0.62652699999999995</c:v>
                </c:pt>
                <c:pt idx="547">
                  <c:v>0.62638499999999997</c:v>
                </c:pt>
                <c:pt idx="548">
                  <c:v>0.62624500000000005</c:v>
                </c:pt>
                <c:pt idx="549">
                  <c:v>0.62610399999999999</c:v>
                </c:pt>
                <c:pt idx="550">
                  <c:v>0.62596499999999999</c:v>
                </c:pt>
                <c:pt idx="551">
                  <c:v>0.62582599999999999</c:v>
                </c:pt>
                <c:pt idx="552">
                  <c:v>0.62568699999999999</c:v>
                </c:pt>
                <c:pt idx="553">
                  <c:v>0.62554900000000002</c:v>
                </c:pt>
                <c:pt idx="554">
                  <c:v>0.62541199999999997</c:v>
                </c:pt>
                <c:pt idx="555">
                  <c:v>0.62527500000000003</c:v>
                </c:pt>
                <c:pt idx="556">
                  <c:v>0.62513799999999997</c:v>
                </c:pt>
                <c:pt idx="557">
                  <c:v>0.62500299999999998</c:v>
                </c:pt>
                <c:pt idx="558">
                  <c:v>0.62486699999999995</c:v>
                </c:pt>
                <c:pt idx="559">
                  <c:v>0.62473299999999998</c:v>
                </c:pt>
                <c:pt idx="560">
                  <c:v>0.62459900000000002</c:v>
                </c:pt>
                <c:pt idx="561">
                  <c:v>0.62446500000000005</c:v>
                </c:pt>
                <c:pt idx="562">
                  <c:v>0.624332</c:v>
                </c:pt>
                <c:pt idx="563">
                  <c:v>0.62419999999999998</c:v>
                </c:pt>
                <c:pt idx="564">
                  <c:v>0.62406799999999996</c:v>
                </c:pt>
                <c:pt idx="565">
                  <c:v>0.62393699999999996</c:v>
                </c:pt>
                <c:pt idx="566">
                  <c:v>0.623807</c:v>
                </c:pt>
                <c:pt idx="567">
                  <c:v>0.62367700000000004</c:v>
                </c:pt>
                <c:pt idx="568">
                  <c:v>0.62354699999999996</c:v>
                </c:pt>
                <c:pt idx="569">
                  <c:v>0.62341899999999995</c:v>
                </c:pt>
                <c:pt idx="570">
                  <c:v>0.62329100000000004</c:v>
                </c:pt>
                <c:pt idx="571">
                  <c:v>0.62316300000000002</c:v>
                </c:pt>
                <c:pt idx="572">
                  <c:v>0.62303600000000003</c:v>
                </c:pt>
                <c:pt idx="573">
                  <c:v>0.62290999999999996</c:v>
                </c:pt>
                <c:pt idx="574">
                  <c:v>0.622784</c:v>
                </c:pt>
                <c:pt idx="575">
                  <c:v>0.62265899999999996</c:v>
                </c:pt>
                <c:pt idx="576">
                  <c:v>0.62253400000000003</c:v>
                </c:pt>
                <c:pt idx="577">
                  <c:v>0.62241000000000002</c:v>
                </c:pt>
                <c:pt idx="578">
                  <c:v>0.62228700000000003</c:v>
                </c:pt>
                <c:pt idx="579">
                  <c:v>0.62216400000000005</c:v>
                </c:pt>
                <c:pt idx="580">
                  <c:v>0.62204199999999998</c:v>
                </c:pt>
                <c:pt idx="581">
                  <c:v>0.62192099999999995</c:v>
                </c:pt>
                <c:pt idx="582">
                  <c:v>0.62180000000000002</c:v>
                </c:pt>
                <c:pt idx="583">
                  <c:v>0.62168000000000001</c:v>
                </c:pt>
                <c:pt idx="584">
                  <c:v>0.62156</c:v>
                </c:pt>
                <c:pt idx="585">
                  <c:v>0.62144100000000002</c:v>
                </c:pt>
                <c:pt idx="586">
                  <c:v>0.62132299999999996</c:v>
                </c:pt>
                <c:pt idx="587">
                  <c:v>0.62120500000000001</c:v>
                </c:pt>
                <c:pt idx="588">
                  <c:v>0.62108799999999997</c:v>
                </c:pt>
                <c:pt idx="589">
                  <c:v>0.62097199999999997</c:v>
                </c:pt>
                <c:pt idx="590">
                  <c:v>0.62085599999999996</c:v>
                </c:pt>
                <c:pt idx="591">
                  <c:v>0.62074099999999999</c:v>
                </c:pt>
                <c:pt idx="592">
                  <c:v>0.62062600000000001</c:v>
                </c:pt>
                <c:pt idx="593">
                  <c:v>0.62051199999999995</c:v>
                </c:pt>
                <c:pt idx="594">
                  <c:v>0.62039900000000003</c:v>
                </c:pt>
                <c:pt idx="595">
                  <c:v>0.620286</c:v>
                </c:pt>
                <c:pt idx="596">
                  <c:v>0.620174</c:v>
                </c:pt>
                <c:pt idx="597">
                  <c:v>0.620062</c:v>
                </c:pt>
                <c:pt idx="598">
                  <c:v>0.61995199999999995</c:v>
                </c:pt>
                <c:pt idx="599">
                  <c:v>0.61984099999999998</c:v>
                </c:pt>
                <c:pt idx="600">
                  <c:v>0.61973199999999995</c:v>
                </c:pt>
                <c:pt idx="601">
                  <c:v>0.61962300000000003</c:v>
                </c:pt>
                <c:pt idx="602">
                  <c:v>0.61951500000000004</c:v>
                </c:pt>
                <c:pt idx="603">
                  <c:v>0.61940700000000004</c:v>
                </c:pt>
                <c:pt idx="604">
                  <c:v>0.61929999999999996</c:v>
                </c:pt>
                <c:pt idx="605">
                  <c:v>0.61919299999999999</c:v>
                </c:pt>
                <c:pt idx="606">
                  <c:v>0.61908799999999997</c:v>
                </c:pt>
                <c:pt idx="607">
                  <c:v>0.61898200000000003</c:v>
                </c:pt>
                <c:pt idx="608">
                  <c:v>0.61887800000000004</c:v>
                </c:pt>
                <c:pt idx="609">
                  <c:v>0.61877400000000005</c:v>
                </c:pt>
                <c:pt idx="610">
                  <c:v>0.61867000000000005</c:v>
                </c:pt>
                <c:pt idx="611">
                  <c:v>0.61856800000000001</c:v>
                </c:pt>
                <c:pt idx="612">
                  <c:v>0.61846599999999996</c:v>
                </c:pt>
                <c:pt idx="613">
                  <c:v>0.61836400000000002</c:v>
                </c:pt>
                <c:pt idx="614">
                  <c:v>0.61826300000000001</c:v>
                </c:pt>
                <c:pt idx="615">
                  <c:v>0.61816300000000002</c:v>
                </c:pt>
                <c:pt idx="616">
                  <c:v>0.61806399999999995</c:v>
                </c:pt>
                <c:pt idx="617">
                  <c:v>0.61796499999999999</c:v>
                </c:pt>
                <c:pt idx="618">
                  <c:v>0.61786600000000003</c:v>
                </c:pt>
                <c:pt idx="619">
                  <c:v>0.61776799999999998</c:v>
                </c:pt>
                <c:pt idx="620">
                  <c:v>0.61767099999999997</c:v>
                </c:pt>
                <c:pt idx="621">
                  <c:v>0.61757499999999999</c:v>
                </c:pt>
                <c:pt idx="622">
                  <c:v>0.617479</c:v>
                </c:pt>
                <c:pt idx="623">
                  <c:v>0.61738300000000002</c:v>
                </c:pt>
                <c:pt idx="624">
                  <c:v>0.61728899999999998</c:v>
                </c:pt>
                <c:pt idx="625">
                  <c:v>0.61719500000000005</c:v>
                </c:pt>
                <c:pt idx="626">
                  <c:v>0.61710100000000001</c:v>
                </c:pt>
                <c:pt idx="627">
                  <c:v>0.617008</c:v>
                </c:pt>
                <c:pt idx="628">
                  <c:v>0.61691600000000002</c:v>
                </c:pt>
                <c:pt idx="629">
                  <c:v>0.61682400000000004</c:v>
                </c:pt>
                <c:pt idx="630">
                  <c:v>0.61673299999999998</c:v>
                </c:pt>
                <c:pt idx="631">
                  <c:v>0.61664200000000002</c:v>
                </c:pt>
                <c:pt idx="632">
                  <c:v>0.61655199999999999</c:v>
                </c:pt>
                <c:pt idx="633">
                  <c:v>0.61646299999999998</c:v>
                </c:pt>
                <c:pt idx="634">
                  <c:v>0.61637399999999998</c:v>
                </c:pt>
                <c:pt idx="635">
                  <c:v>0.616286</c:v>
                </c:pt>
                <c:pt idx="636">
                  <c:v>0.61619800000000002</c:v>
                </c:pt>
                <c:pt idx="637">
                  <c:v>0.61611099999999996</c:v>
                </c:pt>
                <c:pt idx="638">
                  <c:v>0.61602400000000002</c:v>
                </c:pt>
                <c:pt idx="639">
                  <c:v>0.61593799999999999</c:v>
                </c:pt>
                <c:pt idx="640">
                  <c:v>0.61585299999999998</c:v>
                </c:pt>
                <c:pt idx="641">
                  <c:v>0.61576799999999998</c:v>
                </c:pt>
                <c:pt idx="642">
                  <c:v>0.61568400000000001</c:v>
                </c:pt>
                <c:pt idx="643">
                  <c:v>0.61560000000000004</c:v>
                </c:pt>
                <c:pt idx="644">
                  <c:v>0.61551699999999998</c:v>
                </c:pt>
                <c:pt idx="645">
                  <c:v>0.61543400000000004</c:v>
                </c:pt>
                <c:pt idx="646">
                  <c:v>0.61535200000000001</c:v>
                </c:pt>
                <c:pt idx="647">
                  <c:v>0.61527100000000001</c:v>
                </c:pt>
                <c:pt idx="648">
                  <c:v>0.61519000000000001</c:v>
                </c:pt>
                <c:pt idx="649">
                  <c:v>0.61510900000000002</c:v>
                </c:pt>
                <c:pt idx="650">
                  <c:v>0.61502900000000005</c:v>
                </c:pt>
                <c:pt idx="651">
                  <c:v>0.61495</c:v>
                </c:pt>
                <c:pt idx="652">
                  <c:v>0.61487099999999995</c:v>
                </c:pt>
                <c:pt idx="653">
                  <c:v>0.61479300000000003</c:v>
                </c:pt>
                <c:pt idx="654">
                  <c:v>0.61471500000000001</c:v>
                </c:pt>
                <c:pt idx="655">
                  <c:v>0.61463699999999999</c:v>
                </c:pt>
                <c:pt idx="656">
                  <c:v>0.61456100000000002</c:v>
                </c:pt>
                <c:pt idx="657">
                  <c:v>0.61448400000000003</c:v>
                </c:pt>
                <c:pt idx="658">
                  <c:v>0.61440899999999998</c:v>
                </c:pt>
                <c:pt idx="659">
                  <c:v>0.61433300000000002</c:v>
                </c:pt>
                <c:pt idx="660">
                  <c:v>0.614259</c:v>
                </c:pt>
                <c:pt idx="661">
                  <c:v>0.61418399999999995</c:v>
                </c:pt>
                <c:pt idx="662">
                  <c:v>0.61411000000000004</c:v>
                </c:pt>
                <c:pt idx="663">
                  <c:v>0.61403700000000005</c:v>
                </c:pt>
                <c:pt idx="664">
                  <c:v>0.61396399999999995</c:v>
                </c:pt>
                <c:pt idx="665">
                  <c:v>0.61389199999999999</c:v>
                </c:pt>
                <c:pt idx="666">
                  <c:v>0.61382000000000003</c:v>
                </c:pt>
                <c:pt idx="667">
                  <c:v>0.61374899999999999</c:v>
                </c:pt>
                <c:pt idx="668">
                  <c:v>0.61367799999999995</c:v>
                </c:pt>
                <c:pt idx="669">
                  <c:v>0.61360700000000001</c:v>
                </c:pt>
                <c:pt idx="670">
                  <c:v>0.613537</c:v>
                </c:pt>
                <c:pt idx="671">
                  <c:v>0.61346800000000001</c:v>
                </c:pt>
                <c:pt idx="672">
                  <c:v>0.61339900000000003</c:v>
                </c:pt>
                <c:pt idx="673">
                  <c:v>0.61333000000000004</c:v>
                </c:pt>
                <c:pt idx="674">
                  <c:v>0.61326199999999997</c:v>
                </c:pt>
                <c:pt idx="675">
                  <c:v>0.61319400000000002</c:v>
                </c:pt>
                <c:pt idx="676">
                  <c:v>0.61312699999999998</c:v>
                </c:pt>
                <c:pt idx="677">
                  <c:v>0.61306000000000005</c:v>
                </c:pt>
                <c:pt idx="678">
                  <c:v>0.61299300000000001</c:v>
                </c:pt>
                <c:pt idx="679">
                  <c:v>0.612927</c:v>
                </c:pt>
                <c:pt idx="680">
                  <c:v>0.61286200000000002</c:v>
                </c:pt>
                <c:pt idx="681">
                  <c:v>0.61279700000000004</c:v>
                </c:pt>
                <c:pt idx="682">
                  <c:v>0.61273200000000005</c:v>
                </c:pt>
                <c:pt idx="683">
                  <c:v>0.61266799999999999</c:v>
                </c:pt>
                <c:pt idx="684">
                  <c:v>0.61260400000000004</c:v>
                </c:pt>
                <c:pt idx="685">
                  <c:v>0.61253999999999997</c:v>
                </c:pt>
                <c:pt idx="686">
                  <c:v>0.61247700000000005</c:v>
                </c:pt>
                <c:pt idx="687">
                  <c:v>0.61241400000000001</c:v>
                </c:pt>
                <c:pt idx="688">
                  <c:v>0.61235200000000001</c:v>
                </c:pt>
                <c:pt idx="689">
                  <c:v>0.61229</c:v>
                </c:pt>
                <c:pt idx="690">
                  <c:v>0.61222799999999999</c:v>
                </c:pt>
                <c:pt idx="691">
                  <c:v>0.61216700000000002</c:v>
                </c:pt>
                <c:pt idx="692">
                  <c:v>0.61210600000000004</c:v>
                </c:pt>
                <c:pt idx="693">
                  <c:v>0.61204599999999998</c:v>
                </c:pt>
                <c:pt idx="694">
                  <c:v>0.61198600000000003</c:v>
                </c:pt>
                <c:pt idx="695">
                  <c:v>0.61192599999999997</c:v>
                </c:pt>
                <c:pt idx="696">
                  <c:v>0.61186700000000005</c:v>
                </c:pt>
                <c:pt idx="697">
                  <c:v>0.61180800000000002</c:v>
                </c:pt>
                <c:pt idx="698">
                  <c:v>0.61174899999999999</c:v>
                </c:pt>
                <c:pt idx="699">
                  <c:v>0.61169099999999998</c:v>
                </c:pt>
                <c:pt idx="700">
                  <c:v>0.61163299999999998</c:v>
                </c:pt>
                <c:pt idx="701">
                  <c:v>0.61157600000000001</c:v>
                </c:pt>
                <c:pt idx="702">
                  <c:v>0.61151800000000001</c:v>
                </c:pt>
                <c:pt idx="703">
                  <c:v>0.61146199999999995</c:v>
                </c:pt>
                <c:pt idx="704">
                  <c:v>0.61140499999999998</c:v>
                </c:pt>
                <c:pt idx="705">
                  <c:v>0.61134900000000003</c:v>
                </c:pt>
                <c:pt idx="706">
                  <c:v>0.61129299999999998</c:v>
                </c:pt>
                <c:pt idx="707">
                  <c:v>0.61123700000000003</c:v>
                </c:pt>
                <c:pt idx="708">
                  <c:v>0.611182</c:v>
                </c:pt>
                <c:pt idx="709">
                  <c:v>0.61112699999999998</c:v>
                </c:pt>
                <c:pt idx="710">
                  <c:v>0.61107199999999995</c:v>
                </c:pt>
                <c:pt idx="711">
                  <c:v>0.61101799999999995</c:v>
                </c:pt>
                <c:pt idx="712">
                  <c:v>0.61096399999999995</c:v>
                </c:pt>
                <c:pt idx="713">
                  <c:v>0.61090999999999995</c:v>
                </c:pt>
                <c:pt idx="714">
                  <c:v>0.61085699999999998</c:v>
                </c:pt>
                <c:pt idx="715">
                  <c:v>0.61080400000000001</c:v>
                </c:pt>
                <c:pt idx="716">
                  <c:v>0.61075100000000004</c:v>
                </c:pt>
                <c:pt idx="717">
                  <c:v>0.61069899999999999</c:v>
                </c:pt>
                <c:pt idx="718">
                  <c:v>0.61064600000000002</c:v>
                </c:pt>
                <c:pt idx="719">
                  <c:v>0.61059399999999997</c:v>
                </c:pt>
                <c:pt idx="720">
                  <c:v>0.61054299999999995</c:v>
                </c:pt>
                <c:pt idx="721">
                  <c:v>0.61049100000000001</c:v>
                </c:pt>
                <c:pt idx="722">
                  <c:v>0.61043999999999998</c:v>
                </c:pt>
                <c:pt idx="723">
                  <c:v>0.61038899999999996</c:v>
                </c:pt>
                <c:pt idx="724">
                  <c:v>0.61033899999999996</c:v>
                </c:pt>
                <c:pt idx="725">
                  <c:v>0.61028800000000005</c:v>
                </c:pt>
                <c:pt idx="726">
                  <c:v>0.61023799999999995</c:v>
                </c:pt>
                <c:pt idx="727">
                  <c:v>0.61018799999999995</c:v>
                </c:pt>
                <c:pt idx="728">
                  <c:v>0.61013899999999999</c:v>
                </c:pt>
                <c:pt idx="729">
                  <c:v>0.61008899999999999</c:v>
                </c:pt>
                <c:pt idx="730">
                  <c:v>0.61004000000000003</c:v>
                </c:pt>
                <c:pt idx="731">
                  <c:v>0.60999199999999998</c:v>
                </c:pt>
                <c:pt idx="732">
                  <c:v>0.60994300000000001</c:v>
                </c:pt>
                <c:pt idx="733">
                  <c:v>0.60989499999999996</c:v>
                </c:pt>
                <c:pt idx="734">
                  <c:v>0.609846</c:v>
                </c:pt>
                <c:pt idx="735">
                  <c:v>0.60979899999999998</c:v>
                </c:pt>
                <c:pt idx="736">
                  <c:v>0.60975100000000004</c:v>
                </c:pt>
                <c:pt idx="737">
                  <c:v>0.60970400000000002</c:v>
                </c:pt>
                <c:pt idx="738">
                  <c:v>0.60965599999999998</c:v>
                </c:pt>
                <c:pt idx="739">
                  <c:v>0.60960899999999996</c:v>
                </c:pt>
                <c:pt idx="740">
                  <c:v>0.60956299999999997</c:v>
                </c:pt>
                <c:pt idx="741">
                  <c:v>0.60951599999999995</c:v>
                </c:pt>
                <c:pt idx="742">
                  <c:v>0.60946999999999996</c:v>
                </c:pt>
                <c:pt idx="743">
                  <c:v>0.60942399999999997</c:v>
                </c:pt>
                <c:pt idx="744">
                  <c:v>0.60937799999999998</c:v>
                </c:pt>
                <c:pt idx="745">
                  <c:v>0.60933199999999998</c:v>
                </c:pt>
                <c:pt idx="746">
                  <c:v>0.60928599999999999</c:v>
                </c:pt>
                <c:pt idx="747">
                  <c:v>0.60924100000000003</c:v>
                </c:pt>
                <c:pt idx="748">
                  <c:v>0.60919599999999996</c:v>
                </c:pt>
                <c:pt idx="749">
                  <c:v>0.609151</c:v>
                </c:pt>
                <c:pt idx="750">
                  <c:v>0.60910600000000004</c:v>
                </c:pt>
                <c:pt idx="751">
                  <c:v>0.60906199999999999</c:v>
                </c:pt>
                <c:pt idx="752">
                  <c:v>0.60901700000000003</c:v>
                </c:pt>
                <c:pt idx="753">
                  <c:v>0.60897299999999999</c:v>
                </c:pt>
                <c:pt idx="754">
                  <c:v>0.60892900000000005</c:v>
                </c:pt>
                <c:pt idx="755">
                  <c:v>0.60888600000000004</c:v>
                </c:pt>
                <c:pt idx="756">
                  <c:v>0.60884199999999999</c:v>
                </c:pt>
                <c:pt idx="757">
                  <c:v>0.60879799999999995</c:v>
                </c:pt>
                <c:pt idx="758">
                  <c:v>0.60875500000000005</c:v>
                </c:pt>
                <c:pt idx="759">
                  <c:v>0.60871200000000003</c:v>
                </c:pt>
                <c:pt idx="760">
                  <c:v>0.60866900000000002</c:v>
                </c:pt>
                <c:pt idx="761">
                  <c:v>0.608626</c:v>
                </c:pt>
                <c:pt idx="762">
                  <c:v>0.60858400000000001</c:v>
                </c:pt>
                <c:pt idx="763">
                  <c:v>0.608541</c:v>
                </c:pt>
                <c:pt idx="764">
                  <c:v>0.60849900000000001</c:v>
                </c:pt>
                <c:pt idx="765">
                  <c:v>0.60845700000000003</c:v>
                </c:pt>
                <c:pt idx="766">
                  <c:v>0.60841500000000004</c:v>
                </c:pt>
                <c:pt idx="767">
                  <c:v>0.60837300000000005</c:v>
                </c:pt>
                <c:pt idx="768">
                  <c:v>0.60833199999999998</c:v>
                </c:pt>
                <c:pt idx="769">
                  <c:v>0.60829</c:v>
                </c:pt>
                <c:pt idx="770">
                  <c:v>0.60824900000000004</c:v>
                </c:pt>
                <c:pt idx="771">
                  <c:v>0.60820799999999997</c:v>
                </c:pt>
                <c:pt idx="772">
                  <c:v>0.60816599999999998</c:v>
                </c:pt>
                <c:pt idx="773">
                  <c:v>0.60812600000000006</c:v>
                </c:pt>
                <c:pt idx="774">
                  <c:v>0.60808499999999999</c:v>
                </c:pt>
                <c:pt idx="775">
                  <c:v>0.60804400000000003</c:v>
                </c:pt>
                <c:pt idx="776">
                  <c:v>0.60800399999999999</c:v>
                </c:pt>
                <c:pt idx="777">
                  <c:v>0.60796300000000003</c:v>
                </c:pt>
                <c:pt idx="778">
                  <c:v>0.60792299999999999</c:v>
                </c:pt>
                <c:pt idx="779">
                  <c:v>0.60788299999999995</c:v>
                </c:pt>
                <c:pt idx="780">
                  <c:v>0.60784300000000002</c:v>
                </c:pt>
                <c:pt idx="781">
                  <c:v>0.60780299999999998</c:v>
                </c:pt>
                <c:pt idx="782">
                  <c:v>0.60776300000000005</c:v>
                </c:pt>
                <c:pt idx="783">
                  <c:v>0.60772400000000004</c:v>
                </c:pt>
                <c:pt idx="784">
                  <c:v>0.607684</c:v>
                </c:pt>
                <c:pt idx="785">
                  <c:v>0.60764499999999999</c:v>
                </c:pt>
                <c:pt idx="786">
                  <c:v>0.60760599999999998</c:v>
                </c:pt>
                <c:pt idx="787">
                  <c:v>0.60756699999999997</c:v>
                </c:pt>
                <c:pt idx="788">
                  <c:v>0.60752799999999996</c:v>
                </c:pt>
                <c:pt idx="789">
                  <c:v>0.60748899999999995</c:v>
                </c:pt>
                <c:pt idx="790">
                  <c:v>0.60745000000000005</c:v>
                </c:pt>
                <c:pt idx="791">
                  <c:v>0.60741100000000003</c:v>
                </c:pt>
                <c:pt idx="792">
                  <c:v>0.60737300000000005</c:v>
                </c:pt>
                <c:pt idx="793">
                  <c:v>0.60733400000000004</c:v>
                </c:pt>
                <c:pt idx="794">
                  <c:v>0.60729599999999995</c:v>
                </c:pt>
                <c:pt idx="795">
                  <c:v>0.60725799999999996</c:v>
                </c:pt>
                <c:pt idx="796">
                  <c:v>0.60721899999999995</c:v>
                </c:pt>
                <c:pt idx="797">
                  <c:v>0.60718099999999997</c:v>
                </c:pt>
                <c:pt idx="798">
                  <c:v>0.60714400000000002</c:v>
                </c:pt>
                <c:pt idx="799">
                  <c:v>0.60710600000000003</c:v>
                </c:pt>
                <c:pt idx="800">
                  <c:v>0.60706800000000005</c:v>
                </c:pt>
                <c:pt idx="801">
                  <c:v>0.60702999999999996</c:v>
                </c:pt>
                <c:pt idx="802">
                  <c:v>0.606993</c:v>
                </c:pt>
                <c:pt idx="803">
                  <c:v>0.60713399999999995</c:v>
                </c:pt>
                <c:pt idx="804">
                  <c:v>0.60727500000000001</c:v>
                </c:pt>
                <c:pt idx="805">
                  <c:v>0.60741599999999996</c:v>
                </c:pt>
                <c:pt idx="806">
                  <c:v>0.60755599999999998</c:v>
                </c:pt>
                <c:pt idx="807">
                  <c:v>0.60769700000000004</c:v>
                </c:pt>
                <c:pt idx="808">
                  <c:v>0.60783799999999999</c:v>
                </c:pt>
                <c:pt idx="809">
                  <c:v>0.60797900000000005</c:v>
                </c:pt>
                <c:pt idx="810">
                  <c:v>0.60811999999999999</c:v>
                </c:pt>
                <c:pt idx="811">
                  <c:v>0.60826100000000005</c:v>
                </c:pt>
                <c:pt idx="812">
                  <c:v>0.608402</c:v>
                </c:pt>
                <c:pt idx="813">
                  <c:v>0.60854299999999995</c:v>
                </c:pt>
                <c:pt idx="814">
                  <c:v>0.608684</c:v>
                </c:pt>
                <c:pt idx="815">
                  <c:v>0.60882499999999995</c:v>
                </c:pt>
                <c:pt idx="816">
                  <c:v>0.60896600000000001</c:v>
                </c:pt>
                <c:pt idx="817">
                  <c:v>0.60910699999999995</c:v>
                </c:pt>
                <c:pt idx="818">
                  <c:v>0.60924800000000001</c:v>
                </c:pt>
                <c:pt idx="819">
                  <c:v>0.60938899999999996</c:v>
                </c:pt>
                <c:pt idx="820">
                  <c:v>0.60953000000000002</c:v>
                </c:pt>
                <c:pt idx="821">
                  <c:v>0.60967099999999996</c:v>
                </c:pt>
                <c:pt idx="822">
                  <c:v>0.60981200000000002</c:v>
                </c:pt>
                <c:pt idx="823">
                  <c:v>0.60995299999999997</c:v>
                </c:pt>
                <c:pt idx="824">
                  <c:v>0.61009400000000003</c:v>
                </c:pt>
                <c:pt idx="825">
                  <c:v>0.61023499999999997</c:v>
                </c:pt>
                <c:pt idx="826">
                  <c:v>0.61037600000000003</c:v>
                </c:pt>
                <c:pt idx="827">
                  <c:v>0.61051699999999998</c:v>
                </c:pt>
                <c:pt idx="828">
                  <c:v>0.61065800000000003</c:v>
                </c:pt>
                <c:pt idx="829">
                  <c:v>0.61079899999999998</c:v>
                </c:pt>
                <c:pt idx="830">
                  <c:v>0.61094000000000004</c:v>
                </c:pt>
                <c:pt idx="831">
                  <c:v>0.61108099999999999</c:v>
                </c:pt>
                <c:pt idx="832">
                  <c:v>0.61122200000000004</c:v>
                </c:pt>
                <c:pt idx="833">
                  <c:v>0.61136299999999999</c:v>
                </c:pt>
                <c:pt idx="834">
                  <c:v>0.61150400000000005</c:v>
                </c:pt>
                <c:pt idx="835">
                  <c:v>0.61164499999999999</c:v>
                </c:pt>
                <c:pt idx="836">
                  <c:v>0.61178500000000002</c:v>
                </c:pt>
                <c:pt idx="837">
                  <c:v>0.61192599999999997</c:v>
                </c:pt>
                <c:pt idx="838">
                  <c:v>0.61206700000000003</c:v>
                </c:pt>
                <c:pt idx="839">
                  <c:v>0.61220799999999997</c:v>
                </c:pt>
                <c:pt idx="840">
                  <c:v>0.61234900000000003</c:v>
                </c:pt>
                <c:pt idx="841">
                  <c:v>0.61248999999999998</c:v>
                </c:pt>
                <c:pt idx="842">
                  <c:v>0.61263000000000001</c:v>
                </c:pt>
                <c:pt idx="843">
                  <c:v>0.61277099999999995</c:v>
                </c:pt>
                <c:pt idx="844">
                  <c:v>0.61291200000000001</c:v>
                </c:pt>
                <c:pt idx="845">
                  <c:v>0.61305299999999996</c:v>
                </c:pt>
                <c:pt idx="846">
                  <c:v>0.61319299999999999</c:v>
                </c:pt>
                <c:pt idx="847">
                  <c:v>0.61333400000000005</c:v>
                </c:pt>
                <c:pt idx="848">
                  <c:v>0.61347499999999999</c:v>
                </c:pt>
                <c:pt idx="849">
                  <c:v>0.61361500000000002</c:v>
                </c:pt>
                <c:pt idx="850">
                  <c:v>0.61375599999999997</c:v>
                </c:pt>
                <c:pt idx="851">
                  <c:v>0.61389700000000003</c:v>
                </c:pt>
                <c:pt idx="852">
                  <c:v>0.61403700000000005</c:v>
                </c:pt>
                <c:pt idx="853">
                  <c:v>0.614178</c:v>
                </c:pt>
                <c:pt idx="854">
                  <c:v>0.61431800000000003</c:v>
                </c:pt>
                <c:pt idx="855">
                  <c:v>0.61445899999999998</c:v>
                </c:pt>
                <c:pt idx="856">
                  <c:v>0.61459900000000001</c:v>
                </c:pt>
                <c:pt idx="857">
                  <c:v>0.61473999999999995</c:v>
                </c:pt>
                <c:pt idx="858">
                  <c:v>0.61487999999999998</c:v>
                </c:pt>
                <c:pt idx="859">
                  <c:v>0.61502000000000001</c:v>
                </c:pt>
                <c:pt idx="860">
                  <c:v>0.61516099999999996</c:v>
                </c:pt>
                <c:pt idx="861">
                  <c:v>0.61530099999999999</c:v>
                </c:pt>
                <c:pt idx="862">
                  <c:v>0.61544100000000002</c:v>
                </c:pt>
                <c:pt idx="863">
                  <c:v>0.61558199999999996</c:v>
                </c:pt>
                <c:pt idx="864">
                  <c:v>0.61572199999999999</c:v>
                </c:pt>
                <c:pt idx="865">
                  <c:v>0.61586200000000002</c:v>
                </c:pt>
                <c:pt idx="866">
                  <c:v>0.61600200000000005</c:v>
                </c:pt>
                <c:pt idx="867">
                  <c:v>0.616143</c:v>
                </c:pt>
                <c:pt idx="868">
                  <c:v>0.61628300000000003</c:v>
                </c:pt>
                <c:pt idx="869">
                  <c:v>0.61642300000000005</c:v>
                </c:pt>
                <c:pt idx="870">
                  <c:v>0.61656299999999997</c:v>
                </c:pt>
                <c:pt idx="871">
                  <c:v>0.616703</c:v>
                </c:pt>
                <c:pt idx="872">
                  <c:v>0.61684300000000003</c:v>
                </c:pt>
                <c:pt idx="873">
                  <c:v>0.61698299999999995</c:v>
                </c:pt>
                <c:pt idx="874">
                  <c:v>0.61712299999999998</c:v>
                </c:pt>
                <c:pt idx="875">
                  <c:v>0.61726300000000001</c:v>
                </c:pt>
                <c:pt idx="876">
                  <c:v>0.61740300000000004</c:v>
                </c:pt>
                <c:pt idx="877">
                  <c:v>0.61754200000000004</c:v>
                </c:pt>
                <c:pt idx="878">
                  <c:v>0.61768199999999995</c:v>
                </c:pt>
                <c:pt idx="879">
                  <c:v>0.61782199999999998</c:v>
                </c:pt>
                <c:pt idx="880">
                  <c:v>0.61796200000000001</c:v>
                </c:pt>
                <c:pt idx="881">
                  <c:v>0.61810100000000001</c:v>
                </c:pt>
                <c:pt idx="882">
                  <c:v>0.61824100000000004</c:v>
                </c:pt>
                <c:pt idx="883">
                  <c:v>0.61838099999999996</c:v>
                </c:pt>
                <c:pt idx="884">
                  <c:v>0.61851999999999996</c:v>
                </c:pt>
                <c:pt idx="885">
                  <c:v>0.61865999999999999</c:v>
                </c:pt>
                <c:pt idx="886">
                  <c:v>0.61879899999999999</c:v>
                </c:pt>
                <c:pt idx="887">
                  <c:v>0.61893900000000002</c:v>
                </c:pt>
                <c:pt idx="888">
                  <c:v>0.61907800000000002</c:v>
                </c:pt>
                <c:pt idx="889">
                  <c:v>0.61921800000000005</c:v>
                </c:pt>
                <c:pt idx="890">
                  <c:v>0.61935700000000005</c:v>
                </c:pt>
                <c:pt idx="891">
                  <c:v>0.61949600000000005</c:v>
                </c:pt>
                <c:pt idx="892">
                  <c:v>0.61963599999999996</c:v>
                </c:pt>
                <c:pt idx="893">
                  <c:v>0.61977499999999996</c:v>
                </c:pt>
                <c:pt idx="894">
                  <c:v>0.61991399999999997</c:v>
                </c:pt>
                <c:pt idx="895">
                  <c:v>0.62005299999999997</c:v>
                </c:pt>
                <c:pt idx="896">
                  <c:v>0.62019199999999997</c:v>
                </c:pt>
                <c:pt idx="897">
                  <c:v>0.62033099999999997</c:v>
                </c:pt>
                <c:pt idx="898">
                  <c:v>0.62046999999999997</c:v>
                </c:pt>
                <c:pt idx="899">
                  <c:v>0.62060899999999997</c:v>
                </c:pt>
                <c:pt idx="900">
                  <c:v>0.62074799999999997</c:v>
                </c:pt>
                <c:pt idx="901">
                  <c:v>0.62088699999999997</c:v>
                </c:pt>
                <c:pt idx="902">
                  <c:v>0.62102599999999997</c:v>
                </c:pt>
                <c:pt idx="903">
                  <c:v>0.62116499999999997</c:v>
                </c:pt>
                <c:pt idx="904">
                  <c:v>0.62130399999999997</c:v>
                </c:pt>
                <c:pt idx="905">
                  <c:v>0.62144200000000005</c:v>
                </c:pt>
                <c:pt idx="906">
                  <c:v>0.62158100000000005</c:v>
                </c:pt>
                <c:pt idx="907">
                  <c:v>0.62172000000000005</c:v>
                </c:pt>
                <c:pt idx="908">
                  <c:v>0.62185800000000002</c:v>
                </c:pt>
                <c:pt idx="909">
                  <c:v>0.62199700000000002</c:v>
                </c:pt>
                <c:pt idx="910">
                  <c:v>0.62213499999999999</c:v>
                </c:pt>
                <c:pt idx="911">
                  <c:v>0.62227399999999999</c:v>
                </c:pt>
                <c:pt idx="912">
                  <c:v>0.62241199999999997</c:v>
                </c:pt>
                <c:pt idx="913">
                  <c:v>0.62255099999999997</c:v>
                </c:pt>
                <c:pt idx="914">
                  <c:v>0.62268900000000005</c:v>
                </c:pt>
                <c:pt idx="915">
                  <c:v>0.62282700000000002</c:v>
                </c:pt>
                <c:pt idx="916">
                  <c:v>0.62296600000000002</c:v>
                </c:pt>
                <c:pt idx="917">
                  <c:v>0.62310399999999999</c:v>
                </c:pt>
                <c:pt idx="918">
                  <c:v>0.62324199999999996</c:v>
                </c:pt>
                <c:pt idx="919">
                  <c:v>0.62338000000000005</c:v>
                </c:pt>
                <c:pt idx="920">
                  <c:v>0.62351800000000002</c:v>
                </c:pt>
                <c:pt idx="921">
                  <c:v>0.62365599999999999</c:v>
                </c:pt>
                <c:pt idx="922">
                  <c:v>0.62379399999999996</c:v>
                </c:pt>
                <c:pt idx="923">
                  <c:v>0.62393200000000004</c:v>
                </c:pt>
                <c:pt idx="924">
                  <c:v>0.62407000000000001</c:v>
                </c:pt>
                <c:pt idx="925">
                  <c:v>0.62420799999999999</c:v>
                </c:pt>
                <c:pt idx="926">
                  <c:v>0.62434500000000004</c:v>
                </c:pt>
                <c:pt idx="927">
                  <c:v>0.62448300000000001</c:v>
                </c:pt>
                <c:pt idx="928">
                  <c:v>0.62462099999999998</c:v>
                </c:pt>
                <c:pt idx="929">
                  <c:v>0.62475800000000004</c:v>
                </c:pt>
                <c:pt idx="930">
                  <c:v>0.62489600000000001</c:v>
                </c:pt>
                <c:pt idx="931">
                  <c:v>0.62503399999999998</c:v>
                </c:pt>
                <c:pt idx="932">
                  <c:v>0.62517100000000003</c:v>
                </c:pt>
                <c:pt idx="933">
                  <c:v>0.62530799999999997</c:v>
                </c:pt>
                <c:pt idx="934">
                  <c:v>0.62544599999999995</c:v>
                </c:pt>
                <c:pt idx="935">
                  <c:v>0.625583</c:v>
                </c:pt>
                <c:pt idx="936">
                  <c:v>0.62572000000000005</c:v>
                </c:pt>
                <c:pt idx="937">
                  <c:v>0.62585800000000003</c:v>
                </c:pt>
                <c:pt idx="938">
                  <c:v>0.62599499999999997</c:v>
                </c:pt>
                <c:pt idx="939">
                  <c:v>0.62613200000000002</c:v>
                </c:pt>
                <c:pt idx="940">
                  <c:v>0.62626899999999996</c:v>
                </c:pt>
                <c:pt idx="941">
                  <c:v>0.62640600000000002</c:v>
                </c:pt>
                <c:pt idx="942">
                  <c:v>0.62654299999999996</c:v>
                </c:pt>
                <c:pt idx="943">
                  <c:v>0.62668000000000001</c:v>
                </c:pt>
                <c:pt idx="944">
                  <c:v>0.62681699999999996</c:v>
                </c:pt>
                <c:pt idx="945">
                  <c:v>0.62695400000000001</c:v>
                </c:pt>
                <c:pt idx="946">
                  <c:v>0.62709099999999995</c:v>
                </c:pt>
                <c:pt idx="947">
                  <c:v>0.62722699999999998</c:v>
                </c:pt>
                <c:pt idx="948">
                  <c:v>0.62736400000000003</c:v>
                </c:pt>
                <c:pt idx="949">
                  <c:v>0.62750099999999998</c:v>
                </c:pt>
                <c:pt idx="950">
                  <c:v>0.627637</c:v>
                </c:pt>
                <c:pt idx="951">
                  <c:v>0.62777400000000005</c:v>
                </c:pt>
                <c:pt idx="952">
                  <c:v>0.62790999999999997</c:v>
                </c:pt>
                <c:pt idx="953">
                  <c:v>0.62804700000000002</c:v>
                </c:pt>
                <c:pt idx="954">
                  <c:v>0.62818300000000005</c:v>
                </c:pt>
                <c:pt idx="955">
                  <c:v>0.62831899999999996</c:v>
                </c:pt>
                <c:pt idx="956">
                  <c:v>0.62845600000000001</c:v>
                </c:pt>
                <c:pt idx="957">
                  <c:v>0.62859200000000004</c:v>
                </c:pt>
                <c:pt idx="958">
                  <c:v>0.62872799999999995</c:v>
                </c:pt>
                <c:pt idx="959">
                  <c:v>0.62886399999999998</c:v>
                </c:pt>
                <c:pt idx="960">
                  <c:v>0.629</c:v>
                </c:pt>
                <c:pt idx="961">
                  <c:v>0.62913600000000003</c:v>
                </c:pt>
                <c:pt idx="962">
                  <c:v>0.62927200000000005</c:v>
                </c:pt>
                <c:pt idx="963">
                  <c:v>0.62940799999999997</c:v>
                </c:pt>
                <c:pt idx="964">
                  <c:v>0.62954399999999999</c:v>
                </c:pt>
                <c:pt idx="965">
                  <c:v>0.62968000000000002</c:v>
                </c:pt>
                <c:pt idx="966">
                  <c:v>0.62981600000000004</c:v>
                </c:pt>
                <c:pt idx="967">
                  <c:v>0.62995199999999996</c:v>
                </c:pt>
                <c:pt idx="968">
                  <c:v>0.63008699999999995</c:v>
                </c:pt>
                <c:pt idx="969">
                  <c:v>0.63022299999999998</c:v>
                </c:pt>
                <c:pt idx="970">
                  <c:v>0.63035799999999997</c:v>
                </c:pt>
                <c:pt idx="971">
                  <c:v>0.630494</c:v>
                </c:pt>
                <c:pt idx="972">
                  <c:v>0.630629</c:v>
                </c:pt>
                <c:pt idx="973">
                  <c:v>0.63076500000000002</c:v>
                </c:pt>
                <c:pt idx="974">
                  <c:v>0.63090000000000002</c:v>
                </c:pt>
                <c:pt idx="975">
                  <c:v>0.63103500000000001</c:v>
                </c:pt>
                <c:pt idx="976">
                  <c:v>0.63117100000000004</c:v>
                </c:pt>
                <c:pt idx="977">
                  <c:v>0.63130600000000003</c:v>
                </c:pt>
                <c:pt idx="978">
                  <c:v>0.63144100000000003</c:v>
                </c:pt>
                <c:pt idx="979">
                  <c:v>0.63157600000000003</c:v>
                </c:pt>
                <c:pt idx="980">
                  <c:v>0.63171100000000002</c:v>
                </c:pt>
                <c:pt idx="981">
                  <c:v>0.63184600000000002</c:v>
                </c:pt>
                <c:pt idx="982">
                  <c:v>0.63198100000000001</c:v>
                </c:pt>
                <c:pt idx="983">
                  <c:v>0.63211600000000001</c:v>
                </c:pt>
                <c:pt idx="984">
                  <c:v>0.63225100000000001</c:v>
                </c:pt>
                <c:pt idx="985">
                  <c:v>0.63238499999999997</c:v>
                </c:pt>
                <c:pt idx="986">
                  <c:v>0.63251999999999997</c:v>
                </c:pt>
                <c:pt idx="987">
                  <c:v>0.63265499999999997</c:v>
                </c:pt>
                <c:pt idx="988">
                  <c:v>0.63278900000000005</c:v>
                </c:pt>
                <c:pt idx="989">
                  <c:v>0.63292400000000004</c:v>
                </c:pt>
                <c:pt idx="990">
                  <c:v>0.63305800000000001</c:v>
                </c:pt>
                <c:pt idx="991">
                  <c:v>0.63319300000000001</c:v>
                </c:pt>
                <c:pt idx="992">
                  <c:v>0.63332699999999997</c:v>
                </c:pt>
                <c:pt idx="993">
                  <c:v>0.63346100000000005</c:v>
                </c:pt>
                <c:pt idx="994">
                  <c:v>0.63359600000000005</c:v>
                </c:pt>
                <c:pt idx="995">
                  <c:v>0.63373000000000002</c:v>
                </c:pt>
                <c:pt idx="996">
                  <c:v>0.63386399999999998</c:v>
                </c:pt>
                <c:pt idx="997">
                  <c:v>0.63399799999999995</c:v>
                </c:pt>
                <c:pt idx="998">
                  <c:v>0.63413200000000003</c:v>
                </c:pt>
                <c:pt idx="999">
                  <c:v>0.634266</c:v>
                </c:pt>
                <c:pt idx="1000">
                  <c:v>0.63439999999999996</c:v>
                </c:pt>
                <c:pt idx="1001">
                  <c:v>0.63453400000000004</c:v>
                </c:pt>
                <c:pt idx="1002">
                  <c:v>0.63466800000000001</c:v>
                </c:pt>
                <c:pt idx="1003">
                  <c:v>0.63480199999999998</c:v>
                </c:pt>
                <c:pt idx="1004">
                  <c:v>0.63493599999999994</c:v>
                </c:pt>
                <c:pt idx="1005">
                  <c:v>0.63506899999999999</c:v>
                </c:pt>
                <c:pt idx="1006">
                  <c:v>0.63520299999999996</c:v>
                </c:pt>
                <c:pt idx="1007">
                  <c:v>0.63533600000000001</c:v>
                </c:pt>
                <c:pt idx="1008">
                  <c:v>0.63546999999999998</c:v>
                </c:pt>
                <c:pt idx="1009">
                  <c:v>0.63560300000000003</c:v>
                </c:pt>
                <c:pt idx="1010">
                  <c:v>0.635737</c:v>
                </c:pt>
                <c:pt idx="1011">
                  <c:v>0.63587000000000005</c:v>
                </c:pt>
                <c:pt idx="1012">
                  <c:v>0.63600299999999999</c:v>
                </c:pt>
                <c:pt idx="1013">
                  <c:v>0.63613699999999995</c:v>
                </c:pt>
                <c:pt idx="1014">
                  <c:v>0.63627</c:v>
                </c:pt>
                <c:pt idx="1015">
                  <c:v>0.63640300000000005</c:v>
                </c:pt>
                <c:pt idx="1016">
                  <c:v>0.63653599999999999</c:v>
                </c:pt>
                <c:pt idx="1017">
                  <c:v>0.63666900000000004</c:v>
                </c:pt>
                <c:pt idx="1018">
                  <c:v>0.63680199999999998</c:v>
                </c:pt>
                <c:pt idx="1019">
                  <c:v>0.63693500000000003</c:v>
                </c:pt>
                <c:pt idx="1020">
                  <c:v>0.63706799999999997</c:v>
                </c:pt>
                <c:pt idx="1021">
                  <c:v>0.63720100000000002</c:v>
                </c:pt>
                <c:pt idx="1022">
                  <c:v>0.63733300000000004</c:v>
                </c:pt>
                <c:pt idx="1023">
                  <c:v>0.63746599999999998</c:v>
                </c:pt>
                <c:pt idx="1024">
                  <c:v>0.63759900000000003</c:v>
                </c:pt>
                <c:pt idx="1025">
                  <c:v>0.63773100000000005</c:v>
                </c:pt>
                <c:pt idx="1026">
                  <c:v>0.63786399999999999</c:v>
                </c:pt>
                <c:pt idx="1027">
                  <c:v>0.63799600000000001</c:v>
                </c:pt>
                <c:pt idx="1028">
                  <c:v>0.63812899999999995</c:v>
                </c:pt>
                <c:pt idx="1029">
                  <c:v>0.63826099999999997</c:v>
                </c:pt>
                <c:pt idx="1030">
                  <c:v>0.63839400000000002</c:v>
                </c:pt>
                <c:pt idx="1031">
                  <c:v>0.63852600000000004</c:v>
                </c:pt>
                <c:pt idx="1032">
                  <c:v>0.63865799999999995</c:v>
                </c:pt>
                <c:pt idx="1033">
                  <c:v>0.63878999999999997</c:v>
                </c:pt>
                <c:pt idx="1034">
                  <c:v>0.63892199999999999</c:v>
                </c:pt>
                <c:pt idx="1035">
                  <c:v>0.63905400000000001</c:v>
                </c:pt>
                <c:pt idx="1036">
                  <c:v>0.63918600000000003</c:v>
                </c:pt>
                <c:pt idx="1037">
                  <c:v>0.63931800000000005</c:v>
                </c:pt>
                <c:pt idx="1038">
                  <c:v>0.63944999999999996</c:v>
                </c:pt>
                <c:pt idx="1039">
                  <c:v>0.63958199999999998</c:v>
                </c:pt>
                <c:pt idx="1040">
                  <c:v>0.639714</c:v>
                </c:pt>
                <c:pt idx="1041">
                  <c:v>0.639845</c:v>
                </c:pt>
                <c:pt idx="1042">
                  <c:v>0.63997700000000002</c:v>
                </c:pt>
                <c:pt idx="1043">
                  <c:v>0.64010900000000004</c:v>
                </c:pt>
                <c:pt idx="1044">
                  <c:v>0.64024000000000003</c:v>
                </c:pt>
                <c:pt idx="1045">
                  <c:v>0.64037200000000005</c:v>
                </c:pt>
                <c:pt idx="1046">
                  <c:v>0.64050300000000004</c:v>
                </c:pt>
                <c:pt idx="1047">
                  <c:v>0.64063400000000004</c:v>
                </c:pt>
                <c:pt idx="1048">
                  <c:v>0.64076599999999995</c:v>
                </c:pt>
                <c:pt idx="1049">
                  <c:v>0.64089700000000005</c:v>
                </c:pt>
                <c:pt idx="1050">
                  <c:v>0.64102800000000004</c:v>
                </c:pt>
                <c:pt idx="1051">
                  <c:v>0.64115900000000003</c:v>
                </c:pt>
                <c:pt idx="1052">
                  <c:v>0.64129000000000003</c:v>
                </c:pt>
                <c:pt idx="1053">
                  <c:v>0.64142100000000002</c:v>
                </c:pt>
                <c:pt idx="1054">
                  <c:v>0.64155200000000001</c:v>
                </c:pt>
                <c:pt idx="1055">
                  <c:v>0.641683</c:v>
                </c:pt>
                <c:pt idx="1056">
                  <c:v>0.641814</c:v>
                </c:pt>
                <c:pt idx="1057">
                  <c:v>0.64194499999999999</c:v>
                </c:pt>
                <c:pt idx="1058">
                  <c:v>0.64207599999999998</c:v>
                </c:pt>
                <c:pt idx="1059">
                  <c:v>0.64220699999999997</c:v>
                </c:pt>
                <c:pt idx="1060">
                  <c:v>0.64233700000000005</c:v>
                </c:pt>
                <c:pt idx="1061">
                  <c:v>0.64246800000000004</c:v>
                </c:pt>
                <c:pt idx="1062">
                  <c:v>0.642598</c:v>
                </c:pt>
                <c:pt idx="1063">
                  <c:v>0.64272899999999999</c:v>
                </c:pt>
                <c:pt idx="1064">
                  <c:v>0.64285899999999996</c:v>
                </c:pt>
                <c:pt idx="1065">
                  <c:v>0.64298999999999995</c:v>
                </c:pt>
                <c:pt idx="1066">
                  <c:v>0.64312000000000002</c:v>
                </c:pt>
                <c:pt idx="1067">
                  <c:v>0.64324999999999999</c:v>
                </c:pt>
                <c:pt idx="1068">
                  <c:v>0.64338099999999998</c:v>
                </c:pt>
                <c:pt idx="1069">
                  <c:v>0.64351100000000006</c:v>
                </c:pt>
                <c:pt idx="1070">
                  <c:v>0.64364100000000002</c:v>
                </c:pt>
                <c:pt idx="1071">
                  <c:v>0.64377099999999998</c:v>
                </c:pt>
                <c:pt idx="1072">
                  <c:v>0.64390099999999995</c:v>
                </c:pt>
                <c:pt idx="1073">
                  <c:v>0.64403100000000002</c:v>
                </c:pt>
                <c:pt idx="1074">
                  <c:v>0.64416099999999998</c:v>
                </c:pt>
                <c:pt idx="1075">
                  <c:v>0.64429000000000003</c:v>
                </c:pt>
                <c:pt idx="1076">
                  <c:v>0.64441999999999999</c:v>
                </c:pt>
                <c:pt idx="1077">
                  <c:v>0.64454999999999996</c:v>
                </c:pt>
                <c:pt idx="1078">
                  <c:v>0.64468000000000003</c:v>
                </c:pt>
                <c:pt idx="1079">
                  <c:v>0.64480899999999997</c:v>
                </c:pt>
                <c:pt idx="1080">
                  <c:v>0.64493900000000004</c:v>
                </c:pt>
                <c:pt idx="1081">
                  <c:v>0.64506799999999997</c:v>
                </c:pt>
                <c:pt idx="1082">
                  <c:v>0.64519800000000005</c:v>
                </c:pt>
                <c:pt idx="1083">
                  <c:v>0.64532699999999998</c:v>
                </c:pt>
                <c:pt idx="1084">
                  <c:v>0.64545600000000003</c:v>
                </c:pt>
                <c:pt idx="1085">
                  <c:v>0.64558599999999999</c:v>
                </c:pt>
                <c:pt idx="1086">
                  <c:v>0.64571500000000004</c:v>
                </c:pt>
                <c:pt idx="1087">
                  <c:v>0.64584399999999997</c:v>
                </c:pt>
                <c:pt idx="1088">
                  <c:v>0.64597300000000002</c:v>
                </c:pt>
                <c:pt idx="1089">
                  <c:v>0.64610199999999995</c:v>
                </c:pt>
                <c:pt idx="1090">
                  <c:v>0.646231</c:v>
                </c:pt>
                <c:pt idx="1091">
                  <c:v>0.64636000000000005</c:v>
                </c:pt>
                <c:pt idx="1092">
                  <c:v>0.64648899999999998</c:v>
                </c:pt>
                <c:pt idx="1093">
                  <c:v>0.64661800000000003</c:v>
                </c:pt>
                <c:pt idx="1094">
                  <c:v>0.64674699999999996</c:v>
                </c:pt>
                <c:pt idx="1095">
                  <c:v>0.64687499999999998</c:v>
                </c:pt>
                <c:pt idx="1096">
                  <c:v>0.64700400000000002</c:v>
                </c:pt>
                <c:pt idx="1097">
                  <c:v>0.64713299999999996</c:v>
                </c:pt>
                <c:pt idx="1098">
                  <c:v>0.64726099999999998</c:v>
                </c:pt>
                <c:pt idx="1099">
                  <c:v>0.64739000000000002</c:v>
                </c:pt>
                <c:pt idx="1100">
                  <c:v>0.64751800000000004</c:v>
                </c:pt>
                <c:pt idx="1101">
                  <c:v>0.64764699999999997</c:v>
                </c:pt>
                <c:pt idx="1102">
                  <c:v>0.64777499999999999</c:v>
                </c:pt>
                <c:pt idx="1103">
                  <c:v>0.64790300000000001</c:v>
                </c:pt>
                <c:pt idx="1104">
                  <c:v>0.64803100000000002</c:v>
                </c:pt>
                <c:pt idx="1105">
                  <c:v>0.64815999999999996</c:v>
                </c:pt>
                <c:pt idx="1106">
                  <c:v>0.64828799999999998</c:v>
                </c:pt>
                <c:pt idx="1107">
                  <c:v>0.64841599999999999</c:v>
                </c:pt>
                <c:pt idx="1108">
                  <c:v>0.64854400000000001</c:v>
                </c:pt>
                <c:pt idx="1109">
                  <c:v>0.64867200000000003</c:v>
                </c:pt>
                <c:pt idx="1110">
                  <c:v>0.64880000000000004</c:v>
                </c:pt>
                <c:pt idx="1111">
                  <c:v>0.64892700000000003</c:v>
                </c:pt>
                <c:pt idx="1112">
                  <c:v>0.64905500000000005</c:v>
                </c:pt>
                <c:pt idx="1113">
                  <c:v>0.64918299999999995</c:v>
                </c:pt>
                <c:pt idx="1114">
                  <c:v>0.64931099999999997</c:v>
                </c:pt>
                <c:pt idx="1115">
                  <c:v>0.64943799999999996</c:v>
                </c:pt>
                <c:pt idx="1116">
                  <c:v>0.64956599999999998</c:v>
                </c:pt>
                <c:pt idx="1117">
                  <c:v>0.64969299999999996</c:v>
                </c:pt>
                <c:pt idx="1118">
                  <c:v>0.64982099999999998</c:v>
                </c:pt>
                <c:pt idx="1119">
                  <c:v>0.64994799999999997</c:v>
                </c:pt>
                <c:pt idx="1120">
                  <c:v>0.65007599999999999</c:v>
                </c:pt>
                <c:pt idx="1121">
                  <c:v>0.65020299999999998</c:v>
                </c:pt>
                <c:pt idx="1122">
                  <c:v>0.65032999999999996</c:v>
                </c:pt>
                <c:pt idx="1123">
                  <c:v>0.65045699999999995</c:v>
                </c:pt>
                <c:pt idx="1124">
                  <c:v>0.65058400000000005</c:v>
                </c:pt>
                <c:pt idx="1125">
                  <c:v>0.65071199999999996</c:v>
                </c:pt>
                <c:pt idx="1126">
                  <c:v>0.65083899999999995</c:v>
                </c:pt>
                <c:pt idx="1127">
                  <c:v>0.65096600000000004</c:v>
                </c:pt>
                <c:pt idx="1128">
                  <c:v>0.651092</c:v>
                </c:pt>
                <c:pt idx="1129">
                  <c:v>0.65121899999999999</c:v>
                </c:pt>
                <c:pt idx="1130">
                  <c:v>0.65134599999999998</c:v>
                </c:pt>
                <c:pt idx="1131">
                  <c:v>0.65147299999999997</c:v>
                </c:pt>
                <c:pt idx="1132">
                  <c:v>0.65159999999999996</c:v>
                </c:pt>
                <c:pt idx="1133">
                  <c:v>0.65172600000000003</c:v>
                </c:pt>
                <c:pt idx="1134">
                  <c:v>0.65185300000000002</c:v>
                </c:pt>
                <c:pt idx="1135">
                  <c:v>0.65197899999999998</c:v>
                </c:pt>
                <c:pt idx="1136">
                  <c:v>0.65210599999999996</c:v>
                </c:pt>
                <c:pt idx="1137">
                  <c:v>0.65223200000000003</c:v>
                </c:pt>
                <c:pt idx="1138">
                  <c:v>0.65235900000000002</c:v>
                </c:pt>
                <c:pt idx="1139">
                  <c:v>0.65248499999999998</c:v>
                </c:pt>
                <c:pt idx="1140">
                  <c:v>0.65261100000000005</c:v>
                </c:pt>
                <c:pt idx="1141">
                  <c:v>0.65273700000000001</c:v>
                </c:pt>
                <c:pt idx="1142">
                  <c:v>0.65286299999999997</c:v>
                </c:pt>
                <c:pt idx="1143">
                  <c:v>0.65298999999999996</c:v>
                </c:pt>
                <c:pt idx="1144">
                  <c:v>0.65311600000000003</c:v>
                </c:pt>
                <c:pt idx="1145">
                  <c:v>0.65324199999999999</c:v>
                </c:pt>
                <c:pt idx="1146">
                  <c:v>0.65336700000000003</c:v>
                </c:pt>
                <c:pt idx="1147">
                  <c:v>0.65349299999999999</c:v>
                </c:pt>
                <c:pt idx="1148">
                  <c:v>0.65361899999999995</c:v>
                </c:pt>
                <c:pt idx="1149">
                  <c:v>0.65374500000000002</c:v>
                </c:pt>
                <c:pt idx="1150">
                  <c:v>0.65387099999999998</c:v>
                </c:pt>
                <c:pt idx="1151">
                  <c:v>0.65399600000000002</c:v>
                </c:pt>
                <c:pt idx="1152">
                  <c:v>0.65412199999999998</c:v>
                </c:pt>
                <c:pt idx="1153">
                  <c:v>0.65424700000000002</c:v>
                </c:pt>
                <c:pt idx="1154">
                  <c:v>0.65437299999999998</c:v>
                </c:pt>
                <c:pt idx="1155">
                  <c:v>0.65449800000000002</c:v>
                </c:pt>
                <c:pt idx="1156">
                  <c:v>0.65462399999999998</c:v>
                </c:pt>
                <c:pt idx="1157">
                  <c:v>0.65474900000000003</c:v>
                </c:pt>
                <c:pt idx="1158">
                  <c:v>0.65487399999999996</c:v>
                </c:pt>
                <c:pt idx="1159">
                  <c:v>0.65500000000000003</c:v>
                </c:pt>
                <c:pt idx="1160">
                  <c:v>0.65512499999999996</c:v>
                </c:pt>
                <c:pt idx="1161">
                  <c:v>0.65525</c:v>
                </c:pt>
                <c:pt idx="1162">
                  <c:v>0.65537500000000004</c:v>
                </c:pt>
                <c:pt idx="1163">
                  <c:v>0.65549999999999997</c:v>
                </c:pt>
                <c:pt idx="1164">
                  <c:v>0.65562500000000001</c:v>
                </c:pt>
                <c:pt idx="1165">
                  <c:v>0.65575000000000006</c:v>
                </c:pt>
                <c:pt idx="1166">
                  <c:v>0.65587499999999999</c:v>
                </c:pt>
                <c:pt idx="1167">
                  <c:v>0.655999</c:v>
                </c:pt>
                <c:pt idx="1168">
                  <c:v>0.65612400000000004</c:v>
                </c:pt>
                <c:pt idx="1169">
                  <c:v>0.65624899999999997</c:v>
                </c:pt>
                <c:pt idx="1170">
                  <c:v>0.65637299999999998</c:v>
                </c:pt>
                <c:pt idx="1171">
                  <c:v>0.65649800000000003</c:v>
                </c:pt>
                <c:pt idx="1172">
                  <c:v>0.65662200000000004</c:v>
                </c:pt>
                <c:pt idx="1173">
                  <c:v>0.65674699999999997</c:v>
                </c:pt>
                <c:pt idx="1174">
                  <c:v>0.65687099999999998</c:v>
                </c:pt>
                <c:pt idx="1175">
                  <c:v>0.65699600000000002</c:v>
                </c:pt>
                <c:pt idx="1176">
                  <c:v>0.65712000000000004</c:v>
                </c:pt>
                <c:pt idx="1177">
                  <c:v>0.65724400000000005</c:v>
                </c:pt>
                <c:pt idx="1178">
                  <c:v>0.65736799999999995</c:v>
                </c:pt>
                <c:pt idx="1179">
                  <c:v>0.65749299999999999</c:v>
                </c:pt>
                <c:pt idx="1180">
                  <c:v>0.65761700000000001</c:v>
                </c:pt>
                <c:pt idx="1181">
                  <c:v>0.65774100000000002</c:v>
                </c:pt>
                <c:pt idx="1182">
                  <c:v>0.65786500000000003</c:v>
                </c:pt>
                <c:pt idx="1183">
                  <c:v>0.65798900000000005</c:v>
                </c:pt>
                <c:pt idx="1184">
                  <c:v>0.65811200000000003</c:v>
                </c:pt>
                <c:pt idx="1185">
                  <c:v>0.65823600000000004</c:v>
                </c:pt>
                <c:pt idx="1186">
                  <c:v>0.65835999999999995</c:v>
                </c:pt>
                <c:pt idx="1187">
                  <c:v>0.65848399999999996</c:v>
                </c:pt>
                <c:pt idx="1188">
                  <c:v>0.65860700000000005</c:v>
                </c:pt>
                <c:pt idx="1189">
                  <c:v>0.65873099999999996</c:v>
                </c:pt>
                <c:pt idx="1190">
                  <c:v>0.65885499999999997</c:v>
                </c:pt>
                <c:pt idx="1191">
                  <c:v>0.65897799999999995</c:v>
                </c:pt>
                <c:pt idx="1192">
                  <c:v>0.65910199999999997</c:v>
                </c:pt>
                <c:pt idx="1193">
                  <c:v>0.65922499999999995</c:v>
                </c:pt>
                <c:pt idx="1194">
                  <c:v>0.65934800000000005</c:v>
                </c:pt>
                <c:pt idx="1195">
                  <c:v>0.65947199999999995</c:v>
                </c:pt>
                <c:pt idx="1196">
                  <c:v>0.65959500000000004</c:v>
                </c:pt>
                <c:pt idx="1197">
                  <c:v>0.65971800000000003</c:v>
                </c:pt>
                <c:pt idx="1198">
                  <c:v>0.65984100000000001</c:v>
                </c:pt>
                <c:pt idx="1199">
                  <c:v>0.659964</c:v>
                </c:pt>
                <c:pt idx="1200">
                  <c:v>0.66008699999999998</c:v>
                </c:pt>
                <c:pt idx="1201">
                  <c:v>0.66020999999999996</c:v>
                </c:pt>
                <c:pt idx="1202">
                  <c:v>0.66033299999999995</c:v>
                </c:pt>
                <c:pt idx="1203">
                  <c:v>0.66045600000000004</c:v>
                </c:pt>
                <c:pt idx="1204">
                  <c:v>0.66057900000000003</c:v>
                </c:pt>
                <c:pt idx="1205">
                  <c:v>0.66070099999999998</c:v>
                </c:pt>
                <c:pt idx="1206">
                  <c:v>0.66082399999999997</c:v>
                </c:pt>
                <c:pt idx="1207">
                  <c:v>0.66094699999999995</c:v>
                </c:pt>
                <c:pt idx="1208">
                  <c:v>0.66106900000000002</c:v>
                </c:pt>
                <c:pt idx="1209">
                  <c:v>0.661192</c:v>
                </c:pt>
                <c:pt idx="1210">
                  <c:v>0.66131399999999996</c:v>
                </c:pt>
                <c:pt idx="1211">
                  <c:v>0.66143700000000005</c:v>
                </c:pt>
                <c:pt idx="1212">
                  <c:v>0.66155900000000001</c:v>
                </c:pt>
                <c:pt idx="1213">
                  <c:v>0.66168099999999996</c:v>
                </c:pt>
                <c:pt idx="1214">
                  <c:v>0.66180399999999995</c:v>
                </c:pt>
                <c:pt idx="1215">
                  <c:v>0.66192600000000001</c:v>
                </c:pt>
                <c:pt idx="1216">
                  <c:v>0.66204799999999997</c:v>
                </c:pt>
                <c:pt idx="1217">
                  <c:v>0.66217000000000004</c:v>
                </c:pt>
                <c:pt idx="1218">
                  <c:v>0.66229199999999999</c:v>
                </c:pt>
                <c:pt idx="1219">
                  <c:v>0.66241399999999995</c:v>
                </c:pt>
                <c:pt idx="1220">
                  <c:v>0.66253600000000001</c:v>
                </c:pt>
                <c:pt idx="1221">
                  <c:v>0.66265799999999997</c:v>
                </c:pt>
                <c:pt idx="1222">
                  <c:v>0.66278000000000004</c:v>
                </c:pt>
                <c:pt idx="1223">
                  <c:v>0.66290199999999999</c:v>
                </c:pt>
                <c:pt idx="1224">
                  <c:v>0.66302300000000003</c:v>
                </c:pt>
                <c:pt idx="1225">
                  <c:v>0.66314499999999998</c:v>
                </c:pt>
                <c:pt idx="1226">
                  <c:v>0.66326700000000005</c:v>
                </c:pt>
                <c:pt idx="1227">
                  <c:v>0.66338799999999998</c:v>
                </c:pt>
                <c:pt idx="1228">
                  <c:v>0.66351000000000004</c:v>
                </c:pt>
                <c:pt idx="1229">
                  <c:v>0.66363099999999997</c:v>
                </c:pt>
                <c:pt idx="1230">
                  <c:v>0.66375300000000004</c:v>
                </c:pt>
                <c:pt idx="1231">
                  <c:v>0.66387399999999996</c:v>
                </c:pt>
                <c:pt idx="1232">
                  <c:v>0.663995</c:v>
                </c:pt>
                <c:pt idx="1233">
                  <c:v>0.66411699999999996</c:v>
                </c:pt>
                <c:pt idx="1234">
                  <c:v>0.664238</c:v>
                </c:pt>
                <c:pt idx="1235">
                  <c:v>0.66435900000000003</c:v>
                </c:pt>
                <c:pt idx="1236">
                  <c:v>0.66447999999999996</c:v>
                </c:pt>
                <c:pt idx="1237">
                  <c:v>0.664601</c:v>
                </c:pt>
                <c:pt idx="1238">
                  <c:v>0.66472200000000004</c:v>
                </c:pt>
                <c:pt idx="1239">
                  <c:v>0.66484299999999996</c:v>
                </c:pt>
                <c:pt idx="1240">
                  <c:v>0.664964</c:v>
                </c:pt>
                <c:pt idx="1241">
                  <c:v>0.66508500000000004</c:v>
                </c:pt>
                <c:pt idx="1242">
                  <c:v>0.66520599999999996</c:v>
                </c:pt>
                <c:pt idx="1243">
                  <c:v>0.66532599999999997</c:v>
                </c:pt>
                <c:pt idx="1244">
                  <c:v>0.66544700000000001</c:v>
                </c:pt>
                <c:pt idx="1245">
                  <c:v>0.66556800000000005</c:v>
                </c:pt>
                <c:pt idx="1246">
                  <c:v>0.66568799999999995</c:v>
                </c:pt>
                <c:pt idx="1247">
                  <c:v>0.66580899999999998</c:v>
                </c:pt>
                <c:pt idx="1248">
                  <c:v>0.66592899999999999</c:v>
                </c:pt>
                <c:pt idx="1249">
                  <c:v>0.66605000000000003</c:v>
                </c:pt>
                <c:pt idx="1250">
                  <c:v>0.66617000000000004</c:v>
                </c:pt>
                <c:pt idx="1251">
                  <c:v>0.66629000000000005</c:v>
                </c:pt>
                <c:pt idx="1252">
                  <c:v>0.66641099999999998</c:v>
                </c:pt>
                <c:pt idx="1253">
                  <c:v>0.66653099999999998</c:v>
                </c:pt>
                <c:pt idx="1254">
                  <c:v>0.66665099999999999</c:v>
                </c:pt>
                <c:pt idx="1255">
                  <c:v>0.666771</c:v>
                </c:pt>
                <c:pt idx="1256">
                  <c:v>0.66689100000000001</c:v>
                </c:pt>
                <c:pt idx="1257">
                  <c:v>0.66701100000000002</c:v>
                </c:pt>
                <c:pt idx="1258">
                  <c:v>0.66713100000000003</c:v>
                </c:pt>
                <c:pt idx="1259">
                  <c:v>0.66725100000000004</c:v>
                </c:pt>
                <c:pt idx="1260">
                  <c:v>0.66737100000000005</c:v>
                </c:pt>
                <c:pt idx="1261">
                  <c:v>0.66749099999999995</c:v>
                </c:pt>
                <c:pt idx="1262">
                  <c:v>0.66761000000000004</c:v>
                </c:pt>
                <c:pt idx="1263">
                  <c:v>0.66773000000000005</c:v>
                </c:pt>
                <c:pt idx="1264">
                  <c:v>0.66785000000000005</c:v>
                </c:pt>
                <c:pt idx="1265">
                  <c:v>0.66796900000000003</c:v>
                </c:pt>
                <c:pt idx="1266">
                  <c:v>0.66808900000000004</c:v>
                </c:pt>
                <c:pt idx="1267">
                  <c:v>0.66820800000000002</c:v>
                </c:pt>
                <c:pt idx="1268">
                  <c:v>0.66832800000000003</c:v>
                </c:pt>
                <c:pt idx="1269">
                  <c:v>0.66844700000000001</c:v>
                </c:pt>
                <c:pt idx="1270">
                  <c:v>0.66856599999999999</c:v>
                </c:pt>
                <c:pt idx="1271">
                  <c:v>0.668686</c:v>
                </c:pt>
                <c:pt idx="1272">
                  <c:v>0.66880499999999998</c:v>
                </c:pt>
                <c:pt idx="1273">
                  <c:v>0.66892399999999996</c:v>
                </c:pt>
                <c:pt idx="1274">
                  <c:v>0.66904300000000005</c:v>
                </c:pt>
                <c:pt idx="1275">
                  <c:v>0.66916200000000003</c:v>
                </c:pt>
                <c:pt idx="1276">
                  <c:v>0.66928100000000001</c:v>
                </c:pt>
                <c:pt idx="1277">
                  <c:v>0.6694</c:v>
                </c:pt>
                <c:pt idx="1278">
                  <c:v>0.66951899999999998</c:v>
                </c:pt>
                <c:pt idx="1279">
                  <c:v>0.66963799999999996</c:v>
                </c:pt>
                <c:pt idx="1280">
                  <c:v>0.66975700000000005</c:v>
                </c:pt>
                <c:pt idx="1281">
                  <c:v>0.669875</c:v>
                </c:pt>
                <c:pt idx="1282">
                  <c:v>0.66999399999999998</c:v>
                </c:pt>
                <c:pt idx="1283">
                  <c:v>0.67011299999999996</c:v>
                </c:pt>
                <c:pt idx="1284">
                  <c:v>0.67023100000000002</c:v>
                </c:pt>
                <c:pt idx="1285">
                  <c:v>0.67035</c:v>
                </c:pt>
                <c:pt idx="1286">
                  <c:v>0.67046799999999995</c:v>
                </c:pt>
                <c:pt idx="1287">
                  <c:v>0.67058700000000004</c:v>
                </c:pt>
                <c:pt idx="1288">
                  <c:v>0.670705</c:v>
                </c:pt>
                <c:pt idx="1289">
                  <c:v>0.67082299999999995</c:v>
                </c:pt>
                <c:pt idx="1290">
                  <c:v>0.67094200000000004</c:v>
                </c:pt>
                <c:pt idx="1291">
                  <c:v>0.67105999999999999</c:v>
                </c:pt>
                <c:pt idx="1292">
                  <c:v>0.67117800000000005</c:v>
                </c:pt>
                <c:pt idx="1293">
                  <c:v>0.671296</c:v>
                </c:pt>
                <c:pt idx="1294">
                  <c:v>0.67141399999999996</c:v>
                </c:pt>
                <c:pt idx="1295">
                  <c:v>0.67153200000000002</c:v>
                </c:pt>
                <c:pt idx="1296">
                  <c:v>0.67164999999999997</c:v>
                </c:pt>
                <c:pt idx="1297">
                  <c:v>0.67176800000000003</c:v>
                </c:pt>
                <c:pt idx="1298">
                  <c:v>0.67188599999999998</c:v>
                </c:pt>
                <c:pt idx="1299">
                  <c:v>0.67200400000000005</c:v>
                </c:pt>
                <c:pt idx="1300">
                  <c:v>0.672122</c:v>
                </c:pt>
                <c:pt idx="1301">
                  <c:v>0.67223900000000003</c:v>
                </c:pt>
                <c:pt idx="1302">
                  <c:v>0.67235699999999998</c:v>
                </c:pt>
                <c:pt idx="1303">
                  <c:v>0.67247500000000004</c:v>
                </c:pt>
                <c:pt idx="1304">
                  <c:v>0.67259199999999997</c:v>
                </c:pt>
                <c:pt idx="1305">
                  <c:v>0.67271000000000003</c:v>
                </c:pt>
                <c:pt idx="1306">
                  <c:v>0.67282699999999995</c:v>
                </c:pt>
                <c:pt idx="1307">
                  <c:v>0.67294399999999999</c:v>
                </c:pt>
                <c:pt idx="1308">
                  <c:v>0.67306200000000005</c:v>
                </c:pt>
                <c:pt idx="1309">
                  <c:v>0.67317899999999997</c:v>
                </c:pt>
                <c:pt idx="1310">
                  <c:v>0.67329600000000001</c:v>
                </c:pt>
                <c:pt idx="1311">
                  <c:v>0.67341399999999996</c:v>
                </c:pt>
                <c:pt idx="1312">
                  <c:v>0.67353099999999999</c:v>
                </c:pt>
                <c:pt idx="1313">
                  <c:v>0.67364800000000002</c:v>
                </c:pt>
                <c:pt idx="1314">
                  <c:v>0.67376499999999995</c:v>
                </c:pt>
                <c:pt idx="1315">
                  <c:v>0.67388199999999998</c:v>
                </c:pt>
                <c:pt idx="1316">
                  <c:v>0.67399900000000001</c:v>
                </c:pt>
                <c:pt idx="1317">
                  <c:v>0.67411600000000005</c:v>
                </c:pt>
                <c:pt idx="1318">
                  <c:v>0.67423200000000005</c:v>
                </c:pt>
                <c:pt idx="1319">
                  <c:v>0.67434899999999998</c:v>
                </c:pt>
                <c:pt idx="1320">
                  <c:v>0.67446600000000001</c:v>
                </c:pt>
                <c:pt idx="1321">
                  <c:v>0.67458300000000004</c:v>
                </c:pt>
                <c:pt idx="1322">
                  <c:v>0.67469900000000005</c:v>
                </c:pt>
                <c:pt idx="1323">
                  <c:v>0.67481599999999997</c:v>
                </c:pt>
                <c:pt idx="1324">
                  <c:v>0.67493199999999998</c:v>
                </c:pt>
                <c:pt idx="1325">
                  <c:v>0.67504900000000001</c:v>
                </c:pt>
                <c:pt idx="1326">
                  <c:v>0.67516500000000002</c:v>
                </c:pt>
                <c:pt idx="1327">
                  <c:v>0.67528200000000005</c:v>
                </c:pt>
                <c:pt idx="1328">
                  <c:v>0.67539800000000005</c:v>
                </c:pt>
                <c:pt idx="1329">
                  <c:v>0.67551399999999995</c:v>
                </c:pt>
                <c:pt idx="1330">
                  <c:v>0.67562999999999995</c:v>
                </c:pt>
                <c:pt idx="1331">
                  <c:v>0.67574699999999999</c:v>
                </c:pt>
                <c:pt idx="1332">
                  <c:v>0.67586299999999999</c:v>
                </c:pt>
                <c:pt idx="1333">
                  <c:v>0.675979</c:v>
                </c:pt>
                <c:pt idx="1334">
                  <c:v>0.676095</c:v>
                </c:pt>
                <c:pt idx="1335">
                  <c:v>0.67621100000000001</c:v>
                </c:pt>
                <c:pt idx="1336">
                  <c:v>0.67632700000000001</c:v>
                </c:pt>
                <c:pt idx="1337">
                  <c:v>0.67644199999999999</c:v>
                </c:pt>
                <c:pt idx="1338">
                  <c:v>0.67655799999999999</c:v>
                </c:pt>
                <c:pt idx="1339">
                  <c:v>0.676674</c:v>
                </c:pt>
                <c:pt idx="1340">
                  <c:v>0.67679</c:v>
                </c:pt>
                <c:pt idx="1341">
                  <c:v>0.67690499999999998</c:v>
                </c:pt>
                <c:pt idx="1342">
                  <c:v>0.67702099999999998</c:v>
                </c:pt>
                <c:pt idx="1343">
                  <c:v>0.67713699999999999</c:v>
                </c:pt>
                <c:pt idx="1344">
                  <c:v>0.67725199999999997</c:v>
                </c:pt>
                <c:pt idx="1345">
                  <c:v>0.67736700000000005</c:v>
                </c:pt>
                <c:pt idx="1346">
                  <c:v>0.67748299999999995</c:v>
                </c:pt>
                <c:pt idx="1347">
                  <c:v>0.67759800000000003</c:v>
                </c:pt>
                <c:pt idx="1348">
                  <c:v>0.67771400000000004</c:v>
                </c:pt>
                <c:pt idx="1349">
                  <c:v>0.67782900000000001</c:v>
                </c:pt>
                <c:pt idx="1350">
                  <c:v>0.67794399999999999</c:v>
                </c:pt>
                <c:pt idx="1351">
                  <c:v>0.67805899999999997</c:v>
                </c:pt>
                <c:pt idx="1352">
                  <c:v>0.67817400000000005</c:v>
                </c:pt>
                <c:pt idx="1353">
                  <c:v>0.67828900000000003</c:v>
                </c:pt>
                <c:pt idx="1354">
                  <c:v>0.67840400000000001</c:v>
                </c:pt>
                <c:pt idx="1355">
                  <c:v>0.67851899999999998</c:v>
                </c:pt>
                <c:pt idx="1356">
                  <c:v>0.67863399999999996</c:v>
                </c:pt>
                <c:pt idx="1357">
                  <c:v>0.67874900000000005</c:v>
                </c:pt>
                <c:pt idx="1358">
                  <c:v>0.67886400000000002</c:v>
                </c:pt>
                <c:pt idx="1359">
                  <c:v>0.67897799999999997</c:v>
                </c:pt>
                <c:pt idx="1360">
                  <c:v>0.67909299999999995</c:v>
                </c:pt>
                <c:pt idx="1361">
                  <c:v>0.67920800000000003</c:v>
                </c:pt>
                <c:pt idx="1362">
                  <c:v>0.67932199999999998</c:v>
                </c:pt>
                <c:pt idx="1363">
                  <c:v>0.67943699999999996</c:v>
                </c:pt>
                <c:pt idx="1364">
                  <c:v>0.67955100000000002</c:v>
                </c:pt>
                <c:pt idx="1365">
                  <c:v>0.67966599999999999</c:v>
                </c:pt>
                <c:pt idx="1366">
                  <c:v>0.67978000000000005</c:v>
                </c:pt>
                <c:pt idx="1367">
                  <c:v>0.679894</c:v>
                </c:pt>
                <c:pt idx="1368">
                  <c:v>0.68000899999999997</c:v>
                </c:pt>
                <c:pt idx="1369">
                  <c:v>0.68012300000000003</c:v>
                </c:pt>
                <c:pt idx="1370">
                  <c:v>0.68023699999999998</c:v>
                </c:pt>
                <c:pt idx="1371">
                  <c:v>0.68035100000000004</c:v>
                </c:pt>
                <c:pt idx="1372">
                  <c:v>0.68046499999999999</c:v>
                </c:pt>
                <c:pt idx="1373">
                  <c:v>0.68057900000000005</c:v>
                </c:pt>
                <c:pt idx="1374">
                  <c:v>0.68069299999999999</c:v>
                </c:pt>
                <c:pt idx="1375">
                  <c:v>0.68080700000000005</c:v>
                </c:pt>
                <c:pt idx="1376">
                  <c:v>0.680921</c:v>
                </c:pt>
                <c:pt idx="1377">
                  <c:v>0.68103499999999995</c:v>
                </c:pt>
                <c:pt idx="1378">
                  <c:v>0.68114799999999998</c:v>
                </c:pt>
                <c:pt idx="1379">
                  <c:v>0.68126200000000003</c:v>
                </c:pt>
                <c:pt idx="1380">
                  <c:v>0.68137599999999998</c:v>
                </c:pt>
                <c:pt idx="1381">
                  <c:v>0.68148900000000001</c:v>
                </c:pt>
                <c:pt idx="1382">
                  <c:v>0.68160299999999996</c:v>
                </c:pt>
                <c:pt idx="1383">
                  <c:v>0.68171599999999999</c:v>
                </c:pt>
                <c:pt idx="1384">
                  <c:v>0.68183000000000005</c:v>
                </c:pt>
                <c:pt idx="1385">
                  <c:v>0.68194299999999997</c:v>
                </c:pt>
                <c:pt idx="1386">
                  <c:v>0.68205700000000002</c:v>
                </c:pt>
                <c:pt idx="1387">
                  <c:v>0.68217000000000005</c:v>
                </c:pt>
                <c:pt idx="1388">
                  <c:v>0.68228299999999997</c:v>
                </c:pt>
                <c:pt idx="1389">
                  <c:v>0.682396</c:v>
                </c:pt>
                <c:pt idx="1390">
                  <c:v>0.68250999999999995</c:v>
                </c:pt>
                <c:pt idx="1391">
                  <c:v>0.68262299999999998</c:v>
                </c:pt>
                <c:pt idx="1392">
                  <c:v>0.68273600000000001</c:v>
                </c:pt>
                <c:pt idx="1393">
                  <c:v>0.68284900000000004</c:v>
                </c:pt>
                <c:pt idx="1394">
                  <c:v>0.68296199999999996</c:v>
                </c:pt>
                <c:pt idx="1395">
                  <c:v>0.68307399999999996</c:v>
                </c:pt>
                <c:pt idx="1396">
                  <c:v>0.68318699999999999</c:v>
                </c:pt>
                <c:pt idx="1397">
                  <c:v>0.68330000000000002</c:v>
                </c:pt>
                <c:pt idx="1398">
                  <c:v>0.68341300000000005</c:v>
                </c:pt>
                <c:pt idx="1399">
                  <c:v>0.68352500000000005</c:v>
                </c:pt>
                <c:pt idx="1400">
                  <c:v>0.68363799999999997</c:v>
                </c:pt>
                <c:pt idx="1401">
                  <c:v>0.683751</c:v>
                </c:pt>
                <c:pt idx="1402">
                  <c:v>0.683863</c:v>
                </c:pt>
                <c:pt idx="1403">
                  <c:v>0.68397600000000003</c:v>
                </c:pt>
                <c:pt idx="1404">
                  <c:v>0.68408800000000003</c:v>
                </c:pt>
                <c:pt idx="1405">
                  <c:v>0.68420000000000003</c:v>
                </c:pt>
                <c:pt idx="1406">
                  <c:v>0.68431299999999995</c:v>
                </c:pt>
                <c:pt idx="1407">
                  <c:v>0.68442499999999995</c:v>
                </c:pt>
                <c:pt idx="1408">
                  <c:v>0.68453699999999995</c:v>
                </c:pt>
                <c:pt idx="1409">
                  <c:v>0.68464899999999995</c:v>
                </c:pt>
                <c:pt idx="1410">
                  <c:v>0.68476099999999995</c:v>
                </c:pt>
                <c:pt idx="1411">
                  <c:v>0.68487399999999998</c:v>
                </c:pt>
                <c:pt idx="1412">
                  <c:v>0.68498599999999998</c:v>
                </c:pt>
                <c:pt idx="1413">
                  <c:v>0.68509699999999996</c:v>
                </c:pt>
                <c:pt idx="1414">
                  <c:v>0.68520899999999996</c:v>
                </c:pt>
                <c:pt idx="1415">
                  <c:v>0.68532099999999996</c:v>
                </c:pt>
                <c:pt idx="1416">
                  <c:v>0.68543299999999996</c:v>
                </c:pt>
                <c:pt idx="1417">
                  <c:v>0.68554499999999996</c:v>
                </c:pt>
                <c:pt idx="1418">
                  <c:v>0.68565600000000004</c:v>
                </c:pt>
                <c:pt idx="1419">
                  <c:v>0.68576800000000004</c:v>
                </c:pt>
                <c:pt idx="1420">
                  <c:v>0.68588000000000005</c:v>
                </c:pt>
                <c:pt idx="1421">
                  <c:v>0.68599100000000002</c:v>
                </c:pt>
                <c:pt idx="1422">
                  <c:v>0.68610300000000002</c:v>
                </c:pt>
                <c:pt idx="1423">
                  <c:v>0.68621399999999999</c:v>
                </c:pt>
                <c:pt idx="1424">
                  <c:v>0.68632599999999999</c:v>
                </c:pt>
                <c:pt idx="1425">
                  <c:v>0.68643699999999996</c:v>
                </c:pt>
                <c:pt idx="1426">
                  <c:v>0.68654800000000005</c:v>
                </c:pt>
                <c:pt idx="1427">
                  <c:v>0.68665900000000002</c:v>
                </c:pt>
                <c:pt idx="1428">
                  <c:v>0.68677100000000002</c:v>
                </c:pt>
                <c:pt idx="1429">
                  <c:v>0.68688199999999999</c:v>
                </c:pt>
                <c:pt idx="1430">
                  <c:v>0.68699299999999996</c:v>
                </c:pt>
                <c:pt idx="1431">
                  <c:v>0.68710400000000005</c:v>
                </c:pt>
                <c:pt idx="1432">
                  <c:v>0.68721500000000002</c:v>
                </c:pt>
                <c:pt idx="1433">
                  <c:v>0.68732599999999999</c:v>
                </c:pt>
                <c:pt idx="1434">
                  <c:v>0.68743600000000005</c:v>
                </c:pt>
                <c:pt idx="1435">
                  <c:v>0.68754700000000002</c:v>
                </c:pt>
                <c:pt idx="1436">
                  <c:v>0.68765799999999999</c:v>
                </c:pt>
                <c:pt idx="1437">
                  <c:v>0.68776899999999996</c:v>
                </c:pt>
                <c:pt idx="1438">
                  <c:v>0.68787900000000002</c:v>
                </c:pt>
                <c:pt idx="1439">
                  <c:v>0.68798999999999999</c:v>
                </c:pt>
                <c:pt idx="1440">
                  <c:v>0.68810099999999996</c:v>
                </c:pt>
                <c:pt idx="1441">
                  <c:v>0.68821100000000002</c:v>
                </c:pt>
                <c:pt idx="1442">
                  <c:v>0.68832099999999996</c:v>
                </c:pt>
                <c:pt idx="1443">
                  <c:v>0.68843200000000004</c:v>
                </c:pt>
                <c:pt idx="1444">
                  <c:v>0.68854199999999999</c:v>
                </c:pt>
                <c:pt idx="1445">
                  <c:v>0.68865200000000004</c:v>
                </c:pt>
                <c:pt idx="1446">
                  <c:v>0.68876300000000001</c:v>
                </c:pt>
                <c:pt idx="1447">
                  <c:v>0.68887299999999996</c:v>
                </c:pt>
                <c:pt idx="1448">
                  <c:v>0.68898300000000001</c:v>
                </c:pt>
                <c:pt idx="1449">
                  <c:v>0.68909299999999996</c:v>
                </c:pt>
                <c:pt idx="1450">
                  <c:v>0.68920300000000001</c:v>
                </c:pt>
                <c:pt idx="1451">
                  <c:v>0.68931299999999995</c:v>
                </c:pt>
                <c:pt idx="1452">
                  <c:v>0.68942300000000001</c:v>
                </c:pt>
                <c:pt idx="1453">
                  <c:v>0.68953299999999995</c:v>
                </c:pt>
                <c:pt idx="1454">
                  <c:v>0.68964300000000001</c:v>
                </c:pt>
                <c:pt idx="1455">
                  <c:v>0.68975200000000003</c:v>
                </c:pt>
                <c:pt idx="1456">
                  <c:v>0.68986199999999998</c:v>
                </c:pt>
                <c:pt idx="1457">
                  <c:v>0.68997200000000003</c:v>
                </c:pt>
                <c:pt idx="1458">
                  <c:v>0.69008100000000006</c:v>
                </c:pt>
                <c:pt idx="1459">
                  <c:v>0.690191</c:v>
                </c:pt>
                <c:pt idx="1460">
                  <c:v>0.69030000000000002</c:v>
                </c:pt>
                <c:pt idx="1461">
                  <c:v>0.69040999999999997</c:v>
                </c:pt>
                <c:pt idx="1462">
                  <c:v>0.69051899999999999</c:v>
                </c:pt>
                <c:pt idx="1463">
                  <c:v>0.69062800000000002</c:v>
                </c:pt>
                <c:pt idx="1464">
                  <c:v>0.69073799999999996</c:v>
                </c:pt>
                <c:pt idx="1465">
                  <c:v>0.69084699999999999</c:v>
                </c:pt>
                <c:pt idx="1466">
                  <c:v>0.69095600000000001</c:v>
                </c:pt>
                <c:pt idx="1467">
                  <c:v>0.69106500000000004</c:v>
                </c:pt>
                <c:pt idx="1468">
                  <c:v>0.69117399999999996</c:v>
                </c:pt>
                <c:pt idx="1469">
                  <c:v>0.69128299999999998</c:v>
                </c:pt>
                <c:pt idx="1470">
                  <c:v>0.69139200000000001</c:v>
                </c:pt>
                <c:pt idx="1471">
                  <c:v>0.69150100000000003</c:v>
                </c:pt>
                <c:pt idx="1472">
                  <c:v>0.69160999999999995</c:v>
                </c:pt>
                <c:pt idx="1473">
                  <c:v>0.69171800000000006</c:v>
                </c:pt>
                <c:pt idx="1474">
                  <c:v>0.69182699999999997</c:v>
                </c:pt>
                <c:pt idx="1475">
                  <c:v>0.691936</c:v>
                </c:pt>
                <c:pt idx="1476">
                  <c:v>0.69204399999999999</c:v>
                </c:pt>
                <c:pt idx="1477">
                  <c:v>0.69215300000000002</c:v>
                </c:pt>
                <c:pt idx="1478">
                  <c:v>0.69226100000000002</c:v>
                </c:pt>
                <c:pt idx="1479">
                  <c:v>0.69237000000000004</c:v>
                </c:pt>
                <c:pt idx="1480">
                  <c:v>0.69247800000000004</c:v>
                </c:pt>
                <c:pt idx="1481">
                  <c:v>0.69258699999999995</c:v>
                </c:pt>
                <c:pt idx="1482">
                  <c:v>0.69269499999999995</c:v>
                </c:pt>
                <c:pt idx="1483">
                  <c:v>0.69280299999999995</c:v>
                </c:pt>
                <c:pt idx="1484">
                  <c:v>0.69291100000000005</c:v>
                </c:pt>
                <c:pt idx="1485">
                  <c:v>0.69301900000000005</c:v>
                </c:pt>
                <c:pt idx="1486">
                  <c:v>0.69312700000000005</c:v>
                </c:pt>
                <c:pt idx="1487">
                  <c:v>0.69323500000000005</c:v>
                </c:pt>
                <c:pt idx="1488">
                  <c:v>0.69334300000000004</c:v>
                </c:pt>
                <c:pt idx="1489">
                  <c:v>0.69345100000000004</c:v>
                </c:pt>
                <c:pt idx="1490">
                  <c:v>0.69355900000000004</c:v>
                </c:pt>
                <c:pt idx="1491">
                  <c:v>0.69366700000000003</c:v>
                </c:pt>
                <c:pt idx="1492">
                  <c:v>0.693774</c:v>
                </c:pt>
                <c:pt idx="1493">
                  <c:v>0.693882</c:v>
                </c:pt>
                <c:pt idx="1494">
                  <c:v>0.69399</c:v>
                </c:pt>
                <c:pt idx="1495">
                  <c:v>0.69409699999999996</c:v>
                </c:pt>
                <c:pt idx="1496">
                  <c:v>0.69420499999999996</c:v>
                </c:pt>
                <c:pt idx="1497">
                  <c:v>0.69431200000000004</c:v>
                </c:pt>
                <c:pt idx="1498">
                  <c:v>0.69441900000000001</c:v>
                </c:pt>
                <c:pt idx="1499">
                  <c:v>0.69452700000000001</c:v>
                </c:pt>
                <c:pt idx="1500">
                  <c:v>0.69463399999999997</c:v>
                </c:pt>
                <c:pt idx="1501">
                  <c:v>0.69474100000000005</c:v>
                </c:pt>
                <c:pt idx="1502">
                  <c:v>0.69484800000000002</c:v>
                </c:pt>
                <c:pt idx="1503">
                  <c:v>0.69495499999999999</c:v>
                </c:pt>
                <c:pt idx="1504">
                  <c:v>0.69506199999999996</c:v>
                </c:pt>
                <c:pt idx="1505">
                  <c:v>0.69516900000000004</c:v>
                </c:pt>
                <c:pt idx="1506">
                  <c:v>0.69527600000000001</c:v>
                </c:pt>
                <c:pt idx="1507">
                  <c:v>0.69538299999999997</c:v>
                </c:pt>
                <c:pt idx="1508">
                  <c:v>0.69549000000000005</c:v>
                </c:pt>
                <c:pt idx="1509">
                  <c:v>0.69559599999999999</c:v>
                </c:pt>
                <c:pt idx="1510">
                  <c:v>0.69570299999999996</c:v>
                </c:pt>
                <c:pt idx="1511">
                  <c:v>0.69581000000000004</c:v>
                </c:pt>
                <c:pt idx="1512">
                  <c:v>0.69591599999999998</c:v>
                </c:pt>
                <c:pt idx="1513">
                  <c:v>0.69602299999999995</c:v>
                </c:pt>
                <c:pt idx="1514">
                  <c:v>0.696129</c:v>
                </c:pt>
                <c:pt idx="1515">
                  <c:v>0.69623500000000005</c:v>
                </c:pt>
                <c:pt idx="1516">
                  <c:v>0.69634200000000002</c:v>
                </c:pt>
                <c:pt idx="1517">
                  <c:v>0.69644799999999996</c:v>
                </c:pt>
                <c:pt idx="1518">
                  <c:v>0.69655400000000001</c:v>
                </c:pt>
                <c:pt idx="1519">
                  <c:v>0.69665999999999995</c:v>
                </c:pt>
                <c:pt idx="1520">
                  <c:v>0.696766</c:v>
                </c:pt>
                <c:pt idx="1521">
                  <c:v>0.69687200000000005</c:v>
                </c:pt>
                <c:pt idx="1522">
                  <c:v>0.69697799999999999</c:v>
                </c:pt>
                <c:pt idx="1523">
                  <c:v>0.69708400000000004</c:v>
                </c:pt>
                <c:pt idx="1524">
                  <c:v>0.69718999999999998</c:v>
                </c:pt>
                <c:pt idx="1525">
                  <c:v>0.69729600000000003</c:v>
                </c:pt>
                <c:pt idx="1526">
                  <c:v>0.69740100000000005</c:v>
                </c:pt>
                <c:pt idx="1527">
                  <c:v>0.69750699999999999</c:v>
                </c:pt>
                <c:pt idx="1528">
                  <c:v>0.69761200000000001</c:v>
                </c:pt>
                <c:pt idx="1529">
                  <c:v>0.69771799999999995</c:v>
                </c:pt>
                <c:pt idx="1530">
                  <c:v>0.69782299999999997</c:v>
                </c:pt>
                <c:pt idx="1531">
                  <c:v>0.69792900000000002</c:v>
                </c:pt>
                <c:pt idx="1532">
                  <c:v>0.69803400000000004</c:v>
                </c:pt>
                <c:pt idx="1533">
                  <c:v>0.69813899999999995</c:v>
                </c:pt>
                <c:pt idx="1534">
                  <c:v>0.69824399999999998</c:v>
                </c:pt>
                <c:pt idx="1535">
                  <c:v>0.698349</c:v>
                </c:pt>
                <c:pt idx="1536">
                  <c:v>0.69845400000000002</c:v>
                </c:pt>
                <c:pt idx="1537">
                  <c:v>0.69855900000000004</c:v>
                </c:pt>
                <c:pt idx="1538">
                  <c:v>0.69866399999999995</c:v>
                </c:pt>
                <c:pt idx="1539">
                  <c:v>0.69876899999999997</c:v>
                </c:pt>
                <c:pt idx="1540">
                  <c:v>0.698874</c:v>
                </c:pt>
                <c:pt idx="1541">
                  <c:v>0.69897799999999999</c:v>
                </c:pt>
                <c:pt idx="1542">
                  <c:v>0.69908300000000001</c:v>
                </c:pt>
                <c:pt idx="1543">
                  <c:v>0.69918800000000003</c:v>
                </c:pt>
                <c:pt idx="1544">
                  <c:v>0.69929200000000002</c:v>
                </c:pt>
                <c:pt idx="1545">
                  <c:v>0.69939700000000005</c:v>
                </c:pt>
                <c:pt idx="1546">
                  <c:v>0.69950100000000004</c:v>
                </c:pt>
                <c:pt idx="1547">
                  <c:v>0.69960500000000003</c:v>
                </c:pt>
                <c:pt idx="1548">
                  <c:v>0.69970900000000003</c:v>
                </c:pt>
                <c:pt idx="1549">
                  <c:v>0.69981400000000005</c:v>
                </c:pt>
                <c:pt idx="1550">
                  <c:v>0.69991800000000004</c:v>
                </c:pt>
                <c:pt idx="1551">
                  <c:v>0.70002200000000003</c:v>
                </c:pt>
                <c:pt idx="1552">
                  <c:v>0.70012600000000003</c:v>
                </c:pt>
                <c:pt idx="1553">
                  <c:v>0.70023000000000002</c:v>
                </c:pt>
                <c:pt idx="1554">
                  <c:v>0.70033299999999998</c:v>
                </c:pt>
                <c:pt idx="1555">
                  <c:v>0.70043699999999998</c:v>
                </c:pt>
                <c:pt idx="1556">
                  <c:v>0.70054099999999997</c:v>
                </c:pt>
                <c:pt idx="1557">
                  <c:v>0.70064400000000004</c:v>
                </c:pt>
                <c:pt idx="1558">
                  <c:v>0.70074800000000004</c:v>
                </c:pt>
                <c:pt idx="1559">
                  <c:v>0.700851</c:v>
                </c:pt>
                <c:pt idx="1560">
                  <c:v>0.70095499999999999</c:v>
                </c:pt>
                <c:pt idx="1561">
                  <c:v>0.70105799999999996</c:v>
                </c:pt>
                <c:pt idx="1562">
                  <c:v>0.70116100000000003</c:v>
                </c:pt>
                <c:pt idx="1563">
                  <c:v>0.701264</c:v>
                </c:pt>
                <c:pt idx="1564">
                  <c:v>0.70136699999999996</c:v>
                </c:pt>
                <c:pt idx="1565">
                  <c:v>0.70147000000000004</c:v>
                </c:pt>
                <c:pt idx="1566">
                  <c:v>0.701573</c:v>
                </c:pt>
                <c:pt idx="1567">
                  <c:v>0.70167599999999997</c:v>
                </c:pt>
                <c:pt idx="1568">
                  <c:v>0.70177900000000004</c:v>
                </c:pt>
                <c:pt idx="1569">
                  <c:v>0.70188200000000001</c:v>
                </c:pt>
                <c:pt idx="1570">
                  <c:v>0.70198400000000005</c:v>
                </c:pt>
                <c:pt idx="1571">
                  <c:v>0.70208700000000002</c:v>
                </c:pt>
                <c:pt idx="1572">
                  <c:v>0.70218899999999995</c:v>
                </c:pt>
                <c:pt idx="1573">
                  <c:v>0.70229200000000003</c:v>
                </c:pt>
                <c:pt idx="1574">
                  <c:v>0.70239399999999996</c:v>
                </c:pt>
                <c:pt idx="1575">
                  <c:v>0.70249600000000001</c:v>
                </c:pt>
                <c:pt idx="1576">
                  <c:v>0.70259799999999994</c:v>
                </c:pt>
                <c:pt idx="1577">
                  <c:v>0.70269999999999999</c:v>
                </c:pt>
                <c:pt idx="1578">
                  <c:v>0.70280200000000004</c:v>
                </c:pt>
                <c:pt idx="1579">
                  <c:v>0.70290399999999997</c:v>
                </c:pt>
                <c:pt idx="1580">
                  <c:v>0.70300600000000002</c:v>
                </c:pt>
                <c:pt idx="1581">
                  <c:v>0.70310799999999996</c:v>
                </c:pt>
                <c:pt idx="1582">
                  <c:v>0.70320899999999997</c:v>
                </c:pt>
                <c:pt idx="1583">
                  <c:v>0.70331100000000002</c:v>
                </c:pt>
                <c:pt idx="1584">
                  <c:v>0.70341299999999995</c:v>
                </c:pt>
                <c:pt idx="1585">
                  <c:v>0.70351399999999997</c:v>
                </c:pt>
                <c:pt idx="1586">
                  <c:v>0.70361499999999999</c:v>
                </c:pt>
                <c:pt idx="1587">
                  <c:v>0.70371600000000001</c:v>
                </c:pt>
                <c:pt idx="1588">
                  <c:v>0.70381800000000005</c:v>
                </c:pt>
                <c:pt idx="1589">
                  <c:v>0.70391899999999996</c:v>
                </c:pt>
                <c:pt idx="1590">
                  <c:v>0.70401999999999998</c:v>
                </c:pt>
                <c:pt idx="1591">
                  <c:v>0.704121</c:v>
                </c:pt>
                <c:pt idx="1592">
                  <c:v>0.70422099999999999</c:v>
                </c:pt>
                <c:pt idx="1593">
                  <c:v>0.704322</c:v>
                </c:pt>
                <c:pt idx="1594">
                  <c:v>0.70442300000000002</c:v>
                </c:pt>
                <c:pt idx="1595">
                  <c:v>0.70452300000000001</c:v>
                </c:pt>
                <c:pt idx="1596">
                  <c:v>0.70462400000000003</c:v>
                </c:pt>
                <c:pt idx="1597">
                  <c:v>0.70472400000000002</c:v>
                </c:pt>
                <c:pt idx="1598">
                  <c:v>0.70482400000000001</c:v>
                </c:pt>
                <c:pt idx="1599">
                  <c:v>0.704924</c:v>
                </c:pt>
                <c:pt idx="1600">
                  <c:v>0.70502500000000001</c:v>
                </c:pt>
                <c:pt idx="1601">
                  <c:v>0.705125</c:v>
                </c:pt>
                <c:pt idx="1602">
                  <c:v>0.70522399999999996</c:v>
                </c:pt>
                <c:pt idx="1603">
                  <c:v>0.70532399999999995</c:v>
                </c:pt>
                <c:pt idx="1604">
                  <c:v>0.70542400000000005</c:v>
                </c:pt>
                <c:pt idx="1605">
                  <c:v>0.70552400000000004</c:v>
                </c:pt>
                <c:pt idx="1606">
                  <c:v>0.705623</c:v>
                </c:pt>
                <c:pt idx="1607">
                  <c:v>0.70572199999999996</c:v>
                </c:pt>
                <c:pt idx="1608">
                  <c:v>0.70582199999999995</c:v>
                </c:pt>
                <c:pt idx="1609">
                  <c:v>0.70592100000000002</c:v>
                </c:pt>
                <c:pt idx="1610">
                  <c:v>0.70601999999999998</c:v>
                </c:pt>
                <c:pt idx="1611">
                  <c:v>0.70611900000000005</c:v>
                </c:pt>
                <c:pt idx="1612">
                  <c:v>0.70621800000000001</c:v>
                </c:pt>
                <c:pt idx="1613">
                  <c:v>0.70631699999999997</c:v>
                </c:pt>
                <c:pt idx="1614">
                  <c:v>0.70641600000000004</c:v>
                </c:pt>
                <c:pt idx="1615">
                  <c:v>0.70651399999999998</c:v>
                </c:pt>
                <c:pt idx="1616">
                  <c:v>0.70661300000000005</c:v>
                </c:pt>
                <c:pt idx="1617">
                  <c:v>0.70671099999999998</c:v>
                </c:pt>
                <c:pt idx="1618">
                  <c:v>0.70680900000000002</c:v>
                </c:pt>
                <c:pt idx="1619">
                  <c:v>0.70690699999999995</c:v>
                </c:pt>
                <c:pt idx="1620">
                  <c:v>0.70700600000000002</c:v>
                </c:pt>
                <c:pt idx="1621">
                  <c:v>0.70710300000000004</c:v>
                </c:pt>
                <c:pt idx="1622">
                  <c:v>0.70720099999999997</c:v>
                </c:pt>
                <c:pt idx="1623">
                  <c:v>0.70729900000000001</c:v>
                </c:pt>
                <c:pt idx="1624">
                  <c:v>0.70739700000000005</c:v>
                </c:pt>
                <c:pt idx="1625">
                  <c:v>0.70749399999999996</c:v>
                </c:pt>
                <c:pt idx="1626">
                  <c:v>0.707592</c:v>
                </c:pt>
                <c:pt idx="1627">
                  <c:v>0.70768900000000001</c:v>
                </c:pt>
                <c:pt idx="1628">
                  <c:v>0.70778600000000003</c:v>
                </c:pt>
                <c:pt idx="1629">
                  <c:v>0.70788300000000004</c:v>
                </c:pt>
                <c:pt idx="1630">
                  <c:v>0.70798000000000005</c:v>
                </c:pt>
                <c:pt idx="1631">
                  <c:v>0.70807699999999996</c:v>
                </c:pt>
                <c:pt idx="1632">
                  <c:v>0.70817399999999997</c:v>
                </c:pt>
                <c:pt idx="1633">
                  <c:v>0.70826999999999996</c:v>
                </c:pt>
                <c:pt idx="1634">
                  <c:v>0.70836699999999997</c:v>
                </c:pt>
                <c:pt idx="1635">
                  <c:v>0.70846299999999995</c:v>
                </c:pt>
                <c:pt idx="1636">
                  <c:v>0.70855900000000005</c:v>
                </c:pt>
                <c:pt idx="1637">
                  <c:v>0.70865500000000003</c:v>
                </c:pt>
                <c:pt idx="1638">
                  <c:v>0.70875100000000002</c:v>
                </c:pt>
                <c:pt idx="1639">
                  <c:v>0.708847</c:v>
                </c:pt>
                <c:pt idx="1640">
                  <c:v>0.70894299999999999</c:v>
                </c:pt>
                <c:pt idx="1641">
                  <c:v>0.70903799999999995</c:v>
                </c:pt>
                <c:pt idx="1642">
                  <c:v>0.70913400000000004</c:v>
                </c:pt>
                <c:pt idx="1643">
                  <c:v>0.709229</c:v>
                </c:pt>
                <c:pt idx="1644">
                  <c:v>0.70932399999999995</c:v>
                </c:pt>
                <c:pt idx="1645">
                  <c:v>0.70941900000000002</c:v>
                </c:pt>
                <c:pt idx="1646">
                  <c:v>0.70951399999999998</c:v>
                </c:pt>
                <c:pt idx="1647">
                  <c:v>0.70960900000000005</c:v>
                </c:pt>
                <c:pt idx="1648">
                  <c:v>0.709704</c:v>
                </c:pt>
                <c:pt idx="1649">
                  <c:v>0.70979800000000004</c:v>
                </c:pt>
                <c:pt idx="1650">
                  <c:v>0.709893</c:v>
                </c:pt>
                <c:pt idx="1651">
                  <c:v>0.70998700000000003</c:v>
                </c:pt>
                <c:pt idx="1652">
                  <c:v>0.71008099999999996</c:v>
                </c:pt>
                <c:pt idx="1653">
                  <c:v>0.710175</c:v>
                </c:pt>
                <c:pt idx="1654">
                  <c:v>0.71026900000000004</c:v>
                </c:pt>
                <c:pt idx="1655">
                  <c:v>0.71036200000000005</c:v>
                </c:pt>
                <c:pt idx="1656">
                  <c:v>0.71045599999999998</c:v>
                </c:pt>
                <c:pt idx="1657">
                  <c:v>0.71054899999999999</c:v>
                </c:pt>
                <c:pt idx="1658">
                  <c:v>0.710642</c:v>
                </c:pt>
                <c:pt idx="1659">
                  <c:v>0.71073500000000001</c:v>
                </c:pt>
                <c:pt idx="1660">
                  <c:v>0.71082800000000002</c:v>
                </c:pt>
                <c:pt idx="1661">
                  <c:v>0.71092100000000003</c:v>
                </c:pt>
                <c:pt idx="1662">
                  <c:v>0.71101400000000003</c:v>
                </c:pt>
                <c:pt idx="1663">
                  <c:v>0.71110600000000002</c:v>
                </c:pt>
                <c:pt idx="1664">
                  <c:v>0.711198</c:v>
                </c:pt>
                <c:pt idx="1665">
                  <c:v>0.71129100000000001</c:v>
                </c:pt>
                <c:pt idx="1666">
                  <c:v>0.71138299999999999</c:v>
                </c:pt>
                <c:pt idx="1667">
                  <c:v>0.71147400000000005</c:v>
                </c:pt>
                <c:pt idx="1668">
                  <c:v>0.71156600000000003</c:v>
                </c:pt>
                <c:pt idx="1669">
                  <c:v>0.71165800000000001</c:v>
                </c:pt>
                <c:pt idx="1670">
                  <c:v>0.71174899999999997</c:v>
                </c:pt>
                <c:pt idx="1671">
                  <c:v>0.71184000000000003</c:v>
                </c:pt>
                <c:pt idx="1672">
                  <c:v>0.71193099999999998</c:v>
                </c:pt>
                <c:pt idx="1673">
                  <c:v>0.71202200000000004</c:v>
                </c:pt>
                <c:pt idx="1674">
                  <c:v>0.71211199999999997</c:v>
                </c:pt>
                <c:pt idx="1675">
                  <c:v>0.71220300000000003</c:v>
                </c:pt>
                <c:pt idx="1676">
                  <c:v>0.71229299999999995</c:v>
                </c:pt>
                <c:pt idx="1677">
                  <c:v>0.71238299999999999</c:v>
                </c:pt>
                <c:pt idx="1678">
                  <c:v>0.71247300000000002</c:v>
                </c:pt>
                <c:pt idx="1679">
                  <c:v>0.71256299999999995</c:v>
                </c:pt>
                <c:pt idx="1680">
                  <c:v>0.71265299999999998</c:v>
                </c:pt>
                <c:pt idx="1681">
                  <c:v>0.71274199999999999</c:v>
                </c:pt>
                <c:pt idx="1682">
                  <c:v>0.71283099999999999</c:v>
                </c:pt>
                <c:pt idx="1683">
                  <c:v>0.71292</c:v>
                </c:pt>
                <c:pt idx="1684">
                  <c:v>0.713009</c:v>
                </c:pt>
                <c:pt idx="1685">
                  <c:v>0.71309800000000001</c:v>
                </c:pt>
                <c:pt idx="1686">
                  <c:v>0.71318599999999999</c:v>
                </c:pt>
                <c:pt idx="1687">
                  <c:v>0.71327399999999996</c:v>
                </c:pt>
                <c:pt idx="1688">
                  <c:v>0.71336200000000005</c:v>
                </c:pt>
                <c:pt idx="1689">
                  <c:v>0.71345000000000003</c:v>
                </c:pt>
                <c:pt idx="1690">
                  <c:v>0.71353800000000001</c:v>
                </c:pt>
                <c:pt idx="1691">
                  <c:v>0.71362499999999995</c:v>
                </c:pt>
                <c:pt idx="1692">
                  <c:v>0.71371300000000004</c:v>
                </c:pt>
                <c:pt idx="1693">
                  <c:v>0.71379999999999999</c:v>
                </c:pt>
                <c:pt idx="1694">
                  <c:v>0.71388700000000005</c:v>
                </c:pt>
                <c:pt idx="1695">
                  <c:v>0.71397299999999997</c:v>
                </c:pt>
                <c:pt idx="1696">
                  <c:v>0.71406000000000003</c:v>
                </c:pt>
                <c:pt idx="1697">
                  <c:v>0.71414599999999995</c:v>
                </c:pt>
                <c:pt idx="1698">
                  <c:v>0.71423199999999998</c:v>
                </c:pt>
                <c:pt idx="1699">
                  <c:v>0.71431800000000001</c:v>
                </c:pt>
                <c:pt idx="1700">
                  <c:v>0.71440400000000004</c:v>
                </c:pt>
                <c:pt idx="1701">
                  <c:v>0.71448900000000004</c:v>
                </c:pt>
                <c:pt idx="1702">
                  <c:v>0.71457400000000004</c:v>
                </c:pt>
                <c:pt idx="1703">
                  <c:v>0.71465900000000004</c:v>
                </c:pt>
                <c:pt idx="1704">
                  <c:v>0.71474400000000005</c:v>
                </c:pt>
                <c:pt idx="1705">
                  <c:v>0.71482800000000002</c:v>
                </c:pt>
                <c:pt idx="1706">
                  <c:v>0.71491300000000002</c:v>
                </c:pt>
                <c:pt idx="1707">
                  <c:v>0.71499699999999999</c:v>
                </c:pt>
                <c:pt idx="1708">
                  <c:v>0.71508000000000005</c:v>
                </c:pt>
                <c:pt idx="1709">
                  <c:v>0.71516400000000002</c:v>
                </c:pt>
                <c:pt idx="1710">
                  <c:v>0.71524699999999997</c:v>
                </c:pt>
                <c:pt idx="1711">
                  <c:v>0.71533000000000002</c:v>
                </c:pt>
                <c:pt idx="1712">
                  <c:v>0.71541299999999997</c:v>
                </c:pt>
                <c:pt idx="1713">
                  <c:v>0.71549600000000002</c:v>
                </c:pt>
                <c:pt idx="1714">
                  <c:v>0.71557800000000005</c:v>
                </c:pt>
                <c:pt idx="1715">
                  <c:v>0.71566099999999999</c:v>
                </c:pt>
                <c:pt idx="1716">
                  <c:v>0.71574199999999999</c:v>
                </c:pt>
                <c:pt idx="1717">
                  <c:v>0.71582400000000002</c:v>
                </c:pt>
                <c:pt idx="1718">
                  <c:v>0.71590600000000004</c:v>
                </c:pt>
                <c:pt idx="1719">
                  <c:v>0.71598700000000004</c:v>
                </c:pt>
                <c:pt idx="1720">
                  <c:v>0.71606800000000004</c:v>
                </c:pt>
                <c:pt idx="1721">
                  <c:v>0.71614800000000001</c:v>
                </c:pt>
                <c:pt idx="1722">
                  <c:v>0.716229</c:v>
                </c:pt>
                <c:pt idx="1723">
                  <c:v>0.71630899999999997</c:v>
                </c:pt>
                <c:pt idx="1724">
                  <c:v>0.71638900000000005</c:v>
                </c:pt>
                <c:pt idx="1725">
                  <c:v>0.71646799999999999</c:v>
                </c:pt>
                <c:pt idx="1726">
                  <c:v>0.71654799999999996</c:v>
                </c:pt>
                <c:pt idx="1727">
                  <c:v>0.71662700000000001</c:v>
                </c:pt>
                <c:pt idx="1728">
                  <c:v>0.71670599999999995</c:v>
                </c:pt>
                <c:pt idx="1729">
                  <c:v>0.71678399999999998</c:v>
                </c:pt>
                <c:pt idx="1730">
                  <c:v>0.71686300000000003</c:v>
                </c:pt>
                <c:pt idx="1731">
                  <c:v>0.71694100000000005</c:v>
                </c:pt>
                <c:pt idx="1732">
                  <c:v>0.71701800000000004</c:v>
                </c:pt>
                <c:pt idx="1733">
                  <c:v>0.71709599999999996</c:v>
                </c:pt>
                <c:pt idx="1734">
                  <c:v>0.71717299999999995</c:v>
                </c:pt>
                <c:pt idx="1735">
                  <c:v>0.71725000000000005</c:v>
                </c:pt>
                <c:pt idx="1736">
                  <c:v>0.71732700000000005</c:v>
                </c:pt>
                <c:pt idx="1737">
                  <c:v>0.71740300000000001</c:v>
                </c:pt>
                <c:pt idx="1738">
                  <c:v>0.71747899999999998</c:v>
                </c:pt>
                <c:pt idx="1739">
                  <c:v>0.71755500000000005</c:v>
                </c:pt>
                <c:pt idx="1740">
                  <c:v>0.71762999999999999</c:v>
                </c:pt>
                <c:pt idx="1741">
                  <c:v>0.71770500000000004</c:v>
                </c:pt>
                <c:pt idx="1742">
                  <c:v>0.71777999999999997</c:v>
                </c:pt>
                <c:pt idx="1743">
                  <c:v>0.71785500000000002</c:v>
                </c:pt>
                <c:pt idx="1744">
                  <c:v>0.71792900000000004</c:v>
                </c:pt>
                <c:pt idx="1745">
                  <c:v>0.71800299999999995</c:v>
                </c:pt>
                <c:pt idx="1746">
                  <c:v>0.71807699999999997</c:v>
                </c:pt>
                <c:pt idx="1747">
                  <c:v>0.71815099999999998</c:v>
                </c:pt>
                <c:pt idx="1748">
                  <c:v>0.71822399999999997</c:v>
                </c:pt>
                <c:pt idx="1749">
                  <c:v>0.71829699999999996</c:v>
                </c:pt>
                <c:pt idx="1750">
                  <c:v>0.71836900000000004</c:v>
                </c:pt>
                <c:pt idx="1751">
                  <c:v>0.718441</c:v>
                </c:pt>
                <c:pt idx="1752">
                  <c:v>0.71851299999999996</c:v>
                </c:pt>
                <c:pt idx="1753">
                  <c:v>0.71858500000000003</c:v>
                </c:pt>
                <c:pt idx="1754">
                  <c:v>0.71865599999999996</c:v>
                </c:pt>
                <c:pt idx="1755">
                  <c:v>0.718727</c:v>
                </c:pt>
                <c:pt idx="1756">
                  <c:v>0.71879800000000005</c:v>
                </c:pt>
                <c:pt idx="1757">
                  <c:v>0.71886799999999995</c:v>
                </c:pt>
                <c:pt idx="1758">
                  <c:v>0.71893799999999997</c:v>
                </c:pt>
                <c:pt idx="1759">
                  <c:v>0.71900799999999998</c:v>
                </c:pt>
                <c:pt idx="1760">
                  <c:v>0.71907699999999997</c:v>
                </c:pt>
                <c:pt idx="1761">
                  <c:v>0.71914599999999995</c:v>
                </c:pt>
                <c:pt idx="1762">
                  <c:v>0.71921500000000005</c:v>
                </c:pt>
                <c:pt idx="1763">
                  <c:v>0.71928300000000001</c:v>
                </c:pt>
                <c:pt idx="1764">
                  <c:v>0.71935199999999999</c:v>
                </c:pt>
                <c:pt idx="1765">
                  <c:v>0.71941900000000003</c:v>
                </c:pt>
                <c:pt idx="1766">
                  <c:v>0.71948699999999999</c:v>
                </c:pt>
                <c:pt idx="1767">
                  <c:v>0.71955400000000003</c:v>
                </c:pt>
                <c:pt idx="1768">
                  <c:v>0.71962099999999996</c:v>
                </c:pt>
                <c:pt idx="1769">
                  <c:v>0.71968699999999997</c:v>
                </c:pt>
                <c:pt idx="1770">
                  <c:v>0.71975299999999998</c:v>
                </c:pt>
                <c:pt idx="1771">
                  <c:v>0.71981899999999999</c:v>
                </c:pt>
                <c:pt idx="1772">
                  <c:v>0.719885</c:v>
                </c:pt>
                <c:pt idx="1773">
                  <c:v>0.71994999999999998</c:v>
                </c:pt>
                <c:pt idx="1774">
                  <c:v>0.72001499999999996</c:v>
                </c:pt>
                <c:pt idx="1775">
                  <c:v>0.72007900000000002</c:v>
                </c:pt>
                <c:pt idx="1776">
                  <c:v>0.72014299999999998</c:v>
                </c:pt>
                <c:pt idx="1777">
                  <c:v>0.72020700000000004</c:v>
                </c:pt>
                <c:pt idx="1778">
                  <c:v>0.72027099999999999</c:v>
                </c:pt>
                <c:pt idx="1779">
                  <c:v>0.72033400000000003</c:v>
                </c:pt>
                <c:pt idx="1780">
                  <c:v>0.72039600000000004</c:v>
                </c:pt>
                <c:pt idx="1781">
                  <c:v>0.72045899999999996</c:v>
                </c:pt>
                <c:pt idx="1782">
                  <c:v>0.72052099999999997</c:v>
                </c:pt>
                <c:pt idx="1783">
                  <c:v>0.72058299999999997</c:v>
                </c:pt>
                <c:pt idx="1784">
                  <c:v>0.72064399999999995</c:v>
                </c:pt>
                <c:pt idx="1785">
                  <c:v>0.72070500000000004</c:v>
                </c:pt>
                <c:pt idx="1786">
                  <c:v>0.72076600000000002</c:v>
                </c:pt>
                <c:pt idx="1787">
                  <c:v>0.72082599999999997</c:v>
                </c:pt>
                <c:pt idx="1788">
                  <c:v>0.72088600000000003</c:v>
                </c:pt>
                <c:pt idx="1789">
                  <c:v>0.72094599999999998</c:v>
                </c:pt>
                <c:pt idx="1790">
                  <c:v>0.72100600000000004</c:v>
                </c:pt>
                <c:pt idx="1791">
                  <c:v>0.72106499999999996</c:v>
                </c:pt>
                <c:pt idx="1792">
                  <c:v>0.72112299999999996</c:v>
                </c:pt>
                <c:pt idx="1793">
                  <c:v>0.72118199999999999</c:v>
                </c:pt>
                <c:pt idx="1794">
                  <c:v>0.72123999999999999</c:v>
                </c:pt>
                <c:pt idx="1795">
                  <c:v>0.72129699999999997</c:v>
                </c:pt>
                <c:pt idx="1796">
                  <c:v>0.72135499999999997</c:v>
                </c:pt>
                <c:pt idx="1797">
                  <c:v>0.72141100000000002</c:v>
                </c:pt>
                <c:pt idx="1798">
                  <c:v>0.721468</c:v>
                </c:pt>
                <c:pt idx="1799">
                  <c:v>0.72152400000000005</c:v>
                </c:pt>
                <c:pt idx="1800">
                  <c:v>0.72158</c:v>
                </c:pt>
                <c:pt idx="1801">
                  <c:v>0.72163600000000006</c:v>
                </c:pt>
                <c:pt idx="1802">
                  <c:v>0.72169099999999997</c:v>
                </c:pt>
                <c:pt idx="1803">
                  <c:v>0.721746</c:v>
                </c:pt>
                <c:pt idx="1804">
                  <c:v>0.7218</c:v>
                </c:pt>
                <c:pt idx="1805">
                  <c:v>0.72185500000000002</c:v>
                </c:pt>
                <c:pt idx="1806">
                  <c:v>0.72190900000000002</c:v>
                </c:pt>
                <c:pt idx="1807">
                  <c:v>0.72196199999999999</c:v>
                </c:pt>
                <c:pt idx="1808">
                  <c:v>0.72201499999999996</c:v>
                </c:pt>
                <c:pt idx="1809">
                  <c:v>0.72206800000000004</c:v>
                </c:pt>
                <c:pt idx="1810">
                  <c:v>0.72212100000000001</c:v>
                </c:pt>
                <c:pt idx="1811">
                  <c:v>0.72217299999999995</c:v>
                </c:pt>
                <c:pt idx="1812">
                  <c:v>0.72222399999999998</c:v>
                </c:pt>
                <c:pt idx="1813">
                  <c:v>0.72227600000000003</c:v>
                </c:pt>
                <c:pt idx="1814">
                  <c:v>0.72232700000000005</c:v>
                </c:pt>
                <c:pt idx="1815">
                  <c:v>0.72237799999999996</c:v>
                </c:pt>
                <c:pt idx="1816">
                  <c:v>0.72242799999999996</c:v>
                </c:pt>
                <c:pt idx="1817">
                  <c:v>0.72247799999999995</c:v>
                </c:pt>
                <c:pt idx="1818">
                  <c:v>0.72252799999999995</c:v>
                </c:pt>
                <c:pt idx="1819">
                  <c:v>0.72257800000000005</c:v>
                </c:pt>
                <c:pt idx="1820">
                  <c:v>0.72262700000000002</c:v>
                </c:pt>
                <c:pt idx="1821">
                  <c:v>0.72267599999999999</c:v>
                </c:pt>
                <c:pt idx="1822">
                  <c:v>0.72272400000000003</c:v>
                </c:pt>
                <c:pt idx="1823">
                  <c:v>0.72277199999999997</c:v>
                </c:pt>
                <c:pt idx="1824">
                  <c:v>0.72282000000000002</c:v>
                </c:pt>
                <c:pt idx="1825">
                  <c:v>0.72286700000000004</c:v>
                </c:pt>
                <c:pt idx="1826">
                  <c:v>0.72291399999999995</c:v>
                </c:pt>
                <c:pt idx="1827">
                  <c:v>0.72296099999999996</c:v>
                </c:pt>
                <c:pt idx="1828">
                  <c:v>0.72300799999999998</c:v>
                </c:pt>
                <c:pt idx="1829">
                  <c:v>0.72305399999999997</c:v>
                </c:pt>
                <c:pt idx="1830">
                  <c:v>0.72309999999999997</c:v>
                </c:pt>
                <c:pt idx="1831">
                  <c:v>0.72314500000000004</c:v>
                </c:pt>
                <c:pt idx="1832">
                  <c:v>0.72319</c:v>
                </c:pt>
                <c:pt idx="1833">
                  <c:v>0.72323499999999996</c:v>
                </c:pt>
                <c:pt idx="1834">
                  <c:v>0.72328000000000003</c:v>
                </c:pt>
                <c:pt idx="1835">
                  <c:v>0.72332399999999997</c:v>
                </c:pt>
                <c:pt idx="1836">
                  <c:v>0.72336800000000001</c:v>
                </c:pt>
                <c:pt idx="1837">
                  <c:v>0.72341200000000005</c:v>
                </c:pt>
                <c:pt idx="1838">
                  <c:v>0.72345499999999996</c:v>
                </c:pt>
                <c:pt idx="1839">
                  <c:v>0.72349799999999997</c:v>
                </c:pt>
                <c:pt idx="1840">
                  <c:v>0.72353999999999996</c:v>
                </c:pt>
                <c:pt idx="1841">
                  <c:v>0.72358299999999998</c:v>
                </c:pt>
                <c:pt idx="1842">
                  <c:v>0.72362499999999996</c:v>
                </c:pt>
                <c:pt idx="1843">
                  <c:v>0.72366699999999995</c:v>
                </c:pt>
                <c:pt idx="1844">
                  <c:v>0.72370800000000002</c:v>
                </c:pt>
                <c:pt idx="1845">
                  <c:v>0.72374899999999998</c:v>
                </c:pt>
                <c:pt idx="1846">
                  <c:v>0.72379000000000004</c:v>
                </c:pt>
                <c:pt idx="1847">
                  <c:v>0.723831</c:v>
                </c:pt>
                <c:pt idx="1848">
                  <c:v>0.72387100000000004</c:v>
                </c:pt>
                <c:pt idx="1849">
                  <c:v>0.72391099999999997</c:v>
                </c:pt>
                <c:pt idx="1850">
                  <c:v>0.72395100000000001</c:v>
                </c:pt>
                <c:pt idx="1851">
                  <c:v>0.72399000000000002</c:v>
                </c:pt>
                <c:pt idx="1852">
                  <c:v>0.72402900000000003</c:v>
                </c:pt>
                <c:pt idx="1853">
                  <c:v>0.72406800000000004</c:v>
                </c:pt>
                <c:pt idx="1854">
                  <c:v>0.72410600000000003</c:v>
                </c:pt>
                <c:pt idx="1855">
                  <c:v>0.72414500000000004</c:v>
                </c:pt>
                <c:pt idx="1856">
                  <c:v>0.72418300000000002</c:v>
                </c:pt>
                <c:pt idx="1857">
                  <c:v>0.72421999999999997</c:v>
                </c:pt>
                <c:pt idx="1858">
                  <c:v>0.72425799999999996</c:v>
                </c:pt>
                <c:pt idx="1859">
                  <c:v>0.72429500000000002</c:v>
                </c:pt>
                <c:pt idx="1860">
                  <c:v>0.72433199999999998</c:v>
                </c:pt>
                <c:pt idx="1861">
                  <c:v>0.72436800000000001</c:v>
                </c:pt>
                <c:pt idx="1862">
                  <c:v>0.72440499999999997</c:v>
                </c:pt>
                <c:pt idx="1863">
                  <c:v>0.724441</c:v>
                </c:pt>
                <c:pt idx="1864">
                  <c:v>0.72447700000000004</c:v>
                </c:pt>
                <c:pt idx="1865">
                  <c:v>0.72451200000000004</c:v>
                </c:pt>
                <c:pt idx="1866">
                  <c:v>0.72454700000000005</c:v>
                </c:pt>
                <c:pt idx="1867">
                  <c:v>0.72458199999999995</c:v>
                </c:pt>
                <c:pt idx="1868">
                  <c:v>0.72461699999999996</c:v>
                </c:pt>
                <c:pt idx="1869">
                  <c:v>0.72465199999999996</c:v>
                </c:pt>
                <c:pt idx="1870">
                  <c:v>0.72468600000000005</c:v>
                </c:pt>
                <c:pt idx="1871">
                  <c:v>0.72472000000000003</c:v>
                </c:pt>
                <c:pt idx="1872">
                  <c:v>0.72475400000000001</c:v>
                </c:pt>
                <c:pt idx="1873">
                  <c:v>0.72478699999999996</c:v>
                </c:pt>
                <c:pt idx="1874">
                  <c:v>0.72482100000000005</c:v>
                </c:pt>
                <c:pt idx="1875">
                  <c:v>0.724854</c:v>
                </c:pt>
                <c:pt idx="1876">
                  <c:v>0.72488600000000003</c:v>
                </c:pt>
                <c:pt idx="1877">
                  <c:v>0.72491899999999998</c:v>
                </c:pt>
                <c:pt idx="1878">
                  <c:v>0.72495100000000001</c:v>
                </c:pt>
                <c:pt idx="1879">
                  <c:v>0.72498300000000004</c:v>
                </c:pt>
                <c:pt idx="1880">
                  <c:v>0.72501499999999997</c:v>
                </c:pt>
                <c:pt idx="1881">
                  <c:v>0.725047</c:v>
                </c:pt>
                <c:pt idx="1882">
                  <c:v>0.725078</c:v>
                </c:pt>
                <c:pt idx="1883">
                  <c:v>0.725109</c:v>
                </c:pt>
                <c:pt idx="1884">
                  <c:v>0.72514000000000001</c:v>
                </c:pt>
                <c:pt idx="1885">
                  <c:v>0.72517100000000001</c:v>
                </c:pt>
                <c:pt idx="1886">
                  <c:v>0.72520200000000001</c:v>
                </c:pt>
                <c:pt idx="1887">
                  <c:v>0.72523199999999999</c:v>
                </c:pt>
                <c:pt idx="1888">
                  <c:v>0.72526199999999996</c:v>
                </c:pt>
                <c:pt idx="1889">
                  <c:v>0.72529200000000005</c:v>
                </c:pt>
                <c:pt idx="1890">
                  <c:v>0.72532200000000002</c:v>
                </c:pt>
                <c:pt idx="1891">
                  <c:v>0.72535099999999997</c:v>
                </c:pt>
                <c:pt idx="1892">
                  <c:v>0.72538000000000002</c:v>
                </c:pt>
                <c:pt idx="1893">
                  <c:v>0.72540899999999997</c:v>
                </c:pt>
                <c:pt idx="1894">
                  <c:v>0.72543800000000003</c:v>
                </c:pt>
                <c:pt idx="1895">
                  <c:v>0.72546699999999997</c:v>
                </c:pt>
                <c:pt idx="1896">
                  <c:v>0.725495</c:v>
                </c:pt>
                <c:pt idx="1897">
                  <c:v>0.72552300000000003</c:v>
                </c:pt>
                <c:pt idx="1898">
                  <c:v>0.72555199999999997</c:v>
                </c:pt>
                <c:pt idx="1899">
                  <c:v>0.72557899999999997</c:v>
                </c:pt>
                <c:pt idx="1900">
                  <c:v>0.725607</c:v>
                </c:pt>
                <c:pt idx="1901">
                  <c:v>0.72563500000000003</c:v>
                </c:pt>
                <c:pt idx="1902">
                  <c:v>0.72566200000000003</c:v>
                </c:pt>
                <c:pt idx="1903">
                  <c:v>0.72568900000000003</c:v>
                </c:pt>
                <c:pt idx="1904">
                  <c:v>0.72571600000000003</c:v>
                </c:pt>
                <c:pt idx="1905">
                  <c:v>0.72574300000000003</c:v>
                </c:pt>
                <c:pt idx="1906">
                  <c:v>0.725769</c:v>
                </c:pt>
                <c:pt idx="1907">
                  <c:v>0.725796</c:v>
                </c:pt>
                <c:pt idx="1908">
                  <c:v>0.72582199999999997</c:v>
                </c:pt>
                <c:pt idx="1909">
                  <c:v>0.72584800000000005</c:v>
                </c:pt>
                <c:pt idx="1910">
                  <c:v>0.72587400000000002</c:v>
                </c:pt>
                <c:pt idx="1911">
                  <c:v>0.72589999999999999</c:v>
                </c:pt>
                <c:pt idx="1912">
                  <c:v>0.72592500000000004</c:v>
                </c:pt>
                <c:pt idx="1913">
                  <c:v>0.72594999999999998</c:v>
                </c:pt>
                <c:pt idx="1914">
                  <c:v>0.72597599999999995</c:v>
                </c:pt>
                <c:pt idx="1915">
                  <c:v>0.72600100000000001</c:v>
                </c:pt>
                <c:pt idx="1916">
                  <c:v>0.72602599999999995</c:v>
                </c:pt>
                <c:pt idx="1917">
                  <c:v>0.72604999999999997</c:v>
                </c:pt>
                <c:pt idx="1918">
                  <c:v>0.72607500000000003</c:v>
                </c:pt>
                <c:pt idx="1919">
                  <c:v>0.72609900000000005</c:v>
                </c:pt>
                <c:pt idx="1920">
                  <c:v>0.72612399999999999</c:v>
                </c:pt>
                <c:pt idx="1921">
                  <c:v>0.72614800000000002</c:v>
                </c:pt>
                <c:pt idx="1922">
                  <c:v>0.72617200000000004</c:v>
                </c:pt>
                <c:pt idx="1923">
                  <c:v>0.72619599999999995</c:v>
                </c:pt>
                <c:pt idx="1924">
                  <c:v>0.72621899999999995</c:v>
                </c:pt>
                <c:pt idx="1925">
                  <c:v>0.72624299999999997</c:v>
                </c:pt>
                <c:pt idx="1926">
                  <c:v>0.72626599999999997</c:v>
                </c:pt>
                <c:pt idx="1927">
                  <c:v>0.72628999999999999</c:v>
                </c:pt>
                <c:pt idx="1928">
                  <c:v>0.72631299999999999</c:v>
                </c:pt>
                <c:pt idx="1929">
                  <c:v>0.72633599999999998</c:v>
                </c:pt>
                <c:pt idx="1930">
                  <c:v>0.72635899999999998</c:v>
                </c:pt>
                <c:pt idx="1931">
                  <c:v>0.72638100000000005</c:v>
                </c:pt>
                <c:pt idx="1932">
                  <c:v>0.72640400000000005</c:v>
                </c:pt>
                <c:pt idx="1933">
                  <c:v>0.72642600000000002</c:v>
                </c:pt>
                <c:pt idx="1934">
                  <c:v>0.72644900000000001</c:v>
                </c:pt>
                <c:pt idx="1935">
                  <c:v>0.72647099999999998</c:v>
                </c:pt>
                <c:pt idx="1936">
                  <c:v>0.72649300000000006</c:v>
                </c:pt>
                <c:pt idx="1937">
                  <c:v>0.72651500000000002</c:v>
                </c:pt>
                <c:pt idx="1938">
                  <c:v>0.72653699999999999</c:v>
                </c:pt>
                <c:pt idx="1939">
                  <c:v>0.72655899999999995</c:v>
                </c:pt>
                <c:pt idx="1940">
                  <c:v>0.72658</c:v>
                </c:pt>
                <c:pt idx="1941">
                  <c:v>0.72660199999999997</c:v>
                </c:pt>
                <c:pt idx="1942">
                  <c:v>0.72662300000000002</c:v>
                </c:pt>
                <c:pt idx="1943">
                  <c:v>0.72664399999999996</c:v>
                </c:pt>
                <c:pt idx="1944">
                  <c:v>0.72666500000000001</c:v>
                </c:pt>
                <c:pt idx="1945">
                  <c:v>0.72668699999999997</c:v>
                </c:pt>
                <c:pt idx="1946">
                  <c:v>0.72670699999999999</c:v>
                </c:pt>
                <c:pt idx="1947">
                  <c:v>0.72672800000000004</c:v>
                </c:pt>
                <c:pt idx="1948">
                  <c:v>0.72674899999999998</c:v>
                </c:pt>
                <c:pt idx="1949">
                  <c:v>0.72677000000000003</c:v>
                </c:pt>
                <c:pt idx="1950">
                  <c:v>0.72679000000000005</c:v>
                </c:pt>
                <c:pt idx="1951">
                  <c:v>0.72680999999999996</c:v>
                </c:pt>
                <c:pt idx="1952">
                  <c:v>0.726831</c:v>
                </c:pt>
                <c:pt idx="1953">
                  <c:v>0.72685100000000002</c:v>
                </c:pt>
                <c:pt idx="1954">
                  <c:v>0.72687100000000004</c:v>
                </c:pt>
                <c:pt idx="1955">
                  <c:v>0.72689099999999995</c:v>
                </c:pt>
                <c:pt idx="1956">
                  <c:v>0.72691099999999997</c:v>
                </c:pt>
                <c:pt idx="1957">
                  <c:v>0.72693099999999999</c:v>
                </c:pt>
                <c:pt idx="1958">
                  <c:v>0.72694999999999999</c:v>
                </c:pt>
                <c:pt idx="1959">
                  <c:v>0.72697000000000001</c:v>
                </c:pt>
                <c:pt idx="1960">
                  <c:v>0.72699000000000003</c:v>
                </c:pt>
                <c:pt idx="1961">
                  <c:v>0.72700900000000002</c:v>
                </c:pt>
                <c:pt idx="1962">
                  <c:v>0.72702800000000001</c:v>
                </c:pt>
                <c:pt idx="1963">
                  <c:v>0.72704800000000003</c:v>
                </c:pt>
                <c:pt idx="1964">
                  <c:v>0.72706700000000002</c:v>
                </c:pt>
                <c:pt idx="1965">
                  <c:v>0.72708600000000001</c:v>
                </c:pt>
                <c:pt idx="1966">
                  <c:v>0.727105</c:v>
                </c:pt>
                <c:pt idx="1967">
                  <c:v>0.72712399999999999</c:v>
                </c:pt>
                <c:pt idx="1968">
                  <c:v>0.72714299999999998</c:v>
                </c:pt>
                <c:pt idx="1969">
                  <c:v>0.72716099999999995</c:v>
                </c:pt>
                <c:pt idx="1970">
                  <c:v>0.72718000000000005</c:v>
                </c:pt>
                <c:pt idx="1971">
                  <c:v>0.72719900000000004</c:v>
                </c:pt>
                <c:pt idx="1972">
                  <c:v>0.727217</c:v>
                </c:pt>
                <c:pt idx="1973">
                  <c:v>0.72723599999999999</c:v>
                </c:pt>
                <c:pt idx="1974">
                  <c:v>0.72725399999999996</c:v>
                </c:pt>
                <c:pt idx="1975">
                  <c:v>0.72727200000000003</c:v>
                </c:pt>
                <c:pt idx="1976">
                  <c:v>0.72728999999999999</c:v>
                </c:pt>
                <c:pt idx="1977">
                  <c:v>0.72730899999999998</c:v>
                </c:pt>
                <c:pt idx="1978">
                  <c:v>0.72732699999999995</c:v>
                </c:pt>
                <c:pt idx="1979">
                  <c:v>0.72734500000000002</c:v>
                </c:pt>
                <c:pt idx="1980">
                  <c:v>0.72736299999999998</c:v>
                </c:pt>
                <c:pt idx="1981">
                  <c:v>0.72738000000000003</c:v>
                </c:pt>
                <c:pt idx="1982">
                  <c:v>0.72739799999999999</c:v>
                </c:pt>
                <c:pt idx="1983">
                  <c:v>0.72741599999999995</c:v>
                </c:pt>
                <c:pt idx="1984">
                  <c:v>0.72743400000000003</c:v>
                </c:pt>
                <c:pt idx="1985">
                  <c:v>0.72745099999999996</c:v>
                </c:pt>
                <c:pt idx="1986">
                  <c:v>0.72746900000000003</c:v>
                </c:pt>
                <c:pt idx="1987">
                  <c:v>0.72748599999999997</c:v>
                </c:pt>
                <c:pt idx="1988">
                  <c:v>0.72750300000000001</c:v>
                </c:pt>
                <c:pt idx="1989">
                  <c:v>0.72752099999999997</c:v>
                </c:pt>
                <c:pt idx="1990">
                  <c:v>0.72753800000000002</c:v>
                </c:pt>
                <c:pt idx="1991">
                  <c:v>0.72755499999999995</c:v>
                </c:pt>
                <c:pt idx="1992">
                  <c:v>0.727572</c:v>
                </c:pt>
                <c:pt idx="1993">
                  <c:v>0.72758999999999996</c:v>
                </c:pt>
                <c:pt idx="1994">
                  <c:v>0.727607</c:v>
                </c:pt>
                <c:pt idx="1995">
                  <c:v>0.72762400000000005</c:v>
                </c:pt>
                <c:pt idx="1996">
                  <c:v>0.72763999999999995</c:v>
                </c:pt>
                <c:pt idx="1997">
                  <c:v>0.727657</c:v>
                </c:pt>
                <c:pt idx="1998">
                  <c:v>0.72767400000000004</c:v>
                </c:pt>
                <c:pt idx="1999">
                  <c:v>0.72769099999999998</c:v>
                </c:pt>
                <c:pt idx="2000">
                  <c:v>0.72770800000000002</c:v>
                </c:pt>
                <c:pt idx="2001">
                  <c:v>0.72772400000000004</c:v>
                </c:pt>
                <c:pt idx="2002">
                  <c:v>0.72774099999999997</c:v>
                </c:pt>
                <c:pt idx="2003">
                  <c:v>0.72775699999999999</c:v>
                </c:pt>
                <c:pt idx="2004">
                  <c:v>0.72777400000000003</c:v>
                </c:pt>
                <c:pt idx="2005">
                  <c:v>0.72779000000000005</c:v>
                </c:pt>
                <c:pt idx="2006">
                  <c:v>0.72780699999999998</c:v>
                </c:pt>
                <c:pt idx="2007">
                  <c:v>0.727823</c:v>
                </c:pt>
                <c:pt idx="2008">
                  <c:v>0.72783900000000001</c:v>
                </c:pt>
                <c:pt idx="2009">
                  <c:v>0.72785599999999995</c:v>
                </c:pt>
                <c:pt idx="2010">
                  <c:v>0.72787199999999996</c:v>
                </c:pt>
                <c:pt idx="2011">
                  <c:v>0.72788799999999998</c:v>
                </c:pt>
                <c:pt idx="2012">
                  <c:v>0.727904</c:v>
                </c:pt>
                <c:pt idx="2013">
                  <c:v>0.72792000000000001</c:v>
                </c:pt>
                <c:pt idx="2014">
                  <c:v>0.72793600000000003</c:v>
                </c:pt>
                <c:pt idx="2015">
                  <c:v>0.72795200000000004</c:v>
                </c:pt>
                <c:pt idx="2016">
                  <c:v>0.72796799999999995</c:v>
                </c:pt>
                <c:pt idx="2017">
                  <c:v>0.72798399999999996</c:v>
                </c:pt>
                <c:pt idx="2018">
                  <c:v>0.72799999999999998</c:v>
                </c:pt>
                <c:pt idx="2019">
                  <c:v>0.728016</c:v>
                </c:pt>
                <c:pt idx="2020">
                  <c:v>0.72803099999999998</c:v>
                </c:pt>
                <c:pt idx="2021">
                  <c:v>0.728047</c:v>
                </c:pt>
                <c:pt idx="2022">
                  <c:v>0.72806300000000002</c:v>
                </c:pt>
                <c:pt idx="2023">
                  <c:v>0.728078</c:v>
                </c:pt>
                <c:pt idx="2024">
                  <c:v>0.72809400000000002</c:v>
                </c:pt>
                <c:pt idx="2025">
                  <c:v>0.72811000000000003</c:v>
                </c:pt>
                <c:pt idx="2026">
                  <c:v>0.72812500000000002</c:v>
                </c:pt>
                <c:pt idx="2027">
                  <c:v>0.72814100000000004</c:v>
                </c:pt>
                <c:pt idx="2028">
                  <c:v>0.72815600000000003</c:v>
                </c:pt>
                <c:pt idx="2029">
                  <c:v>0.72817200000000004</c:v>
                </c:pt>
                <c:pt idx="2030">
                  <c:v>0.72818700000000003</c:v>
                </c:pt>
                <c:pt idx="2031">
                  <c:v>0.72820200000000002</c:v>
                </c:pt>
                <c:pt idx="2032">
                  <c:v>0.72821800000000003</c:v>
                </c:pt>
                <c:pt idx="2033">
                  <c:v>0.72823300000000002</c:v>
                </c:pt>
                <c:pt idx="2034">
                  <c:v>0.72824800000000001</c:v>
                </c:pt>
                <c:pt idx="2035">
                  <c:v>0.72826299999999999</c:v>
                </c:pt>
                <c:pt idx="2036">
                  <c:v>0.72827900000000001</c:v>
                </c:pt>
                <c:pt idx="2037">
                  <c:v>0.728294</c:v>
                </c:pt>
                <c:pt idx="2038">
                  <c:v>0.72830899999999998</c:v>
                </c:pt>
                <c:pt idx="2039">
                  <c:v>0.72832399999999997</c:v>
                </c:pt>
                <c:pt idx="2040">
                  <c:v>0.72833899999999996</c:v>
                </c:pt>
                <c:pt idx="2041">
                  <c:v>0.72835399999999995</c:v>
                </c:pt>
                <c:pt idx="2042">
                  <c:v>0.72836900000000004</c:v>
                </c:pt>
                <c:pt idx="2043">
                  <c:v>0.72838400000000003</c:v>
                </c:pt>
                <c:pt idx="2044">
                  <c:v>0.72839900000000002</c:v>
                </c:pt>
                <c:pt idx="2045">
                  <c:v>0.72841400000000001</c:v>
                </c:pt>
                <c:pt idx="2046">
                  <c:v>0.72842899999999999</c:v>
                </c:pt>
                <c:pt idx="2047">
                  <c:v>0.72844399999999998</c:v>
                </c:pt>
                <c:pt idx="2048">
                  <c:v>0.72845800000000005</c:v>
                </c:pt>
                <c:pt idx="2049">
                  <c:v>0.72847300000000004</c:v>
                </c:pt>
                <c:pt idx="2050">
                  <c:v>0.72848800000000002</c:v>
                </c:pt>
                <c:pt idx="2051">
                  <c:v>0.72850300000000001</c:v>
                </c:pt>
                <c:pt idx="2052">
                  <c:v>0.728518</c:v>
                </c:pt>
                <c:pt idx="2053">
                  <c:v>0.72853199999999996</c:v>
                </c:pt>
                <c:pt idx="2054">
                  <c:v>0.72854699999999994</c:v>
                </c:pt>
                <c:pt idx="2055">
                  <c:v>0.72856200000000004</c:v>
                </c:pt>
                <c:pt idx="2056">
                  <c:v>0.728576</c:v>
                </c:pt>
                <c:pt idx="2057">
                  <c:v>0.72859099999999999</c:v>
                </c:pt>
                <c:pt idx="2058">
                  <c:v>0.72860499999999995</c:v>
                </c:pt>
                <c:pt idx="2059">
                  <c:v>0.72862000000000005</c:v>
                </c:pt>
                <c:pt idx="2060">
                  <c:v>0.728634</c:v>
                </c:pt>
                <c:pt idx="2061">
                  <c:v>0.72864899999999999</c:v>
                </c:pt>
                <c:pt idx="2062">
                  <c:v>0.72866299999999995</c:v>
                </c:pt>
                <c:pt idx="2063">
                  <c:v>0.72867800000000005</c:v>
                </c:pt>
                <c:pt idx="2064">
                  <c:v>0.72869200000000001</c:v>
                </c:pt>
                <c:pt idx="2065">
                  <c:v>0.72870699999999999</c:v>
                </c:pt>
                <c:pt idx="2066">
                  <c:v>0.72872099999999995</c:v>
                </c:pt>
                <c:pt idx="2067">
                  <c:v>0.72873500000000002</c:v>
                </c:pt>
                <c:pt idx="2068">
                  <c:v>0.72875000000000001</c:v>
                </c:pt>
                <c:pt idx="2069">
                  <c:v>0.72876399999999997</c:v>
                </c:pt>
                <c:pt idx="2070">
                  <c:v>0.72877800000000004</c:v>
                </c:pt>
                <c:pt idx="2071">
                  <c:v>0.72879300000000002</c:v>
                </c:pt>
                <c:pt idx="2072">
                  <c:v>0.72880699999999998</c:v>
                </c:pt>
                <c:pt idx="2073">
                  <c:v>0.72882100000000005</c:v>
                </c:pt>
                <c:pt idx="2074">
                  <c:v>0.72883500000000001</c:v>
                </c:pt>
                <c:pt idx="2075">
                  <c:v>0.72885</c:v>
                </c:pt>
                <c:pt idx="2076">
                  <c:v>0.72886399999999996</c:v>
                </c:pt>
                <c:pt idx="2077">
                  <c:v>0.72887800000000003</c:v>
                </c:pt>
                <c:pt idx="2078">
                  <c:v>0.72889199999999998</c:v>
                </c:pt>
                <c:pt idx="2079">
                  <c:v>0.72890600000000005</c:v>
                </c:pt>
                <c:pt idx="2080">
                  <c:v>0.72892000000000001</c:v>
                </c:pt>
                <c:pt idx="2081">
                  <c:v>0.728935</c:v>
                </c:pt>
                <c:pt idx="2082">
                  <c:v>0.72894899999999996</c:v>
                </c:pt>
                <c:pt idx="2083">
                  <c:v>0.72896300000000003</c:v>
                </c:pt>
                <c:pt idx="2084">
                  <c:v>0.72897699999999999</c:v>
                </c:pt>
                <c:pt idx="2085">
                  <c:v>0.72899099999999994</c:v>
                </c:pt>
                <c:pt idx="2086">
                  <c:v>0.72900500000000001</c:v>
                </c:pt>
                <c:pt idx="2087">
                  <c:v>0.72901899999999997</c:v>
                </c:pt>
                <c:pt idx="2088">
                  <c:v>0.72903300000000004</c:v>
                </c:pt>
                <c:pt idx="2089">
                  <c:v>0.729047</c:v>
                </c:pt>
                <c:pt idx="2090">
                  <c:v>0.72906099999999996</c:v>
                </c:pt>
                <c:pt idx="2091">
                  <c:v>0.72907500000000003</c:v>
                </c:pt>
                <c:pt idx="2092">
                  <c:v>0.72908799999999996</c:v>
                </c:pt>
                <c:pt idx="2093">
                  <c:v>0.72910200000000003</c:v>
                </c:pt>
                <c:pt idx="2094">
                  <c:v>0.72911599999999999</c:v>
                </c:pt>
                <c:pt idx="2095">
                  <c:v>0.72912999999999994</c:v>
                </c:pt>
                <c:pt idx="2096">
                  <c:v>0.72914400000000001</c:v>
                </c:pt>
                <c:pt idx="2097">
                  <c:v>0.72915799999999997</c:v>
                </c:pt>
                <c:pt idx="2098">
                  <c:v>0.72917200000000004</c:v>
                </c:pt>
                <c:pt idx="2099">
                  <c:v>0.72918499999999997</c:v>
                </c:pt>
                <c:pt idx="2100">
                  <c:v>0.72919900000000004</c:v>
                </c:pt>
                <c:pt idx="2101">
                  <c:v>0.729213</c:v>
                </c:pt>
                <c:pt idx="2102">
                  <c:v>0.72922699999999996</c:v>
                </c:pt>
                <c:pt idx="2103">
                  <c:v>0.72924100000000003</c:v>
                </c:pt>
                <c:pt idx="2104">
                  <c:v>0.72925399999999996</c:v>
                </c:pt>
                <c:pt idx="2105">
                  <c:v>0.72926800000000003</c:v>
                </c:pt>
                <c:pt idx="2106">
                  <c:v>0.72928199999999999</c:v>
                </c:pt>
                <c:pt idx="2107">
                  <c:v>0.72929500000000003</c:v>
                </c:pt>
                <c:pt idx="2108">
                  <c:v>0.72930899999999999</c:v>
                </c:pt>
                <c:pt idx="2109">
                  <c:v>0.72932300000000005</c:v>
                </c:pt>
                <c:pt idx="2110">
                  <c:v>0.72933700000000001</c:v>
                </c:pt>
                <c:pt idx="2111">
                  <c:v>0.72935000000000005</c:v>
                </c:pt>
                <c:pt idx="2112">
                  <c:v>0.72936400000000001</c:v>
                </c:pt>
                <c:pt idx="2113">
                  <c:v>0.72937700000000005</c:v>
                </c:pt>
                <c:pt idx="2114">
                  <c:v>0.72939100000000001</c:v>
                </c:pt>
                <c:pt idx="2115">
                  <c:v>0.72940499999999997</c:v>
                </c:pt>
                <c:pt idx="2116">
                  <c:v>0.72941800000000001</c:v>
                </c:pt>
                <c:pt idx="2117">
                  <c:v>0.72943199999999997</c:v>
                </c:pt>
                <c:pt idx="2118">
                  <c:v>0.72944500000000001</c:v>
                </c:pt>
                <c:pt idx="2119">
                  <c:v>0.72945899999999997</c:v>
                </c:pt>
                <c:pt idx="2120">
                  <c:v>0.72947300000000004</c:v>
                </c:pt>
                <c:pt idx="2121">
                  <c:v>0.72948599999999997</c:v>
                </c:pt>
                <c:pt idx="2122">
                  <c:v>0.72950000000000004</c:v>
                </c:pt>
                <c:pt idx="2123">
                  <c:v>0.72951299999999997</c:v>
                </c:pt>
                <c:pt idx="2124">
                  <c:v>0.72952700000000004</c:v>
                </c:pt>
                <c:pt idx="2125">
                  <c:v>0.72953999999999997</c:v>
                </c:pt>
                <c:pt idx="2126">
                  <c:v>0.72955400000000004</c:v>
                </c:pt>
                <c:pt idx="2127">
                  <c:v>0.72956699999999997</c:v>
                </c:pt>
                <c:pt idx="2128">
                  <c:v>0.72958100000000004</c:v>
                </c:pt>
                <c:pt idx="2129">
                  <c:v>0.72959399999999996</c:v>
                </c:pt>
                <c:pt idx="2130">
                  <c:v>0.72960800000000003</c:v>
                </c:pt>
                <c:pt idx="2131">
                  <c:v>0.72962099999999996</c:v>
                </c:pt>
                <c:pt idx="2132">
                  <c:v>0.729634</c:v>
                </c:pt>
                <c:pt idx="2133">
                  <c:v>0.72964799999999996</c:v>
                </c:pt>
                <c:pt idx="2134">
                  <c:v>0.729661</c:v>
                </c:pt>
                <c:pt idx="2135">
                  <c:v>0.72967499999999996</c:v>
                </c:pt>
                <c:pt idx="2136">
                  <c:v>0.729688</c:v>
                </c:pt>
                <c:pt idx="2137">
                  <c:v>0.72970199999999996</c:v>
                </c:pt>
                <c:pt idx="2138">
                  <c:v>0.729715</c:v>
                </c:pt>
                <c:pt idx="2139">
                  <c:v>0.72972800000000004</c:v>
                </c:pt>
                <c:pt idx="2140">
                  <c:v>0.729742</c:v>
                </c:pt>
                <c:pt idx="2141">
                  <c:v>0.72975500000000004</c:v>
                </c:pt>
                <c:pt idx="2142">
                  <c:v>0.72976799999999997</c:v>
                </c:pt>
                <c:pt idx="2143">
                  <c:v>0.72978200000000004</c:v>
                </c:pt>
                <c:pt idx="2144">
                  <c:v>0.72979499999999997</c:v>
                </c:pt>
                <c:pt idx="2145">
                  <c:v>0.72980800000000001</c:v>
                </c:pt>
                <c:pt idx="2146">
                  <c:v>0.72982199999999997</c:v>
                </c:pt>
                <c:pt idx="2147">
                  <c:v>0.72983500000000001</c:v>
                </c:pt>
                <c:pt idx="2148">
                  <c:v>0.72984800000000005</c:v>
                </c:pt>
                <c:pt idx="2149">
                  <c:v>0.72986200000000001</c:v>
                </c:pt>
                <c:pt idx="2150">
                  <c:v>0.72987500000000005</c:v>
                </c:pt>
                <c:pt idx="2151">
                  <c:v>0.72988799999999998</c:v>
                </c:pt>
                <c:pt idx="2152">
                  <c:v>0.72990100000000002</c:v>
                </c:pt>
                <c:pt idx="2153">
                  <c:v>0.72991499999999998</c:v>
                </c:pt>
                <c:pt idx="2154">
                  <c:v>0.72992800000000002</c:v>
                </c:pt>
                <c:pt idx="2155">
                  <c:v>0.72994099999999995</c:v>
                </c:pt>
                <c:pt idx="2156">
                  <c:v>0.72995399999999999</c:v>
                </c:pt>
                <c:pt idx="2157">
                  <c:v>0.72996799999999995</c:v>
                </c:pt>
                <c:pt idx="2158">
                  <c:v>0.72998099999999999</c:v>
                </c:pt>
                <c:pt idx="2159">
                  <c:v>0.72999400000000003</c:v>
                </c:pt>
                <c:pt idx="2160">
                  <c:v>0.73000699999999996</c:v>
                </c:pt>
                <c:pt idx="2161">
                  <c:v>0.73002100000000003</c:v>
                </c:pt>
                <c:pt idx="2162">
                  <c:v>0.73003399999999996</c:v>
                </c:pt>
                <c:pt idx="2163">
                  <c:v>0.730047</c:v>
                </c:pt>
                <c:pt idx="2164">
                  <c:v>0.73006000000000004</c:v>
                </c:pt>
                <c:pt idx="2165">
                  <c:v>0.73007299999999997</c:v>
                </c:pt>
                <c:pt idx="2166">
                  <c:v>0.73008600000000001</c:v>
                </c:pt>
                <c:pt idx="2167">
                  <c:v>0.73009999999999997</c:v>
                </c:pt>
                <c:pt idx="2168">
                  <c:v>0.73011300000000001</c:v>
                </c:pt>
                <c:pt idx="2169">
                  <c:v>0.73012600000000005</c:v>
                </c:pt>
                <c:pt idx="2170">
                  <c:v>0.73013899999999998</c:v>
                </c:pt>
                <c:pt idx="2171">
                  <c:v>0.73015200000000002</c:v>
                </c:pt>
                <c:pt idx="2172">
                  <c:v>0.73016499999999995</c:v>
                </c:pt>
                <c:pt idx="2173">
                  <c:v>0.73017900000000002</c:v>
                </c:pt>
                <c:pt idx="2174">
                  <c:v>0.73019199999999995</c:v>
                </c:pt>
                <c:pt idx="2175">
                  <c:v>0.73020499999999999</c:v>
                </c:pt>
                <c:pt idx="2176">
                  <c:v>0.73021800000000003</c:v>
                </c:pt>
                <c:pt idx="2177">
                  <c:v>0.73023099999999996</c:v>
                </c:pt>
                <c:pt idx="2178">
                  <c:v>0.730244</c:v>
                </c:pt>
                <c:pt idx="2179">
                  <c:v>0.73025700000000004</c:v>
                </c:pt>
                <c:pt idx="2180">
                  <c:v>0.73026999999999997</c:v>
                </c:pt>
                <c:pt idx="2181">
                  <c:v>0.73028300000000002</c:v>
                </c:pt>
                <c:pt idx="2182">
                  <c:v>0.73029699999999997</c:v>
                </c:pt>
                <c:pt idx="2183">
                  <c:v>0.73031000000000001</c:v>
                </c:pt>
                <c:pt idx="2184">
                  <c:v>0.73032300000000006</c:v>
                </c:pt>
                <c:pt idx="2185">
                  <c:v>0.73033599999999999</c:v>
                </c:pt>
                <c:pt idx="2186">
                  <c:v>0.73034900000000003</c:v>
                </c:pt>
                <c:pt idx="2187">
                  <c:v>0.73036199999999996</c:v>
                </c:pt>
                <c:pt idx="2188">
                  <c:v>0.730375</c:v>
                </c:pt>
                <c:pt idx="2189">
                  <c:v>0.73038800000000004</c:v>
                </c:pt>
                <c:pt idx="2190">
                  <c:v>0.73040099999999997</c:v>
                </c:pt>
                <c:pt idx="2191">
                  <c:v>0.73041400000000001</c:v>
                </c:pt>
                <c:pt idx="2192">
                  <c:v>0.73042700000000005</c:v>
                </c:pt>
                <c:pt idx="2193">
                  <c:v>0.73043999999999998</c:v>
                </c:pt>
                <c:pt idx="2194">
                  <c:v>0.73045300000000002</c:v>
                </c:pt>
                <c:pt idx="2195">
                  <c:v>0.73046599999999995</c:v>
                </c:pt>
                <c:pt idx="2196">
                  <c:v>0.73047899999999999</c:v>
                </c:pt>
                <c:pt idx="2197">
                  <c:v>0.73049200000000003</c:v>
                </c:pt>
                <c:pt idx="2198">
                  <c:v>0.73050499999999996</c:v>
                </c:pt>
                <c:pt idx="2199">
                  <c:v>0.730518</c:v>
                </c:pt>
                <c:pt idx="2200">
                  <c:v>0.73053100000000004</c:v>
                </c:pt>
                <c:pt idx="2201">
                  <c:v>0.73054399999999997</c:v>
                </c:pt>
                <c:pt idx="2202">
                  <c:v>0.73055700000000001</c:v>
                </c:pt>
                <c:pt idx="2203">
                  <c:v>0.73057000000000005</c:v>
                </c:pt>
                <c:pt idx="2204">
                  <c:v>0.73058299999999998</c:v>
                </c:pt>
                <c:pt idx="2205">
                  <c:v>0.73059600000000002</c:v>
                </c:pt>
                <c:pt idx="2206">
                  <c:v>0.73060899999999995</c:v>
                </c:pt>
                <c:pt idx="2207">
                  <c:v>0.73062199999999999</c:v>
                </c:pt>
                <c:pt idx="2208">
                  <c:v>0.73063500000000003</c:v>
                </c:pt>
                <c:pt idx="2209">
                  <c:v>0.73064799999999996</c:v>
                </c:pt>
                <c:pt idx="2210">
                  <c:v>0.730661</c:v>
                </c:pt>
                <c:pt idx="2211">
                  <c:v>0.73067400000000005</c:v>
                </c:pt>
                <c:pt idx="2212">
                  <c:v>0.73068699999999998</c:v>
                </c:pt>
                <c:pt idx="2213">
                  <c:v>0.73070000000000002</c:v>
                </c:pt>
                <c:pt idx="2214">
                  <c:v>0.73071299999999995</c:v>
                </c:pt>
                <c:pt idx="2215">
                  <c:v>0.73072599999999999</c:v>
                </c:pt>
                <c:pt idx="2216">
                  <c:v>0.73073900000000003</c:v>
                </c:pt>
                <c:pt idx="2217">
                  <c:v>0.73075199999999996</c:v>
                </c:pt>
                <c:pt idx="2218">
                  <c:v>0.730765</c:v>
                </c:pt>
                <c:pt idx="2219">
                  <c:v>0.73077800000000004</c:v>
                </c:pt>
                <c:pt idx="2220">
                  <c:v>0.73079000000000005</c:v>
                </c:pt>
                <c:pt idx="2221">
                  <c:v>0.73080299999999998</c:v>
                </c:pt>
                <c:pt idx="2222">
                  <c:v>0.73081600000000002</c:v>
                </c:pt>
                <c:pt idx="2223">
                  <c:v>0.73082899999999995</c:v>
                </c:pt>
                <c:pt idx="2224">
                  <c:v>0.73084199999999999</c:v>
                </c:pt>
                <c:pt idx="2225">
                  <c:v>0.73085500000000003</c:v>
                </c:pt>
                <c:pt idx="2226">
                  <c:v>0.73086799999999996</c:v>
                </c:pt>
                <c:pt idx="2227">
                  <c:v>0.730881</c:v>
                </c:pt>
                <c:pt idx="2228">
                  <c:v>0.73089400000000004</c:v>
                </c:pt>
                <c:pt idx="2229">
                  <c:v>0.73090699999999997</c:v>
                </c:pt>
                <c:pt idx="2230">
                  <c:v>0.73091899999999999</c:v>
                </c:pt>
                <c:pt idx="2231">
                  <c:v>0.73093200000000003</c:v>
                </c:pt>
                <c:pt idx="2232">
                  <c:v>0.73094499999999996</c:v>
                </c:pt>
                <c:pt idx="2233">
                  <c:v>0.730958</c:v>
                </c:pt>
                <c:pt idx="2234">
                  <c:v>0.73097100000000004</c:v>
                </c:pt>
                <c:pt idx="2235">
                  <c:v>0.73098399999999997</c:v>
                </c:pt>
                <c:pt idx="2236">
                  <c:v>0.73099700000000001</c:v>
                </c:pt>
                <c:pt idx="2237">
                  <c:v>0.73101000000000005</c:v>
                </c:pt>
                <c:pt idx="2238">
                  <c:v>0.73102199999999995</c:v>
                </c:pt>
                <c:pt idx="2239">
                  <c:v>0.73103499999999999</c:v>
                </c:pt>
                <c:pt idx="2240">
                  <c:v>0.73104800000000003</c:v>
                </c:pt>
                <c:pt idx="2241">
                  <c:v>0.73106099999999996</c:v>
                </c:pt>
                <c:pt idx="2242">
                  <c:v>0.731074</c:v>
                </c:pt>
                <c:pt idx="2243">
                  <c:v>0.73108700000000004</c:v>
                </c:pt>
                <c:pt idx="2244">
                  <c:v>0.73109999999999997</c:v>
                </c:pt>
                <c:pt idx="2245">
                  <c:v>0.73111199999999998</c:v>
                </c:pt>
                <c:pt idx="2246">
                  <c:v>0.73112500000000002</c:v>
                </c:pt>
                <c:pt idx="2247">
                  <c:v>0.73113799999999995</c:v>
                </c:pt>
                <c:pt idx="2248">
                  <c:v>0.731151</c:v>
                </c:pt>
                <c:pt idx="2249">
                  <c:v>0.73116400000000004</c:v>
                </c:pt>
                <c:pt idx="2250">
                  <c:v>0.73117699999999997</c:v>
                </c:pt>
                <c:pt idx="2251">
                  <c:v>0.73118899999999998</c:v>
                </c:pt>
                <c:pt idx="2252">
                  <c:v>0.73120200000000002</c:v>
                </c:pt>
                <c:pt idx="2253">
                  <c:v>0.73121499999999995</c:v>
                </c:pt>
                <c:pt idx="2254">
                  <c:v>0.73122799999999999</c:v>
                </c:pt>
                <c:pt idx="2255">
                  <c:v>0.73124100000000003</c:v>
                </c:pt>
                <c:pt idx="2256">
                  <c:v>0.73125399999999996</c:v>
                </c:pt>
                <c:pt idx="2257">
                  <c:v>0.73126599999999997</c:v>
                </c:pt>
                <c:pt idx="2258">
                  <c:v>0.73127900000000001</c:v>
                </c:pt>
                <c:pt idx="2259">
                  <c:v>0.73129200000000005</c:v>
                </c:pt>
                <c:pt idx="2260">
                  <c:v>0.73130499999999998</c:v>
                </c:pt>
                <c:pt idx="2261">
                  <c:v>0.73131800000000002</c:v>
                </c:pt>
                <c:pt idx="2262">
                  <c:v>0.73133000000000004</c:v>
                </c:pt>
                <c:pt idx="2263">
                  <c:v>0.73134299999999997</c:v>
                </c:pt>
                <c:pt idx="2264">
                  <c:v>0.73135600000000001</c:v>
                </c:pt>
                <c:pt idx="2265">
                  <c:v>0.73136900000000005</c:v>
                </c:pt>
                <c:pt idx="2266">
                  <c:v>0.73138199999999998</c:v>
                </c:pt>
                <c:pt idx="2267">
                  <c:v>0.73139399999999999</c:v>
                </c:pt>
                <c:pt idx="2268">
                  <c:v>0.73140700000000003</c:v>
                </c:pt>
                <c:pt idx="2269">
                  <c:v>0.73141999999999996</c:v>
                </c:pt>
                <c:pt idx="2270">
                  <c:v>0.731433</c:v>
                </c:pt>
                <c:pt idx="2271">
                  <c:v>0.73144600000000004</c:v>
                </c:pt>
                <c:pt idx="2272">
                  <c:v>0.73145800000000005</c:v>
                </c:pt>
                <c:pt idx="2273">
                  <c:v>0.73147099999999998</c:v>
                </c:pt>
                <c:pt idx="2274">
                  <c:v>0.73148400000000002</c:v>
                </c:pt>
                <c:pt idx="2275">
                  <c:v>0.73149699999999995</c:v>
                </c:pt>
                <c:pt idx="2276">
                  <c:v>0.73150899999999996</c:v>
                </c:pt>
                <c:pt idx="2277">
                  <c:v>0.73152200000000001</c:v>
                </c:pt>
                <c:pt idx="2278">
                  <c:v>0.73153500000000005</c:v>
                </c:pt>
                <c:pt idx="2279">
                  <c:v>0.73154799999999998</c:v>
                </c:pt>
                <c:pt idx="2280">
                  <c:v>0.73156100000000002</c:v>
                </c:pt>
                <c:pt idx="2281">
                  <c:v>0.73157300000000003</c:v>
                </c:pt>
                <c:pt idx="2282">
                  <c:v>0.73158599999999996</c:v>
                </c:pt>
                <c:pt idx="2283">
                  <c:v>0.731599</c:v>
                </c:pt>
                <c:pt idx="2284">
                  <c:v>0.73161200000000004</c:v>
                </c:pt>
                <c:pt idx="2285">
                  <c:v>0.73162400000000005</c:v>
                </c:pt>
                <c:pt idx="2286">
                  <c:v>0.73163699999999998</c:v>
                </c:pt>
                <c:pt idx="2287">
                  <c:v>0.73165000000000002</c:v>
                </c:pt>
                <c:pt idx="2288">
                  <c:v>0.73166299999999995</c:v>
                </c:pt>
                <c:pt idx="2289">
                  <c:v>0.73167499999999996</c:v>
                </c:pt>
                <c:pt idx="2290">
                  <c:v>0.73168800000000001</c:v>
                </c:pt>
                <c:pt idx="2291">
                  <c:v>0.73170100000000005</c:v>
                </c:pt>
                <c:pt idx="2292">
                  <c:v>0.73171399999999998</c:v>
                </c:pt>
                <c:pt idx="2293">
                  <c:v>0.73172599999999999</c:v>
                </c:pt>
                <c:pt idx="2294">
                  <c:v>0.73173900000000003</c:v>
                </c:pt>
                <c:pt idx="2295">
                  <c:v>0.73175199999999996</c:v>
                </c:pt>
                <c:pt idx="2296">
                  <c:v>0.731765</c:v>
                </c:pt>
                <c:pt idx="2297">
                  <c:v>0.73177700000000001</c:v>
                </c:pt>
                <c:pt idx="2298">
                  <c:v>0.73179000000000005</c:v>
                </c:pt>
                <c:pt idx="2299">
                  <c:v>0.73180299999999998</c:v>
                </c:pt>
                <c:pt idx="2300">
                  <c:v>0.73181499999999999</c:v>
                </c:pt>
                <c:pt idx="2301">
                  <c:v>0.73182800000000003</c:v>
                </c:pt>
                <c:pt idx="2302">
                  <c:v>0.73184099999999996</c:v>
                </c:pt>
                <c:pt idx="2303">
                  <c:v>0.731854</c:v>
                </c:pt>
                <c:pt idx="2304">
                  <c:v>0.73186600000000002</c:v>
                </c:pt>
                <c:pt idx="2305">
                  <c:v>0.73187899999999995</c:v>
                </c:pt>
                <c:pt idx="2306">
                  <c:v>0.73189199999999999</c:v>
                </c:pt>
                <c:pt idx="2307">
                  <c:v>0.731904</c:v>
                </c:pt>
                <c:pt idx="2308">
                  <c:v>0.73191700000000004</c:v>
                </c:pt>
                <c:pt idx="2309">
                  <c:v>0.73192999999999997</c:v>
                </c:pt>
                <c:pt idx="2310">
                  <c:v>0.73194300000000001</c:v>
                </c:pt>
                <c:pt idx="2311">
                  <c:v>0.73195500000000002</c:v>
                </c:pt>
                <c:pt idx="2312">
                  <c:v>0.73196799999999995</c:v>
                </c:pt>
                <c:pt idx="2313">
                  <c:v>0.73198099999999999</c:v>
                </c:pt>
                <c:pt idx="2314">
                  <c:v>0.731993</c:v>
                </c:pt>
                <c:pt idx="2315">
                  <c:v>0.73200600000000005</c:v>
                </c:pt>
                <c:pt idx="2316">
                  <c:v>0.73201899999999998</c:v>
                </c:pt>
                <c:pt idx="2317">
                  <c:v>0.73203200000000002</c:v>
                </c:pt>
                <c:pt idx="2318">
                  <c:v>0.73204400000000003</c:v>
                </c:pt>
                <c:pt idx="2319">
                  <c:v>0.73205699999999996</c:v>
                </c:pt>
                <c:pt idx="2320">
                  <c:v>0.73207</c:v>
                </c:pt>
                <c:pt idx="2321">
                  <c:v>0.73208200000000001</c:v>
                </c:pt>
                <c:pt idx="2322">
                  <c:v>0.73209500000000005</c:v>
                </c:pt>
                <c:pt idx="2323">
                  <c:v>0.73210799999999998</c:v>
                </c:pt>
                <c:pt idx="2324">
                  <c:v>0.73211999999999999</c:v>
                </c:pt>
                <c:pt idx="2325">
                  <c:v>0.73213300000000003</c:v>
                </c:pt>
                <c:pt idx="2326">
                  <c:v>0.73214599999999996</c:v>
                </c:pt>
                <c:pt idx="2327">
                  <c:v>0.73215799999999998</c:v>
                </c:pt>
                <c:pt idx="2328">
                  <c:v>0.73217100000000002</c:v>
                </c:pt>
                <c:pt idx="2329">
                  <c:v>0.73218399999999995</c:v>
                </c:pt>
                <c:pt idx="2330">
                  <c:v>0.73219699999999999</c:v>
                </c:pt>
                <c:pt idx="2331">
                  <c:v>0.732209</c:v>
                </c:pt>
                <c:pt idx="2332">
                  <c:v>0.73222200000000004</c:v>
                </c:pt>
                <c:pt idx="2333">
                  <c:v>0.73223499999999997</c:v>
                </c:pt>
                <c:pt idx="2334">
                  <c:v>0.73224699999999998</c:v>
                </c:pt>
                <c:pt idx="2335">
                  <c:v>0.73226000000000002</c:v>
                </c:pt>
                <c:pt idx="2336">
                  <c:v>0.73227299999999995</c:v>
                </c:pt>
                <c:pt idx="2337">
                  <c:v>0.73228499999999996</c:v>
                </c:pt>
                <c:pt idx="2338">
                  <c:v>0.732298</c:v>
                </c:pt>
                <c:pt idx="2339">
                  <c:v>0.73231100000000005</c:v>
                </c:pt>
                <c:pt idx="2340">
                  <c:v>0.73232299999999995</c:v>
                </c:pt>
                <c:pt idx="2341">
                  <c:v>0.73233599999999999</c:v>
                </c:pt>
                <c:pt idx="2342">
                  <c:v>0.73234900000000003</c:v>
                </c:pt>
                <c:pt idx="2343">
                  <c:v>0.73236100000000004</c:v>
                </c:pt>
                <c:pt idx="2344">
                  <c:v>0.73237399999999997</c:v>
                </c:pt>
                <c:pt idx="2345">
                  <c:v>0.73238700000000001</c:v>
                </c:pt>
                <c:pt idx="2346">
                  <c:v>0.73239900000000002</c:v>
                </c:pt>
                <c:pt idx="2347">
                  <c:v>0.73241199999999995</c:v>
                </c:pt>
                <c:pt idx="2348">
                  <c:v>0.73242499999999999</c:v>
                </c:pt>
                <c:pt idx="2349">
                  <c:v>0.732437</c:v>
                </c:pt>
                <c:pt idx="2350">
                  <c:v>0.73245000000000005</c:v>
                </c:pt>
                <c:pt idx="2351">
                  <c:v>0.73246299999999998</c:v>
                </c:pt>
                <c:pt idx="2352">
                  <c:v>0.73247499999999999</c:v>
                </c:pt>
                <c:pt idx="2353">
                  <c:v>0.73248800000000003</c:v>
                </c:pt>
                <c:pt idx="2354">
                  <c:v>0.73250099999999996</c:v>
                </c:pt>
                <c:pt idx="2355">
                  <c:v>0.73251299999999997</c:v>
                </c:pt>
                <c:pt idx="2356">
                  <c:v>0.73252600000000001</c:v>
                </c:pt>
                <c:pt idx="2357">
                  <c:v>0.73253800000000002</c:v>
                </c:pt>
                <c:pt idx="2358">
                  <c:v>0.73255099999999995</c:v>
                </c:pt>
                <c:pt idx="2359">
                  <c:v>0.73256399999999999</c:v>
                </c:pt>
                <c:pt idx="2360">
                  <c:v>0.732576</c:v>
                </c:pt>
                <c:pt idx="2361">
                  <c:v>0.73258900000000005</c:v>
                </c:pt>
                <c:pt idx="2362">
                  <c:v>0.73260199999999998</c:v>
                </c:pt>
                <c:pt idx="2363">
                  <c:v>0.73261399999999999</c:v>
                </c:pt>
                <c:pt idx="2364">
                  <c:v>0.73262700000000003</c:v>
                </c:pt>
                <c:pt idx="2365">
                  <c:v>0.73263999999999996</c:v>
                </c:pt>
                <c:pt idx="2366">
                  <c:v>0.73265199999999997</c:v>
                </c:pt>
                <c:pt idx="2367">
                  <c:v>0.73266500000000001</c:v>
                </c:pt>
                <c:pt idx="2368">
                  <c:v>0.73267800000000005</c:v>
                </c:pt>
                <c:pt idx="2369">
                  <c:v>0.73268999999999995</c:v>
                </c:pt>
                <c:pt idx="2370">
                  <c:v>0.73270299999999999</c:v>
                </c:pt>
                <c:pt idx="2371">
                  <c:v>0.73271500000000001</c:v>
                </c:pt>
                <c:pt idx="2372">
                  <c:v>0.73272800000000005</c:v>
                </c:pt>
                <c:pt idx="2373">
                  <c:v>0.73274099999999998</c:v>
                </c:pt>
                <c:pt idx="2374">
                  <c:v>0.73275299999999999</c:v>
                </c:pt>
                <c:pt idx="2375">
                  <c:v>0.73276600000000003</c:v>
                </c:pt>
                <c:pt idx="2376">
                  <c:v>0.73277899999999996</c:v>
                </c:pt>
                <c:pt idx="2377">
                  <c:v>0.73279099999999997</c:v>
                </c:pt>
                <c:pt idx="2378">
                  <c:v>0.73280400000000001</c:v>
                </c:pt>
                <c:pt idx="2379">
                  <c:v>0.73281700000000005</c:v>
                </c:pt>
                <c:pt idx="2380">
                  <c:v>0.73282899999999995</c:v>
                </c:pt>
                <c:pt idx="2381">
                  <c:v>0.73284199999999999</c:v>
                </c:pt>
                <c:pt idx="2382">
                  <c:v>0.73285400000000001</c:v>
                </c:pt>
                <c:pt idx="2383">
                  <c:v>0.73286700000000005</c:v>
                </c:pt>
                <c:pt idx="2384">
                  <c:v>0.73287999999999998</c:v>
                </c:pt>
                <c:pt idx="2385">
                  <c:v>0.73289199999999999</c:v>
                </c:pt>
                <c:pt idx="2386">
                  <c:v>0.73290500000000003</c:v>
                </c:pt>
                <c:pt idx="2387">
                  <c:v>0.73291799999999996</c:v>
                </c:pt>
                <c:pt idx="2388">
                  <c:v>0.73292999999999997</c:v>
                </c:pt>
                <c:pt idx="2389">
                  <c:v>0.73294300000000001</c:v>
                </c:pt>
                <c:pt idx="2390">
                  <c:v>0.73295500000000002</c:v>
                </c:pt>
                <c:pt idx="2391">
                  <c:v>0.73296799999999995</c:v>
                </c:pt>
                <c:pt idx="2392">
                  <c:v>0.73298099999999999</c:v>
                </c:pt>
                <c:pt idx="2393">
                  <c:v>0.73299300000000001</c:v>
                </c:pt>
                <c:pt idx="2394">
                  <c:v>0.73300600000000005</c:v>
                </c:pt>
                <c:pt idx="2395">
                  <c:v>0.73301899999999998</c:v>
                </c:pt>
                <c:pt idx="2396">
                  <c:v>0.73303099999999999</c:v>
                </c:pt>
                <c:pt idx="2397">
                  <c:v>0.73304400000000003</c:v>
                </c:pt>
                <c:pt idx="2398">
                  <c:v>0.73305600000000004</c:v>
                </c:pt>
                <c:pt idx="2399">
                  <c:v>0.73306899999999997</c:v>
                </c:pt>
                <c:pt idx="2400">
                  <c:v>0.73308200000000001</c:v>
                </c:pt>
                <c:pt idx="2401">
                  <c:v>0.73309400000000002</c:v>
                </c:pt>
                <c:pt idx="2402">
                  <c:v>0.73310699999999995</c:v>
                </c:pt>
                <c:pt idx="2403">
                  <c:v>0.73288699999999996</c:v>
                </c:pt>
                <c:pt idx="2404">
                  <c:v>0.73266799999999999</c:v>
                </c:pt>
                <c:pt idx="2405">
                  <c:v>0.73244900000000002</c:v>
                </c:pt>
                <c:pt idx="2406">
                  <c:v>0.73222900000000002</c:v>
                </c:pt>
                <c:pt idx="2407">
                  <c:v>0.73201000000000005</c:v>
                </c:pt>
                <c:pt idx="2408">
                  <c:v>0.73179099999999997</c:v>
                </c:pt>
                <c:pt idx="2409">
                  <c:v>0.731572</c:v>
                </c:pt>
                <c:pt idx="2410">
                  <c:v>0.73135300000000003</c:v>
                </c:pt>
                <c:pt idx="2411">
                  <c:v>0.73113399999999995</c:v>
                </c:pt>
                <c:pt idx="2412">
                  <c:v>0.73091499999999998</c:v>
                </c:pt>
                <c:pt idx="2413">
                  <c:v>0.73069700000000004</c:v>
                </c:pt>
                <c:pt idx="2414">
                  <c:v>0.73047799999999996</c:v>
                </c:pt>
                <c:pt idx="2415">
                  <c:v>0.73025899999999999</c:v>
                </c:pt>
                <c:pt idx="2416">
                  <c:v>0.73004100000000005</c:v>
                </c:pt>
                <c:pt idx="2417">
                  <c:v>0.72982199999999997</c:v>
                </c:pt>
                <c:pt idx="2418">
                  <c:v>0.72960400000000003</c:v>
                </c:pt>
                <c:pt idx="2419">
                  <c:v>0.72938499999999995</c:v>
                </c:pt>
                <c:pt idx="2420">
                  <c:v>0.72916700000000001</c:v>
                </c:pt>
                <c:pt idx="2421">
                  <c:v>0.72894899999999996</c:v>
                </c:pt>
                <c:pt idx="2422">
                  <c:v>0.72872999999999999</c:v>
                </c:pt>
                <c:pt idx="2423">
                  <c:v>0.72851200000000005</c:v>
                </c:pt>
                <c:pt idx="2424">
                  <c:v>0.728294</c:v>
                </c:pt>
                <c:pt idx="2425">
                  <c:v>0.72807599999999995</c:v>
                </c:pt>
                <c:pt idx="2426">
                  <c:v>0.727858</c:v>
                </c:pt>
                <c:pt idx="2427">
                  <c:v>0.72763999999999995</c:v>
                </c:pt>
                <c:pt idx="2428">
                  <c:v>0.72742300000000004</c:v>
                </c:pt>
                <c:pt idx="2429">
                  <c:v>0.72720499999999999</c:v>
                </c:pt>
                <c:pt idx="2430">
                  <c:v>0.72698700000000005</c:v>
                </c:pt>
                <c:pt idx="2431">
                  <c:v>0.72677000000000003</c:v>
                </c:pt>
                <c:pt idx="2432">
                  <c:v>0.72655199999999998</c:v>
                </c:pt>
                <c:pt idx="2433">
                  <c:v>0.72633499999999995</c:v>
                </c:pt>
                <c:pt idx="2434">
                  <c:v>0.72611700000000001</c:v>
                </c:pt>
                <c:pt idx="2435">
                  <c:v>0.72589999999999999</c:v>
                </c:pt>
                <c:pt idx="2436">
                  <c:v>0.72568299999999997</c:v>
                </c:pt>
                <c:pt idx="2437">
                  <c:v>0.72546500000000003</c:v>
                </c:pt>
                <c:pt idx="2438">
                  <c:v>0.725248</c:v>
                </c:pt>
                <c:pt idx="2439">
                  <c:v>0.72503099999999998</c:v>
                </c:pt>
                <c:pt idx="2440">
                  <c:v>0.72481399999999996</c:v>
                </c:pt>
                <c:pt idx="2441">
                  <c:v>0.72459700000000005</c:v>
                </c:pt>
                <c:pt idx="2442">
                  <c:v>0.72438000000000002</c:v>
                </c:pt>
                <c:pt idx="2443">
                  <c:v>0.724163</c:v>
                </c:pt>
                <c:pt idx="2444">
                  <c:v>0.72394700000000001</c:v>
                </c:pt>
                <c:pt idx="2445">
                  <c:v>0.72372999999999998</c:v>
                </c:pt>
                <c:pt idx="2446">
                  <c:v>0.72351299999999996</c:v>
                </c:pt>
                <c:pt idx="2447">
                  <c:v>0.72329699999999997</c:v>
                </c:pt>
                <c:pt idx="2448">
                  <c:v>0.72307999999999995</c:v>
                </c:pt>
                <c:pt idx="2449">
                  <c:v>0.72286399999999995</c:v>
                </c:pt>
                <c:pt idx="2450">
                  <c:v>0.72264799999999996</c:v>
                </c:pt>
                <c:pt idx="2451">
                  <c:v>0.72243100000000005</c:v>
                </c:pt>
                <c:pt idx="2452">
                  <c:v>0.72221500000000005</c:v>
                </c:pt>
                <c:pt idx="2453">
                  <c:v>0.72199899999999995</c:v>
                </c:pt>
                <c:pt idx="2454">
                  <c:v>0.72178299999999995</c:v>
                </c:pt>
                <c:pt idx="2455">
                  <c:v>0.72156699999999996</c:v>
                </c:pt>
                <c:pt idx="2456">
                  <c:v>0.72135099999999996</c:v>
                </c:pt>
                <c:pt idx="2457">
                  <c:v>0.72113499999999997</c:v>
                </c:pt>
                <c:pt idx="2458">
                  <c:v>0.72091899999999998</c:v>
                </c:pt>
                <c:pt idx="2459">
                  <c:v>0.72070299999999998</c:v>
                </c:pt>
                <c:pt idx="2460">
                  <c:v>0.72048800000000002</c:v>
                </c:pt>
                <c:pt idx="2461">
                  <c:v>0.72027200000000002</c:v>
                </c:pt>
                <c:pt idx="2462">
                  <c:v>0.72005600000000003</c:v>
                </c:pt>
                <c:pt idx="2463">
                  <c:v>0.71984099999999995</c:v>
                </c:pt>
                <c:pt idx="2464">
                  <c:v>0.71962499999999996</c:v>
                </c:pt>
                <c:pt idx="2465">
                  <c:v>0.71940999999999999</c:v>
                </c:pt>
                <c:pt idx="2466">
                  <c:v>0.71919500000000003</c:v>
                </c:pt>
                <c:pt idx="2467">
                  <c:v>0.71897900000000003</c:v>
                </c:pt>
                <c:pt idx="2468">
                  <c:v>0.71876399999999996</c:v>
                </c:pt>
                <c:pt idx="2469">
                  <c:v>0.71854899999999999</c:v>
                </c:pt>
                <c:pt idx="2470">
                  <c:v>0.71833400000000003</c:v>
                </c:pt>
                <c:pt idx="2471">
                  <c:v>0.71811899999999995</c:v>
                </c:pt>
                <c:pt idx="2472">
                  <c:v>0.71790399999999999</c:v>
                </c:pt>
                <c:pt idx="2473">
                  <c:v>0.71768900000000002</c:v>
                </c:pt>
                <c:pt idx="2474">
                  <c:v>0.71747499999999997</c:v>
                </c:pt>
                <c:pt idx="2475">
                  <c:v>0.71726000000000001</c:v>
                </c:pt>
                <c:pt idx="2476">
                  <c:v>0.71704500000000004</c:v>
                </c:pt>
                <c:pt idx="2477">
                  <c:v>0.716831</c:v>
                </c:pt>
                <c:pt idx="2478">
                  <c:v>0.71661600000000003</c:v>
                </c:pt>
                <c:pt idx="2479">
                  <c:v>0.71640199999999998</c:v>
                </c:pt>
                <c:pt idx="2480">
                  <c:v>0.71618700000000002</c:v>
                </c:pt>
                <c:pt idx="2481">
                  <c:v>0.71597299999999997</c:v>
                </c:pt>
                <c:pt idx="2482">
                  <c:v>0.71575900000000003</c:v>
                </c:pt>
                <c:pt idx="2483">
                  <c:v>0.71554499999999999</c:v>
                </c:pt>
                <c:pt idx="2484">
                  <c:v>0.71533000000000002</c:v>
                </c:pt>
                <c:pt idx="2485">
                  <c:v>0.71511599999999997</c:v>
                </c:pt>
                <c:pt idx="2486">
                  <c:v>0.71490200000000004</c:v>
                </c:pt>
                <c:pt idx="2487">
                  <c:v>0.71468799999999999</c:v>
                </c:pt>
                <c:pt idx="2488">
                  <c:v>0.71447499999999997</c:v>
                </c:pt>
                <c:pt idx="2489">
                  <c:v>0.71426100000000003</c:v>
                </c:pt>
                <c:pt idx="2490">
                  <c:v>0.71404699999999999</c:v>
                </c:pt>
                <c:pt idx="2491">
                  <c:v>0.71383300000000005</c:v>
                </c:pt>
                <c:pt idx="2492">
                  <c:v>0.71362000000000003</c:v>
                </c:pt>
                <c:pt idx="2493">
                  <c:v>0.71340599999999998</c:v>
                </c:pt>
                <c:pt idx="2494">
                  <c:v>0.71319299999999997</c:v>
                </c:pt>
                <c:pt idx="2495">
                  <c:v>0.71297900000000003</c:v>
                </c:pt>
                <c:pt idx="2496">
                  <c:v>0.71276600000000001</c:v>
                </c:pt>
                <c:pt idx="2497">
                  <c:v>0.71255299999999999</c:v>
                </c:pt>
                <c:pt idx="2498">
                  <c:v>0.71233999999999997</c:v>
                </c:pt>
                <c:pt idx="2499">
                  <c:v>0.71212600000000004</c:v>
                </c:pt>
                <c:pt idx="2500">
                  <c:v>0.71191300000000002</c:v>
                </c:pt>
                <c:pt idx="2501">
                  <c:v>0.7117</c:v>
                </c:pt>
                <c:pt idx="2502">
                  <c:v>0.71148699999999998</c:v>
                </c:pt>
                <c:pt idx="2503">
                  <c:v>0.71127499999999999</c:v>
                </c:pt>
                <c:pt idx="2504">
                  <c:v>0.71106199999999997</c:v>
                </c:pt>
                <c:pt idx="2505">
                  <c:v>0.71084899999999995</c:v>
                </c:pt>
                <c:pt idx="2506">
                  <c:v>0.71063600000000005</c:v>
                </c:pt>
                <c:pt idx="2507">
                  <c:v>0.71042400000000006</c:v>
                </c:pt>
                <c:pt idx="2508">
                  <c:v>0.71021100000000004</c:v>
                </c:pt>
                <c:pt idx="2509">
                  <c:v>0.70999900000000005</c:v>
                </c:pt>
                <c:pt idx="2510">
                  <c:v>0.70978600000000003</c:v>
                </c:pt>
                <c:pt idx="2511">
                  <c:v>0.70957400000000004</c:v>
                </c:pt>
                <c:pt idx="2512">
                  <c:v>0.70936200000000005</c:v>
                </c:pt>
                <c:pt idx="2513">
                  <c:v>0.70914900000000003</c:v>
                </c:pt>
                <c:pt idx="2514">
                  <c:v>0.70893700000000004</c:v>
                </c:pt>
                <c:pt idx="2515">
                  <c:v>0.70872500000000005</c:v>
                </c:pt>
                <c:pt idx="2516">
                  <c:v>0.70851299999999995</c:v>
                </c:pt>
                <c:pt idx="2517">
                  <c:v>0.70830099999999996</c:v>
                </c:pt>
                <c:pt idx="2518">
                  <c:v>0.70808899999999997</c:v>
                </c:pt>
                <c:pt idx="2519">
                  <c:v>0.70787800000000001</c:v>
                </c:pt>
                <c:pt idx="2520">
                  <c:v>0.70766600000000002</c:v>
                </c:pt>
                <c:pt idx="2521">
                  <c:v>0.70745400000000003</c:v>
                </c:pt>
                <c:pt idx="2522">
                  <c:v>0.70724299999999996</c:v>
                </c:pt>
                <c:pt idx="2523">
                  <c:v>0.70703099999999997</c:v>
                </c:pt>
                <c:pt idx="2524">
                  <c:v>0.70682</c:v>
                </c:pt>
                <c:pt idx="2525">
                  <c:v>0.70660800000000001</c:v>
                </c:pt>
                <c:pt idx="2526">
                  <c:v>0.70639700000000005</c:v>
                </c:pt>
                <c:pt idx="2527">
                  <c:v>0.70618499999999995</c:v>
                </c:pt>
                <c:pt idx="2528">
                  <c:v>0.70597399999999999</c:v>
                </c:pt>
                <c:pt idx="2529">
                  <c:v>0.70576300000000003</c:v>
                </c:pt>
                <c:pt idx="2530">
                  <c:v>0.70555199999999996</c:v>
                </c:pt>
                <c:pt idx="2531">
                  <c:v>0.705341</c:v>
                </c:pt>
                <c:pt idx="2532">
                  <c:v>0.70513000000000003</c:v>
                </c:pt>
                <c:pt idx="2533">
                  <c:v>0.70491899999999996</c:v>
                </c:pt>
                <c:pt idx="2534">
                  <c:v>0.704708</c:v>
                </c:pt>
                <c:pt idx="2535">
                  <c:v>0.70449799999999996</c:v>
                </c:pt>
                <c:pt idx="2536">
                  <c:v>0.704287</c:v>
                </c:pt>
                <c:pt idx="2537">
                  <c:v>0.70407600000000004</c:v>
                </c:pt>
                <c:pt idx="2538">
                  <c:v>0.70386599999999999</c:v>
                </c:pt>
                <c:pt idx="2539">
                  <c:v>0.70365500000000003</c:v>
                </c:pt>
                <c:pt idx="2540">
                  <c:v>0.70344499999999999</c:v>
                </c:pt>
                <c:pt idx="2541">
                  <c:v>0.70323400000000003</c:v>
                </c:pt>
                <c:pt idx="2542">
                  <c:v>0.70302399999999998</c:v>
                </c:pt>
                <c:pt idx="2543">
                  <c:v>0.70281400000000005</c:v>
                </c:pt>
                <c:pt idx="2544">
                  <c:v>0.70260400000000001</c:v>
                </c:pt>
                <c:pt idx="2545">
                  <c:v>0.70239399999999996</c:v>
                </c:pt>
                <c:pt idx="2546">
                  <c:v>0.70218400000000003</c:v>
                </c:pt>
                <c:pt idx="2547">
                  <c:v>0.70197399999999999</c:v>
                </c:pt>
                <c:pt idx="2548">
                  <c:v>0.70176400000000005</c:v>
                </c:pt>
                <c:pt idx="2549">
                  <c:v>0.70155400000000001</c:v>
                </c:pt>
                <c:pt idx="2550">
                  <c:v>0.70134399999999997</c:v>
                </c:pt>
                <c:pt idx="2551">
                  <c:v>0.70113400000000003</c:v>
                </c:pt>
                <c:pt idx="2552">
                  <c:v>0.70092500000000002</c:v>
                </c:pt>
                <c:pt idx="2553">
                  <c:v>0.70071499999999998</c:v>
                </c:pt>
                <c:pt idx="2554">
                  <c:v>0.70050599999999996</c:v>
                </c:pt>
                <c:pt idx="2555">
                  <c:v>0.70029600000000003</c:v>
                </c:pt>
                <c:pt idx="2556">
                  <c:v>0.70008700000000001</c:v>
                </c:pt>
                <c:pt idx="2557">
                  <c:v>0.699878</c:v>
                </c:pt>
                <c:pt idx="2558">
                  <c:v>0.69966899999999999</c:v>
                </c:pt>
                <c:pt idx="2559">
                  <c:v>0.69945900000000005</c:v>
                </c:pt>
                <c:pt idx="2560">
                  <c:v>0.69925000000000004</c:v>
                </c:pt>
                <c:pt idx="2561">
                  <c:v>0.69904100000000002</c:v>
                </c:pt>
                <c:pt idx="2562">
                  <c:v>0.69883200000000001</c:v>
                </c:pt>
                <c:pt idx="2563">
                  <c:v>0.69862299999999999</c:v>
                </c:pt>
                <c:pt idx="2564">
                  <c:v>0.69841500000000001</c:v>
                </c:pt>
                <c:pt idx="2565">
                  <c:v>0.69820599999999999</c:v>
                </c:pt>
                <c:pt idx="2566">
                  <c:v>0.69799699999999998</c:v>
                </c:pt>
                <c:pt idx="2567">
                  <c:v>0.69778899999999999</c:v>
                </c:pt>
                <c:pt idx="2568">
                  <c:v>0.69757999999999998</c:v>
                </c:pt>
                <c:pt idx="2569">
                  <c:v>0.69737099999999996</c:v>
                </c:pt>
                <c:pt idx="2570">
                  <c:v>0.69716299999999998</c:v>
                </c:pt>
                <c:pt idx="2571">
                  <c:v>0.69695499999999999</c:v>
                </c:pt>
                <c:pt idx="2572">
                  <c:v>0.69674599999999998</c:v>
                </c:pt>
                <c:pt idx="2573">
                  <c:v>0.69653799999999999</c:v>
                </c:pt>
                <c:pt idx="2574">
                  <c:v>0.69633</c:v>
                </c:pt>
                <c:pt idx="2575">
                  <c:v>0.69612200000000002</c:v>
                </c:pt>
                <c:pt idx="2576">
                  <c:v>0.69591400000000003</c:v>
                </c:pt>
                <c:pt idx="2577">
                  <c:v>0.69570600000000005</c:v>
                </c:pt>
                <c:pt idx="2578">
                  <c:v>0.69549799999999995</c:v>
                </c:pt>
                <c:pt idx="2579">
                  <c:v>0.69528999999999996</c:v>
                </c:pt>
                <c:pt idx="2580">
                  <c:v>0.69508300000000001</c:v>
                </c:pt>
                <c:pt idx="2581">
                  <c:v>0.69487500000000002</c:v>
                </c:pt>
                <c:pt idx="2582">
                  <c:v>0.69466700000000003</c:v>
                </c:pt>
                <c:pt idx="2583">
                  <c:v>0.69445999999999997</c:v>
                </c:pt>
                <c:pt idx="2584">
                  <c:v>0.69425199999999998</c:v>
                </c:pt>
                <c:pt idx="2585">
                  <c:v>0.69404500000000002</c:v>
                </c:pt>
                <c:pt idx="2586">
                  <c:v>0.69383799999999995</c:v>
                </c:pt>
                <c:pt idx="2587">
                  <c:v>0.69362999999999997</c:v>
                </c:pt>
                <c:pt idx="2588">
                  <c:v>0.69342300000000001</c:v>
                </c:pt>
                <c:pt idx="2589">
                  <c:v>0.69321600000000005</c:v>
                </c:pt>
                <c:pt idx="2590">
                  <c:v>0.69300899999999999</c:v>
                </c:pt>
                <c:pt idx="2591">
                  <c:v>0.69280200000000003</c:v>
                </c:pt>
                <c:pt idx="2592">
                  <c:v>0.69259499999999996</c:v>
                </c:pt>
                <c:pt idx="2593">
                  <c:v>0.692388</c:v>
                </c:pt>
                <c:pt idx="2594">
                  <c:v>0.69218100000000005</c:v>
                </c:pt>
                <c:pt idx="2595">
                  <c:v>0.69197500000000001</c:v>
                </c:pt>
                <c:pt idx="2596">
                  <c:v>0.69176800000000005</c:v>
                </c:pt>
                <c:pt idx="2597">
                  <c:v>0.69156099999999998</c:v>
                </c:pt>
                <c:pt idx="2598">
                  <c:v>0.69135500000000005</c:v>
                </c:pt>
                <c:pt idx="2599">
                  <c:v>0.69114799999999998</c:v>
                </c:pt>
                <c:pt idx="2600">
                  <c:v>0.69094199999999995</c:v>
                </c:pt>
                <c:pt idx="2601">
                  <c:v>0.69073600000000002</c:v>
                </c:pt>
                <c:pt idx="2602">
                  <c:v>0.69052999999999998</c:v>
                </c:pt>
                <c:pt idx="2603">
                  <c:v>0.69032300000000002</c:v>
                </c:pt>
                <c:pt idx="2604">
                  <c:v>0.69011699999999998</c:v>
                </c:pt>
                <c:pt idx="2605">
                  <c:v>0.68991100000000005</c:v>
                </c:pt>
                <c:pt idx="2606">
                  <c:v>0.68970500000000001</c:v>
                </c:pt>
                <c:pt idx="2607">
                  <c:v>0.68949899999999997</c:v>
                </c:pt>
                <c:pt idx="2608">
                  <c:v>0.68929399999999996</c:v>
                </c:pt>
                <c:pt idx="2609">
                  <c:v>0.68908800000000003</c:v>
                </c:pt>
                <c:pt idx="2610">
                  <c:v>0.68888199999999999</c:v>
                </c:pt>
                <c:pt idx="2611">
                  <c:v>0.68867599999999995</c:v>
                </c:pt>
                <c:pt idx="2612">
                  <c:v>0.68847100000000006</c:v>
                </c:pt>
                <c:pt idx="2613">
                  <c:v>0.68826500000000002</c:v>
                </c:pt>
                <c:pt idx="2614">
                  <c:v>0.68806</c:v>
                </c:pt>
                <c:pt idx="2615">
                  <c:v>0.68785499999999999</c:v>
                </c:pt>
                <c:pt idx="2616">
                  <c:v>0.68764899999999995</c:v>
                </c:pt>
                <c:pt idx="2617">
                  <c:v>0.68744400000000006</c:v>
                </c:pt>
                <c:pt idx="2618">
                  <c:v>0.68723900000000004</c:v>
                </c:pt>
                <c:pt idx="2619">
                  <c:v>0.68703400000000003</c:v>
                </c:pt>
                <c:pt idx="2620">
                  <c:v>0.68682900000000002</c:v>
                </c:pt>
                <c:pt idx="2621">
                  <c:v>0.68662400000000001</c:v>
                </c:pt>
                <c:pt idx="2622">
                  <c:v>0.686419</c:v>
                </c:pt>
                <c:pt idx="2623">
                  <c:v>0.68621500000000002</c:v>
                </c:pt>
                <c:pt idx="2624">
                  <c:v>0.68601000000000001</c:v>
                </c:pt>
                <c:pt idx="2625">
                  <c:v>0.685805</c:v>
                </c:pt>
                <c:pt idx="2626">
                  <c:v>0.68560100000000002</c:v>
                </c:pt>
                <c:pt idx="2627">
                  <c:v>0.68539600000000001</c:v>
                </c:pt>
                <c:pt idx="2628">
                  <c:v>0.68519200000000002</c:v>
                </c:pt>
                <c:pt idx="2629">
                  <c:v>0.68498700000000001</c:v>
                </c:pt>
                <c:pt idx="2630">
                  <c:v>0.68478300000000003</c:v>
                </c:pt>
                <c:pt idx="2631">
                  <c:v>0.68457900000000005</c:v>
                </c:pt>
                <c:pt idx="2632">
                  <c:v>0.68437499999999996</c:v>
                </c:pt>
                <c:pt idx="2633">
                  <c:v>0.68417099999999997</c:v>
                </c:pt>
                <c:pt idx="2634">
                  <c:v>0.68396699999999999</c:v>
                </c:pt>
                <c:pt idx="2635">
                  <c:v>0.68376300000000001</c:v>
                </c:pt>
                <c:pt idx="2636">
                  <c:v>0.68355900000000003</c:v>
                </c:pt>
                <c:pt idx="2637">
                  <c:v>0.68335500000000005</c:v>
                </c:pt>
                <c:pt idx="2638">
                  <c:v>0.68315199999999998</c:v>
                </c:pt>
                <c:pt idx="2639">
                  <c:v>0.682948</c:v>
                </c:pt>
                <c:pt idx="2640">
                  <c:v>0.68274400000000002</c:v>
                </c:pt>
                <c:pt idx="2641">
                  <c:v>0.68254099999999995</c:v>
                </c:pt>
                <c:pt idx="2642">
                  <c:v>0.68233699999999997</c:v>
                </c:pt>
                <c:pt idx="2643">
                  <c:v>0.68213400000000002</c:v>
                </c:pt>
                <c:pt idx="2644">
                  <c:v>0.68193099999999995</c:v>
                </c:pt>
                <c:pt idx="2645">
                  <c:v>0.681728</c:v>
                </c:pt>
                <c:pt idx="2646">
                  <c:v>0.68152500000000005</c:v>
                </c:pt>
                <c:pt idx="2647">
                  <c:v>0.68132199999999998</c:v>
                </c:pt>
                <c:pt idx="2648">
                  <c:v>0.68111900000000003</c:v>
                </c:pt>
                <c:pt idx="2649">
                  <c:v>0.68091599999999997</c:v>
                </c:pt>
                <c:pt idx="2650">
                  <c:v>0.68071300000000001</c:v>
                </c:pt>
                <c:pt idx="2651">
                  <c:v>0.68050999999999995</c:v>
                </c:pt>
                <c:pt idx="2652">
                  <c:v>0.680307</c:v>
                </c:pt>
                <c:pt idx="2653">
                  <c:v>0.68010499999999996</c:v>
                </c:pt>
                <c:pt idx="2654">
                  <c:v>0.67990200000000001</c:v>
                </c:pt>
                <c:pt idx="2655">
                  <c:v>0.67969999999999997</c:v>
                </c:pt>
                <c:pt idx="2656">
                  <c:v>0.67949700000000002</c:v>
                </c:pt>
                <c:pt idx="2657">
                  <c:v>0.67929499999999998</c:v>
                </c:pt>
                <c:pt idx="2658">
                  <c:v>0.67909299999999995</c:v>
                </c:pt>
                <c:pt idx="2659">
                  <c:v>0.67889100000000002</c:v>
                </c:pt>
                <c:pt idx="2660">
                  <c:v>0.67868899999999999</c:v>
                </c:pt>
                <c:pt idx="2661">
                  <c:v>0.67848699999999995</c:v>
                </c:pt>
                <c:pt idx="2662">
                  <c:v>0.67828500000000003</c:v>
                </c:pt>
                <c:pt idx="2663">
                  <c:v>0.67808299999999999</c:v>
                </c:pt>
                <c:pt idx="2664">
                  <c:v>0.67788099999999996</c:v>
                </c:pt>
                <c:pt idx="2665">
                  <c:v>0.67767900000000003</c:v>
                </c:pt>
                <c:pt idx="2666">
                  <c:v>0.67747800000000002</c:v>
                </c:pt>
                <c:pt idx="2667">
                  <c:v>0.67727599999999999</c:v>
                </c:pt>
                <c:pt idx="2668">
                  <c:v>0.67707499999999998</c:v>
                </c:pt>
                <c:pt idx="2669">
                  <c:v>0.67687299999999995</c:v>
                </c:pt>
                <c:pt idx="2670">
                  <c:v>0.67667200000000005</c:v>
                </c:pt>
                <c:pt idx="2671">
                  <c:v>0.67647100000000004</c:v>
                </c:pt>
                <c:pt idx="2672">
                  <c:v>0.67627000000000004</c:v>
                </c:pt>
                <c:pt idx="2673">
                  <c:v>0.67606900000000003</c:v>
                </c:pt>
                <c:pt idx="2674">
                  <c:v>0.67586800000000002</c:v>
                </c:pt>
                <c:pt idx="2675">
                  <c:v>0.67566700000000002</c:v>
                </c:pt>
                <c:pt idx="2676">
                  <c:v>0.67546600000000001</c:v>
                </c:pt>
                <c:pt idx="2677">
                  <c:v>0.675265</c:v>
                </c:pt>
                <c:pt idx="2678">
                  <c:v>0.675064</c:v>
                </c:pt>
                <c:pt idx="2679">
                  <c:v>0.67486400000000002</c:v>
                </c:pt>
                <c:pt idx="2680">
                  <c:v>0.67466300000000001</c:v>
                </c:pt>
                <c:pt idx="2681">
                  <c:v>0.67446300000000003</c:v>
                </c:pt>
                <c:pt idx="2682">
                  <c:v>0.67426200000000003</c:v>
                </c:pt>
                <c:pt idx="2683">
                  <c:v>0.67406200000000005</c:v>
                </c:pt>
                <c:pt idx="2684">
                  <c:v>0.67386199999999996</c:v>
                </c:pt>
                <c:pt idx="2685">
                  <c:v>0.67366199999999998</c:v>
                </c:pt>
                <c:pt idx="2686">
                  <c:v>0.67346200000000001</c:v>
                </c:pt>
                <c:pt idx="2687">
                  <c:v>0.67326200000000003</c:v>
                </c:pt>
                <c:pt idx="2688">
                  <c:v>0.67306200000000005</c:v>
                </c:pt>
                <c:pt idx="2689">
                  <c:v>0.67286199999999996</c:v>
                </c:pt>
                <c:pt idx="2690">
                  <c:v>0.67266199999999998</c:v>
                </c:pt>
                <c:pt idx="2691">
                  <c:v>0.67246300000000003</c:v>
                </c:pt>
                <c:pt idx="2692">
                  <c:v>0.67226300000000005</c:v>
                </c:pt>
                <c:pt idx="2693">
                  <c:v>0.67206399999999999</c:v>
                </c:pt>
                <c:pt idx="2694">
                  <c:v>0.67186400000000002</c:v>
                </c:pt>
                <c:pt idx="2695">
                  <c:v>0.67166499999999996</c:v>
                </c:pt>
                <c:pt idx="2696">
                  <c:v>0.67146600000000001</c:v>
                </c:pt>
                <c:pt idx="2697">
                  <c:v>0.67126600000000003</c:v>
                </c:pt>
                <c:pt idx="2698">
                  <c:v>0.67106699999999997</c:v>
                </c:pt>
                <c:pt idx="2699">
                  <c:v>0.67086800000000002</c:v>
                </c:pt>
                <c:pt idx="2700">
                  <c:v>0.67066899999999996</c:v>
                </c:pt>
                <c:pt idx="2701">
                  <c:v>0.67047100000000004</c:v>
                </c:pt>
                <c:pt idx="2702">
                  <c:v>0.67027199999999998</c:v>
                </c:pt>
                <c:pt idx="2703">
                  <c:v>0.67007300000000003</c:v>
                </c:pt>
                <c:pt idx="2704">
                  <c:v>0.669875</c:v>
                </c:pt>
                <c:pt idx="2705">
                  <c:v>0.66967600000000005</c:v>
                </c:pt>
                <c:pt idx="2706">
                  <c:v>0.66947800000000002</c:v>
                </c:pt>
                <c:pt idx="2707">
                  <c:v>0.66927999999999999</c:v>
                </c:pt>
                <c:pt idx="2708">
                  <c:v>0.66908100000000004</c:v>
                </c:pt>
                <c:pt idx="2709">
                  <c:v>0.66888300000000001</c:v>
                </c:pt>
                <c:pt idx="2710">
                  <c:v>0.66868499999999997</c:v>
                </c:pt>
                <c:pt idx="2711">
                  <c:v>0.66848700000000005</c:v>
                </c:pt>
                <c:pt idx="2712">
                  <c:v>0.66828900000000002</c:v>
                </c:pt>
                <c:pt idx="2713">
                  <c:v>0.66809200000000002</c:v>
                </c:pt>
                <c:pt idx="2714">
                  <c:v>0.66789399999999999</c:v>
                </c:pt>
                <c:pt idx="2715">
                  <c:v>0.66769599999999996</c:v>
                </c:pt>
                <c:pt idx="2716">
                  <c:v>0.66749899999999995</c:v>
                </c:pt>
                <c:pt idx="2717">
                  <c:v>0.66730100000000003</c:v>
                </c:pt>
                <c:pt idx="2718">
                  <c:v>0.66710400000000003</c:v>
                </c:pt>
                <c:pt idx="2719">
                  <c:v>0.66690700000000003</c:v>
                </c:pt>
                <c:pt idx="2720">
                  <c:v>0.66671000000000002</c:v>
                </c:pt>
                <c:pt idx="2721">
                  <c:v>0.66651300000000002</c:v>
                </c:pt>
                <c:pt idx="2722">
                  <c:v>0.66631600000000002</c:v>
                </c:pt>
                <c:pt idx="2723">
                  <c:v>0.66611900000000002</c:v>
                </c:pt>
                <c:pt idx="2724">
                  <c:v>0.66592200000000001</c:v>
                </c:pt>
                <c:pt idx="2725">
                  <c:v>0.66572500000000001</c:v>
                </c:pt>
                <c:pt idx="2726">
                  <c:v>0.66552900000000004</c:v>
                </c:pt>
                <c:pt idx="2727">
                  <c:v>0.66533200000000003</c:v>
                </c:pt>
                <c:pt idx="2728">
                  <c:v>0.66513599999999995</c:v>
                </c:pt>
                <c:pt idx="2729">
                  <c:v>0.66493899999999995</c:v>
                </c:pt>
                <c:pt idx="2730">
                  <c:v>0.66474299999999997</c:v>
                </c:pt>
                <c:pt idx="2731">
                  <c:v>0.664547</c:v>
                </c:pt>
                <c:pt idx="2732">
                  <c:v>0.66435100000000002</c:v>
                </c:pt>
                <c:pt idx="2733">
                  <c:v>0.66415500000000005</c:v>
                </c:pt>
                <c:pt idx="2734">
                  <c:v>0.66395899999999997</c:v>
                </c:pt>
                <c:pt idx="2735">
                  <c:v>0.66376400000000002</c:v>
                </c:pt>
                <c:pt idx="2736">
                  <c:v>0.66356800000000005</c:v>
                </c:pt>
                <c:pt idx="2737">
                  <c:v>0.66337199999999996</c:v>
                </c:pt>
                <c:pt idx="2738">
                  <c:v>0.66317700000000002</c:v>
                </c:pt>
                <c:pt idx="2739">
                  <c:v>0.66298199999999996</c:v>
                </c:pt>
                <c:pt idx="2740">
                  <c:v>0.66278599999999999</c:v>
                </c:pt>
                <c:pt idx="2741">
                  <c:v>0.66259100000000004</c:v>
                </c:pt>
                <c:pt idx="2742">
                  <c:v>0.66239599999999998</c:v>
                </c:pt>
                <c:pt idx="2743">
                  <c:v>0.66220100000000004</c:v>
                </c:pt>
                <c:pt idx="2744">
                  <c:v>0.66200700000000001</c:v>
                </c:pt>
                <c:pt idx="2745">
                  <c:v>0.66181199999999996</c:v>
                </c:pt>
                <c:pt idx="2746">
                  <c:v>0.66161700000000001</c:v>
                </c:pt>
                <c:pt idx="2747">
                  <c:v>0.66142299999999998</c:v>
                </c:pt>
                <c:pt idx="2748">
                  <c:v>0.66122800000000004</c:v>
                </c:pt>
                <c:pt idx="2749">
                  <c:v>0.66103400000000001</c:v>
                </c:pt>
                <c:pt idx="2750">
                  <c:v>0.66083999999999998</c:v>
                </c:pt>
                <c:pt idx="2751">
                  <c:v>0.66064599999999996</c:v>
                </c:pt>
                <c:pt idx="2752">
                  <c:v>0.66045200000000004</c:v>
                </c:pt>
                <c:pt idx="2753">
                  <c:v>0.66025800000000001</c:v>
                </c:pt>
                <c:pt idx="2754">
                  <c:v>0.66006399999999998</c:v>
                </c:pt>
                <c:pt idx="2755">
                  <c:v>0.65986999999999996</c:v>
                </c:pt>
                <c:pt idx="2756">
                  <c:v>0.65967699999999996</c:v>
                </c:pt>
                <c:pt idx="2757">
                  <c:v>0.65948300000000004</c:v>
                </c:pt>
                <c:pt idx="2758">
                  <c:v>0.65929000000000004</c:v>
                </c:pt>
                <c:pt idx="2759">
                  <c:v>0.65909700000000004</c:v>
                </c:pt>
                <c:pt idx="2760">
                  <c:v>0.65890400000000005</c:v>
                </c:pt>
                <c:pt idx="2761">
                  <c:v>0.65871100000000005</c:v>
                </c:pt>
                <c:pt idx="2762">
                  <c:v>0.65851800000000005</c:v>
                </c:pt>
                <c:pt idx="2763">
                  <c:v>0.65832500000000005</c:v>
                </c:pt>
                <c:pt idx="2764">
                  <c:v>0.65813299999999997</c:v>
                </c:pt>
                <c:pt idx="2765">
                  <c:v>0.65793999999999997</c:v>
                </c:pt>
                <c:pt idx="2766">
                  <c:v>0.657748</c:v>
                </c:pt>
                <c:pt idx="2767">
                  <c:v>0.657555</c:v>
                </c:pt>
                <c:pt idx="2768">
                  <c:v>0.65736300000000003</c:v>
                </c:pt>
                <c:pt idx="2769">
                  <c:v>0.65717099999999995</c:v>
                </c:pt>
                <c:pt idx="2770">
                  <c:v>0.65697899999999998</c:v>
                </c:pt>
                <c:pt idx="2771">
                  <c:v>0.65678700000000001</c:v>
                </c:pt>
                <c:pt idx="2772">
                  <c:v>0.65659599999999996</c:v>
                </c:pt>
                <c:pt idx="2773">
                  <c:v>0.65640399999999999</c:v>
                </c:pt>
                <c:pt idx="2774">
                  <c:v>0.65621300000000005</c:v>
                </c:pt>
                <c:pt idx="2775">
                  <c:v>0.65602099999999997</c:v>
                </c:pt>
                <c:pt idx="2776">
                  <c:v>0.65583000000000002</c:v>
                </c:pt>
                <c:pt idx="2777">
                  <c:v>0.65563899999999997</c:v>
                </c:pt>
                <c:pt idx="2778">
                  <c:v>0.65544800000000003</c:v>
                </c:pt>
                <c:pt idx="2779">
                  <c:v>0.65525699999999998</c:v>
                </c:pt>
                <c:pt idx="2780">
                  <c:v>0.65506699999999995</c:v>
                </c:pt>
                <c:pt idx="2781">
                  <c:v>0.65487600000000001</c:v>
                </c:pt>
                <c:pt idx="2782">
                  <c:v>0.65468599999999999</c:v>
                </c:pt>
                <c:pt idx="2783">
                  <c:v>0.65449500000000005</c:v>
                </c:pt>
                <c:pt idx="2784">
                  <c:v>0.65430500000000003</c:v>
                </c:pt>
                <c:pt idx="2785">
                  <c:v>0.654115</c:v>
                </c:pt>
                <c:pt idx="2786">
                  <c:v>0.65392499999999998</c:v>
                </c:pt>
                <c:pt idx="2787">
                  <c:v>0.65373599999999998</c:v>
                </c:pt>
                <c:pt idx="2788">
                  <c:v>0.65354599999999996</c:v>
                </c:pt>
                <c:pt idx="2789">
                  <c:v>0.65335699999999997</c:v>
                </c:pt>
                <c:pt idx="2790">
                  <c:v>0.65316700000000005</c:v>
                </c:pt>
                <c:pt idx="2791">
                  <c:v>0.65297799999999995</c:v>
                </c:pt>
                <c:pt idx="2792">
                  <c:v>0.65278899999999995</c:v>
                </c:pt>
                <c:pt idx="2793">
                  <c:v>0.65259999999999996</c:v>
                </c:pt>
                <c:pt idx="2794">
                  <c:v>0.65241099999999996</c:v>
                </c:pt>
                <c:pt idx="2795">
                  <c:v>0.652223</c:v>
                </c:pt>
                <c:pt idx="2796">
                  <c:v>0.652034</c:v>
                </c:pt>
                <c:pt idx="2797">
                  <c:v>0.65184600000000004</c:v>
                </c:pt>
                <c:pt idx="2798">
                  <c:v>0.65165799999999996</c:v>
                </c:pt>
                <c:pt idx="2799">
                  <c:v>0.65146999999999999</c:v>
                </c:pt>
                <c:pt idx="2800">
                  <c:v>0.65128200000000003</c:v>
                </c:pt>
                <c:pt idx="2801">
                  <c:v>0.65109399999999995</c:v>
                </c:pt>
                <c:pt idx="2802">
                  <c:v>0.65090700000000001</c:v>
                </c:pt>
                <c:pt idx="2803">
                  <c:v>0.65071900000000005</c:v>
                </c:pt>
                <c:pt idx="2804">
                  <c:v>0.650532</c:v>
                </c:pt>
                <c:pt idx="2805">
                  <c:v>0.65034499999999995</c:v>
                </c:pt>
                <c:pt idx="2806">
                  <c:v>0.65015800000000001</c:v>
                </c:pt>
                <c:pt idx="2807">
                  <c:v>0.64997099999999997</c:v>
                </c:pt>
                <c:pt idx="2808">
                  <c:v>0.64978400000000003</c:v>
                </c:pt>
                <c:pt idx="2809">
                  <c:v>0.64959800000000001</c:v>
                </c:pt>
                <c:pt idx="2810">
                  <c:v>0.64941199999999999</c:v>
                </c:pt>
                <c:pt idx="2811">
                  <c:v>0.64922599999999997</c:v>
                </c:pt>
                <c:pt idx="2812">
                  <c:v>0.64903999999999995</c:v>
                </c:pt>
                <c:pt idx="2813">
                  <c:v>0.64885400000000004</c:v>
                </c:pt>
                <c:pt idx="2814">
                  <c:v>0.64866800000000002</c:v>
                </c:pt>
                <c:pt idx="2815">
                  <c:v>0.64848300000000003</c:v>
                </c:pt>
                <c:pt idx="2816">
                  <c:v>0.64829800000000004</c:v>
                </c:pt>
                <c:pt idx="2817">
                  <c:v>0.64811200000000002</c:v>
                </c:pt>
                <c:pt idx="2818">
                  <c:v>0.64792799999999995</c:v>
                </c:pt>
                <c:pt idx="2819">
                  <c:v>0.64774299999999996</c:v>
                </c:pt>
                <c:pt idx="2820">
                  <c:v>0.64755799999999997</c:v>
                </c:pt>
                <c:pt idx="2821">
                  <c:v>0.647374</c:v>
                </c:pt>
                <c:pt idx="2822">
                  <c:v>0.64719000000000004</c:v>
                </c:pt>
                <c:pt idx="2823">
                  <c:v>0.64700599999999997</c:v>
                </c:pt>
                <c:pt idx="2824">
                  <c:v>0.64682200000000001</c:v>
                </c:pt>
                <c:pt idx="2825">
                  <c:v>0.64663800000000005</c:v>
                </c:pt>
                <c:pt idx="2826">
                  <c:v>0.646455</c:v>
                </c:pt>
                <c:pt idx="2827">
                  <c:v>0.64627100000000004</c:v>
                </c:pt>
                <c:pt idx="2828">
                  <c:v>0.646088</c:v>
                </c:pt>
                <c:pt idx="2829">
                  <c:v>0.64590599999999998</c:v>
                </c:pt>
                <c:pt idx="2830">
                  <c:v>0.64572300000000005</c:v>
                </c:pt>
                <c:pt idx="2831">
                  <c:v>0.64554</c:v>
                </c:pt>
                <c:pt idx="2832">
                  <c:v>0.64535799999999999</c:v>
                </c:pt>
                <c:pt idx="2833">
                  <c:v>0.64517599999999997</c:v>
                </c:pt>
                <c:pt idx="2834">
                  <c:v>0.64499399999999996</c:v>
                </c:pt>
                <c:pt idx="2835">
                  <c:v>0.64481200000000005</c:v>
                </c:pt>
                <c:pt idx="2836">
                  <c:v>0.64463099999999995</c:v>
                </c:pt>
                <c:pt idx="2837">
                  <c:v>0.64444999999999997</c:v>
                </c:pt>
                <c:pt idx="2838">
                  <c:v>0.64426899999999998</c:v>
                </c:pt>
                <c:pt idx="2839">
                  <c:v>0.64408799999999999</c:v>
                </c:pt>
                <c:pt idx="2840">
                  <c:v>0.64390700000000001</c:v>
                </c:pt>
                <c:pt idx="2841">
                  <c:v>0.64372700000000005</c:v>
                </c:pt>
                <c:pt idx="2842">
                  <c:v>0.64354699999999998</c:v>
                </c:pt>
                <c:pt idx="2843">
                  <c:v>0.64336700000000002</c:v>
                </c:pt>
                <c:pt idx="2844">
                  <c:v>0.64318699999999995</c:v>
                </c:pt>
                <c:pt idx="2845">
                  <c:v>0.64300800000000002</c:v>
                </c:pt>
                <c:pt idx="2846">
                  <c:v>0.64282799999999995</c:v>
                </c:pt>
                <c:pt idx="2847">
                  <c:v>0.64264900000000003</c:v>
                </c:pt>
                <c:pt idx="2848">
                  <c:v>0.64247100000000001</c:v>
                </c:pt>
                <c:pt idx="2849">
                  <c:v>0.64229199999999997</c:v>
                </c:pt>
                <c:pt idx="2850">
                  <c:v>0.64211399999999996</c:v>
                </c:pt>
                <c:pt idx="2851">
                  <c:v>0.64193599999999995</c:v>
                </c:pt>
                <c:pt idx="2852">
                  <c:v>0.64175800000000005</c:v>
                </c:pt>
                <c:pt idx="2853">
                  <c:v>0.64158000000000004</c:v>
                </c:pt>
                <c:pt idx="2854">
                  <c:v>0.64140299999999995</c:v>
                </c:pt>
                <c:pt idx="2855">
                  <c:v>0.64122599999999996</c:v>
                </c:pt>
                <c:pt idx="2856">
                  <c:v>0.64104899999999998</c:v>
                </c:pt>
                <c:pt idx="2857">
                  <c:v>0.640872</c:v>
                </c:pt>
                <c:pt idx="2858">
                  <c:v>0.64069600000000004</c:v>
                </c:pt>
                <c:pt idx="2859">
                  <c:v>0.64051999999999998</c:v>
                </c:pt>
                <c:pt idx="2860">
                  <c:v>0.64034400000000002</c:v>
                </c:pt>
                <c:pt idx="2861">
                  <c:v>0.64016799999999996</c:v>
                </c:pt>
                <c:pt idx="2862">
                  <c:v>0.63999300000000003</c:v>
                </c:pt>
                <c:pt idx="2863">
                  <c:v>0.639818</c:v>
                </c:pt>
                <c:pt idx="2864">
                  <c:v>0.63964299999999996</c:v>
                </c:pt>
                <c:pt idx="2865">
                  <c:v>0.63946899999999995</c:v>
                </c:pt>
                <c:pt idx="2866">
                  <c:v>0.63929499999999995</c:v>
                </c:pt>
                <c:pt idx="2867">
                  <c:v>0.63912100000000005</c:v>
                </c:pt>
                <c:pt idx="2868">
                  <c:v>0.63894700000000004</c:v>
                </c:pt>
                <c:pt idx="2869">
                  <c:v>0.63877399999999995</c:v>
                </c:pt>
                <c:pt idx="2870">
                  <c:v>0.63860099999999997</c:v>
                </c:pt>
                <c:pt idx="2871">
                  <c:v>0.638428</c:v>
                </c:pt>
                <c:pt idx="2872">
                  <c:v>0.63825500000000002</c:v>
                </c:pt>
                <c:pt idx="2873">
                  <c:v>0.63808299999999996</c:v>
                </c:pt>
                <c:pt idx="2874">
                  <c:v>0.63791100000000001</c:v>
                </c:pt>
                <c:pt idx="2875">
                  <c:v>0.63773999999999997</c:v>
                </c:pt>
                <c:pt idx="2876">
                  <c:v>0.63756800000000002</c:v>
                </c:pt>
                <c:pt idx="2877">
                  <c:v>0.63739699999999999</c:v>
                </c:pt>
                <c:pt idx="2878">
                  <c:v>0.63722699999999999</c:v>
                </c:pt>
                <c:pt idx="2879">
                  <c:v>0.63705599999999996</c:v>
                </c:pt>
                <c:pt idx="2880">
                  <c:v>0.63688599999999995</c:v>
                </c:pt>
                <c:pt idx="2881">
                  <c:v>0.63671699999999998</c:v>
                </c:pt>
                <c:pt idx="2882">
                  <c:v>0.63654699999999997</c:v>
                </c:pt>
                <c:pt idx="2883">
                  <c:v>0.636378</c:v>
                </c:pt>
                <c:pt idx="2884">
                  <c:v>0.63620900000000002</c:v>
                </c:pt>
                <c:pt idx="2885">
                  <c:v>0.63604099999999997</c:v>
                </c:pt>
                <c:pt idx="2886">
                  <c:v>0.63587300000000002</c:v>
                </c:pt>
                <c:pt idx="2887">
                  <c:v>0.63570499999999996</c:v>
                </c:pt>
                <c:pt idx="2888">
                  <c:v>0.63553800000000005</c:v>
                </c:pt>
                <c:pt idx="2889">
                  <c:v>0.63537100000000002</c:v>
                </c:pt>
                <c:pt idx="2890">
                  <c:v>0.63520399999999999</c:v>
                </c:pt>
                <c:pt idx="2891">
                  <c:v>0.63503799999999999</c:v>
                </c:pt>
                <c:pt idx="2892">
                  <c:v>0.63487199999999999</c:v>
                </c:pt>
                <c:pt idx="2893">
                  <c:v>0.63470599999999999</c:v>
                </c:pt>
                <c:pt idx="2894">
                  <c:v>0.63454100000000002</c:v>
                </c:pt>
                <c:pt idx="2895">
                  <c:v>0.63437600000000005</c:v>
                </c:pt>
                <c:pt idx="2896">
                  <c:v>0.63421099999999997</c:v>
                </c:pt>
                <c:pt idx="2897">
                  <c:v>0.63404700000000003</c:v>
                </c:pt>
                <c:pt idx="2898">
                  <c:v>0.63388299999999997</c:v>
                </c:pt>
                <c:pt idx="2899">
                  <c:v>0.63371999999999995</c:v>
                </c:pt>
                <c:pt idx="2900">
                  <c:v>0.63355700000000004</c:v>
                </c:pt>
                <c:pt idx="2901">
                  <c:v>0.63339400000000001</c:v>
                </c:pt>
                <c:pt idx="2902">
                  <c:v>0.63323200000000002</c:v>
                </c:pt>
                <c:pt idx="2903">
                  <c:v>0.63307000000000002</c:v>
                </c:pt>
                <c:pt idx="2904">
                  <c:v>0.63290800000000003</c:v>
                </c:pt>
                <c:pt idx="2905">
                  <c:v>0.63274699999999995</c:v>
                </c:pt>
                <c:pt idx="2906">
                  <c:v>0.63258700000000001</c:v>
                </c:pt>
                <c:pt idx="2907">
                  <c:v>0.63242600000000004</c:v>
                </c:pt>
                <c:pt idx="2908">
                  <c:v>0.63226700000000002</c:v>
                </c:pt>
                <c:pt idx="2909">
                  <c:v>0.63210699999999997</c:v>
                </c:pt>
                <c:pt idx="2910">
                  <c:v>0.63194799999999995</c:v>
                </c:pt>
                <c:pt idx="2911">
                  <c:v>0.63178900000000004</c:v>
                </c:pt>
                <c:pt idx="2912">
                  <c:v>0.63163100000000005</c:v>
                </c:pt>
                <c:pt idx="2913">
                  <c:v>0.63147299999999995</c:v>
                </c:pt>
                <c:pt idx="2914">
                  <c:v>0.63131599999999999</c:v>
                </c:pt>
                <c:pt idx="2915">
                  <c:v>0.63115900000000003</c:v>
                </c:pt>
                <c:pt idx="2916">
                  <c:v>0.63100199999999995</c:v>
                </c:pt>
                <c:pt idx="2917">
                  <c:v>0.63084600000000002</c:v>
                </c:pt>
                <c:pt idx="2918">
                  <c:v>0.630691</c:v>
                </c:pt>
                <c:pt idx="2919">
                  <c:v>0.63053599999999999</c:v>
                </c:pt>
                <c:pt idx="2920">
                  <c:v>0.63038099999999997</c:v>
                </c:pt>
                <c:pt idx="2921">
                  <c:v>0.63022699999999998</c:v>
                </c:pt>
                <c:pt idx="2922">
                  <c:v>0.63007299999999999</c:v>
                </c:pt>
                <c:pt idx="2923">
                  <c:v>0.62991900000000001</c:v>
                </c:pt>
                <c:pt idx="2924">
                  <c:v>0.62976699999999997</c:v>
                </c:pt>
                <c:pt idx="2925">
                  <c:v>0.62961400000000001</c:v>
                </c:pt>
                <c:pt idx="2926">
                  <c:v>0.62946199999999997</c:v>
                </c:pt>
                <c:pt idx="2927">
                  <c:v>0.62931099999999995</c:v>
                </c:pt>
                <c:pt idx="2928">
                  <c:v>0.62916000000000005</c:v>
                </c:pt>
                <c:pt idx="2929">
                  <c:v>0.62900900000000004</c:v>
                </c:pt>
                <c:pt idx="2930">
                  <c:v>0.62885899999999995</c:v>
                </c:pt>
                <c:pt idx="2931">
                  <c:v>0.62870899999999996</c:v>
                </c:pt>
                <c:pt idx="2932">
                  <c:v>0.62856000000000001</c:v>
                </c:pt>
                <c:pt idx="2933">
                  <c:v>0.62841199999999997</c:v>
                </c:pt>
                <c:pt idx="2934">
                  <c:v>0.62826400000000004</c:v>
                </c:pt>
                <c:pt idx="2935">
                  <c:v>0.62811600000000001</c:v>
                </c:pt>
                <c:pt idx="2936">
                  <c:v>0.627969</c:v>
                </c:pt>
                <c:pt idx="2937">
                  <c:v>0.62782300000000002</c:v>
                </c:pt>
                <c:pt idx="2938">
                  <c:v>0.62767600000000001</c:v>
                </c:pt>
                <c:pt idx="2939">
                  <c:v>0.62753099999999995</c:v>
                </c:pt>
                <c:pt idx="2940">
                  <c:v>0.627386</c:v>
                </c:pt>
                <c:pt idx="2941">
                  <c:v>0.62724100000000005</c:v>
                </c:pt>
                <c:pt idx="2942">
                  <c:v>0.62709700000000002</c:v>
                </c:pt>
                <c:pt idx="2943">
                  <c:v>0.62695400000000001</c:v>
                </c:pt>
                <c:pt idx="2944">
                  <c:v>0.62681100000000001</c:v>
                </c:pt>
                <c:pt idx="2945">
                  <c:v>0.62666900000000003</c:v>
                </c:pt>
                <c:pt idx="2946">
                  <c:v>0.62652699999999995</c:v>
                </c:pt>
                <c:pt idx="2947">
                  <c:v>0.62638499999999997</c:v>
                </c:pt>
                <c:pt idx="2948">
                  <c:v>0.62624500000000005</c:v>
                </c:pt>
                <c:pt idx="2949">
                  <c:v>0.62610399999999999</c:v>
                </c:pt>
                <c:pt idx="2950">
                  <c:v>0.62596499999999999</c:v>
                </c:pt>
                <c:pt idx="2951">
                  <c:v>0.62582599999999999</c:v>
                </c:pt>
                <c:pt idx="2952">
                  <c:v>0.62568699999999999</c:v>
                </c:pt>
                <c:pt idx="2953">
                  <c:v>0.62554900000000002</c:v>
                </c:pt>
                <c:pt idx="2954">
                  <c:v>0.62541199999999997</c:v>
                </c:pt>
                <c:pt idx="2955">
                  <c:v>0.62527500000000003</c:v>
                </c:pt>
                <c:pt idx="2956">
                  <c:v>0.62513799999999997</c:v>
                </c:pt>
                <c:pt idx="2957">
                  <c:v>0.62500299999999998</c:v>
                </c:pt>
                <c:pt idx="2958">
                  <c:v>0.62486699999999995</c:v>
                </c:pt>
                <c:pt idx="2959">
                  <c:v>0.62473299999999998</c:v>
                </c:pt>
                <c:pt idx="2960">
                  <c:v>0.62459900000000002</c:v>
                </c:pt>
                <c:pt idx="2961">
                  <c:v>0.62446500000000005</c:v>
                </c:pt>
                <c:pt idx="2962">
                  <c:v>0.624332</c:v>
                </c:pt>
                <c:pt idx="2963">
                  <c:v>0.62419999999999998</c:v>
                </c:pt>
                <c:pt idx="2964">
                  <c:v>0.62406799999999996</c:v>
                </c:pt>
                <c:pt idx="2965">
                  <c:v>0.62393699999999996</c:v>
                </c:pt>
                <c:pt idx="2966">
                  <c:v>0.623807</c:v>
                </c:pt>
                <c:pt idx="2967">
                  <c:v>0.62367700000000004</c:v>
                </c:pt>
                <c:pt idx="2968">
                  <c:v>0.62354699999999996</c:v>
                </c:pt>
                <c:pt idx="2969">
                  <c:v>0.62341899999999995</c:v>
                </c:pt>
                <c:pt idx="2970">
                  <c:v>0.62329100000000004</c:v>
                </c:pt>
                <c:pt idx="2971">
                  <c:v>0.62316300000000002</c:v>
                </c:pt>
                <c:pt idx="2972">
                  <c:v>0.62303600000000003</c:v>
                </c:pt>
                <c:pt idx="2973">
                  <c:v>0.62290999999999996</c:v>
                </c:pt>
                <c:pt idx="2974">
                  <c:v>0.622784</c:v>
                </c:pt>
                <c:pt idx="2975">
                  <c:v>0.62265899999999996</c:v>
                </c:pt>
                <c:pt idx="2976">
                  <c:v>0.62253400000000003</c:v>
                </c:pt>
                <c:pt idx="2977">
                  <c:v>0.62241000000000002</c:v>
                </c:pt>
                <c:pt idx="2978">
                  <c:v>0.62228700000000003</c:v>
                </c:pt>
                <c:pt idx="2979">
                  <c:v>0.62216400000000005</c:v>
                </c:pt>
                <c:pt idx="2980">
                  <c:v>0.62204199999999998</c:v>
                </c:pt>
                <c:pt idx="2981">
                  <c:v>0.62192099999999995</c:v>
                </c:pt>
                <c:pt idx="2982">
                  <c:v>0.62180000000000002</c:v>
                </c:pt>
                <c:pt idx="2983">
                  <c:v>0.62168000000000001</c:v>
                </c:pt>
                <c:pt idx="2984">
                  <c:v>0.62156</c:v>
                </c:pt>
                <c:pt idx="2985">
                  <c:v>0.62144100000000002</c:v>
                </c:pt>
                <c:pt idx="2986">
                  <c:v>0.62132299999999996</c:v>
                </c:pt>
                <c:pt idx="2987">
                  <c:v>0.62120500000000001</c:v>
                </c:pt>
                <c:pt idx="2988">
                  <c:v>0.62108799999999997</c:v>
                </c:pt>
                <c:pt idx="2989">
                  <c:v>0.62097199999999997</c:v>
                </c:pt>
                <c:pt idx="2990">
                  <c:v>0.62085599999999996</c:v>
                </c:pt>
                <c:pt idx="2991">
                  <c:v>0.62074099999999999</c:v>
                </c:pt>
                <c:pt idx="2992">
                  <c:v>0.62062600000000001</c:v>
                </c:pt>
                <c:pt idx="2993">
                  <c:v>0.62051199999999995</c:v>
                </c:pt>
                <c:pt idx="2994">
                  <c:v>0.62039900000000003</c:v>
                </c:pt>
                <c:pt idx="2995">
                  <c:v>0.620286</c:v>
                </c:pt>
                <c:pt idx="2996">
                  <c:v>0.620174</c:v>
                </c:pt>
                <c:pt idx="2997">
                  <c:v>0.620062</c:v>
                </c:pt>
                <c:pt idx="2998">
                  <c:v>0.61995199999999995</c:v>
                </c:pt>
                <c:pt idx="2999">
                  <c:v>0.61984099999999998</c:v>
                </c:pt>
                <c:pt idx="3000">
                  <c:v>0.61973199999999995</c:v>
                </c:pt>
                <c:pt idx="3001">
                  <c:v>0.61962300000000003</c:v>
                </c:pt>
                <c:pt idx="3002">
                  <c:v>0.61951500000000004</c:v>
                </c:pt>
                <c:pt idx="3003">
                  <c:v>0.61940700000000004</c:v>
                </c:pt>
                <c:pt idx="3004">
                  <c:v>0.61929999999999996</c:v>
                </c:pt>
                <c:pt idx="3005">
                  <c:v>0.61919299999999999</c:v>
                </c:pt>
                <c:pt idx="3006">
                  <c:v>0.61908799999999997</c:v>
                </c:pt>
                <c:pt idx="3007">
                  <c:v>0.61898200000000003</c:v>
                </c:pt>
                <c:pt idx="3008">
                  <c:v>0.61887800000000004</c:v>
                </c:pt>
                <c:pt idx="3009">
                  <c:v>0.61877400000000005</c:v>
                </c:pt>
                <c:pt idx="3010">
                  <c:v>0.61867000000000005</c:v>
                </c:pt>
                <c:pt idx="3011">
                  <c:v>0.61856800000000001</c:v>
                </c:pt>
                <c:pt idx="3012">
                  <c:v>0.61846599999999996</c:v>
                </c:pt>
                <c:pt idx="3013">
                  <c:v>0.61836400000000002</c:v>
                </c:pt>
                <c:pt idx="3014">
                  <c:v>0.61826300000000001</c:v>
                </c:pt>
                <c:pt idx="3015">
                  <c:v>0.61816300000000002</c:v>
                </c:pt>
                <c:pt idx="3016">
                  <c:v>0.61806399999999995</c:v>
                </c:pt>
                <c:pt idx="3017">
                  <c:v>0.61796499999999999</c:v>
                </c:pt>
                <c:pt idx="3018">
                  <c:v>0.61786600000000003</c:v>
                </c:pt>
                <c:pt idx="3019">
                  <c:v>0.61776799999999998</c:v>
                </c:pt>
                <c:pt idx="3020">
                  <c:v>0.61767099999999997</c:v>
                </c:pt>
                <c:pt idx="3021">
                  <c:v>0.61757499999999999</c:v>
                </c:pt>
                <c:pt idx="3022">
                  <c:v>0.617479</c:v>
                </c:pt>
                <c:pt idx="3023">
                  <c:v>0.61738300000000002</c:v>
                </c:pt>
                <c:pt idx="3024">
                  <c:v>0.61728899999999998</c:v>
                </c:pt>
                <c:pt idx="3025">
                  <c:v>0.61719500000000005</c:v>
                </c:pt>
                <c:pt idx="3026">
                  <c:v>0.61710100000000001</c:v>
                </c:pt>
                <c:pt idx="3027">
                  <c:v>0.617008</c:v>
                </c:pt>
                <c:pt idx="3028">
                  <c:v>0.61691600000000002</c:v>
                </c:pt>
                <c:pt idx="3029">
                  <c:v>0.61682400000000004</c:v>
                </c:pt>
                <c:pt idx="3030">
                  <c:v>0.61673299999999998</c:v>
                </c:pt>
                <c:pt idx="3031">
                  <c:v>0.61664200000000002</c:v>
                </c:pt>
                <c:pt idx="3032">
                  <c:v>0.61655199999999999</c:v>
                </c:pt>
                <c:pt idx="3033">
                  <c:v>0.61646299999999998</c:v>
                </c:pt>
                <c:pt idx="3034">
                  <c:v>0.61637399999999998</c:v>
                </c:pt>
                <c:pt idx="3035">
                  <c:v>0.616286</c:v>
                </c:pt>
                <c:pt idx="3036">
                  <c:v>0.61619800000000002</c:v>
                </c:pt>
                <c:pt idx="3037">
                  <c:v>0.61611099999999996</c:v>
                </c:pt>
                <c:pt idx="3038">
                  <c:v>0.61602400000000002</c:v>
                </c:pt>
                <c:pt idx="3039">
                  <c:v>0.61593799999999999</c:v>
                </c:pt>
                <c:pt idx="3040">
                  <c:v>0.61585299999999998</c:v>
                </c:pt>
                <c:pt idx="3041">
                  <c:v>0.61576799999999998</c:v>
                </c:pt>
                <c:pt idx="3042">
                  <c:v>0.61568400000000001</c:v>
                </c:pt>
                <c:pt idx="3043">
                  <c:v>0.61560000000000004</c:v>
                </c:pt>
                <c:pt idx="3044">
                  <c:v>0.61551699999999998</c:v>
                </c:pt>
                <c:pt idx="3045">
                  <c:v>0.61543400000000004</c:v>
                </c:pt>
                <c:pt idx="3046">
                  <c:v>0.61535200000000001</c:v>
                </c:pt>
                <c:pt idx="3047">
                  <c:v>0.61527100000000001</c:v>
                </c:pt>
                <c:pt idx="3048">
                  <c:v>0.61519000000000001</c:v>
                </c:pt>
                <c:pt idx="3049">
                  <c:v>0.61510900000000002</c:v>
                </c:pt>
                <c:pt idx="3050">
                  <c:v>0.61502900000000005</c:v>
                </c:pt>
                <c:pt idx="3051">
                  <c:v>0.61495</c:v>
                </c:pt>
                <c:pt idx="3052">
                  <c:v>0.61487099999999995</c:v>
                </c:pt>
                <c:pt idx="3053">
                  <c:v>0.61479300000000003</c:v>
                </c:pt>
                <c:pt idx="3054">
                  <c:v>0.61471500000000001</c:v>
                </c:pt>
                <c:pt idx="3055">
                  <c:v>0.61463699999999999</c:v>
                </c:pt>
                <c:pt idx="3056">
                  <c:v>0.61456100000000002</c:v>
                </c:pt>
                <c:pt idx="3057">
                  <c:v>0.61448400000000003</c:v>
                </c:pt>
                <c:pt idx="3058">
                  <c:v>0.61440899999999998</c:v>
                </c:pt>
                <c:pt idx="3059">
                  <c:v>0.61433300000000002</c:v>
                </c:pt>
                <c:pt idx="3060">
                  <c:v>0.614259</c:v>
                </c:pt>
                <c:pt idx="3061">
                  <c:v>0.61418399999999995</c:v>
                </c:pt>
                <c:pt idx="3062">
                  <c:v>0.61411000000000004</c:v>
                </c:pt>
                <c:pt idx="3063">
                  <c:v>0.61403700000000005</c:v>
                </c:pt>
                <c:pt idx="3064">
                  <c:v>0.61396399999999995</c:v>
                </c:pt>
                <c:pt idx="3065">
                  <c:v>0.61389199999999999</c:v>
                </c:pt>
                <c:pt idx="3066">
                  <c:v>0.61382000000000003</c:v>
                </c:pt>
                <c:pt idx="3067">
                  <c:v>0.61374899999999999</c:v>
                </c:pt>
                <c:pt idx="3068">
                  <c:v>0.61367799999999995</c:v>
                </c:pt>
                <c:pt idx="3069">
                  <c:v>0.61360700000000001</c:v>
                </c:pt>
                <c:pt idx="3070">
                  <c:v>0.613537</c:v>
                </c:pt>
                <c:pt idx="3071">
                  <c:v>0.61346800000000001</c:v>
                </c:pt>
                <c:pt idx="3072">
                  <c:v>0.61339900000000003</c:v>
                </c:pt>
                <c:pt idx="3073">
                  <c:v>0.61333000000000004</c:v>
                </c:pt>
                <c:pt idx="3074">
                  <c:v>0.61326199999999997</c:v>
                </c:pt>
                <c:pt idx="3075">
                  <c:v>0.61319400000000002</c:v>
                </c:pt>
                <c:pt idx="3076">
                  <c:v>0.61312699999999998</c:v>
                </c:pt>
                <c:pt idx="3077">
                  <c:v>0.61306000000000005</c:v>
                </c:pt>
                <c:pt idx="3078">
                  <c:v>0.61299300000000001</c:v>
                </c:pt>
                <c:pt idx="3079">
                  <c:v>0.612927</c:v>
                </c:pt>
                <c:pt idx="3080">
                  <c:v>0.61286200000000002</c:v>
                </c:pt>
                <c:pt idx="3081">
                  <c:v>0.61279700000000004</c:v>
                </c:pt>
                <c:pt idx="3082">
                  <c:v>0.61273200000000005</c:v>
                </c:pt>
                <c:pt idx="3083">
                  <c:v>0.61266799999999999</c:v>
                </c:pt>
                <c:pt idx="3084">
                  <c:v>0.61260400000000004</c:v>
                </c:pt>
                <c:pt idx="3085">
                  <c:v>0.61253999999999997</c:v>
                </c:pt>
                <c:pt idx="3086">
                  <c:v>0.61247700000000005</c:v>
                </c:pt>
                <c:pt idx="3087">
                  <c:v>0.61241400000000001</c:v>
                </c:pt>
                <c:pt idx="3088">
                  <c:v>0.61235200000000001</c:v>
                </c:pt>
                <c:pt idx="3089">
                  <c:v>0.61229</c:v>
                </c:pt>
                <c:pt idx="3090">
                  <c:v>0.61222799999999999</c:v>
                </c:pt>
                <c:pt idx="3091">
                  <c:v>0.61216700000000002</c:v>
                </c:pt>
                <c:pt idx="3092">
                  <c:v>0.61210600000000004</c:v>
                </c:pt>
                <c:pt idx="3093">
                  <c:v>0.61204599999999998</c:v>
                </c:pt>
                <c:pt idx="3094">
                  <c:v>0.61198600000000003</c:v>
                </c:pt>
                <c:pt idx="3095">
                  <c:v>0.61192599999999997</c:v>
                </c:pt>
                <c:pt idx="3096">
                  <c:v>0.61186700000000005</c:v>
                </c:pt>
                <c:pt idx="3097">
                  <c:v>0.61180800000000002</c:v>
                </c:pt>
                <c:pt idx="3098">
                  <c:v>0.61174899999999999</c:v>
                </c:pt>
                <c:pt idx="3099">
                  <c:v>0.61169099999999998</c:v>
                </c:pt>
                <c:pt idx="3100">
                  <c:v>0.61163299999999998</c:v>
                </c:pt>
                <c:pt idx="3101">
                  <c:v>0.61157600000000001</c:v>
                </c:pt>
                <c:pt idx="3102">
                  <c:v>0.61151800000000001</c:v>
                </c:pt>
                <c:pt idx="3103">
                  <c:v>0.61146199999999995</c:v>
                </c:pt>
                <c:pt idx="3104">
                  <c:v>0.61140499999999998</c:v>
                </c:pt>
                <c:pt idx="3105">
                  <c:v>0.61134900000000003</c:v>
                </c:pt>
                <c:pt idx="3106">
                  <c:v>0.61129299999999998</c:v>
                </c:pt>
                <c:pt idx="3107">
                  <c:v>0.61123700000000003</c:v>
                </c:pt>
                <c:pt idx="3108">
                  <c:v>0.611182</c:v>
                </c:pt>
                <c:pt idx="3109">
                  <c:v>0.61112699999999998</c:v>
                </c:pt>
                <c:pt idx="3110">
                  <c:v>0.61107199999999995</c:v>
                </c:pt>
                <c:pt idx="3111">
                  <c:v>0.61101799999999995</c:v>
                </c:pt>
                <c:pt idx="3112">
                  <c:v>0.61096399999999995</c:v>
                </c:pt>
                <c:pt idx="3113">
                  <c:v>0.61090999999999995</c:v>
                </c:pt>
                <c:pt idx="3114">
                  <c:v>0.61085699999999998</c:v>
                </c:pt>
                <c:pt idx="3115">
                  <c:v>0.61080400000000001</c:v>
                </c:pt>
                <c:pt idx="3116">
                  <c:v>0.61075100000000004</c:v>
                </c:pt>
                <c:pt idx="3117">
                  <c:v>0.61069899999999999</c:v>
                </c:pt>
                <c:pt idx="3118">
                  <c:v>0.61064600000000002</c:v>
                </c:pt>
                <c:pt idx="3119">
                  <c:v>0.61059399999999997</c:v>
                </c:pt>
                <c:pt idx="3120">
                  <c:v>0.61054299999999995</c:v>
                </c:pt>
                <c:pt idx="3121">
                  <c:v>0.61049100000000001</c:v>
                </c:pt>
                <c:pt idx="3122">
                  <c:v>0.61043999999999998</c:v>
                </c:pt>
                <c:pt idx="3123">
                  <c:v>0.61038899999999996</c:v>
                </c:pt>
                <c:pt idx="3124">
                  <c:v>0.61033899999999996</c:v>
                </c:pt>
                <c:pt idx="3125">
                  <c:v>0.61028800000000005</c:v>
                </c:pt>
                <c:pt idx="3126">
                  <c:v>0.61023799999999995</c:v>
                </c:pt>
                <c:pt idx="3127">
                  <c:v>0.61018799999999995</c:v>
                </c:pt>
                <c:pt idx="3128">
                  <c:v>0.61013899999999999</c:v>
                </c:pt>
                <c:pt idx="3129">
                  <c:v>0.61008899999999999</c:v>
                </c:pt>
                <c:pt idx="3130">
                  <c:v>0.61004000000000003</c:v>
                </c:pt>
                <c:pt idx="3131">
                  <c:v>0.60999199999999998</c:v>
                </c:pt>
                <c:pt idx="3132">
                  <c:v>0.60994300000000001</c:v>
                </c:pt>
                <c:pt idx="3133">
                  <c:v>0.60989499999999996</c:v>
                </c:pt>
                <c:pt idx="3134">
                  <c:v>0.609846</c:v>
                </c:pt>
                <c:pt idx="3135">
                  <c:v>0.60979899999999998</c:v>
                </c:pt>
                <c:pt idx="3136">
                  <c:v>0.60975100000000004</c:v>
                </c:pt>
                <c:pt idx="3137">
                  <c:v>0.60970400000000002</c:v>
                </c:pt>
                <c:pt idx="3138">
                  <c:v>0.60965599999999998</c:v>
                </c:pt>
                <c:pt idx="3139">
                  <c:v>0.60960899999999996</c:v>
                </c:pt>
                <c:pt idx="3140">
                  <c:v>0.60956299999999997</c:v>
                </c:pt>
                <c:pt idx="3141">
                  <c:v>0.60951599999999995</c:v>
                </c:pt>
                <c:pt idx="3142">
                  <c:v>0.60946999999999996</c:v>
                </c:pt>
                <c:pt idx="3143">
                  <c:v>0.60942399999999997</c:v>
                </c:pt>
                <c:pt idx="3144">
                  <c:v>0.60937799999999998</c:v>
                </c:pt>
                <c:pt idx="3145">
                  <c:v>0.60933199999999998</c:v>
                </c:pt>
                <c:pt idx="3146">
                  <c:v>0.60928599999999999</c:v>
                </c:pt>
                <c:pt idx="3147">
                  <c:v>0.60924100000000003</c:v>
                </c:pt>
                <c:pt idx="3148">
                  <c:v>0.60919599999999996</c:v>
                </c:pt>
                <c:pt idx="3149">
                  <c:v>0.609151</c:v>
                </c:pt>
                <c:pt idx="3150">
                  <c:v>0.60910600000000004</c:v>
                </c:pt>
                <c:pt idx="3151">
                  <c:v>0.60906199999999999</c:v>
                </c:pt>
                <c:pt idx="3152">
                  <c:v>0.60901700000000003</c:v>
                </c:pt>
                <c:pt idx="3153">
                  <c:v>0.60897299999999999</c:v>
                </c:pt>
                <c:pt idx="3154">
                  <c:v>0.60892900000000005</c:v>
                </c:pt>
                <c:pt idx="3155">
                  <c:v>0.60888600000000004</c:v>
                </c:pt>
                <c:pt idx="3156">
                  <c:v>0.60884199999999999</c:v>
                </c:pt>
                <c:pt idx="3157">
                  <c:v>0.60879799999999995</c:v>
                </c:pt>
                <c:pt idx="3158">
                  <c:v>0.60875500000000005</c:v>
                </c:pt>
                <c:pt idx="3159">
                  <c:v>0.60871200000000003</c:v>
                </c:pt>
                <c:pt idx="3160">
                  <c:v>0.60866900000000002</c:v>
                </c:pt>
                <c:pt idx="3161">
                  <c:v>0.608626</c:v>
                </c:pt>
                <c:pt idx="3162">
                  <c:v>0.60858400000000001</c:v>
                </c:pt>
                <c:pt idx="3163">
                  <c:v>0.608541</c:v>
                </c:pt>
                <c:pt idx="3164">
                  <c:v>0.60849900000000001</c:v>
                </c:pt>
                <c:pt idx="3165">
                  <c:v>0.60845700000000003</c:v>
                </c:pt>
                <c:pt idx="3166">
                  <c:v>0.60841500000000004</c:v>
                </c:pt>
                <c:pt idx="3167">
                  <c:v>0.60837300000000005</c:v>
                </c:pt>
                <c:pt idx="3168">
                  <c:v>0.60833199999999998</c:v>
                </c:pt>
                <c:pt idx="3169">
                  <c:v>0.60829</c:v>
                </c:pt>
                <c:pt idx="3170">
                  <c:v>0.60824900000000004</c:v>
                </c:pt>
                <c:pt idx="3171">
                  <c:v>0.60820799999999997</c:v>
                </c:pt>
                <c:pt idx="3172">
                  <c:v>0.60816599999999998</c:v>
                </c:pt>
                <c:pt idx="3173">
                  <c:v>0.60812600000000006</c:v>
                </c:pt>
                <c:pt idx="3174">
                  <c:v>0.60808499999999999</c:v>
                </c:pt>
                <c:pt idx="3175">
                  <c:v>0.60804400000000003</c:v>
                </c:pt>
                <c:pt idx="3176">
                  <c:v>0.60800399999999999</c:v>
                </c:pt>
                <c:pt idx="3177">
                  <c:v>0.60796300000000003</c:v>
                </c:pt>
                <c:pt idx="3178">
                  <c:v>0.60792299999999999</c:v>
                </c:pt>
                <c:pt idx="3179">
                  <c:v>0.60788299999999995</c:v>
                </c:pt>
                <c:pt idx="3180">
                  <c:v>0.60784300000000002</c:v>
                </c:pt>
                <c:pt idx="3181">
                  <c:v>0.60780299999999998</c:v>
                </c:pt>
                <c:pt idx="3182">
                  <c:v>0.60776300000000005</c:v>
                </c:pt>
                <c:pt idx="3183">
                  <c:v>0.60772400000000004</c:v>
                </c:pt>
                <c:pt idx="3184">
                  <c:v>0.607684</c:v>
                </c:pt>
                <c:pt idx="3185">
                  <c:v>0.60764499999999999</c:v>
                </c:pt>
                <c:pt idx="3186">
                  <c:v>0.60760599999999998</c:v>
                </c:pt>
                <c:pt idx="3187">
                  <c:v>0.60756699999999997</c:v>
                </c:pt>
                <c:pt idx="3188">
                  <c:v>0.60752799999999996</c:v>
                </c:pt>
                <c:pt idx="3189">
                  <c:v>0.60748899999999995</c:v>
                </c:pt>
                <c:pt idx="3190">
                  <c:v>0.60745000000000005</c:v>
                </c:pt>
                <c:pt idx="3191">
                  <c:v>0.60741100000000003</c:v>
                </c:pt>
                <c:pt idx="3192">
                  <c:v>0.60737300000000005</c:v>
                </c:pt>
                <c:pt idx="3193">
                  <c:v>0.60733400000000004</c:v>
                </c:pt>
                <c:pt idx="3194">
                  <c:v>0.60729599999999995</c:v>
                </c:pt>
                <c:pt idx="3195">
                  <c:v>0.60725799999999996</c:v>
                </c:pt>
                <c:pt idx="3196">
                  <c:v>0.60721899999999995</c:v>
                </c:pt>
                <c:pt idx="3197">
                  <c:v>0.60718099999999997</c:v>
                </c:pt>
                <c:pt idx="3198">
                  <c:v>0.60714400000000002</c:v>
                </c:pt>
                <c:pt idx="3199">
                  <c:v>0.60710600000000003</c:v>
                </c:pt>
                <c:pt idx="3200">
                  <c:v>0.60706800000000005</c:v>
                </c:pt>
                <c:pt idx="3201">
                  <c:v>0.60702999999999996</c:v>
                </c:pt>
                <c:pt idx="3202">
                  <c:v>0.606993</c:v>
                </c:pt>
                <c:pt idx="3203">
                  <c:v>0.60713399999999995</c:v>
                </c:pt>
                <c:pt idx="3204">
                  <c:v>0.60727500000000001</c:v>
                </c:pt>
                <c:pt idx="3205">
                  <c:v>0.60741599999999996</c:v>
                </c:pt>
                <c:pt idx="3206">
                  <c:v>0.60755599999999998</c:v>
                </c:pt>
                <c:pt idx="3207">
                  <c:v>0.60769700000000004</c:v>
                </c:pt>
                <c:pt idx="3208">
                  <c:v>0.60783799999999999</c:v>
                </c:pt>
                <c:pt idx="3209">
                  <c:v>0.60797900000000005</c:v>
                </c:pt>
                <c:pt idx="3210">
                  <c:v>0.60811999999999999</c:v>
                </c:pt>
                <c:pt idx="3211">
                  <c:v>0.60826100000000005</c:v>
                </c:pt>
                <c:pt idx="3212">
                  <c:v>0.608402</c:v>
                </c:pt>
                <c:pt idx="3213">
                  <c:v>0.60854299999999995</c:v>
                </c:pt>
                <c:pt idx="3214">
                  <c:v>0.608684</c:v>
                </c:pt>
                <c:pt idx="3215">
                  <c:v>0.60882499999999995</c:v>
                </c:pt>
                <c:pt idx="3216">
                  <c:v>0.60896600000000001</c:v>
                </c:pt>
                <c:pt idx="3217">
                  <c:v>0.60910699999999995</c:v>
                </c:pt>
                <c:pt idx="3218">
                  <c:v>0.60924800000000001</c:v>
                </c:pt>
                <c:pt idx="3219">
                  <c:v>0.60938899999999996</c:v>
                </c:pt>
                <c:pt idx="3220">
                  <c:v>0.60953000000000002</c:v>
                </c:pt>
                <c:pt idx="3221">
                  <c:v>0.60967099999999996</c:v>
                </c:pt>
                <c:pt idx="3222">
                  <c:v>0.60981200000000002</c:v>
                </c:pt>
                <c:pt idx="3223">
                  <c:v>0.60995299999999997</c:v>
                </c:pt>
                <c:pt idx="3224">
                  <c:v>0.61009400000000003</c:v>
                </c:pt>
                <c:pt idx="3225">
                  <c:v>0.61023499999999997</c:v>
                </c:pt>
                <c:pt idx="3226">
                  <c:v>0.61037600000000003</c:v>
                </c:pt>
                <c:pt idx="3227">
                  <c:v>0.61051699999999998</c:v>
                </c:pt>
                <c:pt idx="3228">
                  <c:v>0.61065800000000003</c:v>
                </c:pt>
                <c:pt idx="3229">
                  <c:v>0.61079899999999998</c:v>
                </c:pt>
                <c:pt idx="3230">
                  <c:v>0.61094000000000004</c:v>
                </c:pt>
                <c:pt idx="3231">
                  <c:v>0.61108099999999999</c:v>
                </c:pt>
                <c:pt idx="3232">
                  <c:v>0.61122200000000004</c:v>
                </c:pt>
                <c:pt idx="3233">
                  <c:v>0.61136299999999999</c:v>
                </c:pt>
                <c:pt idx="3234">
                  <c:v>0.61150400000000005</c:v>
                </c:pt>
                <c:pt idx="3235">
                  <c:v>0.61164499999999999</c:v>
                </c:pt>
                <c:pt idx="3236">
                  <c:v>0.61178500000000002</c:v>
                </c:pt>
                <c:pt idx="3237">
                  <c:v>0.61192599999999997</c:v>
                </c:pt>
                <c:pt idx="3238">
                  <c:v>0.61206700000000003</c:v>
                </c:pt>
                <c:pt idx="3239">
                  <c:v>0.61220799999999997</c:v>
                </c:pt>
                <c:pt idx="3240">
                  <c:v>0.61234900000000003</c:v>
                </c:pt>
                <c:pt idx="3241">
                  <c:v>0.61248999999999998</c:v>
                </c:pt>
                <c:pt idx="3242">
                  <c:v>0.61263000000000001</c:v>
                </c:pt>
                <c:pt idx="3243">
                  <c:v>0.61277099999999995</c:v>
                </c:pt>
                <c:pt idx="3244">
                  <c:v>0.61291200000000001</c:v>
                </c:pt>
                <c:pt idx="3245">
                  <c:v>0.61305299999999996</c:v>
                </c:pt>
                <c:pt idx="3246">
                  <c:v>0.61319299999999999</c:v>
                </c:pt>
                <c:pt idx="3247">
                  <c:v>0.61333400000000005</c:v>
                </c:pt>
                <c:pt idx="3248">
                  <c:v>0.61347499999999999</c:v>
                </c:pt>
                <c:pt idx="3249">
                  <c:v>0.61361500000000002</c:v>
                </c:pt>
                <c:pt idx="3250">
                  <c:v>0.61375599999999997</c:v>
                </c:pt>
                <c:pt idx="3251">
                  <c:v>0.61389700000000003</c:v>
                </c:pt>
                <c:pt idx="3252">
                  <c:v>0.61403700000000005</c:v>
                </c:pt>
                <c:pt idx="3253">
                  <c:v>0.614178</c:v>
                </c:pt>
                <c:pt idx="3254">
                  <c:v>0.61431800000000003</c:v>
                </c:pt>
                <c:pt idx="3255">
                  <c:v>0.61445899999999998</c:v>
                </c:pt>
                <c:pt idx="3256">
                  <c:v>0.61459900000000001</c:v>
                </c:pt>
                <c:pt idx="3257">
                  <c:v>0.61473999999999995</c:v>
                </c:pt>
                <c:pt idx="3258">
                  <c:v>0.61487999999999998</c:v>
                </c:pt>
                <c:pt idx="3259">
                  <c:v>0.61502000000000001</c:v>
                </c:pt>
                <c:pt idx="3260">
                  <c:v>0.61516099999999996</c:v>
                </c:pt>
                <c:pt idx="3261">
                  <c:v>0.61530099999999999</c:v>
                </c:pt>
                <c:pt idx="3262">
                  <c:v>0.61544100000000002</c:v>
                </c:pt>
                <c:pt idx="3263">
                  <c:v>0.61558199999999996</c:v>
                </c:pt>
                <c:pt idx="3264">
                  <c:v>0.61572199999999999</c:v>
                </c:pt>
                <c:pt idx="3265">
                  <c:v>0.61586200000000002</c:v>
                </c:pt>
                <c:pt idx="3266">
                  <c:v>0.61600200000000005</c:v>
                </c:pt>
                <c:pt idx="3267">
                  <c:v>0.616143</c:v>
                </c:pt>
                <c:pt idx="3268">
                  <c:v>0.61628300000000003</c:v>
                </c:pt>
                <c:pt idx="3269">
                  <c:v>0.61642300000000005</c:v>
                </c:pt>
                <c:pt idx="3270">
                  <c:v>0.61656299999999997</c:v>
                </c:pt>
                <c:pt idx="3271">
                  <c:v>0.616703</c:v>
                </c:pt>
                <c:pt idx="3272">
                  <c:v>0.61684300000000003</c:v>
                </c:pt>
                <c:pt idx="3273">
                  <c:v>0.61698299999999995</c:v>
                </c:pt>
                <c:pt idx="3274">
                  <c:v>0.61712299999999998</c:v>
                </c:pt>
                <c:pt idx="3275">
                  <c:v>0.61726300000000001</c:v>
                </c:pt>
                <c:pt idx="3276">
                  <c:v>0.61740300000000004</c:v>
                </c:pt>
                <c:pt idx="3277">
                  <c:v>0.61754200000000004</c:v>
                </c:pt>
                <c:pt idx="3278">
                  <c:v>0.61768199999999995</c:v>
                </c:pt>
                <c:pt idx="3279">
                  <c:v>0.61782199999999998</c:v>
                </c:pt>
                <c:pt idx="3280">
                  <c:v>0.61796200000000001</c:v>
                </c:pt>
                <c:pt idx="3281">
                  <c:v>0.61810100000000001</c:v>
                </c:pt>
                <c:pt idx="3282">
                  <c:v>0.61824100000000004</c:v>
                </c:pt>
                <c:pt idx="3283">
                  <c:v>0.61838099999999996</c:v>
                </c:pt>
                <c:pt idx="3284">
                  <c:v>0.61851999999999996</c:v>
                </c:pt>
                <c:pt idx="3285">
                  <c:v>0.61865999999999999</c:v>
                </c:pt>
                <c:pt idx="3286">
                  <c:v>0.61879899999999999</c:v>
                </c:pt>
                <c:pt idx="3287">
                  <c:v>0.61893900000000002</c:v>
                </c:pt>
                <c:pt idx="3288">
                  <c:v>0.61907800000000002</c:v>
                </c:pt>
                <c:pt idx="3289">
                  <c:v>0.61921800000000005</c:v>
                </c:pt>
                <c:pt idx="3290">
                  <c:v>0.61935700000000005</c:v>
                </c:pt>
                <c:pt idx="3291">
                  <c:v>0.61949600000000005</c:v>
                </c:pt>
                <c:pt idx="3292">
                  <c:v>0.61963599999999996</c:v>
                </c:pt>
                <c:pt idx="3293">
                  <c:v>0.61977499999999996</c:v>
                </c:pt>
                <c:pt idx="3294">
                  <c:v>0.61991399999999997</c:v>
                </c:pt>
                <c:pt idx="3295">
                  <c:v>0.62005299999999997</c:v>
                </c:pt>
                <c:pt idx="3296">
                  <c:v>0.62019199999999997</c:v>
                </c:pt>
                <c:pt idx="3297">
                  <c:v>0.62033099999999997</c:v>
                </c:pt>
                <c:pt idx="3298">
                  <c:v>0.62046999999999997</c:v>
                </c:pt>
                <c:pt idx="3299">
                  <c:v>0.62060899999999997</c:v>
                </c:pt>
                <c:pt idx="3300">
                  <c:v>0.62074799999999997</c:v>
                </c:pt>
                <c:pt idx="3301">
                  <c:v>0.62088699999999997</c:v>
                </c:pt>
                <c:pt idx="3302">
                  <c:v>0.62102599999999997</c:v>
                </c:pt>
                <c:pt idx="3303">
                  <c:v>0.62116499999999997</c:v>
                </c:pt>
                <c:pt idx="3304">
                  <c:v>0.62130399999999997</c:v>
                </c:pt>
                <c:pt idx="3305">
                  <c:v>0.62144200000000005</c:v>
                </c:pt>
                <c:pt idx="3306">
                  <c:v>0.62158100000000005</c:v>
                </c:pt>
                <c:pt idx="3307">
                  <c:v>0.62172000000000005</c:v>
                </c:pt>
                <c:pt idx="3308">
                  <c:v>0.62185800000000002</c:v>
                </c:pt>
                <c:pt idx="3309">
                  <c:v>0.62199700000000002</c:v>
                </c:pt>
                <c:pt idx="3310">
                  <c:v>0.62213499999999999</c:v>
                </c:pt>
                <c:pt idx="3311">
                  <c:v>0.62227399999999999</c:v>
                </c:pt>
                <c:pt idx="3312">
                  <c:v>0.62241199999999997</c:v>
                </c:pt>
                <c:pt idx="3313">
                  <c:v>0.62255099999999997</c:v>
                </c:pt>
                <c:pt idx="3314">
                  <c:v>0.62268900000000005</c:v>
                </c:pt>
                <c:pt idx="3315">
                  <c:v>0.62282700000000002</c:v>
                </c:pt>
                <c:pt idx="3316">
                  <c:v>0.62296600000000002</c:v>
                </c:pt>
                <c:pt idx="3317">
                  <c:v>0.62310399999999999</c:v>
                </c:pt>
                <c:pt idx="3318">
                  <c:v>0.62324199999999996</c:v>
                </c:pt>
                <c:pt idx="3319">
                  <c:v>0.62338000000000005</c:v>
                </c:pt>
                <c:pt idx="3320">
                  <c:v>0.62351800000000002</c:v>
                </c:pt>
                <c:pt idx="3321">
                  <c:v>0.62365599999999999</c:v>
                </c:pt>
                <c:pt idx="3322">
                  <c:v>0.62379399999999996</c:v>
                </c:pt>
                <c:pt idx="3323">
                  <c:v>0.62393200000000004</c:v>
                </c:pt>
                <c:pt idx="3324">
                  <c:v>0.62407000000000001</c:v>
                </c:pt>
                <c:pt idx="3325">
                  <c:v>0.62420799999999999</c:v>
                </c:pt>
                <c:pt idx="3326">
                  <c:v>0.62434500000000004</c:v>
                </c:pt>
                <c:pt idx="3327">
                  <c:v>0.62448300000000001</c:v>
                </c:pt>
                <c:pt idx="3328">
                  <c:v>0.62462099999999998</c:v>
                </c:pt>
                <c:pt idx="3329">
                  <c:v>0.62475800000000004</c:v>
                </c:pt>
                <c:pt idx="3330">
                  <c:v>0.62489600000000001</c:v>
                </c:pt>
                <c:pt idx="3331">
                  <c:v>0.62503399999999998</c:v>
                </c:pt>
                <c:pt idx="3332">
                  <c:v>0.62517100000000003</c:v>
                </c:pt>
                <c:pt idx="3333">
                  <c:v>0.62530799999999997</c:v>
                </c:pt>
                <c:pt idx="3334">
                  <c:v>0.62544599999999995</c:v>
                </c:pt>
                <c:pt idx="3335">
                  <c:v>0.625583</c:v>
                </c:pt>
                <c:pt idx="3336">
                  <c:v>0.62572000000000005</c:v>
                </c:pt>
                <c:pt idx="3337">
                  <c:v>0.62585800000000003</c:v>
                </c:pt>
                <c:pt idx="3338">
                  <c:v>0.62599499999999997</c:v>
                </c:pt>
                <c:pt idx="3339">
                  <c:v>0.62613200000000002</c:v>
                </c:pt>
                <c:pt idx="3340">
                  <c:v>0.62626899999999996</c:v>
                </c:pt>
                <c:pt idx="3341">
                  <c:v>0.62640600000000002</c:v>
                </c:pt>
                <c:pt idx="3342">
                  <c:v>0.62654299999999996</c:v>
                </c:pt>
                <c:pt idx="3343">
                  <c:v>0.62668000000000001</c:v>
                </c:pt>
                <c:pt idx="3344">
                  <c:v>0.62681699999999996</c:v>
                </c:pt>
                <c:pt idx="3345">
                  <c:v>0.62695400000000001</c:v>
                </c:pt>
                <c:pt idx="3346">
                  <c:v>0.62709099999999995</c:v>
                </c:pt>
                <c:pt idx="3347">
                  <c:v>0.62722699999999998</c:v>
                </c:pt>
                <c:pt idx="3348">
                  <c:v>0.62736400000000003</c:v>
                </c:pt>
                <c:pt idx="3349">
                  <c:v>0.62750099999999998</c:v>
                </c:pt>
                <c:pt idx="3350">
                  <c:v>0.627637</c:v>
                </c:pt>
                <c:pt idx="3351">
                  <c:v>0.62777400000000005</c:v>
                </c:pt>
                <c:pt idx="3352">
                  <c:v>0.62790999999999997</c:v>
                </c:pt>
                <c:pt idx="3353">
                  <c:v>0.62804700000000002</c:v>
                </c:pt>
                <c:pt idx="3354">
                  <c:v>0.62818300000000005</c:v>
                </c:pt>
                <c:pt idx="3355">
                  <c:v>0.62831899999999996</c:v>
                </c:pt>
                <c:pt idx="3356">
                  <c:v>0.62845600000000001</c:v>
                </c:pt>
                <c:pt idx="3357">
                  <c:v>0.62859200000000004</c:v>
                </c:pt>
                <c:pt idx="3358">
                  <c:v>0.62872799999999995</c:v>
                </c:pt>
                <c:pt idx="3359">
                  <c:v>0.62886399999999998</c:v>
                </c:pt>
                <c:pt idx="3360">
                  <c:v>0.629</c:v>
                </c:pt>
                <c:pt idx="3361">
                  <c:v>0.62913600000000003</c:v>
                </c:pt>
                <c:pt idx="3362">
                  <c:v>0.62927200000000005</c:v>
                </c:pt>
                <c:pt idx="3363">
                  <c:v>0.62940799999999997</c:v>
                </c:pt>
                <c:pt idx="3364">
                  <c:v>0.62954399999999999</c:v>
                </c:pt>
                <c:pt idx="3365">
                  <c:v>0.62968000000000002</c:v>
                </c:pt>
                <c:pt idx="3366">
                  <c:v>0.62981600000000004</c:v>
                </c:pt>
                <c:pt idx="3367">
                  <c:v>0.62995199999999996</c:v>
                </c:pt>
                <c:pt idx="3368">
                  <c:v>0.63008699999999995</c:v>
                </c:pt>
                <c:pt idx="3369">
                  <c:v>0.63022299999999998</c:v>
                </c:pt>
                <c:pt idx="3370">
                  <c:v>0.63035799999999997</c:v>
                </c:pt>
                <c:pt idx="3371">
                  <c:v>0.630494</c:v>
                </c:pt>
                <c:pt idx="3372">
                  <c:v>0.630629</c:v>
                </c:pt>
                <c:pt idx="3373">
                  <c:v>0.63076500000000002</c:v>
                </c:pt>
                <c:pt idx="3374">
                  <c:v>0.63090000000000002</c:v>
                </c:pt>
                <c:pt idx="3375">
                  <c:v>0.63103500000000001</c:v>
                </c:pt>
                <c:pt idx="3376">
                  <c:v>0.63117100000000004</c:v>
                </c:pt>
                <c:pt idx="3377">
                  <c:v>0.63130600000000003</c:v>
                </c:pt>
                <c:pt idx="3378">
                  <c:v>0.63144100000000003</c:v>
                </c:pt>
                <c:pt idx="3379">
                  <c:v>0.63157600000000003</c:v>
                </c:pt>
                <c:pt idx="3380">
                  <c:v>0.63171100000000002</c:v>
                </c:pt>
                <c:pt idx="3381">
                  <c:v>0.63184600000000002</c:v>
                </c:pt>
                <c:pt idx="3382">
                  <c:v>0.63198100000000001</c:v>
                </c:pt>
                <c:pt idx="3383">
                  <c:v>0.63211600000000001</c:v>
                </c:pt>
                <c:pt idx="3384">
                  <c:v>0.63225100000000001</c:v>
                </c:pt>
                <c:pt idx="3385">
                  <c:v>0.63238499999999997</c:v>
                </c:pt>
                <c:pt idx="3386">
                  <c:v>0.63251999999999997</c:v>
                </c:pt>
                <c:pt idx="3387">
                  <c:v>0.63265499999999997</c:v>
                </c:pt>
                <c:pt idx="3388">
                  <c:v>0.63278900000000005</c:v>
                </c:pt>
                <c:pt idx="3389">
                  <c:v>0.63292400000000004</c:v>
                </c:pt>
                <c:pt idx="3390">
                  <c:v>0.63305800000000001</c:v>
                </c:pt>
                <c:pt idx="3391">
                  <c:v>0.63319300000000001</c:v>
                </c:pt>
                <c:pt idx="3392">
                  <c:v>0.63332699999999997</c:v>
                </c:pt>
                <c:pt idx="3393">
                  <c:v>0.63346100000000005</c:v>
                </c:pt>
                <c:pt idx="3394">
                  <c:v>0.63359600000000005</c:v>
                </c:pt>
                <c:pt idx="3395">
                  <c:v>0.63373000000000002</c:v>
                </c:pt>
                <c:pt idx="3396">
                  <c:v>0.63386399999999998</c:v>
                </c:pt>
                <c:pt idx="3397">
                  <c:v>0.63399799999999995</c:v>
                </c:pt>
                <c:pt idx="3398">
                  <c:v>0.63413200000000003</c:v>
                </c:pt>
                <c:pt idx="3399">
                  <c:v>0.634266</c:v>
                </c:pt>
                <c:pt idx="3400">
                  <c:v>0.63439999999999996</c:v>
                </c:pt>
                <c:pt idx="3401">
                  <c:v>0.63453400000000004</c:v>
                </c:pt>
                <c:pt idx="3402">
                  <c:v>0.63466800000000001</c:v>
                </c:pt>
                <c:pt idx="3403">
                  <c:v>0.63480199999999998</c:v>
                </c:pt>
                <c:pt idx="3404">
                  <c:v>0.63493599999999994</c:v>
                </c:pt>
                <c:pt idx="3405">
                  <c:v>0.63506899999999999</c:v>
                </c:pt>
                <c:pt idx="3406">
                  <c:v>0.63520299999999996</c:v>
                </c:pt>
                <c:pt idx="3407">
                  <c:v>0.63533600000000001</c:v>
                </c:pt>
                <c:pt idx="3408">
                  <c:v>0.63546999999999998</c:v>
                </c:pt>
                <c:pt idx="3409">
                  <c:v>0.63560300000000003</c:v>
                </c:pt>
                <c:pt idx="3410">
                  <c:v>0.635737</c:v>
                </c:pt>
                <c:pt idx="3411">
                  <c:v>0.63587000000000005</c:v>
                </c:pt>
                <c:pt idx="3412">
                  <c:v>0.63600299999999999</c:v>
                </c:pt>
                <c:pt idx="3413">
                  <c:v>0.63613699999999995</c:v>
                </c:pt>
                <c:pt idx="3414">
                  <c:v>0.63627</c:v>
                </c:pt>
                <c:pt idx="3415">
                  <c:v>0.63640300000000005</c:v>
                </c:pt>
                <c:pt idx="3416">
                  <c:v>0.63653599999999999</c:v>
                </c:pt>
                <c:pt idx="3417">
                  <c:v>0.63666900000000004</c:v>
                </c:pt>
                <c:pt idx="3418">
                  <c:v>0.63680199999999998</c:v>
                </c:pt>
                <c:pt idx="3419">
                  <c:v>0.63693500000000003</c:v>
                </c:pt>
                <c:pt idx="3420">
                  <c:v>0.63706799999999997</c:v>
                </c:pt>
                <c:pt idx="3421">
                  <c:v>0.63720100000000002</c:v>
                </c:pt>
                <c:pt idx="3422">
                  <c:v>0.63733300000000004</c:v>
                </c:pt>
                <c:pt idx="3423">
                  <c:v>0.63746599999999998</c:v>
                </c:pt>
                <c:pt idx="3424">
                  <c:v>0.63759900000000003</c:v>
                </c:pt>
                <c:pt idx="3425">
                  <c:v>0.63773100000000005</c:v>
                </c:pt>
                <c:pt idx="3426">
                  <c:v>0.63786399999999999</c:v>
                </c:pt>
                <c:pt idx="3427">
                  <c:v>0.63799600000000001</c:v>
                </c:pt>
                <c:pt idx="3428">
                  <c:v>0.63812899999999995</c:v>
                </c:pt>
                <c:pt idx="3429">
                  <c:v>0.63826099999999997</c:v>
                </c:pt>
                <c:pt idx="3430">
                  <c:v>0.63839400000000002</c:v>
                </c:pt>
                <c:pt idx="3431">
                  <c:v>0.63852600000000004</c:v>
                </c:pt>
                <c:pt idx="3432">
                  <c:v>0.63865799999999995</c:v>
                </c:pt>
                <c:pt idx="3433">
                  <c:v>0.63878999999999997</c:v>
                </c:pt>
                <c:pt idx="3434">
                  <c:v>0.63892199999999999</c:v>
                </c:pt>
                <c:pt idx="3435">
                  <c:v>0.63905400000000001</c:v>
                </c:pt>
                <c:pt idx="3436">
                  <c:v>0.63918600000000003</c:v>
                </c:pt>
                <c:pt idx="3437">
                  <c:v>0.63931800000000005</c:v>
                </c:pt>
                <c:pt idx="3438">
                  <c:v>0.63944999999999996</c:v>
                </c:pt>
                <c:pt idx="3439">
                  <c:v>0.63958199999999998</c:v>
                </c:pt>
                <c:pt idx="3440">
                  <c:v>0.639714</c:v>
                </c:pt>
                <c:pt idx="3441">
                  <c:v>0.639845</c:v>
                </c:pt>
                <c:pt idx="3442">
                  <c:v>0.63997700000000002</c:v>
                </c:pt>
                <c:pt idx="3443">
                  <c:v>0.64010900000000004</c:v>
                </c:pt>
                <c:pt idx="3444">
                  <c:v>0.64024000000000003</c:v>
                </c:pt>
                <c:pt idx="3445">
                  <c:v>0.64037200000000005</c:v>
                </c:pt>
                <c:pt idx="3446">
                  <c:v>0.64050300000000004</c:v>
                </c:pt>
                <c:pt idx="3447">
                  <c:v>0.64063400000000004</c:v>
                </c:pt>
                <c:pt idx="3448">
                  <c:v>0.64076599999999995</c:v>
                </c:pt>
                <c:pt idx="3449">
                  <c:v>0.64089700000000005</c:v>
                </c:pt>
                <c:pt idx="3450">
                  <c:v>0.64102800000000004</c:v>
                </c:pt>
                <c:pt idx="3451">
                  <c:v>0.64115900000000003</c:v>
                </c:pt>
                <c:pt idx="3452">
                  <c:v>0.64129000000000003</c:v>
                </c:pt>
                <c:pt idx="3453">
                  <c:v>0.64142100000000002</c:v>
                </c:pt>
                <c:pt idx="3454">
                  <c:v>0.64155200000000001</c:v>
                </c:pt>
                <c:pt idx="3455">
                  <c:v>0.641683</c:v>
                </c:pt>
                <c:pt idx="3456">
                  <c:v>0.641814</c:v>
                </c:pt>
                <c:pt idx="3457">
                  <c:v>0.64194499999999999</c:v>
                </c:pt>
                <c:pt idx="3458">
                  <c:v>0.64207599999999998</c:v>
                </c:pt>
                <c:pt idx="3459">
                  <c:v>0.64220699999999997</c:v>
                </c:pt>
                <c:pt idx="3460">
                  <c:v>0.64233700000000005</c:v>
                </c:pt>
                <c:pt idx="3461">
                  <c:v>0.64246800000000004</c:v>
                </c:pt>
                <c:pt idx="3462">
                  <c:v>0.642598</c:v>
                </c:pt>
                <c:pt idx="3463">
                  <c:v>0.64272899999999999</c:v>
                </c:pt>
                <c:pt idx="3464">
                  <c:v>0.64285899999999996</c:v>
                </c:pt>
                <c:pt idx="3465">
                  <c:v>0.64298999999999995</c:v>
                </c:pt>
                <c:pt idx="3466">
                  <c:v>0.64312000000000002</c:v>
                </c:pt>
                <c:pt idx="3467">
                  <c:v>0.64324999999999999</c:v>
                </c:pt>
                <c:pt idx="3468">
                  <c:v>0.64338099999999998</c:v>
                </c:pt>
                <c:pt idx="3469">
                  <c:v>0.64351100000000006</c:v>
                </c:pt>
                <c:pt idx="3470">
                  <c:v>0.64364100000000002</c:v>
                </c:pt>
                <c:pt idx="3471">
                  <c:v>0.64377099999999998</c:v>
                </c:pt>
                <c:pt idx="3472">
                  <c:v>0.64390099999999995</c:v>
                </c:pt>
                <c:pt idx="3473">
                  <c:v>0.64403100000000002</c:v>
                </c:pt>
                <c:pt idx="3474">
                  <c:v>0.64416099999999998</c:v>
                </c:pt>
                <c:pt idx="3475">
                  <c:v>0.64429000000000003</c:v>
                </c:pt>
                <c:pt idx="3476">
                  <c:v>0.64441999999999999</c:v>
                </c:pt>
                <c:pt idx="3477">
                  <c:v>0.64454999999999996</c:v>
                </c:pt>
                <c:pt idx="3478">
                  <c:v>0.64468000000000003</c:v>
                </c:pt>
                <c:pt idx="3479">
                  <c:v>0.64480899999999997</c:v>
                </c:pt>
                <c:pt idx="3480">
                  <c:v>0.64493900000000004</c:v>
                </c:pt>
                <c:pt idx="3481">
                  <c:v>0.64506799999999997</c:v>
                </c:pt>
                <c:pt idx="3482">
                  <c:v>0.64519800000000005</c:v>
                </c:pt>
                <c:pt idx="3483">
                  <c:v>0.64532699999999998</c:v>
                </c:pt>
                <c:pt idx="3484">
                  <c:v>0.64545600000000003</c:v>
                </c:pt>
                <c:pt idx="3485">
                  <c:v>0.64558599999999999</c:v>
                </c:pt>
                <c:pt idx="3486">
                  <c:v>0.64571500000000004</c:v>
                </c:pt>
                <c:pt idx="3487">
                  <c:v>0.64584399999999997</c:v>
                </c:pt>
                <c:pt idx="3488">
                  <c:v>0.64597300000000002</c:v>
                </c:pt>
                <c:pt idx="3489">
                  <c:v>0.64610199999999995</c:v>
                </c:pt>
                <c:pt idx="3490">
                  <c:v>0.646231</c:v>
                </c:pt>
                <c:pt idx="3491">
                  <c:v>0.64636000000000005</c:v>
                </c:pt>
                <c:pt idx="3492">
                  <c:v>0.64648899999999998</c:v>
                </c:pt>
                <c:pt idx="3493">
                  <c:v>0.64661800000000003</c:v>
                </c:pt>
                <c:pt idx="3494">
                  <c:v>0.64674699999999996</c:v>
                </c:pt>
                <c:pt idx="3495">
                  <c:v>0.64687499999999998</c:v>
                </c:pt>
                <c:pt idx="3496">
                  <c:v>0.64700400000000002</c:v>
                </c:pt>
                <c:pt idx="3497">
                  <c:v>0.64713299999999996</c:v>
                </c:pt>
                <c:pt idx="3498">
                  <c:v>0.64726099999999998</c:v>
                </c:pt>
                <c:pt idx="3499">
                  <c:v>0.64739000000000002</c:v>
                </c:pt>
                <c:pt idx="3500">
                  <c:v>0.64751800000000004</c:v>
                </c:pt>
                <c:pt idx="3501">
                  <c:v>0.64764699999999997</c:v>
                </c:pt>
                <c:pt idx="3502">
                  <c:v>0.64777499999999999</c:v>
                </c:pt>
                <c:pt idx="3503">
                  <c:v>0.64790300000000001</c:v>
                </c:pt>
                <c:pt idx="3504">
                  <c:v>0.64803100000000002</c:v>
                </c:pt>
                <c:pt idx="3505">
                  <c:v>0.64815999999999996</c:v>
                </c:pt>
                <c:pt idx="3506">
                  <c:v>0.64828799999999998</c:v>
                </c:pt>
                <c:pt idx="3507">
                  <c:v>0.64841599999999999</c:v>
                </c:pt>
                <c:pt idx="3508">
                  <c:v>0.64854400000000001</c:v>
                </c:pt>
                <c:pt idx="3509">
                  <c:v>0.64867200000000003</c:v>
                </c:pt>
                <c:pt idx="3510">
                  <c:v>0.64880000000000004</c:v>
                </c:pt>
                <c:pt idx="3511">
                  <c:v>0.64892700000000003</c:v>
                </c:pt>
                <c:pt idx="3512">
                  <c:v>0.64905500000000005</c:v>
                </c:pt>
                <c:pt idx="3513">
                  <c:v>0.64918299999999995</c:v>
                </c:pt>
                <c:pt idx="3514">
                  <c:v>0.64931099999999997</c:v>
                </c:pt>
                <c:pt idx="3515">
                  <c:v>0.64943799999999996</c:v>
                </c:pt>
                <c:pt idx="3516">
                  <c:v>0.64956599999999998</c:v>
                </c:pt>
                <c:pt idx="3517">
                  <c:v>0.64969299999999996</c:v>
                </c:pt>
                <c:pt idx="3518">
                  <c:v>0.64982099999999998</c:v>
                </c:pt>
                <c:pt idx="3519">
                  <c:v>0.64994799999999997</c:v>
                </c:pt>
                <c:pt idx="3520">
                  <c:v>0.65007599999999999</c:v>
                </c:pt>
                <c:pt idx="3521">
                  <c:v>0.65020299999999998</c:v>
                </c:pt>
                <c:pt idx="3522">
                  <c:v>0.65032999999999996</c:v>
                </c:pt>
                <c:pt idx="3523">
                  <c:v>0.65045699999999995</c:v>
                </c:pt>
                <c:pt idx="3524">
                  <c:v>0.65058400000000005</c:v>
                </c:pt>
                <c:pt idx="3525">
                  <c:v>0.65071199999999996</c:v>
                </c:pt>
                <c:pt idx="3526">
                  <c:v>0.65083899999999995</c:v>
                </c:pt>
                <c:pt idx="3527">
                  <c:v>0.65096600000000004</c:v>
                </c:pt>
                <c:pt idx="3528">
                  <c:v>0.651092</c:v>
                </c:pt>
                <c:pt idx="3529">
                  <c:v>0.65121899999999999</c:v>
                </c:pt>
                <c:pt idx="3530">
                  <c:v>0.65134599999999998</c:v>
                </c:pt>
                <c:pt idx="3531">
                  <c:v>0.65147299999999997</c:v>
                </c:pt>
                <c:pt idx="3532">
                  <c:v>0.65159999999999996</c:v>
                </c:pt>
                <c:pt idx="3533">
                  <c:v>0.65172600000000003</c:v>
                </c:pt>
                <c:pt idx="3534">
                  <c:v>0.65185300000000002</c:v>
                </c:pt>
                <c:pt idx="3535">
                  <c:v>0.65197899999999998</c:v>
                </c:pt>
                <c:pt idx="3536">
                  <c:v>0.65210599999999996</c:v>
                </c:pt>
                <c:pt idx="3537">
                  <c:v>0.65223200000000003</c:v>
                </c:pt>
                <c:pt idx="3538">
                  <c:v>0.65235900000000002</c:v>
                </c:pt>
                <c:pt idx="3539">
                  <c:v>0.65248499999999998</c:v>
                </c:pt>
                <c:pt idx="3540">
                  <c:v>0.65261100000000005</c:v>
                </c:pt>
                <c:pt idx="3541">
                  <c:v>0.65273700000000001</c:v>
                </c:pt>
                <c:pt idx="3542">
                  <c:v>0.65286299999999997</c:v>
                </c:pt>
                <c:pt idx="3543">
                  <c:v>0.65298999999999996</c:v>
                </c:pt>
                <c:pt idx="3544">
                  <c:v>0.65311600000000003</c:v>
                </c:pt>
                <c:pt idx="3545">
                  <c:v>0.65324199999999999</c:v>
                </c:pt>
                <c:pt idx="3546">
                  <c:v>0.65336700000000003</c:v>
                </c:pt>
                <c:pt idx="3547">
                  <c:v>0.65349299999999999</c:v>
                </c:pt>
                <c:pt idx="3548">
                  <c:v>0.65361899999999995</c:v>
                </c:pt>
                <c:pt idx="3549">
                  <c:v>0.65374500000000002</c:v>
                </c:pt>
                <c:pt idx="3550">
                  <c:v>0.65387099999999998</c:v>
                </c:pt>
                <c:pt idx="3551">
                  <c:v>0.65399600000000002</c:v>
                </c:pt>
                <c:pt idx="3552">
                  <c:v>0.65412199999999998</c:v>
                </c:pt>
                <c:pt idx="3553">
                  <c:v>0.65424700000000002</c:v>
                </c:pt>
                <c:pt idx="3554">
                  <c:v>0.65437299999999998</c:v>
                </c:pt>
                <c:pt idx="3555">
                  <c:v>0.65449800000000002</c:v>
                </c:pt>
                <c:pt idx="3556">
                  <c:v>0.65462399999999998</c:v>
                </c:pt>
                <c:pt idx="3557">
                  <c:v>0.65474900000000003</c:v>
                </c:pt>
                <c:pt idx="3558">
                  <c:v>0.65487399999999996</c:v>
                </c:pt>
                <c:pt idx="3559">
                  <c:v>0.65500000000000003</c:v>
                </c:pt>
                <c:pt idx="3560">
                  <c:v>0.65512499999999996</c:v>
                </c:pt>
                <c:pt idx="3561">
                  <c:v>0.65525</c:v>
                </c:pt>
                <c:pt idx="3562">
                  <c:v>0.65537500000000004</c:v>
                </c:pt>
                <c:pt idx="3563">
                  <c:v>0.65549999999999997</c:v>
                </c:pt>
                <c:pt idx="3564">
                  <c:v>0.65562500000000001</c:v>
                </c:pt>
                <c:pt idx="3565">
                  <c:v>0.65575000000000006</c:v>
                </c:pt>
                <c:pt idx="3566">
                  <c:v>0.65587499999999999</c:v>
                </c:pt>
                <c:pt idx="3567">
                  <c:v>0.655999</c:v>
                </c:pt>
                <c:pt idx="3568">
                  <c:v>0.65612400000000004</c:v>
                </c:pt>
                <c:pt idx="3569">
                  <c:v>0.65624899999999997</c:v>
                </c:pt>
                <c:pt idx="3570">
                  <c:v>0.65637299999999998</c:v>
                </c:pt>
                <c:pt idx="3571">
                  <c:v>0.65649800000000003</c:v>
                </c:pt>
                <c:pt idx="3572">
                  <c:v>0.65662200000000004</c:v>
                </c:pt>
                <c:pt idx="3573">
                  <c:v>0.65674699999999997</c:v>
                </c:pt>
                <c:pt idx="3574">
                  <c:v>0.65687099999999998</c:v>
                </c:pt>
                <c:pt idx="3575">
                  <c:v>0.65699600000000002</c:v>
                </c:pt>
                <c:pt idx="3576">
                  <c:v>0.65712000000000004</c:v>
                </c:pt>
                <c:pt idx="3577">
                  <c:v>0.65724400000000005</c:v>
                </c:pt>
                <c:pt idx="3578">
                  <c:v>0.65736799999999995</c:v>
                </c:pt>
                <c:pt idx="3579">
                  <c:v>0.65749299999999999</c:v>
                </c:pt>
                <c:pt idx="3580">
                  <c:v>0.65761700000000001</c:v>
                </c:pt>
                <c:pt idx="3581">
                  <c:v>0.65774100000000002</c:v>
                </c:pt>
                <c:pt idx="3582">
                  <c:v>0.65786500000000003</c:v>
                </c:pt>
                <c:pt idx="3583">
                  <c:v>0.65798900000000005</c:v>
                </c:pt>
                <c:pt idx="3584">
                  <c:v>0.65811200000000003</c:v>
                </c:pt>
                <c:pt idx="3585">
                  <c:v>0.65823600000000004</c:v>
                </c:pt>
                <c:pt idx="3586">
                  <c:v>0.65835999999999995</c:v>
                </c:pt>
                <c:pt idx="3587">
                  <c:v>0.65848399999999996</c:v>
                </c:pt>
                <c:pt idx="3588">
                  <c:v>0.65860700000000005</c:v>
                </c:pt>
                <c:pt idx="3589">
                  <c:v>0.65873099999999996</c:v>
                </c:pt>
                <c:pt idx="3590">
                  <c:v>0.65885499999999997</c:v>
                </c:pt>
                <c:pt idx="3591">
                  <c:v>0.65897799999999995</c:v>
                </c:pt>
                <c:pt idx="3592">
                  <c:v>0.65910199999999997</c:v>
                </c:pt>
                <c:pt idx="3593">
                  <c:v>0.65922499999999995</c:v>
                </c:pt>
                <c:pt idx="3594">
                  <c:v>0.65934800000000005</c:v>
                </c:pt>
                <c:pt idx="3595">
                  <c:v>0.65947199999999995</c:v>
                </c:pt>
                <c:pt idx="3596">
                  <c:v>0.65959500000000004</c:v>
                </c:pt>
                <c:pt idx="3597">
                  <c:v>0.65971800000000003</c:v>
                </c:pt>
                <c:pt idx="3598">
                  <c:v>0.65984100000000001</c:v>
                </c:pt>
                <c:pt idx="3599">
                  <c:v>0.659964</c:v>
                </c:pt>
                <c:pt idx="3600">
                  <c:v>0.66008699999999998</c:v>
                </c:pt>
                <c:pt idx="3601">
                  <c:v>0.66020999999999996</c:v>
                </c:pt>
                <c:pt idx="3602">
                  <c:v>0.66033299999999995</c:v>
                </c:pt>
                <c:pt idx="3603">
                  <c:v>0.66045600000000004</c:v>
                </c:pt>
                <c:pt idx="3604">
                  <c:v>0.66057900000000003</c:v>
                </c:pt>
                <c:pt idx="3605">
                  <c:v>0.66070099999999998</c:v>
                </c:pt>
                <c:pt idx="3606">
                  <c:v>0.66082399999999997</c:v>
                </c:pt>
                <c:pt idx="3607">
                  <c:v>0.66094699999999995</c:v>
                </c:pt>
                <c:pt idx="3608">
                  <c:v>0.66106900000000002</c:v>
                </c:pt>
                <c:pt idx="3609">
                  <c:v>0.661192</c:v>
                </c:pt>
                <c:pt idx="3610">
                  <c:v>0.66131399999999996</c:v>
                </c:pt>
                <c:pt idx="3611">
                  <c:v>0.66143700000000005</c:v>
                </c:pt>
                <c:pt idx="3612">
                  <c:v>0.66155900000000001</c:v>
                </c:pt>
                <c:pt idx="3613">
                  <c:v>0.66168099999999996</c:v>
                </c:pt>
                <c:pt idx="3614">
                  <c:v>0.66180399999999995</c:v>
                </c:pt>
                <c:pt idx="3615">
                  <c:v>0.66192600000000001</c:v>
                </c:pt>
                <c:pt idx="3616">
                  <c:v>0.66204799999999997</c:v>
                </c:pt>
                <c:pt idx="3617">
                  <c:v>0.66217000000000004</c:v>
                </c:pt>
                <c:pt idx="3618">
                  <c:v>0.66229199999999999</c:v>
                </c:pt>
                <c:pt idx="3619">
                  <c:v>0.66241399999999995</c:v>
                </c:pt>
                <c:pt idx="3620">
                  <c:v>0.66253600000000001</c:v>
                </c:pt>
                <c:pt idx="3621">
                  <c:v>0.66265799999999997</c:v>
                </c:pt>
                <c:pt idx="3622">
                  <c:v>0.66278000000000004</c:v>
                </c:pt>
                <c:pt idx="3623">
                  <c:v>0.66290199999999999</c:v>
                </c:pt>
                <c:pt idx="3624">
                  <c:v>0.66302300000000003</c:v>
                </c:pt>
                <c:pt idx="3625">
                  <c:v>0.66314499999999998</c:v>
                </c:pt>
                <c:pt idx="3626">
                  <c:v>0.66326700000000005</c:v>
                </c:pt>
                <c:pt idx="3627">
                  <c:v>0.66338799999999998</c:v>
                </c:pt>
                <c:pt idx="3628">
                  <c:v>0.66351000000000004</c:v>
                </c:pt>
                <c:pt idx="3629">
                  <c:v>0.66363099999999997</c:v>
                </c:pt>
                <c:pt idx="3630">
                  <c:v>0.66375300000000004</c:v>
                </c:pt>
                <c:pt idx="3631">
                  <c:v>0.66387399999999996</c:v>
                </c:pt>
                <c:pt idx="3632">
                  <c:v>0.663995</c:v>
                </c:pt>
                <c:pt idx="3633">
                  <c:v>0.66411699999999996</c:v>
                </c:pt>
                <c:pt idx="3634">
                  <c:v>0.664238</c:v>
                </c:pt>
                <c:pt idx="3635">
                  <c:v>0.66435900000000003</c:v>
                </c:pt>
                <c:pt idx="3636">
                  <c:v>0.66447999999999996</c:v>
                </c:pt>
                <c:pt idx="3637">
                  <c:v>0.664601</c:v>
                </c:pt>
                <c:pt idx="3638">
                  <c:v>0.66472200000000004</c:v>
                </c:pt>
                <c:pt idx="3639">
                  <c:v>0.66484299999999996</c:v>
                </c:pt>
                <c:pt idx="3640">
                  <c:v>0.664964</c:v>
                </c:pt>
                <c:pt idx="3641">
                  <c:v>0.66508500000000004</c:v>
                </c:pt>
                <c:pt idx="3642">
                  <c:v>0.66520599999999996</c:v>
                </c:pt>
                <c:pt idx="3643">
                  <c:v>0.66532599999999997</c:v>
                </c:pt>
                <c:pt idx="3644">
                  <c:v>0.66544700000000001</c:v>
                </c:pt>
                <c:pt idx="3645">
                  <c:v>0.66556800000000005</c:v>
                </c:pt>
                <c:pt idx="3646">
                  <c:v>0.66568799999999995</c:v>
                </c:pt>
                <c:pt idx="3647">
                  <c:v>0.66580899999999998</c:v>
                </c:pt>
                <c:pt idx="3648">
                  <c:v>0.66592899999999999</c:v>
                </c:pt>
                <c:pt idx="3649">
                  <c:v>0.66605000000000003</c:v>
                </c:pt>
                <c:pt idx="3650">
                  <c:v>0.66617000000000004</c:v>
                </c:pt>
                <c:pt idx="3651">
                  <c:v>0.66629000000000005</c:v>
                </c:pt>
                <c:pt idx="3652">
                  <c:v>0.66641099999999998</c:v>
                </c:pt>
                <c:pt idx="3653">
                  <c:v>0.66653099999999998</c:v>
                </c:pt>
                <c:pt idx="3654">
                  <c:v>0.66665099999999999</c:v>
                </c:pt>
                <c:pt idx="3655">
                  <c:v>0.666771</c:v>
                </c:pt>
                <c:pt idx="3656">
                  <c:v>0.66689100000000001</c:v>
                </c:pt>
                <c:pt idx="3657">
                  <c:v>0.66701100000000002</c:v>
                </c:pt>
                <c:pt idx="3658">
                  <c:v>0.66713100000000003</c:v>
                </c:pt>
                <c:pt idx="3659">
                  <c:v>0.66725100000000004</c:v>
                </c:pt>
                <c:pt idx="3660">
                  <c:v>0.66737100000000005</c:v>
                </c:pt>
                <c:pt idx="3661">
                  <c:v>0.66749099999999995</c:v>
                </c:pt>
                <c:pt idx="3662">
                  <c:v>0.66761000000000004</c:v>
                </c:pt>
                <c:pt idx="3663">
                  <c:v>0.66773000000000005</c:v>
                </c:pt>
                <c:pt idx="3664">
                  <c:v>0.66785000000000005</c:v>
                </c:pt>
                <c:pt idx="3665">
                  <c:v>0.66796900000000003</c:v>
                </c:pt>
                <c:pt idx="3666">
                  <c:v>0.66808900000000004</c:v>
                </c:pt>
                <c:pt idx="3667">
                  <c:v>0.66820800000000002</c:v>
                </c:pt>
                <c:pt idx="3668">
                  <c:v>0.66832800000000003</c:v>
                </c:pt>
                <c:pt idx="3669">
                  <c:v>0.66844700000000001</c:v>
                </c:pt>
                <c:pt idx="3670">
                  <c:v>0.66856599999999999</c:v>
                </c:pt>
                <c:pt idx="3671">
                  <c:v>0.668686</c:v>
                </c:pt>
                <c:pt idx="3672">
                  <c:v>0.66880499999999998</c:v>
                </c:pt>
                <c:pt idx="3673">
                  <c:v>0.66892399999999996</c:v>
                </c:pt>
                <c:pt idx="3674">
                  <c:v>0.66904300000000005</c:v>
                </c:pt>
                <c:pt idx="3675">
                  <c:v>0.66916200000000003</c:v>
                </c:pt>
                <c:pt idx="3676">
                  <c:v>0.66928100000000001</c:v>
                </c:pt>
                <c:pt idx="3677">
                  <c:v>0.6694</c:v>
                </c:pt>
                <c:pt idx="3678">
                  <c:v>0.66951899999999998</c:v>
                </c:pt>
                <c:pt idx="3679">
                  <c:v>0.66963799999999996</c:v>
                </c:pt>
                <c:pt idx="3680">
                  <c:v>0.66975700000000005</c:v>
                </c:pt>
                <c:pt idx="3681">
                  <c:v>0.669875</c:v>
                </c:pt>
                <c:pt idx="3682">
                  <c:v>0.66999399999999998</c:v>
                </c:pt>
                <c:pt idx="3683">
                  <c:v>0.67011299999999996</c:v>
                </c:pt>
                <c:pt idx="3684">
                  <c:v>0.67023100000000002</c:v>
                </c:pt>
                <c:pt idx="3685">
                  <c:v>0.67035</c:v>
                </c:pt>
                <c:pt idx="3686">
                  <c:v>0.67046799999999995</c:v>
                </c:pt>
                <c:pt idx="3687">
                  <c:v>0.67058700000000004</c:v>
                </c:pt>
                <c:pt idx="3688">
                  <c:v>0.670705</c:v>
                </c:pt>
                <c:pt idx="3689">
                  <c:v>0.67082299999999995</c:v>
                </c:pt>
                <c:pt idx="3690">
                  <c:v>0.67094200000000004</c:v>
                </c:pt>
                <c:pt idx="3691">
                  <c:v>0.67105999999999999</c:v>
                </c:pt>
                <c:pt idx="3692">
                  <c:v>0.67117800000000005</c:v>
                </c:pt>
                <c:pt idx="3693">
                  <c:v>0.671296</c:v>
                </c:pt>
                <c:pt idx="3694">
                  <c:v>0.67141399999999996</c:v>
                </c:pt>
                <c:pt idx="3695">
                  <c:v>0.67153200000000002</c:v>
                </c:pt>
                <c:pt idx="3696">
                  <c:v>0.67164999999999997</c:v>
                </c:pt>
                <c:pt idx="3697">
                  <c:v>0.67176800000000003</c:v>
                </c:pt>
                <c:pt idx="3698">
                  <c:v>0.67188599999999998</c:v>
                </c:pt>
                <c:pt idx="3699">
                  <c:v>0.67200400000000005</c:v>
                </c:pt>
                <c:pt idx="3700">
                  <c:v>0.672122</c:v>
                </c:pt>
                <c:pt idx="3701">
                  <c:v>0.67223900000000003</c:v>
                </c:pt>
                <c:pt idx="3702">
                  <c:v>0.67235699999999998</c:v>
                </c:pt>
                <c:pt idx="3703">
                  <c:v>0.67247500000000004</c:v>
                </c:pt>
                <c:pt idx="3704">
                  <c:v>0.67259199999999997</c:v>
                </c:pt>
                <c:pt idx="3705">
                  <c:v>0.67271000000000003</c:v>
                </c:pt>
                <c:pt idx="3706">
                  <c:v>0.67282699999999995</c:v>
                </c:pt>
                <c:pt idx="3707">
                  <c:v>0.67294399999999999</c:v>
                </c:pt>
                <c:pt idx="3708">
                  <c:v>0.67306200000000005</c:v>
                </c:pt>
                <c:pt idx="3709">
                  <c:v>0.67317899999999997</c:v>
                </c:pt>
                <c:pt idx="3710">
                  <c:v>0.67329600000000001</c:v>
                </c:pt>
                <c:pt idx="3711">
                  <c:v>0.67341399999999996</c:v>
                </c:pt>
                <c:pt idx="3712">
                  <c:v>0.67353099999999999</c:v>
                </c:pt>
                <c:pt idx="3713">
                  <c:v>0.67364800000000002</c:v>
                </c:pt>
                <c:pt idx="3714">
                  <c:v>0.67376499999999995</c:v>
                </c:pt>
                <c:pt idx="3715">
                  <c:v>0.67388199999999998</c:v>
                </c:pt>
                <c:pt idx="3716">
                  <c:v>0.67399900000000001</c:v>
                </c:pt>
                <c:pt idx="3717">
                  <c:v>0.67411600000000005</c:v>
                </c:pt>
                <c:pt idx="3718">
                  <c:v>0.67423200000000005</c:v>
                </c:pt>
                <c:pt idx="3719">
                  <c:v>0.67434899999999998</c:v>
                </c:pt>
                <c:pt idx="3720">
                  <c:v>0.67446600000000001</c:v>
                </c:pt>
                <c:pt idx="3721">
                  <c:v>0.67458300000000004</c:v>
                </c:pt>
                <c:pt idx="3722">
                  <c:v>0.67469900000000005</c:v>
                </c:pt>
                <c:pt idx="3723">
                  <c:v>0.67481599999999997</c:v>
                </c:pt>
                <c:pt idx="3724">
                  <c:v>0.67493199999999998</c:v>
                </c:pt>
                <c:pt idx="3725">
                  <c:v>0.67504900000000001</c:v>
                </c:pt>
                <c:pt idx="3726">
                  <c:v>0.67516500000000002</c:v>
                </c:pt>
                <c:pt idx="3727">
                  <c:v>0.67528200000000005</c:v>
                </c:pt>
                <c:pt idx="3728">
                  <c:v>0.67539800000000005</c:v>
                </c:pt>
                <c:pt idx="3729">
                  <c:v>0.67551399999999995</c:v>
                </c:pt>
                <c:pt idx="3730">
                  <c:v>0.67562999999999995</c:v>
                </c:pt>
                <c:pt idx="3731">
                  <c:v>0.67574699999999999</c:v>
                </c:pt>
                <c:pt idx="3732">
                  <c:v>0.67586299999999999</c:v>
                </c:pt>
                <c:pt idx="3733">
                  <c:v>0.675979</c:v>
                </c:pt>
                <c:pt idx="3734">
                  <c:v>0.676095</c:v>
                </c:pt>
                <c:pt idx="3735">
                  <c:v>0.67621100000000001</c:v>
                </c:pt>
                <c:pt idx="3736">
                  <c:v>0.67632700000000001</c:v>
                </c:pt>
                <c:pt idx="3737">
                  <c:v>0.67644199999999999</c:v>
                </c:pt>
                <c:pt idx="3738">
                  <c:v>0.67655799999999999</c:v>
                </c:pt>
                <c:pt idx="3739">
                  <c:v>0.676674</c:v>
                </c:pt>
                <c:pt idx="3740">
                  <c:v>0.67679</c:v>
                </c:pt>
                <c:pt idx="3741">
                  <c:v>0.67690499999999998</c:v>
                </c:pt>
                <c:pt idx="3742">
                  <c:v>0.67702099999999998</c:v>
                </c:pt>
                <c:pt idx="3743">
                  <c:v>0.67713699999999999</c:v>
                </c:pt>
                <c:pt idx="3744">
                  <c:v>0.67725199999999997</c:v>
                </c:pt>
                <c:pt idx="3745">
                  <c:v>0.67736700000000005</c:v>
                </c:pt>
                <c:pt idx="3746">
                  <c:v>0.67748299999999995</c:v>
                </c:pt>
                <c:pt idx="3747">
                  <c:v>0.67759800000000003</c:v>
                </c:pt>
                <c:pt idx="3748">
                  <c:v>0.67771400000000004</c:v>
                </c:pt>
                <c:pt idx="3749">
                  <c:v>0.67782900000000001</c:v>
                </c:pt>
                <c:pt idx="3750">
                  <c:v>0.67794399999999999</c:v>
                </c:pt>
                <c:pt idx="3751">
                  <c:v>0.67805899999999997</c:v>
                </c:pt>
                <c:pt idx="3752">
                  <c:v>0.67817400000000005</c:v>
                </c:pt>
                <c:pt idx="3753">
                  <c:v>0.67828900000000003</c:v>
                </c:pt>
                <c:pt idx="3754">
                  <c:v>0.67840400000000001</c:v>
                </c:pt>
                <c:pt idx="3755">
                  <c:v>0.67851899999999998</c:v>
                </c:pt>
                <c:pt idx="3756">
                  <c:v>0.67863399999999996</c:v>
                </c:pt>
                <c:pt idx="3757">
                  <c:v>0.67874900000000005</c:v>
                </c:pt>
                <c:pt idx="3758">
                  <c:v>0.67886400000000002</c:v>
                </c:pt>
                <c:pt idx="3759">
                  <c:v>0.67897799999999997</c:v>
                </c:pt>
                <c:pt idx="3760">
                  <c:v>0.67909299999999995</c:v>
                </c:pt>
                <c:pt idx="3761">
                  <c:v>0.67920800000000003</c:v>
                </c:pt>
                <c:pt idx="3762">
                  <c:v>0.67932199999999998</c:v>
                </c:pt>
                <c:pt idx="3763">
                  <c:v>0.67943699999999996</c:v>
                </c:pt>
                <c:pt idx="3764">
                  <c:v>0.67955100000000002</c:v>
                </c:pt>
                <c:pt idx="3765">
                  <c:v>0.67966599999999999</c:v>
                </c:pt>
                <c:pt idx="3766">
                  <c:v>0.67978000000000005</c:v>
                </c:pt>
                <c:pt idx="3767">
                  <c:v>0.679894</c:v>
                </c:pt>
                <c:pt idx="3768">
                  <c:v>0.68000899999999997</c:v>
                </c:pt>
                <c:pt idx="3769">
                  <c:v>0.68012300000000003</c:v>
                </c:pt>
                <c:pt idx="3770">
                  <c:v>0.68023699999999998</c:v>
                </c:pt>
                <c:pt idx="3771">
                  <c:v>0.68035100000000004</c:v>
                </c:pt>
                <c:pt idx="3772">
                  <c:v>0.68046499999999999</c:v>
                </c:pt>
                <c:pt idx="3773">
                  <c:v>0.68057900000000005</c:v>
                </c:pt>
                <c:pt idx="3774">
                  <c:v>0.68069299999999999</c:v>
                </c:pt>
                <c:pt idx="3775">
                  <c:v>0.68080700000000005</c:v>
                </c:pt>
                <c:pt idx="3776">
                  <c:v>0.680921</c:v>
                </c:pt>
                <c:pt idx="3777">
                  <c:v>0.68103499999999995</c:v>
                </c:pt>
                <c:pt idx="3778">
                  <c:v>0.68114799999999998</c:v>
                </c:pt>
                <c:pt idx="3779">
                  <c:v>0.68126200000000003</c:v>
                </c:pt>
                <c:pt idx="3780">
                  <c:v>0.68137599999999998</c:v>
                </c:pt>
                <c:pt idx="3781">
                  <c:v>0.68148900000000001</c:v>
                </c:pt>
                <c:pt idx="3782">
                  <c:v>0.68160299999999996</c:v>
                </c:pt>
                <c:pt idx="3783">
                  <c:v>0.68171599999999999</c:v>
                </c:pt>
                <c:pt idx="3784">
                  <c:v>0.68183000000000005</c:v>
                </c:pt>
                <c:pt idx="3785">
                  <c:v>0.68194299999999997</c:v>
                </c:pt>
                <c:pt idx="3786">
                  <c:v>0.68205700000000002</c:v>
                </c:pt>
                <c:pt idx="3787">
                  <c:v>0.68217000000000005</c:v>
                </c:pt>
                <c:pt idx="3788">
                  <c:v>0.68228299999999997</c:v>
                </c:pt>
                <c:pt idx="3789">
                  <c:v>0.682396</c:v>
                </c:pt>
                <c:pt idx="3790">
                  <c:v>0.68250999999999995</c:v>
                </c:pt>
                <c:pt idx="3791">
                  <c:v>0.68262299999999998</c:v>
                </c:pt>
                <c:pt idx="3792">
                  <c:v>0.68273600000000001</c:v>
                </c:pt>
                <c:pt idx="3793">
                  <c:v>0.68284900000000004</c:v>
                </c:pt>
                <c:pt idx="3794">
                  <c:v>0.68296199999999996</c:v>
                </c:pt>
                <c:pt idx="3795">
                  <c:v>0.68307399999999996</c:v>
                </c:pt>
                <c:pt idx="3796">
                  <c:v>0.68318699999999999</c:v>
                </c:pt>
                <c:pt idx="3797">
                  <c:v>0.68330000000000002</c:v>
                </c:pt>
                <c:pt idx="3798">
                  <c:v>0.68341300000000005</c:v>
                </c:pt>
                <c:pt idx="3799">
                  <c:v>0.68352500000000005</c:v>
                </c:pt>
                <c:pt idx="3800">
                  <c:v>0.68363799999999997</c:v>
                </c:pt>
                <c:pt idx="3801">
                  <c:v>0.683751</c:v>
                </c:pt>
                <c:pt idx="3802">
                  <c:v>0.683863</c:v>
                </c:pt>
                <c:pt idx="3803">
                  <c:v>0.68397600000000003</c:v>
                </c:pt>
                <c:pt idx="3804">
                  <c:v>0.68408800000000003</c:v>
                </c:pt>
                <c:pt idx="3805">
                  <c:v>0.68420000000000003</c:v>
                </c:pt>
                <c:pt idx="3806">
                  <c:v>0.68431299999999995</c:v>
                </c:pt>
                <c:pt idx="3807">
                  <c:v>0.68442499999999995</c:v>
                </c:pt>
                <c:pt idx="3808">
                  <c:v>0.68453699999999995</c:v>
                </c:pt>
                <c:pt idx="3809">
                  <c:v>0.68464899999999995</c:v>
                </c:pt>
                <c:pt idx="3810">
                  <c:v>0.68476099999999995</c:v>
                </c:pt>
                <c:pt idx="3811">
                  <c:v>0.68487399999999998</c:v>
                </c:pt>
                <c:pt idx="3812">
                  <c:v>0.68498599999999998</c:v>
                </c:pt>
                <c:pt idx="3813">
                  <c:v>0.68509699999999996</c:v>
                </c:pt>
                <c:pt idx="3814">
                  <c:v>0.68520899999999996</c:v>
                </c:pt>
                <c:pt idx="3815">
                  <c:v>0.68532099999999996</c:v>
                </c:pt>
                <c:pt idx="3816">
                  <c:v>0.68543299999999996</c:v>
                </c:pt>
                <c:pt idx="3817">
                  <c:v>0.68554499999999996</c:v>
                </c:pt>
                <c:pt idx="3818">
                  <c:v>0.68565600000000004</c:v>
                </c:pt>
                <c:pt idx="3819">
                  <c:v>0.68576800000000004</c:v>
                </c:pt>
                <c:pt idx="3820">
                  <c:v>0.68588000000000005</c:v>
                </c:pt>
                <c:pt idx="3821">
                  <c:v>0.68599100000000002</c:v>
                </c:pt>
                <c:pt idx="3822">
                  <c:v>0.68610300000000002</c:v>
                </c:pt>
                <c:pt idx="3823">
                  <c:v>0.68621399999999999</c:v>
                </c:pt>
                <c:pt idx="3824">
                  <c:v>0.68632599999999999</c:v>
                </c:pt>
                <c:pt idx="3825">
                  <c:v>0.68643699999999996</c:v>
                </c:pt>
                <c:pt idx="3826">
                  <c:v>0.68654800000000005</c:v>
                </c:pt>
                <c:pt idx="3827">
                  <c:v>0.68665900000000002</c:v>
                </c:pt>
                <c:pt idx="3828">
                  <c:v>0.68677100000000002</c:v>
                </c:pt>
                <c:pt idx="3829">
                  <c:v>0.68688199999999999</c:v>
                </c:pt>
                <c:pt idx="3830">
                  <c:v>0.68699299999999996</c:v>
                </c:pt>
                <c:pt idx="3831">
                  <c:v>0.68710400000000005</c:v>
                </c:pt>
                <c:pt idx="3832">
                  <c:v>0.68721500000000002</c:v>
                </c:pt>
                <c:pt idx="3833">
                  <c:v>0.68732599999999999</c:v>
                </c:pt>
                <c:pt idx="3834">
                  <c:v>0.68743600000000005</c:v>
                </c:pt>
                <c:pt idx="3835">
                  <c:v>0.68754700000000002</c:v>
                </c:pt>
                <c:pt idx="3836">
                  <c:v>0.68765799999999999</c:v>
                </c:pt>
                <c:pt idx="3837">
                  <c:v>0.68776899999999996</c:v>
                </c:pt>
                <c:pt idx="3838">
                  <c:v>0.68787900000000002</c:v>
                </c:pt>
                <c:pt idx="3839">
                  <c:v>0.68798999999999999</c:v>
                </c:pt>
                <c:pt idx="3840">
                  <c:v>0.68810099999999996</c:v>
                </c:pt>
                <c:pt idx="3841">
                  <c:v>0.68821100000000002</c:v>
                </c:pt>
                <c:pt idx="3842">
                  <c:v>0.68832099999999996</c:v>
                </c:pt>
                <c:pt idx="3843">
                  <c:v>0.68843200000000004</c:v>
                </c:pt>
                <c:pt idx="3844">
                  <c:v>0.68854199999999999</c:v>
                </c:pt>
                <c:pt idx="3845">
                  <c:v>0.68865200000000004</c:v>
                </c:pt>
                <c:pt idx="3846">
                  <c:v>0.68876300000000001</c:v>
                </c:pt>
                <c:pt idx="3847">
                  <c:v>0.68887299999999996</c:v>
                </c:pt>
                <c:pt idx="3848">
                  <c:v>0.68898300000000001</c:v>
                </c:pt>
                <c:pt idx="3849">
                  <c:v>0.68909299999999996</c:v>
                </c:pt>
                <c:pt idx="3850">
                  <c:v>0.68920300000000001</c:v>
                </c:pt>
                <c:pt idx="3851">
                  <c:v>0.68931299999999995</c:v>
                </c:pt>
                <c:pt idx="3852">
                  <c:v>0.68942300000000001</c:v>
                </c:pt>
                <c:pt idx="3853">
                  <c:v>0.68953299999999995</c:v>
                </c:pt>
                <c:pt idx="3854">
                  <c:v>0.68964300000000001</c:v>
                </c:pt>
                <c:pt idx="3855">
                  <c:v>0.68975200000000003</c:v>
                </c:pt>
                <c:pt idx="3856">
                  <c:v>0.68986199999999998</c:v>
                </c:pt>
                <c:pt idx="3857">
                  <c:v>0.68997200000000003</c:v>
                </c:pt>
                <c:pt idx="3858">
                  <c:v>0.69008100000000006</c:v>
                </c:pt>
                <c:pt idx="3859">
                  <c:v>0.690191</c:v>
                </c:pt>
                <c:pt idx="3860">
                  <c:v>0.69030000000000002</c:v>
                </c:pt>
                <c:pt idx="3861">
                  <c:v>0.69040999999999997</c:v>
                </c:pt>
                <c:pt idx="3862">
                  <c:v>0.69051899999999999</c:v>
                </c:pt>
                <c:pt idx="3863">
                  <c:v>0.69062800000000002</c:v>
                </c:pt>
                <c:pt idx="3864">
                  <c:v>0.69073799999999996</c:v>
                </c:pt>
                <c:pt idx="3865">
                  <c:v>0.69084699999999999</c:v>
                </c:pt>
                <c:pt idx="3866">
                  <c:v>0.69095600000000001</c:v>
                </c:pt>
                <c:pt idx="3867">
                  <c:v>0.69106500000000004</c:v>
                </c:pt>
                <c:pt idx="3868">
                  <c:v>0.69117399999999996</c:v>
                </c:pt>
                <c:pt idx="3869">
                  <c:v>0.69128299999999998</c:v>
                </c:pt>
                <c:pt idx="3870">
                  <c:v>0.69139200000000001</c:v>
                </c:pt>
                <c:pt idx="3871">
                  <c:v>0.69150100000000003</c:v>
                </c:pt>
                <c:pt idx="3872">
                  <c:v>0.69160999999999995</c:v>
                </c:pt>
                <c:pt idx="3873">
                  <c:v>0.69171800000000006</c:v>
                </c:pt>
                <c:pt idx="3874">
                  <c:v>0.69182699999999997</c:v>
                </c:pt>
                <c:pt idx="3875">
                  <c:v>0.691936</c:v>
                </c:pt>
                <c:pt idx="3876">
                  <c:v>0.69204399999999999</c:v>
                </c:pt>
                <c:pt idx="3877">
                  <c:v>0.69215300000000002</c:v>
                </c:pt>
                <c:pt idx="3878">
                  <c:v>0.69226100000000002</c:v>
                </c:pt>
                <c:pt idx="3879">
                  <c:v>0.69237000000000004</c:v>
                </c:pt>
                <c:pt idx="3880">
                  <c:v>0.69247800000000004</c:v>
                </c:pt>
                <c:pt idx="3881">
                  <c:v>0.69258699999999995</c:v>
                </c:pt>
                <c:pt idx="3882">
                  <c:v>0.69269499999999995</c:v>
                </c:pt>
                <c:pt idx="3883">
                  <c:v>0.69280299999999995</c:v>
                </c:pt>
                <c:pt idx="3884">
                  <c:v>0.69291100000000005</c:v>
                </c:pt>
                <c:pt idx="3885">
                  <c:v>0.69301900000000005</c:v>
                </c:pt>
                <c:pt idx="3886">
                  <c:v>0.69312700000000005</c:v>
                </c:pt>
                <c:pt idx="3887">
                  <c:v>0.69323500000000005</c:v>
                </c:pt>
                <c:pt idx="3888">
                  <c:v>0.69334300000000004</c:v>
                </c:pt>
                <c:pt idx="3889">
                  <c:v>0.69345100000000004</c:v>
                </c:pt>
                <c:pt idx="3890">
                  <c:v>0.69355900000000004</c:v>
                </c:pt>
                <c:pt idx="3891">
                  <c:v>0.69366700000000003</c:v>
                </c:pt>
                <c:pt idx="3892">
                  <c:v>0.693774</c:v>
                </c:pt>
                <c:pt idx="3893">
                  <c:v>0.693882</c:v>
                </c:pt>
                <c:pt idx="3894">
                  <c:v>0.69399</c:v>
                </c:pt>
                <c:pt idx="3895">
                  <c:v>0.69409699999999996</c:v>
                </c:pt>
                <c:pt idx="3896">
                  <c:v>0.69420499999999996</c:v>
                </c:pt>
                <c:pt idx="3897">
                  <c:v>0.69431200000000004</c:v>
                </c:pt>
                <c:pt idx="3898">
                  <c:v>0.69441900000000001</c:v>
                </c:pt>
                <c:pt idx="3899">
                  <c:v>0.69452700000000001</c:v>
                </c:pt>
                <c:pt idx="3900">
                  <c:v>0.69463399999999997</c:v>
                </c:pt>
                <c:pt idx="3901">
                  <c:v>0.69474100000000005</c:v>
                </c:pt>
                <c:pt idx="3902">
                  <c:v>0.69484800000000002</c:v>
                </c:pt>
                <c:pt idx="3903">
                  <c:v>0.69495499999999999</c:v>
                </c:pt>
                <c:pt idx="3904">
                  <c:v>0.69506199999999996</c:v>
                </c:pt>
                <c:pt idx="3905">
                  <c:v>0.69516900000000004</c:v>
                </c:pt>
                <c:pt idx="3906">
                  <c:v>0.69527600000000001</c:v>
                </c:pt>
                <c:pt idx="3907">
                  <c:v>0.69538299999999997</c:v>
                </c:pt>
                <c:pt idx="3908">
                  <c:v>0.69549000000000005</c:v>
                </c:pt>
                <c:pt idx="3909">
                  <c:v>0.69559599999999999</c:v>
                </c:pt>
                <c:pt idx="3910">
                  <c:v>0.69570299999999996</c:v>
                </c:pt>
                <c:pt idx="3911">
                  <c:v>0.69581000000000004</c:v>
                </c:pt>
                <c:pt idx="3912">
                  <c:v>0.69591599999999998</c:v>
                </c:pt>
                <c:pt idx="3913">
                  <c:v>0.69602299999999995</c:v>
                </c:pt>
                <c:pt idx="3914">
                  <c:v>0.696129</c:v>
                </c:pt>
                <c:pt idx="3915">
                  <c:v>0.69623500000000005</c:v>
                </c:pt>
                <c:pt idx="3916">
                  <c:v>0.69634200000000002</c:v>
                </c:pt>
                <c:pt idx="3917">
                  <c:v>0.69644799999999996</c:v>
                </c:pt>
                <c:pt idx="3918">
                  <c:v>0.69655400000000001</c:v>
                </c:pt>
                <c:pt idx="3919">
                  <c:v>0.69665999999999995</c:v>
                </c:pt>
                <c:pt idx="3920">
                  <c:v>0.696766</c:v>
                </c:pt>
                <c:pt idx="3921">
                  <c:v>0.69687200000000005</c:v>
                </c:pt>
                <c:pt idx="3922">
                  <c:v>0.69697799999999999</c:v>
                </c:pt>
                <c:pt idx="3923">
                  <c:v>0.69708400000000004</c:v>
                </c:pt>
                <c:pt idx="3924">
                  <c:v>0.69718999999999998</c:v>
                </c:pt>
                <c:pt idx="3925">
                  <c:v>0.69729600000000003</c:v>
                </c:pt>
                <c:pt idx="3926">
                  <c:v>0.69740100000000005</c:v>
                </c:pt>
                <c:pt idx="3927">
                  <c:v>0.69750699999999999</c:v>
                </c:pt>
                <c:pt idx="3928">
                  <c:v>0.69761200000000001</c:v>
                </c:pt>
                <c:pt idx="3929">
                  <c:v>0.69771799999999995</c:v>
                </c:pt>
                <c:pt idx="3930">
                  <c:v>0.69782299999999997</c:v>
                </c:pt>
                <c:pt idx="3931">
                  <c:v>0.69792900000000002</c:v>
                </c:pt>
                <c:pt idx="3932">
                  <c:v>0.69803400000000004</c:v>
                </c:pt>
                <c:pt idx="3933">
                  <c:v>0.69813899999999995</c:v>
                </c:pt>
                <c:pt idx="3934">
                  <c:v>0.69824399999999998</c:v>
                </c:pt>
                <c:pt idx="3935">
                  <c:v>0.698349</c:v>
                </c:pt>
                <c:pt idx="3936">
                  <c:v>0.69845400000000002</c:v>
                </c:pt>
                <c:pt idx="3937">
                  <c:v>0.69855900000000004</c:v>
                </c:pt>
                <c:pt idx="3938">
                  <c:v>0.69866399999999995</c:v>
                </c:pt>
                <c:pt idx="3939">
                  <c:v>0.69876899999999997</c:v>
                </c:pt>
                <c:pt idx="3940">
                  <c:v>0.698874</c:v>
                </c:pt>
                <c:pt idx="3941">
                  <c:v>0.69897799999999999</c:v>
                </c:pt>
                <c:pt idx="3942">
                  <c:v>0.69908300000000001</c:v>
                </c:pt>
                <c:pt idx="3943">
                  <c:v>0.69918800000000003</c:v>
                </c:pt>
                <c:pt idx="3944">
                  <c:v>0.69929200000000002</c:v>
                </c:pt>
                <c:pt idx="3945">
                  <c:v>0.69939700000000005</c:v>
                </c:pt>
                <c:pt idx="3946">
                  <c:v>0.69950100000000004</c:v>
                </c:pt>
                <c:pt idx="3947">
                  <c:v>0.69960500000000003</c:v>
                </c:pt>
                <c:pt idx="3948">
                  <c:v>0.69970900000000003</c:v>
                </c:pt>
                <c:pt idx="3949">
                  <c:v>0.69981400000000005</c:v>
                </c:pt>
                <c:pt idx="3950">
                  <c:v>0.69991800000000004</c:v>
                </c:pt>
                <c:pt idx="3951">
                  <c:v>0.70002200000000003</c:v>
                </c:pt>
                <c:pt idx="3952">
                  <c:v>0.70012600000000003</c:v>
                </c:pt>
                <c:pt idx="3953">
                  <c:v>0.70023000000000002</c:v>
                </c:pt>
                <c:pt idx="3954">
                  <c:v>0.70033299999999998</c:v>
                </c:pt>
                <c:pt idx="3955">
                  <c:v>0.70043699999999998</c:v>
                </c:pt>
                <c:pt idx="3956">
                  <c:v>0.70054099999999997</c:v>
                </c:pt>
                <c:pt idx="3957">
                  <c:v>0.70064400000000004</c:v>
                </c:pt>
                <c:pt idx="3958">
                  <c:v>0.70074800000000004</c:v>
                </c:pt>
                <c:pt idx="3959">
                  <c:v>0.700851</c:v>
                </c:pt>
                <c:pt idx="3960">
                  <c:v>0.70095499999999999</c:v>
                </c:pt>
                <c:pt idx="3961">
                  <c:v>0.70105799999999996</c:v>
                </c:pt>
                <c:pt idx="3962">
                  <c:v>0.70116100000000003</c:v>
                </c:pt>
                <c:pt idx="3963">
                  <c:v>0.701264</c:v>
                </c:pt>
                <c:pt idx="3964">
                  <c:v>0.70136699999999996</c:v>
                </c:pt>
                <c:pt idx="3965">
                  <c:v>0.70147000000000004</c:v>
                </c:pt>
                <c:pt idx="3966">
                  <c:v>0.701573</c:v>
                </c:pt>
                <c:pt idx="3967">
                  <c:v>0.70167599999999997</c:v>
                </c:pt>
                <c:pt idx="3968">
                  <c:v>0.70177900000000004</c:v>
                </c:pt>
                <c:pt idx="3969">
                  <c:v>0.70188200000000001</c:v>
                </c:pt>
                <c:pt idx="3970">
                  <c:v>0.70198400000000005</c:v>
                </c:pt>
                <c:pt idx="3971">
                  <c:v>0.70208700000000002</c:v>
                </c:pt>
                <c:pt idx="3972">
                  <c:v>0.70218899999999995</c:v>
                </c:pt>
                <c:pt idx="3973">
                  <c:v>0.70229200000000003</c:v>
                </c:pt>
                <c:pt idx="3974">
                  <c:v>0.70239399999999996</c:v>
                </c:pt>
                <c:pt idx="3975">
                  <c:v>0.70249600000000001</c:v>
                </c:pt>
                <c:pt idx="3976">
                  <c:v>0.70259799999999994</c:v>
                </c:pt>
                <c:pt idx="3977">
                  <c:v>0.70269999999999999</c:v>
                </c:pt>
                <c:pt idx="3978">
                  <c:v>0.70280200000000004</c:v>
                </c:pt>
                <c:pt idx="3979">
                  <c:v>0.70290399999999997</c:v>
                </c:pt>
                <c:pt idx="3980">
                  <c:v>0.70300600000000002</c:v>
                </c:pt>
                <c:pt idx="3981">
                  <c:v>0.70310799999999996</c:v>
                </c:pt>
                <c:pt idx="3982">
                  <c:v>0.70320899999999997</c:v>
                </c:pt>
                <c:pt idx="3983">
                  <c:v>0.70331100000000002</c:v>
                </c:pt>
                <c:pt idx="3984">
                  <c:v>0.70341299999999995</c:v>
                </c:pt>
                <c:pt idx="3985">
                  <c:v>0.70351399999999997</c:v>
                </c:pt>
                <c:pt idx="3986">
                  <c:v>0.70361499999999999</c:v>
                </c:pt>
                <c:pt idx="3987">
                  <c:v>0.70371600000000001</c:v>
                </c:pt>
                <c:pt idx="3988">
                  <c:v>0.70381800000000005</c:v>
                </c:pt>
                <c:pt idx="3989">
                  <c:v>0.70391899999999996</c:v>
                </c:pt>
                <c:pt idx="3990">
                  <c:v>0.70401999999999998</c:v>
                </c:pt>
                <c:pt idx="3991">
                  <c:v>0.704121</c:v>
                </c:pt>
                <c:pt idx="3992">
                  <c:v>0.70422099999999999</c:v>
                </c:pt>
                <c:pt idx="3993">
                  <c:v>0.704322</c:v>
                </c:pt>
                <c:pt idx="3994">
                  <c:v>0.70442300000000002</c:v>
                </c:pt>
                <c:pt idx="3995">
                  <c:v>0.70452300000000001</c:v>
                </c:pt>
                <c:pt idx="3996">
                  <c:v>0.70462400000000003</c:v>
                </c:pt>
                <c:pt idx="3997">
                  <c:v>0.70472400000000002</c:v>
                </c:pt>
                <c:pt idx="3998">
                  <c:v>0.70482400000000001</c:v>
                </c:pt>
                <c:pt idx="3999">
                  <c:v>0.704924</c:v>
                </c:pt>
                <c:pt idx="4000">
                  <c:v>0.70502500000000001</c:v>
                </c:pt>
                <c:pt idx="4001">
                  <c:v>0.705125</c:v>
                </c:pt>
                <c:pt idx="4002">
                  <c:v>0.70522399999999996</c:v>
                </c:pt>
                <c:pt idx="4003">
                  <c:v>0.70532399999999995</c:v>
                </c:pt>
                <c:pt idx="4004">
                  <c:v>0.70542400000000005</c:v>
                </c:pt>
                <c:pt idx="4005">
                  <c:v>0.70552400000000004</c:v>
                </c:pt>
                <c:pt idx="4006">
                  <c:v>0.705623</c:v>
                </c:pt>
                <c:pt idx="4007">
                  <c:v>0.70572199999999996</c:v>
                </c:pt>
                <c:pt idx="4008">
                  <c:v>0.70582199999999995</c:v>
                </c:pt>
                <c:pt idx="4009">
                  <c:v>0.70592100000000002</c:v>
                </c:pt>
                <c:pt idx="4010">
                  <c:v>0.70601999999999998</c:v>
                </c:pt>
                <c:pt idx="4011">
                  <c:v>0.70611900000000005</c:v>
                </c:pt>
                <c:pt idx="4012">
                  <c:v>0.70621800000000001</c:v>
                </c:pt>
                <c:pt idx="4013">
                  <c:v>0.70631699999999997</c:v>
                </c:pt>
                <c:pt idx="4014">
                  <c:v>0.70641600000000004</c:v>
                </c:pt>
                <c:pt idx="4015">
                  <c:v>0.70651399999999998</c:v>
                </c:pt>
                <c:pt idx="4016">
                  <c:v>0.70661300000000005</c:v>
                </c:pt>
                <c:pt idx="4017">
                  <c:v>0.70671099999999998</c:v>
                </c:pt>
                <c:pt idx="4018">
                  <c:v>0.70680900000000002</c:v>
                </c:pt>
                <c:pt idx="4019">
                  <c:v>0.70690699999999995</c:v>
                </c:pt>
                <c:pt idx="4020">
                  <c:v>0.70700600000000002</c:v>
                </c:pt>
                <c:pt idx="4021">
                  <c:v>0.70710300000000004</c:v>
                </c:pt>
                <c:pt idx="4022">
                  <c:v>0.70720099999999997</c:v>
                </c:pt>
                <c:pt idx="4023">
                  <c:v>0.70729900000000001</c:v>
                </c:pt>
                <c:pt idx="4024">
                  <c:v>0.70739700000000005</c:v>
                </c:pt>
                <c:pt idx="4025">
                  <c:v>0.70749399999999996</c:v>
                </c:pt>
                <c:pt idx="4026">
                  <c:v>0.707592</c:v>
                </c:pt>
                <c:pt idx="4027">
                  <c:v>0.70768900000000001</c:v>
                </c:pt>
                <c:pt idx="4028">
                  <c:v>0.70778600000000003</c:v>
                </c:pt>
                <c:pt idx="4029">
                  <c:v>0.70788300000000004</c:v>
                </c:pt>
                <c:pt idx="4030">
                  <c:v>0.70798000000000005</c:v>
                </c:pt>
                <c:pt idx="4031">
                  <c:v>0.70807699999999996</c:v>
                </c:pt>
                <c:pt idx="4032">
                  <c:v>0.70817399999999997</c:v>
                </c:pt>
                <c:pt idx="4033">
                  <c:v>0.70826999999999996</c:v>
                </c:pt>
                <c:pt idx="4034">
                  <c:v>0.70836699999999997</c:v>
                </c:pt>
                <c:pt idx="4035">
                  <c:v>0.70846299999999995</c:v>
                </c:pt>
                <c:pt idx="4036">
                  <c:v>0.70855900000000005</c:v>
                </c:pt>
                <c:pt idx="4037">
                  <c:v>0.70865500000000003</c:v>
                </c:pt>
                <c:pt idx="4038">
                  <c:v>0.70875100000000002</c:v>
                </c:pt>
                <c:pt idx="4039">
                  <c:v>0.708847</c:v>
                </c:pt>
                <c:pt idx="4040">
                  <c:v>0.70894299999999999</c:v>
                </c:pt>
                <c:pt idx="4041">
                  <c:v>0.70903799999999995</c:v>
                </c:pt>
                <c:pt idx="4042">
                  <c:v>0.70913400000000004</c:v>
                </c:pt>
                <c:pt idx="4043">
                  <c:v>0.709229</c:v>
                </c:pt>
                <c:pt idx="4044">
                  <c:v>0.70932399999999995</c:v>
                </c:pt>
                <c:pt idx="4045">
                  <c:v>0.70941900000000002</c:v>
                </c:pt>
                <c:pt idx="4046">
                  <c:v>0.70951399999999998</c:v>
                </c:pt>
                <c:pt idx="4047">
                  <c:v>0.70960900000000005</c:v>
                </c:pt>
                <c:pt idx="4048">
                  <c:v>0.709704</c:v>
                </c:pt>
                <c:pt idx="4049">
                  <c:v>0.70979800000000004</c:v>
                </c:pt>
                <c:pt idx="4050">
                  <c:v>0.709893</c:v>
                </c:pt>
                <c:pt idx="4051">
                  <c:v>0.70998700000000003</c:v>
                </c:pt>
                <c:pt idx="4052">
                  <c:v>0.71008099999999996</c:v>
                </c:pt>
                <c:pt idx="4053">
                  <c:v>0.710175</c:v>
                </c:pt>
                <c:pt idx="4054">
                  <c:v>0.71026900000000004</c:v>
                </c:pt>
                <c:pt idx="4055">
                  <c:v>0.71036200000000005</c:v>
                </c:pt>
                <c:pt idx="4056">
                  <c:v>0.71045599999999998</c:v>
                </c:pt>
                <c:pt idx="4057">
                  <c:v>0.71054899999999999</c:v>
                </c:pt>
                <c:pt idx="4058">
                  <c:v>0.710642</c:v>
                </c:pt>
                <c:pt idx="4059">
                  <c:v>0.71073500000000001</c:v>
                </c:pt>
                <c:pt idx="4060">
                  <c:v>0.71082800000000002</c:v>
                </c:pt>
                <c:pt idx="4061">
                  <c:v>0.71092100000000003</c:v>
                </c:pt>
                <c:pt idx="4062">
                  <c:v>0.71101400000000003</c:v>
                </c:pt>
                <c:pt idx="4063">
                  <c:v>0.71110600000000002</c:v>
                </c:pt>
                <c:pt idx="4064">
                  <c:v>0.711198</c:v>
                </c:pt>
                <c:pt idx="4065">
                  <c:v>0.71129100000000001</c:v>
                </c:pt>
                <c:pt idx="4066">
                  <c:v>0.71138299999999999</c:v>
                </c:pt>
                <c:pt idx="4067">
                  <c:v>0.71147400000000005</c:v>
                </c:pt>
                <c:pt idx="4068">
                  <c:v>0.71156600000000003</c:v>
                </c:pt>
                <c:pt idx="4069">
                  <c:v>0.71165800000000001</c:v>
                </c:pt>
                <c:pt idx="4070">
                  <c:v>0.71174899999999997</c:v>
                </c:pt>
                <c:pt idx="4071">
                  <c:v>0.71184000000000003</c:v>
                </c:pt>
                <c:pt idx="4072">
                  <c:v>0.71193099999999998</c:v>
                </c:pt>
                <c:pt idx="4073">
                  <c:v>0.71202200000000004</c:v>
                </c:pt>
                <c:pt idx="4074">
                  <c:v>0.71211199999999997</c:v>
                </c:pt>
                <c:pt idx="4075">
                  <c:v>0.71220300000000003</c:v>
                </c:pt>
                <c:pt idx="4076">
                  <c:v>0.71229299999999995</c:v>
                </c:pt>
                <c:pt idx="4077">
                  <c:v>0.71238299999999999</c:v>
                </c:pt>
                <c:pt idx="4078">
                  <c:v>0.71247300000000002</c:v>
                </c:pt>
                <c:pt idx="4079">
                  <c:v>0.71256299999999995</c:v>
                </c:pt>
                <c:pt idx="4080">
                  <c:v>0.71265299999999998</c:v>
                </c:pt>
                <c:pt idx="4081">
                  <c:v>0.71274199999999999</c:v>
                </c:pt>
                <c:pt idx="4082">
                  <c:v>0.71283099999999999</c:v>
                </c:pt>
                <c:pt idx="4083">
                  <c:v>0.71292</c:v>
                </c:pt>
                <c:pt idx="4084">
                  <c:v>0.713009</c:v>
                </c:pt>
                <c:pt idx="4085">
                  <c:v>0.71309800000000001</c:v>
                </c:pt>
                <c:pt idx="4086">
                  <c:v>0.71318599999999999</c:v>
                </c:pt>
                <c:pt idx="4087">
                  <c:v>0.71327399999999996</c:v>
                </c:pt>
                <c:pt idx="4088">
                  <c:v>0.71336200000000005</c:v>
                </c:pt>
                <c:pt idx="4089">
                  <c:v>0.71345000000000003</c:v>
                </c:pt>
                <c:pt idx="4090">
                  <c:v>0.71353800000000001</c:v>
                </c:pt>
                <c:pt idx="4091">
                  <c:v>0.71362499999999995</c:v>
                </c:pt>
                <c:pt idx="4092">
                  <c:v>0.71371300000000004</c:v>
                </c:pt>
                <c:pt idx="4093">
                  <c:v>0.71379999999999999</c:v>
                </c:pt>
                <c:pt idx="4094">
                  <c:v>0.71388700000000005</c:v>
                </c:pt>
                <c:pt idx="4095">
                  <c:v>0.71397299999999997</c:v>
                </c:pt>
                <c:pt idx="4096">
                  <c:v>0.71406000000000003</c:v>
                </c:pt>
                <c:pt idx="4097">
                  <c:v>0.71414599999999995</c:v>
                </c:pt>
                <c:pt idx="4098">
                  <c:v>0.71423199999999998</c:v>
                </c:pt>
                <c:pt idx="4099">
                  <c:v>0.71431800000000001</c:v>
                </c:pt>
                <c:pt idx="4100">
                  <c:v>0.71440400000000004</c:v>
                </c:pt>
                <c:pt idx="4101">
                  <c:v>0.71448900000000004</c:v>
                </c:pt>
                <c:pt idx="4102">
                  <c:v>0.71457400000000004</c:v>
                </c:pt>
                <c:pt idx="4103">
                  <c:v>0.71465900000000004</c:v>
                </c:pt>
                <c:pt idx="4104">
                  <c:v>0.71474400000000005</c:v>
                </c:pt>
                <c:pt idx="4105">
                  <c:v>0.71482800000000002</c:v>
                </c:pt>
                <c:pt idx="4106">
                  <c:v>0.71491300000000002</c:v>
                </c:pt>
                <c:pt idx="4107">
                  <c:v>0.71499699999999999</c:v>
                </c:pt>
                <c:pt idx="4108">
                  <c:v>0.71508000000000005</c:v>
                </c:pt>
                <c:pt idx="4109">
                  <c:v>0.71516400000000002</c:v>
                </c:pt>
                <c:pt idx="4110">
                  <c:v>0.71524699999999997</c:v>
                </c:pt>
                <c:pt idx="4111">
                  <c:v>0.71533000000000002</c:v>
                </c:pt>
                <c:pt idx="4112">
                  <c:v>0.71541299999999997</c:v>
                </c:pt>
                <c:pt idx="4113">
                  <c:v>0.71549600000000002</c:v>
                </c:pt>
                <c:pt idx="4114">
                  <c:v>0.71557800000000005</c:v>
                </c:pt>
                <c:pt idx="4115">
                  <c:v>0.71566099999999999</c:v>
                </c:pt>
                <c:pt idx="4116">
                  <c:v>0.71574199999999999</c:v>
                </c:pt>
                <c:pt idx="4117">
                  <c:v>0.71582400000000002</c:v>
                </c:pt>
                <c:pt idx="4118">
                  <c:v>0.71590600000000004</c:v>
                </c:pt>
                <c:pt idx="4119">
                  <c:v>0.71598700000000004</c:v>
                </c:pt>
                <c:pt idx="4120">
                  <c:v>0.71606800000000004</c:v>
                </c:pt>
                <c:pt idx="4121">
                  <c:v>0.71614800000000001</c:v>
                </c:pt>
                <c:pt idx="4122">
                  <c:v>0.716229</c:v>
                </c:pt>
                <c:pt idx="4123">
                  <c:v>0.71630899999999997</c:v>
                </c:pt>
                <c:pt idx="4124">
                  <c:v>0.71638900000000005</c:v>
                </c:pt>
                <c:pt idx="4125">
                  <c:v>0.71646799999999999</c:v>
                </c:pt>
                <c:pt idx="4126">
                  <c:v>0.71654799999999996</c:v>
                </c:pt>
                <c:pt idx="4127">
                  <c:v>0.71662700000000001</c:v>
                </c:pt>
                <c:pt idx="4128">
                  <c:v>0.71670599999999995</c:v>
                </c:pt>
                <c:pt idx="4129">
                  <c:v>0.71678399999999998</c:v>
                </c:pt>
                <c:pt idx="4130">
                  <c:v>0.71686300000000003</c:v>
                </c:pt>
                <c:pt idx="4131">
                  <c:v>0.71694100000000005</c:v>
                </c:pt>
                <c:pt idx="4132">
                  <c:v>0.71701800000000004</c:v>
                </c:pt>
                <c:pt idx="4133">
                  <c:v>0.71709599999999996</c:v>
                </c:pt>
                <c:pt idx="4134">
                  <c:v>0.71717299999999995</c:v>
                </c:pt>
                <c:pt idx="4135">
                  <c:v>0.71725000000000005</c:v>
                </c:pt>
                <c:pt idx="4136">
                  <c:v>0.71732700000000005</c:v>
                </c:pt>
                <c:pt idx="4137">
                  <c:v>0.71740300000000001</c:v>
                </c:pt>
                <c:pt idx="4138">
                  <c:v>0.71747899999999998</c:v>
                </c:pt>
                <c:pt idx="4139">
                  <c:v>0.71755500000000005</c:v>
                </c:pt>
                <c:pt idx="4140">
                  <c:v>0.71762999999999999</c:v>
                </c:pt>
                <c:pt idx="4141">
                  <c:v>0.71770500000000004</c:v>
                </c:pt>
                <c:pt idx="4142">
                  <c:v>0.71777999999999997</c:v>
                </c:pt>
                <c:pt idx="4143">
                  <c:v>0.71785500000000002</c:v>
                </c:pt>
                <c:pt idx="4144">
                  <c:v>0.71792900000000004</c:v>
                </c:pt>
                <c:pt idx="4145">
                  <c:v>0.71800299999999995</c:v>
                </c:pt>
                <c:pt idx="4146">
                  <c:v>0.71807699999999997</c:v>
                </c:pt>
                <c:pt idx="4147">
                  <c:v>0.71815099999999998</c:v>
                </c:pt>
                <c:pt idx="4148">
                  <c:v>0.71822399999999997</c:v>
                </c:pt>
                <c:pt idx="4149">
                  <c:v>0.71829699999999996</c:v>
                </c:pt>
                <c:pt idx="4150">
                  <c:v>0.71836900000000004</c:v>
                </c:pt>
                <c:pt idx="4151">
                  <c:v>0.718441</c:v>
                </c:pt>
                <c:pt idx="4152">
                  <c:v>0.71851299999999996</c:v>
                </c:pt>
                <c:pt idx="4153">
                  <c:v>0.71858500000000003</c:v>
                </c:pt>
                <c:pt idx="4154">
                  <c:v>0.71865599999999996</c:v>
                </c:pt>
                <c:pt idx="4155">
                  <c:v>0.718727</c:v>
                </c:pt>
                <c:pt idx="4156">
                  <c:v>0.71879800000000005</c:v>
                </c:pt>
                <c:pt idx="4157">
                  <c:v>0.71886799999999995</c:v>
                </c:pt>
                <c:pt idx="4158">
                  <c:v>0.71893799999999997</c:v>
                </c:pt>
                <c:pt idx="4159">
                  <c:v>0.71900799999999998</c:v>
                </c:pt>
                <c:pt idx="4160">
                  <c:v>0.71907699999999997</c:v>
                </c:pt>
                <c:pt idx="4161">
                  <c:v>0.71914599999999995</c:v>
                </c:pt>
                <c:pt idx="4162">
                  <c:v>0.71921500000000005</c:v>
                </c:pt>
                <c:pt idx="4163">
                  <c:v>0.71928300000000001</c:v>
                </c:pt>
                <c:pt idx="4164">
                  <c:v>0.71935199999999999</c:v>
                </c:pt>
                <c:pt idx="4165">
                  <c:v>0.71941900000000003</c:v>
                </c:pt>
                <c:pt idx="4166">
                  <c:v>0.71948699999999999</c:v>
                </c:pt>
                <c:pt idx="4167">
                  <c:v>0.71955400000000003</c:v>
                </c:pt>
                <c:pt idx="4168">
                  <c:v>0.71962099999999996</c:v>
                </c:pt>
                <c:pt idx="4169">
                  <c:v>0.71968699999999997</c:v>
                </c:pt>
                <c:pt idx="4170">
                  <c:v>0.71975299999999998</c:v>
                </c:pt>
                <c:pt idx="4171">
                  <c:v>0.71981899999999999</c:v>
                </c:pt>
                <c:pt idx="4172">
                  <c:v>0.719885</c:v>
                </c:pt>
                <c:pt idx="4173">
                  <c:v>0.71994999999999998</c:v>
                </c:pt>
                <c:pt idx="4174">
                  <c:v>0.72001499999999996</c:v>
                </c:pt>
                <c:pt idx="4175">
                  <c:v>0.72007900000000002</c:v>
                </c:pt>
                <c:pt idx="4176">
                  <c:v>0.72014299999999998</c:v>
                </c:pt>
                <c:pt idx="4177">
                  <c:v>0.72020700000000004</c:v>
                </c:pt>
                <c:pt idx="4178">
                  <c:v>0.72027099999999999</c:v>
                </c:pt>
                <c:pt idx="4179">
                  <c:v>0.72033400000000003</c:v>
                </c:pt>
                <c:pt idx="4180">
                  <c:v>0.72039600000000004</c:v>
                </c:pt>
                <c:pt idx="4181">
                  <c:v>0.72045899999999996</c:v>
                </c:pt>
                <c:pt idx="4182">
                  <c:v>0.72052099999999997</c:v>
                </c:pt>
                <c:pt idx="4183">
                  <c:v>0.72058299999999997</c:v>
                </c:pt>
                <c:pt idx="4184">
                  <c:v>0.72064399999999995</c:v>
                </c:pt>
                <c:pt idx="4185">
                  <c:v>0.72070500000000004</c:v>
                </c:pt>
                <c:pt idx="4186">
                  <c:v>0.72076600000000002</c:v>
                </c:pt>
                <c:pt idx="4187">
                  <c:v>0.72082599999999997</c:v>
                </c:pt>
                <c:pt idx="4188">
                  <c:v>0.72088600000000003</c:v>
                </c:pt>
                <c:pt idx="4189">
                  <c:v>0.72094599999999998</c:v>
                </c:pt>
                <c:pt idx="4190">
                  <c:v>0.72100600000000004</c:v>
                </c:pt>
                <c:pt idx="4191">
                  <c:v>0.72106499999999996</c:v>
                </c:pt>
                <c:pt idx="4192">
                  <c:v>0.72112299999999996</c:v>
                </c:pt>
                <c:pt idx="4193">
                  <c:v>0.72118199999999999</c:v>
                </c:pt>
                <c:pt idx="4194">
                  <c:v>0.72123999999999999</c:v>
                </c:pt>
                <c:pt idx="4195">
                  <c:v>0.72129699999999997</c:v>
                </c:pt>
                <c:pt idx="4196">
                  <c:v>0.72135499999999997</c:v>
                </c:pt>
                <c:pt idx="4197">
                  <c:v>0.72141100000000002</c:v>
                </c:pt>
                <c:pt idx="4198">
                  <c:v>0.721468</c:v>
                </c:pt>
                <c:pt idx="4199">
                  <c:v>0.72152400000000005</c:v>
                </c:pt>
                <c:pt idx="4200">
                  <c:v>0.72158</c:v>
                </c:pt>
                <c:pt idx="4201">
                  <c:v>0.72163600000000006</c:v>
                </c:pt>
                <c:pt idx="4202">
                  <c:v>0.72169099999999997</c:v>
                </c:pt>
                <c:pt idx="4203">
                  <c:v>0.721746</c:v>
                </c:pt>
                <c:pt idx="4204">
                  <c:v>0.7218</c:v>
                </c:pt>
                <c:pt idx="4205">
                  <c:v>0.72185500000000002</c:v>
                </c:pt>
                <c:pt idx="4206">
                  <c:v>0.72190900000000002</c:v>
                </c:pt>
                <c:pt idx="4207">
                  <c:v>0.72196199999999999</c:v>
                </c:pt>
                <c:pt idx="4208">
                  <c:v>0.72201499999999996</c:v>
                </c:pt>
                <c:pt idx="4209">
                  <c:v>0.72206800000000004</c:v>
                </c:pt>
                <c:pt idx="4210">
                  <c:v>0.72212100000000001</c:v>
                </c:pt>
                <c:pt idx="4211">
                  <c:v>0.72217299999999995</c:v>
                </c:pt>
                <c:pt idx="4212">
                  <c:v>0.72222399999999998</c:v>
                </c:pt>
                <c:pt idx="4213">
                  <c:v>0.72227600000000003</c:v>
                </c:pt>
                <c:pt idx="4214">
                  <c:v>0.72232700000000005</c:v>
                </c:pt>
                <c:pt idx="4215">
                  <c:v>0.72237799999999996</c:v>
                </c:pt>
                <c:pt idx="4216">
                  <c:v>0.72242799999999996</c:v>
                </c:pt>
                <c:pt idx="4217">
                  <c:v>0.72247799999999995</c:v>
                </c:pt>
                <c:pt idx="4218">
                  <c:v>0.72252799999999995</c:v>
                </c:pt>
                <c:pt idx="4219">
                  <c:v>0.72257800000000005</c:v>
                </c:pt>
                <c:pt idx="4220">
                  <c:v>0.72262700000000002</c:v>
                </c:pt>
                <c:pt idx="4221">
                  <c:v>0.72267599999999999</c:v>
                </c:pt>
                <c:pt idx="4222">
                  <c:v>0.72272400000000003</c:v>
                </c:pt>
                <c:pt idx="4223">
                  <c:v>0.72277199999999997</c:v>
                </c:pt>
                <c:pt idx="4224">
                  <c:v>0.72282000000000002</c:v>
                </c:pt>
                <c:pt idx="4225">
                  <c:v>0.72286700000000004</c:v>
                </c:pt>
                <c:pt idx="4226">
                  <c:v>0.72291399999999995</c:v>
                </c:pt>
                <c:pt idx="4227">
                  <c:v>0.72296099999999996</c:v>
                </c:pt>
                <c:pt idx="4228">
                  <c:v>0.72300799999999998</c:v>
                </c:pt>
                <c:pt idx="4229">
                  <c:v>0.72305399999999997</c:v>
                </c:pt>
                <c:pt idx="4230">
                  <c:v>0.72309999999999997</c:v>
                </c:pt>
                <c:pt idx="4231">
                  <c:v>0.72314500000000004</c:v>
                </c:pt>
                <c:pt idx="4232">
                  <c:v>0.72319</c:v>
                </c:pt>
                <c:pt idx="4233">
                  <c:v>0.72323499999999996</c:v>
                </c:pt>
                <c:pt idx="4234">
                  <c:v>0.72328000000000003</c:v>
                </c:pt>
                <c:pt idx="4235">
                  <c:v>0.72332399999999997</c:v>
                </c:pt>
                <c:pt idx="4236">
                  <c:v>0.72336800000000001</c:v>
                </c:pt>
                <c:pt idx="4237">
                  <c:v>0.72341200000000005</c:v>
                </c:pt>
                <c:pt idx="4238">
                  <c:v>0.72345499999999996</c:v>
                </c:pt>
                <c:pt idx="4239">
                  <c:v>0.72349799999999997</c:v>
                </c:pt>
                <c:pt idx="4240">
                  <c:v>0.72353999999999996</c:v>
                </c:pt>
                <c:pt idx="4241">
                  <c:v>0.72358299999999998</c:v>
                </c:pt>
                <c:pt idx="4242">
                  <c:v>0.72362499999999996</c:v>
                </c:pt>
                <c:pt idx="4243">
                  <c:v>0.72366699999999995</c:v>
                </c:pt>
                <c:pt idx="4244">
                  <c:v>0.72370800000000002</c:v>
                </c:pt>
                <c:pt idx="4245">
                  <c:v>0.72374899999999998</c:v>
                </c:pt>
                <c:pt idx="4246">
                  <c:v>0.72379000000000004</c:v>
                </c:pt>
                <c:pt idx="4247">
                  <c:v>0.723831</c:v>
                </c:pt>
                <c:pt idx="4248">
                  <c:v>0.72387100000000004</c:v>
                </c:pt>
                <c:pt idx="4249">
                  <c:v>0.72391099999999997</c:v>
                </c:pt>
                <c:pt idx="4250">
                  <c:v>0.72395100000000001</c:v>
                </c:pt>
                <c:pt idx="4251">
                  <c:v>0.72399000000000002</c:v>
                </c:pt>
                <c:pt idx="4252">
                  <c:v>0.72402900000000003</c:v>
                </c:pt>
                <c:pt idx="4253">
                  <c:v>0.72406800000000004</c:v>
                </c:pt>
                <c:pt idx="4254">
                  <c:v>0.72410600000000003</c:v>
                </c:pt>
                <c:pt idx="4255">
                  <c:v>0.72414500000000004</c:v>
                </c:pt>
                <c:pt idx="4256">
                  <c:v>0.72418300000000002</c:v>
                </c:pt>
                <c:pt idx="4257">
                  <c:v>0.72421999999999997</c:v>
                </c:pt>
                <c:pt idx="4258">
                  <c:v>0.72425799999999996</c:v>
                </c:pt>
                <c:pt idx="4259">
                  <c:v>0.72429500000000002</c:v>
                </c:pt>
                <c:pt idx="4260">
                  <c:v>0.72433199999999998</c:v>
                </c:pt>
                <c:pt idx="4261">
                  <c:v>0.72436800000000001</c:v>
                </c:pt>
                <c:pt idx="4262">
                  <c:v>0.72440499999999997</c:v>
                </c:pt>
                <c:pt idx="4263">
                  <c:v>0.724441</c:v>
                </c:pt>
                <c:pt idx="4264">
                  <c:v>0.72447700000000004</c:v>
                </c:pt>
                <c:pt idx="4265">
                  <c:v>0.72451200000000004</c:v>
                </c:pt>
                <c:pt idx="4266">
                  <c:v>0.72454700000000005</c:v>
                </c:pt>
                <c:pt idx="4267">
                  <c:v>0.72458199999999995</c:v>
                </c:pt>
                <c:pt idx="4268">
                  <c:v>0.72461699999999996</c:v>
                </c:pt>
                <c:pt idx="4269">
                  <c:v>0.72465199999999996</c:v>
                </c:pt>
                <c:pt idx="4270">
                  <c:v>0.72468600000000005</c:v>
                </c:pt>
                <c:pt idx="4271">
                  <c:v>0.72472000000000003</c:v>
                </c:pt>
                <c:pt idx="4272">
                  <c:v>0.72475400000000001</c:v>
                </c:pt>
                <c:pt idx="4273">
                  <c:v>0.72478699999999996</c:v>
                </c:pt>
                <c:pt idx="4274">
                  <c:v>0.72482100000000005</c:v>
                </c:pt>
                <c:pt idx="4275">
                  <c:v>0.724854</c:v>
                </c:pt>
                <c:pt idx="4276">
                  <c:v>0.72488600000000003</c:v>
                </c:pt>
                <c:pt idx="4277">
                  <c:v>0.72491899999999998</c:v>
                </c:pt>
                <c:pt idx="4278">
                  <c:v>0.72495100000000001</c:v>
                </c:pt>
                <c:pt idx="4279">
                  <c:v>0.72498300000000004</c:v>
                </c:pt>
                <c:pt idx="4280">
                  <c:v>0.72501499999999997</c:v>
                </c:pt>
                <c:pt idx="4281">
                  <c:v>0.725047</c:v>
                </c:pt>
                <c:pt idx="4282">
                  <c:v>0.725078</c:v>
                </c:pt>
                <c:pt idx="4283">
                  <c:v>0.725109</c:v>
                </c:pt>
                <c:pt idx="4284">
                  <c:v>0.72514000000000001</c:v>
                </c:pt>
                <c:pt idx="4285">
                  <c:v>0.72517100000000001</c:v>
                </c:pt>
                <c:pt idx="4286">
                  <c:v>0.72520200000000001</c:v>
                </c:pt>
                <c:pt idx="4287">
                  <c:v>0.72523199999999999</c:v>
                </c:pt>
                <c:pt idx="4288">
                  <c:v>0.72526199999999996</c:v>
                </c:pt>
                <c:pt idx="4289">
                  <c:v>0.72529200000000005</c:v>
                </c:pt>
                <c:pt idx="4290">
                  <c:v>0.72532200000000002</c:v>
                </c:pt>
                <c:pt idx="4291">
                  <c:v>0.72535099999999997</c:v>
                </c:pt>
                <c:pt idx="4292">
                  <c:v>0.72538000000000002</c:v>
                </c:pt>
                <c:pt idx="4293">
                  <c:v>0.72540899999999997</c:v>
                </c:pt>
                <c:pt idx="4294">
                  <c:v>0.72543800000000003</c:v>
                </c:pt>
                <c:pt idx="4295">
                  <c:v>0.72546699999999997</c:v>
                </c:pt>
                <c:pt idx="4296">
                  <c:v>0.725495</c:v>
                </c:pt>
                <c:pt idx="4297">
                  <c:v>0.72552300000000003</c:v>
                </c:pt>
                <c:pt idx="4298">
                  <c:v>0.72555199999999997</c:v>
                </c:pt>
                <c:pt idx="4299">
                  <c:v>0.72557899999999997</c:v>
                </c:pt>
                <c:pt idx="4300">
                  <c:v>0.725607</c:v>
                </c:pt>
                <c:pt idx="4301">
                  <c:v>0.72563500000000003</c:v>
                </c:pt>
                <c:pt idx="4302">
                  <c:v>0.72566200000000003</c:v>
                </c:pt>
                <c:pt idx="4303">
                  <c:v>0.72568900000000003</c:v>
                </c:pt>
                <c:pt idx="4304">
                  <c:v>0.72571600000000003</c:v>
                </c:pt>
                <c:pt idx="4305">
                  <c:v>0.72574300000000003</c:v>
                </c:pt>
                <c:pt idx="4306">
                  <c:v>0.725769</c:v>
                </c:pt>
                <c:pt idx="4307">
                  <c:v>0.725796</c:v>
                </c:pt>
                <c:pt idx="4308">
                  <c:v>0.72582199999999997</c:v>
                </c:pt>
                <c:pt idx="4309">
                  <c:v>0.72584800000000005</c:v>
                </c:pt>
                <c:pt idx="4310">
                  <c:v>0.72587400000000002</c:v>
                </c:pt>
                <c:pt idx="4311">
                  <c:v>0.72589999999999999</c:v>
                </c:pt>
                <c:pt idx="4312">
                  <c:v>0.72592500000000004</c:v>
                </c:pt>
                <c:pt idx="4313">
                  <c:v>0.72594999999999998</c:v>
                </c:pt>
                <c:pt idx="4314">
                  <c:v>0.72597599999999995</c:v>
                </c:pt>
                <c:pt idx="4315">
                  <c:v>0.72600100000000001</c:v>
                </c:pt>
                <c:pt idx="4316">
                  <c:v>0.72602599999999995</c:v>
                </c:pt>
                <c:pt idx="4317">
                  <c:v>0.72604999999999997</c:v>
                </c:pt>
                <c:pt idx="4318">
                  <c:v>0.72607500000000003</c:v>
                </c:pt>
                <c:pt idx="4319">
                  <c:v>0.72609900000000005</c:v>
                </c:pt>
                <c:pt idx="4320">
                  <c:v>0.72612399999999999</c:v>
                </c:pt>
                <c:pt idx="4321">
                  <c:v>0.72614800000000002</c:v>
                </c:pt>
                <c:pt idx="4322">
                  <c:v>0.72617200000000004</c:v>
                </c:pt>
                <c:pt idx="4323">
                  <c:v>0.72619599999999995</c:v>
                </c:pt>
                <c:pt idx="4324">
                  <c:v>0.72621899999999995</c:v>
                </c:pt>
                <c:pt idx="4325">
                  <c:v>0.72624299999999997</c:v>
                </c:pt>
                <c:pt idx="4326">
                  <c:v>0.72626599999999997</c:v>
                </c:pt>
                <c:pt idx="4327">
                  <c:v>0.72628999999999999</c:v>
                </c:pt>
                <c:pt idx="4328">
                  <c:v>0.72631299999999999</c:v>
                </c:pt>
                <c:pt idx="4329">
                  <c:v>0.72633599999999998</c:v>
                </c:pt>
                <c:pt idx="4330">
                  <c:v>0.72635899999999998</c:v>
                </c:pt>
                <c:pt idx="4331">
                  <c:v>0.72638100000000005</c:v>
                </c:pt>
                <c:pt idx="4332">
                  <c:v>0.72640400000000005</c:v>
                </c:pt>
                <c:pt idx="4333">
                  <c:v>0.72642600000000002</c:v>
                </c:pt>
                <c:pt idx="4334">
                  <c:v>0.72644900000000001</c:v>
                </c:pt>
                <c:pt idx="4335">
                  <c:v>0.72647099999999998</c:v>
                </c:pt>
                <c:pt idx="4336">
                  <c:v>0.72649300000000006</c:v>
                </c:pt>
                <c:pt idx="4337">
                  <c:v>0.72651500000000002</c:v>
                </c:pt>
                <c:pt idx="4338">
                  <c:v>0.72653699999999999</c:v>
                </c:pt>
                <c:pt idx="4339">
                  <c:v>0.72655899999999995</c:v>
                </c:pt>
                <c:pt idx="4340">
                  <c:v>0.72658</c:v>
                </c:pt>
                <c:pt idx="4341">
                  <c:v>0.72660199999999997</c:v>
                </c:pt>
                <c:pt idx="4342">
                  <c:v>0.72662300000000002</c:v>
                </c:pt>
                <c:pt idx="4343">
                  <c:v>0.72664399999999996</c:v>
                </c:pt>
                <c:pt idx="4344">
                  <c:v>0.72666500000000001</c:v>
                </c:pt>
                <c:pt idx="4345">
                  <c:v>0.72668699999999997</c:v>
                </c:pt>
                <c:pt idx="4346">
                  <c:v>0.72670699999999999</c:v>
                </c:pt>
                <c:pt idx="4347">
                  <c:v>0.72672800000000004</c:v>
                </c:pt>
                <c:pt idx="4348">
                  <c:v>0.72674899999999998</c:v>
                </c:pt>
                <c:pt idx="4349">
                  <c:v>0.72677000000000003</c:v>
                </c:pt>
                <c:pt idx="4350">
                  <c:v>0.72679000000000005</c:v>
                </c:pt>
                <c:pt idx="4351">
                  <c:v>0.72680999999999996</c:v>
                </c:pt>
                <c:pt idx="4352">
                  <c:v>0.726831</c:v>
                </c:pt>
                <c:pt idx="4353">
                  <c:v>0.72685100000000002</c:v>
                </c:pt>
                <c:pt idx="4354">
                  <c:v>0.72687100000000004</c:v>
                </c:pt>
                <c:pt idx="4355">
                  <c:v>0.72689099999999995</c:v>
                </c:pt>
                <c:pt idx="4356">
                  <c:v>0.72691099999999997</c:v>
                </c:pt>
                <c:pt idx="4357">
                  <c:v>0.72693099999999999</c:v>
                </c:pt>
                <c:pt idx="4358">
                  <c:v>0.72694999999999999</c:v>
                </c:pt>
                <c:pt idx="4359">
                  <c:v>0.72697000000000001</c:v>
                </c:pt>
                <c:pt idx="4360">
                  <c:v>0.72699000000000003</c:v>
                </c:pt>
                <c:pt idx="4361">
                  <c:v>0.72700900000000002</c:v>
                </c:pt>
                <c:pt idx="4362">
                  <c:v>0.72702800000000001</c:v>
                </c:pt>
                <c:pt idx="4363">
                  <c:v>0.72704800000000003</c:v>
                </c:pt>
                <c:pt idx="4364">
                  <c:v>0.72706700000000002</c:v>
                </c:pt>
                <c:pt idx="4365">
                  <c:v>0.72708600000000001</c:v>
                </c:pt>
                <c:pt idx="4366">
                  <c:v>0.727105</c:v>
                </c:pt>
                <c:pt idx="4367">
                  <c:v>0.72712399999999999</c:v>
                </c:pt>
                <c:pt idx="4368">
                  <c:v>0.72714299999999998</c:v>
                </c:pt>
                <c:pt idx="4369">
                  <c:v>0.72716099999999995</c:v>
                </c:pt>
                <c:pt idx="4370">
                  <c:v>0.72718000000000005</c:v>
                </c:pt>
                <c:pt idx="4371">
                  <c:v>0.72719900000000004</c:v>
                </c:pt>
                <c:pt idx="4372">
                  <c:v>0.727217</c:v>
                </c:pt>
                <c:pt idx="4373">
                  <c:v>0.72723599999999999</c:v>
                </c:pt>
                <c:pt idx="4374">
                  <c:v>0.72725399999999996</c:v>
                </c:pt>
                <c:pt idx="4375">
                  <c:v>0.72727200000000003</c:v>
                </c:pt>
                <c:pt idx="4376">
                  <c:v>0.72728999999999999</c:v>
                </c:pt>
                <c:pt idx="4377">
                  <c:v>0.72730899999999998</c:v>
                </c:pt>
                <c:pt idx="4378">
                  <c:v>0.72732699999999995</c:v>
                </c:pt>
                <c:pt idx="4379">
                  <c:v>0.72734500000000002</c:v>
                </c:pt>
                <c:pt idx="4380">
                  <c:v>0.72736299999999998</c:v>
                </c:pt>
                <c:pt idx="4381">
                  <c:v>0.72738000000000003</c:v>
                </c:pt>
                <c:pt idx="4382">
                  <c:v>0.72739799999999999</c:v>
                </c:pt>
                <c:pt idx="4383">
                  <c:v>0.72741599999999995</c:v>
                </c:pt>
                <c:pt idx="4384">
                  <c:v>0.72743400000000003</c:v>
                </c:pt>
                <c:pt idx="4385">
                  <c:v>0.72745099999999996</c:v>
                </c:pt>
                <c:pt idx="4386">
                  <c:v>0.72746900000000003</c:v>
                </c:pt>
                <c:pt idx="4387">
                  <c:v>0.72748599999999997</c:v>
                </c:pt>
                <c:pt idx="4388">
                  <c:v>0.72750300000000001</c:v>
                </c:pt>
                <c:pt idx="4389">
                  <c:v>0.72752099999999997</c:v>
                </c:pt>
                <c:pt idx="4390">
                  <c:v>0.72753800000000002</c:v>
                </c:pt>
                <c:pt idx="4391">
                  <c:v>0.72755499999999995</c:v>
                </c:pt>
                <c:pt idx="4392">
                  <c:v>0.727572</c:v>
                </c:pt>
                <c:pt idx="4393">
                  <c:v>0.72758999999999996</c:v>
                </c:pt>
                <c:pt idx="4394">
                  <c:v>0.727607</c:v>
                </c:pt>
                <c:pt idx="4395">
                  <c:v>0.72762400000000005</c:v>
                </c:pt>
                <c:pt idx="4396">
                  <c:v>0.72763999999999995</c:v>
                </c:pt>
                <c:pt idx="4397">
                  <c:v>0.727657</c:v>
                </c:pt>
                <c:pt idx="4398">
                  <c:v>0.72767400000000004</c:v>
                </c:pt>
                <c:pt idx="4399">
                  <c:v>0.72769099999999998</c:v>
                </c:pt>
                <c:pt idx="4400">
                  <c:v>0.72770800000000002</c:v>
                </c:pt>
                <c:pt idx="4401">
                  <c:v>0.72772400000000004</c:v>
                </c:pt>
                <c:pt idx="4402">
                  <c:v>0.72774099999999997</c:v>
                </c:pt>
                <c:pt idx="4403">
                  <c:v>0.72775699999999999</c:v>
                </c:pt>
                <c:pt idx="4404">
                  <c:v>0.72777400000000003</c:v>
                </c:pt>
                <c:pt idx="4405">
                  <c:v>0.72779000000000005</c:v>
                </c:pt>
                <c:pt idx="4406">
                  <c:v>0.72780699999999998</c:v>
                </c:pt>
                <c:pt idx="4407">
                  <c:v>0.727823</c:v>
                </c:pt>
                <c:pt idx="4408">
                  <c:v>0.72783900000000001</c:v>
                </c:pt>
                <c:pt idx="4409">
                  <c:v>0.72785599999999995</c:v>
                </c:pt>
                <c:pt idx="4410">
                  <c:v>0.72787199999999996</c:v>
                </c:pt>
                <c:pt idx="4411">
                  <c:v>0.72788799999999998</c:v>
                </c:pt>
                <c:pt idx="4412">
                  <c:v>0.727904</c:v>
                </c:pt>
                <c:pt idx="4413">
                  <c:v>0.72792000000000001</c:v>
                </c:pt>
                <c:pt idx="4414">
                  <c:v>0.72793600000000003</c:v>
                </c:pt>
                <c:pt idx="4415">
                  <c:v>0.72795200000000004</c:v>
                </c:pt>
                <c:pt idx="4416">
                  <c:v>0.72796799999999995</c:v>
                </c:pt>
                <c:pt idx="4417">
                  <c:v>0.72798399999999996</c:v>
                </c:pt>
                <c:pt idx="4418">
                  <c:v>0.72799999999999998</c:v>
                </c:pt>
                <c:pt idx="4419">
                  <c:v>0.728016</c:v>
                </c:pt>
                <c:pt idx="4420">
                  <c:v>0.72803099999999998</c:v>
                </c:pt>
                <c:pt idx="4421">
                  <c:v>0.728047</c:v>
                </c:pt>
                <c:pt idx="4422">
                  <c:v>0.72806300000000002</c:v>
                </c:pt>
                <c:pt idx="4423">
                  <c:v>0.728078</c:v>
                </c:pt>
                <c:pt idx="4424">
                  <c:v>0.72809400000000002</c:v>
                </c:pt>
                <c:pt idx="4425">
                  <c:v>0.72811000000000003</c:v>
                </c:pt>
                <c:pt idx="4426">
                  <c:v>0.72812500000000002</c:v>
                </c:pt>
                <c:pt idx="4427">
                  <c:v>0.72814100000000004</c:v>
                </c:pt>
                <c:pt idx="4428">
                  <c:v>0.72815600000000003</c:v>
                </c:pt>
                <c:pt idx="4429">
                  <c:v>0.72817200000000004</c:v>
                </c:pt>
                <c:pt idx="4430">
                  <c:v>0.72818700000000003</c:v>
                </c:pt>
                <c:pt idx="4431">
                  <c:v>0.72820200000000002</c:v>
                </c:pt>
                <c:pt idx="4432">
                  <c:v>0.72821800000000003</c:v>
                </c:pt>
                <c:pt idx="4433">
                  <c:v>0.72823300000000002</c:v>
                </c:pt>
                <c:pt idx="4434">
                  <c:v>0.72824800000000001</c:v>
                </c:pt>
                <c:pt idx="4435">
                  <c:v>0.72826299999999999</c:v>
                </c:pt>
                <c:pt idx="4436">
                  <c:v>0.72827900000000001</c:v>
                </c:pt>
                <c:pt idx="4437">
                  <c:v>0.728294</c:v>
                </c:pt>
                <c:pt idx="4438">
                  <c:v>0.72830899999999998</c:v>
                </c:pt>
                <c:pt idx="4439">
                  <c:v>0.72832399999999997</c:v>
                </c:pt>
                <c:pt idx="4440">
                  <c:v>0.72833899999999996</c:v>
                </c:pt>
                <c:pt idx="4441">
                  <c:v>0.72835399999999995</c:v>
                </c:pt>
                <c:pt idx="4442">
                  <c:v>0.72836900000000004</c:v>
                </c:pt>
                <c:pt idx="4443">
                  <c:v>0.72838400000000003</c:v>
                </c:pt>
                <c:pt idx="4444">
                  <c:v>0.72839900000000002</c:v>
                </c:pt>
                <c:pt idx="4445">
                  <c:v>0.72841400000000001</c:v>
                </c:pt>
                <c:pt idx="4446">
                  <c:v>0.72842899999999999</c:v>
                </c:pt>
                <c:pt idx="4447">
                  <c:v>0.72844399999999998</c:v>
                </c:pt>
                <c:pt idx="4448">
                  <c:v>0.72845800000000005</c:v>
                </c:pt>
                <c:pt idx="4449">
                  <c:v>0.72847300000000004</c:v>
                </c:pt>
                <c:pt idx="4450">
                  <c:v>0.72848800000000002</c:v>
                </c:pt>
                <c:pt idx="4451">
                  <c:v>0.72850300000000001</c:v>
                </c:pt>
                <c:pt idx="4452">
                  <c:v>0.728518</c:v>
                </c:pt>
                <c:pt idx="4453">
                  <c:v>0.72853199999999996</c:v>
                </c:pt>
                <c:pt idx="4454">
                  <c:v>0.72854699999999994</c:v>
                </c:pt>
                <c:pt idx="4455">
                  <c:v>0.72856200000000004</c:v>
                </c:pt>
                <c:pt idx="4456">
                  <c:v>0.728576</c:v>
                </c:pt>
                <c:pt idx="4457">
                  <c:v>0.72859099999999999</c:v>
                </c:pt>
                <c:pt idx="4458">
                  <c:v>0.72860499999999995</c:v>
                </c:pt>
                <c:pt idx="4459">
                  <c:v>0.72862000000000005</c:v>
                </c:pt>
                <c:pt idx="4460">
                  <c:v>0.728634</c:v>
                </c:pt>
                <c:pt idx="4461">
                  <c:v>0.72864899999999999</c:v>
                </c:pt>
                <c:pt idx="4462">
                  <c:v>0.72866299999999995</c:v>
                </c:pt>
                <c:pt idx="4463">
                  <c:v>0.72867800000000005</c:v>
                </c:pt>
                <c:pt idx="4464">
                  <c:v>0.72869200000000001</c:v>
                </c:pt>
                <c:pt idx="4465">
                  <c:v>0.72870699999999999</c:v>
                </c:pt>
                <c:pt idx="4466">
                  <c:v>0.72872099999999995</c:v>
                </c:pt>
                <c:pt idx="4467">
                  <c:v>0.72873500000000002</c:v>
                </c:pt>
                <c:pt idx="4468">
                  <c:v>0.72875000000000001</c:v>
                </c:pt>
                <c:pt idx="4469">
                  <c:v>0.72876399999999997</c:v>
                </c:pt>
                <c:pt idx="4470">
                  <c:v>0.72877800000000004</c:v>
                </c:pt>
                <c:pt idx="4471">
                  <c:v>0.72879300000000002</c:v>
                </c:pt>
                <c:pt idx="4472">
                  <c:v>0.72880699999999998</c:v>
                </c:pt>
                <c:pt idx="4473">
                  <c:v>0.72882100000000005</c:v>
                </c:pt>
                <c:pt idx="4474">
                  <c:v>0.72883500000000001</c:v>
                </c:pt>
                <c:pt idx="4475">
                  <c:v>0.72885</c:v>
                </c:pt>
                <c:pt idx="4476">
                  <c:v>0.72886399999999996</c:v>
                </c:pt>
                <c:pt idx="4477">
                  <c:v>0.72887800000000003</c:v>
                </c:pt>
                <c:pt idx="4478">
                  <c:v>0.72889199999999998</c:v>
                </c:pt>
                <c:pt idx="4479">
                  <c:v>0.72890600000000005</c:v>
                </c:pt>
                <c:pt idx="4480">
                  <c:v>0.72892000000000001</c:v>
                </c:pt>
                <c:pt idx="4481">
                  <c:v>0.728935</c:v>
                </c:pt>
                <c:pt idx="4482">
                  <c:v>0.72894899999999996</c:v>
                </c:pt>
                <c:pt idx="4483">
                  <c:v>0.72896300000000003</c:v>
                </c:pt>
                <c:pt idx="4484">
                  <c:v>0.72897699999999999</c:v>
                </c:pt>
                <c:pt idx="4485">
                  <c:v>0.72899099999999994</c:v>
                </c:pt>
                <c:pt idx="4486">
                  <c:v>0.72900500000000001</c:v>
                </c:pt>
                <c:pt idx="4487">
                  <c:v>0.72901899999999997</c:v>
                </c:pt>
                <c:pt idx="4488">
                  <c:v>0.72903300000000004</c:v>
                </c:pt>
                <c:pt idx="4489">
                  <c:v>0.729047</c:v>
                </c:pt>
                <c:pt idx="4490">
                  <c:v>0.72906099999999996</c:v>
                </c:pt>
                <c:pt idx="4491">
                  <c:v>0.72907500000000003</c:v>
                </c:pt>
                <c:pt idx="4492">
                  <c:v>0.72908799999999996</c:v>
                </c:pt>
                <c:pt idx="4493">
                  <c:v>0.72910200000000003</c:v>
                </c:pt>
                <c:pt idx="4494">
                  <c:v>0.72911599999999999</c:v>
                </c:pt>
                <c:pt idx="4495">
                  <c:v>0.72912999999999994</c:v>
                </c:pt>
                <c:pt idx="4496">
                  <c:v>0.72914400000000001</c:v>
                </c:pt>
                <c:pt idx="4497">
                  <c:v>0.72915799999999997</c:v>
                </c:pt>
                <c:pt idx="4498">
                  <c:v>0.72917200000000004</c:v>
                </c:pt>
                <c:pt idx="4499">
                  <c:v>0.72918499999999997</c:v>
                </c:pt>
                <c:pt idx="4500">
                  <c:v>0.72919900000000004</c:v>
                </c:pt>
                <c:pt idx="4501">
                  <c:v>0.729213</c:v>
                </c:pt>
                <c:pt idx="4502">
                  <c:v>0.72922699999999996</c:v>
                </c:pt>
                <c:pt idx="4503">
                  <c:v>0.72924100000000003</c:v>
                </c:pt>
                <c:pt idx="4504">
                  <c:v>0.72925399999999996</c:v>
                </c:pt>
                <c:pt idx="4505">
                  <c:v>0.72926800000000003</c:v>
                </c:pt>
                <c:pt idx="4506">
                  <c:v>0.72928199999999999</c:v>
                </c:pt>
                <c:pt idx="4507">
                  <c:v>0.72929500000000003</c:v>
                </c:pt>
                <c:pt idx="4508">
                  <c:v>0.72930899999999999</c:v>
                </c:pt>
                <c:pt idx="4509">
                  <c:v>0.72932300000000005</c:v>
                </c:pt>
                <c:pt idx="4510">
                  <c:v>0.72933700000000001</c:v>
                </c:pt>
                <c:pt idx="4511">
                  <c:v>0.72935000000000005</c:v>
                </c:pt>
                <c:pt idx="4512">
                  <c:v>0.72936400000000001</c:v>
                </c:pt>
                <c:pt idx="4513">
                  <c:v>0.72937700000000005</c:v>
                </c:pt>
                <c:pt idx="4514">
                  <c:v>0.72939100000000001</c:v>
                </c:pt>
                <c:pt idx="4515">
                  <c:v>0.72940499999999997</c:v>
                </c:pt>
                <c:pt idx="4516">
                  <c:v>0.72941800000000001</c:v>
                </c:pt>
                <c:pt idx="4517">
                  <c:v>0.72943199999999997</c:v>
                </c:pt>
                <c:pt idx="4518">
                  <c:v>0.72944500000000001</c:v>
                </c:pt>
                <c:pt idx="4519">
                  <c:v>0.72945899999999997</c:v>
                </c:pt>
                <c:pt idx="4520">
                  <c:v>0.72947300000000004</c:v>
                </c:pt>
                <c:pt idx="4521">
                  <c:v>0.72948599999999997</c:v>
                </c:pt>
                <c:pt idx="4522">
                  <c:v>0.72950000000000004</c:v>
                </c:pt>
                <c:pt idx="4523">
                  <c:v>0.72951299999999997</c:v>
                </c:pt>
                <c:pt idx="4524">
                  <c:v>0.72952700000000004</c:v>
                </c:pt>
                <c:pt idx="4525">
                  <c:v>0.72953999999999997</c:v>
                </c:pt>
                <c:pt idx="4526">
                  <c:v>0.72955400000000004</c:v>
                </c:pt>
                <c:pt idx="4527">
                  <c:v>0.72956699999999997</c:v>
                </c:pt>
                <c:pt idx="4528">
                  <c:v>0.72958100000000004</c:v>
                </c:pt>
                <c:pt idx="4529">
                  <c:v>0.72959399999999996</c:v>
                </c:pt>
                <c:pt idx="4530">
                  <c:v>0.72960800000000003</c:v>
                </c:pt>
                <c:pt idx="4531">
                  <c:v>0.72962099999999996</c:v>
                </c:pt>
                <c:pt idx="4532">
                  <c:v>0.729634</c:v>
                </c:pt>
                <c:pt idx="4533">
                  <c:v>0.72964799999999996</c:v>
                </c:pt>
                <c:pt idx="4534">
                  <c:v>0.729661</c:v>
                </c:pt>
                <c:pt idx="4535">
                  <c:v>0.72967499999999996</c:v>
                </c:pt>
                <c:pt idx="4536">
                  <c:v>0.729688</c:v>
                </c:pt>
                <c:pt idx="4537">
                  <c:v>0.72970199999999996</c:v>
                </c:pt>
                <c:pt idx="4538">
                  <c:v>0.729715</c:v>
                </c:pt>
                <c:pt idx="4539">
                  <c:v>0.72972800000000004</c:v>
                </c:pt>
                <c:pt idx="4540">
                  <c:v>0.729742</c:v>
                </c:pt>
                <c:pt idx="4541">
                  <c:v>0.72975500000000004</c:v>
                </c:pt>
                <c:pt idx="4542">
                  <c:v>0.72976799999999997</c:v>
                </c:pt>
                <c:pt idx="4543">
                  <c:v>0.72978200000000004</c:v>
                </c:pt>
                <c:pt idx="4544">
                  <c:v>0.72979499999999997</c:v>
                </c:pt>
                <c:pt idx="4545">
                  <c:v>0.72980800000000001</c:v>
                </c:pt>
                <c:pt idx="4546">
                  <c:v>0.72982199999999997</c:v>
                </c:pt>
                <c:pt idx="4547">
                  <c:v>0.72983500000000001</c:v>
                </c:pt>
                <c:pt idx="4548">
                  <c:v>0.72984800000000005</c:v>
                </c:pt>
                <c:pt idx="4549">
                  <c:v>0.72986200000000001</c:v>
                </c:pt>
                <c:pt idx="4550">
                  <c:v>0.72987500000000005</c:v>
                </c:pt>
                <c:pt idx="4551">
                  <c:v>0.72988799999999998</c:v>
                </c:pt>
                <c:pt idx="4552">
                  <c:v>0.72990100000000002</c:v>
                </c:pt>
                <c:pt idx="4553">
                  <c:v>0.72991499999999998</c:v>
                </c:pt>
                <c:pt idx="4554">
                  <c:v>0.72992800000000002</c:v>
                </c:pt>
                <c:pt idx="4555">
                  <c:v>0.72994099999999995</c:v>
                </c:pt>
                <c:pt idx="4556">
                  <c:v>0.72995399999999999</c:v>
                </c:pt>
                <c:pt idx="4557">
                  <c:v>0.72996799999999995</c:v>
                </c:pt>
                <c:pt idx="4558">
                  <c:v>0.72998099999999999</c:v>
                </c:pt>
                <c:pt idx="4559">
                  <c:v>0.72999400000000003</c:v>
                </c:pt>
                <c:pt idx="4560">
                  <c:v>0.73000699999999996</c:v>
                </c:pt>
                <c:pt idx="4561">
                  <c:v>0.73002100000000003</c:v>
                </c:pt>
                <c:pt idx="4562">
                  <c:v>0.73003399999999996</c:v>
                </c:pt>
                <c:pt idx="4563">
                  <c:v>0.730047</c:v>
                </c:pt>
                <c:pt idx="4564">
                  <c:v>0.73006000000000004</c:v>
                </c:pt>
                <c:pt idx="4565">
                  <c:v>0.73007299999999997</c:v>
                </c:pt>
                <c:pt idx="4566">
                  <c:v>0.73008600000000001</c:v>
                </c:pt>
                <c:pt idx="4567">
                  <c:v>0.73009999999999997</c:v>
                </c:pt>
                <c:pt idx="4568">
                  <c:v>0.73011300000000001</c:v>
                </c:pt>
                <c:pt idx="4569">
                  <c:v>0.73012600000000005</c:v>
                </c:pt>
                <c:pt idx="4570">
                  <c:v>0.73013899999999998</c:v>
                </c:pt>
                <c:pt idx="4571">
                  <c:v>0.73015200000000002</c:v>
                </c:pt>
                <c:pt idx="4572">
                  <c:v>0.73016499999999995</c:v>
                </c:pt>
                <c:pt idx="4573">
                  <c:v>0.73017900000000002</c:v>
                </c:pt>
                <c:pt idx="4574">
                  <c:v>0.73019199999999995</c:v>
                </c:pt>
                <c:pt idx="4575">
                  <c:v>0.73020499999999999</c:v>
                </c:pt>
                <c:pt idx="4576">
                  <c:v>0.73021800000000003</c:v>
                </c:pt>
                <c:pt idx="4577">
                  <c:v>0.73023099999999996</c:v>
                </c:pt>
                <c:pt idx="4578">
                  <c:v>0.730244</c:v>
                </c:pt>
                <c:pt idx="4579">
                  <c:v>0.73025700000000004</c:v>
                </c:pt>
                <c:pt idx="4580">
                  <c:v>0.73026999999999997</c:v>
                </c:pt>
                <c:pt idx="4581">
                  <c:v>0.73028300000000002</c:v>
                </c:pt>
                <c:pt idx="4582">
                  <c:v>0.73029699999999997</c:v>
                </c:pt>
                <c:pt idx="4583">
                  <c:v>0.73031000000000001</c:v>
                </c:pt>
                <c:pt idx="4584">
                  <c:v>0.73032300000000006</c:v>
                </c:pt>
                <c:pt idx="4585">
                  <c:v>0.73033599999999999</c:v>
                </c:pt>
                <c:pt idx="4586">
                  <c:v>0.73034900000000003</c:v>
                </c:pt>
                <c:pt idx="4587">
                  <c:v>0.73036199999999996</c:v>
                </c:pt>
                <c:pt idx="4588">
                  <c:v>0.730375</c:v>
                </c:pt>
                <c:pt idx="4589">
                  <c:v>0.73038800000000004</c:v>
                </c:pt>
                <c:pt idx="4590">
                  <c:v>0.73040099999999997</c:v>
                </c:pt>
                <c:pt idx="4591">
                  <c:v>0.73041400000000001</c:v>
                </c:pt>
                <c:pt idx="4592">
                  <c:v>0.73042700000000005</c:v>
                </c:pt>
                <c:pt idx="4593">
                  <c:v>0.73043999999999998</c:v>
                </c:pt>
                <c:pt idx="4594">
                  <c:v>0.73045300000000002</c:v>
                </c:pt>
                <c:pt idx="4595">
                  <c:v>0.73046599999999995</c:v>
                </c:pt>
                <c:pt idx="4596">
                  <c:v>0.73047899999999999</c:v>
                </c:pt>
                <c:pt idx="4597">
                  <c:v>0.73049200000000003</c:v>
                </c:pt>
                <c:pt idx="4598">
                  <c:v>0.73050499999999996</c:v>
                </c:pt>
                <c:pt idx="4599">
                  <c:v>0.730518</c:v>
                </c:pt>
                <c:pt idx="4600">
                  <c:v>0.73053100000000004</c:v>
                </c:pt>
                <c:pt idx="4601">
                  <c:v>0.73054399999999997</c:v>
                </c:pt>
                <c:pt idx="4602">
                  <c:v>0.73055700000000001</c:v>
                </c:pt>
                <c:pt idx="4603">
                  <c:v>0.73057000000000005</c:v>
                </c:pt>
                <c:pt idx="4604">
                  <c:v>0.73058299999999998</c:v>
                </c:pt>
                <c:pt idx="4605">
                  <c:v>0.73059600000000002</c:v>
                </c:pt>
                <c:pt idx="4606">
                  <c:v>0.73060899999999995</c:v>
                </c:pt>
                <c:pt idx="4607">
                  <c:v>0.73062199999999999</c:v>
                </c:pt>
                <c:pt idx="4608">
                  <c:v>0.73063500000000003</c:v>
                </c:pt>
                <c:pt idx="4609">
                  <c:v>0.73064799999999996</c:v>
                </c:pt>
                <c:pt idx="4610">
                  <c:v>0.730661</c:v>
                </c:pt>
                <c:pt idx="4611">
                  <c:v>0.73067400000000005</c:v>
                </c:pt>
                <c:pt idx="4612">
                  <c:v>0.73068699999999998</c:v>
                </c:pt>
                <c:pt idx="4613">
                  <c:v>0.73070000000000002</c:v>
                </c:pt>
                <c:pt idx="4614">
                  <c:v>0.73071299999999995</c:v>
                </c:pt>
                <c:pt idx="4615">
                  <c:v>0.73072599999999999</c:v>
                </c:pt>
                <c:pt idx="4616">
                  <c:v>0.73073900000000003</c:v>
                </c:pt>
                <c:pt idx="4617">
                  <c:v>0.73075199999999996</c:v>
                </c:pt>
                <c:pt idx="4618">
                  <c:v>0.730765</c:v>
                </c:pt>
                <c:pt idx="4619">
                  <c:v>0.73077800000000004</c:v>
                </c:pt>
                <c:pt idx="4620">
                  <c:v>0.73079000000000005</c:v>
                </c:pt>
                <c:pt idx="4621">
                  <c:v>0.73080299999999998</c:v>
                </c:pt>
                <c:pt idx="4622">
                  <c:v>0.73081600000000002</c:v>
                </c:pt>
                <c:pt idx="4623">
                  <c:v>0.73082899999999995</c:v>
                </c:pt>
                <c:pt idx="4624">
                  <c:v>0.73084199999999999</c:v>
                </c:pt>
                <c:pt idx="4625">
                  <c:v>0.73085500000000003</c:v>
                </c:pt>
                <c:pt idx="4626">
                  <c:v>0.73086799999999996</c:v>
                </c:pt>
                <c:pt idx="4627">
                  <c:v>0.730881</c:v>
                </c:pt>
                <c:pt idx="4628">
                  <c:v>0.73089400000000004</c:v>
                </c:pt>
                <c:pt idx="4629">
                  <c:v>0.73090699999999997</c:v>
                </c:pt>
                <c:pt idx="4630">
                  <c:v>0.73091899999999999</c:v>
                </c:pt>
                <c:pt idx="4631">
                  <c:v>0.73093200000000003</c:v>
                </c:pt>
                <c:pt idx="4632">
                  <c:v>0.73094499999999996</c:v>
                </c:pt>
                <c:pt idx="4633">
                  <c:v>0.730958</c:v>
                </c:pt>
                <c:pt idx="4634">
                  <c:v>0.73097100000000004</c:v>
                </c:pt>
                <c:pt idx="4635">
                  <c:v>0.73098399999999997</c:v>
                </c:pt>
                <c:pt idx="4636">
                  <c:v>0.73099700000000001</c:v>
                </c:pt>
                <c:pt idx="4637">
                  <c:v>0.73101000000000005</c:v>
                </c:pt>
                <c:pt idx="4638">
                  <c:v>0.73102199999999995</c:v>
                </c:pt>
                <c:pt idx="4639">
                  <c:v>0.73103499999999999</c:v>
                </c:pt>
                <c:pt idx="4640">
                  <c:v>0.73104800000000003</c:v>
                </c:pt>
                <c:pt idx="4641">
                  <c:v>0.73106099999999996</c:v>
                </c:pt>
                <c:pt idx="4642">
                  <c:v>0.731074</c:v>
                </c:pt>
                <c:pt idx="4643">
                  <c:v>0.73108700000000004</c:v>
                </c:pt>
                <c:pt idx="4644">
                  <c:v>0.73109999999999997</c:v>
                </c:pt>
                <c:pt idx="4645">
                  <c:v>0.73111199999999998</c:v>
                </c:pt>
                <c:pt idx="4646">
                  <c:v>0.73112500000000002</c:v>
                </c:pt>
                <c:pt idx="4647">
                  <c:v>0.73113799999999995</c:v>
                </c:pt>
                <c:pt idx="4648">
                  <c:v>0.731151</c:v>
                </c:pt>
                <c:pt idx="4649">
                  <c:v>0.73116400000000004</c:v>
                </c:pt>
                <c:pt idx="4650">
                  <c:v>0.73117699999999997</c:v>
                </c:pt>
                <c:pt idx="4651">
                  <c:v>0.73118899999999998</c:v>
                </c:pt>
                <c:pt idx="4652">
                  <c:v>0.73120200000000002</c:v>
                </c:pt>
                <c:pt idx="4653">
                  <c:v>0.73121499999999995</c:v>
                </c:pt>
                <c:pt idx="4654">
                  <c:v>0.73122799999999999</c:v>
                </c:pt>
                <c:pt idx="4655">
                  <c:v>0.73124100000000003</c:v>
                </c:pt>
                <c:pt idx="4656">
                  <c:v>0.73125399999999996</c:v>
                </c:pt>
                <c:pt idx="4657">
                  <c:v>0.73126599999999997</c:v>
                </c:pt>
                <c:pt idx="4658">
                  <c:v>0.73127900000000001</c:v>
                </c:pt>
                <c:pt idx="4659">
                  <c:v>0.73129200000000005</c:v>
                </c:pt>
                <c:pt idx="4660">
                  <c:v>0.73130499999999998</c:v>
                </c:pt>
                <c:pt idx="4661">
                  <c:v>0.73131800000000002</c:v>
                </c:pt>
                <c:pt idx="4662">
                  <c:v>0.73133000000000004</c:v>
                </c:pt>
                <c:pt idx="4663">
                  <c:v>0.73134299999999997</c:v>
                </c:pt>
                <c:pt idx="4664">
                  <c:v>0.73135600000000001</c:v>
                </c:pt>
                <c:pt idx="4665">
                  <c:v>0.73136900000000005</c:v>
                </c:pt>
                <c:pt idx="4666">
                  <c:v>0.73138199999999998</c:v>
                </c:pt>
                <c:pt idx="4667">
                  <c:v>0.73139399999999999</c:v>
                </c:pt>
                <c:pt idx="4668">
                  <c:v>0.73140700000000003</c:v>
                </c:pt>
                <c:pt idx="4669">
                  <c:v>0.73141999999999996</c:v>
                </c:pt>
                <c:pt idx="4670">
                  <c:v>0.731433</c:v>
                </c:pt>
                <c:pt idx="4671">
                  <c:v>0.73144600000000004</c:v>
                </c:pt>
                <c:pt idx="4672">
                  <c:v>0.73145800000000005</c:v>
                </c:pt>
                <c:pt idx="4673">
                  <c:v>0.73147099999999998</c:v>
                </c:pt>
                <c:pt idx="4674">
                  <c:v>0.73148400000000002</c:v>
                </c:pt>
                <c:pt idx="4675">
                  <c:v>0.73149699999999995</c:v>
                </c:pt>
                <c:pt idx="4676">
                  <c:v>0.73150899999999996</c:v>
                </c:pt>
                <c:pt idx="4677">
                  <c:v>0.73152200000000001</c:v>
                </c:pt>
                <c:pt idx="4678">
                  <c:v>0.73153500000000005</c:v>
                </c:pt>
                <c:pt idx="4679">
                  <c:v>0.73154799999999998</c:v>
                </c:pt>
                <c:pt idx="4680">
                  <c:v>0.73156100000000002</c:v>
                </c:pt>
                <c:pt idx="4681">
                  <c:v>0.73157300000000003</c:v>
                </c:pt>
                <c:pt idx="4682">
                  <c:v>0.73158599999999996</c:v>
                </c:pt>
                <c:pt idx="4683">
                  <c:v>0.731599</c:v>
                </c:pt>
                <c:pt idx="4684">
                  <c:v>0.73161200000000004</c:v>
                </c:pt>
                <c:pt idx="4685">
                  <c:v>0.73162400000000005</c:v>
                </c:pt>
                <c:pt idx="4686">
                  <c:v>0.73163699999999998</c:v>
                </c:pt>
                <c:pt idx="4687">
                  <c:v>0.73165000000000002</c:v>
                </c:pt>
                <c:pt idx="4688">
                  <c:v>0.73166299999999995</c:v>
                </c:pt>
                <c:pt idx="4689">
                  <c:v>0.73167499999999996</c:v>
                </c:pt>
                <c:pt idx="4690">
                  <c:v>0.73168800000000001</c:v>
                </c:pt>
                <c:pt idx="4691">
                  <c:v>0.73170100000000005</c:v>
                </c:pt>
                <c:pt idx="4692">
                  <c:v>0.73171399999999998</c:v>
                </c:pt>
                <c:pt idx="4693">
                  <c:v>0.73172599999999999</c:v>
                </c:pt>
                <c:pt idx="4694">
                  <c:v>0.73173900000000003</c:v>
                </c:pt>
                <c:pt idx="4695">
                  <c:v>0.73175199999999996</c:v>
                </c:pt>
                <c:pt idx="4696">
                  <c:v>0.731765</c:v>
                </c:pt>
                <c:pt idx="4697">
                  <c:v>0.73177700000000001</c:v>
                </c:pt>
                <c:pt idx="4698">
                  <c:v>0.73179000000000005</c:v>
                </c:pt>
                <c:pt idx="4699">
                  <c:v>0.73180299999999998</c:v>
                </c:pt>
                <c:pt idx="4700">
                  <c:v>0.73181499999999999</c:v>
                </c:pt>
                <c:pt idx="4701">
                  <c:v>0.73182800000000003</c:v>
                </c:pt>
                <c:pt idx="4702">
                  <c:v>0.73184099999999996</c:v>
                </c:pt>
                <c:pt idx="4703">
                  <c:v>0.731854</c:v>
                </c:pt>
                <c:pt idx="4704">
                  <c:v>0.73186600000000002</c:v>
                </c:pt>
                <c:pt idx="4705">
                  <c:v>0.73187899999999995</c:v>
                </c:pt>
                <c:pt idx="4706">
                  <c:v>0.73189199999999999</c:v>
                </c:pt>
                <c:pt idx="4707">
                  <c:v>0.731904</c:v>
                </c:pt>
                <c:pt idx="4708">
                  <c:v>0.73191700000000004</c:v>
                </c:pt>
                <c:pt idx="4709">
                  <c:v>0.73192999999999997</c:v>
                </c:pt>
                <c:pt idx="4710">
                  <c:v>0.73194300000000001</c:v>
                </c:pt>
                <c:pt idx="4711">
                  <c:v>0.73195500000000002</c:v>
                </c:pt>
                <c:pt idx="4712">
                  <c:v>0.73196799999999995</c:v>
                </c:pt>
                <c:pt idx="4713">
                  <c:v>0.73198099999999999</c:v>
                </c:pt>
                <c:pt idx="4714">
                  <c:v>0.731993</c:v>
                </c:pt>
                <c:pt idx="4715">
                  <c:v>0.73200600000000005</c:v>
                </c:pt>
                <c:pt idx="4716">
                  <c:v>0.73201899999999998</c:v>
                </c:pt>
                <c:pt idx="4717">
                  <c:v>0.73203200000000002</c:v>
                </c:pt>
                <c:pt idx="4718">
                  <c:v>0.73204400000000003</c:v>
                </c:pt>
                <c:pt idx="4719">
                  <c:v>0.73205699999999996</c:v>
                </c:pt>
                <c:pt idx="4720">
                  <c:v>0.73207</c:v>
                </c:pt>
                <c:pt idx="4721">
                  <c:v>0.73208200000000001</c:v>
                </c:pt>
                <c:pt idx="4722">
                  <c:v>0.73209500000000005</c:v>
                </c:pt>
                <c:pt idx="4723">
                  <c:v>0.73210799999999998</c:v>
                </c:pt>
                <c:pt idx="4724">
                  <c:v>0.73211999999999999</c:v>
                </c:pt>
                <c:pt idx="4725">
                  <c:v>0.73213300000000003</c:v>
                </c:pt>
                <c:pt idx="4726">
                  <c:v>0.73214599999999996</c:v>
                </c:pt>
                <c:pt idx="4727">
                  <c:v>0.73215799999999998</c:v>
                </c:pt>
                <c:pt idx="4728">
                  <c:v>0.73217100000000002</c:v>
                </c:pt>
                <c:pt idx="4729">
                  <c:v>0.73218399999999995</c:v>
                </c:pt>
                <c:pt idx="4730">
                  <c:v>0.73219699999999999</c:v>
                </c:pt>
                <c:pt idx="4731">
                  <c:v>0.732209</c:v>
                </c:pt>
                <c:pt idx="4732">
                  <c:v>0.73222200000000004</c:v>
                </c:pt>
                <c:pt idx="4733">
                  <c:v>0.73223499999999997</c:v>
                </c:pt>
                <c:pt idx="4734">
                  <c:v>0.73224699999999998</c:v>
                </c:pt>
                <c:pt idx="4735">
                  <c:v>0.73226000000000002</c:v>
                </c:pt>
                <c:pt idx="4736">
                  <c:v>0.73227299999999995</c:v>
                </c:pt>
                <c:pt idx="4737">
                  <c:v>0.73228499999999996</c:v>
                </c:pt>
                <c:pt idx="4738">
                  <c:v>0.732298</c:v>
                </c:pt>
                <c:pt idx="4739">
                  <c:v>0.73231100000000005</c:v>
                </c:pt>
                <c:pt idx="4740">
                  <c:v>0.73232299999999995</c:v>
                </c:pt>
                <c:pt idx="4741">
                  <c:v>0.73233599999999999</c:v>
                </c:pt>
                <c:pt idx="4742">
                  <c:v>0.73234900000000003</c:v>
                </c:pt>
                <c:pt idx="4743">
                  <c:v>0.73236100000000004</c:v>
                </c:pt>
                <c:pt idx="4744">
                  <c:v>0.73237399999999997</c:v>
                </c:pt>
                <c:pt idx="4745">
                  <c:v>0.73238700000000001</c:v>
                </c:pt>
                <c:pt idx="4746">
                  <c:v>0.73239900000000002</c:v>
                </c:pt>
                <c:pt idx="4747">
                  <c:v>0.73241199999999995</c:v>
                </c:pt>
                <c:pt idx="4748">
                  <c:v>0.73242499999999999</c:v>
                </c:pt>
                <c:pt idx="4749">
                  <c:v>0.732437</c:v>
                </c:pt>
                <c:pt idx="4750">
                  <c:v>0.73245000000000005</c:v>
                </c:pt>
                <c:pt idx="4751">
                  <c:v>0.73246299999999998</c:v>
                </c:pt>
                <c:pt idx="4752">
                  <c:v>0.73247499999999999</c:v>
                </c:pt>
                <c:pt idx="4753">
                  <c:v>0.73248800000000003</c:v>
                </c:pt>
                <c:pt idx="4754">
                  <c:v>0.73250099999999996</c:v>
                </c:pt>
                <c:pt idx="4755">
                  <c:v>0.73251299999999997</c:v>
                </c:pt>
                <c:pt idx="4756">
                  <c:v>0.73252600000000001</c:v>
                </c:pt>
                <c:pt idx="4757">
                  <c:v>0.73253800000000002</c:v>
                </c:pt>
                <c:pt idx="4758">
                  <c:v>0.73255099999999995</c:v>
                </c:pt>
                <c:pt idx="4759">
                  <c:v>0.73256399999999999</c:v>
                </c:pt>
                <c:pt idx="4760">
                  <c:v>0.732576</c:v>
                </c:pt>
                <c:pt idx="4761">
                  <c:v>0.73258900000000005</c:v>
                </c:pt>
                <c:pt idx="4762">
                  <c:v>0.73260199999999998</c:v>
                </c:pt>
                <c:pt idx="4763">
                  <c:v>0.73261399999999999</c:v>
                </c:pt>
                <c:pt idx="4764">
                  <c:v>0.73262700000000003</c:v>
                </c:pt>
                <c:pt idx="4765">
                  <c:v>0.73263999999999996</c:v>
                </c:pt>
                <c:pt idx="4766">
                  <c:v>0.73265199999999997</c:v>
                </c:pt>
                <c:pt idx="4767">
                  <c:v>0.73266500000000001</c:v>
                </c:pt>
                <c:pt idx="4768">
                  <c:v>0.73267800000000005</c:v>
                </c:pt>
                <c:pt idx="4769">
                  <c:v>0.73268999999999995</c:v>
                </c:pt>
                <c:pt idx="4770">
                  <c:v>0.73270299999999999</c:v>
                </c:pt>
                <c:pt idx="4771">
                  <c:v>0.73271500000000001</c:v>
                </c:pt>
                <c:pt idx="4772">
                  <c:v>0.73272800000000005</c:v>
                </c:pt>
                <c:pt idx="4773">
                  <c:v>0.73274099999999998</c:v>
                </c:pt>
                <c:pt idx="4774">
                  <c:v>0.73275299999999999</c:v>
                </c:pt>
                <c:pt idx="4775">
                  <c:v>0.73276600000000003</c:v>
                </c:pt>
                <c:pt idx="4776">
                  <c:v>0.73277899999999996</c:v>
                </c:pt>
                <c:pt idx="4777">
                  <c:v>0.73279099999999997</c:v>
                </c:pt>
                <c:pt idx="4778">
                  <c:v>0.73280400000000001</c:v>
                </c:pt>
                <c:pt idx="4779">
                  <c:v>0.73281700000000005</c:v>
                </c:pt>
                <c:pt idx="4780">
                  <c:v>0.73282899999999995</c:v>
                </c:pt>
                <c:pt idx="4781">
                  <c:v>0.73284199999999999</c:v>
                </c:pt>
                <c:pt idx="4782">
                  <c:v>0.73285400000000001</c:v>
                </c:pt>
                <c:pt idx="4783">
                  <c:v>0.73286700000000005</c:v>
                </c:pt>
                <c:pt idx="4784">
                  <c:v>0.73287999999999998</c:v>
                </c:pt>
                <c:pt idx="4785">
                  <c:v>0.73289199999999999</c:v>
                </c:pt>
                <c:pt idx="4786">
                  <c:v>0.73290500000000003</c:v>
                </c:pt>
                <c:pt idx="4787">
                  <c:v>0.73291799999999996</c:v>
                </c:pt>
                <c:pt idx="4788">
                  <c:v>0.73292999999999997</c:v>
                </c:pt>
                <c:pt idx="4789">
                  <c:v>0.73294300000000001</c:v>
                </c:pt>
                <c:pt idx="4790">
                  <c:v>0.73295500000000002</c:v>
                </c:pt>
                <c:pt idx="4791">
                  <c:v>0.73296799999999995</c:v>
                </c:pt>
                <c:pt idx="4792">
                  <c:v>0.73298099999999999</c:v>
                </c:pt>
                <c:pt idx="4793">
                  <c:v>0.73299300000000001</c:v>
                </c:pt>
                <c:pt idx="4794">
                  <c:v>0.73300600000000005</c:v>
                </c:pt>
                <c:pt idx="4795">
                  <c:v>0.73301899999999998</c:v>
                </c:pt>
                <c:pt idx="4796">
                  <c:v>0.73303099999999999</c:v>
                </c:pt>
                <c:pt idx="4797">
                  <c:v>0.73304400000000003</c:v>
                </c:pt>
                <c:pt idx="4798">
                  <c:v>0.73305600000000004</c:v>
                </c:pt>
                <c:pt idx="4799">
                  <c:v>0.73306899999999997</c:v>
                </c:pt>
                <c:pt idx="4800">
                  <c:v>0.73308200000000001</c:v>
                </c:pt>
                <c:pt idx="4801">
                  <c:v>0.73309400000000002</c:v>
                </c:pt>
                <c:pt idx="4802">
                  <c:v>0.73310699999999995</c:v>
                </c:pt>
                <c:pt idx="4803">
                  <c:v>0.73288699999999996</c:v>
                </c:pt>
                <c:pt idx="4804">
                  <c:v>0.73266799999999999</c:v>
                </c:pt>
                <c:pt idx="4805">
                  <c:v>0.73244900000000002</c:v>
                </c:pt>
                <c:pt idx="4806">
                  <c:v>0.73222900000000002</c:v>
                </c:pt>
                <c:pt idx="4807">
                  <c:v>0.73201000000000005</c:v>
                </c:pt>
                <c:pt idx="4808">
                  <c:v>0.73179099999999997</c:v>
                </c:pt>
                <c:pt idx="4809">
                  <c:v>0.731572</c:v>
                </c:pt>
                <c:pt idx="4810">
                  <c:v>0.73135300000000003</c:v>
                </c:pt>
                <c:pt idx="4811">
                  <c:v>0.73113399999999995</c:v>
                </c:pt>
                <c:pt idx="4812">
                  <c:v>0.73091499999999998</c:v>
                </c:pt>
                <c:pt idx="4813">
                  <c:v>0.73069700000000004</c:v>
                </c:pt>
                <c:pt idx="4814">
                  <c:v>0.73047799999999996</c:v>
                </c:pt>
                <c:pt idx="4815">
                  <c:v>0.73025899999999999</c:v>
                </c:pt>
                <c:pt idx="4816">
                  <c:v>0.73004100000000005</c:v>
                </c:pt>
                <c:pt idx="4817">
                  <c:v>0.72982199999999997</c:v>
                </c:pt>
                <c:pt idx="4818">
                  <c:v>0.72960400000000003</c:v>
                </c:pt>
                <c:pt idx="4819">
                  <c:v>0.72938499999999995</c:v>
                </c:pt>
                <c:pt idx="4820">
                  <c:v>0.72916700000000001</c:v>
                </c:pt>
                <c:pt idx="4821">
                  <c:v>0.72894899999999996</c:v>
                </c:pt>
                <c:pt idx="4822">
                  <c:v>0.72872999999999999</c:v>
                </c:pt>
                <c:pt idx="4823">
                  <c:v>0.72851200000000005</c:v>
                </c:pt>
                <c:pt idx="4824">
                  <c:v>0.728294</c:v>
                </c:pt>
                <c:pt idx="4825">
                  <c:v>0.72807599999999995</c:v>
                </c:pt>
                <c:pt idx="4826">
                  <c:v>0.727858</c:v>
                </c:pt>
                <c:pt idx="4827">
                  <c:v>0.72763999999999995</c:v>
                </c:pt>
                <c:pt idx="4828">
                  <c:v>0.72742300000000004</c:v>
                </c:pt>
                <c:pt idx="4829">
                  <c:v>0.72720499999999999</c:v>
                </c:pt>
                <c:pt idx="4830">
                  <c:v>0.72698700000000005</c:v>
                </c:pt>
                <c:pt idx="4831">
                  <c:v>0.72677000000000003</c:v>
                </c:pt>
                <c:pt idx="4832">
                  <c:v>0.72655199999999998</c:v>
                </c:pt>
                <c:pt idx="4833">
                  <c:v>0.72633499999999995</c:v>
                </c:pt>
                <c:pt idx="4834">
                  <c:v>0.72611700000000001</c:v>
                </c:pt>
                <c:pt idx="4835">
                  <c:v>0.72589999999999999</c:v>
                </c:pt>
                <c:pt idx="4836">
                  <c:v>0.72568299999999997</c:v>
                </c:pt>
                <c:pt idx="4837">
                  <c:v>0.72546500000000003</c:v>
                </c:pt>
                <c:pt idx="4838">
                  <c:v>0.725248</c:v>
                </c:pt>
                <c:pt idx="4839">
                  <c:v>0.72503099999999998</c:v>
                </c:pt>
                <c:pt idx="4840">
                  <c:v>0.72481399999999996</c:v>
                </c:pt>
                <c:pt idx="4841">
                  <c:v>0.72459700000000005</c:v>
                </c:pt>
                <c:pt idx="4842">
                  <c:v>0.72438000000000002</c:v>
                </c:pt>
                <c:pt idx="4843">
                  <c:v>0.724163</c:v>
                </c:pt>
                <c:pt idx="4844">
                  <c:v>0.72394700000000001</c:v>
                </c:pt>
                <c:pt idx="4845">
                  <c:v>0.72372999999999998</c:v>
                </c:pt>
                <c:pt idx="4846">
                  <c:v>0.72351299999999996</c:v>
                </c:pt>
                <c:pt idx="4847">
                  <c:v>0.72329699999999997</c:v>
                </c:pt>
                <c:pt idx="4848">
                  <c:v>0.72307999999999995</c:v>
                </c:pt>
                <c:pt idx="4849">
                  <c:v>0.72286399999999995</c:v>
                </c:pt>
                <c:pt idx="4850">
                  <c:v>0.72264799999999996</c:v>
                </c:pt>
                <c:pt idx="4851">
                  <c:v>0.72243100000000005</c:v>
                </c:pt>
                <c:pt idx="4852">
                  <c:v>0.72221500000000005</c:v>
                </c:pt>
                <c:pt idx="4853">
                  <c:v>0.72199899999999995</c:v>
                </c:pt>
                <c:pt idx="4854">
                  <c:v>0.72178299999999995</c:v>
                </c:pt>
                <c:pt idx="4855">
                  <c:v>0.72156699999999996</c:v>
                </c:pt>
                <c:pt idx="4856">
                  <c:v>0.72135099999999996</c:v>
                </c:pt>
                <c:pt idx="4857">
                  <c:v>0.72113499999999997</c:v>
                </c:pt>
                <c:pt idx="4858">
                  <c:v>0.72091899999999998</c:v>
                </c:pt>
                <c:pt idx="4859">
                  <c:v>0.72070299999999998</c:v>
                </c:pt>
                <c:pt idx="4860">
                  <c:v>0.72048800000000002</c:v>
                </c:pt>
                <c:pt idx="4861">
                  <c:v>0.72027200000000002</c:v>
                </c:pt>
                <c:pt idx="4862">
                  <c:v>0.72005600000000003</c:v>
                </c:pt>
                <c:pt idx="4863">
                  <c:v>0.71984099999999995</c:v>
                </c:pt>
                <c:pt idx="4864">
                  <c:v>0.71962499999999996</c:v>
                </c:pt>
                <c:pt idx="4865">
                  <c:v>0.71940999999999999</c:v>
                </c:pt>
                <c:pt idx="4866">
                  <c:v>0.71919500000000003</c:v>
                </c:pt>
                <c:pt idx="4867">
                  <c:v>0.71897900000000003</c:v>
                </c:pt>
                <c:pt idx="4868">
                  <c:v>0.71876399999999996</c:v>
                </c:pt>
                <c:pt idx="4869">
                  <c:v>0.71854899999999999</c:v>
                </c:pt>
                <c:pt idx="4870">
                  <c:v>0.71833400000000003</c:v>
                </c:pt>
                <c:pt idx="4871">
                  <c:v>0.71811899999999995</c:v>
                </c:pt>
                <c:pt idx="4872">
                  <c:v>0.71790399999999999</c:v>
                </c:pt>
                <c:pt idx="4873">
                  <c:v>0.71768900000000002</c:v>
                </c:pt>
                <c:pt idx="4874">
                  <c:v>0.71747499999999997</c:v>
                </c:pt>
                <c:pt idx="4875">
                  <c:v>0.71726000000000001</c:v>
                </c:pt>
                <c:pt idx="4876">
                  <c:v>0.71704500000000004</c:v>
                </c:pt>
                <c:pt idx="4877">
                  <c:v>0.716831</c:v>
                </c:pt>
                <c:pt idx="4878">
                  <c:v>0.71661600000000003</c:v>
                </c:pt>
                <c:pt idx="4879">
                  <c:v>0.71640199999999998</c:v>
                </c:pt>
                <c:pt idx="4880">
                  <c:v>0.71618700000000002</c:v>
                </c:pt>
                <c:pt idx="4881">
                  <c:v>0.71597299999999997</c:v>
                </c:pt>
                <c:pt idx="4882">
                  <c:v>0.71575900000000003</c:v>
                </c:pt>
                <c:pt idx="4883">
                  <c:v>0.71554499999999999</c:v>
                </c:pt>
                <c:pt idx="4884">
                  <c:v>0.71533000000000002</c:v>
                </c:pt>
                <c:pt idx="4885">
                  <c:v>0.71511599999999997</c:v>
                </c:pt>
                <c:pt idx="4886">
                  <c:v>0.71490200000000004</c:v>
                </c:pt>
                <c:pt idx="4887">
                  <c:v>0.71468799999999999</c:v>
                </c:pt>
                <c:pt idx="4888">
                  <c:v>0.71447499999999997</c:v>
                </c:pt>
                <c:pt idx="4889">
                  <c:v>0.71426100000000003</c:v>
                </c:pt>
                <c:pt idx="4890">
                  <c:v>0.71404699999999999</c:v>
                </c:pt>
                <c:pt idx="4891">
                  <c:v>0.71383300000000005</c:v>
                </c:pt>
                <c:pt idx="4892">
                  <c:v>0.71362000000000003</c:v>
                </c:pt>
                <c:pt idx="4893">
                  <c:v>0.71340599999999998</c:v>
                </c:pt>
                <c:pt idx="4894">
                  <c:v>0.71319299999999997</c:v>
                </c:pt>
                <c:pt idx="4895">
                  <c:v>0.71297900000000003</c:v>
                </c:pt>
                <c:pt idx="4896">
                  <c:v>0.71276600000000001</c:v>
                </c:pt>
                <c:pt idx="4897">
                  <c:v>0.71255299999999999</c:v>
                </c:pt>
                <c:pt idx="4898">
                  <c:v>0.71233999999999997</c:v>
                </c:pt>
                <c:pt idx="4899">
                  <c:v>0.71212600000000004</c:v>
                </c:pt>
                <c:pt idx="4900">
                  <c:v>0.71191300000000002</c:v>
                </c:pt>
                <c:pt idx="4901">
                  <c:v>0.7117</c:v>
                </c:pt>
                <c:pt idx="4902">
                  <c:v>0.71148699999999998</c:v>
                </c:pt>
                <c:pt idx="4903">
                  <c:v>0.71127499999999999</c:v>
                </c:pt>
                <c:pt idx="4904">
                  <c:v>0.71106199999999997</c:v>
                </c:pt>
                <c:pt idx="4905">
                  <c:v>0.71084899999999995</c:v>
                </c:pt>
                <c:pt idx="4906">
                  <c:v>0.71063600000000005</c:v>
                </c:pt>
                <c:pt idx="4907">
                  <c:v>0.71042400000000006</c:v>
                </c:pt>
                <c:pt idx="4908">
                  <c:v>0.71021100000000004</c:v>
                </c:pt>
                <c:pt idx="4909">
                  <c:v>0.70999900000000005</c:v>
                </c:pt>
                <c:pt idx="4910">
                  <c:v>0.70978600000000003</c:v>
                </c:pt>
                <c:pt idx="4911">
                  <c:v>0.70957400000000004</c:v>
                </c:pt>
                <c:pt idx="4912">
                  <c:v>0.70936200000000005</c:v>
                </c:pt>
                <c:pt idx="4913">
                  <c:v>0.70914900000000003</c:v>
                </c:pt>
                <c:pt idx="4914">
                  <c:v>0.70893700000000004</c:v>
                </c:pt>
                <c:pt idx="4915">
                  <c:v>0.70872500000000005</c:v>
                </c:pt>
                <c:pt idx="4916">
                  <c:v>0.70851299999999995</c:v>
                </c:pt>
                <c:pt idx="4917">
                  <c:v>0.70830099999999996</c:v>
                </c:pt>
                <c:pt idx="4918">
                  <c:v>0.70808899999999997</c:v>
                </c:pt>
                <c:pt idx="4919">
                  <c:v>0.70787800000000001</c:v>
                </c:pt>
                <c:pt idx="4920">
                  <c:v>0.70766600000000002</c:v>
                </c:pt>
                <c:pt idx="4921">
                  <c:v>0.70745400000000003</c:v>
                </c:pt>
                <c:pt idx="4922">
                  <c:v>0.70724299999999996</c:v>
                </c:pt>
                <c:pt idx="4923">
                  <c:v>0.70703099999999997</c:v>
                </c:pt>
                <c:pt idx="4924">
                  <c:v>0.70682</c:v>
                </c:pt>
                <c:pt idx="4925">
                  <c:v>0.70660800000000001</c:v>
                </c:pt>
                <c:pt idx="4926">
                  <c:v>0.70639700000000005</c:v>
                </c:pt>
                <c:pt idx="4927">
                  <c:v>0.70618499999999995</c:v>
                </c:pt>
                <c:pt idx="4928">
                  <c:v>0.70597399999999999</c:v>
                </c:pt>
                <c:pt idx="4929">
                  <c:v>0.70576300000000003</c:v>
                </c:pt>
                <c:pt idx="4930">
                  <c:v>0.70555199999999996</c:v>
                </c:pt>
                <c:pt idx="4931">
                  <c:v>0.705341</c:v>
                </c:pt>
                <c:pt idx="4932">
                  <c:v>0.70513000000000003</c:v>
                </c:pt>
                <c:pt idx="4933">
                  <c:v>0.70491899999999996</c:v>
                </c:pt>
                <c:pt idx="4934">
                  <c:v>0.704708</c:v>
                </c:pt>
                <c:pt idx="4935">
                  <c:v>0.70449799999999996</c:v>
                </c:pt>
                <c:pt idx="4936">
                  <c:v>0.704287</c:v>
                </c:pt>
                <c:pt idx="4937">
                  <c:v>0.70407600000000004</c:v>
                </c:pt>
                <c:pt idx="4938">
                  <c:v>0.70386599999999999</c:v>
                </c:pt>
                <c:pt idx="4939">
                  <c:v>0.70365500000000003</c:v>
                </c:pt>
                <c:pt idx="4940">
                  <c:v>0.70344499999999999</c:v>
                </c:pt>
                <c:pt idx="4941">
                  <c:v>0.70323400000000003</c:v>
                </c:pt>
                <c:pt idx="4942">
                  <c:v>0.70302399999999998</c:v>
                </c:pt>
                <c:pt idx="4943">
                  <c:v>0.70281400000000005</c:v>
                </c:pt>
                <c:pt idx="4944">
                  <c:v>0.70260400000000001</c:v>
                </c:pt>
                <c:pt idx="4945">
                  <c:v>0.70239399999999996</c:v>
                </c:pt>
                <c:pt idx="4946">
                  <c:v>0.70218400000000003</c:v>
                </c:pt>
                <c:pt idx="4947">
                  <c:v>0.70197399999999999</c:v>
                </c:pt>
                <c:pt idx="4948">
                  <c:v>0.70176400000000005</c:v>
                </c:pt>
                <c:pt idx="4949">
                  <c:v>0.70155400000000001</c:v>
                </c:pt>
                <c:pt idx="4950">
                  <c:v>0.70134399999999997</c:v>
                </c:pt>
                <c:pt idx="4951">
                  <c:v>0.70113400000000003</c:v>
                </c:pt>
                <c:pt idx="4952">
                  <c:v>0.70092500000000002</c:v>
                </c:pt>
                <c:pt idx="4953">
                  <c:v>0.70071499999999998</c:v>
                </c:pt>
                <c:pt idx="4954">
                  <c:v>0.70050599999999996</c:v>
                </c:pt>
                <c:pt idx="4955">
                  <c:v>0.70029600000000003</c:v>
                </c:pt>
                <c:pt idx="4956">
                  <c:v>0.70008700000000001</c:v>
                </c:pt>
                <c:pt idx="4957">
                  <c:v>0.699878</c:v>
                </c:pt>
                <c:pt idx="4958">
                  <c:v>0.69966899999999999</c:v>
                </c:pt>
                <c:pt idx="4959">
                  <c:v>0.69945900000000005</c:v>
                </c:pt>
                <c:pt idx="4960">
                  <c:v>0.69925000000000004</c:v>
                </c:pt>
                <c:pt idx="4961">
                  <c:v>0.69904100000000002</c:v>
                </c:pt>
                <c:pt idx="4962">
                  <c:v>0.69883200000000001</c:v>
                </c:pt>
                <c:pt idx="4963">
                  <c:v>0.69862299999999999</c:v>
                </c:pt>
                <c:pt idx="4964">
                  <c:v>0.69841500000000001</c:v>
                </c:pt>
                <c:pt idx="4965">
                  <c:v>0.69820599999999999</c:v>
                </c:pt>
                <c:pt idx="4966">
                  <c:v>0.69799699999999998</c:v>
                </c:pt>
                <c:pt idx="4967">
                  <c:v>0.69778899999999999</c:v>
                </c:pt>
                <c:pt idx="4968">
                  <c:v>0.69757999999999998</c:v>
                </c:pt>
                <c:pt idx="4969">
                  <c:v>0.69737099999999996</c:v>
                </c:pt>
                <c:pt idx="4970">
                  <c:v>0.69716299999999998</c:v>
                </c:pt>
                <c:pt idx="4971">
                  <c:v>0.69695499999999999</c:v>
                </c:pt>
                <c:pt idx="4972">
                  <c:v>0.69674599999999998</c:v>
                </c:pt>
                <c:pt idx="4973">
                  <c:v>0.69653799999999999</c:v>
                </c:pt>
                <c:pt idx="4974">
                  <c:v>0.69633</c:v>
                </c:pt>
                <c:pt idx="4975">
                  <c:v>0.69612200000000002</c:v>
                </c:pt>
                <c:pt idx="4976">
                  <c:v>0.69591400000000003</c:v>
                </c:pt>
                <c:pt idx="4977">
                  <c:v>0.69570600000000005</c:v>
                </c:pt>
                <c:pt idx="4978">
                  <c:v>0.69549799999999995</c:v>
                </c:pt>
                <c:pt idx="4979">
                  <c:v>0.69528999999999996</c:v>
                </c:pt>
                <c:pt idx="4980">
                  <c:v>0.69508300000000001</c:v>
                </c:pt>
                <c:pt idx="4981">
                  <c:v>0.69487500000000002</c:v>
                </c:pt>
                <c:pt idx="4982">
                  <c:v>0.69466700000000003</c:v>
                </c:pt>
                <c:pt idx="4983">
                  <c:v>0.69445999999999997</c:v>
                </c:pt>
                <c:pt idx="4984">
                  <c:v>0.69425199999999998</c:v>
                </c:pt>
                <c:pt idx="4985">
                  <c:v>0.69404500000000002</c:v>
                </c:pt>
                <c:pt idx="4986">
                  <c:v>0.69383799999999995</c:v>
                </c:pt>
                <c:pt idx="4987">
                  <c:v>0.69362999999999997</c:v>
                </c:pt>
                <c:pt idx="4988">
                  <c:v>0.69342300000000001</c:v>
                </c:pt>
                <c:pt idx="4989">
                  <c:v>0.69321600000000005</c:v>
                </c:pt>
                <c:pt idx="4990">
                  <c:v>0.69300899999999999</c:v>
                </c:pt>
                <c:pt idx="4991">
                  <c:v>0.69280200000000003</c:v>
                </c:pt>
                <c:pt idx="4992">
                  <c:v>0.69259499999999996</c:v>
                </c:pt>
                <c:pt idx="4993">
                  <c:v>0.692388</c:v>
                </c:pt>
                <c:pt idx="4994">
                  <c:v>0.69218100000000005</c:v>
                </c:pt>
                <c:pt idx="4995">
                  <c:v>0.69197500000000001</c:v>
                </c:pt>
                <c:pt idx="4996">
                  <c:v>0.69176800000000005</c:v>
                </c:pt>
                <c:pt idx="4997">
                  <c:v>0.69156099999999998</c:v>
                </c:pt>
                <c:pt idx="4998">
                  <c:v>0.69135500000000005</c:v>
                </c:pt>
                <c:pt idx="4999">
                  <c:v>0.69114799999999998</c:v>
                </c:pt>
                <c:pt idx="5000">
                  <c:v>0.69094199999999995</c:v>
                </c:pt>
                <c:pt idx="5001">
                  <c:v>0.69073600000000002</c:v>
                </c:pt>
                <c:pt idx="5002">
                  <c:v>0.69052999999999998</c:v>
                </c:pt>
                <c:pt idx="5003">
                  <c:v>0.69032300000000002</c:v>
                </c:pt>
                <c:pt idx="5004">
                  <c:v>0.69011699999999998</c:v>
                </c:pt>
                <c:pt idx="5005">
                  <c:v>0.68991100000000005</c:v>
                </c:pt>
                <c:pt idx="5006">
                  <c:v>0.68970500000000001</c:v>
                </c:pt>
                <c:pt idx="5007">
                  <c:v>0.68949899999999997</c:v>
                </c:pt>
                <c:pt idx="5008">
                  <c:v>0.68929399999999996</c:v>
                </c:pt>
                <c:pt idx="5009">
                  <c:v>0.68908800000000003</c:v>
                </c:pt>
                <c:pt idx="5010">
                  <c:v>0.68888199999999999</c:v>
                </c:pt>
                <c:pt idx="5011">
                  <c:v>0.68867599999999995</c:v>
                </c:pt>
                <c:pt idx="5012">
                  <c:v>0.68847100000000006</c:v>
                </c:pt>
                <c:pt idx="5013">
                  <c:v>0.68826500000000002</c:v>
                </c:pt>
                <c:pt idx="5014">
                  <c:v>0.68806</c:v>
                </c:pt>
                <c:pt idx="5015">
                  <c:v>0.68785499999999999</c:v>
                </c:pt>
                <c:pt idx="5016">
                  <c:v>0.68764899999999995</c:v>
                </c:pt>
                <c:pt idx="5017">
                  <c:v>0.68744400000000006</c:v>
                </c:pt>
                <c:pt idx="5018">
                  <c:v>0.68723900000000004</c:v>
                </c:pt>
                <c:pt idx="5019">
                  <c:v>0.68703400000000003</c:v>
                </c:pt>
                <c:pt idx="5020">
                  <c:v>0.68682900000000002</c:v>
                </c:pt>
                <c:pt idx="5021">
                  <c:v>0.68662400000000001</c:v>
                </c:pt>
                <c:pt idx="5022">
                  <c:v>0.686419</c:v>
                </c:pt>
                <c:pt idx="5023">
                  <c:v>0.68621500000000002</c:v>
                </c:pt>
                <c:pt idx="5024">
                  <c:v>0.68601000000000001</c:v>
                </c:pt>
                <c:pt idx="5025">
                  <c:v>0.685805</c:v>
                </c:pt>
                <c:pt idx="5026">
                  <c:v>0.68560100000000002</c:v>
                </c:pt>
                <c:pt idx="5027">
                  <c:v>0.68539600000000001</c:v>
                </c:pt>
                <c:pt idx="5028">
                  <c:v>0.68519200000000002</c:v>
                </c:pt>
                <c:pt idx="5029">
                  <c:v>0.68498700000000001</c:v>
                </c:pt>
                <c:pt idx="5030">
                  <c:v>0.68478300000000003</c:v>
                </c:pt>
                <c:pt idx="5031">
                  <c:v>0.68457900000000005</c:v>
                </c:pt>
                <c:pt idx="5032">
                  <c:v>0.68437499999999996</c:v>
                </c:pt>
                <c:pt idx="5033">
                  <c:v>0.68417099999999997</c:v>
                </c:pt>
                <c:pt idx="5034">
                  <c:v>0.68396699999999999</c:v>
                </c:pt>
                <c:pt idx="5035">
                  <c:v>0.68376300000000001</c:v>
                </c:pt>
                <c:pt idx="5036">
                  <c:v>0.68355900000000003</c:v>
                </c:pt>
                <c:pt idx="5037">
                  <c:v>0.68335500000000005</c:v>
                </c:pt>
                <c:pt idx="5038">
                  <c:v>0.68315199999999998</c:v>
                </c:pt>
                <c:pt idx="5039">
                  <c:v>0.682948</c:v>
                </c:pt>
                <c:pt idx="5040">
                  <c:v>0.68274400000000002</c:v>
                </c:pt>
                <c:pt idx="5041">
                  <c:v>0.68254099999999995</c:v>
                </c:pt>
                <c:pt idx="5042">
                  <c:v>0.68233699999999997</c:v>
                </c:pt>
                <c:pt idx="5043">
                  <c:v>0.68213400000000002</c:v>
                </c:pt>
                <c:pt idx="5044">
                  <c:v>0.68193099999999995</c:v>
                </c:pt>
                <c:pt idx="5045">
                  <c:v>0.681728</c:v>
                </c:pt>
                <c:pt idx="5046">
                  <c:v>0.68152500000000005</c:v>
                </c:pt>
                <c:pt idx="5047">
                  <c:v>0.68132199999999998</c:v>
                </c:pt>
                <c:pt idx="5048">
                  <c:v>0.68111900000000003</c:v>
                </c:pt>
                <c:pt idx="5049">
                  <c:v>0.68091599999999997</c:v>
                </c:pt>
                <c:pt idx="5050">
                  <c:v>0.68071300000000001</c:v>
                </c:pt>
                <c:pt idx="5051">
                  <c:v>0.68050999999999995</c:v>
                </c:pt>
                <c:pt idx="5052">
                  <c:v>0.680307</c:v>
                </c:pt>
                <c:pt idx="5053">
                  <c:v>0.68010499999999996</c:v>
                </c:pt>
                <c:pt idx="5054">
                  <c:v>0.67990200000000001</c:v>
                </c:pt>
                <c:pt idx="5055">
                  <c:v>0.67969999999999997</c:v>
                </c:pt>
                <c:pt idx="5056">
                  <c:v>0.67949700000000002</c:v>
                </c:pt>
                <c:pt idx="5057">
                  <c:v>0.67929499999999998</c:v>
                </c:pt>
                <c:pt idx="5058">
                  <c:v>0.67909299999999995</c:v>
                </c:pt>
                <c:pt idx="5059">
                  <c:v>0.67889100000000002</c:v>
                </c:pt>
                <c:pt idx="5060">
                  <c:v>0.67868899999999999</c:v>
                </c:pt>
                <c:pt idx="5061">
                  <c:v>0.67848699999999995</c:v>
                </c:pt>
                <c:pt idx="5062">
                  <c:v>0.67828500000000003</c:v>
                </c:pt>
                <c:pt idx="5063">
                  <c:v>0.67808299999999999</c:v>
                </c:pt>
                <c:pt idx="5064">
                  <c:v>0.67788099999999996</c:v>
                </c:pt>
                <c:pt idx="5065">
                  <c:v>0.67767900000000003</c:v>
                </c:pt>
                <c:pt idx="5066">
                  <c:v>0.67747800000000002</c:v>
                </c:pt>
                <c:pt idx="5067">
                  <c:v>0.67727599999999999</c:v>
                </c:pt>
                <c:pt idx="5068">
                  <c:v>0.67707499999999998</c:v>
                </c:pt>
                <c:pt idx="5069">
                  <c:v>0.67687299999999995</c:v>
                </c:pt>
                <c:pt idx="5070">
                  <c:v>0.67667200000000005</c:v>
                </c:pt>
                <c:pt idx="5071">
                  <c:v>0.67647100000000004</c:v>
                </c:pt>
                <c:pt idx="5072">
                  <c:v>0.67627000000000004</c:v>
                </c:pt>
                <c:pt idx="5073">
                  <c:v>0.67606900000000003</c:v>
                </c:pt>
                <c:pt idx="5074">
                  <c:v>0.67586800000000002</c:v>
                </c:pt>
                <c:pt idx="5075">
                  <c:v>0.67566700000000002</c:v>
                </c:pt>
                <c:pt idx="5076">
                  <c:v>0.67546600000000001</c:v>
                </c:pt>
                <c:pt idx="5077">
                  <c:v>0.675265</c:v>
                </c:pt>
                <c:pt idx="5078">
                  <c:v>0.675064</c:v>
                </c:pt>
                <c:pt idx="5079">
                  <c:v>0.67486400000000002</c:v>
                </c:pt>
                <c:pt idx="5080">
                  <c:v>0.67466300000000001</c:v>
                </c:pt>
                <c:pt idx="5081">
                  <c:v>0.67446300000000003</c:v>
                </c:pt>
                <c:pt idx="5082">
                  <c:v>0.67426200000000003</c:v>
                </c:pt>
                <c:pt idx="5083">
                  <c:v>0.67406200000000005</c:v>
                </c:pt>
                <c:pt idx="5084">
                  <c:v>0.67386199999999996</c:v>
                </c:pt>
                <c:pt idx="5085">
                  <c:v>0.67366199999999998</c:v>
                </c:pt>
                <c:pt idx="5086">
                  <c:v>0.67346200000000001</c:v>
                </c:pt>
                <c:pt idx="5087">
                  <c:v>0.67326200000000003</c:v>
                </c:pt>
                <c:pt idx="5088">
                  <c:v>0.67306200000000005</c:v>
                </c:pt>
                <c:pt idx="5089">
                  <c:v>0.67286199999999996</c:v>
                </c:pt>
                <c:pt idx="5090">
                  <c:v>0.67266199999999998</c:v>
                </c:pt>
                <c:pt idx="5091">
                  <c:v>0.67246300000000003</c:v>
                </c:pt>
                <c:pt idx="5092">
                  <c:v>0.67226300000000005</c:v>
                </c:pt>
                <c:pt idx="5093">
                  <c:v>0.67206399999999999</c:v>
                </c:pt>
                <c:pt idx="5094">
                  <c:v>0.67186400000000002</c:v>
                </c:pt>
                <c:pt idx="5095">
                  <c:v>0.67166499999999996</c:v>
                </c:pt>
                <c:pt idx="5096">
                  <c:v>0.67146600000000001</c:v>
                </c:pt>
                <c:pt idx="5097">
                  <c:v>0.67126600000000003</c:v>
                </c:pt>
                <c:pt idx="5098">
                  <c:v>0.67106699999999997</c:v>
                </c:pt>
                <c:pt idx="5099">
                  <c:v>0.67086800000000002</c:v>
                </c:pt>
                <c:pt idx="5100">
                  <c:v>0.67066899999999996</c:v>
                </c:pt>
                <c:pt idx="5101">
                  <c:v>0.67047100000000004</c:v>
                </c:pt>
                <c:pt idx="5102">
                  <c:v>0.67027199999999998</c:v>
                </c:pt>
                <c:pt idx="5103">
                  <c:v>0.67007300000000003</c:v>
                </c:pt>
                <c:pt idx="5104">
                  <c:v>0.669875</c:v>
                </c:pt>
                <c:pt idx="5105">
                  <c:v>0.66967600000000005</c:v>
                </c:pt>
                <c:pt idx="5106">
                  <c:v>0.66947800000000002</c:v>
                </c:pt>
                <c:pt idx="5107">
                  <c:v>0.66927999999999999</c:v>
                </c:pt>
                <c:pt idx="5108">
                  <c:v>0.66908100000000004</c:v>
                </c:pt>
                <c:pt idx="5109">
                  <c:v>0.66888300000000001</c:v>
                </c:pt>
                <c:pt idx="5110">
                  <c:v>0.66868499999999997</c:v>
                </c:pt>
                <c:pt idx="5111">
                  <c:v>0.66848700000000005</c:v>
                </c:pt>
                <c:pt idx="5112">
                  <c:v>0.66828900000000002</c:v>
                </c:pt>
                <c:pt idx="5113">
                  <c:v>0.66809200000000002</c:v>
                </c:pt>
                <c:pt idx="5114">
                  <c:v>0.66789399999999999</c:v>
                </c:pt>
                <c:pt idx="5115">
                  <c:v>0.66769599999999996</c:v>
                </c:pt>
                <c:pt idx="5116">
                  <c:v>0.66749899999999995</c:v>
                </c:pt>
                <c:pt idx="5117">
                  <c:v>0.66730100000000003</c:v>
                </c:pt>
                <c:pt idx="5118">
                  <c:v>0.66710400000000003</c:v>
                </c:pt>
                <c:pt idx="5119">
                  <c:v>0.66690700000000003</c:v>
                </c:pt>
                <c:pt idx="5120">
                  <c:v>0.66671000000000002</c:v>
                </c:pt>
                <c:pt idx="5121">
                  <c:v>0.66651300000000002</c:v>
                </c:pt>
                <c:pt idx="5122">
                  <c:v>0.66631600000000002</c:v>
                </c:pt>
                <c:pt idx="5123">
                  <c:v>0.66611900000000002</c:v>
                </c:pt>
                <c:pt idx="5124">
                  <c:v>0.66592200000000001</c:v>
                </c:pt>
                <c:pt idx="5125">
                  <c:v>0.66572500000000001</c:v>
                </c:pt>
                <c:pt idx="5126">
                  <c:v>0.66552900000000004</c:v>
                </c:pt>
                <c:pt idx="5127">
                  <c:v>0.66533200000000003</c:v>
                </c:pt>
                <c:pt idx="5128">
                  <c:v>0.66513599999999995</c:v>
                </c:pt>
                <c:pt idx="5129">
                  <c:v>0.66493899999999995</c:v>
                </c:pt>
                <c:pt idx="5130">
                  <c:v>0.66474299999999997</c:v>
                </c:pt>
                <c:pt idx="5131">
                  <c:v>0.664547</c:v>
                </c:pt>
                <c:pt idx="5132">
                  <c:v>0.66435100000000002</c:v>
                </c:pt>
                <c:pt idx="5133">
                  <c:v>0.66415500000000005</c:v>
                </c:pt>
                <c:pt idx="5134">
                  <c:v>0.66395899999999997</c:v>
                </c:pt>
                <c:pt idx="5135">
                  <c:v>0.66376400000000002</c:v>
                </c:pt>
                <c:pt idx="5136">
                  <c:v>0.66356800000000005</c:v>
                </c:pt>
                <c:pt idx="5137">
                  <c:v>0.66337199999999996</c:v>
                </c:pt>
                <c:pt idx="5138">
                  <c:v>0.66317700000000002</c:v>
                </c:pt>
                <c:pt idx="5139">
                  <c:v>0.66298199999999996</c:v>
                </c:pt>
                <c:pt idx="5140">
                  <c:v>0.66278599999999999</c:v>
                </c:pt>
                <c:pt idx="5141">
                  <c:v>0.66259100000000004</c:v>
                </c:pt>
                <c:pt idx="5142">
                  <c:v>0.66239599999999998</c:v>
                </c:pt>
                <c:pt idx="5143">
                  <c:v>0.66220100000000004</c:v>
                </c:pt>
                <c:pt idx="5144">
                  <c:v>0.66200700000000001</c:v>
                </c:pt>
                <c:pt idx="5145">
                  <c:v>0.66181199999999996</c:v>
                </c:pt>
                <c:pt idx="5146">
                  <c:v>0.66161700000000001</c:v>
                </c:pt>
                <c:pt idx="5147">
                  <c:v>0.66142299999999998</c:v>
                </c:pt>
                <c:pt idx="5148">
                  <c:v>0.66122800000000004</c:v>
                </c:pt>
                <c:pt idx="5149">
                  <c:v>0.66103400000000001</c:v>
                </c:pt>
                <c:pt idx="5150">
                  <c:v>0.66083999999999998</c:v>
                </c:pt>
                <c:pt idx="5151">
                  <c:v>0.66064599999999996</c:v>
                </c:pt>
                <c:pt idx="5152">
                  <c:v>0.66045200000000004</c:v>
                </c:pt>
                <c:pt idx="5153">
                  <c:v>0.66025800000000001</c:v>
                </c:pt>
                <c:pt idx="5154">
                  <c:v>0.66006399999999998</c:v>
                </c:pt>
                <c:pt idx="5155">
                  <c:v>0.65986999999999996</c:v>
                </c:pt>
                <c:pt idx="5156">
                  <c:v>0.65967699999999996</c:v>
                </c:pt>
                <c:pt idx="5157">
                  <c:v>0.65948300000000004</c:v>
                </c:pt>
                <c:pt idx="5158">
                  <c:v>0.65929000000000004</c:v>
                </c:pt>
                <c:pt idx="5159">
                  <c:v>0.65909700000000004</c:v>
                </c:pt>
                <c:pt idx="5160">
                  <c:v>0.65890400000000005</c:v>
                </c:pt>
                <c:pt idx="5161">
                  <c:v>0.65871100000000005</c:v>
                </c:pt>
                <c:pt idx="5162">
                  <c:v>0.65851800000000005</c:v>
                </c:pt>
                <c:pt idx="5163">
                  <c:v>0.65832500000000005</c:v>
                </c:pt>
                <c:pt idx="5164">
                  <c:v>0.65813299999999997</c:v>
                </c:pt>
                <c:pt idx="5165">
                  <c:v>0.65793999999999997</c:v>
                </c:pt>
                <c:pt idx="5166">
                  <c:v>0.657748</c:v>
                </c:pt>
                <c:pt idx="5167">
                  <c:v>0.657555</c:v>
                </c:pt>
                <c:pt idx="5168">
                  <c:v>0.65736300000000003</c:v>
                </c:pt>
                <c:pt idx="5169">
                  <c:v>0.65717099999999995</c:v>
                </c:pt>
                <c:pt idx="5170">
                  <c:v>0.65697899999999998</c:v>
                </c:pt>
                <c:pt idx="5171">
                  <c:v>0.65678700000000001</c:v>
                </c:pt>
                <c:pt idx="5172">
                  <c:v>0.65659599999999996</c:v>
                </c:pt>
                <c:pt idx="5173">
                  <c:v>0.65640399999999999</c:v>
                </c:pt>
                <c:pt idx="5174">
                  <c:v>0.65621300000000005</c:v>
                </c:pt>
                <c:pt idx="5175">
                  <c:v>0.65602099999999997</c:v>
                </c:pt>
                <c:pt idx="5176">
                  <c:v>0.65583000000000002</c:v>
                </c:pt>
                <c:pt idx="5177">
                  <c:v>0.65563899999999997</c:v>
                </c:pt>
                <c:pt idx="5178">
                  <c:v>0.65544800000000003</c:v>
                </c:pt>
                <c:pt idx="5179">
                  <c:v>0.65525699999999998</c:v>
                </c:pt>
                <c:pt idx="5180">
                  <c:v>0.65506699999999995</c:v>
                </c:pt>
                <c:pt idx="5181">
                  <c:v>0.65487600000000001</c:v>
                </c:pt>
                <c:pt idx="5182">
                  <c:v>0.65468599999999999</c:v>
                </c:pt>
                <c:pt idx="5183">
                  <c:v>0.65449500000000005</c:v>
                </c:pt>
                <c:pt idx="5184">
                  <c:v>0.65430500000000003</c:v>
                </c:pt>
                <c:pt idx="5185">
                  <c:v>0.654115</c:v>
                </c:pt>
                <c:pt idx="5186">
                  <c:v>0.65392499999999998</c:v>
                </c:pt>
                <c:pt idx="5187">
                  <c:v>0.65373599999999998</c:v>
                </c:pt>
                <c:pt idx="5188">
                  <c:v>0.65354599999999996</c:v>
                </c:pt>
                <c:pt idx="5189">
                  <c:v>0.65335699999999997</c:v>
                </c:pt>
                <c:pt idx="5190">
                  <c:v>0.65316700000000005</c:v>
                </c:pt>
                <c:pt idx="5191">
                  <c:v>0.65297799999999995</c:v>
                </c:pt>
                <c:pt idx="5192">
                  <c:v>0.65278899999999995</c:v>
                </c:pt>
                <c:pt idx="5193">
                  <c:v>0.65259999999999996</c:v>
                </c:pt>
                <c:pt idx="5194">
                  <c:v>0.65241099999999996</c:v>
                </c:pt>
                <c:pt idx="5195">
                  <c:v>0.652223</c:v>
                </c:pt>
                <c:pt idx="5196">
                  <c:v>0.652034</c:v>
                </c:pt>
                <c:pt idx="5197">
                  <c:v>0.65184600000000004</c:v>
                </c:pt>
                <c:pt idx="5198">
                  <c:v>0.65165799999999996</c:v>
                </c:pt>
                <c:pt idx="5199">
                  <c:v>0.65146999999999999</c:v>
                </c:pt>
                <c:pt idx="5200">
                  <c:v>0.65128200000000003</c:v>
                </c:pt>
                <c:pt idx="5201">
                  <c:v>0.65109399999999995</c:v>
                </c:pt>
                <c:pt idx="5202">
                  <c:v>0.65090700000000001</c:v>
                </c:pt>
                <c:pt idx="5203">
                  <c:v>0.65071900000000005</c:v>
                </c:pt>
                <c:pt idx="5204">
                  <c:v>0.650532</c:v>
                </c:pt>
                <c:pt idx="5205">
                  <c:v>0.65034499999999995</c:v>
                </c:pt>
                <c:pt idx="5206">
                  <c:v>0.65015800000000001</c:v>
                </c:pt>
                <c:pt idx="5207">
                  <c:v>0.64997099999999997</c:v>
                </c:pt>
                <c:pt idx="5208">
                  <c:v>0.64978400000000003</c:v>
                </c:pt>
                <c:pt idx="5209">
                  <c:v>0.64959800000000001</c:v>
                </c:pt>
                <c:pt idx="5210">
                  <c:v>0.64941199999999999</c:v>
                </c:pt>
                <c:pt idx="5211">
                  <c:v>0.64922599999999997</c:v>
                </c:pt>
                <c:pt idx="5212">
                  <c:v>0.64903999999999995</c:v>
                </c:pt>
                <c:pt idx="5213">
                  <c:v>0.64885400000000004</c:v>
                </c:pt>
                <c:pt idx="5214">
                  <c:v>0.64866800000000002</c:v>
                </c:pt>
                <c:pt idx="5215">
                  <c:v>0.64848300000000003</c:v>
                </c:pt>
                <c:pt idx="5216">
                  <c:v>0.64829800000000004</c:v>
                </c:pt>
                <c:pt idx="5217">
                  <c:v>0.64811200000000002</c:v>
                </c:pt>
                <c:pt idx="5218">
                  <c:v>0.64792799999999995</c:v>
                </c:pt>
                <c:pt idx="5219">
                  <c:v>0.64774299999999996</c:v>
                </c:pt>
                <c:pt idx="5220">
                  <c:v>0.64755799999999997</c:v>
                </c:pt>
                <c:pt idx="5221">
                  <c:v>0.647374</c:v>
                </c:pt>
                <c:pt idx="5222">
                  <c:v>0.64719000000000004</c:v>
                </c:pt>
                <c:pt idx="5223">
                  <c:v>0.64700599999999997</c:v>
                </c:pt>
                <c:pt idx="5224">
                  <c:v>0.64682200000000001</c:v>
                </c:pt>
                <c:pt idx="5225">
                  <c:v>0.64663800000000005</c:v>
                </c:pt>
                <c:pt idx="5226">
                  <c:v>0.646455</c:v>
                </c:pt>
                <c:pt idx="5227">
                  <c:v>0.64627100000000004</c:v>
                </c:pt>
                <c:pt idx="5228">
                  <c:v>0.646088</c:v>
                </c:pt>
                <c:pt idx="5229">
                  <c:v>0.64590599999999998</c:v>
                </c:pt>
                <c:pt idx="5230">
                  <c:v>0.64572300000000005</c:v>
                </c:pt>
                <c:pt idx="5231">
                  <c:v>0.64554</c:v>
                </c:pt>
                <c:pt idx="5232">
                  <c:v>0.64535799999999999</c:v>
                </c:pt>
                <c:pt idx="5233">
                  <c:v>0.64517599999999997</c:v>
                </c:pt>
                <c:pt idx="5234">
                  <c:v>0.64499399999999996</c:v>
                </c:pt>
                <c:pt idx="5235">
                  <c:v>0.64481200000000005</c:v>
                </c:pt>
                <c:pt idx="5236">
                  <c:v>0.64463099999999995</c:v>
                </c:pt>
                <c:pt idx="5237">
                  <c:v>0.64444999999999997</c:v>
                </c:pt>
                <c:pt idx="5238">
                  <c:v>0.64426899999999998</c:v>
                </c:pt>
                <c:pt idx="5239">
                  <c:v>0.64408799999999999</c:v>
                </c:pt>
                <c:pt idx="5240">
                  <c:v>0.64390700000000001</c:v>
                </c:pt>
                <c:pt idx="5241">
                  <c:v>0.64372700000000005</c:v>
                </c:pt>
                <c:pt idx="5242">
                  <c:v>0.64354699999999998</c:v>
                </c:pt>
                <c:pt idx="5243">
                  <c:v>0.64336700000000002</c:v>
                </c:pt>
                <c:pt idx="5244">
                  <c:v>0.64318699999999995</c:v>
                </c:pt>
                <c:pt idx="5245">
                  <c:v>0.64300800000000002</c:v>
                </c:pt>
                <c:pt idx="5246">
                  <c:v>0.64282799999999995</c:v>
                </c:pt>
                <c:pt idx="5247">
                  <c:v>0.64264900000000003</c:v>
                </c:pt>
                <c:pt idx="5248">
                  <c:v>0.64247100000000001</c:v>
                </c:pt>
                <c:pt idx="5249">
                  <c:v>0.64229199999999997</c:v>
                </c:pt>
                <c:pt idx="5250">
                  <c:v>0.64211399999999996</c:v>
                </c:pt>
                <c:pt idx="5251">
                  <c:v>0.64193599999999995</c:v>
                </c:pt>
                <c:pt idx="5252">
                  <c:v>0.64175800000000005</c:v>
                </c:pt>
                <c:pt idx="5253">
                  <c:v>0.64158000000000004</c:v>
                </c:pt>
                <c:pt idx="5254">
                  <c:v>0.64140299999999995</c:v>
                </c:pt>
                <c:pt idx="5255">
                  <c:v>0.64122599999999996</c:v>
                </c:pt>
                <c:pt idx="5256">
                  <c:v>0.64104899999999998</c:v>
                </c:pt>
                <c:pt idx="5257">
                  <c:v>0.640872</c:v>
                </c:pt>
                <c:pt idx="5258">
                  <c:v>0.64069600000000004</c:v>
                </c:pt>
                <c:pt idx="5259">
                  <c:v>0.64051999999999998</c:v>
                </c:pt>
                <c:pt idx="5260">
                  <c:v>0.64034400000000002</c:v>
                </c:pt>
                <c:pt idx="5261">
                  <c:v>0.64016799999999996</c:v>
                </c:pt>
                <c:pt idx="5262">
                  <c:v>0.63999300000000003</c:v>
                </c:pt>
                <c:pt idx="5263">
                  <c:v>0.639818</c:v>
                </c:pt>
                <c:pt idx="5264">
                  <c:v>0.63964299999999996</c:v>
                </c:pt>
                <c:pt idx="5265">
                  <c:v>0.63946899999999995</c:v>
                </c:pt>
                <c:pt idx="5266">
                  <c:v>0.63929499999999995</c:v>
                </c:pt>
                <c:pt idx="5267">
                  <c:v>0.63912100000000005</c:v>
                </c:pt>
                <c:pt idx="5268">
                  <c:v>0.63894700000000004</c:v>
                </c:pt>
                <c:pt idx="5269">
                  <c:v>0.63877399999999995</c:v>
                </c:pt>
                <c:pt idx="5270">
                  <c:v>0.63860099999999997</c:v>
                </c:pt>
                <c:pt idx="5271">
                  <c:v>0.638428</c:v>
                </c:pt>
                <c:pt idx="5272">
                  <c:v>0.63825500000000002</c:v>
                </c:pt>
                <c:pt idx="5273">
                  <c:v>0.63808299999999996</c:v>
                </c:pt>
                <c:pt idx="5274">
                  <c:v>0.63791100000000001</c:v>
                </c:pt>
                <c:pt idx="5275">
                  <c:v>0.63773999999999997</c:v>
                </c:pt>
                <c:pt idx="5276">
                  <c:v>0.63756800000000002</c:v>
                </c:pt>
                <c:pt idx="5277">
                  <c:v>0.63739699999999999</c:v>
                </c:pt>
                <c:pt idx="5278">
                  <c:v>0.63722699999999999</c:v>
                </c:pt>
                <c:pt idx="5279">
                  <c:v>0.63705599999999996</c:v>
                </c:pt>
                <c:pt idx="5280">
                  <c:v>0.63688599999999995</c:v>
                </c:pt>
                <c:pt idx="5281">
                  <c:v>0.63671699999999998</c:v>
                </c:pt>
                <c:pt idx="5282">
                  <c:v>0.63654699999999997</c:v>
                </c:pt>
                <c:pt idx="5283">
                  <c:v>0.636378</c:v>
                </c:pt>
                <c:pt idx="5284">
                  <c:v>0.63620900000000002</c:v>
                </c:pt>
                <c:pt idx="5285">
                  <c:v>0.63604099999999997</c:v>
                </c:pt>
                <c:pt idx="5286">
                  <c:v>0.63587300000000002</c:v>
                </c:pt>
                <c:pt idx="5287">
                  <c:v>0.63570499999999996</c:v>
                </c:pt>
                <c:pt idx="5288">
                  <c:v>0.63553800000000005</c:v>
                </c:pt>
                <c:pt idx="5289">
                  <c:v>0.63537100000000002</c:v>
                </c:pt>
                <c:pt idx="5290">
                  <c:v>0.63520399999999999</c:v>
                </c:pt>
                <c:pt idx="5291">
                  <c:v>0.63503799999999999</c:v>
                </c:pt>
                <c:pt idx="5292">
                  <c:v>0.63487199999999999</c:v>
                </c:pt>
                <c:pt idx="5293">
                  <c:v>0.63470599999999999</c:v>
                </c:pt>
                <c:pt idx="5294">
                  <c:v>0.63454100000000002</c:v>
                </c:pt>
                <c:pt idx="5295">
                  <c:v>0.63437600000000005</c:v>
                </c:pt>
                <c:pt idx="5296">
                  <c:v>0.63421099999999997</c:v>
                </c:pt>
                <c:pt idx="5297">
                  <c:v>0.63404700000000003</c:v>
                </c:pt>
                <c:pt idx="5298">
                  <c:v>0.63388299999999997</c:v>
                </c:pt>
                <c:pt idx="5299">
                  <c:v>0.63371999999999995</c:v>
                </c:pt>
                <c:pt idx="5300">
                  <c:v>0.63355700000000004</c:v>
                </c:pt>
                <c:pt idx="5301">
                  <c:v>0.63339400000000001</c:v>
                </c:pt>
                <c:pt idx="5302">
                  <c:v>0.63323200000000002</c:v>
                </c:pt>
                <c:pt idx="5303">
                  <c:v>0.63307000000000002</c:v>
                </c:pt>
                <c:pt idx="5304">
                  <c:v>0.63290800000000003</c:v>
                </c:pt>
                <c:pt idx="5305">
                  <c:v>0.63274699999999995</c:v>
                </c:pt>
                <c:pt idx="5306">
                  <c:v>0.63258700000000001</c:v>
                </c:pt>
                <c:pt idx="5307">
                  <c:v>0.63242600000000004</c:v>
                </c:pt>
                <c:pt idx="5308">
                  <c:v>0.63226700000000002</c:v>
                </c:pt>
                <c:pt idx="5309">
                  <c:v>0.63210699999999997</c:v>
                </c:pt>
                <c:pt idx="5310">
                  <c:v>0.63194799999999995</c:v>
                </c:pt>
                <c:pt idx="5311">
                  <c:v>0.63178900000000004</c:v>
                </c:pt>
                <c:pt idx="5312">
                  <c:v>0.63163100000000005</c:v>
                </c:pt>
                <c:pt idx="5313">
                  <c:v>0.63147299999999995</c:v>
                </c:pt>
                <c:pt idx="5314">
                  <c:v>0.63131599999999999</c:v>
                </c:pt>
                <c:pt idx="5315">
                  <c:v>0.63115900000000003</c:v>
                </c:pt>
                <c:pt idx="5316">
                  <c:v>0.63100199999999995</c:v>
                </c:pt>
                <c:pt idx="5317">
                  <c:v>0.63084600000000002</c:v>
                </c:pt>
                <c:pt idx="5318">
                  <c:v>0.630691</c:v>
                </c:pt>
                <c:pt idx="5319">
                  <c:v>0.63053599999999999</c:v>
                </c:pt>
                <c:pt idx="5320">
                  <c:v>0.63038099999999997</c:v>
                </c:pt>
                <c:pt idx="5321">
                  <c:v>0.63022699999999998</c:v>
                </c:pt>
                <c:pt idx="5322">
                  <c:v>0.63007299999999999</c:v>
                </c:pt>
                <c:pt idx="5323">
                  <c:v>0.62991900000000001</c:v>
                </c:pt>
                <c:pt idx="5324">
                  <c:v>0.62976699999999997</c:v>
                </c:pt>
                <c:pt idx="5325">
                  <c:v>0.62961400000000001</c:v>
                </c:pt>
                <c:pt idx="5326">
                  <c:v>0.62946199999999997</c:v>
                </c:pt>
                <c:pt idx="5327">
                  <c:v>0.62931099999999995</c:v>
                </c:pt>
                <c:pt idx="5328">
                  <c:v>0.62916000000000005</c:v>
                </c:pt>
                <c:pt idx="5329">
                  <c:v>0.62900900000000004</c:v>
                </c:pt>
                <c:pt idx="5330">
                  <c:v>0.62885899999999995</c:v>
                </c:pt>
                <c:pt idx="5331">
                  <c:v>0.62870899999999996</c:v>
                </c:pt>
                <c:pt idx="5332">
                  <c:v>0.62856000000000001</c:v>
                </c:pt>
                <c:pt idx="5333">
                  <c:v>0.62841199999999997</c:v>
                </c:pt>
                <c:pt idx="5334">
                  <c:v>0.62826400000000004</c:v>
                </c:pt>
                <c:pt idx="5335">
                  <c:v>0.62811600000000001</c:v>
                </c:pt>
                <c:pt idx="5336">
                  <c:v>0.627969</c:v>
                </c:pt>
                <c:pt idx="5337">
                  <c:v>0.62782300000000002</c:v>
                </c:pt>
                <c:pt idx="5338">
                  <c:v>0.62767600000000001</c:v>
                </c:pt>
                <c:pt idx="5339">
                  <c:v>0.62753099999999995</c:v>
                </c:pt>
                <c:pt idx="5340">
                  <c:v>0.627386</c:v>
                </c:pt>
                <c:pt idx="5341">
                  <c:v>0.62724100000000005</c:v>
                </c:pt>
                <c:pt idx="5342">
                  <c:v>0.62709700000000002</c:v>
                </c:pt>
                <c:pt idx="5343">
                  <c:v>0.62695400000000001</c:v>
                </c:pt>
                <c:pt idx="5344">
                  <c:v>0.62681100000000001</c:v>
                </c:pt>
                <c:pt idx="5345">
                  <c:v>0.62666900000000003</c:v>
                </c:pt>
                <c:pt idx="5346">
                  <c:v>0.62652699999999995</c:v>
                </c:pt>
                <c:pt idx="5347">
                  <c:v>0.62638499999999997</c:v>
                </c:pt>
                <c:pt idx="5348">
                  <c:v>0.62624500000000005</c:v>
                </c:pt>
                <c:pt idx="5349">
                  <c:v>0.62610399999999999</c:v>
                </c:pt>
                <c:pt idx="5350">
                  <c:v>0.62596499999999999</c:v>
                </c:pt>
                <c:pt idx="5351">
                  <c:v>0.62582599999999999</c:v>
                </c:pt>
                <c:pt idx="5352">
                  <c:v>0.62568699999999999</c:v>
                </c:pt>
                <c:pt idx="5353">
                  <c:v>0.62554900000000002</c:v>
                </c:pt>
                <c:pt idx="5354">
                  <c:v>0.62541199999999997</c:v>
                </c:pt>
                <c:pt idx="5355">
                  <c:v>0.62527500000000003</c:v>
                </c:pt>
                <c:pt idx="5356">
                  <c:v>0.62513799999999997</c:v>
                </c:pt>
                <c:pt idx="5357">
                  <c:v>0.62500299999999998</c:v>
                </c:pt>
                <c:pt idx="5358">
                  <c:v>0.62486699999999995</c:v>
                </c:pt>
                <c:pt idx="5359">
                  <c:v>0.62473299999999998</c:v>
                </c:pt>
                <c:pt idx="5360">
                  <c:v>0.62459900000000002</c:v>
                </c:pt>
                <c:pt idx="5361">
                  <c:v>0.62446500000000005</c:v>
                </c:pt>
                <c:pt idx="5362">
                  <c:v>0.624332</c:v>
                </c:pt>
                <c:pt idx="5363">
                  <c:v>0.62419999999999998</c:v>
                </c:pt>
                <c:pt idx="5364">
                  <c:v>0.62406799999999996</c:v>
                </c:pt>
                <c:pt idx="5365">
                  <c:v>0.62393699999999996</c:v>
                </c:pt>
                <c:pt idx="5366">
                  <c:v>0.623807</c:v>
                </c:pt>
                <c:pt idx="5367">
                  <c:v>0.62367700000000004</c:v>
                </c:pt>
                <c:pt idx="5368">
                  <c:v>0.62354699999999996</c:v>
                </c:pt>
                <c:pt idx="5369">
                  <c:v>0.62341899999999995</c:v>
                </c:pt>
                <c:pt idx="5370">
                  <c:v>0.62329100000000004</c:v>
                </c:pt>
                <c:pt idx="5371">
                  <c:v>0.62316300000000002</c:v>
                </c:pt>
                <c:pt idx="5372">
                  <c:v>0.62303600000000003</c:v>
                </c:pt>
                <c:pt idx="5373">
                  <c:v>0.62290999999999996</c:v>
                </c:pt>
                <c:pt idx="5374">
                  <c:v>0.622784</c:v>
                </c:pt>
                <c:pt idx="5375">
                  <c:v>0.62265899999999996</c:v>
                </c:pt>
                <c:pt idx="5376">
                  <c:v>0.62253400000000003</c:v>
                </c:pt>
                <c:pt idx="5377">
                  <c:v>0.62241000000000002</c:v>
                </c:pt>
                <c:pt idx="5378">
                  <c:v>0.62228700000000003</c:v>
                </c:pt>
                <c:pt idx="5379">
                  <c:v>0.62216400000000005</c:v>
                </c:pt>
                <c:pt idx="5380">
                  <c:v>0.62204199999999998</c:v>
                </c:pt>
                <c:pt idx="5381">
                  <c:v>0.62192099999999995</c:v>
                </c:pt>
                <c:pt idx="5382">
                  <c:v>0.62180000000000002</c:v>
                </c:pt>
                <c:pt idx="5383">
                  <c:v>0.62168000000000001</c:v>
                </c:pt>
                <c:pt idx="5384">
                  <c:v>0.62156</c:v>
                </c:pt>
                <c:pt idx="5385">
                  <c:v>0.62144100000000002</c:v>
                </c:pt>
                <c:pt idx="5386">
                  <c:v>0.62132299999999996</c:v>
                </c:pt>
                <c:pt idx="5387">
                  <c:v>0.62120500000000001</c:v>
                </c:pt>
                <c:pt idx="5388">
                  <c:v>0.62108799999999997</c:v>
                </c:pt>
                <c:pt idx="5389">
                  <c:v>0.62097199999999997</c:v>
                </c:pt>
                <c:pt idx="5390">
                  <c:v>0.62085599999999996</c:v>
                </c:pt>
                <c:pt idx="5391">
                  <c:v>0.62074099999999999</c:v>
                </c:pt>
                <c:pt idx="5392">
                  <c:v>0.62062600000000001</c:v>
                </c:pt>
                <c:pt idx="5393">
                  <c:v>0.62051199999999995</c:v>
                </c:pt>
                <c:pt idx="5394">
                  <c:v>0.62039900000000003</c:v>
                </c:pt>
                <c:pt idx="5395">
                  <c:v>0.620286</c:v>
                </c:pt>
                <c:pt idx="5396">
                  <c:v>0.620174</c:v>
                </c:pt>
                <c:pt idx="5397">
                  <c:v>0.620062</c:v>
                </c:pt>
                <c:pt idx="5398">
                  <c:v>0.61995199999999995</c:v>
                </c:pt>
                <c:pt idx="5399">
                  <c:v>0.61984099999999998</c:v>
                </c:pt>
                <c:pt idx="5400">
                  <c:v>0.61973199999999995</c:v>
                </c:pt>
                <c:pt idx="5401">
                  <c:v>0.61962300000000003</c:v>
                </c:pt>
                <c:pt idx="5402">
                  <c:v>0.61951500000000004</c:v>
                </c:pt>
                <c:pt idx="5403">
                  <c:v>0.61940700000000004</c:v>
                </c:pt>
                <c:pt idx="5404">
                  <c:v>0.61929999999999996</c:v>
                </c:pt>
                <c:pt idx="5405">
                  <c:v>0.61919299999999999</c:v>
                </c:pt>
                <c:pt idx="5406">
                  <c:v>0.61908799999999997</c:v>
                </c:pt>
                <c:pt idx="5407">
                  <c:v>0.61898200000000003</c:v>
                </c:pt>
                <c:pt idx="5408">
                  <c:v>0.61887800000000004</c:v>
                </c:pt>
                <c:pt idx="5409">
                  <c:v>0.61877400000000005</c:v>
                </c:pt>
                <c:pt idx="5410">
                  <c:v>0.61867000000000005</c:v>
                </c:pt>
                <c:pt idx="5411">
                  <c:v>0.61856800000000001</c:v>
                </c:pt>
                <c:pt idx="5412">
                  <c:v>0.61846599999999996</c:v>
                </c:pt>
                <c:pt idx="5413">
                  <c:v>0.61836400000000002</c:v>
                </c:pt>
                <c:pt idx="5414">
                  <c:v>0.61826300000000001</c:v>
                </c:pt>
                <c:pt idx="5415">
                  <c:v>0.61816300000000002</c:v>
                </c:pt>
                <c:pt idx="5416">
                  <c:v>0.61806399999999995</c:v>
                </c:pt>
                <c:pt idx="5417">
                  <c:v>0.61796499999999999</c:v>
                </c:pt>
                <c:pt idx="5418">
                  <c:v>0.61786600000000003</c:v>
                </c:pt>
                <c:pt idx="5419">
                  <c:v>0.61776799999999998</c:v>
                </c:pt>
                <c:pt idx="5420">
                  <c:v>0.61767099999999997</c:v>
                </c:pt>
                <c:pt idx="5421">
                  <c:v>0.61757499999999999</c:v>
                </c:pt>
                <c:pt idx="5422">
                  <c:v>0.617479</c:v>
                </c:pt>
                <c:pt idx="5423">
                  <c:v>0.61738300000000002</c:v>
                </c:pt>
                <c:pt idx="5424">
                  <c:v>0.61728899999999998</c:v>
                </c:pt>
                <c:pt idx="5425">
                  <c:v>0.61719500000000005</c:v>
                </c:pt>
                <c:pt idx="5426">
                  <c:v>0.61710100000000001</c:v>
                </c:pt>
                <c:pt idx="5427">
                  <c:v>0.617008</c:v>
                </c:pt>
                <c:pt idx="5428">
                  <c:v>0.61691600000000002</c:v>
                </c:pt>
                <c:pt idx="5429">
                  <c:v>0.61682400000000004</c:v>
                </c:pt>
                <c:pt idx="5430">
                  <c:v>0.61673299999999998</c:v>
                </c:pt>
                <c:pt idx="5431">
                  <c:v>0.61664200000000002</c:v>
                </c:pt>
                <c:pt idx="5432">
                  <c:v>0.61655199999999999</c:v>
                </c:pt>
                <c:pt idx="5433">
                  <c:v>0.61646299999999998</c:v>
                </c:pt>
                <c:pt idx="5434">
                  <c:v>0.61637399999999998</c:v>
                </c:pt>
                <c:pt idx="5435">
                  <c:v>0.616286</c:v>
                </c:pt>
                <c:pt idx="5436">
                  <c:v>0.61619800000000002</c:v>
                </c:pt>
                <c:pt idx="5437">
                  <c:v>0.61611099999999996</c:v>
                </c:pt>
                <c:pt idx="5438">
                  <c:v>0.61602400000000002</c:v>
                </c:pt>
                <c:pt idx="5439">
                  <c:v>0.61593799999999999</c:v>
                </c:pt>
                <c:pt idx="5440">
                  <c:v>0.61585299999999998</c:v>
                </c:pt>
                <c:pt idx="5441">
                  <c:v>0.61576799999999998</c:v>
                </c:pt>
                <c:pt idx="5442">
                  <c:v>0.61568400000000001</c:v>
                </c:pt>
                <c:pt idx="5443">
                  <c:v>0.61560000000000004</c:v>
                </c:pt>
                <c:pt idx="5444">
                  <c:v>0.61551699999999998</c:v>
                </c:pt>
                <c:pt idx="5445">
                  <c:v>0.61543400000000004</c:v>
                </c:pt>
                <c:pt idx="5446">
                  <c:v>0.61535200000000001</c:v>
                </c:pt>
                <c:pt idx="5447">
                  <c:v>0.61527100000000001</c:v>
                </c:pt>
                <c:pt idx="5448">
                  <c:v>0.61519000000000001</c:v>
                </c:pt>
                <c:pt idx="5449">
                  <c:v>0.61510900000000002</c:v>
                </c:pt>
                <c:pt idx="5450">
                  <c:v>0.61502900000000005</c:v>
                </c:pt>
                <c:pt idx="5451">
                  <c:v>0.61495</c:v>
                </c:pt>
                <c:pt idx="5452">
                  <c:v>0.61487099999999995</c:v>
                </c:pt>
                <c:pt idx="5453">
                  <c:v>0.61479300000000003</c:v>
                </c:pt>
                <c:pt idx="5454">
                  <c:v>0.61471500000000001</c:v>
                </c:pt>
                <c:pt idx="5455">
                  <c:v>0.61463699999999999</c:v>
                </c:pt>
                <c:pt idx="5456">
                  <c:v>0.61456100000000002</c:v>
                </c:pt>
                <c:pt idx="5457">
                  <c:v>0.61448400000000003</c:v>
                </c:pt>
                <c:pt idx="5458">
                  <c:v>0.61440899999999998</c:v>
                </c:pt>
                <c:pt idx="5459">
                  <c:v>0.61433300000000002</c:v>
                </c:pt>
                <c:pt idx="5460">
                  <c:v>0.614259</c:v>
                </c:pt>
                <c:pt idx="5461">
                  <c:v>0.61418399999999995</c:v>
                </c:pt>
                <c:pt idx="5462">
                  <c:v>0.61411000000000004</c:v>
                </c:pt>
                <c:pt idx="5463">
                  <c:v>0.61403700000000005</c:v>
                </c:pt>
                <c:pt idx="5464">
                  <c:v>0.61396399999999995</c:v>
                </c:pt>
                <c:pt idx="5465">
                  <c:v>0.61389199999999999</c:v>
                </c:pt>
                <c:pt idx="5466">
                  <c:v>0.61382000000000003</c:v>
                </c:pt>
                <c:pt idx="5467">
                  <c:v>0.61374899999999999</c:v>
                </c:pt>
                <c:pt idx="5468">
                  <c:v>0.61367799999999995</c:v>
                </c:pt>
                <c:pt idx="5469">
                  <c:v>0.61360700000000001</c:v>
                </c:pt>
                <c:pt idx="5470">
                  <c:v>0.613537</c:v>
                </c:pt>
                <c:pt idx="5471">
                  <c:v>0.61346800000000001</c:v>
                </c:pt>
                <c:pt idx="5472">
                  <c:v>0.61339900000000003</c:v>
                </c:pt>
                <c:pt idx="5473">
                  <c:v>0.61333000000000004</c:v>
                </c:pt>
                <c:pt idx="5474">
                  <c:v>0.61326199999999997</c:v>
                </c:pt>
                <c:pt idx="5475">
                  <c:v>0.61319400000000002</c:v>
                </c:pt>
                <c:pt idx="5476">
                  <c:v>0.61312699999999998</c:v>
                </c:pt>
                <c:pt idx="5477">
                  <c:v>0.61306000000000005</c:v>
                </c:pt>
                <c:pt idx="5478">
                  <c:v>0.61299300000000001</c:v>
                </c:pt>
                <c:pt idx="5479">
                  <c:v>0.612927</c:v>
                </c:pt>
                <c:pt idx="5480">
                  <c:v>0.61286200000000002</c:v>
                </c:pt>
                <c:pt idx="5481">
                  <c:v>0.61279700000000004</c:v>
                </c:pt>
                <c:pt idx="5482">
                  <c:v>0.61273200000000005</c:v>
                </c:pt>
                <c:pt idx="5483">
                  <c:v>0.61266799999999999</c:v>
                </c:pt>
                <c:pt idx="5484">
                  <c:v>0.61260400000000004</c:v>
                </c:pt>
                <c:pt idx="5485">
                  <c:v>0.61253999999999997</c:v>
                </c:pt>
                <c:pt idx="5486">
                  <c:v>0.61247700000000005</c:v>
                </c:pt>
                <c:pt idx="5487">
                  <c:v>0.61241400000000001</c:v>
                </c:pt>
                <c:pt idx="5488">
                  <c:v>0.61235200000000001</c:v>
                </c:pt>
                <c:pt idx="5489">
                  <c:v>0.61229</c:v>
                </c:pt>
                <c:pt idx="5490">
                  <c:v>0.61222799999999999</c:v>
                </c:pt>
                <c:pt idx="5491">
                  <c:v>0.61216700000000002</c:v>
                </c:pt>
                <c:pt idx="5492">
                  <c:v>0.61210600000000004</c:v>
                </c:pt>
                <c:pt idx="5493">
                  <c:v>0.61204599999999998</c:v>
                </c:pt>
                <c:pt idx="5494">
                  <c:v>0.61198600000000003</c:v>
                </c:pt>
                <c:pt idx="5495">
                  <c:v>0.61192599999999997</c:v>
                </c:pt>
                <c:pt idx="5496">
                  <c:v>0.61186700000000005</c:v>
                </c:pt>
                <c:pt idx="5497">
                  <c:v>0.61180800000000002</c:v>
                </c:pt>
                <c:pt idx="5498">
                  <c:v>0.61174899999999999</c:v>
                </c:pt>
                <c:pt idx="5499">
                  <c:v>0.61169099999999998</c:v>
                </c:pt>
                <c:pt idx="5500">
                  <c:v>0.61163299999999998</c:v>
                </c:pt>
                <c:pt idx="5501">
                  <c:v>0.61157600000000001</c:v>
                </c:pt>
                <c:pt idx="5502">
                  <c:v>0.61151800000000001</c:v>
                </c:pt>
                <c:pt idx="5503">
                  <c:v>0.61146199999999995</c:v>
                </c:pt>
                <c:pt idx="5504">
                  <c:v>0.61140499999999998</c:v>
                </c:pt>
                <c:pt idx="5505">
                  <c:v>0.61134900000000003</c:v>
                </c:pt>
                <c:pt idx="5506">
                  <c:v>0.61129299999999998</c:v>
                </c:pt>
                <c:pt idx="5507">
                  <c:v>0.61123700000000003</c:v>
                </c:pt>
                <c:pt idx="5508">
                  <c:v>0.611182</c:v>
                </c:pt>
                <c:pt idx="5509">
                  <c:v>0.61112699999999998</c:v>
                </c:pt>
                <c:pt idx="5510">
                  <c:v>0.61107199999999995</c:v>
                </c:pt>
                <c:pt idx="5511">
                  <c:v>0.61101799999999995</c:v>
                </c:pt>
                <c:pt idx="5512">
                  <c:v>0.61096399999999995</c:v>
                </c:pt>
                <c:pt idx="5513">
                  <c:v>0.61090999999999995</c:v>
                </c:pt>
                <c:pt idx="5514">
                  <c:v>0.61085699999999998</c:v>
                </c:pt>
                <c:pt idx="5515">
                  <c:v>0.61080400000000001</c:v>
                </c:pt>
                <c:pt idx="5516">
                  <c:v>0.61075100000000004</c:v>
                </c:pt>
                <c:pt idx="5517">
                  <c:v>0.61069899999999999</c:v>
                </c:pt>
                <c:pt idx="5518">
                  <c:v>0.61064600000000002</c:v>
                </c:pt>
                <c:pt idx="5519">
                  <c:v>0.61059399999999997</c:v>
                </c:pt>
                <c:pt idx="5520">
                  <c:v>0.61054299999999995</c:v>
                </c:pt>
                <c:pt idx="5521">
                  <c:v>0.61049100000000001</c:v>
                </c:pt>
                <c:pt idx="5522">
                  <c:v>0.61043999999999998</c:v>
                </c:pt>
                <c:pt idx="5523">
                  <c:v>0.61038899999999996</c:v>
                </c:pt>
                <c:pt idx="5524">
                  <c:v>0.61033899999999996</c:v>
                </c:pt>
                <c:pt idx="5525">
                  <c:v>0.61028800000000005</c:v>
                </c:pt>
                <c:pt idx="5526">
                  <c:v>0.61023799999999995</c:v>
                </c:pt>
                <c:pt idx="5527">
                  <c:v>0.61018799999999995</c:v>
                </c:pt>
                <c:pt idx="5528">
                  <c:v>0.61013899999999999</c:v>
                </c:pt>
                <c:pt idx="5529">
                  <c:v>0.61008899999999999</c:v>
                </c:pt>
                <c:pt idx="5530">
                  <c:v>0.61004000000000003</c:v>
                </c:pt>
                <c:pt idx="5531">
                  <c:v>0.60999199999999998</c:v>
                </c:pt>
                <c:pt idx="5532">
                  <c:v>0.60994300000000001</c:v>
                </c:pt>
                <c:pt idx="5533">
                  <c:v>0.60989499999999996</c:v>
                </c:pt>
                <c:pt idx="5534">
                  <c:v>0.609846</c:v>
                </c:pt>
                <c:pt idx="5535">
                  <c:v>0.60979899999999998</c:v>
                </c:pt>
                <c:pt idx="5536">
                  <c:v>0.60975100000000004</c:v>
                </c:pt>
                <c:pt idx="5537">
                  <c:v>0.60970400000000002</c:v>
                </c:pt>
                <c:pt idx="5538">
                  <c:v>0.60965599999999998</c:v>
                </c:pt>
                <c:pt idx="5539">
                  <c:v>0.60960899999999996</c:v>
                </c:pt>
                <c:pt idx="5540">
                  <c:v>0.60956299999999997</c:v>
                </c:pt>
                <c:pt idx="5541">
                  <c:v>0.60951599999999995</c:v>
                </c:pt>
                <c:pt idx="5542">
                  <c:v>0.60946999999999996</c:v>
                </c:pt>
                <c:pt idx="5543">
                  <c:v>0.60942399999999997</c:v>
                </c:pt>
                <c:pt idx="5544">
                  <c:v>0.60937799999999998</c:v>
                </c:pt>
                <c:pt idx="5545">
                  <c:v>0.60933199999999998</c:v>
                </c:pt>
                <c:pt idx="5546">
                  <c:v>0.60928599999999999</c:v>
                </c:pt>
                <c:pt idx="5547">
                  <c:v>0.60924100000000003</c:v>
                </c:pt>
                <c:pt idx="5548">
                  <c:v>0.60919599999999996</c:v>
                </c:pt>
                <c:pt idx="5549">
                  <c:v>0.609151</c:v>
                </c:pt>
                <c:pt idx="5550">
                  <c:v>0.60910600000000004</c:v>
                </c:pt>
                <c:pt idx="5551">
                  <c:v>0.60906199999999999</c:v>
                </c:pt>
                <c:pt idx="5552">
                  <c:v>0.60901700000000003</c:v>
                </c:pt>
                <c:pt idx="5553">
                  <c:v>0.60897299999999999</c:v>
                </c:pt>
                <c:pt idx="5554">
                  <c:v>0.60892900000000005</c:v>
                </c:pt>
                <c:pt idx="5555">
                  <c:v>0.60888600000000004</c:v>
                </c:pt>
                <c:pt idx="5556">
                  <c:v>0.60884199999999999</c:v>
                </c:pt>
                <c:pt idx="5557">
                  <c:v>0.60879799999999995</c:v>
                </c:pt>
                <c:pt idx="5558">
                  <c:v>0.60875500000000005</c:v>
                </c:pt>
                <c:pt idx="5559">
                  <c:v>0.60871200000000003</c:v>
                </c:pt>
                <c:pt idx="5560">
                  <c:v>0.60866900000000002</c:v>
                </c:pt>
                <c:pt idx="5561">
                  <c:v>0.608626</c:v>
                </c:pt>
                <c:pt idx="5562">
                  <c:v>0.60858400000000001</c:v>
                </c:pt>
                <c:pt idx="5563">
                  <c:v>0.608541</c:v>
                </c:pt>
                <c:pt idx="5564">
                  <c:v>0.60849900000000001</c:v>
                </c:pt>
                <c:pt idx="5565">
                  <c:v>0.60845700000000003</c:v>
                </c:pt>
                <c:pt idx="5566">
                  <c:v>0.60841500000000004</c:v>
                </c:pt>
                <c:pt idx="5567">
                  <c:v>0.60837300000000005</c:v>
                </c:pt>
                <c:pt idx="5568">
                  <c:v>0.60833199999999998</c:v>
                </c:pt>
                <c:pt idx="5569">
                  <c:v>0.60829</c:v>
                </c:pt>
                <c:pt idx="5570">
                  <c:v>0.60824900000000004</c:v>
                </c:pt>
                <c:pt idx="5571">
                  <c:v>0.60820799999999997</c:v>
                </c:pt>
                <c:pt idx="5572">
                  <c:v>0.60816599999999998</c:v>
                </c:pt>
                <c:pt idx="5573">
                  <c:v>0.60812600000000006</c:v>
                </c:pt>
                <c:pt idx="5574">
                  <c:v>0.60808499999999999</c:v>
                </c:pt>
                <c:pt idx="5575">
                  <c:v>0.60804400000000003</c:v>
                </c:pt>
                <c:pt idx="5576">
                  <c:v>0.60800399999999999</c:v>
                </c:pt>
                <c:pt idx="5577">
                  <c:v>0.60796300000000003</c:v>
                </c:pt>
                <c:pt idx="5578">
                  <c:v>0.60792299999999999</c:v>
                </c:pt>
                <c:pt idx="5579">
                  <c:v>0.60788299999999995</c:v>
                </c:pt>
                <c:pt idx="5580">
                  <c:v>0.60784300000000002</c:v>
                </c:pt>
                <c:pt idx="5581">
                  <c:v>0.60780299999999998</c:v>
                </c:pt>
                <c:pt idx="5582">
                  <c:v>0.60776300000000005</c:v>
                </c:pt>
                <c:pt idx="5583">
                  <c:v>0.60772400000000004</c:v>
                </c:pt>
                <c:pt idx="5584">
                  <c:v>0.607684</c:v>
                </c:pt>
                <c:pt idx="5585">
                  <c:v>0.60764499999999999</c:v>
                </c:pt>
                <c:pt idx="5586">
                  <c:v>0.60760599999999998</c:v>
                </c:pt>
                <c:pt idx="5587">
                  <c:v>0.60756699999999997</c:v>
                </c:pt>
                <c:pt idx="5588">
                  <c:v>0.60752799999999996</c:v>
                </c:pt>
                <c:pt idx="5589">
                  <c:v>0.60748899999999995</c:v>
                </c:pt>
                <c:pt idx="5590">
                  <c:v>0.60745000000000005</c:v>
                </c:pt>
                <c:pt idx="5591">
                  <c:v>0.60741100000000003</c:v>
                </c:pt>
                <c:pt idx="5592">
                  <c:v>0.60737300000000005</c:v>
                </c:pt>
                <c:pt idx="5593">
                  <c:v>0.60733400000000004</c:v>
                </c:pt>
                <c:pt idx="5594">
                  <c:v>0.60729599999999995</c:v>
                </c:pt>
                <c:pt idx="5595">
                  <c:v>0.60725799999999996</c:v>
                </c:pt>
                <c:pt idx="5596">
                  <c:v>0.60721899999999995</c:v>
                </c:pt>
                <c:pt idx="5597">
                  <c:v>0.60718099999999997</c:v>
                </c:pt>
                <c:pt idx="5598">
                  <c:v>0.60714400000000002</c:v>
                </c:pt>
                <c:pt idx="5599">
                  <c:v>0.60710600000000003</c:v>
                </c:pt>
                <c:pt idx="5600">
                  <c:v>0.60706800000000005</c:v>
                </c:pt>
                <c:pt idx="5601">
                  <c:v>0.60702999999999996</c:v>
                </c:pt>
                <c:pt idx="5602">
                  <c:v>0.606993</c:v>
                </c:pt>
                <c:pt idx="5603">
                  <c:v>0.60713399999999995</c:v>
                </c:pt>
                <c:pt idx="5604">
                  <c:v>0.60727500000000001</c:v>
                </c:pt>
                <c:pt idx="5605">
                  <c:v>0.60741599999999996</c:v>
                </c:pt>
                <c:pt idx="5606">
                  <c:v>0.60755599999999998</c:v>
                </c:pt>
                <c:pt idx="5607">
                  <c:v>0.60769700000000004</c:v>
                </c:pt>
                <c:pt idx="5608">
                  <c:v>0.60783799999999999</c:v>
                </c:pt>
                <c:pt idx="5609">
                  <c:v>0.60797900000000005</c:v>
                </c:pt>
                <c:pt idx="5610">
                  <c:v>0.60811999999999999</c:v>
                </c:pt>
                <c:pt idx="5611">
                  <c:v>0.60826100000000005</c:v>
                </c:pt>
                <c:pt idx="5612">
                  <c:v>0.608402</c:v>
                </c:pt>
                <c:pt idx="5613">
                  <c:v>0.60854299999999995</c:v>
                </c:pt>
                <c:pt idx="5614">
                  <c:v>0.608684</c:v>
                </c:pt>
                <c:pt idx="5615">
                  <c:v>0.60882499999999995</c:v>
                </c:pt>
                <c:pt idx="5616">
                  <c:v>0.60896600000000001</c:v>
                </c:pt>
                <c:pt idx="5617">
                  <c:v>0.60910699999999995</c:v>
                </c:pt>
                <c:pt idx="5618">
                  <c:v>0.60924800000000001</c:v>
                </c:pt>
                <c:pt idx="5619">
                  <c:v>0.60938899999999996</c:v>
                </c:pt>
                <c:pt idx="5620">
                  <c:v>0.60953000000000002</c:v>
                </c:pt>
                <c:pt idx="5621">
                  <c:v>0.60967099999999996</c:v>
                </c:pt>
                <c:pt idx="5622">
                  <c:v>0.60981200000000002</c:v>
                </c:pt>
                <c:pt idx="5623">
                  <c:v>0.60995299999999997</c:v>
                </c:pt>
                <c:pt idx="5624">
                  <c:v>0.61009400000000003</c:v>
                </c:pt>
                <c:pt idx="5625">
                  <c:v>0.61023499999999997</c:v>
                </c:pt>
                <c:pt idx="5626">
                  <c:v>0.61037600000000003</c:v>
                </c:pt>
                <c:pt idx="5627">
                  <c:v>0.61051699999999998</c:v>
                </c:pt>
                <c:pt idx="5628">
                  <c:v>0.61065800000000003</c:v>
                </c:pt>
                <c:pt idx="5629">
                  <c:v>0.61079899999999998</c:v>
                </c:pt>
                <c:pt idx="5630">
                  <c:v>0.61094000000000004</c:v>
                </c:pt>
                <c:pt idx="5631">
                  <c:v>0.61108099999999999</c:v>
                </c:pt>
                <c:pt idx="5632">
                  <c:v>0.61122200000000004</c:v>
                </c:pt>
                <c:pt idx="5633">
                  <c:v>0.61136299999999999</c:v>
                </c:pt>
                <c:pt idx="5634">
                  <c:v>0.61150400000000005</c:v>
                </c:pt>
                <c:pt idx="5635">
                  <c:v>0.61164499999999999</c:v>
                </c:pt>
                <c:pt idx="5636">
                  <c:v>0.61178500000000002</c:v>
                </c:pt>
                <c:pt idx="5637">
                  <c:v>0.61192599999999997</c:v>
                </c:pt>
                <c:pt idx="5638">
                  <c:v>0.61206700000000003</c:v>
                </c:pt>
                <c:pt idx="5639">
                  <c:v>0.61220799999999997</c:v>
                </c:pt>
                <c:pt idx="5640">
                  <c:v>0.61234900000000003</c:v>
                </c:pt>
                <c:pt idx="5641">
                  <c:v>0.61248999999999998</c:v>
                </c:pt>
                <c:pt idx="5642">
                  <c:v>0.61263000000000001</c:v>
                </c:pt>
                <c:pt idx="5643">
                  <c:v>0.61277099999999995</c:v>
                </c:pt>
                <c:pt idx="5644">
                  <c:v>0.61291200000000001</c:v>
                </c:pt>
                <c:pt idx="5645">
                  <c:v>0.61305299999999996</c:v>
                </c:pt>
                <c:pt idx="5646">
                  <c:v>0.61319299999999999</c:v>
                </c:pt>
                <c:pt idx="5647">
                  <c:v>0.61333400000000005</c:v>
                </c:pt>
                <c:pt idx="5648">
                  <c:v>0.61347499999999999</c:v>
                </c:pt>
                <c:pt idx="5649">
                  <c:v>0.61361500000000002</c:v>
                </c:pt>
                <c:pt idx="5650">
                  <c:v>0.61375599999999997</c:v>
                </c:pt>
                <c:pt idx="5651">
                  <c:v>0.61389700000000003</c:v>
                </c:pt>
                <c:pt idx="5652">
                  <c:v>0.61403700000000005</c:v>
                </c:pt>
                <c:pt idx="5653">
                  <c:v>0.614178</c:v>
                </c:pt>
                <c:pt idx="5654">
                  <c:v>0.61431800000000003</c:v>
                </c:pt>
                <c:pt idx="5655">
                  <c:v>0.61445899999999998</c:v>
                </c:pt>
                <c:pt idx="5656">
                  <c:v>0.61459900000000001</c:v>
                </c:pt>
                <c:pt idx="5657">
                  <c:v>0.61473999999999995</c:v>
                </c:pt>
                <c:pt idx="5658">
                  <c:v>0.61487999999999998</c:v>
                </c:pt>
                <c:pt idx="5659">
                  <c:v>0.61502000000000001</c:v>
                </c:pt>
                <c:pt idx="5660">
                  <c:v>0.61516099999999996</c:v>
                </c:pt>
                <c:pt idx="5661">
                  <c:v>0.61530099999999999</c:v>
                </c:pt>
                <c:pt idx="5662">
                  <c:v>0.61544100000000002</c:v>
                </c:pt>
                <c:pt idx="5663">
                  <c:v>0.61558199999999996</c:v>
                </c:pt>
                <c:pt idx="5664">
                  <c:v>0.61572199999999999</c:v>
                </c:pt>
                <c:pt idx="5665">
                  <c:v>0.61586200000000002</c:v>
                </c:pt>
                <c:pt idx="5666">
                  <c:v>0.61600200000000005</c:v>
                </c:pt>
                <c:pt idx="5667">
                  <c:v>0.616143</c:v>
                </c:pt>
                <c:pt idx="5668">
                  <c:v>0.61628300000000003</c:v>
                </c:pt>
                <c:pt idx="5669">
                  <c:v>0.61642300000000005</c:v>
                </c:pt>
                <c:pt idx="5670">
                  <c:v>0.61656299999999997</c:v>
                </c:pt>
                <c:pt idx="5671">
                  <c:v>0.616703</c:v>
                </c:pt>
                <c:pt idx="5672">
                  <c:v>0.61684300000000003</c:v>
                </c:pt>
                <c:pt idx="5673">
                  <c:v>0.61698299999999995</c:v>
                </c:pt>
                <c:pt idx="5674">
                  <c:v>0.61712299999999998</c:v>
                </c:pt>
                <c:pt idx="5675">
                  <c:v>0.61726300000000001</c:v>
                </c:pt>
                <c:pt idx="5676">
                  <c:v>0.61740300000000004</c:v>
                </c:pt>
                <c:pt idx="5677">
                  <c:v>0.61754200000000004</c:v>
                </c:pt>
                <c:pt idx="5678">
                  <c:v>0.61768199999999995</c:v>
                </c:pt>
                <c:pt idx="5679">
                  <c:v>0.61782199999999998</c:v>
                </c:pt>
                <c:pt idx="5680">
                  <c:v>0.61796200000000001</c:v>
                </c:pt>
                <c:pt idx="5681">
                  <c:v>0.61810100000000001</c:v>
                </c:pt>
                <c:pt idx="5682">
                  <c:v>0.61824100000000004</c:v>
                </c:pt>
                <c:pt idx="5683">
                  <c:v>0.61838099999999996</c:v>
                </c:pt>
                <c:pt idx="5684">
                  <c:v>0.61851999999999996</c:v>
                </c:pt>
                <c:pt idx="5685">
                  <c:v>0.61865999999999999</c:v>
                </c:pt>
                <c:pt idx="5686">
                  <c:v>0.61879899999999999</c:v>
                </c:pt>
                <c:pt idx="5687">
                  <c:v>0.61893900000000002</c:v>
                </c:pt>
                <c:pt idx="5688">
                  <c:v>0.61907800000000002</c:v>
                </c:pt>
                <c:pt idx="5689">
                  <c:v>0.61921800000000005</c:v>
                </c:pt>
                <c:pt idx="5690">
                  <c:v>0.61935700000000005</c:v>
                </c:pt>
                <c:pt idx="5691">
                  <c:v>0.61949600000000005</c:v>
                </c:pt>
                <c:pt idx="5692">
                  <c:v>0.61963599999999996</c:v>
                </c:pt>
                <c:pt idx="5693">
                  <c:v>0.61977499999999996</c:v>
                </c:pt>
                <c:pt idx="5694">
                  <c:v>0.61991399999999997</c:v>
                </c:pt>
                <c:pt idx="5695">
                  <c:v>0.62005299999999997</c:v>
                </c:pt>
                <c:pt idx="5696">
                  <c:v>0.62019199999999997</c:v>
                </c:pt>
                <c:pt idx="5697">
                  <c:v>0.62033099999999997</c:v>
                </c:pt>
                <c:pt idx="5698">
                  <c:v>0.62046999999999997</c:v>
                </c:pt>
                <c:pt idx="5699">
                  <c:v>0.62060899999999997</c:v>
                </c:pt>
                <c:pt idx="5700">
                  <c:v>0.62074799999999997</c:v>
                </c:pt>
                <c:pt idx="5701">
                  <c:v>0.62088699999999997</c:v>
                </c:pt>
                <c:pt idx="5702">
                  <c:v>0.62102599999999997</c:v>
                </c:pt>
                <c:pt idx="5703">
                  <c:v>0.62116499999999997</c:v>
                </c:pt>
                <c:pt idx="5704">
                  <c:v>0.62130399999999997</c:v>
                </c:pt>
                <c:pt idx="5705">
                  <c:v>0.62144200000000005</c:v>
                </c:pt>
                <c:pt idx="5706">
                  <c:v>0.62158100000000005</c:v>
                </c:pt>
                <c:pt idx="5707">
                  <c:v>0.62172000000000005</c:v>
                </c:pt>
                <c:pt idx="5708">
                  <c:v>0.62185800000000002</c:v>
                </c:pt>
                <c:pt idx="5709">
                  <c:v>0.62199700000000002</c:v>
                </c:pt>
                <c:pt idx="5710">
                  <c:v>0.62213499999999999</c:v>
                </c:pt>
                <c:pt idx="5711">
                  <c:v>0.62227399999999999</c:v>
                </c:pt>
                <c:pt idx="5712">
                  <c:v>0.62241199999999997</c:v>
                </c:pt>
                <c:pt idx="5713">
                  <c:v>0.62255099999999997</c:v>
                </c:pt>
                <c:pt idx="5714">
                  <c:v>0.62268900000000005</c:v>
                </c:pt>
                <c:pt idx="5715">
                  <c:v>0.62282700000000002</c:v>
                </c:pt>
                <c:pt idx="5716">
                  <c:v>0.62296600000000002</c:v>
                </c:pt>
                <c:pt idx="5717">
                  <c:v>0.62310399999999999</c:v>
                </c:pt>
                <c:pt idx="5718">
                  <c:v>0.62324199999999996</c:v>
                </c:pt>
                <c:pt idx="5719">
                  <c:v>0.62338000000000005</c:v>
                </c:pt>
                <c:pt idx="5720">
                  <c:v>0.62351800000000002</c:v>
                </c:pt>
                <c:pt idx="5721">
                  <c:v>0.62365599999999999</c:v>
                </c:pt>
                <c:pt idx="5722">
                  <c:v>0.62379399999999996</c:v>
                </c:pt>
                <c:pt idx="5723">
                  <c:v>0.62393200000000004</c:v>
                </c:pt>
                <c:pt idx="5724">
                  <c:v>0.62407000000000001</c:v>
                </c:pt>
                <c:pt idx="5725">
                  <c:v>0.62420799999999999</c:v>
                </c:pt>
                <c:pt idx="5726">
                  <c:v>0.62434500000000004</c:v>
                </c:pt>
                <c:pt idx="5727">
                  <c:v>0.62448300000000001</c:v>
                </c:pt>
                <c:pt idx="5728">
                  <c:v>0.62462099999999998</c:v>
                </c:pt>
                <c:pt idx="5729">
                  <c:v>0.62475800000000004</c:v>
                </c:pt>
                <c:pt idx="5730">
                  <c:v>0.62489600000000001</c:v>
                </c:pt>
                <c:pt idx="5731">
                  <c:v>0.62503399999999998</c:v>
                </c:pt>
                <c:pt idx="5732">
                  <c:v>0.62517100000000003</c:v>
                </c:pt>
                <c:pt idx="5733">
                  <c:v>0.62530799999999997</c:v>
                </c:pt>
                <c:pt idx="5734">
                  <c:v>0.62544599999999995</c:v>
                </c:pt>
                <c:pt idx="5735">
                  <c:v>0.625583</c:v>
                </c:pt>
                <c:pt idx="5736">
                  <c:v>0.62572000000000005</c:v>
                </c:pt>
                <c:pt idx="5737">
                  <c:v>0.62585800000000003</c:v>
                </c:pt>
                <c:pt idx="5738">
                  <c:v>0.62599499999999997</c:v>
                </c:pt>
                <c:pt idx="5739">
                  <c:v>0.62613200000000002</c:v>
                </c:pt>
                <c:pt idx="5740">
                  <c:v>0.62626899999999996</c:v>
                </c:pt>
                <c:pt idx="5741">
                  <c:v>0.62640600000000002</c:v>
                </c:pt>
                <c:pt idx="5742">
                  <c:v>0.62654299999999996</c:v>
                </c:pt>
                <c:pt idx="5743">
                  <c:v>0.62668000000000001</c:v>
                </c:pt>
                <c:pt idx="5744">
                  <c:v>0.62681699999999996</c:v>
                </c:pt>
                <c:pt idx="5745">
                  <c:v>0.62695400000000001</c:v>
                </c:pt>
                <c:pt idx="5746">
                  <c:v>0.62709099999999995</c:v>
                </c:pt>
                <c:pt idx="5747">
                  <c:v>0.62722699999999998</c:v>
                </c:pt>
                <c:pt idx="5748">
                  <c:v>0.62736400000000003</c:v>
                </c:pt>
                <c:pt idx="5749">
                  <c:v>0.62750099999999998</c:v>
                </c:pt>
                <c:pt idx="5750">
                  <c:v>0.627637</c:v>
                </c:pt>
                <c:pt idx="5751">
                  <c:v>0.62777400000000005</c:v>
                </c:pt>
                <c:pt idx="5752">
                  <c:v>0.62790999999999997</c:v>
                </c:pt>
                <c:pt idx="5753">
                  <c:v>0.62804700000000002</c:v>
                </c:pt>
                <c:pt idx="5754">
                  <c:v>0.62818300000000005</c:v>
                </c:pt>
                <c:pt idx="5755">
                  <c:v>0.62831899999999996</c:v>
                </c:pt>
                <c:pt idx="5756">
                  <c:v>0.62845600000000001</c:v>
                </c:pt>
                <c:pt idx="5757">
                  <c:v>0.62859200000000004</c:v>
                </c:pt>
                <c:pt idx="5758">
                  <c:v>0.62872799999999995</c:v>
                </c:pt>
                <c:pt idx="5759">
                  <c:v>0.62886399999999998</c:v>
                </c:pt>
                <c:pt idx="5760">
                  <c:v>0.629</c:v>
                </c:pt>
                <c:pt idx="5761">
                  <c:v>0.62913600000000003</c:v>
                </c:pt>
                <c:pt idx="5762">
                  <c:v>0.62927200000000005</c:v>
                </c:pt>
                <c:pt idx="5763">
                  <c:v>0.62940799999999997</c:v>
                </c:pt>
                <c:pt idx="5764">
                  <c:v>0.62954399999999999</c:v>
                </c:pt>
                <c:pt idx="5765">
                  <c:v>0.62968000000000002</c:v>
                </c:pt>
                <c:pt idx="5766">
                  <c:v>0.62981600000000004</c:v>
                </c:pt>
                <c:pt idx="5767">
                  <c:v>0.62995199999999996</c:v>
                </c:pt>
                <c:pt idx="5768">
                  <c:v>0.63008699999999995</c:v>
                </c:pt>
                <c:pt idx="5769">
                  <c:v>0.63022299999999998</c:v>
                </c:pt>
                <c:pt idx="5770">
                  <c:v>0.63035799999999997</c:v>
                </c:pt>
                <c:pt idx="5771">
                  <c:v>0.630494</c:v>
                </c:pt>
                <c:pt idx="5772">
                  <c:v>0.630629</c:v>
                </c:pt>
                <c:pt idx="5773">
                  <c:v>0.63076500000000002</c:v>
                </c:pt>
                <c:pt idx="5774">
                  <c:v>0.63090000000000002</c:v>
                </c:pt>
                <c:pt idx="5775">
                  <c:v>0.63103500000000001</c:v>
                </c:pt>
                <c:pt idx="5776">
                  <c:v>0.63117100000000004</c:v>
                </c:pt>
                <c:pt idx="5777">
                  <c:v>0.63130600000000003</c:v>
                </c:pt>
                <c:pt idx="5778">
                  <c:v>0.63144100000000003</c:v>
                </c:pt>
                <c:pt idx="5779">
                  <c:v>0.63157600000000003</c:v>
                </c:pt>
                <c:pt idx="5780">
                  <c:v>0.63171100000000002</c:v>
                </c:pt>
                <c:pt idx="5781">
                  <c:v>0.63184600000000002</c:v>
                </c:pt>
                <c:pt idx="5782">
                  <c:v>0.63198100000000001</c:v>
                </c:pt>
                <c:pt idx="5783">
                  <c:v>0.63211600000000001</c:v>
                </c:pt>
                <c:pt idx="5784">
                  <c:v>0.63225100000000001</c:v>
                </c:pt>
                <c:pt idx="5785">
                  <c:v>0.63238499999999997</c:v>
                </c:pt>
                <c:pt idx="5786">
                  <c:v>0.63251999999999997</c:v>
                </c:pt>
                <c:pt idx="5787">
                  <c:v>0.63265499999999997</c:v>
                </c:pt>
                <c:pt idx="5788">
                  <c:v>0.63278900000000005</c:v>
                </c:pt>
                <c:pt idx="5789">
                  <c:v>0.63292400000000004</c:v>
                </c:pt>
                <c:pt idx="5790">
                  <c:v>0.63305800000000001</c:v>
                </c:pt>
                <c:pt idx="5791">
                  <c:v>0.63319300000000001</c:v>
                </c:pt>
                <c:pt idx="5792">
                  <c:v>0.63332699999999997</c:v>
                </c:pt>
                <c:pt idx="5793">
                  <c:v>0.63346100000000005</c:v>
                </c:pt>
                <c:pt idx="5794">
                  <c:v>0.63359600000000005</c:v>
                </c:pt>
                <c:pt idx="5795">
                  <c:v>0.63373000000000002</c:v>
                </c:pt>
                <c:pt idx="5796">
                  <c:v>0.63386399999999998</c:v>
                </c:pt>
                <c:pt idx="5797">
                  <c:v>0.63399799999999995</c:v>
                </c:pt>
                <c:pt idx="5798">
                  <c:v>0.63413200000000003</c:v>
                </c:pt>
                <c:pt idx="5799">
                  <c:v>0.634266</c:v>
                </c:pt>
                <c:pt idx="5800">
                  <c:v>0.63439999999999996</c:v>
                </c:pt>
                <c:pt idx="5801">
                  <c:v>0.63453400000000004</c:v>
                </c:pt>
                <c:pt idx="5802">
                  <c:v>0.63466800000000001</c:v>
                </c:pt>
                <c:pt idx="5803">
                  <c:v>0.63480199999999998</c:v>
                </c:pt>
                <c:pt idx="5804">
                  <c:v>0.63493599999999994</c:v>
                </c:pt>
                <c:pt idx="5805">
                  <c:v>0.63506899999999999</c:v>
                </c:pt>
                <c:pt idx="5806">
                  <c:v>0.63520299999999996</c:v>
                </c:pt>
                <c:pt idx="5807">
                  <c:v>0.63533600000000001</c:v>
                </c:pt>
                <c:pt idx="5808">
                  <c:v>0.63546999999999998</c:v>
                </c:pt>
                <c:pt idx="5809">
                  <c:v>0.63560300000000003</c:v>
                </c:pt>
                <c:pt idx="5810">
                  <c:v>0.635737</c:v>
                </c:pt>
                <c:pt idx="5811">
                  <c:v>0.63587000000000005</c:v>
                </c:pt>
                <c:pt idx="5812">
                  <c:v>0.63600299999999999</c:v>
                </c:pt>
                <c:pt idx="5813">
                  <c:v>0.63613699999999995</c:v>
                </c:pt>
                <c:pt idx="5814">
                  <c:v>0.63627</c:v>
                </c:pt>
                <c:pt idx="5815">
                  <c:v>0.63640300000000005</c:v>
                </c:pt>
                <c:pt idx="5816">
                  <c:v>0.63653599999999999</c:v>
                </c:pt>
                <c:pt idx="5817">
                  <c:v>0.63666900000000004</c:v>
                </c:pt>
                <c:pt idx="5818">
                  <c:v>0.63680199999999998</c:v>
                </c:pt>
                <c:pt idx="5819">
                  <c:v>0.63693500000000003</c:v>
                </c:pt>
                <c:pt idx="5820">
                  <c:v>0.63706799999999997</c:v>
                </c:pt>
                <c:pt idx="5821">
                  <c:v>0.63720100000000002</c:v>
                </c:pt>
                <c:pt idx="5822">
                  <c:v>0.63733300000000004</c:v>
                </c:pt>
                <c:pt idx="5823">
                  <c:v>0.63746599999999998</c:v>
                </c:pt>
                <c:pt idx="5824">
                  <c:v>0.63759900000000003</c:v>
                </c:pt>
                <c:pt idx="5825">
                  <c:v>0.63773100000000005</c:v>
                </c:pt>
                <c:pt idx="5826">
                  <c:v>0.63786399999999999</c:v>
                </c:pt>
                <c:pt idx="5827">
                  <c:v>0.63799600000000001</c:v>
                </c:pt>
                <c:pt idx="5828">
                  <c:v>0.63812899999999995</c:v>
                </c:pt>
                <c:pt idx="5829">
                  <c:v>0.63826099999999997</c:v>
                </c:pt>
                <c:pt idx="5830">
                  <c:v>0.63839400000000002</c:v>
                </c:pt>
                <c:pt idx="5831">
                  <c:v>0.63852600000000004</c:v>
                </c:pt>
                <c:pt idx="5832">
                  <c:v>0.63865799999999995</c:v>
                </c:pt>
                <c:pt idx="5833">
                  <c:v>0.63878999999999997</c:v>
                </c:pt>
                <c:pt idx="5834">
                  <c:v>0.63892199999999999</c:v>
                </c:pt>
                <c:pt idx="5835">
                  <c:v>0.63905400000000001</c:v>
                </c:pt>
                <c:pt idx="5836">
                  <c:v>0.63918600000000003</c:v>
                </c:pt>
                <c:pt idx="5837">
                  <c:v>0.63931800000000005</c:v>
                </c:pt>
                <c:pt idx="5838">
                  <c:v>0.63944999999999996</c:v>
                </c:pt>
                <c:pt idx="5839">
                  <c:v>0.63958199999999998</c:v>
                </c:pt>
                <c:pt idx="5840">
                  <c:v>0.639714</c:v>
                </c:pt>
                <c:pt idx="5841">
                  <c:v>0.639845</c:v>
                </c:pt>
                <c:pt idx="5842">
                  <c:v>0.63997700000000002</c:v>
                </c:pt>
                <c:pt idx="5843">
                  <c:v>0.64010900000000004</c:v>
                </c:pt>
                <c:pt idx="5844">
                  <c:v>0.64024000000000003</c:v>
                </c:pt>
                <c:pt idx="5845">
                  <c:v>0.64037200000000005</c:v>
                </c:pt>
                <c:pt idx="5846">
                  <c:v>0.64050300000000004</c:v>
                </c:pt>
                <c:pt idx="5847">
                  <c:v>0.64063400000000004</c:v>
                </c:pt>
                <c:pt idx="5848">
                  <c:v>0.64076599999999995</c:v>
                </c:pt>
                <c:pt idx="5849">
                  <c:v>0.64089700000000005</c:v>
                </c:pt>
                <c:pt idx="5850">
                  <c:v>0.64102800000000004</c:v>
                </c:pt>
                <c:pt idx="5851">
                  <c:v>0.64115900000000003</c:v>
                </c:pt>
                <c:pt idx="5852">
                  <c:v>0.64129000000000003</c:v>
                </c:pt>
                <c:pt idx="5853">
                  <c:v>0.64142100000000002</c:v>
                </c:pt>
                <c:pt idx="5854">
                  <c:v>0.64155200000000001</c:v>
                </c:pt>
                <c:pt idx="5855">
                  <c:v>0.641683</c:v>
                </c:pt>
                <c:pt idx="5856">
                  <c:v>0.641814</c:v>
                </c:pt>
                <c:pt idx="5857">
                  <c:v>0.64194499999999999</c:v>
                </c:pt>
                <c:pt idx="5858">
                  <c:v>0.64207599999999998</c:v>
                </c:pt>
                <c:pt idx="5859">
                  <c:v>0.64220699999999997</c:v>
                </c:pt>
                <c:pt idx="5860">
                  <c:v>0.64233700000000005</c:v>
                </c:pt>
                <c:pt idx="5861">
                  <c:v>0.64246800000000004</c:v>
                </c:pt>
                <c:pt idx="5862">
                  <c:v>0.642598</c:v>
                </c:pt>
                <c:pt idx="5863">
                  <c:v>0.64272899999999999</c:v>
                </c:pt>
                <c:pt idx="5864">
                  <c:v>0.64285899999999996</c:v>
                </c:pt>
                <c:pt idx="5865">
                  <c:v>0.64298999999999995</c:v>
                </c:pt>
                <c:pt idx="5866">
                  <c:v>0.64312000000000002</c:v>
                </c:pt>
                <c:pt idx="5867">
                  <c:v>0.64324999999999999</c:v>
                </c:pt>
                <c:pt idx="5868">
                  <c:v>0.64338099999999998</c:v>
                </c:pt>
                <c:pt idx="5869">
                  <c:v>0.64351100000000006</c:v>
                </c:pt>
                <c:pt idx="5870">
                  <c:v>0.64364100000000002</c:v>
                </c:pt>
                <c:pt idx="5871">
                  <c:v>0.64377099999999998</c:v>
                </c:pt>
                <c:pt idx="5872">
                  <c:v>0.64390099999999995</c:v>
                </c:pt>
                <c:pt idx="5873">
                  <c:v>0.64403100000000002</c:v>
                </c:pt>
                <c:pt idx="5874">
                  <c:v>0.64416099999999998</c:v>
                </c:pt>
                <c:pt idx="5875">
                  <c:v>0.64429000000000003</c:v>
                </c:pt>
                <c:pt idx="5876">
                  <c:v>0.64441999999999999</c:v>
                </c:pt>
                <c:pt idx="5877">
                  <c:v>0.64454999999999996</c:v>
                </c:pt>
                <c:pt idx="5878">
                  <c:v>0.64468000000000003</c:v>
                </c:pt>
                <c:pt idx="5879">
                  <c:v>0.64480899999999997</c:v>
                </c:pt>
                <c:pt idx="5880">
                  <c:v>0.64493900000000004</c:v>
                </c:pt>
                <c:pt idx="5881">
                  <c:v>0.64506799999999997</c:v>
                </c:pt>
                <c:pt idx="5882">
                  <c:v>0.64519800000000005</c:v>
                </c:pt>
                <c:pt idx="5883">
                  <c:v>0.64532699999999998</c:v>
                </c:pt>
                <c:pt idx="5884">
                  <c:v>0.64545600000000003</c:v>
                </c:pt>
                <c:pt idx="5885">
                  <c:v>0.64558599999999999</c:v>
                </c:pt>
                <c:pt idx="5886">
                  <c:v>0.64571500000000004</c:v>
                </c:pt>
                <c:pt idx="5887">
                  <c:v>0.64584399999999997</c:v>
                </c:pt>
                <c:pt idx="5888">
                  <c:v>0.64597300000000002</c:v>
                </c:pt>
                <c:pt idx="5889">
                  <c:v>0.64610199999999995</c:v>
                </c:pt>
                <c:pt idx="5890">
                  <c:v>0.646231</c:v>
                </c:pt>
                <c:pt idx="5891">
                  <c:v>0.64636000000000005</c:v>
                </c:pt>
                <c:pt idx="5892">
                  <c:v>0.64648899999999998</c:v>
                </c:pt>
                <c:pt idx="5893">
                  <c:v>0.64661800000000003</c:v>
                </c:pt>
                <c:pt idx="5894">
                  <c:v>0.64674699999999996</c:v>
                </c:pt>
                <c:pt idx="5895">
                  <c:v>0.64687499999999998</c:v>
                </c:pt>
                <c:pt idx="5896">
                  <c:v>0.64700400000000002</c:v>
                </c:pt>
                <c:pt idx="5897">
                  <c:v>0.64713299999999996</c:v>
                </c:pt>
                <c:pt idx="5898">
                  <c:v>0.64726099999999998</c:v>
                </c:pt>
                <c:pt idx="5899">
                  <c:v>0.64739000000000002</c:v>
                </c:pt>
                <c:pt idx="5900">
                  <c:v>0.64751800000000004</c:v>
                </c:pt>
                <c:pt idx="5901">
                  <c:v>0.64764699999999997</c:v>
                </c:pt>
                <c:pt idx="5902">
                  <c:v>0.64777499999999999</c:v>
                </c:pt>
                <c:pt idx="5903">
                  <c:v>0.64790300000000001</c:v>
                </c:pt>
                <c:pt idx="5904">
                  <c:v>0.64803100000000002</c:v>
                </c:pt>
                <c:pt idx="5905">
                  <c:v>0.64815999999999996</c:v>
                </c:pt>
                <c:pt idx="5906">
                  <c:v>0.64828799999999998</c:v>
                </c:pt>
                <c:pt idx="5907">
                  <c:v>0.64841599999999999</c:v>
                </c:pt>
                <c:pt idx="5908">
                  <c:v>0.64854400000000001</c:v>
                </c:pt>
                <c:pt idx="5909">
                  <c:v>0.64867200000000003</c:v>
                </c:pt>
                <c:pt idx="5910">
                  <c:v>0.64880000000000004</c:v>
                </c:pt>
                <c:pt idx="5911">
                  <c:v>0.64892700000000003</c:v>
                </c:pt>
                <c:pt idx="5912">
                  <c:v>0.64905500000000005</c:v>
                </c:pt>
                <c:pt idx="5913">
                  <c:v>0.64918299999999995</c:v>
                </c:pt>
                <c:pt idx="5914">
                  <c:v>0.64931099999999997</c:v>
                </c:pt>
                <c:pt idx="5915">
                  <c:v>0.64943799999999996</c:v>
                </c:pt>
                <c:pt idx="5916">
                  <c:v>0.64956599999999998</c:v>
                </c:pt>
                <c:pt idx="5917">
                  <c:v>0.64969299999999996</c:v>
                </c:pt>
                <c:pt idx="5918">
                  <c:v>0.64982099999999998</c:v>
                </c:pt>
                <c:pt idx="5919">
                  <c:v>0.64994799999999997</c:v>
                </c:pt>
                <c:pt idx="5920">
                  <c:v>0.65007599999999999</c:v>
                </c:pt>
                <c:pt idx="5921">
                  <c:v>0.65020299999999998</c:v>
                </c:pt>
                <c:pt idx="5922">
                  <c:v>0.65032999999999996</c:v>
                </c:pt>
                <c:pt idx="5923">
                  <c:v>0.65045699999999995</c:v>
                </c:pt>
                <c:pt idx="5924">
                  <c:v>0.65058400000000005</c:v>
                </c:pt>
                <c:pt idx="5925">
                  <c:v>0.65071199999999996</c:v>
                </c:pt>
                <c:pt idx="5926">
                  <c:v>0.65083899999999995</c:v>
                </c:pt>
                <c:pt idx="5927">
                  <c:v>0.65096600000000004</c:v>
                </c:pt>
                <c:pt idx="5928">
                  <c:v>0.651092</c:v>
                </c:pt>
                <c:pt idx="5929">
                  <c:v>0.65121899999999999</c:v>
                </c:pt>
                <c:pt idx="5930">
                  <c:v>0.65134599999999998</c:v>
                </c:pt>
                <c:pt idx="5931">
                  <c:v>0.65147299999999997</c:v>
                </c:pt>
                <c:pt idx="5932">
                  <c:v>0.65159999999999996</c:v>
                </c:pt>
                <c:pt idx="5933">
                  <c:v>0.65172600000000003</c:v>
                </c:pt>
                <c:pt idx="5934">
                  <c:v>0.65185300000000002</c:v>
                </c:pt>
                <c:pt idx="5935">
                  <c:v>0.65197899999999998</c:v>
                </c:pt>
                <c:pt idx="5936">
                  <c:v>0.65210599999999996</c:v>
                </c:pt>
                <c:pt idx="5937">
                  <c:v>0.65223200000000003</c:v>
                </c:pt>
                <c:pt idx="5938">
                  <c:v>0.65235900000000002</c:v>
                </c:pt>
                <c:pt idx="5939">
                  <c:v>0.65248499999999998</c:v>
                </c:pt>
                <c:pt idx="5940">
                  <c:v>0.65261100000000005</c:v>
                </c:pt>
                <c:pt idx="5941">
                  <c:v>0.65273700000000001</c:v>
                </c:pt>
                <c:pt idx="5942">
                  <c:v>0.65286299999999997</c:v>
                </c:pt>
                <c:pt idx="5943">
                  <c:v>0.65298999999999996</c:v>
                </c:pt>
                <c:pt idx="5944">
                  <c:v>0.65311600000000003</c:v>
                </c:pt>
                <c:pt idx="5945">
                  <c:v>0.65324199999999999</c:v>
                </c:pt>
                <c:pt idx="5946">
                  <c:v>0.65336700000000003</c:v>
                </c:pt>
                <c:pt idx="5947">
                  <c:v>0.65349299999999999</c:v>
                </c:pt>
                <c:pt idx="5948">
                  <c:v>0.65361899999999995</c:v>
                </c:pt>
                <c:pt idx="5949">
                  <c:v>0.65374500000000002</c:v>
                </c:pt>
                <c:pt idx="5950">
                  <c:v>0.65387099999999998</c:v>
                </c:pt>
                <c:pt idx="5951">
                  <c:v>0.65399600000000002</c:v>
                </c:pt>
                <c:pt idx="5952">
                  <c:v>0.65412199999999998</c:v>
                </c:pt>
                <c:pt idx="5953">
                  <c:v>0.65424700000000002</c:v>
                </c:pt>
                <c:pt idx="5954">
                  <c:v>0.65437299999999998</c:v>
                </c:pt>
                <c:pt idx="5955">
                  <c:v>0.65449800000000002</c:v>
                </c:pt>
                <c:pt idx="5956">
                  <c:v>0.65462399999999998</c:v>
                </c:pt>
                <c:pt idx="5957">
                  <c:v>0.65474900000000003</c:v>
                </c:pt>
                <c:pt idx="5958">
                  <c:v>0.65487399999999996</c:v>
                </c:pt>
                <c:pt idx="5959">
                  <c:v>0.65500000000000003</c:v>
                </c:pt>
                <c:pt idx="5960">
                  <c:v>0.65512499999999996</c:v>
                </c:pt>
                <c:pt idx="5961">
                  <c:v>0.65525</c:v>
                </c:pt>
                <c:pt idx="5962">
                  <c:v>0.65537500000000004</c:v>
                </c:pt>
                <c:pt idx="5963">
                  <c:v>0.65549999999999997</c:v>
                </c:pt>
                <c:pt idx="5964">
                  <c:v>0.65562500000000001</c:v>
                </c:pt>
                <c:pt idx="5965">
                  <c:v>0.65575000000000006</c:v>
                </c:pt>
                <c:pt idx="5966">
                  <c:v>0.65587499999999999</c:v>
                </c:pt>
                <c:pt idx="5967">
                  <c:v>0.655999</c:v>
                </c:pt>
                <c:pt idx="5968">
                  <c:v>0.65612400000000004</c:v>
                </c:pt>
                <c:pt idx="5969">
                  <c:v>0.65624899999999997</c:v>
                </c:pt>
                <c:pt idx="5970">
                  <c:v>0.65637299999999998</c:v>
                </c:pt>
                <c:pt idx="5971">
                  <c:v>0.65649800000000003</c:v>
                </c:pt>
                <c:pt idx="5972">
                  <c:v>0.65662200000000004</c:v>
                </c:pt>
                <c:pt idx="5973">
                  <c:v>0.65674699999999997</c:v>
                </c:pt>
                <c:pt idx="5974">
                  <c:v>0.65687099999999998</c:v>
                </c:pt>
                <c:pt idx="5975">
                  <c:v>0.65699600000000002</c:v>
                </c:pt>
                <c:pt idx="5976">
                  <c:v>0.65712000000000004</c:v>
                </c:pt>
                <c:pt idx="5977">
                  <c:v>0.65724400000000005</c:v>
                </c:pt>
                <c:pt idx="5978">
                  <c:v>0.65736799999999995</c:v>
                </c:pt>
                <c:pt idx="5979">
                  <c:v>0.65749299999999999</c:v>
                </c:pt>
                <c:pt idx="5980">
                  <c:v>0.65761700000000001</c:v>
                </c:pt>
                <c:pt idx="5981">
                  <c:v>0.65774100000000002</c:v>
                </c:pt>
                <c:pt idx="5982">
                  <c:v>0.65786500000000003</c:v>
                </c:pt>
                <c:pt idx="5983">
                  <c:v>0.65798900000000005</c:v>
                </c:pt>
                <c:pt idx="5984">
                  <c:v>0.65811200000000003</c:v>
                </c:pt>
                <c:pt idx="5985">
                  <c:v>0.65823600000000004</c:v>
                </c:pt>
                <c:pt idx="5986">
                  <c:v>0.65835999999999995</c:v>
                </c:pt>
                <c:pt idx="5987">
                  <c:v>0.65848399999999996</c:v>
                </c:pt>
                <c:pt idx="5988">
                  <c:v>0.65860700000000005</c:v>
                </c:pt>
                <c:pt idx="5989">
                  <c:v>0.65873099999999996</c:v>
                </c:pt>
                <c:pt idx="5990">
                  <c:v>0.65885499999999997</c:v>
                </c:pt>
                <c:pt idx="5991">
                  <c:v>0.65897799999999995</c:v>
                </c:pt>
                <c:pt idx="5992">
                  <c:v>0.65910199999999997</c:v>
                </c:pt>
                <c:pt idx="5993">
                  <c:v>0.65922499999999995</c:v>
                </c:pt>
                <c:pt idx="5994">
                  <c:v>0.65934800000000005</c:v>
                </c:pt>
                <c:pt idx="5995">
                  <c:v>0.65947199999999995</c:v>
                </c:pt>
                <c:pt idx="5996">
                  <c:v>0.65959500000000004</c:v>
                </c:pt>
                <c:pt idx="5997">
                  <c:v>0.65971800000000003</c:v>
                </c:pt>
                <c:pt idx="5998">
                  <c:v>0.65984100000000001</c:v>
                </c:pt>
                <c:pt idx="5999">
                  <c:v>0.659964</c:v>
                </c:pt>
                <c:pt idx="6000">
                  <c:v>0.66008699999999998</c:v>
                </c:pt>
                <c:pt idx="6001">
                  <c:v>0.66020999999999996</c:v>
                </c:pt>
                <c:pt idx="6002">
                  <c:v>0.66033299999999995</c:v>
                </c:pt>
                <c:pt idx="6003">
                  <c:v>0.66045600000000004</c:v>
                </c:pt>
                <c:pt idx="6004">
                  <c:v>0.66057900000000003</c:v>
                </c:pt>
                <c:pt idx="6005">
                  <c:v>0.66070099999999998</c:v>
                </c:pt>
                <c:pt idx="6006">
                  <c:v>0.66082399999999997</c:v>
                </c:pt>
                <c:pt idx="6007">
                  <c:v>0.66094699999999995</c:v>
                </c:pt>
                <c:pt idx="6008">
                  <c:v>0.66106900000000002</c:v>
                </c:pt>
                <c:pt idx="6009">
                  <c:v>0.661192</c:v>
                </c:pt>
                <c:pt idx="6010">
                  <c:v>0.66131399999999996</c:v>
                </c:pt>
                <c:pt idx="6011">
                  <c:v>0.66143700000000005</c:v>
                </c:pt>
                <c:pt idx="6012">
                  <c:v>0.66155900000000001</c:v>
                </c:pt>
                <c:pt idx="6013">
                  <c:v>0.66168099999999996</c:v>
                </c:pt>
                <c:pt idx="6014">
                  <c:v>0.66180399999999995</c:v>
                </c:pt>
                <c:pt idx="6015">
                  <c:v>0.66192600000000001</c:v>
                </c:pt>
                <c:pt idx="6016">
                  <c:v>0.66204799999999997</c:v>
                </c:pt>
                <c:pt idx="6017">
                  <c:v>0.66217000000000004</c:v>
                </c:pt>
                <c:pt idx="6018">
                  <c:v>0.66229199999999999</c:v>
                </c:pt>
                <c:pt idx="6019">
                  <c:v>0.66241399999999995</c:v>
                </c:pt>
                <c:pt idx="6020">
                  <c:v>0.66253600000000001</c:v>
                </c:pt>
                <c:pt idx="6021">
                  <c:v>0.66265799999999997</c:v>
                </c:pt>
                <c:pt idx="6022">
                  <c:v>0.66278000000000004</c:v>
                </c:pt>
                <c:pt idx="6023">
                  <c:v>0.66290199999999999</c:v>
                </c:pt>
                <c:pt idx="6024">
                  <c:v>0.66302300000000003</c:v>
                </c:pt>
                <c:pt idx="6025">
                  <c:v>0.66314499999999998</c:v>
                </c:pt>
                <c:pt idx="6026">
                  <c:v>0.66326700000000005</c:v>
                </c:pt>
                <c:pt idx="6027">
                  <c:v>0.66338799999999998</c:v>
                </c:pt>
                <c:pt idx="6028">
                  <c:v>0.66351000000000004</c:v>
                </c:pt>
                <c:pt idx="6029">
                  <c:v>0.66363099999999997</c:v>
                </c:pt>
                <c:pt idx="6030">
                  <c:v>0.66375300000000004</c:v>
                </c:pt>
                <c:pt idx="6031">
                  <c:v>0.66387399999999996</c:v>
                </c:pt>
                <c:pt idx="6032">
                  <c:v>0.663995</c:v>
                </c:pt>
                <c:pt idx="6033">
                  <c:v>0.66411699999999996</c:v>
                </c:pt>
                <c:pt idx="6034">
                  <c:v>0.664238</c:v>
                </c:pt>
                <c:pt idx="6035">
                  <c:v>0.66435900000000003</c:v>
                </c:pt>
                <c:pt idx="6036">
                  <c:v>0.66447999999999996</c:v>
                </c:pt>
                <c:pt idx="6037">
                  <c:v>0.664601</c:v>
                </c:pt>
                <c:pt idx="6038">
                  <c:v>0.66472200000000004</c:v>
                </c:pt>
                <c:pt idx="6039">
                  <c:v>0.66484299999999996</c:v>
                </c:pt>
                <c:pt idx="6040">
                  <c:v>0.664964</c:v>
                </c:pt>
                <c:pt idx="6041">
                  <c:v>0.66508500000000004</c:v>
                </c:pt>
                <c:pt idx="6042">
                  <c:v>0.66520599999999996</c:v>
                </c:pt>
                <c:pt idx="6043">
                  <c:v>0.66532599999999997</c:v>
                </c:pt>
                <c:pt idx="6044">
                  <c:v>0.66544700000000001</c:v>
                </c:pt>
                <c:pt idx="6045">
                  <c:v>0.66556800000000005</c:v>
                </c:pt>
                <c:pt idx="6046">
                  <c:v>0.66568799999999995</c:v>
                </c:pt>
                <c:pt idx="6047">
                  <c:v>0.66580899999999998</c:v>
                </c:pt>
                <c:pt idx="6048">
                  <c:v>0.66592899999999999</c:v>
                </c:pt>
                <c:pt idx="6049">
                  <c:v>0.66605000000000003</c:v>
                </c:pt>
                <c:pt idx="6050">
                  <c:v>0.66617000000000004</c:v>
                </c:pt>
                <c:pt idx="6051">
                  <c:v>0.66629000000000005</c:v>
                </c:pt>
                <c:pt idx="6052">
                  <c:v>0.66641099999999998</c:v>
                </c:pt>
                <c:pt idx="6053">
                  <c:v>0.66653099999999998</c:v>
                </c:pt>
                <c:pt idx="6054">
                  <c:v>0.66665099999999999</c:v>
                </c:pt>
                <c:pt idx="6055">
                  <c:v>0.666771</c:v>
                </c:pt>
                <c:pt idx="6056">
                  <c:v>0.66689100000000001</c:v>
                </c:pt>
                <c:pt idx="6057">
                  <c:v>0.66701100000000002</c:v>
                </c:pt>
                <c:pt idx="6058">
                  <c:v>0.66713100000000003</c:v>
                </c:pt>
                <c:pt idx="6059">
                  <c:v>0.66725100000000004</c:v>
                </c:pt>
                <c:pt idx="6060">
                  <c:v>0.66737100000000005</c:v>
                </c:pt>
                <c:pt idx="6061">
                  <c:v>0.66749099999999995</c:v>
                </c:pt>
                <c:pt idx="6062">
                  <c:v>0.66761000000000004</c:v>
                </c:pt>
                <c:pt idx="6063">
                  <c:v>0.66773000000000005</c:v>
                </c:pt>
                <c:pt idx="6064">
                  <c:v>0.66785000000000005</c:v>
                </c:pt>
                <c:pt idx="6065">
                  <c:v>0.66796900000000003</c:v>
                </c:pt>
                <c:pt idx="6066">
                  <c:v>0.66808900000000004</c:v>
                </c:pt>
                <c:pt idx="6067">
                  <c:v>0.66820800000000002</c:v>
                </c:pt>
                <c:pt idx="6068">
                  <c:v>0.66832800000000003</c:v>
                </c:pt>
                <c:pt idx="6069">
                  <c:v>0.66844700000000001</c:v>
                </c:pt>
                <c:pt idx="6070">
                  <c:v>0.66856599999999999</c:v>
                </c:pt>
                <c:pt idx="6071">
                  <c:v>0.668686</c:v>
                </c:pt>
                <c:pt idx="6072">
                  <c:v>0.66880499999999998</c:v>
                </c:pt>
                <c:pt idx="6073">
                  <c:v>0.66892399999999996</c:v>
                </c:pt>
                <c:pt idx="6074">
                  <c:v>0.66904300000000005</c:v>
                </c:pt>
                <c:pt idx="6075">
                  <c:v>0.66916200000000003</c:v>
                </c:pt>
                <c:pt idx="6076">
                  <c:v>0.66928100000000001</c:v>
                </c:pt>
                <c:pt idx="6077">
                  <c:v>0.6694</c:v>
                </c:pt>
                <c:pt idx="6078">
                  <c:v>0.66951899999999998</c:v>
                </c:pt>
                <c:pt idx="6079">
                  <c:v>0.66963799999999996</c:v>
                </c:pt>
                <c:pt idx="6080">
                  <c:v>0.66975700000000005</c:v>
                </c:pt>
                <c:pt idx="6081">
                  <c:v>0.669875</c:v>
                </c:pt>
                <c:pt idx="6082">
                  <c:v>0.66999399999999998</c:v>
                </c:pt>
                <c:pt idx="6083">
                  <c:v>0.67011299999999996</c:v>
                </c:pt>
                <c:pt idx="6084">
                  <c:v>0.67023100000000002</c:v>
                </c:pt>
                <c:pt idx="6085">
                  <c:v>0.67035</c:v>
                </c:pt>
                <c:pt idx="6086">
                  <c:v>0.67046799999999995</c:v>
                </c:pt>
                <c:pt idx="6087">
                  <c:v>0.67058700000000004</c:v>
                </c:pt>
                <c:pt idx="6088">
                  <c:v>0.670705</c:v>
                </c:pt>
                <c:pt idx="6089">
                  <c:v>0.67082299999999995</c:v>
                </c:pt>
                <c:pt idx="6090">
                  <c:v>0.67094200000000004</c:v>
                </c:pt>
                <c:pt idx="6091">
                  <c:v>0.67105999999999999</c:v>
                </c:pt>
                <c:pt idx="6092">
                  <c:v>0.67117800000000005</c:v>
                </c:pt>
                <c:pt idx="6093">
                  <c:v>0.671296</c:v>
                </c:pt>
                <c:pt idx="6094">
                  <c:v>0.67141399999999996</c:v>
                </c:pt>
                <c:pt idx="6095">
                  <c:v>0.67153200000000002</c:v>
                </c:pt>
                <c:pt idx="6096">
                  <c:v>0.67164999999999997</c:v>
                </c:pt>
                <c:pt idx="6097">
                  <c:v>0.67176800000000003</c:v>
                </c:pt>
                <c:pt idx="6098">
                  <c:v>0.67188599999999998</c:v>
                </c:pt>
                <c:pt idx="6099">
                  <c:v>0.67200400000000005</c:v>
                </c:pt>
                <c:pt idx="6100">
                  <c:v>0.672122</c:v>
                </c:pt>
                <c:pt idx="6101">
                  <c:v>0.67223900000000003</c:v>
                </c:pt>
                <c:pt idx="6102">
                  <c:v>0.67235699999999998</c:v>
                </c:pt>
                <c:pt idx="6103">
                  <c:v>0.67247500000000004</c:v>
                </c:pt>
                <c:pt idx="6104">
                  <c:v>0.67259199999999997</c:v>
                </c:pt>
                <c:pt idx="6105">
                  <c:v>0.67271000000000003</c:v>
                </c:pt>
                <c:pt idx="6106">
                  <c:v>0.67282699999999995</c:v>
                </c:pt>
                <c:pt idx="6107">
                  <c:v>0.67294399999999999</c:v>
                </c:pt>
                <c:pt idx="6108">
                  <c:v>0.67306200000000005</c:v>
                </c:pt>
                <c:pt idx="6109">
                  <c:v>0.67317899999999997</c:v>
                </c:pt>
                <c:pt idx="6110">
                  <c:v>0.67329600000000001</c:v>
                </c:pt>
                <c:pt idx="6111">
                  <c:v>0.67341399999999996</c:v>
                </c:pt>
                <c:pt idx="6112">
                  <c:v>0.67353099999999999</c:v>
                </c:pt>
                <c:pt idx="6113">
                  <c:v>0.67364800000000002</c:v>
                </c:pt>
                <c:pt idx="6114">
                  <c:v>0.67376499999999995</c:v>
                </c:pt>
                <c:pt idx="6115">
                  <c:v>0.67388199999999998</c:v>
                </c:pt>
                <c:pt idx="6116">
                  <c:v>0.67399900000000001</c:v>
                </c:pt>
                <c:pt idx="6117">
                  <c:v>0.67411600000000005</c:v>
                </c:pt>
                <c:pt idx="6118">
                  <c:v>0.67423200000000005</c:v>
                </c:pt>
                <c:pt idx="6119">
                  <c:v>0.67434899999999998</c:v>
                </c:pt>
                <c:pt idx="6120">
                  <c:v>0.67446600000000001</c:v>
                </c:pt>
                <c:pt idx="6121">
                  <c:v>0.67458300000000004</c:v>
                </c:pt>
                <c:pt idx="6122">
                  <c:v>0.67469900000000005</c:v>
                </c:pt>
                <c:pt idx="6123">
                  <c:v>0.67481599999999997</c:v>
                </c:pt>
                <c:pt idx="6124">
                  <c:v>0.67493199999999998</c:v>
                </c:pt>
                <c:pt idx="6125">
                  <c:v>0.67504900000000001</c:v>
                </c:pt>
                <c:pt idx="6126">
                  <c:v>0.67516500000000002</c:v>
                </c:pt>
                <c:pt idx="6127">
                  <c:v>0.67528200000000005</c:v>
                </c:pt>
                <c:pt idx="6128">
                  <c:v>0.67539800000000005</c:v>
                </c:pt>
                <c:pt idx="6129">
                  <c:v>0.67551399999999995</c:v>
                </c:pt>
                <c:pt idx="6130">
                  <c:v>0.67562999999999995</c:v>
                </c:pt>
                <c:pt idx="6131">
                  <c:v>0.67574699999999999</c:v>
                </c:pt>
                <c:pt idx="6132">
                  <c:v>0.67586299999999999</c:v>
                </c:pt>
                <c:pt idx="6133">
                  <c:v>0.675979</c:v>
                </c:pt>
                <c:pt idx="6134">
                  <c:v>0.676095</c:v>
                </c:pt>
                <c:pt idx="6135">
                  <c:v>0.67621100000000001</c:v>
                </c:pt>
                <c:pt idx="6136">
                  <c:v>0.67632700000000001</c:v>
                </c:pt>
                <c:pt idx="6137">
                  <c:v>0.67644199999999999</c:v>
                </c:pt>
                <c:pt idx="6138">
                  <c:v>0.67655799999999999</c:v>
                </c:pt>
                <c:pt idx="6139">
                  <c:v>0.676674</c:v>
                </c:pt>
                <c:pt idx="6140">
                  <c:v>0.67679</c:v>
                </c:pt>
                <c:pt idx="6141">
                  <c:v>0.67690499999999998</c:v>
                </c:pt>
                <c:pt idx="6142">
                  <c:v>0.67702099999999998</c:v>
                </c:pt>
                <c:pt idx="6143">
                  <c:v>0.67713699999999999</c:v>
                </c:pt>
                <c:pt idx="6144">
                  <c:v>0.67725199999999997</c:v>
                </c:pt>
                <c:pt idx="6145">
                  <c:v>0.67736700000000005</c:v>
                </c:pt>
                <c:pt idx="6146">
                  <c:v>0.67748299999999995</c:v>
                </c:pt>
                <c:pt idx="6147">
                  <c:v>0.67759800000000003</c:v>
                </c:pt>
                <c:pt idx="6148">
                  <c:v>0.67771400000000004</c:v>
                </c:pt>
                <c:pt idx="6149">
                  <c:v>0.67782900000000001</c:v>
                </c:pt>
                <c:pt idx="6150">
                  <c:v>0.67794399999999999</c:v>
                </c:pt>
                <c:pt idx="6151">
                  <c:v>0.67805899999999997</c:v>
                </c:pt>
                <c:pt idx="6152">
                  <c:v>0.67817400000000005</c:v>
                </c:pt>
                <c:pt idx="6153">
                  <c:v>0.67828900000000003</c:v>
                </c:pt>
                <c:pt idx="6154">
                  <c:v>0.67840400000000001</c:v>
                </c:pt>
                <c:pt idx="6155">
                  <c:v>0.67851899999999998</c:v>
                </c:pt>
                <c:pt idx="6156">
                  <c:v>0.67863399999999996</c:v>
                </c:pt>
                <c:pt idx="6157">
                  <c:v>0.67874900000000005</c:v>
                </c:pt>
                <c:pt idx="6158">
                  <c:v>0.67886400000000002</c:v>
                </c:pt>
                <c:pt idx="6159">
                  <c:v>0.67897799999999997</c:v>
                </c:pt>
                <c:pt idx="6160">
                  <c:v>0.67909299999999995</c:v>
                </c:pt>
                <c:pt idx="6161">
                  <c:v>0.67920800000000003</c:v>
                </c:pt>
                <c:pt idx="6162">
                  <c:v>0.67932199999999998</c:v>
                </c:pt>
                <c:pt idx="6163">
                  <c:v>0.67943699999999996</c:v>
                </c:pt>
                <c:pt idx="6164">
                  <c:v>0.67955100000000002</c:v>
                </c:pt>
                <c:pt idx="6165">
                  <c:v>0.67966599999999999</c:v>
                </c:pt>
                <c:pt idx="6166">
                  <c:v>0.67978000000000005</c:v>
                </c:pt>
                <c:pt idx="6167">
                  <c:v>0.679894</c:v>
                </c:pt>
                <c:pt idx="6168">
                  <c:v>0.68000899999999997</c:v>
                </c:pt>
                <c:pt idx="6169">
                  <c:v>0.68012300000000003</c:v>
                </c:pt>
                <c:pt idx="6170">
                  <c:v>0.68023699999999998</c:v>
                </c:pt>
                <c:pt idx="6171">
                  <c:v>0.68035100000000004</c:v>
                </c:pt>
                <c:pt idx="6172">
                  <c:v>0.68046499999999999</c:v>
                </c:pt>
                <c:pt idx="6173">
                  <c:v>0.68057900000000005</c:v>
                </c:pt>
                <c:pt idx="6174">
                  <c:v>0.68069299999999999</c:v>
                </c:pt>
                <c:pt idx="6175">
                  <c:v>0.68080700000000005</c:v>
                </c:pt>
                <c:pt idx="6176">
                  <c:v>0.680921</c:v>
                </c:pt>
                <c:pt idx="6177">
                  <c:v>0.68103499999999995</c:v>
                </c:pt>
                <c:pt idx="6178">
                  <c:v>0.68114799999999998</c:v>
                </c:pt>
                <c:pt idx="6179">
                  <c:v>0.68126200000000003</c:v>
                </c:pt>
                <c:pt idx="6180">
                  <c:v>0.68137599999999998</c:v>
                </c:pt>
                <c:pt idx="6181">
                  <c:v>0.68148900000000001</c:v>
                </c:pt>
                <c:pt idx="6182">
                  <c:v>0.68160299999999996</c:v>
                </c:pt>
                <c:pt idx="6183">
                  <c:v>0.68171599999999999</c:v>
                </c:pt>
                <c:pt idx="6184">
                  <c:v>0.68183000000000005</c:v>
                </c:pt>
                <c:pt idx="6185">
                  <c:v>0.68194299999999997</c:v>
                </c:pt>
                <c:pt idx="6186">
                  <c:v>0.68205700000000002</c:v>
                </c:pt>
                <c:pt idx="6187">
                  <c:v>0.68217000000000005</c:v>
                </c:pt>
                <c:pt idx="6188">
                  <c:v>0.68228299999999997</c:v>
                </c:pt>
                <c:pt idx="6189">
                  <c:v>0.682396</c:v>
                </c:pt>
                <c:pt idx="6190">
                  <c:v>0.68250999999999995</c:v>
                </c:pt>
                <c:pt idx="6191">
                  <c:v>0.68262299999999998</c:v>
                </c:pt>
                <c:pt idx="6192">
                  <c:v>0.68273600000000001</c:v>
                </c:pt>
                <c:pt idx="6193">
                  <c:v>0.68284900000000004</c:v>
                </c:pt>
                <c:pt idx="6194">
                  <c:v>0.68296199999999996</c:v>
                </c:pt>
                <c:pt idx="6195">
                  <c:v>0.68307399999999996</c:v>
                </c:pt>
                <c:pt idx="6196">
                  <c:v>0.68318699999999999</c:v>
                </c:pt>
                <c:pt idx="6197">
                  <c:v>0.68330000000000002</c:v>
                </c:pt>
                <c:pt idx="6198">
                  <c:v>0.68341300000000005</c:v>
                </c:pt>
                <c:pt idx="6199">
                  <c:v>0.68352500000000005</c:v>
                </c:pt>
                <c:pt idx="6200">
                  <c:v>0.68363799999999997</c:v>
                </c:pt>
                <c:pt idx="6201">
                  <c:v>0.683751</c:v>
                </c:pt>
                <c:pt idx="6202">
                  <c:v>0.683863</c:v>
                </c:pt>
                <c:pt idx="6203">
                  <c:v>0.68397600000000003</c:v>
                </c:pt>
                <c:pt idx="6204">
                  <c:v>0.68408800000000003</c:v>
                </c:pt>
                <c:pt idx="6205">
                  <c:v>0.68420000000000003</c:v>
                </c:pt>
                <c:pt idx="6206">
                  <c:v>0.68431299999999995</c:v>
                </c:pt>
                <c:pt idx="6207">
                  <c:v>0.68442499999999995</c:v>
                </c:pt>
                <c:pt idx="6208">
                  <c:v>0.68453699999999995</c:v>
                </c:pt>
                <c:pt idx="6209">
                  <c:v>0.68464899999999995</c:v>
                </c:pt>
                <c:pt idx="6210">
                  <c:v>0.68476099999999995</c:v>
                </c:pt>
                <c:pt idx="6211">
                  <c:v>0.68487399999999998</c:v>
                </c:pt>
                <c:pt idx="6212">
                  <c:v>0.68498599999999998</c:v>
                </c:pt>
                <c:pt idx="6213">
                  <c:v>0.68509699999999996</c:v>
                </c:pt>
                <c:pt idx="6214">
                  <c:v>0.68520899999999996</c:v>
                </c:pt>
                <c:pt idx="6215">
                  <c:v>0.68532099999999996</c:v>
                </c:pt>
                <c:pt idx="6216">
                  <c:v>0.68543299999999996</c:v>
                </c:pt>
                <c:pt idx="6217">
                  <c:v>0.68554499999999996</c:v>
                </c:pt>
                <c:pt idx="6218">
                  <c:v>0.68565600000000004</c:v>
                </c:pt>
                <c:pt idx="6219">
                  <c:v>0.68576800000000004</c:v>
                </c:pt>
                <c:pt idx="6220">
                  <c:v>0.68588000000000005</c:v>
                </c:pt>
                <c:pt idx="6221">
                  <c:v>0.68599100000000002</c:v>
                </c:pt>
                <c:pt idx="6222">
                  <c:v>0.68610300000000002</c:v>
                </c:pt>
                <c:pt idx="6223">
                  <c:v>0.68621399999999999</c:v>
                </c:pt>
                <c:pt idx="6224">
                  <c:v>0.68632599999999999</c:v>
                </c:pt>
                <c:pt idx="6225">
                  <c:v>0.68643699999999996</c:v>
                </c:pt>
                <c:pt idx="6226">
                  <c:v>0.68654800000000005</c:v>
                </c:pt>
                <c:pt idx="6227">
                  <c:v>0.68665900000000002</c:v>
                </c:pt>
                <c:pt idx="6228">
                  <c:v>0.68677100000000002</c:v>
                </c:pt>
                <c:pt idx="6229">
                  <c:v>0.68688199999999999</c:v>
                </c:pt>
                <c:pt idx="6230">
                  <c:v>0.68699299999999996</c:v>
                </c:pt>
                <c:pt idx="6231">
                  <c:v>0.68710400000000005</c:v>
                </c:pt>
                <c:pt idx="6232">
                  <c:v>0.68721500000000002</c:v>
                </c:pt>
                <c:pt idx="6233">
                  <c:v>0.68732599999999999</c:v>
                </c:pt>
                <c:pt idx="6234">
                  <c:v>0.68743600000000005</c:v>
                </c:pt>
                <c:pt idx="6235">
                  <c:v>0.68754700000000002</c:v>
                </c:pt>
                <c:pt idx="6236">
                  <c:v>0.68765799999999999</c:v>
                </c:pt>
                <c:pt idx="6237">
                  <c:v>0.68776899999999996</c:v>
                </c:pt>
                <c:pt idx="6238">
                  <c:v>0.68787900000000002</c:v>
                </c:pt>
                <c:pt idx="6239">
                  <c:v>0.68798999999999999</c:v>
                </c:pt>
                <c:pt idx="6240">
                  <c:v>0.68810099999999996</c:v>
                </c:pt>
                <c:pt idx="6241">
                  <c:v>0.68821100000000002</c:v>
                </c:pt>
                <c:pt idx="6242">
                  <c:v>0.68832099999999996</c:v>
                </c:pt>
                <c:pt idx="6243">
                  <c:v>0.68843200000000004</c:v>
                </c:pt>
                <c:pt idx="6244">
                  <c:v>0.68854199999999999</c:v>
                </c:pt>
                <c:pt idx="6245">
                  <c:v>0.68865200000000004</c:v>
                </c:pt>
                <c:pt idx="6246">
                  <c:v>0.68876300000000001</c:v>
                </c:pt>
                <c:pt idx="6247">
                  <c:v>0.68887299999999996</c:v>
                </c:pt>
                <c:pt idx="6248">
                  <c:v>0.68898300000000001</c:v>
                </c:pt>
                <c:pt idx="6249">
                  <c:v>0.68909299999999996</c:v>
                </c:pt>
                <c:pt idx="6250">
                  <c:v>0.68920300000000001</c:v>
                </c:pt>
                <c:pt idx="6251">
                  <c:v>0.68931299999999995</c:v>
                </c:pt>
                <c:pt idx="6252">
                  <c:v>0.68942300000000001</c:v>
                </c:pt>
                <c:pt idx="6253">
                  <c:v>0.68953299999999995</c:v>
                </c:pt>
                <c:pt idx="6254">
                  <c:v>0.68964300000000001</c:v>
                </c:pt>
                <c:pt idx="6255">
                  <c:v>0.68975200000000003</c:v>
                </c:pt>
                <c:pt idx="6256">
                  <c:v>0.68986199999999998</c:v>
                </c:pt>
                <c:pt idx="6257">
                  <c:v>0.68997200000000003</c:v>
                </c:pt>
                <c:pt idx="6258">
                  <c:v>0.69008100000000006</c:v>
                </c:pt>
                <c:pt idx="6259">
                  <c:v>0.690191</c:v>
                </c:pt>
                <c:pt idx="6260">
                  <c:v>0.69030000000000002</c:v>
                </c:pt>
                <c:pt idx="6261">
                  <c:v>0.69040999999999997</c:v>
                </c:pt>
                <c:pt idx="6262">
                  <c:v>0.69051899999999999</c:v>
                </c:pt>
                <c:pt idx="6263">
                  <c:v>0.69062800000000002</c:v>
                </c:pt>
                <c:pt idx="6264">
                  <c:v>0.69073799999999996</c:v>
                </c:pt>
                <c:pt idx="6265">
                  <c:v>0.69084699999999999</c:v>
                </c:pt>
                <c:pt idx="6266">
                  <c:v>0.69095600000000001</c:v>
                </c:pt>
                <c:pt idx="6267">
                  <c:v>0.69106500000000004</c:v>
                </c:pt>
                <c:pt idx="6268">
                  <c:v>0.69117399999999996</c:v>
                </c:pt>
                <c:pt idx="6269">
                  <c:v>0.69128299999999998</c:v>
                </c:pt>
                <c:pt idx="6270">
                  <c:v>0.69139200000000001</c:v>
                </c:pt>
                <c:pt idx="6271">
                  <c:v>0.69150100000000003</c:v>
                </c:pt>
                <c:pt idx="6272">
                  <c:v>0.69160999999999995</c:v>
                </c:pt>
                <c:pt idx="6273">
                  <c:v>0.69171800000000006</c:v>
                </c:pt>
                <c:pt idx="6274">
                  <c:v>0.69182699999999997</c:v>
                </c:pt>
                <c:pt idx="6275">
                  <c:v>0.691936</c:v>
                </c:pt>
                <c:pt idx="6276">
                  <c:v>0.69204399999999999</c:v>
                </c:pt>
                <c:pt idx="6277">
                  <c:v>0.69215300000000002</c:v>
                </c:pt>
                <c:pt idx="6278">
                  <c:v>0.69226100000000002</c:v>
                </c:pt>
                <c:pt idx="6279">
                  <c:v>0.69237000000000004</c:v>
                </c:pt>
                <c:pt idx="6280">
                  <c:v>0.69247800000000004</c:v>
                </c:pt>
                <c:pt idx="6281">
                  <c:v>0.69258699999999995</c:v>
                </c:pt>
                <c:pt idx="6282">
                  <c:v>0.69269499999999995</c:v>
                </c:pt>
                <c:pt idx="6283">
                  <c:v>0.69280299999999995</c:v>
                </c:pt>
                <c:pt idx="6284">
                  <c:v>0.69291100000000005</c:v>
                </c:pt>
                <c:pt idx="6285">
                  <c:v>0.69301900000000005</c:v>
                </c:pt>
                <c:pt idx="6286">
                  <c:v>0.69312700000000005</c:v>
                </c:pt>
                <c:pt idx="6287">
                  <c:v>0.69323500000000005</c:v>
                </c:pt>
                <c:pt idx="6288">
                  <c:v>0.69334300000000004</c:v>
                </c:pt>
                <c:pt idx="6289">
                  <c:v>0.69345100000000004</c:v>
                </c:pt>
                <c:pt idx="6290">
                  <c:v>0.69355900000000004</c:v>
                </c:pt>
                <c:pt idx="6291">
                  <c:v>0.69366700000000003</c:v>
                </c:pt>
                <c:pt idx="6292">
                  <c:v>0.693774</c:v>
                </c:pt>
                <c:pt idx="6293">
                  <c:v>0.693882</c:v>
                </c:pt>
                <c:pt idx="6294">
                  <c:v>0.69399</c:v>
                </c:pt>
                <c:pt idx="6295">
                  <c:v>0.69409699999999996</c:v>
                </c:pt>
                <c:pt idx="6296">
                  <c:v>0.69420499999999996</c:v>
                </c:pt>
                <c:pt idx="6297">
                  <c:v>0.69431200000000004</c:v>
                </c:pt>
                <c:pt idx="6298">
                  <c:v>0.69441900000000001</c:v>
                </c:pt>
                <c:pt idx="6299">
                  <c:v>0.69452700000000001</c:v>
                </c:pt>
                <c:pt idx="6300">
                  <c:v>0.69463399999999997</c:v>
                </c:pt>
                <c:pt idx="6301">
                  <c:v>0.69474100000000005</c:v>
                </c:pt>
                <c:pt idx="6302">
                  <c:v>0.69484800000000002</c:v>
                </c:pt>
                <c:pt idx="6303">
                  <c:v>0.69495499999999999</c:v>
                </c:pt>
                <c:pt idx="6304">
                  <c:v>0.69506199999999996</c:v>
                </c:pt>
                <c:pt idx="6305">
                  <c:v>0.69516900000000004</c:v>
                </c:pt>
                <c:pt idx="6306">
                  <c:v>0.69527600000000001</c:v>
                </c:pt>
                <c:pt idx="6307">
                  <c:v>0.69538299999999997</c:v>
                </c:pt>
                <c:pt idx="6308">
                  <c:v>0.69549000000000005</c:v>
                </c:pt>
                <c:pt idx="6309">
                  <c:v>0.69559599999999999</c:v>
                </c:pt>
                <c:pt idx="6310">
                  <c:v>0.69570299999999996</c:v>
                </c:pt>
                <c:pt idx="6311">
                  <c:v>0.69581000000000004</c:v>
                </c:pt>
                <c:pt idx="6312">
                  <c:v>0.69591599999999998</c:v>
                </c:pt>
                <c:pt idx="6313">
                  <c:v>0.69602299999999995</c:v>
                </c:pt>
                <c:pt idx="6314">
                  <c:v>0.696129</c:v>
                </c:pt>
                <c:pt idx="6315">
                  <c:v>0.69623500000000005</c:v>
                </c:pt>
                <c:pt idx="6316">
                  <c:v>0.69634200000000002</c:v>
                </c:pt>
                <c:pt idx="6317">
                  <c:v>0.69644799999999996</c:v>
                </c:pt>
                <c:pt idx="6318">
                  <c:v>0.69655400000000001</c:v>
                </c:pt>
                <c:pt idx="6319">
                  <c:v>0.69665999999999995</c:v>
                </c:pt>
                <c:pt idx="6320">
                  <c:v>0.696766</c:v>
                </c:pt>
                <c:pt idx="6321">
                  <c:v>0.69687200000000005</c:v>
                </c:pt>
                <c:pt idx="6322">
                  <c:v>0.69697799999999999</c:v>
                </c:pt>
                <c:pt idx="6323">
                  <c:v>0.69708400000000004</c:v>
                </c:pt>
                <c:pt idx="6324">
                  <c:v>0.69718999999999998</c:v>
                </c:pt>
                <c:pt idx="6325">
                  <c:v>0.69729600000000003</c:v>
                </c:pt>
                <c:pt idx="6326">
                  <c:v>0.69740100000000005</c:v>
                </c:pt>
                <c:pt idx="6327">
                  <c:v>0.69750699999999999</c:v>
                </c:pt>
                <c:pt idx="6328">
                  <c:v>0.69761200000000001</c:v>
                </c:pt>
                <c:pt idx="6329">
                  <c:v>0.69771799999999995</c:v>
                </c:pt>
                <c:pt idx="6330">
                  <c:v>0.69782299999999997</c:v>
                </c:pt>
                <c:pt idx="6331">
                  <c:v>0.69792900000000002</c:v>
                </c:pt>
                <c:pt idx="6332">
                  <c:v>0.69803400000000004</c:v>
                </c:pt>
                <c:pt idx="6333">
                  <c:v>0.69813899999999995</c:v>
                </c:pt>
                <c:pt idx="6334">
                  <c:v>0.69824399999999998</c:v>
                </c:pt>
                <c:pt idx="6335">
                  <c:v>0.698349</c:v>
                </c:pt>
                <c:pt idx="6336">
                  <c:v>0.69845400000000002</c:v>
                </c:pt>
                <c:pt idx="6337">
                  <c:v>0.69855900000000004</c:v>
                </c:pt>
                <c:pt idx="6338">
                  <c:v>0.69866399999999995</c:v>
                </c:pt>
                <c:pt idx="6339">
                  <c:v>0.69876899999999997</c:v>
                </c:pt>
                <c:pt idx="6340">
                  <c:v>0.698874</c:v>
                </c:pt>
                <c:pt idx="6341">
                  <c:v>0.69897799999999999</c:v>
                </c:pt>
                <c:pt idx="6342">
                  <c:v>0.69908300000000001</c:v>
                </c:pt>
                <c:pt idx="6343">
                  <c:v>0.69918800000000003</c:v>
                </c:pt>
                <c:pt idx="6344">
                  <c:v>0.69929200000000002</c:v>
                </c:pt>
                <c:pt idx="6345">
                  <c:v>0.69939700000000005</c:v>
                </c:pt>
                <c:pt idx="6346">
                  <c:v>0.69950100000000004</c:v>
                </c:pt>
                <c:pt idx="6347">
                  <c:v>0.69960500000000003</c:v>
                </c:pt>
                <c:pt idx="6348">
                  <c:v>0.69970900000000003</c:v>
                </c:pt>
                <c:pt idx="6349">
                  <c:v>0.69981400000000005</c:v>
                </c:pt>
                <c:pt idx="6350">
                  <c:v>0.69991800000000004</c:v>
                </c:pt>
                <c:pt idx="6351">
                  <c:v>0.70002200000000003</c:v>
                </c:pt>
                <c:pt idx="6352">
                  <c:v>0.70012600000000003</c:v>
                </c:pt>
                <c:pt idx="6353">
                  <c:v>0.70023000000000002</c:v>
                </c:pt>
                <c:pt idx="6354">
                  <c:v>0.70033299999999998</c:v>
                </c:pt>
                <c:pt idx="6355">
                  <c:v>0.70043699999999998</c:v>
                </c:pt>
                <c:pt idx="6356">
                  <c:v>0.70054099999999997</c:v>
                </c:pt>
                <c:pt idx="6357">
                  <c:v>0.70064400000000004</c:v>
                </c:pt>
                <c:pt idx="6358">
                  <c:v>0.70074800000000004</c:v>
                </c:pt>
                <c:pt idx="6359">
                  <c:v>0.700851</c:v>
                </c:pt>
                <c:pt idx="6360">
                  <c:v>0.70095499999999999</c:v>
                </c:pt>
                <c:pt idx="6361">
                  <c:v>0.70105799999999996</c:v>
                </c:pt>
                <c:pt idx="6362">
                  <c:v>0.70116100000000003</c:v>
                </c:pt>
                <c:pt idx="6363">
                  <c:v>0.701264</c:v>
                </c:pt>
                <c:pt idx="6364">
                  <c:v>0.70136699999999996</c:v>
                </c:pt>
                <c:pt idx="6365">
                  <c:v>0.70147000000000004</c:v>
                </c:pt>
                <c:pt idx="6366">
                  <c:v>0.701573</c:v>
                </c:pt>
                <c:pt idx="6367">
                  <c:v>0.70167599999999997</c:v>
                </c:pt>
                <c:pt idx="6368">
                  <c:v>0.70177900000000004</c:v>
                </c:pt>
                <c:pt idx="6369">
                  <c:v>0.70188200000000001</c:v>
                </c:pt>
                <c:pt idx="6370">
                  <c:v>0.70198400000000005</c:v>
                </c:pt>
                <c:pt idx="6371">
                  <c:v>0.70208700000000002</c:v>
                </c:pt>
                <c:pt idx="6372">
                  <c:v>0.70218899999999995</c:v>
                </c:pt>
                <c:pt idx="6373">
                  <c:v>0.70229200000000003</c:v>
                </c:pt>
                <c:pt idx="6374">
                  <c:v>0.70239399999999996</c:v>
                </c:pt>
                <c:pt idx="6375">
                  <c:v>0.70249600000000001</c:v>
                </c:pt>
                <c:pt idx="6376">
                  <c:v>0.70259799999999994</c:v>
                </c:pt>
                <c:pt idx="6377">
                  <c:v>0.70269999999999999</c:v>
                </c:pt>
                <c:pt idx="6378">
                  <c:v>0.70280200000000004</c:v>
                </c:pt>
                <c:pt idx="6379">
                  <c:v>0.70290399999999997</c:v>
                </c:pt>
                <c:pt idx="6380">
                  <c:v>0.70300600000000002</c:v>
                </c:pt>
                <c:pt idx="6381">
                  <c:v>0.70310799999999996</c:v>
                </c:pt>
                <c:pt idx="6382">
                  <c:v>0.70320899999999997</c:v>
                </c:pt>
                <c:pt idx="6383">
                  <c:v>0.70331100000000002</c:v>
                </c:pt>
                <c:pt idx="6384">
                  <c:v>0.70341299999999995</c:v>
                </c:pt>
                <c:pt idx="6385">
                  <c:v>0.70351399999999997</c:v>
                </c:pt>
                <c:pt idx="6386">
                  <c:v>0.70361499999999999</c:v>
                </c:pt>
                <c:pt idx="6387">
                  <c:v>0.70371600000000001</c:v>
                </c:pt>
                <c:pt idx="6388">
                  <c:v>0.70381800000000005</c:v>
                </c:pt>
                <c:pt idx="6389">
                  <c:v>0.70391899999999996</c:v>
                </c:pt>
                <c:pt idx="6390">
                  <c:v>0.70401999999999998</c:v>
                </c:pt>
                <c:pt idx="6391">
                  <c:v>0.704121</c:v>
                </c:pt>
                <c:pt idx="6392">
                  <c:v>0.70422099999999999</c:v>
                </c:pt>
                <c:pt idx="6393">
                  <c:v>0.704322</c:v>
                </c:pt>
                <c:pt idx="6394">
                  <c:v>0.70442300000000002</c:v>
                </c:pt>
                <c:pt idx="6395">
                  <c:v>0.70452300000000001</c:v>
                </c:pt>
                <c:pt idx="6396">
                  <c:v>0.70462400000000003</c:v>
                </c:pt>
                <c:pt idx="6397">
                  <c:v>0.70472400000000002</c:v>
                </c:pt>
                <c:pt idx="6398">
                  <c:v>0.70482400000000001</c:v>
                </c:pt>
                <c:pt idx="6399">
                  <c:v>0.704924</c:v>
                </c:pt>
                <c:pt idx="6400">
                  <c:v>0.70502500000000001</c:v>
                </c:pt>
                <c:pt idx="6401">
                  <c:v>0.705125</c:v>
                </c:pt>
                <c:pt idx="6402">
                  <c:v>0.70522399999999996</c:v>
                </c:pt>
                <c:pt idx="6403">
                  <c:v>0.70532399999999995</c:v>
                </c:pt>
                <c:pt idx="6404">
                  <c:v>0.70542400000000005</c:v>
                </c:pt>
                <c:pt idx="6405">
                  <c:v>0.70552400000000004</c:v>
                </c:pt>
                <c:pt idx="6406">
                  <c:v>0.705623</c:v>
                </c:pt>
                <c:pt idx="6407">
                  <c:v>0.70572199999999996</c:v>
                </c:pt>
                <c:pt idx="6408">
                  <c:v>0.70582199999999995</c:v>
                </c:pt>
                <c:pt idx="6409">
                  <c:v>0.70592100000000002</c:v>
                </c:pt>
                <c:pt idx="6410">
                  <c:v>0.70601999999999998</c:v>
                </c:pt>
                <c:pt idx="6411">
                  <c:v>0.70611900000000005</c:v>
                </c:pt>
                <c:pt idx="6412">
                  <c:v>0.70621800000000001</c:v>
                </c:pt>
                <c:pt idx="6413">
                  <c:v>0.70631699999999997</c:v>
                </c:pt>
                <c:pt idx="6414">
                  <c:v>0.70641600000000004</c:v>
                </c:pt>
                <c:pt idx="6415">
                  <c:v>0.70651399999999998</c:v>
                </c:pt>
                <c:pt idx="6416">
                  <c:v>0.70661300000000005</c:v>
                </c:pt>
                <c:pt idx="6417">
                  <c:v>0.70671099999999998</c:v>
                </c:pt>
                <c:pt idx="6418">
                  <c:v>0.70680900000000002</c:v>
                </c:pt>
                <c:pt idx="6419">
                  <c:v>0.70690699999999995</c:v>
                </c:pt>
                <c:pt idx="6420">
                  <c:v>0.70700600000000002</c:v>
                </c:pt>
                <c:pt idx="6421">
                  <c:v>0.70710300000000004</c:v>
                </c:pt>
                <c:pt idx="6422">
                  <c:v>0.70720099999999997</c:v>
                </c:pt>
                <c:pt idx="6423">
                  <c:v>0.70729900000000001</c:v>
                </c:pt>
                <c:pt idx="6424">
                  <c:v>0.70739700000000005</c:v>
                </c:pt>
                <c:pt idx="6425">
                  <c:v>0.70749399999999996</c:v>
                </c:pt>
                <c:pt idx="6426">
                  <c:v>0.707592</c:v>
                </c:pt>
                <c:pt idx="6427">
                  <c:v>0.70768900000000001</c:v>
                </c:pt>
                <c:pt idx="6428">
                  <c:v>0.70778600000000003</c:v>
                </c:pt>
                <c:pt idx="6429">
                  <c:v>0.70788300000000004</c:v>
                </c:pt>
                <c:pt idx="6430">
                  <c:v>0.70798000000000005</c:v>
                </c:pt>
                <c:pt idx="6431">
                  <c:v>0.70807699999999996</c:v>
                </c:pt>
                <c:pt idx="6432">
                  <c:v>0.70817399999999997</c:v>
                </c:pt>
                <c:pt idx="6433">
                  <c:v>0.70826999999999996</c:v>
                </c:pt>
                <c:pt idx="6434">
                  <c:v>0.70836699999999997</c:v>
                </c:pt>
                <c:pt idx="6435">
                  <c:v>0.70846299999999995</c:v>
                </c:pt>
                <c:pt idx="6436">
                  <c:v>0.70855900000000005</c:v>
                </c:pt>
                <c:pt idx="6437">
                  <c:v>0.70865500000000003</c:v>
                </c:pt>
                <c:pt idx="6438">
                  <c:v>0.70875100000000002</c:v>
                </c:pt>
                <c:pt idx="6439">
                  <c:v>0.708847</c:v>
                </c:pt>
                <c:pt idx="6440">
                  <c:v>0.70894299999999999</c:v>
                </c:pt>
                <c:pt idx="6441">
                  <c:v>0.70903799999999995</c:v>
                </c:pt>
                <c:pt idx="6442">
                  <c:v>0.70913400000000004</c:v>
                </c:pt>
                <c:pt idx="6443">
                  <c:v>0.709229</c:v>
                </c:pt>
                <c:pt idx="6444">
                  <c:v>0.70932399999999995</c:v>
                </c:pt>
                <c:pt idx="6445">
                  <c:v>0.70941900000000002</c:v>
                </c:pt>
                <c:pt idx="6446">
                  <c:v>0.70951399999999998</c:v>
                </c:pt>
                <c:pt idx="6447">
                  <c:v>0.70960900000000005</c:v>
                </c:pt>
                <c:pt idx="6448">
                  <c:v>0.709704</c:v>
                </c:pt>
                <c:pt idx="6449">
                  <c:v>0.70979800000000004</c:v>
                </c:pt>
                <c:pt idx="6450">
                  <c:v>0.709893</c:v>
                </c:pt>
                <c:pt idx="6451">
                  <c:v>0.70998700000000003</c:v>
                </c:pt>
                <c:pt idx="6452">
                  <c:v>0.71008099999999996</c:v>
                </c:pt>
                <c:pt idx="6453">
                  <c:v>0.710175</c:v>
                </c:pt>
                <c:pt idx="6454">
                  <c:v>0.71026900000000004</c:v>
                </c:pt>
                <c:pt idx="6455">
                  <c:v>0.71036200000000005</c:v>
                </c:pt>
                <c:pt idx="6456">
                  <c:v>0.71045599999999998</c:v>
                </c:pt>
                <c:pt idx="6457">
                  <c:v>0.71054899999999999</c:v>
                </c:pt>
                <c:pt idx="6458">
                  <c:v>0.710642</c:v>
                </c:pt>
                <c:pt idx="6459">
                  <c:v>0.71073500000000001</c:v>
                </c:pt>
                <c:pt idx="6460">
                  <c:v>0.71082800000000002</c:v>
                </c:pt>
                <c:pt idx="6461">
                  <c:v>0.71092100000000003</c:v>
                </c:pt>
                <c:pt idx="6462">
                  <c:v>0.71101400000000003</c:v>
                </c:pt>
                <c:pt idx="6463">
                  <c:v>0.71110600000000002</c:v>
                </c:pt>
                <c:pt idx="6464">
                  <c:v>0.711198</c:v>
                </c:pt>
                <c:pt idx="6465">
                  <c:v>0.71129100000000001</c:v>
                </c:pt>
                <c:pt idx="6466">
                  <c:v>0.71138299999999999</c:v>
                </c:pt>
                <c:pt idx="6467">
                  <c:v>0.71147400000000005</c:v>
                </c:pt>
                <c:pt idx="6468">
                  <c:v>0.71156600000000003</c:v>
                </c:pt>
                <c:pt idx="6469">
                  <c:v>0.71165800000000001</c:v>
                </c:pt>
                <c:pt idx="6470">
                  <c:v>0.71174899999999997</c:v>
                </c:pt>
                <c:pt idx="6471">
                  <c:v>0.71184000000000003</c:v>
                </c:pt>
                <c:pt idx="6472">
                  <c:v>0.71193099999999998</c:v>
                </c:pt>
                <c:pt idx="6473">
                  <c:v>0.71202200000000004</c:v>
                </c:pt>
                <c:pt idx="6474">
                  <c:v>0.71211199999999997</c:v>
                </c:pt>
                <c:pt idx="6475">
                  <c:v>0.71220300000000003</c:v>
                </c:pt>
                <c:pt idx="6476">
                  <c:v>0.71229299999999995</c:v>
                </c:pt>
                <c:pt idx="6477">
                  <c:v>0.71238299999999999</c:v>
                </c:pt>
                <c:pt idx="6478">
                  <c:v>0.71247300000000002</c:v>
                </c:pt>
                <c:pt idx="6479">
                  <c:v>0.71256299999999995</c:v>
                </c:pt>
                <c:pt idx="6480">
                  <c:v>0.71265299999999998</c:v>
                </c:pt>
                <c:pt idx="6481">
                  <c:v>0.71274199999999999</c:v>
                </c:pt>
                <c:pt idx="6482">
                  <c:v>0.71283099999999999</c:v>
                </c:pt>
                <c:pt idx="6483">
                  <c:v>0.71292</c:v>
                </c:pt>
                <c:pt idx="6484">
                  <c:v>0.713009</c:v>
                </c:pt>
                <c:pt idx="6485">
                  <c:v>0.71309800000000001</c:v>
                </c:pt>
                <c:pt idx="6486">
                  <c:v>0.71318599999999999</c:v>
                </c:pt>
                <c:pt idx="6487">
                  <c:v>0.71327399999999996</c:v>
                </c:pt>
                <c:pt idx="6488">
                  <c:v>0.71336200000000005</c:v>
                </c:pt>
                <c:pt idx="6489">
                  <c:v>0.71345000000000003</c:v>
                </c:pt>
                <c:pt idx="6490">
                  <c:v>0.71353800000000001</c:v>
                </c:pt>
                <c:pt idx="6491">
                  <c:v>0.71362499999999995</c:v>
                </c:pt>
                <c:pt idx="6492">
                  <c:v>0.71371300000000004</c:v>
                </c:pt>
                <c:pt idx="6493">
                  <c:v>0.71379999999999999</c:v>
                </c:pt>
                <c:pt idx="6494">
                  <c:v>0.71388700000000005</c:v>
                </c:pt>
                <c:pt idx="6495">
                  <c:v>0.71397299999999997</c:v>
                </c:pt>
                <c:pt idx="6496">
                  <c:v>0.71406000000000003</c:v>
                </c:pt>
                <c:pt idx="6497">
                  <c:v>0.71414599999999995</c:v>
                </c:pt>
                <c:pt idx="6498">
                  <c:v>0.71423199999999998</c:v>
                </c:pt>
                <c:pt idx="6499">
                  <c:v>0.71431800000000001</c:v>
                </c:pt>
                <c:pt idx="6500">
                  <c:v>0.71440400000000004</c:v>
                </c:pt>
                <c:pt idx="6501">
                  <c:v>0.71448900000000004</c:v>
                </c:pt>
                <c:pt idx="6502">
                  <c:v>0.71457400000000004</c:v>
                </c:pt>
                <c:pt idx="6503">
                  <c:v>0.71465900000000004</c:v>
                </c:pt>
                <c:pt idx="6504">
                  <c:v>0.71474400000000005</c:v>
                </c:pt>
                <c:pt idx="6505">
                  <c:v>0.71482800000000002</c:v>
                </c:pt>
                <c:pt idx="6506">
                  <c:v>0.71491300000000002</c:v>
                </c:pt>
                <c:pt idx="6507">
                  <c:v>0.71499699999999999</c:v>
                </c:pt>
                <c:pt idx="6508">
                  <c:v>0.71508000000000005</c:v>
                </c:pt>
                <c:pt idx="6509">
                  <c:v>0.71516400000000002</c:v>
                </c:pt>
                <c:pt idx="6510">
                  <c:v>0.71524699999999997</c:v>
                </c:pt>
                <c:pt idx="6511">
                  <c:v>0.71533000000000002</c:v>
                </c:pt>
                <c:pt idx="6512">
                  <c:v>0.71541299999999997</c:v>
                </c:pt>
                <c:pt idx="6513">
                  <c:v>0.71549600000000002</c:v>
                </c:pt>
                <c:pt idx="6514">
                  <c:v>0.71557800000000005</c:v>
                </c:pt>
                <c:pt idx="6515">
                  <c:v>0.71566099999999999</c:v>
                </c:pt>
                <c:pt idx="6516">
                  <c:v>0.71574199999999999</c:v>
                </c:pt>
                <c:pt idx="6517">
                  <c:v>0.71582400000000002</c:v>
                </c:pt>
                <c:pt idx="6518">
                  <c:v>0.71590600000000004</c:v>
                </c:pt>
                <c:pt idx="6519">
                  <c:v>0.71598700000000004</c:v>
                </c:pt>
                <c:pt idx="6520">
                  <c:v>0.71606800000000004</c:v>
                </c:pt>
                <c:pt idx="6521">
                  <c:v>0.71614800000000001</c:v>
                </c:pt>
                <c:pt idx="6522">
                  <c:v>0.716229</c:v>
                </c:pt>
                <c:pt idx="6523">
                  <c:v>0.71630899999999997</c:v>
                </c:pt>
                <c:pt idx="6524">
                  <c:v>0.71638900000000005</c:v>
                </c:pt>
                <c:pt idx="6525">
                  <c:v>0.71646799999999999</c:v>
                </c:pt>
                <c:pt idx="6526">
                  <c:v>0.71654799999999996</c:v>
                </c:pt>
                <c:pt idx="6527">
                  <c:v>0.71662700000000001</c:v>
                </c:pt>
                <c:pt idx="6528">
                  <c:v>0.71670599999999995</c:v>
                </c:pt>
                <c:pt idx="6529">
                  <c:v>0.71678399999999998</c:v>
                </c:pt>
                <c:pt idx="6530">
                  <c:v>0.71686300000000003</c:v>
                </c:pt>
                <c:pt idx="6531">
                  <c:v>0.71694100000000005</c:v>
                </c:pt>
                <c:pt idx="6532">
                  <c:v>0.71701800000000004</c:v>
                </c:pt>
                <c:pt idx="6533">
                  <c:v>0.71709599999999996</c:v>
                </c:pt>
                <c:pt idx="6534">
                  <c:v>0.71717299999999995</c:v>
                </c:pt>
                <c:pt idx="6535">
                  <c:v>0.71725000000000005</c:v>
                </c:pt>
                <c:pt idx="6536">
                  <c:v>0.71732700000000005</c:v>
                </c:pt>
                <c:pt idx="6537">
                  <c:v>0.71740300000000001</c:v>
                </c:pt>
                <c:pt idx="6538">
                  <c:v>0.71747899999999998</c:v>
                </c:pt>
                <c:pt idx="6539">
                  <c:v>0.71755500000000005</c:v>
                </c:pt>
                <c:pt idx="6540">
                  <c:v>0.71762999999999999</c:v>
                </c:pt>
                <c:pt idx="6541">
                  <c:v>0.71770500000000004</c:v>
                </c:pt>
                <c:pt idx="6542">
                  <c:v>0.71777999999999997</c:v>
                </c:pt>
                <c:pt idx="6543">
                  <c:v>0.71785500000000002</c:v>
                </c:pt>
                <c:pt idx="6544">
                  <c:v>0.71792900000000004</c:v>
                </c:pt>
                <c:pt idx="6545">
                  <c:v>0.71800299999999995</c:v>
                </c:pt>
                <c:pt idx="6546">
                  <c:v>0.71807699999999997</c:v>
                </c:pt>
                <c:pt idx="6547">
                  <c:v>0.71815099999999998</c:v>
                </c:pt>
                <c:pt idx="6548">
                  <c:v>0.71822399999999997</c:v>
                </c:pt>
                <c:pt idx="6549">
                  <c:v>0.71829699999999996</c:v>
                </c:pt>
                <c:pt idx="6550">
                  <c:v>0.71836900000000004</c:v>
                </c:pt>
                <c:pt idx="6551">
                  <c:v>0.718441</c:v>
                </c:pt>
                <c:pt idx="6552">
                  <c:v>0.71851299999999996</c:v>
                </c:pt>
                <c:pt idx="6553">
                  <c:v>0.71858500000000003</c:v>
                </c:pt>
                <c:pt idx="6554">
                  <c:v>0.71865599999999996</c:v>
                </c:pt>
                <c:pt idx="6555">
                  <c:v>0.718727</c:v>
                </c:pt>
                <c:pt idx="6556">
                  <c:v>0.71879800000000005</c:v>
                </c:pt>
                <c:pt idx="6557">
                  <c:v>0.71886799999999995</c:v>
                </c:pt>
                <c:pt idx="6558">
                  <c:v>0.71893799999999997</c:v>
                </c:pt>
                <c:pt idx="6559">
                  <c:v>0.71900799999999998</c:v>
                </c:pt>
                <c:pt idx="6560">
                  <c:v>0.71907699999999997</c:v>
                </c:pt>
                <c:pt idx="6561">
                  <c:v>0.71914599999999995</c:v>
                </c:pt>
                <c:pt idx="6562">
                  <c:v>0.71921500000000005</c:v>
                </c:pt>
                <c:pt idx="6563">
                  <c:v>0.71928300000000001</c:v>
                </c:pt>
                <c:pt idx="6564">
                  <c:v>0.71935199999999999</c:v>
                </c:pt>
                <c:pt idx="6565">
                  <c:v>0.71941900000000003</c:v>
                </c:pt>
                <c:pt idx="6566">
                  <c:v>0.71948699999999999</c:v>
                </c:pt>
                <c:pt idx="6567">
                  <c:v>0.71955400000000003</c:v>
                </c:pt>
                <c:pt idx="6568">
                  <c:v>0.71962099999999996</c:v>
                </c:pt>
                <c:pt idx="6569">
                  <c:v>0.71968699999999997</c:v>
                </c:pt>
                <c:pt idx="6570">
                  <c:v>0.71975299999999998</c:v>
                </c:pt>
                <c:pt idx="6571">
                  <c:v>0.71981899999999999</c:v>
                </c:pt>
                <c:pt idx="6572">
                  <c:v>0.719885</c:v>
                </c:pt>
                <c:pt idx="6573">
                  <c:v>0.71994999999999998</c:v>
                </c:pt>
                <c:pt idx="6574">
                  <c:v>0.72001499999999996</c:v>
                </c:pt>
                <c:pt idx="6575">
                  <c:v>0.72007900000000002</c:v>
                </c:pt>
                <c:pt idx="6576">
                  <c:v>0.72014299999999998</c:v>
                </c:pt>
                <c:pt idx="6577">
                  <c:v>0.72020700000000004</c:v>
                </c:pt>
                <c:pt idx="6578">
                  <c:v>0.72027099999999999</c:v>
                </c:pt>
                <c:pt idx="6579">
                  <c:v>0.72033400000000003</c:v>
                </c:pt>
                <c:pt idx="6580">
                  <c:v>0.72039600000000004</c:v>
                </c:pt>
                <c:pt idx="6581">
                  <c:v>0.72045899999999996</c:v>
                </c:pt>
                <c:pt idx="6582">
                  <c:v>0.72052099999999997</c:v>
                </c:pt>
                <c:pt idx="6583">
                  <c:v>0.72058299999999997</c:v>
                </c:pt>
                <c:pt idx="6584">
                  <c:v>0.72064399999999995</c:v>
                </c:pt>
                <c:pt idx="6585">
                  <c:v>0.72070500000000004</c:v>
                </c:pt>
                <c:pt idx="6586">
                  <c:v>0.72076600000000002</c:v>
                </c:pt>
                <c:pt idx="6587">
                  <c:v>0.72082599999999997</c:v>
                </c:pt>
                <c:pt idx="6588">
                  <c:v>0.72088600000000003</c:v>
                </c:pt>
                <c:pt idx="6589">
                  <c:v>0.72094599999999998</c:v>
                </c:pt>
                <c:pt idx="6590">
                  <c:v>0.72100600000000004</c:v>
                </c:pt>
                <c:pt idx="6591">
                  <c:v>0.72106499999999996</c:v>
                </c:pt>
                <c:pt idx="6592">
                  <c:v>0.72112299999999996</c:v>
                </c:pt>
                <c:pt idx="6593">
                  <c:v>0.72118199999999999</c:v>
                </c:pt>
                <c:pt idx="6594">
                  <c:v>0.72123999999999999</c:v>
                </c:pt>
                <c:pt idx="6595">
                  <c:v>0.72129699999999997</c:v>
                </c:pt>
                <c:pt idx="6596">
                  <c:v>0.72135499999999997</c:v>
                </c:pt>
                <c:pt idx="6597">
                  <c:v>0.72141100000000002</c:v>
                </c:pt>
                <c:pt idx="6598">
                  <c:v>0.721468</c:v>
                </c:pt>
                <c:pt idx="6599">
                  <c:v>0.72152400000000005</c:v>
                </c:pt>
                <c:pt idx="6600">
                  <c:v>0.72158</c:v>
                </c:pt>
                <c:pt idx="6601">
                  <c:v>0.72163600000000006</c:v>
                </c:pt>
                <c:pt idx="6602">
                  <c:v>0.72169099999999997</c:v>
                </c:pt>
                <c:pt idx="6603">
                  <c:v>0.721746</c:v>
                </c:pt>
                <c:pt idx="6604">
                  <c:v>0.7218</c:v>
                </c:pt>
                <c:pt idx="6605">
                  <c:v>0.72185500000000002</c:v>
                </c:pt>
                <c:pt idx="6606">
                  <c:v>0.72190900000000002</c:v>
                </c:pt>
                <c:pt idx="6607">
                  <c:v>0.72196199999999999</c:v>
                </c:pt>
                <c:pt idx="6608">
                  <c:v>0.72201499999999996</c:v>
                </c:pt>
                <c:pt idx="6609">
                  <c:v>0.72206800000000004</c:v>
                </c:pt>
                <c:pt idx="6610">
                  <c:v>0.72212100000000001</c:v>
                </c:pt>
                <c:pt idx="6611">
                  <c:v>0.72217299999999995</c:v>
                </c:pt>
                <c:pt idx="6612">
                  <c:v>0.72222399999999998</c:v>
                </c:pt>
                <c:pt idx="6613">
                  <c:v>0.72227600000000003</c:v>
                </c:pt>
                <c:pt idx="6614">
                  <c:v>0.72232700000000005</c:v>
                </c:pt>
                <c:pt idx="6615">
                  <c:v>0.72237799999999996</c:v>
                </c:pt>
                <c:pt idx="6616">
                  <c:v>0.72242799999999996</c:v>
                </c:pt>
                <c:pt idx="6617">
                  <c:v>0.72247799999999995</c:v>
                </c:pt>
                <c:pt idx="6618">
                  <c:v>0.72252799999999995</c:v>
                </c:pt>
                <c:pt idx="6619">
                  <c:v>0.72257800000000005</c:v>
                </c:pt>
                <c:pt idx="6620">
                  <c:v>0.72262700000000002</c:v>
                </c:pt>
                <c:pt idx="6621">
                  <c:v>0.72267599999999999</c:v>
                </c:pt>
                <c:pt idx="6622">
                  <c:v>0.72272400000000003</c:v>
                </c:pt>
                <c:pt idx="6623">
                  <c:v>0.72277199999999997</c:v>
                </c:pt>
                <c:pt idx="6624">
                  <c:v>0.72282000000000002</c:v>
                </c:pt>
                <c:pt idx="6625">
                  <c:v>0.72286700000000004</c:v>
                </c:pt>
                <c:pt idx="6626">
                  <c:v>0.72291399999999995</c:v>
                </c:pt>
                <c:pt idx="6627">
                  <c:v>0.72296099999999996</c:v>
                </c:pt>
                <c:pt idx="6628">
                  <c:v>0.72300799999999998</c:v>
                </c:pt>
                <c:pt idx="6629">
                  <c:v>0.72305399999999997</c:v>
                </c:pt>
                <c:pt idx="6630">
                  <c:v>0.72309999999999997</c:v>
                </c:pt>
                <c:pt idx="6631">
                  <c:v>0.72314500000000004</c:v>
                </c:pt>
                <c:pt idx="6632">
                  <c:v>0.72319</c:v>
                </c:pt>
                <c:pt idx="6633">
                  <c:v>0.72323499999999996</c:v>
                </c:pt>
                <c:pt idx="6634">
                  <c:v>0.72328000000000003</c:v>
                </c:pt>
                <c:pt idx="6635">
                  <c:v>0.72332399999999997</c:v>
                </c:pt>
                <c:pt idx="6636">
                  <c:v>0.72336800000000001</c:v>
                </c:pt>
                <c:pt idx="6637">
                  <c:v>0.72341200000000005</c:v>
                </c:pt>
                <c:pt idx="6638">
                  <c:v>0.72345499999999996</c:v>
                </c:pt>
                <c:pt idx="6639">
                  <c:v>0.72349799999999997</c:v>
                </c:pt>
                <c:pt idx="6640">
                  <c:v>0.72353999999999996</c:v>
                </c:pt>
                <c:pt idx="6641">
                  <c:v>0.72358299999999998</c:v>
                </c:pt>
                <c:pt idx="6642">
                  <c:v>0.72362499999999996</c:v>
                </c:pt>
                <c:pt idx="6643">
                  <c:v>0.72366699999999995</c:v>
                </c:pt>
                <c:pt idx="6644">
                  <c:v>0.72370800000000002</c:v>
                </c:pt>
                <c:pt idx="6645">
                  <c:v>0.72374899999999998</c:v>
                </c:pt>
                <c:pt idx="6646">
                  <c:v>0.72379000000000004</c:v>
                </c:pt>
                <c:pt idx="6647">
                  <c:v>0.723831</c:v>
                </c:pt>
                <c:pt idx="6648">
                  <c:v>0.72387100000000004</c:v>
                </c:pt>
                <c:pt idx="6649">
                  <c:v>0.72391099999999997</c:v>
                </c:pt>
                <c:pt idx="6650">
                  <c:v>0.72395100000000001</c:v>
                </c:pt>
                <c:pt idx="6651">
                  <c:v>0.72399000000000002</c:v>
                </c:pt>
                <c:pt idx="6652">
                  <c:v>0.72402900000000003</c:v>
                </c:pt>
                <c:pt idx="6653">
                  <c:v>0.72406800000000004</c:v>
                </c:pt>
                <c:pt idx="6654">
                  <c:v>0.72410600000000003</c:v>
                </c:pt>
                <c:pt idx="6655">
                  <c:v>0.72414500000000004</c:v>
                </c:pt>
                <c:pt idx="6656">
                  <c:v>0.72418300000000002</c:v>
                </c:pt>
                <c:pt idx="6657">
                  <c:v>0.72421999999999997</c:v>
                </c:pt>
                <c:pt idx="6658">
                  <c:v>0.72425799999999996</c:v>
                </c:pt>
                <c:pt idx="6659">
                  <c:v>0.72429500000000002</c:v>
                </c:pt>
                <c:pt idx="6660">
                  <c:v>0.72433199999999998</c:v>
                </c:pt>
                <c:pt idx="6661">
                  <c:v>0.72436800000000001</c:v>
                </c:pt>
                <c:pt idx="6662">
                  <c:v>0.72440499999999997</c:v>
                </c:pt>
                <c:pt idx="6663">
                  <c:v>0.724441</c:v>
                </c:pt>
                <c:pt idx="6664">
                  <c:v>0.72447700000000004</c:v>
                </c:pt>
                <c:pt idx="6665">
                  <c:v>0.72451200000000004</c:v>
                </c:pt>
                <c:pt idx="6666">
                  <c:v>0.72454700000000005</c:v>
                </c:pt>
                <c:pt idx="6667">
                  <c:v>0.72458199999999995</c:v>
                </c:pt>
                <c:pt idx="6668">
                  <c:v>0.72461699999999996</c:v>
                </c:pt>
                <c:pt idx="6669">
                  <c:v>0.72465199999999996</c:v>
                </c:pt>
                <c:pt idx="6670">
                  <c:v>0.72468600000000005</c:v>
                </c:pt>
                <c:pt idx="6671">
                  <c:v>0.72472000000000003</c:v>
                </c:pt>
                <c:pt idx="6672">
                  <c:v>0.72475400000000001</c:v>
                </c:pt>
                <c:pt idx="6673">
                  <c:v>0.72478699999999996</c:v>
                </c:pt>
                <c:pt idx="6674">
                  <c:v>0.72482100000000005</c:v>
                </c:pt>
                <c:pt idx="6675">
                  <c:v>0.724854</c:v>
                </c:pt>
                <c:pt idx="6676">
                  <c:v>0.72488600000000003</c:v>
                </c:pt>
                <c:pt idx="6677">
                  <c:v>0.72491899999999998</c:v>
                </c:pt>
                <c:pt idx="6678">
                  <c:v>0.72495100000000001</c:v>
                </c:pt>
                <c:pt idx="6679">
                  <c:v>0.72498300000000004</c:v>
                </c:pt>
                <c:pt idx="6680">
                  <c:v>0.72501499999999997</c:v>
                </c:pt>
                <c:pt idx="6681">
                  <c:v>0.725047</c:v>
                </c:pt>
                <c:pt idx="6682">
                  <c:v>0.725078</c:v>
                </c:pt>
                <c:pt idx="6683">
                  <c:v>0.725109</c:v>
                </c:pt>
                <c:pt idx="6684">
                  <c:v>0.72514000000000001</c:v>
                </c:pt>
                <c:pt idx="6685">
                  <c:v>0.72517100000000001</c:v>
                </c:pt>
                <c:pt idx="6686">
                  <c:v>0.72520200000000001</c:v>
                </c:pt>
                <c:pt idx="6687">
                  <c:v>0.72523199999999999</c:v>
                </c:pt>
                <c:pt idx="6688">
                  <c:v>0.72526199999999996</c:v>
                </c:pt>
                <c:pt idx="6689">
                  <c:v>0.72529200000000005</c:v>
                </c:pt>
                <c:pt idx="6690">
                  <c:v>0.72532200000000002</c:v>
                </c:pt>
                <c:pt idx="6691">
                  <c:v>0.72535099999999997</c:v>
                </c:pt>
                <c:pt idx="6692">
                  <c:v>0.72538000000000002</c:v>
                </c:pt>
                <c:pt idx="6693">
                  <c:v>0.72540899999999997</c:v>
                </c:pt>
                <c:pt idx="6694">
                  <c:v>0.72543800000000003</c:v>
                </c:pt>
                <c:pt idx="6695">
                  <c:v>0.72546699999999997</c:v>
                </c:pt>
                <c:pt idx="6696">
                  <c:v>0.725495</c:v>
                </c:pt>
                <c:pt idx="6697">
                  <c:v>0.72552300000000003</c:v>
                </c:pt>
                <c:pt idx="6698">
                  <c:v>0.72555199999999997</c:v>
                </c:pt>
                <c:pt idx="6699">
                  <c:v>0.72557899999999997</c:v>
                </c:pt>
                <c:pt idx="6700">
                  <c:v>0.725607</c:v>
                </c:pt>
                <c:pt idx="6701">
                  <c:v>0.72563500000000003</c:v>
                </c:pt>
                <c:pt idx="6702">
                  <c:v>0.72566200000000003</c:v>
                </c:pt>
                <c:pt idx="6703">
                  <c:v>0.72568900000000003</c:v>
                </c:pt>
                <c:pt idx="6704">
                  <c:v>0.72571600000000003</c:v>
                </c:pt>
                <c:pt idx="6705">
                  <c:v>0.72574300000000003</c:v>
                </c:pt>
                <c:pt idx="6706">
                  <c:v>0.725769</c:v>
                </c:pt>
                <c:pt idx="6707">
                  <c:v>0.725796</c:v>
                </c:pt>
                <c:pt idx="6708">
                  <c:v>0.72582199999999997</c:v>
                </c:pt>
                <c:pt idx="6709">
                  <c:v>0.72584800000000005</c:v>
                </c:pt>
                <c:pt idx="6710">
                  <c:v>0.72587400000000002</c:v>
                </c:pt>
                <c:pt idx="6711">
                  <c:v>0.72589999999999999</c:v>
                </c:pt>
                <c:pt idx="6712">
                  <c:v>0.72592500000000004</c:v>
                </c:pt>
                <c:pt idx="6713">
                  <c:v>0.72594999999999998</c:v>
                </c:pt>
                <c:pt idx="6714">
                  <c:v>0.72597599999999995</c:v>
                </c:pt>
                <c:pt idx="6715">
                  <c:v>0.72600100000000001</c:v>
                </c:pt>
                <c:pt idx="6716">
                  <c:v>0.72602599999999995</c:v>
                </c:pt>
                <c:pt idx="6717">
                  <c:v>0.72604999999999997</c:v>
                </c:pt>
                <c:pt idx="6718">
                  <c:v>0.72607500000000003</c:v>
                </c:pt>
                <c:pt idx="6719">
                  <c:v>0.72609900000000005</c:v>
                </c:pt>
                <c:pt idx="6720">
                  <c:v>0.72612399999999999</c:v>
                </c:pt>
                <c:pt idx="6721">
                  <c:v>0.72614800000000002</c:v>
                </c:pt>
                <c:pt idx="6722">
                  <c:v>0.72617200000000004</c:v>
                </c:pt>
                <c:pt idx="6723">
                  <c:v>0.72619599999999995</c:v>
                </c:pt>
                <c:pt idx="6724">
                  <c:v>0.72621899999999995</c:v>
                </c:pt>
                <c:pt idx="6725">
                  <c:v>0.72624299999999997</c:v>
                </c:pt>
                <c:pt idx="6726">
                  <c:v>0.72626599999999997</c:v>
                </c:pt>
                <c:pt idx="6727">
                  <c:v>0.72628999999999999</c:v>
                </c:pt>
                <c:pt idx="6728">
                  <c:v>0.72631299999999999</c:v>
                </c:pt>
                <c:pt idx="6729">
                  <c:v>0.72633599999999998</c:v>
                </c:pt>
                <c:pt idx="6730">
                  <c:v>0.72635899999999998</c:v>
                </c:pt>
                <c:pt idx="6731">
                  <c:v>0.72638100000000005</c:v>
                </c:pt>
                <c:pt idx="6732">
                  <c:v>0.72640400000000005</c:v>
                </c:pt>
                <c:pt idx="6733">
                  <c:v>0.72642600000000002</c:v>
                </c:pt>
                <c:pt idx="6734">
                  <c:v>0.72644900000000001</c:v>
                </c:pt>
                <c:pt idx="6735">
                  <c:v>0.72647099999999998</c:v>
                </c:pt>
                <c:pt idx="6736">
                  <c:v>0.72649300000000006</c:v>
                </c:pt>
                <c:pt idx="6737">
                  <c:v>0.72651500000000002</c:v>
                </c:pt>
                <c:pt idx="6738">
                  <c:v>0.72653699999999999</c:v>
                </c:pt>
                <c:pt idx="6739">
                  <c:v>0.72655899999999995</c:v>
                </c:pt>
                <c:pt idx="6740">
                  <c:v>0.72658</c:v>
                </c:pt>
                <c:pt idx="6741">
                  <c:v>0.72660199999999997</c:v>
                </c:pt>
                <c:pt idx="6742">
                  <c:v>0.72662300000000002</c:v>
                </c:pt>
                <c:pt idx="6743">
                  <c:v>0.72664399999999996</c:v>
                </c:pt>
                <c:pt idx="6744">
                  <c:v>0.72666500000000001</c:v>
                </c:pt>
                <c:pt idx="6745">
                  <c:v>0.72668699999999997</c:v>
                </c:pt>
                <c:pt idx="6746">
                  <c:v>0.72670699999999999</c:v>
                </c:pt>
                <c:pt idx="6747">
                  <c:v>0.72672800000000004</c:v>
                </c:pt>
                <c:pt idx="6748">
                  <c:v>0.72674899999999998</c:v>
                </c:pt>
                <c:pt idx="6749">
                  <c:v>0.72677000000000003</c:v>
                </c:pt>
                <c:pt idx="6750">
                  <c:v>0.72679000000000005</c:v>
                </c:pt>
                <c:pt idx="6751">
                  <c:v>0.72680999999999996</c:v>
                </c:pt>
                <c:pt idx="6752">
                  <c:v>0.726831</c:v>
                </c:pt>
                <c:pt idx="6753">
                  <c:v>0.72685100000000002</c:v>
                </c:pt>
                <c:pt idx="6754">
                  <c:v>0.72687100000000004</c:v>
                </c:pt>
                <c:pt idx="6755">
                  <c:v>0.72689099999999995</c:v>
                </c:pt>
                <c:pt idx="6756">
                  <c:v>0.72691099999999997</c:v>
                </c:pt>
                <c:pt idx="6757">
                  <c:v>0.72693099999999999</c:v>
                </c:pt>
                <c:pt idx="6758">
                  <c:v>0.72694999999999999</c:v>
                </c:pt>
                <c:pt idx="6759">
                  <c:v>0.72697000000000001</c:v>
                </c:pt>
                <c:pt idx="6760">
                  <c:v>0.72699000000000003</c:v>
                </c:pt>
                <c:pt idx="6761">
                  <c:v>0.72700900000000002</c:v>
                </c:pt>
                <c:pt idx="6762">
                  <c:v>0.72702800000000001</c:v>
                </c:pt>
                <c:pt idx="6763">
                  <c:v>0.72704800000000003</c:v>
                </c:pt>
                <c:pt idx="6764">
                  <c:v>0.72706700000000002</c:v>
                </c:pt>
                <c:pt idx="6765">
                  <c:v>0.72708600000000001</c:v>
                </c:pt>
                <c:pt idx="6766">
                  <c:v>0.727105</c:v>
                </c:pt>
                <c:pt idx="6767">
                  <c:v>0.72712399999999999</c:v>
                </c:pt>
                <c:pt idx="6768">
                  <c:v>0.72714299999999998</c:v>
                </c:pt>
                <c:pt idx="6769">
                  <c:v>0.72716099999999995</c:v>
                </c:pt>
                <c:pt idx="6770">
                  <c:v>0.72718000000000005</c:v>
                </c:pt>
                <c:pt idx="6771">
                  <c:v>0.72719900000000004</c:v>
                </c:pt>
                <c:pt idx="6772">
                  <c:v>0.727217</c:v>
                </c:pt>
                <c:pt idx="6773">
                  <c:v>0.72723599999999999</c:v>
                </c:pt>
                <c:pt idx="6774">
                  <c:v>0.72725399999999996</c:v>
                </c:pt>
                <c:pt idx="6775">
                  <c:v>0.72727200000000003</c:v>
                </c:pt>
                <c:pt idx="6776">
                  <c:v>0.72728999999999999</c:v>
                </c:pt>
                <c:pt idx="6777">
                  <c:v>0.72730899999999998</c:v>
                </c:pt>
                <c:pt idx="6778">
                  <c:v>0.72732699999999995</c:v>
                </c:pt>
                <c:pt idx="6779">
                  <c:v>0.72734500000000002</c:v>
                </c:pt>
                <c:pt idx="6780">
                  <c:v>0.72736299999999998</c:v>
                </c:pt>
                <c:pt idx="6781">
                  <c:v>0.72738000000000003</c:v>
                </c:pt>
                <c:pt idx="6782">
                  <c:v>0.72739799999999999</c:v>
                </c:pt>
                <c:pt idx="6783">
                  <c:v>0.72741599999999995</c:v>
                </c:pt>
                <c:pt idx="6784">
                  <c:v>0.72743400000000003</c:v>
                </c:pt>
                <c:pt idx="6785">
                  <c:v>0.72745099999999996</c:v>
                </c:pt>
                <c:pt idx="6786">
                  <c:v>0.72746900000000003</c:v>
                </c:pt>
                <c:pt idx="6787">
                  <c:v>0.72748599999999997</c:v>
                </c:pt>
                <c:pt idx="6788">
                  <c:v>0.72750300000000001</c:v>
                </c:pt>
                <c:pt idx="6789">
                  <c:v>0.72752099999999997</c:v>
                </c:pt>
                <c:pt idx="6790">
                  <c:v>0.72753800000000002</c:v>
                </c:pt>
                <c:pt idx="6791">
                  <c:v>0.72755499999999995</c:v>
                </c:pt>
                <c:pt idx="6792">
                  <c:v>0.727572</c:v>
                </c:pt>
                <c:pt idx="6793">
                  <c:v>0.72758999999999996</c:v>
                </c:pt>
                <c:pt idx="6794">
                  <c:v>0.727607</c:v>
                </c:pt>
                <c:pt idx="6795">
                  <c:v>0.72762400000000005</c:v>
                </c:pt>
                <c:pt idx="6796">
                  <c:v>0.72763999999999995</c:v>
                </c:pt>
                <c:pt idx="6797">
                  <c:v>0.727657</c:v>
                </c:pt>
                <c:pt idx="6798">
                  <c:v>0.72767400000000004</c:v>
                </c:pt>
                <c:pt idx="6799">
                  <c:v>0.72769099999999998</c:v>
                </c:pt>
                <c:pt idx="6800">
                  <c:v>0.72770800000000002</c:v>
                </c:pt>
                <c:pt idx="6801">
                  <c:v>0.72772400000000004</c:v>
                </c:pt>
                <c:pt idx="6802">
                  <c:v>0.72774099999999997</c:v>
                </c:pt>
                <c:pt idx="6803">
                  <c:v>0.72775699999999999</c:v>
                </c:pt>
                <c:pt idx="6804">
                  <c:v>0.72777400000000003</c:v>
                </c:pt>
                <c:pt idx="6805">
                  <c:v>0.72779000000000005</c:v>
                </c:pt>
                <c:pt idx="6806">
                  <c:v>0.72780699999999998</c:v>
                </c:pt>
                <c:pt idx="6807">
                  <c:v>0.727823</c:v>
                </c:pt>
                <c:pt idx="6808">
                  <c:v>0.72783900000000001</c:v>
                </c:pt>
                <c:pt idx="6809">
                  <c:v>0.72785599999999995</c:v>
                </c:pt>
                <c:pt idx="6810">
                  <c:v>0.72787199999999996</c:v>
                </c:pt>
                <c:pt idx="6811">
                  <c:v>0.72788799999999998</c:v>
                </c:pt>
                <c:pt idx="6812">
                  <c:v>0.727904</c:v>
                </c:pt>
                <c:pt idx="6813">
                  <c:v>0.72792000000000001</c:v>
                </c:pt>
                <c:pt idx="6814">
                  <c:v>0.72793600000000003</c:v>
                </c:pt>
                <c:pt idx="6815">
                  <c:v>0.72795200000000004</c:v>
                </c:pt>
                <c:pt idx="6816">
                  <c:v>0.72796799999999995</c:v>
                </c:pt>
                <c:pt idx="6817">
                  <c:v>0.72798399999999996</c:v>
                </c:pt>
                <c:pt idx="6818">
                  <c:v>0.72799999999999998</c:v>
                </c:pt>
                <c:pt idx="6819">
                  <c:v>0.728016</c:v>
                </c:pt>
                <c:pt idx="6820">
                  <c:v>0.72803099999999998</c:v>
                </c:pt>
                <c:pt idx="6821">
                  <c:v>0.728047</c:v>
                </c:pt>
                <c:pt idx="6822">
                  <c:v>0.72806300000000002</c:v>
                </c:pt>
                <c:pt idx="6823">
                  <c:v>0.728078</c:v>
                </c:pt>
                <c:pt idx="6824">
                  <c:v>0.72809400000000002</c:v>
                </c:pt>
                <c:pt idx="6825">
                  <c:v>0.72811000000000003</c:v>
                </c:pt>
                <c:pt idx="6826">
                  <c:v>0.72812500000000002</c:v>
                </c:pt>
                <c:pt idx="6827">
                  <c:v>0.72814100000000004</c:v>
                </c:pt>
                <c:pt idx="6828">
                  <c:v>0.72815600000000003</c:v>
                </c:pt>
                <c:pt idx="6829">
                  <c:v>0.72817200000000004</c:v>
                </c:pt>
                <c:pt idx="6830">
                  <c:v>0.72818700000000003</c:v>
                </c:pt>
                <c:pt idx="6831">
                  <c:v>0.72820200000000002</c:v>
                </c:pt>
                <c:pt idx="6832">
                  <c:v>0.72821800000000003</c:v>
                </c:pt>
                <c:pt idx="6833">
                  <c:v>0.72823300000000002</c:v>
                </c:pt>
                <c:pt idx="6834">
                  <c:v>0.72824800000000001</c:v>
                </c:pt>
                <c:pt idx="6835">
                  <c:v>0.72826299999999999</c:v>
                </c:pt>
                <c:pt idx="6836">
                  <c:v>0.72827900000000001</c:v>
                </c:pt>
                <c:pt idx="6837">
                  <c:v>0.728294</c:v>
                </c:pt>
                <c:pt idx="6838">
                  <c:v>0.72830899999999998</c:v>
                </c:pt>
                <c:pt idx="6839">
                  <c:v>0.72832399999999997</c:v>
                </c:pt>
                <c:pt idx="6840">
                  <c:v>0.72833899999999996</c:v>
                </c:pt>
                <c:pt idx="6841">
                  <c:v>0.72835399999999995</c:v>
                </c:pt>
                <c:pt idx="6842">
                  <c:v>0.72836900000000004</c:v>
                </c:pt>
                <c:pt idx="6843">
                  <c:v>0.72838400000000003</c:v>
                </c:pt>
                <c:pt idx="6844">
                  <c:v>0.72839900000000002</c:v>
                </c:pt>
                <c:pt idx="6845">
                  <c:v>0.72841400000000001</c:v>
                </c:pt>
                <c:pt idx="6846">
                  <c:v>0.72842899999999999</c:v>
                </c:pt>
                <c:pt idx="6847">
                  <c:v>0.72844399999999998</c:v>
                </c:pt>
                <c:pt idx="6848">
                  <c:v>0.72845800000000005</c:v>
                </c:pt>
                <c:pt idx="6849">
                  <c:v>0.72847300000000004</c:v>
                </c:pt>
                <c:pt idx="6850">
                  <c:v>0.72848800000000002</c:v>
                </c:pt>
                <c:pt idx="6851">
                  <c:v>0.72850300000000001</c:v>
                </c:pt>
                <c:pt idx="6852">
                  <c:v>0.728518</c:v>
                </c:pt>
                <c:pt idx="6853">
                  <c:v>0.72853199999999996</c:v>
                </c:pt>
                <c:pt idx="6854">
                  <c:v>0.72854699999999994</c:v>
                </c:pt>
                <c:pt idx="6855">
                  <c:v>0.72856200000000004</c:v>
                </c:pt>
                <c:pt idx="6856">
                  <c:v>0.728576</c:v>
                </c:pt>
                <c:pt idx="6857">
                  <c:v>0.72859099999999999</c:v>
                </c:pt>
                <c:pt idx="6858">
                  <c:v>0.72860499999999995</c:v>
                </c:pt>
                <c:pt idx="6859">
                  <c:v>0.72862000000000005</c:v>
                </c:pt>
                <c:pt idx="6860">
                  <c:v>0.728634</c:v>
                </c:pt>
                <c:pt idx="6861">
                  <c:v>0.72864899999999999</c:v>
                </c:pt>
                <c:pt idx="6862">
                  <c:v>0.72866299999999995</c:v>
                </c:pt>
                <c:pt idx="6863">
                  <c:v>0.72867800000000005</c:v>
                </c:pt>
                <c:pt idx="6864">
                  <c:v>0.72869200000000001</c:v>
                </c:pt>
                <c:pt idx="6865">
                  <c:v>0.72870699999999999</c:v>
                </c:pt>
                <c:pt idx="6866">
                  <c:v>0.72872099999999995</c:v>
                </c:pt>
                <c:pt idx="6867">
                  <c:v>0.72873500000000002</c:v>
                </c:pt>
                <c:pt idx="6868">
                  <c:v>0.72875000000000001</c:v>
                </c:pt>
                <c:pt idx="6869">
                  <c:v>0.72876399999999997</c:v>
                </c:pt>
                <c:pt idx="6870">
                  <c:v>0.72877800000000004</c:v>
                </c:pt>
                <c:pt idx="6871">
                  <c:v>0.72879300000000002</c:v>
                </c:pt>
                <c:pt idx="6872">
                  <c:v>0.72880699999999998</c:v>
                </c:pt>
                <c:pt idx="6873">
                  <c:v>0.72882100000000005</c:v>
                </c:pt>
                <c:pt idx="6874">
                  <c:v>0.72883500000000001</c:v>
                </c:pt>
                <c:pt idx="6875">
                  <c:v>0.72885</c:v>
                </c:pt>
                <c:pt idx="6876">
                  <c:v>0.72886399999999996</c:v>
                </c:pt>
                <c:pt idx="6877">
                  <c:v>0.72887800000000003</c:v>
                </c:pt>
                <c:pt idx="6878">
                  <c:v>0.72889199999999998</c:v>
                </c:pt>
                <c:pt idx="6879">
                  <c:v>0.72890600000000005</c:v>
                </c:pt>
                <c:pt idx="6880">
                  <c:v>0.72892000000000001</c:v>
                </c:pt>
                <c:pt idx="6881">
                  <c:v>0.728935</c:v>
                </c:pt>
                <c:pt idx="6882">
                  <c:v>0.72894899999999996</c:v>
                </c:pt>
                <c:pt idx="6883">
                  <c:v>0.72896300000000003</c:v>
                </c:pt>
                <c:pt idx="6884">
                  <c:v>0.72897699999999999</c:v>
                </c:pt>
                <c:pt idx="6885">
                  <c:v>0.72899099999999994</c:v>
                </c:pt>
                <c:pt idx="6886">
                  <c:v>0.72900500000000001</c:v>
                </c:pt>
                <c:pt idx="6887">
                  <c:v>0.72901899999999997</c:v>
                </c:pt>
                <c:pt idx="6888">
                  <c:v>0.72903300000000004</c:v>
                </c:pt>
                <c:pt idx="6889">
                  <c:v>0.729047</c:v>
                </c:pt>
                <c:pt idx="6890">
                  <c:v>0.72906099999999996</c:v>
                </c:pt>
                <c:pt idx="6891">
                  <c:v>0.72907500000000003</c:v>
                </c:pt>
                <c:pt idx="6892">
                  <c:v>0.72908799999999996</c:v>
                </c:pt>
                <c:pt idx="6893">
                  <c:v>0.72910200000000003</c:v>
                </c:pt>
                <c:pt idx="6894">
                  <c:v>0.72911599999999999</c:v>
                </c:pt>
                <c:pt idx="6895">
                  <c:v>0.72912999999999994</c:v>
                </c:pt>
                <c:pt idx="6896">
                  <c:v>0.72914400000000001</c:v>
                </c:pt>
                <c:pt idx="6897">
                  <c:v>0.72915799999999997</c:v>
                </c:pt>
                <c:pt idx="6898">
                  <c:v>0.72985100000000003</c:v>
                </c:pt>
                <c:pt idx="6899">
                  <c:v>0.72981399999999996</c:v>
                </c:pt>
                <c:pt idx="6900">
                  <c:v>0.72977700000000001</c:v>
                </c:pt>
                <c:pt idx="6901">
                  <c:v>0.72974000000000006</c:v>
                </c:pt>
                <c:pt idx="6902">
                  <c:v>0.72970299999999999</c:v>
                </c:pt>
                <c:pt idx="6903">
                  <c:v>0.72966600000000004</c:v>
                </c:pt>
                <c:pt idx="6904">
                  <c:v>0.72962899999999997</c:v>
                </c:pt>
                <c:pt idx="6905">
                  <c:v>0.72959200000000002</c:v>
                </c:pt>
                <c:pt idx="6906">
                  <c:v>0.72955499999999995</c:v>
                </c:pt>
                <c:pt idx="6907">
                  <c:v>0.729518</c:v>
                </c:pt>
                <c:pt idx="6908">
                  <c:v>0.72948100000000005</c:v>
                </c:pt>
                <c:pt idx="6909">
                  <c:v>0.72944399999999998</c:v>
                </c:pt>
                <c:pt idx="6910">
                  <c:v>0.72940700000000003</c:v>
                </c:pt>
                <c:pt idx="6911">
                  <c:v>0.72936999999999996</c:v>
                </c:pt>
                <c:pt idx="6912">
                  <c:v>0.72933300000000001</c:v>
                </c:pt>
                <c:pt idx="6913">
                  <c:v>0.72929600000000006</c:v>
                </c:pt>
                <c:pt idx="6914">
                  <c:v>0.72926000000000002</c:v>
                </c:pt>
                <c:pt idx="6915">
                  <c:v>0.72922299999999995</c:v>
                </c:pt>
                <c:pt idx="6916">
                  <c:v>0.729186</c:v>
                </c:pt>
                <c:pt idx="6917">
                  <c:v>0.72914900000000005</c:v>
                </c:pt>
                <c:pt idx="6918">
                  <c:v>0.72911199999999998</c:v>
                </c:pt>
                <c:pt idx="6919">
                  <c:v>0.72907500000000003</c:v>
                </c:pt>
                <c:pt idx="6920">
                  <c:v>0.72903799999999996</c:v>
                </c:pt>
                <c:pt idx="6921">
                  <c:v>0.72900100000000001</c:v>
                </c:pt>
                <c:pt idx="6922">
                  <c:v>0.72896399999999995</c:v>
                </c:pt>
                <c:pt idx="6923">
                  <c:v>0.72892699999999999</c:v>
                </c:pt>
                <c:pt idx="6924">
                  <c:v>0.72889000000000004</c:v>
                </c:pt>
                <c:pt idx="6925">
                  <c:v>0.72885299999999997</c:v>
                </c:pt>
                <c:pt idx="6926">
                  <c:v>0.72881600000000002</c:v>
                </c:pt>
                <c:pt idx="6927">
                  <c:v>0.72877999999999998</c:v>
                </c:pt>
                <c:pt idx="6928">
                  <c:v>0.72874300000000003</c:v>
                </c:pt>
                <c:pt idx="6929">
                  <c:v>0.72870599999999996</c:v>
                </c:pt>
                <c:pt idx="6930">
                  <c:v>0.72866900000000001</c:v>
                </c:pt>
                <c:pt idx="6931">
                  <c:v>0.72863199999999995</c:v>
                </c:pt>
                <c:pt idx="6932">
                  <c:v>0.72859499999999999</c:v>
                </c:pt>
                <c:pt idx="6933">
                  <c:v>0.72855800000000004</c:v>
                </c:pt>
                <c:pt idx="6934">
                  <c:v>0.72852099999999997</c:v>
                </c:pt>
                <c:pt idx="6935">
                  <c:v>0.72848400000000002</c:v>
                </c:pt>
                <c:pt idx="6936">
                  <c:v>0.72844799999999998</c:v>
                </c:pt>
                <c:pt idx="6937">
                  <c:v>0.72841100000000003</c:v>
                </c:pt>
                <c:pt idx="6938">
                  <c:v>0.72837399999999997</c:v>
                </c:pt>
                <c:pt idx="6939">
                  <c:v>0.72833700000000001</c:v>
                </c:pt>
                <c:pt idx="6940">
                  <c:v>0.72829999999999995</c:v>
                </c:pt>
                <c:pt idx="6941">
                  <c:v>0.72826299999999999</c:v>
                </c:pt>
                <c:pt idx="6942">
                  <c:v>0.72822600000000004</c:v>
                </c:pt>
                <c:pt idx="6943">
                  <c:v>0.72818899999999998</c:v>
                </c:pt>
                <c:pt idx="6944">
                  <c:v>0.72815300000000005</c:v>
                </c:pt>
                <c:pt idx="6945">
                  <c:v>0.72811599999999999</c:v>
                </c:pt>
                <c:pt idx="6946">
                  <c:v>0.72807900000000003</c:v>
                </c:pt>
                <c:pt idx="6947">
                  <c:v>0.72804199999999997</c:v>
                </c:pt>
                <c:pt idx="6948">
                  <c:v>0.72800500000000001</c:v>
                </c:pt>
                <c:pt idx="6949">
                  <c:v>0.72796799999999995</c:v>
                </c:pt>
                <c:pt idx="6950">
                  <c:v>0.72793099999999999</c:v>
                </c:pt>
                <c:pt idx="6951">
                  <c:v>0.72789499999999996</c:v>
                </c:pt>
                <c:pt idx="6952">
                  <c:v>0.727858</c:v>
                </c:pt>
                <c:pt idx="6953">
                  <c:v>0.72782100000000005</c:v>
                </c:pt>
                <c:pt idx="6954">
                  <c:v>0.72778399999999999</c:v>
                </c:pt>
                <c:pt idx="6955">
                  <c:v>0.72774700000000003</c:v>
                </c:pt>
                <c:pt idx="6956">
                  <c:v>0.72770999999999997</c:v>
                </c:pt>
                <c:pt idx="6957">
                  <c:v>0.72767400000000004</c:v>
                </c:pt>
                <c:pt idx="6958">
                  <c:v>0.72763699999999998</c:v>
                </c:pt>
                <c:pt idx="6959">
                  <c:v>0.72760000000000002</c:v>
                </c:pt>
                <c:pt idx="6960">
                  <c:v>0.72756299999999996</c:v>
                </c:pt>
                <c:pt idx="6961">
                  <c:v>0.72752600000000001</c:v>
                </c:pt>
                <c:pt idx="6962">
                  <c:v>0.72748900000000005</c:v>
                </c:pt>
                <c:pt idx="6963">
                  <c:v>0.72745300000000002</c:v>
                </c:pt>
                <c:pt idx="6964">
                  <c:v>0.72741599999999995</c:v>
                </c:pt>
                <c:pt idx="6965">
                  <c:v>0.727379</c:v>
                </c:pt>
                <c:pt idx="6966">
                  <c:v>0.72734200000000004</c:v>
                </c:pt>
                <c:pt idx="6967">
                  <c:v>0.72730499999999998</c:v>
                </c:pt>
                <c:pt idx="6968">
                  <c:v>0.72726900000000005</c:v>
                </c:pt>
                <c:pt idx="6969">
                  <c:v>0.72723199999999999</c:v>
                </c:pt>
                <c:pt idx="6970">
                  <c:v>0.72719500000000004</c:v>
                </c:pt>
                <c:pt idx="6971">
                  <c:v>0.72715799999999997</c:v>
                </c:pt>
                <c:pt idx="6972">
                  <c:v>0.72712100000000002</c:v>
                </c:pt>
                <c:pt idx="6973">
                  <c:v>0.72708399999999995</c:v>
                </c:pt>
                <c:pt idx="6974">
                  <c:v>0.72704800000000003</c:v>
                </c:pt>
                <c:pt idx="6975">
                  <c:v>0.72701099999999996</c:v>
                </c:pt>
                <c:pt idx="6976">
                  <c:v>0.72697400000000001</c:v>
                </c:pt>
                <c:pt idx="6977">
                  <c:v>0.72693700000000006</c:v>
                </c:pt>
                <c:pt idx="6978">
                  <c:v>0.72689999999999999</c:v>
                </c:pt>
                <c:pt idx="6979">
                  <c:v>0.72686399999999995</c:v>
                </c:pt>
                <c:pt idx="6980">
                  <c:v>0.726827</c:v>
                </c:pt>
                <c:pt idx="6981">
                  <c:v>0.72679000000000005</c:v>
                </c:pt>
                <c:pt idx="6982">
                  <c:v>0.72675299999999998</c:v>
                </c:pt>
                <c:pt idx="6983">
                  <c:v>0.72671600000000003</c:v>
                </c:pt>
                <c:pt idx="6984">
                  <c:v>0.72667999999999999</c:v>
                </c:pt>
                <c:pt idx="6985">
                  <c:v>0.72664300000000004</c:v>
                </c:pt>
                <c:pt idx="6986">
                  <c:v>0.72660599999999997</c:v>
                </c:pt>
                <c:pt idx="6987">
                  <c:v>0.72656900000000002</c:v>
                </c:pt>
                <c:pt idx="6988">
                  <c:v>0.72653299999999998</c:v>
                </c:pt>
                <c:pt idx="6989">
                  <c:v>0.72649600000000003</c:v>
                </c:pt>
                <c:pt idx="6990">
                  <c:v>0.72645899999999997</c:v>
                </c:pt>
                <c:pt idx="6991">
                  <c:v>0.72642200000000001</c:v>
                </c:pt>
                <c:pt idx="6992">
                  <c:v>0.72638499999999995</c:v>
                </c:pt>
                <c:pt idx="6993">
                  <c:v>0.72634900000000002</c:v>
                </c:pt>
                <c:pt idx="6994">
                  <c:v>0.72631199999999996</c:v>
                </c:pt>
                <c:pt idx="6995">
                  <c:v>0.726275</c:v>
                </c:pt>
                <c:pt idx="6996">
                  <c:v>0.72623800000000005</c:v>
                </c:pt>
                <c:pt idx="6997">
                  <c:v>0.72620200000000001</c:v>
                </c:pt>
                <c:pt idx="6998">
                  <c:v>0.72616499999999995</c:v>
                </c:pt>
                <c:pt idx="6999">
                  <c:v>0.726128</c:v>
                </c:pt>
                <c:pt idx="7000">
                  <c:v>0.72609100000000004</c:v>
                </c:pt>
                <c:pt idx="7001">
                  <c:v>0.72605399999999998</c:v>
                </c:pt>
                <c:pt idx="7002">
                  <c:v>0.72601800000000005</c:v>
                </c:pt>
                <c:pt idx="7003">
                  <c:v>0.72598099999999999</c:v>
                </c:pt>
                <c:pt idx="7004">
                  <c:v>0.72594400000000003</c:v>
                </c:pt>
                <c:pt idx="7005">
                  <c:v>0.72590699999999997</c:v>
                </c:pt>
                <c:pt idx="7006">
                  <c:v>0.72587100000000004</c:v>
                </c:pt>
                <c:pt idx="7007">
                  <c:v>0.72583399999999998</c:v>
                </c:pt>
                <c:pt idx="7008">
                  <c:v>0.72579700000000003</c:v>
                </c:pt>
                <c:pt idx="7009">
                  <c:v>0.72575999999999996</c:v>
                </c:pt>
                <c:pt idx="7010">
                  <c:v>0.72572300000000001</c:v>
                </c:pt>
                <c:pt idx="7011">
                  <c:v>0.72568699999999997</c:v>
                </c:pt>
                <c:pt idx="7012">
                  <c:v>0.72565000000000002</c:v>
                </c:pt>
                <c:pt idx="7013">
                  <c:v>0.72561299999999995</c:v>
                </c:pt>
                <c:pt idx="7014">
                  <c:v>0.725576</c:v>
                </c:pt>
                <c:pt idx="7015">
                  <c:v>0.72553999999999996</c:v>
                </c:pt>
                <c:pt idx="7016">
                  <c:v>0.72550300000000001</c:v>
                </c:pt>
                <c:pt idx="7017">
                  <c:v>0.72546600000000006</c:v>
                </c:pt>
                <c:pt idx="7018">
                  <c:v>0.72542899999999999</c:v>
                </c:pt>
                <c:pt idx="7019">
                  <c:v>0.72539299999999995</c:v>
                </c:pt>
                <c:pt idx="7020">
                  <c:v>0.725356</c:v>
                </c:pt>
                <c:pt idx="7021">
                  <c:v>0.72531900000000005</c:v>
                </c:pt>
                <c:pt idx="7022">
                  <c:v>0.72528199999999998</c:v>
                </c:pt>
                <c:pt idx="7023">
                  <c:v>0.72524599999999995</c:v>
                </c:pt>
                <c:pt idx="7024">
                  <c:v>0.72520899999999999</c:v>
                </c:pt>
                <c:pt idx="7025">
                  <c:v>0.72517200000000004</c:v>
                </c:pt>
                <c:pt idx="7026">
                  <c:v>0.72513499999999997</c:v>
                </c:pt>
                <c:pt idx="7027">
                  <c:v>0.72509800000000002</c:v>
                </c:pt>
                <c:pt idx="7028">
                  <c:v>0.72506199999999998</c:v>
                </c:pt>
                <c:pt idx="7029">
                  <c:v>0.72502500000000003</c:v>
                </c:pt>
                <c:pt idx="7030">
                  <c:v>0.72498799999999997</c:v>
                </c:pt>
                <c:pt idx="7031">
                  <c:v>0.72495100000000001</c:v>
                </c:pt>
                <c:pt idx="7032">
                  <c:v>0.72491499999999998</c:v>
                </c:pt>
                <c:pt idx="7033">
                  <c:v>0.72487800000000002</c:v>
                </c:pt>
                <c:pt idx="7034">
                  <c:v>0.72484099999999996</c:v>
                </c:pt>
                <c:pt idx="7035">
                  <c:v>0.724804</c:v>
                </c:pt>
                <c:pt idx="7036">
                  <c:v>0.72476799999999997</c:v>
                </c:pt>
                <c:pt idx="7037">
                  <c:v>0.72473100000000001</c:v>
                </c:pt>
                <c:pt idx="7038">
                  <c:v>0.72469399999999995</c:v>
                </c:pt>
                <c:pt idx="7039">
                  <c:v>0.724657</c:v>
                </c:pt>
                <c:pt idx="7040">
                  <c:v>0.72462099999999996</c:v>
                </c:pt>
                <c:pt idx="7041">
                  <c:v>0.72458400000000001</c:v>
                </c:pt>
                <c:pt idx="7042">
                  <c:v>0.72454700000000005</c:v>
                </c:pt>
                <c:pt idx="7043">
                  <c:v>0.72450999999999999</c:v>
                </c:pt>
                <c:pt idx="7044">
                  <c:v>0.72447300000000003</c:v>
                </c:pt>
                <c:pt idx="7045">
                  <c:v>0.724437</c:v>
                </c:pt>
                <c:pt idx="7046">
                  <c:v>0.72440000000000004</c:v>
                </c:pt>
                <c:pt idx="7047">
                  <c:v>0.72436299999999998</c:v>
                </c:pt>
                <c:pt idx="7048">
                  <c:v>0.72432600000000003</c:v>
                </c:pt>
                <c:pt idx="7049">
                  <c:v>0.72428999999999999</c:v>
                </c:pt>
                <c:pt idx="7050">
                  <c:v>0.72425300000000004</c:v>
                </c:pt>
                <c:pt idx="7051">
                  <c:v>0.72421599999999997</c:v>
                </c:pt>
                <c:pt idx="7052">
                  <c:v>0.72417900000000002</c:v>
                </c:pt>
                <c:pt idx="7053">
                  <c:v>0.72414299999999998</c:v>
                </c:pt>
                <c:pt idx="7054">
                  <c:v>0.72410600000000003</c:v>
                </c:pt>
                <c:pt idx="7055">
                  <c:v>0.72406899999999996</c:v>
                </c:pt>
                <c:pt idx="7056">
                  <c:v>0.72403200000000001</c:v>
                </c:pt>
                <c:pt idx="7057">
                  <c:v>0.72399500000000006</c:v>
                </c:pt>
                <c:pt idx="7058">
                  <c:v>0.72395900000000002</c:v>
                </c:pt>
                <c:pt idx="7059">
                  <c:v>0.72392199999999995</c:v>
                </c:pt>
                <c:pt idx="7060">
                  <c:v>0.723885</c:v>
                </c:pt>
                <c:pt idx="7061">
                  <c:v>0.72384800000000005</c:v>
                </c:pt>
                <c:pt idx="7062">
                  <c:v>0.72381099999999998</c:v>
                </c:pt>
                <c:pt idx="7063">
                  <c:v>0.72377499999999995</c:v>
                </c:pt>
                <c:pt idx="7064">
                  <c:v>0.72373799999999999</c:v>
                </c:pt>
                <c:pt idx="7065">
                  <c:v>0.72370100000000004</c:v>
                </c:pt>
                <c:pt idx="7066">
                  <c:v>0.72366399999999997</c:v>
                </c:pt>
                <c:pt idx="7067">
                  <c:v>0.72362800000000005</c:v>
                </c:pt>
                <c:pt idx="7068">
                  <c:v>0.72359099999999998</c:v>
                </c:pt>
                <c:pt idx="7069">
                  <c:v>0.72355400000000003</c:v>
                </c:pt>
                <c:pt idx="7070">
                  <c:v>0.72351699999999997</c:v>
                </c:pt>
                <c:pt idx="7071">
                  <c:v>0.72348000000000001</c:v>
                </c:pt>
                <c:pt idx="7072">
                  <c:v>0.72344299999999995</c:v>
                </c:pt>
                <c:pt idx="7073">
                  <c:v>0.72340700000000002</c:v>
                </c:pt>
                <c:pt idx="7074">
                  <c:v>0.72336999999999996</c:v>
                </c:pt>
                <c:pt idx="7075">
                  <c:v>0.723333</c:v>
                </c:pt>
                <c:pt idx="7076">
                  <c:v>0.72329600000000005</c:v>
                </c:pt>
                <c:pt idx="7077">
                  <c:v>0.72325899999999999</c:v>
                </c:pt>
                <c:pt idx="7078">
                  <c:v>0.72322299999999995</c:v>
                </c:pt>
                <c:pt idx="7079">
                  <c:v>0.723186</c:v>
                </c:pt>
                <c:pt idx="7080">
                  <c:v>0.72314900000000004</c:v>
                </c:pt>
                <c:pt idx="7081">
                  <c:v>0.72311199999999998</c:v>
                </c:pt>
                <c:pt idx="7082">
                  <c:v>0.72307500000000002</c:v>
                </c:pt>
                <c:pt idx="7083">
                  <c:v>0.72303799999999996</c:v>
                </c:pt>
                <c:pt idx="7084">
                  <c:v>0.72300200000000003</c:v>
                </c:pt>
                <c:pt idx="7085">
                  <c:v>0.72296499999999997</c:v>
                </c:pt>
                <c:pt idx="7086">
                  <c:v>0.72292800000000002</c:v>
                </c:pt>
                <c:pt idx="7087">
                  <c:v>0.72289099999999995</c:v>
                </c:pt>
                <c:pt idx="7088">
                  <c:v>0.722854</c:v>
                </c:pt>
                <c:pt idx="7089">
                  <c:v>0.72281700000000004</c:v>
                </c:pt>
                <c:pt idx="7090">
                  <c:v>0.72278100000000001</c:v>
                </c:pt>
                <c:pt idx="7091">
                  <c:v>0.72274400000000005</c:v>
                </c:pt>
                <c:pt idx="7092">
                  <c:v>0.72270699999999999</c:v>
                </c:pt>
                <c:pt idx="7093">
                  <c:v>0.72267000000000003</c:v>
                </c:pt>
                <c:pt idx="7094">
                  <c:v>0.72263299999999997</c:v>
                </c:pt>
                <c:pt idx="7095">
                  <c:v>0.72259600000000002</c:v>
                </c:pt>
                <c:pt idx="7096">
                  <c:v>0.72255899999999995</c:v>
                </c:pt>
                <c:pt idx="7097">
                  <c:v>0.72252300000000003</c:v>
                </c:pt>
                <c:pt idx="7098">
                  <c:v>0.72248599999999996</c:v>
                </c:pt>
                <c:pt idx="7099">
                  <c:v>0.72244900000000001</c:v>
                </c:pt>
                <c:pt idx="7100">
                  <c:v>0.72241200000000005</c:v>
                </c:pt>
                <c:pt idx="7101">
                  <c:v>0.72237499999999999</c:v>
                </c:pt>
                <c:pt idx="7102">
                  <c:v>0.72233800000000004</c:v>
                </c:pt>
                <c:pt idx="7103">
                  <c:v>0.72230099999999997</c:v>
                </c:pt>
                <c:pt idx="7104">
                  <c:v>0.72226400000000002</c:v>
                </c:pt>
                <c:pt idx="7105">
                  <c:v>0.72222699999999995</c:v>
                </c:pt>
                <c:pt idx="7106">
                  <c:v>0.72219100000000003</c:v>
                </c:pt>
                <c:pt idx="7107">
                  <c:v>0.72215399999999996</c:v>
                </c:pt>
                <c:pt idx="7108">
                  <c:v>0.72211700000000001</c:v>
                </c:pt>
                <c:pt idx="7109">
                  <c:v>0.72208000000000006</c:v>
                </c:pt>
                <c:pt idx="7110">
                  <c:v>0.72204299999999999</c:v>
                </c:pt>
                <c:pt idx="7111">
                  <c:v>0.72200600000000004</c:v>
                </c:pt>
                <c:pt idx="7112">
                  <c:v>0.72196899999999997</c:v>
                </c:pt>
                <c:pt idx="7113">
                  <c:v>0.72193200000000002</c:v>
                </c:pt>
                <c:pt idx="7114">
                  <c:v>0.72189499999999995</c:v>
                </c:pt>
                <c:pt idx="7115">
                  <c:v>0.721858</c:v>
                </c:pt>
                <c:pt idx="7116">
                  <c:v>0.72182100000000005</c:v>
                </c:pt>
                <c:pt idx="7117">
                  <c:v>0.72178399999999998</c:v>
                </c:pt>
                <c:pt idx="7118">
                  <c:v>0.72174700000000003</c:v>
                </c:pt>
                <c:pt idx="7119">
                  <c:v>0.72170999999999996</c:v>
                </c:pt>
                <c:pt idx="7120">
                  <c:v>0.72167300000000001</c:v>
                </c:pt>
                <c:pt idx="7121">
                  <c:v>0.72163600000000006</c:v>
                </c:pt>
                <c:pt idx="7122">
                  <c:v>0.72159899999999999</c:v>
                </c:pt>
                <c:pt idx="7123">
                  <c:v>0.72156200000000004</c:v>
                </c:pt>
                <c:pt idx="7124">
                  <c:v>0.72152499999999997</c:v>
                </c:pt>
                <c:pt idx="7125">
                  <c:v>0.72148800000000002</c:v>
                </c:pt>
                <c:pt idx="7126">
                  <c:v>0.72145099999999995</c:v>
                </c:pt>
                <c:pt idx="7127">
                  <c:v>0.721414</c:v>
                </c:pt>
                <c:pt idx="7128">
                  <c:v>0.72137700000000005</c:v>
                </c:pt>
                <c:pt idx="7129">
                  <c:v>0.72133999999999998</c:v>
                </c:pt>
                <c:pt idx="7130">
                  <c:v>0.72130300000000003</c:v>
                </c:pt>
                <c:pt idx="7131">
                  <c:v>0.72126599999999996</c:v>
                </c:pt>
                <c:pt idx="7132">
                  <c:v>0.72122900000000001</c:v>
                </c:pt>
                <c:pt idx="7133">
                  <c:v>0.72119200000000006</c:v>
                </c:pt>
                <c:pt idx="7134">
                  <c:v>0.72115499999999999</c:v>
                </c:pt>
                <c:pt idx="7135">
                  <c:v>0.72111800000000004</c:v>
                </c:pt>
                <c:pt idx="7136">
                  <c:v>0.72108099999999997</c:v>
                </c:pt>
                <c:pt idx="7137">
                  <c:v>0.72104400000000002</c:v>
                </c:pt>
                <c:pt idx="7138">
                  <c:v>0.72100699999999995</c:v>
                </c:pt>
                <c:pt idx="7139">
                  <c:v>0.72096899999999997</c:v>
                </c:pt>
                <c:pt idx="7140">
                  <c:v>0.72093200000000002</c:v>
                </c:pt>
                <c:pt idx="7141">
                  <c:v>0.72089499999999995</c:v>
                </c:pt>
                <c:pt idx="7142">
                  <c:v>0.720858</c:v>
                </c:pt>
                <c:pt idx="7143">
                  <c:v>0.72082100000000005</c:v>
                </c:pt>
                <c:pt idx="7144">
                  <c:v>0.72078399999999998</c:v>
                </c:pt>
                <c:pt idx="7145">
                  <c:v>0.72074700000000003</c:v>
                </c:pt>
                <c:pt idx="7146">
                  <c:v>0.72070900000000004</c:v>
                </c:pt>
                <c:pt idx="7147">
                  <c:v>0.72067199999999998</c:v>
                </c:pt>
                <c:pt idx="7148">
                  <c:v>0.72063500000000003</c:v>
                </c:pt>
                <c:pt idx="7149">
                  <c:v>0.72059799999999996</c:v>
                </c:pt>
                <c:pt idx="7150">
                  <c:v>0.72056100000000001</c:v>
                </c:pt>
                <c:pt idx="7151">
                  <c:v>0.72052300000000002</c:v>
                </c:pt>
                <c:pt idx="7152">
                  <c:v>0.72048599999999996</c:v>
                </c:pt>
                <c:pt idx="7153">
                  <c:v>0.72044900000000001</c:v>
                </c:pt>
                <c:pt idx="7154">
                  <c:v>0.72041200000000005</c:v>
                </c:pt>
                <c:pt idx="7155">
                  <c:v>0.72037399999999996</c:v>
                </c:pt>
                <c:pt idx="7156">
                  <c:v>0.72033700000000001</c:v>
                </c:pt>
                <c:pt idx="7157">
                  <c:v>0.72030000000000005</c:v>
                </c:pt>
                <c:pt idx="7158">
                  <c:v>0.72026299999999999</c:v>
                </c:pt>
                <c:pt idx="7159">
                  <c:v>0.720225</c:v>
                </c:pt>
                <c:pt idx="7160">
                  <c:v>0.72018800000000005</c:v>
                </c:pt>
                <c:pt idx="7161">
                  <c:v>0.72015099999999999</c:v>
                </c:pt>
                <c:pt idx="7162">
                  <c:v>0.720113</c:v>
                </c:pt>
                <c:pt idx="7163">
                  <c:v>0.72007600000000005</c:v>
                </c:pt>
                <c:pt idx="7164">
                  <c:v>0.72003899999999998</c:v>
                </c:pt>
                <c:pt idx="7165">
                  <c:v>0.720001</c:v>
                </c:pt>
                <c:pt idx="7166">
                  <c:v>0.71996400000000005</c:v>
                </c:pt>
                <c:pt idx="7167">
                  <c:v>0.71992599999999995</c:v>
                </c:pt>
                <c:pt idx="7168">
                  <c:v>0.719889</c:v>
                </c:pt>
                <c:pt idx="7169">
                  <c:v>0.71985200000000005</c:v>
                </c:pt>
                <c:pt idx="7170">
                  <c:v>0.71981399999999995</c:v>
                </c:pt>
                <c:pt idx="7171">
                  <c:v>0.719777</c:v>
                </c:pt>
                <c:pt idx="7172">
                  <c:v>0.71973900000000002</c:v>
                </c:pt>
                <c:pt idx="7173">
                  <c:v>0.71970199999999995</c:v>
                </c:pt>
                <c:pt idx="7174">
                  <c:v>0.71966399999999997</c:v>
                </c:pt>
                <c:pt idx="7175">
                  <c:v>0.71962700000000002</c:v>
                </c:pt>
                <c:pt idx="7176">
                  <c:v>0.71958900000000003</c:v>
                </c:pt>
                <c:pt idx="7177">
                  <c:v>0.71955199999999997</c:v>
                </c:pt>
                <c:pt idx="7178">
                  <c:v>0.71951399999999999</c:v>
                </c:pt>
                <c:pt idx="7179">
                  <c:v>0.719476</c:v>
                </c:pt>
                <c:pt idx="7180">
                  <c:v>0.71943900000000005</c:v>
                </c:pt>
                <c:pt idx="7181">
                  <c:v>0.71940099999999996</c:v>
                </c:pt>
                <c:pt idx="7182">
                  <c:v>0.719364</c:v>
                </c:pt>
                <c:pt idx="7183">
                  <c:v>0.71932600000000002</c:v>
                </c:pt>
                <c:pt idx="7184">
                  <c:v>0.71928800000000004</c:v>
                </c:pt>
                <c:pt idx="7185">
                  <c:v>0.71925099999999997</c:v>
                </c:pt>
                <c:pt idx="7186">
                  <c:v>0.71921299999999999</c:v>
                </c:pt>
                <c:pt idx="7187">
                  <c:v>0.71917500000000001</c:v>
                </c:pt>
                <c:pt idx="7188">
                  <c:v>0.71913800000000005</c:v>
                </c:pt>
                <c:pt idx="7189">
                  <c:v>0.71909999999999996</c:v>
                </c:pt>
                <c:pt idx="7190">
                  <c:v>0.71906199999999998</c:v>
                </c:pt>
                <c:pt idx="7191">
                  <c:v>0.719024</c:v>
                </c:pt>
                <c:pt idx="7192">
                  <c:v>0.71898600000000001</c:v>
                </c:pt>
                <c:pt idx="7193">
                  <c:v>0.71894899999999995</c:v>
                </c:pt>
                <c:pt idx="7194">
                  <c:v>0.71891099999999997</c:v>
                </c:pt>
                <c:pt idx="7195">
                  <c:v>0.71887299999999998</c:v>
                </c:pt>
                <c:pt idx="7196">
                  <c:v>0.718835</c:v>
                </c:pt>
                <c:pt idx="7197">
                  <c:v>0.71879700000000002</c:v>
                </c:pt>
                <c:pt idx="7198">
                  <c:v>0.71875900000000004</c:v>
                </c:pt>
                <c:pt idx="7199">
                  <c:v>0.71872100000000005</c:v>
                </c:pt>
                <c:pt idx="7200">
                  <c:v>0.71868299999999996</c:v>
                </c:pt>
                <c:pt idx="7201">
                  <c:v>0.71864499999999998</c:v>
                </c:pt>
                <c:pt idx="7202">
                  <c:v>0.718607</c:v>
                </c:pt>
                <c:pt idx="7203">
                  <c:v>0.71856900000000001</c:v>
                </c:pt>
                <c:pt idx="7204">
                  <c:v>0.71853100000000003</c:v>
                </c:pt>
                <c:pt idx="7205">
                  <c:v>0.71849300000000005</c:v>
                </c:pt>
                <c:pt idx="7206">
                  <c:v>0.71845499999999995</c:v>
                </c:pt>
                <c:pt idx="7207">
                  <c:v>0.71841699999999997</c:v>
                </c:pt>
                <c:pt idx="7208">
                  <c:v>0.71837899999999999</c:v>
                </c:pt>
                <c:pt idx="7209">
                  <c:v>0.71833999999999998</c:v>
                </c:pt>
                <c:pt idx="7210">
                  <c:v>0.718302</c:v>
                </c:pt>
                <c:pt idx="7211">
                  <c:v>0.71826400000000001</c:v>
                </c:pt>
                <c:pt idx="7212">
                  <c:v>0.71822600000000003</c:v>
                </c:pt>
                <c:pt idx="7213">
                  <c:v>0.71818700000000002</c:v>
                </c:pt>
                <c:pt idx="7214">
                  <c:v>0.71814900000000004</c:v>
                </c:pt>
                <c:pt idx="7215">
                  <c:v>0.71811100000000005</c:v>
                </c:pt>
                <c:pt idx="7216">
                  <c:v>0.71807200000000004</c:v>
                </c:pt>
                <c:pt idx="7217">
                  <c:v>0.71803399999999995</c:v>
                </c:pt>
                <c:pt idx="7218">
                  <c:v>0.71799500000000005</c:v>
                </c:pt>
                <c:pt idx="7219">
                  <c:v>0.71795699999999996</c:v>
                </c:pt>
                <c:pt idx="7220">
                  <c:v>0.71791799999999995</c:v>
                </c:pt>
                <c:pt idx="7221">
                  <c:v>0.71787999999999996</c:v>
                </c:pt>
                <c:pt idx="7222">
                  <c:v>0.71784099999999995</c:v>
                </c:pt>
                <c:pt idx="7223">
                  <c:v>0.71780299999999997</c:v>
                </c:pt>
                <c:pt idx="7224">
                  <c:v>0.71776399999999996</c:v>
                </c:pt>
                <c:pt idx="7225">
                  <c:v>0.71772499999999995</c:v>
                </c:pt>
                <c:pt idx="7226">
                  <c:v>0.71768600000000005</c:v>
                </c:pt>
                <c:pt idx="7227">
                  <c:v>0.71764799999999995</c:v>
                </c:pt>
                <c:pt idx="7228">
                  <c:v>0.71760900000000005</c:v>
                </c:pt>
                <c:pt idx="7229">
                  <c:v>0.71757000000000004</c:v>
                </c:pt>
                <c:pt idx="7230">
                  <c:v>0.71753100000000003</c:v>
                </c:pt>
                <c:pt idx="7231">
                  <c:v>0.71749200000000002</c:v>
                </c:pt>
                <c:pt idx="7232">
                  <c:v>0.71745300000000001</c:v>
                </c:pt>
                <c:pt idx="7233">
                  <c:v>0.717414</c:v>
                </c:pt>
                <c:pt idx="7234">
                  <c:v>0.71737499999999998</c:v>
                </c:pt>
                <c:pt idx="7235">
                  <c:v>0.71733599999999997</c:v>
                </c:pt>
                <c:pt idx="7236">
                  <c:v>0.71729699999999996</c:v>
                </c:pt>
                <c:pt idx="7237">
                  <c:v>0.71725799999999995</c:v>
                </c:pt>
                <c:pt idx="7238">
                  <c:v>0.71721900000000005</c:v>
                </c:pt>
                <c:pt idx="7239">
                  <c:v>0.71718000000000004</c:v>
                </c:pt>
                <c:pt idx="7240">
                  <c:v>0.71714100000000003</c:v>
                </c:pt>
                <c:pt idx="7241">
                  <c:v>0.71710099999999999</c:v>
                </c:pt>
                <c:pt idx="7242">
                  <c:v>0.71706199999999998</c:v>
                </c:pt>
                <c:pt idx="7243">
                  <c:v>0.71702200000000005</c:v>
                </c:pt>
                <c:pt idx="7244">
                  <c:v>0.71698300000000004</c:v>
                </c:pt>
                <c:pt idx="7245">
                  <c:v>0.71694400000000003</c:v>
                </c:pt>
                <c:pt idx="7246">
                  <c:v>0.71690399999999999</c:v>
                </c:pt>
                <c:pt idx="7247">
                  <c:v>0.71686399999999995</c:v>
                </c:pt>
                <c:pt idx="7248">
                  <c:v>0.71682500000000005</c:v>
                </c:pt>
                <c:pt idx="7249">
                  <c:v>0.71678500000000001</c:v>
                </c:pt>
                <c:pt idx="7250">
                  <c:v>0.71674499999999997</c:v>
                </c:pt>
                <c:pt idx="7251">
                  <c:v>0.71670599999999995</c:v>
                </c:pt>
                <c:pt idx="7252">
                  <c:v>0.71666600000000003</c:v>
                </c:pt>
                <c:pt idx="7253">
                  <c:v>0.71662599999999999</c:v>
                </c:pt>
                <c:pt idx="7254">
                  <c:v>0.71658599999999995</c:v>
                </c:pt>
                <c:pt idx="7255">
                  <c:v>0.71654600000000002</c:v>
                </c:pt>
                <c:pt idx="7256">
                  <c:v>0.71650599999999998</c:v>
                </c:pt>
                <c:pt idx="7257">
                  <c:v>0.71646600000000005</c:v>
                </c:pt>
                <c:pt idx="7258">
                  <c:v>0.71642499999999998</c:v>
                </c:pt>
                <c:pt idx="7259">
                  <c:v>0.71638500000000005</c:v>
                </c:pt>
                <c:pt idx="7260">
                  <c:v>0.71634500000000001</c:v>
                </c:pt>
                <c:pt idx="7261">
                  <c:v>0.71630499999999997</c:v>
                </c:pt>
                <c:pt idx="7262">
                  <c:v>0.71626400000000001</c:v>
                </c:pt>
                <c:pt idx="7263">
                  <c:v>0.71622399999999997</c:v>
                </c:pt>
                <c:pt idx="7264">
                  <c:v>0.71618300000000001</c:v>
                </c:pt>
                <c:pt idx="7265">
                  <c:v>0.71614199999999995</c:v>
                </c:pt>
                <c:pt idx="7266">
                  <c:v>0.71610200000000002</c:v>
                </c:pt>
                <c:pt idx="7267">
                  <c:v>0.71606099999999995</c:v>
                </c:pt>
                <c:pt idx="7268">
                  <c:v>0.71601999999999999</c:v>
                </c:pt>
                <c:pt idx="7269">
                  <c:v>0.71597900000000003</c:v>
                </c:pt>
                <c:pt idx="7270">
                  <c:v>0.71593799999999996</c:v>
                </c:pt>
                <c:pt idx="7271">
                  <c:v>0.71589700000000001</c:v>
                </c:pt>
                <c:pt idx="7272">
                  <c:v>0.71585600000000005</c:v>
                </c:pt>
                <c:pt idx="7273">
                  <c:v>0.71581499999999998</c:v>
                </c:pt>
                <c:pt idx="7274">
                  <c:v>0.71577400000000002</c:v>
                </c:pt>
                <c:pt idx="7275">
                  <c:v>0.71573200000000003</c:v>
                </c:pt>
                <c:pt idx="7276">
                  <c:v>0.71569099999999997</c:v>
                </c:pt>
                <c:pt idx="7277">
                  <c:v>0.71564899999999998</c:v>
                </c:pt>
                <c:pt idx="7278">
                  <c:v>0.71560800000000002</c:v>
                </c:pt>
                <c:pt idx="7279">
                  <c:v>0.71556600000000004</c:v>
                </c:pt>
                <c:pt idx="7280">
                  <c:v>0.71552400000000005</c:v>
                </c:pt>
                <c:pt idx="7281">
                  <c:v>0.71548299999999998</c:v>
                </c:pt>
                <c:pt idx="7282">
                  <c:v>0.71544099999999999</c:v>
                </c:pt>
                <c:pt idx="7283">
                  <c:v>0.71539900000000001</c:v>
                </c:pt>
                <c:pt idx="7284">
                  <c:v>0.71535700000000002</c:v>
                </c:pt>
                <c:pt idx="7285">
                  <c:v>0.71531400000000001</c:v>
                </c:pt>
                <c:pt idx="7286">
                  <c:v>0.71527200000000002</c:v>
                </c:pt>
                <c:pt idx="7287">
                  <c:v>0.71523000000000003</c:v>
                </c:pt>
                <c:pt idx="7288">
                  <c:v>0.71518700000000002</c:v>
                </c:pt>
                <c:pt idx="7289">
                  <c:v>0.71514500000000003</c:v>
                </c:pt>
                <c:pt idx="7290">
                  <c:v>0.71510200000000002</c:v>
                </c:pt>
                <c:pt idx="7291">
                  <c:v>0.715059</c:v>
                </c:pt>
                <c:pt idx="7292">
                  <c:v>0.71501599999999998</c:v>
                </c:pt>
                <c:pt idx="7293">
                  <c:v>0.71497299999999997</c:v>
                </c:pt>
                <c:pt idx="7294">
                  <c:v>0.71492999999999995</c:v>
                </c:pt>
                <c:pt idx="7295">
                  <c:v>0.71488700000000005</c:v>
                </c:pt>
                <c:pt idx="7296">
                  <c:v>0.71484400000000003</c:v>
                </c:pt>
                <c:pt idx="7297">
                  <c:v>0.71479999999999999</c:v>
                </c:pt>
                <c:pt idx="7298">
                  <c:v>0.71475699999999998</c:v>
                </c:pt>
                <c:pt idx="7299">
                  <c:v>0.71471300000000004</c:v>
                </c:pt>
                <c:pt idx="7300">
                  <c:v>0.714669</c:v>
                </c:pt>
                <c:pt idx="7301">
                  <c:v>0.71462599999999998</c:v>
                </c:pt>
                <c:pt idx="7302">
                  <c:v>0.71458200000000005</c:v>
                </c:pt>
                <c:pt idx="7303">
                  <c:v>0.71453699999999998</c:v>
                </c:pt>
                <c:pt idx="7304">
                  <c:v>0.71449300000000004</c:v>
                </c:pt>
                <c:pt idx="7305">
                  <c:v>0.714449</c:v>
                </c:pt>
                <c:pt idx="7306">
                  <c:v>0.71440400000000004</c:v>
                </c:pt>
                <c:pt idx="7307">
                  <c:v>0.71435999999999999</c:v>
                </c:pt>
                <c:pt idx="7308">
                  <c:v>0.71431500000000003</c:v>
                </c:pt>
                <c:pt idx="7309">
                  <c:v>0.71426999999999996</c:v>
                </c:pt>
                <c:pt idx="7310">
                  <c:v>0.714225</c:v>
                </c:pt>
                <c:pt idx="7311">
                  <c:v>0.71418000000000004</c:v>
                </c:pt>
                <c:pt idx="7312">
                  <c:v>0.71413400000000005</c:v>
                </c:pt>
                <c:pt idx="7313">
                  <c:v>0.71408899999999997</c:v>
                </c:pt>
                <c:pt idx="7314">
                  <c:v>0.71404299999999998</c:v>
                </c:pt>
                <c:pt idx="7315">
                  <c:v>0.71399800000000002</c:v>
                </c:pt>
                <c:pt idx="7316">
                  <c:v>0.71395200000000003</c:v>
                </c:pt>
                <c:pt idx="7317">
                  <c:v>0.71390600000000004</c:v>
                </c:pt>
                <c:pt idx="7318">
                  <c:v>0.71385900000000002</c:v>
                </c:pt>
                <c:pt idx="7319">
                  <c:v>0.71381300000000003</c:v>
                </c:pt>
                <c:pt idx="7320">
                  <c:v>0.71376600000000001</c:v>
                </c:pt>
                <c:pt idx="7321">
                  <c:v>0.71372000000000002</c:v>
                </c:pt>
                <c:pt idx="7322">
                  <c:v>0.713673</c:v>
                </c:pt>
                <c:pt idx="7323">
                  <c:v>0.71362599999999998</c:v>
                </c:pt>
                <c:pt idx="7324">
                  <c:v>0.71357899999999996</c:v>
                </c:pt>
                <c:pt idx="7325">
                  <c:v>0.71353100000000003</c:v>
                </c:pt>
                <c:pt idx="7326">
                  <c:v>0.71348400000000001</c:v>
                </c:pt>
                <c:pt idx="7327">
                  <c:v>0.71343599999999996</c:v>
                </c:pt>
                <c:pt idx="7328">
                  <c:v>0.71338800000000002</c:v>
                </c:pt>
                <c:pt idx="7329">
                  <c:v>0.71333999999999997</c:v>
                </c:pt>
                <c:pt idx="7330">
                  <c:v>0.71329100000000001</c:v>
                </c:pt>
                <c:pt idx="7331">
                  <c:v>0.71324299999999996</c:v>
                </c:pt>
                <c:pt idx="7332">
                  <c:v>0.71319399999999999</c:v>
                </c:pt>
                <c:pt idx="7333">
                  <c:v>0.71314500000000003</c:v>
                </c:pt>
                <c:pt idx="7334">
                  <c:v>0.71309599999999995</c:v>
                </c:pt>
                <c:pt idx="7335">
                  <c:v>0.71304699999999999</c:v>
                </c:pt>
                <c:pt idx="7336">
                  <c:v>0.71299699999999999</c:v>
                </c:pt>
                <c:pt idx="7337">
                  <c:v>0.71294800000000003</c:v>
                </c:pt>
                <c:pt idx="7338">
                  <c:v>0.71289800000000003</c:v>
                </c:pt>
                <c:pt idx="7339">
                  <c:v>0.71284800000000004</c:v>
                </c:pt>
                <c:pt idx="7340">
                  <c:v>0.71279700000000001</c:v>
                </c:pt>
                <c:pt idx="7341">
                  <c:v>0.71274700000000002</c:v>
                </c:pt>
                <c:pt idx="7342">
                  <c:v>0.712696</c:v>
                </c:pt>
                <c:pt idx="7343">
                  <c:v>0.71264499999999997</c:v>
                </c:pt>
                <c:pt idx="7344">
                  <c:v>0.71259300000000003</c:v>
                </c:pt>
                <c:pt idx="7345">
                  <c:v>0.71254200000000001</c:v>
                </c:pt>
                <c:pt idx="7346">
                  <c:v>0.71248999999999996</c:v>
                </c:pt>
                <c:pt idx="7347">
                  <c:v>0.71243800000000002</c:v>
                </c:pt>
                <c:pt idx="7348">
                  <c:v>0.71238599999999996</c:v>
                </c:pt>
                <c:pt idx="7349">
                  <c:v>0.71233299999999999</c:v>
                </c:pt>
                <c:pt idx="7350">
                  <c:v>0.71228100000000005</c:v>
                </c:pt>
                <c:pt idx="7351">
                  <c:v>0.71222700000000005</c:v>
                </c:pt>
                <c:pt idx="7352">
                  <c:v>0.71217399999999997</c:v>
                </c:pt>
                <c:pt idx="7353">
                  <c:v>0.712121</c:v>
                </c:pt>
                <c:pt idx="7354">
                  <c:v>0.71206700000000001</c:v>
                </c:pt>
                <c:pt idx="7355">
                  <c:v>0.71201300000000001</c:v>
                </c:pt>
                <c:pt idx="7356">
                  <c:v>0.71195799999999998</c:v>
                </c:pt>
                <c:pt idx="7357">
                  <c:v>0.71190299999999995</c:v>
                </c:pt>
                <c:pt idx="7358">
                  <c:v>0.71184899999999995</c:v>
                </c:pt>
                <c:pt idx="7359">
                  <c:v>0.71179300000000001</c:v>
                </c:pt>
                <c:pt idx="7360">
                  <c:v>0.71173799999999998</c:v>
                </c:pt>
                <c:pt idx="7361">
                  <c:v>0.71168200000000004</c:v>
                </c:pt>
                <c:pt idx="7362">
                  <c:v>0.71162599999999998</c:v>
                </c:pt>
                <c:pt idx="7363">
                  <c:v>0.71156900000000001</c:v>
                </c:pt>
                <c:pt idx="7364">
                  <c:v>0.71151200000000003</c:v>
                </c:pt>
                <c:pt idx="7365">
                  <c:v>0.71145499999999995</c:v>
                </c:pt>
                <c:pt idx="7366">
                  <c:v>0.71139799999999997</c:v>
                </c:pt>
                <c:pt idx="7367">
                  <c:v>0.71133999999999997</c:v>
                </c:pt>
                <c:pt idx="7368">
                  <c:v>0.71128199999999997</c:v>
                </c:pt>
                <c:pt idx="7369">
                  <c:v>0.71122300000000005</c:v>
                </c:pt>
                <c:pt idx="7370">
                  <c:v>0.71116400000000002</c:v>
                </c:pt>
                <c:pt idx="7371">
                  <c:v>0.71110499999999999</c:v>
                </c:pt>
                <c:pt idx="7372">
                  <c:v>0.71104599999999996</c:v>
                </c:pt>
                <c:pt idx="7373">
                  <c:v>0.71098600000000001</c:v>
                </c:pt>
                <c:pt idx="7374">
                  <c:v>0.71092599999999995</c:v>
                </c:pt>
                <c:pt idx="7375">
                  <c:v>0.71086499999999997</c:v>
                </c:pt>
                <c:pt idx="7376">
                  <c:v>0.71080399999999999</c:v>
                </c:pt>
                <c:pt idx="7377">
                  <c:v>0.71074300000000001</c:v>
                </c:pt>
                <c:pt idx="7378">
                  <c:v>0.71068100000000001</c:v>
                </c:pt>
                <c:pt idx="7379">
                  <c:v>0.710619</c:v>
                </c:pt>
                <c:pt idx="7380">
                  <c:v>0.71055599999999997</c:v>
                </c:pt>
                <c:pt idx="7381">
                  <c:v>0.71049399999999996</c:v>
                </c:pt>
                <c:pt idx="7382">
                  <c:v>0.71043000000000001</c:v>
                </c:pt>
                <c:pt idx="7383">
                  <c:v>0.71036699999999997</c:v>
                </c:pt>
                <c:pt idx="7384">
                  <c:v>0.71030199999999999</c:v>
                </c:pt>
                <c:pt idx="7385">
                  <c:v>0.71023800000000004</c:v>
                </c:pt>
                <c:pt idx="7386">
                  <c:v>0.71017300000000005</c:v>
                </c:pt>
                <c:pt idx="7387">
                  <c:v>0.71010799999999996</c:v>
                </c:pt>
                <c:pt idx="7388">
                  <c:v>0.71004199999999995</c:v>
                </c:pt>
                <c:pt idx="7389">
                  <c:v>0.70997500000000002</c:v>
                </c:pt>
                <c:pt idx="7390">
                  <c:v>0.70990900000000001</c:v>
                </c:pt>
                <c:pt idx="7391">
                  <c:v>0.70984199999999997</c:v>
                </c:pt>
                <c:pt idx="7392">
                  <c:v>0.70977400000000002</c:v>
                </c:pt>
                <c:pt idx="7393">
                  <c:v>0.70970599999999995</c:v>
                </c:pt>
                <c:pt idx="7394">
                  <c:v>0.70963699999999996</c:v>
                </c:pt>
                <c:pt idx="7395">
                  <c:v>0.70956799999999998</c:v>
                </c:pt>
                <c:pt idx="7396">
                  <c:v>0.70949899999999999</c:v>
                </c:pt>
                <c:pt idx="7397">
                  <c:v>0.70942899999999998</c:v>
                </c:pt>
                <c:pt idx="7398">
                  <c:v>0.70935800000000004</c:v>
                </c:pt>
                <c:pt idx="7399">
                  <c:v>0.709287</c:v>
                </c:pt>
                <c:pt idx="7400">
                  <c:v>0.70921599999999996</c:v>
                </c:pt>
                <c:pt idx="7401">
                  <c:v>0.709144</c:v>
                </c:pt>
                <c:pt idx="7402">
                  <c:v>0.70907100000000001</c:v>
                </c:pt>
                <c:pt idx="7403">
                  <c:v>0.70899800000000002</c:v>
                </c:pt>
                <c:pt idx="7404">
                  <c:v>0.70892500000000003</c:v>
                </c:pt>
                <c:pt idx="7405">
                  <c:v>0.70885100000000001</c:v>
                </c:pt>
                <c:pt idx="7406">
                  <c:v>0.70877599999999996</c:v>
                </c:pt>
                <c:pt idx="7407">
                  <c:v>0.70870100000000003</c:v>
                </c:pt>
                <c:pt idx="7408">
                  <c:v>0.70862499999999995</c:v>
                </c:pt>
                <c:pt idx="7409">
                  <c:v>0.70854899999999998</c:v>
                </c:pt>
                <c:pt idx="7410">
                  <c:v>0.70847199999999999</c:v>
                </c:pt>
                <c:pt idx="7411">
                  <c:v>0.708395</c:v>
                </c:pt>
                <c:pt idx="7412">
                  <c:v>0.70831699999999997</c:v>
                </c:pt>
                <c:pt idx="7413">
                  <c:v>0.70823800000000003</c:v>
                </c:pt>
                <c:pt idx="7414">
                  <c:v>0.70815899999999998</c:v>
                </c:pt>
                <c:pt idx="7415">
                  <c:v>0.70808000000000004</c:v>
                </c:pt>
                <c:pt idx="7416">
                  <c:v>0.70799900000000004</c:v>
                </c:pt>
                <c:pt idx="7417">
                  <c:v>0.70791800000000005</c:v>
                </c:pt>
                <c:pt idx="7418">
                  <c:v>0.70783700000000005</c:v>
                </c:pt>
                <c:pt idx="7419">
                  <c:v>0.70775500000000002</c:v>
                </c:pt>
                <c:pt idx="7420">
                  <c:v>0.70767199999999997</c:v>
                </c:pt>
                <c:pt idx="7421">
                  <c:v>0.70758900000000002</c:v>
                </c:pt>
                <c:pt idx="7422">
                  <c:v>0.70750500000000005</c:v>
                </c:pt>
                <c:pt idx="7423">
                  <c:v>0.70742099999999997</c:v>
                </c:pt>
                <c:pt idx="7424">
                  <c:v>0.70733500000000005</c:v>
                </c:pt>
                <c:pt idx="7425">
                  <c:v>0.70725000000000005</c:v>
                </c:pt>
                <c:pt idx="7426">
                  <c:v>0.70716299999999999</c:v>
                </c:pt>
                <c:pt idx="7427">
                  <c:v>0.70707600000000004</c:v>
                </c:pt>
                <c:pt idx="7428">
                  <c:v>0.70698799999999995</c:v>
                </c:pt>
                <c:pt idx="7429">
                  <c:v>0.70689999999999997</c:v>
                </c:pt>
                <c:pt idx="7430">
                  <c:v>0.70681099999999997</c:v>
                </c:pt>
                <c:pt idx="7431">
                  <c:v>0.70672100000000004</c:v>
                </c:pt>
                <c:pt idx="7432">
                  <c:v>0.70662999999999998</c:v>
                </c:pt>
                <c:pt idx="7433">
                  <c:v>0.70653900000000003</c:v>
                </c:pt>
                <c:pt idx="7434">
                  <c:v>0.70644799999999996</c:v>
                </c:pt>
                <c:pt idx="7435">
                  <c:v>0.70635499999999996</c:v>
                </c:pt>
                <c:pt idx="7436">
                  <c:v>0.70626199999999995</c:v>
                </c:pt>
                <c:pt idx="7437">
                  <c:v>0.70616800000000002</c:v>
                </c:pt>
                <c:pt idx="7438">
                  <c:v>0.70607399999999998</c:v>
                </c:pt>
                <c:pt idx="7439">
                  <c:v>0.70597799999999999</c:v>
                </c:pt>
                <c:pt idx="7440">
                  <c:v>0.70588200000000001</c:v>
                </c:pt>
                <c:pt idx="7441">
                  <c:v>0.70578600000000002</c:v>
                </c:pt>
                <c:pt idx="7442">
                  <c:v>0.70568799999999998</c:v>
                </c:pt>
                <c:pt idx="7443">
                  <c:v>0.70559000000000005</c:v>
                </c:pt>
                <c:pt idx="7444">
                  <c:v>0.70549099999999998</c:v>
                </c:pt>
                <c:pt idx="7445">
                  <c:v>0.70539200000000002</c:v>
                </c:pt>
                <c:pt idx="7446">
                  <c:v>0.705291</c:v>
                </c:pt>
                <c:pt idx="7447">
                  <c:v>0.70518999999999998</c:v>
                </c:pt>
                <c:pt idx="7448">
                  <c:v>0.70508899999999997</c:v>
                </c:pt>
                <c:pt idx="7449">
                  <c:v>0.704986</c:v>
                </c:pt>
                <c:pt idx="7450">
                  <c:v>0.70488300000000004</c:v>
                </c:pt>
                <c:pt idx="7451">
                  <c:v>0.70477900000000004</c:v>
                </c:pt>
                <c:pt idx="7452">
                  <c:v>0.70467400000000002</c:v>
                </c:pt>
                <c:pt idx="7453">
                  <c:v>0.70456799999999997</c:v>
                </c:pt>
                <c:pt idx="7454">
                  <c:v>0.70446200000000003</c:v>
                </c:pt>
                <c:pt idx="7455">
                  <c:v>0.70435499999999995</c:v>
                </c:pt>
                <c:pt idx="7456">
                  <c:v>0.70424699999999996</c:v>
                </c:pt>
                <c:pt idx="7457">
                  <c:v>0.70413899999999996</c:v>
                </c:pt>
                <c:pt idx="7458">
                  <c:v>0.70402900000000002</c:v>
                </c:pt>
                <c:pt idx="7459">
                  <c:v>0.70391899999999996</c:v>
                </c:pt>
                <c:pt idx="7460">
                  <c:v>0.70380799999999999</c:v>
                </c:pt>
                <c:pt idx="7461">
                  <c:v>0.70369700000000002</c:v>
                </c:pt>
                <c:pt idx="7462">
                  <c:v>0.70358399999999999</c:v>
                </c:pt>
                <c:pt idx="7463">
                  <c:v>0.70347099999999996</c:v>
                </c:pt>
                <c:pt idx="7464">
                  <c:v>0.70335700000000001</c:v>
                </c:pt>
                <c:pt idx="7465">
                  <c:v>0.70324299999999995</c:v>
                </c:pt>
                <c:pt idx="7466">
                  <c:v>0.70312699999999995</c:v>
                </c:pt>
                <c:pt idx="7467">
                  <c:v>0.70301100000000005</c:v>
                </c:pt>
                <c:pt idx="7468">
                  <c:v>0.70289400000000002</c:v>
                </c:pt>
                <c:pt idx="7469">
                  <c:v>0.70277599999999996</c:v>
                </c:pt>
                <c:pt idx="7470">
                  <c:v>0.70265699999999998</c:v>
                </c:pt>
                <c:pt idx="7471">
                  <c:v>0.702538</c:v>
                </c:pt>
                <c:pt idx="7472">
                  <c:v>0.70241799999999999</c:v>
                </c:pt>
                <c:pt idx="7473">
                  <c:v>0.70229699999999995</c:v>
                </c:pt>
                <c:pt idx="7474">
                  <c:v>0.70217499999999999</c:v>
                </c:pt>
                <c:pt idx="7475">
                  <c:v>0.70205200000000001</c:v>
                </c:pt>
                <c:pt idx="7476">
                  <c:v>0.70192900000000003</c:v>
                </c:pt>
                <c:pt idx="7477">
                  <c:v>0.70180500000000001</c:v>
                </c:pt>
                <c:pt idx="7478">
                  <c:v>0.70167999999999997</c:v>
                </c:pt>
                <c:pt idx="7479">
                  <c:v>0.70155400000000001</c:v>
                </c:pt>
                <c:pt idx="7480">
                  <c:v>0.70142800000000005</c:v>
                </c:pt>
                <c:pt idx="7481">
                  <c:v>0.70130099999999995</c:v>
                </c:pt>
                <c:pt idx="7482">
                  <c:v>0.70117300000000005</c:v>
                </c:pt>
                <c:pt idx="7483">
                  <c:v>0.701044</c:v>
                </c:pt>
                <c:pt idx="7484">
                  <c:v>0.70091400000000004</c:v>
                </c:pt>
                <c:pt idx="7485">
                  <c:v>0.70078399999999996</c:v>
                </c:pt>
                <c:pt idx="7486">
                  <c:v>0.70065299999999997</c:v>
                </c:pt>
                <c:pt idx="7487">
                  <c:v>0.70052099999999995</c:v>
                </c:pt>
                <c:pt idx="7488">
                  <c:v>0.70038900000000004</c:v>
                </c:pt>
                <c:pt idx="7489">
                  <c:v>0.70025499999999996</c:v>
                </c:pt>
                <c:pt idx="7490">
                  <c:v>0.70012099999999999</c:v>
                </c:pt>
                <c:pt idx="7491">
                  <c:v>0.699986</c:v>
                </c:pt>
                <c:pt idx="7492">
                  <c:v>0.699851</c:v>
                </c:pt>
                <c:pt idx="7493">
                  <c:v>0.69971399999999995</c:v>
                </c:pt>
                <c:pt idx="7494">
                  <c:v>0.699577</c:v>
                </c:pt>
                <c:pt idx="7495">
                  <c:v>0.69943900000000003</c:v>
                </c:pt>
                <c:pt idx="7496">
                  <c:v>0.69930099999999995</c:v>
                </c:pt>
                <c:pt idx="7497">
                  <c:v>0.69916100000000003</c:v>
                </c:pt>
                <c:pt idx="7498">
                  <c:v>0.699021</c:v>
                </c:pt>
                <c:pt idx="7499">
                  <c:v>0.69887999999999995</c:v>
                </c:pt>
                <c:pt idx="7500">
                  <c:v>0.698739</c:v>
                </c:pt>
                <c:pt idx="7501">
                  <c:v>0.69859599999999999</c:v>
                </c:pt>
                <c:pt idx="7502">
                  <c:v>0.69845299999999999</c:v>
                </c:pt>
                <c:pt idx="7503">
                  <c:v>0.69830899999999996</c:v>
                </c:pt>
                <c:pt idx="7504">
                  <c:v>0.69816500000000004</c:v>
                </c:pt>
                <c:pt idx="7505">
                  <c:v>0.69801999999999997</c:v>
                </c:pt>
                <c:pt idx="7506">
                  <c:v>0.69787399999999999</c:v>
                </c:pt>
                <c:pt idx="7507">
                  <c:v>0.69772699999999999</c:v>
                </c:pt>
                <c:pt idx="7508">
                  <c:v>0.69757999999999998</c:v>
                </c:pt>
                <c:pt idx="7509">
                  <c:v>0.69743200000000005</c:v>
                </c:pt>
                <c:pt idx="7510">
                  <c:v>0.69728299999999999</c:v>
                </c:pt>
                <c:pt idx="7511">
                  <c:v>0.69713400000000003</c:v>
                </c:pt>
                <c:pt idx="7512">
                  <c:v>0.69698400000000005</c:v>
                </c:pt>
                <c:pt idx="7513">
                  <c:v>0.69683300000000004</c:v>
                </c:pt>
                <c:pt idx="7514">
                  <c:v>0.69668200000000002</c:v>
                </c:pt>
                <c:pt idx="7515">
                  <c:v>0.69652999999999998</c:v>
                </c:pt>
                <c:pt idx="7516">
                  <c:v>0.69637700000000002</c:v>
                </c:pt>
                <c:pt idx="7517">
                  <c:v>0.69622399999999995</c:v>
                </c:pt>
                <c:pt idx="7518">
                  <c:v>0.69606999999999997</c:v>
                </c:pt>
                <c:pt idx="7519">
                  <c:v>0.69591499999999995</c:v>
                </c:pt>
                <c:pt idx="7520">
                  <c:v>0.69576000000000005</c:v>
                </c:pt>
                <c:pt idx="7521">
                  <c:v>0.695604</c:v>
                </c:pt>
                <c:pt idx="7522">
                  <c:v>0.69544700000000004</c:v>
                </c:pt>
                <c:pt idx="7523">
                  <c:v>0.69528999999999996</c:v>
                </c:pt>
                <c:pt idx="7524">
                  <c:v>0.69513199999999997</c:v>
                </c:pt>
                <c:pt idx="7525">
                  <c:v>0.69497399999999998</c:v>
                </c:pt>
                <c:pt idx="7526">
                  <c:v>0.69481499999999996</c:v>
                </c:pt>
                <c:pt idx="7527">
                  <c:v>0.69465500000000002</c:v>
                </c:pt>
                <c:pt idx="7528">
                  <c:v>0.69449499999999997</c:v>
                </c:pt>
                <c:pt idx="7529">
                  <c:v>0.69433400000000001</c:v>
                </c:pt>
                <c:pt idx="7530">
                  <c:v>0.69417300000000004</c:v>
                </c:pt>
                <c:pt idx="7531">
                  <c:v>0.69401100000000004</c:v>
                </c:pt>
                <c:pt idx="7532">
                  <c:v>0.69384900000000005</c:v>
                </c:pt>
                <c:pt idx="7533">
                  <c:v>0.69368600000000002</c:v>
                </c:pt>
                <c:pt idx="7534">
                  <c:v>0.69352199999999997</c:v>
                </c:pt>
                <c:pt idx="7535">
                  <c:v>0.69335800000000003</c:v>
                </c:pt>
                <c:pt idx="7536">
                  <c:v>0.69319299999999995</c:v>
                </c:pt>
                <c:pt idx="7537">
                  <c:v>0.69302799999999998</c:v>
                </c:pt>
                <c:pt idx="7538">
                  <c:v>0.69286199999999998</c:v>
                </c:pt>
                <c:pt idx="7539">
                  <c:v>0.69269599999999998</c:v>
                </c:pt>
                <c:pt idx="7540">
                  <c:v>0.69252899999999995</c:v>
                </c:pt>
                <c:pt idx="7541">
                  <c:v>0.692361</c:v>
                </c:pt>
                <c:pt idx="7542">
                  <c:v>0.69219299999999995</c:v>
                </c:pt>
                <c:pt idx="7543">
                  <c:v>0.692025</c:v>
                </c:pt>
                <c:pt idx="7544">
                  <c:v>0.69185600000000003</c:v>
                </c:pt>
                <c:pt idx="7545">
                  <c:v>0.69168700000000005</c:v>
                </c:pt>
                <c:pt idx="7546">
                  <c:v>0.69151700000000005</c:v>
                </c:pt>
                <c:pt idx="7547">
                  <c:v>0.69134600000000002</c:v>
                </c:pt>
                <c:pt idx="7548">
                  <c:v>0.69117600000000001</c:v>
                </c:pt>
                <c:pt idx="7549">
                  <c:v>0.69100399999999995</c:v>
                </c:pt>
                <c:pt idx="7550">
                  <c:v>0.690832</c:v>
                </c:pt>
                <c:pt idx="7551">
                  <c:v>0.69066000000000005</c:v>
                </c:pt>
                <c:pt idx="7552">
                  <c:v>0.69048799999999999</c:v>
                </c:pt>
                <c:pt idx="7553">
                  <c:v>0.69031399999999998</c:v>
                </c:pt>
                <c:pt idx="7554">
                  <c:v>0.690141</c:v>
                </c:pt>
                <c:pt idx="7555">
                  <c:v>0.689967</c:v>
                </c:pt>
                <c:pt idx="7556">
                  <c:v>0.68979199999999996</c:v>
                </c:pt>
                <c:pt idx="7557">
                  <c:v>0.68961799999999995</c:v>
                </c:pt>
                <c:pt idx="7558">
                  <c:v>0.689442</c:v>
                </c:pt>
                <c:pt idx="7559">
                  <c:v>0.68926699999999996</c:v>
                </c:pt>
                <c:pt idx="7560">
                  <c:v>0.68909100000000001</c:v>
                </c:pt>
                <c:pt idx="7561">
                  <c:v>0.68891400000000003</c:v>
                </c:pt>
                <c:pt idx="7562">
                  <c:v>0.68873700000000004</c:v>
                </c:pt>
                <c:pt idx="7563">
                  <c:v>0.68855999999999995</c:v>
                </c:pt>
                <c:pt idx="7564">
                  <c:v>0.68838200000000005</c:v>
                </c:pt>
                <c:pt idx="7565">
                  <c:v>0.68820400000000004</c:v>
                </c:pt>
                <c:pt idx="7566">
                  <c:v>0.68802600000000003</c:v>
                </c:pt>
                <c:pt idx="7567">
                  <c:v>0.68784699999999999</c:v>
                </c:pt>
                <c:pt idx="7568">
                  <c:v>0.68766799999999995</c:v>
                </c:pt>
                <c:pt idx="7569">
                  <c:v>0.68748900000000002</c:v>
                </c:pt>
                <c:pt idx="7570">
                  <c:v>0.68730899999999995</c:v>
                </c:pt>
                <c:pt idx="7571">
                  <c:v>0.68712899999999999</c:v>
                </c:pt>
                <c:pt idx="7572">
                  <c:v>0.686948</c:v>
                </c:pt>
                <c:pt idx="7573">
                  <c:v>0.68676700000000002</c:v>
                </c:pt>
                <c:pt idx="7574">
                  <c:v>0.68658600000000003</c:v>
                </c:pt>
                <c:pt idx="7575">
                  <c:v>0.68640500000000004</c:v>
                </c:pt>
                <c:pt idx="7576">
                  <c:v>0.68622300000000003</c:v>
                </c:pt>
                <c:pt idx="7577">
                  <c:v>0.68604100000000001</c:v>
                </c:pt>
                <c:pt idx="7578">
                  <c:v>0.685859</c:v>
                </c:pt>
                <c:pt idx="7579">
                  <c:v>0.68567599999999995</c:v>
                </c:pt>
                <c:pt idx="7580">
                  <c:v>0.68549300000000002</c:v>
                </c:pt>
                <c:pt idx="7581">
                  <c:v>0.68530999999999997</c:v>
                </c:pt>
                <c:pt idx="7582">
                  <c:v>0.68512600000000001</c:v>
                </c:pt>
                <c:pt idx="7583">
                  <c:v>0.68494200000000005</c:v>
                </c:pt>
                <c:pt idx="7584">
                  <c:v>0.68475799999999998</c:v>
                </c:pt>
                <c:pt idx="7585">
                  <c:v>0.68457400000000002</c:v>
                </c:pt>
                <c:pt idx="7586">
                  <c:v>0.68438900000000003</c:v>
                </c:pt>
                <c:pt idx="7587">
                  <c:v>0.68420400000000003</c:v>
                </c:pt>
                <c:pt idx="7588">
                  <c:v>0.68401900000000004</c:v>
                </c:pt>
                <c:pt idx="7589">
                  <c:v>0.68383400000000005</c:v>
                </c:pt>
                <c:pt idx="7590">
                  <c:v>0.68364800000000003</c:v>
                </c:pt>
                <c:pt idx="7591">
                  <c:v>0.68346200000000001</c:v>
                </c:pt>
                <c:pt idx="7592">
                  <c:v>0.68327599999999999</c:v>
                </c:pt>
                <c:pt idx="7593">
                  <c:v>0.68308899999999995</c:v>
                </c:pt>
                <c:pt idx="7594">
                  <c:v>0.68290300000000004</c:v>
                </c:pt>
                <c:pt idx="7595">
                  <c:v>0.68271599999999999</c:v>
                </c:pt>
                <c:pt idx="7596">
                  <c:v>0.68252900000000005</c:v>
                </c:pt>
                <c:pt idx="7597">
                  <c:v>0.682342</c:v>
                </c:pt>
                <c:pt idx="7598">
                  <c:v>0.68215400000000004</c:v>
                </c:pt>
                <c:pt idx="7599">
                  <c:v>0.68196599999999996</c:v>
                </c:pt>
                <c:pt idx="7600">
                  <c:v>0.68177900000000002</c:v>
                </c:pt>
                <c:pt idx="7601">
                  <c:v>0.68159000000000003</c:v>
                </c:pt>
                <c:pt idx="7602">
                  <c:v>0.68140199999999995</c:v>
                </c:pt>
                <c:pt idx="7603">
                  <c:v>0.68121399999999999</c:v>
                </c:pt>
                <c:pt idx="7604">
                  <c:v>0.68102499999999999</c:v>
                </c:pt>
                <c:pt idx="7605">
                  <c:v>0.680836</c:v>
                </c:pt>
                <c:pt idx="7606">
                  <c:v>0.680647</c:v>
                </c:pt>
                <c:pt idx="7607">
                  <c:v>0.68045800000000001</c:v>
                </c:pt>
                <c:pt idx="7608">
                  <c:v>0.68026799999999998</c:v>
                </c:pt>
                <c:pt idx="7609">
                  <c:v>0.68007899999999999</c:v>
                </c:pt>
                <c:pt idx="7610">
                  <c:v>0.67988899999999997</c:v>
                </c:pt>
                <c:pt idx="7611">
                  <c:v>0.67969900000000005</c:v>
                </c:pt>
                <c:pt idx="7612">
                  <c:v>0.67950900000000003</c:v>
                </c:pt>
                <c:pt idx="7613">
                  <c:v>0.67931900000000001</c:v>
                </c:pt>
                <c:pt idx="7614">
                  <c:v>0.67912799999999995</c:v>
                </c:pt>
                <c:pt idx="7615">
                  <c:v>0.67893800000000004</c:v>
                </c:pt>
                <c:pt idx="7616">
                  <c:v>0.67874699999999999</c:v>
                </c:pt>
                <c:pt idx="7617">
                  <c:v>0.67855600000000005</c:v>
                </c:pt>
                <c:pt idx="7618">
                  <c:v>0.678365</c:v>
                </c:pt>
                <c:pt idx="7619">
                  <c:v>0.67817400000000005</c:v>
                </c:pt>
                <c:pt idx="7620">
                  <c:v>0.677983</c:v>
                </c:pt>
                <c:pt idx="7621">
                  <c:v>0.67779199999999995</c:v>
                </c:pt>
                <c:pt idx="7622">
                  <c:v>0.67759999999999998</c:v>
                </c:pt>
                <c:pt idx="7623">
                  <c:v>0.67740800000000001</c:v>
                </c:pt>
                <c:pt idx="7624">
                  <c:v>0.67721699999999996</c:v>
                </c:pt>
                <c:pt idx="7625">
                  <c:v>0.67702499999999999</c:v>
                </c:pt>
                <c:pt idx="7626">
                  <c:v>0.67683300000000002</c:v>
                </c:pt>
                <c:pt idx="7627">
                  <c:v>0.67664100000000005</c:v>
                </c:pt>
                <c:pt idx="7628">
                  <c:v>0.67644800000000005</c:v>
                </c:pt>
                <c:pt idx="7629">
                  <c:v>0.67625599999999997</c:v>
                </c:pt>
                <c:pt idx="7630">
                  <c:v>0.676064</c:v>
                </c:pt>
                <c:pt idx="7631">
                  <c:v>0.675871</c:v>
                </c:pt>
                <c:pt idx="7632">
                  <c:v>0.67567900000000003</c:v>
                </c:pt>
                <c:pt idx="7633">
                  <c:v>0.67548600000000003</c:v>
                </c:pt>
                <c:pt idx="7634">
                  <c:v>0.67529300000000003</c:v>
                </c:pt>
                <c:pt idx="7635">
                  <c:v>0.67510000000000003</c:v>
                </c:pt>
                <c:pt idx="7636">
                  <c:v>0.67490700000000003</c:v>
                </c:pt>
                <c:pt idx="7637">
                  <c:v>0.67471400000000004</c:v>
                </c:pt>
                <c:pt idx="7638">
                  <c:v>0.67452100000000004</c:v>
                </c:pt>
                <c:pt idx="7639">
                  <c:v>0.67432700000000001</c:v>
                </c:pt>
                <c:pt idx="7640">
                  <c:v>0.67413400000000001</c:v>
                </c:pt>
                <c:pt idx="7641">
                  <c:v>0.67394100000000001</c:v>
                </c:pt>
                <c:pt idx="7642">
                  <c:v>0.67374699999999998</c:v>
                </c:pt>
                <c:pt idx="7643">
                  <c:v>0.67355399999999999</c:v>
                </c:pt>
                <c:pt idx="7644">
                  <c:v>0.67335999999999996</c:v>
                </c:pt>
                <c:pt idx="7645">
                  <c:v>0.67316600000000004</c:v>
                </c:pt>
                <c:pt idx="7646">
                  <c:v>0.67297200000000001</c:v>
                </c:pt>
                <c:pt idx="7647">
                  <c:v>0.67277900000000002</c:v>
                </c:pt>
                <c:pt idx="7648">
                  <c:v>0.67258499999999999</c:v>
                </c:pt>
                <c:pt idx="7649">
                  <c:v>0.67239099999999996</c:v>
                </c:pt>
                <c:pt idx="7650">
                  <c:v>0.67219700000000004</c:v>
                </c:pt>
                <c:pt idx="7651">
                  <c:v>0.67200300000000002</c:v>
                </c:pt>
                <c:pt idx="7652">
                  <c:v>0.67180799999999996</c:v>
                </c:pt>
                <c:pt idx="7653">
                  <c:v>0.67161400000000004</c:v>
                </c:pt>
                <c:pt idx="7654">
                  <c:v>0.67142000000000002</c:v>
                </c:pt>
                <c:pt idx="7655">
                  <c:v>0.67122599999999999</c:v>
                </c:pt>
                <c:pt idx="7656">
                  <c:v>0.67103100000000004</c:v>
                </c:pt>
                <c:pt idx="7657">
                  <c:v>0.67083700000000002</c:v>
                </c:pt>
                <c:pt idx="7658">
                  <c:v>0.67064199999999996</c:v>
                </c:pt>
                <c:pt idx="7659">
                  <c:v>0.67044800000000004</c:v>
                </c:pt>
                <c:pt idx="7660">
                  <c:v>0.67025299999999999</c:v>
                </c:pt>
                <c:pt idx="7661">
                  <c:v>0.67005899999999996</c:v>
                </c:pt>
                <c:pt idx="7662">
                  <c:v>0.66986400000000001</c:v>
                </c:pt>
                <c:pt idx="7663">
                  <c:v>0.66966899999999996</c:v>
                </c:pt>
                <c:pt idx="7664">
                  <c:v>0.66947500000000004</c:v>
                </c:pt>
                <c:pt idx="7665">
                  <c:v>0.66927999999999999</c:v>
                </c:pt>
                <c:pt idx="7666">
                  <c:v>0.66908500000000004</c:v>
                </c:pt>
                <c:pt idx="7667">
                  <c:v>0.66889100000000001</c:v>
                </c:pt>
                <c:pt idx="7668">
                  <c:v>0.66869599999999996</c:v>
                </c:pt>
                <c:pt idx="7669">
                  <c:v>0.66850100000000001</c:v>
                </c:pt>
                <c:pt idx="7670">
                  <c:v>0.66830599999999996</c:v>
                </c:pt>
                <c:pt idx="7671">
                  <c:v>0.66811100000000001</c:v>
                </c:pt>
                <c:pt idx="7672">
                  <c:v>0.66791599999999995</c:v>
                </c:pt>
                <c:pt idx="7673">
                  <c:v>0.66772100000000001</c:v>
                </c:pt>
                <c:pt idx="7674">
                  <c:v>0.66752599999999995</c:v>
                </c:pt>
                <c:pt idx="7675">
                  <c:v>0.66733100000000001</c:v>
                </c:pt>
                <c:pt idx="7676">
                  <c:v>0.66713599999999995</c:v>
                </c:pt>
                <c:pt idx="7677">
                  <c:v>0.66694100000000001</c:v>
                </c:pt>
                <c:pt idx="7678">
                  <c:v>0.66674599999999995</c:v>
                </c:pt>
                <c:pt idx="7679">
                  <c:v>0.666551</c:v>
                </c:pt>
                <c:pt idx="7680">
                  <c:v>0.66635599999999995</c:v>
                </c:pt>
                <c:pt idx="7681">
                  <c:v>0.666161</c:v>
                </c:pt>
                <c:pt idx="7682">
                  <c:v>0.66596599999999995</c:v>
                </c:pt>
                <c:pt idx="7683">
                  <c:v>0.665771</c:v>
                </c:pt>
                <c:pt idx="7684">
                  <c:v>0.66557599999999995</c:v>
                </c:pt>
                <c:pt idx="7685">
                  <c:v>0.665381</c:v>
                </c:pt>
                <c:pt idx="7686">
                  <c:v>0.66518500000000003</c:v>
                </c:pt>
                <c:pt idx="7687">
                  <c:v>0.66498999999999997</c:v>
                </c:pt>
                <c:pt idx="7688">
                  <c:v>0.66479500000000002</c:v>
                </c:pt>
                <c:pt idx="7689">
                  <c:v>0.66459999999999997</c:v>
                </c:pt>
                <c:pt idx="7690">
                  <c:v>0.66440500000000002</c:v>
                </c:pt>
                <c:pt idx="7691">
                  <c:v>0.66420999999999997</c:v>
                </c:pt>
                <c:pt idx="7692">
                  <c:v>0.66401500000000002</c:v>
                </c:pt>
                <c:pt idx="7693">
                  <c:v>0.66381900000000005</c:v>
                </c:pt>
                <c:pt idx="7694">
                  <c:v>0.66362399999999999</c:v>
                </c:pt>
                <c:pt idx="7695">
                  <c:v>0.66342900000000005</c:v>
                </c:pt>
                <c:pt idx="7696">
                  <c:v>0.66323399999999999</c:v>
                </c:pt>
                <c:pt idx="7697">
                  <c:v>0.66303900000000004</c:v>
                </c:pt>
                <c:pt idx="7698">
                  <c:v>0.66284399999999999</c:v>
                </c:pt>
                <c:pt idx="7699">
                  <c:v>0.66264900000000004</c:v>
                </c:pt>
                <c:pt idx="7700">
                  <c:v>0.66245399999999999</c:v>
                </c:pt>
                <c:pt idx="7701">
                  <c:v>0.66225800000000001</c:v>
                </c:pt>
                <c:pt idx="7702">
                  <c:v>0.66206299999999996</c:v>
                </c:pt>
                <c:pt idx="7703">
                  <c:v>0.66186800000000001</c:v>
                </c:pt>
                <c:pt idx="7704">
                  <c:v>0.66167299999999996</c:v>
                </c:pt>
                <c:pt idx="7705">
                  <c:v>0.66147800000000001</c:v>
                </c:pt>
                <c:pt idx="7706">
                  <c:v>0.66128299999999995</c:v>
                </c:pt>
                <c:pt idx="7707">
                  <c:v>0.66108800000000001</c:v>
                </c:pt>
                <c:pt idx="7708">
                  <c:v>0.66089299999999995</c:v>
                </c:pt>
                <c:pt idx="7709">
                  <c:v>0.66069800000000001</c:v>
                </c:pt>
                <c:pt idx="7710">
                  <c:v>0.66050299999999995</c:v>
                </c:pt>
                <c:pt idx="7711">
                  <c:v>0.66030800000000001</c:v>
                </c:pt>
                <c:pt idx="7712">
                  <c:v>0.66011299999999995</c:v>
                </c:pt>
                <c:pt idx="7713">
                  <c:v>0.659918</c:v>
                </c:pt>
                <c:pt idx="7714">
                  <c:v>0.65972299999999995</c:v>
                </c:pt>
                <c:pt idx="7715">
                  <c:v>0.659528</c:v>
                </c:pt>
                <c:pt idx="7716">
                  <c:v>0.65933299999999995</c:v>
                </c:pt>
                <c:pt idx="7717">
                  <c:v>0.659138</c:v>
                </c:pt>
                <c:pt idx="7718">
                  <c:v>0.65894299999999995</c:v>
                </c:pt>
                <c:pt idx="7719">
                  <c:v>0.65874900000000003</c:v>
                </c:pt>
                <c:pt idx="7720">
                  <c:v>0.65855399999999997</c:v>
                </c:pt>
                <c:pt idx="7721">
                  <c:v>0.65835900000000003</c:v>
                </c:pt>
                <c:pt idx="7722">
                  <c:v>0.65816399999999997</c:v>
                </c:pt>
                <c:pt idx="7723">
                  <c:v>0.65796900000000003</c:v>
                </c:pt>
                <c:pt idx="7724">
                  <c:v>0.657775</c:v>
                </c:pt>
                <c:pt idx="7725">
                  <c:v>0.65758000000000005</c:v>
                </c:pt>
                <c:pt idx="7726">
                  <c:v>0.657385</c:v>
                </c:pt>
                <c:pt idx="7727">
                  <c:v>0.65719099999999997</c:v>
                </c:pt>
                <c:pt idx="7728">
                  <c:v>0.65699600000000002</c:v>
                </c:pt>
                <c:pt idx="7729">
                  <c:v>0.65680099999999997</c:v>
                </c:pt>
                <c:pt idx="7730">
                  <c:v>0.65660700000000005</c:v>
                </c:pt>
                <c:pt idx="7731">
                  <c:v>0.656412</c:v>
                </c:pt>
                <c:pt idx="7732">
                  <c:v>0.65621799999999997</c:v>
                </c:pt>
                <c:pt idx="7733">
                  <c:v>0.65602300000000002</c:v>
                </c:pt>
                <c:pt idx="7734">
                  <c:v>0.655829</c:v>
                </c:pt>
                <c:pt idx="7735">
                  <c:v>0.65563400000000005</c:v>
                </c:pt>
                <c:pt idx="7736">
                  <c:v>0.65544000000000002</c:v>
                </c:pt>
                <c:pt idx="7737">
                  <c:v>0.65524499999999997</c:v>
                </c:pt>
                <c:pt idx="7738">
                  <c:v>0.65505100000000005</c:v>
                </c:pt>
                <c:pt idx="7739">
                  <c:v>0.65485700000000002</c:v>
                </c:pt>
                <c:pt idx="7740">
                  <c:v>0.65466199999999997</c:v>
                </c:pt>
                <c:pt idx="7741">
                  <c:v>0.65446800000000005</c:v>
                </c:pt>
                <c:pt idx="7742">
                  <c:v>0.65427400000000002</c:v>
                </c:pt>
                <c:pt idx="7743">
                  <c:v>0.65407999999999999</c:v>
                </c:pt>
                <c:pt idx="7744">
                  <c:v>0.65388599999999997</c:v>
                </c:pt>
                <c:pt idx="7745">
                  <c:v>0.65369100000000002</c:v>
                </c:pt>
                <c:pt idx="7746">
                  <c:v>0.65349699999999999</c:v>
                </c:pt>
                <c:pt idx="7747">
                  <c:v>0.65330299999999997</c:v>
                </c:pt>
                <c:pt idx="7748">
                  <c:v>0.65310900000000005</c:v>
                </c:pt>
                <c:pt idx="7749">
                  <c:v>0.65291500000000002</c:v>
                </c:pt>
                <c:pt idx="7750">
                  <c:v>0.652721</c:v>
                </c:pt>
                <c:pt idx="7751">
                  <c:v>0.65252699999999997</c:v>
                </c:pt>
                <c:pt idx="7752">
                  <c:v>0.65233300000000005</c:v>
                </c:pt>
                <c:pt idx="7753">
                  <c:v>0.65213900000000002</c:v>
                </c:pt>
                <c:pt idx="7754">
                  <c:v>0.65194600000000003</c:v>
                </c:pt>
                <c:pt idx="7755">
                  <c:v>0.651752</c:v>
                </c:pt>
                <c:pt idx="7756">
                  <c:v>0.65155799999999997</c:v>
                </c:pt>
                <c:pt idx="7757">
                  <c:v>0.65136400000000005</c:v>
                </c:pt>
                <c:pt idx="7758">
                  <c:v>0.65117100000000006</c:v>
                </c:pt>
                <c:pt idx="7759">
                  <c:v>0.65097700000000003</c:v>
                </c:pt>
                <c:pt idx="7760">
                  <c:v>0.650783</c:v>
                </c:pt>
                <c:pt idx="7761">
                  <c:v>0.65059</c:v>
                </c:pt>
                <c:pt idx="7762">
                  <c:v>0.65039599999999997</c:v>
                </c:pt>
                <c:pt idx="7763">
                  <c:v>0.65020299999999998</c:v>
                </c:pt>
                <c:pt idx="7764">
                  <c:v>0.65000899999999995</c:v>
                </c:pt>
                <c:pt idx="7765">
                  <c:v>0.64981599999999995</c:v>
                </c:pt>
                <c:pt idx="7766">
                  <c:v>0.64962299999999995</c:v>
                </c:pt>
                <c:pt idx="7767">
                  <c:v>0.64942900000000003</c:v>
                </c:pt>
                <c:pt idx="7768">
                  <c:v>0.64923600000000004</c:v>
                </c:pt>
                <c:pt idx="7769">
                  <c:v>0.64904300000000004</c:v>
                </c:pt>
                <c:pt idx="7770">
                  <c:v>0.64885000000000004</c:v>
                </c:pt>
                <c:pt idx="7771">
                  <c:v>0.64865600000000001</c:v>
                </c:pt>
                <c:pt idx="7772">
                  <c:v>0.64846300000000001</c:v>
                </c:pt>
                <c:pt idx="7773">
                  <c:v>0.64827000000000001</c:v>
                </c:pt>
                <c:pt idx="7774">
                  <c:v>0.64807700000000001</c:v>
                </c:pt>
                <c:pt idx="7775">
                  <c:v>0.64788400000000002</c:v>
                </c:pt>
                <c:pt idx="7776">
                  <c:v>0.64769100000000002</c:v>
                </c:pt>
                <c:pt idx="7777">
                  <c:v>0.64749800000000002</c:v>
                </c:pt>
                <c:pt idx="7778">
                  <c:v>0.64730500000000002</c:v>
                </c:pt>
                <c:pt idx="7779">
                  <c:v>0.64711300000000005</c:v>
                </c:pt>
                <c:pt idx="7780">
                  <c:v>0.64692000000000005</c:v>
                </c:pt>
                <c:pt idx="7781">
                  <c:v>0.64672700000000005</c:v>
                </c:pt>
                <c:pt idx="7782">
                  <c:v>0.64653400000000005</c:v>
                </c:pt>
                <c:pt idx="7783">
                  <c:v>0.64634199999999997</c:v>
                </c:pt>
                <c:pt idx="7784">
                  <c:v>0.64614899999999997</c:v>
                </c:pt>
                <c:pt idx="7785">
                  <c:v>0.64595599999999997</c:v>
                </c:pt>
                <c:pt idx="7786">
                  <c:v>0.645764</c:v>
                </c:pt>
                <c:pt idx="7787">
                  <c:v>0.64557100000000001</c:v>
                </c:pt>
                <c:pt idx="7788">
                  <c:v>0.64537900000000004</c:v>
                </c:pt>
                <c:pt idx="7789">
                  <c:v>0.64518699999999995</c:v>
                </c:pt>
                <c:pt idx="7790">
                  <c:v>0.64499399999999996</c:v>
                </c:pt>
                <c:pt idx="7791">
                  <c:v>0.64480199999999999</c:v>
                </c:pt>
                <c:pt idx="7792">
                  <c:v>0.64461000000000002</c:v>
                </c:pt>
                <c:pt idx="7793">
                  <c:v>0.64441800000000005</c:v>
                </c:pt>
                <c:pt idx="7794">
                  <c:v>0.64422500000000005</c:v>
                </c:pt>
                <c:pt idx="7795">
                  <c:v>0.64403299999999997</c:v>
                </c:pt>
                <c:pt idx="7796">
                  <c:v>0.643841</c:v>
                </c:pt>
                <c:pt idx="7797">
                  <c:v>0.64364900000000003</c:v>
                </c:pt>
                <c:pt idx="7798">
                  <c:v>0.64345699999999995</c:v>
                </c:pt>
                <c:pt idx="7799">
                  <c:v>0.64326499999999998</c:v>
                </c:pt>
                <c:pt idx="7800">
                  <c:v>0.64307300000000001</c:v>
                </c:pt>
                <c:pt idx="7801">
                  <c:v>0.64288199999999995</c:v>
                </c:pt>
                <c:pt idx="7802">
                  <c:v>0.64268999999999998</c:v>
                </c:pt>
                <c:pt idx="7803">
                  <c:v>0.64249800000000001</c:v>
                </c:pt>
                <c:pt idx="7804">
                  <c:v>0.64230600000000004</c:v>
                </c:pt>
                <c:pt idx="7805">
                  <c:v>0.64211499999999999</c:v>
                </c:pt>
                <c:pt idx="7806">
                  <c:v>0.64192300000000002</c:v>
                </c:pt>
                <c:pt idx="7807">
                  <c:v>0.64173100000000005</c:v>
                </c:pt>
                <c:pt idx="7808">
                  <c:v>0.64154</c:v>
                </c:pt>
                <c:pt idx="7809">
                  <c:v>0.64134800000000003</c:v>
                </c:pt>
                <c:pt idx="7810">
                  <c:v>0.64115699999999998</c:v>
                </c:pt>
                <c:pt idx="7811">
                  <c:v>0.64096600000000004</c:v>
                </c:pt>
                <c:pt idx="7812">
                  <c:v>0.64077399999999995</c:v>
                </c:pt>
                <c:pt idx="7813">
                  <c:v>0.64058300000000001</c:v>
                </c:pt>
                <c:pt idx="7814">
                  <c:v>0.64039199999999996</c:v>
                </c:pt>
                <c:pt idx="7815">
                  <c:v>0.64020100000000002</c:v>
                </c:pt>
                <c:pt idx="7816">
                  <c:v>0.64000999999999997</c:v>
                </c:pt>
                <c:pt idx="7817">
                  <c:v>0.639818</c:v>
                </c:pt>
                <c:pt idx="7818">
                  <c:v>0.63962699999999995</c:v>
                </c:pt>
                <c:pt idx="7819">
                  <c:v>0.639436</c:v>
                </c:pt>
                <c:pt idx="7820">
                  <c:v>0.63924599999999998</c:v>
                </c:pt>
                <c:pt idx="7821">
                  <c:v>0.63905500000000004</c:v>
                </c:pt>
                <c:pt idx="7822">
                  <c:v>0.63886399999999999</c:v>
                </c:pt>
                <c:pt idx="7823">
                  <c:v>0.63867300000000005</c:v>
                </c:pt>
                <c:pt idx="7824">
                  <c:v>0.63848199999999999</c:v>
                </c:pt>
                <c:pt idx="7825">
                  <c:v>0.63829199999999997</c:v>
                </c:pt>
                <c:pt idx="7826">
                  <c:v>0.63810100000000003</c:v>
                </c:pt>
                <c:pt idx="7827">
                  <c:v>0.63790999999999998</c:v>
                </c:pt>
                <c:pt idx="7828">
                  <c:v>0.63771999999999995</c:v>
                </c:pt>
                <c:pt idx="7829">
                  <c:v>0.63752900000000001</c:v>
                </c:pt>
                <c:pt idx="7830">
                  <c:v>0.63733899999999999</c:v>
                </c:pt>
                <c:pt idx="7831">
                  <c:v>0.63714899999999997</c:v>
                </c:pt>
                <c:pt idx="7832">
                  <c:v>0.63695800000000002</c:v>
                </c:pt>
                <c:pt idx="7833">
                  <c:v>0.636768</c:v>
                </c:pt>
                <c:pt idx="7834">
                  <c:v>0.63657799999999998</c:v>
                </c:pt>
                <c:pt idx="7835">
                  <c:v>0.63638799999999995</c:v>
                </c:pt>
                <c:pt idx="7836">
                  <c:v>0.63619700000000001</c:v>
                </c:pt>
                <c:pt idx="7837">
                  <c:v>0.63600699999999999</c:v>
                </c:pt>
                <c:pt idx="7838">
                  <c:v>0.63581699999999997</c:v>
                </c:pt>
                <c:pt idx="7839">
                  <c:v>0.63562700000000005</c:v>
                </c:pt>
                <c:pt idx="7840">
                  <c:v>0.63543700000000003</c:v>
                </c:pt>
                <c:pt idx="7841">
                  <c:v>0.63524800000000003</c:v>
                </c:pt>
                <c:pt idx="7842">
                  <c:v>0.63505800000000001</c:v>
                </c:pt>
                <c:pt idx="7843">
                  <c:v>0.63486799999999999</c:v>
                </c:pt>
                <c:pt idx="7844">
                  <c:v>0.63467799999999996</c:v>
                </c:pt>
                <c:pt idx="7845">
                  <c:v>0.63448899999999997</c:v>
                </c:pt>
                <c:pt idx="7846">
                  <c:v>0.63429899999999995</c:v>
                </c:pt>
                <c:pt idx="7847">
                  <c:v>0.63410900000000003</c:v>
                </c:pt>
                <c:pt idx="7848">
                  <c:v>0.63392000000000004</c:v>
                </c:pt>
                <c:pt idx="7849">
                  <c:v>0.63373000000000002</c:v>
                </c:pt>
                <c:pt idx="7850">
                  <c:v>0.63354100000000002</c:v>
                </c:pt>
                <c:pt idx="7851">
                  <c:v>0.63335200000000003</c:v>
                </c:pt>
                <c:pt idx="7852">
                  <c:v>0.633162</c:v>
                </c:pt>
                <c:pt idx="7853">
                  <c:v>0.63297300000000001</c:v>
                </c:pt>
                <c:pt idx="7854">
                  <c:v>0.63278400000000001</c:v>
                </c:pt>
                <c:pt idx="7855">
                  <c:v>0.63259500000000002</c:v>
                </c:pt>
                <c:pt idx="7856">
                  <c:v>0.63240600000000002</c:v>
                </c:pt>
                <c:pt idx="7857">
                  <c:v>0.632216</c:v>
                </c:pt>
                <c:pt idx="7858">
                  <c:v>0.63202700000000001</c:v>
                </c:pt>
                <c:pt idx="7859">
                  <c:v>0.63183900000000004</c:v>
                </c:pt>
                <c:pt idx="7860">
                  <c:v>0.63165000000000004</c:v>
                </c:pt>
                <c:pt idx="7861">
                  <c:v>0.63146100000000005</c:v>
                </c:pt>
                <c:pt idx="7862">
                  <c:v>0.63127200000000006</c:v>
                </c:pt>
                <c:pt idx="7863">
                  <c:v>0.63108299999999995</c:v>
                </c:pt>
                <c:pt idx="7864">
                  <c:v>0.63089499999999998</c:v>
                </c:pt>
                <c:pt idx="7865">
                  <c:v>0.63070599999999999</c:v>
                </c:pt>
                <c:pt idx="7866">
                  <c:v>0.63051699999999999</c:v>
                </c:pt>
                <c:pt idx="7867">
                  <c:v>0.63032900000000003</c:v>
                </c:pt>
                <c:pt idx="7868">
                  <c:v>0.63014000000000003</c:v>
                </c:pt>
                <c:pt idx="7869">
                  <c:v>0.62995199999999996</c:v>
                </c:pt>
                <c:pt idx="7870">
                  <c:v>0.62976399999999999</c:v>
                </c:pt>
                <c:pt idx="7871">
                  <c:v>0.629575</c:v>
                </c:pt>
                <c:pt idx="7872">
                  <c:v>0.62938700000000003</c:v>
                </c:pt>
                <c:pt idx="7873">
                  <c:v>0.62919899999999995</c:v>
                </c:pt>
                <c:pt idx="7874">
                  <c:v>0.62901099999999999</c:v>
                </c:pt>
                <c:pt idx="7875">
                  <c:v>0.62882199999999999</c:v>
                </c:pt>
                <c:pt idx="7876">
                  <c:v>0.62863400000000003</c:v>
                </c:pt>
                <c:pt idx="7877">
                  <c:v>0.62844599999999995</c:v>
                </c:pt>
                <c:pt idx="7878">
                  <c:v>0.62825799999999998</c:v>
                </c:pt>
                <c:pt idx="7879">
                  <c:v>0.62807000000000002</c:v>
                </c:pt>
                <c:pt idx="7880">
                  <c:v>0.62788299999999997</c:v>
                </c:pt>
                <c:pt idx="7881">
                  <c:v>0.627695</c:v>
                </c:pt>
                <c:pt idx="7882">
                  <c:v>0.62750700000000004</c:v>
                </c:pt>
                <c:pt idx="7883">
                  <c:v>0.62731899999999996</c:v>
                </c:pt>
                <c:pt idx="7884">
                  <c:v>0.62713200000000002</c:v>
                </c:pt>
                <c:pt idx="7885">
                  <c:v>0.62694399999999995</c:v>
                </c:pt>
                <c:pt idx="7886">
                  <c:v>0.62675700000000001</c:v>
                </c:pt>
                <c:pt idx="7887">
                  <c:v>0.62656900000000004</c:v>
                </c:pt>
                <c:pt idx="7888">
                  <c:v>0.62638199999999999</c:v>
                </c:pt>
                <c:pt idx="7889">
                  <c:v>0.62619400000000003</c:v>
                </c:pt>
                <c:pt idx="7890">
                  <c:v>0.62600699999999998</c:v>
                </c:pt>
                <c:pt idx="7891">
                  <c:v>0.62582000000000004</c:v>
                </c:pt>
                <c:pt idx="7892">
                  <c:v>0.62563299999999999</c:v>
                </c:pt>
                <c:pt idx="7893">
                  <c:v>0.62544500000000003</c:v>
                </c:pt>
                <c:pt idx="7894">
                  <c:v>0.62525799999999998</c:v>
                </c:pt>
                <c:pt idx="7895">
                  <c:v>0.62507100000000004</c:v>
                </c:pt>
                <c:pt idx="7896">
                  <c:v>0.624884</c:v>
                </c:pt>
                <c:pt idx="7897">
                  <c:v>0.62469699999999995</c:v>
                </c:pt>
                <c:pt idx="7898">
                  <c:v>0.62451000000000001</c:v>
                </c:pt>
                <c:pt idx="7899">
                  <c:v>0.62432399999999999</c:v>
                </c:pt>
                <c:pt idx="7900">
                  <c:v>0.62413700000000005</c:v>
                </c:pt>
                <c:pt idx="7901">
                  <c:v>0.62395</c:v>
                </c:pt>
                <c:pt idx="7902">
                  <c:v>0.62376299999999996</c:v>
                </c:pt>
                <c:pt idx="7903">
                  <c:v>0.62357700000000005</c:v>
                </c:pt>
                <c:pt idx="7904">
                  <c:v>0.62339</c:v>
                </c:pt>
                <c:pt idx="7905">
                  <c:v>0.62320399999999998</c:v>
                </c:pt>
                <c:pt idx="7906">
                  <c:v>0.62301700000000004</c:v>
                </c:pt>
                <c:pt idx="7907">
                  <c:v>0.62283100000000002</c:v>
                </c:pt>
                <c:pt idx="7908">
                  <c:v>0.62264399999999998</c:v>
                </c:pt>
                <c:pt idx="7909">
                  <c:v>0.62245799999999996</c:v>
                </c:pt>
                <c:pt idx="7910">
                  <c:v>0.62227200000000005</c:v>
                </c:pt>
                <c:pt idx="7911">
                  <c:v>0.62208600000000003</c:v>
                </c:pt>
                <c:pt idx="7912">
                  <c:v>0.62190000000000001</c:v>
                </c:pt>
                <c:pt idx="7913">
                  <c:v>0.62171399999999999</c:v>
                </c:pt>
                <c:pt idx="7914">
                  <c:v>0.62152700000000005</c:v>
                </c:pt>
                <c:pt idx="7915">
                  <c:v>0.62134100000000003</c:v>
                </c:pt>
                <c:pt idx="7916">
                  <c:v>0.62115600000000004</c:v>
                </c:pt>
                <c:pt idx="7917">
                  <c:v>0.62097000000000002</c:v>
                </c:pt>
                <c:pt idx="7918">
                  <c:v>0.620784</c:v>
                </c:pt>
                <c:pt idx="7919">
                  <c:v>0.62059799999999998</c:v>
                </c:pt>
                <c:pt idx="7920">
                  <c:v>0.62041199999999996</c:v>
                </c:pt>
                <c:pt idx="7921">
                  <c:v>0.62022699999999997</c:v>
                </c:pt>
                <c:pt idx="7922">
                  <c:v>0.62004099999999995</c:v>
                </c:pt>
                <c:pt idx="7923">
                  <c:v>0.61985599999999996</c:v>
                </c:pt>
                <c:pt idx="7924">
                  <c:v>0.61967000000000005</c:v>
                </c:pt>
                <c:pt idx="7925">
                  <c:v>0.61948499999999995</c:v>
                </c:pt>
                <c:pt idx="7926">
                  <c:v>0.61929900000000004</c:v>
                </c:pt>
                <c:pt idx="7927">
                  <c:v>0.61911400000000005</c:v>
                </c:pt>
                <c:pt idx="7928">
                  <c:v>0.61892899999999995</c:v>
                </c:pt>
                <c:pt idx="7929">
                  <c:v>0.61874300000000004</c:v>
                </c:pt>
                <c:pt idx="7930">
                  <c:v>0.61855800000000005</c:v>
                </c:pt>
                <c:pt idx="7931">
                  <c:v>0.61837299999999995</c:v>
                </c:pt>
                <c:pt idx="7932">
                  <c:v>0.61818799999999996</c:v>
                </c:pt>
                <c:pt idx="7933">
                  <c:v>0.61800299999999997</c:v>
                </c:pt>
                <c:pt idx="7934">
                  <c:v>0.61781799999999998</c:v>
                </c:pt>
                <c:pt idx="7935">
                  <c:v>0.61763299999999999</c:v>
                </c:pt>
                <c:pt idx="7936">
                  <c:v>0.617448</c:v>
                </c:pt>
                <c:pt idx="7937">
                  <c:v>0.61726400000000003</c:v>
                </c:pt>
                <c:pt idx="7938">
                  <c:v>0.61707900000000004</c:v>
                </c:pt>
                <c:pt idx="7939">
                  <c:v>0.61689400000000005</c:v>
                </c:pt>
                <c:pt idx="7940">
                  <c:v>0.61670999999999998</c:v>
                </c:pt>
                <c:pt idx="7941">
                  <c:v>0.61652499999999999</c:v>
                </c:pt>
                <c:pt idx="7942">
                  <c:v>0.61634</c:v>
                </c:pt>
                <c:pt idx="7943">
                  <c:v>0.61615600000000004</c:v>
                </c:pt>
                <c:pt idx="7944">
                  <c:v>0.61597199999999996</c:v>
                </c:pt>
                <c:pt idx="7945">
                  <c:v>0.61578699999999997</c:v>
                </c:pt>
                <c:pt idx="7946">
                  <c:v>0.61560300000000001</c:v>
                </c:pt>
                <c:pt idx="7947">
                  <c:v>0.61541900000000005</c:v>
                </c:pt>
                <c:pt idx="7948">
                  <c:v>0.61523399999999995</c:v>
                </c:pt>
                <c:pt idx="7949">
                  <c:v>0.61504999999999999</c:v>
                </c:pt>
                <c:pt idx="7950">
                  <c:v>0.61486600000000002</c:v>
                </c:pt>
                <c:pt idx="7951">
                  <c:v>0.61468199999999995</c:v>
                </c:pt>
                <c:pt idx="7952">
                  <c:v>0.61449799999999999</c:v>
                </c:pt>
                <c:pt idx="7953">
                  <c:v>0.61431400000000003</c:v>
                </c:pt>
                <c:pt idx="7954">
                  <c:v>0.61412999999999995</c:v>
                </c:pt>
                <c:pt idx="7955">
                  <c:v>0.61394700000000002</c:v>
                </c:pt>
                <c:pt idx="7956">
                  <c:v>0.61376299999999995</c:v>
                </c:pt>
                <c:pt idx="7957">
                  <c:v>0.61357899999999999</c:v>
                </c:pt>
                <c:pt idx="7958">
                  <c:v>0.61339500000000002</c:v>
                </c:pt>
                <c:pt idx="7959">
                  <c:v>0.61321199999999998</c:v>
                </c:pt>
                <c:pt idx="7960">
                  <c:v>0.61302800000000002</c:v>
                </c:pt>
                <c:pt idx="7961">
                  <c:v>0.61284499999999997</c:v>
                </c:pt>
                <c:pt idx="7962">
                  <c:v>0.61266100000000001</c:v>
                </c:pt>
                <c:pt idx="7963">
                  <c:v>0.61247799999999997</c:v>
                </c:pt>
                <c:pt idx="7964">
                  <c:v>0.61229500000000003</c:v>
                </c:pt>
                <c:pt idx="7965">
                  <c:v>0.61211099999999996</c:v>
                </c:pt>
                <c:pt idx="7966">
                  <c:v>0.61192800000000003</c:v>
                </c:pt>
                <c:pt idx="7967">
                  <c:v>0.61174499999999998</c:v>
                </c:pt>
                <c:pt idx="7968">
                  <c:v>0.61156200000000005</c:v>
                </c:pt>
                <c:pt idx="7969">
                  <c:v>0.61137900000000001</c:v>
                </c:pt>
                <c:pt idx="7970">
                  <c:v>0.61119599999999996</c:v>
                </c:pt>
                <c:pt idx="7971">
                  <c:v>0.61101300000000003</c:v>
                </c:pt>
                <c:pt idx="7972">
                  <c:v>0.61082999999999998</c:v>
                </c:pt>
                <c:pt idx="7973">
                  <c:v>0.61064700000000005</c:v>
                </c:pt>
                <c:pt idx="7974">
                  <c:v>0.61046400000000001</c:v>
                </c:pt>
                <c:pt idx="7975">
                  <c:v>0.61028199999999999</c:v>
                </c:pt>
                <c:pt idx="7976">
                  <c:v>0.61009899999999995</c:v>
                </c:pt>
                <c:pt idx="7977">
                  <c:v>0.60991600000000001</c:v>
                </c:pt>
                <c:pt idx="7978">
                  <c:v>0.609734</c:v>
                </c:pt>
                <c:pt idx="7979">
                  <c:v>0.60955099999999995</c:v>
                </c:pt>
                <c:pt idx="7980">
                  <c:v>0.60936900000000005</c:v>
                </c:pt>
                <c:pt idx="7981">
                  <c:v>0.60918600000000001</c:v>
                </c:pt>
                <c:pt idx="7982">
                  <c:v>0.60900399999999999</c:v>
                </c:pt>
                <c:pt idx="7983">
                  <c:v>0.60882199999999997</c:v>
                </c:pt>
                <c:pt idx="7984">
                  <c:v>0.60863900000000004</c:v>
                </c:pt>
                <c:pt idx="7985">
                  <c:v>0.60845700000000003</c:v>
                </c:pt>
                <c:pt idx="7986">
                  <c:v>0.60827500000000001</c:v>
                </c:pt>
                <c:pt idx="7987">
                  <c:v>0.60809299999999999</c:v>
                </c:pt>
                <c:pt idx="7988">
                  <c:v>0.60791099999999998</c:v>
                </c:pt>
                <c:pt idx="7989">
                  <c:v>0.60772899999999996</c:v>
                </c:pt>
                <c:pt idx="7990">
                  <c:v>0.60754699999999995</c:v>
                </c:pt>
                <c:pt idx="7991">
                  <c:v>0.60736500000000004</c:v>
                </c:pt>
                <c:pt idx="7992">
                  <c:v>0.60718300000000003</c:v>
                </c:pt>
                <c:pt idx="7993">
                  <c:v>0.60700200000000004</c:v>
                </c:pt>
                <c:pt idx="7994">
                  <c:v>0.60682000000000003</c:v>
                </c:pt>
                <c:pt idx="7995">
                  <c:v>0.60663800000000001</c:v>
                </c:pt>
                <c:pt idx="7996">
                  <c:v>0.60645700000000002</c:v>
                </c:pt>
                <c:pt idx="7997">
                  <c:v>0.60627500000000001</c:v>
                </c:pt>
                <c:pt idx="7998">
                  <c:v>0.60609400000000002</c:v>
                </c:pt>
                <c:pt idx="7999">
                  <c:v>0.60591200000000001</c:v>
                </c:pt>
                <c:pt idx="8000">
                  <c:v>0.60573100000000002</c:v>
                </c:pt>
                <c:pt idx="8001">
                  <c:v>0.60555000000000003</c:v>
                </c:pt>
                <c:pt idx="8002">
                  <c:v>0.60536800000000002</c:v>
                </c:pt>
                <c:pt idx="8003">
                  <c:v>0.60538800000000004</c:v>
                </c:pt>
                <c:pt idx="8004">
                  <c:v>0.60540799999999995</c:v>
                </c:pt>
                <c:pt idx="8005">
                  <c:v>0.60542799999999997</c:v>
                </c:pt>
                <c:pt idx="8006">
                  <c:v>0.60544799999999999</c:v>
                </c:pt>
                <c:pt idx="8007">
                  <c:v>0.60546800000000001</c:v>
                </c:pt>
                <c:pt idx="8008">
                  <c:v>0.60548800000000003</c:v>
                </c:pt>
                <c:pt idx="8009">
                  <c:v>0.60550800000000005</c:v>
                </c:pt>
                <c:pt idx="8010">
                  <c:v>0.60552799999999996</c:v>
                </c:pt>
                <c:pt idx="8011">
                  <c:v>0.60554799999999998</c:v>
                </c:pt>
                <c:pt idx="8012">
                  <c:v>0.605568</c:v>
                </c:pt>
                <c:pt idx="8013">
                  <c:v>0.60558800000000002</c:v>
                </c:pt>
                <c:pt idx="8014">
                  <c:v>0.60560800000000004</c:v>
                </c:pt>
                <c:pt idx="8015">
                  <c:v>0.60562800000000006</c:v>
                </c:pt>
                <c:pt idx="8016">
                  <c:v>0.60564799999999996</c:v>
                </c:pt>
                <c:pt idx="8017">
                  <c:v>0.60566799999999998</c:v>
                </c:pt>
                <c:pt idx="8018">
                  <c:v>0.605688</c:v>
                </c:pt>
                <c:pt idx="8019">
                  <c:v>0.60570800000000002</c:v>
                </c:pt>
                <c:pt idx="8020">
                  <c:v>0.60572800000000004</c:v>
                </c:pt>
                <c:pt idx="8021">
                  <c:v>0.60574799999999995</c:v>
                </c:pt>
                <c:pt idx="8022">
                  <c:v>0.60576799999999997</c:v>
                </c:pt>
                <c:pt idx="8023">
                  <c:v>0.60578799999999999</c:v>
                </c:pt>
                <c:pt idx="8024">
                  <c:v>0.60580800000000001</c:v>
                </c:pt>
                <c:pt idx="8025">
                  <c:v>0.60582800000000003</c:v>
                </c:pt>
                <c:pt idx="8026">
                  <c:v>0.60584800000000005</c:v>
                </c:pt>
                <c:pt idx="8027">
                  <c:v>0.60586799999999996</c:v>
                </c:pt>
                <c:pt idx="8028">
                  <c:v>0.60588799999999998</c:v>
                </c:pt>
                <c:pt idx="8029">
                  <c:v>0.605908</c:v>
                </c:pt>
                <c:pt idx="8030">
                  <c:v>0.60592800000000002</c:v>
                </c:pt>
                <c:pt idx="8031">
                  <c:v>0.60594800000000004</c:v>
                </c:pt>
                <c:pt idx="8032">
                  <c:v>0.60596799999999995</c:v>
                </c:pt>
                <c:pt idx="8033">
                  <c:v>0.60598799999999997</c:v>
                </c:pt>
                <c:pt idx="8034">
                  <c:v>0.60600799999999999</c:v>
                </c:pt>
                <c:pt idx="8035">
                  <c:v>0.60602800000000001</c:v>
                </c:pt>
                <c:pt idx="8036">
                  <c:v>0.60604800000000003</c:v>
                </c:pt>
                <c:pt idx="8037">
                  <c:v>0.60606800000000005</c:v>
                </c:pt>
                <c:pt idx="8038">
                  <c:v>0.60608799999999996</c:v>
                </c:pt>
                <c:pt idx="8039">
                  <c:v>0.60610799999999998</c:v>
                </c:pt>
                <c:pt idx="8040">
                  <c:v>0.606128</c:v>
                </c:pt>
                <c:pt idx="8041">
                  <c:v>0.60614800000000002</c:v>
                </c:pt>
                <c:pt idx="8042">
                  <c:v>0.60616800000000004</c:v>
                </c:pt>
                <c:pt idx="8043">
                  <c:v>0.60618799999999995</c:v>
                </c:pt>
                <c:pt idx="8044">
                  <c:v>0.60620799999999997</c:v>
                </c:pt>
                <c:pt idx="8045">
                  <c:v>0.60622799999999999</c:v>
                </c:pt>
                <c:pt idx="8046">
                  <c:v>0.60624699999999998</c:v>
                </c:pt>
                <c:pt idx="8047">
                  <c:v>0.606267</c:v>
                </c:pt>
                <c:pt idx="8048">
                  <c:v>0.60628700000000002</c:v>
                </c:pt>
                <c:pt idx="8049">
                  <c:v>0.60630700000000004</c:v>
                </c:pt>
                <c:pt idx="8050">
                  <c:v>0.60632699999999995</c:v>
                </c:pt>
                <c:pt idx="8051">
                  <c:v>0.60634699999999997</c:v>
                </c:pt>
                <c:pt idx="8052">
                  <c:v>0.60636699999999999</c:v>
                </c:pt>
                <c:pt idx="8053">
                  <c:v>0.60638700000000001</c:v>
                </c:pt>
                <c:pt idx="8054">
                  <c:v>0.60640700000000003</c:v>
                </c:pt>
                <c:pt idx="8055">
                  <c:v>0.60642700000000005</c:v>
                </c:pt>
                <c:pt idx="8056">
                  <c:v>0.60644699999999996</c:v>
                </c:pt>
                <c:pt idx="8057">
                  <c:v>0.60646699999999998</c:v>
                </c:pt>
                <c:pt idx="8058">
                  <c:v>0.606487</c:v>
                </c:pt>
                <c:pt idx="8059">
                  <c:v>0.60650700000000002</c:v>
                </c:pt>
                <c:pt idx="8060">
                  <c:v>0.60652700000000004</c:v>
                </c:pt>
                <c:pt idx="8061">
                  <c:v>0.60654699999999995</c:v>
                </c:pt>
                <c:pt idx="8062">
                  <c:v>0.60656699999999997</c:v>
                </c:pt>
                <c:pt idx="8063">
                  <c:v>0.60658699999999999</c:v>
                </c:pt>
                <c:pt idx="8064">
                  <c:v>0.60660700000000001</c:v>
                </c:pt>
                <c:pt idx="8065">
                  <c:v>0.60662700000000003</c:v>
                </c:pt>
                <c:pt idx="8066">
                  <c:v>0.60664700000000005</c:v>
                </c:pt>
                <c:pt idx="8067">
                  <c:v>0.60666699999999996</c:v>
                </c:pt>
                <c:pt idx="8068">
                  <c:v>0.60668699999999998</c:v>
                </c:pt>
                <c:pt idx="8069">
                  <c:v>0.606707</c:v>
                </c:pt>
                <c:pt idx="8070">
                  <c:v>0.60672700000000002</c:v>
                </c:pt>
                <c:pt idx="8071">
                  <c:v>0.60674700000000004</c:v>
                </c:pt>
                <c:pt idx="8072">
                  <c:v>0.60676699999999995</c:v>
                </c:pt>
                <c:pt idx="8073">
                  <c:v>0.60678699999999997</c:v>
                </c:pt>
                <c:pt idx="8074">
                  <c:v>0.60680699999999999</c:v>
                </c:pt>
                <c:pt idx="8075">
                  <c:v>0.60682700000000001</c:v>
                </c:pt>
                <c:pt idx="8076">
                  <c:v>0.60684700000000003</c:v>
                </c:pt>
                <c:pt idx="8077">
                  <c:v>0.60686700000000005</c:v>
                </c:pt>
                <c:pt idx="8078">
                  <c:v>0.60688699999999995</c:v>
                </c:pt>
                <c:pt idx="8079">
                  <c:v>0.60690699999999997</c:v>
                </c:pt>
                <c:pt idx="8080">
                  <c:v>0.60692599999999997</c:v>
                </c:pt>
                <c:pt idx="8081">
                  <c:v>0.60694599999999999</c:v>
                </c:pt>
                <c:pt idx="8082">
                  <c:v>0.60696600000000001</c:v>
                </c:pt>
                <c:pt idx="8083">
                  <c:v>0.60698600000000003</c:v>
                </c:pt>
                <c:pt idx="8084">
                  <c:v>0.60700600000000005</c:v>
                </c:pt>
                <c:pt idx="8085">
                  <c:v>0.60702599999999995</c:v>
                </c:pt>
                <c:pt idx="8086">
                  <c:v>0.60704599999999997</c:v>
                </c:pt>
                <c:pt idx="8087">
                  <c:v>0.60706599999999999</c:v>
                </c:pt>
                <c:pt idx="8088">
                  <c:v>0.60708600000000001</c:v>
                </c:pt>
                <c:pt idx="8089">
                  <c:v>0.60710600000000003</c:v>
                </c:pt>
                <c:pt idx="8090">
                  <c:v>0.60712600000000005</c:v>
                </c:pt>
                <c:pt idx="8091">
                  <c:v>0.60714599999999996</c:v>
                </c:pt>
                <c:pt idx="8092">
                  <c:v>0.60716599999999998</c:v>
                </c:pt>
                <c:pt idx="8093">
                  <c:v>0.607186</c:v>
                </c:pt>
                <c:pt idx="8094">
                  <c:v>0.60720600000000002</c:v>
                </c:pt>
                <c:pt idx="8095">
                  <c:v>0.60722600000000004</c:v>
                </c:pt>
                <c:pt idx="8096">
                  <c:v>0.60724599999999995</c:v>
                </c:pt>
                <c:pt idx="8097">
                  <c:v>0.60726599999999997</c:v>
                </c:pt>
                <c:pt idx="8098">
                  <c:v>0.60728599999999999</c:v>
                </c:pt>
                <c:pt idx="8099">
                  <c:v>0.60730600000000001</c:v>
                </c:pt>
                <c:pt idx="8100">
                  <c:v>0.60732600000000003</c:v>
                </c:pt>
                <c:pt idx="8101">
                  <c:v>0.60734600000000005</c:v>
                </c:pt>
                <c:pt idx="8102">
                  <c:v>0.60736599999999996</c:v>
                </c:pt>
                <c:pt idx="8103">
                  <c:v>0.60738599999999998</c:v>
                </c:pt>
                <c:pt idx="8104">
                  <c:v>0.607406</c:v>
                </c:pt>
                <c:pt idx="8105">
                  <c:v>0.60742600000000002</c:v>
                </c:pt>
                <c:pt idx="8106">
                  <c:v>0.60744600000000004</c:v>
                </c:pt>
                <c:pt idx="8107">
                  <c:v>0.60746599999999995</c:v>
                </c:pt>
                <c:pt idx="8108">
                  <c:v>0.60748599999999997</c:v>
                </c:pt>
                <c:pt idx="8109">
                  <c:v>0.60750599999999999</c:v>
                </c:pt>
                <c:pt idx="8110">
                  <c:v>0.60752600000000001</c:v>
                </c:pt>
                <c:pt idx="8111">
                  <c:v>0.60754600000000003</c:v>
                </c:pt>
                <c:pt idx="8112">
                  <c:v>0.60756600000000005</c:v>
                </c:pt>
                <c:pt idx="8113">
                  <c:v>0.60758599999999996</c:v>
                </c:pt>
                <c:pt idx="8114">
                  <c:v>0.60760599999999998</c:v>
                </c:pt>
                <c:pt idx="8115">
                  <c:v>0.607626</c:v>
                </c:pt>
                <c:pt idx="8116">
                  <c:v>0.60764600000000002</c:v>
                </c:pt>
                <c:pt idx="8117">
                  <c:v>0.60766600000000004</c:v>
                </c:pt>
                <c:pt idx="8118">
                  <c:v>0.60768599999999995</c:v>
                </c:pt>
                <c:pt idx="8119">
                  <c:v>0.60770599999999997</c:v>
                </c:pt>
                <c:pt idx="8120">
                  <c:v>0.60772700000000002</c:v>
                </c:pt>
                <c:pt idx="8121">
                  <c:v>0.60774700000000004</c:v>
                </c:pt>
                <c:pt idx="8122">
                  <c:v>0.60776699999999995</c:v>
                </c:pt>
                <c:pt idx="8123">
                  <c:v>0.60778699999999997</c:v>
                </c:pt>
                <c:pt idx="8124">
                  <c:v>0.60780699999999999</c:v>
                </c:pt>
                <c:pt idx="8125">
                  <c:v>0.60782700000000001</c:v>
                </c:pt>
                <c:pt idx="8126">
                  <c:v>0.60784700000000003</c:v>
                </c:pt>
                <c:pt idx="8127">
                  <c:v>0.60786700000000005</c:v>
                </c:pt>
                <c:pt idx="8128">
                  <c:v>0.60788699999999996</c:v>
                </c:pt>
                <c:pt idx="8129">
                  <c:v>0.60790699999999998</c:v>
                </c:pt>
                <c:pt idx="8130">
                  <c:v>0.607927</c:v>
                </c:pt>
                <c:pt idx="8131">
                  <c:v>0.60794700000000002</c:v>
                </c:pt>
                <c:pt idx="8132">
                  <c:v>0.60796700000000004</c:v>
                </c:pt>
                <c:pt idx="8133">
                  <c:v>0.60798700000000006</c:v>
                </c:pt>
                <c:pt idx="8134">
                  <c:v>0.60800699999999996</c:v>
                </c:pt>
                <c:pt idx="8135">
                  <c:v>0.60802699999999998</c:v>
                </c:pt>
                <c:pt idx="8136">
                  <c:v>0.608047</c:v>
                </c:pt>
                <c:pt idx="8137">
                  <c:v>0.60806700000000002</c:v>
                </c:pt>
                <c:pt idx="8138">
                  <c:v>0.60808799999999996</c:v>
                </c:pt>
                <c:pt idx="8139">
                  <c:v>0.60810799999999998</c:v>
                </c:pt>
                <c:pt idx="8140">
                  <c:v>0.608128</c:v>
                </c:pt>
                <c:pt idx="8141">
                  <c:v>0.60814800000000002</c:v>
                </c:pt>
                <c:pt idx="8142">
                  <c:v>0.60816800000000004</c:v>
                </c:pt>
                <c:pt idx="8143">
                  <c:v>0.60818799999999995</c:v>
                </c:pt>
                <c:pt idx="8144">
                  <c:v>0.60820799999999997</c:v>
                </c:pt>
                <c:pt idx="8145">
                  <c:v>0.60822799999999999</c:v>
                </c:pt>
                <c:pt idx="8146">
                  <c:v>0.60824800000000001</c:v>
                </c:pt>
                <c:pt idx="8147">
                  <c:v>0.60826800000000003</c:v>
                </c:pt>
                <c:pt idx="8148">
                  <c:v>0.60828899999999997</c:v>
                </c:pt>
                <c:pt idx="8149">
                  <c:v>0.60830899999999999</c:v>
                </c:pt>
                <c:pt idx="8150">
                  <c:v>0.60832900000000001</c:v>
                </c:pt>
                <c:pt idx="8151">
                  <c:v>0.60834900000000003</c:v>
                </c:pt>
                <c:pt idx="8152">
                  <c:v>0.60836900000000005</c:v>
                </c:pt>
                <c:pt idx="8153">
                  <c:v>0.60838899999999996</c:v>
                </c:pt>
                <c:pt idx="8154">
                  <c:v>0.60840899999999998</c:v>
                </c:pt>
                <c:pt idx="8155">
                  <c:v>0.608429</c:v>
                </c:pt>
                <c:pt idx="8156">
                  <c:v>0.60845000000000005</c:v>
                </c:pt>
                <c:pt idx="8157">
                  <c:v>0.60846999999999996</c:v>
                </c:pt>
                <c:pt idx="8158">
                  <c:v>0.60848999999999998</c:v>
                </c:pt>
                <c:pt idx="8159">
                  <c:v>0.60851</c:v>
                </c:pt>
                <c:pt idx="8160">
                  <c:v>0.60853000000000002</c:v>
                </c:pt>
                <c:pt idx="8161">
                  <c:v>0.60855000000000004</c:v>
                </c:pt>
                <c:pt idx="8162">
                  <c:v>0.60857099999999997</c:v>
                </c:pt>
                <c:pt idx="8163">
                  <c:v>0.60859099999999999</c:v>
                </c:pt>
                <c:pt idx="8164">
                  <c:v>0.60861100000000001</c:v>
                </c:pt>
                <c:pt idx="8165">
                  <c:v>0.60863100000000003</c:v>
                </c:pt>
                <c:pt idx="8166">
                  <c:v>0.60865100000000005</c:v>
                </c:pt>
                <c:pt idx="8167">
                  <c:v>0.60867199999999999</c:v>
                </c:pt>
                <c:pt idx="8168">
                  <c:v>0.60869200000000001</c:v>
                </c:pt>
                <c:pt idx="8169">
                  <c:v>0.60871200000000003</c:v>
                </c:pt>
                <c:pt idx="8170">
                  <c:v>0.60873200000000005</c:v>
                </c:pt>
                <c:pt idx="8171">
                  <c:v>0.60875199999999996</c:v>
                </c:pt>
                <c:pt idx="8172">
                  <c:v>0.60877300000000001</c:v>
                </c:pt>
                <c:pt idx="8173">
                  <c:v>0.60879300000000003</c:v>
                </c:pt>
                <c:pt idx="8174">
                  <c:v>0.60881300000000005</c:v>
                </c:pt>
                <c:pt idx="8175">
                  <c:v>0.60883299999999996</c:v>
                </c:pt>
                <c:pt idx="8176">
                  <c:v>0.60885400000000001</c:v>
                </c:pt>
                <c:pt idx="8177">
                  <c:v>0.60887400000000003</c:v>
                </c:pt>
                <c:pt idx="8178">
                  <c:v>0.60889400000000005</c:v>
                </c:pt>
                <c:pt idx="8179">
                  <c:v>0.60891499999999998</c:v>
                </c:pt>
                <c:pt idx="8180">
                  <c:v>0.608935</c:v>
                </c:pt>
                <c:pt idx="8181">
                  <c:v>0.60895500000000002</c:v>
                </c:pt>
                <c:pt idx="8182">
                  <c:v>0.60897500000000004</c:v>
                </c:pt>
                <c:pt idx="8183">
                  <c:v>0.60899599999999998</c:v>
                </c:pt>
                <c:pt idx="8184">
                  <c:v>0.609016</c:v>
                </c:pt>
                <c:pt idx="8185">
                  <c:v>0.60903600000000002</c:v>
                </c:pt>
                <c:pt idx="8186">
                  <c:v>0.60905699999999996</c:v>
                </c:pt>
                <c:pt idx="8187">
                  <c:v>0.60907699999999998</c:v>
                </c:pt>
                <c:pt idx="8188">
                  <c:v>0.609097</c:v>
                </c:pt>
                <c:pt idx="8189">
                  <c:v>0.60911800000000005</c:v>
                </c:pt>
                <c:pt idx="8190">
                  <c:v>0.60913799999999996</c:v>
                </c:pt>
                <c:pt idx="8191">
                  <c:v>0.60915799999999998</c:v>
                </c:pt>
                <c:pt idx="8192">
                  <c:v>0.60917900000000003</c:v>
                </c:pt>
                <c:pt idx="8193">
                  <c:v>0.60919900000000005</c:v>
                </c:pt>
                <c:pt idx="8194">
                  <c:v>0.60921999999999998</c:v>
                </c:pt>
                <c:pt idx="8195">
                  <c:v>0.60924</c:v>
                </c:pt>
                <c:pt idx="8196">
                  <c:v>0.60926000000000002</c:v>
                </c:pt>
                <c:pt idx="8197">
                  <c:v>0.60928099999999996</c:v>
                </c:pt>
                <c:pt idx="8198">
                  <c:v>0.60930099999999998</c:v>
                </c:pt>
                <c:pt idx="8199">
                  <c:v>0.60932200000000003</c:v>
                </c:pt>
                <c:pt idx="8200">
                  <c:v>0.60934200000000005</c:v>
                </c:pt>
                <c:pt idx="8201">
                  <c:v>0.60936299999999999</c:v>
                </c:pt>
                <c:pt idx="8202">
                  <c:v>0.60938300000000001</c:v>
                </c:pt>
                <c:pt idx="8203">
                  <c:v>0.60940399999999995</c:v>
                </c:pt>
                <c:pt idx="8204">
                  <c:v>0.60942399999999997</c:v>
                </c:pt>
                <c:pt idx="8205">
                  <c:v>0.60944500000000001</c:v>
                </c:pt>
                <c:pt idx="8206">
                  <c:v>0.60946500000000003</c:v>
                </c:pt>
                <c:pt idx="8207">
                  <c:v>0.60948599999999997</c:v>
                </c:pt>
                <c:pt idx="8208">
                  <c:v>0.60950599999999999</c:v>
                </c:pt>
                <c:pt idx="8209">
                  <c:v>0.60952700000000004</c:v>
                </c:pt>
                <c:pt idx="8210">
                  <c:v>0.60954699999999995</c:v>
                </c:pt>
                <c:pt idx="8211">
                  <c:v>0.609568</c:v>
                </c:pt>
                <c:pt idx="8212">
                  <c:v>0.60958800000000002</c:v>
                </c:pt>
                <c:pt idx="8213">
                  <c:v>0.60960899999999996</c:v>
                </c:pt>
                <c:pt idx="8214">
                  <c:v>0.60963000000000001</c:v>
                </c:pt>
                <c:pt idx="8215">
                  <c:v>0.60965000000000003</c:v>
                </c:pt>
                <c:pt idx="8216">
                  <c:v>0.60967099999999996</c:v>
                </c:pt>
                <c:pt idx="8217">
                  <c:v>0.60969099999999998</c:v>
                </c:pt>
                <c:pt idx="8218">
                  <c:v>0.60971200000000003</c:v>
                </c:pt>
                <c:pt idx="8219">
                  <c:v>0.60973299999999997</c:v>
                </c:pt>
                <c:pt idx="8220">
                  <c:v>0.60975299999999999</c:v>
                </c:pt>
                <c:pt idx="8221">
                  <c:v>0.60977400000000004</c:v>
                </c:pt>
                <c:pt idx="8222">
                  <c:v>0.60979499999999998</c:v>
                </c:pt>
                <c:pt idx="8223">
                  <c:v>0.60981600000000002</c:v>
                </c:pt>
                <c:pt idx="8224">
                  <c:v>0.60983600000000004</c:v>
                </c:pt>
                <c:pt idx="8225">
                  <c:v>0.60985699999999998</c:v>
                </c:pt>
                <c:pt idx="8226">
                  <c:v>0.60987800000000003</c:v>
                </c:pt>
                <c:pt idx="8227">
                  <c:v>0.60989899999999997</c:v>
                </c:pt>
                <c:pt idx="8228">
                  <c:v>0.60991899999999999</c:v>
                </c:pt>
                <c:pt idx="8229">
                  <c:v>0.60994000000000004</c:v>
                </c:pt>
                <c:pt idx="8230">
                  <c:v>0.60996099999999998</c:v>
                </c:pt>
                <c:pt idx="8231">
                  <c:v>0.60998200000000002</c:v>
                </c:pt>
                <c:pt idx="8232">
                  <c:v>0.61000299999999996</c:v>
                </c:pt>
                <c:pt idx="8233">
                  <c:v>0.61002400000000001</c:v>
                </c:pt>
                <c:pt idx="8234">
                  <c:v>0.61004400000000003</c:v>
                </c:pt>
                <c:pt idx="8235">
                  <c:v>0.61006499999999997</c:v>
                </c:pt>
                <c:pt idx="8236">
                  <c:v>0.61008600000000002</c:v>
                </c:pt>
                <c:pt idx="8237">
                  <c:v>0.61010699999999995</c:v>
                </c:pt>
                <c:pt idx="8238">
                  <c:v>0.610128</c:v>
                </c:pt>
                <c:pt idx="8239">
                  <c:v>0.61014900000000005</c:v>
                </c:pt>
                <c:pt idx="8240">
                  <c:v>0.61016999999999999</c:v>
                </c:pt>
                <c:pt idx="8241">
                  <c:v>0.61019100000000004</c:v>
                </c:pt>
                <c:pt idx="8242">
                  <c:v>0.61021199999999998</c:v>
                </c:pt>
                <c:pt idx="8243">
                  <c:v>0.61023300000000003</c:v>
                </c:pt>
                <c:pt idx="8244">
                  <c:v>0.61025399999999996</c:v>
                </c:pt>
                <c:pt idx="8245">
                  <c:v>0.61027500000000001</c:v>
                </c:pt>
                <c:pt idx="8246">
                  <c:v>0.61029599999999995</c:v>
                </c:pt>
                <c:pt idx="8247">
                  <c:v>0.61031800000000003</c:v>
                </c:pt>
                <c:pt idx="8248">
                  <c:v>0.61033899999999996</c:v>
                </c:pt>
                <c:pt idx="8249">
                  <c:v>0.61036000000000001</c:v>
                </c:pt>
                <c:pt idx="8250">
                  <c:v>0.61038099999999995</c:v>
                </c:pt>
                <c:pt idx="8251">
                  <c:v>0.610402</c:v>
                </c:pt>
                <c:pt idx="8252">
                  <c:v>0.61042399999999997</c:v>
                </c:pt>
                <c:pt idx="8253">
                  <c:v>0.61044500000000002</c:v>
                </c:pt>
                <c:pt idx="8254">
                  <c:v>0.61046599999999995</c:v>
                </c:pt>
                <c:pt idx="8255">
                  <c:v>0.610487</c:v>
                </c:pt>
                <c:pt idx="8256">
                  <c:v>0.61050899999999997</c:v>
                </c:pt>
                <c:pt idx="8257">
                  <c:v>0.61053000000000002</c:v>
                </c:pt>
                <c:pt idx="8258">
                  <c:v>0.61055099999999995</c:v>
                </c:pt>
                <c:pt idx="8259">
                  <c:v>0.61057300000000003</c:v>
                </c:pt>
                <c:pt idx="8260">
                  <c:v>0.61059399999999997</c:v>
                </c:pt>
                <c:pt idx="8261">
                  <c:v>0.61061600000000005</c:v>
                </c:pt>
                <c:pt idx="8262">
                  <c:v>0.61063699999999999</c:v>
                </c:pt>
                <c:pt idx="8263">
                  <c:v>0.61065899999999995</c:v>
                </c:pt>
                <c:pt idx="8264">
                  <c:v>0.61068</c:v>
                </c:pt>
                <c:pt idx="8265">
                  <c:v>0.61070199999999997</c:v>
                </c:pt>
                <c:pt idx="8266">
                  <c:v>0.61072300000000002</c:v>
                </c:pt>
                <c:pt idx="8267">
                  <c:v>0.61074499999999998</c:v>
                </c:pt>
                <c:pt idx="8268">
                  <c:v>0.61076699999999995</c:v>
                </c:pt>
                <c:pt idx="8269">
                  <c:v>0.610788</c:v>
                </c:pt>
                <c:pt idx="8270">
                  <c:v>0.61080999999999996</c:v>
                </c:pt>
                <c:pt idx="8271">
                  <c:v>0.61083200000000004</c:v>
                </c:pt>
                <c:pt idx="8272">
                  <c:v>0.61085400000000001</c:v>
                </c:pt>
                <c:pt idx="8273">
                  <c:v>0.61087499999999995</c:v>
                </c:pt>
                <c:pt idx="8274">
                  <c:v>0.61089700000000002</c:v>
                </c:pt>
                <c:pt idx="8275">
                  <c:v>0.61091899999999999</c:v>
                </c:pt>
                <c:pt idx="8276">
                  <c:v>0.61094099999999996</c:v>
                </c:pt>
                <c:pt idx="8277">
                  <c:v>0.61096300000000003</c:v>
                </c:pt>
                <c:pt idx="8278">
                  <c:v>0.610985</c:v>
                </c:pt>
                <c:pt idx="8279">
                  <c:v>0.61100699999999997</c:v>
                </c:pt>
                <c:pt idx="8280">
                  <c:v>0.61102900000000004</c:v>
                </c:pt>
                <c:pt idx="8281">
                  <c:v>0.61105100000000001</c:v>
                </c:pt>
                <c:pt idx="8282">
                  <c:v>0.61107299999999998</c:v>
                </c:pt>
                <c:pt idx="8283">
                  <c:v>0.61109500000000005</c:v>
                </c:pt>
                <c:pt idx="8284">
                  <c:v>0.61111800000000005</c:v>
                </c:pt>
                <c:pt idx="8285">
                  <c:v>0.61114000000000002</c:v>
                </c:pt>
                <c:pt idx="8286">
                  <c:v>0.61116199999999998</c:v>
                </c:pt>
                <c:pt idx="8287">
                  <c:v>0.61118399999999995</c:v>
                </c:pt>
                <c:pt idx="8288">
                  <c:v>0.61120699999999994</c:v>
                </c:pt>
                <c:pt idx="8289">
                  <c:v>0.61122900000000002</c:v>
                </c:pt>
                <c:pt idx="8290">
                  <c:v>0.61125200000000002</c:v>
                </c:pt>
                <c:pt idx="8291">
                  <c:v>0.61127399999999998</c:v>
                </c:pt>
                <c:pt idx="8292">
                  <c:v>0.61129699999999998</c:v>
                </c:pt>
                <c:pt idx="8293">
                  <c:v>0.61131899999999995</c:v>
                </c:pt>
                <c:pt idx="8294">
                  <c:v>0.61134200000000005</c:v>
                </c:pt>
                <c:pt idx="8295">
                  <c:v>0.61136400000000002</c:v>
                </c:pt>
                <c:pt idx="8296">
                  <c:v>0.61138700000000001</c:v>
                </c:pt>
                <c:pt idx="8297">
                  <c:v>0.61141000000000001</c:v>
                </c:pt>
                <c:pt idx="8298">
                  <c:v>0.611433</c:v>
                </c:pt>
                <c:pt idx="8299">
                  <c:v>0.61145499999999997</c:v>
                </c:pt>
                <c:pt idx="8300">
                  <c:v>0.61147799999999997</c:v>
                </c:pt>
                <c:pt idx="8301">
                  <c:v>0.61150099999999996</c:v>
                </c:pt>
                <c:pt idx="8302">
                  <c:v>0.61152399999999996</c:v>
                </c:pt>
                <c:pt idx="8303">
                  <c:v>0.61154699999999995</c:v>
                </c:pt>
                <c:pt idx="8304">
                  <c:v>0.61156999999999995</c:v>
                </c:pt>
                <c:pt idx="8305">
                  <c:v>0.61159399999999997</c:v>
                </c:pt>
                <c:pt idx="8306">
                  <c:v>0.61161699999999997</c:v>
                </c:pt>
                <c:pt idx="8307">
                  <c:v>0.61163999999999996</c:v>
                </c:pt>
                <c:pt idx="8308">
                  <c:v>0.61166299999999996</c:v>
                </c:pt>
                <c:pt idx="8309">
                  <c:v>0.61168699999999998</c:v>
                </c:pt>
                <c:pt idx="8310">
                  <c:v>0.61170999999999998</c:v>
                </c:pt>
                <c:pt idx="8311">
                  <c:v>0.611734</c:v>
                </c:pt>
                <c:pt idx="8312">
                  <c:v>0.611757</c:v>
                </c:pt>
                <c:pt idx="8313">
                  <c:v>0.61178100000000002</c:v>
                </c:pt>
                <c:pt idx="8314">
                  <c:v>0.61180400000000001</c:v>
                </c:pt>
                <c:pt idx="8315">
                  <c:v>0.61182800000000004</c:v>
                </c:pt>
                <c:pt idx="8316">
                  <c:v>0.61185199999999995</c:v>
                </c:pt>
                <c:pt idx="8317">
                  <c:v>0.61187599999999998</c:v>
                </c:pt>
                <c:pt idx="8318">
                  <c:v>0.6119</c:v>
                </c:pt>
                <c:pt idx="8319">
                  <c:v>0.61192400000000002</c:v>
                </c:pt>
                <c:pt idx="8320">
                  <c:v>0.61194800000000005</c:v>
                </c:pt>
                <c:pt idx="8321">
                  <c:v>0.61197199999999996</c:v>
                </c:pt>
                <c:pt idx="8322">
                  <c:v>0.61199599999999998</c:v>
                </c:pt>
                <c:pt idx="8323">
                  <c:v>0.61202000000000001</c:v>
                </c:pt>
                <c:pt idx="8324">
                  <c:v>0.61204499999999995</c:v>
                </c:pt>
                <c:pt idx="8325">
                  <c:v>0.61206899999999997</c:v>
                </c:pt>
                <c:pt idx="8326">
                  <c:v>0.61209400000000003</c:v>
                </c:pt>
                <c:pt idx="8327">
                  <c:v>0.61211800000000005</c:v>
                </c:pt>
                <c:pt idx="8328">
                  <c:v>0.61214299999999999</c:v>
                </c:pt>
                <c:pt idx="8329">
                  <c:v>0.61216800000000005</c:v>
                </c:pt>
                <c:pt idx="8330">
                  <c:v>0.61219299999999999</c:v>
                </c:pt>
                <c:pt idx="8331">
                  <c:v>0.61221700000000001</c:v>
                </c:pt>
                <c:pt idx="8332">
                  <c:v>0.61224199999999995</c:v>
                </c:pt>
                <c:pt idx="8333">
                  <c:v>0.61226800000000003</c:v>
                </c:pt>
                <c:pt idx="8334">
                  <c:v>0.61229299999999998</c:v>
                </c:pt>
                <c:pt idx="8335">
                  <c:v>0.61231800000000003</c:v>
                </c:pt>
                <c:pt idx="8336">
                  <c:v>0.61234299999999997</c:v>
                </c:pt>
                <c:pt idx="8337">
                  <c:v>0.61236900000000005</c:v>
                </c:pt>
                <c:pt idx="8338">
                  <c:v>0.61239399999999999</c:v>
                </c:pt>
                <c:pt idx="8339">
                  <c:v>0.61241999999999996</c:v>
                </c:pt>
                <c:pt idx="8340">
                  <c:v>0.61244500000000002</c:v>
                </c:pt>
                <c:pt idx="8341">
                  <c:v>0.61247099999999999</c:v>
                </c:pt>
                <c:pt idx="8342">
                  <c:v>0.61249699999999996</c:v>
                </c:pt>
                <c:pt idx="8343">
                  <c:v>0.61252300000000004</c:v>
                </c:pt>
                <c:pt idx="8344">
                  <c:v>0.61254900000000001</c:v>
                </c:pt>
                <c:pt idx="8345">
                  <c:v>0.61257499999999998</c:v>
                </c:pt>
                <c:pt idx="8346">
                  <c:v>0.61260199999999998</c:v>
                </c:pt>
                <c:pt idx="8347">
                  <c:v>0.61262799999999995</c:v>
                </c:pt>
                <c:pt idx="8348">
                  <c:v>0.61265499999999995</c:v>
                </c:pt>
                <c:pt idx="8349">
                  <c:v>0.61268100000000003</c:v>
                </c:pt>
                <c:pt idx="8350">
                  <c:v>0.61270800000000003</c:v>
                </c:pt>
                <c:pt idx="8351">
                  <c:v>0.61273500000000003</c:v>
                </c:pt>
                <c:pt idx="8352">
                  <c:v>0.61276200000000003</c:v>
                </c:pt>
                <c:pt idx="8353">
                  <c:v>0.61278900000000003</c:v>
                </c:pt>
                <c:pt idx="8354">
                  <c:v>0.61281600000000003</c:v>
                </c:pt>
                <c:pt idx="8355">
                  <c:v>0.61284400000000006</c:v>
                </c:pt>
                <c:pt idx="8356">
                  <c:v>0.61287100000000005</c:v>
                </c:pt>
                <c:pt idx="8357">
                  <c:v>0.61289899999999997</c:v>
                </c:pt>
                <c:pt idx="8358">
                  <c:v>0.61292599999999997</c:v>
                </c:pt>
                <c:pt idx="8359">
                  <c:v>0.612954</c:v>
                </c:pt>
                <c:pt idx="8360">
                  <c:v>0.61298200000000003</c:v>
                </c:pt>
                <c:pt idx="8361">
                  <c:v>0.61301000000000005</c:v>
                </c:pt>
                <c:pt idx="8362">
                  <c:v>0.61303799999999997</c:v>
                </c:pt>
                <c:pt idx="8363">
                  <c:v>0.61306700000000003</c:v>
                </c:pt>
                <c:pt idx="8364">
                  <c:v>0.61309499999999995</c:v>
                </c:pt>
                <c:pt idx="8365">
                  <c:v>0.613124</c:v>
                </c:pt>
                <c:pt idx="8366">
                  <c:v>0.61315299999999995</c:v>
                </c:pt>
                <c:pt idx="8367">
                  <c:v>0.613182</c:v>
                </c:pt>
                <c:pt idx="8368">
                  <c:v>0.61321099999999995</c:v>
                </c:pt>
                <c:pt idx="8369">
                  <c:v>0.61324000000000001</c:v>
                </c:pt>
                <c:pt idx="8370">
                  <c:v>0.61326899999999995</c:v>
                </c:pt>
                <c:pt idx="8371">
                  <c:v>0.61329900000000004</c:v>
                </c:pt>
                <c:pt idx="8372">
                  <c:v>0.61332900000000001</c:v>
                </c:pt>
                <c:pt idx="8373">
                  <c:v>0.61335799999999996</c:v>
                </c:pt>
                <c:pt idx="8374">
                  <c:v>0.61338800000000004</c:v>
                </c:pt>
                <c:pt idx="8375">
                  <c:v>0.61341900000000005</c:v>
                </c:pt>
                <c:pt idx="8376">
                  <c:v>0.61344900000000002</c:v>
                </c:pt>
                <c:pt idx="8377">
                  <c:v>0.613479</c:v>
                </c:pt>
                <c:pt idx="8378">
                  <c:v>0.61351</c:v>
                </c:pt>
                <c:pt idx="8379">
                  <c:v>0.613541</c:v>
                </c:pt>
                <c:pt idx="8380">
                  <c:v>0.61357200000000001</c:v>
                </c:pt>
                <c:pt idx="8381">
                  <c:v>0.61360300000000001</c:v>
                </c:pt>
                <c:pt idx="8382">
                  <c:v>0.61363500000000004</c:v>
                </c:pt>
                <c:pt idx="8383">
                  <c:v>0.61366600000000004</c:v>
                </c:pt>
                <c:pt idx="8384">
                  <c:v>0.61369799999999997</c:v>
                </c:pt>
                <c:pt idx="8385">
                  <c:v>0.61373</c:v>
                </c:pt>
                <c:pt idx="8386">
                  <c:v>0.61376200000000003</c:v>
                </c:pt>
                <c:pt idx="8387">
                  <c:v>0.61379499999999998</c:v>
                </c:pt>
                <c:pt idx="8388">
                  <c:v>0.61382700000000001</c:v>
                </c:pt>
                <c:pt idx="8389">
                  <c:v>0.61385999999999996</c:v>
                </c:pt>
                <c:pt idx="8390">
                  <c:v>0.61389300000000002</c:v>
                </c:pt>
                <c:pt idx="8391">
                  <c:v>0.61392599999999997</c:v>
                </c:pt>
                <c:pt idx="8392">
                  <c:v>0.61395900000000003</c:v>
                </c:pt>
                <c:pt idx="8393">
                  <c:v>0.61399300000000001</c:v>
                </c:pt>
                <c:pt idx="8394">
                  <c:v>0.61402699999999999</c:v>
                </c:pt>
                <c:pt idx="8395">
                  <c:v>0.61406099999999997</c:v>
                </c:pt>
                <c:pt idx="8396">
                  <c:v>0.61409499999999995</c:v>
                </c:pt>
                <c:pt idx="8397">
                  <c:v>0.61412999999999995</c:v>
                </c:pt>
                <c:pt idx="8398">
                  <c:v>0.61416400000000004</c:v>
                </c:pt>
                <c:pt idx="8399">
                  <c:v>0.61419900000000005</c:v>
                </c:pt>
                <c:pt idx="8400">
                  <c:v>0.61423499999999998</c:v>
                </c:pt>
                <c:pt idx="8401">
                  <c:v>0.61426999999999998</c:v>
                </c:pt>
                <c:pt idx="8402">
                  <c:v>0.61430600000000002</c:v>
                </c:pt>
                <c:pt idx="8403">
                  <c:v>0.61434200000000005</c:v>
                </c:pt>
                <c:pt idx="8404">
                  <c:v>0.61437799999999998</c:v>
                </c:pt>
                <c:pt idx="8405">
                  <c:v>0.61441400000000002</c:v>
                </c:pt>
                <c:pt idx="8406">
                  <c:v>0.61445099999999997</c:v>
                </c:pt>
                <c:pt idx="8407">
                  <c:v>0.61448800000000003</c:v>
                </c:pt>
                <c:pt idx="8408">
                  <c:v>0.61452499999999999</c:v>
                </c:pt>
                <c:pt idx="8409">
                  <c:v>0.61456200000000005</c:v>
                </c:pt>
                <c:pt idx="8410">
                  <c:v>0.61460000000000004</c:v>
                </c:pt>
                <c:pt idx="8411">
                  <c:v>0.61463800000000002</c:v>
                </c:pt>
                <c:pt idx="8412">
                  <c:v>0.61467700000000003</c:v>
                </c:pt>
                <c:pt idx="8413">
                  <c:v>0.61471500000000001</c:v>
                </c:pt>
                <c:pt idx="8414">
                  <c:v>0.61475400000000002</c:v>
                </c:pt>
                <c:pt idx="8415">
                  <c:v>0.61479300000000003</c:v>
                </c:pt>
                <c:pt idx="8416">
                  <c:v>0.61483299999999996</c:v>
                </c:pt>
                <c:pt idx="8417">
                  <c:v>0.61487199999999997</c:v>
                </c:pt>
                <c:pt idx="8418">
                  <c:v>0.61491200000000001</c:v>
                </c:pt>
                <c:pt idx="8419">
                  <c:v>0.61495299999999997</c:v>
                </c:pt>
                <c:pt idx="8420">
                  <c:v>0.61499300000000001</c:v>
                </c:pt>
                <c:pt idx="8421">
                  <c:v>0.61503399999999997</c:v>
                </c:pt>
                <c:pt idx="8422">
                  <c:v>0.61507599999999996</c:v>
                </c:pt>
                <c:pt idx="8423">
                  <c:v>0.61511700000000002</c:v>
                </c:pt>
                <c:pt idx="8424">
                  <c:v>0.61515900000000001</c:v>
                </c:pt>
                <c:pt idx="8425">
                  <c:v>0.615201</c:v>
                </c:pt>
                <c:pt idx="8426">
                  <c:v>0.61524400000000001</c:v>
                </c:pt>
                <c:pt idx="8427">
                  <c:v>0.61528700000000003</c:v>
                </c:pt>
                <c:pt idx="8428">
                  <c:v>0.61533000000000004</c:v>
                </c:pt>
                <c:pt idx="8429">
                  <c:v>0.61537399999999998</c:v>
                </c:pt>
                <c:pt idx="8430">
                  <c:v>0.61541800000000002</c:v>
                </c:pt>
                <c:pt idx="8431">
                  <c:v>0.61546199999999995</c:v>
                </c:pt>
                <c:pt idx="8432">
                  <c:v>0.61550700000000003</c:v>
                </c:pt>
                <c:pt idx="8433">
                  <c:v>0.61555199999999999</c:v>
                </c:pt>
                <c:pt idx="8434">
                  <c:v>0.61559699999999995</c:v>
                </c:pt>
                <c:pt idx="8435">
                  <c:v>0.61564300000000005</c:v>
                </c:pt>
                <c:pt idx="8436">
                  <c:v>0.61568900000000004</c:v>
                </c:pt>
                <c:pt idx="8437">
                  <c:v>0.61573500000000003</c:v>
                </c:pt>
                <c:pt idx="8438">
                  <c:v>0.61578200000000005</c:v>
                </c:pt>
                <c:pt idx="8439">
                  <c:v>0.61582899999999996</c:v>
                </c:pt>
                <c:pt idx="8440">
                  <c:v>0.61587700000000001</c:v>
                </c:pt>
                <c:pt idx="8441">
                  <c:v>0.61592499999999994</c:v>
                </c:pt>
                <c:pt idx="8442">
                  <c:v>0.61597299999999999</c:v>
                </c:pt>
                <c:pt idx="8443">
                  <c:v>0.61602199999999996</c:v>
                </c:pt>
                <c:pt idx="8444">
                  <c:v>0.61607100000000004</c:v>
                </c:pt>
                <c:pt idx="8445">
                  <c:v>0.61612100000000003</c:v>
                </c:pt>
                <c:pt idx="8446">
                  <c:v>0.61617100000000002</c:v>
                </c:pt>
                <c:pt idx="8447">
                  <c:v>0.61622100000000002</c:v>
                </c:pt>
                <c:pt idx="8448">
                  <c:v>0.61627200000000004</c:v>
                </c:pt>
                <c:pt idx="8449">
                  <c:v>0.61632299999999995</c:v>
                </c:pt>
                <c:pt idx="8450">
                  <c:v>0.61637500000000001</c:v>
                </c:pt>
                <c:pt idx="8451">
                  <c:v>0.61642699999999995</c:v>
                </c:pt>
                <c:pt idx="8452">
                  <c:v>0.61648000000000003</c:v>
                </c:pt>
                <c:pt idx="8453">
                  <c:v>0.616533</c:v>
                </c:pt>
                <c:pt idx="8454">
                  <c:v>0.61658599999999997</c:v>
                </c:pt>
                <c:pt idx="8455">
                  <c:v>0.61663999999999997</c:v>
                </c:pt>
                <c:pt idx="8456">
                  <c:v>0.61669399999999996</c:v>
                </c:pt>
                <c:pt idx="8457">
                  <c:v>0.61674899999999999</c:v>
                </c:pt>
                <c:pt idx="8458">
                  <c:v>0.61680400000000002</c:v>
                </c:pt>
                <c:pt idx="8459">
                  <c:v>0.61685999999999996</c:v>
                </c:pt>
                <c:pt idx="8460">
                  <c:v>0.61691600000000002</c:v>
                </c:pt>
                <c:pt idx="8461">
                  <c:v>0.61697199999999996</c:v>
                </c:pt>
                <c:pt idx="8462">
                  <c:v>0.61702900000000005</c:v>
                </c:pt>
                <c:pt idx="8463">
                  <c:v>0.61708700000000005</c:v>
                </c:pt>
                <c:pt idx="8464">
                  <c:v>0.61714500000000005</c:v>
                </c:pt>
                <c:pt idx="8465">
                  <c:v>0.61720299999999995</c:v>
                </c:pt>
                <c:pt idx="8466">
                  <c:v>0.61726199999999998</c:v>
                </c:pt>
                <c:pt idx="8467">
                  <c:v>0.61732100000000001</c:v>
                </c:pt>
                <c:pt idx="8468">
                  <c:v>0.61738099999999996</c:v>
                </c:pt>
                <c:pt idx="8469">
                  <c:v>0.61744200000000005</c:v>
                </c:pt>
                <c:pt idx="8470">
                  <c:v>0.61750300000000002</c:v>
                </c:pt>
                <c:pt idx="8471">
                  <c:v>0.617564</c:v>
                </c:pt>
                <c:pt idx="8472">
                  <c:v>0.61762600000000001</c:v>
                </c:pt>
                <c:pt idx="8473">
                  <c:v>0.61768800000000001</c:v>
                </c:pt>
                <c:pt idx="8474">
                  <c:v>0.61775100000000005</c:v>
                </c:pt>
                <c:pt idx="8475">
                  <c:v>0.61781399999999997</c:v>
                </c:pt>
                <c:pt idx="8476">
                  <c:v>0.61787800000000004</c:v>
                </c:pt>
                <c:pt idx="8477">
                  <c:v>0.61794199999999999</c:v>
                </c:pt>
                <c:pt idx="8478">
                  <c:v>0.61800699999999997</c:v>
                </c:pt>
                <c:pt idx="8479">
                  <c:v>0.61807299999999998</c:v>
                </c:pt>
                <c:pt idx="8480">
                  <c:v>0.61813799999999997</c:v>
                </c:pt>
                <c:pt idx="8481">
                  <c:v>0.618205</c:v>
                </c:pt>
                <c:pt idx="8482">
                  <c:v>0.61827200000000004</c:v>
                </c:pt>
                <c:pt idx="8483">
                  <c:v>0.61833899999999997</c:v>
                </c:pt>
                <c:pt idx="8484">
                  <c:v>0.61840700000000004</c:v>
                </c:pt>
                <c:pt idx="8485">
                  <c:v>0.61847600000000003</c:v>
                </c:pt>
                <c:pt idx="8486">
                  <c:v>0.61854500000000001</c:v>
                </c:pt>
                <c:pt idx="8487">
                  <c:v>0.618614</c:v>
                </c:pt>
                <c:pt idx="8488">
                  <c:v>0.61868400000000001</c:v>
                </c:pt>
                <c:pt idx="8489">
                  <c:v>0.61875500000000005</c:v>
                </c:pt>
                <c:pt idx="8490">
                  <c:v>0.61882599999999999</c:v>
                </c:pt>
                <c:pt idx="8491">
                  <c:v>0.61889799999999995</c:v>
                </c:pt>
                <c:pt idx="8492">
                  <c:v>0.61897000000000002</c:v>
                </c:pt>
                <c:pt idx="8493">
                  <c:v>0.61904300000000001</c:v>
                </c:pt>
                <c:pt idx="8494">
                  <c:v>0.619116</c:v>
                </c:pt>
                <c:pt idx="8495">
                  <c:v>0.61919000000000002</c:v>
                </c:pt>
                <c:pt idx="8496">
                  <c:v>0.61926400000000004</c:v>
                </c:pt>
                <c:pt idx="8497">
                  <c:v>0.61933899999999997</c:v>
                </c:pt>
                <c:pt idx="8498">
                  <c:v>0.61941400000000002</c:v>
                </c:pt>
                <c:pt idx="8499">
                  <c:v>0.61948999999999999</c:v>
                </c:pt>
                <c:pt idx="8500">
                  <c:v>0.61956699999999998</c:v>
                </c:pt>
                <c:pt idx="8501">
                  <c:v>0.61964399999999997</c:v>
                </c:pt>
                <c:pt idx="8502">
                  <c:v>0.61972099999999997</c:v>
                </c:pt>
                <c:pt idx="8503">
                  <c:v>0.61979899999999999</c:v>
                </c:pt>
                <c:pt idx="8504">
                  <c:v>0.61987800000000004</c:v>
                </c:pt>
                <c:pt idx="8505">
                  <c:v>0.61995699999999998</c:v>
                </c:pt>
                <c:pt idx="8506">
                  <c:v>0.62003699999999995</c:v>
                </c:pt>
                <c:pt idx="8507">
                  <c:v>0.62011700000000003</c:v>
                </c:pt>
                <c:pt idx="8508">
                  <c:v>0.62019800000000003</c:v>
                </c:pt>
                <c:pt idx="8509">
                  <c:v>0.62027900000000002</c:v>
                </c:pt>
                <c:pt idx="8510">
                  <c:v>0.62036100000000005</c:v>
                </c:pt>
                <c:pt idx="8511">
                  <c:v>0.620444</c:v>
                </c:pt>
                <c:pt idx="8512">
                  <c:v>0.62052700000000005</c:v>
                </c:pt>
                <c:pt idx="8513">
                  <c:v>0.62060999999999999</c:v>
                </c:pt>
                <c:pt idx="8514">
                  <c:v>0.62069399999999997</c:v>
                </c:pt>
                <c:pt idx="8515">
                  <c:v>0.62077899999999997</c:v>
                </c:pt>
                <c:pt idx="8516">
                  <c:v>0.62086399999999997</c:v>
                </c:pt>
                <c:pt idx="8517">
                  <c:v>0.62094899999999997</c:v>
                </c:pt>
                <c:pt idx="8518">
                  <c:v>0.621035</c:v>
                </c:pt>
                <c:pt idx="8519">
                  <c:v>0.62112199999999995</c:v>
                </c:pt>
                <c:pt idx="8520">
                  <c:v>0.62120900000000001</c:v>
                </c:pt>
                <c:pt idx="8521">
                  <c:v>0.62129699999999999</c:v>
                </c:pt>
                <c:pt idx="8522">
                  <c:v>0.62138499999999997</c:v>
                </c:pt>
                <c:pt idx="8523">
                  <c:v>0.62147399999999997</c:v>
                </c:pt>
                <c:pt idx="8524">
                  <c:v>0.62156299999999998</c:v>
                </c:pt>
                <c:pt idx="8525">
                  <c:v>0.62165300000000001</c:v>
                </c:pt>
                <c:pt idx="8526">
                  <c:v>0.62174300000000005</c:v>
                </c:pt>
                <c:pt idx="8527">
                  <c:v>0.621834</c:v>
                </c:pt>
                <c:pt idx="8528">
                  <c:v>0.62192499999999995</c:v>
                </c:pt>
                <c:pt idx="8529">
                  <c:v>0.62201700000000004</c:v>
                </c:pt>
                <c:pt idx="8530">
                  <c:v>0.62210900000000002</c:v>
                </c:pt>
                <c:pt idx="8531">
                  <c:v>0.62220200000000003</c:v>
                </c:pt>
                <c:pt idx="8532">
                  <c:v>0.62229500000000004</c:v>
                </c:pt>
                <c:pt idx="8533">
                  <c:v>0.62238899999999997</c:v>
                </c:pt>
                <c:pt idx="8534">
                  <c:v>0.62248300000000001</c:v>
                </c:pt>
                <c:pt idx="8535">
                  <c:v>0.62257799999999996</c:v>
                </c:pt>
                <c:pt idx="8536">
                  <c:v>0.62267300000000003</c:v>
                </c:pt>
                <c:pt idx="8537">
                  <c:v>0.62276900000000002</c:v>
                </c:pt>
                <c:pt idx="8538">
                  <c:v>0.622865</c:v>
                </c:pt>
                <c:pt idx="8539">
                  <c:v>0.62296200000000002</c:v>
                </c:pt>
                <c:pt idx="8540">
                  <c:v>0.62305900000000003</c:v>
                </c:pt>
                <c:pt idx="8541">
                  <c:v>0.62315699999999996</c:v>
                </c:pt>
                <c:pt idx="8542">
                  <c:v>0.623255</c:v>
                </c:pt>
                <c:pt idx="8543">
                  <c:v>0.62335399999999996</c:v>
                </c:pt>
                <c:pt idx="8544">
                  <c:v>0.62345300000000003</c:v>
                </c:pt>
                <c:pt idx="8545">
                  <c:v>0.623552</c:v>
                </c:pt>
                <c:pt idx="8546">
                  <c:v>0.62365199999999998</c:v>
                </c:pt>
                <c:pt idx="8547">
                  <c:v>0.62375199999999997</c:v>
                </c:pt>
                <c:pt idx="8548">
                  <c:v>0.62385299999999999</c:v>
                </c:pt>
                <c:pt idx="8549">
                  <c:v>0.62395500000000004</c:v>
                </c:pt>
                <c:pt idx="8550">
                  <c:v>0.62405600000000006</c:v>
                </c:pt>
                <c:pt idx="8551">
                  <c:v>0.62415799999999999</c:v>
                </c:pt>
                <c:pt idx="8552">
                  <c:v>0.62426099999999995</c:v>
                </c:pt>
                <c:pt idx="8553">
                  <c:v>0.62436400000000003</c:v>
                </c:pt>
                <c:pt idx="8554">
                  <c:v>0.62446699999999999</c:v>
                </c:pt>
                <c:pt idx="8555">
                  <c:v>0.62457099999999999</c:v>
                </c:pt>
                <c:pt idx="8556">
                  <c:v>0.62467499999999998</c:v>
                </c:pt>
                <c:pt idx="8557">
                  <c:v>0.62478</c:v>
                </c:pt>
                <c:pt idx="8558">
                  <c:v>0.62488500000000002</c:v>
                </c:pt>
                <c:pt idx="8559">
                  <c:v>0.62499099999999996</c:v>
                </c:pt>
                <c:pt idx="8560">
                  <c:v>0.62509700000000001</c:v>
                </c:pt>
                <c:pt idx="8561">
                  <c:v>0.62520299999999995</c:v>
                </c:pt>
                <c:pt idx="8562">
                  <c:v>0.625309</c:v>
                </c:pt>
                <c:pt idx="8563">
                  <c:v>0.62541599999999997</c:v>
                </c:pt>
                <c:pt idx="8564">
                  <c:v>0.62552399999999997</c:v>
                </c:pt>
                <c:pt idx="8565">
                  <c:v>0.62563199999999997</c:v>
                </c:pt>
                <c:pt idx="8566">
                  <c:v>0.62573999999999996</c:v>
                </c:pt>
                <c:pt idx="8567">
                  <c:v>0.62584799999999996</c:v>
                </c:pt>
                <c:pt idx="8568">
                  <c:v>0.62595699999999999</c:v>
                </c:pt>
                <c:pt idx="8569">
                  <c:v>0.62606600000000001</c:v>
                </c:pt>
                <c:pt idx="8570">
                  <c:v>0.62617599999999995</c:v>
                </c:pt>
                <c:pt idx="8571">
                  <c:v>0.62628600000000001</c:v>
                </c:pt>
                <c:pt idx="8572">
                  <c:v>0.62639599999999995</c:v>
                </c:pt>
                <c:pt idx="8573">
                  <c:v>0.62650700000000004</c:v>
                </c:pt>
                <c:pt idx="8574">
                  <c:v>0.62661800000000001</c:v>
                </c:pt>
                <c:pt idx="8575">
                  <c:v>0.62672899999999998</c:v>
                </c:pt>
                <c:pt idx="8576">
                  <c:v>0.62684099999999998</c:v>
                </c:pt>
                <c:pt idx="8577">
                  <c:v>0.62695299999999998</c:v>
                </c:pt>
                <c:pt idx="8578">
                  <c:v>0.62706499999999998</c:v>
                </c:pt>
                <c:pt idx="8579">
                  <c:v>0.62717800000000001</c:v>
                </c:pt>
                <c:pt idx="8580">
                  <c:v>0.62729100000000004</c:v>
                </c:pt>
                <c:pt idx="8581">
                  <c:v>0.62740399999999996</c:v>
                </c:pt>
                <c:pt idx="8582">
                  <c:v>0.62751699999999999</c:v>
                </c:pt>
                <c:pt idx="8583">
                  <c:v>0.62763100000000005</c:v>
                </c:pt>
                <c:pt idx="8584">
                  <c:v>0.627745</c:v>
                </c:pt>
                <c:pt idx="8585">
                  <c:v>0.62785999999999997</c:v>
                </c:pt>
                <c:pt idx="8586">
                  <c:v>0.62797400000000003</c:v>
                </c:pt>
                <c:pt idx="8587">
                  <c:v>0.62808900000000001</c:v>
                </c:pt>
                <c:pt idx="8588">
                  <c:v>0.62820500000000001</c:v>
                </c:pt>
                <c:pt idx="8589">
                  <c:v>0.62831999999999999</c:v>
                </c:pt>
                <c:pt idx="8590">
                  <c:v>0.62843599999999999</c:v>
                </c:pt>
                <c:pt idx="8591">
                  <c:v>0.628552</c:v>
                </c:pt>
                <c:pt idx="8592">
                  <c:v>0.628668</c:v>
                </c:pt>
                <c:pt idx="8593">
                  <c:v>0.62878500000000004</c:v>
                </c:pt>
                <c:pt idx="8594">
                  <c:v>0.62890199999999996</c:v>
                </c:pt>
                <c:pt idx="8595">
                  <c:v>0.62901899999999999</c:v>
                </c:pt>
                <c:pt idx="8596">
                  <c:v>0.62913600000000003</c:v>
                </c:pt>
                <c:pt idx="8597">
                  <c:v>0.62925399999999998</c:v>
                </c:pt>
                <c:pt idx="8598">
                  <c:v>0.62937100000000001</c:v>
                </c:pt>
                <c:pt idx="8599">
                  <c:v>0.62948899999999997</c:v>
                </c:pt>
                <c:pt idx="8600">
                  <c:v>0.62960799999999995</c:v>
                </c:pt>
                <c:pt idx="8601">
                  <c:v>0.62972600000000001</c:v>
                </c:pt>
                <c:pt idx="8602">
                  <c:v>0.62984499999999999</c:v>
                </c:pt>
                <c:pt idx="8603">
                  <c:v>0.62996399999999997</c:v>
                </c:pt>
                <c:pt idx="8604">
                  <c:v>0.63008299999999995</c:v>
                </c:pt>
                <c:pt idx="8605">
                  <c:v>0.63020200000000004</c:v>
                </c:pt>
                <c:pt idx="8606">
                  <c:v>0.63032200000000005</c:v>
                </c:pt>
                <c:pt idx="8607">
                  <c:v>0.63044199999999995</c:v>
                </c:pt>
                <c:pt idx="8608">
                  <c:v>0.63056199999999996</c:v>
                </c:pt>
                <c:pt idx="8609">
                  <c:v>0.63068199999999996</c:v>
                </c:pt>
                <c:pt idx="8610">
                  <c:v>0.63080199999999997</c:v>
                </c:pt>
                <c:pt idx="8611">
                  <c:v>0.63092300000000001</c:v>
                </c:pt>
                <c:pt idx="8612">
                  <c:v>0.63104400000000005</c:v>
                </c:pt>
                <c:pt idx="8613">
                  <c:v>0.63116399999999995</c:v>
                </c:pt>
                <c:pt idx="8614">
                  <c:v>0.63128600000000001</c:v>
                </c:pt>
                <c:pt idx="8615">
                  <c:v>0.63140700000000005</c:v>
                </c:pt>
                <c:pt idx="8616">
                  <c:v>0.63152799999999998</c:v>
                </c:pt>
                <c:pt idx="8617">
                  <c:v>0.63165000000000004</c:v>
                </c:pt>
                <c:pt idx="8618">
                  <c:v>0.631772</c:v>
                </c:pt>
                <c:pt idx="8619">
                  <c:v>0.63189399999999996</c:v>
                </c:pt>
                <c:pt idx="8620">
                  <c:v>0.63201600000000002</c:v>
                </c:pt>
                <c:pt idx="8621">
                  <c:v>0.63213799999999998</c:v>
                </c:pt>
                <c:pt idx="8622">
                  <c:v>0.63226000000000004</c:v>
                </c:pt>
                <c:pt idx="8623">
                  <c:v>0.63238300000000003</c:v>
                </c:pt>
                <c:pt idx="8624">
                  <c:v>0.63250600000000001</c:v>
                </c:pt>
                <c:pt idx="8625">
                  <c:v>0.63262799999999997</c:v>
                </c:pt>
                <c:pt idx="8626">
                  <c:v>0.63275099999999995</c:v>
                </c:pt>
                <c:pt idx="8627">
                  <c:v>0.63287499999999997</c:v>
                </c:pt>
                <c:pt idx="8628">
                  <c:v>0.63299799999999995</c:v>
                </c:pt>
                <c:pt idx="8629">
                  <c:v>0.63312100000000004</c:v>
                </c:pt>
                <c:pt idx="8630">
                  <c:v>0.63324499999999995</c:v>
                </c:pt>
                <c:pt idx="8631">
                  <c:v>0.63336800000000004</c:v>
                </c:pt>
                <c:pt idx="8632">
                  <c:v>0.63349200000000006</c:v>
                </c:pt>
                <c:pt idx="8633">
                  <c:v>0.63361599999999996</c:v>
                </c:pt>
                <c:pt idx="8634">
                  <c:v>0.63373999999999997</c:v>
                </c:pt>
                <c:pt idx="8635">
                  <c:v>0.63386399999999998</c:v>
                </c:pt>
                <c:pt idx="8636">
                  <c:v>0.633988</c:v>
                </c:pt>
                <c:pt idx="8637">
                  <c:v>0.63411300000000004</c:v>
                </c:pt>
                <c:pt idx="8638">
                  <c:v>0.63423700000000005</c:v>
                </c:pt>
                <c:pt idx="8639">
                  <c:v>0.63436199999999998</c:v>
                </c:pt>
                <c:pt idx="8640">
                  <c:v>0.63448599999999999</c:v>
                </c:pt>
                <c:pt idx="8641">
                  <c:v>0.63461100000000004</c:v>
                </c:pt>
                <c:pt idx="8642">
                  <c:v>0.63473599999999997</c:v>
                </c:pt>
                <c:pt idx="8643">
                  <c:v>0.63486100000000001</c:v>
                </c:pt>
                <c:pt idx="8644">
                  <c:v>0.63498600000000005</c:v>
                </c:pt>
                <c:pt idx="8645">
                  <c:v>0.63511099999999998</c:v>
                </c:pt>
                <c:pt idx="8646">
                  <c:v>0.63523600000000002</c:v>
                </c:pt>
                <c:pt idx="8647">
                  <c:v>0.63536199999999998</c:v>
                </c:pt>
                <c:pt idx="8648">
                  <c:v>0.63548700000000002</c:v>
                </c:pt>
                <c:pt idx="8649">
                  <c:v>0.63561299999999998</c:v>
                </c:pt>
                <c:pt idx="8650">
                  <c:v>0.63573800000000003</c:v>
                </c:pt>
                <c:pt idx="8651">
                  <c:v>0.63586399999999998</c:v>
                </c:pt>
                <c:pt idx="8652">
                  <c:v>0.63598900000000003</c:v>
                </c:pt>
                <c:pt idx="8653">
                  <c:v>0.63611499999999999</c:v>
                </c:pt>
                <c:pt idx="8654">
                  <c:v>0.63624099999999995</c:v>
                </c:pt>
                <c:pt idx="8655">
                  <c:v>0.63636700000000002</c:v>
                </c:pt>
                <c:pt idx="8656">
                  <c:v>0.63649299999999998</c:v>
                </c:pt>
                <c:pt idx="8657">
                  <c:v>0.63661900000000005</c:v>
                </c:pt>
                <c:pt idx="8658">
                  <c:v>0.63674500000000001</c:v>
                </c:pt>
                <c:pt idx="8659">
                  <c:v>0.63687099999999996</c:v>
                </c:pt>
                <c:pt idx="8660">
                  <c:v>0.63699700000000004</c:v>
                </c:pt>
                <c:pt idx="8661">
                  <c:v>0.63712400000000002</c:v>
                </c:pt>
                <c:pt idx="8662">
                  <c:v>0.63724999999999998</c:v>
                </c:pt>
                <c:pt idx="8663">
                  <c:v>0.63737600000000005</c:v>
                </c:pt>
                <c:pt idx="8664">
                  <c:v>0.63750300000000004</c:v>
                </c:pt>
                <c:pt idx="8665">
                  <c:v>0.637629</c:v>
                </c:pt>
                <c:pt idx="8666">
                  <c:v>0.63775599999999999</c:v>
                </c:pt>
                <c:pt idx="8667">
                  <c:v>0.63788199999999995</c:v>
                </c:pt>
                <c:pt idx="8668">
                  <c:v>0.63800900000000005</c:v>
                </c:pt>
                <c:pt idx="8669">
                  <c:v>0.63813600000000004</c:v>
                </c:pt>
                <c:pt idx="8670">
                  <c:v>0.638262</c:v>
                </c:pt>
                <c:pt idx="8671">
                  <c:v>0.63838899999999998</c:v>
                </c:pt>
                <c:pt idx="8672">
                  <c:v>0.63851599999999997</c:v>
                </c:pt>
                <c:pt idx="8673">
                  <c:v>0.63864299999999996</c:v>
                </c:pt>
                <c:pt idx="8674">
                  <c:v>0.63876999999999995</c:v>
                </c:pt>
                <c:pt idx="8675">
                  <c:v>0.63889600000000002</c:v>
                </c:pt>
                <c:pt idx="8676">
                  <c:v>0.63902300000000001</c:v>
                </c:pt>
                <c:pt idx="8677">
                  <c:v>0.63915</c:v>
                </c:pt>
                <c:pt idx="8678">
                  <c:v>0.63927699999999998</c:v>
                </c:pt>
                <c:pt idx="8679">
                  <c:v>0.63940399999999997</c:v>
                </c:pt>
                <c:pt idx="8680">
                  <c:v>0.63953099999999996</c:v>
                </c:pt>
                <c:pt idx="8681">
                  <c:v>0.63965799999999995</c:v>
                </c:pt>
                <c:pt idx="8682">
                  <c:v>0.63978500000000005</c:v>
                </c:pt>
                <c:pt idx="8683">
                  <c:v>0.63991299999999995</c:v>
                </c:pt>
                <c:pt idx="8684">
                  <c:v>0.64004000000000005</c:v>
                </c:pt>
                <c:pt idx="8685">
                  <c:v>0.64016700000000004</c:v>
                </c:pt>
                <c:pt idx="8686">
                  <c:v>0.64029400000000003</c:v>
                </c:pt>
                <c:pt idx="8687">
                  <c:v>0.64042100000000002</c:v>
                </c:pt>
                <c:pt idx="8688">
                  <c:v>0.64054800000000001</c:v>
                </c:pt>
                <c:pt idx="8689">
                  <c:v>0.64067600000000002</c:v>
                </c:pt>
                <c:pt idx="8690">
                  <c:v>0.64080300000000001</c:v>
                </c:pt>
                <c:pt idx="8691">
                  <c:v>0.64093</c:v>
                </c:pt>
                <c:pt idx="8692">
                  <c:v>0.64105699999999999</c:v>
                </c:pt>
                <c:pt idx="8693">
                  <c:v>0.641185</c:v>
                </c:pt>
                <c:pt idx="8694">
                  <c:v>0.64131199999999999</c:v>
                </c:pt>
                <c:pt idx="8695">
                  <c:v>0.64143899999999998</c:v>
                </c:pt>
                <c:pt idx="8696">
                  <c:v>0.64156599999999997</c:v>
                </c:pt>
                <c:pt idx="8697">
                  <c:v>0.64169399999999999</c:v>
                </c:pt>
                <c:pt idx="8698">
                  <c:v>0.64182099999999997</c:v>
                </c:pt>
                <c:pt idx="8699">
                  <c:v>0.64194799999999996</c:v>
                </c:pt>
                <c:pt idx="8700">
                  <c:v>0.64207599999999998</c:v>
                </c:pt>
                <c:pt idx="8701">
                  <c:v>0.64220299999999997</c:v>
                </c:pt>
                <c:pt idx="8702">
                  <c:v>0.64232999999999996</c:v>
                </c:pt>
                <c:pt idx="8703">
                  <c:v>0.64245699999999994</c:v>
                </c:pt>
                <c:pt idx="8704">
                  <c:v>0.64258499999999996</c:v>
                </c:pt>
                <c:pt idx="8705">
                  <c:v>0.64271199999999995</c:v>
                </c:pt>
                <c:pt idx="8706">
                  <c:v>0.64283900000000005</c:v>
                </c:pt>
                <c:pt idx="8707">
                  <c:v>0.64296699999999996</c:v>
                </c:pt>
                <c:pt idx="8708">
                  <c:v>0.64309400000000005</c:v>
                </c:pt>
                <c:pt idx="8709">
                  <c:v>0.64322100000000004</c:v>
                </c:pt>
                <c:pt idx="8710">
                  <c:v>0.64334899999999995</c:v>
                </c:pt>
                <c:pt idx="8711">
                  <c:v>0.64347600000000005</c:v>
                </c:pt>
                <c:pt idx="8712">
                  <c:v>0.64360300000000004</c:v>
                </c:pt>
                <c:pt idx="8713">
                  <c:v>0.64373000000000002</c:v>
                </c:pt>
                <c:pt idx="8714">
                  <c:v>0.64385800000000004</c:v>
                </c:pt>
                <c:pt idx="8715">
                  <c:v>0.64398500000000003</c:v>
                </c:pt>
                <c:pt idx="8716">
                  <c:v>0.64411200000000002</c:v>
                </c:pt>
                <c:pt idx="8717">
                  <c:v>0.64423900000000001</c:v>
                </c:pt>
                <c:pt idx="8718">
                  <c:v>0.64436599999999999</c:v>
                </c:pt>
                <c:pt idx="8719">
                  <c:v>0.64449400000000001</c:v>
                </c:pt>
                <c:pt idx="8720">
                  <c:v>0.644621</c:v>
                </c:pt>
                <c:pt idx="8721">
                  <c:v>0.64474799999999999</c:v>
                </c:pt>
                <c:pt idx="8722">
                  <c:v>0.64487499999999998</c:v>
                </c:pt>
                <c:pt idx="8723">
                  <c:v>0.64500199999999996</c:v>
                </c:pt>
                <c:pt idx="8724">
                  <c:v>0.64512899999999995</c:v>
                </c:pt>
                <c:pt idx="8725">
                  <c:v>0.64525600000000005</c:v>
                </c:pt>
                <c:pt idx="8726">
                  <c:v>0.64538399999999996</c:v>
                </c:pt>
                <c:pt idx="8727">
                  <c:v>0.64551099999999995</c:v>
                </c:pt>
                <c:pt idx="8728">
                  <c:v>0.64563800000000005</c:v>
                </c:pt>
                <c:pt idx="8729">
                  <c:v>0.64576500000000003</c:v>
                </c:pt>
                <c:pt idx="8730">
                  <c:v>0.64589200000000002</c:v>
                </c:pt>
                <c:pt idx="8731">
                  <c:v>0.64601900000000001</c:v>
                </c:pt>
                <c:pt idx="8732">
                  <c:v>0.646146</c:v>
                </c:pt>
                <c:pt idx="8733">
                  <c:v>0.64627299999999999</c:v>
                </c:pt>
                <c:pt idx="8734">
                  <c:v>0.64639899999999995</c:v>
                </c:pt>
                <c:pt idx="8735">
                  <c:v>0.64652600000000005</c:v>
                </c:pt>
                <c:pt idx="8736">
                  <c:v>0.64665300000000003</c:v>
                </c:pt>
                <c:pt idx="8737">
                  <c:v>0.64678000000000002</c:v>
                </c:pt>
                <c:pt idx="8738">
                  <c:v>0.64690700000000001</c:v>
                </c:pt>
                <c:pt idx="8739">
                  <c:v>0.647034</c:v>
                </c:pt>
                <c:pt idx="8740">
                  <c:v>0.64715999999999996</c:v>
                </c:pt>
                <c:pt idx="8741">
                  <c:v>0.64728699999999995</c:v>
                </c:pt>
                <c:pt idx="8742">
                  <c:v>0.64741400000000004</c:v>
                </c:pt>
                <c:pt idx="8743">
                  <c:v>0.64754100000000003</c:v>
                </c:pt>
                <c:pt idx="8744">
                  <c:v>0.64766699999999999</c:v>
                </c:pt>
                <c:pt idx="8745">
                  <c:v>0.64779399999999998</c:v>
                </c:pt>
                <c:pt idx="8746">
                  <c:v>0.64792099999999997</c:v>
                </c:pt>
                <c:pt idx="8747">
                  <c:v>0.64804700000000004</c:v>
                </c:pt>
                <c:pt idx="8748">
                  <c:v>0.64817400000000003</c:v>
                </c:pt>
                <c:pt idx="8749">
                  <c:v>0.64829999999999999</c:v>
                </c:pt>
                <c:pt idx="8750">
                  <c:v>0.64842699999999998</c:v>
                </c:pt>
                <c:pt idx="8751">
                  <c:v>0.64855300000000005</c:v>
                </c:pt>
                <c:pt idx="8752">
                  <c:v>0.64868000000000003</c:v>
                </c:pt>
                <c:pt idx="8753">
                  <c:v>0.64880599999999999</c:v>
                </c:pt>
                <c:pt idx="8754">
                  <c:v>0.64893199999999995</c:v>
                </c:pt>
                <c:pt idx="8755">
                  <c:v>0.64905900000000005</c:v>
                </c:pt>
                <c:pt idx="8756">
                  <c:v>0.64918500000000001</c:v>
                </c:pt>
                <c:pt idx="8757">
                  <c:v>0.64931099999999997</c:v>
                </c:pt>
                <c:pt idx="8758">
                  <c:v>0.64943799999999996</c:v>
                </c:pt>
                <c:pt idx="8759">
                  <c:v>0.64956400000000003</c:v>
                </c:pt>
                <c:pt idx="8760">
                  <c:v>0.64968999999999999</c:v>
                </c:pt>
                <c:pt idx="8761">
                  <c:v>0.64981599999999995</c:v>
                </c:pt>
                <c:pt idx="8762">
                  <c:v>0.64994200000000002</c:v>
                </c:pt>
                <c:pt idx="8763">
                  <c:v>0.65006799999999998</c:v>
                </c:pt>
                <c:pt idx="8764">
                  <c:v>0.65019400000000005</c:v>
                </c:pt>
                <c:pt idx="8765">
                  <c:v>0.65032000000000001</c:v>
                </c:pt>
                <c:pt idx="8766">
                  <c:v>0.65044599999999997</c:v>
                </c:pt>
                <c:pt idx="8767">
                  <c:v>0.65057200000000004</c:v>
                </c:pt>
                <c:pt idx="8768">
                  <c:v>0.650698</c:v>
                </c:pt>
                <c:pt idx="8769">
                  <c:v>0.65082399999999996</c:v>
                </c:pt>
                <c:pt idx="8770">
                  <c:v>0.65095000000000003</c:v>
                </c:pt>
                <c:pt idx="8771">
                  <c:v>0.65107599999999999</c:v>
                </c:pt>
                <c:pt idx="8772">
                  <c:v>0.65120100000000003</c:v>
                </c:pt>
                <c:pt idx="8773">
                  <c:v>0.65132699999999999</c:v>
                </c:pt>
                <c:pt idx="8774">
                  <c:v>0.65145299999999995</c:v>
                </c:pt>
                <c:pt idx="8775">
                  <c:v>0.65157799999999999</c:v>
                </c:pt>
                <c:pt idx="8776">
                  <c:v>0.65170399999999995</c:v>
                </c:pt>
                <c:pt idx="8777">
                  <c:v>0.65183000000000002</c:v>
                </c:pt>
                <c:pt idx="8778">
                  <c:v>0.65195499999999995</c:v>
                </c:pt>
                <c:pt idx="8779">
                  <c:v>0.65208100000000002</c:v>
                </c:pt>
                <c:pt idx="8780">
                  <c:v>0.65220599999999995</c:v>
                </c:pt>
                <c:pt idx="8781">
                  <c:v>0.65233099999999999</c:v>
                </c:pt>
                <c:pt idx="8782">
                  <c:v>0.65245699999999995</c:v>
                </c:pt>
                <c:pt idx="8783">
                  <c:v>0.652582</c:v>
                </c:pt>
                <c:pt idx="8784">
                  <c:v>0.65270700000000004</c:v>
                </c:pt>
                <c:pt idx="8785">
                  <c:v>0.652833</c:v>
                </c:pt>
                <c:pt idx="8786">
                  <c:v>0.65295800000000004</c:v>
                </c:pt>
                <c:pt idx="8787">
                  <c:v>0.65308299999999997</c:v>
                </c:pt>
                <c:pt idx="8788">
                  <c:v>0.65320800000000001</c:v>
                </c:pt>
                <c:pt idx="8789">
                  <c:v>0.65333300000000005</c:v>
                </c:pt>
                <c:pt idx="8790">
                  <c:v>0.65345799999999998</c:v>
                </c:pt>
                <c:pt idx="8791">
                  <c:v>0.65358300000000003</c:v>
                </c:pt>
                <c:pt idx="8792">
                  <c:v>0.65370799999999996</c:v>
                </c:pt>
                <c:pt idx="8793">
                  <c:v>0.653833</c:v>
                </c:pt>
                <c:pt idx="8794">
                  <c:v>0.65395800000000004</c:v>
                </c:pt>
                <c:pt idx="8795">
                  <c:v>0.65408299999999997</c:v>
                </c:pt>
                <c:pt idx="8796">
                  <c:v>0.65420800000000001</c:v>
                </c:pt>
                <c:pt idx="8797">
                  <c:v>0.65433200000000002</c:v>
                </c:pt>
                <c:pt idx="8798">
                  <c:v>0.65445699999999996</c:v>
                </c:pt>
                <c:pt idx="8799">
                  <c:v>0.654582</c:v>
                </c:pt>
                <c:pt idx="8800">
                  <c:v>0.65470600000000001</c:v>
                </c:pt>
                <c:pt idx="8801">
                  <c:v>0.65483100000000005</c:v>
                </c:pt>
                <c:pt idx="8802">
                  <c:v>0.65495599999999998</c:v>
                </c:pt>
                <c:pt idx="8803">
                  <c:v>0.65508</c:v>
                </c:pt>
                <c:pt idx="8804">
                  <c:v>0.65520500000000004</c:v>
                </c:pt>
                <c:pt idx="8805">
                  <c:v>0.65532900000000005</c:v>
                </c:pt>
                <c:pt idx="8806">
                  <c:v>0.65545299999999995</c:v>
                </c:pt>
                <c:pt idx="8807">
                  <c:v>0.65557799999999999</c:v>
                </c:pt>
                <c:pt idx="8808">
                  <c:v>0.65570200000000001</c:v>
                </c:pt>
                <c:pt idx="8809">
                  <c:v>0.65582600000000002</c:v>
                </c:pt>
                <c:pt idx="8810">
                  <c:v>0.65595000000000003</c:v>
                </c:pt>
                <c:pt idx="8811">
                  <c:v>0.65607499999999996</c:v>
                </c:pt>
                <c:pt idx="8812">
                  <c:v>0.65619899999999998</c:v>
                </c:pt>
                <c:pt idx="8813">
                  <c:v>0.65632299999999999</c:v>
                </c:pt>
                <c:pt idx="8814">
                  <c:v>0.656447</c:v>
                </c:pt>
                <c:pt idx="8815">
                  <c:v>0.65657100000000002</c:v>
                </c:pt>
                <c:pt idx="8816">
                  <c:v>0.65669500000000003</c:v>
                </c:pt>
                <c:pt idx="8817">
                  <c:v>0.65681800000000001</c:v>
                </c:pt>
                <c:pt idx="8818">
                  <c:v>0.65694200000000003</c:v>
                </c:pt>
                <c:pt idx="8819">
                  <c:v>0.65706600000000004</c:v>
                </c:pt>
                <c:pt idx="8820">
                  <c:v>0.65719000000000005</c:v>
                </c:pt>
                <c:pt idx="8821">
                  <c:v>0.65731399999999995</c:v>
                </c:pt>
                <c:pt idx="8822">
                  <c:v>0.65743700000000005</c:v>
                </c:pt>
                <c:pt idx="8823">
                  <c:v>0.65756099999999995</c:v>
                </c:pt>
                <c:pt idx="8824">
                  <c:v>0.65768400000000005</c:v>
                </c:pt>
                <c:pt idx="8825">
                  <c:v>0.65780799999999995</c:v>
                </c:pt>
                <c:pt idx="8826">
                  <c:v>0.65793100000000004</c:v>
                </c:pt>
                <c:pt idx="8827">
                  <c:v>0.65805499999999995</c:v>
                </c:pt>
                <c:pt idx="8828">
                  <c:v>0.65817800000000004</c:v>
                </c:pt>
                <c:pt idx="8829">
                  <c:v>0.65830100000000003</c:v>
                </c:pt>
                <c:pt idx="8830">
                  <c:v>0.65842500000000004</c:v>
                </c:pt>
                <c:pt idx="8831">
                  <c:v>0.65854800000000002</c:v>
                </c:pt>
                <c:pt idx="8832">
                  <c:v>0.65867100000000001</c:v>
                </c:pt>
                <c:pt idx="8833">
                  <c:v>0.65879399999999999</c:v>
                </c:pt>
                <c:pt idx="8834">
                  <c:v>0.65891699999999997</c:v>
                </c:pt>
                <c:pt idx="8835">
                  <c:v>0.65904099999999999</c:v>
                </c:pt>
                <c:pt idx="8836">
                  <c:v>0.65916399999999997</c:v>
                </c:pt>
                <c:pt idx="8837">
                  <c:v>0.65928600000000004</c:v>
                </c:pt>
                <c:pt idx="8838">
                  <c:v>0.65940900000000002</c:v>
                </c:pt>
                <c:pt idx="8839">
                  <c:v>0.65953200000000001</c:v>
                </c:pt>
                <c:pt idx="8840">
                  <c:v>0.65965499999999999</c:v>
                </c:pt>
                <c:pt idx="8841">
                  <c:v>0.65977799999999998</c:v>
                </c:pt>
                <c:pt idx="8842">
                  <c:v>0.65990099999999996</c:v>
                </c:pt>
                <c:pt idx="8843">
                  <c:v>0.66002300000000003</c:v>
                </c:pt>
                <c:pt idx="8844">
                  <c:v>0.66014600000000001</c:v>
                </c:pt>
                <c:pt idx="8845">
                  <c:v>0.66026799999999997</c:v>
                </c:pt>
                <c:pt idx="8846">
                  <c:v>0.66039099999999995</c:v>
                </c:pt>
                <c:pt idx="8847">
                  <c:v>0.66051300000000002</c:v>
                </c:pt>
                <c:pt idx="8848">
                  <c:v>0.660636</c:v>
                </c:pt>
                <c:pt idx="8849">
                  <c:v>0.66075799999999996</c:v>
                </c:pt>
                <c:pt idx="8850">
                  <c:v>0.66088100000000005</c:v>
                </c:pt>
                <c:pt idx="8851">
                  <c:v>0.66100300000000001</c:v>
                </c:pt>
                <c:pt idx="8852">
                  <c:v>0.66112499999999996</c:v>
                </c:pt>
                <c:pt idx="8853">
                  <c:v>0.66124700000000003</c:v>
                </c:pt>
                <c:pt idx="8854">
                  <c:v>0.66137000000000001</c:v>
                </c:pt>
                <c:pt idx="8855">
                  <c:v>0.66149199999999997</c:v>
                </c:pt>
                <c:pt idx="8856">
                  <c:v>0.66161400000000004</c:v>
                </c:pt>
                <c:pt idx="8857">
                  <c:v>0.66173599999999999</c:v>
                </c:pt>
                <c:pt idx="8858">
                  <c:v>0.66185799999999995</c:v>
                </c:pt>
                <c:pt idx="8859">
                  <c:v>0.66198000000000001</c:v>
                </c:pt>
                <c:pt idx="8860">
                  <c:v>0.66210100000000005</c:v>
                </c:pt>
                <c:pt idx="8861">
                  <c:v>0.66222300000000001</c:v>
                </c:pt>
                <c:pt idx="8862">
                  <c:v>0.66234499999999996</c:v>
                </c:pt>
                <c:pt idx="8863">
                  <c:v>0.66246700000000003</c:v>
                </c:pt>
                <c:pt idx="8864">
                  <c:v>0.66258799999999995</c:v>
                </c:pt>
                <c:pt idx="8865">
                  <c:v>0.66271000000000002</c:v>
                </c:pt>
                <c:pt idx="8866">
                  <c:v>0.66283199999999998</c:v>
                </c:pt>
                <c:pt idx="8867">
                  <c:v>0.66295300000000001</c:v>
                </c:pt>
                <c:pt idx="8868">
                  <c:v>0.66307499999999997</c:v>
                </c:pt>
                <c:pt idx="8869">
                  <c:v>0.66319600000000001</c:v>
                </c:pt>
                <c:pt idx="8870">
                  <c:v>0.66331700000000005</c:v>
                </c:pt>
                <c:pt idx="8871">
                  <c:v>0.663439</c:v>
                </c:pt>
                <c:pt idx="8872">
                  <c:v>0.66356000000000004</c:v>
                </c:pt>
                <c:pt idx="8873">
                  <c:v>0.66368099999999997</c:v>
                </c:pt>
                <c:pt idx="8874">
                  <c:v>0.663802</c:v>
                </c:pt>
                <c:pt idx="8875">
                  <c:v>0.66392399999999996</c:v>
                </c:pt>
                <c:pt idx="8876">
                  <c:v>0.664045</c:v>
                </c:pt>
                <c:pt idx="8877">
                  <c:v>0.66416600000000003</c:v>
                </c:pt>
                <c:pt idx="8878">
                  <c:v>0.66428699999999996</c:v>
                </c:pt>
                <c:pt idx="8879">
                  <c:v>0.664408</c:v>
                </c:pt>
                <c:pt idx="8880">
                  <c:v>0.66452900000000004</c:v>
                </c:pt>
                <c:pt idx="8881">
                  <c:v>0.66464900000000005</c:v>
                </c:pt>
                <c:pt idx="8882">
                  <c:v>0.66476999999999997</c:v>
                </c:pt>
                <c:pt idx="8883">
                  <c:v>0.66489100000000001</c:v>
                </c:pt>
                <c:pt idx="8884">
                  <c:v>0.66501200000000005</c:v>
                </c:pt>
                <c:pt idx="8885">
                  <c:v>0.66513199999999995</c:v>
                </c:pt>
                <c:pt idx="8886">
                  <c:v>0.66525299999999998</c:v>
                </c:pt>
                <c:pt idx="8887">
                  <c:v>0.66537299999999999</c:v>
                </c:pt>
                <c:pt idx="8888">
                  <c:v>0.66549400000000003</c:v>
                </c:pt>
                <c:pt idx="8889">
                  <c:v>0.66561400000000004</c:v>
                </c:pt>
                <c:pt idx="8890">
                  <c:v>0.66573499999999997</c:v>
                </c:pt>
                <c:pt idx="8891">
                  <c:v>0.66585499999999997</c:v>
                </c:pt>
                <c:pt idx="8892">
                  <c:v>0.66597600000000001</c:v>
                </c:pt>
                <c:pt idx="8893">
                  <c:v>0.66609600000000002</c:v>
                </c:pt>
                <c:pt idx="8894">
                  <c:v>0.66621600000000003</c:v>
                </c:pt>
                <c:pt idx="8895">
                  <c:v>0.66633600000000004</c:v>
                </c:pt>
                <c:pt idx="8896">
                  <c:v>0.66645600000000005</c:v>
                </c:pt>
                <c:pt idx="8897">
                  <c:v>0.66657599999999995</c:v>
                </c:pt>
                <c:pt idx="8898">
                  <c:v>0.66669599999999996</c:v>
                </c:pt>
                <c:pt idx="8899">
                  <c:v>0.66681599999999996</c:v>
                </c:pt>
                <c:pt idx="8900">
                  <c:v>0.66693599999999997</c:v>
                </c:pt>
                <c:pt idx="8901">
                  <c:v>0.66705599999999998</c:v>
                </c:pt>
                <c:pt idx="8902">
                  <c:v>0.66717599999999999</c:v>
                </c:pt>
                <c:pt idx="8903">
                  <c:v>0.667296</c:v>
                </c:pt>
                <c:pt idx="8904">
                  <c:v>0.66741499999999998</c:v>
                </c:pt>
                <c:pt idx="8905">
                  <c:v>0.66753499999999999</c:v>
                </c:pt>
                <c:pt idx="8906">
                  <c:v>0.667655</c:v>
                </c:pt>
                <c:pt idx="8907">
                  <c:v>0.66777399999999998</c:v>
                </c:pt>
                <c:pt idx="8908">
                  <c:v>0.66789399999999999</c:v>
                </c:pt>
                <c:pt idx="8909">
                  <c:v>0.66801299999999997</c:v>
                </c:pt>
                <c:pt idx="8910">
                  <c:v>0.66813299999999998</c:v>
                </c:pt>
                <c:pt idx="8911">
                  <c:v>0.66825199999999996</c:v>
                </c:pt>
                <c:pt idx="8912">
                  <c:v>0.66837100000000005</c:v>
                </c:pt>
                <c:pt idx="8913">
                  <c:v>0.66849099999999995</c:v>
                </c:pt>
                <c:pt idx="8914">
                  <c:v>0.66861000000000004</c:v>
                </c:pt>
                <c:pt idx="8915">
                  <c:v>0.66872900000000002</c:v>
                </c:pt>
                <c:pt idx="8916">
                  <c:v>0.668848</c:v>
                </c:pt>
                <c:pt idx="8917">
                  <c:v>0.66896699999999998</c:v>
                </c:pt>
                <c:pt idx="8918">
                  <c:v>0.66908599999999996</c:v>
                </c:pt>
                <c:pt idx="8919">
                  <c:v>0.66920500000000005</c:v>
                </c:pt>
                <c:pt idx="8920">
                  <c:v>0.66932400000000003</c:v>
                </c:pt>
                <c:pt idx="8921">
                  <c:v>0.66944300000000001</c:v>
                </c:pt>
                <c:pt idx="8922">
                  <c:v>0.66956199999999999</c:v>
                </c:pt>
                <c:pt idx="8923">
                  <c:v>0.66968099999999997</c:v>
                </c:pt>
                <c:pt idx="8924">
                  <c:v>0.66979900000000003</c:v>
                </c:pt>
                <c:pt idx="8925">
                  <c:v>0.66991800000000001</c:v>
                </c:pt>
                <c:pt idx="8926">
                  <c:v>0.67003699999999999</c:v>
                </c:pt>
                <c:pt idx="8927">
                  <c:v>0.67015499999999995</c:v>
                </c:pt>
                <c:pt idx="8928">
                  <c:v>0.67027400000000004</c:v>
                </c:pt>
                <c:pt idx="8929">
                  <c:v>0.67039199999999999</c:v>
                </c:pt>
                <c:pt idx="8930">
                  <c:v>0.67051099999999997</c:v>
                </c:pt>
                <c:pt idx="8931">
                  <c:v>0.67062900000000003</c:v>
                </c:pt>
                <c:pt idx="8932">
                  <c:v>0.67074800000000001</c:v>
                </c:pt>
                <c:pt idx="8933">
                  <c:v>0.67086599999999996</c:v>
                </c:pt>
                <c:pt idx="8934">
                  <c:v>0.67098400000000002</c:v>
                </c:pt>
                <c:pt idx="8935">
                  <c:v>0.67110199999999998</c:v>
                </c:pt>
                <c:pt idx="8936">
                  <c:v>0.67122000000000004</c:v>
                </c:pt>
                <c:pt idx="8937">
                  <c:v>0.67133900000000002</c:v>
                </c:pt>
                <c:pt idx="8938">
                  <c:v>0.67145699999999997</c:v>
                </c:pt>
                <c:pt idx="8939">
                  <c:v>0.67157500000000003</c:v>
                </c:pt>
                <c:pt idx="8940">
                  <c:v>0.67169299999999998</c:v>
                </c:pt>
                <c:pt idx="8941">
                  <c:v>0.67181000000000002</c:v>
                </c:pt>
                <c:pt idx="8942">
                  <c:v>0.67192799999999997</c:v>
                </c:pt>
                <c:pt idx="8943">
                  <c:v>0.67204600000000003</c:v>
                </c:pt>
                <c:pt idx="8944">
                  <c:v>0.67216399999999998</c:v>
                </c:pt>
                <c:pt idx="8945">
                  <c:v>0.67228200000000005</c:v>
                </c:pt>
                <c:pt idx="8946">
                  <c:v>0.67239899999999997</c:v>
                </c:pt>
                <c:pt idx="8947">
                  <c:v>0.67251700000000003</c:v>
                </c:pt>
                <c:pt idx="8948">
                  <c:v>0.67263399999999995</c:v>
                </c:pt>
                <c:pt idx="8949">
                  <c:v>0.67275200000000002</c:v>
                </c:pt>
                <c:pt idx="8950">
                  <c:v>0.67286900000000005</c:v>
                </c:pt>
                <c:pt idx="8951">
                  <c:v>0.672987</c:v>
                </c:pt>
                <c:pt idx="8952">
                  <c:v>0.67310400000000004</c:v>
                </c:pt>
                <c:pt idx="8953">
                  <c:v>0.67322099999999996</c:v>
                </c:pt>
                <c:pt idx="8954">
                  <c:v>0.67333900000000002</c:v>
                </c:pt>
                <c:pt idx="8955">
                  <c:v>0.67345600000000005</c:v>
                </c:pt>
                <c:pt idx="8956">
                  <c:v>0.67357299999999998</c:v>
                </c:pt>
                <c:pt idx="8957">
                  <c:v>0.67369000000000001</c:v>
                </c:pt>
                <c:pt idx="8958">
                  <c:v>0.67380700000000004</c:v>
                </c:pt>
                <c:pt idx="8959">
                  <c:v>0.67392399999999997</c:v>
                </c:pt>
                <c:pt idx="8960">
                  <c:v>0.674041</c:v>
                </c:pt>
                <c:pt idx="8961">
                  <c:v>0.67415800000000004</c:v>
                </c:pt>
                <c:pt idx="8962">
                  <c:v>0.67427499999999996</c:v>
                </c:pt>
                <c:pt idx="8963">
                  <c:v>0.67439199999999999</c:v>
                </c:pt>
                <c:pt idx="8964">
                  <c:v>0.67450900000000003</c:v>
                </c:pt>
                <c:pt idx="8965">
                  <c:v>0.67462500000000003</c:v>
                </c:pt>
                <c:pt idx="8966">
                  <c:v>0.67474199999999995</c:v>
                </c:pt>
                <c:pt idx="8967">
                  <c:v>0.67485899999999999</c:v>
                </c:pt>
                <c:pt idx="8968">
                  <c:v>0.67497499999999999</c:v>
                </c:pt>
                <c:pt idx="8969">
                  <c:v>0.67509200000000003</c:v>
                </c:pt>
                <c:pt idx="8970">
                  <c:v>0.67520800000000003</c:v>
                </c:pt>
                <c:pt idx="8971">
                  <c:v>0.67532499999999995</c:v>
                </c:pt>
                <c:pt idx="8972">
                  <c:v>0.67544099999999996</c:v>
                </c:pt>
                <c:pt idx="8973">
                  <c:v>0.67555699999999996</c:v>
                </c:pt>
                <c:pt idx="8974">
                  <c:v>0.67567299999999997</c:v>
                </c:pt>
                <c:pt idx="8975">
                  <c:v>0.67579</c:v>
                </c:pt>
                <c:pt idx="8976">
                  <c:v>0.67590600000000001</c:v>
                </c:pt>
                <c:pt idx="8977">
                  <c:v>0.67602200000000001</c:v>
                </c:pt>
                <c:pt idx="8978">
                  <c:v>0.67613800000000002</c:v>
                </c:pt>
                <c:pt idx="8979">
                  <c:v>0.67625400000000002</c:v>
                </c:pt>
                <c:pt idx="8980">
                  <c:v>0.67637000000000003</c:v>
                </c:pt>
                <c:pt idx="8981">
                  <c:v>0.67648600000000003</c:v>
                </c:pt>
                <c:pt idx="8982">
                  <c:v>0.67660200000000004</c:v>
                </c:pt>
                <c:pt idx="8983">
                  <c:v>0.67671800000000004</c:v>
                </c:pt>
                <c:pt idx="8984">
                  <c:v>0.67683400000000005</c:v>
                </c:pt>
                <c:pt idx="8985">
                  <c:v>0.67694900000000002</c:v>
                </c:pt>
                <c:pt idx="8986">
                  <c:v>0.67706500000000003</c:v>
                </c:pt>
                <c:pt idx="8987">
                  <c:v>0.67718100000000003</c:v>
                </c:pt>
                <c:pt idx="8988">
                  <c:v>0.67729600000000001</c:v>
                </c:pt>
                <c:pt idx="8989">
                  <c:v>0.67741200000000001</c:v>
                </c:pt>
                <c:pt idx="8990">
                  <c:v>0.67752699999999999</c:v>
                </c:pt>
                <c:pt idx="8991">
                  <c:v>0.677643</c:v>
                </c:pt>
                <c:pt idx="8992">
                  <c:v>0.67775799999999997</c:v>
                </c:pt>
                <c:pt idx="8993">
                  <c:v>0.67787399999999998</c:v>
                </c:pt>
                <c:pt idx="8994">
                  <c:v>0.67798899999999995</c:v>
                </c:pt>
                <c:pt idx="8995">
                  <c:v>0.67810400000000004</c:v>
                </c:pt>
                <c:pt idx="8996">
                  <c:v>0.67821900000000002</c:v>
                </c:pt>
                <c:pt idx="8997">
                  <c:v>0.67833399999999999</c:v>
                </c:pt>
                <c:pt idx="8998">
                  <c:v>0.67845</c:v>
                </c:pt>
                <c:pt idx="8999">
                  <c:v>0.67856499999999997</c:v>
                </c:pt>
                <c:pt idx="9000">
                  <c:v>0.67867999999999995</c:v>
                </c:pt>
                <c:pt idx="9001">
                  <c:v>0.67879500000000004</c:v>
                </c:pt>
                <c:pt idx="9002">
                  <c:v>0.67890899999999998</c:v>
                </c:pt>
                <c:pt idx="9003">
                  <c:v>0.67902399999999996</c:v>
                </c:pt>
                <c:pt idx="9004">
                  <c:v>0.67913900000000005</c:v>
                </c:pt>
                <c:pt idx="9005">
                  <c:v>0.67925400000000002</c:v>
                </c:pt>
                <c:pt idx="9006">
                  <c:v>0.679369</c:v>
                </c:pt>
                <c:pt idx="9007">
                  <c:v>0.67948299999999995</c:v>
                </c:pt>
                <c:pt idx="9008">
                  <c:v>0.67959800000000004</c:v>
                </c:pt>
                <c:pt idx="9009">
                  <c:v>0.67971300000000001</c:v>
                </c:pt>
                <c:pt idx="9010">
                  <c:v>0.67982699999999996</c:v>
                </c:pt>
                <c:pt idx="9011">
                  <c:v>0.67994200000000005</c:v>
                </c:pt>
                <c:pt idx="9012">
                  <c:v>0.68005599999999999</c:v>
                </c:pt>
                <c:pt idx="9013">
                  <c:v>0.68017000000000005</c:v>
                </c:pt>
                <c:pt idx="9014">
                  <c:v>0.68028500000000003</c:v>
                </c:pt>
                <c:pt idx="9015">
                  <c:v>0.68039899999999998</c:v>
                </c:pt>
                <c:pt idx="9016">
                  <c:v>0.68051300000000003</c:v>
                </c:pt>
                <c:pt idx="9017">
                  <c:v>0.68062699999999998</c:v>
                </c:pt>
                <c:pt idx="9018">
                  <c:v>0.68074199999999996</c:v>
                </c:pt>
                <c:pt idx="9019">
                  <c:v>0.68085600000000002</c:v>
                </c:pt>
                <c:pt idx="9020">
                  <c:v>0.68096999999999996</c:v>
                </c:pt>
                <c:pt idx="9021">
                  <c:v>0.68108400000000002</c:v>
                </c:pt>
                <c:pt idx="9022">
                  <c:v>0.68119799999999997</c:v>
                </c:pt>
                <c:pt idx="9023">
                  <c:v>0.68131200000000003</c:v>
                </c:pt>
                <c:pt idx="9024">
                  <c:v>0.68142499999999995</c:v>
                </c:pt>
                <c:pt idx="9025">
                  <c:v>0.68153900000000001</c:v>
                </c:pt>
                <c:pt idx="9026">
                  <c:v>0.68165299999999995</c:v>
                </c:pt>
                <c:pt idx="9027">
                  <c:v>0.68176700000000001</c:v>
                </c:pt>
                <c:pt idx="9028">
                  <c:v>0.68188000000000004</c:v>
                </c:pt>
                <c:pt idx="9029">
                  <c:v>0.68199399999999999</c:v>
                </c:pt>
                <c:pt idx="9030">
                  <c:v>0.68210700000000002</c:v>
                </c:pt>
                <c:pt idx="9031">
                  <c:v>0.68222099999999997</c:v>
                </c:pt>
                <c:pt idx="9032">
                  <c:v>0.682334</c:v>
                </c:pt>
                <c:pt idx="9033">
                  <c:v>0.68244800000000005</c:v>
                </c:pt>
                <c:pt idx="9034">
                  <c:v>0.68256099999999997</c:v>
                </c:pt>
                <c:pt idx="9035">
                  <c:v>0.68267500000000003</c:v>
                </c:pt>
                <c:pt idx="9036">
                  <c:v>0.68278799999999995</c:v>
                </c:pt>
                <c:pt idx="9037">
                  <c:v>0.68290099999999998</c:v>
                </c:pt>
                <c:pt idx="9038">
                  <c:v>0.68301400000000001</c:v>
                </c:pt>
                <c:pt idx="9039">
                  <c:v>0.68312700000000004</c:v>
                </c:pt>
                <c:pt idx="9040">
                  <c:v>0.68323999999999996</c:v>
                </c:pt>
                <c:pt idx="9041">
                  <c:v>0.68335299999999999</c:v>
                </c:pt>
                <c:pt idx="9042">
                  <c:v>0.68346600000000002</c:v>
                </c:pt>
                <c:pt idx="9043">
                  <c:v>0.68357900000000005</c:v>
                </c:pt>
                <c:pt idx="9044">
                  <c:v>0.68369199999999997</c:v>
                </c:pt>
                <c:pt idx="9045">
                  <c:v>0.683805</c:v>
                </c:pt>
                <c:pt idx="9046">
                  <c:v>0.68391800000000003</c:v>
                </c:pt>
                <c:pt idx="9047">
                  <c:v>0.68403099999999994</c:v>
                </c:pt>
                <c:pt idx="9048">
                  <c:v>0.68414299999999995</c:v>
                </c:pt>
                <c:pt idx="9049">
                  <c:v>0.68425599999999998</c:v>
                </c:pt>
                <c:pt idx="9050">
                  <c:v>0.68436900000000001</c:v>
                </c:pt>
                <c:pt idx="9051">
                  <c:v>0.68448100000000001</c:v>
                </c:pt>
                <c:pt idx="9052">
                  <c:v>0.68459400000000004</c:v>
                </c:pt>
                <c:pt idx="9053">
                  <c:v>0.68470600000000004</c:v>
                </c:pt>
                <c:pt idx="9054">
                  <c:v>0.68481899999999996</c:v>
                </c:pt>
                <c:pt idx="9055">
                  <c:v>0.68493099999999996</c:v>
                </c:pt>
                <c:pt idx="9056">
                  <c:v>0.68504299999999996</c:v>
                </c:pt>
                <c:pt idx="9057">
                  <c:v>0.68515499999999996</c:v>
                </c:pt>
                <c:pt idx="9058">
                  <c:v>0.68526799999999999</c:v>
                </c:pt>
                <c:pt idx="9059">
                  <c:v>0.68537999999999999</c:v>
                </c:pt>
                <c:pt idx="9060">
                  <c:v>0.68549199999999999</c:v>
                </c:pt>
                <c:pt idx="9061">
                  <c:v>0.68560399999999999</c:v>
                </c:pt>
                <c:pt idx="9062">
                  <c:v>0.68571599999999999</c:v>
                </c:pt>
                <c:pt idx="9063">
                  <c:v>0.68582799999999999</c:v>
                </c:pt>
                <c:pt idx="9064">
                  <c:v>0.68593999999999999</c:v>
                </c:pt>
                <c:pt idx="9065">
                  <c:v>0.686052</c:v>
                </c:pt>
                <c:pt idx="9066">
                  <c:v>0.686164</c:v>
                </c:pt>
                <c:pt idx="9067">
                  <c:v>0.68627499999999997</c:v>
                </c:pt>
                <c:pt idx="9068">
                  <c:v>0.68638699999999997</c:v>
                </c:pt>
                <c:pt idx="9069">
                  <c:v>0.68649899999999997</c:v>
                </c:pt>
                <c:pt idx="9070">
                  <c:v>0.68661099999999997</c:v>
                </c:pt>
                <c:pt idx="9071">
                  <c:v>0.68672200000000005</c:v>
                </c:pt>
                <c:pt idx="9072">
                  <c:v>0.68683399999999994</c:v>
                </c:pt>
                <c:pt idx="9073">
                  <c:v>0.68694500000000003</c:v>
                </c:pt>
                <c:pt idx="9074">
                  <c:v>0.68705700000000003</c:v>
                </c:pt>
                <c:pt idx="9075">
                  <c:v>0.687168</c:v>
                </c:pt>
                <c:pt idx="9076">
                  <c:v>0.68727899999999997</c:v>
                </c:pt>
                <c:pt idx="9077">
                  <c:v>0.68739099999999997</c:v>
                </c:pt>
                <c:pt idx="9078">
                  <c:v>0.68750199999999995</c:v>
                </c:pt>
                <c:pt idx="9079">
                  <c:v>0.68761300000000003</c:v>
                </c:pt>
                <c:pt idx="9080">
                  <c:v>0.687724</c:v>
                </c:pt>
                <c:pt idx="9081">
                  <c:v>0.687836</c:v>
                </c:pt>
                <c:pt idx="9082">
                  <c:v>0.68794699999999998</c:v>
                </c:pt>
                <c:pt idx="9083">
                  <c:v>0.68805799999999995</c:v>
                </c:pt>
                <c:pt idx="9084">
                  <c:v>0.68816900000000003</c:v>
                </c:pt>
                <c:pt idx="9085">
                  <c:v>0.68828</c:v>
                </c:pt>
                <c:pt idx="9086">
                  <c:v>0.68838999999999995</c:v>
                </c:pt>
                <c:pt idx="9087">
                  <c:v>0.68850100000000003</c:v>
                </c:pt>
                <c:pt idx="9088">
                  <c:v>0.688612</c:v>
                </c:pt>
                <c:pt idx="9089">
                  <c:v>0.68872299999999997</c:v>
                </c:pt>
                <c:pt idx="9090">
                  <c:v>0.68883399999999995</c:v>
                </c:pt>
                <c:pt idx="9091">
                  <c:v>0.688944</c:v>
                </c:pt>
                <c:pt idx="9092">
                  <c:v>0.68905499999999997</c:v>
                </c:pt>
                <c:pt idx="9093">
                  <c:v>0.68916500000000003</c:v>
                </c:pt>
                <c:pt idx="9094">
                  <c:v>0.689276</c:v>
                </c:pt>
                <c:pt idx="9095">
                  <c:v>0.68938600000000005</c:v>
                </c:pt>
                <c:pt idx="9096">
                  <c:v>0.68949700000000003</c:v>
                </c:pt>
                <c:pt idx="9097">
                  <c:v>0.68960699999999997</c:v>
                </c:pt>
                <c:pt idx="9098">
                  <c:v>0.68971700000000002</c:v>
                </c:pt>
                <c:pt idx="9099">
                  <c:v>0.689828</c:v>
                </c:pt>
                <c:pt idx="9100">
                  <c:v>0.68993800000000005</c:v>
                </c:pt>
                <c:pt idx="9101">
                  <c:v>0.69004799999999999</c:v>
                </c:pt>
                <c:pt idx="9102">
                  <c:v>0.69015800000000005</c:v>
                </c:pt>
                <c:pt idx="9103">
                  <c:v>0.69026799999999999</c:v>
                </c:pt>
                <c:pt idx="9104">
                  <c:v>0.69037800000000005</c:v>
                </c:pt>
                <c:pt idx="9105">
                  <c:v>0.69048799999999999</c:v>
                </c:pt>
                <c:pt idx="9106">
                  <c:v>0.69059800000000005</c:v>
                </c:pt>
                <c:pt idx="9107">
                  <c:v>0.69070799999999999</c:v>
                </c:pt>
                <c:pt idx="9108">
                  <c:v>0.69081800000000004</c:v>
                </c:pt>
                <c:pt idx="9109">
                  <c:v>0.69092799999999999</c:v>
                </c:pt>
                <c:pt idx="9110">
                  <c:v>0.69103800000000004</c:v>
                </c:pt>
                <c:pt idx="9111">
                  <c:v>0.69114699999999996</c:v>
                </c:pt>
                <c:pt idx="9112">
                  <c:v>0.69125700000000001</c:v>
                </c:pt>
                <c:pt idx="9113">
                  <c:v>0.69136699999999995</c:v>
                </c:pt>
                <c:pt idx="9114">
                  <c:v>0.69147599999999998</c:v>
                </c:pt>
                <c:pt idx="9115">
                  <c:v>0.69158600000000003</c:v>
                </c:pt>
                <c:pt idx="9116">
                  <c:v>0.69169499999999995</c:v>
                </c:pt>
                <c:pt idx="9117">
                  <c:v>0.691805</c:v>
                </c:pt>
                <c:pt idx="9118">
                  <c:v>0.69191400000000003</c:v>
                </c:pt>
                <c:pt idx="9119">
                  <c:v>0.69202300000000005</c:v>
                </c:pt>
                <c:pt idx="9120">
                  <c:v>0.692133</c:v>
                </c:pt>
                <c:pt idx="9121">
                  <c:v>0.69224200000000002</c:v>
                </c:pt>
                <c:pt idx="9122">
                  <c:v>0.69235100000000005</c:v>
                </c:pt>
                <c:pt idx="9123">
                  <c:v>0.69245999999999996</c:v>
                </c:pt>
                <c:pt idx="9124">
                  <c:v>0.69256899999999999</c:v>
                </c:pt>
                <c:pt idx="9125">
                  <c:v>0.69267800000000002</c:v>
                </c:pt>
                <c:pt idx="9126">
                  <c:v>0.69278700000000004</c:v>
                </c:pt>
                <c:pt idx="9127">
                  <c:v>0.69289599999999996</c:v>
                </c:pt>
                <c:pt idx="9128">
                  <c:v>0.69300499999999998</c:v>
                </c:pt>
                <c:pt idx="9129">
                  <c:v>0.69311400000000001</c:v>
                </c:pt>
                <c:pt idx="9130">
                  <c:v>0.69322300000000003</c:v>
                </c:pt>
                <c:pt idx="9131">
                  <c:v>0.69333100000000003</c:v>
                </c:pt>
                <c:pt idx="9132">
                  <c:v>0.69343999999999995</c:v>
                </c:pt>
                <c:pt idx="9133">
                  <c:v>0.69354899999999997</c:v>
                </c:pt>
                <c:pt idx="9134">
                  <c:v>0.69365699999999997</c:v>
                </c:pt>
                <c:pt idx="9135">
                  <c:v>0.69376599999999999</c:v>
                </c:pt>
                <c:pt idx="9136">
                  <c:v>0.69387500000000002</c:v>
                </c:pt>
                <c:pt idx="9137">
                  <c:v>0.69398300000000002</c:v>
                </c:pt>
                <c:pt idx="9138">
                  <c:v>0.69409200000000004</c:v>
                </c:pt>
                <c:pt idx="9139">
                  <c:v>0.69420000000000004</c:v>
                </c:pt>
                <c:pt idx="9140">
                  <c:v>0.69430800000000004</c:v>
                </c:pt>
                <c:pt idx="9141">
                  <c:v>0.69441699999999995</c:v>
                </c:pt>
                <c:pt idx="9142">
                  <c:v>0.69452499999999995</c:v>
                </c:pt>
                <c:pt idx="9143">
                  <c:v>0.69463299999999994</c:v>
                </c:pt>
                <c:pt idx="9144">
                  <c:v>0.69474100000000005</c:v>
                </c:pt>
                <c:pt idx="9145">
                  <c:v>0.69484900000000005</c:v>
                </c:pt>
                <c:pt idx="9146">
                  <c:v>0.69495700000000005</c:v>
                </c:pt>
                <c:pt idx="9147">
                  <c:v>0.69506500000000004</c:v>
                </c:pt>
                <c:pt idx="9148">
                  <c:v>0.69517300000000004</c:v>
                </c:pt>
                <c:pt idx="9149">
                  <c:v>0.69528100000000004</c:v>
                </c:pt>
                <c:pt idx="9150">
                  <c:v>0.69538900000000003</c:v>
                </c:pt>
                <c:pt idx="9151">
                  <c:v>0.69549700000000003</c:v>
                </c:pt>
                <c:pt idx="9152">
                  <c:v>0.69560500000000003</c:v>
                </c:pt>
                <c:pt idx="9153">
                  <c:v>0.695712</c:v>
                </c:pt>
                <c:pt idx="9154">
                  <c:v>0.69581999999999999</c:v>
                </c:pt>
                <c:pt idx="9155">
                  <c:v>0.69592799999999999</c:v>
                </c:pt>
                <c:pt idx="9156">
                  <c:v>0.69603499999999996</c:v>
                </c:pt>
                <c:pt idx="9157">
                  <c:v>0.69614299999999996</c:v>
                </c:pt>
                <c:pt idx="9158">
                  <c:v>0.69625000000000004</c:v>
                </c:pt>
                <c:pt idx="9159">
                  <c:v>0.69635800000000003</c:v>
                </c:pt>
                <c:pt idx="9160">
                  <c:v>0.696465</c:v>
                </c:pt>
                <c:pt idx="9161">
                  <c:v>0.69657199999999997</c:v>
                </c:pt>
                <c:pt idx="9162">
                  <c:v>0.69667999999999997</c:v>
                </c:pt>
                <c:pt idx="9163">
                  <c:v>0.69678700000000005</c:v>
                </c:pt>
                <c:pt idx="9164">
                  <c:v>0.69689400000000001</c:v>
                </c:pt>
                <c:pt idx="9165">
                  <c:v>0.69700099999999998</c:v>
                </c:pt>
                <c:pt idx="9166">
                  <c:v>0.69710899999999998</c:v>
                </c:pt>
                <c:pt idx="9167">
                  <c:v>0.69721599999999995</c:v>
                </c:pt>
                <c:pt idx="9168">
                  <c:v>0.69732300000000003</c:v>
                </c:pt>
                <c:pt idx="9169">
                  <c:v>0.69742999999999999</c:v>
                </c:pt>
                <c:pt idx="9170">
                  <c:v>0.69753600000000004</c:v>
                </c:pt>
                <c:pt idx="9171">
                  <c:v>0.69764300000000001</c:v>
                </c:pt>
                <c:pt idx="9172">
                  <c:v>0.69774999999999998</c:v>
                </c:pt>
                <c:pt idx="9173">
                  <c:v>0.69785699999999995</c:v>
                </c:pt>
                <c:pt idx="9174">
                  <c:v>0.69796400000000003</c:v>
                </c:pt>
                <c:pt idx="9175">
                  <c:v>0.69806999999999997</c:v>
                </c:pt>
                <c:pt idx="9176">
                  <c:v>0.69817700000000005</c:v>
                </c:pt>
                <c:pt idx="9177">
                  <c:v>0.69828400000000002</c:v>
                </c:pt>
                <c:pt idx="9178">
                  <c:v>0.69838999999999996</c:v>
                </c:pt>
                <c:pt idx="9179">
                  <c:v>0.69849700000000003</c:v>
                </c:pt>
                <c:pt idx="9180">
                  <c:v>0.69860299999999997</c:v>
                </c:pt>
                <c:pt idx="9181">
                  <c:v>0.69870900000000002</c:v>
                </c:pt>
                <c:pt idx="9182">
                  <c:v>0.69881599999999999</c:v>
                </c:pt>
                <c:pt idx="9183">
                  <c:v>0.69892200000000004</c:v>
                </c:pt>
                <c:pt idx="9184">
                  <c:v>0.69902799999999998</c:v>
                </c:pt>
                <c:pt idx="9185">
                  <c:v>0.69913499999999995</c:v>
                </c:pt>
                <c:pt idx="9186">
                  <c:v>0.699241</c:v>
                </c:pt>
                <c:pt idx="9187">
                  <c:v>0.69934700000000005</c:v>
                </c:pt>
                <c:pt idx="9188">
                  <c:v>0.69945299999999999</c:v>
                </c:pt>
                <c:pt idx="9189">
                  <c:v>0.69955900000000004</c:v>
                </c:pt>
                <c:pt idx="9190">
                  <c:v>0.69966499999999998</c:v>
                </c:pt>
                <c:pt idx="9191">
                  <c:v>0.69977100000000003</c:v>
                </c:pt>
                <c:pt idx="9192">
                  <c:v>0.69987699999999997</c:v>
                </c:pt>
                <c:pt idx="9193">
                  <c:v>0.69998300000000002</c:v>
                </c:pt>
                <c:pt idx="9194">
                  <c:v>0.70008800000000004</c:v>
                </c:pt>
                <c:pt idx="9195">
                  <c:v>0.70019399999999998</c:v>
                </c:pt>
                <c:pt idx="9196">
                  <c:v>0.70030000000000003</c:v>
                </c:pt>
                <c:pt idx="9197">
                  <c:v>0.70040500000000006</c:v>
                </c:pt>
                <c:pt idx="9198">
                  <c:v>0.70051099999999999</c:v>
                </c:pt>
                <c:pt idx="9199">
                  <c:v>0.70061700000000005</c:v>
                </c:pt>
                <c:pt idx="9200">
                  <c:v>0.70072199999999996</c:v>
                </c:pt>
                <c:pt idx="9201">
                  <c:v>0.70082699999999998</c:v>
                </c:pt>
                <c:pt idx="9202">
                  <c:v>0.70093300000000003</c:v>
                </c:pt>
                <c:pt idx="9203">
                  <c:v>0.70103800000000005</c:v>
                </c:pt>
                <c:pt idx="9204">
                  <c:v>0.70114399999999999</c:v>
                </c:pt>
                <c:pt idx="9205">
                  <c:v>0.70124900000000001</c:v>
                </c:pt>
                <c:pt idx="9206">
                  <c:v>0.70135400000000003</c:v>
                </c:pt>
                <c:pt idx="9207">
                  <c:v>0.70145900000000005</c:v>
                </c:pt>
                <c:pt idx="9208">
                  <c:v>0.70156399999999997</c:v>
                </c:pt>
                <c:pt idx="9209">
                  <c:v>0.70166899999999999</c:v>
                </c:pt>
                <c:pt idx="9210">
                  <c:v>0.70177400000000001</c:v>
                </c:pt>
                <c:pt idx="9211">
                  <c:v>0.70187900000000003</c:v>
                </c:pt>
                <c:pt idx="9212">
                  <c:v>0.70198400000000005</c:v>
                </c:pt>
                <c:pt idx="9213">
                  <c:v>0.70208899999999996</c:v>
                </c:pt>
                <c:pt idx="9214">
                  <c:v>0.70219399999999998</c:v>
                </c:pt>
                <c:pt idx="9215">
                  <c:v>0.70229900000000001</c:v>
                </c:pt>
                <c:pt idx="9216">
                  <c:v>0.702403</c:v>
                </c:pt>
                <c:pt idx="9217">
                  <c:v>0.70250800000000002</c:v>
                </c:pt>
                <c:pt idx="9218">
                  <c:v>0.70261300000000004</c:v>
                </c:pt>
                <c:pt idx="9219">
                  <c:v>0.70271700000000004</c:v>
                </c:pt>
                <c:pt idx="9220">
                  <c:v>0.70282199999999995</c:v>
                </c:pt>
                <c:pt idx="9221">
                  <c:v>0.70292600000000005</c:v>
                </c:pt>
                <c:pt idx="9222">
                  <c:v>0.70303099999999996</c:v>
                </c:pt>
                <c:pt idx="9223">
                  <c:v>0.70313499999999995</c:v>
                </c:pt>
                <c:pt idx="9224">
                  <c:v>0.70323899999999995</c:v>
                </c:pt>
                <c:pt idx="9225">
                  <c:v>0.70334300000000005</c:v>
                </c:pt>
                <c:pt idx="9226">
                  <c:v>0.70344799999999996</c:v>
                </c:pt>
                <c:pt idx="9227">
                  <c:v>0.70355199999999996</c:v>
                </c:pt>
                <c:pt idx="9228">
                  <c:v>0.70365599999999995</c:v>
                </c:pt>
                <c:pt idx="9229">
                  <c:v>0.70376000000000005</c:v>
                </c:pt>
                <c:pt idx="9230">
                  <c:v>0.70386400000000005</c:v>
                </c:pt>
                <c:pt idx="9231">
                  <c:v>0.70396800000000004</c:v>
                </c:pt>
                <c:pt idx="9232">
                  <c:v>0.70407200000000003</c:v>
                </c:pt>
                <c:pt idx="9233">
                  <c:v>0.70417600000000002</c:v>
                </c:pt>
                <c:pt idx="9234">
                  <c:v>0.70428000000000002</c:v>
                </c:pt>
                <c:pt idx="9235">
                  <c:v>0.70438299999999998</c:v>
                </c:pt>
                <c:pt idx="9236">
                  <c:v>0.70448699999999997</c:v>
                </c:pt>
                <c:pt idx="9237">
                  <c:v>0.70459099999999997</c:v>
                </c:pt>
                <c:pt idx="9238">
                  <c:v>0.70469400000000004</c:v>
                </c:pt>
                <c:pt idx="9239">
                  <c:v>0.70479800000000004</c:v>
                </c:pt>
                <c:pt idx="9240">
                  <c:v>0.70490200000000003</c:v>
                </c:pt>
                <c:pt idx="9241">
                  <c:v>0.70500499999999999</c:v>
                </c:pt>
                <c:pt idx="9242">
                  <c:v>0.70510799999999996</c:v>
                </c:pt>
                <c:pt idx="9243">
                  <c:v>0.70521199999999995</c:v>
                </c:pt>
                <c:pt idx="9244">
                  <c:v>0.70531500000000003</c:v>
                </c:pt>
                <c:pt idx="9245">
                  <c:v>0.70541799999999999</c:v>
                </c:pt>
                <c:pt idx="9246">
                  <c:v>0.70552199999999998</c:v>
                </c:pt>
                <c:pt idx="9247">
                  <c:v>0.70562499999999995</c:v>
                </c:pt>
                <c:pt idx="9248">
                  <c:v>0.70572800000000002</c:v>
                </c:pt>
                <c:pt idx="9249">
                  <c:v>0.70583099999999999</c:v>
                </c:pt>
                <c:pt idx="9250">
                  <c:v>0.70593399999999995</c:v>
                </c:pt>
                <c:pt idx="9251">
                  <c:v>0.70603700000000003</c:v>
                </c:pt>
                <c:pt idx="9252">
                  <c:v>0.70613999999999999</c:v>
                </c:pt>
                <c:pt idx="9253">
                  <c:v>0.70624299999999995</c:v>
                </c:pt>
                <c:pt idx="9254">
                  <c:v>0.706345</c:v>
                </c:pt>
                <c:pt idx="9255">
                  <c:v>0.70644799999999996</c:v>
                </c:pt>
                <c:pt idx="9256">
                  <c:v>0.70655100000000004</c:v>
                </c:pt>
                <c:pt idx="9257">
                  <c:v>0.70665299999999998</c:v>
                </c:pt>
                <c:pt idx="9258">
                  <c:v>0.70675600000000005</c:v>
                </c:pt>
                <c:pt idx="9259">
                  <c:v>0.70685900000000002</c:v>
                </c:pt>
                <c:pt idx="9260">
                  <c:v>0.70696099999999995</c:v>
                </c:pt>
                <c:pt idx="9261">
                  <c:v>0.707063</c:v>
                </c:pt>
                <c:pt idx="9262">
                  <c:v>0.70716599999999996</c:v>
                </c:pt>
                <c:pt idx="9263">
                  <c:v>0.70726800000000001</c:v>
                </c:pt>
                <c:pt idx="9264">
                  <c:v>0.70737000000000005</c:v>
                </c:pt>
                <c:pt idx="9265">
                  <c:v>0.70747300000000002</c:v>
                </c:pt>
                <c:pt idx="9266">
                  <c:v>0.70757499999999995</c:v>
                </c:pt>
                <c:pt idx="9267">
                  <c:v>0.707677</c:v>
                </c:pt>
                <c:pt idx="9268">
                  <c:v>0.70777900000000005</c:v>
                </c:pt>
                <c:pt idx="9269">
                  <c:v>0.70788099999999998</c:v>
                </c:pt>
                <c:pt idx="9270">
                  <c:v>0.70798300000000003</c:v>
                </c:pt>
                <c:pt idx="9271">
                  <c:v>0.70808499999999996</c:v>
                </c:pt>
                <c:pt idx="9272">
                  <c:v>0.70818700000000001</c:v>
                </c:pt>
                <c:pt idx="9273">
                  <c:v>0.70828800000000003</c:v>
                </c:pt>
                <c:pt idx="9274">
                  <c:v>0.70838999999999996</c:v>
                </c:pt>
                <c:pt idx="9275">
                  <c:v>0.70849200000000001</c:v>
                </c:pt>
                <c:pt idx="9276">
                  <c:v>0.70859300000000003</c:v>
                </c:pt>
                <c:pt idx="9277">
                  <c:v>0.70869499999999996</c:v>
                </c:pt>
                <c:pt idx="9278">
                  <c:v>0.70879599999999998</c:v>
                </c:pt>
                <c:pt idx="9279">
                  <c:v>0.70889800000000003</c:v>
                </c:pt>
                <c:pt idx="9280">
                  <c:v>0.70899900000000005</c:v>
                </c:pt>
                <c:pt idx="9281">
                  <c:v>0.70910099999999998</c:v>
                </c:pt>
                <c:pt idx="9282">
                  <c:v>0.709202</c:v>
                </c:pt>
                <c:pt idx="9283">
                  <c:v>0.70930300000000002</c:v>
                </c:pt>
                <c:pt idx="9284">
                  <c:v>0.70940400000000003</c:v>
                </c:pt>
                <c:pt idx="9285">
                  <c:v>0.70950500000000005</c:v>
                </c:pt>
                <c:pt idx="9286">
                  <c:v>0.70960599999999996</c:v>
                </c:pt>
                <c:pt idx="9287">
                  <c:v>0.70970699999999998</c:v>
                </c:pt>
                <c:pt idx="9288">
                  <c:v>0.70980799999999999</c:v>
                </c:pt>
                <c:pt idx="9289">
                  <c:v>0.70990900000000001</c:v>
                </c:pt>
                <c:pt idx="9290">
                  <c:v>0.71001000000000003</c:v>
                </c:pt>
                <c:pt idx="9291">
                  <c:v>0.71011100000000005</c:v>
                </c:pt>
                <c:pt idx="9292">
                  <c:v>0.71021100000000004</c:v>
                </c:pt>
                <c:pt idx="9293">
                  <c:v>0.71031200000000005</c:v>
                </c:pt>
                <c:pt idx="9294">
                  <c:v>0.71041200000000004</c:v>
                </c:pt>
                <c:pt idx="9295">
                  <c:v>0.71051299999999995</c:v>
                </c:pt>
                <c:pt idx="9296">
                  <c:v>0.71061300000000005</c:v>
                </c:pt>
                <c:pt idx="9297">
                  <c:v>0.71071399999999996</c:v>
                </c:pt>
                <c:pt idx="9298">
                  <c:v>0.71081399999999995</c:v>
                </c:pt>
                <c:pt idx="9299">
                  <c:v>0.71091400000000005</c:v>
                </c:pt>
                <c:pt idx="9300">
                  <c:v>0.71101499999999995</c:v>
                </c:pt>
                <c:pt idx="9301">
                  <c:v>0.71111500000000005</c:v>
                </c:pt>
                <c:pt idx="9302">
                  <c:v>0.71121500000000004</c:v>
                </c:pt>
                <c:pt idx="9303">
                  <c:v>0.71131500000000003</c:v>
                </c:pt>
                <c:pt idx="9304">
                  <c:v>0.71141500000000002</c:v>
                </c:pt>
                <c:pt idx="9305">
                  <c:v>0.71151500000000001</c:v>
                </c:pt>
                <c:pt idx="9306">
                  <c:v>0.71161399999999997</c:v>
                </c:pt>
                <c:pt idx="9307">
                  <c:v>0.71171399999999996</c:v>
                </c:pt>
                <c:pt idx="9308">
                  <c:v>0.71181399999999995</c:v>
                </c:pt>
                <c:pt idx="9309">
                  <c:v>0.71191300000000002</c:v>
                </c:pt>
                <c:pt idx="9310">
                  <c:v>0.71201300000000001</c:v>
                </c:pt>
                <c:pt idx="9311">
                  <c:v>0.712113</c:v>
                </c:pt>
                <c:pt idx="9312">
                  <c:v>0.71221199999999996</c:v>
                </c:pt>
                <c:pt idx="9313">
                  <c:v>0.71231100000000003</c:v>
                </c:pt>
                <c:pt idx="9314">
                  <c:v>0.71241100000000002</c:v>
                </c:pt>
                <c:pt idx="9315">
                  <c:v>0.71250999999999998</c:v>
                </c:pt>
                <c:pt idx="9316">
                  <c:v>0.71260900000000005</c:v>
                </c:pt>
                <c:pt idx="9317">
                  <c:v>0.71270800000000001</c:v>
                </c:pt>
                <c:pt idx="9318">
                  <c:v>0.71280699999999997</c:v>
                </c:pt>
                <c:pt idx="9319">
                  <c:v>0.71290600000000004</c:v>
                </c:pt>
                <c:pt idx="9320">
                  <c:v>0.713005</c:v>
                </c:pt>
                <c:pt idx="9321">
                  <c:v>0.71310399999999996</c:v>
                </c:pt>
                <c:pt idx="9322">
                  <c:v>0.71320300000000003</c:v>
                </c:pt>
                <c:pt idx="9323">
                  <c:v>0.71330099999999996</c:v>
                </c:pt>
                <c:pt idx="9324">
                  <c:v>0.71340000000000003</c:v>
                </c:pt>
                <c:pt idx="9325">
                  <c:v>0.71349799999999997</c:v>
                </c:pt>
                <c:pt idx="9326">
                  <c:v>0.71359700000000004</c:v>
                </c:pt>
                <c:pt idx="9327">
                  <c:v>0.71369499999999997</c:v>
                </c:pt>
                <c:pt idx="9328">
                  <c:v>0.71379400000000004</c:v>
                </c:pt>
                <c:pt idx="9329">
                  <c:v>0.71389199999999997</c:v>
                </c:pt>
                <c:pt idx="9330">
                  <c:v>0.71399000000000001</c:v>
                </c:pt>
                <c:pt idx="9331">
                  <c:v>0.71408799999999995</c:v>
                </c:pt>
                <c:pt idx="9332">
                  <c:v>0.71418599999999999</c:v>
                </c:pt>
                <c:pt idx="9333">
                  <c:v>0.71428400000000003</c:v>
                </c:pt>
                <c:pt idx="9334">
                  <c:v>0.71438199999999996</c:v>
                </c:pt>
                <c:pt idx="9335">
                  <c:v>0.71448</c:v>
                </c:pt>
                <c:pt idx="9336">
                  <c:v>0.71457800000000005</c:v>
                </c:pt>
                <c:pt idx="9337">
                  <c:v>0.71467499999999995</c:v>
                </c:pt>
                <c:pt idx="9338">
                  <c:v>0.71477299999999999</c:v>
                </c:pt>
                <c:pt idx="9339">
                  <c:v>0.71487000000000001</c:v>
                </c:pt>
                <c:pt idx="9340">
                  <c:v>0.71496800000000005</c:v>
                </c:pt>
                <c:pt idx="9341">
                  <c:v>0.71506499999999995</c:v>
                </c:pt>
                <c:pt idx="9342">
                  <c:v>0.71516199999999996</c:v>
                </c:pt>
                <c:pt idx="9343">
                  <c:v>0.71526000000000001</c:v>
                </c:pt>
                <c:pt idx="9344">
                  <c:v>0.71535700000000002</c:v>
                </c:pt>
                <c:pt idx="9345">
                  <c:v>0.71545400000000003</c:v>
                </c:pt>
                <c:pt idx="9346">
                  <c:v>0.71555100000000005</c:v>
                </c:pt>
                <c:pt idx="9347">
                  <c:v>0.71564700000000003</c:v>
                </c:pt>
                <c:pt idx="9348">
                  <c:v>0.71574400000000005</c:v>
                </c:pt>
                <c:pt idx="9349">
                  <c:v>0.71584099999999995</c:v>
                </c:pt>
                <c:pt idx="9350">
                  <c:v>0.71593700000000005</c:v>
                </c:pt>
                <c:pt idx="9351">
                  <c:v>0.71603399999999995</c:v>
                </c:pt>
                <c:pt idx="9352">
                  <c:v>0.71613000000000004</c:v>
                </c:pt>
                <c:pt idx="9353">
                  <c:v>0.71622699999999995</c:v>
                </c:pt>
                <c:pt idx="9354">
                  <c:v>0.71632300000000004</c:v>
                </c:pt>
                <c:pt idx="9355">
                  <c:v>0.71641900000000003</c:v>
                </c:pt>
                <c:pt idx="9356">
                  <c:v>0.71651500000000001</c:v>
                </c:pt>
                <c:pt idx="9357">
                  <c:v>0.716611</c:v>
                </c:pt>
                <c:pt idx="9358">
                  <c:v>0.71670699999999998</c:v>
                </c:pt>
                <c:pt idx="9359">
                  <c:v>0.71680299999999997</c:v>
                </c:pt>
                <c:pt idx="9360">
                  <c:v>0.71689899999999995</c:v>
                </c:pt>
                <c:pt idx="9361">
                  <c:v>0.71699400000000002</c:v>
                </c:pt>
                <c:pt idx="9362">
                  <c:v>0.71709000000000001</c:v>
                </c:pt>
                <c:pt idx="9363">
                  <c:v>0.71718499999999996</c:v>
                </c:pt>
                <c:pt idx="9364">
                  <c:v>0.71728000000000003</c:v>
                </c:pt>
                <c:pt idx="9365">
                  <c:v>0.71737600000000001</c:v>
                </c:pt>
                <c:pt idx="9366">
                  <c:v>0.71747099999999997</c:v>
                </c:pt>
                <c:pt idx="9367">
                  <c:v>0.71756600000000004</c:v>
                </c:pt>
                <c:pt idx="9368">
                  <c:v>0.71766099999999999</c:v>
                </c:pt>
                <c:pt idx="9369">
                  <c:v>0.71775599999999995</c:v>
                </c:pt>
                <c:pt idx="9370">
                  <c:v>0.71784999999999999</c:v>
                </c:pt>
                <c:pt idx="9371">
                  <c:v>0.71794500000000006</c:v>
                </c:pt>
                <c:pt idx="9372">
                  <c:v>0.71803899999999998</c:v>
                </c:pt>
                <c:pt idx="9373">
                  <c:v>0.71813400000000005</c:v>
                </c:pt>
                <c:pt idx="9374">
                  <c:v>0.71822799999999998</c:v>
                </c:pt>
                <c:pt idx="9375">
                  <c:v>0.71832200000000002</c:v>
                </c:pt>
                <c:pt idx="9376">
                  <c:v>0.71841600000000005</c:v>
                </c:pt>
                <c:pt idx="9377">
                  <c:v>0.71850999999999998</c:v>
                </c:pt>
                <c:pt idx="9378">
                  <c:v>0.71860400000000002</c:v>
                </c:pt>
                <c:pt idx="9379">
                  <c:v>0.71869799999999995</c:v>
                </c:pt>
                <c:pt idx="9380">
                  <c:v>0.71879199999999999</c:v>
                </c:pt>
                <c:pt idx="9381">
                  <c:v>0.718885</c:v>
                </c:pt>
                <c:pt idx="9382">
                  <c:v>0.71897900000000003</c:v>
                </c:pt>
                <c:pt idx="9383">
                  <c:v>0.71907200000000004</c:v>
                </c:pt>
                <c:pt idx="9384">
                  <c:v>0.71916500000000005</c:v>
                </c:pt>
                <c:pt idx="9385">
                  <c:v>0.71925799999999995</c:v>
                </c:pt>
                <c:pt idx="9386">
                  <c:v>0.71935099999999996</c:v>
                </c:pt>
                <c:pt idx="9387">
                  <c:v>0.71944399999999997</c:v>
                </c:pt>
                <c:pt idx="9388">
                  <c:v>0.71953699999999998</c:v>
                </c:pt>
                <c:pt idx="9389">
                  <c:v>0.71962899999999996</c:v>
                </c:pt>
                <c:pt idx="9390">
                  <c:v>0.71972199999999997</c:v>
                </c:pt>
                <c:pt idx="9391">
                  <c:v>0.71981399999999995</c:v>
                </c:pt>
                <c:pt idx="9392">
                  <c:v>0.71990600000000005</c:v>
                </c:pt>
                <c:pt idx="9393">
                  <c:v>0.71999899999999994</c:v>
                </c:pt>
                <c:pt idx="9394">
                  <c:v>0.72009000000000001</c:v>
                </c:pt>
                <c:pt idx="9395">
                  <c:v>0.72018199999999999</c:v>
                </c:pt>
                <c:pt idx="9396">
                  <c:v>0.72027399999999997</c:v>
                </c:pt>
                <c:pt idx="9397">
                  <c:v>0.72036599999999995</c:v>
                </c:pt>
                <c:pt idx="9398">
                  <c:v>0.72045700000000001</c:v>
                </c:pt>
                <c:pt idx="9399">
                  <c:v>0.72054799999999997</c:v>
                </c:pt>
                <c:pt idx="9400">
                  <c:v>0.72063900000000003</c:v>
                </c:pt>
                <c:pt idx="9401">
                  <c:v>0.72072999999999998</c:v>
                </c:pt>
                <c:pt idx="9402">
                  <c:v>0.72082100000000005</c:v>
                </c:pt>
                <c:pt idx="9403">
                  <c:v>0.720912</c:v>
                </c:pt>
                <c:pt idx="9404">
                  <c:v>0.72100299999999995</c:v>
                </c:pt>
                <c:pt idx="9405">
                  <c:v>0.72109299999999998</c:v>
                </c:pt>
                <c:pt idx="9406">
                  <c:v>0.72118300000000002</c:v>
                </c:pt>
                <c:pt idx="9407">
                  <c:v>0.72127399999999997</c:v>
                </c:pt>
                <c:pt idx="9408">
                  <c:v>0.72136400000000001</c:v>
                </c:pt>
                <c:pt idx="9409">
                  <c:v>0.72145300000000001</c:v>
                </c:pt>
                <c:pt idx="9410">
                  <c:v>0.72154300000000005</c:v>
                </c:pt>
                <c:pt idx="9411">
                  <c:v>0.72163299999999997</c:v>
                </c:pt>
                <c:pt idx="9412">
                  <c:v>0.72172199999999997</c:v>
                </c:pt>
                <c:pt idx="9413">
                  <c:v>0.72181099999999998</c:v>
                </c:pt>
                <c:pt idx="9414">
                  <c:v>0.72189999999999999</c:v>
                </c:pt>
                <c:pt idx="9415">
                  <c:v>0.72198899999999999</c:v>
                </c:pt>
                <c:pt idx="9416">
                  <c:v>0.722078</c:v>
                </c:pt>
                <c:pt idx="9417">
                  <c:v>0.722167</c:v>
                </c:pt>
                <c:pt idx="9418">
                  <c:v>0.72225499999999998</c:v>
                </c:pt>
                <c:pt idx="9419">
                  <c:v>0.72234299999999996</c:v>
                </c:pt>
                <c:pt idx="9420">
                  <c:v>0.72243100000000005</c:v>
                </c:pt>
                <c:pt idx="9421">
                  <c:v>0.72251900000000002</c:v>
                </c:pt>
                <c:pt idx="9422">
                  <c:v>0.722607</c:v>
                </c:pt>
                <c:pt idx="9423">
                  <c:v>0.72269399999999995</c:v>
                </c:pt>
                <c:pt idx="9424">
                  <c:v>0.72278200000000004</c:v>
                </c:pt>
                <c:pt idx="9425">
                  <c:v>0.72286899999999998</c:v>
                </c:pt>
                <c:pt idx="9426">
                  <c:v>0.72295600000000004</c:v>
                </c:pt>
                <c:pt idx="9427">
                  <c:v>0.72304299999999999</c:v>
                </c:pt>
                <c:pt idx="9428">
                  <c:v>0.72312900000000002</c:v>
                </c:pt>
                <c:pt idx="9429">
                  <c:v>0.72321599999999997</c:v>
                </c:pt>
                <c:pt idx="9430">
                  <c:v>0.723302</c:v>
                </c:pt>
                <c:pt idx="9431">
                  <c:v>0.72338800000000003</c:v>
                </c:pt>
                <c:pt idx="9432">
                  <c:v>0.72347399999999995</c:v>
                </c:pt>
                <c:pt idx="9433">
                  <c:v>0.72355999999999998</c:v>
                </c:pt>
                <c:pt idx="9434">
                  <c:v>0.72364499999999998</c:v>
                </c:pt>
                <c:pt idx="9435">
                  <c:v>0.72372999999999998</c:v>
                </c:pt>
                <c:pt idx="9436">
                  <c:v>0.72381499999999999</c:v>
                </c:pt>
                <c:pt idx="9437">
                  <c:v>0.72389999999999999</c:v>
                </c:pt>
                <c:pt idx="9438">
                  <c:v>0.72398499999999999</c:v>
                </c:pt>
                <c:pt idx="9439">
                  <c:v>0.72406899999999996</c:v>
                </c:pt>
                <c:pt idx="9440">
                  <c:v>0.72415399999999996</c:v>
                </c:pt>
                <c:pt idx="9441">
                  <c:v>0.72423800000000005</c:v>
                </c:pt>
                <c:pt idx="9442">
                  <c:v>0.72432099999999999</c:v>
                </c:pt>
                <c:pt idx="9443">
                  <c:v>0.72440499999999997</c:v>
                </c:pt>
                <c:pt idx="9444">
                  <c:v>0.72448800000000002</c:v>
                </c:pt>
                <c:pt idx="9445">
                  <c:v>0.72457099999999997</c:v>
                </c:pt>
                <c:pt idx="9446">
                  <c:v>0.72465400000000002</c:v>
                </c:pt>
                <c:pt idx="9447">
                  <c:v>0.72473699999999996</c:v>
                </c:pt>
                <c:pt idx="9448">
                  <c:v>0.72482000000000002</c:v>
                </c:pt>
                <c:pt idx="9449">
                  <c:v>0.72490200000000005</c:v>
                </c:pt>
                <c:pt idx="9450">
                  <c:v>0.72498399999999996</c:v>
                </c:pt>
                <c:pt idx="9451">
                  <c:v>0.72506499999999996</c:v>
                </c:pt>
                <c:pt idx="9452">
                  <c:v>0.72514699999999999</c:v>
                </c:pt>
                <c:pt idx="9453">
                  <c:v>0.72522799999999998</c:v>
                </c:pt>
                <c:pt idx="9454">
                  <c:v>0.72530899999999998</c:v>
                </c:pt>
                <c:pt idx="9455">
                  <c:v>0.72538999999999998</c:v>
                </c:pt>
                <c:pt idx="9456">
                  <c:v>0.72546999999999995</c:v>
                </c:pt>
                <c:pt idx="9457">
                  <c:v>0.72555099999999995</c:v>
                </c:pt>
                <c:pt idx="9458">
                  <c:v>0.72563100000000003</c:v>
                </c:pt>
                <c:pt idx="9459">
                  <c:v>0.72571099999999999</c:v>
                </c:pt>
                <c:pt idx="9460">
                  <c:v>0.72579000000000005</c:v>
                </c:pt>
                <c:pt idx="9461">
                  <c:v>0.72586899999999999</c:v>
                </c:pt>
                <c:pt idx="9462">
                  <c:v>0.72594800000000004</c:v>
                </c:pt>
                <c:pt idx="9463">
                  <c:v>0.72602699999999998</c:v>
                </c:pt>
                <c:pt idx="9464">
                  <c:v>0.726105</c:v>
                </c:pt>
                <c:pt idx="9465">
                  <c:v>0.72618400000000005</c:v>
                </c:pt>
                <c:pt idx="9466">
                  <c:v>0.72626100000000005</c:v>
                </c:pt>
                <c:pt idx="9467">
                  <c:v>0.72633899999999996</c:v>
                </c:pt>
                <c:pt idx="9468">
                  <c:v>0.72641599999999995</c:v>
                </c:pt>
                <c:pt idx="9469">
                  <c:v>0.72649300000000006</c:v>
                </c:pt>
                <c:pt idx="9470">
                  <c:v>0.72657000000000005</c:v>
                </c:pt>
                <c:pt idx="9471">
                  <c:v>0.72664700000000004</c:v>
                </c:pt>
                <c:pt idx="9472">
                  <c:v>0.72672300000000001</c:v>
                </c:pt>
                <c:pt idx="9473">
                  <c:v>0.72679899999999997</c:v>
                </c:pt>
                <c:pt idx="9474">
                  <c:v>0.72687400000000002</c:v>
                </c:pt>
                <c:pt idx="9475">
                  <c:v>0.72694999999999999</c:v>
                </c:pt>
                <c:pt idx="9476">
                  <c:v>0.72702500000000003</c:v>
                </c:pt>
                <c:pt idx="9477">
                  <c:v>0.72709900000000005</c:v>
                </c:pt>
                <c:pt idx="9478">
                  <c:v>0.72717399999999999</c:v>
                </c:pt>
                <c:pt idx="9479">
                  <c:v>0.72724800000000001</c:v>
                </c:pt>
                <c:pt idx="9480">
                  <c:v>0.72732200000000002</c:v>
                </c:pt>
                <c:pt idx="9481">
                  <c:v>0.72739500000000001</c:v>
                </c:pt>
                <c:pt idx="9482">
                  <c:v>0.727468</c:v>
                </c:pt>
                <c:pt idx="9483">
                  <c:v>0.72754099999999999</c:v>
                </c:pt>
                <c:pt idx="9484">
                  <c:v>0.72761399999999998</c:v>
                </c:pt>
                <c:pt idx="9485">
                  <c:v>0.72768600000000006</c:v>
                </c:pt>
                <c:pt idx="9486">
                  <c:v>0.72775800000000002</c:v>
                </c:pt>
                <c:pt idx="9487">
                  <c:v>0.72782899999999995</c:v>
                </c:pt>
                <c:pt idx="9488">
                  <c:v>0.72790100000000002</c:v>
                </c:pt>
                <c:pt idx="9489">
                  <c:v>0.72797199999999995</c:v>
                </c:pt>
                <c:pt idx="9490">
                  <c:v>0.72804199999999997</c:v>
                </c:pt>
                <c:pt idx="9491">
                  <c:v>0.72811199999999998</c:v>
                </c:pt>
                <c:pt idx="9492">
                  <c:v>0.728182</c:v>
                </c:pt>
                <c:pt idx="9493">
                  <c:v>0.72825200000000001</c:v>
                </c:pt>
                <c:pt idx="9494">
                  <c:v>0.728321</c:v>
                </c:pt>
                <c:pt idx="9495">
                  <c:v>0.72838999999999998</c:v>
                </c:pt>
                <c:pt idx="9496">
                  <c:v>0.72845899999999997</c:v>
                </c:pt>
                <c:pt idx="9497">
                  <c:v>0.72852700000000004</c:v>
                </c:pt>
                <c:pt idx="9498">
                  <c:v>0.72859499999999999</c:v>
                </c:pt>
                <c:pt idx="9499">
                  <c:v>0.72866200000000003</c:v>
                </c:pt>
                <c:pt idx="9500">
                  <c:v>0.72872899999999996</c:v>
                </c:pt>
                <c:pt idx="9501">
                  <c:v>0.728796</c:v>
                </c:pt>
                <c:pt idx="9502">
                  <c:v>0.72886300000000004</c:v>
                </c:pt>
                <c:pt idx="9503">
                  <c:v>0.72892900000000005</c:v>
                </c:pt>
                <c:pt idx="9504">
                  <c:v>0.72899499999999995</c:v>
                </c:pt>
                <c:pt idx="9505">
                  <c:v>0.72906000000000004</c:v>
                </c:pt>
                <c:pt idx="9506">
                  <c:v>0.72912500000000002</c:v>
                </c:pt>
                <c:pt idx="9507">
                  <c:v>0.72919</c:v>
                </c:pt>
                <c:pt idx="9508">
                  <c:v>0.72925399999999996</c:v>
                </c:pt>
                <c:pt idx="9509">
                  <c:v>0.72931800000000002</c:v>
                </c:pt>
                <c:pt idx="9510">
                  <c:v>0.72938099999999995</c:v>
                </c:pt>
                <c:pt idx="9511">
                  <c:v>0.72944500000000001</c:v>
                </c:pt>
                <c:pt idx="9512">
                  <c:v>0.72950800000000005</c:v>
                </c:pt>
                <c:pt idx="9513">
                  <c:v>0.72957000000000005</c:v>
                </c:pt>
                <c:pt idx="9514">
                  <c:v>0.72963199999999995</c:v>
                </c:pt>
                <c:pt idx="9515">
                  <c:v>0.72969399999999995</c:v>
                </c:pt>
                <c:pt idx="9516">
                  <c:v>0.72975500000000004</c:v>
                </c:pt>
                <c:pt idx="9517">
                  <c:v>0.72981600000000002</c:v>
                </c:pt>
                <c:pt idx="9518">
                  <c:v>0.729877</c:v>
                </c:pt>
                <c:pt idx="9519">
                  <c:v>0.72993699999999995</c:v>
                </c:pt>
                <c:pt idx="9520">
                  <c:v>0.72999700000000001</c:v>
                </c:pt>
                <c:pt idx="9521">
                  <c:v>0.73005600000000004</c:v>
                </c:pt>
                <c:pt idx="9522">
                  <c:v>0.73011499999999996</c:v>
                </c:pt>
                <c:pt idx="9523">
                  <c:v>0.73017399999999999</c:v>
                </c:pt>
                <c:pt idx="9524">
                  <c:v>0.73023199999999999</c:v>
                </c:pt>
                <c:pt idx="9525">
                  <c:v>0.73028999999999999</c:v>
                </c:pt>
                <c:pt idx="9526">
                  <c:v>0.730348</c:v>
                </c:pt>
                <c:pt idx="9527">
                  <c:v>0.73040499999999997</c:v>
                </c:pt>
                <c:pt idx="9528">
                  <c:v>0.73046199999999994</c:v>
                </c:pt>
                <c:pt idx="9529">
                  <c:v>0.730518</c:v>
                </c:pt>
                <c:pt idx="9530">
                  <c:v>0.73057399999999995</c:v>
                </c:pt>
                <c:pt idx="9531">
                  <c:v>0.73063</c:v>
                </c:pt>
                <c:pt idx="9532">
                  <c:v>0.73068500000000003</c:v>
                </c:pt>
                <c:pt idx="9533">
                  <c:v>0.73073999999999995</c:v>
                </c:pt>
                <c:pt idx="9534">
                  <c:v>0.73079400000000005</c:v>
                </c:pt>
                <c:pt idx="9535">
                  <c:v>0.73084800000000005</c:v>
                </c:pt>
                <c:pt idx="9536">
                  <c:v>0.73090200000000005</c:v>
                </c:pt>
                <c:pt idx="9537">
                  <c:v>0.73095500000000002</c:v>
                </c:pt>
                <c:pt idx="9538">
                  <c:v>0.73100799999999999</c:v>
                </c:pt>
                <c:pt idx="9539">
                  <c:v>0.73106099999999996</c:v>
                </c:pt>
                <c:pt idx="9540">
                  <c:v>0.73111300000000001</c:v>
                </c:pt>
                <c:pt idx="9541">
                  <c:v>0.73116499999999995</c:v>
                </c:pt>
                <c:pt idx="9542">
                  <c:v>0.73121599999999998</c:v>
                </c:pt>
                <c:pt idx="9543">
                  <c:v>0.731267</c:v>
                </c:pt>
                <c:pt idx="9544">
                  <c:v>0.73131800000000002</c:v>
                </c:pt>
                <c:pt idx="9545">
                  <c:v>0.73136800000000002</c:v>
                </c:pt>
                <c:pt idx="9546">
                  <c:v>0.73141800000000001</c:v>
                </c:pt>
                <c:pt idx="9547">
                  <c:v>0.73146800000000001</c:v>
                </c:pt>
                <c:pt idx="9548">
                  <c:v>0.73151699999999997</c:v>
                </c:pt>
                <c:pt idx="9549">
                  <c:v>0.73156600000000005</c:v>
                </c:pt>
                <c:pt idx="9550">
                  <c:v>0.73161399999999999</c:v>
                </c:pt>
                <c:pt idx="9551">
                  <c:v>0.73166200000000003</c:v>
                </c:pt>
                <c:pt idx="9552">
                  <c:v>0.73170999999999997</c:v>
                </c:pt>
                <c:pt idx="9553">
                  <c:v>0.73175699999999999</c:v>
                </c:pt>
                <c:pt idx="9554">
                  <c:v>0.73180400000000001</c:v>
                </c:pt>
                <c:pt idx="9555">
                  <c:v>0.73185</c:v>
                </c:pt>
                <c:pt idx="9556">
                  <c:v>0.73189599999999999</c:v>
                </c:pt>
                <c:pt idx="9557">
                  <c:v>0.73194199999999998</c:v>
                </c:pt>
                <c:pt idx="9558">
                  <c:v>0.73198799999999997</c:v>
                </c:pt>
                <c:pt idx="9559">
                  <c:v>0.73203300000000004</c:v>
                </c:pt>
                <c:pt idx="9560">
                  <c:v>0.73207699999999998</c:v>
                </c:pt>
                <c:pt idx="9561">
                  <c:v>0.73212200000000005</c:v>
                </c:pt>
                <c:pt idx="9562">
                  <c:v>0.73216599999999998</c:v>
                </c:pt>
                <c:pt idx="9563">
                  <c:v>0.732209</c:v>
                </c:pt>
                <c:pt idx="9564">
                  <c:v>0.73225200000000001</c:v>
                </c:pt>
                <c:pt idx="9565">
                  <c:v>0.73229500000000003</c:v>
                </c:pt>
                <c:pt idx="9566">
                  <c:v>0.73233800000000004</c:v>
                </c:pt>
                <c:pt idx="9567">
                  <c:v>0.73238000000000003</c:v>
                </c:pt>
                <c:pt idx="9568">
                  <c:v>0.73242200000000002</c:v>
                </c:pt>
                <c:pt idx="9569">
                  <c:v>0.73246299999999998</c:v>
                </c:pt>
                <c:pt idx="9570">
                  <c:v>0.73250499999999996</c:v>
                </c:pt>
                <c:pt idx="9571">
                  <c:v>0.732545</c:v>
                </c:pt>
                <c:pt idx="9572">
                  <c:v>0.73258599999999996</c:v>
                </c:pt>
                <c:pt idx="9573">
                  <c:v>0.732626</c:v>
                </c:pt>
                <c:pt idx="9574">
                  <c:v>0.73266600000000004</c:v>
                </c:pt>
                <c:pt idx="9575">
                  <c:v>0.73270500000000005</c:v>
                </c:pt>
                <c:pt idx="9576">
                  <c:v>0.73274399999999995</c:v>
                </c:pt>
                <c:pt idx="9577">
                  <c:v>0.73278299999999996</c:v>
                </c:pt>
                <c:pt idx="9578">
                  <c:v>0.73282199999999997</c:v>
                </c:pt>
                <c:pt idx="9579">
                  <c:v>0.73285999999999996</c:v>
                </c:pt>
                <c:pt idx="9580">
                  <c:v>0.73289800000000005</c:v>
                </c:pt>
                <c:pt idx="9581">
                  <c:v>0.732935</c:v>
                </c:pt>
                <c:pt idx="9582">
                  <c:v>0.73297199999999996</c:v>
                </c:pt>
                <c:pt idx="9583">
                  <c:v>0.73300900000000002</c:v>
                </c:pt>
                <c:pt idx="9584">
                  <c:v>0.73304599999999998</c:v>
                </c:pt>
                <c:pt idx="9585">
                  <c:v>0.73308200000000001</c:v>
                </c:pt>
                <c:pt idx="9586">
                  <c:v>0.73311800000000005</c:v>
                </c:pt>
                <c:pt idx="9587">
                  <c:v>0.73315300000000005</c:v>
                </c:pt>
                <c:pt idx="9588">
                  <c:v>0.73318899999999998</c:v>
                </c:pt>
                <c:pt idx="9589">
                  <c:v>0.73322399999999999</c:v>
                </c:pt>
                <c:pt idx="9590">
                  <c:v>0.73325899999999999</c:v>
                </c:pt>
                <c:pt idx="9591">
                  <c:v>0.73329299999999997</c:v>
                </c:pt>
                <c:pt idx="9592">
                  <c:v>0.73332699999999995</c:v>
                </c:pt>
                <c:pt idx="9593">
                  <c:v>0.73336100000000004</c:v>
                </c:pt>
                <c:pt idx="9594">
                  <c:v>0.73339500000000002</c:v>
                </c:pt>
                <c:pt idx="9595">
                  <c:v>0.73342799999999997</c:v>
                </c:pt>
                <c:pt idx="9596">
                  <c:v>0.73346100000000003</c:v>
                </c:pt>
                <c:pt idx="9597">
                  <c:v>0.73349399999999998</c:v>
                </c:pt>
                <c:pt idx="9598">
                  <c:v>0.73352600000000001</c:v>
                </c:pt>
                <c:pt idx="9599">
                  <c:v>0.73355800000000004</c:v>
                </c:pt>
                <c:pt idx="9600">
                  <c:v>0.73358999999999996</c:v>
                </c:pt>
                <c:pt idx="9601">
                  <c:v>0.733622</c:v>
                </c:pt>
                <c:pt idx="9602">
                  <c:v>0.733653</c:v>
                </c:pt>
                <c:pt idx="9603">
                  <c:v>0.73347600000000002</c:v>
                </c:pt>
                <c:pt idx="9604">
                  <c:v>0.73329800000000001</c:v>
                </c:pt>
                <c:pt idx="9605">
                  <c:v>0.73311899999999997</c:v>
                </c:pt>
                <c:pt idx="9606">
                  <c:v>0.73294000000000004</c:v>
                </c:pt>
                <c:pt idx="9607">
                  <c:v>0.732761</c:v>
                </c:pt>
                <c:pt idx="9608">
                  <c:v>0.73258000000000001</c:v>
                </c:pt>
                <c:pt idx="9609">
                  <c:v>0.73240000000000005</c:v>
                </c:pt>
                <c:pt idx="9610">
                  <c:v>0.73221899999999995</c:v>
                </c:pt>
                <c:pt idx="9611">
                  <c:v>0.73203700000000005</c:v>
                </c:pt>
                <c:pt idx="9612">
                  <c:v>0.73185500000000003</c:v>
                </c:pt>
                <c:pt idx="9613">
                  <c:v>0.73167300000000002</c:v>
                </c:pt>
                <c:pt idx="9614">
                  <c:v>0.73148999999999997</c:v>
                </c:pt>
                <c:pt idx="9615">
                  <c:v>0.73130600000000001</c:v>
                </c:pt>
                <c:pt idx="9616">
                  <c:v>0.73112200000000005</c:v>
                </c:pt>
                <c:pt idx="9617">
                  <c:v>0.73093799999999998</c:v>
                </c:pt>
                <c:pt idx="9618">
                  <c:v>0.73075299999999999</c:v>
                </c:pt>
                <c:pt idx="9619">
                  <c:v>0.730568</c:v>
                </c:pt>
                <c:pt idx="9620">
                  <c:v>0.73038199999999998</c:v>
                </c:pt>
                <c:pt idx="9621">
                  <c:v>0.73019599999999996</c:v>
                </c:pt>
                <c:pt idx="9622">
                  <c:v>0.73000900000000002</c:v>
                </c:pt>
                <c:pt idx="9623">
                  <c:v>0.72982199999999997</c:v>
                </c:pt>
                <c:pt idx="9624">
                  <c:v>0.72963500000000003</c:v>
                </c:pt>
                <c:pt idx="9625">
                  <c:v>0.72944699999999996</c:v>
                </c:pt>
                <c:pt idx="9626">
                  <c:v>0.72925899999999999</c:v>
                </c:pt>
                <c:pt idx="9627">
                  <c:v>0.72907</c:v>
                </c:pt>
                <c:pt idx="9628">
                  <c:v>0.728881</c:v>
                </c:pt>
                <c:pt idx="9629">
                  <c:v>0.72869099999999998</c:v>
                </c:pt>
                <c:pt idx="9630">
                  <c:v>0.72850199999999998</c:v>
                </c:pt>
                <c:pt idx="9631">
                  <c:v>0.72831100000000004</c:v>
                </c:pt>
                <c:pt idx="9632">
                  <c:v>0.72812100000000002</c:v>
                </c:pt>
                <c:pt idx="9633">
                  <c:v>0.72792999999999997</c:v>
                </c:pt>
                <c:pt idx="9634">
                  <c:v>0.72773900000000002</c:v>
                </c:pt>
                <c:pt idx="9635">
                  <c:v>0.72754700000000005</c:v>
                </c:pt>
                <c:pt idx="9636">
                  <c:v>0.72735499999999997</c:v>
                </c:pt>
                <c:pt idx="9637">
                  <c:v>0.727163</c:v>
                </c:pt>
                <c:pt idx="9638">
                  <c:v>0.72697000000000001</c:v>
                </c:pt>
                <c:pt idx="9639">
                  <c:v>0.72677700000000001</c:v>
                </c:pt>
                <c:pt idx="9640">
                  <c:v>0.72658400000000001</c:v>
                </c:pt>
                <c:pt idx="9641">
                  <c:v>0.72638999999999998</c:v>
                </c:pt>
                <c:pt idx="9642">
                  <c:v>0.72619699999999998</c:v>
                </c:pt>
                <c:pt idx="9643">
                  <c:v>0.72600200000000004</c:v>
                </c:pt>
                <c:pt idx="9644">
                  <c:v>0.72580800000000001</c:v>
                </c:pt>
                <c:pt idx="9645">
                  <c:v>0.72561299999999995</c:v>
                </c:pt>
                <c:pt idx="9646">
                  <c:v>0.72541800000000001</c:v>
                </c:pt>
                <c:pt idx="9647">
                  <c:v>0.72522200000000003</c:v>
                </c:pt>
                <c:pt idx="9648">
                  <c:v>0.72502699999999998</c:v>
                </c:pt>
                <c:pt idx="9649">
                  <c:v>0.724831</c:v>
                </c:pt>
                <c:pt idx="9650">
                  <c:v>0.72463500000000003</c:v>
                </c:pt>
                <c:pt idx="9651">
                  <c:v>0.72443800000000003</c:v>
                </c:pt>
                <c:pt idx="9652">
                  <c:v>0.72424100000000002</c:v>
                </c:pt>
                <c:pt idx="9653">
                  <c:v>0.72404400000000002</c:v>
                </c:pt>
                <c:pt idx="9654">
                  <c:v>0.72384700000000002</c:v>
                </c:pt>
                <c:pt idx="9655">
                  <c:v>0.72365000000000002</c:v>
                </c:pt>
                <c:pt idx="9656">
                  <c:v>0.72345199999999998</c:v>
                </c:pt>
                <c:pt idx="9657">
                  <c:v>0.72325399999999995</c:v>
                </c:pt>
                <c:pt idx="9658">
                  <c:v>0.72305600000000003</c:v>
                </c:pt>
                <c:pt idx="9659">
                  <c:v>0.72285699999999997</c:v>
                </c:pt>
                <c:pt idx="9660">
                  <c:v>0.72265900000000005</c:v>
                </c:pt>
                <c:pt idx="9661">
                  <c:v>0.72245999999999999</c:v>
                </c:pt>
                <c:pt idx="9662">
                  <c:v>0.72226100000000004</c:v>
                </c:pt>
                <c:pt idx="9663">
                  <c:v>0.72206099999999995</c:v>
                </c:pt>
                <c:pt idx="9664">
                  <c:v>0.721862</c:v>
                </c:pt>
                <c:pt idx="9665">
                  <c:v>0.72166200000000003</c:v>
                </c:pt>
                <c:pt idx="9666">
                  <c:v>0.72146200000000005</c:v>
                </c:pt>
                <c:pt idx="9667">
                  <c:v>0.72126199999999996</c:v>
                </c:pt>
                <c:pt idx="9668">
                  <c:v>0.72106199999999998</c:v>
                </c:pt>
                <c:pt idx="9669">
                  <c:v>0.72086099999999997</c:v>
                </c:pt>
                <c:pt idx="9670">
                  <c:v>0.72065999999999997</c:v>
                </c:pt>
                <c:pt idx="9671">
                  <c:v>0.72045899999999996</c:v>
                </c:pt>
                <c:pt idx="9672">
                  <c:v>0.72025799999999995</c:v>
                </c:pt>
                <c:pt idx="9673">
                  <c:v>0.72005699999999995</c:v>
                </c:pt>
                <c:pt idx="9674">
                  <c:v>0.71985600000000005</c:v>
                </c:pt>
                <c:pt idx="9675">
                  <c:v>0.71965400000000002</c:v>
                </c:pt>
                <c:pt idx="9676">
                  <c:v>0.71945199999999998</c:v>
                </c:pt>
                <c:pt idx="9677">
                  <c:v>0.71925099999999997</c:v>
                </c:pt>
                <c:pt idx="9678">
                  <c:v>0.71904800000000002</c:v>
                </c:pt>
                <c:pt idx="9679">
                  <c:v>0.71884599999999998</c:v>
                </c:pt>
                <c:pt idx="9680">
                  <c:v>0.71864399999999995</c:v>
                </c:pt>
                <c:pt idx="9681">
                  <c:v>0.718441</c:v>
                </c:pt>
                <c:pt idx="9682">
                  <c:v>0.71823899999999996</c:v>
                </c:pt>
                <c:pt idx="9683">
                  <c:v>0.71803600000000001</c:v>
                </c:pt>
                <c:pt idx="9684">
                  <c:v>0.71783300000000005</c:v>
                </c:pt>
                <c:pt idx="9685">
                  <c:v>0.71762999999999999</c:v>
                </c:pt>
                <c:pt idx="9686">
                  <c:v>0.71742700000000004</c:v>
                </c:pt>
                <c:pt idx="9687">
                  <c:v>0.71722399999999997</c:v>
                </c:pt>
                <c:pt idx="9688">
                  <c:v>0.71701999999999999</c:v>
                </c:pt>
                <c:pt idx="9689">
                  <c:v>0.71681700000000004</c:v>
                </c:pt>
                <c:pt idx="9690">
                  <c:v>0.71661300000000006</c:v>
                </c:pt>
                <c:pt idx="9691">
                  <c:v>0.71640899999999996</c:v>
                </c:pt>
                <c:pt idx="9692">
                  <c:v>0.71620499999999998</c:v>
                </c:pt>
                <c:pt idx="9693">
                  <c:v>0.716001</c:v>
                </c:pt>
                <c:pt idx="9694">
                  <c:v>0.71579700000000002</c:v>
                </c:pt>
                <c:pt idx="9695">
                  <c:v>0.71559300000000003</c:v>
                </c:pt>
                <c:pt idx="9696">
                  <c:v>0.71538900000000005</c:v>
                </c:pt>
                <c:pt idx="9697">
                  <c:v>0.71518400000000004</c:v>
                </c:pt>
                <c:pt idx="9698">
                  <c:v>0.71497999999999995</c:v>
                </c:pt>
                <c:pt idx="9699">
                  <c:v>0.71477500000000005</c:v>
                </c:pt>
                <c:pt idx="9700">
                  <c:v>0.71457099999999996</c:v>
                </c:pt>
                <c:pt idx="9701">
                  <c:v>0.71436599999999995</c:v>
                </c:pt>
                <c:pt idx="9702">
                  <c:v>0.71416100000000005</c:v>
                </c:pt>
                <c:pt idx="9703">
                  <c:v>0.71395600000000004</c:v>
                </c:pt>
                <c:pt idx="9704">
                  <c:v>0.71375100000000002</c:v>
                </c:pt>
                <c:pt idx="9705">
                  <c:v>0.71354600000000001</c:v>
                </c:pt>
                <c:pt idx="9706">
                  <c:v>0.713341</c:v>
                </c:pt>
                <c:pt idx="9707">
                  <c:v>0.71313499999999996</c:v>
                </c:pt>
                <c:pt idx="9708">
                  <c:v>0.71292999999999995</c:v>
                </c:pt>
                <c:pt idx="9709">
                  <c:v>0.71272500000000005</c:v>
                </c:pt>
                <c:pt idx="9710">
                  <c:v>0.71251900000000001</c:v>
                </c:pt>
                <c:pt idx="9711">
                  <c:v>0.712314</c:v>
                </c:pt>
                <c:pt idx="9712">
                  <c:v>0.71210799999999996</c:v>
                </c:pt>
                <c:pt idx="9713">
                  <c:v>0.71190299999999995</c:v>
                </c:pt>
                <c:pt idx="9714">
                  <c:v>0.71169700000000002</c:v>
                </c:pt>
                <c:pt idx="9715">
                  <c:v>0.71149099999999998</c:v>
                </c:pt>
                <c:pt idx="9716">
                  <c:v>0.71128499999999995</c:v>
                </c:pt>
                <c:pt idx="9717">
                  <c:v>0.71107900000000002</c:v>
                </c:pt>
                <c:pt idx="9718">
                  <c:v>0.71087400000000001</c:v>
                </c:pt>
                <c:pt idx="9719">
                  <c:v>0.71066799999999997</c:v>
                </c:pt>
                <c:pt idx="9720">
                  <c:v>0.71046200000000004</c:v>
                </c:pt>
                <c:pt idx="9721">
                  <c:v>0.71025499999999997</c:v>
                </c:pt>
                <c:pt idx="9722">
                  <c:v>0.71004900000000004</c:v>
                </c:pt>
                <c:pt idx="9723">
                  <c:v>0.709843</c:v>
                </c:pt>
                <c:pt idx="9724">
                  <c:v>0.70963699999999996</c:v>
                </c:pt>
                <c:pt idx="9725">
                  <c:v>0.70943100000000003</c:v>
                </c:pt>
                <c:pt idx="9726">
                  <c:v>0.70922499999999999</c:v>
                </c:pt>
                <c:pt idx="9727">
                  <c:v>0.70901800000000004</c:v>
                </c:pt>
                <c:pt idx="9728">
                  <c:v>0.708812</c:v>
                </c:pt>
                <c:pt idx="9729">
                  <c:v>0.70860599999999996</c:v>
                </c:pt>
                <c:pt idx="9730">
                  <c:v>0.708399</c:v>
                </c:pt>
                <c:pt idx="9731">
                  <c:v>0.70819299999999996</c:v>
                </c:pt>
                <c:pt idx="9732">
                  <c:v>0.707986</c:v>
                </c:pt>
                <c:pt idx="9733">
                  <c:v>0.70777999999999996</c:v>
                </c:pt>
                <c:pt idx="9734">
                  <c:v>0.70757300000000001</c:v>
                </c:pt>
                <c:pt idx="9735">
                  <c:v>0.70736699999999997</c:v>
                </c:pt>
                <c:pt idx="9736">
                  <c:v>0.70716000000000001</c:v>
                </c:pt>
                <c:pt idx="9737">
                  <c:v>0.70695399999999997</c:v>
                </c:pt>
                <c:pt idx="9738">
                  <c:v>0.70674700000000001</c:v>
                </c:pt>
                <c:pt idx="9739">
                  <c:v>0.70653999999999995</c:v>
                </c:pt>
                <c:pt idx="9740">
                  <c:v>0.70633400000000002</c:v>
                </c:pt>
                <c:pt idx="9741">
                  <c:v>0.70612699999999995</c:v>
                </c:pt>
                <c:pt idx="9742">
                  <c:v>0.70591999999999999</c:v>
                </c:pt>
                <c:pt idx="9743">
                  <c:v>0.70571399999999995</c:v>
                </c:pt>
                <c:pt idx="9744">
                  <c:v>0.705507</c:v>
                </c:pt>
                <c:pt idx="9745">
                  <c:v>0.70530000000000004</c:v>
                </c:pt>
                <c:pt idx="9746">
                  <c:v>0.705094</c:v>
                </c:pt>
                <c:pt idx="9747">
                  <c:v>0.70488700000000004</c:v>
                </c:pt>
                <c:pt idx="9748">
                  <c:v>0.70467999999999997</c:v>
                </c:pt>
                <c:pt idx="9749">
                  <c:v>0.70447400000000004</c:v>
                </c:pt>
                <c:pt idx="9750">
                  <c:v>0.70426699999999998</c:v>
                </c:pt>
                <c:pt idx="9751">
                  <c:v>0.70406000000000002</c:v>
                </c:pt>
                <c:pt idx="9752">
                  <c:v>0.70385299999999995</c:v>
                </c:pt>
                <c:pt idx="9753">
                  <c:v>0.70364700000000002</c:v>
                </c:pt>
                <c:pt idx="9754">
                  <c:v>0.70343999999999995</c:v>
                </c:pt>
                <c:pt idx="9755">
                  <c:v>0.703233</c:v>
                </c:pt>
                <c:pt idx="9756">
                  <c:v>0.70302600000000004</c:v>
                </c:pt>
                <c:pt idx="9757">
                  <c:v>0.70282</c:v>
                </c:pt>
                <c:pt idx="9758">
                  <c:v>0.70261300000000004</c:v>
                </c:pt>
                <c:pt idx="9759">
                  <c:v>0.70240599999999997</c:v>
                </c:pt>
                <c:pt idx="9760">
                  <c:v>0.70219900000000002</c:v>
                </c:pt>
                <c:pt idx="9761">
                  <c:v>0.70199299999999998</c:v>
                </c:pt>
                <c:pt idx="9762">
                  <c:v>0.70178600000000002</c:v>
                </c:pt>
                <c:pt idx="9763">
                  <c:v>0.70157899999999995</c:v>
                </c:pt>
                <c:pt idx="9764">
                  <c:v>0.70137300000000002</c:v>
                </c:pt>
                <c:pt idx="9765">
                  <c:v>0.70116599999999996</c:v>
                </c:pt>
                <c:pt idx="9766">
                  <c:v>0.700959</c:v>
                </c:pt>
                <c:pt idx="9767">
                  <c:v>0.70075299999999996</c:v>
                </c:pt>
                <c:pt idx="9768">
                  <c:v>0.700546</c:v>
                </c:pt>
                <c:pt idx="9769">
                  <c:v>0.70033900000000004</c:v>
                </c:pt>
                <c:pt idx="9770">
                  <c:v>0.70013300000000001</c:v>
                </c:pt>
                <c:pt idx="9771">
                  <c:v>0.69992600000000005</c:v>
                </c:pt>
                <c:pt idx="9772">
                  <c:v>0.69971899999999998</c:v>
                </c:pt>
                <c:pt idx="9773">
                  <c:v>0.69951300000000005</c:v>
                </c:pt>
                <c:pt idx="9774">
                  <c:v>0.69930599999999998</c:v>
                </c:pt>
                <c:pt idx="9775">
                  <c:v>0.69910000000000005</c:v>
                </c:pt>
                <c:pt idx="9776">
                  <c:v>0.69889299999999999</c:v>
                </c:pt>
                <c:pt idx="9777">
                  <c:v>0.69868699999999995</c:v>
                </c:pt>
                <c:pt idx="9778">
                  <c:v>0.69847999999999999</c:v>
                </c:pt>
                <c:pt idx="9779">
                  <c:v>0.69827399999999995</c:v>
                </c:pt>
                <c:pt idx="9780">
                  <c:v>0.69806699999999999</c:v>
                </c:pt>
                <c:pt idx="9781">
                  <c:v>0.69786099999999995</c:v>
                </c:pt>
                <c:pt idx="9782">
                  <c:v>0.69765500000000003</c:v>
                </c:pt>
                <c:pt idx="9783">
                  <c:v>0.69744799999999996</c:v>
                </c:pt>
                <c:pt idx="9784">
                  <c:v>0.69724200000000003</c:v>
                </c:pt>
                <c:pt idx="9785">
                  <c:v>0.69703499999999996</c:v>
                </c:pt>
                <c:pt idx="9786">
                  <c:v>0.69682900000000003</c:v>
                </c:pt>
                <c:pt idx="9787">
                  <c:v>0.69662299999999999</c:v>
                </c:pt>
                <c:pt idx="9788">
                  <c:v>0.69641699999999995</c:v>
                </c:pt>
                <c:pt idx="9789">
                  <c:v>0.69621</c:v>
                </c:pt>
                <c:pt idx="9790">
                  <c:v>0.69600399999999996</c:v>
                </c:pt>
                <c:pt idx="9791">
                  <c:v>0.69579800000000003</c:v>
                </c:pt>
                <c:pt idx="9792">
                  <c:v>0.69559199999999999</c:v>
                </c:pt>
                <c:pt idx="9793">
                  <c:v>0.69538599999999995</c:v>
                </c:pt>
                <c:pt idx="9794">
                  <c:v>0.69518000000000002</c:v>
                </c:pt>
                <c:pt idx="9795">
                  <c:v>0.69497399999999998</c:v>
                </c:pt>
                <c:pt idx="9796">
                  <c:v>0.69476800000000005</c:v>
                </c:pt>
                <c:pt idx="9797">
                  <c:v>0.69456200000000001</c:v>
                </c:pt>
                <c:pt idx="9798">
                  <c:v>0.69435599999999997</c:v>
                </c:pt>
                <c:pt idx="9799">
                  <c:v>0.69415000000000004</c:v>
                </c:pt>
                <c:pt idx="9800">
                  <c:v>0.69394400000000001</c:v>
                </c:pt>
                <c:pt idx="9801">
                  <c:v>0.69373799999999997</c:v>
                </c:pt>
                <c:pt idx="9802">
                  <c:v>0.69353200000000004</c:v>
                </c:pt>
                <c:pt idx="9803">
                  <c:v>0.693326</c:v>
                </c:pt>
                <c:pt idx="9804">
                  <c:v>0.69311999999999996</c:v>
                </c:pt>
                <c:pt idx="9805">
                  <c:v>0.69291499999999995</c:v>
                </c:pt>
                <c:pt idx="9806">
                  <c:v>0.69270900000000002</c:v>
                </c:pt>
                <c:pt idx="9807">
                  <c:v>0.69250299999999998</c:v>
                </c:pt>
                <c:pt idx="9808">
                  <c:v>0.69229799999999997</c:v>
                </c:pt>
                <c:pt idx="9809">
                  <c:v>0.69209200000000004</c:v>
                </c:pt>
                <c:pt idx="9810">
                  <c:v>0.69188700000000003</c:v>
                </c:pt>
                <c:pt idx="9811">
                  <c:v>0.69168099999999999</c:v>
                </c:pt>
                <c:pt idx="9812">
                  <c:v>0.69147499999999995</c:v>
                </c:pt>
                <c:pt idx="9813">
                  <c:v>0.69127000000000005</c:v>
                </c:pt>
                <c:pt idx="9814">
                  <c:v>0.69106500000000004</c:v>
                </c:pt>
                <c:pt idx="9815">
                  <c:v>0.690859</c:v>
                </c:pt>
                <c:pt idx="9816">
                  <c:v>0.69065399999999999</c:v>
                </c:pt>
                <c:pt idx="9817">
                  <c:v>0.69044899999999998</c:v>
                </c:pt>
                <c:pt idx="9818">
                  <c:v>0.69024300000000005</c:v>
                </c:pt>
                <c:pt idx="9819">
                  <c:v>0.69003800000000004</c:v>
                </c:pt>
                <c:pt idx="9820">
                  <c:v>0.68983300000000003</c:v>
                </c:pt>
                <c:pt idx="9821">
                  <c:v>0.68962800000000002</c:v>
                </c:pt>
                <c:pt idx="9822">
                  <c:v>0.68942300000000001</c:v>
                </c:pt>
                <c:pt idx="9823">
                  <c:v>0.689218</c:v>
                </c:pt>
                <c:pt idx="9824">
                  <c:v>0.68901299999999999</c:v>
                </c:pt>
                <c:pt idx="9825">
                  <c:v>0.68880799999999998</c:v>
                </c:pt>
                <c:pt idx="9826">
                  <c:v>0.68860299999999997</c:v>
                </c:pt>
                <c:pt idx="9827">
                  <c:v>0.68839799999999995</c:v>
                </c:pt>
                <c:pt idx="9828">
                  <c:v>0.68819300000000005</c:v>
                </c:pt>
                <c:pt idx="9829">
                  <c:v>0.68798800000000004</c:v>
                </c:pt>
                <c:pt idx="9830">
                  <c:v>0.68778300000000003</c:v>
                </c:pt>
                <c:pt idx="9831">
                  <c:v>0.68757900000000005</c:v>
                </c:pt>
                <c:pt idx="9832">
                  <c:v>0.68737400000000004</c:v>
                </c:pt>
                <c:pt idx="9833">
                  <c:v>0.68716900000000003</c:v>
                </c:pt>
                <c:pt idx="9834">
                  <c:v>0.68696500000000005</c:v>
                </c:pt>
                <c:pt idx="9835">
                  <c:v>0.68676000000000004</c:v>
                </c:pt>
                <c:pt idx="9836">
                  <c:v>0.68655600000000006</c:v>
                </c:pt>
                <c:pt idx="9837">
                  <c:v>0.68635100000000004</c:v>
                </c:pt>
                <c:pt idx="9838">
                  <c:v>0.68614699999999995</c:v>
                </c:pt>
                <c:pt idx="9839">
                  <c:v>0.68594200000000005</c:v>
                </c:pt>
                <c:pt idx="9840">
                  <c:v>0.68573799999999996</c:v>
                </c:pt>
                <c:pt idx="9841">
                  <c:v>0.68553399999999998</c:v>
                </c:pt>
                <c:pt idx="9842">
                  <c:v>0.68532999999999999</c:v>
                </c:pt>
                <c:pt idx="9843">
                  <c:v>0.68512499999999998</c:v>
                </c:pt>
                <c:pt idx="9844">
                  <c:v>0.684921</c:v>
                </c:pt>
                <c:pt idx="9845">
                  <c:v>0.68471700000000002</c:v>
                </c:pt>
                <c:pt idx="9846">
                  <c:v>0.68451300000000004</c:v>
                </c:pt>
                <c:pt idx="9847">
                  <c:v>0.68430899999999995</c:v>
                </c:pt>
                <c:pt idx="9848">
                  <c:v>0.68410499999999996</c:v>
                </c:pt>
                <c:pt idx="9849">
                  <c:v>0.68390099999999998</c:v>
                </c:pt>
                <c:pt idx="9850">
                  <c:v>0.683697</c:v>
                </c:pt>
                <c:pt idx="9851">
                  <c:v>0.68349300000000002</c:v>
                </c:pt>
                <c:pt idx="9852">
                  <c:v>0.68328999999999995</c:v>
                </c:pt>
                <c:pt idx="9853">
                  <c:v>0.68308599999999997</c:v>
                </c:pt>
                <c:pt idx="9854">
                  <c:v>0.68288199999999999</c:v>
                </c:pt>
                <c:pt idx="9855">
                  <c:v>0.68267900000000004</c:v>
                </c:pt>
                <c:pt idx="9856">
                  <c:v>0.68247500000000005</c:v>
                </c:pt>
                <c:pt idx="9857">
                  <c:v>0.68227199999999999</c:v>
                </c:pt>
                <c:pt idx="9858">
                  <c:v>0.68206800000000001</c:v>
                </c:pt>
                <c:pt idx="9859">
                  <c:v>0.68186500000000005</c:v>
                </c:pt>
                <c:pt idx="9860">
                  <c:v>0.68166099999999996</c:v>
                </c:pt>
                <c:pt idx="9861">
                  <c:v>0.68145800000000001</c:v>
                </c:pt>
                <c:pt idx="9862">
                  <c:v>0.68125500000000005</c:v>
                </c:pt>
                <c:pt idx="9863">
                  <c:v>0.68105099999999996</c:v>
                </c:pt>
                <c:pt idx="9864">
                  <c:v>0.68084800000000001</c:v>
                </c:pt>
                <c:pt idx="9865">
                  <c:v>0.68064499999999994</c:v>
                </c:pt>
                <c:pt idx="9866">
                  <c:v>0.68044199999999999</c:v>
                </c:pt>
                <c:pt idx="9867">
                  <c:v>0.68023900000000004</c:v>
                </c:pt>
                <c:pt idx="9868">
                  <c:v>0.68003599999999997</c:v>
                </c:pt>
                <c:pt idx="9869">
                  <c:v>0.67983300000000002</c:v>
                </c:pt>
                <c:pt idx="9870">
                  <c:v>0.67962999999999996</c:v>
                </c:pt>
                <c:pt idx="9871">
                  <c:v>0.679427</c:v>
                </c:pt>
                <c:pt idx="9872">
                  <c:v>0.67922499999999997</c:v>
                </c:pt>
                <c:pt idx="9873">
                  <c:v>0.67902200000000001</c:v>
                </c:pt>
                <c:pt idx="9874">
                  <c:v>0.67881899999999995</c:v>
                </c:pt>
                <c:pt idx="9875">
                  <c:v>0.67861700000000003</c:v>
                </c:pt>
                <c:pt idx="9876">
                  <c:v>0.67841399999999996</c:v>
                </c:pt>
                <c:pt idx="9877">
                  <c:v>0.67821100000000001</c:v>
                </c:pt>
                <c:pt idx="9878">
                  <c:v>0.67800899999999997</c:v>
                </c:pt>
                <c:pt idx="9879">
                  <c:v>0.67780700000000005</c:v>
                </c:pt>
                <c:pt idx="9880">
                  <c:v>0.67760399999999998</c:v>
                </c:pt>
                <c:pt idx="9881">
                  <c:v>0.67740199999999995</c:v>
                </c:pt>
                <c:pt idx="9882">
                  <c:v>0.67720000000000002</c:v>
                </c:pt>
                <c:pt idx="9883">
                  <c:v>0.67699699999999996</c:v>
                </c:pt>
                <c:pt idx="9884">
                  <c:v>0.67679500000000004</c:v>
                </c:pt>
                <c:pt idx="9885">
                  <c:v>0.676593</c:v>
                </c:pt>
                <c:pt idx="9886">
                  <c:v>0.67639099999999996</c:v>
                </c:pt>
                <c:pt idx="9887">
                  <c:v>0.67618900000000004</c:v>
                </c:pt>
                <c:pt idx="9888">
                  <c:v>0.675987</c:v>
                </c:pt>
                <c:pt idx="9889">
                  <c:v>0.67578499999999997</c:v>
                </c:pt>
                <c:pt idx="9890">
                  <c:v>0.67558300000000004</c:v>
                </c:pt>
                <c:pt idx="9891">
                  <c:v>0.67538200000000004</c:v>
                </c:pt>
                <c:pt idx="9892">
                  <c:v>0.67518</c:v>
                </c:pt>
                <c:pt idx="9893">
                  <c:v>0.67497799999999997</c:v>
                </c:pt>
                <c:pt idx="9894">
                  <c:v>0.67477600000000004</c:v>
                </c:pt>
                <c:pt idx="9895">
                  <c:v>0.67457500000000004</c:v>
                </c:pt>
                <c:pt idx="9896">
                  <c:v>0.674373</c:v>
                </c:pt>
                <c:pt idx="9897">
                  <c:v>0.67417199999999999</c:v>
                </c:pt>
                <c:pt idx="9898">
                  <c:v>0.67396999999999996</c:v>
                </c:pt>
                <c:pt idx="9899">
                  <c:v>0.67376899999999995</c:v>
                </c:pt>
                <c:pt idx="9900">
                  <c:v>0.67356799999999994</c:v>
                </c:pt>
                <c:pt idx="9901">
                  <c:v>0.67336700000000005</c:v>
                </c:pt>
                <c:pt idx="9902">
                  <c:v>0.67316500000000001</c:v>
                </c:pt>
                <c:pt idx="9903">
                  <c:v>0.67296400000000001</c:v>
                </c:pt>
                <c:pt idx="9904">
                  <c:v>0.672763</c:v>
                </c:pt>
                <c:pt idx="9905">
                  <c:v>0.67256199999999999</c:v>
                </c:pt>
                <c:pt idx="9906">
                  <c:v>0.67236099999999999</c:v>
                </c:pt>
                <c:pt idx="9907">
                  <c:v>0.67215999999999998</c:v>
                </c:pt>
                <c:pt idx="9908">
                  <c:v>0.67195899999999997</c:v>
                </c:pt>
                <c:pt idx="9909">
                  <c:v>0.67175799999999997</c:v>
                </c:pt>
                <c:pt idx="9910">
                  <c:v>0.67155799999999999</c:v>
                </c:pt>
                <c:pt idx="9911">
                  <c:v>0.67135699999999998</c:v>
                </c:pt>
                <c:pt idx="9912">
                  <c:v>0.67115599999999997</c:v>
                </c:pt>
                <c:pt idx="9913">
                  <c:v>0.670956</c:v>
                </c:pt>
                <c:pt idx="9914">
                  <c:v>0.67075499999999999</c:v>
                </c:pt>
                <c:pt idx="9915">
                  <c:v>0.67055500000000001</c:v>
                </c:pt>
                <c:pt idx="9916">
                  <c:v>0.67035400000000001</c:v>
                </c:pt>
                <c:pt idx="9917">
                  <c:v>0.67015400000000003</c:v>
                </c:pt>
                <c:pt idx="9918">
                  <c:v>0.66995300000000002</c:v>
                </c:pt>
                <c:pt idx="9919">
                  <c:v>0.66975300000000004</c:v>
                </c:pt>
                <c:pt idx="9920">
                  <c:v>0.66955299999999995</c:v>
                </c:pt>
                <c:pt idx="9921">
                  <c:v>0.66935299999999998</c:v>
                </c:pt>
                <c:pt idx="9922">
                  <c:v>0.669153</c:v>
                </c:pt>
                <c:pt idx="9923">
                  <c:v>0.66895300000000002</c:v>
                </c:pt>
                <c:pt idx="9924">
                  <c:v>0.66875300000000004</c:v>
                </c:pt>
                <c:pt idx="9925">
                  <c:v>0.66855299999999995</c:v>
                </c:pt>
                <c:pt idx="9926">
                  <c:v>0.66835299999999997</c:v>
                </c:pt>
                <c:pt idx="9927">
                  <c:v>0.668153</c:v>
                </c:pt>
                <c:pt idx="9928">
                  <c:v>0.66795300000000002</c:v>
                </c:pt>
                <c:pt idx="9929">
                  <c:v>0.66775300000000004</c:v>
                </c:pt>
                <c:pt idx="9930">
                  <c:v>0.66755399999999998</c:v>
                </c:pt>
                <c:pt idx="9931">
                  <c:v>0.667354</c:v>
                </c:pt>
                <c:pt idx="9932">
                  <c:v>0.66715500000000005</c:v>
                </c:pt>
                <c:pt idx="9933">
                  <c:v>0.66695499999999996</c:v>
                </c:pt>
                <c:pt idx="9934">
                  <c:v>0.66675600000000002</c:v>
                </c:pt>
                <c:pt idx="9935">
                  <c:v>0.66655600000000004</c:v>
                </c:pt>
                <c:pt idx="9936">
                  <c:v>0.66635699999999998</c:v>
                </c:pt>
                <c:pt idx="9937">
                  <c:v>0.66615800000000003</c:v>
                </c:pt>
                <c:pt idx="9938">
                  <c:v>0.66595800000000005</c:v>
                </c:pt>
                <c:pt idx="9939">
                  <c:v>0.66575899999999999</c:v>
                </c:pt>
                <c:pt idx="9940">
                  <c:v>0.66556000000000004</c:v>
                </c:pt>
                <c:pt idx="9941">
                  <c:v>0.66536099999999998</c:v>
                </c:pt>
                <c:pt idx="9942">
                  <c:v>0.66516200000000003</c:v>
                </c:pt>
                <c:pt idx="9943">
                  <c:v>0.66496299999999997</c:v>
                </c:pt>
                <c:pt idx="9944">
                  <c:v>0.66476400000000002</c:v>
                </c:pt>
                <c:pt idx="9945">
                  <c:v>0.66456499999999996</c:v>
                </c:pt>
                <c:pt idx="9946">
                  <c:v>0.66436700000000004</c:v>
                </c:pt>
                <c:pt idx="9947">
                  <c:v>0.66416799999999998</c:v>
                </c:pt>
                <c:pt idx="9948">
                  <c:v>0.66396900000000003</c:v>
                </c:pt>
                <c:pt idx="9949">
                  <c:v>0.663771</c:v>
                </c:pt>
                <c:pt idx="9950">
                  <c:v>0.66357200000000005</c:v>
                </c:pt>
                <c:pt idx="9951">
                  <c:v>0.66337299999999999</c:v>
                </c:pt>
                <c:pt idx="9952">
                  <c:v>0.66317499999999996</c:v>
                </c:pt>
                <c:pt idx="9953">
                  <c:v>0.66297700000000004</c:v>
                </c:pt>
                <c:pt idx="9954">
                  <c:v>0.66277799999999998</c:v>
                </c:pt>
                <c:pt idx="9955">
                  <c:v>0.66257999999999995</c:v>
                </c:pt>
                <c:pt idx="9956">
                  <c:v>0.66238200000000003</c:v>
                </c:pt>
                <c:pt idx="9957">
                  <c:v>0.66218399999999999</c:v>
                </c:pt>
                <c:pt idx="9958">
                  <c:v>0.66198599999999996</c:v>
                </c:pt>
                <c:pt idx="9959">
                  <c:v>0.66178800000000004</c:v>
                </c:pt>
                <c:pt idx="9960">
                  <c:v>0.66159000000000001</c:v>
                </c:pt>
                <c:pt idx="9961">
                  <c:v>0.66139199999999998</c:v>
                </c:pt>
                <c:pt idx="9962">
                  <c:v>0.66119399999999995</c:v>
                </c:pt>
                <c:pt idx="9963">
                  <c:v>0.66099600000000003</c:v>
                </c:pt>
                <c:pt idx="9964">
                  <c:v>0.660798</c:v>
                </c:pt>
                <c:pt idx="9965">
                  <c:v>0.66059999999999997</c:v>
                </c:pt>
                <c:pt idx="9966">
                  <c:v>0.66040299999999996</c:v>
                </c:pt>
                <c:pt idx="9967">
                  <c:v>0.66020500000000004</c:v>
                </c:pt>
                <c:pt idx="9968">
                  <c:v>0.66000800000000004</c:v>
                </c:pt>
                <c:pt idx="9969">
                  <c:v>0.65981000000000001</c:v>
                </c:pt>
                <c:pt idx="9970">
                  <c:v>0.659613</c:v>
                </c:pt>
                <c:pt idx="9971">
                  <c:v>0.65941499999999997</c:v>
                </c:pt>
                <c:pt idx="9972">
                  <c:v>0.65921799999999997</c:v>
                </c:pt>
                <c:pt idx="9973">
                  <c:v>0.65902099999999997</c:v>
                </c:pt>
                <c:pt idx="9974">
                  <c:v>0.65882399999999997</c:v>
                </c:pt>
                <c:pt idx="9975">
                  <c:v>0.65862699999999996</c:v>
                </c:pt>
                <c:pt idx="9976">
                  <c:v>0.65842900000000004</c:v>
                </c:pt>
                <c:pt idx="9977">
                  <c:v>0.65823200000000004</c:v>
                </c:pt>
                <c:pt idx="9978">
                  <c:v>0.65803500000000004</c:v>
                </c:pt>
                <c:pt idx="9979">
                  <c:v>0.65783899999999995</c:v>
                </c:pt>
                <c:pt idx="9980">
                  <c:v>0.65764199999999995</c:v>
                </c:pt>
                <c:pt idx="9981">
                  <c:v>0.65744499999999995</c:v>
                </c:pt>
                <c:pt idx="9982">
                  <c:v>0.65724800000000005</c:v>
                </c:pt>
                <c:pt idx="9983">
                  <c:v>0.65705199999999997</c:v>
                </c:pt>
                <c:pt idx="9984">
                  <c:v>0.65685499999999997</c:v>
                </c:pt>
                <c:pt idx="9985">
                  <c:v>0.65665799999999996</c:v>
                </c:pt>
                <c:pt idx="9986">
                  <c:v>0.65646199999999999</c:v>
                </c:pt>
                <c:pt idx="9987">
                  <c:v>0.65626499999999999</c:v>
                </c:pt>
                <c:pt idx="9988">
                  <c:v>0.65606900000000001</c:v>
                </c:pt>
                <c:pt idx="9989">
                  <c:v>0.65587300000000004</c:v>
                </c:pt>
                <c:pt idx="9990">
                  <c:v>0.65567600000000004</c:v>
                </c:pt>
                <c:pt idx="9991">
                  <c:v>0.65547999999999995</c:v>
                </c:pt>
                <c:pt idx="9992">
                  <c:v>0.65528399999999998</c:v>
                </c:pt>
                <c:pt idx="9993">
                  <c:v>0.655088</c:v>
                </c:pt>
                <c:pt idx="9994">
                  <c:v>0.65489200000000003</c:v>
                </c:pt>
                <c:pt idx="9995">
                  <c:v>0.65469599999999994</c:v>
                </c:pt>
                <c:pt idx="9996">
                  <c:v>0.65449999999999997</c:v>
                </c:pt>
                <c:pt idx="9997">
                  <c:v>0.654304</c:v>
                </c:pt>
                <c:pt idx="9998">
                  <c:v>0.65410800000000002</c:v>
                </c:pt>
                <c:pt idx="9999">
                  <c:v>0.65391200000000005</c:v>
                </c:pt>
                <c:pt idx="10000">
                  <c:v>0.65371699999999999</c:v>
                </c:pt>
                <c:pt idx="10001">
                  <c:v>0.65352100000000002</c:v>
                </c:pt>
                <c:pt idx="10002">
                  <c:v>0.65332500000000004</c:v>
                </c:pt>
                <c:pt idx="10003">
                  <c:v>0.65312999999999999</c:v>
                </c:pt>
                <c:pt idx="10004">
                  <c:v>0.65293400000000001</c:v>
                </c:pt>
                <c:pt idx="10005">
                  <c:v>0.65273899999999996</c:v>
                </c:pt>
                <c:pt idx="10006">
                  <c:v>0.65254400000000001</c:v>
                </c:pt>
                <c:pt idx="10007">
                  <c:v>0.65234800000000004</c:v>
                </c:pt>
                <c:pt idx="10008">
                  <c:v>0.65215299999999998</c:v>
                </c:pt>
                <c:pt idx="10009">
                  <c:v>0.65195800000000004</c:v>
                </c:pt>
                <c:pt idx="10010">
                  <c:v>0.65176299999999998</c:v>
                </c:pt>
                <c:pt idx="10011">
                  <c:v>0.65156800000000004</c:v>
                </c:pt>
                <c:pt idx="10012">
                  <c:v>0.65137299999999998</c:v>
                </c:pt>
                <c:pt idx="10013">
                  <c:v>0.65117800000000003</c:v>
                </c:pt>
                <c:pt idx="10014">
                  <c:v>0.65098299999999998</c:v>
                </c:pt>
                <c:pt idx="10015">
                  <c:v>0.65078800000000003</c:v>
                </c:pt>
                <c:pt idx="10016">
                  <c:v>0.65059299999999998</c:v>
                </c:pt>
                <c:pt idx="10017">
                  <c:v>0.65039800000000003</c:v>
                </c:pt>
                <c:pt idx="10018">
                  <c:v>0.650204</c:v>
                </c:pt>
                <c:pt idx="10019">
                  <c:v>0.65000899999999995</c:v>
                </c:pt>
                <c:pt idx="10020">
                  <c:v>0.64981500000000003</c:v>
                </c:pt>
                <c:pt idx="10021">
                  <c:v>0.64961999999999998</c:v>
                </c:pt>
                <c:pt idx="10022">
                  <c:v>0.64942599999999995</c:v>
                </c:pt>
                <c:pt idx="10023">
                  <c:v>0.649231</c:v>
                </c:pt>
                <c:pt idx="10024">
                  <c:v>0.64903699999999998</c:v>
                </c:pt>
                <c:pt idx="10025">
                  <c:v>0.64884299999999995</c:v>
                </c:pt>
                <c:pt idx="10026">
                  <c:v>0.648648</c:v>
                </c:pt>
                <c:pt idx="10027">
                  <c:v>0.64845399999999997</c:v>
                </c:pt>
                <c:pt idx="10028">
                  <c:v>0.64825999999999995</c:v>
                </c:pt>
                <c:pt idx="10029">
                  <c:v>0.64806600000000003</c:v>
                </c:pt>
                <c:pt idx="10030">
                  <c:v>0.647872</c:v>
                </c:pt>
                <c:pt idx="10031">
                  <c:v>0.64767799999999998</c:v>
                </c:pt>
                <c:pt idx="10032">
                  <c:v>0.64748399999999995</c:v>
                </c:pt>
                <c:pt idx="10033">
                  <c:v>0.64729099999999995</c:v>
                </c:pt>
                <c:pt idx="10034">
                  <c:v>0.64709700000000003</c:v>
                </c:pt>
                <c:pt idx="10035">
                  <c:v>0.64690300000000001</c:v>
                </c:pt>
                <c:pt idx="10036">
                  <c:v>0.64670899999999998</c:v>
                </c:pt>
                <c:pt idx="10037">
                  <c:v>0.64651599999999998</c:v>
                </c:pt>
                <c:pt idx="10038">
                  <c:v>0.64632199999999995</c:v>
                </c:pt>
                <c:pt idx="10039">
                  <c:v>0.64612899999999995</c:v>
                </c:pt>
                <c:pt idx="10040">
                  <c:v>0.64593500000000004</c:v>
                </c:pt>
                <c:pt idx="10041">
                  <c:v>0.64574200000000004</c:v>
                </c:pt>
                <c:pt idx="10042">
                  <c:v>0.64554900000000004</c:v>
                </c:pt>
                <c:pt idx="10043">
                  <c:v>0.64535600000000004</c:v>
                </c:pt>
                <c:pt idx="10044">
                  <c:v>0.64516200000000001</c:v>
                </c:pt>
                <c:pt idx="10045">
                  <c:v>0.64496900000000001</c:v>
                </c:pt>
                <c:pt idx="10046">
                  <c:v>0.64477600000000002</c:v>
                </c:pt>
                <c:pt idx="10047">
                  <c:v>0.64458300000000002</c:v>
                </c:pt>
                <c:pt idx="10048">
                  <c:v>0.64439000000000002</c:v>
                </c:pt>
                <c:pt idx="10049">
                  <c:v>0.64419700000000002</c:v>
                </c:pt>
                <c:pt idx="10050">
                  <c:v>0.64400500000000005</c:v>
                </c:pt>
                <c:pt idx="10051">
                  <c:v>0.64381200000000005</c:v>
                </c:pt>
                <c:pt idx="10052">
                  <c:v>0.64361900000000005</c:v>
                </c:pt>
                <c:pt idx="10053">
                  <c:v>0.64342600000000005</c:v>
                </c:pt>
                <c:pt idx="10054">
                  <c:v>0.64323399999999997</c:v>
                </c:pt>
                <c:pt idx="10055">
                  <c:v>0.64304099999999997</c:v>
                </c:pt>
                <c:pt idx="10056">
                  <c:v>0.642849</c:v>
                </c:pt>
                <c:pt idx="10057">
                  <c:v>0.64265600000000001</c:v>
                </c:pt>
                <c:pt idx="10058">
                  <c:v>0.64246400000000004</c:v>
                </c:pt>
                <c:pt idx="10059">
                  <c:v>0.64227199999999995</c:v>
                </c:pt>
                <c:pt idx="10060">
                  <c:v>0.64207899999999996</c:v>
                </c:pt>
                <c:pt idx="10061">
                  <c:v>0.64188699999999999</c:v>
                </c:pt>
                <c:pt idx="10062">
                  <c:v>0.64169500000000002</c:v>
                </c:pt>
                <c:pt idx="10063">
                  <c:v>0.64150300000000005</c:v>
                </c:pt>
                <c:pt idx="10064">
                  <c:v>0.64131099999999996</c:v>
                </c:pt>
                <c:pt idx="10065">
                  <c:v>0.64111899999999999</c:v>
                </c:pt>
                <c:pt idx="10066">
                  <c:v>0.64092700000000002</c:v>
                </c:pt>
                <c:pt idx="10067">
                  <c:v>0.64073500000000005</c:v>
                </c:pt>
                <c:pt idx="10068">
                  <c:v>0.64054299999999997</c:v>
                </c:pt>
                <c:pt idx="10069">
                  <c:v>0.64035200000000003</c:v>
                </c:pt>
                <c:pt idx="10070">
                  <c:v>0.64015999999999995</c:v>
                </c:pt>
                <c:pt idx="10071">
                  <c:v>0.63996799999999998</c:v>
                </c:pt>
                <c:pt idx="10072">
                  <c:v>0.63977700000000004</c:v>
                </c:pt>
                <c:pt idx="10073">
                  <c:v>0.63958499999999996</c:v>
                </c:pt>
                <c:pt idx="10074">
                  <c:v>0.63939400000000002</c:v>
                </c:pt>
                <c:pt idx="10075">
                  <c:v>0.63920299999999997</c:v>
                </c:pt>
                <c:pt idx="10076">
                  <c:v>0.639011</c:v>
                </c:pt>
                <c:pt idx="10077">
                  <c:v>0.63882000000000005</c:v>
                </c:pt>
                <c:pt idx="10078">
                  <c:v>0.638629</c:v>
                </c:pt>
                <c:pt idx="10079">
                  <c:v>0.63843799999999995</c:v>
                </c:pt>
                <c:pt idx="10080">
                  <c:v>0.63824599999999998</c:v>
                </c:pt>
                <c:pt idx="10081">
                  <c:v>0.63805500000000004</c:v>
                </c:pt>
                <c:pt idx="10082">
                  <c:v>0.63786399999999999</c:v>
                </c:pt>
                <c:pt idx="10083">
                  <c:v>0.63767300000000005</c:v>
                </c:pt>
                <c:pt idx="10084">
                  <c:v>0.63748300000000002</c:v>
                </c:pt>
                <c:pt idx="10085">
                  <c:v>0.63729199999999997</c:v>
                </c:pt>
                <c:pt idx="10086">
                  <c:v>0.63710100000000003</c:v>
                </c:pt>
                <c:pt idx="10087">
                  <c:v>0.63690999999999998</c:v>
                </c:pt>
                <c:pt idx="10088">
                  <c:v>0.63671999999999995</c:v>
                </c:pt>
                <c:pt idx="10089">
                  <c:v>0.63652900000000001</c:v>
                </c:pt>
                <c:pt idx="10090">
                  <c:v>0.63633899999999999</c:v>
                </c:pt>
                <c:pt idx="10091">
                  <c:v>0.63614800000000005</c:v>
                </c:pt>
                <c:pt idx="10092">
                  <c:v>0.63595800000000002</c:v>
                </c:pt>
                <c:pt idx="10093">
                  <c:v>0.63576699999999997</c:v>
                </c:pt>
                <c:pt idx="10094">
                  <c:v>0.63557699999999995</c:v>
                </c:pt>
                <c:pt idx="10095">
                  <c:v>0.63538700000000004</c:v>
                </c:pt>
                <c:pt idx="10096">
                  <c:v>0.63519700000000001</c:v>
                </c:pt>
                <c:pt idx="10097">
                  <c:v>0.63500699999999999</c:v>
                </c:pt>
                <c:pt idx="10098">
                  <c:v>0.63481699999999996</c:v>
                </c:pt>
                <c:pt idx="10099">
                  <c:v>0.63462700000000005</c:v>
                </c:pt>
                <c:pt idx="10100">
                  <c:v>0.63443700000000003</c:v>
                </c:pt>
                <c:pt idx="10101">
                  <c:v>0.63424700000000001</c:v>
                </c:pt>
                <c:pt idx="10102">
                  <c:v>0.63405699999999998</c:v>
                </c:pt>
                <c:pt idx="10103">
                  <c:v>0.63386699999999996</c:v>
                </c:pt>
                <c:pt idx="10104">
                  <c:v>0.63367700000000005</c:v>
                </c:pt>
                <c:pt idx="10105">
                  <c:v>0.63348800000000005</c:v>
                </c:pt>
                <c:pt idx="10106">
                  <c:v>0.63329800000000003</c:v>
                </c:pt>
                <c:pt idx="10107">
                  <c:v>0.63310900000000003</c:v>
                </c:pt>
                <c:pt idx="10108">
                  <c:v>0.63291900000000001</c:v>
                </c:pt>
                <c:pt idx="10109">
                  <c:v>0.63273000000000001</c:v>
                </c:pt>
                <c:pt idx="10110">
                  <c:v>0.63253999999999999</c:v>
                </c:pt>
                <c:pt idx="10111">
                  <c:v>0.632351</c:v>
                </c:pt>
                <c:pt idx="10112">
                  <c:v>0.632162</c:v>
                </c:pt>
                <c:pt idx="10113">
                  <c:v>0.63197300000000001</c:v>
                </c:pt>
                <c:pt idx="10114">
                  <c:v>0.63178299999999998</c:v>
                </c:pt>
                <c:pt idx="10115">
                  <c:v>0.63159399999999999</c:v>
                </c:pt>
                <c:pt idx="10116">
                  <c:v>0.63140499999999999</c:v>
                </c:pt>
                <c:pt idx="10117">
                  <c:v>0.631216</c:v>
                </c:pt>
                <c:pt idx="10118">
                  <c:v>0.63102800000000003</c:v>
                </c:pt>
                <c:pt idx="10119">
                  <c:v>0.63083900000000004</c:v>
                </c:pt>
                <c:pt idx="10120">
                  <c:v>0.63065000000000004</c:v>
                </c:pt>
                <c:pt idx="10121">
                  <c:v>0.63046100000000005</c:v>
                </c:pt>
                <c:pt idx="10122">
                  <c:v>0.63027299999999997</c:v>
                </c:pt>
                <c:pt idx="10123">
                  <c:v>0.63008399999999998</c:v>
                </c:pt>
                <c:pt idx="10124">
                  <c:v>0.62989499999999998</c:v>
                </c:pt>
                <c:pt idx="10125">
                  <c:v>0.62970700000000002</c:v>
                </c:pt>
                <c:pt idx="10126">
                  <c:v>0.62951800000000002</c:v>
                </c:pt>
                <c:pt idx="10127">
                  <c:v>0.62932999999999995</c:v>
                </c:pt>
                <c:pt idx="10128">
                  <c:v>0.62914199999999998</c:v>
                </c:pt>
                <c:pt idx="10129">
                  <c:v>0.62895400000000001</c:v>
                </c:pt>
                <c:pt idx="10130">
                  <c:v>0.62876500000000002</c:v>
                </c:pt>
                <c:pt idx="10131">
                  <c:v>0.62857700000000005</c:v>
                </c:pt>
                <c:pt idx="10132">
                  <c:v>0.62838899999999998</c:v>
                </c:pt>
                <c:pt idx="10133">
                  <c:v>0.62820100000000001</c:v>
                </c:pt>
                <c:pt idx="10134">
                  <c:v>0.62801300000000004</c:v>
                </c:pt>
                <c:pt idx="10135">
                  <c:v>0.62782499999999997</c:v>
                </c:pt>
                <c:pt idx="10136">
                  <c:v>0.627637</c:v>
                </c:pt>
                <c:pt idx="10137">
                  <c:v>0.62744999999999995</c:v>
                </c:pt>
                <c:pt idx="10138">
                  <c:v>0.62726199999999999</c:v>
                </c:pt>
                <c:pt idx="10139">
                  <c:v>0.62707400000000002</c:v>
                </c:pt>
                <c:pt idx="10140">
                  <c:v>0.62688699999999997</c:v>
                </c:pt>
                <c:pt idx="10141">
                  <c:v>0.62669900000000001</c:v>
                </c:pt>
                <c:pt idx="10142">
                  <c:v>0.62651100000000004</c:v>
                </c:pt>
                <c:pt idx="10143">
                  <c:v>0.62632399999999999</c:v>
                </c:pt>
                <c:pt idx="10144">
                  <c:v>0.62613700000000005</c:v>
                </c:pt>
                <c:pt idx="10145">
                  <c:v>0.62594899999999998</c:v>
                </c:pt>
                <c:pt idx="10146">
                  <c:v>0.62576200000000004</c:v>
                </c:pt>
                <c:pt idx="10147">
                  <c:v>0.62557499999999999</c:v>
                </c:pt>
                <c:pt idx="10148">
                  <c:v>0.62538800000000005</c:v>
                </c:pt>
                <c:pt idx="10149">
                  <c:v>0.62520100000000001</c:v>
                </c:pt>
                <c:pt idx="10150">
                  <c:v>0.62501399999999996</c:v>
                </c:pt>
                <c:pt idx="10151">
                  <c:v>0.62482700000000002</c:v>
                </c:pt>
                <c:pt idx="10152">
                  <c:v>0.62463999999999997</c:v>
                </c:pt>
                <c:pt idx="10153">
                  <c:v>0.62445300000000004</c:v>
                </c:pt>
                <c:pt idx="10154">
                  <c:v>0.62426599999999999</c:v>
                </c:pt>
                <c:pt idx="10155">
                  <c:v>0.62407900000000005</c:v>
                </c:pt>
                <c:pt idx="10156">
                  <c:v>0.62389300000000003</c:v>
                </c:pt>
                <c:pt idx="10157">
                  <c:v>0.62370599999999998</c:v>
                </c:pt>
                <c:pt idx="10158">
                  <c:v>0.62351900000000005</c:v>
                </c:pt>
                <c:pt idx="10159">
                  <c:v>0.62333300000000003</c:v>
                </c:pt>
                <c:pt idx="10160">
                  <c:v>0.62314700000000001</c:v>
                </c:pt>
                <c:pt idx="10161">
                  <c:v>0.62295999999999996</c:v>
                </c:pt>
                <c:pt idx="10162">
                  <c:v>0.62277400000000005</c:v>
                </c:pt>
                <c:pt idx="10163">
                  <c:v>0.62258800000000003</c:v>
                </c:pt>
                <c:pt idx="10164">
                  <c:v>0.62240099999999998</c:v>
                </c:pt>
                <c:pt idx="10165">
                  <c:v>0.62221499999999996</c:v>
                </c:pt>
                <c:pt idx="10166">
                  <c:v>0.62202900000000005</c:v>
                </c:pt>
                <c:pt idx="10167">
                  <c:v>0.62184300000000003</c:v>
                </c:pt>
                <c:pt idx="10168">
                  <c:v>0.62165700000000002</c:v>
                </c:pt>
                <c:pt idx="10169">
                  <c:v>0.621471</c:v>
                </c:pt>
                <c:pt idx="10170">
                  <c:v>0.62128499999999998</c:v>
                </c:pt>
                <c:pt idx="10171">
                  <c:v>0.62109999999999999</c:v>
                </c:pt>
                <c:pt idx="10172">
                  <c:v>0.62091399999999997</c:v>
                </c:pt>
                <c:pt idx="10173">
                  <c:v>0.62072799999999995</c:v>
                </c:pt>
                <c:pt idx="10174">
                  <c:v>0.62054299999999996</c:v>
                </c:pt>
                <c:pt idx="10175">
                  <c:v>0.62035700000000005</c:v>
                </c:pt>
                <c:pt idx="10176">
                  <c:v>0.62017100000000003</c:v>
                </c:pt>
                <c:pt idx="10177">
                  <c:v>0.61998600000000004</c:v>
                </c:pt>
                <c:pt idx="10178">
                  <c:v>0.61980100000000005</c:v>
                </c:pt>
                <c:pt idx="10179">
                  <c:v>0.61961500000000003</c:v>
                </c:pt>
                <c:pt idx="10180">
                  <c:v>0.61943000000000004</c:v>
                </c:pt>
                <c:pt idx="10181">
                  <c:v>0.61924500000000005</c:v>
                </c:pt>
                <c:pt idx="10182">
                  <c:v>0.61906000000000005</c:v>
                </c:pt>
                <c:pt idx="10183">
                  <c:v>0.61887499999999995</c:v>
                </c:pt>
                <c:pt idx="10184">
                  <c:v>0.61868999999999996</c:v>
                </c:pt>
                <c:pt idx="10185">
                  <c:v>0.61850499999999997</c:v>
                </c:pt>
                <c:pt idx="10186">
                  <c:v>0.61831999999999998</c:v>
                </c:pt>
                <c:pt idx="10187">
                  <c:v>0.61813499999999999</c:v>
                </c:pt>
                <c:pt idx="10188">
                  <c:v>0.61795</c:v>
                </c:pt>
                <c:pt idx="10189">
                  <c:v>0.61776500000000001</c:v>
                </c:pt>
                <c:pt idx="10190">
                  <c:v>0.61758100000000005</c:v>
                </c:pt>
                <c:pt idx="10191">
                  <c:v>0.61739599999999994</c:v>
                </c:pt>
                <c:pt idx="10192">
                  <c:v>0.61721199999999998</c:v>
                </c:pt>
                <c:pt idx="10193">
                  <c:v>0.61702699999999999</c:v>
                </c:pt>
                <c:pt idx="10194">
                  <c:v>0.61684300000000003</c:v>
                </c:pt>
                <c:pt idx="10195">
                  <c:v>0.61665800000000004</c:v>
                </c:pt>
                <c:pt idx="10196">
                  <c:v>0.61647399999999997</c:v>
                </c:pt>
                <c:pt idx="10197">
                  <c:v>0.61629</c:v>
                </c:pt>
                <c:pt idx="10198">
                  <c:v>0.61610600000000004</c:v>
                </c:pt>
                <c:pt idx="10199">
                  <c:v>0.61592100000000005</c:v>
                </c:pt>
                <c:pt idx="10200">
                  <c:v>0.61573699999999998</c:v>
                </c:pt>
                <c:pt idx="10201">
                  <c:v>0.61555300000000002</c:v>
                </c:pt>
                <c:pt idx="10202">
                  <c:v>0.61536900000000005</c:v>
                </c:pt>
                <c:pt idx="10203">
                  <c:v>0.61518600000000001</c:v>
                </c:pt>
                <c:pt idx="10204">
                  <c:v>0.61500200000000005</c:v>
                </c:pt>
                <c:pt idx="10205">
                  <c:v>0.61481799999999998</c:v>
                </c:pt>
                <c:pt idx="10206">
                  <c:v>0.61463400000000001</c:v>
                </c:pt>
                <c:pt idx="10207">
                  <c:v>0.61445099999999997</c:v>
                </c:pt>
                <c:pt idx="10208">
                  <c:v>0.61426700000000001</c:v>
                </c:pt>
                <c:pt idx="10209">
                  <c:v>0.61408399999999996</c:v>
                </c:pt>
                <c:pt idx="10210">
                  <c:v>0.6139</c:v>
                </c:pt>
                <c:pt idx="10211">
                  <c:v>0.61371699999999996</c:v>
                </c:pt>
                <c:pt idx="10212">
                  <c:v>0.613533</c:v>
                </c:pt>
                <c:pt idx="10213">
                  <c:v>0.61334999999999995</c:v>
                </c:pt>
                <c:pt idx="10214">
                  <c:v>0.61316700000000002</c:v>
                </c:pt>
                <c:pt idx="10215">
                  <c:v>0.61298399999999997</c:v>
                </c:pt>
                <c:pt idx="10216">
                  <c:v>0.61280100000000004</c:v>
                </c:pt>
                <c:pt idx="10217">
                  <c:v>0.612618</c:v>
                </c:pt>
                <c:pt idx="10218">
                  <c:v>0.61243499999999995</c:v>
                </c:pt>
                <c:pt idx="10219">
                  <c:v>0.61225200000000002</c:v>
                </c:pt>
                <c:pt idx="10220">
                  <c:v>0.61206899999999997</c:v>
                </c:pt>
                <c:pt idx="10221">
                  <c:v>0.61188600000000004</c:v>
                </c:pt>
                <c:pt idx="10222">
                  <c:v>0.61170400000000003</c:v>
                </c:pt>
                <c:pt idx="10223">
                  <c:v>0.61152099999999998</c:v>
                </c:pt>
                <c:pt idx="10224">
                  <c:v>0.61133800000000005</c:v>
                </c:pt>
                <c:pt idx="10225">
                  <c:v>0.61115600000000003</c:v>
                </c:pt>
                <c:pt idx="10226">
                  <c:v>0.61097299999999999</c:v>
                </c:pt>
                <c:pt idx="10227">
                  <c:v>0.61079099999999997</c:v>
                </c:pt>
                <c:pt idx="10228">
                  <c:v>0.61060899999999996</c:v>
                </c:pt>
                <c:pt idx="10229">
                  <c:v>0.61042600000000002</c:v>
                </c:pt>
                <c:pt idx="10230">
                  <c:v>0.61024400000000001</c:v>
                </c:pt>
                <c:pt idx="10231">
                  <c:v>0.61006199999999999</c:v>
                </c:pt>
                <c:pt idx="10232">
                  <c:v>0.60987999999999998</c:v>
                </c:pt>
                <c:pt idx="10233">
                  <c:v>0.60969799999999996</c:v>
                </c:pt>
                <c:pt idx="10234">
                  <c:v>0.60951599999999995</c:v>
                </c:pt>
                <c:pt idx="10235">
                  <c:v>0.60933400000000004</c:v>
                </c:pt>
                <c:pt idx="10236">
                  <c:v>0.60915200000000003</c:v>
                </c:pt>
                <c:pt idx="10237">
                  <c:v>0.60897000000000001</c:v>
                </c:pt>
                <c:pt idx="10238">
                  <c:v>0.60878900000000002</c:v>
                </c:pt>
                <c:pt idx="10239">
                  <c:v>0.60860700000000001</c:v>
                </c:pt>
                <c:pt idx="10240">
                  <c:v>0.60842499999999999</c:v>
                </c:pt>
                <c:pt idx="10241">
                  <c:v>0.60824400000000001</c:v>
                </c:pt>
                <c:pt idx="10242">
                  <c:v>0.60806199999999999</c:v>
                </c:pt>
                <c:pt idx="10243">
                  <c:v>0.607881</c:v>
                </c:pt>
                <c:pt idx="10244">
                  <c:v>0.60770000000000002</c:v>
                </c:pt>
                <c:pt idx="10245">
                  <c:v>0.607518</c:v>
                </c:pt>
                <c:pt idx="10246">
                  <c:v>0.60733700000000002</c:v>
                </c:pt>
                <c:pt idx="10247">
                  <c:v>0.60715600000000003</c:v>
                </c:pt>
                <c:pt idx="10248">
                  <c:v>0.60697500000000004</c:v>
                </c:pt>
                <c:pt idx="10249">
                  <c:v>0.60679400000000006</c:v>
                </c:pt>
                <c:pt idx="10250">
                  <c:v>0.60661299999999996</c:v>
                </c:pt>
                <c:pt idx="10251">
                  <c:v>0.60643199999999997</c:v>
                </c:pt>
                <c:pt idx="10252">
                  <c:v>0.60625099999999998</c:v>
                </c:pt>
                <c:pt idx="10253">
                  <c:v>0.60607100000000003</c:v>
                </c:pt>
                <c:pt idx="10254">
                  <c:v>0.60589000000000004</c:v>
                </c:pt>
                <c:pt idx="10255">
                  <c:v>0.60570900000000005</c:v>
                </c:pt>
                <c:pt idx="10256">
                  <c:v>0.60552899999999998</c:v>
                </c:pt>
                <c:pt idx="10257">
                  <c:v>0.605348</c:v>
                </c:pt>
                <c:pt idx="10258">
                  <c:v>0.60516800000000004</c:v>
                </c:pt>
                <c:pt idx="10259">
                  <c:v>0.60498700000000005</c:v>
                </c:pt>
                <c:pt idx="10260">
                  <c:v>0.60480699999999998</c:v>
                </c:pt>
                <c:pt idx="10261">
                  <c:v>0.60462700000000003</c:v>
                </c:pt>
                <c:pt idx="10262">
                  <c:v>0.60444699999999996</c:v>
                </c:pt>
                <c:pt idx="10263">
                  <c:v>0.604267</c:v>
                </c:pt>
                <c:pt idx="10264">
                  <c:v>0.60408700000000004</c:v>
                </c:pt>
                <c:pt idx="10265">
                  <c:v>0.60390699999999997</c:v>
                </c:pt>
                <c:pt idx="10266">
                  <c:v>0.60372700000000001</c:v>
                </c:pt>
                <c:pt idx="10267">
                  <c:v>0.60354699999999994</c:v>
                </c:pt>
                <c:pt idx="10268">
                  <c:v>0.60336699999999999</c:v>
                </c:pt>
                <c:pt idx="10269">
                  <c:v>0.60318799999999995</c:v>
                </c:pt>
                <c:pt idx="10270">
                  <c:v>0.60300799999999999</c:v>
                </c:pt>
                <c:pt idx="10271">
                  <c:v>0.60282800000000003</c:v>
                </c:pt>
                <c:pt idx="10272">
                  <c:v>0.60264899999999999</c:v>
                </c:pt>
                <c:pt idx="10273">
                  <c:v>0.60246999999999995</c:v>
                </c:pt>
                <c:pt idx="10274">
                  <c:v>0.60228999999999999</c:v>
                </c:pt>
                <c:pt idx="10275">
                  <c:v>0.60211099999999995</c:v>
                </c:pt>
                <c:pt idx="10276">
                  <c:v>0.60193200000000002</c:v>
                </c:pt>
                <c:pt idx="10277">
                  <c:v>0.60175299999999998</c:v>
                </c:pt>
                <c:pt idx="10278">
                  <c:v>0.60157400000000005</c:v>
                </c:pt>
                <c:pt idx="10279">
                  <c:v>0.60139500000000001</c:v>
                </c:pt>
                <c:pt idx="10280">
                  <c:v>0.60121599999999997</c:v>
                </c:pt>
                <c:pt idx="10281">
                  <c:v>0.60103700000000004</c:v>
                </c:pt>
                <c:pt idx="10282">
                  <c:v>0.600858</c:v>
                </c:pt>
                <c:pt idx="10283">
                  <c:v>0.60067899999999996</c:v>
                </c:pt>
                <c:pt idx="10284">
                  <c:v>0.60050099999999995</c:v>
                </c:pt>
                <c:pt idx="10285">
                  <c:v>0.60032200000000002</c:v>
                </c:pt>
                <c:pt idx="10286">
                  <c:v>0.60014400000000001</c:v>
                </c:pt>
                <c:pt idx="10287">
                  <c:v>0.59996499999999997</c:v>
                </c:pt>
                <c:pt idx="10288">
                  <c:v>0.59978699999999996</c:v>
                </c:pt>
                <c:pt idx="10289">
                  <c:v>0.59960899999999995</c:v>
                </c:pt>
                <c:pt idx="10290">
                  <c:v>0.59943000000000002</c:v>
                </c:pt>
                <c:pt idx="10291">
                  <c:v>0.59925200000000001</c:v>
                </c:pt>
                <c:pt idx="10292">
                  <c:v>0.599074</c:v>
                </c:pt>
                <c:pt idx="10293">
                  <c:v>0.59889599999999998</c:v>
                </c:pt>
                <c:pt idx="10294">
                  <c:v>0.59871799999999997</c:v>
                </c:pt>
                <c:pt idx="10295">
                  <c:v>0.59853999999999996</c:v>
                </c:pt>
                <c:pt idx="10296">
                  <c:v>0.59836299999999998</c:v>
                </c:pt>
                <c:pt idx="10297">
                  <c:v>0.59818499999999997</c:v>
                </c:pt>
                <c:pt idx="10298">
                  <c:v>0.59800699999999996</c:v>
                </c:pt>
                <c:pt idx="10299">
                  <c:v>0.59782999999999997</c:v>
                </c:pt>
                <c:pt idx="10300">
                  <c:v>0.59765199999999996</c:v>
                </c:pt>
                <c:pt idx="10301">
                  <c:v>0.59747499999999998</c:v>
                </c:pt>
                <c:pt idx="10302">
                  <c:v>0.597298</c:v>
                </c:pt>
                <c:pt idx="10303">
                  <c:v>0.59711999999999998</c:v>
                </c:pt>
                <c:pt idx="10304">
                  <c:v>0.596943</c:v>
                </c:pt>
                <c:pt idx="10305">
                  <c:v>0.59676600000000002</c:v>
                </c:pt>
                <c:pt idx="10306">
                  <c:v>0.59658900000000004</c:v>
                </c:pt>
                <c:pt idx="10307">
                  <c:v>0.59641200000000005</c:v>
                </c:pt>
                <c:pt idx="10308">
                  <c:v>0.59623499999999996</c:v>
                </c:pt>
                <c:pt idx="10309">
                  <c:v>0.59605900000000001</c:v>
                </c:pt>
                <c:pt idx="10310">
                  <c:v>0.59588200000000002</c:v>
                </c:pt>
                <c:pt idx="10311">
                  <c:v>0.59570500000000004</c:v>
                </c:pt>
                <c:pt idx="10312">
                  <c:v>0.59552899999999998</c:v>
                </c:pt>
                <c:pt idx="10313">
                  <c:v>0.59535199999999999</c:v>
                </c:pt>
                <c:pt idx="10314">
                  <c:v>0.59517600000000004</c:v>
                </c:pt>
                <c:pt idx="10315">
                  <c:v>0.59499999999999997</c:v>
                </c:pt>
                <c:pt idx="10316">
                  <c:v>0.59482299999999999</c:v>
                </c:pt>
                <c:pt idx="10317">
                  <c:v>0.59464700000000004</c:v>
                </c:pt>
                <c:pt idx="10318">
                  <c:v>0.59447099999999997</c:v>
                </c:pt>
                <c:pt idx="10319">
                  <c:v>0.59429500000000002</c:v>
                </c:pt>
                <c:pt idx="10320">
                  <c:v>0.59411899999999995</c:v>
                </c:pt>
                <c:pt idx="10321">
                  <c:v>0.59394400000000003</c:v>
                </c:pt>
                <c:pt idx="10322">
                  <c:v>0.59376799999999996</c:v>
                </c:pt>
                <c:pt idx="10323">
                  <c:v>0.59359200000000001</c:v>
                </c:pt>
                <c:pt idx="10324">
                  <c:v>0.59341699999999997</c:v>
                </c:pt>
                <c:pt idx="10325">
                  <c:v>0.59324100000000002</c:v>
                </c:pt>
                <c:pt idx="10326">
                  <c:v>0.59306599999999998</c:v>
                </c:pt>
                <c:pt idx="10327">
                  <c:v>0.59289099999999995</c:v>
                </c:pt>
                <c:pt idx="10328">
                  <c:v>0.59271499999999999</c:v>
                </c:pt>
                <c:pt idx="10329">
                  <c:v>0.59253999999999996</c:v>
                </c:pt>
                <c:pt idx="10330">
                  <c:v>0.59236500000000003</c:v>
                </c:pt>
                <c:pt idx="10331">
                  <c:v>0.59218999999999999</c:v>
                </c:pt>
                <c:pt idx="10332">
                  <c:v>0.59201499999999996</c:v>
                </c:pt>
                <c:pt idx="10333">
                  <c:v>0.59184099999999995</c:v>
                </c:pt>
                <c:pt idx="10334">
                  <c:v>0.59166600000000003</c:v>
                </c:pt>
                <c:pt idx="10335">
                  <c:v>0.59149099999999999</c:v>
                </c:pt>
                <c:pt idx="10336">
                  <c:v>0.59131699999999998</c:v>
                </c:pt>
                <c:pt idx="10337">
                  <c:v>0.59114299999999997</c:v>
                </c:pt>
                <c:pt idx="10338">
                  <c:v>0.59096800000000005</c:v>
                </c:pt>
                <c:pt idx="10339">
                  <c:v>0.59079400000000004</c:v>
                </c:pt>
                <c:pt idx="10340">
                  <c:v>0.59062000000000003</c:v>
                </c:pt>
                <c:pt idx="10341">
                  <c:v>0.59044600000000003</c:v>
                </c:pt>
                <c:pt idx="10342">
                  <c:v>0.59027200000000002</c:v>
                </c:pt>
                <c:pt idx="10343">
                  <c:v>0.59009800000000001</c:v>
                </c:pt>
                <c:pt idx="10344">
                  <c:v>0.589924</c:v>
                </c:pt>
                <c:pt idx="10345">
                  <c:v>0.58975100000000003</c:v>
                </c:pt>
                <c:pt idx="10346">
                  <c:v>0.58957700000000002</c:v>
                </c:pt>
                <c:pt idx="10347">
                  <c:v>0.58940400000000004</c:v>
                </c:pt>
                <c:pt idx="10348">
                  <c:v>0.58923000000000003</c:v>
                </c:pt>
                <c:pt idx="10349">
                  <c:v>0.58905700000000005</c:v>
                </c:pt>
                <c:pt idx="10350">
                  <c:v>0.58888399999999996</c:v>
                </c:pt>
                <c:pt idx="10351">
                  <c:v>0.58871099999999998</c:v>
                </c:pt>
                <c:pt idx="10352">
                  <c:v>0.58853800000000001</c:v>
                </c:pt>
                <c:pt idx="10353">
                  <c:v>0.58836500000000003</c:v>
                </c:pt>
                <c:pt idx="10354">
                  <c:v>0.58819299999999997</c:v>
                </c:pt>
                <c:pt idx="10355">
                  <c:v>0.58801999999999999</c:v>
                </c:pt>
                <c:pt idx="10356">
                  <c:v>0.58784700000000001</c:v>
                </c:pt>
                <c:pt idx="10357">
                  <c:v>0.58767499999999995</c:v>
                </c:pt>
                <c:pt idx="10358">
                  <c:v>0.587503</c:v>
                </c:pt>
                <c:pt idx="10359">
                  <c:v>0.58733000000000002</c:v>
                </c:pt>
                <c:pt idx="10360">
                  <c:v>0.58715799999999996</c:v>
                </c:pt>
                <c:pt idx="10361">
                  <c:v>0.58698600000000001</c:v>
                </c:pt>
                <c:pt idx="10362">
                  <c:v>0.58681399999999995</c:v>
                </c:pt>
                <c:pt idx="10363">
                  <c:v>0.58664300000000003</c:v>
                </c:pt>
                <c:pt idx="10364">
                  <c:v>0.58647099999999996</c:v>
                </c:pt>
                <c:pt idx="10365">
                  <c:v>0.58630000000000004</c:v>
                </c:pt>
                <c:pt idx="10366">
                  <c:v>0.58612799999999998</c:v>
                </c:pt>
                <c:pt idx="10367">
                  <c:v>0.58595699999999995</c:v>
                </c:pt>
                <c:pt idx="10368">
                  <c:v>0.58578600000000003</c:v>
                </c:pt>
                <c:pt idx="10369">
                  <c:v>0.58561399999999997</c:v>
                </c:pt>
                <c:pt idx="10370">
                  <c:v>0.58544399999999996</c:v>
                </c:pt>
                <c:pt idx="10371">
                  <c:v>0.58527300000000004</c:v>
                </c:pt>
                <c:pt idx="10372">
                  <c:v>0.58510200000000001</c:v>
                </c:pt>
                <c:pt idx="10373">
                  <c:v>0.58493099999999998</c:v>
                </c:pt>
                <c:pt idx="10374">
                  <c:v>0.58476099999999998</c:v>
                </c:pt>
                <c:pt idx="10375">
                  <c:v>0.58459099999999997</c:v>
                </c:pt>
                <c:pt idx="10376">
                  <c:v>0.58442000000000005</c:v>
                </c:pt>
                <c:pt idx="10377">
                  <c:v>0.58425000000000005</c:v>
                </c:pt>
                <c:pt idx="10378">
                  <c:v>0.58408000000000004</c:v>
                </c:pt>
                <c:pt idx="10379">
                  <c:v>0.58391000000000004</c:v>
                </c:pt>
                <c:pt idx="10380">
                  <c:v>0.58374099999999995</c:v>
                </c:pt>
                <c:pt idx="10381">
                  <c:v>0.58357099999999995</c:v>
                </c:pt>
                <c:pt idx="10382">
                  <c:v>0.58340199999999998</c:v>
                </c:pt>
                <c:pt idx="10383">
                  <c:v>0.58323199999999997</c:v>
                </c:pt>
                <c:pt idx="10384">
                  <c:v>0.583063</c:v>
                </c:pt>
                <c:pt idx="10385">
                  <c:v>0.58289400000000002</c:v>
                </c:pt>
                <c:pt idx="10386">
                  <c:v>0.58272500000000005</c:v>
                </c:pt>
                <c:pt idx="10387">
                  <c:v>0.58255599999999996</c:v>
                </c:pt>
                <c:pt idx="10388">
                  <c:v>0.58238800000000002</c:v>
                </c:pt>
                <c:pt idx="10389">
                  <c:v>0.58221900000000004</c:v>
                </c:pt>
                <c:pt idx="10390">
                  <c:v>0.58205099999999999</c:v>
                </c:pt>
                <c:pt idx="10391">
                  <c:v>0.58188200000000001</c:v>
                </c:pt>
                <c:pt idx="10392">
                  <c:v>0.58171399999999995</c:v>
                </c:pt>
                <c:pt idx="10393">
                  <c:v>0.58154600000000001</c:v>
                </c:pt>
                <c:pt idx="10394">
                  <c:v>0.58137899999999998</c:v>
                </c:pt>
                <c:pt idx="10395">
                  <c:v>0.58121100000000003</c:v>
                </c:pt>
                <c:pt idx="10396">
                  <c:v>0.581044</c:v>
                </c:pt>
                <c:pt idx="10397">
                  <c:v>0.58087599999999995</c:v>
                </c:pt>
                <c:pt idx="10398">
                  <c:v>0.58070900000000003</c:v>
                </c:pt>
                <c:pt idx="10399">
                  <c:v>0.580542</c:v>
                </c:pt>
                <c:pt idx="10400">
                  <c:v>0.58037499999999997</c:v>
                </c:pt>
                <c:pt idx="10401">
                  <c:v>0.58020799999999995</c:v>
                </c:pt>
                <c:pt idx="10402">
                  <c:v>0.58004199999999995</c:v>
                </c:pt>
                <c:pt idx="10403">
                  <c:v>0.58006999999999997</c:v>
                </c:pt>
                <c:pt idx="10404">
                  <c:v>0.58009900000000003</c:v>
                </c:pt>
                <c:pt idx="10405">
                  <c:v>0.58012699999999995</c:v>
                </c:pt>
                <c:pt idx="10406">
                  <c:v>0.58015600000000001</c:v>
                </c:pt>
                <c:pt idx="10407">
                  <c:v>0.58018499999999995</c:v>
                </c:pt>
                <c:pt idx="10408">
                  <c:v>0.58021400000000001</c:v>
                </c:pt>
                <c:pt idx="10409">
                  <c:v>0.58024299999999995</c:v>
                </c:pt>
                <c:pt idx="10410">
                  <c:v>0.58027200000000001</c:v>
                </c:pt>
                <c:pt idx="10411">
                  <c:v>0.58030199999999998</c:v>
                </c:pt>
                <c:pt idx="10412">
                  <c:v>0.58033100000000004</c:v>
                </c:pt>
                <c:pt idx="10413">
                  <c:v>0.58036100000000002</c:v>
                </c:pt>
                <c:pt idx="10414">
                  <c:v>0.58038999999999996</c:v>
                </c:pt>
                <c:pt idx="10415">
                  <c:v>0.58042000000000005</c:v>
                </c:pt>
                <c:pt idx="10416">
                  <c:v>0.58045000000000002</c:v>
                </c:pt>
                <c:pt idx="10417">
                  <c:v>0.58048</c:v>
                </c:pt>
                <c:pt idx="10418">
                  <c:v>0.580511</c:v>
                </c:pt>
                <c:pt idx="10419">
                  <c:v>0.58054099999999997</c:v>
                </c:pt>
                <c:pt idx="10420">
                  <c:v>0.58057199999999998</c:v>
                </c:pt>
                <c:pt idx="10421">
                  <c:v>0.58060199999999995</c:v>
                </c:pt>
                <c:pt idx="10422">
                  <c:v>0.58063299999999995</c:v>
                </c:pt>
                <c:pt idx="10423">
                  <c:v>0.58066399999999996</c:v>
                </c:pt>
                <c:pt idx="10424">
                  <c:v>0.58069499999999996</c:v>
                </c:pt>
                <c:pt idx="10425">
                  <c:v>0.58072599999999996</c:v>
                </c:pt>
                <c:pt idx="10426">
                  <c:v>0.580758</c:v>
                </c:pt>
                <c:pt idx="10427">
                  <c:v>0.580789</c:v>
                </c:pt>
                <c:pt idx="10428">
                  <c:v>0.58082100000000003</c:v>
                </c:pt>
                <c:pt idx="10429">
                  <c:v>0.58085299999999995</c:v>
                </c:pt>
                <c:pt idx="10430">
                  <c:v>0.58088499999999998</c:v>
                </c:pt>
                <c:pt idx="10431">
                  <c:v>0.58091700000000002</c:v>
                </c:pt>
                <c:pt idx="10432">
                  <c:v>0.58094900000000005</c:v>
                </c:pt>
                <c:pt idx="10433">
                  <c:v>0.580982</c:v>
                </c:pt>
                <c:pt idx="10434">
                  <c:v>0.58101499999999995</c:v>
                </c:pt>
                <c:pt idx="10435">
                  <c:v>0.58104800000000001</c:v>
                </c:pt>
                <c:pt idx="10436">
                  <c:v>0.58108099999999996</c:v>
                </c:pt>
                <c:pt idx="10437">
                  <c:v>0.58111400000000002</c:v>
                </c:pt>
                <c:pt idx="10438">
                  <c:v>0.58114699999999997</c:v>
                </c:pt>
                <c:pt idx="10439">
                  <c:v>0.58118099999999995</c:v>
                </c:pt>
                <c:pt idx="10440">
                  <c:v>0.58121500000000004</c:v>
                </c:pt>
                <c:pt idx="10441">
                  <c:v>0.58124900000000002</c:v>
                </c:pt>
                <c:pt idx="10442">
                  <c:v>0.58128299999999999</c:v>
                </c:pt>
                <c:pt idx="10443">
                  <c:v>0.581318</c:v>
                </c:pt>
                <c:pt idx="10444">
                  <c:v>0.58135199999999998</c:v>
                </c:pt>
                <c:pt idx="10445">
                  <c:v>0.58138699999999999</c:v>
                </c:pt>
                <c:pt idx="10446">
                  <c:v>0.58142199999999999</c:v>
                </c:pt>
                <c:pt idx="10447">
                  <c:v>0.581457</c:v>
                </c:pt>
                <c:pt idx="10448">
                  <c:v>0.58149300000000004</c:v>
                </c:pt>
                <c:pt idx="10449">
                  <c:v>0.58152800000000004</c:v>
                </c:pt>
                <c:pt idx="10450">
                  <c:v>0.58156399999999997</c:v>
                </c:pt>
                <c:pt idx="10451">
                  <c:v>0.58160000000000001</c:v>
                </c:pt>
                <c:pt idx="10452">
                  <c:v>0.58163699999999996</c:v>
                </c:pt>
                <c:pt idx="10453">
                  <c:v>0.581673</c:v>
                </c:pt>
                <c:pt idx="10454">
                  <c:v>0.58170999999999995</c:v>
                </c:pt>
                <c:pt idx="10455">
                  <c:v>0.58174700000000001</c:v>
                </c:pt>
                <c:pt idx="10456">
                  <c:v>0.58178399999999997</c:v>
                </c:pt>
                <c:pt idx="10457">
                  <c:v>0.58182199999999995</c:v>
                </c:pt>
                <c:pt idx="10458">
                  <c:v>0.58186000000000004</c:v>
                </c:pt>
                <c:pt idx="10459">
                  <c:v>0.58189800000000003</c:v>
                </c:pt>
                <c:pt idx="10460">
                  <c:v>0.58193600000000001</c:v>
                </c:pt>
                <c:pt idx="10461">
                  <c:v>0.58197399999999999</c:v>
                </c:pt>
                <c:pt idx="10462">
                  <c:v>0.582013</c:v>
                </c:pt>
                <c:pt idx="10463">
                  <c:v>0.58205200000000001</c:v>
                </c:pt>
                <c:pt idx="10464">
                  <c:v>0.58209200000000005</c:v>
                </c:pt>
                <c:pt idx="10465">
                  <c:v>0.58213099999999995</c:v>
                </c:pt>
                <c:pt idx="10466">
                  <c:v>0.58217099999999999</c:v>
                </c:pt>
                <c:pt idx="10467">
                  <c:v>0.58221100000000003</c:v>
                </c:pt>
                <c:pt idx="10468">
                  <c:v>0.58225199999999999</c:v>
                </c:pt>
                <c:pt idx="10469">
                  <c:v>0.58229200000000003</c:v>
                </c:pt>
                <c:pt idx="10470">
                  <c:v>0.58233299999999999</c:v>
                </c:pt>
                <c:pt idx="10471">
                  <c:v>0.58237499999999998</c:v>
                </c:pt>
                <c:pt idx="10472">
                  <c:v>0.58241600000000004</c:v>
                </c:pt>
                <c:pt idx="10473">
                  <c:v>0.58245800000000003</c:v>
                </c:pt>
                <c:pt idx="10474">
                  <c:v>0.58250000000000002</c:v>
                </c:pt>
                <c:pt idx="10475">
                  <c:v>0.58254300000000003</c:v>
                </c:pt>
                <c:pt idx="10476">
                  <c:v>0.58258600000000005</c:v>
                </c:pt>
                <c:pt idx="10477">
                  <c:v>0.58262899999999995</c:v>
                </c:pt>
                <c:pt idx="10478">
                  <c:v>0.58267199999999997</c:v>
                </c:pt>
                <c:pt idx="10479">
                  <c:v>0.58271600000000001</c:v>
                </c:pt>
                <c:pt idx="10480">
                  <c:v>0.58275999999999994</c:v>
                </c:pt>
                <c:pt idx="10481">
                  <c:v>0.58280500000000002</c:v>
                </c:pt>
                <c:pt idx="10482">
                  <c:v>0.58284999999999998</c:v>
                </c:pt>
                <c:pt idx="10483">
                  <c:v>0.58289500000000005</c:v>
                </c:pt>
                <c:pt idx="10484">
                  <c:v>0.58294000000000001</c:v>
                </c:pt>
                <c:pt idx="10485">
                  <c:v>0.582986</c:v>
                </c:pt>
                <c:pt idx="10486">
                  <c:v>0.58303199999999999</c:v>
                </c:pt>
                <c:pt idx="10487">
                  <c:v>0.58307900000000001</c:v>
                </c:pt>
                <c:pt idx="10488">
                  <c:v>0.58312600000000003</c:v>
                </c:pt>
                <c:pt idx="10489">
                  <c:v>0.58317300000000005</c:v>
                </c:pt>
                <c:pt idx="10490">
                  <c:v>0.58322099999999999</c:v>
                </c:pt>
                <c:pt idx="10491">
                  <c:v>0.58326900000000004</c:v>
                </c:pt>
                <c:pt idx="10492">
                  <c:v>0.58331699999999997</c:v>
                </c:pt>
                <c:pt idx="10493">
                  <c:v>0.58336600000000005</c:v>
                </c:pt>
                <c:pt idx="10494">
                  <c:v>0.58341500000000002</c:v>
                </c:pt>
                <c:pt idx="10495">
                  <c:v>0.58346500000000001</c:v>
                </c:pt>
                <c:pt idx="10496">
                  <c:v>0.58351500000000001</c:v>
                </c:pt>
                <c:pt idx="10497">
                  <c:v>0.583565</c:v>
                </c:pt>
                <c:pt idx="10498">
                  <c:v>0.58361600000000002</c:v>
                </c:pt>
                <c:pt idx="10499">
                  <c:v>0.58366700000000005</c:v>
                </c:pt>
                <c:pt idx="10500">
                  <c:v>0.58371899999999999</c:v>
                </c:pt>
                <c:pt idx="10501">
                  <c:v>0.58377100000000004</c:v>
                </c:pt>
                <c:pt idx="10502">
                  <c:v>0.58382400000000001</c:v>
                </c:pt>
                <c:pt idx="10503">
                  <c:v>0.58387599999999995</c:v>
                </c:pt>
                <c:pt idx="10504">
                  <c:v>0.58392999999999995</c:v>
                </c:pt>
                <c:pt idx="10505">
                  <c:v>0.58398399999999995</c:v>
                </c:pt>
                <c:pt idx="10506">
                  <c:v>0.58403799999999995</c:v>
                </c:pt>
                <c:pt idx="10507">
                  <c:v>0.58409199999999994</c:v>
                </c:pt>
                <c:pt idx="10508">
                  <c:v>0.584148</c:v>
                </c:pt>
                <c:pt idx="10509">
                  <c:v>0.58420300000000003</c:v>
                </c:pt>
                <c:pt idx="10510">
                  <c:v>0.58425899999999997</c:v>
                </c:pt>
                <c:pt idx="10511">
                  <c:v>0.58431599999999995</c:v>
                </c:pt>
                <c:pt idx="10512">
                  <c:v>0.58437300000000003</c:v>
                </c:pt>
                <c:pt idx="10513">
                  <c:v>0.58443000000000001</c:v>
                </c:pt>
                <c:pt idx="10514">
                  <c:v>0.58448800000000001</c:v>
                </c:pt>
                <c:pt idx="10515">
                  <c:v>0.58454600000000001</c:v>
                </c:pt>
                <c:pt idx="10516">
                  <c:v>0.58460500000000004</c:v>
                </c:pt>
                <c:pt idx="10517">
                  <c:v>0.58466499999999999</c:v>
                </c:pt>
                <c:pt idx="10518">
                  <c:v>0.58472400000000002</c:v>
                </c:pt>
                <c:pt idx="10519">
                  <c:v>0.584785</c:v>
                </c:pt>
                <c:pt idx="10520">
                  <c:v>0.58484599999999998</c:v>
                </c:pt>
                <c:pt idx="10521">
                  <c:v>0.58490699999999995</c:v>
                </c:pt>
                <c:pt idx="10522">
                  <c:v>0.58496899999999996</c:v>
                </c:pt>
                <c:pt idx="10523">
                  <c:v>0.58503099999999997</c:v>
                </c:pt>
                <c:pt idx="10524">
                  <c:v>0.585094</c:v>
                </c:pt>
                <c:pt idx="10525">
                  <c:v>0.58515700000000004</c:v>
                </c:pt>
                <c:pt idx="10526">
                  <c:v>0.58522099999999999</c:v>
                </c:pt>
                <c:pt idx="10527">
                  <c:v>0.58528599999999997</c:v>
                </c:pt>
                <c:pt idx="10528">
                  <c:v>0.58535000000000004</c:v>
                </c:pt>
                <c:pt idx="10529">
                  <c:v>0.58541600000000005</c:v>
                </c:pt>
                <c:pt idx="10530">
                  <c:v>0.58548199999999995</c:v>
                </c:pt>
                <c:pt idx="10531">
                  <c:v>0.58554799999999996</c:v>
                </c:pt>
                <c:pt idx="10532">
                  <c:v>0.58561600000000003</c:v>
                </c:pt>
                <c:pt idx="10533">
                  <c:v>0.58568299999999995</c:v>
                </c:pt>
                <c:pt idx="10534">
                  <c:v>0.58575100000000002</c:v>
                </c:pt>
                <c:pt idx="10535">
                  <c:v>0.58582000000000001</c:v>
                </c:pt>
                <c:pt idx="10536">
                  <c:v>0.58588899999999999</c:v>
                </c:pt>
                <c:pt idx="10537">
                  <c:v>0.58595900000000001</c:v>
                </c:pt>
                <c:pt idx="10538">
                  <c:v>0.58602900000000002</c:v>
                </c:pt>
                <c:pt idx="10539">
                  <c:v>0.58609999999999995</c:v>
                </c:pt>
                <c:pt idx="10540">
                  <c:v>0.58617200000000003</c:v>
                </c:pt>
                <c:pt idx="10541">
                  <c:v>0.58624399999999999</c:v>
                </c:pt>
                <c:pt idx="10542">
                  <c:v>0.58631699999999998</c:v>
                </c:pt>
                <c:pt idx="10543">
                  <c:v>0.58638999999999997</c:v>
                </c:pt>
                <c:pt idx="10544">
                  <c:v>0.58646399999999999</c:v>
                </c:pt>
                <c:pt idx="10545">
                  <c:v>0.586538</c:v>
                </c:pt>
                <c:pt idx="10546">
                  <c:v>0.58661300000000005</c:v>
                </c:pt>
                <c:pt idx="10547">
                  <c:v>0.58668799999999999</c:v>
                </c:pt>
                <c:pt idx="10548">
                  <c:v>0.58676399999999995</c:v>
                </c:pt>
                <c:pt idx="10549">
                  <c:v>0.58684099999999995</c:v>
                </c:pt>
                <c:pt idx="10550">
                  <c:v>0.58691800000000005</c:v>
                </c:pt>
                <c:pt idx="10551">
                  <c:v>0.58699599999999996</c:v>
                </c:pt>
                <c:pt idx="10552">
                  <c:v>0.58707399999999998</c:v>
                </c:pt>
                <c:pt idx="10553">
                  <c:v>0.58715300000000004</c:v>
                </c:pt>
                <c:pt idx="10554">
                  <c:v>0.587233</c:v>
                </c:pt>
                <c:pt idx="10555">
                  <c:v>0.58731299999999997</c:v>
                </c:pt>
                <c:pt idx="10556">
                  <c:v>0.58739399999999997</c:v>
                </c:pt>
                <c:pt idx="10557">
                  <c:v>0.58747499999999997</c:v>
                </c:pt>
                <c:pt idx="10558">
                  <c:v>0.587557</c:v>
                </c:pt>
                <c:pt idx="10559">
                  <c:v>0.58764000000000005</c:v>
                </c:pt>
                <c:pt idx="10560">
                  <c:v>0.587723</c:v>
                </c:pt>
                <c:pt idx="10561">
                  <c:v>0.58780600000000005</c:v>
                </c:pt>
                <c:pt idx="10562">
                  <c:v>0.58789100000000005</c:v>
                </c:pt>
                <c:pt idx="10563">
                  <c:v>0.58797600000000005</c:v>
                </c:pt>
                <c:pt idx="10564">
                  <c:v>0.58806099999999994</c:v>
                </c:pt>
                <c:pt idx="10565">
                  <c:v>0.58814699999999998</c:v>
                </c:pt>
                <c:pt idx="10566">
                  <c:v>0.58823400000000003</c:v>
                </c:pt>
                <c:pt idx="10567">
                  <c:v>0.58832099999999998</c:v>
                </c:pt>
                <c:pt idx="10568">
                  <c:v>0.58840899999999996</c:v>
                </c:pt>
                <c:pt idx="10569">
                  <c:v>0.58849700000000005</c:v>
                </c:pt>
                <c:pt idx="10570">
                  <c:v>0.58858600000000005</c:v>
                </c:pt>
                <c:pt idx="10571">
                  <c:v>0.58867599999999998</c:v>
                </c:pt>
                <c:pt idx="10572">
                  <c:v>0.58876600000000001</c:v>
                </c:pt>
                <c:pt idx="10573">
                  <c:v>0.58885699999999996</c:v>
                </c:pt>
                <c:pt idx="10574">
                  <c:v>0.58894899999999994</c:v>
                </c:pt>
                <c:pt idx="10575">
                  <c:v>0.58904100000000004</c:v>
                </c:pt>
                <c:pt idx="10576">
                  <c:v>0.58913300000000002</c:v>
                </c:pt>
                <c:pt idx="10577">
                  <c:v>0.58922600000000003</c:v>
                </c:pt>
                <c:pt idx="10578">
                  <c:v>0.58931999999999995</c:v>
                </c:pt>
                <c:pt idx="10579">
                  <c:v>0.58941399999999999</c:v>
                </c:pt>
                <c:pt idx="10580">
                  <c:v>0.58950899999999995</c:v>
                </c:pt>
                <c:pt idx="10581">
                  <c:v>0.58960500000000005</c:v>
                </c:pt>
                <c:pt idx="10582">
                  <c:v>0.58970100000000003</c:v>
                </c:pt>
                <c:pt idx="10583">
                  <c:v>0.58979700000000002</c:v>
                </c:pt>
                <c:pt idx="10584">
                  <c:v>0.58989499999999995</c:v>
                </c:pt>
                <c:pt idx="10585">
                  <c:v>0.58999199999999996</c:v>
                </c:pt>
                <c:pt idx="10586">
                  <c:v>0.59009100000000003</c:v>
                </c:pt>
                <c:pt idx="10587">
                  <c:v>0.59018999999999999</c:v>
                </c:pt>
                <c:pt idx="10588">
                  <c:v>0.59028899999999995</c:v>
                </c:pt>
                <c:pt idx="10589">
                  <c:v>0.59038900000000005</c:v>
                </c:pt>
                <c:pt idx="10590">
                  <c:v>0.59048999999999996</c:v>
                </c:pt>
                <c:pt idx="10591">
                  <c:v>0.59059099999999998</c:v>
                </c:pt>
                <c:pt idx="10592">
                  <c:v>0.59069300000000002</c:v>
                </c:pt>
                <c:pt idx="10593">
                  <c:v>0.59079499999999996</c:v>
                </c:pt>
                <c:pt idx="10594">
                  <c:v>0.59089800000000003</c:v>
                </c:pt>
                <c:pt idx="10595">
                  <c:v>0.591001</c:v>
                </c:pt>
                <c:pt idx="10596">
                  <c:v>0.59110499999999999</c:v>
                </c:pt>
                <c:pt idx="10597">
                  <c:v>0.59120899999999998</c:v>
                </c:pt>
                <c:pt idx="10598">
                  <c:v>0.59131400000000001</c:v>
                </c:pt>
                <c:pt idx="10599">
                  <c:v>0.59141999999999995</c:v>
                </c:pt>
                <c:pt idx="10600">
                  <c:v>0.591526</c:v>
                </c:pt>
                <c:pt idx="10601">
                  <c:v>0.59163200000000005</c:v>
                </c:pt>
                <c:pt idx="10602">
                  <c:v>0.59173900000000001</c:v>
                </c:pt>
                <c:pt idx="10603">
                  <c:v>0.59184700000000001</c:v>
                </c:pt>
                <c:pt idx="10604">
                  <c:v>0.59195500000000001</c:v>
                </c:pt>
                <c:pt idx="10605">
                  <c:v>0.59206400000000003</c:v>
                </c:pt>
                <c:pt idx="10606">
                  <c:v>0.59217299999999995</c:v>
                </c:pt>
                <c:pt idx="10607">
                  <c:v>0.59228199999999998</c:v>
                </c:pt>
                <c:pt idx="10608">
                  <c:v>0.59239200000000003</c:v>
                </c:pt>
                <c:pt idx="10609">
                  <c:v>0.592503</c:v>
                </c:pt>
                <c:pt idx="10610">
                  <c:v>0.59261399999999997</c:v>
                </c:pt>
                <c:pt idx="10611">
                  <c:v>0.59272599999999998</c:v>
                </c:pt>
                <c:pt idx="10612">
                  <c:v>0.59283799999999998</c:v>
                </c:pt>
                <c:pt idx="10613">
                  <c:v>0.59294999999999998</c:v>
                </c:pt>
                <c:pt idx="10614">
                  <c:v>0.59306300000000001</c:v>
                </c:pt>
                <c:pt idx="10615">
                  <c:v>0.59317699999999995</c:v>
                </c:pt>
                <c:pt idx="10616">
                  <c:v>0.59329100000000001</c:v>
                </c:pt>
                <c:pt idx="10617">
                  <c:v>0.59340499999999996</c:v>
                </c:pt>
                <c:pt idx="10618">
                  <c:v>0.59352000000000005</c:v>
                </c:pt>
                <c:pt idx="10619">
                  <c:v>0.59363500000000002</c:v>
                </c:pt>
                <c:pt idx="10620">
                  <c:v>0.59375100000000003</c:v>
                </c:pt>
                <c:pt idx="10621">
                  <c:v>0.59386700000000003</c:v>
                </c:pt>
                <c:pt idx="10622">
                  <c:v>0.59398399999999996</c:v>
                </c:pt>
                <c:pt idx="10623">
                  <c:v>0.59410099999999999</c:v>
                </c:pt>
                <c:pt idx="10624">
                  <c:v>0.59421800000000002</c:v>
                </c:pt>
                <c:pt idx="10625">
                  <c:v>0.59433599999999998</c:v>
                </c:pt>
                <c:pt idx="10626">
                  <c:v>0.59445400000000004</c:v>
                </c:pt>
                <c:pt idx="10627">
                  <c:v>0.59457300000000002</c:v>
                </c:pt>
                <c:pt idx="10628">
                  <c:v>0.594692</c:v>
                </c:pt>
                <c:pt idx="10629">
                  <c:v>0.59481200000000001</c:v>
                </c:pt>
                <c:pt idx="10630">
                  <c:v>0.59493200000000002</c:v>
                </c:pt>
                <c:pt idx="10631">
                  <c:v>0.59505200000000003</c:v>
                </c:pt>
                <c:pt idx="10632">
                  <c:v>0.59517299999999995</c:v>
                </c:pt>
                <c:pt idx="10633">
                  <c:v>0.59529399999999999</c:v>
                </c:pt>
                <c:pt idx="10634">
                  <c:v>0.59541500000000003</c:v>
                </c:pt>
                <c:pt idx="10635">
                  <c:v>0.59553699999999998</c:v>
                </c:pt>
                <c:pt idx="10636">
                  <c:v>0.59565900000000005</c:v>
                </c:pt>
                <c:pt idx="10637">
                  <c:v>0.59578200000000003</c:v>
                </c:pt>
                <c:pt idx="10638">
                  <c:v>0.59590500000000002</c:v>
                </c:pt>
                <c:pt idx="10639">
                  <c:v>0.596028</c:v>
                </c:pt>
                <c:pt idx="10640">
                  <c:v>0.59615200000000002</c:v>
                </c:pt>
                <c:pt idx="10641">
                  <c:v>0.59627600000000003</c:v>
                </c:pt>
                <c:pt idx="10642">
                  <c:v>0.59640000000000004</c:v>
                </c:pt>
                <c:pt idx="10643">
                  <c:v>0.59652499999999997</c:v>
                </c:pt>
                <c:pt idx="10644">
                  <c:v>0.59665000000000001</c:v>
                </c:pt>
                <c:pt idx="10645">
                  <c:v>0.59677500000000006</c:v>
                </c:pt>
                <c:pt idx="10646">
                  <c:v>0.59690100000000001</c:v>
                </c:pt>
                <c:pt idx="10647">
                  <c:v>0.59702699999999997</c:v>
                </c:pt>
                <c:pt idx="10648">
                  <c:v>0.59715300000000004</c:v>
                </c:pt>
                <c:pt idx="10649">
                  <c:v>0.59728000000000003</c:v>
                </c:pt>
                <c:pt idx="10650">
                  <c:v>0.59740700000000002</c:v>
                </c:pt>
                <c:pt idx="10651">
                  <c:v>0.59753400000000001</c:v>
                </c:pt>
                <c:pt idx="10652">
                  <c:v>0.597661</c:v>
                </c:pt>
                <c:pt idx="10653">
                  <c:v>0.59778900000000001</c:v>
                </c:pt>
                <c:pt idx="10654">
                  <c:v>0.59791700000000003</c:v>
                </c:pt>
                <c:pt idx="10655">
                  <c:v>0.59804599999999997</c:v>
                </c:pt>
                <c:pt idx="10656">
                  <c:v>0.59817399999999998</c:v>
                </c:pt>
                <c:pt idx="10657">
                  <c:v>0.59830300000000003</c:v>
                </c:pt>
                <c:pt idx="10658">
                  <c:v>0.59843199999999996</c:v>
                </c:pt>
                <c:pt idx="10659">
                  <c:v>0.59856200000000004</c:v>
                </c:pt>
                <c:pt idx="10660">
                  <c:v>0.59869099999999997</c:v>
                </c:pt>
                <c:pt idx="10661">
                  <c:v>0.59882100000000005</c:v>
                </c:pt>
                <c:pt idx="10662">
                  <c:v>0.59895200000000004</c:v>
                </c:pt>
                <c:pt idx="10663">
                  <c:v>0.599082</c:v>
                </c:pt>
                <c:pt idx="10664">
                  <c:v>0.599213</c:v>
                </c:pt>
                <c:pt idx="10665">
                  <c:v>0.59934399999999999</c:v>
                </c:pt>
                <c:pt idx="10666">
                  <c:v>0.59947499999999998</c:v>
                </c:pt>
                <c:pt idx="10667">
                  <c:v>0.59960599999999997</c:v>
                </c:pt>
                <c:pt idx="10668">
                  <c:v>0.59973799999999999</c:v>
                </c:pt>
                <c:pt idx="10669">
                  <c:v>0.59987000000000001</c:v>
                </c:pt>
                <c:pt idx="10670">
                  <c:v>0.60000200000000004</c:v>
                </c:pt>
                <c:pt idx="10671">
                  <c:v>0.60013399999999995</c:v>
                </c:pt>
                <c:pt idx="10672">
                  <c:v>0.600267</c:v>
                </c:pt>
                <c:pt idx="10673">
                  <c:v>0.60039900000000002</c:v>
                </c:pt>
                <c:pt idx="10674">
                  <c:v>0.60053199999999995</c:v>
                </c:pt>
                <c:pt idx="10675">
                  <c:v>0.60066600000000003</c:v>
                </c:pt>
                <c:pt idx="10676">
                  <c:v>0.60079899999999997</c:v>
                </c:pt>
                <c:pt idx="10677">
                  <c:v>0.60093200000000002</c:v>
                </c:pt>
                <c:pt idx="10678">
                  <c:v>0.60106599999999999</c:v>
                </c:pt>
                <c:pt idx="10679">
                  <c:v>0.60119999999999996</c:v>
                </c:pt>
                <c:pt idx="10680">
                  <c:v>0.60133400000000004</c:v>
                </c:pt>
                <c:pt idx="10681">
                  <c:v>0.601468</c:v>
                </c:pt>
                <c:pt idx="10682">
                  <c:v>0.601603</c:v>
                </c:pt>
                <c:pt idx="10683">
                  <c:v>0.60173699999999997</c:v>
                </c:pt>
                <c:pt idx="10684">
                  <c:v>0.60187199999999996</c:v>
                </c:pt>
                <c:pt idx="10685">
                  <c:v>0.60200699999999996</c:v>
                </c:pt>
                <c:pt idx="10686">
                  <c:v>0.60214199999999996</c:v>
                </c:pt>
                <c:pt idx="10687">
                  <c:v>0.60227699999999995</c:v>
                </c:pt>
                <c:pt idx="10688">
                  <c:v>0.60241299999999998</c:v>
                </c:pt>
                <c:pt idx="10689">
                  <c:v>0.60254799999999997</c:v>
                </c:pt>
                <c:pt idx="10690">
                  <c:v>0.602684</c:v>
                </c:pt>
                <c:pt idx="10691">
                  <c:v>0.60282000000000002</c:v>
                </c:pt>
                <c:pt idx="10692">
                  <c:v>0.60295600000000005</c:v>
                </c:pt>
                <c:pt idx="10693">
                  <c:v>0.60309199999999996</c:v>
                </c:pt>
                <c:pt idx="10694">
                  <c:v>0.60322799999999999</c:v>
                </c:pt>
                <c:pt idx="10695">
                  <c:v>0.60336400000000001</c:v>
                </c:pt>
                <c:pt idx="10696">
                  <c:v>0.60350099999999995</c:v>
                </c:pt>
                <c:pt idx="10697">
                  <c:v>0.60363699999999998</c:v>
                </c:pt>
                <c:pt idx="10698">
                  <c:v>0.60377400000000003</c:v>
                </c:pt>
                <c:pt idx="10699">
                  <c:v>0.60391099999999998</c:v>
                </c:pt>
                <c:pt idx="10700">
                  <c:v>0.60404800000000003</c:v>
                </c:pt>
                <c:pt idx="10701">
                  <c:v>0.60418499999999997</c:v>
                </c:pt>
                <c:pt idx="10702">
                  <c:v>0.60432200000000003</c:v>
                </c:pt>
                <c:pt idx="10703">
                  <c:v>0.60446</c:v>
                </c:pt>
                <c:pt idx="10704">
                  <c:v>0.60459700000000005</c:v>
                </c:pt>
                <c:pt idx="10705">
                  <c:v>0.60473500000000002</c:v>
                </c:pt>
                <c:pt idx="10706">
                  <c:v>0.60487199999999997</c:v>
                </c:pt>
                <c:pt idx="10707">
                  <c:v>0.60501000000000005</c:v>
                </c:pt>
                <c:pt idx="10708">
                  <c:v>0.60514800000000002</c:v>
                </c:pt>
                <c:pt idx="10709">
                  <c:v>0.60528599999999999</c:v>
                </c:pt>
                <c:pt idx="10710">
                  <c:v>0.60542399999999996</c:v>
                </c:pt>
                <c:pt idx="10711">
                  <c:v>0.60556200000000004</c:v>
                </c:pt>
                <c:pt idx="10712">
                  <c:v>0.60570000000000002</c:v>
                </c:pt>
                <c:pt idx="10713">
                  <c:v>0.60583799999999999</c:v>
                </c:pt>
                <c:pt idx="10714">
                  <c:v>0.60597699999999999</c:v>
                </c:pt>
                <c:pt idx="10715">
                  <c:v>0.60611499999999996</c:v>
                </c:pt>
                <c:pt idx="10716">
                  <c:v>0.60625399999999996</c:v>
                </c:pt>
                <c:pt idx="10717">
                  <c:v>0.60639200000000004</c:v>
                </c:pt>
                <c:pt idx="10718">
                  <c:v>0.60653100000000004</c:v>
                </c:pt>
                <c:pt idx="10719">
                  <c:v>0.60666900000000001</c:v>
                </c:pt>
                <c:pt idx="10720">
                  <c:v>0.60680800000000001</c:v>
                </c:pt>
                <c:pt idx="10721">
                  <c:v>0.60694700000000001</c:v>
                </c:pt>
                <c:pt idx="10722">
                  <c:v>0.60708600000000001</c:v>
                </c:pt>
                <c:pt idx="10723">
                  <c:v>0.60722500000000001</c:v>
                </c:pt>
                <c:pt idx="10724">
                  <c:v>0.60736400000000001</c:v>
                </c:pt>
                <c:pt idx="10725">
                  <c:v>0.60750300000000002</c:v>
                </c:pt>
                <c:pt idx="10726">
                  <c:v>0.60764200000000002</c:v>
                </c:pt>
                <c:pt idx="10727">
                  <c:v>0.60778100000000002</c:v>
                </c:pt>
                <c:pt idx="10728">
                  <c:v>0.60792100000000004</c:v>
                </c:pt>
                <c:pt idx="10729">
                  <c:v>0.60806000000000004</c:v>
                </c:pt>
                <c:pt idx="10730">
                  <c:v>0.60819900000000005</c:v>
                </c:pt>
                <c:pt idx="10731">
                  <c:v>0.60833899999999996</c:v>
                </c:pt>
                <c:pt idx="10732">
                  <c:v>0.60847799999999996</c:v>
                </c:pt>
                <c:pt idx="10733">
                  <c:v>0.60861799999999999</c:v>
                </c:pt>
                <c:pt idx="10734">
                  <c:v>0.60875699999999999</c:v>
                </c:pt>
                <c:pt idx="10735">
                  <c:v>0.60889700000000002</c:v>
                </c:pt>
                <c:pt idx="10736">
                  <c:v>0.60903600000000002</c:v>
                </c:pt>
                <c:pt idx="10737">
                  <c:v>0.60917600000000005</c:v>
                </c:pt>
                <c:pt idx="10738">
                  <c:v>0.60931599999999997</c:v>
                </c:pt>
                <c:pt idx="10739">
                  <c:v>0.60945499999999997</c:v>
                </c:pt>
                <c:pt idx="10740">
                  <c:v>0.609595</c:v>
                </c:pt>
                <c:pt idx="10741">
                  <c:v>0.60973500000000003</c:v>
                </c:pt>
                <c:pt idx="10742">
                  <c:v>0.60987499999999994</c:v>
                </c:pt>
                <c:pt idx="10743">
                  <c:v>0.61001399999999995</c:v>
                </c:pt>
                <c:pt idx="10744">
                  <c:v>0.61015399999999997</c:v>
                </c:pt>
                <c:pt idx="10745">
                  <c:v>0.610294</c:v>
                </c:pt>
                <c:pt idx="10746">
                  <c:v>0.61043400000000003</c:v>
                </c:pt>
                <c:pt idx="10747">
                  <c:v>0.61057399999999995</c:v>
                </c:pt>
                <c:pt idx="10748">
                  <c:v>0.61071399999999998</c:v>
                </c:pt>
                <c:pt idx="10749">
                  <c:v>0.61085400000000001</c:v>
                </c:pt>
                <c:pt idx="10750">
                  <c:v>0.61099400000000004</c:v>
                </c:pt>
                <c:pt idx="10751">
                  <c:v>0.61113399999999996</c:v>
                </c:pt>
                <c:pt idx="10752">
                  <c:v>0.61127399999999998</c:v>
                </c:pt>
                <c:pt idx="10753">
                  <c:v>0.61141400000000001</c:v>
                </c:pt>
                <c:pt idx="10754">
                  <c:v>0.61155400000000004</c:v>
                </c:pt>
                <c:pt idx="10755">
                  <c:v>0.61169399999999996</c:v>
                </c:pt>
                <c:pt idx="10756">
                  <c:v>0.61183399999999999</c:v>
                </c:pt>
                <c:pt idx="10757">
                  <c:v>0.61197400000000002</c:v>
                </c:pt>
                <c:pt idx="10758">
                  <c:v>0.61211400000000005</c:v>
                </c:pt>
                <c:pt idx="10759">
                  <c:v>0.61225399999999996</c:v>
                </c:pt>
                <c:pt idx="10760">
                  <c:v>0.61239399999999999</c:v>
                </c:pt>
                <c:pt idx="10761">
                  <c:v>0.61253400000000002</c:v>
                </c:pt>
                <c:pt idx="10762">
                  <c:v>0.61267400000000005</c:v>
                </c:pt>
                <c:pt idx="10763">
                  <c:v>0.61281399999999997</c:v>
                </c:pt>
                <c:pt idx="10764">
                  <c:v>0.612954</c:v>
                </c:pt>
                <c:pt idx="10765">
                  <c:v>0.61309400000000003</c:v>
                </c:pt>
                <c:pt idx="10766">
                  <c:v>0.61323399999999995</c:v>
                </c:pt>
                <c:pt idx="10767">
                  <c:v>0.61337399999999997</c:v>
                </c:pt>
                <c:pt idx="10768">
                  <c:v>0.613514</c:v>
                </c:pt>
                <c:pt idx="10769">
                  <c:v>0.61365400000000003</c:v>
                </c:pt>
                <c:pt idx="10770">
                  <c:v>0.61379399999999995</c:v>
                </c:pt>
                <c:pt idx="10771">
                  <c:v>0.61393399999999998</c:v>
                </c:pt>
                <c:pt idx="10772">
                  <c:v>0.61407400000000001</c:v>
                </c:pt>
                <c:pt idx="10773">
                  <c:v>0.61421400000000004</c:v>
                </c:pt>
                <c:pt idx="10774">
                  <c:v>0.61435399999999996</c:v>
                </c:pt>
                <c:pt idx="10775">
                  <c:v>0.61449399999999998</c:v>
                </c:pt>
                <c:pt idx="10776">
                  <c:v>0.61463400000000001</c:v>
                </c:pt>
                <c:pt idx="10777">
                  <c:v>0.61477400000000004</c:v>
                </c:pt>
                <c:pt idx="10778">
                  <c:v>0.61491399999999996</c:v>
                </c:pt>
                <c:pt idx="10779">
                  <c:v>0.61505399999999999</c:v>
                </c:pt>
                <c:pt idx="10780">
                  <c:v>0.61519400000000002</c:v>
                </c:pt>
                <c:pt idx="10781">
                  <c:v>0.61533400000000005</c:v>
                </c:pt>
                <c:pt idx="10782">
                  <c:v>0.61547399999999997</c:v>
                </c:pt>
                <c:pt idx="10783">
                  <c:v>0.61561399999999999</c:v>
                </c:pt>
                <c:pt idx="10784">
                  <c:v>0.61575400000000002</c:v>
                </c:pt>
                <c:pt idx="10785">
                  <c:v>0.61589400000000005</c:v>
                </c:pt>
                <c:pt idx="10786">
                  <c:v>0.61603300000000005</c:v>
                </c:pt>
                <c:pt idx="10787">
                  <c:v>0.61617299999999997</c:v>
                </c:pt>
                <c:pt idx="10788">
                  <c:v>0.616313</c:v>
                </c:pt>
                <c:pt idx="10789">
                  <c:v>0.61645300000000003</c:v>
                </c:pt>
                <c:pt idx="10790">
                  <c:v>0.61659200000000003</c:v>
                </c:pt>
                <c:pt idx="10791">
                  <c:v>0.61673199999999995</c:v>
                </c:pt>
                <c:pt idx="10792">
                  <c:v>0.61687199999999998</c:v>
                </c:pt>
                <c:pt idx="10793">
                  <c:v>0.617012</c:v>
                </c:pt>
                <c:pt idx="10794">
                  <c:v>0.61715100000000001</c:v>
                </c:pt>
                <c:pt idx="10795">
                  <c:v>0.61729100000000003</c:v>
                </c:pt>
                <c:pt idx="10796">
                  <c:v>0.61743000000000003</c:v>
                </c:pt>
                <c:pt idx="10797">
                  <c:v>0.61756999999999995</c:v>
                </c:pt>
                <c:pt idx="10798">
                  <c:v>0.61770999999999998</c:v>
                </c:pt>
                <c:pt idx="10799">
                  <c:v>0.61784899999999998</c:v>
                </c:pt>
                <c:pt idx="10800">
                  <c:v>0.61798900000000001</c:v>
                </c:pt>
                <c:pt idx="10801">
                  <c:v>0.61812800000000001</c:v>
                </c:pt>
                <c:pt idx="10802">
                  <c:v>0.61826700000000001</c:v>
                </c:pt>
                <c:pt idx="10803">
                  <c:v>0.61840700000000004</c:v>
                </c:pt>
                <c:pt idx="10804">
                  <c:v>0.61854600000000004</c:v>
                </c:pt>
                <c:pt idx="10805">
                  <c:v>0.61868599999999996</c:v>
                </c:pt>
                <c:pt idx="10806">
                  <c:v>0.61882499999999996</c:v>
                </c:pt>
                <c:pt idx="10807">
                  <c:v>0.61896399999999996</c:v>
                </c:pt>
                <c:pt idx="10808">
                  <c:v>0.61910299999999996</c:v>
                </c:pt>
                <c:pt idx="10809">
                  <c:v>0.61924299999999999</c:v>
                </c:pt>
                <c:pt idx="10810">
                  <c:v>0.61938199999999999</c:v>
                </c:pt>
                <c:pt idx="10811">
                  <c:v>0.61952099999999999</c:v>
                </c:pt>
                <c:pt idx="10812">
                  <c:v>0.61965999999999999</c:v>
                </c:pt>
                <c:pt idx="10813">
                  <c:v>0.61979899999999999</c:v>
                </c:pt>
                <c:pt idx="10814">
                  <c:v>0.61993799999999999</c:v>
                </c:pt>
                <c:pt idx="10815">
                  <c:v>0.62007699999999999</c:v>
                </c:pt>
                <c:pt idx="10816">
                  <c:v>0.62021599999999999</c:v>
                </c:pt>
                <c:pt idx="10817">
                  <c:v>0.62035499999999999</c:v>
                </c:pt>
                <c:pt idx="10818">
                  <c:v>0.62049399999999999</c:v>
                </c:pt>
                <c:pt idx="10819">
                  <c:v>0.62063299999999999</c:v>
                </c:pt>
                <c:pt idx="10820">
                  <c:v>0.62077199999999999</c:v>
                </c:pt>
                <c:pt idx="10821">
                  <c:v>0.62091099999999999</c:v>
                </c:pt>
                <c:pt idx="10822">
                  <c:v>0.62104899999999996</c:v>
                </c:pt>
                <c:pt idx="10823">
                  <c:v>0.62118799999999996</c:v>
                </c:pt>
                <c:pt idx="10824">
                  <c:v>0.62132699999999996</c:v>
                </c:pt>
                <c:pt idx="10825">
                  <c:v>0.62146500000000005</c:v>
                </c:pt>
                <c:pt idx="10826">
                  <c:v>0.62160400000000005</c:v>
                </c:pt>
                <c:pt idx="10827">
                  <c:v>0.62174300000000005</c:v>
                </c:pt>
                <c:pt idx="10828">
                  <c:v>0.62188100000000002</c:v>
                </c:pt>
                <c:pt idx="10829">
                  <c:v>0.62202000000000002</c:v>
                </c:pt>
                <c:pt idx="10830">
                  <c:v>0.62215799999999999</c:v>
                </c:pt>
                <c:pt idx="10831">
                  <c:v>0.62229599999999996</c:v>
                </c:pt>
                <c:pt idx="10832">
                  <c:v>0.62243499999999996</c:v>
                </c:pt>
                <c:pt idx="10833">
                  <c:v>0.62257300000000004</c:v>
                </c:pt>
                <c:pt idx="10834">
                  <c:v>0.62271100000000001</c:v>
                </c:pt>
                <c:pt idx="10835">
                  <c:v>0.62285000000000001</c:v>
                </c:pt>
                <c:pt idx="10836">
                  <c:v>0.62298799999999999</c:v>
                </c:pt>
                <c:pt idx="10837">
                  <c:v>0.62312599999999996</c:v>
                </c:pt>
                <c:pt idx="10838">
                  <c:v>0.62326400000000004</c:v>
                </c:pt>
                <c:pt idx="10839">
                  <c:v>0.62340200000000001</c:v>
                </c:pt>
                <c:pt idx="10840">
                  <c:v>0.62353999999999998</c:v>
                </c:pt>
                <c:pt idx="10841">
                  <c:v>0.62367799999999995</c:v>
                </c:pt>
                <c:pt idx="10842">
                  <c:v>0.62381600000000004</c:v>
                </c:pt>
                <c:pt idx="10843">
                  <c:v>0.62395400000000001</c:v>
                </c:pt>
                <c:pt idx="10844">
                  <c:v>0.62409199999999998</c:v>
                </c:pt>
                <c:pt idx="10845">
                  <c:v>0.62422999999999995</c:v>
                </c:pt>
                <c:pt idx="10846">
                  <c:v>0.62436700000000001</c:v>
                </c:pt>
                <c:pt idx="10847">
                  <c:v>0.62450499999999998</c:v>
                </c:pt>
                <c:pt idx="10848">
                  <c:v>0.62464299999999995</c:v>
                </c:pt>
                <c:pt idx="10849">
                  <c:v>0.62478</c:v>
                </c:pt>
                <c:pt idx="10850">
                  <c:v>0.62491799999999997</c:v>
                </c:pt>
                <c:pt idx="10851">
                  <c:v>0.62505500000000003</c:v>
                </c:pt>
                <c:pt idx="10852">
                  <c:v>0.625193</c:v>
                </c:pt>
                <c:pt idx="10853">
                  <c:v>0.62533000000000005</c:v>
                </c:pt>
                <c:pt idx="10854">
                  <c:v>0.62546800000000002</c:v>
                </c:pt>
                <c:pt idx="10855">
                  <c:v>0.62560499999999997</c:v>
                </c:pt>
                <c:pt idx="10856">
                  <c:v>0.62574200000000002</c:v>
                </c:pt>
                <c:pt idx="10857">
                  <c:v>0.62587999999999999</c:v>
                </c:pt>
                <c:pt idx="10858">
                  <c:v>0.62601700000000005</c:v>
                </c:pt>
                <c:pt idx="10859">
                  <c:v>0.62615399999999999</c:v>
                </c:pt>
                <c:pt idx="10860">
                  <c:v>0.62629100000000004</c:v>
                </c:pt>
                <c:pt idx="10861">
                  <c:v>0.62642799999999998</c:v>
                </c:pt>
                <c:pt idx="10862">
                  <c:v>0.62656500000000004</c:v>
                </c:pt>
                <c:pt idx="10863">
                  <c:v>0.62670199999999998</c:v>
                </c:pt>
                <c:pt idx="10864">
                  <c:v>0.62683900000000004</c:v>
                </c:pt>
                <c:pt idx="10865">
                  <c:v>0.62697599999999998</c:v>
                </c:pt>
                <c:pt idx="10866">
                  <c:v>0.62711300000000003</c:v>
                </c:pt>
                <c:pt idx="10867">
                  <c:v>0.62724899999999995</c:v>
                </c:pt>
                <c:pt idx="10868">
                  <c:v>0.627386</c:v>
                </c:pt>
                <c:pt idx="10869">
                  <c:v>0.62752300000000005</c:v>
                </c:pt>
                <c:pt idx="10870">
                  <c:v>0.62765899999999997</c:v>
                </c:pt>
                <c:pt idx="10871">
                  <c:v>0.62779600000000002</c:v>
                </c:pt>
                <c:pt idx="10872">
                  <c:v>0.62793200000000005</c:v>
                </c:pt>
                <c:pt idx="10873">
                  <c:v>0.62806899999999999</c:v>
                </c:pt>
                <c:pt idx="10874">
                  <c:v>0.62820500000000001</c:v>
                </c:pt>
                <c:pt idx="10875">
                  <c:v>0.62834199999999996</c:v>
                </c:pt>
                <c:pt idx="10876">
                  <c:v>0.62847799999999998</c:v>
                </c:pt>
                <c:pt idx="10877">
                  <c:v>0.62861400000000001</c:v>
                </c:pt>
                <c:pt idx="10878">
                  <c:v>0.62875000000000003</c:v>
                </c:pt>
                <c:pt idx="10879">
                  <c:v>0.62888699999999997</c:v>
                </c:pt>
                <c:pt idx="10880">
                  <c:v>0.629023</c:v>
                </c:pt>
                <c:pt idx="10881">
                  <c:v>0.62915900000000002</c:v>
                </c:pt>
                <c:pt idx="10882">
                  <c:v>0.62929500000000005</c:v>
                </c:pt>
                <c:pt idx="10883">
                  <c:v>0.62943099999999996</c:v>
                </c:pt>
                <c:pt idx="10884">
                  <c:v>0.62956699999999999</c:v>
                </c:pt>
                <c:pt idx="10885">
                  <c:v>0.62970199999999998</c:v>
                </c:pt>
                <c:pt idx="10886">
                  <c:v>0.62983800000000001</c:v>
                </c:pt>
                <c:pt idx="10887">
                  <c:v>0.62997400000000003</c:v>
                </c:pt>
                <c:pt idx="10888">
                  <c:v>0.63010999999999995</c:v>
                </c:pt>
                <c:pt idx="10889">
                  <c:v>0.63024500000000006</c:v>
                </c:pt>
                <c:pt idx="10890">
                  <c:v>0.63038099999999997</c:v>
                </c:pt>
                <c:pt idx="10891">
                  <c:v>0.63051599999999997</c:v>
                </c:pt>
                <c:pt idx="10892">
                  <c:v>0.63065199999999999</c:v>
                </c:pt>
                <c:pt idx="10893">
                  <c:v>0.63078699999999999</c:v>
                </c:pt>
                <c:pt idx="10894">
                  <c:v>0.63092300000000001</c:v>
                </c:pt>
                <c:pt idx="10895">
                  <c:v>0.63105800000000001</c:v>
                </c:pt>
                <c:pt idx="10896">
                  <c:v>0.631193</c:v>
                </c:pt>
                <c:pt idx="10897">
                  <c:v>0.63132900000000003</c:v>
                </c:pt>
                <c:pt idx="10898">
                  <c:v>0.63146400000000003</c:v>
                </c:pt>
                <c:pt idx="10899">
                  <c:v>0.63159900000000002</c:v>
                </c:pt>
                <c:pt idx="10900">
                  <c:v>0.63173400000000002</c:v>
                </c:pt>
                <c:pt idx="10901">
                  <c:v>0.63186900000000001</c:v>
                </c:pt>
                <c:pt idx="10902">
                  <c:v>0.63200400000000001</c:v>
                </c:pt>
                <c:pt idx="10903">
                  <c:v>0.63213900000000001</c:v>
                </c:pt>
                <c:pt idx="10904">
                  <c:v>0.632274</c:v>
                </c:pt>
                <c:pt idx="10905">
                  <c:v>0.632409</c:v>
                </c:pt>
                <c:pt idx="10906">
                  <c:v>0.63254299999999997</c:v>
                </c:pt>
                <c:pt idx="10907">
                  <c:v>0.63267799999999996</c:v>
                </c:pt>
                <c:pt idx="10908">
                  <c:v>0.63281299999999996</c:v>
                </c:pt>
                <c:pt idx="10909">
                  <c:v>0.63294700000000004</c:v>
                </c:pt>
                <c:pt idx="10910">
                  <c:v>0.63308200000000003</c:v>
                </c:pt>
                <c:pt idx="10911">
                  <c:v>0.633216</c:v>
                </c:pt>
                <c:pt idx="10912">
                  <c:v>0.633351</c:v>
                </c:pt>
                <c:pt idx="10913">
                  <c:v>0.63348499999999996</c:v>
                </c:pt>
                <c:pt idx="10914">
                  <c:v>0.63361900000000004</c:v>
                </c:pt>
                <c:pt idx="10915">
                  <c:v>0.63375400000000004</c:v>
                </c:pt>
                <c:pt idx="10916">
                  <c:v>0.63388800000000001</c:v>
                </c:pt>
                <c:pt idx="10917">
                  <c:v>0.63402199999999997</c:v>
                </c:pt>
                <c:pt idx="10918">
                  <c:v>0.63415600000000005</c:v>
                </c:pt>
                <c:pt idx="10919">
                  <c:v>0.63429000000000002</c:v>
                </c:pt>
                <c:pt idx="10920">
                  <c:v>0.63442399999999999</c:v>
                </c:pt>
                <c:pt idx="10921">
                  <c:v>0.63455799999999996</c:v>
                </c:pt>
                <c:pt idx="10922">
                  <c:v>0.63469200000000003</c:v>
                </c:pt>
                <c:pt idx="10923">
                  <c:v>0.634826</c:v>
                </c:pt>
                <c:pt idx="10924">
                  <c:v>0.63495999999999997</c:v>
                </c:pt>
                <c:pt idx="10925">
                  <c:v>0.63509300000000002</c:v>
                </c:pt>
                <c:pt idx="10926">
                  <c:v>0.63522699999999999</c:v>
                </c:pt>
                <c:pt idx="10927">
                  <c:v>0.63536099999999995</c:v>
                </c:pt>
                <c:pt idx="10928">
                  <c:v>0.635494</c:v>
                </c:pt>
                <c:pt idx="10929">
                  <c:v>0.63562799999999997</c:v>
                </c:pt>
                <c:pt idx="10930">
                  <c:v>0.63576100000000002</c:v>
                </c:pt>
                <c:pt idx="10931">
                  <c:v>0.63589499999999999</c:v>
                </c:pt>
                <c:pt idx="10932">
                  <c:v>0.63602800000000004</c:v>
                </c:pt>
                <c:pt idx="10933">
                  <c:v>0.63616099999999998</c:v>
                </c:pt>
                <c:pt idx="10934">
                  <c:v>0.63629400000000003</c:v>
                </c:pt>
                <c:pt idx="10935">
                  <c:v>0.63642799999999999</c:v>
                </c:pt>
                <c:pt idx="10936">
                  <c:v>0.63656100000000004</c:v>
                </c:pt>
                <c:pt idx="10937">
                  <c:v>0.63669399999999998</c:v>
                </c:pt>
                <c:pt idx="10938">
                  <c:v>0.63682700000000003</c:v>
                </c:pt>
                <c:pt idx="10939">
                  <c:v>0.63695999999999997</c:v>
                </c:pt>
                <c:pt idx="10940">
                  <c:v>0.63709300000000002</c:v>
                </c:pt>
                <c:pt idx="10941">
                  <c:v>0.63722500000000004</c:v>
                </c:pt>
                <c:pt idx="10942">
                  <c:v>0.63735799999999998</c:v>
                </c:pt>
                <c:pt idx="10943">
                  <c:v>0.63749100000000003</c:v>
                </c:pt>
                <c:pt idx="10944">
                  <c:v>0.63762399999999997</c:v>
                </c:pt>
                <c:pt idx="10945">
                  <c:v>0.63775599999999999</c:v>
                </c:pt>
                <c:pt idx="10946">
                  <c:v>0.63788900000000004</c:v>
                </c:pt>
                <c:pt idx="10947">
                  <c:v>0.63802099999999995</c:v>
                </c:pt>
                <c:pt idx="10948">
                  <c:v>0.638154</c:v>
                </c:pt>
                <c:pt idx="10949">
                  <c:v>0.63828600000000002</c:v>
                </c:pt>
                <c:pt idx="10950">
                  <c:v>0.63841899999999996</c:v>
                </c:pt>
                <c:pt idx="10951">
                  <c:v>0.63855099999999998</c:v>
                </c:pt>
                <c:pt idx="10952">
                  <c:v>0.638683</c:v>
                </c:pt>
                <c:pt idx="10953">
                  <c:v>0.63881500000000002</c:v>
                </c:pt>
                <c:pt idx="10954">
                  <c:v>0.63894799999999996</c:v>
                </c:pt>
                <c:pt idx="10955">
                  <c:v>0.63907999999999998</c:v>
                </c:pt>
                <c:pt idx="10956">
                  <c:v>0.639212</c:v>
                </c:pt>
                <c:pt idx="10957">
                  <c:v>0.63934400000000002</c:v>
                </c:pt>
                <c:pt idx="10958">
                  <c:v>0.63947500000000002</c:v>
                </c:pt>
                <c:pt idx="10959">
                  <c:v>0.63960700000000004</c:v>
                </c:pt>
                <c:pt idx="10960">
                  <c:v>0.63973899999999995</c:v>
                </c:pt>
                <c:pt idx="10961">
                  <c:v>0.63987099999999997</c:v>
                </c:pt>
                <c:pt idx="10962">
                  <c:v>0.64000299999999999</c:v>
                </c:pt>
                <c:pt idx="10963">
                  <c:v>0.64013399999999998</c:v>
                </c:pt>
                <c:pt idx="10964">
                  <c:v>0.640266</c:v>
                </c:pt>
                <c:pt idx="10965">
                  <c:v>0.64039699999999999</c:v>
                </c:pt>
                <c:pt idx="10966">
                  <c:v>0.64052900000000002</c:v>
                </c:pt>
                <c:pt idx="10967">
                  <c:v>0.64066000000000001</c:v>
                </c:pt>
                <c:pt idx="10968">
                  <c:v>0.64079200000000003</c:v>
                </c:pt>
                <c:pt idx="10969">
                  <c:v>0.64092300000000002</c:v>
                </c:pt>
                <c:pt idx="10970">
                  <c:v>0.64105400000000001</c:v>
                </c:pt>
                <c:pt idx="10971">
                  <c:v>0.641185</c:v>
                </c:pt>
                <c:pt idx="10972">
                  <c:v>0.641316</c:v>
                </c:pt>
                <c:pt idx="10973">
                  <c:v>0.64144699999999999</c:v>
                </c:pt>
                <c:pt idx="10974">
                  <c:v>0.64157900000000001</c:v>
                </c:pt>
                <c:pt idx="10975">
                  <c:v>0.64170899999999997</c:v>
                </c:pt>
                <c:pt idx="10976">
                  <c:v>0.64183999999999997</c:v>
                </c:pt>
                <c:pt idx="10977">
                  <c:v>0.64197099999999996</c:v>
                </c:pt>
                <c:pt idx="10978">
                  <c:v>0.64210199999999995</c:v>
                </c:pt>
                <c:pt idx="10979">
                  <c:v>0.64223300000000005</c:v>
                </c:pt>
                <c:pt idx="10980">
                  <c:v>0.64236300000000002</c:v>
                </c:pt>
                <c:pt idx="10981">
                  <c:v>0.64249400000000001</c:v>
                </c:pt>
                <c:pt idx="10982">
                  <c:v>0.642625</c:v>
                </c:pt>
                <c:pt idx="10983">
                  <c:v>0.64275499999999997</c:v>
                </c:pt>
                <c:pt idx="10984">
                  <c:v>0.64288599999999996</c:v>
                </c:pt>
                <c:pt idx="10985">
                  <c:v>0.64301600000000003</c:v>
                </c:pt>
                <c:pt idx="10986">
                  <c:v>0.643146</c:v>
                </c:pt>
                <c:pt idx="10987">
                  <c:v>0.64327699999999999</c:v>
                </c:pt>
                <c:pt idx="10988">
                  <c:v>0.64340699999999995</c:v>
                </c:pt>
                <c:pt idx="10989">
                  <c:v>0.64353700000000003</c:v>
                </c:pt>
                <c:pt idx="10990">
                  <c:v>0.64366699999999999</c:v>
                </c:pt>
                <c:pt idx="10991">
                  <c:v>0.64379699999999995</c:v>
                </c:pt>
                <c:pt idx="10992">
                  <c:v>0.64392700000000003</c:v>
                </c:pt>
                <c:pt idx="10993">
                  <c:v>0.64405699999999999</c:v>
                </c:pt>
                <c:pt idx="10994">
                  <c:v>0.64418699999999995</c:v>
                </c:pt>
                <c:pt idx="10995">
                  <c:v>0.64431700000000003</c:v>
                </c:pt>
                <c:pt idx="10996">
                  <c:v>0.64444699999999999</c:v>
                </c:pt>
                <c:pt idx="10997">
                  <c:v>0.64457699999999996</c:v>
                </c:pt>
                <c:pt idx="10998">
                  <c:v>0.644706</c:v>
                </c:pt>
                <c:pt idx="10999">
                  <c:v>0.64483599999999996</c:v>
                </c:pt>
                <c:pt idx="11000">
                  <c:v>0.64496600000000004</c:v>
                </c:pt>
                <c:pt idx="11001">
                  <c:v>0.64509499999999997</c:v>
                </c:pt>
                <c:pt idx="11002">
                  <c:v>0.64522500000000005</c:v>
                </c:pt>
                <c:pt idx="11003">
                  <c:v>0.64535399999999998</c:v>
                </c:pt>
                <c:pt idx="11004">
                  <c:v>0.64548300000000003</c:v>
                </c:pt>
                <c:pt idx="11005">
                  <c:v>0.64561299999999999</c:v>
                </c:pt>
                <c:pt idx="11006">
                  <c:v>0.64574200000000004</c:v>
                </c:pt>
                <c:pt idx="11007">
                  <c:v>0.64587099999999997</c:v>
                </c:pt>
                <c:pt idx="11008">
                  <c:v>0.64600000000000002</c:v>
                </c:pt>
                <c:pt idx="11009">
                  <c:v>0.64612899999999995</c:v>
                </c:pt>
                <c:pt idx="11010">
                  <c:v>0.646258</c:v>
                </c:pt>
                <c:pt idx="11011">
                  <c:v>0.64638700000000004</c:v>
                </c:pt>
                <c:pt idx="11012">
                  <c:v>0.64651599999999998</c:v>
                </c:pt>
                <c:pt idx="11013">
                  <c:v>0.64664500000000003</c:v>
                </c:pt>
                <c:pt idx="11014">
                  <c:v>0.64677399999999996</c:v>
                </c:pt>
                <c:pt idx="11015">
                  <c:v>0.64690300000000001</c:v>
                </c:pt>
                <c:pt idx="11016">
                  <c:v>0.64703100000000002</c:v>
                </c:pt>
                <c:pt idx="11017">
                  <c:v>0.64715999999999996</c:v>
                </c:pt>
                <c:pt idx="11018">
                  <c:v>0.647289</c:v>
                </c:pt>
                <c:pt idx="11019">
                  <c:v>0.64741700000000002</c:v>
                </c:pt>
                <c:pt idx="11020">
                  <c:v>0.64754599999999995</c:v>
                </c:pt>
                <c:pt idx="11021">
                  <c:v>0.64767399999999997</c:v>
                </c:pt>
                <c:pt idx="11022">
                  <c:v>0.64780199999999999</c:v>
                </c:pt>
                <c:pt idx="11023">
                  <c:v>0.64793100000000003</c:v>
                </c:pt>
                <c:pt idx="11024">
                  <c:v>0.64805900000000005</c:v>
                </c:pt>
                <c:pt idx="11025">
                  <c:v>0.64818699999999996</c:v>
                </c:pt>
                <c:pt idx="11026">
                  <c:v>0.64831499999999997</c:v>
                </c:pt>
                <c:pt idx="11027">
                  <c:v>0.64844299999999999</c:v>
                </c:pt>
                <c:pt idx="11028">
                  <c:v>0.64857100000000001</c:v>
                </c:pt>
                <c:pt idx="11029">
                  <c:v>0.64869900000000003</c:v>
                </c:pt>
                <c:pt idx="11030">
                  <c:v>0.64882700000000004</c:v>
                </c:pt>
                <c:pt idx="11031">
                  <c:v>0.64895499999999995</c:v>
                </c:pt>
                <c:pt idx="11032">
                  <c:v>0.64908299999999997</c:v>
                </c:pt>
                <c:pt idx="11033">
                  <c:v>0.64921099999999998</c:v>
                </c:pt>
                <c:pt idx="11034">
                  <c:v>0.64933799999999997</c:v>
                </c:pt>
                <c:pt idx="11035">
                  <c:v>0.64946599999999999</c:v>
                </c:pt>
                <c:pt idx="11036">
                  <c:v>0.64959299999999998</c:v>
                </c:pt>
                <c:pt idx="11037">
                  <c:v>0.64972099999999999</c:v>
                </c:pt>
                <c:pt idx="11038">
                  <c:v>0.64984799999999998</c:v>
                </c:pt>
                <c:pt idx="11039">
                  <c:v>0.649976</c:v>
                </c:pt>
                <c:pt idx="11040">
                  <c:v>0.65010299999999999</c:v>
                </c:pt>
                <c:pt idx="11041">
                  <c:v>0.650231</c:v>
                </c:pt>
                <c:pt idx="11042">
                  <c:v>0.65035799999999999</c:v>
                </c:pt>
                <c:pt idx="11043">
                  <c:v>0.65048499999999998</c:v>
                </c:pt>
                <c:pt idx="11044">
                  <c:v>0.65061199999999997</c:v>
                </c:pt>
                <c:pt idx="11045">
                  <c:v>0.65073899999999996</c:v>
                </c:pt>
                <c:pt idx="11046">
                  <c:v>0.65086599999999994</c:v>
                </c:pt>
                <c:pt idx="11047">
                  <c:v>0.65099300000000004</c:v>
                </c:pt>
                <c:pt idx="11048">
                  <c:v>0.65112000000000003</c:v>
                </c:pt>
                <c:pt idx="11049">
                  <c:v>0.65124700000000002</c:v>
                </c:pt>
                <c:pt idx="11050">
                  <c:v>0.65137400000000001</c:v>
                </c:pt>
                <c:pt idx="11051">
                  <c:v>0.651501</c:v>
                </c:pt>
                <c:pt idx="11052">
                  <c:v>0.65162699999999996</c:v>
                </c:pt>
                <c:pt idx="11053">
                  <c:v>0.65175399999999994</c:v>
                </c:pt>
                <c:pt idx="11054">
                  <c:v>0.65188100000000004</c:v>
                </c:pt>
                <c:pt idx="11055">
                  <c:v>0.652007</c:v>
                </c:pt>
                <c:pt idx="11056">
                  <c:v>0.65213399999999999</c:v>
                </c:pt>
                <c:pt idx="11057">
                  <c:v>0.65225999999999995</c:v>
                </c:pt>
                <c:pt idx="11058">
                  <c:v>0.65238600000000002</c:v>
                </c:pt>
                <c:pt idx="11059">
                  <c:v>0.65251300000000001</c:v>
                </c:pt>
                <c:pt idx="11060">
                  <c:v>0.65263899999999997</c:v>
                </c:pt>
                <c:pt idx="11061">
                  <c:v>0.65276500000000004</c:v>
                </c:pt>
                <c:pt idx="11062">
                  <c:v>0.652891</c:v>
                </c:pt>
                <c:pt idx="11063">
                  <c:v>0.65301699999999996</c:v>
                </c:pt>
                <c:pt idx="11064">
                  <c:v>0.65314300000000003</c:v>
                </c:pt>
                <c:pt idx="11065">
                  <c:v>0.65326899999999999</c:v>
                </c:pt>
                <c:pt idx="11066">
                  <c:v>0.65339499999999995</c:v>
                </c:pt>
                <c:pt idx="11067">
                  <c:v>0.65352100000000002</c:v>
                </c:pt>
                <c:pt idx="11068">
                  <c:v>0.65364699999999998</c:v>
                </c:pt>
                <c:pt idx="11069">
                  <c:v>0.65377300000000005</c:v>
                </c:pt>
                <c:pt idx="11070">
                  <c:v>0.65389799999999998</c:v>
                </c:pt>
                <c:pt idx="11071">
                  <c:v>0.65402400000000005</c:v>
                </c:pt>
                <c:pt idx="11072">
                  <c:v>0.65415000000000001</c:v>
                </c:pt>
                <c:pt idx="11073">
                  <c:v>0.65427500000000005</c:v>
                </c:pt>
                <c:pt idx="11074">
                  <c:v>0.65440100000000001</c:v>
                </c:pt>
                <c:pt idx="11075">
                  <c:v>0.65452600000000005</c:v>
                </c:pt>
                <c:pt idx="11076">
                  <c:v>0.65465200000000001</c:v>
                </c:pt>
                <c:pt idx="11077">
                  <c:v>0.65477700000000005</c:v>
                </c:pt>
                <c:pt idx="11078">
                  <c:v>0.65490199999999998</c:v>
                </c:pt>
                <c:pt idx="11079">
                  <c:v>0.65502700000000003</c:v>
                </c:pt>
                <c:pt idx="11080">
                  <c:v>0.65515299999999999</c:v>
                </c:pt>
                <c:pt idx="11081">
                  <c:v>0.65527800000000003</c:v>
                </c:pt>
                <c:pt idx="11082">
                  <c:v>0.65540299999999996</c:v>
                </c:pt>
                <c:pt idx="11083">
                  <c:v>0.655528</c:v>
                </c:pt>
                <c:pt idx="11084">
                  <c:v>0.65565300000000004</c:v>
                </c:pt>
                <c:pt idx="11085">
                  <c:v>0.65577799999999997</c:v>
                </c:pt>
                <c:pt idx="11086">
                  <c:v>0.65590199999999999</c:v>
                </c:pt>
                <c:pt idx="11087">
                  <c:v>0.65602700000000003</c:v>
                </c:pt>
                <c:pt idx="11088">
                  <c:v>0.65615199999999996</c:v>
                </c:pt>
                <c:pt idx="11089">
                  <c:v>0.656277</c:v>
                </c:pt>
                <c:pt idx="11090">
                  <c:v>0.65640100000000001</c:v>
                </c:pt>
                <c:pt idx="11091">
                  <c:v>0.65652600000000005</c:v>
                </c:pt>
                <c:pt idx="11092">
                  <c:v>0.65664999999999996</c:v>
                </c:pt>
                <c:pt idx="11093">
                  <c:v>0.656775</c:v>
                </c:pt>
                <c:pt idx="11094">
                  <c:v>0.65689900000000001</c:v>
                </c:pt>
                <c:pt idx="11095">
                  <c:v>0.65702300000000002</c:v>
                </c:pt>
                <c:pt idx="11096">
                  <c:v>0.65714799999999995</c:v>
                </c:pt>
                <c:pt idx="11097">
                  <c:v>0.65727199999999997</c:v>
                </c:pt>
                <c:pt idx="11098">
                  <c:v>0.65739599999999998</c:v>
                </c:pt>
                <c:pt idx="11099">
                  <c:v>0.65751999999999999</c:v>
                </c:pt>
                <c:pt idx="11100">
                  <c:v>0.65764400000000001</c:v>
                </c:pt>
                <c:pt idx="11101">
                  <c:v>0.65776800000000002</c:v>
                </c:pt>
                <c:pt idx="11102">
                  <c:v>0.65789200000000003</c:v>
                </c:pt>
                <c:pt idx="11103">
                  <c:v>0.65801600000000005</c:v>
                </c:pt>
                <c:pt idx="11104">
                  <c:v>0.65813999999999995</c:v>
                </c:pt>
                <c:pt idx="11105">
                  <c:v>0.65826399999999996</c:v>
                </c:pt>
                <c:pt idx="11106">
                  <c:v>0.65838799999999997</c:v>
                </c:pt>
                <c:pt idx="11107">
                  <c:v>0.65851099999999996</c:v>
                </c:pt>
                <c:pt idx="11108">
                  <c:v>0.65863499999999997</c:v>
                </c:pt>
                <c:pt idx="11109">
                  <c:v>0.65875899999999998</c:v>
                </c:pt>
                <c:pt idx="11110">
                  <c:v>0.65888199999999997</c:v>
                </c:pt>
                <c:pt idx="11111">
                  <c:v>0.65900599999999998</c:v>
                </c:pt>
                <c:pt idx="11112">
                  <c:v>0.65912899999999996</c:v>
                </c:pt>
                <c:pt idx="11113">
                  <c:v>0.65925199999999995</c:v>
                </c:pt>
                <c:pt idx="11114">
                  <c:v>0.65937599999999996</c:v>
                </c:pt>
                <c:pt idx="11115">
                  <c:v>0.65949899999999995</c:v>
                </c:pt>
                <c:pt idx="11116">
                  <c:v>0.65962200000000004</c:v>
                </c:pt>
                <c:pt idx="11117">
                  <c:v>0.65974500000000003</c:v>
                </c:pt>
                <c:pt idx="11118">
                  <c:v>0.65986800000000001</c:v>
                </c:pt>
                <c:pt idx="11119">
                  <c:v>0.65999200000000002</c:v>
                </c:pt>
                <c:pt idx="11120">
                  <c:v>0.66011399999999998</c:v>
                </c:pt>
                <c:pt idx="11121">
                  <c:v>0.66023699999999996</c:v>
                </c:pt>
                <c:pt idx="11122">
                  <c:v>0.66035999999999995</c:v>
                </c:pt>
                <c:pt idx="11123">
                  <c:v>0.66048300000000004</c:v>
                </c:pt>
                <c:pt idx="11124">
                  <c:v>0.66060600000000003</c:v>
                </c:pt>
                <c:pt idx="11125">
                  <c:v>0.66072900000000001</c:v>
                </c:pt>
                <c:pt idx="11126">
                  <c:v>0.66085099999999997</c:v>
                </c:pt>
                <c:pt idx="11127">
                  <c:v>0.66097399999999995</c:v>
                </c:pt>
                <c:pt idx="11128">
                  <c:v>0.66109600000000002</c:v>
                </c:pt>
                <c:pt idx="11129">
                  <c:v>0.661219</c:v>
                </c:pt>
                <c:pt idx="11130">
                  <c:v>0.66134099999999996</c:v>
                </c:pt>
                <c:pt idx="11131">
                  <c:v>0.66146400000000005</c:v>
                </c:pt>
                <c:pt idx="11132">
                  <c:v>0.66158600000000001</c:v>
                </c:pt>
                <c:pt idx="11133">
                  <c:v>0.66170799999999996</c:v>
                </c:pt>
                <c:pt idx="11134">
                  <c:v>0.66183099999999995</c:v>
                </c:pt>
                <c:pt idx="11135">
                  <c:v>0.66195300000000001</c:v>
                </c:pt>
                <c:pt idx="11136">
                  <c:v>0.66207499999999997</c:v>
                </c:pt>
                <c:pt idx="11137">
                  <c:v>0.66219700000000004</c:v>
                </c:pt>
                <c:pt idx="11138">
                  <c:v>0.66231899999999999</c:v>
                </c:pt>
                <c:pt idx="11139">
                  <c:v>0.66244099999999995</c:v>
                </c:pt>
                <c:pt idx="11140">
                  <c:v>0.66256300000000001</c:v>
                </c:pt>
                <c:pt idx="11141">
                  <c:v>0.66268499999999997</c:v>
                </c:pt>
                <c:pt idx="11142">
                  <c:v>0.66280700000000004</c:v>
                </c:pt>
                <c:pt idx="11143">
                  <c:v>0.66292799999999996</c:v>
                </c:pt>
                <c:pt idx="11144">
                  <c:v>0.66305000000000003</c:v>
                </c:pt>
                <c:pt idx="11145">
                  <c:v>0.66317199999999998</c:v>
                </c:pt>
                <c:pt idx="11146">
                  <c:v>0.66329300000000002</c:v>
                </c:pt>
                <c:pt idx="11147">
                  <c:v>0.66341499999999998</c:v>
                </c:pt>
                <c:pt idx="11148">
                  <c:v>0.66353600000000001</c:v>
                </c:pt>
                <c:pt idx="11149">
                  <c:v>0.66365799999999997</c:v>
                </c:pt>
                <c:pt idx="11150">
                  <c:v>0.66377900000000001</c:v>
                </c:pt>
                <c:pt idx="11151">
                  <c:v>0.66390000000000005</c:v>
                </c:pt>
                <c:pt idx="11152">
                  <c:v>0.664022</c:v>
                </c:pt>
                <c:pt idx="11153">
                  <c:v>0.66414300000000004</c:v>
                </c:pt>
                <c:pt idx="11154">
                  <c:v>0.66426399999999997</c:v>
                </c:pt>
                <c:pt idx="11155">
                  <c:v>0.664385</c:v>
                </c:pt>
                <c:pt idx="11156">
                  <c:v>0.66450600000000004</c:v>
                </c:pt>
                <c:pt idx="11157">
                  <c:v>0.66462699999999997</c:v>
                </c:pt>
                <c:pt idx="11158">
                  <c:v>0.66474800000000001</c:v>
                </c:pt>
                <c:pt idx="11159">
                  <c:v>0.66486900000000004</c:v>
                </c:pt>
                <c:pt idx="11160">
                  <c:v>0.66498999999999997</c:v>
                </c:pt>
                <c:pt idx="11161">
                  <c:v>0.66511100000000001</c:v>
                </c:pt>
                <c:pt idx="11162">
                  <c:v>0.66523200000000005</c:v>
                </c:pt>
                <c:pt idx="11163">
                  <c:v>0.66535200000000005</c:v>
                </c:pt>
                <c:pt idx="11164">
                  <c:v>0.66547299999999998</c:v>
                </c:pt>
                <c:pt idx="11165">
                  <c:v>0.66559299999999999</c:v>
                </c:pt>
                <c:pt idx="11166">
                  <c:v>0.66571400000000003</c:v>
                </c:pt>
                <c:pt idx="11167">
                  <c:v>0.66583400000000004</c:v>
                </c:pt>
                <c:pt idx="11168">
                  <c:v>0.66595499999999996</c:v>
                </c:pt>
                <c:pt idx="11169">
                  <c:v>0.66607499999999997</c:v>
                </c:pt>
                <c:pt idx="11170">
                  <c:v>0.66619499999999998</c:v>
                </c:pt>
                <c:pt idx="11171">
                  <c:v>0.66631600000000002</c:v>
                </c:pt>
                <c:pt idx="11172">
                  <c:v>0.66643600000000003</c:v>
                </c:pt>
                <c:pt idx="11173">
                  <c:v>0.66655600000000004</c:v>
                </c:pt>
                <c:pt idx="11174">
                  <c:v>0.66667600000000005</c:v>
                </c:pt>
                <c:pt idx="11175">
                  <c:v>0.66679600000000006</c:v>
                </c:pt>
                <c:pt idx="11176">
                  <c:v>0.66691599999999995</c:v>
                </c:pt>
                <c:pt idx="11177">
                  <c:v>0.66703599999999996</c:v>
                </c:pt>
                <c:pt idx="11178">
                  <c:v>0.66715599999999997</c:v>
                </c:pt>
                <c:pt idx="11179">
                  <c:v>0.66727599999999998</c:v>
                </c:pt>
                <c:pt idx="11180">
                  <c:v>0.66739599999999999</c:v>
                </c:pt>
                <c:pt idx="11181">
                  <c:v>0.66751499999999997</c:v>
                </c:pt>
                <c:pt idx="11182">
                  <c:v>0.66763499999999998</c:v>
                </c:pt>
                <c:pt idx="11183">
                  <c:v>0.66775499999999999</c:v>
                </c:pt>
                <c:pt idx="11184">
                  <c:v>0.66787399999999997</c:v>
                </c:pt>
                <c:pt idx="11185">
                  <c:v>0.66799399999999998</c:v>
                </c:pt>
                <c:pt idx="11186">
                  <c:v>0.66811299999999996</c:v>
                </c:pt>
                <c:pt idx="11187">
                  <c:v>0.66823200000000005</c:v>
                </c:pt>
                <c:pt idx="11188">
                  <c:v>0.66835199999999995</c:v>
                </c:pt>
                <c:pt idx="11189">
                  <c:v>0.66847100000000004</c:v>
                </c:pt>
                <c:pt idx="11190">
                  <c:v>0.66859000000000002</c:v>
                </c:pt>
                <c:pt idx="11191">
                  <c:v>0.66871000000000003</c:v>
                </c:pt>
                <c:pt idx="11192">
                  <c:v>0.66882900000000001</c:v>
                </c:pt>
                <c:pt idx="11193">
                  <c:v>0.66894799999999999</c:v>
                </c:pt>
                <c:pt idx="11194">
                  <c:v>0.66906699999999997</c:v>
                </c:pt>
                <c:pt idx="11195">
                  <c:v>0.66918599999999995</c:v>
                </c:pt>
                <c:pt idx="11196">
                  <c:v>0.66930500000000004</c:v>
                </c:pt>
                <c:pt idx="11197">
                  <c:v>0.66942400000000002</c:v>
                </c:pt>
                <c:pt idx="11198">
                  <c:v>0.66954199999999997</c:v>
                </c:pt>
                <c:pt idx="11199">
                  <c:v>0.66966099999999995</c:v>
                </c:pt>
                <c:pt idx="11200">
                  <c:v>0.66978000000000004</c:v>
                </c:pt>
                <c:pt idx="11201">
                  <c:v>0.66989799999999999</c:v>
                </c:pt>
                <c:pt idx="11202">
                  <c:v>0.67001699999999997</c:v>
                </c:pt>
                <c:pt idx="11203">
                  <c:v>0.67013599999999995</c:v>
                </c:pt>
                <c:pt idx="11204">
                  <c:v>0.67025400000000002</c:v>
                </c:pt>
                <c:pt idx="11205">
                  <c:v>0.670373</c:v>
                </c:pt>
                <c:pt idx="11206">
                  <c:v>0.67049099999999995</c:v>
                </c:pt>
                <c:pt idx="11207">
                  <c:v>0.67060900000000001</c:v>
                </c:pt>
                <c:pt idx="11208">
                  <c:v>0.67072799999999999</c:v>
                </c:pt>
                <c:pt idx="11209">
                  <c:v>0.67084600000000005</c:v>
                </c:pt>
                <c:pt idx="11210">
                  <c:v>0.670964</c:v>
                </c:pt>
                <c:pt idx="11211">
                  <c:v>0.67108199999999996</c:v>
                </c:pt>
                <c:pt idx="11212">
                  <c:v>0.67120000000000002</c:v>
                </c:pt>
                <c:pt idx="11213">
                  <c:v>0.67131799999999997</c:v>
                </c:pt>
                <c:pt idx="11214">
                  <c:v>0.67143600000000003</c:v>
                </c:pt>
                <c:pt idx="11215">
                  <c:v>0.67155399999999998</c:v>
                </c:pt>
                <c:pt idx="11216">
                  <c:v>0.67167200000000005</c:v>
                </c:pt>
                <c:pt idx="11217">
                  <c:v>0.67179</c:v>
                </c:pt>
                <c:pt idx="11218">
                  <c:v>0.67190700000000003</c:v>
                </c:pt>
                <c:pt idx="11219">
                  <c:v>0.67202499999999998</c:v>
                </c:pt>
                <c:pt idx="11220">
                  <c:v>0.67214300000000005</c:v>
                </c:pt>
                <c:pt idx="11221">
                  <c:v>0.67225999999999997</c:v>
                </c:pt>
                <c:pt idx="11222">
                  <c:v>0.67237800000000003</c:v>
                </c:pt>
                <c:pt idx="11223">
                  <c:v>0.67249499999999995</c:v>
                </c:pt>
                <c:pt idx="11224">
                  <c:v>0.67261300000000002</c:v>
                </c:pt>
                <c:pt idx="11225">
                  <c:v>0.67273000000000005</c:v>
                </c:pt>
                <c:pt idx="11226">
                  <c:v>0.67284699999999997</c:v>
                </c:pt>
                <c:pt idx="11227">
                  <c:v>0.67296500000000004</c:v>
                </c:pt>
                <c:pt idx="11228">
                  <c:v>0.67308199999999996</c:v>
                </c:pt>
                <c:pt idx="11229">
                  <c:v>0.67319899999999999</c:v>
                </c:pt>
                <c:pt idx="11230">
                  <c:v>0.67331600000000003</c:v>
                </c:pt>
                <c:pt idx="11231">
                  <c:v>0.67343299999999995</c:v>
                </c:pt>
                <c:pt idx="11232">
                  <c:v>0.67354999999999998</c:v>
                </c:pt>
                <c:pt idx="11233">
                  <c:v>0.67366700000000002</c:v>
                </c:pt>
                <c:pt idx="11234">
                  <c:v>0.67378400000000005</c:v>
                </c:pt>
                <c:pt idx="11235">
                  <c:v>0.67390099999999997</c:v>
                </c:pt>
                <c:pt idx="11236">
                  <c:v>0.67401800000000001</c:v>
                </c:pt>
                <c:pt idx="11237">
                  <c:v>0.67413400000000001</c:v>
                </c:pt>
                <c:pt idx="11238">
                  <c:v>0.67425100000000004</c:v>
                </c:pt>
                <c:pt idx="11239">
                  <c:v>0.67436799999999997</c:v>
                </c:pt>
                <c:pt idx="11240">
                  <c:v>0.67448399999999997</c:v>
                </c:pt>
                <c:pt idx="11241">
                  <c:v>0.67460100000000001</c:v>
                </c:pt>
                <c:pt idx="11242">
                  <c:v>0.67471700000000001</c:v>
                </c:pt>
                <c:pt idx="11243">
                  <c:v>0.67483400000000004</c:v>
                </c:pt>
                <c:pt idx="11244">
                  <c:v>0.67495000000000005</c:v>
                </c:pt>
                <c:pt idx="11245">
                  <c:v>0.67506600000000005</c:v>
                </c:pt>
                <c:pt idx="11246">
                  <c:v>0.67518199999999995</c:v>
                </c:pt>
                <c:pt idx="11247">
                  <c:v>0.67529899999999998</c:v>
                </c:pt>
                <c:pt idx="11248">
                  <c:v>0.67541499999999999</c:v>
                </c:pt>
                <c:pt idx="11249">
                  <c:v>0.67553099999999999</c:v>
                </c:pt>
                <c:pt idx="11250">
                  <c:v>0.675647</c:v>
                </c:pt>
                <c:pt idx="11251">
                  <c:v>0.675763</c:v>
                </c:pt>
                <c:pt idx="11252">
                  <c:v>0.67587900000000001</c:v>
                </c:pt>
                <c:pt idx="11253">
                  <c:v>0.67599500000000001</c:v>
                </c:pt>
                <c:pt idx="11254">
                  <c:v>0.67610999999999999</c:v>
                </c:pt>
                <c:pt idx="11255">
                  <c:v>0.67622599999999999</c:v>
                </c:pt>
                <c:pt idx="11256">
                  <c:v>0.676342</c:v>
                </c:pt>
                <c:pt idx="11257">
                  <c:v>0.676458</c:v>
                </c:pt>
                <c:pt idx="11258">
                  <c:v>0.67657299999999998</c:v>
                </c:pt>
                <c:pt idx="11259">
                  <c:v>0.67668899999999998</c:v>
                </c:pt>
                <c:pt idx="11260">
                  <c:v>0.67680399999999996</c:v>
                </c:pt>
                <c:pt idx="11261">
                  <c:v>0.67691999999999997</c:v>
                </c:pt>
                <c:pt idx="11262">
                  <c:v>0.67703500000000005</c:v>
                </c:pt>
                <c:pt idx="11263">
                  <c:v>0.67715000000000003</c:v>
                </c:pt>
                <c:pt idx="11264">
                  <c:v>0.67726600000000003</c:v>
                </c:pt>
                <c:pt idx="11265">
                  <c:v>0.67738100000000001</c:v>
                </c:pt>
                <c:pt idx="11266">
                  <c:v>0.67749599999999999</c:v>
                </c:pt>
                <c:pt idx="11267">
                  <c:v>0.67761099999999996</c:v>
                </c:pt>
                <c:pt idx="11268">
                  <c:v>0.67772600000000005</c:v>
                </c:pt>
                <c:pt idx="11269">
                  <c:v>0.67784100000000003</c:v>
                </c:pt>
                <c:pt idx="11270">
                  <c:v>0.677956</c:v>
                </c:pt>
                <c:pt idx="11271">
                  <c:v>0.67807099999999998</c:v>
                </c:pt>
                <c:pt idx="11272">
                  <c:v>0.67818599999999996</c:v>
                </c:pt>
                <c:pt idx="11273">
                  <c:v>0.67830100000000004</c:v>
                </c:pt>
                <c:pt idx="11274">
                  <c:v>0.67841499999999999</c:v>
                </c:pt>
                <c:pt idx="11275">
                  <c:v>0.67852999999999997</c:v>
                </c:pt>
                <c:pt idx="11276">
                  <c:v>0.67864500000000005</c:v>
                </c:pt>
                <c:pt idx="11277">
                  <c:v>0.678759</c:v>
                </c:pt>
                <c:pt idx="11278">
                  <c:v>0.67887399999999998</c:v>
                </c:pt>
                <c:pt idx="11279">
                  <c:v>0.67898800000000004</c:v>
                </c:pt>
                <c:pt idx="11280">
                  <c:v>0.67910199999999998</c:v>
                </c:pt>
                <c:pt idx="11281">
                  <c:v>0.67921699999999996</c:v>
                </c:pt>
                <c:pt idx="11282">
                  <c:v>0.67933100000000002</c:v>
                </c:pt>
                <c:pt idx="11283">
                  <c:v>0.67944499999999997</c:v>
                </c:pt>
                <c:pt idx="11284">
                  <c:v>0.67955900000000002</c:v>
                </c:pt>
                <c:pt idx="11285">
                  <c:v>0.67967299999999997</c:v>
                </c:pt>
                <c:pt idx="11286">
                  <c:v>0.67978799999999995</c:v>
                </c:pt>
                <c:pt idx="11287">
                  <c:v>0.67990200000000001</c:v>
                </c:pt>
                <c:pt idx="11288">
                  <c:v>0.68001500000000004</c:v>
                </c:pt>
                <c:pt idx="11289">
                  <c:v>0.68012899999999998</c:v>
                </c:pt>
                <c:pt idx="11290">
                  <c:v>0.68024300000000004</c:v>
                </c:pt>
                <c:pt idx="11291">
                  <c:v>0.68035699999999999</c:v>
                </c:pt>
                <c:pt idx="11292">
                  <c:v>0.68047100000000005</c:v>
                </c:pt>
                <c:pt idx="11293">
                  <c:v>0.68058399999999997</c:v>
                </c:pt>
                <c:pt idx="11294">
                  <c:v>0.68069800000000003</c:v>
                </c:pt>
                <c:pt idx="11295">
                  <c:v>0.68081100000000006</c:v>
                </c:pt>
                <c:pt idx="11296">
                  <c:v>0.680925</c:v>
                </c:pt>
                <c:pt idx="11297">
                  <c:v>0.68103800000000003</c:v>
                </c:pt>
                <c:pt idx="11298">
                  <c:v>0.68115199999999998</c:v>
                </c:pt>
                <c:pt idx="11299">
                  <c:v>0.68126500000000001</c:v>
                </c:pt>
                <c:pt idx="11300">
                  <c:v>0.68137800000000004</c:v>
                </c:pt>
                <c:pt idx="11301">
                  <c:v>0.68149199999999999</c:v>
                </c:pt>
                <c:pt idx="11302">
                  <c:v>0.68160500000000002</c:v>
                </c:pt>
                <c:pt idx="11303">
                  <c:v>0.68171800000000005</c:v>
                </c:pt>
                <c:pt idx="11304">
                  <c:v>0.68183099999999996</c:v>
                </c:pt>
                <c:pt idx="11305">
                  <c:v>0.68194399999999999</c:v>
                </c:pt>
                <c:pt idx="11306">
                  <c:v>0.68205700000000002</c:v>
                </c:pt>
                <c:pt idx="11307">
                  <c:v>0.68217000000000005</c:v>
                </c:pt>
                <c:pt idx="11308">
                  <c:v>0.68228200000000006</c:v>
                </c:pt>
                <c:pt idx="11309">
                  <c:v>0.68239499999999997</c:v>
                </c:pt>
                <c:pt idx="11310">
                  <c:v>0.682508</c:v>
                </c:pt>
                <c:pt idx="11311">
                  <c:v>0.68262</c:v>
                </c:pt>
                <c:pt idx="11312">
                  <c:v>0.68273300000000003</c:v>
                </c:pt>
                <c:pt idx="11313">
                  <c:v>0.68284500000000004</c:v>
                </c:pt>
                <c:pt idx="11314">
                  <c:v>0.68295799999999995</c:v>
                </c:pt>
                <c:pt idx="11315">
                  <c:v>0.68306999999999995</c:v>
                </c:pt>
                <c:pt idx="11316">
                  <c:v>0.68318299999999998</c:v>
                </c:pt>
                <c:pt idx="11317">
                  <c:v>0.68329499999999999</c:v>
                </c:pt>
                <c:pt idx="11318">
                  <c:v>0.68340699999999999</c:v>
                </c:pt>
                <c:pt idx="11319">
                  <c:v>0.68351899999999999</c:v>
                </c:pt>
                <c:pt idx="11320">
                  <c:v>0.68363099999999999</c:v>
                </c:pt>
                <c:pt idx="11321">
                  <c:v>0.68374299999999999</c:v>
                </c:pt>
                <c:pt idx="11322">
                  <c:v>0.68385499999999999</c:v>
                </c:pt>
                <c:pt idx="11323">
                  <c:v>0.68396699999999999</c:v>
                </c:pt>
                <c:pt idx="11324">
                  <c:v>0.68407899999999999</c:v>
                </c:pt>
                <c:pt idx="11325">
                  <c:v>0.68419099999999999</c:v>
                </c:pt>
                <c:pt idx="11326">
                  <c:v>0.68430299999999999</c:v>
                </c:pt>
                <c:pt idx="11327">
                  <c:v>0.68441399999999997</c:v>
                </c:pt>
                <c:pt idx="11328">
                  <c:v>0.68452599999999997</c:v>
                </c:pt>
                <c:pt idx="11329">
                  <c:v>0.68463700000000005</c:v>
                </c:pt>
                <c:pt idx="11330">
                  <c:v>0.68474900000000005</c:v>
                </c:pt>
                <c:pt idx="11331">
                  <c:v>0.68486000000000002</c:v>
                </c:pt>
                <c:pt idx="11332">
                  <c:v>0.68497200000000003</c:v>
                </c:pt>
                <c:pt idx="11333">
                  <c:v>0.685083</c:v>
                </c:pt>
                <c:pt idx="11334">
                  <c:v>0.68519399999999997</c:v>
                </c:pt>
                <c:pt idx="11335">
                  <c:v>0.68530500000000005</c:v>
                </c:pt>
                <c:pt idx="11336">
                  <c:v>0.68541700000000005</c:v>
                </c:pt>
                <c:pt idx="11337">
                  <c:v>0.68552800000000003</c:v>
                </c:pt>
                <c:pt idx="11338">
                  <c:v>0.685639</c:v>
                </c:pt>
                <c:pt idx="11339">
                  <c:v>0.68574999999999997</c:v>
                </c:pt>
                <c:pt idx="11340">
                  <c:v>0.68586000000000003</c:v>
                </c:pt>
                <c:pt idx="11341">
                  <c:v>0.685971</c:v>
                </c:pt>
                <c:pt idx="11342">
                  <c:v>0.68608199999999997</c:v>
                </c:pt>
                <c:pt idx="11343">
                  <c:v>0.68619300000000005</c:v>
                </c:pt>
                <c:pt idx="11344">
                  <c:v>0.686303</c:v>
                </c:pt>
                <c:pt idx="11345">
                  <c:v>0.68641399999999997</c:v>
                </c:pt>
                <c:pt idx="11346">
                  <c:v>0.68652400000000002</c:v>
                </c:pt>
                <c:pt idx="11347">
                  <c:v>0.686635</c:v>
                </c:pt>
                <c:pt idx="11348">
                  <c:v>0.68674500000000005</c:v>
                </c:pt>
                <c:pt idx="11349">
                  <c:v>0.68685499999999999</c:v>
                </c:pt>
                <c:pt idx="11350">
                  <c:v>0.68696599999999997</c:v>
                </c:pt>
                <c:pt idx="11351">
                  <c:v>0.68707600000000002</c:v>
                </c:pt>
                <c:pt idx="11352">
                  <c:v>0.68718599999999996</c:v>
                </c:pt>
                <c:pt idx="11353">
                  <c:v>0.68729600000000002</c:v>
                </c:pt>
                <c:pt idx="11354">
                  <c:v>0.68740599999999996</c:v>
                </c:pt>
                <c:pt idx="11355">
                  <c:v>0.68751600000000002</c:v>
                </c:pt>
                <c:pt idx="11356">
                  <c:v>0.68762500000000004</c:v>
                </c:pt>
                <c:pt idx="11357">
                  <c:v>0.68773499999999999</c:v>
                </c:pt>
                <c:pt idx="11358">
                  <c:v>0.68784500000000004</c:v>
                </c:pt>
                <c:pt idx="11359">
                  <c:v>0.68795499999999998</c:v>
                </c:pt>
                <c:pt idx="11360">
                  <c:v>0.68806400000000001</c:v>
                </c:pt>
                <c:pt idx="11361">
                  <c:v>0.68817399999999995</c:v>
                </c:pt>
                <c:pt idx="11362">
                  <c:v>0.68828299999999998</c:v>
                </c:pt>
                <c:pt idx="11363">
                  <c:v>0.688392</c:v>
                </c:pt>
                <c:pt idx="11364">
                  <c:v>0.68850199999999995</c:v>
                </c:pt>
                <c:pt idx="11365">
                  <c:v>0.68861099999999997</c:v>
                </c:pt>
                <c:pt idx="11366">
                  <c:v>0.68872</c:v>
                </c:pt>
                <c:pt idx="11367">
                  <c:v>0.68882900000000002</c:v>
                </c:pt>
                <c:pt idx="11368">
                  <c:v>0.68893800000000005</c:v>
                </c:pt>
                <c:pt idx="11369">
                  <c:v>0.68904699999999997</c:v>
                </c:pt>
                <c:pt idx="11370">
                  <c:v>0.68915599999999999</c:v>
                </c:pt>
                <c:pt idx="11371">
                  <c:v>0.68926399999999999</c:v>
                </c:pt>
                <c:pt idx="11372">
                  <c:v>0.68937300000000001</c:v>
                </c:pt>
                <c:pt idx="11373">
                  <c:v>0.68948200000000004</c:v>
                </c:pt>
                <c:pt idx="11374">
                  <c:v>0.68959000000000004</c:v>
                </c:pt>
                <c:pt idx="11375">
                  <c:v>0.68969899999999995</c:v>
                </c:pt>
                <c:pt idx="11376">
                  <c:v>0.68980699999999995</c:v>
                </c:pt>
                <c:pt idx="11377">
                  <c:v>0.68991599999999997</c:v>
                </c:pt>
                <c:pt idx="11378">
                  <c:v>0.69002399999999997</c:v>
                </c:pt>
                <c:pt idx="11379">
                  <c:v>0.69013199999999997</c:v>
                </c:pt>
                <c:pt idx="11380">
                  <c:v>0.69023999999999996</c:v>
                </c:pt>
                <c:pt idx="11381">
                  <c:v>0.69034799999999996</c:v>
                </c:pt>
                <c:pt idx="11382">
                  <c:v>0.69045599999999996</c:v>
                </c:pt>
                <c:pt idx="11383">
                  <c:v>0.69056399999999996</c:v>
                </c:pt>
                <c:pt idx="11384">
                  <c:v>0.69067199999999995</c:v>
                </c:pt>
                <c:pt idx="11385">
                  <c:v>0.69077900000000003</c:v>
                </c:pt>
                <c:pt idx="11386">
                  <c:v>0.69088700000000003</c:v>
                </c:pt>
                <c:pt idx="11387">
                  <c:v>0.69099500000000003</c:v>
                </c:pt>
                <c:pt idx="11388">
                  <c:v>0.69110199999999999</c:v>
                </c:pt>
                <c:pt idx="11389">
                  <c:v>0.69120999999999999</c:v>
                </c:pt>
                <c:pt idx="11390">
                  <c:v>0.69131699999999996</c:v>
                </c:pt>
                <c:pt idx="11391">
                  <c:v>0.69142400000000004</c:v>
                </c:pt>
                <c:pt idx="11392">
                  <c:v>0.69153100000000001</c:v>
                </c:pt>
                <c:pt idx="11393">
                  <c:v>0.69163799999999998</c:v>
                </c:pt>
                <c:pt idx="11394">
                  <c:v>0.69174500000000005</c:v>
                </c:pt>
                <c:pt idx="11395">
                  <c:v>0.69185200000000002</c:v>
                </c:pt>
                <c:pt idx="11396">
                  <c:v>0.69195899999999999</c:v>
                </c:pt>
                <c:pt idx="11397">
                  <c:v>0.69206599999999996</c:v>
                </c:pt>
                <c:pt idx="11398">
                  <c:v>0.69217200000000001</c:v>
                </c:pt>
                <c:pt idx="11399">
                  <c:v>0.69227899999999998</c:v>
                </c:pt>
                <c:pt idx="11400">
                  <c:v>0.69238500000000003</c:v>
                </c:pt>
                <c:pt idx="11401">
                  <c:v>0.692492</c:v>
                </c:pt>
                <c:pt idx="11402">
                  <c:v>0.69259800000000005</c:v>
                </c:pt>
                <c:pt idx="11403">
                  <c:v>0.69270399999999999</c:v>
                </c:pt>
                <c:pt idx="11404">
                  <c:v>0.69281099999999995</c:v>
                </c:pt>
                <c:pt idx="11405">
                  <c:v>0.69291700000000001</c:v>
                </c:pt>
                <c:pt idx="11406">
                  <c:v>0.69302200000000003</c:v>
                </c:pt>
                <c:pt idx="11407">
                  <c:v>0.69312799999999997</c:v>
                </c:pt>
                <c:pt idx="11408">
                  <c:v>0.69323400000000002</c:v>
                </c:pt>
                <c:pt idx="11409">
                  <c:v>0.69333999999999996</c:v>
                </c:pt>
                <c:pt idx="11410">
                  <c:v>0.69344499999999998</c:v>
                </c:pt>
                <c:pt idx="11411">
                  <c:v>0.69355100000000003</c:v>
                </c:pt>
                <c:pt idx="11412">
                  <c:v>0.69365600000000005</c:v>
                </c:pt>
                <c:pt idx="11413">
                  <c:v>0.69376199999999999</c:v>
                </c:pt>
                <c:pt idx="11414">
                  <c:v>0.69386700000000001</c:v>
                </c:pt>
                <c:pt idx="11415">
                  <c:v>0.69397200000000003</c:v>
                </c:pt>
                <c:pt idx="11416">
                  <c:v>0.69407700000000006</c:v>
                </c:pt>
                <c:pt idx="11417">
                  <c:v>0.69418199999999997</c:v>
                </c:pt>
                <c:pt idx="11418">
                  <c:v>0.69428699999999999</c:v>
                </c:pt>
                <c:pt idx="11419">
                  <c:v>0.69439099999999998</c:v>
                </c:pt>
                <c:pt idx="11420">
                  <c:v>0.694496</c:v>
                </c:pt>
                <c:pt idx="11421">
                  <c:v>0.6946</c:v>
                </c:pt>
                <c:pt idx="11422">
                  <c:v>0.69470500000000002</c:v>
                </c:pt>
                <c:pt idx="11423">
                  <c:v>0.69480900000000001</c:v>
                </c:pt>
                <c:pt idx="11424">
                  <c:v>0.694913</c:v>
                </c:pt>
                <c:pt idx="11425">
                  <c:v>0.695017</c:v>
                </c:pt>
                <c:pt idx="11426">
                  <c:v>0.69512099999999999</c:v>
                </c:pt>
                <c:pt idx="11427">
                  <c:v>0.69522499999999998</c:v>
                </c:pt>
                <c:pt idx="11428">
                  <c:v>0.69532899999999997</c:v>
                </c:pt>
                <c:pt idx="11429">
                  <c:v>0.69543299999999997</c:v>
                </c:pt>
                <c:pt idx="11430">
                  <c:v>0.69553600000000004</c:v>
                </c:pt>
                <c:pt idx="11431">
                  <c:v>0.69563900000000001</c:v>
                </c:pt>
                <c:pt idx="11432">
                  <c:v>0.695743</c:v>
                </c:pt>
                <c:pt idx="11433">
                  <c:v>0.69584599999999996</c:v>
                </c:pt>
                <c:pt idx="11434">
                  <c:v>0.69594900000000004</c:v>
                </c:pt>
                <c:pt idx="11435">
                  <c:v>0.696052</c:v>
                </c:pt>
                <c:pt idx="11436">
                  <c:v>0.69615499999999997</c:v>
                </c:pt>
                <c:pt idx="11437">
                  <c:v>0.69625800000000004</c:v>
                </c:pt>
                <c:pt idx="11438">
                  <c:v>0.69635999999999998</c:v>
                </c:pt>
                <c:pt idx="11439">
                  <c:v>0.69646300000000005</c:v>
                </c:pt>
                <c:pt idx="11440">
                  <c:v>0.69656499999999999</c:v>
                </c:pt>
                <c:pt idx="11441">
                  <c:v>0.69666700000000004</c:v>
                </c:pt>
                <c:pt idx="11442">
                  <c:v>0.69676899999999997</c:v>
                </c:pt>
                <c:pt idx="11443">
                  <c:v>0.69687100000000002</c:v>
                </c:pt>
                <c:pt idx="11444">
                  <c:v>0.69697299999999995</c:v>
                </c:pt>
                <c:pt idx="11445">
                  <c:v>0.697075</c:v>
                </c:pt>
                <c:pt idx="11446">
                  <c:v>0.69717700000000005</c:v>
                </c:pt>
                <c:pt idx="11447">
                  <c:v>0.69727799999999995</c:v>
                </c:pt>
                <c:pt idx="11448">
                  <c:v>0.69738</c:v>
                </c:pt>
                <c:pt idx="11449">
                  <c:v>0.69748100000000002</c:v>
                </c:pt>
                <c:pt idx="11450">
                  <c:v>0.69758200000000004</c:v>
                </c:pt>
                <c:pt idx="11451">
                  <c:v>0.69768300000000005</c:v>
                </c:pt>
                <c:pt idx="11452">
                  <c:v>0.69778399999999996</c:v>
                </c:pt>
                <c:pt idx="11453">
                  <c:v>0.69788399999999995</c:v>
                </c:pt>
                <c:pt idx="11454">
                  <c:v>0.69798499999999997</c:v>
                </c:pt>
                <c:pt idx="11455">
                  <c:v>0.69808499999999996</c:v>
                </c:pt>
                <c:pt idx="11456">
                  <c:v>0.69818499999999994</c:v>
                </c:pt>
                <c:pt idx="11457">
                  <c:v>0.69828599999999996</c:v>
                </c:pt>
                <c:pt idx="11458">
                  <c:v>0.69838599999999995</c:v>
                </c:pt>
                <c:pt idx="11459">
                  <c:v>0.69848500000000002</c:v>
                </c:pt>
                <c:pt idx="11460">
                  <c:v>0.69858500000000001</c:v>
                </c:pt>
                <c:pt idx="11461">
                  <c:v>0.698685</c:v>
                </c:pt>
                <c:pt idx="11462">
                  <c:v>0.69878399999999996</c:v>
                </c:pt>
                <c:pt idx="11463">
                  <c:v>0.69888300000000003</c:v>
                </c:pt>
                <c:pt idx="11464">
                  <c:v>0.69898199999999999</c:v>
                </c:pt>
                <c:pt idx="11465">
                  <c:v>0.69908099999999995</c:v>
                </c:pt>
                <c:pt idx="11466">
                  <c:v>0.69918000000000002</c:v>
                </c:pt>
                <c:pt idx="11467">
                  <c:v>0.69927799999999996</c:v>
                </c:pt>
                <c:pt idx="11468">
                  <c:v>0.69937700000000003</c:v>
                </c:pt>
                <c:pt idx="11469">
                  <c:v>0.69947499999999996</c:v>
                </c:pt>
                <c:pt idx="11470">
                  <c:v>0.699573</c:v>
                </c:pt>
                <c:pt idx="11471">
                  <c:v>0.69967100000000004</c:v>
                </c:pt>
                <c:pt idx="11472">
                  <c:v>0.69976899999999997</c:v>
                </c:pt>
                <c:pt idx="11473">
                  <c:v>0.69986599999999999</c:v>
                </c:pt>
                <c:pt idx="11474">
                  <c:v>0.69996400000000003</c:v>
                </c:pt>
                <c:pt idx="11475">
                  <c:v>0.70006100000000004</c:v>
                </c:pt>
                <c:pt idx="11476">
                  <c:v>0.70015799999999995</c:v>
                </c:pt>
                <c:pt idx="11477">
                  <c:v>0.70025499999999996</c:v>
                </c:pt>
                <c:pt idx="11478">
                  <c:v>0.70035199999999997</c:v>
                </c:pt>
                <c:pt idx="11479">
                  <c:v>0.70044799999999996</c:v>
                </c:pt>
                <c:pt idx="11480">
                  <c:v>0.70054499999999997</c:v>
                </c:pt>
                <c:pt idx="11481">
                  <c:v>0.70064099999999996</c:v>
                </c:pt>
                <c:pt idx="11482">
                  <c:v>0.70073700000000005</c:v>
                </c:pt>
                <c:pt idx="11483">
                  <c:v>0.70083200000000001</c:v>
                </c:pt>
                <c:pt idx="11484">
                  <c:v>0.700928</c:v>
                </c:pt>
                <c:pt idx="11485">
                  <c:v>0.70102299999999995</c:v>
                </c:pt>
                <c:pt idx="11486">
                  <c:v>0.70111900000000005</c:v>
                </c:pt>
                <c:pt idx="11487">
                  <c:v>0.701214</c:v>
                </c:pt>
                <c:pt idx="11488">
                  <c:v>0.70130800000000004</c:v>
                </c:pt>
                <c:pt idx="11489">
                  <c:v>0.701403</c:v>
                </c:pt>
                <c:pt idx="11490">
                  <c:v>0.70149700000000004</c:v>
                </c:pt>
                <c:pt idx="11491">
                  <c:v>0.70159099999999996</c:v>
                </c:pt>
                <c:pt idx="11492">
                  <c:v>0.701685</c:v>
                </c:pt>
                <c:pt idx="11493">
                  <c:v>0.70177900000000004</c:v>
                </c:pt>
                <c:pt idx="11494">
                  <c:v>0.70187299999999997</c:v>
                </c:pt>
                <c:pt idx="11495">
                  <c:v>0.70196599999999998</c:v>
                </c:pt>
                <c:pt idx="11496">
                  <c:v>0.70205899999999999</c:v>
                </c:pt>
                <c:pt idx="11497">
                  <c:v>0.702152</c:v>
                </c:pt>
                <c:pt idx="11498">
                  <c:v>0.70224500000000001</c:v>
                </c:pt>
                <c:pt idx="11499">
                  <c:v>0.70233699999999999</c:v>
                </c:pt>
                <c:pt idx="11500">
                  <c:v>0.70242899999999997</c:v>
                </c:pt>
                <c:pt idx="11501">
                  <c:v>0.70252099999999995</c:v>
                </c:pt>
                <c:pt idx="11502">
                  <c:v>0.70261300000000004</c:v>
                </c:pt>
                <c:pt idx="11503">
                  <c:v>0.702704</c:v>
                </c:pt>
                <c:pt idx="11504">
                  <c:v>0.70279599999999998</c:v>
                </c:pt>
                <c:pt idx="11505">
                  <c:v>0.70288700000000004</c:v>
                </c:pt>
                <c:pt idx="11506">
                  <c:v>0.70297799999999999</c:v>
                </c:pt>
                <c:pt idx="11507">
                  <c:v>0.70306800000000003</c:v>
                </c:pt>
                <c:pt idx="11508">
                  <c:v>0.70315799999999995</c:v>
                </c:pt>
                <c:pt idx="11509">
                  <c:v>0.70324799999999998</c:v>
                </c:pt>
                <c:pt idx="11510">
                  <c:v>0.70333800000000002</c:v>
                </c:pt>
                <c:pt idx="11511">
                  <c:v>0.70342800000000005</c:v>
                </c:pt>
                <c:pt idx="11512">
                  <c:v>0.70351699999999995</c:v>
                </c:pt>
                <c:pt idx="11513">
                  <c:v>0.70360599999999995</c:v>
                </c:pt>
                <c:pt idx="11514">
                  <c:v>0.70369499999999996</c:v>
                </c:pt>
                <c:pt idx="11515">
                  <c:v>0.70378300000000005</c:v>
                </c:pt>
                <c:pt idx="11516">
                  <c:v>0.70387100000000002</c:v>
                </c:pt>
                <c:pt idx="11517">
                  <c:v>0.703959</c:v>
                </c:pt>
                <c:pt idx="11518">
                  <c:v>0.70404699999999998</c:v>
                </c:pt>
                <c:pt idx="11519">
                  <c:v>0.70413400000000004</c:v>
                </c:pt>
                <c:pt idx="11520">
                  <c:v>0.70422200000000001</c:v>
                </c:pt>
                <c:pt idx="11521">
                  <c:v>0.70430800000000005</c:v>
                </c:pt>
                <c:pt idx="11522">
                  <c:v>0.70439499999999999</c:v>
                </c:pt>
                <c:pt idx="11523">
                  <c:v>0.70448100000000002</c:v>
                </c:pt>
                <c:pt idx="11524">
                  <c:v>0.70456700000000005</c:v>
                </c:pt>
                <c:pt idx="11525">
                  <c:v>0.70465299999999997</c:v>
                </c:pt>
                <c:pt idx="11526">
                  <c:v>0.70473799999999998</c:v>
                </c:pt>
                <c:pt idx="11527">
                  <c:v>0.70482299999999998</c:v>
                </c:pt>
                <c:pt idx="11528">
                  <c:v>0.70490799999999998</c:v>
                </c:pt>
                <c:pt idx="11529">
                  <c:v>0.70499299999999998</c:v>
                </c:pt>
                <c:pt idx="11530">
                  <c:v>0.70507699999999995</c:v>
                </c:pt>
                <c:pt idx="11531">
                  <c:v>0.70516100000000004</c:v>
                </c:pt>
                <c:pt idx="11532">
                  <c:v>0.70524399999999998</c:v>
                </c:pt>
                <c:pt idx="11533">
                  <c:v>0.70532799999999995</c:v>
                </c:pt>
                <c:pt idx="11534">
                  <c:v>0.70540999999999998</c:v>
                </c:pt>
                <c:pt idx="11535">
                  <c:v>0.70549300000000004</c:v>
                </c:pt>
                <c:pt idx="11536">
                  <c:v>0.70557499999999995</c:v>
                </c:pt>
                <c:pt idx="11537">
                  <c:v>0.70565699999999998</c:v>
                </c:pt>
                <c:pt idx="11538">
                  <c:v>0.70573900000000001</c:v>
                </c:pt>
                <c:pt idx="11539">
                  <c:v>0.70582</c:v>
                </c:pt>
                <c:pt idx="11540">
                  <c:v>0.705901</c:v>
                </c:pt>
                <c:pt idx="11541">
                  <c:v>0.705982</c:v>
                </c:pt>
                <c:pt idx="11542">
                  <c:v>0.70606199999999997</c:v>
                </c:pt>
                <c:pt idx="11543">
                  <c:v>0.70614200000000005</c:v>
                </c:pt>
                <c:pt idx="11544">
                  <c:v>0.70622200000000002</c:v>
                </c:pt>
                <c:pt idx="11545">
                  <c:v>0.70630099999999996</c:v>
                </c:pt>
                <c:pt idx="11546">
                  <c:v>0.70638000000000001</c:v>
                </c:pt>
                <c:pt idx="11547">
                  <c:v>0.70645899999999995</c:v>
                </c:pt>
                <c:pt idx="11548">
                  <c:v>0.70653699999999997</c:v>
                </c:pt>
                <c:pt idx="11549">
                  <c:v>0.70661499999999999</c:v>
                </c:pt>
                <c:pt idx="11550">
                  <c:v>0.70669199999999999</c:v>
                </c:pt>
                <c:pt idx="11551">
                  <c:v>0.70676899999999998</c:v>
                </c:pt>
                <c:pt idx="11552">
                  <c:v>0.70684599999999997</c:v>
                </c:pt>
                <c:pt idx="11553">
                  <c:v>0.70692299999999997</c:v>
                </c:pt>
                <c:pt idx="11554">
                  <c:v>0.70699900000000004</c:v>
                </c:pt>
                <c:pt idx="11555">
                  <c:v>0.70707500000000001</c:v>
                </c:pt>
                <c:pt idx="11556">
                  <c:v>0.70714999999999995</c:v>
                </c:pt>
                <c:pt idx="11557">
                  <c:v>0.70722499999999999</c:v>
                </c:pt>
                <c:pt idx="11558">
                  <c:v>0.70729900000000001</c:v>
                </c:pt>
                <c:pt idx="11559">
                  <c:v>0.70737399999999995</c:v>
                </c:pt>
                <c:pt idx="11560">
                  <c:v>0.70744700000000005</c:v>
                </c:pt>
                <c:pt idx="11561">
                  <c:v>0.70752099999999996</c:v>
                </c:pt>
                <c:pt idx="11562">
                  <c:v>0.70759399999999995</c:v>
                </c:pt>
                <c:pt idx="11563">
                  <c:v>0.70766700000000005</c:v>
                </c:pt>
                <c:pt idx="11564">
                  <c:v>0.70773900000000001</c:v>
                </c:pt>
                <c:pt idx="11565">
                  <c:v>0.70781099999999997</c:v>
                </c:pt>
                <c:pt idx="11566">
                  <c:v>0.70788200000000001</c:v>
                </c:pt>
                <c:pt idx="11567">
                  <c:v>0.70795399999999997</c:v>
                </c:pt>
                <c:pt idx="11568">
                  <c:v>0.70802399999999999</c:v>
                </c:pt>
                <c:pt idx="11569">
                  <c:v>0.70809500000000003</c:v>
                </c:pt>
                <c:pt idx="11570">
                  <c:v>0.70816500000000004</c:v>
                </c:pt>
                <c:pt idx="11571">
                  <c:v>0.70823400000000003</c:v>
                </c:pt>
                <c:pt idx="11572">
                  <c:v>0.70830300000000002</c:v>
                </c:pt>
                <c:pt idx="11573">
                  <c:v>0.708372</c:v>
                </c:pt>
                <c:pt idx="11574">
                  <c:v>0.70843999999999996</c:v>
                </c:pt>
                <c:pt idx="11575">
                  <c:v>0.70850800000000003</c:v>
                </c:pt>
                <c:pt idx="11576">
                  <c:v>0.70857599999999998</c:v>
                </c:pt>
                <c:pt idx="11577">
                  <c:v>0.70864300000000002</c:v>
                </c:pt>
                <c:pt idx="11578">
                  <c:v>0.70870999999999995</c:v>
                </c:pt>
                <c:pt idx="11579">
                  <c:v>0.70877599999999996</c:v>
                </c:pt>
                <c:pt idx="11580">
                  <c:v>0.70884199999999997</c:v>
                </c:pt>
                <c:pt idx="11581">
                  <c:v>0.70890699999999995</c:v>
                </c:pt>
                <c:pt idx="11582">
                  <c:v>0.70897200000000005</c:v>
                </c:pt>
                <c:pt idx="11583">
                  <c:v>0.70903700000000003</c:v>
                </c:pt>
                <c:pt idx="11584">
                  <c:v>0.70910099999999998</c:v>
                </c:pt>
                <c:pt idx="11585">
                  <c:v>0.70916500000000005</c:v>
                </c:pt>
                <c:pt idx="11586">
                  <c:v>0.70922799999999997</c:v>
                </c:pt>
                <c:pt idx="11587">
                  <c:v>0.709291</c:v>
                </c:pt>
                <c:pt idx="11588">
                  <c:v>0.70935400000000004</c:v>
                </c:pt>
                <c:pt idx="11589">
                  <c:v>0.70941600000000005</c:v>
                </c:pt>
                <c:pt idx="11590">
                  <c:v>0.70947800000000005</c:v>
                </c:pt>
                <c:pt idx="11591">
                  <c:v>0.70953900000000003</c:v>
                </c:pt>
                <c:pt idx="11592">
                  <c:v>0.70960000000000001</c:v>
                </c:pt>
                <c:pt idx="11593">
                  <c:v>0.70965999999999996</c:v>
                </c:pt>
                <c:pt idx="11594">
                  <c:v>0.70972100000000005</c:v>
                </c:pt>
                <c:pt idx="11595">
                  <c:v>0.70977999999999997</c:v>
                </c:pt>
                <c:pt idx="11596">
                  <c:v>0.709839</c:v>
                </c:pt>
                <c:pt idx="11597">
                  <c:v>0.70989800000000003</c:v>
                </c:pt>
                <c:pt idx="11598">
                  <c:v>0.70995699999999995</c:v>
                </c:pt>
                <c:pt idx="11599">
                  <c:v>0.71001499999999995</c:v>
                </c:pt>
                <c:pt idx="11600">
                  <c:v>0.71007200000000004</c:v>
                </c:pt>
                <c:pt idx="11601">
                  <c:v>0.71012900000000001</c:v>
                </c:pt>
                <c:pt idx="11602">
                  <c:v>0.71018599999999998</c:v>
                </c:pt>
                <c:pt idx="11603">
                  <c:v>0.71024200000000004</c:v>
                </c:pt>
                <c:pt idx="11604">
                  <c:v>0.71029799999999998</c:v>
                </c:pt>
                <c:pt idx="11605">
                  <c:v>0.71035400000000004</c:v>
                </c:pt>
                <c:pt idx="11606">
                  <c:v>0.71040899999999996</c:v>
                </c:pt>
                <c:pt idx="11607">
                  <c:v>0.71046299999999996</c:v>
                </c:pt>
                <c:pt idx="11608">
                  <c:v>0.71051799999999998</c:v>
                </c:pt>
                <c:pt idx="11609">
                  <c:v>0.71057099999999995</c:v>
                </c:pt>
                <c:pt idx="11610">
                  <c:v>0.71062499999999995</c:v>
                </c:pt>
                <c:pt idx="11611">
                  <c:v>0.71067800000000003</c:v>
                </c:pt>
                <c:pt idx="11612">
                  <c:v>0.71072999999999997</c:v>
                </c:pt>
                <c:pt idx="11613">
                  <c:v>0.71078200000000002</c:v>
                </c:pt>
                <c:pt idx="11614">
                  <c:v>0.71083399999999997</c:v>
                </c:pt>
                <c:pt idx="11615">
                  <c:v>0.71088600000000002</c:v>
                </c:pt>
                <c:pt idx="11616">
                  <c:v>0.71093700000000004</c:v>
                </c:pt>
                <c:pt idx="11617">
                  <c:v>0.71098700000000004</c:v>
                </c:pt>
                <c:pt idx="11618">
                  <c:v>0.71103700000000003</c:v>
                </c:pt>
                <c:pt idx="11619">
                  <c:v>0.71108700000000002</c:v>
                </c:pt>
                <c:pt idx="11620">
                  <c:v>0.71113599999999999</c:v>
                </c:pt>
                <c:pt idx="11621">
                  <c:v>0.71118499999999996</c:v>
                </c:pt>
                <c:pt idx="11622">
                  <c:v>0.71123400000000003</c:v>
                </c:pt>
                <c:pt idx="11623">
                  <c:v>0.71128199999999997</c:v>
                </c:pt>
                <c:pt idx="11624">
                  <c:v>0.71133000000000002</c:v>
                </c:pt>
                <c:pt idx="11625">
                  <c:v>0.71137700000000004</c:v>
                </c:pt>
                <c:pt idx="11626">
                  <c:v>0.71142399999999995</c:v>
                </c:pt>
                <c:pt idx="11627">
                  <c:v>0.71147099999999996</c:v>
                </c:pt>
                <c:pt idx="11628">
                  <c:v>0.71151699999999996</c:v>
                </c:pt>
                <c:pt idx="11629">
                  <c:v>0.71156299999999995</c:v>
                </c:pt>
                <c:pt idx="11630">
                  <c:v>0.71160800000000002</c:v>
                </c:pt>
                <c:pt idx="11631">
                  <c:v>0.71165299999999998</c:v>
                </c:pt>
                <c:pt idx="11632">
                  <c:v>0.71169800000000005</c:v>
                </c:pt>
                <c:pt idx="11633">
                  <c:v>0.71174199999999999</c:v>
                </c:pt>
                <c:pt idx="11634">
                  <c:v>0.71178600000000003</c:v>
                </c:pt>
                <c:pt idx="11635">
                  <c:v>0.71182999999999996</c:v>
                </c:pt>
                <c:pt idx="11636">
                  <c:v>0.71187299999999998</c:v>
                </c:pt>
                <c:pt idx="11637">
                  <c:v>0.71191599999999999</c:v>
                </c:pt>
                <c:pt idx="11638">
                  <c:v>0.71195900000000001</c:v>
                </c:pt>
                <c:pt idx="11639">
                  <c:v>0.712001</c:v>
                </c:pt>
                <c:pt idx="11640">
                  <c:v>0.71204299999999998</c:v>
                </c:pt>
                <c:pt idx="11641">
                  <c:v>0.71208400000000005</c:v>
                </c:pt>
                <c:pt idx="11642">
                  <c:v>0.71212500000000001</c:v>
                </c:pt>
                <c:pt idx="11643">
                  <c:v>0.71216599999999997</c:v>
                </c:pt>
                <c:pt idx="11644">
                  <c:v>0.71220600000000001</c:v>
                </c:pt>
                <c:pt idx="11645">
                  <c:v>0.71224600000000005</c:v>
                </c:pt>
                <c:pt idx="11646">
                  <c:v>0.71228599999999997</c:v>
                </c:pt>
                <c:pt idx="11647">
                  <c:v>0.71232499999999999</c:v>
                </c:pt>
                <c:pt idx="11648">
                  <c:v>0.712364</c:v>
                </c:pt>
                <c:pt idx="11649">
                  <c:v>0.71240300000000001</c:v>
                </c:pt>
                <c:pt idx="11650">
                  <c:v>0.71244099999999999</c:v>
                </c:pt>
                <c:pt idx="11651">
                  <c:v>0.71247899999999997</c:v>
                </c:pt>
                <c:pt idx="11652">
                  <c:v>0.71251699999999996</c:v>
                </c:pt>
                <c:pt idx="11653">
                  <c:v>0.71255500000000005</c:v>
                </c:pt>
                <c:pt idx="11654">
                  <c:v>0.712592</c:v>
                </c:pt>
                <c:pt idx="11655">
                  <c:v>0.71262800000000004</c:v>
                </c:pt>
                <c:pt idx="11656">
                  <c:v>0.71266499999999999</c:v>
                </c:pt>
                <c:pt idx="11657">
                  <c:v>0.71270100000000003</c:v>
                </c:pt>
                <c:pt idx="11658">
                  <c:v>0.71273699999999995</c:v>
                </c:pt>
                <c:pt idx="11659">
                  <c:v>0.71277199999999996</c:v>
                </c:pt>
                <c:pt idx="11660">
                  <c:v>0.712808</c:v>
                </c:pt>
                <c:pt idx="11661">
                  <c:v>0.712843</c:v>
                </c:pt>
                <c:pt idx="11662">
                  <c:v>0.71287699999999998</c:v>
                </c:pt>
                <c:pt idx="11663">
                  <c:v>0.71291199999999999</c:v>
                </c:pt>
                <c:pt idx="11664">
                  <c:v>0.71294599999999997</c:v>
                </c:pt>
                <c:pt idx="11665">
                  <c:v>0.71297999999999995</c:v>
                </c:pt>
                <c:pt idx="11666">
                  <c:v>0.71301300000000001</c:v>
                </c:pt>
                <c:pt idx="11667">
                  <c:v>0.71304599999999996</c:v>
                </c:pt>
                <c:pt idx="11668">
                  <c:v>0.71307900000000002</c:v>
                </c:pt>
                <c:pt idx="11669">
                  <c:v>0.71311199999999997</c:v>
                </c:pt>
                <c:pt idx="11670">
                  <c:v>0.713144</c:v>
                </c:pt>
                <c:pt idx="11671">
                  <c:v>0.71317600000000003</c:v>
                </c:pt>
                <c:pt idx="11672">
                  <c:v>0.71320799999999995</c:v>
                </c:pt>
                <c:pt idx="11673">
                  <c:v>0.71323999999999999</c:v>
                </c:pt>
                <c:pt idx="11674">
                  <c:v>0.71327099999999999</c:v>
                </c:pt>
                <c:pt idx="11675">
                  <c:v>0.71330199999999999</c:v>
                </c:pt>
                <c:pt idx="11676">
                  <c:v>0.71333299999999999</c:v>
                </c:pt>
                <c:pt idx="11677">
                  <c:v>0.713364</c:v>
                </c:pt>
                <c:pt idx="11678">
                  <c:v>0.71339399999999997</c:v>
                </c:pt>
                <c:pt idx="11679">
                  <c:v>0.71342399999999995</c:v>
                </c:pt>
                <c:pt idx="11680">
                  <c:v>0.71345400000000003</c:v>
                </c:pt>
                <c:pt idx="11681">
                  <c:v>0.71348400000000001</c:v>
                </c:pt>
                <c:pt idx="11682">
                  <c:v>0.71351299999999995</c:v>
                </c:pt>
                <c:pt idx="11683">
                  <c:v>0.71354200000000001</c:v>
                </c:pt>
                <c:pt idx="11684">
                  <c:v>0.71357099999999996</c:v>
                </c:pt>
                <c:pt idx="11685">
                  <c:v>0.71360000000000001</c:v>
                </c:pt>
                <c:pt idx="11686">
                  <c:v>0.71362800000000004</c:v>
                </c:pt>
                <c:pt idx="11687">
                  <c:v>0.71365699999999999</c:v>
                </c:pt>
                <c:pt idx="11688">
                  <c:v>0.71368500000000001</c:v>
                </c:pt>
                <c:pt idx="11689">
                  <c:v>0.71371200000000001</c:v>
                </c:pt>
                <c:pt idx="11690">
                  <c:v>0.71374000000000004</c:v>
                </c:pt>
                <c:pt idx="11691">
                  <c:v>0.71376700000000004</c:v>
                </c:pt>
                <c:pt idx="11692">
                  <c:v>0.71379499999999996</c:v>
                </c:pt>
                <c:pt idx="11693">
                  <c:v>0.71382199999999996</c:v>
                </c:pt>
                <c:pt idx="11694">
                  <c:v>0.71384800000000004</c:v>
                </c:pt>
                <c:pt idx="11695">
                  <c:v>0.71387500000000004</c:v>
                </c:pt>
                <c:pt idx="11696">
                  <c:v>0.71390100000000001</c:v>
                </c:pt>
                <c:pt idx="11697">
                  <c:v>0.71392699999999998</c:v>
                </c:pt>
                <c:pt idx="11698">
                  <c:v>0.71395299999999995</c:v>
                </c:pt>
                <c:pt idx="11699">
                  <c:v>0.71397900000000003</c:v>
                </c:pt>
                <c:pt idx="11700">
                  <c:v>0.714005</c:v>
                </c:pt>
                <c:pt idx="11701">
                  <c:v>0.71403000000000005</c:v>
                </c:pt>
                <c:pt idx="11702">
                  <c:v>0.71405600000000002</c:v>
                </c:pt>
                <c:pt idx="11703">
                  <c:v>0.71408099999999997</c:v>
                </c:pt>
                <c:pt idx="11704">
                  <c:v>0.71410600000000002</c:v>
                </c:pt>
                <c:pt idx="11705">
                  <c:v>0.71413000000000004</c:v>
                </c:pt>
                <c:pt idx="11706">
                  <c:v>0.71415499999999998</c:v>
                </c:pt>
                <c:pt idx="11707">
                  <c:v>0.71417900000000001</c:v>
                </c:pt>
                <c:pt idx="11708">
                  <c:v>0.71420300000000003</c:v>
                </c:pt>
                <c:pt idx="11709">
                  <c:v>0.71422699999999995</c:v>
                </c:pt>
                <c:pt idx="11710">
                  <c:v>0.71425099999999997</c:v>
                </c:pt>
                <c:pt idx="11711">
                  <c:v>0.71427499999999999</c:v>
                </c:pt>
                <c:pt idx="11712">
                  <c:v>0.71429900000000002</c:v>
                </c:pt>
                <c:pt idx="11713">
                  <c:v>0.71432200000000001</c:v>
                </c:pt>
                <c:pt idx="11714">
                  <c:v>0.71434500000000001</c:v>
                </c:pt>
                <c:pt idx="11715">
                  <c:v>0.714368</c:v>
                </c:pt>
                <c:pt idx="11716">
                  <c:v>0.714391</c:v>
                </c:pt>
                <c:pt idx="11717">
                  <c:v>0.71441399999999999</c:v>
                </c:pt>
                <c:pt idx="11718">
                  <c:v>0.71443699999999999</c:v>
                </c:pt>
                <c:pt idx="11719">
                  <c:v>0.71445899999999996</c:v>
                </c:pt>
                <c:pt idx="11720">
                  <c:v>0.71448199999999995</c:v>
                </c:pt>
                <c:pt idx="11721">
                  <c:v>0.71450400000000003</c:v>
                </c:pt>
                <c:pt idx="11722">
                  <c:v>0.71452599999999999</c:v>
                </c:pt>
                <c:pt idx="11723">
                  <c:v>0.71454799999999996</c:v>
                </c:pt>
                <c:pt idx="11724">
                  <c:v>0.71457000000000004</c:v>
                </c:pt>
                <c:pt idx="11725">
                  <c:v>0.714592</c:v>
                </c:pt>
                <c:pt idx="11726">
                  <c:v>0.71461300000000005</c:v>
                </c:pt>
                <c:pt idx="11727">
                  <c:v>0.71463500000000002</c:v>
                </c:pt>
                <c:pt idx="11728">
                  <c:v>0.71465599999999996</c:v>
                </c:pt>
                <c:pt idx="11729">
                  <c:v>0.71467700000000001</c:v>
                </c:pt>
                <c:pt idx="11730">
                  <c:v>0.71469800000000006</c:v>
                </c:pt>
                <c:pt idx="11731">
                  <c:v>0.71471899999999999</c:v>
                </c:pt>
                <c:pt idx="11732">
                  <c:v>0.71474000000000004</c:v>
                </c:pt>
                <c:pt idx="11733">
                  <c:v>0.71476099999999998</c:v>
                </c:pt>
                <c:pt idx="11734">
                  <c:v>0.714781</c:v>
                </c:pt>
                <c:pt idx="11735">
                  <c:v>0.71480200000000005</c:v>
                </c:pt>
                <c:pt idx="11736">
                  <c:v>0.71482199999999996</c:v>
                </c:pt>
                <c:pt idx="11737">
                  <c:v>0.71484300000000001</c:v>
                </c:pt>
                <c:pt idx="11738">
                  <c:v>0.71486300000000003</c:v>
                </c:pt>
                <c:pt idx="11739">
                  <c:v>0.71488300000000005</c:v>
                </c:pt>
                <c:pt idx="11740">
                  <c:v>0.71490299999999996</c:v>
                </c:pt>
                <c:pt idx="11741">
                  <c:v>0.71492299999999998</c:v>
                </c:pt>
                <c:pt idx="11742">
                  <c:v>0.71494199999999997</c:v>
                </c:pt>
                <c:pt idx="11743">
                  <c:v>0.71496199999999999</c:v>
                </c:pt>
                <c:pt idx="11744">
                  <c:v>0.71498200000000001</c:v>
                </c:pt>
                <c:pt idx="11745">
                  <c:v>0.715001</c:v>
                </c:pt>
                <c:pt idx="11746">
                  <c:v>0.71502100000000002</c:v>
                </c:pt>
                <c:pt idx="11747">
                  <c:v>0.71504000000000001</c:v>
                </c:pt>
                <c:pt idx="11748">
                  <c:v>0.715059</c:v>
                </c:pt>
                <c:pt idx="11749">
                  <c:v>0.71507799999999999</c:v>
                </c:pt>
                <c:pt idx="11750">
                  <c:v>0.71509699999999998</c:v>
                </c:pt>
                <c:pt idx="11751">
                  <c:v>0.71511599999999997</c:v>
                </c:pt>
                <c:pt idx="11752">
                  <c:v>0.71513499999999997</c:v>
                </c:pt>
                <c:pt idx="11753">
                  <c:v>0.71515399999999996</c:v>
                </c:pt>
                <c:pt idx="11754">
                  <c:v>0.71517200000000003</c:v>
                </c:pt>
                <c:pt idx="11755">
                  <c:v>0.71519100000000002</c:v>
                </c:pt>
                <c:pt idx="11756">
                  <c:v>0.71520899999999998</c:v>
                </c:pt>
                <c:pt idx="11757">
                  <c:v>0.71522799999999997</c:v>
                </c:pt>
                <c:pt idx="11758">
                  <c:v>0.71524600000000005</c:v>
                </c:pt>
                <c:pt idx="11759">
                  <c:v>0.71526400000000001</c:v>
                </c:pt>
                <c:pt idx="11760">
                  <c:v>0.715283</c:v>
                </c:pt>
                <c:pt idx="11761">
                  <c:v>0.71530099999999996</c:v>
                </c:pt>
                <c:pt idx="11762">
                  <c:v>0.71531900000000004</c:v>
                </c:pt>
                <c:pt idx="11763">
                  <c:v>0.715337</c:v>
                </c:pt>
                <c:pt idx="11764">
                  <c:v>0.71535499999999996</c:v>
                </c:pt>
                <c:pt idx="11765">
                  <c:v>0.71537300000000004</c:v>
                </c:pt>
                <c:pt idx="11766">
                  <c:v>0.71538999999999997</c:v>
                </c:pt>
                <c:pt idx="11767">
                  <c:v>0.71540800000000004</c:v>
                </c:pt>
                <c:pt idx="11768">
                  <c:v>0.71542600000000001</c:v>
                </c:pt>
                <c:pt idx="11769">
                  <c:v>0.71544300000000005</c:v>
                </c:pt>
                <c:pt idx="11770">
                  <c:v>0.71546100000000001</c:v>
                </c:pt>
                <c:pt idx="11771">
                  <c:v>0.71547799999999995</c:v>
                </c:pt>
                <c:pt idx="11772">
                  <c:v>0.71549600000000002</c:v>
                </c:pt>
                <c:pt idx="11773">
                  <c:v>0.71551299999999995</c:v>
                </c:pt>
                <c:pt idx="11774">
                  <c:v>0.71553</c:v>
                </c:pt>
                <c:pt idx="11775">
                  <c:v>0.71554700000000004</c:v>
                </c:pt>
                <c:pt idx="11776">
                  <c:v>0.71556500000000001</c:v>
                </c:pt>
                <c:pt idx="11777">
                  <c:v>0.71558200000000005</c:v>
                </c:pt>
                <c:pt idx="11778">
                  <c:v>0.71559899999999999</c:v>
                </c:pt>
                <c:pt idx="11779">
                  <c:v>0.71561600000000003</c:v>
                </c:pt>
                <c:pt idx="11780">
                  <c:v>0.71563299999999996</c:v>
                </c:pt>
                <c:pt idx="11781">
                  <c:v>0.71564899999999998</c:v>
                </c:pt>
                <c:pt idx="11782">
                  <c:v>0.71566600000000002</c:v>
                </c:pt>
                <c:pt idx="11783">
                  <c:v>0.71568299999999996</c:v>
                </c:pt>
                <c:pt idx="11784">
                  <c:v>0.7157</c:v>
                </c:pt>
                <c:pt idx="11785">
                  <c:v>0.71571600000000002</c:v>
                </c:pt>
                <c:pt idx="11786">
                  <c:v>0.71573299999999995</c:v>
                </c:pt>
                <c:pt idx="11787">
                  <c:v>0.71574899999999997</c:v>
                </c:pt>
                <c:pt idx="11788">
                  <c:v>0.71576600000000001</c:v>
                </c:pt>
                <c:pt idx="11789">
                  <c:v>0.71578200000000003</c:v>
                </c:pt>
                <c:pt idx="11790">
                  <c:v>0.71579899999999996</c:v>
                </c:pt>
                <c:pt idx="11791">
                  <c:v>0.71581499999999998</c:v>
                </c:pt>
                <c:pt idx="11792">
                  <c:v>0.715831</c:v>
                </c:pt>
                <c:pt idx="11793">
                  <c:v>0.71584800000000004</c:v>
                </c:pt>
                <c:pt idx="11794">
                  <c:v>0.71586399999999994</c:v>
                </c:pt>
                <c:pt idx="11795">
                  <c:v>0.71587999999999996</c:v>
                </c:pt>
                <c:pt idx="11796">
                  <c:v>0.71589599999999998</c:v>
                </c:pt>
                <c:pt idx="11797">
                  <c:v>0.71591199999999999</c:v>
                </c:pt>
                <c:pt idx="11798">
                  <c:v>0.71592800000000001</c:v>
                </c:pt>
                <c:pt idx="11799">
                  <c:v>0.71594400000000002</c:v>
                </c:pt>
                <c:pt idx="11800">
                  <c:v>0.71596000000000004</c:v>
                </c:pt>
                <c:pt idx="11801">
                  <c:v>0.71597599999999995</c:v>
                </c:pt>
                <c:pt idx="11802">
                  <c:v>0.71599199999999996</c:v>
                </c:pt>
                <c:pt idx="11803">
                  <c:v>0.71600799999999998</c:v>
                </c:pt>
                <c:pt idx="11804">
                  <c:v>0.71602399999999999</c:v>
                </c:pt>
                <c:pt idx="11805">
                  <c:v>0.71604000000000001</c:v>
                </c:pt>
                <c:pt idx="11806">
                  <c:v>0.71605600000000003</c:v>
                </c:pt>
                <c:pt idx="11807">
                  <c:v>0.71607100000000001</c:v>
                </c:pt>
                <c:pt idx="11808">
                  <c:v>0.71608700000000003</c:v>
                </c:pt>
                <c:pt idx="11809">
                  <c:v>0.71610300000000005</c:v>
                </c:pt>
                <c:pt idx="11810">
                  <c:v>0.71611800000000003</c:v>
                </c:pt>
                <c:pt idx="11811">
                  <c:v>0.71613400000000005</c:v>
                </c:pt>
                <c:pt idx="11812">
                  <c:v>0.71614900000000004</c:v>
                </c:pt>
                <c:pt idx="11813">
                  <c:v>0.71616500000000005</c:v>
                </c:pt>
                <c:pt idx="11814">
                  <c:v>0.71618000000000004</c:v>
                </c:pt>
                <c:pt idx="11815">
                  <c:v>0.71619600000000005</c:v>
                </c:pt>
                <c:pt idx="11816">
                  <c:v>0.71621100000000004</c:v>
                </c:pt>
                <c:pt idx="11817">
                  <c:v>0.71622699999999995</c:v>
                </c:pt>
                <c:pt idx="11818">
                  <c:v>0.71624200000000005</c:v>
                </c:pt>
                <c:pt idx="11819">
                  <c:v>0.71625700000000003</c:v>
                </c:pt>
                <c:pt idx="11820">
                  <c:v>0.71627300000000005</c:v>
                </c:pt>
                <c:pt idx="11821">
                  <c:v>0.71628800000000004</c:v>
                </c:pt>
                <c:pt idx="11822">
                  <c:v>0.71630300000000002</c:v>
                </c:pt>
                <c:pt idx="11823">
                  <c:v>0.71631800000000001</c:v>
                </c:pt>
                <c:pt idx="11824">
                  <c:v>0.716333</c:v>
                </c:pt>
                <c:pt idx="11825">
                  <c:v>0.71634900000000001</c:v>
                </c:pt>
                <c:pt idx="11826">
                  <c:v>0.716364</c:v>
                </c:pt>
                <c:pt idx="11827">
                  <c:v>0.71637899999999999</c:v>
                </c:pt>
                <c:pt idx="11828">
                  <c:v>0.71639399999999998</c:v>
                </c:pt>
                <c:pt idx="11829">
                  <c:v>0.71640899999999996</c:v>
                </c:pt>
                <c:pt idx="11830">
                  <c:v>0.71642399999999995</c:v>
                </c:pt>
                <c:pt idx="11831">
                  <c:v>0.71643900000000005</c:v>
                </c:pt>
                <c:pt idx="11832">
                  <c:v>0.71645400000000004</c:v>
                </c:pt>
                <c:pt idx="11833">
                  <c:v>0.71646900000000002</c:v>
                </c:pt>
                <c:pt idx="11834">
                  <c:v>0.71648400000000001</c:v>
                </c:pt>
                <c:pt idx="11835">
                  <c:v>0.716499</c:v>
                </c:pt>
                <c:pt idx="11836">
                  <c:v>0.71651399999999998</c:v>
                </c:pt>
                <c:pt idx="11837">
                  <c:v>0.71652899999999997</c:v>
                </c:pt>
                <c:pt idx="11838">
                  <c:v>0.71654300000000004</c:v>
                </c:pt>
                <c:pt idx="11839">
                  <c:v>0.71655800000000003</c:v>
                </c:pt>
                <c:pt idx="11840">
                  <c:v>0.71657300000000002</c:v>
                </c:pt>
                <c:pt idx="11841">
                  <c:v>0.716588</c:v>
                </c:pt>
                <c:pt idx="11842">
                  <c:v>0.71660299999999999</c:v>
                </c:pt>
                <c:pt idx="11843">
                  <c:v>0.71661699999999995</c:v>
                </c:pt>
                <c:pt idx="11844">
                  <c:v>0.71663200000000005</c:v>
                </c:pt>
                <c:pt idx="11845">
                  <c:v>0.71664700000000003</c:v>
                </c:pt>
                <c:pt idx="11846">
                  <c:v>0.71666099999999999</c:v>
                </c:pt>
                <c:pt idx="11847">
                  <c:v>0.71667599999999998</c:v>
                </c:pt>
                <c:pt idx="11848">
                  <c:v>0.71669099999999997</c:v>
                </c:pt>
                <c:pt idx="11849">
                  <c:v>0.71670500000000004</c:v>
                </c:pt>
                <c:pt idx="11850">
                  <c:v>0.71672000000000002</c:v>
                </c:pt>
                <c:pt idx="11851">
                  <c:v>0.71673399999999998</c:v>
                </c:pt>
                <c:pt idx="11852">
                  <c:v>0.71674899999999997</c:v>
                </c:pt>
                <c:pt idx="11853">
                  <c:v>0.71676399999999996</c:v>
                </c:pt>
                <c:pt idx="11854">
                  <c:v>0.71677800000000003</c:v>
                </c:pt>
                <c:pt idx="11855">
                  <c:v>0.71679300000000001</c:v>
                </c:pt>
                <c:pt idx="11856">
                  <c:v>0.71680699999999997</c:v>
                </c:pt>
                <c:pt idx="11857">
                  <c:v>0.71682199999999996</c:v>
                </c:pt>
                <c:pt idx="11858">
                  <c:v>0.71683600000000003</c:v>
                </c:pt>
                <c:pt idx="11859">
                  <c:v>0.71685100000000002</c:v>
                </c:pt>
                <c:pt idx="11860">
                  <c:v>0.71686499999999997</c:v>
                </c:pt>
                <c:pt idx="11861">
                  <c:v>0.71687900000000004</c:v>
                </c:pt>
                <c:pt idx="11862">
                  <c:v>0.71689400000000003</c:v>
                </c:pt>
                <c:pt idx="11863">
                  <c:v>0.71690799999999999</c:v>
                </c:pt>
                <c:pt idx="11864">
                  <c:v>0.71692299999999998</c:v>
                </c:pt>
                <c:pt idx="11865">
                  <c:v>0.71693700000000005</c:v>
                </c:pt>
                <c:pt idx="11866">
                  <c:v>0.716951</c:v>
                </c:pt>
                <c:pt idx="11867">
                  <c:v>0.71696599999999999</c:v>
                </c:pt>
                <c:pt idx="11868">
                  <c:v>0.71697999999999995</c:v>
                </c:pt>
                <c:pt idx="11869">
                  <c:v>0.71699400000000002</c:v>
                </c:pt>
                <c:pt idx="11870">
                  <c:v>0.71700900000000001</c:v>
                </c:pt>
                <c:pt idx="11871">
                  <c:v>0.71702299999999997</c:v>
                </c:pt>
                <c:pt idx="11872">
                  <c:v>0.71703700000000004</c:v>
                </c:pt>
                <c:pt idx="11873">
                  <c:v>0.71705099999999999</c:v>
                </c:pt>
                <c:pt idx="11874">
                  <c:v>0.71706599999999998</c:v>
                </c:pt>
                <c:pt idx="11875">
                  <c:v>0.71708000000000005</c:v>
                </c:pt>
                <c:pt idx="11876">
                  <c:v>0.71709400000000001</c:v>
                </c:pt>
                <c:pt idx="11877">
                  <c:v>0.71710799999999997</c:v>
                </c:pt>
                <c:pt idx="11878">
                  <c:v>0.71712200000000004</c:v>
                </c:pt>
                <c:pt idx="11879">
                  <c:v>0.71713700000000002</c:v>
                </c:pt>
                <c:pt idx="11880">
                  <c:v>0.71715099999999998</c:v>
                </c:pt>
                <c:pt idx="11881">
                  <c:v>0.71716500000000005</c:v>
                </c:pt>
                <c:pt idx="11882">
                  <c:v>0.71717900000000001</c:v>
                </c:pt>
                <c:pt idx="11883">
                  <c:v>0.71719299999999997</c:v>
                </c:pt>
                <c:pt idx="11884">
                  <c:v>0.71720700000000004</c:v>
                </c:pt>
                <c:pt idx="11885">
                  <c:v>0.717221</c:v>
                </c:pt>
                <c:pt idx="11886">
                  <c:v>0.71723499999999996</c:v>
                </c:pt>
                <c:pt idx="11887">
                  <c:v>0.71725000000000005</c:v>
                </c:pt>
                <c:pt idx="11888">
                  <c:v>0.71726400000000001</c:v>
                </c:pt>
                <c:pt idx="11889">
                  <c:v>0.71727799999999997</c:v>
                </c:pt>
                <c:pt idx="11890">
                  <c:v>0.71729200000000004</c:v>
                </c:pt>
                <c:pt idx="11891">
                  <c:v>0.717306</c:v>
                </c:pt>
                <c:pt idx="11892">
                  <c:v>0.71731999999999996</c:v>
                </c:pt>
                <c:pt idx="11893">
                  <c:v>0.71733400000000003</c:v>
                </c:pt>
                <c:pt idx="11894">
                  <c:v>0.71734799999999999</c:v>
                </c:pt>
                <c:pt idx="11895">
                  <c:v>0.71736200000000006</c:v>
                </c:pt>
                <c:pt idx="11896">
                  <c:v>0.71737600000000001</c:v>
                </c:pt>
                <c:pt idx="11897">
                  <c:v>0.71738999999999997</c:v>
                </c:pt>
                <c:pt idx="11898">
                  <c:v>0.71740400000000004</c:v>
                </c:pt>
                <c:pt idx="11899">
                  <c:v>0.717418</c:v>
                </c:pt>
                <c:pt idx="11900">
                  <c:v>0.71743199999999996</c:v>
                </c:pt>
                <c:pt idx="11901">
                  <c:v>0.71744600000000003</c:v>
                </c:pt>
                <c:pt idx="11902">
                  <c:v>0.71745999999999999</c:v>
                </c:pt>
                <c:pt idx="11903">
                  <c:v>0.71747399999999995</c:v>
                </c:pt>
                <c:pt idx="11904">
                  <c:v>0.71748800000000001</c:v>
                </c:pt>
                <c:pt idx="11905">
                  <c:v>0.71750100000000006</c:v>
                </c:pt>
                <c:pt idx="11906">
                  <c:v>0.71751500000000001</c:v>
                </c:pt>
                <c:pt idx="11907">
                  <c:v>0.71752899999999997</c:v>
                </c:pt>
                <c:pt idx="11908">
                  <c:v>0.71754300000000004</c:v>
                </c:pt>
                <c:pt idx="11909">
                  <c:v>0.717557</c:v>
                </c:pt>
                <c:pt idx="11910">
                  <c:v>0.71757099999999996</c:v>
                </c:pt>
                <c:pt idx="11911">
                  <c:v>0.71758500000000003</c:v>
                </c:pt>
                <c:pt idx="11912">
                  <c:v>0.71759899999999999</c:v>
                </c:pt>
                <c:pt idx="11913">
                  <c:v>0.71761200000000003</c:v>
                </c:pt>
                <c:pt idx="11914">
                  <c:v>0.71762599999999999</c:v>
                </c:pt>
                <c:pt idx="11915">
                  <c:v>0.71763999999999994</c:v>
                </c:pt>
                <c:pt idx="11916">
                  <c:v>0.71765400000000001</c:v>
                </c:pt>
                <c:pt idx="11917">
                  <c:v>0.71766799999999997</c:v>
                </c:pt>
                <c:pt idx="11918">
                  <c:v>0.71768200000000004</c:v>
                </c:pt>
                <c:pt idx="11919">
                  <c:v>0.71769499999999997</c:v>
                </c:pt>
                <c:pt idx="11920">
                  <c:v>0.71770900000000004</c:v>
                </c:pt>
                <c:pt idx="11921">
                  <c:v>0.717723</c:v>
                </c:pt>
                <c:pt idx="11922">
                  <c:v>0.71773699999999996</c:v>
                </c:pt>
                <c:pt idx="11923">
                  <c:v>0.71775100000000003</c:v>
                </c:pt>
                <c:pt idx="11924">
                  <c:v>0.71776399999999996</c:v>
                </c:pt>
                <c:pt idx="11925">
                  <c:v>0.71777800000000003</c:v>
                </c:pt>
                <c:pt idx="11926">
                  <c:v>0.71779199999999999</c:v>
                </c:pt>
                <c:pt idx="11927">
                  <c:v>0.71780600000000006</c:v>
                </c:pt>
                <c:pt idx="11928">
                  <c:v>0.71781899999999998</c:v>
                </c:pt>
                <c:pt idx="11929">
                  <c:v>0.71783300000000005</c:v>
                </c:pt>
                <c:pt idx="11930">
                  <c:v>0.71784700000000001</c:v>
                </c:pt>
                <c:pt idx="11931">
                  <c:v>0.71786099999999997</c:v>
                </c:pt>
                <c:pt idx="11932">
                  <c:v>0.71787400000000001</c:v>
                </c:pt>
                <c:pt idx="11933">
                  <c:v>0.71788799999999997</c:v>
                </c:pt>
                <c:pt idx="11934">
                  <c:v>0.71790200000000004</c:v>
                </c:pt>
                <c:pt idx="11935">
                  <c:v>0.717916</c:v>
                </c:pt>
                <c:pt idx="11936">
                  <c:v>0.71792900000000004</c:v>
                </c:pt>
                <c:pt idx="11937">
                  <c:v>0.717943</c:v>
                </c:pt>
                <c:pt idx="11938">
                  <c:v>0.71795699999999996</c:v>
                </c:pt>
                <c:pt idx="11939">
                  <c:v>0.71797</c:v>
                </c:pt>
                <c:pt idx="11940">
                  <c:v>0.71798399999999996</c:v>
                </c:pt>
                <c:pt idx="11941">
                  <c:v>0.71799800000000003</c:v>
                </c:pt>
                <c:pt idx="11942">
                  <c:v>0.71801099999999995</c:v>
                </c:pt>
                <c:pt idx="11943">
                  <c:v>0.71802500000000002</c:v>
                </c:pt>
                <c:pt idx="11944">
                  <c:v>0.71803899999999998</c:v>
                </c:pt>
                <c:pt idx="11945">
                  <c:v>0.71805200000000002</c:v>
                </c:pt>
                <c:pt idx="11946">
                  <c:v>0.71806599999999998</c:v>
                </c:pt>
                <c:pt idx="11947">
                  <c:v>0.71808000000000005</c:v>
                </c:pt>
                <c:pt idx="11948">
                  <c:v>0.71809299999999998</c:v>
                </c:pt>
                <c:pt idx="11949">
                  <c:v>0.71810700000000005</c:v>
                </c:pt>
                <c:pt idx="11950">
                  <c:v>0.71812100000000001</c:v>
                </c:pt>
                <c:pt idx="11951">
                  <c:v>0.71813400000000005</c:v>
                </c:pt>
                <c:pt idx="11952">
                  <c:v>0.71814800000000001</c:v>
                </c:pt>
                <c:pt idx="11953">
                  <c:v>0.71816199999999997</c:v>
                </c:pt>
                <c:pt idx="11954">
                  <c:v>0.71817500000000001</c:v>
                </c:pt>
                <c:pt idx="11955">
                  <c:v>0.71818899999999997</c:v>
                </c:pt>
                <c:pt idx="11956">
                  <c:v>0.71820200000000001</c:v>
                </c:pt>
                <c:pt idx="11957">
                  <c:v>0.71821599999999997</c:v>
                </c:pt>
                <c:pt idx="11958">
                  <c:v>0.71823000000000004</c:v>
                </c:pt>
                <c:pt idx="11959">
                  <c:v>0.71824299999999996</c:v>
                </c:pt>
                <c:pt idx="11960">
                  <c:v>0.71825700000000003</c:v>
                </c:pt>
                <c:pt idx="11961">
                  <c:v>0.71826999999999996</c:v>
                </c:pt>
                <c:pt idx="11962">
                  <c:v>0.71828400000000003</c:v>
                </c:pt>
                <c:pt idx="11963">
                  <c:v>0.71829799999999999</c:v>
                </c:pt>
                <c:pt idx="11964">
                  <c:v>0.71831100000000003</c:v>
                </c:pt>
                <c:pt idx="11965">
                  <c:v>0.71832499999999999</c:v>
                </c:pt>
                <c:pt idx="11966">
                  <c:v>0.71833800000000003</c:v>
                </c:pt>
                <c:pt idx="11967">
                  <c:v>0.71835199999999999</c:v>
                </c:pt>
                <c:pt idx="11968">
                  <c:v>0.71836500000000003</c:v>
                </c:pt>
                <c:pt idx="11969">
                  <c:v>0.71837899999999999</c:v>
                </c:pt>
                <c:pt idx="11970">
                  <c:v>0.71839299999999995</c:v>
                </c:pt>
                <c:pt idx="11971">
                  <c:v>0.71840599999999999</c:v>
                </c:pt>
                <c:pt idx="11972">
                  <c:v>0.71841999999999995</c:v>
                </c:pt>
                <c:pt idx="11973">
                  <c:v>0.71843299999999999</c:v>
                </c:pt>
                <c:pt idx="11974">
                  <c:v>0.71844699999999995</c:v>
                </c:pt>
                <c:pt idx="11975">
                  <c:v>0.71845999999999999</c:v>
                </c:pt>
                <c:pt idx="11976">
                  <c:v>0.71847399999999995</c:v>
                </c:pt>
                <c:pt idx="11977">
                  <c:v>0.71848699999999999</c:v>
                </c:pt>
                <c:pt idx="11978">
                  <c:v>0.71850099999999995</c:v>
                </c:pt>
                <c:pt idx="11979">
                  <c:v>0.71851399999999999</c:v>
                </c:pt>
                <c:pt idx="11980">
                  <c:v>0.71852800000000006</c:v>
                </c:pt>
                <c:pt idx="11981">
                  <c:v>0.71854099999999999</c:v>
                </c:pt>
                <c:pt idx="11982">
                  <c:v>0.71855500000000005</c:v>
                </c:pt>
                <c:pt idx="11983">
                  <c:v>0.71856799999999998</c:v>
                </c:pt>
                <c:pt idx="11984">
                  <c:v>0.71858200000000005</c:v>
                </c:pt>
                <c:pt idx="11985">
                  <c:v>0.71859499999999998</c:v>
                </c:pt>
                <c:pt idx="11986">
                  <c:v>0.71860900000000005</c:v>
                </c:pt>
                <c:pt idx="11987">
                  <c:v>0.71862199999999998</c:v>
                </c:pt>
                <c:pt idx="11988">
                  <c:v>0.71863600000000005</c:v>
                </c:pt>
                <c:pt idx="11989">
                  <c:v>0.71864899999999998</c:v>
                </c:pt>
                <c:pt idx="11990">
                  <c:v>0.71866300000000005</c:v>
                </c:pt>
                <c:pt idx="11991">
                  <c:v>0.71867599999999998</c:v>
                </c:pt>
                <c:pt idx="11992">
                  <c:v>0.71869000000000005</c:v>
                </c:pt>
                <c:pt idx="11993">
                  <c:v>0.71870299999999998</c:v>
                </c:pt>
                <c:pt idx="11994">
                  <c:v>0.71871700000000005</c:v>
                </c:pt>
                <c:pt idx="11995">
                  <c:v>0.71872999999999998</c:v>
                </c:pt>
                <c:pt idx="11996">
                  <c:v>0.71874400000000005</c:v>
                </c:pt>
                <c:pt idx="11997">
                  <c:v>0.71875699999999998</c:v>
                </c:pt>
                <c:pt idx="11998">
                  <c:v>0.71877100000000005</c:v>
                </c:pt>
                <c:pt idx="11999">
                  <c:v>0.71878399999999998</c:v>
                </c:pt>
                <c:pt idx="12000">
                  <c:v>0.71879800000000005</c:v>
                </c:pt>
                <c:pt idx="12001">
                  <c:v>0.71881099999999998</c:v>
                </c:pt>
                <c:pt idx="12002">
                  <c:v>0.71882500000000005</c:v>
                </c:pt>
                <c:pt idx="12003">
                  <c:v>0.71860999999999997</c:v>
                </c:pt>
                <c:pt idx="12004">
                  <c:v>0.71839500000000001</c:v>
                </c:pt>
                <c:pt idx="12005">
                  <c:v>0.71818000000000004</c:v>
                </c:pt>
                <c:pt idx="12006">
                  <c:v>0.71796499999999996</c:v>
                </c:pt>
                <c:pt idx="12007">
                  <c:v>0.71775</c:v>
                </c:pt>
                <c:pt idx="12008">
                  <c:v>0.71753599999999995</c:v>
                </c:pt>
                <c:pt idx="12009">
                  <c:v>0.71732099999999999</c:v>
                </c:pt>
                <c:pt idx="12010">
                  <c:v>0.71710600000000002</c:v>
                </c:pt>
                <c:pt idx="12011">
                  <c:v>0.71689199999999997</c:v>
                </c:pt>
                <c:pt idx="12012">
                  <c:v>0.71667700000000001</c:v>
                </c:pt>
                <c:pt idx="12013">
                  <c:v>0.71646299999999996</c:v>
                </c:pt>
                <c:pt idx="12014">
                  <c:v>0.71624900000000002</c:v>
                </c:pt>
                <c:pt idx="12015">
                  <c:v>0.71603499999999998</c:v>
                </c:pt>
                <c:pt idx="12016">
                  <c:v>0.71582000000000001</c:v>
                </c:pt>
                <c:pt idx="12017">
                  <c:v>0.71560599999999996</c:v>
                </c:pt>
                <c:pt idx="12018">
                  <c:v>0.71539200000000003</c:v>
                </c:pt>
                <c:pt idx="12019">
                  <c:v>0.71517799999999998</c:v>
                </c:pt>
                <c:pt idx="12020">
                  <c:v>0.71496400000000004</c:v>
                </c:pt>
                <c:pt idx="12021">
                  <c:v>0.71475</c:v>
                </c:pt>
                <c:pt idx="12022">
                  <c:v>0.71453599999999995</c:v>
                </c:pt>
                <c:pt idx="12023">
                  <c:v>0.71432300000000004</c:v>
                </c:pt>
                <c:pt idx="12024">
                  <c:v>0.71410899999999999</c:v>
                </c:pt>
                <c:pt idx="12025">
                  <c:v>0.71389499999999995</c:v>
                </c:pt>
                <c:pt idx="12026">
                  <c:v>0.71368200000000004</c:v>
                </c:pt>
                <c:pt idx="12027">
                  <c:v>0.71346799999999999</c:v>
                </c:pt>
                <c:pt idx="12028">
                  <c:v>0.71325499999999997</c:v>
                </c:pt>
                <c:pt idx="12029">
                  <c:v>0.71304100000000004</c:v>
                </c:pt>
                <c:pt idx="12030">
                  <c:v>0.71282800000000002</c:v>
                </c:pt>
                <c:pt idx="12031">
                  <c:v>0.712615</c:v>
                </c:pt>
                <c:pt idx="12032">
                  <c:v>0.71240099999999995</c:v>
                </c:pt>
                <c:pt idx="12033">
                  <c:v>0.71218800000000004</c:v>
                </c:pt>
                <c:pt idx="12034">
                  <c:v>0.71197500000000002</c:v>
                </c:pt>
                <c:pt idx="12035">
                  <c:v>0.71176200000000001</c:v>
                </c:pt>
                <c:pt idx="12036">
                  <c:v>0.71154899999999999</c:v>
                </c:pt>
                <c:pt idx="12037">
                  <c:v>0.71133599999999997</c:v>
                </c:pt>
                <c:pt idx="12038">
                  <c:v>0.71112299999999995</c:v>
                </c:pt>
                <c:pt idx="12039">
                  <c:v>0.71091099999999996</c:v>
                </c:pt>
                <c:pt idx="12040">
                  <c:v>0.71069800000000005</c:v>
                </c:pt>
                <c:pt idx="12041">
                  <c:v>0.71048500000000003</c:v>
                </c:pt>
                <c:pt idx="12042">
                  <c:v>0.71027300000000004</c:v>
                </c:pt>
                <c:pt idx="12043">
                  <c:v>0.71006000000000002</c:v>
                </c:pt>
                <c:pt idx="12044">
                  <c:v>0.70984800000000003</c:v>
                </c:pt>
                <c:pt idx="12045">
                  <c:v>0.70963500000000002</c:v>
                </c:pt>
                <c:pt idx="12046">
                  <c:v>0.70942300000000003</c:v>
                </c:pt>
                <c:pt idx="12047">
                  <c:v>0.70921100000000004</c:v>
                </c:pt>
                <c:pt idx="12048">
                  <c:v>0.70899800000000002</c:v>
                </c:pt>
                <c:pt idx="12049">
                  <c:v>0.70878600000000003</c:v>
                </c:pt>
                <c:pt idx="12050">
                  <c:v>0.70857400000000004</c:v>
                </c:pt>
                <c:pt idx="12051">
                  <c:v>0.70836200000000005</c:v>
                </c:pt>
                <c:pt idx="12052">
                  <c:v>0.70814999999999995</c:v>
                </c:pt>
                <c:pt idx="12053">
                  <c:v>0.70793799999999996</c:v>
                </c:pt>
                <c:pt idx="12054">
                  <c:v>0.70772599999999997</c:v>
                </c:pt>
                <c:pt idx="12055">
                  <c:v>0.70751399999999998</c:v>
                </c:pt>
                <c:pt idx="12056">
                  <c:v>0.70730300000000002</c:v>
                </c:pt>
                <c:pt idx="12057">
                  <c:v>0.70709100000000003</c:v>
                </c:pt>
                <c:pt idx="12058">
                  <c:v>0.70687900000000004</c:v>
                </c:pt>
                <c:pt idx="12059">
                  <c:v>0.70666799999999996</c:v>
                </c:pt>
                <c:pt idx="12060">
                  <c:v>0.70645599999999997</c:v>
                </c:pt>
                <c:pt idx="12061">
                  <c:v>0.70624500000000001</c:v>
                </c:pt>
                <c:pt idx="12062">
                  <c:v>0.70603300000000002</c:v>
                </c:pt>
                <c:pt idx="12063">
                  <c:v>0.70582199999999995</c:v>
                </c:pt>
                <c:pt idx="12064">
                  <c:v>0.70561099999999999</c:v>
                </c:pt>
                <c:pt idx="12065">
                  <c:v>0.70540000000000003</c:v>
                </c:pt>
                <c:pt idx="12066">
                  <c:v>0.70518899999999995</c:v>
                </c:pt>
                <c:pt idx="12067">
                  <c:v>0.70497799999999999</c:v>
                </c:pt>
                <c:pt idx="12068">
                  <c:v>0.70476700000000003</c:v>
                </c:pt>
                <c:pt idx="12069">
                  <c:v>0.70455599999999996</c:v>
                </c:pt>
                <c:pt idx="12070">
                  <c:v>0.704345</c:v>
                </c:pt>
                <c:pt idx="12071">
                  <c:v>0.70413400000000004</c:v>
                </c:pt>
                <c:pt idx="12072">
                  <c:v>0.70392299999999997</c:v>
                </c:pt>
                <c:pt idx="12073">
                  <c:v>0.703712</c:v>
                </c:pt>
                <c:pt idx="12074">
                  <c:v>0.70350199999999996</c:v>
                </c:pt>
                <c:pt idx="12075">
                  <c:v>0.703291</c:v>
                </c:pt>
                <c:pt idx="12076">
                  <c:v>0.70308099999999996</c:v>
                </c:pt>
                <c:pt idx="12077">
                  <c:v>0.70286999999999999</c:v>
                </c:pt>
                <c:pt idx="12078">
                  <c:v>0.70265999999999995</c:v>
                </c:pt>
                <c:pt idx="12079">
                  <c:v>0.70245000000000002</c:v>
                </c:pt>
                <c:pt idx="12080">
                  <c:v>0.70223899999999995</c:v>
                </c:pt>
                <c:pt idx="12081">
                  <c:v>0.70202900000000001</c:v>
                </c:pt>
                <c:pt idx="12082">
                  <c:v>0.70181899999999997</c:v>
                </c:pt>
                <c:pt idx="12083">
                  <c:v>0.70160900000000004</c:v>
                </c:pt>
                <c:pt idx="12084">
                  <c:v>0.70139899999999999</c:v>
                </c:pt>
                <c:pt idx="12085">
                  <c:v>0.70118899999999995</c:v>
                </c:pt>
                <c:pt idx="12086">
                  <c:v>0.70097900000000002</c:v>
                </c:pt>
                <c:pt idx="12087">
                  <c:v>0.70076899999999998</c:v>
                </c:pt>
                <c:pt idx="12088">
                  <c:v>0.70055999999999996</c:v>
                </c:pt>
                <c:pt idx="12089">
                  <c:v>0.70035000000000003</c:v>
                </c:pt>
                <c:pt idx="12090">
                  <c:v>0.70013999999999998</c:v>
                </c:pt>
                <c:pt idx="12091">
                  <c:v>0.69993099999999997</c:v>
                </c:pt>
                <c:pt idx="12092">
                  <c:v>0.69972100000000004</c:v>
                </c:pt>
                <c:pt idx="12093">
                  <c:v>0.69951200000000002</c:v>
                </c:pt>
                <c:pt idx="12094">
                  <c:v>0.69930199999999998</c:v>
                </c:pt>
                <c:pt idx="12095">
                  <c:v>0.69909299999999996</c:v>
                </c:pt>
                <c:pt idx="12096">
                  <c:v>0.69888399999999995</c:v>
                </c:pt>
                <c:pt idx="12097">
                  <c:v>0.69867500000000005</c:v>
                </c:pt>
                <c:pt idx="12098">
                  <c:v>0.698465</c:v>
                </c:pt>
                <c:pt idx="12099">
                  <c:v>0.69825599999999999</c:v>
                </c:pt>
                <c:pt idx="12100">
                  <c:v>0.69804699999999997</c:v>
                </c:pt>
                <c:pt idx="12101">
                  <c:v>0.69783799999999996</c:v>
                </c:pt>
                <c:pt idx="12102">
                  <c:v>0.69762999999999997</c:v>
                </c:pt>
                <c:pt idx="12103">
                  <c:v>0.69742099999999996</c:v>
                </c:pt>
                <c:pt idx="12104">
                  <c:v>0.69721200000000005</c:v>
                </c:pt>
                <c:pt idx="12105">
                  <c:v>0.69700300000000004</c:v>
                </c:pt>
                <c:pt idx="12106">
                  <c:v>0.69679500000000005</c:v>
                </c:pt>
                <c:pt idx="12107">
                  <c:v>0.69658600000000004</c:v>
                </c:pt>
                <c:pt idx="12108">
                  <c:v>0.69637700000000002</c:v>
                </c:pt>
                <c:pt idx="12109">
                  <c:v>0.69616900000000004</c:v>
                </c:pt>
                <c:pt idx="12110">
                  <c:v>0.69596100000000005</c:v>
                </c:pt>
                <c:pt idx="12111">
                  <c:v>0.69575200000000004</c:v>
                </c:pt>
                <c:pt idx="12112">
                  <c:v>0.69554400000000005</c:v>
                </c:pt>
                <c:pt idx="12113">
                  <c:v>0.69533599999999995</c:v>
                </c:pt>
                <c:pt idx="12114">
                  <c:v>0.69512799999999997</c:v>
                </c:pt>
                <c:pt idx="12115">
                  <c:v>0.69491999999999998</c:v>
                </c:pt>
                <c:pt idx="12116">
                  <c:v>0.694712</c:v>
                </c:pt>
                <c:pt idx="12117">
                  <c:v>0.69450400000000001</c:v>
                </c:pt>
                <c:pt idx="12118">
                  <c:v>0.69429600000000002</c:v>
                </c:pt>
                <c:pt idx="12119">
                  <c:v>0.69408800000000004</c:v>
                </c:pt>
                <c:pt idx="12120">
                  <c:v>0.69388000000000005</c:v>
                </c:pt>
                <c:pt idx="12121">
                  <c:v>0.69367199999999996</c:v>
                </c:pt>
                <c:pt idx="12122">
                  <c:v>0.693465</c:v>
                </c:pt>
                <c:pt idx="12123">
                  <c:v>0.69325700000000001</c:v>
                </c:pt>
                <c:pt idx="12124">
                  <c:v>0.69305000000000005</c:v>
                </c:pt>
                <c:pt idx="12125">
                  <c:v>0.69284199999999996</c:v>
                </c:pt>
                <c:pt idx="12126">
                  <c:v>0.692635</c:v>
                </c:pt>
                <c:pt idx="12127">
                  <c:v>0.69242800000000004</c:v>
                </c:pt>
                <c:pt idx="12128">
                  <c:v>0.69221999999999995</c:v>
                </c:pt>
                <c:pt idx="12129">
                  <c:v>0.69201299999999999</c:v>
                </c:pt>
                <c:pt idx="12130">
                  <c:v>0.69180600000000003</c:v>
                </c:pt>
                <c:pt idx="12131">
                  <c:v>0.69159899999999996</c:v>
                </c:pt>
                <c:pt idx="12132">
                  <c:v>0.69139200000000001</c:v>
                </c:pt>
                <c:pt idx="12133">
                  <c:v>0.69118500000000005</c:v>
                </c:pt>
                <c:pt idx="12134">
                  <c:v>0.69097799999999998</c:v>
                </c:pt>
                <c:pt idx="12135">
                  <c:v>0.69077100000000002</c:v>
                </c:pt>
                <c:pt idx="12136">
                  <c:v>0.69056399999999996</c:v>
                </c:pt>
                <c:pt idx="12137">
                  <c:v>0.69035800000000003</c:v>
                </c:pt>
                <c:pt idx="12138">
                  <c:v>0.69015099999999996</c:v>
                </c:pt>
                <c:pt idx="12139">
                  <c:v>0.689944</c:v>
                </c:pt>
                <c:pt idx="12140">
                  <c:v>0.68973799999999996</c:v>
                </c:pt>
                <c:pt idx="12141">
                  <c:v>0.68953200000000003</c:v>
                </c:pt>
                <c:pt idx="12142">
                  <c:v>0.68932499999999997</c:v>
                </c:pt>
                <c:pt idx="12143">
                  <c:v>0.68911900000000004</c:v>
                </c:pt>
                <c:pt idx="12144">
                  <c:v>0.688913</c:v>
                </c:pt>
                <c:pt idx="12145">
                  <c:v>0.68870600000000004</c:v>
                </c:pt>
                <c:pt idx="12146">
                  <c:v>0.6885</c:v>
                </c:pt>
                <c:pt idx="12147">
                  <c:v>0.68829399999999996</c:v>
                </c:pt>
                <c:pt idx="12148">
                  <c:v>0.68808800000000003</c:v>
                </c:pt>
                <c:pt idx="12149">
                  <c:v>0.68788199999999999</c:v>
                </c:pt>
                <c:pt idx="12150">
                  <c:v>0.68767599999999995</c:v>
                </c:pt>
                <c:pt idx="12151">
                  <c:v>0.68747000000000003</c:v>
                </c:pt>
                <c:pt idx="12152">
                  <c:v>0.68726500000000001</c:v>
                </c:pt>
                <c:pt idx="12153">
                  <c:v>0.68705899999999998</c:v>
                </c:pt>
                <c:pt idx="12154">
                  <c:v>0.68685300000000005</c:v>
                </c:pt>
                <c:pt idx="12155">
                  <c:v>0.68664800000000004</c:v>
                </c:pt>
                <c:pt idx="12156">
                  <c:v>0.686442</c:v>
                </c:pt>
                <c:pt idx="12157">
                  <c:v>0.68623699999999999</c:v>
                </c:pt>
                <c:pt idx="12158">
                  <c:v>0.68603099999999995</c:v>
                </c:pt>
                <c:pt idx="12159">
                  <c:v>0.68582600000000005</c:v>
                </c:pt>
                <c:pt idx="12160">
                  <c:v>0.68562100000000004</c:v>
                </c:pt>
                <c:pt idx="12161">
                  <c:v>0.68541600000000003</c:v>
                </c:pt>
                <c:pt idx="12162">
                  <c:v>0.68520999999999999</c:v>
                </c:pt>
                <c:pt idx="12163">
                  <c:v>0.68500499999999998</c:v>
                </c:pt>
                <c:pt idx="12164">
                  <c:v>0.68479999999999996</c:v>
                </c:pt>
                <c:pt idx="12165">
                  <c:v>0.68459499999999995</c:v>
                </c:pt>
                <c:pt idx="12166">
                  <c:v>0.68439000000000005</c:v>
                </c:pt>
                <c:pt idx="12167">
                  <c:v>0.68418599999999996</c:v>
                </c:pt>
                <c:pt idx="12168">
                  <c:v>0.68398099999999995</c:v>
                </c:pt>
                <c:pt idx="12169">
                  <c:v>0.68377600000000005</c:v>
                </c:pt>
                <c:pt idx="12170">
                  <c:v>0.68357100000000004</c:v>
                </c:pt>
                <c:pt idx="12171">
                  <c:v>0.68336699999999995</c:v>
                </c:pt>
                <c:pt idx="12172">
                  <c:v>0.68316200000000005</c:v>
                </c:pt>
                <c:pt idx="12173">
                  <c:v>0.68295799999999995</c:v>
                </c:pt>
                <c:pt idx="12174">
                  <c:v>0.68275399999999997</c:v>
                </c:pt>
                <c:pt idx="12175">
                  <c:v>0.68254899999999996</c:v>
                </c:pt>
                <c:pt idx="12176">
                  <c:v>0.68234499999999998</c:v>
                </c:pt>
                <c:pt idx="12177">
                  <c:v>0.682141</c:v>
                </c:pt>
                <c:pt idx="12178">
                  <c:v>0.68193700000000002</c:v>
                </c:pt>
                <c:pt idx="12179">
                  <c:v>0.68173300000000003</c:v>
                </c:pt>
                <c:pt idx="12180">
                  <c:v>0.68152900000000005</c:v>
                </c:pt>
                <c:pt idx="12181">
                  <c:v>0.68132499999999996</c:v>
                </c:pt>
                <c:pt idx="12182">
                  <c:v>0.68112099999999998</c:v>
                </c:pt>
                <c:pt idx="12183">
                  <c:v>0.68091699999999999</c:v>
                </c:pt>
                <c:pt idx="12184">
                  <c:v>0.68071300000000001</c:v>
                </c:pt>
                <c:pt idx="12185">
                  <c:v>0.68050900000000003</c:v>
                </c:pt>
                <c:pt idx="12186">
                  <c:v>0.68030599999999997</c:v>
                </c:pt>
                <c:pt idx="12187">
                  <c:v>0.68010199999999998</c:v>
                </c:pt>
                <c:pt idx="12188">
                  <c:v>0.67989900000000003</c:v>
                </c:pt>
                <c:pt idx="12189">
                  <c:v>0.67969500000000005</c:v>
                </c:pt>
                <c:pt idx="12190">
                  <c:v>0.67949199999999998</c:v>
                </c:pt>
                <c:pt idx="12191">
                  <c:v>0.67928900000000003</c:v>
                </c:pt>
                <c:pt idx="12192">
                  <c:v>0.67908500000000005</c:v>
                </c:pt>
                <c:pt idx="12193">
                  <c:v>0.67888199999999999</c:v>
                </c:pt>
                <c:pt idx="12194">
                  <c:v>0.67867900000000003</c:v>
                </c:pt>
                <c:pt idx="12195">
                  <c:v>0.67847599999999997</c:v>
                </c:pt>
                <c:pt idx="12196">
                  <c:v>0.67827300000000001</c:v>
                </c:pt>
                <c:pt idx="12197">
                  <c:v>0.67806999999999995</c:v>
                </c:pt>
                <c:pt idx="12198">
                  <c:v>0.677867</c:v>
                </c:pt>
                <c:pt idx="12199">
                  <c:v>0.67766400000000004</c:v>
                </c:pt>
                <c:pt idx="12200">
                  <c:v>0.67746099999999998</c:v>
                </c:pt>
                <c:pt idx="12201">
                  <c:v>0.67725900000000006</c:v>
                </c:pt>
                <c:pt idx="12202">
                  <c:v>0.67705599999999999</c:v>
                </c:pt>
                <c:pt idx="12203">
                  <c:v>0.67685399999999996</c:v>
                </c:pt>
                <c:pt idx="12204">
                  <c:v>0.676651</c:v>
                </c:pt>
                <c:pt idx="12205">
                  <c:v>0.67644899999999997</c:v>
                </c:pt>
                <c:pt idx="12206">
                  <c:v>0.67624600000000001</c:v>
                </c:pt>
                <c:pt idx="12207">
                  <c:v>0.67604399999999998</c:v>
                </c:pt>
                <c:pt idx="12208">
                  <c:v>0.67584200000000005</c:v>
                </c:pt>
                <c:pt idx="12209">
                  <c:v>0.67563899999999999</c:v>
                </c:pt>
                <c:pt idx="12210">
                  <c:v>0.67543699999999995</c:v>
                </c:pt>
                <c:pt idx="12211">
                  <c:v>0.67523500000000003</c:v>
                </c:pt>
                <c:pt idx="12212">
                  <c:v>0.67503299999999999</c:v>
                </c:pt>
                <c:pt idx="12213">
                  <c:v>0.67483099999999996</c:v>
                </c:pt>
                <c:pt idx="12214">
                  <c:v>0.67462900000000003</c:v>
                </c:pt>
                <c:pt idx="12215">
                  <c:v>0.67442800000000003</c:v>
                </c:pt>
                <c:pt idx="12216">
                  <c:v>0.67422599999999999</c:v>
                </c:pt>
                <c:pt idx="12217">
                  <c:v>0.67402399999999996</c:v>
                </c:pt>
                <c:pt idx="12218">
                  <c:v>0.67382299999999995</c:v>
                </c:pt>
                <c:pt idx="12219">
                  <c:v>0.67362100000000003</c:v>
                </c:pt>
                <c:pt idx="12220">
                  <c:v>0.67342000000000002</c:v>
                </c:pt>
                <c:pt idx="12221">
                  <c:v>0.67321799999999998</c:v>
                </c:pt>
                <c:pt idx="12222">
                  <c:v>0.67301699999999998</c:v>
                </c:pt>
                <c:pt idx="12223">
                  <c:v>0.67281500000000005</c:v>
                </c:pt>
                <c:pt idx="12224">
                  <c:v>0.67261400000000005</c:v>
                </c:pt>
                <c:pt idx="12225">
                  <c:v>0.67241300000000004</c:v>
                </c:pt>
                <c:pt idx="12226">
                  <c:v>0.67221200000000003</c:v>
                </c:pt>
                <c:pt idx="12227">
                  <c:v>0.67201100000000002</c:v>
                </c:pt>
                <c:pt idx="12228">
                  <c:v>0.67181000000000002</c:v>
                </c:pt>
                <c:pt idx="12229">
                  <c:v>0.67160900000000001</c:v>
                </c:pt>
                <c:pt idx="12230">
                  <c:v>0.671408</c:v>
                </c:pt>
                <c:pt idx="12231">
                  <c:v>0.671207</c:v>
                </c:pt>
                <c:pt idx="12232">
                  <c:v>0.67100700000000002</c:v>
                </c:pt>
                <c:pt idx="12233">
                  <c:v>0.67080600000000001</c:v>
                </c:pt>
                <c:pt idx="12234">
                  <c:v>0.67060500000000001</c:v>
                </c:pt>
                <c:pt idx="12235">
                  <c:v>0.67040500000000003</c:v>
                </c:pt>
                <c:pt idx="12236">
                  <c:v>0.67020400000000002</c:v>
                </c:pt>
                <c:pt idx="12237">
                  <c:v>0.67000400000000004</c:v>
                </c:pt>
                <c:pt idx="12238">
                  <c:v>0.66980399999999995</c:v>
                </c:pt>
                <c:pt idx="12239">
                  <c:v>0.66960299999999995</c:v>
                </c:pt>
                <c:pt idx="12240">
                  <c:v>0.66940299999999997</c:v>
                </c:pt>
                <c:pt idx="12241">
                  <c:v>0.66920299999999999</c:v>
                </c:pt>
                <c:pt idx="12242">
                  <c:v>0.66900300000000001</c:v>
                </c:pt>
                <c:pt idx="12243">
                  <c:v>0.66880300000000004</c:v>
                </c:pt>
                <c:pt idx="12244">
                  <c:v>0.66860299999999995</c:v>
                </c:pt>
                <c:pt idx="12245">
                  <c:v>0.66840299999999997</c:v>
                </c:pt>
                <c:pt idx="12246">
                  <c:v>0.66820299999999999</c:v>
                </c:pt>
                <c:pt idx="12247">
                  <c:v>0.66800300000000001</c:v>
                </c:pt>
                <c:pt idx="12248">
                  <c:v>0.66780399999999995</c:v>
                </c:pt>
                <c:pt idx="12249">
                  <c:v>0.66760399999999998</c:v>
                </c:pt>
                <c:pt idx="12250">
                  <c:v>0.66740500000000003</c:v>
                </c:pt>
                <c:pt idx="12251">
                  <c:v>0.66720500000000005</c:v>
                </c:pt>
                <c:pt idx="12252">
                  <c:v>0.66700599999999999</c:v>
                </c:pt>
                <c:pt idx="12253">
                  <c:v>0.66680600000000001</c:v>
                </c:pt>
                <c:pt idx="12254">
                  <c:v>0.66660699999999995</c:v>
                </c:pt>
                <c:pt idx="12255">
                  <c:v>0.666408</c:v>
                </c:pt>
                <c:pt idx="12256">
                  <c:v>0.66620800000000002</c:v>
                </c:pt>
                <c:pt idx="12257">
                  <c:v>0.66600899999999996</c:v>
                </c:pt>
                <c:pt idx="12258">
                  <c:v>0.66581000000000001</c:v>
                </c:pt>
                <c:pt idx="12259">
                  <c:v>0.66561099999999995</c:v>
                </c:pt>
                <c:pt idx="12260">
                  <c:v>0.665412</c:v>
                </c:pt>
                <c:pt idx="12261">
                  <c:v>0.66521399999999997</c:v>
                </c:pt>
                <c:pt idx="12262">
                  <c:v>0.66501500000000002</c:v>
                </c:pt>
                <c:pt idx="12263">
                  <c:v>0.66481599999999996</c:v>
                </c:pt>
                <c:pt idx="12264">
                  <c:v>0.66461700000000001</c:v>
                </c:pt>
                <c:pt idx="12265">
                  <c:v>0.66441899999999998</c:v>
                </c:pt>
                <c:pt idx="12266">
                  <c:v>0.66422000000000003</c:v>
                </c:pt>
                <c:pt idx="12267">
                  <c:v>0.664022</c:v>
                </c:pt>
                <c:pt idx="12268">
                  <c:v>0.66382300000000005</c:v>
                </c:pt>
                <c:pt idx="12269">
                  <c:v>0.66362500000000002</c:v>
                </c:pt>
                <c:pt idx="12270">
                  <c:v>0.66342699999999999</c:v>
                </c:pt>
                <c:pt idx="12271">
                  <c:v>0.66322899999999996</c:v>
                </c:pt>
                <c:pt idx="12272">
                  <c:v>0.66303000000000001</c:v>
                </c:pt>
                <c:pt idx="12273">
                  <c:v>0.66283199999999998</c:v>
                </c:pt>
                <c:pt idx="12274">
                  <c:v>0.66263399999999995</c:v>
                </c:pt>
                <c:pt idx="12275">
                  <c:v>0.66243600000000002</c:v>
                </c:pt>
                <c:pt idx="12276">
                  <c:v>0.66223900000000002</c:v>
                </c:pt>
                <c:pt idx="12277">
                  <c:v>0.66204099999999999</c:v>
                </c:pt>
                <c:pt idx="12278">
                  <c:v>0.66184299999999996</c:v>
                </c:pt>
                <c:pt idx="12279">
                  <c:v>0.66164500000000004</c:v>
                </c:pt>
                <c:pt idx="12280">
                  <c:v>0.66144800000000004</c:v>
                </c:pt>
                <c:pt idx="12281">
                  <c:v>0.66125</c:v>
                </c:pt>
                <c:pt idx="12282">
                  <c:v>0.661053</c:v>
                </c:pt>
                <c:pt idx="12283">
                  <c:v>0.66085499999999997</c:v>
                </c:pt>
                <c:pt idx="12284">
                  <c:v>0.66065799999999997</c:v>
                </c:pt>
                <c:pt idx="12285">
                  <c:v>0.66046099999999996</c:v>
                </c:pt>
                <c:pt idx="12286">
                  <c:v>0.66026399999999996</c:v>
                </c:pt>
                <c:pt idx="12287">
                  <c:v>0.66006600000000004</c:v>
                </c:pt>
                <c:pt idx="12288">
                  <c:v>0.65986900000000004</c:v>
                </c:pt>
                <c:pt idx="12289">
                  <c:v>0.65967200000000004</c:v>
                </c:pt>
                <c:pt idx="12290">
                  <c:v>0.65947500000000003</c:v>
                </c:pt>
                <c:pt idx="12291">
                  <c:v>0.65927899999999995</c:v>
                </c:pt>
                <c:pt idx="12292">
                  <c:v>0.65908199999999995</c:v>
                </c:pt>
                <c:pt idx="12293">
                  <c:v>0.65888500000000005</c:v>
                </c:pt>
                <c:pt idx="12294">
                  <c:v>0.65868800000000005</c:v>
                </c:pt>
                <c:pt idx="12295">
                  <c:v>0.65849199999999997</c:v>
                </c:pt>
                <c:pt idx="12296">
                  <c:v>0.65829499999999996</c:v>
                </c:pt>
                <c:pt idx="12297">
                  <c:v>0.65809899999999999</c:v>
                </c:pt>
                <c:pt idx="12298">
                  <c:v>0.65790199999999999</c:v>
                </c:pt>
                <c:pt idx="12299">
                  <c:v>0.65770600000000001</c:v>
                </c:pt>
                <c:pt idx="12300">
                  <c:v>0.65751000000000004</c:v>
                </c:pt>
                <c:pt idx="12301">
                  <c:v>0.65731399999999995</c:v>
                </c:pt>
                <c:pt idx="12302">
                  <c:v>0.65711799999999998</c:v>
                </c:pt>
                <c:pt idx="12303">
                  <c:v>0.65692099999999998</c:v>
                </c:pt>
                <c:pt idx="12304">
                  <c:v>0.65672600000000003</c:v>
                </c:pt>
                <c:pt idx="12305">
                  <c:v>0.65652999999999995</c:v>
                </c:pt>
                <c:pt idx="12306">
                  <c:v>0.65633399999999997</c:v>
                </c:pt>
                <c:pt idx="12307">
                  <c:v>0.656138</c:v>
                </c:pt>
                <c:pt idx="12308">
                  <c:v>0.65594200000000003</c:v>
                </c:pt>
                <c:pt idx="12309">
                  <c:v>0.65574699999999997</c:v>
                </c:pt>
                <c:pt idx="12310">
                  <c:v>0.65555099999999999</c:v>
                </c:pt>
                <c:pt idx="12311">
                  <c:v>0.65535600000000005</c:v>
                </c:pt>
                <c:pt idx="12312">
                  <c:v>0.65515999999999996</c:v>
                </c:pt>
                <c:pt idx="12313">
                  <c:v>0.65496500000000002</c:v>
                </c:pt>
                <c:pt idx="12314">
                  <c:v>0.65476999999999996</c:v>
                </c:pt>
                <c:pt idx="12315">
                  <c:v>0.65457399999999999</c:v>
                </c:pt>
                <c:pt idx="12316">
                  <c:v>0.65437900000000004</c:v>
                </c:pt>
                <c:pt idx="12317">
                  <c:v>0.65418399999999999</c:v>
                </c:pt>
                <c:pt idx="12318">
                  <c:v>0.65398900000000004</c:v>
                </c:pt>
                <c:pt idx="12319">
                  <c:v>0.65379399999999999</c:v>
                </c:pt>
                <c:pt idx="12320">
                  <c:v>0.65359900000000004</c:v>
                </c:pt>
                <c:pt idx="12321">
                  <c:v>0.65340500000000001</c:v>
                </c:pt>
                <c:pt idx="12322">
                  <c:v>0.65320999999999996</c:v>
                </c:pt>
                <c:pt idx="12323">
                  <c:v>0.65301500000000001</c:v>
                </c:pt>
                <c:pt idx="12324">
                  <c:v>0.65282099999999998</c:v>
                </c:pt>
                <c:pt idx="12325">
                  <c:v>0.65262600000000004</c:v>
                </c:pt>
                <c:pt idx="12326">
                  <c:v>0.65243200000000001</c:v>
                </c:pt>
                <c:pt idx="12327">
                  <c:v>0.65223699999999996</c:v>
                </c:pt>
                <c:pt idx="12328">
                  <c:v>0.65204300000000004</c:v>
                </c:pt>
                <c:pt idx="12329">
                  <c:v>0.65184900000000001</c:v>
                </c:pt>
                <c:pt idx="12330">
                  <c:v>0.65165499999999998</c:v>
                </c:pt>
                <c:pt idx="12331">
                  <c:v>0.65146099999999996</c:v>
                </c:pt>
                <c:pt idx="12332">
                  <c:v>0.65126700000000004</c:v>
                </c:pt>
                <c:pt idx="12333">
                  <c:v>0.65107300000000001</c:v>
                </c:pt>
                <c:pt idx="12334">
                  <c:v>0.65087899999999999</c:v>
                </c:pt>
                <c:pt idx="12335">
                  <c:v>0.65068499999999996</c:v>
                </c:pt>
                <c:pt idx="12336">
                  <c:v>0.65049199999999996</c:v>
                </c:pt>
                <c:pt idx="12337">
                  <c:v>0.65029800000000004</c:v>
                </c:pt>
                <c:pt idx="12338">
                  <c:v>0.65010400000000002</c:v>
                </c:pt>
                <c:pt idx="12339">
                  <c:v>0.64991100000000002</c:v>
                </c:pt>
                <c:pt idx="12340">
                  <c:v>0.64971800000000002</c:v>
                </c:pt>
                <c:pt idx="12341">
                  <c:v>0.64952399999999999</c:v>
                </c:pt>
                <c:pt idx="12342">
                  <c:v>0.64933099999999999</c:v>
                </c:pt>
                <c:pt idx="12343">
                  <c:v>0.64913799999999999</c:v>
                </c:pt>
                <c:pt idx="12344">
                  <c:v>0.64894499999999999</c:v>
                </c:pt>
                <c:pt idx="12345">
                  <c:v>0.648752</c:v>
                </c:pt>
                <c:pt idx="12346">
                  <c:v>0.648559</c:v>
                </c:pt>
                <c:pt idx="12347">
                  <c:v>0.648366</c:v>
                </c:pt>
                <c:pt idx="12348">
                  <c:v>0.648173</c:v>
                </c:pt>
                <c:pt idx="12349">
                  <c:v>0.64798</c:v>
                </c:pt>
                <c:pt idx="12350">
                  <c:v>0.64778800000000003</c:v>
                </c:pt>
                <c:pt idx="12351">
                  <c:v>0.64759500000000003</c:v>
                </c:pt>
                <c:pt idx="12352">
                  <c:v>0.64740299999999995</c:v>
                </c:pt>
                <c:pt idx="12353">
                  <c:v>0.64720999999999995</c:v>
                </c:pt>
                <c:pt idx="12354">
                  <c:v>0.64701799999999998</c:v>
                </c:pt>
                <c:pt idx="12355">
                  <c:v>0.64682600000000001</c:v>
                </c:pt>
                <c:pt idx="12356">
                  <c:v>0.64663400000000004</c:v>
                </c:pt>
                <c:pt idx="12357">
                  <c:v>0.64644199999999996</c:v>
                </c:pt>
                <c:pt idx="12358">
                  <c:v>0.64624999999999999</c:v>
                </c:pt>
                <c:pt idx="12359">
                  <c:v>0.64605800000000002</c:v>
                </c:pt>
                <c:pt idx="12360">
                  <c:v>0.64586600000000005</c:v>
                </c:pt>
                <c:pt idx="12361">
                  <c:v>0.64567399999999997</c:v>
                </c:pt>
                <c:pt idx="12362">
                  <c:v>0.64548300000000003</c:v>
                </c:pt>
                <c:pt idx="12363">
                  <c:v>0.64529099999999995</c:v>
                </c:pt>
                <c:pt idx="12364">
                  <c:v>0.64509899999999998</c:v>
                </c:pt>
                <c:pt idx="12365">
                  <c:v>0.64490800000000004</c:v>
                </c:pt>
                <c:pt idx="12366">
                  <c:v>0.64471699999999998</c:v>
                </c:pt>
                <c:pt idx="12367">
                  <c:v>0.64452500000000001</c:v>
                </c:pt>
                <c:pt idx="12368">
                  <c:v>0.64433399999999996</c:v>
                </c:pt>
                <c:pt idx="12369">
                  <c:v>0.64414300000000002</c:v>
                </c:pt>
                <c:pt idx="12370">
                  <c:v>0.64395199999999997</c:v>
                </c:pt>
                <c:pt idx="12371">
                  <c:v>0.64376100000000003</c:v>
                </c:pt>
                <c:pt idx="12372">
                  <c:v>0.64356999999999998</c:v>
                </c:pt>
                <c:pt idx="12373">
                  <c:v>0.64337999999999995</c:v>
                </c:pt>
                <c:pt idx="12374">
                  <c:v>0.64318900000000001</c:v>
                </c:pt>
                <c:pt idx="12375">
                  <c:v>0.64299899999999999</c:v>
                </c:pt>
                <c:pt idx="12376">
                  <c:v>0.64280800000000005</c:v>
                </c:pt>
                <c:pt idx="12377">
                  <c:v>0.64261800000000002</c:v>
                </c:pt>
                <c:pt idx="12378">
                  <c:v>0.64242699999999997</c:v>
                </c:pt>
                <c:pt idx="12379">
                  <c:v>0.64223699999999995</c:v>
                </c:pt>
                <c:pt idx="12380">
                  <c:v>0.64204700000000003</c:v>
                </c:pt>
                <c:pt idx="12381">
                  <c:v>0.64185700000000001</c:v>
                </c:pt>
                <c:pt idx="12382">
                  <c:v>0.64166699999999999</c:v>
                </c:pt>
                <c:pt idx="12383">
                  <c:v>0.64147699999999996</c:v>
                </c:pt>
                <c:pt idx="12384">
                  <c:v>0.64128700000000005</c:v>
                </c:pt>
                <c:pt idx="12385">
                  <c:v>0.64109799999999995</c:v>
                </c:pt>
                <c:pt idx="12386">
                  <c:v>0.64090800000000003</c:v>
                </c:pt>
                <c:pt idx="12387">
                  <c:v>0.64071900000000004</c:v>
                </c:pt>
                <c:pt idx="12388">
                  <c:v>0.64052900000000002</c:v>
                </c:pt>
                <c:pt idx="12389">
                  <c:v>0.64034000000000002</c:v>
                </c:pt>
                <c:pt idx="12390">
                  <c:v>0.64015100000000003</c:v>
                </c:pt>
                <c:pt idx="12391">
                  <c:v>0.63996200000000003</c:v>
                </c:pt>
                <c:pt idx="12392">
                  <c:v>0.63977300000000004</c:v>
                </c:pt>
                <c:pt idx="12393">
                  <c:v>0.63958400000000004</c:v>
                </c:pt>
                <c:pt idx="12394">
                  <c:v>0.63939500000000005</c:v>
                </c:pt>
                <c:pt idx="12395">
                  <c:v>0.63920600000000005</c:v>
                </c:pt>
                <c:pt idx="12396">
                  <c:v>0.63901699999999995</c:v>
                </c:pt>
                <c:pt idx="12397">
                  <c:v>0.63882899999999998</c:v>
                </c:pt>
                <c:pt idx="12398">
                  <c:v>0.63863999999999999</c:v>
                </c:pt>
                <c:pt idx="12399">
                  <c:v>0.63845200000000002</c:v>
                </c:pt>
                <c:pt idx="12400">
                  <c:v>0.63826400000000005</c:v>
                </c:pt>
                <c:pt idx="12401">
                  <c:v>0.63807599999999998</c:v>
                </c:pt>
                <c:pt idx="12402">
                  <c:v>0.63788800000000001</c:v>
                </c:pt>
                <c:pt idx="12403">
                  <c:v>0.63770000000000004</c:v>
                </c:pt>
                <c:pt idx="12404">
                  <c:v>0.63751199999999997</c:v>
                </c:pt>
                <c:pt idx="12405">
                  <c:v>0.637324</c:v>
                </c:pt>
                <c:pt idx="12406">
                  <c:v>0.63713600000000004</c:v>
                </c:pt>
                <c:pt idx="12407">
                  <c:v>0.63694899999999999</c:v>
                </c:pt>
                <c:pt idx="12408">
                  <c:v>0.63676200000000005</c:v>
                </c:pt>
                <c:pt idx="12409">
                  <c:v>0.63657399999999997</c:v>
                </c:pt>
                <c:pt idx="12410">
                  <c:v>0.63638700000000004</c:v>
                </c:pt>
                <c:pt idx="12411">
                  <c:v>0.63619999999999999</c:v>
                </c:pt>
                <c:pt idx="12412">
                  <c:v>0.63601300000000005</c:v>
                </c:pt>
                <c:pt idx="12413">
                  <c:v>0.635826</c:v>
                </c:pt>
                <c:pt idx="12414">
                  <c:v>0.63563899999999995</c:v>
                </c:pt>
                <c:pt idx="12415">
                  <c:v>0.63545300000000005</c:v>
                </c:pt>
                <c:pt idx="12416">
                  <c:v>0.635266</c:v>
                </c:pt>
                <c:pt idx="12417">
                  <c:v>0.63507999999999998</c:v>
                </c:pt>
                <c:pt idx="12418">
                  <c:v>0.63489300000000004</c:v>
                </c:pt>
                <c:pt idx="12419">
                  <c:v>0.63470700000000002</c:v>
                </c:pt>
                <c:pt idx="12420">
                  <c:v>0.634521</c:v>
                </c:pt>
                <c:pt idx="12421">
                  <c:v>0.63433499999999998</c:v>
                </c:pt>
                <c:pt idx="12422">
                  <c:v>0.63414899999999996</c:v>
                </c:pt>
                <c:pt idx="12423">
                  <c:v>0.63396300000000005</c:v>
                </c:pt>
                <c:pt idx="12424">
                  <c:v>0.63377799999999995</c:v>
                </c:pt>
                <c:pt idx="12425">
                  <c:v>0.63359200000000004</c:v>
                </c:pt>
                <c:pt idx="12426">
                  <c:v>0.63340700000000005</c:v>
                </c:pt>
                <c:pt idx="12427">
                  <c:v>0.63322199999999995</c:v>
                </c:pt>
                <c:pt idx="12428">
                  <c:v>0.63303600000000004</c:v>
                </c:pt>
                <c:pt idx="12429">
                  <c:v>0.63285100000000005</c:v>
                </c:pt>
                <c:pt idx="12430">
                  <c:v>0.63266699999999998</c:v>
                </c:pt>
                <c:pt idx="12431">
                  <c:v>0.63248199999999999</c:v>
                </c:pt>
                <c:pt idx="12432">
                  <c:v>0.632297</c:v>
                </c:pt>
                <c:pt idx="12433">
                  <c:v>0.63211300000000004</c:v>
                </c:pt>
                <c:pt idx="12434">
                  <c:v>0.63192800000000005</c:v>
                </c:pt>
                <c:pt idx="12435">
                  <c:v>0.63174399999999997</c:v>
                </c:pt>
                <c:pt idx="12436">
                  <c:v>0.63156000000000001</c:v>
                </c:pt>
                <c:pt idx="12437">
                  <c:v>0.63137600000000005</c:v>
                </c:pt>
                <c:pt idx="12438">
                  <c:v>0.63119199999999998</c:v>
                </c:pt>
                <c:pt idx="12439">
                  <c:v>0.63100800000000001</c:v>
                </c:pt>
                <c:pt idx="12440">
                  <c:v>0.63082499999999997</c:v>
                </c:pt>
                <c:pt idx="12441">
                  <c:v>0.63064100000000001</c:v>
                </c:pt>
                <c:pt idx="12442">
                  <c:v>0.63045799999999996</c:v>
                </c:pt>
                <c:pt idx="12443">
                  <c:v>0.63027500000000003</c:v>
                </c:pt>
                <c:pt idx="12444">
                  <c:v>0.63009199999999999</c:v>
                </c:pt>
                <c:pt idx="12445">
                  <c:v>0.62990900000000005</c:v>
                </c:pt>
                <c:pt idx="12446">
                  <c:v>0.62972600000000001</c:v>
                </c:pt>
                <c:pt idx="12447">
                  <c:v>0.62954399999999999</c:v>
                </c:pt>
                <c:pt idx="12448">
                  <c:v>0.62936099999999995</c:v>
                </c:pt>
                <c:pt idx="12449">
                  <c:v>0.62917900000000004</c:v>
                </c:pt>
                <c:pt idx="12450">
                  <c:v>0.62899700000000003</c:v>
                </c:pt>
                <c:pt idx="12451">
                  <c:v>0.62881500000000001</c:v>
                </c:pt>
                <c:pt idx="12452">
                  <c:v>0.628633</c:v>
                </c:pt>
                <c:pt idx="12453">
                  <c:v>0.62845099999999998</c:v>
                </c:pt>
                <c:pt idx="12454">
                  <c:v>0.62827</c:v>
                </c:pt>
                <c:pt idx="12455">
                  <c:v>0.62808900000000001</c:v>
                </c:pt>
                <c:pt idx="12456">
                  <c:v>0.62790699999999999</c:v>
                </c:pt>
                <c:pt idx="12457">
                  <c:v>0.62772600000000001</c:v>
                </c:pt>
                <c:pt idx="12458">
                  <c:v>0.62754500000000002</c:v>
                </c:pt>
                <c:pt idx="12459">
                  <c:v>0.62736499999999995</c:v>
                </c:pt>
                <c:pt idx="12460">
                  <c:v>0.62718399999999996</c:v>
                </c:pt>
                <c:pt idx="12461">
                  <c:v>0.62700400000000001</c:v>
                </c:pt>
                <c:pt idx="12462">
                  <c:v>0.62682400000000005</c:v>
                </c:pt>
                <c:pt idx="12463">
                  <c:v>0.62664399999999998</c:v>
                </c:pt>
                <c:pt idx="12464">
                  <c:v>0.62646400000000002</c:v>
                </c:pt>
                <c:pt idx="12465">
                  <c:v>0.62628399999999995</c:v>
                </c:pt>
                <c:pt idx="12466">
                  <c:v>0.62610500000000002</c:v>
                </c:pt>
                <c:pt idx="12467">
                  <c:v>0.62592499999999995</c:v>
                </c:pt>
                <c:pt idx="12468">
                  <c:v>0.62574600000000002</c:v>
                </c:pt>
                <c:pt idx="12469">
                  <c:v>0.62556699999999998</c:v>
                </c:pt>
                <c:pt idx="12470">
                  <c:v>0.62538800000000005</c:v>
                </c:pt>
                <c:pt idx="12471">
                  <c:v>0.62521000000000004</c:v>
                </c:pt>
                <c:pt idx="12472">
                  <c:v>0.625031</c:v>
                </c:pt>
                <c:pt idx="12473">
                  <c:v>0.62485299999999999</c:v>
                </c:pt>
                <c:pt idx="12474">
                  <c:v>0.62467499999999998</c:v>
                </c:pt>
                <c:pt idx="12475">
                  <c:v>0.62449699999999997</c:v>
                </c:pt>
                <c:pt idx="12476">
                  <c:v>0.62431999999999999</c:v>
                </c:pt>
                <c:pt idx="12477">
                  <c:v>0.62414199999999997</c:v>
                </c:pt>
                <c:pt idx="12478">
                  <c:v>0.62396499999999999</c:v>
                </c:pt>
                <c:pt idx="12479">
                  <c:v>0.62378800000000001</c:v>
                </c:pt>
                <c:pt idx="12480">
                  <c:v>0.62361100000000003</c:v>
                </c:pt>
                <c:pt idx="12481">
                  <c:v>0.62343499999999996</c:v>
                </c:pt>
                <c:pt idx="12482">
                  <c:v>0.62325799999999998</c:v>
                </c:pt>
                <c:pt idx="12483">
                  <c:v>0.62308200000000002</c:v>
                </c:pt>
                <c:pt idx="12484">
                  <c:v>0.62290599999999996</c:v>
                </c:pt>
                <c:pt idx="12485">
                  <c:v>0.62273000000000001</c:v>
                </c:pt>
                <c:pt idx="12486">
                  <c:v>0.62255499999999997</c:v>
                </c:pt>
                <c:pt idx="12487">
                  <c:v>0.62238000000000004</c:v>
                </c:pt>
                <c:pt idx="12488">
                  <c:v>0.62220500000000001</c:v>
                </c:pt>
                <c:pt idx="12489">
                  <c:v>0.62202999999999997</c:v>
                </c:pt>
                <c:pt idx="12490">
                  <c:v>0.62185500000000005</c:v>
                </c:pt>
                <c:pt idx="12491">
                  <c:v>0.62168100000000004</c:v>
                </c:pt>
                <c:pt idx="12492">
                  <c:v>0.62150700000000003</c:v>
                </c:pt>
                <c:pt idx="12493">
                  <c:v>0.62133300000000002</c:v>
                </c:pt>
                <c:pt idx="12494">
                  <c:v>0.62115900000000002</c:v>
                </c:pt>
                <c:pt idx="12495">
                  <c:v>0.62098600000000004</c:v>
                </c:pt>
                <c:pt idx="12496">
                  <c:v>0.62081299999999995</c:v>
                </c:pt>
                <c:pt idx="12497">
                  <c:v>0.62063999999999997</c:v>
                </c:pt>
                <c:pt idx="12498">
                  <c:v>0.62046699999999999</c:v>
                </c:pt>
                <c:pt idx="12499">
                  <c:v>0.62029500000000004</c:v>
                </c:pt>
                <c:pt idx="12500">
                  <c:v>0.62012199999999995</c:v>
                </c:pt>
                <c:pt idx="12501">
                  <c:v>0.61995100000000003</c:v>
                </c:pt>
                <c:pt idx="12502">
                  <c:v>0.61977899999999997</c:v>
                </c:pt>
                <c:pt idx="12503">
                  <c:v>0.61960800000000005</c:v>
                </c:pt>
                <c:pt idx="12504">
                  <c:v>0.61943700000000002</c:v>
                </c:pt>
                <c:pt idx="12505">
                  <c:v>0.61926599999999998</c:v>
                </c:pt>
                <c:pt idx="12506">
                  <c:v>0.61909499999999995</c:v>
                </c:pt>
                <c:pt idx="12507">
                  <c:v>0.61892499999999995</c:v>
                </c:pt>
                <c:pt idx="12508">
                  <c:v>0.61875500000000005</c:v>
                </c:pt>
                <c:pt idx="12509">
                  <c:v>0.61858599999999997</c:v>
                </c:pt>
                <c:pt idx="12510">
                  <c:v>0.61841599999999997</c:v>
                </c:pt>
                <c:pt idx="12511">
                  <c:v>0.61824699999999999</c:v>
                </c:pt>
                <c:pt idx="12512">
                  <c:v>0.61807800000000002</c:v>
                </c:pt>
                <c:pt idx="12513">
                  <c:v>0.61790999999999996</c:v>
                </c:pt>
                <c:pt idx="12514">
                  <c:v>0.61774200000000001</c:v>
                </c:pt>
                <c:pt idx="12515">
                  <c:v>0.61757399999999996</c:v>
                </c:pt>
                <c:pt idx="12516">
                  <c:v>0.61740600000000001</c:v>
                </c:pt>
                <c:pt idx="12517">
                  <c:v>0.61723899999999998</c:v>
                </c:pt>
                <c:pt idx="12518">
                  <c:v>0.61707199999999995</c:v>
                </c:pt>
                <c:pt idx="12519">
                  <c:v>0.61690599999999995</c:v>
                </c:pt>
                <c:pt idx="12520">
                  <c:v>0.61673900000000004</c:v>
                </c:pt>
                <c:pt idx="12521">
                  <c:v>0.61657399999999996</c:v>
                </c:pt>
                <c:pt idx="12522">
                  <c:v>0.61640799999999996</c:v>
                </c:pt>
                <c:pt idx="12523">
                  <c:v>0.61624299999999999</c:v>
                </c:pt>
                <c:pt idx="12524">
                  <c:v>0.61607800000000001</c:v>
                </c:pt>
                <c:pt idx="12525">
                  <c:v>0.61591300000000004</c:v>
                </c:pt>
                <c:pt idx="12526">
                  <c:v>0.61574899999999999</c:v>
                </c:pt>
                <c:pt idx="12527">
                  <c:v>0.61558500000000005</c:v>
                </c:pt>
                <c:pt idx="12528">
                  <c:v>0.61542200000000002</c:v>
                </c:pt>
                <c:pt idx="12529">
                  <c:v>0.615259</c:v>
                </c:pt>
                <c:pt idx="12530">
                  <c:v>0.61509599999999998</c:v>
                </c:pt>
                <c:pt idx="12531">
                  <c:v>0.61493399999999998</c:v>
                </c:pt>
                <c:pt idx="12532">
                  <c:v>0.61477199999999999</c:v>
                </c:pt>
                <c:pt idx="12533">
                  <c:v>0.61460999999999999</c:v>
                </c:pt>
                <c:pt idx="12534">
                  <c:v>0.61444900000000002</c:v>
                </c:pt>
                <c:pt idx="12535">
                  <c:v>0.61428799999999995</c:v>
                </c:pt>
                <c:pt idx="12536">
                  <c:v>0.61412699999999998</c:v>
                </c:pt>
                <c:pt idx="12537">
                  <c:v>0.61396700000000004</c:v>
                </c:pt>
                <c:pt idx="12538">
                  <c:v>0.61380800000000002</c:v>
                </c:pt>
                <c:pt idx="12539">
                  <c:v>0.61364799999999997</c:v>
                </c:pt>
                <c:pt idx="12540">
                  <c:v>0.61348999999999998</c:v>
                </c:pt>
                <c:pt idx="12541">
                  <c:v>0.61333099999999996</c:v>
                </c:pt>
                <c:pt idx="12542">
                  <c:v>0.61317299999999997</c:v>
                </c:pt>
                <c:pt idx="12543">
                  <c:v>0.61301600000000001</c:v>
                </c:pt>
                <c:pt idx="12544">
                  <c:v>0.61285800000000001</c:v>
                </c:pt>
                <c:pt idx="12545">
                  <c:v>0.61270199999999997</c:v>
                </c:pt>
                <c:pt idx="12546">
                  <c:v>0.61254500000000001</c:v>
                </c:pt>
                <c:pt idx="12547">
                  <c:v>0.61238999999999999</c:v>
                </c:pt>
                <c:pt idx="12548">
                  <c:v>0.61223399999999994</c:v>
                </c:pt>
                <c:pt idx="12549">
                  <c:v>0.61207900000000004</c:v>
                </c:pt>
                <c:pt idx="12550">
                  <c:v>0.61192500000000005</c:v>
                </c:pt>
                <c:pt idx="12551">
                  <c:v>0.61177099999999995</c:v>
                </c:pt>
                <c:pt idx="12552">
                  <c:v>0.61161699999999997</c:v>
                </c:pt>
                <c:pt idx="12553">
                  <c:v>0.61146400000000001</c:v>
                </c:pt>
                <c:pt idx="12554">
                  <c:v>0.61131100000000005</c:v>
                </c:pt>
                <c:pt idx="12555">
                  <c:v>0.61115900000000001</c:v>
                </c:pt>
                <c:pt idx="12556">
                  <c:v>0.611008</c:v>
                </c:pt>
                <c:pt idx="12557">
                  <c:v>0.61085599999999995</c:v>
                </c:pt>
                <c:pt idx="12558">
                  <c:v>0.61070599999999997</c:v>
                </c:pt>
                <c:pt idx="12559">
                  <c:v>0.61055599999999999</c:v>
                </c:pt>
                <c:pt idx="12560">
                  <c:v>0.610406</c:v>
                </c:pt>
                <c:pt idx="12561">
                  <c:v>0.61025700000000005</c:v>
                </c:pt>
                <c:pt idx="12562">
                  <c:v>0.61010799999999998</c:v>
                </c:pt>
                <c:pt idx="12563">
                  <c:v>0.60995999999999995</c:v>
                </c:pt>
                <c:pt idx="12564">
                  <c:v>0.60981200000000002</c:v>
                </c:pt>
                <c:pt idx="12565">
                  <c:v>0.60966500000000001</c:v>
                </c:pt>
                <c:pt idx="12566">
                  <c:v>0.609518</c:v>
                </c:pt>
                <c:pt idx="12567">
                  <c:v>0.60937200000000002</c:v>
                </c:pt>
                <c:pt idx="12568">
                  <c:v>0.60922699999999996</c:v>
                </c:pt>
                <c:pt idx="12569">
                  <c:v>0.60908200000000001</c:v>
                </c:pt>
                <c:pt idx="12570">
                  <c:v>0.60893699999999995</c:v>
                </c:pt>
                <c:pt idx="12571">
                  <c:v>0.60879399999999995</c:v>
                </c:pt>
                <c:pt idx="12572">
                  <c:v>0.60865000000000002</c:v>
                </c:pt>
                <c:pt idx="12573">
                  <c:v>0.60850800000000005</c:v>
                </c:pt>
                <c:pt idx="12574">
                  <c:v>0.60836500000000004</c:v>
                </c:pt>
                <c:pt idx="12575">
                  <c:v>0.60822399999999999</c:v>
                </c:pt>
                <c:pt idx="12576">
                  <c:v>0.60808300000000004</c:v>
                </c:pt>
                <c:pt idx="12577">
                  <c:v>0.60794199999999998</c:v>
                </c:pt>
                <c:pt idx="12578">
                  <c:v>0.60780199999999995</c:v>
                </c:pt>
                <c:pt idx="12579">
                  <c:v>0.60766299999999995</c:v>
                </c:pt>
                <c:pt idx="12580">
                  <c:v>0.60752399999999995</c:v>
                </c:pt>
                <c:pt idx="12581">
                  <c:v>0.60738599999999998</c:v>
                </c:pt>
                <c:pt idx="12582">
                  <c:v>0.60724900000000004</c:v>
                </c:pt>
                <c:pt idx="12583">
                  <c:v>0.60711199999999999</c:v>
                </c:pt>
                <c:pt idx="12584">
                  <c:v>0.60697500000000004</c:v>
                </c:pt>
                <c:pt idx="12585">
                  <c:v>0.60684000000000005</c:v>
                </c:pt>
                <c:pt idx="12586">
                  <c:v>0.60670500000000005</c:v>
                </c:pt>
                <c:pt idx="12587">
                  <c:v>0.60657000000000005</c:v>
                </c:pt>
                <c:pt idx="12588">
                  <c:v>0.60643599999999998</c:v>
                </c:pt>
                <c:pt idx="12589">
                  <c:v>0.60630300000000004</c:v>
                </c:pt>
                <c:pt idx="12590">
                  <c:v>0.60617100000000002</c:v>
                </c:pt>
                <c:pt idx="12591">
                  <c:v>0.60603899999999999</c:v>
                </c:pt>
                <c:pt idx="12592">
                  <c:v>0.60590699999999997</c:v>
                </c:pt>
                <c:pt idx="12593">
                  <c:v>0.60577700000000001</c:v>
                </c:pt>
                <c:pt idx="12594">
                  <c:v>0.60564700000000005</c:v>
                </c:pt>
                <c:pt idx="12595">
                  <c:v>0.60551699999999997</c:v>
                </c:pt>
                <c:pt idx="12596">
                  <c:v>0.60538899999999995</c:v>
                </c:pt>
                <c:pt idx="12597">
                  <c:v>0.60526000000000002</c:v>
                </c:pt>
                <c:pt idx="12598">
                  <c:v>0.60513300000000003</c:v>
                </c:pt>
                <c:pt idx="12599">
                  <c:v>0.60500600000000004</c:v>
                </c:pt>
                <c:pt idx="12600">
                  <c:v>0.60487999999999997</c:v>
                </c:pt>
                <c:pt idx="12601">
                  <c:v>0.60475500000000004</c:v>
                </c:pt>
                <c:pt idx="12602">
                  <c:v>0.60463</c:v>
                </c:pt>
                <c:pt idx="12603">
                  <c:v>0.60450599999999999</c:v>
                </c:pt>
                <c:pt idx="12604">
                  <c:v>0.604383</c:v>
                </c:pt>
                <c:pt idx="12605">
                  <c:v>0.60426000000000002</c:v>
                </c:pt>
                <c:pt idx="12606">
                  <c:v>0.60413799999999995</c:v>
                </c:pt>
                <c:pt idx="12607">
                  <c:v>0.604016</c:v>
                </c:pt>
                <c:pt idx="12608">
                  <c:v>0.60389599999999999</c:v>
                </c:pt>
                <c:pt idx="12609">
                  <c:v>0.60377599999999998</c:v>
                </c:pt>
                <c:pt idx="12610">
                  <c:v>0.603657</c:v>
                </c:pt>
                <c:pt idx="12611">
                  <c:v>0.60353800000000002</c:v>
                </c:pt>
                <c:pt idx="12612">
                  <c:v>0.60341999999999996</c:v>
                </c:pt>
                <c:pt idx="12613">
                  <c:v>0.60330300000000003</c:v>
                </c:pt>
                <c:pt idx="12614">
                  <c:v>0.603186</c:v>
                </c:pt>
                <c:pt idx="12615">
                  <c:v>0.60306999999999999</c:v>
                </c:pt>
                <c:pt idx="12616">
                  <c:v>0.60295500000000002</c:v>
                </c:pt>
                <c:pt idx="12617">
                  <c:v>0.60284099999999996</c:v>
                </c:pt>
                <c:pt idx="12618">
                  <c:v>0.60272700000000001</c:v>
                </c:pt>
                <c:pt idx="12619">
                  <c:v>0.60261399999999998</c:v>
                </c:pt>
                <c:pt idx="12620">
                  <c:v>0.60250199999999998</c:v>
                </c:pt>
                <c:pt idx="12621">
                  <c:v>0.60238999999999998</c:v>
                </c:pt>
                <c:pt idx="12622">
                  <c:v>0.60227900000000001</c:v>
                </c:pt>
                <c:pt idx="12623">
                  <c:v>0.60216899999999995</c:v>
                </c:pt>
                <c:pt idx="12624">
                  <c:v>0.60206000000000004</c:v>
                </c:pt>
                <c:pt idx="12625">
                  <c:v>0.60195100000000001</c:v>
                </c:pt>
                <c:pt idx="12626">
                  <c:v>0.60184300000000002</c:v>
                </c:pt>
                <c:pt idx="12627">
                  <c:v>0.60173500000000002</c:v>
                </c:pt>
                <c:pt idx="12628">
                  <c:v>0.60162899999999997</c:v>
                </c:pt>
                <c:pt idx="12629">
                  <c:v>0.60152300000000003</c:v>
                </c:pt>
                <c:pt idx="12630">
                  <c:v>0.60141699999999998</c:v>
                </c:pt>
                <c:pt idx="12631">
                  <c:v>0.60131299999999999</c:v>
                </c:pt>
                <c:pt idx="12632">
                  <c:v>0.60120899999999999</c:v>
                </c:pt>
                <c:pt idx="12633">
                  <c:v>0.60110600000000003</c:v>
                </c:pt>
                <c:pt idx="12634">
                  <c:v>0.60100299999999995</c:v>
                </c:pt>
                <c:pt idx="12635">
                  <c:v>0.60090200000000005</c:v>
                </c:pt>
                <c:pt idx="12636">
                  <c:v>0.60080100000000003</c:v>
                </c:pt>
                <c:pt idx="12637">
                  <c:v>0.60070000000000001</c:v>
                </c:pt>
                <c:pt idx="12638">
                  <c:v>0.60060100000000005</c:v>
                </c:pt>
                <c:pt idx="12639">
                  <c:v>0.60050199999999998</c:v>
                </c:pt>
                <c:pt idx="12640">
                  <c:v>0.60040300000000002</c:v>
                </c:pt>
                <c:pt idx="12641">
                  <c:v>0.60030600000000001</c:v>
                </c:pt>
                <c:pt idx="12642">
                  <c:v>0.60020899999999999</c:v>
                </c:pt>
                <c:pt idx="12643">
                  <c:v>0.60011300000000001</c:v>
                </c:pt>
                <c:pt idx="12644">
                  <c:v>0.60001700000000002</c:v>
                </c:pt>
                <c:pt idx="12645">
                  <c:v>0.59992299999999998</c:v>
                </c:pt>
                <c:pt idx="12646">
                  <c:v>0.59982800000000003</c:v>
                </c:pt>
                <c:pt idx="12647">
                  <c:v>0.59973500000000002</c:v>
                </c:pt>
                <c:pt idx="12648">
                  <c:v>0.59964200000000001</c:v>
                </c:pt>
                <c:pt idx="12649">
                  <c:v>0.59955000000000003</c:v>
                </c:pt>
                <c:pt idx="12650">
                  <c:v>0.59945899999999996</c:v>
                </c:pt>
                <c:pt idx="12651">
                  <c:v>0.59936800000000001</c:v>
                </c:pt>
                <c:pt idx="12652">
                  <c:v>0.59927799999999998</c:v>
                </c:pt>
                <c:pt idx="12653">
                  <c:v>0.59918899999999997</c:v>
                </c:pt>
                <c:pt idx="12654">
                  <c:v>0.59909999999999997</c:v>
                </c:pt>
                <c:pt idx="12655">
                  <c:v>0.59901199999999999</c:v>
                </c:pt>
                <c:pt idx="12656">
                  <c:v>0.59892500000000004</c:v>
                </c:pt>
                <c:pt idx="12657">
                  <c:v>0.59883799999999998</c:v>
                </c:pt>
                <c:pt idx="12658">
                  <c:v>0.59875199999999995</c:v>
                </c:pt>
                <c:pt idx="12659">
                  <c:v>0.59866600000000003</c:v>
                </c:pt>
                <c:pt idx="12660">
                  <c:v>0.59858199999999995</c:v>
                </c:pt>
                <c:pt idx="12661">
                  <c:v>0.59849799999999997</c:v>
                </c:pt>
                <c:pt idx="12662">
                  <c:v>0.598414</c:v>
                </c:pt>
                <c:pt idx="12663">
                  <c:v>0.59833099999999995</c:v>
                </c:pt>
                <c:pt idx="12664">
                  <c:v>0.59824900000000003</c:v>
                </c:pt>
                <c:pt idx="12665">
                  <c:v>0.598167</c:v>
                </c:pt>
                <c:pt idx="12666">
                  <c:v>0.59808600000000001</c:v>
                </c:pt>
                <c:pt idx="12667">
                  <c:v>0.59800600000000004</c:v>
                </c:pt>
                <c:pt idx="12668">
                  <c:v>0.59792599999999996</c:v>
                </c:pt>
                <c:pt idx="12669">
                  <c:v>0.59784700000000002</c:v>
                </c:pt>
                <c:pt idx="12670">
                  <c:v>0.59776899999999999</c:v>
                </c:pt>
                <c:pt idx="12671">
                  <c:v>0.59769099999999997</c:v>
                </c:pt>
                <c:pt idx="12672">
                  <c:v>0.59761299999999995</c:v>
                </c:pt>
                <c:pt idx="12673">
                  <c:v>0.59753699999999998</c:v>
                </c:pt>
                <c:pt idx="12674">
                  <c:v>0.59746100000000002</c:v>
                </c:pt>
                <c:pt idx="12675">
                  <c:v>0.59738500000000005</c:v>
                </c:pt>
                <c:pt idx="12676">
                  <c:v>0.59731000000000001</c:v>
                </c:pt>
                <c:pt idx="12677">
                  <c:v>0.59723599999999999</c:v>
                </c:pt>
                <c:pt idx="12678">
                  <c:v>0.59716199999999997</c:v>
                </c:pt>
                <c:pt idx="12679">
                  <c:v>0.59708899999999998</c:v>
                </c:pt>
                <c:pt idx="12680">
                  <c:v>0.59701599999999999</c:v>
                </c:pt>
                <c:pt idx="12681">
                  <c:v>0.59694400000000003</c:v>
                </c:pt>
                <c:pt idx="12682">
                  <c:v>0.59687199999999996</c:v>
                </c:pt>
                <c:pt idx="12683">
                  <c:v>0.59680100000000003</c:v>
                </c:pt>
                <c:pt idx="12684">
                  <c:v>0.59673100000000001</c:v>
                </c:pt>
                <c:pt idx="12685">
                  <c:v>0.596661</c:v>
                </c:pt>
                <c:pt idx="12686">
                  <c:v>0.59659200000000001</c:v>
                </c:pt>
                <c:pt idx="12687">
                  <c:v>0.59652300000000003</c:v>
                </c:pt>
                <c:pt idx="12688">
                  <c:v>0.59645400000000004</c:v>
                </c:pt>
                <c:pt idx="12689">
                  <c:v>0.59638599999999997</c:v>
                </c:pt>
                <c:pt idx="12690">
                  <c:v>0.59631900000000004</c:v>
                </c:pt>
                <c:pt idx="12691">
                  <c:v>0.596252</c:v>
                </c:pt>
                <c:pt idx="12692">
                  <c:v>0.59618599999999999</c:v>
                </c:pt>
                <c:pt idx="12693">
                  <c:v>0.59611999999999998</c:v>
                </c:pt>
                <c:pt idx="12694">
                  <c:v>0.596055</c:v>
                </c:pt>
                <c:pt idx="12695">
                  <c:v>0.59599000000000002</c:v>
                </c:pt>
                <c:pt idx="12696">
                  <c:v>0.59592599999999996</c:v>
                </c:pt>
                <c:pt idx="12697">
                  <c:v>0.595862</c:v>
                </c:pt>
                <c:pt idx="12698">
                  <c:v>0.59579899999999997</c:v>
                </c:pt>
                <c:pt idx="12699">
                  <c:v>0.59573600000000004</c:v>
                </c:pt>
                <c:pt idx="12700">
                  <c:v>0.59567300000000001</c:v>
                </c:pt>
                <c:pt idx="12701">
                  <c:v>0.595611</c:v>
                </c:pt>
                <c:pt idx="12702">
                  <c:v>0.59555000000000002</c:v>
                </c:pt>
                <c:pt idx="12703">
                  <c:v>0.59548900000000005</c:v>
                </c:pt>
                <c:pt idx="12704">
                  <c:v>0.59542799999999996</c:v>
                </c:pt>
                <c:pt idx="12705">
                  <c:v>0.59536800000000001</c:v>
                </c:pt>
                <c:pt idx="12706">
                  <c:v>0.59530799999999995</c:v>
                </c:pt>
                <c:pt idx="12707">
                  <c:v>0.59524900000000003</c:v>
                </c:pt>
                <c:pt idx="12708">
                  <c:v>0.59519</c:v>
                </c:pt>
                <c:pt idx="12709">
                  <c:v>0.59513099999999997</c:v>
                </c:pt>
                <c:pt idx="12710">
                  <c:v>0.59507299999999996</c:v>
                </c:pt>
                <c:pt idx="12711">
                  <c:v>0.59501599999999999</c:v>
                </c:pt>
                <c:pt idx="12712">
                  <c:v>0.59495799999999999</c:v>
                </c:pt>
                <c:pt idx="12713">
                  <c:v>0.59490200000000004</c:v>
                </c:pt>
                <c:pt idx="12714">
                  <c:v>0.59484499999999996</c:v>
                </c:pt>
                <c:pt idx="12715">
                  <c:v>0.59478900000000001</c:v>
                </c:pt>
                <c:pt idx="12716">
                  <c:v>0.59473299999999996</c:v>
                </c:pt>
                <c:pt idx="12717">
                  <c:v>0.59467800000000004</c:v>
                </c:pt>
                <c:pt idx="12718">
                  <c:v>0.59462300000000001</c:v>
                </c:pt>
                <c:pt idx="12719">
                  <c:v>0.59456900000000001</c:v>
                </c:pt>
                <c:pt idx="12720">
                  <c:v>0.59451399999999999</c:v>
                </c:pt>
                <c:pt idx="12721">
                  <c:v>0.59446100000000002</c:v>
                </c:pt>
                <c:pt idx="12722">
                  <c:v>0.59440700000000002</c:v>
                </c:pt>
                <c:pt idx="12723">
                  <c:v>0.59435400000000005</c:v>
                </c:pt>
                <c:pt idx="12724">
                  <c:v>0.59430099999999997</c:v>
                </c:pt>
                <c:pt idx="12725">
                  <c:v>0.59424900000000003</c:v>
                </c:pt>
                <c:pt idx="12726">
                  <c:v>0.59419699999999998</c:v>
                </c:pt>
                <c:pt idx="12727">
                  <c:v>0.59414500000000003</c:v>
                </c:pt>
                <c:pt idx="12728">
                  <c:v>0.59409400000000001</c:v>
                </c:pt>
                <c:pt idx="12729">
                  <c:v>0.59404199999999996</c:v>
                </c:pt>
                <c:pt idx="12730">
                  <c:v>0.59399199999999996</c:v>
                </c:pt>
                <c:pt idx="12731">
                  <c:v>0.59394100000000005</c:v>
                </c:pt>
                <c:pt idx="12732">
                  <c:v>0.59389099999999995</c:v>
                </c:pt>
                <c:pt idx="12733">
                  <c:v>0.59384099999999995</c:v>
                </c:pt>
                <c:pt idx="12734">
                  <c:v>0.59379199999999999</c:v>
                </c:pt>
                <c:pt idx="12735">
                  <c:v>0.59374300000000002</c:v>
                </c:pt>
                <c:pt idx="12736">
                  <c:v>0.59369400000000006</c:v>
                </c:pt>
                <c:pt idx="12737">
                  <c:v>0.59364499999999998</c:v>
                </c:pt>
                <c:pt idx="12738">
                  <c:v>0.59359700000000004</c:v>
                </c:pt>
                <c:pt idx="12739">
                  <c:v>0.59354899999999999</c:v>
                </c:pt>
                <c:pt idx="12740">
                  <c:v>0.59350099999999995</c:v>
                </c:pt>
                <c:pt idx="12741">
                  <c:v>0.59345300000000001</c:v>
                </c:pt>
                <c:pt idx="12742">
                  <c:v>0.59340599999999999</c:v>
                </c:pt>
                <c:pt idx="12743">
                  <c:v>0.59335899999999997</c:v>
                </c:pt>
                <c:pt idx="12744">
                  <c:v>0.59331199999999995</c:v>
                </c:pt>
                <c:pt idx="12745">
                  <c:v>0.59326599999999996</c:v>
                </c:pt>
                <c:pt idx="12746">
                  <c:v>0.59321999999999997</c:v>
                </c:pt>
                <c:pt idx="12747">
                  <c:v>0.59317399999999998</c:v>
                </c:pt>
                <c:pt idx="12748">
                  <c:v>0.59312799999999999</c:v>
                </c:pt>
                <c:pt idx="12749">
                  <c:v>0.59308300000000003</c:v>
                </c:pt>
                <c:pt idx="12750">
                  <c:v>0.59303799999999995</c:v>
                </c:pt>
                <c:pt idx="12751">
                  <c:v>0.59299299999999999</c:v>
                </c:pt>
                <c:pt idx="12752">
                  <c:v>0.59294800000000003</c:v>
                </c:pt>
                <c:pt idx="12753">
                  <c:v>0.59290299999999996</c:v>
                </c:pt>
                <c:pt idx="12754">
                  <c:v>0.59285900000000002</c:v>
                </c:pt>
                <c:pt idx="12755">
                  <c:v>0.59281499999999998</c:v>
                </c:pt>
                <c:pt idx="12756">
                  <c:v>0.59277100000000005</c:v>
                </c:pt>
                <c:pt idx="12757">
                  <c:v>0.59272800000000003</c:v>
                </c:pt>
                <c:pt idx="12758">
                  <c:v>0.59268399999999999</c:v>
                </c:pt>
                <c:pt idx="12759">
                  <c:v>0.59264099999999997</c:v>
                </c:pt>
                <c:pt idx="12760">
                  <c:v>0.59259799999999996</c:v>
                </c:pt>
                <c:pt idx="12761">
                  <c:v>0.59255599999999997</c:v>
                </c:pt>
                <c:pt idx="12762">
                  <c:v>0.59251299999999996</c:v>
                </c:pt>
                <c:pt idx="12763">
                  <c:v>0.59247099999999997</c:v>
                </c:pt>
                <c:pt idx="12764">
                  <c:v>0.59242899999999998</c:v>
                </c:pt>
                <c:pt idx="12765">
                  <c:v>0.592387</c:v>
                </c:pt>
                <c:pt idx="12766">
                  <c:v>0.59234500000000001</c:v>
                </c:pt>
                <c:pt idx="12767">
                  <c:v>0.59230300000000002</c:v>
                </c:pt>
                <c:pt idx="12768">
                  <c:v>0.59226199999999996</c:v>
                </c:pt>
                <c:pt idx="12769">
                  <c:v>0.592221</c:v>
                </c:pt>
                <c:pt idx="12770">
                  <c:v>0.59218000000000004</c:v>
                </c:pt>
                <c:pt idx="12771">
                  <c:v>0.59213899999999997</c:v>
                </c:pt>
                <c:pt idx="12772">
                  <c:v>0.59209800000000001</c:v>
                </c:pt>
                <c:pt idx="12773">
                  <c:v>0.59205799999999997</c:v>
                </c:pt>
                <c:pt idx="12774">
                  <c:v>0.59201700000000002</c:v>
                </c:pt>
                <c:pt idx="12775">
                  <c:v>0.59197699999999998</c:v>
                </c:pt>
                <c:pt idx="12776">
                  <c:v>0.59193700000000005</c:v>
                </c:pt>
                <c:pt idx="12777">
                  <c:v>0.59189700000000001</c:v>
                </c:pt>
                <c:pt idx="12778">
                  <c:v>0.591858</c:v>
                </c:pt>
                <c:pt idx="12779">
                  <c:v>0.59181799999999996</c:v>
                </c:pt>
                <c:pt idx="12780">
                  <c:v>0.59177900000000005</c:v>
                </c:pt>
                <c:pt idx="12781">
                  <c:v>0.59174000000000004</c:v>
                </c:pt>
                <c:pt idx="12782">
                  <c:v>0.5917</c:v>
                </c:pt>
                <c:pt idx="12783">
                  <c:v>0.59166200000000002</c:v>
                </c:pt>
                <c:pt idx="12784">
                  <c:v>0.59162300000000001</c:v>
                </c:pt>
                <c:pt idx="12785">
                  <c:v>0.591584</c:v>
                </c:pt>
                <c:pt idx="12786">
                  <c:v>0.59154600000000002</c:v>
                </c:pt>
                <c:pt idx="12787">
                  <c:v>0.59150700000000001</c:v>
                </c:pt>
                <c:pt idx="12788">
                  <c:v>0.59146900000000002</c:v>
                </c:pt>
                <c:pt idx="12789">
                  <c:v>0.59143100000000004</c:v>
                </c:pt>
                <c:pt idx="12790">
                  <c:v>0.59139299999999995</c:v>
                </c:pt>
                <c:pt idx="12791">
                  <c:v>0.59135499999999996</c:v>
                </c:pt>
                <c:pt idx="12792">
                  <c:v>0.59131699999999998</c:v>
                </c:pt>
                <c:pt idx="12793">
                  <c:v>0.59128000000000003</c:v>
                </c:pt>
                <c:pt idx="12794">
                  <c:v>0.59124200000000005</c:v>
                </c:pt>
                <c:pt idx="12795">
                  <c:v>0.59120499999999998</c:v>
                </c:pt>
                <c:pt idx="12796">
                  <c:v>0.59116800000000003</c:v>
                </c:pt>
                <c:pt idx="12797">
                  <c:v>0.59113099999999996</c:v>
                </c:pt>
                <c:pt idx="12798">
                  <c:v>0.59109400000000001</c:v>
                </c:pt>
                <c:pt idx="12799">
                  <c:v>0.59105700000000005</c:v>
                </c:pt>
                <c:pt idx="12800">
                  <c:v>0.59101999999999999</c:v>
                </c:pt>
                <c:pt idx="12801">
                  <c:v>0.59098300000000004</c:v>
                </c:pt>
                <c:pt idx="12802">
                  <c:v>0.590947</c:v>
                </c:pt>
                <c:pt idx="12803">
                  <c:v>0.59109500000000004</c:v>
                </c:pt>
                <c:pt idx="12804">
                  <c:v>0.59124299999999996</c:v>
                </c:pt>
                <c:pt idx="12805">
                  <c:v>0.59138999999999997</c:v>
                </c:pt>
                <c:pt idx="12806">
                  <c:v>0.59153800000000001</c:v>
                </c:pt>
                <c:pt idx="12807">
                  <c:v>0.59168600000000005</c:v>
                </c:pt>
                <c:pt idx="12808">
                  <c:v>0.59183399999999997</c:v>
                </c:pt>
                <c:pt idx="12809">
                  <c:v>0.59198200000000001</c:v>
                </c:pt>
                <c:pt idx="12810">
                  <c:v>0.59213000000000005</c:v>
                </c:pt>
                <c:pt idx="12811">
                  <c:v>0.59227799999999997</c:v>
                </c:pt>
                <c:pt idx="12812">
                  <c:v>0.59242600000000001</c:v>
                </c:pt>
                <c:pt idx="12813">
                  <c:v>0.59257300000000002</c:v>
                </c:pt>
                <c:pt idx="12814">
                  <c:v>0.59272100000000005</c:v>
                </c:pt>
                <c:pt idx="12815">
                  <c:v>0.59286899999999998</c:v>
                </c:pt>
                <c:pt idx="12816">
                  <c:v>0.59301700000000002</c:v>
                </c:pt>
                <c:pt idx="12817">
                  <c:v>0.59316500000000005</c:v>
                </c:pt>
                <c:pt idx="12818">
                  <c:v>0.59331299999999998</c:v>
                </c:pt>
                <c:pt idx="12819">
                  <c:v>0.59346100000000002</c:v>
                </c:pt>
                <c:pt idx="12820">
                  <c:v>0.59360900000000005</c:v>
                </c:pt>
                <c:pt idx="12821">
                  <c:v>0.59375699999999998</c:v>
                </c:pt>
                <c:pt idx="12822">
                  <c:v>0.59390500000000002</c:v>
                </c:pt>
                <c:pt idx="12823">
                  <c:v>0.59405300000000005</c:v>
                </c:pt>
                <c:pt idx="12824">
                  <c:v>0.59420099999999998</c:v>
                </c:pt>
                <c:pt idx="12825">
                  <c:v>0.59434900000000002</c:v>
                </c:pt>
                <c:pt idx="12826">
                  <c:v>0.59449700000000005</c:v>
                </c:pt>
                <c:pt idx="12827">
                  <c:v>0.59464399999999995</c:v>
                </c:pt>
                <c:pt idx="12828">
                  <c:v>0.59479199999999999</c:v>
                </c:pt>
                <c:pt idx="12829">
                  <c:v>0.59494000000000002</c:v>
                </c:pt>
                <c:pt idx="12830">
                  <c:v>0.59508799999999995</c:v>
                </c:pt>
                <c:pt idx="12831">
                  <c:v>0.59523599999999999</c:v>
                </c:pt>
                <c:pt idx="12832">
                  <c:v>0.59538400000000002</c:v>
                </c:pt>
                <c:pt idx="12833">
                  <c:v>0.59553199999999995</c:v>
                </c:pt>
                <c:pt idx="12834">
                  <c:v>0.59567899999999996</c:v>
                </c:pt>
                <c:pt idx="12835">
                  <c:v>0.595827</c:v>
                </c:pt>
                <c:pt idx="12836">
                  <c:v>0.59597500000000003</c:v>
                </c:pt>
                <c:pt idx="12837">
                  <c:v>0.59612299999999996</c:v>
                </c:pt>
                <c:pt idx="12838">
                  <c:v>0.596271</c:v>
                </c:pt>
                <c:pt idx="12839">
                  <c:v>0.596418</c:v>
                </c:pt>
                <c:pt idx="12840">
                  <c:v>0.59656600000000004</c:v>
                </c:pt>
                <c:pt idx="12841">
                  <c:v>0.59671399999999997</c:v>
                </c:pt>
                <c:pt idx="12842">
                  <c:v>0.596862</c:v>
                </c:pt>
                <c:pt idx="12843">
                  <c:v>0.59700900000000001</c:v>
                </c:pt>
                <c:pt idx="12844">
                  <c:v>0.59715700000000005</c:v>
                </c:pt>
                <c:pt idx="12845">
                  <c:v>0.59730499999999997</c:v>
                </c:pt>
                <c:pt idx="12846">
                  <c:v>0.59745199999999998</c:v>
                </c:pt>
                <c:pt idx="12847">
                  <c:v>0.59760000000000002</c:v>
                </c:pt>
                <c:pt idx="12848">
                  <c:v>0.59774700000000003</c:v>
                </c:pt>
                <c:pt idx="12849">
                  <c:v>0.59789499999999995</c:v>
                </c:pt>
                <c:pt idx="12850">
                  <c:v>0.59804199999999996</c:v>
                </c:pt>
                <c:pt idx="12851">
                  <c:v>0.59819</c:v>
                </c:pt>
                <c:pt idx="12852">
                  <c:v>0.59833700000000001</c:v>
                </c:pt>
                <c:pt idx="12853">
                  <c:v>0.59848500000000004</c:v>
                </c:pt>
                <c:pt idx="12854">
                  <c:v>0.59863200000000005</c:v>
                </c:pt>
                <c:pt idx="12855">
                  <c:v>0.59877999999999998</c:v>
                </c:pt>
                <c:pt idx="12856">
                  <c:v>0.59892699999999999</c:v>
                </c:pt>
                <c:pt idx="12857">
                  <c:v>0.59907500000000002</c:v>
                </c:pt>
                <c:pt idx="12858">
                  <c:v>0.59922200000000003</c:v>
                </c:pt>
                <c:pt idx="12859">
                  <c:v>0.59936900000000004</c:v>
                </c:pt>
                <c:pt idx="12860">
                  <c:v>0.59951600000000005</c:v>
                </c:pt>
                <c:pt idx="12861">
                  <c:v>0.59966399999999997</c:v>
                </c:pt>
                <c:pt idx="12862">
                  <c:v>0.59981099999999998</c:v>
                </c:pt>
                <c:pt idx="12863">
                  <c:v>0.59995799999999999</c:v>
                </c:pt>
                <c:pt idx="12864">
                  <c:v>0.600105</c:v>
                </c:pt>
                <c:pt idx="12865">
                  <c:v>0.60025200000000001</c:v>
                </c:pt>
                <c:pt idx="12866">
                  <c:v>0.60039900000000002</c:v>
                </c:pt>
                <c:pt idx="12867">
                  <c:v>0.60054600000000002</c:v>
                </c:pt>
                <c:pt idx="12868">
                  <c:v>0.60069300000000003</c:v>
                </c:pt>
                <c:pt idx="12869">
                  <c:v>0.60084000000000004</c:v>
                </c:pt>
                <c:pt idx="12870">
                  <c:v>0.60098700000000005</c:v>
                </c:pt>
                <c:pt idx="12871">
                  <c:v>0.60113399999999995</c:v>
                </c:pt>
                <c:pt idx="12872">
                  <c:v>0.60128099999999995</c:v>
                </c:pt>
                <c:pt idx="12873">
                  <c:v>0.60142799999999996</c:v>
                </c:pt>
                <c:pt idx="12874">
                  <c:v>0.60157499999999997</c:v>
                </c:pt>
                <c:pt idx="12875">
                  <c:v>0.60172199999999998</c:v>
                </c:pt>
                <c:pt idx="12876">
                  <c:v>0.60186799999999996</c:v>
                </c:pt>
                <c:pt idx="12877">
                  <c:v>0.60201499999999997</c:v>
                </c:pt>
                <c:pt idx="12878">
                  <c:v>0.60216199999999998</c:v>
                </c:pt>
                <c:pt idx="12879">
                  <c:v>0.60230799999999995</c:v>
                </c:pt>
                <c:pt idx="12880">
                  <c:v>0.60245499999999996</c:v>
                </c:pt>
                <c:pt idx="12881">
                  <c:v>0.60260199999999997</c:v>
                </c:pt>
                <c:pt idx="12882">
                  <c:v>0.60274799999999995</c:v>
                </c:pt>
                <c:pt idx="12883">
                  <c:v>0.60289499999999996</c:v>
                </c:pt>
                <c:pt idx="12884">
                  <c:v>0.60304100000000005</c:v>
                </c:pt>
                <c:pt idx="12885">
                  <c:v>0.60318700000000003</c:v>
                </c:pt>
                <c:pt idx="12886">
                  <c:v>0.60333400000000004</c:v>
                </c:pt>
                <c:pt idx="12887">
                  <c:v>0.60348000000000002</c:v>
                </c:pt>
                <c:pt idx="12888">
                  <c:v>0.603626</c:v>
                </c:pt>
                <c:pt idx="12889">
                  <c:v>0.603773</c:v>
                </c:pt>
                <c:pt idx="12890">
                  <c:v>0.60391899999999998</c:v>
                </c:pt>
                <c:pt idx="12891">
                  <c:v>0.60406499999999996</c:v>
                </c:pt>
                <c:pt idx="12892">
                  <c:v>0.60421100000000005</c:v>
                </c:pt>
                <c:pt idx="12893">
                  <c:v>0.60435700000000003</c:v>
                </c:pt>
                <c:pt idx="12894">
                  <c:v>0.60450300000000001</c:v>
                </c:pt>
                <c:pt idx="12895">
                  <c:v>0.60464899999999999</c:v>
                </c:pt>
                <c:pt idx="12896">
                  <c:v>0.60479499999999997</c:v>
                </c:pt>
                <c:pt idx="12897">
                  <c:v>0.60494099999999995</c:v>
                </c:pt>
                <c:pt idx="12898">
                  <c:v>0.60508700000000004</c:v>
                </c:pt>
                <c:pt idx="12899">
                  <c:v>0.60523300000000002</c:v>
                </c:pt>
                <c:pt idx="12900">
                  <c:v>0.60537799999999997</c:v>
                </c:pt>
                <c:pt idx="12901">
                  <c:v>0.60552399999999995</c:v>
                </c:pt>
                <c:pt idx="12902">
                  <c:v>0.60567000000000004</c:v>
                </c:pt>
                <c:pt idx="12903">
                  <c:v>0.60581499999999999</c:v>
                </c:pt>
                <c:pt idx="12904">
                  <c:v>0.60596099999999997</c:v>
                </c:pt>
                <c:pt idx="12905">
                  <c:v>0.60610600000000003</c:v>
                </c:pt>
                <c:pt idx="12906">
                  <c:v>0.60625200000000001</c:v>
                </c:pt>
                <c:pt idx="12907">
                  <c:v>0.60639699999999996</c:v>
                </c:pt>
                <c:pt idx="12908">
                  <c:v>0.60654300000000005</c:v>
                </c:pt>
                <c:pt idx="12909">
                  <c:v>0.60668800000000001</c:v>
                </c:pt>
                <c:pt idx="12910">
                  <c:v>0.60683299999999996</c:v>
                </c:pt>
                <c:pt idx="12911">
                  <c:v>0.60697900000000005</c:v>
                </c:pt>
                <c:pt idx="12912">
                  <c:v>0.607124</c:v>
                </c:pt>
                <c:pt idx="12913">
                  <c:v>0.60726899999999995</c:v>
                </c:pt>
                <c:pt idx="12914">
                  <c:v>0.60741400000000001</c:v>
                </c:pt>
                <c:pt idx="12915">
                  <c:v>0.60755899999999996</c:v>
                </c:pt>
                <c:pt idx="12916">
                  <c:v>0.60770400000000002</c:v>
                </c:pt>
                <c:pt idx="12917">
                  <c:v>0.60784899999999997</c:v>
                </c:pt>
                <c:pt idx="12918">
                  <c:v>0.60799400000000003</c:v>
                </c:pt>
                <c:pt idx="12919">
                  <c:v>0.60813899999999999</c:v>
                </c:pt>
                <c:pt idx="12920">
                  <c:v>0.60828400000000005</c:v>
                </c:pt>
                <c:pt idx="12921">
                  <c:v>0.608429</c:v>
                </c:pt>
                <c:pt idx="12922">
                  <c:v>0.60857300000000003</c:v>
                </c:pt>
                <c:pt idx="12923">
                  <c:v>0.60871799999999998</c:v>
                </c:pt>
                <c:pt idx="12924">
                  <c:v>0.60886300000000004</c:v>
                </c:pt>
                <c:pt idx="12925">
                  <c:v>0.60900699999999997</c:v>
                </c:pt>
                <c:pt idx="12926">
                  <c:v>0.60915200000000003</c:v>
                </c:pt>
                <c:pt idx="12927">
                  <c:v>0.60929599999999995</c:v>
                </c:pt>
                <c:pt idx="12928">
                  <c:v>0.60944100000000001</c:v>
                </c:pt>
                <c:pt idx="12929">
                  <c:v>0.60958500000000004</c:v>
                </c:pt>
                <c:pt idx="12930">
                  <c:v>0.60972899999999997</c:v>
                </c:pt>
                <c:pt idx="12931">
                  <c:v>0.60987400000000003</c:v>
                </c:pt>
                <c:pt idx="12932">
                  <c:v>0.61001799999999995</c:v>
                </c:pt>
                <c:pt idx="12933">
                  <c:v>0.61016199999999998</c:v>
                </c:pt>
                <c:pt idx="12934">
                  <c:v>0.61030600000000002</c:v>
                </c:pt>
                <c:pt idx="12935">
                  <c:v>0.61045000000000005</c:v>
                </c:pt>
                <c:pt idx="12936">
                  <c:v>0.61059399999999997</c:v>
                </c:pt>
                <c:pt idx="12937">
                  <c:v>0.610738</c:v>
                </c:pt>
                <c:pt idx="12938">
                  <c:v>0.61088200000000004</c:v>
                </c:pt>
                <c:pt idx="12939">
                  <c:v>0.61102599999999996</c:v>
                </c:pt>
                <c:pt idx="12940">
                  <c:v>0.61116999999999999</c:v>
                </c:pt>
                <c:pt idx="12941">
                  <c:v>0.61131400000000002</c:v>
                </c:pt>
                <c:pt idx="12942">
                  <c:v>0.61145700000000003</c:v>
                </c:pt>
                <c:pt idx="12943">
                  <c:v>0.61160099999999995</c:v>
                </c:pt>
                <c:pt idx="12944">
                  <c:v>0.61174499999999998</c:v>
                </c:pt>
                <c:pt idx="12945">
                  <c:v>0.61188799999999999</c:v>
                </c:pt>
                <c:pt idx="12946">
                  <c:v>0.61203200000000002</c:v>
                </c:pt>
                <c:pt idx="12947">
                  <c:v>0.61217500000000002</c:v>
                </c:pt>
                <c:pt idx="12948">
                  <c:v>0.61231800000000003</c:v>
                </c:pt>
                <c:pt idx="12949">
                  <c:v>0.61246199999999995</c:v>
                </c:pt>
                <c:pt idx="12950">
                  <c:v>0.61260499999999996</c:v>
                </c:pt>
                <c:pt idx="12951">
                  <c:v>0.61274799999999996</c:v>
                </c:pt>
                <c:pt idx="12952">
                  <c:v>0.61289099999999996</c:v>
                </c:pt>
                <c:pt idx="12953">
                  <c:v>0.613035</c:v>
                </c:pt>
                <c:pt idx="12954">
                  <c:v>0.613178</c:v>
                </c:pt>
                <c:pt idx="12955">
                  <c:v>0.61332100000000001</c:v>
                </c:pt>
                <c:pt idx="12956">
                  <c:v>0.61346400000000001</c:v>
                </c:pt>
                <c:pt idx="12957">
                  <c:v>0.61360700000000001</c:v>
                </c:pt>
                <c:pt idx="12958">
                  <c:v>0.61374899999999999</c:v>
                </c:pt>
                <c:pt idx="12959">
                  <c:v>0.61389199999999999</c:v>
                </c:pt>
                <c:pt idx="12960">
                  <c:v>0.614035</c:v>
                </c:pt>
                <c:pt idx="12961">
                  <c:v>0.614178</c:v>
                </c:pt>
                <c:pt idx="12962">
                  <c:v>0.61431999999999998</c:v>
                </c:pt>
                <c:pt idx="12963">
                  <c:v>0.61446299999999998</c:v>
                </c:pt>
                <c:pt idx="12964">
                  <c:v>0.61460499999999996</c:v>
                </c:pt>
                <c:pt idx="12965">
                  <c:v>0.61474799999999996</c:v>
                </c:pt>
                <c:pt idx="12966">
                  <c:v>0.61489000000000005</c:v>
                </c:pt>
                <c:pt idx="12967">
                  <c:v>0.61503300000000005</c:v>
                </c:pt>
                <c:pt idx="12968">
                  <c:v>0.61517500000000003</c:v>
                </c:pt>
                <c:pt idx="12969">
                  <c:v>0.615317</c:v>
                </c:pt>
                <c:pt idx="12970">
                  <c:v>0.61545899999999998</c:v>
                </c:pt>
                <c:pt idx="12971">
                  <c:v>0.61560099999999995</c:v>
                </c:pt>
                <c:pt idx="12972">
                  <c:v>0.61574399999999996</c:v>
                </c:pt>
                <c:pt idx="12973">
                  <c:v>0.61588600000000004</c:v>
                </c:pt>
                <c:pt idx="12974">
                  <c:v>0.61602800000000002</c:v>
                </c:pt>
                <c:pt idx="12975">
                  <c:v>0.61616899999999997</c:v>
                </c:pt>
                <c:pt idx="12976">
                  <c:v>0.61631100000000005</c:v>
                </c:pt>
                <c:pt idx="12977">
                  <c:v>0.61645300000000003</c:v>
                </c:pt>
                <c:pt idx="12978">
                  <c:v>0.616595</c:v>
                </c:pt>
                <c:pt idx="12979">
                  <c:v>0.61673699999999998</c:v>
                </c:pt>
                <c:pt idx="12980">
                  <c:v>0.61687800000000004</c:v>
                </c:pt>
                <c:pt idx="12981">
                  <c:v>0.61702000000000001</c:v>
                </c:pt>
                <c:pt idx="12982">
                  <c:v>0.61716099999999996</c:v>
                </c:pt>
                <c:pt idx="12983">
                  <c:v>0.61730300000000005</c:v>
                </c:pt>
                <c:pt idx="12984">
                  <c:v>0.61744399999999999</c:v>
                </c:pt>
                <c:pt idx="12985">
                  <c:v>0.61758500000000005</c:v>
                </c:pt>
                <c:pt idx="12986">
                  <c:v>0.61772700000000003</c:v>
                </c:pt>
                <c:pt idx="12987">
                  <c:v>0.61786799999999997</c:v>
                </c:pt>
                <c:pt idx="12988">
                  <c:v>0.61800900000000003</c:v>
                </c:pt>
                <c:pt idx="12989">
                  <c:v>0.61814999999999998</c:v>
                </c:pt>
                <c:pt idx="12990">
                  <c:v>0.61829100000000004</c:v>
                </c:pt>
                <c:pt idx="12991">
                  <c:v>0.61843199999999998</c:v>
                </c:pt>
                <c:pt idx="12992">
                  <c:v>0.61857300000000004</c:v>
                </c:pt>
                <c:pt idx="12993">
                  <c:v>0.61871399999999999</c:v>
                </c:pt>
                <c:pt idx="12994">
                  <c:v>0.61885500000000004</c:v>
                </c:pt>
                <c:pt idx="12995">
                  <c:v>0.61899599999999999</c:v>
                </c:pt>
                <c:pt idx="12996">
                  <c:v>0.61913700000000005</c:v>
                </c:pt>
                <c:pt idx="12997">
                  <c:v>0.61927699999999997</c:v>
                </c:pt>
                <c:pt idx="12998">
                  <c:v>0.61941800000000002</c:v>
                </c:pt>
                <c:pt idx="12999">
                  <c:v>0.61955800000000005</c:v>
                </c:pt>
                <c:pt idx="13000">
                  <c:v>0.619699</c:v>
                </c:pt>
                <c:pt idx="13001">
                  <c:v>0.61983900000000003</c:v>
                </c:pt>
                <c:pt idx="13002">
                  <c:v>0.61997999999999998</c:v>
                </c:pt>
                <c:pt idx="13003">
                  <c:v>0.62012</c:v>
                </c:pt>
                <c:pt idx="13004">
                  <c:v>0.62026000000000003</c:v>
                </c:pt>
                <c:pt idx="13005">
                  <c:v>0.62039999999999995</c:v>
                </c:pt>
                <c:pt idx="13006">
                  <c:v>0.62054100000000001</c:v>
                </c:pt>
                <c:pt idx="13007">
                  <c:v>0.62068100000000004</c:v>
                </c:pt>
                <c:pt idx="13008">
                  <c:v>0.62082099999999996</c:v>
                </c:pt>
                <c:pt idx="13009">
                  <c:v>0.62096099999999999</c:v>
                </c:pt>
                <c:pt idx="13010">
                  <c:v>0.62110100000000001</c:v>
                </c:pt>
                <c:pt idx="13011">
                  <c:v>0.62124000000000001</c:v>
                </c:pt>
                <c:pt idx="13012">
                  <c:v>0.62138000000000004</c:v>
                </c:pt>
                <c:pt idx="13013">
                  <c:v>0.62151999999999996</c:v>
                </c:pt>
                <c:pt idx="13014">
                  <c:v>0.62165999999999999</c:v>
                </c:pt>
                <c:pt idx="13015">
                  <c:v>0.62179899999999999</c:v>
                </c:pt>
                <c:pt idx="13016">
                  <c:v>0.62193900000000002</c:v>
                </c:pt>
                <c:pt idx="13017">
                  <c:v>0.62207800000000002</c:v>
                </c:pt>
                <c:pt idx="13018">
                  <c:v>0.62221800000000005</c:v>
                </c:pt>
                <c:pt idx="13019">
                  <c:v>0.62235700000000005</c:v>
                </c:pt>
                <c:pt idx="13020">
                  <c:v>0.62249699999999997</c:v>
                </c:pt>
                <c:pt idx="13021">
                  <c:v>0.62263599999999997</c:v>
                </c:pt>
                <c:pt idx="13022">
                  <c:v>0.62277499999999997</c:v>
                </c:pt>
                <c:pt idx="13023">
                  <c:v>0.62291399999999997</c:v>
                </c:pt>
                <c:pt idx="13024">
                  <c:v>0.62305299999999997</c:v>
                </c:pt>
                <c:pt idx="13025">
                  <c:v>0.62319199999999997</c:v>
                </c:pt>
                <c:pt idx="13026">
                  <c:v>0.62333099999999997</c:v>
                </c:pt>
                <c:pt idx="13027">
                  <c:v>0.62346999999999997</c:v>
                </c:pt>
                <c:pt idx="13028">
                  <c:v>0.62360899999999997</c:v>
                </c:pt>
                <c:pt idx="13029">
                  <c:v>0.62374799999999997</c:v>
                </c:pt>
                <c:pt idx="13030">
                  <c:v>0.62388699999999997</c:v>
                </c:pt>
                <c:pt idx="13031">
                  <c:v>0.62402599999999997</c:v>
                </c:pt>
                <c:pt idx="13032">
                  <c:v>0.62416400000000005</c:v>
                </c:pt>
                <c:pt idx="13033">
                  <c:v>0.62430300000000005</c:v>
                </c:pt>
                <c:pt idx="13034">
                  <c:v>0.62444100000000002</c:v>
                </c:pt>
                <c:pt idx="13035">
                  <c:v>0.62458000000000002</c:v>
                </c:pt>
                <c:pt idx="13036">
                  <c:v>0.624718</c:v>
                </c:pt>
                <c:pt idx="13037">
                  <c:v>0.624857</c:v>
                </c:pt>
                <c:pt idx="13038">
                  <c:v>0.62499499999999997</c:v>
                </c:pt>
                <c:pt idx="13039">
                  <c:v>0.62513300000000005</c:v>
                </c:pt>
                <c:pt idx="13040">
                  <c:v>0.62527100000000002</c:v>
                </c:pt>
                <c:pt idx="13041">
                  <c:v>0.62540899999999999</c:v>
                </c:pt>
                <c:pt idx="13042">
                  <c:v>0.62554699999999996</c:v>
                </c:pt>
                <c:pt idx="13043">
                  <c:v>0.62568500000000005</c:v>
                </c:pt>
                <c:pt idx="13044">
                  <c:v>0.62582300000000002</c:v>
                </c:pt>
                <c:pt idx="13045">
                  <c:v>0.62596099999999999</c:v>
                </c:pt>
                <c:pt idx="13046">
                  <c:v>0.62609899999999996</c:v>
                </c:pt>
                <c:pt idx="13047">
                  <c:v>0.62623700000000004</c:v>
                </c:pt>
                <c:pt idx="13048">
                  <c:v>0.62637500000000002</c:v>
                </c:pt>
                <c:pt idx="13049">
                  <c:v>0.62651199999999996</c:v>
                </c:pt>
                <c:pt idx="13050">
                  <c:v>0.62665000000000004</c:v>
                </c:pt>
                <c:pt idx="13051">
                  <c:v>0.62678699999999998</c:v>
                </c:pt>
                <c:pt idx="13052">
                  <c:v>0.62692499999999995</c:v>
                </c:pt>
                <c:pt idx="13053">
                  <c:v>0.62706200000000001</c:v>
                </c:pt>
                <c:pt idx="13054">
                  <c:v>0.62719999999999998</c:v>
                </c:pt>
                <c:pt idx="13055">
                  <c:v>0.62733700000000003</c:v>
                </c:pt>
                <c:pt idx="13056">
                  <c:v>0.62747399999999998</c:v>
                </c:pt>
                <c:pt idx="13057">
                  <c:v>0.62761100000000003</c:v>
                </c:pt>
                <c:pt idx="13058">
                  <c:v>0.62774799999999997</c:v>
                </c:pt>
                <c:pt idx="13059">
                  <c:v>0.62788500000000003</c:v>
                </c:pt>
                <c:pt idx="13060">
                  <c:v>0.62802199999999997</c:v>
                </c:pt>
                <c:pt idx="13061">
                  <c:v>0.62815900000000002</c:v>
                </c:pt>
                <c:pt idx="13062">
                  <c:v>0.62829599999999997</c:v>
                </c:pt>
                <c:pt idx="13063">
                  <c:v>0.62843300000000002</c:v>
                </c:pt>
                <c:pt idx="13064">
                  <c:v>0.62856999999999996</c:v>
                </c:pt>
                <c:pt idx="13065">
                  <c:v>0.62870700000000002</c:v>
                </c:pt>
                <c:pt idx="13066">
                  <c:v>0.62884300000000004</c:v>
                </c:pt>
                <c:pt idx="13067">
                  <c:v>0.62897999999999998</c:v>
                </c:pt>
                <c:pt idx="13068">
                  <c:v>0.62911600000000001</c:v>
                </c:pt>
                <c:pt idx="13069">
                  <c:v>0.62925299999999995</c:v>
                </c:pt>
                <c:pt idx="13070">
                  <c:v>0.62938899999999998</c:v>
                </c:pt>
                <c:pt idx="13071">
                  <c:v>0.62952600000000003</c:v>
                </c:pt>
                <c:pt idx="13072">
                  <c:v>0.62966200000000005</c:v>
                </c:pt>
                <c:pt idx="13073">
                  <c:v>0.62979799999999997</c:v>
                </c:pt>
                <c:pt idx="13074">
                  <c:v>0.62993399999999999</c:v>
                </c:pt>
                <c:pt idx="13075">
                  <c:v>0.63007100000000005</c:v>
                </c:pt>
                <c:pt idx="13076">
                  <c:v>0.63020699999999996</c:v>
                </c:pt>
                <c:pt idx="13077">
                  <c:v>0.63034299999999999</c:v>
                </c:pt>
                <c:pt idx="13078">
                  <c:v>0.63047900000000001</c:v>
                </c:pt>
                <c:pt idx="13079">
                  <c:v>0.63061400000000001</c:v>
                </c:pt>
                <c:pt idx="13080">
                  <c:v>0.63075000000000003</c:v>
                </c:pt>
                <c:pt idx="13081">
                  <c:v>0.63088599999999995</c:v>
                </c:pt>
                <c:pt idx="13082">
                  <c:v>0.63102199999999997</c:v>
                </c:pt>
                <c:pt idx="13083">
                  <c:v>0.63115699999999997</c:v>
                </c:pt>
                <c:pt idx="13084">
                  <c:v>0.63129299999999999</c:v>
                </c:pt>
                <c:pt idx="13085">
                  <c:v>0.63142900000000002</c:v>
                </c:pt>
                <c:pt idx="13086">
                  <c:v>0.63156400000000001</c:v>
                </c:pt>
                <c:pt idx="13087">
                  <c:v>0.63170000000000004</c:v>
                </c:pt>
                <c:pt idx="13088">
                  <c:v>0.63183500000000004</c:v>
                </c:pt>
                <c:pt idx="13089">
                  <c:v>0.63197000000000003</c:v>
                </c:pt>
                <c:pt idx="13090">
                  <c:v>0.63210500000000003</c:v>
                </c:pt>
                <c:pt idx="13091">
                  <c:v>0.63224100000000005</c:v>
                </c:pt>
                <c:pt idx="13092">
                  <c:v>0.63237600000000005</c:v>
                </c:pt>
                <c:pt idx="13093">
                  <c:v>0.63251100000000005</c:v>
                </c:pt>
                <c:pt idx="13094">
                  <c:v>0.63264600000000004</c:v>
                </c:pt>
                <c:pt idx="13095">
                  <c:v>0.63278100000000004</c:v>
                </c:pt>
                <c:pt idx="13096">
                  <c:v>0.63291600000000003</c:v>
                </c:pt>
                <c:pt idx="13097">
                  <c:v>0.63305100000000003</c:v>
                </c:pt>
                <c:pt idx="13098">
                  <c:v>0.633185</c:v>
                </c:pt>
                <c:pt idx="13099">
                  <c:v>0.63331999999999999</c:v>
                </c:pt>
                <c:pt idx="13100">
                  <c:v>0.63345499999999999</c:v>
                </c:pt>
                <c:pt idx="13101">
                  <c:v>0.63358899999999996</c:v>
                </c:pt>
                <c:pt idx="13102">
                  <c:v>0.63372399999999995</c:v>
                </c:pt>
                <c:pt idx="13103">
                  <c:v>0.63385800000000003</c:v>
                </c:pt>
                <c:pt idx="13104">
                  <c:v>0.63399300000000003</c:v>
                </c:pt>
                <c:pt idx="13105">
                  <c:v>0.634127</c:v>
                </c:pt>
                <c:pt idx="13106">
                  <c:v>0.63426199999999999</c:v>
                </c:pt>
                <c:pt idx="13107">
                  <c:v>0.63439599999999996</c:v>
                </c:pt>
                <c:pt idx="13108">
                  <c:v>0.63453000000000004</c:v>
                </c:pt>
                <c:pt idx="13109">
                  <c:v>0.63466400000000001</c:v>
                </c:pt>
                <c:pt idx="13110">
                  <c:v>0.63479799999999997</c:v>
                </c:pt>
                <c:pt idx="13111">
                  <c:v>0.63493200000000005</c:v>
                </c:pt>
                <c:pt idx="13112">
                  <c:v>0.63506600000000002</c:v>
                </c:pt>
                <c:pt idx="13113">
                  <c:v>0.63519999999999999</c:v>
                </c:pt>
                <c:pt idx="13114">
                  <c:v>0.63533399999999995</c:v>
                </c:pt>
                <c:pt idx="13115">
                  <c:v>0.63546800000000003</c:v>
                </c:pt>
                <c:pt idx="13116">
                  <c:v>0.635602</c:v>
                </c:pt>
                <c:pt idx="13117">
                  <c:v>0.63573500000000005</c:v>
                </c:pt>
                <c:pt idx="13118">
                  <c:v>0.63586900000000002</c:v>
                </c:pt>
                <c:pt idx="13119">
                  <c:v>0.63600199999999996</c:v>
                </c:pt>
                <c:pt idx="13120">
                  <c:v>0.63613600000000003</c:v>
                </c:pt>
                <c:pt idx="13121">
                  <c:v>0.63626899999999997</c:v>
                </c:pt>
                <c:pt idx="13122">
                  <c:v>0.63640300000000005</c:v>
                </c:pt>
                <c:pt idx="13123">
                  <c:v>0.63653599999999999</c:v>
                </c:pt>
                <c:pt idx="13124">
                  <c:v>0.63666900000000004</c:v>
                </c:pt>
                <c:pt idx="13125">
                  <c:v>0.63680300000000001</c:v>
                </c:pt>
                <c:pt idx="13126">
                  <c:v>0.63693599999999995</c:v>
                </c:pt>
                <c:pt idx="13127">
                  <c:v>0.637069</c:v>
                </c:pt>
                <c:pt idx="13128">
                  <c:v>0.63720200000000005</c:v>
                </c:pt>
                <c:pt idx="13129">
                  <c:v>0.63733499999999998</c:v>
                </c:pt>
                <c:pt idx="13130">
                  <c:v>0.63746800000000003</c:v>
                </c:pt>
                <c:pt idx="13131">
                  <c:v>0.63760099999999997</c:v>
                </c:pt>
                <c:pt idx="13132">
                  <c:v>0.63773299999999999</c:v>
                </c:pt>
                <c:pt idx="13133">
                  <c:v>0.63786600000000004</c:v>
                </c:pt>
                <c:pt idx="13134">
                  <c:v>0.63799899999999998</c:v>
                </c:pt>
                <c:pt idx="13135">
                  <c:v>0.638131</c:v>
                </c:pt>
                <c:pt idx="13136">
                  <c:v>0.63826400000000005</c:v>
                </c:pt>
                <c:pt idx="13137">
                  <c:v>0.63839699999999999</c:v>
                </c:pt>
                <c:pt idx="13138">
                  <c:v>0.63852900000000001</c:v>
                </c:pt>
                <c:pt idx="13139">
                  <c:v>0.63866100000000003</c:v>
                </c:pt>
                <c:pt idx="13140">
                  <c:v>0.63879399999999997</c:v>
                </c:pt>
                <c:pt idx="13141">
                  <c:v>0.63892599999999999</c:v>
                </c:pt>
                <c:pt idx="13142">
                  <c:v>0.63905800000000001</c:v>
                </c:pt>
                <c:pt idx="13143">
                  <c:v>0.63919000000000004</c:v>
                </c:pt>
                <c:pt idx="13144">
                  <c:v>0.63932299999999997</c:v>
                </c:pt>
                <c:pt idx="13145">
                  <c:v>0.639455</c:v>
                </c:pt>
                <c:pt idx="13146">
                  <c:v>0.63958700000000002</c:v>
                </c:pt>
                <c:pt idx="13147">
                  <c:v>0.63971900000000004</c:v>
                </c:pt>
                <c:pt idx="13148">
                  <c:v>0.63985000000000003</c:v>
                </c:pt>
                <c:pt idx="13149">
                  <c:v>0.63998200000000005</c:v>
                </c:pt>
                <c:pt idx="13150">
                  <c:v>0.64011399999999996</c:v>
                </c:pt>
                <c:pt idx="13151">
                  <c:v>0.64024599999999998</c:v>
                </c:pt>
                <c:pt idx="13152">
                  <c:v>0.64037699999999997</c:v>
                </c:pt>
                <c:pt idx="13153">
                  <c:v>0.640509</c:v>
                </c:pt>
                <c:pt idx="13154">
                  <c:v>0.64064100000000002</c:v>
                </c:pt>
                <c:pt idx="13155">
                  <c:v>0.64077200000000001</c:v>
                </c:pt>
                <c:pt idx="13156">
                  <c:v>0.640903</c:v>
                </c:pt>
                <c:pt idx="13157">
                  <c:v>0.64103500000000002</c:v>
                </c:pt>
                <c:pt idx="13158">
                  <c:v>0.64116600000000001</c:v>
                </c:pt>
                <c:pt idx="13159">
                  <c:v>0.64129700000000001</c:v>
                </c:pt>
                <c:pt idx="13160">
                  <c:v>0.64142900000000003</c:v>
                </c:pt>
                <c:pt idx="13161">
                  <c:v>0.64156000000000002</c:v>
                </c:pt>
                <c:pt idx="13162">
                  <c:v>0.64169100000000001</c:v>
                </c:pt>
                <c:pt idx="13163">
                  <c:v>0.641822</c:v>
                </c:pt>
                <c:pt idx="13164">
                  <c:v>0.641953</c:v>
                </c:pt>
                <c:pt idx="13165">
                  <c:v>0.64208399999999999</c:v>
                </c:pt>
                <c:pt idx="13166">
                  <c:v>0.64221399999999995</c:v>
                </c:pt>
                <c:pt idx="13167">
                  <c:v>0.64234500000000005</c:v>
                </c:pt>
                <c:pt idx="13168">
                  <c:v>0.64247600000000005</c:v>
                </c:pt>
                <c:pt idx="13169">
                  <c:v>0.64260700000000004</c:v>
                </c:pt>
                <c:pt idx="13170">
                  <c:v>0.642737</c:v>
                </c:pt>
                <c:pt idx="13171">
                  <c:v>0.64286799999999999</c:v>
                </c:pt>
                <c:pt idx="13172">
                  <c:v>0.64299799999999996</c:v>
                </c:pt>
                <c:pt idx="13173">
                  <c:v>0.64312899999999995</c:v>
                </c:pt>
                <c:pt idx="13174">
                  <c:v>0.64325900000000003</c:v>
                </c:pt>
                <c:pt idx="13175">
                  <c:v>0.64338899999999999</c:v>
                </c:pt>
                <c:pt idx="13176">
                  <c:v>0.64351999999999998</c:v>
                </c:pt>
                <c:pt idx="13177">
                  <c:v>0.64365000000000006</c:v>
                </c:pt>
                <c:pt idx="13178">
                  <c:v>0.64378000000000002</c:v>
                </c:pt>
                <c:pt idx="13179">
                  <c:v>0.64390999999999998</c:v>
                </c:pt>
                <c:pt idx="13180">
                  <c:v>0.64403999999999995</c:v>
                </c:pt>
                <c:pt idx="13181">
                  <c:v>0.64417000000000002</c:v>
                </c:pt>
                <c:pt idx="13182">
                  <c:v>0.64429999999999998</c:v>
                </c:pt>
                <c:pt idx="13183">
                  <c:v>0.64442999999999995</c:v>
                </c:pt>
                <c:pt idx="13184">
                  <c:v>0.64456000000000002</c:v>
                </c:pt>
                <c:pt idx="13185">
                  <c:v>0.64468999999999999</c:v>
                </c:pt>
                <c:pt idx="13186">
                  <c:v>0.64481900000000003</c:v>
                </c:pt>
                <c:pt idx="13187">
                  <c:v>0.64494899999999999</c:v>
                </c:pt>
                <c:pt idx="13188">
                  <c:v>0.64507899999999996</c:v>
                </c:pt>
                <c:pt idx="13189">
                  <c:v>0.645208</c:v>
                </c:pt>
                <c:pt idx="13190">
                  <c:v>0.64533799999999997</c:v>
                </c:pt>
                <c:pt idx="13191">
                  <c:v>0.64546700000000001</c:v>
                </c:pt>
                <c:pt idx="13192">
                  <c:v>0.64559599999999995</c:v>
                </c:pt>
                <c:pt idx="13193">
                  <c:v>0.64572600000000002</c:v>
                </c:pt>
                <c:pt idx="13194">
                  <c:v>0.64585499999999996</c:v>
                </c:pt>
                <c:pt idx="13195">
                  <c:v>0.645984</c:v>
                </c:pt>
                <c:pt idx="13196">
                  <c:v>0.64611300000000005</c:v>
                </c:pt>
                <c:pt idx="13197">
                  <c:v>0.64624199999999998</c:v>
                </c:pt>
                <c:pt idx="13198">
                  <c:v>0.64637100000000003</c:v>
                </c:pt>
                <c:pt idx="13199">
                  <c:v>0.64649999999999996</c:v>
                </c:pt>
                <c:pt idx="13200">
                  <c:v>0.64662900000000001</c:v>
                </c:pt>
                <c:pt idx="13201">
                  <c:v>0.64675800000000006</c:v>
                </c:pt>
                <c:pt idx="13202">
                  <c:v>0.64688699999999999</c:v>
                </c:pt>
                <c:pt idx="13203">
                  <c:v>0.64701600000000004</c:v>
                </c:pt>
                <c:pt idx="13204">
                  <c:v>0.64714400000000005</c:v>
                </c:pt>
                <c:pt idx="13205">
                  <c:v>0.64727299999999999</c:v>
                </c:pt>
                <c:pt idx="13206">
                  <c:v>0.647401</c:v>
                </c:pt>
                <c:pt idx="13207">
                  <c:v>0.64753000000000005</c:v>
                </c:pt>
                <c:pt idx="13208">
                  <c:v>0.64765799999999996</c:v>
                </c:pt>
                <c:pt idx="13209">
                  <c:v>0.647787</c:v>
                </c:pt>
                <c:pt idx="13210">
                  <c:v>0.64791500000000002</c:v>
                </c:pt>
                <c:pt idx="13211">
                  <c:v>0.64804300000000004</c:v>
                </c:pt>
                <c:pt idx="13212">
                  <c:v>0.64817199999999997</c:v>
                </c:pt>
                <c:pt idx="13213">
                  <c:v>0.64829999999999999</c:v>
                </c:pt>
                <c:pt idx="13214">
                  <c:v>0.648428</c:v>
                </c:pt>
                <c:pt idx="13215">
                  <c:v>0.64855600000000002</c:v>
                </c:pt>
                <c:pt idx="13216">
                  <c:v>0.64868400000000004</c:v>
                </c:pt>
                <c:pt idx="13217">
                  <c:v>0.64881200000000006</c:v>
                </c:pt>
                <c:pt idx="13218">
                  <c:v>0.64893999999999996</c:v>
                </c:pt>
                <c:pt idx="13219">
                  <c:v>0.64906799999999998</c:v>
                </c:pt>
                <c:pt idx="13220">
                  <c:v>0.64919499999999997</c:v>
                </c:pt>
                <c:pt idx="13221">
                  <c:v>0.64932299999999998</c:v>
                </c:pt>
                <c:pt idx="13222">
                  <c:v>0.649451</c:v>
                </c:pt>
                <c:pt idx="13223">
                  <c:v>0.64957799999999999</c:v>
                </c:pt>
                <c:pt idx="13224">
                  <c:v>0.64970600000000001</c:v>
                </c:pt>
                <c:pt idx="13225">
                  <c:v>0.64983299999999999</c:v>
                </c:pt>
                <c:pt idx="13226">
                  <c:v>0.64996100000000001</c:v>
                </c:pt>
                <c:pt idx="13227">
                  <c:v>0.650088</c:v>
                </c:pt>
                <c:pt idx="13228">
                  <c:v>0.65021600000000002</c:v>
                </c:pt>
                <c:pt idx="13229">
                  <c:v>0.650343</c:v>
                </c:pt>
                <c:pt idx="13230">
                  <c:v>0.65046999999999999</c:v>
                </c:pt>
                <c:pt idx="13231">
                  <c:v>0.65059699999999998</c:v>
                </c:pt>
                <c:pt idx="13232">
                  <c:v>0.65072399999999997</c:v>
                </c:pt>
                <c:pt idx="13233">
                  <c:v>0.65085099999999996</c:v>
                </c:pt>
                <c:pt idx="13234">
                  <c:v>0.65097799999999995</c:v>
                </c:pt>
                <c:pt idx="13235">
                  <c:v>0.65110500000000004</c:v>
                </c:pt>
                <c:pt idx="13236">
                  <c:v>0.65123200000000003</c:v>
                </c:pt>
                <c:pt idx="13237">
                  <c:v>0.65135900000000002</c:v>
                </c:pt>
                <c:pt idx="13238">
                  <c:v>0.65148600000000001</c:v>
                </c:pt>
                <c:pt idx="13239">
                  <c:v>0.65161199999999997</c:v>
                </c:pt>
                <c:pt idx="13240">
                  <c:v>0.65173899999999996</c:v>
                </c:pt>
                <c:pt idx="13241">
                  <c:v>0.65186599999999995</c:v>
                </c:pt>
                <c:pt idx="13242">
                  <c:v>0.65199200000000002</c:v>
                </c:pt>
                <c:pt idx="13243">
                  <c:v>0.652119</c:v>
                </c:pt>
                <c:pt idx="13244">
                  <c:v>0.65224499999999996</c:v>
                </c:pt>
                <c:pt idx="13245">
                  <c:v>0.65237100000000003</c:v>
                </c:pt>
                <c:pt idx="13246">
                  <c:v>0.65249800000000002</c:v>
                </c:pt>
                <c:pt idx="13247">
                  <c:v>0.65262399999999998</c:v>
                </c:pt>
                <c:pt idx="13248">
                  <c:v>0.65275000000000005</c:v>
                </c:pt>
                <c:pt idx="13249">
                  <c:v>0.65287600000000001</c:v>
                </c:pt>
                <c:pt idx="13250">
                  <c:v>0.65300199999999997</c:v>
                </c:pt>
                <c:pt idx="13251">
                  <c:v>0.65312800000000004</c:v>
                </c:pt>
                <c:pt idx="13252">
                  <c:v>0.653254</c:v>
                </c:pt>
                <c:pt idx="13253">
                  <c:v>0.65337999999999996</c:v>
                </c:pt>
                <c:pt idx="13254">
                  <c:v>0.65350600000000003</c:v>
                </c:pt>
                <c:pt idx="13255">
                  <c:v>0.65363199999999999</c:v>
                </c:pt>
                <c:pt idx="13256">
                  <c:v>0.65375799999999995</c:v>
                </c:pt>
                <c:pt idx="13257">
                  <c:v>0.65388400000000002</c:v>
                </c:pt>
                <c:pt idx="13258">
                  <c:v>0.65400899999999995</c:v>
                </c:pt>
                <c:pt idx="13259">
                  <c:v>0.65413500000000002</c:v>
                </c:pt>
                <c:pt idx="13260">
                  <c:v>0.65425999999999995</c:v>
                </c:pt>
                <c:pt idx="13261">
                  <c:v>0.65438600000000002</c:v>
                </c:pt>
                <c:pt idx="13262">
                  <c:v>0.65451099999999995</c:v>
                </c:pt>
                <c:pt idx="13263">
                  <c:v>0.65463700000000002</c:v>
                </c:pt>
                <c:pt idx="13264">
                  <c:v>0.65476199999999996</c:v>
                </c:pt>
                <c:pt idx="13265">
                  <c:v>0.654887</c:v>
                </c:pt>
                <c:pt idx="13266">
                  <c:v>0.65501200000000004</c:v>
                </c:pt>
                <c:pt idx="13267">
                  <c:v>0.65513699999999997</c:v>
                </c:pt>
                <c:pt idx="13268">
                  <c:v>0.65526300000000004</c:v>
                </c:pt>
                <c:pt idx="13269">
                  <c:v>0.65538799999999997</c:v>
                </c:pt>
                <c:pt idx="13270">
                  <c:v>0.65551300000000001</c:v>
                </c:pt>
                <c:pt idx="13271">
                  <c:v>0.65563800000000005</c:v>
                </c:pt>
                <c:pt idx="13272">
                  <c:v>0.65576199999999996</c:v>
                </c:pt>
                <c:pt idx="13273">
                  <c:v>0.655887</c:v>
                </c:pt>
                <c:pt idx="13274">
                  <c:v>0.65601200000000004</c:v>
                </c:pt>
                <c:pt idx="13275">
                  <c:v>0.65613699999999997</c:v>
                </c:pt>
                <c:pt idx="13276">
                  <c:v>0.65626099999999998</c:v>
                </c:pt>
                <c:pt idx="13277">
                  <c:v>0.65638600000000002</c:v>
                </c:pt>
                <c:pt idx="13278">
                  <c:v>0.65651000000000004</c:v>
                </c:pt>
                <c:pt idx="13279">
                  <c:v>0.65663499999999997</c:v>
                </c:pt>
                <c:pt idx="13280">
                  <c:v>0.65675899999999998</c:v>
                </c:pt>
                <c:pt idx="13281">
                  <c:v>0.65688400000000002</c:v>
                </c:pt>
                <c:pt idx="13282">
                  <c:v>0.65700800000000004</c:v>
                </c:pt>
                <c:pt idx="13283">
                  <c:v>0.65713200000000005</c:v>
                </c:pt>
                <c:pt idx="13284">
                  <c:v>0.65725699999999998</c:v>
                </c:pt>
                <c:pt idx="13285">
                  <c:v>0.65738099999999999</c:v>
                </c:pt>
                <c:pt idx="13286">
                  <c:v>0.65750500000000001</c:v>
                </c:pt>
                <c:pt idx="13287">
                  <c:v>0.65762900000000002</c:v>
                </c:pt>
                <c:pt idx="13288">
                  <c:v>0.65775300000000003</c:v>
                </c:pt>
                <c:pt idx="13289">
                  <c:v>0.65787700000000005</c:v>
                </c:pt>
                <c:pt idx="13290">
                  <c:v>0.65800099999999995</c:v>
                </c:pt>
                <c:pt idx="13291">
                  <c:v>0.65812400000000004</c:v>
                </c:pt>
                <c:pt idx="13292">
                  <c:v>0.65824800000000006</c:v>
                </c:pt>
                <c:pt idx="13293">
                  <c:v>0.65837199999999996</c:v>
                </c:pt>
                <c:pt idx="13294">
                  <c:v>0.65849599999999997</c:v>
                </c:pt>
                <c:pt idx="13295">
                  <c:v>0.65861899999999995</c:v>
                </c:pt>
                <c:pt idx="13296">
                  <c:v>0.65874299999999997</c:v>
                </c:pt>
                <c:pt idx="13297">
                  <c:v>0.65886599999999995</c:v>
                </c:pt>
                <c:pt idx="13298">
                  <c:v>0.65898999999999996</c:v>
                </c:pt>
                <c:pt idx="13299">
                  <c:v>0.65911299999999995</c:v>
                </c:pt>
                <c:pt idx="13300">
                  <c:v>0.65923600000000004</c:v>
                </c:pt>
                <c:pt idx="13301">
                  <c:v>0.65935999999999995</c:v>
                </c:pt>
                <c:pt idx="13302">
                  <c:v>0.65948300000000004</c:v>
                </c:pt>
                <c:pt idx="13303">
                  <c:v>0.65960600000000003</c:v>
                </c:pt>
                <c:pt idx="13304">
                  <c:v>0.65972900000000001</c:v>
                </c:pt>
                <c:pt idx="13305">
                  <c:v>0.65985199999999999</c:v>
                </c:pt>
                <c:pt idx="13306">
                  <c:v>0.65997499999999998</c:v>
                </c:pt>
                <c:pt idx="13307">
                  <c:v>0.66009799999999996</c:v>
                </c:pt>
                <c:pt idx="13308">
                  <c:v>0.66022099999999995</c:v>
                </c:pt>
                <c:pt idx="13309">
                  <c:v>0.66034400000000004</c:v>
                </c:pt>
                <c:pt idx="13310">
                  <c:v>0.66046700000000003</c:v>
                </c:pt>
                <c:pt idx="13311">
                  <c:v>0.66058899999999998</c:v>
                </c:pt>
                <c:pt idx="13312">
                  <c:v>0.66071199999999997</c:v>
                </c:pt>
                <c:pt idx="13313">
                  <c:v>0.66083499999999995</c:v>
                </c:pt>
                <c:pt idx="13314">
                  <c:v>0.66095700000000002</c:v>
                </c:pt>
                <c:pt idx="13315">
                  <c:v>0.66108</c:v>
                </c:pt>
                <c:pt idx="13316">
                  <c:v>0.66120199999999996</c:v>
                </c:pt>
                <c:pt idx="13317">
                  <c:v>0.66132400000000002</c:v>
                </c:pt>
                <c:pt idx="13318">
                  <c:v>0.66144700000000001</c:v>
                </c:pt>
                <c:pt idx="13319">
                  <c:v>0.66156899999999996</c:v>
                </c:pt>
                <c:pt idx="13320">
                  <c:v>0.66169100000000003</c:v>
                </c:pt>
                <c:pt idx="13321">
                  <c:v>0.66181299999999998</c:v>
                </c:pt>
                <c:pt idx="13322">
                  <c:v>0.66193599999999997</c:v>
                </c:pt>
                <c:pt idx="13323">
                  <c:v>0.66205800000000004</c:v>
                </c:pt>
                <c:pt idx="13324">
                  <c:v>0.66217999999999999</c:v>
                </c:pt>
                <c:pt idx="13325">
                  <c:v>0.66230199999999995</c:v>
                </c:pt>
                <c:pt idx="13326">
                  <c:v>0.66242400000000001</c:v>
                </c:pt>
                <c:pt idx="13327">
                  <c:v>0.66254500000000005</c:v>
                </c:pt>
                <c:pt idx="13328">
                  <c:v>0.66266700000000001</c:v>
                </c:pt>
                <c:pt idx="13329">
                  <c:v>0.66278899999999996</c:v>
                </c:pt>
                <c:pt idx="13330">
                  <c:v>0.66291100000000003</c:v>
                </c:pt>
                <c:pt idx="13331">
                  <c:v>0.66303199999999995</c:v>
                </c:pt>
                <c:pt idx="13332">
                  <c:v>0.66315400000000002</c:v>
                </c:pt>
                <c:pt idx="13333">
                  <c:v>0.66327499999999995</c:v>
                </c:pt>
                <c:pt idx="13334">
                  <c:v>0.66339700000000001</c:v>
                </c:pt>
                <c:pt idx="13335">
                  <c:v>0.66351800000000005</c:v>
                </c:pt>
                <c:pt idx="13336">
                  <c:v>0.66364000000000001</c:v>
                </c:pt>
                <c:pt idx="13337">
                  <c:v>0.66376100000000005</c:v>
                </c:pt>
                <c:pt idx="13338">
                  <c:v>0.66388199999999997</c:v>
                </c:pt>
                <c:pt idx="13339">
                  <c:v>0.66400300000000001</c:v>
                </c:pt>
                <c:pt idx="13340">
                  <c:v>0.66412400000000005</c:v>
                </c:pt>
                <c:pt idx="13341">
                  <c:v>0.66424499999999997</c:v>
                </c:pt>
                <c:pt idx="13342">
                  <c:v>0.66436700000000004</c:v>
                </c:pt>
                <c:pt idx="13343">
                  <c:v>0.66448700000000005</c:v>
                </c:pt>
                <c:pt idx="13344">
                  <c:v>0.66460799999999998</c:v>
                </c:pt>
                <c:pt idx="13345">
                  <c:v>0.66472900000000001</c:v>
                </c:pt>
                <c:pt idx="13346">
                  <c:v>0.66485000000000005</c:v>
                </c:pt>
                <c:pt idx="13347">
                  <c:v>0.66497099999999998</c:v>
                </c:pt>
                <c:pt idx="13348">
                  <c:v>0.66509200000000002</c:v>
                </c:pt>
                <c:pt idx="13349">
                  <c:v>0.66521200000000003</c:v>
                </c:pt>
                <c:pt idx="13350">
                  <c:v>0.66533299999999995</c:v>
                </c:pt>
                <c:pt idx="13351">
                  <c:v>0.66545299999999996</c:v>
                </c:pt>
                <c:pt idx="13352">
                  <c:v>0.665574</c:v>
                </c:pt>
                <c:pt idx="13353">
                  <c:v>0.66569400000000001</c:v>
                </c:pt>
                <c:pt idx="13354">
                  <c:v>0.66581500000000005</c:v>
                </c:pt>
                <c:pt idx="13355">
                  <c:v>0.66593500000000005</c:v>
                </c:pt>
                <c:pt idx="13356">
                  <c:v>0.66605499999999995</c:v>
                </c:pt>
                <c:pt idx="13357">
                  <c:v>0.66617499999999996</c:v>
                </c:pt>
                <c:pt idx="13358">
                  <c:v>0.666296</c:v>
                </c:pt>
                <c:pt idx="13359">
                  <c:v>0.66641600000000001</c:v>
                </c:pt>
                <c:pt idx="13360">
                  <c:v>0.66653600000000002</c:v>
                </c:pt>
                <c:pt idx="13361">
                  <c:v>0.66665600000000003</c:v>
                </c:pt>
                <c:pt idx="13362">
                  <c:v>0.66677600000000004</c:v>
                </c:pt>
                <c:pt idx="13363">
                  <c:v>0.66689600000000004</c:v>
                </c:pt>
                <c:pt idx="13364">
                  <c:v>0.66701500000000002</c:v>
                </c:pt>
                <c:pt idx="13365">
                  <c:v>0.66713500000000003</c:v>
                </c:pt>
                <c:pt idx="13366">
                  <c:v>0.66725500000000004</c:v>
                </c:pt>
                <c:pt idx="13367">
                  <c:v>0.66737500000000005</c:v>
                </c:pt>
                <c:pt idx="13368">
                  <c:v>0.66749400000000003</c:v>
                </c:pt>
                <c:pt idx="13369">
                  <c:v>0.66761400000000004</c:v>
                </c:pt>
                <c:pt idx="13370">
                  <c:v>0.66773300000000002</c:v>
                </c:pt>
                <c:pt idx="13371">
                  <c:v>0.66785300000000003</c:v>
                </c:pt>
                <c:pt idx="13372">
                  <c:v>0.66797200000000001</c:v>
                </c:pt>
                <c:pt idx="13373">
                  <c:v>0.66809099999999999</c:v>
                </c:pt>
                <c:pt idx="13374">
                  <c:v>0.668211</c:v>
                </c:pt>
                <c:pt idx="13375">
                  <c:v>0.66832999999999998</c:v>
                </c:pt>
                <c:pt idx="13376">
                  <c:v>0.66844899999999996</c:v>
                </c:pt>
                <c:pt idx="13377">
                  <c:v>0.66856800000000005</c:v>
                </c:pt>
                <c:pt idx="13378">
                  <c:v>0.66868700000000003</c:v>
                </c:pt>
                <c:pt idx="13379">
                  <c:v>0.66880600000000001</c:v>
                </c:pt>
                <c:pt idx="13380">
                  <c:v>0.66892499999999999</c:v>
                </c:pt>
                <c:pt idx="13381">
                  <c:v>0.66904399999999997</c:v>
                </c:pt>
                <c:pt idx="13382">
                  <c:v>0.66916299999999995</c:v>
                </c:pt>
                <c:pt idx="13383">
                  <c:v>0.66928200000000004</c:v>
                </c:pt>
                <c:pt idx="13384">
                  <c:v>0.66940100000000002</c:v>
                </c:pt>
                <c:pt idx="13385">
                  <c:v>0.66951899999999998</c:v>
                </c:pt>
                <c:pt idx="13386">
                  <c:v>0.66963799999999996</c:v>
                </c:pt>
                <c:pt idx="13387">
                  <c:v>0.66975600000000002</c:v>
                </c:pt>
                <c:pt idx="13388">
                  <c:v>0.669875</c:v>
                </c:pt>
                <c:pt idx="13389">
                  <c:v>0.66999299999999995</c:v>
                </c:pt>
                <c:pt idx="13390">
                  <c:v>0.67011200000000004</c:v>
                </c:pt>
                <c:pt idx="13391">
                  <c:v>0.67022999999999999</c:v>
                </c:pt>
                <c:pt idx="13392">
                  <c:v>0.67034899999999997</c:v>
                </c:pt>
                <c:pt idx="13393">
                  <c:v>0.67046700000000004</c:v>
                </c:pt>
                <c:pt idx="13394">
                  <c:v>0.67058499999999999</c:v>
                </c:pt>
                <c:pt idx="13395">
                  <c:v>0.67070300000000005</c:v>
                </c:pt>
                <c:pt idx="13396">
                  <c:v>0.670821</c:v>
                </c:pt>
                <c:pt idx="13397">
                  <c:v>0.67093899999999995</c:v>
                </c:pt>
                <c:pt idx="13398">
                  <c:v>0.67105700000000001</c:v>
                </c:pt>
                <c:pt idx="13399">
                  <c:v>0.67117499999999997</c:v>
                </c:pt>
                <c:pt idx="13400">
                  <c:v>0.67129300000000003</c:v>
                </c:pt>
                <c:pt idx="13401">
                  <c:v>0.67141099999999998</c:v>
                </c:pt>
                <c:pt idx="13402">
                  <c:v>0.67152900000000004</c:v>
                </c:pt>
                <c:pt idx="13403">
                  <c:v>0.67164599999999997</c:v>
                </c:pt>
                <c:pt idx="13404">
                  <c:v>0.67176400000000003</c:v>
                </c:pt>
                <c:pt idx="13405">
                  <c:v>0.67188099999999995</c:v>
                </c:pt>
                <c:pt idx="13406">
                  <c:v>0.67199900000000001</c:v>
                </c:pt>
                <c:pt idx="13407">
                  <c:v>0.67211699999999996</c:v>
                </c:pt>
                <c:pt idx="13408">
                  <c:v>0.672234</c:v>
                </c:pt>
                <c:pt idx="13409">
                  <c:v>0.67235100000000003</c:v>
                </c:pt>
                <c:pt idx="13410">
                  <c:v>0.67246899999999998</c:v>
                </c:pt>
                <c:pt idx="13411">
                  <c:v>0.67258600000000002</c:v>
                </c:pt>
                <c:pt idx="13412">
                  <c:v>0.67270300000000005</c:v>
                </c:pt>
                <c:pt idx="13413">
                  <c:v>0.67281999999999997</c:v>
                </c:pt>
                <c:pt idx="13414">
                  <c:v>0.67293700000000001</c:v>
                </c:pt>
                <c:pt idx="13415">
                  <c:v>0.67305400000000004</c:v>
                </c:pt>
                <c:pt idx="13416">
                  <c:v>0.67317099999999996</c:v>
                </c:pt>
                <c:pt idx="13417">
                  <c:v>0.673288</c:v>
                </c:pt>
                <c:pt idx="13418">
                  <c:v>0.67340500000000003</c:v>
                </c:pt>
                <c:pt idx="13419">
                  <c:v>0.67352199999999995</c:v>
                </c:pt>
                <c:pt idx="13420">
                  <c:v>0.67363899999999999</c:v>
                </c:pt>
                <c:pt idx="13421">
                  <c:v>0.67375499999999999</c:v>
                </c:pt>
                <c:pt idx="13422">
                  <c:v>0.67387200000000003</c:v>
                </c:pt>
                <c:pt idx="13423">
                  <c:v>0.67398899999999995</c:v>
                </c:pt>
                <c:pt idx="13424">
                  <c:v>0.67410499999999995</c:v>
                </c:pt>
                <c:pt idx="13425">
                  <c:v>0.67422199999999999</c:v>
                </c:pt>
                <c:pt idx="13426">
                  <c:v>0.67433799999999999</c:v>
                </c:pt>
                <c:pt idx="13427">
                  <c:v>0.67445500000000003</c:v>
                </c:pt>
                <c:pt idx="13428">
                  <c:v>0.67457100000000003</c:v>
                </c:pt>
                <c:pt idx="13429">
                  <c:v>0.67468700000000004</c:v>
                </c:pt>
                <c:pt idx="13430">
                  <c:v>0.67480300000000004</c:v>
                </c:pt>
                <c:pt idx="13431">
                  <c:v>0.67491999999999996</c:v>
                </c:pt>
                <c:pt idx="13432">
                  <c:v>0.67503599999999997</c:v>
                </c:pt>
                <c:pt idx="13433">
                  <c:v>0.67515199999999997</c:v>
                </c:pt>
                <c:pt idx="13434">
                  <c:v>0.67526799999999998</c:v>
                </c:pt>
                <c:pt idx="13435">
                  <c:v>0.67538399999999998</c:v>
                </c:pt>
                <c:pt idx="13436">
                  <c:v>0.67549999999999999</c:v>
                </c:pt>
                <c:pt idx="13437">
                  <c:v>0.67561499999999997</c:v>
                </c:pt>
                <c:pt idx="13438">
                  <c:v>0.67573099999999997</c:v>
                </c:pt>
                <c:pt idx="13439">
                  <c:v>0.67584699999999998</c:v>
                </c:pt>
                <c:pt idx="13440">
                  <c:v>0.67596199999999995</c:v>
                </c:pt>
                <c:pt idx="13441">
                  <c:v>0.67607799999999996</c:v>
                </c:pt>
                <c:pt idx="13442">
                  <c:v>0.67619399999999996</c:v>
                </c:pt>
                <c:pt idx="13443">
                  <c:v>0.67630900000000005</c:v>
                </c:pt>
                <c:pt idx="13444">
                  <c:v>0.67642500000000005</c:v>
                </c:pt>
                <c:pt idx="13445">
                  <c:v>0.67654000000000003</c:v>
                </c:pt>
                <c:pt idx="13446">
                  <c:v>0.67665500000000001</c:v>
                </c:pt>
                <c:pt idx="13447">
                  <c:v>0.67676999999999998</c:v>
                </c:pt>
                <c:pt idx="13448">
                  <c:v>0.67688599999999999</c:v>
                </c:pt>
                <c:pt idx="13449">
                  <c:v>0.67700099999999996</c:v>
                </c:pt>
                <c:pt idx="13450">
                  <c:v>0.67711600000000005</c:v>
                </c:pt>
                <c:pt idx="13451">
                  <c:v>0.67723100000000003</c:v>
                </c:pt>
                <c:pt idx="13452">
                  <c:v>0.677346</c:v>
                </c:pt>
                <c:pt idx="13453">
                  <c:v>0.67746099999999998</c:v>
                </c:pt>
                <c:pt idx="13454">
                  <c:v>0.67757599999999996</c:v>
                </c:pt>
                <c:pt idx="13455">
                  <c:v>0.67769000000000001</c:v>
                </c:pt>
                <c:pt idx="13456">
                  <c:v>0.67780499999999999</c:v>
                </c:pt>
                <c:pt idx="13457">
                  <c:v>0.67791999999999997</c:v>
                </c:pt>
                <c:pt idx="13458">
                  <c:v>0.67803500000000005</c:v>
                </c:pt>
                <c:pt idx="13459">
                  <c:v>0.678149</c:v>
                </c:pt>
                <c:pt idx="13460">
                  <c:v>0.67826399999999998</c:v>
                </c:pt>
                <c:pt idx="13461">
                  <c:v>0.67837800000000004</c:v>
                </c:pt>
                <c:pt idx="13462">
                  <c:v>0.67849300000000001</c:v>
                </c:pt>
                <c:pt idx="13463">
                  <c:v>0.67860699999999996</c:v>
                </c:pt>
                <c:pt idx="13464">
                  <c:v>0.67872100000000002</c:v>
                </c:pt>
                <c:pt idx="13465">
                  <c:v>0.67883499999999997</c:v>
                </c:pt>
                <c:pt idx="13466">
                  <c:v>0.67895000000000005</c:v>
                </c:pt>
                <c:pt idx="13467">
                  <c:v>0.679064</c:v>
                </c:pt>
                <c:pt idx="13468">
                  <c:v>0.67917799999999995</c:v>
                </c:pt>
                <c:pt idx="13469">
                  <c:v>0.67929200000000001</c:v>
                </c:pt>
                <c:pt idx="13470">
                  <c:v>0.67940599999999995</c:v>
                </c:pt>
                <c:pt idx="13471">
                  <c:v>0.67952000000000001</c:v>
                </c:pt>
                <c:pt idx="13472">
                  <c:v>0.67963300000000004</c:v>
                </c:pt>
                <c:pt idx="13473">
                  <c:v>0.67974699999999999</c:v>
                </c:pt>
                <c:pt idx="13474">
                  <c:v>0.67986100000000005</c:v>
                </c:pt>
                <c:pt idx="13475">
                  <c:v>0.679975</c:v>
                </c:pt>
                <c:pt idx="13476">
                  <c:v>0.68008800000000003</c:v>
                </c:pt>
                <c:pt idx="13477">
                  <c:v>0.68020199999999997</c:v>
                </c:pt>
                <c:pt idx="13478">
                  <c:v>0.680315</c:v>
                </c:pt>
                <c:pt idx="13479">
                  <c:v>0.68042899999999995</c:v>
                </c:pt>
                <c:pt idx="13480">
                  <c:v>0.68054199999999998</c:v>
                </c:pt>
                <c:pt idx="13481">
                  <c:v>0.68065500000000001</c:v>
                </c:pt>
                <c:pt idx="13482">
                  <c:v>0.68076800000000004</c:v>
                </c:pt>
                <c:pt idx="13483">
                  <c:v>0.68088199999999999</c:v>
                </c:pt>
                <c:pt idx="13484">
                  <c:v>0.68099500000000002</c:v>
                </c:pt>
                <c:pt idx="13485">
                  <c:v>0.68110800000000005</c:v>
                </c:pt>
                <c:pt idx="13486">
                  <c:v>0.68122099999999997</c:v>
                </c:pt>
                <c:pt idx="13487">
                  <c:v>0.681334</c:v>
                </c:pt>
                <c:pt idx="13488">
                  <c:v>0.68144700000000002</c:v>
                </c:pt>
                <c:pt idx="13489">
                  <c:v>0.68155900000000003</c:v>
                </c:pt>
                <c:pt idx="13490">
                  <c:v>0.68167199999999994</c:v>
                </c:pt>
                <c:pt idx="13491">
                  <c:v>0.68178499999999997</c:v>
                </c:pt>
                <c:pt idx="13492">
                  <c:v>0.681898</c:v>
                </c:pt>
                <c:pt idx="13493">
                  <c:v>0.68201000000000001</c:v>
                </c:pt>
                <c:pt idx="13494">
                  <c:v>0.68212300000000003</c:v>
                </c:pt>
                <c:pt idx="13495">
                  <c:v>0.68223500000000004</c:v>
                </c:pt>
                <c:pt idx="13496">
                  <c:v>0.68234700000000004</c:v>
                </c:pt>
                <c:pt idx="13497">
                  <c:v>0.68245999999999996</c:v>
                </c:pt>
                <c:pt idx="13498">
                  <c:v>0.68257199999999996</c:v>
                </c:pt>
                <c:pt idx="13499">
                  <c:v>0.68268399999999996</c:v>
                </c:pt>
                <c:pt idx="13500">
                  <c:v>0.68279599999999996</c:v>
                </c:pt>
                <c:pt idx="13501">
                  <c:v>0.68290799999999996</c:v>
                </c:pt>
                <c:pt idx="13502">
                  <c:v>0.68302099999999999</c:v>
                </c:pt>
                <c:pt idx="13503">
                  <c:v>0.68313199999999996</c:v>
                </c:pt>
                <c:pt idx="13504">
                  <c:v>0.68324399999999996</c:v>
                </c:pt>
                <c:pt idx="13505">
                  <c:v>0.68335599999999996</c:v>
                </c:pt>
                <c:pt idx="13506">
                  <c:v>0.68346799999999996</c:v>
                </c:pt>
                <c:pt idx="13507">
                  <c:v>0.68357999999999997</c:v>
                </c:pt>
                <c:pt idx="13508">
                  <c:v>0.68369100000000005</c:v>
                </c:pt>
                <c:pt idx="13509">
                  <c:v>0.68380300000000005</c:v>
                </c:pt>
                <c:pt idx="13510">
                  <c:v>0.68391400000000002</c:v>
                </c:pt>
                <c:pt idx="13511">
                  <c:v>0.68402600000000002</c:v>
                </c:pt>
                <c:pt idx="13512">
                  <c:v>0.684137</c:v>
                </c:pt>
                <c:pt idx="13513">
                  <c:v>0.684249</c:v>
                </c:pt>
                <c:pt idx="13514">
                  <c:v>0.68435999999999997</c:v>
                </c:pt>
                <c:pt idx="13515">
                  <c:v>0.68447100000000005</c:v>
                </c:pt>
                <c:pt idx="13516">
                  <c:v>0.68458200000000002</c:v>
                </c:pt>
                <c:pt idx="13517">
                  <c:v>0.684693</c:v>
                </c:pt>
                <c:pt idx="13518">
                  <c:v>0.68480399999999997</c:v>
                </c:pt>
                <c:pt idx="13519">
                  <c:v>0.68491500000000005</c:v>
                </c:pt>
                <c:pt idx="13520">
                  <c:v>0.68502600000000002</c:v>
                </c:pt>
                <c:pt idx="13521">
                  <c:v>0.685137</c:v>
                </c:pt>
                <c:pt idx="13522">
                  <c:v>0.68524799999999997</c:v>
                </c:pt>
                <c:pt idx="13523">
                  <c:v>0.68535800000000002</c:v>
                </c:pt>
                <c:pt idx="13524">
                  <c:v>0.68546899999999999</c:v>
                </c:pt>
                <c:pt idx="13525">
                  <c:v>0.68557999999999997</c:v>
                </c:pt>
                <c:pt idx="13526">
                  <c:v>0.68569000000000002</c:v>
                </c:pt>
                <c:pt idx="13527">
                  <c:v>0.68579999999999997</c:v>
                </c:pt>
                <c:pt idx="13528">
                  <c:v>0.68591100000000005</c:v>
                </c:pt>
                <c:pt idx="13529">
                  <c:v>0.68602099999999999</c:v>
                </c:pt>
                <c:pt idx="13530">
                  <c:v>0.68613100000000005</c:v>
                </c:pt>
                <c:pt idx="13531">
                  <c:v>0.68624099999999999</c:v>
                </c:pt>
                <c:pt idx="13532">
                  <c:v>0.68635100000000004</c:v>
                </c:pt>
                <c:pt idx="13533">
                  <c:v>0.68646099999999999</c:v>
                </c:pt>
                <c:pt idx="13534">
                  <c:v>0.68657100000000004</c:v>
                </c:pt>
                <c:pt idx="13535">
                  <c:v>0.68668099999999999</c:v>
                </c:pt>
                <c:pt idx="13536">
                  <c:v>0.68679100000000004</c:v>
                </c:pt>
                <c:pt idx="13537">
                  <c:v>0.68690099999999998</c:v>
                </c:pt>
                <c:pt idx="13538">
                  <c:v>0.68701000000000001</c:v>
                </c:pt>
                <c:pt idx="13539">
                  <c:v>0.68711999999999995</c:v>
                </c:pt>
                <c:pt idx="13540">
                  <c:v>0.68723000000000001</c:v>
                </c:pt>
                <c:pt idx="13541">
                  <c:v>0.68733900000000003</c:v>
                </c:pt>
                <c:pt idx="13542">
                  <c:v>0.68744799999999995</c:v>
                </c:pt>
                <c:pt idx="13543">
                  <c:v>0.687558</c:v>
                </c:pt>
                <c:pt idx="13544">
                  <c:v>0.68766700000000003</c:v>
                </c:pt>
                <c:pt idx="13545">
                  <c:v>0.68777600000000005</c:v>
                </c:pt>
                <c:pt idx="13546">
                  <c:v>0.68788499999999997</c:v>
                </c:pt>
                <c:pt idx="13547">
                  <c:v>0.68799399999999999</c:v>
                </c:pt>
                <c:pt idx="13548">
                  <c:v>0.68810300000000002</c:v>
                </c:pt>
                <c:pt idx="13549">
                  <c:v>0.68821200000000005</c:v>
                </c:pt>
                <c:pt idx="13550">
                  <c:v>0.68832099999999996</c:v>
                </c:pt>
                <c:pt idx="13551">
                  <c:v>0.68842999999999999</c:v>
                </c:pt>
                <c:pt idx="13552">
                  <c:v>0.68853799999999998</c:v>
                </c:pt>
                <c:pt idx="13553">
                  <c:v>0.68864700000000001</c:v>
                </c:pt>
                <c:pt idx="13554">
                  <c:v>0.68875500000000001</c:v>
                </c:pt>
                <c:pt idx="13555">
                  <c:v>0.68886400000000003</c:v>
                </c:pt>
                <c:pt idx="13556">
                  <c:v>0.68897200000000003</c:v>
                </c:pt>
                <c:pt idx="13557">
                  <c:v>0.68908000000000003</c:v>
                </c:pt>
                <c:pt idx="13558">
                  <c:v>0.68918900000000005</c:v>
                </c:pt>
                <c:pt idx="13559">
                  <c:v>0.68929700000000005</c:v>
                </c:pt>
                <c:pt idx="13560">
                  <c:v>0.68940500000000005</c:v>
                </c:pt>
                <c:pt idx="13561">
                  <c:v>0.68951300000000004</c:v>
                </c:pt>
                <c:pt idx="13562">
                  <c:v>0.68962100000000004</c:v>
                </c:pt>
                <c:pt idx="13563">
                  <c:v>0.68972800000000001</c:v>
                </c:pt>
                <c:pt idx="13564">
                  <c:v>0.689836</c:v>
                </c:pt>
                <c:pt idx="13565">
                  <c:v>0.689944</c:v>
                </c:pt>
                <c:pt idx="13566">
                  <c:v>0.69005099999999997</c:v>
                </c:pt>
                <c:pt idx="13567">
                  <c:v>0.69015899999999997</c:v>
                </c:pt>
                <c:pt idx="13568">
                  <c:v>0.69026600000000005</c:v>
                </c:pt>
                <c:pt idx="13569">
                  <c:v>0.69037400000000004</c:v>
                </c:pt>
                <c:pt idx="13570">
                  <c:v>0.69048100000000001</c:v>
                </c:pt>
                <c:pt idx="13571">
                  <c:v>0.69058799999999998</c:v>
                </c:pt>
                <c:pt idx="13572">
                  <c:v>0.69069499999999995</c:v>
                </c:pt>
                <c:pt idx="13573">
                  <c:v>0.69080200000000003</c:v>
                </c:pt>
                <c:pt idx="13574">
                  <c:v>0.690909</c:v>
                </c:pt>
                <c:pt idx="13575">
                  <c:v>0.69101599999999996</c:v>
                </c:pt>
                <c:pt idx="13576">
                  <c:v>0.69112300000000004</c:v>
                </c:pt>
                <c:pt idx="13577">
                  <c:v>0.69122899999999998</c:v>
                </c:pt>
                <c:pt idx="13578">
                  <c:v>0.69133599999999995</c:v>
                </c:pt>
                <c:pt idx="13579">
                  <c:v>0.69144300000000003</c:v>
                </c:pt>
                <c:pt idx="13580">
                  <c:v>0.69154899999999997</c:v>
                </c:pt>
                <c:pt idx="13581">
                  <c:v>0.69165500000000002</c:v>
                </c:pt>
                <c:pt idx="13582">
                  <c:v>0.69176199999999999</c:v>
                </c:pt>
                <c:pt idx="13583">
                  <c:v>0.69186800000000004</c:v>
                </c:pt>
                <c:pt idx="13584">
                  <c:v>0.69197399999999998</c:v>
                </c:pt>
                <c:pt idx="13585">
                  <c:v>0.69208000000000003</c:v>
                </c:pt>
                <c:pt idx="13586">
                  <c:v>0.69218599999999997</c:v>
                </c:pt>
                <c:pt idx="13587">
                  <c:v>0.69229099999999999</c:v>
                </c:pt>
                <c:pt idx="13588">
                  <c:v>0.69239700000000004</c:v>
                </c:pt>
                <c:pt idx="13589">
                  <c:v>0.69250299999999998</c:v>
                </c:pt>
                <c:pt idx="13590">
                  <c:v>0.692608</c:v>
                </c:pt>
                <c:pt idx="13591">
                  <c:v>0.69271400000000005</c:v>
                </c:pt>
                <c:pt idx="13592">
                  <c:v>0.69281899999999996</c:v>
                </c:pt>
                <c:pt idx="13593">
                  <c:v>0.69292399999999998</c:v>
                </c:pt>
                <c:pt idx="13594">
                  <c:v>0.69302900000000001</c:v>
                </c:pt>
                <c:pt idx="13595">
                  <c:v>0.69313499999999995</c:v>
                </c:pt>
                <c:pt idx="13596">
                  <c:v>0.69323900000000005</c:v>
                </c:pt>
                <c:pt idx="13597">
                  <c:v>0.69334399999999996</c:v>
                </c:pt>
                <c:pt idx="13598">
                  <c:v>0.69344899999999998</c:v>
                </c:pt>
                <c:pt idx="13599">
                  <c:v>0.693554</c:v>
                </c:pt>
                <c:pt idx="13600">
                  <c:v>0.693658</c:v>
                </c:pt>
                <c:pt idx="13601">
                  <c:v>0.69376300000000002</c:v>
                </c:pt>
                <c:pt idx="13602">
                  <c:v>0.69386700000000001</c:v>
                </c:pt>
                <c:pt idx="13603">
                  <c:v>0.69397200000000003</c:v>
                </c:pt>
                <c:pt idx="13604">
                  <c:v>0.69407600000000003</c:v>
                </c:pt>
                <c:pt idx="13605">
                  <c:v>0.69418000000000002</c:v>
                </c:pt>
                <c:pt idx="13606">
                  <c:v>0.69428400000000001</c:v>
                </c:pt>
                <c:pt idx="13607">
                  <c:v>0.69438800000000001</c:v>
                </c:pt>
                <c:pt idx="13608">
                  <c:v>0.69449099999999997</c:v>
                </c:pt>
                <c:pt idx="13609">
                  <c:v>0.69459499999999996</c:v>
                </c:pt>
                <c:pt idx="13610">
                  <c:v>0.69469899999999996</c:v>
                </c:pt>
                <c:pt idx="13611">
                  <c:v>0.69480200000000003</c:v>
                </c:pt>
                <c:pt idx="13612">
                  <c:v>0.69490499999999999</c:v>
                </c:pt>
                <c:pt idx="13613">
                  <c:v>0.69500899999999999</c:v>
                </c:pt>
                <c:pt idx="13614">
                  <c:v>0.69511199999999995</c:v>
                </c:pt>
                <c:pt idx="13615">
                  <c:v>0.69521500000000003</c:v>
                </c:pt>
                <c:pt idx="13616">
                  <c:v>0.69531799999999999</c:v>
                </c:pt>
                <c:pt idx="13617">
                  <c:v>0.69542000000000004</c:v>
                </c:pt>
                <c:pt idx="13618">
                  <c:v>0.695523</c:v>
                </c:pt>
                <c:pt idx="13619">
                  <c:v>0.69562599999999997</c:v>
                </c:pt>
                <c:pt idx="13620">
                  <c:v>0.69572800000000001</c:v>
                </c:pt>
                <c:pt idx="13621">
                  <c:v>0.69583099999999998</c:v>
                </c:pt>
                <c:pt idx="13622">
                  <c:v>0.69593300000000002</c:v>
                </c:pt>
                <c:pt idx="13623">
                  <c:v>0.69603499999999996</c:v>
                </c:pt>
                <c:pt idx="13624">
                  <c:v>0.69613700000000001</c:v>
                </c:pt>
                <c:pt idx="13625">
                  <c:v>0.69623900000000005</c:v>
                </c:pt>
                <c:pt idx="13626">
                  <c:v>0.69634099999999999</c:v>
                </c:pt>
                <c:pt idx="13627">
                  <c:v>0.69644200000000001</c:v>
                </c:pt>
                <c:pt idx="13628">
                  <c:v>0.69654400000000005</c:v>
                </c:pt>
                <c:pt idx="13629">
                  <c:v>0.69664499999999996</c:v>
                </c:pt>
                <c:pt idx="13630">
                  <c:v>0.69674599999999998</c:v>
                </c:pt>
                <c:pt idx="13631">
                  <c:v>0.69684699999999999</c:v>
                </c:pt>
                <c:pt idx="13632">
                  <c:v>0.69694900000000004</c:v>
                </c:pt>
                <c:pt idx="13633">
                  <c:v>0.69704900000000003</c:v>
                </c:pt>
                <c:pt idx="13634">
                  <c:v>0.69715000000000005</c:v>
                </c:pt>
                <c:pt idx="13635">
                  <c:v>0.69725099999999995</c:v>
                </c:pt>
                <c:pt idx="13636">
                  <c:v>0.69735100000000005</c:v>
                </c:pt>
                <c:pt idx="13637">
                  <c:v>0.69745199999999996</c:v>
                </c:pt>
                <c:pt idx="13638">
                  <c:v>0.69755199999999995</c:v>
                </c:pt>
                <c:pt idx="13639">
                  <c:v>0.69765200000000005</c:v>
                </c:pt>
                <c:pt idx="13640">
                  <c:v>0.69775200000000004</c:v>
                </c:pt>
                <c:pt idx="13641">
                  <c:v>0.69785200000000003</c:v>
                </c:pt>
                <c:pt idx="13642">
                  <c:v>0.69795200000000002</c:v>
                </c:pt>
                <c:pt idx="13643">
                  <c:v>0.69805099999999998</c:v>
                </c:pt>
                <c:pt idx="13644">
                  <c:v>0.69815099999999997</c:v>
                </c:pt>
                <c:pt idx="13645">
                  <c:v>0.69825000000000004</c:v>
                </c:pt>
                <c:pt idx="13646">
                  <c:v>0.698349</c:v>
                </c:pt>
                <c:pt idx="13647">
                  <c:v>0.69844799999999996</c:v>
                </c:pt>
                <c:pt idx="13648">
                  <c:v>0.69854700000000003</c:v>
                </c:pt>
                <c:pt idx="13649">
                  <c:v>0.69864599999999999</c:v>
                </c:pt>
                <c:pt idx="13650">
                  <c:v>0.69874400000000003</c:v>
                </c:pt>
                <c:pt idx="13651">
                  <c:v>0.69884299999999999</c:v>
                </c:pt>
                <c:pt idx="13652">
                  <c:v>0.69894100000000003</c:v>
                </c:pt>
                <c:pt idx="13653">
                  <c:v>0.69903899999999997</c:v>
                </c:pt>
                <c:pt idx="13654">
                  <c:v>0.69913700000000001</c:v>
                </c:pt>
                <c:pt idx="13655">
                  <c:v>0.69923500000000005</c:v>
                </c:pt>
                <c:pt idx="13656">
                  <c:v>0.69933299999999998</c:v>
                </c:pt>
                <c:pt idx="13657">
                  <c:v>0.69943</c:v>
                </c:pt>
                <c:pt idx="13658">
                  <c:v>0.69952700000000001</c:v>
                </c:pt>
                <c:pt idx="13659">
                  <c:v>0.69962500000000005</c:v>
                </c:pt>
                <c:pt idx="13660">
                  <c:v>0.69972199999999996</c:v>
                </c:pt>
                <c:pt idx="13661">
                  <c:v>0.69981899999999997</c:v>
                </c:pt>
                <c:pt idx="13662">
                  <c:v>0.69991499999999995</c:v>
                </c:pt>
                <c:pt idx="13663">
                  <c:v>0.70001199999999997</c:v>
                </c:pt>
                <c:pt idx="13664">
                  <c:v>0.70010799999999995</c:v>
                </c:pt>
                <c:pt idx="13665">
                  <c:v>0.70020400000000005</c:v>
                </c:pt>
                <c:pt idx="13666">
                  <c:v>0.70030099999999995</c:v>
                </c:pt>
                <c:pt idx="13667">
                  <c:v>0.70039600000000002</c:v>
                </c:pt>
                <c:pt idx="13668">
                  <c:v>0.700492</c:v>
                </c:pt>
                <c:pt idx="13669">
                  <c:v>0.70058799999999999</c:v>
                </c:pt>
                <c:pt idx="13670">
                  <c:v>0.70068299999999994</c:v>
                </c:pt>
                <c:pt idx="13671">
                  <c:v>0.70077800000000001</c:v>
                </c:pt>
                <c:pt idx="13672">
                  <c:v>0.70087299999999997</c:v>
                </c:pt>
                <c:pt idx="13673">
                  <c:v>0.70096800000000004</c:v>
                </c:pt>
                <c:pt idx="13674">
                  <c:v>0.70106299999999999</c:v>
                </c:pt>
                <c:pt idx="13675">
                  <c:v>0.70115700000000003</c:v>
                </c:pt>
                <c:pt idx="13676">
                  <c:v>0.70125199999999999</c:v>
                </c:pt>
                <c:pt idx="13677">
                  <c:v>0.70134600000000002</c:v>
                </c:pt>
                <c:pt idx="13678">
                  <c:v>0.70143999999999995</c:v>
                </c:pt>
                <c:pt idx="13679">
                  <c:v>0.70153299999999996</c:v>
                </c:pt>
                <c:pt idx="13680">
                  <c:v>0.701627</c:v>
                </c:pt>
                <c:pt idx="13681">
                  <c:v>0.70172000000000001</c:v>
                </c:pt>
                <c:pt idx="13682">
                  <c:v>0.70181300000000002</c:v>
                </c:pt>
                <c:pt idx="13683">
                  <c:v>0.70190600000000003</c:v>
                </c:pt>
                <c:pt idx="13684">
                  <c:v>0.70199900000000004</c:v>
                </c:pt>
                <c:pt idx="13685">
                  <c:v>0.70209200000000005</c:v>
                </c:pt>
                <c:pt idx="13686">
                  <c:v>0.70218400000000003</c:v>
                </c:pt>
                <c:pt idx="13687">
                  <c:v>0.70227600000000001</c:v>
                </c:pt>
                <c:pt idx="13688">
                  <c:v>0.70236799999999999</c:v>
                </c:pt>
                <c:pt idx="13689">
                  <c:v>0.70245999999999997</c:v>
                </c:pt>
                <c:pt idx="13690">
                  <c:v>0.70255100000000004</c:v>
                </c:pt>
                <c:pt idx="13691">
                  <c:v>0.70264300000000002</c:v>
                </c:pt>
                <c:pt idx="13692">
                  <c:v>0.70273399999999997</c:v>
                </c:pt>
                <c:pt idx="13693">
                  <c:v>0.70282500000000003</c:v>
                </c:pt>
                <c:pt idx="13694">
                  <c:v>0.70291599999999999</c:v>
                </c:pt>
                <c:pt idx="13695">
                  <c:v>0.70300600000000002</c:v>
                </c:pt>
                <c:pt idx="13696">
                  <c:v>0.70309600000000005</c:v>
                </c:pt>
                <c:pt idx="13697">
                  <c:v>0.70318599999999998</c:v>
                </c:pt>
                <c:pt idx="13698">
                  <c:v>0.70327600000000001</c:v>
                </c:pt>
                <c:pt idx="13699">
                  <c:v>0.70336600000000005</c:v>
                </c:pt>
                <c:pt idx="13700">
                  <c:v>0.70345500000000005</c:v>
                </c:pt>
                <c:pt idx="13701">
                  <c:v>0.70354399999999995</c:v>
                </c:pt>
                <c:pt idx="13702">
                  <c:v>0.70363299999999995</c:v>
                </c:pt>
                <c:pt idx="13703">
                  <c:v>0.70372199999999996</c:v>
                </c:pt>
                <c:pt idx="13704">
                  <c:v>0.70381000000000005</c:v>
                </c:pt>
                <c:pt idx="13705">
                  <c:v>0.70389900000000005</c:v>
                </c:pt>
                <c:pt idx="13706">
                  <c:v>0.70398700000000003</c:v>
                </c:pt>
                <c:pt idx="13707">
                  <c:v>0.70407399999999998</c:v>
                </c:pt>
                <c:pt idx="13708">
                  <c:v>0.70416199999999995</c:v>
                </c:pt>
                <c:pt idx="13709">
                  <c:v>0.70424900000000001</c:v>
                </c:pt>
                <c:pt idx="13710">
                  <c:v>0.70433599999999996</c:v>
                </c:pt>
                <c:pt idx="13711">
                  <c:v>0.70442300000000002</c:v>
                </c:pt>
                <c:pt idx="13712">
                  <c:v>0.70450999999999997</c:v>
                </c:pt>
                <c:pt idx="13713">
                  <c:v>0.704596</c:v>
                </c:pt>
                <c:pt idx="13714">
                  <c:v>0.70468200000000003</c:v>
                </c:pt>
                <c:pt idx="13715">
                  <c:v>0.70476799999999995</c:v>
                </c:pt>
                <c:pt idx="13716">
                  <c:v>0.70485299999999995</c:v>
                </c:pt>
                <c:pt idx="13717">
                  <c:v>0.70493799999999995</c:v>
                </c:pt>
                <c:pt idx="13718">
                  <c:v>0.70502299999999996</c:v>
                </c:pt>
                <c:pt idx="13719">
                  <c:v>0.70510799999999996</c:v>
                </c:pt>
                <c:pt idx="13720">
                  <c:v>0.70519299999999996</c:v>
                </c:pt>
                <c:pt idx="13721">
                  <c:v>0.70527700000000004</c:v>
                </c:pt>
                <c:pt idx="13722">
                  <c:v>0.70536100000000002</c:v>
                </c:pt>
                <c:pt idx="13723">
                  <c:v>0.70544499999999999</c:v>
                </c:pt>
                <c:pt idx="13724">
                  <c:v>0.70552800000000004</c:v>
                </c:pt>
                <c:pt idx="13725">
                  <c:v>0.70561099999999999</c:v>
                </c:pt>
                <c:pt idx="13726">
                  <c:v>0.70569400000000004</c:v>
                </c:pt>
                <c:pt idx="13727">
                  <c:v>0.70577699999999999</c:v>
                </c:pt>
                <c:pt idx="13728">
                  <c:v>0.70585900000000001</c:v>
                </c:pt>
                <c:pt idx="13729">
                  <c:v>0.70594100000000004</c:v>
                </c:pt>
                <c:pt idx="13730">
                  <c:v>0.70602299999999996</c:v>
                </c:pt>
                <c:pt idx="13731">
                  <c:v>0.70610399999999995</c:v>
                </c:pt>
                <c:pt idx="13732">
                  <c:v>0.70618499999999995</c:v>
                </c:pt>
                <c:pt idx="13733">
                  <c:v>0.70626599999999995</c:v>
                </c:pt>
                <c:pt idx="13734">
                  <c:v>0.70634699999999995</c:v>
                </c:pt>
                <c:pt idx="13735">
                  <c:v>0.70642700000000003</c:v>
                </c:pt>
                <c:pt idx="13736">
                  <c:v>0.706507</c:v>
                </c:pt>
                <c:pt idx="13737">
                  <c:v>0.70658699999999997</c:v>
                </c:pt>
                <c:pt idx="13738">
                  <c:v>0.70666600000000002</c:v>
                </c:pt>
                <c:pt idx="13739">
                  <c:v>0.70674499999999996</c:v>
                </c:pt>
                <c:pt idx="13740">
                  <c:v>0.70682400000000001</c:v>
                </c:pt>
                <c:pt idx="13741">
                  <c:v>0.70690299999999995</c:v>
                </c:pt>
                <c:pt idx="13742">
                  <c:v>0.70698099999999997</c:v>
                </c:pt>
                <c:pt idx="13743">
                  <c:v>0.70705899999999999</c:v>
                </c:pt>
                <c:pt idx="13744">
                  <c:v>0.70713599999999999</c:v>
                </c:pt>
                <c:pt idx="13745">
                  <c:v>0.70721299999999998</c:v>
                </c:pt>
                <c:pt idx="13746">
                  <c:v>0.70728999999999997</c:v>
                </c:pt>
                <c:pt idx="13747">
                  <c:v>0.70736699999999997</c:v>
                </c:pt>
                <c:pt idx="13748">
                  <c:v>0.70744300000000004</c:v>
                </c:pt>
                <c:pt idx="13749">
                  <c:v>0.70751900000000001</c:v>
                </c:pt>
                <c:pt idx="13750">
                  <c:v>0.70759499999999997</c:v>
                </c:pt>
                <c:pt idx="13751">
                  <c:v>0.70767100000000005</c:v>
                </c:pt>
                <c:pt idx="13752">
                  <c:v>0.70774599999999999</c:v>
                </c:pt>
                <c:pt idx="13753">
                  <c:v>0.70782</c:v>
                </c:pt>
                <c:pt idx="13754">
                  <c:v>0.70789500000000005</c:v>
                </c:pt>
                <c:pt idx="13755">
                  <c:v>0.70796899999999996</c:v>
                </c:pt>
                <c:pt idx="13756">
                  <c:v>0.70804299999999998</c:v>
                </c:pt>
                <c:pt idx="13757">
                  <c:v>0.70811599999999997</c:v>
                </c:pt>
                <c:pt idx="13758">
                  <c:v>0.70818899999999996</c:v>
                </c:pt>
                <c:pt idx="13759">
                  <c:v>0.70826199999999995</c:v>
                </c:pt>
                <c:pt idx="13760">
                  <c:v>0.70833400000000002</c:v>
                </c:pt>
                <c:pt idx="13761">
                  <c:v>0.70840599999999998</c:v>
                </c:pt>
                <c:pt idx="13762">
                  <c:v>0.70847800000000005</c:v>
                </c:pt>
                <c:pt idx="13763">
                  <c:v>0.70855000000000001</c:v>
                </c:pt>
                <c:pt idx="13764">
                  <c:v>0.70862099999999995</c:v>
                </c:pt>
                <c:pt idx="13765">
                  <c:v>0.70869099999999996</c:v>
                </c:pt>
                <c:pt idx="13766">
                  <c:v>0.708762</c:v>
                </c:pt>
                <c:pt idx="13767">
                  <c:v>0.70883200000000002</c:v>
                </c:pt>
                <c:pt idx="13768">
                  <c:v>0.70890200000000003</c:v>
                </c:pt>
                <c:pt idx="13769">
                  <c:v>0.70897100000000002</c:v>
                </c:pt>
                <c:pt idx="13770">
                  <c:v>0.70904</c:v>
                </c:pt>
                <c:pt idx="13771">
                  <c:v>0.70910899999999999</c:v>
                </c:pt>
                <c:pt idx="13772">
                  <c:v>0.70917699999999995</c:v>
                </c:pt>
                <c:pt idx="13773">
                  <c:v>0.70924500000000001</c:v>
                </c:pt>
                <c:pt idx="13774">
                  <c:v>0.70931299999999997</c:v>
                </c:pt>
                <c:pt idx="13775">
                  <c:v>0.70938000000000001</c:v>
                </c:pt>
                <c:pt idx="13776">
                  <c:v>0.70944700000000005</c:v>
                </c:pt>
                <c:pt idx="13777">
                  <c:v>0.70951399999999998</c:v>
                </c:pt>
                <c:pt idx="13778">
                  <c:v>0.70957999999999999</c:v>
                </c:pt>
                <c:pt idx="13779">
                  <c:v>0.709646</c:v>
                </c:pt>
                <c:pt idx="13780">
                  <c:v>0.70971099999999998</c:v>
                </c:pt>
                <c:pt idx="13781">
                  <c:v>0.70977599999999996</c:v>
                </c:pt>
                <c:pt idx="13782">
                  <c:v>0.70984100000000006</c:v>
                </c:pt>
                <c:pt idx="13783">
                  <c:v>0.70990600000000004</c:v>
                </c:pt>
                <c:pt idx="13784">
                  <c:v>0.70996999999999999</c:v>
                </c:pt>
                <c:pt idx="13785">
                  <c:v>0.71003400000000005</c:v>
                </c:pt>
                <c:pt idx="13786">
                  <c:v>0.71009699999999998</c:v>
                </c:pt>
                <c:pt idx="13787">
                  <c:v>0.71016000000000001</c:v>
                </c:pt>
                <c:pt idx="13788">
                  <c:v>0.71022300000000005</c:v>
                </c:pt>
                <c:pt idx="13789">
                  <c:v>0.71028500000000006</c:v>
                </c:pt>
                <c:pt idx="13790">
                  <c:v>0.71034699999999995</c:v>
                </c:pt>
                <c:pt idx="13791">
                  <c:v>0.71040800000000004</c:v>
                </c:pt>
                <c:pt idx="13792">
                  <c:v>0.71047000000000005</c:v>
                </c:pt>
                <c:pt idx="13793">
                  <c:v>0.71053100000000002</c:v>
                </c:pt>
                <c:pt idx="13794">
                  <c:v>0.71059099999999997</c:v>
                </c:pt>
                <c:pt idx="13795">
                  <c:v>0.71065100000000003</c:v>
                </c:pt>
                <c:pt idx="13796">
                  <c:v>0.71071099999999998</c:v>
                </c:pt>
                <c:pt idx="13797">
                  <c:v>0.71077000000000001</c:v>
                </c:pt>
                <c:pt idx="13798">
                  <c:v>0.71082999999999996</c:v>
                </c:pt>
                <c:pt idx="13799">
                  <c:v>0.71088799999999996</c:v>
                </c:pt>
                <c:pt idx="13800">
                  <c:v>0.710947</c:v>
                </c:pt>
                <c:pt idx="13801">
                  <c:v>0.711005</c:v>
                </c:pt>
                <c:pt idx="13802">
                  <c:v>0.71106199999999997</c:v>
                </c:pt>
                <c:pt idx="13803">
                  <c:v>0.71111899999999995</c:v>
                </c:pt>
                <c:pt idx="13804">
                  <c:v>0.71117600000000003</c:v>
                </c:pt>
                <c:pt idx="13805">
                  <c:v>0.711233</c:v>
                </c:pt>
                <c:pt idx="13806">
                  <c:v>0.71128899999999995</c:v>
                </c:pt>
                <c:pt idx="13807">
                  <c:v>0.71134500000000001</c:v>
                </c:pt>
                <c:pt idx="13808">
                  <c:v>0.71140000000000003</c:v>
                </c:pt>
                <c:pt idx="13809">
                  <c:v>0.71145599999999998</c:v>
                </c:pt>
                <c:pt idx="13810">
                  <c:v>0.71150999999999998</c:v>
                </c:pt>
                <c:pt idx="13811">
                  <c:v>0.711565</c:v>
                </c:pt>
                <c:pt idx="13812">
                  <c:v>0.711619</c:v>
                </c:pt>
                <c:pt idx="13813">
                  <c:v>0.711673</c:v>
                </c:pt>
                <c:pt idx="13814">
                  <c:v>0.71172599999999997</c:v>
                </c:pt>
                <c:pt idx="13815">
                  <c:v>0.71177900000000005</c:v>
                </c:pt>
                <c:pt idx="13816">
                  <c:v>0.71183200000000002</c:v>
                </c:pt>
                <c:pt idx="13817">
                  <c:v>0.71188399999999996</c:v>
                </c:pt>
                <c:pt idx="13818">
                  <c:v>0.71193600000000001</c:v>
                </c:pt>
                <c:pt idx="13819">
                  <c:v>0.71198700000000004</c:v>
                </c:pt>
                <c:pt idx="13820">
                  <c:v>0.71203899999999998</c:v>
                </c:pt>
                <c:pt idx="13821">
                  <c:v>0.71208899999999997</c:v>
                </c:pt>
                <c:pt idx="13822">
                  <c:v>0.71214</c:v>
                </c:pt>
                <c:pt idx="13823">
                  <c:v>0.71218999999999999</c:v>
                </c:pt>
                <c:pt idx="13824">
                  <c:v>0.71223999999999998</c:v>
                </c:pt>
                <c:pt idx="13825">
                  <c:v>0.71228999999999998</c:v>
                </c:pt>
                <c:pt idx="13826">
                  <c:v>0.71233900000000006</c:v>
                </c:pt>
                <c:pt idx="13827">
                  <c:v>0.71238800000000002</c:v>
                </c:pt>
                <c:pt idx="13828">
                  <c:v>0.71243599999999996</c:v>
                </c:pt>
                <c:pt idx="13829">
                  <c:v>0.71248400000000001</c:v>
                </c:pt>
                <c:pt idx="13830">
                  <c:v>0.71253200000000005</c:v>
                </c:pt>
                <c:pt idx="13831">
                  <c:v>0.71257899999999996</c:v>
                </c:pt>
                <c:pt idx="13832">
                  <c:v>0.71262700000000001</c:v>
                </c:pt>
                <c:pt idx="13833">
                  <c:v>0.712673</c:v>
                </c:pt>
                <c:pt idx="13834">
                  <c:v>0.71272000000000002</c:v>
                </c:pt>
                <c:pt idx="13835">
                  <c:v>0.71276600000000001</c:v>
                </c:pt>
                <c:pt idx="13836">
                  <c:v>0.712812</c:v>
                </c:pt>
                <c:pt idx="13837">
                  <c:v>0.71285699999999996</c:v>
                </c:pt>
                <c:pt idx="13838">
                  <c:v>0.71290299999999995</c:v>
                </c:pt>
                <c:pt idx="13839">
                  <c:v>0.712947</c:v>
                </c:pt>
                <c:pt idx="13840">
                  <c:v>0.71299199999999996</c:v>
                </c:pt>
                <c:pt idx="13841">
                  <c:v>0.713036</c:v>
                </c:pt>
                <c:pt idx="13842">
                  <c:v>0.71308000000000005</c:v>
                </c:pt>
                <c:pt idx="13843">
                  <c:v>0.71312399999999998</c:v>
                </c:pt>
                <c:pt idx="13844">
                  <c:v>0.713167</c:v>
                </c:pt>
                <c:pt idx="13845">
                  <c:v>0.71321000000000001</c:v>
                </c:pt>
                <c:pt idx="13846">
                  <c:v>0.713252</c:v>
                </c:pt>
                <c:pt idx="13847">
                  <c:v>0.71329500000000001</c:v>
                </c:pt>
                <c:pt idx="13848">
                  <c:v>0.713337</c:v>
                </c:pt>
                <c:pt idx="13849">
                  <c:v>0.71337799999999996</c:v>
                </c:pt>
                <c:pt idx="13850">
                  <c:v>0.71342000000000005</c:v>
                </c:pt>
                <c:pt idx="13851">
                  <c:v>0.71346100000000001</c:v>
                </c:pt>
                <c:pt idx="13852">
                  <c:v>0.71350199999999997</c:v>
                </c:pt>
                <c:pt idx="13853">
                  <c:v>0.71354200000000001</c:v>
                </c:pt>
                <c:pt idx="13854">
                  <c:v>0.71358200000000005</c:v>
                </c:pt>
                <c:pt idx="13855">
                  <c:v>0.71362199999999998</c:v>
                </c:pt>
                <c:pt idx="13856">
                  <c:v>0.71366200000000002</c:v>
                </c:pt>
                <c:pt idx="13857">
                  <c:v>0.71370100000000003</c:v>
                </c:pt>
                <c:pt idx="13858">
                  <c:v>0.71374000000000004</c:v>
                </c:pt>
                <c:pt idx="13859">
                  <c:v>0.71377900000000005</c:v>
                </c:pt>
                <c:pt idx="13860">
                  <c:v>0.71381799999999995</c:v>
                </c:pt>
                <c:pt idx="13861">
                  <c:v>0.71385600000000005</c:v>
                </c:pt>
                <c:pt idx="13862">
                  <c:v>0.71389400000000003</c:v>
                </c:pt>
                <c:pt idx="13863">
                  <c:v>0.71393099999999998</c:v>
                </c:pt>
                <c:pt idx="13864">
                  <c:v>0.71396899999999996</c:v>
                </c:pt>
                <c:pt idx="13865">
                  <c:v>0.71400600000000003</c:v>
                </c:pt>
                <c:pt idx="13866">
                  <c:v>0.71404299999999998</c:v>
                </c:pt>
                <c:pt idx="13867">
                  <c:v>0.71407900000000002</c:v>
                </c:pt>
                <c:pt idx="13868">
                  <c:v>0.71411500000000006</c:v>
                </c:pt>
                <c:pt idx="13869">
                  <c:v>0.71415099999999998</c:v>
                </c:pt>
                <c:pt idx="13870">
                  <c:v>0.71418700000000002</c:v>
                </c:pt>
                <c:pt idx="13871">
                  <c:v>0.71422300000000005</c:v>
                </c:pt>
                <c:pt idx="13872">
                  <c:v>0.71425799999999995</c:v>
                </c:pt>
                <c:pt idx="13873">
                  <c:v>0.71429299999999996</c:v>
                </c:pt>
                <c:pt idx="13874">
                  <c:v>0.71432700000000005</c:v>
                </c:pt>
                <c:pt idx="13875">
                  <c:v>0.71436200000000005</c:v>
                </c:pt>
                <c:pt idx="13876">
                  <c:v>0.71439600000000003</c:v>
                </c:pt>
                <c:pt idx="13877">
                  <c:v>0.71443000000000001</c:v>
                </c:pt>
                <c:pt idx="13878">
                  <c:v>0.71446399999999999</c:v>
                </c:pt>
                <c:pt idx="13879">
                  <c:v>0.71449700000000005</c:v>
                </c:pt>
                <c:pt idx="13880">
                  <c:v>0.71453100000000003</c:v>
                </c:pt>
                <c:pt idx="13881">
                  <c:v>0.71456399999999998</c:v>
                </c:pt>
                <c:pt idx="13882">
                  <c:v>0.71459600000000001</c:v>
                </c:pt>
                <c:pt idx="13883">
                  <c:v>0.71462899999999996</c:v>
                </c:pt>
                <c:pt idx="13884">
                  <c:v>0.71466099999999999</c:v>
                </c:pt>
                <c:pt idx="13885">
                  <c:v>0.71469300000000002</c:v>
                </c:pt>
                <c:pt idx="13886">
                  <c:v>0.71472500000000005</c:v>
                </c:pt>
                <c:pt idx="13887">
                  <c:v>0.71475699999999998</c:v>
                </c:pt>
                <c:pt idx="13888">
                  <c:v>0.71478799999999998</c:v>
                </c:pt>
                <c:pt idx="13889">
                  <c:v>0.71481899999999998</c:v>
                </c:pt>
                <c:pt idx="13890">
                  <c:v>0.71484999999999999</c:v>
                </c:pt>
                <c:pt idx="13891">
                  <c:v>0.71488099999999999</c:v>
                </c:pt>
                <c:pt idx="13892">
                  <c:v>0.71491099999999996</c:v>
                </c:pt>
                <c:pt idx="13893">
                  <c:v>0.71494199999999997</c:v>
                </c:pt>
                <c:pt idx="13894">
                  <c:v>0.71497200000000005</c:v>
                </c:pt>
                <c:pt idx="13895">
                  <c:v>0.71500200000000003</c:v>
                </c:pt>
                <c:pt idx="13896">
                  <c:v>0.71503099999999997</c:v>
                </c:pt>
                <c:pt idx="13897">
                  <c:v>0.71506099999999995</c:v>
                </c:pt>
                <c:pt idx="13898">
                  <c:v>0.71509</c:v>
                </c:pt>
                <c:pt idx="13899">
                  <c:v>0.71511899999999995</c:v>
                </c:pt>
                <c:pt idx="13900">
                  <c:v>0.71514800000000001</c:v>
                </c:pt>
                <c:pt idx="13901">
                  <c:v>0.71517699999999995</c:v>
                </c:pt>
                <c:pt idx="13902">
                  <c:v>0.71520499999999998</c:v>
                </c:pt>
                <c:pt idx="13903">
                  <c:v>0.71523300000000001</c:v>
                </c:pt>
                <c:pt idx="13904">
                  <c:v>0.71526100000000004</c:v>
                </c:pt>
                <c:pt idx="13905">
                  <c:v>0.71528899999999995</c:v>
                </c:pt>
                <c:pt idx="13906">
                  <c:v>0.71531699999999998</c:v>
                </c:pt>
                <c:pt idx="13907">
                  <c:v>0.71534500000000001</c:v>
                </c:pt>
                <c:pt idx="13908">
                  <c:v>0.71537200000000001</c:v>
                </c:pt>
                <c:pt idx="13909">
                  <c:v>0.71539900000000001</c:v>
                </c:pt>
                <c:pt idx="13910">
                  <c:v>0.71542600000000001</c:v>
                </c:pt>
                <c:pt idx="13911">
                  <c:v>0.71545300000000001</c:v>
                </c:pt>
                <c:pt idx="13912">
                  <c:v>0.71548</c:v>
                </c:pt>
                <c:pt idx="13913">
                  <c:v>0.71550599999999998</c:v>
                </c:pt>
                <c:pt idx="13914">
                  <c:v>0.71553199999999995</c:v>
                </c:pt>
                <c:pt idx="13915">
                  <c:v>0.71555899999999995</c:v>
                </c:pt>
                <c:pt idx="13916">
                  <c:v>0.71558500000000003</c:v>
                </c:pt>
                <c:pt idx="13917">
                  <c:v>0.71560999999999997</c:v>
                </c:pt>
                <c:pt idx="13918">
                  <c:v>0.71563600000000005</c:v>
                </c:pt>
                <c:pt idx="13919">
                  <c:v>0.71566099999999999</c:v>
                </c:pt>
                <c:pt idx="13920">
                  <c:v>0.71568699999999996</c:v>
                </c:pt>
                <c:pt idx="13921">
                  <c:v>0.71571200000000001</c:v>
                </c:pt>
                <c:pt idx="13922">
                  <c:v>0.71573699999999996</c:v>
                </c:pt>
                <c:pt idx="13923">
                  <c:v>0.71576200000000001</c:v>
                </c:pt>
                <c:pt idx="13924">
                  <c:v>0.71578699999999995</c:v>
                </c:pt>
                <c:pt idx="13925">
                  <c:v>0.71581099999999998</c:v>
                </c:pt>
                <c:pt idx="13926">
                  <c:v>0.71583600000000003</c:v>
                </c:pt>
                <c:pt idx="13927">
                  <c:v>0.71586000000000005</c:v>
                </c:pt>
                <c:pt idx="13928">
                  <c:v>0.71588399999999996</c:v>
                </c:pt>
                <c:pt idx="13929">
                  <c:v>0.71590799999999999</c:v>
                </c:pt>
                <c:pt idx="13930">
                  <c:v>0.71593200000000001</c:v>
                </c:pt>
                <c:pt idx="13931">
                  <c:v>0.71595600000000004</c:v>
                </c:pt>
                <c:pt idx="13932">
                  <c:v>0.71597900000000003</c:v>
                </c:pt>
                <c:pt idx="13933">
                  <c:v>0.71600299999999995</c:v>
                </c:pt>
                <c:pt idx="13934">
                  <c:v>0.71602600000000005</c:v>
                </c:pt>
                <c:pt idx="13935">
                  <c:v>0.71604900000000005</c:v>
                </c:pt>
                <c:pt idx="13936">
                  <c:v>0.71607200000000004</c:v>
                </c:pt>
                <c:pt idx="13937">
                  <c:v>0.71609500000000004</c:v>
                </c:pt>
                <c:pt idx="13938">
                  <c:v>0.71611800000000003</c:v>
                </c:pt>
                <c:pt idx="13939">
                  <c:v>0.71614</c:v>
                </c:pt>
                <c:pt idx="13940">
                  <c:v>0.71616299999999999</c:v>
                </c:pt>
                <c:pt idx="13941">
                  <c:v>0.71618499999999996</c:v>
                </c:pt>
                <c:pt idx="13942">
                  <c:v>0.71620799999999996</c:v>
                </c:pt>
                <c:pt idx="13943">
                  <c:v>0.71623000000000003</c:v>
                </c:pt>
                <c:pt idx="13944">
                  <c:v>0.716252</c:v>
                </c:pt>
                <c:pt idx="13945">
                  <c:v>0.71627399999999997</c:v>
                </c:pt>
                <c:pt idx="13946">
                  <c:v>0.71629600000000004</c:v>
                </c:pt>
                <c:pt idx="13947">
                  <c:v>0.71631699999999998</c:v>
                </c:pt>
                <c:pt idx="13948">
                  <c:v>0.71633899999999995</c:v>
                </c:pt>
                <c:pt idx="13949">
                  <c:v>0.71636100000000003</c:v>
                </c:pt>
                <c:pt idx="13950">
                  <c:v>0.71638199999999996</c:v>
                </c:pt>
                <c:pt idx="13951">
                  <c:v>0.71640300000000001</c:v>
                </c:pt>
                <c:pt idx="13952">
                  <c:v>0.71642399999999995</c:v>
                </c:pt>
                <c:pt idx="13953">
                  <c:v>0.716445</c:v>
                </c:pt>
                <c:pt idx="13954">
                  <c:v>0.71646600000000005</c:v>
                </c:pt>
                <c:pt idx="13955">
                  <c:v>0.71648699999999999</c:v>
                </c:pt>
                <c:pt idx="13956">
                  <c:v>0.71650800000000003</c:v>
                </c:pt>
                <c:pt idx="13957">
                  <c:v>0.71652899999999997</c:v>
                </c:pt>
                <c:pt idx="13958">
                  <c:v>0.71654899999999999</c:v>
                </c:pt>
                <c:pt idx="13959">
                  <c:v>0.71657000000000004</c:v>
                </c:pt>
                <c:pt idx="13960">
                  <c:v>0.71658999999999995</c:v>
                </c:pt>
                <c:pt idx="13961">
                  <c:v>0.71660999999999997</c:v>
                </c:pt>
                <c:pt idx="13962">
                  <c:v>0.71662999999999999</c:v>
                </c:pt>
                <c:pt idx="13963">
                  <c:v>0.71665100000000004</c:v>
                </c:pt>
                <c:pt idx="13964">
                  <c:v>0.71667099999999995</c:v>
                </c:pt>
                <c:pt idx="13965">
                  <c:v>0.71669000000000005</c:v>
                </c:pt>
                <c:pt idx="13966">
                  <c:v>0.71670999999999996</c:v>
                </c:pt>
                <c:pt idx="13967">
                  <c:v>0.71672999999999998</c:v>
                </c:pt>
                <c:pt idx="13968">
                  <c:v>0.71675</c:v>
                </c:pt>
                <c:pt idx="13969">
                  <c:v>0.71676899999999999</c:v>
                </c:pt>
                <c:pt idx="13970">
                  <c:v>0.71678900000000001</c:v>
                </c:pt>
                <c:pt idx="13971">
                  <c:v>0.716808</c:v>
                </c:pt>
                <c:pt idx="13972">
                  <c:v>0.71682699999999999</c:v>
                </c:pt>
                <c:pt idx="13973">
                  <c:v>0.71684700000000001</c:v>
                </c:pt>
                <c:pt idx="13974">
                  <c:v>0.716866</c:v>
                </c:pt>
                <c:pt idx="13975">
                  <c:v>0.71688499999999999</c:v>
                </c:pt>
                <c:pt idx="13976">
                  <c:v>0.71690399999999999</c:v>
                </c:pt>
                <c:pt idx="13977">
                  <c:v>0.71692299999999998</c:v>
                </c:pt>
                <c:pt idx="13978">
                  <c:v>0.71694100000000005</c:v>
                </c:pt>
                <c:pt idx="13979">
                  <c:v>0.71696000000000004</c:v>
                </c:pt>
                <c:pt idx="13980">
                  <c:v>0.71697900000000003</c:v>
                </c:pt>
                <c:pt idx="13981">
                  <c:v>0.71699800000000002</c:v>
                </c:pt>
                <c:pt idx="13982">
                  <c:v>0.71701599999999999</c:v>
                </c:pt>
                <c:pt idx="13983">
                  <c:v>0.71703499999999998</c:v>
                </c:pt>
                <c:pt idx="13984">
                  <c:v>0.71705300000000005</c:v>
                </c:pt>
                <c:pt idx="13985">
                  <c:v>0.71707100000000001</c:v>
                </c:pt>
                <c:pt idx="13986">
                  <c:v>0.71709000000000001</c:v>
                </c:pt>
                <c:pt idx="13987">
                  <c:v>0.71710799999999997</c:v>
                </c:pt>
                <c:pt idx="13988">
                  <c:v>0.71712600000000004</c:v>
                </c:pt>
                <c:pt idx="13989">
                  <c:v>0.717144</c:v>
                </c:pt>
                <c:pt idx="13990">
                  <c:v>0.71716199999999997</c:v>
                </c:pt>
                <c:pt idx="13991">
                  <c:v>0.71718000000000004</c:v>
                </c:pt>
                <c:pt idx="13992">
                  <c:v>0.717198</c:v>
                </c:pt>
                <c:pt idx="13993">
                  <c:v>0.71721599999999996</c:v>
                </c:pt>
                <c:pt idx="13994">
                  <c:v>0.71723300000000001</c:v>
                </c:pt>
                <c:pt idx="13995">
                  <c:v>0.71725099999999997</c:v>
                </c:pt>
                <c:pt idx="13996">
                  <c:v>0.71726900000000005</c:v>
                </c:pt>
                <c:pt idx="13997">
                  <c:v>0.71728599999999998</c:v>
                </c:pt>
                <c:pt idx="13998">
                  <c:v>0.71730400000000005</c:v>
                </c:pt>
                <c:pt idx="13999">
                  <c:v>0.71732099999999999</c:v>
                </c:pt>
                <c:pt idx="14000">
                  <c:v>0.71733899999999995</c:v>
                </c:pt>
                <c:pt idx="14001">
                  <c:v>0.71735599999999999</c:v>
                </c:pt>
                <c:pt idx="14002">
                  <c:v>0.71737300000000004</c:v>
                </c:pt>
                <c:pt idx="14003">
                  <c:v>0.717391</c:v>
                </c:pt>
                <c:pt idx="14004">
                  <c:v>0.71740800000000005</c:v>
                </c:pt>
                <c:pt idx="14005">
                  <c:v>0.71742499999999998</c:v>
                </c:pt>
                <c:pt idx="14006">
                  <c:v>0.71744200000000002</c:v>
                </c:pt>
                <c:pt idx="14007">
                  <c:v>0.71745899999999996</c:v>
                </c:pt>
                <c:pt idx="14008">
                  <c:v>0.717476</c:v>
                </c:pt>
                <c:pt idx="14009">
                  <c:v>0.71749300000000005</c:v>
                </c:pt>
                <c:pt idx="14010">
                  <c:v>0.71750999999999998</c:v>
                </c:pt>
                <c:pt idx="14011">
                  <c:v>0.71752700000000003</c:v>
                </c:pt>
                <c:pt idx="14012">
                  <c:v>0.71754399999999996</c:v>
                </c:pt>
                <c:pt idx="14013">
                  <c:v>0.71755999999999998</c:v>
                </c:pt>
                <c:pt idx="14014">
                  <c:v>0.71757700000000002</c:v>
                </c:pt>
                <c:pt idx="14015">
                  <c:v>0.71759399999999995</c:v>
                </c:pt>
                <c:pt idx="14016">
                  <c:v>0.71760999999999997</c:v>
                </c:pt>
                <c:pt idx="14017">
                  <c:v>0.71762700000000001</c:v>
                </c:pt>
                <c:pt idx="14018">
                  <c:v>0.71764399999999995</c:v>
                </c:pt>
                <c:pt idx="14019">
                  <c:v>0.71765999999999996</c:v>
                </c:pt>
                <c:pt idx="14020">
                  <c:v>0.71767700000000001</c:v>
                </c:pt>
                <c:pt idx="14021">
                  <c:v>0.71769300000000003</c:v>
                </c:pt>
                <c:pt idx="14022">
                  <c:v>0.71770900000000004</c:v>
                </c:pt>
                <c:pt idx="14023">
                  <c:v>0.71772599999999998</c:v>
                </c:pt>
                <c:pt idx="14024">
                  <c:v>0.71774199999999999</c:v>
                </c:pt>
                <c:pt idx="14025">
                  <c:v>0.71775800000000001</c:v>
                </c:pt>
                <c:pt idx="14026">
                  <c:v>0.71777400000000002</c:v>
                </c:pt>
                <c:pt idx="14027">
                  <c:v>0.71779000000000004</c:v>
                </c:pt>
                <c:pt idx="14028">
                  <c:v>0.71780699999999997</c:v>
                </c:pt>
                <c:pt idx="14029">
                  <c:v>0.71782299999999999</c:v>
                </c:pt>
                <c:pt idx="14030">
                  <c:v>0.717839</c:v>
                </c:pt>
                <c:pt idx="14031">
                  <c:v>0.71785500000000002</c:v>
                </c:pt>
                <c:pt idx="14032">
                  <c:v>0.71787100000000004</c:v>
                </c:pt>
                <c:pt idx="14033">
                  <c:v>0.71788700000000005</c:v>
                </c:pt>
                <c:pt idx="14034">
                  <c:v>0.71790299999999996</c:v>
                </c:pt>
                <c:pt idx="14035">
                  <c:v>0.71791799999999995</c:v>
                </c:pt>
                <c:pt idx="14036">
                  <c:v>0.71793399999999996</c:v>
                </c:pt>
                <c:pt idx="14037">
                  <c:v>0.71794999999999998</c:v>
                </c:pt>
                <c:pt idx="14038">
                  <c:v>0.71796599999999999</c:v>
                </c:pt>
                <c:pt idx="14039">
                  <c:v>0.71798200000000001</c:v>
                </c:pt>
                <c:pt idx="14040">
                  <c:v>0.717997</c:v>
                </c:pt>
                <c:pt idx="14041">
                  <c:v>0.71801300000000001</c:v>
                </c:pt>
                <c:pt idx="14042">
                  <c:v>0.71802900000000003</c:v>
                </c:pt>
                <c:pt idx="14043">
                  <c:v>0.71804400000000002</c:v>
                </c:pt>
                <c:pt idx="14044">
                  <c:v>0.71806000000000003</c:v>
                </c:pt>
                <c:pt idx="14045">
                  <c:v>0.71807500000000002</c:v>
                </c:pt>
                <c:pt idx="14046">
                  <c:v>0.71809100000000003</c:v>
                </c:pt>
                <c:pt idx="14047">
                  <c:v>0.71810600000000002</c:v>
                </c:pt>
                <c:pt idx="14048">
                  <c:v>0.71812200000000004</c:v>
                </c:pt>
                <c:pt idx="14049">
                  <c:v>0.71813700000000003</c:v>
                </c:pt>
                <c:pt idx="14050">
                  <c:v>0.71815300000000004</c:v>
                </c:pt>
                <c:pt idx="14051">
                  <c:v>0.71816800000000003</c:v>
                </c:pt>
                <c:pt idx="14052">
                  <c:v>0.71818400000000004</c:v>
                </c:pt>
                <c:pt idx="14053">
                  <c:v>0.71819900000000003</c:v>
                </c:pt>
                <c:pt idx="14054">
                  <c:v>0.71821400000000002</c:v>
                </c:pt>
                <c:pt idx="14055">
                  <c:v>0.71822900000000001</c:v>
                </c:pt>
                <c:pt idx="14056">
                  <c:v>0.71824500000000002</c:v>
                </c:pt>
                <c:pt idx="14057">
                  <c:v>0.71826000000000001</c:v>
                </c:pt>
                <c:pt idx="14058">
                  <c:v>0.718275</c:v>
                </c:pt>
                <c:pt idx="14059">
                  <c:v>0.71828999999999998</c:v>
                </c:pt>
                <c:pt idx="14060">
                  <c:v>0.71830499999999997</c:v>
                </c:pt>
                <c:pt idx="14061">
                  <c:v>0.71832099999999999</c:v>
                </c:pt>
                <c:pt idx="14062">
                  <c:v>0.71833599999999997</c:v>
                </c:pt>
                <c:pt idx="14063">
                  <c:v>0.71835099999999996</c:v>
                </c:pt>
                <c:pt idx="14064">
                  <c:v>0.71836599999999995</c:v>
                </c:pt>
                <c:pt idx="14065">
                  <c:v>0.71838100000000005</c:v>
                </c:pt>
                <c:pt idx="14066">
                  <c:v>0.71839600000000003</c:v>
                </c:pt>
                <c:pt idx="14067">
                  <c:v>0.71841100000000002</c:v>
                </c:pt>
                <c:pt idx="14068">
                  <c:v>0.71842600000000001</c:v>
                </c:pt>
                <c:pt idx="14069">
                  <c:v>0.718441</c:v>
                </c:pt>
                <c:pt idx="14070">
                  <c:v>0.71845599999999998</c:v>
                </c:pt>
                <c:pt idx="14071">
                  <c:v>0.71847099999999997</c:v>
                </c:pt>
                <c:pt idx="14072">
                  <c:v>0.71848500000000004</c:v>
                </c:pt>
                <c:pt idx="14073">
                  <c:v>0.71850000000000003</c:v>
                </c:pt>
                <c:pt idx="14074">
                  <c:v>0.71851500000000001</c:v>
                </c:pt>
                <c:pt idx="14075">
                  <c:v>0.71853</c:v>
                </c:pt>
                <c:pt idx="14076">
                  <c:v>0.71854499999999999</c:v>
                </c:pt>
                <c:pt idx="14077">
                  <c:v>0.71855899999999995</c:v>
                </c:pt>
                <c:pt idx="14078">
                  <c:v>0.71857400000000005</c:v>
                </c:pt>
                <c:pt idx="14079">
                  <c:v>0.71858900000000003</c:v>
                </c:pt>
                <c:pt idx="14080">
                  <c:v>0.71860400000000002</c:v>
                </c:pt>
                <c:pt idx="14081">
                  <c:v>0.71861799999999998</c:v>
                </c:pt>
                <c:pt idx="14082">
                  <c:v>0.71863299999999997</c:v>
                </c:pt>
                <c:pt idx="14083">
                  <c:v>0.71864799999999995</c:v>
                </c:pt>
                <c:pt idx="14084">
                  <c:v>0.71866200000000002</c:v>
                </c:pt>
                <c:pt idx="14085">
                  <c:v>0.71867700000000001</c:v>
                </c:pt>
                <c:pt idx="14086">
                  <c:v>0.718692</c:v>
                </c:pt>
                <c:pt idx="14087">
                  <c:v>0.71870599999999996</c:v>
                </c:pt>
                <c:pt idx="14088">
                  <c:v>0.71872100000000005</c:v>
                </c:pt>
                <c:pt idx="14089">
                  <c:v>0.71873500000000001</c:v>
                </c:pt>
                <c:pt idx="14090">
                  <c:v>0.71875</c:v>
                </c:pt>
                <c:pt idx="14091">
                  <c:v>0.71876399999999996</c:v>
                </c:pt>
                <c:pt idx="14092">
                  <c:v>0.71877899999999995</c:v>
                </c:pt>
                <c:pt idx="14093">
                  <c:v>0.71879300000000002</c:v>
                </c:pt>
                <c:pt idx="14094">
                  <c:v>0.718808</c:v>
                </c:pt>
                <c:pt idx="14095">
                  <c:v>0.71882199999999996</c:v>
                </c:pt>
                <c:pt idx="14096">
                  <c:v>0.71883699999999995</c:v>
                </c:pt>
                <c:pt idx="14097">
                  <c:v>0.71885100000000002</c:v>
                </c:pt>
                <c:pt idx="14098">
                  <c:v>0.718866</c:v>
                </c:pt>
                <c:pt idx="14099">
                  <c:v>0.71887999999999996</c:v>
                </c:pt>
                <c:pt idx="14100">
                  <c:v>0.71889400000000003</c:v>
                </c:pt>
                <c:pt idx="14101">
                  <c:v>0.71890900000000002</c:v>
                </c:pt>
                <c:pt idx="14102">
                  <c:v>0.71892299999999998</c:v>
                </c:pt>
                <c:pt idx="14103">
                  <c:v>0.71893799999999997</c:v>
                </c:pt>
                <c:pt idx="14104">
                  <c:v>0.71895200000000004</c:v>
                </c:pt>
                <c:pt idx="14105">
                  <c:v>0.71896599999999999</c:v>
                </c:pt>
                <c:pt idx="14106">
                  <c:v>0.71898099999999998</c:v>
                </c:pt>
                <c:pt idx="14107">
                  <c:v>0.71899500000000005</c:v>
                </c:pt>
                <c:pt idx="14108">
                  <c:v>0.71900900000000001</c:v>
                </c:pt>
                <c:pt idx="14109">
                  <c:v>0.71902299999999997</c:v>
                </c:pt>
                <c:pt idx="14110">
                  <c:v>0.71903799999999995</c:v>
                </c:pt>
                <c:pt idx="14111">
                  <c:v>0.71905200000000002</c:v>
                </c:pt>
                <c:pt idx="14112">
                  <c:v>0.71906599999999998</c:v>
                </c:pt>
                <c:pt idx="14113">
                  <c:v>0.71908000000000005</c:v>
                </c:pt>
                <c:pt idx="14114">
                  <c:v>0.71909500000000004</c:v>
                </c:pt>
                <c:pt idx="14115">
                  <c:v>0.719109</c:v>
                </c:pt>
                <c:pt idx="14116">
                  <c:v>0.71912299999999996</c:v>
                </c:pt>
                <c:pt idx="14117">
                  <c:v>0.71913700000000003</c:v>
                </c:pt>
                <c:pt idx="14118">
                  <c:v>0.71915099999999998</c:v>
                </c:pt>
                <c:pt idx="14119">
                  <c:v>0.71916500000000005</c:v>
                </c:pt>
                <c:pt idx="14120">
                  <c:v>0.71918000000000004</c:v>
                </c:pt>
                <c:pt idx="14121">
                  <c:v>0.719194</c:v>
                </c:pt>
                <c:pt idx="14122">
                  <c:v>0.71920799999999996</c:v>
                </c:pt>
                <c:pt idx="14123">
                  <c:v>0.71922200000000003</c:v>
                </c:pt>
                <c:pt idx="14124">
                  <c:v>0.71923599999999999</c:v>
                </c:pt>
                <c:pt idx="14125">
                  <c:v>0.71924999999999994</c:v>
                </c:pt>
                <c:pt idx="14126">
                  <c:v>0.71926400000000001</c:v>
                </c:pt>
                <c:pt idx="14127">
                  <c:v>0.71927799999999997</c:v>
                </c:pt>
                <c:pt idx="14128">
                  <c:v>0.71929200000000004</c:v>
                </c:pt>
                <c:pt idx="14129">
                  <c:v>0.719306</c:v>
                </c:pt>
                <c:pt idx="14130">
                  <c:v>0.71931999999999996</c:v>
                </c:pt>
                <c:pt idx="14131">
                  <c:v>0.71933400000000003</c:v>
                </c:pt>
                <c:pt idx="14132">
                  <c:v>0.71934799999999999</c:v>
                </c:pt>
                <c:pt idx="14133">
                  <c:v>0.71936199999999995</c:v>
                </c:pt>
                <c:pt idx="14134">
                  <c:v>0.71937600000000002</c:v>
                </c:pt>
                <c:pt idx="14135">
                  <c:v>0.71938999999999997</c:v>
                </c:pt>
                <c:pt idx="14136">
                  <c:v>0.71940400000000004</c:v>
                </c:pt>
                <c:pt idx="14137">
                  <c:v>0.719418</c:v>
                </c:pt>
                <c:pt idx="14138">
                  <c:v>0.71943199999999996</c:v>
                </c:pt>
                <c:pt idx="14139">
                  <c:v>0.71944600000000003</c:v>
                </c:pt>
                <c:pt idx="14140">
                  <c:v>0.71945999999999999</c:v>
                </c:pt>
                <c:pt idx="14141">
                  <c:v>0.71947399999999995</c:v>
                </c:pt>
                <c:pt idx="14142">
                  <c:v>0.71948800000000002</c:v>
                </c:pt>
                <c:pt idx="14143">
                  <c:v>0.71950199999999997</c:v>
                </c:pt>
                <c:pt idx="14144">
                  <c:v>0.71951600000000004</c:v>
                </c:pt>
                <c:pt idx="14145">
                  <c:v>0.71953</c:v>
                </c:pt>
                <c:pt idx="14146">
                  <c:v>0.71954300000000004</c:v>
                </c:pt>
                <c:pt idx="14147">
                  <c:v>0.719557</c:v>
                </c:pt>
                <c:pt idx="14148">
                  <c:v>0.71957099999999996</c:v>
                </c:pt>
                <c:pt idx="14149">
                  <c:v>0.71958500000000003</c:v>
                </c:pt>
                <c:pt idx="14150">
                  <c:v>0.71959899999999999</c:v>
                </c:pt>
                <c:pt idx="14151">
                  <c:v>0.71961299999999995</c:v>
                </c:pt>
                <c:pt idx="14152">
                  <c:v>0.71962700000000002</c:v>
                </c:pt>
                <c:pt idx="14153">
                  <c:v>0.71963999999999995</c:v>
                </c:pt>
                <c:pt idx="14154">
                  <c:v>0.71965400000000002</c:v>
                </c:pt>
                <c:pt idx="14155">
                  <c:v>0.71966799999999997</c:v>
                </c:pt>
                <c:pt idx="14156">
                  <c:v>0.71968200000000004</c:v>
                </c:pt>
                <c:pt idx="14157">
                  <c:v>0.719696</c:v>
                </c:pt>
                <c:pt idx="14158">
                  <c:v>0.71970999999999996</c:v>
                </c:pt>
                <c:pt idx="14159">
                  <c:v>0.719723</c:v>
                </c:pt>
                <c:pt idx="14160">
                  <c:v>0.71973699999999996</c:v>
                </c:pt>
                <c:pt idx="14161">
                  <c:v>0.71975100000000003</c:v>
                </c:pt>
                <c:pt idx="14162">
                  <c:v>0.71976499999999999</c:v>
                </c:pt>
                <c:pt idx="14163">
                  <c:v>0.71977800000000003</c:v>
                </c:pt>
                <c:pt idx="14164">
                  <c:v>0.71979199999999999</c:v>
                </c:pt>
                <c:pt idx="14165">
                  <c:v>0.71980599999999995</c:v>
                </c:pt>
                <c:pt idx="14166">
                  <c:v>0.71982000000000002</c:v>
                </c:pt>
                <c:pt idx="14167">
                  <c:v>0.71983299999999995</c:v>
                </c:pt>
                <c:pt idx="14168">
                  <c:v>0.71984700000000001</c:v>
                </c:pt>
                <c:pt idx="14169">
                  <c:v>0.71986099999999997</c:v>
                </c:pt>
                <c:pt idx="14170">
                  <c:v>0.71987500000000004</c:v>
                </c:pt>
                <c:pt idx="14171">
                  <c:v>0.71988799999999997</c:v>
                </c:pt>
                <c:pt idx="14172">
                  <c:v>0.71990200000000004</c:v>
                </c:pt>
                <c:pt idx="14173">
                  <c:v>0.719916</c:v>
                </c:pt>
                <c:pt idx="14174">
                  <c:v>0.71992900000000004</c:v>
                </c:pt>
                <c:pt idx="14175">
                  <c:v>0.719943</c:v>
                </c:pt>
                <c:pt idx="14176">
                  <c:v>0.71995699999999996</c:v>
                </c:pt>
                <c:pt idx="14177">
                  <c:v>0.71997</c:v>
                </c:pt>
                <c:pt idx="14178">
                  <c:v>0.71998399999999996</c:v>
                </c:pt>
                <c:pt idx="14179">
                  <c:v>0.71999800000000003</c:v>
                </c:pt>
                <c:pt idx="14180">
                  <c:v>0.72001099999999996</c:v>
                </c:pt>
                <c:pt idx="14181">
                  <c:v>0.72002500000000003</c:v>
                </c:pt>
                <c:pt idx="14182">
                  <c:v>0.72003899999999998</c:v>
                </c:pt>
                <c:pt idx="14183">
                  <c:v>0.72005200000000003</c:v>
                </c:pt>
                <c:pt idx="14184">
                  <c:v>0.72006599999999998</c:v>
                </c:pt>
                <c:pt idx="14185">
                  <c:v>0.72008000000000005</c:v>
                </c:pt>
                <c:pt idx="14186">
                  <c:v>0.72009299999999998</c:v>
                </c:pt>
                <c:pt idx="14187">
                  <c:v>0.72010700000000005</c:v>
                </c:pt>
                <c:pt idx="14188">
                  <c:v>0.72011999999999998</c:v>
                </c:pt>
                <c:pt idx="14189">
                  <c:v>0.72013400000000005</c:v>
                </c:pt>
                <c:pt idx="14190">
                  <c:v>0.72014800000000001</c:v>
                </c:pt>
                <c:pt idx="14191">
                  <c:v>0.72016100000000005</c:v>
                </c:pt>
                <c:pt idx="14192">
                  <c:v>0.72017500000000001</c:v>
                </c:pt>
                <c:pt idx="14193">
                  <c:v>0.72018800000000005</c:v>
                </c:pt>
                <c:pt idx="14194">
                  <c:v>0.72020200000000001</c:v>
                </c:pt>
                <c:pt idx="14195">
                  <c:v>0.72021599999999997</c:v>
                </c:pt>
                <c:pt idx="14196">
                  <c:v>0.72022900000000001</c:v>
                </c:pt>
                <c:pt idx="14197">
                  <c:v>0.72024299999999997</c:v>
                </c:pt>
                <c:pt idx="14198">
                  <c:v>0.72025600000000001</c:v>
                </c:pt>
                <c:pt idx="14199">
                  <c:v>0.72026999999999997</c:v>
                </c:pt>
                <c:pt idx="14200">
                  <c:v>0.72028300000000001</c:v>
                </c:pt>
                <c:pt idx="14201">
                  <c:v>0.72029699999999997</c:v>
                </c:pt>
                <c:pt idx="14202">
                  <c:v>0.72031000000000001</c:v>
                </c:pt>
                <c:pt idx="14203">
                  <c:v>0.72032399999999996</c:v>
                </c:pt>
                <c:pt idx="14204">
                  <c:v>0.72033800000000003</c:v>
                </c:pt>
                <c:pt idx="14205">
                  <c:v>0.72035099999999996</c:v>
                </c:pt>
                <c:pt idx="14206">
                  <c:v>0.72036500000000003</c:v>
                </c:pt>
                <c:pt idx="14207">
                  <c:v>0.72037799999999996</c:v>
                </c:pt>
                <c:pt idx="14208">
                  <c:v>0.72039200000000003</c:v>
                </c:pt>
                <c:pt idx="14209">
                  <c:v>0.72040499999999996</c:v>
                </c:pt>
                <c:pt idx="14210">
                  <c:v>0.72041900000000003</c:v>
                </c:pt>
                <c:pt idx="14211">
                  <c:v>0.72043199999999996</c:v>
                </c:pt>
                <c:pt idx="14212">
                  <c:v>0.72044600000000003</c:v>
                </c:pt>
                <c:pt idx="14213">
                  <c:v>0.72045899999999996</c:v>
                </c:pt>
                <c:pt idx="14214">
                  <c:v>0.72047300000000003</c:v>
                </c:pt>
                <c:pt idx="14215">
                  <c:v>0.72048599999999996</c:v>
                </c:pt>
                <c:pt idx="14216">
                  <c:v>0.72050000000000003</c:v>
                </c:pt>
                <c:pt idx="14217">
                  <c:v>0.72051299999999996</c:v>
                </c:pt>
                <c:pt idx="14218">
                  <c:v>0.72052700000000003</c:v>
                </c:pt>
                <c:pt idx="14219">
                  <c:v>0.72053999999999996</c:v>
                </c:pt>
                <c:pt idx="14220">
                  <c:v>0.72055400000000003</c:v>
                </c:pt>
                <c:pt idx="14221">
                  <c:v>0.72056699999999996</c:v>
                </c:pt>
                <c:pt idx="14222">
                  <c:v>0.72058100000000003</c:v>
                </c:pt>
                <c:pt idx="14223">
                  <c:v>0.72059399999999996</c:v>
                </c:pt>
                <c:pt idx="14224">
                  <c:v>0.720607</c:v>
                </c:pt>
                <c:pt idx="14225">
                  <c:v>0.72062099999999996</c:v>
                </c:pt>
                <c:pt idx="14226">
                  <c:v>0.720634</c:v>
                </c:pt>
                <c:pt idx="14227">
                  <c:v>0.72064799999999996</c:v>
                </c:pt>
                <c:pt idx="14228">
                  <c:v>0.720661</c:v>
                </c:pt>
                <c:pt idx="14229">
                  <c:v>0.72067499999999995</c:v>
                </c:pt>
                <c:pt idx="14230">
                  <c:v>0.720688</c:v>
                </c:pt>
                <c:pt idx="14231">
                  <c:v>0.72070199999999995</c:v>
                </c:pt>
                <c:pt idx="14232">
                  <c:v>0.72071499999999999</c:v>
                </c:pt>
                <c:pt idx="14233">
                  <c:v>0.72072800000000004</c:v>
                </c:pt>
                <c:pt idx="14234">
                  <c:v>0.72074199999999999</c:v>
                </c:pt>
                <c:pt idx="14235">
                  <c:v>0.72075500000000003</c:v>
                </c:pt>
                <c:pt idx="14236">
                  <c:v>0.72076899999999999</c:v>
                </c:pt>
                <c:pt idx="14237">
                  <c:v>0.72078200000000003</c:v>
                </c:pt>
                <c:pt idx="14238">
                  <c:v>0.72079599999999999</c:v>
                </c:pt>
                <c:pt idx="14239">
                  <c:v>0.72080900000000003</c:v>
                </c:pt>
                <c:pt idx="14240">
                  <c:v>0.72082199999999996</c:v>
                </c:pt>
                <c:pt idx="14241">
                  <c:v>0.72083600000000003</c:v>
                </c:pt>
                <c:pt idx="14242">
                  <c:v>0.72084899999999996</c:v>
                </c:pt>
                <c:pt idx="14243">
                  <c:v>0.72086300000000003</c:v>
                </c:pt>
                <c:pt idx="14244">
                  <c:v>0.72087599999999996</c:v>
                </c:pt>
                <c:pt idx="14245">
                  <c:v>0.720889</c:v>
                </c:pt>
                <c:pt idx="14246">
                  <c:v>0.72090299999999996</c:v>
                </c:pt>
                <c:pt idx="14247">
                  <c:v>0.720916</c:v>
                </c:pt>
                <c:pt idx="14248">
                  <c:v>0.72092999999999996</c:v>
                </c:pt>
                <c:pt idx="14249">
                  <c:v>0.720943</c:v>
                </c:pt>
                <c:pt idx="14250">
                  <c:v>0.72095600000000004</c:v>
                </c:pt>
                <c:pt idx="14251">
                  <c:v>0.72097</c:v>
                </c:pt>
                <c:pt idx="14252">
                  <c:v>0.72098300000000004</c:v>
                </c:pt>
                <c:pt idx="14253">
                  <c:v>0.72099599999999997</c:v>
                </c:pt>
                <c:pt idx="14254">
                  <c:v>0.72101000000000004</c:v>
                </c:pt>
                <c:pt idx="14255">
                  <c:v>0.72102299999999997</c:v>
                </c:pt>
                <c:pt idx="14256">
                  <c:v>0.72103700000000004</c:v>
                </c:pt>
                <c:pt idx="14257">
                  <c:v>0.72104999999999997</c:v>
                </c:pt>
                <c:pt idx="14258">
                  <c:v>0.72106300000000001</c:v>
                </c:pt>
                <c:pt idx="14259">
                  <c:v>0.72107699999999997</c:v>
                </c:pt>
                <c:pt idx="14260">
                  <c:v>0.72109000000000001</c:v>
                </c:pt>
                <c:pt idx="14261">
                  <c:v>0.72110300000000005</c:v>
                </c:pt>
                <c:pt idx="14262">
                  <c:v>0.72111700000000001</c:v>
                </c:pt>
                <c:pt idx="14263">
                  <c:v>0.72113000000000005</c:v>
                </c:pt>
                <c:pt idx="14264">
                  <c:v>0.72114299999999998</c:v>
                </c:pt>
                <c:pt idx="14265">
                  <c:v>0.72115700000000005</c:v>
                </c:pt>
                <c:pt idx="14266">
                  <c:v>0.72116999999999998</c:v>
                </c:pt>
                <c:pt idx="14267">
                  <c:v>0.72118300000000002</c:v>
                </c:pt>
                <c:pt idx="14268">
                  <c:v>0.72119699999999998</c:v>
                </c:pt>
                <c:pt idx="14269">
                  <c:v>0.72121000000000002</c:v>
                </c:pt>
                <c:pt idx="14270">
                  <c:v>0.72122299999999995</c:v>
                </c:pt>
                <c:pt idx="14271">
                  <c:v>0.72123700000000002</c:v>
                </c:pt>
                <c:pt idx="14272">
                  <c:v>0.72124999999999995</c:v>
                </c:pt>
                <c:pt idx="14273">
                  <c:v>0.72126299999999999</c:v>
                </c:pt>
                <c:pt idx="14274">
                  <c:v>0.72127699999999995</c:v>
                </c:pt>
                <c:pt idx="14275">
                  <c:v>0.72128999999999999</c:v>
                </c:pt>
                <c:pt idx="14276">
                  <c:v>0.72130300000000003</c:v>
                </c:pt>
                <c:pt idx="14277">
                  <c:v>0.72131699999999999</c:v>
                </c:pt>
                <c:pt idx="14278">
                  <c:v>0.72133000000000003</c:v>
                </c:pt>
                <c:pt idx="14279">
                  <c:v>0.72134299999999996</c:v>
                </c:pt>
                <c:pt idx="14280">
                  <c:v>0.72135700000000003</c:v>
                </c:pt>
                <c:pt idx="14281">
                  <c:v>0.72136999999999996</c:v>
                </c:pt>
                <c:pt idx="14282">
                  <c:v>0.721383</c:v>
                </c:pt>
                <c:pt idx="14283">
                  <c:v>0.72139600000000004</c:v>
                </c:pt>
                <c:pt idx="14284">
                  <c:v>0.72141</c:v>
                </c:pt>
                <c:pt idx="14285">
                  <c:v>0.72142300000000004</c:v>
                </c:pt>
                <c:pt idx="14286">
                  <c:v>0.72143599999999997</c:v>
                </c:pt>
                <c:pt idx="14287">
                  <c:v>0.72145000000000004</c:v>
                </c:pt>
                <c:pt idx="14288">
                  <c:v>0.72146299999999997</c:v>
                </c:pt>
                <c:pt idx="14289">
                  <c:v>0.72147600000000001</c:v>
                </c:pt>
                <c:pt idx="14290">
                  <c:v>0.72148999999999996</c:v>
                </c:pt>
                <c:pt idx="14291">
                  <c:v>0.72150300000000001</c:v>
                </c:pt>
                <c:pt idx="14292">
                  <c:v>0.72151600000000005</c:v>
                </c:pt>
                <c:pt idx="14293">
                  <c:v>0.72152899999999998</c:v>
                </c:pt>
                <c:pt idx="14294">
                  <c:v>0.72154300000000005</c:v>
                </c:pt>
                <c:pt idx="14295">
                  <c:v>0.72155599999999998</c:v>
                </c:pt>
                <c:pt idx="14296">
                  <c:v>0.72156900000000002</c:v>
                </c:pt>
                <c:pt idx="14297">
                  <c:v>0.72158199999999995</c:v>
                </c:pt>
                <c:pt idx="14298">
                  <c:v>0.72159600000000002</c:v>
                </c:pt>
                <c:pt idx="14299">
                  <c:v>0.72160899999999994</c:v>
                </c:pt>
                <c:pt idx="14300">
                  <c:v>0.72162199999999999</c:v>
                </c:pt>
                <c:pt idx="14301">
                  <c:v>0.72163600000000006</c:v>
                </c:pt>
                <c:pt idx="14302">
                  <c:v>0.72164899999999998</c:v>
                </c:pt>
                <c:pt idx="14303">
                  <c:v>0.72166200000000003</c:v>
                </c:pt>
                <c:pt idx="14304">
                  <c:v>0.72167499999999996</c:v>
                </c:pt>
                <c:pt idx="14305">
                  <c:v>0.72168900000000002</c:v>
                </c:pt>
                <c:pt idx="14306">
                  <c:v>0.72170199999999995</c:v>
                </c:pt>
                <c:pt idx="14307">
                  <c:v>0.721715</c:v>
                </c:pt>
                <c:pt idx="14308">
                  <c:v>0.72172800000000004</c:v>
                </c:pt>
                <c:pt idx="14309">
                  <c:v>0.72174199999999999</c:v>
                </c:pt>
                <c:pt idx="14310">
                  <c:v>0.72175500000000004</c:v>
                </c:pt>
                <c:pt idx="14311">
                  <c:v>0.72176799999999997</c:v>
                </c:pt>
                <c:pt idx="14312">
                  <c:v>0.72178100000000001</c:v>
                </c:pt>
                <c:pt idx="14313">
                  <c:v>0.72179499999999996</c:v>
                </c:pt>
                <c:pt idx="14314">
                  <c:v>0.72180800000000001</c:v>
                </c:pt>
                <c:pt idx="14315">
                  <c:v>0.72182100000000005</c:v>
                </c:pt>
                <c:pt idx="14316">
                  <c:v>0.72183399999999998</c:v>
                </c:pt>
                <c:pt idx="14317">
                  <c:v>0.72184800000000005</c:v>
                </c:pt>
                <c:pt idx="14318">
                  <c:v>0.72186099999999997</c:v>
                </c:pt>
                <c:pt idx="14319">
                  <c:v>0.72187400000000002</c:v>
                </c:pt>
                <c:pt idx="14320">
                  <c:v>0.72188699999999995</c:v>
                </c:pt>
                <c:pt idx="14321">
                  <c:v>0.72190100000000001</c:v>
                </c:pt>
                <c:pt idx="14322">
                  <c:v>0.72191399999999994</c:v>
                </c:pt>
                <c:pt idx="14323">
                  <c:v>0.72192699999999999</c:v>
                </c:pt>
                <c:pt idx="14324">
                  <c:v>0.72194000000000003</c:v>
                </c:pt>
                <c:pt idx="14325">
                  <c:v>0.72195299999999996</c:v>
                </c:pt>
                <c:pt idx="14326">
                  <c:v>0.72196700000000003</c:v>
                </c:pt>
                <c:pt idx="14327">
                  <c:v>0.72197999999999996</c:v>
                </c:pt>
                <c:pt idx="14328">
                  <c:v>0.721993</c:v>
                </c:pt>
                <c:pt idx="14329">
                  <c:v>0.72200600000000004</c:v>
                </c:pt>
                <c:pt idx="14330">
                  <c:v>0.72202</c:v>
                </c:pt>
                <c:pt idx="14331">
                  <c:v>0.72203300000000004</c:v>
                </c:pt>
                <c:pt idx="14332">
                  <c:v>0.72204599999999997</c:v>
                </c:pt>
                <c:pt idx="14333">
                  <c:v>0.72205900000000001</c:v>
                </c:pt>
                <c:pt idx="14334">
                  <c:v>0.72207200000000005</c:v>
                </c:pt>
                <c:pt idx="14335">
                  <c:v>0.72208600000000001</c:v>
                </c:pt>
                <c:pt idx="14336">
                  <c:v>0.72209900000000005</c:v>
                </c:pt>
                <c:pt idx="14337">
                  <c:v>0.72211199999999998</c:v>
                </c:pt>
                <c:pt idx="14338">
                  <c:v>0.72212500000000002</c:v>
                </c:pt>
                <c:pt idx="14339">
                  <c:v>0.72213899999999998</c:v>
                </c:pt>
                <c:pt idx="14340">
                  <c:v>0.72215200000000002</c:v>
                </c:pt>
                <c:pt idx="14341">
                  <c:v>0.72216499999999995</c:v>
                </c:pt>
                <c:pt idx="14342">
                  <c:v>0.72217799999999999</c:v>
                </c:pt>
                <c:pt idx="14343">
                  <c:v>0.72219100000000003</c:v>
                </c:pt>
                <c:pt idx="14344">
                  <c:v>0.72220499999999999</c:v>
                </c:pt>
                <c:pt idx="14345">
                  <c:v>0.72221800000000003</c:v>
                </c:pt>
                <c:pt idx="14346">
                  <c:v>0.72223099999999996</c:v>
                </c:pt>
                <c:pt idx="14347">
                  <c:v>0.722244</c:v>
                </c:pt>
                <c:pt idx="14348">
                  <c:v>0.72225700000000004</c:v>
                </c:pt>
                <c:pt idx="14349">
                  <c:v>0.722271</c:v>
                </c:pt>
                <c:pt idx="14350">
                  <c:v>0.72228400000000004</c:v>
                </c:pt>
                <c:pt idx="14351">
                  <c:v>0.72229699999999997</c:v>
                </c:pt>
                <c:pt idx="14352">
                  <c:v>0.72231000000000001</c:v>
                </c:pt>
                <c:pt idx="14353">
                  <c:v>0.72232300000000005</c:v>
                </c:pt>
                <c:pt idx="14354">
                  <c:v>0.72233700000000001</c:v>
                </c:pt>
                <c:pt idx="14355">
                  <c:v>0.72235000000000005</c:v>
                </c:pt>
                <c:pt idx="14356">
                  <c:v>0.72236299999999998</c:v>
                </c:pt>
                <c:pt idx="14357">
                  <c:v>0.72237600000000002</c:v>
                </c:pt>
                <c:pt idx="14358">
                  <c:v>0.72238899999999995</c:v>
                </c:pt>
                <c:pt idx="14359">
                  <c:v>0.72240199999999999</c:v>
                </c:pt>
                <c:pt idx="14360">
                  <c:v>0.72241599999999995</c:v>
                </c:pt>
                <c:pt idx="14361">
                  <c:v>0.72242899999999999</c:v>
                </c:pt>
                <c:pt idx="14362">
                  <c:v>0.72244200000000003</c:v>
                </c:pt>
                <c:pt idx="14363">
                  <c:v>0.72245499999999996</c:v>
                </c:pt>
                <c:pt idx="14364">
                  <c:v>0.722468</c:v>
                </c:pt>
                <c:pt idx="14365">
                  <c:v>0.72248199999999996</c:v>
                </c:pt>
                <c:pt idx="14366">
                  <c:v>0.722495</c:v>
                </c:pt>
                <c:pt idx="14367">
                  <c:v>0.72250800000000004</c:v>
                </c:pt>
                <c:pt idx="14368">
                  <c:v>0.72252099999999997</c:v>
                </c:pt>
                <c:pt idx="14369">
                  <c:v>0.72253400000000001</c:v>
                </c:pt>
                <c:pt idx="14370">
                  <c:v>0.72254700000000005</c:v>
                </c:pt>
                <c:pt idx="14371">
                  <c:v>0.72256100000000001</c:v>
                </c:pt>
                <c:pt idx="14372">
                  <c:v>0.72257400000000005</c:v>
                </c:pt>
                <c:pt idx="14373">
                  <c:v>0.72258699999999998</c:v>
                </c:pt>
                <c:pt idx="14374">
                  <c:v>0.72260000000000002</c:v>
                </c:pt>
                <c:pt idx="14375">
                  <c:v>0.72261299999999995</c:v>
                </c:pt>
                <c:pt idx="14376">
                  <c:v>0.72262599999999999</c:v>
                </c:pt>
                <c:pt idx="14377">
                  <c:v>0.72263999999999995</c:v>
                </c:pt>
                <c:pt idx="14378">
                  <c:v>0.72265299999999999</c:v>
                </c:pt>
                <c:pt idx="14379">
                  <c:v>0.72266600000000003</c:v>
                </c:pt>
                <c:pt idx="14380">
                  <c:v>0.72267899999999996</c:v>
                </c:pt>
                <c:pt idx="14381">
                  <c:v>0.722692</c:v>
                </c:pt>
                <c:pt idx="14382">
                  <c:v>0.72270500000000004</c:v>
                </c:pt>
                <c:pt idx="14383">
                  <c:v>0.722719</c:v>
                </c:pt>
                <c:pt idx="14384">
                  <c:v>0.72273200000000004</c:v>
                </c:pt>
                <c:pt idx="14385">
                  <c:v>0.72274499999999997</c:v>
                </c:pt>
                <c:pt idx="14386">
                  <c:v>0.72275800000000001</c:v>
                </c:pt>
                <c:pt idx="14387">
                  <c:v>0.72277100000000005</c:v>
                </c:pt>
                <c:pt idx="14388">
                  <c:v>0.72278399999999998</c:v>
                </c:pt>
                <c:pt idx="14389">
                  <c:v>0.72279800000000005</c:v>
                </c:pt>
                <c:pt idx="14390">
                  <c:v>0.72281099999999998</c:v>
                </c:pt>
                <c:pt idx="14391">
                  <c:v>0.72282400000000002</c:v>
                </c:pt>
                <c:pt idx="14392">
                  <c:v>0.72283699999999995</c:v>
                </c:pt>
                <c:pt idx="14393">
                  <c:v>0.72284999999999999</c:v>
                </c:pt>
                <c:pt idx="14394">
                  <c:v>0.72286300000000003</c:v>
                </c:pt>
                <c:pt idx="14395">
                  <c:v>0.72287699999999999</c:v>
                </c:pt>
                <c:pt idx="14396">
                  <c:v>0.72289000000000003</c:v>
                </c:pt>
                <c:pt idx="14397">
                  <c:v>0.72290299999999996</c:v>
                </c:pt>
                <c:pt idx="14398">
                  <c:v>0.722916</c:v>
                </c:pt>
                <c:pt idx="14399">
                  <c:v>0.72292900000000004</c:v>
                </c:pt>
                <c:pt idx="14400">
                  <c:v>0.72294199999999997</c:v>
                </c:pt>
                <c:pt idx="14401">
                  <c:v>0.72295500000000001</c:v>
                </c:pt>
                <c:pt idx="14402">
                  <c:v>0.72296899999999997</c:v>
                </c:pt>
                <c:pt idx="14403">
                  <c:v>0.72275199999999995</c:v>
                </c:pt>
                <c:pt idx="14404">
                  <c:v>0.72253599999999996</c:v>
                </c:pt>
                <c:pt idx="14405">
                  <c:v>0.72231999999999996</c:v>
                </c:pt>
                <c:pt idx="14406">
                  <c:v>0.72210300000000005</c:v>
                </c:pt>
                <c:pt idx="14407">
                  <c:v>0.72188699999999995</c:v>
                </c:pt>
                <c:pt idx="14408">
                  <c:v>0.72167099999999995</c:v>
                </c:pt>
                <c:pt idx="14409">
                  <c:v>0.72145499999999996</c:v>
                </c:pt>
                <c:pt idx="14410">
                  <c:v>0.72123899999999996</c:v>
                </c:pt>
                <c:pt idx="14411">
                  <c:v>0.72102299999999997</c:v>
                </c:pt>
                <c:pt idx="14412">
                  <c:v>0.72080699999999998</c:v>
                </c:pt>
                <c:pt idx="14413">
                  <c:v>0.72059200000000001</c:v>
                </c:pt>
                <c:pt idx="14414">
                  <c:v>0.72037600000000002</c:v>
                </c:pt>
                <c:pt idx="14415">
                  <c:v>0.72016000000000002</c:v>
                </c:pt>
                <c:pt idx="14416">
                  <c:v>0.71994499999999995</c:v>
                </c:pt>
                <c:pt idx="14417">
                  <c:v>0.71972899999999995</c:v>
                </c:pt>
                <c:pt idx="14418">
                  <c:v>0.71951399999999999</c:v>
                </c:pt>
                <c:pt idx="14419">
                  <c:v>0.71929799999999999</c:v>
                </c:pt>
                <c:pt idx="14420">
                  <c:v>0.71908300000000003</c:v>
                </c:pt>
                <c:pt idx="14421">
                  <c:v>0.71886799999999995</c:v>
                </c:pt>
                <c:pt idx="14422">
                  <c:v>0.71865299999999999</c:v>
                </c:pt>
                <c:pt idx="14423">
                  <c:v>0.71843800000000002</c:v>
                </c:pt>
                <c:pt idx="14424">
                  <c:v>0.71822200000000003</c:v>
                </c:pt>
                <c:pt idx="14425">
                  <c:v>0.71800699999999995</c:v>
                </c:pt>
                <c:pt idx="14426">
                  <c:v>0.71779300000000001</c:v>
                </c:pt>
                <c:pt idx="14427">
                  <c:v>0.71757800000000005</c:v>
                </c:pt>
                <c:pt idx="14428">
                  <c:v>0.71736299999999997</c:v>
                </c:pt>
                <c:pt idx="14429">
                  <c:v>0.71714800000000001</c:v>
                </c:pt>
                <c:pt idx="14430">
                  <c:v>0.71693399999999996</c:v>
                </c:pt>
                <c:pt idx="14431">
                  <c:v>0.71671899999999999</c:v>
                </c:pt>
                <c:pt idx="14432">
                  <c:v>0.71650400000000003</c:v>
                </c:pt>
                <c:pt idx="14433">
                  <c:v>0.71628999999999998</c:v>
                </c:pt>
                <c:pt idx="14434">
                  <c:v>0.71607600000000005</c:v>
                </c:pt>
                <c:pt idx="14435">
                  <c:v>0.71586099999999997</c:v>
                </c:pt>
                <c:pt idx="14436">
                  <c:v>0.71564700000000003</c:v>
                </c:pt>
                <c:pt idx="14437">
                  <c:v>0.71543299999999999</c:v>
                </c:pt>
                <c:pt idx="14438">
                  <c:v>0.71521900000000005</c:v>
                </c:pt>
                <c:pt idx="14439">
                  <c:v>0.71500399999999997</c:v>
                </c:pt>
                <c:pt idx="14440">
                  <c:v>0.71479000000000004</c:v>
                </c:pt>
                <c:pt idx="14441">
                  <c:v>0.71457700000000002</c:v>
                </c:pt>
                <c:pt idx="14442">
                  <c:v>0.71436299999999997</c:v>
                </c:pt>
                <c:pt idx="14443">
                  <c:v>0.71414900000000003</c:v>
                </c:pt>
                <c:pt idx="14444">
                  <c:v>0.71393499999999999</c:v>
                </c:pt>
                <c:pt idx="14445">
                  <c:v>0.71372100000000005</c:v>
                </c:pt>
                <c:pt idx="14446">
                  <c:v>0.71350800000000003</c:v>
                </c:pt>
                <c:pt idx="14447">
                  <c:v>0.71329399999999998</c:v>
                </c:pt>
                <c:pt idx="14448">
                  <c:v>0.71308099999999996</c:v>
                </c:pt>
                <c:pt idx="14449">
                  <c:v>0.71286700000000003</c:v>
                </c:pt>
                <c:pt idx="14450">
                  <c:v>0.71265400000000001</c:v>
                </c:pt>
                <c:pt idx="14451">
                  <c:v>0.71244099999999999</c:v>
                </c:pt>
                <c:pt idx="14452">
                  <c:v>0.71222700000000005</c:v>
                </c:pt>
                <c:pt idx="14453">
                  <c:v>0.71201400000000004</c:v>
                </c:pt>
                <c:pt idx="14454">
                  <c:v>0.71180100000000002</c:v>
                </c:pt>
                <c:pt idx="14455">
                  <c:v>0.711588</c:v>
                </c:pt>
                <c:pt idx="14456">
                  <c:v>0.71137499999999998</c:v>
                </c:pt>
                <c:pt idx="14457">
                  <c:v>0.71116199999999996</c:v>
                </c:pt>
                <c:pt idx="14458">
                  <c:v>0.71094900000000005</c:v>
                </c:pt>
                <c:pt idx="14459">
                  <c:v>0.71073699999999995</c:v>
                </c:pt>
                <c:pt idx="14460">
                  <c:v>0.71052400000000004</c:v>
                </c:pt>
                <c:pt idx="14461">
                  <c:v>0.71031100000000003</c:v>
                </c:pt>
                <c:pt idx="14462">
                  <c:v>0.71009900000000004</c:v>
                </c:pt>
                <c:pt idx="14463">
                  <c:v>0.70988600000000002</c:v>
                </c:pt>
                <c:pt idx="14464">
                  <c:v>0.70967400000000003</c:v>
                </c:pt>
                <c:pt idx="14465">
                  <c:v>0.70946100000000001</c:v>
                </c:pt>
                <c:pt idx="14466">
                  <c:v>0.70924900000000002</c:v>
                </c:pt>
                <c:pt idx="14467">
                  <c:v>0.70903700000000003</c:v>
                </c:pt>
                <c:pt idx="14468">
                  <c:v>0.70882400000000001</c:v>
                </c:pt>
                <c:pt idx="14469">
                  <c:v>0.70861200000000002</c:v>
                </c:pt>
                <c:pt idx="14470">
                  <c:v>0.70840000000000003</c:v>
                </c:pt>
                <c:pt idx="14471">
                  <c:v>0.70818800000000004</c:v>
                </c:pt>
                <c:pt idx="14472">
                  <c:v>0.70797600000000005</c:v>
                </c:pt>
                <c:pt idx="14473">
                  <c:v>0.70776399999999995</c:v>
                </c:pt>
                <c:pt idx="14474">
                  <c:v>0.70755299999999999</c:v>
                </c:pt>
                <c:pt idx="14475">
                  <c:v>0.707341</c:v>
                </c:pt>
                <c:pt idx="14476">
                  <c:v>0.70712900000000001</c:v>
                </c:pt>
                <c:pt idx="14477">
                  <c:v>0.70691800000000005</c:v>
                </c:pt>
                <c:pt idx="14478">
                  <c:v>0.70670599999999995</c:v>
                </c:pt>
                <c:pt idx="14479">
                  <c:v>0.70649399999999996</c:v>
                </c:pt>
                <c:pt idx="14480">
                  <c:v>0.70628299999999999</c:v>
                </c:pt>
                <c:pt idx="14481">
                  <c:v>0.70607200000000003</c:v>
                </c:pt>
                <c:pt idx="14482">
                  <c:v>0.70586000000000004</c:v>
                </c:pt>
                <c:pt idx="14483">
                  <c:v>0.70564899999999997</c:v>
                </c:pt>
                <c:pt idx="14484">
                  <c:v>0.70543800000000001</c:v>
                </c:pt>
                <c:pt idx="14485">
                  <c:v>0.70522700000000005</c:v>
                </c:pt>
                <c:pt idx="14486">
                  <c:v>0.70501599999999998</c:v>
                </c:pt>
                <c:pt idx="14487">
                  <c:v>0.70480500000000001</c:v>
                </c:pt>
                <c:pt idx="14488">
                  <c:v>0.70459400000000005</c:v>
                </c:pt>
                <c:pt idx="14489">
                  <c:v>0.70438299999999998</c:v>
                </c:pt>
                <c:pt idx="14490">
                  <c:v>0.70417200000000002</c:v>
                </c:pt>
                <c:pt idx="14491">
                  <c:v>0.70396199999999998</c:v>
                </c:pt>
                <c:pt idx="14492">
                  <c:v>0.70375100000000002</c:v>
                </c:pt>
                <c:pt idx="14493">
                  <c:v>0.70354000000000005</c:v>
                </c:pt>
                <c:pt idx="14494">
                  <c:v>0.70333000000000001</c:v>
                </c:pt>
                <c:pt idx="14495">
                  <c:v>0.70311999999999997</c:v>
                </c:pt>
                <c:pt idx="14496">
                  <c:v>0.70290900000000001</c:v>
                </c:pt>
                <c:pt idx="14497">
                  <c:v>0.70269899999999996</c:v>
                </c:pt>
                <c:pt idx="14498">
                  <c:v>0.70248900000000003</c:v>
                </c:pt>
                <c:pt idx="14499">
                  <c:v>0.70227799999999996</c:v>
                </c:pt>
                <c:pt idx="14500">
                  <c:v>0.70206800000000003</c:v>
                </c:pt>
                <c:pt idx="14501">
                  <c:v>0.70185799999999998</c:v>
                </c:pt>
                <c:pt idx="14502">
                  <c:v>0.70164800000000005</c:v>
                </c:pt>
                <c:pt idx="14503">
                  <c:v>0.70143800000000001</c:v>
                </c:pt>
                <c:pt idx="14504">
                  <c:v>0.70122799999999996</c:v>
                </c:pt>
                <c:pt idx="14505">
                  <c:v>0.70101899999999995</c:v>
                </c:pt>
                <c:pt idx="14506">
                  <c:v>0.70080900000000002</c:v>
                </c:pt>
                <c:pt idx="14507">
                  <c:v>0.70059899999999997</c:v>
                </c:pt>
                <c:pt idx="14508">
                  <c:v>0.70038999999999996</c:v>
                </c:pt>
                <c:pt idx="14509">
                  <c:v>0.70018000000000002</c:v>
                </c:pt>
                <c:pt idx="14510">
                  <c:v>0.69997100000000001</c:v>
                </c:pt>
                <c:pt idx="14511">
                  <c:v>0.69976099999999997</c:v>
                </c:pt>
                <c:pt idx="14512">
                  <c:v>0.69955199999999995</c:v>
                </c:pt>
                <c:pt idx="14513">
                  <c:v>0.69934300000000005</c:v>
                </c:pt>
                <c:pt idx="14514">
                  <c:v>0.699133</c:v>
                </c:pt>
                <c:pt idx="14515">
                  <c:v>0.69892399999999999</c:v>
                </c:pt>
                <c:pt idx="14516">
                  <c:v>0.69871499999999997</c:v>
                </c:pt>
                <c:pt idx="14517">
                  <c:v>0.69850599999999996</c:v>
                </c:pt>
                <c:pt idx="14518">
                  <c:v>0.69829699999999995</c:v>
                </c:pt>
                <c:pt idx="14519">
                  <c:v>0.69808800000000004</c:v>
                </c:pt>
                <c:pt idx="14520">
                  <c:v>0.69787900000000003</c:v>
                </c:pt>
                <c:pt idx="14521">
                  <c:v>0.69767100000000004</c:v>
                </c:pt>
                <c:pt idx="14522">
                  <c:v>0.69746200000000003</c:v>
                </c:pt>
                <c:pt idx="14523">
                  <c:v>0.69725300000000001</c:v>
                </c:pt>
                <c:pt idx="14524">
                  <c:v>0.69704500000000003</c:v>
                </c:pt>
                <c:pt idx="14525">
                  <c:v>0.69683600000000001</c:v>
                </c:pt>
                <c:pt idx="14526">
                  <c:v>0.69662800000000002</c:v>
                </c:pt>
                <c:pt idx="14527">
                  <c:v>0.69642000000000004</c:v>
                </c:pt>
                <c:pt idx="14528">
                  <c:v>0.69621100000000002</c:v>
                </c:pt>
                <c:pt idx="14529">
                  <c:v>0.69600300000000004</c:v>
                </c:pt>
                <c:pt idx="14530">
                  <c:v>0.69579500000000005</c:v>
                </c:pt>
                <c:pt idx="14531">
                  <c:v>0.69558699999999996</c:v>
                </c:pt>
                <c:pt idx="14532">
                  <c:v>0.69537899999999997</c:v>
                </c:pt>
                <c:pt idx="14533">
                  <c:v>0.69517099999999998</c:v>
                </c:pt>
                <c:pt idx="14534">
                  <c:v>0.694963</c:v>
                </c:pt>
                <c:pt idx="14535">
                  <c:v>0.69475500000000001</c:v>
                </c:pt>
                <c:pt idx="14536">
                  <c:v>0.69454700000000003</c:v>
                </c:pt>
                <c:pt idx="14537">
                  <c:v>0.69433900000000004</c:v>
                </c:pt>
                <c:pt idx="14538">
                  <c:v>0.69413199999999997</c:v>
                </c:pt>
                <c:pt idx="14539">
                  <c:v>0.69392399999999999</c:v>
                </c:pt>
                <c:pt idx="14540">
                  <c:v>0.69371700000000003</c:v>
                </c:pt>
                <c:pt idx="14541">
                  <c:v>0.69350900000000004</c:v>
                </c:pt>
                <c:pt idx="14542">
                  <c:v>0.69330199999999997</c:v>
                </c:pt>
                <c:pt idx="14543">
                  <c:v>0.69309500000000002</c:v>
                </c:pt>
                <c:pt idx="14544">
                  <c:v>0.69288700000000003</c:v>
                </c:pt>
                <c:pt idx="14545">
                  <c:v>0.69267999999999996</c:v>
                </c:pt>
                <c:pt idx="14546">
                  <c:v>0.69247300000000001</c:v>
                </c:pt>
                <c:pt idx="14547">
                  <c:v>0.69226600000000005</c:v>
                </c:pt>
                <c:pt idx="14548">
                  <c:v>0.69205899999999998</c:v>
                </c:pt>
                <c:pt idx="14549">
                  <c:v>0.69185200000000002</c:v>
                </c:pt>
                <c:pt idx="14550">
                  <c:v>0.69164499999999995</c:v>
                </c:pt>
                <c:pt idx="14551">
                  <c:v>0.691438</c:v>
                </c:pt>
                <c:pt idx="14552">
                  <c:v>0.69123199999999996</c:v>
                </c:pt>
                <c:pt idx="14553">
                  <c:v>0.691025</c:v>
                </c:pt>
                <c:pt idx="14554">
                  <c:v>0.69081800000000004</c:v>
                </c:pt>
                <c:pt idx="14555">
                  <c:v>0.690612</c:v>
                </c:pt>
                <c:pt idx="14556">
                  <c:v>0.69040500000000005</c:v>
                </c:pt>
                <c:pt idx="14557">
                  <c:v>0.69019900000000001</c:v>
                </c:pt>
                <c:pt idx="14558">
                  <c:v>0.68999299999999997</c:v>
                </c:pt>
                <c:pt idx="14559">
                  <c:v>0.68978600000000001</c:v>
                </c:pt>
                <c:pt idx="14560">
                  <c:v>0.68957999999999997</c:v>
                </c:pt>
                <c:pt idx="14561">
                  <c:v>0.68937400000000004</c:v>
                </c:pt>
                <c:pt idx="14562">
                  <c:v>0.689168</c:v>
                </c:pt>
                <c:pt idx="14563">
                  <c:v>0.68896199999999996</c:v>
                </c:pt>
                <c:pt idx="14564">
                  <c:v>0.68875600000000003</c:v>
                </c:pt>
                <c:pt idx="14565">
                  <c:v>0.68855</c:v>
                </c:pt>
                <c:pt idx="14566">
                  <c:v>0.68834399999999996</c:v>
                </c:pt>
                <c:pt idx="14567">
                  <c:v>0.68813899999999995</c:v>
                </c:pt>
                <c:pt idx="14568">
                  <c:v>0.68793300000000002</c:v>
                </c:pt>
                <c:pt idx="14569">
                  <c:v>0.68772699999999998</c:v>
                </c:pt>
                <c:pt idx="14570">
                  <c:v>0.68752199999999997</c:v>
                </c:pt>
                <c:pt idx="14571">
                  <c:v>0.68731600000000004</c:v>
                </c:pt>
                <c:pt idx="14572">
                  <c:v>0.68711100000000003</c:v>
                </c:pt>
                <c:pt idx="14573">
                  <c:v>0.68690600000000002</c:v>
                </c:pt>
                <c:pt idx="14574">
                  <c:v>0.68669999999999998</c:v>
                </c:pt>
                <c:pt idx="14575">
                  <c:v>0.68649499999999997</c:v>
                </c:pt>
                <c:pt idx="14576">
                  <c:v>0.68628999999999996</c:v>
                </c:pt>
                <c:pt idx="14577">
                  <c:v>0.68608499999999994</c:v>
                </c:pt>
                <c:pt idx="14578">
                  <c:v>0.68588000000000005</c:v>
                </c:pt>
                <c:pt idx="14579">
                  <c:v>0.68567500000000003</c:v>
                </c:pt>
                <c:pt idx="14580">
                  <c:v>0.68547000000000002</c:v>
                </c:pt>
                <c:pt idx="14581">
                  <c:v>0.68526500000000001</c:v>
                </c:pt>
                <c:pt idx="14582">
                  <c:v>0.68506100000000003</c:v>
                </c:pt>
                <c:pt idx="14583">
                  <c:v>0.68485600000000002</c:v>
                </c:pt>
                <c:pt idx="14584">
                  <c:v>0.68465100000000001</c:v>
                </c:pt>
                <c:pt idx="14585">
                  <c:v>0.68444700000000003</c:v>
                </c:pt>
                <c:pt idx="14586">
                  <c:v>0.68424200000000002</c:v>
                </c:pt>
                <c:pt idx="14587">
                  <c:v>0.68403800000000003</c:v>
                </c:pt>
                <c:pt idx="14588">
                  <c:v>0.68383400000000005</c:v>
                </c:pt>
                <c:pt idx="14589">
                  <c:v>0.68362900000000004</c:v>
                </c:pt>
                <c:pt idx="14590">
                  <c:v>0.68342499999999995</c:v>
                </c:pt>
                <c:pt idx="14591">
                  <c:v>0.68322099999999997</c:v>
                </c:pt>
                <c:pt idx="14592">
                  <c:v>0.68301699999999999</c:v>
                </c:pt>
                <c:pt idx="14593">
                  <c:v>0.682813</c:v>
                </c:pt>
                <c:pt idx="14594">
                  <c:v>0.68260900000000002</c:v>
                </c:pt>
                <c:pt idx="14595">
                  <c:v>0.68240500000000004</c:v>
                </c:pt>
                <c:pt idx="14596">
                  <c:v>0.68220099999999995</c:v>
                </c:pt>
                <c:pt idx="14597">
                  <c:v>0.68199799999999999</c:v>
                </c:pt>
                <c:pt idx="14598">
                  <c:v>0.68179400000000001</c:v>
                </c:pt>
                <c:pt idx="14599">
                  <c:v>0.68159000000000003</c:v>
                </c:pt>
                <c:pt idx="14600">
                  <c:v>0.68138699999999996</c:v>
                </c:pt>
                <c:pt idx="14601">
                  <c:v>0.68118299999999998</c:v>
                </c:pt>
                <c:pt idx="14602">
                  <c:v>0.68098000000000003</c:v>
                </c:pt>
                <c:pt idx="14603">
                  <c:v>0.68077699999999997</c:v>
                </c:pt>
                <c:pt idx="14604">
                  <c:v>0.68057400000000001</c:v>
                </c:pt>
                <c:pt idx="14605">
                  <c:v>0.68037000000000003</c:v>
                </c:pt>
                <c:pt idx="14606">
                  <c:v>0.68016699999999997</c:v>
                </c:pt>
                <c:pt idx="14607">
                  <c:v>0.67996400000000001</c:v>
                </c:pt>
                <c:pt idx="14608">
                  <c:v>0.67976099999999995</c:v>
                </c:pt>
                <c:pt idx="14609">
                  <c:v>0.679558</c:v>
                </c:pt>
                <c:pt idx="14610">
                  <c:v>0.67935500000000004</c:v>
                </c:pt>
                <c:pt idx="14611">
                  <c:v>0.67915300000000001</c:v>
                </c:pt>
                <c:pt idx="14612">
                  <c:v>0.67895000000000005</c:v>
                </c:pt>
                <c:pt idx="14613">
                  <c:v>0.67874699999999999</c:v>
                </c:pt>
                <c:pt idx="14614">
                  <c:v>0.67854499999999995</c:v>
                </c:pt>
                <c:pt idx="14615">
                  <c:v>0.678342</c:v>
                </c:pt>
                <c:pt idx="14616">
                  <c:v>0.67813999999999997</c:v>
                </c:pt>
                <c:pt idx="14617">
                  <c:v>0.67793800000000004</c:v>
                </c:pt>
                <c:pt idx="14618">
                  <c:v>0.67773499999999998</c:v>
                </c:pt>
                <c:pt idx="14619">
                  <c:v>0.67753300000000005</c:v>
                </c:pt>
                <c:pt idx="14620">
                  <c:v>0.67733100000000002</c:v>
                </c:pt>
                <c:pt idx="14621">
                  <c:v>0.67712899999999998</c:v>
                </c:pt>
                <c:pt idx="14622">
                  <c:v>0.67692699999999995</c:v>
                </c:pt>
                <c:pt idx="14623">
                  <c:v>0.67672500000000002</c:v>
                </c:pt>
                <c:pt idx="14624">
                  <c:v>0.67652299999999999</c:v>
                </c:pt>
                <c:pt idx="14625">
                  <c:v>0.67632099999999995</c:v>
                </c:pt>
                <c:pt idx="14626">
                  <c:v>0.67611900000000003</c:v>
                </c:pt>
                <c:pt idx="14627">
                  <c:v>0.67591800000000002</c:v>
                </c:pt>
                <c:pt idx="14628">
                  <c:v>0.67571599999999998</c:v>
                </c:pt>
                <c:pt idx="14629">
                  <c:v>0.67551499999999998</c:v>
                </c:pt>
                <c:pt idx="14630">
                  <c:v>0.67531300000000005</c:v>
                </c:pt>
                <c:pt idx="14631">
                  <c:v>0.67511200000000005</c:v>
                </c:pt>
                <c:pt idx="14632">
                  <c:v>0.67491100000000004</c:v>
                </c:pt>
                <c:pt idx="14633">
                  <c:v>0.674709</c:v>
                </c:pt>
                <c:pt idx="14634">
                  <c:v>0.674508</c:v>
                </c:pt>
                <c:pt idx="14635">
                  <c:v>0.67430699999999999</c:v>
                </c:pt>
                <c:pt idx="14636">
                  <c:v>0.67410599999999998</c:v>
                </c:pt>
                <c:pt idx="14637">
                  <c:v>0.67390499999999998</c:v>
                </c:pt>
                <c:pt idx="14638">
                  <c:v>0.67370399999999997</c:v>
                </c:pt>
                <c:pt idx="14639">
                  <c:v>0.67350299999999996</c:v>
                </c:pt>
                <c:pt idx="14640">
                  <c:v>0.67330299999999998</c:v>
                </c:pt>
                <c:pt idx="14641">
                  <c:v>0.67310199999999998</c:v>
                </c:pt>
                <c:pt idx="14642">
                  <c:v>0.67290099999999997</c:v>
                </c:pt>
                <c:pt idx="14643">
                  <c:v>0.67270099999999999</c:v>
                </c:pt>
                <c:pt idx="14644">
                  <c:v>0.67249999999999999</c:v>
                </c:pt>
                <c:pt idx="14645">
                  <c:v>0.67230000000000001</c:v>
                </c:pt>
                <c:pt idx="14646">
                  <c:v>0.67210000000000003</c:v>
                </c:pt>
                <c:pt idx="14647">
                  <c:v>0.67189900000000002</c:v>
                </c:pt>
                <c:pt idx="14648">
                  <c:v>0.67169900000000005</c:v>
                </c:pt>
                <c:pt idx="14649">
                  <c:v>0.67149899999999996</c:v>
                </c:pt>
                <c:pt idx="14650">
                  <c:v>0.67129899999999998</c:v>
                </c:pt>
                <c:pt idx="14651">
                  <c:v>0.671099</c:v>
                </c:pt>
                <c:pt idx="14652">
                  <c:v>0.67089900000000002</c:v>
                </c:pt>
                <c:pt idx="14653">
                  <c:v>0.67069999999999996</c:v>
                </c:pt>
                <c:pt idx="14654">
                  <c:v>0.67049999999999998</c:v>
                </c:pt>
                <c:pt idx="14655">
                  <c:v>0.67030000000000001</c:v>
                </c:pt>
                <c:pt idx="14656">
                  <c:v>0.67010099999999995</c:v>
                </c:pt>
                <c:pt idx="14657">
                  <c:v>0.66990099999999997</c:v>
                </c:pt>
                <c:pt idx="14658">
                  <c:v>0.66970200000000002</c:v>
                </c:pt>
                <c:pt idx="14659">
                  <c:v>0.66950200000000004</c:v>
                </c:pt>
                <c:pt idx="14660">
                  <c:v>0.66930299999999998</c:v>
                </c:pt>
                <c:pt idx="14661">
                  <c:v>0.66910400000000003</c:v>
                </c:pt>
                <c:pt idx="14662">
                  <c:v>0.66890499999999997</c:v>
                </c:pt>
                <c:pt idx="14663">
                  <c:v>0.66870600000000002</c:v>
                </c:pt>
                <c:pt idx="14664">
                  <c:v>0.66850699999999996</c:v>
                </c:pt>
                <c:pt idx="14665">
                  <c:v>0.66830800000000001</c:v>
                </c:pt>
                <c:pt idx="14666">
                  <c:v>0.66810899999999995</c:v>
                </c:pt>
                <c:pt idx="14667">
                  <c:v>0.66791</c:v>
                </c:pt>
                <c:pt idx="14668">
                  <c:v>0.66771100000000005</c:v>
                </c:pt>
                <c:pt idx="14669">
                  <c:v>0.66751300000000002</c:v>
                </c:pt>
                <c:pt idx="14670">
                  <c:v>0.66731399999999996</c:v>
                </c:pt>
                <c:pt idx="14671">
                  <c:v>0.66711600000000004</c:v>
                </c:pt>
                <c:pt idx="14672">
                  <c:v>0.66691699999999998</c:v>
                </c:pt>
                <c:pt idx="14673">
                  <c:v>0.66671899999999995</c:v>
                </c:pt>
                <c:pt idx="14674">
                  <c:v>0.66652100000000003</c:v>
                </c:pt>
                <c:pt idx="14675">
                  <c:v>0.666323</c:v>
                </c:pt>
                <c:pt idx="14676">
                  <c:v>0.66612499999999997</c:v>
                </c:pt>
                <c:pt idx="14677">
                  <c:v>0.66592700000000005</c:v>
                </c:pt>
                <c:pt idx="14678">
                  <c:v>0.66572900000000002</c:v>
                </c:pt>
                <c:pt idx="14679">
                  <c:v>0.66553099999999998</c:v>
                </c:pt>
                <c:pt idx="14680">
                  <c:v>0.66533299999999995</c:v>
                </c:pt>
                <c:pt idx="14681">
                  <c:v>0.66513500000000003</c:v>
                </c:pt>
                <c:pt idx="14682">
                  <c:v>0.66493800000000003</c:v>
                </c:pt>
                <c:pt idx="14683">
                  <c:v>0.66474</c:v>
                </c:pt>
                <c:pt idx="14684">
                  <c:v>0.66454299999999999</c:v>
                </c:pt>
                <c:pt idx="14685">
                  <c:v>0.66434599999999999</c:v>
                </c:pt>
                <c:pt idx="14686">
                  <c:v>0.66414799999999996</c:v>
                </c:pt>
                <c:pt idx="14687">
                  <c:v>0.66395099999999996</c:v>
                </c:pt>
                <c:pt idx="14688">
                  <c:v>0.66375399999999996</c:v>
                </c:pt>
                <c:pt idx="14689">
                  <c:v>0.66355699999999995</c:v>
                </c:pt>
                <c:pt idx="14690">
                  <c:v>0.66335999999999995</c:v>
                </c:pt>
                <c:pt idx="14691">
                  <c:v>0.66316299999999995</c:v>
                </c:pt>
                <c:pt idx="14692">
                  <c:v>0.66296600000000006</c:v>
                </c:pt>
                <c:pt idx="14693">
                  <c:v>0.66276900000000005</c:v>
                </c:pt>
                <c:pt idx="14694">
                  <c:v>0.66257299999999997</c:v>
                </c:pt>
                <c:pt idx="14695">
                  <c:v>0.66237599999999996</c:v>
                </c:pt>
                <c:pt idx="14696">
                  <c:v>0.66217999999999999</c:v>
                </c:pt>
                <c:pt idx="14697">
                  <c:v>0.66198299999999999</c:v>
                </c:pt>
                <c:pt idx="14698">
                  <c:v>0.66178700000000001</c:v>
                </c:pt>
                <c:pt idx="14699">
                  <c:v>0.66159100000000004</c:v>
                </c:pt>
                <c:pt idx="14700">
                  <c:v>0.66139499999999996</c:v>
                </c:pt>
                <c:pt idx="14701">
                  <c:v>0.66119899999999998</c:v>
                </c:pt>
                <c:pt idx="14702">
                  <c:v>0.66100300000000001</c:v>
                </c:pt>
                <c:pt idx="14703">
                  <c:v>0.66080700000000003</c:v>
                </c:pt>
                <c:pt idx="14704">
                  <c:v>0.66061099999999995</c:v>
                </c:pt>
                <c:pt idx="14705">
                  <c:v>0.66041499999999997</c:v>
                </c:pt>
                <c:pt idx="14706">
                  <c:v>0.66022000000000003</c:v>
                </c:pt>
                <c:pt idx="14707">
                  <c:v>0.66002400000000006</c:v>
                </c:pt>
                <c:pt idx="14708">
                  <c:v>0.65982799999999997</c:v>
                </c:pt>
                <c:pt idx="14709">
                  <c:v>0.65963300000000002</c:v>
                </c:pt>
                <c:pt idx="14710">
                  <c:v>0.65943799999999997</c:v>
                </c:pt>
                <c:pt idx="14711">
                  <c:v>0.65924300000000002</c:v>
                </c:pt>
                <c:pt idx="14712">
                  <c:v>0.65904700000000005</c:v>
                </c:pt>
                <c:pt idx="14713">
                  <c:v>0.65885199999999999</c:v>
                </c:pt>
                <c:pt idx="14714">
                  <c:v>0.65865700000000005</c:v>
                </c:pt>
                <c:pt idx="14715">
                  <c:v>0.65846300000000002</c:v>
                </c:pt>
                <c:pt idx="14716">
                  <c:v>0.65826799999999996</c:v>
                </c:pt>
                <c:pt idx="14717">
                  <c:v>0.65807300000000002</c:v>
                </c:pt>
                <c:pt idx="14718">
                  <c:v>0.65787899999999999</c:v>
                </c:pt>
                <c:pt idx="14719">
                  <c:v>0.65768400000000005</c:v>
                </c:pt>
                <c:pt idx="14720">
                  <c:v>0.65749000000000002</c:v>
                </c:pt>
                <c:pt idx="14721">
                  <c:v>0.65729499999999996</c:v>
                </c:pt>
                <c:pt idx="14722">
                  <c:v>0.65710100000000005</c:v>
                </c:pt>
                <c:pt idx="14723">
                  <c:v>0.65690700000000002</c:v>
                </c:pt>
                <c:pt idx="14724">
                  <c:v>0.65671299999999999</c:v>
                </c:pt>
                <c:pt idx="14725">
                  <c:v>0.65651899999999996</c:v>
                </c:pt>
                <c:pt idx="14726">
                  <c:v>0.65632500000000005</c:v>
                </c:pt>
                <c:pt idx="14727">
                  <c:v>0.65613100000000002</c:v>
                </c:pt>
                <c:pt idx="14728">
                  <c:v>0.65593699999999999</c:v>
                </c:pt>
                <c:pt idx="14729">
                  <c:v>0.65574399999999999</c:v>
                </c:pt>
                <c:pt idx="14730">
                  <c:v>0.65554999999999997</c:v>
                </c:pt>
                <c:pt idx="14731">
                  <c:v>0.65535699999999997</c:v>
                </c:pt>
                <c:pt idx="14732">
                  <c:v>0.65516399999999997</c:v>
                </c:pt>
                <c:pt idx="14733">
                  <c:v>0.65497000000000005</c:v>
                </c:pt>
                <c:pt idx="14734">
                  <c:v>0.65477700000000005</c:v>
                </c:pt>
                <c:pt idx="14735">
                  <c:v>0.65458400000000005</c:v>
                </c:pt>
                <c:pt idx="14736">
                  <c:v>0.65439099999999994</c:v>
                </c:pt>
                <c:pt idx="14737">
                  <c:v>0.65419899999999997</c:v>
                </c:pt>
                <c:pt idx="14738">
                  <c:v>0.65400599999999998</c:v>
                </c:pt>
                <c:pt idx="14739">
                  <c:v>0.65381299999999998</c:v>
                </c:pt>
                <c:pt idx="14740">
                  <c:v>0.65362100000000001</c:v>
                </c:pt>
                <c:pt idx="14741">
                  <c:v>0.65342800000000001</c:v>
                </c:pt>
                <c:pt idx="14742">
                  <c:v>0.65323600000000004</c:v>
                </c:pt>
                <c:pt idx="14743">
                  <c:v>0.65304399999999996</c:v>
                </c:pt>
                <c:pt idx="14744">
                  <c:v>0.65285199999999999</c:v>
                </c:pt>
                <c:pt idx="14745">
                  <c:v>0.65266000000000002</c:v>
                </c:pt>
                <c:pt idx="14746">
                  <c:v>0.65246800000000005</c:v>
                </c:pt>
                <c:pt idx="14747">
                  <c:v>0.65227599999999997</c:v>
                </c:pt>
                <c:pt idx="14748">
                  <c:v>0.652084</c:v>
                </c:pt>
                <c:pt idx="14749">
                  <c:v>0.65189200000000003</c:v>
                </c:pt>
                <c:pt idx="14750">
                  <c:v>0.65170099999999997</c:v>
                </c:pt>
                <c:pt idx="14751">
                  <c:v>0.651509</c:v>
                </c:pt>
                <c:pt idx="14752">
                  <c:v>0.65131799999999995</c:v>
                </c:pt>
                <c:pt idx="14753">
                  <c:v>0.65112700000000001</c:v>
                </c:pt>
                <c:pt idx="14754">
                  <c:v>0.65093599999999996</c:v>
                </c:pt>
                <c:pt idx="14755">
                  <c:v>0.65074500000000002</c:v>
                </c:pt>
                <c:pt idx="14756">
                  <c:v>0.65055399999999997</c:v>
                </c:pt>
                <c:pt idx="14757">
                  <c:v>0.65036300000000002</c:v>
                </c:pt>
                <c:pt idx="14758">
                  <c:v>0.650173</c:v>
                </c:pt>
                <c:pt idx="14759">
                  <c:v>0.64998199999999995</c:v>
                </c:pt>
                <c:pt idx="14760">
                  <c:v>0.64979200000000004</c:v>
                </c:pt>
                <c:pt idx="14761">
                  <c:v>0.64960099999999998</c:v>
                </c:pt>
                <c:pt idx="14762">
                  <c:v>0.64941099999999996</c:v>
                </c:pt>
                <c:pt idx="14763">
                  <c:v>0.64922100000000005</c:v>
                </c:pt>
                <c:pt idx="14764">
                  <c:v>0.64903100000000002</c:v>
                </c:pt>
                <c:pt idx="14765">
                  <c:v>0.648841</c:v>
                </c:pt>
                <c:pt idx="14766">
                  <c:v>0.64865099999999998</c:v>
                </c:pt>
                <c:pt idx="14767">
                  <c:v>0.64846199999999998</c:v>
                </c:pt>
                <c:pt idx="14768">
                  <c:v>0.64827199999999996</c:v>
                </c:pt>
                <c:pt idx="14769">
                  <c:v>0.64808299999999996</c:v>
                </c:pt>
                <c:pt idx="14770">
                  <c:v>0.64789399999999997</c:v>
                </c:pt>
                <c:pt idx="14771">
                  <c:v>0.64770499999999998</c:v>
                </c:pt>
                <c:pt idx="14772">
                  <c:v>0.64751499999999995</c:v>
                </c:pt>
                <c:pt idx="14773">
                  <c:v>0.64732699999999999</c:v>
                </c:pt>
                <c:pt idx="14774">
                  <c:v>0.64713799999999999</c:v>
                </c:pt>
                <c:pt idx="14775">
                  <c:v>0.646949</c:v>
                </c:pt>
                <c:pt idx="14776">
                  <c:v>0.64676100000000003</c:v>
                </c:pt>
                <c:pt idx="14777">
                  <c:v>0.64657200000000004</c:v>
                </c:pt>
                <c:pt idx="14778">
                  <c:v>0.64638399999999996</c:v>
                </c:pt>
                <c:pt idx="14779">
                  <c:v>0.64619599999999999</c:v>
                </c:pt>
                <c:pt idx="14780">
                  <c:v>0.64600800000000003</c:v>
                </c:pt>
                <c:pt idx="14781">
                  <c:v>0.64581999999999995</c:v>
                </c:pt>
                <c:pt idx="14782">
                  <c:v>0.64563199999999998</c:v>
                </c:pt>
                <c:pt idx="14783">
                  <c:v>0.64544400000000002</c:v>
                </c:pt>
                <c:pt idx="14784">
                  <c:v>0.64525699999999997</c:v>
                </c:pt>
                <c:pt idx="14785">
                  <c:v>0.645069</c:v>
                </c:pt>
                <c:pt idx="14786">
                  <c:v>0.64488199999999996</c:v>
                </c:pt>
                <c:pt idx="14787">
                  <c:v>0.64469500000000002</c:v>
                </c:pt>
                <c:pt idx="14788">
                  <c:v>0.64450799999999997</c:v>
                </c:pt>
                <c:pt idx="14789">
                  <c:v>0.64432100000000003</c:v>
                </c:pt>
                <c:pt idx="14790">
                  <c:v>0.64413399999999998</c:v>
                </c:pt>
                <c:pt idx="14791">
                  <c:v>0.64394799999999996</c:v>
                </c:pt>
                <c:pt idx="14792">
                  <c:v>0.64376100000000003</c:v>
                </c:pt>
                <c:pt idx="14793">
                  <c:v>0.64357500000000001</c:v>
                </c:pt>
                <c:pt idx="14794">
                  <c:v>0.64338899999999999</c:v>
                </c:pt>
                <c:pt idx="14795">
                  <c:v>0.64320299999999997</c:v>
                </c:pt>
                <c:pt idx="14796">
                  <c:v>0.64301699999999995</c:v>
                </c:pt>
                <c:pt idx="14797">
                  <c:v>0.64283100000000004</c:v>
                </c:pt>
                <c:pt idx="14798">
                  <c:v>0.64264600000000005</c:v>
                </c:pt>
                <c:pt idx="14799">
                  <c:v>0.64246000000000003</c:v>
                </c:pt>
                <c:pt idx="14800">
                  <c:v>0.64227500000000004</c:v>
                </c:pt>
                <c:pt idx="14801">
                  <c:v>0.64209000000000005</c:v>
                </c:pt>
                <c:pt idx="14802">
                  <c:v>0.64190499999999995</c:v>
                </c:pt>
                <c:pt idx="14803">
                  <c:v>0.64171999999999996</c:v>
                </c:pt>
                <c:pt idx="14804">
                  <c:v>0.641536</c:v>
                </c:pt>
                <c:pt idx="14805">
                  <c:v>0.641351</c:v>
                </c:pt>
                <c:pt idx="14806">
                  <c:v>0.64116700000000004</c:v>
                </c:pt>
                <c:pt idx="14807">
                  <c:v>0.64098299999999997</c:v>
                </c:pt>
                <c:pt idx="14808">
                  <c:v>0.64079900000000001</c:v>
                </c:pt>
                <c:pt idx="14809">
                  <c:v>0.64061500000000005</c:v>
                </c:pt>
                <c:pt idx="14810">
                  <c:v>0.64043099999999997</c:v>
                </c:pt>
                <c:pt idx="14811">
                  <c:v>0.64024700000000001</c:v>
                </c:pt>
                <c:pt idx="14812">
                  <c:v>0.64006399999999997</c:v>
                </c:pt>
                <c:pt idx="14813">
                  <c:v>0.63988100000000003</c:v>
                </c:pt>
                <c:pt idx="14814">
                  <c:v>0.63969799999999999</c:v>
                </c:pt>
                <c:pt idx="14815">
                  <c:v>0.63951499999999994</c:v>
                </c:pt>
                <c:pt idx="14816">
                  <c:v>0.63933200000000001</c:v>
                </c:pt>
                <c:pt idx="14817">
                  <c:v>0.63915</c:v>
                </c:pt>
                <c:pt idx="14818">
                  <c:v>0.63896699999999995</c:v>
                </c:pt>
                <c:pt idx="14819">
                  <c:v>0.63878500000000005</c:v>
                </c:pt>
                <c:pt idx="14820">
                  <c:v>0.63860300000000003</c:v>
                </c:pt>
                <c:pt idx="14821">
                  <c:v>0.63842100000000002</c:v>
                </c:pt>
                <c:pt idx="14822">
                  <c:v>0.63824000000000003</c:v>
                </c:pt>
                <c:pt idx="14823">
                  <c:v>0.63805800000000001</c:v>
                </c:pt>
                <c:pt idx="14824">
                  <c:v>0.63787700000000003</c:v>
                </c:pt>
                <c:pt idx="14825">
                  <c:v>0.63769600000000004</c:v>
                </c:pt>
                <c:pt idx="14826">
                  <c:v>0.63751500000000005</c:v>
                </c:pt>
                <c:pt idx="14827">
                  <c:v>0.63733399999999996</c:v>
                </c:pt>
                <c:pt idx="14828">
                  <c:v>0.637154</c:v>
                </c:pt>
                <c:pt idx="14829">
                  <c:v>0.63697300000000001</c:v>
                </c:pt>
                <c:pt idx="14830">
                  <c:v>0.63679300000000005</c:v>
                </c:pt>
                <c:pt idx="14831">
                  <c:v>0.63661299999999998</c:v>
                </c:pt>
                <c:pt idx="14832">
                  <c:v>0.63643300000000003</c:v>
                </c:pt>
                <c:pt idx="14833">
                  <c:v>0.63625399999999999</c:v>
                </c:pt>
                <c:pt idx="14834">
                  <c:v>0.63607400000000003</c:v>
                </c:pt>
                <c:pt idx="14835">
                  <c:v>0.63589499999999999</c:v>
                </c:pt>
                <c:pt idx="14836">
                  <c:v>0.63571599999999995</c:v>
                </c:pt>
                <c:pt idx="14837">
                  <c:v>0.63553800000000005</c:v>
                </c:pt>
                <c:pt idx="14838">
                  <c:v>0.63535900000000001</c:v>
                </c:pt>
                <c:pt idx="14839">
                  <c:v>0.635181</c:v>
                </c:pt>
                <c:pt idx="14840">
                  <c:v>0.63500299999999998</c:v>
                </c:pt>
                <c:pt idx="14841">
                  <c:v>0.63482499999999997</c:v>
                </c:pt>
                <c:pt idx="14842">
                  <c:v>0.63464699999999996</c:v>
                </c:pt>
                <c:pt idx="14843">
                  <c:v>0.63446999999999998</c:v>
                </c:pt>
                <c:pt idx="14844">
                  <c:v>0.63429199999999997</c:v>
                </c:pt>
                <c:pt idx="14845">
                  <c:v>0.63411499999999998</c:v>
                </c:pt>
                <c:pt idx="14846">
                  <c:v>0.63393900000000003</c:v>
                </c:pt>
                <c:pt idx="14847">
                  <c:v>0.63376200000000005</c:v>
                </c:pt>
                <c:pt idx="14848">
                  <c:v>0.63358599999999998</c:v>
                </c:pt>
                <c:pt idx="14849">
                  <c:v>0.63341000000000003</c:v>
                </c:pt>
                <c:pt idx="14850">
                  <c:v>0.63323399999999996</c:v>
                </c:pt>
                <c:pt idx="14851">
                  <c:v>0.63305800000000001</c:v>
                </c:pt>
                <c:pt idx="14852">
                  <c:v>0.63288299999999997</c:v>
                </c:pt>
                <c:pt idx="14853">
                  <c:v>0.63270800000000005</c:v>
                </c:pt>
                <c:pt idx="14854">
                  <c:v>0.63253300000000001</c:v>
                </c:pt>
                <c:pt idx="14855">
                  <c:v>0.63235799999999998</c:v>
                </c:pt>
                <c:pt idx="14856">
                  <c:v>0.63218399999999997</c:v>
                </c:pt>
                <c:pt idx="14857">
                  <c:v>0.63200900000000004</c:v>
                </c:pt>
                <c:pt idx="14858">
                  <c:v>0.63183599999999995</c:v>
                </c:pt>
                <c:pt idx="14859">
                  <c:v>0.63166199999999995</c:v>
                </c:pt>
                <c:pt idx="14860">
                  <c:v>0.63148800000000005</c:v>
                </c:pt>
                <c:pt idx="14861">
                  <c:v>0.63131499999999996</c:v>
                </c:pt>
                <c:pt idx="14862">
                  <c:v>0.63114199999999998</c:v>
                </c:pt>
                <c:pt idx="14863">
                  <c:v>0.63097000000000003</c:v>
                </c:pt>
                <c:pt idx="14864">
                  <c:v>0.63079799999999997</c:v>
                </c:pt>
                <c:pt idx="14865">
                  <c:v>0.63062499999999999</c:v>
                </c:pt>
                <c:pt idx="14866">
                  <c:v>0.63045399999999996</c:v>
                </c:pt>
                <c:pt idx="14867">
                  <c:v>0.63028200000000001</c:v>
                </c:pt>
                <c:pt idx="14868">
                  <c:v>0.63011099999999998</c:v>
                </c:pt>
                <c:pt idx="14869">
                  <c:v>0.62994000000000006</c:v>
                </c:pt>
                <c:pt idx="14870">
                  <c:v>0.62976900000000002</c:v>
                </c:pt>
                <c:pt idx="14871">
                  <c:v>0.62959900000000002</c:v>
                </c:pt>
                <c:pt idx="14872">
                  <c:v>0.62942900000000002</c:v>
                </c:pt>
                <c:pt idx="14873">
                  <c:v>0.62925900000000001</c:v>
                </c:pt>
                <c:pt idx="14874">
                  <c:v>0.62908900000000001</c:v>
                </c:pt>
                <c:pt idx="14875">
                  <c:v>0.62892000000000003</c:v>
                </c:pt>
                <c:pt idx="14876">
                  <c:v>0.62875099999999995</c:v>
                </c:pt>
                <c:pt idx="14877">
                  <c:v>0.628583</c:v>
                </c:pt>
                <c:pt idx="14878">
                  <c:v>0.62841400000000003</c:v>
                </c:pt>
                <c:pt idx="14879">
                  <c:v>0.62824599999999997</c:v>
                </c:pt>
                <c:pt idx="14880">
                  <c:v>0.62807900000000005</c:v>
                </c:pt>
                <c:pt idx="14881">
                  <c:v>0.627911</c:v>
                </c:pt>
                <c:pt idx="14882">
                  <c:v>0.62774399999999997</c:v>
                </c:pt>
                <c:pt idx="14883">
                  <c:v>0.62757799999999997</c:v>
                </c:pt>
                <c:pt idx="14884">
                  <c:v>0.62741100000000005</c:v>
                </c:pt>
                <c:pt idx="14885">
                  <c:v>0.62724500000000005</c:v>
                </c:pt>
                <c:pt idx="14886">
                  <c:v>0.62707900000000005</c:v>
                </c:pt>
                <c:pt idx="14887">
                  <c:v>0.62691399999999997</c:v>
                </c:pt>
                <c:pt idx="14888">
                  <c:v>0.626749</c:v>
                </c:pt>
                <c:pt idx="14889">
                  <c:v>0.62658400000000003</c:v>
                </c:pt>
                <c:pt idx="14890">
                  <c:v>0.62641999999999998</c:v>
                </c:pt>
                <c:pt idx="14891">
                  <c:v>0.62625600000000003</c:v>
                </c:pt>
                <c:pt idx="14892">
                  <c:v>0.62609199999999998</c:v>
                </c:pt>
                <c:pt idx="14893">
                  <c:v>0.62592899999999996</c:v>
                </c:pt>
                <c:pt idx="14894">
                  <c:v>0.62576600000000004</c:v>
                </c:pt>
                <c:pt idx="14895">
                  <c:v>0.62560300000000002</c:v>
                </c:pt>
                <c:pt idx="14896">
                  <c:v>0.62544100000000002</c:v>
                </c:pt>
                <c:pt idx="14897">
                  <c:v>0.62527900000000003</c:v>
                </c:pt>
                <c:pt idx="14898">
                  <c:v>0.62511700000000003</c:v>
                </c:pt>
                <c:pt idx="14899">
                  <c:v>0.62495599999999996</c:v>
                </c:pt>
                <c:pt idx="14900">
                  <c:v>0.62479499999999999</c:v>
                </c:pt>
                <c:pt idx="14901">
                  <c:v>0.62463500000000005</c:v>
                </c:pt>
                <c:pt idx="14902">
                  <c:v>0.624475</c:v>
                </c:pt>
                <c:pt idx="14903">
                  <c:v>0.62431499999999995</c:v>
                </c:pt>
                <c:pt idx="14904">
                  <c:v>0.62415600000000004</c:v>
                </c:pt>
                <c:pt idx="14905">
                  <c:v>0.62399700000000002</c:v>
                </c:pt>
                <c:pt idx="14906">
                  <c:v>0.62383900000000003</c:v>
                </c:pt>
                <c:pt idx="14907">
                  <c:v>0.62368000000000001</c:v>
                </c:pt>
                <c:pt idx="14908">
                  <c:v>0.62352300000000005</c:v>
                </c:pt>
                <c:pt idx="14909">
                  <c:v>0.62336599999999998</c:v>
                </c:pt>
                <c:pt idx="14910">
                  <c:v>0.62320900000000001</c:v>
                </c:pt>
                <c:pt idx="14911">
                  <c:v>0.62305200000000005</c:v>
                </c:pt>
                <c:pt idx="14912">
                  <c:v>0.62289600000000001</c:v>
                </c:pt>
                <c:pt idx="14913">
                  <c:v>0.62274099999999999</c:v>
                </c:pt>
                <c:pt idx="14914">
                  <c:v>0.62258500000000006</c:v>
                </c:pt>
                <c:pt idx="14915">
                  <c:v>0.62243099999999996</c:v>
                </c:pt>
                <c:pt idx="14916">
                  <c:v>0.62227600000000005</c:v>
                </c:pt>
                <c:pt idx="14917">
                  <c:v>0.62212199999999995</c:v>
                </c:pt>
                <c:pt idx="14918">
                  <c:v>0.62196899999999999</c:v>
                </c:pt>
                <c:pt idx="14919">
                  <c:v>0.62181600000000004</c:v>
                </c:pt>
                <c:pt idx="14920">
                  <c:v>0.62166299999999997</c:v>
                </c:pt>
                <c:pt idx="14921">
                  <c:v>0.62151100000000004</c:v>
                </c:pt>
                <c:pt idx="14922">
                  <c:v>0.62135899999999999</c:v>
                </c:pt>
                <c:pt idx="14923">
                  <c:v>0.62120799999999998</c:v>
                </c:pt>
                <c:pt idx="14924">
                  <c:v>0.62105699999999997</c:v>
                </c:pt>
                <c:pt idx="14925">
                  <c:v>0.62090699999999999</c:v>
                </c:pt>
                <c:pt idx="14926">
                  <c:v>0.620757</c:v>
                </c:pt>
                <c:pt idx="14927">
                  <c:v>0.62060800000000005</c:v>
                </c:pt>
                <c:pt idx="14928">
                  <c:v>0.62045899999999998</c:v>
                </c:pt>
                <c:pt idx="14929">
                  <c:v>0.62031000000000003</c:v>
                </c:pt>
                <c:pt idx="14930">
                  <c:v>0.62016199999999999</c:v>
                </c:pt>
                <c:pt idx="14931">
                  <c:v>0.62001499999999998</c:v>
                </c:pt>
                <c:pt idx="14932">
                  <c:v>0.61986799999999997</c:v>
                </c:pt>
                <c:pt idx="14933">
                  <c:v>0.61972099999999997</c:v>
                </c:pt>
                <c:pt idx="14934">
                  <c:v>0.61957499999999999</c:v>
                </c:pt>
                <c:pt idx="14935">
                  <c:v>0.61943000000000004</c:v>
                </c:pt>
                <c:pt idx="14936">
                  <c:v>0.61928499999999997</c:v>
                </c:pt>
                <c:pt idx="14937">
                  <c:v>0.61914000000000002</c:v>
                </c:pt>
                <c:pt idx="14938">
                  <c:v>0.61899599999999999</c:v>
                </c:pt>
                <c:pt idx="14939">
                  <c:v>0.61885299999999999</c:v>
                </c:pt>
                <c:pt idx="14940">
                  <c:v>0.61870999999999998</c:v>
                </c:pt>
                <c:pt idx="14941">
                  <c:v>0.61856699999999998</c:v>
                </c:pt>
                <c:pt idx="14942">
                  <c:v>0.618425</c:v>
                </c:pt>
                <c:pt idx="14943">
                  <c:v>0.61828399999999994</c:v>
                </c:pt>
                <c:pt idx="14944">
                  <c:v>0.618143</c:v>
                </c:pt>
                <c:pt idx="14945">
                  <c:v>0.61800200000000005</c:v>
                </c:pt>
                <c:pt idx="14946">
                  <c:v>0.61786200000000002</c:v>
                </c:pt>
                <c:pt idx="14947">
                  <c:v>0.61772300000000002</c:v>
                </c:pt>
                <c:pt idx="14948">
                  <c:v>0.61758400000000002</c:v>
                </c:pt>
                <c:pt idx="14949">
                  <c:v>0.61744600000000005</c:v>
                </c:pt>
                <c:pt idx="14950">
                  <c:v>0.61730799999999997</c:v>
                </c:pt>
                <c:pt idx="14951">
                  <c:v>0.61717100000000003</c:v>
                </c:pt>
                <c:pt idx="14952">
                  <c:v>0.61703399999999997</c:v>
                </c:pt>
                <c:pt idx="14953">
                  <c:v>0.61689799999999995</c:v>
                </c:pt>
                <c:pt idx="14954">
                  <c:v>0.61676299999999995</c:v>
                </c:pt>
                <c:pt idx="14955">
                  <c:v>0.61662799999999995</c:v>
                </c:pt>
                <c:pt idx="14956">
                  <c:v>0.61649299999999996</c:v>
                </c:pt>
                <c:pt idx="14957">
                  <c:v>0.61635899999999999</c:v>
                </c:pt>
                <c:pt idx="14958">
                  <c:v>0.61622600000000005</c:v>
                </c:pt>
                <c:pt idx="14959">
                  <c:v>0.616093</c:v>
                </c:pt>
                <c:pt idx="14960">
                  <c:v>0.61596099999999998</c:v>
                </c:pt>
                <c:pt idx="14961">
                  <c:v>0.61582899999999996</c:v>
                </c:pt>
                <c:pt idx="14962">
                  <c:v>0.61569799999999997</c:v>
                </c:pt>
                <c:pt idx="14963">
                  <c:v>0.615568</c:v>
                </c:pt>
                <c:pt idx="14964">
                  <c:v>0.61543800000000004</c:v>
                </c:pt>
                <c:pt idx="14965">
                  <c:v>0.61530899999999999</c:v>
                </c:pt>
                <c:pt idx="14966">
                  <c:v>0.61517999999999995</c:v>
                </c:pt>
                <c:pt idx="14967">
                  <c:v>0.61505200000000004</c:v>
                </c:pt>
                <c:pt idx="14968">
                  <c:v>0.61492400000000003</c:v>
                </c:pt>
                <c:pt idx="14969">
                  <c:v>0.61479700000000004</c:v>
                </c:pt>
                <c:pt idx="14970">
                  <c:v>0.61467099999999997</c:v>
                </c:pt>
                <c:pt idx="14971">
                  <c:v>0.61454500000000001</c:v>
                </c:pt>
                <c:pt idx="14972">
                  <c:v>0.61441999999999997</c:v>
                </c:pt>
                <c:pt idx="14973">
                  <c:v>0.61429500000000004</c:v>
                </c:pt>
                <c:pt idx="14974">
                  <c:v>0.61417100000000002</c:v>
                </c:pt>
                <c:pt idx="14975">
                  <c:v>0.61404800000000004</c:v>
                </c:pt>
                <c:pt idx="14976">
                  <c:v>0.61392500000000005</c:v>
                </c:pt>
                <c:pt idx="14977">
                  <c:v>0.61380299999999999</c:v>
                </c:pt>
                <c:pt idx="14978">
                  <c:v>0.61368100000000003</c:v>
                </c:pt>
                <c:pt idx="14979">
                  <c:v>0.61355999999999999</c:v>
                </c:pt>
                <c:pt idx="14980">
                  <c:v>0.61343999999999999</c:v>
                </c:pt>
                <c:pt idx="14981">
                  <c:v>0.61331999999999998</c:v>
                </c:pt>
                <c:pt idx="14982">
                  <c:v>0.613201</c:v>
                </c:pt>
                <c:pt idx="14983">
                  <c:v>0.61308300000000004</c:v>
                </c:pt>
                <c:pt idx="14984">
                  <c:v>0.61296499999999998</c:v>
                </c:pt>
                <c:pt idx="14985">
                  <c:v>0.61284700000000003</c:v>
                </c:pt>
                <c:pt idx="14986">
                  <c:v>0.61273100000000003</c:v>
                </c:pt>
                <c:pt idx="14987">
                  <c:v>0.61261500000000002</c:v>
                </c:pt>
                <c:pt idx="14988">
                  <c:v>0.61249900000000002</c:v>
                </c:pt>
                <c:pt idx="14989">
                  <c:v>0.61238400000000004</c:v>
                </c:pt>
                <c:pt idx="14990">
                  <c:v>0.61226999999999998</c:v>
                </c:pt>
                <c:pt idx="14991">
                  <c:v>0.61215600000000003</c:v>
                </c:pt>
                <c:pt idx="14992">
                  <c:v>0.612043</c:v>
                </c:pt>
                <c:pt idx="14993">
                  <c:v>0.611931</c:v>
                </c:pt>
                <c:pt idx="14994">
                  <c:v>0.611819</c:v>
                </c:pt>
                <c:pt idx="14995">
                  <c:v>0.61170800000000003</c:v>
                </c:pt>
                <c:pt idx="14996">
                  <c:v>0.61159699999999995</c:v>
                </c:pt>
                <c:pt idx="14997">
                  <c:v>0.611487</c:v>
                </c:pt>
                <c:pt idx="14998">
                  <c:v>0.61137799999999998</c:v>
                </c:pt>
                <c:pt idx="14999">
                  <c:v>0.61126899999999995</c:v>
                </c:pt>
                <c:pt idx="15000">
                  <c:v>0.61116099999999995</c:v>
                </c:pt>
                <c:pt idx="15001">
                  <c:v>0.61105399999999999</c:v>
                </c:pt>
                <c:pt idx="15002">
                  <c:v>0.61094700000000002</c:v>
                </c:pt>
                <c:pt idx="15003">
                  <c:v>0.61084099999999997</c:v>
                </c:pt>
                <c:pt idx="15004">
                  <c:v>0.61073500000000003</c:v>
                </c:pt>
                <c:pt idx="15005">
                  <c:v>0.61063000000000001</c:v>
                </c:pt>
                <c:pt idx="15006">
                  <c:v>0.61052600000000001</c:v>
                </c:pt>
                <c:pt idx="15007">
                  <c:v>0.61042200000000002</c:v>
                </c:pt>
                <c:pt idx="15008">
                  <c:v>0.61031899999999994</c:v>
                </c:pt>
                <c:pt idx="15009">
                  <c:v>0.61021700000000001</c:v>
                </c:pt>
                <c:pt idx="15010">
                  <c:v>0.61011499999999996</c:v>
                </c:pt>
                <c:pt idx="15011">
                  <c:v>0.61001399999999995</c:v>
                </c:pt>
                <c:pt idx="15012">
                  <c:v>0.60991300000000004</c:v>
                </c:pt>
                <c:pt idx="15013">
                  <c:v>0.60981300000000005</c:v>
                </c:pt>
                <c:pt idx="15014">
                  <c:v>0.60971299999999995</c:v>
                </c:pt>
                <c:pt idx="15015">
                  <c:v>0.60961399999999999</c:v>
                </c:pt>
                <c:pt idx="15016">
                  <c:v>0.60951599999999995</c:v>
                </c:pt>
                <c:pt idx="15017">
                  <c:v>0.60941900000000004</c:v>
                </c:pt>
                <c:pt idx="15018">
                  <c:v>0.60932200000000003</c:v>
                </c:pt>
                <c:pt idx="15019">
                  <c:v>0.60922500000000002</c:v>
                </c:pt>
                <c:pt idx="15020">
                  <c:v>0.60912900000000003</c:v>
                </c:pt>
                <c:pt idx="15021">
                  <c:v>0.60903399999999996</c:v>
                </c:pt>
                <c:pt idx="15022">
                  <c:v>0.60894000000000004</c:v>
                </c:pt>
                <c:pt idx="15023">
                  <c:v>0.608846</c:v>
                </c:pt>
                <c:pt idx="15024">
                  <c:v>0.60875199999999996</c:v>
                </c:pt>
                <c:pt idx="15025">
                  <c:v>0.60865899999999995</c:v>
                </c:pt>
                <c:pt idx="15026">
                  <c:v>0.60856699999999997</c:v>
                </c:pt>
                <c:pt idx="15027">
                  <c:v>0.60847499999999999</c:v>
                </c:pt>
                <c:pt idx="15028">
                  <c:v>0.60838400000000004</c:v>
                </c:pt>
                <c:pt idx="15029">
                  <c:v>0.608294</c:v>
                </c:pt>
                <c:pt idx="15030">
                  <c:v>0.60820399999999997</c:v>
                </c:pt>
                <c:pt idx="15031">
                  <c:v>0.60811499999999996</c:v>
                </c:pt>
                <c:pt idx="15032">
                  <c:v>0.60802599999999996</c:v>
                </c:pt>
                <c:pt idx="15033">
                  <c:v>0.60793799999999998</c:v>
                </c:pt>
                <c:pt idx="15034">
                  <c:v>0.60785</c:v>
                </c:pt>
                <c:pt idx="15035">
                  <c:v>0.60776300000000005</c:v>
                </c:pt>
                <c:pt idx="15036">
                  <c:v>0.60767599999999999</c:v>
                </c:pt>
                <c:pt idx="15037">
                  <c:v>0.60759099999999999</c:v>
                </c:pt>
                <c:pt idx="15038">
                  <c:v>0.60750499999999996</c:v>
                </c:pt>
                <c:pt idx="15039">
                  <c:v>0.60741999999999996</c:v>
                </c:pt>
                <c:pt idx="15040">
                  <c:v>0.60733599999999999</c:v>
                </c:pt>
                <c:pt idx="15041">
                  <c:v>0.60725300000000004</c:v>
                </c:pt>
                <c:pt idx="15042">
                  <c:v>0.60716899999999996</c:v>
                </c:pt>
                <c:pt idx="15043">
                  <c:v>0.60708700000000004</c:v>
                </c:pt>
                <c:pt idx="15044">
                  <c:v>0.60700500000000002</c:v>
                </c:pt>
                <c:pt idx="15045">
                  <c:v>0.60692299999999999</c:v>
                </c:pt>
                <c:pt idx="15046">
                  <c:v>0.60684199999999999</c:v>
                </c:pt>
                <c:pt idx="15047">
                  <c:v>0.60676200000000002</c:v>
                </c:pt>
                <c:pt idx="15048">
                  <c:v>0.60668200000000005</c:v>
                </c:pt>
                <c:pt idx="15049">
                  <c:v>0.606603</c:v>
                </c:pt>
                <c:pt idx="15050">
                  <c:v>0.60652399999999995</c:v>
                </c:pt>
                <c:pt idx="15051">
                  <c:v>0.60644600000000004</c:v>
                </c:pt>
                <c:pt idx="15052">
                  <c:v>0.60636800000000002</c:v>
                </c:pt>
                <c:pt idx="15053">
                  <c:v>0.60629100000000002</c:v>
                </c:pt>
                <c:pt idx="15054">
                  <c:v>0.60621400000000003</c:v>
                </c:pt>
                <c:pt idx="15055">
                  <c:v>0.60613799999999995</c:v>
                </c:pt>
                <c:pt idx="15056">
                  <c:v>0.60606199999999999</c:v>
                </c:pt>
                <c:pt idx="15057">
                  <c:v>0.60598700000000005</c:v>
                </c:pt>
                <c:pt idx="15058">
                  <c:v>0.60591200000000001</c:v>
                </c:pt>
                <c:pt idx="15059">
                  <c:v>0.60583799999999999</c:v>
                </c:pt>
                <c:pt idx="15060">
                  <c:v>0.60576399999999997</c:v>
                </c:pt>
                <c:pt idx="15061">
                  <c:v>0.60569099999999998</c:v>
                </c:pt>
                <c:pt idx="15062">
                  <c:v>0.60561799999999999</c:v>
                </c:pt>
                <c:pt idx="15063">
                  <c:v>0.60554600000000003</c:v>
                </c:pt>
                <c:pt idx="15064">
                  <c:v>0.60547399999999996</c:v>
                </c:pt>
                <c:pt idx="15065">
                  <c:v>0.605402</c:v>
                </c:pt>
                <c:pt idx="15066">
                  <c:v>0.60533099999999995</c:v>
                </c:pt>
                <c:pt idx="15067">
                  <c:v>0.60526100000000005</c:v>
                </c:pt>
                <c:pt idx="15068">
                  <c:v>0.60519100000000003</c:v>
                </c:pt>
                <c:pt idx="15069">
                  <c:v>0.60512200000000005</c:v>
                </c:pt>
                <c:pt idx="15070">
                  <c:v>0.60505299999999995</c:v>
                </c:pt>
                <c:pt idx="15071">
                  <c:v>0.60498399999999997</c:v>
                </c:pt>
                <c:pt idx="15072">
                  <c:v>0.60491600000000001</c:v>
                </c:pt>
                <c:pt idx="15073">
                  <c:v>0.60484800000000005</c:v>
                </c:pt>
                <c:pt idx="15074">
                  <c:v>0.60478100000000001</c:v>
                </c:pt>
                <c:pt idx="15075">
                  <c:v>0.60471399999999997</c:v>
                </c:pt>
                <c:pt idx="15076">
                  <c:v>0.60464799999999996</c:v>
                </c:pt>
                <c:pt idx="15077">
                  <c:v>0.60458199999999995</c:v>
                </c:pt>
                <c:pt idx="15078">
                  <c:v>0.60451600000000005</c:v>
                </c:pt>
                <c:pt idx="15079">
                  <c:v>0.60445099999999996</c:v>
                </c:pt>
                <c:pt idx="15080">
                  <c:v>0.60438700000000001</c:v>
                </c:pt>
                <c:pt idx="15081">
                  <c:v>0.60432200000000003</c:v>
                </c:pt>
                <c:pt idx="15082">
                  <c:v>0.60425799999999996</c:v>
                </c:pt>
                <c:pt idx="15083">
                  <c:v>0.60419500000000004</c:v>
                </c:pt>
                <c:pt idx="15084">
                  <c:v>0.604132</c:v>
                </c:pt>
                <c:pt idx="15085">
                  <c:v>0.60406899999999997</c:v>
                </c:pt>
                <c:pt idx="15086">
                  <c:v>0.60400699999999996</c:v>
                </c:pt>
                <c:pt idx="15087">
                  <c:v>0.60394499999999995</c:v>
                </c:pt>
                <c:pt idx="15088">
                  <c:v>0.60388399999999998</c:v>
                </c:pt>
                <c:pt idx="15089">
                  <c:v>0.603823</c:v>
                </c:pt>
                <c:pt idx="15090">
                  <c:v>0.60376200000000002</c:v>
                </c:pt>
                <c:pt idx="15091">
                  <c:v>0.60370199999999996</c:v>
                </c:pt>
                <c:pt idx="15092">
                  <c:v>0.60364200000000001</c:v>
                </c:pt>
                <c:pt idx="15093">
                  <c:v>0.60358199999999995</c:v>
                </c:pt>
                <c:pt idx="15094">
                  <c:v>0.60352300000000003</c:v>
                </c:pt>
                <c:pt idx="15095">
                  <c:v>0.603464</c:v>
                </c:pt>
                <c:pt idx="15096">
                  <c:v>0.60340499999999997</c:v>
                </c:pt>
                <c:pt idx="15097">
                  <c:v>0.60334699999999997</c:v>
                </c:pt>
                <c:pt idx="15098">
                  <c:v>0.60328899999999996</c:v>
                </c:pt>
                <c:pt idx="15099">
                  <c:v>0.60323199999999999</c:v>
                </c:pt>
                <c:pt idx="15100">
                  <c:v>0.60317500000000002</c:v>
                </c:pt>
                <c:pt idx="15101">
                  <c:v>0.60311800000000004</c:v>
                </c:pt>
                <c:pt idx="15102">
                  <c:v>0.60306199999999999</c:v>
                </c:pt>
                <c:pt idx="15103">
                  <c:v>0.60300600000000004</c:v>
                </c:pt>
                <c:pt idx="15104">
                  <c:v>0.60294999999999999</c:v>
                </c:pt>
                <c:pt idx="15105">
                  <c:v>0.60289400000000004</c:v>
                </c:pt>
                <c:pt idx="15106">
                  <c:v>0.60283900000000001</c:v>
                </c:pt>
                <c:pt idx="15107">
                  <c:v>0.60278399999999999</c:v>
                </c:pt>
                <c:pt idx="15108">
                  <c:v>0.60272999999999999</c:v>
                </c:pt>
                <c:pt idx="15109">
                  <c:v>0.60267599999999999</c:v>
                </c:pt>
                <c:pt idx="15110">
                  <c:v>0.60262199999999999</c:v>
                </c:pt>
                <c:pt idx="15111">
                  <c:v>0.60256799999999999</c:v>
                </c:pt>
                <c:pt idx="15112">
                  <c:v>0.60251500000000002</c:v>
                </c:pt>
                <c:pt idx="15113">
                  <c:v>0.60246200000000005</c:v>
                </c:pt>
                <c:pt idx="15114">
                  <c:v>0.60240899999999997</c:v>
                </c:pt>
                <c:pt idx="15115">
                  <c:v>0.60235700000000003</c:v>
                </c:pt>
                <c:pt idx="15116">
                  <c:v>0.60230499999999998</c:v>
                </c:pt>
                <c:pt idx="15117">
                  <c:v>0.60225300000000004</c:v>
                </c:pt>
                <c:pt idx="15118">
                  <c:v>0.60220200000000002</c:v>
                </c:pt>
                <c:pt idx="15119">
                  <c:v>0.60214999999999996</c:v>
                </c:pt>
                <c:pt idx="15120">
                  <c:v>0.60209900000000005</c:v>
                </c:pt>
                <c:pt idx="15121">
                  <c:v>0.60204899999999995</c:v>
                </c:pt>
                <c:pt idx="15122">
                  <c:v>0.60199800000000003</c:v>
                </c:pt>
                <c:pt idx="15123">
                  <c:v>0.60194800000000004</c:v>
                </c:pt>
                <c:pt idx="15124">
                  <c:v>0.60189800000000004</c:v>
                </c:pt>
                <c:pt idx="15125">
                  <c:v>0.60184800000000005</c:v>
                </c:pt>
                <c:pt idx="15126">
                  <c:v>0.60179899999999997</c:v>
                </c:pt>
                <c:pt idx="15127">
                  <c:v>0.60175000000000001</c:v>
                </c:pt>
                <c:pt idx="15128">
                  <c:v>0.60170100000000004</c:v>
                </c:pt>
                <c:pt idx="15129">
                  <c:v>0.60165199999999996</c:v>
                </c:pt>
                <c:pt idx="15130">
                  <c:v>0.60160400000000003</c:v>
                </c:pt>
                <c:pt idx="15131">
                  <c:v>0.60155599999999998</c:v>
                </c:pt>
                <c:pt idx="15132">
                  <c:v>0.60150800000000004</c:v>
                </c:pt>
                <c:pt idx="15133">
                  <c:v>0.60145999999999999</c:v>
                </c:pt>
                <c:pt idx="15134">
                  <c:v>0.60141299999999998</c:v>
                </c:pt>
                <c:pt idx="15135">
                  <c:v>0.60136599999999996</c:v>
                </c:pt>
                <c:pt idx="15136">
                  <c:v>0.60131900000000005</c:v>
                </c:pt>
                <c:pt idx="15137">
                  <c:v>0.60127200000000003</c:v>
                </c:pt>
                <c:pt idx="15138">
                  <c:v>0.60122500000000001</c:v>
                </c:pt>
                <c:pt idx="15139">
                  <c:v>0.60117900000000002</c:v>
                </c:pt>
                <c:pt idx="15140">
                  <c:v>0.60113300000000003</c:v>
                </c:pt>
                <c:pt idx="15141">
                  <c:v>0.60108700000000004</c:v>
                </c:pt>
                <c:pt idx="15142">
                  <c:v>0.60104100000000005</c:v>
                </c:pt>
                <c:pt idx="15143">
                  <c:v>0.60099599999999997</c:v>
                </c:pt>
                <c:pt idx="15144">
                  <c:v>0.60094999999999998</c:v>
                </c:pt>
                <c:pt idx="15145">
                  <c:v>0.60090500000000002</c:v>
                </c:pt>
                <c:pt idx="15146">
                  <c:v>0.60085999999999995</c:v>
                </c:pt>
                <c:pt idx="15147">
                  <c:v>0.60081600000000002</c:v>
                </c:pt>
                <c:pt idx="15148">
                  <c:v>0.60077100000000005</c:v>
                </c:pt>
                <c:pt idx="15149">
                  <c:v>0.60072700000000001</c:v>
                </c:pt>
                <c:pt idx="15150">
                  <c:v>0.60068299999999997</c:v>
                </c:pt>
                <c:pt idx="15151">
                  <c:v>0.60063900000000003</c:v>
                </c:pt>
                <c:pt idx="15152">
                  <c:v>0.60059499999999999</c:v>
                </c:pt>
                <c:pt idx="15153">
                  <c:v>0.60055199999999997</c:v>
                </c:pt>
                <c:pt idx="15154">
                  <c:v>0.60050800000000004</c:v>
                </c:pt>
                <c:pt idx="15155">
                  <c:v>0.60046500000000003</c:v>
                </c:pt>
                <c:pt idx="15156">
                  <c:v>0.60042200000000001</c:v>
                </c:pt>
                <c:pt idx="15157">
                  <c:v>0.600379</c:v>
                </c:pt>
                <c:pt idx="15158">
                  <c:v>0.60033700000000001</c:v>
                </c:pt>
                <c:pt idx="15159">
                  <c:v>0.60029399999999999</c:v>
                </c:pt>
                <c:pt idx="15160">
                  <c:v>0.60025200000000001</c:v>
                </c:pt>
                <c:pt idx="15161">
                  <c:v>0.60021000000000002</c:v>
                </c:pt>
                <c:pt idx="15162">
                  <c:v>0.60016800000000003</c:v>
                </c:pt>
                <c:pt idx="15163">
                  <c:v>0.60012600000000005</c:v>
                </c:pt>
                <c:pt idx="15164">
                  <c:v>0.60008399999999995</c:v>
                </c:pt>
                <c:pt idx="15165">
                  <c:v>0.60004299999999999</c:v>
                </c:pt>
                <c:pt idx="15166">
                  <c:v>0.60000100000000001</c:v>
                </c:pt>
                <c:pt idx="15167">
                  <c:v>0.59996000000000005</c:v>
                </c:pt>
                <c:pt idx="15168">
                  <c:v>0.59991899999999998</c:v>
                </c:pt>
                <c:pt idx="15169">
                  <c:v>0.59987800000000002</c:v>
                </c:pt>
                <c:pt idx="15170">
                  <c:v>0.59983699999999995</c:v>
                </c:pt>
                <c:pt idx="15171">
                  <c:v>0.59979700000000002</c:v>
                </c:pt>
                <c:pt idx="15172">
                  <c:v>0.59975599999999996</c:v>
                </c:pt>
                <c:pt idx="15173">
                  <c:v>0.59971600000000003</c:v>
                </c:pt>
                <c:pt idx="15174">
                  <c:v>0.59967499999999996</c:v>
                </c:pt>
                <c:pt idx="15175">
                  <c:v>0.59963500000000003</c:v>
                </c:pt>
                <c:pt idx="15176">
                  <c:v>0.59959499999999999</c:v>
                </c:pt>
                <c:pt idx="15177">
                  <c:v>0.59955599999999998</c:v>
                </c:pt>
                <c:pt idx="15178">
                  <c:v>0.59951600000000005</c:v>
                </c:pt>
                <c:pt idx="15179">
                  <c:v>0.59947600000000001</c:v>
                </c:pt>
                <c:pt idx="15180">
                  <c:v>0.599437</c:v>
                </c:pt>
                <c:pt idx="15181">
                  <c:v>0.59939799999999999</c:v>
                </c:pt>
                <c:pt idx="15182">
                  <c:v>0.59935799999999995</c:v>
                </c:pt>
                <c:pt idx="15183">
                  <c:v>0.59931900000000005</c:v>
                </c:pt>
                <c:pt idx="15184">
                  <c:v>0.59928000000000003</c:v>
                </c:pt>
                <c:pt idx="15185">
                  <c:v>0.59924200000000005</c:v>
                </c:pt>
                <c:pt idx="15186">
                  <c:v>0.59920300000000004</c:v>
                </c:pt>
                <c:pt idx="15187">
                  <c:v>0.59916400000000003</c:v>
                </c:pt>
                <c:pt idx="15188">
                  <c:v>0.59912600000000005</c:v>
                </c:pt>
                <c:pt idx="15189">
                  <c:v>0.59908799999999995</c:v>
                </c:pt>
                <c:pt idx="15190">
                  <c:v>0.59904900000000005</c:v>
                </c:pt>
                <c:pt idx="15191">
                  <c:v>0.59901099999999996</c:v>
                </c:pt>
                <c:pt idx="15192">
                  <c:v>0.59897299999999998</c:v>
                </c:pt>
                <c:pt idx="15193">
                  <c:v>0.598935</c:v>
                </c:pt>
                <c:pt idx="15194">
                  <c:v>0.59889700000000001</c:v>
                </c:pt>
                <c:pt idx="15195">
                  <c:v>0.59885999999999995</c:v>
                </c:pt>
                <c:pt idx="15196">
                  <c:v>0.59882199999999997</c:v>
                </c:pt>
                <c:pt idx="15197">
                  <c:v>0.59878500000000001</c:v>
                </c:pt>
                <c:pt idx="15198">
                  <c:v>0.59874700000000003</c:v>
                </c:pt>
                <c:pt idx="15199">
                  <c:v>0.59870999999999996</c:v>
                </c:pt>
                <c:pt idx="15200">
                  <c:v>0.59867300000000001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47E-4AA6-A538-8295901BE8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9016040"/>
        <c:axId val="359016824"/>
      </c:scatterChart>
      <c:valAx>
        <c:axId val="35901604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359016824"/>
        <c:crosses val="autoZero"/>
        <c:crossBetween val="midCat"/>
      </c:valAx>
      <c:valAx>
        <c:axId val="359016824"/>
        <c:scaling>
          <c:orientation val="minMax"/>
          <c:max val="0.8"/>
          <c:min val="0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accent4">
                        <a:lumMod val="20000"/>
                        <a:lumOff val="8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z="1800" b="1" dirty="0" smtClean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rPr>
                  <a:t>fatigue</a:t>
                </a:r>
                <a:endParaRPr lang="ko-KR" altLang="en-US" sz="1800" b="1" dirty="0">
                  <a:solidFill>
                    <a:schemeClr val="accent4">
                      <a:lumMod val="20000"/>
                      <a:lumOff val="80000"/>
                    </a:schemeClr>
                  </a:solidFill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accent4">
                      <a:lumMod val="20000"/>
                      <a:lumOff val="80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ko-KR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넥슨 풋볼고딕L"/>
                <a:ea typeface="+mn-ea"/>
                <a:cs typeface="+mn-cs"/>
              </a:defRPr>
            </a:pPr>
            <a:endParaRPr lang="ko-KR"/>
          </a:p>
        </c:txPr>
        <c:crossAx val="35901604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  <c:userShapes r:id="rId4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38100" cap="rnd">
              <a:solidFill>
                <a:schemeClr val="accent4">
                  <a:lumMod val="20000"/>
                  <a:lumOff val="8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Sheet1!$A$1:$A$15201</c:f>
              <c:numCache>
                <c:formatCode>General</c:formatCode>
                <c:ptCount val="15201"/>
                <c:pt idx="0">
                  <c:v>0.01</c:v>
                </c:pt>
                <c:pt idx="1">
                  <c:v>0.02</c:v>
                </c:pt>
                <c:pt idx="2">
                  <c:v>0.03</c:v>
                </c:pt>
                <c:pt idx="3">
                  <c:v>0.04</c:v>
                </c:pt>
                <c:pt idx="4">
                  <c:v>0.05</c:v>
                </c:pt>
                <c:pt idx="5">
                  <c:v>0.06</c:v>
                </c:pt>
                <c:pt idx="6">
                  <c:v>7.0000000000000007E-2</c:v>
                </c:pt>
                <c:pt idx="7">
                  <c:v>0.08</c:v>
                </c:pt>
                <c:pt idx="8">
                  <c:v>0.09</c:v>
                </c:pt>
                <c:pt idx="9">
                  <c:v>0.1</c:v>
                </c:pt>
                <c:pt idx="10">
                  <c:v>0.11</c:v>
                </c:pt>
                <c:pt idx="11">
                  <c:v>0.12</c:v>
                </c:pt>
                <c:pt idx="12">
                  <c:v>0.13</c:v>
                </c:pt>
                <c:pt idx="13">
                  <c:v>0.14000000000000001</c:v>
                </c:pt>
                <c:pt idx="14">
                  <c:v>0.15</c:v>
                </c:pt>
                <c:pt idx="15">
                  <c:v>0.16</c:v>
                </c:pt>
                <c:pt idx="16">
                  <c:v>0.17</c:v>
                </c:pt>
                <c:pt idx="17">
                  <c:v>0.18</c:v>
                </c:pt>
                <c:pt idx="18">
                  <c:v>0.19</c:v>
                </c:pt>
                <c:pt idx="19">
                  <c:v>0.2</c:v>
                </c:pt>
                <c:pt idx="20">
                  <c:v>0.21</c:v>
                </c:pt>
                <c:pt idx="21">
                  <c:v>0.22</c:v>
                </c:pt>
                <c:pt idx="22">
                  <c:v>0.23</c:v>
                </c:pt>
                <c:pt idx="23">
                  <c:v>0.24</c:v>
                </c:pt>
                <c:pt idx="24">
                  <c:v>0.25</c:v>
                </c:pt>
                <c:pt idx="25">
                  <c:v>0.26</c:v>
                </c:pt>
                <c:pt idx="26">
                  <c:v>0.27</c:v>
                </c:pt>
                <c:pt idx="27">
                  <c:v>0.28000000000000003</c:v>
                </c:pt>
                <c:pt idx="28">
                  <c:v>0.28999999999999998</c:v>
                </c:pt>
                <c:pt idx="29">
                  <c:v>0.3</c:v>
                </c:pt>
                <c:pt idx="30">
                  <c:v>0.31</c:v>
                </c:pt>
                <c:pt idx="31">
                  <c:v>0.32</c:v>
                </c:pt>
                <c:pt idx="32">
                  <c:v>0.33</c:v>
                </c:pt>
                <c:pt idx="33">
                  <c:v>0.34</c:v>
                </c:pt>
                <c:pt idx="34">
                  <c:v>0.35</c:v>
                </c:pt>
                <c:pt idx="35">
                  <c:v>0.36</c:v>
                </c:pt>
                <c:pt idx="36">
                  <c:v>0.37</c:v>
                </c:pt>
                <c:pt idx="37">
                  <c:v>0.38</c:v>
                </c:pt>
                <c:pt idx="38">
                  <c:v>0.39</c:v>
                </c:pt>
                <c:pt idx="39">
                  <c:v>0.4</c:v>
                </c:pt>
                <c:pt idx="40">
                  <c:v>0.41</c:v>
                </c:pt>
                <c:pt idx="41">
                  <c:v>0.42</c:v>
                </c:pt>
                <c:pt idx="42">
                  <c:v>0.43</c:v>
                </c:pt>
                <c:pt idx="43">
                  <c:v>0.44</c:v>
                </c:pt>
                <c:pt idx="44">
                  <c:v>0.45</c:v>
                </c:pt>
                <c:pt idx="45">
                  <c:v>0.46</c:v>
                </c:pt>
                <c:pt idx="46">
                  <c:v>0.47</c:v>
                </c:pt>
                <c:pt idx="47">
                  <c:v>0.48</c:v>
                </c:pt>
                <c:pt idx="48">
                  <c:v>0.49</c:v>
                </c:pt>
                <c:pt idx="49">
                  <c:v>0.5</c:v>
                </c:pt>
                <c:pt idx="50">
                  <c:v>0.51</c:v>
                </c:pt>
                <c:pt idx="51">
                  <c:v>0.52</c:v>
                </c:pt>
                <c:pt idx="52">
                  <c:v>0.53</c:v>
                </c:pt>
                <c:pt idx="53">
                  <c:v>0.54</c:v>
                </c:pt>
                <c:pt idx="54">
                  <c:v>0.55000000000000004</c:v>
                </c:pt>
                <c:pt idx="55">
                  <c:v>0.56000000000000005</c:v>
                </c:pt>
                <c:pt idx="56">
                  <c:v>0.56999999999999995</c:v>
                </c:pt>
                <c:pt idx="57">
                  <c:v>0.57999999999999996</c:v>
                </c:pt>
                <c:pt idx="58">
                  <c:v>0.59</c:v>
                </c:pt>
                <c:pt idx="59">
                  <c:v>0.6</c:v>
                </c:pt>
                <c:pt idx="60">
                  <c:v>0.61</c:v>
                </c:pt>
                <c:pt idx="61">
                  <c:v>0.62</c:v>
                </c:pt>
                <c:pt idx="62">
                  <c:v>0.63</c:v>
                </c:pt>
                <c:pt idx="63">
                  <c:v>0.64</c:v>
                </c:pt>
                <c:pt idx="64">
                  <c:v>0.65</c:v>
                </c:pt>
                <c:pt idx="65">
                  <c:v>0.66</c:v>
                </c:pt>
                <c:pt idx="66">
                  <c:v>0.67</c:v>
                </c:pt>
                <c:pt idx="67">
                  <c:v>0.68</c:v>
                </c:pt>
                <c:pt idx="68">
                  <c:v>0.69</c:v>
                </c:pt>
                <c:pt idx="69">
                  <c:v>0.7</c:v>
                </c:pt>
                <c:pt idx="70">
                  <c:v>0.71</c:v>
                </c:pt>
                <c:pt idx="71">
                  <c:v>0.72</c:v>
                </c:pt>
                <c:pt idx="72">
                  <c:v>0.73</c:v>
                </c:pt>
                <c:pt idx="73">
                  <c:v>0.74</c:v>
                </c:pt>
                <c:pt idx="74">
                  <c:v>0.75</c:v>
                </c:pt>
                <c:pt idx="75">
                  <c:v>0.76</c:v>
                </c:pt>
                <c:pt idx="76">
                  <c:v>0.77</c:v>
                </c:pt>
                <c:pt idx="77">
                  <c:v>0.78</c:v>
                </c:pt>
                <c:pt idx="78">
                  <c:v>0.79</c:v>
                </c:pt>
                <c:pt idx="79">
                  <c:v>0.8</c:v>
                </c:pt>
                <c:pt idx="80">
                  <c:v>0.81</c:v>
                </c:pt>
                <c:pt idx="81">
                  <c:v>0.82</c:v>
                </c:pt>
                <c:pt idx="82">
                  <c:v>0.83</c:v>
                </c:pt>
                <c:pt idx="83">
                  <c:v>0.84</c:v>
                </c:pt>
                <c:pt idx="84">
                  <c:v>0.85</c:v>
                </c:pt>
                <c:pt idx="85">
                  <c:v>0.86</c:v>
                </c:pt>
                <c:pt idx="86">
                  <c:v>0.87</c:v>
                </c:pt>
                <c:pt idx="87">
                  <c:v>0.88</c:v>
                </c:pt>
                <c:pt idx="88">
                  <c:v>0.89</c:v>
                </c:pt>
                <c:pt idx="89">
                  <c:v>0.9</c:v>
                </c:pt>
                <c:pt idx="90">
                  <c:v>0.91</c:v>
                </c:pt>
                <c:pt idx="91">
                  <c:v>0.92</c:v>
                </c:pt>
                <c:pt idx="92">
                  <c:v>0.93</c:v>
                </c:pt>
                <c:pt idx="93">
                  <c:v>0.94</c:v>
                </c:pt>
                <c:pt idx="94">
                  <c:v>0.95</c:v>
                </c:pt>
                <c:pt idx="95">
                  <c:v>0.96</c:v>
                </c:pt>
                <c:pt idx="96">
                  <c:v>0.97</c:v>
                </c:pt>
                <c:pt idx="97">
                  <c:v>0.98</c:v>
                </c:pt>
                <c:pt idx="98">
                  <c:v>0.99</c:v>
                </c:pt>
                <c:pt idx="99">
                  <c:v>1</c:v>
                </c:pt>
                <c:pt idx="100">
                  <c:v>1.01</c:v>
                </c:pt>
                <c:pt idx="101">
                  <c:v>1.02</c:v>
                </c:pt>
                <c:pt idx="102">
                  <c:v>1.03</c:v>
                </c:pt>
                <c:pt idx="103">
                  <c:v>1.04</c:v>
                </c:pt>
                <c:pt idx="104">
                  <c:v>1.05</c:v>
                </c:pt>
                <c:pt idx="105">
                  <c:v>1.06</c:v>
                </c:pt>
                <c:pt idx="106">
                  <c:v>1.07</c:v>
                </c:pt>
                <c:pt idx="107">
                  <c:v>1.08</c:v>
                </c:pt>
                <c:pt idx="108">
                  <c:v>1.0900000000000001</c:v>
                </c:pt>
                <c:pt idx="109">
                  <c:v>1.1000000000000001</c:v>
                </c:pt>
                <c:pt idx="110">
                  <c:v>1.1100000000000001</c:v>
                </c:pt>
                <c:pt idx="111">
                  <c:v>1.1200000000000001</c:v>
                </c:pt>
                <c:pt idx="112">
                  <c:v>1.1299999999999999</c:v>
                </c:pt>
                <c:pt idx="113">
                  <c:v>1.1399999999999999</c:v>
                </c:pt>
                <c:pt idx="114">
                  <c:v>1.1499999999999999</c:v>
                </c:pt>
                <c:pt idx="115">
                  <c:v>1.1599999999999999</c:v>
                </c:pt>
                <c:pt idx="116">
                  <c:v>1.17</c:v>
                </c:pt>
                <c:pt idx="117">
                  <c:v>1.18</c:v>
                </c:pt>
                <c:pt idx="118">
                  <c:v>1.19</c:v>
                </c:pt>
                <c:pt idx="119">
                  <c:v>1.2</c:v>
                </c:pt>
                <c:pt idx="120">
                  <c:v>1.21</c:v>
                </c:pt>
                <c:pt idx="121">
                  <c:v>1.22</c:v>
                </c:pt>
                <c:pt idx="122">
                  <c:v>1.23</c:v>
                </c:pt>
                <c:pt idx="123">
                  <c:v>1.24</c:v>
                </c:pt>
                <c:pt idx="124">
                  <c:v>1.25</c:v>
                </c:pt>
                <c:pt idx="125">
                  <c:v>1.26</c:v>
                </c:pt>
                <c:pt idx="126">
                  <c:v>1.27</c:v>
                </c:pt>
                <c:pt idx="127">
                  <c:v>1.28</c:v>
                </c:pt>
                <c:pt idx="128">
                  <c:v>1.29</c:v>
                </c:pt>
                <c:pt idx="129">
                  <c:v>1.3</c:v>
                </c:pt>
                <c:pt idx="130">
                  <c:v>1.31</c:v>
                </c:pt>
                <c:pt idx="131">
                  <c:v>1.32</c:v>
                </c:pt>
                <c:pt idx="132">
                  <c:v>1.33</c:v>
                </c:pt>
                <c:pt idx="133">
                  <c:v>1.34</c:v>
                </c:pt>
                <c:pt idx="134">
                  <c:v>1.35</c:v>
                </c:pt>
                <c:pt idx="135">
                  <c:v>1.36</c:v>
                </c:pt>
                <c:pt idx="136">
                  <c:v>1.37</c:v>
                </c:pt>
                <c:pt idx="137">
                  <c:v>1.38</c:v>
                </c:pt>
                <c:pt idx="138">
                  <c:v>1.39</c:v>
                </c:pt>
                <c:pt idx="139">
                  <c:v>1.4</c:v>
                </c:pt>
                <c:pt idx="140">
                  <c:v>1.41</c:v>
                </c:pt>
                <c:pt idx="141">
                  <c:v>1.42</c:v>
                </c:pt>
                <c:pt idx="142">
                  <c:v>1.43</c:v>
                </c:pt>
                <c:pt idx="143">
                  <c:v>1.44</c:v>
                </c:pt>
                <c:pt idx="144">
                  <c:v>1.45</c:v>
                </c:pt>
                <c:pt idx="145">
                  <c:v>1.46</c:v>
                </c:pt>
                <c:pt idx="146">
                  <c:v>1.47</c:v>
                </c:pt>
                <c:pt idx="147">
                  <c:v>1.48</c:v>
                </c:pt>
                <c:pt idx="148">
                  <c:v>1.49</c:v>
                </c:pt>
                <c:pt idx="149">
                  <c:v>1.5</c:v>
                </c:pt>
                <c:pt idx="150">
                  <c:v>1.51</c:v>
                </c:pt>
                <c:pt idx="151">
                  <c:v>1.52</c:v>
                </c:pt>
                <c:pt idx="152">
                  <c:v>1.53</c:v>
                </c:pt>
                <c:pt idx="153">
                  <c:v>1.54</c:v>
                </c:pt>
                <c:pt idx="154">
                  <c:v>1.55</c:v>
                </c:pt>
                <c:pt idx="155">
                  <c:v>1.56</c:v>
                </c:pt>
                <c:pt idx="156">
                  <c:v>1.57</c:v>
                </c:pt>
                <c:pt idx="157">
                  <c:v>1.58</c:v>
                </c:pt>
                <c:pt idx="158">
                  <c:v>1.59</c:v>
                </c:pt>
                <c:pt idx="159">
                  <c:v>1.6</c:v>
                </c:pt>
                <c:pt idx="160">
                  <c:v>1.61</c:v>
                </c:pt>
                <c:pt idx="161">
                  <c:v>1.62</c:v>
                </c:pt>
                <c:pt idx="162">
                  <c:v>1.63</c:v>
                </c:pt>
                <c:pt idx="163">
                  <c:v>1.64</c:v>
                </c:pt>
                <c:pt idx="164">
                  <c:v>1.65</c:v>
                </c:pt>
                <c:pt idx="165">
                  <c:v>1.66</c:v>
                </c:pt>
                <c:pt idx="166">
                  <c:v>1.67</c:v>
                </c:pt>
                <c:pt idx="167">
                  <c:v>1.68</c:v>
                </c:pt>
                <c:pt idx="168">
                  <c:v>1.69</c:v>
                </c:pt>
                <c:pt idx="169">
                  <c:v>1.7</c:v>
                </c:pt>
                <c:pt idx="170">
                  <c:v>1.71</c:v>
                </c:pt>
                <c:pt idx="171">
                  <c:v>1.72</c:v>
                </c:pt>
                <c:pt idx="172">
                  <c:v>1.73</c:v>
                </c:pt>
                <c:pt idx="173">
                  <c:v>1.74</c:v>
                </c:pt>
                <c:pt idx="174">
                  <c:v>1.75</c:v>
                </c:pt>
                <c:pt idx="175">
                  <c:v>1.76</c:v>
                </c:pt>
                <c:pt idx="176">
                  <c:v>1.77</c:v>
                </c:pt>
                <c:pt idx="177">
                  <c:v>1.78</c:v>
                </c:pt>
                <c:pt idx="178">
                  <c:v>1.79</c:v>
                </c:pt>
                <c:pt idx="179">
                  <c:v>1.8</c:v>
                </c:pt>
                <c:pt idx="180">
                  <c:v>1.81</c:v>
                </c:pt>
                <c:pt idx="181">
                  <c:v>1.82</c:v>
                </c:pt>
                <c:pt idx="182">
                  <c:v>1.83</c:v>
                </c:pt>
                <c:pt idx="183">
                  <c:v>1.84</c:v>
                </c:pt>
                <c:pt idx="184">
                  <c:v>1.85</c:v>
                </c:pt>
                <c:pt idx="185">
                  <c:v>1.86</c:v>
                </c:pt>
                <c:pt idx="186">
                  <c:v>1.87</c:v>
                </c:pt>
                <c:pt idx="187">
                  <c:v>1.88</c:v>
                </c:pt>
                <c:pt idx="188">
                  <c:v>1.89</c:v>
                </c:pt>
                <c:pt idx="189">
                  <c:v>1.9</c:v>
                </c:pt>
                <c:pt idx="190">
                  <c:v>1.91</c:v>
                </c:pt>
                <c:pt idx="191">
                  <c:v>1.92</c:v>
                </c:pt>
                <c:pt idx="192">
                  <c:v>1.93</c:v>
                </c:pt>
                <c:pt idx="193">
                  <c:v>1.94</c:v>
                </c:pt>
                <c:pt idx="194">
                  <c:v>1.95</c:v>
                </c:pt>
                <c:pt idx="195">
                  <c:v>1.96</c:v>
                </c:pt>
                <c:pt idx="196">
                  <c:v>1.97</c:v>
                </c:pt>
                <c:pt idx="197">
                  <c:v>1.98</c:v>
                </c:pt>
                <c:pt idx="198">
                  <c:v>1.99</c:v>
                </c:pt>
                <c:pt idx="199">
                  <c:v>2</c:v>
                </c:pt>
                <c:pt idx="200">
                  <c:v>2.0099999999999998</c:v>
                </c:pt>
                <c:pt idx="201">
                  <c:v>2.02</c:v>
                </c:pt>
                <c:pt idx="202">
                  <c:v>2.0299999999999998</c:v>
                </c:pt>
                <c:pt idx="203">
                  <c:v>2.04</c:v>
                </c:pt>
                <c:pt idx="204">
                  <c:v>2.0499999999999998</c:v>
                </c:pt>
                <c:pt idx="205">
                  <c:v>2.06</c:v>
                </c:pt>
                <c:pt idx="206">
                  <c:v>2.0699999999999998</c:v>
                </c:pt>
                <c:pt idx="207">
                  <c:v>2.08</c:v>
                </c:pt>
                <c:pt idx="208">
                  <c:v>2.09</c:v>
                </c:pt>
                <c:pt idx="209">
                  <c:v>2.1</c:v>
                </c:pt>
                <c:pt idx="210">
                  <c:v>2.11</c:v>
                </c:pt>
                <c:pt idx="211">
                  <c:v>2.12</c:v>
                </c:pt>
                <c:pt idx="212">
                  <c:v>2.13</c:v>
                </c:pt>
                <c:pt idx="213">
                  <c:v>2.14</c:v>
                </c:pt>
                <c:pt idx="214">
                  <c:v>2.15</c:v>
                </c:pt>
                <c:pt idx="215">
                  <c:v>2.16</c:v>
                </c:pt>
                <c:pt idx="216">
                  <c:v>2.17</c:v>
                </c:pt>
                <c:pt idx="217">
                  <c:v>2.1800000000000002</c:v>
                </c:pt>
                <c:pt idx="218">
                  <c:v>2.19</c:v>
                </c:pt>
                <c:pt idx="219">
                  <c:v>2.2000000000000002</c:v>
                </c:pt>
                <c:pt idx="220">
                  <c:v>2.21</c:v>
                </c:pt>
                <c:pt idx="221">
                  <c:v>2.2200000000000002</c:v>
                </c:pt>
                <c:pt idx="222">
                  <c:v>2.23</c:v>
                </c:pt>
                <c:pt idx="223">
                  <c:v>2.2400000000000002</c:v>
                </c:pt>
                <c:pt idx="224">
                  <c:v>2.25</c:v>
                </c:pt>
                <c:pt idx="225">
                  <c:v>2.2599999999999998</c:v>
                </c:pt>
                <c:pt idx="226">
                  <c:v>2.27</c:v>
                </c:pt>
                <c:pt idx="227">
                  <c:v>2.2799999999999998</c:v>
                </c:pt>
                <c:pt idx="228">
                  <c:v>2.29</c:v>
                </c:pt>
                <c:pt idx="229">
                  <c:v>2.2999999999999998</c:v>
                </c:pt>
                <c:pt idx="230">
                  <c:v>2.31</c:v>
                </c:pt>
                <c:pt idx="231">
                  <c:v>2.3199999999999998</c:v>
                </c:pt>
                <c:pt idx="232">
                  <c:v>2.33</c:v>
                </c:pt>
                <c:pt idx="233">
                  <c:v>2.34</c:v>
                </c:pt>
                <c:pt idx="234">
                  <c:v>2.35</c:v>
                </c:pt>
                <c:pt idx="235">
                  <c:v>2.36</c:v>
                </c:pt>
                <c:pt idx="236">
                  <c:v>2.37</c:v>
                </c:pt>
                <c:pt idx="237">
                  <c:v>2.38</c:v>
                </c:pt>
                <c:pt idx="238">
                  <c:v>2.39</c:v>
                </c:pt>
                <c:pt idx="239">
                  <c:v>2.4</c:v>
                </c:pt>
                <c:pt idx="240">
                  <c:v>2.41</c:v>
                </c:pt>
                <c:pt idx="241">
                  <c:v>2.42</c:v>
                </c:pt>
                <c:pt idx="242">
                  <c:v>2.4300000000000002</c:v>
                </c:pt>
                <c:pt idx="243">
                  <c:v>2.44</c:v>
                </c:pt>
                <c:pt idx="244">
                  <c:v>2.4500000000000002</c:v>
                </c:pt>
                <c:pt idx="245">
                  <c:v>2.46</c:v>
                </c:pt>
                <c:pt idx="246">
                  <c:v>2.4700000000000002</c:v>
                </c:pt>
                <c:pt idx="247">
                  <c:v>2.48</c:v>
                </c:pt>
                <c:pt idx="248">
                  <c:v>2.4900000000000002</c:v>
                </c:pt>
                <c:pt idx="249">
                  <c:v>2.5</c:v>
                </c:pt>
                <c:pt idx="250">
                  <c:v>2.5099999999999998</c:v>
                </c:pt>
                <c:pt idx="251">
                  <c:v>2.52</c:v>
                </c:pt>
                <c:pt idx="252">
                  <c:v>2.5299999999999998</c:v>
                </c:pt>
                <c:pt idx="253">
                  <c:v>2.54</c:v>
                </c:pt>
                <c:pt idx="254">
                  <c:v>2.5499999999999998</c:v>
                </c:pt>
                <c:pt idx="255">
                  <c:v>2.56</c:v>
                </c:pt>
                <c:pt idx="256">
                  <c:v>2.57</c:v>
                </c:pt>
                <c:pt idx="257">
                  <c:v>2.58</c:v>
                </c:pt>
                <c:pt idx="258">
                  <c:v>2.59</c:v>
                </c:pt>
                <c:pt idx="259">
                  <c:v>2.6</c:v>
                </c:pt>
                <c:pt idx="260">
                  <c:v>2.61</c:v>
                </c:pt>
                <c:pt idx="261">
                  <c:v>2.62</c:v>
                </c:pt>
                <c:pt idx="262">
                  <c:v>2.63</c:v>
                </c:pt>
                <c:pt idx="263">
                  <c:v>2.64</c:v>
                </c:pt>
                <c:pt idx="264">
                  <c:v>2.65</c:v>
                </c:pt>
                <c:pt idx="265">
                  <c:v>2.66</c:v>
                </c:pt>
                <c:pt idx="266">
                  <c:v>2.67</c:v>
                </c:pt>
                <c:pt idx="267">
                  <c:v>2.68</c:v>
                </c:pt>
                <c:pt idx="268">
                  <c:v>2.69</c:v>
                </c:pt>
                <c:pt idx="269">
                  <c:v>2.7</c:v>
                </c:pt>
                <c:pt idx="270">
                  <c:v>2.71</c:v>
                </c:pt>
                <c:pt idx="271">
                  <c:v>2.72</c:v>
                </c:pt>
                <c:pt idx="272">
                  <c:v>2.73</c:v>
                </c:pt>
                <c:pt idx="273">
                  <c:v>2.74</c:v>
                </c:pt>
                <c:pt idx="274">
                  <c:v>2.75</c:v>
                </c:pt>
                <c:pt idx="275">
                  <c:v>2.76</c:v>
                </c:pt>
                <c:pt idx="276">
                  <c:v>2.77</c:v>
                </c:pt>
                <c:pt idx="277">
                  <c:v>2.78</c:v>
                </c:pt>
                <c:pt idx="278">
                  <c:v>2.79</c:v>
                </c:pt>
                <c:pt idx="279">
                  <c:v>2.8</c:v>
                </c:pt>
                <c:pt idx="280">
                  <c:v>2.81</c:v>
                </c:pt>
                <c:pt idx="281">
                  <c:v>2.82</c:v>
                </c:pt>
                <c:pt idx="282">
                  <c:v>2.83</c:v>
                </c:pt>
                <c:pt idx="283">
                  <c:v>2.84</c:v>
                </c:pt>
                <c:pt idx="284">
                  <c:v>2.85</c:v>
                </c:pt>
                <c:pt idx="285">
                  <c:v>2.86</c:v>
                </c:pt>
                <c:pt idx="286">
                  <c:v>2.87</c:v>
                </c:pt>
                <c:pt idx="287">
                  <c:v>2.88</c:v>
                </c:pt>
                <c:pt idx="288">
                  <c:v>2.89</c:v>
                </c:pt>
                <c:pt idx="289">
                  <c:v>2.9</c:v>
                </c:pt>
                <c:pt idx="290">
                  <c:v>2.91</c:v>
                </c:pt>
                <c:pt idx="291">
                  <c:v>2.92</c:v>
                </c:pt>
                <c:pt idx="292">
                  <c:v>2.93</c:v>
                </c:pt>
                <c:pt idx="293">
                  <c:v>2.94</c:v>
                </c:pt>
                <c:pt idx="294">
                  <c:v>2.95</c:v>
                </c:pt>
                <c:pt idx="295">
                  <c:v>2.96</c:v>
                </c:pt>
                <c:pt idx="296">
                  <c:v>2.97</c:v>
                </c:pt>
                <c:pt idx="297">
                  <c:v>2.98</c:v>
                </c:pt>
                <c:pt idx="298">
                  <c:v>2.99</c:v>
                </c:pt>
                <c:pt idx="299">
                  <c:v>3</c:v>
                </c:pt>
                <c:pt idx="300">
                  <c:v>3.01</c:v>
                </c:pt>
                <c:pt idx="301">
                  <c:v>3.02</c:v>
                </c:pt>
                <c:pt idx="302">
                  <c:v>3.03</c:v>
                </c:pt>
                <c:pt idx="303">
                  <c:v>3.04</c:v>
                </c:pt>
                <c:pt idx="304">
                  <c:v>3.05</c:v>
                </c:pt>
                <c:pt idx="305">
                  <c:v>3.06</c:v>
                </c:pt>
                <c:pt idx="306">
                  <c:v>3.07</c:v>
                </c:pt>
                <c:pt idx="307">
                  <c:v>3.08</c:v>
                </c:pt>
                <c:pt idx="308">
                  <c:v>3.09</c:v>
                </c:pt>
                <c:pt idx="309">
                  <c:v>3.1</c:v>
                </c:pt>
                <c:pt idx="310">
                  <c:v>3.11</c:v>
                </c:pt>
                <c:pt idx="311">
                  <c:v>3.12</c:v>
                </c:pt>
                <c:pt idx="312">
                  <c:v>3.13</c:v>
                </c:pt>
                <c:pt idx="313">
                  <c:v>3.14</c:v>
                </c:pt>
                <c:pt idx="314">
                  <c:v>3.15</c:v>
                </c:pt>
                <c:pt idx="315">
                  <c:v>3.16</c:v>
                </c:pt>
                <c:pt idx="316">
                  <c:v>3.17</c:v>
                </c:pt>
                <c:pt idx="317">
                  <c:v>3.18</c:v>
                </c:pt>
                <c:pt idx="318">
                  <c:v>3.19</c:v>
                </c:pt>
                <c:pt idx="319">
                  <c:v>3.2</c:v>
                </c:pt>
                <c:pt idx="320">
                  <c:v>3.21</c:v>
                </c:pt>
                <c:pt idx="321">
                  <c:v>3.22</c:v>
                </c:pt>
                <c:pt idx="322">
                  <c:v>3.23</c:v>
                </c:pt>
                <c:pt idx="323">
                  <c:v>3.24</c:v>
                </c:pt>
                <c:pt idx="324">
                  <c:v>3.25</c:v>
                </c:pt>
                <c:pt idx="325">
                  <c:v>3.26</c:v>
                </c:pt>
                <c:pt idx="326">
                  <c:v>3.27</c:v>
                </c:pt>
                <c:pt idx="327">
                  <c:v>3.28</c:v>
                </c:pt>
                <c:pt idx="328">
                  <c:v>3.29</c:v>
                </c:pt>
                <c:pt idx="329">
                  <c:v>3.3</c:v>
                </c:pt>
                <c:pt idx="330">
                  <c:v>3.31</c:v>
                </c:pt>
                <c:pt idx="331">
                  <c:v>3.32</c:v>
                </c:pt>
                <c:pt idx="332">
                  <c:v>3.33</c:v>
                </c:pt>
                <c:pt idx="333">
                  <c:v>3.34</c:v>
                </c:pt>
                <c:pt idx="334">
                  <c:v>3.35</c:v>
                </c:pt>
                <c:pt idx="335">
                  <c:v>3.36</c:v>
                </c:pt>
                <c:pt idx="336">
                  <c:v>3.37</c:v>
                </c:pt>
                <c:pt idx="337">
                  <c:v>3.38</c:v>
                </c:pt>
                <c:pt idx="338">
                  <c:v>3.39</c:v>
                </c:pt>
                <c:pt idx="339">
                  <c:v>3.4</c:v>
                </c:pt>
                <c:pt idx="340">
                  <c:v>3.41</c:v>
                </c:pt>
                <c:pt idx="341">
                  <c:v>3.42</c:v>
                </c:pt>
                <c:pt idx="342">
                  <c:v>3.43</c:v>
                </c:pt>
                <c:pt idx="343">
                  <c:v>3.44</c:v>
                </c:pt>
                <c:pt idx="344">
                  <c:v>3.45</c:v>
                </c:pt>
                <c:pt idx="345">
                  <c:v>3.46</c:v>
                </c:pt>
                <c:pt idx="346">
                  <c:v>3.47</c:v>
                </c:pt>
                <c:pt idx="347">
                  <c:v>3.48</c:v>
                </c:pt>
                <c:pt idx="348">
                  <c:v>3.49</c:v>
                </c:pt>
                <c:pt idx="349">
                  <c:v>3.5</c:v>
                </c:pt>
                <c:pt idx="350">
                  <c:v>3.51</c:v>
                </c:pt>
                <c:pt idx="351">
                  <c:v>3.52</c:v>
                </c:pt>
                <c:pt idx="352">
                  <c:v>3.53</c:v>
                </c:pt>
                <c:pt idx="353">
                  <c:v>3.54</c:v>
                </c:pt>
                <c:pt idx="354">
                  <c:v>3.55</c:v>
                </c:pt>
                <c:pt idx="355">
                  <c:v>3.56</c:v>
                </c:pt>
                <c:pt idx="356">
                  <c:v>3.57</c:v>
                </c:pt>
                <c:pt idx="357">
                  <c:v>3.58</c:v>
                </c:pt>
                <c:pt idx="358">
                  <c:v>3.59</c:v>
                </c:pt>
                <c:pt idx="359">
                  <c:v>3.6</c:v>
                </c:pt>
                <c:pt idx="360">
                  <c:v>3.61</c:v>
                </c:pt>
                <c:pt idx="361">
                  <c:v>3.62</c:v>
                </c:pt>
                <c:pt idx="362">
                  <c:v>3.63</c:v>
                </c:pt>
                <c:pt idx="363">
                  <c:v>3.64</c:v>
                </c:pt>
                <c:pt idx="364">
                  <c:v>3.65</c:v>
                </c:pt>
                <c:pt idx="365">
                  <c:v>3.66</c:v>
                </c:pt>
                <c:pt idx="366">
                  <c:v>3.67</c:v>
                </c:pt>
                <c:pt idx="367">
                  <c:v>3.68</c:v>
                </c:pt>
                <c:pt idx="368">
                  <c:v>3.69</c:v>
                </c:pt>
                <c:pt idx="369">
                  <c:v>3.7</c:v>
                </c:pt>
                <c:pt idx="370">
                  <c:v>3.71</c:v>
                </c:pt>
                <c:pt idx="371">
                  <c:v>3.72</c:v>
                </c:pt>
                <c:pt idx="372">
                  <c:v>3.73</c:v>
                </c:pt>
                <c:pt idx="373">
                  <c:v>3.74</c:v>
                </c:pt>
                <c:pt idx="374">
                  <c:v>3.75</c:v>
                </c:pt>
                <c:pt idx="375">
                  <c:v>3.76</c:v>
                </c:pt>
                <c:pt idx="376">
                  <c:v>3.77</c:v>
                </c:pt>
                <c:pt idx="377">
                  <c:v>3.78</c:v>
                </c:pt>
                <c:pt idx="378">
                  <c:v>3.79</c:v>
                </c:pt>
                <c:pt idx="379">
                  <c:v>3.8</c:v>
                </c:pt>
                <c:pt idx="380">
                  <c:v>3.81</c:v>
                </c:pt>
                <c:pt idx="381">
                  <c:v>3.82</c:v>
                </c:pt>
                <c:pt idx="382">
                  <c:v>3.83</c:v>
                </c:pt>
                <c:pt idx="383">
                  <c:v>3.84</c:v>
                </c:pt>
                <c:pt idx="384">
                  <c:v>3.85</c:v>
                </c:pt>
                <c:pt idx="385">
                  <c:v>3.86</c:v>
                </c:pt>
                <c:pt idx="386">
                  <c:v>3.87</c:v>
                </c:pt>
                <c:pt idx="387">
                  <c:v>3.88</c:v>
                </c:pt>
                <c:pt idx="388">
                  <c:v>3.89</c:v>
                </c:pt>
                <c:pt idx="389">
                  <c:v>3.9</c:v>
                </c:pt>
                <c:pt idx="390">
                  <c:v>3.91</c:v>
                </c:pt>
                <c:pt idx="391">
                  <c:v>3.92</c:v>
                </c:pt>
                <c:pt idx="392">
                  <c:v>3.93</c:v>
                </c:pt>
                <c:pt idx="393">
                  <c:v>3.94</c:v>
                </c:pt>
                <c:pt idx="394">
                  <c:v>3.95</c:v>
                </c:pt>
                <c:pt idx="395">
                  <c:v>3.96</c:v>
                </c:pt>
                <c:pt idx="396">
                  <c:v>3.97</c:v>
                </c:pt>
                <c:pt idx="397">
                  <c:v>3.98</c:v>
                </c:pt>
                <c:pt idx="398">
                  <c:v>3.99</c:v>
                </c:pt>
                <c:pt idx="399">
                  <c:v>4</c:v>
                </c:pt>
                <c:pt idx="400">
                  <c:v>4.01</c:v>
                </c:pt>
                <c:pt idx="401">
                  <c:v>4.0199999999999996</c:v>
                </c:pt>
                <c:pt idx="402">
                  <c:v>4.03</c:v>
                </c:pt>
                <c:pt idx="403">
                  <c:v>4.04</c:v>
                </c:pt>
                <c:pt idx="404">
                  <c:v>4.05</c:v>
                </c:pt>
                <c:pt idx="405">
                  <c:v>4.0599999999999996</c:v>
                </c:pt>
                <c:pt idx="406">
                  <c:v>4.07</c:v>
                </c:pt>
                <c:pt idx="407">
                  <c:v>4.08</c:v>
                </c:pt>
                <c:pt idx="408">
                  <c:v>4.09</c:v>
                </c:pt>
                <c:pt idx="409">
                  <c:v>4.0999999999999996</c:v>
                </c:pt>
                <c:pt idx="410">
                  <c:v>4.1100000000000003</c:v>
                </c:pt>
                <c:pt idx="411">
                  <c:v>4.12</c:v>
                </c:pt>
                <c:pt idx="412">
                  <c:v>4.13</c:v>
                </c:pt>
                <c:pt idx="413">
                  <c:v>4.1399999999999997</c:v>
                </c:pt>
                <c:pt idx="414">
                  <c:v>4.1500000000000004</c:v>
                </c:pt>
                <c:pt idx="415">
                  <c:v>4.16</c:v>
                </c:pt>
                <c:pt idx="416">
                  <c:v>4.17</c:v>
                </c:pt>
                <c:pt idx="417">
                  <c:v>4.18</c:v>
                </c:pt>
                <c:pt idx="418">
                  <c:v>4.1900000000000004</c:v>
                </c:pt>
                <c:pt idx="419">
                  <c:v>4.2</c:v>
                </c:pt>
                <c:pt idx="420">
                  <c:v>4.21</c:v>
                </c:pt>
                <c:pt idx="421">
                  <c:v>4.22</c:v>
                </c:pt>
                <c:pt idx="422">
                  <c:v>4.2300000000000004</c:v>
                </c:pt>
                <c:pt idx="423">
                  <c:v>4.24</c:v>
                </c:pt>
                <c:pt idx="424">
                  <c:v>4.25</c:v>
                </c:pt>
                <c:pt idx="425">
                  <c:v>4.26</c:v>
                </c:pt>
                <c:pt idx="426">
                  <c:v>4.2699999999999996</c:v>
                </c:pt>
                <c:pt idx="427">
                  <c:v>4.28</c:v>
                </c:pt>
                <c:pt idx="428">
                  <c:v>4.29</c:v>
                </c:pt>
                <c:pt idx="429">
                  <c:v>4.3</c:v>
                </c:pt>
                <c:pt idx="430">
                  <c:v>4.3099999999999996</c:v>
                </c:pt>
                <c:pt idx="431">
                  <c:v>4.32</c:v>
                </c:pt>
                <c:pt idx="432">
                  <c:v>4.33</c:v>
                </c:pt>
                <c:pt idx="433">
                  <c:v>4.34</c:v>
                </c:pt>
                <c:pt idx="434">
                  <c:v>4.3499999999999996</c:v>
                </c:pt>
                <c:pt idx="435">
                  <c:v>4.3600000000000003</c:v>
                </c:pt>
                <c:pt idx="436">
                  <c:v>4.37</c:v>
                </c:pt>
                <c:pt idx="437">
                  <c:v>4.38</c:v>
                </c:pt>
                <c:pt idx="438">
                  <c:v>4.3899999999999997</c:v>
                </c:pt>
                <c:pt idx="439">
                  <c:v>4.4000000000000004</c:v>
                </c:pt>
                <c:pt idx="440">
                  <c:v>4.41</c:v>
                </c:pt>
                <c:pt idx="441">
                  <c:v>4.42</c:v>
                </c:pt>
                <c:pt idx="442">
                  <c:v>4.43</c:v>
                </c:pt>
                <c:pt idx="443">
                  <c:v>4.4400000000000004</c:v>
                </c:pt>
                <c:pt idx="444">
                  <c:v>4.45</c:v>
                </c:pt>
                <c:pt idx="445">
                  <c:v>4.46</c:v>
                </c:pt>
                <c:pt idx="446">
                  <c:v>4.47</c:v>
                </c:pt>
                <c:pt idx="447">
                  <c:v>4.4800000000000004</c:v>
                </c:pt>
                <c:pt idx="448">
                  <c:v>4.49</c:v>
                </c:pt>
                <c:pt idx="449">
                  <c:v>4.5</c:v>
                </c:pt>
                <c:pt idx="450">
                  <c:v>4.51</c:v>
                </c:pt>
                <c:pt idx="451">
                  <c:v>4.5199999999999996</c:v>
                </c:pt>
                <c:pt idx="452">
                  <c:v>4.53</c:v>
                </c:pt>
                <c:pt idx="453">
                  <c:v>4.54</c:v>
                </c:pt>
                <c:pt idx="454">
                  <c:v>4.55</c:v>
                </c:pt>
                <c:pt idx="455">
                  <c:v>4.5599999999999996</c:v>
                </c:pt>
                <c:pt idx="456">
                  <c:v>4.57</c:v>
                </c:pt>
                <c:pt idx="457">
                  <c:v>4.58</c:v>
                </c:pt>
                <c:pt idx="458">
                  <c:v>4.59</c:v>
                </c:pt>
                <c:pt idx="459">
                  <c:v>4.5999999999999996</c:v>
                </c:pt>
                <c:pt idx="460">
                  <c:v>4.6100000000000003</c:v>
                </c:pt>
                <c:pt idx="461">
                  <c:v>4.62</c:v>
                </c:pt>
                <c:pt idx="462">
                  <c:v>4.63</c:v>
                </c:pt>
                <c:pt idx="463">
                  <c:v>4.6399999999999997</c:v>
                </c:pt>
                <c:pt idx="464">
                  <c:v>4.6500000000000004</c:v>
                </c:pt>
                <c:pt idx="465">
                  <c:v>4.66</c:v>
                </c:pt>
                <c:pt idx="466">
                  <c:v>4.67</c:v>
                </c:pt>
                <c:pt idx="467">
                  <c:v>4.68</c:v>
                </c:pt>
                <c:pt idx="468">
                  <c:v>4.6900000000000004</c:v>
                </c:pt>
                <c:pt idx="469">
                  <c:v>4.7</c:v>
                </c:pt>
                <c:pt idx="470">
                  <c:v>4.71</c:v>
                </c:pt>
                <c:pt idx="471">
                  <c:v>4.72</c:v>
                </c:pt>
                <c:pt idx="472">
                  <c:v>4.7300000000000004</c:v>
                </c:pt>
                <c:pt idx="473">
                  <c:v>4.74</c:v>
                </c:pt>
                <c:pt idx="474">
                  <c:v>4.75</c:v>
                </c:pt>
                <c:pt idx="475">
                  <c:v>4.76</c:v>
                </c:pt>
                <c:pt idx="476">
                  <c:v>4.7699999999999996</c:v>
                </c:pt>
                <c:pt idx="477">
                  <c:v>4.78</c:v>
                </c:pt>
                <c:pt idx="478">
                  <c:v>4.79</c:v>
                </c:pt>
                <c:pt idx="479">
                  <c:v>4.8</c:v>
                </c:pt>
                <c:pt idx="480">
                  <c:v>4.8099999999999996</c:v>
                </c:pt>
                <c:pt idx="481">
                  <c:v>4.82</c:v>
                </c:pt>
                <c:pt idx="482">
                  <c:v>4.83</c:v>
                </c:pt>
                <c:pt idx="483">
                  <c:v>4.84</c:v>
                </c:pt>
                <c:pt idx="484">
                  <c:v>4.8499999999999996</c:v>
                </c:pt>
                <c:pt idx="485">
                  <c:v>4.8600000000000003</c:v>
                </c:pt>
                <c:pt idx="486">
                  <c:v>4.87</c:v>
                </c:pt>
                <c:pt idx="487">
                  <c:v>4.88</c:v>
                </c:pt>
                <c:pt idx="488">
                  <c:v>4.8899999999999997</c:v>
                </c:pt>
                <c:pt idx="489">
                  <c:v>4.9000000000000004</c:v>
                </c:pt>
                <c:pt idx="490">
                  <c:v>4.91</c:v>
                </c:pt>
                <c:pt idx="491">
                  <c:v>4.92</c:v>
                </c:pt>
                <c:pt idx="492">
                  <c:v>4.93</c:v>
                </c:pt>
                <c:pt idx="493">
                  <c:v>4.9400000000000004</c:v>
                </c:pt>
                <c:pt idx="494">
                  <c:v>4.95</c:v>
                </c:pt>
                <c:pt idx="495">
                  <c:v>4.96</c:v>
                </c:pt>
                <c:pt idx="496">
                  <c:v>4.97</c:v>
                </c:pt>
                <c:pt idx="497">
                  <c:v>4.9800000000000004</c:v>
                </c:pt>
                <c:pt idx="498">
                  <c:v>4.99</c:v>
                </c:pt>
                <c:pt idx="499">
                  <c:v>5</c:v>
                </c:pt>
                <c:pt idx="500">
                  <c:v>5.01</c:v>
                </c:pt>
                <c:pt idx="501">
                  <c:v>5.0199999999999996</c:v>
                </c:pt>
                <c:pt idx="502">
                  <c:v>5.03</c:v>
                </c:pt>
                <c:pt idx="503">
                  <c:v>5.04</c:v>
                </c:pt>
                <c:pt idx="504">
                  <c:v>5.05</c:v>
                </c:pt>
                <c:pt idx="505">
                  <c:v>5.0599999999999996</c:v>
                </c:pt>
                <c:pt idx="506">
                  <c:v>5.07</c:v>
                </c:pt>
                <c:pt idx="507">
                  <c:v>5.08</c:v>
                </c:pt>
                <c:pt idx="508">
                  <c:v>5.09</c:v>
                </c:pt>
                <c:pt idx="509">
                  <c:v>5.0999999999999996</c:v>
                </c:pt>
                <c:pt idx="510">
                  <c:v>5.1100000000000003</c:v>
                </c:pt>
                <c:pt idx="511">
                  <c:v>5.12</c:v>
                </c:pt>
                <c:pt idx="512">
                  <c:v>5.13</c:v>
                </c:pt>
                <c:pt idx="513">
                  <c:v>5.14</c:v>
                </c:pt>
                <c:pt idx="514">
                  <c:v>5.15</c:v>
                </c:pt>
                <c:pt idx="515">
                  <c:v>5.16</c:v>
                </c:pt>
                <c:pt idx="516">
                  <c:v>5.17</c:v>
                </c:pt>
                <c:pt idx="517">
                  <c:v>5.18</c:v>
                </c:pt>
                <c:pt idx="518">
                  <c:v>5.19</c:v>
                </c:pt>
                <c:pt idx="519">
                  <c:v>5.2</c:v>
                </c:pt>
                <c:pt idx="520">
                  <c:v>5.21</c:v>
                </c:pt>
                <c:pt idx="521">
                  <c:v>5.22</c:v>
                </c:pt>
                <c:pt idx="522">
                  <c:v>5.23</c:v>
                </c:pt>
                <c:pt idx="523">
                  <c:v>5.24</c:v>
                </c:pt>
                <c:pt idx="524">
                  <c:v>5.25</c:v>
                </c:pt>
                <c:pt idx="525">
                  <c:v>5.26</c:v>
                </c:pt>
                <c:pt idx="526">
                  <c:v>5.27</c:v>
                </c:pt>
                <c:pt idx="527">
                  <c:v>5.28</c:v>
                </c:pt>
                <c:pt idx="528">
                  <c:v>5.29</c:v>
                </c:pt>
                <c:pt idx="529">
                  <c:v>5.3</c:v>
                </c:pt>
                <c:pt idx="530">
                  <c:v>5.31</c:v>
                </c:pt>
                <c:pt idx="531">
                  <c:v>5.32</c:v>
                </c:pt>
                <c:pt idx="532">
                  <c:v>5.33</c:v>
                </c:pt>
                <c:pt idx="533">
                  <c:v>5.34</c:v>
                </c:pt>
                <c:pt idx="534">
                  <c:v>5.35</c:v>
                </c:pt>
                <c:pt idx="535">
                  <c:v>5.36</c:v>
                </c:pt>
                <c:pt idx="536">
                  <c:v>5.37</c:v>
                </c:pt>
                <c:pt idx="537">
                  <c:v>5.38</c:v>
                </c:pt>
                <c:pt idx="538">
                  <c:v>5.39</c:v>
                </c:pt>
                <c:pt idx="539">
                  <c:v>5.4</c:v>
                </c:pt>
                <c:pt idx="540">
                  <c:v>5.41</c:v>
                </c:pt>
                <c:pt idx="541">
                  <c:v>5.42</c:v>
                </c:pt>
                <c:pt idx="542">
                  <c:v>5.43</c:v>
                </c:pt>
                <c:pt idx="543">
                  <c:v>5.44</c:v>
                </c:pt>
                <c:pt idx="544">
                  <c:v>5.45</c:v>
                </c:pt>
                <c:pt idx="545">
                  <c:v>5.46</c:v>
                </c:pt>
                <c:pt idx="546">
                  <c:v>5.47</c:v>
                </c:pt>
                <c:pt idx="547">
                  <c:v>5.48</c:v>
                </c:pt>
                <c:pt idx="548">
                  <c:v>5.49</c:v>
                </c:pt>
                <c:pt idx="549">
                  <c:v>5.5</c:v>
                </c:pt>
                <c:pt idx="550">
                  <c:v>5.51</c:v>
                </c:pt>
                <c:pt idx="551">
                  <c:v>5.52</c:v>
                </c:pt>
                <c:pt idx="552">
                  <c:v>5.53</c:v>
                </c:pt>
                <c:pt idx="553">
                  <c:v>5.54</c:v>
                </c:pt>
                <c:pt idx="554">
                  <c:v>5.55</c:v>
                </c:pt>
                <c:pt idx="555">
                  <c:v>5.56</c:v>
                </c:pt>
                <c:pt idx="556">
                  <c:v>5.57</c:v>
                </c:pt>
                <c:pt idx="557">
                  <c:v>5.58</c:v>
                </c:pt>
                <c:pt idx="558">
                  <c:v>5.59</c:v>
                </c:pt>
                <c:pt idx="559">
                  <c:v>5.6</c:v>
                </c:pt>
                <c:pt idx="560">
                  <c:v>5.61</c:v>
                </c:pt>
                <c:pt idx="561">
                  <c:v>5.62</c:v>
                </c:pt>
                <c:pt idx="562">
                  <c:v>5.63</c:v>
                </c:pt>
                <c:pt idx="563">
                  <c:v>5.64</c:v>
                </c:pt>
                <c:pt idx="564">
                  <c:v>5.65</c:v>
                </c:pt>
                <c:pt idx="565">
                  <c:v>5.66</c:v>
                </c:pt>
                <c:pt idx="566">
                  <c:v>5.67</c:v>
                </c:pt>
                <c:pt idx="567">
                  <c:v>5.68</c:v>
                </c:pt>
                <c:pt idx="568">
                  <c:v>5.69</c:v>
                </c:pt>
                <c:pt idx="569">
                  <c:v>5.7</c:v>
                </c:pt>
                <c:pt idx="570">
                  <c:v>5.71</c:v>
                </c:pt>
                <c:pt idx="571">
                  <c:v>5.72</c:v>
                </c:pt>
                <c:pt idx="572">
                  <c:v>5.73</c:v>
                </c:pt>
                <c:pt idx="573">
                  <c:v>5.74</c:v>
                </c:pt>
                <c:pt idx="574">
                  <c:v>5.75</c:v>
                </c:pt>
                <c:pt idx="575">
                  <c:v>5.76</c:v>
                </c:pt>
                <c:pt idx="576">
                  <c:v>5.77</c:v>
                </c:pt>
                <c:pt idx="577">
                  <c:v>5.78</c:v>
                </c:pt>
                <c:pt idx="578">
                  <c:v>5.79</c:v>
                </c:pt>
                <c:pt idx="579">
                  <c:v>5.8</c:v>
                </c:pt>
                <c:pt idx="580">
                  <c:v>5.81</c:v>
                </c:pt>
                <c:pt idx="581">
                  <c:v>5.82</c:v>
                </c:pt>
                <c:pt idx="582">
                  <c:v>5.83</c:v>
                </c:pt>
                <c:pt idx="583">
                  <c:v>5.84</c:v>
                </c:pt>
                <c:pt idx="584">
                  <c:v>5.85</c:v>
                </c:pt>
                <c:pt idx="585">
                  <c:v>5.86</c:v>
                </c:pt>
                <c:pt idx="586">
                  <c:v>5.87</c:v>
                </c:pt>
                <c:pt idx="587">
                  <c:v>5.88</c:v>
                </c:pt>
                <c:pt idx="588">
                  <c:v>5.89</c:v>
                </c:pt>
                <c:pt idx="589">
                  <c:v>5.9</c:v>
                </c:pt>
                <c:pt idx="590">
                  <c:v>5.91</c:v>
                </c:pt>
                <c:pt idx="591">
                  <c:v>5.92</c:v>
                </c:pt>
                <c:pt idx="592">
                  <c:v>5.93</c:v>
                </c:pt>
                <c:pt idx="593">
                  <c:v>5.94</c:v>
                </c:pt>
                <c:pt idx="594">
                  <c:v>5.95</c:v>
                </c:pt>
                <c:pt idx="595">
                  <c:v>5.96</c:v>
                </c:pt>
                <c:pt idx="596">
                  <c:v>5.97</c:v>
                </c:pt>
                <c:pt idx="597">
                  <c:v>5.98</c:v>
                </c:pt>
                <c:pt idx="598">
                  <c:v>5.99</c:v>
                </c:pt>
                <c:pt idx="599">
                  <c:v>6</c:v>
                </c:pt>
                <c:pt idx="600">
                  <c:v>6.01</c:v>
                </c:pt>
                <c:pt idx="601">
                  <c:v>6.02</c:v>
                </c:pt>
                <c:pt idx="602">
                  <c:v>6.03</c:v>
                </c:pt>
                <c:pt idx="603">
                  <c:v>6.04</c:v>
                </c:pt>
                <c:pt idx="604">
                  <c:v>6.05</c:v>
                </c:pt>
                <c:pt idx="605">
                  <c:v>6.06</c:v>
                </c:pt>
                <c:pt idx="606">
                  <c:v>6.07</c:v>
                </c:pt>
                <c:pt idx="607">
                  <c:v>6.08</c:v>
                </c:pt>
                <c:pt idx="608">
                  <c:v>6.09</c:v>
                </c:pt>
                <c:pt idx="609">
                  <c:v>6.1</c:v>
                </c:pt>
                <c:pt idx="610">
                  <c:v>6.11</c:v>
                </c:pt>
                <c:pt idx="611">
                  <c:v>6.12</c:v>
                </c:pt>
                <c:pt idx="612">
                  <c:v>6.13</c:v>
                </c:pt>
                <c:pt idx="613">
                  <c:v>6.14</c:v>
                </c:pt>
                <c:pt idx="614">
                  <c:v>6.15</c:v>
                </c:pt>
                <c:pt idx="615">
                  <c:v>6.16</c:v>
                </c:pt>
                <c:pt idx="616">
                  <c:v>6.17</c:v>
                </c:pt>
                <c:pt idx="617">
                  <c:v>6.18</c:v>
                </c:pt>
                <c:pt idx="618">
                  <c:v>6.19</c:v>
                </c:pt>
                <c:pt idx="619">
                  <c:v>6.2</c:v>
                </c:pt>
                <c:pt idx="620">
                  <c:v>6.21</c:v>
                </c:pt>
                <c:pt idx="621">
                  <c:v>6.22</c:v>
                </c:pt>
                <c:pt idx="622">
                  <c:v>6.23</c:v>
                </c:pt>
                <c:pt idx="623">
                  <c:v>6.24</c:v>
                </c:pt>
                <c:pt idx="624">
                  <c:v>6.25</c:v>
                </c:pt>
                <c:pt idx="625">
                  <c:v>6.26</c:v>
                </c:pt>
                <c:pt idx="626">
                  <c:v>6.27</c:v>
                </c:pt>
                <c:pt idx="627">
                  <c:v>6.28</c:v>
                </c:pt>
                <c:pt idx="628">
                  <c:v>6.29</c:v>
                </c:pt>
                <c:pt idx="629">
                  <c:v>6.3</c:v>
                </c:pt>
                <c:pt idx="630">
                  <c:v>6.31</c:v>
                </c:pt>
                <c:pt idx="631">
                  <c:v>6.32</c:v>
                </c:pt>
                <c:pt idx="632">
                  <c:v>6.33</c:v>
                </c:pt>
                <c:pt idx="633">
                  <c:v>6.34</c:v>
                </c:pt>
                <c:pt idx="634">
                  <c:v>6.35</c:v>
                </c:pt>
                <c:pt idx="635">
                  <c:v>6.36</c:v>
                </c:pt>
                <c:pt idx="636">
                  <c:v>6.37</c:v>
                </c:pt>
                <c:pt idx="637">
                  <c:v>6.38</c:v>
                </c:pt>
                <c:pt idx="638">
                  <c:v>6.39</c:v>
                </c:pt>
                <c:pt idx="639">
                  <c:v>6.4</c:v>
                </c:pt>
                <c:pt idx="640">
                  <c:v>6.41</c:v>
                </c:pt>
                <c:pt idx="641">
                  <c:v>6.42</c:v>
                </c:pt>
                <c:pt idx="642">
                  <c:v>6.43</c:v>
                </c:pt>
                <c:pt idx="643">
                  <c:v>6.44</c:v>
                </c:pt>
                <c:pt idx="644">
                  <c:v>6.45</c:v>
                </c:pt>
                <c:pt idx="645">
                  <c:v>6.46</c:v>
                </c:pt>
                <c:pt idx="646">
                  <c:v>6.47</c:v>
                </c:pt>
                <c:pt idx="647">
                  <c:v>6.48</c:v>
                </c:pt>
                <c:pt idx="648">
                  <c:v>6.49</c:v>
                </c:pt>
                <c:pt idx="649">
                  <c:v>6.5</c:v>
                </c:pt>
                <c:pt idx="650">
                  <c:v>6.51</c:v>
                </c:pt>
                <c:pt idx="651">
                  <c:v>6.52</c:v>
                </c:pt>
                <c:pt idx="652">
                  <c:v>6.53</c:v>
                </c:pt>
                <c:pt idx="653">
                  <c:v>6.54</c:v>
                </c:pt>
                <c:pt idx="654">
                  <c:v>6.55</c:v>
                </c:pt>
                <c:pt idx="655">
                  <c:v>6.56</c:v>
                </c:pt>
                <c:pt idx="656">
                  <c:v>6.57</c:v>
                </c:pt>
                <c:pt idx="657">
                  <c:v>6.58</c:v>
                </c:pt>
                <c:pt idx="658">
                  <c:v>6.59</c:v>
                </c:pt>
                <c:pt idx="659">
                  <c:v>6.6</c:v>
                </c:pt>
                <c:pt idx="660">
                  <c:v>6.61</c:v>
                </c:pt>
                <c:pt idx="661">
                  <c:v>6.62</c:v>
                </c:pt>
                <c:pt idx="662">
                  <c:v>6.63</c:v>
                </c:pt>
                <c:pt idx="663">
                  <c:v>6.64</c:v>
                </c:pt>
                <c:pt idx="664">
                  <c:v>6.65</c:v>
                </c:pt>
                <c:pt idx="665">
                  <c:v>6.66</c:v>
                </c:pt>
                <c:pt idx="666">
                  <c:v>6.67</c:v>
                </c:pt>
                <c:pt idx="667">
                  <c:v>6.68</c:v>
                </c:pt>
                <c:pt idx="668">
                  <c:v>6.69</c:v>
                </c:pt>
                <c:pt idx="669">
                  <c:v>6.7</c:v>
                </c:pt>
                <c:pt idx="670">
                  <c:v>6.71</c:v>
                </c:pt>
                <c:pt idx="671">
                  <c:v>6.72</c:v>
                </c:pt>
                <c:pt idx="672">
                  <c:v>6.73</c:v>
                </c:pt>
                <c:pt idx="673">
                  <c:v>6.74</c:v>
                </c:pt>
                <c:pt idx="674">
                  <c:v>6.75</c:v>
                </c:pt>
                <c:pt idx="675">
                  <c:v>6.76</c:v>
                </c:pt>
                <c:pt idx="676">
                  <c:v>6.77</c:v>
                </c:pt>
                <c:pt idx="677">
                  <c:v>6.78</c:v>
                </c:pt>
                <c:pt idx="678">
                  <c:v>6.79</c:v>
                </c:pt>
                <c:pt idx="679">
                  <c:v>6.8</c:v>
                </c:pt>
                <c:pt idx="680">
                  <c:v>6.81</c:v>
                </c:pt>
                <c:pt idx="681">
                  <c:v>6.82</c:v>
                </c:pt>
                <c:pt idx="682">
                  <c:v>6.83</c:v>
                </c:pt>
                <c:pt idx="683">
                  <c:v>6.84</c:v>
                </c:pt>
                <c:pt idx="684">
                  <c:v>6.85</c:v>
                </c:pt>
                <c:pt idx="685">
                  <c:v>6.86</c:v>
                </c:pt>
                <c:pt idx="686">
                  <c:v>6.87</c:v>
                </c:pt>
                <c:pt idx="687">
                  <c:v>6.88</c:v>
                </c:pt>
                <c:pt idx="688">
                  <c:v>6.89</c:v>
                </c:pt>
                <c:pt idx="689">
                  <c:v>6.9</c:v>
                </c:pt>
                <c:pt idx="690">
                  <c:v>6.91</c:v>
                </c:pt>
                <c:pt idx="691">
                  <c:v>6.92</c:v>
                </c:pt>
                <c:pt idx="692">
                  <c:v>6.93</c:v>
                </c:pt>
                <c:pt idx="693">
                  <c:v>6.94</c:v>
                </c:pt>
                <c:pt idx="694">
                  <c:v>6.95</c:v>
                </c:pt>
                <c:pt idx="695">
                  <c:v>6.96</c:v>
                </c:pt>
                <c:pt idx="696">
                  <c:v>6.97</c:v>
                </c:pt>
                <c:pt idx="697">
                  <c:v>6.98</c:v>
                </c:pt>
                <c:pt idx="698">
                  <c:v>6.99</c:v>
                </c:pt>
                <c:pt idx="699">
                  <c:v>7</c:v>
                </c:pt>
                <c:pt idx="700">
                  <c:v>7.01</c:v>
                </c:pt>
                <c:pt idx="701">
                  <c:v>7.02</c:v>
                </c:pt>
                <c:pt idx="702">
                  <c:v>7.03</c:v>
                </c:pt>
                <c:pt idx="703">
                  <c:v>7.04</c:v>
                </c:pt>
                <c:pt idx="704">
                  <c:v>7.05</c:v>
                </c:pt>
                <c:pt idx="705">
                  <c:v>7.06</c:v>
                </c:pt>
                <c:pt idx="706">
                  <c:v>7.07</c:v>
                </c:pt>
                <c:pt idx="707">
                  <c:v>7.08</c:v>
                </c:pt>
                <c:pt idx="708">
                  <c:v>7.09</c:v>
                </c:pt>
                <c:pt idx="709">
                  <c:v>7.1</c:v>
                </c:pt>
                <c:pt idx="710">
                  <c:v>7.11</c:v>
                </c:pt>
                <c:pt idx="711">
                  <c:v>7.12</c:v>
                </c:pt>
                <c:pt idx="712">
                  <c:v>7.13</c:v>
                </c:pt>
                <c:pt idx="713">
                  <c:v>7.14</c:v>
                </c:pt>
                <c:pt idx="714">
                  <c:v>7.15</c:v>
                </c:pt>
                <c:pt idx="715">
                  <c:v>7.16</c:v>
                </c:pt>
                <c:pt idx="716">
                  <c:v>7.17</c:v>
                </c:pt>
                <c:pt idx="717">
                  <c:v>7.18</c:v>
                </c:pt>
                <c:pt idx="718">
                  <c:v>7.19</c:v>
                </c:pt>
                <c:pt idx="719">
                  <c:v>7.2</c:v>
                </c:pt>
                <c:pt idx="720">
                  <c:v>7.21</c:v>
                </c:pt>
                <c:pt idx="721">
                  <c:v>7.22</c:v>
                </c:pt>
                <c:pt idx="722">
                  <c:v>7.23</c:v>
                </c:pt>
                <c:pt idx="723">
                  <c:v>7.24</c:v>
                </c:pt>
                <c:pt idx="724">
                  <c:v>7.25</c:v>
                </c:pt>
                <c:pt idx="725">
                  <c:v>7.26</c:v>
                </c:pt>
                <c:pt idx="726">
                  <c:v>7.27</c:v>
                </c:pt>
                <c:pt idx="727">
                  <c:v>7.28</c:v>
                </c:pt>
                <c:pt idx="728">
                  <c:v>7.29</c:v>
                </c:pt>
                <c:pt idx="729">
                  <c:v>7.3</c:v>
                </c:pt>
                <c:pt idx="730">
                  <c:v>7.31</c:v>
                </c:pt>
                <c:pt idx="731">
                  <c:v>7.32</c:v>
                </c:pt>
                <c:pt idx="732">
                  <c:v>7.33</c:v>
                </c:pt>
                <c:pt idx="733">
                  <c:v>7.34</c:v>
                </c:pt>
                <c:pt idx="734">
                  <c:v>7.35</c:v>
                </c:pt>
                <c:pt idx="735">
                  <c:v>7.36</c:v>
                </c:pt>
                <c:pt idx="736">
                  <c:v>7.37</c:v>
                </c:pt>
                <c:pt idx="737">
                  <c:v>7.38</c:v>
                </c:pt>
                <c:pt idx="738">
                  <c:v>7.39</c:v>
                </c:pt>
                <c:pt idx="739">
                  <c:v>7.4</c:v>
                </c:pt>
                <c:pt idx="740">
                  <c:v>7.41</c:v>
                </c:pt>
                <c:pt idx="741">
                  <c:v>7.42</c:v>
                </c:pt>
                <c:pt idx="742">
                  <c:v>7.43</c:v>
                </c:pt>
                <c:pt idx="743">
                  <c:v>7.44</c:v>
                </c:pt>
                <c:pt idx="744">
                  <c:v>7.45</c:v>
                </c:pt>
                <c:pt idx="745">
                  <c:v>7.46</c:v>
                </c:pt>
                <c:pt idx="746">
                  <c:v>7.47</c:v>
                </c:pt>
                <c:pt idx="747">
                  <c:v>7.48</c:v>
                </c:pt>
                <c:pt idx="748">
                  <c:v>7.49</c:v>
                </c:pt>
                <c:pt idx="749">
                  <c:v>7.5</c:v>
                </c:pt>
                <c:pt idx="750">
                  <c:v>7.51</c:v>
                </c:pt>
                <c:pt idx="751">
                  <c:v>7.52</c:v>
                </c:pt>
                <c:pt idx="752">
                  <c:v>7.53</c:v>
                </c:pt>
                <c:pt idx="753">
                  <c:v>7.54</c:v>
                </c:pt>
                <c:pt idx="754">
                  <c:v>7.55</c:v>
                </c:pt>
                <c:pt idx="755">
                  <c:v>7.56</c:v>
                </c:pt>
                <c:pt idx="756">
                  <c:v>7.57</c:v>
                </c:pt>
                <c:pt idx="757">
                  <c:v>7.58</c:v>
                </c:pt>
                <c:pt idx="758">
                  <c:v>7.59</c:v>
                </c:pt>
                <c:pt idx="759">
                  <c:v>7.6</c:v>
                </c:pt>
                <c:pt idx="760">
                  <c:v>7.61</c:v>
                </c:pt>
                <c:pt idx="761">
                  <c:v>7.62</c:v>
                </c:pt>
                <c:pt idx="762">
                  <c:v>7.63</c:v>
                </c:pt>
                <c:pt idx="763">
                  <c:v>7.64</c:v>
                </c:pt>
                <c:pt idx="764">
                  <c:v>7.65</c:v>
                </c:pt>
                <c:pt idx="765">
                  <c:v>7.66</c:v>
                </c:pt>
                <c:pt idx="766">
                  <c:v>7.67</c:v>
                </c:pt>
                <c:pt idx="767">
                  <c:v>7.68</c:v>
                </c:pt>
                <c:pt idx="768">
                  <c:v>7.69</c:v>
                </c:pt>
                <c:pt idx="769">
                  <c:v>7.7</c:v>
                </c:pt>
                <c:pt idx="770">
                  <c:v>7.71</c:v>
                </c:pt>
                <c:pt idx="771">
                  <c:v>7.72</c:v>
                </c:pt>
                <c:pt idx="772">
                  <c:v>7.73</c:v>
                </c:pt>
                <c:pt idx="773">
                  <c:v>7.74</c:v>
                </c:pt>
                <c:pt idx="774">
                  <c:v>7.75</c:v>
                </c:pt>
                <c:pt idx="775">
                  <c:v>7.76</c:v>
                </c:pt>
                <c:pt idx="776">
                  <c:v>7.77</c:v>
                </c:pt>
                <c:pt idx="777">
                  <c:v>7.78</c:v>
                </c:pt>
                <c:pt idx="778">
                  <c:v>7.79</c:v>
                </c:pt>
                <c:pt idx="779">
                  <c:v>7.8</c:v>
                </c:pt>
                <c:pt idx="780">
                  <c:v>7.81</c:v>
                </c:pt>
                <c:pt idx="781">
                  <c:v>7.82</c:v>
                </c:pt>
                <c:pt idx="782">
                  <c:v>7.83</c:v>
                </c:pt>
                <c:pt idx="783">
                  <c:v>7.84</c:v>
                </c:pt>
                <c:pt idx="784">
                  <c:v>7.85</c:v>
                </c:pt>
                <c:pt idx="785">
                  <c:v>7.86</c:v>
                </c:pt>
                <c:pt idx="786">
                  <c:v>7.87</c:v>
                </c:pt>
                <c:pt idx="787">
                  <c:v>7.88</c:v>
                </c:pt>
                <c:pt idx="788">
                  <c:v>7.89</c:v>
                </c:pt>
                <c:pt idx="789">
                  <c:v>7.9</c:v>
                </c:pt>
                <c:pt idx="790">
                  <c:v>7.91</c:v>
                </c:pt>
                <c:pt idx="791">
                  <c:v>7.92</c:v>
                </c:pt>
                <c:pt idx="792">
                  <c:v>7.93</c:v>
                </c:pt>
                <c:pt idx="793">
                  <c:v>7.94</c:v>
                </c:pt>
                <c:pt idx="794">
                  <c:v>7.95</c:v>
                </c:pt>
                <c:pt idx="795">
                  <c:v>7.96</c:v>
                </c:pt>
                <c:pt idx="796">
                  <c:v>7.97</c:v>
                </c:pt>
                <c:pt idx="797">
                  <c:v>7.98</c:v>
                </c:pt>
                <c:pt idx="798">
                  <c:v>7.99</c:v>
                </c:pt>
                <c:pt idx="799">
                  <c:v>8</c:v>
                </c:pt>
                <c:pt idx="800">
                  <c:v>8.01</c:v>
                </c:pt>
                <c:pt idx="801">
                  <c:v>8.02</c:v>
                </c:pt>
                <c:pt idx="802">
                  <c:v>8.0299999999999994</c:v>
                </c:pt>
                <c:pt idx="803">
                  <c:v>8.0399999999999991</c:v>
                </c:pt>
                <c:pt idx="804">
                  <c:v>8.0500000000000007</c:v>
                </c:pt>
                <c:pt idx="805">
                  <c:v>8.06</c:v>
                </c:pt>
                <c:pt idx="806">
                  <c:v>8.07</c:v>
                </c:pt>
                <c:pt idx="807">
                  <c:v>8.08</c:v>
                </c:pt>
                <c:pt idx="808">
                  <c:v>8.09</c:v>
                </c:pt>
                <c:pt idx="809">
                  <c:v>8.1</c:v>
                </c:pt>
                <c:pt idx="810">
                  <c:v>8.11</c:v>
                </c:pt>
                <c:pt idx="811">
                  <c:v>8.1199999999999992</c:v>
                </c:pt>
                <c:pt idx="812">
                  <c:v>8.1300000000000008</c:v>
                </c:pt>
                <c:pt idx="813">
                  <c:v>8.14</c:v>
                </c:pt>
                <c:pt idx="814">
                  <c:v>8.15</c:v>
                </c:pt>
                <c:pt idx="815">
                  <c:v>8.16</c:v>
                </c:pt>
                <c:pt idx="816">
                  <c:v>8.17</c:v>
                </c:pt>
                <c:pt idx="817">
                  <c:v>8.18</c:v>
                </c:pt>
                <c:pt idx="818">
                  <c:v>8.19</c:v>
                </c:pt>
                <c:pt idx="819">
                  <c:v>8.1999999999999993</c:v>
                </c:pt>
                <c:pt idx="820">
                  <c:v>8.2100000000000009</c:v>
                </c:pt>
                <c:pt idx="821">
                  <c:v>8.2200000000000006</c:v>
                </c:pt>
                <c:pt idx="822">
                  <c:v>8.23</c:v>
                </c:pt>
                <c:pt idx="823">
                  <c:v>8.24</c:v>
                </c:pt>
                <c:pt idx="824">
                  <c:v>8.25</c:v>
                </c:pt>
                <c:pt idx="825">
                  <c:v>8.26</c:v>
                </c:pt>
                <c:pt idx="826">
                  <c:v>8.27</c:v>
                </c:pt>
                <c:pt idx="827">
                  <c:v>8.2799999999999994</c:v>
                </c:pt>
                <c:pt idx="828">
                  <c:v>8.2899999999999991</c:v>
                </c:pt>
                <c:pt idx="829">
                  <c:v>8.3000000000000007</c:v>
                </c:pt>
                <c:pt idx="830">
                  <c:v>8.31</c:v>
                </c:pt>
                <c:pt idx="831">
                  <c:v>8.32</c:v>
                </c:pt>
                <c:pt idx="832">
                  <c:v>8.33</c:v>
                </c:pt>
                <c:pt idx="833">
                  <c:v>8.34</c:v>
                </c:pt>
                <c:pt idx="834">
                  <c:v>8.35</c:v>
                </c:pt>
                <c:pt idx="835">
                  <c:v>8.36</c:v>
                </c:pt>
                <c:pt idx="836">
                  <c:v>8.3699999999999992</c:v>
                </c:pt>
                <c:pt idx="837">
                  <c:v>8.3800000000000008</c:v>
                </c:pt>
                <c:pt idx="838">
                  <c:v>8.39</c:v>
                </c:pt>
                <c:pt idx="839">
                  <c:v>8.4</c:v>
                </c:pt>
                <c:pt idx="840">
                  <c:v>8.41</c:v>
                </c:pt>
                <c:pt idx="841">
                  <c:v>8.42</c:v>
                </c:pt>
                <c:pt idx="842">
                  <c:v>8.43</c:v>
                </c:pt>
                <c:pt idx="843">
                  <c:v>8.44</c:v>
                </c:pt>
                <c:pt idx="844">
                  <c:v>8.4499999999999993</c:v>
                </c:pt>
                <c:pt idx="845">
                  <c:v>8.4600000000000009</c:v>
                </c:pt>
                <c:pt idx="846">
                  <c:v>8.4700000000000006</c:v>
                </c:pt>
                <c:pt idx="847">
                  <c:v>8.48</c:v>
                </c:pt>
                <c:pt idx="848">
                  <c:v>8.49</c:v>
                </c:pt>
                <c:pt idx="849">
                  <c:v>8.5</c:v>
                </c:pt>
                <c:pt idx="850">
                  <c:v>8.51</c:v>
                </c:pt>
                <c:pt idx="851">
                  <c:v>8.52</c:v>
                </c:pt>
                <c:pt idx="852">
                  <c:v>8.5299999999999994</c:v>
                </c:pt>
                <c:pt idx="853">
                  <c:v>8.5399999999999991</c:v>
                </c:pt>
                <c:pt idx="854">
                  <c:v>8.5500000000000007</c:v>
                </c:pt>
                <c:pt idx="855">
                  <c:v>8.56</c:v>
                </c:pt>
                <c:pt idx="856">
                  <c:v>8.57</c:v>
                </c:pt>
                <c:pt idx="857">
                  <c:v>8.58</c:v>
                </c:pt>
                <c:pt idx="858">
                  <c:v>8.59</c:v>
                </c:pt>
                <c:pt idx="859">
                  <c:v>8.6</c:v>
                </c:pt>
                <c:pt idx="860">
                  <c:v>8.61</c:v>
                </c:pt>
                <c:pt idx="861">
                  <c:v>8.6199999999999992</c:v>
                </c:pt>
                <c:pt idx="862">
                  <c:v>8.6300000000000008</c:v>
                </c:pt>
                <c:pt idx="863">
                  <c:v>8.64</c:v>
                </c:pt>
                <c:pt idx="864">
                  <c:v>8.65</c:v>
                </c:pt>
                <c:pt idx="865">
                  <c:v>8.66</c:v>
                </c:pt>
                <c:pt idx="866">
                  <c:v>8.67</c:v>
                </c:pt>
                <c:pt idx="867">
                  <c:v>8.68</c:v>
                </c:pt>
                <c:pt idx="868">
                  <c:v>8.69</c:v>
                </c:pt>
                <c:pt idx="869">
                  <c:v>8.6999999999999993</c:v>
                </c:pt>
                <c:pt idx="870">
                  <c:v>8.7100000000000009</c:v>
                </c:pt>
                <c:pt idx="871">
                  <c:v>8.7200000000000006</c:v>
                </c:pt>
                <c:pt idx="872">
                  <c:v>8.73</c:v>
                </c:pt>
                <c:pt idx="873">
                  <c:v>8.74</c:v>
                </c:pt>
                <c:pt idx="874">
                  <c:v>8.75</c:v>
                </c:pt>
                <c:pt idx="875">
                  <c:v>8.76</c:v>
                </c:pt>
                <c:pt idx="876">
                  <c:v>8.77</c:v>
                </c:pt>
                <c:pt idx="877">
                  <c:v>8.7799999999999994</c:v>
                </c:pt>
                <c:pt idx="878">
                  <c:v>8.7899999999999991</c:v>
                </c:pt>
                <c:pt idx="879">
                  <c:v>8.8000000000000007</c:v>
                </c:pt>
                <c:pt idx="880">
                  <c:v>8.81</c:v>
                </c:pt>
                <c:pt idx="881">
                  <c:v>8.82</c:v>
                </c:pt>
                <c:pt idx="882">
                  <c:v>8.83</c:v>
                </c:pt>
                <c:pt idx="883">
                  <c:v>8.84</c:v>
                </c:pt>
                <c:pt idx="884">
                  <c:v>8.85</c:v>
                </c:pt>
                <c:pt idx="885">
                  <c:v>8.86</c:v>
                </c:pt>
                <c:pt idx="886">
                  <c:v>8.8699999999999992</c:v>
                </c:pt>
                <c:pt idx="887">
                  <c:v>8.8800000000000008</c:v>
                </c:pt>
                <c:pt idx="888">
                  <c:v>8.89</c:v>
                </c:pt>
                <c:pt idx="889">
                  <c:v>8.9</c:v>
                </c:pt>
                <c:pt idx="890">
                  <c:v>8.91</c:v>
                </c:pt>
                <c:pt idx="891">
                  <c:v>8.92</c:v>
                </c:pt>
                <c:pt idx="892">
                  <c:v>8.93</c:v>
                </c:pt>
                <c:pt idx="893">
                  <c:v>8.94</c:v>
                </c:pt>
                <c:pt idx="894">
                  <c:v>8.9499999999999993</c:v>
                </c:pt>
                <c:pt idx="895">
                  <c:v>8.9600000000000009</c:v>
                </c:pt>
                <c:pt idx="896">
                  <c:v>8.9700000000000006</c:v>
                </c:pt>
                <c:pt idx="897">
                  <c:v>8.98</c:v>
                </c:pt>
                <c:pt idx="898">
                  <c:v>8.99</c:v>
                </c:pt>
                <c:pt idx="899">
                  <c:v>9</c:v>
                </c:pt>
                <c:pt idx="900">
                  <c:v>9.01</c:v>
                </c:pt>
                <c:pt idx="901">
                  <c:v>9.02</c:v>
                </c:pt>
                <c:pt idx="902">
                  <c:v>9.0299999999999994</c:v>
                </c:pt>
                <c:pt idx="903">
                  <c:v>9.0399999999999991</c:v>
                </c:pt>
                <c:pt idx="904">
                  <c:v>9.0500000000000007</c:v>
                </c:pt>
                <c:pt idx="905">
                  <c:v>9.06</c:v>
                </c:pt>
                <c:pt idx="906">
                  <c:v>9.07</c:v>
                </c:pt>
                <c:pt idx="907">
                  <c:v>9.08</c:v>
                </c:pt>
                <c:pt idx="908">
                  <c:v>9.09</c:v>
                </c:pt>
                <c:pt idx="909">
                  <c:v>9.1</c:v>
                </c:pt>
                <c:pt idx="910">
                  <c:v>9.11</c:v>
                </c:pt>
                <c:pt idx="911">
                  <c:v>9.1199999999999992</c:v>
                </c:pt>
                <c:pt idx="912">
                  <c:v>9.1300000000000008</c:v>
                </c:pt>
                <c:pt idx="913">
                  <c:v>9.14</c:v>
                </c:pt>
                <c:pt idx="914">
                  <c:v>9.15</c:v>
                </c:pt>
                <c:pt idx="915">
                  <c:v>9.16</c:v>
                </c:pt>
                <c:pt idx="916">
                  <c:v>9.17</c:v>
                </c:pt>
                <c:pt idx="917">
                  <c:v>9.18</c:v>
                </c:pt>
                <c:pt idx="918">
                  <c:v>9.19</c:v>
                </c:pt>
                <c:pt idx="919">
                  <c:v>9.1999999999999993</c:v>
                </c:pt>
                <c:pt idx="920">
                  <c:v>9.2100000000000009</c:v>
                </c:pt>
                <c:pt idx="921">
                  <c:v>9.2200000000000006</c:v>
                </c:pt>
                <c:pt idx="922">
                  <c:v>9.23</c:v>
                </c:pt>
                <c:pt idx="923">
                  <c:v>9.24</c:v>
                </c:pt>
                <c:pt idx="924">
                  <c:v>9.25</c:v>
                </c:pt>
                <c:pt idx="925">
                  <c:v>9.26</c:v>
                </c:pt>
                <c:pt idx="926">
                  <c:v>9.27</c:v>
                </c:pt>
                <c:pt idx="927">
                  <c:v>9.2799999999999994</c:v>
                </c:pt>
                <c:pt idx="928">
                  <c:v>9.2899999999999991</c:v>
                </c:pt>
                <c:pt idx="929">
                  <c:v>9.3000000000000007</c:v>
                </c:pt>
                <c:pt idx="930">
                  <c:v>9.31</c:v>
                </c:pt>
                <c:pt idx="931">
                  <c:v>9.32</c:v>
                </c:pt>
                <c:pt idx="932">
                  <c:v>9.33</c:v>
                </c:pt>
                <c:pt idx="933">
                  <c:v>9.34</c:v>
                </c:pt>
                <c:pt idx="934">
                  <c:v>9.35</c:v>
                </c:pt>
                <c:pt idx="935">
                  <c:v>9.36</c:v>
                </c:pt>
                <c:pt idx="936">
                  <c:v>9.3699999999999992</c:v>
                </c:pt>
                <c:pt idx="937">
                  <c:v>9.3800000000000008</c:v>
                </c:pt>
                <c:pt idx="938">
                  <c:v>9.39</c:v>
                </c:pt>
                <c:pt idx="939">
                  <c:v>9.4</c:v>
                </c:pt>
                <c:pt idx="940">
                  <c:v>9.41</c:v>
                </c:pt>
                <c:pt idx="941">
                  <c:v>9.42</c:v>
                </c:pt>
                <c:pt idx="942">
                  <c:v>9.43</c:v>
                </c:pt>
                <c:pt idx="943">
                  <c:v>9.44</c:v>
                </c:pt>
                <c:pt idx="944">
                  <c:v>9.4499999999999993</c:v>
                </c:pt>
                <c:pt idx="945">
                  <c:v>9.4600000000000009</c:v>
                </c:pt>
                <c:pt idx="946">
                  <c:v>9.4700000000000006</c:v>
                </c:pt>
                <c:pt idx="947">
                  <c:v>9.48</c:v>
                </c:pt>
                <c:pt idx="948">
                  <c:v>9.49</c:v>
                </c:pt>
                <c:pt idx="949">
                  <c:v>9.5</c:v>
                </c:pt>
                <c:pt idx="950">
                  <c:v>9.51</c:v>
                </c:pt>
                <c:pt idx="951">
                  <c:v>9.52</c:v>
                </c:pt>
                <c:pt idx="952">
                  <c:v>9.5299999999999994</c:v>
                </c:pt>
                <c:pt idx="953">
                  <c:v>9.5399999999999991</c:v>
                </c:pt>
                <c:pt idx="954">
                  <c:v>9.5500000000000007</c:v>
                </c:pt>
                <c:pt idx="955">
                  <c:v>9.56</c:v>
                </c:pt>
                <c:pt idx="956">
                  <c:v>9.57</c:v>
                </c:pt>
                <c:pt idx="957">
                  <c:v>9.58</c:v>
                </c:pt>
                <c:pt idx="958">
                  <c:v>9.59</c:v>
                </c:pt>
                <c:pt idx="959">
                  <c:v>9.6</c:v>
                </c:pt>
                <c:pt idx="960">
                  <c:v>9.61</c:v>
                </c:pt>
                <c:pt idx="961">
                  <c:v>9.6199999999999992</c:v>
                </c:pt>
                <c:pt idx="962">
                  <c:v>9.6300000000000008</c:v>
                </c:pt>
                <c:pt idx="963">
                  <c:v>9.64</c:v>
                </c:pt>
                <c:pt idx="964">
                  <c:v>9.65</c:v>
                </c:pt>
                <c:pt idx="965">
                  <c:v>9.66</c:v>
                </c:pt>
                <c:pt idx="966">
                  <c:v>9.67</c:v>
                </c:pt>
                <c:pt idx="967">
                  <c:v>9.68</c:v>
                </c:pt>
                <c:pt idx="968">
                  <c:v>9.69</c:v>
                </c:pt>
                <c:pt idx="969">
                  <c:v>9.6999999999999993</c:v>
                </c:pt>
                <c:pt idx="970">
                  <c:v>9.7100000000000009</c:v>
                </c:pt>
                <c:pt idx="971">
                  <c:v>9.7200000000000006</c:v>
                </c:pt>
                <c:pt idx="972">
                  <c:v>9.73</c:v>
                </c:pt>
                <c:pt idx="973">
                  <c:v>9.74</c:v>
                </c:pt>
                <c:pt idx="974">
                  <c:v>9.75</c:v>
                </c:pt>
                <c:pt idx="975">
                  <c:v>9.76</c:v>
                </c:pt>
                <c:pt idx="976">
                  <c:v>9.77</c:v>
                </c:pt>
                <c:pt idx="977">
                  <c:v>9.7799999999999994</c:v>
                </c:pt>
                <c:pt idx="978">
                  <c:v>9.7899999999999991</c:v>
                </c:pt>
                <c:pt idx="979">
                  <c:v>9.8000000000000007</c:v>
                </c:pt>
                <c:pt idx="980">
                  <c:v>9.81</c:v>
                </c:pt>
                <c:pt idx="981">
                  <c:v>9.82</c:v>
                </c:pt>
                <c:pt idx="982">
                  <c:v>9.83</c:v>
                </c:pt>
                <c:pt idx="983">
                  <c:v>9.84</c:v>
                </c:pt>
                <c:pt idx="984">
                  <c:v>9.85</c:v>
                </c:pt>
                <c:pt idx="985">
                  <c:v>9.86</c:v>
                </c:pt>
                <c:pt idx="986">
                  <c:v>9.8699999999999992</c:v>
                </c:pt>
                <c:pt idx="987">
                  <c:v>9.8800000000000008</c:v>
                </c:pt>
                <c:pt idx="988">
                  <c:v>9.89</c:v>
                </c:pt>
                <c:pt idx="989">
                  <c:v>9.9</c:v>
                </c:pt>
                <c:pt idx="990">
                  <c:v>9.91</c:v>
                </c:pt>
                <c:pt idx="991">
                  <c:v>9.92</c:v>
                </c:pt>
                <c:pt idx="992">
                  <c:v>9.93</c:v>
                </c:pt>
                <c:pt idx="993">
                  <c:v>9.94</c:v>
                </c:pt>
                <c:pt idx="994">
                  <c:v>9.9499999999999993</c:v>
                </c:pt>
                <c:pt idx="995">
                  <c:v>9.9600000000000009</c:v>
                </c:pt>
                <c:pt idx="996">
                  <c:v>9.9700000000000006</c:v>
                </c:pt>
                <c:pt idx="997">
                  <c:v>9.98</c:v>
                </c:pt>
                <c:pt idx="998">
                  <c:v>9.99</c:v>
                </c:pt>
                <c:pt idx="999">
                  <c:v>10</c:v>
                </c:pt>
                <c:pt idx="1000">
                  <c:v>10.01</c:v>
                </c:pt>
                <c:pt idx="1001">
                  <c:v>10.02</c:v>
                </c:pt>
                <c:pt idx="1002">
                  <c:v>10.029999999999999</c:v>
                </c:pt>
                <c:pt idx="1003">
                  <c:v>10.039999999999999</c:v>
                </c:pt>
                <c:pt idx="1004">
                  <c:v>10.050000000000001</c:v>
                </c:pt>
                <c:pt idx="1005">
                  <c:v>10.06</c:v>
                </c:pt>
                <c:pt idx="1006">
                  <c:v>10.07</c:v>
                </c:pt>
                <c:pt idx="1007">
                  <c:v>10.08</c:v>
                </c:pt>
                <c:pt idx="1008">
                  <c:v>10.09</c:v>
                </c:pt>
                <c:pt idx="1009">
                  <c:v>10.1</c:v>
                </c:pt>
                <c:pt idx="1010">
                  <c:v>10.11</c:v>
                </c:pt>
                <c:pt idx="1011">
                  <c:v>10.119999999999999</c:v>
                </c:pt>
                <c:pt idx="1012">
                  <c:v>10.130000000000001</c:v>
                </c:pt>
                <c:pt idx="1013">
                  <c:v>10.14</c:v>
                </c:pt>
                <c:pt idx="1014">
                  <c:v>10.15</c:v>
                </c:pt>
                <c:pt idx="1015">
                  <c:v>10.16</c:v>
                </c:pt>
                <c:pt idx="1016">
                  <c:v>10.17</c:v>
                </c:pt>
                <c:pt idx="1017">
                  <c:v>10.18</c:v>
                </c:pt>
                <c:pt idx="1018">
                  <c:v>10.19</c:v>
                </c:pt>
                <c:pt idx="1019">
                  <c:v>10.199999999999999</c:v>
                </c:pt>
                <c:pt idx="1020">
                  <c:v>10.210000000000001</c:v>
                </c:pt>
                <c:pt idx="1021">
                  <c:v>10.220000000000001</c:v>
                </c:pt>
                <c:pt idx="1022">
                  <c:v>10.23</c:v>
                </c:pt>
                <c:pt idx="1023">
                  <c:v>10.24</c:v>
                </c:pt>
                <c:pt idx="1024">
                  <c:v>10.25</c:v>
                </c:pt>
                <c:pt idx="1025">
                  <c:v>10.26</c:v>
                </c:pt>
                <c:pt idx="1026">
                  <c:v>10.27</c:v>
                </c:pt>
                <c:pt idx="1027">
                  <c:v>10.28</c:v>
                </c:pt>
                <c:pt idx="1028">
                  <c:v>10.29</c:v>
                </c:pt>
                <c:pt idx="1029">
                  <c:v>10.3</c:v>
                </c:pt>
                <c:pt idx="1030">
                  <c:v>10.31</c:v>
                </c:pt>
                <c:pt idx="1031">
                  <c:v>10.32</c:v>
                </c:pt>
                <c:pt idx="1032">
                  <c:v>10.33</c:v>
                </c:pt>
                <c:pt idx="1033">
                  <c:v>10.34</c:v>
                </c:pt>
                <c:pt idx="1034">
                  <c:v>10.35</c:v>
                </c:pt>
                <c:pt idx="1035">
                  <c:v>10.36</c:v>
                </c:pt>
                <c:pt idx="1036">
                  <c:v>10.37</c:v>
                </c:pt>
                <c:pt idx="1037">
                  <c:v>10.38</c:v>
                </c:pt>
                <c:pt idx="1038">
                  <c:v>10.39</c:v>
                </c:pt>
                <c:pt idx="1039">
                  <c:v>10.4</c:v>
                </c:pt>
                <c:pt idx="1040">
                  <c:v>10.41</c:v>
                </c:pt>
                <c:pt idx="1041">
                  <c:v>10.42</c:v>
                </c:pt>
                <c:pt idx="1042">
                  <c:v>10.43</c:v>
                </c:pt>
                <c:pt idx="1043">
                  <c:v>10.44</c:v>
                </c:pt>
                <c:pt idx="1044">
                  <c:v>10.45</c:v>
                </c:pt>
                <c:pt idx="1045">
                  <c:v>10.46</c:v>
                </c:pt>
                <c:pt idx="1046">
                  <c:v>10.47</c:v>
                </c:pt>
                <c:pt idx="1047">
                  <c:v>10.48</c:v>
                </c:pt>
                <c:pt idx="1048">
                  <c:v>10.49</c:v>
                </c:pt>
                <c:pt idx="1049">
                  <c:v>10.5</c:v>
                </c:pt>
                <c:pt idx="1050">
                  <c:v>10.51</c:v>
                </c:pt>
                <c:pt idx="1051">
                  <c:v>10.52</c:v>
                </c:pt>
                <c:pt idx="1052">
                  <c:v>10.53</c:v>
                </c:pt>
                <c:pt idx="1053">
                  <c:v>10.54</c:v>
                </c:pt>
                <c:pt idx="1054">
                  <c:v>10.55</c:v>
                </c:pt>
                <c:pt idx="1055">
                  <c:v>10.56</c:v>
                </c:pt>
                <c:pt idx="1056">
                  <c:v>10.57</c:v>
                </c:pt>
                <c:pt idx="1057">
                  <c:v>10.58</c:v>
                </c:pt>
                <c:pt idx="1058">
                  <c:v>10.59</c:v>
                </c:pt>
                <c:pt idx="1059">
                  <c:v>10.6</c:v>
                </c:pt>
                <c:pt idx="1060">
                  <c:v>10.61</c:v>
                </c:pt>
                <c:pt idx="1061">
                  <c:v>10.62</c:v>
                </c:pt>
                <c:pt idx="1062">
                  <c:v>10.63</c:v>
                </c:pt>
                <c:pt idx="1063">
                  <c:v>10.64</c:v>
                </c:pt>
                <c:pt idx="1064">
                  <c:v>10.65</c:v>
                </c:pt>
                <c:pt idx="1065">
                  <c:v>10.66</c:v>
                </c:pt>
                <c:pt idx="1066">
                  <c:v>10.67</c:v>
                </c:pt>
                <c:pt idx="1067">
                  <c:v>10.68</c:v>
                </c:pt>
                <c:pt idx="1068">
                  <c:v>10.69</c:v>
                </c:pt>
                <c:pt idx="1069">
                  <c:v>10.7</c:v>
                </c:pt>
                <c:pt idx="1070">
                  <c:v>10.71</c:v>
                </c:pt>
                <c:pt idx="1071">
                  <c:v>10.72</c:v>
                </c:pt>
                <c:pt idx="1072">
                  <c:v>10.73</c:v>
                </c:pt>
                <c:pt idx="1073">
                  <c:v>10.74</c:v>
                </c:pt>
                <c:pt idx="1074">
                  <c:v>10.75</c:v>
                </c:pt>
                <c:pt idx="1075">
                  <c:v>10.76</c:v>
                </c:pt>
                <c:pt idx="1076">
                  <c:v>10.77</c:v>
                </c:pt>
                <c:pt idx="1077">
                  <c:v>10.78</c:v>
                </c:pt>
                <c:pt idx="1078">
                  <c:v>10.79</c:v>
                </c:pt>
                <c:pt idx="1079">
                  <c:v>10.8</c:v>
                </c:pt>
                <c:pt idx="1080">
                  <c:v>10.81</c:v>
                </c:pt>
                <c:pt idx="1081">
                  <c:v>10.82</c:v>
                </c:pt>
                <c:pt idx="1082">
                  <c:v>10.83</c:v>
                </c:pt>
                <c:pt idx="1083">
                  <c:v>10.84</c:v>
                </c:pt>
                <c:pt idx="1084">
                  <c:v>10.85</c:v>
                </c:pt>
                <c:pt idx="1085">
                  <c:v>10.86</c:v>
                </c:pt>
                <c:pt idx="1086">
                  <c:v>10.87</c:v>
                </c:pt>
                <c:pt idx="1087">
                  <c:v>10.88</c:v>
                </c:pt>
                <c:pt idx="1088">
                  <c:v>10.89</c:v>
                </c:pt>
                <c:pt idx="1089">
                  <c:v>10.9</c:v>
                </c:pt>
                <c:pt idx="1090">
                  <c:v>10.91</c:v>
                </c:pt>
                <c:pt idx="1091">
                  <c:v>10.92</c:v>
                </c:pt>
                <c:pt idx="1092">
                  <c:v>10.93</c:v>
                </c:pt>
                <c:pt idx="1093">
                  <c:v>10.94</c:v>
                </c:pt>
                <c:pt idx="1094">
                  <c:v>10.95</c:v>
                </c:pt>
                <c:pt idx="1095">
                  <c:v>10.96</c:v>
                </c:pt>
                <c:pt idx="1096">
                  <c:v>10.97</c:v>
                </c:pt>
                <c:pt idx="1097">
                  <c:v>10.98</c:v>
                </c:pt>
                <c:pt idx="1098">
                  <c:v>10.99</c:v>
                </c:pt>
                <c:pt idx="1099">
                  <c:v>11</c:v>
                </c:pt>
                <c:pt idx="1100">
                  <c:v>11.01</c:v>
                </c:pt>
                <c:pt idx="1101">
                  <c:v>11.02</c:v>
                </c:pt>
                <c:pt idx="1102">
                  <c:v>11.03</c:v>
                </c:pt>
                <c:pt idx="1103">
                  <c:v>11.04</c:v>
                </c:pt>
                <c:pt idx="1104">
                  <c:v>11.05</c:v>
                </c:pt>
                <c:pt idx="1105">
                  <c:v>11.06</c:v>
                </c:pt>
                <c:pt idx="1106">
                  <c:v>11.07</c:v>
                </c:pt>
                <c:pt idx="1107">
                  <c:v>11.08</c:v>
                </c:pt>
                <c:pt idx="1108">
                  <c:v>11.09</c:v>
                </c:pt>
                <c:pt idx="1109">
                  <c:v>11.1</c:v>
                </c:pt>
                <c:pt idx="1110">
                  <c:v>11.11</c:v>
                </c:pt>
                <c:pt idx="1111">
                  <c:v>11.12</c:v>
                </c:pt>
                <c:pt idx="1112">
                  <c:v>11.13</c:v>
                </c:pt>
                <c:pt idx="1113">
                  <c:v>11.14</c:v>
                </c:pt>
                <c:pt idx="1114">
                  <c:v>11.15</c:v>
                </c:pt>
                <c:pt idx="1115">
                  <c:v>11.16</c:v>
                </c:pt>
                <c:pt idx="1116">
                  <c:v>11.17</c:v>
                </c:pt>
                <c:pt idx="1117">
                  <c:v>11.18</c:v>
                </c:pt>
                <c:pt idx="1118">
                  <c:v>11.19</c:v>
                </c:pt>
                <c:pt idx="1119">
                  <c:v>11.2</c:v>
                </c:pt>
                <c:pt idx="1120">
                  <c:v>11.21</c:v>
                </c:pt>
                <c:pt idx="1121">
                  <c:v>11.22</c:v>
                </c:pt>
                <c:pt idx="1122">
                  <c:v>11.23</c:v>
                </c:pt>
                <c:pt idx="1123">
                  <c:v>11.24</c:v>
                </c:pt>
                <c:pt idx="1124">
                  <c:v>11.25</c:v>
                </c:pt>
                <c:pt idx="1125">
                  <c:v>11.26</c:v>
                </c:pt>
                <c:pt idx="1126">
                  <c:v>11.27</c:v>
                </c:pt>
                <c:pt idx="1127">
                  <c:v>11.28</c:v>
                </c:pt>
                <c:pt idx="1128">
                  <c:v>11.29</c:v>
                </c:pt>
                <c:pt idx="1129">
                  <c:v>11.3</c:v>
                </c:pt>
                <c:pt idx="1130">
                  <c:v>11.31</c:v>
                </c:pt>
                <c:pt idx="1131">
                  <c:v>11.32</c:v>
                </c:pt>
                <c:pt idx="1132">
                  <c:v>11.33</c:v>
                </c:pt>
                <c:pt idx="1133">
                  <c:v>11.34</c:v>
                </c:pt>
                <c:pt idx="1134">
                  <c:v>11.35</c:v>
                </c:pt>
                <c:pt idx="1135">
                  <c:v>11.36</c:v>
                </c:pt>
                <c:pt idx="1136">
                  <c:v>11.37</c:v>
                </c:pt>
                <c:pt idx="1137">
                  <c:v>11.38</c:v>
                </c:pt>
                <c:pt idx="1138">
                  <c:v>11.39</c:v>
                </c:pt>
                <c:pt idx="1139">
                  <c:v>11.4</c:v>
                </c:pt>
                <c:pt idx="1140">
                  <c:v>11.41</c:v>
                </c:pt>
                <c:pt idx="1141">
                  <c:v>11.42</c:v>
                </c:pt>
                <c:pt idx="1142">
                  <c:v>11.43</c:v>
                </c:pt>
                <c:pt idx="1143">
                  <c:v>11.44</c:v>
                </c:pt>
                <c:pt idx="1144">
                  <c:v>11.45</c:v>
                </c:pt>
                <c:pt idx="1145">
                  <c:v>11.46</c:v>
                </c:pt>
                <c:pt idx="1146">
                  <c:v>11.47</c:v>
                </c:pt>
                <c:pt idx="1147">
                  <c:v>11.48</c:v>
                </c:pt>
                <c:pt idx="1148">
                  <c:v>11.49</c:v>
                </c:pt>
                <c:pt idx="1149">
                  <c:v>11.5</c:v>
                </c:pt>
                <c:pt idx="1150">
                  <c:v>11.51</c:v>
                </c:pt>
                <c:pt idx="1151">
                  <c:v>11.52</c:v>
                </c:pt>
                <c:pt idx="1152">
                  <c:v>11.53</c:v>
                </c:pt>
                <c:pt idx="1153">
                  <c:v>11.54</c:v>
                </c:pt>
                <c:pt idx="1154">
                  <c:v>11.55</c:v>
                </c:pt>
                <c:pt idx="1155">
                  <c:v>11.56</c:v>
                </c:pt>
                <c:pt idx="1156">
                  <c:v>11.57</c:v>
                </c:pt>
                <c:pt idx="1157">
                  <c:v>11.58</c:v>
                </c:pt>
                <c:pt idx="1158">
                  <c:v>11.59</c:v>
                </c:pt>
                <c:pt idx="1159">
                  <c:v>11.6</c:v>
                </c:pt>
                <c:pt idx="1160">
                  <c:v>11.61</c:v>
                </c:pt>
                <c:pt idx="1161">
                  <c:v>11.62</c:v>
                </c:pt>
                <c:pt idx="1162">
                  <c:v>11.63</c:v>
                </c:pt>
                <c:pt idx="1163">
                  <c:v>11.64</c:v>
                </c:pt>
                <c:pt idx="1164">
                  <c:v>11.65</c:v>
                </c:pt>
                <c:pt idx="1165">
                  <c:v>11.66</c:v>
                </c:pt>
                <c:pt idx="1166">
                  <c:v>11.67</c:v>
                </c:pt>
                <c:pt idx="1167">
                  <c:v>11.68</c:v>
                </c:pt>
                <c:pt idx="1168">
                  <c:v>11.69</c:v>
                </c:pt>
                <c:pt idx="1169">
                  <c:v>11.7</c:v>
                </c:pt>
                <c:pt idx="1170">
                  <c:v>11.71</c:v>
                </c:pt>
                <c:pt idx="1171">
                  <c:v>11.72</c:v>
                </c:pt>
                <c:pt idx="1172">
                  <c:v>11.73</c:v>
                </c:pt>
                <c:pt idx="1173">
                  <c:v>11.74</c:v>
                </c:pt>
                <c:pt idx="1174">
                  <c:v>11.75</c:v>
                </c:pt>
                <c:pt idx="1175">
                  <c:v>11.76</c:v>
                </c:pt>
                <c:pt idx="1176">
                  <c:v>11.77</c:v>
                </c:pt>
                <c:pt idx="1177">
                  <c:v>11.78</c:v>
                </c:pt>
                <c:pt idx="1178">
                  <c:v>11.79</c:v>
                </c:pt>
                <c:pt idx="1179">
                  <c:v>11.8</c:v>
                </c:pt>
                <c:pt idx="1180">
                  <c:v>11.81</c:v>
                </c:pt>
                <c:pt idx="1181">
                  <c:v>11.82</c:v>
                </c:pt>
                <c:pt idx="1182">
                  <c:v>11.83</c:v>
                </c:pt>
                <c:pt idx="1183">
                  <c:v>11.84</c:v>
                </c:pt>
                <c:pt idx="1184">
                  <c:v>11.85</c:v>
                </c:pt>
                <c:pt idx="1185">
                  <c:v>11.86</c:v>
                </c:pt>
                <c:pt idx="1186">
                  <c:v>11.87</c:v>
                </c:pt>
                <c:pt idx="1187">
                  <c:v>11.88</c:v>
                </c:pt>
                <c:pt idx="1188">
                  <c:v>11.89</c:v>
                </c:pt>
                <c:pt idx="1189">
                  <c:v>11.9</c:v>
                </c:pt>
                <c:pt idx="1190">
                  <c:v>11.91</c:v>
                </c:pt>
                <c:pt idx="1191">
                  <c:v>11.92</c:v>
                </c:pt>
                <c:pt idx="1192">
                  <c:v>11.93</c:v>
                </c:pt>
                <c:pt idx="1193">
                  <c:v>11.94</c:v>
                </c:pt>
                <c:pt idx="1194">
                  <c:v>11.95</c:v>
                </c:pt>
                <c:pt idx="1195">
                  <c:v>11.96</c:v>
                </c:pt>
                <c:pt idx="1196">
                  <c:v>11.97</c:v>
                </c:pt>
                <c:pt idx="1197">
                  <c:v>11.98</c:v>
                </c:pt>
                <c:pt idx="1198">
                  <c:v>11.99</c:v>
                </c:pt>
                <c:pt idx="1199">
                  <c:v>12</c:v>
                </c:pt>
                <c:pt idx="1200">
                  <c:v>12.01</c:v>
                </c:pt>
                <c:pt idx="1201">
                  <c:v>12.02</c:v>
                </c:pt>
                <c:pt idx="1202">
                  <c:v>12.03</c:v>
                </c:pt>
                <c:pt idx="1203">
                  <c:v>12.04</c:v>
                </c:pt>
                <c:pt idx="1204">
                  <c:v>12.05</c:v>
                </c:pt>
                <c:pt idx="1205">
                  <c:v>12.06</c:v>
                </c:pt>
                <c:pt idx="1206">
                  <c:v>12.07</c:v>
                </c:pt>
                <c:pt idx="1207">
                  <c:v>12.08</c:v>
                </c:pt>
                <c:pt idx="1208">
                  <c:v>12.09</c:v>
                </c:pt>
                <c:pt idx="1209">
                  <c:v>12.1</c:v>
                </c:pt>
                <c:pt idx="1210">
                  <c:v>12.11</c:v>
                </c:pt>
                <c:pt idx="1211">
                  <c:v>12.12</c:v>
                </c:pt>
                <c:pt idx="1212">
                  <c:v>12.13</c:v>
                </c:pt>
                <c:pt idx="1213">
                  <c:v>12.14</c:v>
                </c:pt>
                <c:pt idx="1214">
                  <c:v>12.15</c:v>
                </c:pt>
                <c:pt idx="1215">
                  <c:v>12.16</c:v>
                </c:pt>
                <c:pt idx="1216">
                  <c:v>12.17</c:v>
                </c:pt>
                <c:pt idx="1217">
                  <c:v>12.18</c:v>
                </c:pt>
                <c:pt idx="1218">
                  <c:v>12.19</c:v>
                </c:pt>
                <c:pt idx="1219">
                  <c:v>12.2</c:v>
                </c:pt>
                <c:pt idx="1220">
                  <c:v>12.21</c:v>
                </c:pt>
                <c:pt idx="1221">
                  <c:v>12.22</c:v>
                </c:pt>
                <c:pt idx="1222">
                  <c:v>12.23</c:v>
                </c:pt>
                <c:pt idx="1223">
                  <c:v>12.24</c:v>
                </c:pt>
                <c:pt idx="1224">
                  <c:v>12.25</c:v>
                </c:pt>
                <c:pt idx="1225">
                  <c:v>12.26</c:v>
                </c:pt>
                <c:pt idx="1226">
                  <c:v>12.27</c:v>
                </c:pt>
                <c:pt idx="1227">
                  <c:v>12.28</c:v>
                </c:pt>
                <c:pt idx="1228">
                  <c:v>12.29</c:v>
                </c:pt>
                <c:pt idx="1229">
                  <c:v>12.3</c:v>
                </c:pt>
                <c:pt idx="1230">
                  <c:v>12.31</c:v>
                </c:pt>
                <c:pt idx="1231">
                  <c:v>12.32</c:v>
                </c:pt>
                <c:pt idx="1232">
                  <c:v>12.33</c:v>
                </c:pt>
                <c:pt idx="1233">
                  <c:v>12.34</c:v>
                </c:pt>
                <c:pt idx="1234">
                  <c:v>12.35</c:v>
                </c:pt>
                <c:pt idx="1235">
                  <c:v>12.36</c:v>
                </c:pt>
                <c:pt idx="1236">
                  <c:v>12.37</c:v>
                </c:pt>
                <c:pt idx="1237">
                  <c:v>12.38</c:v>
                </c:pt>
                <c:pt idx="1238">
                  <c:v>12.39</c:v>
                </c:pt>
                <c:pt idx="1239">
                  <c:v>12.4</c:v>
                </c:pt>
                <c:pt idx="1240">
                  <c:v>12.41</c:v>
                </c:pt>
                <c:pt idx="1241">
                  <c:v>12.42</c:v>
                </c:pt>
                <c:pt idx="1242">
                  <c:v>12.43</c:v>
                </c:pt>
                <c:pt idx="1243">
                  <c:v>12.44</c:v>
                </c:pt>
                <c:pt idx="1244">
                  <c:v>12.45</c:v>
                </c:pt>
                <c:pt idx="1245">
                  <c:v>12.46</c:v>
                </c:pt>
                <c:pt idx="1246">
                  <c:v>12.47</c:v>
                </c:pt>
                <c:pt idx="1247">
                  <c:v>12.48</c:v>
                </c:pt>
                <c:pt idx="1248">
                  <c:v>12.49</c:v>
                </c:pt>
                <c:pt idx="1249">
                  <c:v>12.5</c:v>
                </c:pt>
                <c:pt idx="1250">
                  <c:v>12.51</c:v>
                </c:pt>
                <c:pt idx="1251">
                  <c:v>12.52</c:v>
                </c:pt>
                <c:pt idx="1252">
                  <c:v>12.53</c:v>
                </c:pt>
                <c:pt idx="1253">
                  <c:v>12.54</c:v>
                </c:pt>
                <c:pt idx="1254">
                  <c:v>12.55</c:v>
                </c:pt>
                <c:pt idx="1255">
                  <c:v>12.56</c:v>
                </c:pt>
                <c:pt idx="1256">
                  <c:v>12.57</c:v>
                </c:pt>
                <c:pt idx="1257">
                  <c:v>12.58</c:v>
                </c:pt>
                <c:pt idx="1258">
                  <c:v>12.59</c:v>
                </c:pt>
                <c:pt idx="1259">
                  <c:v>12.6</c:v>
                </c:pt>
                <c:pt idx="1260">
                  <c:v>12.61</c:v>
                </c:pt>
                <c:pt idx="1261">
                  <c:v>12.62</c:v>
                </c:pt>
                <c:pt idx="1262">
                  <c:v>12.63</c:v>
                </c:pt>
                <c:pt idx="1263">
                  <c:v>12.64</c:v>
                </c:pt>
                <c:pt idx="1264">
                  <c:v>12.65</c:v>
                </c:pt>
                <c:pt idx="1265">
                  <c:v>12.66</c:v>
                </c:pt>
                <c:pt idx="1266">
                  <c:v>12.67</c:v>
                </c:pt>
                <c:pt idx="1267">
                  <c:v>12.68</c:v>
                </c:pt>
                <c:pt idx="1268">
                  <c:v>12.69</c:v>
                </c:pt>
                <c:pt idx="1269">
                  <c:v>12.7</c:v>
                </c:pt>
                <c:pt idx="1270">
                  <c:v>12.71</c:v>
                </c:pt>
                <c:pt idx="1271">
                  <c:v>12.72</c:v>
                </c:pt>
                <c:pt idx="1272">
                  <c:v>12.73</c:v>
                </c:pt>
                <c:pt idx="1273">
                  <c:v>12.74</c:v>
                </c:pt>
                <c:pt idx="1274">
                  <c:v>12.75</c:v>
                </c:pt>
                <c:pt idx="1275">
                  <c:v>12.76</c:v>
                </c:pt>
                <c:pt idx="1276">
                  <c:v>12.77</c:v>
                </c:pt>
                <c:pt idx="1277">
                  <c:v>12.78</c:v>
                </c:pt>
                <c:pt idx="1278">
                  <c:v>12.79</c:v>
                </c:pt>
                <c:pt idx="1279">
                  <c:v>12.8</c:v>
                </c:pt>
                <c:pt idx="1280">
                  <c:v>12.81</c:v>
                </c:pt>
                <c:pt idx="1281">
                  <c:v>12.82</c:v>
                </c:pt>
                <c:pt idx="1282">
                  <c:v>12.83</c:v>
                </c:pt>
                <c:pt idx="1283">
                  <c:v>12.84</c:v>
                </c:pt>
                <c:pt idx="1284">
                  <c:v>12.85</c:v>
                </c:pt>
                <c:pt idx="1285">
                  <c:v>12.86</c:v>
                </c:pt>
                <c:pt idx="1286">
                  <c:v>12.87</c:v>
                </c:pt>
                <c:pt idx="1287">
                  <c:v>12.88</c:v>
                </c:pt>
                <c:pt idx="1288">
                  <c:v>12.89</c:v>
                </c:pt>
                <c:pt idx="1289">
                  <c:v>12.9</c:v>
                </c:pt>
                <c:pt idx="1290">
                  <c:v>12.91</c:v>
                </c:pt>
                <c:pt idx="1291">
                  <c:v>12.92</c:v>
                </c:pt>
                <c:pt idx="1292">
                  <c:v>12.93</c:v>
                </c:pt>
                <c:pt idx="1293">
                  <c:v>12.94</c:v>
                </c:pt>
                <c:pt idx="1294">
                  <c:v>12.95</c:v>
                </c:pt>
                <c:pt idx="1295">
                  <c:v>12.96</c:v>
                </c:pt>
                <c:pt idx="1296">
                  <c:v>12.97</c:v>
                </c:pt>
                <c:pt idx="1297">
                  <c:v>12.98</c:v>
                </c:pt>
                <c:pt idx="1298">
                  <c:v>12.99</c:v>
                </c:pt>
                <c:pt idx="1299">
                  <c:v>13</c:v>
                </c:pt>
                <c:pt idx="1300">
                  <c:v>13.01</c:v>
                </c:pt>
                <c:pt idx="1301">
                  <c:v>13.02</c:v>
                </c:pt>
                <c:pt idx="1302">
                  <c:v>13.03</c:v>
                </c:pt>
                <c:pt idx="1303">
                  <c:v>13.04</c:v>
                </c:pt>
                <c:pt idx="1304">
                  <c:v>13.05</c:v>
                </c:pt>
                <c:pt idx="1305">
                  <c:v>13.06</c:v>
                </c:pt>
                <c:pt idx="1306">
                  <c:v>13.07</c:v>
                </c:pt>
                <c:pt idx="1307">
                  <c:v>13.08</c:v>
                </c:pt>
                <c:pt idx="1308">
                  <c:v>13.09</c:v>
                </c:pt>
                <c:pt idx="1309">
                  <c:v>13.1</c:v>
                </c:pt>
                <c:pt idx="1310">
                  <c:v>13.11</c:v>
                </c:pt>
                <c:pt idx="1311">
                  <c:v>13.12</c:v>
                </c:pt>
                <c:pt idx="1312">
                  <c:v>13.13</c:v>
                </c:pt>
                <c:pt idx="1313">
                  <c:v>13.14</c:v>
                </c:pt>
                <c:pt idx="1314">
                  <c:v>13.15</c:v>
                </c:pt>
                <c:pt idx="1315">
                  <c:v>13.16</c:v>
                </c:pt>
                <c:pt idx="1316">
                  <c:v>13.17</c:v>
                </c:pt>
                <c:pt idx="1317">
                  <c:v>13.18</c:v>
                </c:pt>
                <c:pt idx="1318">
                  <c:v>13.19</c:v>
                </c:pt>
                <c:pt idx="1319">
                  <c:v>13.2</c:v>
                </c:pt>
                <c:pt idx="1320">
                  <c:v>13.21</c:v>
                </c:pt>
                <c:pt idx="1321">
                  <c:v>13.22</c:v>
                </c:pt>
                <c:pt idx="1322">
                  <c:v>13.23</c:v>
                </c:pt>
                <c:pt idx="1323">
                  <c:v>13.24</c:v>
                </c:pt>
                <c:pt idx="1324">
                  <c:v>13.25</c:v>
                </c:pt>
                <c:pt idx="1325">
                  <c:v>13.26</c:v>
                </c:pt>
                <c:pt idx="1326">
                  <c:v>13.27</c:v>
                </c:pt>
                <c:pt idx="1327">
                  <c:v>13.28</c:v>
                </c:pt>
                <c:pt idx="1328">
                  <c:v>13.29</c:v>
                </c:pt>
                <c:pt idx="1329">
                  <c:v>13.3</c:v>
                </c:pt>
                <c:pt idx="1330">
                  <c:v>13.31</c:v>
                </c:pt>
                <c:pt idx="1331">
                  <c:v>13.32</c:v>
                </c:pt>
                <c:pt idx="1332">
                  <c:v>13.33</c:v>
                </c:pt>
                <c:pt idx="1333">
                  <c:v>13.34</c:v>
                </c:pt>
                <c:pt idx="1334">
                  <c:v>13.35</c:v>
                </c:pt>
                <c:pt idx="1335">
                  <c:v>13.36</c:v>
                </c:pt>
                <c:pt idx="1336">
                  <c:v>13.37</c:v>
                </c:pt>
                <c:pt idx="1337">
                  <c:v>13.38</c:v>
                </c:pt>
                <c:pt idx="1338">
                  <c:v>13.39</c:v>
                </c:pt>
                <c:pt idx="1339">
                  <c:v>13.4</c:v>
                </c:pt>
                <c:pt idx="1340">
                  <c:v>13.41</c:v>
                </c:pt>
                <c:pt idx="1341">
                  <c:v>13.42</c:v>
                </c:pt>
                <c:pt idx="1342">
                  <c:v>13.43</c:v>
                </c:pt>
                <c:pt idx="1343">
                  <c:v>13.44</c:v>
                </c:pt>
                <c:pt idx="1344">
                  <c:v>13.45</c:v>
                </c:pt>
                <c:pt idx="1345">
                  <c:v>13.46</c:v>
                </c:pt>
                <c:pt idx="1346">
                  <c:v>13.47</c:v>
                </c:pt>
                <c:pt idx="1347">
                  <c:v>13.48</c:v>
                </c:pt>
                <c:pt idx="1348">
                  <c:v>13.49</c:v>
                </c:pt>
                <c:pt idx="1349">
                  <c:v>13.5</c:v>
                </c:pt>
                <c:pt idx="1350">
                  <c:v>13.51</c:v>
                </c:pt>
                <c:pt idx="1351">
                  <c:v>13.52</c:v>
                </c:pt>
                <c:pt idx="1352">
                  <c:v>13.53</c:v>
                </c:pt>
                <c:pt idx="1353">
                  <c:v>13.54</c:v>
                </c:pt>
                <c:pt idx="1354">
                  <c:v>13.55</c:v>
                </c:pt>
                <c:pt idx="1355">
                  <c:v>13.56</c:v>
                </c:pt>
                <c:pt idx="1356">
                  <c:v>13.57</c:v>
                </c:pt>
                <c:pt idx="1357">
                  <c:v>13.58</c:v>
                </c:pt>
                <c:pt idx="1358">
                  <c:v>13.59</c:v>
                </c:pt>
                <c:pt idx="1359">
                  <c:v>13.6</c:v>
                </c:pt>
                <c:pt idx="1360">
                  <c:v>13.61</c:v>
                </c:pt>
                <c:pt idx="1361">
                  <c:v>13.62</c:v>
                </c:pt>
                <c:pt idx="1362">
                  <c:v>13.63</c:v>
                </c:pt>
                <c:pt idx="1363">
                  <c:v>13.64</c:v>
                </c:pt>
                <c:pt idx="1364">
                  <c:v>13.65</c:v>
                </c:pt>
                <c:pt idx="1365">
                  <c:v>13.66</c:v>
                </c:pt>
                <c:pt idx="1366">
                  <c:v>13.67</c:v>
                </c:pt>
                <c:pt idx="1367">
                  <c:v>13.68</c:v>
                </c:pt>
                <c:pt idx="1368">
                  <c:v>13.69</c:v>
                </c:pt>
                <c:pt idx="1369">
                  <c:v>13.7</c:v>
                </c:pt>
                <c:pt idx="1370">
                  <c:v>13.71</c:v>
                </c:pt>
                <c:pt idx="1371">
                  <c:v>13.72</c:v>
                </c:pt>
                <c:pt idx="1372">
                  <c:v>13.73</c:v>
                </c:pt>
                <c:pt idx="1373">
                  <c:v>13.74</c:v>
                </c:pt>
                <c:pt idx="1374">
                  <c:v>13.75</c:v>
                </c:pt>
                <c:pt idx="1375">
                  <c:v>13.76</c:v>
                </c:pt>
                <c:pt idx="1376">
                  <c:v>13.77</c:v>
                </c:pt>
                <c:pt idx="1377">
                  <c:v>13.78</c:v>
                </c:pt>
                <c:pt idx="1378">
                  <c:v>13.79</c:v>
                </c:pt>
                <c:pt idx="1379">
                  <c:v>13.8</c:v>
                </c:pt>
                <c:pt idx="1380">
                  <c:v>13.81</c:v>
                </c:pt>
                <c:pt idx="1381">
                  <c:v>13.82</c:v>
                </c:pt>
                <c:pt idx="1382">
                  <c:v>13.83</c:v>
                </c:pt>
                <c:pt idx="1383">
                  <c:v>13.84</c:v>
                </c:pt>
                <c:pt idx="1384">
                  <c:v>13.85</c:v>
                </c:pt>
                <c:pt idx="1385">
                  <c:v>13.86</c:v>
                </c:pt>
                <c:pt idx="1386">
                  <c:v>13.87</c:v>
                </c:pt>
                <c:pt idx="1387">
                  <c:v>13.88</c:v>
                </c:pt>
                <c:pt idx="1388">
                  <c:v>13.89</c:v>
                </c:pt>
                <c:pt idx="1389">
                  <c:v>13.9</c:v>
                </c:pt>
                <c:pt idx="1390">
                  <c:v>13.91</c:v>
                </c:pt>
                <c:pt idx="1391">
                  <c:v>13.92</c:v>
                </c:pt>
                <c:pt idx="1392">
                  <c:v>13.93</c:v>
                </c:pt>
                <c:pt idx="1393">
                  <c:v>13.94</c:v>
                </c:pt>
                <c:pt idx="1394">
                  <c:v>13.95</c:v>
                </c:pt>
                <c:pt idx="1395">
                  <c:v>13.96</c:v>
                </c:pt>
                <c:pt idx="1396">
                  <c:v>13.97</c:v>
                </c:pt>
                <c:pt idx="1397">
                  <c:v>13.98</c:v>
                </c:pt>
                <c:pt idx="1398">
                  <c:v>13.99</c:v>
                </c:pt>
                <c:pt idx="1399">
                  <c:v>14</c:v>
                </c:pt>
                <c:pt idx="1400">
                  <c:v>14.01</c:v>
                </c:pt>
                <c:pt idx="1401">
                  <c:v>14.02</c:v>
                </c:pt>
                <c:pt idx="1402">
                  <c:v>14.03</c:v>
                </c:pt>
                <c:pt idx="1403">
                  <c:v>14.04</c:v>
                </c:pt>
                <c:pt idx="1404">
                  <c:v>14.05</c:v>
                </c:pt>
                <c:pt idx="1405">
                  <c:v>14.06</c:v>
                </c:pt>
                <c:pt idx="1406">
                  <c:v>14.07</c:v>
                </c:pt>
                <c:pt idx="1407">
                  <c:v>14.08</c:v>
                </c:pt>
                <c:pt idx="1408">
                  <c:v>14.09</c:v>
                </c:pt>
                <c:pt idx="1409">
                  <c:v>14.1</c:v>
                </c:pt>
                <c:pt idx="1410">
                  <c:v>14.11</c:v>
                </c:pt>
                <c:pt idx="1411">
                  <c:v>14.12</c:v>
                </c:pt>
                <c:pt idx="1412">
                  <c:v>14.13</c:v>
                </c:pt>
                <c:pt idx="1413">
                  <c:v>14.14</c:v>
                </c:pt>
                <c:pt idx="1414">
                  <c:v>14.15</c:v>
                </c:pt>
                <c:pt idx="1415">
                  <c:v>14.16</c:v>
                </c:pt>
                <c:pt idx="1416">
                  <c:v>14.17</c:v>
                </c:pt>
                <c:pt idx="1417">
                  <c:v>14.18</c:v>
                </c:pt>
                <c:pt idx="1418">
                  <c:v>14.19</c:v>
                </c:pt>
                <c:pt idx="1419">
                  <c:v>14.2</c:v>
                </c:pt>
                <c:pt idx="1420">
                  <c:v>14.21</c:v>
                </c:pt>
                <c:pt idx="1421">
                  <c:v>14.22</c:v>
                </c:pt>
                <c:pt idx="1422">
                  <c:v>14.23</c:v>
                </c:pt>
                <c:pt idx="1423">
                  <c:v>14.24</c:v>
                </c:pt>
                <c:pt idx="1424">
                  <c:v>14.25</c:v>
                </c:pt>
                <c:pt idx="1425">
                  <c:v>14.26</c:v>
                </c:pt>
                <c:pt idx="1426">
                  <c:v>14.27</c:v>
                </c:pt>
                <c:pt idx="1427">
                  <c:v>14.28</c:v>
                </c:pt>
                <c:pt idx="1428">
                  <c:v>14.29</c:v>
                </c:pt>
                <c:pt idx="1429">
                  <c:v>14.3</c:v>
                </c:pt>
                <c:pt idx="1430">
                  <c:v>14.31</c:v>
                </c:pt>
                <c:pt idx="1431">
                  <c:v>14.32</c:v>
                </c:pt>
                <c:pt idx="1432">
                  <c:v>14.33</c:v>
                </c:pt>
                <c:pt idx="1433">
                  <c:v>14.34</c:v>
                </c:pt>
                <c:pt idx="1434">
                  <c:v>14.35</c:v>
                </c:pt>
                <c:pt idx="1435">
                  <c:v>14.36</c:v>
                </c:pt>
                <c:pt idx="1436">
                  <c:v>14.37</c:v>
                </c:pt>
                <c:pt idx="1437">
                  <c:v>14.38</c:v>
                </c:pt>
                <c:pt idx="1438">
                  <c:v>14.39</c:v>
                </c:pt>
                <c:pt idx="1439">
                  <c:v>14.4</c:v>
                </c:pt>
                <c:pt idx="1440">
                  <c:v>14.41</c:v>
                </c:pt>
                <c:pt idx="1441">
                  <c:v>14.42</c:v>
                </c:pt>
                <c:pt idx="1442">
                  <c:v>14.43</c:v>
                </c:pt>
                <c:pt idx="1443">
                  <c:v>14.44</c:v>
                </c:pt>
                <c:pt idx="1444">
                  <c:v>14.45</c:v>
                </c:pt>
                <c:pt idx="1445">
                  <c:v>14.46</c:v>
                </c:pt>
                <c:pt idx="1446">
                  <c:v>14.47</c:v>
                </c:pt>
                <c:pt idx="1447">
                  <c:v>14.48</c:v>
                </c:pt>
                <c:pt idx="1448">
                  <c:v>14.49</c:v>
                </c:pt>
                <c:pt idx="1449">
                  <c:v>14.5</c:v>
                </c:pt>
                <c:pt idx="1450">
                  <c:v>14.51</c:v>
                </c:pt>
                <c:pt idx="1451">
                  <c:v>14.52</c:v>
                </c:pt>
                <c:pt idx="1452">
                  <c:v>14.53</c:v>
                </c:pt>
                <c:pt idx="1453">
                  <c:v>14.54</c:v>
                </c:pt>
                <c:pt idx="1454">
                  <c:v>14.55</c:v>
                </c:pt>
                <c:pt idx="1455">
                  <c:v>14.56</c:v>
                </c:pt>
                <c:pt idx="1456">
                  <c:v>14.57</c:v>
                </c:pt>
                <c:pt idx="1457">
                  <c:v>14.58</c:v>
                </c:pt>
                <c:pt idx="1458">
                  <c:v>14.59</c:v>
                </c:pt>
                <c:pt idx="1459">
                  <c:v>14.6</c:v>
                </c:pt>
                <c:pt idx="1460">
                  <c:v>14.61</c:v>
                </c:pt>
                <c:pt idx="1461">
                  <c:v>14.62</c:v>
                </c:pt>
                <c:pt idx="1462">
                  <c:v>14.63</c:v>
                </c:pt>
                <c:pt idx="1463">
                  <c:v>14.64</c:v>
                </c:pt>
                <c:pt idx="1464">
                  <c:v>14.65</c:v>
                </c:pt>
                <c:pt idx="1465">
                  <c:v>14.66</c:v>
                </c:pt>
                <c:pt idx="1466">
                  <c:v>14.67</c:v>
                </c:pt>
                <c:pt idx="1467">
                  <c:v>14.68</c:v>
                </c:pt>
                <c:pt idx="1468">
                  <c:v>14.69</c:v>
                </c:pt>
                <c:pt idx="1469">
                  <c:v>14.7</c:v>
                </c:pt>
                <c:pt idx="1470">
                  <c:v>14.71</c:v>
                </c:pt>
                <c:pt idx="1471">
                  <c:v>14.72</c:v>
                </c:pt>
                <c:pt idx="1472">
                  <c:v>14.73</c:v>
                </c:pt>
                <c:pt idx="1473">
                  <c:v>14.74</c:v>
                </c:pt>
                <c:pt idx="1474">
                  <c:v>14.75</c:v>
                </c:pt>
                <c:pt idx="1475">
                  <c:v>14.76</c:v>
                </c:pt>
                <c:pt idx="1476">
                  <c:v>14.77</c:v>
                </c:pt>
                <c:pt idx="1477">
                  <c:v>14.78</c:v>
                </c:pt>
                <c:pt idx="1478">
                  <c:v>14.79</c:v>
                </c:pt>
                <c:pt idx="1479">
                  <c:v>14.8</c:v>
                </c:pt>
                <c:pt idx="1480">
                  <c:v>14.81</c:v>
                </c:pt>
                <c:pt idx="1481">
                  <c:v>14.82</c:v>
                </c:pt>
                <c:pt idx="1482">
                  <c:v>14.83</c:v>
                </c:pt>
                <c:pt idx="1483">
                  <c:v>14.84</c:v>
                </c:pt>
                <c:pt idx="1484">
                  <c:v>14.85</c:v>
                </c:pt>
                <c:pt idx="1485">
                  <c:v>14.86</c:v>
                </c:pt>
                <c:pt idx="1486">
                  <c:v>14.87</c:v>
                </c:pt>
                <c:pt idx="1487">
                  <c:v>14.88</c:v>
                </c:pt>
                <c:pt idx="1488">
                  <c:v>14.89</c:v>
                </c:pt>
                <c:pt idx="1489">
                  <c:v>14.9</c:v>
                </c:pt>
                <c:pt idx="1490">
                  <c:v>14.91</c:v>
                </c:pt>
                <c:pt idx="1491">
                  <c:v>14.92</c:v>
                </c:pt>
                <c:pt idx="1492">
                  <c:v>14.93</c:v>
                </c:pt>
                <c:pt idx="1493">
                  <c:v>14.94</c:v>
                </c:pt>
                <c:pt idx="1494">
                  <c:v>14.95</c:v>
                </c:pt>
                <c:pt idx="1495">
                  <c:v>14.96</c:v>
                </c:pt>
                <c:pt idx="1496">
                  <c:v>14.97</c:v>
                </c:pt>
                <c:pt idx="1497">
                  <c:v>14.98</c:v>
                </c:pt>
                <c:pt idx="1498">
                  <c:v>14.99</c:v>
                </c:pt>
                <c:pt idx="1499">
                  <c:v>15</c:v>
                </c:pt>
                <c:pt idx="1500">
                  <c:v>15.01</c:v>
                </c:pt>
                <c:pt idx="1501">
                  <c:v>15.02</c:v>
                </c:pt>
                <c:pt idx="1502">
                  <c:v>15.03</c:v>
                </c:pt>
                <c:pt idx="1503">
                  <c:v>15.04</c:v>
                </c:pt>
                <c:pt idx="1504">
                  <c:v>15.05</c:v>
                </c:pt>
                <c:pt idx="1505">
                  <c:v>15.06</c:v>
                </c:pt>
                <c:pt idx="1506">
                  <c:v>15.07</c:v>
                </c:pt>
                <c:pt idx="1507">
                  <c:v>15.08</c:v>
                </c:pt>
                <c:pt idx="1508">
                  <c:v>15.09</c:v>
                </c:pt>
                <c:pt idx="1509">
                  <c:v>15.1</c:v>
                </c:pt>
                <c:pt idx="1510">
                  <c:v>15.11</c:v>
                </c:pt>
                <c:pt idx="1511">
                  <c:v>15.12</c:v>
                </c:pt>
                <c:pt idx="1512">
                  <c:v>15.13</c:v>
                </c:pt>
                <c:pt idx="1513">
                  <c:v>15.14</c:v>
                </c:pt>
                <c:pt idx="1514">
                  <c:v>15.15</c:v>
                </c:pt>
                <c:pt idx="1515">
                  <c:v>15.16</c:v>
                </c:pt>
                <c:pt idx="1516">
                  <c:v>15.17</c:v>
                </c:pt>
                <c:pt idx="1517">
                  <c:v>15.18</c:v>
                </c:pt>
                <c:pt idx="1518">
                  <c:v>15.19</c:v>
                </c:pt>
                <c:pt idx="1519">
                  <c:v>15.2</c:v>
                </c:pt>
                <c:pt idx="1520">
                  <c:v>15.21</c:v>
                </c:pt>
                <c:pt idx="1521">
                  <c:v>15.22</c:v>
                </c:pt>
                <c:pt idx="1522">
                  <c:v>15.23</c:v>
                </c:pt>
                <c:pt idx="1523">
                  <c:v>15.24</c:v>
                </c:pt>
                <c:pt idx="1524">
                  <c:v>15.25</c:v>
                </c:pt>
                <c:pt idx="1525">
                  <c:v>15.26</c:v>
                </c:pt>
                <c:pt idx="1526">
                  <c:v>15.27</c:v>
                </c:pt>
                <c:pt idx="1527">
                  <c:v>15.28</c:v>
                </c:pt>
                <c:pt idx="1528">
                  <c:v>15.29</c:v>
                </c:pt>
                <c:pt idx="1529">
                  <c:v>15.3</c:v>
                </c:pt>
                <c:pt idx="1530">
                  <c:v>15.31</c:v>
                </c:pt>
                <c:pt idx="1531">
                  <c:v>15.32</c:v>
                </c:pt>
                <c:pt idx="1532">
                  <c:v>15.33</c:v>
                </c:pt>
                <c:pt idx="1533">
                  <c:v>15.34</c:v>
                </c:pt>
                <c:pt idx="1534">
                  <c:v>15.35</c:v>
                </c:pt>
                <c:pt idx="1535">
                  <c:v>15.36</c:v>
                </c:pt>
                <c:pt idx="1536">
                  <c:v>15.37</c:v>
                </c:pt>
                <c:pt idx="1537">
                  <c:v>15.38</c:v>
                </c:pt>
                <c:pt idx="1538">
                  <c:v>15.39</c:v>
                </c:pt>
                <c:pt idx="1539">
                  <c:v>15.4</c:v>
                </c:pt>
                <c:pt idx="1540">
                  <c:v>15.41</c:v>
                </c:pt>
                <c:pt idx="1541">
                  <c:v>15.42</c:v>
                </c:pt>
                <c:pt idx="1542">
                  <c:v>15.43</c:v>
                </c:pt>
                <c:pt idx="1543">
                  <c:v>15.44</c:v>
                </c:pt>
                <c:pt idx="1544">
                  <c:v>15.45</c:v>
                </c:pt>
                <c:pt idx="1545">
                  <c:v>15.46</c:v>
                </c:pt>
                <c:pt idx="1546">
                  <c:v>15.47</c:v>
                </c:pt>
                <c:pt idx="1547">
                  <c:v>15.48</c:v>
                </c:pt>
                <c:pt idx="1548">
                  <c:v>15.49</c:v>
                </c:pt>
                <c:pt idx="1549">
                  <c:v>15.5</c:v>
                </c:pt>
                <c:pt idx="1550">
                  <c:v>15.51</c:v>
                </c:pt>
                <c:pt idx="1551">
                  <c:v>15.52</c:v>
                </c:pt>
                <c:pt idx="1552">
                  <c:v>15.53</c:v>
                </c:pt>
                <c:pt idx="1553">
                  <c:v>15.54</c:v>
                </c:pt>
                <c:pt idx="1554">
                  <c:v>15.55</c:v>
                </c:pt>
                <c:pt idx="1555">
                  <c:v>15.56</c:v>
                </c:pt>
                <c:pt idx="1556">
                  <c:v>15.57</c:v>
                </c:pt>
                <c:pt idx="1557">
                  <c:v>15.58</c:v>
                </c:pt>
                <c:pt idx="1558">
                  <c:v>15.59</c:v>
                </c:pt>
                <c:pt idx="1559">
                  <c:v>15.6</c:v>
                </c:pt>
                <c:pt idx="1560">
                  <c:v>15.61</c:v>
                </c:pt>
                <c:pt idx="1561">
                  <c:v>15.62</c:v>
                </c:pt>
                <c:pt idx="1562">
                  <c:v>15.63</c:v>
                </c:pt>
                <c:pt idx="1563">
                  <c:v>15.64</c:v>
                </c:pt>
                <c:pt idx="1564">
                  <c:v>15.65</c:v>
                </c:pt>
                <c:pt idx="1565">
                  <c:v>15.66</c:v>
                </c:pt>
                <c:pt idx="1566">
                  <c:v>15.67</c:v>
                </c:pt>
                <c:pt idx="1567">
                  <c:v>15.68</c:v>
                </c:pt>
                <c:pt idx="1568">
                  <c:v>15.69</c:v>
                </c:pt>
                <c:pt idx="1569">
                  <c:v>15.7</c:v>
                </c:pt>
                <c:pt idx="1570">
                  <c:v>15.71</c:v>
                </c:pt>
                <c:pt idx="1571">
                  <c:v>15.72</c:v>
                </c:pt>
                <c:pt idx="1572">
                  <c:v>15.73</c:v>
                </c:pt>
                <c:pt idx="1573">
                  <c:v>15.74</c:v>
                </c:pt>
                <c:pt idx="1574">
                  <c:v>15.75</c:v>
                </c:pt>
                <c:pt idx="1575">
                  <c:v>15.76</c:v>
                </c:pt>
                <c:pt idx="1576">
                  <c:v>15.77</c:v>
                </c:pt>
                <c:pt idx="1577">
                  <c:v>15.78</c:v>
                </c:pt>
                <c:pt idx="1578">
                  <c:v>15.79</c:v>
                </c:pt>
                <c:pt idx="1579">
                  <c:v>15.8</c:v>
                </c:pt>
                <c:pt idx="1580">
                  <c:v>15.81</c:v>
                </c:pt>
                <c:pt idx="1581">
                  <c:v>15.82</c:v>
                </c:pt>
                <c:pt idx="1582">
                  <c:v>15.83</c:v>
                </c:pt>
                <c:pt idx="1583">
                  <c:v>15.84</c:v>
                </c:pt>
                <c:pt idx="1584">
                  <c:v>15.85</c:v>
                </c:pt>
                <c:pt idx="1585">
                  <c:v>15.86</c:v>
                </c:pt>
                <c:pt idx="1586">
                  <c:v>15.87</c:v>
                </c:pt>
                <c:pt idx="1587">
                  <c:v>15.88</c:v>
                </c:pt>
                <c:pt idx="1588">
                  <c:v>15.89</c:v>
                </c:pt>
                <c:pt idx="1589">
                  <c:v>15.9</c:v>
                </c:pt>
                <c:pt idx="1590">
                  <c:v>15.91</c:v>
                </c:pt>
                <c:pt idx="1591">
                  <c:v>15.92</c:v>
                </c:pt>
                <c:pt idx="1592">
                  <c:v>15.93</c:v>
                </c:pt>
                <c:pt idx="1593">
                  <c:v>15.94</c:v>
                </c:pt>
                <c:pt idx="1594">
                  <c:v>15.95</c:v>
                </c:pt>
                <c:pt idx="1595">
                  <c:v>15.96</c:v>
                </c:pt>
                <c:pt idx="1596">
                  <c:v>15.97</c:v>
                </c:pt>
                <c:pt idx="1597">
                  <c:v>15.98</c:v>
                </c:pt>
                <c:pt idx="1598">
                  <c:v>15.99</c:v>
                </c:pt>
                <c:pt idx="1599">
                  <c:v>16</c:v>
                </c:pt>
                <c:pt idx="1600">
                  <c:v>16.010000000000002</c:v>
                </c:pt>
                <c:pt idx="1601">
                  <c:v>16.02</c:v>
                </c:pt>
                <c:pt idx="1602">
                  <c:v>16.03</c:v>
                </c:pt>
                <c:pt idx="1603">
                  <c:v>16.04</c:v>
                </c:pt>
                <c:pt idx="1604">
                  <c:v>16.05</c:v>
                </c:pt>
                <c:pt idx="1605">
                  <c:v>16.059999999999999</c:v>
                </c:pt>
                <c:pt idx="1606">
                  <c:v>16.07</c:v>
                </c:pt>
                <c:pt idx="1607">
                  <c:v>16.079999999999998</c:v>
                </c:pt>
                <c:pt idx="1608">
                  <c:v>16.09</c:v>
                </c:pt>
                <c:pt idx="1609">
                  <c:v>16.100000000000001</c:v>
                </c:pt>
                <c:pt idx="1610">
                  <c:v>16.11</c:v>
                </c:pt>
                <c:pt idx="1611">
                  <c:v>16.12</c:v>
                </c:pt>
                <c:pt idx="1612">
                  <c:v>16.13</c:v>
                </c:pt>
                <c:pt idx="1613">
                  <c:v>16.14</c:v>
                </c:pt>
                <c:pt idx="1614">
                  <c:v>16.149999999999999</c:v>
                </c:pt>
                <c:pt idx="1615">
                  <c:v>16.16</c:v>
                </c:pt>
                <c:pt idx="1616">
                  <c:v>16.170000000000002</c:v>
                </c:pt>
                <c:pt idx="1617">
                  <c:v>16.18</c:v>
                </c:pt>
                <c:pt idx="1618">
                  <c:v>16.190000000000001</c:v>
                </c:pt>
                <c:pt idx="1619">
                  <c:v>16.2</c:v>
                </c:pt>
                <c:pt idx="1620">
                  <c:v>16.21</c:v>
                </c:pt>
                <c:pt idx="1621">
                  <c:v>16.22</c:v>
                </c:pt>
                <c:pt idx="1622">
                  <c:v>16.23</c:v>
                </c:pt>
                <c:pt idx="1623">
                  <c:v>16.239999999999998</c:v>
                </c:pt>
                <c:pt idx="1624">
                  <c:v>16.25</c:v>
                </c:pt>
                <c:pt idx="1625">
                  <c:v>16.260000000000002</c:v>
                </c:pt>
                <c:pt idx="1626">
                  <c:v>16.27</c:v>
                </c:pt>
                <c:pt idx="1627">
                  <c:v>16.28</c:v>
                </c:pt>
                <c:pt idx="1628">
                  <c:v>16.29</c:v>
                </c:pt>
                <c:pt idx="1629">
                  <c:v>16.3</c:v>
                </c:pt>
                <c:pt idx="1630">
                  <c:v>16.309999999999999</c:v>
                </c:pt>
                <c:pt idx="1631">
                  <c:v>16.32</c:v>
                </c:pt>
                <c:pt idx="1632">
                  <c:v>16.329999999999998</c:v>
                </c:pt>
                <c:pt idx="1633">
                  <c:v>16.34</c:v>
                </c:pt>
                <c:pt idx="1634">
                  <c:v>16.350000000000001</c:v>
                </c:pt>
                <c:pt idx="1635">
                  <c:v>16.36</c:v>
                </c:pt>
                <c:pt idx="1636">
                  <c:v>16.37</c:v>
                </c:pt>
                <c:pt idx="1637">
                  <c:v>16.38</c:v>
                </c:pt>
                <c:pt idx="1638">
                  <c:v>16.39</c:v>
                </c:pt>
                <c:pt idx="1639">
                  <c:v>16.399999999999999</c:v>
                </c:pt>
                <c:pt idx="1640">
                  <c:v>16.41</c:v>
                </c:pt>
                <c:pt idx="1641">
                  <c:v>16.420000000000002</c:v>
                </c:pt>
                <c:pt idx="1642">
                  <c:v>16.43</c:v>
                </c:pt>
                <c:pt idx="1643">
                  <c:v>16.440000000000001</c:v>
                </c:pt>
                <c:pt idx="1644">
                  <c:v>16.45</c:v>
                </c:pt>
                <c:pt idx="1645">
                  <c:v>16.46</c:v>
                </c:pt>
                <c:pt idx="1646">
                  <c:v>16.47</c:v>
                </c:pt>
                <c:pt idx="1647">
                  <c:v>16.48</c:v>
                </c:pt>
                <c:pt idx="1648">
                  <c:v>16.489999999999998</c:v>
                </c:pt>
                <c:pt idx="1649">
                  <c:v>16.5</c:v>
                </c:pt>
                <c:pt idx="1650">
                  <c:v>16.510000000000002</c:v>
                </c:pt>
                <c:pt idx="1651">
                  <c:v>16.52</c:v>
                </c:pt>
                <c:pt idx="1652">
                  <c:v>16.53</c:v>
                </c:pt>
                <c:pt idx="1653">
                  <c:v>16.54</c:v>
                </c:pt>
                <c:pt idx="1654">
                  <c:v>16.55</c:v>
                </c:pt>
                <c:pt idx="1655">
                  <c:v>16.559999999999999</c:v>
                </c:pt>
                <c:pt idx="1656">
                  <c:v>16.57</c:v>
                </c:pt>
                <c:pt idx="1657">
                  <c:v>16.579999999999998</c:v>
                </c:pt>
                <c:pt idx="1658">
                  <c:v>16.59</c:v>
                </c:pt>
                <c:pt idx="1659">
                  <c:v>16.600000000000001</c:v>
                </c:pt>
                <c:pt idx="1660">
                  <c:v>16.61</c:v>
                </c:pt>
                <c:pt idx="1661">
                  <c:v>16.62</c:v>
                </c:pt>
                <c:pt idx="1662">
                  <c:v>16.63</c:v>
                </c:pt>
                <c:pt idx="1663">
                  <c:v>16.64</c:v>
                </c:pt>
                <c:pt idx="1664">
                  <c:v>16.649999999999999</c:v>
                </c:pt>
                <c:pt idx="1665">
                  <c:v>16.66</c:v>
                </c:pt>
                <c:pt idx="1666">
                  <c:v>16.670000000000002</c:v>
                </c:pt>
                <c:pt idx="1667">
                  <c:v>16.68</c:v>
                </c:pt>
                <c:pt idx="1668">
                  <c:v>16.690000000000001</c:v>
                </c:pt>
                <c:pt idx="1669">
                  <c:v>16.7</c:v>
                </c:pt>
                <c:pt idx="1670">
                  <c:v>16.71</c:v>
                </c:pt>
                <c:pt idx="1671">
                  <c:v>16.72</c:v>
                </c:pt>
                <c:pt idx="1672">
                  <c:v>16.73</c:v>
                </c:pt>
                <c:pt idx="1673">
                  <c:v>16.739999999999998</c:v>
                </c:pt>
                <c:pt idx="1674">
                  <c:v>16.75</c:v>
                </c:pt>
                <c:pt idx="1675">
                  <c:v>16.760000000000002</c:v>
                </c:pt>
                <c:pt idx="1676">
                  <c:v>16.77</c:v>
                </c:pt>
                <c:pt idx="1677">
                  <c:v>16.78</c:v>
                </c:pt>
                <c:pt idx="1678">
                  <c:v>16.79</c:v>
                </c:pt>
                <c:pt idx="1679">
                  <c:v>16.8</c:v>
                </c:pt>
                <c:pt idx="1680">
                  <c:v>16.809999999999999</c:v>
                </c:pt>
                <c:pt idx="1681">
                  <c:v>16.82</c:v>
                </c:pt>
                <c:pt idx="1682">
                  <c:v>16.829999999999998</c:v>
                </c:pt>
                <c:pt idx="1683">
                  <c:v>16.84</c:v>
                </c:pt>
                <c:pt idx="1684">
                  <c:v>16.850000000000001</c:v>
                </c:pt>
                <c:pt idx="1685">
                  <c:v>16.86</c:v>
                </c:pt>
                <c:pt idx="1686">
                  <c:v>16.87</c:v>
                </c:pt>
                <c:pt idx="1687">
                  <c:v>16.88</c:v>
                </c:pt>
                <c:pt idx="1688">
                  <c:v>16.89</c:v>
                </c:pt>
                <c:pt idx="1689">
                  <c:v>16.899999999999999</c:v>
                </c:pt>
                <c:pt idx="1690">
                  <c:v>16.91</c:v>
                </c:pt>
                <c:pt idx="1691">
                  <c:v>16.920000000000002</c:v>
                </c:pt>
                <c:pt idx="1692">
                  <c:v>16.93</c:v>
                </c:pt>
                <c:pt idx="1693">
                  <c:v>16.940000000000001</c:v>
                </c:pt>
                <c:pt idx="1694">
                  <c:v>16.95</c:v>
                </c:pt>
                <c:pt idx="1695">
                  <c:v>16.96</c:v>
                </c:pt>
                <c:pt idx="1696">
                  <c:v>16.97</c:v>
                </c:pt>
                <c:pt idx="1697">
                  <c:v>16.98</c:v>
                </c:pt>
                <c:pt idx="1698">
                  <c:v>16.989999999999998</c:v>
                </c:pt>
                <c:pt idx="1699">
                  <c:v>17</c:v>
                </c:pt>
                <c:pt idx="1700">
                  <c:v>17.010000000000002</c:v>
                </c:pt>
                <c:pt idx="1701">
                  <c:v>17.02</c:v>
                </c:pt>
                <c:pt idx="1702">
                  <c:v>17.03</c:v>
                </c:pt>
                <c:pt idx="1703">
                  <c:v>17.04</c:v>
                </c:pt>
                <c:pt idx="1704">
                  <c:v>17.05</c:v>
                </c:pt>
                <c:pt idx="1705">
                  <c:v>17.059999999999999</c:v>
                </c:pt>
                <c:pt idx="1706">
                  <c:v>17.07</c:v>
                </c:pt>
                <c:pt idx="1707">
                  <c:v>17.079999999999998</c:v>
                </c:pt>
                <c:pt idx="1708">
                  <c:v>17.09</c:v>
                </c:pt>
                <c:pt idx="1709">
                  <c:v>17.100000000000001</c:v>
                </c:pt>
                <c:pt idx="1710">
                  <c:v>17.11</c:v>
                </c:pt>
                <c:pt idx="1711">
                  <c:v>17.12</c:v>
                </c:pt>
                <c:pt idx="1712">
                  <c:v>17.13</c:v>
                </c:pt>
                <c:pt idx="1713">
                  <c:v>17.14</c:v>
                </c:pt>
                <c:pt idx="1714">
                  <c:v>17.149999999999999</c:v>
                </c:pt>
                <c:pt idx="1715">
                  <c:v>17.16</c:v>
                </c:pt>
                <c:pt idx="1716">
                  <c:v>17.170000000000002</c:v>
                </c:pt>
                <c:pt idx="1717">
                  <c:v>17.18</c:v>
                </c:pt>
                <c:pt idx="1718">
                  <c:v>17.190000000000001</c:v>
                </c:pt>
                <c:pt idx="1719">
                  <c:v>17.2</c:v>
                </c:pt>
                <c:pt idx="1720">
                  <c:v>17.21</c:v>
                </c:pt>
                <c:pt idx="1721">
                  <c:v>17.22</c:v>
                </c:pt>
                <c:pt idx="1722">
                  <c:v>17.23</c:v>
                </c:pt>
                <c:pt idx="1723">
                  <c:v>17.239999999999998</c:v>
                </c:pt>
                <c:pt idx="1724">
                  <c:v>17.25</c:v>
                </c:pt>
                <c:pt idx="1725">
                  <c:v>17.260000000000002</c:v>
                </c:pt>
                <c:pt idx="1726">
                  <c:v>17.27</c:v>
                </c:pt>
                <c:pt idx="1727">
                  <c:v>17.28</c:v>
                </c:pt>
                <c:pt idx="1728">
                  <c:v>17.29</c:v>
                </c:pt>
                <c:pt idx="1729">
                  <c:v>17.3</c:v>
                </c:pt>
                <c:pt idx="1730">
                  <c:v>17.309999999999999</c:v>
                </c:pt>
                <c:pt idx="1731">
                  <c:v>17.32</c:v>
                </c:pt>
                <c:pt idx="1732">
                  <c:v>17.329999999999998</c:v>
                </c:pt>
                <c:pt idx="1733">
                  <c:v>17.34</c:v>
                </c:pt>
                <c:pt idx="1734">
                  <c:v>17.350000000000001</c:v>
                </c:pt>
                <c:pt idx="1735">
                  <c:v>17.36</c:v>
                </c:pt>
                <c:pt idx="1736">
                  <c:v>17.37</c:v>
                </c:pt>
                <c:pt idx="1737">
                  <c:v>17.38</c:v>
                </c:pt>
                <c:pt idx="1738">
                  <c:v>17.39</c:v>
                </c:pt>
                <c:pt idx="1739">
                  <c:v>17.399999999999999</c:v>
                </c:pt>
                <c:pt idx="1740">
                  <c:v>17.41</c:v>
                </c:pt>
                <c:pt idx="1741">
                  <c:v>17.420000000000002</c:v>
                </c:pt>
                <c:pt idx="1742">
                  <c:v>17.43</c:v>
                </c:pt>
                <c:pt idx="1743">
                  <c:v>17.440000000000001</c:v>
                </c:pt>
                <c:pt idx="1744">
                  <c:v>17.45</c:v>
                </c:pt>
                <c:pt idx="1745">
                  <c:v>17.46</c:v>
                </c:pt>
                <c:pt idx="1746">
                  <c:v>17.47</c:v>
                </c:pt>
                <c:pt idx="1747">
                  <c:v>17.48</c:v>
                </c:pt>
                <c:pt idx="1748">
                  <c:v>17.489999999999998</c:v>
                </c:pt>
                <c:pt idx="1749">
                  <c:v>17.5</c:v>
                </c:pt>
                <c:pt idx="1750">
                  <c:v>17.510000000000002</c:v>
                </c:pt>
                <c:pt idx="1751">
                  <c:v>17.52</c:v>
                </c:pt>
                <c:pt idx="1752">
                  <c:v>17.53</c:v>
                </c:pt>
                <c:pt idx="1753">
                  <c:v>17.54</c:v>
                </c:pt>
                <c:pt idx="1754">
                  <c:v>17.55</c:v>
                </c:pt>
                <c:pt idx="1755">
                  <c:v>17.559999999999999</c:v>
                </c:pt>
                <c:pt idx="1756">
                  <c:v>17.57</c:v>
                </c:pt>
                <c:pt idx="1757">
                  <c:v>17.579999999999998</c:v>
                </c:pt>
                <c:pt idx="1758">
                  <c:v>17.59</c:v>
                </c:pt>
                <c:pt idx="1759">
                  <c:v>17.600000000000001</c:v>
                </c:pt>
                <c:pt idx="1760">
                  <c:v>17.61</c:v>
                </c:pt>
                <c:pt idx="1761">
                  <c:v>17.62</c:v>
                </c:pt>
                <c:pt idx="1762">
                  <c:v>17.63</c:v>
                </c:pt>
                <c:pt idx="1763">
                  <c:v>17.64</c:v>
                </c:pt>
                <c:pt idx="1764">
                  <c:v>17.649999999999999</c:v>
                </c:pt>
                <c:pt idx="1765">
                  <c:v>17.66</c:v>
                </c:pt>
                <c:pt idx="1766">
                  <c:v>17.670000000000002</c:v>
                </c:pt>
                <c:pt idx="1767">
                  <c:v>17.68</c:v>
                </c:pt>
                <c:pt idx="1768">
                  <c:v>17.690000000000001</c:v>
                </c:pt>
                <c:pt idx="1769">
                  <c:v>17.7</c:v>
                </c:pt>
                <c:pt idx="1770">
                  <c:v>17.71</c:v>
                </c:pt>
                <c:pt idx="1771">
                  <c:v>17.72</c:v>
                </c:pt>
                <c:pt idx="1772">
                  <c:v>17.73</c:v>
                </c:pt>
                <c:pt idx="1773">
                  <c:v>17.739999999999998</c:v>
                </c:pt>
                <c:pt idx="1774">
                  <c:v>17.75</c:v>
                </c:pt>
                <c:pt idx="1775">
                  <c:v>17.760000000000002</c:v>
                </c:pt>
                <c:pt idx="1776">
                  <c:v>17.77</c:v>
                </c:pt>
                <c:pt idx="1777">
                  <c:v>17.78</c:v>
                </c:pt>
                <c:pt idx="1778">
                  <c:v>17.79</c:v>
                </c:pt>
                <c:pt idx="1779">
                  <c:v>17.8</c:v>
                </c:pt>
                <c:pt idx="1780">
                  <c:v>17.809999999999999</c:v>
                </c:pt>
                <c:pt idx="1781">
                  <c:v>17.82</c:v>
                </c:pt>
                <c:pt idx="1782">
                  <c:v>17.829999999999998</c:v>
                </c:pt>
                <c:pt idx="1783">
                  <c:v>17.84</c:v>
                </c:pt>
                <c:pt idx="1784">
                  <c:v>17.850000000000001</c:v>
                </c:pt>
                <c:pt idx="1785">
                  <c:v>17.86</c:v>
                </c:pt>
                <c:pt idx="1786">
                  <c:v>17.87</c:v>
                </c:pt>
                <c:pt idx="1787">
                  <c:v>17.88</c:v>
                </c:pt>
                <c:pt idx="1788">
                  <c:v>17.89</c:v>
                </c:pt>
                <c:pt idx="1789">
                  <c:v>17.899999999999999</c:v>
                </c:pt>
                <c:pt idx="1790">
                  <c:v>17.91</c:v>
                </c:pt>
                <c:pt idx="1791">
                  <c:v>17.920000000000002</c:v>
                </c:pt>
                <c:pt idx="1792">
                  <c:v>17.93</c:v>
                </c:pt>
                <c:pt idx="1793">
                  <c:v>17.940000000000001</c:v>
                </c:pt>
                <c:pt idx="1794">
                  <c:v>17.95</c:v>
                </c:pt>
                <c:pt idx="1795">
                  <c:v>17.96</c:v>
                </c:pt>
                <c:pt idx="1796">
                  <c:v>17.97</c:v>
                </c:pt>
                <c:pt idx="1797">
                  <c:v>17.98</c:v>
                </c:pt>
                <c:pt idx="1798">
                  <c:v>17.989999999999998</c:v>
                </c:pt>
                <c:pt idx="1799">
                  <c:v>18</c:v>
                </c:pt>
                <c:pt idx="1800">
                  <c:v>18.010000000000002</c:v>
                </c:pt>
                <c:pt idx="1801">
                  <c:v>18.02</c:v>
                </c:pt>
                <c:pt idx="1802">
                  <c:v>18.03</c:v>
                </c:pt>
                <c:pt idx="1803">
                  <c:v>18.04</c:v>
                </c:pt>
                <c:pt idx="1804">
                  <c:v>18.05</c:v>
                </c:pt>
                <c:pt idx="1805">
                  <c:v>18.059999999999999</c:v>
                </c:pt>
                <c:pt idx="1806">
                  <c:v>18.07</c:v>
                </c:pt>
                <c:pt idx="1807">
                  <c:v>18.079999999999998</c:v>
                </c:pt>
                <c:pt idx="1808">
                  <c:v>18.09</c:v>
                </c:pt>
                <c:pt idx="1809">
                  <c:v>18.100000000000001</c:v>
                </c:pt>
                <c:pt idx="1810">
                  <c:v>18.11</c:v>
                </c:pt>
                <c:pt idx="1811">
                  <c:v>18.12</c:v>
                </c:pt>
                <c:pt idx="1812">
                  <c:v>18.13</c:v>
                </c:pt>
                <c:pt idx="1813">
                  <c:v>18.14</c:v>
                </c:pt>
                <c:pt idx="1814">
                  <c:v>18.149999999999999</c:v>
                </c:pt>
                <c:pt idx="1815">
                  <c:v>18.16</c:v>
                </c:pt>
                <c:pt idx="1816">
                  <c:v>18.170000000000002</c:v>
                </c:pt>
                <c:pt idx="1817">
                  <c:v>18.18</c:v>
                </c:pt>
                <c:pt idx="1818">
                  <c:v>18.190000000000001</c:v>
                </c:pt>
                <c:pt idx="1819">
                  <c:v>18.2</c:v>
                </c:pt>
                <c:pt idx="1820">
                  <c:v>18.21</c:v>
                </c:pt>
                <c:pt idx="1821">
                  <c:v>18.22</c:v>
                </c:pt>
                <c:pt idx="1822">
                  <c:v>18.23</c:v>
                </c:pt>
                <c:pt idx="1823">
                  <c:v>18.239999999999998</c:v>
                </c:pt>
                <c:pt idx="1824">
                  <c:v>18.25</c:v>
                </c:pt>
                <c:pt idx="1825">
                  <c:v>18.260000000000002</c:v>
                </c:pt>
                <c:pt idx="1826">
                  <c:v>18.27</c:v>
                </c:pt>
                <c:pt idx="1827">
                  <c:v>18.28</c:v>
                </c:pt>
                <c:pt idx="1828">
                  <c:v>18.29</c:v>
                </c:pt>
                <c:pt idx="1829">
                  <c:v>18.3</c:v>
                </c:pt>
                <c:pt idx="1830">
                  <c:v>18.309999999999999</c:v>
                </c:pt>
                <c:pt idx="1831">
                  <c:v>18.32</c:v>
                </c:pt>
                <c:pt idx="1832">
                  <c:v>18.329999999999998</c:v>
                </c:pt>
                <c:pt idx="1833">
                  <c:v>18.34</c:v>
                </c:pt>
                <c:pt idx="1834">
                  <c:v>18.350000000000001</c:v>
                </c:pt>
                <c:pt idx="1835">
                  <c:v>18.36</c:v>
                </c:pt>
                <c:pt idx="1836">
                  <c:v>18.37</c:v>
                </c:pt>
                <c:pt idx="1837">
                  <c:v>18.38</c:v>
                </c:pt>
                <c:pt idx="1838">
                  <c:v>18.39</c:v>
                </c:pt>
                <c:pt idx="1839">
                  <c:v>18.399999999999999</c:v>
                </c:pt>
                <c:pt idx="1840">
                  <c:v>18.41</c:v>
                </c:pt>
                <c:pt idx="1841">
                  <c:v>18.420000000000002</c:v>
                </c:pt>
                <c:pt idx="1842">
                  <c:v>18.43</c:v>
                </c:pt>
                <c:pt idx="1843">
                  <c:v>18.440000000000001</c:v>
                </c:pt>
                <c:pt idx="1844">
                  <c:v>18.45</c:v>
                </c:pt>
                <c:pt idx="1845">
                  <c:v>18.46</c:v>
                </c:pt>
                <c:pt idx="1846">
                  <c:v>18.47</c:v>
                </c:pt>
                <c:pt idx="1847">
                  <c:v>18.48</c:v>
                </c:pt>
                <c:pt idx="1848">
                  <c:v>18.489999999999998</c:v>
                </c:pt>
                <c:pt idx="1849">
                  <c:v>18.5</c:v>
                </c:pt>
                <c:pt idx="1850">
                  <c:v>18.510000000000002</c:v>
                </c:pt>
                <c:pt idx="1851">
                  <c:v>18.52</c:v>
                </c:pt>
                <c:pt idx="1852">
                  <c:v>18.53</c:v>
                </c:pt>
                <c:pt idx="1853">
                  <c:v>18.54</c:v>
                </c:pt>
                <c:pt idx="1854">
                  <c:v>18.55</c:v>
                </c:pt>
                <c:pt idx="1855">
                  <c:v>18.559999999999999</c:v>
                </c:pt>
                <c:pt idx="1856">
                  <c:v>18.57</c:v>
                </c:pt>
                <c:pt idx="1857">
                  <c:v>18.579999999999998</c:v>
                </c:pt>
                <c:pt idx="1858">
                  <c:v>18.59</c:v>
                </c:pt>
                <c:pt idx="1859">
                  <c:v>18.600000000000001</c:v>
                </c:pt>
                <c:pt idx="1860">
                  <c:v>18.61</c:v>
                </c:pt>
                <c:pt idx="1861">
                  <c:v>18.62</c:v>
                </c:pt>
                <c:pt idx="1862">
                  <c:v>18.63</c:v>
                </c:pt>
                <c:pt idx="1863">
                  <c:v>18.64</c:v>
                </c:pt>
                <c:pt idx="1864">
                  <c:v>18.649999999999999</c:v>
                </c:pt>
                <c:pt idx="1865">
                  <c:v>18.66</c:v>
                </c:pt>
                <c:pt idx="1866">
                  <c:v>18.670000000000002</c:v>
                </c:pt>
                <c:pt idx="1867">
                  <c:v>18.68</c:v>
                </c:pt>
                <c:pt idx="1868">
                  <c:v>18.690000000000001</c:v>
                </c:pt>
                <c:pt idx="1869">
                  <c:v>18.7</c:v>
                </c:pt>
                <c:pt idx="1870">
                  <c:v>18.71</c:v>
                </c:pt>
                <c:pt idx="1871">
                  <c:v>18.72</c:v>
                </c:pt>
                <c:pt idx="1872">
                  <c:v>18.73</c:v>
                </c:pt>
                <c:pt idx="1873">
                  <c:v>18.739999999999998</c:v>
                </c:pt>
                <c:pt idx="1874">
                  <c:v>18.75</c:v>
                </c:pt>
                <c:pt idx="1875">
                  <c:v>18.760000000000002</c:v>
                </c:pt>
                <c:pt idx="1876">
                  <c:v>18.77</c:v>
                </c:pt>
                <c:pt idx="1877">
                  <c:v>18.78</c:v>
                </c:pt>
                <c:pt idx="1878">
                  <c:v>18.79</c:v>
                </c:pt>
                <c:pt idx="1879">
                  <c:v>18.8</c:v>
                </c:pt>
                <c:pt idx="1880">
                  <c:v>18.809999999999999</c:v>
                </c:pt>
                <c:pt idx="1881">
                  <c:v>18.82</c:v>
                </c:pt>
                <c:pt idx="1882">
                  <c:v>18.829999999999998</c:v>
                </c:pt>
                <c:pt idx="1883">
                  <c:v>18.84</c:v>
                </c:pt>
                <c:pt idx="1884">
                  <c:v>18.850000000000001</c:v>
                </c:pt>
                <c:pt idx="1885">
                  <c:v>18.86</c:v>
                </c:pt>
                <c:pt idx="1886">
                  <c:v>18.87</c:v>
                </c:pt>
                <c:pt idx="1887">
                  <c:v>18.88</c:v>
                </c:pt>
                <c:pt idx="1888">
                  <c:v>18.89</c:v>
                </c:pt>
                <c:pt idx="1889">
                  <c:v>18.899999999999999</c:v>
                </c:pt>
                <c:pt idx="1890">
                  <c:v>18.91</c:v>
                </c:pt>
                <c:pt idx="1891">
                  <c:v>18.920000000000002</c:v>
                </c:pt>
                <c:pt idx="1892">
                  <c:v>18.93</c:v>
                </c:pt>
                <c:pt idx="1893">
                  <c:v>18.940000000000001</c:v>
                </c:pt>
                <c:pt idx="1894">
                  <c:v>18.95</c:v>
                </c:pt>
                <c:pt idx="1895">
                  <c:v>18.96</c:v>
                </c:pt>
                <c:pt idx="1896">
                  <c:v>18.97</c:v>
                </c:pt>
                <c:pt idx="1897">
                  <c:v>18.98</c:v>
                </c:pt>
                <c:pt idx="1898">
                  <c:v>18.989999999999998</c:v>
                </c:pt>
                <c:pt idx="1899">
                  <c:v>19</c:v>
                </c:pt>
                <c:pt idx="1900">
                  <c:v>19.010000000000002</c:v>
                </c:pt>
                <c:pt idx="1901">
                  <c:v>19.02</c:v>
                </c:pt>
                <c:pt idx="1902">
                  <c:v>19.03</c:v>
                </c:pt>
                <c:pt idx="1903">
                  <c:v>19.04</c:v>
                </c:pt>
                <c:pt idx="1904">
                  <c:v>19.05</c:v>
                </c:pt>
                <c:pt idx="1905">
                  <c:v>19.059999999999999</c:v>
                </c:pt>
                <c:pt idx="1906">
                  <c:v>19.07</c:v>
                </c:pt>
                <c:pt idx="1907">
                  <c:v>19.079999999999998</c:v>
                </c:pt>
                <c:pt idx="1908">
                  <c:v>19.09</c:v>
                </c:pt>
                <c:pt idx="1909">
                  <c:v>19.100000000000001</c:v>
                </c:pt>
                <c:pt idx="1910">
                  <c:v>19.11</c:v>
                </c:pt>
                <c:pt idx="1911">
                  <c:v>19.12</c:v>
                </c:pt>
                <c:pt idx="1912">
                  <c:v>19.13</c:v>
                </c:pt>
                <c:pt idx="1913">
                  <c:v>19.14</c:v>
                </c:pt>
                <c:pt idx="1914">
                  <c:v>19.149999999999999</c:v>
                </c:pt>
                <c:pt idx="1915">
                  <c:v>19.16</c:v>
                </c:pt>
                <c:pt idx="1916">
                  <c:v>19.170000000000002</c:v>
                </c:pt>
                <c:pt idx="1917">
                  <c:v>19.18</c:v>
                </c:pt>
                <c:pt idx="1918">
                  <c:v>19.190000000000001</c:v>
                </c:pt>
                <c:pt idx="1919">
                  <c:v>19.2</c:v>
                </c:pt>
                <c:pt idx="1920">
                  <c:v>19.21</c:v>
                </c:pt>
                <c:pt idx="1921">
                  <c:v>19.22</c:v>
                </c:pt>
                <c:pt idx="1922">
                  <c:v>19.23</c:v>
                </c:pt>
                <c:pt idx="1923">
                  <c:v>19.239999999999998</c:v>
                </c:pt>
                <c:pt idx="1924">
                  <c:v>19.25</c:v>
                </c:pt>
                <c:pt idx="1925">
                  <c:v>19.260000000000002</c:v>
                </c:pt>
                <c:pt idx="1926">
                  <c:v>19.27</c:v>
                </c:pt>
                <c:pt idx="1927">
                  <c:v>19.28</c:v>
                </c:pt>
                <c:pt idx="1928">
                  <c:v>19.29</c:v>
                </c:pt>
                <c:pt idx="1929">
                  <c:v>19.3</c:v>
                </c:pt>
                <c:pt idx="1930">
                  <c:v>19.309999999999999</c:v>
                </c:pt>
                <c:pt idx="1931">
                  <c:v>19.32</c:v>
                </c:pt>
                <c:pt idx="1932">
                  <c:v>19.329999999999998</c:v>
                </c:pt>
                <c:pt idx="1933">
                  <c:v>19.34</c:v>
                </c:pt>
                <c:pt idx="1934">
                  <c:v>19.350000000000001</c:v>
                </c:pt>
                <c:pt idx="1935">
                  <c:v>19.36</c:v>
                </c:pt>
                <c:pt idx="1936">
                  <c:v>19.37</c:v>
                </c:pt>
                <c:pt idx="1937">
                  <c:v>19.38</c:v>
                </c:pt>
                <c:pt idx="1938">
                  <c:v>19.39</c:v>
                </c:pt>
                <c:pt idx="1939">
                  <c:v>19.399999999999999</c:v>
                </c:pt>
                <c:pt idx="1940">
                  <c:v>19.41</c:v>
                </c:pt>
                <c:pt idx="1941">
                  <c:v>19.420000000000002</c:v>
                </c:pt>
                <c:pt idx="1942">
                  <c:v>19.43</c:v>
                </c:pt>
                <c:pt idx="1943">
                  <c:v>19.440000000000001</c:v>
                </c:pt>
                <c:pt idx="1944">
                  <c:v>19.45</c:v>
                </c:pt>
                <c:pt idx="1945">
                  <c:v>19.46</c:v>
                </c:pt>
                <c:pt idx="1946">
                  <c:v>19.47</c:v>
                </c:pt>
                <c:pt idx="1947">
                  <c:v>19.48</c:v>
                </c:pt>
                <c:pt idx="1948">
                  <c:v>19.489999999999998</c:v>
                </c:pt>
                <c:pt idx="1949">
                  <c:v>19.5</c:v>
                </c:pt>
                <c:pt idx="1950">
                  <c:v>19.510000000000002</c:v>
                </c:pt>
                <c:pt idx="1951">
                  <c:v>19.52</c:v>
                </c:pt>
                <c:pt idx="1952">
                  <c:v>19.53</c:v>
                </c:pt>
                <c:pt idx="1953">
                  <c:v>19.54</c:v>
                </c:pt>
                <c:pt idx="1954">
                  <c:v>19.55</c:v>
                </c:pt>
                <c:pt idx="1955">
                  <c:v>19.559999999999999</c:v>
                </c:pt>
                <c:pt idx="1956">
                  <c:v>19.57</c:v>
                </c:pt>
                <c:pt idx="1957">
                  <c:v>19.579999999999998</c:v>
                </c:pt>
                <c:pt idx="1958">
                  <c:v>19.59</c:v>
                </c:pt>
                <c:pt idx="1959">
                  <c:v>19.600000000000001</c:v>
                </c:pt>
                <c:pt idx="1960">
                  <c:v>19.61</c:v>
                </c:pt>
                <c:pt idx="1961">
                  <c:v>19.62</c:v>
                </c:pt>
                <c:pt idx="1962">
                  <c:v>19.63</c:v>
                </c:pt>
                <c:pt idx="1963">
                  <c:v>19.64</c:v>
                </c:pt>
                <c:pt idx="1964">
                  <c:v>19.649999999999999</c:v>
                </c:pt>
                <c:pt idx="1965">
                  <c:v>19.66</c:v>
                </c:pt>
                <c:pt idx="1966">
                  <c:v>19.670000000000002</c:v>
                </c:pt>
                <c:pt idx="1967">
                  <c:v>19.68</c:v>
                </c:pt>
                <c:pt idx="1968">
                  <c:v>19.690000000000001</c:v>
                </c:pt>
                <c:pt idx="1969">
                  <c:v>19.7</c:v>
                </c:pt>
                <c:pt idx="1970">
                  <c:v>19.71</c:v>
                </c:pt>
                <c:pt idx="1971">
                  <c:v>19.72</c:v>
                </c:pt>
                <c:pt idx="1972">
                  <c:v>19.73</c:v>
                </c:pt>
                <c:pt idx="1973">
                  <c:v>19.739999999999998</c:v>
                </c:pt>
                <c:pt idx="1974">
                  <c:v>19.75</c:v>
                </c:pt>
                <c:pt idx="1975">
                  <c:v>19.760000000000002</c:v>
                </c:pt>
                <c:pt idx="1976">
                  <c:v>19.77</c:v>
                </c:pt>
                <c:pt idx="1977">
                  <c:v>19.78</c:v>
                </c:pt>
                <c:pt idx="1978">
                  <c:v>19.79</c:v>
                </c:pt>
                <c:pt idx="1979">
                  <c:v>19.8</c:v>
                </c:pt>
                <c:pt idx="1980">
                  <c:v>19.809999999999999</c:v>
                </c:pt>
                <c:pt idx="1981">
                  <c:v>19.82</c:v>
                </c:pt>
                <c:pt idx="1982">
                  <c:v>19.829999999999998</c:v>
                </c:pt>
                <c:pt idx="1983">
                  <c:v>19.84</c:v>
                </c:pt>
                <c:pt idx="1984">
                  <c:v>19.850000000000001</c:v>
                </c:pt>
                <c:pt idx="1985">
                  <c:v>19.86</c:v>
                </c:pt>
                <c:pt idx="1986">
                  <c:v>19.87</c:v>
                </c:pt>
                <c:pt idx="1987">
                  <c:v>19.88</c:v>
                </c:pt>
                <c:pt idx="1988">
                  <c:v>19.89</c:v>
                </c:pt>
                <c:pt idx="1989">
                  <c:v>19.899999999999999</c:v>
                </c:pt>
                <c:pt idx="1990">
                  <c:v>19.91</c:v>
                </c:pt>
                <c:pt idx="1991">
                  <c:v>19.920000000000002</c:v>
                </c:pt>
                <c:pt idx="1992">
                  <c:v>19.93</c:v>
                </c:pt>
                <c:pt idx="1993">
                  <c:v>19.940000000000001</c:v>
                </c:pt>
                <c:pt idx="1994">
                  <c:v>19.95</c:v>
                </c:pt>
                <c:pt idx="1995">
                  <c:v>19.96</c:v>
                </c:pt>
                <c:pt idx="1996">
                  <c:v>19.97</c:v>
                </c:pt>
                <c:pt idx="1997">
                  <c:v>19.98</c:v>
                </c:pt>
                <c:pt idx="1998">
                  <c:v>19.989999999999998</c:v>
                </c:pt>
                <c:pt idx="1999">
                  <c:v>20</c:v>
                </c:pt>
                <c:pt idx="2000">
                  <c:v>20.010000000000002</c:v>
                </c:pt>
                <c:pt idx="2001">
                  <c:v>20.02</c:v>
                </c:pt>
                <c:pt idx="2002">
                  <c:v>20.03</c:v>
                </c:pt>
                <c:pt idx="2003">
                  <c:v>20.04</c:v>
                </c:pt>
                <c:pt idx="2004">
                  <c:v>20.05</c:v>
                </c:pt>
                <c:pt idx="2005">
                  <c:v>20.059999999999999</c:v>
                </c:pt>
                <c:pt idx="2006">
                  <c:v>20.07</c:v>
                </c:pt>
                <c:pt idx="2007">
                  <c:v>20.079999999999998</c:v>
                </c:pt>
                <c:pt idx="2008">
                  <c:v>20.09</c:v>
                </c:pt>
                <c:pt idx="2009">
                  <c:v>20.100000000000001</c:v>
                </c:pt>
                <c:pt idx="2010">
                  <c:v>20.11</c:v>
                </c:pt>
                <c:pt idx="2011">
                  <c:v>20.12</c:v>
                </c:pt>
                <c:pt idx="2012">
                  <c:v>20.13</c:v>
                </c:pt>
                <c:pt idx="2013">
                  <c:v>20.14</c:v>
                </c:pt>
                <c:pt idx="2014">
                  <c:v>20.149999999999999</c:v>
                </c:pt>
                <c:pt idx="2015">
                  <c:v>20.16</c:v>
                </c:pt>
                <c:pt idx="2016">
                  <c:v>20.170000000000002</c:v>
                </c:pt>
                <c:pt idx="2017">
                  <c:v>20.18</c:v>
                </c:pt>
                <c:pt idx="2018">
                  <c:v>20.190000000000001</c:v>
                </c:pt>
                <c:pt idx="2019">
                  <c:v>20.2</c:v>
                </c:pt>
                <c:pt idx="2020">
                  <c:v>20.21</c:v>
                </c:pt>
                <c:pt idx="2021">
                  <c:v>20.22</c:v>
                </c:pt>
                <c:pt idx="2022">
                  <c:v>20.23</c:v>
                </c:pt>
                <c:pt idx="2023">
                  <c:v>20.239999999999998</c:v>
                </c:pt>
                <c:pt idx="2024">
                  <c:v>20.25</c:v>
                </c:pt>
                <c:pt idx="2025">
                  <c:v>20.260000000000002</c:v>
                </c:pt>
                <c:pt idx="2026">
                  <c:v>20.27</c:v>
                </c:pt>
                <c:pt idx="2027">
                  <c:v>20.28</c:v>
                </c:pt>
                <c:pt idx="2028">
                  <c:v>20.29</c:v>
                </c:pt>
                <c:pt idx="2029">
                  <c:v>20.3</c:v>
                </c:pt>
                <c:pt idx="2030">
                  <c:v>20.309999999999999</c:v>
                </c:pt>
                <c:pt idx="2031">
                  <c:v>20.32</c:v>
                </c:pt>
                <c:pt idx="2032">
                  <c:v>20.329999999999998</c:v>
                </c:pt>
                <c:pt idx="2033">
                  <c:v>20.34</c:v>
                </c:pt>
                <c:pt idx="2034">
                  <c:v>20.350000000000001</c:v>
                </c:pt>
                <c:pt idx="2035">
                  <c:v>20.36</c:v>
                </c:pt>
                <c:pt idx="2036">
                  <c:v>20.37</c:v>
                </c:pt>
                <c:pt idx="2037">
                  <c:v>20.38</c:v>
                </c:pt>
                <c:pt idx="2038">
                  <c:v>20.39</c:v>
                </c:pt>
                <c:pt idx="2039">
                  <c:v>20.399999999999999</c:v>
                </c:pt>
                <c:pt idx="2040">
                  <c:v>20.41</c:v>
                </c:pt>
                <c:pt idx="2041">
                  <c:v>20.420000000000002</c:v>
                </c:pt>
                <c:pt idx="2042">
                  <c:v>20.43</c:v>
                </c:pt>
                <c:pt idx="2043">
                  <c:v>20.440000000000001</c:v>
                </c:pt>
                <c:pt idx="2044">
                  <c:v>20.45</c:v>
                </c:pt>
                <c:pt idx="2045">
                  <c:v>20.46</c:v>
                </c:pt>
                <c:pt idx="2046">
                  <c:v>20.47</c:v>
                </c:pt>
                <c:pt idx="2047">
                  <c:v>20.48</c:v>
                </c:pt>
                <c:pt idx="2048">
                  <c:v>20.49</c:v>
                </c:pt>
                <c:pt idx="2049">
                  <c:v>20.5</c:v>
                </c:pt>
                <c:pt idx="2050">
                  <c:v>20.51</c:v>
                </c:pt>
                <c:pt idx="2051">
                  <c:v>20.52</c:v>
                </c:pt>
                <c:pt idx="2052">
                  <c:v>20.53</c:v>
                </c:pt>
                <c:pt idx="2053">
                  <c:v>20.54</c:v>
                </c:pt>
                <c:pt idx="2054">
                  <c:v>20.55</c:v>
                </c:pt>
                <c:pt idx="2055">
                  <c:v>20.56</c:v>
                </c:pt>
                <c:pt idx="2056">
                  <c:v>20.57</c:v>
                </c:pt>
                <c:pt idx="2057">
                  <c:v>20.58</c:v>
                </c:pt>
                <c:pt idx="2058">
                  <c:v>20.59</c:v>
                </c:pt>
                <c:pt idx="2059">
                  <c:v>20.6</c:v>
                </c:pt>
                <c:pt idx="2060">
                  <c:v>20.61</c:v>
                </c:pt>
                <c:pt idx="2061">
                  <c:v>20.62</c:v>
                </c:pt>
                <c:pt idx="2062">
                  <c:v>20.63</c:v>
                </c:pt>
                <c:pt idx="2063">
                  <c:v>20.64</c:v>
                </c:pt>
                <c:pt idx="2064">
                  <c:v>20.65</c:v>
                </c:pt>
                <c:pt idx="2065">
                  <c:v>20.66</c:v>
                </c:pt>
                <c:pt idx="2066">
                  <c:v>20.67</c:v>
                </c:pt>
                <c:pt idx="2067">
                  <c:v>20.68</c:v>
                </c:pt>
                <c:pt idx="2068">
                  <c:v>20.69</c:v>
                </c:pt>
                <c:pt idx="2069">
                  <c:v>20.7</c:v>
                </c:pt>
                <c:pt idx="2070">
                  <c:v>20.71</c:v>
                </c:pt>
                <c:pt idx="2071">
                  <c:v>20.72</c:v>
                </c:pt>
                <c:pt idx="2072">
                  <c:v>20.73</c:v>
                </c:pt>
                <c:pt idx="2073">
                  <c:v>20.74</c:v>
                </c:pt>
                <c:pt idx="2074">
                  <c:v>20.75</c:v>
                </c:pt>
                <c:pt idx="2075">
                  <c:v>20.76</c:v>
                </c:pt>
                <c:pt idx="2076">
                  <c:v>20.77</c:v>
                </c:pt>
                <c:pt idx="2077">
                  <c:v>20.78</c:v>
                </c:pt>
                <c:pt idx="2078">
                  <c:v>20.79</c:v>
                </c:pt>
                <c:pt idx="2079">
                  <c:v>20.8</c:v>
                </c:pt>
                <c:pt idx="2080">
                  <c:v>20.81</c:v>
                </c:pt>
                <c:pt idx="2081">
                  <c:v>20.82</c:v>
                </c:pt>
                <c:pt idx="2082">
                  <c:v>20.83</c:v>
                </c:pt>
                <c:pt idx="2083">
                  <c:v>20.84</c:v>
                </c:pt>
                <c:pt idx="2084">
                  <c:v>20.85</c:v>
                </c:pt>
                <c:pt idx="2085">
                  <c:v>20.86</c:v>
                </c:pt>
                <c:pt idx="2086">
                  <c:v>20.87</c:v>
                </c:pt>
                <c:pt idx="2087">
                  <c:v>20.88</c:v>
                </c:pt>
                <c:pt idx="2088">
                  <c:v>20.89</c:v>
                </c:pt>
                <c:pt idx="2089">
                  <c:v>20.9</c:v>
                </c:pt>
                <c:pt idx="2090">
                  <c:v>20.91</c:v>
                </c:pt>
                <c:pt idx="2091">
                  <c:v>20.92</c:v>
                </c:pt>
                <c:pt idx="2092">
                  <c:v>20.93</c:v>
                </c:pt>
                <c:pt idx="2093">
                  <c:v>20.94</c:v>
                </c:pt>
                <c:pt idx="2094">
                  <c:v>20.95</c:v>
                </c:pt>
                <c:pt idx="2095">
                  <c:v>20.96</c:v>
                </c:pt>
                <c:pt idx="2096">
                  <c:v>20.97</c:v>
                </c:pt>
                <c:pt idx="2097">
                  <c:v>20.98</c:v>
                </c:pt>
                <c:pt idx="2098">
                  <c:v>20.99</c:v>
                </c:pt>
                <c:pt idx="2099">
                  <c:v>21</c:v>
                </c:pt>
                <c:pt idx="2100">
                  <c:v>21.01</c:v>
                </c:pt>
                <c:pt idx="2101">
                  <c:v>21.02</c:v>
                </c:pt>
                <c:pt idx="2102">
                  <c:v>21.03</c:v>
                </c:pt>
                <c:pt idx="2103">
                  <c:v>21.04</c:v>
                </c:pt>
                <c:pt idx="2104">
                  <c:v>21.05</c:v>
                </c:pt>
                <c:pt idx="2105">
                  <c:v>21.06</c:v>
                </c:pt>
                <c:pt idx="2106">
                  <c:v>21.07</c:v>
                </c:pt>
                <c:pt idx="2107">
                  <c:v>21.08</c:v>
                </c:pt>
                <c:pt idx="2108">
                  <c:v>21.09</c:v>
                </c:pt>
                <c:pt idx="2109">
                  <c:v>21.1</c:v>
                </c:pt>
                <c:pt idx="2110">
                  <c:v>21.11</c:v>
                </c:pt>
                <c:pt idx="2111">
                  <c:v>21.12</c:v>
                </c:pt>
                <c:pt idx="2112">
                  <c:v>21.13</c:v>
                </c:pt>
                <c:pt idx="2113">
                  <c:v>21.14</c:v>
                </c:pt>
                <c:pt idx="2114">
                  <c:v>21.15</c:v>
                </c:pt>
                <c:pt idx="2115">
                  <c:v>21.16</c:v>
                </c:pt>
                <c:pt idx="2116">
                  <c:v>21.17</c:v>
                </c:pt>
                <c:pt idx="2117">
                  <c:v>21.18</c:v>
                </c:pt>
                <c:pt idx="2118">
                  <c:v>21.19</c:v>
                </c:pt>
                <c:pt idx="2119">
                  <c:v>21.2</c:v>
                </c:pt>
                <c:pt idx="2120">
                  <c:v>21.21</c:v>
                </c:pt>
                <c:pt idx="2121">
                  <c:v>21.22</c:v>
                </c:pt>
                <c:pt idx="2122">
                  <c:v>21.23</c:v>
                </c:pt>
                <c:pt idx="2123">
                  <c:v>21.24</c:v>
                </c:pt>
                <c:pt idx="2124">
                  <c:v>21.25</c:v>
                </c:pt>
                <c:pt idx="2125">
                  <c:v>21.26</c:v>
                </c:pt>
                <c:pt idx="2126">
                  <c:v>21.27</c:v>
                </c:pt>
                <c:pt idx="2127">
                  <c:v>21.28</c:v>
                </c:pt>
                <c:pt idx="2128">
                  <c:v>21.29</c:v>
                </c:pt>
                <c:pt idx="2129">
                  <c:v>21.3</c:v>
                </c:pt>
                <c:pt idx="2130">
                  <c:v>21.31</c:v>
                </c:pt>
                <c:pt idx="2131">
                  <c:v>21.32</c:v>
                </c:pt>
                <c:pt idx="2132">
                  <c:v>21.33</c:v>
                </c:pt>
                <c:pt idx="2133">
                  <c:v>21.34</c:v>
                </c:pt>
                <c:pt idx="2134">
                  <c:v>21.35</c:v>
                </c:pt>
                <c:pt idx="2135">
                  <c:v>21.36</c:v>
                </c:pt>
                <c:pt idx="2136">
                  <c:v>21.37</c:v>
                </c:pt>
                <c:pt idx="2137">
                  <c:v>21.38</c:v>
                </c:pt>
                <c:pt idx="2138">
                  <c:v>21.39</c:v>
                </c:pt>
                <c:pt idx="2139">
                  <c:v>21.4</c:v>
                </c:pt>
                <c:pt idx="2140">
                  <c:v>21.41</c:v>
                </c:pt>
                <c:pt idx="2141">
                  <c:v>21.42</c:v>
                </c:pt>
                <c:pt idx="2142">
                  <c:v>21.43</c:v>
                </c:pt>
                <c:pt idx="2143">
                  <c:v>21.44</c:v>
                </c:pt>
                <c:pt idx="2144">
                  <c:v>21.45</c:v>
                </c:pt>
                <c:pt idx="2145">
                  <c:v>21.46</c:v>
                </c:pt>
                <c:pt idx="2146">
                  <c:v>21.47</c:v>
                </c:pt>
                <c:pt idx="2147">
                  <c:v>21.48</c:v>
                </c:pt>
                <c:pt idx="2148">
                  <c:v>21.49</c:v>
                </c:pt>
                <c:pt idx="2149">
                  <c:v>21.5</c:v>
                </c:pt>
                <c:pt idx="2150">
                  <c:v>21.51</c:v>
                </c:pt>
                <c:pt idx="2151">
                  <c:v>21.52</c:v>
                </c:pt>
                <c:pt idx="2152">
                  <c:v>21.53</c:v>
                </c:pt>
                <c:pt idx="2153">
                  <c:v>21.54</c:v>
                </c:pt>
                <c:pt idx="2154">
                  <c:v>21.55</c:v>
                </c:pt>
                <c:pt idx="2155">
                  <c:v>21.56</c:v>
                </c:pt>
                <c:pt idx="2156">
                  <c:v>21.57</c:v>
                </c:pt>
                <c:pt idx="2157">
                  <c:v>21.58</c:v>
                </c:pt>
                <c:pt idx="2158">
                  <c:v>21.59</c:v>
                </c:pt>
                <c:pt idx="2159">
                  <c:v>21.6</c:v>
                </c:pt>
                <c:pt idx="2160">
                  <c:v>21.61</c:v>
                </c:pt>
                <c:pt idx="2161">
                  <c:v>21.62</c:v>
                </c:pt>
                <c:pt idx="2162">
                  <c:v>21.63</c:v>
                </c:pt>
                <c:pt idx="2163">
                  <c:v>21.64</c:v>
                </c:pt>
                <c:pt idx="2164">
                  <c:v>21.65</c:v>
                </c:pt>
                <c:pt idx="2165">
                  <c:v>21.66</c:v>
                </c:pt>
                <c:pt idx="2166">
                  <c:v>21.67</c:v>
                </c:pt>
                <c:pt idx="2167">
                  <c:v>21.68</c:v>
                </c:pt>
                <c:pt idx="2168">
                  <c:v>21.69</c:v>
                </c:pt>
                <c:pt idx="2169">
                  <c:v>21.7</c:v>
                </c:pt>
                <c:pt idx="2170">
                  <c:v>21.71</c:v>
                </c:pt>
                <c:pt idx="2171">
                  <c:v>21.72</c:v>
                </c:pt>
                <c:pt idx="2172">
                  <c:v>21.73</c:v>
                </c:pt>
                <c:pt idx="2173">
                  <c:v>21.74</c:v>
                </c:pt>
                <c:pt idx="2174">
                  <c:v>21.75</c:v>
                </c:pt>
                <c:pt idx="2175">
                  <c:v>21.76</c:v>
                </c:pt>
                <c:pt idx="2176">
                  <c:v>21.77</c:v>
                </c:pt>
                <c:pt idx="2177">
                  <c:v>21.78</c:v>
                </c:pt>
                <c:pt idx="2178">
                  <c:v>21.79</c:v>
                </c:pt>
                <c:pt idx="2179">
                  <c:v>21.8</c:v>
                </c:pt>
                <c:pt idx="2180">
                  <c:v>21.81</c:v>
                </c:pt>
                <c:pt idx="2181">
                  <c:v>21.82</c:v>
                </c:pt>
                <c:pt idx="2182">
                  <c:v>21.83</c:v>
                </c:pt>
                <c:pt idx="2183">
                  <c:v>21.84</c:v>
                </c:pt>
                <c:pt idx="2184">
                  <c:v>21.85</c:v>
                </c:pt>
                <c:pt idx="2185">
                  <c:v>21.86</c:v>
                </c:pt>
                <c:pt idx="2186">
                  <c:v>21.87</c:v>
                </c:pt>
                <c:pt idx="2187">
                  <c:v>21.88</c:v>
                </c:pt>
                <c:pt idx="2188">
                  <c:v>21.89</c:v>
                </c:pt>
                <c:pt idx="2189">
                  <c:v>21.9</c:v>
                </c:pt>
                <c:pt idx="2190">
                  <c:v>21.91</c:v>
                </c:pt>
                <c:pt idx="2191">
                  <c:v>21.92</c:v>
                </c:pt>
                <c:pt idx="2192">
                  <c:v>21.93</c:v>
                </c:pt>
                <c:pt idx="2193">
                  <c:v>21.94</c:v>
                </c:pt>
                <c:pt idx="2194">
                  <c:v>21.95</c:v>
                </c:pt>
                <c:pt idx="2195">
                  <c:v>21.96</c:v>
                </c:pt>
                <c:pt idx="2196">
                  <c:v>21.97</c:v>
                </c:pt>
                <c:pt idx="2197">
                  <c:v>21.98</c:v>
                </c:pt>
                <c:pt idx="2198">
                  <c:v>21.99</c:v>
                </c:pt>
                <c:pt idx="2199">
                  <c:v>22</c:v>
                </c:pt>
                <c:pt idx="2200">
                  <c:v>22.01</c:v>
                </c:pt>
                <c:pt idx="2201">
                  <c:v>22.02</c:v>
                </c:pt>
                <c:pt idx="2202">
                  <c:v>22.03</c:v>
                </c:pt>
                <c:pt idx="2203">
                  <c:v>22.04</c:v>
                </c:pt>
                <c:pt idx="2204">
                  <c:v>22.05</c:v>
                </c:pt>
                <c:pt idx="2205">
                  <c:v>22.06</c:v>
                </c:pt>
                <c:pt idx="2206">
                  <c:v>22.07</c:v>
                </c:pt>
                <c:pt idx="2207">
                  <c:v>22.08</c:v>
                </c:pt>
                <c:pt idx="2208">
                  <c:v>22.09</c:v>
                </c:pt>
                <c:pt idx="2209">
                  <c:v>22.1</c:v>
                </c:pt>
                <c:pt idx="2210">
                  <c:v>22.11</c:v>
                </c:pt>
                <c:pt idx="2211">
                  <c:v>22.12</c:v>
                </c:pt>
                <c:pt idx="2212">
                  <c:v>22.13</c:v>
                </c:pt>
                <c:pt idx="2213">
                  <c:v>22.14</c:v>
                </c:pt>
                <c:pt idx="2214">
                  <c:v>22.15</c:v>
                </c:pt>
                <c:pt idx="2215">
                  <c:v>22.16</c:v>
                </c:pt>
                <c:pt idx="2216">
                  <c:v>22.17</c:v>
                </c:pt>
                <c:pt idx="2217">
                  <c:v>22.18</c:v>
                </c:pt>
                <c:pt idx="2218">
                  <c:v>22.19</c:v>
                </c:pt>
                <c:pt idx="2219">
                  <c:v>22.2</c:v>
                </c:pt>
                <c:pt idx="2220">
                  <c:v>22.21</c:v>
                </c:pt>
                <c:pt idx="2221">
                  <c:v>22.22</c:v>
                </c:pt>
                <c:pt idx="2222">
                  <c:v>22.23</c:v>
                </c:pt>
                <c:pt idx="2223">
                  <c:v>22.24</c:v>
                </c:pt>
                <c:pt idx="2224">
                  <c:v>22.25</c:v>
                </c:pt>
                <c:pt idx="2225">
                  <c:v>22.26</c:v>
                </c:pt>
                <c:pt idx="2226">
                  <c:v>22.27</c:v>
                </c:pt>
                <c:pt idx="2227">
                  <c:v>22.28</c:v>
                </c:pt>
                <c:pt idx="2228">
                  <c:v>22.29</c:v>
                </c:pt>
                <c:pt idx="2229">
                  <c:v>22.3</c:v>
                </c:pt>
                <c:pt idx="2230">
                  <c:v>22.31</c:v>
                </c:pt>
                <c:pt idx="2231">
                  <c:v>22.32</c:v>
                </c:pt>
                <c:pt idx="2232">
                  <c:v>22.33</c:v>
                </c:pt>
                <c:pt idx="2233">
                  <c:v>22.34</c:v>
                </c:pt>
                <c:pt idx="2234">
                  <c:v>22.35</c:v>
                </c:pt>
                <c:pt idx="2235">
                  <c:v>22.36</c:v>
                </c:pt>
                <c:pt idx="2236">
                  <c:v>22.37</c:v>
                </c:pt>
                <c:pt idx="2237">
                  <c:v>22.38</c:v>
                </c:pt>
                <c:pt idx="2238">
                  <c:v>22.39</c:v>
                </c:pt>
                <c:pt idx="2239">
                  <c:v>22.4</c:v>
                </c:pt>
                <c:pt idx="2240">
                  <c:v>22.41</c:v>
                </c:pt>
                <c:pt idx="2241">
                  <c:v>22.42</c:v>
                </c:pt>
                <c:pt idx="2242">
                  <c:v>22.43</c:v>
                </c:pt>
                <c:pt idx="2243">
                  <c:v>22.44</c:v>
                </c:pt>
                <c:pt idx="2244">
                  <c:v>22.45</c:v>
                </c:pt>
                <c:pt idx="2245">
                  <c:v>22.46</c:v>
                </c:pt>
                <c:pt idx="2246">
                  <c:v>22.47</c:v>
                </c:pt>
                <c:pt idx="2247">
                  <c:v>22.48</c:v>
                </c:pt>
                <c:pt idx="2248">
                  <c:v>22.49</c:v>
                </c:pt>
                <c:pt idx="2249">
                  <c:v>22.5</c:v>
                </c:pt>
                <c:pt idx="2250">
                  <c:v>22.51</c:v>
                </c:pt>
                <c:pt idx="2251">
                  <c:v>22.52</c:v>
                </c:pt>
                <c:pt idx="2252">
                  <c:v>22.53</c:v>
                </c:pt>
                <c:pt idx="2253">
                  <c:v>22.54</c:v>
                </c:pt>
                <c:pt idx="2254">
                  <c:v>22.55</c:v>
                </c:pt>
                <c:pt idx="2255">
                  <c:v>22.56</c:v>
                </c:pt>
                <c:pt idx="2256">
                  <c:v>22.57</c:v>
                </c:pt>
                <c:pt idx="2257">
                  <c:v>22.58</c:v>
                </c:pt>
                <c:pt idx="2258">
                  <c:v>22.59</c:v>
                </c:pt>
                <c:pt idx="2259">
                  <c:v>22.6</c:v>
                </c:pt>
                <c:pt idx="2260">
                  <c:v>22.61</c:v>
                </c:pt>
                <c:pt idx="2261">
                  <c:v>22.62</c:v>
                </c:pt>
                <c:pt idx="2262">
                  <c:v>22.63</c:v>
                </c:pt>
                <c:pt idx="2263">
                  <c:v>22.64</c:v>
                </c:pt>
                <c:pt idx="2264">
                  <c:v>22.65</c:v>
                </c:pt>
                <c:pt idx="2265">
                  <c:v>22.66</c:v>
                </c:pt>
                <c:pt idx="2266">
                  <c:v>22.67</c:v>
                </c:pt>
                <c:pt idx="2267">
                  <c:v>22.68</c:v>
                </c:pt>
                <c:pt idx="2268">
                  <c:v>22.69</c:v>
                </c:pt>
                <c:pt idx="2269">
                  <c:v>22.7</c:v>
                </c:pt>
                <c:pt idx="2270">
                  <c:v>22.71</c:v>
                </c:pt>
                <c:pt idx="2271">
                  <c:v>22.72</c:v>
                </c:pt>
                <c:pt idx="2272">
                  <c:v>22.73</c:v>
                </c:pt>
                <c:pt idx="2273">
                  <c:v>22.74</c:v>
                </c:pt>
                <c:pt idx="2274">
                  <c:v>22.75</c:v>
                </c:pt>
                <c:pt idx="2275">
                  <c:v>22.76</c:v>
                </c:pt>
                <c:pt idx="2276">
                  <c:v>22.77</c:v>
                </c:pt>
                <c:pt idx="2277">
                  <c:v>22.78</c:v>
                </c:pt>
                <c:pt idx="2278">
                  <c:v>22.79</c:v>
                </c:pt>
                <c:pt idx="2279">
                  <c:v>22.8</c:v>
                </c:pt>
                <c:pt idx="2280">
                  <c:v>22.81</c:v>
                </c:pt>
                <c:pt idx="2281">
                  <c:v>22.82</c:v>
                </c:pt>
                <c:pt idx="2282">
                  <c:v>22.83</c:v>
                </c:pt>
                <c:pt idx="2283">
                  <c:v>22.84</c:v>
                </c:pt>
                <c:pt idx="2284">
                  <c:v>22.85</c:v>
                </c:pt>
                <c:pt idx="2285">
                  <c:v>22.86</c:v>
                </c:pt>
                <c:pt idx="2286">
                  <c:v>22.87</c:v>
                </c:pt>
                <c:pt idx="2287">
                  <c:v>22.88</c:v>
                </c:pt>
                <c:pt idx="2288">
                  <c:v>22.89</c:v>
                </c:pt>
                <c:pt idx="2289">
                  <c:v>22.9</c:v>
                </c:pt>
                <c:pt idx="2290">
                  <c:v>22.91</c:v>
                </c:pt>
                <c:pt idx="2291">
                  <c:v>22.92</c:v>
                </c:pt>
                <c:pt idx="2292">
                  <c:v>22.93</c:v>
                </c:pt>
                <c:pt idx="2293">
                  <c:v>22.94</c:v>
                </c:pt>
                <c:pt idx="2294">
                  <c:v>22.95</c:v>
                </c:pt>
                <c:pt idx="2295">
                  <c:v>22.96</c:v>
                </c:pt>
                <c:pt idx="2296">
                  <c:v>22.97</c:v>
                </c:pt>
                <c:pt idx="2297">
                  <c:v>22.98</c:v>
                </c:pt>
                <c:pt idx="2298">
                  <c:v>22.99</c:v>
                </c:pt>
                <c:pt idx="2299">
                  <c:v>23</c:v>
                </c:pt>
                <c:pt idx="2300">
                  <c:v>23.01</c:v>
                </c:pt>
                <c:pt idx="2301">
                  <c:v>23.02</c:v>
                </c:pt>
                <c:pt idx="2302">
                  <c:v>23.03</c:v>
                </c:pt>
                <c:pt idx="2303">
                  <c:v>23.04</c:v>
                </c:pt>
                <c:pt idx="2304">
                  <c:v>23.05</c:v>
                </c:pt>
                <c:pt idx="2305">
                  <c:v>23.06</c:v>
                </c:pt>
                <c:pt idx="2306">
                  <c:v>23.07</c:v>
                </c:pt>
                <c:pt idx="2307">
                  <c:v>23.08</c:v>
                </c:pt>
                <c:pt idx="2308">
                  <c:v>23.09</c:v>
                </c:pt>
                <c:pt idx="2309">
                  <c:v>23.1</c:v>
                </c:pt>
                <c:pt idx="2310">
                  <c:v>23.11</c:v>
                </c:pt>
                <c:pt idx="2311">
                  <c:v>23.12</c:v>
                </c:pt>
                <c:pt idx="2312">
                  <c:v>23.13</c:v>
                </c:pt>
                <c:pt idx="2313">
                  <c:v>23.14</c:v>
                </c:pt>
                <c:pt idx="2314">
                  <c:v>23.15</c:v>
                </c:pt>
                <c:pt idx="2315">
                  <c:v>23.16</c:v>
                </c:pt>
                <c:pt idx="2316">
                  <c:v>23.17</c:v>
                </c:pt>
                <c:pt idx="2317">
                  <c:v>23.18</c:v>
                </c:pt>
                <c:pt idx="2318">
                  <c:v>23.19</c:v>
                </c:pt>
                <c:pt idx="2319">
                  <c:v>23.2</c:v>
                </c:pt>
                <c:pt idx="2320">
                  <c:v>23.21</c:v>
                </c:pt>
                <c:pt idx="2321">
                  <c:v>23.22</c:v>
                </c:pt>
                <c:pt idx="2322">
                  <c:v>23.23</c:v>
                </c:pt>
                <c:pt idx="2323">
                  <c:v>23.24</c:v>
                </c:pt>
                <c:pt idx="2324">
                  <c:v>23.25</c:v>
                </c:pt>
                <c:pt idx="2325">
                  <c:v>23.26</c:v>
                </c:pt>
                <c:pt idx="2326">
                  <c:v>23.27</c:v>
                </c:pt>
                <c:pt idx="2327">
                  <c:v>23.28</c:v>
                </c:pt>
                <c:pt idx="2328">
                  <c:v>23.29</c:v>
                </c:pt>
                <c:pt idx="2329">
                  <c:v>23.3</c:v>
                </c:pt>
                <c:pt idx="2330">
                  <c:v>23.31</c:v>
                </c:pt>
                <c:pt idx="2331">
                  <c:v>23.32</c:v>
                </c:pt>
                <c:pt idx="2332">
                  <c:v>23.33</c:v>
                </c:pt>
                <c:pt idx="2333">
                  <c:v>23.34</c:v>
                </c:pt>
                <c:pt idx="2334">
                  <c:v>23.35</c:v>
                </c:pt>
                <c:pt idx="2335">
                  <c:v>23.36</c:v>
                </c:pt>
                <c:pt idx="2336">
                  <c:v>23.37</c:v>
                </c:pt>
                <c:pt idx="2337">
                  <c:v>23.38</c:v>
                </c:pt>
                <c:pt idx="2338">
                  <c:v>23.39</c:v>
                </c:pt>
                <c:pt idx="2339">
                  <c:v>23.4</c:v>
                </c:pt>
                <c:pt idx="2340">
                  <c:v>23.41</c:v>
                </c:pt>
                <c:pt idx="2341">
                  <c:v>23.42</c:v>
                </c:pt>
                <c:pt idx="2342">
                  <c:v>23.43</c:v>
                </c:pt>
                <c:pt idx="2343">
                  <c:v>23.44</c:v>
                </c:pt>
                <c:pt idx="2344">
                  <c:v>23.45</c:v>
                </c:pt>
                <c:pt idx="2345">
                  <c:v>23.46</c:v>
                </c:pt>
                <c:pt idx="2346">
                  <c:v>23.47</c:v>
                </c:pt>
                <c:pt idx="2347">
                  <c:v>23.48</c:v>
                </c:pt>
                <c:pt idx="2348">
                  <c:v>23.49</c:v>
                </c:pt>
                <c:pt idx="2349">
                  <c:v>23.5</c:v>
                </c:pt>
                <c:pt idx="2350">
                  <c:v>23.51</c:v>
                </c:pt>
                <c:pt idx="2351">
                  <c:v>23.52</c:v>
                </c:pt>
                <c:pt idx="2352">
                  <c:v>23.53</c:v>
                </c:pt>
                <c:pt idx="2353">
                  <c:v>23.54</c:v>
                </c:pt>
                <c:pt idx="2354">
                  <c:v>23.55</c:v>
                </c:pt>
                <c:pt idx="2355">
                  <c:v>23.56</c:v>
                </c:pt>
                <c:pt idx="2356">
                  <c:v>23.57</c:v>
                </c:pt>
                <c:pt idx="2357">
                  <c:v>23.58</c:v>
                </c:pt>
                <c:pt idx="2358">
                  <c:v>23.59</c:v>
                </c:pt>
                <c:pt idx="2359">
                  <c:v>23.6</c:v>
                </c:pt>
                <c:pt idx="2360">
                  <c:v>23.61</c:v>
                </c:pt>
                <c:pt idx="2361">
                  <c:v>23.62</c:v>
                </c:pt>
                <c:pt idx="2362">
                  <c:v>23.63</c:v>
                </c:pt>
                <c:pt idx="2363">
                  <c:v>23.64</c:v>
                </c:pt>
                <c:pt idx="2364">
                  <c:v>23.65</c:v>
                </c:pt>
                <c:pt idx="2365">
                  <c:v>23.66</c:v>
                </c:pt>
                <c:pt idx="2366">
                  <c:v>23.67</c:v>
                </c:pt>
                <c:pt idx="2367">
                  <c:v>23.68</c:v>
                </c:pt>
                <c:pt idx="2368">
                  <c:v>23.69</c:v>
                </c:pt>
                <c:pt idx="2369">
                  <c:v>23.7</c:v>
                </c:pt>
                <c:pt idx="2370">
                  <c:v>23.71</c:v>
                </c:pt>
                <c:pt idx="2371">
                  <c:v>23.72</c:v>
                </c:pt>
                <c:pt idx="2372">
                  <c:v>23.73</c:v>
                </c:pt>
                <c:pt idx="2373">
                  <c:v>23.74</c:v>
                </c:pt>
                <c:pt idx="2374">
                  <c:v>23.75</c:v>
                </c:pt>
                <c:pt idx="2375">
                  <c:v>23.76</c:v>
                </c:pt>
                <c:pt idx="2376">
                  <c:v>23.77</c:v>
                </c:pt>
                <c:pt idx="2377">
                  <c:v>23.78</c:v>
                </c:pt>
                <c:pt idx="2378">
                  <c:v>23.79</c:v>
                </c:pt>
                <c:pt idx="2379">
                  <c:v>23.8</c:v>
                </c:pt>
                <c:pt idx="2380">
                  <c:v>23.81</c:v>
                </c:pt>
                <c:pt idx="2381">
                  <c:v>23.82</c:v>
                </c:pt>
                <c:pt idx="2382">
                  <c:v>23.83</c:v>
                </c:pt>
                <c:pt idx="2383">
                  <c:v>23.84</c:v>
                </c:pt>
                <c:pt idx="2384">
                  <c:v>23.85</c:v>
                </c:pt>
                <c:pt idx="2385">
                  <c:v>23.86</c:v>
                </c:pt>
                <c:pt idx="2386">
                  <c:v>23.87</c:v>
                </c:pt>
                <c:pt idx="2387">
                  <c:v>23.88</c:v>
                </c:pt>
                <c:pt idx="2388">
                  <c:v>23.89</c:v>
                </c:pt>
                <c:pt idx="2389">
                  <c:v>23.9</c:v>
                </c:pt>
                <c:pt idx="2390">
                  <c:v>23.91</c:v>
                </c:pt>
                <c:pt idx="2391">
                  <c:v>23.92</c:v>
                </c:pt>
                <c:pt idx="2392">
                  <c:v>23.93</c:v>
                </c:pt>
                <c:pt idx="2393">
                  <c:v>23.94</c:v>
                </c:pt>
                <c:pt idx="2394">
                  <c:v>23.95</c:v>
                </c:pt>
                <c:pt idx="2395">
                  <c:v>23.96</c:v>
                </c:pt>
                <c:pt idx="2396">
                  <c:v>23.97</c:v>
                </c:pt>
                <c:pt idx="2397">
                  <c:v>23.98</c:v>
                </c:pt>
                <c:pt idx="2398">
                  <c:v>23.99</c:v>
                </c:pt>
                <c:pt idx="2399">
                  <c:v>24</c:v>
                </c:pt>
                <c:pt idx="2400">
                  <c:v>24.01</c:v>
                </c:pt>
                <c:pt idx="2401">
                  <c:v>24.02</c:v>
                </c:pt>
                <c:pt idx="2402">
                  <c:v>24.03</c:v>
                </c:pt>
                <c:pt idx="2403">
                  <c:v>24.04</c:v>
                </c:pt>
                <c:pt idx="2404">
                  <c:v>24.05</c:v>
                </c:pt>
                <c:pt idx="2405">
                  <c:v>24.06</c:v>
                </c:pt>
                <c:pt idx="2406">
                  <c:v>24.07</c:v>
                </c:pt>
                <c:pt idx="2407">
                  <c:v>24.08</c:v>
                </c:pt>
                <c:pt idx="2408">
                  <c:v>24.09</c:v>
                </c:pt>
                <c:pt idx="2409">
                  <c:v>24.1</c:v>
                </c:pt>
                <c:pt idx="2410">
                  <c:v>24.11</c:v>
                </c:pt>
                <c:pt idx="2411">
                  <c:v>24.12</c:v>
                </c:pt>
                <c:pt idx="2412">
                  <c:v>24.13</c:v>
                </c:pt>
                <c:pt idx="2413">
                  <c:v>24.14</c:v>
                </c:pt>
                <c:pt idx="2414">
                  <c:v>24.15</c:v>
                </c:pt>
                <c:pt idx="2415">
                  <c:v>24.16</c:v>
                </c:pt>
                <c:pt idx="2416">
                  <c:v>24.17</c:v>
                </c:pt>
                <c:pt idx="2417">
                  <c:v>24.18</c:v>
                </c:pt>
                <c:pt idx="2418">
                  <c:v>24.19</c:v>
                </c:pt>
                <c:pt idx="2419">
                  <c:v>24.2</c:v>
                </c:pt>
                <c:pt idx="2420">
                  <c:v>24.21</c:v>
                </c:pt>
                <c:pt idx="2421">
                  <c:v>24.22</c:v>
                </c:pt>
                <c:pt idx="2422">
                  <c:v>24.23</c:v>
                </c:pt>
                <c:pt idx="2423">
                  <c:v>24.24</c:v>
                </c:pt>
                <c:pt idx="2424">
                  <c:v>24.25</c:v>
                </c:pt>
                <c:pt idx="2425">
                  <c:v>24.26</c:v>
                </c:pt>
                <c:pt idx="2426">
                  <c:v>24.27</c:v>
                </c:pt>
                <c:pt idx="2427">
                  <c:v>24.28</c:v>
                </c:pt>
                <c:pt idx="2428">
                  <c:v>24.29</c:v>
                </c:pt>
                <c:pt idx="2429">
                  <c:v>24.3</c:v>
                </c:pt>
                <c:pt idx="2430">
                  <c:v>24.31</c:v>
                </c:pt>
                <c:pt idx="2431">
                  <c:v>24.32</c:v>
                </c:pt>
                <c:pt idx="2432">
                  <c:v>24.33</c:v>
                </c:pt>
                <c:pt idx="2433">
                  <c:v>24.34</c:v>
                </c:pt>
                <c:pt idx="2434">
                  <c:v>24.35</c:v>
                </c:pt>
                <c:pt idx="2435">
                  <c:v>24.36</c:v>
                </c:pt>
                <c:pt idx="2436">
                  <c:v>24.37</c:v>
                </c:pt>
                <c:pt idx="2437">
                  <c:v>24.38</c:v>
                </c:pt>
                <c:pt idx="2438">
                  <c:v>24.39</c:v>
                </c:pt>
                <c:pt idx="2439">
                  <c:v>24.4</c:v>
                </c:pt>
                <c:pt idx="2440">
                  <c:v>24.41</c:v>
                </c:pt>
                <c:pt idx="2441">
                  <c:v>24.42</c:v>
                </c:pt>
                <c:pt idx="2442">
                  <c:v>24.43</c:v>
                </c:pt>
                <c:pt idx="2443">
                  <c:v>24.44</c:v>
                </c:pt>
                <c:pt idx="2444">
                  <c:v>24.45</c:v>
                </c:pt>
                <c:pt idx="2445">
                  <c:v>24.46</c:v>
                </c:pt>
                <c:pt idx="2446">
                  <c:v>24.47</c:v>
                </c:pt>
                <c:pt idx="2447">
                  <c:v>24.48</c:v>
                </c:pt>
                <c:pt idx="2448">
                  <c:v>24.49</c:v>
                </c:pt>
                <c:pt idx="2449">
                  <c:v>24.5</c:v>
                </c:pt>
                <c:pt idx="2450">
                  <c:v>24.51</c:v>
                </c:pt>
                <c:pt idx="2451">
                  <c:v>24.52</c:v>
                </c:pt>
                <c:pt idx="2452">
                  <c:v>24.53</c:v>
                </c:pt>
                <c:pt idx="2453">
                  <c:v>24.54</c:v>
                </c:pt>
                <c:pt idx="2454">
                  <c:v>24.55</c:v>
                </c:pt>
                <c:pt idx="2455">
                  <c:v>24.56</c:v>
                </c:pt>
                <c:pt idx="2456">
                  <c:v>24.57</c:v>
                </c:pt>
                <c:pt idx="2457">
                  <c:v>24.58</c:v>
                </c:pt>
                <c:pt idx="2458">
                  <c:v>24.59</c:v>
                </c:pt>
                <c:pt idx="2459">
                  <c:v>24.6</c:v>
                </c:pt>
                <c:pt idx="2460">
                  <c:v>24.61</c:v>
                </c:pt>
                <c:pt idx="2461">
                  <c:v>24.62</c:v>
                </c:pt>
                <c:pt idx="2462">
                  <c:v>24.63</c:v>
                </c:pt>
                <c:pt idx="2463">
                  <c:v>24.64</c:v>
                </c:pt>
                <c:pt idx="2464">
                  <c:v>24.65</c:v>
                </c:pt>
                <c:pt idx="2465">
                  <c:v>24.66</c:v>
                </c:pt>
                <c:pt idx="2466">
                  <c:v>24.67</c:v>
                </c:pt>
                <c:pt idx="2467">
                  <c:v>24.68</c:v>
                </c:pt>
                <c:pt idx="2468">
                  <c:v>24.69</c:v>
                </c:pt>
                <c:pt idx="2469">
                  <c:v>24.7</c:v>
                </c:pt>
                <c:pt idx="2470">
                  <c:v>24.71</c:v>
                </c:pt>
                <c:pt idx="2471">
                  <c:v>24.72</c:v>
                </c:pt>
                <c:pt idx="2472">
                  <c:v>24.73</c:v>
                </c:pt>
                <c:pt idx="2473">
                  <c:v>24.74</c:v>
                </c:pt>
                <c:pt idx="2474">
                  <c:v>24.75</c:v>
                </c:pt>
                <c:pt idx="2475">
                  <c:v>24.76</c:v>
                </c:pt>
                <c:pt idx="2476">
                  <c:v>24.77</c:v>
                </c:pt>
                <c:pt idx="2477">
                  <c:v>24.78</c:v>
                </c:pt>
                <c:pt idx="2478">
                  <c:v>24.79</c:v>
                </c:pt>
                <c:pt idx="2479">
                  <c:v>24.8</c:v>
                </c:pt>
                <c:pt idx="2480">
                  <c:v>24.81</c:v>
                </c:pt>
                <c:pt idx="2481">
                  <c:v>24.82</c:v>
                </c:pt>
                <c:pt idx="2482">
                  <c:v>24.83</c:v>
                </c:pt>
                <c:pt idx="2483">
                  <c:v>24.84</c:v>
                </c:pt>
                <c:pt idx="2484">
                  <c:v>24.85</c:v>
                </c:pt>
                <c:pt idx="2485">
                  <c:v>24.86</c:v>
                </c:pt>
                <c:pt idx="2486">
                  <c:v>24.87</c:v>
                </c:pt>
                <c:pt idx="2487">
                  <c:v>24.88</c:v>
                </c:pt>
                <c:pt idx="2488">
                  <c:v>24.89</c:v>
                </c:pt>
                <c:pt idx="2489">
                  <c:v>24.9</c:v>
                </c:pt>
                <c:pt idx="2490">
                  <c:v>24.91</c:v>
                </c:pt>
                <c:pt idx="2491">
                  <c:v>24.92</c:v>
                </c:pt>
                <c:pt idx="2492">
                  <c:v>24.93</c:v>
                </c:pt>
                <c:pt idx="2493">
                  <c:v>24.94</c:v>
                </c:pt>
                <c:pt idx="2494">
                  <c:v>24.95</c:v>
                </c:pt>
                <c:pt idx="2495">
                  <c:v>24.96</c:v>
                </c:pt>
                <c:pt idx="2496">
                  <c:v>24.97</c:v>
                </c:pt>
                <c:pt idx="2497">
                  <c:v>24.98</c:v>
                </c:pt>
                <c:pt idx="2498">
                  <c:v>24.99</c:v>
                </c:pt>
                <c:pt idx="2499">
                  <c:v>25</c:v>
                </c:pt>
                <c:pt idx="2500">
                  <c:v>25.01</c:v>
                </c:pt>
                <c:pt idx="2501">
                  <c:v>25.02</c:v>
                </c:pt>
                <c:pt idx="2502">
                  <c:v>25.03</c:v>
                </c:pt>
                <c:pt idx="2503">
                  <c:v>25.04</c:v>
                </c:pt>
                <c:pt idx="2504">
                  <c:v>25.05</c:v>
                </c:pt>
                <c:pt idx="2505">
                  <c:v>25.06</c:v>
                </c:pt>
                <c:pt idx="2506">
                  <c:v>25.07</c:v>
                </c:pt>
                <c:pt idx="2507">
                  <c:v>25.08</c:v>
                </c:pt>
                <c:pt idx="2508">
                  <c:v>25.09</c:v>
                </c:pt>
                <c:pt idx="2509">
                  <c:v>25.1</c:v>
                </c:pt>
                <c:pt idx="2510">
                  <c:v>25.11</c:v>
                </c:pt>
                <c:pt idx="2511">
                  <c:v>25.12</c:v>
                </c:pt>
                <c:pt idx="2512">
                  <c:v>25.13</c:v>
                </c:pt>
                <c:pt idx="2513">
                  <c:v>25.14</c:v>
                </c:pt>
                <c:pt idx="2514">
                  <c:v>25.15</c:v>
                </c:pt>
                <c:pt idx="2515">
                  <c:v>25.16</c:v>
                </c:pt>
                <c:pt idx="2516">
                  <c:v>25.17</c:v>
                </c:pt>
                <c:pt idx="2517">
                  <c:v>25.18</c:v>
                </c:pt>
                <c:pt idx="2518">
                  <c:v>25.19</c:v>
                </c:pt>
                <c:pt idx="2519">
                  <c:v>25.2</c:v>
                </c:pt>
                <c:pt idx="2520">
                  <c:v>25.21</c:v>
                </c:pt>
                <c:pt idx="2521">
                  <c:v>25.22</c:v>
                </c:pt>
                <c:pt idx="2522">
                  <c:v>25.23</c:v>
                </c:pt>
                <c:pt idx="2523">
                  <c:v>25.24</c:v>
                </c:pt>
                <c:pt idx="2524">
                  <c:v>25.25</c:v>
                </c:pt>
                <c:pt idx="2525">
                  <c:v>25.26</c:v>
                </c:pt>
                <c:pt idx="2526">
                  <c:v>25.27</c:v>
                </c:pt>
                <c:pt idx="2527">
                  <c:v>25.28</c:v>
                </c:pt>
                <c:pt idx="2528">
                  <c:v>25.29</c:v>
                </c:pt>
                <c:pt idx="2529">
                  <c:v>25.3</c:v>
                </c:pt>
                <c:pt idx="2530">
                  <c:v>25.31</c:v>
                </c:pt>
                <c:pt idx="2531">
                  <c:v>25.32</c:v>
                </c:pt>
                <c:pt idx="2532">
                  <c:v>25.33</c:v>
                </c:pt>
                <c:pt idx="2533">
                  <c:v>25.34</c:v>
                </c:pt>
                <c:pt idx="2534">
                  <c:v>25.35</c:v>
                </c:pt>
                <c:pt idx="2535">
                  <c:v>25.36</c:v>
                </c:pt>
                <c:pt idx="2536">
                  <c:v>25.37</c:v>
                </c:pt>
                <c:pt idx="2537">
                  <c:v>25.38</c:v>
                </c:pt>
                <c:pt idx="2538">
                  <c:v>25.39</c:v>
                </c:pt>
                <c:pt idx="2539">
                  <c:v>25.4</c:v>
                </c:pt>
                <c:pt idx="2540">
                  <c:v>25.41</c:v>
                </c:pt>
                <c:pt idx="2541">
                  <c:v>25.42</c:v>
                </c:pt>
                <c:pt idx="2542">
                  <c:v>25.43</c:v>
                </c:pt>
                <c:pt idx="2543">
                  <c:v>25.44</c:v>
                </c:pt>
                <c:pt idx="2544">
                  <c:v>25.45</c:v>
                </c:pt>
                <c:pt idx="2545">
                  <c:v>25.46</c:v>
                </c:pt>
                <c:pt idx="2546">
                  <c:v>25.47</c:v>
                </c:pt>
                <c:pt idx="2547">
                  <c:v>25.48</c:v>
                </c:pt>
                <c:pt idx="2548">
                  <c:v>25.49</c:v>
                </c:pt>
                <c:pt idx="2549">
                  <c:v>25.5</c:v>
                </c:pt>
                <c:pt idx="2550">
                  <c:v>25.51</c:v>
                </c:pt>
                <c:pt idx="2551">
                  <c:v>25.52</c:v>
                </c:pt>
                <c:pt idx="2552">
                  <c:v>25.53</c:v>
                </c:pt>
                <c:pt idx="2553">
                  <c:v>25.54</c:v>
                </c:pt>
                <c:pt idx="2554">
                  <c:v>25.55</c:v>
                </c:pt>
                <c:pt idx="2555">
                  <c:v>25.56</c:v>
                </c:pt>
                <c:pt idx="2556">
                  <c:v>25.57</c:v>
                </c:pt>
                <c:pt idx="2557">
                  <c:v>25.58</c:v>
                </c:pt>
                <c:pt idx="2558">
                  <c:v>25.59</c:v>
                </c:pt>
                <c:pt idx="2559">
                  <c:v>25.6</c:v>
                </c:pt>
                <c:pt idx="2560">
                  <c:v>25.61</c:v>
                </c:pt>
                <c:pt idx="2561">
                  <c:v>25.62</c:v>
                </c:pt>
                <c:pt idx="2562">
                  <c:v>25.63</c:v>
                </c:pt>
                <c:pt idx="2563">
                  <c:v>25.64</c:v>
                </c:pt>
                <c:pt idx="2564">
                  <c:v>25.65</c:v>
                </c:pt>
                <c:pt idx="2565">
                  <c:v>25.66</c:v>
                </c:pt>
                <c:pt idx="2566">
                  <c:v>25.67</c:v>
                </c:pt>
                <c:pt idx="2567">
                  <c:v>25.68</c:v>
                </c:pt>
                <c:pt idx="2568">
                  <c:v>25.69</c:v>
                </c:pt>
                <c:pt idx="2569">
                  <c:v>25.7</c:v>
                </c:pt>
                <c:pt idx="2570">
                  <c:v>25.71</c:v>
                </c:pt>
                <c:pt idx="2571">
                  <c:v>25.72</c:v>
                </c:pt>
                <c:pt idx="2572">
                  <c:v>25.73</c:v>
                </c:pt>
                <c:pt idx="2573">
                  <c:v>25.74</c:v>
                </c:pt>
                <c:pt idx="2574">
                  <c:v>25.75</c:v>
                </c:pt>
                <c:pt idx="2575">
                  <c:v>25.76</c:v>
                </c:pt>
                <c:pt idx="2576">
                  <c:v>25.77</c:v>
                </c:pt>
                <c:pt idx="2577">
                  <c:v>25.78</c:v>
                </c:pt>
                <c:pt idx="2578">
                  <c:v>25.79</c:v>
                </c:pt>
                <c:pt idx="2579">
                  <c:v>25.8</c:v>
                </c:pt>
                <c:pt idx="2580">
                  <c:v>25.81</c:v>
                </c:pt>
                <c:pt idx="2581">
                  <c:v>25.82</c:v>
                </c:pt>
                <c:pt idx="2582">
                  <c:v>25.83</c:v>
                </c:pt>
                <c:pt idx="2583">
                  <c:v>25.84</c:v>
                </c:pt>
                <c:pt idx="2584">
                  <c:v>25.85</c:v>
                </c:pt>
                <c:pt idx="2585">
                  <c:v>25.86</c:v>
                </c:pt>
                <c:pt idx="2586">
                  <c:v>25.87</c:v>
                </c:pt>
                <c:pt idx="2587">
                  <c:v>25.88</c:v>
                </c:pt>
                <c:pt idx="2588">
                  <c:v>25.89</c:v>
                </c:pt>
                <c:pt idx="2589">
                  <c:v>25.9</c:v>
                </c:pt>
                <c:pt idx="2590">
                  <c:v>25.91</c:v>
                </c:pt>
                <c:pt idx="2591">
                  <c:v>25.92</c:v>
                </c:pt>
                <c:pt idx="2592">
                  <c:v>25.93</c:v>
                </c:pt>
                <c:pt idx="2593">
                  <c:v>25.94</c:v>
                </c:pt>
                <c:pt idx="2594">
                  <c:v>25.95</c:v>
                </c:pt>
                <c:pt idx="2595">
                  <c:v>25.96</c:v>
                </c:pt>
                <c:pt idx="2596">
                  <c:v>25.97</c:v>
                </c:pt>
                <c:pt idx="2597">
                  <c:v>25.98</c:v>
                </c:pt>
                <c:pt idx="2598">
                  <c:v>25.99</c:v>
                </c:pt>
                <c:pt idx="2599">
                  <c:v>26</c:v>
                </c:pt>
                <c:pt idx="2600">
                  <c:v>26.01</c:v>
                </c:pt>
                <c:pt idx="2601">
                  <c:v>26.02</c:v>
                </c:pt>
                <c:pt idx="2602">
                  <c:v>26.03</c:v>
                </c:pt>
                <c:pt idx="2603">
                  <c:v>26.04</c:v>
                </c:pt>
                <c:pt idx="2604">
                  <c:v>26.05</c:v>
                </c:pt>
                <c:pt idx="2605">
                  <c:v>26.06</c:v>
                </c:pt>
                <c:pt idx="2606">
                  <c:v>26.07</c:v>
                </c:pt>
                <c:pt idx="2607">
                  <c:v>26.08</c:v>
                </c:pt>
                <c:pt idx="2608">
                  <c:v>26.09</c:v>
                </c:pt>
                <c:pt idx="2609">
                  <c:v>26.1</c:v>
                </c:pt>
                <c:pt idx="2610">
                  <c:v>26.11</c:v>
                </c:pt>
                <c:pt idx="2611">
                  <c:v>26.12</c:v>
                </c:pt>
                <c:pt idx="2612">
                  <c:v>26.13</c:v>
                </c:pt>
                <c:pt idx="2613">
                  <c:v>26.14</c:v>
                </c:pt>
                <c:pt idx="2614">
                  <c:v>26.15</c:v>
                </c:pt>
                <c:pt idx="2615">
                  <c:v>26.16</c:v>
                </c:pt>
                <c:pt idx="2616">
                  <c:v>26.17</c:v>
                </c:pt>
                <c:pt idx="2617">
                  <c:v>26.18</c:v>
                </c:pt>
                <c:pt idx="2618">
                  <c:v>26.19</c:v>
                </c:pt>
                <c:pt idx="2619">
                  <c:v>26.2</c:v>
                </c:pt>
                <c:pt idx="2620">
                  <c:v>26.21</c:v>
                </c:pt>
                <c:pt idx="2621">
                  <c:v>26.22</c:v>
                </c:pt>
                <c:pt idx="2622">
                  <c:v>26.23</c:v>
                </c:pt>
                <c:pt idx="2623">
                  <c:v>26.24</c:v>
                </c:pt>
                <c:pt idx="2624">
                  <c:v>26.25</c:v>
                </c:pt>
                <c:pt idx="2625">
                  <c:v>26.26</c:v>
                </c:pt>
                <c:pt idx="2626">
                  <c:v>26.27</c:v>
                </c:pt>
                <c:pt idx="2627">
                  <c:v>26.28</c:v>
                </c:pt>
                <c:pt idx="2628">
                  <c:v>26.29</c:v>
                </c:pt>
                <c:pt idx="2629">
                  <c:v>26.3</c:v>
                </c:pt>
                <c:pt idx="2630">
                  <c:v>26.31</c:v>
                </c:pt>
                <c:pt idx="2631">
                  <c:v>26.32</c:v>
                </c:pt>
                <c:pt idx="2632">
                  <c:v>26.33</c:v>
                </c:pt>
                <c:pt idx="2633">
                  <c:v>26.34</c:v>
                </c:pt>
                <c:pt idx="2634">
                  <c:v>26.35</c:v>
                </c:pt>
                <c:pt idx="2635">
                  <c:v>26.36</c:v>
                </c:pt>
                <c:pt idx="2636">
                  <c:v>26.37</c:v>
                </c:pt>
                <c:pt idx="2637">
                  <c:v>26.38</c:v>
                </c:pt>
                <c:pt idx="2638">
                  <c:v>26.39</c:v>
                </c:pt>
                <c:pt idx="2639">
                  <c:v>26.4</c:v>
                </c:pt>
                <c:pt idx="2640">
                  <c:v>26.41</c:v>
                </c:pt>
                <c:pt idx="2641">
                  <c:v>26.42</c:v>
                </c:pt>
                <c:pt idx="2642">
                  <c:v>26.43</c:v>
                </c:pt>
                <c:pt idx="2643">
                  <c:v>26.44</c:v>
                </c:pt>
                <c:pt idx="2644">
                  <c:v>26.45</c:v>
                </c:pt>
                <c:pt idx="2645">
                  <c:v>26.46</c:v>
                </c:pt>
                <c:pt idx="2646">
                  <c:v>26.47</c:v>
                </c:pt>
                <c:pt idx="2647">
                  <c:v>26.48</c:v>
                </c:pt>
                <c:pt idx="2648">
                  <c:v>26.49</c:v>
                </c:pt>
                <c:pt idx="2649">
                  <c:v>26.5</c:v>
                </c:pt>
                <c:pt idx="2650">
                  <c:v>26.51</c:v>
                </c:pt>
                <c:pt idx="2651">
                  <c:v>26.52</c:v>
                </c:pt>
                <c:pt idx="2652">
                  <c:v>26.53</c:v>
                </c:pt>
                <c:pt idx="2653">
                  <c:v>26.54</c:v>
                </c:pt>
                <c:pt idx="2654">
                  <c:v>26.55</c:v>
                </c:pt>
                <c:pt idx="2655">
                  <c:v>26.56</c:v>
                </c:pt>
                <c:pt idx="2656">
                  <c:v>26.57</c:v>
                </c:pt>
                <c:pt idx="2657">
                  <c:v>26.58</c:v>
                </c:pt>
                <c:pt idx="2658">
                  <c:v>26.59</c:v>
                </c:pt>
                <c:pt idx="2659">
                  <c:v>26.6</c:v>
                </c:pt>
                <c:pt idx="2660">
                  <c:v>26.61</c:v>
                </c:pt>
                <c:pt idx="2661">
                  <c:v>26.62</c:v>
                </c:pt>
                <c:pt idx="2662">
                  <c:v>26.63</c:v>
                </c:pt>
                <c:pt idx="2663">
                  <c:v>26.64</c:v>
                </c:pt>
                <c:pt idx="2664">
                  <c:v>26.65</c:v>
                </c:pt>
                <c:pt idx="2665">
                  <c:v>26.66</c:v>
                </c:pt>
                <c:pt idx="2666">
                  <c:v>26.67</c:v>
                </c:pt>
                <c:pt idx="2667">
                  <c:v>26.68</c:v>
                </c:pt>
                <c:pt idx="2668">
                  <c:v>26.69</c:v>
                </c:pt>
                <c:pt idx="2669">
                  <c:v>26.7</c:v>
                </c:pt>
                <c:pt idx="2670">
                  <c:v>26.71</c:v>
                </c:pt>
                <c:pt idx="2671">
                  <c:v>26.72</c:v>
                </c:pt>
                <c:pt idx="2672">
                  <c:v>26.73</c:v>
                </c:pt>
                <c:pt idx="2673">
                  <c:v>26.74</c:v>
                </c:pt>
                <c:pt idx="2674">
                  <c:v>26.75</c:v>
                </c:pt>
                <c:pt idx="2675">
                  <c:v>26.76</c:v>
                </c:pt>
                <c:pt idx="2676">
                  <c:v>26.77</c:v>
                </c:pt>
                <c:pt idx="2677">
                  <c:v>26.78</c:v>
                </c:pt>
                <c:pt idx="2678">
                  <c:v>26.79</c:v>
                </c:pt>
                <c:pt idx="2679">
                  <c:v>26.8</c:v>
                </c:pt>
                <c:pt idx="2680">
                  <c:v>26.81</c:v>
                </c:pt>
                <c:pt idx="2681">
                  <c:v>26.82</c:v>
                </c:pt>
                <c:pt idx="2682">
                  <c:v>26.83</c:v>
                </c:pt>
                <c:pt idx="2683">
                  <c:v>26.84</c:v>
                </c:pt>
                <c:pt idx="2684">
                  <c:v>26.85</c:v>
                </c:pt>
                <c:pt idx="2685">
                  <c:v>26.86</c:v>
                </c:pt>
                <c:pt idx="2686">
                  <c:v>26.87</c:v>
                </c:pt>
                <c:pt idx="2687">
                  <c:v>26.88</c:v>
                </c:pt>
                <c:pt idx="2688">
                  <c:v>26.89</c:v>
                </c:pt>
                <c:pt idx="2689">
                  <c:v>26.9</c:v>
                </c:pt>
                <c:pt idx="2690">
                  <c:v>26.91</c:v>
                </c:pt>
                <c:pt idx="2691">
                  <c:v>26.92</c:v>
                </c:pt>
                <c:pt idx="2692">
                  <c:v>26.93</c:v>
                </c:pt>
                <c:pt idx="2693">
                  <c:v>26.94</c:v>
                </c:pt>
                <c:pt idx="2694">
                  <c:v>26.95</c:v>
                </c:pt>
                <c:pt idx="2695">
                  <c:v>26.96</c:v>
                </c:pt>
                <c:pt idx="2696">
                  <c:v>26.97</c:v>
                </c:pt>
                <c:pt idx="2697">
                  <c:v>26.98</c:v>
                </c:pt>
                <c:pt idx="2698">
                  <c:v>26.99</c:v>
                </c:pt>
                <c:pt idx="2699">
                  <c:v>27</c:v>
                </c:pt>
                <c:pt idx="2700">
                  <c:v>27.01</c:v>
                </c:pt>
                <c:pt idx="2701">
                  <c:v>27.02</c:v>
                </c:pt>
                <c:pt idx="2702">
                  <c:v>27.03</c:v>
                </c:pt>
                <c:pt idx="2703">
                  <c:v>27.04</c:v>
                </c:pt>
                <c:pt idx="2704">
                  <c:v>27.05</c:v>
                </c:pt>
                <c:pt idx="2705">
                  <c:v>27.06</c:v>
                </c:pt>
                <c:pt idx="2706">
                  <c:v>27.07</c:v>
                </c:pt>
                <c:pt idx="2707">
                  <c:v>27.08</c:v>
                </c:pt>
                <c:pt idx="2708">
                  <c:v>27.09</c:v>
                </c:pt>
                <c:pt idx="2709">
                  <c:v>27.1</c:v>
                </c:pt>
                <c:pt idx="2710">
                  <c:v>27.11</c:v>
                </c:pt>
                <c:pt idx="2711">
                  <c:v>27.12</c:v>
                </c:pt>
                <c:pt idx="2712">
                  <c:v>27.13</c:v>
                </c:pt>
                <c:pt idx="2713">
                  <c:v>27.14</c:v>
                </c:pt>
                <c:pt idx="2714">
                  <c:v>27.15</c:v>
                </c:pt>
                <c:pt idx="2715">
                  <c:v>27.16</c:v>
                </c:pt>
                <c:pt idx="2716">
                  <c:v>27.17</c:v>
                </c:pt>
                <c:pt idx="2717">
                  <c:v>27.18</c:v>
                </c:pt>
                <c:pt idx="2718">
                  <c:v>27.19</c:v>
                </c:pt>
                <c:pt idx="2719">
                  <c:v>27.2</c:v>
                </c:pt>
                <c:pt idx="2720">
                  <c:v>27.21</c:v>
                </c:pt>
                <c:pt idx="2721">
                  <c:v>27.22</c:v>
                </c:pt>
                <c:pt idx="2722">
                  <c:v>27.23</c:v>
                </c:pt>
                <c:pt idx="2723">
                  <c:v>27.24</c:v>
                </c:pt>
                <c:pt idx="2724">
                  <c:v>27.25</c:v>
                </c:pt>
                <c:pt idx="2725">
                  <c:v>27.26</c:v>
                </c:pt>
                <c:pt idx="2726">
                  <c:v>27.27</c:v>
                </c:pt>
                <c:pt idx="2727">
                  <c:v>27.28</c:v>
                </c:pt>
                <c:pt idx="2728">
                  <c:v>27.29</c:v>
                </c:pt>
                <c:pt idx="2729">
                  <c:v>27.3</c:v>
                </c:pt>
                <c:pt idx="2730">
                  <c:v>27.31</c:v>
                </c:pt>
                <c:pt idx="2731">
                  <c:v>27.32</c:v>
                </c:pt>
                <c:pt idx="2732">
                  <c:v>27.33</c:v>
                </c:pt>
                <c:pt idx="2733">
                  <c:v>27.34</c:v>
                </c:pt>
                <c:pt idx="2734">
                  <c:v>27.35</c:v>
                </c:pt>
                <c:pt idx="2735">
                  <c:v>27.36</c:v>
                </c:pt>
                <c:pt idx="2736">
                  <c:v>27.37</c:v>
                </c:pt>
                <c:pt idx="2737">
                  <c:v>27.38</c:v>
                </c:pt>
                <c:pt idx="2738">
                  <c:v>27.39</c:v>
                </c:pt>
                <c:pt idx="2739">
                  <c:v>27.4</c:v>
                </c:pt>
                <c:pt idx="2740">
                  <c:v>27.41</c:v>
                </c:pt>
                <c:pt idx="2741">
                  <c:v>27.42</c:v>
                </c:pt>
                <c:pt idx="2742">
                  <c:v>27.43</c:v>
                </c:pt>
                <c:pt idx="2743">
                  <c:v>27.44</c:v>
                </c:pt>
                <c:pt idx="2744">
                  <c:v>27.45</c:v>
                </c:pt>
                <c:pt idx="2745">
                  <c:v>27.46</c:v>
                </c:pt>
                <c:pt idx="2746">
                  <c:v>27.47</c:v>
                </c:pt>
                <c:pt idx="2747">
                  <c:v>27.48</c:v>
                </c:pt>
                <c:pt idx="2748">
                  <c:v>27.49</c:v>
                </c:pt>
                <c:pt idx="2749">
                  <c:v>27.5</c:v>
                </c:pt>
                <c:pt idx="2750">
                  <c:v>27.51</c:v>
                </c:pt>
                <c:pt idx="2751">
                  <c:v>27.52</c:v>
                </c:pt>
                <c:pt idx="2752">
                  <c:v>27.53</c:v>
                </c:pt>
                <c:pt idx="2753">
                  <c:v>27.54</c:v>
                </c:pt>
                <c:pt idx="2754">
                  <c:v>27.55</c:v>
                </c:pt>
                <c:pt idx="2755">
                  <c:v>27.56</c:v>
                </c:pt>
                <c:pt idx="2756">
                  <c:v>27.57</c:v>
                </c:pt>
                <c:pt idx="2757">
                  <c:v>27.58</c:v>
                </c:pt>
                <c:pt idx="2758">
                  <c:v>27.59</c:v>
                </c:pt>
                <c:pt idx="2759">
                  <c:v>27.6</c:v>
                </c:pt>
                <c:pt idx="2760">
                  <c:v>27.61</c:v>
                </c:pt>
                <c:pt idx="2761">
                  <c:v>27.62</c:v>
                </c:pt>
                <c:pt idx="2762">
                  <c:v>27.63</c:v>
                </c:pt>
                <c:pt idx="2763">
                  <c:v>27.64</c:v>
                </c:pt>
                <c:pt idx="2764">
                  <c:v>27.65</c:v>
                </c:pt>
                <c:pt idx="2765">
                  <c:v>27.66</c:v>
                </c:pt>
                <c:pt idx="2766">
                  <c:v>27.67</c:v>
                </c:pt>
                <c:pt idx="2767">
                  <c:v>27.68</c:v>
                </c:pt>
                <c:pt idx="2768">
                  <c:v>27.69</c:v>
                </c:pt>
                <c:pt idx="2769">
                  <c:v>27.7</c:v>
                </c:pt>
                <c:pt idx="2770">
                  <c:v>27.71</c:v>
                </c:pt>
                <c:pt idx="2771">
                  <c:v>27.72</c:v>
                </c:pt>
                <c:pt idx="2772">
                  <c:v>27.73</c:v>
                </c:pt>
                <c:pt idx="2773">
                  <c:v>27.74</c:v>
                </c:pt>
                <c:pt idx="2774">
                  <c:v>27.75</c:v>
                </c:pt>
                <c:pt idx="2775">
                  <c:v>27.76</c:v>
                </c:pt>
                <c:pt idx="2776">
                  <c:v>27.77</c:v>
                </c:pt>
                <c:pt idx="2777">
                  <c:v>27.78</c:v>
                </c:pt>
                <c:pt idx="2778">
                  <c:v>27.79</c:v>
                </c:pt>
                <c:pt idx="2779">
                  <c:v>27.8</c:v>
                </c:pt>
                <c:pt idx="2780">
                  <c:v>27.81</c:v>
                </c:pt>
                <c:pt idx="2781">
                  <c:v>27.82</c:v>
                </c:pt>
                <c:pt idx="2782">
                  <c:v>27.83</c:v>
                </c:pt>
                <c:pt idx="2783">
                  <c:v>27.84</c:v>
                </c:pt>
                <c:pt idx="2784">
                  <c:v>27.85</c:v>
                </c:pt>
                <c:pt idx="2785">
                  <c:v>27.86</c:v>
                </c:pt>
                <c:pt idx="2786">
                  <c:v>27.87</c:v>
                </c:pt>
                <c:pt idx="2787">
                  <c:v>27.88</c:v>
                </c:pt>
                <c:pt idx="2788">
                  <c:v>27.89</c:v>
                </c:pt>
                <c:pt idx="2789">
                  <c:v>27.9</c:v>
                </c:pt>
                <c:pt idx="2790">
                  <c:v>27.91</c:v>
                </c:pt>
                <c:pt idx="2791">
                  <c:v>27.92</c:v>
                </c:pt>
                <c:pt idx="2792">
                  <c:v>27.93</c:v>
                </c:pt>
                <c:pt idx="2793">
                  <c:v>27.94</c:v>
                </c:pt>
                <c:pt idx="2794">
                  <c:v>27.95</c:v>
                </c:pt>
                <c:pt idx="2795">
                  <c:v>27.96</c:v>
                </c:pt>
                <c:pt idx="2796">
                  <c:v>27.97</c:v>
                </c:pt>
                <c:pt idx="2797">
                  <c:v>27.98</c:v>
                </c:pt>
                <c:pt idx="2798">
                  <c:v>27.99</c:v>
                </c:pt>
                <c:pt idx="2799">
                  <c:v>28</c:v>
                </c:pt>
                <c:pt idx="2800">
                  <c:v>28.01</c:v>
                </c:pt>
                <c:pt idx="2801">
                  <c:v>28.02</c:v>
                </c:pt>
                <c:pt idx="2802">
                  <c:v>28.03</c:v>
                </c:pt>
                <c:pt idx="2803">
                  <c:v>28.04</c:v>
                </c:pt>
                <c:pt idx="2804">
                  <c:v>28.05</c:v>
                </c:pt>
                <c:pt idx="2805">
                  <c:v>28.06</c:v>
                </c:pt>
                <c:pt idx="2806">
                  <c:v>28.07</c:v>
                </c:pt>
                <c:pt idx="2807">
                  <c:v>28.08</c:v>
                </c:pt>
                <c:pt idx="2808">
                  <c:v>28.09</c:v>
                </c:pt>
                <c:pt idx="2809">
                  <c:v>28.1</c:v>
                </c:pt>
                <c:pt idx="2810">
                  <c:v>28.11</c:v>
                </c:pt>
                <c:pt idx="2811">
                  <c:v>28.12</c:v>
                </c:pt>
                <c:pt idx="2812">
                  <c:v>28.13</c:v>
                </c:pt>
                <c:pt idx="2813">
                  <c:v>28.14</c:v>
                </c:pt>
                <c:pt idx="2814">
                  <c:v>28.15</c:v>
                </c:pt>
                <c:pt idx="2815">
                  <c:v>28.16</c:v>
                </c:pt>
                <c:pt idx="2816">
                  <c:v>28.17</c:v>
                </c:pt>
                <c:pt idx="2817">
                  <c:v>28.18</c:v>
                </c:pt>
                <c:pt idx="2818">
                  <c:v>28.19</c:v>
                </c:pt>
                <c:pt idx="2819">
                  <c:v>28.2</c:v>
                </c:pt>
                <c:pt idx="2820">
                  <c:v>28.21</c:v>
                </c:pt>
                <c:pt idx="2821">
                  <c:v>28.22</c:v>
                </c:pt>
                <c:pt idx="2822">
                  <c:v>28.23</c:v>
                </c:pt>
                <c:pt idx="2823">
                  <c:v>28.24</c:v>
                </c:pt>
                <c:pt idx="2824">
                  <c:v>28.25</c:v>
                </c:pt>
                <c:pt idx="2825">
                  <c:v>28.26</c:v>
                </c:pt>
                <c:pt idx="2826">
                  <c:v>28.27</c:v>
                </c:pt>
                <c:pt idx="2827">
                  <c:v>28.28</c:v>
                </c:pt>
                <c:pt idx="2828">
                  <c:v>28.29</c:v>
                </c:pt>
                <c:pt idx="2829">
                  <c:v>28.3</c:v>
                </c:pt>
                <c:pt idx="2830">
                  <c:v>28.31</c:v>
                </c:pt>
                <c:pt idx="2831">
                  <c:v>28.32</c:v>
                </c:pt>
                <c:pt idx="2832">
                  <c:v>28.33</c:v>
                </c:pt>
                <c:pt idx="2833">
                  <c:v>28.34</c:v>
                </c:pt>
                <c:pt idx="2834">
                  <c:v>28.35</c:v>
                </c:pt>
                <c:pt idx="2835">
                  <c:v>28.36</c:v>
                </c:pt>
                <c:pt idx="2836">
                  <c:v>28.37</c:v>
                </c:pt>
                <c:pt idx="2837">
                  <c:v>28.38</c:v>
                </c:pt>
                <c:pt idx="2838">
                  <c:v>28.39</c:v>
                </c:pt>
                <c:pt idx="2839">
                  <c:v>28.4</c:v>
                </c:pt>
                <c:pt idx="2840">
                  <c:v>28.41</c:v>
                </c:pt>
                <c:pt idx="2841">
                  <c:v>28.42</c:v>
                </c:pt>
                <c:pt idx="2842">
                  <c:v>28.43</c:v>
                </c:pt>
                <c:pt idx="2843">
                  <c:v>28.44</c:v>
                </c:pt>
                <c:pt idx="2844">
                  <c:v>28.45</c:v>
                </c:pt>
                <c:pt idx="2845">
                  <c:v>28.46</c:v>
                </c:pt>
                <c:pt idx="2846">
                  <c:v>28.47</c:v>
                </c:pt>
                <c:pt idx="2847">
                  <c:v>28.48</c:v>
                </c:pt>
                <c:pt idx="2848">
                  <c:v>28.49</c:v>
                </c:pt>
                <c:pt idx="2849">
                  <c:v>28.5</c:v>
                </c:pt>
                <c:pt idx="2850">
                  <c:v>28.51</c:v>
                </c:pt>
                <c:pt idx="2851">
                  <c:v>28.52</c:v>
                </c:pt>
                <c:pt idx="2852">
                  <c:v>28.53</c:v>
                </c:pt>
                <c:pt idx="2853">
                  <c:v>28.54</c:v>
                </c:pt>
                <c:pt idx="2854">
                  <c:v>28.55</c:v>
                </c:pt>
                <c:pt idx="2855">
                  <c:v>28.56</c:v>
                </c:pt>
                <c:pt idx="2856">
                  <c:v>28.57</c:v>
                </c:pt>
                <c:pt idx="2857">
                  <c:v>28.58</c:v>
                </c:pt>
                <c:pt idx="2858">
                  <c:v>28.59</c:v>
                </c:pt>
                <c:pt idx="2859">
                  <c:v>28.6</c:v>
                </c:pt>
                <c:pt idx="2860">
                  <c:v>28.61</c:v>
                </c:pt>
                <c:pt idx="2861">
                  <c:v>28.62</c:v>
                </c:pt>
                <c:pt idx="2862">
                  <c:v>28.63</c:v>
                </c:pt>
                <c:pt idx="2863">
                  <c:v>28.64</c:v>
                </c:pt>
                <c:pt idx="2864">
                  <c:v>28.65</c:v>
                </c:pt>
                <c:pt idx="2865">
                  <c:v>28.66</c:v>
                </c:pt>
                <c:pt idx="2866">
                  <c:v>28.67</c:v>
                </c:pt>
                <c:pt idx="2867">
                  <c:v>28.68</c:v>
                </c:pt>
                <c:pt idx="2868">
                  <c:v>28.69</c:v>
                </c:pt>
                <c:pt idx="2869">
                  <c:v>28.7</c:v>
                </c:pt>
                <c:pt idx="2870">
                  <c:v>28.71</c:v>
                </c:pt>
                <c:pt idx="2871">
                  <c:v>28.72</c:v>
                </c:pt>
                <c:pt idx="2872">
                  <c:v>28.73</c:v>
                </c:pt>
                <c:pt idx="2873">
                  <c:v>28.74</c:v>
                </c:pt>
                <c:pt idx="2874">
                  <c:v>28.75</c:v>
                </c:pt>
                <c:pt idx="2875">
                  <c:v>28.76</c:v>
                </c:pt>
                <c:pt idx="2876">
                  <c:v>28.77</c:v>
                </c:pt>
                <c:pt idx="2877">
                  <c:v>28.78</c:v>
                </c:pt>
                <c:pt idx="2878">
                  <c:v>28.79</c:v>
                </c:pt>
                <c:pt idx="2879">
                  <c:v>28.8</c:v>
                </c:pt>
                <c:pt idx="2880">
                  <c:v>28.81</c:v>
                </c:pt>
                <c:pt idx="2881">
                  <c:v>28.82</c:v>
                </c:pt>
                <c:pt idx="2882">
                  <c:v>28.83</c:v>
                </c:pt>
                <c:pt idx="2883">
                  <c:v>28.84</c:v>
                </c:pt>
                <c:pt idx="2884">
                  <c:v>28.85</c:v>
                </c:pt>
                <c:pt idx="2885">
                  <c:v>28.86</c:v>
                </c:pt>
                <c:pt idx="2886">
                  <c:v>28.87</c:v>
                </c:pt>
                <c:pt idx="2887">
                  <c:v>28.88</c:v>
                </c:pt>
                <c:pt idx="2888">
                  <c:v>28.89</c:v>
                </c:pt>
                <c:pt idx="2889">
                  <c:v>28.9</c:v>
                </c:pt>
                <c:pt idx="2890">
                  <c:v>28.91</c:v>
                </c:pt>
                <c:pt idx="2891">
                  <c:v>28.92</c:v>
                </c:pt>
                <c:pt idx="2892">
                  <c:v>28.93</c:v>
                </c:pt>
                <c:pt idx="2893">
                  <c:v>28.94</c:v>
                </c:pt>
                <c:pt idx="2894">
                  <c:v>28.95</c:v>
                </c:pt>
                <c:pt idx="2895">
                  <c:v>28.96</c:v>
                </c:pt>
                <c:pt idx="2896">
                  <c:v>28.97</c:v>
                </c:pt>
                <c:pt idx="2897">
                  <c:v>28.98</c:v>
                </c:pt>
                <c:pt idx="2898">
                  <c:v>28.99</c:v>
                </c:pt>
                <c:pt idx="2899">
                  <c:v>29</c:v>
                </c:pt>
                <c:pt idx="2900">
                  <c:v>29.01</c:v>
                </c:pt>
                <c:pt idx="2901">
                  <c:v>29.02</c:v>
                </c:pt>
                <c:pt idx="2902">
                  <c:v>29.03</c:v>
                </c:pt>
                <c:pt idx="2903">
                  <c:v>29.04</c:v>
                </c:pt>
                <c:pt idx="2904">
                  <c:v>29.05</c:v>
                </c:pt>
                <c:pt idx="2905">
                  <c:v>29.06</c:v>
                </c:pt>
                <c:pt idx="2906">
                  <c:v>29.07</c:v>
                </c:pt>
                <c:pt idx="2907">
                  <c:v>29.08</c:v>
                </c:pt>
                <c:pt idx="2908">
                  <c:v>29.09</c:v>
                </c:pt>
                <c:pt idx="2909">
                  <c:v>29.1</c:v>
                </c:pt>
                <c:pt idx="2910">
                  <c:v>29.11</c:v>
                </c:pt>
                <c:pt idx="2911">
                  <c:v>29.12</c:v>
                </c:pt>
                <c:pt idx="2912">
                  <c:v>29.13</c:v>
                </c:pt>
                <c:pt idx="2913">
                  <c:v>29.14</c:v>
                </c:pt>
                <c:pt idx="2914">
                  <c:v>29.15</c:v>
                </c:pt>
                <c:pt idx="2915">
                  <c:v>29.16</c:v>
                </c:pt>
                <c:pt idx="2916">
                  <c:v>29.17</c:v>
                </c:pt>
                <c:pt idx="2917">
                  <c:v>29.18</c:v>
                </c:pt>
                <c:pt idx="2918">
                  <c:v>29.19</c:v>
                </c:pt>
                <c:pt idx="2919">
                  <c:v>29.2</c:v>
                </c:pt>
                <c:pt idx="2920">
                  <c:v>29.21</c:v>
                </c:pt>
                <c:pt idx="2921">
                  <c:v>29.22</c:v>
                </c:pt>
                <c:pt idx="2922">
                  <c:v>29.23</c:v>
                </c:pt>
                <c:pt idx="2923">
                  <c:v>29.24</c:v>
                </c:pt>
                <c:pt idx="2924">
                  <c:v>29.25</c:v>
                </c:pt>
                <c:pt idx="2925">
                  <c:v>29.26</c:v>
                </c:pt>
                <c:pt idx="2926">
                  <c:v>29.27</c:v>
                </c:pt>
                <c:pt idx="2927">
                  <c:v>29.28</c:v>
                </c:pt>
                <c:pt idx="2928">
                  <c:v>29.29</c:v>
                </c:pt>
                <c:pt idx="2929">
                  <c:v>29.3</c:v>
                </c:pt>
                <c:pt idx="2930">
                  <c:v>29.31</c:v>
                </c:pt>
                <c:pt idx="2931">
                  <c:v>29.32</c:v>
                </c:pt>
                <c:pt idx="2932">
                  <c:v>29.33</c:v>
                </c:pt>
                <c:pt idx="2933">
                  <c:v>29.34</c:v>
                </c:pt>
                <c:pt idx="2934">
                  <c:v>29.35</c:v>
                </c:pt>
                <c:pt idx="2935">
                  <c:v>29.36</c:v>
                </c:pt>
                <c:pt idx="2936">
                  <c:v>29.37</c:v>
                </c:pt>
                <c:pt idx="2937">
                  <c:v>29.38</c:v>
                </c:pt>
                <c:pt idx="2938">
                  <c:v>29.39</c:v>
                </c:pt>
                <c:pt idx="2939">
                  <c:v>29.4</c:v>
                </c:pt>
                <c:pt idx="2940">
                  <c:v>29.41</c:v>
                </c:pt>
                <c:pt idx="2941">
                  <c:v>29.42</c:v>
                </c:pt>
                <c:pt idx="2942">
                  <c:v>29.43</c:v>
                </c:pt>
                <c:pt idx="2943">
                  <c:v>29.44</c:v>
                </c:pt>
                <c:pt idx="2944">
                  <c:v>29.45</c:v>
                </c:pt>
                <c:pt idx="2945">
                  <c:v>29.46</c:v>
                </c:pt>
                <c:pt idx="2946">
                  <c:v>29.47</c:v>
                </c:pt>
                <c:pt idx="2947">
                  <c:v>29.48</c:v>
                </c:pt>
                <c:pt idx="2948">
                  <c:v>29.49</c:v>
                </c:pt>
                <c:pt idx="2949">
                  <c:v>29.5</c:v>
                </c:pt>
                <c:pt idx="2950">
                  <c:v>29.51</c:v>
                </c:pt>
                <c:pt idx="2951">
                  <c:v>29.52</c:v>
                </c:pt>
                <c:pt idx="2952">
                  <c:v>29.53</c:v>
                </c:pt>
                <c:pt idx="2953">
                  <c:v>29.54</c:v>
                </c:pt>
                <c:pt idx="2954">
                  <c:v>29.55</c:v>
                </c:pt>
                <c:pt idx="2955">
                  <c:v>29.56</c:v>
                </c:pt>
                <c:pt idx="2956">
                  <c:v>29.57</c:v>
                </c:pt>
                <c:pt idx="2957">
                  <c:v>29.58</c:v>
                </c:pt>
                <c:pt idx="2958">
                  <c:v>29.59</c:v>
                </c:pt>
                <c:pt idx="2959">
                  <c:v>29.6</c:v>
                </c:pt>
                <c:pt idx="2960">
                  <c:v>29.61</c:v>
                </c:pt>
                <c:pt idx="2961">
                  <c:v>29.62</c:v>
                </c:pt>
                <c:pt idx="2962">
                  <c:v>29.63</c:v>
                </c:pt>
                <c:pt idx="2963">
                  <c:v>29.64</c:v>
                </c:pt>
                <c:pt idx="2964">
                  <c:v>29.65</c:v>
                </c:pt>
                <c:pt idx="2965">
                  <c:v>29.66</c:v>
                </c:pt>
                <c:pt idx="2966">
                  <c:v>29.67</c:v>
                </c:pt>
                <c:pt idx="2967">
                  <c:v>29.68</c:v>
                </c:pt>
                <c:pt idx="2968">
                  <c:v>29.69</c:v>
                </c:pt>
                <c:pt idx="2969">
                  <c:v>29.7</c:v>
                </c:pt>
                <c:pt idx="2970">
                  <c:v>29.71</c:v>
                </c:pt>
                <c:pt idx="2971">
                  <c:v>29.72</c:v>
                </c:pt>
                <c:pt idx="2972">
                  <c:v>29.73</c:v>
                </c:pt>
                <c:pt idx="2973">
                  <c:v>29.74</c:v>
                </c:pt>
                <c:pt idx="2974">
                  <c:v>29.75</c:v>
                </c:pt>
                <c:pt idx="2975">
                  <c:v>29.76</c:v>
                </c:pt>
                <c:pt idx="2976">
                  <c:v>29.77</c:v>
                </c:pt>
                <c:pt idx="2977">
                  <c:v>29.78</c:v>
                </c:pt>
                <c:pt idx="2978">
                  <c:v>29.79</c:v>
                </c:pt>
                <c:pt idx="2979">
                  <c:v>29.8</c:v>
                </c:pt>
                <c:pt idx="2980">
                  <c:v>29.81</c:v>
                </c:pt>
                <c:pt idx="2981">
                  <c:v>29.82</c:v>
                </c:pt>
                <c:pt idx="2982">
                  <c:v>29.83</c:v>
                </c:pt>
                <c:pt idx="2983">
                  <c:v>29.84</c:v>
                </c:pt>
                <c:pt idx="2984">
                  <c:v>29.85</c:v>
                </c:pt>
                <c:pt idx="2985">
                  <c:v>29.86</c:v>
                </c:pt>
                <c:pt idx="2986">
                  <c:v>29.87</c:v>
                </c:pt>
                <c:pt idx="2987">
                  <c:v>29.88</c:v>
                </c:pt>
                <c:pt idx="2988">
                  <c:v>29.89</c:v>
                </c:pt>
                <c:pt idx="2989">
                  <c:v>29.9</c:v>
                </c:pt>
                <c:pt idx="2990">
                  <c:v>29.91</c:v>
                </c:pt>
                <c:pt idx="2991">
                  <c:v>29.92</c:v>
                </c:pt>
                <c:pt idx="2992">
                  <c:v>29.93</c:v>
                </c:pt>
                <c:pt idx="2993">
                  <c:v>29.94</c:v>
                </c:pt>
                <c:pt idx="2994">
                  <c:v>29.95</c:v>
                </c:pt>
                <c:pt idx="2995">
                  <c:v>29.96</c:v>
                </c:pt>
                <c:pt idx="2996">
                  <c:v>29.97</c:v>
                </c:pt>
                <c:pt idx="2997">
                  <c:v>29.98</c:v>
                </c:pt>
                <c:pt idx="2998">
                  <c:v>29.99</c:v>
                </c:pt>
                <c:pt idx="2999">
                  <c:v>30</c:v>
                </c:pt>
                <c:pt idx="3000">
                  <c:v>30.01</c:v>
                </c:pt>
                <c:pt idx="3001">
                  <c:v>30.02</c:v>
                </c:pt>
                <c:pt idx="3002">
                  <c:v>30.03</c:v>
                </c:pt>
                <c:pt idx="3003">
                  <c:v>30.04</c:v>
                </c:pt>
                <c:pt idx="3004">
                  <c:v>30.05</c:v>
                </c:pt>
                <c:pt idx="3005">
                  <c:v>30.06</c:v>
                </c:pt>
                <c:pt idx="3006">
                  <c:v>30.07</c:v>
                </c:pt>
                <c:pt idx="3007">
                  <c:v>30.08</c:v>
                </c:pt>
                <c:pt idx="3008">
                  <c:v>30.09</c:v>
                </c:pt>
                <c:pt idx="3009">
                  <c:v>30.1</c:v>
                </c:pt>
                <c:pt idx="3010">
                  <c:v>30.11</c:v>
                </c:pt>
                <c:pt idx="3011">
                  <c:v>30.12</c:v>
                </c:pt>
                <c:pt idx="3012">
                  <c:v>30.13</c:v>
                </c:pt>
                <c:pt idx="3013">
                  <c:v>30.14</c:v>
                </c:pt>
                <c:pt idx="3014">
                  <c:v>30.15</c:v>
                </c:pt>
                <c:pt idx="3015">
                  <c:v>30.16</c:v>
                </c:pt>
                <c:pt idx="3016">
                  <c:v>30.17</c:v>
                </c:pt>
                <c:pt idx="3017">
                  <c:v>30.18</c:v>
                </c:pt>
                <c:pt idx="3018">
                  <c:v>30.19</c:v>
                </c:pt>
                <c:pt idx="3019">
                  <c:v>30.2</c:v>
                </c:pt>
                <c:pt idx="3020">
                  <c:v>30.21</c:v>
                </c:pt>
                <c:pt idx="3021">
                  <c:v>30.22</c:v>
                </c:pt>
                <c:pt idx="3022">
                  <c:v>30.23</c:v>
                </c:pt>
                <c:pt idx="3023">
                  <c:v>30.24</c:v>
                </c:pt>
                <c:pt idx="3024">
                  <c:v>30.25</c:v>
                </c:pt>
                <c:pt idx="3025">
                  <c:v>30.26</c:v>
                </c:pt>
                <c:pt idx="3026">
                  <c:v>30.27</c:v>
                </c:pt>
                <c:pt idx="3027">
                  <c:v>30.28</c:v>
                </c:pt>
                <c:pt idx="3028">
                  <c:v>30.29</c:v>
                </c:pt>
                <c:pt idx="3029">
                  <c:v>30.3</c:v>
                </c:pt>
                <c:pt idx="3030">
                  <c:v>30.31</c:v>
                </c:pt>
                <c:pt idx="3031">
                  <c:v>30.32</c:v>
                </c:pt>
                <c:pt idx="3032">
                  <c:v>30.33</c:v>
                </c:pt>
                <c:pt idx="3033">
                  <c:v>30.34</c:v>
                </c:pt>
                <c:pt idx="3034">
                  <c:v>30.35</c:v>
                </c:pt>
                <c:pt idx="3035">
                  <c:v>30.36</c:v>
                </c:pt>
                <c:pt idx="3036">
                  <c:v>30.37</c:v>
                </c:pt>
                <c:pt idx="3037">
                  <c:v>30.38</c:v>
                </c:pt>
                <c:pt idx="3038">
                  <c:v>30.39</c:v>
                </c:pt>
                <c:pt idx="3039">
                  <c:v>30.4</c:v>
                </c:pt>
                <c:pt idx="3040">
                  <c:v>30.41</c:v>
                </c:pt>
                <c:pt idx="3041">
                  <c:v>30.42</c:v>
                </c:pt>
                <c:pt idx="3042">
                  <c:v>30.43</c:v>
                </c:pt>
                <c:pt idx="3043">
                  <c:v>30.44</c:v>
                </c:pt>
                <c:pt idx="3044">
                  <c:v>30.45</c:v>
                </c:pt>
                <c:pt idx="3045">
                  <c:v>30.46</c:v>
                </c:pt>
                <c:pt idx="3046">
                  <c:v>30.47</c:v>
                </c:pt>
                <c:pt idx="3047">
                  <c:v>30.48</c:v>
                </c:pt>
                <c:pt idx="3048">
                  <c:v>30.49</c:v>
                </c:pt>
                <c:pt idx="3049">
                  <c:v>30.5</c:v>
                </c:pt>
                <c:pt idx="3050">
                  <c:v>30.51</c:v>
                </c:pt>
                <c:pt idx="3051">
                  <c:v>30.52</c:v>
                </c:pt>
                <c:pt idx="3052">
                  <c:v>30.53</c:v>
                </c:pt>
                <c:pt idx="3053">
                  <c:v>30.54</c:v>
                </c:pt>
                <c:pt idx="3054">
                  <c:v>30.55</c:v>
                </c:pt>
                <c:pt idx="3055">
                  <c:v>30.56</c:v>
                </c:pt>
                <c:pt idx="3056">
                  <c:v>30.57</c:v>
                </c:pt>
                <c:pt idx="3057">
                  <c:v>30.58</c:v>
                </c:pt>
                <c:pt idx="3058">
                  <c:v>30.59</c:v>
                </c:pt>
                <c:pt idx="3059">
                  <c:v>30.6</c:v>
                </c:pt>
                <c:pt idx="3060">
                  <c:v>30.61</c:v>
                </c:pt>
                <c:pt idx="3061">
                  <c:v>30.62</c:v>
                </c:pt>
                <c:pt idx="3062">
                  <c:v>30.63</c:v>
                </c:pt>
                <c:pt idx="3063">
                  <c:v>30.64</c:v>
                </c:pt>
                <c:pt idx="3064">
                  <c:v>30.65</c:v>
                </c:pt>
                <c:pt idx="3065">
                  <c:v>30.66</c:v>
                </c:pt>
                <c:pt idx="3066">
                  <c:v>30.67</c:v>
                </c:pt>
                <c:pt idx="3067">
                  <c:v>30.68</c:v>
                </c:pt>
                <c:pt idx="3068">
                  <c:v>30.69</c:v>
                </c:pt>
                <c:pt idx="3069">
                  <c:v>30.7</c:v>
                </c:pt>
                <c:pt idx="3070">
                  <c:v>30.71</c:v>
                </c:pt>
                <c:pt idx="3071">
                  <c:v>30.72</c:v>
                </c:pt>
                <c:pt idx="3072">
                  <c:v>30.73</c:v>
                </c:pt>
                <c:pt idx="3073">
                  <c:v>30.74</c:v>
                </c:pt>
                <c:pt idx="3074">
                  <c:v>30.75</c:v>
                </c:pt>
                <c:pt idx="3075">
                  <c:v>30.76</c:v>
                </c:pt>
                <c:pt idx="3076">
                  <c:v>30.77</c:v>
                </c:pt>
                <c:pt idx="3077">
                  <c:v>30.78</c:v>
                </c:pt>
                <c:pt idx="3078">
                  <c:v>30.79</c:v>
                </c:pt>
                <c:pt idx="3079">
                  <c:v>30.8</c:v>
                </c:pt>
                <c:pt idx="3080">
                  <c:v>30.81</c:v>
                </c:pt>
                <c:pt idx="3081">
                  <c:v>30.82</c:v>
                </c:pt>
                <c:pt idx="3082">
                  <c:v>30.83</c:v>
                </c:pt>
                <c:pt idx="3083">
                  <c:v>30.84</c:v>
                </c:pt>
                <c:pt idx="3084">
                  <c:v>30.85</c:v>
                </c:pt>
                <c:pt idx="3085">
                  <c:v>30.86</c:v>
                </c:pt>
                <c:pt idx="3086">
                  <c:v>30.87</c:v>
                </c:pt>
                <c:pt idx="3087">
                  <c:v>30.88</c:v>
                </c:pt>
                <c:pt idx="3088">
                  <c:v>30.89</c:v>
                </c:pt>
                <c:pt idx="3089">
                  <c:v>30.9</c:v>
                </c:pt>
                <c:pt idx="3090">
                  <c:v>30.91</c:v>
                </c:pt>
                <c:pt idx="3091">
                  <c:v>30.92</c:v>
                </c:pt>
                <c:pt idx="3092">
                  <c:v>30.93</c:v>
                </c:pt>
                <c:pt idx="3093">
                  <c:v>30.94</c:v>
                </c:pt>
                <c:pt idx="3094">
                  <c:v>30.95</c:v>
                </c:pt>
                <c:pt idx="3095">
                  <c:v>30.96</c:v>
                </c:pt>
                <c:pt idx="3096">
                  <c:v>30.97</c:v>
                </c:pt>
                <c:pt idx="3097">
                  <c:v>30.98</c:v>
                </c:pt>
                <c:pt idx="3098">
                  <c:v>30.99</c:v>
                </c:pt>
                <c:pt idx="3099">
                  <c:v>31</c:v>
                </c:pt>
                <c:pt idx="3100">
                  <c:v>31.01</c:v>
                </c:pt>
                <c:pt idx="3101">
                  <c:v>31.02</c:v>
                </c:pt>
                <c:pt idx="3102">
                  <c:v>31.03</c:v>
                </c:pt>
                <c:pt idx="3103">
                  <c:v>31.04</c:v>
                </c:pt>
                <c:pt idx="3104">
                  <c:v>31.05</c:v>
                </c:pt>
                <c:pt idx="3105">
                  <c:v>31.06</c:v>
                </c:pt>
                <c:pt idx="3106">
                  <c:v>31.07</c:v>
                </c:pt>
                <c:pt idx="3107">
                  <c:v>31.08</c:v>
                </c:pt>
                <c:pt idx="3108">
                  <c:v>31.09</c:v>
                </c:pt>
                <c:pt idx="3109">
                  <c:v>31.1</c:v>
                </c:pt>
                <c:pt idx="3110">
                  <c:v>31.11</c:v>
                </c:pt>
                <c:pt idx="3111">
                  <c:v>31.12</c:v>
                </c:pt>
                <c:pt idx="3112">
                  <c:v>31.13</c:v>
                </c:pt>
                <c:pt idx="3113">
                  <c:v>31.14</c:v>
                </c:pt>
                <c:pt idx="3114">
                  <c:v>31.15</c:v>
                </c:pt>
                <c:pt idx="3115">
                  <c:v>31.16</c:v>
                </c:pt>
                <c:pt idx="3116">
                  <c:v>31.17</c:v>
                </c:pt>
                <c:pt idx="3117">
                  <c:v>31.18</c:v>
                </c:pt>
                <c:pt idx="3118">
                  <c:v>31.19</c:v>
                </c:pt>
                <c:pt idx="3119">
                  <c:v>31.2</c:v>
                </c:pt>
                <c:pt idx="3120">
                  <c:v>31.21</c:v>
                </c:pt>
                <c:pt idx="3121">
                  <c:v>31.22</c:v>
                </c:pt>
                <c:pt idx="3122">
                  <c:v>31.23</c:v>
                </c:pt>
                <c:pt idx="3123">
                  <c:v>31.24</c:v>
                </c:pt>
                <c:pt idx="3124">
                  <c:v>31.25</c:v>
                </c:pt>
                <c:pt idx="3125">
                  <c:v>31.26</c:v>
                </c:pt>
                <c:pt idx="3126">
                  <c:v>31.27</c:v>
                </c:pt>
                <c:pt idx="3127">
                  <c:v>31.28</c:v>
                </c:pt>
                <c:pt idx="3128">
                  <c:v>31.29</c:v>
                </c:pt>
                <c:pt idx="3129">
                  <c:v>31.3</c:v>
                </c:pt>
                <c:pt idx="3130">
                  <c:v>31.31</c:v>
                </c:pt>
                <c:pt idx="3131">
                  <c:v>31.32</c:v>
                </c:pt>
                <c:pt idx="3132">
                  <c:v>31.33</c:v>
                </c:pt>
                <c:pt idx="3133">
                  <c:v>31.34</c:v>
                </c:pt>
                <c:pt idx="3134">
                  <c:v>31.35</c:v>
                </c:pt>
                <c:pt idx="3135">
                  <c:v>31.36</c:v>
                </c:pt>
                <c:pt idx="3136">
                  <c:v>31.37</c:v>
                </c:pt>
                <c:pt idx="3137">
                  <c:v>31.38</c:v>
                </c:pt>
                <c:pt idx="3138">
                  <c:v>31.39</c:v>
                </c:pt>
                <c:pt idx="3139">
                  <c:v>31.4</c:v>
                </c:pt>
                <c:pt idx="3140">
                  <c:v>31.41</c:v>
                </c:pt>
                <c:pt idx="3141">
                  <c:v>31.42</c:v>
                </c:pt>
                <c:pt idx="3142">
                  <c:v>31.43</c:v>
                </c:pt>
                <c:pt idx="3143">
                  <c:v>31.44</c:v>
                </c:pt>
                <c:pt idx="3144">
                  <c:v>31.45</c:v>
                </c:pt>
                <c:pt idx="3145">
                  <c:v>31.46</c:v>
                </c:pt>
                <c:pt idx="3146">
                  <c:v>31.47</c:v>
                </c:pt>
                <c:pt idx="3147">
                  <c:v>31.48</c:v>
                </c:pt>
                <c:pt idx="3148">
                  <c:v>31.49</c:v>
                </c:pt>
                <c:pt idx="3149">
                  <c:v>31.5</c:v>
                </c:pt>
                <c:pt idx="3150">
                  <c:v>31.51</c:v>
                </c:pt>
                <c:pt idx="3151">
                  <c:v>31.52</c:v>
                </c:pt>
                <c:pt idx="3152">
                  <c:v>31.53</c:v>
                </c:pt>
                <c:pt idx="3153">
                  <c:v>31.54</c:v>
                </c:pt>
                <c:pt idx="3154">
                  <c:v>31.55</c:v>
                </c:pt>
                <c:pt idx="3155">
                  <c:v>31.56</c:v>
                </c:pt>
                <c:pt idx="3156">
                  <c:v>31.57</c:v>
                </c:pt>
                <c:pt idx="3157">
                  <c:v>31.58</c:v>
                </c:pt>
                <c:pt idx="3158">
                  <c:v>31.59</c:v>
                </c:pt>
                <c:pt idx="3159">
                  <c:v>31.6</c:v>
                </c:pt>
                <c:pt idx="3160">
                  <c:v>31.61</c:v>
                </c:pt>
                <c:pt idx="3161">
                  <c:v>31.62</c:v>
                </c:pt>
                <c:pt idx="3162">
                  <c:v>31.63</c:v>
                </c:pt>
                <c:pt idx="3163">
                  <c:v>31.64</c:v>
                </c:pt>
                <c:pt idx="3164">
                  <c:v>31.65</c:v>
                </c:pt>
                <c:pt idx="3165">
                  <c:v>31.66</c:v>
                </c:pt>
                <c:pt idx="3166">
                  <c:v>31.67</c:v>
                </c:pt>
                <c:pt idx="3167">
                  <c:v>31.68</c:v>
                </c:pt>
                <c:pt idx="3168">
                  <c:v>31.69</c:v>
                </c:pt>
                <c:pt idx="3169">
                  <c:v>31.7</c:v>
                </c:pt>
                <c:pt idx="3170">
                  <c:v>31.71</c:v>
                </c:pt>
                <c:pt idx="3171">
                  <c:v>31.72</c:v>
                </c:pt>
                <c:pt idx="3172">
                  <c:v>31.73</c:v>
                </c:pt>
                <c:pt idx="3173">
                  <c:v>31.74</c:v>
                </c:pt>
                <c:pt idx="3174">
                  <c:v>31.75</c:v>
                </c:pt>
                <c:pt idx="3175">
                  <c:v>31.76</c:v>
                </c:pt>
                <c:pt idx="3176">
                  <c:v>31.77</c:v>
                </c:pt>
                <c:pt idx="3177">
                  <c:v>31.78</c:v>
                </c:pt>
                <c:pt idx="3178">
                  <c:v>31.79</c:v>
                </c:pt>
                <c:pt idx="3179">
                  <c:v>31.8</c:v>
                </c:pt>
                <c:pt idx="3180">
                  <c:v>31.81</c:v>
                </c:pt>
                <c:pt idx="3181">
                  <c:v>31.82</c:v>
                </c:pt>
                <c:pt idx="3182">
                  <c:v>31.83</c:v>
                </c:pt>
                <c:pt idx="3183">
                  <c:v>31.84</c:v>
                </c:pt>
                <c:pt idx="3184">
                  <c:v>31.85</c:v>
                </c:pt>
                <c:pt idx="3185">
                  <c:v>31.86</c:v>
                </c:pt>
                <c:pt idx="3186">
                  <c:v>31.87</c:v>
                </c:pt>
                <c:pt idx="3187">
                  <c:v>31.88</c:v>
                </c:pt>
                <c:pt idx="3188">
                  <c:v>31.89</c:v>
                </c:pt>
                <c:pt idx="3189">
                  <c:v>31.9</c:v>
                </c:pt>
                <c:pt idx="3190">
                  <c:v>31.91</c:v>
                </c:pt>
                <c:pt idx="3191">
                  <c:v>31.92</c:v>
                </c:pt>
                <c:pt idx="3192">
                  <c:v>31.93</c:v>
                </c:pt>
                <c:pt idx="3193">
                  <c:v>31.94</c:v>
                </c:pt>
                <c:pt idx="3194">
                  <c:v>31.95</c:v>
                </c:pt>
                <c:pt idx="3195">
                  <c:v>31.96</c:v>
                </c:pt>
                <c:pt idx="3196">
                  <c:v>31.97</c:v>
                </c:pt>
                <c:pt idx="3197">
                  <c:v>31.98</c:v>
                </c:pt>
                <c:pt idx="3198">
                  <c:v>31.99</c:v>
                </c:pt>
                <c:pt idx="3199">
                  <c:v>32</c:v>
                </c:pt>
                <c:pt idx="3200">
                  <c:v>32.01</c:v>
                </c:pt>
                <c:pt idx="3201">
                  <c:v>32.020000000000003</c:v>
                </c:pt>
                <c:pt idx="3202">
                  <c:v>32.03</c:v>
                </c:pt>
                <c:pt idx="3203">
                  <c:v>32.04</c:v>
                </c:pt>
                <c:pt idx="3204">
                  <c:v>32.049999999999997</c:v>
                </c:pt>
                <c:pt idx="3205">
                  <c:v>32.06</c:v>
                </c:pt>
                <c:pt idx="3206">
                  <c:v>32.07</c:v>
                </c:pt>
                <c:pt idx="3207">
                  <c:v>32.08</c:v>
                </c:pt>
                <c:pt idx="3208">
                  <c:v>32.090000000000003</c:v>
                </c:pt>
                <c:pt idx="3209">
                  <c:v>32.1</c:v>
                </c:pt>
                <c:pt idx="3210">
                  <c:v>32.11</c:v>
                </c:pt>
                <c:pt idx="3211">
                  <c:v>32.119999999999997</c:v>
                </c:pt>
                <c:pt idx="3212">
                  <c:v>32.130000000000003</c:v>
                </c:pt>
                <c:pt idx="3213">
                  <c:v>32.14</c:v>
                </c:pt>
                <c:pt idx="3214">
                  <c:v>32.15</c:v>
                </c:pt>
                <c:pt idx="3215">
                  <c:v>32.159999999999997</c:v>
                </c:pt>
                <c:pt idx="3216">
                  <c:v>32.17</c:v>
                </c:pt>
                <c:pt idx="3217">
                  <c:v>32.18</c:v>
                </c:pt>
                <c:pt idx="3218">
                  <c:v>32.19</c:v>
                </c:pt>
                <c:pt idx="3219">
                  <c:v>32.200000000000003</c:v>
                </c:pt>
                <c:pt idx="3220">
                  <c:v>32.21</c:v>
                </c:pt>
                <c:pt idx="3221">
                  <c:v>32.22</c:v>
                </c:pt>
                <c:pt idx="3222">
                  <c:v>32.229999999999997</c:v>
                </c:pt>
                <c:pt idx="3223">
                  <c:v>32.24</c:v>
                </c:pt>
                <c:pt idx="3224">
                  <c:v>32.25</c:v>
                </c:pt>
                <c:pt idx="3225">
                  <c:v>32.26</c:v>
                </c:pt>
                <c:pt idx="3226">
                  <c:v>32.270000000000003</c:v>
                </c:pt>
                <c:pt idx="3227">
                  <c:v>32.28</c:v>
                </c:pt>
                <c:pt idx="3228">
                  <c:v>32.29</c:v>
                </c:pt>
                <c:pt idx="3229">
                  <c:v>32.299999999999997</c:v>
                </c:pt>
                <c:pt idx="3230">
                  <c:v>32.31</c:v>
                </c:pt>
                <c:pt idx="3231">
                  <c:v>32.32</c:v>
                </c:pt>
                <c:pt idx="3232">
                  <c:v>32.33</c:v>
                </c:pt>
                <c:pt idx="3233">
                  <c:v>32.340000000000003</c:v>
                </c:pt>
                <c:pt idx="3234">
                  <c:v>32.35</c:v>
                </c:pt>
                <c:pt idx="3235">
                  <c:v>32.36</c:v>
                </c:pt>
                <c:pt idx="3236">
                  <c:v>32.369999999999997</c:v>
                </c:pt>
                <c:pt idx="3237">
                  <c:v>32.380000000000003</c:v>
                </c:pt>
                <c:pt idx="3238">
                  <c:v>32.39</c:v>
                </c:pt>
                <c:pt idx="3239">
                  <c:v>32.4</c:v>
                </c:pt>
                <c:pt idx="3240">
                  <c:v>32.409999999999997</c:v>
                </c:pt>
                <c:pt idx="3241">
                  <c:v>32.42</c:v>
                </c:pt>
                <c:pt idx="3242">
                  <c:v>32.43</c:v>
                </c:pt>
                <c:pt idx="3243">
                  <c:v>32.44</c:v>
                </c:pt>
                <c:pt idx="3244">
                  <c:v>32.450000000000003</c:v>
                </c:pt>
                <c:pt idx="3245">
                  <c:v>32.46</c:v>
                </c:pt>
                <c:pt idx="3246">
                  <c:v>32.47</c:v>
                </c:pt>
                <c:pt idx="3247">
                  <c:v>32.479999999999997</c:v>
                </c:pt>
                <c:pt idx="3248">
                  <c:v>32.49</c:v>
                </c:pt>
                <c:pt idx="3249">
                  <c:v>32.5</c:v>
                </c:pt>
                <c:pt idx="3250">
                  <c:v>32.51</c:v>
                </c:pt>
                <c:pt idx="3251">
                  <c:v>32.520000000000003</c:v>
                </c:pt>
                <c:pt idx="3252">
                  <c:v>32.53</c:v>
                </c:pt>
                <c:pt idx="3253">
                  <c:v>32.54</c:v>
                </c:pt>
                <c:pt idx="3254">
                  <c:v>32.549999999999997</c:v>
                </c:pt>
                <c:pt idx="3255">
                  <c:v>32.56</c:v>
                </c:pt>
                <c:pt idx="3256">
                  <c:v>32.57</c:v>
                </c:pt>
                <c:pt idx="3257">
                  <c:v>32.58</c:v>
                </c:pt>
                <c:pt idx="3258">
                  <c:v>32.590000000000003</c:v>
                </c:pt>
                <c:pt idx="3259">
                  <c:v>32.6</c:v>
                </c:pt>
                <c:pt idx="3260">
                  <c:v>32.61</c:v>
                </c:pt>
                <c:pt idx="3261">
                  <c:v>32.619999999999997</c:v>
                </c:pt>
                <c:pt idx="3262">
                  <c:v>32.630000000000003</c:v>
                </c:pt>
                <c:pt idx="3263">
                  <c:v>32.64</c:v>
                </c:pt>
                <c:pt idx="3264">
                  <c:v>32.65</c:v>
                </c:pt>
                <c:pt idx="3265">
                  <c:v>32.659999999999997</c:v>
                </c:pt>
                <c:pt idx="3266">
                  <c:v>32.67</c:v>
                </c:pt>
                <c:pt idx="3267">
                  <c:v>32.68</c:v>
                </c:pt>
                <c:pt idx="3268">
                  <c:v>32.69</c:v>
                </c:pt>
                <c:pt idx="3269">
                  <c:v>32.700000000000003</c:v>
                </c:pt>
                <c:pt idx="3270">
                  <c:v>32.71</c:v>
                </c:pt>
                <c:pt idx="3271">
                  <c:v>32.72</c:v>
                </c:pt>
                <c:pt idx="3272">
                  <c:v>32.729999999999997</c:v>
                </c:pt>
                <c:pt idx="3273">
                  <c:v>32.74</c:v>
                </c:pt>
                <c:pt idx="3274">
                  <c:v>32.75</c:v>
                </c:pt>
                <c:pt idx="3275">
                  <c:v>32.76</c:v>
                </c:pt>
                <c:pt idx="3276">
                  <c:v>32.770000000000003</c:v>
                </c:pt>
                <c:pt idx="3277">
                  <c:v>32.78</c:v>
                </c:pt>
                <c:pt idx="3278">
                  <c:v>32.79</c:v>
                </c:pt>
                <c:pt idx="3279">
                  <c:v>32.799999999999997</c:v>
                </c:pt>
                <c:pt idx="3280">
                  <c:v>32.81</c:v>
                </c:pt>
                <c:pt idx="3281">
                  <c:v>32.82</c:v>
                </c:pt>
                <c:pt idx="3282">
                  <c:v>32.83</c:v>
                </c:pt>
                <c:pt idx="3283">
                  <c:v>32.840000000000003</c:v>
                </c:pt>
                <c:pt idx="3284">
                  <c:v>32.85</c:v>
                </c:pt>
                <c:pt idx="3285">
                  <c:v>32.86</c:v>
                </c:pt>
                <c:pt idx="3286">
                  <c:v>32.869999999999997</c:v>
                </c:pt>
                <c:pt idx="3287">
                  <c:v>32.880000000000003</c:v>
                </c:pt>
                <c:pt idx="3288">
                  <c:v>32.89</c:v>
                </c:pt>
                <c:pt idx="3289">
                  <c:v>32.9</c:v>
                </c:pt>
                <c:pt idx="3290">
                  <c:v>32.909999999999997</c:v>
                </c:pt>
                <c:pt idx="3291">
                  <c:v>32.92</c:v>
                </c:pt>
                <c:pt idx="3292">
                  <c:v>32.93</c:v>
                </c:pt>
                <c:pt idx="3293">
                  <c:v>32.94</c:v>
                </c:pt>
                <c:pt idx="3294">
                  <c:v>32.950000000000003</c:v>
                </c:pt>
                <c:pt idx="3295">
                  <c:v>32.96</c:v>
                </c:pt>
                <c:pt idx="3296">
                  <c:v>32.97</c:v>
                </c:pt>
                <c:pt idx="3297">
                  <c:v>32.979999999999997</c:v>
                </c:pt>
                <c:pt idx="3298">
                  <c:v>32.99</c:v>
                </c:pt>
                <c:pt idx="3299">
                  <c:v>33</c:v>
                </c:pt>
                <c:pt idx="3300">
                  <c:v>33.01</c:v>
                </c:pt>
                <c:pt idx="3301">
                  <c:v>33.020000000000003</c:v>
                </c:pt>
                <c:pt idx="3302">
                  <c:v>33.03</c:v>
                </c:pt>
                <c:pt idx="3303">
                  <c:v>33.04</c:v>
                </c:pt>
                <c:pt idx="3304">
                  <c:v>33.049999999999997</c:v>
                </c:pt>
                <c:pt idx="3305">
                  <c:v>33.06</c:v>
                </c:pt>
                <c:pt idx="3306">
                  <c:v>33.07</c:v>
                </c:pt>
                <c:pt idx="3307">
                  <c:v>33.08</c:v>
                </c:pt>
                <c:pt idx="3308">
                  <c:v>33.090000000000003</c:v>
                </c:pt>
                <c:pt idx="3309">
                  <c:v>33.1</c:v>
                </c:pt>
                <c:pt idx="3310">
                  <c:v>33.11</c:v>
                </c:pt>
                <c:pt idx="3311">
                  <c:v>33.119999999999997</c:v>
                </c:pt>
                <c:pt idx="3312">
                  <c:v>33.130000000000003</c:v>
                </c:pt>
                <c:pt idx="3313">
                  <c:v>33.14</c:v>
                </c:pt>
                <c:pt idx="3314">
                  <c:v>33.15</c:v>
                </c:pt>
                <c:pt idx="3315">
                  <c:v>33.159999999999997</c:v>
                </c:pt>
                <c:pt idx="3316">
                  <c:v>33.17</c:v>
                </c:pt>
                <c:pt idx="3317">
                  <c:v>33.18</c:v>
                </c:pt>
                <c:pt idx="3318">
                  <c:v>33.19</c:v>
                </c:pt>
                <c:pt idx="3319">
                  <c:v>33.200000000000003</c:v>
                </c:pt>
                <c:pt idx="3320">
                  <c:v>33.21</c:v>
                </c:pt>
                <c:pt idx="3321">
                  <c:v>33.22</c:v>
                </c:pt>
                <c:pt idx="3322">
                  <c:v>33.229999999999997</c:v>
                </c:pt>
                <c:pt idx="3323">
                  <c:v>33.24</c:v>
                </c:pt>
                <c:pt idx="3324">
                  <c:v>33.25</c:v>
                </c:pt>
                <c:pt idx="3325">
                  <c:v>33.26</c:v>
                </c:pt>
                <c:pt idx="3326">
                  <c:v>33.270000000000003</c:v>
                </c:pt>
                <c:pt idx="3327">
                  <c:v>33.28</c:v>
                </c:pt>
                <c:pt idx="3328">
                  <c:v>33.29</c:v>
                </c:pt>
                <c:pt idx="3329">
                  <c:v>33.299999999999997</c:v>
                </c:pt>
                <c:pt idx="3330">
                  <c:v>33.31</c:v>
                </c:pt>
                <c:pt idx="3331">
                  <c:v>33.32</c:v>
                </c:pt>
                <c:pt idx="3332">
                  <c:v>33.33</c:v>
                </c:pt>
                <c:pt idx="3333">
                  <c:v>33.340000000000003</c:v>
                </c:pt>
                <c:pt idx="3334">
                  <c:v>33.35</c:v>
                </c:pt>
                <c:pt idx="3335">
                  <c:v>33.36</c:v>
                </c:pt>
                <c:pt idx="3336">
                  <c:v>33.369999999999997</c:v>
                </c:pt>
                <c:pt idx="3337">
                  <c:v>33.380000000000003</c:v>
                </c:pt>
                <c:pt idx="3338">
                  <c:v>33.39</c:v>
                </c:pt>
                <c:pt idx="3339">
                  <c:v>33.4</c:v>
                </c:pt>
                <c:pt idx="3340">
                  <c:v>33.409999999999997</c:v>
                </c:pt>
                <c:pt idx="3341">
                  <c:v>33.42</c:v>
                </c:pt>
                <c:pt idx="3342">
                  <c:v>33.43</c:v>
                </c:pt>
                <c:pt idx="3343">
                  <c:v>33.44</c:v>
                </c:pt>
                <c:pt idx="3344">
                  <c:v>33.450000000000003</c:v>
                </c:pt>
                <c:pt idx="3345">
                  <c:v>33.46</c:v>
                </c:pt>
                <c:pt idx="3346">
                  <c:v>33.47</c:v>
                </c:pt>
                <c:pt idx="3347">
                  <c:v>33.479999999999997</c:v>
                </c:pt>
                <c:pt idx="3348">
                  <c:v>33.49</c:v>
                </c:pt>
                <c:pt idx="3349">
                  <c:v>33.5</c:v>
                </c:pt>
                <c:pt idx="3350">
                  <c:v>33.51</c:v>
                </c:pt>
                <c:pt idx="3351">
                  <c:v>33.520000000000003</c:v>
                </c:pt>
                <c:pt idx="3352">
                  <c:v>33.53</c:v>
                </c:pt>
                <c:pt idx="3353">
                  <c:v>33.54</c:v>
                </c:pt>
                <c:pt idx="3354">
                  <c:v>33.549999999999997</c:v>
                </c:pt>
                <c:pt idx="3355">
                  <c:v>33.56</c:v>
                </c:pt>
                <c:pt idx="3356">
                  <c:v>33.57</c:v>
                </c:pt>
                <c:pt idx="3357">
                  <c:v>33.58</c:v>
                </c:pt>
                <c:pt idx="3358">
                  <c:v>33.590000000000003</c:v>
                </c:pt>
                <c:pt idx="3359">
                  <c:v>33.6</c:v>
                </c:pt>
                <c:pt idx="3360">
                  <c:v>33.61</c:v>
                </c:pt>
                <c:pt idx="3361">
                  <c:v>33.619999999999997</c:v>
                </c:pt>
                <c:pt idx="3362">
                  <c:v>33.630000000000003</c:v>
                </c:pt>
                <c:pt idx="3363">
                  <c:v>33.64</c:v>
                </c:pt>
                <c:pt idx="3364">
                  <c:v>33.65</c:v>
                </c:pt>
                <c:pt idx="3365">
                  <c:v>33.659999999999997</c:v>
                </c:pt>
                <c:pt idx="3366">
                  <c:v>33.67</c:v>
                </c:pt>
                <c:pt idx="3367">
                  <c:v>33.68</c:v>
                </c:pt>
                <c:pt idx="3368">
                  <c:v>33.69</c:v>
                </c:pt>
                <c:pt idx="3369">
                  <c:v>33.700000000000003</c:v>
                </c:pt>
                <c:pt idx="3370">
                  <c:v>33.71</c:v>
                </c:pt>
                <c:pt idx="3371">
                  <c:v>33.72</c:v>
                </c:pt>
                <c:pt idx="3372">
                  <c:v>33.729999999999997</c:v>
                </c:pt>
                <c:pt idx="3373">
                  <c:v>33.74</c:v>
                </c:pt>
                <c:pt idx="3374">
                  <c:v>33.75</c:v>
                </c:pt>
                <c:pt idx="3375">
                  <c:v>33.76</c:v>
                </c:pt>
                <c:pt idx="3376">
                  <c:v>33.770000000000003</c:v>
                </c:pt>
                <c:pt idx="3377">
                  <c:v>33.78</c:v>
                </c:pt>
                <c:pt idx="3378">
                  <c:v>33.79</c:v>
                </c:pt>
                <c:pt idx="3379">
                  <c:v>33.799999999999997</c:v>
                </c:pt>
                <c:pt idx="3380">
                  <c:v>33.81</c:v>
                </c:pt>
                <c:pt idx="3381">
                  <c:v>33.82</c:v>
                </c:pt>
                <c:pt idx="3382">
                  <c:v>33.83</c:v>
                </c:pt>
                <c:pt idx="3383">
                  <c:v>33.840000000000003</c:v>
                </c:pt>
                <c:pt idx="3384">
                  <c:v>33.85</c:v>
                </c:pt>
                <c:pt idx="3385">
                  <c:v>33.86</c:v>
                </c:pt>
                <c:pt idx="3386">
                  <c:v>33.869999999999997</c:v>
                </c:pt>
                <c:pt idx="3387">
                  <c:v>33.880000000000003</c:v>
                </c:pt>
                <c:pt idx="3388">
                  <c:v>33.89</c:v>
                </c:pt>
                <c:pt idx="3389">
                  <c:v>33.9</c:v>
                </c:pt>
                <c:pt idx="3390">
                  <c:v>33.909999999999997</c:v>
                </c:pt>
                <c:pt idx="3391">
                  <c:v>33.92</c:v>
                </c:pt>
                <c:pt idx="3392">
                  <c:v>33.93</c:v>
                </c:pt>
                <c:pt idx="3393">
                  <c:v>33.94</c:v>
                </c:pt>
                <c:pt idx="3394">
                  <c:v>33.950000000000003</c:v>
                </c:pt>
                <c:pt idx="3395">
                  <c:v>33.96</c:v>
                </c:pt>
                <c:pt idx="3396">
                  <c:v>33.97</c:v>
                </c:pt>
                <c:pt idx="3397">
                  <c:v>33.979999999999997</c:v>
                </c:pt>
                <c:pt idx="3398">
                  <c:v>33.99</c:v>
                </c:pt>
                <c:pt idx="3399">
                  <c:v>34</c:v>
                </c:pt>
                <c:pt idx="3400">
                  <c:v>34.01</c:v>
                </c:pt>
                <c:pt idx="3401">
                  <c:v>34.020000000000003</c:v>
                </c:pt>
                <c:pt idx="3402">
                  <c:v>34.03</c:v>
                </c:pt>
                <c:pt idx="3403">
                  <c:v>34.04</c:v>
                </c:pt>
                <c:pt idx="3404">
                  <c:v>34.049999999999997</c:v>
                </c:pt>
                <c:pt idx="3405">
                  <c:v>34.06</c:v>
                </c:pt>
                <c:pt idx="3406">
                  <c:v>34.07</c:v>
                </c:pt>
                <c:pt idx="3407">
                  <c:v>34.08</c:v>
                </c:pt>
                <c:pt idx="3408">
                  <c:v>34.090000000000003</c:v>
                </c:pt>
                <c:pt idx="3409">
                  <c:v>34.1</c:v>
                </c:pt>
                <c:pt idx="3410">
                  <c:v>34.11</c:v>
                </c:pt>
                <c:pt idx="3411">
                  <c:v>34.119999999999997</c:v>
                </c:pt>
                <c:pt idx="3412">
                  <c:v>34.130000000000003</c:v>
                </c:pt>
                <c:pt idx="3413">
                  <c:v>34.14</c:v>
                </c:pt>
                <c:pt idx="3414">
                  <c:v>34.15</c:v>
                </c:pt>
                <c:pt idx="3415">
                  <c:v>34.159999999999997</c:v>
                </c:pt>
                <c:pt idx="3416">
                  <c:v>34.17</c:v>
                </c:pt>
                <c:pt idx="3417">
                  <c:v>34.18</c:v>
                </c:pt>
                <c:pt idx="3418">
                  <c:v>34.19</c:v>
                </c:pt>
                <c:pt idx="3419">
                  <c:v>34.200000000000003</c:v>
                </c:pt>
                <c:pt idx="3420">
                  <c:v>34.21</c:v>
                </c:pt>
                <c:pt idx="3421">
                  <c:v>34.22</c:v>
                </c:pt>
                <c:pt idx="3422">
                  <c:v>34.229999999999997</c:v>
                </c:pt>
                <c:pt idx="3423">
                  <c:v>34.24</c:v>
                </c:pt>
                <c:pt idx="3424">
                  <c:v>34.25</c:v>
                </c:pt>
                <c:pt idx="3425">
                  <c:v>34.26</c:v>
                </c:pt>
                <c:pt idx="3426">
                  <c:v>34.270000000000003</c:v>
                </c:pt>
                <c:pt idx="3427">
                  <c:v>34.28</c:v>
                </c:pt>
                <c:pt idx="3428">
                  <c:v>34.29</c:v>
                </c:pt>
                <c:pt idx="3429">
                  <c:v>34.299999999999997</c:v>
                </c:pt>
                <c:pt idx="3430">
                  <c:v>34.31</c:v>
                </c:pt>
                <c:pt idx="3431">
                  <c:v>34.32</c:v>
                </c:pt>
                <c:pt idx="3432">
                  <c:v>34.33</c:v>
                </c:pt>
                <c:pt idx="3433">
                  <c:v>34.340000000000003</c:v>
                </c:pt>
                <c:pt idx="3434">
                  <c:v>34.35</c:v>
                </c:pt>
                <c:pt idx="3435">
                  <c:v>34.36</c:v>
                </c:pt>
                <c:pt idx="3436">
                  <c:v>34.369999999999997</c:v>
                </c:pt>
                <c:pt idx="3437">
                  <c:v>34.380000000000003</c:v>
                </c:pt>
                <c:pt idx="3438">
                  <c:v>34.39</c:v>
                </c:pt>
                <c:pt idx="3439">
                  <c:v>34.4</c:v>
                </c:pt>
                <c:pt idx="3440">
                  <c:v>34.409999999999997</c:v>
                </c:pt>
                <c:pt idx="3441">
                  <c:v>34.42</c:v>
                </c:pt>
                <c:pt idx="3442">
                  <c:v>34.43</c:v>
                </c:pt>
                <c:pt idx="3443">
                  <c:v>34.44</c:v>
                </c:pt>
                <c:pt idx="3444">
                  <c:v>34.450000000000003</c:v>
                </c:pt>
                <c:pt idx="3445">
                  <c:v>34.46</c:v>
                </c:pt>
                <c:pt idx="3446">
                  <c:v>34.47</c:v>
                </c:pt>
                <c:pt idx="3447">
                  <c:v>34.479999999999997</c:v>
                </c:pt>
                <c:pt idx="3448">
                  <c:v>34.49</c:v>
                </c:pt>
                <c:pt idx="3449">
                  <c:v>34.5</c:v>
                </c:pt>
                <c:pt idx="3450">
                  <c:v>34.51</c:v>
                </c:pt>
                <c:pt idx="3451">
                  <c:v>34.520000000000003</c:v>
                </c:pt>
                <c:pt idx="3452">
                  <c:v>34.53</c:v>
                </c:pt>
                <c:pt idx="3453">
                  <c:v>34.54</c:v>
                </c:pt>
                <c:pt idx="3454">
                  <c:v>34.549999999999997</c:v>
                </c:pt>
                <c:pt idx="3455">
                  <c:v>34.56</c:v>
                </c:pt>
                <c:pt idx="3456">
                  <c:v>34.57</c:v>
                </c:pt>
                <c:pt idx="3457">
                  <c:v>34.58</c:v>
                </c:pt>
                <c:pt idx="3458">
                  <c:v>34.590000000000003</c:v>
                </c:pt>
                <c:pt idx="3459">
                  <c:v>34.6</c:v>
                </c:pt>
                <c:pt idx="3460">
                  <c:v>34.61</c:v>
                </c:pt>
                <c:pt idx="3461">
                  <c:v>34.619999999999997</c:v>
                </c:pt>
                <c:pt idx="3462">
                  <c:v>34.630000000000003</c:v>
                </c:pt>
                <c:pt idx="3463">
                  <c:v>34.64</c:v>
                </c:pt>
                <c:pt idx="3464">
                  <c:v>34.65</c:v>
                </c:pt>
                <c:pt idx="3465">
                  <c:v>34.659999999999997</c:v>
                </c:pt>
                <c:pt idx="3466">
                  <c:v>34.67</c:v>
                </c:pt>
                <c:pt idx="3467">
                  <c:v>34.68</c:v>
                </c:pt>
                <c:pt idx="3468">
                  <c:v>34.69</c:v>
                </c:pt>
                <c:pt idx="3469">
                  <c:v>34.700000000000003</c:v>
                </c:pt>
                <c:pt idx="3470">
                  <c:v>34.71</c:v>
                </c:pt>
                <c:pt idx="3471">
                  <c:v>34.72</c:v>
                </c:pt>
                <c:pt idx="3472">
                  <c:v>34.729999999999997</c:v>
                </c:pt>
                <c:pt idx="3473">
                  <c:v>34.74</c:v>
                </c:pt>
                <c:pt idx="3474">
                  <c:v>34.75</c:v>
                </c:pt>
                <c:pt idx="3475">
                  <c:v>34.76</c:v>
                </c:pt>
                <c:pt idx="3476">
                  <c:v>34.770000000000003</c:v>
                </c:pt>
                <c:pt idx="3477">
                  <c:v>34.78</c:v>
                </c:pt>
                <c:pt idx="3478">
                  <c:v>34.79</c:v>
                </c:pt>
                <c:pt idx="3479">
                  <c:v>34.799999999999997</c:v>
                </c:pt>
                <c:pt idx="3480">
                  <c:v>34.81</c:v>
                </c:pt>
                <c:pt idx="3481">
                  <c:v>34.82</c:v>
                </c:pt>
                <c:pt idx="3482">
                  <c:v>34.83</c:v>
                </c:pt>
                <c:pt idx="3483">
                  <c:v>34.840000000000003</c:v>
                </c:pt>
                <c:pt idx="3484">
                  <c:v>34.85</c:v>
                </c:pt>
                <c:pt idx="3485">
                  <c:v>34.86</c:v>
                </c:pt>
                <c:pt idx="3486">
                  <c:v>34.869999999999997</c:v>
                </c:pt>
                <c:pt idx="3487">
                  <c:v>34.880000000000003</c:v>
                </c:pt>
                <c:pt idx="3488">
                  <c:v>34.89</c:v>
                </c:pt>
                <c:pt idx="3489">
                  <c:v>34.9</c:v>
                </c:pt>
                <c:pt idx="3490">
                  <c:v>34.909999999999997</c:v>
                </c:pt>
                <c:pt idx="3491">
                  <c:v>34.92</c:v>
                </c:pt>
                <c:pt idx="3492">
                  <c:v>34.93</c:v>
                </c:pt>
                <c:pt idx="3493">
                  <c:v>34.94</c:v>
                </c:pt>
                <c:pt idx="3494">
                  <c:v>34.950000000000003</c:v>
                </c:pt>
                <c:pt idx="3495">
                  <c:v>34.96</c:v>
                </c:pt>
                <c:pt idx="3496">
                  <c:v>34.97</c:v>
                </c:pt>
                <c:pt idx="3497">
                  <c:v>34.979999999999997</c:v>
                </c:pt>
                <c:pt idx="3498">
                  <c:v>34.99</c:v>
                </c:pt>
                <c:pt idx="3499">
                  <c:v>35</c:v>
                </c:pt>
                <c:pt idx="3500">
                  <c:v>35.01</c:v>
                </c:pt>
                <c:pt idx="3501">
                  <c:v>35.020000000000003</c:v>
                </c:pt>
                <c:pt idx="3502">
                  <c:v>35.03</c:v>
                </c:pt>
                <c:pt idx="3503">
                  <c:v>35.04</c:v>
                </c:pt>
                <c:pt idx="3504">
                  <c:v>35.049999999999997</c:v>
                </c:pt>
                <c:pt idx="3505">
                  <c:v>35.06</c:v>
                </c:pt>
                <c:pt idx="3506">
                  <c:v>35.07</c:v>
                </c:pt>
                <c:pt idx="3507">
                  <c:v>35.08</c:v>
                </c:pt>
                <c:pt idx="3508">
                  <c:v>35.090000000000003</c:v>
                </c:pt>
                <c:pt idx="3509">
                  <c:v>35.1</c:v>
                </c:pt>
                <c:pt idx="3510">
                  <c:v>35.11</c:v>
                </c:pt>
                <c:pt idx="3511">
                  <c:v>35.119999999999997</c:v>
                </c:pt>
                <c:pt idx="3512">
                  <c:v>35.130000000000003</c:v>
                </c:pt>
                <c:pt idx="3513">
                  <c:v>35.14</c:v>
                </c:pt>
                <c:pt idx="3514">
                  <c:v>35.15</c:v>
                </c:pt>
                <c:pt idx="3515">
                  <c:v>35.159999999999997</c:v>
                </c:pt>
                <c:pt idx="3516">
                  <c:v>35.17</c:v>
                </c:pt>
                <c:pt idx="3517">
                  <c:v>35.18</c:v>
                </c:pt>
                <c:pt idx="3518">
                  <c:v>35.19</c:v>
                </c:pt>
                <c:pt idx="3519">
                  <c:v>35.200000000000003</c:v>
                </c:pt>
                <c:pt idx="3520">
                  <c:v>35.21</c:v>
                </c:pt>
                <c:pt idx="3521">
                  <c:v>35.22</c:v>
                </c:pt>
                <c:pt idx="3522">
                  <c:v>35.229999999999997</c:v>
                </c:pt>
                <c:pt idx="3523">
                  <c:v>35.24</c:v>
                </c:pt>
                <c:pt idx="3524">
                  <c:v>35.25</c:v>
                </c:pt>
                <c:pt idx="3525">
                  <c:v>35.26</c:v>
                </c:pt>
                <c:pt idx="3526">
                  <c:v>35.270000000000003</c:v>
                </c:pt>
                <c:pt idx="3527">
                  <c:v>35.28</c:v>
                </c:pt>
                <c:pt idx="3528">
                  <c:v>35.29</c:v>
                </c:pt>
                <c:pt idx="3529">
                  <c:v>35.299999999999997</c:v>
                </c:pt>
                <c:pt idx="3530">
                  <c:v>35.31</c:v>
                </c:pt>
                <c:pt idx="3531">
                  <c:v>35.32</c:v>
                </c:pt>
                <c:pt idx="3532">
                  <c:v>35.33</c:v>
                </c:pt>
                <c:pt idx="3533">
                  <c:v>35.340000000000003</c:v>
                </c:pt>
                <c:pt idx="3534">
                  <c:v>35.35</c:v>
                </c:pt>
                <c:pt idx="3535">
                  <c:v>35.36</c:v>
                </c:pt>
                <c:pt idx="3536">
                  <c:v>35.369999999999997</c:v>
                </c:pt>
                <c:pt idx="3537">
                  <c:v>35.380000000000003</c:v>
                </c:pt>
                <c:pt idx="3538">
                  <c:v>35.39</c:v>
                </c:pt>
                <c:pt idx="3539">
                  <c:v>35.4</c:v>
                </c:pt>
                <c:pt idx="3540">
                  <c:v>35.409999999999997</c:v>
                </c:pt>
                <c:pt idx="3541">
                  <c:v>35.42</c:v>
                </c:pt>
                <c:pt idx="3542">
                  <c:v>35.43</c:v>
                </c:pt>
                <c:pt idx="3543">
                  <c:v>35.44</c:v>
                </c:pt>
                <c:pt idx="3544">
                  <c:v>35.450000000000003</c:v>
                </c:pt>
                <c:pt idx="3545">
                  <c:v>35.46</c:v>
                </c:pt>
                <c:pt idx="3546">
                  <c:v>35.47</c:v>
                </c:pt>
                <c:pt idx="3547">
                  <c:v>35.479999999999997</c:v>
                </c:pt>
                <c:pt idx="3548">
                  <c:v>35.49</c:v>
                </c:pt>
                <c:pt idx="3549">
                  <c:v>35.5</c:v>
                </c:pt>
                <c:pt idx="3550">
                  <c:v>35.51</c:v>
                </c:pt>
                <c:pt idx="3551">
                  <c:v>35.520000000000003</c:v>
                </c:pt>
                <c:pt idx="3552">
                  <c:v>35.53</c:v>
                </c:pt>
                <c:pt idx="3553">
                  <c:v>35.54</c:v>
                </c:pt>
                <c:pt idx="3554">
                  <c:v>35.549999999999997</c:v>
                </c:pt>
                <c:pt idx="3555">
                  <c:v>35.56</c:v>
                </c:pt>
                <c:pt idx="3556">
                  <c:v>35.57</c:v>
                </c:pt>
                <c:pt idx="3557">
                  <c:v>35.58</c:v>
                </c:pt>
                <c:pt idx="3558">
                  <c:v>35.590000000000003</c:v>
                </c:pt>
                <c:pt idx="3559">
                  <c:v>35.6</c:v>
                </c:pt>
                <c:pt idx="3560">
                  <c:v>35.61</c:v>
                </c:pt>
                <c:pt idx="3561">
                  <c:v>35.619999999999997</c:v>
                </c:pt>
                <c:pt idx="3562">
                  <c:v>35.630000000000003</c:v>
                </c:pt>
                <c:pt idx="3563">
                  <c:v>35.64</c:v>
                </c:pt>
                <c:pt idx="3564">
                  <c:v>35.65</c:v>
                </c:pt>
                <c:pt idx="3565">
                  <c:v>35.659999999999997</c:v>
                </c:pt>
                <c:pt idx="3566">
                  <c:v>35.67</c:v>
                </c:pt>
                <c:pt idx="3567">
                  <c:v>35.68</c:v>
                </c:pt>
                <c:pt idx="3568">
                  <c:v>35.69</c:v>
                </c:pt>
                <c:pt idx="3569">
                  <c:v>35.700000000000003</c:v>
                </c:pt>
                <c:pt idx="3570">
                  <c:v>35.71</c:v>
                </c:pt>
                <c:pt idx="3571">
                  <c:v>35.72</c:v>
                </c:pt>
                <c:pt idx="3572">
                  <c:v>35.729999999999997</c:v>
                </c:pt>
                <c:pt idx="3573">
                  <c:v>35.74</c:v>
                </c:pt>
                <c:pt idx="3574">
                  <c:v>35.75</c:v>
                </c:pt>
                <c:pt idx="3575">
                  <c:v>35.76</c:v>
                </c:pt>
                <c:pt idx="3576">
                  <c:v>35.770000000000003</c:v>
                </c:pt>
                <c:pt idx="3577">
                  <c:v>35.78</c:v>
                </c:pt>
                <c:pt idx="3578">
                  <c:v>35.79</c:v>
                </c:pt>
                <c:pt idx="3579">
                  <c:v>35.799999999999997</c:v>
                </c:pt>
                <c:pt idx="3580">
                  <c:v>35.81</c:v>
                </c:pt>
                <c:pt idx="3581">
                  <c:v>35.82</c:v>
                </c:pt>
                <c:pt idx="3582">
                  <c:v>35.83</c:v>
                </c:pt>
                <c:pt idx="3583">
                  <c:v>35.840000000000003</c:v>
                </c:pt>
                <c:pt idx="3584">
                  <c:v>35.85</c:v>
                </c:pt>
                <c:pt idx="3585">
                  <c:v>35.86</c:v>
                </c:pt>
                <c:pt idx="3586">
                  <c:v>35.869999999999997</c:v>
                </c:pt>
                <c:pt idx="3587">
                  <c:v>35.880000000000003</c:v>
                </c:pt>
                <c:pt idx="3588">
                  <c:v>35.89</c:v>
                </c:pt>
                <c:pt idx="3589">
                  <c:v>35.9</c:v>
                </c:pt>
                <c:pt idx="3590">
                  <c:v>35.909999999999997</c:v>
                </c:pt>
                <c:pt idx="3591">
                  <c:v>35.92</c:v>
                </c:pt>
                <c:pt idx="3592">
                  <c:v>35.93</c:v>
                </c:pt>
                <c:pt idx="3593">
                  <c:v>35.94</c:v>
                </c:pt>
                <c:pt idx="3594">
                  <c:v>35.950000000000003</c:v>
                </c:pt>
                <c:pt idx="3595">
                  <c:v>35.96</c:v>
                </c:pt>
                <c:pt idx="3596">
                  <c:v>35.97</c:v>
                </c:pt>
                <c:pt idx="3597">
                  <c:v>35.979999999999997</c:v>
                </c:pt>
                <c:pt idx="3598">
                  <c:v>35.99</c:v>
                </c:pt>
                <c:pt idx="3599">
                  <c:v>36</c:v>
                </c:pt>
                <c:pt idx="3600">
                  <c:v>36.01</c:v>
                </c:pt>
                <c:pt idx="3601">
                  <c:v>36.020000000000003</c:v>
                </c:pt>
                <c:pt idx="3602">
                  <c:v>36.03</c:v>
                </c:pt>
                <c:pt idx="3603">
                  <c:v>36.04</c:v>
                </c:pt>
                <c:pt idx="3604">
                  <c:v>36.049999999999997</c:v>
                </c:pt>
                <c:pt idx="3605">
                  <c:v>36.06</c:v>
                </c:pt>
                <c:pt idx="3606">
                  <c:v>36.07</c:v>
                </c:pt>
                <c:pt idx="3607">
                  <c:v>36.08</c:v>
                </c:pt>
                <c:pt idx="3608">
                  <c:v>36.090000000000003</c:v>
                </c:pt>
                <c:pt idx="3609">
                  <c:v>36.1</c:v>
                </c:pt>
                <c:pt idx="3610">
                  <c:v>36.11</c:v>
                </c:pt>
                <c:pt idx="3611">
                  <c:v>36.119999999999997</c:v>
                </c:pt>
                <c:pt idx="3612">
                  <c:v>36.130000000000003</c:v>
                </c:pt>
                <c:pt idx="3613">
                  <c:v>36.14</c:v>
                </c:pt>
                <c:pt idx="3614">
                  <c:v>36.15</c:v>
                </c:pt>
                <c:pt idx="3615">
                  <c:v>36.159999999999997</c:v>
                </c:pt>
                <c:pt idx="3616">
                  <c:v>36.17</c:v>
                </c:pt>
                <c:pt idx="3617">
                  <c:v>36.18</c:v>
                </c:pt>
                <c:pt idx="3618">
                  <c:v>36.19</c:v>
                </c:pt>
                <c:pt idx="3619">
                  <c:v>36.200000000000003</c:v>
                </c:pt>
                <c:pt idx="3620">
                  <c:v>36.21</c:v>
                </c:pt>
                <c:pt idx="3621">
                  <c:v>36.22</c:v>
                </c:pt>
                <c:pt idx="3622">
                  <c:v>36.229999999999997</c:v>
                </c:pt>
                <c:pt idx="3623">
                  <c:v>36.24</c:v>
                </c:pt>
                <c:pt idx="3624">
                  <c:v>36.25</c:v>
                </c:pt>
                <c:pt idx="3625">
                  <c:v>36.26</c:v>
                </c:pt>
                <c:pt idx="3626">
                  <c:v>36.270000000000003</c:v>
                </c:pt>
                <c:pt idx="3627">
                  <c:v>36.28</c:v>
                </c:pt>
                <c:pt idx="3628">
                  <c:v>36.29</c:v>
                </c:pt>
                <c:pt idx="3629">
                  <c:v>36.299999999999997</c:v>
                </c:pt>
                <c:pt idx="3630">
                  <c:v>36.31</c:v>
                </c:pt>
                <c:pt idx="3631">
                  <c:v>36.32</c:v>
                </c:pt>
                <c:pt idx="3632">
                  <c:v>36.33</c:v>
                </c:pt>
                <c:pt idx="3633">
                  <c:v>36.340000000000003</c:v>
                </c:pt>
                <c:pt idx="3634">
                  <c:v>36.35</c:v>
                </c:pt>
                <c:pt idx="3635">
                  <c:v>36.36</c:v>
                </c:pt>
                <c:pt idx="3636">
                  <c:v>36.369999999999997</c:v>
                </c:pt>
                <c:pt idx="3637">
                  <c:v>36.380000000000003</c:v>
                </c:pt>
                <c:pt idx="3638">
                  <c:v>36.39</c:v>
                </c:pt>
                <c:pt idx="3639">
                  <c:v>36.4</c:v>
                </c:pt>
                <c:pt idx="3640">
                  <c:v>36.409999999999997</c:v>
                </c:pt>
                <c:pt idx="3641">
                  <c:v>36.42</c:v>
                </c:pt>
                <c:pt idx="3642">
                  <c:v>36.43</c:v>
                </c:pt>
                <c:pt idx="3643">
                  <c:v>36.44</c:v>
                </c:pt>
                <c:pt idx="3644">
                  <c:v>36.450000000000003</c:v>
                </c:pt>
                <c:pt idx="3645">
                  <c:v>36.46</c:v>
                </c:pt>
                <c:pt idx="3646">
                  <c:v>36.47</c:v>
                </c:pt>
                <c:pt idx="3647">
                  <c:v>36.479999999999997</c:v>
                </c:pt>
                <c:pt idx="3648">
                  <c:v>36.49</c:v>
                </c:pt>
                <c:pt idx="3649">
                  <c:v>36.5</c:v>
                </c:pt>
                <c:pt idx="3650">
                  <c:v>36.51</c:v>
                </c:pt>
                <c:pt idx="3651">
                  <c:v>36.520000000000003</c:v>
                </c:pt>
                <c:pt idx="3652">
                  <c:v>36.53</c:v>
                </c:pt>
                <c:pt idx="3653">
                  <c:v>36.54</c:v>
                </c:pt>
                <c:pt idx="3654">
                  <c:v>36.549999999999997</c:v>
                </c:pt>
                <c:pt idx="3655">
                  <c:v>36.56</c:v>
                </c:pt>
                <c:pt idx="3656">
                  <c:v>36.57</c:v>
                </c:pt>
                <c:pt idx="3657">
                  <c:v>36.58</c:v>
                </c:pt>
                <c:pt idx="3658">
                  <c:v>36.590000000000003</c:v>
                </c:pt>
                <c:pt idx="3659">
                  <c:v>36.6</c:v>
                </c:pt>
                <c:pt idx="3660">
                  <c:v>36.61</c:v>
                </c:pt>
                <c:pt idx="3661">
                  <c:v>36.619999999999997</c:v>
                </c:pt>
                <c:pt idx="3662">
                  <c:v>36.630000000000003</c:v>
                </c:pt>
                <c:pt idx="3663">
                  <c:v>36.64</c:v>
                </c:pt>
                <c:pt idx="3664">
                  <c:v>36.65</c:v>
                </c:pt>
                <c:pt idx="3665">
                  <c:v>36.659999999999997</c:v>
                </c:pt>
                <c:pt idx="3666">
                  <c:v>36.67</c:v>
                </c:pt>
                <c:pt idx="3667">
                  <c:v>36.68</c:v>
                </c:pt>
                <c:pt idx="3668">
                  <c:v>36.69</c:v>
                </c:pt>
                <c:pt idx="3669">
                  <c:v>36.700000000000003</c:v>
                </c:pt>
                <c:pt idx="3670">
                  <c:v>36.71</c:v>
                </c:pt>
                <c:pt idx="3671">
                  <c:v>36.72</c:v>
                </c:pt>
                <c:pt idx="3672">
                  <c:v>36.729999999999997</c:v>
                </c:pt>
                <c:pt idx="3673">
                  <c:v>36.74</c:v>
                </c:pt>
                <c:pt idx="3674">
                  <c:v>36.75</c:v>
                </c:pt>
                <c:pt idx="3675">
                  <c:v>36.76</c:v>
                </c:pt>
                <c:pt idx="3676">
                  <c:v>36.770000000000003</c:v>
                </c:pt>
                <c:pt idx="3677">
                  <c:v>36.78</c:v>
                </c:pt>
                <c:pt idx="3678">
                  <c:v>36.79</c:v>
                </c:pt>
                <c:pt idx="3679">
                  <c:v>36.799999999999997</c:v>
                </c:pt>
                <c:pt idx="3680">
                  <c:v>36.81</c:v>
                </c:pt>
                <c:pt idx="3681">
                  <c:v>36.82</c:v>
                </c:pt>
                <c:pt idx="3682">
                  <c:v>36.83</c:v>
                </c:pt>
                <c:pt idx="3683">
                  <c:v>36.840000000000003</c:v>
                </c:pt>
                <c:pt idx="3684">
                  <c:v>36.85</c:v>
                </c:pt>
                <c:pt idx="3685">
                  <c:v>36.86</c:v>
                </c:pt>
                <c:pt idx="3686">
                  <c:v>36.869999999999997</c:v>
                </c:pt>
                <c:pt idx="3687">
                  <c:v>36.880000000000003</c:v>
                </c:pt>
                <c:pt idx="3688">
                  <c:v>36.89</c:v>
                </c:pt>
                <c:pt idx="3689">
                  <c:v>36.9</c:v>
                </c:pt>
                <c:pt idx="3690">
                  <c:v>36.909999999999997</c:v>
                </c:pt>
                <c:pt idx="3691">
                  <c:v>36.92</c:v>
                </c:pt>
                <c:pt idx="3692">
                  <c:v>36.93</c:v>
                </c:pt>
                <c:pt idx="3693">
                  <c:v>36.94</c:v>
                </c:pt>
                <c:pt idx="3694">
                  <c:v>36.950000000000003</c:v>
                </c:pt>
                <c:pt idx="3695">
                  <c:v>36.96</c:v>
                </c:pt>
                <c:pt idx="3696">
                  <c:v>36.97</c:v>
                </c:pt>
                <c:pt idx="3697">
                  <c:v>36.979999999999997</c:v>
                </c:pt>
                <c:pt idx="3698">
                  <c:v>36.99</c:v>
                </c:pt>
                <c:pt idx="3699">
                  <c:v>37</c:v>
                </c:pt>
                <c:pt idx="3700">
                  <c:v>37.01</c:v>
                </c:pt>
                <c:pt idx="3701">
                  <c:v>37.020000000000003</c:v>
                </c:pt>
                <c:pt idx="3702">
                  <c:v>37.03</c:v>
                </c:pt>
                <c:pt idx="3703">
                  <c:v>37.04</c:v>
                </c:pt>
                <c:pt idx="3704">
                  <c:v>37.049999999999997</c:v>
                </c:pt>
                <c:pt idx="3705">
                  <c:v>37.06</c:v>
                </c:pt>
                <c:pt idx="3706">
                  <c:v>37.07</c:v>
                </c:pt>
                <c:pt idx="3707">
                  <c:v>37.08</c:v>
                </c:pt>
                <c:pt idx="3708">
                  <c:v>37.090000000000003</c:v>
                </c:pt>
                <c:pt idx="3709">
                  <c:v>37.1</c:v>
                </c:pt>
                <c:pt idx="3710">
                  <c:v>37.11</c:v>
                </c:pt>
                <c:pt idx="3711">
                  <c:v>37.119999999999997</c:v>
                </c:pt>
                <c:pt idx="3712">
                  <c:v>37.130000000000003</c:v>
                </c:pt>
                <c:pt idx="3713">
                  <c:v>37.14</c:v>
                </c:pt>
                <c:pt idx="3714">
                  <c:v>37.15</c:v>
                </c:pt>
                <c:pt idx="3715">
                  <c:v>37.159999999999997</c:v>
                </c:pt>
                <c:pt idx="3716">
                  <c:v>37.17</c:v>
                </c:pt>
                <c:pt idx="3717">
                  <c:v>37.18</c:v>
                </c:pt>
                <c:pt idx="3718">
                  <c:v>37.19</c:v>
                </c:pt>
                <c:pt idx="3719">
                  <c:v>37.200000000000003</c:v>
                </c:pt>
                <c:pt idx="3720">
                  <c:v>37.21</c:v>
                </c:pt>
                <c:pt idx="3721">
                  <c:v>37.22</c:v>
                </c:pt>
                <c:pt idx="3722">
                  <c:v>37.229999999999997</c:v>
                </c:pt>
                <c:pt idx="3723">
                  <c:v>37.24</c:v>
                </c:pt>
                <c:pt idx="3724">
                  <c:v>37.25</c:v>
                </c:pt>
                <c:pt idx="3725">
                  <c:v>37.26</c:v>
                </c:pt>
                <c:pt idx="3726">
                  <c:v>37.270000000000003</c:v>
                </c:pt>
                <c:pt idx="3727">
                  <c:v>37.28</c:v>
                </c:pt>
                <c:pt idx="3728">
                  <c:v>37.29</c:v>
                </c:pt>
                <c:pt idx="3729">
                  <c:v>37.299999999999997</c:v>
                </c:pt>
                <c:pt idx="3730">
                  <c:v>37.31</c:v>
                </c:pt>
                <c:pt idx="3731">
                  <c:v>37.32</c:v>
                </c:pt>
                <c:pt idx="3732">
                  <c:v>37.33</c:v>
                </c:pt>
                <c:pt idx="3733">
                  <c:v>37.340000000000003</c:v>
                </c:pt>
                <c:pt idx="3734">
                  <c:v>37.35</c:v>
                </c:pt>
                <c:pt idx="3735">
                  <c:v>37.36</c:v>
                </c:pt>
                <c:pt idx="3736">
                  <c:v>37.369999999999997</c:v>
                </c:pt>
                <c:pt idx="3737">
                  <c:v>37.380000000000003</c:v>
                </c:pt>
                <c:pt idx="3738">
                  <c:v>37.39</c:v>
                </c:pt>
                <c:pt idx="3739">
                  <c:v>37.4</c:v>
                </c:pt>
                <c:pt idx="3740">
                  <c:v>37.409999999999997</c:v>
                </c:pt>
                <c:pt idx="3741">
                  <c:v>37.42</c:v>
                </c:pt>
                <c:pt idx="3742">
                  <c:v>37.43</c:v>
                </c:pt>
                <c:pt idx="3743">
                  <c:v>37.44</c:v>
                </c:pt>
                <c:pt idx="3744">
                  <c:v>37.450000000000003</c:v>
                </c:pt>
                <c:pt idx="3745">
                  <c:v>37.46</c:v>
                </c:pt>
                <c:pt idx="3746">
                  <c:v>37.47</c:v>
                </c:pt>
                <c:pt idx="3747">
                  <c:v>37.479999999999997</c:v>
                </c:pt>
                <c:pt idx="3748">
                  <c:v>37.49</c:v>
                </c:pt>
                <c:pt idx="3749">
                  <c:v>37.5</c:v>
                </c:pt>
                <c:pt idx="3750">
                  <c:v>37.51</c:v>
                </c:pt>
                <c:pt idx="3751">
                  <c:v>37.520000000000003</c:v>
                </c:pt>
                <c:pt idx="3752">
                  <c:v>37.53</c:v>
                </c:pt>
                <c:pt idx="3753">
                  <c:v>37.54</c:v>
                </c:pt>
                <c:pt idx="3754">
                  <c:v>37.549999999999997</c:v>
                </c:pt>
                <c:pt idx="3755">
                  <c:v>37.56</c:v>
                </c:pt>
                <c:pt idx="3756">
                  <c:v>37.57</c:v>
                </c:pt>
                <c:pt idx="3757">
                  <c:v>37.58</c:v>
                </c:pt>
                <c:pt idx="3758">
                  <c:v>37.590000000000003</c:v>
                </c:pt>
                <c:pt idx="3759">
                  <c:v>37.6</c:v>
                </c:pt>
                <c:pt idx="3760">
                  <c:v>37.61</c:v>
                </c:pt>
                <c:pt idx="3761">
                  <c:v>37.619999999999997</c:v>
                </c:pt>
                <c:pt idx="3762">
                  <c:v>37.630000000000003</c:v>
                </c:pt>
                <c:pt idx="3763">
                  <c:v>37.64</c:v>
                </c:pt>
                <c:pt idx="3764">
                  <c:v>37.65</c:v>
                </c:pt>
                <c:pt idx="3765">
                  <c:v>37.659999999999997</c:v>
                </c:pt>
                <c:pt idx="3766">
                  <c:v>37.67</c:v>
                </c:pt>
                <c:pt idx="3767">
                  <c:v>37.68</c:v>
                </c:pt>
                <c:pt idx="3768">
                  <c:v>37.69</c:v>
                </c:pt>
                <c:pt idx="3769">
                  <c:v>37.700000000000003</c:v>
                </c:pt>
                <c:pt idx="3770">
                  <c:v>37.71</c:v>
                </c:pt>
                <c:pt idx="3771">
                  <c:v>37.72</c:v>
                </c:pt>
                <c:pt idx="3772">
                  <c:v>37.729999999999997</c:v>
                </c:pt>
                <c:pt idx="3773">
                  <c:v>37.74</c:v>
                </c:pt>
                <c:pt idx="3774">
                  <c:v>37.75</c:v>
                </c:pt>
                <c:pt idx="3775">
                  <c:v>37.76</c:v>
                </c:pt>
                <c:pt idx="3776">
                  <c:v>37.770000000000003</c:v>
                </c:pt>
                <c:pt idx="3777">
                  <c:v>37.78</c:v>
                </c:pt>
                <c:pt idx="3778">
                  <c:v>37.79</c:v>
                </c:pt>
                <c:pt idx="3779">
                  <c:v>37.799999999999997</c:v>
                </c:pt>
                <c:pt idx="3780">
                  <c:v>37.81</c:v>
                </c:pt>
                <c:pt idx="3781">
                  <c:v>37.82</c:v>
                </c:pt>
                <c:pt idx="3782">
                  <c:v>37.83</c:v>
                </c:pt>
                <c:pt idx="3783">
                  <c:v>37.840000000000003</c:v>
                </c:pt>
                <c:pt idx="3784">
                  <c:v>37.85</c:v>
                </c:pt>
                <c:pt idx="3785">
                  <c:v>37.86</c:v>
                </c:pt>
                <c:pt idx="3786">
                  <c:v>37.869999999999997</c:v>
                </c:pt>
                <c:pt idx="3787">
                  <c:v>37.880000000000003</c:v>
                </c:pt>
                <c:pt idx="3788">
                  <c:v>37.89</c:v>
                </c:pt>
                <c:pt idx="3789">
                  <c:v>37.9</c:v>
                </c:pt>
                <c:pt idx="3790">
                  <c:v>37.909999999999997</c:v>
                </c:pt>
                <c:pt idx="3791">
                  <c:v>37.92</c:v>
                </c:pt>
                <c:pt idx="3792">
                  <c:v>37.93</c:v>
                </c:pt>
                <c:pt idx="3793">
                  <c:v>37.94</c:v>
                </c:pt>
                <c:pt idx="3794">
                  <c:v>37.950000000000003</c:v>
                </c:pt>
                <c:pt idx="3795">
                  <c:v>37.96</c:v>
                </c:pt>
                <c:pt idx="3796">
                  <c:v>37.97</c:v>
                </c:pt>
                <c:pt idx="3797">
                  <c:v>37.979999999999997</c:v>
                </c:pt>
                <c:pt idx="3798">
                  <c:v>37.99</c:v>
                </c:pt>
                <c:pt idx="3799">
                  <c:v>38</c:v>
                </c:pt>
                <c:pt idx="3800">
                  <c:v>38.01</c:v>
                </c:pt>
                <c:pt idx="3801">
                  <c:v>38.020000000000003</c:v>
                </c:pt>
                <c:pt idx="3802">
                  <c:v>38.03</c:v>
                </c:pt>
                <c:pt idx="3803">
                  <c:v>38.04</c:v>
                </c:pt>
                <c:pt idx="3804">
                  <c:v>38.049999999999997</c:v>
                </c:pt>
                <c:pt idx="3805">
                  <c:v>38.06</c:v>
                </c:pt>
                <c:pt idx="3806">
                  <c:v>38.07</c:v>
                </c:pt>
                <c:pt idx="3807">
                  <c:v>38.08</c:v>
                </c:pt>
                <c:pt idx="3808">
                  <c:v>38.090000000000003</c:v>
                </c:pt>
                <c:pt idx="3809">
                  <c:v>38.1</c:v>
                </c:pt>
                <c:pt idx="3810">
                  <c:v>38.11</c:v>
                </c:pt>
                <c:pt idx="3811">
                  <c:v>38.119999999999997</c:v>
                </c:pt>
                <c:pt idx="3812">
                  <c:v>38.130000000000003</c:v>
                </c:pt>
                <c:pt idx="3813">
                  <c:v>38.14</c:v>
                </c:pt>
                <c:pt idx="3814">
                  <c:v>38.15</c:v>
                </c:pt>
                <c:pt idx="3815">
                  <c:v>38.159999999999997</c:v>
                </c:pt>
                <c:pt idx="3816">
                  <c:v>38.17</c:v>
                </c:pt>
                <c:pt idx="3817">
                  <c:v>38.18</c:v>
                </c:pt>
                <c:pt idx="3818">
                  <c:v>38.19</c:v>
                </c:pt>
                <c:pt idx="3819">
                  <c:v>38.200000000000003</c:v>
                </c:pt>
                <c:pt idx="3820">
                  <c:v>38.21</c:v>
                </c:pt>
                <c:pt idx="3821">
                  <c:v>38.22</c:v>
                </c:pt>
                <c:pt idx="3822">
                  <c:v>38.229999999999997</c:v>
                </c:pt>
                <c:pt idx="3823">
                  <c:v>38.24</c:v>
                </c:pt>
                <c:pt idx="3824">
                  <c:v>38.25</c:v>
                </c:pt>
                <c:pt idx="3825">
                  <c:v>38.26</c:v>
                </c:pt>
                <c:pt idx="3826">
                  <c:v>38.270000000000003</c:v>
                </c:pt>
                <c:pt idx="3827">
                  <c:v>38.28</c:v>
                </c:pt>
                <c:pt idx="3828">
                  <c:v>38.29</c:v>
                </c:pt>
                <c:pt idx="3829">
                  <c:v>38.299999999999997</c:v>
                </c:pt>
                <c:pt idx="3830">
                  <c:v>38.31</c:v>
                </c:pt>
                <c:pt idx="3831">
                  <c:v>38.32</c:v>
                </c:pt>
                <c:pt idx="3832">
                  <c:v>38.33</c:v>
                </c:pt>
                <c:pt idx="3833">
                  <c:v>38.340000000000003</c:v>
                </c:pt>
                <c:pt idx="3834">
                  <c:v>38.35</c:v>
                </c:pt>
                <c:pt idx="3835">
                  <c:v>38.36</c:v>
                </c:pt>
                <c:pt idx="3836">
                  <c:v>38.369999999999997</c:v>
                </c:pt>
                <c:pt idx="3837">
                  <c:v>38.380000000000003</c:v>
                </c:pt>
                <c:pt idx="3838">
                  <c:v>38.39</c:v>
                </c:pt>
                <c:pt idx="3839">
                  <c:v>38.4</c:v>
                </c:pt>
                <c:pt idx="3840">
                  <c:v>38.409999999999997</c:v>
                </c:pt>
                <c:pt idx="3841">
                  <c:v>38.42</c:v>
                </c:pt>
                <c:pt idx="3842">
                  <c:v>38.43</c:v>
                </c:pt>
                <c:pt idx="3843">
                  <c:v>38.44</c:v>
                </c:pt>
                <c:pt idx="3844">
                  <c:v>38.450000000000003</c:v>
                </c:pt>
                <c:pt idx="3845">
                  <c:v>38.46</c:v>
                </c:pt>
                <c:pt idx="3846">
                  <c:v>38.47</c:v>
                </c:pt>
                <c:pt idx="3847">
                  <c:v>38.479999999999997</c:v>
                </c:pt>
                <c:pt idx="3848">
                  <c:v>38.49</c:v>
                </c:pt>
                <c:pt idx="3849">
                  <c:v>38.5</c:v>
                </c:pt>
                <c:pt idx="3850">
                  <c:v>38.51</c:v>
                </c:pt>
                <c:pt idx="3851">
                  <c:v>38.520000000000003</c:v>
                </c:pt>
                <c:pt idx="3852">
                  <c:v>38.53</c:v>
                </c:pt>
                <c:pt idx="3853">
                  <c:v>38.54</c:v>
                </c:pt>
                <c:pt idx="3854">
                  <c:v>38.549999999999997</c:v>
                </c:pt>
                <c:pt idx="3855">
                  <c:v>38.56</c:v>
                </c:pt>
                <c:pt idx="3856">
                  <c:v>38.57</c:v>
                </c:pt>
                <c:pt idx="3857">
                  <c:v>38.58</c:v>
                </c:pt>
                <c:pt idx="3858">
                  <c:v>38.590000000000003</c:v>
                </c:pt>
                <c:pt idx="3859">
                  <c:v>38.6</c:v>
                </c:pt>
                <c:pt idx="3860">
                  <c:v>38.61</c:v>
                </c:pt>
                <c:pt idx="3861">
                  <c:v>38.619999999999997</c:v>
                </c:pt>
                <c:pt idx="3862">
                  <c:v>38.630000000000003</c:v>
                </c:pt>
                <c:pt idx="3863">
                  <c:v>38.64</c:v>
                </c:pt>
                <c:pt idx="3864">
                  <c:v>38.65</c:v>
                </c:pt>
                <c:pt idx="3865">
                  <c:v>38.659999999999997</c:v>
                </c:pt>
                <c:pt idx="3866">
                  <c:v>38.67</c:v>
                </c:pt>
                <c:pt idx="3867">
                  <c:v>38.68</c:v>
                </c:pt>
                <c:pt idx="3868">
                  <c:v>38.69</c:v>
                </c:pt>
                <c:pt idx="3869">
                  <c:v>38.700000000000003</c:v>
                </c:pt>
                <c:pt idx="3870">
                  <c:v>38.71</c:v>
                </c:pt>
                <c:pt idx="3871">
                  <c:v>38.72</c:v>
                </c:pt>
                <c:pt idx="3872">
                  <c:v>38.729999999999997</c:v>
                </c:pt>
                <c:pt idx="3873">
                  <c:v>38.74</c:v>
                </c:pt>
                <c:pt idx="3874">
                  <c:v>38.75</c:v>
                </c:pt>
                <c:pt idx="3875">
                  <c:v>38.76</c:v>
                </c:pt>
                <c:pt idx="3876">
                  <c:v>38.770000000000003</c:v>
                </c:pt>
                <c:pt idx="3877">
                  <c:v>38.78</c:v>
                </c:pt>
                <c:pt idx="3878">
                  <c:v>38.79</c:v>
                </c:pt>
                <c:pt idx="3879">
                  <c:v>38.799999999999997</c:v>
                </c:pt>
                <c:pt idx="3880">
                  <c:v>38.81</c:v>
                </c:pt>
                <c:pt idx="3881">
                  <c:v>38.82</c:v>
                </c:pt>
                <c:pt idx="3882">
                  <c:v>38.83</c:v>
                </c:pt>
                <c:pt idx="3883">
                  <c:v>38.840000000000003</c:v>
                </c:pt>
                <c:pt idx="3884">
                  <c:v>38.85</c:v>
                </c:pt>
                <c:pt idx="3885">
                  <c:v>38.86</c:v>
                </c:pt>
                <c:pt idx="3886">
                  <c:v>38.869999999999997</c:v>
                </c:pt>
                <c:pt idx="3887">
                  <c:v>38.880000000000003</c:v>
                </c:pt>
                <c:pt idx="3888">
                  <c:v>38.89</c:v>
                </c:pt>
                <c:pt idx="3889">
                  <c:v>38.9</c:v>
                </c:pt>
                <c:pt idx="3890">
                  <c:v>38.909999999999997</c:v>
                </c:pt>
                <c:pt idx="3891">
                  <c:v>38.92</c:v>
                </c:pt>
                <c:pt idx="3892">
                  <c:v>38.93</c:v>
                </c:pt>
                <c:pt idx="3893">
                  <c:v>38.94</c:v>
                </c:pt>
                <c:pt idx="3894">
                  <c:v>38.950000000000003</c:v>
                </c:pt>
                <c:pt idx="3895">
                  <c:v>38.96</c:v>
                </c:pt>
                <c:pt idx="3896">
                  <c:v>38.97</c:v>
                </c:pt>
                <c:pt idx="3897">
                  <c:v>38.979999999999997</c:v>
                </c:pt>
                <c:pt idx="3898">
                  <c:v>38.99</c:v>
                </c:pt>
                <c:pt idx="3899">
                  <c:v>39</c:v>
                </c:pt>
                <c:pt idx="3900">
                  <c:v>39.01</c:v>
                </c:pt>
                <c:pt idx="3901">
                  <c:v>39.020000000000003</c:v>
                </c:pt>
                <c:pt idx="3902">
                  <c:v>39.03</c:v>
                </c:pt>
                <c:pt idx="3903">
                  <c:v>39.04</c:v>
                </c:pt>
                <c:pt idx="3904">
                  <c:v>39.049999999999997</c:v>
                </c:pt>
                <c:pt idx="3905">
                  <c:v>39.06</c:v>
                </c:pt>
                <c:pt idx="3906">
                  <c:v>39.07</c:v>
                </c:pt>
                <c:pt idx="3907">
                  <c:v>39.08</c:v>
                </c:pt>
                <c:pt idx="3908">
                  <c:v>39.090000000000003</c:v>
                </c:pt>
                <c:pt idx="3909">
                  <c:v>39.1</c:v>
                </c:pt>
                <c:pt idx="3910">
                  <c:v>39.11</c:v>
                </c:pt>
                <c:pt idx="3911">
                  <c:v>39.119999999999997</c:v>
                </c:pt>
                <c:pt idx="3912">
                  <c:v>39.130000000000003</c:v>
                </c:pt>
                <c:pt idx="3913">
                  <c:v>39.14</c:v>
                </c:pt>
                <c:pt idx="3914">
                  <c:v>39.15</c:v>
                </c:pt>
                <c:pt idx="3915">
                  <c:v>39.159999999999997</c:v>
                </c:pt>
                <c:pt idx="3916">
                  <c:v>39.17</c:v>
                </c:pt>
                <c:pt idx="3917">
                  <c:v>39.18</c:v>
                </c:pt>
                <c:pt idx="3918">
                  <c:v>39.19</c:v>
                </c:pt>
                <c:pt idx="3919">
                  <c:v>39.200000000000003</c:v>
                </c:pt>
                <c:pt idx="3920">
                  <c:v>39.21</c:v>
                </c:pt>
                <c:pt idx="3921">
                  <c:v>39.22</c:v>
                </c:pt>
                <c:pt idx="3922">
                  <c:v>39.229999999999997</c:v>
                </c:pt>
                <c:pt idx="3923">
                  <c:v>39.24</c:v>
                </c:pt>
                <c:pt idx="3924">
                  <c:v>39.25</c:v>
                </c:pt>
                <c:pt idx="3925">
                  <c:v>39.26</c:v>
                </c:pt>
                <c:pt idx="3926">
                  <c:v>39.270000000000003</c:v>
                </c:pt>
                <c:pt idx="3927">
                  <c:v>39.28</c:v>
                </c:pt>
                <c:pt idx="3928">
                  <c:v>39.29</c:v>
                </c:pt>
                <c:pt idx="3929">
                  <c:v>39.299999999999997</c:v>
                </c:pt>
                <c:pt idx="3930">
                  <c:v>39.31</c:v>
                </c:pt>
                <c:pt idx="3931">
                  <c:v>39.32</c:v>
                </c:pt>
                <c:pt idx="3932">
                  <c:v>39.33</c:v>
                </c:pt>
                <c:pt idx="3933">
                  <c:v>39.340000000000003</c:v>
                </c:pt>
                <c:pt idx="3934">
                  <c:v>39.35</c:v>
                </c:pt>
                <c:pt idx="3935">
                  <c:v>39.36</c:v>
                </c:pt>
                <c:pt idx="3936">
                  <c:v>39.369999999999997</c:v>
                </c:pt>
                <c:pt idx="3937">
                  <c:v>39.380000000000003</c:v>
                </c:pt>
                <c:pt idx="3938">
                  <c:v>39.39</c:v>
                </c:pt>
                <c:pt idx="3939">
                  <c:v>39.4</c:v>
                </c:pt>
                <c:pt idx="3940">
                  <c:v>39.409999999999997</c:v>
                </c:pt>
                <c:pt idx="3941">
                  <c:v>39.42</c:v>
                </c:pt>
                <c:pt idx="3942">
                  <c:v>39.43</c:v>
                </c:pt>
                <c:pt idx="3943">
                  <c:v>39.44</c:v>
                </c:pt>
                <c:pt idx="3944">
                  <c:v>39.450000000000003</c:v>
                </c:pt>
                <c:pt idx="3945">
                  <c:v>39.46</c:v>
                </c:pt>
                <c:pt idx="3946">
                  <c:v>39.47</c:v>
                </c:pt>
                <c:pt idx="3947">
                  <c:v>39.479999999999997</c:v>
                </c:pt>
                <c:pt idx="3948">
                  <c:v>39.49</c:v>
                </c:pt>
                <c:pt idx="3949">
                  <c:v>39.5</c:v>
                </c:pt>
                <c:pt idx="3950">
                  <c:v>39.51</c:v>
                </c:pt>
                <c:pt idx="3951">
                  <c:v>39.520000000000003</c:v>
                </c:pt>
                <c:pt idx="3952">
                  <c:v>39.53</c:v>
                </c:pt>
                <c:pt idx="3953">
                  <c:v>39.54</c:v>
                </c:pt>
                <c:pt idx="3954">
                  <c:v>39.549999999999997</c:v>
                </c:pt>
                <c:pt idx="3955">
                  <c:v>39.56</c:v>
                </c:pt>
                <c:pt idx="3956">
                  <c:v>39.57</c:v>
                </c:pt>
                <c:pt idx="3957">
                  <c:v>39.58</c:v>
                </c:pt>
                <c:pt idx="3958">
                  <c:v>39.590000000000003</c:v>
                </c:pt>
                <c:pt idx="3959">
                  <c:v>39.6</c:v>
                </c:pt>
                <c:pt idx="3960">
                  <c:v>39.61</c:v>
                </c:pt>
                <c:pt idx="3961">
                  <c:v>39.619999999999997</c:v>
                </c:pt>
                <c:pt idx="3962">
                  <c:v>39.630000000000003</c:v>
                </c:pt>
                <c:pt idx="3963">
                  <c:v>39.64</c:v>
                </c:pt>
                <c:pt idx="3964">
                  <c:v>39.65</c:v>
                </c:pt>
                <c:pt idx="3965">
                  <c:v>39.659999999999997</c:v>
                </c:pt>
                <c:pt idx="3966">
                  <c:v>39.67</c:v>
                </c:pt>
                <c:pt idx="3967">
                  <c:v>39.68</c:v>
                </c:pt>
                <c:pt idx="3968">
                  <c:v>39.69</c:v>
                </c:pt>
                <c:pt idx="3969">
                  <c:v>39.700000000000003</c:v>
                </c:pt>
                <c:pt idx="3970">
                  <c:v>39.71</c:v>
                </c:pt>
                <c:pt idx="3971">
                  <c:v>39.72</c:v>
                </c:pt>
                <c:pt idx="3972">
                  <c:v>39.729999999999997</c:v>
                </c:pt>
                <c:pt idx="3973">
                  <c:v>39.74</c:v>
                </c:pt>
                <c:pt idx="3974">
                  <c:v>39.75</c:v>
                </c:pt>
                <c:pt idx="3975">
                  <c:v>39.76</c:v>
                </c:pt>
                <c:pt idx="3976">
                  <c:v>39.770000000000003</c:v>
                </c:pt>
                <c:pt idx="3977">
                  <c:v>39.78</c:v>
                </c:pt>
                <c:pt idx="3978">
                  <c:v>39.79</c:v>
                </c:pt>
                <c:pt idx="3979">
                  <c:v>39.799999999999997</c:v>
                </c:pt>
                <c:pt idx="3980">
                  <c:v>39.81</c:v>
                </c:pt>
                <c:pt idx="3981">
                  <c:v>39.82</c:v>
                </c:pt>
                <c:pt idx="3982">
                  <c:v>39.83</c:v>
                </c:pt>
                <c:pt idx="3983">
                  <c:v>39.840000000000003</c:v>
                </c:pt>
                <c:pt idx="3984">
                  <c:v>39.85</c:v>
                </c:pt>
                <c:pt idx="3985">
                  <c:v>39.86</c:v>
                </c:pt>
                <c:pt idx="3986">
                  <c:v>39.869999999999997</c:v>
                </c:pt>
                <c:pt idx="3987">
                  <c:v>39.880000000000003</c:v>
                </c:pt>
                <c:pt idx="3988">
                  <c:v>39.89</c:v>
                </c:pt>
                <c:pt idx="3989">
                  <c:v>39.9</c:v>
                </c:pt>
                <c:pt idx="3990">
                  <c:v>39.909999999999997</c:v>
                </c:pt>
                <c:pt idx="3991">
                  <c:v>39.92</c:v>
                </c:pt>
                <c:pt idx="3992">
                  <c:v>39.93</c:v>
                </c:pt>
                <c:pt idx="3993">
                  <c:v>39.94</c:v>
                </c:pt>
                <c:pt idx="3994">
                  <c:v>39.950000000000003</c:v>
                </c:pt>
                <c:pt idx="3995">
                  <c:v>39.96</c:v>
                </c:pt>
                <c:pt idx="3996">
                  <c:v>39.97</c:v>
                </c:pt>
                <c:pt idx="3997">
                  <c:v>39.979999999999997</c:v>
                </c:pt>
                <c:pt idx="3998">
                  <c:v>39.99</c:v>
                </c:pt>
                <c:pt idx="3999">
                  <c:v>40</c:v>
                </c:pt>
                <c:pt idx="4000">
                  <c:v>40.01</c:v>
                </c:pt>
                <c:pt idx="4001">
                  <c:v>40.020000000000003</c:v>
                </c:pt>
                <c:pt idx="4002">
                  <c:v>40.03</c:v>
                </c:pt>
                <c:pt idx="4003">
                  <c:v>40.04</c:v>
                </c:pt>
                <c:pt idx="4004">
                  <c:v>40.049999999999997</c:v>
                </c:pt>
                <c:pt idx="4005">
                  <c:v>40.06</c:v>
                </c:pt>
                <c:pt idx="4006">
                  <c:v>40.07</c:v>
                </c:pt>
                <c:pt idx="4007">
                  <c:v>40.08</c:v>
                </c:pt>
                <c:pt idx="4008">
                  <c:v>40.090000000000003</c:v>
                </c:pt>
                <c:pt idx="4009">
                  <c:v>40.1</c:v>
                </c:pt>
                <c:pt idx="4010">
                  <c:v>40.11</c:v>
                </c:pt>
                <c:pt idx="4011">
                  <c:v>40.119999999999997</c:v>
                </c:pt>
                <c:pt idx="4012">
                  <c:v>40.130000000000003</c:v>
                </c:pt>
                <c:pt idx="4013">
                  <c:v>40.14</c:v>
                </c:pt>
                <c:pt idx="4014">
                  <c:v>40.15</c:v>
                </c:pt>
                <c:pt idx="4015">
                  <c:v>40.159999999999997</c:v>
                </c:pt>
                <c:pt idx="4016">
                  <c:v>40.17</c:v>
                </c:pt>
                <c:pt idx="4017">
                  <c:v>40.18</c:v>
                </c:pt>
                <c:pt idx="4018">
                  <c:v>40.19</c:v>
                </c:pt>
                <c:pt idx="4019">
                  <c:v>40.200000000000003</c:v>
                </c:pt>
                <c:pt idx="4020">
                  <c:v>40.21</c:v>
                </c:pt>
                <c:pt idx="4021">
                  <c:v>40.22</c:v>
                </c:pt>
                <c:pt idx="4022">
                  <c:v>40.229999999999997</c:v>
                </c:pt>
                <c:pt idx="4023">
                  <c:v>40.24</c:v>
                </c:pt>
                <c:pt idx="4024">
                  <c:v>40.25</c:v>
                </c:pt>
                <c:pt idx="4025">
                  <c:v>40.26</c:v>
                </c:pt>
                <c:pt idx="4026">
                  <c:v>40.270000000000003</c:v>
                </c:pt>
                <c:pt idx="4027">
                  <c:v>40.28</c:v>
                </c:pt>
                <c:pt idx="4028">
                  <c:v>40.29</c:v>
                </c:pt>
                <c:pt idx="4029">
                  <c:v>40.299999999999997</c:v>
                </c:pt>
                <c:pt idx="4030">
                  <c:v>40.31</c:v>
                </c:pt>
                <c:pt idx="4031">
                  <c:v>40.32</c:v>
                </c:pt>
                <c:pt idx="4032">
                  <c:v>40.33</c:v>
                </c:pt>
                <c:pt idx="4033">
                  <c:v>40.340000000000003</c:v>
                </c:pt>
                <c:pt idx="4034">
                  <c:v>40.35</c:v>
                </c:pt>
                <c:pt idx="4035">
                  <c:v>40.36</c:v>
                </c:pt>
                <c:pt idx="4036">
                  <c:v>40.369999999999997</c:v>
                </c:pt>
                <c:pt idx="4037">
                  <c:v>40.380000000000003</c:v>
                </c:pt>
                <c:pt idx="4038">
                  <c:v>40.39</c:v>
                </c:pt>
                <c:pt idx="4039">
                  <c:v>40.4</c:v>
                </c:pt>
                <c:pt idx="4040">
                  <c:v>40.409999999999997</c:v>
                </c:pt>
                <c:pt idx="4041">
                  <c:v>40.42</c:v>
                </c:pt>
                <c:pt idx="4042">
                  <c:v>40.43</c:v>
                </c:pt>
                <c:pt idx="4043">
                  <c:v>40.44</c:v>
                </c:pt>
                <c:pt idx="4044">
                  <c:v>40.450000000000003</c:v>
                </c:pt>
                <c:pt idx="4045">
                  <c:v>40.46</c:v>
                </c:pt>
                <c:pt idx="4046">
                  <c:v>40.47</c:v>
                </c:pt>
                <c:pt idx="4047">
                  <c:v>40.479999999999997</c:v>
                </c:pt>
                <c:pt idx="4048">
                  <c:v>40.49</c:v>
                </c:pt>
                <c:pt idx="4049">
                  <c:v>40.5</c:v>
                </c:pt>
                <c:pt idx="4050">
                  <c:v>40.51</c:v>
                </c:pt>
                <c:pt idx="4051">
                  <c:v>40.520000000000003</c:v>
                </c:pt>
                <c:pt idx="4052">
                  <c:v>40.53</c:v>
                </c:pt>
                <c:pt idx="4053">
                  <c:v>40.54</c:v>
                </c:pt>
                <c:pt idx="4054">
                  <c:v>40.549999999999997</c:v>
                </c:pt>
                <c:pt idx="4055">
                  <c:v>40.56</c:v>
                </c:pt>
                <c:pt idx="4056">
                  <c:v>40.57</c:v>
                </c:pt>
                <c:pt idx="4057">
                  <c:v>40.58</c:v>
                </c:pt>
                <c:pt idx="4058">
                  <c:v>40.590000000000003</c:v>
                </c:pt>
                <c:pt idx="4059">
                  <c:v>40.6</c:v>
                </c:pt>
                <c:pt idx="4060">
                  <c:v>40.61</c:v>
                </c:pt>
                <c:pt idx="4061">
                  <c:v>40.619999999999997</c:v>
                </c:pt>
                <c:pt idx="4062">
                  <c:v>40.630000000000003</c:v>
                </c:pt>
                <c:pt idx="4063">
                  <c:v>40.64</c:v>
                </c:pt>
                <c:pt idx="4064">
                  <c:v>40.65</c:v>
                </c:pt>
                <c:pt idx="4065">
                  <c:v>40.659999999999997</c:v>
                </c:pt>
                <c:pt idx="4066">
                  <c:v>40.67</c:v>
                </c:pt>
                <c:pt idx="4067">
                  <c:v>40.68</c:v>
                </c:pt>
                <c:pt idx="4068">
                  <c:v>40.69</c:v>
                </c:pt>
                <c:pt idx="4069">
                  <c:v>40.700000000000003</c:v>
                </c:pt>
                <c:pt idx="4070">
                  <c:v>40.71</c:v>
                </c:pt>
                <c:pt idx="4071">
                  <c:v>40.72</c:v>
                </c:pt>
                <c:pt idx="4072">
                  <c:v>40.729999999999997</c:v>
                </c:pt>
                <c:pt idx="4073">
                  <c:v>40.74</c:v>
                </c:pt>
                <c:pt idx="4074">
                  <c:v>40.75</c:v>
                </c:pt>
                <c:pt idx="4075">
                  <c:v>40.76</c:v>
                </c:pt>
                <c:pt idx="4076">
                  <c:v>40.770000000000003</c:v>
                </c:pt>
                <c:pt idx="4077">
                  <c:v>40.78</c:v>
                </c:pt>
                <c:pt idx="4078">
                  <c:v>40.79</c:v>
                </c:pt>
                <c:pt idx="4079">
                  <c:v>40.799999999999997</c:v>
                </c:pt>
                <c:pt idx="4080">
                  <c:v>40.81</c:v>
                </c:pt>
                <c:pt idx="4081">
                  <c:v>40.82</c:v>
                </c:pt>
                <c:pt idx="4082">
                  <c:v>40.83</c:v>
                </c:pt>
                <c:pt idx="4083">
                  <c:v>40.840000000000003</c:v>
                </c:pt>
                <c:pt idx="4084">
                  <c:v>40.85</c:v>
                </c:pt>
                <c:pt idx="4085">
                  <c:v>40.86</c:v>
                </c:pt>
                <c:pt idx="4086">
                  <c:v>40.869999999999997</c:v>
                </c:pt>
                <c:pt idx="4087">
                  <c:v>40.880000000000003</c:v>
                </c:pt>
                <c:pt idx="4088">
                  <c:v>40.89</c:v>
                </c:pt>
                <c:pt idx="4089">
                  <c:v>40.9</c:v>
                </c:pt>
                <c:pt idx="4090">
                  <c:v>40.909999999999997</c:v>
                </c:pt>
                <c:pt idx="4091">
                  <c:v>40.92</c:v>
                </c:pt>
                <c:pt idx="4092">
                  <c:v>40.93</c:v>
                </c:pt>
                <c:pt idx="4093">
                  <c:v>40.94</c:v>
                </c:pt>
                <c:pt idx="4094">
                  <c:v>40.950000000000003</c:v>
                </c:pt>
                <c:pt idx="4095">
                  <c:v>40.96</c:v>
                </c:pt>
                <c:pt idx="4096">
                  <c:v>40.97</c:v>
                </c:pt>
                <c:pt idx="4097">
                  <c:v>40.98</c:v>
                </c:pt>
                <c:pt idx="4098">
                  <c:v>40.99</c:v>
                </c:pt>
                <c:pt idx="4099">
                  <c:v>41</c:v>
                </c:pt>
                <c:pt idx="4100">
                  <c:v>41.01</c:v>
                </c:pt>
                <c:pt idx="4101">
                  <c:v>41.02</c:v>
                </c:pt>
                <c:pt idx="4102">
                  <c:v>41.03</c:v>
                </c:pt>
                <c:pt idx="4103">
                  <c:v>41.04</c:v>
                </c:pt>
                <c:pt idx="4104">
                  <c:v>41.05</c:v>
                </c:pt>
                <c:pt idx="4105">
                  <c:v>41.06</c:v>
                </c:pt>
                <c:pt idx="4106">
                  <c:v>41.07</c:v>
                </c:pt>
                <c:pt idx="4107">
                  <c:v>41.08</c:v>
                </c:pt>
                <c:pt idx="4108">
                  <c:v>41.09</c:v>
                </c:pt>
                <c:pt idx="4109">
                  <c:v>41.1</c:v>
                </c:pt>
                <c:pt idx="4110">
                  <c:v>41.11</c:v>
                </c:pt>
                <c:pt idx="4111">
                  <c:v>41.12</c:v>
                </c:pt>
                <c:pt idx="4112">
                  <c:v>41.13</c:v>
                </c:pt>
                <c:pt idx="4113">
                  <c:v>41.14</c:v>
                </c:pt>
                <c:pt idx="4114">
                  <c:v>41.15</c:v>
                </c:pt>
                <c:pt idx="4115">
                  <c:v>41.16</c:v>
                </c:pt>
                <c:pt idx="4116">
                  <c:v>41.17</c:v>
                </c:pt>
                <c:pt idx="4117">
                  <c:v>41.18</c:v>
                </c:pt>
                <c:pt idx="4118">
                  <c:v>41.19</c:v>
                </c:pt>
                <c:pt idx="4119">
                  <c:v>41.2</c:v>
                </c:pt>
                <c:pt idx="4120">
                  <c:v>41.21</c:v>
                </c:pt>
                <c:pt idx="4121">
                  <c:v>41.22</c:v>
                </c:pt>
                <c:pt idx="4122">
                  <c:v>41.23</c:v>
                </c:pt>
                <c:pt idx="4123">
                  <c:v>41.24</c:v>
                </c:pt>
                <c:pt idx="4124">
                  <c:v>41.25</c:v>
                </c:pt>
                <c:pt idx="4125">
                  <c:v>41.26</c:v>
                </c:pt>
                <c:pt idx="4126">
                  <c:v>41.27</c:v>
                </c:pt>
                <c:pt idx="4127">
                  <c:v>41.28</c:v>
                </c:pt>
                <c:pt idx="4128">
                  <c:v>41.29</c:v>
                </c:pt>
                <c:pt idx="4129">
                  <c:v>41.3</c:v>
                </c:pt>
                <c:pt idx="4130">
                  <c:v>41.31</c:v>
                </c:pt>
                <c:pt idx="4131">
                  <c:v>41.32</c:v>
                </c:pt>
                <c:pt idx="4132">
                  <c:v>41.33</c:v>
                </c:pt>
                <c:pt idx="4133">
                  <c:v>41.34</c:v>
                </c:pt>
                <c:pt idx="4134">
                  <c:v>41.35</c:v>
                </c:pt>
                <c:pt idx="4135">
                  <c:v>41.36</c:v>
                </c:pt>
                <c:pt idx="4136">
                  <c:v>41.37</c:v>
                </c:pt>
                <c:pt idx="4137">
                  <c:v>41.38</c:v>
                </c:pt>
                <c:pt idx="4138">
                  <c:v>41.39</c:v>
                </c:pt>
                <c:pt idx="4139">
                  <c:v>41.4</c:v>
                </c:pt>
                <c:pt idx="4140">
                  <c:v>41.41</c:v>
                </c:pt>
                <c:pt idx="4141">
                  <c:v>41.42</c:v>
                </c:pt>
                <c:pt idx="4142">
                  <c:v>41.43</c:v>
                </c:pt>
                <c:pt idx="4143">
                  <c:v>41.44</c:v>
                </c:pt>
                <c:pt idx="4144">
                  <c:v>41.45</c:v>
                </c:pt>
                <c:pt idx="4145">
                  <c:v>41.46</c:v>
                </c:pt>
                <c:pt idx="4146">
                  <c:v>41.47</c:v>
                </c:pt>
                <c:pt idx="4147">
                  <c:v>41.48</c:v>
                </c:pt>
                <c:pt idx="4148">
                  <c:v>41.49</c:v>
                </c:pt>
                <c:pt idx="4149">
                  <c:v>41.5</c:v>
                </c:pt>
                <c:pt idx="4150">
                  <c:v>41.51</c:v>
                </c:pt>
                <c:pt idx="4151">
                  <c:v>41.52</c:v>
                </c:pt>
                <c:pt idx="4152">
                  <c:v>41.53</c:v>
                </c:pt>
                <c:pt idx="4153">
                  <c:v>41.54</c:v>
                </c:pt>
                <c:pt idx="4154">
                  <c:v>41.55</c:v>
                </c:pt>
                <c:pt idx="4155">
                  <c:v>41.56</c:v>
                </c:pt>
                <c:pt idx="4156">
                  <c:v>41.57</c:v>
                </c:pt>
                <c:pt idx="4157">
                  <c:v>41.58</c:v>
                </c:pt>
                <c:pt idx="4158">
                  <c:v>41.59</c:v>
                </c:pt>
                <c:pt idx="4159">
                  <c:v>41.6</c:v>
                </c:pt>
                <c:pt idx="4160">
                  <c:v>41.61</c:v>
                </c:pt>
                <c:pt idx="4161">
                  <c:v>41.62</c:v>
                </c:pt>
                <c:pt idx="4162">
                  <c:v>41.63</c:v>
                </c:pt>
                <c:pt idx="4163">
                  <c:v>41.64</c:v>
                </c:pt>
                <c:pt idx="4164">
                  <c:v>41.65</c:v>
                </c:pt>
                <c:pt idx="4165">
                  <c:v>41.66</c:v>
                </c:pt>
                <c:pt idx="4166">
                  <c:v>41.67</c:v>
                </c:pt>
                <c:pt idx="4167">
                  <c:v>41.68</c:v>
                </c:pt>
                <c:pt idx="4168">
                  <c:v>41.69</c:v>
                </c:pt>
                <c:pt idx="4169">
                  <c:v>41.7</c:v>
                </c:pt>
                <c:pt idx="4170">
                  <c:v>41.71</c:v>
                </c:pt>
                <c:pt idx="4171">
                  <c:v>41.72</c:v>
                </c:pt>
                <c:pt idx="4172">
                  <c:v>41.73</c:v>
                </c:pt>
                <c:pt idx="4173">
                  <c:v>41.74</c:v>
                </c:pt>
                <c:pt idx="4174">
                  <c:v>41.75</c:v>
                </c:pt>
                <c:pt idx="4175">
                  <c:v>41.76</c:v>
                </c:pt>
                <c:pt idx="4176">
                  <c:v>41.77</c:v>
                </c:pt>
                <c:pt idx="4177">
                  <c:v>41.78</c:v>
                </c:pt>
                <c:pt idx="4178">
                  <c:v>41.79</c:v>
                </c:pt>
                <c:pt idx="4179">
                  <c:v>41.8</c:v>
                </c:pt>
                <c:pt idx="4180">
                  <c:v>41.81</c:v>
                </c:pt>
                <c:pt idx="4181">
                  <c:v>41.82</c:v>
                </c:pt>
                <c:pt idx="4182">
                  <c:v>41.83</c:v>
                </c:pt>
                <c:pt idx="4183">
                  <c:v>41.84</c:v>
                </c:pt>
                <c:pt idx="4184">
                  <c:v>41.85</c:v>
                </c:pt>
                <c:pt idx="4185">
                  <c:v>41.86</c:v>
                </c:pt>
                <c:pt idx="4186">
                  <c:v>41.87</c:v>
                </c:pt>
                <c:pt idx="4187">
                  <c:v>41.88</c:v>
                </c:pt>
                <c:pt idx="4188">
                  <c:v>41.89</c:v>
                </c:pt>
                <c:pt idx="4189">
                  <c:v>41.9</c:v>
                </c:pt>
                <c:pt idx="4190">
                  <c:v>41.91</c:v>
                </c:pt>
                <c:pt idx="4191">
                  <c:v>41.92</c:v>
                </c:pt>
                <c:pt idx="4192">
                  <c:v>41.93</c:v>
                </c:pt>
                <c:pt idx="4193">
                  <c:v>41.94</c:v>
                </c:pt>
                <c:pt idx="4194">
                  <c:v>41.95</c:v>
                </c:pt>
                <c:pt idx="4195">
                  <c:v>41.96</c:v>
                </c:pt>
                <c:pt idx="4196">
                  <c:v>41.97</c:v>
                </c:pt>
                <c:pt idx="4197">
                  <c:v>41.98</c:v>
                </c:pt>
                <c:pt idx="4198">
                  <c:v>41.99</c:v>
                </c:pt>
                <c:pt idx="4199">
                  <c:v>42</c:v>
                </c:pt>
                <c:pt idx="4200">
                  <c:v>42.01</c:v>
                </c:pt>
                <c:pt idx="4201">
                  <c:v>42.02</c:v>
                </c:pt>
                <c:pt idx="4202">
                  <c:v>42.03</c:v>
                </c:pt>
                <c:pt idx="4203">
                  <c:v>42.04</c:v>
                </c:pt>
                <c:pt idx="4204">
                  <c:v>42.05</c:v>
                </c:pt>
                <c:pt idx="4205">
                  <c:v>42.06</c:v>
                </c:pt>
                <c:pt idx="4206">
                  <c:v>42.07</c:v>
                </c:pt>
                <c:pt idx="4207">
                  <c:v>42.08</c:v>
                </c:pt>
                <c:pt idx="4208">
                  <c:v>42.09</c:v>
                </c:pt>
                <c:pt idx="4209">
                  <c:v>42.1</c:v>
                </c:pt>
                <c:pt idx="4210">
                  <c:v>42.11</c:v>
                </c:pt>
                <c:pt idx="4211">
                  <c:v>42.12</c:v>
                </c:pt>
                <c:pt idx="4212">
                  <c:v>42.13</c:v>
                </c:pt>
                <c:pt idx="4213">
                  <c:v>42.14</c:v>
                </c:pt>
                <c:pt idx="4214">
                  <c:v>42.15</c:v>
                </c:pt>
                <c:pt idx="4215">
                  <c:v>42.16</c:v>
                </c:pt>
                <c:pt idx="4216">
                  <c:v>42.17</c:v>
                </c:pt>
                <c:pt idx="4217">
                  <c:v>42.18</c:v>
                </c:pt>
                <c:pt idx="4218">
                  <c:v>42.19</c:v>
                </c:pt>
                <c:pt idx="4219">
                  <c:v>42.2</c:v>
                </c:pt>
                <c:pt idx="4220">
                  <c:v>42.21</c:v>
                </c:pt>
                <c:pt idx="4221">
                  <c:v>42.22</c:v>
                </c:pt>
                <c:pt idx="4222">
                  <c:v>42.23</c:v>
                </c:pt>
                <c:pt idx="4223">
                  <c:v>42.24</c:v>
                </c:pt>
                <c:pt idx="4224">
                  <c:v>42.25</c:v>
                </c:pt>
                <c:pt idx="4225">
                  <c:v>42.26</c:v>
                </c:pt>
                <c:pt idx="4226">
                  <c:v>42.27</c:v>
                </c:pt>
                <c:pt idx="4227">
                  <c:v>42.28</c:v>
                </c:pt>
                <c:pt idx="4228">
                  <c:v>42.29</c:v>
                </c:pt>
                <c:pt idx="4229">
                  <c:v>42.3</c:v>
                </c:pt>
                <c:pt idx="4230">
                  <c:v>42.31</c:v>
                </c:pt>
                <c:pt idx="4231">
                  <c:v>42.32</c:v>
                </c:pt>
                <c:pt idx="4232">
                  <c:v>42.33</c:v>
                </c:pt>
                <c:pt idx="4233">
                  <c:v>42.34</c:v>
                </c:pt>
                <c:pt idx="4234">
                  <c:v>42.35</c:v>
                </c:pt>
                <c:pt idx="4235">
                  <c:v>42.36</c:v>
                </c:pt>
                <c:pt idx="4236">
                  <c:v>42.37</c:v>
                </c:pt>
                <c:pt idx="4237">
                  <c:v>42.38</c:v>
                </c:pt>
                <c:pt idx="4238">
                  <c:v>42.39</c:v>
                </c:pt>
                <c:pt idx="4239">
                  <c:v>42.4</c:v>
                </c:pt>
                <c:pt idx="4240">
                  <c:v>42.41</c:v>
                </c:pt>
                <c:pt idx="4241">
                  <c:v>42.42</c:v>
                </c:pt>
                <c:pt idx="4242">
                  <c:v>42.43</c:v>
                </c:pt>
                <c:pt idx="4243">
                  <c:v>42.44</c:v>
                </c:pt>
                <c:pt idx="4244">
                  <c:v>42.45</c:v>
                </c:pt>
                <c:pt idx="4245">
                  <c:v>42.46</c:v>
                </c:pt>
                <c:pt idx="4246">
                  <c:v>42.47</c:v>
                </c:pt>
                <c:pt idx="4247">
                  <c:v>42.48</c:v>
                </c:pt>
                <c:pt idx="4248">
                  <c:v>42.49</c:v>
                </c:pt>
                <c:pt idx="4249">
                  <c:v>42.5</c:v>
                </c:pt>
                <c:pt idx="4250">
                  <c:v>42.51</c:v>
                </c:pt>
                <c:pt idx="4251">
                  <c:v>42.52</c:v>
                </c:pt>
                <c:pt idx="4252">
                  <c:v>42.53</c:v>
                </c:pt>
                <c:pt idx="4253">
                  <c:v>42.54</c:v>
                </c:pt>
                <c:pt idx="4254">
                  <c:v>42.55</c:v>
                </c:pt>
                <c:pt idx="4255">
                  <c:v>42.56</c:v>
                </c:pt>
                <c:pt idx="4256">
                  <c:v>42.57</c:v>
                </c:pt>
                <c:pt idx="4257">
                  <c:v>42.58</c:v>
                </c:pt>
                <c:pt idx="4258">
                  <c:v>42.59</c:v>
                </c:pt>
                <c:pt idx="4259">
                  <c:v>42.6</c:v>
                </c:pt>
                <c:pt idx="4260">
                  <c:v>42.61</c:v>
                </c:pt>
                <c:pt idx="4261">
                  <c:v>42.62</c:v>
                </c:pt>
                <c:pt idx="4262">
                  <c:v>42.63</c:v>
                </c:pt>
                <c:pt idx="4263">
                  <c:v>42.64</c:v>
                </c:pt>
                <c:pt idx="4264">
                  <c:v>42.65</c:v>
                </c:pt>
                <c:pt idx="4265">
                  <c:v>42.66</c:v>
                </c:pt>
                <c:pt idx="4266">
                  <c:v>42.67</c:v>
                </c:pt>
                <c:pt idx="4267">
                  <c:v>42.68</c:v>
                </c:pt>
                <c:pt idx="4268">
                  <c:v>42.69</c:v>
                </c:pt>
                <c:pt idx="4269">
                  <c:v>42.7</c:v>
                </c:pt>
                <c:pt idx="4270">
                  <c:v>42.71</c:v>
                </c:pt>
                <c:pt idx="4271">
                  <c:v>42.72</c:v>
                </c:pt>
                <c:pt idx="4272">
                  <c:v>42.73</c:v>
                </c:pt>
                <c:pt idx="4273">
                  <c:v>42.74</c:v>
                </c:pt>
                <c:pt idx="4274">
                  <c:v>42.75</c:v>
                </c:pt>
                <c:pt idx="4275">
                  <c:v>42.76</c:v>
                </c:pt>
                <c:pt idx="4276">
                  <c:v>42.77</c:v>
                </c:pt>
                <c:pt idx="4277">
                  <c:v>42.78</c:v>
                </c:pt>
                <c:pt idx="4278">
                  <c:v>42.79</c:v>
                </c:pt>
                <c:pt idx="4279">
                  <c:v>42.8</c:v>
                </c:pt>
                <c:pt idx="4280">
                  <c:v>42.81</c:v>
                </c:pt>
                <c:pt idx="4281">
                  <c:v>42.82</c:v>
                </c:pt>
                <c:pt idx="4282">
                  <c:v>42.83</c:v>
                </c:pt>
                <c:pt idx="4283">
                  <c:v>42.84</c:v>
                </c:pt>
                <c:pt idx="4284">
                  <c:v>42.85</c:v>
                </c:pt>
                <c:pt idx="4285">
                  <c:v>42.86</c:v>
                </c:pt>
                <c:pt idx="4286">
                  <c:v>42.87</c:v>
                </c:pt>
                <c:pt idx="4287">
                  <c:v>42.88</c:v>
                </c:pt>
                <c:pt idx="4288">
                  <c:v>42.89</c:v>
                </c:pt>
                <c:pt idx="4289">
                  <c:v>42.9</c:v>
                </c:pt>
                <c:pt idx="4290">
                  <c:v>42.91</c:v>
                </c:pt>
                <c:pt idx="4291">
                  <c:v>42.92</c:v>
                </c:pt>
                <c:pt idx="4292">
                  <c:v>42.93</c:v>
                </c:pt>
                <c:pt idx="4293">
                  <c:v>42.94</c:v>
                </c:pt>
                <c:pt idx="4294">
                  <c:v>42.95</c:v>
                </c:pt>
                <c:pt idx="4295">
                  <c:v>42.96</c:v>
                </c:pt>
                <c:pt idx="4296">
                  <c:v>42.97</c:v>
                </c:pt>
                <c:pt idx="4297">
                  <c:v>42.98</c:v>
                </c:pt>
                <c:pt idx="4298">
                  <c:v>42.99</c:v>
                </c:pt>
                <c:pt idx="4299">
                  <c:v>43</c:v>
                </c:pt>
                <c:pt idx="4300">
                  <c:v>43.01</c:v>
                </c:pt>
                <c:pt idx="4301">
                  <c:v>43.02</c:v>
                </c:pt>
                <c:pt idx="4302">
                  <c:v>43.03</c:v>
                </c:pt>
                <c:pt idx="4303">
                  <c:v>43.04</c:v>
                </c:pt>
                <c:pt idx="4304">
                  <c:v>43.05</c:v>
                </c:pt>
                <c:pt idx="4305">
                  <c:v>43.06</c:v>
                </c:pt>
                <c:pt idx="4306">
                  <c:v>43.07</c:v>
                </c:pt>
                <c:pt idx="4307">
                  <c:v>43.08</c:v>
                </c:pt>
                <c:pt idx="4308">
                  <c:v>43.09</c:v>
                </c:pt>
                <c:pt idx="4309">
                  <c:v>43.1</c:v>
                </c:pt>
                <c:pt idx="4310">
                  <c:v>43.11</c:v>
                </c:pt>
                <c:pt idx="4311">
                  <c:v>43.12</c:v>
                </c:pt>
                <c:pt idx="4312">
                  <c:v>43.13</c:v>
                </c:pt>
                <c:pt idx="4313">
                  <c:v>43.14</c:v>
                </c:pt>
                <c:pt idx="4314">
                  <c:v>43.15</c:v>
                </c:pt>
                <c:pt idx="4315">
                  <c:v>43.16</c:v>
                </c:pt>
                <c:pt idx="4316">
                  <c:v>43.17</c:v>
                </c:pt>
                <c:pt idx="4317">
                  <c:v>43.18</c:v>
                </c:pt>
                <c:pt idx="4318">
                  <c:v>43.19</c:v>
                </c:pt>
                <c:pt idx="4319">
                  <c:v>43.2</c:v>
                </c:pt>
                <c:pt idx="4320">
                  <c:v>43.21</c:v>
                </c:pt>
                <c:pt idx="4321">
                  <c:v>43.22</c:v>
                </c:pt>
                <c:pt idx="4322">
                  <c:v>43.23</c:v>
                </c:pt>
                <c:pt idx="4323">
                  <c:v>43.24</c:v>
                </c:pt>
                <c:pt idx="4324">
                  <c:v>43.25</c:v>
                </c:pt>
                <c:pt idx="4325">
                  <c:v>43.26</c:v>
                </c:pt>
                <c:pt idx="4326">
                  <c:v>43.27</c:v>
                </c:pt>
                <c:pt idx="4327">
                  <c:v>43.28</c:v>
                </c:pt>
                <c:pt idx="4328">
                  <c:v>43.29</c:v>
                </c:pt>
                <c:pt idx="4329">
                  <c:v>43.3</c:v>
                </c:pt>
                <c:pt idx="4330">
                  <c:v>43.31</c:v>
                </c:pt>
                <c:pt idx="4331">
                  <c:v>43.32</c:v>
                </c:pt>
                <c:pt idx="4332">
                  <c:v>43.33</c:v>
                </c:pt>
                <c:pt idx="4333">
                  <c:v>43.34</c:v>
                </c:pt>
                <c:pt idx="4334">
                  <c:v>43.35</c:v>
                </c:pt>
                <c:pt idx="4335">
                  <c:v>43.36</c:v>
                </c:pt>
                <c:pt idx="4336">
                  <c:v>43.37</c:v>
                </c:pt>
                <c:pt idx="4337">
                  <c:v>43.38</c:v>
                </c:pt>
                <c:pt idx="4338">
                  <c:v>43.39</c:v>
                </c:pt>
                <c:pt idx="4339">
                  <c:v>43.4</c:v>
                </c:pt>
                <c:pt idx="4340">
                  <c:v>43.41</c:v>
                </c:pt>
                <c:pt idx="4341">
                  <c:v>43.42</c:v>
                </c:pt>
                <c:pt idx="4342">
                  <c:v>43.43</c:v>
                </c:pt>
                <c:pt idx="4343">
                  <c:v>43.44</c:v>
                </c:pt>
                <c:pt idx="4344">
                  <c:v>43.45</c:v>
                </c:pt>
                <c:pt idx="4345">
                  <c:v>43.46</c:v>
                </c:pt>
                <c:pt idx="4346">
                  <c:v>43.47</c:v>
                </c:pt>
                <c:pt idx="4347">
                  <c:v>43.48</c:v>
                </c:pt>
                <c:pt idx="4348">
                  <c:v>43.49</c:v>
                </c:pt>
                <c:pt idx="4349">
                  <c:v>43.5</c:v>
                </c:pt>
                <c:pt idx="4350">
                  <c:v>43.51</c:v>
                </c:pt>
                <c:pt idx="4351">
                  <c:v>43.52</c:v>
                </c:pt>
                <c:pt idx="4352">
                  <c:v>43.53</c:v>
                </c:pt>
                <c:pt idx="4353">
                  <c:v>43.54</c:v>
                </c:pt>
                <c:pt idx="4354">
                  <c:v>43.55</c:v>
                </c:pt>
                <c:pt idx="4355">
                  <c:v>43.56</c:v>
                </c:pt>
                <c:pt idx="4356">
                  <c:v>43.57</c:v>
                </c:pt>
                <c:pt idx="4357">
                  <c:v>43.58</c:v>
                </c:pt>
                <c:pt idx="4358">
                  <c:v>43.59</c:v>
                </c:pt>
                <c:pt idx="4359">
                  <c:v>43.6</c:v>
                </c:pt>
                <c:pt idx="4360">
                  <c:v>43.61</c:v>
                </c:pt>
                <c:pt idx="4361">
                  <c:v>43.62</c:v>
                </c:pt>
                <c:pt idx="4362">
                  <c:v>43.63</c:v>
                </c:pt>
                <c:pt idx="4363">
                  <c:v>43.64</c:v>
                </c:pt>
                <c:pt idx="4364">
                  <c:v>43.65</c:v>
                </c:pt>
                <c:pt idx="4365">
                  <c:v>43.66</c:v>
                </c:pt>
                <c:pt idx="4366">
                  <c:v>43.67</c:v>
                </c:pt>
                <c:pt idx="4367">
                  <c:v>43.68</c:v>
                </c:pt>
                <c:pt idx="4368">
                  <c:v>43.69</c:v>
                </c:pt>
                <c:pt idx="4369">
                  <c:v>43.7</c:v>
                </c:pt>
                <c:pt idx="4370">
                  <c:v>43.71</c:v>
                </c:pt>
                <c:pt idx="4371">
                  <c:v>43.72</c:v>
                </c:pt>
                <c:pt idx="4372">
                  <c:v>43.73</c:v>
                </c:pt>
                <c:pt idx="4373">
                  <c:v>43.74</c:v>
                </c:pt>
                <c:pt idx="4374">
                  <c:v>43.75</c:v>
                </c:pt>
                <c:pt idx="4375">
                  <c:v>43.76</c:v>
                </c:pt>
                <c:pt idx="4376">
                  <c:v>43.77</c:v>
                </c:pt>
                <c:pt idx="4377">
                  <c:v>43.78</c:v>
                </c:pt>
                <c:pt idx="4378">
                  <c:v>43.79</c:v>
                </c:pt>
                <c:pt idx="4379">
                  <c:v>43.8</c:v>
                </c:pt>
                <c:pt idx="4380">
                  <c:v>43.81</c:v>
                </c:pt>
                <c:pt idx="4381">
                  <c:v>43.82</c:v>
                </c:pt>
                <c:pt idx="4382">
                  <c:v>43.83</c:v>
                </c:pt>
                <c:pt idx="4383">
                  <c:v>43.84</c:v>
                </c:pt>
                <c:pt idx="4384">
                  <c:v>43.85</c:v>
                </c:pt>
                <c:pt idx="4385">
                  <c:v>43.86</c:v>
                </c:pt>
                <c:pt idx="4386">
                  <c:v>43.87</c:v>
                </c:pt>
                <c:pt idx="4387">
                  <c:v>43.88</c:v>
                </c:pt>
                <c:pt idx="4388">
                  <c:v>43.89</c:v>
                </c:pt>
                <c:pt idx="4389">
                  <c:v>43.9</c:v>
                </c:pt>
                <c:pt idx="4390">
                  <c:v>43.91</c:v>
                </c:pt>
                <c:pt idx="4391">
                  <c:v>43.92</c:v>
                </c:pt>
                <c:pt idx="4392">
                  <c:v>43.93</c:v>
                </c:pt>
                <c:pt idx="4393">
                  <c:v>43.94</c:v>
                </c:pt>
                <c:pt idx="4394">
                  <c:v>43.95</c:v>
                </c:pt>
                <c:pt idx="4395">
                  <c:v>43.96</c:v>
                </c:pt>
                <c:pt idx="4396">
                  <c:v>43.97</c:v>
                </c:pt>
                <c:pt idx="4397">
                  <c:v>43.98</c:v>
                </c:pt>
                <c:pt idx="4398">
                  <c:v>43.99</c:v>
                </c:pt>
                <c:pt idx="4399">
                  <c:v>44</c:v>
                </c:pt>
                <c:pt idx="4400">
                  <c:v>44.01</c:v>
                </c:pt>
                <c:pt idx="4401">
                  <c:v>44.02</c:v>
                </c:pt>
                <c:pt idx="4402">
                  <c:v>44.03</c:v>
                </c:pt>
                <c:pt idx="4403">
                  <c:v>44.04</c:v>
                </c:pt>
                <c:pt idx="4404">
                  <c:v>44.05</c:v>
                </c:pt>
                <c:pt idx="4405">
                  <c:v>44.06</c:v>
                </c:pt>
                <c:pt idx="4406">
                  <c:v>44.07</c:v>
                </c:pt>
                <c:pt idx="4407">
                  <c:v>44.08</c:v>
                </c:pt>
                <c:pt idx="4408">
                  <c:v>44.09</c:v>
                </c:pt>
                <c:pt idx="4409">
                  <c:v>44.1</c:v>
                </c:pt>
                <c:pt idx="4410">
                  <c:v>44.11</c:v>
                </c:pt>
                <c:pt idx="4411">
                  <c:v>44.12</c:v>
                </c:pt>
                <c:pt idx="4412">
                  <c:v>44.13</c:v>
                </c:pt>
                <c:pt idx="4413">
                  <c:v>44.14</c:v>
                </c:pt>
                <c:pt idx="4414">
                  <c:v>44.15</c:v>
                </c:pt>
                <c:pt idx="4415">
                  <c:v>44.16</c:v>
                </c:pt>
                <c:pt idx="4416">
                  <c:v>44.17</c:v>
                </c:pt>
                <c:pt idx="4417">
                  <c:v>44.18</c:v>
                </c:pt>
                <c:pt idx="4418">
                  <c:v>44.19</c:v>
                </c:pt>
                <c:pt idx="4419">
                  <c:v>44.2</c:v>
                </c:pt>
                <c:pt idx="4420">
                  <c:v>44.21</c:v>
                </c:pt>
                <c:pt idx="4421">
                  <c:v>44.22</c:v>
                </c:pt>
                <c:pt idx="4422">
                  <c:v>44.23</c:v>
                </c:pt>
                <c:pt idx="4423">
                  <c:v>44.24</c:v>
                </c:pt>
                <c:pt idx="4424">
                  <c:v>44.25</c:v>
                </c:pt>
                <c:pt idx="4425">
                  <c:v>44.26</c:v>
                </c:pt>
                <c:pt idx="4426">
                  <c:v>44.27</c:v>
                </c:pt>
                <c:pt idx="4427">
                  <c:v>44.28</c:v>
                </c:pt>
                <c:pt idx="4428">
                  <c:v>44.29</c:v>
                </c:pt>
                <c:pt idx="4429">
                  <c:v>44.3</c:v>
                </c:pt>
                <c:pt idx="4430">
                  <c:v>44.31</c:v>
                </c:pt>
                <c:pt idx="4431">
                  <c:v>44.32</c:v>
                </c:pt>
                <c:pt idx="4432">
                  <c:v>44.33</c:v>
                </c:pt>
                <c:pt idx="4433">
                  <c:v>44.34</c:v>
                </c:pt>
                <c:pt idx="4434">
                  <c:v>44.35</c:v>
                </c:pt>
                <c:pt idx="4435">
                  <c:v>44.36</c:v>
                </c:pt>
                <c:pt idx="4436">
                  <c:v>44.37</c:v>
                </c:pt>
                <c:pt idx="4437">
                  <c:v>44.38</c:v>
                </c:pt>
                <c:pt idx="4438">
                  <c:v>44.39</c:v>
                </c:pt>
                <c:pt idx="4439">
                  <c:v>44.4</c:v>
                </c:pt>
                <c:pt idx="4440">
                  <c:v>44.41</c:v>
                </c:pt>
                <c:pt idx="4441">
                  <c:v>44.42</c:v>
                </c:pt>
                <c:pt idx="4442">
                  <c:v>44.43</c:v>
                </c:pt>
                <c:pt idx="4443">
                  <c:v>44.44</c:v>
                </c:pt>
                <c:pt idx="4444">
                  <c:v>44.45</c:v>
                </c:pt>
                <c:pt idx="4445">
                  <c:v>44.46</c:v>
                </c:pt>
                <c:pt idx="4446">
                  <c:v>44.47</c:v>
                </c:pt>
                <c:pt idx="4447">
                  <c:v>44.48</c:v>
                </c:pt>
                <c:pt idx="4448">
                  <c:v>44.49</c:v>
                </c:pt>
                <c:pt idx="4449">
                  <c:v>44.5</c:v>
                </c:pt>
                <c:pt idx="4450">
                  <c:v>44.51</c:v>
                </c:pt>
                <c:pt idx="4451">
                  <c:v>44.52</c:v>
                </c:pt>
                <c:pt idx="4452">
                  <c:v>44.53</c:v>
                </c:pt>
                <c:pt idx="4453">
                  <c:v>44.54</c:v>
                </c:pt>
                <c:pt idx="4454">
                  <c:v>44.55</c:v>
                </c:pt>
                <c:pt idx="4455">
                  <c:v>44.56</c:v>
                </c:pt>
                <c:pt idx="4456">
                  <c:v>44.57</c:v>
                </c:pt>
                <c:pt idx="4457">
                  <c:v>44.58</c:v>
                </c:pt>
                <c:pt idx="4458">
                  <c:v>44.59</c:v>
                </c:pt>
                <c:pt idx="4459">
                  <c:v>44.6</c:v>
                </c:pt>
                <c:pt idx="4460">
                  <c:v>44.61</c:v>
                </c:pt>
                <c:pt idx="4461">
                  <c:v>44.62</c:v>
                </c:pt>
                <c:pt idx="4462">
                  <c:v>44.63</c:v>
                </c:pt>
                <c:pt idx="4463">
                  <c:v>44.64</c:v>
                </c:pt>
                <c:pt idx="4464">
                  <c:v>44.65</c:v>
                </c:pt>
                <c:pt idx="4465">
                  <c:v>44.66</c:v>
                </c:pt>
                <c:pt idx="4466">
                  <c:v>44.67</c:v>
                </c:pt>
                <c:pt idx="4467">
                  <c:v>44.68</c:v>
                </c:pt>
                <c:pt idx="4468">
                  <c:v>44.69</c:v>
                </c:pt>
                <c:pt idx="4469">
                  <c:v>44.7</c:v>
                </c:pt>
                <c:pt idx="4470">
                  <c:v>44.71</c:v>
                </c:pt>
                <c:pt idx="4471">
                  <c:v>44.72</c:v>
                </c:pt>
                <c:pt idx="4472">
                  <c:v>44.73</c:v>
                </c:pt>
                <c:pt idx="4473">
                  <c:v>44.74</c:v>
                </c:pt>
                <c:pt idx="4474">
                  <c:v>44.75</c:v>
                </c:pt>
                <c:pt idx="4475">
                  <c:v>44.76</c:v>
                </c:pt>
                <c:pt idx="4476">
                  <c:v>44.77</c:v>
                </c:pt>
                <c:pt idx="4477">
                  <c:v>44.78</c:v>
                </c:pt>
                <c:pt idx="4478">
                  <c:v>44.79</c:v>
                </c:pt>
                <c:pt idx="4479">
                  <c:v>44.8</c:v>
                </c:pt>
                <c:pt idx="4480">
                  <c:v>44.81</c:v>
                </c:pt>
                <c:pt idx="4481">
                  <c:v>44.82</c:v>
                </c:pt>
                <c:pt idx="4482">
                  <c:v>44.83</c:v>
                </c:pt>
                <c:pt idx="4483">
                  <c:v>44.84</c:v>
                </c:pt>
                <c:pt idx="4484">
                  <c:v>44.85</c:v>
                </c:pt>
                <c:pt idx="4485">
                  <c:v>44.86</c:v>
                </c:pt>
                <c:pt idx="4486">
                  <c:v>44.87</c:v>
                </c:pt>
                <c:pt idx="4487">
                  <c:v>44.88</c:v>
                </c:pt>
                <c:pt idx="4488">
                  <c:v>44.89</c:v>
                </c:pt>
                <c:pt idx="4489">
                  <c:v>44.9</c:v>
                </c:pt>
                <c:pt idx="4490">
                  <c:v>44.91</c:v>
                </c:pt>
                <c:pt idx="4491">
                  <c:v>44.92</c:v>
                </c:pt>
                <c:pt idx="4492">
                  <c:v>44.93</c:v>
                </c:pt>
                <c:pt idx="4493">
                  <c:v>44.94</c:v>
                </c:pt>
                <c:pt idx="4494">
                  <c:v>44.95</c:v>
                </c:pt>
                <c:pt idx="4495">
                  <c:v>44.96</c:v>
                </c:pt>
                <c:pt idx="4496">
                  <c:v>44.97</c:v>
                </c:pt>
                <c:pt idx="4497">
                  <c:v>44.98</c:v>
                </c:pt>
                <c:pt idx="4498">
                  <c:v>44.99</c:v>
                </c:pt>
                <c:pt idx="4499">
                  <c:v>45</c:v>
                </c:pt>
                <c:pt idx="4500">
                  <c:v>45.01</c:v>
                </c:pt>
                <c:pt idx="4501">
                  <c:v>45.02</c:v>
                </c:pt>
                <c:pt idx="4502">
                  <c:v>45.03</c:v>
                </c:pt>
                <c:pt idx="4503">
                  <c:v>45.04</c:v>
                </c:pt>
                <c:pt idx="4504">
                  <c:v>45.05</c:v>
                </c:pt>
                <c:pt idx="4505">
                  <c:v>45.06</c:v>
                </c:pt>
                <c:pt idx="4506">
                  <c:v>45.07</c:v>
                </c:pt>
                <c:pt idx="4507">
                  <c:v>45.08</c:v>
                </c:pt>
                <c:pt idx="4508">
                  <c:v>45.09</c:v>
                </c:pt>
                <c:pt idx="4509">
                  <c:v>45.1</c:v>
                </c:pt>
                <c:pt idx="4510">
                  <c:v>45.11</c:v>
                </c:pt>
                <c:pt idx="4511">
                  <c:v>45.12</c:v>
                </c:pt>
                <c:pt idx="4512">
                  <c:v>45.13</c:v>
                </c:pt>
                <c:pt idx="4513">
                  <c:v>45.14</c:v>
                </c:pt>
                <c:pt idx="4514">
                  <c:v>45.15</c:v>
                </c:pt>
                <c:pt idx="4515">
                  <c:v>45.16</c:v>
                </c:pt>
                <c:pt idx="4516">
                  <c:v>45.17</c:v>
                </c:pt>
                <c:pt idx="4517">
                  <c:v>45.18</c:v>
                </c:pt>
                <c:pt idx="4518">
                  <c:v>45.19</c:v>
                </c:pt>
                <c:pt idx="4519">
                  <c:v>45.2</c:v>
                </c:pt>
                <c:pt idx="4520">
                  <c:v>45.21</c:v>
                </c:pt>
                <c:pt idx="4521">
                  <c:v>45.22</c:v>
                </c:pt>
                <c:pt idx="4522">
                  <c:v>45.23</c:v>
                </c:pt>
                <c:pt idx="4523">
                  <c:v>45.24</c:v>
                </c:pt>
                <c:pt idx="4524">
                  <c:v>45.25</c:v>
                </c:pt>
                <c:pt idx="4525">
                  <c:v>45.26</c:v>
                </c:pt>
                <c:pt idx="4526">
                  <c:v>45.27</c:v>
                </c:pt>
                <c:pt idx="4527">
                  <c:v>45.28</c:v>
                </c:pt>
                <c:pt idx="4528">
                  <c:v>45.29</c:v>
                </c:pt>
                <c:pt idx="4529">
                  <c:v>45.3</c:v>
                </c:pt>
                <c:pt idx="4530">
                  <c:v>45.31</c:v>
                </c:pt>
                <c:pt idx="4531">
                  <c:v>45.32</c:v>
                </c:pt>
                <c:pt idx="4532">
                  <c:v>45.33</c:v>
                </c:pt>
                <c:pt idx="4533">
                  <c:v>45.34</c:v>
                </c:pt>
                <c:pt idx="4534">
                  <c:v>45.35</c:v>
                </c:pt>
                <c:pt idx="4535">
                  <c:v>45.36</c:v>
                </c:pt>
                <c:pt idx="4536">
                  <c:v>45.37</c:v>
                </c:pt>
                <c:pt idx="4537">
                  <c:v>45.38</c:v>
                </c:pt>
                <c:pt idx="4538">
                  <c:v>45.39</c:v>
                </c:pt>
                <c:pt idx="4539">
                  <c:v>45.4</c:v>
                </c:pt>
                <c:pt idx="4540">
                  <c:v>45.41</c:v>
                </c:pt>
                <c:pt idx="4541">
                  <c:v>45.42</c:v>
                </c:pt>
                <c:pt idx="4542">
                  <c:v>45.43</c:v>
                </c:pt>
                <c:pt idx="4543">
                  <c:v>45.44</c:v>
                </c:pt>
                <c:pt idx="4544">
                  <c:v>45.45</c:v>
                </c:pt>
                <c:pt idx="4545">
                  <c:v>45.46</c:v>
                </c:pt>
                <c:pt idx="4546">
                  <c:v>45.47</c:v>
                </c:pt>
                <c:pt idx="4547">
                  <c:v>45.48</c:v>
                </c:pt>
                <c:pt idx="4548">
                  <c:v>45.49</c:v>
                </c:pt>
                <c:pt idx="4549">
                  <c:v>45.5</c:v>
                </c:pt>
                <c:pt idx="4550">
                  <c:v>45.51</c:v>
                </c:pt>
                <c:pt idx="4551">
                  <c:v>45.52</c:v>
                </c:pt>
                <c:pt idx="4552">
                  <c:v>45.53</c:v>
                </c:pt>
                <c:pt idx="4553">
                  <c:v>45.54</c:v>
                </c:pt>
                <c:pt idx="4554">
                  <c:v>45.55</c:v>
                </c:pt>
                <c:pt idx="4555">
                  <c:v>45.56</c:v>
                </c:pt>
                <c:pt idx="4556">
                  <c:v>45.57</c:v>
                </c:pt>
                <c:pt idx="4557">
                  <c:v>45.58</c:v>
                </c:pt>
                <c:pt idx="4558">
                  <c:v>45.59</c:v>
                </c:pt>
                <c:pt idx="4559">
                  <c:v>45.6</c:v>
                </c:pt>
                <c:pt idx="4560">
                  <c:v>45.61</c:v>
                </c:pt>
                <c:pt idx="4561">
                  <c:v>45.62</c:v>
                </c:pt>
                <c:pt idx="4562">
                  <c:v>45.63</c:v>
                </c:pt>
                <c:pt idx="4563">
                  <c:v>45.64</c:v>
                </c:pt>
                <c:pt idx="4564">
                  <c:v>45.65</c:v>
                </c:pt>
                <c:pt idx="4565">
                  <c:v>45.66</c:v>
                </c:pt>
                <c:pt idx="4566">
                  <c:v>45.67</c:v>
                </c:pt>
                <c:pt idx="4567">
                  <c:v>45.68</c:v>
                </c:pt>
                <c:pt idx="4568">
                  <c:v>45.69</c:v>
                </c:pt>
                <c:pt idx="4569">
                  <c:v>45.7</c:v>
                </c:pt>
                <c:pt idx="4570">
                  <c:v>45.71</c:v>
                </c:pt>
                <c:pt idx="4571">
                  <c:v>45.72</c:v>
                </c:pt>
                <c:pt idx="4572">
                  <c:v>45.73</c:v>
                </c:pt>
                <c:pt idx="4573">
                  <c:v>45.74</c:v>
                </c:pt>
                <c:pt idx="4574">
                  <c:v>45.75</c:v>
                </c:pt>
                <c:pt idx="4575">
                  <c:v>45.76</c:v>
                </c:pt>
                <c:pt idx="4576">
                  <c:v>45.77</c:v>
                </c:pt>
                <c:pt idx="4577">
                  <c:v>45.78</c:v>
                </c:pt>
                <c:pt idx="4578">
                  <c:v>45.79</c:v>
                </c:pt>
                <c:pt idx="4579">
                  <c:v>45.8</c:v>
                </c:pt>
                <c:pt idx="4580">
                  <c:v>45.81</c:v>
                </c:pt>
                <c:pt idx="4581">
                  <c:v>45.82</c:v>
                </c:pt>
                <c:pt idx="4582">
                  <c:v>45.83</c:v>
                </c:pt>
                <c:pt idx="4583">
                  <c:v>45.84</c:v>
                </c:pt>
                <c:pt idx="4584">
                  <c:v>45.85</c:v>
                </c:pt>
                <c:pt idx="4585">
                  <c:v>45.86</c:v>
                </c:pt>
                <c:pt idx="4586">
                  <c:v>45.87</c:v>
                </c:pt>
                <c:pt idx="4587">
                  <c:v>45.88</c:v>
                </c:pt>
                <c:pt idx="4588">
                  <c:v>45.89</c:v>
                </c:pt>
                <c:pt idx="4589">
                  <c:v>45.9</c:v>
                </c:pt>
                <c:pt idx="4590">
                  <c:v>45.91</c:v>
                </c:pt>
                <c:pt idx="4591">
                  <c:v>45.92</c:v>
                </c:pt>
                <c:pt idx="4592">
                  <c:v>45.93</c:v>
                </c:pt>
                <c:pt idx="4593">
                  <c:v>45.94</c:v>
                </c:pt>
                <c:pt idx="4594">
                  <c:v>45.95</c:v>
                </c:pt>
                <c:pt idx="4595">
                  <c:v>45.96</c:v>
                </c:pt>
                <c:pt idx="4596">
                  <c:v>45.97</c:v>
                </c:pt>
                <c:pt idx="4597">
                  <c:v>45.98</c:v>
                </c:pt>
                <c:pt idx="4598">
                  <c:v>45.99</c:v>
                </c:pt>
                <c:pt idx="4599">
                  <c:v>46</c:v>
                </c:pt>
                <c:pt idx="4600">
                  <c:v>46.01</c:v>
                </c:pt>
                <c:pt idx="4601">
                  <c:v>46.02</c:v>
                </c:pt>
                <c:pt idx="4602">
                  <c:v>46.03</c:v>
                </c:pt>
                <c:pt idx="4603">
                  <c:v>46.04</c:v>
                </c:pt>
                <c:pt idx="4604">
                  <c:v>46.05</c:v>
                </c:pt>
                <c:pt idx="4605">
                  <c:v>46.06</c:v>
                </c:pt>
                <c:pt idx="4606">
                  <c:v>46.07</c:v>
                </c:pt>
                <c:pt idx="4607">
                  <c:v>46.08</c:v>
                </c:pt>
                <c:pt idx="4608">
                  <c:v>46.09</c:v>
                </c:pt>
                <c:pt idx="4609">
                  <c:v>46.1</c:v>
                </c:pt>
                <c:pt idx="4610">
                  <c:v>46.11</c:v>
                </c:pt>
                <c:pt idx="4611">
                  <c:v>46.12</c:v>
                </c:pt>
                <c:pt idx="4612">
                  <c:v>46.13</c:v>
                </c:pt>
                <c:pt idx="4613">
                  <c:v>46.14</c:v>
                </c:pt>
                <c:pt idx="4614">
                  <c:v>46.15</c:v>
                </c:pt>
                <c:pt idx="4615">
                  <c:v>46.16</c:v>
                </c:pt>
                <c:pt idx="4616">
                  <c:v>46.17</c:v>
                </c:pt>
                <c:pt idx="4617">
                  <c:v>46.18</c:v>
                </c:pt>
                <c:pt idx="4618">
                  <c:v>46.19</c:v>
                </c:pt>
                <c:pt idx="4619">
                  <c:v>46.2</c:v>
                </c:pt>
                <c:pt idx="4620">
                  <c:v>46.21</c:v>
                </c:pt>
                <c:pt idx="4621">
                  <c:v>46.22</c:v>
                </c:pt>
                <c:pt idx="4622">
                  <c:v>46.23</c:v>
                </c:pt>
                <c:pt idx="4623">
                  <c:v>46.24</c:v>
                </c:pt>
                <c:pt idx="4624">
                  <c:v>46.25</c:v>
                </c:pt>
                <c:pt idx="4625">
                  <c:v>46.26</c:v>
                </c:pt>
                <c:pt idx="4626">
                  <c:v>46.27</c:v>
                </c:pt>
                <c:pt idx="4627">
                  <c:v>46.28</c:v>
                </c:pt>
                <c:pt idx="4628">
                  <c:v>46.29</c:v>
                </c:pt>
                <c:pt idx="4629">
                  <c:v>46.3</c:v>
                </c:pt>
                <c:pt idx="4630">
                  <c:v>46.31</c:v>
                </c:pt>
                <c:pt idx="4631">
                  <c:v>46.32</c:v>
                </c:pt>
                <c:pt idx="4632">
                  <c:v>46.33</c:v>
                </c:pt>
                <c:pt idx="4633">
                  <c:v>46.34</c:v>
                </c:pt>
                <c:pt idx="4634">
                  <c:v>46.35</c:v>
                </c:pt>
                <c:pt idx="4635">
                  <c:v>46.36</c:v>
                </c:pt>
                <c:pt idx="4636">
                  <c:v>46.37</c:v>
                </c:pt>
                <c:pt idx="4637">
                  <c:v>46.38</c:v>
                </c:pt>
                <c:pt idx="4638">
                  <c:v>46.39</c:v>
                </c:pt>
                <c:pt idx="4639">
                  <c:v>46.4</c:v>
                </c:pt>
                <c:pt idx="4640">
                  <c:v>46.41</c:v>
                </c:pt>
                <c:pt idx="4641">
                  <c:v>46.42</c:v>
                </c:pt>
                <c:pt idx="4642">
                  <c:v>46.43</c:v>
                </c:pt>
                <c:pt idx="4643">
                  <c:v>46.44</c:v>
                </c:pt>
                <c:pt idx="4644">
                  <c:v>46.45</c:v>
                </c:pt>
                <c:pt idx="4645">
                  <c:v>46.46</c:v>
                </c:pt>
                <c:pt idx="4646">
                  <c:v>46.47</c:v>
                </c:pt>
                <c:pt idx="4647">
                  <c:v>46.48</c:v>
                </c:pt>
                <c:pt idx="4648">
                  <c:v>46.49</c:v>
                </c:pt>
                <c:pt idx="4649">
                  <c:v>46.5</c:v>
                </c:pt>
                <c:pt idx="4650">
                  <c:v>46.51</c:v>
                </c:pt>
                <c:pt idx="4651">
                  <c:v>46.52</c:v>
                </c:pt>
                <c:pt idx="4652">
                  <c:v>46.53</c:v>
                </c:pt>
                <c:pt idx="4653">
                  <c:v>46.54</c:v>
                </c:pt>
                <c:pt idx="4654">
                  <c:v>46.55</c:v>
                </c:pt>
                <c:pt idx="4655">
                  <c:v>46.56</c:v>
                </c:pt>
                <c:pt idx="4656">
                  <c:v>46.57</c:v>
                </c:pt>
                <c:pt idx="4657">
                  <c:v>46.58</c:v>
                </c:pt>
                <c:pt idx="4658">
                  <c:v>46.59</c:v>
                </c:pt>
                <c:pt idx="4659">
                  <c:v>46.6</c:v>
                </c:pt>
                <c:pt idx="4660">
                  <c:v>46.61</c:v>
                </c:pt>
                <c:pt idx="4661">
                  <c:v>46.62</c:v>
                </c:pt>
                <c:pt idx="4662">
                  <c:v>46.63</c:v>
                </c:pt>
                <c:pt idx="4663">
                  <c:v>46.64</c:v>
                </c:pt>
                <c:pt idx="4664">
                  <c:v>46.65</c:v>
                </c:pt>
                <c:pt idx="4665">
                  <c:v>46.66</c:v>
                </c:pt>
                <c:pt idx="4666">
                  <c:v>46.67</c:v>
                </c:pt>
                <c:pt idx="4667">
                  <c:v>46.68</c:v>
                </c:pt>
                <c:pt idx="4668">
                  <c:v>46.69</c:v>
                </c:pt>
                <c:pt idx="4669">
                  <c:v>46.7</c:v>
                </c:pt>
                <c:pt idx="4670">
                  <c:v>46.71</c:v>
                </c:pt>
                <c:pt idx="4671">
                  <c:v>46.72</c:v>
                </c:pt>
                <c:pt idx="4672">
                  <c:v>46.73</c:v>
                </c:pt>
                <c:pt idx="4673">
                  <c:v>46.74</c:v>
                </c:pt>
                <c:pt idx="4674">
                  <c:v>46.75</c:v>
                </c:pt>
                <c:pt idx="4675">
                  <c:v>46.76</c:v>
                </c:pt>
                <c:pt idx="4676">
                  <c:v>46.77</c:v>
                </c:pt>
                <c:pt idx="4677">
                  <c:v>46.78</c:v>
                </c:pt>
                <c:pt idx="4678">
                  <c:v>46.79</c:v>
                </c:pt>
                <c:pt idx="4679">
                  <c:v>46.8</c:v>
                </c:pt>
                <c:pt idx="4680">
                  <c:v>46.81</c:v>
                </c:pt>
                <c:pt idx="4681">
                  <c:v>46.82</c:v>
                </c:pt>
                <c:pt idx="4682">
                  <c:v>46.83</c:v>
                </c:pt>
                <c:pt idx="4683">
                  <c:v>46.84</c:v>
                </c:pt>
                <c:pt idx="4684">
                  <c:v>46.85</c:v>
                </c:pt>
                <c:pt idx="4685">
                  <c:v>46.86</c:v>
                </c:pt>
                <c:pt idx="4686">
                  <c:v>46.87</c:v>
                </c:pt>
                <c:pt idx="4687">
                  <c:v>46.88</c:v>
                </c:pt>
                <c:pt idx="4688">
                  <c:v>46.89</c:v>
                </c:pt>
                <c:pt idx="4689">
                  <c:v>46.9</c:v>
                </c:pt>
                <c:pt idx="4690">
                  <c:v>46.91</c:v>
                </c:pt>
                <c:pt idx="4691">
                  <c:v>46.92</c:v>
                </c:pt>
                <c:pt idx="4692">
                  <c:v>46.93</c:v>
                </c:pt>
                <c:pt idx="4693">
                  <c:v>46.94</c:v>
                </c:pt>
                <c:pt idx="4694">
                  <c:v>46.95</c:v>
                </c:pt>
                <c:pt idx="4695">
                  <c:v>46.96</c:v>
                </c:pt>
                <c:pt idx="4696">
                  <c:v>46.97</c:v>
                </c:pt>
                <c:pt idx="4697">
                  <c:v>46.98</c:v>
                </c:pt>
                <c:pt idx="4698">
                  <c:v>46.99</c:v>
                </c:pt>
                <c:pt idx="4699">
                  <c:v>47</c:v>
                </c:pt>
                <c:pt idx="4700">
                  <c:v>47.01</c:v>
                </c:pt>
                <c:pt idx="4701">
                  <c:v>47.02</c:v>
                </c:pt>
                <c:pt idx="4702">
                  <c:v>47.03</c:v>
                </c:pt>
                <c:pt idx="4703">
                  <c:v>47.04</c:v>
                </c:pt>
                <c:pt idx="4704">
                  <c:v>47.05</c:v>
                </c:pt>
                <c:pt idx="4705">
                  <c:v>47.06</c:v>
                </c:pt>
                <c:pt idx="4706">
                  <c:v>47.07</c:v>
                </c:pt>
                <c:pt idx="4707">
                  <c:v>47.08</c:v>
                </c:pt>
                <c:pt idx="4708">
                  <c:v>47.09</c:v>
                </c:pt>
                <c:pt idx="4709">
                  <c:v>47.1</c:v>
                </c:pt>
                <c:pt idx="4710">
                  <c:v>47.11</c:v>
                </c:pt>
                <c:pt idx="4711">
                  <c:v>47.12</c:v>
                </c:pt>
                <c:pt idx="4712">
                  <c:v>47.13</c:v>
                </c:pt>
                <c:pt idx="4713">
                  <c:v>47.14</c:v>
                </c:pt>
                <c:pt idx="4714">
                  <c:v>47.15</c:v>
                </c:pt>
                <c:pt idx="4715">
                  <c:v>47.16</c:v>
                </c:pt>
                <c:pt idx="4716">
                  <c:v>47.17</c:v>
                </c:pt>
                <c:pt idx="4717">
                  <c:v>47.18</c:v>
                </c:pt>
                <c:pt idx="4718">
                  <c:v>47.19</c:v>
                </c:pt>
                <c:pt idx="4719">
                  <c:v>47.2</c:v>
                </c:pt>
                <c:pt idx="4720">
                  <c:v>47.21</c:v>
                </c:pt>
                <c:pt idx="4721">
                  <c:v>47.22</c:v>
                </c:pt>
                <c:pt idx="4722">
                  <c:v>47.23</c:v>
                </c:pt>
                <c:pt idx="4723">
                  <c:v>47.24</c:v>
                </c:pt>
                <c:pt idx="4724">
                  <c:v>47.25</c:v>
                </c:pt>
                <c:pt idx="4725">
                  <c:v>47.26</c:v>
                </c:pt>
                <c:pt idx="4726">
                  <c:v>47.27</c:v>
                </c:pt>
                <c:pt idx="4727">
                  <c:v>47.28</c:v>
                </c:pt>
                <c:pt idx="4728">
                  <c:v>47.29</c:v>
                </c:pt>
                <c:pt idx="4729">
                  <c:v>47.3</c:v>
                </c:pt>
                <c:pt idx="4730">
                  <c:v>47.31</c:v>
                </c:pt>
                <c:pt idx="4731">
                  <c:v>47.32</c:v>
                </c:pt>
                <c:pt idx="4732">
                  <c:v>47.33</c:v>
                </c:pt>
                <c:pt idx="4733">
                  <c:v>47.34</c:v>
                </c:pt>
                <c:pt idx="4734">
                  <c:v>47.35</c:v>
                </c:pt>
                <c:pt idx="4735">
                  <c:v>47.36</c:v>
                </c:pt>
                <c:pt idx="4736">
                  <c:v>47.37</c:v>
                </c:pt>
                <c:pt idx="4737">
                  <c:v>47.38</c:v>
                </c:pt>
                <c:pt idx="4738">
                  <c:v>47.39</c:v>
                </c:pt>
                <c:pt idx="4739">
                  <c:v>47.4</c:v>
                </c:pt>
                <c:pt idx="4740">
                  <c:v>47.41</c:v>
                </c:pt>
                <c:pt idx="4741">
                  <c:v>47.42</c:v>
                </c:pt>
                <c:pt idx="4742">
                  <c:v>47.43</c:v>
                </c:pt>
                <c:pt idx="4743">
                  <c:v>47.44</c:v>
                </c:pt>
                <c:pt idx="4744">
                  <c:v>47.45</c:v>
                </c:pt>
                <c:pt idx="4745">
                  <c:v>47.46</c:v>
                </c:pt>
                <c:pt idx="4746">
                  <c:v>47.47</c:v>
                </c:pt>
                <c:pt idx="4747">
                  <c:v>47.48</c:v>
                </c:pt>
                <c:pt idx="4748">
                  <c:v>47.49</c:v>
                </c:pt>
                <c:pt idx="4749">
                  <c:v>47.5</c:v>
                </c:pt>
                <c:pt idx="4750">
                  <c:v>47.51</c:v>
                </c:pt>
                <c:pt idx="4751">
                  <c:v>47.52</c:v>
                </c:pt>
                <c:pt idx="4752">
                  <c:v>47.53</c:v>
                </c:pt>
                <c:pt idx="4753">
                  <c:v>47.54</c:v>
                </c:pt>
                <c:pt idx="4754">
                  <c:v>47.55</c:v>
                </c:pt>
                <c:pt idx="4755">
                  <c:v>47.56</c:v>
                </c:pt>
                <c:pt idx="4756">
                  <c:v>47.57</c:v>
                </c:pt>
                <c:pt idx="4757">
                  <c:v>47.58</c:v>
                </c:pt>
                <c:pt idx="4758">
                  <c:v>47.59</c:v>
                </c:pt>
                <c:pt idx="4759">
                  <c:v>47.6</c:v>
                </c:pt>
                <c:pt idx="4760">
                  <c:v>47.61</c:v>
                </c:pt>
                <c:pt idx="4761">
                  <c:v>47.62</c:v>
                </c:pt>
                <c:pt idx="4762">
                  <c:v>47.63</c:v>
                </c:pt>
                <c:pt idx="4763">
                  <c:v>47.64</c:v>
                </c:pt>
                <c:pt idx="4764">
                  <c:v>47.65</c:v>
                </c:pt>
                <c:pt idx="4765">
                  <c:v>47.66</c:v>
                </c:pt>
                <c:pt idx="4766">
                  <c:v>47.67</c:v>
                </c:pt>
                <c:pt idx="4767">
                  <c:v>47.68</c:v>
                </c:pt>
                <c:pt idx="4768">
                  <c:v>47.69</c:v>
                </c:pt>
                <c:pt idx="4769">
                  <c:v>47.7</c:v>
                </c:pt>
                <c:pt idx="4770">
                  <c:v>47.71</c:v>
                </c:pt>
                <c:pt idx="4771">
                  <c:v>47.72</c:v>
                </c:pt>
                <c:pt idx="4772">
                  <c:v>47.73</c:v>
                </c:pt>
                <c:pt idx="4773">
                  <c:v>47.74</c:v>
                </c:pt>
                <c:pt idx="4774">
                  <c:v>47.75</c:v>
                </c:pt>
                <c:pt idx="4775">
                  <c:v>47.76</c:v>
                </c:pt>
                <c:pt idx="4776">
                  <c:v>47.77</c:v>
                </c:pt>
                <c:pt idx="4777">
                  <c:v>47.78</c:v>
                </c:pt>
                <c:pt idx="4778">
                  <c:v>47.79</c:v>
                </c:pt>
                <c:pt idx="4779">
                  <c:v>47.8</c:v>
                </c:pt>
                <c:pt idx="4780">
                  <c:v>47.81</c:v>
                </c:pt>
                <c:pt idx="4781">
                  <c:v>47.82</c:v>
                </c:pt>
                <c:pt idx="4782">
                  <c:v>47.83</c:v>
                </c:pt>
                <c:pt idx="4783">
                  <c:v>47.84</c:v>
                </c:pt>
                <c:pt idx="4784">
                  <c:v>47.85</c:v>
                </c:pt>
                <c:pt idx="4785">
                  <c:v>47.86</c:v>
                </c:pt>
                <c:pt idx="4786">
                  <c:v>47.87</c:v>
                </c:pt>
                <c:pt idx="4787">
                  <c:v>47.88</c:v>
                </c:pt>
                <c:pt idx="4788">
                  <c:v>47.89</c:v>
                </c:pt>
                <c:pt idx="4789">
                  <c:v>47.9</c:v>
                </c:pt>
                <c:pt idx="4790">
                  <c:v>47.91</c:v>
                </c:pt>
                <c:pt idx="4791">
                  <c:v>47.92</c:v>
                </c:pt>
                <c:pt idx="4792">
                  <c:v>47.93</c:v>
                </c:pt>
                <c:pt idx="4793">
                  <c:v>47.94</c:v>
                </c:pt>
                <c:pt idx="4794">
                  <c:v>47.95</c:v>
                </c:pt>
                <c:pt idx="4795">
                  <c:v>47.96</c:v>
                </c:pt>
                <c:pt idx="4796">
                  <c:v>47.97</c:v>
                </c:pt>
                <c:pt idx="4797">
                  <c:v>47.98</c:v>
                </c:pt>
                <c:pt idx="4798">
                  <c:v>47.99</c:v>
                </c:pt>
                <c:pt idx="4799">
                  <c:v>48</c:v>
                </c:pt>
                <c:pt idx="4800">
                  <c:v>48.01</c:v>
                </c:pt>
                <c:pt idx="4801">
                  <c:v>48.02</c:v>
                </c:pt>
                <c:pt idx="4802">
                  <c:v>48.03</c:v>
                </c:pt>
                <c:pt idx="4803">
                  <c:v>48.04</c:v>
                </c:pt>
                <c:pt idx="4804">
                  <c:v>48.05</c:v>
                </c:pt>
                <c:pt idx="4805">
                  <c:v>48.06</c:v>
                </c:pt>
                <c:pt idx="4806">
                  <c:v>48.07</c:v>
                </c:pt>
                <c:pt idx="4807">
                  <c:v>48.08</c:v>
                </c:pt>
                <c:pt idx="4808">
                  <c:v>48.09</c:v>
                </c:pt>
                <c:pt idx="4809">
                  <c:v>48.1</c:v>
                </c:pt>
                <c:pt idx="4810">
                  <c:v>48.11</c:v>
                </c:pt>
                <c:pt idx="4811">
                  <c:v>48.12</c:v>
                </c:pt>
                <c:pt idx="4812">
                  <c:v>48.13</c:v>
                </c:pt>
                <c:pt idx="4813">
                  <c:v>48.14</c:v>
                </c:pt>
                <c:pt idx="4814">
                  <c:v>48.15</c:v>
                </c:pt>
                <c:pt idx="4815">
                  <c:v>48.16</c:v>
                </c:pt>
                <c:pt idx="4816">
                  <c:v>48.17</c:v>
                </c:pt>
                <c:pt idx="4817">
                  <c:v>48.18</c:v>
                </c:pt>
                <c:pt idx="4818">
                  <c:v>48.19</c:v>
                </c:pt>
                <c:pt idx="4819">
                  <c:v>48.2</c:v>
                </c:pt>
                <c:pt idx="4820">
                  <c:v>48.21</c:v>
                </c:pt>
                <c:pt idx="4821">
                  <c:v>48.22</c:v>
                </c:pt>
                <c:pt idx="4822">
                  <c:v>48.23</c:v>
                </c:pt>
                <c:pt idx="4823">
                  <c:v>48.24</c:v>
                </c:pt>
                <c:pt idx="4824">
                  <c:v>48.25</c:v>
                </c:pt>
                <c:pt idx="4825">
                  <c:v>48.26</c:v>
                </c:pt>
                <c:pt idx="4826">
                  <c:v>48.27</c:v>
                </c:pt>
                <c:pt idx="4827">
                  <c:v>48.28</c:v>
                </c:pt>
                <c:pt idx="4828">
                  <c:v>48.29</c:v>
                </c:pt>
                <c:pt idx="4829">
                  <c:v>48.3</c:v>
                </c:pt>
                <c:pt idx="4830">
                  <c:v>48.31</c:v>
                </c:pt>
                <c:pt idx="4831">
                  <c:v>48.32</c:v>
                </c:pt>
                <c:pt idx="4832">
                  <c:v>48.33</c:v>
                </c:pt>
                <c:pt idx="4833">
                  <c:v>48.34</c:v>
                </c:pt>
                <c:pt idx="4834">
                  <c:v>48.35</c:v>
                </c:pt>
                <c:pt idx="4835">
                  <c:v>48.36</c:v>
                </c:pt>
                <c:pt idx="4836">
                  <c:v>48.37</c:v>
                </c:pt>
                <c:pt idx="4837">
                  <c:v>48.38</c:v>
                </c:pt>
                <c:pt idx="4838">
                  <c:v>48.39</c:v>
                </c:pt>
                <c:pt idx="4839">
                  <c:v>48.4</c:v>
                </c:pt>
                <c:pt idx="4840">
                  <c:v>48.41</c:v>
                </c:pt>
                <c:pt idx="4841">
                  <c:v>48.42</c:v>
                </c:pt>
                <c:pt idx="4842">
                  <c:v>48.43</c:v>
                </c:pt>
                <c:pt idx="4843">
                  <c:v>48.44</c:v>
                </c:pt>
                <c:pt idx="4844">
                  <c:v>48.45</c:v>
                </c:pt>
                <c:pt idx="4845">
                  <c:v>48.46</c:v>
                </c:pt>
                <c:pt idx="4846">
                  <c:v>48.47</c:v>
                </c:pt>
                <c:pt idx="4847">
                  <c:v>48.48</c:v>
                </c:pt>
                <c:pt idx="4848">
                  <c:v>48.49</c:v>
                </c:pt>
                <c:pt idx="4849">
                  <c:v>48.5</c:v>
                </c:pt>
                <c:pt idx="4850">
                  <c:v>48.51</c:v>
                </c:pt>
                <c:pt idx="4851">
                  <c:v>48.52</c:v>
                </c:pt>
                <c:pt idx="4852">
                  <c:v>48.53</c:v>
                </c:pt>
                <c:pt idx="4853">
                  <c:v>48.54</c:v>
                </c:pt>
                <c:pt idx="4854">
                  <c:v>48.55</c:v>
                </c:pt>
                <c:pt idx="4855">
                  <c:v>48.56</c:v>
                </c:pt>
                <c:pt idx="4856">
                  <c:v>48.57</c:v>
                </c:pt>
                <c:pt idx="4857">
                  <c:v>48.58</c:v>
                </c:pt>
                <c:pt idx="4858">
                  <c:v>48.59</c:v>
                </c:pt>
                <c:pt idx="4859">
                  <c:v>48.6</c:v>
                </c:pt>
                <c:pt idx="4860">
                  <c:v>48.61</c:v>
                </c:pt>
                <c:pt idx="4861">
                  <c:v>48.62</c:v>
                </c:pt>
                <c:pt idx="4862">
                  <c:v>48.63</c:v>
                </c:pt>
                <c:pt idx="4863">
                  <c:v>48.64</c:v>
                </c:pt>
                <c:pt idx="4864">
                  <c:v>48.65</c:v>
                </c:pt>
                <c:pt idx="4865">
                  <c:v>48.66</c:v>
                </c:pt>
                <c:pt idx="4866">
                  <c:v>48.67</c:v>
                </c:pt>
                <c:pt idx="4867">
                  <c:v>48.68</c:v>
                </c:pt>
                <c:pt idx="4868">
                  <c:v>48.69</c:v>
                </c:pt>
                <c:pt idx="4869">
                  <c:v>48.7</c:v>
                </c:pt>
                <c:pt idx="4870">
                  <c:v>48.71</c:v>
                </c:pt>
                <c:pt idx="4871">
                  <c:v>48.72</c:v>
                </c:pt>
                <c:pt idx="4872">
                  <c:v>48.73</c:v>
                </c:pt>
                <c:pt idx="4873">
                  <c:v>48.74</c:v>
                </c:pt>
                <c:pt idx="4874">
                  <c:v>48.75</c:v>
                </c:pt>
                <c:pt idx="4875">
                  <c:v>48.76</c:v>
                </c:pt>
                <c:pt idx="4876">
                  <c:v>48.77</c:v>
                </c:pt>
                <c:pt idx="4877">
                  <c:v>48.78</c:v>
                </c:pt>
                <c:pt idx="4878">
                  <c:v>48.79</c:v>
                </c:pt>
                <c:pt idx="4879">
                  <c:v>48.8</c:v>
                </c:pt>
                <c:pt idx="4880">
                  <c:v>48.81</c:v>
                </c:pt>
                <c:pt idx="4881">
                  <c:v>48.82</c:v>
                </c:pt>
                <c:pt idx="4882">
                  <c:v>48.83</c:v>
                </c:pt>
                <c:pt idx="4883">
                  <c:v>48.84</c:v>
                </c:pt>
                <c:pt idx="4884">
                  <c:v>48.85</c:v>
                </c:pt>
                <c:pt idx="4885">
                  <c:v>48.86</c:v>
                </c:pt>
                <c:pt idx="4886">
                  <c:v>48.87</c:v>
                </c:pt>
                <c:pt idx="4887">
                  <c:v>48.88</c:v>
                </c:pt>
                <c:pt idx="4888">
                  <c:v>48.89</c:v>
                </c:pt>
                <c:pt idx="4889">
                  <c:v>48.9</c:v>
                </c:pt>
                <c:pt idx="4890">
                  <c:v>48.91</c:v>
                </c:pt>
                <c:pt idx="4891">
                  <c:v>48.92</c:v>
                </c:pt>
                <c:pt idx="4892">
                  <c:v>48.93</c:v>
                </c:pt>
                <c:pt idx="4893">
                  <c:v>48.94</c:v>
                </c:pt>
                <c:pt idx="4894">
                  <c:v>48.95</c:v>
                </c:pt>
                <c:pt idx="4895">
                  <c:v>48.96</c:v>
                </c:pt>
                <c:pt idx="4896">
                  <c:v>48.97</c:v>
                </c:pt>
                <c:pt idx="4897">
                  <c:v>48.98</c:v>
                </c:pt>
                <c:pt idx="4898">
                  <c:v>48.99</c:v>
                </c:pt>
                <c:pt idx="4899">
                  <c:v>49</c:v>
                </c:pt>
                <c:pt idx="4900">
                  <c:v>49.01</c:v>
                </c:pt>
                <c:pt idx="4901">
                  <c:v>49.02</c:v>
                </c:pt>
                <c:pt idx="4902">
                  <c:v>49.03</c:v>
                </c:pt>
                <c:pt idx="4903">
                  <c:v>49.04</c:v>
                </c:pt>
                <c:pt idx="4904">
                  <c:v>49.05</c:v>
                </c:pt>
                <c:pt idx="4905">
                  <c:v>49.06</c:v>
                </c:pt>
                <c:pt idx="4906">
                  <c:v>49.07</c:v>
                </c:pt>
                <c:pt idx="4907">
                  <c:v>49.08</c:v>
                </c:pt>
                <c:pt idx="4908">
                  <c:v>49.09</c:v>
                </c:pt>
                <c:pt idx="4909">
                  <c:v>49.1</c:v>
                </c:pt>
                <c:pt idx="4910">
                  <c:v>49.11</c:v>
                </c:pt>
                <c:pt idx="4911">
                  <c:v>49.12</c:v>
                </c:pt>
                <c:pt idx="4912">
                  <c:v>49.13</c:v>
                </c:pt>
                <c:pt idx="4913">
                  <c:v>49.14</c:v>
                </c:pt>
                <c:pt idx="4914">
                  <c:v>49.15</c:v>
                </c:pt>
                <c:pt idx="4915">
                  <c:v>49.16</c:v>
                </c:pt>
                <c:pt idx="4916">
                  <c:v>49.17</c:v>
                </c:pt>
                <c:pt idx="4917">
                  <c:v>49.18</c:v>
                </c:pt>
                <c:pt idx="4918">
                  <c:v>49.19</c:v>
                </c:pt>
                <c:pt idx="4919">
                  <c:v>49.2</c:v>
                </c:pt>
                <c:pt idx="4920">
                  <c:v>49.21</c:v>
                </c:pt>
                <c:pt idx="4921">
                  <c:v>49.22</c:v>
                </c:pt>
                <c:pt idx="4922">
                  <c:v>49.23</c:v>
                </c:pt>
                <c:pt idx="4923">
                  <c:v>49.24</c:v>
                </c:pt>
                <c:pt idx="4924">
                  <c:v>49.25</c:v>
                </c:pt>
                <c:pt idx="4925">
                  <c:v>49.26</c:v>
                </c:pt>
                <c:pt idx="4926">
                  <c:v>49.27</c:v>
                </c:pt>
                <c:pt idx="4927">
                  <c:v>49.28</c:v>
                </c:pt>
                <c:pt idx="4928">
                  <c:v>49.29</c:v>
                </c:pt>
                <c:pt idx="4929">
                  <c:v>49.3</c:v>
                </c:pt>
                <c:pt idx="4930">
                  <c:v>49.31</c:v>
                </c:pt>
                <c:pt idx="4931">
                  <c:v>49.32</c:v>
                </c:pt>
                <c:pt idx="4932">
                  <c:v>49.33</c:v>
                </c:pt>
                <c:pt idx="4933">
                  <c:v>49.34</c:v>
                </c:pt>
                <c:pt idx="4934">
                  <c:v>49.35</c:v>
                </c:pt>
                <c:pt idx="4935">
                  <c:v>49.36</c:v>
                </c:pt>
                <c:pt idx="4936">
                  <c:v>49.37</c:v>
                </c:pt>
                <c:pt idx="4937">
                  <c:v>49.38</c:v>
                </c:pt>
                <c:pt idx="4938">
                  <c:v>49.39</c:v>
                </c:pt>
                <c:pt idx="4939">
                  <c:v>49.4</c:v>
                </c:pt>
                <c:pt idx="4940">
                  <c:v>49.41</c:v>
                </c:pt>
                <c:pt idx="4941">
                  <c:v>49.42</c:v>
                </c:pt>
                <c:pt idx="4942">
                  <c:v>49.43</c:v>
                </c:pt>
                <c:pt idx="4943">
                  <c:v>49.44</c:v>
                </c:pt>
                <c:pt idx="4944">
                  <c:v>49.45</c:v>
                </c:pt>
                <c:pt idx="4945">
                  <c:v>49.46</c:v>
                </c:pt>
                <c:pt idx="4946">
                  <c:v>49.47</c:v>
                </c:pt>
                <c:pt idx="4947">
                  <c:v>49.48</c:v>
                </c:pt>
                <c:pt idx="4948">
                  <c:v>49.49</c:v>
                </c:pt>
                <c:pt idx="4949">
                  <c:v>49.5</c:v>
                </c:pt>
                <c:pt idx="4950">
                  <c:v>49.51</c:v>
                </c:pt>
                <c:pt idx="4951">
                  <c:v>49.52</c:v>
                </c:pt>
                <c:pt idx="4952">
                  <c:v>49.53</c:v>
                </c:pt>
                <c:pt idx="4953">
                  <c:v>49.54</c:v>
                </c:pt>
                <c:pt idx="4954">
                  <c:v>49.55</c:v>
                </c:pt>
                <c:pt idx="4955">
                  <c:v>49.56</c:v>
                </c:pt>
                <c:pt idx="4956">
                  <c:v>49.57</c:v>
                </c:pt>
                <c:pt idx="4957">
                  <c:v>49.58</c:v>
                </c:pt>
                <c:pt idx="4958">
                  <c:v>49.59</c:v>
                </c:pt>
                <c:pt idx="4959">
                  <c:v>49.6</c:v>
                </c:pt>
                <c:pt idx="4960">
                  <c:v>49.61</c:v>
                </c:pt>
                <c:pt idx="4961">
                  <c:v>49.62</c:v>
                </c:pt>
                <c:pt idx="4962">
                  <c:v>49.63</c:v>
                </c:pt>
                <c:pt idx="4963">
                  <c:v>49.64</c:v>
                </c:pt>
                <c:pt idx="4964">
                  <c:v>49.65</c:v>
                </c:pt>
                <c:pt idx="4965">
                  <c:v>49.66</c:v>
                </c:pt>
                <c:pt idx="4966">
                  <c:v>49.67</c:v>
                </c:pt>
                <c:pt idx="4967">
                  <c:v>49.68</c:v>
                </c:pt>
                <c:pt idx="4968">
                  <c:v>49.69</c:v>
                </c:pt>
                <c:pt idx="4969">
                  <c:v>49.7</c:v>
                </c:pt>
                <c:pt idx="4970">
                  <c:v>49.71</c:v>
                </c:pt>
                <c:pt idx="4971">
                  <c:v>49.72</c:v>
                </c:pt>
                <c:pt idx="4972">
                  <c:v>49.73</c:v>
                </c:pt>
                <c:pt idx="4973">
                  <c:v>49.74</c:v>
                </c:pt>
                <c:pt idx="4974">
                  <c:v>49.75</c:v>
                </c:pt>
                <c:pt idx="4975">
                  <c:v>49.76</c:v>
                </c:pt>
                <c:pt idx="4976">
                  <c:v>49.77</c:v>
                </c:pt>
                <c:pt idx="4977">
                  <c:v>49.78</c:v>
                </c:pt>
                <c:pt idx="4978">
                  <c:v>49.79</c:v>
                </c:pt>
                <c:pt idx="4979">
                  <c:v>49.8</c:v>
                </c:pt>
                <c:pt idx="4980">
                  <c:v>49.81</c:v>
                </c:pt>
                <c:pt idx="4981">
                  <c:v>49.82</c:v>
                </c:pt>
                <c:pt idx="4982">
                  <c:v>49.83</c:v>
                </c:pt>
                <c:pt idx="4983">
                  <c:v>49.84</c:v>
                </c:pt>
                <c:pt idx="4984">
                  <c:v>49.85</c:v>
                </c:pt>
                <c:pt idx="4985">
                  <c:v>49.86</c:v>
                </c:pt>
                <c:pt idx="4986">
                  <c:v>49.87</c:v>
                </c:pt>
                <c:pt idx="4987">
                  <c:v>49.88</c:v>
                </c:pt>
                <c:pt idx="4988">
                  <c:v>49.89</c:v>
                </c:pt>
                <c:pt idx="4989">
                  <c:v>49.9</c:v>
                </c:pt>
                <c:pt idx="4990">
                  <c:v>49.91</c:v>
                </c:pt>
                <c:pt idx="4991">
                  <c:v>49.92</c:v>
                </c:pt>
                <c:pt idx="4992">
                  <c:v>49.93</c:v>
                </c:pt>
                <c:pt idx="4993">
                  <c:v>49.94</c:v>
                </c:pt>
                <c:pt idx="4994">
                  <c:v>49.95</c:v>
                </c:pt>
                <c:pt idx="4995">
                  <c:v>49.96</c:v>
                </c:pt>
                <c:pt idx="4996">
                  <c:v>49.97</c:v>
                </c:pt>
                <c:pt idx="4997">
                  <c:v>49.98</c:v>
                </c:pt>
                <c:pt idx="4998">
                  <c:v>49.99</c:v>
                </c:pt>
                <c:pt idx="4999">
                  <c:v>50</c:v>
                </c:pt>
                <c:pt idx="5000">
                  <c:v>50.01</c:v>
                </c:pt>
                <c:pt idx="5001">
                  <c:v>50.02</c:v>
                </c:pt>
                <c:pt idx="5002">
                  <c:v>50.03</c:v>
                </c:pt>
                <c:pt idx="5003">
                  <c:v>50.04</c:v>
                </c:pt>
                <c:pt idx="5004">
                  <c:v>50.05</c:v>
                </c:pt>
                <c:pt idx="5005">
                  <c:v>50.06</c:v>
                </c:pt>
                <c:pt idx="5006">
                  <c:v>50.07</c:v>
                </c:pt>
                <c:pt idx="5007">
                  <c:v>50.08</c:v>
                </c:pt>
                <c:pt idx="5008">
                  <c:v>50.09</c:v>
                </c:pt>
                <c:pt idx="5009">
                  <c:v>50.1</c:v>
                </c:pt>
                <c:pt idx="5010">
                  <c:v>50.11</c:v>
                </c:pt>
                <c:pt idx="5011">
                  <c:v>50.12</c:v>
                </c:pt>
                <c:pt idx="5012">
                  <c:v>50.13</c:v>
                </c:pt>
                <c:pt idx="5013">
                  <c:v>50.14</c:v>
                </c:pt>
                <c:pt idx="5014">
                  <c:v>50.15</c:v>
                </c:pt>
                <c:pt idx="5015">
                  <c:v>50.16</c:v>
                </c:pt>
                <c:pt idx="5016">
                  <c:v>50.17</c:v>
                </c:pt>
                <c:pt idx="5017">
                  <c:v>50.18</c:v>
                </c:pt>
                <c:pt idx="5018">
                  <c:v>50.19</c:v>
                </c:pt>
                <c:pt idx="5019">
                  <c:v>50.2</c:v>
                </c:pt>
                <c:pt idx="5020">
                  <c:v>50.21</c:v>
                </c:pt>
                <c:pt idx="5021">
                  <c:v>50.22</c:v>
                </c:pt>
                <c:pt idx="5022">
                  <c:v>50.23</c:v>
                </c:pt>
                <c:pt idx="5023">
                  <c:v>50.24</c:v>
                </c:pt>
                <c:pt idx="5024">
                  <c:v>50.25</c:v>
                </c:pt>
                <c:pt idx="5025">
                  <c:v>50.26</c:v>
                </c:pt>
                <c:pt idx="5026">
                  <c:v>50.27</c:v>
                </c:pt>
                <c:pt idx="5027">
                  <c:v>50.28</c:v>
                </c:pt>
                <c:pt idx="5028">
                  <c:v>50.29</c:v>
                </c:pt>
                <c:pt idx="5029">
                  <c:v>50.3</c:v>
                </c:pt>
                <c:pt idx="5030">
                  <c:v>50.31</c:v>
                </c:pt>
                <c:pt idx="5031">
                  <c:v>50.32</c:v>
                </c:pt>
                <c:pt idx="5032">
                  <c:v>50.33</c:v>
                </c:pt>
                <c:pt idx="5033">
                  <c:v>50.34</c:v>
                </c:pt>
                <c:pt idx="5034">
                  <c:v>50.35</c:v>
                </c:pt>
                <c:pt idx="5035">
                  <c:v>50.36</c:v>
                </c:pt>
                <c:pt idx="5036">
                  <c:v>50.37</c:v>
                </c:pt>
                <c:pt idx="5037">
                  <c:v>50.38</c:v>
                </c:pt>
                <c:pt idx="5038">
                  <c:v>50.39</c:v>
                </c:pt>
                <c:pt idx="5039">
                  <c:v>50.4</c:v>
                </c:pt>
                <c:pt idx="5040">
                  <c:v>50.41</c:v>
                </c:pt>
                <c:pt idx="5041">
                  <c:v>50.42</c:v>
                </c:pt>
                <c:pt idx="5042">
                  <c:v>50.43</c:v>
                </c:pt>
                <c:pt idx="5043">
                  <c:v>50.44</c:v>
                </c:pt>
                <c:pt idx="5044">
                  <c:v>50.45</c:v>
                </c:pt>
                <c:pt idx="5045">
                  <c:v>50.46</c:v>
                </c:pt>
                <c:pt idx="5046">
                  <c:v>50.47</c:v>
                </c:pt>
                <c:pt idx="5047">
                  <c:v>50.48</c:v>
                </c:pt>
                <c:pt idx="5048">
                  <c:v>50.49</c:v>
                </c:pt>
                <c:pt idx="5049">
                  <c:v>50.5</c:v>
                </c:pt>
                <c:pt idx="5050">
                  <c:v>50.51</c:v>
                </c:pt>
                <c:pt idx="5051">
                  <c:v>50.52</c:v>
                </c:pt>
                <c:pt idx="5052">
                  <c:v>50.53</c:v>
                </c:pt>
                <c:pt idx="5053">
                  <c:v>50.54</c:v>
                </c:pt>
                <c:pt idx="5054">
                  <c:v>50.55</c:v>
                </c:pt>
                <c:pt idx="5055">
                  <c:v>50.56</c:v>
                </c:pt>
                <c:pt idx="5056">
                  <c:v>50.57</c:v>
                </c:pt>
                <c:pt idx="5057">
                  <c:v>50.58</c:v>
                </c:pt>
                <c:pt idx="5058">
                  <c:v>50.59</c:v>
                </c:pt>
                <c:pt idx="5059">
                  <c:v>50.6</c:v>
                </c:pt>
                <c:pt idx="5060">
                  <c:v>50.61</c:v>
                </c:pt>
                <c:pt idx="5061">
                  <c:v>50.62</c:v>
                </c:pt>
                <c:pt idx="5062">
                  <c:v>50.63</c:v>
                </c:pt>
                <c:pt idx="5063">
                  <c:v>50.64</c:v>
                </c:pt>
                <c:pt idx="5064">
                  <c:v>50.65</c:v>
                </c:pt>
                <c:pt idx="5065">
                  <c:v>50.66</c:v>
                </c:pt>
                <c:pt idx="5066">
                  <c:v>50.67</c:v>
                </c:pt>
                <c:pt idx="5067">
                  <c:v>50.68</c:v>
                </c:pt>
                <c:pt idx="5068">
                  <c:v>50.69</c:v>
                </c:pt>
                <c:pt idx="5069">
                  <c:v>50.7</c:v>
                </c:pt>
                <c:pt idx="5070">
                  <c:v>50.71</c:v>
                </c:pt>
                <c:pt idx="5071">
                  <c:v>50.72</c:v>
                </c:pt>
                <c:pt idx="5072">
                  <c:v>50.73</c:v>
                </c:pt>
                <c:pt idx="5073">
                  <c:v>50.74</c:v>
                </c:pt>
                <c:pt idx="5074">
                  <c:v>50.75</c:v>
                </c:pt>
                <c:pt idx="5075">
                  <c:v>50.76</c:v>
                </c:pt>
                <c:pt idx="5076">
                  <c:v>50.77</c:v>
                </c:pt>
                <c:pt idx="5077">
                  <c:v>50.78</c:v>
                </c:pt>
                <c:pt idx="5078">
                  <c:v>50.79</c:v>
                </c:pt>
                <c:pt idx="5079">
                  <c:v>50.8</c:v>
                </c:pt>
                <c:pt idx="5080">
                  <c:v>50.81</c:v>
                </c:pt>
                <c:pt idx="5081">
                  <c:v>50.82</c:v>
                </c:pt>
                <c:pt idx="5082">
                  <c:v>50.83</c:v>
                </c:pt>
                <c:pt idx="5083">
                  <c:v>50.84</c:v>
                </c:pt>
                <c:pt idx="5084">
                  <c:v>50.85</c:v>
                </c:pt>
                <c:pt idx="5085">
                  <c:v>50.86</c:v>
                </c:pt>
                <c:pt idx="5086">
                  <c:v>50.87</c:v>
                </c:pt>
                <c:pt idx="5087">
                  <c:v>50.88</c:v>
                </c:pt>
                <c:pt idx="5088">
                  <c:v>50.89</c:v>
                </c:pt>
                <c:pt idx="5089">
                  <c:v>50.9</c:v>
                </c:pt>
                <c:pt idx="5090">
                  <c:v>50.91</c:v>
                </c:pt>
                <c:pt idx="5091">
                  <c:v>50.92</c:v>
                </c:pt>
                <c:pt idx="5092">
                  <c:v>50.93</c:v>
                </c:pt>
                <c:pt idx="5093">
                  <c:v>50.94</c:v>
                </c:pt>
                <c:pt idx="5094">
                  <c:v>50.95</c:v>
                </c:pt>
                <c:pt idx="5095">
                  <c:v>50.96</c:v>
                </c:pt>
                <c:pt idx="5096">
                  <c:v>50.97</c:v>
                </c:pt>
                <c:pt idx="5097">
                  <c:v>50.98</c:v>
                </c:pt>
                <c:pt idx="5098">
                  <c:v>50.99</c:v>
                </c:pt>
                <c:pt idx="5099">
                  <c:v>51</c:v>
                </c:pt>
                <c:pt idx="5100">
                  <c:v>51.01</c:v>
                </c:pt>
                <c:pt idx="5101">
                  <c:v>51.02</c:v>
                </c:pt>
                <c:pt idx="5102">
                  <c:v>51.03</c:v>
                </c:pt>
                <c:pt idx="5103">
                  <c:v>51.04</c:v>
                </c:pt>
                <c:pt idx="5104">
                  <c:v>51.05</c:v>
                </c:pt>
                <c:pt idx="5105">
                  <c:v>51.06</c:v>
                </c:pt>
                <c:pt idx="5106">
                  <c:v>51.07</c:v>
                </c:pt>
                <c:pt idx="5107">
                  <c:v>51.08</c:v>
                </c:pt>
                <c:pt idx="5108">
                  <c:v>51.09</c:v>
                </c:pt>
                <c:pt idx="5109">
                  <c:v>51.1</c:v>
                </c:pt>
                <c:pt idx="5110">
                  <c:v>51.11</c:v>
                </c:pt>
                <c:pt idx="5111">
                  <c:v>51.12</c:v>
                </c:pt>
                <c:pt idx="5112">
                  <c:v>51.13</c:v>
                </c:pt>
                <c:pt idx="5113">
                  <c:v>51.14</c:v>
                </c:pt>
                <c:pt idx="5114">
                  <c:v>51.15</c:v>
                </c:pt>
                <c:pt idx="5115">
                  <c:v>51.16</c:v>
                </c:pt>
                <c:pt idx="5116">
                  <c:v>51.17</c:v>
                </c:pt>
                <c:pt idx="5117">
                  <c:v>51.18</c:v>
                </c:pt>
                <c:pt idx="5118">
                  <c:v>51.19</c:v>
                </c:pt>
                <c:pt idx="5119">
                  <c:v>51.2</c:v>
                </c:pt>
                <c:pt idx="5120">
                  <c:v>51.21</c:v>
                </c:pt>
                <c:pt idx="5121">
                  <c:v>51.22</c:v>
                </c:pt>
                <c:pt idx="5122">
                  <c:v>51.23</c:v>
                </c:pt>
                <c:pt idx="5123">
                  <c:v>51.24</c:v>
                </c:pt>
                <c:pt idx="5124">
                  <c:v>51.25</c:v>
                </c:pt>
                <c:pt idx="5125">
                  <c:v>51.26</c:v>
                </c:pt>
                <c:pt idx="5126">
                  <c:v>51.27</c:v>
                </c:pt>
                <c:pt idx="5127">
                  <c:v>51.28</c:v>
                </c:pt>
                <c:pt idx="5128">
                  <c:v>51.29</c:v>
                </c:pt>
                <c:pt idx="5129">
                  <c:v>51.3</c:v>
                </c:pt>
                <c:pt idx="5130">
                  <c:v>51.31</c:v>
                </c:pt>
                <c:pt idx="5131">
                  <c:v>51.32</c:v>
                </c:pt>
                <c:pt idx="5132">
                  <c:v>51.33</c:v>
                </c:pt>
                <c:pt idx="5133">
                  <c:v>51.34</c:v>
                </c:pt>
                <c:pt idx="5134">
                  <c:v>51.35</c:v>
                </c:pt>
                <c:pt idx="5135">
                  <c:v>51.36</c:v>
                </c:pt>
                <c:pt idx="5136">
                  <c:v>51.37</c:v>
                </c:pt>
                <c:pt idx="5137">
                  <c:v>51.38</c:v>
                </c:pt>
                <c:pt idx="5138">
                  <c:v>51.39</c:v>
                </c:pt>
                <c:pt idx="5139">
                  <c:v>51.4</c:v>
                </c:pt>
                <c:pt idx="5140">
                  <c:v>51.41</c:v>
                </c:pt>
                <c:pt idx="5141">
                  <c:v>51.42</c:v>
                </c:pt>
                <c:pt idx="5142">
                  <c:v>51.43</c:v>
                </c:pt>
                <c:pt idx="5143">
                  <c:v>51.44</c:v>
                </c:pt>
                <c:pt idx="5144">
                  <c:v>51.45</c:v>
                </c:pt>
                <c:pt idx="5145">
                  <c:v>51.46</c:v>
                </c:pt>
                <c:pt idx="5146">
                  <c:v>51.47</c:v>
                </c:pt>
                <c:pt idx="5147">
                  <c:v>51.48</c:v>
                </c:pt>
                <c:pt idx="5148">
                  <c:v>51.49</c:v>
                </c:pt>
                <c:pt idx="5149">
                  <c:v>51.5</c:v>
                </c:pt>
                <c:pt idx="5150">
                  <c:v>51.51</c:v>
                </c:pt>
                <c:pt idx="5151">
                  <c:v>51.52</c:v>
                </c:pt>
                <c:pt idx="5152">
                  <c:v>51.53</c:v>
                </c:pt>
                <c:pt idx="5153">
                  <c:v>51.54</c:v>
                </c:pt>
                <c:pt idx="5154">
                  <c:v>51.55</c:v>
                </c:pt>
                <c:pt idx="5155">
                  <c:v>51.56</c:v>
                </c:pt>
                <c:pt idx="5156">
                  <c:v>51.57</c:v>
                </c:pt>
                <c:pt idx="5157">
                  <c:v>51.58</c:v>
                </c:pt>
                <c:pt idx="5158">
                  <c:v>51.59</c:v>
                </c:pt>
                <c:pt idx="5159">
                  <c:v>51.6</c:v>
                </c:pt>
                <c:pt idx="5160">
                  <c:v>51.61</c:v>
                </c:pt>
                <c:pt idx="5161">
                  <c:v>51.62</c:v>
                </c:pt>
                <c:pt idx="5162">
                  <c:v>51.63</c:v>
                </c:pt>
                <c:pt idx="5163">
                  <c:v>51.64</c:v>
                </c:pt>
                <c:pt idx="5164">
                  <c:v>51.65</c:v>
                </c:pt>
                <c:pt idx="5165">
                  <c:v>51.66</c:v>
                </c:pt>
                <c:pt idx="5166">
                  <c:v>51.67</c:v>
                </c:pt>
                <c:pt idx="5167">
                  <c:v>51.68</c:v>
                </c:pt>
                <c:pt idx="5168">
                  <c:v>51.69</c:v>
                </c:pt>
                <c:pt idx="5169">
                  <c:v>51.7</c:v>
                </c:pt>
                <c:pt idx="5170">
                  <c:v>51.71</c:v>
                </c:pt>
                <c:pt idx="5171">
                  <c:v>51.72</c:v>
                </c:pt>
                <c:pt idx="5172">
                  <c:v>51.73</c:v>
                </c:pt>
                <c:pt idx="5173">
                  <c:v>51.74</c:v>
                </c:pt>
                <c:pt idx="5174">
                  <c:v>51.75</c:v>
                </c:pt>
                <c:pt idx="5175">
                  <c:v>51.76</c:v>
                </c:pt>
                <c:pt idx="5176">
                  <c:v>51.77</c:v>
                </c:pt>
                <c:pt idx="5177">
                  <c:v>51.78</c:v>
                </c:pt>
                <c:pt idx="5178">
                  <c:v>51.79</c:v>
                </c:pt>
                <c:pt idx="5179">
                  <c:v>51.8</c:v>
                </c:pt>
                <c:pt idx="5180">
                  <c:v>51.81</c:v>
                </c:pt>
                <c:pt idx="5181">
                  <c:v>51.82</c:v>
                </c:pt>
                <c:pt idx="5182">
                  <c:v>51.83</c:v>
                </c:pt>
                <c:pt idx="5183">
                  <c:v>51.84</c:v>
                </c:pt>
                <c:pt idx="5184">
                  <c:v>51.85</c:v>
                </c:pt>
                <c:pt idx="5185">
                  <c:v>51.86</c:v>
                </c:pt>
                <c:pt idx="5186">
                  <c:v>51.87</c:v>
                </c:pt>
                <c:pt idx="5187">
                  <c:v>51.88</c:v>
                </c:pt>
                <c:pt idx="5188">
                  <c:v>51.89</c:v>
                </c:pt>
                <c:pt idx="5189">
                  <c:v>51.9</c:v>
                </c:pt>
                <c:pt idx="5190">
                  <c:v>51.91</c:v>
                </c:pt>
                <c:pt idx="5191">
                  <c:v>51.92</c:v>
                </c:pt>
                <c:pt idx="5192">
                  <c:v>51.93</c:v>
                </c:pt>
                <c:pt idx="5193">
                  <c:v>51.94</c:v>
                </c:pt>
                <c:pt idx="5194">
                  <c:v>51.95</c:v>
                </c:pt>
                <c:pt idx="5195">
                  <c:v>51.96</c:v>
                </c:pt>
                <c:pt idx="5196">
                  <c:v>51.97</c:v>
                </c:pt>
                <c:pt idx="5197">
                  <c:v>51.98</c:v>
                </c:pt>
                <c:pt idx="5198">
                  <c:v>51.99</c:v>
                </c:pt>
                <c:pt idx="5199">
                  <c:v>52</c:v>
                </c:pt>
                <c:pt idx="5200">
                  <c:v>52.01</c:v>
                </c:pt>
                <c:pt idx="5201">
                  <c:v>52.02</c:v>
                </c:pt>
                <c:pt idx="5202">
                  <c:v>52.03</c:v>
                </c:pt>
                <c:pt idx="5203">
                  <c:v>52.04</c:v>
                </c:pt>
                <c:pt idx="5204">
                  <c:v>52.05</c:v>
                </c:pt>
                <c:pt idx="5205">
                  <c:v>52.06</c:v>
                </c:pt>
                <c:pt idx="5206">
                  <c:v>52.07</c:v>
                </c:pt>
                <c:pt idx="5207">
                  <c:v>52.08</c:v>
                </c:pt>
                <c:pt idx="5208">
                  <c:v>52.09</c:v>
                </c:pt>
                <c:pt idx="5209">
                  <c:v>52.1</c:v>
                </c:pt>
                <c:pt idx="5210">
                  <c:v>52.11</c:v>
                </c:pt>
                <c:pt idx="5211">
                  <c:v>52.12</c:v>
                </c:pt>
                <c:pt idx="5212">
                  <c:v>52.13</c:v>
                </c:pt>
                <c:pt idx="5213">
                  <c:v>52.14</c:v>
                </c:pt>
                <c:pt idx="5214">
                  <c:v>52.15</c:v>
                </c:pt>
                <c:pt idx="5215">
                  <c:v>52.16</c:v>
                </c:pt>
                <c:pt idx="5216">
                  <c:v>52.17</c:v>
                </c:pt>
                <c:pt idx="5217">
                  <c:v>52.18</c:v>
                </c:pt>
                <c:pt idx="5218">
                  <c:v>52.19</c:v>
                </c:pt>
                <c:pt idx="5219">
                  <c:v>52.2</c:v>
                </c:pt>
                <c:pt idx="5220">
                  <c:v>52.21</c:v>
                </c:pt>
                <c:pt idx="5221">
                  <c:v>52.22</c:v>
                </c:pt>
                <c:pt idx="5222">
                  <c:v>52.23</c:v>
                </c:pt>
                <c:pt idx="5223">
                  <c:v>52.24</c:v>
                </c:pt>
                <c:pt idx="5224">
                  <c:v>52.25</c:v>
                </c:pt>
                <c:pt idx="5225">
                  <c:v>52.26</c:v>
                </c:pt>
                <c:pt idx="5226">
                  <c:v>52.27</c:v>
                </c:pt>
                <c:pt idx="5227">
                  <c:v>52.28</c:v>
                </c:pt>
                <c:pt idx="5228">
                  <c:v>52.29</c:v>
                </c:pt>
                <c:pt idx="5229">
                  <c:v>52.3</c:v>
                </c:pt>
                <c:pt idx="5230">
                  <c:v>52.31</c:v>
                </c:pt>
                <c:pt idx="5231">
                  <c:v>52.32</c:v>
                </c:pt>
                <c:pt idx="5232">
                  <c:v>52.33</c:v>
                </c:pt>
                <c:pt idx="5233">
                  <c:v>52.34</c:v>
                </c:pt>
                <c:pt idx="5234">
                  <c:v>52.35</c:v>
                </c:pt>
                <c:pt idx="5235">
                  <c:v>52.36</c:v>
                </c:pt>
                <c:pt idx="5236">
                  <c:v>52.37</c:v>
                </c:pt>
                <c:pt idx="5237">
                  <c:v>52.38</c:v>
                </c:pt>
                <c:pt idx="5238">
                  <c:v>52.39</c:v>
                </c:pt>
                <c:pt idx="5239">
                  <c:v>52.4</c:v>
                </c:pt>
                <c:pt idx="5240">
                  <c:v>52.41</c:v>
                </c:pt>
                <c:pt idx="5241">
                  <c:v>52.42</c:v>
                </c:pt>
                <c:pt idx="5242">
                  <c:v>52.43</c:v>
                </c:pt>
                <c:pt idx="5243">
                  <c:v>52.44</c:v>
                </c:pt>
                <c:pt idx="5244">
                  <c:v>52.45</c:v>
                </c:pt>
                <c:pt idx="5245">
                  <c:v>52.46</c:v>
                </c:pt>
                <c:pt idx="5246">
                  <c:v>52.47</c:v>
                </c:pt>
                <c:pt idx="5247">
                  <c:v>52.48</c:v>
                </c:pt>
                <c:pt idx="5248">
                  <c:v>52.49</c:v>
                </c:pt>
                <c:pt idx="5249">
                  <c:v>52.5</c:v>
                </c:pt>
                <c:pt idx="5250">
                  <c:v>52.51</c:v>
                </c:pt>
                <c:pt idx="5251">
                  <c:v>52.52</c:v>
                </c:pt>
                <c:pt idx="5252">
                  <c:v>52.53</c:v>
                </c:pt>
                <c:pt idx="5253">
                  <c:v>52.54</c:v>
                </c:pt>
                <c:pt idx="5254">
                  <c:v>52.55</c:v>
                </c:pt>
                <c:pt idx="5255">
                  <c:v>52.56</c:v>
                </c:pt>
                <c:pt idx="5256">
                  <c:v>52.57</c:v>
                </c:pt>
                <c:pt idx="5257">
                  <c:v>52.58</c:v>
                </c:pt>
                <c:pt idx="5258">
                  <c:v>52.59</c:v>
                </c:pt>
                <c:pt idx="5259">
                  <c:v>52.6</c:v>
                </c:pt>
                <c:pt idx="5260">
                  <c:v>52.61</c:v>
                </c:pt>
                <c:pt idx="5261">
                  <c:v>52.62</c:v>
                </c:pt>
                <c:pt idx="5262">
                  <c:v>52.63</c:v>
                </c:pt>
                <c:pt idx="5263">
                  <c:v>52.64</c:v>
                </c:pt>
                <c:pt idx="5264">
                  <c:v>52.65</c:v>
                </c:pt>
                <c:pt idx="5265">
                  <c:v>52.66</c:v>
                </c:pt>
                <c:pt idx="5266">
                  <c:v>52.67</c:v>
                </c:pt>
                <c:pt idx="5267">
                  <c:v>52.68</c:v>
                </c:pt>
                <c:pt idx="5268">
                  <c:v>52.69</c:v>
                </c:pt>
                <c:pt idx="5269">
                  <c:v>52.7</c:v>
                </c:pt>
                <c:pt idx="5270">
                  <c:v>52.71</c:v>
                </c:pt>
                <c:pt idx="5271">
                  <c:v>52.72</c:v>
                </c:pt>
                <c:pt idx="5272">
                  <c:v>52.73</c:v>
                </c:pt>
                <c:pt idx="5273">
                  <c:v>52.74</c:v>
                </c:pt>
                <c:pt idx="5274">
                  <c:v>52.75</c:v>
                </c:pt>
                <c:pt idx="5275">
                  <c:v>52.76</c:v>
                </c:pt>
                <c:pt idx="5276">
                  <c:v>52.77</c:v>
                </c:pt>
                <c:pt idx="5277">
                  <c:v>52.78</c:v>
                </c:pt>
                <c:pt idx="5278">
                  <c:v>52.79</c:v>
                </c:pt>
                <c:pt idx="5279">
                  <c:v>52.8</c:v>
                </c:pt>
                <c:pt idx="5280">
                  <c:v>52.81</c:v>
                </c:pt>
                <c:pt idx="5281">
                  <c:v>52.82</c:v>
                </c:pt>
                <c:pt idx="5282">
                  <c:v>52.83</c:v>
                </c:pt>
                <c:pt idx="5283">
                  <c:v>52.84</c:v>
                </c:pt>
                <c:pt idx="5284">
                  <c:v>52.85</c:v>
                </c:pt>
                <c:pt idx="5285">
                  <c:v>52.86</c:v>
                </c:pt>
                <c:pt idx="5286">
                  <c:v>52.87</c:v>
                </c:pt>
                <c:pt idx="5287">
                  <c:v>52.88</c:v>
                </c:pt>
                <c:pt idx="5288">
                  <c:v>52.89</c:v>
                </c:pt>
                <c:pt idx="5289">
                  <c:v>52.9</c:v>
                </c:pt>
                <c:pt idx="5290">
                  <c:v>52.91</c:v>
                </c:pt>
                <c:pt idx="5291">
                  <c:v>52.92</c:v>
                </c:pt>
                <c:pt idx="5292">
                  <c:v>52.93</c:v>
                </c:pt>
                <c:pt idx="5293">
                  <c:v>52.94</c:v>
                </c:pt>
                <c:pt idx="5294">
                  <c:v>52.95</c:v>
                </c:pt>
                <c:pt idx="5295">
                  <c:v>52.96</c:v>
                </c:pt>
                <c:pt idx="5296">
                  <c:v>52.97</c:v>
                </c:pt>
                <c:pt idx="5297">
                  <c:v>52.98</c:v>
                </c:pt>
                <c:pt idx="5298">
                  <c:v>52.99</c:v>
                </c:pt>
                <c:pt idx="5299">
                  <c:v>53</c:v>
                </c:pt>
                <c:pt idx="5300">
                  <c:v>53.01</c:v>
                </c:pt>
                <c:pt idx="5301">
                  <c:v>53.02</c:v>
                </c:pt>
                <c:pt idx="5302">
                  <c:v>53.03</c:v>
                </c:pt>
                <c:pt idx="5303">
                  <c:v>53.04</c:v>
                </c:pt>
                <c:pt idx="5304">
                  <c:v>53.05</c:v>
                </c:pt>
                <c:pt idx="5305">
                  <c:v>53.06</c:v>
                </c:pt>
                <c:pt idx="5306">
                  <c:v>53.07</c:v>
                </c:pt>
                <c:pt idx="5307">
                  <c:v>53.08</c:v>
                </c:pt>
                <c:pt idx="5308">
                  <c:v>53.09</c:v>
                </c:pt>
                <c:pt idx="5309">
                  <c:v>53.1</c:v>
                </c:pt>
                <c:pt idx="5310">
                  <c:v>53.11</c:v>
                </c:pt>
                <c:pt idx="5311">
                  <c:v>53.12</c:v>
                </c:pt>
                <c:pt idx="5312">
                  <c:v>53.13</c:v>
                </c:pt>
                <c:pt idx="5313">
                  <c:v>53.14</c:v>
                </c:pt>
                <c:pt idx="5314">
                  <c:v>53.15</c:v>
                </c:pt>
                <c:pt idx="5315">
                  <c:v>53.16</c:v>
                </c:pt>
                <c:pt idx="5316">
                  <c:v>53.17</c:v>
                </c:pt>
                <c:pt idx="5317">
                  <c:v>53.18</c:v>
                </c:pt>
                <c:pt idx="5318">
                  <c:v>53.19</c:v>
                </c:pt>
                <c:pt idx="5319">
                  <c:v>53.2</c:v>
                </c:pt>
                <c:pt idx="5320">
                  <c:v>53.21</c:v>
                </c:pt>
                <c:pt idx="5321">
                  <c:v>53.22</c:v>
                </c:pt>
                <c:pt idx="5322">
                  <c:v>53.23</c:v>
                </c:pt>
                <c:pt idx="5323">
                  <c:v>53.24</c:v>
                </c:pt>
                <c:pt idx="5324">
                  <c:v>53.25</c:v>
                </c:pt>
                <c:pt idx="5325">
                  <c:v>53.26</c:v>
                </c:pt>
                <c:pt idx="5326">
                  <c:v>53.27</c:v>
                </c:pt>
                <c:pt idx="5327">
                  <c:v>53.28</c:v>
                </c:pt>
                <c:pt idx="5328">
                  <c:v>53.29</c:v>
                </c:pt>
                <c:pt idx="5329">
                  <c:v>53.3</c:v>
                </c:pt>
                <c:pt idx="5330">
                  <c:v>53.31</c:v>
                </c:pt>
                <c:pt idx="5331">
                  <c:v>53.32</c:v>
                </c:pt>
                <c:pt idx="5332">
                  <c:v>53.33</c:v>
                </c:pt>
                <c:pt idx="5333">
                  <c:v>53.34</c:v>
                </c:pt>
                <c:pt idx="5334">
                  <c:v>53.35</c:v>
                </c:pt>
                <c:pt idx="5335">
                  <c:v>53.36</c:v>
                </c:pt>
                <c:pt idx="5336">
                  <c:v>53.37</c:v>
                </c:pt>
                <c:pt idx="5337">
                  <c:v>53.38</c:v>
                </c:pt>
                <c:pt idx="5338">
                  <c:v>53.39</c:v>
                </c:pt>
                <c:pt idx="5339">
                  <c:v>53.4</c:v>
                </c:pt>
                <c:pt idx="5340">
                  <c:v>53.41</c:v>
                </c:pt>
                <c:pt idx="5341">
                  <c:v>53.42</c:v>
                </c:pt>
                <c:pt idx="5342">
                  <c:v>53.43</c:v>
                </c:pt>
                <c:pt idx="5343">
                  <c:v>53.44</c:v>
                </c:pt>
                <c:pt idx="5344">
                  <c:v>53.45</c:v>
                </c:pt>
                <c:pt idx="5345">
                  <c:v>53.46</c:v>
                </c:pt>
                <c:pt idx="5346">
                  <c:v>53.47</c:v>
                </c:pt>
                <c:pt idx="5347">
                  <c:v>53.48</c:v>
                </c:pt>
                <c:pt idx="5348">
                  <c:v>53.49</c:v>
                </c:pt>
                <c:pt idx="5349">
                  <c:v>53.5</c:v>
                </c:pt>
                <c:pt idx="5350">
                  <c:v>53.51</c:v>
                </c:pt>
                <c:pt idx="5351">
                  <c:v>53.52</c:v>
                </c:pt>
                <c:pt idx="5352">
                  <c:v>53.53</c:v>
                </c:pt>
                <c:pt idx="5353">
                  <c:v>53.54</c:v>
                </c:pt>
                <c:pt idx="5354">
                  <c:v>53.55</c:v>
                </c:pt>
                <c:pt idx="5355">
                  <c:v>53.56</c:v>
                </c:pt>
                <c:pt idx="5356">
                  <c:v>53.57</c:v>
                </c:pt>
                <c:pt idx="5357">
                  <c:v>53.58</c:v>
                </c:pt>
                <c:pt idx="5358">
                  <c:v>53.59</c:v>
                </c:pt>
                <c:pt idx="5359">
                  <c:v>53.6</c:v>
                </c:pt>
                <c:pt idx="5360">
                  <c:v>53.61</c:v>
                </c:pt>
                <c:pt idx="5361">
                  <c:v>53.62</c:v>
                </c:pt>
                <c:pt idx="5362">
                  <c:v>53.63</c:v>
                </c:pt>
                <c:pt idx="5363">
                  <c:v>53.64</c:v>
                </c:pt>
                <c:pt idx="5364">
                  <c:v>53.65</c:v>
                </c:pt>
                <c:pt idx="5365">
                  <c:v>53.66</c:v>
                </c:pt>
                <c:pt idx="5366">
                  <c:v>53.67</c:v>
                </c:pt>
                <c:pt idx="5367">
                  <c:v>53.68</c:v>
                </c:pt>
                <c:pt idx="5368">
                  <c:v>53.69</c:v>
                </c:pt>
                <c:pt idx="5369">
                  <c:v>53.7</c:v>
                </c:pt>
                <c:pt idx="5370">
                  <c:v>53.71</c:v>
                </c:pt>
                <c:pt idx="5371">
                  <c:v>53.72</c:v>
                </c:pt>
                <c:pt idx="5372">
                  <c:v>53.73</c:v>
                </c:pt>
                <c:pt idx="5373">
                  <c:v>53.74</c:v>
                </c:pt>
                <c:pt idx="5374">
                  <c:v>53.75</c:v>
                </c:pt>
                <c:pt idx="5375">
                  <c:v>53.76</c:v>
                </c:pt>
                <c:pt idx="5376">
                  <c:v>53.77</c:v>
                </c:pt>
                <c:pt idx="5377">
                  <c:v>53.78</c:v>
                </c:pt>
                <c:pt idx="5378">
                  <c:v>53.79</c:v>
                </c:pt>
                <c:pt idx="5379">
                  <c:v>53.8</c:v>
                </c:pt>
                <c:pt idx="5380">
                  <c:v>53.81</c:v>
                </c:pt>
                <c:pt idx="5381">
                  <c:v>53.82</c:v>
                </c:pt>
                <c:pt idx="5382">
                  <c:v>53.83</c:v>
                </c:pt>
                <c:pt idx="5383">
                  <c:v>53.84</c:v>
                </c:pt>
                <c:pt idx="5384">
                  <c:v>53.85</c:v>
                </c:pt>
                <c:pt idx="5385">
                  <c:v>53.86</c:v>
                </c:pt>
                <c:pt idx="5386">
                  <c:v>53.87</c:v>
                </c:pt>
                <c:pt idx="5387">
                  <c:v>53.88</c:v>
                </c:pt>
                <c:pt idx="5388">
                  <c:v>53.89</c:v>
                </c:pt>
                <c:pt idx="5389">
                  <c:v>53.9</c:v>
                </c:pt>
                <c:pt idx="5390">
                  <c:v>53.91</c:v>
                </c:pt>
                <c:pt idx="5391">
                  <c:v>53.92</c:v>
                </c:pt>
                <c:pt idx="5392">
                  <c:v>53.93</c:v>
                </c:pt>
                <c:pt idx="5393">
                  <c:v>53.94</c:v>
                </c:pt>
                <c:pt idx="5394">
                  <c:v>53.95</c:v>
                </c:pt>
                <c:pt idx="5395">
                  <c:v>53.96</c:v>
                </c:pt>
                <c:pt idx="5396">
                  <c:v>53.97</c:v>
                </c:pt>
                <c:pt idx="5397">
                  <c:v>53.98</c:v>
                </c:pt>
                <c:pt idx="5398">
                  <c:v>53.99</c:v>
                </c:pt>
                <c:pt idx="5399">
                  <c:v>54</c:v>
                </c:pt>
                <c:pt idx="5400">
                  <c:v>54.01</c:v>
                </c:pt>
                <c:pt idx="5401">
                  <c:v>54.02</c:v>
                </c:pt>
                <c:pt idx="5402">
                  <c:v>54.03</c:v>
                </c:pt>
                <c:pt idx="5403">
                  <c:v>54.04</c:v>
                </c:pt>
                <c:pt idx="5404">
                  <c:v>54.05</c:v>
                </c:pt>
                <c:pt idx="5405">
                  <c:v>54.06</c:v>
                </c:pt>
                <c:pt idx="5406">
                  <c:v>54.07</c:v>
                </c:pt>
                <c:pt idx="5407">
                  <c:v>54.08</c:v>
                </c:pt>
                <c:pt idx="5408">
                  <c:v>54.09</c:v>
                </c:pt>
                <c:pt idx="5409">
                  <c:v>54.1</c:v>
                </c:pt>
                <c:pt idx="5410">
                  <c:v>54.11</c:v>
                </c:pt>
                <c:pt idx="5411">
                  <c:v>54.12</c:v>
                </c:pt>
                <c:pt idx="5412">
                  <c:v>54.13</c:v>
                </c:pt>
                <c:pt idx="5413">
                  <c:v>54.14</c:v>
                </c:pt>
                <c:pt idx="5414">
                  <c:v>54.15</c:v>
                </c:pt>
                <c:pt idx="5415">
                  <c:v>54.16</c:v>
                </c:pt>
                <c:pt idx="5416">
                  <c:v>54.17</c:v>
                </c:pt>
                <c:pt idx="5417">
                  <c:v>54.18</c:v>
                </c:pt>
                <c:pt idx="5418">
                  <c:v>54.19</c:v>
                </c:pt>
                <c:pt idx="5419">
                  <c:v>54.2</c:v>
                </c:pt>
                <c:pt idx="5420">
                  <c:v>54.21</c:v>
                </c:pt>
                <c:pt idx="5421">
                  <c:v>54.22</c:v>
                </c:pt>
                <c:pt idx="5422">
                  <c:v>54.23</c:v>
                </c:pt>
                <c:pt idx="5423">
                  <c:v>54.24</c:v>
                </c:pt>
                <c:pt idx="5424">
                  <c:v>54.25</c:v>
                </c:pt>
                <c:pt idx="5425">
                  <c:v>54.26</c:v>
                </c:pt>
                <c:pt idx="5426">
                  <c:v>54.27</c:v>
                </c:pt>
                <c:pt idx="5427">
                  <c:v>54.28</c:v>
                </c:pt>
                <c:pt idx="5428">
                  <c:v>54.29</c:v>
                </c:pt>
                <c:pt idx="5429">
                  <c:v>54.3</c:v>
                </c:pt>
                <c:pt idx="5430">
                  <c:v>54.31</c:v>
                </c:pt>
                <c:pt idx="5431">
                  <c:v>54.32</c:v>
                </c:pt>
                <c:pt idx="5432">
                  <c:v>54.33</c:v>
                </c:pt>
                <c:pt idx="5433">
                  <c:v>54.34</c:v>
                </c:pt>
                <c:pt idx="5434">
                  <c:v>54.35</c:v>
                </c:pt>
                <c:pt idx="5435">
                  <c:v>54.36</c:v>
                </c:pt>
                <c:pt idx="5436">
                  <c:v>54.37</c:v>
                </c:pt>
                <c:pt idx="5437">
                  <c:v>54.38</c:v>
                </c:pt>
                <c:pt idx="5438">
                  <c:v>54.39</c:v>
                </c:pt>
                <c:pt idx="5439">
                  <c:v>54.4</c:v>
                </c:pt>
                <c:pt idx="5440">
                  <c:v>54.41</c:v>
                </c:pt>
                <c:pt idx="5441">
                  <c:v>54.42</c:v>
                </c:pt>
                <c:pt idx="5442">
                  <c:v>54.43</c:v>
                </c:pt>
                <c:pt idx="5443">
                  <c:v>54.44</c:v>
                </c:pt>
                <c:pt idx="5444">
                  <c:v>54.45</c:v>
                </c:pt>
                <c:pt idx="5445">
                  <c:v>54.46</c:v>
                </c:pt>
                <c:pt idx="5446">
                  <c:v>54.47</c:v>
                </c:pt>
                <c:pt idx="5447">
                  <c:v>54.48</c:v>
                </c:pt>
                <c:pt idx="5448">
                  <c:v>54.49</c:v>
                </c:pt>
                <c:pt idx="5449">
                  <c:v>54.5</c:v>
                </c:pt>
                <c:pt idx="5450">
                  <c:v>54.51</c:v>
                </c:pt>
                <c:pt idx="5451">
                  <c:v>54.52</c:v>
                </c:pt>
                <c:pt idx="5452">
                  <c:v>54.53</c:v>
                </c:pt>
                <c:pt idx="5453">
                  <c:v>54.54</c:v>
                </c:pt>
                <c:pt idx="5454">
                  <c:v>54.55</c:v>
                </c:pt>
                <c:pt idx="5455">
                  <c:v>54.56</c:v>
                </c:pt>
                <c:pt idx="5456">
                  <c:v>54.57</c:v>
                </c:pt>
                <c:pt idx="5457">
                  <c:v>54.58</c:v>
                </c:pt>
                <c:pt idx="5458">
                  <c:v>54.59</c:v>
                </c:pt>
                <c:pt idx="5459">
                  <c:v>54.6</c:v>
                </c:pt>
                <c:pt idx="5460">
                  <c:v>54.61</c:v>
                </c:pt>
                <c:pt idx="5461">
                  <c:v>54.62</c:v>
                </c:pt>
                <c:pt idx="5462">
                  <c:v>54.63</c:v>
                </c:pt>
                <c:pt idx="5463">
                  <c:v>54.64</c:v>
                </c:pt>
                <c:pt idx="5464">
                  <c:v>54.65</c:v>
                </c:pt>
                <c:pt idx="5465">
                  <c:v>54.66</c:v>
                </c:pt>
                <c:pt idx="5466">
                  <c:v>54.67</c:v>
                </c:pt>
                <c:pt idx="5467">
                  <c:v>54.68</c:v>
                </c:pt>
                <c:pt idx="5468">
                  <c:v>54.69</c:v>
                </c:pt>
                <c:pt idx="5469">
                  <c:v>54.7</c:v>
                </c:pt>
                <c:pt idx="5470">
                  <c:v>54.71</c:v>
                </c:pt>
                <c:pt idx="5471">
                  <c:v>54.72</c:v>
                </c:pt>
                <c:pt idx="5472">
                  <c:v>54.73</c:v>
                </c:pt>
                <c:pt idx="5473">
                  <c:v>54.74</c:v>
                </c:pt>
                <c:pt idx="5474">
                  <c:v>54.75</c:v>
                </c:pt>
                <c:pt idx="5475">
                  <c:v>54.76</c:v>
                </c:pt>
                <c:pt idx="5476">
                  <c:v>54.77</c:v>
                </c:pt>
                <c:pt idx="5477">
                  <c:v>54.78</c:v>
                </c:pt>
                <c:pt idx="5478">
                  <c:v>54.79</c:v>
                </c:pt>
                <c:pt idx="5479">
                  <c:v>54.8</c:v>
                </c:pt>
                <c:pt idx="5480">
                  <c:v>54.81</c:v>
                </c:pt>
                <c:pt idx="5481">
                  <c:v>54.82</c:v>
                </c:pt>
                <c:pt idx="5482">
                  <c:v>54.83</c:v>
                </c:pt>
                <c:pt idx="5483">
                  <c:v>54.84</c:v>
                </c:pt>
                <c:pt idx="5484">
                  <c:v>54.85</c:v>
                </c:pt>
                <c:pt idx="5485">
                  <c:v>54.86</c:v>
                </c:pt>
                <c:pt idx="5486">
                  <c:v>54.87</c:v>
                </c:pt>
                <c:pt idx="5487">
                  <c:v>54.88</c:v>
                </c:pt>
                <c:pt idx="5488">
                  <c:v>54.89</c:v>
                </c:pt>
                <c:pt idx="5489">
                  <c:v>54.9</c:v>
                </c:pt>
                <c:pt idx="5490">
                  <c:v>54.91</c:v>
                </c:pt>
                <c:pt idx="5491">
                  <c:v>54.92</c:v>
                </c:pt>
                <c:pt idx="5492">
                  <c:v>54.93</c:v>
                </c:pt>
                <c:pt idx="5493">
                  <c:v>54.94</c:v>
                </c:pt>
                <c:pt idx="5494">
                  <c:v>54.95</c:v>
                </c:pt>
                <c:pt idx="5495">
                  <c:v>54.96</c:v>
                </c:pt>
                <c:pt idx="5496">
                  <c:v>54.97</c:v>
                </c:pt>
                <c:pt idx="5497">
                  <c:v>54.98</c:v>
                </c:pt>
                <c:pt idx="5498">
                  <c:v>54.99</c:v>
                </c:pt>
                <c:pt idx="5499">
                  <c:v>55</c:v>
                </c:pt>
                <c:pt idx="5500">
                  <c:v>55.01</c:v>
                </c:pt>
                <c:pt idx="5501">
                  <c:v>55.02</c:v>
                </c:pt>
                <c:pt idx="5502">
                  <c:v>55.03</c:v>
                </c:pt>
                <c:pt idx="5503">
                  <c:v>55.04</c:v>
                </c:pt>
                <c:pt idx="5504">
                  <c:v>55.05</c:v>
                </c:pt>
                <c:pt idx="5505">
                  <c:v>55.06</c:v>
                </c:pt>
                <c:pt idx="5506">
                  <c:v>55.07</c:v>
                </c:pt>
                <c:pt idx="5507">
                  <c:v>55.08</c:v>
                </c:pt>
                <c:pt idx="5508">
                  <c:v>55.09</c:v>
                </c:pt>
                <c:pt idx="5509">
                  <c:v>55.1</c:v>
                </c:pt>
                <c:pt idx="5510">
                  <c:v>55.11</c:v>
                </c:pt>
                <c:pt idx="5511">
                  <c:v>55.12</c:v>
                </c:pt>
                <c:pt idx="5512">
                  <c:v>55.13</c:v>
                </c:pt>
                <c:pt idx="5513">
                  <c:v>55.14</c:v>
                </c:pt>
                <c:pt idx="5514">
                  <c:v>55.15</c:v>
                </c:pt>
                <c:pt idx="5515">
                  <c:v>55.16</c:v>
                </c:pt>
                <c:pt idx="5516">
                  <c:v>55.17</c:v>
                </c:pt>
                <c:pt idx="5517">
                  <c:v>55.18</c:v>
                </c:pt>
                <c:pt idx="5518">
                  <c:v>55.19</c:v>
                </c:pt>
                <c:pt idx="5519">
                  <c:v>55.2</c:v>
                </c:pt>
                <c:pt idx="5520">
                  <c:v>55.21</c:v>
                </c:pt>
                <c:pt idx="5521">
                  <c:v>55.22</c:v>
                </c:pt>
                <c:pt idx="5522">
                  <c:v>55.23</c:v>
                </c:pt>
                <c:pt idx="5523">
                  <c:v>55.24</c:v>
                </c:pt>
                <c:pt idx="5524">
                  <c:v>55.25</c:v>
                </c:pt>
                <c:pt idx="5525">
                  <c:v>55.26</c:v>
                </c:pt>
                <c:pt idx="5526">
                  <c:v>55.27</c:v>
                </c:pt>
                <c:pt idx="5527">
                  <c:v>55.28</c:v>
                </c:pt>
                <c:pt idx="5528">
                  <c:v>55.29</c:v>
                </c:pt>
                <c:pt idx="5529">
                  <c:v>55.3</c:v>
                </c:pt>
                <c:pt idx="5530">
                  <c:v>55.31</c:v>
                </c:pt>
                <c:pt idx="5531">
                  <c:v>55.32</c:v>
                </c:pt>
                <c:pt idx="5532">
                  <c:v>55.33</c:v>
                </c:pt>
                <c:pt idx="5533">
                  <c:v>55.34</c:v>
                </c:pt>
                <c:pt idx="5534">
                  <c:v>55.35</c:v>
                </c:pt>
                <c:pt idx="5535">
                  <c:v>55.36</c:v>
                </c:pt>
                <c:pt idx="5536">
                  <c:v>55.37</c:v>
                </c:pt>
                <c:pt idx="5537">
                  <c:v>55.38</c:v>
                </c:pt>
                <c:pt idx="5538">
                  <c:v>55.39</c:v>
                </c:pt>
                <c:pt idx="5539">
                  <c:v>55.4</c:v>
                </c:pt>
                <c:pt idx="5540">
                  <c:v>55.41</c:v>
                </c:pt>
                <c:pt idx="5541">
                  <c:v>55.42</c:v>
                </c:pt>
                <c:pt idx="5542">
                  <c:v>55.43</c:v>
                </c:pt>
                <c:pt idx="5543">
                  <c:v>55.44</c:v>
                </c:pt>
                <c:pt idx="5544">
                  <c:v>55.45</c:v>
                </c:pt>
                <c:pt idx="5545">
                  <c:v>55.46</c:v>
                </c:pt>
                <c:pt idx="5546">
                  <c:v>55.47</c:v>
                </c:pt>
                <c:pt idx="5547">
                  <c:v>55.48</c:v>
                </c:pt>
                <c:pt idx="5548">
                  <c:v>55.49</c:v>
                </c:pt>
                <c:pt idx="5549">
                  <c:v>55.5</c:v>
                </c:pt>
                <c:pt idx="5550">
                  <c:v>55.51</c:v>
                </c:pt>
                <c:pt idx="5551">
                  <c:v>55.52</c:v>
                </c:pt>
                <c:pt idx="5552">
                  <c:v>55.53</c:v>
                </c:pt>
                <c:pt idx="5553">
                  <c:v>55.54</c:v>
                </c:pt>
                <c:pt idx="5554">
                  <c:v>55.55</c:v>
                </c:pt>
                <c:pt idx="5555">
                  <c:v>55.56</c:v>
                </c:pt>
                <c:pt idx="5556">
                  <c:v>55.57</c:v>
                </c:pt>
                <c:pt idx="5557">
                  <c:v>55.58</c:v>
                </c:pt>
                <c:pt idx="5558">
                  <c:v>55.59</c:v>
                </c:pt>
                <c:pt idx="5559">
                  <c:v>55.6</c:v>
                </c:pt>
                <c:pt idx="5560">
                  <c:v>55.61</c:v>
                </c:pt>
                <c:pt idx="5561">
                  <c:v>55.62</c:v>
                </c:pt>
                <c:pt idx="5562">
                  <c:v>55.63</c:v>
                </c:pt>
                <c:pt idx="5563">
                  <c:v>55.64</c:v>
                </c:pt>
                <c:pt idx="5564">
                  <c:v>55.65</c:v>
                </c:pt>
                <c:pt idx="5565">
                  <c:v>55.66</c:v>
                </c:pt>
                <c:pt idx="5566">
                  <c:v>55.67</c:v>
                </c:pt>
                <c:pt idx="5567">
                  <c:v>55.68</c:v>
                </c:pt>
                <c:pt idx="5568">
                  <c:v>55.69</c:v>
                </c:pt>
                <c:pt idx="5569">
                  <c:v>55.7</c:v>
                </c:pt>
                <c:pt idx="5570">
                  <c:v>55.71</c:v>
                </c:pt>
                <c:pt idx="5571">
                  <c:v>55.72</c:v>
                </c:pt>
                <c:pt idx="5572">
                  <c:v>55.73</c:v>
                </c:pt>
                <c:pt idx="5573">
                  <c:v>55.74</c:v>
                </c:pt>
                <c:pt idx="5574">
                  <c:v>55.75</c:v>
                </c:pt>
                <c:pt idx="5575">
                  <c:v>55.76</c:v>
                </c:pt>
                <c:pt idx="5576">
                  <c:v>55.77</c:v>
                </c:pt>
                <c:pt idx="5577">
                  <c:v>55.78</c:v>
                </c:pt>
                <c:pt idx="5578">
                  <c:v>55.79</c:v>
                </c:pt>
                <c:pt idx="5579">
                  <c:v>55.8</c:v>
                </c:pt>
                <c:pt idx="5580">
                  <c:v>55.81</c:v>
                </c:pt>
                <c:pt idx="5581">
                  <c:v>55.82</c:v>
                </c:pt>
                <c:pt idx="5582">
                  <c:v>55.83</c:v>
                </c:pt>
                <c:pt idx="5583">
                  <c:v>55.84</c:v>
                </c:pt>
                <c:pt idx="5584">
                  <c:v>55.85</c:v>
                </c:pt>
                <c:pt idx="5585">
                  <c:v>55.86</c:v>
                </c:pt>
                <c:pt idx="5586">
                  <c:v>55.87</c:v>
                </c:pt>
                <c:pt idx="5587">
                  <c:v>55.88</c:v>
                </c:pt>
                <c:pt idx="5588">
                  <c:v>55.89</c:v>
                </c:pt>
                <c:pt idx="5589">
                  <c:v>55.9</c:v>
                </c:pt>
                <c:pt idx="5590">
                  <c:v>55.91</c:v>
                </c:pt>
                <c:pt idx="5591">
                  <c:v>55.92</c:v>
                </c:pt>
                <c:pt idx="5592">
                  <c:v>55.93</c:v>
                </c:pt>
                <c:pt idx="5593">
                  <c:v>55.94</c:v>
                </c:pt>
                <c:pt idx="5594">
                  <c:v>55.95</c:v>
                </c:pt>
                <c:pt idx="5595">
                  <c:v>55.96</c:v>
                </c:pt>
                <c:pt idx="5596">
                  <c:v>55.97</c:v>
                </c:pt>
                <c:pt idx="5597">
                  <c:v>55.98</c:v>
                </c:pt>
                <c:pt idx="5598">
                  <c:v>55.99</c:v>
                </c:pt>
                <c:pt idx="5599">
                  <c:v>56</c:v>
                </c:pt>
                <c:pt idx="5600">
                  <c:v>56.01</c:v>
                </c:pt>
                <c:pt idx="5601">
                  <c:v>56.02</c:v>
                </c:pt>
                <c:pt idx="5602">
                  <c:v>56.03</c:v>
                </c:pt>
                <c:pt idx="5603">
                  <c:v>56.04</c:v>
                </c:pt>
                <c:pt idx="5604">
                  <c:v>56.05</c:v>
                </c:pt>
                <c:pt idx="5605">
                  <c:v>56.06</c:v>
                </c:pt>
                <c:pt idx="5606">
                  <c:v>56.07</c:v>
                </c:pt>
                <c:pt idx="5607">
                  <c:v>56.08</c:v>
                </c:pt>
                <c:pt idx="5608">
                  <c:v>56.09</c:v>
                </c:pt>
                <c:pt idx="5609">
                  <c:v>56.1</c:v>
                </c:pt>
                <c:pt idx="5610">
                  <c:v>56.11</c:v>
                </c:pt>
                <c:pt idx="5611">
                  <c:v>56.12</c:v>
                </c:pt>
                <c:pt idx="5612">
                  <c:v>56.13</c:v>
                </c:pt>
                <c:pt idx="5613">
                  <c:v>56.14</c:v>
                </c:pt>
                <c:pt idx="5614">
                  <c:v>56.15</c:v>
                </c:pt>
                <c:pt idx="5615">
                  <c:v>56.16</c:v>
                </c:pt>
                <c:pt idx="5616">
                  <c:v>56.17</c:v>
                </c:pt>
                <c:pt idx="5617">
                  <c:v>56.18</c:v>
                </c:pt>
                <c:pt idx="5618">
                  <c:v>56.19</c:v>
                </c:pt>
                <c:pt idx="5619">
                  <c:v>56.2</c:v>
                </c:pt>
                <c:pt idx="5620">
                  <c:v>56.21</c:v>
                </c:pt>
                <c:pt idx="5621">
                  <c:v>56.22</c:v>
                </c:pt>
                <c:pt idx="5622">
                  <c:v>56.23</c:v>
                </c:pt>
                <c:pt idx="5623">
                  <c:v>56.24</c:v>
                </c:pt>
                <c:pt idx="5624">
                  <c:v>56.25</c:v>
                </c:pt>
                <c:pt idx="5625">
                  <c:v>56.26</c:v>
                </c:pt>
                <c:pt idx="5626">
                  <c:v>56.27</c:v>
                </c:pt>
                <c:pt idx="5627">
                  <c:v>56.28</c:v>
                </c:pt>
                <c:pt idx="5628">
                  <c:v>56.29</c:v>
                </c:pt>
                <c:pt idx="5629">
                  <c:v>56.3</c:v>
                </c:pt>
                <c:pt idx="5630">
                  <c:v>56.31</c:v>
                </c:pt>
                <c:pt idx="5631">
                  <c:v>56.32</c:v>
                </c:pt>
                <c:pt idx="5632">
                  <c:v>56.33</c:v>
                </c:pt>
                <c:pt idx="5633">
                  <c:v>56.34</c:v>
                </c:pt>
                <c:pt idx="5634">
                  <c:v>56.35</c:v>
                </c:pt>
                <c:pt idx="5635">
                  <c:v>56.36</c:v>
                </c:pt>
                <c:pt idx="5636">
                  <c:v>56.37</c:v>
                </c:pt>
                <c:pt idx="5637">
                  <c:v>56.38</c:v>
                </c:pt>
                <c:pt idx="5638">
                  <c:v>56.39</c:v>
                </c:pt>
                <c:pt idx="5639">
                  <c:v>56.4</c:v>
                </c:pt>
                <c:pt idx="5640">
                  <c:v>56.41</c:v>
                </c:pt>
                <c:pt idx="5641">
                  <c:v>56.42</c:v>
                </c:pt>
                <c:pt idx="5642">
                  <c:v>56.43</c:v>
                </c:pt>
                <c:pt idx="5643">
                  <c:v>56.44</c:v>
                </c:pt>
                <c:pt idx="5644">
                  <c:v>56.45</c:v>
                </c:pt>
                <c:pt idx="5645">
                  <c:v>56.46</c:v>
                </c:pt>
                <c:pt idx="5646">
                  <c:v>56.47</c:v>
                </c:pt>
                <c:pt idx="5647">
                  <c:v>56.48</c:v>
                </c:pt>
                <c:pt idx="5648">
                  <c:v>56.49</c:v>
                </c:pt>
                <c:pt idx="5649">
                  <c:v>56.5</c:v>
                </c:pt>
                <c:pt idx="5650">
                  <c:v>56.51</c:v>
                </c:pt>
                <c:pt idx="5651">
                  <c:v>56.52</c:v>
                </c:pt>
                <c:pt idx="5652">
                  <c:v>56.53</c:v>
                </c:pt>
                <c:pt idx="5653">
                  <c:v>56.54</c:v>
                </c:pt>
                <c:pt idx="5654">
                  <c:v>56.55</c:v>
                </c:pt>
                <c:pt idx="5655">
                  <c:v>56.56</c:v>
                </c:pt>
                <c:pt idx="5656">
                  <c:v>56.57</c:v>
                </c:pt>
                <c:pt idx="5657">
                  <c:v>56.58</c:v>
                </c:pt>
                <c:pt idx="5658">
                  <c:v>56.59</c:v>
                </c:pt>
                <c:pt idx="5659">
                  <c:v>56.6</c:v>
                </c:pt>
                <c:pt idx="5660">
                  <c:v>56.61</c:v>
                </c:pt>
                <c:pt idx="5661">
                  <c:v>56.62</c:v>
                </c:pt>
                <c:pt idx="5662">
                  <c:v>56.63</c:v>
                </c:pt>
                <c:pt idx="5663">
                  <c:v>56.64</c:v>
                </c:pt>
                <c:pt idx="5664">
                  <c:v>56.65</c:v>
                </c:pt>
                <c:pt idx="5665">
                  <c:v>56.66</c:v>
                </c:pt>
                <c:pt idx="5666">
                  <c:v>56.67</c:v>
                </c:pt>
                <c:pt idx="5667">
                  <c:v>56.68</c:v>
                </c:pt>
                <c:pt idx="5668">
                  <c:v>56.69</c:v>
                </c:pt>
                <c:pt idx="5669">
                  <c:v>56.7</c:v>
                </c:pt>
                <c:pt idx="5670">
                  <c:v>56.71</c:v>
                </c:pt>
                <c:pt idx="5671">
                  <c:v>56.72</c:v>
                </c:pt>
                <c:pt idx="5672">
                  <c:v>56.73</c:v>
                </c:pt>
                <c:pt idx="5673">
                  <c:v>56.74</c:v>
                </c:pt>
                <c:pt idx="5674">
                  <c:v>56.75</c:v>
                </c:pt>
                <c:pt idx="5675">
                  <c:v>56.76</c:v>
                </c:pt>
                <c:pt idx="5676">
                  <c:v>56.77</c:v>
                </c:pt>
                <c:pt idx="5677">
                  <c:v>56.78</c:v>
                </c:pt>
                <c:pt idx="5678">
                  <c:v>56.79</c:v>
                </c:pt>
                <c:pt idx="5679">
                  <c:v>56.8</c:v>
                </c:pt>
                <c:pt idx="5680">
                  <c:v>56.81</c:v>
                </c:pt>
                <c:pt idx="5681">
                  <c:v>56.82</c:v>
                </c:pt>
                <c:pt idx="5682">
                  <c:v>56.83</c:v>
                </c:pt>
                <c:pt idx="5683">
                  <c:v>56.84</c:v>
                </c:pt>
                <c:pt idx="5684">
                  <c:v>56.85</c:v>
                </c:pt>
                <c:pt idx="5685">
                  <c:v>56.86</c:v>
                </c:pt>
                <c:pt idx="5686">
                  <c:v>56.87</c:v>
                </c:pt>
                <c:pt idx="5687">
                  <c:v>56.88</c:v>
                </c:pt>
                <c:pt idx="5688">
                  <c:v>56.89</c:v>
                </c:pt>
                <c:pt idx="5689">
                  <c:v>56.9</c:v>
                </c:pt>
                <c:pt idx="5690">
                  <c:v>56.91</c:v>
                </c:pt>
                <c:pt idx="5691">
                  <c:v>56.92</c:v>
                </c:pt>
                <c:pt idx="5692">
                  <c:v>56.93</c:v>
                </c:pt>
                <c:pt idx="5693">
                  <c:v>56.94</c:v>
                </c:pt>
                <c:pt idx="5694">
                  <c:v>56.95</c:v>
                </c:pt>
                <c:pt idx="5695">
                  <c:v>56.96</c:v>
                </c:pt>
                <c:pt idx="5696">
                  <c:v>56.97</c:v>
                </c:pt>
                <c:pt idx="5697">
                  <c:v>56.98</c:v>
                </c:pt>
                <c:pt idx="5698">
                  <c:v>56.99</c:v>
                </c:pt>
                <c:pt idx="5699">
                  <c:v>57</c:v>
                </c:pt>
                <c:pt idx="5700">
                  <c:v>57.01</c:v>
                </c:pt>
                <c:pt idx="5701">
                  <c:v>57.02</c:v>
                </c:pt>
                <c:pt idx="5702">
                  <c:v>57.03</c:v>
                </c:pt>
                <c:pt idx="5703">
                  <c:v>57.04</c:v>
                </c:pt>
                <c:pt idx="5704">
                  <c:v>57.05</c:v>
                </c:pt>
                <c:pt idx="5705">
                  <c:v>57.06</c:v>
                </c:pt>
                <c:pt idx="5706">
                  <c:v>57.07</c:v>
                </c:pt>
                <c:pt idx="5707">
                  <c:v>57.08</c:v>
                </c:pt>
                <c:pt idx="5708">
                  <c:v>57.09</c:v>
                </c:pt>
                <c:pt idx="5709">
                  <c:v>57.1</c:v>
                </c:pt>
                <c:pt idx="5710">
                  <c:v>57.11</c:v>
                </c:pt>
                <c:pt idx="5711">
                  <c:v>57.12</c:v>
                </c:pt>
                <c:pt idx="5712">
                  <c:v>57.13</c:v>
                </c:pt>
                <c:pt idx="5713">
                  <c:v>57.14</c:v>
                </c:pt>
                <c:pt idx="5714">
                  <c:v>57.15</c:v>
                </c:pt>
                <c:pt idx="5715">
                  <c:v>57.16</c:v>
                </c:pt>
                <c:pt idx="5716">
                  <c:v>57.17</c:v>
                </c:pt>
                <c:pt idx="5717">
                  <c:v>57.18</c:v>
                </c:pt>
                <c:pt idx="5718">
                  <c:v>57.19</c:v>
                </c:pt>
                <c:pt idx="5719">
                  <c:v>57.2</c:v>
                </c:pt>
                <c:pt idx="5720">
                  <c:v>57.21</c:v>
                </c:pt>
                <c:pt idx="5721">
                  <c:v>57.22</c:v>
                </c:pt>
                <c:pt idx="5722">
                  <c:v>57.23</c:v>
                </c:pt>
                <c:pt idx="5723">
                  <c:v>57.24</c:v>
                </c:pt>
                <c:pt idx="5724">
                  <c:v>57.25</c:v>
                </c:pt>
                <c:pt idx="5725">
                  <c:v>57.26</c:v>
                </c:pt>
                <c:pt idx="5726">
                  <c:v>57.27</c:v>
                </c:pt>
                <c:pt idx="5727">
                  <c:v>57.28</c:v>
                </c:pt>
                <c:pt idx="5728">
                  <c:v>57.29</c:v>
                </c:pt>
                <c:pt idx="5729">
                  <c:v>57.3</c:v>
                </c:pt>
                <c:pt idx="5730">
                  <c:v>57.31</c:v>
                </c:pt>
                <c:pt idx="5731">
                  <c:v>57.32</c:v>
                </c:pt>
                <c:pt idx="5732">
                  <c:v>57.33</c:v>
                </c:pt>
                <c:pt idx="5733">
                  <c:v>57.34</c:v>
                </c:pt>
                <c:pt idx="5734">
                  <c:v>57.35</c:v>
                </c:pt>
                <c:pt idx="5735">
                  <c:v>57.36</c:v>
                </c:pt>
                <c:pt idx="5736">
                  <c:v>57.37</c:v>
                </c:pt>
                <c:pt idx="5737">
                  <c:v>57.38</c:v>
                </c:pt>
                <c:pt idx="5738">
                  <c:v>57.39</c:v>
                </c:pt>
                <c:pt idx="5739">
                  <c:v>57.4</c:v>
                </c:pt>
                <c:pt idx="5740">
                  <c:v>57.41</c:v>
                </c:pt>
                <c:pt idx="5741">
                  <c:v>57.42</c:v>
                </c:pt>
                <c:pt idx="5742">
                  <c:v>57.43</c:v>
                </c:pt>
                <c:pt idx="5743">
                  <c:v>57.44</c:v>
                </c:pt>
                <c:pt idx="5744">
                  <c:v>57.45</c:v>
                </c:pt>
                <c:pt idx="5745">
                  <c:v>57.46</c:v>
                </c:pt>
                <c:pt idx="5746">
                  <c:v>57.47</c:v>
                </c:pt>
                <c:pt idx="5747">
                  <c:v>57.48</c:v>
                </c:pt>
                <c:pt idx="5748">
                  <c:v>57.49</c:v>
                </c:pt>
                <c:pt idx="5749">
                  <c:v>57.5</c:v>
                </c:pt>
                <c:pt idx="5750">
                  <c:v>57.51</c:v>
                </c:pt>
                <c:pt idx="5751">
                  <c:v>57.52</c:v>
                </c:pt>
                <c:pt idx="5752">
                  <c:v>57.53</c:v>
                </c:pt>
                <c:pt idx="5753">
                  <c:v>57.54</c:v>
                </c:pt>
                <c:pt idx="5754">
                  <c:v>57.55</c:v>
                </c:pt>
                <c:pt idx="5755">
                  <c:v>57.56</c:v>
                </c:pt>
                <c:pt idx="5756">
                  <c:v>57.57</c:v>
                </c:pt>
                <c:pt idx="5757">
                  <c:v>57.58</c:v>
                </c:pt>
                <c:pt idx="5758">
                  <c:v>57.59</c:v>
                </c:pt>
                <c:pt idx="5759">
                  <c:v>57.6</c:v>
                </c:pt>
                <c:pt idx="5760">
                  <c:v>57.61</c:v>
                </c:pt>
                <c:pt idx="5761">
                  <c:v>57.62</c:v>
                </c:pt>
                <c:pt idx="5762">
                  <c:v>57.63</c:v>
                </c:pt>
                <c:pt idx="5763">
                  <c:v>57.64</c:v>
                </c:pt>
                <c:pt idx="5764">
                  <c:v>57.65</c:v>
                </c:pt>
                <c:pt idx="5765">
                  <c:v>57.66</c:v>
                </c:pt>
                <c:pt idx="5766">
                  <c:v>57.67</c:v>
                </c:pt>
                <c:pt idx="5767">
                  <c:v>57.68</c:v>
                </c:pt>
                <c:pt idx="5768">
                  <c:v>57.69</c:v>
                </c:pt>
                <c:pt idx="5769">
                  <c:v>57.7</c:v>
                </c:pt>
                <c:pt idx="5770">
                  <c:v>57.71</c:v>
                </c:pt>
                <c:pt idx="5771">
                  <c:v>57.72</c:v>
                </c:pt>
                <c:pt idx="5772">
                  <c:v>57.73</c:v>
                </c:pt>
                <c:pt idx="5773">
                  <c:v>57.74</c:v>
                </c:pt>
                <c:pt idx="5774">
                  <c:v>57.75</c:v>
                </c:pt>
                <c:pt idx="5775">
                  <c:v>57.76</c:v>
                </c:pt>
                <c:pt idx="5776">
                  <c:v>57.77</c:v>
                </c:pt>
                <c:pt idx="5777">
                  <c:v>57.78</c:v>
                </c:pt>
                <c:pt idx="5778">
                  <c:v>57.79</c:v>
                </c:pt>
                <c:pt idx="5779">
                  <c:v>57.8</c:v>
                </c:pt>
                <c:pt idx="5780">
                  <c:v>57.81</c:v>
                </c:pt>
                <c:pt idx="5781">
                  <c:v>57.82</c:v>
                </c:pt>
                <c:pt idx="5782">
                  <c:v>57.83</c:v>
                </c:pt>
                <c:pt idx="5783">
                  <c:v>57.84</c:v>
                </c:pt>
                <c:pt idx="5784">
                  <c:v>57.85</c:v>
                </c:pt>
                <c:pt idx="5785">
                  <c:v>57.86</c:v>
                </c:pt>
                <c:pt idx="5786">
                  <c:v>57.87</c:v>
                </c:pt>
                <c:pt idx="5787">
                  <c:v>57.88</c:v>
                </c:pt>
                <c:pt idx="5788">
                  <c:v>57.89</c:v>
                </c:pt>
                <c:pt idx="5789">
                  <c:v>57.9</c:v>
                </c:pt>
                <c:pt idx="5790">
                  <c:v>57.91</c:v>
                </c:pt>
                <c:pt idx="5791">
                  <c:v>57.92</c:v>
                </c:pt>
                <c:pt idx="5792">
                  <c:v>57.93</c:v>
                </c:pt>
                <c:pt idx="5793">
                  <c:v>57.94</c:v>
                </c:pt>
                <c:pt idx="5794">
                  <c:v>57.95</c:v>
                </c:pt>
                <c:pt idx="5795">
                  <c:v>57.96</c:v>
                </c:pt>
                <c:pt idx="5796">
                  <c:v>57.97</c:v>
                </c:pt>
                <c:pt idx="5797">
                  <c:v>57.98</c:v>
                </c:pt>
                <c:pt idx="5798">
                  <c:v>57.99</c:v>
                </c:pt>
                <c:pt idx="5799">
                  <c:v>58</c:v>
                </c:pt>
                <c:pt idx="5800">
                  <c:v>58.01</c:v>
                </c:pt>
                <c:pt idx="5801">
                  <c:v>58.02</c:v>
                </c:pt>
                <c:pt idx="5802">
                  <c:v>58.03</c:v>
                </c:pt>
                <c:pt idx="5803">
                  <c:v>58.04</c:v>
                </c:pt>
                <c:pt idx="5804">
                  <c:v>58.05</c:v>
                </c:pt>
                <c:pt idx="5805">
                  <c:v>58.06</c:v>
                </c:pt>
                <c:pt idx="5806">
                  <c:v>58.07</c:v>
                </c:pt>
                <c:pt idx="5807">
                  <c:v>58.08</c:v>
                </c:pt>
                <c:pt idx="5808">
                  <c:v>58.09</c:v>
                </c:pt>
                <c:pt idx="5809">
                  <c:v>58.1</c:v>
                </c:pt>
                <c:pt idx="5810">
                  <c:v>58.11</c:v>
                </c:pt>
                <c:pt idx="5811">
                  <c:v>58.12</c:v>
                </c:pt>
                <c:pt idx="5812">
                  <c:v>58.13</c:v>
                </c:pt>
                <c:pt idx="5813">
                  <c:v>58.14</c:v>
                </c:pt>
                <c:pt idx="5814">
                  <c:v>58.15</c:v>
                </c:pt>
                <c:pt idx="5815">
                  <c:v>58.16</c:v>
                </c:pt>
                <c:pt idx="5816">
                  <c:v>58.17</c:v>
                </c:pt>
                <c:pt idx="5817">
                  <c:v>58.18</c:v>
                </c:pt>
                <c:pt idx="5818">
                  <c:v>58.19</c:v>
                </c:pt>
                <c:pt idx="5819">
                  <c:v>58.2</c:v>
                </c:pt>
                <c:pt idx="5820">
                  <c:v>58.21</c:v>
                </c:pt>
                <c:pt idx="5821">
                  <c:v>58.22</c:v>
                </c:pt>
                <c:pt idx="5822">
                  <c:v>58.23</c:v>
                </c:pt>
                <c:pt idx="5823">
                  <c:v>58.24</c:v>
                </c:pt>
                <c:pt idx="5824">
                  <c:v>58.25</c:v>
                </c:pt>
                <c:pt idx="5825">
                  <c:v>58.26</c:v>
                </c:pt>
                <c:pt idx="5826">
                  <c:v>58.27</c:v>
                </c:pt>
                <c:pt idx="5827">
                  <c:v>58.28</c:v>
                </c:pt>
                <c:pt idx="5828">
                  <c:v>58.29</c:v>
                </c:pt>
                <c:pt idx="5829">
                  <c:v>58.3</c:v>
                </c:pt>
                <c:pt idx="5830">
                  <c:v>58.31</c:v>
                </c:pt>
                <c:pt idx="5831">
                  <c:v>58.32</c:v>
                </c:pt>
                <c:pt idx="5832">
                  <c:v>58.33</c:v>
                </c:pt>
                <c:pt idx="5833">
                  <c:v>58.34</c:v>
                </c:pt>
                <c:pt idx="5834">
                  <c:v>58.35</c:v>
                </c:pt>
                <c:pt idx="5835">
                  <c:v>58.36</c:v>
                </c:pt>
                <c:pt idx="5836">
                  <c:v>58.37</c:v>
                </c:pt>
                <c:pt idx="5837">
                  <c:v>58.38</c:v>
                </c:pt>
                <c:pt idx="5838">
                  <c:v>58.39</c:v>
                </c:pt>
                <c:pt idx="5839">
                  <c:v>58.4</c:v>
                </c:pt>
                <c:pt idx="5840">
                  <c:v>58.41</c:v>
                </c:pt>
                <c:pt idx="5841">
                  <c:v>58.42</c:v>
                </c:pt>
                <c:pt idx="5842">
                  <c:v>58.43</c:v>
                </c:pt>
                <c:pt idx="5843">
                  <c:v>58.44</c:v>
                </c:pt>
                <c:pt idx="5844">
                  <c:v>58.45</c:v>
                </c:pt>
                <c:pt idx="5845">
                  <c:v>58.46</c:v>
                </c:pt>
                <c:pt idx="5846">
                  <c:v>58.47</c:v>
                </c:pt>
                <c:pt idx="5847">
                  <c:v>58.48</c:v>
                </c:pt>
                <c:pt idx="5848">
                  <c:v>58.49</c:v>
                </c:pt>
                <c:pt idx="5849">
                  <c:v>58.5</c:v>
                </c:pt>
                <c:pt idx="5850">
                  <c:v>58.51</c:v>
                </c:pt>
                <c:pt idx="5851">
                  <c:v>58.52</c:v>
                </c:pt>
                <c:pt idx="5852">
                  <c:v>58.53</c:v>
                </c:pt>
                <c:pt idx="5853">
                  <c:v>58.54</c:v>
                </c:pt>
                <c:pt idx="5854">
                  <c:v>58.55</c:v>
                </c:pt>
                <c:pt idx="5855">
                  <c:v>58.56</c:v>
                </c:pt>
                <c:pt idx="5856">
                  <c:v>58.57</c:v>
                </c:pt>
                <c:pt idx="5857">
                  <c:v>58.58</c:v>
                </c:pt>
                <c:pt idx="5858">
                  <c:v>58.59</c:v>
                </c:pt>
                <c:pt idx="5859">
                  <c:v>58.6</c:v>
                </c:pt>
                <c:pt idx="5860">
                  <c:v>58.61</c:v>
                </c:pt>
                <c:pt idx="5861">
                  <c:v>58.62</c:v>
                </c:pt>
                <c:pt idx="5862">
                  <c:v>58.63</c:v>
                </c:pt>
                <c:pt idx="5863">
                  <c:v>58.64</c:v>
                </c:pt>
                <c:pt idx="5864">
                  <c:v>58.65</c:v>
                </c:pt>
                <c:pt idx="5865">
                  <c:v>58.66</c:v>
                </c:pt>
                <c:pt idx="5866">
                  <c:v>58.67</c:v>
                </c:pt>
                <c:pt idx="5867">
                  <c:v>58.68</c:v>
                </c:pt>
                <c:pt idx="5868">
                  <c:v>58.69</c:v>
                </c:pt>
                <c:pt idx="5869">
                  <c:v>58.7</c:v>
                </c:pt>
                <c:pt idx="5870">
                  <c:v>58.71</c:v>
                </c:pt>
                <c:pt idx="5871">
                  <c:v>58.72</c:v>
                </c:pt>
                <c:pt idx="5872">
                  <c:v>58.73</c:v>
                </c:pt>
                <c:pt idx="5873">
                  <c:v>58.74</c:v>
                </c:pt>
                <c:pt idx="5874">
                  <c:v>58.75</c:v>
                </c:pt>
                <c:pt idx="5875">
                  <c:v>58.76</c:v>
                </c:pt>
                <c:pt idx="5876">
                  <c:v>58.77</c:v>
                </c:pt>
                <c:pt idx="5877">
                  <c:v>58.78</c:v>
                </c:pt>
                <c:pt idx="5878">
                  <c:v>58.79</c:v>
                </c:pt>
                <c:pt idx="5879">
                  <c:v>58.8</c:v>
                </c:pt>
                <c:pt idx="5880">
                  <c:v>58.81</c:v>
                </c:pt>
                <c:pt idx="5881">
                  <c:v>58.82</c:v>
                </c:pt>
                <c:pt idx="5882">
                  <c:v>58.83</c:v>
                </c:pt>
                <c:pt idx="5883">
                  <c:v>58.84</c:v>
                </c:pt>
                <c:pt idx="5884">
                  <c:v>58.85</c:v>
                </c:pt>
                <c:pt idx="5885">
                  <c:v>58.86</c:v>
                </c:pt>
                <c:pt idx="5886">
                  <c:v>58.87</c:v>
                </c:pt>
                <c:pt idx="5887">
                  <c:v>58.88</c:v>
                </c:pt>
                <c:pt idx="5888">
                  <c:v>58.89</c:v>
                </c:pt>
                <c:pt idx="5889">
                  <c:v>58.9</c:v>
                </c:pt>
                <c:pt idx="5890">
                  <c:v>58.91</c:v>
                </c:pt>
                <c:pt idx="5891">
                  <c:v>58.92</c:v>
                </c:pt>
                <c:pt idx="5892">
                  <c:v>58.93</c:v>
                </c:pt>
                <c:pt idx="5893">
                  <c:v>58.94</c:v>
                </c:pt>
                <c:pt idx="5894">
                  <c:v>58.95</c:v>
                </c:pt>
                <c:pt idx="5895">
                  <c:v>58.96</c:v>
                </c:pt>
                <c:pt idx="5896">
                  <c:v>58.97</c:v>
                </c:pt>
                <c:pt idx="5897">
                  <c:v>58.98</c:v>
                </c:pt>
                <c:pt idx="5898">
                  <c:v>58.99</c:v>
                </c:pt>
                <c:pt idx="5899">
                  <c:v>59</c:v>
                </c:pt>
                <c:pt idx="5900">
                  <c:v>59.01</c:v>
                </c:pt>
                <c:pt idx="5901">
                  <c:v>59.02</c:v>
                </c:pt>
                <c:pt idx="5902">
                  <c:v>59.03</c:v>
                </c:pt>
                <c:pt idx="5903">
                  <c:v>59.04</c:v>
                </c:pt>
                <c:pt idx="5904">
                  <c:v>59.05</c:v>
                </c:pt>
                <c:pt idx="5905">
                  <c:v>59.06</c:v>
                </c:pt>
                <c:pt idx="5906">
                  <c:v>59.07</c:v>
                </c:pt>
                <c:pt idx="5907">
                  <c:v>59.08</c:v>
                </c:pt>
                <c:pt idx="5908">
                  <c:v>59.09</c:v>
                </c:pt>
                <c:pt idx="5909">
                  <c:v>59.1</c:v>
                </c:pt>
                <c:pt idx="5910">
                  <c:v>59.11</c:v>
                </c:pt>
                <c:pt idx="5911">
                  <c:v>59.12</c:v>
                </c:pt>
                <c:pt idx="5912">
                  <c:v>59.13</c:v>
                </c:pt>
                <c:pt idx="5913">
                  <c:v>59.14</c:v>
                </c:pt>
                <c:pt idx="5914">
                  <c:v>59.15</c:v>
                </c:pt>
                <c:pt idx="5915">
                  <c:v>59.16</c:v>
                </c:pt>
                <c:pt idx="5916">
                  <c:v>59.17</c:v>
                </c:pt>
                <c:pt idx="5917">
                  <c:v>59.18</c:v>
                </c:pt>
                <c:pt idx="5918">
                  <c:v>59.19</c:v>
                </c:pt>
                <c:pt idx="5919">
                  <c:v>59.2</c:v>
                </c:pt>
                <c:pt idx="5920">
                  <c:v>59.21</c:v>
                </c:pt>
                <c:pt idx="5921">
                  <c:v>59.22</c:v>
                </c:pt>
                <c:pt idx="5922">
                  <c:v>59.23</c:v>
                </c:pt>
                <c:pt idx="5923">
                  <c:v>59.24</c:v>
                </c:pt>
                <c:pt idx="5924">
                  <c:v>59.25</c:v>
                </c:pt>
                <c:pt idx="5925">
                  <c:v>59.26</c:v>
                </c:pt>
                <c:pt idx="5926">
                  <c:v>59.27</c:v>
                </c:pt>
                <c:pt idx="5927">
                  <c:v>59.28</c:v>
                </c:pt>
                <c:pt idx="5928">
                  <c:v>59.29</c:v>
                </c:pt>
                <c:pt idx="5929">
                  <c:v>59.3</c:v>
                </c:pt>
                <c:pt idx="5930">
                  <c:v>59.31</c:v>
                </c:pt>
                <c:pt idx="5931">
                  <c:v>59.32</c:v>
                </c:pt>
                <c:pt idx="5932">
                  <c:v>59.33</c:v>
                </c:pt>
                <c:pt idx="5933">
                  <c:v>59.34</c:v>
                </c:pt>
                <c:pt idx="5934">
                  <c:v>59.35</c:v>
                </c:pt>
                <c:pt idx="5935">
                  <c:v>59.36</c:v>
                </c:pt>
                <c:pt idx="5936">
                  <c:v>59.37</c:v>
                </c:pt>
                <c:pt idx="5937">
                  <c:v>59.38</c:v>
                </c:pt>
                <c:pt idx="5938">
                  <c:v>59.39</c:v>
                </c:pt>
                <c:pt idx="5939">
                  <c:v>59.4</c:v>
                </c:pt>
                <c:pt idx="5940">
                  <c:v>59.41</c:v>
                </c:pt>
                <c:pt idx="5941">
                  <c:v>59.42</c:v>
                </c:pt>
                <c:pt idx="5942">
                  <c:v>59.43</c:v>
                </c:pt>
                <c:pt idx="5943">
                  <c:v>59.44</c:v>
                </c:pt>
                <c:pt idx="5944">
                  <c:v>59.45</c:v>
                </c:pt>
                <c:pt idx="5945">
                  <c:v>59.46</c:v>
                </c:pt>
                <c:pt idx="5946">
                  <c:v>59.47</c:v>
                </c:pt>
                <c:pt idx="5947">
                  <c:v>59.48</c:v>
                </c:pt>
                <c:pt idx="5948">
                  <c:v>59.49</c:v>
                </c:pt>
                <c:pt idx="5949">
                  <c:v>59.5</c:v>
                </c:pt>
                <c:pt idx="5950">
                  <c:v>59.51</c:v>
                </c:pt>
                <c:pt idx="5951">
                  <c:v>59.52</c:v>
                </c:pt>
                <c:pt idx="5952">
                  <c:v>59.53</c:v>
                </c:pt>
                <c:pt idx="5953">
                  <c:v>59.54</c:v>
                </c:pt>
                <c:pt idx="5954">
                  <c:v>59.55</c:v>
                </c:pt>
                <c:pt idx="5955">
                  <c:v>59.56</c:v>
                </c:pt>
                <c:pt idx="5956">
                  <c:v>59.57</c:v>
                </c:pt>
                <c:pt idx="5957">
                  <c:v>59.58</c:v>
                </c:pt>
                <c:pt idx="5958">
                  <c:v>59.59</c:v>
                </c:pt>
                <c:pt idx="5959">
                  <c:v>59.6</c:v>
                </c:pt>
                <c:pt idx="5960">
                  <c:v>59.61</c:v>
                </c:pt>
                <c:pt idx="5961">
                  <c:v>59.62</c:v>
                </c:pt>
                <c:pt idx="5962">
                  <c:v>59.63</c:v>
                </c:pt>
                <c:pt idx="5963">
                  <c:v>59.64</c:v>
                </c:pt>
                <c:pt idx="5964">
                  <c:v>59.65</c:v>
                </c:pt>
                <c:pt idx="5965">
                  <c:v>59.66</c:v>
                </c:pt>
                <c:pt idx="5966">
                  <c:v>59.67</c:v>
                </c:pt>
                <c:pt idx="5967">
                  <c:v>59.68</c:v>
                </c:pt>
                <c:pt idx="5968">
                  <c:v>59.69</c:v>
                </c:pt>
                <c:pt idx="5969">
                  <c:v>59.7</c:v>
                </c:pt>
                <c:pt idx="5970">
                  <c:v>59.71</c:v>
                </c:pt>
                <c:pt idx="5971">
                  <c:v>59.72</c:v>
                </c:pt>
                <c:pt idx="5972">
                  <c:v>59.73</c:v>
                </c:pt>
                <c:pt idx="5973">
                  <c:v>59.74</c:v>
                </c:pt>
                <c:pt idx="5974">
                  <c:v>59.75</c:v>
                </c:pt>
                <c:pt idx="5975">
                  <c:v>59.76</c:v>
                </c:pt>
                <c:pt idx="5976">
                  <c:v>59.77</c:v>
                </c:pt>
                <c:pt idx="5977">
                  <c:v>59.78</c:v>
                </c:pt>
                <c:pt idx="5978">
                  <c:v>59.79</c:v>
                </c:pt>
                <c:pt idx="5979">
                  <c:v>59.8</c:v>
                </c:pt>
                <c:pt idx="5980">
                  <c:v>59.81</c:v>
                </c:pt>
                <c:pt idx="5981">
                  <c:v>59.82</c:v>
                </c:pt>
                <c:pt idx="5982">
                  <c:v>59.83</c:v>
                </c:pt>
                <c:pt idx="5983">
                  <c:v>59.84</c:v>
                </c:pt>
                <c:pt idx="5984">
                  <c:v>59.85</c:v>
                </c:pt>
                <c:pt idx="5985">
                  <c:v>59.86</c:v>
                </c:pt>
                <c:pt idx="5986">
                  <c:v>59.87</c:v>
                </c:pt>
                <c:pt idx="5987">
                  <c:v>59.88</c:v>
                </c:pt>
                <c:pt idx="5988">
                  <c:v>59.89</c:v>
                </c:pt>
                <c:pt idx="5989">
                  <c:v>59.9</c:v>
                </c:pt>
                <c:pt idx="5990">
                  <c:v>59.91</c:v>
                </c:pt>
                <c:pt idx="5991">
                  <c:v>59.92</c:v>
                </c:pt>
                <c:pt idx="5992">
                  <c:v>59.93</c:v>
                </c:pt>
                <c:pt idx="5993">
                  <c:v>59.94</c:v>
                </c:pt>
                <c:pt idx="5994">
                  <c:v>59.95</c:v>
                </c:pt>
                <c:pt idx="5995">
                  <c:v>59.96</c:v>
                </c:pt>
                <c:pt idx="5996">
                  <c:v>59.97</c:v>
                </c:pt>
                <c:pt idx="5997">
                  <c:v>59.98</c:v>
                </c:pt>
                <c:pt idx="5998">
                  <c:v>59.99</c:v>
                </c:pt>
                <c:pt idx="5999">
                  <c:v>60</c:v>
                </c:pt>
                <c:pt idx="6000">
                  <c:v>60.01</c:v>
                </c:pt>
                <c:pt idx="6001">
                  <c:v>60.02</c:v>
                </c:pt>
                <c:pt idx="6002">
                  <c:v>60.03</c:v>
                </c:pt>
                <c:pt idx="6003">
                  <c:v>60.04</c:v>
                </c:pt>
                <c:pt idx="6004">
                  <c:v>60.05</c:v>
                </c:pt>
                <c:pt idx="6005">
                  <c:v>60.06</c:v>
                </c:pt>
                <c:pt idx="6006">
                  <c:v>60.07</c:v>
                </c:pt>
                <c:pt idx="6007">
                  <c:v>60.08</c:v>
                </c:pt>
                <c:pt idx="6008">
                  <c:v>60.09</c:v>
                </c:pt>
                <c:pt idx="6009">
                  <c:v>60.1</c:v>
                </c:pt>
                <c:pt idx="6010">
                  <c:v>60.11</c:v>
                </c:pt>
                <c:pt idx="6011">
                  <c:v>60.12</c:v>
                </c:pt>
                <c:pt idx="6012">
                  <c:v>60.13</c:v>
                </c:pt>
                <c:pt idx="6013">
                  <c:v>60.14</c:v>
                </c:pt>
                <c:pt idx="6014">
                  <c:v>60.15</c:v>
                </c:pt>
                <c:pt idx="6015">
                  <c:v>60.16</c:v>
                </c:pt>
                <c:pt idx="6016">
                  <c:v>60.17</c:v>
                </c:pt>
                <c:pt idx="6017">
                  <c:v>60.18</c:v>
                </c:pt>
                <c:pt idx="6018">
                  <c:v>60.19</c:v>
                </c:pt>
                <c:pt idx="6019">
                  <c:v>60.2</c:v>
                </c:pt>
                <c:pt idx="6020">
                  <c:v>60.21</c:v>
                </c:pt>
                <c:pt idx="6021">
                  <c:v>60.22</c:v>
                </c:pt>
                <c:pt idx="6022">
                  <c:v>60.23</c:v>
                </c:pt>
                <c:pt idx="6023">
                  <c:v>60.24</c:v>
                </c:pt>
                <c:pt idx="6024">
                  <c:v>60.25</c:v>
                </c:pt>
                <c:pt idx="6025">
                  <c:v>60.26</c:v>
                </c:pt>
                <c:pt idx="6026">
                  <c:v>60.27</c:v>
                </c:pt>
                <c:pt idx="6027">
                  <c:v>60.28</c:v>
                </c:pt>
                <c:pt idx="6028">
                  <c:v>60.29</c:v>
                </c:pt>
                <c:pt idx="6029">
                  <c:v>60.3</c:v>
                </c:pt>
                <c:pt idx="6030">
                  <c:v>60.31</c:v>
                </c:pt>
                <c:pt idx="6031">
                  <c:v>60.32</c:v>
                </c:pt>
                <c:pt idx="6032">
                  <c:v>60.33</c:v>
                </c:pt>
                <c:pt idx="6033">
                  <c:v>60.34</c:v>
                </c:pt>
                <c:pt idx="6034">
                  <c:v>60.35</c:v>
                </c:pt>
                <c:pt idx="6035">
                  <c:v>60.36</c:v>
                </c:pt>
                <c:pt idx="6036">
                  <c:v>60.37</c:v>
                </c:pt>
                <c:pt idx="6037">
                  <c:v>60.38</c:v>
                </c:pt>
                <c:pt idx="6038">
                  <c:v>60.39</c:v>
                </c:pt>
                <c:pt idx="6039">
                  <c:v>60.4</c:v>
                </c:pt>
                <c:pt idx="6040">
                  <c:v>60.41</c:v>
                </c:pt>
                <c:pt idx="6041">
                  <c:v>60.42</c:v>
                </c:pt>
                <c:pt idx="6042">
                  <c:v>60.43</c:v>
                </c:pt>
                <c:pt idx="6043">
                  <c:v>60.44</c:v>
                </c:pt>
                <c:pt idx="6044">
                  <c:v>60.45</c:v>
                </c:pt>
                <c:pt idx="6045">
                  <c:v>60.46</c:v>
                </c:pt>
                <c:pt idx="6046">
                  <c:v>60.47</c:v>
                </c:pt>
                <c:pt idx="6047">
                  <c:v>60.48</c:v>
                </c:pt>
                <c:pt idx="6048">
                  <c:v>60.49</c:v>
                </c:pt>
                <c:pt idx="6049">
                  <c:v>60.5</c:v>
                </c:pt>
                <c:pt idx="6050">
                  <c:v>60.51</c:v>
                </c:pt>
                <c:pt idx="6051">
                  <c:v>60.52</c:v>
                </c:pt>
                <c:pt idx="6052">
                  <c:v>60.53</c:v>
                </c:pt>
                <c:pt idx="6053">
                  <c:v>60.54</c:v>
                </c:pt>
                <c:pt idx="6054">
                  <c:v>60.55</c:v>
                </c:pt>
                <c:pt idx="6055">
                  <c:v>60.56</c:v>
                </c:pt>
                <c:pt idx="6056">
                  <c:v>60.57</c:v>
                </c:pt>
                <c:pt idx="6057">
                  <c:v>60.58</c:v>
                </c:pt>
                <c:pt idx="6058">
                  <c:v>60.59</c:v>
                </c:pt>
                <c:pt idx="6059">
                  <c:v>60.6</c:v>
                </c:pt>
                <c:pt idx="6060">
                  <c:v>60.61</c:v>
                </c:pt>
                <c:pt idx="6061">
                  <c:v>60.62</c:v>
                </c:pt>
                <c:pt idx="6062">
                  <c:v>60.63</c:v>
                </c:pt>
                <c:pt idx="6063">
                  <c:v>60.64</c:v>
                </c:pt>
                <c:pt idx="6064">
                  <c:v>60.65</c:v>
                </c:pt>
                <c:pt idx="6065">
                  <c:v>60.66</c:v>
                </c:pt>
                <c:pt idx="6066">
                  <c:v>60.67</c:v>
                </c:pt>
                <c:pt idx="6067">
                  <c:v>60.68</c:v>
                </c:pt>
                <c:pt idx="6068">
                  <c:v>60.69</c:v>
                </c:pt>
                <c:pt idx="6069">
                  <c:v>60.7</c:v>
                </c:pt>
                <c:pt idx="6070">
                  <c:v>60.71</c:v>
                </c:pt>
                <c:pt idx="6071">
                  <c:v>60.72</c:v>
                </c:pt>
                <c:pt idx="6072">
                  <c:v>60.73</c:v>
                </c:pt>
                <c:pt idx="6073">
                  <c:v>60.74</c:v>
                </c:pt>
                <c:pt idx="6074">
                  <c:v>60.75</c:v>
                </c:pt>
                <c:pt idx="6075">
                  <c:v>60.76</c:v>
                </c:pt>
                <c:pt idx="6076">
                  <c:v>60.77</c:v>
                </c:pt>
                <c:pt idx="6077">
                  <c:v>60.78</c:v>
                </c:pt>
                <c:pt idx="6078">
                  <c:v>60.79</c:v>
                </c:pt>
                <c:pt idx="6079">
                  <c:v>60.8</c:v>
                </c:pt>
                <c:pt idx="6080">
                  <c:v>60.81</c:v>
                </c:pt>
                <c:pt idx="6081">
                  <c:v>60.82</c:v>
                </c:pt>
                <c:pt idx="6082">
                  <c:v>60.83</c:v>
                </c:pt>
                <c:pt idx="6083">
                  <c:v>60.84</c:v>
                </c:pt>
                <c:pt idx="6084">
                  <c:v>60.85</c:v>
                </c:pt>
                <c:pt idx="6085">
                  <c:v>60.86</c:v>
                </c:pt>
                <c:pt idx="6086">
                  <c:v>60.87</c:v>
                </c:pt>
                <c:pt idx="6087">
                  <c:v>60.88</c:v>
                </c:pt>
                <c:pt idx="6088">
                  <c:v>60.89</c:v>
                </c:pt>
                <c:pt idx="6089">
                  <c:v>60.9</c:v>
                </c:pt>
                <c:pt idx="6090">
                  <c:v>60.91</c:v>
                </c:pt>
                <c:pt idx="6091">
                  <c:v>60.92</c:v>
                </c:pt>
                <c:pt idx="6092">
                  <c:v>60.93</c:v>
                </c:pt>
                <c:pt idx="6093">
                  <c:v>60.94</c:v>
                </c:pt>
                <c:pt idx="6094">
                  <c:v>60.95</c:v>
                </c:pt>
                <c:pt idx="6095">
                  <c:v>60.96</c:v>
                </c:pt>
                <c:pt idx="6096">
                  <c:v>60.97</c:v>
                </c:pt>
                <c:pt idx="6097">
                  <c:v>60.98</c:v>
                </c:pt>
                <c:pt idx="6098">
                  <c:v>60.99</c:v>
                </c:pt>
                <c:pt idx="6099">
                  <c:v>61</c:v>
                </c:pt>
                <c:pt idx="6100">
                  <c:v>61.01</c:v>
                </c:pt>
                <c:pt idx="6101">
                  <c:v>61.02</c:v>
                </c:pt>
                <c:pt idx="6102">
                  <c:v>61.03</c:v>
                </c:pt>
                <c:pt idx="6103">
                  <c:v>61.04</c:v>
                </c:pt>
                <c:pt idx="6104">
                  <c:v>61.05</c:v>
                </c:pt>
                <c:pt idx="6105">
                  <c:v>61.06</c:v>
                </c:pt>
                <c:pt idx="6106">
                  <c:v>61.07</c:v>
                </c:pt>
                <c:pt idx="6107">
                  <c:v>61.08</c:v>
                </c:pt>
                <c:pt idx="6108">
                  <c:v>61.09</c:v>
                </c:pt>
                <c:pt idx="6109">
                  <c:v>61.1</c:v>
                </c:pt>
                <c:pt idx="6110">
                  <c:v>61.11</c:v>
                </c:pt>
                <c:pt idx="6111">
                  <c:v>61.12</c:v>
                </c:pt>
                <c:pt idx="6112">
                  <c:v>61.13</c:v>
                </c:pt>
                <c:pt idx="6113">
                  <c:v>61.14</c:v>
                </c:pt>
                <c:pt idx="6114">
                  <c:v>61.15</c:v>
                </c:pt>
                <c:pt idx="6115">
                  <c:v>61.16</c:v>
                </c:pt>
                <c:pt idx="6116">
                  <c:v>61.17</c:v>
                </c:pt>
                <c:pt idx="6117">
                  <c:v>61.18</c:v>
                </c:pt>
                <c:pt idx="6118">
                  <c:v>61.19</c:v>
                </c:pt>
                <c:pt idx="6119">
                  <c:v>61.2</c:v>
                </c:pt>
                <c:pt idx="6120">
                  <c:v>61.21</c:v>
                </c:pt>
                <c:pt idx="6121">
                  <c:v>61.22</c:v>
                </c:pt>
                <c:pt idx="6122">
                  <c:v>61.23</c:v>
                </c:pt>
                <c:pt idx="6123">
                  <c:v>61.24</c:v>
                </c:pt>
                <c:pt idx="6124">
                  <c:v>61.25</c:v>
                </c:pt>
                <c:pt idx="6125">
                  <c:v>61.26</c:v>
                </c:pt>
                <c:pt idx="6126">
                  <c:v>61.27</c:v>
                </c:pt>
                <c:pt idx="6127">
                  <c:v>61.28</c:v>
                </c:pt>
                <c:pt idx="6128">
                  <c:v>61.29</c:v>
                </c:pt>
                <c:pt idx="6129">
                  <c:v>61.3</c:v>
                </c:pt>
                <c:pt idx="6130">
                  <c:v>61.31</c:v>
                </c:pt>
                <c:pt idx="6131">
                  <c:v>61.32</c:v>
                </c:pt>
                <c:pt idx="6132">
                  <c:v>61.33</c:v>
                </c:pt>
                <c:pt idx="6133">
                  <c:v>61.34</c:v>
                </c:pt>
                <c:pt idx="6134">
                  <c:v>61.35</c:v>
                </c:pt>
                <c:pt idx="6135">
                  <c:v>61.36</c:v>
                </c:pt>
                <c:pt idx="6136">
                  <c:v>61.37</c:v>
                </c:pt>
                <c:pt idx="6137">
                  <c:v>61.38</c:v>
                </c:pt>
                <c:pt idx="6138">
                  <c:v>61.39</c:v>
                </c:pt>
                <c:pt idx="6139">
                  <c:v>61.4</c:v>
                </c:pt>
                <c:pt idx="6140">
                  <c:v>61.41</c:v>
                </c:pt>
                <c:pt idx="6141">
                  <c:v>61.42</c:v>
                </c:pt>
                <c:pt idx="6142">
                  <c:v>61.43</c:v>
                </c:pt>
                <c:pt idx="6143">
                  <c:v>61.44</c:v>
                </c:pt>
                <c:pt idx="6144">
                  <c:v>61.45</c:v>
                </c:pt>
                <c:pt idx="6145">
                  <c:v>61.46</c:v>
                </c:pt>
                <c:pt idx="6146">
                  <c:v>61.47</c:v>
                </c:pt>
                <c:pt idx="6147">
                  <c:v>61.48</c:v>
                </c:pt>
                <c:pt idx="6148">
                  <c:v>61.49</c:v>
                </c:pt>
                <c:pt idx="6149">
                  <c:v>61.5</c:v>
                </c:pt>
                <c:pt idx="6150">
                  <c:v>61.51</c:v>
                </c:pt>
                <c:pt idx="6151">
                  <c:v>61.52</c:v>
                </c:pt>
                <c:pt idx="6152">
                  <c:v>61.53</c:v>
                </c:pt>
                <c:pt idx="6153">
                  <c:v>61.54</c:v>
                </c:pt>
                <c:pt idx="6154">
                  <c:v>61.55</c:v>
                </c:pt>
                <c:pt idx="6155">
                  <c:v>61.56</c:v>
                </c:pt>
                <c:pt idx="6156">
                  <c:v>61.57</c:v>
                </c:pt>
                <c:pt idx="6157">
                  <c:v>61.58</c:v>
                </c:pt>
                <c:pt idx="6158">
                  <c:v>61.59</c:v>
                </c:pt>
                <c:pt idx="6159">
                  <c:v>61.6</c:v>
                </c:pt>
                <c:pt idx="6160">
                  <c:v>61.61</c:v>
                </c:pt>
                <c:pt idx="6161">
                  <c:v>61.62</c:v>
                </c:pt>
                <c:pt idx="6162">
                  <c:v>61.63</c:v>
                </c:pt>
                <c:pt idx="6163">
                  <c:v>61.64</c:v>
                </c:pt>
                <c:pt idx="6164">
                  <c:v>61.65</c:v>
                </c:pt>
                <c:pt idx="6165">
                  <c:v>61.66</c:v>
                </c:pt>
                <c:pt idx="6166">
                  <c:v>61.67</c:v>
                </c:pt>
                <c:pt idx="6167">
                  <c:v>61.68</c:v>
                </c:pt>
                <c:pt idx="6168">
                  <c:v>61.69</c:v>
                </c:pt>
                <c:pt idx="6169">
                  <c:v>61.7</c:v>
                </c:pt>
                <c:pt idx="6170">
                  <c:v>61.71</c:v>
                </c:pt>
                <c:pt idx="6171">
                  <c:v>61.72</c:v>
                </c:pt>
                <c:pt idx="6172">
                  <c:v>61.73</c:v>
                </c:pt>
                <c:pt idx="6173">
                  <c:v>61.74</c:v>
                </c:pt>
                <c:pt idx="6174">
                  <c:v>61.75</c:v>
                </c:pt>
                <c:pt idx="6175">
                  <c:v>61.76</c:v>
                </c:pt>
                <c:pt idx="6176">
                  <c:v>61.77</c:v>
                </c:pt>
                <c:pt idx="6177">
                  <c:v>61.78</c:v>
                </c:pt>
                <c:pt idx="6178">
                  <c:v>61.79</c:v>
                </c:pt>
                <c:pt idx="6179">
                  <c:v>61.8</c:v>
                </c:pt>
                <c:pt idx="6180">
                  <c:v>61.81</c:v>
                </c:pt>
                <c:pt idx="6181">
                  <c:v>61.82</c:v>
                </c:pt>
                <c:pt idx="6182">
                  <c:v>61.83</c:v>
                </c:pt>
                <c:pt idx="6183">
                  <c:v>61.84</c:v>
                </c:pt>
                <c:pt idx="6184">
                  <c:v>61.85</c:v>
                </c:pt>
                <c:pt idx="6185">
                  <c:v>61.86</c:v>
                </c:pt>
                <c:pt idx="6186">
                  <c:v>61.87</c:v>
                </c:pt>
                <c:pt idx="6187">
                  <c:v>61.88</c:v>
                </c:pt>
                <c:pt idx="6188">
                  <c:v>61.89</c:v>
                </c:pt>
                <c:pt idx="6189">
                  <c:v>61.9</c:v>
                </c:pt>
                <c:pt idx="6190">
                  <c:v>61.91</c:v>
                </c:pt>
                <c:pt idx="6191">
                  <c:v>61.92</c:v>
                </c:pt>
                <c:pt idx="6192">
                  <c:v>61.93</c:v>
                </c:pt>
                <c:pt idx="6193">
                  <c:v>61.94</c:v>
                </c:pt>
                <c:pt idx="6194">
                  <c:v>61.95</c:v>
                </c:pt>
                <c:pt idx="6195">
                  <c:v>61.96</c:v>
                </c:pt>
                <c:pt idx="6196">
                  <c:v>61.97</c:v>
                </c:pt>
                <c:pt idx="6197">
                  <c:v>61.98</c:v>
                </c:pt>
                <c:pt idx="6198">
                  <c:v>61.99</c:v>
                </c:pt>
                <c:pt idx="6199">
                  <c:v>62</c:v>
                </c:pt>
                <c:pt idx="6200">
                  <c:v>62.01</c:v>
                </c:pt>
                <c:pt idx="6201">
                  <c:v>62.02</c:v>
                </c:pt>
                <c:pt idx="6202">
                  <c:v>62.03</c:v>
                </c:pt>
                <c:pt idx="6203">
                  <c:v>62.04</c:v>
                </c:pt>
                <c:pt idx="6204">
                  <c:v>62.05</c:v>
                </c:pt>
                <c:pt idx="6205">
                  <c:v>62.06</c:v>
                </c:pt>
                <c:pt idx="6206">
                  <c:v>62.07</c:v>
                </c:pt>
                <c:pt idx="6207">
                  <c:v>62.08</c:v>
                </c:pt>
                <c:pt idx="6208">
                  <c:v>62.09</c:v>
                </c:pt>
                <c:pt idx="6209">
                  <c:v>62.1</c:v>
                </c:pt>
                <c:pt idx="6210">
                  <c:v>62.11</c:v>
                </c:pt>
                <c:pt idx="6211">
                  <c:v>62.12</c:v>
                </c:pt>
                <c:pt idx="6212">
                  <c:v>62.13</c:v>
                </c:pt>
                <c:pt idx="6213">
                  <c:v>62.14</c:v>
                </c:pt>
                <c:pt idx="6214">
                  <c:v>62.15</c:v>
                </c:pt>
                <c:pt idx="6215">
                  <c:v>62.16</c:v>
                </c:pt>
                <c:pt idx="6216">
                  <c:v>62.17</c:v>
                </c:pt>
                <c:pt idx="6217">
                  <c:v>62.18</c:v>
                </c:pt>
                <c:pt idx="6218">
                  <c:v>62.19</c:v>
                </c:pt>
                <c:pt idx="6219">
                  <c:v>62.2</c:v>
                </c:pt>
                <c:pt idx="6220">
                  <c:v>62.21</c:v>
                </c:pt>
                <c:pt idx="6221">
                  <c:v>62.22</c:v>
                </c:pt>
                <c:pt idx="6222">
                  <c:v>62.23</c:v>
                </c:pt>
                <c:pt idx="6223">
                  <c:v>62.24</c:v>
                </c:pt>
                <c:pt idx="6224">
                  <c:v>62.25</c:v>
                </c:pt>
                <c:pt idx="6225">
                  <c:v>62.26</c:v>
                </c:pt>
                <c:pt idx="6226">
                  <c:v>62.27</c:v>
                </c:pt>
                <c:pt idx="6227">
                  <c:v>62.28</c:v>
                </c:pt>
                <c:pt idx="6228">
                  <c:v>62.29</c:v>
                </c:pt>
                <c:pt idx="6229">
                  <c:v>62.3</c:v>
                </c:pt>
                <c:pt idx="6230">
                  <c:v>62.31</c:v>
                </c:pt>
                <c:pt idx="6231">
                  <c:v>62.32</c:v>
                </c:pt>
                <c:pt idx="6232">
                  <c:v>62.33</c:v>
                </c:pt>
                <c:pt idx="6233">
                  <c:v>62.34</c:v>
                </c:pt>
                <c:pt idx="6234">
                  <c:v>62.35</c:v>
                </c:pt>
                <c:pt idx="6235">
                  <c:v>62.36</c:v>
                </c:pt>
                <c:pt idx="6236">
                  <c:v>62.37</c:v>
                </c:pt>
                <c:pt idx="6237">
                  <c:v>62.38</c:v>
                </c:pt>
                <c:pt idx="6238">
                  <c:v>62.39</c:v>
                </c:pt>
                <c:pt idx="6239">
                  <c:v>62.4</c:v>
                </c:pt>
                <c:pt idx="6240">
                  <c:v>62.41</c:v>
                </c:pt>
                <c:pt idx="6241">
                  <c:v>62.42</c:v>
                </c:pt>
                <c:pt idx="6242">
                  <c:v>62.43</c:v>
                </c:pt>
                <c:pt idx="6243">
                  <c:v>62.44</c:v>
                </c:pt>
                <c:pt idx="6244">
                  <c:v>62.45</c:v>
                </c:pt>
                <c:pt idx="6245">
                  <c:v>62.46</c:v>
                </c:pt>
                <c:pt idx="6246">
                  <c:v>62.47</c:v>
                </c:pt>
                <c:pt idx="6247">
                  <c:v>62.48</c:v>
                </c:pt>
                <c:pt idx="6248">
                  <c:v>62.49</c:v>
                </c:pt>
                <c:pt idx="6249">
                  <c:v>62.5</c:v>
                </c:pt>
                <c:pt idx="6250">
                  <c:v>62.51</c:v>
                </c:pt>
                <c:pt idx="6251">
                  <c:v>62.52</c:v>
                </c:pt>
                <c:pt idx="6252">
                  <c:v>62.53</c:v>
                </c:pt>
                <c:pt idx="6253">
                  <c:v>62.54</c:v>
                </c:pt>
                <c:pt idx="6254">
                  <c:v>62.55</c:v>
                </c:pt>
                <c:pt idx="6255">
                  <c:v>62.56</c:v>
                </c:pt>
                <c:pt idx="6256">
                  <c:v>62.57</c:v>
                </c:pt>
                <c:pt idx="6257">
                  <c:v>62.58</c:v>
                </c:pt>
                <c:pt idx="6258">
                  <c:v>62.59</c:v>
                </c:pt>
                <c:pt idx="6259">
                  <c:v>62.6</c:v>
                </c:pt>
                <c:pt idx="6260">
                  <c:v>62.61</c:v>
                </c:pt>
                <c:pt idx="6261">
                  <c:v>62.62</c:v>
                </c:pt>
                <c:pt idx="6262">
                  <c:v>62.63</c:v>
                </c:pt>
                <c:pt idx="6263">
                  <c:v>62.64</c:v>
                </c:pt>
                <c:pt idx="6264">
                  <c:v>62.65</c:v>
                </c:pt>
                <c:pt idx="6265">
                  <c:v>62.66</c:v>
                </c:pt>
                <c:pt idx="6266">
                  <c:v>62.67</c:v>
                </c:pt>
                <c:pt idx="6267">
                  <c:v>62.68</c:v>
                </c:pt>
                <c:pt idx="6268">
                  <c:v>62.69</c:v>
                </c:pt>
                <c:pt idx="6269">
                  <c:v>62.7</c:v>
                </c:pt>
                <c:pt idx="6270">
                  <c:v>62.71</c:v>
                </c:pt>
                <c:pt idx="6271">
                  <c:v>62.72</c:v>
                </c:pt>
                <c:pt idx="6272">
                  <c:v>62.73</c:v>
                </c:pt>
                <c:pt idx="6273">
                  <c:v>62.74</c:v>
                </c:pt>
                <c:pt idx="6274">
                  <c:v>62.75</c:v>
                </c:pt>
                <c:pt idx="6275">
                  <c:v>62.76</c:v>
                </c:pt>
                <c:pt idx="6276">
                  <c:v>62.77</c:v>
                </c:pt>
                <c:pt idx="6277">
                  <c:v>62.78</c:v>
                </c:pt>
                <c:pt idx="6278">
                  <c:v>62.79</c:v>
                </c:pt>
                <c:pt idx="6279">
                  <c:v>62.8</c:v>
                </c:pt>
                <c:pt idx="6280">
                  <c:v>62.81</c:v>
                </c:pt>
                <c:pt idx="6281">
                  <c:v>62.82</c:v>
                </c:pt>
                <c:pt idx="6282">
                  <c:v>62.83</c:v>
                </c:pt>
                <c:pt idx="6283">
                  <c:v>62.84</c:v>
                </c:pt>
                <c:pt idx="6284">
                  <c:v>62.85</c:v>
                </c:pt>
                <c:pt idx="6285">
                  <c:v>62.86</c:v>
                </c:pt>
                <c:pt idx="6286">
                  <c:v>62.87</c:v>
                </c:pt>
                <c:pt idx="6287">
                  <c:v>62.88</c:v>
                </c:pt>
                <c:pt idx="6288">
                  <c:v>62.89</c:v>
                </c:pt>
                <c:pt idx="6289">
                  <c:v>62.9</c:v>
                </c:pt>
                <c:pt idx="6290">
                  <c:v>62.91</c:v>
                </c:pt>
                <c:pt idx="6291">
                  <c:v>62.92</c:v>
                </c:pt>
                <c:pt idx="6292">
                  <c:v>62.93</c:v>
                </c:pt>
                <c:pt idx="6293">
                  <c:v>62.94</c:v>
                </c:pt>
                <c:pt idx="6294">
                  <c:v>62.95</c:v>
                </c:pt>
                <c:pt idx="6295">
                  <c:v>62.96</c:v>
                </c:pt>
                <c:pt idx="6296">
                  <c:v>62.97</c:v>
                </c:pt>
                <c:pt idx="6297">
                  <c:v>62.98</c:v>
                </c:pt>
                <c:pt idx="6298">
                  <c:v>62.99</c:v>
                </c:pt>
                <c:pt idx="6299">
                  <c:v>63</c:v>
                </c:pt>
                <c:pt idx="6300">
                  <c:v>63.01</c:v>
                </c:pt>
                <c:pt idx="6301">
                  <c:v>63.02</c:v>
                </c:pt>
                <c:pt idx="6302">
                  <c:v>63.03</c:v>
                </c:pt>
                <c:pt idx="6303">
                  <c:v>63.04</c:v>
                </c:pt>
                <c:pt idx="6304">
                  <c:v>63.05</c:v>
                </c:pt>
                <c:pt idx="6305">
                  <c:v>63.06</c:v>
                </c:pt>
                <c:pt idx="6306">
                  <c:v>63.07</c:v>
                </c:pt>
                <c:pt idx="6307">
                  <c:v>63.08</c:v>
                </c:pt>
                <c:pt idx="6308">
                  <c:v>63.09</c:v>
                </c:pt>
                <c:pt idx="6309">
                  <c:v>63.1</c:v>
                </c:pt>
                <c:pt idx="6310">
                  <c:v>63.11</c:v>
                </c:pt>
                <c:pt idx="6311">
                  <c:v>63.12</c:v>
                </c:pt>
                <c:pt idx="6312">
                  <c:v>63.13</c:v>
                </c:pt>
                <c:pt idx="6313">
                  <c:v>63.14</c:v>
                </c:pt>
                <c:pt idx="6314">
                  <c:v>63.15</c:v>
                </c:pt>
                <c:pt idx="6315">
                  <c:v>63.16</c:v>
                </c:pt>
                <c:pt idx="6316">
                  <c:v>63.17</c:v>
                </c:pt>
                <c:pt idx="6317">
                  <c:v>63.18</c:v>
                </c:pt>
                <c:pt idx="6318">
                  <c:v>63.19</c:v>
                </c:pt>
                <c:pt idx="6319">
                  <c:v>63.2</c:v>
                </c:pt>
                <c:pt idx="6320">
                  <c:v>63.21</c:v>
                </c:pt>
                <c:pt idx="6321">
                  <c:v>63.22</c:v>
                </c:pt>
                <c:pt idx="6322">
                  <c:v>63.23</c:v>
                </c:pt>
                <c:pt idx="6323">
                  <c:v>63.24</c:v>
                </c:pt>
                <c:pt idx="6324">
                  <c:v>63.25</c:v>
                </c:pt>
                <c:pt idx="6325">
                  <c:v>63.26</c:v>
                </c:pt>
                <c:pt idx="6326">
                  <c:v>63.27</c:v>
                </c:pt>
                <c:pt idx="6327">
                  <c:v>63.28</c:v>
                </c:pt>
                <c:pt idx="6328">
                  <c:v>63.29</c:v>
                </c:pt>
                <c:pt idx="6329">
                  <c:v>63.3</c:v>
                </c:pt>
                <c:pt idx="6330">
                  <c:v>63.31</c:v>
                </c:pt>
                <c:pt idx="6331">
                  <c:v>63.32</c:v>
                </c:pt>
                <c:pt idx="6332">
                  <c:v>63.33</c:v>
                </c:pt>
                <c:pt idx="6333">
                  <c:v>63.34</c:v>
                </c:pt>
                <c:pt idx="6334">
                  <c:v>63.35</c:v>
                </c:pt>
                <c:pt idx="6335">
                  <c:v>63.36</c:v>
                </c:pt>
                <c:pt idx="6336">
                  <c:v>63.37</c:v>
                </c:pt>
                <c:pt idx="6337">
                  <c:v>63.38</c:v>
                </c:pt>
                <c:pt idx="6338">
                  <c:v>63.39</c:v>
                </c:pt>
                <c:pt idx="6339">
                  <c:v>63.4</c:v>
                </c:pt>
                <c:pt idx="6340">
                  <c:v>63.41</c:v>
                </c:pt>
                <c:pt idx="6341">
                  <c:v>63.42</c:v>
                </c:pt>
                <c:pt idx="6342">
                  <c:v>63.43</c:v>
                </c:pt>
                <c:pt idx="6343">
                  <c:v>63.44</c:v>
                </c:pt>
                <c:pt idx="6344">
                  <c:v>63.45</c:v>
                </c:pt>
                <c:pt idx="6345">
                  <c:v>63.46</c:v>
                </c:pt>
                <c:pt idx="6346">
                  <c:v>63.47</c:v>
                </c:pt>
                <c:pt idx="6347">
                  <c:v>63.48</c:v>
                </c:pt>
                <c:pt idx="6348">
                  <c:v>63.49</c:v>
                </c:pt>
                <c:pt idx="6349">
                  <c:v>63.5</c:v>
                </c:pt>
                <c:pt idx="6350">
                  <c:v>63.51</c:v>
                </c:pt>
                <c:pt idx="6351">
                  <c:v>63.52</c:v>
                </c:pt>
                <c:pt idx="6352">
                  <c:v>63.53</c:v>
                </c:pt>
                <c:pt idx="6353">
                  <c:v>63.54</c:v>
                </c:pt>
                <c:pt idx="6354">
                  <c:v>63.55</c:v>
                </c:pt>
                <c:pt idx="6355">
                  <c:v>63.56</c:v>
                </c:pt>
                <c:pt idx="6356">
                  <c:v>63.57</c:v>
                </c:pt>
                <c:pt idx="6357">
                  <c:v>63.58</c:v>
                </c:pt>
                <c:pt idx="6358">
                  <c:v>63.59</c:v>
                </c:pt>
                <c:pt idx="6359">
                  <c:v>63.6</c:v>
                </c:pt>
                <c:pt idx="6360">
                  <c:v>63.61</c:v>
                </c:pt>
                <c:pt idx="6361">
                  <c:v>63.62</c:v>
                </c:pt>
                <c:pt idx="6362">
                  <c:v>63.63</c:v>
                </c:pt>
                <c:pt idx="6363">
                  <c:v>63.64</c:v>
                </c:pt>
                <c:pt idx="6364">
                  <c:v>63.65</c:v>
                </c:pt>
                <c:pt idx="6365">
                  <c:v>63.66</c:v>
                </c:pt>
                <c:pt idx="6366">
                  <c:v>63.67</c:v>
                </c:pt>
                <c:pt idx="6367">
                  <c:v>63.68</c:v>
                </c:pt>
                <c:pt idx="6368">
                  <c:v>63.69</c:v>
                </c:pt>
                <c:pt idx="6369">
                  <c:v>63.7</c:v>
                </c:pt>
                <c:pt idx="6370">
                  <c:v>63.71</c:v>
                </c:pt>
                <c:pt idx="6371">
                  <c:v>63.72</c:v>
                </c:pt>
                <c:pt idx="6372">
                  <c:v>63.73</c:v>
                </c:pt>
                <c:pt idx="6373">
                  <c:v>63.74</c:v>
                </c:pt>
                <c:pt idx="6374">
                  <c:v>63.75</c:v>
                </c:pt>
                <c:pt idx="6375">
                  <c:v>63.76</c:v>
                </c:pt>
                <c:pt idx="6376">
                  <c:v>63.77</c:v>
                </c:pt>
                <c:pt idx="6377">
                  <c:v>63.78</c:v>
                </c:pt>
                <c:pt idx="6378">
                  <c:v>63.79</c:v>
                </c:pt>
                <c:pt idx="6379">
                  <c:v>63.8</c:v>
                </c:pt>
                <c:pt idx="6380">
                  <c:v>63.81</c:v>
                </c:pt>
                <c:pt idx="6381">
                  <c:v>63.82</c:v>
                </c:pt>
                <c:pt idx="6382">
                  <c:v>63.83</c:v>
                </c:pt>
                <c:pt idx="6383">
                  <c:v>63.84</c:v>
                </c:pt>
                <c:pt idx="6384">
                  <c:v>63.85</c:v>
                </c:pt>
                <c:pt idx="6385">
                  <c:v>63.86</c:v>
                </c:pt>
                <c:pt idx="6386">
                  <c:v>63.87</c:v>
                </c:pt>
                <c:pt idx="6387">
                  <c:v>63.88</c:v>
                </c:pt>
                <c:pt idx="6388">
                  <c:v>63.89</c:v>
                </c:pt>
                <c:pt idx="6389">
                  <c:v>63.9</c:v>
                </c:pt>
                <c:pt idx="6390">
                  <c:v>63.91</c:v>
                </c:pt>
                <c:pt idx="6391">
                  <c:v>63.92</c:v>
                </c:pt>
                <c:pt idx="6392">
                  <c:v>63.93</c:v>
                </c:pt>
                <c:pt idx="6393">
                  <c:v>63.94</c:v>
                </c:pt>
                <c:pt idx="6394">
                  <c:v>63.95</c:v>
                </c:pt>
                <c:pt idx="6395">
                  <c:v>63.96</c:v>
                </c:pt>
                <c:pt idx="6396">
                  <c:v>63.97</c:v>
                </c:pt>
                <c:pt idx="6397">
                  <c:v>63.98</c:v>
                </c:pt>
                <c:pt idx="6398">
                  <c:v>63.99</c:v>
                </c:pt>
                <c:pt idx="6399">
                  <c:v>64</c:v>
                </c:pt>
                <c:pt idx="6400">
                  <c:v>64.010000000000005</c:v>
                </c:pt>
                <c:pt idx="6401">
                  <c:v>64.02</c:v>
                </c:pt>
                <c:pt idx="6402">
                  <c:v>64.03</c:v>
                </c:pt>
                <c:pt idx="6403">
                  <c:v>64.040000000000006</c:v>
                </c:pt>
                <c:pt idx="6404">
                  <c:v>64.05</c:v>
                </c:pt>
                <c:pt idx="6405">
                  <c:v>64.06</c:v>
                </c:pt>
                <c:pt idx="6406">
                  <c:v>64.069999999999993</c:v>
                </c:pt>
                <c:pt idx="6407">
                  <c:v>64.08</c:v>
                </c:pt>
                <c:pt idx="6408">
                  <c:v>64.09</c:v>
                </c:pt>
                <c:pt idx="6409">
                  <c:v>64.099999999999994</c:v>
                </c:pt>
                <c:pt idx="6410">
                  <c:v>64.11</c:v>
                </c:pt>
                <c:pt idx="6411">
                  <c:v>64.12</c:v>
                </c:pt>
                <c:pt idx="6412">
                  <c:v>64.13</c:v>
                </c:pt>
                <c:pt idx="6413">
                  <c:v>64.14</c:v>
                </c:pt>
                <c:pt idx="6414">
                  <c:v>64.150000000000006</c:v>
                </c:pt>
                <c:pt idx="6415">
                  <c:v>64.16</c:v>
                </c:pt>
                <c:pt idx="6416">
                  <c:v>64.17</c:v>
                </c:pt>
                <c:pt idx="6417">
                  <c:v>64.180000000000007</c:v>
                </c:pt>
                <c:pt idx="6418">
                  <c:v>64.19</c:v>
                </c:pt>
                <c:pt idx="6419">
                  <c:v>64.2</c:v>
                </c:pt>
                <c:pt idx="6420">
                  <c:v>64.209999999999994</c:v>
                </c:pt>
                <c:pt idx="6421">
                  <c:v>64.22</c:v>
                </c:pt>
                <c:pt idx="6422">
                  <c:v>64.23</c:v>
                </c:pt>
                <c:pt idx="6423">
                  <c:v>64.239999999999995</c:v>
                </c:pt>
                <c:pt idx="6424">
                  <c:v>64.25</c:v>
                </c:pt>
                <c:pt idx="6425">
                  <c:v>64.260000000000005</c:v>
                </c:pt>
                <c:pt idx="6426">
                  <c:v>64.27</c:v>
                </c:pt>
                <c:pt idx="6427">
                  <c:v>64.28</c:v>
                </c:pt>
                <c:pt idx="6428">
                  <c:v>64.290000000000006</c:v>
                </c:pt>
                <c:pt idx="6429">
                  <c:v>64.3</c:v>
                </c:pt>
                <c:pt idx="6430">
                  <c:v>64.31</c:v>
                </c:pt>
                <c:pt idx="6431">
                  <c:v>64.319999999999993</c:v>
                </c:pt>
                <c:pt idx="6432">
                  <c:v>64.33</c:v>
                </c:pt>
                <c:pt idx="6433">
                  <c:v>64.34</c:v>
                </c:pt>
                <c:pt idx="6434">
                  <c:v>64.349999999999994</c:v>
                </c:pt>
                <c:pt idx="6435">
                  <c:v>64.36</c:v>
                </c:pt>
                <c:pt idx="6436">
                  <c:v>64.37</c:v>
                </c:pt>
                <c:pt idx="6437">
                  <c:v>64.38</c:v>
                </c:pt>
                <c:pt idx="6438">
                  <c:v>64.39</c:v>
                </c:pt>
                <c:pt idx="6439">
                  <c:v>64.400000000000006</c:v>
                </c:pt>
                <c:pt idx="6440">
                  <c:v>64.41</c:v>
                </c:pt>
                <c:pt idx="6441">
                  <c:v>64.42</c:v>
                </c:pt>
                <c:pt idx="6442">
                  <c:v>64.430000000000007</c:v>
                </c:pt>
                <c:pt idx="6443">
                  <c:v>64.44</c:v>
                </c:pt>
                <c:pt idx="6444">
                  <c:v>64.45</c:v>
                </c:pt>
                <c:pt idx="6445">
                  <c:v>64.459999999999994</c:v>
                </c:pt>
                <c:pt idx="6446">
                  <c:v>64.47</c:v>
                </c:pt>
                <c:pt idx="6447">
                  <c:v>64.48</c:v>
                </c:pt>
                <c:pt idx="6448">
                  <c:v>64.489999999999995</c:v>
                </c:pt>
                <c:pt idx="6449">
                  <c:v>64.5</c:v>
                </c:pt>
                <c:pt idx="6450">
                  <c:v>64.510000000000005</c:v>
                </c:pt>
                <c:pt idx="6451">
                  <c:v>64.52</c:v>
                </c:pt>
                <c:pt idx="6452">
                  <c:v>64.53</c:v>
                </c:pt>
                <c:pt idx="6453">
                  <c:v>64.540000000000006</c:v>
                </c:pt>
                <c:pt idx="6454">
                  <c:v>64.55</c:v>
                </c:pt>
                <c:pt idx="6455">
                  <c:v>64.56</c:v>
                </c:pt>
                <c:pt idx="6456">
                  <c:v>64.569999999999993</c:v>
                </c:pt>
                <c:pt idx="6457">
                  <c:v>64.58</c:v>
                </c:pt>
                <c:pt idx="6458">
                  <c:v>64.59</c:v>
                </c:pt>
                <c:pt idx="6459">
                  <c:v>64.599999999999994</c:v>
                </c:pt>
                <c:pt idx="6460">
                  <c:v>64.61</c:v>
                </c:pt>
                <c:pt idx="6461">
                  <c:v>64.62</c:v>
                </c:pt>
                <c:pt idx="6462">
                  <c:v>64.63</c:v>
                </c:pt>
                <c:pt idx="6463">
                  <c:v>64.64</c:v>
                </c:pt>
                <c:pt idx="6464">
                  <c:v>64.650000000000006</c:v>
                </c:pt>
                <c:pt idx="6465">
                  <c:v>64.66</c:v>
                </c:pt>
                <c:pt idx="6466">
                  <c:v>64.67</c:v>
                </c:pt>
                <c:pt idx="6467">
                  <c:v>64.680000000000007</c:v>
                </c:pt>
                <c:pt idx="6468">
                  <c:v>64.69</c:v>
                </c:pt>
                <c:pt idx="6469">
                  <c:v>64.7</c:v>
                </c:pt>
                <c:pt idx="6470">
                  <c:v>64.709999999999994</c:v>
                </c:pt>
                <c:pt idx="6471">
                  <c:v>64.72</c:v>
                </c:pt>
                <c:pt idx="6472">
                  <c:v>64.73</c:v>
                </c:pt>
                <c:pt idx="6473">
                  <c:v>64.739999999999995</c:v>
                </c:pt>
                <c:pt idx="6474">
                  <c:v>64.75</c:v>
                </c:pt>
                <c:pt idx="6475">
                  <c:v>64.760000000000005</c:v>
                </c:pt>
                <c:pt idx="6476">
                  <c:v>64.77</c:v>
                </c:pt>
                <c:pt idx="6477">
                  <c:v>64.78</c:v>
                </c:pt>
                <c:pt idx="6478">
                  <c:v>64.790000000000006</c:v>
                </c:pt>
                <c:pt idx="6479">
                  <c:v>64.8</c:v>
                </c:pt>
                <c:pt idx="6480">
                  <c:v>64.81</c:v>
                </c:pt>
                <c:pt idx="6481">
                  <c:v>64.819999999999993</c:v>
                </c:pt>
                <c:pt idx="6482">
                  <c:v>64.83</c:v>
                </c:pt>
                <c:pt idx="6483">
                  <c:v>64.84</c:v>
                </c:pt>
                <c:pt idx="6484">
                  <c:v>64.849999999999994</c:v>
                </c:pt>
                <c:pt idx="6485">
                  <c:v>64.86</c:v>
                </c:pt>
                <c:pt idx="6486">
                  <c:v>64.87</c:v>
                </c:pt>
                <c:pt idx="6487">
                  <c:v>64.88</c:v>
                </c:pt>
                <c:pt idx="6488">
                  <c:v>64.89</c:v>
                </c:pt>
                <c:pt idx="6489">
                  <c:v>64.900000000000006</c:v>
                </c:pt>
                <c:pt idx="6490">
                  <c:v>64.91</c:v>
                </c:pt>
                <c:pt idx="6491">
                  <c:v>64.92</c:v>
                </c:pt>
                <c:pt idx="6492">
                  <c:v>64.930000000000007</c:v>
                </c:pt>
                <c:pt idx="6493">
                  <c:v>64.94</c:v>
                </c:pt>
                <c:pt idx="6494">
                  <c:v>64.95</c:v>
                </c:pt>
                <c:pt idx="6495">
                  <c:v>64.959999999999994</c:v>
                </c:pt>
                <c:pt idx="6496">
                  <c:v>64.97</c:v>
                </c:pt>
                <c:pt idx="6497">
                  <c:v>64.98</c:v>
                </c:pt>
                <c:pt idx="6498">
                  <c:v>64.989999999999995</c:v>
                </c:pt>
                <c:pt idx="6499">
                  <c:v>65</c:v>
                </c:pt>
                <c:pt idx="6500">
                  <c:v>65.010000000000005</c:v>
                </c:pt>
                <c:pt idx="6501">
                  <c:v>65.02</c:v>
                </c:pt>
                <c:pt idx="6502">
                  <c:v>65.03</c:v>
                </c:pt>
                <c:pt idx="6503">
                  <c:v>65.040000000000006</c:v>
                </c:pt>
                <c:pt idx="6504">
                  <c:v>65.05</c:v>
                </c:pt>
                <c:pt idx="6505">
                  <c:v>65.06</c:v>
                </c:pt>
                <c:pt idx="6506">
                  <c:v>65.069999999999993</c:v>
                </c:pt>
                <c:pt idx="6507">
                  <c:v>65.08</c:v>
                </c:pt>
                <c:pt idx="6508">
                  <c:v>65.09</c:v>
                </c:pt>
                <c:pt idx="6509">
                  <c:v>65.099999999999994</c:v>
                </c:pt>
                <c:pt idx="6510">
                  <c:v>65.11</c:v>
                </c:pt>
                <c:pt idx="6511">
                  <c:v>65.12</c:v>
                </c:pt>
                <c:pt idx="6512">
                  <c:v>65.13</c:v>
                </c:pt>
                <c:pt idx="6513">
                  <c:v>65.14</c:v>
                </c:pt>
                <c:pt idx="6514">
                  <c:v>65.150000000000006</c:v>
                </c:pt>
                <c:pt idx="6515">
                  <c:v>65.16</c:v>
                </c:pt>
                <c:pt idx="6516">
                  <c:v>65.17</c:v>
                </c:pt>
                <c:pt idx="6517">
                  <c:v>65.180000000000007</c:v>
                </c:pt>
                <c:pt idx="6518">
                  <c:v>65.19</c:v>
                </c:pt>
                <c:pt idx="6519">
                  <c:v>65.2</c:v>
                </c:pt>
                <c:pt idx="6520">
                  <c:v>65.209999999999994</c:v>
                </c:pt>
                <c:pt idx="6521">
                  <c:v>65.22</c:v>
                </c:pt>
                <c:pt idx="6522">
                  <c:v>65.23</c:v>
                </c:pt>
                <c:pt idx="6523">
                  <c:v>65.239999999999995</c:v>
                </c:pt>
                <c:pt idx="6524">
                  <c:v>65.25</c:v>
                </c:pt>
                <c:pt idx="6525">
                  <c:v>65.260000000000005</c:v>
                </c:pt>
                <c:pt idx="6526">
                  <c:v>65.27</c:v>
                </c:pt>
                <c:pt idx="6527">
                  <c:v>65.28</c:v>
                </c:pt>
                <c:pt idx="6528">
                  <c:v>65.290000000000006</c:v>
                </c:pt>
                <c:pt idx="6529">
                  <c:v>65.3</c:v>
                </c:pt>
                <c:pt idx="6530">
                  <c:v>65.31</c:v>
                </c:pt>
                <c:pt idx="6531">
                  <c:v>65.319999999999993</c:v>
                </c:pt>
                <c:pt idx="6532">
                  <c:v>65.33</c:v>
                </c:pt>
                <c:pt idx="6533">
                  <c:v>65.34</c:v>
                </c:pt>
                <c:pt idx="6534">
                  <c:v>65.349999999999994</c:v>
                </c:pt>
                <c:pt idx="6535">
                  <c:v>65.36</c:v>
                </c:pt>
                <c:pt idx="6536">
                  <c:v>65.37</c:v>
                </c:pt>
                <c:pt idx="6537">
                  <c:v>65.38</c:v>
                </c:pt>
                <c:pt idx="6538">
                  <c:v>65.39</c:v>
                </c:pt>
                <c:pt idx="6539">
                  <c:v>65.400000000000006</c:v>
                </c:pt>
                <c:pt idx="6540">
                  <c:v>65.41</c:v>
                </c:pt>
                <c:pt idx="6541">
                  <c:v>65.42</c:v>
                </c:pt>
                <c:pt idx="6542">
                  <c:v>65.430000000000007</c:v>
                </c:pt>
                <c:pt idx="6543">
                  <c:v>65.44</c:v>
                </c:pt>
                <c:pt idx="6544">
                  <c:v>65.45</c:v>
                </c:pt>
                <c:pt idx="6545">
                  <c:v>65.459999999999994</c:v>
                </c:pt>
                <c:pt idx="6546">
                  <c:v>65.47</c:v>
                </c:pt>
                <c:pt idx="6547">
                  <c:v>65.48</c:v>
                </c:pt>
                <c:pt idx="6548">
                  <c:v>65.489999999999995</c:v>
                </c:pt>
                <c:pt idx="6549">
                  <c:v>65.5</c:v>
                </c:pt>
                <c:pt idx="6550">
                  <c:v>65.510000000000005</c:v>
                </c:pt>
                <c:pt idx="6551">
                  <c:v>65.52</c:v>
                </c:pt>
                <c:pt idx="6552">
                  <c:v>65.53</c:v>
                </c:pt>
                <c:pt idx="6553">
                  <c:v>65.540000000000006</c:v>
                </c:pt>
                <c:pt idx="6554">
                  <c:v>65.55</c:v>
                </c:pt>
                <c:pt idx="6555">
                  <c:v>65.56</c:v>
                </c:pt>
                <c:pt idx="6556">
                  <c:v>65.569999999999993</c:v>
                </c:pt>
                <c:pt idx="6557">
                  <c:v>65.58</c:v>
                </c:pt>
                <c:pt idx="6558">
                  <c:v>65.59</c:v>
                </c:pt>
                <c:pt idx="6559">
                  <c:v>65.599999999999994</c:v>
                </c:pt>
                <c:pt idx="6560">
                  <c:v>65.61</c:v>
                </c:pt>
                <c:pt idx="6561">
                  <c:v>65.62</c:v>
                </c:pt>
                <c:pt idx="6562">
                  <c:v>65.63</c:v>
                </c:pt>
                <c:pt idx="6563">
                  <c:v>65.64</c:v>
                </c:pt>
                <c:pt idx="6564">
                  <c:v>65.650000000000006</c:v>
                </c:pt>
                <c:pt idx="6565">
                  <c:v>65.66</c:v>
                </c:pt>
                <c:pt idx="6566">
                  <c:v>65.67</c:v>
                </c:pt>
                <c:pt idx="6567">
                  <c:v>65.680000000000007</c:v>
                </c:pt>
                <c:pt idx="6568">
                  <c:v>65.69</c:v>
                </c:pt>
                <c:pt idx="6569">
                  <c:v>65.7</c:v>
                </c:pt>
                <c:pt idx="6570">
                  <c:v>65.709999999999994</c:v>
                </c:pt>
                <c:pt idx="6571">
                  <c:v>65.72</c:v>
                </c:pt>
                <c:pt idx="6572">
                  <c:v>65.73</c:v>
                </c:pt>
                <c:pt idx="6573">
                  <c:v>65.739999999999995</c:v>
                </c:pt>
                <c:pt idx="6574">
                  <c:v>65.75</c:v>
                </c:pt>
                <c:pt idx="6575">
                  <c:v>65.760000000000005</c:v>
                </c:pt>
                <c:pt idx="6576">
                  <c:v>65.77</c:v>
                </c:pt>
                <c:pt idx="6577">
                  <c:v>65.78</c:v>
                </c:pt>
                <c:pt idx="6578">
                  <c:v>65.790000000000006</c:v>
                </c:pt>
                <c:pt idx="6579">
                  <c:v>65.8</c:v>
                </c:pt>
                <c:pt idx="6580">
                  <c:v>65.81</c:v>
                </c:pt>
                <c:pt idx="6581">
                  <c:v>65.819999999999993</c:v>
                </c:pt>
                <c:pt idx="6582">
                  <c:v>65.83</c:v>
                </c:pt>
                <c:pt idx="6583">
                  <c:v>65.84</c:v>
                </c:pt>
                <c:pt idx="6584">
                  <c:v>65.849999999999994</c:v>
                </c:pt>
                <c:pt idx="6585">
                  <c:v>65.86</c:v>
                </c:pt>
                <c:pt idx="6586">
                  <c:v>65.87</c:v>
                </c:pt>
                <c:pt idx="6587">
                  <c:v>65.88</c:v>
                </c:pt>
                <c:pt idx="6588">
                  <c:v>65.89</c:v>
                </c:pt>
                <c:pt idx="6589">
                  <c:v>65.900000000000006</c:v>
                </c:pt>
                <c:pt idx="6590">
                  <c:v>65.91</c:v>
                </c:pt>
                <c:pt idx="6591">
                  <c:v>65.92</c:v>
                </c:pt>
                <c:pt idx="6592">
                  <c:v>65.930000000000007</c:v>
                </c:pt>
                <c:pt idx="6593">
                  <c:v>65.94</c:v>
                </c:pt>
                <c:pt idx="6594">
                  <c:v>65.95</c:v>
                </c:pt>
                <c:pt idx="6595">
                  <c:v>65.959999999999994</c:v>
                </c:pt>
                <c:pt idx="6596">
                  <c:v>65.97</c:v>
                </c:pt>
                <c:pt idx="6597">
                  <c:v>65.98</c:v>
                </c:pt>
                <c:pt idx="6598">
                  <c:v>65.989999999999995</c:v>
                </c:pt>
                <c:pt idx="6599">
                  <c:v>66</c:v>
                </c:pt>
                <c:pt idx="6600">
                  <c:v>66.010000000000005</c:v>
                </c:pt>
                <c:pt idx="6601">
                  <c:v>66.02</c:v>
                </c:pt>
                <c:pt idx="6602">
                  <c:v>66.03</c:v>
                </c:pt>
                <c:pt idx="6603">
                  <c:v>66.040000000000006</c:v>
                </c:pt>
                <c:pt idx="6604">
                  <c:v>66.05</c:v>
                </c:pt>
                <c:pt idx="6605">
                  <c:v>66.06</c:v>
                </c:pt>
                <c:pt idx="6606">
                  <c:v>66.069999999999993</c:v>
                </c:pt>
                <c:pt idx="6607">
                  <c:v>66.08</c:v>
                </c:pt>
                <c:pt idx="6608">
                  <c:v>66.09</c:v>
                </c:pt>
                <c:pt idx="6609">
                  <c:v>66.099999999999994</c:v>
                </c:pt>
                <c:pt idx="6610">
                  <c:v>66.11</c:v>
                </c:pt>
                <c:pt idx="6611">
                  <c:v>66.12</c:v>
                </c:pt>
                <c:pt idx="6612">
                  <c:v>66.13</c:v>
                </c:pt>
                <c:pt idx="6613">
                  <c:v>66.14</c:v>
                </c:pt>
                <c:pt idx="6614">
                  <c:v>66.150000000000006</c:v>
                </c:pt>
                <c:pt idx="6615">
                  <c:v>66.16</c:v>
                </c:pt>
                <c:pt idx="6616">
                  <c:v>66.17</c:v>
                </c:pt>
                <c:pt idx="6617">
                  <c:v>66.180000000000007</c:v>
                </c:pt>
                <c:pt idx="6618">
                  <c:v>66.19</c:v>
                </c:pt>
                <c:pt idx="6619">
                  <c:v>66.2</c:v>
                </c:pt>
                <c:pt idx="6620">
                  <c:v>66.209999999999994</c:v>
                </c:pt>
                <c:pt idx="6621">
                  <c:v>66.22</c:v>
                </c:pt>
                <c:pt idx="6622">
                  <c:v>66.23</c:v>
                </c:pt>
                <c:pt idx="6623">
                  <c:v>66.239999999999995</c:v>
                </c:pt>
                <c:pt idx="6624">
                  <c:v>66.25</c:v>
                </c:pt>
                <c:pt idx="6625">
                  <c:v>66.260000000000005</c:v>
                </c:pt>
                <c:pt idx="6626">
                  <c:v>66.27</c:v>
                </c:pt>
                <c:pt idx="6627">
                  <c:v>66.28</c:v>
                </c:pt>
                <c:pt idx="6628">
                  <c:v>66.290000000000006</c:v>
                </c:pt>
                <c:pt idx="6629">
                  <c:v>66.3</c:v>
                </c:pt>
                <c:pt idx="6630">
                  <c:v>66.31</c:v>
                </c:pt>
                <c:pt idx="6631">
                  <c:v>66.319999999999993</c:v>
                </c:pt>
                <c:pt idx="6632">
                  <c:v>66.33</c:v>
                </c:pt>
                <c:pt idx="6633">
                  <c:v>66.34</c:v>
                </c:pt>
                <c:pt idx="6634">
                  <c:v>66.349999999999994</c:v>
                </c:pt>
                <c:pt idx="6635">
                  <c:v>66.36</c:v>
                </c:pt>
                <c:pt idx="6636">
                  <c:v>66.37</c:v>
                </c:pt>
                <c:pt idx="6637">
                  <c:v>66.38</c:v>
                </c:pt>
                <c:pt idx="6638">
                  <c:v>66.39</c:v>
                </c:pt>
                <c:pt idx="6639">
                  <c:v>66.400000000000006</c:v>
                </c:pt>
                <c:pt idx="6640">
                  <c:v>66.41</c:v>
                </c:pt>
                <c:pt idx="6641">
                  <c:v>66.42</c:v>
                </c:pt>
                <c:pt idx="6642">
                  <c:v>66.430000000000007</c:v>
                </c:pt>
                <c:pt idx="6643">
                  <c:v>66.44</c:v>
                </c:pt>
                <c:pt idx="6644">
                  <c:v>66.45</c:v>
                </c:pt>
                <c:pt idx="6645">
                  <c:v>66.459999999999994</c:v>
                </c:pt>
                <c:pt idx="6646">
                  <c:v>66.47</c:v>
                </c:pt>
                <c:pt idx="6647">
                  <c:v>66.48</c:v>
                </c:pt>
                <c:pt idx="6648">
                  <c:v>66.489999999999995</c:v>
                </c:pt>
                <c:pt idx="6649">
                  <c:v>66.5</c:v>
                </c:pt>
                <c:pt idx="6650">
                  <c:v>66.510000000000005</c:v>
                </c:pt>
                <c:pt idx="6651">
                  <c:v>66.52</c:v>
                </c:pt>
                <c:pt idx="6652">
                  <c:v>66.53</c:v>
                </c:pt>
                <c:pt idx="6653">
                  <c:v>66.540000000000006</c:v>
                </c:pt>
                <c:pt idx="6654">
                  <c:v>66.55</c:v>
                </c:pt>
                <c:pt idx="6655">
                  <c:v>66.56</c:v>
                </c:pt>
                <c:pt idx="6656">
                  <c:v>66.569999999999993</c:v>
                </c:pt>
                <c:pt idx="6657">
                  <c:v>66.58</c:v>
                </c:pt>
                <c:pt idx="6658">
                  <c:v>66.59</c:v>
                </c:pt>
                <c:pt idx="6659">
                  <c:v>66.599999999999994</c:v>
                </c:pt>
                <c:pt idx="6660">
                  <c:v>66.61</c:v>
                </c:pt>
                <c:pt idx="6661">
                  <c:v>66.62</c:v>
                </c:pt>
                <c:pt idx="6662">
                  <c:v>66.63</c:v>
                </c:pt>
                <c:pt idx="6663">
                  <c:v>66.64</c:v>
                </c:pt>
                <c:pt idx="6664">
                  <c:v>66.650000000000006</c:v>
                </c:pt>
                <c:pt idx="6665">
                  <c:v>66.66</c:v>
                </c:pt>
                <c:pt idx="6666">
                  <c:v>66.67</c:v>
                </c:pt>
                <c:pt idx="6667">
                  <c:v>66.680000000000007</c:v>
                </c:pt>
                <c:pt idx="6668">
                  <c:v>66.69</c:v>
                </c:pt>
                <c:pt idx="6669">
                  <c:v>66.7</c:v>
                </c:pt>
                <c:pt idx="6670">
                  <c:v>66.709999999999994</c:v>
                </c:pt>
                <c:pt idx="6671">
                  <c:v>66.72</c:v>
                </c:pt>
                <c:pt idx="6672">
                  <c:v>66.73</c:v>
                </c:pt>
                <c:pt idx="6673">
                  <c:v>66.739999999999995</c:v>
                </c:pt>
                <c:pt idx="6674">
                  <c:v>66.75</c:v>
                </c:pt>
                <c:pt idx="6675">
                  <c:v>66.760000000000005</c:v>
                </c:pt>
                <c:pt idx="6676">
                  <c:v>66.77</c:v>
                </c:pt>
                <c:pt idx="6677">
                  <c:v>66.78</c:v>
                </c:pt>
                <c:pt idx="6678">
                  <c:v>66.790000000000006</c:v>
                </c:pt>
                <c:pt idx="6679">
                  <c:v>66.8</c:v>
                </c:pt>
                <c:pt idx="6680">
                  <c:v>66.81</c:v>
                </c:pt>
                <c:pt idx="6681">
                  <c:v>66.819999999999993</c:v>
                </c:pt>
                <c:pt idx="6682">
                  <c:v>66.83</c:v>
                </c:pt>
                <c:pt idx="6683">
                  <c:v>66.84</c:v>
                </c:pt>
                <c:pt idx="6684">
                  <c:v>66.849999999999994</c:v>
                </c:pt>
                <c:pt idx="6685">
                  <c:v>66.86</c:v>
                </c:pt>
                <c:pt idx="6686">
                  <c:v>66.87</c:v>
                </c:pt>
                <c:pt idx="6687">
                  <c:v>66.88</c:v>
                </c:pt>
                <c:pt idx="6688">
                  <c:v>66.89</c:v>
                </c:pt>
                <c:pt idx="6689">
                  <c:v>66.900000000000006</c:v>
                </c:pt>
                <c:pt idx="6690">
                  <c:v>66.91</c:v>
                </c:pt>
                <c:pt idx="6691">
                  <c:v>66.92</c:v>
                </c:pt>
                <c:pt idx="6692">
                  <c:v>66.930000000000007</c:v>
                </c:pt>
                <c:pt idx="6693">
                  <c:v>66.94</c:v>
                </c:pt>
                <c:pt idx="6694">
                  <c:v>66.95</c:v>
                </c:pt>
                <c:pt idx="6695">
                  <c:v>66.959999999999994</c:v>
                </c:pt>
                <c:pt idx="6696">
                  <c:v>66.97</c:v>
                </c:pt>
                <c:pt idx="6697">
                  <c:v>66.98</c:v>
                </c:pt>
                <c:pt idx="6698">
                  <c:v>66.989999999999995</c:v>
                </c:pt>
                <c:pt idx="6699">
                  <c:v>67</c:v>
                </c:pt>
                <c:pt idx="6700">
                  <c:v>67.010000000000005</c:v>
                </c:pt>
                <c:pt idx="6701">
                  <c:v>67.02</c:v>
                </c:pt>
                <c:pt idx="6702">
                  <c:v>67.03</c:v>
                </c:pt>
                <c:pt idx="6703">
                  <c:v>67.040000000000006</c:v>
                </c:pt>
                <c:pt idx="6704">
                  <c:v>67.05</c:v>
                </c:pt>
                <c:pt idx="6705">
                  <c:v>67.06</c:v>
                </c:pt>
                <c:pt idx="6706">
                  <c:v>67.069999999999993</c:v>
                </c:pt>
                <c:pt idx="6707">
                  <c:v>67.08</c:v>
                </c:pt>
                <c:pt idx="6708">
                  <c:v>67.09</c:v>
                </c:pt>
                <c:pt idx="6709">
                  <c:v>67.099999999999994</c:v>
                </c:pt>
                <c:pt idx="6710">
                  <c:v>67.11</c:v>
                </c:pt>
                <c:pt idx="6711">
                  <c:v>67.12</c:v>
                </c:pt>
                <c:pt idx="6712">
                  <c:v>67.13</c:v>
                </c:pt>
                <c:pt idx="6713">
                  <c:v>67.14</c:v>
                </c:pt>
                <c:pt idx="6714">
                  <c:v>67.150000000000006</c:v>
                </c:pt>
                <c:pt idx="6715">
                  <c:v>67.16</c:v>
                </c:pt>
                <c:pt idx="6716">
                  <c:v>67.17</c:v>
                </c:pt>
                <c:pt idx="6717">
                  <c:v>67.180000000000007</c:v>
                </c:pt>
                <c:pt idx="6718">
                  <c:v>67.19</c:v>
                </c:pt>
                <c:pt idx="6719">
                  <c:v>67.2</c:v>
                </c:pt>
                <c:pt idx="6720">
                  <c:v>67.209999999999994</c:v>
                </c:pt>
                <c:pt idx="6721">
                  <c:v>67.22</c:v>
                </c:pt>
                <c:pt idx="6722">
                  <c:v>67.23</c:v>
                </c:pt>
                <c:pt idx="6723">
                  <c:v>67.239999999999995</c:v>
                </c:pt>
                <c:pt idx="6724">
                  <c:v>67.25</c:v>
                </c:pt>
                <c:pt idx="6725">
                  <c:v>67.260000000000005</c:v>
                </c:pt>
                <c:pt idx="6726">
                  <c:v>67.27</c:v>
                </c:pt>
                <c:pt idx="6727">
                  <c:v>67.28</c:v>
                </c:pt>
                <c:pt idx="6728">
                  <c:v>67.290000000000006</c:v>
                </c:pt>
                <c:pt idx="6729">
                  <c:v>67.3</c:v>
                </c:pt>
                <c:pt idx="6730">
                  <c:v>67.31</c:v>
                </c:pt>
                <c:pt idx="6731">
                  <c:v>67.319999999999993</c:v>
                </c:pt>
                <c:pt idx="6732">
                  <c:v>67.33</c:v>
                </c:pt>
                <c:pt idx="6733">
                  <c:v>67.34</c:v>
                </c:pt>
                <c:pt idx="6734">
                  <c:v>67.349999999999994</c:v>
                </c:pt>
                <c:pt idx="6735">
                  <c:v>67.36</c:v>
                </c:pt>
                <c:pt idx="6736">
                  <c:v>67.37</c:v>
                </c:pt>
                <c:pt idx="6737">
                  <c:v>67.38</c:v>
                </c:pt>
                <c:pt idx="6738">
                  <c:v>67.39</c:v>
                </c:pt>
                <c:pt idx="6739">
                  <c:v>67.400000000000006</c:v>
                </c:pt>
                <c:pt idx="6740">
                  <c:v>67.41</c:v>
                </c:pt>
                <c:pt idx="6741">
                  <c:v>67.42</c:v>
                </c:pt>
                <c:pt idx="6742">
                  <c:v>67.430000000000007</c:v>
                </c:pt>
                <c:pt idx="6743">
                  <c:v>67.44</c:v>
                </c:pt>
                <c:pt idx="6744">
                  <c:v>67.45</c:v>
                </c:pt>
                <c:pt idx="6745">
                  <c:v>67.459999999999994</c:v>
                </c:pt>
                <c:pt idx="6746">
                  <c:v>67.47</c:v>
                </c:pt>
                <c:pt idx="6747">
                  <c:v>67.48</c:v>
                </c:pt>
                <c:pt idx="6748">
                  <c:v>67.489999999999995</c:v>
                </c:pt>
                <c:pt idx="6749">
                  <c:v>67.5</c:v>
                </c:pt>
                <c:pt idx="6750">
                  <c:v>67.510000000000005</c:v>
                </c:pt>
                <c:pt idx="6751">
                  <c:v>67.52</c:v>
                </c:pt>
                <c:pt idx="6752">
                  <c:v>67.53</c:v>
                </c:pt>
                <c:pt idx="6753">
                  <c:v>67.540000000000006</c:v>
                </c:pt>
                <c:pt idx="6754">
                  <c:v>67.55</c:v>
                </c:pt>
                <c:pt idx="6755">
                  <c:v>67.56</c:v>
                </c:pt>
                <c:pt idx="6756">
                  <c:v>67.569999999999993</c:v>
                </c:pt>
                <c:pt idx="6757">
                  <c:v>67.58</c:v>
                </c:pt>
                <c:pt idx="6758">
                  <c:v>67.59</c:v>
                </c:pt>
                <c:pt idx="6759">
                  <c:v>67.599999999999994</c:v>
                </c:pt>
                <c:pt idx="6760">
                  <c:v>67.61</c:v>
                </c:pt>
                <c:pt idx="6761">
                  <c:v>67.62</c:v>
                </c:pt>
                <c:pt idx="6762">
                  <c:v>67.63</c:v>
                </c:pt>
                <c:pt idx="6763">
                  <c:v>67.64</c:v>
                </c:pt>
                <c:pt idx="6764">
                  <c:v>67.650000000000006</c:v>
                </c:pt>
                <c:pt idx="6765">
                  <c:v>67.66</c:v>
                </c:pt>
                <c:pt idx="6766">
                  <c:v>67.67</c:v>
                </c:pt>
                <c:pt idx="6767">
                  <c:v>67.680000000000007</c:v>
                </c:pt>
                <c:pt idx="6768">
                  <c:v>67.69</c:v>
                </c:pt>
                <c:pt idx="6769">
                  <c:v>67.7</c:v>
                </c:pt>
                <c:pt idx="6770">
                  <c:v>67.709999999999994</c:v>
                </c:pt>
                <c:pt idx="6771">
                  <c:v>67.72</c:v>
                </c:pt>
                <c:pt idx="6772">
                  <c:v>67.73</c:v>
                </c:pt>
                <c:pt idx="6773">
                  <c:v>67.739999999999995</c:v>
                </c:pt>
                <c:pt idx="6774">
                  <c:v>67.75</c:v>
                </c:pt>
                <c:pt idx="6775">
                  <c:v>67.760000000000005</c:v>
                </c:pt>
                <c:pt idx="6776">
                  <c:v>67.77</c:v>
                </c:pt>
                <c:pt idx="6777">
                  <c:v>67.78</c:v>
                </c:pt>
                <c:pt idx="6778">
                  <c:v>67.790000000000006</c:v>
                </c:pt>
                <c:pt idx="6779">
                  <c:v>67.8</c:v>
                </c:pt>
                <c:pt idx="6780">
                  <c:v>67.81</c:v>
                </c:pt>
                <c:pt idx="6781">
                  <c:v>67.819999999999993</c:v>
                </c:pt>
                <c:pt idx="6782">
                  <c:v>67.83</c:v>
                </c:pt>
                <c:pt idx="6783">
                  <c:v>67.84</c:v>
                </c:pt>
                <c:pt idx="6784">
                  <c:v>67.849999999999994</c:v>
                </c:pt>
                <c:pt idx="6785">
                  <c:v>67.86</c:v>
                </c:pt>
                <c:pt idx="6786">
                  <c:v>67.87</c:v>
                </c:pt>
                <c:pt idx="6787">
                  <c:v>67.88</c:v>
                </c:pt>
                <c:pt idx="6788">
                  <c:v>67.89</c:v>
                </c:pt>
                <c:pt idx="6789">
                  <c:v>67.900000000000006</c:v>
                </c:pt>
                <c:pt idx="6790">
                  <c:v>67.91</c:v>
                </c:pt>
                <c:pt idx="6791">
                  <c:v>67.92</c:v>
                </c:pt>
                <c:pt idx="6792">
                  <c:v>67.930000000000007</c:v>
                </c:pt>
                <c:pt idx="6793">
                  <c:v>67.94</c:v>
                </c:pt>
                <c:pt idx="6794">
                  <c:v>67.95</c:v>
                </c:pt>
                <c:pt idx="6795">
                  <c:v>67.959999999999994</c:v>
                </c:pt>
                <c:pt idx="6796">
                  <c:v>67.97</c:v>
                </c:pt>
                <c:pt idx="6797">
                  <c:v>67.98</c:v>
                </c:pt>
                <c:pt idx="6798">
                  <c:v>67.989999999999995</c:v>
                </c:pt>
                <c:pt idx="6799">
                  <c:v>68</c:v>
                </c:pt>
                <c:pt idx="6800">
                  <c:v>68.010000000000005</c:v>
                </c:pt>
                <c:pt idx="6801">
                  <c:v>68.02</c:v>
                </c:pt>
                <c:pt idx="6802">
                  <c:v>68.03</c:v>
                </c:pt>
                <c:pt idx="6803">
                  <c:v>68.040000000000006</c:v>
                </c:pt>
                <c:pt idx="6804">
                  <c:v>68.05</c:v>
                </c:pt>
                <c:pt idx="6805">
                  <c:v>68.06</c:v>
                </c:pt>
                <c:pt idx="6806">
                  <c:v>68.069999999999993</c:v>
                </c:pt>
                <c:pt idx="6807">
                  <c:v>68.08</c:v>
                </c:pt>
                <c:pt idx="6808">
                  <c:v>68.09</c:v>
                </c:pt>
                <c:pt idx="6809">
                  <c:v>68.099999999999994</c:v>
                </c:pt>
                <c:pt idx="6810">
                  <c:v>68.11</c:v>
                </c:pt>
                <c:pt idx="6811">
                  <c:v>68.12</c:v>
                </c:pt>
                <c:pt idx="6812">
                  <c:v>68.13</c:v>
                </c:pt>
                <c:pt idx="6813">
                  <c:v>68.14</c:v>
                </c:pt>
                <c:pt idx="6814">
                  <c:v>68.150000000000006</c:v>
                </c:pt>
                <c:pt idx="6815">
                  <c:v>68.16</c:v>
                </c:pt>
                <c:pt idx="6816">
                  <c:v>68.17</c:v>
                </c:pt>
                <c:pt idx="6817">
                  <c:v>68.180000000000007</c:v>
                </c:pt>
                <c:pt idx="6818">
                  <c:v>68.19</c:v>
                </c:pt>
                <c:pt idx="6819">
                  <c:v>68.2</c:v>
                </c:pt>
                <c:pt idx="6820">
                  <c:v>68.209999999999994</c:v>
                </c:pt>
                <c:pt idx="6821">
                  <c:v>68.22</c:v>
                </c:pt>
                <c:pt idx="6822">
                  <c:v>68.23</c:v>
                </c:pt>
                <c:pt idx="6823">
                  <c:v>68.239999999999995</c:v>
                </c:pt>
                <c:pt idx="6824">
                  <c:v>68.25</c:v>
                </c:pt>
                <c:pt idx="6825">
                  <c:v>68.260000000000005</c:v>
                </c:pt>
                <c:pt idx="6826">
                  <c:v>68.27</c:v>
                </c:pt>
                <c:pt idx="6827">
                  <c:v>68.28</c:v>
                </c:pt>
                <c:pt idx="6828">
                  <c:v>68.290000000000006</c:v>
                </c:pt>
                <c:pt idx="6829">
                  <c:v>68.3</c:v>
                </c:pt>
                <c:pt idx="6830">
                  <c:v>68.31</c:v>
                </c:pt>
                <c:pt idx="6831">
                  <c:v>68.319999999999993</c:v>
                </c:pt>
                <c:pt idx="6832">
                  <c:v>68.33</c:v>
                </c:pt>
                <c:pt idx="6833">
                  <c:v>68.34</c:v>
                </c:pt>
                <c:pt idx="6834">
                  <c:v>68.349999999999994</c:v>
                </c:pt>
                <c:pt idx="6835">
                  <c:v>68.36</c:v>
                </c:pt>
                <c:pt idx="6836">
                  <c:v>68.37</c:v>
                </c:pt>
                <c:pt idx="6837">
                  <c:v>68.38</c:v>
                </c:pt>
                <c:pt idx="6838">
                  <c:v>68.39</c:v>
                </c:pt>
                <c:pt idx="6839">
                  <c:v>68.400000000000006</c:v>
                </c:pt>
                <c:pt idx="6840">
                  <c:v>68.41</c:v>
                </c:pt>
                <c:pt idx="6841">
                  <c:v>68.42</c:v>
                </c:pt>
                <c:pt idx="6842">
                  <c:v>68.430000000000007</c:v>
                </c:pt>
                <c:pt idx="6843">
                  <c:v>68.44</c:v>
                </c:pt>
                <c:pt idx="6844">
                  <c:v>68.45</c:v>
                </c:pt>
                <c:pt idx="6845">
                  <c:v>68.459999999999994</c:v>
                </c:pt>
                <c:pt idx="6846">
                  <c:v>68.47</c:v>
                </c:pt>
                <c:pt idx="6847">
                  <c:v>68.48</c:v>
                </c:pt>
                <c:pt idx="6848">
                  <c:v>68.489999999999995</c:v>
                </c:pt>
                <c:pt idx="6849">
                  <c:v>68.5</c:v>
                </c:pt>
                <c:pt idx="6850">
                  <c:v>68.510000000000005</c:v>
                </c:pt>
                <c:pt idx="6851">
                  <c:v>68.52</c:v>
                </c:pt>
                <c:pt idx="6852">
                  <c:v>68.53</c:v>
                </c:pt>
                <c:pt idx="6853">
                  <c:v>68.540000000000006</c:v>
                </c:pt>
                <c:pt idx="6854">
                  <c:v>68.55</c:v>
                </c:pt>
                <c:pt idx="6855">
                  <c:v>68.56</c:v>
                </c:pt>
                <c:pt idx="6856">
                  <c:v>68.569999999999993</c:v>
                </c:pt>
                <c:pt idx="6857">
                  <c:v>68.58</c:v>
                </c:pt>
                <c:pt idx="6858">
                  <c:v>68.59</c:v>
                </c:pt>
                <c:pt idx="6859">
                  <c:v>68.599999999999994</c:v>
                </c:pt>
                <c:pt idx="6860">
                  <c:v>68.61</c:v>
                </c:pt>
                <c:pt idx="6861">
                  <c:v>68.62</c:v>
                </c:pt>
                <c:pt idx="6862">
                  <c:v>68.63</c:v>
                </c:pt>
                <c:pt idx="6863">
                  <c:v>68.64</c:v>
                </c:pt>
                <c:pt idx="6864">
                  <c:v>68.650000000000006</c:v>
                </c:pt>
                <c:pt idx="6865">
                  <c:v>68.66</c:v>
                </c:pt>
                <c:pt idx="6866">
                  <c:v>68.67</c:v>
                </c:pt>
                <c:pt idx="6867">
                  <c:v>68.680000000000007</c:v>
                </c:pt>
                <c:pt idx="6868">
                  <c:v>68.69</c:v>
                </c:pt>
                <c:pt idx="6869">
                  <c:v>68.7</c:v>
                </c:pt>
                <c:pt idx="6870">
                  <c:v>68.709999999999994</c:v>
                </c:pt>
                <c:pt idx="6871">
                  <c:v>68.72</c:v>
                </c:pt>
                <c:pt idx="6872">
                  <c:v>68.73</c:v>
                </c:pt>
                <c:pt idx="6873">
                  <c:v>68.739999999999995</c:v>
                </c:pt>
                <c:pt idx="6874">
                  <c:v>68.75</c:v>
                </c:pt>
                <c:pt idx="6875">
                  <c:v>68.760000000000005</c:v>
                </c:pt>
                <c:pt idx="6876">
                  <c:v>68.77</c:v>
                </c:pt>
                <c:pt idx="6877">
                  <c:v>68.78</c:v>
                </c:pt>
                <c:pt idx="6878">
                  <c:v>68.790000000000006</c:v>
                </c:pt>
                <c:pt idx="6879">
                  <c:v>68.8</c:v>
                </c:pt>
                <c:pt idx="6880">
                  <c:v>68.81</c:v>
                </c:pt>
                <c:pt idx="6881">
                  <c:v>68.819999999999993</c:v>
                </c:pt>
                <c:pt idx="6882">
                  <c:v>68.83</c:v>
                </c:pt>
                <c:pt idx="6883">
                  <c:v>68.84</c:v>
                </c:pt>
                <c:pt idx="6884">
                  <c:v>68.849999999999994</c:v>
                </c:pt>
                <c:pt idx="6885">
                  <c:v>68.86</c:v>
                </c:pt>
                <c:pt idx="6886">
                  <c:v>68.87</c:v>
                </c:pt>
                <c:pt idx="6887">
                  <c:v>68.88</c:v>
                </c:pt>
                <c:pt idx="6888">
                  <c:v>68.89</c:v>
                </c:pt>
                <c:pt idx="6889">
                  <c:v>68.900000000000006</c:v>
                </c:pt>
                <c:pt idx="6890">
                  <c:v>68.91</c:v>
                </c:pt>
                <c:pt idx="6891">
                  <c:v>68.92</c:v>
                </c:pt>
                <c:pt idx="6892">
                  <c:v>68.930000000000007</c:v>
                </c:pt>
                <c:pt idx="6893">
                  <c:v>68.94</c:v>
                </c:pt>
                <c:pt idx="6894">
                  <c:v>68.95</c:v>
                </c:pt>
                <c:pt idx="6895">
                  <c:v>68.959999999999994</c:v>
                </c:pt>
                <c:pt idx="6896">
                  <c:v>68.97</c:v>
                </c:pt>
                <c:pt idx="6897">
                  <c:v>68.98</c:v>
                </c:pt>
                <c:pt idx="6898">
                  <c:v>68.989999999999995</c:v>
                </c:pt>
                <c:pt idx="6899">
                  <c:v>69</c:v>
                </c:pt>
                <c:pt idx="6900">
                  <c:v>69.010000000000005</c:v>
                </c:pt>
                <c:pt idx="6901">
                  <c:v>69.02</c:v>
                </c:pt>
                <c:pt idx="6902">
                  <c:v>69.03</c:v>
                </c:pt>
                <c:pt idx="6903">
                  <c:v>69.040000000000006</c:v>
                </c:pt>
                <c:pt idx="6904">
                  <c:v>69.05</c:v>
                </c:pt>
                <c:pt idx="6905">
                  <c:v>69.06</c:v>
                </c:pt>
                <c:pt idx="6906">
                  <c:v>69.070000000000107</c:v>
                </c:pt>
                <c:pt idx="6907">
                  <c:v>69.080000000000098</c:v>
                </c:pt>
                <c:pt idx="6908">
                  <c:v>69.090000000000103</c:v>
                </c:pt>
                <c:pt idx="6909">
                  <c:v>69.100000000000094</c:v>
                </c:pt>
                <c:pt idx="6910">
                  <c:v>69.110000000000099</c:v>
                </c:pt>
                <c:pt idx="6911">
                  <c:v>69.120000000000104</c:v>
                </c:pt>
                <c:pt idx="6912">
                  <c:v>69.130000000000095</c:v>
                </c:pt>
                <c:pt idx="6913">
                  <c:v>69.1400000000001</c:v>
                </c:pt>
                <c:pt idx="6914">
                  <c:v>69.150000000000105</c:v>
                </c:pt>
                <c:pt idx="6915">
                  <c:v>69.160000000000096</c:v>
                </c:pt>
                <c:pt idx="6916">
                  <c:v>69.170000000000101</c:v>
                </c:pt>
                <c:pt idx="6917">
                  <c:v>69.180000000000106</c:v>
                </c:pt>
                <c:pt idx="6918">
                  <c:v>69.190000000000097</c:v>
                </c:pt>
                <c:pt idx="6919">
                  <c:v>69.200000000000102</c:v>
                </c:pt>
                <c:pt idx="6920">
                  <c:v>69.210000000000093</c:v>
                </c:pt>
                <c:pt idx="6921">
                  <c:v>69.220000000000098</c:v>
                </c:pt>
                <c:pt idx="6922">
                  <c:v>69.230000000000103</c:v>
                </c:pt>
                <c:pt idx="6923">
                  <c:v>69.240000000000094</c:v>
                </c:pt>
                <c:pt idx="6924">
                  <c:v>69.250000000000099</c:v>
                </c:pt>
                <c:pt idx="6925">
                  <c:v>69.260000000000105</c:v>
                </c:pt>
                <c:pt idx="6926">
                  <c:v>69.270000000000195</c:v>
                </c:pt>
                <c:pt idx="6927">
                  <c:v>69.2800000000002</c:v>
                </c:pt>
                <c:pt idx="6928">
                  <c:v>69.290000000000205</c:v>
                </c:pt>
                <c:pt idx="6929">
                  <c:v>69.300000000000196</c:v>
                </c:pt>
                <c:pt idx="6930">
                  <c:v>69.310000000000201</c:v>
                </c:pt>
                <c:pt idx="6931">
                  <c:v>69.320000000000206</c:v>
                </c:pt>
                <c:pt idx="6932">
                  <c:v>69.330000000000197</c:v>
                </c:pt>
                <c:pt idx="6933">
                  <c:v>69.340000000000202</c:v>
                </c:pt>
                <c:pt idx="6934">
                  <c:v>69.350000000000193</c:v>
                </c:pt>
                <c:pt idx="6935">
                  <c:v>69.360000000000198</c:v>
                </c:pt>
                <c:pt idx="6936">
                  <c:v>69.370000000000203</c:v>
                </c:pt>
                <c:pt idx="6937">
                  <c:v>69.380000000000194</c:v>
                </c:pt>
                <c:pt idx="6938">
                  <c:v>69.3900000000002</c:v>
                </c:pt>
                <c:pt idx="6939">
                  <c:v>69.400000000000205</c:v>
                </c:pt>
                <c:pt idx="6940">
                  <c:v>69.410000000000196</c:v>
                </c:pt>
                <c:pt idx="6941">
                  <c:v>69.420000000000201</c:v>
                </c:pt>
                <c:pt idx="6942">
                  <c:v>69.430000000000206</c:v>
                </c:pt>
                <c:pt idx="6943">
                  <c:v>69.440000000000197</c:v>
                </c:pt>
                <c:pt idx="6944">
                  <c:v>69.450000000000202</c:v>
                </c:pt>
                <c:pt idx="6945">
                  <c:v>69.460000000000207</c:v>
                </c:pt>
                <c:pt idx="6946">
                  <c:v>69.470000000000297</c:v>
                </c:pt>
                <c:pt idx="6947">
                  <c:v>69.480000000000302</c:v>
                </c:pt>
                <c:pt idx="6948">
                  <c:v>69.490000000000293</c:v>
                </c:pt>
                <c:pt idx="6949">
                  <c:v>69.500000000000298</c:v>
                </c:pt>
                <c:pt idx="6950">
                  <c:v>69.510000000000304</c:v>
                </c:pt>
                <c:pt idx="6951">
                  <c:v>69.520000000000294</c:v>
                </c:pt>
                <c:pt idx="6952">
                  <c:v>69.5300000000003</c:v>
                </c:pt>
                <c:pt idx="6953">
                  <c:v>69.540000000000305</c:v>
                </c:pt>
                <c:pt idx="6954">
                  <c:v>69.550000000000296</c:v>
                </c:pt>
                <c:pt idx="6955">
                  <c:v>69.560000000000301</c:v>
                </c:pt>
                <c:pt idx="6956">
                  <c:v>69.570000000000306</c:v>
                </c:pt>
                <c:pt idx="6957">
                  <c:v>69.580000000000297</c:v>
                </c:pt>
                <c:pt idx="6958">
                  <c:v>69.590000000000302</c:v>
                </c:pt>
                <c:pt idx="6959">
                  <c:v>69.600000000000307</c:v>
                </c:pt>
                <c:pt idx="6960">
                  <c:v>69.610000000000298</c:v>
                </c:pt>
                <c:pt idx="6961">
                  <c:v>69.620000000000303</c:v>
                </c:pt>
                <c:pt idx="6962">
                  <c:v>69.630000000000294</c:v>
                </c:pt>
                <c:pt idx="6963">
                  <c:v>69.640000000000299</c:v>
                </c:pt>
                <c:pt idx="6964">
                  <c:v>69.650000000000304</c:v>
                </c:pt>
                <c:pt idx="6965">
                  <c:v>69.660000000000394</c:v>
                </c:pt>
                <c:pt idx="6966">
                  <c:v>69.6700000000004</c:v>
                </c:pt>
                <c:pt idx="6967">
                  <c:v>69.680000000000405</c:v>
                </c:pt>
                <c:pt idx="6968">
                  <c:v>69.690000000000396</c:v>
                </c:pt>
                <c:pt idx="6969">
                  <c:v>69.700000000000401</c:v>
                </c:pt>
                <c:pt idx="6970">
                  <c:v>69.710000000000406</c:v>
                </c:pt>
                <c:pt idx="6971">
                  <c:v>69.720000000000397</c:v>
                </c:pt>
                <c:pt idx="6972">
                  <c:v>69.730000000000402</c:v>
                </c:pt>
                <c:pt idx="6973">
                  <c:v>69.740000000000407</c:v>
                </c:pt>
                <c:pt idx="6974">
                  <c:v>69.750000000000398</c:v>
                </c:pt>
                <c:pt idx="6975">
                  <c:v>69.760000000000403</c:v>
                </c:pt>
                <c:pt idx="6976">
                  <c:v>69.770000000000394</c:v>
                </c:pt>
                <c:pt idx="6977">
                  <c:v>69.780000000000399</c:v>
                </c:pt>
                <c:pt idx="6978">
                  <c:v>69.790000000000404</c:v>
                </c:pt>
                <c:pt idx="6979">
                  <c:v>69.800000000000395</c:v>
                </c:pt>
                <c:pt idx="6980">
                  <c:v>69.8100000000004</c:v>
                </c:pt>
                <c:pt idx="6981">
                  <c:v>69.820000000000405</c:v>
                </c:pt>
                <c:pt idx="6982">
                  <c:v>69.830000000000396</c:v>
                </c:pt>
                <c:pt idx="6983">
                  <c:v>69.840000000000401</c:v>
                </c:pt>
                <c:pt idx="6984">
                  <c:v>69.850000000000406</c:v>
                </c:pt>
                <c:pt idx="6985">
                  <c:v>69.860000000000497</c:v>
                </c:pt>
                <c:pt idx="6986">
                  <c:v>69.870000000000502</c:v>
                </c:pt>
                <c:pt idx="6987">
                  <c:v>69.880000000000507</c:v>
                </c:pt>
                <c:pt idx="6988">
                  <c:v>69.890000000000498</c:v>
                </c:pt>
                <c:pt idx="6989">
                  <c:v>69.900000000000503</c:v>
                </c:pt>
                <c:pt idx="6990">
                  <c:v>69.910000000000494</c:v>
                </c:pt>
                <c:pt idx="6991">
                  <c:v>69.920000000000499</c:v>
                </c:pt>
                <c:pt idx="6992">
                  <c:v>69.930000000000504</c:v>
                </c:pt>
                <c:pt idx="6993">
                  <c:v>69.940000000000495</c:v>
                </c:pt>
                <c:pt idx="6994">
                  <c:v>69.9500000000005</c:v>
                </c:pt>
                <c:pt idx="6995">
                  <c:v>69.960000000000505</c:v>
                </c:pt>
                <c:pt idx="6996">
                  <c:v>69.970000000000496</c:v>
                </c:pt>
                <c:pt idx="6997">
                  <c:v>69.980000000000501</c:v>
                </c:pt>
                <c:pt idx="6998">
                  <c:v>69.990000000000506</c:v>
                </c:pt>
                <c:pt idx="6999">
                  <c:v>70.000000000000497</c:v>
                </c:pt>
                <c:pt idx="7000">
                  <c:v>70.010000000000502</c:v>
                </c:pt>
                <c:pt idx="7001">
                  <c:v>70.020000000000493</c:v>
                </c:pt>
                <c:pt idx="7002">
                  <c:v>70.030000000000499</c:v>
                </c:pt>
                <c:pt idx="7003">
                  <c:v>70.040000000000504</c:v>
                </c:pt>
                <c:pt idx="7004">
                  <c:v>70.050000000000594</c:v>
                </c:pt>
                <c:pt idx="7005">
                  <c:v>70.060000000000599</c:v>
                </c:pt>
                <c:pt idx="7006">
                  <c:v>70.070000000000604</c:v>
                </c:pt>
                <c:pt idx="7007">
                  <c:v>70.080000000000595</c:v>
                </c:pt>
                <c:pt idx="7008">
                  <c:v>70.0900000000006</c:v>
                </c:pt>
                <c:pt idx="7009">
                  <c:v>70.100000000000605</c:v>
                </c:pt>
                <c:pt idx="7010">
                  <c:v>70.110000000000596</c:v>
                </c:pt>
                <c:pt idx="7011">
                  <c:v>70.120000000000601</c:v>
                </c:pt>
                <c:pt idx="7012">
                  <c:v>70.130000000000607</c:v>
                </c:pt>
                <c:pt idx="7013">
                  <c:v>70.140000000000597</c:v>
                </c:pt>
                <c:pt idx="7014">
                  <c:v>70.150000000000603</c:v>
                </c:pt>
                <c:pt idx="7015">
                  <c:v>70.160000000000593</c:v>
                </c:pt>
                <c:pt idx="7016">
                  <c:v>70.170000000000599</c:v>
                </c:pt>
                <c:pt idx="7017">
                  <c:v>70.180000000000604</c:v>
                </c:pt>
                <c:pt idx="7018">
                  <c:v>70.190000000000595</c:v>
                </c:pt>
                <c:pt idx="7019">
                  <c:v>70.2000000000006</c:v>
                </c:pt>
                <c:pt idx="7020">
                  <c:v>70.210000000000605</c:v>
                </c:pt>
                <c:pt idx="7021">
                  <c:v>70.220000000000596</c:v>
                </c:pt>
                <c:pt idx="7022">
                  <c:v>70.230000000000601</c:v>
                </c:pt>
                <c:pt idx="7023">
                  <c:v>70.240000000000606</c:v>
                </c:pt>
                <c:pt idx="7024">
                  <c:v>70.250000000000696</c:v>
                </c:pt>
                <c:pt idx="7025">
                  <c:v>70.260000000000701</c:v>
                </c:pt>
                <c:pt idx="7026">
                  <c:v>70.270000000000707</c:v>
                </c:pt>
                <c:pt idx="7027">
                  <c:v>70.280000000000697</c:v>
                </c:pt>
                <c:pt idx="7028">
                  <c:v>70.290000000000703</c:v>
                </c:pt>
                <c:pt idx="7029">
                  <c:v>70.300000000000693</c:v>
                </c:pt>
                <c:pt idx="7030">
                  <c:v>70.310000000000699</c:v>
                </c:pt>
                <c:pt idx="7031">
                  <c:v>70.320000000000704</c:v>
                </c:pt>
                <c:pt idx="7032">
                  <c:v>70.330000000000695</c:v>
                </c:pt>
                <c:pt idx="7033">
                  <c:v>70.3400000000007</c:v>
                </c:pt>
                <c:pt idx="7034">
                  <c:v>70.350000000000705</c:v>
                </c:pt>
                <c:pt idx="7035">
                  <c:v>70.360000000000696</c:v>
                </c:pt>
                <c:pt idx="7036">
                  <c:v>70.370000000000701</c:v>
                </c:pt>
                <c:pt idx="7037">
                  <c:v>70.380000000000706</c:v>
                </c:pt>
                <c:pt idx="7038">
                  <c:v>70.390000000000697</c:v>
                </c:pt>
                <c:pt idx="7039">
                  <c:v>70.400000000000702</c:v>
                </c:pt>
                <c:pt idx="7040">
                  <c:v>70.410000000000693</c:v>
                </c:pt>
                <c:pt idx="7041">
                  <c:v>70.420000000000698</c:v>
                </c:pt>
                <c:pt idx="7042">
                  <c:v>70.430000000000703</c:v>
                </c:pt>
                <c:pt idx="7043">
                  <c:v>70.440000000000794</c:v>
                </c:pt>
                <c:pt idx="7044">
                  <c:v>70.450000000000799</c:v>
                </c:pt>
                <c:pt idx="7045">
                  <c:v>70.460000000000804</c:v>
                </c:pt>
                <c:pt idx="7046">
                  <c:v>70.470000000000795</c:v>
                </c:pt>
                <c:pt idx="7047">
                  <c:v>70.4800000000008</c:v>
                </c:pt>
                <c:pt idx="7048">
                  <c:v>70.490000000000805</c:v>
                </c:pt>
                <c:pt idx="7049">
                  <c:v>70.500000000000796</c:v>
                </c:pt>
                <c:pt idx="7050">
                  <c:v>70.510000000000801</c:v>
                </c:pt>
                <c:pt idx="7051">
                  <c:v>70.520000000000806</c:v>
                </c:pt>
                <c:pt idx="7052">
                  <c:v>70.530000000000797</c:v>
                </c:pt>
                <c:pt idx="7053">
                  <c:v>70.540000000000802</c:v>
                </c:pt>
                <c:pt idx="7054">
                  <c:v>70.550000000000793</c:v>
                </c:pt>
                <c:pt idx="7055">
                  <c:v>70.560000000000798</c:v>
                </c:pt>
                <c:pt idx="7056">
                  <c:v>70.570000000000803</c:v>
                </c:pt>
                <c:pt idx="7057">
                  <c:v>70.580000000000794</c:v>
                </c:pt>
                <c:pt idx="7058">
                  <c:v>70.590000000000799</c:v>
                </c:pt>
                <c:pt idx="7059">
                  <c:v>70.600000000000804</c:v>
                </c:pt>
                <c:pt idx="7060">
                  <c:v>70.610000000000795</c:v>
                </c:pt>
                <c:pt idx="7061">
                  <c:v>70.6200000000008</c:v>
                </c:pt>
                <c:pt idx="7062">
                  <c:v>70.630000000000805</c:v>
                </c:pt>
                <c:pt idx="7063">
                  <c:v>70.640000000000896</c:v>
                </c:pt>
                <c:pt idx="7064">
                  <c:v>70.650000000000901</c:v>
                </c:pt>
                <c:pt idx="7065">
                  <c:v>70.660000000000906</c:v>
                </c:pt>
                <c:pt idx="7066">
                  <c:v>70.670000000000897</c:v>
                </c:pt>
                <c:pt idx="7067">
                  <c:v>70.680000000000902</c:v>
                </c:pt>
                <c:pt idx="7068">
                  <c:v>70.690000000000893</c:v>
                </c:pt>
                <c:pt idx="7069">
                  <c:v>70.700000000000898</c:v>
                </c:pt>
                <c:pt idx="7070">
                  <c:v>70.710000000000903</c:v>
                </c:pt>
                <c:pt idx="7071">
                  <c:v>70.720000000000894</c:v>
                </c:pt>
                <c:pt idx="7072">
                  <c:v>70.730000000000899</c:v>
                </c:pt>
                <c:pt idx="7073">
                  <c:v>70.740000000000904</c:v>
                </c:pt>
                <c:pt idx="7074">
                  <c:v>70.750000000000895</c:v>
                </c:pt>
                <c:pt idx="7075">
                  <c:v>70.7600000000009</c:v>
                </c:pt>
                <c:pt idx="7076">
                  <c:v>70.770000000000906</c:v>
                </c:pt>
                <c:pt idx="7077">
                  <c:v>70.780000000000896</c:v>
                </c:pt>
                <c:pt idx="7078">
                  <c:v>70.790000000000902</c:v>
                </c:pt>
                <c:pt idx="7079">
                  <c:v>70.800000000000907</c:v>
                </c:pt>
                <c:pt idx="7080">
                  <c:v>70.810000000000898</c:v>
                </c:pt>
                <c:pt idx="7081">
                  <c:v>70.820000000000903</c:v>
                </c:pt>
                <c:pt idx="7082">
                  <c:v>70.830000000000993</c:v>
                </c:pt>
                <c:pt idx="7083">
                  <c:v>70.840000000000998</c:v>
                </c:pt>
                <c:pt idx="7084">
                  <c:v>70.850000000001003</c:v>
                </c:pt>
                <c:pt idx="7085">
                  <c:v>70.860000000000994</c:v>
                </c:pt>
                <c:pt idx="7086">
                  <c:v>70.870000000000999</c:v>
                </c:pt>
                <c:pt idx="7087">
                  <c:v>70.880000000001004</c:v>
                </c:pt>
                <c:pt idx="7088">
                  <c:v>70.890000000000995</c:v>
                </c:pt>
                <c:pt idx="7089">
                  <c:v>70.900000000001</c:v>
                </c:pt>
                <c:pt idx="7090">
                  <c:v>70.910000000001006</c:v>
                </c:pt>
                <c:pt idx="7091">
                  <c:v>70.920000000000996</c:v>
                </c:pt>
                <c:pt idx="7092">
                  <c:v>70.930000000001002</c:v>
                </c:pt>
                <c:pt idx="7093">
                  <c:v>70.940000000001007</c:v>
                </c:pt>
                <c:pt idx="7094">
                  <c:v>70.950000000000998</c:v>
                </c:pt>
                <c:pt idx="7095">
                  <c:v>70.960000000001003</c:v>
                </c:pt>
                <c:pt idx="7096">
                  <c:v>70.970000000000994</c:v>
                </c:pt>
                <c:pt idx="7097">
                  <c:v>70.980000000000999</c:v>
                </c:pt>
                <c:pt idx="7098">
                  <c:v>70.990000000001004</c:v>
                </c:pt>
                <c:pt idx="7099">
                  <c:v>71.000000000000995</c:v>
                </c:pt>
                <c:pt idx="7100">
                  <c:v>71.010000000001</c:v>
                </c:pt>
                <c:pt idx="7101">
                  <c:v>71.020000000001005</c:v>
                </c:pt>
                <c:pt idx="7102">
                  <c:v>71.030000000001095</c:v>
                </c:pt>
                <c:pt idx="7103">
                  <c:v>71.0400000000011</c:v>
                </c:pt>
                <c:pt idx="7104">
                  <c:v>71.050000000001106</c:v>
                </c:pt>
                <c:pt idx="7105">
                  <c:v>71.060000000001097</c:v>
                </c:pt>
                <c:pt idx="7106">
                  <c:v>71.070000000001102</c:v>
                </c:pt>
                <c:pt idx="7107">
                  <c:v>71.080000000001107</c:v>
                </c:pt>
                <c:pt idx="7108">
                  <c:v>71.090000000001098</c:v>
                </c:pt>
                <c:pt idx="7109">
                  <c:v>71.100000000001103</c:v>
                </c:pt>
                <c:pt idx="7110">
                  <c:v>71.110000000001094</c:v>
                </c:pt>
                <c:pt idx="7111">
                  <c:v>71.120000000001099</c:v>
                </c:pt>
                <c:pt idx="7112">
                  <c:v>71.130000000001104</c:v>
                </c:pt>
                <c:pt idx="7113">
                  <c:v>71.140000000001095</c:v>
                </c:pt>
                <c:pt idx="7114">
                  <c:v>71.1500000000011</c:v>
                </c:pt>
                <c:pt idx="7115">
                  <c:v>71.160000000001105</c:v>
                </c:pt>
                <c:pt idx="7116">
                  <c:v>71.170000000001096</c:v>
                </c:pt>
                <c:pt idx="7117">
                  <c:v>71.180000000001101</c:v>
                </c:pt>
                <c:pt idx="7118">
                  <c:v>71.190000000001106</c:v>
                </c:pt>
                <c:pt idx="7119">
                  <c:v>71.200000000001097</c:v>
                </c:pt>
                <c:pt idx="7120">
                  <c:v>71.210000000001102</c:v>
                </c:pt>
                <c:pt idx="7121">
                  <c:v>71.220000000001093</c:v>
                </c:pt>
                <c:pt idx="7122">
                  <c:v>71.230000000001198</c:v>
                </c:pt>
                <c:pt idx="7123">
                  <c:v>71.240000000001203</c:v>
                </c:pt>
                <c:pt idx="7124">
                  <c:v>71.250000000001194</c:v>
                </c:pt>
                <c:pt idx="7125">
                  <c:v>71.260000000001199</c:v>
                </c:pt>
                <c:pt idx="7126">
                  <c:v>71.270000000001204</c:v>
                </c:pt>
                <c:pt idx="7127">
                  <c:v>71.280000000001195</c:v>
                </c:pt>
                <c:pt idx="7128">
                  <c:v>71.2900000000012</c:v>
                </c:pt>
                <c:pt idx="7129">
                  <c:v>71.300000000001205</c:v>
                </c:pt>
                <c:pt idx="7130">
                  <c:v>71.310000000001196</c:v>
                </c:pt>
                <c:pt idx="7131">
                  <c:v>71.320000000001201</c:v>
                </c:pt>
                <c:pt idx="7132">
                  <c:v>71.330000000001206</c:v>
                </c:pt>
                <c:pt idx="7133">
                  <c:v>71.340000000001197</c:v>
                </c:pt>
                <c:pt idx="7134">
                  <c:v>71.350000000001202</c:v>
                </c:pt>
                <c:pt idx="7135">
                  <c:v>71.360000000001193</c:v>
                </c:pt>
                <c:pt idx="7136">
                  <c:v>71.370000000001198</c:v>
                </c:pt>
                <c:pt idx="7137">
                  <c:v>71.380000000001203</c:v>
                </c:pt>
                <c:pt idx="7138">
                  <c:v>71.390000000001194</c:v>
                </c:pt>
                <c:pt idx="7139">
                  <c:v>71.400000000001199</c:v>
                </c:pt>
                <c:pt idx="7140">
                  <c:v>71.410000000001205</c:v>
                </c:pt>
                <c:pt idx="7141">
                  <c:v>71.420000000001295</c:v>
                </c:pt>
                <c:pt idx="7142">
                  <c:v>71.4300000000013</c:v>
                </c:pt>
                <c:pt idx="7143">
                  <c:v>71.440000000001305</c:v>
                </c:pt>
                <c:pt idx="7144">
                  <c:v>71.450000000001296</c:v>
                </c:pt>
                <c:pt idx="7145">
                  <c:v>71.460000000001301</c:v>
                </c:pt>
                <c:pt idx="7146">
                  <c:v>71.470000000001306</c:v>
                </c:pt>
                <c:pt idx="7147">
                  <c:v>71.480000000001297</c:v>
                </c:pt>
                <c:pt idx="7148">
                  <c:v>71.490000000001302</c:v>
                </c:pt>
                <c:pt idx="7149">
                  <c:v>71.500000000001293</c:v>
                </c:pt>
                <c:pt idx="7150">
                  <c:v>71.510000000001298</c:v>
                </c:pt>
                <c:pt idx="7151">
                  <c:v>71.520000000001303</c:v>
                </c:pt>
                <c:pt idx="7152">
                  <c:v>71.530000000001294</c:v>
                </c:pt>
                <c:pt idx="7153">
                  <c:v>71.540000000001299</c:v>
                </c:pt>
                <c:pt idx="7154">
                  <c:v>71.550000000001305</c:v>
                </c:pt>
                <c:pt idx="7155">
                  <c:v>71.560000000001295</c:v>
                </c:pt>
                <c:pt idx="7156">
                  <c:v>71.570000000001301</c:v>
                </c:pt>
                <c:pt idx="7157">
                  <c:v>71.580000000001306</c:v>
                </c:pt>
                <c:pt idx="7158">
                  <c:v>71.590000000001297</c:v>
                </c:pt>
                <c:pt idx="7159">
                  <c:v>71.600000000001302</c:v>
                </c:pt>
                <c:pt idx="7160">
                  <c:v>71.610000000001307</c:v>
                </c:pt>
                <c:pt idx="7161">
                  <c:v>71.620000000001397</c:v>
                </c:pt>
                <c:pt idx="7162">
                  <c:v>71.630000000001402</c:v>
                </c:pt>
                <c:pt idx="7163">
                  <c:v>71.640000000001393</c:v>
                </c:pt>
                <c:pt idx="7164">
                  <c:v>71.650000000001398</c:v>
                </c:pt>
                <c:pt idx="7165">
                  <c:v>71.660000000001403</c:v>
                </c:pt>
                <c:pt idx="7166">
                  <c:v>71.670000000001394</c:v>
                </c:pt>
                <c:pt idx="7167">
                  <c:v>71.680000000001399</c:v>
                </c:pt>
                <c:pt idx="7168">
                  <c:v>71.690000000001405</c:v>
                </c:pt>
                <c:pt idx="7169">
                  <c:v>71.700000000001396</c:v>
                </c:pt>
                <c:pt idx="7170">
                  <c:v>71.710000000001401</c:v>
                </c:pt>
                <c:pt idx="7171">
                  <c:v>71.720000000001406</c:v>
                </c:pt>
                <c:pt idx="7172">
                  <c:v>71.730000000001397</c:v>
                </c:pt>
                <c:pt idx="7173">
                  <c:v>71.740000000001402</c:v>
                </c:pt>
                <c:pt idx="7174">
                  <c:v>71.750000000001407</c:v>
                </c:pt>
                <c:pt idx="7175">
                  <c:v>71.760000000001398</c:v>
                </c:pt>
                <c:pt idx="7176">
                  <c:v>71.770000000001403</c:v>
                </c:pt>
                <c:pt idx="7177">
                  <c:v>71.780000000001394</c:v>
                </c:pt>
                <c:pt idx="7178">
                  <c:v>71.790000000001399</c:v>
                </c:pt>
                <c:pt idx="7179">
                  <c:v>71.800000000001404</c:v>
                </c:pt>
                <c:pt idx="7180">
                  <c:v>71.810000000001494</c:v>
                </c:pt>
                <c:pt idx="7181">
                  <c:v>71.8200000000015</c:v>
                </c:pt>
                <c:pt idx="7182">
                  <c:v>71.830000000001505</c:v>
                </c:pt>
                <c:pt idx="7183">
                  <c:v>71.840000000001496</c:v>
                </c:pt>
                <c:pt idx="7184">
                  <c:v>71.850000000001501</c:v>
                </c:pt>
                <c:pt idx="7185">
                  <c:v>71.860000000001506</c:v>
                </c:pt>
                <c:pt idx="7186">
                  <c:v>71.870000000001497</c:v>
                </c:pt>
                <c:pt idx="7187">
                  <c:v>71.880000000001502</c:v>
                </c:pt>
                <c:pt idx="7188">
                  <c:v>71.890000000001507</c:v>
                </c:pt>
                <c:pt idx="7189">
                  <c:v>71.900000000001498</c:v>
                </c:pt>
                <c:pt idx="7190">
                  <c:v>71.910000000001503</c:v>
                </c:pt>
                <c:pt idx="7191">
                  <c:v>71.920000000001494</c:v>
                </c:pt>
                <c:pt idx="7192">
                  <c:v>71.930000000001499</c:v>
                </c:pt>
                <c:pt idx="7193">
                  <c:v>71.940000000001504</c:v>
                </c:pt>
                <c:pt idx="7194">
                  <c:v>71.950000000001495</c:v>
                </c:pt>
                <c:pt idx="7195">
                  <c:v>71.9600000000015</c:v>
                </c:pt>
                <c:pt idx="7196">
                  <c:v>71.970000000001505</c:v>
                </c:pt>
                <c:pt idx="7197">
                  <c:v>71.980000000001496</c:v>
                </c:pt>
                <c:pt idx="7198">
                  <c:v>71.990000000001501</c:v>
                </c:pt>
                <c:pt idx="7199">
                  <c:v>72.000000000001506</c:v>
                </c:pt>
                <c:pt idx="7200">
                  <c:v>72.010000000001597</c:v>
                </c:pt>
                <c:pt idx="7201">
                  <c:v>72.020000000001602</c:v>
                </c:pt>
                <c:pt idx="7202">
                  <c:v>72.030000000001607</c:v>
                </c:pt>
                <c:pt idx="7203">
                  <c:v>72.040000000001598</c:v>
                </c:pt>
                <c:pt idx="7204">
                  <c:v>72.050000000001603</c:v>
                </c:pt>
                <c:pt idx="7205">
                  <c:v>72.060000000001594</c:v>
                </c:pt>
                <c:pt idx="7206">
                  <c:v>72.070000000001599</c:v>
                </c:pt>
                <c:pt idx="7207">
                  <c:v>72.080000000001604</c:v>
                </c:pt>
                <c:pt idx="7208">
                  <c:v>72.090000000001595</c:v>
                </c:pt>
                <c:pt idx="7209">
                  <c:v>72.1000000000016</c:v>
                </c:pt>
                <c:pt idx="7210">
                  <c:v>72.110000000001605</c:v>
                </c:pt>
                <c:pt idx="7211">
                  <c:v>72.120000000001596</c:v>
                </c:pt>
                <c:pt idx="7212">
                  <c:v>72.130000000001601</c:v>
                </c:pt>
                <c:pt idx="7213">
                  <c:v>72.140000000001606</c:v>
                </c:pt>
                <c:pt idx="7214">
                  <c:v>72.150000000001597</c:v>
                </c:pt>
                <c:pt idx="7215">
                  <c:v>72.160000000001602</c:v>
                </c:pt>
                <c:pt idx="7216">
                  <c:v>72.170000000001593</c:v>
                </c:pt>
                <c:pt idx="7217">
                  <c:v>72.180000000001598</c:v>
                </c:pt>
                <c:pt idx="7218">
                  <c:v>72.190000000001604</c:v>
                </c:pt>
                <c:pt idx="7219">
                  <c:v>72.200000000001694</c:v>
                </c:pt>
                <c:pt idx="7220">
                  <c:v>72.210000000001699</c:v>
                </c:pt>
                <c:pt idx="7221">
                  <c:v>72.220000000001704</c:v>
                </c:pt>
                <c:pt idx="7222">
                  <c:v>72.230000000001695</c:v>
                </c:pt>
                <c:pt idx="7223">
                  <c:v>72.2400000000017</c:v>
                </c:pt>
                <c:pt idx="7224">
                  <c:v>72.250000000001705</c:v>
                </c:pt>
                <c:pt idx="7225">
                  <c:v>72.260000000001696</c:v>
                </c:pt>
                <c:pt idx="7226">
                  <c:v>72.270000000001701</c:v>
                </c:pt>
                <c:pt idx="7227">
                  <c:v>72.280000000001706</c:v>
                </c:pt>
                <c:pt idx="7228">
                  <c:v>72.290000000001697</c:v>
                </c:pt>
                <c:pt idx="7229">
                  <c:v>72.300000000001702</c:v>
                </c:pt>
                <c:pt idx="7230">
                  <c:v>72.310000000001693</c:v>
                </c:pt>
                <c:pt idx="7231">
                  <c:v>72.320000000001698</c:v>
                </c:pt>
                <c:pt idx="7232">
                  <c:v>72.330000000001704</c:v>
                </c:pt>
                <c:pt idx="7233">
                  <c:v>72.340000000001695</c:v>
                </c:pt>
                <c:pt idx="7234">
                  <c:v>72.3500000000017</c:v>
                </c:pt>
                <c:pt idx="7235">
                  <c:v>72.360000000001705</c:v>
                </c:pt>
                <c:pt idx="7236">
                  <c:v>72.370000000001696</c:v>
                </c:pt>
                <c:pt idx="7237">
                  <c:v>72.380000000001701</c:v>
                </c:pt>
                <c:pt idx="7238">
                  <c:v>72.390000000001706</c:v>
                </c:pt>
                <c:pt idx="7239">
                  <c:v>72.400000000001796</c:v>
                </c:pt>
                <c:pt idx="7240">
                  <c:v>72.410000000001801</c:v>
                </c:pt>
                <c:pt idx="7241">
                  <c:v>72.420000000001806</c:v>
                </c:pt>
                <c:pt idx="7242">
                  <c:v>72.430000000001797</c:v>
                </c:pt>
                <c:pt idx="7243">
                  <c:v>72.440000000001803</c:v>
                </c:pt>
                <c:pt idx="7244">
                  <c:v>72.450000000001793</c:v>
                </c:pt>
                <c:pt idx="7245">
                  <c:v>72.460000000001799</c:v>
                </c:pt>
                <c:pt idx="7246">
                  <c:v>72.470000000001804</c:v>
                </c:pt>
                <c:pt idx="7247">
                  <c:v>72.480000000001795</c:v>
                </c:pt>
                <c:pt idx="7248">
                  <c:v>72.4900000000018</c:v>
                </c:pt>
                <c:pt idx="7249">
                  <c:v>72.500000000001805</c:v>
                </c:pt>
                <c:pt idx="7250">
                  <c:v>72.510000000001796</c:v>
                </c:pt>
                <c:pt idx="7251">
                  <c:v>72.520000000001801</c:v>
                </c:pt>
                <c:pt idx="7252">
                  <c:v>72.530000000001806</c:v>
                </c:pt>
                <c:pt idx="7253">
                  <c:v>72.540000000001797</c:v>
                </c:pt>
                <c:pt idx="7254">
                  <c:v>72.550000000001802</c:v>
                </c:pt>
                <c:pt idx="7255">
                  <c:v>72.560000000001807</c:v>
                </c:pt>
                <c:pt idx="7256">
                  <c:v>72.570000000001798</c:v>
                </c:pt>
                <c:pt idx="7257">
                  <c:v>72.580000000001803</c:v>
                </c:pt>
                <c:pt idx="7258">
                  <c:v>72.590000000001893</c:v>
                </c:pt>
                <c:pt idx="7259">
                  <c:v>72.600000000001899</c:v>
                </c:pt>
                <c:pt idx="7260">
                  <c:v>72.610000000001904</c:v>
                </c:pt>
                <c:pt idx="7261">
                  <c:v>72.620000000001895</c:v>
                </c:pt>
                <c:pt idx="7262">
                  <c:v>72.6300000000019</c:v>
                </c:pt>
                <c:pt idx="7263">
                  <c:v>72.640000000001905</c:v>
                </c:pt>
                <c:pt idx="7264">
                  <c:v>72.650000000001896</c:v>
                </c:pt>
                <c:pt idx="7265">
                  <c:v>72.660000000001901</c:v>
                </c:pt>
                <c:pt idx="7266">
                  <c:v>72.670000000001906</c:v>
                </c:pt>
                <c:pt idx="7267">
                  <c:v>72.680000000001897</c:v>
                </c:pt>
                <c:pt idx="7268">
                  <c:v>72.690000000001902</c:v>
                </c:pt>
                <c:pt idx="7269">
                  <c:v>72.700000000001907</c:v>
                </c:pt>
                <c:pt idx="7270">
                  <c:v>72.710000000001898</c:v>
                </c:pt>
                <c:pt idx="7271">
                  <c:v>72.720000000001903</c:v>
                </c:pt>
                <c:pt idx="7272">
                  <c:v>72.730000000001894</c:v>
                </c:pt>
                <c:pt idx="7273">
                  <c:v>72.740000000001899</c:v>
                </c:pt>
                <c:pt idx="7274">
                  <c:v>72.750000000001904</c:v>
                </c:pt>
                <c:pt idx="7275">
                  <c:v>72.760000000001895</c:v>
                </c:pt>
                <c:pt idx="7276">
                  <c:v>72.7700000000019</c:v>
                </c:pt>
                <c:pt idx="7277">
                  <c:v>72.780000000001905</c:v>
                </c:pt>
                <c:pt idx="7278">
                  <c:v>72.790000000001996</c:v>
                </c:pt>
                <c:pt idx="7279">
                  <c:v>72.800000000002001</c:v>
                </c:pt>
                <c:pt idx="7280">
                  <c:v>72.810000000002006</c:v>
                </c:pt>
                <c:pt idx="7281">
                  <c:v>72.820000000001997</c:v>
                </c:pt>
                <c:pt idx="7282">
                  <c:v>72.830000000002002</c:v>
                </c:pt>
                <c:pt idx="7283">
                  <c:v>72.840000000001993</c:v>
                </c:pt>
                <c:pt idx="7284">
                  <c:v>72.850000000001998</c:v>
                </c:pt>
                <c:pt idx="7285">
                  <c:v>72.860000000002003</c:v>
                </c:pt>
                <c:pt idx="7286">
                  <c:v>72.870000000001994</c:v>
                </c:pt>
                <c:pt idx="7287">
                  <c:v>72.880000000001999</c:v>
                </c:pt>
                <c:pt idx="7288">
                  <c:v>72.890000000002004</c:v>
                </c:pt>
                <c:pt idx="7289">
                  <c:v>72.900000000001995</c:v>
                </c:pt>
                <c:pt idx="7290">
                  <c:v>72.910000000002</c:v>
                </c:pt>
                <c:pt idx="7291">
                  <c:v>72.920000000002005</c:v>
                </c:pt>
                <c:pt idx="7292">
                  <c:v>72.930000000001996</c:v>
                </c:pt>
                <c:pt idx="7293">
                  <c:v>72.940000000002001</c:v>
                </c:pt>
                <c:pt idx="7294">
                  <c:v>72.950000000002007</c:v>
                </c:pt>
                <c:pt idx="7295">
                  <c:v>72.960000000001997</c:v>
                </c:pt>
                <c:pt idx="7296">
                  <c:v>72.970000000002003</c:v>
                </c:pt>
                <c:pt idx="7297">
                  <c:v>72.980000000002093</c:v>
                </c:pt>
                <c:pt idx="7298">
                  <c:v>72.990000000002098</c:v>
                </c:pt>
                <c:pt idx="7299">
                  <c:v>73.000000000002103</c:v>
                </c:pt>
                <c:pt idx="7300">
                  <c:v>73.010000000002094</c:v>
                </c:pt>
                <c:pt idx="7301">
                  <c:v>73.020000000002099</c:v>
                </c:pt>
                <c:pt idx="7302">
                  <c:v>73.030000000002104</c:v>
                </c:pt>
                <c:pt idx="7303">
                  <c:v>73.040000000002095</c:v>
                </c:pt>
                <c:pt idx="7304">
                  <c:v>73.0500000000021</c:v>
                </c:pt>
                <c:pt idx="7305">
                  <c:v>73.060000000002105</c:v>
                </c:pt>
                <c:pt idx="7306">
                  <c:v>73.070000000002096</c:v>
                </c:pt>
                <c:pt idx="7307">
                  <c:v>73.080000000002102</c:v>
                </c:pt>
                <c:pt idx="7308">
                  <c:v>73.090000000002107</c:v>
                </c:pt>
                <c:pt idx="7309">
                  <c:v>73.100000000002098</c:v>
                </c:pt>
                <c:pt idx="7310">
                  <c:v>73.110000000002103</c:v>
                </c:pt>
                <c:pt idx="7311">
                  <c:v>73.120000000002094</c:v>
                </c:pt>
                <c:pt idx="7312">
                  <c:v>73.130000000002099</c:v>
                </c:pt>
                <c:pt idx="7313">
                  <c:v>73.140000000002104</c:v>
                </c:pt>
                <c:pt idx="7314">
                  <c:v>73.150000000002095</c:v>
                </c:pt>
                <c:pt idx="7315">
                  <c:v>73.1600000000021</c:v>
                </c:pt>
                <c:pt idx="7316">
                  <c:v>73.170000000002105</c:v>
                </c:pt>
                <c:pt idx="7317">
                  <c:v>73.180000000002195</c:v>
                </c:pt>
                <c:pt idx="7318">
                  <c:v>73.1900000000022</c:v>
                </c:pt>
                <c:pt idx="7319">
                  <c:v>73.200000000002206</c:v>
                </c:pt>
                <c:pt idx="7320">
                  <c:v>73.210000000002196</c:v>
                </c:pt>
                <c:pt idx="7321">
                  <c:v>73.220000000002202</c:v>
                </c:pt>
                <c:pt idx="7322">
                  <c:v>73.230000000002207</c:v>
                </c:pt>
                <c:pt idx="7323">
                  <c:v>73.240000000002198</c:v>
                </c:pt>
                <c:pt idx="7324">
                  <c:v>73.250000000002203</c:v>
                </c:pt>
                <c:pt idx="7325">
                  <c:v>73.260000000002194</c:v>
                </c:pt>
                <c:pt idx="7326">
                  <c:v>73.270000000002199</c:v>
                </c:pt>
                <c:pt idx="7327">
                  <c:v>73.280000000002204</c:v>
                </c:pt>
                <c:pt idx="7328">
                  <c:v>73.290000000002195</c:v>
                </c:pt>
                <c:pt idx="7329">
                  <c:v>73.3000000000022</c:v>
                </c:pt>
                <c:pt idx="7330">
                  <c:v>73.310000000002205</c:v>
                </c:pt>
                <c:pt idx="7331">
                  <c:v>73.320000000002196</c:v>
                </c:pt>
                <c:pt idx="7332">
                  <c:v>73.330000000002201</c:v>
                </c:pt>
                <c:pt idx="7333">
                  <c:v>73.340000000002206</c:v>
                </c:pt>
                <c:pt idx="7334">
                  <c:v>73.350000000002197</c:v>
                </c:pt>
                <c:pt idx="7335">
                  <c:v>73.360000000002202</c:v>
                </c:pt>
                <c:pt idx="7336">
                  <c:v>73.370000000002193</c:v>
                </c:pt>
                <c:pt idx="7337">
                  <c:v>73.380000000002298</c:v>
                </c:pt>
                <c:pt idx="7338">
                  <c:v>73.390000000002303</c:v>
                </c:pt>
                <c:pt idx="7339">
                  <c:v>73.400000000002294</c:v>
                </c:pt>
                <c:pt idx="7340">
                  <c:v>73.410000000002299</c:v>
                </c:pt>
                <c:pt idx="7341">
                  <c:v>73.420000000002304</c:v>
                </c:pt>
                <c:pt idx="7342">
                  <c:v>73.430000000002295</c:v>
                </c:pt>
                <c:pt idx="7343">
                  <c:v>73.4400000000023</c:v>
                </c:pt>
                <c:pt idx="7344">
                  <c:v>73.450000000002305</c:v>
                </c:pt>
                <c:pt idx="7345">
                  <c:v>73.460000000002296</c:v>
                </c:pt>
                <c:pt idx="7346">
                  <c:v>73.470000000002301</c:v>
                </c:pt>
                <c:pt idx="7347">
                  <c:v>73.480000000002306</c:v>
                </c:pt>
                <c:pt idx="7348">
                  <c:v>73.490000000002297</c:v>
                </c:pt>
                <c:pt idx="7349">
                  <c:v>73.500000000002302</c:v>
                </c:pt>
                <c:pt idx="7350">
                  <c:v>73.510000000002293</c:v>
                </c:pt>
                <c:pt idx="7351">
                  <c:v>73.520000000002298</c:v>
                </c:pt>
                <c:pt idx="7352">
                  <c:v>73.530000000002303</c:v>
                </c:pt>
                <c:pt idx="7353">
                  <c:v>73.540000000002294</c:v>
                </c:pt>
                <c:pt idx="7354">
                  <c:v>73.550000000002299</c:v>
                </c:pt>
                <c:pt idx="7355">
                  <c:v>73.560000000002304</c:v>
                </c:pt>
                <c:pt idx="7356">
                  <c:v>73.570000000002395</c:v>
                </c:pt>
                <c:pt idx="7357">
                  <c:v>73.5800000000024</c:v>
                </c:pt>
                <c:pt idx="7358">
                  <c:v>73.590000000002405</c:v>
                </c:pt>
                <c:pt idx="7359">
                  <c:v>73.600000000002396</c:v>
                </c:pt>
                <c:pt idx="7360">
                  <c:v>73.610000000002401</c:v>
                </c:pt>
                <c:pt idx="7361">
                  <c:v>73.620000000002406</c:v>
                </c:pt>
                <c:pt idx="7362">
                  <c:v>73.630000000002397</c:v>
                </c:pt>
                <c:pt idx="7363">
                  <c:v>73.640000000002402</c:v>
                </c:pt>
                <c:pt idx="7364">
                  <c:v>73.650000000002393</c:v>
                </c:pt>
                <c:pt idx="7365">
                  <c:v>73.660000000002398</c:v>
                </c:pt>
                <c:pt idx="7366">
                  <c:v>73.670000000002403</c:v>
                </c:pt>
                <c:pt idx="7367">
                  <c:v>73.680000000002394</c:v>
                </c:pt>
                <c:pt idx="7368">
                  <c:v>73.690000000002399</c:v>
                </c:pt>
                <c:pt idx="7369">
                  <c:v>73.700000000002404</c:v>
                </c:pt>
                <c:pt idx="7370">
                  <c:v>73.710000000002395</c:v>
                </c:pt>
                <c:pt idx="7371">
                  <c:v>73.7200000000024</c:v>
                </c:pt>
                <c:pt idx="7372">
                  <c:v>73.730000000002406</c:v>
                </c:pt>
                <c:pt idx="7373">
                  <c:v>73.740000000002397</c:v>
                </c:pt>
                <c:pt idx="7374">
                  <c:v>73.750000000002402</c:v>
                </c:pt>
                <c:pt idx="7375">
                  <c:v>73.760000000002407</c:v>
                </c:pt>
                <c:pt idx="7376">
                  <c:v>73.770000000002497</c:v>
                </c:pt>
                <c:pt idx="7377">
                  <c:v>73.780000000002502</c:v>
                </c:pt>
                <c:pt idx="7378">
                  <c:v>73.790000000002493</c:v>
                </c:pt>
                <c:pt idx="7379">
                  <c:v>73.800000000002498</c:v>
                </c:pt>
                <c:pt idx="7380">
                  <c:v>73.810000000002503</c:v>
                </c:pt>
                <c:pt idx="7381">
                  <c:v>73.820000000002494</c:v>
                </c:pt>
                <c:pt idx="7382">
                  <c:v>73.830000000002499</c:v>
                </c:pt>
                <c:pt idx="7383">
                  <c:v>73.840000000002505</c:v>
                </c:pt>
                <c:pt idx="7384">
                  <c:v>73.850000000002495</c:v>
                </c:pt>
                <c:pt idx="7385">
                  <c:v>73.860000000002501</c:v>
                </c:pt>
                <c:pt idx="7386">
                  <c:v>73.870000000002506</c:v>
                </c:pt>
                <c:pt idx="7387">
                  <c:v>73.880000000002497</c:v>
                </c:pt>
                <c:pt idx="7388">
                  <c:v>73.890000000002502</c:v>
                </c:pt>
                <c:pt idx="7389">
                  <c:v>73.900000000002507</c:v>
                </c:pt>
                <c:pt idx="7390">
                  <c:v>73.910000000002498</c:v>
                </c:pt>
                <c:pt idx="7391">
                  <c:v>73.920000000002503</c:v>
                </c:pt>
                <c:pt idx="7392">
                  <c:v>73.930000000002494</c:v>
                </c:pt>
                <c:pt idx="7393">
                  <c:v>73.940000000002499</c:v>
                </c:pt>
                <c:pt idx="7394">
                  <c:v>73.950000000002504</c:v>
                </c:pt>
                <c:pt idx="7395">
                  <c:v>73.960000000002594</c:v>
                </c:pt>
                <c:pt idx="7396">
                  <c:v>73.970000000002599</c:v>
                </c:pt>
                <c:pt idx="7397">
                  <c:v>73.980000000002605</c:v>
                </c:pt>
                <c:pt idx="7398">
                  <c:v>73.990000000002595</c:v>
                </c:pt>
                <c:pt idx="7399">
                  <c:v>74.000000000002601</c:v>
                </c:pt>
                <c:pt idx="7400">
                  <c:v>74.010000000002606</c:v>
                </c:pt>
                <c:pt idx="7401">
                  <c:v>74.020000000002597</c:v>
                </c:pt>
                <c:pt idx="7402">
                  <c:v>74.030000000002602</c:v>
                </c:pt>
                <c:pt idx="7403">
                  <c:v>74.040000000002607</c:v>
                </c:pt>
                <c:pt idx="7404">
                  <c:v>74.050000000002598</c:v>
                </c:pt>
                <c:pt idx="7405">
                  <c:v>74.060000000002603</c:v>
                </c:pt>
                <c:pt idx="7406">
                  <c:v>74.070000000002594</c:v>
                </c:pt>
                <c:pt idx="7407">
                  <c:v>74.080000000002599</c:v>
                </c:pt>
                <c:pt idx="7408">
                  <c:v>74.090000000002604</c:v>
                </c:pt>
                <c:pt idx="7409">
                  <c:v>74.100000000002595</c:v>
                </c:pt>
                <c:pt idx="7410">
                  <c:v>74.1100000000026</c:v>
                </c:pt>
                <c:pt idx="7411">
                  <c:v>74.120000000002605</c:v>
                </c:pt>
                <c:pt idx="7412">
                  <c:v>74.130000000002596</c:v>
                </c:pt>
                <c:pt idx="7413">
                  <c:v>74.140000000002601</c:v>
                </c:pt>
                <c:pt idx="7414">
                  <c:v>74.150000000002606</c:v>
                </c:pt>
                <c:pt idx="7415">
                  <c:v>74.160000000002697</c:v>
                </c:pt>
                <c:pt idx="7416">
                  <c:v>74.170000000002702</c:v>
                </c:pt>
                <c:pt idx="7417">
                  <c:v>74.180000000002707</c:v>
                </c:pt>
                <c:pt idx="7418">
                  <c:v>74.190000000002698</c:v>
                </c:pt>
                <c:pt idx="7419">
                  <c:v>74.200000000002703</c:v>
                </c:pt>
                <c:pt idx="7420">
                  <c:v>74.210000000002694</c:v>
                </c:pt>
                <c:pt idx="7421">
                  <c:v>74.220000000002699</c:v>
                </c:pt>
                <c:pt idx="7422">
                  <c:v>74.230000000002704</c:v>
                </c:pt>
                <c:pt idx="7423">
                  <c:v>74.240000000002695</c:v>
                </c:pt>
                <c:pt idx="7424">
                  <c:v>74.2500000000027</c:v>
                </c:pt>
                <c:pt idx="7425">
                  <c:v>74.260000000002705</c:v>
                </c:pt>
                <c:pt idx="7426">
                  <c:v>74.270000000002696</c:v>
                </c:pt>
                <c:pt idx="7427">
                  <c:v>74.280000000002701</c:v>
                </c:pt>
                <c:pt idx="7428">
                  <c:v>74.290000000002706</c:v>
                </c:pt>
                <c:pt idx="7429">
                  <c:v>74.300000000002697</c:v>
                </c:pt>
                <c:pt idx="7430">
                  <c:v>74.310000000002702</c:v>
                </c:pt>
                <c:pt idx="7431">
                  <c:v>74.320000000002693</c:v>
                </c:pt>
                <c:pt idx="7432">
                  <c:v>74.330000000002698</c:v>
                </c:pt>
                <c:pt idx="7433">
                  <c:v>74.340000000002703</c:v>
                </c:pt>
                <c:pt idx="7434">
                  <c:v>74.350000000002794</c:v>
                </c:pt>
                <c:pt idx="7435">
                  <c:v>74.360000000002799</c:v>
                </c:pt>
                <c:pt idx="7436">
                  <c:v>74.370000000002804</c:v>
                </c:pt>
                <c:pt idx="7437">
                  <c:v>74.380000000002795</c:v>
                </c:pt>
                <c:pt idx="7438">
                  <c:v>74.3900000000028</c:v>
                </c:pt>
                <c:pt idx="7439">
                  <c:v>74.400000000002805</c:v>
                </c:pt>
                <c:pt idx="7440">
                  <c:v>74.410000000002796</c:v>
                </c:pt>
                <c:pt idx="7441">
                  <c:v>74.420000000002801</c:v>
                </c:pt>
                <c:pt idx="7442">
                  <c:v>74.430000000002806</c:v>
                </c:pt>
                <c:pt idx="7443">
                  <c:v>74.440000000002797</c:v>
                </c:pt>
                <c:pt idx="7444">
                  <c:v>74.450000000002802</c:v>
                </c:pt>
                <c:pt idx="7445">
                  <c:v>74.460000000002793</c:v>
                </c:pt>
                <c:pt idx="7446">
                  <c:v>74.470000000002798</c:v>
                </c:pt>
                <c:pt idx="7447">
                  <c:v>74.480000000002804</c:v>
                </c:pt>
                <c:pt idx="7448">
                  <c:v>74.490000000002794</c:v>
                </c:pt>
                <c:pt idx="7449">
                  <c:v>74.5000000000028</c:v>
                </c:pt>
                <c:pt idx="7450">
                  <c:v>74.510000000002805</c:v>
                </c:pt>
                <c:pt idx="7451">
                  <c:v>74.520000000002796</c:v>
                </c:pt>
                <c:pt idx="7452">
                  <c:v>74.530000000002801</c:v>
                </c:pt>
                <c:pt idx="7453">
                  <c:v>74.540000000002806</c:v>
                </c:pt>
                <c:pt idx="7454">
                  <c:v>74.550000000002896</c:v>
                </c:pt>
                <c:pt idx="7455">
                  <c:v>74.560000000002901</c:v>
                </c:pt>
                <c:pt idx="7456">
                  <c:v>74.570000000002906</c:v>
                </c:pt>
                <c:pt idx="7457">
                  <c:v>74.580000000002897</c:v>
                </c:pt>
                <c:pt idx="7458">
                  <c:v>74.590000000002902</c:v>
                </c:pt>
                <c:pt idx="7459">
                  <c:v>74.600000000002893</c:v>
                </c:pt>
                <c:pt idx="7460">
                  <c:v>74.610000000002898</c:v>
                </c:pt>
                <c:pt idx="7461">
                  <c:v>74.620000000002904</c:v>
                </c:pt>
                <c:pt idx="7462">
                  <c:v>74.630000000002894</c:v>
                </c:pt>
                <c:pt idx="7463">
                  <c:v>74.6400000000029</c:v>
                </c:pt>
                <c:pt idx="7464">
                  <c:v>74.650000000002905</c:v>
                </c:pt>
                <c:pt idx="7465">
                  <c:v>74.660000000002896</c:v>
                </c:pt>
                <c:pt idx="7466">
                  <c:v>74.670000000002901</c:v>
                </c:pt>
                <c:pt idx="7467">
                  <c:v>74.680000000002906</c:v>
                </c:pt>
                <c:pt idx="7468">
                  <c:v>74.690000000002897</c:v>
                </c:pt>
                <c:pt idx="7469">
                  <c:v>74.700000000002902</c:v>
                </c:pt>
                <c:pt idx="7470">
                  <c:v>74.710000000002907</c:v>
                </c:pt>
                <c:pt idx="7471">
                  <c:v>74.720000000002898</c:v>
                </c:pt>
                <c:pt idx="7472">
                  <c:v>74.730000000002903</c:v>
                </c:pt>
                <c:pt idx="7473">
                  <c:v>74.740000000002993</c:v>
                </c:pt>
                <c:pt idx="7474">
                  <c:v>74.750000000002998</c:v>
                </c:pt>
                <c:pt idx="7475">
                  <c:v>74.760000000003004</c:v>
                </c:pt>
                <c:pt idx="7476">
                  <c:v>74.770000000002995</c:v>
                </c:pt>
                <c:pt idx="7477">
                  <c:v>74.780000000003</c:v>
                </c:pt>
                <c:pt idx="7478">
                  <c:v>74.790000000003005</c:v>
                </c:pt>
                <c:pt idx="7479">
                  <c:v>74.800000000002996</c:v>
                </c:pt>
                <c:pt idx="7480">
                  <c:v>74.810000000003001</c:v>
                </c:pt>
                <c:pt idx="7481">
                  <c:v>74.820000000003006</c:v>
                </c:pt>
                <c:pt idx="7482">
                  <c:v>74.830000000002997</c:v>
                </c:pt>
                <c:pt idx="7483">
                  <c:v>74.840000000003002</c:v>
                </c:pt>
                <c:pt idx="7484">
                  <c:v>74.850000000003007</c:v>
                </c:pt>
                <c:pt idx="7485">
                  <c:v>74.860000000002998</c:v>
                </c:pt>
                <c:pt idx="7486">
                  <c:v>74.870000000003003</c:v>
                </c:pt>
                <c:pt idx="7487">
                  <c:v>74.880000000002994</c:v>
                </c:pt>
                <c:pt idx="7488">
                  <c:v>74.890000000002999</c:v>
                </c:pt>
                <c:pt idx="7489">
                  <c:v>74.900000000003004</c:v>
                </c:pt>
                <c:pt idx="7490">
                  <c:v>74.910000000002995</c:v>
                </c:pt>
                <c:pt idx="7491">
                  <c:v>74.920000000003</c:v>
                </c:pt>
                <c:pt idx="7492">
                  <c:v>74.930000000003005</c:v>
                </c:pt>
                <c:pt idx="7493">
                  <c:v>74.940000000003096</c:v>
                </c:pt>
                <c:pt idx="7494">
                  <c:v>74.950000000003101</c:v>
                </c:pt>
                <c:pt idx="7495">
                  <c:v>74.960000000003106</c:v>
                </c:pt>
                <c:pt idx="7496">
                  <c:v>74.970000000003097</c:v>
                </c:pt>
                <c:pt idx="7497">
                  <c:v>74.980000000003102</c:v>
                </c:pt>
                <c:pt idx="7498">
                  <c:v>74.990000000003107</c:v>
                </c:pt>
                <c:pt idx="7499">
                  <c:v>75.000000000003098</c:v>
                </c:pt>
                <c:pt idx="7500">
                  <c:v>75.010000000003103</c:v>
                </c:pt>
                <c:pt idx="7501">
                  <c:v>75.020000000003094</c:v>
                </c:pt>
                <c:pt idx="7502">
                  <c:v>75.030000000003099</c:v>
                </c:pt>
                <c:pt idx="7503">
                  <c:v>75.040000000003104</c:v>
                </c:pt>
                <c:pt idx="7504">
                  <c:v>75.050000000003095</c:v>
                </c:pt>
                <c:pt idx="7505">
                  <c:v>75.0600000000031</c:v>
                </c:pt>
                <c:pt idx="7506">
                  <c:v>75.070000000003105</c:v>
                </c:pt>
                <c:pt idx="7507">
                  <c:v>75.080000000003096</c:v>
                </c:pt>
                <c:pt idx="7508">
                  <c:v>75.090000000003101</c:v>
                </c:pt>
                <c:pt idx="7509">
                  <c:v>75.100000000003106</c:v>
                </c:pt>
                <c:pt idx="7510">
                  <c:v>75.110000000003097</c:v>
                </c:pt>
                <c:pt idx="7511">
                  <c:v>75.120000000003103</c:v>
                </c:pt>
                <c:pt idx="7512">
                  <c:v>75.130000000003207</c:v>
                </c:pt>
                <c:pt idx="7513">
                  <c:v>75.140000000003198</c:v>
                </c:pt>
                <c:pt idx="7514">
                  <c:v>75.150000000003203</c:v>
                </c:pt>
                <c:pt idx="7515">
                  <c:v>75.160000000003194</c:v>
                </c:pt>
                <c:pt idx="7516">
                  <c:v>75.170000000003199</c:v>
                </c:pt>
                <c:pt idx="7517">
                  <c:v>75.180000000003204</c:v>
                </c:pt>
                <c:pt idx="7518">
                  <c:v>75.190000000003195</c:v>
                </c:pt>
                <c:pt idx="7519">
                  <c:v>75.2000000000032</c:v>
                </c:pt>
                <c:pt idx="7520">
                  <c:v>75.210000000003205</c:v>
                </c:pt>
                <c:pt idx="7521">
                  <c:v>75.220000000003196</c:v>
                </c:pt>
                <c:pt idx="7522">
                  <c:v>75.230000000003201</c:v>
                </c:pt>
                <c:pt idx="7523">
                  <c:v>75.240000000003207</c:v>
                </c:pt>
                <c:pt idx="7524">
                  <c:v>75.250000000003197</c:v>
                </c:pt>
                <c:pt idx="7525">
                  <c:v>75.260000000003203</c:v>
                </c:pt>
                <c:pt idx="7526">
                  <c:v>75.270000000003193</c:v>
                </c:pt>
                <c:pt idx="7527">
                  <c:v>75.280000000003199</c:v>
                </c:pt>
                <c:pt idx="7528">
                  <c:v>75.290000000003204</c:v>
                </c:pt>
                <c:pt idx="7529">
                  <c:v>75.300000000003195</c:v>
                </c:pt>
                <c:pt idx="7530">
                  <c:v>75.3100000000032</c:v>
                </c:pt>
                <c:pt idx="7531">
                  <c:v>75.320000000003205</c:v>
                </c:pt>
                <c:pt idx="7532">
                  <c:v>75.330000000003295</c:v>
                </c:pt>
                <c:pt idx="7533">
                  <c:v>75.3400000000033</c:v>
                </c:pt>
                <c:pt idx="7534">
                  <c:v>75.350000000003305</c:v>
                </c:pt>
                <c:pt idx="7535">
                  <c:v>75.360000000003296</c:v>
                </c:pt>
                <c:pt idx="7536">
                  <c:v>75.370000000003301</c:v>
                </c:pt>
                <c:pt idx="7537">
                  <c:v>75.380000000003307</c:v>
                </c:pt>
                <c:pt idx="7538">
                  <c:v>75.390000000003297</c:v>
                </c:pt>
                <c:pt idx="7539">
                  <c:v>75.400000000003303</c:v>
                </c:pt>
                <c:pt idx="7540">
                  <c:v>75.410000000003294</c:v>
                </c:pt>
                <c:pt idx="7541">
                  <c:v>75.420000000003299</c:v>
                </c:pt>
                <c:pt idx="7542">
                  <c:v>75.430000000003304</c:v>
                </c:pt>
                <c:pt idx="7543">
                  <c:v>75.440000000003295</c:v>
                </c:pt>
                <c:pt idx="7544">
                  <c:v>75.4500000000033</c:v>
                </c:pt>
                <c:pt idx="7545">
                  <c:v>75.460000000003305</c:v>
                </c:pt>
                <c:pt idx="7546">
                  <c:v>75.470000000003296</c:v>
                </c:pt>
                <c:pt idx="7547">
                  <c:v>75.480000000003301</c:v>
                </c:pt>
                <c:pt idx="7548">
                  <c:v>75.490000000003306</c:v>
                </c:pt>
                <c:pt idx="7549">
                  <c:v>75.500000000003297</c:v>
                </c:pt>
                <c:pt idx="7550">
                  <c:v>75.510000000003302</c:v>
                </c:pt>
                <c:pt idx="7551">
                  <c:v>75.520000000003293</c:v>
                </c:pt>
                <c:pt idx="7552">
                  <c:v>75.530000000003398</c:v>
                </c:pt>
                <c:pt idx="7553">
                  <c:v>75.540000000003403</c:v>
                </c:pt>
                <c:pt idx="7554">
                  <c:v>75.550000000003394</c:v>
                </c:pt>
                <c:pt idx="7555">
                  <c:v>75.560000000003399</c:v>
                </c:pt>
                <c:pt idx="7556">
                  <c:v>75.570000000003404</c:v>
                </c:pt>
                <c:pt idx="7557">
                  <c:v>75.580000000003395</c:v>
                </c:pt>
                <c:pt idx="7558">
                  <c:v>75.5900000000034</c:v>
                </c:pt>
                <c:pt idx="7559">
                  <c:v>75.600000000003405</c:v>
                </c:pt>
                <c:pt idx="7560">
                  <c:v>75.610000000003396</c:v>
                </c:pt>
                <c:pt idx="7561">
                  <c:v>75.620000000003401</c:v>
                </c:pt>
                <c:pt idx="7562">
                  <c:v>75.630000000003406</c:v>
                </c:pt>
                <c:pt idx="7563">
                  <c:v>75.640000000003397</c:v>
                </c:pt>
                <c:pt idx="7564">
                  <c:v>75.650000000003402</c:v>
                </c:pt>
                <c:pt idx="7565">
                  <c:v>75.660000000003393</c:v>
                </c:pt>
                <c:pt idx="7566">
                  <c:v>75.670000000003398</c:v>
                </c:pt>
                <c:pt idx="7567">
                  <c:v>75.680000000003403</c:v>
                </c:pt>
                <c:pt idx="7568">
                  <c:v>75.690000000003394</c:v>
                </c:pt>
                <c:pt idx="7569">
                  <c:v>75.700000000003399</c:v>
                </c:pt>
                <c:pt idx="7570">
                  <c:v>75.710000000003404</c:v>
                </c:pt>
                <c:pt idx="7571">
                  <c:v>75.720000000003495</c:v>
                </c:pt>
                <c:pt idx="7572">
                  <c:v>75.7300000000035</c:v>
                </c:pt>
                <c:pt idx="7573">
                  <c:v>75.740000000003505</c:v>
                </c:pt>
                <c:pt idx="7574">
                  <c:v>75.750000000003496</c:v>
                </c:pt>
                <c:pt idx="7575">
                  <c:v>75.760000000003501</c:v>
                </c:pt>
                <c:pt idx="7576">
                  <c:v>75.770000000003506</c:v>
                </c:pt>
                <c:pt idx="7577">
                  <c:v>75.780000000003497</c:v>
                </c:pt>
                <c:pt idx="7578">
                  <c:v>75.790000000003502</c:v>
                </c:pt>
                <c:pt idx="7579">
                  <c:v>75.800000000003493</c:v>
                </c:pt>
                <c:pt idx="7580">
                  <c:v>75.810000000003498</c:v>
                </c:pt>
                <c:pt idx="7581">
                  <c:v>75.820000000003503</c:v>
                </c:pt>
                <c:pt idx="7582">
                  <c:v>75.830000000003494</c:v>
                </c:pt>
                <c:pt idx="7583">
                  <c:v>75.840000000003499</c:v>
                </c:pt>
                <c:pt idx="7584">
                  <c:v>75.850000000003504</c:v>
                </c:pt>
                <c:pt idx="7585">
                  <c:v>75.860000000003495</c:v>
                </c:pt>
                <c:pt idx="7586">
                  <c:v>75.8700000000035</c:v>
                </c:pt>
                <c:pt idx="7587">
                  <c:v>75.880000000003506</c:v>
                </c:pt>
                <c:pt idx="7588">
                  <c:v>75.890000000003496</c:v>
                </c:pt>
                <c:pt idx="7589">
                  <c:v>75.900000000003502</c:v>
                </c:pt>
                <c:pt idx="7590">
                  <c:v>75.910000000003507</c:v>
                </c:pt>
                <c:pt idx="7591">
                  <c:v>75.920000000003597</c:v>
                </c:pt>
                <c:pt idx="7592">
                  <c:v>75.930000000003602</c:v>
                </c:pt>
                <c:pt idx="7593">
                  <c:v>75.940000000003593</c:v>
                </c:pt>
                <c:pt idx="7594">
                  <c:v>75.950000000003598</c:v>
                </c:pt>
                <c:pt idx="7595">
                  <c:v>75.960000000003603</c:v>
                </c:pt>
                <c:pt idx="7596">
                  <c:v>75.970000000003594</c:v>
                </c:pt>
                <c:pt idx="7597">
                  <c:v>75.980000000003599</c:v>
                </c:pt>
                <c:pt idx="7598">
                  <c:v>75.990000000003604</c:v>
                </c:pt>
                <c:pt idx="7599">
                  <c:v>76.000000000003595</c:v>
                </c:pt>
                <c:pt idx="7600">
                  <c:v>76.0100000000036</c:v>
                </c:pt>
                <c:pt idx="7601">
                  <c:v>76.020000000003606</c:v>
                </c:pt>
                <c:pt idx="7602">
                  <c:v>76.030000000003596</c:v>
                </c:pt>
                <c:pt idx="7603">
                  <c:v>76.040000000003602</c:v>
                </c:pt>
                <c:pt idx="7604">
                  <c:v>76.050000000003607</c:v>
                </c:pt>
                <c:pt idx="7605">
                  <c:v>76.060000000003598</c:v>
                </c:pt>
                <c:pt idx="7606">
                  <c:v>76.070000000003603</c:v>
                </c:pt>
                <c:pt idx="7607">
                  <c:v>76.080000000003594</c:v>
                </c:pt>
                <c:pt idx="7608">
                  <c:v>76.090000000003599</c:v>
                </c:pt>
                <c:pt idx="7609">
                  <c:v>76.100000000003604</c:v>
                </c:pt>
                <c:pt idx="7610">
                  <c:v>76.110000000003694</c:v>
                </c:pt>
                <c:pt idx="7611">
                  <c:v>76.120000000003699</c:v>
                </c:pt>
                <c:pt idx="7612">
                  <c:v>76.130000000003704</c:v>
                </c:pt>
                <c:pt idx="7613">
                  <c:v>76.140000000003695</c:v>
                </c:pt>
                <c:pt idx="7614">
                  <c:v>76.150000000003701</c:v>
                </c:pt>
                <c:pt idx="7615">
                  <c:v>76.160000000003706</c:v>
                </c:pt>
                <c:pt idx="7616">
                  <c:v>76.170000000003697</c:v>
                </c:pt>
                <c:pt idx="7617">
                  <c:v>76.180000000003702</c:v>
                </c:pt>
                <c:pt idx="7618">
                  <c:v>76.190000000003707</c:v>
                </c:pt>
                <c:pt idx="7619">
                  <c:v>76.200000000003698</c:v>
                </c:pt>
                <c:pt idx="7620">
                  <c:v>76.210000000003703</c:v>
                </c:pt>
                <c:pt idx="7621">
                  <c:v>76.220000000003694</c:v>
                </c:pt>
                <c:pt idx="7622">
                  <c:v>76.230000000003699</c:v>
                </c:pt>
                <c:pt idx="7623">
                  <c:v>76.240000000003704</c:v>
                </c:pt>
                <c:pt idx="7624">
                  <c:v>76.250000000003695</c:v>
                </c:pt>
                <c:pt idx="7625">
                  <c:v>76.2600000000037</c:v>
                </c:pt>
                <c:pt idx="7626">
                  <c:v>76.270000000003705</c:v>
                </c:pt>
                <c:pt idx="7627">
                  <c:v>76.280000000003696</c:v>
                </c:pt>
                <c:pt idx="7628">
                  <c:v>76.290000000003701</c:v>
                </c:pt>
                <c:pt idx="7629">
                  <c:v>76.300000000003706</c:v>
                </c:pt>
                <c:pt idx="7630">
                  <c:v>76.310000000003797</c:v>
                </c:pt>
                <c:pt idx="7631">
                  <c:v>76.320000000003802</c:v>
                </c:pt>
                <c:pt idx="7632">
                  <c:v>76.330000000003807</c:v>
                </c:pt>
                <c:pt idx="7633">
                  <c:v>76.340000000003798</c:v>
                </c:pt>
                <c:pt idx="7634">
                  <c:v>76.350000000003803</c:v>
                </c:pt>
                <c:pt idx="7635">
                  <c:v>76.360000000003794</c:v>
                </c:pt>
                <c:pt idx="7636">
                  <c:v>76.370000000003799</c:v>
                </c:pt>
                <c:pt idx="7637">
                  <c:v>76.380000000003804</c:v>
                </c:pt>
                <c:pt idx="7638">
                  <c:v>76.390000000003795</c:v>
                </c:pt>
                <c:pt idx="7639">
                  <c:v>76.4000000000038</c:v>
                </c:pt>
                <c:pt idx="7640">
                  <c:v>76.410000000003805</c:v>
                </c:pt>
                <c:pt idx="7641">
                  <c:v>76.420000000003796</c:v>
                </c:pt>
                <c:pt idx="7642">
                  <c:v>76.430000000003801</c:v>
                </c:pt>
                <c:pt idx="7643">
                  <c:v>76.440000000003806</c:v>
                </c:pt>
                <c:pt idx="7644">
                  <c:v>76.450000000003797</c:v>
                </c:pt>
                <c:pt idx="7645">
                  <c:v>76.460000000003802</c:v>
                </c:pt>
                <c:pt idx="7646">
                  <c:v>76.470000000003793</c:v>
                </c:pt>
                <c:pt idx="7647">
                  <c:v>76.480000000003798</c:v>
                </c:pt>
                <c:pt idx="7648">
                  <c:v>76.490000000003803</c:v>
                </c:pt>
                <c:pt idx="7649">
                  <c:v>76.500000000003894</c:v>
                </c:pt>
                <c:pt idx="7650">
                  <c:v>76.510000000003899</c:v>
                </c:pt>
                <c:pt idx="7651">
                  <c:v>76.520000000003904</c:v>
                </c:pt>
                <c:pt idx="7652">
                  <c:v>76.530000000003895</c:v>
                </c:pt>
                <c:pt idx="7653">
                  <c:v>76.5400000000039</c:v>
                </c:pt>
                <c:pt idx="7654">
                  <c:v>76.550000000003905</c:v>
                </c:pt>
                <c:pt idx="7655">
                  <c:v>76.560000000003896</c:v>
                </c:pt>
                <c:pt idx="7656">
                  <c:v>76.570000000003901</c:v>
                </c:pt>
                <c:pt idx="7657">
                  <c:v>76.580000000003906</c:v>
                </c:pt>
                <c:pt idx="7658">
                  <c:v>76.590000000003897</c:v>
                </c:pt>
                <c:pt idx="7659">
                  <c:v>76.600000000003902</c:v>
                </c:pt>
                <c:pt idx="7660">
                  <c:v>76.610000000003893</c:v>
                </c:pt>
                <c:pt idx="7661">
                  <c:v>76.620000000003898</c:v>
                </c:pt>
                <c:pt idx="7662">
                  <c:v>76.630000000003903</c:v>
                </c:pt>
                <c:pt idx="7663">
                  <c:v>76.640000000003894</c:v>
                </c:pt>
                <c:pt idx="7664">
                  <c:v>76.650000000003899</c:v>
                </c:pt>
                <c:pt idx="7665">
                  <c:v>76.660000000003905</c:v>
                </c:pt>
                <c:pt idx="7666">
                  <c:v>76.670000000003895</c:v>
                </c:pt>
                <c:pt idx="7667">
                  <c:v>76.680000000003901</c:v>
                </c:pt>
                <c:pt idx="7668">
                  <c:v>76.690000000003906</c:v>
                </c:pt>
                <c:pt idx="7669">
                  <c:v>76.700000000003996</c:v>
                </c:pt>
                <c:pt idx="7670">
                  <c:v>76.710000000004001</c:v>
                </c:pt>
                <c:pt idx="7671">
                  <c:v>76.720000000004006</c:v>
                </c:pt>
                <c:pt idx="7672">
                  <c:v>76.730000000003997</c:v>
                </c:pt>
                <c:pt idx="7673">
                  <c:v>76.740000000004002</c:v>
                </c:pt>
                <c:pt idx="7674">
                  <c:v>76.750000000003993</c:v>
                </c:pt>
                <c:pt idx="7675">
                  <c:v>76.760000000003998</c:v>
                </c:pt>
                <c:pt idx="7676">
                  <c:v>76.770000000004003</c:v>
                </c:pt>
                <c:pt idx="7677">
                  <c:v>76.780000000003994</c:v>
                </c:pt>
                <c:pt idx="7678">
                  <c:v>76.790000000004</c:v>
                </c:pt>
                <c:pt idx="7679">
                  <c:v>76.800000000004005</c:v>
                </c:pt>
                <c:pt idx="7680">
                  <c:v>76.810000000003996</c:v>
                </c:pt>
                <c:pt idx="7681">
                  <c:v>76.820000000004001</c:v>
                </c:pt>
                <c:pt idx="7682">
                  <c:v>76.830000000004006</c:v>
                </c:pt>
                <c:pt idx="7683">
                  <c:v>76.840000000003997</c:v>
                </c:pt>
                <c:pt idx="7684">
                  <c:v>76.850000000004002</c:v>
                </c:pt>
                <c:pt idx="7685">
                  <c:v>76.860000000004007</c:v>
                </c:pt>
                <c:pt idx="7686">
                  <c:v>76.870000000003998</c:v>
                </c:pt>
                <c:pt idx="7687">
                  <c:v>76.880000000004003</c:v>
                </c:pt>
                <c:pt idx="7688">
                  <c:v>76.890000000004093</c:v>
                </c:pt>
                <c:pt idx="7689">
                  <c:v>76.900000000004098</c:v>
                </c:pt>
                <c:pt idx="7690">
                  <c:v>76.910000000004104</c:v>
                </c:pt>
                <c:pt idx="7691">
                  <c:v>76.920000000004094</c:v>
                </c:pt>
                <c:pt idx="7692">
                  <c:v>76.9300000000041</c:v>
                </c:pt>
                <c:pt idx="7693">
                  <c:v>76.940000000004105</c:v>
                </c:pt>
                <c:pt idx="7694">
                  <c:v>76.950000000004096</c:v>
                </c:pt>
                <c:pt idx="7695">
                  <c:v>76.960000000004101</c:v>
                </c:pt>
                <c:pt idx="7696">
                  <c:v>76.970000000004106</c:v>
                </c:pt>
                <c:pt idx="7697">
                  <c:v>76.980000000004097</c:v>
                </c:pt>
                <c:pt idx="7698">
                  <c:v>76.990000000004102</c:v>
                </c:pt>
                <c:pt idx="7699">
                  <c:v>77.000000000004107</c:v>
                </c:pt>
                <c:pt idx="7700">
                  <c:v>77.010000000004098</c:v>
                </c:pt>
                <c:pt idx="7701">
                  <c:v>77.020000000004103</c:v>
                </c:pt>
                <c:pt idx="7702">
                  <c:v>77.030000000004094</c:v>
                </c:pt>
                <c:pt idx="7703">
                  <c:v>77.040000000004099</c:v>
                </c:pt>
                <c:pt idx="7704">
                  <c:v>77.050000000004104</c:v>
                </c:pt>
                <c:pt idx="7705">
                  <c:v>77.060000000004095</c:v>
                </c:pt>
                <c:pt idx="7706">
                  <c:v>77.0700000000041</c:v>
                </c:pt>
                <c:pt idx="7707">
                  <c:v>77.080000000004105</c:v>
                </c:pt>
                <c:pt idx="7708">
                  <c:v>77.090000000004196</c:v>
                </c:pt>
                <c:pt idx="7709">
                  <c:v>77.100000000004201</c:v>
                </c:pt>
                <c:pt idx="7710">
                  <c:v>77.110000000004206</c:v>
                </c:pt>
                <c:pt idx="7711">
                  <c:v>77.120000000004197</c:v>
                </c:pt>
                <c:pt idx="7712">
                  <c:v>77.130000000004202</c:v>
                </c:pt>
                <c:pt idx="7713">
                  <c:v>77.140000000004207</c:v>
                </c:pt>
                <c:pt idx="7714">
                  <c:v>77.150000000004198</c:v>
                </c:pt>
                <c:pt idx="7715">
                  <c:v>77.160000000004203</c:v>
                </c:pt>
                <c:pt idx="7716">
                  <c:v>77.170000000004194</c:v>
                </c:pt>
                <c:pt idx="7717">
                  <c:v>77.180000000004199</c:v>
                </c:pt>
                <c:pt idx="7718">
                  <c:v>77.190000000004204</c:v>
                </c:pt>
                <c:pt idx="7719">
                  <c:v>77.200000000004195</c:v>
                </c:pt>
                <c:pt idx="7720">
                  <c:v>77.2100000000042</c:v>
                </c:pt>
                <c:pt idx="7721">
                  <c:v>77.220000000004205</c:v>
                </c:pt>
                <c:pt idx="7722">
                  <c:v>77.230000000004196</c:v>
                </c:pt>
                <c:pt idx="7723">
                  <c:v>77.240000000004201</c:v>
                </c:pt>
                <c:pt idx="7724">
                  <c:v>77.250000000004206</c:v>
                </c:pt>
                <c:pt idx="7725">
                  <c:v>77.260000000004197</c:v>
                </c:pt>
                <c:pt idx="7726">
                  <c:v>77.270000000004202</c:v>
                </c:pt>
                <c:pt idx="7727">
                  <c:v>77.280000000004307</c:v>
                </c:pt>
                <c:pt idx="7728">
                  <c:v>77.290000000004298</c:v>
                </c:pt>
                <c:pt idx="7729">
                  <c:v>77.300000000004303</c:v>
                </c:pt>
                <c:pt idx="7730">
                  <c:v>77.310000000004294</c:v>
                </c:pt>
                <c:pt idx="7731">
                  <c:v>77.320000000004299</c:v>
                </c:pt>
                <c:pt idx="7732">
                  <c:v>77.330000000004304</c:v>
                </c:pt>
                <c:pt idx="7733">
                  <c:v>77.340000000004295</c:v>
                </c:pt>
                <c:pt idx="7734">
                  <c:v>77.3500000000043</c:v>
                </c:pt>
                <c:pt idx="7735">
                  <c:v>77.360000000004305</c:v>
                </c:pt>
                <c:pt idx="7736">
                  <c:v>77.370000000004296</c:v>
                </c:pt>
                <c:pt idx="7737">
                  <c:v>77.380000000004301</c:v>
                </c:pt>
                <c:pt idx="7738">
                  <c:v>77.390000000004306</c:v>
                </c:pt>
                <c:pt idx="7739">
                  <c:v>77.400000000004297</c:v>
                </c:pt>
                <c:pt idx="7740">
                  <c:v>77.410000000004302</c:v>
                </c:pt>
                <c:pt idx="7741">
                  <c:v>77.420000000004293</c:v>
                </c:pt>
                <c:pt idx="7742">
                  <c:v>77.430000000004298</c:v>
                </c:pt>
                <c:pt idx="7743">
                  <c:v>77.440000000004304</c:v>
                </c:pt>
                <c:pt idx="7744">
                  <c:v>77.450000000004295</c:v>
                </c:pt>
                <c:pt idx="7745">
                  <c:v>77.4600000000043</c:v>
                </c:pt>
                <c:pt idx="7746">
                  <c:v>77.470000000004305</c:v>
                </c:pt>
                <c:pt idx="7747">
                  <c:v>77.480000000004395</c:v>
                </c:pt>
                <c:pt idx="7748">
                  <c:v>77.4900000000044</c:v>
                </c:pt>
                <c:pt idx="7749">
                  <c:v>77.500000000004405</c:v>
                </c:pt>
                <c:pt idx="7750">
                  <c:v>77.510000000004396</c:v>
                </c:pt>
                <c:pt idx="7751">
                  <c:v>77.520000000004401</c:v>
                </c:pt>
                <c:pt idx="7752">
                  <c:v>77.530000000004407</c:v>
                </c:pt>
                <c:pt idx="7753">
                  <c:v>77.540000000004397</c:v>
                </c:pt>
                <c:pt idx="7754">
                  <c:v>77.550000000004403</c:v>
                </c:pt>
                <c:pt idx="7755">
                  <c:v>77.560000000004393</c:v>
                </c:pt>
                <c:pt idx="7756">
                  <c:v>77.570000000004399</c:v>
                </c:pt>
                <c:pt idx="7757">
                  <c:v>77.580000000004404</c:v>
                </c:pt>
                <c:pt idx="7758">
                  <c:v>77.590000000004395</c:v>
                </c:pt>
                <c:pt idx="7759">
                  <c:v>77.6000000000044</c:v>
                </c:pt>
                <c:pt idx="7760">
                  <c:v>77.610000000004405</c:v>
                </c:pt>
                <c:pt idx="7761">
                  <c:v>77.620000000004396</c:v>
                </c:pt>
                <c:pt idx="7762">
                  <c:v>77.630000000004401</c:v>
                </c:pt>
                <c:pt idx="7763">
                  <c:v>77.640000000004406</c:v>
                </c:pt>
                <c:pt idx="7764">
                  <c:v>77.650000000004397</c:v>
                </c:pt>
                <c:pt idx="7765">
                  <c:v>77.660000000004402</c:v>
                </c:pt>
                <c:pt idx="7766">
                  <c:v>77.670000000004407</c:v>
                </c:pt>
                <c:pt idx="7767">
                  <c:v>77.680000000004497</c:v>
                </c:pt>
                <c:pt idx="7768">
                  <c:v>77.690000000004503</c:v>
                </c:pt>
                <c:pt idx="7769">
                  <c:v>77.700000000004493</c:v>
                </c:pt>
                <c:pt idx="7770">
                  <c:v>77.710000000004499</c:v>
                </c:pt>
                <c:pt idx="7771">
                  <c:v>77.720000000004504</c:v>
                </c:pt>
                <c:pt idx="7772">
                  <c:v>77.730000000004495</c:v>
                </c:pt>
                <c:pt idx="7773">
                  <c:v>77.7400000000045</c:v>
                </c:pt>
                <c:pt idx="7774">
                  <c:v>77.750000000004505</c:v>
                </c:pt>
                <c:pt idx="7775">
                  <c:v>77.760000000004496</c:v>
                </c:pt>
                <c:pt idx="7776">
                  <c:v>77.770000000004501</c:v>
                </c:pt>
                <c:pt idx="7777">
                  <c:v>77.780000000004506</c:v>
                </c:pt>
                <c:pt idx="7778">
                  <c:v>77.790000000004497</c:v>
                </c:pt>
                <c:pt idx="7779">
                  <c:v>77.800000000004502</c:v>
                </c:pt>
                <c:pt idx="7780">
                  <c:v>77.810000000004493</c:v>
                </c:pt>
                <c:pt idx="7781">
                  <c:v>77.820000000004498</c:v>
                </c:pt>
                <c:pt idx="7782">
                  <c:v>77.830000000004503</c:v>
                </c:pt>
                <c:pt idx="7783">
                  <c:v>77.840000000004494</c:v>
                </c:pt>
                <c:pt idx="7784">
                  <c:v>77.850000000004499</c:v>
                </c:pt>
                <c:pt idx="7785">
                  <c:v>77.860000000004504</c:v>
                </c:pt>
                <c:pt idx="7786">
                  <c:v>77.870000000004595</c:v>
                </c:pt>
                <c:pt idx="7787">
                  <c:v>77.8800000000046</c:v>
                </c:pt>
                <c:pt idx="7788">
                  <c:v>77.890000000004605</c:v>
                </c:pt>
                <c:pt idx="7789">
                  <c:v>77.900000000004596</c:v>
                </c:pt>
                <c:pt idx="7790">
                  <c:v>77.910000000004601</c:v>
                </c:pt>
                <c:pt idx="7791">
                  <c:v>77.920000000004606</c:v>
                </c:pt>
                <c:pt idx="7792">
                  <c:v>77.930000000004597</c:v>
                </c:pt>
                <c:pt idx="7793">
                  <c:v>77.940000000004602</c:v>
                </c:pt>
                <c:pt idx="7794">
                  <c:v>77.950000000004593</c:v>
                </c:pt>
                <c:pt idx="7795">
                  <c:v>77.960000000004598</c:v>
                </c:pt>
                <c:pt idx="7796">
                  <c:v>77.970000000004603</c:v>
                </c:pt>
                <c:pt idx="7797">
                  <c:v>77.980000000004594</c:v>
                </c:pt>
                <c:pt idx="7798">
                  <c:v>77.990000000004599</c:v>
                </c:pt>
                <c:pt idx="7799">
                  <c:v>78.000000000004604</c:v>
                </c:pt>
                <c:pt idx="7800">
                  <c:v>78.010000000004595</c:v>
                </c:pt>
                <c:pt idx="7801">
                  <c:v>78.0200000000046</c:v>
                </c:pt>
                <c:pt idx="7802">
                  <c:v>78.030000000004605</c:v>
                </c:pt>
                <c:pt idx="7803">
                  <c:v>78.040000000004596</c:v>
                </c:pt>
                <c:pt idx="7804">
                  <c:v>78.050000000004601</c:v>
                </c:pt>
                <c:pt idx="7805">
                  <c:v>78.060000000004607</c:v>
                </c:pt>
                <c:pt idx="7806">
                  <c:v>78.070000000004697</c:v>
                </c:pt>
                <c:pt idx="7807">
                  <c:v>78.080000000004702</c:v>
                </c:pt>
                <c:pt idx="7808">
                  <c:v>78.090000000004693</c:v>
                </c:pt>
                <c:pt idx="7809">
                  <c:v>78.100000000004698</c:v>
                </c:pt>
                <c:pt idx="7810">
                  <c:v>78.110000000004703</c:v>
                </c:pt>
                <c:pt idx="7811">
                  <c:v>78.120000000004694</c:v>
                </c:pt>
                <c:pt idx="7812">
                  <c:v>78.130000000004699</c:v>
                </c:pt>
                <c:pt idx="7813">
                  <c:v>78.140000000004704</c:v>
                </c:pt>
                <c:pt idx="7814">
                  <c:v>78.150000000004695</c:v>
                </c:pt>
                <c:pt idx="7815">
                  <c:v>78.1600000000047</c:v>
                </c:pt>
                <c:pt idx="7816">
                  <c:v>78.170000000004705</c:v>
                </c:pt>
                <c:pt idx="7817">
                  <c:v>78.180000000004696</c:v>
                </c:pt>
                <c:pt idx="7818">
                  <c:v>78.190000000004702</c:v>
                </c:pt>
                <c:pt idx="7819">
                  <c:v>78.200000000004707</c:v>
                </c:pt>
                <c:pt idx="7820">
                  <c:v>78.210000000004698</c:v>
                </c:pt>
                <c:pt idx="7821">
                  <c:v>78.220000000004703</c:v>
                </c:pt>
                <c:pt idx="7822">
                  <c:v>78.230000000004694</c:v>
                </c:pt>
                <c:pt idx="7823">
                  <c:v>78.240000000004699</c:v>
                </c:pt>
                <c:pt idx="7824">
                  <c:v>78.250000000004704</c:v>
                </c:pt>
                <c:pt idx="7825">
                  <c:v>78.260000000004794</c:v>
                </c:pt>
                <c:pt idx="7826">
                  <c:v>78.270000000004799</c:v>
                </c:pt>
                <c:pt idx="7827">
                  <c:v>78.280000000004804</c:v>
                </c:pt>
                <c:pt idx="7828">
                  <c:v>78.290000000004795</c:v>
                </c:pt>
                <c:pt idx="7829">
                  <c:v>78.3000000000048</c:v>
                </c:pt>
                <c:pt idx="7830">
                  <c:v>78.310000000004806</c:v>
                </c:pt>
                <c:pt idx="7831">
                  <c:v>78.320000000004796</c:v>
                </c:pt>
                <c:pt idx="7832">
                  <c:v>78.330000000004802</c:v>
                </c:pt>
                <c:pt idx="7833">
                  <c:v>78.340000000004807</c:v>
                </c:pt>
                <c:pt idx="7834">
                  <c:v>78.350000000004798</c:v>
                </c:pt>
                <c:pt idx="7835">
                  <c:v>78.360000000004803</c:v>
                </c:pt>
                <c:pt idx="7836">
                  <c:v>78.370000000004794</c:v>
                </c:pt>
                <c:pt idx="7837">
                  <c:v>78.380000000004799</c:v>
                </c:pt>
                <c:pt idx="7838">
                  <c:v>78.390000000004804</c:v>
                </c:pt>
                <c:pt idx="7839">
                  <c:v>78.400000000004795</c:v>
                </c:pt>
                <c:pt idx="7840">
                  <c:v>78.4100000000048</c:v>
                </c:pt>
                <c:pt idx="7841">
                  <c:v>78.420000000004805</c:v>
                </c:pt>
                <c:pt idx="7842">
                  <c:v>78.430000000004796</c:v>
                </c:pt>
                <c:pt idx="7843">
                  <c:v>78.440000000004801</c:v>
                </c:pt>
                <c:pt idx="7844">
                  <c:v>78.450000000004806</c:v>
                </c:pt>
                <c:pt idx="7845">
                  <c:v>78.460000000004896</c:v>
                </c:pt>
                <c:pt idx="7846">
                  <c:v>78.470000000004902</c:v>
                </c:pt>
                <c:pt idx="7847">
                  <c:v>78.480000000004907</c:v>
                </c:pt>
                <c:pt idx="7848">
                  <c:v>78.490000000004898</c:v>
                </c:pt>
                <c:pt idx="7849">
                  <c:v>78.500000000004903</c:v>
                </c:pt>
                <c:pt idx="7850">
                  <c:v>78.510000000004894</c:v>
                </c:pt>
                <c:pt idx="7851">
                  <c:v>78.520000000004899</c:v>
                </c:pt>
                <c:pt idx="7852">
                  <c:v>78.530000000004904</c:v>
                </c:pt>
                <c:pt idx="7853">
                  <c:v>78.540000000004895</c:v>
                </c:pt>
                <c:pt idx="7854">
                  <c:v>78.5500000000049</c:v>
                </c:pt>
                <c:pt idx="7855">
                  <c:v>78.560000000004905</c:v>
                </c:pt>
                <c:pt idx="7856">
                  <c:v>78.570000000004896</c:v>
                </c:pt>
                <c:pt idx="7857">
                  <c:v>78.580000000004901</c:v>
                </c:pt>
                <c:pt idx="7858">
                  <c:v>78.590000000004906</c:v>
                </c:pt>
                <c:pt idx="7859">
                  <c:v>78.600000000004897</c:v>
                </c:pt>
                <c:pt idx="7860">
                  <c:v>78.610000000004902</c:v>
                </c:pt>
                <c:pt idx="7861">
                  <c:v>78.620000000004893</c:v>
                </c:pt>
                <c:pt idx="7862">
                  <c:v>78.630000000004898</c:v>
                </c:pt>
                <c:pt idx="7863">
                  <c:v>78.640000000004903</c:v>
                </c:pt>
                <c:pt idx="7864">
                  <c:v>78.650000000004994</c:v>
                </c:pt>
                <c:pt idx="7865">
                  <c:v>78.660000000004999</c:v>
                </c:pt>
                <c:pt idx="7866">
                  <c:v>78.670000000005004</c:v>
                </c:pt>
                <c:pt idx="7867">
                  <c:v>78.680000000004995</c:v>
                </c:pt>
                <c:pt idx="7868">
                  <c:v>78.690000000005</c:v>
                </c:pt>
                <c:pt idx="7869">
                  <c:v>78.700000000005005</c:v>
                </c:pt>
                <c:pt idx="7870">
                  <c:v>78.710000000004996</c:v>
                </c:pt>
                <c:pt idx="7871">
                  <c:v>78.720000000005001</c:v>
                </c:pt>
                <c:pt idx="7872">
                  <c:v>78.730000000005006</c:v>
                </c:pt>
                <c:pt idx="7873">
                  <c:v>78.740000000004997</c:v>
                </c:pt>
                <c:pt idx="7874">
                  <c:v>78.750000000005002</c:v>
                </c:pt>
                <c:pt idx="7875">
                  <c:v>78.760000000004993</c:v>
                </c:pt>
                <c:pt idx="7876">
                  <c:v>78.770000000004998</c:v>
                </c:pt>
                <c:pt idx="7877">
                  <c:v>78.780000000005003</c:v>
                </c:pt>
                <c:pt idx="7878">
                  <c:v>78.790000000004994</c:v>
                </c:pt>
                <c:pt idx="7879">
                  <c:v>78.800000000004999</c:v>
                </c:pt>
                <c:pt idx="7880">
                  <c:v>78.810000000005004</c:v>
                </c:pt>
                <c:pt idx="7881">
                  <c:v>78.820000000004995</c:v>
                </c:pt>
                <c:pt idx="7882">
                  <c:v>78.830000000005001</c:v>
                </c:pt>
                <c:pt idx="7883">
                  <c:v>78.840000000005006</c:v>
                </c:pt>
                <c:pt idx="7884">
                  <c:v>78.850000000005096</c:v>
                </c:pt>
                <c:pt idx="7885">
                  <c:v>78.860000000005101</c:v>
                </c:pt>
                <c:pt idx="7886">
                  <c:v>78.870000000005106</c:v>
                </c:pt>
                <c:pt idx="7887">
                  <c:v>78.880000000005097</c:v>
                </c:pt>
                <c:pt idx="7888">
                  <c:v>78.890000000005102</c:v>
                </c:pt>
                <c:pt idx="7889">
                  <c:v>78.900000000005093</c:v>
                </c:pt>
                <c:pt idx="7890">
                  <c:v>78.910000000005098</c:v>
                </c:pt>
                <c:pt idx="7891">
                  <c:v>78.920000000005103</c:v>
                </c:pt>
                <c:pt idx="7892">
                  <c:v>78.930000000005094</c:v>
                </c:pt>
                <c:pt idx="7893">
                  <c:v>78.940000000005099</c:v>
                </c:pt>
                <c:pt idx="7894">
                  <c:v>78.950000000005105</c:v>
                </c:pt>
                <c:pt idx="7895">
                  <c:v>78.960000000005095</c:v>
                </c:pt>
                <c:pt idx="7896">
                  <c:v>78.970000000005101</c:v>
                </c:pt>
                <c:pt idx="7897">
                  <c:v>78.980000000005106</c:v>
                </c:pt>
                <c:pt idx="7898">
                  <c:v>78.990000000005097</c:v>
                </c:pt>
                <c:pt idx="7899">
                  <c:v>79.000000000005102</c:v>
                </c:pt>
                <c:pt idx="7900">
                  <c:v>79.010000000005107</c:v>
                </c:pt>
                <c:pt idx="7901">
                  <c:v>79.020000000005098</c:v>
                </c:pt>
                <c:pt idx="7902">
                  <c:v>79.030000000005202</c:v>
                </c:pt>
                <c:pt idx="7903">
                  <c:v>79.040000000005193</c:v>
                </c:pt>
                <c:pt idx="7904">
                  <c:v>79.050000000005198</c:v>
                </c:pt>
                <c:pt idx="7905">
                  <c:v>79.060000000005203</c:v>
                </c:pt>
                <c:pt idx="7906">
                  <c:v>79.070000000005194</c:v>
                </c:pt>
                <c:pt idx="7907">
                  <c:v>79.080000000005199</c:v>
                </c:pt>
                <c:pt idx="7908">
                  <c:v>79.090000000005205</c:v>
                </c:pt>
                <c:pt idx="7909">
                  <c:v>79.100000000005195</c:v>
                </c:pt>
                <c:pt idx="7910">
                  <c:v>79.110000000005201</c:v>
                </c:pt>
                <c:pt idx="7911">
                  <c:v>79.120000000005206</c:v>
                </c:pt>
                <c:pt idx="7912">
                  <c:v>79.130000000005197</c:v>
                </c:pt>
                <c:pt idx="7913">
                  <c:v>79.140000000005202</c:v>
                </c:pt>
                <c:pt idx="7914">
                  <c:v>79.150000000005207</c:v>
                </c:pt>
                <c:pt idx="7915">
                  <c:v>79.160000000005198</c:v>
                </c:pt>
                <c:pt idx="7916">
                  <c:v>79.170000000005203</c:v>
                </c:pt>
                <c:pt idx="7917">
                  <c:v>79.180000000005194</c:v>
                </c:pt>
                <c:pt idx="7918">
                  <c:v>79.190000000005199</c:v>
                </c:pt>
                <c:pt idx="7919">
                  <c:v>79.200000000005204</c:v>
                </c:pt>
                <c:pt idx="7920">
                  <c:v>79.210000000005195</c:v>
                </c:pt>
                <c:pt idx="7921">
                  <c:v>79.2200000000052</c:v>
                </c:pt>
                <c:pt idx="7922">
                  <c:v>79.230000000005305</c:v>
                </c:pt>
                <c:pt idx="7923">
                  <c:v>79.240000000005296</c:v>
                </c:pt>
                <c:pt idx="7924">
                  <c:v>79.250000000005301</c:v>
                </c:pt>
                <c:pt idx="7925">
                  <c:v>79.260000000005306</c:v>
                </c:pt>
                <c:pt idx="7926">
                  <c:v>79.270000000005297</c:v>
                </c:pt>
                <c:pt idx="7927">
                  <c:v>79.280000000005302</c:v>
                </c:pt>
                <c:pt idx="7928">
                  <c:v>79.290000000005307</c:v>
                </c:pt>
                <c:pt idx="7929">
                  <c:v>79.300000000005298</c:v>
                </c:pt>
                <c:pt idx="7930">
                  <c:v>79.310000000005303</c:v>
                </c:pt>
                <c:pt idx="7931">
                  <c:v>79.320000000005294</c:v>
                </c:pt>
                <c:pt idx="7932">
                  <c:v>79.330000000005299</c:v>
                </c:pt>
                <c:pt idx="7933">
                  <c:v>79.340000000005304</c:v>
                </c:pt>
                <c:pt idx="7934">
                  <c:v>79.350000000005295</c:v>
                </c:pt>
                <c:pt idx="7935">
                  <c:v>79.3600000000053</c:v>
                </c:pt>
                <c:pt idx="7936">
                  <c:v>79.370000000005305</c:v>
                </c:pt>
                <c:pt idx="7937">
                  <c:v>79.380000000005296</c:v>
                </c:pt>
                <c:pt idx="7938">
                  <c:v>79.390000000005301</c:v>
                </c:pt>
                <c:pt idx="7939">
                  <c:v>79.400000000005306</c:v>
                </c:pt>
                <c:pt idx="7940">
                  <c:v>79.410000000005297</c:v>
                </c:pt>
                <c:pt idx="7941">
                  <c:v>79.420000000005402</c:v>
                </c:pt>
                <c:pt idx="7942">
                  <c:v>79.430000000005407</c:v>
                </c:pt>
                <c:pt idx="7943">
                  <c:v>79.440000000005398</c:v>
                </c:pt>
                <c:pt idx="7944">
                  <c:v>79.450000000005403</c:v>
                </c:pt>
                <c:pt idx="7945">
                  <c:v>79.460000000005394</c:v>
                </c:pt>
                <c:pt idx="7946">
                  <c:v>79.470000000005399</c:v>
                </c:pt>
                <c:pt idx="7947">
                  <c:v>79.480000000005404</c:v>
                </c:pt>
                <c:pt idx="7948">
                  <c:v>79.490000000005395</c:v>
                </c:pt>
                <c:pt idx="7949">
                  <c:v>79.5000000000054</c:v>
                </c:pt>
                <c:pt idx="7950">
                  <c:v>79.510000000005405</c:v>
                </c:pt>
                <c:pt idx="7951">
                  <c:v>79.520000000005396</c:v>
                </c:pt>
                <c:pt idx="7952">
                  <c:v>79.530000000005401</c:v>
                </c:pt>
                <c:pt idx="7953">
                  <c:v>79.540000000005406</c:v>
                </c:pt>
                <c:pt idx="7954">
                  <c:v>79.550000000005397</c:v>
                </c:pt>
                <c:pt idx="7955">
                  <c:v>79.560000000005402</c:v>
                </c:pt>
                <c:pt idx="7956">
                  <c:v>79.570000000005393</c:v>
                </c:pt>
                <c:pt idx="7957">
                  <c:v>79.580000000005398</c:v>
                </c:pt>
                <c:pt idx="7958">
                  <c:v>79.590000000005404</c:v>
                </c:pt>
                <c:pt idx="7959">
                  <c:v>79.600000000005394</c:v>
                </c:pt>
                <c:pt idx="7960">
                  <c:v>79.6100000000054</c:v>
                </c:pt>
                <c:pt idx="7961">
                  <c:v>79.620000000005504</c:v>
                </c:pt>
                <c:pt idx="7962">
                  <c:v>79.630000000005495</c:v>
                </c:pt>
                <c:pt idx="7963">
                  <c:v>79.6400000000055</c:v>
                </c:pt>
                <c:pt idx="7964">
                  <c:v>79.650000000005505</c:v>
                </c:pt>
                <c:pt idx="7965">
                  <c:v>79.660000000005496</c:v>
                </c:pt>
                <c:pt idx="7966">
                  <c:v>79.670000000005501</c:v>
                </c:pt>
                <c:pt idx="7967">
                  <c:v>79.680000000005506</c:v>
                </c:pt>
                <c:pt idx="7968">
                  <c:v>79.690000000005497</c:v>
                </c:pt>
                <c:pt idx="7969">
                  <c:v>79.700000000005502</c:v>
                </c:pt>
                <c:pt idx="7970">
                  <c:v>79.710000000005493</c:v>
                </c:pt>
                <c:pt idx="7971">
                  <c:v>79.720000000005498</c:v>
                </c:pt>
                <c:pt idx="7972">
                  <c:v>79.730000000005504</c:v>
                </c:pt>
                <c:pt idx="7973">
                  <c:v>79.740000000005494</c:v>
                </c:pt>
                <c:pt idx="7974">
                  <c:v>79.7500000000055</c:v>
                </c:pt>
                <c:pt idx="7975">
                  <c:v>79.760000000005505</c:v>
                </c:pt>
                <c:pt idx="7976">
                  <c:v>79.770000000005496</c:v>
                </c:pt>
                <c:pt idx="7977">
                  <c:v>79.780000000005501</c:v>
                </c:pt>
                <c:pt idx="7978">
                  <c:v>79.790000000005506</c:v>
                </c:pt>
                <c:pt idx="7979">
                  <c:v>79.800000000005497</c:v>
                </c:pt>
                <c:pt idx="7980">
                  <c:v>79.810000000005601</c:v>
                </c:pt>
                <c:pt idx="7981">
                  <c:v>79.820000000005606</c:v>
                </c:pt>
                <c:pt idx="7982">
                  <c:v>79.830000000005597</c:v>
                </c:pt>
                <c:pt idx="7983">
                  <c:v>79.840000000005602</c:v>
                </c:pt>
                <c:pt idx="7984">
                  <c:v>79.850000000005593</c:v>
                </c:pt>
                <c:pt idx="7985">
                  <c:v>79.860000000005599</c:v>
                </c:pt>
                <c:pt idx="7986">
                  <c:v>79.870000000005604</c:v>
                </c:pt>
                <c:pt idx="7987">
                  <c:v>79.880000000005595</c:v>
                </c:pt>
                <c:pt idx="7988">
                  <c:v>79.8900000000056</c:v>
                </c:pt>
                <c:pt idx="7989">
                  <c:v>79.900000000005605</c:v>
                </c:pt>
                <c:pt idx="7990">
                  <c:v>79.910000000005596</c:v>
                </c:pt>
                <c:pt idx="7991">
                  <c:v>79.920000000005601</c:v>
                </c:pt>
                <c:pt idx="7992">
                  <c:v>79.930000000005606</c:v>
                </c:pt>
                <c:pt idx="7993">
                  <c:v>79.940000000005597</c:v>
                </c:pt>
                <c:pt idx="7994">
                  <c:v>79.950000000005602</c:v>
                </c:pt>
                <c:pt idx="7995">
                  <c:v>79.960000000005607</c:v>
                </c:pt>
                <c:pt idx="7996">
                  <c:v>79.970000000005598</c:v>
                </c:pt>
                <c:pt idx="7997">
                  <c:v>79.980000000005603</c:v>
                </c:pt>
                <c:pt idx="7998">
                  <c:v>79.990000000005594</c:v>
                </c:pt>
                <c:pt idx="7999">
                  <c:v>80.000000000005599</c:v>
                </c:pt>
                <c:pt idx="8000">
                  <c:v>80.010000000005704</c:v>
                </c:pt>
                <c:pt idx="8001">
                  <c:v>80.020000000005695</c:v>
                </c:pt>
                <c:pt idx="8002">
                  <c:v>80.0300000000057</c:v>
                </c:pt>
                <c:pt idx="8003">
                  <c:v>80.040000000005705</c:v>
                </c:pt>
                <c:pt idx="8004">
                  <c:v>80.050000000005696</c:v>
                </c:pt>
                <c:pt idx="8005">
                  <c:v>80.060000000005701</c:v>
                </c:pt>
                <c:pt idx="8006">
                  <c:v>80.070000000005706</c:v>
                </c:pt>
                <c:pt idx="8007">
                  <c:v>80.080000000005697</c:v>
                </c:pt>
                <c:pt idx="8008">
                  <c:v>80.090000000005702</c:v>
                </c:pt>
                <c:pt idx="8009">
                  <c:v>80.100000000005707</c:v>
                </c:pt>
                <c:pt idx="8010">
                  <c:v>80.110000000005698</c:v>
                </c:pt>
                <c:pt idx="8011">
                  <c:v>80.120000000005703</c:v>
                </c:pt>
                <c:pt idx="8012">
                  <c:v>80.130000000005694</c:v>
                </c:pt>
                <c:pt idx="8013">
                  <c:v>80.140000000005699</c:v>
                </c:pt>
                <c:pt idx="8014">
                  <c:v>80.150000000005704</c:v>
                </c:pt>
                <c:pt idx="8015">
                  <c:v>80.160000000005695</c:v>
                </c:pt>
                <c:pt idx="8016">
                  <c:v>80.1700000000057</c:v>
                </c:pt>
                <c:pt idx="8017">
                  <c:v>80.180000000005705</c:v>
                </c:pt>
                <c:pt idx="8018">
                  <c:v>80.190000000005696</c:v>
                </c:pt>
                <c:pt idx="8019">
                  <c:v>80.200000000005801</c:v>
                </c:pt>
                <c:pt idx="8020">
                  <c:v>80.210000000005806</c:v>
                </c:pt>
                <c:pt idx="8021">
                  <c:v>80.220000000005797</c:v>
                </c:pt>
                <c:pt idx="8022">
                  <c:v>80.230000000005802</c:v>
                </c:pt>
                <c:pt idx="8023">
                  <c:v>80.240000000005793</c:v>
                </c:pt>
                <c:pt idx="8024">
                  <c:v>80.250000000005798</c:v>
                </c:pt>
                <c:pt idx="8025">
                  <c:v>80.260000000005803</c:v>
                </c:pt>
                <c:pt idx="8026">
                  <c:v>80.270000000005794</c:v>
                </c:pt>
                <c:pt idx="8027">
                  <c:v>80.280000000005799</c:v>
                </c:pt>
                <c:pt idx="8028">
                  <c:v>80.290000000005804</c:v>
                </c:pt>
                <c:pt idx="8029">
                  <c:v>80.300000000005795</c:v>
                </c:pt>
                <c:pt idx="8030">
                  <c:v>80.3100000000058</c:v>
                </c:pt>
                <c:pt idx="8031">
                  <c:v>80.320000000005805</c:v>
                </c:pt>
                <c:pt idx="8032">
                  <c:v>80.330000000005796</c:v>
                </c:pt>
                <c:pt idx="8033">
                  <c:v>80.340000000005801</c:v>
                </c:pt>
                <c:pt idx="8034">
                  <c:v>80.350000000005807</c:v>
                </c:pt>
                <c:pt idx="8035">
                  <c:v>80.360000000005797</c:v>
                </c:pt>
                <c:pt idx="8036">
                  <c:v>80.370000000005803</c:v>
                </c:pt>
                <c:pt idx="8037">
                  <c:v>80.380000000005793</c:v>
                </c:pt>
                <c:pt idx="8038">
                  <c:v>80.390000000005799</c:v>
                </c:pt>
                <c:pt idx="8039">
                  <c:v>80.400000000005903</c:v>
                </c:pt>
                <c:pt idx="8040">
                  <c:v>80.410000000005894</c:v>
                </c:pt>
                <c:pt idx="8041">
                  <c:v>80.420000000005899</c:v>
                </c:pt>
                <c:pt idx="8042">
                  <c:v>80.430000000005904</c:v>
                </c:pt>
                <c:pt idx="8043">
                  <c:v>80.440000000005895</c:v>
                </c:pt>
                <c:pt idx="8044">
                  <c:v>80.4500000000059</c:v>
                </c:pt>
                <c:pt idx="8045">
                  <c:v>80.460000000005905</c:v>
                </c:pt>
                <c:pt idx="8046">
                  <c:v>80.470000000005896</c:v>
                </c:pt>
                <c:pt idx="8047">
                  <c:v>80.480000000005901</c:v>
                </c:pt>
                <c:pt idx="8048">
                  <c:v>80.490000000005907</c:v>
                </c:pt>
                <c:pt idx="8049">
                  <c:v>80.500000000005898</c:v>
                </c:pt>
                <c:pt idx="8050">
                  <c:v>80.510000000005903</c:v>
                </c:pt>
                <c:pt idx="8051">
                  <c:v>80.520000000005894</c:v>
                </c:pt>
                <c:pt idx="8052">
                  <c:v>80.530000000005899</c:v>
                </c:pt>
                <c:pt idx="8053">
                  <c:v>80.540000000005904</c:v>
                </c:pt>
                <c:pt idx="8054">
                  <c:v>80.550000000005895</c:v>
                </c:pt>
                <c:pt idx="8055">
                  <c:v>80.5600000000059</c:v>
                </c:pt>
                <c:pt idx="8056">
                  <c:v>80.570000000005905</c:v>
                </c:pt>
                <c:pt idx="8057">
                  <c:v>80.580000000005896</c:v>
                </c:pt>
                <c:pt idx="8058">
                  <c:v>80.590000000005901</c:v>
                </c:pt>
                <c:pt idx="8059">
                  <c:v>80.600000000006006</c:v>
                </c:pt>
                <c:pt idx="8060">
                  <c:v>80.610000000005996</c:v>
                </c:pt>
                <c:pt idx="8061">
                  <c:v>80.620000000006002</c:v>
                </c:pt>
                <c:pt idx="8062">
                  <c:v>80.630000000006007</c:v>
                </c:pt>
                <c:pt idx="8063">
                  <c:v>80.640000000005998</c:v>
                </c:pt>
                <c:pt idx="8064">
                  <c:v>80.650000000006003</c:v>
                </c:pt>
                <c:pt idx="8065">
                  <c:v>80.660000000005994</c:v>
                </c:pt>
                <c:pt idx="8066">
                  <c:v>80.670000000005999</c:v>
                </c:pt>
                <c:pt idx="8067">
                  <c:v>80.680000000006004</c:v>
                </c:pt>
                <c:pt idx="8068">
                  <c:v>80.690000000005995</c:v>
                </c:pt>
                <c:pt idx="8069">
                  <c:v>80.700000000006</c:v>
                </c:pt>
                <c:pt idx="8070">
                  <c:v>80.710000000006005</c:v>
                </c:pt>
                <c:pt idx="8071">
                  <c:v>80.720000000005996</c:v>
                </c:pt>
                <c:pt idx="8072">
                  <c:v>80.730000000006001</c:v>
                </c:pt>
                <c:pt idx="8073">
                  <c:v>80.740000000006006</c:v>
                </c:pt>
                <c:pt idx="8074">
                  <c:v>80.750000000005997</c:v>
                </c:pt>
                <c:pt idx="8075">
                  <c:v>80.760000000006002</c:v>
                </c:pt>
                <c:pt idx="8076">
                  <c:v>80.770000000005993</c:v>
                </c:pt>
                <c:pt idx="8077">
                  <c:v>80.780000000005998</c:v>
                </c:pt>
                <c:pt idx="8078">
                  <c:v>80.790000000006103</c:v>
                </c:pt>
                <c:pt idx="8079">
                  <c:v>80.800000000006094</c:v>
                </c:pt>
                <c:pt idx="8080">
                  <c:v>80.810000000006099</c:v>
                </c:pt>
                <c:pt idx="8081">
                  <c:v>80.820000000006104</c:v>
                </c:pt>
                <c:pt idx="8082">
                  <c:v>80.830000000006095</c:v>
                </c:pt>
                <c:pt idx="8083">
                  <c:v>80.8400000000061</c:v>
                </c:pt>
                <c:pt idx="8084">
                  <c:v>80.850000000006105</c:v>
                </c:pt>
                <c:pt idx="8085">
                  <c:v>80.860000000006096</c:v>
                </c:pt>
                <c:pt idx="8086">
                  <c:v>80.870000000006101</c:v>
                </c:pt>
                <c:pt idx="8087">
                  <c:v>80.880000000006106</c:v>
                </c:pt>
                <c:pt idx="8088">
                  <c:v>80.890000000006097</c:v>
                </c:pt>
                <c:pt idx="8089">
                  <c:v>80.900000000006102</c:v>
                </c:pt>
                <c:pt idx="8090">
                  <c:v>80.910000000006093</c:v>
                </c:pt>
                <c:pt idx="8091">
                  <c:v>80.920000000006098</c:v>
                </c:pt>
                <c:pt idx="8092">
                  <c:v>80.930000000006103</c:v>
                </c:pt>
                <c:pt idx="8093">
                  <c:v>80.940000000006094</c:v>
                </c:pt>
                <c:pt idx="8094">
                  <c:v>80.950000000006099</c:v>
                </c:pt>
                <c:pt idx="8095">
                  <c:v>80.960000000006104</c:v>
                </c:pt>
                <c:pt idx="8096">
                  <c:v>80.970000000006095</c:v>
                </c:pt>
                <c:pt idx="8097">
                  <c:v>80.9800000000061</c:v>
                </c:pt>
                <c:pt idx="8098">
                  <c:v>80.990000000006205</c:v>
                </c:pt>
                <c:pt idx="8099">
                  <c:v>81.000000000006196</c:v>
                </c:pt>
                <c:pt idx="8100">
                  <c:v>81.010000000006201</c:v>
                </c:pt>
                <c:pt idx="8101">
                  <c:v>81.020000000006206</c:v>
                </c:pt>
                <c:pt idx="8102">
                  <c:v>81.030000000006197</c:v>
                </c:pt>
                <c:pt idx="8103">
                  <c:v>81.040000000006202</c:v>
                </c:pt>
                <c:pt idx="8104">
                  <c:v>81.050000000006193</c:v>
                </c:pt>
                <c:pt idx="8105">
                  <c:v>81.060000000006198</c:v>
                </c:pt>
                <c:pt idx="8106">
                  <c:v>81.070000000006203</c:v>
                </c:pt>
                <c:pt idx="8107">
                  <c:v>81.080000000006194</c:v>
                </c:pt>
                <c:pt idx="8108">
                  <c:v>81.090000000006199</c:v>
                </c:pt>
                <c:pt idx="8109">
                  <c:v>81.100000000006204</c:v>
                </c:pt>
                <c:pt idx="8110">
                  <c:v>81.110000000006195</c:v>
                </c:pt>
                <c:pt idx="8111">
                  <c:v>81.1200000000062</c:v>
                </c:pt>
                <c:pt idx="8112">
                  <c:v>81.130000000006206</c:v>
                </c:pt>
                <c:pt idx="8113">
                  <c:v>81.140000000006197</c:v>
                </c:pt>
                <c:pt idx="8114">
                  <c:v>81.150000000006202</c:v>
                </c:pt>
                <c:pt idx="8115">
                  <c:v>81.160000000006207</c:v>
                </c:pt>
                <c:pt idx="8116">
                  <c:v>81.170000000006198</c:v>
                </c:pt>
                <c:pt idx="8117">
                  <c:v>81.180000000006302</c:v>
                </c:pt>
                <c:pt idx="8118">
                  <c:v>81.190000000006293</c:v>
                </c:pt>
                <c:pt idx="8119">
                  <c:v>81.200000000006298</c:v>
                </c:pt>
                <c:pt idx="8120">
                  <c:v>81.210000000006303</c:v>
                </c:pt>
                <c:pt idx="8121">
                  <c:v>81.220000000006294</c:v>
                </c:pt>
                <c:pt idx="8122">
                  <c:v>81.230000000006299</c:v>
                </c:pt>
                <c:pt idx="8123">
                  <c:v>81.240000000006305</c:v>
                </c:pt>
                <c:pt idx="8124">
                  <c:v>81.250000000006295</c:v>
                </c:pt>
                <c:pt idx="8125">
                  <c:v>81.260000000006301</c:v>
                </c:pt>
                <c:pt idx="8126">
                  <c:v>81.270000000006306</c:v>
                </c:pt>
                <c:pt idx="8127">
                  <c:v>81.280000000006297</c:v>
                </c:pt>
                <c:pt idx="8128">
                  <c:v>81.290000000006302</c:v>
                </c:pt>
                <c:pt idx="8129">
                  <c:v>81.300000000006307</c:v>
                </c:pt>
                <c:pt idx="8130">
                  <c:v>81.310000000006298</c:v>
                </c:pt>
                <c:pt idx="8131">
                  <c:v>81.320000000006303</c:v>
                </c:pt>
                <c:pt idx="8132">
                  <c:v>81.330000000006294</c:v>
                </c:pt>
                <c:pt idx="8133">
                  <c:v>81.340000000006299</c:v>
                </c:pt>
                <c:pt idx="8134">
                  <c:v>81.350000000006304</c:v>
                </c:pt>
                <c:pt idx="8135">
                  <c:v>81.360000000006295</c:v>
                </c:pt>
                <c:pt idx="8136">
                  <c:v>81.3700000000063</c:v>
                </c:pt>
                <c:pt idx="8137">
                  <c:v>81.380000000006405</c:v>
                </c:pt>
                <c:pt idx="8138">
                  <c:v>81.390000000006395</c:v>
                </c:pt>
                <c:pt idx="8139">
                  <c:v>81.400000000006401</c:v>
                </c:pt>
                <c:pt idx="8140">
                  <c:v>81.410000000006406</c:v>
                </c:pt>
                <c:pt idx="8141">
                  <c:v>81.420000000006397</c:v>
                </c:pt>
                <c:pt idx="8142">
                  <c:v>81.430000000006402</c:v>
                </c:pt>
                <c:pt idx="8143">
                  <c:v>81.440000000006407</c:v>
                </c:pt>
                <c:pt idx="8144">
                  <c:v>81.450000000006398</c:v>
                </c:pt>
                <c:pt idx="8145">
                  <c:v>81.460000000006403</c:v>
                </c:pt>
                <c:pt idx="8146">
                  <c:v>81.470000000006394</c:v>
                </c:pt>
                <c:pt idx="8147">
                  <c:v>81.480000000006399</c:v>
                </c:pt>
                <c:pt idx="8148">
                  <c:v>81.490000000006404</c:v>
                </c:pt>
                <c:pt idx="8149">
                  <c:v>81.500000000006395</c:v>
                </c:pt>
                <c:pt idx="8150">
                  <c:v>81.5100000000064</c:v>
                </c:pt>
                <c:pt idx="8151">
                  <c:v>81.520000000006405</c:v>
                </c:pt>
                <c:pt idx="8152">
                  <c:v>81.530000000006396</c:v>
                </c:pt>
                <c:pt idx="8153">
                  <c:v>81.540000000006401</c:v>
                </c:pt>
                <c:pt idx="8154">
                  <c:v>81.550000000006406</c:v>
                </c:pt>
                <c:pt idx="8155">
                  <c:v>81.560000000006397</c:v>
                </c:pt>
                <c:pt idx="8156">
                  <c:v>81.570000000006502</c:v>
                </c:pt>
                <c:pt idx="8157">
                  <c:v>81.580000000006507</c:v>
                </c:pt>
                <c:pt idx="8158">
                  <c:v>81.590000000006498</c:v>
                </c:pt>
                <c:pt idx="8159">
                  <c:v>81.600000000006503</c:v>
                </c:pt>
                <c:pt idx="8160">
                  <c:v>81.610000000006494</c:v>
                </c:pt>
                <c:pt idx="8161">
                  <c:v>81.620000000006499</c:v>
                </c:pt>
                <c:pt idx="8162">
                  <c:v>81.630000000006504</c:v>
                </c:pt>
                <c:pt idx="8163">
                  <c:v>81.640000000006495</c:v>
                </c:pt>
                <c:pt idx="8164">
                  <c:v>81.6500000000065</c:v>
                </c:pt>
                <c:pt idx="8165">
                  <c:v>81.660000000006505</c:v>
                </c:pt>
                <c:pt idx="8166">
                  <c:v>81.670000000006496</c:v>
                </c:pt>
                <c:pt idx="8167">
                  <c:v>81.680000000006501</c:v>
                </c:pt>
                <c:pt idx="8168">
                  <c:v>81.690000000006506</c:v>
                </c:pt>
                <c:pt idx="8169">
                  <c:v>81.700000000006497</c:v>
                </c:pt>
                <c:pt idx="8170">
                  <c:v>81.710000000006502</c:v>
                </c:pt>
                <c:pt idx="8171">
                  <c:v>81.720000000006493</c:v>
                </c:pt>
                <c:pt idx="8172">
                  <c:v>81.730000000006498</c:v>
                </c:pt>
                <c:pt idx="8173">
                  <c:v>81.740000000006503</c:v>
                </c:pt>
                <c:pt idx="8174">
                  <c:v>81.750000000006494</c:v>
                </c:pt>
                <c:pt idx="8175">
                  <c:v>81.760000000006499</c:v>
                </c:pt>
                <c:pt idx="8176">
                  <c:v>81.770000000006604</c:v>
                </c:pt>
                <c:pt idx="8177">
                  <c:v>81.780000000006595</c:v>
                </c:pt>
                <c:pt idx="8178">
                  <c:v>81.7900000000066</c:v>
                </c:pt>
                <c:pt idx="8179">
                  <c:v>81.800000000006605</c:v>
                </c:pt>
                <c:pt idx="8180">
                  <c:v>81.810000000006596</c:v>
                </c:pt>
                <c:pt idx="8181">
                  <c:v>81.820000000006601</c:v>
                </c:pt>
                <c:pt idx="8182">
                  <c:v>81.830000000006606</c:v>
                </c:pt>
                <c:pt idx="8183">
                  <c:v>81.840000000006597</c:v>
                </c:pt>
                <c:pt idx="8184">
                  <c:v>81.850000000006602</c:v>
                </c:pt>
                <c:pt idx="8185">
                  <c:v>81.860000000006593</c:v>
                </c:pt>
                <c:pt idx="8186">
                  <c:v>81.870000000006598</c:v>
                </c:pt>
                <c:pt idx="8187">
                  <c:v>81.880000000006603</c:v>
                </c:pt>
                <c:pt idx="8188">
                  <c:v>81.890000000006594</c:v>
                </c:pt>
                <c:pt idx="8189">
                  <c:v>81.9000000000066</c:v>
                </c:pt>
                <c:pt idx="8190">
                  <c:v>81.910000000006605</c:v>
                </c:pt>
                <c:pt idx="8191">
                  <c:v>81.920000000006596</c:v>
                </c:pt>
                <c:pt idx="8192">
                  <c:v>81.930000000006601</c:v>
                </c:pt>
                <c:pt idx="8193">
                  <c:v>81.940000000006606</c:v>
                </c:pt>
                <c:pt idx="8194">
                  <c:v>81.950000000006597</c:v>
                </c:pt>
                <c:pt idx="8195">
                  <c:v>81.960000000006701</c:v>
                </c:pt>
                <c:pt idx="8196">
                  <c:v>81.970000000006706</c:v>
                </c:pt>
                <c:pt idx="8197">
                  <c:v>81.980000000006697</c:v>
                </c:pt>
                <c:pt idx="8198">
                  <c:v>81.990000000006702</c:v>
                </c:pt>
                <c:pt idx="8199">
                  <c:v>82.000000000006693</c:v>
                </c:pt>
                <c:pt idx="8200">
                  <c:v>82.010000000006698</c:v>
                </c:pt>
                <c:pt idx="8201">
                  <c:v>82.020000000006704</c:v>
                </c:pt>
                <c:pt idx="8202">
                  <c:v>82.030000000006694</c:v>
                </c:pt>
                <c:pt idx="8203">
                  <c:v>82.0400000000067</c:v>
                </c:pt>
                <c:pt idx="8204">
                  <c:v>82.050000000006705</c:v>
                </c:pt>
                <c:pt idx="8205">
                  <c:v>82.060000000006696</c:v>
                </c:pt>
                <c:pt idx="8206">
                  <c:v>82.070000000006701</c:v>
                </c:pt>
                <c:pt idx="8207">
                  <c:v>82.080000000006706</c:v>
                </c:pt>
                <c:pt idx="8208">
                  <c:v>82.090000000006697</c:v>
                </c:pt>
                <c:pt idx="8209">
                  <c:v>82.100000000006702</c:v>
                </c:pt>
                <c:pt idx="8210">
                  <c:v>82.110000000006707</c:v>
                </c:pt>
                <c:pt idx="8211">
                  <c:v>82.120000000006698</c:v>
                </c:pt>
                <c:pt idx="8212">
                  <c:v>82.130000000006703</c:v>
                </c:pt>
                <c:pt idx="8213">
                  <c:v>82.140000000006694</c:v>
                </c:pt>
                <c:pt idx="8214">
                  <c:v>82.150000000006699</c:v>
                </c:pt>
                <c:pt idx="8215">
                  <c:v>82.160000000006804</c:v>
                </c:pt>
                <c:pt idx="8216">
                  <c:v>82.170000000006794</c:v>
                </c:pt>
                <c:pt idx="8217">
                  <c:v>82.1800000000068</c:v>
                </c:pt>
                <c:pt idx="8218">
                  <c:v>82.190000000006805</c:v>
                </c:pt>
                <c:pt idx="8219">
                  <c:v>82.200000000006796</c:v>
                </c:pt>
                <c:pt idx="8220">
                  <c:v>82.210000000006801</c:v>
                </c:pt>
                <c:pt idx="8221">
                  <c:v>82.220000000006806</c:v>
                </c:pt>
                <c:pt idx="8222">
                  <c:v>82.230000000006797</c:v>
                </c:pt>
                <c:pt idx="8223">
                  <c:v>82.240000000006802</c:v>
                </c:pt>
                <c:pt idx="8224">
                  <c:v>82.250000000006807</c:v>
                </c:pt>
                <c:pt idx="8225">
                  <c:v>82.260000000006798</c:v>
                </c:pt>
                <c:pt idx="8226">
                  <c:v>82.270000000006803</c:v>
                </c:pt>
                <c:pt idx="8227">
                  <c:v>82.280000000006794</c:v>
                </c:pt>
                <c:pt idx="8228">
                  <c:v>82.290000000006799</c:v>
                </c:pt>
                <c:pt idx="8229">
                  <c:v>82.300000000006804</c:v>
                </c:pt>
                <c:pt idx="8230">
                  <c:v>82.310000000006795</c:v>
                </c:pt>
                <c:pt idx="8231">
                  <c:v>82.3200000000068</c:v>
                </c:pt>
                <c:pt idx="8232">
                  <c:v>82.330000000006805</c:v>
                </c:pt>
                <c:pt idx="8233">
                  <c:v>82.340000000006796</c:v>
                </c:pt>
                <c:pt idx="8234">
                  <c:v>82.350000000006901</c:v>
                </c:pt>
                <c:pt idx="8235">
                  <c:v>82.360000000006906</c:v>
                </c:pt>
                <c:pt idx="8236">
                  <c:v>82.370000000006897</c:v>
                </c:pt>
                <c:pt idx="8237">
                  <c:v>82.380000000006902</c:v>
                </c:pt>
                <c:pt idx="8238">
                  <c:v>82.390000000006907</c:v>
                </c:pt>
                <c:pt idx="8239">
                  <c:v>82.400000000006898</c:v>
                </c:pt>
                <c:pt idx="8240">
                  <c:v>82.410000000006903</c:v>
                </c:pt>
                <c:pt idx="8241">
                  <c:v>82.420000000006894</c:v>
                </c:pt>
                <c:pt idx="8242">
                  <c:v>82.430000000006899</c:v>
                </c:pt>
                <c:pt idx="8243">
                  <c:v>82.440000000006904</c:v>
                </c:pt>
                <c:pt idx="8244">
                  <c:v>82.450000000006895</c:v>
                </c:pt>
                <c:pt idx="8245">
                  <c:v>82.4600000000069</c:v>
                </c:pt>
                <c:pt idx="8246">
                  <c:v>82.470000000006905</c:v>
                </c:pt>
                <c:pt idx="8247">
                  <c:v>82.480000000006896</c:v>
                </c:pt>
                <c:pt idx="8248">
                  <c:v>82.490000000006901</c:v>
                </c:pt>
                <c:pt idx="8249">
                  <c:v>82.500000000006906</c:v>
                </c:pt>
                <c:pt idx="8250">
                  <c:v>82.510000000006897</c:v>
                </c:pt>
                <c:pt idx="8251">
                  <c:v>82.520000000006902</c:v>
                </c:pt>
                <c:pt idx="8252">
                  <c:v>82.530000000006893</c:v>
                </c:pt>
                <c:pt idx="8253">
                  <c:v>82.540000000006899</c:v>
                </c:pt>
                <c:pt idx="8254">
                  <c:v>82.550000000007003</c:v>
                </c:pt>
                <c:pt idx="8255">
                  <c:v>82.560000000006994</c:v>
                </c:pt>
                <c:pt idx="8256">
                  <c:v>82.570000000006999</c:v>
                </c:pt>
                <c:pt idx="8257">
                  <c:v>82.580000000007004</c:v>
                </c:pt>
                <c:pt idx="8258">
                  <c:v>82.590000000006995</c:v>
                </c:pt>
                <c:pt idx="8259">
                  <c:v>82.600000000007</c:v>
                </c:pt>
                <c:pt idx="8260">
                  <c:v>82.610000000007005</c:v>
                </c:pt>
                <c:pt idx="8261">
                  <c:v>82.620000000006996</c:v>
                </c:pt>
                <c:pt idx="8262">
                  <c:v>82.630000000007001</c:v>
                </c:pt>
                <c:pt idx="8263">
                  <c:v>82.640000000007007</c:v>
                </c:pt>
                <c:pt idx="8264">
                  <c:v>82.650000000006997</c:v>
                </c:pt>
                <c:pt idx="8265">
                  <c:v>82.660000000007003</c:v>
                </c:pt>
                <c:pt idx="8266">
                  <c:v>82.670000000006993</c:v>
                </c:pt>
                <c:pt idx="8267">
                  <c:v>82.680000000006999</c:v>
                </c:pt>
                <c:pt idx="8268">
                  <c:v>82.690000000007004</c:v>
                </c:pt>
                <c:pt idx="8269">
                  <c:v>82.700000000006995</c:v>
                </c:pt>
                <c:pt idx="8270">
                  <c:v>82.710000000007</c:v>
                </c:pt>
                <c:pt idx="8271">
                  <c:v>82.720000000007005</c:v>
                </c:pt>
                <c:pt idx="8272">
                  <c:v>82.730000000006996</c:v>
                </c:pt>
                <c:pt idx="8273">
                  <c:v>82.740000000007001</c:v>
                </c:pt>
                <c:pt idx="8274">
                  <c:v>82.750000000007105</c:v>
                </c:pt>
                <c:pt idx="8275">
                  <c:v>82.760000000007096</c:v>
                </c:pt>
                <c:pt idx="8276">
                  <c:v>82.770000000007101</c:v>
                </c:pt>
                <c:pt idx="8277">
                  <c:v>82.780000000007107</c:v>
                </c:pt>
                <c:pt idx="8278">
                  <c:v>82.790000000007097</c:v>
                </c:pt>
                <c:pt idx="8279">
                  <c:v>82.800000000007103</c:v>
                </c:pt>
                <c:pt idx="8280">
                  <c:v>82.810000000007093</c:v>
                </c:pt>
                <c:pt idx="8281">
                  <c:v>82.820000000007099</c:v>
                </c:pt>
                <c:pt idx="8282">
                  <c:v>82.830000000007104</c:v>
                </c:pt>
                <c:pt idx="8283">
                  <c:v>82.840000000007095</c:v>
                </c:pt>
                <c:pt idx="8284">
                  <c:v>82.8500000000071</c:v>
                </c:pt>
                <c:pt idx="8285">
                  <c:v>82.860000000007105</c:v>
                </c:pt>
                <c:pt idx="8286">
                  <c:v>82.870000000007096</c:v>
                </c:pt>
                <c:pt idx="8287">
                  <c:v>82.880000000007101</c:v>
                </c:pt>
                <c:pt idx="8288">
                  <c:v>82.890000000007106</c:v>
                </c:pt>
                <c:pt idx="8289">
                  <c:v>82.900000000007097</c:v>
                </c:pt>
                <c:pt idx="8290">
                  <c:v>82.910000000007102</c:v>
                </c:pt>
                <c:pt idx="8291">
                  <c:v>82.920000000007093</c:v>
                </c:pt>
                <c:pt idx="8292">
                  <c:v>82.930000000007098</c:v>
                </c:pt>
                <c:pt idx="8293">
                  <c:v>82.940000000007203</c:v>
                </c:pt>
                <c:pt idx="8294">
                  <c:v>82.950000000007194</c:v>
                </c:pt>
                <c:pt idx="8295">
                  <c:v>82.960000000007199</c:v>
                </c:pt>
                <c:pt idx="8296">
                  <c:v>82.970000000007204</c:v>
                </c:pt>
                <c:pt idx="8297">
                  <c:v>82.980000000007195</c:v>
                </c:pt>
                <c:pt idx="8298">
                  <c:v>82.9900000000072</c:v>
                </c:pt>
                <c:pt idx="8299">
                  <c:v>83.000000000007205</c:v>
                </c:pt>
                <c:pt idx="8300">
                  <c:v>83.010000000007196</c:v>
                </c:pt>
                <c:pt idx="8301">
                  <c:v>83.020000000007201</c:v>
                </c:pt>
                <c:pt idx="8302">
                  <c:v>83.030000000007206</c:v>
                </c:pt>
                <c:pt idx="8303">
                  <c:v>83.040000000007197</c:v>
                </c:pt>
                <c:pt idx="8304">
                  <c:v>83.050000000007202</c:v>
                </c:pt>
                <c:pt idx="8305">
                  <c:v>83.060000000007193</c:v>
                </c:pt>
                <c:pt idx="8306">
                  <c:v>83.070000000007198</c:v>
                </c:pt>
                <c:pt idx="8307">
                  <c:v>83.080000000007203</c:v>
                </c:pt>
                <c:pt idx="8308">
                  <c:v>83.090000000007194</c:v>
                </c:pt>
                <c:pt idx="8309">
                  <c:v>83.100000000007199</c:v>
                </c:pt>
                <c:pt idx="8310">
                  <c:v>83.110000000007204</c:v>
                </c:pt>
                <c:pt idx="8311">
                  <c:v>83.120000000007195</c:v>
                </c:pt>
                <c:pt idx="8312">
                  <c:v>83.1300000000072</c:v>
                </c:pt>
                <c:pt idx="8313">
                  <c:v>83.140000000007305</c:v>
                </c:pt>
                <c:pt idx="8314">
                  <c:v>83.150000000007296</c:v>
                </c:pt>
                <c:pt idx="8315">
                  <c:v>83.160000000007301</c:v>
                </c:pt>
                <c:pt idx="8316">
                  <c:v>83.170000000007306</c:v>
                </c:pt>
                <c:pt idx="8317">
                  <c:v>83.180000000007297</c:v>
                </c:pt>
                <c:pt idx="8318">
                  <c:v>83.190000000007302</c:v>
                </c:pt>
                <c:pt idx="8319">
                  <c:v>83.200000000007293</c:v>
                </c:pt>
                <c:pt idx="8320">
                  <c:v>83.210000000007298</c:v>
                </c:pt>
                <c:pt idx="8321">
                  <c:v>83.220000000007303</c:v>
                </c:pt>
                <c:pt idx="8322">
                  <c:v>83.230000000007294</c:v>
                </c:pt>
                <c:pt idx="8323">
                  <c:v>83.240000000007299</c:v>
                </c:pt>
                <c:pt idx="8324">
                  <c:v>83.250000000007304</c:v>
                </c:pt>
                <c:pt idx="8325">
                  <c:v>83.260000000007295</c:v>
                </c:pt>
                <c:pt idx="8326">
                  <c:v>83.2700000000073</c:v>
                </c:pt>
                <c:pt idx="8327">
                  <c:v>83.280000000007306</c:v>
                </c:pt>
                <c:pt idx="8328">
                  <c:v>83.290000000007296</c:v>
                </c:pt>
                <c:pt idx="8329">
                  <c:v>83.300000000007302</c:v>
                </c:pt>
                <c:pt idx="8330">
                  <c:v>83.310000000007307</c:v>
                </c:pt>
                <c:pt idx="8331">
                  <c:v>83.320000000007298</c:v>
                </c:pt>
                <c:pt idx="8332">
                  <c:v>83.330000000007402</c:v>
                </c:pt>
                <c:pt idx="8333">
                  <c:v>83.340000000007393</c:v>
                </c:pt>
                <c:pt idx="8334">
                  <c:v>83.350000000007398</c:v>
                </c:pt>
                <c:pt idx="8335">
                  <c:v>83.360000000007403</c:v>
                </c:pt>
                <c:pt idx="8336">
                  <c:v>83.370000000007394</c:v>
                </c:pt>
                <c:pt idx="8337">
                  <c:v>83.380000000007399</c:v>
                </c:pt>
                <c:pt idx="8338">
                  <c:v>83.390000000007404</c:v>
                </c:pt>
                <c:pt idx="8339">
                  <c:v>83.400000000007395</c:v>
                </c:pt>
                <c:pt idx="8340">
                  <c:v>83.4100000000074</c:v>
                </c:pt>
                <c:pt idx="8341">
                  <c:v>83.420000000007406</c:v>
                </c:pt>
                <c:pt idx="8342">
                  <c:v>83.430000000007396</c:v>
                </c:pt>
                <c:pt idx="8343">
                  <c:v>83.440000000007402</c:v>
                </c:pt>
                <c:pt idx="8344">
                  <c:v>83.450000000007407</c:v>
                </c:pt>
                <c:pt idx="8345">
                  <c:v>83.460000000007398</c:v>
                </c:pt>
                <c:pt idx="8346">
                  <c:v>83.470000000007403</c:v>
                </c:pt>
                <c:pt idx="8347">
                  <c:v>83.480000000007394</c:v>
                </c:pt>
                <c:pt idx="8348">
                  <c:v>83.490000000007399</c:v>
                </c:pt>
                <c:pt idx="8349">
                  <c:v>83.500000000007404</c:v>
                </c:pt>
                <c:pt idx="8350">
                  <c:v>83.510000000007395</c:v>
                </c:pt>
                <c:pt idx="8351">
                  <c:v>83.5200000000074</c:v>
                </c:pt>
                <c:pt idx="8352">
                  <c:v>83.530000000007504</c:v>
                </c:pt>
                <c:pt idx="8353">
                  <c:v>83.540000000007495</c:v>
                </c:pt>
                <c:pt idx="8354">
                  <c:v>83.5500000000075</c:v>
                </c:pt>
                <c:pt idx="8355">
                  <c:v>83.560000000007506</c:v>
                </c:pt>
                <c:pt idx="8356">
                  <c:v>83.570000000007497</c:v>
                </c:pt>
                <c:pt idx="8357">
                  <c:v>83.580000000007502</c:v>
                </c:pt>
                <c:pt idx="8358">
                  <c:v>83.590000000007507</c:v>
                </c:pt>
                <c:pt idx="8359">
                  <c:v>83.600000000007498</c:v>
                </c:pt>
                <c:pt idx="8360">
                  <c:v>83.610000000007503</c:v>
                </c:pt>
                <c:pt idx="8361">
                  <c:v>83.620000000007494</c:v>
                </c:pt>
                <c:pt idx="8362">
                  <c:v>83.630000000007499</c:v>
                </c:pt>
                <c:pt idx="8363">
                  <c:v>83.640000000007504</c:v>
                </c:pt>
                <c:pt idx="8364">
                  <c:v>83.650000000007495</c:v>
                </c:pt>
                <c:pt idx="8365">
                  <c:v>83.6600000000075</c:v>
                </c:pt>
                <c:pt idx="8366">
                  <c:v>83.670000000007505</c:v>
                </c:pt>
                <c:pt idx="8367">
                  <c:v>83.680000000007496</c:v>
                </c:pt>
                <c:pt idx="8368">
                  <c:v>83.690000000007501</c:v>
                </c:pt>
                <c:pt idx="8369">
                  <c:v>83.700000000007506</c:v>
                </c:pt>
                <c:pt idx="8370">
                  <c:v>83.710000000007497</c:v>
                </c:pt>
                <c:pt idx="8371">
                  <c:v>83.720000000007602</c:v>
                </c:pt>
                <c:pt idx="8372">
                  <c:v>83.730000000007607</c:v>
                </c:pt>
                <c:pt idx="8373">
                  <c:v>83.740000000007598</c:v>
                </c:pt>
                <c:pt idx="8374">
                  <c:v>83.750000000007603</c:v>
                </c:pt>
                <c:pt idx="8375">
                  <c:v>83.760000000007594</c:v>
                </c:pt>
                <c:pt idx="8376">
                  <c:v>83.770000000007599</c:v>
                </c:pt>
                <c:pt idx="8377">
                  <c:v>83.780000000007604</c:v>
                </c:pt>
                <c:pt idx="8378">
                  <c:v>83.790000000007595</c:v>
                </c:pt>
                <c:pt idx="8379">
                  <c:v>83.8000000000076</c:v>
                </c:pt>
                <c:pt idx="8380">
                  <c:v>83.810000000007605</c:v>
                </c:pt>
                <c:pt idx="8381">
                  <c:v>83.820000000007596</c:v>
                </c:pt>
                <c:pt idx="8382">
                  <c:v>83.830000000007601</c:v>
                </c:pt>
                <c:pt idx="8383">
                  <c:v>83.840000000007606</c:v>
                </c:pt>
                <c:pt idx="8384">
                  <c:v>83.850000000007597</c:v>
                </c:pt>
                <c:pt idx="8385">
                  <c:v>83.860000000007602</c:v>
                </c:pt>
                <c:pt idx="8386">
                  <c:v>83.870000000007593</c:v>
                </c:pt>
                <c:pt idx="8387">
                  <c:v>83.880000000007598</c:v>
                </c:pt>
                <c:pt idx="8388">
                  <c:v>83.890000000007603</c:v>
                </c:pt>
                <c:pt idx="8389">
                  <c:v>83.900000000007594</c:v>
                </c:pt>
                <c:pt idx="8390">
                  <c:v>83.910000000007599</c:v>
                </c:pt>
                <c:pt idx="8391">
                  <c:v>83.920000000007704</c:v>
                </c:pt>
                <c:pt idx="8392">
                  <c:v>83.930000000007695</c:v>
                </c:pt>
                <c:pt idx="8393">
                  <c:v>83.9400000000077</c:v>
                </c:pt>
                <c:pt idx="8394">
                  <c:v>83.950000000007705</c:v>
                </c:pt>
                <c:pt idx="8395">
                  <c:v>83.960000000007696</c:v>
                </c:pt>
                <c:pt idx="8396">
                  <c:v>83.970000000007701</c:v>
                </c:pt>
                <c:pt idx="8397">
                  <c:v>83.980000000007706</c:v>
                </c:pt>
                <c:pt idx="8398">
                  <c:v>83.990000000007697</c:v>
                </c:pt>
                <c:pt idx="8399">
                  <c:v>84.000000000007702</c:v>
                </c:pt>
                <c:pt idx="8400">
                  <c:v>84.010000000007693</c:v>
                </c:pt>
                <c:pt idx="8401">
                  <c:v>84.020000000007698</c:v>
                </c:pt>
                <c:pt idx="8402">
                  <c:v>84.030000000007703</c:v>
                </c:pt>
                <c:pt idx="8403">
                  <c:v>84.040000000007694</c:v>
                </c:pt>
                <c:pt idx="8404">
                  <c:v>84.050000000007699</c:v>
                </c:pt>
                <c:pt idx="8405">
                  <c:v>84.060000000007705</c:v>
                </c:pt>
                <c:pt idx="8406">
                  <c:v>84.070000000007695</c:v>
                </c:pt>
                <c:pt idx="8407">
                  <c:v>84.080000000007701</c:v>
                </c:pt>
                <c:pt idx="8408">
                  <c:v>84.090000000007706</c:v>
                </c:pt>
                <c:pt idx="8409">
                  <c:v>84.100000000007697</c:v>
                </c:pt>
                <c:pt idx="8410">
                  <c:v>84.110000000007801</c:v>
                </c:pt>
                <c:pt idx="8411">
                  <c:v>84.120000000007806</c:v>
                </c:pt>
                <c:pt idx="8412">
                  <c:v>84.130000000007797</c:v>
                </c:pt>
                <c:pt idx="8413">
                  <c:v>84.140000000007802</c:v>
                </c:pt>
                <c:pt idx="8414">
                  <c:v>84.150000000007793</c:v>
                </c:pt>
                <c:pt idx="8415">
                  <c:v>84.160000000007798</c:v>
                </c:pt>
                <c:pt idx="8416">
                  <c:v>84.170000000007803</c:v>
                </c:pt>
                <c:pt idx="8417">
                  <c:v>84.180000000007794</c:v>
                </c:pt>
                <c:pt idx="8418">
                  <c:v>84.190000000007799</c:v>
                </c:pt>
                <c:pt idx="8419">
                  <c:v>84.200000000007805</c:v>
                </c:pt>
                <c:pt idx="8420">
                  <c:v>84.210000000007796</c:v>
                </c:pt>
                <c:pt idx="8421">
                  <c:v>84.220000000007801</c:v>
                </c:pt>
                <c:pt idx="8422">
                  <c:v>84.230000000007806</c:v>
                </c:pt>
                <c:pt idx="8423">
                  <c:v>84.240000000007797</c:v>
                </c:pt>
                <c:pt idx="8424">
                  <c:v>84.250000000007802</c:v>
                </c:pt>
                <c:pt idx="8425">
                  <c:v>84.260000000007807</c:v>
                </c:pt>
                <c:pt idx="8426">
                  <c:v>84.270000000007798</c:v>
                </c:pt>
                <c:pt idx="8427">
                  <c:v>84.280000000007803</c:v>
                </c:pt>
                <c:pt idx="8428">
                  <c:v>84.290000000007794</c:v>
                </c:pt>
                <c:pt idx="8429">
                  <c:v>84.300000000007799</c:v>
                </c:pt>
                <c:pt idx="8430">
                  <c:v>84.310000000007904</c:v>
                </c:pt>
                <c:pt idx="8431">
                  <c:v>84.320000000007894</c:v>
                </c:pt>
                <c:pt idx="8432">
                  <c:v>84.3300000000079</c:v>
                </c:pt>
                <c:pt idx="8433">
                  <c:v>84.340000000007905</c:v>
                </c:pt>
                <c:pt idx="8434">
                  <c:v>84.350000000007896</c:v>
                </c:pt>
                <c:pt idx="8435">
                  <c:v>84.360000000007901</c:v>
                </c:pt>
                <c:pt idx="8436">
                  <c:v>84.370000000007906</c:v>
                </c:pt>
                <c:pt idx="8437">
                  <c:v>84.380000000007897</c:v>
                </c:pt>
                <c:pt idx="8438">
                  <c:v>84.390000000007902</c:v>
                </c:pt>
                <c:pt idx="8439">
                  <c:v>84.400000000007907</c:v>
                </c:pt>
                <c:pt idx="8440">
                  <c:v>84.410000000007898</c:v>
                </c:pt>
                <c:pt idx="8441">
                  <c:v>84.420000000007903</c:v>
                </c:pt>
                <c:pt idx="8442">
                  <c:v>84.430000000007894</c:v>
                </c:pt>
                <c:pt idx="8443">
                  <c:v>84.440000000007899</c:v>
                </c:pt>
                <c:pt idx="8444">
                  <c:v>84.450000000007904</c:v>
                </c:pt>
                <c:pt idx="8445">
                  <c:v>84.460000000007895</c:v>
                </c:pt>
                <c:pt idx="8446">
                  <c:v>84.4700000000079</c:v>
                </c:pt>
                <c:pt idx="8447">
                  <c:v>84.480000000007905</c:v>
                </c:pt>
                <c:pt idx="8448">
                  <c:v>84.490000000007896</c:v>
                </c:pt>
                <c:pt idx="8449">
                  <c:v>84.500000000008001</c:v>
                </c:pt>
                <c:pt idx="8450">
                  <c:v>84.510000000008006</c:v>
                </c:pt>
                <c:pt idx="8451">
                  <c:v>84.520000000007997</c:v>
                </c:pt>
                <c:pt idx="8452">
                  <c:v>84.530000000008002</c:v>
                </c:pt>
                <c:pt idx="8453">
                  <c:v>84.540000000008007</c:v>
                </c:pt>
                <c:pt idx="8454">
                  <c:v>84.550000000007998</c:v>
                </c:pt>
                <c:pt idx="8455">
                  <c:v>84.560000000008003</c:v>
                </c:pt>
                <c:pt idx="8456">
                  <c:v>84.570000000007994</c:v>
                </c:pt>
                <c:pt idx="8457">
                  <c:v>84.580000000007999</c:v>
                </c:pt>
                <c:pt idx="8458">
                  <c:v>84.590000000008004</c:v>
                </c:pt>
                <c:pt idx="8459">
                  <c:v>84.600000000007995</c:v>
                </c:pt>
                <c:pt idx="8460">
                  <c:v>84.610000000008</c:v>
                </c:pt>
                <c:pt idx="8461">
                  <c:v>84.620000000008005</c:v>
                </c:pt>
                <c:pt idx="8462">
                  <c:v>84.630000000007996</c:v>
                </c:pt>
                <c:pt idx="8463">
                  <c:v>84.640000000008001</c:v>
                </c:pt>
                <c:pt idx="8464">
                  <c:v>84.650000000008006</c:v>
                </c:pt>
                <c:pt idx="8465">
                  <c:v>84.660000000007997</c:v>
                </c:pt>
                <c:pt idx="8466">
                  <c:v>84.670000000008002</c:v>
                </c:pt>
                <c:pt idx="8467">
                  <c:v>84.680000000007993</c:v>
                </c:pt>
                <c:pt idx="8468">
                  <c:v>84.690000000007998</c:v>
                </c:pt>
                <c:pt idx="8469">
                  <c:v>84.700000000008103</c:v>
                </c:pt>
                <c:pt idx="8470">
                  <c:v>84.710000000008094</c:v>
                </c:pt>
                <c:pt idx="8471">
                  <c:v>84.720000000008099</c:v>
                </c:pt>
                <c:pt idx="8472">
                  <c:v>84.730000000008104</c:v>
                </c:pt>
                <c:pt idx="8473">
                  <c:v>84.740000000008095</c:v>
                </c:pt>
                <c:pt idx="8474">
                  <c:v>84.7500000000081</c:v>
                </c:pt>
                <c:pt idx="8475">
                  <c:v>84.760000000008105</c:v>
                </c:pt>
                <c:pt idx="8476">
                  <c:v>84.770000000008096</c:v>
                </c:pt>
                <c:pt idx="8477">
                  <c:v>84.780000000008101</c:v>
                </c:pt>
                <c:pt idx="8478">
                  <c:v>84.790000000008106</c:v>
                </c:pt>
                <c:pt idx="8479">
                  <c:v>84.800000000008097</c:v>
                </c:pt>
                <c:pt idx="8480">
                  <c:v>84.810000000008102</c:v>
                </c:pt>
                <c:pt idx="8481">
                  <c:v>84.820000000008093</c:v>
                </c:pt>
                <c:pt idx="8482">
                  <c:v>84.830000000008098</c:v>
                </c:pt>
                <c:pt idx="8483">
                  <c:v>84.840000000008104</c:v>
                </c:pt>
                <c:pt idx="8484">
                  <c:v>84.850000000008095</c:v>
                </c:pt>
                <c:pt idx="8485">
                  <c:v>84.8600000000081</c:v>
                </c:pt>
                <c:pt idx="8486">
                  <c:v>84.870000000008105</c:v>
                </c:pt>
                <c:pt idx="8487">
                  <c:v>84.880000000008096</c:v>
                </c:pt>
                <c:pt idx="8488">
                  <c:v>84.890000000008101</c:v>
                </c:pt>
                <c:pt idx="8489">
                  <c:v>84.900000000008205</c:v>
                </c:pt>
                <c:pt idx="8490">
                  <c:v>84.910000000008196</c:v>
                </c:pt>
                <c:pt idx="8491">
                  <c:v>84.920000000008201</c:v>
                </c:pt>
                <c:pt idx="8492">
                  <c:v>84.930000000008206</c:v>
                </c:pt>
                <c:pt idx="8493">
                  <c:v>84.940000000008197</c:v>
                </c:pt>
                <c:pt idx="8494">
                  <c:v>84.950000000008203</c:v>
                </c:pt>
                <c:pt idx="8495">
                  <c:v>84.960000000008193</c:v>
                </c:pt>
                <c:pt idx="8496">
                  <c:v>84.970000000008199</c:v>
                </c:pt>
                <c:pt idx="8497">
                  <c:v>84.980000000008204</c:v>
                </c:pt>
                <c:pt idx="8498">
                  <c:v>84.990000000008195</c:v>
                </c:pt>
                <c:pt idx="8499">
                  <c:v>85.0000000000082</c:v>
                </c:pt>
                <c:pt idx="8500">
                  <c:v>85.010000000008205</c:v>
                </c:pt>
                <c:pt idx="8501">
                  <c:v>85.020000000008196</c:v>
                </c:pt>
                <c:pt idx="8502">
                  <c:v>85.030000000008201</c:v>
                </c:pt>
                <c:pt idx="8503">
                  <c:v>85.040000000008206</c:v>
                </c:pt>
                <c:pt idx="8504">
                  <c:v>85.050000000008197</c:v>
                </c:pt>
                <c:pt idx="8505">
                  <c:v>85.060000000008202</c:v>
                </c:pt>
                <c:pt idx="8506">
                  <c:v>85.070000000008207</c:v>
                </c:pt>
                <c:pt idx="8507">
                  <c:v>85.080000000008198</c:v>
                </c:pt>
                <c:pt idx="8508">
                  <c:v>85.090000000008303</c:v>
                </c:pt>
                <c:pt idx="8509">
                  <c:v>85.100000000008293</c:v>
                </c:pt>
                <c:pt idx="8510">
                  <c:v>85.110000000008299</c:v>
                </c:pt>
                <c:pt idx="8511">
                  <c:v>85.120000000008304</c:v>
                </c:pt>
                <c:pt idx="8512">
                  <c:v>85.130000000008295</c:v>
                </c:pt>
                <c:pt idx="8513">
                  <c:v>85.1400000000083</c:v>
                </c:pt>
                <c:pt idx="8514">
                  <c:v>85.150000000008305</c:v>
                </c:pt>
                <c:pt idx="8515">
                  <c:v>85.160000000008296</c:v>
                </c:pt>
                <c:pt idx="8516">
                  <c:v>85.170000000008301</c:v>
                </c:pt>
                <c:pt idx="8517">
                  <c:v>85.180000000008306</c:v>
                </c:pt>
                <c:pt idx="8518">
                  <c:v>85.190000000008297</c:v>
                </c:pt>
                <c:pt idx="8519">
                  <c:v>85.200000000008302</c:v>
                </c:pt>
                <c:pt idx="8520">
                  <c:v>85.210000000008307</c:v>
                </c:pt>
                <c:pt idx="8521">
                  <c:v>85.220000000008298</c:v>
                </c:pt>
                <c:pt idx="8522">
                  <c:v>85.230000000008303</c:v>
                </c:pt>
                <c:pt idx="8523">
                  <c:v>85.240000000008294</c:v>
                </c:pt>
                <c:pt idx="8524">
                  <c:v>85.250000000008299</c:v>
                </c:pt>
                <c:pt idx="8525">
                  <c:v>85.260000000008304</c:v>
                </c:pt>
                <c:pt idx="8526">
                  <c:v>85.270000000008295</c:v>
                </c:pt>
                <c:pt idx="8527">
                  <c:v>85.2800000000083</c:v>
                </c:pt>
                <c:pt idx="8528">
                  <c:v>85.290000000008405</c:v>
                </c:pt>
                <c:pt idx="8529">
                  <c:v>85.300000000008396</c:v>
                </c:pt>
                <c:pt idx="8530">
                  <c:v>85.310000000008401</c:v>
                </c:pt>
                <c:pt idx="8531">
                  <c:v>85.320000000008406</c:v>
                </c:pt>
                <c:pt idx="8532">
                  <c:v>85.330000000008397</c:v>
                </c:pt>
                <c:pt idx="8533">
                  <c:v>85.340000000008402</c:v>
                </c:pt>
                <c:pt idx="8534">
                  <c:v>85.350000000008393</c:v>
                </c:pt>
                <c:pt idx="8535">
                  <c:v>85.360000000008398</c:v>
                </c:pt>
                <c:pt idx="8536">
                  <c:v>85.370000000008403</c:v>
                </c:pt>
                <c:pt idx="8537">
                  <c:v>85.380000000008394</c:v>
                </c:pt>
                <c:pt idx="8538">
                  <c:v>85.390000000008399</c:v>
                </c:pt>
                <c:pt idx="8539">
                  <c:v>85.400000000008404</c:v>
                </c:pt>
                <c:pt idx="8540">
                  <c:v>85.410000000008395</c:v>
                </c:pt>
                <c:pt idx="8541">
                  <c:v>85.4200000000084</c:v>
                </c:pt>
                <c:pt idx="8542">
                  <c:v>85.430000000008405</c:v>
                </c:pt>
                <c:pt idx="8543">
                  <c:v>85.440000000008396</c:v>
                </c:pt>
                <c:pt idx="8544">
                  <c:v>85.450000000008401</c:v>
                </c:pt>
                <c:pt idx="8545">
                  <c:v>85.460000000008407</c:v>
                </c:pt>
                <c:pt idx="8546">
                  <c:v>85.470000000008397</c:v>
                </c:pt>
                <c:pt idx="8547">
                  <c:v>85.480000000008502</c:v>
                </c:pt>
                <c:pt idx="8548">
                  <c:v>85.490000000008493</c:v>
                </c:pt>
                <c:pt idx="8549">
                  <c:v>85.500000000008498</c:v>
                </c:pt>
                <c:pt idx="8550">
                  <c:v>85.510000000008503</c:v>
                </c:pt>
                <c:pt idx="8551">
                  <c:v>85.520000000008494</c:v>
                </c:pt>
                <c:pt idx="8552">
                  <c:v>85.530000000008499</c:v>
                </c:pt>
                <c:pt idx="8553">
                  <c:v>85.540000000008504</c:v>
                </c:pt>
                <c:pt idx="8554">
                  <c:v>85.550000000008495</c:v>
                </c:pt>
                <c:pt idx="8555">
                  <c:v>85.5600000000085</c:v>
                </c:pt>
                <c:pt idx="8556">
                  <c:v>85.570000000008505</c:v>
                </c:pt>
                <c:pt idx="8557">
                  <c:v>85.580000000008496</c:v>
                </c:pt>
                <c:pt idx="8558">
                  <c:v>85.590000000008502</c:v>
                </c:pt>
                <c:pt idx="8559">
                  <c:v>85.600000000008507</c:v>
                </c:pt>
                <c:pt idx="8560">
                  <c:v>85.610000000008498</c:v>
                </c:pt>
                <c:pt idx="8561">
                  <c:v>85.620000000008503</c:v>
                </c:pt>
                <c:pt idx="8562">
                  <c:v>85.630000000008494</c:v>
                </c:pt>
                <c:pt idx="8563">
                  <c:v>85.640000000008499</c:v>
                </c:pt>
                <c:pt idx="8564">
                  <c:v>85.650000000008504</c:v>
                </c:pt>
                <c:pt idx="8565">
                  <c:v>85.660000000008495</c:v>
                </c:pt>
                <c:pt idx="8566">
                  <c:v>85.6700000000085</c:v>
                </c:pt>
                <c:pt idx="8567">
                  <c:v>85.680000000008604</c:v>
                </c:pt>
                <c:pt idx="8568">
                  <c:v>85.690000000008595</c:v>
                </c:pt>
                <c:pt idx="8569">
                  <c:v>85.7000000000086</c:v>
                </c:pt>
                <c:pt idx="8570">
                  <c:v>85.710000000008606</c:v>
                </c:pt>
                <c:pt idx="8571">
                  <c:v>85.720000000008596</c:v>
                </c:pt>
                <c:pt idx="8572">
                  <c:v>85.730000000008602</c:v>
                </c:pt>
                <c:pt idx="8573">
                  <c:v>85.740000000008607</c:v>
                </c:pt>
                <c:pt idx="8574">
                  <c:v>85.750000000008598</c:v>
                </c:pt>
                <c:pt idx="8575">
                  <c:v>85.760000000008603</c:v>
                </c:pt>
                <c:pt idx="8576">
                  <c:v>85.770000000008594</c:v>
                </c:pt>
                <c:pt idx="8577">
                  <c:v>85.780000000008599</c:v>
                </c:pt>
                <c:pt idx="8578">
                  <c:v>85.790000000008604</c:v>
                </c:pt>
                <c:pt idx="8579">
                  <c:v>85.800000000008595</c:v>
                </c:pt>
                <c:pt idx="8580">
                  <c:v>85.8100000000086</c:v>
                </c:pt>
                <c:pt idx="8581">
                  <c:v>85.820000000008605</c:v>
                </c:pt>
                <c:pt idx="8582">
                  <c:v>85.830000000008596</c:v>
                </c:pt>
                <c:pt idx="8583">
                  <c:v>85.840000000008601</c:v>
                </c:pt>
                <c:pt idx="8584">
                  <c:v>85.850000000008606</c:v>
                </c:pt>
                <c:pt idx="8585">
                  <c:v>85.860000000008597</c:v>
                </c:pt>
                <c:pt idx="8586">
                  <c:v>85.870000000008702</c:v>
                </c:pt>
                <c:pt idx="8587">
                  <c:v>85.880000000008707</c:v>
                </c:pt>
                <c:pt idx="8588">
                  <c:v>85.890000000008698</c:v>
                </c:pt>
                <c:pt idx="8589">
                  <c:v>85.900000000008703</c:v>
                </c:pt>
                <c:pt idx="8590">
                  <c:v>85.910000000008694</c:v>
                </c:pt>
                <c:pt idx="8591">
                  <c:v>85.920000000008699</c:v>
                </c:pt>
                <c:pt idx="8592">
                  <c:v>85.930000000008704</c:v>
                </c:pt>
                <c:pt idx="8593">
                  <c:v>85.940000000008695</c:v>
                </c:pt>
                <c:pt idx="8594">
                  <c:v>85.9500000000087</c:v>
                </c:pt>
                <c:pt idx="8595">
                  <c:v>85.960000000008705</c:v>
                </c:pt>
                <c:pt idx="8596">
                  <c:v>85.970000000008696</c:v>
                </c:pt>
                <c:pt idx="8597">
                  <c:v>85.980000000008701</c:v>
                </c:pt>
                <c:pt idx="8598">
                  <c:v>85.990000000008706</c:v>
                </c:pt>
                <c:pt idx="8599">
                  <c:v>86.000000000008697</c:v>
                </c:pt>
                <c:pt idx="8600">
                  <c:v>86.010000000008702</c:v>
                </c:pt>
                <c:pt idx="8601">
                  <c:v>86.020000000008693</c:v>
                </c:pt>
                <c:pt idx="8602">
                  <c:v>86.030000000008698</c:v>
                </c:pt>
                <c:pt idx="8603">
                  <c:v>86.040000000008703</c:v>
                </c:pt>
                <c:pt idx="8604">
                  <c:v>86.050000000008694</c:v>
                </c:pt>
                <c:pt idx="8605">
                  <c:v>86.060000000008699</c:v>
                </c:pt>
                <c:pt idx="8606">
                  <c:v>86.070000000008804</c:v>
                </c:pt>
                <c:pt idx="8607">
                  <c:v>86.080000000008795</c:v>
                </c:pt>
                <c:pt idx="8608">
                  <c:v>86.0900000000088</c:v>
                </c:pt>
                <c:pt idx="8609">
                  <c:v>86.100000000008805</c:v>
                </c:pt>
                <c:pt idx="8610">
                  <c:v>86.110000000008796</c:v>
                </c:pt>
                <c:pt idx="8611">
                  <c:v>86.120000000008801</c:v>
                </c:pt>
                <c:pt idx="8612">
                  <c:v>86.130000000008806</c:v>
                </c:pt>
                <c:pt idx="8613">
                  <c:v>86.140000000008797</c:v>
                </c:pt>
                <c:pt idx="8614">
                  <c:v>86.150000000008802</c:v>
                </c:pt>
                <c:pt idx="8615">
                  <c:v>86.160000000008793</c:v>
                </c:pt>
                <c:pt idx="8616">
                  <c:v>86.170000000008798</c:v>
                </c:pt>
                <c:pt idx="8617">
                  <c:v>86.180000000008803</c:v>
                </c:pt>
                <c:pt idx="8618">
                  <c:v>86.190000000008794</c:v>
                </c:pt>
                <c:pt idx="8619">
                  <c:v>86.200000000008799</c:v>
                </c:pt>
                <c:pt idx="8620">
                  <c:v>86.210000000008804</c:v>
                </c:pt>
                <c:pt idx="8621">
                  <c:v>86.220000000008795</c:v>
                </c:pt>
                <c:pt idx="8622">
                  <c:v>86.2300000000088</c:v>
                </c:pt>
                <c:pt idx="8623">
                  <c:v>86.240000000008806</c:v>
                </c:pt>
                <c:pt idx="8624">
                  <c:v>86.250000000008797</c:v>
                </c:pt>
                <c:pt idx="8625">
                  <c:v>86.260000000008901</c:v>
                </c:pt>
                <c:pt idx="8626">
                  <c:v>86.270000000008906</c:v>
                </c:pt>
                <c:pt idx="8627">
                  <c:v>86.280000000008897</c:v>
                </c:pt>
                <c:pt idx="8628">
                  <c:v>86.290000000008902</c:v>
                </c:pt>
                <c:pt idx="8629">
                  <c:v>86.300000000008893</c:v>
                </c:pt>
                <c:pt idx="8630">
                  <c:v>86.310000000008898</c:v>
                </c:pt>
                <c:pt idx="8631">
                  <c:v>86.320000000008903</c:v>
                </c:pt>
                <c:pt idx="8632">
                  <c:v>86.330000000008894</c:v>
                </c:pt>
                <c:pt idx="8633">
                  <c:v>86.340000000008899</c:v>
                </c:pt>
                <c:pt idx="8634">
                  <c:v>86.350000000008905</c:v>
                </c:pt>
                <c:pt idx="8635">
                  <c:v>86.360000000008895</c:v>
                </c:pt>
                <c:pt idx="8636">
                  <c:v>86.370000000008901</c:v>
                </c:pt>
                <c:pt idx="8637">
                  <c:v>86.380000000008906</c:v>
                </c:pt>
                <c:pt idx="8638">
                  <c:v>86.390000000008897</c:v>
                </c:pt>
                <c:pt idx="8639">
                  <c:v>86.400000000008902</c:v>
                </c:pt>
                <c:pt idx="8640">
                  <c:v>86.410000000008907</c:v>
                </c:pt>
                <c:pt idx="8641">
                  <c:v>86.420000000008898</c:v>
                </c:pt>
                <c:pt idx="8642">
                  <c:v>86.430000000008903</c:v>
                </c:pt>
                <c:pt idx="8643">
                  <c:v>86.440000000008894</c:v>
                </c:pt>
                <c:pt idx="8644">
                  <c:v>86.450000000008899</c:v>
                </c:pt>
                <c:pt idx="8645">
                  <c:v>86.460000000009003</c:v>
                </c:pt>
                <c:pt idx="8646">
                  <c:v>86.470000000008994</c:v>
                </c:pt>
                <c:pt idx="8647">
                  <c:v>86.480000000008999</c:v>
                </c:pt>
                <c:pt idx="8648">
                  <c:v>86.490000000009005</c:v>
                </c:pt>
                <c:pt idx="8649">
                  <c:v>86.500000000008995</c:v>
                </c:pt>
                <c:pt idx="8650">
                  <c:v>86.510000000009001</c:v>
                </c:pt>
                <c:pt idx="8651">
                  <c:v>86.520000000009006</c:v>
                </c:pt>
                <c:pt idx="8652">
                  <c:v>86.530000000008997</c:v>
                </c:pt>
                <c:pt idx="8653">
                  <c:v>86.540000000009002</c:v>
                </c:pt>
                <c:pt idx="8654">
                  <c:v>86.550000000009007</c:v>
                </c:pt>
                <c:pt idx="8655">
                  <c:v>86.560000000008998</c:v>
                </c:pt>
                <c:pt idx="8656">
                  <c:v>86.570000000009003</c:v>
                </c:pt>
                <c:pt idx="8657">
                  <c:v>86.580000000008994</c:v>
                </c:pt>
                <c:pt idx="8658">
                  <c:v>86.590000000008999</c:v>
                </c:pt>
                <c:pt idx="8659">
                  <c:v>86.600000000009004</c:v>
                </c:pt>
                <c:pt idx="8660">
                  <c:v>86.610000000008995</c:v>
                </c:pt>
                <c:pt idx="8661">
                  <c:v>86.620000000009</c:v>
                </c:pt>
                <c:pt idx="8662">
                  <c:v>86.630000000009005</c:v>
                </c:pt>
                <c:pt idx="8663">
                  <c:v>86.640000000008996</c:v>
                </c:pt>
                <c:pt idx="8664">
                  <c:v>86.650000000009101</c:v>
                </c:pt>
                <c:pt idx="8665">
                  <c:v>86.660000000009106</c:v>
                </c:pt>
                <c:pt idx="8666">
                  <c:v>86.670000000009097</c:v>
                </c:pt>
                <c:pt idx="8667">
                  <c:v>86.680000000009102</c:v>
                </c:pt>
                <c:pt idx="8668">
                  <c:v>86.690000000009107</c:v>
                </c:pt>
                <c:pt idx="8669">
                  <c:v>86.700000000009098</c:v>
                </c:pt>
                <c:pt idx="8670">
                  <c:v>86.710000000009103</c:v>
                </c:pt>
                <c:pt idx="8671">
                  <c:v>86.720000000009094</c:v>
                </c:pt>
                <c:pt idx="8672">
                  <c:v>86.730000000009099</c:v>
                </c:pt>
                <c:pt idx="8673">
                  <c:v>86.740000000009104</c:v>
                </c:pt>
                <c:pt idx="8674">
                  <c:v>86.750000000009095</c:v>
                </c:pt>
                <c:pt idx="8675">
                  <c:v>86.7600000000091</c:v>
                </c:pt>
                <c:pt idx="8676">
                  <c:v>86.770000000009105</c:v>
                </c:pt>
                <c:pt idx="8677">
                  <c:v>86.780000000009096</c:v>
                </c:pt>
                <c:pt idx="8678">
                  <c:v>86.790000000009101</c:v>
                </c:pt>
                <c:pt idx="8679">
                  <c:v>86.800000000009106</c:v>
                </c:pt>
                <c:pt idx="8680">
                  <c:v>86.810000000009097</c:v>
                </c:pt>
                <c:pt idx="8681">
                  <c:v>86.820000000009102</c:v>
                </c:pt>
                <c:pt idx="8682">
                  <c:v>86.830000000009093</c:v>
                </c:pt>
                <c:pt idx="8683">
                  <c:v>86.840000000009098</c:v>
                </c:pt>
                <c:pt idx="8684">
                  <c:v>86.850000000009203</c:v>
                </c:pt>
                <c:pt idx="8685">
                  <c:v>86.860000000009194</c:v>
                </c:pt>
                <c:pt idx="8686">
                  <c:v>86.870000000009199</c:v>
                </c:pt>
                <c:pt idx="8687">
                  <c:v>86.880000000009204</c:v>
                </c:pt>
                <c:pt idx="8688">
                  <c:v>86.890000000009195</c:v>
                </c:pt>
                <c:pt idx="8689">
                  <c:v>86.9000000000092</c:v>
                </c:pt>
                <c:pt idx="8690">
                  <c:v>86.910000000009205</c:v>
                </c:pt>
                <c:pt idx="8691">
                  <c:v>86.920000000009196</c:v>
                </c:pt>
                <c:pt idx="8692">
                  <c:v>86.930000000009201</c:v>
                </c:pt>
                <c:pt idx="8693">
                  <c:v>86.940000000009206</c:v>
                </c:pt>
                <c:pt idx="8694">
                  <c:v>86.950000000009197</c:v>
                </c:pt>
                <c:pt idx="8695">
                  <c:v>86.960000000009202</c:v>
                </c:pt>
                <c:pt idx="8696">
                  <c:v>86.970000000009193</c:v>
                </c:pt>
                <c:pt idx="8697">
                  <c:v>86.980000000009198</c:v>
                </c:pt>
                <c:pt idx="8698">
                  <c:v>86.990000000009204</c:v>
                </c:pt>
                <c:pt idx="8699">
                  <c:v>87.000000000009194</c:v>
                </c:pt>
                <c:pt idx="8700">
                  <c:v>87.0100000000092</c:v>
                </c:pt>
                <c:pt idx="8701">
                  <c:v>87.020000000009205</c:v>
                </c:pt>
                <c:pt idx="8702">
                  <c:v>87.030000000009196</c:v>
                </c:pt>
                <c:pt idx="8703">
                  <c:v>87.040000000009201</c:v>
                </c:pt>
                <c:pt idx="8704">
                  <c:v>87.050000000009305</c:v>
                </c:pt>
                <c:pt idx="8705">
                  <c:v>87.060000000009296</c:v>
                </c:pt>
                <c:pt idx="8706">
                  <c:v>87.070000000009301</c:v>
                </c:pt>
                <c:pt idx="8707">
                  <c:v>87.080000000009306</c:v>
                </c:pt>
                <c:pt idx="8708">
                  <c:v>87.090000000009297</c:v>
                </c:pt>
                <c:pt idx="8709">
                  <c:v>87.100000000009302</c:v>
                </c:pt>
                <c:pt idx="8710">
                  <c:v>87.110000000009293</c:v>
                </c:pt>
                <c:pt idx="8711">
                  <c:v>87.120000000009298</c:v>
                </c:pt>
                <c:pt idx="8712">
                  <c:v>87.130000000009304</c:v>
                </c:pt>
                <c:pt idx="8713">
                  <c:v>87.140000000009294</c:v>
                </c:pt>
                <c:pt idx="8714">
                  <c:v>87.1500000000093</c:v>
                </c:pt>
                <c:pt idx="8715">
                  <c:v>87.160000000009305</c:v>
                </c:pt>
                <c:pt idx="8716">
                  <c:v>87.170000000009296</c:v>
                </c:pt>
                <c:pt idx="8717">
                  <c:v>87.180000000009301</c:v>
                </c:pt>
                <c:pt idx="8718">
                  <c:v>87.190000000009306</c:v>
                </c:pt>
                <c:pt idx="8719">
                  <c:v>87.200000000009297</c:v>
                </c:pt>
                <c:pt idx="8720">
                  <c:v>87.210000000009302</c:v>
                </c:pt>
                <c:pt idx="8721">
                  <c:v>87.220000000009307</c:v>
                </c:pt>
                <c:pt idx="8722">
                  <c:v>87.230000000009298</c:v>
                </c:pt>
                <c:pt idx="8723">
                  <c:v>87.240000000009402</c:v>
                </c:pt>
                <c:pt idx="8724">
                  <c:v>87.250000000009393</c:v>
                </c:pt>
                <c:pt idx="8725">
                  <c:v>87.260000000009398</c:v>
                </c:pt>
                <c:pt idx="8726">
                  <c:v>87.270000000009404</c:v>
                </c:pt>
                <c:pt idx="8727">
                  <c:v>87.280000000009395</c:v>
                </c:pt>
                <c:pt idx="8728">
                  <c:v>87.2900000000094</c:v>
                </c:pt>
                <c:pt idx="8729">
                  <c:v>87.300000000009405</c:v>
                </c:pt>
                <c:pt idx="8730">
                  <c:v>87.310000000009396</c:v>
                </c:pt>
                <c:pt idx="8731">
                  <c:v>87.320000000009401</c:v>
                </c:pt>
                <c:pt idx="8732">
                  <c:v>87.330000000009406</c:v>
                </c:pt>
                <c:pt idx="8733">
                  <c:v>87.340000000009397</c:v>
                </c:pt>
                <c:pt idx="8734">
                  <c:v>87.350000000009402</c:v>
                </c:pt>
                <c:pt idx="8735">
                  <c:v>87.360000000009407</c:v>
                </c:pt>
                <c:pt idx="8736">
                  <c:v>87.370000000009398</c:v>
                </c:pt>
                <c:pt idx="8737">
                  <c:v>87.380000000009403</c:v>
                </c:pt>
                <c:pt idx="8738">
                  <c:v>87.390000000009394</c:v>
                </c:pt>
                <c:pt idx="8739">
                  <c:v>87.400000000009399</c:v>
                </c:pt>
                <c:pt idx="8740">
                  <c:v>87.410000000009404</c:v>
                </c:pt>
                <c:pt idx="8741">
                  <c:v>87.420000000009395</c:v>
                </c:pt>
                <c:pt idx="8742">
                  <c:v>87.4300000000094</c:v>
                </c:pt>
                <c:pt idx="8743">
                  <c:v>87.440000000009505</c:v>
                </c:pt>
                <c:pt idx="8744">
                  <c:v>87.450000000009496</c:v>
                </c:pt>
                <c:pt idx="8745">
                  <c:v>87.460000000009501</c:v>
                </c:pt>
                <c:pt idx="8746">
                  <c:v>87.470000000009506</c:v>
                </c:pt>
                <c:pt idx="8747">
                  <c:v>87.480000000009497</c:v>
                </c:pt>
                <c:pt idx="8748">
                  <c:v>87.490000000009502</c:v>
                </c:pt>
                <c:pt idx="8749">
                  <c:v>87.500000000009507</c:v>
                </c:pt>
                <c:pt idx="8750">
                  <c:v>87.510000000009498</c:v>
                </c:pt>
                <c:pt idx="8751">
                  <c:v>87.520000000009503</c:v>
                </c:pt>
                <c:pt idx="8752">
                  <c:v>87.530000000009494</c:v>
                </c:pt>
                <c:pt idx="8753">
                  <c:v>87.540000000009499</c:v>
                </c:pt>
                <c:pt idx="8754">
                  <c:v>87.550000000009504</c:v>
                </c:pt>
                <c:pt idx="8755">
                  <c:v>87.560000000009495</c:v>
                </c:pt>
                <c:pt idx="8756">
                  <c:v>87.5700000000095</c:v>
                </c:pt>
                <c:pt idx="8757">
                  <c:v>87.580000000009505</c:v>
                </c:pt>
                <c:pt idx="8758">
                  <c:v>87.590000000009496</c:v>
                </c:pt>
                <c:pt idx="8759">
                  <c:v>87.600000000009501</c:v>
                </c:pt>
                <c:pt idx="8760">
                  <c:v>87.610000000009506</c:v>
                </c:pt>
                <c:pt idx="8761">
                  <c:v>87.620000000009497</c:v>
                </c:pt>
                <c:pt idx="8762">
                  <c:v>87.630000000009602</c:v>
                </c:pt>
                <c:pt idx="8763">
                  <c:v>87.640000000009593</c:v>
                </c:pt>
                <c:pt idx="8764">
                  <c:v>87.650000000009598</c:v>
                </c:pt>
                <c:pt idx="8765">
                  <c:v>87.660000000009603</c:v>
                </c:pt>
                <c:pt idx="8766">
                  <c:v>87.670000000009594</c:v>
                </c:pt>
                <c:pt idx="8767">
                  <c:v>87.680000000009599</c:v>
                </c:pt>
                <c:pt idx="8768">
                  <c:v>87.690000000009604</c:v>
                </c:pt>
                <c:pt idx="8769">
                  <c:v>87.700000000009595</c:v>
                </c:pt>
                <c:pt idx="8770">
                  <c:v>87.7100000000096</c:v>
                </c:pt>
                <c:pt idx="8771">
                  <c:v>87.720000000009605</c:v>
                </c:pt>
                <c:pt idx="8772">
                  <c:v>87.730000000009596</c:v>
                </c:pt>
                <c:pt idx="8773">
                  <c:v>87.740000000009601</c:v>
                </c:pt>
                <c:pt idx="8774">
                  <c:v>87.750000000009607</c:v>
                </c:pt>
                <c:pt idx="8775">
                  <c:v>87.760000000009597</c:v>
                </c:pt>
                <c:pt idx="8776">
                  <c:v>87.770000000009603</c:v>
                </c:pt>
                <c:pt idx="8777">
                  <c:v>87.780000000009593</c:v>
                </c:pt>
                <c:pt idx="8778">
                  <c:v>87.790000000009599</c:v>
                </c:pt>
                <c:pt idx="8779">
                  <c:v>87.800000000009604</c:v>
                </c:pt>
                <c:pt idx="8780">
                  <c:v>87.810000000009595</c:v>
                </c:pt>
                <c:pt idx="8781">
                  <c:v>87.8200000000096</c:v>
                </c:pt>
                <c:pt idx="8782">
                  <c:v>87.830000000009704</c:v>
                </c:pt>
                <c:pt idx="8783">
                  <c:v>87.840000000009695</c:v>
                </c:pt>
                <c:pt idx="8784">
                  <c:v>87.8500000000097</c:v>
                </c:pt>
                <c:pt idx="8785">
                  <c:v>87.860000000009705</c:v>
                </c:pt>
                <c:pt idx="8786">
                  <c:v>87.870000000009696</c:v>
                </c:pt>
                <c:pt idx="8787">
                  <c:v>87.880000000009701</c:v>
                </c:pt>
                <c:pt idx="8788">
                  <c:v>87.890000000009707</c:v>
                </c:pt>
                <c:pt idx="8789">
                  <c:v>87.900000000009697</c:v>
                </c:pt>
                <c:pt idx="8790">
                  <c:v>87.910000000009703</c:v>
                </c:pt>
                <c:pt idx="8791">
                  <c:v>87.920000000009694</c:v>
                </c:pt>
                <c:pt idx="8792">
                  <c:v>87.930000000009699</c:v>
                </c:pt>
                <c:pt idx="8793">
                  <c:v>87.940000000009704</c:v>
                </c:pt>
                <c:pt idx="8794">
                  <c:v>87.950000000009695</c:v>
                </c:pt>
                <c:pt idx="8795">
                  <c:v>87.9600000000097</c:v>
                </c:pt>
                <c:pt idx="8796">
                  <c:v>87.970000000009705</c:v>
                </c:pt>
                <c:pt idx="8797">
                  <c:v>87.980000000009696</c:v>
                </c:pt>
                <c:pt idx="8798">
                  <c:v>87.990000000009701</c:v>
                </c:pt>
                <c:pt idx="8799">
                  <c:v>88.000000000009706</c:v>
                </c:pt>
                <c:pt idx="8800">
                  <c:v>88.010000000009697</c:v>
                </c:pt>
                <c:pt idx="8801">
                  <c:v>88.020000000009802</c:v>
                </c:pt>
                <c:pt idx="8802">
                  <c:v>88.030000000009807</c:v>
                </c:pt>
                <c:pt idx="8803">
                  <c:v>88.040000000009798</c:v>
                </c:pt>
                <c:pt idx="8804">
                  <c:v>88.050000000009803</c:v>
                </c:pt>
                <c:pt idx="8805">
                  <c:v>88.060000000009794</c:v>
                </c:pt>
                <c:pt idx="8806">
                  <c:v>88.070000000009799</c:v>
                </c:pt>
                <c:pt idx="8807">
                  <c:v>88.080000000009804</c:v>
                </c:pt>
                <c:pt idx="8808">
                  <c:v>88.090000000009795</c:v>
                </c:pt>
                <c:pt idx="8809">
                  <c:v>88.1000000000098</c:v>
                </c:pt>
                <c:pt idx="8810">
                  <c:v>88.110000000009805</c:v>
                </c:pt>
                <c:pt idx="8811">
                  <c:v>88.120000000009796</c:v>
                </c:pt>
                <c:pt idx="8812">
                  <c:v>88.130000000009801</c:v>
                </c:pt>
                <c:pt idx="8813">
                  <c:v>88.140000000009806</c:v>
                </c:pt>
                <c:pt idx="8814">
                  <c:v>88.150000000009797</c:v>
                </c:pt>
                <c:pt idx="8815">
                  <c:v>88.160000000009802</c:v>
                </c:pt>
                <c:pt idx="8816">
                  <c:v>88.170000000009793</c:v>
                </c:pt>
                <c:pt idx="8817">
                  <c:v>88.180000000009798</c:v>
                </c:pt>
                <c:pt idx="8818">
                  <c:v>88.190000000009803</c:v>
                </c:pt>
                <c:pt idx="8819">
                  <c:v>88.200000000009794</c:v>
                </c:pt>
                <c:pt idx="8820">
                  <c:v>88.210000000009799</c:v>
                </c:pt>
                <c:pt idx="8821">
                  <c:v>88.220000000009904</c:v>
                </c:pt>
                <c:pt idx="8822">
                  <c:v>88.230000000009895</c:v>
                </c:pt>
                <c:pt idx="8823">
                  <c:v>88.2400000000099</c:v>
                </c:pt>
                <c:pt idx="8824">
                  <c:v>88.250000000009905</c:v>
                </c:pt>
                <c:pt idx="8825">
                  <c:v>88.260000000009896</c:v>
                </c:pt>
                <c:pt idx="8826">
                  <c:v>88.270000000009901</c:v>
                </c:pt>
                <c:pt idx="8827">
                  <c:v>88.280000000009906</c:v>
                </c:pt>
                <c:pt idx="8828">
                  <c:v>88.290000000009897</c:v>
                </c:pt>
                <c:pt idx="8829">
                  <c:v>88.300000000009902</c:v>
                </c:pt>
                <c:pt idx="8830">
                  <c:v>88.310000000009893</c:v>
                </c:pt>
                <c:pt idx="8831">
                  <c:v>88.320000000009898</c:v>
                </c:pt>
                <c:pt idx="8832">
                  <c:v>88.330000000009903</c:v>
                </c:pt>
                <c:pt idx="8833">
                  <c:v>88.340000000009894</c:v>
                </c:pt>
                <c:pt idx="8834">
                  <c:v>88.350000000009899</c:v>
                </c:pt>
                <c:pt idx="8835">
                  <c:v>88.360000000009904</c:v>
                </c:pt>
                <c:pt idx="8836">
                  <c:v>88.370000000009895</c:v>
                </c:pt>
                <c:pt idx="8837">
                  <c:v>88.3800000000099</c:v>
                </c:pt>
                <c:pt idx="8838">
                  <c:v>88.390000000009906</c:v>
                </c:pt>
                <c:pt idx="8839">
                  <c:v>88.400000000009896</c:v>
                </c:pt>
                <c:pt idx="8840">
                  <c:v>88.410000000010001</c:v>
                </c:pt>
                <c:pt idx="8841">
                  <c:v>88.420000000010006</c:v>
                </c:pt>
                <c:pt idx="8842">
                  <c:v>88.430000000009997</c:v>
                </c:pt>
                <c:pt idx="8843">
                  <c:v>88.440000000010002</c:v>
                </c:pt>
                <c:pt idx="8844">
                  <c:v>88.450000000009993</c:v>
                </c:pt>
                <c:pt idx="8845">
                  <c:v>88.460000000009998</c:v>
                </c:pt>
                <c:pt idx="8846">
                  <c:v>88.470000000010003</c:v>
                </c:pt>
                <c:pt idx="8847">
                  <c:v>88.480000000009994</c:v>
                </c:pt>
                <c:pt idx="8848">
                  <c:v>88.490000000009999</c:v>
                </c:pt>
                <c:pt idx="8849">
                  <c:v>88.500000000010004</c:v>
                </c:pt>
                <c:pt idx="8850">
                  <c:v>88.510000000009995</c:v>
                </c:pt>
                <c:pt idx="8851">
                  <c:v>88.52000000001</c:v>
                </c:pt>
                <c:pt idx="8852">
                  <c:v>88.530000000010006</c:v>
                </c:pt>
                <c:pt idx="8853">
                  <c:v>88.540000000009996</c:v>
                </c:pt>
                <c:pt idx="8854">
                  <c:v>88.550000000010002</c:v>
                </c:pt>
                <c:pt idx="8855">
                  <c:v>88.560000000010007</c:v>
                </c:pt>
                <c:pt idx="8856">
                  <c:v>88.570000000009998</c:v>
                </c:pt>
                <c:pt idx="8857">
                  <c:v>88.580000000010003</c:v>
                </c:pt>
                <c:pt idx="8858">
                  <c:v>88.590000000009994</c:v>
                </c:pt>
                <c:pt idx="8859">
                  <c:v>88.600000000009999</c:v>
                </c:pt>
                <c:pt idx="8860">
                  <c:v>88.610000000010103</c:v>
                </c:pt>
                <c:pt idx="8861">
                  <c:v>88.620000000010094</c:v>
                </c:pt>
                <c:pt idx="8862">
                  <c:v>88.630000000010099</c:v>
                </c:pt>
                <c:pt idx="8863">
                  <c:v>88.640000000010104</c:v>
                </c:pt>
                <c:pt idx="8864">
                  <c:v>88.650000000010095</c:v>
                </c:pt>
                <c:pt idx="8865">
                  <c:v>88.660000000010101</c:v>
                </c:pt>
                <c:pt idx="8866">
                  <c:v>88.670000000010106</c:v>
                </c:pt>
                <c:pt idx="8867">
                  <c:v>88.680000000010097</c:v>
                </c:pt>
                <c:pt idx="8868">
                  <c:v>88.690000000010102</c:v>
                </c:pt>
                <c:pt idx="8869">
                  <c:v>88.700000000010107</c:v>
                </c:pt>
                <c:pt idx="8870">
                  <c:v>88.710000000010098</c:v>
                </c:pt>
                <c:pt idx="8871">
                  <c:v>88.720000000010103</c:v>
                </c:pt>
                <c:pt idx="8872">
                  <c:v>88.730000000010094</c:v>
                </c:pt>
                <c:pt idx="8873">
                  <c:v>88.740000000010099</c:v>
                </c:pt>
                <c:pt idx="8874">
                  <c:v>88.750000000010104</c:v>
                </c:pt>
                <c:pt idx="8875">
                  <c:v>88.760000000010095</c:v>
                </c:pt>
                <c:pt idx="8876">
                  <c:v>88.7700000000101</c:v>
                </c:pt>
                <c:pt idx="8877">
                  <c:v>88.780000000010105</c:v>
                </c:pt>
                <c:pt idx="8878">
                  <c:v>88.790000000010096</c:v>
                </c:pt>
                <c:pt idx="8879">
                  <c:v>88.800000000010101</c:v>
                </c:pt>
                <c:pt idx="8880">
                  <c:v>88.810000000010206</c:v>
                </c:pt>
                <c:pt idx="8881">
                  <c:v>88.820000000010197</c:v>
                </c:pt>
                <c:pt idx="8882">
                  <c:v>88.830000000010202</c:v>
                </c:pt>
                <c:pt idx="8883">
                  <c:v>88.840000000010207</c:v>
                </c:pt>
                <c:pt idx="8884">
                  <c:v>88.850000000010198</c:v>
                </c:pt>
                <c:pt idx="8885">
                  <c:v>88.860000000010203</c:v>
                </c:pt>
                <c:pt idx="8886">
                  <c:v>88.870000000010194</c:v>
                </c:pt>
                <c:pt idx="8887">
                  <c:v>88.880000000010199</c:v>
                </c:pt>
                <c:pt idx="8888">
                  <c:v>88.890000000010204</c:v>
                </c:pt>
                <c:pt idx="8889">
                  <c:v>88.900000000010195</c:v>
                </c:pt>
                <c:pt idx="8890">
                  <c:v>88.9100000000102</c:v>
                </c:pt>
                <c:pt idx="8891">
                  <c:v>88.920000000010205</c:v>
                </c:pt>
                <c:pt idx="8892">
                  <c:v>88.930000000010196</c:v>
                </c:pt>
                <c:pt idx="8893">
                  <c:v>88.940000000010201</c:v>
                </c:pt>
                <c:pt idx="8894">
                  <c:v>88.950000000010206</c:v>
                </c:pt>
                <c:pt idx="8895">
                  <c:v>88.960000000010197</c:v>
                </c:pt>
                <c:pt idx="8896">
                  <c:v>88.970000000010202</c:v>
                </c:pt>
                <c:pt idx="8897">
                  <c:v>88.980000000010193</c:v>
                </c:pt>
                <c:pt idx="8898">
                  <c:v>88.990000000010198</c:v>
                </c:pt>
                <c:pt idx="8899">
                  <c:v>89.000000000010303</c:v>
                </c:pt>
                <c:pt idx="8900">
                  <c:v>89.010000000010294</c:v>
                </c:pt>
                <c:pt idx="8901">
                  <c:v>89.020000000010299</c:v>
                </c:pt>
                <c:pt idx="8902">
                  <c:v>89.030000000010304</c:v>
                </c:pt>
                <c:pt idx="8903">
                  <c:v>89.040000000010295</c:v>
                </c:pt>
                <c:pt idx="8904">
                  <c:v>89.0500000000103</c:v>
                </c:pt>
                <c:pt idx="8905">
                  <c:v>89.060000000010305</c:v>
                </c:pt>
                <c:pt idx="8906">
                  <c:v>89.070000000010296</c:v>
                </c:pt>
                <c:pt idx="8907">
                  <c:v>89.080000000010301</c:v>
                </c:pt>
                <c:pt idx="8908">
                  <c:v>89.090000000010306</c:v>
                </c:pt>
                <c:pt idx="8909">
                  <c:v>89.100000000010297</c:v>
                </c:pt>
                <c:pt idx="8910">
                  <c:v>89.110000000010302</c:v>
                </c:pt>
                <c:pt idx="8911">
                  <c:v>89.120000000010293</c:v>
                </c:pt>
                <c:pt idx="8912">
                  <c:v>89.130000000010298</c:v>
                </c:pt>
                <c:pt idx="8913">
                  <c:v>89.140000000010303</c:v>
                </c:pt>
                <c:pt idx="8914">
                  <c:v>89.150000000010294</c:v>
                </c:pt>
                <c:pt idx="8915">
                  <c:v>89.160000000010299</c:v>
                </c:pt>
                <c:pt idx="8916">
                  <c:v>89.170000000010305</c:v>
                </c:pt>
                <c:pt idx="8917">
                  <c:v>89.180000000010295</c:v>
                </c:pt>
                <c:pt idx="8918">
                  <c:v>89.190000000010301</c:v>
                </c:pt>
                <c:pt idx="8919">
                  <c:v>89.200000000010405</c:v>
                </c:pt>
                <c:pt idx="8920">
                  <c:v>89.210000000010396</c:v>
                </c:pt>
                <c:pt idx="8921">
                  <c:v>89.220000000010401</c:v>
                </c:pt>
                <c:pt idx="8922">
                  <c:v>89.230000000010406</c:v>
                </c:pt>
                <c:pt idx="8923">
                  <c:v>89.240000000010397</c:v>
                </c:pt>
                <c:pt idx="8924">
                  <c:v>89.250000000010402</c:v>
                </c:pt>
                <c:pt idx="8925">
                  <c:v>89.260000000010393</c:v>
                </c:pt>
                <c:pt idx="8926">
                  <c:v>89.270000000010398</c:v>
                </c:pt>
                <c:pt idx="8927">
                  <c:v>89.280000000010403</c:v>
                </c:pt>
                <c:pt idx="8928">
                  <c:v>89.290000000010394</c:v>
                </c:pt>
                <c:pt idx="8929">
                  <c:v>89.3000000000104</c:v>
                </c:pt>
                <c:pt idx="8930">
                  <c:v>89.310000000010405</c:v>
                </c:pt>
                <c:pt idx="8931">
                  <c:v>89.320000000010396</c:v>
                </c:pt>
                <c:pt idx="8932">
                  <c:v>89.330000000010401</c:v>
                </c:pt>
                <c:pt idx="8933">
                  <c:v>89.340000000010406</c:v>
                </c:pt>
                <c:pt idx="8934">
                  <c:v>89.350000000010397</c:v>
                </c:pt>
                <c:pt idx="8935">
                  <c:v>89.360000000010402</c:v>
                </c:pt>
                <c:pt idx="8936">
                  <c:v>89.370000000010407</c:v>
                </c:pt>
                <c:pt idx="8937">
                  <c:v>89.380000000010398</c:v>
                </c:pt>
                <c:pt idx="8938">
                  <c:v>89.390000000010502</c:v>
                </c:pt>
                <c:pt idx="8939">
                  <c:v>89.400000000010493</c:v>
                </c:pt>
                <c:pt idx="8940">
                  <c:v>89.410000000010498</c:v>
                </c:pt>
                <c:pt idx="8941">
                  <c:v>89.420000000010504</c:v>
                </c:pt>
                <c:pt idx="8942">
                  <c:v>89.430000000010494</c:v>
                </c:pt>
                <c:pt idx="8943">
                  <c:v>89.4400000000105</c:v>
                </c:pt>
                <c:pt idx="8944">
                  <c:v>89.450000000010505</c:v>
                </c:pt>
                <c:pt idx="8945">
                  <c:v>89.460000000010496</c:v>
                </c:pt>
                <c:pt idx="8946">
                  <c:v>89.470000000010501</c:v>
                </c:pt>
                <c:pt idx="8947">
                  <c:v>89.480000000010506</c:v>
                </c:pt>
                <c:pt idx="8948">
                  <c:v>89.490000000010497</c:v>
                </c:pt>
                <c:pt idx="8949">
                  <c:v>89.500000000010502</c:v>
                </c:pt>
                <c:pt idx="8950">
                  <c:v>89.510000000010507</c:v>
                </c:pt>
                <c:pt idx="8951">
                  <c:v>89.520000000010498</c:v>
                </c:pt>
                <c:pt idx="8952">
                  <c:v>89.530000000010503</c:v>
                </c:pt>
                <c:pt idx="8953">
                  <c:v>89.540000000010494</c:v>
                </c:pt>
                <c:pt idx="8954">
                  <c:v>89.550000000010499</c:v>
                </c:pt>
                <c:pt idx="8955">
                  <c:v>89.560000000010504</c:v>
                </c:pt>
                <c:pt idx="8956">
                  <c:v>89.570000000010495</c:v>
                </c:pt>
                <c:pt idx="8957">
                  <c:v>89.5800000000105</c:v>
                </c:pt>
                <c:pt idx="8958">
                  <c:v>89.590000000010605</c:v>
                </c:pt>
                <c:pt idx="8959">
                  <c:v>89.600000000010596</c:v>
                </c:pt>
                <c:pt idx="8960">
                  <c:v>89.610000000010601</c:v>
                </c:pt>
                <c:pt idx="8961">
                  <c:v>89.620000000010606</c:v>
                </c:pt>
                <c:pt idx="8962">
                  <c:v>89.630000000010597</c:v>
                </c:pt>
                <c:pt idx="8963">
                  <c:v>89.640000000010602</c:v>
                </c:pt>
                <c:pt idx="8964">
                  <c:v>89.650000000010607</c:v>
                </c:pt>
                <c:pt idx="8965">
                  <c:v>89.660000000010598</c:v>
                </c:pt>
                <c:pt idx="8966">
                  <c:v>89.670000000010603</c:v>
                </c:pt>
                <c:pt idx="8967">
                  <c:v>89.680000000010594</c:v>
                </c:pt>
                <c:pt idx="8968">
                  <c:v>89.690000000010599</c:v>
                </c:pt>
                <c:pt idx="8969">
                  <c:v>89.700000000010604</c:v>
                </c:pt>
                <c:pt idx="8970">
                  <c:v>89.710000000010595</c:v>
                </c:pt>
                <c:pt idx="8971">
                  <c:v>89.7200000000106</c:v>
                </c:pt>
                <c:pt idx="8972">
                  <c:v>89.730000000010605</c:v>
                </c:pt>
                <c:pt idx="8973">
                  <c:v>89.740000000010596</c:v>
                </c:pt>
                <c:pt idx="8974">
                  <c:v>89.750000000010601</c:v>
                </c:pt>
                <c:pt idx="8975">
                  <c:v>89.760000000010606</c:v>
                </c:pt>
                <c:pt idx="8976">
                  <c:v>89.770000000010597</c:v>
                </c:pt>
                <c:pt idx="8977">
                  <c:v>89.780000000010702</c:v>
                </c:pt>
                <c:pt idx="8978">
                  <c:v>89.790000000010707</c:v>
                </c:pt>
                <c:pt idx="8979">
                  <c:v>89.800000000010698</c:v>
                </c:pt>
                <c:pt idx="8980">
                  <c:v>89.810000000010703</c:v>
                </c:pt>
                <c:pt idx="8981">
                  <c:v>89.820000000010694</c:v>
                </c:pt>
                <c:pt idx="8982">
                  <c:v>89.830000000010699</c:v>
                </c:pt>
                <c:pt idx="8983">
                  <c:v>89.840000000010704</c:v>
                </c:pt>
                <c:pt idx="8984">
                  <c:v>89.850000000010695</c:v>
                </c:pt>
                <c:pt idx="8985">
                  <c:v>89.8600000000107</c:v>
                </c:pt>
                <c:pt idx="8986">
                  <c:v>89.870000000010705</c:v>
                </c:pt>
                <c:pt idx="8987">
                  <c:v>89.880000000010696</c:v>
                </c:pt>
                <c:pt idx="8988">
                  <c:v>89.890000000010701</c:v>
                </c:pt>
                <c:pt idx="8989">
                  <c:v>89.900000000010706</c:v>
                </c:pt>
                <c:pt idx="8990">
                  <c:v>89.910000000010697</c:v>
                </c:pt>
                <c:pt idx="8991">
                  <c:v>89.920000000010702</c:v>
                </c:pt>
                <c:pt idx="8992">
                  <c:v>89.930000000010693</c:v>
                </c:pt>
                <c:pt idx="8993">
                  <c:v>89.940000000010698</c:v>
                </c:pt>
                <c:pt idx="8994">
                  <c:v>89.950000000010704</c:v>
                </c:pt>
                <c:pt idx="8995">
                  <c:v>89.960000000010695</c:v>
                </c:pt>
                <c:pt idx="8996">
                  <c:v>89.9700000000107</c:v>
                </c:pt>
                <c:pt idx="8997">
                  <c:v>89.980000000010804</c:v>
                </c:pt>
                <c:pt idx="8998">
                  <c:v>89.990000000010795</c:v>
                </c:pt>
                <c:pt idx="8999">
                  <c:v>90.0000000000108</c:v>
                </c:pt>
                <c:pt idx="9000">
                  <c:v>90.010000000010805</c:v>
                </c:pt>
                <c:pt idx="9001">
                  <c:v>90.020000000010796</c:v>
                </c:pt>
                <c:pt idx="9002">
                  <c:v>90.030000000010801</c:v>
                </c:pt>
                <c:pt idx="9003">
                  <c:v>90.040000000010807</c:v>
                </c:pt>
                <c:pt idx="9004">
                  <c:v>90.050000000010797</c:v>
                </c:pt>
                <c:pt idx="9005">
                  <c:v>90.060000000010803</c:v>
                </c:pt>
                <c:pt idx="9006">
                  <c:v>90.070000000010793</c:v>
                </c:pt>
                <c:pt idx="9007">
                  <c:v>90.080000000010799</c:v>
                </c:pt>
                <c:pt idx="9008">
                  <c:v>90.090000000010804</c:v>
                </c:pt>
                <c:pt idx="9009">
                  <c:v>90.100000000010795</c:v>
                </c:pt>
                <c:pt idx="9010">
                  <c:v>90.1100000000108</c:v>
                </c:pt>
                <c:pt idx="9011">
                  <c:v>90.120000000010805</c:v>
                </c:pt>
                <c:pt idx="9012">
                  <c:v>90.130000000010796</c:v>
                </c:pt>
                <c:pt idx="9013">
                  <c:v>90.140000000010801</c:v>
                </c:pt>
                <c:pt idx="9014">
                  <c:v>90.150000000010806</c:v>
                </c:pt>
                <c:pt idx="9015">
                  <c:v>90.160000000010797</c:v>
                </c:pt>
                <c:pt idx="9016">
                  <c:v>90.170000000010901</c:v>
                </c:pt>
                <c:pt idx="9017">
                  <c:v>90.180000000010907</c:v>
                </c:pt>
                <c:pt idx="9018">
                  <c:v>90.190000000010897</c:v>
                </c:pt>
                <c:pt idx="9019">
                  <c:v>90.200000000010903</c:v>
                </c:pt>
                <c:pt idx="9020">
                  <c:v>90.210000000010893</c:v>
                </c:pt>
                <c:pt idx="9021">
                  <c:v>90.220000000010899</c:v>
                </c:pt>
                <c:pt idx="9022">
                  <c:v>90.230000000010904</c:v>
                </c:pt>
                <c:pt idx="9023">
                  <c:v>90.240000000010895</c:v>
                </c:pt>
                <c:pt idx="9024">
                  <c:v>90.2500000000109</c:v>
                </c:pt>
                <c:pt idx="9025">
                  <c:v>90.260000000010905</c:v>
                </c:pt>
                <c:pt idx="9026">
                  <c:v>90.270000000010896</c:v>
                </c:pt>
                <c:pt idx="9027">
                  <c:v>90.280000000010901</c:v>
                </c:pt>
                <c:pt idx="9028">
                  <c:v>90.290000000010906</c:v>
                </c:pt>
                <c:pt idx="9029">
                  <c:v>90.300000000010897</c:v>
                </c:pt>
                <c:pt idx="9030">
                  <c:v>90.310000000010902</c:v>
                </c:pt>
                <c:pt idx="9031">
                  <c:v>90.320000000010893</c:v>
                </c:pt>
                <c:pt idx="9032">
                  <c:v>90.330000000010898</c:v>
                </c:pt>
                <c:pt idx="9033">
                  <c:v>90.340000000010903</c:v>
                </c:pt>
                <c:pt idx="9034">
                  <c:v>90.350000000010894</c:v>
                </c:pt>
                <c:pt idx="9035">
                  <c:v>90.360000000010899</c:v>
                </c:pt>
                <c:pt idx="9036">
                  <c:v>90.370000000011004</c:v>
                </c:pt>
                <c:pt idx="9037">
                  <c:v>90.380000000010995</c:v>
                </c:pt>
                <c:pt idx="9038">
                  <c:v>90.390000000011</c:v>
                </c:pt>
                <c:pt idx="9039">
                  <c:v>90.400000000011005</c:v>
                </c:pt>
                <c:pt idx="9040">
                  <c:v>90.410000000010996</c:v>
                </c:pt>
                <c:pt idx="9041">
                  <c:v>90.420000000011001</c:v>
                </c:pt>
                <c:pt idx="9042">
                  <c:v>90.430000000011006</c:v>
                </c:pt>
                <c:pt idx="9043">
                  <c:v>90.440000000010997</c:v>
                </c:pt>
                <c:pt idx="9044">
                  <c:v>90.450000000011002</c:v>
                </c:pt>
                <c:pt idx="9045">
                  <c:v>90.460000000010993</c:v>
                </c:pt>
                <c:pt idx="9046">
                  <c:v>90.470000000010998</c:v>
                </c:pt>
                <c:pt idx="9047">
                  <c:v>90.480000000011003</c:v>
                </c:pt>
                <c:pt idx="9048">
                  <c:v>90.490000000010994</c:v>
                </c:pt>
                <c:pt idx="9049">
                  <c:v>90.500000000010999</c:v>
                </c:pt>
                <c:pt idx="9050">
                  <c:v>90.510000000011004</c:v>
                </c:pt>
                <c:pt idx="9051">
                  <c:v>90.520000000010995</c:v>
                </c:pt>
                <c:pt idx="9052">
                  <c:v>90.530000000011</c:v>
                </c:pt>
                <c:pt idx="9053">
                  <c:v>90.540000000011005</c:v>
                </c:pt>
                <c:pt idx="9054">
                  <c:v>90.550000000010996</c:v>
                </c:pt>
                <c:pt idx="9055">
                  <c:v>90.560000000011101</c:v>
                </c:pt>
                <c:pt idx="9056">
                  <c:v>90.570000000011106</c:v>
                </c:pt>
                <c:pt idx="9057">
                  <c:v>90.580000000011097</c:v>
                </c:pt>
                <c:pt idx="9058">
                  <c:v>90.590000000011102</c:v>
                </c:pt>
                <c:pt idx="9059">
                  <c:v>90.600000000011093</c:v>
                </c:pt>
                <c:pt idx="9060">
                  <c:v>90.610000000011098</c:v>
                </c:pt>
                <c:pt idx="9061">
                  <c:v>90.620000000011103</c:v>
                </c:pt>
                <c:pt idx="9062">
                  <c:v>90.630000000011094</c:v>
                </c:pt>
                <c:pt idx="9063">
                  <c:v>90.640000000011099</c:v>
                </c:pt>
                <c:pt idx="9064">
                  <c:v>90.650000000011104</c:v>
                </c:pt>
                <c:pt idx="9065">
                  <c:v>90.660000000011095</c:v>
                </c:pt>
                <c:pt idx="9066">
                  <c:v>90.6700000000111</c:v>
                </c:pt>
                <c:pt idx="9067">
                  <c:v>90.680000000011105</c:v>
                </c:pt>
                <c:pt idx="9068">
                  <c:v>90.690000000011096</c:v>
                </c:pt>
                <c:pt idx="9069">
                  <c:v>90.700000000011102</c:v>
                </c:pt>
                <c:pt idx="9070">
                  <c:v>90.710000000011107</c:v>
                </c:pt>
                <c:pt idx="9071">
                  <c:v>90.720000000011098</c:v>
                </c:pt>
                <c:pt idx="9072">
                  <c:v>90.730000000011103</c:v>
                </c:pt>
                <c:pt idx="9073">
                  <c:v>90.740000000011094</c:v>
                </c:pt>
                <c:pt idx="9074">
                  <c:v>90.750000000011099</c:v>
                </c:pt>
                <c:pt idx="9075">
                  <c:v>90.760000000011203</c:v>
                </c:pt>
                <c:pt idx="9076">
                  <c:v>90.770000000011194</c:v>
                </c:pt>
                <c:pt idx="9077">
                  <c:v>90.780000000011199</c:v>
                </c:pt>
                <c:pt idx="9078">
                  <c:v>90.790000000011204</c:v>
                </c:pt>
                <c:pt idx="9079">
                  <c:v>90.800000000011195</c:v>
                </c:pt>
                <c:pt idx="9080">
                  <c:v>90.8100000000112</c:v>
                </c:pt>
                <c:pt idx="9081">
                  <c:v>90.820000000011206</c:v>
                </c:pt>
                <c:pt idx="9082">
                  <c:v>90.830000000011196</c:v>
                </c:pt>
                <c:pt idx="9083">
                  <c:v>90.840000000011202</c:v>
                </c:pt>
                <c:pt idx="9084">
                  <c:v>90.850000000011207</c:v>
                </c:pt>
                <c:pt idx="9085">
                  <c:v>90.860000000011198</c:v>
                </c:pt>
                <c:pt idx="9086">
                  <c:v>90.870000000011203</c:v>
                </c:pt>
                <c:pt idx="9087">
                  <c:v>90.880000000011194</c:v>
                </c:pt>
                <c:pt idx="9088">
                  <c:v>90.890000000011199</c:v>
                </c:pt>
                <c:pt idx="9089">
                  <c:v>90.900000000011204</c:v>
                </c:pt>
                <c:pt idx="9090">
                  <c:v>90.910000000011195</c:v>
                </c:pt>
                <c:pt idx="9091">
                  <c:v>90.9200000000112</c:v>
                </c:pt>
                <c:pt idx="9092">
                  <c:v>90.930000000011205</c:v>
                </c:pt>
                <c:pt idx="9093">
                  <c:v>90.940000000011196</c:v>
                </c:pt>
                <c:pt idx="9094">
                  <c:v>90.950000000011201</c:v>
                </c:pt>
                <c:pt idx="9095">
                  <c:v>90.960000000011306</c:v>
                </c:pt>
                <c:pt idx="9096">
                  <c:v>90.970000000011296</c:v>
                </c:pt>
                <c:pt idx="9097">
                  <c:v>90.980000000011302</c:v>
                </c:pt>
                <c:pt idx="9098">
                  <c:v>90.990000000011307</c:v>
                </c:pt>
                <c:pt idx="9099">
                  <c:v>91.000000000011298</c:v>
                </c:pt>
                <c:pt idx="9100">
                  <c:v>91.010000000011303</c:v>
                </c:pt>
                <c:pt idx="9101">
                  <c:v>91.020000000011294</c:v>
                </c:pt>
                <c:pt idx="9102">
                  <c:v>91.030000000011299</c:v>
                </c:pt>
                <c:pt idx="9103">
                  <c:v>91.040000000011304</c:v>
                </c:pt>
                <c:pt idx="9104">
                  <c:v>91.050000000011295</c:v>
                </c:pt>
                <c:pt idx="9105">
                  <c:v>91.0600000000113</c:v>
                </c:pt>
                <c:pt idx="9106">
                  <c:v>91.070000000011305</c:v>
                </c:pt>
                <c:pt idx="9107">
                  <c:v>91.080000000011296</c:v>
                </c:pt>
                <c:pt idx="9108">
                  <c:v>91.090000000011301</c:v>
                </c:pt>
                <c:pt idx="9109">
                  <c:v>91.100000000011306</c:v>
                </c:pt>
                <c:pt idx="9110">
                  <c:v>91.110000000011297</c:v>
                </c:pt>
                <c:pt idx="9111">
                  <c:v>91.120000000011302</c:v>
                </c:pt>
                <c:pt idx="9112">
                  <c:v>91.130000000011293</c:v>
                </c:pt>
                <c:pt idx="9113">
                  <c:v>91.140000000011298</c:v>
                </c:pt>
                <c:pt idx="9114">
                  <c:v>91.150000000011403</c:v>
                </c:pt>
                <c:pt idx="9115">
                  <c:v>91.160000000011394</c:v>
                </c:pt>
                <c:pt idx="9116">
                  <c:v>91.170000000011399</c:v>
                </c:pt>
                <c:pt idx="9117">
                  <c:v>91.180000000011404</c:v>
                </c:pt>
                <c:pt idx="9118">
                  <c:v>91.190000000011395</c:v>
                </c:pt>
                <c:pt idx="9119">
                  <c:v>91.2000000000114</c:v>
                </c:pt>
                <c:pt idx="9120">
                  <c:v>91.210000000011405</c:v>
                </c:pt>
                <c:pt idx="9121">
                  <c:v>91.220000000011396</c:v>
                </c:pt>
                <c:pt idx="9122">
                  <c:v>91.230000000011401</c:v>
                </c:pt>
                <c:pt idx="9123">
                  <c:v>91.240000000011406</c:v>
                </c:pt>
                <c:pt idx="9124">
                  <c:v>91.250000000011397</c:v>
                </c:pt>
                <c:pt idx="9125">
                  <c:v>91.260000000011402</c:v>
                </c:pt>
                <c:pt idx="9126">
                  <c:v>91.270000000011393</c:v>
                </c:pt>
                <c:pt idx="9127">
                  <c:v>91.280000000011398</c:v>
                </c:pt>
                <c:pt idx="9128">
                  <c:v>91.290000000011403</c:v>
                </c:pt>
                <c:pt idx="9129">
                  <c:v>91.300000000011394</c:v>
                </c:pt>
                <c:pt idx="9130">
                  <c:v>91.310000000011399</c:v>
                </c:pt>
                <c:pt idx="9131">
                  <c:v>91.320000000011404</c:v>
                </c:pt>
                <c:pt idx="9132">
                  <c:v>91.330000000011395</c:v>
                </c:pt>
                <c:pt idx="9133">
                  <c:v>91.340000000011401</c:v>
                </c:pt>
                <c:pt idx="9134">
                  <c:v>91.350000000011505</c:v>
                </c:pt>
                <c:pt idx="9135">
                  <c:v>91.360000000011496</c:v>
                </c:pt>
                <c:pt idx="9136">
                  <c:v>91.370000000011501</c:v>
                </c:pt>
                <c:pt idx="9137">
                  <c:v>91.380000000011506</c:v>
                </c:pt>
                <c:pt idx="9138">
                  <c:v>91.390000000011497</c:v>
                </c:pt>
                <c:pt idx="9139">
                  <c:v>91.400000000011502</c:v>
                </c:pt>
                <c:pt idx="9140">
                  <c:v>91.410000000011493</c:v>
                </c:pt>
                <c:pt idx="9141">
                  <c:v>91.420000000011498</c:v>
                </c:pt>
                <c:pt idx="9142">
                  <c:v>91.430000000011503</c:v>
                </c:pt>
                <c:pt idx="9143">
                  <c:v>91.440000000011494</c:v>
                </c:pt>
                <c:pt idx="9144">
                  <c:v>91.450000000011499</c:v>
                </c:pt>
                <c:pt idx="9145">
                  <c:v>91.460000000011505</c:v>
                </c:pt>
                <c:pt idx="9146">
                  <c:v>91.470000000011495</c:v>
                </c:pt>
                <c:pt idx="9147">
                  <c:v>91.480000000011501</c:v>
                </c:pt>
                <c:pt idx="9148">
                  <c:v>91.490000000011506</c:v>
                </c:pt>
                <c:pt idx="9149">
                  <c:v>91.500000000011497</c:v>
                </c:pt>
                <c:pt idx="9150">
                  <c:v>91.510000000011502</c:v>
                </c:pt>
                <c:pt idx="9151">
                  <c:v>91.520000000011507</c:v>
                </c:pt>
                <c:pt idx="9152">
                  <c:v>91.530000000011498</c:v>
                </c:pt>
                <c:pt idx="9153">
                  <c:v>91.540000000011602</c:v>
                </c:pt>
                <c:pt idx="9154">
                  <c:v>91.550000000011593</c:v>
                </c:pt>
                <c:pt idx="9155">
                  <c:v>91.560000000011598</c:v>
                </c:pt>
                <c:pt idx="9156">
                  <c:v>91.570000000011603</c:v>
                </c:pt>
                <c:pt idx="9157">
                  <c:v>91.580000000011594</c:v>
                </c:pt>
                <c:pt idx="9158">
                  <c:v>91.590000000011599</c:v>
                </c:pt>
                <c:pt idx="9159">
                  <c:v>91.600000000011605</c:v>
                </c:pt>
                <c:pt idx="9160">
                  <c:v>91.610000000011595</c:v>
                </c:pt>
                <c:pt idx="9161">
                  <c:v>91.620000000011601</c:v>
                </c:pt>
                <c:pt idx="9162">
                  <c:v>91.630000000011606</c:v>
                </c:pt>
                <c:pt idx="9163">
                  <c:v>91.640000000011597</c:v>
                </c:pt>
                <c:pt idx="9164">
                  <c:v>91.650000000011602</c:v>
                </c:pt>
                <c:pt idx="9165">
                  <c:v>91.660000000011607</c:v>
                </c:pt>
                <c:pt idx="9166">
                  <c:v>91.670000000011598</c:v>
                </c:pt>
                <c:pt idx="9167">
                  <c:v>91.680000000011603</c:v>
                </c:pt>
                <c:pt idx="9168">
                  <c:v>91.690000000011594</c:v>
                </c:pt>
                <c:pt idx="9169">
                  <c:v>91.700000000011599</c:v>
                </c:pt>
                <c:pt idx="9170">
                  <c:v>91.710000000011604</c:v>
                </c:pt>
                <c:pt idx="9171">
                  <c:v>91.720000000011595</c:v>
                </c:pt>
                <c:pt idx="9172">
                  <c:v>91.7300000000116</c:v>
                </c:pt>
                <c:pt idx="9173">
                  <c:v>91.740000000011705</c:v>
                </c:pt>
                <c:pt idx="9174">
                  <c:v>91.750000000011696</c:v>
                </c:pt>
                <c:pt idx="9175">
                  <c:v>91.760000000011701</c:v>
                </c:pt>
                <c:pt idx="9176">
                  <c:v>91.770000000011706</c:v>
                </c:pt>
                <c:pt idx="9177">
                  <c:v>91.780000000011697</c:v>
                </c:pt>
                <c:pt idx="9178">
                  <c:v>91.790000000011702</c:v>
                </c:pt>
                <c:pt idx="9179">
                  <c:v>91.800000000011707</c:v>
                </c:pt>
                <c:pt idx="9180">
                  <c:v>91.810000000011698</c:v>
                </c:pt>
                <c:pt idx="9181">
                  <c:v>91.820000000011703</c:v>
                </c:pt>
                <c:pt idx="9182">
                  <c:v>91.830000000011694</c:v>
                </c:pt>
                <c:pt idx="9183">
                  <c:v>91.840000000011699</c:v>
                </c:pt>
                <c:pt idx="9184">
                  <c:v>91.850000000011704</c:v>
                </c:pt>
                <c:pt idx="9185">
                  <c:v>91.860000000011695</c:v>
                </c:pt>
                <c:pt idx="9186">
                  <c:v>91.8700000000117</c:v>
                </c:pt>
                <c:pt idx="9187">
                  <c:v>91.880000000011705</c:v>
                </c:pt>
                <c:pt idx="9188">
                  <c:v>91.890000000011696</c:v>
                </c:pt>
                <c:pt idx="9189">
                  <c:v>91.900000000011701</c:v>
                </c:pt>
                <c:pt idx="9190">
                  <c:v>91.910000000011706</c:v>
                </c:pt>
                <c:pt idx="9191">
                  <c:v>91.920000000011697</c:v>
                </c:pt>
                <c:pt idx="9192">
                  <c:v>91.930000000011802</c:v>
                </c:pt>
                <c:pt idx="9193">
                  <c:v>91.940000000011807</c:v>
                </c:pt>
                <c:pt idx="9194">
                  <c:v>91.950000000011798</c:v>
                </c:pt>
                <c:pt idx="9195">
                  <c:v>91.960000000011803</c:v>
                </c:pt>
                <c:pt idx="9196">
                  <c:v>91.970000000011794</c:v>
                </c:pt>
                <c:pt idx="9197">
                  <c:v>91.980000000011799</c:v>
                </c:pt>
                <c:pt idx="9198">
                  <c:v>91.990000000011804</c:v>
                </c:pt>
                <c:pt idx="9199">
                  <c:v>92.000000000011795</c:v>
                </c:pt>
                <c:pt idx="9200">
                  <c:v>92.0100000000118</c:v>
                </c:pt>
                <c:pt idx="9201">
                  <c:v>92.020000000011805</c:v>
                </c:pt>
                <c:pt idx="9202">
                  <c:v>92.030000000011796</c:v>
                </c:pt>
                <c:pt idx="9203">
                  <c:v>92.040000000011801</c:v>
                </c:pt>
                <c:pt idx="9204">
                  <c:v>92.050000000011806</c:v>
                </c:pt>
                <c:pt idx="9205">
                  <c:v>92.060000000011797</c:v>
                </c:pt>
                <c:pt idx="9206">
                  <c:v>92.070000000011802</c:v>
                </c:pt>
                <c:pt idx="9207">
                  <c:v>92.080000000011793</c:v>
                </c:pt>
                <c:pt idx="9208">
                  <c:v>92.090000000011798</c:v>
                </c:pt>
                <c:pt idx="9209">
                  <c:v>92.100000000011804</c:v>
                </c:pt>
                <c:pt idx="9210">
                  <c:v>92.110000000011794</c:v>
                </c:pt>
                <c:pt idx="9211">
                  <c:v>92.1200000000118</c:v>
                </c:pt>
                <c:pt idx="9212">
                  <c:v>92.130000000011904</c:v>
                </c:pt>
                <c:pt idx="9213">
                  <c:v>92.140000000011895</c:v>
                </c:pt>
                <c:pt idx="9214">
                  <c:v>92.1500000000119</c:v>
                </c:pt>
                <c:pt idx="9215">
                  <c:v>92.160000000011905</c:v>
                </c:pt>
                <c:pt idx="9216">
                  <c:v>92.170000000011896</c:v>
                </c:pt>
                <c:pt idx="9217">
                  <c:v>92.180000000011901</c:v>
                </c:pt>
                <c:pt idx="9218">
                  <c:v>92.190000000011906</c:v>
                </c:pt>
                <c:pt idx="9219">
                  <c:v>92.200000000011897</c:v>
                </c:pt>
                <c:pt idx="9220">
                  <c:v>92.210000000011902</c:v>
                </c:pt>
                <c:pt idx="9221">
                  <c:v>92.220000000011893</c:v>
                </c:pt>
                <c:pt idx="9222">
                  <c:v>92.230000000011898</c:v>
                </c:pt>
                <c:pt idx="9223">
                  <c:v>92.240000000011904</c:v>
                </c:pt>
                <c:pt idx="9224">
                  <c:v>92.250000000011894</c:v>
                </c:pt>
                <c:pt idx="9225">
                  <c:v>92.2600000000119</c:v>
                </c:pt>
                <c:pt idx="9226">
                  <c:v>92.270000000011905</c:v>
                </c:pt>
                <c:pt idx="9227">
                  <c:v>92.280000000011896</c:v>
                </c:pt>
                <c:pt idx="9228">
                  <c:v>92.290000000011901</c:v>
                </c:pt>
                <c:pt idx="9229">
                  <c:v>92.300000000011906</c:v>
                </c:pt>
                <c:pt idx="9230">
                  <c:v>92.310000000011897</c:v>
                </c:pt>
                <c:pt idx="9231">
                  <c:v>92.320000000012001</c:v>
                </c:pt>
                <c:pt idx="9232">
                  <c:v>92.330000000012006</c:v>
                </c:pt>
                <c:pt idx="9233">
                  <c:v>92.340000000011997</c:v>
                </c:pt>
                <c:pt idx="9234">
                  <c:v>92.350000000012002</c:v>
                </c:pt>
                <c:pt idx="9235">
                  <c:v>92.360000000011993</c:v>
                </c:pt>
                <c:pt idx="9236">
                  <c:v>92.370000000011999</c:v>
                </c:pt>
                <c:pt idx="9237">
                  <c:v>92.380000000012004</c:v>
                </c:pt>
                <c:pt idx="9238">
                  <c:v>92.390000000011995</c:v>
                </c:pt>
                <c:pt idx="9239">
                  <c:v>92.400000000012</c:v>
                </c:pt>
                <c:pt idx="9240">
                  <c:v>92.410000000012005</c:v>
                </c:pt>
                <c:pt idx="9241">
                  <c:v>92.420000000011996</c:v>
                </c:pt>
                <c:pt idx="9242">
                  <c:v>92.430000000012001</c:v>
                </c:pt>
                <c:pt idx="9243">
                  <c:v>92.440000000012006</c:v>
                </c:pt>
                <c:pt idx="9244">
                  <c:v>92.450000000011997</c:v>
                </c:pt>
                <c:pt idx="9245">
                  <c:v>92.460000000012002</c:v>
                </c:pt>
                <c:pt idx="9246">
                  <c:v>92.470000000012007</c:v>
                </c:pt>
                <c:pt idx="9247">
                  <c:v>92.480000000011998</c:v>
                </c:pt>
                <c:pt idx="9248">
                  <c:v>92.490000000012003</c:v>
                </c:pt>
                <c:pt idx="9249">
                  <c:v>92.500000000011994</c:v>
                </c:pt>
                <c:pt idx="9250">
                  <c:v>92.510000000011999</c:v>
                </c:pt>
                <c:pt idx="9251">
                  <c:v>92.520000000012104</c:v>
                </c:pt>
                <c:pt idx="9252">
                  <c:v>92.530000000012095</c:v>
                </c:pt>
                <c:pt idx="9253">
                  <c:v>92.5400000000121</c:v>
                </c:pt>
                <c:pt idx="9254">
                  <c:v>92.550000000012105</c:v>
                </c:pt>
                <c:pt idx="9255">
                  <c:v>92.560000000012096</c:v>
                </c:pt>
                <c:pt idx="9256">
                  <c:v>92.570000000012101</c:v>
                </c:pt>
                <c:pt idx="9257">
                  <c:v>92.580000000012106</c:v>
                </c:pt>
                <c:pt idx="9258">
                  <c:v>92.590000000012097</c:v>
                </c:pt>
                <c:pt idx="9259">
                  <c:v>92.600000000012102</c:v>
                </c:pt>
                <c:pt idx="9260">
                  <c:v>92.610000000012107</c:v>
                </c:pt>
                <c:pt idx="9261">
                  <c:v>92.620000000012098</c:v>
                </c:pt>
                <c:pt idx="9262">
                  <c:v>92.630000000012103</c:v>
                </c:pt>
                <c:pt idx="9263">
                  <c:v>92.640000000012094</c:v>
                </c:pt>
                <c:pt idx="9264">
                  <c:v>92.650000000012099</c:v>
                </c:pt>
                <c:pt idx="9265">
                  <c:v>92.660000000012104</c:v>
                </c:pt>
                <c:pt idx="9266">
                  <c:v>92.670000000012095</c:v>
                </c:pt>
                <c:pt idx="9267">
                  <c:v>92.6800000000121</c:v>
                </c:pt>
                <c:pt idx="9268">
                  <c:v>92.690000000012105</c:v>
                </c:pt>
                <c:pt idx="9269">
                  <c:v>92.700000000012096</c:v>
                </c:pt>
                <c:pt idx="9270">
                  <c:v>92.710000000012201</c:v>
                </c:pt>
                <c:pt idx="9271">
                  <c:v>92.720000000012206</c:v>
                </c:pt>
                <c:pt idx="9272">
                  <c:v>92.730000000012197</c:v>
                </c:pt>
                <c:pt idx="9273">
                  <c:v>92.740000000012202</c:v>
                </c:pt>
                <c:pt idx="9274">
                  <c:v>92.750000000012193</c:v>
                </c:pt>
                <c:pt idx="9275">
                  <c:v>92.760000000012198</c:v>
                </c:pt>
                <c:pt idx="9276">
                  <c:v>92.770000000012203</c:v>
                </c:pt>
                <c:pt idx="9277">
                  <c:v>92.780000000012194</c:v>
                </c:pt>
                <c:pt idx="9278">
                  <c:v>92.790000000012199</c:v>
                </c:pt>
                <c:pt idx="9279">
                  <c:v>92.800000000012204</c:v>
                </c:pt>
                <c:pt idx="9280">
                  <c:v>92.810000000012195</c:v>
                </c:pt>
                <c:pt idx="9281">
                  <c:v>92.8200000000122</c:v>
                </c:pt>
                <c:pt idx="9282">
                  <c:v>92.830000000012205</c:v>
                </c:pt>
                <c:pt idx="9283">
                  <c:v>92.840000000012196</c:v>
                </c:pt>
                <c:pt idx="9284">
                  <c:v>92.850000000012201</c:v>
                </c:pt>
                <c:pt idx="9285">
                  <c:v>92.860000000012207</c:v>
                </c:pt>
                <c:pt idx="9286">
                  <c:v>92.870000000012197</c:v>
                </c:pt>
                <c:pt idx="9287">
                  <c:v>92.880000000012203</c:v>
                </c:pt>
                <c:pt idx="9288">
                  <c:v>92.890000000012193</c:v>
                </c:pt>
                <c:pt idx="9289">
                  <c:v>92.900000000012199</c:v>
                </c:pt>
                <c:pt idx="9290">
                  <c:v>92.910000000012303</c:v>
                </c:pt>
                <c:pt idx="9291">
                  <c:v>92.920000000012294</c:v>
                </c:pt>
                <c:pt idx="9292">
                  <c:v>92.930000000012299</c:v>
                </c:pt>
                <c:pt idx="9293">
                  <c:v>92.940000000012304</c:v>
                </c:pt>
                <c:pt idx="9294">
                  <c:v>92.950000000012295</c:v>
                </c:pt>
                <c:pt idx="9295">
                  <c:v>92.9600000000123</c:v>
                </c:pt>
                <c:pt idx="9296">
                  <c:v>92.970000000012305</c:v>
                </c:pt>
                <c:pt idx="9297">
                  <c:v>92.980000000012296</c:v>
                </c:pt>
                <c:pt idx="9298">
                  <c:v>92.990000000012301</c:v>
                </c:pt>
                <c:pt idx="9299">
                  <c:v>93.000000000012307</c:v>
                </c:pt>
                <c:pt idx="9300">
                  <c:v>93.010000000012298</c:v>
                </c:pt>
                <c:pt idx="9301">
                  <c:v>93.020000000012303</c:v>
                </c:pt>
                <c:pt idx="9302">
                  <c:v>93.030000000012294</c:v>
                </c:pt>
                <c:pt idx="9303">
                  <c:v>93.040000000012299</c:v>
                </c:pt>
                <c:pt idx="9304">
                  <c:v>93.050000000012304</c:v>
                </c:pt>
                <c:pt idx="9305">
                  <c:v>93.060000000012295</c:v>
                </c:pt>
                <c:pt idx="9306">
                  <c:v>93.0700000000123</c:v>
                </c:pt>
                <c:pt idx="9307">
                  <c:v>93.080000000012305</c:v>
                </c:pt>
                <c:pt idx="9308">
                  <c:v>93.090000000012296</c:v>
                </c:pt>
                <c:pt idx="9309">
                  <c:v>93.100000000012301</c:v>
                </c:pt>
                <c:pt idx="9310">
                  <c:v>93.110000000012406</c:v>
                </c:pt>
                <c:pt idx="9311">
                  <c:v>93.120000000012396</c:v>
                </c:pt>
                <c:pt idx="9312">
                  <c:v>93.130000000012402</c:v>
                </c:pt>
                <c:pt idx="9313">
                  <c:v>93.140000000012407</c:v>
                </c:pt>
                <c:pt idx="9314">
                  <c:v>93.150000000012398</c:v>
                </c:pt>
                <c:pt idx="9315">
                  <c:v>93.160000000012403</c:v>
                </c:pt>
                <c:pt idx="9316">
                  <c:v>93.170000000012394</c:v>
                </c:pt>
                <c:pt idx="9317">
                  <c:v>93.180000000012399</c:v>
                </c:pt>
                <c:pt idx="9318">
                  <c:v>93.190000000012404</c:v>
                </c:pt>
                <c:pt idx="9319">
                  <c:v>93.200000000012395</c:v>
                </c:pt>
                <c:pt idx="9320">
                  <c:v>93.2100000000124</c:v>
                </c:pt>
                <c:pt idx="9321">
                  <c:v>93.220000000012405</c:v>
                </c:pt>
                <c:pt idx="9322">
                  <c:v>93.230000000012396</c:v>
                </c:pt>
                <c:pt idx="9323">
                  <c:v>93.240000000012401</c:v>
                </c:pt>
                <c:pt idx="9324">
                  <c:v>93.250000000012406</c:v>
                </c:pt>
                <c:pt idx="9325">
                  <c:v>93.260000000012397</c:v>
                </c:pt>
                <c:pt idx="9326">
                  <c:v>93.270000000012402</c:v>
                </c:pt>
                <c:pt idx="9327">
                  <c:v>93.280000000012393</c:v>
                </c:pt>
                <c:pt idx="9328">
                  <c:v>93.290000000012398</c:v>
                </c:pt>
                <c:pt idx="9329">
                  <c:v>93.300000000012503</c:v>
                </c:pt>
                <c:pt idx="9330">
                  <c:v>93.310000000012494</c:v>
                </c:pt>
                <c:pt idx="9331">
                  <c:v>93.320000000012499</c:v>
                </c:pt>
                <c:pt idx="9332">
                  <c:v>93.330000000012504</c:v>
                </c:pt>
                <c:pt idx="9333">
                  <c:v>93.340000000012495</c:v>
                </c:pt>
                <c:pt idx="9334">
                  <c:v>93.3500000000125</c:v>
                </c:pt>
                <c:pt idx="9335">
                  <c:v>93.360000000012505</c:v>
                </c:pt>
                <c:pt idx="9336">
                  <c:v>93.370000000012496</c:v>
                </c:pt>
                <c:pt idx="9337">
                  <c:v>93.380000000012501</c:v>
                </c:pt>
                <c:pt idx="9338">
                  <c:v>93.390000000012506</c:v>
                </c:pt>
                <c:pt idx="9339">
                  <c:v>93.400000000012497</c:v>
                </c:pt>
                <c:pt idx="9340">
                  <c:v>93.410000000012502</c:v>
                </c:pt>
                <c:pt idx="9341">
                  <c:v>93.420000000012493</c:v>
                </c:pt>
                <c:pt idx="9342">
                  <c:v>93.430000000012498</c:v>
                </c:pt>
                <c:pt idx="9343">
                  <c:v>93.440000000012503</c:v>
                </c:pt>
                <c:pt idx="9344">
                  <c:v>93.450000000012494</c:v>
                </c:pt>
                <c:pt idx="9345">
                  <c:v>93.460000000012499</c:v>
                </c:pt>
                <c:pt idx="9346">
                  <c:v>93.470000000012504</c:v>
                </c:pt>
                <c:pt idx="9347">
                  <c:v>93.480000000012495</c:v>
                </c:pt>
                <c:pt idx="9348">
                  <c:v>93.4900000000125</c:v>
                </c:pt>
                <c:pt idx="9349">
                  <c:v>93.500000000012605</c:v>
                </c:pt>
                <c:pt idx="9350">
                  <c:v>93.510000000012596</c:v>
                </c:pt>
                <c:pt idx="9351">
                  <c:v>93.520000000012601</c:v>
                </c:pt>
                <c:pt idx="9352">
                  <c:v>93.530000000012606</c:v>
                </c:pt>
                <c:pt idx="9353">
                  <c:v>93.540000000012597</c:v>
                </c:pt>
                <c:pt idx="9354">
                  <c:v>93.550000000012602</c:v>
                </c:pt>
                <c:pt idx="9355">
                  <c:v>93.560000000012593</c:v>
                </c:pt>
                <c:pt idx="9356">
                  <c:v>93.570000000012598</c:v>
                </c:pt>
                <c:pt idx="9357">
                  <c:v>93.580000000012603</c:v>
                </c:pt>
                <c:pt idx="9358">
                  <c:v>93.590000000012594</c:v>
                </c:pt>
                <c:pt idx="9359">
                  <c:v>93.600000000012599</c:v>
                </c:pt>
                <c:pt idx="9360">
                  <c:v>93.610000000012604</c:v>
                </c:pt>
                <c:pt idx="9361">
                  <c:v>93.620000000012595</c:v>
                </c:pt>
                <c:pt idx="9362">
                  <c:v>93.6300000000126</c:v>
                </c:pt>
                <c:pt idx="9363">
                  <c:v>93.640000000012606</c:v>
                </c:pt>
                <c:pt idx="9364">
                  <c:v>93.650000000012597</c:v>
                </c:pt>
                <c:pt idx="9365">
                  <c:v>93.660000000012602</c:v>
                </c:pt>
                <c:pt idx="9366">
                  <c:v>93.670000000012607</c:v>
                </c:pt>
                <c:pt idx="9367">
                  <c:v>93.680000000012598</c:v>
                </c:pt>
                <c:pt idx="9368">
                  <c:v>93.690000000012702</c:v>
                </c:pt>
                <c:pt idx="9369">
                  <c:v>93.700000000012693</c:v>
                </c:pt>
                <c:pt idx="9370">
                  <c:v>93.710000000012698</c:v>
                </c:pt>
                <c:pt idx="9371">
                  <c:v>93.720000000012703</c:v>
                </c:pt>
                <c:pt idx="9372">
                  <c:v>93.730000000012694</c:v>
                </c:pt>
                <c:pt idx="9373">
                  <c:v>93.740000000012699</c:v>
                </c:pt>
                <c:pt idx="9374">
                  <c:v>93.750000000012705</c:v>
                </c:pt>
                <c:pt idx="9375">
                  <c:v>93.760000000012695</c:v>
                </c:pt>
                <c:pt idx="9376">
                  <c:v>93.770000000012701</c:v>
                </c:pt>
                <c:pt idx="9377">
                  <c:v>93.780000000012706</c:v>
                </c:pt>
                <c:pt idx="9378">
                  <c:v>93.790000000012697</c:v>
                </c:pt>
                <c:pt idx="9379">
                  <c:v>93.800000000012702</c:v>
                </c:pt>
                <c:pt idx="9380">
                  <c:v>93.810000000012707</c:v>
                </c:pt>
                <c:pt idx="9381">
                  <c:v>93.820000000012698</c:v>
                </c:pt>
                <c:pt idx="9382">
                  <c:v>93.830000000012703</c:v>
                </c:pt>
                <c:pt idx="9383">
                  <c:v>93.840000000012694</c:v>
                </c:pt>
                <c:pt idx="9384">
                  <c:v>93.850000000012699</c:v>
                </c:pt>
                <c:pt idx="9385">
                  <c:v>93.860000000012704</c:v>
                </c:pt>
                <c:pt idx="9386">
                  <c:v>93.870000000012695</c:v>
                </c:pt>
                <c:pt idx="9387">
                  <c:v>93.8800000000127</c:v>
                </c:pt>
                <c:pt idx="9388">
                  <c:v>93.890000000012805</c:v>
                </c:pt>
                <c:pt idx="9389">
                  <c:v>93.900000000012795</c:v>
                </c:pt>
                <c:pt idx="9390">
                  <c:v>93.910000000012801</c:v>
                </c:pt>
                <c:pt idx="9391">
                  <c:v>93.920000000012806</c:v>
                </c:pt>
                <c:pt idx="9392">
                  <c:v>93.930000000012797</c:v>
                </c:pt>
                <c:pt idx="9393">
                  <c:v>93.940000000012802</c:v>
                </c:pt>
                <c:pt idx="9394">
                  <c:v>93.950000000012807</c:v>
                </c:pt>
                <c:pt idx="9395">
                  <c:v>93.960000000012798</c:v>
                </c:pt>
                <c:pt idx="9396">
                  <c:v>93.970000000012803</c:v>
                </c:pt>
                <c:pt idx="9397">
                  <c:v>93.980000000012794</c:v>
                </c:pt>
                <c:pt idx="9398">
                  <c:v>93.990000000012799</c:v>
                </c:pt>
                <c:pt idx="9399">
                  <c:v>94.000000000012804</c:v>
                </c:pt>
                <c:pt idx="9400">
                  <c:v>94.010000000012795</c:v>
                </c:pt>
                <c:pt idx="9401">
                  <c:v>94.0200000000128</c:v>
                </c:pt>
                <c:pt idx="9402">
                  <c:v>94.030000000012805</c:v>
                </c:pt>
                <c:pt idx="9403">
                  <c:v>94.040000000012796</c:v>
                </c:pt>
                <c:pt idx="9404">
                  <c:v>94.050000000012801</c:v>
                </c:pt>
                <c:pt idx="9405">
                  <c:v>94.060000000012806</c:v>
                </c:pt>
                <c:pt idx="9406">
                  <c:v>94.070000000012797</c:v>
                </c:pt>
                <c:pt idx="9407">
                  <c:v>94.080000000012902</c:v>
                </c:pt>
                <c:pt idx="9408">
                  <c:v>94.090000000012907</c:v>
                </c:pt>
                <c:pt idx="9409">
                  <c:v>94.100000000012898</c:v>
                </c:pt>
                <c:pt idx="9410">
                  <c:v>94.110000000012903</c:v>
                </c:pt>
                <c:pt idx="9411">
                  <c:v>94.120000000012894</c:v>
                </c:pt>
                <c:pt idx="9412">
                  <c:v>94.130000000012899</c:v>
                </c:pt>
                <c:pt idx="9413">
                  <c:v>94.140000000012904</c:v>
                </c:pt>
                <c:pt idx="9414">
                  <c:v>94.150000000012895</c:v>
                </c:pt>
                <c:pt idx="9415">
                  <c:v>94.1600000000129</c:v>
                </c:pt>
                <c:pt idx="9416">
                  <c:v>94.170000000012905</c:v>
                </c:pt>
                <c:pt idx="9417">
                  <c:v>94.180000000012896</c:v>
                </c:pt>
                <c:pt idx="9418">
                  <c:v>94.190000000012901</c:v>
                </c:pt>
                <c:pt idx="9419">
                  <c:v>94.200000000012906</c:v>
                </c:pt>
                <c:pt idx="9420">
                  <c:v>94.210000000012897</c:v>
                </c:pt>
                <c:pt idx="9421">
                  <c:v>94.220000000012902</c:v>
                </c:pt>
                <c:pt idx="9422">
                  <c:v>94.230000000012893</c:v>
                </c:pt>
                <c:pt idx="9423">
                  <c:v>94.240000000012898</c:v>
                </c:pt>
                <c:pt idx="9424">
                  <c:v>94.250000000012903</c:v>
                </c:pt>
                <c:pt idx="9425">
                  <c:v>94.260000000012894</c:v>
                </c:pt>
                <c:pt idx="9426">
                  <c:v>94.270000000012899</c:v>
                </c:pt>
                <c:pt idx="9427">
                  <c:v>94.280000000013004</c:v>
                </c:pt>
                <c:pt idx="9428">
                  <c:v>94.290000000012995</c:v>
                </c:pt>
                <c:pt idx="9429">
                  <c:v>94.300000000013</c:v>
                </c:pt>
                <c:pt idx="9430">
                  <c:v>94.310000000013005</c:v>
                </c:pt>
                <c:pt idx="9431">
                  <c:v>94.320000000012996</c:v>
                </c:pt>
                <c:pt idx="9432">
                  <c:v>94.330000000013001</c:v>
                </c:pt>
                <c:pt idx="9433">
                  <c:v>94.340000000013006</c:v>
                </c:pt>
                <c:pt idx="9434">
                  <c:v>94.350000000012997</c:v>
                </c:pt>
                <c:pt idx="9435">
                  <c:v>94.360000000013002</c:v>
                </c:pt>
                <c:pt idx="9436">
                  <c:v>94.370000000012993</c:v>
                </c:pt>
                <c:pt idx="9437">
                  <c:v>94.380000000012998</c:v>
                </c:pt>
                <c:pt idx="9438">
                  <c:v>94.390000000013004</c:v>
                </c:pt>
                <c:pt idx="9439">
                  <c:v>94.400000000012994</c:v>
                </c:pt>
                <c:pt idx="9440">
                  <c:v>94.410000000013</c:v>
                </c:pt>
                <c:pt idx="9441">
                  <c:v>94.420000000013005</c:v>
                </c:pt>
                <c:pt idx="9442">
                  <c:v>94.430000000012996</c:v>
                </c:pt>
                <c:pt idx="9443">
                  <c:v>94.440000000013001</c:v>
                </c:pt>
                <c:pt idx="9444">
                  <c:v>94.450000000013006</c:v>
                </c:pt>
                <c:pt idx="9445">
                  <c:v>94.460000000012997</c:v>
                </c:pt>
                <c:pt idx="9446">
                  <c:v>94.470000000013101</c:v>
                </c:pt>
                <c:pt idx="9447">
                  <c:v>94.480000000013106</c:v>
                </c:pt>
                <c:pt idx="9448">
                  <c:v>94.490000000013097</c:v>
                </c:pt>
                <c:pt idx="9449">
                  <c:v>94.500000000013102</c:v>
                </c:pt>
                <c:pt idx="9450">
                  <c:v>94.510000000013093</c:v>
                </c:pt>
                <c:pt idx="9451">
                  <c:v>94.520000000013098</c:v>
                </c:pt>
                <c:pt idx="9452">
                  <c:v>94.530000000013104</c:v>
                </c:pt>
                <c:pt idx="9453">
                  <c:v>94.540000000013094</c:v>
                </c:pt>
                <c:pt idx="9454">
                  <c:v>94.5500000000131</c:v>
                </c:pt>
                <c:pt idx="9455">
                  <c:v>94.560000000013105</c:v>
                </c:pt>
                <c:pt idx="9456">
                  <c:v>94.570000000013096</c:v>
                </c:pt>
                <c:pt idx="9457">
                  <c:v>94.580000000013101</c:v>
                </c:pt>
                <c:pt idx="9458">
                  <c:v>94.590000000013106</c:v>
                </c:pt>
                <c:pt idx="9459">
                  <c:v>94.600000000013097</c:v>
                </c:pt>
                <c:pt idx="9460">
                  <c:v>94.610000000013102</c:v>
                </c:pt>
                <c:pt idx="9461">
                  <c:v>94.620000000013107</c:v>
                </c:pt>
                <c:pt idx="9462">
                  <c:v>94.630000000013098</c:v>
                </c:pt>
                <c:pt idx="9463">
                  <c:v>94.640000000013103</c:v>
                </c:pt>
                <c:pt idx="9464">
                  <c:v>94.650000000013094</c:v>
                </c:pt>
                <c:pt idx="9465">
                  <c:v>94.660000000013099</c:v>
                </c:pt>
                <c:pt idx="9466">
                  <c:v>94.670000000013204</c:v>
                </c:pt>
                <c:pt idx="9467">
                  <c:v>94.680000000013194</c:v>
                </c:pt>
                <c:pt idx="9468">
                  <c:v>94.6900000000132</c:v>
                </c:pt>
                <c:pt idx="9469">
                  <c:v>94.700000000013205</c:v>
                </c:pt>
                <c:pt idx="9470">
                  <c:v>94.710000000013196</c:v>
                </c:pt>
                <c:pt idx="9471">
                  <c:v>94.720000000013201</c:v>
                </c:pt>
                <c:pt idx="9472">
                  <c:v>94.730000000013206</c:v>
                </c:pt>
                <c:pt idx="9473">
                  <c:v>94.740000000013197</c:v>
                </c:pt>
                <c:pt idx="9474">
                  <c:v>94.750000000013202</c:v>
                </c:pt>
                <c:pt idx="9475">
                  <c:v>94.760000000013207</c:v>
                </c:pt>
                <c:pt idx="9476">
                  <c:v>94.770000000013198</c:v>
                </c:pt>
                <c:pt idx="9477">
                  <c:v>94.780000000013203</c:v>
                </c:pt>
                <c:pt idx="9478">
                  <c:v>94.790000000013194</c:v>
                </c:pt>
                <c:pt idx="9479">
                  <c:v>94.800000000013199</c:v>
                </c:pt>
                <c:pt idx="9480">
                  <c:v>94.810000000013204</c:v>
                </c:pt>
                <c:pt idx="9481">
                  <c:v>94.820000000013195</c:v>
                </c:pt>
                <c:pt idx="9482">
                  <c:v>94.8300000000132</c:v>
                </c:pt>
                <c:pt idx="9483">
                  <c:v>94.840000000013205</c:v>
                </c:pt>
                <c:pt idx="9484">
                  <c:v>94.850000000013196</c:v>
                </c:pt>
                <c:pt idx="9485">
                  <c:v>94.860000000013301</c:v>
                </c:pt>
                <c:pt idx="9486">
                  <c:v>94.870000000013306</c:v>
                </c:pt>
                <c:pt idx="9487">
                  <c:v>94.880000000013297</c:v>
                </c:pt>
                <c:pt idx="9488">
                  <c:v>94.890000000013302</c:v>
                </c:pt>
                <c:pt idx="9489">
                  <c:v>94.900000000013307</c:v>
                </c:pt>
                <c:pt idx="9490">
                  <c:v>94.910000000013298</c:v>
                </c:pt>
                <c:pt idx="9491">
                  <c:v>94.920000000013303</c:v>
                </c:pt>
                <c:pt idx="9492">
                  <c:v>94.930000000013294</c:v>
                </c:pt>
                <c:pt idx="9493">
                  <c:v>94.940000000013299</c:v>
                </c:pt>
                <c:pt idx="9494">
                  <c:v>94.950000000013304</c:v>
                </c:pt>
                <c:pt idx="9495">
                  <c:v>94.960000000013295</c:v>
                </c:pt>
                <c:pt idx="9496">
                  <c:v>94.9700000000133</c:v>
                </c:pt>
                <c:pt idx="9497">
                  <c:v>94.980000000013305</c:v>
                </c:pt>
                <c:pt idx="9498">
                  <c:v>94.990000000013296</c:v>
                </c:pt>
                <c:pt idx="9499">
                  <c:v>95.000000000013301</c:v>
                </c:pt>
                <c:pt idx="9500">
                  <c:v>95.010000000013306</c:v>
                </c:pt>
                <c:pt idx="9501">
                  <c:v>95.020000000013297</c:v>
                </c:pt>
                <c:pt idx="9502">
                  <c:v>95.030000000013302</c:v>
                </c:pt>
                <c:pt idx="9503">
                  <c:v>95.040000000013293</c:v>
                </c:pt>
                <c:pt idx="9504">
                  <c:v>95.050000000013299</c:v>
                </c:pt>
                <c:pt idx="9505">
                  <c:v>95.060000000013403</c:v>
                </c:pt>
                <c:pt idx="9506">
                  <c:v>95.070000000013394</c:v>
                </c:pt>
                <c:pt idx="9507">
                  <c:v>95.080000000013399</c:v>
                </c:pt>
                <c:pt idx="9508">
                  <c:v>95.090000000013404</c:v>
                </c:pt>
                <c:pt idx="9509">
                  <c:v>95.100000000013395</c:v>
                </c:pt>
                <c:pt idx="9510">
                  <c:v>95.1100000000134</c:v>
                </c:pt>
                <c:pt idx="9511">
                  <c:v>95.120000000013405</c:v>
                </c:pt>
                <c:pt idx="9512">
                  <c:v>95.130000000013396</c:v>
                </c:pt>
                <c:pt idx="9513">
                  <c:v>95.140000000013401</c:v>
                </c:pt>
                <c:pt idx="9514">
                  <c:v>95.150000000013407</c:v>
                </c:pt>
                <c:pt idx="9515">
                  <c:v>95.160000000013397</c:v>
                </c:pt>
                <c:pt idx="9516">
                  <c:v>95.170000000013403</c:v>
                </c:pt>
                <c:pt idx="9517">
                  <c:v>95.180000000013393</c:v>
                </c:pt>
                <c:pt idx="9518">
                  <c:v>95.190000000013399</c:v>
                </c:pt>
                <c:pt idx="9519">
                  <c:v>95.200000000013404</c:v>
                </c:pt>
                <c:pt idx="9520">
                  <c:v>95.210000000013395</c:v>
                </c:pt>
                <c:pt idx="9521">
                  <c:v>95.2200000000134</c:v>
                </c:pt>
                <c:pt idx="9522">
                  <c:v>95.230000000013405</c:v>
                </c:pt>
                <c:pt idx="9523">
                  <c:v>95.240000000013396</c:v>
                </c:pt>
                <c:pt idx="9524">
                  <c:v>95.250000000013401</c:v>
                </c:pt>
                <c:pt idx="9525">
                  <c:v>95.260000000013505</c:v>
                </c:pt>
                <c:pt idx="9526">
                  <c:v>95.270000000013496</c:v>
                </c:pt>
                <c:pt idx="9527">
                  <c:v>95.280000000013501</c:v>
                </c:pt>
                <c:pt idx="9528">
                  <c:v>95.290000000013507</c:v>
                </c:pt>
                <c:pt idx="9529">
                  <c:v>95.300000000013497</c:v>
                </c:pt>
                <c:pt idx="9530">
                  <c:v>95.310000000013503</c:v>
                </c:pt>
                <c:pt idx="9531">
                  <c:v>95.320000000013493</c:v>
                </c:pt>
                <c:pt idx="9532">
                  <c:v>95.330000000013499</c:v>
                </c:pt>
                <c:pt idx="9533">
                  <c:v>95.340000000013504</c:v>
                </c:pt>
                <c:pt idx="9534">
                  <c:v>95.350000000013495</c:v>
                </c:pt>
                <c:pt idx="9535">
                  <c:v>95.3600000000135</c:v>
                </c:pt>
                <c:pt idx="9536">
                  <c:v>95.370000000013505</c:v>
                </c:pt>
                <c:pt idx="9537">
                  <c:v>95.380000000013496</c:v>
                </c:pt>
                <c:pt idx="9538">
                  <c:v>95.390000000013501</c:v>
                </c:pt>
                <c:pt idx="9539">
                  <c:v>95.400000000013506</c:v>
                </c:pt>
                <c:pt idx="9540">
                  <c:v>95.410000000013497</c:v>
                </c:pt>
                <c:pt idx="9541">
                  <c:v>95.420000000013502</c:v>
                </c:pt>
                <c:pt idx="9542">
                  <c:v>95.430000000013493</c:v>
                </c:pt>
                <c:pt idx="9543">
                  <c:v>95.440000000013498</c:v>
                </c:pt>
                <c:pt idx="9544">
                  <c:v>95.450000000013603</c:v>
                </c:pt>
                <c:pt idx="9545">
                  <c:v>95.460000000013594</c:v>
                </c:pt>
                <c:pt idx="9546">
                  <c:v>95.470000000013599</c:v>
                </c:pt>
                <c:pt idx="9547">
                  <c:v>95.480000000013604</c:v>
                </c:pt>
                <c:pt idx="9548">
                  <c:v>95.490000000013595</c:v>
                </c:pt>
                <c:pt idx="9549">
                  <c:v>95.5000000000136</c:v>
                </c:pt>
                <c:pt idx="9550">
                  <c:v>95.510000000013605</c:v>
                </c:pt>
                <c:pt idx="9551">
                  <c:v>95.520000000013596</c:v>
                </c:pt>
                <c:pt idx="9552">
                  <c:v>95.530000000013601</c:v>
                </c:pt>
                <c:pt idx="9553">
                  <c:v>95.540000000013606</c:v>
                </c:pt>
                <c:pt idx="9554">
                  <c:v>95.550000000013597</c:v>
                </c:pt>
                <c:pt idx="9555">
                  <c:v>95.560000000013602</c:v>
                </c:pt>
                <c:pt idx="9556">
                  <c:v>95.570000000013593</c:v>
                </c:pt>
                <c:pt idx="9557">
                  <c:v>95.580000000013598</c:v>
                </c:pt>
                <c:pt idx="9558">
                  <c:v>95.590000000013603</c:v>
                </c:pt>
                <c:pt idx="9559">
                  <c:v>95.600000000013594</c:v>
                </c:pt>
                <c:pt idx="9560">
                  <c:v>95.610000000013599</c:v>
                </c:pt>
                <c:pt idx="9561">
                  <c:v>95.620000000013604</c:v>
                </c:pt>
                <c:pt idx="9562">
                  <c:v>95.630000000013595</c:v>
                </c:pt>
                <c:pt idx="9563">
                  <c:v>95.6400000000136</c:v>
                </c:pt>
                <c:pt idx="9564">
                  <c:v>95.650000000013705</c:v>
                </c:pt>
                <c:pt idx="9565">
                  <c:v>95.660000000013696</c:v>
                </c:pt>
                <c:pt idx="9566">
                  <c:v>95.670000000013701</c:v>
                </c:pt>
                <c:pt idx="9567">
                  <c:v>95.680000000013706</c:v>
                </c:pt>
                <c:pt idx="9568">
                  <c:v>95.690000000013697</c:v>
                </c:pt>
                <c:pt idx="9569">
                  <c:v>95.700000000013702</c:v>
                </c:pt>
                <c:pt idx="9570">
                  <c:v>95.710000000013693</c:v>
                </c:pt>
                <c:pt idx="9571">
                  <c:v>95.720000000013698</c:v>
                </c:pt>
                <c:pt idx="9572">
                  <c:v>95.730000000013703</c:v>
                </c:pt>
                <c:pt idx="9573">
                  <c:v>95.740000000013694</c:v>
                </c:pt>
                <c:pt idx="9574">
                  <c:v>95.750000000013699</c:v>
                </c:pt>
                <c:pt idx="9575">
                  <c:v>95.760000000013704</c:v>
                </c:pt>
                <c:pt idx="9576">
                  <c:v>95.770000000013695</c:v>
                </c:pt>
                <c:pt idx="9577">
                  <c:v>95.7800000000137</c:v>
                </c:pt>
                <c:pt idx="9578">
                  <c:v>95.790000000013706</c:v>
                </c:pt>
                <c:pt idx="9579">
                  <c:v>95.800000000013696</c:v>
                </c:pt>
                <c:pt idx="9580">
                  <c:v>95.810000000013702</c:v>
                </c:pt>
                <c:pt idx="9581">
                  <c:v>95.820000000013707</c:v>
                </c:pt>
                <c:pt idx="9582">
                  <c:v>95.830000000013698</c:v>
                </c:pt>
                <c:pt idx="9583">
                  <c:v>95.840000000013802</c:v>
                </c:pt>
                <c:pt idx="9584">
                  <c:v>95.850000000013793</c:v>
                </c:pt>
                <c:pt idx="9585">
                  <c:v>95.860000000013798</c:v>
                </c:pt>
                <c:pt idx="9586">
                  <c:v>95.870000000013803</c:v>
                </c:pt>
                <c:pt idx="9587">
                  <c:v>95.880000000013794</c:v>
                </c:pt>
                <c:pt idx="9588">
                  <c:v>95.890000000013799</c:v>
                </c:pt>
                <c:pt idx="9589">
                  <c:v>95.900000000013804</c:v>
                </c:pt>
                <c:pt idx="9590">
                  <c:v>95.910000000013795</c:v>
                </c:pt>
                <c:pt idx="9591">
                  <c:v>95.9200000000138</c:v>
                </c:pt>
                <c:pt idx="9592">
                  <c:v>95.930000000013806</c:v>
                </c:pt>
                <c:pt idx="9593">
                  <c:v>95.940000000013796</c:v>
                </c:pt>
                <c:pt idx="9594">
                  <c:v>95.950000000013802</c:v>
                </c:pt>
                <c:pt idx="9595">
                  <c:v>95.960000000013807</c:v>
                </c:pt>
                <c:pt idx="9596">
                  <c:v>95.970000000013798</c:v>
                </c:pt>
                <c:pt idx="9597">
                  <c:v>95.980000000013803</c:v>
                </c:pt>
                <c:pt idx="9598">
                  <c:v>95.990000000013794</c:v>
                </c:pt>
                <c:pt idx="9599">
                  <c:v>96.000000000013799</c:v>
                </c:pt>
                <c:pt idx="9600">
                  <c:v>96.010000000013804</c:v>
                </c:pt>
                <c:pt idx="9601">
                  <c:v>96.020000000013795</c:v>
                </c:pt>
                <c:pt idx="9602">
                  <c:v>96.0300000000138</c:v>
                </c:pt>
                <c:pt idx="9603">
                  <c:v>96.040000000013904</c:v>
                </c:pt>
                <c:pt idx="9604">
                  <c:v>96.050000000013895</c:v>
                </c:pt>
                <c:pt idx="9605">
                  <c:v>96.0600000000139</c:v>
                </c:pt>
                <c:pt idx="9606">
                  <c:v>96.070000000013906</c:v>
                </c:pt>
                <c:pt idx="9607">
                  <c:v>96.080000000013897</c:v>
                </c:pt>
                <c:pt idx="9608">
                  <c:v>96.090000000013902</c:v>
                </c:pt>
                <c:pt idx="9609">
                  <c:v>96.100000000013907</c:v>
                </c:pt>
                <c:pt idx="9610">
                  <c:v>96.110000000013898</c:v>
                </c:pt>
                <c:pt idx="9611">
                  <c:v>96.120000000013903</c:v>
                </c:pt>
                <c:pt idx="9612">
                  <c:v>96.130000000013894</c:v>
                </c:pt>
                <c:pt idx="9613">
                  <c:v>96.140000000013899</c:v>
                </c:pt>
                <c:pt idx="9614">
                  <c:v>96.150000000013904</c:v>
                </c:pt>
                <c:pt idx="9615">
                  <c:v>96.160000000013895</c:v>
                </c:pt>
                <c:pt idx="9616">
                  <c:v>96.1700000000139</c:v>
                </c:pt>
                <c:pt idx="9617">
                  <c:v>96.180000000013905</c:v>
                </c:pt>
                <c:pt idx="9618">
                  <c:v>96.190000000013896</c:v>
                </c:pt>
                <c:pt idx="9619">
                  <c:v>96.200000000013901</c:v>
                </c:pt>
                <c:pt idx="9620">
                  <c:v>96.210000000013906</c:v>
                </c:pt>
                <c:pt idx="9621">
                  <c:v>96.220000000013897</c:v>
                </c:pt>
                <c:pt idx="9622">
                  <c:v>96.230000000014002</c:v>
                </c:pt>
                <c:pt idx="9623">
                  <c:v>96.240000000014007</c:v>
                </c:pt>
                <c:pt idx="9624">
                  <c:v>96.250000000013998</c:v>
                </c:pt>
                <c:pt idx="9625">
                  <c:v>96.260000000014003</c:v>
                </c:pt>
                <c:pt idx="9626">
                  <c:v>96.270000000013994</c:v>
                </c:pt>
                <c:pt idx="9627">
                  <c:v>96.280000000013999</c:v>
                </c:pt>
                <c:pt idx="9628">
                  <c:v>96.290000000014004</c:v>
                </c:pt>
                <c:pt idx="9629">
                  <c:v>96.300000000013995</c:v>
                </c:pt>
                <c:pt idx="9630">
                  <c:v>96.310000000014</c:v>
                </c:pt>
                <c:pt idx="9631">
                  <c:v>96.320000000014005</c:v>
                </c:pt>
                <c:pt idx="9632">
                  <c:v>96.330000000013996</c:v>
                </c:pt>
                <c:pt idx="9633">
                  <c:v>96.340000000014001</c:v>
                </c:pt>
                <c:pt idx="9634">
                  <c:v>96.350000000014006</c:v>
                </c:pt>
                <c:pt idx="9635">
                  <c:v>96.360000000013997</c:v>
                </c:pt>
                <c:pt idx="9636">
                  <c:v>96.370000000014002</c:v>
                </c:pt>
                <c:pt idx="9637">
                  <c:v>96.380000000013993</c:v>
                </c:pt>
                <c:pt idx="9638">
                  <c:v>96.390000000013998</c:v>
                </c:pt>
                <c:pt idx="9639">
                  <c:v>96.400000000014003</c:v>
                </c:pt>
                <c:pt idx="9640">
                  <c:v>96.410000000013994</c:v>
                </c:pt>
                <c:pt idx="9641">
                  <c:v>96.420000000013999</c:v>
                </c:pt>
                <c:pt idx="9642">
                  <c:v>96.430000000014104</c:v>
                </c:pt>
                <c:pt idx="9643">
                  <c:v>96.440000000014095</c:v>
                </c:pt>
                <c:pt idx="9644">
                  <c:v>96.4500000000141</c:v>
                </c:pt>
                <c:pt idx="9645">
                  <c:v>96.460000000014105</c:v>
                </c:pt>
                <c:pt idx="9646">
                  <c:v>96.470000000014096</c:v>
                </c:pt>
                <c:pt idx="9647">
                  <c:v>96.480000000014101</c:v>
                </c:pt>
                <c:pt idx="9648">
                  <c:v>96.490000000014106</c:v>
                </c:pt>
                <c:pt idx="9649">
                  <c:v>96.500000000014097</c:v>
                </c:pt>
                <c:pt idx="9650">
                  <c:v>96.510000000014102</c:v>
                </c:pt>
                <c:pt idx="9651">
                  <c:v>96.520000000014093</c:v>
                </c:pt>
                <c:pt idx="9652">
                  <c:v>96.530000000014098</c:v>
                </c:pt>
                <c:pt idx="9653">
                  <c:v>96.540000000014103</c:v>
                </c:pt>
                <c:pt idx="9654">
                  <c:v>96.550000000014094</c:v>
                </c:pt>
                <c:pt idx="9655">
                  <c:v>96.560000000014099</c:v>
                </c:pt>
                <c:pt idx="9656">
                  <c:v>96.570000000014105</c:v>
                </c:pt>
                <c:pt idx="9657">
                  <c:v>96.580000000014095</c:v>
                </c:pt>
                <c:pt idx="9658">
                  <c:v>96.590000000014101</c:v>
                </c:pt>
                <c:pt idx="9659">
                  <c:v>96.600000000014106</c:v>
                </c:pt>
                <c:pt idx="9660">
                  <c:v>96.610000000014097</c:v>
                </c:pt>
                <c:pt idx="9661">
                  <c:v>96.620000000014201</c:v>
                </c:pt>
                <c:pt idx="9662">
                  <c:v>96.630000000014206</c:v>
                </c:pt>
                <c:pt idx="9663">
                  <c:v>96.640000000014197</c:v>
                </c:pt>
                <c:pt idx="9664">
                  <c:v>96.650000000014202</c:v>
                </c:pt>
                <c:pt idx="9665">
                  <c:v>96.660000000014193</c:v>
                </c:pt>
                <c:pt idx="9666">
                  <c:v>96.670000000014198</c:v>
                </c:pt>
                <c:pt idx="9667">
                  <c:v>96.680000000014203</c:v>
                </c:pt>
                <c:pt idx="9668">
                  <c:v>96.690000000014194</c:v>
                </c:pt>
                <c:pt idx="9669">
                  <c:v>96.700000000014199</c:v>
                </c:pt>
                <c:pt idx="9670">
                  <c:v>96.710000000014205</c:v>
                </c:pt>
                <c:pt idx="9671">
                  <c:v>96.720000000014196</c:v>
                </c:pt>
                <c:pt idx="9672">
                  <c:v>96.730000000014201</c:v>
                </c:pt>
                <c:pt idx="9673">
                  <c:v>96.740000000014206</c:v>
                </c:pt>
                <c:pt idx="9674">
                  <c:v>96.750000000014197</c:v>
                </c:pt>
                <c:pt idx="9675">
                  <c:v>96.760000000014202</c:v>
                </c:pt>
                <c:pt idx="9676">
                  <c:v>96.770000000014207</c:v>
                </c:pt>
                <c:pt idx="9677">
                  <c:v>96.780000000014198</c:v>
                </c:pt>
                <c:pt idx="9678">
                  <c:v>96.790000000014203</c:v>
                </c:pt>
                <c:pt idx="9679">
                  <c:v>96.800000000014194</c:v>
                </c:pt>
                <c:pt idx="9680">
                  <c:v>96.810000000014199</c:v>
                </c:pt>
                <c:pt idx="9681">
                  <c:v>96.820000000014304</c:v>
                </c:pt>
                <c:pt idx="9682">
                  <c:v>96.830000000014294</c:v>
                </c:pt>
                <c:pt idx="9683">
                  <c:v>96.8400000000143</c:v>
                </c:pt>
                <c:pt idx="9684">
                  <c:v>96.850000000014305</c:v>
                </c:pt>
                <c:pt idx="9685">
                  <c:v>96.860000000014296</c:v>
                </c:pt>
                <c:pt idx="9686">
                  <c:v>96.870000000014301</c:v>
                </c:pt>
                <c:pt idx="9687">
                  <c:v>96.880000000014306</c:v>
                </c:pt>
                <c:pt idx="9688">
                  <c:v>96.890000000014297</c:v>
                </c:pt>
                <c:pt idx="9689">
                  <c:v>96.900000000014302</c:v>
                </c:pt>
                <c:pt idx="9690">
                  <c:v>96.910000000014307</c:v>
                </c:pt>
                <c:pt idx="9691">
                  <c:v>96.920000000014298</c:v>
                </c:pt>
                <c:pt idx="9692">
                  <c:v>96.930000000014303</c:v>
                </c:pt>
                <c:pt idx="9693">
                  <c:v>96.940000000014294</c:v>
                </c:pt>
                <c:pt idx="9694">
                  <c:v>96.950000000014299</c:v>
                </c:pt>
                <c:pt idx="9695">
                  <c:v>96.960000000014304</c:v>
                </c:pt>
                <c:pt idx="9696">
                  <c:v>96.970000000014295</c:v>
                </c:pt>
                <c:pt idx="9697">
                  <c:v>96.9800000000143</c:v>
                </c:pt>
                <c:pt idx="9698">
                  <c:v>96.990000000014305</c:v>
                </c:pt>
                <c:pt idx="9699">
                  <c:v>97.000000000014296</c:v>
                </c:pt>
                <c:pt idx="9700">
                  <c:v>97.010000000014401</c:v>
                </c:pt>
                <c:pt idx="9701">
                  <c:v>97.020000000014406</c:v>
                </c:pt>
                <c:pt idx="9702">
                  <c:v>97.030000000014397</c:v>
                </c:pt>
                <c:pt idx="9703">
                  <c:v>97.040000000014402</c:v>
                </c:pt>
                <c:pt idx="9704">
                  <c:v>97.050000000014407</c:v>
                </c:pt>
                <c:pt idx="9705">
                  <c:v>97.060000000014398</c:v>
                </c:pt>
                <c:pt idx="9706">
                  <c:v>97.070000000014403</c:v>
                </c:pt>
                <c:pt idx="9707">
                  <c:v>97.080000000014394</c:v>
                </c:pt>
                <c:pt idx="9708">
                  <c:v>97.090000000014399</c:v>
                </c:pt>
                <c:pt idx="9709">
                  <c:v>97.100000000014404</c:v>
                </c:pt>
                <c:pt idx="9710">
                  <c:v>97.110000000014395</c:v>
                </c:pt>
                <c:pt idx="9711">
                  <c:v>97.1200000000144</c:v>
                </c:pt>
                <c:pt idx="9712">
                  <c:v>97.130000000014405</c:v>
                </c:pt>
                <c:pt idx="9713">
                  <c:v>97.140000000014396</c:v>
                </c:pt>
                <c:pt idx="9714">
                  <c:v>97.150000000014401</c:v>
                </c:pt>
                <c:pt idx="9715">
                  <c:v>97.160000000014406</c:v>
                </c:pt>
                <c:pt idx="9716">
                  <c:v>97.170000000014397</c:v>
                </c:pt>
                <c:pt idx="9717">
                  <c:v>97.180000000014402</c:v>
                </c:pt>
                <c:pt idx="9718">
                  <c:v>97.190000000014393</c:v>
                </c:pt>
                <c:pt idx="9719">
                  <c:v>97.200000000014398</c:v>
                </c:pt>
                <c:pt idx="9720">
                  <c:v>97.210000000014503</c:v>
                </c:pt>
                <c:pt idx="9721">
                  <c:v>97.220000000014494</c:v>
                </c:pt>
                <c:pt idx="9722">
                  <c:v>97.230000000014499</c:v>
                </c:pt>
                <c:pt idx="9723">
                  <c:v>97.240000000014504</c:v>
                </c:pt>
                <c:pt idx="9724">
                  <c:v>97.250000000014495</c:v>
                </c:pt>
                <c:pt idx="9725">
                  <c:v>97.2600000000145</c:v>
                </c:pt>
                <c:pt idx="9726">
                  <c:v>97.270000000014505</c:v>
                </c:pt>
                <c:pt idx="9727">
                  <c:v>97.280000000014496</c:v>
                </c:pt>
                <c:pt idx="9728">
                  <c:v>97.290000000014501</c:v>
                </c:pt>
                <c:pt idx="9729">
                  <c:v>97.300000000014506</c:v>
                </c:pt>
                <c:pt idx="9730">
                  <c:v>97.310000000014497</c:v>
                </c:pt>
                <c:pt idx="9731">
                  <c:v>97.320000000014502</c:v>
                </c:pt>
                <c:pt idx="9732">
                  <c:v>97.330000000014493</c:v>
                </c:pt>
                <c:pt idx="9733">
                  <c:v>97.340000000014498</c:v>
                </c:pt>
                <c:pt idx="9734">
                  <c:v>97.350000000014504</c:v>
                </c:pt>
                <c:pt idx="9735">
                  <c:v>97.360000000014495</c:v>
                </c:pt>
                <c:pt idx="9736">
                  <c:v>97.3700000000145</c:v>
                </c:pt>
                <c:pt idx="9737">
                  <c:v>97.380000000014505</c:v>
                </c:pt>
                <c:pt idx="9738">
                  <c:v>97.390000000014496</c:v>
                </c:pt>
                <c:pt idx="9739">
                  <c:v>97.400000000014501</c:v>
                </c:pt>
                <c:pt idx="9740">
                  <c:v>97.410000000014605</c:v>
                </c:pt>
                <c:pt idx="9741">
                  <c:v>97.420000000014596</c:v>
                </c:pt>
                <c:pt idx="9742">
                  <c:v>97.430000000014601</c:v>
                </c:pt>
                <c:pt idx="9743">
                  <c:v>97.440000000014606</c:v>
                </c:pt>
                <c:pt idx="9744">
                  <c:v>97.450000000014597</c:v>
                </c:pt>
                <c:pt idx="9745">
                  <c:v>97.460000000014603</c:v>
                </c:pt>
                <c:pt idx="9746">
                  <c:v>97.470000000014593</c:v>
                </c:pt>
                <c:pt idx="9747">
                  <c:v>97.480000000014599</c:v>
                </c:pt>
                <c:pt idx="9748">
                  <c:v>97.490000000014604</c:v>
                </c:pt>
                <c:pt idx="9749">
                  <c:v>97.500000000014595</c:v>
                </c:pt>
                <c:pt idx="9750">
                  <c:v>97.5100000000146</c:v>
                </c:pt>
                <c:pt idx="9751">
                  <c:v>97.520000000014605</c:v>
                </c:pt>
                <c:pt idx="9752">
                  <c:v>97.530000000014596</c:v>
                </c:pt>
                <c:pt idx="9753">
                  <c:v>97.540000000014601</c:v>
                </c:pt>
                <c:pt idx="9754">
                  <c:v>97.550000000014606</c:v>
                </c:pt>
                <c:pt idx="9755">
                  <c:v>97.560000000014597</c:v>
                </c:pt>
                <c:pt idx="9756">
                  <c:v>97.570000000014602</c:v>
                </c:pt>
                <c:pt idx="9757">
                  <c:v>97.580000000014607</c:v>
                </c:pt>
                <c:pt idx="9758">
                  <c:v>97.590000000014598</c:v>
                </c:pt>
                <c:pt idx="9759">
                  <c:v>97.600000000014703</c:v>
                </c:pt>
                <c:pt idx="9760">
                  <c:v>97.610000000014693</c:v>
                </c:pt>
                <c:pt idx="9761">
                  <c:v>97.620000000014699</c:v>
                </c:pt>
                <c:pt idx="9762">
                  <c:v>97.630000000014704</c:v>
                </c:pt>
                <c:pt idx="9763">
                  <c:v>97.640000000014695</c:v>
                </c:pt>
                <c:pt idx="9764">
                  <c:v>97.6500000000147</c:v>
                </c:pt>
                <c:pt idx="9765">
                  <c:v>97.660000000014705</c:v>
                </c:pt>
                <c:pt idx="9766">
                  <c:v>97.670000000014696</c:v>
                </c:pt>
                <c:pt idx="9767">
                  <c:v>97.680000000014701</c:v>
                </c:pt>
                <c:pt idx="9768">
                  <c:v>97.690000000014706</c:v>
                </c:pt>
                <c:pt idx="9769">
                  <c:v>97.700000000014697</c:v>
                </c:pt>
                <c:pt idx="9770">
                  <c:v>97.710000000014702</c:v>
                </c:pt>
                <c:pt idx="9771">
                  <c:v>97.720000000014707</c:v>
                </c:pt>
                <c:pt idx="9772">
                  <c:v>97.730000000014698</c:v>
                </c:pt>
                <c:pt idx="9773">
                  <c:v>97.740000000014703</c:v>
                </c:pt>
                <c:pt idx="9774">
                  <c:v>97.750000000014694</c:v>
                </c:pt>
                <c:pt idx="9775">
                  <c:v>97.760000000014699</c:v>
                </c:pt>
                <c:pt idx="9776">
                  <c:v>97.770000000014704</c:v>
                </c:pt>
                <c:pt idx="9777">
                  <c:v>97.780000000014695</c:v>
                </c:pt>
                <c:pt idx="9778">
                  <c:v>97.7900000000147</c:v>
                </c:pt>
                <c:pt idx="9779">
                  <c:v>97.800000000014805</c:v>
                </c:pt>
                <c:pt idx="9780">
                  <c:v>97.810000000014796</c:v>
                </c:pt>
                <c:pt idx="9781">
                  <c:v>97.820000000014801</c:v>
                </c:pt>
                <c:pt idx="9782">
                  <c:v>97.830000000014806</c:v>
                </c:pt>
                <c:pt idx="9783">
                  <c:v>97.840000000014797</c:v>
                </c:pt>
                <c:pt idx="9784">
                  <c:v>97.850000000014802</c:v>
                </c:pt>
                <c:pt idx="9785">
                  <c:v>97.860000000014793</c:v>
                </c:pt>
                <c:pt idx="9786">
                  <c:v>97.870000000014798</c:v>
                </c:pt>
                <c:pt idx="9787">
                  <c:v>97.880000000014803</c:v>
                </c:pt>
                <c:pt idx="9788">
                  <c:v>97.890000000014794</c:v>
                </c:pt>
                <c:pt idx="9789">
                  <c:v>97.900000000014799</c:v>
                </c:pt>
                <c:pt idx="9790">
                  <c:v>97.910000000014804</c:v>
                </c:pt>
                <c:pt idx="9791">
                  <c:v>97.920000000014795</c:v>
                </c:pt>
                <c:pt idx="9792">
                  <c:v>97.9300000000148</c:v>
                </c:pt>
                <c:pt idx="9793">
                  <c:v>97.940000000014805</c:v>
                </c:pt>
                <c:pt idx="9794">
                  <c:v>97.950000000014796</c:v>
                </c:pt>
                <c:pt idx="9795">
                  <c:v>97.960000000014801</c:v>
                </c:pt>
                <c:pt idx="9796">
                  <c:v>97.970000000014807</c:v>
                </c:pt>
                <c:pt idx="9797">
                  <c:v>97.980000000014797</c:v>
                </c:pt>
                <c:pt idx="9798">
                  <c:v>97.990000000014902</c:v>
                </c:pt>
                <c:pt idx="9799">
                  <c:v>98.000000000014893</c:v>
                </c:pt>
                <c:pt idx="9800">
                  <c:v>98.010000000014898</c:v>
                </c:pt>
                <c:pt idx="9801">
                  <c:v>98.020000000014903</c:v>
                </c:pt>
                <c:pt idx="9802">
                  <c:v>98.030000000014894</c:v>
                </c:pt>
                <c:pt idx="9803">
                  <c:v>98.040000000014899</c:v>
                </c:pt>
                <c:pt idx="9804">
                  <c:v>98.050000000014904</c:v>
                </c:pt>
                <c:pt idx="9805">
                  <c:v>98.060000000014895</c:v>
                </c:pt>
                <c:pt idx="9806">
                  <c:v>98.0700000000149</c:v>
                </c:pt>
                <c:pt idx="9807">
                  <c:v>98.080000000014905</c:v>
                </c:pt>
                <c:pt idx="9808">
                  <c:v>98.090000000014896</c:v>
                </c:pt>
                <c:pt idx="9809">
                  <c:v>98.100000000014902</c:v>
                </c:pt>
                <c:pt idx="9810">
                  <c:v>98.110000000014907</c:v>
                </c:pt>
                <c:pt idx="9811">
                  <c:v>98.120000000014898</c:v>
                </c:pt>
                <c:pt idx="9812">
                  <c:v>98.130000000014903</c:v>
                </c:pt>
                <c:pt idx="9813">
                  <c:v>98.140000000014894</c:v>
                </c:pt>
                <c:pt idx="9814">
                  <c:v>98.150000000014899</c:v>
                </c:pt>
                <c:pt idx="9815">
                  <c:v>98.160000000014904</c:v>
                </c:pt>
                <c:pt idx="9816">
                  <c:v>98.170000000014895</c:v>
                </c:pt>
                <c:pt idx="9817">
                  <c:v>98.1800000000149</c:v>
                </c:pt>
                <c:pt idx="9818">
                  <c:v>98.190000000015004</c:v>
                </c:pt>
                <c:pt idx="9819">
                  <c:v>98.200000000014995</c:v>
                </c:pt>
                <c:pt idx="9820">
                  <c:v>98.210000000015</c:v>
                </c:pt>
                <c:pt idx="9821">
                  <c:v>98.220000000015006</c:v>
                </c:pt>
                <c:pt idx="9822">
                  <c:v>98.230000000014996</c:v>
                </c:pt>
                <c:pt idx="9823">
                  <c:v>98.240000000015002</c:v>
                </c:pt>
                <c:pt idx="9824">
                  <c:v>98.250000000015007</c:v>
                </c:pt>
                <c:pt idx="9825">
                  <c:v>98.260000000014998</c:v>
                </c:pt>
                <c:pt idx="9826">
                  <c:v>98.270000000015003</c:v>
                </c:pt>
                <c:pt idx="9827">
                  <c:v>98.280000000014994</c:v>
                </c:pt>
                <c:pt idx="9828">
                  <c:v>98.290000000014999</c:v>
                </c:pt>
                <c:pt idx="9829">
                  <c:v>98.300000000015004</c:v>
                </c:pt>
                <c:pt idx="9830">
                  <c:v>98.310000000014995</c:v>
                </c:pt>
                <c:pt idx="9831">
                  <c:v>98.320000000015</c:v>
                </c:pt>
                <c:pt idx="9832">
                  <c:v>98.330000000015005</c:v>
                </c:pt>
                <c:pt idx="9833">
                  <c:v>98.340000000014996</c:v>
                </c:pt>
                <c:pt idx="9834">
                  <c:v>98.350000000015001</c:v>
                </c:pt>
                <c:pt idx="9835">
                  <c:v>98.360000000015006</c:v>
                </c:pt>
                <c:pt idx="9836">
                  <c:v>98.370000000014997</c:v>
                </c:pt>
                <c:pt idx="9837">
                  <c:v>98.380000000015102</c:v>
                </c:pt>
                <c:pt idx="9838">
                  <c:v>98.390000000015107</c:v>
                </c:pt>
                <c:pt idx="9839">
                  <c:v>98.400000000015098</c:v>
                </c:pt>
                <c:pt idx="9840">
                  <c:v>98.410000000015103</c:v>
                </c:pt>
                <c:pt idx="9841">
                  <c:v>98.420000000015094</c:v>
                </c:pt>
                <c:pt idx="9842">
                  <c:v>98.430000000015099</c:v>
                </c:pt>
                <c:pt idx="9843">
                  <c:v>98.440000000015104</c:v>
                </c:pt>
                <c:pt idx="9844">
                  <c:v>98.450000000015095</c:v>
                </c:pt>
                <c:pt idx="9845">
                  <c:v>98.4600000000151</c:v>
                </c:pt>
                <c:pt idx="9846">
                  <c:v>98.470000000015105</c:v>
                </c:pt>
                <c:pt idx="9847">
                  <c:v>98.480000000015096</c:v>
                </c:pt>
                <c:pt idx="9848">
                  <c:v>98.490000000015101</c:v>
                </c:pt>
                <c:pt idx="9849">
                  <c:v>98.500000000015106</c:v>
                </c:pt>
                <c:pt idx="9850">
                  <c:v>98.510000000015097</c:v>
                </c:pt>
                <c:pt idx="9851">
                  <c:v>98.520000000015102</c:v>
                </c:pt>
                <c:pt idx="9852">
                  <c:v>98.530000000015093</c:v>
                </c:pt>
                <c:pt idx="9853">
                  <c:v>98.540000000015098</c:v>
                </c:pt>
                <c:pt idx="9854">
                  <c:v>98.550000000015103</c:v>
                </c:pt>
                <c:pt idx="9855">
                  <c:v>98.560000000015094</c:v>
                </c:pt>
                <c:pt idx="9856">
                  <c:v>98.570000000015099</c:v>
                </c:pt>
                <c:pt idx="9857">
                  <c:v>98.580000000015204</c:v>
                </c:pt>
                <c:pt idx="9858">
                  <c:v>98.590000000015195</c:v>
                </c:pt>
                <c:pt idx="9859">
                  <c:v>98.6000000000152</c:v>
                </c:pt>
                <c:pt idx="9860">
                  <c:v>98.610000000015205</c:v>
                </c:pt>
                <c:pt idx="9861">
                  <c:v>98.620000000015196</c:v>
                </c:pt>
                <c:pt idx="9862">
                  <c:v>98.630000000015201</c:v>
                </c:pt>
                <c:pt idx="9863">
                  <c:v>98.640000000015206</c:v>
                </c:pt>
                <c:pt idx="9864">
                  <c:v>98.650000000015197</c:v>
                </c:pt>
                <c:pt idx="9865">
                  <c:v>98.660000000015202</c:v>
                </c:pt>
                <c:pt idx="9866">
                  <c:v>98.670000000015193</c:v>
                </c:pt>
                <c:pt idx="9867">
                  <c:v>98.680000000015198</c:v>
                </c:pt>
                <c:pt idx="9868">
                  <c:v>98.690000000015203</c:v>
                </c:pt>
                <c:pt idx="9869">
                  <c:v>98.700000000015194</c:v>
                </c:pt>
                <c:pt idx="9870">
                  <c:v>98.710000000015199</c:v>
                </c:pt>
                <c:pt idx="9871">
                  <c:v>98.720000000015204</c:v>
                </c:pt>
                <c:pt idx="9872">
                  <c:v>98.730000000015195</c:v>
                </c:pt>
                <c:pt idx="9873">
                  <c:v>98.7400000000152</c:v>
                </c:pt>
                <c:pt idx="9874">
                  <c:v>98.750000000015206</c:v>
                </c:pt>
                <c:pt idx="9875">
                  <c:v>98.760000000015197</c:v>
                </c:pt>
                <c:pt idx="9876">
                  <c:v>98.770000000015301</c:v>
                </c:pt>
                <c:pt idx="9877">
                  <c:v>98.780000000015306</c:v>
                </c:pt>
                <c:pt idx="9878">
                  <c:v>98.790000000015297</c:v>
                </c:pt>
                <c:pt idx="9879">
                  <c:v>98.800000000015302</c:v>
                </c:pt>
                <c:pt idx="9880">
                  <c:v>98.810000000015293</c:v>
                </c:pt>
                <c:pt idx="9881">
                  <c:v>98.820000000015298</c:v>
                </c:pt>
                <c:pt idx="9882">
                  <c:v>98.830000000015303</c:v>
                </c:pt>
                <c:pt idx="9883">
                  <c:v>98.840000000015294</c:v>
                </c:pt>
                <c:pt idx="9884">
                  <c:v>98.850000000015299</c:v>
                </c:pt>
                <c:pt idx="9885">
                  <c:v>98.860000000015305</c:v>
                </c:pt>
                <c:pt idx="9886">
                  <c:v>98.870000000015295</c:v>
                </c:pt>
                <c:pt idx="9887">
                  <c:v>98.880000000015301</c:v>
                </c:pt>
                <c:pt idx="9888">
                  <c:v>98.890000000015306</c:v>
                </c:pt>
                <c:pt idx="9889">
                  <c:v>98.900000000015297</c:v>
                </c:pt>
                <c:pt idx="9890">
                  <c:v>98.910000000015302</c:v>
                </c:pt>
                <c:pt idx="9891">
                  <c:v>98.920000000015307</c:v>
                </c:pt>
                <c:pt idx="9892">
                  <c:v>98.930000000015298</c:v>
                </c:pt>
                <c:pt idx="9893">
                  <c:v>98.940000000015303</c:v>
                </c:pt>
                <c:pt idx="9894">
                  <c:v>98.950000000015294</c:v>
                </c:pt>
                <c:pt idx="9895">
                  <c:v>98.960000000015299</c:v>
                </c:pt>
                <c:pt idx="9896">
                  <c:v>98.970000000015403</c:v>
                </c:pt>
                <c:pt idx="9897">
                  <c:v>98.980000000015394</c:v>
                </c:pt>
                <c:pt idx="9898">
                  <c:v>98.990000000015399</c:v>
                </c:pt>
                <c:pt idx="9899">
                  <c:v>99.000000000015405</c:v>
                </c:pt>
                <c:pt idx="9900">
                  <c:v>99.010000000015395</c:v>
                </c:pt>
                <c:pt idx="9901">
                  <c:v>99.020000000015401</c:v>
                </c:pt>
                <c:pt idx="9902">
                  <c:v>99.030000000015406</c:v>
                </c:pt>
                <c:pt idx="9903">
                  <c:v>99.040000000015397</c:v>
                </c:pt>
                <c:pt idx="9904">
                  <c:v>99.050000000015402</c:v>
                </c:pt>
                <c:pt idx="9905">
                  <c:v>99.060000000015407</c:v>
                </c:pt>
                <c:pt idx="9906">
                  <c:v>99.070000000015398</c:v>
                </c:pt>
                <c:pt idx="9907">
                  <c:v>99.080000000015403</c:v>
                </c:pt>
                <c:pt idx="9908">
                  <c:v>99.090000000015394</c:v>
                </c:pt>
                <c:pt idx="9909">
                  <c:v>99.100000000015399</c:v>
                </c:pt>
                <c:pt idx="9910">
                  <c:v>99.110000000015404</c:v>
                </c:pt>
                <c:pt idx="9911">
                  <c:v>99.120000000015395</c:v>
                </c:pt>
                <c:pt idx="9912">
                  <c:v>99.1300000000154</c:v>
                </c:pt>
                <c:pt idx="9913">
                  <c:v>99.140000000015405</c:v>
                </c:pt>
                <c:pt idx="9914">
                  <c:v>99.150000000015396</c:v>
                </c:pt>
                <c:pt idx="9915">
                  <c:v>99.160000000015501</c:v>
                </c:pt>
                <c:pt idx="9916">
                  <c:v>99.170000000015506</c:v>
                </c:pt>
                <c:pt idx="9917">
                  <c:v>99.180000000015497</c:v>
                </c:pt>
                <c:pt idx="9918">
                  <c:v>99.190000000015502</c:v>
                </c:pt>
                <c:pt idx="9919">
                  <c:v>99.200000000015507</c:v>
                </c:pt>
                <c:pt idx="9920">
                  <c:v>99.210000000015498</c:v>
                </c:pt>
                <c:pt idx="9921">
                  <c:v>99.220000000015503</c:v>
                </c:pt>
                <c:pt idx="9922">
                  <c:v>99.230000000015494</c:v>
                </c:pt>
                <c:pt idx="9923">
                  <c:v>99.240000000015499</c:v>
                </c:pt>
                <c:pt idx="9924">
                  <c:v>99.250000000015504</c:v>
                </c:pt>
                <c:pt idx="9925">
                  <c:v>99.260000000015495</c:v>
                </c:pt>
                <c:pt idx="9926">
                  <c:v>99.2700000000155</c:v>
                </c:pt>
                <c:pt idx="9927">
                  <c:v>99.280000000015505</c:v>
                </c:pt>
                <c:pt idx="9928">
                  <c:v>99.290000000015496</c:v>
                </c:pt>
                <c:pt idx="9929">
                  <c:v>99.300000000015501</c:v>
                </c:pt>
                <c:pt idx="9930">
                  <c:v>99.310000000015506</c:v>
                </c:pt>
                <c:pt idx="9931">
                  <c:v>99.320000000015497</c:v>
                </c:pt>
                <c:pt idx="9932">
                  <c:v>99.330000000015502</c:v>
                </c:pt>
                <c:pt idx="9933">
                  <c:v>99.340000000015493</c:v>
                </c:pt>
                <c:pt idx="9934">
                  <c:v>99.350000000015498</c:v>
                </c:pt>
                <c:pt idx="9935">
                  <c:v>99.360000000015603</c:v>
                </c:pt>
                <c:pt idx="9936">
                  <c:v>99.370000000015594</c:v>
                </c:pt>
                <c:pt idx="9937">
                  <c:v>99.380000000015599</c:v>
                </c:pt>
                <c:pt idx="9938">
                  <c:v>99.390000000015604</c:v>
                </c:pt>
                <c:pt idx="9939">
                  <c:v>99.400000000015595</c:v>
                </c:pt>
                <c:pt idx="9940">
                  <c:v>99.4100000000156</c:v>
                </c:pt>
                <c:pt idx="9941">
                  <c:v>99.420000000015605</c:v>
                </c:pt>
                <c:pt idx="9942">
                  <c:v>99.430000000015596</c:v>
                </c:pt>
                <c:pt idx="9943">
                  <c:v>99.440000000015601</c:v>
                </c:pt>
                <c:pt idx="9944">
                  <c:v>99.450000000015606</c:v>
                </c:pt>
                <c:pt idx="9945">
                  <c:v>99.460000000015597</c:v>
                </c:pt>
                <c:pt idx="9946">
                  <c:v>99.470000000015602</c:v>
                </c:pt>
                <c:pt idx="9947">
                  <c:v>99.480000000015593</c:v>
                </c:pt>
                <c:pt idx="9948">
                  <c:v>99.490000000015598</c:v>
                </c:pt>
                <c:pt idx="9949">
                  <c:v>99.500000000015604</c:v>
                </c:pt>
                <c:pt idx="9950">
                  <c:v>99.510000000015594</c:v>
                </c:pt>
                <c:pt idx="9951">
                  <c:v>99.5200000000156</c:v>
                </c:pt>
                <c:pt idx="9952">
                  <c:v>99.530000000015605</c:v>
                </c:pt>
                <c:pt idx="9953">
                  <c:v>99.540000000015596</c:v>
                </c:pt>
                <c:pt idx="9954">
                  <c:v>99.550000000015601</c:v>
                </c:pt>
                <c:pt idx="9955">
                  <c:v>99.560000000015705</c:v>
                </c:pt>
                <c:pt idx="9956">
                  <c:v>99.570000000015696</c:v>
                </c:pt>
                <c:pt idx="9957">
                  <c:v>99.580000000015701</c:v>
                </c:pt>
                <c:pt idx="9958">
                  <c:v>99.590000000015706</c:v>
                </c:pt>
                <c:pt idx="9959">
                  <c:v>99.600000000015697</c:v>
                </c:pt>
                <c:pt idx="9960">
                  <c:v>99.610000000015702</c:v>
                </c:pt>
                <c:pt idx="9961">
                  <c:v>99.620000000015693</c:v>
                </c:pt>
                <c:pt idx="9962">
                  <c:v>99.630000000015698</c:v>
                </c:pt>
                <c:pt idx="9963">
                  <c:v>99.640000000015704</c:v>
                </c:pt>
                <c:pt idx="9964">
                  <c:v>99.650000000015694</c:v>
                </c:pt>
                <c:pt idx="9965">
                  <c:v>99.6600000000157</c:v>
                </c:pt>
                <c:pt idx="9966">
                  <c:v>99.670000000015705</c:v>
                </c:pt>
                <c:pt idx="9967">
                  <c:v>99.680000000015696</c:v>
                </c:pt>
                <c:pt idx="9968">
                  <c:v>99.690000000015701</c:v>
                </c:pt>
                <c:pt idx="9969">
                  <c:v>99.700000000015706</c:v>
                </c:pt>
                <c:pt idx="9970">
                  <c:v>99.710000000015697</c:v>
                </c:pt>
                <c:pt idx="9971">
                  <c:v>99.720000000015702</c:v>
                </c:pt>
                <c:pt idx="9972">
                  <c:v>99.730000000015707</c:v>
                </c:pt>
                <c:pt idx="9973">
                  <c:v>99.740000000015698</c:v>
                </c:pt>
                <c:pt idx="9974">
                  <c:v>99.750000000015802</c:v>
                </c:pt>
                <c:pt idx="9975">
                  <c:v>99.760000000015793</c:v>
                </c:pt>
                <c:pt idx="9976">
                  <c:v>99.770000000015798</c:v>
                </c:pt>
                <c:pt idx="9977">
                  <c:v>99.780000000015804</c:v>
                </c:pt>
                <c:pt idx="9978">
                  <c:v>99.790000000015795</c:v>
                </c:pt>
                <c:pt idx="9979">
                  <c:v>99.8000000000158</c:v>
                </c:pt>
                <c:pt idx="9980">
                  <c:v>99.810000000015805</c:v>
                </c:pt>
                <c:pt idx="9981">
                  <c:v>99.820000000015796</c:v>
                </c:pt>
                <c:pt idx="9982">
                  <c:v>99.830000000015801</c:v>
                </c:pt>
                <c:pt idx="9983">
                  <c:v>99.840000000015806</c:v>
                </c:pt>
                <c:pt idx="9984">
                  <c:v>99.850000000015797</c:v>
                </c:pt>
                <c:pt idx="9985">
                  <c:v>99.860000000015802</c:v>
                </c:pt>
                <c:pt idx="9986">
                  <c:v>99.870000000015807</c:v>
                </c:pt>
                <c:pt idx="9987">
                  <c:v>99.880000000015798</c:v>
                </c:pt>
                <c:pt idx="9988">
                  <c:v>99.890000000015803</c:v>
                </c:pt>
                <c:pt idx="9989">
                  <c:v>99.900000000015794</c:v>
                </c:pt>
                <c:pt idx="9990">
                  <c:v>99.910000000015799</c:v>
                </c:pt>
                <c:pt idx="9991">
                  <c:v>99.920000000015804</c:v>
                </c:pt>
                <c:pt idx="9992">
                  <c:v>99.930000000015795</c:v>
                </c:pt>
                <c:pt idx="9993">
                  <c:v>99.9400000000158</c:v>
                </c:pt>
                <c:pt idx="9994">
                  <c:v>99.950000000015905</c:v>
                </c:pt>
                <c:pt idx="9995">
                  <c:v>99.960000000015896</c:v>
                </c:pt>
                <c:pt idx="9996">
                  <c:v>99.970000000015901</c:v>
                </c:pt>
                <c:pt idx="9997">
                  <c:v>99.980000000015906</c:v>
                </c:pt>
                <c:pt idx="9998">
                  <c:v>99.990000000015897</c:v>
                </c:pt>
                <c:pt idx="9999">
                  <c:v>100.000000000016</c:v>
                </c:pt>
                <c:pt idx="10000">
                  <c:v>100.01000000001601</c:v>
                </c:pt>
                <c:pt idx="10001">
                  <c:v>100.020000000016</c:v>
                </c:pt>
                <c:pt idx="10002">
                  <c:v>100.030000000016</c:v>
                </c:pt>
                <c:pt idx="10003">
                  <c:v>100.04000000001599</c:v>
                </c:pt>
                <c:pt idx="10004">
                  <c:v>100.050000000016</c:v>
                </c:pt>
                <c:pt idx="10005">
                  <c:v>100.060000000016</c:v>
                </c:pt>
                <c:pt idx="10006">
                  <c:v>100.07000000001599</c:v>
                </c:pt>
                <c:pt idx="10007">
                  <c:v>100.080000000016</c:v>
                </c:pt>
                <c:pt idx="10008">
                  <c:v>100.090000000016</c:v>
                </c:pt>
                <c:pt idx="10009">
                  <c:v>100.100000000016</c:v>
                </c:pt>
                <c:pt idx="10010">
                  <c:v>100.110000000016</c:v>
                </c:pt>
                <c:pt idx="10011">
                  <c:v>100.12000000001601</c:v>
                </c:pt>
                <c:pt idx="10012">
                  <c:v>100.130000000016</c:v>
                </c:pt>
                <c:pt idx="10013">
                  <c:v>100.140000000016</c:v>
                </c:pt>
                <c:pt idx="10014">
                  <c:v>100.15000000001601</c:v>
                </c:pt>
                <c:pt idx="10015">
                  <c:v>100.160000000016</c:v>
                </c:pt>
                <c:pt idx="10016">
                  <c:v>100.170000000016</c:v>
                </c:pt>
                <c:pt idx="10017">
                  <c:v>100.18000000001599</c:v>
                </c:pt>
                <c:pt idx="10018">
                  <c:v>100.190000000016</c:v>
                </c:pt>
                <c:pt idx="10019">
                  <c:v>100.200000000016</c:v>
                </c:pt>
                <c:pt idx="10020">
                  <c:v>100.210000000016</c:v>
                </c:pt>
                <c:pt idx="10021">
                  <c:v>100.220000000016</c:v>
                </c:pt>
                <c:pt idx="10022">
                  <c:v>100.23000000001601</c:v>
                </c:pt>
                <c:pt idx="10023">
                  <c:v>100.240000000016</c:v>
                </c:pt>
                <c:pt idx="10024">
                  <c:v>100.250000000016</c:v>
                </c:pt>
                <c:pt idx="10025">
                  <c:v>100.26000000001601</c:v>
                </c:pt>
                <c:pt idx="10026">
                  <c:v>100.270000000016</c:v>
                </c:pt>
                <c:pt idx="10027">
                  <c:v>100.280000000016</c:v>
                </c:pt>
                <c:pt idx="10028">
                  <c:v>100.29000000001599</c:v>
                </c:pt>
                <c:pt idx="10029">
                  <c:v>100.300000000016</c:v>
                </c:pt>
                <c:pt idx="10030">
                  <c:v>100.310000000016</c:v>
                </c:pt>
                <c:pt idx="10031">
                  <c:v>100.32000000001599</c:v>
                </c:pt>
                <c:pt idx="10032">
                  <c:v>100.330000000016</c:v>
                </c:pt>
                <c:pt idx="10033">
                  <c:v>100.340000000016</c:v>
                </c:pt>
                <c:pt idx="10034">
                  <c:v>100.350000000016</c:v>
                </c:pt>
                <c:pt idx="10035">
                  <c:v>100.360000000016</c:v>
                </c:pt>
                <c:pt idx="10036">
                  <c:v>100.37000000001601</c:v>
                </c:pt>
                <c:pt idx="10037">
                  <c:v>100.380000000016</c:v>
                </c:pt>
                <c:pt idx="10038">
                  <c:v>100.390000000016</c:v>
                </c:pt>
                <c:pt idx="10039">
                  <c:v>100.40000000001601</c:v>
                </c:pt>
                <c:pt idx="10040">
                  <c:v>100.410000000016</c:v>
                </c:pt>
                <c:pt idx="10041">
                  <c:v>100.420000000016</c:v>
                </c:pt>
                <c:pt idx="10042">
                  <c:v>100.43000000001599</c:v>
                </c:pt>
                <c:pt idx="10043">
                  <c:v>100.440000000016</c:v>
                </c:pt>
                <c:pt idx="10044">
                  <c:v>100.450000000016</c:v>
                </c:pt>
                <c:pt idx="10045">
                  <c:v>100.460000000016</c:v>
                </c:pt>
                <c:pt idx="10046">
                  <c:v>100.470000000016</c:v>
                </c:pt>
                <c:pt idx="10047">
                  <c:v>100.48000000001601</c:v>
                </c:pt>
                <c:pt idx="10048">
                  <c:v>100.490000000016</c:v>
                </c:pt>
                <c:pt idx="10049">
                  <c:v>100.500000000016</c:v>
                </c:pt>
                <c:pt idx="10050">
                  <c:v>100.51000000001601</c:v>
                </c:pt>
                <c:pt idx="10051">
                  <c:v>100.520000000016</c:v>
                </c:pt>
                <c:pt idx="10052">
                  <c:v>100.530000000016</c:v>
                </c:pt>
                <c:pt idx="10053">
                  <c:v>100.54000000001599</c:v>
                </c:pt>
                <c:pt idx="10054">
                  <c:v>100.550000000016</c:v>
                </c:pt>
                <c:pt idx="10055">
                  <c:v>100.560000000016</c:v>
                </c:pt>
                <c:pt idx="10056">
                  <c:v>100.57000000001599</c:v>
                </c:pt>
                <c:pt idx="10057">
                  <c:v>100.580000000016</c:v>
                </c:pt>
                <c:pt idx="10058">
                  <c:v>100.590000000016</c:v>
                </c:pt>
                <c:pt idx="10059">
                  <c:v>100.600000000016</c:v>
                </c:pt>
                <c:pt idx="10060">
                  <c:v>100.610000000016</c:v>
                </c:pt>
                <c:pt idx="10061">
                  <c:v>100.62000000001601</c:v>
                </c:pt>
                <c:pt idx="10062">
                  <c:v>100.630000000016</c:v>
                </c:pt>
                <c:pt idx="10063">
                  <c:v>100.640000000016</c:v>
                </c:pt>
                <c:pt idx="10064">
                  <c:v>100.65000000001601</c:v>
                </c:pt>
                <c:pt idx="10065">
                  <c:v>100.660000000016</c:v>
                </c:pt>
                <c:pt idx="10066">
                  <c:v>100.670000000016</c:v>
                </c:pt>
                <c:pt idx="10067">
                  <c:v>100.68000000001599</c:v>
                </c:pt>
                <c:pt idx="10068">
                  <c:v>100.690000000016</c:v>
                </c:pt>
                <c:pt idx="10069">
                  <c:v>100.700000000016</c:v>
                </c:pt>
                <c:pt idx="10070">
                  <c:v>100.710000000016</c:v>
                </c:pt>
                <c:pt idx="10071">
                  <c:v>100.720000000016</c:v>
                </c:pt>
                <c:pt idx="10072">
                  <c:v>100.73000000001601</c:v>
                </c:pt>
                <c:pt idx="10073">
                  <c:v>100.740000000016</c:v>
                </c:pt>
                <c:pt idx="10074">
                  <c:v>100.750000000016</c:v>
                </c:pt>
                <c:pt idx="10075">
                  <c:v>100.76000000001601</c:v>
                </c:pt>
                <c:pt idx="10076">
                  <c:v>100.770000000016</c:v>
                </c:pt>
                <c:pt idx="10077">
                  <c:v>100.780000000016</c:v>
                </c:pt>
                <c:pt idx="10078">
                  <c:v>100.79000000001599</c:v>
                </c:pt>
                <c:pt idx="10079">
                  <c:v>100.800000000016</c:v>
                </c:pt>
                <c:pt idx="10080">
                  <c:v>100.810000000016</c:v>
                </c:pt>
                <c:pt idx="10081">
                  <c:v>100.82000000001599</c:v>
                </c:pt>
                <c:pt idx="10082">
                  <c:v>100.830000000016</c:v>
                </c:pt>
                <c:pt idx="10083">
                  <c:v>100.840000000016</c:v>
                </c:pt>
                <c:pt idx="10084">
                  <c:v>100.850000000016</c:v>
                </c:pt>
                <c:pt idx="10085">
                  <c:v>100.860000000016</c:v>
                </c:pt>
                <c:pt idx="10086">
                  <c:v>100.87000000001601</c:v>
                </c:pt>
                <c:pt idx="10087">
                  <c:v>100.880000000016</c:v>
                </c:pt>
                <c:pt idx="10088">
                  <c:v>100.890000000016</c:v>
                </c:pt>
                <c:pt idx="10089">
                  <c:v>100.90000000001601</c:v>
                </c:pt>
                <c:pt idx="10090">
                  <c:v>100.910000000016</c:v>
                </c:pt>
                <c:pt idx="10091">
                  <c:v>100.920000000016</c:v>
                </c:pt>
                <c:pt idx="10092">
                  <c:v>100.93000000001599</c:v>
                </c:pt>
                <c:pt idx="10093">
                  <c:v>100.940000000016</c:v>
                </c:pt>
                <c:pt idx="10094">
                  <c:v>100.950000000016</c:v>
                </c:pt>
                <c:pt idx="10095">
                  <c:v>100.960000000016</c:v>
                </c:pt>
                <c:pt idx="10096">
                  <c:v>100.970000000016</c:v>
                </c:pt>
                <c:pt idx="10097">
                  <c:v>100.98000000001601</c:v>
                </c:pt>
                <c:pt idx="10098">
                  <c:v>100.990000000016</c:v>
                </c:pt>
                <c:pt idx="10099">
                  <c:v>101.000000000016</c:v>
                </c:pt>
                <c:pt idx="10100">
                  <c:v>101.01000000001601</c:v>
                </c:pt>
                <c:pt idx="10101">
                  <c:v>101.020000000016</c:v>
                </c:pt>
                <c:pt idx="10102">
                  <c:v>101.030000000016</c:v>
                </c:pt>
                <c:pt idx="10103">
                  <c:v>101.04000000001599</c:v>
                </c:pt>
                <c:pt idx="10104">
                  <c:v>101.050000000016</c:v>
                </c:pt>
                <c:pt idx="10105">
                  <c:v>101.060000000016</c:v>
                </c:pt>
                <c:pt idx="10106">
                  <c:v>101.07000000001599</c:v>
                </c:pt>
                <c:pt idx="10107">
                  <c:v>101.080000000016</c:v>
                </c:pt>
                <c:pt idx="10108">
                  <c:v>101.090000000016</c:v>
                </c:pt>
                <c:pt idx="10109">
                  <c:v>101.100000000016</c:v>
                </c:pt>
                <c:pt idx="10110">
                  <c:v>101.110000000016</c:v>
                </c:pt>
                <c:pt idx="10111">
                  <c:v>101.12000000001601</c:v>
                </c:pt>
                <c:pt idx="10112">
                  <c:v>101.130000000016</c:v>
                </c:pt>
                <c:pt idx="10113">
                  <c:v>101.140000000016</c:v>
                </c:pt>
                <c:pt idx="10114">
                  <c:v>101.15000000001601</c:v>
                </c:pt>
                <c:pt idx="10115">
                  <c:v>101.160000000016</c:v>
                </c:pt>
                <c:pt idx="10116">
                  <c:v>101.170000000017</c:v>
                </c:pt>
                <c:pt idx="10117">
                  <c:v>101.18000000001599</c:v>
                </c:pt>
                <c:pt idx="10118">
                  <c:v>101.190000000016</c:v>
                </c:pt>
                <c:pt idx="10119">
                  <c:v>101.200000000017</c:v>
                </c:pt>
                <c:pt idx="10120">
                  <c:v>101.210000000016</c:v>
                </c:pt>
                <c:pt idx="10121">
                  <c:v>101.220000000016</c:v>
                </c:pt>
                <c:pt idx="10122">
                  <c:v>101.230000000017</c:v>
                </c:pt>
                <c:pt idx="10123">
                  <c:v>101.240000000016</c:v>
                </c:pt>
                <c:pt idx="10124">
                  <c:v>101.250000000016</c:v>
                </c:pt>
                <c:pt idx="10125">
                  <c:v>101.260000000017</c:v>
                </c:pt>
                <c:pt idx="10126">
                  <c:v>101.270000000016</c:v>
                </c:pt>
                <c:pt idx="10127">
                  <c:v>101.280000000016</c:v>
                </c:pt>
                <c:pt idx="10128">
                  <c:v>101.29000000001599</c:v>
                </c:pt>
                <c:pt idx="10129">
                  <c:v>101.300000000016</c:v>
                </c:pt>
                <c:pt idx="10130">
                  <c:v>101.310000000016</c:v>
                </c:pt>
                <c:pt idx="10131">
                  <c:v>101.320000000017</c:v>
                </c:pt>
                <c:pt idx="10132">
                  <c:v>101.33000000001699</c:v>
                </c:pt>
                <c:pt idx="10133">
                  <c:v>101.340000000017</c:v>
                </c:pt>
                <c:pt idx="10134">
                  <c:v>101.350000000017</c:v>
                </c:pt>
                <c:pt idx="10135">
                  <c:v>101.360000000017</c:v>
                </c:pt>
                <c:pt idx="10136">
                  <c:v>101.370000000017</c:v>
                </c:pt>
                <c:pt idx="10137">
                  <c:v>101.38000000001701</c:v>
                </c:pt>
                <c:pt idx="10138">
                  <c:v>101.390000000017</c:v>
                </c:pt>
                <c:pt idx="10139">
                  <c:v>101.400000000017</c:v>
                </c:pt>
                <c:pt idx="10140">
                  <c:v>101.41000000001701</c:v>
                </c:pt>
                <c:pt idx="10141">
                  <c:v>101.420000000017</c:v>
                </c:pt>
                <c:pt idx="10142">
                  <c:v>101.430000000017</c:v>
                </c:pt>
                <c:pt idx="10143">
                  <c:v>101.44000000001699</c:v>
                </c:pt>
                <c:pt idx="10144">
                  <c:v>101.450000000017</c:v>
                </c:pt>
                <c:pt idx="10145">
                  <c:v>101.460000000017</c:v>
                </c:pt>
                <c:pt idx="10146">
                  <c:v>101.470000000017</c:v>
                </c:pt>
                <c:pt idx="10147">
                  <c:v>101.480000000017</c:v>
                </c:pt>
                <c:pt idx="10148">
                  <c:v>101.49000000001701</c:v>
                </c:pt>
                <c:pt idx="10149">
                  <c:v>101.500000000017</c:v>
                </c:pt>
                <c:pt idx="10150">
                  <c:v>101.510000000017</c:v>
                </c:pt>
                <c:pt idx="10151">
                  <c:v>101.52000000001701</c:v>
                </c:pt>
                <c:pt idx="10152">
                  <c:v>101.530000000017</c:v>
                </c:pt>
                <c:pt idx="10153">
                  <c:v>101.540000000017</c:v>
                </c:pt>
                <c:pt idx="10154">
                  <c:v>101.55000000001699</c:v>
                </c:pt>
                <c:pt idx="10155">
                  <c:v>101.560000000017</c:v>
                </c:pt>
                <c:pt idx="10156">
                  <c:v>101.570000000017</c:v>
                </c:pt>
                <c:pt idx="10157">
                  <c:v>101.58000000001699</c:v>
                </c:pt>
                <c:pt idx="10158">
                  <c:v>101.590000000017</c:v>
                </c:pt>
                <c:pt idx="10159">
                  <c:v>101.600000000017</c:v>
                </c:pt>
                <c:pt idx="10160">
                  <c:v>101.610000000017</c:v>
                </c:pt>
                <c:pt idx="10161">
                  <c:v>101.620000000017</c:v>
                </c:pt>
                <c:pt idx="10162">
                  <c:v>101.63000000001701</c:v>
                </c:pt>
                <c:pt idx="10163">
                  <c:v>101.640000000017</c:v>
                </c:pt>
                <c:pt idx="10164">
                  <c:v>101.650000000017</c:v>
                </c:pt>
                <c:pt idx="10165">
                  <c:v>101.66000000001701</c:v>
                </c:pt>
                <c:pt idx="10166">
                  <c:v>101.670000000017</c:v>
                </c:pt>
                <c:pt idx="10167">
                  <c:v>101.680000000017</c:v>
                </c:pt>
                <c:pt idx="10168">
                  <c:v>101.69000000001699</c:v>
                </c:pt>
                <c:pt idx="10169">
                  <c:v>101.700000000017</c:v>
                </c:pt>
                <c:pt idx="10170">
                  <c:v>101.710000000017</c:v>
                </c:pt>
                <c:pt idx="10171">
                  <c:v>101.720000000017</c:v>
                </c:pt>
                <c:pt idx="10172">
                  <c:v>101.730000000017</c:v>
                </c:pt>
                <c:pt idx="10173">
                  <c:v>101.74000000001701</c:v>
                </c:pt>
                <c:pt idx="10174">
                  <c:v>101.750000000017</c:v>
                </c:pt>
                <c:pt idx="10175">
                  <c:v>101.760000000017</c:v>
                </c:pt>
                <c:pt idx="10176">
                  <c:v>101.77000000001701</c:v>
                </c:pt>
                <c:pt idx="10177">
                  <c:v>101.780000000017</c:v>
                </c:pt>
                <c:pt idx="10178">
                  <c:v>101.790000000017</c:v>
                </c:pt>
                <c:pt idx="10179">
                  <c:v>101.80000000001699</c:v>
                </c:pt>
                <c:pt idx="10180">
                  <c:v>101.810000000017</c:v>
                </c:pt>
                <c:pt idx="10181">
                  <c:v>101.820000000017</c:v>
                </c:pt>
                <c:pt idx="10182">
                  <c:v>101.83000000001699</c:v>
                </c:pt>
                <c:pt idx="10183">
                  <c:v>101.840000000017</c:v>
                </c:pt>
                <c:pt idx="10184">
                  <c:v>101.850000000017</c:v>
                </c:pt>
                <c:pt idx="10185">
                  <c:v>101.860000000017</c:v>
                </c:pt>
                <c:pt idx="10186">
                  <c:v>101.870000000017</c:v>
                </c:pt>
                <c:pt idx="10187">
                  <c:v>101.88000000001701</c:v>
                </c:pt>
                <c:pt idx="10188">
                  <c:v>101.890000000017</c:v>
                </c:pt>
                <c:pt idx="10189">
                  <c:v>101.900000000017</c:v>
                </c:pt>
                <c:pt idx="10190">
                  <c:v>101.91000000001701</c:v>
                </c:pt>
                <c:pt idx="10191">
                  <c:v>101.920000000017</c:v>
                </c:pt>
                <c:pt idx="10192">
                  <c:v>101.930000000017</c:v>
                </c:pt>
                <c:pt idx="10193">
                  <c:v>101.94000000001699</c:v>
                </c:pt>
                <c:pt idx="10194">
                  <c:v>101.950000000017</c:v>
                </c:pt>
                <c:pt idx="10195">
                  <c:v>101.960000000017</c:v>
                </c:pt>
                <c:pt idx="10196">
                  <c:v>101.970000000017</c:v>
                </c:pt>
                <c:pt idx="10197">
                  <c:v>101.980000000017</c:v>
                </c:pt>
                <c:pt idx="10198">
                  <c:v>101.99000000001701</c:v>
                </c:pt>
                <c:pt idx="10199">
                  <c:v>102.000000000017</c:v>
                </c:pt>
                <c:pt idx="10200">
                  <c:v>102.010000000017</c:v>
                </c:pt>
                <c:pt idx="10201">
                  <c:v>102.02000000001701</c:v>
                </c:pt>
                <c:pt idx="10202">
                  <c:v>102.030000000017</c:v>
                </c:pt>
                <c:pt idx="10203">
                  <c:v>102.040000000017</c:v>
                </c:pt>
                <c:pt idx="10204">
                  <c:v>102.05000000001699</c:v>
                </c:pt>
                <c:pt idx="10205">
                  <c:v>102.060000000017</c:v>
                </c:pt>
                <c:pt idx="10206">
                  <c:v>102.070000000017</c:v>
                </c:pt>
                <c:pt idx="10207">
                  <c:v>102.08000000001699</c:v>
                </c:pt>
                <c:pt idx="10208">
                  <c:v>102.090000000017</c:v>
                </c:pt>
                <c:pt idx="10209">
                  <c:v>102.100000000017</c:v>
                </c:pt>
                <c:pt idx="10210">
                  <c:v>102.110000000017</c:v>
                </c:pt>
                <c:pt idx="10211">
                  <c:v>102.120000000017</c:v>
                </c:pt>
                <c:pt idx="10212">
                  <c:v>102.13000000001701</c:v>
                </c:pt>
                <c:pt idx="10213">
                  <c:v>102.140000000017</c:v>
                </c:pt>
                <c:pt idx="10214">
                  <c:v>102.150000000017</c:v>
                </c:pt>
                <c:pt idx="10215">
                  <c:v>102.16000000001701</c:v>
                </c:pt>
                <c:pt idx="10216">
                  <c:v>102.170000000017</c:v>
                </c:pt>
                <c:pt idx="10217">
                  <c:v>102.180000000017</c:v>
                </c:pt>
                <c:pt idx="10218">
                  <c:v>102.19000000001699</c:v>
                </c:pt>
                <c:pt idx="10219">
                  <c:v>102.200000000017</c:v>
                </c:pt>
                <c:pt idx="10220">
                  <c:v>102.210000000017</c:v>
                </c:pt>
                <c:pt idx="10221">
                  <c:v>102.220000000017</c:v>
                </c:pt>
                <c:pt idx="10222">
                  <c:v>102.230000000017</c:v>
                </c:pt>
                <c:pt idx="10223">
                  <c:v>102.24000000001701</c:v>
                </c:pt>
                <c:pt idx="10224">
                  <c:v>102.250000000017</c:v>
                </c:pt>
                <c:pt idx="10225">
                  <c:v>102.260000000017</c:v>
                </c:pt>
                <c:pt idx="10226">
                  <c:v>102.27000000001701</c:v>
                </c:pt>
                <c:pt idx="10227">
                  <c:v>102.280000000017</c:v>
                </c:pt>
                <c:pt idx="10228">
                  <c:v>102.290000000017</c:v>
                </c:pt>
                <c:pt idx="10229">
                  <c:v>102.30000000001699</c:v>
                </c:pt>
                <c:pt idx="10230">
                  <c:v>102.310000000017</c:v>
                </c:pt>
                <c:pt idx="10231">
                  <c:v>102.320000000017</c:v>
                </c:pt>
                <c:pt idx="10232">
                  <c:v>102.33000000001699</c:v>
                </c:pt>
                <c:pt idx="10233">
                  <c:v>102.340000000017</c:v>
                </c:pt>
                <c:pt idx="10234">
                  <c:v>102.350000000017</c:v>
                </c:pt>
                <c:pt idx="10235">
                  <c:v>102.360000000017</c:v>
                </c:pt>
                <c:pt idx="10236">
                  <c:v>102.370000000017</c:v>
                </c:pt>
                <c:pt idx="10237">
                  <c:v>102.38000000001701</c:v>
                </c:pt>
                <c:pt idx="10238">
                  <c:v>102.390000000017</c:v>
                </c:pt>
                <c:pt idx="10239">
                  <c:v>102.400000000017</c:v>
                </c:pt>
                <c:pt idx="10240">
                  <c:v>102.41000000001701</c:v>
                </c:pt>
                <c:pt idx="10241">
                  <c:v>102.420000000017</c:v>
                </c:pt>
                <c:pt idx="10242">
                  <c:v>102.430000000017</c:v>
                </c:pt>
                <c:pt idx="10243">
                  <c:v>102.44000000001699</c:v>
                </c:pt>
                <c:pt idx="10244">
                  <c:v>102.450000000017</c:v>
                </c:pt>
                <c:pt idx="10245">
                  <c:v>102.460000000017</c:v>
                </c:pt>
                <c:pt idx="10246">
                  <c:v>102.470000000017</c:v>
                </c:pt>
                <c:pt idx="10247">
                  <c:v>102.480000000017</c:v>
                </c:pt>
                <c:pt idx="10248">
                  <c:v>102.49000000001701</c:v>
                </c:pt>
                <c:pt idx="10249">
                  <c:v>102.500000000017</c:v>
                </c:pt>
                <c:pt idx="10250">
                  <c:v>102.510000000017</c:v>
                </c:pt>
                <c:pt idx="10251">
                  <c:v>102.52000000001701</c:v>
                </c:pt>
                <c:pt idx="10252">
                  <c:v>102.530000000017</c:v>
                </c:pt>
                <c:pt idx="10253">
                  <c:v>102.540000000017</c:v>
                </c:pt>
                <c:pt idx="10254">
                  <c:v>102.55000000001699</c:v>
                </c:pt>
                <c:pt idx="10255">
                  <c:v>102.560000000017</c:v>
                </c:pt>
                <c:pt idx="10256">
                  <c:v>102.570000000017</c:v>
                </c:pt>
                <c:pt idx="10257">
                  <c:v>102.58000000001699</c:v>
                </c:pt>
                <c:pt idx="10258">
                  <c:v>102.590000000017</c:v>
                </c:pt>
                <c:pt idx="10259">
                  <c:v>102.600000000017</c:v>
                </c:pt>
                <c:pt idx="10260">
                  <c:v>102.610000000017</c:v>
                </c:pt>
                <c:pt idx="10261">
                  <c:v>102.620000000017</c:v>
                </c:pt>
                <c:pt idx="10262">
                  <c:v>102.63000000001701</c:v>
                </c:pt>
                <c:pt idx="10263">
                  <c:v>102.640000000017</c:v>
                </c:pt>
                <c:pt idx="10264">
                  <c:v>102.650000000017</c:v>
                </c:pt>
                <c:pt idx="10265">
                  <c:v>102.66000000001701</c:v>
                </c:pt>
                <c:pt idx="10266">
                  <c:v>102.670000000017</c:v>
                </c:pt>
                <c:pt idx="10267">
                  <c:v>102.680000000017</c:v>
                </c:pt>
                <c:pt idx="10268">
                  <c:v>102.69000000001699</c:v>
                </c:pt>
                <c:pt idx="10269">
                  <c:v>102.700000000017</c:v>
                </c:pt>
                <c:pt idx="10270">
                  <c:v>102.710000000017</c:v>
                </c:pt>
                <c:pt idx="10271">
                  <c:v>102.720000000017</c:v>
                </c:pt>
                <c:pt idx="10272">
                  <c:v>102.730000000017</c:v>
                </c:pt>
                <c:pt idx="10273">
                  <c:v>102.74000000001701</c:v>
                </c:pt>
                <c:pt idx="10274">
                  <c:v>102.750000000017</c:v>
                </c:pt>
                <c:pt idx="10275">
                  <c:v>102.760000000017</c:v>
                </c:pt>
                <c:pt idx="10276">
                  <c:v>102.77000000001701</c:v>
                </c:pt>
                <c:pt idx="10277">
                  <c:v>102.780000000017</c:v>
                </c:pt>
                <c:pt idx="10278">
                  <c:v>102.790000000017</c:v>
                </c:pt>
                <c:pt idx="10279">
                  <c:v>102.80000000001699</c:v>
                </c:pt>
                <c:pt idx="10280">
                  <c:v>102.810000000017</c:v>
                </c:pt>
                <c:pt idx="10281">
                  <c:v>102.820000000017</c:v>
                </c:pt>
                <c:pt idx="10282">
                  <c:v>102.83000000001699</c:v>
                </c:pt>
                <c:pt idx="10283">
                  <c:v>102.840000000017</c:v>
                </c:pt>
                <c:pt idx="10284">
                  <c:v>102.850000000017</c:v>
                </c:pt>
                <c:pt idx="10285">
                  <c:v>102.860000000017</c:v>
                </c:pt>
                <c:pt idx="10286">
                  <c:v>102.870000000017</c:v>
                </c:pt>
                <c:pt idx="10287">
                  <c:v>102.88000000001701</c:v>
                </c:pt>
                <c:pt idx="10288">
                  <c:v>102.890000000017</c:v>
                </c:pt>
                <c:pt idx="10289">
                  <c:v>102.900000000017</c:v>
                </c:pt>
                <c:pt idx="10290">
                  <c:v>102.91000000001701</c:v>
                </c:pt>
                <c:pt idx="10291">
                  <c:v>102.920000000017</c:v>
                </c:pt>
                <c:pt idx="10292">
                  <c:v>102.930000000017</c:v>
                </c:pt>
                <c:pt idx="10293">
                  <c:v>102.94000000001699</c:v>
                </c:pt>
                <c:pt idx="10294">
                  <c:v>102.950000000017</c:v>
                </c:pt>
                <c:pt idx="10295">
                  <c:v>102.960000000017</c:v>
                </c:pt>
                <c:pt idx="10296">
                  <c:v>102.970000000017</c:v>
                </c:pt>
                <c:pt idx="10297">
                  <c:v>102.980000000017</c:v>
                </c:pt>
                <c:pt idx="10298">
                  <c:v>102.99000000001701</c:v>
                </c:pt>
                <c:pt idx="10299">
                  <c:v>103.000000000017</c:v>
                </c:pt>
                <c:pt idx="10300">
                  <c:v>103.010000000017</c:v>
                </c:pt>
                <c:pt idx="10301">
                  <c:v>103.02000000001701</c:v>
                </c:pt>
                <c:pt idx="10302">
                  <c:v>103.030000000017</c:v>
                </c:pt>
                <c:pt idx="10303">
                  <c:v>103.040000000017</c:v>
                </c:pt>
                <c:pt idx="10304">
                  <c:v>103.05000000001699</c:v>
                </c:pt>
                <c:pt idx="10305">
                  <c:v>103.060000000017</c:v>
                </c:pt>
                <c:pt idx="10306">
                  <c:v>103.070000000018</c:v>
                </c:pt>
                <c:pt idx="10307">
                  <c:v>103.08000000001699</c:v>
                </c:pt>
                <c:pt idx="10308">
                  <c:v>103.090000000017</c:v>
                </c:pt>
                <c:pt idx="10309">
                  <c:v>103.100000000018</c:v>
                </c:pt>
                <c:pt idx="10310">
                  <c:v>103.110000000017</c:v>
                </c:pt>
                <c:pt idx="10311">
                  <c:v>103.120000000017</c:v>
                </c:pt>
                <c:pt idx="10312">
                  <c:v>103.130000000018</c:v>
                </c:pt>
                <c:pt idx="10313">
                  <c:v>103.140000000017</c:v>
                </c:pt>
                <c:pt idx="10314">
                  <c:v>103.150000000017</c:v>
                </c:pt>
                <c:pt idx="10315">
                  <c:v>103.160000000018</c:v>
                </c:pt>
                <c:pt idx="10316">
                  <c:v>103.170000000017</c:v>
                </c:pt>
                <c:pt idx="10317">
                  <c:v>103.180000000017</c:v>
                </c:pt>
                <c:pt idx="10318">
                  <c:v>103.19000000001699</c:v>
                </c:pt>
                <c:pt idx="10319">
                  <c:v>103.200000000017</c:v>
                </c:pt>
                <c:pt idx="10320">
                  <c:v>103.210000000017</c:v>
                </c:pt>
                <c:pt idx="10321">
                  <c:v>103.220000000017</c:v>
                </c:pt>
                <c:pt idx="10322">
                  <c:v>103.230000000017</c:v>
                </c:pt>
                <c:pt idx="10323">
                  <c:v>103.24000000001701</c:v>
                </c:pt>
                <c:pt idx="10324">
                  <c:v>103.250000000017</c:v>
                </c:pt>
                <c:pt idx="10325">
                  <c:v>103.260000000017</c:v>
                </c:pt>
                <c:pt idx="10326">
                  <c:v>103.270000000018</c:v>
                </c:pt>
                <c:pt idx="10327">
                  <c:v>103.28000000001801</c:v>
                </c:pt>
                <c:pt idx="10328">
                  <c:v>103.290000000018</c:v>
                </c:pt>
                <c:pt idx="10329">
                  <c:v>103.300000000018</c:v>
                </c:pt>
                <c:pt idx="10330">
                  <c:v>103.31000000001799</c:v>
                </c:pt>
                <c:pt idx="10331">
                  <c:v>103.320000000018</c:v>
                </c:pt>
                <c:pt idx="10332">
                  <c:v>103.330000000018</c:v>
                </c:pt>
                <c:pt idx="10333">
                  <c:v>103.34000000001799</c:v>
                </c:pt>
                <c:pt idx="10334">
                  <c:v>103.350000000018</c:v>
                </c:pt>
                <c:pt idx="10335">
                  <c:v>103.360000000018</c:v>
                </c:pt>
                <c:pt idx="10336">
                  <c:v>103.370000000018</c:v>
                </c:pt>
                <c:pt idx="10337">
                  <c:v>103.380000000018</c:v>
                </c:pt>
                <c:pt idx="10338">
                  <c:v>103.39000000001801</c:v>
                </c:pt>
                <c:pt idx="10339">
                  <c:v>103.400000000018</c:v>
                </c:pt>
                <c:pt idx="10340">
                  <c:v>103.410000000018</c:v>
                </c:pt>
                <c:pt idx="10341">
                  <c:v>103.42000000001801</c:v>
                </c:pt>
                <c:pt idx="10342">
                  <c:v>103.430000000018</c:v>
                </c:pt>
                <c:pt idx="10343">
                  <c:v>103.440000000018</c:v>
                </c:pt>
                <c:pt idx="10344">
                  <c:v>103.45000000001799</c:v>
                </c:pt>
                <c:pt idx="10345">
                  <c:v>103.460000000018</c:v>
                </c:pt>
                <c:pt idx="10346">
                  <c:v>103.470000000018</c:v>
                </c:pt>
                <c:pt idx="10347">
                  <c:v>103.48000000001799</c:v>
                </c:pt>
                <c:pt idx="10348">
                  <c:v>103.490000000018</c:v>
                </c:pt>
                <c:pt idx="10349">
                  <c:v>103.50000000001801</c:v>
                </c:pt>
                <c:pt idx="10350">
                  <c:v>103.510000000018</c:v>
                </c:pt>
                <c:pt idx="10351">
                  <c:v>103.520000000018</c:v>
                </c:pt>
                <c:pt idx="10352">
                  <c:v>103.53000000001801</c:v>
                </c:pt>
                <c:pt idx="10353">
                  <c:v>103.540000000018</c:v>
                </c:pt>
                <c:pt idx="10354">
                  <c:v>103.550000000018</c:v>
                </c:pt>
                <c:pt idx="10355">
                  <c:v>103.56000000001799</c:v>
                </c:pt>
                <c:pt idx="10356">
                  <c:v>103.570000000018</c:v>
                </c:pt>
                <c:pt idx="10357">
                  <c:v>103.580000000018</c:v>
                </c:pt>
                <c:pt idx="10358">
                  <c:v>103.59000000001799</c:v>
                </c:pt>
                <c:pt idx="10359">
                  <c:v>103.600000000018</c:v>
                </c:pt>
                <c:pt idx="10360">
                  <c:v>103.610000000018</c:v>
                </c:pt>
                <c:pt idx="10361">
                  <c:v>103.620000000018</c:v>
                </c:pt>
                <c:pt idx="10362">
                  <c:v>103.630000000018</c:v>
                </c:pt>
                <c:pt idx="10363">
                  <c:v>103.64000000001801</c:v>
                </c:pt>
                <c:pt idx="10364">
                  <c:v>103.650000000018</c:v>
                </c:pt>
                <c:pt idx="10365">
                  <c:v>103.660000000018</c:v>
                </c:pt>
                <c:pt idx="10366">
                  <c:v>103.67000000001801</c:v>
                </c:pt>
                <c:pt idx="10367">
                  <c:v>103.680000000018</c:v>
                </c:pt>
                <c:pt idx="10368">
                  <c:v>103.690000000018</c:v>
                </c:pt>
                <c:pt idx="10369">
                  <c:v>103.70000000001799</c:v>
                </c:pt>
                <c:pt idx="10370">
                  <c:v>103.710000000018</c:v>
                </c:pt>
                <c:pt idx="10371">
                  <c:v>103.720000000018</c:v>
                </c:pt>
                <c:pt idx="10372">
                  <c:v>103.73000000001799</c:v>
                </c:pt>
                <c:pt idx="10373">
                  <c:v>103.740000000018</c:v>
                </c:pt>
                <c:pt idx="10374">
                  <c:v>103.75000000001801</c:v>
                </c:pt>
                <c:pt idx="10375">
                  <c:v>103.760000000018</c:v>
                </c:pt>
                <c:pt idx="10376">
                  <c:v>103.770000000018</c:v>
                </c:pt>
                <c:pt idx="10377">
                  <c:v>103.78000000001801</c:v>
                </c:pt>
                <c:pt idx="10378">
                  <c:v>103.790000000018</c:v>
                </c:pt>
                <c:pt idx="10379">
                  <c:v>103.800000000018</c:v>
                </c:pt>
                <c:pt idx="10380">
                  <c:v>103.81000000001799</c:v>
                </c:pt>
                <c:pt idx="10381">
                  <c:v>103.820000000018</c:v>
                </c:pt>
                <c:pt idx="10382">
                  <c:v>103.830000000018</c:v>
                </c:pt>
                <c:pt idx="10383">
                  <c:v>103.84000000001799</c:v>
                </c:pt>
                <c:pt idx="10384">
                  <c:v>103.850000000018</c:v>
                </c:pt>
                <c:pt idx="10385">
                  <c:v>103.860000000018</c:v>
                </c:pt>
                <c:pt idx="10386">
                  <c:v>103.870000000018</c:v>
                </c:pt>
                <c:pt idx="10387">
                  <c:v>103.880000000018</c:v>
                </c:pt>
                <c:pt idx="10388">
                  <c:v>103.89000000001801</c:v>
                </c:pt>
                <c:pt idx="10389">
                  <c:v>103.900000000018</c:v>
                </c:pt>
                <c:pt idx="10390">
                  <c:v>103.910000000018</c:v>
                </c:pt>
                <c:pt idx="10391">
                  <c:v>103.92000000001801</c:v>
                </c:pt>
                <c:pt idx="10392">
                  <c:v>103.930000000018</c:v>
                </c:pt>
                <c:pt idx="10393">
                  <c:v>103.940000000018</c:v>
                </c:pt>
                <c:pt idx="10394">
                  <c:v>103.95000000001799</c:v>
                </c:pt>
                <c:pt idx="10395">
                  <c:v>103.960000000018</c:v>
                </c:pt>
                <c:pt idx="10396">
                  <c:v>103.970000000018</c:v>
                </c:pt>
                <c:pt idx="10397">
                  <c:v>103.98000000001799</c:v>
                </c:pt>
                <c:pt idx="10398">
                  <c:v>103.990000000018</c:v>
                </c:pt>
                <c:pt idx="10399">
                  <c:v>104.00000000001801</c:v>
                </c:pt>
                <c:pt idx="10400">
                  <c:v>104.010000000018</c:v>
                </c:pt>
                <c:pt idx="10401">
                  <c:v>104.020000000018</c:v>
                </c:pt>
                <c:pt idx="10402">
                  <c:v>104.03000000001801</c:v>
                </c:pt>
                <c:pt idx="10403">
                  <c:v>104.040000000018</c:v>
                </c:pt>
                <c:pt idx="10404">
                  <c:v>104.050000000018</c:v>
                </c:pt>
                <c:pt idx="10405">
                  <c:v>104.06000000001799</c:v>
                </c:pt>
                <c:pt idx="10406">
                  <c:v>104.070000000018</c:v>
                </c:pt>
                <c:pt idx="10407">
                  <c:v>104.080000000018</c:v>
                </c:pt>
                <c:pt idx="10408">
                  <c:v>104.09000000001799</c:v>
                </c:pt>
                <c:pt idx="10409">
                  <c:v>104.100000000018</c:v>
                </c:pt>
                <c:pt idx="10410">
                  <c:v>104.110000000018</c:v>
                </c:pt>
                <c:pt idx="10411">
                  <c:v>104.120000000018</c:v>
                </c:pt>
                <c:pt idx="10412">
                  <c:v>104.130000000018</c:v>
                </c:pt>
                <c:pt idx="10413">
                  <c:v>104.14000000001801</c:v>
                </c:pt>
                <c:pt idx="10414">
                  <c:v>104.150000000018</c:v>
                </c:pt>
                <c:pt idx="10415">
                  <c:v>104.160000000018</c:v>
                </c:pt>
                <c:pt idx="10416">
                  <c:v>104.17000000001801</c:v>
                </c:pt>
                <c:pt idx="10417">
                  <c:v>104.180000000018</c:v>
                </c:pt>
                <c:pt idx="10418">
                  <c:v>104.190000000018</c:v>
                </c:pt>
                <c:pt idx="10419">
                  <c:v>104.20000000001799</c:v>
                </c:pt>
                <c:pt idx="10420">
                  <c:v>104.210000000018</c:v>
                </c:pt>
                <c:pt idx="10421">
                  <c:v>104.220000000018</c:v>
                </c:pt>
                <c:pt idx="10422">
                  <c:v>104.23000000001799</c:v>
                </c:pt>
                <c:pt idx="10423">
                  <c:v>104.240000000018</c:v>
                </c:pt>
                <c:pt idx="10424">
                  <c:v>104.25000000001801</c:v>
                </c:pt>
                <c:pt idx="10425">
                  <c:v>104.260000000018</c:v>
                </c:pt>
                <c:pt idx="10426">
                  <c:v>104.270000000018</c:v>
                </c:pt>
                <c:pt idx="10427">
                  <c:v>104.28000000001801</c:v>
                </c:pt>
                <c:pt idx="10428">
                  <c:v>104.290000000018</c:v>
                </c:pt>
                <c:pt idx="10429">
                  <c:v>104.300000000018</c:v>
                </c:pt>
                <c:pt idx="10430">
                  <c:v>104.31000000001799</c:v>
                </c:pt>
                <c:pt idx="10431">
                  <c:v>104.320000000018</c:v>
                </c:pt>
                <c:pt idx="10432">
                  <c:v>104.330000000018</c:v>
                </c:pt>
                <c:pt idx="10433">
                  <c:v>104.34000000001799</c:v>
                </c:pt>
                <c:pt idx="10434">
                  <c:v>104.350000000018</c:v>
                </c:pt>
                <c:pt idx="10435">
                  <c:v>104.360000000018</c:v>
                </c:pt>
                <c:pt idx="10436">
                  <c:v>104.370000000018</c:v>
                </c:pt>
                <c:pt idx="10437">
                  <c:v>104.380000000018</c:v>
                </c:pt>
                <c:pt idx="10438">
                  <c:v>104.39000000001801</c:v>
                </c:pt>
                <c:pt idx="10439">
                  <c:v>104.400000000018</c:v>
                </c:pt>
                <c:pt idx="10440">
                  <c:v>104.410000000018</c:v>
                </c:pt>
                <c:pt idx="10441">
                  <c:v>104.42000000001801</c:v>
                </c:pt>
                <c:pt idx="10442">
                  <c:v>104.430000000018</c:v>
                </c:pt>
                <c:pt idx="10443">
                  <c:v>104.440000000018</c:v>
                </c:pt>
                <c:pt idx="10444">
                  <c:v>104.45000000001799</c:v>
                </c:pt>
                <c:pt idx="10445">
                  <c:v>104.460000000018</c:v>
                </c:pt>
                <c:pt idx="10446">
                  <c:v>104.470000000018</c:v>
                </c:pt>
                <c:pt idx="10447">
                  <c:v>104.48000000001799</c:v>
                </c:pt>
                <c:pt idx="10448">
                  <c:v>104.490000000018</c:v>
                </c:pt>
                <c:pt idx="10449">
                  <c:v>104.50000000001801</c:v>
                </c:pt>
                <c:pt idx="10450">
                  <c:v>104.510000000018</c:v>
                </c:pt>
                <c:pt idx="10451">
                  <c:v>104.520000000018</c:v>
                </c:pt>
                <c:pt idx="10452">
                  <c:v>104.53000000001801</c:v>
                </c:pt>
                <c:pt idx="10453">
                  <c:v>104.540000000018</c:v>
                </c:pt>
                <c:pt idx="10454">
                  <c:v>104.550000000018</c:v>
                </c:pt>
                <c:pt idx="10455">
                  <c:v>104.56000000001799</c:v>
                </c:pt>
                <c:pt idx="10456">
                  <c:v>104.570000000018</c:v>
                </c:pt>
                <c:pt idx="10457">
                  <c:v>104.580000000018</c:v>
                </c:pt>
                <c:pt idx="10458">
                  <c:v>104.59000000001799</c:v>
                </c:pt>
                <c:pt idx="10459">
                  <c:v>104.600000000018</c:v>
                </c:pt>
                <c:pt idx="10460">
                  <c:v>104.610000000018</c:v>
                </c:pt>
                <c:pt idx="10461">
                  <c:v>104.620000000018</c:v>
                </c:pt>
                <c:pt idx="10462">
                  <c:v>104.630000000018</c:v>
                </c:pt>
                <c:pt idx="10463">
                  <c:v>104.64000000001801</c:v>
                </c:pt>
                <c:pt idx="10464">
                  <c:v>104.650000000018</c:v>
                </c:pt>
                <c:pt idx="10465">
                  <c:v>104.660000000018</c:v>
                </c:pt>
                <c:pt idx="10466">
                  <c:v>104.67000000001801</c:v>
                </c:pt>
                <c:pt idx="10467">
                  <c:v>104.680000000018</c:v>
                </c:pt>
                <c:pt idx="10468">
                  <c:v>104.690000000018</c:v>
                </c:pt>
                <c:pt idx="10469">
                  <c:v>104.70000000001799</c:v>
                </c:pt>
                <c:pt idx="10470">
                  <c:v>104.710000000018</c:v>
                </c:pt>
                <c:pt idx="10471">
                  <c:v>104.720000000018</c:v>
                </c:pt>
                <c:pt idx="10472">
                  <c:v>104.73000000001799</c:v>
                </c:pt>
                <c:pt idx="10473">
                  <c:v>104.740000000018</c:v>
                </c:pt>
                <c:pt idx="10474">
                  <c:v>104.75000000001801</c:v>
                </c:pt>
                <c:pt idx="10475">
                  <c:v>104.760000000018</c:v>
                </c:pt>
                <c:pt idx="10476">
                  <c:v>104.770000000018</c:v>
                </c:pt>
                <c:pt idx="10477">
                  <c:v>104.78000000001801</c:v>
                </c:pt>
                <c:pt idx="10478">
                  <c:v>104.790000000018</c:v>
                </c:pt>
                <c:pt idx="10479">
                  <c:v>104.800000000018</c:v>
                </c:pt>
                <c:pt idx="10480">
                  <c:v>104.81000000001799</c:v>
                </c:pt>
                <c:pt idx="10481">
                  <c:v>104.820000000018</c:v>
                </c:pt>
                <c:pt idx="10482">
                  <c:v>104.830000000018</c:v>
                </c:pt>
                <c:pt idx="10483">
                  <c:v>104.84000000001799</c:v>
                </c:pt>
                <c:pt idx="10484">
                  <c:v>104.850000000018</c:v>
                </c:pt>
                <c:pt idx="10485">
                  <c:v>104.860000000018</c:v>
                </c:pt>
                <c:pt idx="10486">
                  <c:v>104.870000000018</c:v>
                </c:pt>
                <c:pt idx="10487">
                  <c:v>104.880000000018</c:v>
                </c:pt>
                <c:pt idx="10488">
                  <c:v>104.89000000001801</c:v>
                </c:pt>
                <c:pt idx="10489">
                  <c:v>104.900000000018</c:v>
                </c:pt>
                <c:pt idx="10490">
                  <c:v>104.910000000018</c:v>
                </c:pt>
                <c:pt idx="10491">
                  <c:v>104.92000000001801</c:v>
                </c:pt>
                <c:pt idx="10492">
                  <c:v>104.930000000018</c:v>
                </c:pt>
                <c:pt idx="10493">
                  <c:v>104.940000000018</c:v>
                </c:pt>
                <c:pt idx="10494">
                  <c:v>104.95000000001799</c:v>
                </c:pt>
                <c:pt idx="10495">
                  <c:v>104.960000000018</c:v>
                </c:pt>
                <c:pt idx="10496">
                  <c:v>104.970000000018</c:v>
                </c:pt>
                <c:pt idx="10497">
                  <c:v>104.98000000001799</c:v>
                </c:pt>
                <c:pt idx="10498">
                  <c:v>104.990000000018</c:v>
                </c:pt>
                <c:pt idx="10499">
                  <c:v>105.00000000001801</c:v>
                </c:pt>
                <c:pt idx="10500">
                  <c:v>105.010000000018</c:v>
                </c:pt>
                <c:pt idx="10501">
                  <c:v>105.020000000018</c:v>
                </c:pt>
                <c:pt idx="10502">
                  <c:v>105.030000000019</c:v>
                </c:pt>
                <c:pt idx="10503">
                  <c:v>105.040000000018</c:v>
                </c:pt>
                <c:pt idx="10504">
                  <c:v>105.050000000018</c:v>
                </c:pt>
                <c:pt idx="10505">
                  <c:v>105.06000000001799</c:v>
                </c:pt>
                <c:pt idx="10506">
                  <c:v>105.070000000018</c:v>
                </c:pt>
                <c:pt idx="10507">
                  <c:v>105.080000000018</c:v>
                </c:pt>
                <c:pt idx="10508">
                  <c:v>105.09000000001799</c:v>
                </c:pt>
                <c:pt idx="10509">
                  <c:v>105.100000000018</c:v>
                </c:pt>
                <c:pt idx="10510">
                  <c:v>105.110000000018</c:v>
                </c:pt>
                <c:pt idx="10511">
                  <c:v>105.120000000018</c:v>
                </c:pt>
                <c:pt idx="10512">
                  <c:v>105.130000000018</c:v>
                </c:pt>
                <c:pt idx="10513">
                  <c:v>105.14000000001801</c:v>
                </c:pt>
                <c:pt idx="10514">
                  <c:v>105.150000000018</c:v>
                </c:pt>
                <c:pt idx="10515">
                  <c:v>105.160000000018</c:v>
                </c:pt>
                <c:pt idx="10516">
                  <c:v>105.17000000001801</c:v>
                </c:pt>
                <c:pt idx="10517">
                  <c:v>105.180000000018</c:v>
                </c:pt>
                <c:pt idx="10518">
                  <c:v>105.190000000019</c:v>
                </c:pt>
                <c:pt idx="10519">
                  <c:v>105.20000000001799</c:v>
                </c:pt>
                <c:pt idx="10520">
                  <c:v>105.210000000018</c:v>
                </c:pt>
                <c:pt idx="10521">
                  <c:v>105.220000000019</c:v>
                </c:pt>
                <c:pt idx="10522">
                  <c:v>105.230000000019</c:v>
                </c:pt>
                <c:pt idx="10523">
                  <c:v>105.24000000001899</c:v>
                </c:pt>
                <c:pt idx="10524">
                  <c:v>105.250000000019</c:v>
                </c:pt>
                <c:pt idx="10525">
                  <c:v>105.26000000001901</c:v>
                </c:pt>
                <c:pt idx="10526">
                  <c:v>105.270000000019</c:v>
                </c:pt>
                <c:pt idx="10527">
                  <c:v>105.280000000019</c:v>
                </c:pt>
                <c:pt idx="10528">
                  <c:v>105.29000000001901</c:v>
                </c:pt>
                <c:pt idx="10529">
                  <c:v>105.300000000019</c:v>
                </c:pt>
                <c:pt idx="10530">
                  <c:v>105.310000000019</c:v>
                </c:pt>
                <c:pt idx="10531">
                  <c:v>105.32000000001899</c:v>
                </c:pt>
                <c:pt idx="10532">
                  <c:v>105.330000000019</c:v>
                </c:pt>
                <c:pt idx="10533">
                  <c:v>105.340000000019</c:v>
                </c:pt>
                <c:pt idx="10534">
                  <c:v>105.35000000001899</c:v>
                </c:pt>
                <c:pt idx="10535">
                  <c:v>105.360000000019</c:v>
                </c:pt>
                <c:pt idx="10536">
                  <c:v>105.370000000019</c:v>
                </c:pt>
                <c:pt idx="10537">
                  <c:v>105.380000000019</c:v>
                </c:pt>
                <c:pt idx="10538">
                  <c:v>105.390000000019</c:v>
                </c:pt>
                <c:pt idx="10539">
                  <c:v>105.40000000001901</c:v>
                </c:pt>
                <c:pt idx="10540">
                  <c:v>105.410000000019</c:v>
                </c:pt>
                <c:pt idx="10541">
                  <c:v>105.420000000019</c:v>
                </c:pt>
                <c:pt idx="10542">
                  <c:v>105.43000000001901</c:v>
                </c:pt>
                <c:pt idx="10543">
                  <c:v>105.440000000019</c:v>
                </c:pt>
                <c:pt idx="10544">
                  <c:v>105.450000000019</c:v>
                </c:pt>
                <c:pt idx="10545">
                  <c:v>105.46000000001899</c:v>
                </c:pt>
                <c:pt idx="10546">
                  <c:v>105.470000000019</c:v>
                </c:pt>
                <c:pt idx="10547">
                  <c:v>105.480000000019</c:v>
                </c:pt>
                <c:pt idx="10548">
                  <c:v>105.49000000001899</c:v>
                </c:pt>
                <c:pt idx="10549">
                  <c:v>105.500000000019</c:v>
                </c:pt>
                <c:pt idx="10550">
                  <c:v>105.51000000001901</c:v>
                </c:pt>
                <c:pt idx="10551">
                  <c:v>105.520000000019</c:v>
                </c:pt>
                <c:pt idx="10552">
                  <c:v>105.530000000019</c:v>
                </c:pt>
                <c:pt idx="10553">
                  <c:v>105.54000000001901</c:v>
                </c:pt>
                <c:pt idx="10554">
                  <c:v>105.550000000019</c:v>
                </c:pt>
                <c:pt idx="10555">
                  <c:v>105.560000000019</c:v>
                </c:pt>
                <c:pt idx="10556">
                  <c:v>105.57000000001899</c:v>
                </c:pt>
                <c:pt idx="10557">
                  <c:v>105.580000000019</c:v>
                </c:pt>
                <c:pt idx="10558">
                  <c:v>105.590000000019</c:v>
                </c:pt>
                <c:pt idx="10559">
                  <c:v>105.60000000001899</c:v>
                </c:pt>
                <c:pt idx="10560">
                  <c:v>105.610000000019</c:v>
                </c:pt>
                <c:pt idx="10561">
                  <c:v>105.620000000019</c:v>
                </c:pt>
                <c:pt idx="10562">
                  <c:v>105.630000000019</c:v>
                </c:pt>
                <c:pt idx="10563">
                  <c:v>105.640000000019</c:v>
                </c:pt>
                <c:pt idx="10564">
                  <c:v>105.65000000001901</c:v>
                </c:pt>
                <c:pt idx="10565">
                  <c:v>105.660000000019</c:v>
                </c:pt>
                <c:pt idx="10566">
                  <c:v>105.670000000019</c:v>
                </c:pt>
                <c:pt idx="10567">
                  <c:v>105.68000000001901</c:v>
                </c:pt>
                <c:pt idx="10568">
                  <c:v>105.690000000019</c:v>
                </c:pt>
                <c:pt idx="10569">
                  <c:v>105.700000000019</c:v>
                </c:pt>
                <c:pt idx="10570">
                  <c:v>105.71000000001899</c:v>
                </c:pt>
                <c:pt idx="10571">
                  <c:v>105.720000000019</c:v>
                </c:pt>
                <c:pt idx="10572">
                  <c:v>105.730000000019</c:v>
                </c:pt>
                <c:pt idx="10573">
                  <c:v>105.74000000001899</c:v>
                </c:pt>
                <c:pt idx="10574">
                  <c:v>105.750000000019</c:v>
                </c:pt>
                <c:pt idx="10575">
                  <c:v>105.76000000001901</c:v>
                </c:pt>
                <c:pt idx="10576">
                  <c:v>105.770000000019</c:v>
                </c:pt>
                <c:pt idx="10577">
                  <c:v>105.780000000019</c:v>
                </c:pt>
                <c:pt idx="10578">
                  <c:v>105.79000000001901</c:v>
                </c:pt>
                <c:pt idx="10579">
                  <c:v>105.800000000019</c:v>
                </c:pt>
                <c:pt idx="10580">
                  <c:v>105.810000000019</c:v>
                </c:pt>
                <c:pt idx="10581">
                  <c:v>105.82000000001899</c:v>
                </c:pt>
                <c:pt idx="10582">
                  <c:v>105.830000000019</c:v>
                </c:pt>
                <c:pt idx="10583">
                  <c:v>105.840000000019</c:v>
                </c:pt>
                <c:pt idx="10584">
                  <c:v>105.85000000001899</c:v>
                </c:pt>
                <c:pt idx="10585">
                  <c:v>105.860000000019</c:v>
                </c:pt>
                <c:pt idx="10586">
                  <c:v>105.870000000019</c:v>
                </c:pt>
                <c:pt idx="10587">
                  <c:v>105.880000000019</c:v>
                </c:pt>
                <c:pt idx="10588">
                  <c:v>105.890000000019</c:v>
                </c:pt>
                <c:pt idx="10589">
                  <c:v>105.90000000001901</c:v>
                </c:pt>
                <c:pt idx="10590">
                  <c:v>105.910000000019</c:v>
                </c:pt>
                <c:pt idx="10591">
                  <c:v>105.920000000019</c:v>
                </c:pt>
                <c:pt idx="10592">
                  <c:v>105.93000000001901</c:v>
                </c:pt>
                <c:pt idx="10593">
                  <c:v>105.940000000019</c:v>
                </c:pt>
                <c:pt idx="10594">
                  <c:v>105.950000000019</c:v>
                </c:pt>
                <c:pt idx="10595">
                  <c:v>105.96000000001899</c:v>
                </c:pt>
                <c:pt idx="10596">
                  <c:v>105.970000000019</c:v>
                </c:pt>
                <c:pt idx="10597">
                  <c:v>105.980000000019</c:v>
                </c:pt>
                <c:pt idx="10598">
                  <c:v>105.99000000001899</c:v>
                </c:pt>
                <c:pt idx="10599">
                  <c:v>106.000000000019</c:v>
                </c:pt>
                <c:pt idx="10600">
                  <c:v>106.01000000001901</c:v>
                </c:pt>
                <c:pt idx="10601">
                  <c:v>106.020000000019</c:v>
                </c:pt>
                <c:pt idx="10602">
                  <c:v>106.030000000019</c:v>
                </c:pt>
                <c:pt idx="10603">
                  <c:v>106.04000000001901</c:v>
                </c:pt>
                <c:pt idx="10604">
                  <c:v>106.050000000019</c:v>
                </c:pt>
                <c:pt idx="10605">
                  <c:v>106.060000000019</c:v>
                </c:pt>
                <c:pt idx="10606">
                  <c:v>106.07000000001899</c:v>
                </c:pt>
                <c:pt idx="10607">
                  <c:v>106.080000000019</c:v>
                </c:pt>
                <c:pt idx="10608">
                  <c:v>106.090000000019</c:v>
                </c:pt>
                <c:pt idx="10609">
                  <c:v>106.10000000001899</c:v>
                </c:pt>
                <c:pt idx="10610">
                  <c:v>106.110000000019</c:v>
                </c:pt>
                <c:pt idx="10611">
                  <c:v>106.120000000019</c:v>
                </c:pt>
                <c:pt idx="10612">
                  <c:v>106.130000000019</c:v>
                </c:pt>
                <c:pt idx="10613">
                  <c:v>106.140000000019</c:v>
                </c:pt>
                <c:pt idx="10614">
                  <c:v>106.15000000001901</c:v>
                </c:pt>
                <c:pt idx="10615">
                  <c:v>106.160000000019</c:v>
                </c:pt>
                <c:pt idx="10616">
                  <c:v>106.170000000019</c:v>
                </c:pt>
                <c:pt idx="10617">
                  <c:v>106.18000000001901</c:v>
                </c:pt>
                <c:pt idx="10618">
                  <c:v>106.190000000019</c:v>
                </c:pt>
                <c:pt idx="10619">
                  <c:v>106.200000000019</c:v>
                </c:pt>
                <c:pt idx="10620">
                  <c:v>106.21000000001899</c:v>
                </c:pt>
                <c:pt idx="10621">
                  <c:v>106.220000000019</c:v>
                </c:pt>
                <c:pt idx="10622">
                  <c:v>106.230000000019</c:v>
                </c:pt>
                <c:pt idx="10623">
                  <c:v>106.24000000001899</c:v>
                </c:pt>
                <c:pt idx="10624">
                  <c:v>106.250000000019</c:v>
                </c:pt>
                <c:pt idx="10625">
                  <c:v>106.26000000001901</c:v>
                </c:pt>
                <c:pt idx="10626">
                  <c:v>106.270000000019</c:v>
                </c:pt>
                <c:pt idx="10627">
                  <c:v>106.280000000019</c:v>
                </c:pt>
                <c:pt idx="10628">
                  <c:v>106.29000000001901</c:v>
                </c:pt>
                <c:pt idx="10629">
                  <c:v>106.300000000019</c:v>
                </c:pt>
                <c:pt idx="10630">
                  <c:v>106.310000000019</c:v>
                </c:pt>
                <c:pt idx="10631">
                  <c:v>106.32000000001899</c:v>
                </c:pt>
                <c:pt idx="10632">
                  <c:v>106.330000000019</c:v>
                </c:pt>
                <c:pt idx="10633">
                  <c:v>106.340000000019</c:v>
                </c:pt>
                <c:pt idx="10634">
                  <c:v>106.35000000001899</c:v>
                </c:pt>
                <c:pt idx="10635">
                  <c:v>106.360000000019</c:v>
                </c:pt>
                <c:pt idx="10636">
                  <c:v>106.370000000019</c:v>
                </c:pt>
                <c:pt idx="10637">
                  <c:v>106.380000000019</c:v>
                </c:pt>
                <c:pt idx="10638">
                  <c:v>106.390000000019</c:v>
                </c:pt>
                <c:pt idx="10639">
                  <c:v>106.40000000001901</c:v>
                </c:pt>
                <c:pt idx="10640">
                  <c:v>106.410000000019</c:v>
                </c:pt>
                <c:pt idx="10641">
                  <c:v>106.420000000019</c:v>
                </c:pt>
                <c:pt idx="10642">
                  <c:v>106.43000000001901</c:v>
                </c:pt>
                <c:pt idx="10643">
                  <c:v>106.440000000019</c:v>
                </c:pt>
                <c:pt idx="10644">
                  <c:v>106.450000000019</c:v>
                </c:pt>
                <c:pt idx="10645">
                  <c:v>106.46000000001899</c:v>
                </c:pt>
                <c:pt idx="10646">
                  <c:v>106.470000000019</c:v>
                </c:pt>
                <c:pt idx="10647">
                  <c:v>106.480000000019</c:v>
                </c:pt>
                <c:pt idx="10648">
                  <c:v>106.49000000001899</c:v>
                </c:pt>
                <c:pt idx="10649">
                  <c:v>106.500000000019</c:v>
                </c:pt>
                <c:pt idx="10650">
                  <c:v>106.51000000001901</c:v>
                </c:pt>
                <c:pt idx="10651">
                  <c:v>106.520000000019</c:v>
                </c:pt>
                <c:pt idx="10652">
                  <c:v>106.530000000019</c:v>
                </c:pt>
                <c:pt idx="10653">
                  <c:v>106.54000000001901</c:v>
                </c:pt>
                <c:pt idx="10654">
                  <c:v>106.550000000019</c:v>
                </c:pt>
                <c:pt idx="10655">
                  <c:v>106.560000000019</c:v>
                </c:pt>
                <c:pt idx="10656">
                  <c:v>106.57000000001899</c:v>
                </c:pt>
                <c:pt idx="10657">
                  <c:v>106.580000000019</c:v>
                </c:pt>
                <c:pt idx="10658">
                  <c:v>106.590000000019</c:v>
                </c:pt>
                <c:pt idx="10659">
                  <c:v>106.60000000001899</c:v>
                </c:pt>
                <c:pt idx="10660">
                  <c:v>106.610000000019</c:v>
                </c:pt>
                <c:pt idx="10661">
                  <c:v>106.620000000019</c:v>
                </c:pt>
                <c:pt idx="10662">
                  <c:v>106.630000000019</c:v>
                </c:pt>
                <c:pt idx="10663">
                  <c:v>106.640000000019</c:v>
                </c:pt>
                <c:pt idx="10664">
                  <c:v>106.65000000001901</c:v>
                </c:pt>
                <c:pt idx="10665">
                  <c:v>106.660000000019</c:v>
                </c:pt>
                <c:pt idx="10666">
                  <c:v>106.670000000019</c:v>
                </c:pt>
                <c:pt idx="10667">
                  <c:v>106.68000000001901</c:v>
                </c:pt>
                <c:pt idx="10668">
                  <c:v>106.690000000019</c:v>
                </c:pt>
                <c:pt idx="10669">
                  <c:v>106.700000000019</c:v>
                </c:pt>
                <c:pt idx="10670">
                  <c:v>106.71000000001899</c:v>
                </c:pt>
                <c:pt idx="10671">
                  <c:v>106.720000000019</c:v>
                </c:pt>
                <c:pt idx="10672">
                  <c:v>106.730000000019</c:v>
                </c:pt>
                <c:pt idx="10673">
                  <c:v>106.74000000001899</c:v>
                </c:pt>
                <c:pt idx="10674">
                  <c:v>106.750000000019</c:v>
                </c:pt>
                <c:pt idx="10675">
                  <c:v>106.76000000001901</c:v>
                </c:pt>
                <c:pt idx="10676">
                  <c:v>106.770000000019</c:v>
                </c:pt>
                <c:pt idx="10677">
                  <c:v>106.780000000019</c:v>
                </c:pt>
                <c:pt idx="10678">
                  <c:v>106.79000000001901</c:v>
                </c:pt>
                <c:pt idx="10679">
                  <c:v>106.800000000019</c:v>
                </c:pt>
                <c:pt idx="10680">
                  <c:v>106.810000000019</c:v>
                </c:pt>
                <c:pt idx="10681">
                  <c:v>106.82000000001899</c:v>
                </c:pt>
                <c:pt idx="10682">
                  <c:v>106.830000000019</c:v>
                </c:pt>
                <c:pt idx="10683">
                  <c:v>106.840000000019</c:v>
                </c:pt>
                <c:pt idx="10684">
                  <c:v>106.85000000001899</c:v>
                </c:pt>
                <c:pt idx="10685">
                  <c:v>106.860000000019</c:v>
                </c:pt>
                <c:pt idx="10686">
                  <c:v>106.870000000019</c:v>
                </c:pt>
                <c:pt idx="10687">
                  <c:v>106.880000000019</c:v>
                </c:pt>
                <c:pt idx="10688">
                  <c:v>106.890000000019</c:v>
                </c:pt>
                <c:pt idx="10689">
                  <c:v>106.90000000001901</c:v>
                </c:pt>
                <c:pt idx="10690">
                  <c:v>106.910000000019</c:v>
                </c:pt>
                <c:pt idx="10691">
                  <c:v>106.920000000019</c:v>
                </c:pt>
                <c:pt idx="10692">
                  <c:v>106.93000000001901</c:v>
                </c:pt>
                <c:pt idx="10693">
                  <c:v>106.940000000019</c:v>
                </c:pt>
                <c:pt idx="10694">
                  <c:v>106.950000000019</c:v>
                </c:pt>
                <c:pt idx="10695">
                  <c:v>106.96000000001899</c:v>
                </c:pt>
                <c:pt idx="10696">
                  <c:v>106.970000000019</c:v>
                </c:pt>
                <c:pt idx="10697">
                  <c:v>106.980000000019</c:v>
                </c:pt>
                <c:pt idx="10698">
                  <c:v>106.99000000001899</c:v>
                </c:pt>
                <c:pt idx="10699">
                  <c:v>107.000000000019</c:v>
                </c:pt>
                <c:pt idx="10700">
                  <c:v>107.01000000001901</c:v>
                </c:pt>
                <c:pt idx="10701">
                  <c:v>107.020000000019</c:v>
                </c:pt>
                <c:pt idx="10702">
                  <c:v>107.030000000019</c:v>
                </c:pt>
                <c:pt idx="10703">
                  <c:v>107.04000000001901</c:v>
                </c:pt>
                <c:pt idx="10704">
                  <c:v>107.050000000019</c:v>
                </c:pt>
                <c:pt idx="10705">
                  <c:v>107.060000000019</c:v>
                </c:pt>
                <c:pt idx="10706">
                  <c:v>107.07000000001899</c:v>
                </c:pt>
                <c:pt idx="10707">
                  <c:v>107.080000000019</c:v>
                </c:pt>
                <c:pt idx="10708">
                  <c:v>107.09000000002</c:v>
                </c:pt>
                <c:pt idx="10709">
                  <c:v>107.10000000001899</c:v>
                </c:pt>
                <c:pt idx="10710">
                  <c:v>107.110000000019</c:v>
                </c:pt>
                <c:pt idx="10711">
                  <c:v>107.12000000002</c:v>
                </c:pt>
                <c:pt idx="10712">
                  <c:v>107.130000000019</c:v>
                </c:pt>
                <c:pt idx="10713">
                  <c:v>107.140000000019</c:v>
                </c:pt>
                <c:pt idx="10714">
                  <c:v>107.15000000002</c:v>
                </c:pt>
                <c:pt idx="10715">
                  <c:v>107.160000000019</c:v>
                </c:pt>
                <c:pt idx="10716">
                  <c:v>107.170000000019</c:v>
                </c:pt>
                <c:pt idx="10717">
                  <c:v>107.18000000002</c:v>
                </c:pt>
                <c:pt idx="10718">
                  <c:v>107.19000000002001</c:v>
                </c:pt>
                <c:pt idx="10719">
                  <c:v>107.20000000002</c:v>
                </c:pt>
                <c:pt idx="10720">
                  <c:v>107.21000000002</c:v>
                </c:pt>
                <c:pt idx="10721">
                  <c:v>107.22000000001999</c:v>
                </c:pt>
                <c:pt idx="10722">
                  <c:v>107.23000000002</c:v>
                </c:pt>
                <c:pt idx="10723">
                  <c:v>107.24000000002</c:v>
                </c:pt>
                <c:pt idx="10724">
                  <c:v>107.25000000001999</c:v>
                </c:pt>
                <c:pt idx="10725">
                  <c:v>107.26000000002</c:v>
                </c:pt>
                <c:pt idx="10726">
                  <c:v>107.27000000002</c:v>
                </c:pt>
                <c:pt idx="10727">
                  <c:v>107.28000000002</c:v>
                </c:pt>
                <c:pt idx="10728">
                  <c:v>107.29000000002</c:v>
                </c:pt>
                <c:pt idx="10729">
                  <c:v>107.30000000002001</c:v>
                </c:pt>
                <c:pt idx="10730">
                  <c:v>107.31000000002</c:v>
                </c:pt>
                <c:pt idx="10731">
                  <c:v>107.32000000002</c:v>
                </c:pt>
                <c:pt idx="10732">
                  <c:v>107.33000000001999</c:v>
                </c:pt>
                <c:pt idx="10733">
                  <c:v>107.34000000002</c:v>
                </c:pt>
                <c:pt idx="10734">
                  <c:v>107.35000000002</c:v>
                </c:pt>
                <c:pt idx="10735">
                  <c:v>107.36000000001999</c:v>
                </c:pt>
                <c:pt idx="10736">
                  <c:v>107.37000000002</c:v>
                </c:pt>
                <c:pt idx="10737">
                  <c:v>107.38000000002</c:v>
                </c:pt>
                <c:pt idx="10738">
                  <c:v>107.39000000002</c:v>
                </c:pt>
                <c:pt idx="10739">
                  <c:v>107.40000000002</c:v>
                </c:pt>
                <c:pt idx="10740">
                  <c:v>107.41000000002001</c:v>
                </c:pt>
                <c:pt idx="10741">
                  <c:v>107.42000000002</c:v>
                </c:pt>
                <c:pt idx="10742">
                  <c:v>107.43000000002</c:v>
                </c:pt>
                <c:pt idx="10743">
                  <c:v>107.44000000002001</c:v>
                </c:pt>
                <c:pt idx="10744">
                  <c:v>107.45000000002</c:v>
                </c:pt>
                <c:pt idx="10745">
                  <c:v>107.46000000002</c:v>
                </c:pt>
                <c:pt idx="10746">
                  <c:v>107.47000000001999</c:v>
                </c:pt>
                <c:pt idx="10747">
                  <c:v>107.48000000002</c:v>
                </c:pt>
                <c:pt idx="10748">
                  <c:v>107.49000000002</c:v>
                </c:pt>
                <c:pt idx="10749">
                  <c:v>107.50000000001999</c:v>
                </c:pt>
                <c:pt idx="10750">
                  <c:v>107.51000000002</c:v>
                </c:pt>
                <c:pt idx="10751">
                  <c:v>107.52000000002</c:v>
                </c:pt>
                <c:pt idx="10752">
                  <c:v>107.53000000002</c:v>
                </c:pt>
                <c:pt idx="10753">
                  <c:v>107.54000000002</c:v>
                </c:pt>
                <c:pt idx="10754">
                  <c:v>107.55000000002001</c:v>
                </c:pt>
                <c:pt idx="10755">
                  <c:v>107.56000000002</c:v>
                </c:pt>
                <c:pt idx="10756">
                  <c:v>107.57000000002</c:v>
                </c:pt>
                <c:pt idx="10757">
                  <c:v>107.58000000001999</c:v>
                </c:pt>
                <c:pt idx="10758">
                  <c:v>107.59000000002</c:v>
                </c:pt>
                <c:pt idx="10759">
                  <c:v>107.60000000002</c:v>
                </c:pt>
                <c:pt idx="10760">
                  <c:v>107.61000000001999</c:v>
                </c:pt>
                <c:pt idx="10761">
                  <c:v>107.62000000002</c:v>
                </c:pt>
                <c:pt idx="10762">
                  <c:v>107.63000000002</c:v>
                </c:pt>
                <c:pt idx="10763">
                  <c:v>107.64000000002</c:v>
                </c:pt>
                <c:pt idx="10764">
                  <c:v>107.65000000002</c:v>
                </c:pt>
                <c:pt idx="10765">
                  <c:v>107.66000000002001</c:v>
                </c:pt>
                <c:pt idx="10766">
                  <c:v>107.67000000002</c:v>
                </c:pt>
                <c:pt idx="10767">
                  <c:v>107.68000000002</c:v>
                </c:pt>
                <c:pt idx="10768">
                  <c:v>107.69000000002001</c:v>
                </c:pt>
                <c:pt idx="10769">
                  <c:v>107.70000000002</c:v>
                </c:pt>
                <c:pt idx="10770">
                  <c:v>107.71000000002</c:v>
                </c:pt>
                <c:pt idx="10771">
                  <c:v>107.72000000001999</c:v>
                </c:pt>
                <c:pt idx="10772">
                  <c:v>107.73000000002</c:v>
                </c:pt>
                <c:pt idx="10773">
                  <c:v>107.74000000002</c:v>
                </c:pt>
                <c:pt idx="10774">
                  <c:v>107.75000000001999</c:v>
                </c:pt>
                <c:pt idx="10775">
                  <c:v>107.76000000002</c:v>
                </c:pt>
                <c:pt idx="10776">
                  <c:v>107.77000000002</c:v>
                </c:pt>
                <c:pt idx="10777">
                  <c:v>107.78000000002</c:v>
                </c:pt>
                <c:pt idx="10778">
                  <c:v>107.79000000002</c:v>
                </c:pt>
                <c:pt idx="10779">
                  <c:v>107.80000000002001</c:v>
                </c:pt>
                <c:pt idx="10780">
                  <c:v>107.81000000002</c:v>
                </c:pt>
                <c:pt idx="10781">
                  <c:v>107.82000000002</c:v>
                </c:pt>
                <c:pt idx="10782">
                  <c:v>107.83000000001999</c:v>
                </c:pt>
                <c:pt idx="10783">
                  <c:v>107.84000000002</c:v>
                </c:pt>
                <c:pt idx="10784">
                  <c:v>107.85000000002</c:v>
                </c:pt>
                <c:pt idx="10785">
                  <c:v>107.86000000001999</c:v>
                </c:pt>
                <c:pt idx="10786">
                  <c:v>107.87000000002</c:v>
                </c:pt>
                <c:pt idx="10787">
                  <c:v>107.88000000002</c:v>
                </c:pt>
                <c:pt idx="10788">
                  <c:v>107.89000000002</c:v>
                </c:pt>
                <c:pt idx="10789">
                  <c:v>107.90000000002</c:v>
                </c:pt>
                <c:pt idx="10790">
                  <c:v>107.91000000002001</c:v>
                </c:pt>
                <c:pt idx="10791">
                  <c:v>107.92000000002</c:v>
                </c:pt>
                <c:pt idx="10792">
                  <c:v>107.93000000002</c:v>
                </c:pt>
                <c:pt idx="10793">
                  <c:v>107.94000000002001</c:v>
                </c:pt>
                <c:pt idx="10794">
                  <c:v>107.95000000002</c:v>
                </c:pt>
                <c:pt idx="10795">
                  <c:v>107.96000000002</c:v>
                </c:pt>
                <c:pt idx="10796">
                  <c:v>107.97000000001999</c:v>
                </c:pt>
                <c:pt idx="10797">
                  <c:v>107.98000000002</c:v>
                </c:pt>
                <c:pt idx="10798">
                  <c:v>107.99000000002</c:v>
                </c:pt>
                <c:pt idx="10799">
                  <c:v>108.00000000001999</c:v>
                </c:pt>
                <c:pt idx="10800">
                  <c:v>108.01000000002</c:v>
                </c:pt>
                <c:pt idx="10801">
                  <c:v>108.02000000002</c:v>
                </c:pt>
                <c:pt idx="10802">
                  <c:v>108.03000000002</c:v>
                </c:pt>
                <c:pt idx="10803">
                  <c:v>108.04000000002</c:v>
                </c:pt>
                <c:pt idx="10804">
                  <c:v>108.05000000002001</c:v>
                </c:pt>
                <c:pt idx="10805">
                  <c:v>108.06000000002</c:v>
                </c:pt>
                <c:pt idx="10806">
                  <c:v>108.07000000002</c:v>
                </c:pt>
                <c:pt idx="10807">
                  <c:v>108.08000000001999</c:v>
                </c:pt>
                <c:pt idx="10808">
                  <c:v>108.09000000002</c:v>
                </c:pt>
                <c:pt idx="10809">
                  <c:v>108.10000000002</c:v>
                </c:pt>
                <c:pt idx="10810">
                  <c:v>108.11000000001999</c:v>
                </c:pt>
                <c:pt idx="10811">
                  <c:v>108.12000000002</c:v>
                </c:pt>
                <c:pt idx="10812">
                  <c:v>108.13000000002</c:v>
                </c:pt>
                <c:pt idx="10813">
                  <c:v>108.14000000002</c:v>
                </c:pt>
                <c:pt idx="10814">
                  <c:v>108.15000000002</c:v>
                </c:pt>
                <c:pt idx="10815">
                  <c:v>108.16000000002001</c:v>
                </c:pt>
                <c:pt idx="10816">
                  <c:v>108.17000000002</c:v>
                </c:pt>
                <c:pt idx="10817">
                  <c:v>108.18000000002</c:v>
                </c:pt>
                <c:pt idx="10818">
                  <c:v>108.19000000002001</c:v>
                </c:pt>
                <c:pt idx="10819">
                  <c:v>108.20000000002</c:v>
                </c:pt>
                <c:pt idx="10820">
                  <c:v>108.21000000002</c:v>
                </c:pt>
                <c:pt idx="10821">
                  <c:v>108.22000000001999</c:v>
                </c:pt>
                <c:pt idx="10822">
                  <c:v>108.23000000002</c:v>
                </c:pt>
                <c:pt idx="10823">
                  <c:v>108.24000000002</c:v>
                </c:pt>
                <c:pt idx="10824">
                  <c:v>108.25000000001999</c:v>
                </c:pt>
                <c:pt idx="10825">
                  <c:v>108.26000000002</c:v>
                </c:pt>
                <c:pt idx="10826">
                  <c:v>108.27000000002</c:v>
                </c:pt>
                <c:pt idx="10827">
                  <c:v>108.28000000002</c:v>
                </c:pt>
                <c:pt idx="10828">
                  <c:v>108.29000000002</c:v>
                </c:pt>
                <c:pt idx="10829">
                  <c:v>108.30000000002001</c:v>
                </c:pt>
                <c:pt idx="10830">
                  <c:v>108.31000000002</c:v>
                </c:pt>
                <c:pt idx="10831">
                  <c:v>108.32000000002</c:v>
                </c:pt>
                <c:pt idx="10832">
                  <c:v>108.33000000001999</c:v>
                </c:pt>
                <c:pt idx="10833">
                  <c:v>108.34000000002</c:v>
                </c:pt>
                <c:pt idx="10834">
                  <c:v>108.35000000002</c:v>
                </c:pt>
                <c:pt idx="10835">
                  <c:v>108.36000000001999</c:v>
                </c:pt>
                <c:pt idx="10836">
                  <c:v>108.37000000002</c:v>
                </c:pt>
                <c:pt idx="10837">
                  <c:v>108.38000000002</c:v>
                </c:pt>
                <c:pt idx="10838">
                  <c:v>108.39000000002</c:v>
                </c:pt>
                <c:pt idx="10839">
                  <c:v>108.40000000002</c:v>
                </c:pt>
                <c:pt idx="10840">
                  <c:v>108.41000000002001</c:v>
                </c:pt>
                <c:pt idx="10841">
                  <c:v>108.42000000002</c:v>
                </c:pt>
                <c:pt idx="10842">
                  <c:v>108.43000000002</c:v>
                </c:pt>
                <c:pt idx="10843">
                  <c:v>108.44000000002001</c:v>
                </c:pt>
                <c:pt idx="10844">
                  <c:v>108.45000000002</c:v>
                </c:pt>
                <c:pt idx="10845">
                  <c:v>108.46000000002</c:v>
                </c:pt>
                <c:pt idx="10846">
                  <c:v>108.47000000001999</c:v>
                </c:pt>
                <c:pt idx="10847">
                  <c:v>108.48000000002</c:v>
                </c:pt>
                <c:pt idx="10848">
                  <c:v>108.49000000002</c:v>
                </c:pt>
                <c:pt idx="10849">
                  <c:v>108.50000000001999</c:v>
                </c:pt>
                <c:pt idx="10850">
                  <c:v>108.51000000002</c:v>
                </c:pt>
                <c:pt idx="10851">
                  <c:v>108.52000000002</c:v>
                </c:pt>
                <c:pt idx="10852">
                  <c:v>108.53000000002</c:v>
                </c:pt>
                <c:pt idx="10853">
                  <c:v>108.54000000002</c:v>
                </c:pt>
                <c:pt idx="10854">
                  <c:v>108.55000000002001</c:v>
                </c:pt>
                <c:pt idx="10855">
                  <c:v>108.56000000002</c:v>
                </c:pt>
                <c:pt idx="10856">
                  <c:v>108.57000000002</c:v>
                </c:pt>
                <c:pt idx="10857">
                  <c:v>108.58000000001999</c:v>
                </c:pt>
                <c:pt idx="10858">
                  <c:v>108.59000000002</c:v>
                </c:pt>
                <c:pt idx="10859">
                  <c:v>108.60000000002</c:v>
                </c:pt>
                <c:pt idx="10860">
                  <c:v>108.61000000001999</c:v>
                </c:pt>
                <c:pt idx="10861">
                  <c:v>108.62000000002</c:v>
                </c:pt>
                <c:pt idx="10862">
                  <c:v>108.63000000002</c:v>
                </c:pt>
                <c:pt idx="10863">
                  <c:v>108.64000000002</c:v>
                </c:pt>
                <c:pt idx="10864">
                  <c:v>108.65000000002</c:v>
                </c:pt>
                <c:pt idx="10865">
                  <c:v>108.66000000002001</c:v>
                </c:pt>
                <c:pt idx="10866">
                  <c:v>108.67000000002</c:v>
                </c:pt>
                <c:pt idx="10867">
                  <c:v>108.68000000002</c:v>
                </c:pt>
                <c:pt idx="10868">
                  <c:v>108.69000000002001</c:v>
                </c:pt>
                <c:pt idx="10869">
                  <c:v>108.70000000002</c:v>
                </c:pt>
                <c:pt idx="10870">
                  <c:v>108.71000000002</c:v>
                </c:pt>
                <c:pt idx="10871">
                  <c:v>108.72000000001999</c:v>
                </c:pt>
                <c:pt idx="10872">
                  <c:v>108.73000000002</c:v>
                </c:pt>
                <c:pt idx="10873">
                  <c:v>108.74000000002</c:v>
                </c:pt>
                <c:pt idx="10874">
                  <c:v>108.75000000001999</c:v>
                </c:pt>
                <c:pt idx="10875">
                  <c:v>108.76000000002</c:v>
                </c:pt>
                <c:pt idx="10876">
                  <c:v>108.77000000002</c:v>
                </c:pt>
                <c:pt idx="10877">
                  <c:v>108.78000000002</c:v>
                </c:pt>
                <c:pt idx="10878">
                  <c:v>108.79000000002</c:v>
                </c:pt>
                <c:pt idx="10879">
                  <c:v>108.80000000002001</c:v>
                </c:pt>
                <c:pt idx="10880">
                  <c:v>108.81000000002</c:v>
                </c:pt>
                <c:pt idx="10881">
                  <c:v>108.82000000002</c:v>
                </c:pt>
                <c:pt idx="10882">
                  <c:v>108.83000000001999</c:v>
                </c:pt>
                <c:pt idx="10883">
                  <c:v>108.84000000002</c:v>
                </c:pt>
                <c:pt idx="10884">
                  <c:v>108.85000000002</c:v>
                </c:pt>
                <c:pt idx="10885">
                  <c:v>108.86000000001999</c:v>
                </c:pt>
                <c:pt idx="10886">
                  <c:v>108.87000000002</c:v>
                </c:pt>
                <c:pt idx="10887">
                  <c:v>108.88000000002</c:v>
                </c:pt>
                <c:pt idx="10888">
                  <c:v>108.89000000002</c:v>
                </c:pt>
                <c:pt idx="10889">
                  <c:v>108.90000000002</c:v>
                </c:pt>
                <c:pt idx="10890">
                  <c:v>108.91000000002001</c:v>
                </c:pt>
                <c:pt idx="10891">
                  <c:v>108.92000000002</c:v>
                </c:pt>
                <c:pt idx="10892">
                  <c:v>108.93000000002</c:v>
                </c:pt>
                <c:pt idx="10893">
                  <c:v>108.94000000002001</c:v>
                </c:pt>
                <c:pt idx="10894">
                  <c:v>108.95000000002</c:v>
                </c:pt>
                <c:pt idx="10895">
                  <c:v>108.960000000021</c:v>
                </c:pt>
                <c:pt idx="10896">
                  <c:v>108.97000000001999</c:v>
                </c:pt>
                <c:pt idx="10897">
                  <c:v>108.98000000002</c:v>
                </c:pt>
                <c:pt idx="10898">
                  <c:v>108.990000000021</c:v>
                </c:pt>
                <c:pt idx="10899">
                  <c:v>109.00000000001999</c:v>
                </c:pt>
                <c:pt idx="10900">
                  <c:v>109.01000000002</c:v>
                </c:pt>
                <c:pt idx="10901">
                  <c:v>109.020000000021</c:v>
                </c:pt>
                <c:pt idx="10902">
                  <c:v>109.03000000002</c:v>
                </c:pt>
                <c:pt idx="10903">
                  <c:v>109.04000000002</c:v>
                </c:pt>
                <c:pt idx="10904">
                  <c:v>109.050000000021</c:v>
                </c:pt>
                <c:pt idx="10905">
                  <c:v>109.06000000002</c:v>
                </c:pt>
                <c:pt idx="10906">
                  <c:v>109.07000000002</c:v>
                </c:pt>
                <c:pt idx="10907">
                  <c:v>109.08000000001999</c:v>
                </c:pt>
                <c:pt idx="10908">
                  <c:v>109.09000000002</c:v>
                </c:pt>
                <c:pt idx="10909">
                  <c:v>109.10000000002</c:v>
                </c:pt>
                <c:pt idx="10910">
                  <c:v>109.11000000001999</c:v>
                </c:pt>
                <c:pt idx="10911">
                  <c:v>109.12000000002</c:v>
                </c:pt>
                <c:pt idx="10912">
                  <c:v>109.130000000021</c:v>
                </c:pt>
                <c:pt idx="10913">
                  <c:v>109.140000000021</c:v>
                </c:pt>
                <c:pt idx="10914">
                  <c:v>109.150000000021</c:v>
                </c:pt>
                <c:pt idx="10915">
                  <c:v>109.160000000021</c:v>
                </c:pt>
                <c:pt idx="10916">
                  <c:v>109.17000000002101</c:v>
                </c:pt>
                <c:pt idx="10917">
                  <c:v>109.180000000021</c:v>
                </c:pt>
                <c:pt idx="10918">
                  <c:v>109.190000000021</c:v>
                </c:pt>
                <c:pt idx="10919">
                  <c:v>109.20000000002101</c:v>
                </c:pt>
                <c:pt idx="10920">
                  <c:v>109.210000000021</c:v>
                </c:pt>
                <c:pt idx="10921">
                  <c:v>109.220000000021</c:v>
                </c:pt>
                <c:pt idx="10922">
                  <c:v>109.23000000002099</c:v>
                </c:pt>
                <c:pt idx="10923">
                  <c:v>109.240000000021</c:v>
                </c:pt>
                <c:pt idx="10924">
                  <c:v>109.250000000021</c:v>
                </c:pt>
                <c:pt idx="10925">
                  <c:v>109.26000000002099</c:v>
                </c:pt>
                <c:pt idx="10926">
                  <c:v>109.270000000021</c:v>
                </c:pt>
                <c:pt idx="10927">
                  <c:v>109.280000000021</c:v>
                </c:pt>
                <c:pt idx="10928">
                  <c:v>109.290000000021</c:v>
                </c:pt>
                <c:pt idx="10929">
                  <c:v>109.300000000021</c:v>
                </c:pt>
                <c:pt idx="10930">
                  <c:v>109.31000000002101</c:v>
                </c:pt>
                <c:pt idx="10931">
                  <c:v>109.320000000021</c:v>
                </c:pt>
                <c:pt idx="10932">
                  <c:v>109.330000000021</c:v>
                </c:pt>
                <c:pt idx="10933">
                  <c:v>109.34000000002101</c:v>
                </c:pt>
                <c:pt idx="10934">
                  <c:v>109.350000000021</c:v>
                </c:pt>
                <c:pt idx="10935">
                  <c:v>109.360000000021</c:v>
                </c:pt>
                <c:pt idx="10936">
                  <c:v>109.37000000002099</c:v>
                </c:pt>
                <c:pt idx="10937">
                  <c:v>109.380000000021</c:v>
                </c:pt>
                <c:pt idx="10938">
                  <c:v>109.390000000021</c:v>
                </c:pt>
                <c:pt idx="10939">
                  <c:v>109.400000000021</c:v>
                </c:pt>
                <c:pt idx="10940">
                  <c:v>109.410000000021</c:v>
                </c:pt>
                <c:pt idx="10941">
                  <c:v>109.42000000002101</c:v>
                </c:pt>
                <c:pt idx="10942">
                  <c:v>109.430000000021</c:v>
                </c:pt>
                <c:pt idx="10943">
                  <c:v>109.440000000021</c:v>
                </c:pt>
                <c:pt idx="10944">
                  <c:v>109.45000000002101</c:v>
                </c:pt>
                <c:pt idx="10945">
                  <c:v>109.460000000021</c:v>
                </c:pt>
                <c:pt idx="10946">
                  <c:v>109.470000000021</c:v>
                </c:pt>
                <c:pt idx="10947">
                  <c:v>109.48000000002099</c:v>
                </c:pt>
                <c:pt idx="10948">
                  <c:v>109.490000000021</c:v>
                </c:pt>
                <c:pt idx="10949">
                  <c:v>109.500000000021</c:v>
                </c:pt>
                <c:pt idx="10950">
                  <c:v>109.51000000002099</c:v>
                </c:pt>
                <c:pt idx="10951">
                  <c:v>109.520000000021</c:v>
                </c:pt>
                <c:pt idx="10952">
                  <c:v>109.530000000021</c:v>
                </c:pt>
                <c:pt idx="10953">
                  <c:v>109.540000000021</c:v>
                </c:pt>
                <c:pt idx="10954">
                  <c:v>109.550000000021</c:v>
                </c:pt>
                <c:pt idx="10955">
                  <c:v>109.56000000002101</c:v>
                </c:pt>
                <c:pt idx="10956">
                  <c:v>109.570000000021</c:v>
                </c:pt>
                <c:pt idx="10957">
                  <c:v>109.580000000021</c:v>
                </c:pt>
                <c:pt idx="10958">
                  <c:v>109.59000000002101</c:v>
                </c:pt>
                <c:pt idx="10959">
                  <c:v>109.600000000021</c:v>
                </c:pt>
                <c:pt idx="10960">
                  <c:v>109.610000000021</c:v>
                </c:pt>
                <c:pt idx="10961">
                  <c:v>109.62000000002099</c:v>
                </c:pt>
                <c:pt idx="10962">
                  <c:v>109.630000000021</c:v>
                </c:pt>
                <c:pt idx="10963">
                  <c:v>109.640000000021</c:v>
                </c:pt>
                <c:pt idx="10964">
                  <c:v>109.650000000021</c:v>
                </c:pt>
                <c:pt idx="10965">
                  <c:v>109.660000000021</c:v>
                </c:pt>
                <c:pt idx="10966">
                  <c:v>109.67000000002101</c:v>
                </c:pt>
                <c:pt idx="10967">
                  <c:v>109.680000000021</c:v>
                </c:pt>
                <c:pt idx="10968">
                  <c:v>109.690000000021</c:v>
                </c:pt>
                <c:pt idx="10969">
                  <c:v>109.70000000002101</c:v>
                </c:pt>
                <c:pt idx="10970">
                  <c:v>109.710000000021</c:v>
                </c:pt>
                <c:pt idx="10971">
                  <c:v>109.720000000021</c:v>
                </c:pt>
                <c:pt idx="10972">
                  <c:v>109.73000000002099</c:v>
                </c:pt>
                <c:pt idx="10973">
                  <c:v>109.740000000021</c:v>
                </c:pt>
                <c:pt idx="10974">
                  <c:v>109.750000000021</c:v>
                </c:pt>
                <c:pt idx="10975">
                  <c:v>109.76000000002099</c:v>
                </c:pt>
                <c:pt idx="10976">
                  <c:v>109.770000000021</c:v>
                </c:pt>
                <c:pt idx="10977">
                  <c:v>109.780000000021</c:v>
                </c:pt>
                <c:pt idx="10978">
                  <c:v>109.790000000021</c:v>
                </c:pt>
                <c:pt idx="10979">
                  <c:v>109.800000000021</c:v>
                </c:pt>
                <c:pt idx="10980">
                  <c:v>109.81000000002101</c:v>
                </c:pt>
                <c:pt idx="10981">
                  <c:v>109.820000000021</c:v>
                </c:pt>
                <c:pt idx="10982">
                  <c:v>109.830000000021</c:v>
                </c:pt>
                <c:pt idx="10983">
                  <c:v>109.84000000002101</c:v>
                </c:pt>
                <c:pt idx="10984">
                  <c:v>109.850000000021</c:v>
                </c:pt>
                <c:pt idx="10985">
                  <c:v>109.860000000021</c:v>
                </c:pt>
                <c:pt idx="10986">
                  <c:v>109.87000000002099</c:v>
                </c:pt>
                <c:pt idx="10987">
                  <c:v>109.880000000021</c:v>
                </c:pt>
                <c:pt idx="10988">
                  <c:v>109.890000000021</c:v>
                </c:pt>
                <c:pt idx="10989">
                  <c:v>109.900000000021</c:v>
                </c:pt>
                <c:pt idx="10990">
                  <c:v>109.910000000021</c:v>
                </c:pt>
                <c:pt idx="10991">
                  <c:v>109.92000000002101</c:v>
                </c:pt>
                <c:pt idx="10992">
                  <c:v>109.930000000021</c:v>
                </c:pt>
                <c:pt idx="10993">
                  <c:v>109.940000000021</c:v>
                </c:pt>
                <c:pt idx="10994">
                  <c:v>109.95000000002101</c:v>
                </c:pt>
                <c:pt idx="10995">
                  <c:v>109.960000000021</c:v>
                </c:pt>
                <c:pt idx="10996">
                  <c:v>109.970000000021</c:v>
                </c:pt>
                <c:pt idx="10997">
                  <c:v>109.98000000002099</c:v>
                </c:pt>
                <c:pt idx="10998">
                  <c:v>109.990000000021</c:v>
                </c:pt>
                <c:pt idx="10999">
                  <c:v>110.000000000021</c:v>
                </c:pt>
                <c:pt idx="11000">
                  <c:v>110.01000000002099</c:v>
                </c:pt>
                <c:pt idx="11001">
                  <c:v>110.020000000021</c:v>
                </c:pt>
                <c:pt idx="11002">
                  <c:v>110.030000000021</c:v>
                </c:pt>
                <c:pt idx="11003">
                  <c:v>110.040000000021</c:v>
                </c:pt>
                <c:pt idx="11004">
                  <c:v>110.050000000021</c:v>
                </c:pt>
                <c:pt idx="11005">
                  <c:v>110.06000000002101</c:v>
                </c:pt>
                <c:pt idx="11006">
                  <c:v>110.070000000021</c:v>
                </c:pt>
                <c:pt idx="11007">
                  <c:v>110.080000000021</c:v>
                </c:pt>
                <c:pt idx="11008">
                  <c:v>110.09000000002101</c:v>
                </c:pt>
                <c:pt idx="11009">
                  <c:v>110.100000000021</c:v>
                </c:pt>
                <c:pt idx="11010">
                  <c:v>110.110000000021</c:v>
                </c:pt>
                <c:pt idx="11011">
                  <c:v>110.12000000002099</c:v>
                </c:pt>
                <c:pt idx="11012">
                  <c:v>110.130000000021</c:v>
                </c:pt>
                <c:pt idx="11013">
                  <c:v>110.140000000021</c:v>
                </c:pt>
                <c:pt idx="11014">
                  <c:v>110.150000000021</c:v>
                </c:pt>
                <c:pt idx="11015">
                  <c:v>110.160000000021</c:v>
                </c:pt>
                <c:pt idx="11016">
                  <c:v>110.17000000002101</c:v>
                </c:pt>
                <c:pt idx="11017">
                  <c:v>110.180000000021</c:v>
                </c:pt>
                <c:pt idx="11018">
                  <c:v>110.190000000021</c:v>
                </c:pt>
                <c:pt idx="11019">
                  <c:v>110.20000000002101</c:v>
                </c:pt>
                <c:pt idx="11020">
                  <c:v>110.210000000021</c:v>
                </c:pt>
                <c:pt idx="11021">
                  <c:v>110.220000000021</c:v>
                </c:pt>
                <c:pt idx="11022">
                  <c:v>110.23000000002099</c:v>
                </c:pt>
                <c:pt idx="11023">
                  <c:v>110.240000000021</c:v>
                </c:pt>
                <c:pt idx="11024">
                  <c:v>110.250000000021</c:v>
                </c:pt>
                <c:pt idx="11025">
                  <c:v>110.26000000002099</c:v>
                </c:pt>
                <c:pt idx="11026">
                  <c:v>110.270000000021</c:v>
                </c:pt>
                <c:pt idx="11027">
                  <c:v>110.280000000021</c:v>
                </c:pt>
                <c:pt idx="11028">
                  <c:v>110.290000000021</c:v>
                </c:pt>
                <c:pt idx="11029">
                  <c:v>110.300000000021</c:v>
                </c:pt>
                <c:pt idx="11030">
                  <c:v>110.31000000002101</c:v>
                </c:pt>
                <c:pt idx="11031">
                  <c:v>110.320000000021</c:v>
                </c:pt>
                <c:pt idx="11032">
                  <c:v>110.330000000021</c:v>
                </c:pt>
                <c:pt idx="11033">
                  <c:v>110.34000000002101</c:v>
                </c:pt>
                <c:pt idx="11034">
                  <c:v>110.350000000021</c:v>
                </c:pt>
                <c:pt idx="11035">
                  <c:v>110.360000000021</c:v>
                </c:pt>
                <c:pt idx="11036">
                  <c:v>110.37000000002099</c:v>
                </c:pt>
                <c:pt idx="11037">
                  <c:v>110.380000000021</c:v>
                </c:pt>
                <c:pt idx="11038">
                  <c:v>110.390000000021</c:v>
                </c:pt>
                <c:pt idx="11039">
                  <c:v>110.400000000021</c:v>
                </c:pt>
                <c:pt idx="11040">
                  <c:v>110.410000000021</c:v>
                </c:pt>
                <c:pt idx="11041">
                  <c:v>110.42000000002101</c:v>
                </c:pt>
                <c:pt idx="11042">
                  <c:v>110.430000000021</c:v>
                </c:pt>
                <c:pt idx="11043">
                  <c:v>110.440000000021</c:v>
                </c:pt>
                <c:pt idx="11044">
                  <c:v>110.45000000002101</c:v>
                </c:pt>
                <c:pt idx="11045">
                  <c:v>110.460000000021</c:v>
                </c:pt>
                <c:pt idx="11046">
                  <c:v>110.470000000021</c:v>
                </c:pt>
                <c:pt idx="11047">
                  <c:v>110.48000000002099</c:v>
                </c:pt>
                <c:pt idx="11048">
                  <c:v>110.490000000021</c:v>
                </c:pt>
                <c:pt idx="11049">
                  <c:v>110.500000000021</c:v>
                </c:pt>
                <c:pt idx="11050">
                  <c:v>110.51000000002099</c:v>
                </c:pt>
                <c:pt idx="11051">
                  <c:v>110.520000000021</c:v>
                </c:pt>
                <c:pt idx="11052">
                  <c:v>110.530000000021</c:v>
                </c:pt>
                <c:pt idx="11053">
                  <c:v>110.540000000021</c:v>
                </c:pt>
                <c:pt idx="11054">
                  <c:v>110.550000000021</c:v>
                </c:pt>
                <c:pt idx="11055">
                  <c:v>110.56000000002101</c:v>
                </c:pt>
                <c:pt idx="11056">
                  <c:v>110.570000000021</c:v>
                </c:pt>
                <c:pt idx="11057">
                  <c:v>110.580000000021</c:v>
                </c:pt>
                <c:pt idx="11058">
                  <c:v>110.59000000002101</c:v>
                </c:pt>
                <c:pt idx="11059">
                  <c:v>110.600000000021</c:v>
                </c:pt>
                <c:pt idx="11060">
                  <c:v>110.610000000021</c:v>
                </c:pt>
                <c:pt idx="11061">
                  <c:v>110.62000000002099</c:v>
                </c:pt>
                <c:pt idx="11062">
                  <c:v>110.630000000021</c:v>
                </c:pt>
                <c:pt idx="11063">
                  <c:v>110.640000000021</c:v>
                </c:pt>
                <c:pt idx="11064">
                  <c:v>110.650000000021</c:v>
                </c:pt>
                <c:pt idx="11065">
                  <c:v>110.660000000021</c:v>
                </c:pt>
                <c:pt idx="11066">
                  <c:v>110.67000000002101</c:v>
                </c:pt>
                <c:pt idx="11067">
                  <c:v>110.680000000021</c:v>
                </c:pt>
                <c:pt idx="11068">
                  <c:v>110.690000000021</c:v>
                </c:pt>
                <c:pt idx="11069">
                  <c:v>110.70000000002101</c:v>
                </c:pt>
                <c:pt idx="11070">
                  <c:v>110.710000000021</c:v>
                </c:pt>
                <c:pt idx="11071">
                  <c:v>110.720000000021</c:v>
                </c:pt>
                <c:pt idx="11072">
                  <c:v>110.73000000002099</c:v>
                </c:pt>
                <c:pt idx="11073">
                  <c:v>110.740000000021</c:v>
                </c:pt>
                <c:pt idx="11074">
                  <c:v>110.750000000021</c:v>
                </c:pt>
                <c:pt idx="11075">
                  <c:v>110.76000000002099</c:v>
                </c:pt>
                <c:pt idx="11076">
                  <c:v>110.770000000021</c:v>
                </c:pt>
                <c:pt idx="11077">
                  <c:v>110.780000000021</c:v>
                </c:pt>
                <c:pt idx="11078">
                  <c:v>110.790000000021</c:v>
                </c:pt>
                <c:pt idx="11079">
                  <c:v>110.800000000021</c:v>
                </c:pt>
                <c:pt idx="11080">
                  <c:v>110.81000000002101</c:v>
                </c:pt>
                <c:pt idx="11081">
                  <c:v>110.820000000021</c:v>
                </c:pt>
                <c:pt idx="11082">
                  <c:v>110.830000000021</c:v>
                </c:pt>
                <c:pt idx="11083">
                  <c:v>110.84000000002101</c:v>
                </c:pt>
                <c:pt idx="11084">
                  <c:v>110.850000000021</c:v>
                </c:pt>
                <c:pt idx="11085">
                  <c:v>110.860000000021</c:v>
                </c:pt>
                <c:pt idx="11086">
                  <c:v>110.87000000002099</c:v>
                </c:pt>
                <c:pt idx="11087">
                  <c:v>110.880000000021</c:v>
                </c:pt>
                <c:pt idx="11088">
                  <c:v>110.890000000022</c:v>
                </c:pt>
                <c:pt idx="11089">
                  <c:v>110.900000000021</c:v>
                </c:pt>
                <c:pt idx="11090">
                  <c:v>110.910000000021</c:v>
                </c:pt>
                <c:pt idx="11091">
                  <c:v>110.920000000022</c:v>
                </c:pt>
                <c:pt idx="11092">
                  <c:v>110.930000000021</c:v>
                </c:pt>
                <c:pt idx="11093">
                  <c:v>110.940000000021</c:v>
                </c:pt>
                <c:pt idx="11094">
                  <c:v>110.950000000022</c:v>
                </c:pt>
                <c:pt idx="11095">
                  <c:v>110.960000000021</c:v>
                </c:pt>
                <c:pt idx="11096">
                  <c:v>110.970000000021</c:v>
                </c:pt>
                <c:pt idx="11097">
                  <c:v>110.98000000002099</c:v>
                </c:pt>
                <c:pt idx="11098">
                  <c:v>110.990000000021</c:v>
                </c:pt>
                <c:pt idx="11099">
                  <c:v>111.000000000021</c:v>
                </c:pt>
                <c:pt idx="11100">
                  <c:v>111.01000000002099</c:v>
                </c:pt>
                <c:pt idx="11101">
                  <c:v>111.020000000021</c:v>
                </c:pt>
                <c:pt idx="11102">
                  <c:v>111.030000000021</c:v>
                </c:pt>
                <c:pt idx="11103">
                  <c:v>111.040000000021</c:v>
                </c:pt>
                <c:pt idx="11104">
                  <c:v>111.050000000021</c:v>
                </c:pt>
                <c:pt idx="11105">
                  <c:v>111.06000000002101</c:v>
                </c:pt>
                <c:pt idx="11106">
                  <c:v>111.070000000021</c:v>
                </c:pt>
                <c:pt idx="11107">
                  <c:v>111.080000000021</c:v>
                </c:pt>
                <c:pt idx="11108">
                  <c:v>111.090000000022</c:v>
                </c:pt>
                <c:pt idx="11109">
                  <c:v>111.10000000002201</c:v>
                </c:pt>
                <c:pt idx="11110">
                  <c:v>111.110000000022</c:v>
                </c:pt>
                <c:pt idx="11111">
                  <c:v>111.120000000022</c:v>
                </c:pt>
                <c:pt idx="11112">
                  <c:v>111.13000000002199</c:v>
                </c:pt>
                <c:pt idx="11113">
                  <c:v>111.140000000022</c:v>
                </c:pt>
                <c:pt idx="11114">
                  <c:v>111.150000000022</c:v>
                </c:pt>
                <c:pt idx="11115">
                  <c:v>111.16000000002199</c:v>
                </c:pt>
                <c:pt idx="11116">
                  <c:v>111.170000000022</c:v>
                </c:pt>
                <c:pt idx="11117">
                  <c:v>111.18000000002201</c:v>
                </c:pt>
                <c:pt idx="11118">
                  <c:v>111.190000000022</c:v>
                </c:pt>
                <c:pt idx="11119">
                  <c:v>111.200000000022</c:v>
                </c:pt>
                <c:pt idx="11120">
                  <c:v>111.21000000002201</c:v>
                </c:pt>
                <c:pt idx="11121">
                  <c:v>111.220000000022</c:v>
                </c:pt>
                <c:pt idx="11122">
                  <c:v>111.230000000022</c:v>
                </c:pt>
                <c:pt idx="11123">
                  <c:v>111.24000000002199</c:v>
                </c:pt>
                <c:pt idx="11124">
                  <c:v>111.250000000022</c:v>
                </c:pt>
                <c:pt idx="11125">
                  <c:v>111.260000000022</c:v>
                </c:pt>
                <c:pt idx="11126">
                  <c:v>111.27000000002199</c:v>
                </c:pt>
                <c:pt idx="11127">
                  <c:v>111.280000000022</c:v>
                </c:pt>
                <c:pt idx="11128">
                  <c:v>111.290000000022</c:v>
                </c:pt>
                <c:pt idx="11129">
                  <c:v>111.300000000022</c:v>
                </c:pt>
                <c:pt idx="11130">
                  <c:v>111.310000000022</c:v>
                </c:pt>
                <c:pt idx="11131">
                  <c:v>111.32000000002201</c:v>
                </c:pt>
                <c:pt idx="11132">
                  <c:v>111.330000000022</c:v>
                </c:pt>
                <c:pt idx="11133">
                  <c:v>111.340000000022</c:v>
                </c:pt>
                <c:pt idx="11134">
                  <c:v>111.35000000002201</c:v>
                </c:pt>
                <c:pt idx="11135">
                  <c:v>111.360000000022</c:v>
                </c:pt>
                <c:pt idx="11136">
                  <c:v>111.370000000022</c:v>
                </c:pt>
                <c:pt idx="11137">
                  <c:v>111.38000000002199</c:v>
                </c:pt>
                <c:pt idx="11138">
                  <c:v>111.390000000022</c:v>
                </c:pt>
                <c:pt idx="11139">
                  <c:v>111.400000000022</c:v>
                </c:pt>
                <c:pt idx="11140">
                  <c:v>111.41000000002199</c:v>
                </c:pt>
                <c:pt idx="11141">
                  <c:v>111.420000000022</c:v>
                </c:pt>
                <c:pt idx="11142">
                  <c:v>111.43000000002201</c:v>
                </c:pt>
                <c:pt idx="11143">
                  <c:v>111.440000000022</c:v>
                </c:pt>
                <c:pt idx="11144">
                  <c:v>111.450000000022</c:v>
                </c:pt>
                <c:pt idx="11145">
                  <c:v>111.46000000002201</c:v>
                </c:pt>
                <c:pt idx="11146">
                  <c:v>111.470000000022</c:v>
                </c:pt>
                <c:pt idx="11147">
                  <c:v>111.480000000022</c:v>
                </c:pt>
                <c:pt idx="11148">
                  <c:v>111.49000000002199</c:v>
                </c:pt>
                <c:pt idx="11149">
                  <c:v>111.500000000022</c:v>
                </c:pt>
                <c:pt idx="11150">
                  <c:v>111.510000000022</c:v>
                </c:pt>
                <c:pt idx="11151">
                  <c:v>111.52000000002199</c:v>
                </c:pt>
                <c:pt idx="11152">
                  <c:v>111.530000000022</c:v>
                </c:pt>
                <c:pt idx="11153">
                  <c:v>111.540000000022</c:v>
                </c:pt>
                <c:pt idx="11154">
                  <c:v>111.550000000022</c:v>
                </c:pt>
                <c:pt idx="11155">
                  <c:v>111.560000000022</c:v>
                </c:pt>
                <c:pt idx="11156">
                  <c:v>111.57000000002201</c:v>
                </c:pt>
                <c:pt idx="11157">
                  <c:v>111.580000000022</c:v>
                </c:pt>
                <c:pt idx="11158">
                  <c:v>111.590000000022</c:v>
                </c:pt>
                <c:pt idx="11159">
                  <c:v>111.60000000002201</c:v>
                </c:pt>
                <c:pt idx="11160">
                  <c:v>111.610000000022</c:v>
                </c:pt>
                <c:pt idx="11161">
                  <c:v>111.620000000022</c:v>
                </c:pt>
                <c:pt idx="11162">
                  <c:v>111.63000000002199</c:v>
                </c:pt>
                <c:pt idx="11163">
                  <c:v>111.640000000022</c:v>
                </c:pt>
                <c:pt idx="11164">
                  <c:v>111.650000000022</c:v>
                </c:pt>
                <c:pt idx="11165">
                  <c:v>111.66000000002199</c:v>
                </c:pt>
                <c:pt idx="11166">
                  <c:v>111.670000000022</c:v>
                </c:pt>
                <c:pt idx="11167">
                  <c:v>111.68000000002201</c:v>
                </c:pt>
                <c:pt idx="11168">
                  <c:v>111.690000000022</c:v>
                </c:pt>
                <c:pt idx="11169">
                  <c:v>111.700000000022</c:v>
                </c:pt>
                <c:pt idx="11170">
                  <c:v>111.71000000002201</c:v>
                </c:pt>
                <c:pt idx="11171">
                  <c:v>111.720000000022</c:v>
                </c:pt>
                <c:pt idx="11172">
                  <c:v>111.730000000022</c:v>
                </c:pt>
                <c:pt idx="11173">
                  <c:v>111.74000000002199</c:v>
                </c:pt>
                <c:pt idx="11174">
                  <c:v>111.750000000022</c:v>
                </c:pt>
                <c:pt idx="11175">
                  <c:v>111.760000000022</c:v>
                </c:pt>
                <c:pt idx="11176">
                  <c:v>111.77000000002199</c:v>
                </c:pt>
                <c:pt idx="11177">
                  <c:v>111.780000000022</c:v>
                </c:pt>
                <c:pt idx="11178">
                  <c:v>111.790000000022</c:v>
                </c:pt>
                <c:pt idx="11179">
                  <c:v>111.800000000022</c:v>
                </c:pt>
                <c:pt idx="11180">
                  <c:v>111.810000000022</c:v>
                </c:pt>
                <c:pt idx="11181">
                  <c:v>111.82000000002201</c:v>
                </c:pt>
                <c:pt idx="11182">
                  <c:v>111.830000000022</c:v>
                </c:pt>
                <c:pt idx="11183">
                  <c:v>111.840000000022</c:v>
                </c:pt>
                <c:pt idx="11184">
                  <c:v>111.85000000002201</c:v>
                </c:pt>
                <c:pt idx="11185">
                  <c:v>111.860000000022</c:v>
                </c:pt>
                <c:pt idx="11186">
                  <c:v>111.870000000022</c:v>
                </c:pt>
                <c:pt idx="11187">
                  <c:v>111.88000000002199</c:v>
                </c:pt>
                <c:pt idx="11188">
                  <c:v>111.890000000022</c:v>
                </c:pt>
                <c:pt idx="11189">
                  <c:v>111.900000000022</c:v>
                </c:pt>
                <c:pt idx="11190">
                  <c:v>111.91000000002199</c:v>
                </c:pt>
                <c:pt idx="11191">
                  <c:v>111.920000000022</c:v>
                </c:pt>
                <c:pt idx="11192">
                  <c:v>111.93000000002201</c:v>
                </c:pt>
                <c:pt idx="11193">
                  <c:v>111.940000000022</c:v>
                </c:pt>
                <c:pt idx="11194">
                  <c:v>111.950000000022</c:v>
                </c:pt>
                <c:pt idx="11195">
                  <c:v>111.96000000002201</c:v>
                </c:pt>
                <c:pt idx="11196">
                  <c:v>111.970000000022</c:v>
                </c:pt>
                <c:pt idx="11197">
                  <c:v>111.980000000022</c:v>
                </c:pt>
                <c:pt idx="11198">
                  <c:v>111.99000000002199</c:v>
                </c:pt>
                <c:pt idx="11199">
                  <c:v>112.000000000022</c:v>
                </c:pt>
                <c:pt idx="11200">
                  <c:v>112.010000000022</c:v>
                </c:pt>
                <c:pt idx="11201">
                  <c:v>112.02000000002199</c:v>
                </c:pt>
                <c:pt idx="11202">
                  <c:v>112.030000000022</c:v>
                </c:pt>
                <c:pt idx="11203">
                  <c:v>112.040000000022</c:v>
                </c:pt>
                <c:pt idx="11204">
                  <c:v>112.050000000022</c:v>
                </c:pt>
                <c:pt idx="11205">
                  <c:v>112.060000000022</c:v>
                </c:pt>
                <c:pt idx="11206">
                  <c:v>112.07000000002201</c:v>
                </c:pt>
                <c:pt idx="11207">
                  <c:v>112.080000000022</c:v>
                </c:pt>
                <c:pt idx="11208">
                  <c:v>112.090000000022</c:v>
                </c:pt>
                <c:pt idx="11209">
                  <c:v>112.10000000002201</c:v>
                </c:pt>
                <c:pt idx="11210">
                  <c:v>112.110000000022</c:v>
                </c:pt>
                <c:pt idx="11211">
                  <c:v>112.120000000022</c:v>
                </c:pt>
                <c:pt idx="11212">
                  <c:v>112.13000000002199</c:v>
                </c:pt>
                <c:pt idx="11213">
                  <c:v>112.140000000022</c:v>
                </c:pt>
                <c:pt idx="11214">
                  <c:v>112.150000000022</c:v>
                </c:pt>
                <c:pt idx="11215">
                  <c:v>112.16000000002199</c:v>
                </c:pt>
                <c:pt idx="11216">
                  <c:v>112.170000000022</c:v>
                </c:pt>
                <c:pt idx="11217">
                  <c:v>112.18000000002201</c:v>
                </c:pt>
                <c:pt idx="11218">
                  <c:v>112.190000000022</c:v>
                </c:pt>
                <c:pt idx="11219">
                  <c:v>112.200000000022</c:v>
                </c:pt>
                <c:pt idx="11220">
                  <c:v>112.21000000002201</c:v>
                </c:pt>
                <c:pt idx="11221">
                  <c:v>112.220000000022</c:v>
                </c:pt>
                <c:pt idx="11222">
                  <c:v>112.230000000022</c:v>
                </c:pt>
                <c:pt idx="11223">
                  <c:v>112.24000000002199</c:v>
                </c:pt>
                <c:pt idx="11224">
                  <c:v>112.250000000022</c:v>
                </c:pt>
                <c:pt idx="11225">
                  <c:v>112.260000000022</c:v>
                </c:pt>
                <c:pt idx="11226">
                  <c:v>112.27000000002199</c:v>
                </c:pt>
                <c:pt idx="11227">
                  <c:v>112.280000000022</c:v>
                </c:pt>
                <c:pt idx="11228">
                  <c:v>112.290000000022</c:v>
                </c:pt>
                <c:pt idx="11229">
                  <c:v>112.300000000022</c:v>
                </c:pt>
                <c:pt idx="11230">
                  <c:v>112.310000000022</c:v>
                </c:pt>
                <c:pt idx="11231">
                  <c:v>112.32000000002201</c:v>
                </c:pt>
                <c:pt idx="11232">
                  <c:v>112.330000000022</c:v>
                </c:pt>
                <c:pt idx="11233">
                  <c:v>112.340000000022</c:v>
                </c:pt>
                <c:pt idx="11234">
                  <c:v>112.35000000002201</c:v>
                </c:pt>
                <c:pt idx="11235">
                  <c:v>112.360000000022</c:v>
                </c:pt>
                <c:pt idx="11236">
                  <c:v>112.370000000022</c:v>
                </c:pt>
                <c:pt idx="11237">
                  <c:v>112.38000000002199</c:v>
                </c:pt>
                <c:pt idx="11238">
                  <c:v>112.390000000022</c:v>
                </c:pt>
                <c:pt idx="11239">
                  <c:v>112.400000000022</c:v>
                </c:pt>
                <c:pt idx="11240">
                  <c:v>112.41000000002199</c:v>
                </c:pt>
                <c:pt idx="11241">
                  <c:v>112.420000000022</c:v>
                </c:pt>
                <c:pt idx="11242">
                  <c:v>112.43000000002201</c:v>
                </c:pt>
                <c:pt idx="11243">
                  <c:v>112.440000000022</c:v>
                </c:pt>
                <c:pt idx="11244">
                  <c:v>112.450000000022</c:v>
                </c:pt>
                <c:pt idx="11245">
                  <c:v>112.46000000002201</c:v>
                </c:pt>
                <c:pt idx="11246">
                  <c:v>112.470000000022</c:v>
                </c:pt>
                <c:pt idx="11247">
                  <c:v>112.480000000022</c:v>
                </c:pt>
                <c:pt idx="11248">
                  <c:v>112.49000000002199</c:v>
                </c:pt>
                <c:pt idx="11249">
                  <c:v>112.500000000022</c:v>
                </c:pt>
                <c:pt idx="11250">
                  <c:v>112.510000000022</c:v>
                </c:pt>
                <c:pt idx="11251">
                  <c:v>112.52000000002199</c:v>
                </c:pt>
                <c:pt idx="11252">
                  <c:v>112.530000000022</c:v>
                </c:pt>
                <c:pt idx="11253">
                  <c:v>112.540000000022</c:v>
                </c:pt>
                <c:pt idx="11254">
                  <c:v>112.550000000022</c:v>
                </c:pt>
                <c:pt idx="11255">
                  <c:v>112.560000000022</c:v>
                </c:pt>
                <c:pt idx="11256">
                  <c:v>112.57000000002201</c:v>
                </c:pt>
                <c:pt idx="11257">
                  <c:v>112.580000000022</c:v>
                </c:pt>
                <c:pt idx="11258">
                  <c:v>112.590000000022</c:v>
                </c:pt>
                <c:pt idx="11259">
                  <c:v>112.60000000002201</c:v>
                </c:pt>
                <c:pt idx="11260">
                  <c:v>112.610000000022</c:v>
                </c:pt>
                <c:pt idx="11261">
                  <c:v>112.620000000022</c:v>
                </c:pt>
                <c:pt idx="11262">
                  <c:v>112.63000000002199</c:v>
                </c:pt>
                <c:pt idx="11263">
                  <c:v>112.640000000022</c:v>
                </c:pt>
                <c:pt idx="11264">
                  <c:v>112.650000000022</c:v>
                </c:pt>
                <c:pt idx="11265">
                  <c:v>112.66000000002199</c:v>
                </c:pt>
                <c:pt idx="11266">
                  <c:v>112.670000000022</c:v>
                </c:pt>
                <c:pt idx="11267">
                  <c:v>112.68000000002201</c:v>
                </c:pt>
                <c:pt idx="11268">
                  <c:v>112.690000000022</c:v>
                </c:pt>
                <c:pt idx="11269">
                  <c:v>112.700000000022</c:v>
                </c:pt>
                <c:pt idx="11270">
                  <c:v>112.71000000002201</c:v>
                </c:pt>
                <c:pt idx="11271">
                  <c:v>112.720000000022</c:v>
                </c:pt>
                <c:pt idx="11272">
                  <c:v>112.730000000022</c:v>
                </c:pt>
                <c:pt idx="11273">
                  <c:v>112.74000000002199</c:v>
                </c:pt>
                <c:pt idx="11274">
                  <c:v>112.750000000022</c:v>
                </c:pt>
                <c:pt idx="11275">
                  <c:v>112.760000000022</c:v>
                </c:pt>
                <c:pt idx="11276">
                  <c:v>112.77000000002199</c:v>
                </c:pt>
                <c:pt idx="11277">
                  <c:v>112.780000000022</c:v>
                </c:pt>
                <c:pt idx="11278">
                  <c:v>112.790000000022</c:v>
                </c:pt>
                <c:pt idx="11279">
                  <c:v>112.800000000022</c:v>
                </c:pt>
                <c:pt idx="11280">
                  <c:v>112.810000000022</c:v>
                </c:pt>
                <c:pt idx="11281">
                  <c:v>112.82000000002201</c:v>
                </c:pt>
                <c:pt idx="11282">
                  <c:v>112.830000000022</c:v>
                </c:pt>
                <c:pt idx="11283">
                  <c:v>112.840000000022</c:v>
                </c:pt>
                <c:pt idx="11284">
                  <c:v>112.850000000023</c:v>
                </c:pt>
                <c:pt idx="11285">
                  <c:v>112.860000000022</c:v>
                </c:pt>
                <c:pt idx="11286">
                  <c:v>112.870000000022</c:v>
                </c:pt>
                <c:pt idx="11287">
                  <c:v>112.88000000002199</c:v>
                </c:pt>
                <c:pt idx="11288">
                  <c:v>112.890000000022</c:v>
                </c:pt>
                <c:pt idx="11289">
                  <c:v>112.900000000022</c:v>
                </c:pt>
                <c:pt idx="11290">
                  <c:v>112.91000000002199</c:v>
                </c:pt>
                <c:pt idx="11291">
                  <c:v>112.920000000022</c:v>
                </c:pt>
                <c:pt idx="11292">
                  <c:v>112.93000000002201</c:v>
                </c:pt>
                <c:pt idx="11293">
                  <c:v>112.940000000022</c:v>
                </c:pt>
                <c:pt idx="11294">
                  <c:v>112.950000000022</c:v>
                </c:pt>
                <c:pt idx="11295">
                  <c:v>112.96000000002201</c:v>
                </c:pt>
                <c:pt idx="11296">
                  <c:v>112.970000000022</c:v>
                </c:pt>
                <c:pt idx="11297">
                  <c:v>112.980000000022</c:v>
                </c:pt>
                <c:pt idx="11298">
                  <c:v>112.99000000002199</c:v>
                </c:pt>
                <c:pt idx="11299">
                  <c:v>113.000000000022</c:v>
                </c:pt>
                <c:pt idx="11300">
                  <c:v>113.010000000023</c:v>
                </c:pt>
                <c:pt idx="11301">
                  <c:v>113.02000000002199</c:v>
                </c:pt>
                <c:pt idx="11302">
                  <c:v>113.030000000022</c:v>
                </c:pt>
                <c:pt idx="11303">
                  <c:v>113.040000000023</c:v>
                </c:pt>
                <c:pt idx="11304">
                  <c:v>113.050000000023</c:v>
                </c:pt>
                <c:pt idx="11305">
                  <c:v>113.060000000023</c:v>
                </c:pt>
                <c:pt idx="11306">
                  <c:v>113.070000000023</c:v>
                </c:pt>
                <c:pt idx="11307">
                  <c:v>113.08000000002301</c:v>
                </c:pt>
                <c:pt idx="11308">
                  <c:v>113.090000000023</c:v>
                </c:pt>
                <c:pt idx="11309">
                  <c:v>113.100000000023</c:v>
                </c:pt>
                <c:pt idx="11310">
                  <c:v>113.11000000002301</c:v>
                </c:pt>
                <c:pt idx="11311">
                  <c:v>113.120000000023</c:v>
                </c:pt>
                <c:pt idx="11312">
                  <c:v>113.130000000023</c:v>
                </c:pt>
                <c:pt idx="11313">
                  <c:v>113.14000000002299</c:v>
                </c:pt>
                <c:pt idx="11314">
                  <c:v>113.150000000023</c:v>
                </c:pt>
                <c:pt idx="11315">
                  <c:v>113.160000000023</c:v>
                </c:pt>
                <c:pt idx="11316">
                  <c:v>113.17000000002299</c:v>
                </c:pt>
                <c:pt idx="11317">
                  <c:v>113.180000000023</c:v>
                </c:pt>
                <c:pt idx="11318">
                  <c:v>113.19000000002301</c:v>
                </c:pt>
                <c:pt idx="11319">
                  <c:v>113.200000000023</c:v>
                </c:pt>
                <c:pt idx="11320">
                  <c:v>113.210000000023</c:v>
                </c:pt>
                <c:pt idx="11321">
                  <c:v>113.22000000002301</c:v>
                </c:pt>
                <c:pt idx="11322">
                  <c:v>113.230000000023</c:v>
                </c:pt>
                <c:pt idx="11323">
                  <c:v>113.240000000023</c:v>
                </c:pt>
                <c:pt idx="11324">
                  <c:v>113.25000000002299</c:v>
                </c:pt>
                <c:pt idx="11325">
                  <c:v>113.260000000023</c:v>
                </c:pt>
                <c:pt idx="11326">
                  <c:v>113.270000000023</c:v>
                </c:pt>
                <c:pt idx="11327">
                  <c:v>113.28000000002299</c:v>
                </c:pt>
                <c:pt idx="11328">
                  <c:v>113.290000000023</c:v>
                </c:pt>
                <c:pt idx="11329">
                  <c:v>113.300000000023</c:v>
                </c:pt>
                <c:pt idx="11330">
                  <c:v>113.310000000023</c:v>
                </c:pt>
                <c:pt idx="11331">
                  <c:v>113.320000000023</c:v>
                </c:pt>
                <c:pt idx="11332">
                  <c:v>113.33000000002301</c:v>
                </c:pt>
                <c:pt idx="11333">
                  <c:v>113.340000000023</c:v>
                </c:pt>
                <c:pt idx="11334">
                  <c:v>113.350000000023</c:v>
                </c:pt>
                <c:pt idx="11335">
                  <c:v>113.36000000002301</c:v>
                </c:pt>
                <c:pt idx="11336">
                  <c:v>113.370000000023</c:v>
                </c:pt>
                <c:pt idx="11337">
                  <c:v>113.380000000023</c:v>
                </c:pt>
                <c:pt idx="11338">
                  <c:v>113.39000000002299</c:v>
                </c:pt>
                <c:pt idx="11339">
                  <c:v>113.400000000023</c:v>
                </c:pt>
                <c:pt idx="11340">
                  <c:v>113.410000000023</c:v>
                </c:pt>
                <c:pt idx="11341">
                  <c:v>113.42000000002299</c:v>
                </c:pt>
                <c:pt idx="11342">
                  <c:v>113.430000000023</c:v>
                </c:pt>
                <c:pt idx="11343">
                  <c:v>113.44000000002301</c:v>
                </c:pt>
                <c:pt idx="11344">
                  <c:v>113.450000000023</c:v>
                </c:pt>
                <c:pt idx="11345">
                  <c:v>113.460000000023</c:v>
                </c:pt>
                <c:pt idx="11346">
                  <c:v>113.47000000002301</c:v>
                </c:pt>
                <c:pt idx="11347">
                  <c:v>113.480000000023</c:v>
                </c:pt>
                <c:pt idx="11348">
                  <c:v>113.490000000023</c:v>
                </c:pt>
                <c:pt idx="11349">
                  <c:v>113.50000000002299</c:v>
                </c:pt>
                <c:pt idx="11350">
                  <c:v>113.510000000023</c:v>
                </c:pt>
                <c:pt idx="11351">
                  <c:v>113.520000000023</c:v>
                </c:pt>
                <c:pt idx="11352">
                  <c:v>113.53000000002299</c:v>
                </c:pt>
                <c:pt idx="11353">
                  <c:v>113.540000000023</c:v>
                </c:pt>
                <c:pt idx="11354">
                  <c:v>113.550000000023</c:v>
                </c:pt>
                <c:pt idx="11355">
                  <c:v>113.560000000023</c:v>
                </c:pt>
                <c:pt idx="11356">
                  <c:v>113.570000000023</c:v>
                </c:pt>
                <c:pt idx="11357">
                  <c:v>113.58000000002301</c:v>
                </c:pt>
                <c:pt idx="11358">
                  <c:v>113.590000000023</c:v>
                </c:pt>
                <c:pt idx="11359">
                  <c:v>113.600000000023</c:v>
                </c:pt>
                <c:pt idx="11360">
                  <c:v>113.61000000002301</c:v>
                </c:pt>
                <c:pt idx="11361">
                  <c:v>113.620000000023</c:v>
                </c:pt>
                <c:pt idx="11362">
                  <c:v>113.630000000023</c:v>
                </c:pt>
                <c:pt idx="11363">
                  <c:v>113.64000000002299</c:v>
                </c:pt>
                <c:pt idx="11364">
                  <c:v>113.650000000023</c:v>
                </c:pt>
                <c:pt idx="11365">
                  <c:v>113.660000000023</c:v>
                </c:pt>
                <c:pt idx="11366">
                  <c:v>113.67000000002299</c:v>
                </c:pt>
                <c:pt idx="11367">
                  <c:v>113.680000000023</c:v>
                </c:pt>
                <c:pt idx="11368">
                  <c:v>113.69000000002301</c:v>
                </c:pt>
                <c:pt idx="11369">
                  <c:v>113.700000000023</c:v>
                </c:pt>
                <c:pt idx="11370">
                  <c:v>113.710000000023</c:v>
                </c:pt>
                <c:pt idx="11371">
                  <c:v>113.72000000002301</c:v>
                </c:pt>
                <c:pt idx="11372">
                  <c:v>113.730000000023</c:v>
                </c:pt>
                <c:pt idx="11373">
                  <c:v>113.740000000023</c:v>
                </c:pt>
                <c:pt idx="11374">
                  <c:v>113.75000000002299</c:v>
                </c:pt>
                <c:pt idx="11375">
                  <c:v>113.760000000023</c:v>
                </c:pt>
                <c:pt idx="11376">
                  <c:v>113.770000000023</c:v>
                </c:pt>
                <c:pt idx="11377">
                  <c:v>113.78000000002299</c:v>
                </c:pt>
                <c:pt idx="11378">
                  <c:v>113.790000000023</c:v>
                </c:pt>
                <c:pt idx="11379">
                  <c:v>113.800000000023</c:v>
                </c:pt>
                <c:pt idx="11380">
                  <c:v>113.810000000023</c:v>
                </c:pt>
                <c:pt idx="11381">
                  <c:v>113.820000000023</c:v>
                </c:pt>
                <c:pt idx="11382">
                  <c:v>113.83000000002301</c:v>
                </c:pt>
                <c:pt idx="11383">
                  <c:v>113.840000000023</c:v>
                </c:pt>
                <c:pt idx="11384">
                  <c:v>113.850000000023</c:v>
                </c:pt>
                <c:pt idx="11385">
                  <c:v>113.86000000002301</c:v>
                </c:pt>
                <c:pt idx="11386">
                  <c:v>113.870000000023</c:v>
                </c:pt>
                <c:pt idx="11387">
                  <c:v>113.880000000023</c:v>
                </c:pt>
                <c:pt idx="11388">
                  <c:v>113.89000000002299</c:v>
                </c:pt>
                <c:pt idx="11389">
                  <c:v>113.900000000023</c:v>
                </c:pt>
                <c:pt idx="11390">
                  <c:v>113.910000000023</c:v>
                </c:pt>
                <c:pt idx="11391">
                  <c:v>113.92000000002299</c:v>
                </c:pt>
                <c:pt idx="11392">
                  <c:v>113.930000000023</c:v>
                </c:pt>
                <c:pt idx="11393">
                  <c:v>113.94000000002301</c:v>
                </c:pt>
                <c:pt idx="11394">
                  <c:v>113.950000000023</c:v>
                </c:pt>
                <c:pt idx="11395">
                  <c:v>113.960000000023</c:v>
                </c:pt>
                <c:pt idx="11396">
                  <c:v>113.97000000002301</c:v>
                </c:pt>
                <c:pt idx="11397">
                  <c:v>113.980000000023</c:v>
                </c:pt>
                <c:pt idx="11398">
                  <c:v>113.990000000023</c:v>
                </c:pt>
                <c:pt idx="11399">
                  <c:v>114.00000000002299</c:v>
                </c:pt>
                <c:pt idx="11400">
                  <c:v>114.010000000023</c:v>
                </c:pt>
                <c:pt idx="11401">
                  <c:v>114.020000000023</c:v>
                </c:pt>
                <c:pt idx="11402">
                  <c:v>114.03000000002299</c:v>
                </c:pt>
                <c:pt idx="11403">
                  <c:v>114.040000000023</c:v>
                </c:pt>
                <c:pt idx="11404">
                  <c:v>114.050000000023</c:v>
                </c:pt>
                <c:pt idx="11405">
                  <c:v>114.060000000023</c:v>
                </c:pt>
                <c:pt idx="11406">
                  <c:v>114.070000000023</c:v>
                </c:pt>
                <c:pt idx="11407">
                  <c:v>114.08000000002301</c:v>
                </c:pt>
                <c:pt idx="11408">
                  <c:v>114.090000000023</c:v>
                </c:pt>
                <c:pt idx="11409">
                  <c:v>114.100000000023</c:v>
                </c:pt>
                <c:pt idx="11410">
                  <c:v>114.11000000002301</c:v>
                </c:pt>
                <c:pt idx="11411">
                  <c:v>114.120000000023</c:v>
                </c:pt>
                <c:pt idx="11412">
                  <c:v>114.130000000023</c:v>
                </c:pt>
                <c:pt idx="11413">
                  <c:v>114.14000000002299</c:v>
                </c:pt>
                <c:pt idx="11414">
                  <c:v>114.150000000023</c:v>
                </c:pt>
                <c:pt idx="11415">
                  <c:v>114.160000000023</c:v>
                </c:pt>
                <c:pt idx="11416">
                  <c:v>114.17000000002299</c:v>
                </c:pt>
                <c:pt idx="11417">
                  <c:v>114.180000000023</c:v>
                </c:pt>
                <c:pt idx="11418">
                  <c:v>114.19000000002301</c:v>
                </c:pt>
                <c:pt idx="11419">
                  <c:v>114.200000000023</c:v>
                </c:pt>
                <c:pt idx="11420">
                  <c:v>114.210000000023</c:v>
                </c:pt>
                <c:pt idx="11421">
                  <c:v>114.22000000002301</c:v>
                </c:pt>
                <c:pt idx="11422">
                  <c:v>114.230000000023</c:v>
                </c:pt>
                <c:pt idx="11423">
                  <c:v>114.240000000023</c:v>
                </c:pt>
                <c:pt idx="11424">
                  <c:v>114.25000000002299</c:v>
                </c:pt>
                <c:pt idx="11425">
                  <c:v>114.260000000023</c:v>
                </c:pt>
                <c:pt idx="11426">
                  <c:v>114.270000000023</c:v>
                </c:pt>
                <c:pt idx="11427">
                  <c:v>114.28000000002299</c:v>
                </c:pt>
                <c:pt idx="11428">
                  <c:v>114.290000000023</c:v>
                </c:pt>
                <c:pt idx="11429">
                  <c:v>114.300000000023</c:v>
                </c:pt>
                <c:pt idx="11430">
                  <c:v>114.310000000023</c:v>
                </c:pt>
                <c:pt idx="11431">
                  <c:v>114.320000000023</c:v>
                </c:pt>
                <c:pt idx="11432">
                  <c:v>114.33000000002301</c:v>
                </c:pt>
                <c:pt idx="11433">
                  <c:v>114.340000000023</c:v>
                </c:pt>
                <c:pt idx="11434">
                  <c:v>114.350000000023</c:v>
                </c:pt>
                <c:pt idx="11435">
                  <c:v>114.36000000002301</c:v>
                </c:pt>
                <c:pt idx="11436">
                  <c:v>114.370000000023</c:v>
                </c:pt>
                <c:pt idx="11437">
                  <c:v>114.380000000023</c:v>
                </c:pt>
                <c:pt idx="11438">
                  <c:v>114.39000000002299</c:v>
                </c:pt>
                <c:pt idx="11439">
                  <c:v>114.400000000023</c:v>
                </c:pt>
                <c:pt idx="11440">
                  <c:v>114.410000000023</c:v>
                </c:pt>
                <c:pt idx="11441">
                  <c:v>114.42000000002299</c:v>
                </c:pt>
                <c:pt idx="11442">
                  <c:v>114.430000000023</c:v>
                </c:pt>
                <c:pt idx="11443">
                  <c:v>114.44000000002301</c:v>
                </c:pt>
                <c:pt idx="11444">
                  <c:v>114.450000000023</c:v>
                </c:pt>
                <c:pt idx="11445">
                  <c:v>114.460000000023</c:v>
                </c:pt>
                <c:pt idx="11446">
                  <c:v>114.47000000002301</c:v>
                </c:pt>
                <c:pt idx="11447">
                  <c:v>114.480000000023</c:v>
                </c:pt>
                <c:pt idx="11448">
                  <c:v>114.490000000023</c:v>
                </c:pt>
                <c:pt idx="11449">
                  <c:v>114.50000000002299</c:v>
                </c:pt>
                <c:pt idx="11450">
                  <c:v>114.510000000023</c:v>
                </c:pt>
                <c:pt idx="11451">
                  <c:v>114.520000000023</c:v>
                </c:pt>
                <c:pt idx="11452">
                  <c:v>114.53000000002299</c:v>
                </c:pt>
                <c:pt idx="11453">
                  <c:v>114.540000000023</c:v>
                </c:pt>
                <c:pt idx="11454">
                  <c:v>114.550000000023</c:v>
                </c:pt>
                <c:pt idx="11455">
                  <c:v>114.560000000023</c:v>
                </c:pt>
                <c:pt idx="11456">
                  <c:v>114.570000000023</c:v>
                </c:pt>
                <c:pt idx="11457">
                  <c:v>114.58000000002301</c:v>
                </c:pt>
                <c:pt idx="11458">
                  <c:v>114.590000000023</c:v>
                </c:pt>
                <c:pt idx="11459">
                  <c:v>114.600000000023</c:v>
                </c:pt>
                <c:pt idx="11460">
                  <c:v>114.61000000002301</c:v>
                </c:pt>
                <c:pt idx="11461">
                  <c:v>114.620000000023</c:v>
                </c:pt>
                <c:pt idx="11462">
                  <c:v>114.630000000023</c:v>
                </c:pt>
                <c:pt idx="11463">
                  <c:v>114.64000000002299</c:v>
                </c:pt>
                <c:pt idx="11464">
                  <c:v>114.650000000023</c:v>
                </c:pt>
                <c:pt idx="11465">
                  <c:v>114.660000000023</c:v>
                </c:pt>
                <c:pt idx="11466">
                  <c:v>114.67000000002299</c:v>
                </c:pt>
                <c:pt idx="11467">
                  <c:v>114.680000000023</c:v>
                </c:pt>
                <c:pt idx="11468">
                  <c:v>114.69000000002301</c:v>
                </c:pt>
                <c:pt idx="11469">
                  <c:v>114.700000000023</c:v>
                </c:pt>
                <c:pt idx="11470">
                  <c:v>114.710000000023</c:v>
                </c:pt>
                <c:pt idx="11471">
                  <c:v>114.72000000002301</c:v>
                </c:pt>
                <c:pt idx="11472">
                  <c:v>114.730000000023</c:v>
                </c:pt>
                <c:pt idx="11473">
                  <c:v>114.740000000023</c:v>
                </c:pt>
                <c:pt idx="11474">
                  <c:v>114.75000000002299</c:v>
                </c:pt>
                <c:pt idx="11475">
                  <c:v>114.760000000023</c:v>
                </c:pt>
                <c:pt idx="11476">
                  <c:v>114.770000000023</c:v>
                </c:pt>
                <c:pt idx="11477">
                  <c:v>114.78000000002299</c:v>
                </c:pt>
                <c:pt idx="11478">
                  <c:v>114.790000000023</c:v>
                </c:pt>
                <c:pt idx="11479">
                  <c:v>114.800000000023</c:v>
                </c:pt>
                <c:pt idx="11480">
                  <c:v>114.810000000023</c:v>
                </c:pt>
                <c:pt idx="11481">
                  <c:v>114.820000000023</c:v>
                </c:pt>
                <c:pt idx="11482">
                  <c:v>114.83000000002301</c:v>
                </c:pt>
                <c:pt idx="11483">
                  <c:v>114.840000000023</c:v>
                </c:pt>
                <c:pt idx="11484">
                  <c:v>114.850000000023</c:v>
                </c:pt>
                <c:pt idx="11485">
                  <c:v>114.86000000002301</c:v>
                </c:pt>
                <c:pt idx="11486">
                  <c:v>114.870000000023</c:v>
                </c:pt>
                <c:pt idx="11487">
                  <c:v>114.880000000024</c:v>
                </c:pt>
                <c:pt idx="11488">
                  <c:v>114.89000000002299</c:v>
                </c:pt>
                <c:pt idx="11489">
                  <c:v>114.900000000023</c:v>
                </c:pt>
                <c:pt idx="11490">
                  <c:v>114.910000000024</c:v>
                </c:pt>
                <c:pt idx="11491">
                  <c:v>114.92000000002299</c:v>
                </c:pt>
                <c:pt idx="11492">
                  <c:v>114.930000000023</c:v>
                </c:pt>
                <c:pt idx="11493">
                  <c:v>114.940000000024</c:v>
                </c:pt>
                <c:pt idx="11494">
                  <c:v>114.950000000023</c:v>
                </c:pt>
                <c:pt idx="11495">
                  <c:v>114.960000000023</c:v>
                </c:pt>
                <c:pt idx="11496">
                  <c:v>114.970000000024</c:v>
                </c:pt>
                <c:pt idx="11497">
                  <c:v>114.980000000023</c:v>
                </c:pt>
                <c:pt idx="11498">
                  <c:v>114.990000000023</c:v>
                </c:pt>
                <c:pt idx="11499">
                  <c:v>115.000000000024</c:v>
                </c:pt>
                <c:pt idx="11500">
                  <c:v>115.01000000002399</c:v>
                </c:pt>
                <c:pt idx="11501">
                  <c:v>115.020000000024</c:v>
                </c:pt>
                <c:pt idx="11502">
                  <c:v>115.030000000024</c:v>
                </c:pt>
                <c:pt idx="11503">
                  <c:v>115.04000000002399</c:v>
                </c:pt>
                <c:pt idx="11504">
                  <c:v>115.050000000024</c:v>
                </c:pt>
                <c:pt idx="11505">
                  <c:v>115.060000000024</c:v>
                </c:pt>
                <c:pt idx="11506">
                  <c:v>115.070000000024</c:v>
                </c:pt>
                <c:pt idx="11507">
                  <c:v>115.080000000024</c:v>
                </c:pt>
                <c:pt idx="11508">
                  <c:v>115.09000000002401</c:v>
                </c:pt>
                <c:pt idx="11509">
                  <c:v>115.100000000024</c:v>
                </c:pt>
                <c:pt idx="11510">
                  <c:v>115.110000000024</c:v>
                </c:pt>
                <c:pt idx="11511">
                  <c:v>115.12000000002401</c:v>
                </c:pt>
                <c:pt idx="11512">
                  <c:v>115.130000000024</c:v>
                </c:pt>
                <c:pt idx="11513">
                  <c:v>115.140000000024</c:v>
                </c:pt>
                <c:pt idx="11514">
                  <c:v>115.15000000002399</c:v>
                </c:pt>
                <c:pt idx="11515">
                  <c:v>115.160000000024</c:v>
                </c:pt>
                <c:pt idx="11516">
                  <c:v>115.170000000024</c:v>
                </c:pt>
                <c:pt idx="11517">
                  <c:v>115.18000000002399</c:v>
                </c:pt>
                <c:pt idx="11518">
                  <c:v>115.190000000024</c:v>
                </c:pt>
                <c:pt idx="11519">
                  <c:v>115.200000000024</c:v>
                </c:pt>
                <c:pt idx="11520">
                  <c:v>115.210000000024</c:v>
                </c:pt>
                <c:pt idx="11521">
                  <c:v>115.220000000024</c:v>
                </c:pt>
                <c:pt idx="11522">
                  <c:v>115.23000000002401</c:v>
                </c:pt>
                <c:pt idx="11523">
                  <c:v>115.240000000024</c:v>
                </c:pt>
                <c:pt idx="11524">
                  <c:v>115.250000000024</c:v>
                </c:pt>
                <c:pt idx="11525">
                  <c:v>115.26000000002399</c:v>
                </c:pt>
                <c:pt idx="11526">
                  <c:v>115.270000000024</c:v>
                </c:pt>
                <c:pt idx="11527">
                  <c:v>115.280000000024</c:v>
                </c:pt>
                <c:pt idx="11528">
                  <c:v>115.29000000002399</c:v>
                </c:pt>
                <c:pt idx="11529">
                  <c:v>115.300000000024</c:v>
                </c:pt>
                <c:pt idx="11530">
                  <c:v>115.310000000024</c:v>
                </c:pt>
                <c:pt idx="11531">
                  <c:v>115.320000000024</c:v>
                </c:pt>
                <c:pt idx="11532">
                  <c:v>115.330000000024</c:v>
                </c:pt>
                <c:pt idx="11533">
                  <c:v>115.34000000002401</c:v>
                </c:pt>
                <c:pt idx="11534">
                  <c:v>115.350000000024</c:v>
                </c:pt>
                <c:pt idx="11535">
                  <c:v>115.360000000024</c:v>
                </c:pt>
                <c:pt idx="11536">
                  <c:v>115.37000000002401</c:v>
                </c:pt>
                <c:pt idx="11537">
                  <c:v>115.380000000024</c:v>
                </c:pt>
                <c:pt idx="11538">
                  <c:v>115.390000000024</c:v>
                </c:pt>
                <c:pt idx="11539">
                  <c:v>115.40000000002399</c:v>
                </c:pt>
                <c:pt idx="11540">
                  <c:v>115.410000000024</c:v>
                </c:pt>
                <c:pt idx="11541">
                  <c:v>115.420000000024</c:v>
                </c:pt>
                <c:pt idx="11542">
                  <c:v>115.43000000002399</c:v>
                </c:pt>
                <c:pt idx="11543">
                  <c:v>115.440000000024</c:v>
                </c:pt>
                <c:pt idx="11544">
                  <c:v>115.450000000024</c:v>
                </c:pt>
                <c:pt idx="11545">
                  <c:v>115.460000000024</c:v>
                </c:pt>
                <c:pt idx="11546">
                  <c:v>115.470000000024</c:v>
                </c:pt>
                <c:pt idx="11547">
                  <c:v>115.48000000002401</c:v>
                </c:pt>
                <c:pt idx="11548">
                  <c:v>115.490000000024</c:v>
                </c:pt>
                <c:pt idx="11549">
                  <c:v>115.500000000024</c:v>
                </c:pt>
                <c:pt idx="11550">
                  <c:v>115.51000000002399</c:v>
                </c:pt>
                <c:pt idx="11551">
                  <c:v>115.520000000024</c:v>
                </c:pt>
                <c:pt idx="11552">
                  <c:v>115.530000000024</c:v>
                </c:pt>
                <c:pt idx="11553">
                  <c:v>115.54000000002399</c:v>
                </c:pt>
                <c:pt idx="11554">
                  <c:v>115.550000000024</c:v>
                </c:pt>
                <c:pt idx="11555">
                  <c:v>115.560000000024</c:v>
                </c:pt>
                <c:pt idx="11556">
                  <c:v>115.570000000024</c:v>
                </c:pt>
                <c:pt idx="11557">
                  <c:v>115.580000000024</c:v>
                </c:pt>
                <c:pt idx="11558">
                  <c:v>115.59000000002401</c:v>
                </c:pt>
                <c:pt idx="11559">
                  <c:v>115.600000000024</c:v>
                </c:pt>
                <c:pt idx="11560">
                  <c:v>115.610000000024</c:v>
                </c:pt>
                <c:pt idx="11561">
                  <c:v>115.62000000002401</c:v>
                </c:pt>
                <c:pt idx="11562">
                  <c:v>115.630000000024</c:v>
                </c:pt>
                <c:pt idx="11563">
                  <c:v>115.640000000024</c:v>
                </c:pt>
                <c:pt idx="11564">
                  <c:v>115.65000000002399</c:v>
                </c:pt>
                <c:pt idx="11565">
                  <c:v>115.660000000024</c:v>
                </c:pt>
                <c:pt idx="11566">
                  <c:v>115.670000000024</c:v>
                </c:pt>
                <c:pt idx="11567">
                  <c:v>115.68000000002399</c:v>
                </c:pt>
                <c:pt idx="11568">
                  <c:v>115.690000000024</c:v>
                </c:pt>
                <c:pt idx="11569">
                  <c:v>115.700000000024</c:v>
                </c:pt>
                <c:pt idx="11570">
                  <c:v>115.710000000024</c:v>
                </c:pt>
                <c:pt idx="11571">
                  <c:v>115.720000000024</c:v>
                </c:pt>
                <c:pt idx="11572">
                  <c:v>115.73000000002401</c:v>
                </c:pt>
                <c:pt idx="11573">
                  <c:v>115.740000000024</c:v>
                </c:pt>
                <c:pt idx="11574">
                  <c:v>115.750000000024</c:v>
                </c:pt>
                <c:pt idx="11575">
                  <c:v>115.76000000002399</c:v>
                </c:pt>
                <c:pt idx="11576">
                  <c:v>115.770000000024</c:v>
                </c:pt>
                <c:pt idx="11577">
                  <c:v>115.780000000024</c:v>
                </c:pt>
                <c:pt idx="11578">
                  <c:v>115.79000000002399</c:v>
                </c:pt>
                <c:pt idx="11579">
                  <c:v>115.800000000024</c:v>
                </c:pt>
                <c:pt idx="11580">
                  <c:v>115.810000000024</c:v>
                </c:pt>
                <c:pt idx="11581">
                  <c:v>115.820000000024</c:v>
                </c:pt>
                <c:pt idx="11582">
                  <c:v>115.830000000024</c:v>
                </c:pt>
                <c:pt idx="11583">
                  <c:v>115.84000000002401</c:v>
                </c:pt>
                <c:pt idx="11584">
                  <c:v>115.850000000024</c:v>
                </c:pt>
                <c:pt idx="11585">
                  <c:v>115.860000000024</c:v>
                </c:pt>
                <c:pt idx="11586">
                  <c:v>115.87000000002401</c:v>
                </c:pt>
                <c:pt idx="11587">
                  <c:v>115.880000000024</c:v>
                </c:pt>
                <c:pt idx="11588">
                  <c:v>115.890000000024</c:v>
                </c:pt>
                <c:pt idx="11589">
                  <c:v>115.90000000002399</c:v>
                </c:pt>
                <c:pt idx="11590">
                  <c:v>115.910000000024</c:v>
                </c:pt>
                <c:pt idx="11591">
                  <c:v>115.920000000024</c:v>
                </c:pt>
                <c:pt idx="11592">
                  <c:v>115.93000000002399</c:v>
                </c:pt>
                <c:pt idx="11593">
                  <c:v>115.940000000024</c:v>
                </c:pt>
                <c:pt idx="11594">
                  <c:v>115.950000000024</c:v>
                </c:pt>
                <c:pt idx="11595">
                  <c:v>115.960000000024</c:v>
                </c:pt>
                <c:pt idx="11596">
                  <c:v>115.970000000024</c:v>
                </c:pt>
                <c:pt idx="11597">
                  <c:v>115.98000000002401</c:v>
                </c:pt>
                <c:pt idx="11598">
                  <c:v>115.990000000024</c:v>
                </c:pt>
                <c:pt idx="11599">
                  <c:v>116.000000000024</c:v>
                </c:pt>
                <c:pt idx="11600">
                  <c:v>116.01000000002399</c:v>
                </c:pt>
                <c:pt idx="11601">
                  <c:v>116.020000000024</c:v>
                </c:pt>
                <c:pt idx="11602">
                  <c:v>116.030000000024</c:v>
                </c:pt>
                <c:pt idx="11603">
                  <c:v>116.04000000002399</c:v>
                </c:pt>
                <c:pt idx="11604">
                  <c:v>116.050000000024</c:v>
                </c:pt>
                <c:pt idx="11605">
                  <c:v>116.060000000024</c:v>
                </c:pt>
                <c:pt idx="11606">
                  <c:v>116.070000000024</c:v>
                </c:pt>
                <c:pt idx="11607">
                  <c:v>116.080000000024</c:v>
                </c:pt>
                <c:pt idx="11608">
                  <c:v>116.09000000002401</c:v>
                </c:pt>
                <c:pt idx="11609">
                  <c:v>116.100000000024</c:v>
                </c:pt>
                <c:pt idx="11610">
                  <c:v>116.110000000024</c:v>
                </c:pt>
                <c:pt idx="11611">
                  <c:v>116.12000000002401</c:v>
                </c:pt>
                <c:pt idx="11612">
                  <c:v>116.130000000024</c:v>
                </c:pt>
                <c:pt idx="11613">
                  <c:v>116.140000000024</c:v>
                </c:pt>
                <c:pt idx="11614">
                  <c:v>116.15000000002399</c:v>
                </c:pt>
                <c:pt idx="11615">
                  <c:v>116.160000000024</c:v>
                </c:pt>
                <c:pt idx="11616">
                  <c:v>116.170000000024</c:v>
                </c:pt>
                <c:pt idx="11617">
                  <c:v>116.18000000002399</c:v>
                </c:pt>
                <c:pt idx="11618">
                  <c:v>116.190000000024</c:v>
                </c:pt>
                <c:pt idx="11619">
                  <c:v>116.200000000024</c:v>
                </c:pt>
                <c:pt idx="11620">
                  <c:v>116.210000000024</c:v>
                </c:pt>
                <c:pt idx="11621">
                  <c:v>116.220000000024</c:v>
                </c:pt>
                <c:pt idx="11622">
                  <c:v>116.23000000002401</c:v>
                </c:pt>
                <c:pt idx="11623">
                  <c:v>116.240000000024</c:v>
                </c:pt>
                <c:pt idx="11624">
                  <c:v>116.250000000024</c:v>
                </c:pt>
                <c:pt idx="11625">
                  <c:v>116.26000000002399</c:v>
                </c:pt>
                <c:pt idx="11626">
                  <c:v>116.270000000024</c:v>
                </c:pt>
                <c:pt idx="11627">
                  <c:v>116.280000000024</c:v>
                </c:pt>
                <c:pt idx="11628">
                  <c:v>116.29000000002399</c:v>
                </c:pt>
                <c:pt idx="11629">
                  <c:v>116.300000000024</c:v>
                </c:pt>
                <c:pt idx="11630">
                  <c:v>116.310000000024</c:v>
                </c:pt>
                <c:pt idx="11631">
                  <c:v>116.320000000024</c:v>
                </c:pt>
                <c:pt idx="11632">
                  <c:v>116.330000000024</c:v>
                </c:pt>
                <c:pt idx="11633">
                  <c:v>116.34000000002401</c:v>
                </c:pt>
                <c:pt idx="11634">
                  <c:v>116.350000000024</c:v>
                </c:pt>
                <c:pt idx="11635">
                  <c:v>116.360000000024</c:v>
                </c:pt>
                <c:pt idx="11636">
                  <c:v>116.37000000002401</c:v>
                </c:pt>
                <c:pt idx="11637">
                  <c:v>116.380000000024</c:v>
                </c:pt>
                <c:pt idx="11638">
                  <c:v>116.390000000024</c:v>
                </c:pt>
                <c:pt idx="11639">
                  <c:v>116.40000000002399</c:v>
                </c:pt>
                <c:pt idx="11640">
                  <c:v>116.410000000024</c:v>
                </c:pt>
                <c:pt idx="11641">
                  <c:v>116.420000000024</c:v>
                </c:pt>
                <c:pt idx="11642">
                  <c:v>116.43000000002399</c:v>
                </c:pt>
                <c:pt idx="11643">
                  <c:v>116.440000000024</c:v>
                </c:pt>
                <c:pt idx="11644">
                  <c:v>116.450000000024</c:v>
                </c:pt>
                <c:pt idx="11645">
                  <c:v>116.460000000024</c:v>
                </c:pt>
                <c:pt idx="11646">
                  <c:v>116.470000000024</c:v>
                </c:pt>
                <c:pt idx="11647">
                  <c:v>116.48000000002401</c:v>
                </c:pt>
                <c:pt idx="11648">
                  <c:v>116.490000000024</c:v>
                </c:pt>
                <c:pt idx="11649">
                  <c:v>116.500000000024</c:v>
                </c:pt>
                <c:pt idx="11650">
                  <c:v>116.51000000002399</c:v>
                </c:pt>
                <c:pt idx="11651">
                  <c:v>116.520000000024</c:v>
                </c:pt>
                <c:pt idx="11652">
                  <c:v>116.530000000024</c:v>
                </c:pt>
                <c:pt idx="11653">
                  <c:v>116.54000000002399</c:v>
                </c:pt>
                <c:pt idx="11654">
                  <c:v>116.550000000024</c:v>
                </c:pt>
                <c:pt idx="11655">
                  <c:v>116.560000000024</c:v>
                </c:pt>
                <c:pt idx="11656">
                  <c:v>116.570000000024</c:v>
                </c:pt>
                <c:pt idx="11657">
                  <c:v>116.580000000024</c:v>
                </c:pt>
                <c:pt idx="11658">
                  <c:v>116.59000000002401</c:v>
                </c:pt>
                <c:pt idx="11659">
                  <c:v>116.600000000024</c:v>
                </c:pt>
                <c:pt idx="11660">
                  <c:v>116.610000000024</c:v>
                </c:pt>
                <c:pt idx="11661">
                  <c:v>116.62000000002401</c:v>
                </c:pt>
                <c:pt idx="11662">
                  <c:v>116.630000000024</c:v>
                </c:pt>
                <c:pt idx="11663">
                  <c:v>116.640000000024</c:v>
                </c:pt>
                <c:pt idx="11664">
                  <c:v>116.65000000002399</c:v>
                </c:pt>
                <c:pt idx="11665">
                  <c:v>116.660000000024</c:v>
                </c:pt>
                <c:pt idx="11666">
                  <c:v>116.670000000024</c:v>
                </c:pt>
                <c:pt idx="11667">
                  <c:v>116.68000000002399</c:v>
                </c:pt>
                <c:pt idx="11668">
                  <c:v>116.690000000024</c:v>
                </c:pt>
                <c:pt idx="11669">
                  <c:v>116.700000000024</c:v>
                </c:pt>
                <c:pt idx="11670">
                  <c:v>116.710000000024</c:v>
                </c:pt>
                <c:pt idx="11671">
                  <c:v>116.720000000024</c:v>
                </c:pt>
                <c:pt idx="11672">
                  <c:v>116.73000000002401</c:v>
                </c:pt>
                <c:pt idx="11673">
                  <c:v>116.740000000024</c:v>
                </c:pt>
                <c:pt idx="11674">
                  <c:v>116.750000000024</c:v>
                </c:pt>
                <c:pt idx="11675">
                  <c:v>116.76000000002399</c:v>
                </c:pt>
                <c:pt idx="11676">
                  <c:v>116.770000000024</c:v>
                </c:pt>
                <c:pt idx="11677">
                  <c:v>116.780000000025</c:v>
                </c:pt>
                <c:pt idx="11678">
                  <c:v>116.79000000002399</c:v>
                </c:pt>
                <c:pt idx="11679">
                  <c:v>116.800000000024</c:v>
                </c:pt>
                <c:pt idx="11680">
                  <c:v>116.810000000025</c:v>
                </c:pt>
                <c:pt idx="11681">
                  <c:v>116.820000000024</c:v>
                </c:pt>
                <c:pt idx="11682">
                  <c:v>116.830000000024</c:v>
                </c:pt>
                <c:pt idx="11683">
                  <c:v>116.840000000025</c:v>
                </c:pt>
                <c:pt idx="11684">
                  <c:v>116.850000000024</c:v>
                </c:pt>
                <c:pt idx="11685">
                  <c:v>116.860000000024</c:v>
                </c:pt>
                <c:pt idx="11686">
                  <c:v>116.870000000025</c:v>
                </c:pt>
                <c:pt idx="11687">
                  <c:v>116.880000000024</c:v>
                </c:pt>
                <c:pt idx="11688">
                  <c:v>116.890000000024</c:v>
                </c:pt>
                <c:pt idx="11689">
                  <c:v>116.90000000002399</c:v>
                </c:pt>
                <c:pt idx="11690">
                  <c:v>116.910000000024</c:v>
                </c:pt>
                <c:pt idx="11691">
                  <c:v>116.920000000024</c:v>
                </c:pt>
                <c:pt idx="11692">
                  <c:v>116.93000000002399</c:v>
                </c:pt>
                <c:pt idx="11693">
                  <c:v>116.940000000024</c:v>
                </c:pt>
                <c:pt idx="11694">
                  <c:v>116.950000000025</c:v>
                </c:pt>
                <c:pt idx="11695">
                  <c:v>116.960000000025</c:v>
                </c:pt>
                <c:pt idx="11696">
                  <c:v>116.970000000025</c:v>
                </c:pt>
                <c:pt idx="11697">
                  <c:v>116.980000000025</c:v>
                </c:pt>
                <c:pt idx="11698">
                  <c:v>116.99000000002501</c:v>
                </c:pt>
                <c:pt idx="11699">
                  <c:v>117.000000000025</c:v>
                </c:pt>
                <c:pt idx="11700">
                  <c:v>117.010000000025</c:v>
                </c:pt>
                <c:pt idx="11701">
                  <c:v>117.02000000002499</c:v>
                </c:pt>
                <c:pt idx="11702">
                  <c:v>117.030000000025</c:v>
                </c:pt>
                <c:pt idx="11703">
                  <c:v>117.040000000025</c:v>
                </c:pt>
                <c:pt idx="11704">
                  <c:v>117.05000000002499</c:v>
                </c:pt>
                <c:pt idx="11705">
                  <c:v>117.060000000025</c:v>
                </c:pt>
                <c:pt idx="11706">
                  <c:v>117.070000000025</c:v>
                </c:pt>
                <c:pt idx="11707">
                  <c:v>117.080000000025</c:v>
                </c:pt>
                <c:pt idx="11708">
                  <c:v>117.090000000025</c:v>
                </c:pt>
                <c:pt idx="11709">
                  <c:v>117.10000000002501</c:v>
                </c:pt>
                <c:pt idx="11710">
                  <c:v>117.110000000025</c:v>
                </c:pt>
                <c:pt idx="11711">
                  <c:v>117.120000000025</c:v>
                </c:pt>
                <c:pt idx="11712">
                  <c:v>117.13000000002501</c:v>
                </c:pt>
                <c:pt idx="11713">
                  <c:v>117.140000000025</c:v>
                </c:pt>
                <c:pt idx="11714">
                  <c:v>117.150000000025</c:v>
                </c:pt>
                <c:pt idx="11715">
                  <c:v>117.16000000002499</c:v>
                </c:pt>
                <c:pt idx="11716">
                  <c:v>117.170000000025</c:v>
                </c:pt>
                <c:pt idx="11717">
                  <c:v>117.180000000025</c:v>
                </c:pt>
                <c:pt idx="11718">
                  <c:v>117.19000000002499</c:v>
                </c:pt>
                <c:pt idx="11719">
                  <c:v>117.200000000025</c:v>
                </c:pt>
                <c:pt idx="11720">
                  <c:v>117.210000000025</c:v>
                </c:pt>
                <c:pt idx="11721">
                  <c:v>117.220000000025</c:v>
                </c:pt>
                <c:pt idx="11722">
                  <c:v>117.230000000025</c:v>
                </c:pt>
                <c:pt idx="11723">
                  <c:v>117.24000000002501</c:v>
                </c:pt>
                <c:pt idx="11724">
                  <c:v>117.250000000025</c:v>
                </c:pt>
                <c:pt idx="11725">
                  <c:v>117.260000000025</c:v>
                </c:pt>
                <c:pt idx="11726">
                  <c:v>117.27000000002499</c:v>
                </c:pt>
                <c:pt idx="11727">
                  <c:v>117.280000000025</c:v>
                </c:pt>
                <c:pt idx="11728">
                  <c:v>117.290000000025</c:v>
                </c:pt>
                <c:pt idx="11729">
                  <c:v>117.30000000002499</c:v>
                </c:pt>
                <c:pt idx="11730">
                  <c:v>117.310000000025</c:v>
                </c:pt>
                <c:pt idx="11731">
                  <c:v>117.320000000025</c:v>
                </c:pt>
                <c:pt idx="11732">
                  <c:v>117.330000000025</c:v>
                </c:pt>
                <c:pt idx="11733">
                  <c:v>117.340000000025</c:v>
                </c:pt>
                <c:pt idx="11734">
                  <c:v>117.35000000002501</c:v>
                </c:pt>
                <c:pt idx="11735">
                  <c:v>117.360000000025</c:v>
                </c:pt>
                <c:pt idx="11736">
                  <c:v>117.370000000025</c:v>
                </c:pt>
                <c:pt idx="11737">
                  <c:v>117.38000000002501</c:v>
                </c:pt>
                <c:pt idx="11738">
                  <c:v>117.390000000025</c:v>
                </c:pt>
                <c:pt idx="11739">
                  <c:v>117.400000000025</c:v>
                </c:pt>
                <c:pt idx="11740">
                  <c:v>117.41000000002499</c:v>
                </c:pt>
                <c:pt idx="11741">
                  <c:v>117.420000000025</c:v>
                </c:pt>
                <c:pt idx="11742">
                  <c:v>117.430000000025</c:v>
                </c:pt>
                <c:pt idx="11743">
                  <c:v>117.44000000002499</c:v>
                </c:pt>
                <c:pt idx="11744">
                  <c:v>117.450000000025</c:v>
                </c:pt>
                <c:pt idx="11745">
                  <c:v>117.460000000025</c:v>
                </c:pt>
                <c:pt idx="11746">
                  <c:v>117.470000000025</c:v>
                </c:pt>
                <c:pt idx="11747">
                  <c:v>117.480000000025</c:v>
                </c:pt>
                <c:pt idx="11748">
                  <c:v>117.49000000002501</c:v>
                </c:pt>
                <c:pt idx="11749">
                  <c:v>117.500000000025</c:v>
                </c:pt>
                <c:pt idx="11750">
                  <c:v>117.510000000025</c:v>
                </c:pt>
                <c:pt idx="11751">
                  <c:v>117.52000000002499</c:v>
                </c:pt>
                <c:pt idx="11752">
                  <c:v>117.530000000025</c:v>
                </c:pt>
                <c:pt idx="11753">
                  <c:v>117.540000000025</c:v>
                </c:pt>
                <c:pt idx="11754">
                  <c:v>117.55000000002499</c:v>
                </c:pt>
                <c:pt idx="11755">
                  <c:v>117.560000000025</c:v>
                </c:pt>
                <c:pt idx="11756">
                  <c:v>117.570000000025</c:v>
                </c:pt>
                <c:pt idx="11757">
                  <c:v>117.580000000025</c:v>
                </c:pt>
                <c:pt idx="11758">
                  <c:v>117.590000000025</c:v>
                </c:pt>
                <c:pt idx="11759">
                  <c:v>117.60000000002501</c:v>
                </c:pt>
                <c:pt idx="11760">
                  <c:v>117.610000000025</c:v>
                </c:pt>
                <c:pt idx="11761">
                  <c:v>117.620000000025</c:v>
                </c:pt>
                <c:pt idx="11762">
                  <c:v>117.63000000002501</c:v>
                </c:pt>
                <c:pt idx="11763">
                  <c:v>117.640000000025</c:v>
                </c:pt>
                <c:pt idx="11764">
                  <c:v>117.650000000025</c:v>
                </c:pt>
                <c:pt idx="11765">
                  <c:v>117.66000000002499</c:v>
                </c:pt>
                <c:pt idx="11766">
                  <c:v>117.670000000025</c:v>
                </c:pt>
                <c:pt idx="11767">
                  <c:v>117.680000000025</c:v>
                </c:pt>
                <c:pt idx="11768">
                  <c:v>117.69000000002499</c:v>
                </c:pt>
                <c:pt idx="11769">
                  <c:v>117.700000000025</c:v>
                </c:pt>
                <c:pt idx="11770">
                  <c:v>117.710000000025</c:v>
                </c:pt>
                <c:pt idx="11771">
                  <c:v>117.720000000025</c:v>
                </c:pt>
                <c:pt idx="11772">
                  <c:v>117.730000000025</c:v>
                </c:pt>
                <c:pt idx="11773">
                  <c:v>117.74000000002501</c:v>
                </c:pt>
                <c:pt idx="11774">
                  <c:v>117.750000000025</c:v>
                </c:pt>
                <c:pt idx="11775">
                  <c:v>117.760000000025</c:v>
                </c:pt>
                <c:pt idx="11776">
                  <c:v>117.77000000002499</c:v>
                </c:pt>
                <c:pt idx="11777">
                  <c:v>117.780000000025</c:v>
                </c:pt>
                <c:pt idx="11778">
                  <c:v>117.790000000025</c:v>
                </c:pt>
                <c:pt idx="11779">
                  <c:v>117.80000000002499</c:v>
                </c:pt>
                <c:pt idx="11780">
                  <c:v>117.810000000025</c:v>
                </c:pt>
                <c:pt idx="11781">
                  <c:v>117.820000000025</c:v>
                </c:pt>
                <c:pt idx="11782">
                  <c:v>117.830000000025</c:v>
                </c:pt>
                <c:pt idx="11783">
                  <c:v>117.840000000025</c:v>
                </c:pt>
                <c:pt idx="11784">
                  <c:v>117.85000000002501</c:v>
                </c:pt>
                <c:pt idx="11785">
                  <c:v>117.860000000025</c:v>
                </c:pt>
                <c:pt idx="11786">
                  <c:v>117.870000000025</c:v>
                </c:pt>
                <c:pt idx="11787">
                  <c:v>117.88000000002501</c:v>
                </c:pt>
                <c:pt idx="11788">
                  <c:v>117.890000000025</c:v>
                </c:pt>
                <c:pt idx="11789">
                  <c:v>117.900000000025</c:v>
                </c:pt>
                <c:pt idx="11790">
                  <c:v>117.91000000002499</c:v>
                </c:pt>
                <c:pt idx="11791">
                  <c:v>117.920000000025</c:v>
                </c:pt>
                <c:pt idx="11792">
                  <c:v>117.930000000025</c:v>
                </c:pt>
                <c:pt idx="11793">
                  <c:v>117.94000000002499</c:v>
                </c:pt>
                <c:pt idx="11794">
                  <c:v>117.950000000025</c:v>
                </c:pt>
                <c:pt idx="11795">
                  <c:v>117.960000000025</c:v>
                </c:pt>
                <c:pt idx="11796">
                  <c:v>117.970000000025</c:v>
                </c:pt>
                <c:pt idx="11797">
                  <c:v>117.980000000025</c:v>
                </c:pt>
                <c:pt idx="11798">
                  <c:v>117.99000000002501</c:v>
                </c:pt>
                <c:pt idx="11799">
                  <c:v>118.000000000025</c:v>
                </c:pt>
                <c:pt idx="11800">
                  <c:v>118.010000000025</c:v>
                </c:pt>
                <c:pt idx="11801">
                  <c:v>118.02000000002499</c:v>
                </c:pt>
                <c:pt idx="11802">
                  <c:v>118.030000000025</c:v>
                </c:pt>
                <c:pt idx="11803">
                  <c:v>118.040000000025</c:v>
                </c:pt>
                <c:pt idx="11804">
                  <c:v>118.05000000002499</c:v>
                </c:pt>
                <c:pt idx="11805">
                  <c:v>118.060000000025</c:v>
                </c:pt>
                <c:pt idx="11806">
                  <c:v>118.070000000025</c:v>
                </c:pt>
                <c:pt idx="11807">
                  <c:v>118.080000000025</c:v>
                </c:pt>
                <c:pt idx="11808">
                  <c:v>118.090000000025</c:v>
                </c:pt>
                <c:pt idx="11809">
                  <c:v>118.10000000002501</c:v>
                </c:pt>
                <c:pt idx="11810">
                  <c:v>118.110000000025</c:v>
                </c:pt>
                <c:pt idx="11811">
                  <c:v>118.120000000025</c:v>
                </c:pt>
                <c:pt idx="11812">
                  <c:v>118.13000000002501</c:v>
                </c:pt>
                <c:pt idx="11813">
                  <c:v>118.140000000025</c:v>
                </c:pt>
                <c:pt idx="11814">
                  <c:v>118.150000000025</c:v>
                </c:pt>
                <c:pt idx="11815">
                  <c:v>118.16000000002499</c:v>
                </c:pt>
                <c:pt idx="11816">
                  <c:v>118.170000000025</c:v>
                </c:pt>
                <c:pt idx="11817">
                  <c:v>118.180000000025</c:v>
                </c:pt>
                <c:pt idx="11818">
                  <c:v>118.19000000002499</c:v>
                </c:pt>
                <c:pt idx="11819">
                  <c:v>118.200000000025</c:v>
                </c:pt>
                <c:pt idx="11820">
                  <c:v>118.210000000025</c:v>
                </c:pt>
                <c:pt idx="11821">
                  <c:v>118.220000000025</c:v>
                </c:pt>
                <c:pt idx="11822">
                  <c:v>118.230000000025</c:v>
                </c:pt>
                <c:pt idx="11823">
                  <c:v>118.24000000002501</c:v>
                </c:pt>
                <c:pt idx="11824">
                  <c:v>118.250000000025</c:v>
                </c:pt>
                <c:pt idx="11825">
                  <c:v>118.260000000025</c:v>
                </c:pt>
                <c:pt idx="11826">
                  <c:v>118.27000000002499</c:v>
                </c:pt>
                <c:pt idx="11827">
                  <c:v>118.280000000025</c:v>
                </c:pt>
                <c:pt idx="11828">
                  <c:v>118.290000000025</c:v>
                </c:pt>
                <c:pt idx="11829">
                  <c:v>118.30000000002499</c:v>
                </c:pt>
                <c:pt idx="11830">
                  <c:v>118.310000000025</c:v>
                </c:pt>
                <c:pt idx="11831">
                  <c:v>118.320000000025</c:v>
                </c:pt>
                <c:pt idx="11832">
                  <c:v>118.330000000025</c:v>
                </c:pt>
                <c:pt idx="11833">
                  <c:v>118.340000000025</c:v>
                </c:pt>
                <c:pt idx="11834">
                  <c:v>118.35000000002501</c:v>
                </c:pt>
                <c:pt idx="11835">
                  <c:v>118.360000000025</c:v>
                </c:pt>
                <c:pt idx="11836">
                  <c:v>118.370000000025</c:v>
                </c:pt>
                <c:pt idx="11837">
                  <c:v>118.38000000002501</c:v>
                </c:pt>
                <c:pt idx="11838">
                  <c:v>118.390000000025</c:v>
                </c:pt>
                <c:pt idx="11839">
                  <c:v>118.400000000025</c:v>
                </c:pt>
                <c:pt idx="11840">
                  <c:v>118.41000000002499</c:v>
                </c:pt>
                <c:pt idx="11841">
                  <c:v>118.420000000025</c:v>
                </c:pt>
                <c:pt idx="11842">
                  <c:v>118.430000000025</c:v>
                </c:pt>
                <c:pt idx="11843">
                  <c:v>118.44000000002499</c:v>
                </c:pt>
                <c:pt idx="11844">
                  <c:v>118.450000000025</c:v>
                </c:pt>
                <c:pt idx="11845">
                  <c:v>118.460000000025</c:v>
                </c:pt>
                <c:pt idx="11846">
                  <c:v>118.470000000025</c:v>
                </c:pt>
                <c:pt idx="11847">
                  <c:v>118.480000000025</c:v>
                </c:pt>
                <c:pt idx="11848">
                  <c:v>118.49000000002501</c:v>
                </c:pt>
                <c:pt idx="11849">
                  <c:v>118.500000000025</c:v>
                </c:pt>
                <c:pt idx="11850">
                  <c:v>118.510000000025</c:v>
                </c:pt>
                <c:pt idx="11851">
                  <c:v>118.52000000002499</c:v>
                </c:pt>
                <c:pt idx="11852">
                  <c:v>118.530000000025</c:v>
                </c:pt>
                <c:pt idx="11853">
                  <c:v>118.540000000025</c:v>
                </c:pt>
                <c:pt idx="11854">
                  <c:v>118.55000000002499</c:v>
                </c:pt>
                <c:pt idx="11855">
                  <c:v>118.560000000025</c:v>
                </c:pt>
                <c:pt idx="11856">
                  <c:v>118.570000000025</c:v>
                </c:pt>
                <c:pt idx="11857">
                  <c:v>118.580000000025</c:v>
                </c:pt>
                <c:pt idx="11858">
                  <c:v>118.590000000025</c:v>
                </c:pt>
                <c:pt idx="11859">
                  <c:v>118.60000000002501</c:v>
                </c:pt>
                <c:pt idx="11860">
                  <c:v>118.610000000025</c:v>
                </c:pt>
                <c:pt idx="11861">
                  <c:v>118.620000000025</c:v>
                </c:pt>
                <c:pt idx="11862">
                  <c:v>118.63000000002501</c:v>
                </c:pt>
                <c:pt idx="11863">
                  <c:v>118.640000000025</c:v>
                </c:pt>
                <c:pt idx="11864">
                  <c:v>118.650000000025</c:v>
                </c:pt>
                <c:pt idx="11865">
                  <c:v>118.66000000002499</c:v>
                </c:pt>
                <c:pt idx="11866">
                  <c:v>118.670000000025</c:v>
                </c:pt>
                <c:pt idx="11867">
                  <c:v>118.680000000025</c:v>
                </c:pt>
                <c:pt idx="11868">
                  <c:v>118.69000000002499</c:v>
                </c:pt>
                <c:pt idx="11869">
                  <c:v>118.700000000025</c:v>
                </c:pt>
                <c:pt idx="11870">
                  <c:v>118.710000000026</c:v>
                </c:pt>
                <c:pt idx="11871">
                  <c:v>118.720000000025</c:v>
                </c:pt>
                <c:pt idx="11872">
                  <c:v>118.730000000025</c:v>
                </c:pt>
                <c:pt idx="11873">
                  <c:v>118.740000000026</c:v>
                </c:pt>
                <c:pt idx="11874">
                  <c:v>118.750000000025</c:v>
                </c:pt>
                <c:pt idx="11875">
                  <c:v>118.760000000025</c:v>
                </c:pt>
                <c:pt idx="11876">
                  <c:v>118.77000000002499</c:v>
                </c:pt>
                <c:pt idx="11877">
                  <c:v>118.780000000025</c:v>
                </c:pt>
                <c:pt idx="11878">
                  <c:v>118.790000000025</c:v>
                </c:pt>
                <c:pt idx="11879">
                  <c:v>118.80000000002499</c:v>
                </c:pt>
                <c:pt idx="11880">
                  <c:v>118.810000000025</c:v>
                </c:pt>
                <c:pt idx="11881">
                  <c:v>118.820000000025</c:v>
                </c:pt>
                <c:pt idx="11882">
                  <c:v>118.830000000025</c:v>
                </c:pt>
                <c:pt idx="11883">
                  <c:v>118.840000000025</c:v>
                </c:pt>
                <c:pt idx="11884">
                  <c:v>118.85000000002501</c:v>
                </c:pt>
                <c:pt idx="11885">
                  <c:v>118.860000000025</c:v>
                </c:pt>
                <c:pt idx="11886">
                  <c:v>118.870000000025</c:v>
                </c:pt>
                <c:pt idx="11887">
                  <c:v>118.88000000002501</c:v>
                </c:pt>
                <c:pt idx="11888">
                  <c:v>118.890000000025</c:v>
                </c:pt>
                <c:pt idx="11889">
                  <c:v>118.900000000025</c:v>
                </c:pt>
                <c:pt idx="11890">
                  <c:v>118.910000000026</c:v>
                </c:pt>
                <c:pt idx="11891">
                  <c:v>118.92000000002599</c:v>
                </c:pt>
                <c:pt idx="11892">
                  <c:v>118.930000000026</c:v>
                </c:pt>
                <c:pt idx="11893">
                  <c:v>118.940000000026</c:v>
                </c:pt>
                <c:pt idx="11894">
                  <c:v>118.95000000002599</c:v>
                </c:pt>
                <c:pt idx="11895">
                  <c:v>118.960000000026</c:v>
                </c:pt>
                <c:pt idx="11896">
                  <c:v>118.970000000026</c:v>
                </c:pt>
                <c:pt idx="11897">
                  <c:v>118.980000000026</c:v>
                </c:pt>
                <c:pt idx="11898">
                  <c:v>118.990000000026</c:v>
                </c:pt>
                <c:pt idx="11899">
                  <c:v>119.00000000002601</c:v>
                </c:pt>
                <c:pt idx="11900">
                  <c:v>119.010000000026</c:v>
                </c:pt>
                <c:pt idx="11901">
                  <c:v>119.020000000026</c:v>
                </c:pt>
                <c:pt idx="11902">
                  <c:v>119.03000000002601</c:v>
                </c:pt>
                <c:pt idx="11903">
                  <c:v>119.040000000026</c:v>
                </c:pt>
                <c:pt idx="11904">
                  <c:v>119.050000000026</c:v>
                </c:pt>
                <c:pt idx="11905">
                  <c:v>119.06000000002599</c:v>
                </c:pt>
                <c:pt idx="11906">
                  <c:v>119.070000000026</c:v>
                </c:pt>
                <c:pt idx="11907">
                  <c:v>119.080000000026</c:v>
                </c:pt>
                <c:pt idx="11908">
                  <c:v>119.090000000026</c:v>
                </c:pt>
                <c:pt idx="11909">
                  <c:v>119.100000000026</c:v>
                </c:pt>
                <c:pt idx="11910">
                  <c:v>119.11000000002601</c:v>
                </c:pt>
                <c:pt idx="11911">
                  <c:v>119.120000000026</c:v>
                </c:pt>
                <c:pt idx="11912">
                  <c:v>119.130000000026</c:v>
                </c:pt>
                <c:pt idx="11913">
                  <c:v>119.14000000002601</c:v>
                </c:pt>
                <c:pt idx="11914">
                  <c:v>119.150000000026</c:v>
                </c:pt>
                <c:pt idx="11915">
                  <c:v>119.160000000026</c:v>
                </c:pt>
                <c:pt idx="11916">
                  <c:v>119.17000000002599</c:v>
                </c:pt>
                <c:pt idx="11917">
                  <c:v>119.180000000026</c:v>
                </c:pt>
                <c:pt idx="11918">
                  <c:v>119.190000000026</c:v>
                </c:pt>
                <c:pt idx="11919">
                  <c:v>119.20000000002599</c:v>
                </c:pt>
                <c:pt idx="11920">
                  <c:v>119.210000000026</c:v>
                </c:pt>
                <c:pt idx="11921">
                  <c:v>119.220000000026</c:v>
                </c:pt>
                <c:pt idx="11922">
                  <c:v>119.230000000026</c:v>
                </c:pt>
                <c:pt idx="11923">
                  <c:v>119.240000000026</c:v>
                </c:pt>
                <c:pt idx="11924">
                  <c:v>119.25000000002601</c:v>
                </c:pt>
                <c:pt idx="11925">
                  <c:v>119.260000000026</c:v>
                </c:pt>
                <c:pt idx="11926">
                  <c:v>119.270000000026</c:v>
                </c:pt>
                <c:pt idx="11927">
                  <c:v>119.28000000002601</c:v>
                </c:pt>
                <c:pt idx="11928">
                  <c:v>119.290000000026</c:v>
                </c:pt>
                <c:pt idx="11929">
                  <c:v>119.300000000026</c:v>
                </c:pt>
                <c:pt idx="11930">
                  <c:v>119.31000000002599</c:v>
                </c:pt>
                <c:pt idx="11931">
                  <c:v>119.320000000026</c:v>
                </c:pt>
                <c:pt idx="11932">
                  <c:v>119.330000000026</c:v>
                </c:pt>
                <c:pt idx="11933">
                  <c:v>119.340000000026</c:v>
                </c:pt>
                <c:pt idx="11934">
                  <c:v>119.350000000026</c:v>
                </c:pt>
                <c:pt idx="11935">
                  <c:v>119.36000000002601</c:v>
                </c:pt>
                <c:pt idx="11936">
                  <c:v>119.370000000026</c:v>
                </c:pt>
                <c:pt idx="11937">
                  <c:v>119.380000000026</c:v>
                </c:pt>
                <c:pt idx="11938">
                  <c:v>119.39000000002601</c:v>
                </c:pt>
                <c:pt idx="11939">
                  <c:v>119.400000000026</c:v>
                </c:pt>
                <c:pt idx="11940">
                  <c:v>119.410000000026</c:v>
                </c:pt>
                <c:pt idx="11941">
                  <c:v>119.42000000002599</c:v>
                </c:pt>
                <c:pt idx="11942">
                  <c:v>119.430000000026</c:v>
                </c:pt>
                <c:pt idx="11943">
                  <c:v>119.440000000026</c:v>
                </c:pt>
                <c:pt idx="11944">
                  <c:v>119.45000000002599</c:v>
                </c:pt>
                <c:pt idx="11945">
                  <c:v>119.460000000026</c:v>
                </c:pt>
                <c:pt idx="11946">
                  <c:v>119.470000000026</c:v>
                </c:pt>
                <c:pt idx="11947">
                  <c:v>119.480000000026</c:v>
                </c:pt>
                <c:pt idx="11948">
                  <c:v>119.490000000026</c:v>
                </c:pt>
                <c:pt idx="11949">
                  <c:v>119.50000000002601</c:v>
                </c:pt>
                <c:pt idx="11950">
                  <c:v>119.510000000026</c:v>
                </c:pt>
                <c:pt idx="11951">
                  <c:v>119.520000000026</c:v>
                </c:pt>
                <c:pt idx="11952">
                  <c:v>119.53000000002601</c:v>
                </c:pt>
                <c:pt idx="11953">
                  <c:v>119.540000000026</c:v>
                </c:pt>
                <c:pt idx="11954">
                  <c:v>119.550000000026</c:v>
                </c:pt>
                <c:pt idx="11955">
                  <c:v>119.56000000002599</c:v>
                </c:pt>
                <c:pt idx="11956">
                  <c:v>119.570000000026</c:v>
                </c:pt>
                <c:pt idx="11957">
                  <c:v>119.580000000026</c:v>
                </c:pt>
                <c:pt idx="11958">
                  <c:v>119.590000000026</c:v>
                </c:pt>
                <c:pt idx="11959">
                  <c:v>119.600000000026</c:v>
                </c:pt>
                <c:pt idx="11960">
                  <c:v>119.61000000002601</c:v>
                </c:pt>
                <c:pt idx="11961">
                  <c:v>119.620000000026</c:v>
                </c:pt>
                <c:pt idx="11962">
                  <c:v>119.630000000026</c:v>
                </c:pt>
                <c:pt idx="11963">
                  <c:v>119.64000000002601</c:v>
                </c:pt>
                <c:pt idx="11964">
                  <c:v>119.650000000026</c:v>
                </c:pt>
                <c:pt idx="11965">
                  <c:v>119.660000000026</c:v>
                </c:pt>
                <c:pt idx="11966">
                  <c:v>119.67000000002599</c:v>
                </c:pt>
                <c:pt idx="11967">
                  <c:v>119.680000000026</c:v>
                </c:pt>
                <c:pt idx="11968">
                  <c:v>119.690000000026</c:v>
                </c:pt>
                <c:pt idx="11969">
                  <c:v>119.70000000002599</c:v>
                </c:pt>
                <c:pt idx="11970">
                  <c:v>119.710000000026</c:v>
                </c:pt>
                <c:pt idx="11971">
                  <c:v>119.720000000026</c:v>
                </c:pt>
                <c:pt idx="11972">
                  <c:v>119.730000000026</c:v>
                </c:pt>
                <c:pt idx="11973">
                  <c:v>119.740000000026</c:v>
                </c:pt>
                <c:pt idx="11974">
                  <c:v>119.75000000002601</c:v>
                </c:pt>
                <c:pt idx="11975">
                  <c:v>119.760000000026</c:v>
                </c:pt>
                <c:pt idx="11976">
                  <c:v>119.770000000026</c:v>
                </c:pt>
                <c:pt idx="11977">
                  <c:v>119.78000000002601</c:v>
                </c:pt>
                <c:pt idx="11978">
                  <c:v>119.790000000026</c:v>
                </c:pt>
                <c:pt idx="11979">
                  <c:v>119.800000000026</c:v>
                </c:pt>
                <c:pt idx="11980">
                  <c:v>119.81000000002599</c:v>
                </c:pt>
                <c:pt idx="11981">
                  <c:v>119.820000000026</c:v>
                </c:pt>
                <c:pt idx="11982">
                  <c:v>119.830000000026</c:v>
                </c:pt>
                <c:pt idx="11983">
                  <c:v>119.840000000026</c:v>
                </c:pt>
                <c:pt idx="11984">
                  <c:v>119.850000000026</c:v>
                </c:pt>
                <c:pt idx="11985">
                  <c:v>119.86000000002601</c:v>
                </c:pt>
                <c:pt idx="11986">
                  <c:v>119.870000000026</c:v>
                </c:pt>
                <c:pt idx="11987">
                  <c:v>119.880000000026</c:v>
                </c:pt>
                <c:pt idx="11988">
                  <c:v>119.89000000002601</c:v>
                </c:pt>
                <c:pt idx="11989">
                  <c:v>119.900000000026</c:v>
                </c:pt>
                <c:pt idx="11990">
                  <c:v>119.910000000026</c:v>
                </c:pt>
                <c:pt idx="11991">
                  <c:v>119.92000000002599</c:v>
                </c:pt>
                <c:pt idx="11992">
                  <c:v>119.930000000026</c:v>
                </c:pt>
                <c:pt idx="11993">
                  <c:v>119.940000000026</c:v>
                </c:pt>
                <c:pt idx="11994">
                  <c:v>119.95000000002599</c:v>
                </c:pt>
                <c:pt idx="11995">
                  <c:v>119.960000000026</c:v>
                </c:pt>
                <c:pt idx="11996">
                  <c:v>119.970000000026</c:v>
                </c:pt>
                <c:pt idx="11997">
                  <c:v>119.980000000026</c:v>
                </c:pt>
                <c:pt idx="11998">
                  <c:v>119.990000000026</c:v>
                </c:pt>
                <c:pt idx="11999">
                  <c:v>120.00000000002601</c:v>
                </c:pt>
                <c:pt idx="12000">
                  <c:v>120.010000000026</c:v>
                </c:pt>
                <c:pt idx="12001">
                  <c:v>120.020000000026</c:v>
                </c:pt>
                <c:pt idx="12002">
                  <c:v>120.03000000002601</c:v>
                </c:pt>
                <c:pt idx="12003">
                  <c:v>120.040000000026</c:v>
                </c:pt>
                <c:pt idx="12004">
                  <c:v>120.050000000026</c:v>
                </c:pt>
                <c:pt idx="12005">
                  <c:v>120.06000000002599</c:v>
                </c:pt>
                <c:pt idx="12006">
                  <c:v>120.070000000026</c:v>
                </c:pt>
                <c:pt idx="12007">
                  <c:v>120.080000000026</c:v>
                </c:pt>
                <c:pt idx="12008">
                  <c:v>120.090000000026</c:v>
                </c:pt>
                <c:pt idx="12009">
                  <c:v>120.100000000026</c:v>
                </c:pt>
                <c:pt idx="12010">
                  <c:v>120.11000000002601</c:v>
                </c:pt>
                <c:pt idx="12011">
                  <c:v>120.120000000026</c:v>
                </c:pt>
                <c:pt idx="12012">
                  <c:v>120.130000000026</c:v>
                </c:pt>
                <c:pt idx="12013">
                  <c:v>120.14000000002601</c:v>
                </c:pt>
                <c:pt idx="12014">
                  <c:v>120.150000000026</c:v>
                </c:pt>
                <c:pt idx="12015">
                  <c:v>120.160000000026</c:v>
                </c:pt>
                <c:pt idx="12016">
                  <c:v>120.17000000002599</c:v>
                </c:pt>
                <c:pt idx="12017">
                  <c:v>120.180000000026</c:v>
                </c:pt>
                <c:pt idx="12018">
                  <c:v>120.190000000026</c:v>
                </c:pt>
                <c:pt idx="12019">
                  <c:v>120.20000000002599</c:v>
                </c:pt>
                <c:pt idx="12020">
                  <c:v>120.210000000026</c:v>
                </c:pt>
                <c:pt idx="12021">
                  <c:v>120.220000000026</c:v>
                </c:pt>
                <c:pt idx="12022">
                  <c:v>120.230000000026</c:v>
                </c:pt>
                <c:pt idx="12023">
                  <c:v>120.240000000026</c:v>
                </c:pt>
                <c:pt idx="12024">
                  <c:v>120.25000000002601</c:v>
                </c:pt>
                <c:pt idx="12025">
                  <c:v>120.260000000026</c:v>
                </c:pt>
                <c:pt idx="12026">
                  <c:v>120.270000000026</c:v>
                </c:pt>
                <c:pt idx="12027">
                  <c:v>120.28000000002601</c:v>
                </c:pt>
                <c:pt idx="12028">
                  <c:v>120.290000000026</c:v>
                </c:pt>
                <c:pt idx="12029">
                  <c:v>120.300000000026</c:v>
                </c:pt>
                <c:pt idx="12030">
                  <c:v>120.31000000002599</c:v>
                </c:pt>
                <c:pt idx="12031">
                  <c:v>120.320000000026</c:v>
                </c:pt>
                <c:pt idx="12032">
                  <c:v>120.330000000026</c:v>
                </c:pt>
                <c:pt idx="12033">
                  <c:v>120.340000000026</c:v>
                </c:pt>
                <c:pt idx="12034">
                  <c:v>120.350000000026</c:v>
                </c:pt>
                <c:pt idx="12035">
                  <c:v>120.36000000002601</c:v>
                </c:pt>
                <c:pt idx="12036">
                  <c:v>120.370000000026</c:v>
                </c:pt>
                <c:pt idx="12037">
                  <c:v>120.380000000026</c:v>
                </c:pt>
                <c:pt idx="12038">
                  <c:v>120.39000000002601</c:v>
                </c:pt>
                <c:pt idx="12039">
                  <c:v>120.400000000026</c:v>
                </c:pt>
                <c:pt idx="12040">
                  <c:v>120.410000000026</c:v>
                </c:pt>
                <c:pt idx="12041">
                  <c:v>120.42000000002599</c:v>
                </c:pt>
                <c:pt idx="12042">
                  <c:v>120.430000000026</c:v>
                </c:pt>
                <c:pt idx="12043">
                  <c:v>120.440000000026</c:v>
                </c:pt>
                <c:pt idx="12044">
                  <c:v>120.45000000002599</c:v>
                </c:pt>
                <c:pt idx="12045">
                  <c:v>120.460000000026</c:v>
                </c:pt>
                <c:pt idx="12046">
                  <c:v>120.470000000026</c:v>
                </c:pt>
                <c:pt idx="12047">
                  <c:v>120.480000000026</c:v>
                </c:pt>
                <c:pt idx="12048">
                  <c:v>120.490000000026</c:v>
                </c:pt>
                <c:pt idx="12049">
                  <c:v>120.50000000002601</c:v>
                </c:pt>
                <c:pt idx="12050">
                  <c:v>120.510000000026</c:v>
                </c:pt>
                <c:pt idx="12051">
                  <c:v>120.520000000026</c:v>
                </c:pt>
                <c:pt idx="12052">
                  <c:v>120.53000000002601</c:v>
                </c:pt>
                <c:pt idx="12053">
                  <c:v>120.540000000026</c:v>
                </c:pt>
                <c:pt idx="12054">
                  <c:v>120.550000000026</c:v>
                </c:pt>
                <c:pt idx="12055">
                  <c:v>120.56000000002599</c:v>
                </c:pt>
                <c:pt idx="12056">
                  <c:v>120.570000000026</c:v>
                </c:pt>
                <c:pt idx="12057">
                  <c:v>120.580000000026</c:v>
                </c:pt>
                <c:pt idx="12058">
                  <c:v>120.590000000026</c:v>
                </c:pt>
                <c:pt idx="12059">
                  <c:v>120.600000000026</c:v>
                </c:pt>
                <c:pt idx="12060">
                  <c:v>120.61000000002601</c:v>
                </c:pt>
                <c:pt idx="12061">
                  <c:v>120.620000000026</c:v>
                </c:pt>
                <c:pt idx="12062">
                  <c:v>120.630000000026</c:v>
                </c:pt>
                <c:pt idx="12063">
                  <c:v>120.64000000002601</c:v>
                </c:pt>
                <c:pt idx="12064">
                  <c:v>120.650000000026</c:v>
                </c:pt>
                <c:pt idx="12065">
                  <c:v>120.660000000026</c:v>
                </c:pt>
                <c:pt idx="12066">
                  <c:v>120.67000000002599</c:v>
                </c:pt>
                <c:pt idx="12067">
                  <c:v>120.680000000026</c:v>
                </c:pt>
                <c:pt idx="12068">
                  <c:v>120.690000000026</c:v>
                </c:pt>
                <c:pt idx="12069">
                  <c:v>120.70000000002599</c:v>
                </c:pt>
                <c:pt idx="12070">
                  <c:v>120.710000000026</c:v>
                </c:pt>
                <c:pt idx="12071">
                  <c:v>120.720000000026</c:v>
                </c:pt>
                <c:pt idx="12072">
                  <c:v>120.730000000026</c:v>
                </c:pt>
                <c:pt idx="12073">
                  <c:v>120.740000000026</c:v>
                </c:pt>
                <c:pt idx="12074">
                  <c:v>120.75000000002601</c:v>
                </c:pt>
                <c:pt idx="12075">
                  <c:v>120.760000000026</c:v>
                </c:pt>
                <c:pt idx="12076">
                  <c:v>120.770000000026</c:v>
                </c:pt>
                <c:pt idx="12077">
                  <c:v>120.78000000002601</c:v>
                </c:pt>
                <c:pt idx="12078">
                  <c:v>120.790000000026</c:v>
                </c:pt>
                <c:pt idx="12079">
                  <c:v>120.800000000027</c:v>
                </c:pt>
                <c:pt idx="12080">
                  <c:v>120.81000000002599</c:v>
                </c:pt>
                <c:pt idx="12081">
                  <c:v>120.820000000026</c:v>
                </c:pt>
                <c:pt idx="12082">
                  <c:v>120.830000000027</c:v>
                </c:pt>
                <c:pt idx="12083">
                  <c:v>120.840000000026</c:v>
                </c:pt>
                <c:pt idx="12084">
                  <c:v>120.850000000026</c:v>
                </c:pt>
                <c:pt idx="12085">
                  <c:v>120.860000000027</c:v>
                </c:pt>
                <c:pt idx="12086">
                  <c:v>120.87000000002701</c:v>
                </c:pt>
                <c:pt idx="12087">
                  <c:v>120.880000000027</c:v>
                </c:pt>
                <c:pt idx="12088">
                  <c:v>120.890000000027</c:v>
                </c:pt>
                <c:pt idx="12089">
                  <c:v>120.90000000002701</c:v>
                </c:pt>
                <c:pt idx="12090">
                  <c:v>120.910000000027</c:v>
                </c:pt>
                <c:pt idx="12091">
                  <c:v>120.920000000027</c:v>
                </c:pt>
                <c:pt idx="12092">
                  <c:v>120.93000000002699</c:v>
                </c:pt>
                <c:pt idx="12093">
                  <c:v>120.940000000027</c:v>
                </c:pt>
                <c:pt idx="12094">
                  <c:v>120.950000000027</c:v>
                </c:pt>
                <c:pt idx="12095">
                  <c:v>120.96000000002699</c:v>
                </c:pt>
                <c:pt idx="12096">
                  <c:v>120.970000000027</c:v>
                </c:pt>
                <c:pt idx="12097">
                  <c:v>120.980000000027</c:v>
                </c:pt>
                <c:pt idx="12098">
                  <c:v>120.990000000027</c:v>
                </c:pt>
                <c:pt idx="12099">
                  <c:v>121.000000000027</c:v>
                </c:pt>
                <c:pt idx="12100">
                  <c:v>121.01000000002701</c:v>
                </c:pt>
                <c:pt idx="12101">
                  <c:v>121.020000000027</c:v>
                </c:pt>
                <c:pt idx="12102">
                  <c:v>121.030000000027</c:v>
                </c:pt>
                <c:pt idx="12103">
                  <c:v>121.04000000002701</c:v>
                </c:pt>
                <c:pt idx="12104">
                  <c:v>121.050000000027</c:v>
                </c:pt>
                <c:pt idx="12105">
                  <c:v>121.060000000027</c:v>
                </c:pt>
                <c:pt idx="12106">
                  <c:v>121.07000000002699</c:v>
                </c:pt>
                <c:pt idx="12107">
                  <c:v>121.080000000027</c:v>
                </c:pt>
                <c:pt idx="12108">
                  <c:v>121.090000000027</c:v>
                </c:pt>
                <c:pt idx="12109">
                  <c:v>121.10000000002699</c:v>
                </c:pt>
                <c:pt idx="12110">
                  <c:v>121.110000000027</c:v>
                </c:pt>
                <c:pt idx="12111">
                  <c:v>121.12000000002701</c:v>
                </c:pt>
                <c:pt idx="12112">
                  <c:v>121.130000000027</c:v>
                </c:pt>
                <c:pt idx="12113">
                  <c:v>121.140000000027</c:v>
                </c:pt>
                <c:pt idx="12114">
                  <c:v>121.15000000002701</c:v>
                </c:pt>
                <c:pt idx="12115">
                  <c:v>121.160000000027</c:v>
                </c:pt>
                <c:pt idx="12116">
                  <c:v>121.170000000027</c:v>
                </c:pt>
                <c:pt idx="12117">
                  <c:v>121.18000000002699</c:v>
                </c:pt>
                <c:pt idx="12118">
                  <c:v>121.190000000027</c:v>
                </c:pt>
                <c:pt idx="12119">
                  <c:v>121.200000000027</c:v>
                </c:pt>
                <c:pt idx="12120">
                  <c:v>121.21000000002699</c:v>
                </c:pt>
                <c:pt idx="12121">
                  <c:v>121.220000000027</c:v>
                </c:pt>
                <c:pt idx="12122">
                  <c:v>121.230000000027</c:v>
                </c:pt>
                <c:pt idx="12123">
                  <c:v>121.240000000027</c:v>
                </c:pt>
                <c:pt idx="12124">
                  <c:v>121.250000000027</c:v>
                </c:pt>
                <c:pt idx="12125">
                  <c:v>121.26000000002701</c:v>
                </c:pt>
                <c:pt idx="12126">
                  <c:v>121.270000000027</c:v>
                </c:pt>
                <c:pt idx="12127">
                  <c:v>121.280000000027</c:v>
                </c:pt>
                <c:pt idx="12128">
                  <c:v>121.29000000002701</c:v>
                </c:pt>
                <c:pt idx="12129">
                  <c:v>121.300000000027</c:v>
                </c:pt>
                <c:pt idx="12130">
                  <c:v>121.310000000027</c:v>
                </c:pt>
                <c:pt idx="12131">
                  <c:v>121.32000000002699</c:v>
                </c:pt>
                <c:pt idx="12132">
                  <c:v>121.330000000027</c:v>
                </c:pt>
                <c:pt idx="12133">
                  <c:v>121.340000000027</c:v>
                </c:pt>
                <c:pt idx="12134">
                  <c:v>121.35000000002699</c:v>
                </c:pt>
                <c:pt idx="12135">
                  <c:v>121.360000000027</c:v>
                </c:pt>
                <c:pt idx="12136">
                  <c:v>121.37000000002701</c:v>
                </c:pt>
                <c:pt idx="12137">
                  <c:v>121.380000000027</c:v>
                </c:pt>
                <c:pt idx="12138">
                  <c:v>121.390000000027</c:v>
                </c:pt>
                <c:pt idx="12139">
                  <c:v>121.40000000002701</c:v>
                </c:pt>
                <c:pt idx="12140">
                  <c:v>121.410000000027</c:v>
                </c:pt>
                <c:pt idx="12141">
                  <c:v>121.420000000027</c:v>
                </c:pt>
                <c:pt idx="12142">
                  <c:v>121.43000000002699</c:v>
                </c:pt>
                <c:pt idx="12143">
                  <c:v>121.440000000027</c:v>
                </c:pt>
                <c:pt idx="12144">
                  <c:v>121.450000000027</c:v>
                </c:pt>
                <c:pt idx="12145">
                  <c:v>121.46000000002699</c:v>
                </c:pt>
                <c:pt idx="12146">
                  <c:v>121.470000000027</c:v>
                </c:pt>
                <c:pt idx="12147">
                  <c:v>121.480000000027</c:v>
                </c:pt>
                <c:pt idx="12148">
                  <c:v>121.490000000027</c:v>
                </c:pt>
                <c:pt idx="12149">
                  <c:v>121.500000000027</c:v>
                </c:pt>
                <c:pt idx="12150">
                  <c:v>121.51000000002701</c:v>
                </c:pt>
                <c:pt idx="12151">
                  <c:v>121.520000000027</c:v>
                </c:pt>
                <c:pt idx="12152">
                  <c:v>121.530000000027</c:v>
                </c:pt>
                <c:pt idx="12153">
                  <c:v>121.54000000002701</c:v>
                </c:pt>
                <c:pt idx="12154">
                  <c:v>121.550000000027</c:v>
                </c:pt>
                <c:pt idx="12155">
                  <c:v>121.560000000027</c:v>
                </c:pt>
                <c:pt idx="12156">
                  <c:v>121.57000000002699</c:v>
                </c:pt>
                <c:pt idx="12157">
                  <c:v>121.580000000027</c:v>
                </c:pt>
                <c:pt idx="12158">
                  <c:v>121.590000000027</c:v>
                </c:pt>
                <c:pt idx="12159">
                  <c:v>121.60000000002699</c:v>
                </c:pt>
                <c:pt idx="12160">
                  <c:v>121.610000000027</c:v>
                </c:pt>
                <c:pt idx="12161">
                  <c:v>121.62000000002701</c:v>
                </c:pt>
                <c:pt idx="12162">
                  <c:v>121.630000000027</c:v>
                </c:pt>
                <c:pt idx="12163">
                  <c:v>121.640000000027</c:v>
                </c:pt>
                <c:pt idx="12164">
                  <c:v>121.65000000002701</c:v>
                </c:pt>
                <c:pt idx="12165">
                  <c:v>121.660000000027</c:v>
                </c:pt>
                <c:pt idx="12166">
                  <c:v>121.670000000027</c:v>
                </c:pt>
                <c:pt idx="12167">
                  <c:v>121.68000000002699</c:v>
                </c:pt>
                <c:pt idx="12168">
                  <c:v>121.690000000027</c:v>
                </c:pt>
                <c:pt idx="12169">
                  <c:v>121.700000000027</c:v>
                </c:pt>
                <c:pt idx="12170">
                  <c:v>121.71000000002699</c:v>
                </c:pt>
                <c:pt idx="12171">
                  <c:v>121.720000000027</c:v>
                </c:pt>
                <c:pt idx="12172">
                  <c:v>121.730000000027</c:v>
                </c:pt>
                <c:pt idx="12173">
                  <c:v>121.740000000027</c:v>
                </c:pt>
                <c:pt idx="12174">
                  <c:v>121.750000000027</c:v>
                </c:pt>
                <c:pt idx="12175">
                  <c:v>121.76000000002701</c:v>
                </c:pt>
                <c:pt idx="12176">
                  <c:v>121.770000000027</c:v>
                </c:pt>
                <c:pt idx="12177">
                  <c:v>121.780000000027</c:v>
                </c:pt>
                <c:pt idx="12178">
                  <c:v>121.79000000002701</c:v>
                </c:pt>
                <c:pt idx="12179">
                  <c:v>121.800000000027</c:v>
                </c:pt>
                <c:pt idx="12180">
                  <c:v>121.810000000027</c:v>
                </c:pt>
                <c:pt idx="12181">
                  <c:v>121.82000000002699</c:v>
                </c:pt>
                <c:pt idx="12182">
                  <c:v>121.830000000027</c:v>
                </c:pt>
                <c:pt idx="12183">
                  <c:v>121.840000000027</c:v>
                </c:pt>
                <c:pt idx="12184">
                  <c:v>121.85000000002699</c:v>
                </c:pt>
                <c:pt idx="12185">
                  <c:v>121.860000000027</c:v>
                </c:pt>
                <c:pt idx="12186">
                  <c:v>121.87000000002701</c:v>
                </c:pt>
                <c:pt idx="12187">
                  <c:v>121.880000000027</c:v>
                </c:pt>
                <c:pt idx="12188">
                  <c:v>121.890000000027</c:v>
                </c:pt>
                <c:pt idx="12189">
                  <c:v>121.90000000002701</c:v>
                </c:pt>
                <c:pt idx="12190">
                  <c:v>121.910000000027</c:v>
                </c:pt>
                <c:pt idx="12191">
                  <c:v>121.920000000027</c:v>
                </c:pt>
                <c:pt idx="12192">
                  <c:v>121.93000000002699</c:v>
                </c:pt>
                <c:pt idx="12193">
                  <c:v>121.940000000027</c:v>
                </c:pt>
                <c:pt idx="12194">
                  <c:v>121.950000000027</c:v>
                </c:pt>
                <c:pt idx="12195">
                  <c:v>121.96000000002699</c:v>
                </c:pt>
                <c:pt idx="12196">
                  <c:v>121.970000000027</c:v>
                </c:pt>
                <c:pt idx="12197">
                  <c:v>121.980000000027</c:v>
                </c:pt>
                <c:pt idx="12198">
                  <c:v>121.990000000027</c:v>
                </c:pt>
                <c:pt idx="12199">
                  <c:v>122.000000000027</c:v>
                </c:pt>
                <c:pt idx="12200">
                  <c:v>122.01000000002701</c:v>
                </c:pt>
                <c:pt idx="12201">
                  <c:v>122.020000000027</c:v>
                </c:pt>
                <c:pt idx="12202">
                  <c:v>122.030000000027</c:v>
                </c:pt>
                <c:pt idx="12203">
                  <c:v>122.04000000002701</c:v>
                </c:pt>
                <c:pt idx="12204">
                  <c:v>122.050000000027</c:v>
                </c:pt>
                <c:pt idx="12205">
                  <c:v>122.060000000027</c:v>
                </c:pt>
                <c:pt idx="12206">
                  <c:v>122.07000000002699</c:v>
                </c:pt>
                <c:pt idx="12207">
                  <c:v>122.080000000027</c:v>
                </c:pt>
                <c:pt idx="12208">
                  <c:v>122.090000000027</c:v>
                </c:pt>
                <c:pt idx="12209">
                  <c:v>122.10000000002699</c:v>
                </c:pt>
                <c:pt idx="12210">
                  <c:v>122.110000000027</c:v>
                </c:pt>
                <c:pt idx="12211">
                  <c:v>122.12000000002701</c:v>
                </c:pt>
                <c:pt idx="12212">
                  <c:v>122.130000000027</c:v>
                </c:pt>
                <c:pt idx="12213">
                  <c:v>122.140000000027</c:v>
                </c:pt>
                <c:pt idx="12214">
                  <c:v>122.15000000002701</c:v>
                </c:pt>
                <c:pt idx="12215">
                  <c:v>122.160000000027</c:v>
                </c:pt>
                <c:pt idx="12216">
                  <c:v>122.170000000027</c:v>
                </c:pt>
                <c:pt idx="12217">
                  <c:v>122.18000000002699</c:v>
                </c:pt>
                <c:pt idx="12218">
                  <c:v>122.190000000027</c:v>
                </c:pt>
                <c:pt idx="12219">
                  <c:v>122.200000000027</c:v>
                </c:pt>
                <c:pt idx="12220">
                  <c:v>122.21000000002699</c:v>
                </c:pt>
                <c:pt idx="12221">
                  <c:v>122.220000000027</c:v>
                </c:pt>
                <c:pt idx="12222">
                  <c:v>122.230000000027</c:v>
                </c:pt>
                <c:pt idx="12223">
                  <c:v>122.240000000027</c:v>
                </c:pt>
                <c:pt idx="12224">
                  <c:v>122.250000000027</c:v>
                </c:pt>
                <c:pt idx="12225">
                  <c:v>122.26000000002701</c:v>
                </c:pt>
                <c:pt idx="12226">
                  <c:v>122.270000000027</c:v>
                </c:pt>
                <c:pt idx="12227">
                  <c:v>122.280000000027</c:v>
                </c:pt>
                <c:pt idx="12228">
                  <c:v>122.29000000002701</c:v>
                </c:pt>
                <c:pt idx="12229">
                  <c:v>122.300000000027</c:v>
                </c:pt>
                <c:pt idx="12230">
                  <c:v>122.310000000027</c:v>
                </c:pt>
                <c:pt idx="12231">
                  <c:v>122.32000000002699</c:v>
                </c:pt>
                <c:pt idx="12232">
                  <c:v>122.330000000027</c:v>
                </c:pt>
                <c:pt idx="12233">
                  <c:v>122.340000000027</c:v>
                </c:pt>
                <c:pt idx="12234">
                  <c:v>122.35000000002699</c:v>
                </c:pt>
                <c:pt idx="12235">
                  <c:v>122.360000000027</c:v>
                </c:pt>
                <c:pt idx="12236">
                  <c:v>122.37000000002701</c:v>
                </c:pt>
                <c:pt idx="12237">
                  <c:v>122.380000000027</c:v>
                </c:pt>
                <c:pt idx="12238">
                  <c:v>122.390000000027</c:v>
                </c:pt>
                <c:pt idx="12239">
                  <c:v>122.40000000002701</c:v>
                </c:pt>
                <c:pt idx="12240">
                  <c:v>122.410000000027</c:v>
                </c:pt>
                <c:pt idx="12241">
                  <c:v>122.420000000027</c:v>
                </c:pt>
                <c:pt idx="12242">
                  <c:v>122.43000000002699</c:v>
                </c:pt>
                <c:pt idx="12243">
                  <c:v>122.440000000027</c:v>
                </c:pt>
                <c:pt idx="12244">
                  <c:v>122.450000000027</c:v>
                </c:pt>
                <c:pt idx="12245">
                  <c:v>122.46000000002699</c:v>
                </c:pt>
                <c:pt idx="12246">
                  <c:v>122.470000000027</c:v>
                </c:pt>
                <c:pt idx="12247">
                  <c:v>122.480000000027</c:v>
                </c:pt>
                <c:pt idx="12248">
                  <c:v>122.490000000027</c:v>
                </c:pt>
                <c:pt idx="12249">
                  <c:v>122.500000000027</c:v>
                </c:pt>
                <c:pt idx="12250">
                  <c:v>122.51000000002701</c:v>
                </c:pt>
                <c:pt idx="12251">
                  <c:v>122.520000000027</c:v>
                </c:pt>
                <c:pt idx="12252">
                  <c:v>122.530000000027</c:v>
                </c:pt>
                <c:pt idx="12253">
                  <c:v>122.54000000002701</c:v>
                </c:pt>
                <c:pt idx="12254">
                  <c:v>122.550000000027</c:v>
                </c:pt>
                <c:pt idx="12255">
                  <c:v>122.560000000027</c:v>
                </c:pt>
                <c:pt idx="12256">
                  <c:v>122.57000000002699</c:v>
                </c:pt>
                <c:pt idx="12257">
                  <c:v>122.580000000027</c:v>
                </c:pt>
                <c:pt idx="12258">
                  <c:v>122.590000000027</c:v>
                </c:pt>
                <c:pt idx="12259">
                  <c:v>122.60000000002699</c:v>
                </c:pt>
                <c:pt idx="12260">
                  <c:v>122.610000000027</c:v>
                </c:pt>
                <c:pt idx="12261">
                  <c:v>122.62000000002701</c:v>
                </c:pt>
                <c:pt idx="12262">
                  <c:v>122.630000000027</c:v>
                </c:pt>
                <c:pt idx="12263">
                  <c:v>122.640000000027</c:v>
                </c:pt>
                <c:pt idx="12264">
                  <c:v>122.65000000002701</c:v>
                </c:pt>
                <c:pt idx="12265">
                  <c:v>122.660000000027</c:v>
                </c:pt>
                <c:pt idx="12266">
                  <c:v>122.670000000027</c:v>
                </c:pt>
                <c:pt idx="12267">
                  <c:v>122.68000000002699</c:v>
                </c:pt>
                <c:pt idx="12268">
                  <c:v>122.690000000027</c:v>
                </c:pt>
                <c:pt idx="12269">
                  <c:v>122.700000000028</c:v>
                </c:pt>
                <c:pt idx="12270">
                  <c:v>122.71000000002699</c:v>
                </c:pt>
                <c:pt idx="12271">
                  <c:v>122.720000000027</c:v>
                </c:pt>
                <c:pt idx="12272">
                  <c:v>122.730000000028</c:v>
                </c:pt>
                <c:pt idx="12273">
                  <c:v>122.740000000027</c:v>
                </c:pt>
                <c:pt idx="12274">
                  <c:v>122.750000000027</c:v>
                </c:pt>
                <c:pt idx="12275">
                  <c:v>122.760000000028</c:v>
                </c:pt>
                <c:pt idx="12276">
                  <c:v>122.770000000027</c:v>
                </c:pt>
                <c:pt idx="12277">
                  <c:v>122.780000000027</c:v>
                </c:pt>
                <c:pt idx="12278">
                  <c:v>122.790000000028</c:v>
                </c:pt>
                <c:pt idx="12279">
                  <c:v>122.800000000027</c:v>
                </c:pt>
                <c:pt idx="12280">
                  <c:v>122.810000000027</c:v>
                </c:pt>
                <c:pt idx="12281">
                  <c:v>122.820000000028</c:v>
                </c:pt>
                <c:pt idx="12282">
                  <c:v>122.83000000002799</c:v>
                </c:pt>
                <c:pt idx="12283">
                  <c:v>122.840000000028</c:v>
                </c:pt>
                <c:pt idx="12284">
                  <c:v>122.850000000028</c:v>
                </c:pt>
                <c:pt idx="12285">
                  <c:v>122.86000000002799</c:v>
                </c:pt>
                <c:pt idx="12286">
                  <c:v>122.870000000028</c:v>
                </c:pt>
                <c:pt idx="12287">
                  <c:v>122.88000000002801</c:v>
                </c:pt>
                <c:pt idx="12288">
                  <c:v>122.890000000028</c:v>
                </c:pt>
                <c:pt idx="12289">
                  <c:v>122.900000000028</c:v>
                </c:pt>
                <c:pt idx="12290">
                  <c:v>122.91000000002801</c:v>
                </c:pt>
                <c:pt idx="12291">
                  <c:v>122.920000000028</c:v>
                </c:pt>
                <c:pt idx="12292">
                  <c:v>122.930000000028</c:v>
                </c:pt>
                <c:pt idx="12293">
                  <c:v>122.94000000002799</c:v>
                </c:pt>
                <c:pt idx="12294">
                  <c:v>122.950000000028</c:v>
                </c:pt>
                <c:pt idx="12295">
                  <c:v>122.960000000028</c:v>
                </c:pt>
                <c:pt idx="12296">
                  <c:v>122.97000000002799</c:v>
                </c:pt>
                <c:pt idx="12297">
                  <c:v>122.980000000028</c:v>
                </c:pt>
                <c:pt idx="12298">
                  <c:v>122.990000000028</c:v>
                </c:pt>
                <c:pt idx="12299">
                  <c:v>123.000000000028</c:v>
                </c:pt>
                <c:pt idx="12300">
                  <c:v>123.010000000028</c:v>
                </c:pt>
                <c:pt idx="12301">
                  <c:v>123.02000000002801</c:v>
                </c:pt>
                <c:pt idx="12302">
                  <c:v>123.030000000028</c:v>
                </c:pt>
                <c:pt idx="12303">
                  <c:v>123.040000000028</c:v>
                </c:pt>
                <c:pt idx="12304">
                  <c:v>123.05000000002801</c:v>
                </c:pt>
                <c:pt idx="12305">
                  <c:v>123.060000000028</c:v>
                </c:pt>
                <c:pt idx="12306">
                  <c:v>123.070000000028</c:v>
                </c:pt>
                <c:pt idx="12307">
                  <c:v>123.08000000002799</c:v>
                </c:pt>
                <c:pt idx="12308">
                  <c:v>123.090000000028</c:v>
                </c:pt>
                <c:pt idx="12309">
                  <c:v>123.100000000028</c:v>
                </c:pt>
                <c:pt idx="12310">
                  <c:v>123.11000000002799</c:v>
                </c:pt>
                <c:pt idx="12311">
                  <c:v>123.120000000028</c:v>
                </c:pt>
                <c:pt idx="12312">
                  <c:v>123.13000000002801</c:v>
                </c:pt>
                <c:pt idx="12313">
                  <c:v>123.140000000028</c:v>
                </c:pt>
                <c:pt idx="12314">
                  <c:v>123.150000000028</c:v>
                </c:pt>
                <c:pt idx="12315">
                  <c:v>123.16000000002801</c:v>
                </c:pt>
                <c:pt idx="12316">
                  <c:v>123.170000000028</c:v>
                </c:pt>
                <c:pt idx="12317">
                  <c:v>123.180000000028</c:v>
                </c:pt>
                <c:pt idx="12318">
                  <c:v>123.19000000002799</c:v>
                </c:pt>
                <c:pt idx="12319">
                  <c:v>123.200000000028</c:v>
                </c:pt>
                <c:pt idx="12320">
                  <c:v>123.210000000028</c:v>
                </c:pt>
                <c:pt idx="12321">
                  <c:v>123.22000000002799</c:v>
                </c:pt>
                <c:pt idx="12322">
                  <c:v>123.230000000028</c:v>
                </c:pt>
                <c:pt idx="12323">
                  <c:v>123.240000000028</c:v>
                </c:pt>
                <c:pt idx="12324">
                  <c:v>123.250000000028</c:v>
                </c:pt>
                <c:pt idx="12325">
                  <c:v>123.260000000028</c:v>
                </c:pt>
                <c:pt idx="12326">
                  <c:v>123.27000000002801</c:v>
                </c:pt>
                <c:pt idx="12327">
                  <c:v>123.280000000028</c:v>
                </c:pt>
                <c:pt idx="12328">
                  <c:v>123.290000000028</c:v>
                </c:pt>
                <c:pt idx="12329">
                  <c:v>123.30000000002801</c:v>
                </c:pt>
                <c:pt idx="12330">
                  <c:v>123.310000000028</c:v>
                </c:pt>
                <c:pt idx="12331">
                  <c:v>123.320000000028</c:v>
                </c:pt>
                <c:pt idx="12332">
                  <c:v>123.33000000002799</c:v>
                </c:pt>
                <c:pt idx="12333">
                  <c:v>123.340000000028</c:v>
                </c:pt>
                <c:pt idx="12334">
                  <c:v>123.350000000028</c:v>
                </c:pt>
                <c:pt idx="12335">
                  <c:v>123.36000000002799</c:v>
                </c:pt>
                <c:pt idx="12336">
                  <c:v>123.370000000028</c:v>
                </c:pt>
                <c:pt idx="12337">
                  <c:v>123.38000000002801</c:v>
                </c:pt>
                <c:pt idx="12338">
                  <c:v>123.390000000028</c:v>
                </c:pt>
                <c:pt idx="12339">
                  <c:v>123.400000000028</c:v>
                </c:pt>
                <c:pt idx="12340">
                  <c:v>123.41000000002801</c:v>
                </c:pt>
                <c:pt idx="12341">
                  <c:v>123.420000000028</c:v>
                </c:pt>
                <c:pt idx="12342">
                  <c:v>123.430000000028</c:v>
                </c:pt>
                <c:pt idx="12343">
                  <c:v>123.44000000002799</c:v>
                </c:pt>
                <c:pt idx="12344">
                  <c:v>123.450000000028</c:v>
                </c:pt>
                <c:pt idx="12345">
                  <c:v>123.460000000028</c:v>
                </c:pt>
                <c:pt idx="12346">
                  <c:v>123.47000000002799</c:v>
                </c:pt>
                <c:pt idx="12347">
                  <c:v>123.480000000028</c:v>
                </c:pt>
                <c:pt idx="12348">
                  <c:v>123.490000000028</c:v>
                </c:pt>
                <c:pt idx="12349">
                  <c:v>123.500000000028</c:v>
                </c:pt>
                <c:pt idx="12350">
                  <c:v>123.510000000028</c:v>
                </c:pt>
                <c:pt idx="12351">
                  <c:v>123.52000000002801</c:v>
                </c:pt>
                <c:pt idx="12352">
                  <c:v>123.530000000028</c:v>
                </c:pt>
                <c:pt idx="12353">
                  <c:v>123.540000000028</c:v>
                </c:pt>
                <c:pt idx="12354">
                  <c:v>123.55000000002801</c:v>
                </c:pt>
                <c:pt idx="12355">
                  <c:v>123.560000000028</c:v>
                </c:pt>
                <c:pt idx="12356">
                  <c:v>123.570000000028</c:v>
                </c:pt>
                <c:pt idx="12357">
                  <c:v>123.58000000002799</c:v>
                </c:pt>
                <c:pt idx="12358">
                  <c:v>123.590000000028</c:v>
                </c:pt>
                <c:pt idx="12359">
                  <c:v>123.600000000028</c:v>
                </c:pt>
                <c:pt idx="12360">
                  <c:v>123.61000000002799</c:v>
                </c:pt>
                <c:pt idx="12361">
                  <c:v>123.620000000028</c:v>
                </c:pt>
                <c:pt idx="12362">
                  <c:v>123.63000000002801</c:v>
                </c:pt>
                <c:pt idx="12363">
                  <c:v>123.640000000028</c:v>
                </c:pt>
                <c:pt idx="12364">
                  <c:v>123.650000000028</c:v>
                </c:pt>
                <c:pt idx="12365">
                  <c:v>123.66000000002801</c:v>
                </c:pt>
                <c:pt idx="12366">
                  <c:v>123.670000000028</c:v>
                </c:pt>
                <c:pt idx="12367">
                  <c:v>123.680000000028</c:v>
                </c:pt>
                <c:pt idx="12368">
                  <c:v>123.69000000002799</c:v>
                </c:pt>
                <c:pt idx="12369">
                  <c:v>123.700000000028</c:v>
                </c:pt>
                <c:pt idx="12370">
                  <c:v>123.710000000028</c:v>
                </c:pt>
                <c:pt idx="12371">
                  <c:v>123.72000000002799</c:v>
                </c:pt>
                <c:pt idx="12372">
                  <c:v>123.730000000028</c:v>
                </c:pt>
                <c:pt idx="12373">
                  <c:v>123.740000000028</c:v>
                </c:pt>
                <c:pt idx="12374">
                  <c:v>123.750000000028</c:v>
                </c:pt>
                <c:pt idx="12375">
                  <c:v>123.760000000028</c:v>
                </c:pt>
                <c:pt idx="12376">
                  <c:v>123.77000000002801</c:v>
                </c:pt>
                <c:pt idx="12377">
                  <c:v>123.780000000028</c:v>
                </c:pt>
                <c:pt idx="12378">
                  <c:v>123.790000000028</c:v>
                </c:pt>
                <c:pt idx="12379">
                  <c:v>123.80000000002801</c:v>
                </c:pt>
                <c:pt idx="12380">
                  <c:v>123.810000000028</c:v>
                </c:pt>
                <c:pt idx="12381">
                  <c:v>123.820000000028</c:v>
                </c:pt>
                <c:pt idx="12382">
                  <c:v>123.83000000002799</c:v>
                </c:pt>
                <c:pt idx="12383">
                  <c:v>123.840000000028</c:v>
                </c:pt>
                <c:pt idx="12384">
                  <c:v>123.850000000028</c:v>
                </c:pt>
                <c:pt idx="12385">
                  <c:v>123.86000000002799</c:v>
                </c:pt>
                <c:pt idx="12386">
                  <c:v>123.870000000028</c:v>
                </c:pt>
                <c:pt idx="12387">
                  <c:v>123.88000000002801</c:v>
                </c:pt>
                <c:pt idx="12388">
                  <c:v>123.890000000028</c:v>
                </c:pt>
                <c:pt idx="12389">
                  <c:v>123.900000000028</c:v>
                </c:pt>
                <c:pt idx="12390">
                  <c:v>123.91000000002801</c:v>
                </c:pt>
                <c:pt idx="12391">
                  <c:v>123.920000000028</c:v>
                </c:pt>
                <c:pt idx="12392">
                  <c:v>123.930000000028</c:v>
                </c:pt>
                <c:pt idx="12393">
                  <c:v>123.94000000002799</c:v>
                </c:pt>
                <c:pt idx="12394">
                  <c:v>123.950000000028</c:v>
                </c:pt>
                <c:pt idx="12395">
                  <c:v>123.960000000028</c:v>
                </c:pt>
                <c:pt idx="12396">
                  <c:v>123.97000000002799</c:v>
                </c:pt>
                <c:pt idx="12397">
                  <c:v>123.980000000028</c:v>
                </c:pt>
                <c:pt idx="12398">
                  <c:v>123.990000000028</c:v>
                </c:pt>
                <c:pt idx="12399">
                  <c:v>124.000000000028</c:v>
                </c:pt>
                <c:pt idx="12400">
                  <c:v>124.010000000028</c:v>
                </c:pt>
                <c:pt idx="12401">
                  <c:v>124.02000000002801</c:v>
                </c:pt>
                <c:pt idx="12402">
                  <c:v>124.030000000028</c:v>
                </c:pt>
                <c:pt idx="12403">
                  <c:v>124.040000000028</c:v>
                </c:pt>
                <c:pt idx="12404">
                  <c:v>124.05000000002801</c:v>
                </c:pt>
                <c:pt idx="12405">
                  <c:v>124.060000000028</c:v>
                </c:pt>
                <c:pt idx="12406">
                  <c:v>124.070000000028</c:v>
                </c:pt>
                <c:pt idx="12407">
                  <c:v>124.08000000002799</c:v>
                </c:pt>
                <c:pt idx="12408">
                  <c:v>124.090000000028</c:v>
                </c:pt>
                <c:pt idx="12409">
                  <c:v>124.100000000028</c:v>
                </c:pt>
                <c:pt idx="12410">
                  <c:v>124.11000000002799</c:v>
                </c:pt>
                <c:pt idx="12411">
                  <c:v>124.120000000028</c:v>
                </c:pt>
                <c:pt idx="12412">
                  <c:v>124.13000000002801</c:v>
                </c:pt>
                <c:pt idx="12413">
                  <c:v>124.140000000028</c:v>
                </c:pt>
                <c:pt idx="12414">
                  <c:v>124.150000000028</c:v>
                </c:pt>
                <c:pt idx="12415">
                  <c:v>124.16000000002801</c:v>
                </c:pt>
                <c:pt idx="12416">
                  <c:v>124.170000000028</c:v>
                </c:pt>
                <c:pt idx="12417">
                  <c:v>124.180000000028</c:v>
                </c:pt>
                <c:pt idx="12418">
                  <c:v>124.19000000002799</c:v>
                </c:pt>
                <c:pt idx="12419">
                  <c:v>124.200000000028</c:v>
                </c:pt>
                <c:pt idx="12420">
                  <c:v>124.210000000028</c:v>
                </c:pt>
                <c:pt idx="12421">
                  <c:v>124.22000000002799</c:v>
                </c:pt>
                <c:pt idx="12422">
                  <c:v>124.230000000028</c:v>
                </c:pt>
                <c:pt idx="12423">
                  <c:v>124.240000000028</c:v>
                </c:pt>
                <c:pt idx="12424">
                  <c:v>124.250000000028</c:v>
                </c:pt>
                <c:pt idx="12425">
                  <c:v>124.260000000028</c:v>
                </c:pt>
                <c:pt idx="12426">
                  <c:v>124.27000000002801</c:v>
                </c:pt>
                <c:pt idx="12427">
                  <c:v>124.280000000028</c:v>
                </c:pt>
                <c:pt idx="12428">
                  <c:v>124.290000000028</c:v>
                </c:pt>
                <c:pt idx="12429">
                  <c:v>124.30000000002801</c:v>
                </c:pt>
                <c:pt idx="12430">
                  <c:v>124.310000000028</c:v>
                </c:pt>
                <c:pt idx="12431">
                  <c:v>124.320000000028</c:v>
                </c:pt>
                <c:pt idx="12432">
                  <c:v>124.33000000002799</c:v>
                </c:pt>
                <c:pt idx="12433">
                  <c:v>124.340000000028</c:v>
                </c:pt>
                <c:pt idx="12434">
                  <c:v>124.350000000028</c:v>
                </c:pt>
                <c:pt idx="12435">
                  <c:v>124.36000000002799</c:v>
                </c:pt>
                <c:pt idx="12436">
                  <c:v>124.370000000028</c:v>
                </c:pt>
                <c:pt idx="12437">
                  <c:v>124.38000000002801</c:v>
                </c:pt>
                <c:pt idx="12438">
                  <c:v>124.390000000028</c:v>
                </c:pt>
                <c:pt idx="12439">
                  <c:v>124.400000000028</c:v>
                </c:pt>
                <c:pt idx="12440">
                  <c:v>124.41000000002801</c:v>
                </c:pt>
                <c:pt idx="12441">
                  <c:v>124.420000000028</c:v>
                </c:pt>
                <c:pt idx="12442">
                  <c:v>124.430000000028</c:v>
                </c:pt>
                <c:pt idx="12443">
                  <c:v>124.44000000002799</c:v>
                </c:pt>
                <c:pt idx="12444">
                  <c:v>124.450000000028</c:v>
                </c:pt>
                <c:pt idx="12445">
                  <c:v>124.460000000028</c:v>
                </c:pt>
                <c:pt idx="12446">
                  <c:v>124.47000000002799</c:v>
                </c:pt>
                <c:pt idx="12447">
                  <c:v>124.480000000028</c:v>
                </c:pt>
                <c:pt idx="12448">
                  <c:v>124.490000000028</c:v>
                </c:pt>
                <c:pt idx="12449">
                  <c:v>124.500000000028</c:v>
                </c:pt>
                <c:pt idx="12450">
                  <c:v>124.510000000028</c:v>
                </c:pt>
                <c:pt idx="12451">
                  <c:v>124.52000000002801</c:v>
                </c:pt>
                <c:pt idx="12452">
                  <c:v>124.530000000028</c:v>
                </c:pt>
                <c:pt idx="12453">
                  <c:v>124.540000000028</c:v>
                </c:pt>
                <c:pt idx="12454">
                  <c:v>124.55000000002801</c:v>
                </c:pt>
                <c:pt idx="12455">
                  <c:v>124.560000000028</c:v>
                </c:pt>
                <c:pt idx="12456">
                  <c:v>124.570000000028</c:v>
                </c:pt>
                <c:pt idx="12457">
                  <c:v>124.58000000002799</c:v>
                </c:pt>
                <c:pt idx="12458">
                  <c:v>124.590000000028</c:v>
                </c:pt>
                <c:pt idx="12459">
                  <c:v>124.600000000029</c:v>
                </c:pt>
                <c:pt idx="12460">
                  <c:v>124.61000000002799</c:v>
                </c:pt>
                <c:pt idx="12461">
                  <c:v>124.620000000028</c:v>
                </c:pt>
                <c:pt idx="12462">
                  <c:v>124.630000000029</c:v>
                </c:pt>
                <c:pt idx="12463">
                  <c:v>124.640000000028</c:v>
                </c:pt>
                <c:pt idx="12464">
                  <c:v>124.650000000028</c:v>
                </c:pt>
                <c:pt idx="12465">
                  <c:v>124.660000000029</c:v>
                </c:pt>
                <c:pt idx="12466">
                  <c:v>124.670000000028</c:v>
                </c:pt>
                <c:pt idx="12467">
                  <c:v>124.680000000028</c:v>
                </c:pt>
                <c:pt idx="12468">
                  <c:v>124.69000000002799</c:v>
                </c:pt>
                <c:pt idx="12469">
                  <c:v>124.700000000028</c:v>
                </c:pt>
                <c:pt idx="12470">
                  <c:v>124.710000000028</c:v>
                </c:pt>
                <c:pt idx="12471">
                  <c:v>124.72000000002799</c:v>
                </c:pt>
                <c:pt idx="12472">
                  <c:v>124.730000000028</c:v>
                </c:pt>
                <c:pt idx="12473">
                  <c:v>124.740000000028</c:v>
                </c:pt>
                <c:pt idx="12474">
                  <c:v>124.750000000028</c:v>
                </c:pt>
                <c:pt idx="12475">
                  <c:v>124.760000000028</c:v>
                </c:pt>
                <c:pt idx="12476">
                  <c:v>124.770000000029</c:v>
                </c:pt>
                <c:pt idx="12477">
                  <c:v>124.78000000002901</c:v>
                </c:pt>
                <c:pt idx="12478">
                  <c:v>124.790000000029</c:v>
                </c:pt>
                <c:pt idx="12479">
                  <c:v>124.800000000029</c:v>
                </c:pt>
                <c:pt idx="12480">
                  <c:v>124.81000000002901</c:v>
                </c:pt>
                <c:pt idx="12481">
                  <c:v>124.820000000029</c:v>
                </c:pt>
                <c:pt idx="12482">
                  <c:v>124.830000000029</c:v>
                </c:pt>
                <c:pt idx="12483">
                  <c:v>124.84000000002899</c:v>
                </c:pt>
                <c:pt idx="12484">
                  <c:v>124.850000000029</c:v>
                </c:pt>
                <c:pt idx="12485">
                  <c:v>124.860000000029</c:v>
                </c:pt>
                <c:pt idx="12486">
                  <c:v>124.87000000002899</c:v>
                </c:pt>
                <c:pt idx="12487">
                  <c:v>124.880000000029</c:v>
                </c:pt>
                <c:pt idx="12488">
                  <c:v>124.890000000029</c:v>
                </c:pt>
                <c:pt idx="12489">
                  <c:v>124.900000000029</c:v>
                </c:pt>
                <c:pt idx="12490">
                  <c:v>124.910000000029</c:v>
                </c:pt>
                <c:pt idx="12491">
                  <c:v>124.92000000002901</c:v>
                </c:pt>
                <c:pt idx="12492">
                  <c:v>124.930000000029</c:v>
                </c:pt>
                <c:pt idx="12493">
                  <c:v>124.940000000029</c:v>
                </c:pt>
                <c:pt idx="12494">
                  <c:v>124.95000000002899</c:v>
                </c:pt>
                <c:pt idx="12495">
                  <c:v>124.960000000029</c:v>
                </c:pt>
                <c:pt idx="12496">
                  <c:v>124.970000000029</c:v>
                </c:pt>
                <c:pt idx="12497">
                  <c:v>124.98000000002899</c:v>
                </c:pt>
                <c:pt idx="12498">
                  <c:v>124.990000000029</c:v>
                </c:pt>
                <c:pt idx="12499">
                  <c:v>125.000000000029</c:v>
                </c:pt>
                <c:pt idx="12500">
                  <c:v>125.010000000029</c:v>
                </c:pt>
                <c:pt idx="12501">
                  <c:v>125.020000000029</c:v>
                </c:pt>
                <c:pt idx="12502">
                  <c:v>125.03000000002901</c:v>
                </c:pt>
                <c:pt idx="12503">
                  <c:v>125.040000000029</c:v>
                </c:pt>
                <c:pt idx="12504">
                  <c:v>125.050000000029</c:v>
                </c:pt>
                <c:pt idx="12505">
                  <c:v>125.06000000002901</c:v>
                </c:pt>
                <c:pt idx="12506">
                  <c:v>125.070000000029</c:v>
                </c:pt>
                <c:pt idx="12507">
                  <c:v>125.080000000029</c:v>
                </c:pt>
                <c:pt idx="12508">
                  <c:v>125.09000000002899</c:v>
                </c:pt>
                <c:pt idx="12509">
                  <c:v>125.100000000029</c:v>
                </c:pt>
                <c:pt idx="12510">
                  <c:v>125.110000000029</c:v>
                </c:pt>
                <c:pt idx="12511">
                  <c:v>125.12000000002899</c:v>
                </c:pt>
                <c:pt idx="12512">
                  <c:v>125.130000000029</c:v>
                </c:pt>
                <c:pt idx="12513">
                  <c:v>125.140000000029</c:v>
                </c:pt>
                <c:pt idx="12514">
                  <c:v>125.150000000029</c:v>
                </c:pt>
                <c:pt idx="12515">
                  <c:v>125.160000000029</c:v>
                </c:pt>
                <c:pt idx="12516">
                  <c:v>125.17000000002901</c:v>
                </c:pt>
                <c:pt idx="12517">
                  <c:v>125.180000000029</c:v>
                </c:pt>
                <c:pt idx="12518">
                  <c:v>125.190000000029</c:v>
                </c:pt>
                <c:pt idx="12519">
                  <c:v>125.20000000002899</c:v>
                </c:pt>
                <c:pt idx="12520">
                  <c:v>125.210000000029</c:v>
                </c:pt>
                <c:pt idx="12521">
                  <c:v>125.220000000029</c:v>
                </c:pt>
                <c:pt idx="12522">
                  <c:v>125.23000000002899</c:v>
                </c:pt>
                <c:pt idx="12523">
                  <c:v>125.240000000029</c:v>
                </c:pt>
                <c:pt idx="12524">
                  <c:v>125.250000000029</c:v>
                </c:pt>
                <c:pt idx="12525">
                  <c:v>125.260000000029</c:v>
                </c:pt>
                <c:pt idx="12526">
                  <c:v>125.270000000029</c:v>
                </c:pt>
                <c:pt idx="12527">
                  <c:v>125.28000000002901</c:v>
                </c:pt>
                <c:pt idx="12528">
                  <c:v>125.290000000029</c:v>
                </c:pt>
                <c:pt idx="12529">
                  <c:v>125.300000000029</c:v>
                </c:pt>
                <c:pt idx="12530">
                  <c:v>125.31000000002901</c:v>
                </c:pt>
                <c:pt idx="12531">
                  <c:v>125.320000000029</c:v>
                </c:pt>
                <c:pt idx="12532">
                  <c:v>125.330000000029</c:v>
                </c:pt>
                <c:pt idx="12533">
                  <c:v>125.34000000002899</c:v>
                </c:pt>
                <c:pt idx="12534">
                  <c:v>125.350000000029</c:v>
                </c:pt>
                <c:pt idx="12535">
                  <c:v>125.360000000029</c:v>
                </c:pt>
                <c:pt idx="12536">
                  <c:v>125.37000000002899</c:v>
                </c:pt>
                <c:pt idx="12537">
                  <c:v>125.380000000029</c:v>
                </c:pt>
                <c:pt idx="12538">
                  <c:v>125.390000000029</c:v>
                </c:pt>
                <c:pt idx="12539">
                  <c:v>125.400000000029</c:v>
                </c:pt>
                <c:pt idx="12540">
                  <c:v>125.410000000029</c:v>
                </c:pt>
                <c:pt idx="12541">
                  <c:v>125.42000000002901</c:v>
                </c:pt>
                <c:pt idx="12542">
                  <c:v>125.430000000029</c:v>
                </c:pt>
                <c:pt idx="12543">
                  <c:v>125.440000000029</c:v>
                </c:pt>
                <c:pt idx="12544">
                  <c:v>125.45000000002899</c:v>
                </c:pt>
                <c:pt idx="12545">
                  <c:v>125.460000000029</c:v>
                </c:pt>
                <c:pt idx="12546">
                  <c:v>125.470000000029</c:v>
                </c:pt>
                <c:pt idx="12547">
                  <c:v>125.48000000002899</c:v>
                </c:pt>
                <c:pt idx="12548">
                  <c:v>125.490000000029</c:v>
                </c:pt>
                <c:pt idx="12549">
                  <c:v>125.500000000029</c:v>
                </c:pt>
                <c:pt idx="12550">
                  <c:v>125.510000000029</c:v>
                </c:pt>
                <c:pt idx="12551">
                  <c:v>125.520000000029</c:v>
                </c:pt>
                <c:pt idx="12552">
                  <c:v>125.53000000002901</c:v>
                </c:pt>
                <c:pt idx="12553">
                  <c:v>125.540000000029</c:v>
                </c:pt>
                <c:pt idx="12554">
                  <c:v>125.550000000029</c:v>
                </c:pt>
                <c:pt idx="12555">
                  <c:v>125.56000000002901</c:v>
                </c:pt>
                <c:pt idx="12556">
                  <c:v>125.570000000029</c:v>
                </c:pt>
                <c:pt idx="12557">
                  <c:v>125.580000000029</c:v>
                </c:pt>
                <c:pt idx="12558">
                  <c:v>125.59000000002899</c:v>
                </c:pt>
                <c:pt idx="12559">
                  <c:v>125.600000000029</c:v>
                </c:pt>
                <c:pt idx="12560">
                  <c:v>125.610000000029</c:v>
                </c:pt>
                <c:pt idx="12561">
                  <c:v>125.62000000002899</c:v>
                </c:pt>
                <c:pt idx="12562">
                  <c:v>125.630000000029</c:v>
                </c:pt>
                <c:pt idx="12563">
                  <c:v>125.640000000029</c:v>
                </c:pt>
                <c:pt idx="12564">
                  <c:v>125.650000000029</c:v>
                </c:pt>
                <c:pt idx="12565">
                  <c:v>125.660000000029</c:v>
                </c:pt>
                <c:pt idx="12566">
                  <c:v>125.67000000002901</c:v>
                </c:pt>
                <c:pt idx="12567">
                  <c:v>125.680000000029</c:v>
                </c:pt>
                <c:pt idx="12568">
                  <c:v>125.690000000029</c:v>
                </c:pt>
                <c:pt idx="12569">
                  <c:v>125.70000000002899</c:v>
                </c:pt>
                <c:pt idx="12570">
                  <c:v>125.710000000029</c:v>
                </c:pt>
                <c:pt idx="12571">
                  <c:v>125.720000000029</c:v>
                </c:pt>
                <c:pt idx="12572">
                  <c:v>125.73000000002899</c:v>
                </c:pt>
                <c:pt idx="12573">
                  <c:v>125.740000000029</c:v>
                </c:pt>
                <c:pt idx="12574">
                  <c:v>125.750000000029</c:v>
                </c:pt>
                <c:pt idx="12575">
                  <c:v>125.760000000029</c:v>
                </c:pt>
                <c:pt idx="12576">
                  <c:v>125.770000000029</c:v>
                </c:pt>
                <c:pt idx="12577">
                  <c:v>125.78000000002901</c:v>
                </c:pt>
                <c:pt idx="12578">
                  <c:v>125.790000000029</c:v>
                </c:pt>
                <c:pt idx="12579">
                  <c:v>125.800000000029</c:v>
                </c:pt>
                <c:pt idx="12580">
                  <c:v>125.81000000002901</c:v>
                </c:pt>
                <c:pt idx="12581">
                  <c:v>125.820000000029</c:v>
                </c:pt>
                <c:pt idx="12582">
                  <c:v>125.830000000029</c:v>
                </c:pt>
                <c:pt idx="12583">
                  <c:v>125.84000000002899</c:v>
                </c:pt>
                <c:pt idx="12584">
                  <c:v>125.850000000029</c:v>
                </c:pt>
                <c:pt idx="12585">
                  <c:v>125.860000000029</c:v>
                </c:pt>
                <c:pt idx="12586">
                  <c:v>125.87000000002899</c:v>
                </c:pt>
                <c:pt idx="12587">
                  <c:v>125.880000000029</c:v>
                </c:pt>
                <c:pt idx="12588">
                  <c:v>125.890000000029</c:v>
                </c:pt>
                <c:pt idx="12589">
                  <c:v>125.900000000029</c:v>
                </c:pt>
                <c:pt idx="12590">
                  <c:v>125.910000000029</c:v>
                </c:pt>
                <c:pt idx="12591">
                  <c:v>125.92000000002901</c:v>
                </c:pt>
                <c:pt idx="12592">
                  <c:v>125.930000000029</c:v>
                </c:pt>
                <c:pt idx="12593">
                  <c:v>125.940000000029</c:v>
                </c:pt>
                <c:pt idx="12594">
                  <c:v>125.95000000002899</c:v>
                </c:pt>
                <c:pt idx="12595">
                  <c:v>125.960000000029</c:v>
                </c:pt>
                <c:pt idx="12596">
                  <c:v>125.970000000029</c:v>
                </c:pt>
                <c:pt idx="12597">
                  <c:v>125.98000000002899</c:v>
                </c:pt>
                <c:pt idx="12598">
                  <c:v>125.990000000029</c:v>
                </c:pt>
                <c:pt idx="12599">
                  <c:v>126.000000000029</c:v>
                </c:pt>
                <c:pt idx="12600">
                  <c:v>126.010000000029</c:v>
                </c:pt>
                <c:pt idx="12601">
                  <c:v>126.020000000029</c:v>
                </c:pt>
                <c:pt idx="12602">
                  <c:v>126.03000000002901</c:v>
                </c:pt>
                <c:pt idx="12603">
                  <c:v>126.040000000029</c:v>
                </c:pt>
                <c:pt idx="12604">
                  <c:v>126.050000000029</c:v>
                </c:pt>
                <c:pt idx="12605">
                  <c:v>126.06000000002901</c:v>
                </c:pt>
                <c:pt idx="12606">
                  <c:v>126.070000000029</c:v>
                </c:pt>
                <c:pt idx="12607">
                  <c:v>126.080000000029</c:v>
                </c:pt>
                <c:pt idx="12608">
                  <c:v>126.09000000002899</c:v>
                </c:pt>
                <c:pt idx="12609">
                  <c:v>126.100000000029</c:v>
                </c:pt>
                <c:pt idx="12610">
                  <c:v>126.110000000029</c:v>
                </c:pt>
                <c:pt idx="12611">
                  <c:v>126.12000000002899</c:v>
                </c:pt>
                <c:pt idx="12612">
                  <c:v>126.130000000029</c:v>
                </c:pt>
                <c:pt idx="12613">
                  <c:v>126.140000000029</c:v>
                </c:pt>
                <c:pt idx="12614">
                  <c:v>126.150000000029</c:v>
                </c:pt>
                <c:pt idx="12615">
                  <c:v>126.160000000029</c:v>
                </c:pt>
                <c:pt idx="12616">
                  <c:v>126.17000000002901</c:v>
                </c:pt>
                <c:pt idx="12617">
                  <c:v>126.180000000029</c:v>
                </c:pt>
                <c:pt idx="12618">
                  <c:v>126.190000000029</c:v>
                </c:pt>
                <c:pt idx="12619">
                  <c:v>126.20000000002899</c:v>
                </c:pt>
                <c:pt idx="12620">
                  <c:v>126.210000000029</c:v>
                </c:pt>
                <c:pt idx="12621">
                  <c:v>126.220000000029</c:v>
                </c:pt>
                <c:pt idx="12622">
                  <c:v>126.23000000002899</c:v>
                </c:pt>
                <c:pt idx="12623">
                  <c:v>126.240000000029</c:v>
                </c:pt>
                <c:pt idx="12624">
                  <c:v>126.250000000029</c:v>
                </c:pt>
                <c:pt idx="12625">
                  <c:v>126.260000000029</c:v>
                </c:pt>
                <c:pt idx="12626">
                  <c:v>126.270000000029</c:v>
                </c:pt>
                <c:pt idx="12627">
                  <c:v>126.28000000002901</c:v>
                </c:pt>
                <c:pt idx="12628">
                  <c:v>126.290000000029</c:v>
                </c:pt>
                <c:pt idx="12629">
                  <c:v>126.300000000029</c:v>
                </c:pt>
                <c:pt idx="12630">
                  <c:v>126.31000000002901</c:v>
                </c:pt>
                <c:pt idx="12631">
                  <c:v>126.320000000029</c:v>
                </c:pt>
                <c:pt idx="12632">
                  <c:v>126.330000000029</c:v>
                </c:pt>
                <c:pt idx="12633">
                  <c:v>126.34000000002899</c:v>
                </c:pt>
                <c:pt idx="12634">
                  <c:v>126.350000000029</c:v>
                </c:pt>
                <c:pt idx="12635">
                  <c:v>126.360000000029</c:v>
                </c:pt>
                <c:pt idx="12636">
                  <c:v>126.37000000002899</c:v>
                </c:pt>
                <c:pt idx="12637">
                  <c:v>126.380000000029</c:v>
                </c:pt>
                <c:pt idx="12638">
                  <c:v>126.390000000029</c:v>
                </c:pt>
                <c:pt idx="12639">
                  <c:v>126.400000000029</c:v>
                </c:pt>
                <c:pt idx="12640">
                  <c:v>126.410000000029</c:v>
                </c:pt>
                <c:pt idx="12641">
                  <c:v>126.42000000002901</c:v>
                </c:pt>
                <c:pt idx="12642">
                  <c:v>126.430000000029</c:v>
                </c:pt>
                <c:pt idx="12643">
                  <c:v>126.440000000029</c:v>
                </c:pt>
                <c:pt idx="12644">
                  <c:v>126.45000000002899</c:v>
                </c:pt>
                <c:pt idx="12645">
                  <c:v>126.460000000029</c:v>
                </c:pt>
                <c:pt idx="12646">
                  <c:v>126.470000000029</c:v>
                </c:pt>
                <c:pt idx="12647">
                  <c:v>126.48000000002899</c:v>
                </c:pt>
                <c:pt idx="12648">
                  <c:v>126.490000000029</c:v>
                </c:pt>
                <c:pt idx="12649">
                  <c:v>126.500000000029</c:v>
                </c:pt>
                <c:pt idx="12650">
                  <c:v>126.510000000029</c:v>
                </c:pt>
                <c:pt idx="12651">
                  <c:v>126.520000000029</c:v>
                </c:pt>
                <c:pt idx="12652">
                  <c:v>126.53000000003</c:v>
                </c:pt>
                <c:pt idx="12653">
                  <c:v>126.540000000029</c:v>
                </c:pt>
                <c:pt idx="12654">
                  <c:v>126.550000000029</c:v>
                </c:pt>
                <c:pt idx="12655">
                  <c:v>126.56000000003</c:v>
                </c:pt>
                <c:pt idx="12656">
                  <c:v>126.570000000029</c:v>
                </c:pt>
                <c:pt idx="12657">
                  <c:v>126.580000000029</c:v>
                </c:pt>
                <c:pt idx="12658">
                  <c:v>126.59000000002899</c:v>
                </c:pt>
                <c:pt idx="12659">
                  <c:v>126.600000000029</c:v>
                </c:pt>
                <c:pt idx="12660">
                  <c:v>126.610000000029</c:v>
                </c:pt>
                <c:pt idx="12661">
                  <c:v>126.62000000002899</c:v>
                </c:pt>
                <c:pt idx="12662">
                  <c:v>126.630000000029</c:v>
                </c:pt>
                <c:pt idx="12663">
                  <c:v>126.640000000029</c:v>
                </c:pt>
                <c:pt idx="12664">
                  <c:v>126.650000000029</c:v>
                </c:pt>
                <c:pt idx="12665">
                  <c:v>126.660000000029</c:v>
                </c:pt>
                <c:pt idx="12666">
                  <c:v>126.67000000002901</c:v>
                </c:pt>
                <c:pt idx="12667">
                  <c:v>126.680000000029</c:v>
                </c:pt>
                <c:pt idx="12668">
                  <c:v>126.690000000029</c:v>
                </c:pt>
                <c:pt idx="12669">
                  <c:v>126.70000000002899</c:v>
                </c:pt>
                <c:pt idx="12670">
                  <c:v>126.710000000029</c:v>
                </c:pt>
                <c:pt idx="12671">
                  <c:v>126.72000000003</c:v>
                </c:pt>
                <c:pt idx="12672">
                  <c:v>126.73000000003</c:v>
                </c:pt>
                <c:pt idx="12673">
                  <c:v>126.74000000002999</c:v>
                </c:pt>
                <c:pt idx="12674">
                  <c:v>126.75000000003</c:v>
                </c:pt>
                <c:pt idx="12675">
                  <c:v>126.76000000003</c:v>
                </c:pt>
                <c:pt idx="12676">
                  <c:v>126.77000000003</c:v>
                </c:pt>
                <c:pt idx="12677">
                  <c:v>126.78000000003</c:v>
                </c:pt>
                <c:pt idx="12678">
                  <c:v>126.79000000003001</c:v>
                </c:pt>
                <c:pt idx="12679">
                  <c:v>126.80000000003</c:v>
                </c:pt>
                <c:pt idx="12680">
                  <c:v>126.81000000003</c:v>
                </c:pt>
                <c:pt idx="12681">
                  <c:v>126.82000000003001</c:v>
                </c:pt>
                <c:pt idx="12682">
                  <c:v>126.83000000003</c:v>
                </c:pt>
                <c:pt idx="12683">
                  <c:v>126.84000000003</c:v>
                </c:pt>
                <c:pt idx="12684">
                  <c:v>126.85000000002999</c:v>
                </c:pt>
                <c:pt idx="12685">
                  <c:v>126.86000000003</c:v>
                </c:pt>
                <c:pt idx="12686">
                  <c:v>126.87000000003</c:v>
                </c:pt>
                <c:pt idx="12687">
                  <c:v>126.88000000002999</c:v>
                </c:pt>
                <c:pt idx="12688">
                  <c:v>126.89000000003</c:v>
                </c:pt>
                <c:pt idx="12689">
                  <c:v>126.90000000003</c:v>
                </c:pt>
                <c:pt idx="12690">
                  <c:v>126.91000000003</c:v>
                </c:pt>
                <c:pt idx="12691">
                  <c:v>126.92000000003</c:v>
                </c:pt>
                <c:pt idx="12692">
                  <c:v>126.93000000003001</c:v>
                </c:pt>
                <c:pt idx="12693">
                  <c:v>126.94000000003</c:v>
                </c:pt>
                <c:pt idx="12694">
                  <c:v>126.95000000003</c:v>
                </c:pt>
                <c:pt idx="12695">
                  <c:v>126.96000000003001</c:v>
                </c:pt>
                <c:pt idx="12696">
                  <c:v>126.97000000003</c:v>
                </c:pt>
                <c:pt idx="12697">
                  <c:v>126.98000000003</c:v>
                </c:pt>
                <c:pt idx="12698">
                  <c:v>126.99000000002999</c:v>
                </c:pt>
                <c:pt idx="12699">
                  <c:v>127.00000000003</c:v>
                </c:pt>
                <c:pt idx="12700">
                  <c:v>127.01000000003</c:v>
                </c:pt>
                <c:pt idx="12701">
                  <c:v>127.02000000003</c:v>
                </c:pt>
                <c:pt idx="12702">
                  <c:v>127.03000000003</c:v>
                </c:pt>
                <c:pt idx="12703">
                  <c:v>127.04000000003001</c:v>
                </c:pt>
                <c:pt idx="12704">
                  <c:v>127.05000000003</c:v>
                </c:pt>
                <c:pt idx="12705">
                  <c:v>127.06000000003</c:v>
                </c:pt>
                <c:pt idx="12706">
                  <c:v>127.07000000003001</c:v>
                </c:pt>
                <c:pt idx="12707">
                  <c:v>127.08000000003</c:v>
                </c:pt>
                <c:pt idx="12708">
                  <c:v>127.09000000003</c:v>
                </c:pt>
                <c:pt idx="12709">
                  <c:v>127.10000000002999</c:v>
                </c:pt>
                <c:pt idx="12710">
                  <c:v>127.11000000003</c:v>
                </c:pt>
                <c:pt idx="12711">
                  <c:v>127.12000000003</c:v>
                </c:pt>
                <c:pt idx="12712">
                  <c:v>127.13000000002999</c:v>
                </c:pt>
                <c:pt idx="12713">
                  <c:v>127.14000000003</c:v>
                </c:pt>
                <c:pt idx="12714">
                  <c:v>127.15000000003</c:v>
                </c:pt>
                <c:pt idx="12715">
                  <c:v>127.16000000003</c:v>
                </c:pt>
                <c:pt idx="12716">
                  <c:v>127.17000000003</c:v>
                </c:pt>
                <c:pt idx="12717">
                  <c:v>127.18000000003001</c:v>
                </c:pt>
                <c:pt idx="12718">
                  <c:v>127.19000000003</c:v>
                </c:pt>
                <c:pt idx="12719">
                  <c:v>127.20000000003</c:v>
                </c:pt>
                <c:pt idx="12720">
                  <c:v>127.21000000003001</c:v>
                </c:pt>
                <c:pt idx="12721">
                  <c:v>127.22000000003</c:v>
                </c:pt>
                <c:pt idx="12722">
                  <c:v>127.23000000003</c:v>
                </c:pt>
                <c:pt idx="12723">
                  <c:v>127.24000000002999</c:v>
                </c:pt>
                <c:pt idx="12724">
                  <c:v>127.25000000003</c:v>
                </c:pt>
                <c:pt idx="12725">
                  <c:v>127.26000000003</c:v>
                </c:pt>
                <c:pt idx="12726">
                  <c:v>127.27000000003</c:v>
                </c:pt>
                <c:pt idx="12727">
                  <c:v>127.28000000003</c:v>
                </c:pt>
                <c:pt idx="12728">
                  <c:v>127.29000000003001</c:v>
                </c:pt>
                <c:pt idx="12729">
                  <c:v>127.30000000003</c:v>
                </c:pt>
                <c:pt idx="12730">
                  <c:v>127.31000000003</c:v>
                </c:pt>
                <c:pt idx="12731">
                  <c:v>127.32000000003001</c:v>
                </c:pt>
                <c:pt idx="12732">
                  <c:v>127.33000000003</c:v>
                </c:pt>
                <c:pt idx="12733">
                  <c:v>127.34000000003</c:v>
                </c:pt>
                <c:pt idx="12734">
                  <c:v>127.35000000002999</c:v>
                </c:pt>
                <c:pt idx="12735">
                  <c:v>127.36000000003</c:v>
                </c:pt>
                <c:pt idx="12736">
                  <c:v>127.37000000003</c:v>
                </c:pt>
                <c:pt idx="12737">
                  <c:v>127.38000000002999</c:v>
                </c:pt>
                <c:pt idx="12738">
                  <c:v>127.39000000003</c:v>
                </c:pt>
                <c:pt idx="12739">
                  <c:v>127.40000000003</c:v>
                </c:pt>
                <c:pt idx="12740">
                  <c:v>127.41000000003</c:v>
                </c:pt>
                <c:pt idx="12741">
                  <c:v>127.42000000003</c:v>
                </c:pt>
                <c:pt idx="12742">
                  <c:v>127.43000000003001</c:v>
                </c:pt>
                <c:pt idx="12743">
                  <c:v>127.44000000003</c:v>
                </c:pt>
                <c:pt idx="12744">
                  <c:v>127.45000000003</c:v>
                </c:pt>
                <c:pt idx="12745">
                  <c:v>127.46000000003001</c:v>
                </c:pt>
                <c:pt idx="12746">
                  <c:v>127.47000000003</c:v>
                </c:pt>
                <c:pt idx="12747">
                  <c:v>127.48000000003</c:v>
                </c:pt>
                <c:pt idx="12748">
                  <c:v>127.49000000002999</c:v>
                </c:pt>
                <c:pt idx="12749">
                  <c:v>127.50000000003</c:v>
                </c:pt>
                <c:pt idx="12750">
                  <c:v>127.51000000003</c:v>
                </c:pt>
                <c:pt idx="12751">
                  <c:v>127.52000000003</c:v>
                </c:pt>
                <c:pt idx="12752">
                  <c:v>127.53000000003</c:v>
                </c:pt>
                <c:pt idx="12753">
                  <c:v>127.54000000003001</c:v>
                </c:pt>
                <c:pt idx="12754">
                  <c:v>127.55000000003</c:v>
                </c:pt>
                <c:pt idx="12755">
                  <c:v>127.56000000003</c:v>
                </c:pt>
                <c:pt idx="12756">
                  <c:v>127.57000000003001</c:v>
                </c:pt>
                <c:pt idx="12757">
                  <c:v>127.58000000003</c:v>
                </c:pt>
                <c:pt idx="12758">
                  <c:v>127.59000000003</c:v>
                </c:pt>
                <c:pt idx="12759">
                  <c:v>127.60000000002999</c:v>
                </c:pt>
                <c:pt idx="12760">
                  <c:v>127.61000000003</c:v>
                </c:pt>
                <c:pt idx="12761">
                  <c:v>127.62000000003</c:v>
                </c:pt>
                <c:pt idx="12762">
                  <c:v>127.63000000002999</c:v>
                </c:pt>
                <c:pt idx="12763">
                  <c:v>127.64000000003</c:v>
                </c:pt>
                <c:pt idx="12764">
                  <c:v>127.65000000003</c:v>
                </c:pt>
                <c:pt idx="12765">
                  <c:v>127.66000000003</c:v>
                </c:pt>
                <c:pt idx="12766">
                  <c:v>127.67000000003</c:v>
                </c:pt>
                <c:pt idx="12767">
                  <c:v>127.68000000003001</c:v>
                </c:pt>
                <c:pt idx="12768">
                  <c:v>127.69000000003</c:v>
                </c:pt>
                <c:pt idx="12769">
                  <c:v>127.70000000003</c:v>
                </c:pt>
                <c:pt idx="12770">
                  <c:v>127.71000000003001</c:v>
                </c:pt>
                <c:pt idx="12771">
                  <c:v>127.72000000003</c:v>
                </c:pt>
                <c:pt idx="12772">
                  <c:v>127.73000000003</c:v>
                </c:pt>
                <c:pt idx="12773">
                  <c:v>127.74000000002999</c:v>
                </c:pt>
                <c:pt idx="12774">
                  <c:v>127.75000000003</c:v>
                </c:pt>
                <c:pt idx="12775">
                  <c:v>127.76000000003</c:v>
                </c:pt>
                <c:pt idx="12776">
                  <c:v>127.77000000003</c:v>
                </c:pt>
                <c:pt idx="12777">
                  <c:v>127.78000000003</c:v>
                </c:pt>
                <c:pt idx="12778">
                  <c:v>127.79000000003001</c:v>
                </c:pt>
                <c:pt idx="12779">
                  <c:v>127.80000000003</c:v>
                </c:pt>
                <c:pt idx="12780">
                  <c:v>127.81000000003</c:v>
                </c:pt>
                <c:pt idx="12781">
                  <c:v>127.82000000003001</c:v>
                </c:pt>
                <c:pt idx="12782">
                  <c:v>127.83000000003</c:v>
                </c:pt>
                <c:pt idx="12783">
                  <c:v>127.84000000003</c:v>
                </c:pt>
                <c:pt idx="12784">
                  <c:v>127.85000000002999</c:v>
                </c:pt>
                <c:pt idx="12785">
                  <c:v>127.86000000003</c:v>
                </c:pt>
                <c:pt idx="12786">
                  <c:v>127.87000000003</c:v>
                </c:pt>
                <c:pt idx="12787">
                  <c:v>127.88000000002999</c:v>
                </c:pt>
                <c:pt idx="12788">
                  <c:v>127.89000000003</c:v>
                </c:pt>
                <c:pt idx="12789">
                  <c:v>127.90000000003</c:v>
                </c:pt>
                <c:pt idx="12790">
                  <c:v>127.91000000003</c:v>
                </c:pt>
                <c:pt idx="12791">
                  <c:v>127.92000000003</c:v>
                </c:pt>
                <c:pt idx="12792">
                  <c:v>127.93000000003001</c:v>
                </c:pt>
                <c:pt idx="12793">
                  <c:v>127.94000000003</c:v>
                </c:pt>
                <c:pt idx="12794">
                  <c:v>127.95000000003</c:v>
                </c:pt>
                <c:pt idx="12795">
                  <c:v>127.96000000003001</c:v>
                </c:pt>
                <c:pt idx="12796">
                  <c:v>127.97000000003</c:v>
                </c:pt>
                <c:pt idx="12797">
                  <c:v>127.98000000003</c:v>
                </c:pt>
                <c:pt idx="12798">
                  <c:v>127.99000000002999</c:v>
                </c:pt>
                <c:pt idx="12799">
                  <c:v>128.00000000003001</c:v>
                </c:pt>
                <c:pt idx="12800">
                  <c:v>128.01000000003</c:v>
                </c:pt>
                <c:pt idx="12801">
                  <c:v>128.02000000003</c:v>
                </c:pt>
                <c:pt idx="12802">
                  <c:v>128.03000000002999</c:v>
                </c:pt>
                <c:pt idx="12803">
                  <c:v>128.04000000003001</c:v>
                </c:pt>
                <c:pt idx="12804">
                  <c:v>128.05000000003</c:v>
                </c:pt>
                <c:pt idx="12805">
                  <c:v>128.06000000002999</c:v>
                </c:pt>
                <c:pt idx="12806">
                  <c:v>128.07000000003001</c:v>
                </c:pt>
                <c:pt idx="12807">
                  <c:v>128.08000000003</c:v>
                </c:pt>
                <c:pt idx="12808">
                  <c:v>128.09000000002999</c:v>
                </c:pt>
                <c:pt idx="12809">
                  <c:v>128.10000000003001</c:v>
                </c:pt>
                <c:pt idx="12810">
                  <c:v>128.11000000003</c:v>
                </c:pt>
                <c:pt idx="12811">
                  <c:v>128.12000000002999</c:v>
                </c:pt>
                <c:pt idx="12812">
                  <c:v>128.13000000003001</c:v>
                </c:pt>
                <c:pt idx="12813">
                  <c:v>128.14000000003</c:v>
                </c:pt>
                <c:pt idx="12814">
                  <c:v>128.15000000002999</c:v>
                </c:pt>
                <c:pt idx="12815">
                  <c:v>128.16000000003001</c:v>
                </c:pt>
                <c:pt idx="12816">
                  <c:v>128.17000000003</c:v>
                </c:pt>
                <c:pt idx="12817">
                  <c:v>128.18000000002999</c:v>
                </c:pt>
                <c:pt idx="12818">
                  <c:v>128.19000000003001</c:v>
                </c:pt>
                <c:pt idx="12819">
                  <c:v>128.20000000003</c:v>
                </c:pt>
                <c:pt idx="12820">
                  <c:v>128.21000000002999</c:v>
                </c:pt>
                <c:pt idx="12821">
                  <c:v>128.22000000003001</c:v>
                </c:pt>
                <c:pt idx="12822">
                  <c:v>128.23000000003</c:v>
                </c:pt>
                <c:pt idx="12823">
                  <c:v>128.24000000002999</c:v>
                </c:pt>
                <c:pt idx="12824">
                  <c:v>128.25000000003001</c:v>
                </c:pt>
                <c:pt idx="12825">
                  <c:v>128.26000000003</c:v>
                </c:pt>
                <c:pt idx="12826">
                  <c:v>128.27000000003</c:v>
                </c:pt>
                <c:pt idx="12827">
                  <c:v>128.28000000002999</c:v>
                </c:pt>
                <c:pt idx="12828">
                  <c:v>128.29000000003001</c:v>
                </c:pt>
                <c:pt idx="12829">
                  <c:v>128.30000000003</c:v>
                </c:pt>
                <c:pt idx="12830">
                  <c:v>128.31000000002999</c:v>
                </c:pt>
                <c:pt idx="12831">
                  <c:v>128.32000000003001</c:v>
                </c:pt>
                <c:pt idx="12832">
                  <c:v>128.33000000003</c:v>
                </c:pt>
                <c:pt idx="12833">
                  <c:v>128.34000000002999</c:v>
                </c:pt>
                <c:pt idx="12834">
                  <c:v>128.35000000003001</c:v>
                </c:pt>
                <c:pt idx="12835">
                  <c:v>128.36000000003</c:v>
                </c:pt>
                <c:pt idx="12836">
                  <c:v>128.37000000002999</c:v>
                </c:pt>
                <c:pt idx="12837">
                  <c:v>128.38000000003001</c:v>
                </c:pt>
                <c:pt idx="12838">
                  <c:v>128.39000000003</c:v>
                </c:pt>
                <c:pt idx="12839">
                  <c:v>128.40000000002999</c:v>
                </c:pt>
                <c:pt idx="12840">
                  <c:v>128.41000000003001</c:v>
                </c:pt>
                <c:pt idx="12841">
                  <c:v>128.42000000003</c:v>
                </c:pt>
                <c:pt idx="12842">
                  <c:v>128.43000000002999</c:v>
                </c:pt>
                <c:pt idx="12843">
                  <c:v>128.44000000003001</c:v>
                </c:pt>
                <c:pt idx="12844">
                  <c:v>128.45000000003</c:v>
                </c:pt>
                <c:pt idx="12845">
                  <c:v>128.46000000002999</c:v>
                </c:pt>
                <c:pt idx="12846">
                  <c:v>128.47000000003001</c:v>
                </c:pt>
                <c:pt idx="12847">
                  <c:v>128.48000000003</c:v>
                </c:pt>
                <c:pt idx="12848">
                  <c:v>128.49000000002999</c:v>
                </c:pt>
                <c:pt idx="12849">
                  <c:v>128.50000000003001</c:v>
                </c:pt>
                <c:pt idx="12850">
                  <c:v>128.51000000003</c:v>
                </c:pt>
                <c:pt idx="12851">
                  <c:v>128.52000000003099</c:v>
                </c:pt>
                <c:pt idx="12852">
                  <c:v>128.53000000002999</c:v>
                </c:pt>
                <c:pt idx="12853">
                  <c:v>128.54000000003001</c:v>
                </c:pt>
                <c:pt idx="12854">
                  <c:v>128.55000000003</c:v>
                </c:pt>
                <c:pt idx="12855">
                  <c:v>128.56000000002999</c:v>
                </c:pt>
                <c:pt idx="12856">
                  <c:v>128.57000000003001</c:v>
                </c:pt>
                <c:pt idx="12857">
                  <c:v>128.58000000003099</c:v>
                </c:pt>
                <c:pt idx="12858">
                  <c:v>128.59000000002999</c:v>
                </c:pt>
                <c:pt idx="12859">
                  <c:v>128.60000000003001</c:v>
                </c:pt>
                <c:pt idx="12860">
                  <c:v>128.61000000003</c:v>
                </c:pt>
                <c:pt idx="12861">
                  <c:v>128.62000000003101</c:v>
                </c:pt>
                <c:pt idx="12862">
                  <c:v>128.63000000003001</c:v>
                </c:pt>
                <c:pt idx="12863">
                  <c:v>128.64000000003099</c:v>
                </c:pt>
                <c:pt idx="12864">
                  <c:v>128.65000000003101</c:v>
                </c:pt>
                <c:pt idx="12865">
                  <c:v>128.66000000003001</c:v>
                </c:pt>
                <c:pt idx="12866">
                  <c:v>128.67000000003</c:v>
                </c:pt>
                <c:pt idx="12867">
                  <c:v>128.68000000003099</c:v>
                </c:pt>
                <c:pt idx="12868">
                  <c:v>128.69000000003101</c:v>
                </c:pt>
                <c:pt idx="12869">
                  <c:v>128.700000000031</c:v>
                </c:pt>
                <c:pt idx="12870">
                  <c:v>128.71000000003099</c:v>
                </c:pt>
                <c:pt idx="12871">
                  <c:v>128.72000000003101</c:v>
                </c:pt>
                <c:pt idx="12872">
                  <c:v>128.730000000031</c:v>
                </c:pt>
                <c:pt idx="12873">
                  <c:v>128.74000000003099</c:v>
                </c:pt>
                <c:pt idx="12874">
                  <c:v>128.75000000003101</c:v>
                </c:pt>
                <c:pt idx="12875">
                  <c:v>128.760000000031</c:v>
                </c:pt>
                <c:pt idx="12876">
                  <c:v>128.77000000003099</c:v>
                </c:pt>
                <c:pt idx="12877">
                  <c:v>128.78000000003101</c:v>
                </c:pt>
                <c:pt idx="12878">
                  <c:v>128.790000000031</c:v>
                </c:pt>
                <c:pt idx="12879">
                  <c:v>128.80000000003099</c:v>
                </c:pt>
                <c:pt idx="12880">
                  <c:v>128.81000000003101</c:v>
                </c:pt>
                <c:pt idx="12881">
                  <c:v>128.820000000031</c:v>
                </c:pt>
                <c:pt idx="12882">
                  <c:v>128.83000000003099</c:v>
                </c:pt>
                <c:pt idx="12883">
                  <c:v>128.84000000003101</c:v>
                </c:pt>
                <c:pt idx="12884">
                  <c:v>128.850000000031</c:v>
                </c:pt>
                <c:pt idx="12885">
                  <c:v>128.86000000003099</c:v>
                </c:pt>
                <c:pt idx="12886">
                  <c:v>128.87000000003101</c:v>
                </c:pt>
                <c:pt idx="12887">
                  <c:v>128.880000000031</c:v>
                </c:pt>
                <c:pt idx="12888">
                  <c:v>128.89000000003099</c:v>
                </c:pt>
                <c:pt idx="12889">
                  <c:v>128.90000000003101</c:v>
                </c:pt>
                <c:pt idx="12890">
                  <c:v>128.910000000031</c:v>
                </c:pt>
                <c:pt idx="12891">
                  <c:v>128.920000000031</c:v>
                </c:pt>
                <c:pt idx="12892">
                  <c:v>128.93000000003099</c:v>
                </c:pt>
                <c:pt idx="12893">
                  <c:v>128.94000000003101</c:v>
                </c:pt>
                <c:pt idx="12894">
                  <c:v>128.950000000031</c:v>
                </c:pt>
                <c:pt idx="12895">
                  <c:v>128.96000000003099</c:v>
                </c:pt>
                <c:pt idx="12896">
                  <c:v>128.97000000003101</c:v>
                </c:pt>
                <c:pt idx="12897">
                  <c:v>128.980000000031</c:v>
                </c:pt>
                <c:pt idx="12898">
                  <c:v>128.99000000003099</c:v>
                </c:pt>
                <c:pt idx="12899">
                  <c:v>129.00000000003101</c:v>
                </c:pt>
                <c:pt idx="12900">
                  <c:v>129.010000000031</c:v>
                </c:pt>
                <c:pt idx="12901">
                  <c:v>129.02000000003099</c:v>
                </c:pt>
                <c:pt idx="12902">
                  <c:v>129.03000000003101</c:v>
                </c:pt>
                <c:pt idx="12903">
                  <c:v>129.040000000031</c:v>
                </c:pt>
                <c:pt idx="12904">
                  <c:v>129.05000000003099</c:v>
                </c:pt>
                <c:pt idx="12905">
                  <c:v>129.06000000003101</c:v>
                </c:pt>
                <c:pt idx="12906">
                  <c:v>129.070000000031</c:v>
                </c:pt>
                <c:pt idx="12907">
                  <c:v>129.08000000003099</c:v>
                </c:pt>
                <c:pt idx="12908">
                  <c:v>129.09000000003101</c:v>
                </c:pt>
                <c:pt idx="12909">
                  <c:v>129.100000000031</c:v>
                </c:pt>
                <c:pt idx="12910">
                  <c:v>129.11000000003099</c:v>
                </c:pt>
                <c:pt idx="12911">
                  <c:v>129.12000000003101</c:v>
                </c:pt>
                <c:pt idx="12912">
                  <c:v>129.130000000031</c:v>
                </c:pt>
                <c:pt idx="12913">
                  <c:v>129.14000000003099</c:v>
                </c:pt>
                <c:pt idx="12914">
                  <c:v>129.15000000003101</c:v>
                </c:pt>
                <c:pt idx="12915">
                  <c:v>129.160000000031</c:v>
                </c:pt>
                <c:pt idx="12916">
                  <c:v>129.170000000031</c:v>
                </c:pt>
                <c:pt idx="12917">
                  <c:v>129.18000000003099</c:v>
                </c:pt>
                <c:pt idx="12918">
                  <c:v>129.19000000003101</c:v>
                </c:pt>
                <c:pt idx="12919">
                  <c:v>129.200000000031</c:v>
                </c:pt>
                <c:pt idx="12920">
                  <c:v>129.21000000003099</c:v>
                </c:pt>
                <c:pt idx="12921">
                  <c:v>129.22000000003101</c:v>
                </c:pt>
                <c:pt idx="12922">
                  <c:v>129.230000000031</c:v>
                </c:pt>
                <c:pt idx="12923">
                  <c:v>129.24000000003099</c:v>
                </c:pt>
                <c:pt idx="12924">
                  <c:v>129.25000000003101</c:v>
                </c:pt>
                <c:pt idx="12925">
                  <c:v>129.260000000031</c:v>
                </c:pt>
                <c:pt idx="12926">
                  <c:v>129.27000000003099</c:v>
                </c:pt>
                <c:pt idx="12927">
                  <c:v>129.28000000003101</c:v>
                </c:pt>
                <c:pt idx="12928">
                  <c:v>129.290000000031</c:v>
                </c:pt>
                <c:pt idx="12929">
                  <c:v>129.30000000003099</c:v>
                </c:pt>
                <c:pt idx="12930">
                  <c:v>129.31000000003101</c:v>
                </c:pt>
                <c:pt idx="12931">
                  <c:v>129.320000000031</c:v>
                </c:pt>
                <c:pt idx="12932">
                  <c:v>129.33000000003099</c:v>
                </c:pt>
                <c:pt idx="12933">
                  <c:v>129.34000000003101</c:v>
                </c:pt>
                <c:pt idx="12934">
                  <c:v>129.350000000031</c:v>
                </c:pt>
                <c:pt idx="12935">
                  <c:v>129.36000000003099</c:v>
                </c:pt>
                <c:pt idx="12936">
                  <c:v>129.37000000003101</c:v>
                </c:pt>
                <c:pt idx="12937">
                  <c:v>129.380000000031</c:v>
                </c:pt>
                <c:pt idx="12938">
                  <c:v>129.39000000003099</c:v>
                </c:pt>
                <c:pt idx="12939">
                  <c:v>129.40000000003101</c:v>
                </c:pt>
                <c:pt idx="12940">
                  <c:v>129.410000000031</c:v>
                </c:pt>
                <c:pt idx="12941">
                  <c:v>129.420000000031</c:v>
                </c:pt>
                <c:pt idx="12942">
                  <c:v>129.43000000003099</c:v>
                </c:pt>
                <c:pt idx="12943">
                  <c:v>129.44000000003101</c:v>
                </c:pt>
                <c:pt idx="12944">
                  <c:v>129.450000000031</c:v>
                </c:pt>
                <c:pt idx="12945">
                  <c:v>129.46000000003099</c:v>
                </c:pt>
                <c:pt idx="12946">
                  <c:v>129.47000000003101</c:v>
                </c:pt>
                <c:pt idx="12947">
                  <c:v>129.480000000031</c:v>
                </c:pt>
                <c:pt idx="12948">
                  <c:v>129.49000000003099</c:v>
                </c:pt>
                <c:pt idx="12949">
                  <c:v>129.50000000003101</c:v>
                </c:pt>
                <c:pt idx="12950">
                  <c:v>129.510000000031</c:v>
                </c:pt>
                <c:pt idx="12951">
                  <c:v>129.52000000003099</c:v>
                </c:pt>
                <c:pt idx="12952">
                  <c:v>129.53000000003101</c:v>
                </c:pt>
                <c:pt idx="12953">
                  <c:v>129.540000000031</c:v>
                </c:pt>
                <c:pt idx="12954">
                  <c:v>129.55000000003099</c:v>
                </c:pt>
                <c:pt idx="12955">
                  <c:v>129.56000000003101</c:v>
                </c:pt>
                <c:pt idx="12956">
                  <c:v>129.570000000031</c:v>
                </c:pt>
                <c:pt idx="12957">
                  <c:v>129.58000000003099</c:v>
                </c:pt>
                <c:pt idx="12958">
                  <c:v>129.59000000003101</c:v>
                </c:pt>
                <c:pt idx="12959">
                  <c:v>129.600000000031</c:v>
                </c:pt>
                <c:pt idx="12960">
                  <c:v>129.61000000003099</c:v>
                </c:pt>
                <c:pt idx="12961">
                  <c:v>129.62000000003101</c:v>
                </c:pt>
                <c:pt idx="12962">
                  <c:v>129.630000000031</c:v>
                </c:pt>
                <c:pt idx="12963">
                  <c:v>129.64000000003099</c:v>
                </c:pt>
                <c:pt idx="12964">
                  <c:v>129.65000000003101</c:v>
                </c:pt>
                <c:pt idx="12965">
                  <c:v>129.660000000031</c:v>
                </c:pt>
                <c:pt idx="12966">
                  <c:v>129.670000000031</c:v>
                </c:pt>
                <c:pt idx="12967">
                  <c:v>129.68000000003099</c:v>
                </c:pt>
                <c:pt idx="12968">
                  <c:v>129.69000000003101</c:v>
                </c:pt>
                <c:pt idx="12969">
                  <c:v>129.700000000031</c:v>
                </c:pt>
                <c:pt idx="12970">
                  <c:v>129.71000000003099</c:v>
                </c:pt>
                <c:pt idx="12971">
                  <c:v>129.72000000003101</c:v>
                </c:pt>
                <c:pt idx="12972">
                  <c:v>129.730000000031</c:v>
                </c:pt>
                <c:pt idx="12973">
                  <c:v>129.74000000003099</c:v>
                </c:pt>
                <c:pt idx="12974">
                  <c:v>129.75000000003101</c:v>
                </c:pt>
                <c:pt idx="12975">
                  <c:v>129.760000000031</c:v>
                </c:pt>
                <c:pt idx="12976">
                  <c:v>129.77000000003099</c:v>
                </c:pt>
                <c:pt idx="12977">
                  <c:v>129.78000000003101</c:v>
                </c:pt>
                <c:pt idx="12978">
                  <c:v>129.790000000031</c:v>
                </c:pt>
                <c:pt idx="12979">
                  <c:v>129.80000000003099</c:v>
                </c:pt>
                <c:pt idx="12980">
                  <c:v>129.81000000003101</c:v>
                </c:pt>
                <c:pt idx="12981">
                  <c:v>129.820000000031</c:v>
                </c:pt>
                <c:pt idx="12982">
                  <c:v>129.83000000003099</c:v>
                </c:pt>
                <c:pt idx="12983">
                  <c:v>129.84000000003101</c:v>
                </c:pt>
                <c:pt idx="12984">
                  <c:v>129.850000000031</c:v>
                </c:pt>
                <c:pt idx="12985">
                  <c:v>129.86000000003099</c:v>
                </c:pt>
                <c:pt idx="12986">
                  <c:v>129.87000000003101</c:v>
                </c:pt>
                <c:pt idx="12987">
                  <c:v>129.880000000031</c:v>
                </c:pt>
                <c:pt idx="12988">
                  <c:v>129.89000000003099</c:v>
                </c:pt>
                <c:pt idx="12989">
                  <c:v>129.90000000003101</c:v>
                </c:pt>
                <c:pt idx="12990">
                  <c:v>129.910000000031</c:v>
                </c:pt>
                <c:pt idx="12991">
                  <c:v>129.920000000031</c:v>
                </c:pt>
                <c:pt idx="12992">
                  <c:v>129.93000000003099</c:v>
                </c:pt>
                <c:pt idx="12993">
                  <c:v>129.94000000003101</c:v>
                </c:pt>
                <c:pt idx="12994">
                  <c:v>129.950000000031</c:v>
                </c:pt>
                <c:pt idx="12995">
                  <c:v>129.96000000003099</c:v>
                </c:pt>
                <c:pt idx="12996">
                  <c:v>129.97000000003101</c:v>
                </c:pt>
                <c:pt idx="12997">
                  <c:v>129.980000000031</c:v>
                </c:pt>
                <c:pt idx="12998">
                  <c:v>129.99000000003099</c:v>
                </c:pt>
                <c:pt idx="12999">
                  <c:v>130.00000000003101</c:v>
                </c:pt>
                <c:pt idx="13000">
                  <c:v>130.010000000031</c:v>
                </c:pt>
                <c:pt idx="13001">
                  <c:v>130.02000000003099</c:v>
                </c:pt>
                <c:pt idx="13002">
                  <c:v>130.03000000003101</c:v>
                </c:pt>
                <c:pt idx="13003">
                  <c:v>130.040000000031</c:v>
                </c:pt>
                <c:pt idx="13004">
                  <c:v>130.05000000003099</c:v>
                </c:pt>
                <c:pt idx="13005">
                  <c:v>130.06000000003101</c:v>
                </c:pt>
                <c:pt idx="13006">
                  <c:v>130.070000000031</c:v>
                </c:pt>
                <c:pt idx="13007">
                  <c:v>130.08000000003099</c:v>
                </c:pt>
                <c:pt idx="13008">
                  <c:v>130.09000000003101</c:v>
                </c:pt>
                <c:pt idx="13009">
                  <c:v>130.100000000031</c:v>
                </c:pt>
                <c:pt idx="13010">
                  <c:v>130.11000000003099</c:v>
                </c:pt>
                <c:pt idx="13011">
                  <c:v>130.12000000003101</c:v>
                </c:pt>
                <c:pt idx="13012">
                  <c:v>130.130000000031</c:v>
                </c:pt>
                <c:pt idx="13013">
                  <c:v>130.14000000003099</c:v>
                </c:pt>
                <c:pt idx="13014">
                  <c:v>130.15000000003101</c:v>
                </c:pt>
                <c:pt idx="13015">
                  <c:v>130.160000000031</c:v>
                </c:pt>
                <c:pt idx="13016">
                  <c:v>130.170000000031</c:v>
                </c:pt>
                <c:pt idx="13017">
                  <c:v>130.18000000003099</c:v>
                </c:pt>
                <c:pt idx="13018">
                  <c:v>130.19000000003101</c:v>
                </c:pt>
                <c:pt idx="13019">
                  <c:v>130.200000000031</c:v>
                </c:pt>
                <c:pt idx="13020">
                  <c:v>130.21000000003099</c:v>
                </c:pt>
                <c:pt idx="13021">
                  <c:v>130.22000000003101</c:v>
                </c:pt>
                <c:pt idx="13022">
                  <c:v>130.230000000031</c:v>
                </c:pt>
                <c:pt idx="13023">
                  <c:v>130.24000000003099</c:v>
                </c:pt>
                <c:pt idx="13024">
                  <c:v>130.25000000003101</c:v>
                </c:pt>
                <c:pt idx="13025">
                  <c:v>130.260000000031</c:v>
                </c:pt>
                <c:pt idx="13026">
                  <c:v>130.27000000003099</c:v>
                </c:pt>
                <c:pt idx="13027">
                  <c:v>130.28000000003101</c:v>
                </c:pt>
                <c:pt idx="13028">
                  <c:v>130.290000000031</c:v>
                </c:pt>
                <c:pt idx="13029">
                  <c:v>130.30000000003099</c:v>
                </c:pt>
                <c:pt idx="13030">
                  <c:v>130.31000000003101</c:v>
                </c:pt>
                <c:pt idx="13031">
                  <c:v>130.320000000031</c:v>
                </c:pt>
                <c:pt idx="13032">
                  <c:v>130.33000000003099</c:v>
                </c:pt>
                <c:pt idx="13033">
                  <c:v>130.34000000003101</c:v>
                </c:pt>
                <c:pt idx="13034">
                  <c:v>130.350000000031</c:v>
                </c:pt>
                <c:pt idx="13035">
                  <c:v>130.36000000003099</c:v>
                </c:pt>
                <c:pt idx="13036">
                  <c:v>130.37000000003101</c:v>
                </c:pt>
                <c:pt idx="13037">
                  <c:v>130.380000000031</c:v>
                </c:pt>
                <c:pt idx="13038">
                  <c:v>130.39000000003099</c:v>
                </c:pt>
                <c:pt idx="13039">
                  <c:v>130.40000000003101</c:v>
                </c:pt>
                <c:pt idx="13040">
                  <c:v>130.410000000031</c:v>
                </c:pt>
                <c:pt idx="13041">
                  <c:v>130.420000000031</c:v>
                </c:pt>
                <c:pt idx="13042">
                  <c:v>130.43000000003099</c:v>
                </c:pt>
                <c:pt idx="13043">
                  <c:v>130.44000000003101</c:v>
                </c:pt>
                <c:pt idx="13044">
                  <c:v>130.450000000031</c:v>
                </c:pt>
                <c:pt idx="13045">
                  <c:v>130.46000000003099</c:v>
                </c:pt>
                <c:pt idx="13046">
                  <c:v>130.47000000003101</c:v>
                </c:pt>
                <c:pt idx="13047">
                  <c:v>130.48000000003199</c:v>
                </c:pt>
                <c:pt idx="13048">
                  <c:v>130.49000000003201</c:v>
                </c:pt>
                <c:pt idx="13049">
                  <c:v>130.50000000003101</c:v>
                </c:pt>
                <c:pt idx="13050">
                  <c:v>130.510000000031</c:v>
                </c:pt>
                <c:pt idx="13051">
                  <c:v>130.52000000003201</c:v>
                </c:pt>
                <c:pt idx="13052">
                  <c:v>130.53000000003101</c:v>
                </c:pt>
                <c:pt idx="13053">
                  <c:v>130.540000000031</c:v>
                </c:pt>
                <c:pt idx="13054">
                  <c:v>130.55000000003201</c:v>
                </c:pt>
                <c:pt idx="13055">
                  <c:v>130.56000000003101</c:v>
                </c:pt>
                <c:pt idx="13056">
                  <c:v>130.570000000031</c:v>
                </c:pt>
                <c:pt idx="13057">
                  <c:v>130.58000000003199</c:v>
                </c:pt>
                <c:pt idx="13058">
                  <c:v>130.59000000003101</c:v>
                </c:pt>
                <c:pt idx="13059">
                  <c:v>130.600000000031</c:v>
                </c:pt>
                <c:pt idx="13060">
                  <c:v>130.61000000003199</c:v>
                </c:pt>
                <c:pt idx="13061">
                  <c:v>130.62000000003101</c:v>
                </c:pt>
                <c:pt idx="13062">
                  <c:v>130.630000000031</c:v>
                </c:pt>
                <c:pt idx="13063">
                  <c:v>130.64000000003199</c:v>
                </c:pt>
                <c:pt idx="13064">
                  <c:v>130.65000000003201</c:v>
                </c:pt>
                <c:pt idx="13065">
                  <c:v>130.660000000032</c:v>
                </c:pt>
                <c:pt idx="13066">
                  <c:v>130.67000000003199</c:v>
                </c:pt>
                <c:pt idx="13067">
                  <c:v>130.68000000003201</c:v>
                </c:pt>
                <c:pt idx="13068">
                  <c:v>130.690000000032</c:v>
                </c:pt>
                <c:pt idx="13069">
                  <c:v>130.70000000003199</c:v>
                </c:pt>
                <c:pt idx="13070">
                  <c:v>130.71000000003201</c:v>
                </c:pt>
                <c:pt idx="13071">
                  <c:v>130.720000000032</c:v>
                </c:pt>
                <c:pt idx="13072">
                  <c:v>130.73000000003199</c:v>
                </c:pt>
                <c:pt idx="13073">
                  <c:v>130.74000000003201</c:v>
                </c:pt>
                <c:pt idx="13074">
                  <c:v>130.750000000032</c:v>
                </c:pt>
                <c:pt idx="13075">
                  <c:v>130.76000000003199</c:v>
                </c:pt>
                <c:pt idx="13076">
                  <c:v>130.77000000003201</c:v>
                </c:pt>
                <c:pt idx="13077">
                  <c:v>130.780000000032</c:v>
                </c:pt>
                <c:pt idx="13078">
                  <c:v>130.79000000003199</c:v>
                </c:pt>
                <c:pt idx="13079">
                  <c:v>130.80000000003201</c:v>
                </c:pt>
                <c:pt idx="13080">
                  <c:v>130.81000000003201</c:v>
                </c:pt>
                <c:pt idx="13081">
                  <c:v>130.820000000032</c:v>
                </c:pt>
                <c:pt idx="13082">
                  <c:v>130.83000000003199</c:v>
                </c:pt>
                <c:pt idx="13083">
                  <c:v>130.84000000003201</c:v>
                </c:pt>
                <c:pt idx="13084">
                  <c:v>130.850000000032</c:v>
                </c:pt>
                <c:pt idx="13085">
                  <c:v>130.86000000003199</c:v>
                </c:pt>
                <c:pt idx="13086">
                  <c:v>130.87000000003201</c:v>
                </c:pt>
                <c:pt idx="13087">
                  <c:v>130.880000000032</c:v>
                </c:pt>
                <c:pt idx="13088">
                  <c:v>130.89000000003199</c:v>
                </c:pt>
                <c:pt idx="13089">
                  <c:v>130.90000000003201</c:v>
                </c:pt>
                <c:pt idx="13090">
                  <c:v>130.910000000032</c:v>
                </c:pt>
                <c:pt idx="13091">
                  <c:v>130.92000000003199</c:v>
                </c:pt>
                <c:pt idx="13092">
                  <c:v>130.93000000003201</c:v>
                </c:pt>
                <c:pt idx="13093">
                  <c:v>130.940000000032</c:v>
                </c:pt>
                <c:pt idx="13094">
                  <c:v>130.95000000003199</c:v>
                </c:pt>
                <c:pt idx="13095">
                  <c:v>130.96000000003201</c:v>
                </c:pt>
                <c:pt idx="13096">
                  <c:v>130.970000000032</c:v>
                </c:pt>
                <c:pt idx="13097">
                  <c:v>130.98000000003199</c:v>
                </c:pt>
                <c:pt idx="13098">
                  <c:v>130.99000000003201</c:v>
                </c:pt>
                <c:pt idx="13099">
                  <c:v>131.000000000032</c:v>
                </c:pt>
                <c:pt idx="13100">
                  <c:v>131.01000000003199</c:v>
                </c:pt>
                <c:pt idx="13101">
                  <c:v>131.02000000003201</c:v>
                </c:pt>
                <c:pt idx="13102">
                  <c:v>131.030000000032</c:v>
                </c:pt>
                <c:pt idx="13103">
                  <c:v>131.04000000003199</c:v>
                </c:pt>
                <c:pt idx="13104">
                  <c:v>131.05000000003201</c:v>
                </c:pt>
                <c:pt idx="13105">
                  <c:v>131.06000000003201</c:v>
                </c:pt>
                <c:pt idx="13106">
                  <c:v>131.070000000032</c:v>
                </c:pt>
                <c:pt idx="13107">
                  <c:v>131.08000000003199</c:v>
                </c:pt>
                <c:pt idx="13108">
                  <c:v>131.09000000003201</c:v>
                </c:pt>
                <c:pt idx="13109">
                  <c:v>131.100000000032</c:v>
                </c:pt>
                <c:pt idx="13110">
                  <c:v>131.11000000003199</c:v>
                </c:pt>
                <c:pt idx="13111">
                  <c:v>131.12000000003201</c:v>
                </c:pt>
                <c:pt idx="13112">
                  <c:v>131.130000000032</c:v>
                </c:pt>
                <c:pt idx="13113">
                  <c:v>131.14000000003199</c:v>
                </c:pt>
                <c:pt idx="13114">
                  <c:v>131.15000000003201</c:v>
                </c:pt>
                <c:pt idx="13115">
                  <c:v>131.160000000032</c:v>
                </c:pt>
                <c:pt idx="13116">
                  <c:v>131.17000000003199</c:v>
                </c:pt>
                <c:pt idx="13117">
                  <c:v>131.18000000003201</c:v>
                </c:pt>
                <c:pt idx="13118">
                  <c:v>131.190000000032</c:v>
                </c:pt>
                <c:pt idx="13119">
                  <c:v>131.20000000003199</c:v>
                </c:pt>
                <c:pt idx="13120">
                  <c:v>131.21000000003201</c:v>
                </c:pt>
                <c:pt idx="13121">
                  <c:v>131.220000000032</c:v>
                </c:pt>
                <c:pt idx="13122">
                  <c:v>131.23000000003199</c:v>
                </c:pt>
                <c:pt idx="13123">
                  <c:v>131.24000000003201</c:v>
                </c:pt>
                <c:pt idx="13124">
                  <c:v>131.250000000032</c:v>
                </c:pt>
                <c:pt idx="13125">
                  <c:v>131.26000000003199</c:v>
                </c:pt>
                <c:pt idx="13126">
                  <c:v>131.27000000003201</c:v>
                </c:pt>
                <c:pt idx="13127">
                  <c:v>131.280000000032</c:v>
                </c:pt>
                <c:pt idx="13128">
                  <c:v>131.29000000003199</c:v>
                </c:pt>
                <c:pt idx="13129">
                  <c:v>131.30000000003201</c:v>
                </c:pt>
                <c:pt idx="13130">
                  <c:v>131.31000000003201</c:v>
                </c:pt>
                <c:pt idx="13131">
                  <c:v>131.320000000032</c:v>
                </c:pt>
                <c:pt idx="13132">
                  <c:v>131.33000000003199</c:v>
                </c:pt>
                <c:pt idx="13133">
                  <c:v>131.34000000003201</c:v>
                </c:pt>
                <c:pt idx="13134">
                  <c:v>131.350000000032</c:v>
                </c:pt>
                <c:pt idx="13135">
                  <c:v>131.36000000003199</c:v>
                </c:pt>
                <c:pt idx="13136">
                  <c:v>131.37000000003201</c:v>
                </c:pt>
                <c:pt idx="13137">
                  <c:v>131.380000000032</c:v>
                </c:pt>
                <c:pt idx="13138">
                  <c:v>131.39000000003199</c:v>
                </c:pt>
                <c:pt idx="13139">
                  <c:v>131.40000000003201</c:v>
                </c:pt>
                <c:pt idx="13140">
                  <c:v>131.410000000032</c:v>
                </c:pt>
                <c:pt idx="13141">
                  <c:v>131.42000000003199</c:v>
                </c:pt>
                <c:pt idx="13142">
                  <c:v>131.43000000003201</c:v>
                </c:pt>
                <c:pt idx="13143">
                  <c:v>131.440000000032</c:v>
                </c:pt>
                <c:pt idx="13144">
                  <c:v>131.45000000003199</c:v>
                </c:pt>
                <c:pt idx="13145">
                  <c:v>131.46000000003201</c:v>
                </c:pt>
                <c:pt idx="13146">
                  <c:v>131.470000000032</c:v>
                </c:pt>
                <c:pt idx="13147">
                  <c:v>131.48000000003199</c:v>
                </c:pt>
                <c:pt idx="13148">
                  <c:v>131.49000000003201</c:v>
                </c:pt>
                <c:pt idx="13149">
                  <c:v>131.500000000032</c:v>
                </c:pt>
                <c:pt idx="13150">
                  <c:v>131.51000000003199</c:v>
                </c:pt>
                <c:pt idx="13151">
                  <c:v>131.52000000003201</c:v>
                </c:pt>
                <c:pt idx="13152">
                  <c:v>131.530000000032</c:v>
                </c:pt>
                <c:pt idx="13153">
                  <c:v>131.54000000003199</c:v>
                </c:pt>
                <c:pt idx="13154">
                  <c:v>131.55000000003201</c:v>
                </c:pt>
                <c:pt idx="13155">
                  <c:v>131.56000000003201</c:v>
                </c:pt>
                <c:pt idx="13156">
                  <c:v>131.570000000032</c:v>
                </c:pt>
                <c:pt idx="13157">
                  <c:v>131.58000000003199</c:v>
                </c:pt>
                <c:pt idx="13158">
                  <c:v>131.59000000003201</c:v>
                </c:pt>
                <c:pt idx="13159">
                  <c:v>131.600000000032</c:v>
                </c:pt>
                <c:pt idx="13160">
                  <c:v>131.61000000003199</c:v>
                </c:pt>
                <c:pt idx="13161">
                  <c:v>131.62000000003201</c:v>
                </c:pt>
                <c:pt idx="13162">
                  <c:v>131.630000000032</c:v>
                </c:pt>
                <c:pt idx="13163">
                  <c:v>131.64000000003199</c:v>
                </c:pt>
                <c:pt idx="13164">
                  <c:v>131.65000000003201</c:v>
                </c:pt>
                <c:pt idx="13165">
                  <c:v>131.660000000032</c:v>
                </c:pt>
                <c:pt idx="13166">
                  <c:v>131.67000000003199</c:v>
                </c:pt>
                <c:pt idx="13167">
                  <c:v>131.68000000003201</c:v>
                </c:pt>
                <c:pt idx="13168">
                  <c:v>131.690000000032</c:v>
                </c:pt>
                <c:pt idx="13169">
                  <c:v>131.70000000003199</c:v>
                </c:pt>
                <c:pt idx="13170">
                  <c:v>131.71000000003201</c:v>
                </c:pt>
                <c:pt idx="13171">
                  <c:v>131.720000000032</c:v>
                </c:pt>
                <c:pt idx="13172">
                  <c:v>131.73000000003199</c:v>
                </c:pt>
                <c:pt idx="13173">
                  <c:v>131.74000000003201</c:v>
                </c:pt>
                <c:pt idx="13174">
                  <c:v>131.750000000032</c:v>
                </c:pt>
                <c:pt idx="13175">
                  <c:v>131.76000000003199</c:v>
                </c:pt>
                <c:pt idx="13176">
                  <c:v>131.77000000003201</c:v>
                </c:pt>
                <c:pt idx="13177">
                  <c:v>131.780000000032</c:v>
                </c:pt>
                <c:pt idx="13178">
                  <c:v>131.79000000003199</c:v>
                </c:pt>
                <c:pt idx="13179">
                  <c:v>131.80000000003201</c:v>
                </c:pt>
                <c:pt idx="13180">
                  <c:v>131.81000000003201</c:v>
                </c:pt>
                <c:pt idx="13181">
                  <c:v>131.820000000032</c:v>
                </c:pt>
                <c:pt idx="13182">
                  <c:v>131.83000000003199</c:v>
                </c:pt>
                <c:pt idx="13183">
                  <c:v>131.84000000003201</c:v>
                </c:pt>
                <c:pt idx="13184">
                  <c:v>131.850000000032</c:v>
                </c:pt>
                <c:pt idx="13185">
                  <c:v>131.86000000003199</c:v>
                </c:pt>
                <c:pt idx="13186">
                  <c:v>131.87000000003201</c:v>
                </c:pt>
                <c:pt idx="13187">
                  <c:v>131.880000000032</c:v>
                </c:pt>
                <c:pt idx="13188">
                  <c:v>131.89000000003199</c:v>
                </c:pt>
                <c:pt idx="13189">
                  <c:v>131.90000000003201</c:v>
                </c:pt>
                <c:pt idx="13190">
                  <c:v>131.910000000032</c:v>
                </c:pt>
                <c:pt idx="13191">
                  <c:v>131.92000000003199</c:v>
                </c:pt>
                <c:pt idx="13192">
                  <c:v>131.93000000003201</c:v>
                </c:pt>
                <c:pt idx="13193">
                  <c:v>131.940000000032</c:v>
                </c:pt>
                <c:pt idx="13194">
                  <c:v>131.95000000003199</c:v>
                </c:pt>
                <c:pt idx="13195">
                  <c:v>131.96000000003201</c:v>
                </c:pt>
                <c:pt idx="13196">
                  <c:v>131.970000000032</c:v>
                </c:pt>
                <c:pt idx="13197">
                  <c:v>131.98000000003199</c:v>
                </c:pt>
                <c:pt idx="13198">
                  <c:v>131.99000000003201</c:v>
                </c:pt>
                <c:pt idx="13199">
                  <c:v>132.000000000032</c:v>
                </c:pt>
                <c:pt idx="13200">
                  <c:v>132.01000000003199</c:v>
                </c:pt>
                <c:pt idx="13201">
                  <c:v>132.02000000003201</c:v>
                </c:pt>
                <c:pt idx="13202">
                  <c:v>132.030000000032</c:v>
                </c:pt>
                <c:pt idx="13203">
                  <c:v>132.04000000003199</c:v>
                </c:pt>
                <c:pt idx="13204">
                  <c:v>132.05000000003201</c:v>
                </c:pt>
                <c:pt idx="13205">
                  <c:v>132.06000000003201</c:v>
                </c:pt>
                <c:pt idx="13206">
                  <c:v>132.070000000032</c:v>
                </c:pt>
                <c:pt idx="13207">
                  <c:v>132.08000000003199</c:v>
                </c:pt>
                <c:pt idx="13208">
                  <c:v>132.09000000003201</c:v>
                </c:pt>
                <c:pt idx="13209">
                  <c:v>132.100000000032</c:v>
                </c:pt>
                <c:pt idx="13210">
                  <c:v>132.11000000003199</c:v>
                </c:pt>
                <c:pt idx="13211">
                  <c:v>132.12000000003201</c:v>
                </c:pt>
                <c:pt idx="13212">
                  <c:v>132.130000000032</c:v>
                </c:pt>
                <c:pt idx="13213">
                  <c:v>132.14000000003199</c:v>
                </c:pt>
                <c:pt idx="13214">
                  <c:v>132.15000000003201</c:v>
                </c:pt>
                <c:pt idx="13215">
                  <c:v>132.160000000032</c:v>
                </c:pt>
                <c:pt idx="13216">
                  <c:v>132.17000000003199</c:v>
                </c:pt>
                <c:pt idx="13217">
                  <c:v>132.18000000003201</c:v>
                </c:pt>
                <c:pt idx="13218">
                  <c:v>132.190000000032</c:v>
                </c:pt>
                <c:pt idx="13219">
                  <c:v>132.20000000003199</c:v>
                </c:pt>
                <c:pt idx="13220">
                  <c:v>132.21000000003201</c:v>
                </c:pt>
                <c:pt idx="13221">
                  <c:v>132.220000000032</c:v>
                </c:pt>
                <c:pt idx="13222">
                  <c:v>132.23000000003199</c:v>
                </c:pt>
                <c:pt idx="13223">
                  <c:v>132.24000000003201</c:v>
                </c:pt>
                <c:pt idx="13224">
                  <c:v>132.250000000032</c:v>
                </c:pt>
                <c:pt idx="13225">
                  <c:v>132.26000000003199</c:v>
                </c:pt>
                <c:pt idx="13226">
                  <c:v>132.27000000003201</c:v>
                </c:pt>
                <c:pt idx="13227">
                  <c:v>132.280000000032</c:v>
                </c:pt>
                <c:pt idx="13228">
                  <c:v>132.29000000003199</c:v>
                </c:pt>
                <c:pt idx="13229">
                  <c:v>132.30000000003201</c:v>
                </c:pt>
                <c:pt idx="13230">
                  <c:v>132.31000000003201</c:v>
                </c:pt>
                <c:pt idx="13231">
                  <c:v>132.320000000032</c:v>
                </c:pt>
                <c:pt idx="13232">
                  <c:v>132.33000000003199</c:v>
                </c:pt>
                <c:pt idx="13233">
                  <c:v>132.34000000003201</c:v>
                </c:pt>
                <c:pt idx="13234">
                  <c:v>132.350000000032</c:v>
                </c:pt>
                <c:pt idx="13235">
                  <c:v>132.36000000003199</c:v>
                </c:pt>
                <c:pt idx="13236">
                  <c:v>132.37000000003201</c:v>
                </c:pt>
                <c:pt idx="13237">
                  <c:v>132.380000000032</c:v>
                </c:pt>
                <c:pt idx="13238">
                  <c:v>132.39000000003301</c:v>
                </c:pt>
                <c:pt idx="13239">
                  <c:v>132.40000000003201</c:v>
                </c:pt>
                <c:pt idx="13240">
                  <c:v>132.410000000032</c:v>
                </c:pt>
                <c:pt idx="13241">
                  <c:v>132.42000000003301</c:v>
                </c:pt>
                <c:pt idx="13242">
                  <c:v>132.43000000003201</c:v>
                </c:pt>
                <c:pt idx="13243">
                  <c:v>132.440000000032</c:v>
                </c:pt>
                <c:pt idx="13244">
                  <c:v>132.45000000003299</c:v>
                </c:pt>
                <c:pt idx="13245">
                  <c:v>132.46000000003201</c:v>
                </c:pt>
                <c:pt idx="13246">
                  <c:v>132.470000000032</c:v>
                </c:pt>
                <c:pt idx="13247">
                  <c:v>132.48000000003299</c:v>
                </c:pt>
                <c:pt idx="13248">
                  <c:v>132.49000000003201</c:v>
                </c:pt>
                <c:pt idx="13249">
                  <c:v>132.500000000032</c:v>
                </c:pt>
                <c:pt idx="13250">
                  <c:v>132.51000000003299</c:v>
                </c:pt>
                <c:pt idx="13251">
                  <c:v>132.52000000003201</c:v>
                </c:pt>
                <c:pt idx="13252">
                  <c:v>132.530000000032</c:v>
                </c:pt>
                <c:pt idx="13253">
                  <c:v>132.54000000003199</c:v>
                </c:pt>
                <c:pt idx="13254">
                  <c:v>132.55000000003201</c:v>
                </c:pt>
                <c:pt idx="13255">
                  <c:v>132.56000000003201</c:v>
                </c:pt>
                <c:pt idx="13256">
                  <c:v>132.57000000003299</c:v>
                </c:pt>
                <c:pt idx="13257">
                  <c:v>132.58000000003199</c:v>
                </c:pt>
                <c:pt idx="13258">
                  <c:v>132.590000000033</c:v>
                </c:pt>
                <c:pt idx="13259">
                  <c:v>132.60000000003299</c:v>
                </c:pt>
                <c:pt idx="13260">
                  <c:v>132.61000000003301</c:v>
                </c:pt>
                <c:pt idx="13261">
                  <c:v>132.620000000033</c:v>
                </c:pt>
                <c:pt idx="13262">
                  <c:v>132.63000000003299</c:v>
                </c:pt>
                <c:pt idx="13263">
                  <c:v>132.64000000003301</c:v>
                </c:pt>
                <c:pt idx="13264">
                  <c:v>132.650000000033</c:v>
                </c:pt>
                <c:pt idx="13265">
                  <c:v>132.66000000003299</c:v>
                </c:pt>
                <c:pt idx="13266">
                  <c:v>132.67000000003301</c:v>
                </c:pt>
                <c:pt idx="13267">
                  <c:v>132.680000000033</c:v>
                </c:pt>
                <c:pt idx="13268">
                  <c:v>132.690000000033</c:v>
                </c:pt>
                <c:pt idx="13269">
                  <c:v>132.70000000003299</c:v>
                </c:pt>
                <c:pt idx="13270">
                  <c:v>132.71000000003301</c:v>
                </c:pt>
                <c:pt idx="13271">
                  <c:v>132.720000000033</c:v>
                </c:pt>
                <c:pt idx="13272">
                  <c:v>132.73000000003299</c:v>
                </c:pt>
                <c:pt idx="13273">
                  <c:v>132.74000000003301</c:v>
                </c:pt>
                <c:pt idx="13274">
                  <c:v>132.750000000033</c:v>
                </c:pt>
                <c:pt idx="13275">
                  <c:v>132.76000000003299</c:v>
                </c:pt>
                <c:pt idx="13276">
                  <c:v>132.77000000003301</c:v>
                </c:pt>
                <c:pt idx="13277">
                  <c:v>132.780000000033</c:v>
                </c:pt>
                <c:pt idx="13278">
                  <c:v>132.79000000003299</c:v>
                </c:pt>
                <c:pt idx="13279">
                  <c:v>132.80000000003301</c:v>
                </c:pt>
                <c:pt idx="13280">
                  <c:v>132.810000000033</c:v>
                </c:pt>
                <c:pt idx="13281">
                  <c:v>132.82000000003299</c:v>
                </c:pt>
                <c:pt idx="13282">
                  <c:v>132.83000000003301</c:v>
                </c:pt>
                <c:pt idx="13283">
                  <c:v>132.840000000033</c:v>
                </c:pt>
                <c:pt idx="13284">
                  <c:v>132.85000000003299</c:v>
                </c:pt>
                <c:pt idx="13285">
                  <c:v>132.86000000003301</c:v>
                </c:pt>
                <c:pt idx="13286">
                  <c:v>132.870000000033</c:v>
                </c:pt>
                <c:pt idx="13287">
                  <c:v>132.88000000003299</c:v>
                </c:pt>
                <c:pt idx="13288">
                  <c:v>132.89000000003301</c:v>
                </c:pt>
                <c:pt idx="13289">
                  <c:v>132.900000000033</c:v>
                </c:pt>
                <c:pt idx="13290">
                  <c:v>132.91000000003299</c:v>
                </c:pt>
                <c:pt idx="13291">
                  <c:v>132.92000000003301</c:v>
                </c:pt>
                <c:pt idx="13292">
                  <c:v>132.930000000033</c:v>
                </c:pt>
                <c:pt idx="13293">
                  <c:v>132.940000000033</c:v>
                </c:pt>
                <c:pt idx="13294">
                  <c:v>132.95000000003299</c:v>
                </c:pt>
                <c:pt idx="13295">
                  <c:v>132.96000000003301</c:v>
                </c:pt>
                <c:pt idx="13296">
                  <c:v>132.970000000033</c:v>
                </c:pt>
                <c:pt idx="13297">
                  <c:v>132.98000000003299</c:v>
                </c:pt>
                <c:pt idx="13298">
                  <c:v>132.99000000003301</c:v>
                </c:pt>
                <c:pt idx="13299">
                  <c:v>133.000000000033</c:v>
                </c:pt>
                <c:pt idx="13300">
                  <c:v>133.01000000003299</c:v>
                </c:pt>
                <c:pt idx="13301">
                  <c:v>133.02000000003301</c:v>
                </c:pt>
                <c:pt idx="13302">
                  <c:v>133.030000000033</c:v>
                </c:pt>
                <c:pt idx="13303">
                  <c:v>133.04000000003299</c:v>
                </c:pt>
                <c:pt idx="13304">
                  <c:v>133.05000000003301</c:v>
                </c:pt>
                <c:pt idx="13305">
                  <c:v>133.060000000033</c:v>
                </c:pt>
                <c:pt idx="13306">
                  <c:v>133.07000000003299</c:v>
                </c:pt>
                <c:pt idx="13307">
                  <c:v>133.08000000003301</c:v>
                </c:pt>
                <c:pt idx="13308">
                  <c:v>133.090000000033</c:v>
                </c:pt>
                <c:pt idx="13309">
                  <c:v>133.10000000003299</c:v>
                </c:pt>
                <c:pt idx="13310">
                  <c:v>133.11000000003301</c:v>
                </c:pt>
                <c:pt idx="13311">
                  <c:v>133.120000000033</c:v>
                </c:pt>
                <c:pt idx="13312">
                  <c:v>133.13000000003299</c:v>
                </c:pt>
                <c:pt idx="13313">
                  <c:v>133.14000000003301</c:v>
                </c:pt>
                <c:pt idx="13314">
                  <c:v>133.150000000033</c:v>
                </c:pt>
                <c:pt idx="13315">
                  <c:v>133.16000000003299</c:v>
                </c:pt>
                <c:pt idx="13316">
                  <c:v>133.17000000003301</c:v>
                </c:pt>
                <c:pt idx="13317">
                  <c:v>133.180000000033</c:v>
                </c:pt>
                <c:pt idx="13318">
                  <c:v>133.190000000033</c:v>
                </c:pt>
                <c:pt idx="13319">
                  <c:v>133.20000000003299</c:v>
                </c:pt>
                <c:pt idx="13320">
                  <c:v>133.21000000003301</c:v>
                </c:pt>
                <c:pt idx="13321">
                  <c:v>133.220000000033</c:v>
                </c:pt>
                <c:pt idx="13322">
                  <c:v>133.23000000003299</c:v>
                </c:pt>
                <c:pt idx="13323">
                  <c:v>133.24000000003301</c:v>
                </c:pt>
                <c:pt idx="13324">
                  <c:v>133.250000000033</c:v>
                </c:pt>
                <c:pt idx="13325">
                  <c:v>133.26000000003299</c:v>
                </c:pt>
                <c:pt idx="13326">
                  <c:v>133.27000000003301</c:v>
                </c:pt>
                <c:pt idx="13327">
                  <c:v>133.280000000033</c:v>
                </c:pt>
                <c:pt idx="13328">
                  <c:v>133.29000000003299</c:v>
                </c:pt>
                <c:pt idx="13329">
                  <c:v>133.30000000003301</c:v>
                </c:pt>
                <c:pt idx="13330">
                  <c:v>133.310000000033</c:v>
                </c:pt>
                <c:pt idx="13331">
                  <c:v>133.32000000003299</c:v>
                </c:pt>
                <c:pt idx="13332">
                  <c:v>133.33000000003301</c:v>
                </c:pt>
                <c:pt idx="13333">
                  <c:v>133.340000000033</c:v>
                </c:pt>
                <c:pt idx="13334">
                  <c:v>133.35000000003299</c:v>
                </c:pt>
                <c:pt idx="13335">
                  <c:v>133.36000000003301</c:v>
                </c:pt>
                <c:pt idx="13336">
                  <c:v>133.370000000033</c:v>
                </c:pt>
                <c:pt idx="13337">
                  <c:v>133.38000000003299</c:v>
                </c:pt>
                <c:pt idx="13338">
                  <c:v>133.39000000003301</c:v>
                </c:pt>
                <c:pt idx="13339">
                  <c:v>133.400000000033</c:v>
                </c:pt>
                <c:pt idx="13340">
                  <c:v>133.41000000003299</c:v>
                </c:pt>
                <c:pt idx="13341">
                  <c:v>133.42000000003301</c:v>
                </c:pt>
                <c:pt idx="13342">
                  <c:v>133.430000000033</c:v>
                </c:pt>
                <c:pt idx="13343">
                  <c:v>133.440000000033</c:v>
                </c:pt>
                <c:pt idx="13344">
                  <c:v>133.45000000003299</c:v>
                </c:pt>
                <c:pt idx="13345">
                  <c:v>133.46000000003301</c:v>
                </c:pt>
                <c:pt idx="13346">
                  <c:v>133.470000000033</c:v>
                </c:pt>
                <c:pt idx="13347">
                  <c:v>133.48000000003299</c:v>
                </c:pt>
                <c:pt idx="13348">
                  <c:v>133.49000000003301</c:v>
                </c:pt>
                <c:pt idx="13349">
                  <c:v>133.500000000033</c:v>
                </c:pt>
                <c:pt idx="13350">
                  <c:v>133.51000000003299</c:v>
                </c:pt>
                <c:pt idx="13351">
                  <c:v>133.52000000003301</c:v>
                </c:pt>
                <c:pt idx="13352">
                  <c:v>133.530000000033</c:v>
                </c:pt>
                <c:pt idx="13353">
                  <c:v>133.54000000003299</c:v>
                </c:pt>
                <c:pt idx="13354">
                  <c:v>133.55000000003301</c:v>
                </c:pt>
                <c:pt idx="13355">
                  <c:v>133.560000000033</c:v>
                </c:pt>
                <c:pt idx="13356">
                  <c:v>133.57000000003299</c:v>
                </c:pt>
                <c:pt idx="13357">
                  <c:v>133.58000000003301</c:v>
                </c:pt>
                <c:pt idx="13358">
                  <c:v>133.590000000033</c:v>
                </c:pt>
                <c:pt idx="13359">
                  <c:v>133.60000000003299</c:v>
                </c:pt>
                <c:pt idx="13360">
                  <c:v>133.61000000003301</c:v>
                </c:pt>
                <c:pt idx="13361">
                  <c:v>133.620000000033</c:v>
                </c:pt>
                <c:pt idx="13362">
                  <c:v>133.63000000003299</c:v>
                </c:pt>
                <c:pt idx="13363">
                  <c:v>133.64000000003301</c:v>
                </c:pt>
                <c:pt idx="13364">
                  <c:v>133.650000000033</c:v>
                </c:pt>
                <c:pt idx="13365">
                  <c:v>133.66000000003299</c:v>
                </c:pt>
                <c:pt idx="13366">
                  <c:v>133.67000000003301</c:v>
                </c:pt>
                <c:pt idx="13367">
                  <c:v>133.680000000033</c:v>
                </c:pt>
                <c:pt idx="13368">
                  <c:v>133.690000000033</c:v>
                </c:pt>
                <c:pt idx="13369">
                  <c:v>133.70000000003299</c:v>
                </c:pt>
                <c:pt idx="13370">
                  <c:v>133.71000000003301</c:v>
                </c:pt>
                <c:pt idx="13371">
                  <c:v>133.720000000033</c:v>
                </c:pt>
                <c:pt idx="13372">
                  <c:v>133.73000000003299</c:v>
                </c:pt>
                <c:pt idx="13373">
                  <c:v>133.74000000003301</c:v>
                </c:pt>
                <c:pt idx="13374">
                  <c:v>133.750000000033</c:v>
                </c:pt>
                <c:pt idx="13375">
                  <c:v>133.76000000003299</c:v>
                </c:pt>
                <c:pt idx="13376">
                  <c:v>133.77000000003301</c:v>
                </c:pt>
                <c:pt idx="13377">
                  <c:v>133.780000000033</c:v>
                </c:pt>
                <c:pt idx="13378">
                  <c:v>133.79000000003299</c:v>
                </c:pt>
                <c:pt idx="13379">
                  <c:v>133.80000000003301</c:v>
                </c:pt>
                <c:pt idx="13380">
                  <c:v>133.810000000033</c:v>
                </c:pt>
                <c:pt idx="13381">
                  <c:v>133.82000000003299</c:v>
                </c:pt>
                <c:pt idx="13382">
                  <c:v>133.83000000003301</c:v>
                </c:pt>
                <c:pt idx="13383">
                  <c:v>133.840000000033</c:v>
                </c:pt>
                <c:pt idx="13384">
                  <c:v>133.85000000003299</c:v>
                </c:pt>
                <c:pt idx="13385">
                  <c:v>133.86000000003301</c:v>
                </c:pt>
                <c:pt idx="13386">
                  <c:v>133.870000000033</c:v>
                </c:pt>
                <c:pt idx="13387">
                  <c:v>133.88000000003299</c:v>
                </c:pt>
                <c:pt idx="13388">
                  <c:v>133.89000000003301</c:v>
                </c:pt>
                <c:pt idx="13389">
                  <c:v>133.900000000033</c:v>
                </c:pt>
                <c:pt idx="13390">
                  <c:v>133.91000000003299</c:v>
                </c:pt>
                <c:pt idx="13391">
                  <c:v>133.92000000003301</c:v>
                </c:pt>
                <c:pt idx="13392">
                  <c:v>133.930000000033</c:v>
                </c:pt>
                <c:pt idx="13393">
                  <c:v>133.940000000033</c:v>
                </c:pt>
                <c:pt idx="13394">
                  <c:v>133.95000000003299</c:v>
                </c:pt>
                <c:pt idx="13395">
                  <c:v>133.96000000003301</c:v>
                </c:pt>
                <c:pt idx="13396">
                  <c:v>133.970000000033</c:v>
                </c:pt>
                <c:pt idx="13397">
                  <c:v>133.98000000003299</c:v>
                </c:pt>
                <c:pt idx="13398">
                  <c:v>133.99000000003301</c:v>
                </c:pt>
                <c:pt idx="13399">
                  <c:v>134.000000000033</c:v>
                </c:pt>
                <c:pt idx="13400">
                  <c:v>134.01000000003299</c:v>
                </c:pt>
                <c:pt idx="13401">
                  <c:v>134.02000000003301</c:v>
                </c:pt>
                <c:pt idx="13402">
                  <c:v>134.030000000033</c:v>
                </c:pt>
                <c:pt idx="13403">
                  <c:v>134.04000000003299</c:v>
                </c:pt>
                <c:pt idx="13404">
                  <c:v>134.05000000003301</c:v>
                </c:pt>
                <c:pt idx="13405">
                  <c:v>134.060000000033</c:v>
                </c:pt>
                <c:pt idx="13406">
                  <c:v>134.07000000003299</c:v>
                </c:pt>
                <c:pt idx="13407">
                  <c:v>134.08000000003301</c:v>
                </c:pt>
                <c:pt idx="13408">
                  <c:v>134.090000000033</c:v>
                </c:pt>
                <c:pt idx="13409">
                  <c:v>134.10000000003299</c:v>
                </c:pt>
                <c:pt idx="13410">
                  <c:v>134.11000000003301</c:v>
                </c:pt>
                <c:pt idx="13411">
                  <c:v>134.120000000033</c:v>
                </c:pt>
                <c:pt idx="13412">
                  <c:v>134.13000000003299</c:v>
                </c:pt>
                <c:pt idx="13413">
                  <c:v>134.14000000003301</c:v>
                </c:pt>
                <c:pt idx="13414">
                  <c:v>134.150000000033</c:v>
                </c:pt>
                <c:pt idx="13415">
                  <c:v>134.16000000003299</c:v>
                </c:pt>
                <c:pt idx="13416">
                  <c:v>134.17000000003301</c:v>
                </c:pt>
                <c:pt idx="13417">
                  <c:v>134.180000000033</c:v>
                </c:pt>
                <c:pt idx="13418">
                  <c:v>134.190000000033</c:v>
                </c:pt>
                <c:pt idx="13419">
                  <c:v>134.20000000003299</c:v>
                </c:pt>
                <c:pt idx="13420">
                  <c:v>134.21000000003301</c:v>
                </c:pt>
                <c:pt idx="13421">
                  <c:v>134.220000000033</c:v>
                </c:pt>
                <c:pt idx="13422">
                  <c:v>134.23000000003299</c:v>
                </c:pt>
                <c:pt idx="13423">
                  <c:v>134.24000000003301</c:v>
                </c:pt>
                <c:pt idx="13424">
                  <c:v>134.250000000033</c:v>
                </c:pt>
                <c:pt idx="13425">
                  <c:v>134.26000000003299</c:v>
                </c:pt>
                <c:pt idx="13426">
                  <c:v>134.27000000003301</c:v>
                </c:pt>
                <c:pt idx="13427">
                  <c:v>134.280000000033</c:v>
                </c:pt>
                <c:pt idx="13428">
                  <c:v>134.29000000003299</c:v>
                </c:pt>
                <c:pt idx="13429">
                  <c:v>134.30000000003301</c:v>
                </c:pt>
                <c:pt idx="13430">
                  <c:v>134.310000000033</c:v>
                </c:pt>
                <c:pt idx="13431">
                  <c:v>134.32000000003299</c:v>
                </c:pt>
                <c:pt idx="13432">
                  <c:v>134.33000000003301</c:v>
                </c:pt>
                <c:pt idx="13433">
                  <c:v>134.340000000033</c:v>
                </c:pt>
                <c:pt idx="13434">
                  <c:v>134.35000000003399</c:v>
                </c:pt>
                <c:pt idx="13435">
                  <c:v>134.36000000003301</c:v>
                </c:pt>
                <c:pt idx="13436">
                  <c:v>134.370000000033</c:v>
                </c:pt>
                <c:pt idx="13437">
                  <c:v>134.38000000003299</c:v>
                </c:pt>
                <c:pt idx="13438">
                  <c:v>134.39000000003301</c:v>
                </c:pt>
                <c:pt idx="13439">
                  <c:v>134.400000000034</c:v>
                </c:pt>
                <c:pt idx="13440">
                  <c:v>134.41000000003399</c:v>
                </c:pt>
                <c:pt idx="13441">
                  <c:v>134.42000000003301</c:v>
                </c:pt>
                <c:pt idx="13442">
                  <c:v>134.430000000033</c:v>
                </c:pt>
                <c:pt idx="13443">
                  <c:v>134.440000000033</c:v>
                </c:pt>
                <c:pt idx="13444">
                  <c:v>134.45000000003299</c:v>
                </c:pt>
                <c:pt idx="13445">
                  <c:v>134.46000000003301</c:v>
                </c:pt>
                <c:pt idx="13446">
                  <c:v>134.47000000003399</c:v>
                </c:pt>
                <c:pt idx="13447">
                  <c:v>134.48000000003299</c:v>
                </c:pt>
                <c:pt idx="13448">
                  <c:v>134.49000000003301</c:v>
                </c:pt>
                <c:pt idx="13449">
                  <c:v>134.500000000033</c:v>
                </c:pt>
                <c:pt idx="13450">
                  <c:v>134.51000000003401</c:v>
                </c:pt>
                <c:pt idx="13451">
                  <c:v>134.52000000003301</c:v>
                </c:pt>
                <c:pt idx="13452">
                  <c:v>134.53000000003399</c:v>
                </c:pt>
                <c:pt idx="13453">
                  <c:v>134.54000000003401</c:v>
                </c:pt>
                <c:pt idx="13454">
                  <c:v>134.550000000034</c:v>
                </c:pt>
                <c:pt idx="13455">
                  <c:v>134.56000000003399</c:v>
                </c:pt>
                <c:pt idx="13456">
                  <c:v>134.57000000003401</c:v>
                </c:pt>
                <c:pt idx="13457">
                  <c:v>134.580000000034</c:v>
                </c:pt>
                <c:pt idx="13458">
                  <c:v>134.590000000034</c:v>
                </c:pt>
                <c:pt idx="13459">
                  <c:v>134.60000000003399</c:v>
                </c:pt>
                <c:pt idx="13460">
                  <c:v>134.61000000003401</c:v>
                </c:pt>
                <c:pt idx="13461">
                  <c:v>134.620000000034</c:v>
                </c:pt>
                <c:pt idx="13462">
                  <c:v>134.63000000003399</c:v>
                </c:pt>
                <c:pt idx="13463">
                  <c:v>134.64000000003401</c:v>
                </c:pt>
                <c:pt idx="13464">
                  <c:v>134.650000000034</c:v>
                </c:pt>
                <c:pt idx="13465">
                  <c:v>134.66000000003399</c:v>
                </c:pt>
                <c:pt idx="13466">
                  <c:v>134.67000000003401</c:v>
                </c:pt>
                <c:pt idx="13467">
                  <c:v>134.680000000034</c:v>
                </c:pt>
                <c:pt idx="13468">
                  <c:v>134.69000000003399</c:v>
                </c:pt>
                <c:pt idx="13469">
                  <c:v>134.70000000003401</c:v>
                </c:pt>
                <c:pt idx="13470">
                  <c:v>134.710000000034</c:v>
                </c:pt>
                <c:pt idx="13471">
                  <c:v>134.72000000003399</c:v>
                </c:pt>
                <c:pt idx="13472">
                  <c:v>134.73000000003401</c:v>
                </c:pt>
                <c:pt idx="13473">
                  <c:v>134.740000000034</c:v>
                </c:pt>
                <c:pt idx="13474">
                  <c:v>134.75000000003399</c:v>
                </c:pt>
                <c:pt idx="13475">
                  <c:v>134.76000000003401</c:v>
                </c:pt>
                <c:pt idx="13476">
                  <c:v>134.770000000034</c:v>
                </c:pt>
                <c:pt idx="13477">
                  <c:v>134.78000000003399</c:v>
                </c:pt>
                <c:pt idx="13478">
                  <c:v>134.79000000003401</c:v>
                </c:pt>
                <c:pt idx="13479">
                  <c:v>134.800000000034</c:v>
                </c:pt>
                <c:pt idx="13480">
                  <c:v>134.81000000003399</c:v>
                </c:pt>
                <c:pt idx="13481">
                  <c:v>134.82000000003401</c:v>
                </c:pt>
                <c:pt idx="13482">
                  <c:v>134.830000000034</c:v>
                </c:pt>
                <c:pt idx="13483">
                  <c:v>134.840000000034</c:v>
                </c:pt>
                <c:pt idx="13484">
                  <c:v>134.85000000003399</c:v>
                </c:pt>
                <c:pt idx="13485">
                  <c:v>134.86000000003401</c:v>
                </c:pt>
                <c:pt idx="13486">
                  <c:v>134.870000000034</c:v>
                </c:pt>
                <c:pt idx="13487">
                  <c:v>134.88000000003399</c:v>
                </c:pt>
                <c:pt idx="13488">
                  <c:v>134.89000000003401</c:v>
                </c:pt>
                <c:pt idx="13489">
                  <c:v>134.900000000034</c:v>
                </c:pt>
                <c:pt idx="13490">
                  <c:v>134.91000000003399</c:v>
                </c:pt>
                <c:pt idx="13491">
                  <c:v>134.92000000003401</c:v>
                </c:pt>
                <c:pt idx="13492">
                  <c:v>134.930000000034</c:v>
                </c:pt>
                <c:pt idx="13493">
                  <c:v>134.94000000003399</c:v>
                </c:pt>
                <c:pt idx="13494">
                  <c:v>134.95000000003401</c:v>
                </c:pt>
                <c:pt idx="13495">
                  <c:v>134.960000000034</c:v>
                </c:pt>
                <c:pt idx="13496">
                  <c:v>134.97000000003399</c:v>
                </c:pt>
                <c:pt idx="13497">
                  <c:v>134.98000000003401</c:v>
                </c:pt>
                <c:pt idx="13498">
                  <c:v>134.990000000034</c:v>
                </c:pt>
                <c:pt idx="13499">
                  <c:v>135.00000000003399</c:v>
                </c:pt>
                <c:pt idx="13500">
                  <c:v>135.01000000003401</c:v>
                </c:pt>
                <c:pt idx="13501">
                  <c:v>135.020000000034</c:v>
                </c:pt>
                <c:pt idx="13502">
                  <c:v>135.03000000003399</c:v>
                </c:pt>
                <c:pt idx="13503">
                  <c:v>135.04000000003401</c:v>
                </c:pt>
                <c:pt idx="13504">
                  <c:v>135.050000000034</c:v>
                </c:pt>
                <c:pt idx="13505">
                  <c:v>135.06000000003399</c:v>
                </c:pt>
                <c:pt idx="13506">
                  <c:v>135.07000000003401</c:v>
                </c:pt>
                <c:pt idx="13507">
                  <c:v>135.080000000034</c:v>
                </c:pt>
                <c:pt idx="13508">
                  <c:v>135.090000000034</c:v>
                </c:pt>
                <c:pt idx="13509">
                  <c:v>135.10000000003399</c:v>
                </c:pt>
                <c:pt idx="13510">
                  <c:v>135.11000000003401</c:v>
                </c:pt>
                <c:pt idx="13511">
                  <c:v>135.120000000034</c:v>
                </c:pt>
                <c:pt idx="13512">
                  <c:v>135.13000000003399</c:v>
                </c:pt>
                <c:pt idx="13513">
                  <c:v>135.14000000003401</c:v>
                </c:pt>
                <c:pt idx="13514">
                  <c:v>135.150000000034</c:v>
                </c:pt>
                <c:pt idx="13515">
                  <c:v>135.16000000003399</c:v>
                </c:pt>
                <c:pt idx="13516">
                  <c:v>135.17000000003401</c:v>
                </c:pt>
                <c:pt idx="13517">
                  <c:v>135.180000000034</c:v>
                </c:pt>
                <c:pt idx="13518">
                  <c:v>135.19000000003399</c:v>
                </c:pt>
                <c:pt idx="13519">
                  <c:v>135.20000000003401</c:v>
                </c:pt>
                <c:pt idx="13520">
                  <c:v>135.210000000034</c:v>
                </c:pt>
                <c:pt idx="13521">
                  <c:v>135.22000000003399</c:v>
                </c:pt>
                <c:pt idx="13522">
                  <c:v>135.23000000003401</c:v>
                </c:pt>
                <c:pt idx="13523">
                  <c:v>135.240000000034</c:v>
                </c:pt>
                <c:pt idx="13524">
                  <c:v>135.25000000003399</c:v>
                </c:pt>
                <c:pt idx="13525">
                  <c:v>135.26000000003401</c:v>
                </c:pt>
                <c:pt idx="13526">
                  <c:v>135.270000000034</c:v>
                </c:pt>
                <c:pt idx="13527">
                  <c:v>135.28000000003399</c:v>
                </c:pt>
                <c:pt idx="13528">
                  <c:v>135.29000000003401</c:v>
                </c:pt>
                <c:pt idx="13529">
                  <c:v>135.300000000034</c:v>
                </c:pt>
                <c:pt idx="13530">
                  <c:v>135.31000000003399</c:v>
                </c:pt>
                <c:pt idx="13531">
                  <c:v>135.32000000003401</c:v>
                </c:pt>
                <c:pt idx="13532">
                  <c:v>135.330000000034</c:v>
                </c:pt>
                <c:pt idx="13533">
                  <c:v>135.340000000034</c:v>
                </c:pt>
                <c:pt idx="13534">
                  <c:v>135.35000000003399</c:v>
                </c:pt>
                <c:pt idx="13535">
                  <c:v>135.36000000003401</c:v>
                </c:pt>
                <c:pt idx="13536">
                  <c:v>135.370000000034</c:v>
                </c:pt>
                <c:pt idx="13537">
                  <c:v>135.38000000003399</c:v>
                </c:pt>
                <c:pt idx="13538">
                  <c:v>135.39000000003401</c:v>
                </c:pt>
                <c:pt idx="13539">
                  <c:v>135.400000000034</c:v>
                </c:pt>
                <c:pt idx="13540">
                  <c:v>135.41000000003399</c:v>
                </c:pt>
                <c:pt idx="13541">
                  <c:v>135.42000000003401</c:v>
                </c:pt>
                <c:pt idx="13542">
                  <c:v>135.430000000034</c:v>
                </c:pt>
                <c:pt idx="13543">
                  <c:v>135.44000000003399</c:v>
                </c:pt>
                <c:pt idx="13544">
                  <c:v>135.45000000003401</c:v>
                </c:pt>
                <c:pt idx="13545">
                  <c:v>135.460000000034</c:v>
                </c:pt>
                <c:pt idx="13546">
                  <c:v>135.47000000003399</c:v>
                </c:pt>
                <c:pt idx="13547">
                  <c:v>135.48000000003401</c:v>
                </c:pt>
                <c:pt idx="13548">
                  <c:v>135.490000000034</c:v>
                </c:pt>
                <c:pt idx="13549">
                  <c:v>135.50000000003399</c:v>
                </c:pt>
                <c:pt idx="13550">
                  <c:v>135.51000000003401</c:v>
                </c:pt>
                <c:pt idx="13551">
                  <c:v>135.520000000034</c:v>
                </c:pt>
                <c:pt idx="13552">
                  <c:v>135.53000000003399</c:v>
                </c:pt>
                <c:pt idx="13553">
                  <c:v>135.54000000003401</c:v>
                </c:pt>
                <c:pt idx="13554">
                  <c:v>135.550000000034</c:v>
                </c:pt>
                <c:pt idx="13555">
                  <c:v>135.56000000003399</c:v>
                </c:pt>
                <c:pt idx="13556">
                  <c:v>135.57000000003401</c:v>
                </c:pt>
                <c:pt idx="13557">
                  <c:v>135.580000000034</c:v>
                </c:pt>
                <c:pt idx="13558">
                  <c:v>135.590000000034</c:v>
                </c:pt>
                <c:pt idx="13559">
                  <c:v>135.60000000003399</c:v>
                </c:pt>
                <c:pt idx="13560">
                  <c:v>135.61000000003401</c:v>
                </c:pt>
                <c:pt idx="13561">
                  <c:v>135.620000000034</c:v>
                </c:pt>
                <c:pt idx="13562">
                  <c:v>135.63000000003399</c:v>
                </c:pt>
                <c:pt idx="13563">
                  <c:v>135.64000000003401</c:v>
                </c:pt>
                <c:pt idx="13564">
                  <c:v>135.650000000034</c:v>
                </c:pt>
                <c:pt idx="13565">
                  <c:v>135.66000000003399</c:v>
                </c:pt>
                <c:pt idx="13566">
                  <c:v>135.67000000003401</c:v>
                </c:pt>
                <c:pt idx="13567">
                  <c:v>135.680000000034</c:v>
                </c:pt>
                <c:pt idx="13568">
                  <c:v>135.69000000003399</c:v>
                </c:pt>
                <c:pt idx="13569">
                  <c:v>135.70000000003401</c:v>
                </c:pt>
                <c:pt idx="13570">
                  <c:v>135.710000000034</c:v>
                </c:pt>
                <c:pt idx="13571">
                  <c:v>135.72000000003399</c:v>
                </c:pt>
                <c:pt idx="13572">
                  <c:v>135.73000000003401</c:v>
                </c:pt>
                <c:pt idx="13573">
                  <c:v>135.740000000034</c:v>
                </c:pt>
                <c:pt idx="13574">
                  <c:v>135.75000000003399</c:v>
                </c:pt>
                <c:pt idx="13575">
                  <c:v>135.76000000003401</c:v>
                </c:pt>
                <c:pt idx="13576">
                  <c:v>135.770000000034</c:v>
                </c:pt>
                <c:pt idx="13577">
                  <c:v>135.78000000003399</c:v>
                </c:pt>
                <c:pt idx="13578">
                  <c:v>135.79000000003401</c:v>
                </c:pt>
                <c:pt idx="13579">
                  <c:v>135.800000000034</c:v>
                </c:pt>
                <c:pt idx="13580">
                  <c:v>135.81000000003399</c:v>
                </c:pt>
                <c:pt idx="13581">
                  <c:v>135.82000000003401</c:v>
                </c:pt>
                <c:pt idx="13582">
                  <c:v>135.830000000034</c:v>
                </c:pt>
                <c:pt idx="13583">
                  <c:v>135.840000000034</c:v>
                </c:pt>
                <c:pt idx="13584">
                  <c:v>135.85000000003399</c:v>
                </c:pt>
                <c:pt idx="13585">
                  <c:v>135.86000000003401</c:v>
                </c:pt>
                <c:pt idx="13586">
                  <c:v>135.870000000034</c:v>
                </c:pt>
                <c:pt idx="13587">
                  <c:v>135.88000000003399</c:v>
                </c:pt>
                <c:pt idx="13588">
                  <c:v>135.89000000003401</c:v>
                </c:pt>
                <c:pt idx="13589">
                  <c:v>135.900000000034</c:v>
                </c:pt>
                <c:pt idx="13590">
                  <c:v>135.91000000003399</c:v>
                </c:pt>
                <c:pt idx="13591">
                  <c:v>135.92000000003401</c:v>
                </c:pt>
                <c:pt idx="13592">
                  <c:v>135.930000000034</c:v>
                </c:pt>
                <c:pt idx="13593">
                  <c:v>135.94000000003399</c:v>
                </c:pt>
                <c:pt idx="13594">
                  <c:v>135.95000000003401</c:v>
                </c:pt>
                <c:pt idx="13595">
                  <c:v>135.960000000034</c:v>
                </c:pt>
                <c:pt idx="13596">
                  <c:v>135.97000000003399</c:v>
                </c:pt>
                <c:pt idx="13597">
                  <c:v>135.98000000003401</c:v>
                </c:pt>
                <c:pt idx="13598">
                  <c:v>135.990000000034</c:v>
                </c:pt>
                <c:pt idx="13599">
                  <c:v>136.00000000003399</c:v>
                </c:pt>
                <c:pt idx="13600">
                  <c:v>136.01000000003401</c:v>
                </c:pt>
                <c:pt idx="13601">
                  <c:v>136.020000000034</c:v>
                </c:pt>
                <c:pt idx="13602">
                  <c:v>136.03000000003399</c:v>
                </c:pt>
                <c:pt idx="13603">
                  <c:v>136.04000000003401</c:v>
                </c:pt>
                <c:pt idx="13604">
                  <c:v>136.050000000034</c:v>
                </c:pt>
                <c:pt idx="13605">
                  <c:v>136.06000000003399</c:v>
                </c:pt>
                <c:pt idx="13606">
                  <c:v>136.07000000003401</c:v>
                </c:pt>
                <c:pt idx="13607">
                  <c:v>136.080000000034</c:v>
                </c:pt>
                <c:pt idx="13608">
                  <c:v>136.090000000034</c:v>
                </c:pt>
                <c:pt idx="13609">
                  <c:v>136.10000000003399</c:v>
                </c:pt>
                <c:pt idx="13610">
                  <c:v>136.11000000003401</c:v>
                </c:pt>
                <c:pt idx="13611">
                  <c:v>136.120000000034</c:v>
                </c:pt>
                <c:pt idx="13612">
                  <c:v>136.13000000003399</c:v>
                </c:pt>
                <c:pt idx="13613">
                  <c:v>136.14000000003401</c:v>
                </c:pt>
                <c:pt idx="13614">
                  <c:v>136.150000000034</c:v>
                </c:pt>
                <c:pt idx="13615">
                  <c:v>136.16000000003399</c:v>
                </c:pt>
                <c:pt idx="13616">
                  <c:v>136.17000000003401</c:v>
                </c:pt>
                <c:pt idx="13617">
                  <c:v>136.180000000034</c:v>
                </c:pt>
                <c:pt idx="13618">
                  <c:v>136.19000000003399</c:v>
                </c:pt>
                <c:pt idx="13619">
                  <c:v>136.20000000003401</c:v>
                </c:pt>
                <c:pt idx="13620">
                  <c:v>136.210000000034</c:v>
                </c:pt>
                <c:pt idx="13621">
                  <c:v>136.22000000003399</c:v>
                </c:pt>
                <c:pt idx="13622">
                  <c:v>136.23000000003401</c:v>
                </c:pt>
                <c:pt idx="13623">
                  <c:v>136.240000000034</c:v>
                </c:pt>
                <c:pt idx="13624">
                  <c:v>136.25000000003399</c:v>
                </c:pt>
                <c:pt idx="13625">
                  <c:v>136.26000000003401</c:v>
                </c:pt>
                <c:pt idx="13626">
                  <c:v>136.270000000034</c:v>
                </c:pt>
                <c:pt idx="13627">
                  <c:v>136.28000000003399</c:v>
                </c:pt>
                <c:pt idx="13628">
                  <c:v>136.29000000003401</c:v>
                </c:pt>
                <c:pt idx="13629">
                  <c:v>136.300000000034</c:v>
                </c:pt>
                <c:pt idx="13630">
                  <c:v>136.31000000003499</c:v>
                </c:pt>
                <c:pt idx="13631">
                  <c:v>136.32000000003401</c:v>
                </c:pt>
                <c:pt idx="13632">
                  <c:v>136.330000000034</c:v>
                </c:pt>
                <c:pt idx="13633">
                  <c:v>136.340000000034</c:v>
                </c:pt>
                <c:pt idx="13634">
                  <c:v>136.35000000003399</c:v>
                </c:pt>
                <c:pt idx="13635">
                  <c:v>136.36000000003401</c:v>
                </c:pt>
                <c:pt idx="13636">
                  <c:v>136.37000000003499</c:v>
                </c:pt>
                <c:pt idx="13637">
                  <c:v>136.38000000003399</c:v>
                </c:pt>
                <c:pt idx="13638">
                  <c:v>136.39000000003401</c:v>
                </c:pt>
                <c:pt idx="13639">
                  <c:v>136.400000000034</c:v>
                </c:pt>
                <c:pt idx="13640">
                  <c:v>136.41000000003501</c:v>
                </c:pt>
                <c:pt idx="13641">
                  <c:v>136.42000000003401</c:v>
                </c:pt>
                <c:pt idx="13642">
                  <c:v>136.43000000003499</c:v>
                </c:pt>
                <c:pt idx="13643">
                  <c:v>136.44000000003501</c:v>
                </c:pt>
                <c:pt idx="13644">
                  <c:v>136.45000000003401</c:v>
                </c:pt>
                <c:pt idx="13645">
                  <c:v>136.460000000034</c:v>
                </c:pt>
                <c:pt idx="13646">
                  <c:v>136.47000000003399</c:v>
                </c:pt>
                <c:pt idx="13647">
                  <c:v>136.48000000003401</c:v>
                </c:pt>
                <c:pt idx="13648">
                  <c:v>136.490000000035</c:v>
                </c:pt>
                <c:pt idx="13649">
                  <c:v>136.50000000003499</c:v>
                </c:pt>
                <c:pt idx="13650">
                  <c:v>136.51000000003501</c:v>
                </c:pt>
                <c:pt idx="13651">
                  <c:v>136.520000000035</c:v>
                </c:pt>
                <c:pt idx="13652">
                  <c:v>136.53000000003499</c:v>
                </c:pt>
                <c:pt idx="13653">
                  <c:v>136.54000000003501</c:v>
                </c:pt>
                <c:pt idx="13654">
                  <c:v>136.550000000035</c:v>
                </c:pt>
                <c:pt idx="13655">
                  <c:v>136.56000000003499</c:v>
                </c:pt>
                <c:pt idx="13656">
                  <c:v>136.57000000003501</c:v>
                </c:pt>
                <c:pt idx="13657">
                  <c:v>136.580000000035</c:v>
                </c:pt>
                <c:pt idx="13658">
                  <c:v>136.59000000003499</c:v>
                </c:pt>
                <c:pt idx="13659">
                  <c:v>136.60000000003501</c:v>
                </c:pt>
                <c:pt idx="13660">
                  <c:v>136.610000000035</c:v>
                </c:pt>
                <c:pt idx="13661">
                  <c:v>136.62000000003499</c:v>
                </c:pt>
                <c:pt idx="13662">
                  <c:v>136.63000000003501</c:v>
                </c:pt>
                <c:pt idx="13663">
                  <c:v>136.640000000035</c:v>
                </c:pt>
                <c:pt idx="13664">
                  <c:v>136.65000000003499</c:v>
                </c:pt>
                <c:pt idx="13665">
                  <c:v>136.66000000003501</c:v>
                </c:pt>
                <c:pt idx="13666">
                  <c:v>136.670000000035</c:v>
                </c:pt>
                <c:pt idx="13667">
                  <c:v>136.68000000003499</c:v>
                </c:pt>
                <c:pt idx="13668">
                  <c:v>136.69000000003501</c:v>
                </c:pt>
                <c:pt idx="13669">
                  <c:v>136.700000000035</c:v>
                </c:pt>
                <c:pt idx="13670">
                  <c:v>136.710000000035</c:v>
                </c:pt>
                <c:pt idx="13671">
                  <c:v>136.72000000003499</c:v>
                </c:pt>
                <c:pt idx="13672">
                  <c:v>136.73000000003501</c:v>
                </c:pt>
                <c:pt idx="13673">
                  <c:v>136.740000000035</c:v>
                </c:pt>
                <c:pt idx="13674">
                  <c:v>136.75000000003499</c:v>
                </c:pt>
                <c:pt idx="13675">
                  <c:v>136.76000000003501</c:v>
                </c:pt>
                <c:pt idx="13676">
                  <c:v>136.770000000035</c:v>
                </c:pt>
                <c:pt idx="13677">
                  <c:v>136.78000000003499</c:v>
                </c:pt>
                <c:pt idx="13678">
                  <c:v>136.79000000003501</c:v>
                </c:pt>
                <c:pt idx="13679">
                  <c:v>136.800000000035</c:v>
                </c:pt>
                <c:pt idx="13680">
                  <c:v>136.81000000003499</c:v>
                </c:pt>
                <c:pt idx="13681">
                  <c:v>136.82000000003501</c:v>
                </c:pt>
                <c:pt idx="13682">
                  <c:v>136.830000000035</c:v>
                </c:pt>
                <c:pt idx="13683">
                  <c:v>136.84000000003499</c:v>
                </c:pt>
                <c:pt idx="13684">
                  <c:v>136.85000000003501</c:v>
                </c:pt>
                <c:pt idx="13685">
                  <c:v>136.860000000035</c:v>
                </c:pt>
                <c:pt idx="13686">
                  <c:v>136.87000000003499</c:v>
                </c:pt>
                <c:pt idx="13687">
                  <c:v>136.88000000003501</c:v>
                </c:pt>
                <c:pt idx="13688">
                  <c:v>136.890000000035</c:v>
                </c:pt>
                <c:pt idx="13689">
                  <c:v>136.90000000003499</c:v>
                </c:pt>
                <c:pt idx="13690">
                  <c:v>136.91000000003501</c:v>
                </c:pt>
                <c:pt idx="13691">
                  <c:v>136.920000000035</c:v>
                </c:pt>
                <c:pt idx="13692">
                  <c:v>136.93000000003499</c:v>
                </c:pt>
                <c:pt idx="13693">
                  <c:v>136.94000000003501</c:v>
                </c:pt>
                <c:pt idx="13694">
                  <c:v>136.950000000035</c:v>
                </c:pt>
                <c:pt idx="13695">
                  <c:v>136.960000000035</c:v>
                </c:pt>
                <c:pt idx="13696">
                  <c:v>136.97000000003499</c:v>
                </c:pt>
                <c:pt idx="13697">
                  <c:v>136.98000000003501</c:v>
                </c:pt>
                <c:pt idx="13698">
                  <c:v>136.990000000035</c:v>
                </c:pt>
                <c:pt idx="13699">
                  <c:v>137.00000000003499</c:v>
                </c:pt>
                <c:pt idx="13700">
                  <c:v>137.01000000003501</c:v>
                </c:pt>
                <c:pt idx="13701">
                  <c:v>137.020000000035</c:v>
                </c:pt>
                <c:pt idx="13702">
                  <c:v>137.03000000003499</c:v>
                </c:pt>
                <c:pt idx="13703">
                  <c:v>137.04000000003501</c:v>
                </c:pt>
                <c:pt idx="13704">
                  <c:v>137.050000000035</c:v>
                </c:pt>
                <c:pt idx="13705">
                  <c:v>137.06000000003499</c:v>
                </c:pt>
                <c:pt idx="13706">
                  <c:v>137.07000000003501</c:v>
                </c:pt>
                <c:pt idx="13707">
                  <c:v>137.080000000035</c:v>
                </c:pt>
                <c:pt idx="13708">
                  <c:v>137.09000000003499</c:v>
                </c:pt>
                <c:pt idx="13709">
                  <c:v>137.10000000003501</c:v>
                </c:pt>
                <c:pt idx="13710">
                  <c:v>137.110000000035</c:v>
                </c:pt>
                <c:pt idx="13711">
                  <c:v>137.12000000003499</c:v>
                </c:pt>
                <c:pt idx="13712">
                  <c:v>137.13000000003501</c:v>
                </c:pt>
                <c:pt idx="13713">
                  <c:v>137.140000000035</c:v>
                </c:pt>
                <c:pt idx="13714">
                  <c:v>137.15000000003499</c:v>
                </c:pt>
                <c:pt idx="13715">
                  <c:v>137.16000000003501</c:v>
                </c:pt>
                <c:pt idx="13716">
                  <c:v>137.170000000035</c:v>
                </c:pt>
                <c:pt idx="13717">
                  <c:v>137.18000000003499</c:v>
                </c:pt>
                <c:pt idx="13718">
                  <c:v>137.19000000003501</c:v>
                </c:pt>
                <c:pt idx="13719">
                  <c:v>137.200000000035</c:v>
                </c:pt>
                <c:pt idx="13720">
                  <c:v>137.210000000035</c:v>
                </c:pt>
                <c:pt idx="13721">
                  <c:v>137.22000000003499</c:v>
                </c:pt>
                <c:pt idx="13722">
                  <c:v>137.23000000003501</c:v>
                </c:pt>
                <c:pt idx="13723">
                  <c:v>137.240000000035</c:v>
                </c:pt>
                <c:pt idx="13724">
                  <c:v>137.25000000003499</c:v>
                </c:pt>
                <c:pt idx="13725">
                  <c:v>137.26000000003501</c:v>
                </c:pt>
                <c:pt idx="13726">
                  <c:v>137.270000000035</c:v>
                </c:pt>
                <c:pt idx="13727">
                  <c:v>137.28000000003499</c:v>
                </c:pt>
                <c:pt idx="13728">
                  <c:v>137.29000000003501</c:v>
                </c:pt>
                <c:pt idx="13729">
                  <c:v>137.300000000035</c:v>
                </c:pt>
                <c:pt idx="13730">
                  <c:v>137.31000000003499</c:v>
                </c:pt>
                <c:pt idx="13731">
                  <c:v>137.32000000003501</c:v>
                </c:pt>
                <c:pt idx="13732">
                  <c:v>137.330000000035</c:v>
                </c:pt>
                <c:pt idx="13733">
                  <c:v>137.34000000003499</c:v>
                </c:pt>
                <c:pt idx="13734">
                  <c:v>137.35000000003501</c:v>
                </c:pt>
                <c:pt idx="13735">
                  <c:v>137.360000000035</c:v>
                </c:pt>
                <c:pt idx="13736">
                  <c:v>137.37000000003499</c:v>
                </c:pt>
                <c:pt idx="13737">
                  <c:v>137.38000000003501</c:v>
                </c:pt>
                <c:pt idx="13738">
                  <c:v>137.390000000035</c:v>
                </c:pt>
                <c:pt idx="13739">
                  <c:v>137.40000000003499</c:v>
                </c:pt>
                <c:pt idx="13740">
                  <c:v>137.41000000003501</c:v>
                </c:pt>
                <c:pt idx="13741">
                  <c:v>137.420000000035</c:v>
                </c:pt>
                <c:pt idx="13742">
                  <c:v>137.43000000003499</c:v>
                </c:pt>
                <c:pt idx="13743">
                  <c:v>137.44000000003501</c:v>
                </c:pt>
                <c:pt idx="13744">
                  <c:v>137.450000000035</c:v>
                </c:pt>
                <c:pt idx="13745">
                  <c:v>137.460000000035</c:v>
                </c:pt>
                <c:pt idx="13746">
                  <c:v>137.47000000003499</c:v>
                </c:pt>
                <c:pt idx="13747">
                  <c:v>137.48000000003501</c:v>
                </c:pt>
                <c:pt idx="13748">
                  <c:v>137.490000000035</c:v>
                </c:pt>
                <c:pt idx="13749">
                  <c:v>137.50000000003499</c:v>
                </c:pt>
                <c:pt idx="13750">
                  <c:v>137.51000000003501</c:v>
                </c:pt>
                <c:pt idx="13751">
                  <c:v>137.520000000035</c:v>
                </c:pt>
                <c:pt idx="13752">
                  <c:v>137.53000000003499</c:v>
                </c:pt>
                <c:pt idx="13753">
                  <c:v>137.54000000003501</c:v>
                </c:pt>
                <c:pt idx="13754">
                  <c:v>137.550000000035</c:v>
                </c:pt>
                <c:pt idx="13755">
                  <c:v>137.56000000003499</c:v>
                </c:pt>
                <c:pt idx="13756">
                  <c:v>137.57000000003501</c:v>
                </c:pt>
                <c:pt idx="13757">
                  <c:v>137.580000000035</c:v>
                </c:pt>
                <c:pt idx="13758">
                  <c:v>137.59000000003499</c:v>
                </c:pt>
                <c:pt idx="13759">
                  <c:v>137.60000000003501</c:v>
                </c:pt>
                <c:pt idx="13760">
                  <c:v>137.610000000035</c:v>
                </c:pt>
                <c:pt idx="13761">
                  <c:v>137.62000000003499</c:v>
                </c:pt>
                <c:pt idx="13762">
                  <c:v>137.63000000003501</c:v>
                </c:pt>
                <c:pt idx="13763">
                  <c:v>137.640000000035</c:v>
                </c:pt>
                <c:pt idx="13764">
                  <c:v>137.65000000003499</c:v>
                </c:pt>
                <c:pt idx="13765">
                  <c:v>137.66000000003501</c:v>
                </c:pt>
                <c:pt idx="13766">
                  <c:v>137.670000000035</c:v>
                </c:pt>
                <c:pt idx="13767">
                  <c:v>137.68000000003499</c:v>
                </c:pt>
                <c:pt idx="13768">
                  <c:v>137.69000000003501</c:v>
                </c:pt>
                <c:pt idx="13769">
                  <c:v>137.700000000035</c:v>
                </c:pt>
                <c:pt idx="13770">
                  <c:v>137.710000000035</c:v>
                </c:pt>
                <c:pt idx="13771">
                  <c:v>137.72000000003499</c:v>
                </c:pt>
                <c:pt idx="13772">
                  <c:v>137.73000000003501</c:v>
                </c:pt>
                <c:pt idx="13773">
                  <c:v>137.740000000035</c:v>
                </c:pt>
                <c:pt idx="13774">
                  <c:v>137.75000000003499</c:v>
                </c:pt>
                <c:pt idx="13775">
                  <c:v>137.76000000003501</c:v>
                </c:pt>
                <c:pt idx="13776">
                  <c:v>137.770000000035</c:v>
                </c:pt>
                <c:pt idx="13777">
                  <c:v>137.78000000003499</c:v>
                </c:pt>
                <c:pt idx="13778">
                  <c:v>137.79000000003501</c:v>
                </c:pt>
                <c:pt idx="13779">
                  <c:v>137.800000000035</c:v>
                </c:pt>
                <c:pt idx="13780">
                  <c:v>137.81000000003499</c:v>
                </c:pt>
                <c:pt idx="13781">
                  <c:v>137.82000000003501</c:v>
                </c:pt>
                <c:pt idx="13782">
                  <c:v>137.830000000035</c:v>
                </c:pt>
                <c:pt idx="13783">
                  <c:v>137.84000000003499</c:v>
                </c:pt>
                <c:pt idx="13784">
                  <c:v>137.85000000003501</c:v>
                </c:pt>
                <c:pt idx="13785">
                  <c:v>137.860000000035</c:v>
                </c:pt>
                <c:pt idx="13786">
                  <c:v>137.87000000003499</c:v>
                </c:pt>
                <c:pt idx="13787">
                  <c:v>137.88000000003501</c:v>
                </c:pt>
                <c:pt idx="13788">
                  <c:v>137.890000000035</c:v>
                </c:pt>
                <c:pt idx="13789">
                  <c:v>137.90000000003499</c:v>
                </c:pt>
                <c:pt idx="13790">
                  <c:v>137.91000000003501</c:v>
                </c:pt>
                <c:pt idx="13791">
                  <c:v>137.920000000035</c:v>
                </c:pt>
                <c:pt idx="13792">
                  <c:v>137.93000000003499</c:v>
                </c:pt>
                <c:pt idx="13793">
                  <c:v>137.94000000003501</c:v>
                </c:pt>
                <c:pt idx="13794">
                  <c:v>137.950000000035</c:v>
                </c:pt>
                <c:pt idx="13795">
                  <c:v>137.960000000035</c:v>
                </c:pt>
                <c:pt idx="13796">
                  <c:v>137.97000000003499</c:v>
                </c:pt>
                <c:pt idx="13797">
                  <c:v>137.98000000003501</c:v>
                </c:pt>
                <c:pt idx="13798">
                  <c:v>137.990000000035</c:v>
                </c:pt>
                <c:pt idx="13799">
                  <c:v>138.00000000003499</c:v>
                </c:pt>
                <c:pt idx="13800">
                  <c:v>138.01000000003501</c:v>
                </c:pt>
                <c:pt idx="13801">
                  <c:v>138.020000000035</c:v>
                </c:pt>
                <c:pt idx="13802">
                  <c:v>138.03000000003499</c:v>
                </c:pt>
                <c:pt idx="13803">
                  <c:v>138.04000000003501</c:v>
                </c:pt>
                <c:pt idx="13804">
                  <c:v>138.050000000035</c:v>
                </c:pt>
                <c:pt idx="13805">
                  <c:v>138.06000000003499</c:v>
                </c:pt>
                <c:pt idx="13806">
                  <c:v>138.07000000003501</c:v>
                </c:pt>
                <c:pt idx="13807">
                  <c:v>138.080000000035</c:v>
                </c:pt>
                <c:pt idx="13808">
                  <c:v>138.09000000003499</c:v>
                </c:pt>
                <c:pt idx="13809">
                  <c:v>138.10000000003501</c:v>
                </c:pt>
                <c:pt idx="13810">
                  <c:v>138.110000000035</c:v>
                </c:pt>
                <c:pt idx="13811">
                  <c:v>138.12000000003499</c:v>
                </c:pt>
                <c:pt idx="13812">
                  <c:v>138.13000000003501</c:v>
                </c:pt>
                <c:pt idx="13813">
                  <c:v>138.140000000035</c:v>
                </c:pt>
                <c:pt idx="13814">
                  <c:v>138.15000000003499</c:v>
                </c:pt>
                <c:pt idx="13815">
                  <c:v>138.16000000003501</c:v>
                </c:pt>
                <c:pt idx="13816">
                  <c:v>138.170000000035</c:v>
                </c:pt>
                <c:pt idx="13817">
                  <c:v>138.18000000003499</c:v>
                </c:pt>
                <c:pt idx="13818">
                  <c:v>138.19000000003501</c:v>
                </c:pt>
                <c:pt idx="13819">
                  <c:v>138.200000000035</c:v>
                </c:pt>
                <c:pt idx="13820">
                  <c:v>138.210000000035</c:v>
                </c:pt>
                <c:pt idx="13821">
                  <c:v>138.22000000003499</c:v>
                </c:pt>
                <c:pt idx="13822">
                  <c:v>138.23000000003501</c:v>
                </c:pt>
                <c:pt idx="13823">
                  <c:v>138.240000000035</c:v>
                </c:pt>
                <c:pt idx="13824">
                  <c:v>138.25000000003499</c:v>
                </c:pt>
                <c:pt idx="13825">
                  <c:v>138.26000000003501</c:v>
                </c:pt>
                <c:pt idx="13826">
                  <c:v>138.27000000003599</c:v>
                </c:pt>
                <c:pt idx="13827">
                  <c:v>138.28000000003499</c:v>
                </c:pt>
                <c:pt idx="13828">
                  <c:v>138.29000000003501</c:v>
                </c:pt>
                <c:pt idx="13829">
                  <c:v>138.300000000035</c:v>
                </c:pt>
                <c:pt idx="13830">
                  <c:v>138.31000000003499</c:v>
                </c:pt>
                <c:pt idx="13831">
                  <c:v>138.32000000003501</c:v>
                </c:pt>
                <c:pt idx="13832">
                  <c:v>138.33000000003599</c:v>
                </c:pt>
                <c:pt idx="13833">
                  <c:v>138.34000000003601</c:v>
                </c:pt>
                <c:pt idx="13834">
                  <c:v>138.35000000003501</c:v>
                </c:pt>
                <c:pt idx="13835">
                  <c:v>138.360000000035</c:v>
                </c:pt>
                <c:pt idx="13836">
                  <c:v>138.37000000003499</c:v>
                </c:pt>
                <c:pt idx="13837">
                  <c:v>138.38000000003501</c:v>
                </c:pt>
                <c:pt idx="13838">
                  <c:v>138.390000000036</c:v>
                </c:pt>
                <c:pt idx="13839">
                  <c:v>138.40000000003599</c:v>
                </c:pt>
                <c:pt idx="13840">
                  <c:v>138.41000000003501</c:v>
                </c:pt>
                <c:pt idx="13841">
                  <c:v>138.420000000035</c:v>
                </c:pt>
                <c:pt idx="13842">
                  <c:v>138.43000000003499</c:v>
                </c:pt>
                <c:pt idx="13843">
                  <c:v>138.44000000003501</c:v>
                </c:pt>
                <c:pt idx="13844">
                  <c:v>138.450000000036</c:v>
                </c:pt>
                <c:pt idx="13845">
                  <c:v>138.46000000003599</c:v>
                </c:pt>
                <c:pt idx="13846">
                  <c:v>138.47000000003601</c:v>
                </c:pt>
                <c:pt idx="13847">
                  <c:v>138.480000000036</c:v>
                </c:pt>
                <c:pt idx="13848">
                  <c:v>138.49000000003599</c:v>
                </c:pt>
                <c:pt idx="13849">
                  <c:v>138.50000000003601</c:v>
                </c:pt>
                <c:pt idx="13850">
                  <c:v>138.510000000036</c:v>
                </c:pt>
                <c:pt idx="13851">
                  <c:v>138.52000000003599</c:v>
                </c:pt>
                <c:pt idx="13852">
                  <c:v>138.53000000003601</c:v>
                </c:pt>
                <c:pt idx="13853">
                  <c:v>138.540000000036</c:v>
                </c:pt>
                <c:pt idx="13854">
                  <c:v>138.55000000003599</c:v>
                </c:pt>
                <c:pt idx="13855">
                  <c:v>138.56000000003601</c:v>
                </c:pt>
                <c:pt idx="13856">
                  <c:v>138.570000000036</c:v>
                </c:pt>
                <c:pt idx="13857">
                  <c:v>138.58000000003599</c:v>
                </c:pt>
                <c:pt idx="13858">
                  <c:v>138.59000000003601</c:v>
                </c:pt>
                <c:pt idx="13859">
                  <c:v>138.600000000036</c:v>
                </c:pt>
                <c:pt idx="13860">
                  <c:v>138.610000000036</c:v>
                </c:pt>
                <c:pt idx="13861">
                  <c:v>138.62000000003599</c:v>
                </c:pt>
                <c:pt idx="13862">
                  <c:v>138.63000000003601</c:v>
                </c:pt>
                <c:pt idx="13863">
                  <c:v>138.640000000036</c:v>
                </c:pt>
                <c:pt idx="13864">
                  <c:v>138.65000000003599</c:v>
                </c:pt>
                <c:pt idx="13865">
                  <c:v>138.66000000003601</c:v>
                </c:pt>
                <c:pt idx="13866">
                  <c:v>138.670000000036</c:v>
                </c:pt>
                <c:pt idx="13867">
                  <c:v>138.68000000003599</c:v>
                </c:pt>
                <c:pt idx="13868">
                  <c:v>138.69000000003601</c:v>
                </c:pt>
                <c:pt idx="13869">
                  <c:v>138.700000000036</c:v>
                </c:pt>
                <c:pt idx="13870">
                  <c:v>138.71000000003599</c:v>
                </c:pt>
                <c:pt idx="13871">
                  <c:v>138.72000000003601</c:v>
                </c:pt>
                <c:pt idx="13872">
                  <c:v>138.730000000036</c:v>
                </c:pt>
                <c:pt idx="13873">
                  <c:v>138.74000000003599</c:v>
                </c:pt>
                <c:pt idx="13874">
                  <c:v>138.75000000003601</c:v>
                </c:pt>
                <c:pt idx="13875">
                  <c:v>138.760000000036</c:v>
                </c:pt>
                <c:pt idx="13876">
                  <c:v>138.77000000003599</c:v>
                </c:pt>
                <c:pt idx="13877">
                  <c:v>138.78000000003601</c:v>
                </c:pt>
                <c:pt idx="13878">
                  <c:v>138.790000000036</c:v>
                </c:pt>
                <c:pt idx="13879">
                  <c:v>138.80000000003599</c:v>
                </c:pt>
                <c:pt idx="13880">
                  <c:v>138.81000000003601</c:v>
                </c:pt>
                <c:pt idx="13881">
                  <c:v>138.820000000036</c:v>
                </c:pt>
                <c:pt idx="13882">
                  <c:v>138.83000000003599</c:v>
                </c:pt>
                <c:pt idx="13883">
                  <c:v>138.84000000003601</c:v>
                </c:pt>
                <c:pt idx="13884">
                  <c:v>138.850000000036</c:v>
                </c:pt>
                <c:pt idx="13885">
                  <c:v>138.860000000036</c:v>
                </c:pt>
                <c:pt idx="13886">
                  <c:v>138.87000000003599</c:v>
                </c:pt>
                <c:pt idx="13887">
                  <c:v>138.88000000003601</c:v>
                </c:pt>
                <c:pt idx="13888">
                  <c:v>138.890000000036</c:v>
                </c:pt>
                <c:pt idx="13889">
                  <c:v>138.90000000003599</c:v>
                </c:pt>
                <c:pt idx="13890">
                  <c:v>138.91000000003601</c:v>
                </c:pt>
                <c:pt idx="13891">
                  <c:v>138.920000000036</c:v>
                </c:pt>
                <c:pt idx="13892">
                  <c:v>138.93000000003599</c:v>
                </c:pt>
                <c:pt idx="13893">
                  <c:v>138.94000000003601</c:v>
                </c:pt>
                <c:pt idx="13894">
                  <c:v>138.950000000036</c:v>
                </c:pt>
                <c:pt idx="13895">
                  <c:v>138.96000000003599</c:v>
                </c:pt>
                <c:pt idx="13896">
                  <c:v>138.97000000003601</c:v>
                </c:pt>
                <c:pt idx="13897">
                  <c:v>138.980000000036</c:v>
                </c:pt>
                <c:pt idx="13898">
                  <c:v>138.99000000003599</c:v>
                </c:pt>
                <c:pt idx="13899">
                  <c:v>139.00000000003601</c:v>
                </c:pt>
                <c:pt idx="13900">
                  <c:v>139.010000000036</c:v>
                </c:pt>
                <c:pt idx="13901">
                  <c:v>139.02000000003599</c:v>
                </c:pt>
                <c:pt idx="13902">
                  <c:v>139.03000000003601</c:v>
                </c:pt>
                <c:pt idx="13903">
                  <c:v>139.040000000036</c:v>
                </c:pt>
                <c:pt idx="13904">
                  <c:v>139.05000000003599</c:v>
                </c:pt>
                <c:pt idx="13905">
                  <c:v>139.06000000003601</c:v>
                </c:pt>
                <c:pt idx="13906">
                  <c:v>139.070000000036</c:v>
                </c:pt>
                <c:pt idx="13907">
                  <c:v>139.08000000003599</c:v>
                </c:pt>
                <c:pt idx="13908">
                  <c:v>139.09000000003601</c:v>
                </c:pt>
                <c:pt idx="13909">
                  <c:v>139.100000000036</c:v>
                </c:pt>
                <c:pt idx="13910">
                  <c:v>139.110000000036</c:v>
                </c:pt>
                <c:pt idx="13911">
                  <c:v>139.12000000003599</c:v>
                </c:pt>
                <c:pt idx="13912">
                  <c:v>139.13000000003601</c:v>
                </c:pt>
                <c:pt idx="13913">
                  <c:v>139.140000000036</c:v>
                </c:pt>
                <c:pt idx="13914">
                  <c:v>139.15000000003599</c:v>
                </c:pt>
                <c:pt idx="13915">
                  <c:v>139.16000000003601</c:v>
                </c:pt>
                <c:pt idx="13916">
                  <c:v>139.170000000036</c:v>
                </c:pt>
                <c:pt idx="13917">
                  <c:v>139.18000000003599</c:v>
                </c:pt>
                <c:pt idx="13918">
                  <c:v>139.19000000003601</c:v>
                </c:pt>
                <c:pt idx="13919">
                  <c:v>139.200000000036</c:v>
                </c:pt>
                <c:pt idx="13920">
                  <c:v>139.21000000003599</c:v>
                </c:pt>
                <c:pt idx="13921">
                  <c:v>139.22000000003601</c:v>
                </c:pt>
                <c:pt idx="13922">
                  <c:v>139.230000000036</c:v>
                </c:pt>
                <c:pt idx="13923">
                  <c:v>139.24000000003599</c:v>
                </c:pt>
                <c:pt idx="13924">
                  <c:v>139.25000000003601</c:v>
                </c:pt>
                <c:pt idx="13925">
                  <c:v>139.260000000036</c:v>
                </c:pt>
                <c:pt idx="13926">
                  <c:v>139.27000000003599</c:v>
                </c:pt>
                <c:pt idx="13927">
                  <c:v>139.28000000003601</c:v>
                </c:pt>
                <c:pt idx="13928">
                  <c:v>139.290000000036</c:v>
                </c:pt>
                <c:pt idx="13929">
                  <c:v>139.30000000003599</c:v>
                </c:pt>
                <c:pt idx="13930">
                  <c:v>139.31000000003601</c:v>
                </c:pt>
                <c:pt idx="13931">
                  <c:v>139.320000000036</c:v>
                </c:pt>
                <c:pt idx="13932">
                  <c:v>139.33000000003599</c:v>
                </c:pt>
                <c:pt idx="13933">
                  <c:v>139.34000000003601</c:v>
                </c:pt>
                <c:pt idx="13934">
                  <c:v>139.350000000036</c:v>
                </c:pt>
                <c:pt idx="13935">
                  <c:v>139.360000000036</c:v>
                </c:pt>
                <c:pt idx="13936">
                  <c:v>139.37000000003599</c:v>
                </c:pt>
                <c:pt idx="13937">
                  <c:v>139.38000000003601</c:v>
                </c:pt>
                <c:pt idx="13938">
                  <c:v>139.390000000036</c:v>
                </c:pt>
                <c:pt idx="13939">
                  <c:v>139.40000000003599</c:v>
                </c:pt>
                <c:pt idx="13940">
                  <c:v>139.41000000003601</c:v>
                </c:pt>
                <c:pt idx="13941">
                  <c:v>139.420000000036</c:v>
                </c:pt>
                <c:pt idx="13942">
                  <c:v>139.43000000003599</c:v>
                </c:pt>
                <c:pt idx="13943">
                  <c:v>139.44000000003601</c:v>
                </c:pt>
                <c:pt idx="13944">
                  <c:v>139.450000000036</c:v>
                </c:pt>
                <c:pt idx="13945">
                  <c:v>139.46000000003599</c:v>
                </c:pt>
                <c:pt idx="13946">
                  <c:v>139.47000000003601</c:v>
                </c:pt>
                <c:pt idx="13947">
                  <c:v>139.480000000036</c:v>
                </c:pt>
                <c:pt idx="13948">
                  <c:v>139.49000000003599</c:v>
                </c:pt>
                <c:pt idx="13949">
                  <c:v>139.50000000003601</c:v>
                </c:pt>
                <c:pt idx="13950">
                  <c:v>139.510000000036</c:v>
                </c:pt>
                <c:pt idx="13951">
                  <c:v>139.52000000003599</c:v>
                </c:pt>
                <c:pt idx="13952">
                  <c:v>139.53000000003601</c:v>
                </c:pt>
                <c:pt idx="13953">
                  <c:v>139.540000000036</c:v>
                </c:pt>
                <c:pt idx="13954">
                  <c:v>139.55000000003599</c:v>
                </c:pt>
                <c:pt idx="13955">
                  <c:v>139.56000000003601</c:v>
                </c:pt>
                <c:pt idx="13956">
                  <c:v>139.570000000036</c:v>
                </c:pt>
                <c:pt idx="13957">
                  <c:v>139.58000000003599</c:v>
                </c:pt>
                <c:pt idx="13958">
                  <c:v>139.59000000003601</c:v>
                </c:pt>
                <c:pt idx="13959">
                  <c:v>139.600000000036</c:v>
                </c:pt>
                <c:pt idx="13960">
                  <c:v>139.610000000036</c:v>
                </c:pt>
                <c:pt idx="13961">
                  <c:v>139.62000000003599</c:v>
                </c:pt>
                <c:pt idx="13962">
                  <c:v>139.63000000003601</c:v>
                </c:pt>
                <c:pt idx="13963">
                  <c:v>139.640000000036</c:v>
                </c:pt>
                <c:pt idx="13964">
                  <c:v>139.65000000003599</c:v>
                </c:pt>
                <c:pt idx="13965">
                  <c:v>139.66000000003601</c:v>
                </c:pt>
                <c:pt idx="13966">
                  <c:v>139.670000000036</c:v>
                </c:pt>
                <c:pt idx="13967">
                  <c:v>139.68000000003599</c:v>
                </c:pt>
                <c:pt idx="13968">
                  <c:v>139.69000000003601</c:v>
                </c:pt>
                <c:pt idx="13969">
                  <c:v>139.700000000036</c:v>
                </c:pt>
                <c:pt idx="13970">
                  <c:v>139.71000000003599</c:v>
                </c:pt>
                <c:pt idx="13971">
                  <c:v>139.72000000003601</c:v>
                </c:pt>
                <c:pt idx="13972">
                  <c:v>139.730000000036</c:v>
                </c:pt>
                <c:pt idx="13973">
                  <c:v>139.74000000003599</c:v>
                </c:pt>
                <c:pt idx="13974">
                  <c:v>139.75000000003601</c:v>
                </c:pt>
                <c:pt idx="13975">
                  <c:v>139.760000000036</c:v>
                </c:pt>
                <c:pt idx="13976">
                  <c:v>139.77000000003599</c:v>
                </c:pt>
                <c:pt idx="13977">
                  <c:v>139.78000000003601</c:v>
                </c:pt>
                <c:pt idx="13978">
                  <c:v>139.790000000036</c:v>
                </c:pt>
                <c:pt idx="13979">
                  <c:v>139.80000000003599</c:v>
                </c:pt>
                <c:pt idx="13980">
                  <c:v>139.81000000003601</c:v>
                </c:pt>
                <c:pt idx="13981">
                  <c:v>139.820000000036</c:v>
                </c:pt>
                <c:pt idx="13982">
                  <c:v>139.83000000003599</c:v>
                </c:pt>
                <c:pt idx="13983">
                  <c:v>139.84000000003601</c:v>
                </c:pt>
                <c:pt idx="13984">
                  <c:v>139.850000000036</c:v>
                </c:pt>
                <c:pt idx="13985">
                  <c:v>139.860000000036</c:v>
                </c:pt>
                <c:pt idx="13986">
                  <c:v>139.87000000003599</c:v>
                </c:pt>
                <c:pt idx="13987">
                  <c:v>139.88000000003601</c:v>
                </c:pt>
                <c:pt idx="13988">
                  <c:v>139.890000000036</c:v>
                </c:pt>
                <c:pt idx="13989">
                  <c:v>139.90000000003599</c:v>
                </c:pt>
                <c:pt idx="13990">
                  <c:v>139.91000000003601</c:v>
                </c:pt>
                <c:pt idx="13991">
                  <c:v>139.920000000036</c:v>
                </c:pt>
                <c:pt idx="13992">
                  <c:v>139.93000000003599</c:v>
                </c:pt>
                <c:pt idx="13993">
                  <c:v>139.94000000003601</c:v>
                </c:pt>
                <c:pt idx="13994">
                  <c:v>139.950000000036</c:v>
                </c:pt>
                <c:pt idx="13995">
                  <c:v>139.96000000003599</c:v>
                </c:pt>
                <c:pt idx="13996">
                  <c:v>139.97000000003601</c:v>
                </c:pt>
                <c:pt idx="13997">
                  <c:v>139.980000000036</c:v>
                </c:pt>
                <c:pt idx="13998">
                  <c:v>139.99000000003599</c:v>
                </c:pt>
                <c:pt idx="13999">
                  <c:v>140.00000000003601</c:v>
                </c:pt>
                <c:pt idx="14000">
                  <c:v>140.010000000036</c:v>
                </c:pt>
                <c:pt idx="14001">
                  <c:v>140.02000000003599</c:v>
                </c:pt>
                <c:pt idx="14002">
                  <c:v>140.03000000003601</c:v>
                </c:pt>
                <c:pt idx="14003">
                  <c:v>140.040000000036</c:v>
                </c:pt>
                <c:pt idx="14004">
                  <c:v>140.05000000003599</c:v>
                </c:pt>
                <c:pt idx="14005">
                  <c:v>140.06000000003601</c:v>
                </c:pt>
                <c:pt idx="14006">
                  <c:v>140.070000000036</c:v>
                </c:pt>
                <c:pt idx="14007">
                  <c:v>140.08000000003599</c:v>
                </c:pt>
                <c:pt idx="14008">
                  <c:v>140.09000000003601</c:v>
                </c:pt>
                <c:pt idx="14009">
                  <c:v>140.100000000036</c:v>
                </c:pt>
                <c:pt idx="14010">
                  <c:v>140.110000000036</c:v>
                </c:pt>
                <c:pt idx="14011">
                  <c:v>140.12000000003599</c:v>
                </c:pt>
                <c:pt idx="14012">
                  <c:v>140.13000000003601</c:v>
                </c:pt>
                <c:pt idx="14013">
                  <c:v>140.140000000036</c:v>
                </c:pt>
                <c:pt idx="14014">
                  <c:v>140.15000000003599</c:v>
                </c:pt>
                <c:pt idx="14015">
                  <c:v>140.16000000003601</c:v>
                </c:pt>
                <c:pt idx="14016">
                  <c:v>140.170000000036</c:v>
                </c:pt>
                <c:pt idx="14017">
                  <c:v>140.18000000003599</c:v>
                </c:pt>
                <c:pt idx="14018">
                  <c:v>140.19000000003601</c:v>
                </c:pt>
                <c:pt idx="14019">
                  <c:v>140.200000000036</c:v>
                </c:pt>
                <c:pt idx="14020">
                  <c:v>140.21000000003599</c:v>
                </c:pt>
                <c:pt idx="14021">
                  <c:v>140.22000000003601</c:v>
                </c:pt>
                <c:pt idx="14022">
                  <c:v>140.23000000003699</c:v>
                </c:pt>
                <c:pt idx="14023">
                  <c:v>140.24000000003701</c:v>
                </c:pt>
                <c:pt idx="14024">
                  <c:v>140.25000000003601</c:v>
                </c:pt>
                <c:pt idx="14025">
                  <c:v>140.260000000036</c:v>
                </c:pt>
                <c:pt idx="14026">
                  <c:v>140.27000000003599</c:v>
                </c:pt>
                <c:pt idx="14027">
                  <c:v>140.28000000003601</c:v>
                </c:pt>
                <c:pt idx="14028">
                  <c:v>140.290000000037</c:v>
                </c:pt>
                <c:pt idx="14029">
                  <c:v>140.30000000003699</c:v>
                </c:pt>
                <c:pt idx="14030">
                  <c:v>140.31000000003601</c:v>
                </c:pt>
                <c:pt idx="14031">
                  <c:v>140.320000000036</c:v>
                </c:pt>
                <c:pt idx="14032">
                  <c:v>140.33000000003599</c:v>
                </c:pt>
                <c:pt idx="14033">
                  <c:v>140.34000000003601</c:v>
                </c:pt>
                <c:pt idx="14034">
                  <c:v>140.350000000036</c:v>
                </c:pt>
                <c:pt idx="14035">
                  <c:v>140.36000000003699</c:v>
                </c:pt>
                <c:pt idx="14036">
                  <c:v>140.37000000003599</c:v>
                </c:pt>
                <c:pt idx="14037">
                  <c:v>140.38000000003601</c:v>
                </c:pt>
                <c:pt idx="14038">
                  <c:v>140.390000000036</c:v>
                </c:pt>
                <c:pt idx="14039">
                  <c:v>140.40000000003599</c:v>
                </c:pt>
                <c:pt idx="14040">
                  <c:v>140.410000000037</c:v>
                </c:pt>
                <c:pt idx="14041">
                  <c:v>140.42000000003699</c:v>
                </c:pt>
                <c:pt idx="14042">
                  <c:v>140.43000000003701</c:v>
                </c:pt>
                <c:pt idx="14043">
                  <c:v>140.440000000037</c:v>
                </c:pt>
                <c:pt idx="14044">
                  <c:v>140.45000000003699</c:v>
                </c:pt>
                <c:pt idx="14045">
                  <c:v>140.46000000003701</c:v>
                </c:pt>
                <c:pt idx="14046">
                  <c:v>140.470000000037</c:v>
                </c:pt>
                <c:pt idx="14047">
                  <c:v>140.48000000003699</c:v>
                </c:pt>
                <c:pt idx="14048">
                  <c:v>140.49000000003701</c:v>
                </c:pt>
                <c:pt idx="14049">
                  <c:v>140.50000000003701</c:v>
                </c:pt>
                <c:pt idx="14050">
                  <c:v>140.510000000037</c:v>
                </c:pt>
                <c:pt idx="14051">
                  <c:v>140.52000000003699</c:v>
                </c:pt>
                <c:pt idx="14052">
                  <c:v>140.53000000003701</c:v>
                </c:pt>
                <c:pt idx="14053">
                  <c:v>140.540000000037</c:v>
                </c:pt>
                <c:pt idx="14054">
                  <c:v>140.55000000003699</c:v>
                </c:pt>
                <c:pt idx="14055">
                  <c:v>140.56000000003701</c:v>
                </c:pt>
                <c:pt idx="14056">
                  <c:v>140.570000000037</c:v>
                </c:pt>
                <c:pt idx="14057">
                  <c:v>140.58000000003699</c:v>
                </c:pt>
                <c:pt idx="14058">
                  <c:v>140.59000000003701</c:v>
                </c:pt>
                <c:pt idx="14059">
                  <c:v>140.600000000037</c:v>
                </c:pt>
                <c:pt idx="14060">
                  <c:v>140.61000000003699</c:v>
                </c:pt>
                <c:pt idx="14061">
                  <c:v>140.62000000003701</c:v>
                </c:pt>
                <c:pt idx="14062">
                  <c:v>140.630000000037</c:v>
                </c:pt>
                <c:pt idx="14063">
                  <c:v>140.64000000003699</c:v>
                </c:pt>
                <c:pt idx="14064">
                  <c:v>140.65000000003701</c:v>
                </c:pt>
                <c:pt idx="14065">
                  <c:v>140.660000000037</c:v>
                </c:pt>
                <c:pt idx="14066">
                  <c:v>140.67000000003699</c:v>
                </c:pt>
                <c:pt idx="14067">
                  <c:v>140.68000000003701</c:v>
                </c:pt>
                <c:pt idx="14068">
                  <c:v>140.690000000037</c:v>
                </c:pt>
                <c:pt idx="14069">
                  <c:v>140.70000000003699</c:v>
                </c:pt>
                <c:pt idx="14070">
                  <c:v>140.71000000003701</c:v>
                </c:pt>
                <c:pt idx="14071">
                  <c:v>140.720000000037</c:v>
                </c:pt>
                <c:pt idx="14072">
                  <c:v>140.73000000003699</c:v>
                </c:pt>
                <c:pt idx="14073">
                  <c:v>140.74000000003701</c:v>
                </c:pt>
                <c:pt idx="14074">
                  <c:v>140.75000000003701</c:v>
                </c:pt>
                <c:pt idx="14075">
                  <c:v>140.760000000037</c:v>
                </c:pt>
                <c:pt idx="14076">
                  <c:v>140.77000000003699</c:v>
                </c:pt>
                <c:pt idx="14077">
                  <c:v>140.78000000003701</c:v>
                </c:pt>
                <c:pt idx="14078">
                  <c:v>140.790000000037</c:v>
                </c:pt>
                <c:pt idx="14079">
                  <c:v>140.80000000003699</c:v>
                </c:pt>
                <c:pt idx="14080">
                  <c:v>140.81000000003701</c:v>
                </c:pt>
                <c:pt idx="14081">
                  <c:v>140.820000000037</c:v>
                </c:pt>
                <c:pt idx="14082">
                  <c:v>140.83000000003699</c:v>
                </c:pt>
                <c:pt idx="14083">
                  <c:v>140.84000000003701</c:v>
                </c:pt>
                <c:pt idx="14084">
                  <c:v>140.850000000037</c:v>
                </c:pt>
                <c:pt idx="14085">
                  <c:v>140.86000000003699</c:v>
                </c:pt>
                <c:pt idx="14086">
                  <c:v>140.87000000003701</c:v>
                </c:pt>
                <c:pt idx="14087">
                  <c:v>140.880000000037</c:v>
                </c:pt>
                <c:pt idx="14088">
                  <c:v>140.89000000003699</c:v>
                </c:pt>
                <c:pt idx="14089">
                  <c:v>140.90000000003701</c:v>
                </c:pt>
                <c:pt idx="14090">
                  <c:v>140.910000000037</c:v>
                </c:pt>
                <c:pt idx="14091">
                  <c:v>140.92000000003699</c:v>
                </c:pt>
                <c:pt idx="14092">
                  <c:v>140.93000000003701</c:v>
                </c:pt>
                <c:pt idx="14093">
                  <c:v>140.940000000037</c:v>
                </c:pt>
                <c:pt idx="14094">
                  <c:v>140.95000000003699</c:v>
                </c:pt>
                <c:pt idx="14095">
                  <c:v>140.96000000003701</c:v>
                </c:pt>
                <c:pt idx="14096">
                  <c:v>140.970000000037</c:v>
                </c:pt>
                <c:pt idx="14097">
                  <c:v>140.98000000003699</c:v>
                </c:pt>
                <c:pt idx="14098">
                  <c:v>140.99000000003701</c:v>
                </c:pt>
                <c:pt idx="14099">
                  <c:v>141.00000000003701</c:v>
                </c:pt>
                <c:pt idx="14100">
                  <c:v>141.010000000037</c:v>
                </c:pt>
                <c:pt idx="14101">
                  <c:v>141.02000000003699</c:v>
                </c:pt>
                <c:pt idx="14102">
                  <c:v>141.03000000003701</c:v>
                </c:pt>
                <c:pt idx="14103">
                  <c:v>141.040000000037</c:v>
                </c:pt>
                <c:pt idx="14104">
                  <c:v>141.05000000003699</c:v>
                </c:pt>
                <c:pt idx="14105">
                  <c:v>141.06000000003701</c:v>
                </c:pt>
                <c:pt idx="14106">
                  <c:v>141.070000000037</c:v>
                </c:pt>
                <c:pt idx="14107">
                  <c:v>141.08000000003699</c:v>
                </c:pt>
                <c:pt idx="14108">
                  <c:v>141.09000000003701</c:v>
                </c:pt>
                <c:pt idx="14109">
                  <c:v>141.100000000037</c:v>
                </c:pt>
                <c:pt idx="14110">
                  <c:v>141.11000000003699</c:v>
                </c:pt>
                <c:pt idx="14111">
                  <c:v>141.12000000003701</c:v>
                </c:pt>
                <c:pt idx="14112">
                  <c:v>141.130000000037</c:v>
                </c:pt>
                <c:pt idx="14113">
                  <c:v>141.14000000003699</c:v>
                </c:pt>
                <c:pt idx="14114">
                  <c:v>141.15000000003701</c:v>
                </c:pt>
                <c:pt idx="14115">
                  <c:v>141.160000000037</c:v>
                </c:pt>
                <c:pt idx="14116">
                  <c:v>141.17000000003699</c:v>
                </c:pt>
                <c:pt idx="14117">
                  <c:v>141.18000000003701</c:v>
                </c:pt>
                <c:pt idx="14118">
                  <c:v>141.190000000037</c:v>
                </c:pt>
                <c:pt idx="14119">
                  <c:v>141.20000000003699</c:v>
                </c:pt>
                <c:pt idx="14120">
                  <c:v>141.21000000003701</c:v>
                </c:pt>
                <c:pt idx="14121">
                  <c:v>141.220000000037</c:v>
                </c:pt>
                <c:pt idx="14122">
                  <c:v>141.23000000003699</c:v>
                </c:pt>
                <c:pt idx="14123">
                  <c:v>141.24000000003701</c:v>
                </c:pt>
                <c:pt idx="14124">
                  <c:v>141.25000000003701</c:v>
                </c:pt>
                <c:pt idx="14125">
                  <c:v>141.260000000037</c:v>
                </c:pt>
                <c:pt idx="14126">
                  <c:v>141.27000000003699</c:v>
                </c:pt>
                <c:pt idx="14127">
                  <c:v>141.28000000003701</c:v>
                </c:pt>
                <c:pt idx="14128">
                  <c:v>141.290000000037</c:v>
                </c:pt>
                <c:pt idx="14129">
                  <c:v>141.30000000003699</c:v>
                </c:pt>
                <c:pt idx="14130">
                  <c:v>141.31000000003701</c:v>
                </c:pt>
                <c:pt idx="14131">
                  <c:v>141.320000000037</c:v>
                </c:pt>
                <c:pt idx="14132">
                  <c:v>141.33000000003699</c:v>
                </c:pt>
                <c:pt idx="14133">
                  <c:v>141.34000000003701</c:v>
                </c:pt>
                <c:pt idx="14134">
                  <c:v>141.350000000037</c:v>
                </c:pt>
                <c:pt idx="14135">
                  <c:v>141.36000000003699</c:v>
                </c:pt>
                <c:pt idx="14136">
                  <c:v>141.37000000003701</c:v>
                </c:pt>
                <c:pt idx="14137">
                  <c:v>141.380000000037</c:v>
                </c:pt>
                <c:pt idx="14138">
                  <c:v>141.39000000003699</c:v>
                </c:pt>
                <c:pt idx="14139">
                  <c:v>141.40000000003701</c:v>
                </c:pt>
                <c:pt idx="14140">
                  <c:v>141.410000000037</c:v>
                </c:pt>
                <c:pt idx="14141">
                  <c:v>141.42000000003699</c:v>
                </c:pt>
                <c:pt idx="14142">
                  <c:v>141.43000000003701</c:v>
                </c:pt>
                <c:pt idx="14143">
                  <c:v>141.440000000037</c:v>
                </c:pt>
                <c:pt idx="14144">
                  <c:v>141.45000000003699</c:v>
                </c:pt>
                <c:pt idx="14145">
                  <c:v>141.46000000003701</c:v>
                </c:pt>
                <c:pt idx="14146">
                  <c:v>141.470000000037</c:v>
                </c:pt>
                <c:pt idx="14147">
                  <c:v>141.48000000003699</c:v>
                </c:pt>
                <c:pt idx="14148">
                  <c:v>141.49000000003701</c:v>
                </c:pt>
                <c:pt idx="14149">
                  <c:v>141.50000000003701</c:v>
                </c:pt>
                <c:pt idx="14150">
                  <c:v>141.510000000037</c:v>
                </c:pt>
                <c:pt idx="14151">
                  <c:v>141.52000000003699</c:v>
                </c:pt>
                <c:pt idx="14152">
                  <c:v>141.53000000003701</c:v>
                </c:pt>
                <c:pt idx="14153">
                  <c:v>141.540000000037</c:v>
                </c:pt>
                <c:pt idx="14154">
                  <c:v>141.55000000003699</c:v>
                </c:pt>
                <c:pt idx="14155">
                  <c:v>141.56000000003701</c:v>
                </c:pt>
                <c:pt idx="14156">
                  <c:v>141.570000000037</c:v>
                </c:pt>
                <c:pt idx="14157">
                  <c:v>141.58000000003699</c:v>
                </c:pt>
                <c:pt idx="14158">
                  <c:v>141.59000000003701</c:v>
                </c:pt>
                <c:pt idx="14159">
                  <c:v>141.600000000037</c:v>
                </c:pt>
                <c:pt idx="14160">
                  <c:v>141.61000000003699</c:v>
                </c:pt>
                <c:pt idx="14161">
                  <c:v>141.62000000003701</c:v>
                </c:pt>
                <c:pt idx="14162">
                  <c:v>141.630000000037</c:v>
                </c:pt>
                <c:pt idx="14163">
                  <c:v>141.64000000003699</c:v>
                </c:pt>
                <c:pt idx="14164">
                  <c:v>141.65000000003701</c:v>
                </c:pt>
                <c:pt idx="14165">
                  <c:v>141.660000000037</c:v>
                </c:pt>
                <c:pt idx="14166">
                  <c:v>141.67000000003699</c:v>
                </c:pt>
                <c:pt idx="14167">
                  <c:v>141.68000000003701</c:v>
                </c:pt>
                <c:pt idx="14168">
                  <c:v>141.690000000037</c:v>
                </c:pt>
                <c:pt idx="14169">
                  <c:v>141.70000000003699</c:v>
                </c:pt>
                <c:pt idx="14170">
                  <c:v>141.71000000003701</c:v>
                </c:pt>
                <c:pt idx="14171">
                  <c:v>141.720000000037</c:v>
                </c:pt>
                <c:pt idx="14172">
                  <c:v>141.73000000003699</c:v>
                </c:pt>
                <c:pt idx="14173">
                  <c:v>141.74000000003701</c:v>
                </c:pt>
                <c:pt idx="14174">
                  <c:v>141.75000000003701</c:v>
                </c:pt>
                <c:pt idx="14175">
                  <c:v>141.760000000037</c:v>
                </c:pt>
                <c:pt idx="14176">
                  <c:v>141.77000000003699</c:v>
                </c:pt>
                <c:pt idx="14177">
                  <c:v>141.78000000003701</c:v>
                </c:pt>
                <c:pt idx="14178">
                  <c:v>141.790000000037</c:v>
                </c:pt>
                <c:pt idx="14179">
                  <c:v>141.80000000003699</c:v>
                </c:pt>
                <c:pt idx="14180">
                  <c:v>141.81000000003701</c:v>
                </c:pt>
                <c:pt idx="14181">
                  <c:v>141.820000000037</c:v>
                </c:pt>
                <c:pt idx="14182">
                  <c:v>141.83000000003699</c:v>
                </c:pt>
                <c:pt idx="14183">
                  <c:v>141.84000000003701</c:v>
                </c:pt>
                <c:pt idx="14184">
                  <c:v>141.850000000037</c:v>
                </c:pt>
                <c:pt idx="14185">
                  <c:v>141.86000000003699</c:v>
                </c:pt>
                <c:pt idx="14186">
                  <c:v>141.87000000003701</c:v>
                </c:pt>
                <c:pt idx="14187">
                  <c:v>141.880000000037</c:v>
                </c:pt>
                <c:pt idx="14188">
                  <c:v>141.89000000003699</c:v>
                </c:pt>
                <c:pt idx="14189">
                  <c:v>141.90000000003701</c:v>
                </c:pt>
                <c:pt idx="14190">
                  <c:v>141.910000000037</c:v>
                </c:pt>
                <c:pt idx="14191">
                  <c:v>141.92000000003699</c:v>
                </c:pt>
                <c:pt idx="14192">
                  <c:v>141.93000000003701</c:v>
                </c:pt>
                <c:pt idx="14193">
                  <c:v>141.940000000037</c:v>
                </c:pt>
                <c:pt idx="14194">
                  <c:v>141.95000000003699</c:v>
                </c:pt>
                <c:pt idx="14195">
                  <c:v>141.96000000003701</c:v>
                </c:pt>
                <c:pt idx="14196">
                  <c:v>141.970000000037</c:v>
                </c:pt>
                <c:pt idx="14197">
                  <c:v>141.98000000003699</c:v>
                </c:pt>
                <c:pt idx="14198">
                  <c:v>141.99000000003701</c:v>
                </c:pt>
                <c:pt idx="14199">
                  <c:v>142.00000000003701</c:v>
                </c:pt>
                <c:pt idx="14200">
                  <c:v>142.010000000037</c:v>
                </c:pt>
                <c:pt idx="14201">
                  <c:v>142.02000000003699</c:v>
                </c:pt>
                <c:pt idx="14202">
                  <c:v>142.03000000003701</c:v>
                </c:pt>
                <c:pt idx="14203">
                  <c:v>142.040000000037</c:v>
                </c:pt>
                <c:pt idx="14204">
                  <c:v>142.05000000003699</c:v>
                </c:pt>
                <c:pt idx="14205">
                  <c:v>142.06000000003701</c:v>
                </c:pt>
                <c:pt idx="14206">
                  <c:v>142.070000000037</c:v>
                </c:pt>
                <c:pt idx="14207">
                  <c:v>142.08000000003699</c:v>
                </c:pt>
                <c:pt idx="14208">
                  <c:v>142.09000000003701</c:v>
                </c:pt>
                <c:pt idx="14209">
                  <c:v>142.100000000037</c:v>
                </c:pt>
                <c:pt idx="14210">
                  <c:v>142.11000000003699</c:v>
                </c:pt>
                <c:pt idx="14211">
                  <c:v>142.12000000003701</c:v>
                </c:pt>
                <c:pt idx="14212">
                  <c:v>142.130000000037</c:v>
                </c:pt>
                <c:pt idx="14213">
                  <c:v>142.14000000003699</c:v>
                </c:pt>
                <c:pt idx="14214">
                  <c:v>142.15000000003701</c:v>
                </c:pt>
                <c:pt idx="14215">
                  <c:v>142.160000000037</c:v>
                </c:pt>
                <c:pt idx="14216">
                  <c:v>142.17000000003699</c:v>
                </c:pt>
                <c:pt idx="14217">
                  <c:v>142.18000000003701</c:v>
                </c:pt>
                <c:pt idx="14218">
                  <c:v>142.190000000038</c:v>
                </c:pt>
                <c:pt idx="14219">
                  <c:v>142.20000000003799</c:v>
                </c:pt>
                <c:pt idx="14220">
                  <c:v>142.21000000003701</c:v>
                </c:pt>
                <c:pt idx="14221">
                  <c:v>142.220000000037</c:v>
                </c:pt>
                <c:pt idx="14222">
                  <c:v>142.23000000003699</c:v>
                </c:pt>
                <c:pt idx="14223">
                  <c:v>142.24000000003701</c:v>
                </c:pt>
                <c:pt idx="14224">
                  <c:v>142.25000000003701</c:v>
                </c:pt>
                <c:pt idx="14225">
                  <c:v>142.26000000003799</c:v>
                </c:pt>
                <c:pt idx="14226">
                  <c:v>142.27000000003699</c:v>
                </c:pt>
                <c:pt idx="14227">
                  <c:v>142.28000000003701</c:v>
                </c:pt>
                <c:pt idx="14228">
                  <c:v>142.290000000037</c:v>
                </c:pt>
                <c:pt idx="14229">
                  <c:v>142.30000000003699</c:v>
                </c:pt>
                <c:pt idx="14230">
                  <c:v>142.31000000003701</c:v>
                </c:pt>
                <c:pt idx="14231">
                  <c:v>142.32000000003799</c:v>
                </c:pt>
                <c:pt idx="14232">
                  <c:v>142.33000000003801</c:v>
                </c:pt>
                <c:pt idx="14233">
                  <c:v>142.34000000003701</c:v>
                </c:pt>
                <c:pt idx="14234">
                  <c:v>142.350000000037</c:v>
                </c:pt>
                <c:pt idx="14235">
                  <c:v>142.36000000003801</c:v>
                </c:pt>
                <c:pt idx="14236">
                  <c:v>142.370000000038</c:v>
                </c:pt>
                <c:pt idx="14237">
                  <c:v>142.380000000038</c:v>
                </c:pt>
                <c:pt idx="14238">
                  <c:v>142.39000000003799</c:v>
                </c:pt>
                <c:pt idx="14239">
                  <c:v>142.40000000003801</c:v>
                </c:pt>
                <c:pt idx="14240">
                  <c:v>142.410000000038</c:v>
                </c:pt>
                <c:pt idx="14241">
                  <c:v>142.42000000003799</c:v>
                </c:pt>
                <c:pt idx="14242">
                  <c:v>142.43000000003801</c:v>
                </c:pt>
                <c:pt idx="14243">
                  <c:v>142.440000000038</c:v>
                </c:pt>
                <c:pt idx="14244">
                  <c:v>142.45000000003799</c:v>
                </c:pt>
                <c:pt idx="14245">
                  <c:v>142.46000000003801</c:v>
                </c:pt>
                <c:pt idx="14246">
                  <c:v>142.470000000038</c:v>
                </c:pt>
                <c:pt idx="14247">
                  <c:v>142.48000000003799</c:v>
                </c:pt>
                <c:pt idx="14248">
                  <c:v>142.49000000003801</c:v>
                </c:pt>
                <c:pt idx="14249">
                  <c:v>142.500000000038</c:v>
                </c:pt>
                <c:pt idx="14250">
                  <c:v>142.51000000003799</c:v>
                </c:pt>
                <c:pt idx="14251">
                  <c:v>142.52000000003801</c:v>
                </c:pt>
                <c:pt idx="14252">
                  <c:v>142.530000000038</c:v>
                </c:pt>
                <c:pt idx="14253">
                  <c:v>142.54000000003799</c:v>
                </c:pt>
                <c:pt idx="14254">
                  <c:v>142.55000000003801</c:v>
                </c:pt>
                <c:pt idx="14255">
                  <c:v>142.560000000038</c:v>
                </c:pt>
                <c:pt idx="14256">
                  <c:v>142.57000000003799</c:v>
                </c:pt>
                <c:pt idx="14257">
                  <c:v>142.58000000003801</c:v>
                </c:pt>
                <c:pt idx="14258">
                  <c:v>142.590000000038</c:v>
                </c:pt>
                <c:pt idx="14259">
                  <c:v>142.60000000003799</c:v>
                </c:pt>
                <c:pt idx="14260">
                  <c:v>142.61000000003801</c:v>
                </c:pt>
                <c:pt idx="14261">
                  <c:v>142.620000000038</c:v>
                </c:pt>
                <c:pt idx="14262">
                  <c:v>142.630000000038</c:v>
                </c:pt>
                <c:pt idx="14263">
                  <c:v>142.64000000003799</c:v>
                </c:pt>
                <c:pt idx="14264">
                  <c:v>142.65000000003801</c:v>
                </c:pt>
                <c:pt idx="14265">
                  <c:v>142.660000000038</c:v>
                </c:pt>
                <c:pt idx="14266">
                  <c:v>142.67000000003799</c:v>
                </c:pt>
                <c:pt idx="14267">
                  <c:v>142.68000000003801</c:v>
                </c:pt>
                <c:pt idx="14268">
                  <c:v>142.690000000038</c:v>
                </c:pt>
                <c:pt idx="14269">
                  <c:v>142.70000000003799</c:v>
                </c:pt>
                <c:pt idx="14270">
                  <c:v>142.71000000003801</c:v>
                </c:pt>
                <c:pt idx="14271">
                  <c:v>142.720000000038</c:v>
                </c:pt>
                <c:pt idx="14272">
                  <c:v>142.73000000003799</c:v>
                </c:pt>
                <c:pt idx="14273">
                  <c:v>142.74000000003801</c:v>
                </c:pt>
                <c:pt idx="14274">
                  <c:v>142.750000000038</c:v>
                </c:pt>
                <c:pt idx="14275">
                  <c:v>142.76000000003799</c:v>
                </c:pt>
                <c:pt idx="14276">
                  <c:v>142.77000000003801</c:v>
                </c:pt>
                <c:pt idx="14277">
                  <c:v>142.780000000038</c:v>
                </c:pt>
                <c:pt idx="14278">
                  <c:v>142.79000000003799</c:v>
                </c:pt>
                <c:pt idx="14279">
                  <c:v>142.80000000003801</c:v>
                </c:pt>
                <c:pt idx="14280">
                  <c:v>142.810000000038</c:v>
                </c:pt>
                <c:pt idx="14281">
                  <c:v>142.82000000003799</c:v>
                </c:pt>
                <c:pt idx="14282">
                  <c:v>142.83000000003801</c:v>
                </c:pt>
                <c:pt idx="14283">
                  <c:v>142.840000000038</c:v>
                </c:pt>
                <c:pt idx="14284">
                  <c:v>142.85000000003799</c:v>
                </c:pt>
                <c:pt idx="14285">
                  <c:v>142.86000000003801</c:v>
                </c:pt>
                <c:pt idx="14286">
                  <c:v>142.870000000038</c:v>
                </c:pt>
                <c:pt idx="14287">
                  <c:v>142.880000000038</c:v>
                </c:pt>
                <c:pt idx="14288">
                  <c:v>142.89000000003799</c:v>
                </c:pt>
                <c:pt idx="14289">
                  <c:v>142.90000000003801</c:v>
                </c:pt>
                <c:pt idx="14290">
                  <c:v>142.910000000038</c:v>
                </c:pt>
                <c:pt idx="14291">
                  <c:v>142.92000000003799</c:v>
                </c:pt>
                <c:pt idx="14292">
                  <c:v>142.93000000003801</c:v>
                </c:pt>
                <c:pt idx="14293">
                  <c:v>142.940000000038</c:v>
                </c:pt>
                <c:pt idx="14294">
                  <c:v>142.95000000003799</c:v>
                </c:pt>
                <c:pt idx="14295">
                  <c:v>142.96000000003801</c:v>
                </c:pt>
                <c:pt idx="14296">
                  <c:v>142.970000000038</c:v>
                </c:pt>
                <c:pt idx="14297">
                  <c:v>142.98000000003799</c:v>
                </c:pt>
                <c:pt idx="14298">
                  <c:v>142.99000000003801</c:v>
                </c:pt>
                <c:pt idx="14299">
                  <c:v>143.000000000038</c:v>
                </c:pt>
                <c:pt idx="14300">
                  <c:v>143.01000000003799</c:v>
                </c:pt>
                <c:pt idx="14301">
                  <c:v>143.02000000003801</c:v>
                </c:pt>
                <c:pt idx="14302">
                  <c:v>143.030000000038</c:v>
                </c:pt>
                <c:pt idx="14303">
                  <c:v>143.04000000003799</c:v>
                </c:pt>
                <c:pt idx="14304">
                  <c:v>143.05000000003801</c:v>
                </c:pt>
                <c:pt idx="14305">
                  <c:v>143.060000000038</c:v>
                </c:pt>
                <c:pt idx="14306">
                  <c:v>143.07000000003799</c:v>
                </c:pt>
                <c:pt idx="14307">
                  <c:v>143.08000000003801</c:v>
                </c:pt>
                <c:pt idx="14308">
                  <c:v>143.090000000038</c:v>
                </c:pt>
                <c:pt idx="14309">
                  <c:v>143.10000000003799</c:v>
                </c:pt>
                <c:pt idx="14310">
                  <c:v>143.11000000003801</c:v>
                </c:pt>
                <c:pt idx="14311">
                  <c:v>143.120000000038</c:v>
                </c:pt>
                <c:pt idx="14312">
                  <c:v>143.130000000038</c:v>
                </c:pt>
                <c:pt idx="14313">
                  <c:v>143.14000000003799</c:v>
                </c:pt>
                <c:pt idx="14314">
                  <c:v>143.15000000003801</c:v>
                </c:pt>
                <c:pt idx="14315">
                  <c:v>143.160000000038</c:v>
                </c:pt>
                <c:pt idx="14316">
                  <c:v>143.17000000003799</c:v>
                </c:pt>
                <c:pt idx="14317">
                  <c:v>143.18000000003801</c:v>
                </c:pt>
                <c:pt idx="14318">
                  <c:v>143.190000000038</c:v>
                </c:pt>
                <c:pt idx="14319">
                  <c:v>143.20000000003799</c:v>
                </c:pt>
                <c:pt idx="14320">
                  <c:v>143.21000000003801</c:v>
                </c:pt>
                <c:pt idx="14321">
                  <c:v>143.220000000038</c:v>
                </c:pt>
                <c:pt idx="14322">
                  <c:v>143.23000000003799</c:v>
                </c:pt>
                <c:pt idx="14323">
                  <c:v>143.24000000003801</c:v>
                </c:pt>
                <c:pt idx="14324">
                  <c:v>143.250000000038</c:v>
                </c:pt>
                <c:pt idx="14325">
                  <c:v>143.26000000003799</c:v>
                </c:pt>
                <c:pt idx="14326">
                  <c:v>143.27000000003801</c:v>
                </c:pt>
                <c:pt idx="14327">
                  <c:v>143.280000000038</c:v>
                </c:pt>
                <c:pt idx="14328">
                  <c:v>143.29000000003799</c:v>
                </c:pt>
                <c:pt idx="14329">
                  <c:v>143.30000000003801</c:v>
                </c:pt>
                <c:pt idx="14330">
                  <c:v>143.310000000038</c:v>
                </c:pt>
                <c:pt idx="14331">
                  <c:v>143.32000000003799</c:v>
                </c:pt>
                <c:pt idx="14332">
                  <c:v>143.33000000003801</c:v>
                </c:pt>
                <c:pt idx="14333">
                  <c:v>143.340000000038</c:v>
                </c:pt>
                <c:pt idx="14334">
                  <c:v>143.35000000003799</c:v>
                </c:pt>
                <c:pt idx="14335">
                  <c:v>143.36000000003801</c:v>
                </c:pt>
                <c:pt idx="14336">
                  <c:v>143.370000000038</c:v>
                </c:pt>
                <c:pt idx="14337">
                  <c:v>143.380000000038</c:v>
                </c:pt>
                <c:pt idx="14338">
                  <c:v>143.39000000003799</c:v>
                </c:pt>
                <c:pt idx="14339">
                  <c:v>143.40000000003801</c:v>
                </c:pt>
                <c:pt idx="14340">
                  <c:v>143.410000000038</c:v>
                </c:pt>
                <c:pt idx="14341">
                  <c:v>143.42000000003799</c:v>
                </c:pt>
                <c:pt idx="14342">
                  <c:v>143.43000000003801</c:v>
                </c:pt>
                <c:pt idx="14343">
                  <c:v>143.440000000038</c:v>
                </c:pt>
                <c:pt idx="14344">
                  <c:v>143.45000000003799</c:v>
                </c:pt>
                <c:pt idx="14345">
                  <c:v>143.46000000003801</c:v>
                </c:pt>
                <c:pt idx="14346">
                  <c:v>143.470000000038</c:v>
                </c:pt>
                <c:pt idx="14347">
                  <c:v>143.48000000003799</c:v>
                </c:pt>
                <c:pt idx="14348">
                  <c:v>143.49000000003801</c:v>
                </c:pt>
                <c:pt idx="14349">
                  <c:v>143.500000000038</c:v>
                </c:pt>
                <c:pt idx="14350">
                  <c:v>143.51000000003799</c:v>
                </c:pt>
                <c:pt idx="14351">
                  <c:v>143.52000000003801</c:v>
                </c:pt>
                <c:pt idx="14352">
                  <c:v>143.530000000038</c:v>
                </c:pt>
                <c:pt idx="14353">
                  <c:v>143.54000000003799</c:v>
                </c:pt>
                <c:pt idx="14354">
                  <c:v>143.55000000003801</c:v>
                </c:pt>
                <c:pt idx="14355">
                  <c:v>143.560000000038</c:v>
                </c:pt>
                <c:pt idx="14356">
                  <c:v>143.57000000003799</c:v>
                </c:pt>
                <c:pt idx="14357">
                  <c:v>143.58000000003801</c:v>
                </c:pt>
                <c:pt idx="14358">
                  <c:v>143.590000000038</c:v>
                </c:pt>
                <c:pt idx="14359">
                  <c:v>143.60000000003799</c:v>
                </c:pt>
                <c:pt idx="14360">
                  <c:v>143.61000000003801</c:v>
                </c:pt>
                <c:pt idx="14361">
                  <c:v>143.620000000038</c:v>
                </c:pt>
                <c:pt idx="14362">
                  <c:v>143.630000000038</c:v>
                </c:pt>
                <c:pt idx="14363">
                  <c:v>143.64000000003799</c:v>
                </c:pt>
                <c:pt idx="14364">
                  <c:v>143.65000000003801</c:v>
                </c:pt>
                <c:pt idx="14365">
                  <c:v>143.660000000038</c:v>
                </c:pt>
                <c:pt idx="14366">
                  <c:v>143.67000000003799</c:v>
                </c:pt>
                <c:pt idx="14367">
                  <c:v>143.68000000003801</c:v>
                </c:pt>
                <c:pt idx="14368">
                  <c:v>143.690000000038</c:v>
                </c:pt>
                <c:pt idx="14369">
                  <c:v>143.70000000003799</c:v>
                </c:pt>
                <c:pt idx="14370">
                  <c:v>143.71000000003801</c:v>
                </c:pt>
                <c:pt idx="14371">
                  <c:v>143.720000000038</c:v>
                </c:pt>
                <c:pt idx="14372">
                  <c:v>143.73000000003799</c:v>
                </c:pt>
                <c:pt idx="14373">
                  <c:v>143.74000000003801</c:v>
                </c:pt>
                <c:pt idx="14374">
                  <c:v>143.750000000038</c:v>
                </c:pt>
                <c:pt idx="14375">
                  <c:v>143.76000000003799</c:v>
                </c:pt>
                <c:pt idx="14376">
                  <c:v>143.77000000003801</c:v>
                </c:pt>
                <c:pt idx="14377">
                  <c:v>143.780000000038</c:v>
                </c:pt>
                <c:pt idx="14378">
                  <c:v>143.79000000003799</c:v>
                </c:pt>
                <c:pt idx="14379">
                  <c:v>143.80000000003801</c:v>
                </c:pt>
                <c:pt idx="14380">
                  <c:v>143.810000000038</c:v>
                </c:pt>
                <c:pt idx="14381">
                  <c:v>143.82000000003799</c:v>
                </c:pt>
                <c:pt idx="14382">
                  <c:v>143.83000000003801</c:v>
                </c:pt>
                <c:pt idx="14383">
                  <c:v>143.840000000038</c:v>
                </c:pt>
                <c:pt idx="14384">
                  <c:v>143.85000000003799</c:v>
                </c:pt>
                <c:pt idx="14385">
                  <c:v>143.86000000003801</c:v>
                </c:pt>
                <c:pt idx="14386">
                  <c:v>143.870000000038</c:v>
                </c:pt>
                <c:pt idx="14387">
                  <c:v>143.880000000038</c:v>
                </c:pt>
                <c:pt idx="14388">
                  <c:v>143.89000000003799</c:v>
                </c:pt>
                <c:pt idx="14389">
                  <c:v>143.90000000003801</c:v>
                </c:pt>
                <c:pt idx="14390">
                  <c:v>143.910000000038</c:v>
                </c:pt>
                <c:pt idx="14391">
                  <c:v>143.92000000003799</c:v>
                </c:pt>
                <c:pt idx="14392">
                  <c:v>143.93000000003801</c:v>
                </c:pt>
                <c:pt idx="14393">
                  <c:v>143.940000000038</c:v>
                </c:pt>
                <c:pt idx="14394">
                  <c:v>143.95000000003799</c:v>
                </c:pt>
                <c:pt idx="14395">
                  <c:v>143.96000000003801</c:v>
                </c:pt>
                <c:pt idx="14396">
                  <c:v>143.970000000038</c:v>
                </c:pt>
                <c:pt idx="14397">
                  <c:v>143.98000000003799</c:v>
                </c:pt>
                <c:pt idx="14398">
                  <c:v>143.99000000003801</c:v>
                </c:pt>
                <c:pt idx="14399">
                  <c:v>144.000000000038</c:v>
                </c:pt>
                <c:pt idx="14400">
                  <c:v>144.01000000003799</c:v>
                </c:pt>
                <c:pt idx="14401">
                  <c:v>144.02000000003801</c:v>
                </c:pt>
                <c:pt idx="14402">
                  <c:v>144.030000000038</c:v>
                </c:pt>
                <c:pt idx="14403">
                  <c:v>144.04000000003799</c:v>
                </c:pt>
                <c:pt idx="14404">
                  <c:v>144.05000000003801</c:v>
                </c:pt>
                <c:pt idx="14405">
                  <c:v>144.060000000038</c:v>
                </c:pt>
                <c:pt idx="14406">
                  <c:v>144.07000000003799</c:v>
                </c:pt>
                <c:pt idx="14407">
                  <c:v>144.08000000003801</c:v>
                </c:pt>
                <c:pt idx="14408">
                  <c:v>144.090000000038</c:v>
                </c:pt>
                <c:pt idx="14409">
                  <c:v>144.10000000003799</c:v>
                </c:pt>
                <c:pt idx="14410">
                  <c:v>144.11000000003801</c:v>
                </c:pt>
                <c:pt idx="14411">
                  <c:v>144.120000000038</c:v>
                </c:pt>
                <c:pt idx="14412">
                  <c:v>144.130000000038</c:v>
                </c:pt>
                <c:pt idx="14413">
                  <c:v>144.14000000003799</c:v>
                </c:pt>
                <c:pt idx="14414">
                  <c:v>144.15000000003801</c:v>
                </c:pt>
                <c:pt idx="14415">
                  <c:v>144.16000000003899</c:v>
                </c:pt>
                <c:pt idx="14416">
                  <c:v>144.17000000003799</c:v>
                </c:pt>
                <c:pt idx="14417">
                  <c:v>144.18000000003801</c:v>
                </c:pt>
                <c:pt idx="14418">
                  <c:v>144.190000000038</c:v>
                </c:pt>
                <c:pt idx="14419">
                  <c:v>144.20000000003901</c:v>
                </c:pt>
                <c:pt idx="14420">
                  <c:v>144.21000000003801</c:v>
                </c:pt>
                <c:pt idx="14421">
                  <c:v>144.22000000003899</c:v>
                </c:pt>
                <c:pt idx="14422">
                  <c:v>144.23000000003901</c:v>
                </c:pt>
                <c:pt idx="14423">
                  <c:v>144.24000000003801</c:v>
                </c:pt>
                <c:pt idx="14424">
                  <c:v>144.250000000038</c:v>
                </c:pt>
                <c:pt idx="14425">
                  <c:v>144.26000000003799</c:v>
                </c:pt>
                <c:pt idx="14426">
                  <c:v>144.27000000003801</c:v>
                </c:pt>
                <c:pt idx="14427">
                  <c:v>144.280000000039</c:v>
                </c:pt>
                <c:pt idx="14428">
                  <c:v>144.29000000003899</c:v>
                </c:pt>
                <c:pt idx="14429">
                  <c:v>144.30000000003801</c:v>
                </c:pt>
                <c:pt idx="14430">
                  <c:v>144.310000000038</c:v>
                </c:pt>
                <c:pt idx="14431">
                  <c:v>144.32000000003899</c:v>
                </c:pt>
                <c:pt idx="14432">
                  <c:v>144.33000000003901</c:v>
                </c:pt>
                <c:pt idx="14433">
                  <c:v>144.340000000039</c:v>
                </c:pt>
                <c:pt idx="14434">
                  <c:v>144.35000000003899</c:v>
                </c:pt>
                <c:pt idx="14435">
                  <c:v>144.36000000003901</c:v>
                </c:pt>
                <c:pt idx="14436">
                  <c:v>144.370000000039</c:v>
                </c:pt>
                <c:pt idx="14437">
                  <c:v>144.38000000003899</c:v>
                </c:pt>
                <c:pt idx="14438">
                  <c:v>144.39000000003901</c:v>
                </c:pt>
                <c:pt idx="14439">
                  <c:v>144.400000000039</c:v>
                </c:pt>
                <c:pt idx="14440">
                  <c:v>144.41000000003899</c:v>
                </c:pt>
                <c:pt idx="14441">
                  <c:v>144.42000000003901</c:v>
                </c:pt>
                <c:pt idx="14442">
                  <c:v>144.430000000039</c:v>
                </c:pt>
                <c:pt idx="14443">
                  <c:v>144.44000000003899</c:v>
                </c:pt>
                <c:pt idx="14444">
                  <c:v>144.45000000003901</c:v>
                </c:pt>
                <c:pt idx="14445">
                  <c:v>144.460000000039</c:v>
                </c:pt>
                <c:pt idx="14446">
                  <c:v>144.47000000003899</c:v>
                </c:pt>
                <c:pt idx="14447">
                  <c:v>144.48000000003901</c:v>
                </c:pt>
                <c:pt idx="14448">
                  <c:v>144.490000000039</c:v>
                </c:pt>
                <c:pt idx="14449">
                  <c:v>144.50000000003899</c:v>
                </c:pt>
                <c:pt idx="14450">
                  <c:v>144.51000000003901</c:v>
                </c:pt>
                <c:pt idx="14451">
                  <c:v>144.520000000039</c:v>
                </c:pt>
                <c:pt idx="14452">
                  <c:v>144.530000000039</c:v>
                </c:pt>
                <c:pt idx="14453">
                  <c:v>144.54000000003899</c:v>
                </c:pt>
                <c:pt idx="14454">
                  <c:v>144.55000000003901</c:v>
                </c:pt>
                <c:pt idx="14455">
                  <c:v>144.560000000039</c:v>
                </c:pt>
                <c:pt idx="14456">
                  <c:v>144.57000000003899</c:v>
                </c:pt>
                <c:pt idx="14457">
                  <c:v>144.58000000003901</c:v>
                </c:pt>
                <c:pt idx="14458">
                  <c:v>144.590000000039</c:v>
                </c:pt>
                <c:pt idx="14459">
                  <c:v>144.60000000003899</c:v>
                </c:pt>
                <c:pt idx="14460">
                  <c:v>144.61000000003901</c:v>
                </c:pt>
                <c:pt idx="14461">
                  <c:v>144.620000000039</c:v>
                </c:pt>
                <c:pt idx="14462">
                  <c:v>144.63000000003899</c:v>
                </c:pt>
                <c:pt idx="14463">
                  <c:v>144.64000000003901</c:v>
                </c:pt>
                <c:pt idx="14464">
                  <c:v>144.650000000039</c:v>
                </c:pt>
                <c:pt idx="14465">
                  <c:v>144.66000000003899</c:v>
                </c:pt>
                <c:pt idx="14466">
                  <c:v>144.67000000003901</c:v>
                </c:pt>
                <c:pt idx="14467">
                  <c:v>144.680000000039</c:v>
                </c:pt>
                <c:pt idx="14468">
                  <c:v>144.69000000003899</c:v>
                </c:pt>
                <c:pt idx="14469">
                  <c:v>144.70000000003901</c:v>
                </c:pt>
                <c:pt idx="14470">
                  <c:v>144.710000000039</c:v>
                </c:pt>
                <c:pt idx="14471">
                  <c:v>144.72000000003899</c:v>
                </c:pt>
                <c:pt idx="14472">
                  <c:v>144.73000000003901</c:v>
                </c:pt>
                <c:pt idx="14473">
                  <c:v>144.740000000039</c:v>
                </c:pt>
                <c:pt idx="14474">
                  <c:v>144.75000000003899</c:v>
                </c:pt>
                <c:pt idx="14475">
                  <c:v>144.76000000003901</c:v>
                </c:pt>
                <c:pt idx="14476">
                  <c:v>144.770000000039</c:v>
                </c:pt>
                <c:pt idx="14477">
                  <c:v>144.780000000039</c:v>
                </c:pt>
                <c:pt idx="14478">
                  <c:v>144.79000000003899</c:v>
                </c:pt>
                <c:pt idx="14479">
                  <c:v>144.80000000003901</c:v>
                </c:pt>
                <c:pt idx="14480">
                  <c:v>144.810000000039</c:v>
                </c:pt>
                <c:pt idx="14481">
                  <c:v>144.82000000003899</c:v>
                </c:pt>
                <c:pt idx="14482">
                  <c:v>144.83000000003901</c:v>
                </c:pt>
                <c:pt idx="14483">
                  <c:v>144.840000000039</c:v>
                </c:pt>
                <c:pt idx="14484">
                  <c:v>144.85000000003899</c:v>
                </c:pt>
                <c:pt idx="14485">
                  <c:v>144.86000000003901</c:v>
                </c:pt>
                <c:pt idx="14486">
                  <c:v>144.870000000039</c:v>
                </c:pt>
                <c:pt idx="14487">
                  <c:v>144.88000000003899</c:v>
                </c:pt>
                <c:pt idx="14488">
                  <c:v>144.89000000003901</c:v>
                </c:pt>
                <c:pt idx="14489">
                  <c:v>144.900000000039</c:v>
                </c:pt>
                <c:pt idx="14490">
                  <c:v>144.91000000003899</c:v>
                </c:pt>
                <c:pt idx="14491">
                  <c:v>144.92000000003901</c:v>
                </c:pt>
                <c:pt idx="14492">
                  <c:v>144.930000000039</c:v>
                </c:pt>
                <c:pt idx="14493">
                  <c:v>144.94000000003899</c:v>
                </c:pt>
                <c:pt idx="14494">
                  <c:v>144.95000000003901</c:v>
                </c:pt>
                <c:pt idx="14495">
                  <c:v>144.960000000039</c:v>
                </c:pt>
                <c:pt idx="14496">
                  <c:v>144.97000000003899</c:v>
                </c:pt>
                <c:pt idx="14497">
                  <c:v>144.98000000003901</c:v>
                </c:pt>
                <c:pt idx="14498">
                  <c:v>144.990000000039</c:v>
                </c:pt>
                <c:pt idx="14499">
                  <c:v>145.00000000003899</c:v>
                </c:pt>
                <c:pt idx="14500">
                  <c:v>145.01000000003901</c:v>
                </c:pt>
                <c:pt idx="14501">
                  <c:v>145.020000000039</c:v>
                </c:pt>
                <c:pt idx="14502">
                  <c:v>145.030000000039</c:v>
                </c:pt>
                <c:pt idx="14503">
                  <c:v>145.04000000003899</c:v>
                </c:pt>
                <c:pt idx="14504">
                  <c:v>145.05000000003901</c:v>
                </c:pt>
                <c:pt idx="14505">
                  <c:v>145.060000000039</c:v>
                </c:pt>
                <c:pt idx="14506">
                  <c:v>145.07000000003899</c:v>
                </c:pt>
                <c:pt idx="14507">
                  <c:v>145.08000000003901</c:v>
                </c:pt>
                <c:pt idx="14508">
                  <c:v>145.090000000039</c:v>
                </c:pt>
                <c:pt idx="14509">
                  <c:v>145.10000000003899</c:v>
                </c:pt>
                <c:pt idx="14510">
                  <c:v>145.11000000003901</c:v>
                </c:pt>
                <c:pt idx="14511">
                  <c:v>145.120000000039</c:v>
                </c:pt>
                <c:pt idx="14512">
                  <c:v>145.13000000003899</c:v>
                </c:pt>
                <c:pt idx="14513">
                  <c:v>145.14000000003901</c:v>
                </c:pt>
                <c:pt idx="14514">
                  <c:v>145.150000000039</c:v>
                </c:pt>
                <c:pt idx="14515">
                  <c:v>145.16000000003899</c:v>
                </c:pt>
                <c:pt idx="14516">
                  <c:v>145.17000000003901</c:v>
                </c:pt>
                <c:pt idx="14517">
                  <c:v>145.180000000039</c:v>
                </c:pt>
                <c:pt idx="14518">
                  <c:v>145.19000000003899</c:v>
                </c:pt>
                <c:pt idx="14519">
                  <c:v>145.20000000003901</c:v>
                </c:pt>
                <c:pt idx="14520">
                  <c:v>145.210000000039</c:v>
                </c:pt>
                <c:pt idx="14521">
                  <c:v>145.22000000003899</c:v>
                </c:pt>
                <c:pt idx="14522">
                  <c:v>145.23000000003901</c:v>
                </c:pt>
                <c:pt idx="14523">
                  <c:v>145.240000000039</c:v>
                </c:pt>
                <c:pt idx="14524">
                  <c:v>145.25000000003899</c:v>
                </c:pt>
                <c:pt idx="14525">
                  <c:v>145.26000000003901</c:v>
                </c:pt>
                <c:pt idx="14526">
                  <c:v>145.270000000039</c:v>
                </c:pt>
                <c:pt idx="14527">
                  <c:v>145.280000000039</c:v>
                </c:pt>
                <c:pt idx="14528">
                  <c:v>145.29000000003899</c:v>
                </c:pt>
                <c:pt idx="14529">
                  <c:v>145.30000000003901</c:v>
                </c:pt>
                <c:pt idx="14530">
                  <c:v>145.310000000039</c:v>
                </c:pt>
                <c:pt idx="14531">
                  <c:v>145.32000000003899</c:v>
                </c:pt>
                <c:pt idx="14532">
                  <c:v>145.33000000003901</c:v>
                </c:pt>
                <c:pt idx="14533">
                  <c:v>145.340000000039</c:v>
                </c:pt>
                <c:pt idx="14534">
                  <c:v>145.35000000003899</c:v>
                </c:pt>
                <c:pt idx="14535">
                  <c:v>145.36000000003901</c:v>
                </c:pt>
                <c:pt idx="14536">
                  <c:v>145.370000000039</c:v>
                </c:pt>
                <c:pt idx="14537">
                  <c:v>145.38000000003899</c:v>
                </c:pt>
                <c:pt idx="14538">
                  <c:v>145.39000000003901</c:v>
                </c:pt>
                <c:pt idx="14539">
                  <c:v>145.400000000039</c:v>
                </c:pt>
                <c:pt idx="14540">
                  <c:v>145.41000000003899</c:v>
                </c:pt>
                <c:pt idx="14541">
                  <c:v>145.42000000003901</c:v>
                </c:pt>
                <c:pt idx="14542">
                  <c:v>145.430000000039</c:v>
                </c:pt>
                <c:pt idx="14543">
                  <c:v>145.44000000003899</c:v>
                </c:pt>
                <c:pt idx="14544">
                  <c:v>145.45000000003901</c:v>
                </c:pt>
                <c:pt idx="14545">
                  <c:v>145.460000000039</c:v>
                </c:pt>
                <c:pt idx="14546">
                  <c:v>145.47000000003899</c:v>
                </c:pt>
                <c:pt idx="14547">
                  <c:v>145.48000000003901</c:v>
                </c:pt>
                <c:pt idx="14548">
                  <c:v>145.490000000039</c:v>
                </c:pt>
                <c:pt idx="14549">
                  <c:v>145.50000000003899</c:v>
                </c:pt>
                <c:pt idx="14550">
                  <c:v>145.51000000003901</c:v>
                </c:pt>
                <c:pt idx="14551">
                  <c:v>145.520000000039</c:v>
                </c:pt>
                <c:pt idx="14552">
                  <c:v>145.530000000039</c:v>
                </c:pt>
                <c:pt idx="14553">
                  <c:v>145.54000000003899</c:v>
                </c:pt>
                <c:pt idx="14554">
                  <c:v>145.55000000003901</c:v>
                </c:pt>
                <c:pt idx="14555">
                  <c:v>145.560000000039</c:v>
                </c:pt>
                <c:pt idx="14556">
                  <c:v>145.57000000003899</c:v>
                </c:pt>
                <c:pt idx="14557">
                  <c:v>145.58000000003901</c:v>
                </c:pt>
                <c:pt idx="14558">
                  <c:v>145.590000000039</c:v>
                </c:pt>
                <c:pt idx="14559">
                  <c:v>145.60000000003899</c:v>
                </c:pt>
                <c:pt idx="14560">
                  <c:v>145.61000000003901</c:v>
                </c:pt>
                <c:pt idx="14561">
                  <c:v>145.620000000039</c:v>
                </c:pt>
                <c:pt idx="14562">
                  <c:v>145.63000000003899</c:v>
                </c:pt>
                <c:pt idx="14563">
                  <c:v>145.64000000003901</c:v>
                </c:pt>
                <c:pt idx="14564">
                  <c:v>145.650000000039</c:v>
                </c:pt>
                <c:pt idx="14565">
                  <c:v>145.66000000003899</c:v>
                </c:pt>
                <c:pt idx="14566">
                  <c:v>145.67000000003901</c:v>
                </c:pt>
                <c:pt idx="14567">
                  <c:v>145.680000000039</c:v>
                </c:pt>
                <c:pt idx="14568">
                  <c:v>145.69000000003899</c:v>
                </c:pt>
                <c:pt idx="14569">
                  <c:v>145.70000000003901</c:v>
                </c:pt>
                <c:pt idx="14570">
                  <c:v>145.710000000039</c:v>
                </c:pt>
                <c:pt idx="14571">
                  <c:v>145.72000000003899</c:v>
                </c:pt>
                <c:pt idx="14572">
                  <c:v>145.73000000003901</c:v>
                </c:pt>
                <c:pt idx="14573">
                  <c:v>145.740000000039</c:v>
                </c:pt>
                <c:pt idx="14574">
                  <c:v>145.75000000003899</c:v>
                </c:pt>
                <c:pt idx="14575">
                  <c:v>145.76000000003901</c:v>
                </c:pt>
                <c:pt idx="14576">
                  <c:v>145.770000000039</c:v>
                </c:pt>
                <c:pt idx="14577">
                  <c:v>145.780000000039</c:v>
                </c:pt>
                <c:pt idx="14578">
                  <c:v>145.79000000003899</c:v>
                </c:pt>
                <c:pt idx="14579">
                  <c:v>145.80000000003901</c:v>
                </c:pt>
                <c:pt idx="14580">
                  <c:v>145.810000000039</c:v>
                </c:pt>
                <c:pt idx="14581">
                  <c:v>145.82000000003899</c:v>
                </c:pt>
                <c:pt idx="14582">
                  <c:v>145.83000000003901</c:v>
                </c:pt>
                <c:pt idx="14583">
                  <c:v>145.840000000039</c:v>
                </c:pt>
                <c:pt idx="14584">
                  <c:v>145.85000000003899</c:v>
                </c:pt>
                <c:pt idx="14585">
                  <c:v>145.86000000003901</c:v>
                </c:pt>
                <c:pt idx="14586">
                  <c:v>145.870000000039</c:v>
                </c:pt>
                <c:pt idx="14587">
                  <c:v>145.88000000003899</c:v>
                </c:pt>
                <c:pt idx="14588">
                  <c:v>145.89000000003901</c:v>
                </c:pt>
                <c:pt idx="14589">
                  <c:v>145.900000000039</c:v>
                </c:pt>
                <c:pt idx="14590">
                  <c:v>145.91000000003899</c:v>
                </c:pt>
                <c:pt idx="14591">
                  <c:v>145.92000000003901</c:v>
                </c:pt>
                <c:pt idx="14592">
                  <c:v>145.930000000039</c:v>
                </c:pt>
                <c:pt idx="14593">
                  <c:v>145.94000000003899</c:v>
                </c:pt>
                <c:pt idx="14594">
                  <c:v>145.95000000003901</c:v>
                </c:pt>
                <c:pt idx="14595">
                  <c:v>145.960000000039</c:v>
                </c:pt>
                <c:pt idx="14596">
                  <c:v>145.97000000003899</c:v>
                </c:pt>
                <c:pt idx="14597">
                  <c:v>145.98000000003901</c:v>
                </c:pt>
                <c:pt idx="14598">
                  <c:v>145.990000000039</c:v>
                </c:pt>
                <c:pt idx="14599">
                  <c:v>146.00000000003899</c:v>
                </c:pt>
                <c:pt idx="14600">
                  <c:v>146.01000000003901</c:v>
                </c:pt>
                <c:pt idx="14601">
                  <c:v>146.020000000039</c:v>
                </c:pt>
                <c:pt idx="14602">
                  <c:v>146.030000000039</c:v>
                </c:pt>
                <c:pt idx="14603">
                  <c:v>146.04000000003899</c:v>
                </c:pt>
                <c:pt idx="14604">
                  <c:v>146.05000000003901</c:v>
                </c:pt>
                <c:pt idx="14605">
                  <c:v>146.060000000039</c:v>
                </c:pt>
                <c:pt idx="14606">
                  <c:v>146.07000000003899</c:v>
                </c:pt>
                <c:pt idx="14607">
                  <c:v>146.08000000003901</c:v>
                </c:pt>
                <c:pt idx="14608">
                  <c:v>146.090000000039</c:v>
                </c:pt>
                <c:pt idx="14609">
                  <c:v>146.10000000004001</c:v>
                </c:pt>
                <c:pt idx="14610">
                  <c:v>146.11000000003901</c:v>
                </c:pt>
                <c:pt idx="14611">
                  <c:v>146.12000000003999</c:v>
                </c:pt>
                <c:pt idx="14612">
                  <c:v>146.13000000004001</c:v>
                </c:pt>
                <c:pt idx="14613">
                  <c:v>146.14000000003901</c:v>
                </c:pt>
                <c:pt idx="14614">
                  <c:v>146.150000000039</c:v>
                </c:pt>
                <c:pt idx="14615">
                  <c:v>146.16000000003899</c:v>
                </c:pt>
                <c:pt idx="14616">
                  <c:v>146.17000000003901</c:v>
                </c:pt>
                <c:pt idx="14617">
                  <c:v>146.18000000004</c:v>
                </c:pt>
                <c:pt idx="14618">
                  <c:v>146.19000000003999</c:v>
                </c:pt>
                <c:pt idx="14619">
                  <c:v>146.20000000003901</c:v>
                </c:pt>
                <c:pt idx="14620">
                  <c:v>146.210000000039</c:v>
                </c:pt>
                <c:pt idx="14621">
                  <c:v>146.22000000003899</c:v>
                </c:pt>
                <c:pt idx="14622">
                  <c:v>146.23000000003901</c:v>
                </c:pt>
                <c:pt idx="14623">
                  <c:v>146.240000000039</c:v>
                </c:pt>
                <c:pt idx="14624">
                  <c:v>146.25000000003999</c:v>
                </c:pt>
                <c:pt idx="14625">
                  <c:v>146.26000000003901</c:v>
                </c:pt>
                <c:pt idx="14626">
                  <c:v>146.27000000004</c:v>
                </c:pt>
                <c:pt idx="14627">
                  <c:v>146.28000000003999</c:v>
                </c:pt>
                <c:pt idx="14628">
                  <c:v>146.29000000004001</c:v>
                </c:pt>
                <c:pt idx="14629">
                  <c:v>146.30000000004</c:v>
                </c:pt>
                <c:pt idx="14630">
                  <c:v>146.31000000003999</c:v>
                </c:pt>
                <c:pt idx="14631">
                  <c:v>146.32000000004001</c:v>
                </c:pt>
                <c:pt idx="14632">
                  <c:v>146.33000000004</c:v>
                </c:pt>
                <c:pt idx="14633">
                  <c:v>146.34000000003999</c:v>
                </c:pt>
                <c:pt idx="14634">
                  <c:v>146.35000000004001</c:v>
                </c:pt>
                <c:pt idx="14635">
                  <c:v>146.36000000004</c:v>
                </c:pt>
                <c:pt idx="14636">
                  <c:v>146.37000000003999</c:v>
                </c:pt>
                <c:pt idx="14637">
                  <c:v>146.38000000004001</c:v>
                </c:pt>
                <c:pt idx="14638">
                  <c:v>146.39000000004</c:v>
                </c:pt>
                <c:pt idx="14639">
                  <c:v>146.40000000004</c:v>
                </c:pt>
                <c:pt idx="14640">
                  <c:v>146.41000000003999</c:v>
                </c:pt>
                <c:pt idx="14641">
                  <c:v>146.42000000004001</c:v>
                </c:pt>
                <c:pt idx="14642">
                  <c:v>146.43000000004</c:v>
                </c:pt>
                <c:pt idx="14643">
                  <c:v>146.44000000003999</c:v>
                </c:pt>
                <c:pt idx="14644">
                  <c:v>146.45000000004001</c:v>
                </c:pt>
                <c:pt idx="14645">
                  <c:v>146.46000000004</c:v>
                </c:pt>
                <c:pt idx="14646">
                  <c:v>146.47000000003999</c:v>
                </c:pt>
                <c:pt idx="14647">
                  <c:v>146.48000000004001</c:v>
                </c:pt>
                <c:pt idx="14648">
                  <c:v>146.49000000004</c:v>
                </c:pt>
                <c:pt idx="14649">
                  <c:v>146.50000000003999</c:v>
                </c:pt>
                <c:pt idx="14650">
                  <c:v>146.51000000004001</c:v>
                </c:pt>
                <c:pt idx="14651">
                  <c:v>146.52000000004</c:v>
                </c:pt>
                <c:pt idx="14652">
                  <c:v>146.53000000003999</c:v>
                </c:pt>
                <c:pt idx="14653">
                  <c:v>146.54000000004001</c:v>
                </c:pt>
                <c:pt idx="14654">
                  <c:v>146.55000000004</c:v>
                </c:pt>
                <c:pt idx="14655">
                  <c:v>146.56000000003999</c:v>
                </c:pt>
                <c:pt idx="14656">
                  <c:v>146.57000000004001</c:v>
                </c:pt>
                <c:pt idx="14657">
                  <c:v>146.58000000004</c:v>
                </c:pt>
                <c:pt idx="14658">
                  <c:v>146.59000000003999</c:v>
                </c:pt>
                <c:pt idx="14659">
                  <c:v>146.60000000004001</c:v>
                </c:pt>
                <c:pt idx="14660">
                  <c:v>146.61000000004</c:v>
                </c:pt>
                <c:pt idx="14661">
                  <c:v>146.62000000003999</c:v>
                </c:pt>
                <c:pt idx="14662">
                  <c:v>146.63000000004001</c:v>
                </c:pt>
                <c:pt idx="14663">
                  <c:v>146.64000000004</c:v>
                </c:pt>
                <c:pt idx="14664">
                  <c:v>146.65000000004</c:v>
                </c:pt>
                <c:pt idx="14665">
                  <c:v>146.66000000003999</c:v>
                </c:pt>
                <c:pt idx="14666">
                  <c:v>146.67000000004001</c:v>
                </c:pt>
                <c:pt idx="14667">
                  <c:v>146.68000000004</c:v>
                </c:pt>
                <c:pt idx="14668">
                  <c:v>146.69000000003999</c:v>
                </c:pt>
                <c:pt idx="14669">
                  <c:v>146.70000000004001</c:v>
                </c:pt>
                <c:pt idx="14670">
                  <c:v>146.71000000004</c:v>
                </c:pt>
                <c:pt idx="14671">
                  <c:v>146.72000000003999</c:v>
                </c:pt>
                <c:pt idx="14672">
                  <c:v>146.73000000004001</c:v>
                </c:pt>
                <c:pt idx="14673">
                  <c:v>146.74000000004</c:v>
                </c:pt>
                <c:pt idx="14674">
                  <c:v>146.75000000003999</c:v>
                </c:pt>
                <c:pt idx="14675">
                  <c:v>146.76000000004001</c:v>
                </c:pt>
                <c:pt idx="14676">
                  <c:v>146.77000000004</c:v>
                </c:pt>
                <c:pt idx="14677">
                  <c:v>146.78000000003999</c:v>
                </c:pt>
                <c:pt idx="14678">
                  <c:v>146.79000000004001</c:v>
                </c:pt>
                <c:pt idx="14679">
                  <c:v>146.80000000004</c:v>
                </c:pt>
                <c:pt idx="14680">
                  <c:v>146.81000000003999</c:v>
                </c:pt>
                <c:pt idx="14681">
                  <c:v>146.82000000004001</c:v>
                </c:pt>
                <c:pt idx="14682">
                  <c:v>146.83000000004</c:v>
                </c:pt>
                <c:pt idx="14683">
                  <c:v>146.84000000003999</c:v>
                </c:pt>
                <c:pt idx="14684">
                  <c:v>146.85000000004001</c:v>
                </c:pt>
                <c:pt idx="14685">
                  <c:v>146.86000000004</c:v>
                </c:pt>
                <c:pt idx="14686">
                  <c:v>146.87000000003999</c:v>
                </c:pt>
                <c:pt idx="14687">
                  <c:v>146.88000000004001</c:v>
                </c:pt>
                <c:pt idx="14688">
                  <c:v>146.89000000004</c:v>
                </c:pt>
                <c:pt idx="14689">
                  <c:v>146.90000000004</c:v>
                </c:pt>
                <c:pt idx="14690">
                  <c:v>146.91000000003999</c:v>
                </c:pt>
                <c:pt idx="14691">
                  <c:v>146.92000000004001</c:v>
                </c:pt>
                <c:pt idx="14692">
                  <c:v>146.93000000004</c:v>
                </c:pt>
                <c:pt idx="14693">
                  <c:v>146.94000000003999</c:v>
                </c:pt>
                <c:pt idx="14694">
                  <c:v>146.95000000004001</c:v>
                </c:pt>
                <c:pt idx="14695">
                  <c:v>146.96000000004</c:v>
                </c:pt>
                <c:pt idx="14696">
                  <c:v>146.97000000003999</c:v>
                </c:pt>
                <c:pt idx="14697">
                  <c:v>146.98000000004001</c:v>
                </c:pt>
                <c:pt idx="14698">
                  <c:v>146.99000000004</c:v>
                </c:pt>
                <c:pt idx="14699">
                  <c:v>147.00000000003999</c:v>
                </c:pt>
                <c:pt idx="14700">
                  <c:v>147.01000000004001</c:v>
                </c:pt>
                <c:pt idx="14701">
                  <c:v>147.02000000004</c:v>
                </c:pt>
                <c:pt idx="14702">
                  <c:v>147.03000000003999</c:v>
                </c:pt>
                <c:pt idx="14703">
                  <c:v>147.04000000004001</c:v>
                </c:pt>
                <c:pt idx="14704">
                  <c:v>147.05000000004</c:v>
                </c:pt>
                <c:pt idx="14705">
                  <c:v>147.06000000003999</c:v>
                </c:pt>
                <c:pt idx="14706">
                  <c:v>147.07000000004001</c:v>
                </c:pt>
                <c:pt idx="14707">
                  <c:v>147.08000000004</c:v>
                </c:pt>
                <c:pt idx="14708">
                  <c:v>147.09000000003999</c:v>
                </c:pt>
                <c:pt idx="14709">
                  <c:v>147.10000000004001</c:v>
                </c:pt>
                <c:pt idx="14710">
                  <c:v>147.11000000004</c:v>
                </c:pt>
                <c:pt idx="14711">
                  <c:v>147.12000000003999</c:v>
                </c:pt>
                <c:pt idx="14712">
                  <c:v>147.13000000004001</c:v>
                </c:pt>
                <c:pt idx="14713">
                  <c:v>147.14000000004</c:v>
                </c:pt>
                <c:pt idx="14714">
                  <c:v>147.15000000004</c:v>
                </c:pt>
                <c:pt idx="14715">
                  <c:v>147.16000000003999</c:v>
                </c:pt>
                <c:pt idx="14716">
                  <c:v>147.17000000004001</c:v>
                </c:pt>
                <c:pt idx="14717">
                  <c:v>147.18000000004</c:v>
                </c:pt>
                <c:pt idx="14718">
                  <c:v>147.19000000003999</c:v>
                </c:pt>
                <c:pt idx="14719">
                  <c:v>147.20000000004001</c:v>
                </c:pt>
                <c:pt idx="14720">
                  <c:v>147.21000000004</c:v>
                </c:pt>
                <c:pt idx="14721">
                  <c:v>147.22000000003999</c:v>
                </c:pt>
                <c:pt idx="14722">
                  <c:v>147.23000000004001</c:v>
                </c:pt>
                <c:pt idx="14723">
                  <c:v>147.24000000004</c:v>
                </c:pt>
                <c:pt idx="14724">
                  <c:v>147.25000000003999</c:v>
                </c:pt>
                <c:pt idx="14725">
                  <c:v>147.26000000004001</c:v>
                </c:pt>
                <c:pt idx="14726">
                  <c:v>147.27000000004</c:v>
                </c:pt>
                <c:pt idx="14727">
                  <c:v>147.28000000003999</c:v>
                </c:pt>
                <c:pt idx="14728">
                  <c:v>147.29000000004001</c:v>
                </c:pt>
                <c:pt idx="14729">
                  <c:v>147.30000000004</c:v>
                </c:pt>
                <c:pt idx="14730">
                  <c:v>147.31000000003999</c:v>
                </c:pt>
                <c:pt idx="14731">
                  <c:v>147.32000000004001</c:v>
                </c:pt>
                <c:pt idx="14732">
                  <c:v>147.33000000004</c:v>
                </c:pt>
                <c:pt idx="14733">
                  <c:v>147.34000000003999</c:v>
                </c:pt>
                <c:pt idx="14734">
                  <c:v>147.35000000004001</c:v>
                </c:pt>
                <c:pt idx="14735">
                  <c:v>147.36000000004</c:v>
                </c:pt>
                <c:pt idx="14736">
                  <c:v>147.37000000003999</c:v>
                </c:pt>
                <c:pt idx="14737">
                  <c:v>147.38000000004001</c:v>
                </c:pt>
                <c:pt idx="14738">
                  <c:v>147.39000000004</c:v>
                </c:pt>
                <c:pt idx="14739">
                  <c:v>147.40000000004</c:v>
                </c:pt>
                <c:pt idx="14740">
                  <c:v>147.41000000003999</c:v>
                </c:pt>
                <c:pt idx="14741">
                  <c:v>147.42000000004001</c:v>
                </c:pt>
                <c:pt idx="14742">
                  <c:v>147.43000000004</c:v>
                </c:pt>
                <c:pt idx="14743">
                  <c:v>147.44000000003999</c:v>
                </c:pt>
                <c:pt idx="14744">
                  <c:v>147.45000000004001</c:v>
                </c:pt>
                <c:pt idx="14745">
                  <c:v>147.46000000004</c:v>
                </c:pt>
                <c:pt idx="14746">
                  <c:v>147.47000000003999</c:v>
                </c:pt>
                <c:pt idx="14747">
                  <c:v>147.48000000004001</c:v>
                </c:pt>
                <c:pt idx="14748">
                  <c:v>147.49000000004</c:v>
                </c:pt>
                <c:pt idx="14749">
                  <c:v>147.50000000003999</c:v>
                </c:pt>
                <c:pt idx="14750">
                  <c:v>147.51000000004001</c:v>
                </c:pt>
                <c:pt idx="14751">
                  <c:v>147.52000000004</c:v>
                </c:pt>
                <c:pt idx="14752">
                  <c:v>147.53000000003999</c:v>
                </c:pt>
                <c:pt idx="14753">
                  <c:v>147.54000000004001</c:v>
                </c:pt>
                <c:pt idx="14754">
                  <c:v>147.55000000004</c:v>
                </c:pt>
                <c:pt idx="14755">
                  <c:v>147.56000000003999</c:v>
                </c:pt>
                <c:pt idx="14756">
                  <c:v>147.57000000004001</c:v>
                </c:pt>
                <c:pt idx="14757">
                  <c:v>147.58000000004</c:v>
                </c:pt>
                <c:pt idx="14758">
                  <c:v>147.59000000003999</c:v>
                </c:pt>
                <c:pt idx="14759">
                  <c:v>147.60000000004001</c:v>
                </c:pt>
                <c:pt idx="14760">
                  <c:v>147.61000000004</c:v>
                </c:pt>
                <c:pt idx="14761">
                  <c:v>147.62000000003999</c:v>
                </c:pt>
                <c:pt idx="14762">
                  <c:v>147.63000000004001</c:v>
                </c:pt>
                <c:pt idx="14763">
                  <c:v>147.64000000004</c:v>
                </c:pt>
                <c:pt idx="14764">
                  <c:v>147.65000000004</c:v>
                </c:pt>
                <c:pt idx="14765">
                  <c:v>147.66000000003999</c:v>
                </c:pt>
                <c:pt idx="14766">
                  <c:v>147.67000000004001</c:v>
                </c:pt>
                <c:pt idx="14767">
                  <c:v>147.68000000004</c:v>
                </c:pt>
                <c:pt idx="14768">
                  <c:v>147.69000000003999</c:v>
                </c:pt>
                <c:pt idx="14769">
                  <c:v>147.70000000004001</c:v>
                </c:pt>
                <c:pt idx="14770">
                  <c:v>147.71000000004</c:v>
                </c:pt>
                <c:pt idx="14771">
                  <c:v>147.72000000003999</c:v>
                </c:pt>
                <c:pt idx="14772">
                  <c:v>147.73000000004001</c:v>
                </c:pt>
                <c:pt idx="14773">
                  <c:v>147.74000000004</c:v>
                </c:pt>
                <c:pt idx="14774">
                  <c:v>147.75000000003999</c:v>
                </c:pt>
                <c:pt idx="14775">
                  <c:v>147.76000000004001</c:v>
                </c:pt>
                <c:pt idx="14776">
                  <c:v>147.77000000004</c:v>
                </c:pt>
                <c:pt idx="14777">
                  <c:v>147.78000000003999</c:v>
                </c:pt>
                <c:pt idx="14778">
                  <c:v>147.79000000004001</c:v>
                </c:pt>
                <c:pt idx="14779">
                  <c:v>147.80000000004</c:v>
                </c:pt>
                <c:pt idx="14780">
                  <c:v>147.81000000003999</c:v>
                </c:pt>
                <c:pt idx="14781">
                  <c:v>147.82000000004001</c:v>
                </c:pt>
                <c:pt idx="14782">
                  <c:v>147.83000000004</c:v>
                </c:pt>
                <c:pt idx="14783">
                  <c:v>147.84000000003999</c:v>
                </c:pt>
                <c:pt idx="14784">
                  <c:v>147.85000000004001</c:v>
                </c:pt>
                <c:pt idx="14785">
                  <c:v>147.86000000004</c:v>
                </c:pt>
                <c:pt idx="14786">
                  <c:v>147.87000000003999</c:v>
                </c:pt>
                <c:pt idx="14787">
                  <c:v>147.88000000004001</c:v>
                </c:pt>
                <c:pt idx="14788">
                  <c:v>147.89000000004</c:v>
                </c:pt>
                <c:pt idx="14789">
                  <c:v>147.90000000004</c:v>
                </c:pt>
                <c:pt idx="14790">
                  <c:v>147.91000000003999</c:v>
                </c:pt>
                <c:pt idx="14791">
                  <c:v>147.92000000004001</c:v>
                </c:pt>
                <c:pt idx="14792">
                  <c:v>147.93000000004</c:v>
                </c:pt>
                <c:pt idx="14793">
                  <c:v>147.94000000003999</c:v>
                </c:pt>
                <c:pt idx="14794">
                  <c:v>147.95000000004001</c:v>
                </c:pt>
                <c:pt idx="14795">
                  <c:v>147.96000000004</c:v>
                </c:pt>
                <c:pt idx="14796">
                  <c:v>147.97000000003999</c:v>
                </c:pt>
                <c:pt idx="14797">
                  <c:v>147.98000000004001</c:v>
                </c:pt>
                <c:pt idx="14798">
                  <c:v>147.99000000004</c:v>
                </c:pt>
                <c:pt idx="14799">
                  <c:v>148.00000000003999</c:v>
                </c:pt>
                <c:pt idx="14800">
                  <c:v>148.01000000004001</c:v>
                </c:pt>
                <c:pt idx="14801">
                  <c:v>148.02000000004</c:v>
                </c:pt>
                <c:pt idx="14802">
                  <c:v>148.03000000004101</c:v>
                </c:pt>
                <c:pt idx="14803">
                  <c:v>148.04000000004001</c:v>
                </c:pt>
                <c:pt idx="14804">
                  <c:v>148.05000000004</c:v>
                </c:pt>
                <c:pt idx="14805">
                  <c:v>148.06000000003999</c:v>
                </c:pt>
                <c:pt idx="14806">
                  <c:v>148.07000000004001</c:v>
                </c:pt>
                <c:pt idx="14807">
                  <c:v>148.080000000041</c:v>
                </c:pt>
                <c:pt idx="14808">
                  <c:v>148.09000000004099</c:v>
                </c:pt>
                <c:pt idx="14809">
                  <c:v>148.10000000004001</c:v>
                </c:pt>
                <c:pt idx="14810">
                  <c:v>148.11000000004</c:v>
                </c:pt>
                <c:pt idx="14811">
                  <c:v>148.12000000003999</c:v>
                </c:pt>
                <c:pt idx="14812">
                  <c:v>148.13000000004001</c:v>
                </c:pt>
                <c:pt idx="14813">
                  <c:v>148.14000000004</c:v>
                </c:pt>
                <c:pt idx="14814">
                  <c:v>148.15000000004099</c:v>
                </c:pt>
                <c:pt idx="14815">
                  <c:v>148.16000000003999</c:v>
                </c:pt>
                <c:pt idx="14816">
                  <c:v>148.17000000004001</c:v>
                </c:pt>
                <c:pt idx="14817">
                  <c:v>148.18000000004</c:v>
                </c:pt>
                <c:pt idx="14818">
                  <c:v>148.19000000003999</c:v>
                </c:pt>
                <c:pt idx="14819">
                  <c:v>148.20000000004001</c:v>
                </c:pt>
                <c:pt idx="14820">
                  <c:v>148.21000000004099</c:v>
                </c:pt>
                <c:pt idx="14821">
                  <c:v>148.22000000003999</c:v>
                </c:pt>
                <c:pt idx="14822">
                  <c:v>148.230000000041</c:v>
                </c:pt>
                <c:pt idx="14823">
                  <c:v>148.24000000004099</c:v>
                </c:pt>
                <c:pt idx="14824">
                  <c:v>148.25000000004101</c:v>
                </c:pt>
                <c:pt idx="14825">
                  <c:v>148.260000000041</c:v>
                </c:pt>
                <c:pt idx="14826">
                  <c:v>148.27000000004099</c:v>
                </c:pt>
                <c:pt idx="14827">
                  <c:v>148.28000000004101</c:v>
                </c:pt>
                <c:pt idx="14828">
                  <c:v>148.290000000041</c:v>
                </c:pt>
                <c:pt idx="14829">
                  <c:v>148.300000000041</c:v>
                </c:pt>
                <c:pt idx="14830">
                  <c:v>148.31000000004099</c:v>
                </c:pt>
                <c:pt idx="14831">
                  <c:v>148.32000000004101</c:v>
                </c:pt>
                <c:pt idx="14832">
                  <c:v>148.330000000041</c:v>
                </c:pt>
                <c:pt idx="14833">
                  <c:v>148.34000000004099</c:v>
                </c:pt>
                <c:pt idx="14834">
                  <c:v>148.35000000004101</c:v>
                </c:pt>
                <c:pt idx="14835">
                  <c:v>148.360000000041</c:v>
                </c:pt>
                <c:pt idx="14836">
                  <c:v>148.37000000004099</c:v>
                </c:pt>
                <c:pt idx="14837">
                  <c:v>148.38000000004101</c:v>
                </c:pt>
                <c:pt idx="14838">
                  <c:v>148.390000000041</c:v>
                </c:pt>
                <c:pt idx="14839">
                  <c:v>148.40000000004099</c:v>
                </c:pt>
                <c:pt idx="14840">
                  <c:v>148.41000000004101</c:v>
                </c:pt>
                <c:pt idx="14841">
                  <c:v>148.420000000041</c:v>
                </c:pt>
                <c:pt idx="14842">
                  <c:v>148.43000000004099</c:v>
                </c:pt>
                <c:pt idx="14843">
                  <c:v>148.44000000004101</c:v>
                </c:pt>
                <c:pt idx="14844">
                  <c:v>148.450000000041</c:v>
                </c:pt>
                <c:pt idx="14845">
                  <c:v>148.46000000004099</c:v>
                </c:pt>
                <c:pt idx="14846">
                  <c:v>148.47000000004101</c:v>
                </c:pt>
                <c:pt idx="14847">
                  <c:v>148.480000000041</c:v>
                </c:pt>
                <c:pt idx="14848">
                  <c:v>148.49000000004099</c:v>
                </c:pt>
                <c:pt idx="14849">
                  <c:v>148.50000000004101</c:v>
                </c:pt>
                <c:pt idx="14850">
                  <c:v>148.510000000041</c:v>
                </c:pt>
                <c:pt idx="14851">
                  <c:v>148.52000000004099</c:v>
                </c:pt>
                <c:pt idx="14852">
                  <c:v>148.53000000004101</c:v>
                </c:pt>
                <c:pt idx="14853">
                  <c:v>148.540000000041</c:v>
                </c:pt>
                <c:pt idx="14854">
                  <c:v>148.550000000041</c:v>
                </c:pt>
                <c:pt idx="14855">
                  <c:v>148.56000000004099</c:v>
                </c:pt>
                <c:pt idx="14856">
                  <c:v>148.57000000004101</c:v>
                </c:pt>
                <c:pt idx="14857">
                  <c:v>148.580000000041</c:v>
                </c:pt>
                <c:pt idx="14858">
                  <c:v>148.59000000004099</c:v>
                </c:pt>
                <c:pt idx="14859">
                  <c:v>148.60000000004101</c:v>
                </c:pt>
                <c:pt idx="14860">
                  <c:v>148.610000000041</c:v>
                </c:pt>
                <c:pt idx="14861">
                  <c:v>148.62000000004099</c:v>
                </c:pt>
                <c:pt idx="14862">
                  <c:v>148.63000000004101</c:v>
                </c:pt>
                <c:pt idx="14863">
                  <c:v>148.640000000041</c:v>
                </c:pt>
                <c:pt idx="14864">
                  <c:v>148.65000000004099</c:v>
                </c:pt>
                <c:pt idx="14865">
                  <c:v>148.66000000004101</c:v>
                </c:pt>
                <c:pt idx="14866">
                  <c:v>148.670000000041</c:v>
                </c:pt>
                <c:pt idx="14867">
                  <c:v>148.68000000004099</c:v>
                </c:pt>
                <c:pt idx="14868">
                  <c:v>148.69000000004101</c:v>
                </c:pt>
                <c:pt idx="14869">
                  <c:v>148.700000000041</c:v>
                </c:pt>
                <c:pt idx="14870">
                  <c:v>148.71000000004099</c:v>
                </c:pt>
                <c:pt idx="14871">
                  <c:v>148.72000000004101</c:v>
                </c:pt>
                <c:pt idx="14872">
                  <c:v>148.730000000041</c:v>
                </c:pt>
                <c:pt idx="14873">
                  <c:v>148.74000000004099</c:v>
                </c:pt>
                <c:pt idx="14874">
                  <c:v>148.75000000004101</c:v>
                </c:pt>
                <c:pt idx="14875">
                  <c:v>148.760000000041</c:v>
                </c:pt>
                <c:pt idx="14876">
                  <c:v>148.77000000004099</c:v>
                </c:pt>
                <c:pt idx="14877">
                  <c:v>148.78000000004101</c:v>
                </c:pt>
                <c:pt idx="14878">
                  <c:v>148.790000000041</c:v>
                </c:pt>
                <c:pt idx="14879">
                  <c:v>148.800000000041</c:v>
                </c:pt>
                <c:pt idx="14880">
                  <c:v>148.81000000004099</c:v>
                </c:pt>
                <c:pt idx="14881">
                  <c:v>148.82000000004101</c:v>
                </c:pt>
                <c:pt idx="14882">
                  <c:v>148.830000000041</c:v>
                </c:pt>
                <c:pt idx="14883">
                  <c:v>148.84000000004099</c:v>
                </c:pt>
                <c:pt idx="14884">
                  <c:v>148.85000000004101</c:v>
                </c:pt>
                <c:pt idx="14885">
                  <c:v>148.860000000041</c:v>
                </c:pt>
                <c:pt idx="14886">
                  <c:v>148.87000000004099</c:v>
                </c:pt>
                <c:pt idx="14887">
                  <c:v>148.88000000004101</c:v>
                </c:pt>
                <c:pt idx="14888">
                  <c:v>148.890000000041</c:v>
                </c:pt>
                <c:pt idx="14889">
                  <c:v>148.90000000004099</c:v>
                </c:pt>
                <c:pt idx="14890">
                  <c:v>148.91000000004101</c:v>
                </c:pt>
                <c:pt idx="14891">
                  <c:v>148.920000000041</c:v>
                </c:pt>
                <c:pt idx="14892">
                  <c:v>148.93000000004099</c:v>
                </c:pt>
                <c:pt idx="14893">
                  <c:v>148.94000000004101</c:v>
                </c:pt>
                <c:pt idx="14894">
                  <c:v>148.950000000041</c:v>
                </c:pt>
                <c:pt idx="14895">
                  <c:v>148.96000000004099</c:v>
                </c:pt>
                <c:pt idx="14896">
                  <c:v>148.97000000004101</c:v>
                </c:pt>
                <c:pt idx="14897">
                  <c:v>148.980000000041</c:v>
                </c:pt>
                <c:pt idx="14898">
                  <c:v>148.99000000004099</c:v>
                </c:pt>
                <c:pt idx="14899">
                  <c:v>149.00000000004101</c:v>
                </c:pt>
                <c:pt idx="14900">
                  <c:v>149.010000000041</c:v>
                </c:pt>
                <c:pt idx="14901">
                  <c:v>149.02000000004099</c:v>
                </c:pt>
                <c:pt idx="14902">
                  <c:v>149.03000000004101</c:v>
                </c:pt>
                <c:pt idx="14903">
                  <c:v>149.040000000041</c:v>
                </c:pt>
                <c:pt idx="14904">
                  <c:v>149.050000000041</c:v>
                </c:pt>
                <c:pt idx="14905">
                  <c:v>149.06000000004099</c:v>
                </c:pt>
                <c:pt idx="14906">
                  <c:v>149.07000000004101</c:v>
                </c:pt>
                <c:pt idx="14907">
                  <c:v>149.080000000041</c:v>
                </c:pt>
                <c:pt idx="14908">
                  <c:v>149.09000000004099</c:v>
                </c:pt>
                <c:pt idx="14909">
                  <c:v>149.10000000004101</c:v>
                </c:pt>
                <c:pt idx="14910">
                  <c:v>149.110000000041</c:v>
                </c:pt>
                <c:pt idx="14911">
                  <c:v>149.12000000004099</c:v>
                </c:pt>
                <c:pt idx="14912">
                  <c:v>149.13000000004101</c:v>
                </c:pt>
                <c:pt idx="14913">
                  <c:v>149.140000000041</c:v>
                </c:pt>
                <c:pt idx="14914">
                  <c:v>149.15000000004099</c:v>
                </c:pt>
                <c:pt idx="14915">
                  <c:v>149.16000000004101</c:v>
                </c:pt>
                <c:pt idx="14916">
                  <c:v>149.170000000041</c:v>
                </c:pt>
                <c:pt idx="14917">
                  <c:v>149.18000000004099</c:v>
                </c:pt>
                <c:pt idx="14918">
                  <c:v>149.19000000004101</c:v>
                </c:pt>
                <c:pt idx="14919">
                  <c:v>149.200000000041</c:v>
                </c:pt>
                <c:pt idx="14920">
                  <c:v>149.21000000004099</c:v>
                </c:pt>
                <c:pt idx="14921">
                  <c:v>149.22000000004101</c:v>
                </c:pt>
                <c:pt idx="14922">
                  <c:v>149.230000000041</c:v>
                </c:pt>
                <c:pt idx="14923">
                  <c:v>149.24000000004099</c:v>
                </c:pt>
                <c:pt idx="14924">
                  <c:v>149.25000000004101</c:v>
                </c:pt>
                <c:pt idx="14925">
                  <c:v>149.260000000041</c:v>
                </c:pt>
                <c:pt idx="14926">
                  <c:v>149.27000000004099</c:v>
                </c:pt>
                <c:pt idx="14927">
                  <c:v>149.28000000004101</c:v>
                </c:pt>
                <c:pt idx="14928">
                  <c:v>149.290000000041</c:v>
                </c:pt>
                <c:pt idx="14929">
                  <c:v>149.300000000041</c:v>
                </c:pt>
                <c:pt idx="14930">
                  <c:v>149.31000000004099</c:v>
                </c:pt>
                <c:pt idx="14931">
                  <c:v>149.32000000004101</c:v>
                </c:pt>
                <c:pt idx="14932">
                  <c:v>149.330000000041</c:v>
                </c:pt>
                <c:pt idx="14933">
                  <c:v>149.34000000004099</c:v>
                </c:pt>
                <c:pt idx="14934">
                  <c:v>149.35000000004101</c:v>
                </c:pt>
                <c:pt idx="14935">
                  <c:v>149.360000000041</c:v>
                </c:pt>
                <c:pt idx="14936">
                  <c:v>149.37000000004099</c:v>
                </c:pt>
                <c:pt idx="14937">
                  <c:v>149.38000000004101</c:v>
                </c:pt>
                <c:pt idx="14938">
                  <c:v>149.390000000041</c:v>
                </c:pt>
                <c:pt idx="14939">
                  <c:v>149.40000000004099</c:v>
                </c:pt>
                <c:pt idx="14940">
                  <c:v>149.41000000004101</c:v>
                </c:pt>
                <c:pt idx="14941">
                  <c:v>149.420000000041</c:v>
                </c:pt>
                <c:pt idx="14942">
                  <c:v>149.43000000004099</c:v>
                </c:pt>
                <c:pt idx="14943">
                  <c:v>149.44000000004101</c:v>
                </c:pt>
                <c:pt idx="14944">
                  <c:v>149.450000000041</c:v>
                </c:pt>
                <c:pt idx="14945">
                  <c:v>149.46000000004099</c:v>
                </c:pt>
                <c:pt idx="14946">
                  <c:v>149.47000000004101</c:v>
                </c:pt>
                <c:pt idx="14947">
                  <c:v>149.480000000041</c:v>
                </c:pt>
                <c:pt idx="14948">
                  <c:v>149.49000000004099</c:v>
                </c:pt>
                <c:pt idx="14949">
                  <c:v>149.50000000004101</c:v>
                </c:pt>
                <c:pt idx="14950">
                  <c:v>149.510000000041</c:v>
                </c:pt>
                <c:pt idx="14951">
                  <c:v>149.52000000004099</c:v>
                </c:pt>
                <c:pt idx="14952">
                  <c:v>149.53000000004101</c:v>
                </c:pt>
                <c:pt idx="14953">
                  <c:v>149.540000000041</c:v>
                </c:pt>
                <c:pt idx="14954">
                  <c:v>149.550000000041</c:v>
                </c:pt>
                <c:pt idx="14955">
                  <c:v>149.56000000004099</c:v>
                </c:pt>
                <c:pt idx="14956">
                  <c:v>149.57000000004101</c:v>
                </c:pt>
                <c:pt idx="14957">
                  <c:v>149.580000000041</c:v>
                </c:pt>
                <c:pt idx="14958">
                  <c:v>149.59000000004099</c:v>
                </c:pt>
                <c:pt idx="14959">
                  <c:v>149.60000000004101</c:v>
                </c:pt>
                <c:pt idx="14960">
                  <c:v>149.610000000041</c:v>
                </c:pt>
                <c:pt idx="14961">
                  <c:v>149.62000000004099</c:v>
                </c:pt>
                <c:pt idx="14962">
                  <c:v>149.63000000004101</c:v>
                </c:pt>
                <c:pt idx="14963">
                  <c:v>149.640000000041</c:v>
                </c:pt>
                <c:pt idx="14964">
                  <c:v>149.65000000004099</c:v>
                </c:pt>
                <c:pt idx="14965">
                  <c:v>149.66000000004101</c:v>
                </c:pt>
                <c:pt idx="14966">
                  <c:v>149.670000000041</c:v>
                </c:pt>
                <c:pt idx="14967">
                  <c:v>149.68000000004099</c:v>
                </c:pt>
                <c:pt idx="14968">
                  <c:v>149.69000000004101</c:v>
                </c:pt>
                <c:pt idx="14969">
                  <c:v>149.700000000041</c:v>
                </c:pt>
                <c:pt idx="14970">
                  <c:v>149.71000000004099</c:v>
                </c:pt>
                <c:pt idx="14971">
                  <c:v>149.72000000004101</c:v>
                </c:pt>
                <c:pt idx="14972">
                  <c:v>149.730000000041</c:v>
                </c:pt>
                <c:pt idx="14973">
                  <c:v>149.74000000004099</c:v>
                </c:pt>
                <c:pt idx="14974">
                  <c:v>149.75000000004101</c:v>
                </c:pt>
                <c:pt idx="14975">
                  <c:v>149.760000000041</c:v>
                </c:pt>
                <c:pt idx="14976">
                  <c:v>149.77000000004099</c:v>
                </c:pt>
                <c:pt idx="14977">
                  <c:v>149.78000000004101</c:v>
                </c:pt>
                <c:pt idx="14978">
                  <c:v>149.790000000041</c:v>
                </c:pt>
                <c:pt idx="14979">
                  <c:v>149.800000000041</c:v>
                </c:pt>
                <c:pt idx="14980">
                  <c:v>149.81000000004099</c:v>
                </c:pt>
                <c:pt idx="14981">
                  <c:v>149.82000000004101</c:v>
                </c:pt>
                <c:pt idx="14982">
                  <c:v>149.830000000041</c:v>
                </c:pt>
                <c:pt idx="14983">
                  <c:v>149.84000000004099</c:v>
                </c:pt>
                <c:pt idx="14984">
                  <c:v>149.85000000004101</c:v>
                </c:pt>
                <c:pt idx="14985">
                  <c:v>149.860000000041</c:v>
                </c:pt>
                <c:pt idx="14986">
                  <c:v>149.87000000004099</c:v>
                </c:pt>
                <c:pt idx="14987">
                  <c:v>149.88000000004101</c:v>
                </c:pt>
                <c:pt idx="14988">
                  <c:v>149.890000000041</c:v>
                </c:pt>
                <c:pt idx="14989">
                  <c:v>149.90000000004099</c:v>
                </c:pt>
                <c:pt idx="14990">
                  <c:v>149.91000000004101</c:v>
                </c:pt>
                <c:pt idx="14991">
                  <c:v>149.920000000041</c:v>
                </c:pt>
                <c:pt idx="14992">
                  <c:v>149.93000000004099</c:v>
                </c:pt>
                <c:pt idx="14993">
                  <c:v>149.94000000004101</c:v>
                </c:pt>
                <c:pt idx="14994">
                  <c:v>149.950000000041</c:v>
                </c:pt>
                <c:pt idx="14995">
                  <c:v>149.96000000004099</c:v>
                </c:pt>
                <c:pt idx="14996">
                  <c:v>149.97000000004101</c:v>
                </c:pt>
                <c:pt idx="14997">
                  <c:v>149.980000000041</c:v>
                </c:pt>
                <c:pt idx="14998">
                  <c:v>149.99000000004199</c:v>
                </c:pt>
                <c:pt idx="14999">
                  <c:v>150.00000000004101</c:v>
                </c:pt>
                <c:pt idx="15000">
                  <c:v>150.010000000041</c:v>
                </c:pt>
                <c:pt idx="15001">
                  <c:v>150.02000000004099</c:v>
                </c:pt>
                <c:pt idx="15002">
                  <c:v>150.03000000004101</c:v>
                </c:pt>
                <c:pt idx="15003">
                  <c:v>150.040000000041</c:v>
                </c:pt>
                <c:pt idx="15004">
                  <c:v>150.05000000004199</c:v>
                </c:pt>
                <c:pt idx="15005">
                  <c:v>150.06000000004099</c:v>
                </c:pt>
                <c:pt idx="15006">
                  <c:v>150.07000000004101</c:v>
                </c:pt>
                <c:pt idx="15007">
                  <c:v>150.080000000041</c:v>
                </c:pt>
                <c:pt idx="15008">
                  <c:v>150.09000000004099</c:v>
                </c:pt>
                <c:pt idx="15009">
                  <c:v>150.10000000004101</c:v>
                </c:pt>
                <c:pt idx="15010">
                  <c:v>150.11000000004199</c:v>
                </c:pt>
                <c:pt idx="15011">
                  <c:v>150.12000000004201</c:v>
                </c:pt>
                <c:pt idx="15012">
                  <c:v>150.13000000004101</c:v>
                </c:pt>
                <c:pt idx="15013">
                  <c:v>150.140000000041</c:v>
                </c:pt>
                <c:pt idx="15014">
                  <c:v>150.15000000004099</c:v>
                </c:pt>
                <c:pt idx="15015">
                  <c:v>150.16000000004101</c:v>
                </c:pt>
                <c:pt idx="15016">
                  <c:v>150.17000000004199</c:v>
                </c:pt>
                <c:pt idx="15017">
                  <c:v>150.18000000004201</c:v>
                </c:pt>
                <c:pt idx="15018">
                  <c:v>150.19000000004201</c:v>
                </c:pt>
                <c:pt idx="15019">
                  <c:v>150.200000000042</c:v>
                </c:pt>
                <c:pt idx="15020">
                  <c:v>150.21000000004199</c:v>
                </c:pt>
                <c:pt idx="15021">
                  <c:v>150.22000000004201</c:v>
                </c:pt>
                <c:pt idx="15022">
                  <c:v>150.230000000042</c:v>
                </c:pt>
                <c:pt idx="15023">
                  <c:v>150.24000000004199</c:v>
                </c:pt>
                <c:pt idx="15024">
                  <c:v>150.25000000004201</c:v>
                </c:pt>
                <c:pt idx="15025">
                  <c:v>150.260000000042</c:v>
                </c:pt>
                <c:pt idx="15026">
                  <c:v>150.27000000004199</c:v>
                </c:pt>
                <c:pt idx="15027">
                  <c:v>150.28000000004201</c:v>
                </c:pt>
                <c:pt idx="15028">
                  <c:v>150.290000000042</c:v>
                </c:pt>
                <c:pt idx="15029">
                  <c:v>150.30000000004199</c:v>
                </c:pt>
                <c:pt idx="15030">
                  <c:v>150.31000000004201</c:v>
                </c:pt>
                <c:pt idx="15031">
                  <c:v>150.320000000042</c:v>
                </c:pt>
                <c:pt idx="15032">
                  <c:v>150.33000000004199</c:v>
                </c:pt>
                <c:pt idx="15033">
                  <c:v>150.34000000004201</c:v>
                </c:pt>
                <c:pt idx="15034">
                  <c:v>150.350000000042</c:v>
                </c:pt>
                <c:pt idx="15035">
                  <c:v>150.36000000004199</c:v>
                </c:pt>
                <c:pt idx="15036">
                  <c:v>150.37000000004201</c:v>
                </c:pt>
                <c:pt idx="15037">
                  <c:v>150.380000000042</c:v>
                </c:pt>
                <c:pt idx="15038">
                  <c:v>150.39000000004199</c:v>
                </c:pt>
                <c:pt idx="15039">
                  <c:v>150.40000000004201</c:v>
                </c:pt>
                <c:pt idx="15040">
                  <c:v>150.410000000042</c:v>
                </c:pt>
                <c:pt idx="15041">
                  <c:v>150.42000000004199</c:v>
                </c:pt>
                <c:pt idx="15042">
                  <c:v>150.43000000004201</c:v>
                </c:pt>
                <c:pt idx="15043">
                  <c:v>150.44000000004201</c:v>
                </c:pt>
                <c:pt idx="15044">
                  <c:v>150.450000000042</c:v>
                </c:pt>
                <c:pt idx="15045">
                  <c:v>150.46000000004199</c:v>
                </c:pt>
                <c:pt idx="15046">
                  <c:v>150.47000000004201</c:v>
                </c:pt>
                <c:pt idx="15047">
                  <c:v>150.480000000042</c:v>
                </c:pt>
                <c:pt idx="15048">
                  <c:v>150.49000000004199</c:v>
                </c:pt>
                <c:pt idx="15049">
                  <c:v>150.50000000004201</c:v>
                </c:pt>
                <c:pt idx="15050">
                  <c:v>150.510000000042</c:v>
                </c:pt>
                <c:pt idx="15051">
                  <c:v>150.52000000004199</c:v>
                </c:pt>
                <c:pt idx="15052">
                  <c:v>150.53000000004201</c:v>
                </c:pt>
                <c:pt idx="15053">
                  <c:v>150.540000000042</c:v>
                </c:pt>
                <c:pt idx="15054">
                  <c:v>150.55000000004199</c:v>
                </c:pt>
                <c:pt idx="15055">
                  <c:v>150.56000000004201</c:v>
                </c:pt>
                <c:pt idx="15056">
                  <c:v>150.570000000042</c:v>
                </c:pt>
                <c:pt idx="15057">
                  <c:v>150.58000000004199</c:v>
                </c:pt>
                <c:pt idx="15058">
                  <c:v>150.59000000004201</c:v>
                </c:pt>
                <c:pt idx="15059">
                  <c:v>150.600000000042</c:v>
                </c:pt>
                <c:pt idx="15060">
                  <c:v>150.61000000004199</c:v>
                </c:pt>
                <c:pt idx="15061">
                  <c:v>150.62000000004201</c:v>
                </c:pt>
                <c:pt idx="15062">
                  <c:v>150.630000000042</c:v>
                </c:pt>
                <c:pt idx="15063">
                  <c:v>150.64000000004199</c:v>
                </c:pt>
                <c:pt idx="15064">
                  <c:v>150.65000000004201</c:v>
                </c:pt>
                <c:pt idx="15065">
                  <c:v>150.660000000042</c:v>
                </c:pt>
                <c:pt idx="15066">
                  <c:v>150.67000000004199</c:v>
                </c:pt>
                <c:pt idx="15067">
                  <c:v>150.68000000004201</c:v>
                </c:pt>
                <c:pt idx="15068">
                  <c:v>150.69000000004201</c:v>
                </c:pt>
                <c:pt idx="15069">
                  <c:v>150.700000000042</c:v>
                </c:pt>
                <c:pt idx="15070">
                  <c:v>150.71000000004199</c:v>
                </c:pt>
                <c:pt idx="15071">
                  <c:v>150.72000000004201</c:v>
                </c:pt>
                <c:pt idx="15072">
                  <c:v>150.730000000042</c:v>
                </c:pt>
                <c:pt idx="15073">
                  <c:v>150.74000000004199</c:v>
                </c:pt>
                <c:pt idx="15074">
                  <c:v>150.75000000004201</c:v>
                </c:pt>
                <c:pt idx="15075">
                  <c:v>150.760000000042</c:v>
                </c:pt>
                <c:pt idx="15076">
                  <c:v>150.77000000004199</c:v>
                </c:pt>
                <c:pt idx="15077">
                  <c:v>150.78000000004201</c:v>
                </c:pt>
                <c:pt idx="15078">
                  <c:v>150.790000000042</c:v>
                </c:pt>
                <c:pt idx="15079">
                  <c:v>150.80000000004199</c:v>
                </c:pt>
                <c:pt idx="15080">
                  <c:v>150.81000000004201</c:v>
                </c:pt>
                <c:pt idx="15081">
                  <c:v>150.820000000042</c:v>
                </c:pt>
                <c:pt idx="15082">
                  <c:v>150.83000000004199</c:v>
                </c:pt>
                <c:pt idx="15083">
                  <c:v>150.84000000004201</c:v>
                </c:pt>
                <c:pt idx="15084">
                  <c:v>150.850000000042</c:v>
                </c:pt>
                <c:pt idx="15085">
                  <c:v>150.86000000004199</c:v>
                </c:pt>
                <c:pt idx="15086">
                  <c:v>150.87000000004201</c:v>
                </c:pt>
                <c:pt idx="15087">
                  <c:v>150.880000000042</c:v>
                </c:pt>
                <c:pt idx="15088">
                  <c:v>150.89000000004199</c:v>
                </c:pt>
                <c:pt idx="15089">
                  <c:v>150.90000000004201</c:v>
                </c:pt>
                <c:pt idx="15090">
                  <c:v>150.910000000042</c:v>
                </c:pt>
                <c:pt idx="15091">
                  <c:v>150.92000000004199</c:v>
                </c:pt>
                <c:pt idx="15092">
                  <c:v>150.93000000004201</c:v>
                </c:pt>
                <c:pt idx="15093">
                  <c:v>150.94000000004201</c:v>
                </c:pt>
                <c:pt idx="15094">
                  <c:v>150.950000000042</c:v>
                </c:pt>
                <c:pt idx="15095">
                  <c:v>150.96000000004199</c:v>
                </c:pt>
                <c:pt idx="15096">
                  <c:v>150.97000000004201</c:v>
                </c:pt>
                <c:pt idx="15097">
                  <c:v>150.980000000042</c:v>
                </c:pt>
                <c:pt idx="15098">
                  <c:v>150.99000000004199</c:v>
                </c:pt>
                <c:pt idx="15099">
                  <c:v>151.00000000004201</c:v>
                </c:pt>
                <c:pt idx="15100">
                  <c:v>151.010000000042</c:v>
                </c:pt>
                <c:pt idx="15101">
                  <c:v>151.02000000004199</c:v>
                </c:pt>
                <c:pt idx="15102">
                  <c:v>151.03000000004201</c:v>
                </c:pt>
                <c:pt idx="15103">
                  <c:v>151.040000000042</c:v>
                </c:pt>
                <c:pt idx="15104">
                  <c:v>151.05000000004199</c:v>
                </c:pt>
                <c:pt idx="15105">
                  <c:v>151.06000000004201</c:v>
                </c:pt>
                <c:pt idx="15106">
                  <c:v>151.070000000042</c:v>
                </c:pt>
                <c:pt idx="15107">
                  <c:v>151.08000000004199</c:v>
                </c:pt>
                <c:pt idx="15108">
                  <c:v>151.09000000004201</c:v>
                </c:pt>
                <c:pt idx="15109">
                  <c:v>151.100000000042</c:v>
                </c:pt>
                <c:pt idx="15110">
                  <c:v>151.11000000004199</c:v>
                </c:pt>
                <c:pt idx="15111">
                  <c:v>151.12000000004201</c:v>
                </c:pt>
                <c:pt idx="15112">
                  <c:v>151.130000000042</c:v>
                </c:pt>
                <c:pt idx="15113">
                  <c:v>151.14000000004199</c:v>
                </c:pt>
                <c:pt idx="15114">
                  <c:v>151.15000000004201</c:v>
                </c:pt>
                <c:pt idx="15115">
                  <c:v>151.160000000042</c:v>
                </c:pt>
                <c:pt idx="15116">
                  <c:v>151.17000000004199</c:v>
                </c:pt>
                <c:pt idx="15117">
                  <c:v>151.18000000004201</c:v>
                </c:pt>
                <c:pt idx="15118">
                  <c:v>151.19000000004201</c:v>
                </c:pt>
                <c:pt idx="15119">
                  <c:v>151.200000000042</c:v>
                </c:pt>
                <c:pt idx="15120">
                  <c:v>151.21000000004199</c:v>
                </c:pt>
                <c:pt idx="15121">
                  <c:v>151.22000000004201</c:v>
                </c:pt>
                <c:pt idx="15122">
                  <c:v>151.230000000042</c:v>
                </c:pt>
                <c:pt idx="15123">
                  <c:v>151.24000000004199</c:v>
                </c:pt>
                <c:pt idx="15124">
                  <c:v>151.25000000004201</c:v>
                </c:pt>
                <c:pt idx="15125">
                  <c:v>151.260000000042</c:v>
                </c:pt>
                <c:pt idx="15126">
                  <c:v>151.27000000004199</c:v>
                </c:pt>
                <c:pt idx="15127">
                  <c:v>151.28000000004201</c:v>
                </c:pt>
                <c:pt idx="15128">
                  <c:v>151.290000000042</c:v>
                </c:pt>
                <c:pt idx="15129">
                  <c:v>151.30000000004199</c:v>
                </c:pt>
                <c:pt idx="15130">
                  <c:v>151.31000000004201</c:v>
                </c:pt>
                <c:pt idx="15131">
                  <c:v>151.320000000042</c:v>
                </c:pt>
                <c:pt idx="15132">
                  <c:v>151.33000000004199</c:v>
                </c:pt>
                <c:pt idx="15133">
                  <c:v>151.34000000004201</c:v>
                </c:pt>
                <c:pt idx="15134">
                  <c:v>151.350000000042</c:v>
                </c:pt>
                <c:pt idx="15135">
                  <c:v>151.36000000004199</c:v>
                </c:pt>
                <c:pt idx="15136">
                  <c:v>151.37000000004201</c:v>
                </c:pt>
                <c:pt idx="15137">
                  <c:v>151.380000000042</c:v>
                </c:pt>
                <c:pt idx="15138">
                  <c:v>151.39000000004199</c:v>
                </c:pt>
                <c:pt idx="15139">
                  <c:v>151.40000000004201</c:v>
                </c:pt>
                <c:pt idx="15140">
                  <c:v>151.410000000042</c:v>
                </c:pt>
                <c:pt idx="15141">
                  <c:v>151.42000000004199</c:v>
                </c:pt>
                <c:pt idx="15142">
                  <c:v>151.43000000004201</c:v>
                </c:pt>
                <c:pt idx="15143">
                  <c:v>151.44000000004201</c:v>
                </c:pt>
                <c:pt idx="15144">
                  <c:v>151.450000000042</c:v>
                </c:pt>
                <c:pt idx="15145">
                  <c:v>151.46000000004199</c:v>
                </c:pt>
                <c:pt idx="15146">
                  <c:v>151.47000000004201</c:v>
                </c:pt>
                <c:pt idx="15147">
                  <c:v>151.480000000042</c:v>
                </c:pt>
                <c:pt idx="15148">
                  <c:v>151.49000000004199</c:v>
                </c:pt>
                <c:pt idx="15149">
                  <c:v>151.50000000004201</c:v>
                </c:pt>
                <c:pt idx="15150">
                  <c:v>151.510000000042</c:v>
                </c:pt>
                <c:pt idx="15151">
                  <c:v>151.52000000004199</c:v>
                </c:pt>
                <c:pt idx="15152">
                  <c:v>151.53000000004201</c:v>
                </c:pt>
                <c:pt idx="15153">
                  <c:v>151.540000000042</c:v>
                </c:pt>
                <c:pt idx="15154">
                  <c:v>151.55000000004199</c:v>
                </c:pt>
                <c:pt idx="15155">
                  <c:v>151.56000000004201</c:v>
                </c:pt>
                <c:pt idx="15156">
                  <c:v>151.570000000042</c:v>
                </c:pt>
                <c:pt idx="15157">
                  <c:v>151.58000000004199</c:v>
                </c:pt>
                <c:pt idx="15158">
                  <c:v>151.59000000004201</c:v>
                </c:pt>
                <c:pt idx="15159">
                  <c:v>151.600000000042</c:v>
                </c:pt>
                <c:pt idx="15160">
                  <c:v>151.61000000004199</c:v>
                </c:pt>
                <c:pt idx="15161">
                  <c:v>151.62000000004201</c:v>
                </c:pt>
                <c:pt idx="15162">
                  <c:v>151.630000000042</c:v>
                </c:pt>
                <c:pt idx="15163">
                  <c:v>151.64000000004199</c:v>
                </c:pt>
                <c:pt idx="15164">
                  <c:v>151.65000000004201</c:v>
                </c:pt>
                <c:pt idx="15165">
                  <c:v>151.660000000042</c:v>
                </c:pt>
                <c:pt idx="15166">
                  <c:v>151.67000000004199</c:v>
                </c:pt>
                <c:pt idx="15167">
                  <c:v>151.68000000004201</c:v>
                </c:pt>
                <c:pt idx="15168">
                  <c:v>151.69000000004201</c:v>
                </c:pt>
                <c:pt idx="15169">
                  <c:v>151.700000000042</c:v>
                </c:pt>
                <c:pt idx="15170">
                  <c:v>151.71000000004199</c:v>
                </c:pt>
                <c:pt idx="15171">
                  <c:v>151.72000000004201</c:v>
                </c:pt>
                <c:pt idx="15172">
                  <c:v>151.730000000042</c:v>
                </c:pt>
                <c:pt idx="15173">
                  <c:v>151.74000000004199</c:v>
                </c:pt>
                <c:pt idx="15174">
                  <c:v>151.75000000004201</c:v>
                </c:pt>
                <c:pt idx="15175">
                  <c:v>151.760000000042</c:v>
                </c:pt>
                <c:pt idx="15176">
                  <c:v>151.77000000004199</c:v>
                </c:pt>
                <c:pt idx="15177">
                  <c:v>151.78000000004201</c:v>
                </c:pt>
                <c:pt idx="15178">
                  <c:v>151.790000000042</c:v>
                </c:pt>
                <c:pt idx="15179">
                  <c:v>151.80000000004199</c:v>
                </c:pt>
                <c:pt idx="15180">
                  <c:v>151.81000000004201</c:v>
                </c:pt>
                <c:pt idx="15181">
                  <c:v>151.820000000042</c:v>
                </c:pt>
                <c:pt idx="15182">
                  <c:v>151.83000000004199</c:v>
                </c:pt>
                <c:pt idx="15183">
                  <c:v>151.84000000004201</c:v>
                </c:pt>
                <c:pt idx="15184">
                  <c:v>151.850000000042</c:v>
                </c:pt>
                <c:pt idx="15185">
                  <c:v>151.86000000004199</c:v>
                </c:pt>
                <c:pt idx="15186">
                  <c:v>151.87000000004201</c:v>
                </c:pt>
                <c:pt idx="15187">
                  <c:v>151.880000000042</c:v>
                </c:pt>
                <c:pt idx="15188">
                  <c:v>151.89000000004199</c:v>
                </c:pt>
                <c:pt idx="15189">
                  <c:v>151.90000000004201</c:v>
                </c:pt>
                <c:pt idx="15190">
                  <c:v>151.910000000042</c:v>
                </c:pt>
                <c:pt idx="15191">
                  <c:v>151.92000000004199</c:v>
                </c:pt>
                <c:pt idx="15192">
                  <c:v>151.93000000004201</c:v>
                </c:pt>
                <c:pt idx="15193">
                  <c:v>151.94000000004201</c:v>
                </c:pt>
                <c:pt idx="15194">
                  <c:v>151.95000000004299</c:v>
                </c:pt>
                <c:pt idx="15195">
                  <c:v>151.96000000004199</c:v>
                </c:pt>
                <c:pt idx="15196">
                  <c:v>151.97000000004201</c:v>
                </c:pt>
                <c:pt idx="15197">
                  <c:v>151.980000000042</c:v>
                </c:pt>
                <c:pt idx="15198">
                  <c:v>151.99000000004199</c:v>
                </c:pt>
                <c:pt idx="15199">
                  <c:v>152.00000000004201</c:v>
                </c:pt>
                <c:pt idx="15200">
                  <c:v>152.01000000004299</c:v>
                </c:pt>
              </c:numCache>
            </c:numRef>
          </c:xVal>
          <c:yVal>
            <c:numRef>
              <c:f>Sheet1!$B$1:$B$15201</c:f>
              <c:numCache>
                <c:formatCode>General</c:formatCode>
                <c:ptCount val="15201"/>
                <c:pt idx="0">
                  <c:v>0.73308200000000001</c:v>
                </c:pt>
                <c:pt idx="1">
                  <c:v>0.73309400000000002</c:v>
                </c:pt>
                <c:pt idx="2">
                  <c:v>0.73310699999999995</c:v>
                </c:pt>
                <c:pt idx="3">
                  <c:v>0.73288699999999996</c:v>
                </c:pt>
                <c:pt idx="4">
                  <c:v>0.73266799999999999</c:v>
                </c:pt>
                <c:pt idx="5">
                  <c:v>0.73244900000000002</c:v>
                </c:pt>
                <c:pt idx="6">
                  <c:v>0.73222900000000002</c:v>
                </c:pt>
                <c:pt idx="7">
                  <c:v>0.73201000000000005</c:v>
                </c:pt>
                <c:pt idx="8">
                  <c:v>0.73179099999999997</c:v>
                </c:pt>
                <c:pt idx="9">
                  <c:v>0.731572</c:v>
                </c:pt>
                <c:pt idx="10">
                  <c:v>0.73135300000000003</c:v>
                </c:pt>
                <c:pt idx="11">
                  <c:v>0.73113399999999995</c:v>
                </c:pt>
                <c:pt idx="12">
                  <c:v>0.73091499999999998</c:v>
                </c:pt>
                <c:pt idx="13">
                  <c:v>0.73069700000000004</c:v>
                </c:pt>
                <c:pt idx="14">
                  <c:v>0.73047799999999996</c:v>
                </c:pt>
                <c:pt idx="15">
                  <c:v>0.73025899999999999</c:v>
                </c:pt>
                <c:pt idx="16">
                  <c:v>0.73004100000000005</c:v>
                </c:pt>
                <c:pt idx="17">
                  <c:v>0.72982199999999997</c:v>
                </c:pt>
                <c:pt idx="18">
                  <c:v>0.72960400000000003</c:v>
                </c:pt>
                <c:pt idx="19">
                  <c:v>0.72938499999999995</c:v>
                </c:pt>
                <c:pt idx="20">
                  <c:v>0.72916700000000001</c:v>
                </c:pt>
                <c:pt idx="21">
                  <c:v>0.72894899999999996</c:v>
                </c:pt>
                <c:pt idx="22">
                  <c:v>0.72872999999999999</c:v>
                </c:pt>
                <c:pt idx="23">
                  <c:v>0.72851200000000005</c:v>
                </c:pt>
                <c:pt idx="24">
                  <c:v>0.728294</c:v>
                </c:pt>
                <c:pt idx="25">
                  <c:v>0.72807599999999995</c:v>
                </c:pt>
                <c:pt idx="26">
                  <c:v>0.727858</c:v>
                </c:pt>
                <c:pt idx="27">
                  <c:v>0.72763999999999995</c:v>
                </c:pt>
                <c:pt idx="28">
                  <c:v>0.72742300000000004</c:v>
                </c:pt>
                <c:pt idx="29">
                  <c:v>0.72720499999999999</c:v>
                </c:pt>
                <c:pt idx="30">
                  <c:v>0.72698700000000005</c:v>
                </c:pt>
                <c:pt idx="31">
                  <c:v>0.72677000000000003</c:v>
                </c:pt>
                <c:pt idx="32">
                  <c:v>0.72655199999999998</c:v>
                </c:pt>
                <c:pt idx="33">
                  <c:v>0.72633499999999995</c:v>
                </c:pt>
                <c:pt idx="34">
                  <c:v>0.72611700000000001</c:v>
                </c:pt>
                <c:pt idx="35">
                  <c:v>0.72589999999999999</c:v>
                </c:pt>
                <c:pt idx="36">
                  <c:v>0.72568299999999997</c:v>
                </c:pt>
                <c:pt idx="37">
                  <c:v>0.72546500000000003</c:v>
                </c:pt>
                <c:pt idx="38">
                  <c:v>0.725248</c:v>
                </c:pt>
                <c:pt idx="39">
                  <c:v>0.72503099999999998</c:v>
                </c:pt>
                <c:pt idx="40">
                  <c:v>0.72481399999999996</c:v>
                </c:pt>
                <c:pt idx="41">
                  <c:v>0.72459700000000005</c:v>
                </c:pt>
                <c:pt idx="42">
                  <c:v>0.72438000000000002</c:v>
                </c:pt>
                <c:pt idx="43">
                  <c:v>0.724163</c:v>
                </c:pt>
                <c:pt idx="44">
                  <c:v>0.72394700000000001</c:v>
                </c:pt>
                <c:pt idx="45">
                  <c:v>0.72372999999999998</c:v>
                </c:pt>
                <c:pt idx="46">
                  <c:v>0.72351299999999996</c:v>
                </c:pt>
                <c:pt idx="47">
                  <c:v>0.72329699999999997</c:v>
                </c:pt>
                <c:pt idx="48">
                  <c:v>0.72307999999999995</c:v>
                </c:pt>
                <c:pt idx="49">
                  <c:v>0.72286399999999995</c:v>
                </c:pt>
                <c:pt idx="50">
                  <c:v>0.72264799999999996</c:v>
                </c:pt>
                <c:pt idx="51">
                  <c:v>0.72243100000000005</c:v>
                </c:pt>
                <c:pt idx="52">
                  <c:v>0.72221500000000005</c:v>
                </c:pt>
                <c:pt idx="53">
                  <c:v>0.72199899999999995</c:v>
                </c:pt>
                <c:pt idx="54">
                  <c:v>0.72178299999999995</c:v>
                </c:pt>
                <c:pt idx="55">
                  <c:v>0.72156699999999996</c:v>
                </c:pt>
                <c:pt idx="56">
                  <c:v>0.72135099999999996</c:v>
                </c:pt>
                <c:pt idx="57">
                  <c:v>0.72113499999999997</c:v>
                </c:pt>
                <c:pt idx="58">
                  <c:v>0.72091899999999998</c:v>
                </c:pt>
                <c:pt idx="59">
                  <c:v>0.72070299999999998</c:v>
                </c:pt>
                <c:pt idx="60">
                  <c:v>0.72048800000000002</c:v>
                </c:pt>
                <c:pt idx="61">
                  <c:v>0.72027200000000002</c:v>
                </c:pt>
                <c:pt idx="62">
                  <c:v>0.72005600000000003</c:v>
                </c:pt>
                <c:pt idx="63">
                  <c:v>0.71984099999999995</c:v>
                </c:pt>
                <c:pt idx="64">
                  <c:v>0.71962499999999996</c:v>
                </c:pt>
                <c:pt idx="65">
                  <c:v>0.71940999999999999</c:v>
                </c:pt>
                <c:pt idx="66">
                  <c:v>0.71919500000000003</c:v>
                </c:pt>
                <c:pt idx="67">
                  <c:v>0.71897900000000003</c:v>
                </c:pt>
                <c:pt idx="68">
                  <c:v>0.71876399999999996</c:v>
                </c:pt>
                <c:pt idx="69">
                  <c:v>0.71854899999999999</c:v>
                </c:pt>
                <c:pt idx="70">
                  <c:v>0.71833400000000003</c:v>
                </c:pt>
                <c:pt idx="71">
                  <c:v>0.71811899999999995</c:v>
                </c:pt>
                <c:pt idx="72">
                  <c:v>0.71790399999999999</c:v>
                </c:pt>
                <c:pt idx="73">
                  <c:v>0.71768900000000002</c:v>
                </c:pt>
                <c:pt idx="74">
                  <c:v>0.71747499999999997</c:v>
                </c:pt>
                <c:pt idx="75">
                  <c:v>0.71726000000000001</c:v>
                </c:pt>
                <c:pt idx="76">
                  <c:v>0.71704500000000004</c:v>
                </c:pt>
                <c:pt idx="77">
                  <c:v>0.716831</c:v>
                </c:pt>
                <c:pt idx="78">
                  <c:v>0.71661600000000003</c:v>
                </c:pt>
                <c:pt idx="79">
                  <c:v>0.71640199999999998</c:v>
                </c:pt>
                <c:pt idx="80">
                  <c:v>0.71618700000000002</c:v>
                </c:pt>
                <c:pt idx="81">
                  <c:v>0.71597299999999997</c:v>
                </c:pt>
                <c:pt idx="82">
                  <c:v>0.71575900000000003</c:v>
                </c:pt>
                <c:pt idx="83">
                  <c:v>0.71554499999999999</c:v>
                </c:pt>
                <c:pt idx="84">
                  <c:v>0.71533000000000002</c:v>
                </c:pt>
                <c:pt idx="85">
                  <c:v>0.71511599999999997</c:v>
                </c:pt>
                <c:pt idx="86">
                  <c:v>0.71490200000000004</c:v>
                </c:pt>
                <c:pt idx="87">
                  <c:v>0.71468799999999999</c:v>
                </c:pt>
                <c:pt idx="88">
                  <c:v>0.71447499999999997</c:v>
                </c:pt>
                <c:pt idx="89">
                  <c:v>0.71426100000000003</c:v>
                </c:pt>
                <c:pt idx="90">
                  <c:v>0.71404699999999999</c:v>
                </c:pt>
                <c:pt idx="91">
                  <c:v>0.71383300000000005</c:v>
                </c:pt>
                <c:pt idx="92">
                  <c:v>0.71362000000000003</c:v>
                </c:pt>
                <c:pt idx="93">
                  <c:v>0.71340599999999998</c:v>
                </c:pt>
                <c:pt idx="94">
                  <c:v>0.71319299999999997</c:v>
                </c:pt>
                <c:pt idx="95">
                  <c:v>0.71297900000000003</c:v>
                </c:pt>
                <c:pt idx="96">
                  <c:v>0.71276600000000001</c:v>
                </c:pt>
                <c:pt idx="97">
                  <c:v>0.71255299999999999</c:v>
                </c:pt>
                <c:pt idx="98">
                  <c:v>0.71233999999999997</c:v>
                </c:pt>
                <c:pt idx="99">
                  <c:v>0.71212600000000004</c:v>
                </c:pt>
                <c:pt idx="100">
                  <c:v>0.71191300000000002</c:v>
                </c:pt>
                <c:pt idx="101">
                  <c:v>0.7117</c:v>
                </c:pt>
                <c:pt idx="102">
                  <c:v>0.71148699999999998</c:v>
                </c:pt>
                <c:pt idx="103">
                  <c:v>0.71127499999999999</c:v>
                </c:pt>
                <c:pt idx="104">
                  <c:v>0.71106199999999997</c:v>
                </c:pt>
                <c:pt idx="105">
                  <c:v>0.71084899999999995</c:v>
                </c:pt>
                <c:pt idx="106">
                  <c:v>0.71063600000000005</c:v>
                </c:pt>
                <c:pt idx="107">
                  <c:v>0.71042400000000006</c:v>
                </c:pt>
                <c:pt idx="108">
                  <c:v>0.71021100000000004</c:v>
                </c:pt>
                <c:pt idx="109">
                  <c:v>0.70999900000000005</c:v>
                </c:pt>
                <c:pt idx="110">
                  <c:v>0.70978600000000003</c:v>
                </c:pt>
                <c:pt idx="111">
                  <c:v>0.70957400000000004</c:v>
                </c:pt>
                <c:pt idx="112">
                  <c:v>0.70936200000000005</c:v>
                </c:pt>
                <c:pt idx="113">
                  <c:v>0.70914900000000003</c:v>
                </c:pt>
                <c:pt idx="114">
                  <c:v>0.70893700000000004</c:v>
                </c:pt>
                <c:pt idx="115">
                  <c:v>0.70872500000000005</c:v>
                </c:pt>
                <c:pt idx="116">
                  <c:v>0.70851299999999995</c:v>
                </c:pt>
                <c:pt idx="117">
                  <c:v>0.70830099999999996</c:v>
                </c:pt>
                <c:pt idx="118">
                  <c:v>0.70808899999999997</c:v>
                </c:pt>
                <c:pt idx="119">
                  <c:v>0.70787800000000001</c:v>
                </c:pt>
                <c:pt idx="120">
                  <c:v>0.70766600000000002</c:v>
                </c:pt>
                <c:pt idx="121">
                  <c:v>0.70745400000000003</c:v>
                </c:pt>
                <c:pt idx="122">
                  <c:v>0.70724299999999996</c:v>
                </c:pt>
                <c:pt idx="123">
                  <c:v>0.70703099999999997</c:v>
                </c:pt>
                <c:pt idx="124">
                  <c:v>0.70682</c:v>
                </c:pt>
                <c:pt idx="125">
                  <c:v>0.70660800000000001</c:v>
                </c:pt>
                <c:pt idx="126">
                  <c:v>0.70639700000000005</c:v>
                </c:pt>
                <c:pt idx="127">
                  <c:v>0.70618499999999995</c:v>
                </c:pt>
                <c:pt idx="128">
                  <c:v>0.70597399999999999</c:v>
                </c:pt>
                <c:pt idx="129">
                  <c:v>0.70576300000000003</c:v>
                </c:pt>
                <c:pt idx="130">
                  <c:v>0.70555199999999996</c:v>
                </c:pt>
                <c:pt idx="131">
                  <c:v>0.705341</c:v>
                </c:pt>
                <c:pt idx="132">
                  <c:v>0.70513000000000003</c:v>
                </c:pt>
                <c:pt idx="133">
                  <c:v>0.70491899999999996</c:v>
                </c:pt>
                <c:pt idx="134">
                  <c:v>0.704708</c:v>
                </c:pt>
                <c:pt idx="135">
                  <c:v>0.70449799999999996</c:v>
                </c:pt>
                <c:pt idx="136">
                  <c:v>0.704287</c:v>
                </c:pt>
                <c:pt idx="137">
                  <c:v>0.70407600000000004</c:v>
                </c:pt>
                <c:pt idx="138">
                  <c:v>0.70386599999999999</c:v>
                </c:pt>
                <c:pt idx="139">
                  <c:v>0.70365500000000003</c:v>
                </c:pt>
                <c:pt idx="140">
                  <c:v>0.70344499999999999</c:v>
                </c:pt>
                <c:pt idx="141">
                  <c:v>0.70323400000000003</c:v>
                </c:pt>
                <c:pt idx="142">
                  <c:v>0.70302399999999998</c:v>
                </c:pt>
                <c:pt idx="143">
                  <c:v>0.70281400000000005</c:v>
                </c:pt>
                <c:pt idx="144">
                  <c:v>0.70260400000000001</c:v>
                </c:pt>
                <c:pt idx="145">
                  <c:v>0.70239399999999996</c:v>
                </c:pt>
                <c:pt idx="146">
                  <c:v>0.70218400000000003</c:v>
                </c:pt>
                <c:pt idx="147">
                  <c:v>0.70197399999999999</c:v>
                </c:pt>
                <c:pt idx="148">
                  <c:v>0.70176400000000005</c:v>
                </c:pt>
                <c:pt idx="149">
                  <c:v>0.70155400000000001</c:v>
                </c:pt>
                <c:pt idx="150">
                  <c:v>0.70134399999999997</c:v>
                </c:pt>
                <c:pt idx="151">
                  <c:v>0.70113400000000003</c:v>
                </c:pt>
                <c:pt idx="152">
                  <c:v>0.70092500000000002</c:v>
                </c:pt>
                <c:pt idx="153">
                  <c:v>0.70071499999999998</c:v>
                </c:pt>
                <c:pt idx="154">
                  <c:v>0.70050599999999996</c:v>
                </c:pt>
                <c:pt idx="155">
                  <c:v>0.70029600000000003</c:v>
                </c:pt>
                <c:pt idx="156">
                  <c:v>0.70008700000000001</c:v>
                </c:pt>
                <c:pt idx="157">
                  <c:v>0.699878</c:v>
                </c:pt>
                <c:pt idx="158">
                  <c:v>0.69966899999999999</c:v>
                </c:pt>
                <c:pt idx="159">
                  <c:v>0.69945900000000005</c:v>
                </c:pt>
                <c:pt idx="160">
                  <c:v>0.69925000000000004</c:v>
                </c:pt>
                <c:pt idx="161">
                  <c:v>0.69904100000000002</c:v>
                </c:pt>
                <c:pt idx="162">
                  <c:v>0.69883200000000001</c:v>
                </c:pt>
                <c:pt idx="163">
                  <c:v>0.69862299999999999</c:v>
                </c:pt>
                <c:pt idx="164">
                  <c:v>0.69841500000000001</c:v>
                </c:pt>
                <c:pt idx="165">
                  <c:v>0.69820599999999999</c:v>
                </c:pt>
                <c:pt idx="166">
                  <c:v>0.69799699999999998</c:v>
                </c:pt>
                <c:pt idx="167">
                  <c:v>0.69778899999999999</c:v>
                </c:pt>
                <c:pt idx="168">
                  <c:v>0.69757999999999998</c:v>
                </c:pt>
                <c:pt idx="169">
                  <c:v>0.69737099999999996</c:v>
                </c:pt>
                <c:pt idx="170">
                  <c:v>0.69716299999999998</c:v>
                </c:pt>
                <c:pt idx="171">
                  <c:v>0.69695499999999999</c:v>
                </c:pt>
                <c:pt idx="172">
                  <c:v>0.69674599999999998</c:v>
                </c:pt>
                <c:pt idx="173">
                  <c:v>0.69653799999999999</c:v>
                </c:pt>
                <c:pt idx="174">
                  <c:v>0.69633</c:v>
                </c:pt>
                <c:pt idx="175">
                  <c:v>0.69612200000000002</c:v>
                </c:pt>
                <c:pt idx="176">
                  <c:v>0.69591400000000003</c:v>
                </c:pt>
                <c:pt idx="177">
                  <c:v>0.69570600000000005</c:v>
                </c:pt>
                <c:pt idx="178">
                  <c:v>0.69549799999999995</c:v>
                </c:pt>
                <c:pt idx="179">
                  <c:v>0.69528999999999996</c:v>
                </c:pt>
                <c:pt idx="180">
                  <c:v>0.69508300000000001</c:v>
                </c:pt>
                <c:pt idx="181">
                  <c:v>0.69487500000000002</c:v>
                </c:pt>
                <c:pt idx="182">
                  <c:v>0.69466700000000003</c:v>
                </c:pt>
                <c:pt idx="183">
                  <c:v>0.69445999999999997</c:v>
                </c:pt>
                <c:pt idx="184">
                  <c:v>0.69425199999999998</c:v>
                </c:pt>
                <c:pt idx="185">
                  <c:v>0.69404500000000002</c:v>
                </c:pt>
                <c:pt idx="186">
                  <c:v>0.69383799999999995</c:v>
                </c:pt>
                <c:pt idx="187">
                  <c:v>0.69362999999999997</c:v>
                </c:pt>
                <c:pt idx="188">
                  <c:v>0.69342300000000001</c:v>
                </c:pt>
                <c:pt idx="189">
                  <c:v>0.69321600000000005</c:v>
                </c:pt>
                <c:pt idx="190">
                  <c:v>0.69300899999999999</c:v>
                </c:pt>
                <c:pt idx="191">
                  <c:v>0.69280200000000003</c:v>
                </c:pt>
                <c:pt idx="192">
                  <c:v>0.69259499999999996</c:v>
                </c:pt>
                <c:pt idx="193">
                  <c:v>0.692388</c:v>
                </c:pt>
                <c:pt idx="194">
                  <c:v>0.69218100000000005</c:v>
                </c:pt>
                <c:pt idx="195">
                  <c:v>0.69197500000000001</c:v>
                </c:pt>
                <c:pt idx="196">
                  <c:v>0.69176800000000005</c:v>
                </c:pt>
                <c:pt idx="197">
                  <c:v>0.69156099999999998</c:v>
                </c:pt>
                <c:pt idx="198">
                  <c:v>0.69135500000000005</c:v>
                </c:pt>
                <c:pt idx="199">
                  <c:v>0.69114799999999998</c:v>
                </c:pt>
                <c:pt idx="200">
                  <c:v>0.69094199999999995</c:v>
                </c:pt>
                <c:pt idx="201">
                  <c:v>0.69073600000000002</c:v>
                </c:pt>
                <c:pt idx="202">
                  <c:v>0.69052999999999998</c:v>
                </c:pt>
                <c:pt idx="203">
                  <c:v>0.69032300000000002</c:v>
                </c:pt>
                <c:pt idx="204">
                  <c:v>0.69011699999999998</c:v>
                </c:pt>
                <c:pt idx="205">
                  <c:v>0.68991100000000005</c:v>
                </c:pt>
                <c:pt idx="206">
                  <c:v>0.68970500000000001</c:v>
                </c:pt>
                <c:pt idx="207">
                  <c:v>0.68949899999999997</c:v>
                </c:pt>
                <c:pt idx="208">
                  <c:v>0.68929399999999996</c:v>
                </c:pt>
                <c:pt idx="209">
                  <c:v>0.68908800000000003</c:v>
                </c:pt>
                <c:pt idx="210">
                  <c:v>0.68888199999999999</c:v>
                </c:pt>
                <c:pt idx="211">
                  <c:v>0.68867599999999995</c:v>
                </c:pt>
                <c:pt idx="212">
                  <c:v>0.68847100000000006</c:v>
                </c:pt>
                <c:pt idx="213">
                  <c:v>0.68826500000000002</c:v>
                </c:pt>
                <c:pt idx="214">
                  <c:v>0.68806</c:v>
                </c:pt>
                <c:pt idx="215">
                  <c:v>0.68785499999999999</c:v>
                </c:pt>
                <c:pt idx="216">
                  <c:v>0.68764899999999995</c:v>
                </c:pt>
                <c:pt idx="217">
                  <c:v>0.68744400000000006</c:v>
                </c:pt>
                <c:pt idx="218">
                  <c:v>0.68723900000000004</c:v>
                </c:pt>
                <c:pt idx="219">
                  <c:v>0.68703400000000003</c:v>
                </c:pt>
                <c:pt idx="220">
                  <c:v>0.68682900000000002</c:v>
                </c:pt>
                <c:pt idx="221">
                  <c:v>0.68662400000000001</c:v>
                </c:pt>
                <c:pt idx="222">
                  <c:v>0.686419</c:v>
                </c:pt>
                <c:pt idx="223">
                  <c:v>0.68621500000000002</c:v>
                </c:pt>
                <c:pt idx="224">
                  <c:v>0.68601000000000001</c:v>
                </c:pt>
                <c:pt idx="225">
                  <c:v>0.685805</c:v>
                </c:pt>
                <c:pt idx="226">
                  <c:v>0.68560100000000002</c:v>
                </c:pt>
                <c:pt idx="227">
                  <c:v>0.68539600000000001</c:v>
                </c:pt>
                <c:pt idx="228">
                  <c:v>0.68519200000000002</c:v>
                </c:pt>
                <c:pt idx="229">
                  <c:v>0.68498700000000001</c:v>
                </c:pt>
                <c:pt idx="230">
                  <c:v>0.68478300000000003</c:v>
                </c:pt>
                <c:pt idx="231">
                  <c:v>0.68457900000000005</c:v>
                </c:pt>
                <c:pt idx="232">
                  <c:v>0.68437499999999996</c:v>
                </c:pt>
                <c:pt idx="233">
                  <c:v>0.68417099999999997</c:v>
                </c:pt>
                <c:pt idx="234">
                  <c:v>0.68396699999999999</c:v>
                </c:pt>
                <c:pt idx="235">
                  <c:v>0.68376300000000001</c:v>
                </c:pt>
                <c:pt idx="236">
                  <c:v>0.68355900000000003</c:v>
                </c:pt>
                <c:pt idx="237">
                  <c:v>0.68335500000000005</c:v>
                </c:pt>
                <c:pt idx="238">
                  <c:v>0.68315199999999998</c:v>
                </c:pt>
                <c:pt idx="239">
                  <c:v>0.682948</c:v>
                </c:pt>
                <c:pt idx="240">
                  <c:v>0.68274400000000002</c:v>
                </c:pt>
                <c:pt idx="241">
                  <c:v>0.68254099999999995</c:v>
                </c:pt>
                <c:pt idx="242">
                  <c:v>0.68233699999999997</c:v>
                </c:pt>
                <c:pt idx="243">
                  <c:v>0.68213400000000002</c:v>
                </c:pt>
                <c:pt idx="244">
                  <c:v>0.68193099999999995</c:v>
                </c:pt>
                <c:pt idx="245">
                  <c:v>0.681728</c:v>
                </c:pt>
                <c:pt idx="246">
                  <c:v>0.68152500000000005</c:v>
                </c:pt>
                <c:pt idx="247">
                  <c:v>0.68132199999999998</c:v>
                </c:pt>
                <c:pt idx="248">
                  <c:v>0.68111900000000003</c:v>
                </c:pt>
                <c:pt idx="249">
                  <c:v>0.68091599999999997</c:v>
                </c:pt>
                <c:pt idx="250">
                  <c:v>0.68071300000000001</c:v>
                </c:pt>
                <c:pt idx="251">
                  <c:v>0.68050999999999995</c:v>
                </c:pt>
                <c:pt idx="252">
                  <c:v>0.680307</c:v>
                </c:pt>
                <c:pt idx="253">
                  <c:v>0.68010499999999996</c:v>
                </c:pt>
                <c:pt idx="254">
                  <c:v>0.67990200000000001</c:v>
                </c:pt>
                <c:pt idx="255">
                  <c:v>0.67969999999999997</c:v>
                </c:pt>
                <c:pt idx="256">
                  <c:v>0.67949700000000002</c:v>
                </c:pt>
                <c:pt idx="257">
                  <c:v>0.67929499999999998</c:v>
                </c:pt>
                <c:pt idx="258">
                  <c:v>0.67909299999999995</c:v>
                </c:pt>
                <c:pt idx="259">
                  <c:v>0.67889100000000002</c:v>
                </c:pt>
                <c:pt idx="260">
                  <c:v>0.67868899999999999</c:v>
                </c:pt>
                <c:pt idx="261">
                  <c:v>0.67848699999999995</c:v>
                </c:pt>
                <c:pt idx="262">
                  <c:v>0.67828500000000003</c:v>
                </c:pt>
                <c:pt idx="263">
                  <c:v>0.67808299999999999</c:v>
                </c:pt>
                <c:pt idx="264">
                  <c:v>0.67788099999999996</c:v>
                </c:pt>
                <c:pt idx="265">
                  <c:v>0.67767900000000003</c:v>
                </c:pt>
                <c:pt idx="266">
                  <c:v>0.67747800000000002</c:v>
                </c:pt>
                <c:pt idx="267">
                  <c:v>0.67727599999999999</c:v>
                </c:pt>
                <c:pt idx="268">
                  <c:v>0.67707499999999998</c:v>
                </c:pt>
                <c:pt idx="269">
                  <c:v>0.67687299999999995</c:v>
                </c:pt>
                <c:pt idx="270">
                  <c:v>0.67667200000000005</c:v>
                </c:pt>
                <c:pt idx="271">
                  <c:v>0.67647100000000004</c:v>
                </c:pt>
                <c:pt idx="272">
                  <c:v>0.67627000000000004</c:v>
                </c:pt>
                <c:pt idx="273">
                  <c:v>0.67606900000000003</c:v>
                </c:pt>
                <c:pt idx="274">
                  <c:v>0.67586800000000002</c:v>
                </c:pt>
                <c:pt idx="275">
                  <c:v>0.67566700000000002</c:v>
                </c:pt>
                <c:pt idx="276">
                  <c:v>0.67546600000000001</c:v>
                </c:pt>
                <c:pt idx="277">
                  <c:v>0.675265</c:v>
                </c:pt>
                <c:pt idx="278">
                  <c:v>0.675064</c:v>
                </c:pt>
                <c:pt idx="279">
                  <c:v>0.67486400000000002</c:v>
                </c:pt>
                <c:pt idx="280">
                  <c:v>0.67466300000000001</c:v>
                </c:pt>
                <c:pt idx="281">
                  <c:v>0.67446300000000003</c:v>
                </c:pt>
                <c:pt idx="282">
                  <c:v>0.67426200000000003</c:v>
                </c:pt>
                <c:pt idx="283">
                  <c:v>0.67406200000000005</c:v>
                </c:pt>
                <c:pt idx="284">
                  <c:v>0.67386199999999996</c:v>
                </c:pt>
                <c:pt idx="285">
                  <c:v>0.67366199999999998</c:v>
                </c:pt>
                <c:pt idx="286">
                  <c:v>0.67346200000000001</c:v>
                </c:pt>
                <c:pt idx="287">
                  <c:v>0.67326200000000003</c:v>
                </c:pt>
                <c:pt idx="288">
                  <c:v>0.67306200000000005</c:v>
                </c:pt>
                <c:pt idx="289">
                  <c:v>0.67286199999999996</c:v>
                </c:pt>
                <c:pt idx="290">
                  <c:v>0.67266199999999998</c:v>
                </c:pt>
                <c:pt idx="291">
                  <c:v>0.67246300000000003</c:v>
                </c:pt>
                <c:pt idx="292">
                  <c:v>0.67226300000000005</c:v>
                </c:pt>
                <c:pt idx="293">
                  <c:v>0.67206399999999999</c:v>
                </c:pt>
                <c:pt idx="294">
                  <c:v>0.67186400000000002</c:v>
                </c:pt>
                <c:pt idx="295">
                  <c:v>0.67166499999999996</c:v>
                </c:pt>
                <c:pt idx="296">
                  <c:v>0.67146600000000001</c:v>
                </c:pt>
                <c:pt idx="297">
                  <c:v>0.67126600000000003</c:v>
                </c:pt>
                <c:pt idx="298">
                  <c:v>0.67106699999999997</c:v>
                </c:pt>
                <c:pt idx="299">
                  <c:v>0.67086800000000002</c:v>
                </c:pt>
                <c:pt idx="300">
                  <c:v>0.67066899999999996</c:v>
                </c:pt>
                <c:pt idx="301">
                  <c:v>0.67047100000000004</c:v>
                </c:pt>
                <c:pt idx="302">
                  <c:v>0.67027199999999998</c:v>
                </c:pt>
                <c:pt idx="303">
                  <c:v>0.67007300000000003</c:v>
                </c:pt>
                <c:pt idx="304">
                  <c:v>0.669875</c:v>
                </c:pt>
                <c:pt idx="305">
                  <c:v>0.66967600000000005</c:v>
                </c:pt>
                <c:pt idx="306">
                  <c:v>0.66947800000000002</c:v>
                </c:pt>
                <c:pt idx="307">
                  <c:v>0.66927999999999999</c:v>
                </c:pt>
                <c:pt idx="308">
                  <c:v>0.66908100000000004</c:v>
                </c:pt>
                <c:pt idx="309">
                  <c:v>0.66888300000000001</c:v>
                </c:pt>
                <c:pt idx="310">
                  <c:v>0.66868499999999997</c:v>
                </c:pt>
                <c:pt idx="311">
                  <c:v>0.66848700000000005</c:v>
                </c:pt>
                <c:pt idx="312">
                  <c:v>0.66828900000000002</c:v>
                </c:pt>
                <c:pt idx="313">
                  <c:v>0.66809200000000002</c:v>
                </c:pt>
                <c:pt idx="314">
                  <c:v>0.66789399999999999</c:v>
                </c:pt>
                <c:pt idx="315">
                  <c:v>0.66769599999999996</c:v>
                </c:pt>
                <c:pt idx="316">
                  <c:v>0.66749899999999995</c:v>
                </c:pt>
                <c:pt idx="317">
                  <c:v>0.66730100000000003</c:v>
                </c:pt>
                <c:pt idx="318">
                  <c:v>0.66710400000000003</c:v>
                </c:pt>
                <c:pt idx="319">
                  <c:v>0.66690700000000003</c:v>
                </c:pt>
                <c:pt idx="320">
                  <c:v>0.66671000000000002</c:v>
                </c:pt>
                <c:pt idx="321">
                  <c:v>0.66651300000000002</c:v>
                </c:pt>
                <c:pt idx="322">
                  <c:v>0.66631600000000002</c:v>
                </c:pt>
                <c:pt idx="323">
                  <c:v>0.66611900000000002</c:v>
                </c:pt>
                <c:pt idx="324">
                  <c:v>0.66592200000000001</c:v>
                </c:pt>
                <c:pt idx="325">
                  <c:v>0.66572500000000001</c:v>
                </c:pt>
                <c:pt idx="326">
                  <c:v>0.66552900000000004</c:v>
                </c:pt>
                <c:pt idx="327">
                  <c:v>0.66533200000000003</c:v>
                </c:pt>
                <c:pt idx="328">
                  <c:v>0.66513599999999995</c:v>
                </c:pt>
                <c:pt idx="329">
                  <c:v>0.66493899999999995</c:v>
                </c:pt>
                <c:pt idx="330">
                  <c:v>0.66474299999999997</c:v>
                </c:pt>
                <c:pt idx="331">
                  <c:v>0.664547</c:v>
                </c:pt>
                <c:pt idx="332">
                  <c:v>0.66435100000000002</c:v>
                </c:pt>
                <c:pt idx="333">
                  <c:v>0.66415500000000005</c:v>
                </c:pt>
                <c:pt idx="334">
                  <c:v>0.66395899999999997</c:v>
                </c:pt>
                <c:pt idx="335">
                  <c:v>0.66376400000000002</c:v>
                </c:pt>
                <c:pt idx="336">
                  <c:v>0.66356800000000005</c:v>
                </c:pt>
                <c:pt idx="337">
                  <c:v>0.66337199999999996</c:v>
                </c:pt>
                <c:pt idx="338">
                  <c:v>0.66317700000000002</c:v>
                </c:pt>
                <c:pt idx="339">
                  <c:v>0.66298199999999996</c:v>
                </c:pt>
                <c:pt idx="340">
                  <c:v>0.66278599999999999</c:v>
                </c:pt>
                <c:pt idx="341">
                  <c:v>0.66259100000000004</c:v>
                </c:pt>
                <c:pt idx="342">
                  <c:v>0.66239599999999998</c:v>
                </c:pt>
                <c:pt idx="343">
                  <c:v>0.66220100000000004</c:v>
                </c:pt>
                <c:pt idx="344">
                  <c:v>0.66200700000000001</c:v>
                </c:pt>
                <c:pt idx="345">
                  <c:v>0.66181199999999996</c:v>
                </c:pt>
                <c:pt idx="346">
                  <c:v>0.66161700000000001</c:v>
                </c:pt>
                <c:pt idx="347">
                  <c:v>0.66142299999999998</c:v>
                </c:pt>
                <c:pt idx="348">
                  <c:v>0.66122800000000004</c:v>
                </c:pt>
                <c:pt idx="349">
                  <c:v>0.66103400000000001</c:v>
                </c:pt>
                <c:pt idx="350">
                  <c:v>0.66083999999999998</c:v>
                </c:pt>
                <c:pt idx="351">
                  <c:v>0.66064599999999996</c:v>
                </c:pt>
                <c:pt idx="352">
                  <c:v>0.66045200000000004</c:v>
                </c:pt>
                <c:pt idx="353">
                  <c:v>0.66025800000000001</c:v>
                </c:pt>
                <c:pt idx="354">
                  <c:v>0.66006399999999998</c:v>
                </c:pt>
                <c:pt idx="355">
                  <c:v>0.65986999999999996</c:v>
                </c:pt>
                <c:pt idx="356">
                  <c:v>0.65967699999999996</c:v>
                </c:pt>
                <c:pt idx="357">
                  <c:v>0.65948300000000004</c:v>
                </c:pt>
                <c:pt idx="358">
                  <c:v>0.65929000000000004</c:v>
                </c:pt>
                <c:pt idx="359">
                  <c:v>0.65909700000000004</c:v>
                </c:pt>
                <c:pt idx="360">
                  <c:v>0.65890400000000005</c:v>
                </c:pt>
                <c:pt idx="361">
                  <c:v>0.65871100000000005</c:v>
                </c:pt>
                <c:pt idx="362">
                  <c:v>0.65851800000000005</c:v>
                </c:pt>
                <c:pt idx="363">
                  <c:v>0.65832500000000005</c:v>
                </c:pt>
                <c:pt idx="364">
                  <c:v>0.65813299999999997</c:v>
                </c:pt>
                <c:pt idx="365">
                  <c:v>0.65793999999999997</c:v>
                </c:pt>
                <c:pt idx="366">
                  <c:v>0.657748</c:v>
                </c:pt>
                <c:pt idx="367">
                  <c:v>0.657555</c:v>
                </c:pt>
                <c:pt idx="368">
                  <c:v>0.65736300000000003</c:v>
                </c:pt>
                <c:pt idx="369">
                  <c:v>0.65717099999999995</c:v>
                </c:pt>
                <c:pt idx="370">
                  <c:v>0.65697899999999998</c:v>
                </c:pt>
                <c:pt idx="371">
                  <c:v>0.65678700000000001</c:v>
                </c:pt>
                <c:pt idx="372">
                  <c:v>0.65659599999999996</c:v>
                </c:pt>
                <c:pt idx="373">
                  <c:v>0.65640399999999999</c:v>
                </c:pt>
                <c:pt idx="374">
                  <c:v>0.65621300000000005</c:v>
                </c:pt>
                <c:pt idx="375">
                  <c:v>0.65602099999999997</c:v>
                </c:pt>
                <c:pt idx="376">
                  <c:v>0.65583000000000002</c:v>
                </c:pt>
                <c:pt idx="377">
                  <c:v>0.65563899999999997</c:v>
                </c:pt>
                <c:pt idx="378">
                  <c:v>0.65544800000000003</c:v>
                </c:pt>
                <c:pt idx="379">
                  <c:v>0.65525699999999998</c:v>
                </c:pt>
                <c:pt idx="380">
                  <c:v>0.65506699999999995</c:v>
                </c:pt>
                <c:pt idx="381">
                  <c:v>0.65487600000000001</c:v>
                </c:pt>
                <c:pt idx="382">
                  <c:v>0.65468599999999999</c:v>
                </c:pt>
                <c:pt idx="383">
                  <c:v>0.65449500000000005</c:v>
                </c:pt>
                <c:pt idx="384">
                  <c:v>0.65430500000000003</c:v>
                </c:pt>
                <c:pt idx="385">
                  <c:v>0.654115</c:v>
                </c:pt>
                <c:pt idx="386">
                  <c:v>0.65392499999999998</c:v>
                </c:pt>
                <c:pt idx="387">
                  <c:v>0.65373599999999998</c:v>
                </c:pt>
                <c:pt idx="388">
                  <c:v>0.65354599999999996</c:v>
                </c:pt>
                <c:pt idx="389">
                  <c:v>0.65335699999999997</c:v>
                </c:pt>
                <c:pt idx="390">
                  <c:v>0.65316700000000005</c:v>
                </c:pt>
                <c:pt idx="391">
                  <c:v>0.65297799999999995</c:v>
                </c:pt>
                <c:pt idx="392">
                  <c:v>0.65278899999999995</c:v>
                </c:pt>
                <c:pt idx="393">
                  <c:v>0.65259999999999996</c:v>
                </c:pt>
                <c:pt idx="394">
                  <c:v>0.65241099999999996</c:v>
                </c:pt>
                <c:pt idx="395">
                  <c:v>0.652223</c:v>
                </c:pt>
                <c:pt idx="396">
                  <c:v>0.652034</c:v>
                </c:pt>
                <c:pt idx="397">
                  <c:v>0.65184600000000004</c:v>
                </c:pt>
                <c:pt idx="398">
                  <c:v>0.65165799999999996</c:v>
                </c:pt>
                <c:pt idx="399">
                  <c:v>0.65146999999999999</c:v>
                </c:pt>
                <c:pt idx="400">
                  <c:v>0.65128200000000003</c:v>
                </c:pt>
                <c:pt idx="401">
                  <c:v>0.65109399999999995</c:v>
                </c:pt>
                <c:pt idx="402">
                  <c:v>0.65090700000000001</c:v>
                </c:pt>
                <c:pt idx="403">
                  <c:v>0.65071900000000005</c:v>
                </c:pt>
                <c:pt idx="404">
                  <c:v>0.650532</c:v>
                </c:pt>
                <c:pt idx="405">
                  <c:v>0.65034499999999995</c:v>
                </c:pt>
                <c:pt idx="406">
                  <c:v>0.65015800000000001</c:v>
                </c:pt>
                <c:pt idx="407">
                  <c:v>0.64997099999999997</c:v>
                </c:pt>
                <c:pt idx="408">
                  <c:v>0.64978400000000003</c:v>
                </c:pt>
                <c:pt idx="409">
                  <c:v>0.64959800000000001</c:v>
                </c:pt>
                <c:pt idx="410">
                  <c:v>0.64941199999999999</c:v>
                </c:pt>
                <c:pt idx="411">
                  <c:v>0.64922599999999997</c:v>
                </c:pt>
                <c:pt idx="412">
                  <c:v>0.64903999999999995</c:v>
                </c:pt>
                <c:pt idx="413">
                  <c:v>0.64885400000000004</c:v>
                </c:pt>
                <c:pt idx="414">
                  <c:v>0.64866800000000002</c:v>
                </c:pt>
                <c:pt idx="415">
                  <c:v>0.64848300000000003</c:v>
                </c:pt>
                <c:pt idx="416">
                  <c:v>0.64829800000000004</c:v>
                </c:pt>
                <c:pt idx="417">
                  <c:v>0.64811200000000002</c:v>
                </c:pt>
                <c:pt idx="418">
                  <c:v>0.64792799999999995</c:v>
                </c:pt>
                <c:pt idx="419">
                  <c:v>0.64774299999999996</c:v>
                </c:pt>
                <c:pt idx="420">
                  <c:v>0.64755799999999997</c:v>
                </c:pt>
                <c:pt idx="421">
                  <c:v>0.647374</c:v>
                </c:pt>
                <c:pt idx="422">
                  <c:v>0.64719000000000004</c:v>
                </c:pt>
                <c:pt idx="423">
                  <c:v>0.64700599999999997</c:v>
                </c:pt>
                <c:pt idx="424">
                  <c:v>0.64682200000000001</c:v>
                </c:pt>
                <c:pt idx="425">
                  <c:v>0.64663800000000005</c:v>
                </c:pt>
                <c:pt idx="426">
                  <c:v>0.646455</c:v>
                </c:pt>
                <c:pt idx="427">
                  <c:v>0.64627100000000004</c:v>
                </c:pt>
                <c:pt idx="428">
                  <c:v>0.646088</c:v>
                </c:pt>
                <c:pt idx="429">
                  <c:v>0.64590599999999998</c:v>
                </c:pt>
                <c:pt idx="430">
                  <c:v>0.64572300000000005</c:v>
                </c:pt>
                <c:pt idx="431">
                  <c:v>0.64554</c:v>
                </c:pt>
                <c:pt idx="432">
                  <c:v>0.64535799999999999</c:v>
                </c:pt>
                <c:pt idx="433">
                  <c:v>0.64517599999999997</c:v>
                </c:pt>
                <c:pt idx="434">
                  <c:v>0.64499399999999996</c:v>
                </c:pt>
                <c:pt idx="435">
                  <c:v>0.64481200000000005</c:v>
                </c:pt>
                <c:pt idx="436">
                  <c:v>0.64463099999999995</c:v>
                </c:pt>
                <c:pt idx="437">
                  <c:v>0.64444999999999997</c:v>
                </c:pt>
                <c:pt idx="438">
                  <c:v>0.64426899999999998</c:v>
                </c:pt>
                <c:pt idx="439">
                  <c:v>0.64408799999999999</c:v>
                </c:pt>
                <c:pt idx="440">
                  <c:v>0.64390700000000001</c:v>
                </c:pt>
                <c:pt idx="441">
                  <c:v>0.64372700000000005</c:v>
                </c:pt>
                <c:pt idx="442">
                  <c:v>0.64354699999999998</c:v>
                </c:pt>
                <c:pt idx="443">
                  <c:v>0.64336700000000002</c:v>
                </c:pt>
                <c:pt idx="444">
                  <c:v>0.64318699999999995</c:v>
                </c:pt>
                <c:pt idx="445">
                  <c:v>0.64300800000000002</c:v>
                </c:pt>
                <c:pt idx="446">
                  <c:v>0.64282799999999995</c:v>
                </c:pt>
                <c:pt idx="447">
                  <c:v>0.64264900000000003</c:v>
                </c:pt>
                <c:pt idx="448">
                  <c:v>0.64247100000000001</c:v>
                </c:pt>
                <c:pt idx="449">
                  <c:v>0.64229199999999997</c:v>
                </c:pt>
                <c:pt idx="450">
                  <c:v>0.64211399999999996</c:v>
                </c:pt>
                <c:pt idx="451">
                  <c:v>0.64193599999999995</c:v>
                </c:pt>
                <c:pt idx="452">
                  <c:v>0.64175800000000005</c:v>
                </c:pt>
                <c:pt idx="453">
                  <c:v>0.64158000000000004</c:v>
                </c:pt>
                <c:pt idx="454">
                  <c:v>0.64140299999999995</c:v>
                </c:pt>
                <c:pt idx="455">
                  <c:v>0.64122599999999996</c:v>
                </c:pt>
                <c:pt idx="456">
                  <c:v>0.64104899999999998</c:v>
                </c:pt>
                <c:pt idx="457">
                  <c:v>0.640872</c:v>
                </c:pt>
                <c:pt idx="458">
                  <c:v>0.64069600000000004</c:v>
                </c:pt>
                <c:pt idx="459">
                  <c:v>0.64051999999999998</c:v>
                </c:pt>
                <c:pt idx="460">
                  <c:v>0.64034400000000002</c:v>
                </c:pt>
                <c:pt idx="461">
                  <c:v>0.64016799999999996</c:v>
                </c:pt>
                <c:pt idx="462">
                  <c:v>0.63999300000000003</c:v>
                </c:pt>
                <c:pt idx="463">
                  <c:v>0.639818</c:v>
                </c:pt>
                <c:pt idx="464">
                  <c:v>0.63964299999999996</c:v>
                </c:pt>
                <c:pt idx="465">
                  <c:v>0.63946899999999995</c:v>
                </c:pt>
                <c:pt idx="466">
                  <c:v>0.63929499999999995</c:v>
                </c:pt>
                <c:pt idx="467">
                  <c:v>0.63912100000000005</c:v>
                </c:pt>
                <c:pt idx="468">
                  <c:v>0.63894700000000004</c:v>
                </c:pt>
                <c:pt idx="469">
                  <c:v>0.63877399999999995</c:v>
                </c:pt>
                <c:pt idx="470">
                  <c:v>0.63860099999999997</c:v>
                </c:pt>
                <c:pt idx="471">
                  <c:v>0.638428</c:v>
                </c:pt>
                <c:pt idx="472">
                  <c:v>0.63825500000000002</c:v>
                </c:pt>
                <c:pt idx="473">
                  <c:v>0.63808299999999996</c:v>
                </c:pt>
                <c:pt idx="474">
                  <c:v>0.63791100000000001</c:v>
                </c:pt>
                <c:pt idx="475">
                  <c:v>0.63773999999999997</c:v>
                </c:pt>
                <c:pt idx="476">
                  <c:v>0.63756800000000002</c:v>
                </c:pt>
                <c:pt idx="477">
                  <c:v>0.63739699999999999</c:v>
                </c:pt>
                <c:pt idx="478">
                  <c:v>0.63722699999999999</c:v>
                </c:pt>
                <c:pt idx="479">
                  <c:v>0.63705599999999996</c:v>
                </c:pt>
                <c:pt idx="480">
                  <c:v>0.63688599999999995</c:v>
                </c:pt>
                <c:pt idx="481">
                  <c:v>0.63671699999999998</c:v>
                </c:pt>
                <c:pt idx="482">
                  <c:v>0.63654699999999997</c:v>
                </c:pt>
                <c:pt idx="483">
                  <c:v>0.636378</c:v>
                </c:pt>
                <c:pt idx="484">
                  <c:v>0.63620900000000002</c:v>
                </c:pt>
                <c:pt idx="485">
                  <c:v>0.63604099999999997</c:v>
                </c:pt>
                <c:pt idx="486">
                  <c:v>0.63587300000000002</c:v>
                </c:pt>
                <c:pt idx="487">
                  <c:v>0.63570499999999996</c:v>
                </c:pt>
                <c:pt idx="488">
                  <c:v>0.63553800000000005</c:v>
                </c:pt>
                <c:pt idx="489">
                  <c:v>0.63537100000000002</c:v>
                </c:pt>
                <c:pt idx="490">
                  <c:v>0.63520399999999999</c:v>
                </c:pt>
                <c:pt idx="491">
                  <c:v>0.63503799999999999</c:v>
                </c:pt>
                <c:pt idx="492">
                  <c:v>0.63487199999999999</c:v>
                </c:pt>
                <c:pt idx="493">
                  <c:v>0.63470599999999999</c:v>
                </c:pt>
                <c:pt idx="494">
                  <c:v>0.63454100000000002</c:v>
                </c:pt>
                <c:pt idx="495">
                  <c:v>0.63437600000000005</c:v>
                </c:pt>
                <c:pt idx="496">
                  <c:v>0.63421099999999997</c:v>
                </c:pt>
                <c:pt idx="497">
                  <c:v>0.63404700000000003</c:v>
                </c:pt>
                <c:pt idx="498">
                  <c:v>0.63388299999999997</c:v>
                </c:pt>
                <c:pt idx="499">
                  <c:v>0.63371999999999995</c:v>
                </c:pt>
                <c:pt idx="500">
                  <c:v>0.63355700000000004</c:v>
                </c:pt>
                <c:pt idx="501">
                  <c:v>0.63339400000000001</c:v>
                </c:pt>
                <c:pt idx="502">
                  <c:v>0.63323200000000002</c:v>
                </c:pt>
                <c:pt idx="503">
                  <c:v>0.63307000000000002</c:v>
                </c:pt>
                <c:pt idx="504">
                  <c:v>0.63290800000000003</c:v>
                </c:pt>
                <c:pt idx="505">
                  <c:v>0.63274699999999995</c:v>
                </c:pt>
                <c:pt idx="506">
                  <c:v>0.63258700000000001</c:v>
                </c:pt>
                <c:pt idx="507">
                  <c:v>0.63242600000000004</c:v>
                </c:pt>
                <c:pt idx="508">
                  <c:v>0.63226700000000002</c:v>
                </c:pt>
                <c:pt idx="509">
                  <c:v>0.63210699999999997</c:v>
                </c:pt>
                <c:pt idx="510">
                  <c:v>0.63194799999999995</c:v>
                </c:pt>
                <c:pt idx="511">
                  <c:v>0.63178900000000004</c:v>
                </c:pt>
                <c:pt idx="512">
                  <c:v>0.63163100000000005</c:v>
                </c:pt>
                <c:pt idx="513">
                  <c:v>0.63147299999999995</c:v>
                </c:pt>
                <c:pt idx="514">
                  <c:v>0.63131599999999999</c:v>
                </c:pt>
                <c:pt idx="515">
                  <c:v>0.63115900000000003</c:v>
                </c:pt>
                <c:pt idx="516">
                  <c:v>0.63100199999999995</c:v>
                </c:pt>
                <c:pt idx="517">
                  <c:v>0.63084600000000002</c:v>
                </c:pt>
                <c:pt idx="518">
                  <c:v>0.630691</c:v>
                </c:pt>
                <c:pt idx="519">
                  <c:v>0.63053599999999999</c:v>
                </c:pt>
                <c:pt idx="520">
                  <c:v>0.63038099999999997</c:v>
                </c:pt>
                <c:pt idx="521">
                  <c:v>0.63022699999999998</c:v>
                </c:pt>
                <c:pt idx="522">
                  <c:v>0.63007299999999999</c:v>
                </c:pt>
                <c:pt idx="523">
                  <c:v>0.62991900000000001</c:v>
                </c:pt>
                <c:pt idx="524">
                  <c:v>0.62976699999999997</c:v>
                </c:pt>
                <c:pt idx="525">
                  <c:v>0.62961400000000001</c:v>
                </c:pt>
                <c:pt idx="526">
                  <c:v>0.62946199999999997</c:v>
                </c:pt>
                <c:pt idx="527">
                  <c:v>0.62931099999999995</c:v>
                </c:pt>
                <c:pt idx="528">
                  <c:v>0.62916000000000005</c:v>
                </c:pt>
                <c:pt idx="529">
                  <c:v>0.62900900000000004</c:v>
                </c:pt>
                <c:pt idx="530">
                  <c:v>0.62885899999999995</c:v>
                </c:pt>
                <c:pt idx="531">
                  <c:v>0.62870899999999996</c:v>
                </c:pt>
                <c:pt idx="532">
                  <c:v>0.62856000000000001</c:v>
                </c:pt>
                <c:pt idx="533">
                  <c:v>0.62841199999999997</c:v>
                </c:pt>
                <c:pt idx="534">
                  <c:v>0.62826400000000004</c:v>
                </c:pt>
                <c:pt idx="535">
                  <c:v>0.62811600000000001</c:v>
                </c:pt>
                <c:pt idx="536">
                  <c:v>0.627969</c:v>
                </c:pt>
                <c:pt idx="537">
                  <c:v>0.62782300000000002</c:v>
                </c:pt>
                <c:pt idx="538">
                  <c:v>0.62767600000000001</c:v>
                </c:pt>
                <c:pt idx="539">
                  <c:v>0.62753099999999995</c:v>
                </c:pt>
                <c:pt idx="540">
                  <c:v>0.627386</c:v>
                </c:pt>
                <c:pt idx="541">
                  <c:v>0.62724100000000005</c:v>
                </c:pt>
                <c:pt idx="542">
                  <c:v>0.62709700000000002</c:v>
                </c:pt>
                <c:pt idx="543">
                  <c:v>0.62695400000000001</c:v>
                </c:pt>
                <c:pt idx="544">
                  <c:v>0.62681100000000001</c:v>
                </c:pt>
                <c:pt idx="545">
                  <c:v>0.62666900000000003</c:v>
                </c:pt>
                <c:pt idx="546">
                  <c:v>0.62652699999999995</c:v>
                </c:pt>
                <c:pt idx="547">
                  <c:v>0.62638499999999997</c:v>
                </c:pt>
                <c:pt idx="548">
                  <c:v>0.62624500000000005</c:v>
                </c:pt>
                <c:pt idx="549">
                  <c:v>0.62610399999999999</c:v>
                </c:pt>
                <c:pt idx="550">
                  <c:v>0.62596499999999999</c:v>
                </c:pt>
                <c:pt idx="551">
                  <c:v>0.62582599999999999</c:v>
                </c:pt>
                <c:pt idx="552">
                  <c:v>0.62568699999999999</c:v>
                </c:pt>
                <c:pt idx="553">
                  <c:v>0.62554900000000002</c:v>
                </c:pt>
                <c:pt idx="554">
                  <c:v>0.62541199999999997</c:v>
                </c:pt>
                <c:pt idx="555">
                  <c:v>0.62527500000000003</c:v>
                </c:pt>
                <c:pt idx="556">
                  <c:v>0.62513799999999997</c:v>
                </c:pt>
                <c:pt idx="557">
                  <c:v>0.62500299999999998</c:v>
                </c:pt>
                <c:pt idx="558">
                  <c:v>0.62486699999999995</c:v>
                </c:pt>
                <c:pt idx="559">
                  <c:v>0.62473299999999998</c:v>
                </c:pt>
                <c:pt idx="560">
                  <c:v>0.62459900000000002</c:v>
                </c:pt>
                <c:pt idx="561">
                  <c:v>0.62446500000000005</c:v>
                </c:pt>
                <c:pt idx="562">
                  <c:v>0.624332</c:v>
                </c:pt>
                <c:pt idx="563">
                  <c:v>0.62419999999999998</c:v>
                </c:pt>
                <c:pt idx="564">
                  <c:v>0.62406799999999996</c:v>
                </c:pt>
                <c:pt idx="565">
                  <c:v>0.62393699999999996</c:v>
                </c:pt>
                <c:pt idx="566">
                  <c:v>0.623807</c:v>
                </c:pt>
                <c:pt idx="567">
                  <c:v>0.62367700000000004</c:v>
                </c:pt>
                <c:pt idx="568">
                  <c:v>0.62354699999999996</c:v>
                </c:pt>
                <c:pt idx="569">
                  <c:v>0.62341899999999995</c:v>
                </c:pt>
                <c:pt idx="570">
                  <c:v>0.62329100000000004</c:v>
                </c:pt>
                <c:pt idx="571">
                  <c:v>0.62316300000000002</c:v>
                </c:pt>
                <c:pt idx="572">
                  <c:v>0.62303600000000003</c:v>
                </c:pt>
                <c:pt idx="573">
                  <c:v>0.62290999999999996</c:v>
                </c:pt>
                <c:pt idx="574">
                  <c:v>0.622784</c:v>
                </c:pt>
                <c:pt idx="575">
                  <c:v>0.62265899999999996</c:v>
                </c:pt>
                <c:pt idx="576">
                  <c:v>0.62253400000000003</c:v>
                </c:pt>
                <c:pt idx="577">
                  <c:v>0.62241000000000002</c:v>
                </c:pt>
                <c:pt idx="578">
                  <c:v>0.62228700000000003</c:v>
                </c:pt>
                <c:pt idx="579">
                  <c:v>0.62216400000000005</c:v>
                </c:pt>
                <c:pt idx="580">
                  <c:v>0.62204199999999998</c:v>
                </c:pt>
                <c:pt idx="581">
                  <c:v>0.62192099999999995</c:v>
                </c:pt>
                <c:pt idx="582">
                  <c:v>0.62180000000000002</c:v>
                </c:pt>
                <c:pt idx="583">
                  <c:v>0.62168000000000001</c:v>
                </c:pt>
                <c:pt idx="584">
                  <c:v>0.62156</c:v>
                </c:pt>
                <c:pt idx="585">
                  <c:v>0.62144100000000002</c:v>
                </c:pt>
                <c:pt idx="586">
                  <c:v>0.62132299999999996</c:v>
                </c:pt>
                <c:pt idx="587">
                  <c:v>0.62120500000000001</c:v>
                </c:pt>
                <c:pt idx="588">
                  <c:v>0.62108799999999997</c:v>
                </c:pt>
                <c:pt idx="589">
                  <c:v>0.62097199999999997</c:v>
                </c:pt>
                <c:pt idx="590">
                  <c:v>0.62085599999999996</c:v>
                </c:pt>
                <c:pt idx="591">
                  <c:v>0.62074099999999999</c:v>
                </c:pt>
                <c:pt idx="592">
                  <c:v>0.62062600000000001</c:v>
                </c:pt>
                <c:pt idx="593">
                  <c:v>0.62051199999999995</c:v>
                </c:pt>
                <c:pt idx="594">
                  <c:v>0.62039900000000003</c:v>
                </c:pt>
                <c:pt idx="595">
                  <c:v>0.620286</c:v>
                </c:pt>
                <c:pt idx="596">
                  <c:v>0.620174</c:v>
                </c:pt>
                <c:pt idx="597">
                  <c:v>0.620062</c:v>
                </c:pt>
                <c:pt idx="598">
                  <c:v>0.61995199999999995</c:v>
                </c:pt>
                <c:pt idx="599">
                  <c:v>0.61984099999999998</c:v>
                </c:pt>
                <c:pt idx="600">
                  <c:v>0.61973199999999995</c:v>
                </c:pt>
                <c:pt idx="601">
                  <c:v>0.61962300000000003</c:v>
                </c:pt>
                <c:pt idx="602">
                  <c:v>0.61951500000000004</c:v>
                </c:pt>
                <c:pt idx="603">
                  <c:v>0.61940700000000004</c:v>
                </c:pt>
                <c:pt idx="604">
                  <c:v>0.61929999999999996</c:v>
                </c:pt>
                <c:pt idx="605">
                  <c:v>0.61919299999999999</c:v>
                </c:pt>
                <c:pt idx="606">
                  <c:v>0.61908799999999997</c:v>
                </c:pt>
                <c:pt idx="607">
                  <c:v>0.61898200000000003</c:v>
                </c:pt>
                <c:pt idx="608">
                  <c:v>0.61887800000000004</c:v>
                </c:pt>
                <c:pt idx="609">
                  <c:v>0.61877400000000005</c:v>
                </c:pt>
                <c:pt idx="610">
                  <c:v>0.61867000000000005</c:v>
                </c:pt>
                <c:pt idx="611">
                  <c:v>0.61856800000000001</c:v>
                </c:pt>
                <c:pt idx="612">
                  <c:v>0.61846599999999996</c:v>
                </c:pt>
                <c:pt idx="613">
                  <c:v>0.61836400000000002</c:v>
                </c:pt>
                <c:pt idx="614">
                  <c:v>0.61826300000000001</c:v>
                </c:pt>
                <c:pt idx="615">
                  <c:v>0.61816300000000002</c:v>
                </c:pt>
                <c:pt idx="616">
                  <c:v>0.61806399999999995</c:v>
                </c:pt>
                <c:pt idx="617">
                  <c:v>0.61796499999999999</c:v>
                </c:pt>
                <c:pt idx="618">
                  <c:v>0.61786600000000003</c:v>
                </c:pt>
                <c:pt idx="619">
                  <c:v>0.61776799999999998</c:v>
                </c:pt>
                <c:pt idx="620">
                  <c:v>0.61767099999999997</c:v>
                </c:pt>
                <c:pt idx="621">
                  <c:v>0.61757499999999999</c:v>
                </c:pt>
                <c:pt idx="622">
                  <c:v>0.617479</c:v>
                </c:pt>
                <c:pt idx="623">
                  <c:v>0.61738300000000002</c:v>
                </c:pt>
                <c:pt idx="624">
                  <c:v>0.61728899999999998</c:v>
                </c:pt>
                <c:pt idx="625">
                  <c:v>0.61719500000000005</c:v>
                </c:pt>
                <c:pt idx="626">
                  <c:v>0.61710100000000001</c:v>
                </c:pt>
                <c:pt idx="627">
                  <c:v>0.617008</c:v>
                </c:pt>
                <c:pt idx="628">
                  <c:v>0.61691600000000002</c:v>
                </c:pt>
                <c:pt idx="629">
                  <c:v>0.61682400000000004</c:v>
                </c:pt>
                <c:pt idx="630">
                  <c:v>0.61673299999999998</c:v>
                </c:pt>
                <c:pt idx="631">
                  <c:v>0.61664200000000002</c:v>
                </c:pt>
                <c:pt idx="632">
                  <c:v>0.61655199999999999</c:v>
                </c:pt>
                <c:pt idx="633">
                  <c:v>0.61646299999999998</c:v>
                </c:pt>
                <c:pt idx="634">
                  <c:v>0.61637399999999998</c:v>
                </c:pt>
                <c:pt idx="635">
                  <c:v>0.616286</c:v>
                </c:pt>
                <c:pt idx="636">
                  <c:v>0.61619800000000002</c:v>
                </c:pt>
                <c:pt idx="637">
                  <c:v>0.61611099999999996</c:v>
                </c:pt>
                <c:pt idx="638">
                  <c:v>0.61602400000000002</c:v>
                </c:pt>
                <c:pt idx="639">
                  <c:v>0.61593799999999999</c:v>
                </c:pt>
                <c:pt idx="640">
                  <c:v>0.61585299999999998</c:v>
                </c:pt>
                <c:pt idx="641">
                  <c:v>0.61576799999999998</c:v>
                </c:pt>
                <c:pt idx="642">
                  <c:v>0.61568400000000001</c:v>
                </c:pt>
                <c:pt idx="643">
                  <c:v>0.61560000000000004</c:v>
                </c:pt>
                <c:pt idx="644">
                  <c:v>0.61551699999999998</c:v>
                </c:pt>
                <c:pt idx="645">
                  <c:v>0.61543400000000004</c:v>
                </c:pt>
                <c:pt idx="646">
                  <c:v>0.61535200000000001</c:v>
                </c:pt>
                <c:pt idx="647">
                  <c:v>0.61527100000000001</c:v>
                </c:pt>
                <c:pt idx="648">
                  <c:v>0.61519000000000001</c:v>
                </c:pt>
                <c:pt idx="649">
                  <c:v>0.61510900000000002</c:v>
                </c:pt>
                <c:pt idx="650">
                  <c:v>0.61502900000000005</c:v>
                </c:pt>
                <c:pt idx="651">
                  <c:v>0.61495</c:v>
                </c:pt>
                <c:pt idx="652">
                  <c:v>0.61487099999999995</c:v>
                </c:pt>
                <c:pt idx="653">
                  <c:v>0.61479300000000003</c:v>
                </c:pt>
                <c:pt idx="654">
                  <c:v>0.61471500000000001</c:v>
                </c:pt>
                <c:pt idx="655">
                  <c:v>0.61463699999999999</c:v>
                </c:pt>
                <c:pt idx="656">
                  <c:v>0.61456100000000002</c:v>
                </c:pt>
                <c:pt idx="657">
                  <c:v>0.61448400000000003</c:v>
                </c:pt>
                <c:pt idx="658">
                  <c:v>0.61440899999999998</c:v>
                </c:pt>
                <c:pt idx="659">
                  <c:v>0.61433300000000002</c:v>
                </c:pt>
                <c:pt idx="660">
                  <c:v>0.614259</c:v>
                </c:pt>
                <c:pt idx="661">
                  <c:v>0.61418399999999995</c:v>
                </c:pt>
                <c:pt idx="662">
                  <c:v>0.61411000000000004</c:v>
                </c:pt>
                <c:pt idx="663">
                  <c:v>0.61403700000000005</c:v>
                </c:pt>
                <c:pt idx="664">
                  <c:v>0.61396399999999995</c:v>
                </c:pt>
                <c:pt idx="665">
                  <c:v>0.61389199999999999</c:v>
                </c:pt>
                <c:pt idx="666">
                  <c:v>0.61382000000000003</c:v>
                </c:pt>
                <c:pt idx="667">
                  <c:v>0.61374899999999999</c:v>
                </c:pt>
                <c:pt idx="668">
                  <c:v>0.61367799999999995</c:v>
                </c:pt>
                <c:pt idx="669">
                  <c:v>0.61360700000000001</c:v>
                </c:pt>
                <c:pt idx="670">
                  <c:v>0.613537</c:v>
                </c:pt>
                <c:pt idx="671">
                  <c:v>0.61346800000000001</c:v>
                </c:pt>
                <c:pt idx="672">
                  <c:v>0.61339900000000003</c:v>
                </c:pt>
                <c:pt idx="673">
                  <c:v>0.61333000000000004</c:v>
                </c:pt>
                <c:pt idx="674">
                  <c:v>0.61326199999999997</c:v>
                </c:pt>
                <c:pt idx="675">
                  <c:v>0.61319400000000002</c:v>
                </c:pt>
                <c:pt idx="676">
                  <c:v>0.61312699999999998</c:v>
                </c:pt>
                <c:pt idx="677">
                  <c:v>0.61306000000000005</c:v>
                </c:pt>
                <c:pt idx="678">
                  <c:v>0.61299300000000001</c:v>
                </c:pt>
                <c:pt idx="679">
                  <c:v>0.612927</c:v>
                </c:pt>
                <c:pt idx="680">
                  <c:v>0.61286200000000002</c:v>
                </c:pt>
                <c:pt idx="681">
                  <c:v>0.61279700000000004</c:v>
                </c:pt>
                <c:pt idx="682">
                  <c:v>0.61273200000000005</c:v>
                </c:pt>
                <c:pt idx="683">
                  <c:v>0.61266799999999999</c:v>
                </c:pt>
                <c:pt idx="684">
                  <c:v>0.61260400000000004</c:v>
                </c:pt>
                <c:pt idx="685">
                  <c:v>0.61253999999999997</c:v>
                </c:pt>
                <c:pt idx="686">
                  <c:v>0.61247700000000005</c:v>
                </c:pt>
                <c:pt idx="687">
                  <c:v>0.61241400000000001</c:v>
                </c:pt>
                <c:pt idx="688">
                  <c:v>0.61235200000000001</c:v>
                </c:pt>
                <c:pt idx="689">
                  <c:v>0.61229</c:v>
                </c:pt>
                <c:pt idx="690">
                  <c:v>0.61222799999999999</c:v>
                </c:pt>
                <c:pt idx="691">
                  <c:v>0.61216700000000002</c:v>
                </c:pt>
                <c:pt idx="692">
                  <c:v>0.61210600000000004</c:v>
                </c:pt>
                <c:pt idx="693">
                  <c:v>0.61204599999999998</c:v>
                </c:pt>
                <c:pt idx="694">
                  <c:v>0.61198600000000003</c:v>
                </c:pt>
                <c:pt idx="695">
                  <c:v>0.61192599999999997</c:v>
                </c:pt>
                <c:pt idx="696">
                  <c:v>0.61186700000000005</c:v>
                </c:pt>
                <c:pt idx="697">
                  <c:v>0.61180800000000002</c:v>
                </c:pt>
                <c:pt idx="698">
                  <c:v>0.61174899999999999</c:v>
                </c:pt>
                <c:pt idx="699">
                  <c:v>0.61169099999999998</c:v>
                </c:pt>
                <c:pt idx="700">
                  <c:v>0.61163299999999998</c:v>
                </c:pt>
                <c:pt idx="701">
                  <c:v>0.61157600000000001</c:v>
                </c:pt>
                <c:pt idx="702">
                  <c:v>0.61151800000000001</c:v>
                </c:pt>
                <c:pt idx="703">
                  <c:v>0.61146199999999995</c:v>
                </c:pt>
                <c:pt idx="704">
                  <c:v>0.61140499999999998</c:v>
                </c:pt>
                <c:pt idx="705">
                  <c:v>0.61134900000000003</c:v>
                </c:pt>
                <c:pt idx="706">
                  <c:v>0.61129299999999998</c:v>
                </c:pt>
                <c:pt idx="707">
                  <c:v>0.61123700000000003</c:v>
                </c:pt>
                <c:pt idx="708">
                  <c:v>0.611182</c:v>
                </c:pt>
                <c:pt idx="709">
                  <c:v>0.61112699999999998</c:v>
                </c:pt>
                <c:pt idx="710">
                  <c:v>0.61107199999999995</c:v>
                </c:pt>
                <c:pt idx="711">
                  <c:v>0.61101799999999995</c:v>
                </c:pt>
                <c:pt idx="712">
                  <c:v>0.61096399999999995</c:v>
                </c:pt>
                <c:pt idx="713">
                  <c:v>0.61090999999999995</c:v>
                </c:pt>
                <c:pt idx="714">
                  <c:v>0.61085699999999998</c:v>
                </c:pt>
                <c:pt idx="715">
                  <c:v>0.61080400000000001</c:v>
                </c:pt>
                <c:pt idx="716">
                  <c:v>0.61075100000000004</c:v>
                </c:pt>
                <c:pt idx="717">
                  <c:v>0.61069899999999999</c:v>
                </c:pt>
                <c:pt idx="718">
                  <c:v>0.61064600000000002</c:v>
                </c:pt>
                <c:pt idx="719">
                  <c:v>0.61059399999999997</c:v>
                </c:pt>
                <c:pt idx="720">
                  <c:v>0.61054299999999995</c:v>
                </c:pt>
                <c:pt idx="721">
                  <c:v>0.61049100000000001</c:v>
                </c:pt>
                <c:pt idx="722">
                  <c:v>0.61043999999999998</c:v>
                </c:pt>
                <c:pt idx="723">
                  <c:v>0.61038899999999996</c:v>
                </c:pt>
                <c:pt idx="724">
                  <c:v>0.61033899999999996</c:v>
                </c:pt>
                <c:pt idx="725">
                  <c:v>0.61028800000000005</c:v>
                </c:pt>
                <c:pt idx="726">
                  <c:v>0.61023799999999995</c:v>
                </c:pt>
                <c:pt idx="727">
                  <c:v>0.61018799999999995</c:v>
                </c:pt>
                <c:pt idx="728">
                  <c:v>0.61013899999999999</c:v>
                </c:pt>
                <c:pt idx="729">
                  <c:v>0.61008899999999999</c:v>
                </c:pt>
                <c:pt idx="730">
                  <c:v>0.61004000000000003</c:v>
                </c:pt>
                <c:pt idx="731">
                  <c:v>0.60999199999999998</c:v>
                </c:pt>
                <c:pt idx="732">
                  <c:v>0.60994300000000001</c:v>
                </c:pt>
                <c:pt idx="733">
                  <c:v>0.60989499999999996</c:v>
                </c:pt>
                <c:pt idx="734">
                  <c:v>0.609846</c:v>
                </c:pt>
                <c:pt idx="735">
                  <c:v>0.60979899999999998</c:v>
                </c:pt>
                <c:pt idx="736">
                  <c:v>0.60975100000000004</c:v>
                </c:pt>
                <c:pt idx="737">
                  <c:v>0.60970400000000002</c:v>
                </c:pt>
                <c:pt idx="738">
                  <c:v>0.60965599999999998</c:v>
                </c:pt>
                <c:pt idx="739">
                  <c:v>0.60960899999999996</c:v>
                </c:pt>
                <c:pt idx="740">
                  <c:v>0.60956299999999997</c:v>
                </c:pt>
                <c:pt idx="741">
                  <c:v>0.60951599999999995</c:v>
                </c:pt>
                <c:pt idx="742">
                  <c:v>0.60946999999999996</c:v>
                </c:pt>
                <c:pt idx="743">
                  <c:v>0.60942399999999997</c:v>
                </c:pt>
                <c:pt idx="744">
                  <c:v>0.60937799999999998</c:v>
                </c:pt>
                <c:pt idx="745">
                  <c:v>0.60933199999999998</c:v>
                </c:pt>
                <c:pt idx="746">
                  <c:v>0.60928599999999999</c:v>
                </c:pt>
                <c:pt idx="747">
                  <c:v>0.60924100000000003</c:v>
                </c:pt>
                <c:pt idx="748">
                  <c:v>0.60919599999999996</c:v>
                </c:pt>
                <c:pt idx="749">
                  <c:v>0.609151</c:v>
                </c:pt>
                <c:pt idx="750">
                  <c:v>0.60910600000000004</c:v>
                </c:pt>
                <c:pt idx="751">
                  <c:v>0.60906199999999999</c:v>
                </c:pt>
                <c:pt idx="752">
                  <c:v>0.60901700000000003</c:v>
                </c:pt>
                <c:pt idx="753">
                  <c:v>0.60897299999999999</c:v>
                </c:pt>
                <c:pt idx="754">
                  <c:v>0.60892900000000005</c:v>
                </c:pt>
                <c:pt idx="755">
                  <c:v>0.60888600000000004</c:v>
                </c:pt>
                <c:pt idx="756">
                  <c:v>0.60884199999999999</c:v>
                </c:pt>
                <c:pt idx="757">
                  <c:v>0.60879799999999995</c:v>
                </c:pt>
                <c:pt idx="758">
                  <c:v>0.60875500000000005</c:v>
                </c:pt>
                <c:pt idx="759">
                  <c:v>0.60871200000000003</c:v>
                </c:pt>
                <c:pt idx="760">
                  <c:v>0.60866900000000002</c:v>
                </c:pt>
                <c:pt idx="761">
                  <c:v>0.608626</c:v>
                </c:pt>
                <c:pt idx="762">
                  <c:v>0.60858400000000001</c:v>
                </c:pt>
                <c:pt idx="763">
                  <c:v>0.608541</c:v>
                </c:pt>
                <c:pt idx="764">
                  <c:v>0.60849900000000001</c:v>
                </c:pt>
                <c:pt idx="765">
                  <c:v>0.60845700000000003</c:v>
                </c:pt>
                <c:pt idx="766">
                  <c:v>0.60841500000000004</c:v>
                </c:pt>
                <c:pt idx="767">
                  <c:v>0.60837300000000005</c:v>
                </c:pt>
                <c:pt idx="768">
                  <c:v>0.60833199999999998</c:v>
                </c:pt>
                <c:pt idx="769">
                  <c:v>0.60829</c:v>
                </c:pt>
                <c:pt idx="770">
                  <c:v>0.60824900000000004</c:v>
                </c:pt>
                <c:pt idx="771">
                  <c:v>0.60820799999999997</c:v>
                </c:pt>
                <c:pt idx="772">
                  <c:v>0.60816599999999998</c:v>
                </c:pt>
                <c:pt idx="773">
                  <c:v>0.60812600000000006</c:v>
                </c:pt>
                <c:pt idx="774">
                  <c:v>0.60808499999999999</c:v>
                </c:pt>
                <c:pt idx="775">
                  <c:v>0.60804400000000003</c:v>
                </c:pt>
                <c:pt idx="776">
                  <c:v>0.60800399999999999</c:v>
                </c:pt>
                <c:pt idx="777">
                  <c:v>0.60796300000000003</c:v>
                </c:pt>
                <c:pt idx="778">
                  <c:v>0.60792299999999999</c:v>
                </c:pt>
                <c:pt idx="779">
                  <c:v>0.60788299999999995</c:v>
                </c:pt>
                <c:pt idx="780">
                  <c:v>0.60784300000000002</c:v>
                </c:pt>
                <c:pt idx="781">
                  <c:v>0.60780299999999998</c:v>
                </c:pt>
                <c:pt idx="782">
                  <c:v>0.60776300000000005</c:v>
                </c:pt>
                <c:pt idx="783">
                  <c:v>0.60772400000000004</c:v>
                </c:pt>
                <c:pt idx="784">
                  <c:v>0.607684</c:v>
                </c:pt>
                <c:pt idx="785">
                  <c:v>0.60764499999999999</c:v>
                </c:pt>
                <c:pt idx="786">
                  <c:v>0.60760599999999998</c:v>
                </c:pt>
                <c:pt idx="787">
                  <c:v>0.60756699999999997</c:v>
                </c:pt>
                <c:pt idx="788">
                  <c:v>0.60752799999999996</c:v>
                </c:pt>
                <c:pt idx="789">
                  <c:v>0.60748899999999995</c:v>
                </c:pt>
                <c:pt idx="790">
                  <c:v>0.60745000000000005</c:v>
                </c:pt>
                <c:pt idx="791">
                  <c:v>0.60741100000000003</c:v>
                </c:pt>
                <c:pt idx="792">
                  <c:v>0.60737300000000005</c:v>
                </c:pt>
                <c:pt idx="793">
                  <c:v>0.60733400000000004</c:v>
                </c:pt>
                <c:pt idx="794">
                  <c:v>0.60729599999999995</c:v>
                </c:pt>
                <c:pt idx="795">
                  <c:v>0.60725799999999996</c:v>
                </c:pt>
                <c:pt idx="796">
                  <c:v>0.60721899999999995</c:v>
                </c:pt>
                <c:pt idx="797">
                  <c:v>0.60718099999999997</c:v>
                </c:pt>
                <c:pt idx="798">
                  <c:v>0.60714400000000002</c:v>
                </c:pt>
                <c:pt idx="799">
                  <c:v>0.60710600000000003</c:v>
                </c:pt>
                <c:pt idx="800">
                  <c:v>0.60706800000000005</c:v>
                </c:pt>
                <c:pt idx="801">
                  <c:v>0.60702999999999996</c:v>
                </c:pt>
                <c:pt idx="802">
                  <c:v>0.606993</c:v>
                </c:pt>
                <c:pt idx="803">
                  <c:v>0.60713399999999995</c:v>
                </c:pt>
                <c:pt idx="804">
                  <c:v>0.60727500000000001</c:v>
                </c:pt>
                <c:pt idx="805">
                  <c:v>0.60741599999999996</c:v>
                </c:pt>
                <c:pt idx="806">
                  <c:v>0.60755599999999998</c:v>
                </c:pt>
                <c:pt idx="807">
                  <c:v>0.60769700000000004</c:v>
                </c:pt>
                <c:pt idx="808">
                  <c:v>0.60783799999999999</c:v>
                </c:pt>
                <c:pt idx="809">
                  <c:v>0.60797900000000005</c:v>
                </c:pt>
                <c:pt idx="810">
                  <c:v>0.60811999999999999</c:v>
                </c:pt>
                <c:pt idx="811">
                  <c:v>0.60826100000000005</c:v>
                </c:pt>
                <c:pt idx="812">
                  <c:v>0.608402</c:v>
                </c:pt>
                <c:pt idx="813">
                  <c:v>0.60854299999999995</c:v>
                </c:pt>
                <c:pt idx="814">
                  <c:v>0.608684</c:v>
                </c:pt>
                <c:pt idx="815">
                  <c:v>0.60882499999999995</c:v>
                </c:pt>
                <c:pt idx="816">
                  <c:v>0.60896600000000001</c:v>
                </c:pt>
                <c:pt idx="817">
                  <c:v>0.60910699999999995</c:v>
                </c:pt>
                <c:pt idx="818">
                  <c:v>0.60924800000000001</c:v>
                </c:pt>
                <c:pt idx="819">
                  <c:v>0.60938899999999996</c:v>
                </c:pt>
                <c:pt idx="820">
                  <c:v>0.60953000000000002</c:v>
                </c:pt>
                <c:pt idx="821">
                  <c:v>0.60967099999999996</c:v>
                </c:pt>
                <c:pt idx="822">
                  <c:v>0.60981200000000002</c:v>
                </c:pt>
                <c:pt idx="823">
                  <c:v>0.60995299999999997</c:v>
                </c:pt>
                <c:pt idx="824">
                  <c:v>0.61009400000000003</c:v>
                </c:pt>
                <c:pt idx="825">
                  <c:v>0.61023499999999997</c:v>
                </c:pt>
                <c:pt idx="826">
                  <c:v>0.61037600000000003</c:v>
                </c:pt>
                <c:pt idx="827">
                  <c:v>0.61051699999999998</c:v>
                </c:pt>
                <c:pt idx="828">
                  <c:v>0.61065800000000003</c:v>
                </c:pt>
                <c:pt idx="829">
                  <c:v>0.61079899999999998</c:v>
                </c:pt>
                <c:pt idx="830">
                  <c:v>0.61094000000000004</c:v>
                </c:pt>
                <c:pt idx="831">
                  <c:v>0.61108099999999999</c:v>
                </c:pt>
                <c:pt idx="832">
                  <c:v>0.61122200000000004</c:v>
                </c:pt>
                <c:pt idx="833">
                  <c:v>0.61136299999999999</c:v>
                </c:pt>
                <c:pt idx="834">
                  <c:v>0.61150400000000005</c:v>
                </c:pt>
                <c:pt idx="835">
                  <c:v>0.61164499999999999</c:v>
                </c:pt>
                <c:pt idx="836">
                  <c:v>0.61178500000000002</c:v>
                </c:pt>
                <c:pt idx="837">
                  <c:v>0.61192599999999997</c:v>
                </c:pt>
                <c:pt idx="838">
                  <c:v>0.61206700000000003</c:v>
                </c:pt>
                <c:pt idx="839">
                  <c:v>0.61220799999999997</c:v>
                </c:pt>
                <c:pt idx="840">
                  <c:v>0.61234900000000003</c:v>
                </c:pt>
                <c:pt idx="841">
                  <c:v>0.61248999999999998</c:v>
                </c:pt>
                <c:pt idx="842">
                  <c:v>0.61263000000000001</c:v>
                </c:pt>
                <c:pt idx="843">
                  <c:v>0.61277099999999995</c:v>
                </c:pt>
                <c:pt idx="844">
                  <c:v>0.61291200000000001</c:v>
                </c:pt>
                <c:pt idx="845">
                  <c:v>0.61305299999999996</c:v>
                </c:pt>
                <c:pt idx="846">
                  <c:v>0.61319299999999999</c:v>
                </c:pt>
                <c:pt idx="847">
                  <c:v>0.61333400000000005</c:v>
                </c:pt>
                <c:pt idx="848">
                  <c:v>0.61347499999999999</c:v>
                </c:pt>
                <c:pt idx="849">
                  <c:v>0.61361500000000002</c:v>
                </c:pt>
                <c:pt idx="850">
                  <c:v>0.61375599999999997</c:v>
                </c:pt>
                <c:pt idx="851">
                  <c:v>0.61389700000000003</c:v>
                </c:pt>
                <c:pt idx="852">
                  <c:v>0.61403700000000005</c:v>
                </c:pt>
                <c:pt idx="853">
                  <c:v>0.614178</c:v>
                </c:pt>
                <c:pt idx="854">
                  <c:v>0.61431800000000003</c:v>
                </c:pt>
                <c:pt idx="855">
                  <c:v>0.61445899999999998</c:v>
                </c:pt>
                <c:pt idx="856">
                  <c:v>0.61459900000000001</c:v>
                </c:pt>
                <c:pt idx="857">
                  <c:v>0.61473999999999995</c:v>
                </c:pt>
                <c:pt idx="858">
                  <c:v>0.61487999999999998</c:v>
                </c:pt>
                <c:pt idx="859">
                  <c:v>0.61502000000000001</c:v>
                </c:pt>
                <c:pt idx="860">
                  <c:v>0.61516099999999996</c:v>
                </c:pt>
                <c:pt idx="861">
                  <c:v>0.61530099999999999</c:v>
                </c:pt>
                <c:pt idx="862">
                  <c:v>0.61544100000000002</c:v>
                </c:pt>
                <c:pt idx="863">
                  <c:v>0.61558199999999996</c:v>
                </c:pt>
                <c:pt idx="864">
                  <c:v>0.61572199999999999</c:v>
                </c:pt>
                <c:pt idx="865">
                  <c:v>0.61586200000000002</c:v>
                </c:pt>
                <c:pt idx="866">
                  <c:v>0.61600200000000005</c:v>
                </c:pt>
                <c:pt idx="867">
                  <c:v>0.616143</c:v>
                </c:pt>
                <c:pt idx="868">
                  <c:v>0.61628300000000003</c:v>
                </c:pt>
                <c:pt idx="869">
                  <c:v>0.61642300000000005</c:v>
                </c:pt>
                <c:pt idx="870">
                  <c:v>0.61656299999999997</c:v>
                </c:pt>
                <c:pt idx="871">
                  <c:v>0.616703</c:v>
                </c:pt>
                <c:pt idx="872">
                  <c:v>0.61684300000000003</c:v>
                </c:pt>
                <c:pt idx="873">
                  <c:v>0.61698299999999995</c:v>
                </c:pt>
                <c:pt idx="874">
                  <c:v>0.61712299999999998</c:v>
                </c:pt>
                <c:pt idx="875">
                  <c:v>0.61726300000000001</c:v>
                </c:pt>
                <c:pt idx="876">
                  <c:v>0.61740300000000004</c:v>
                </c:pt>
                <c:pt idx="877">
                  <c:v>0.61754200000000004</c:v>
                </c:pt>
                <c:pt idx="878">
                  <c:v>0.61768199999999995</c:v>
                </c:pt>
                <c:pt idx="879">
                  <c:v>0.61782199999999998</c:v>
                </c:pt>
                <c:pt idx="880">
                  <c:v>0.61796200000000001</c:v>
                </c:pt>
                <c:pt idx="881">
                  <c:v>0.61810100000000001</c:v>
                </c:pt>
                <c:pt idx="882">
                  <c:v>0.61824100000000004</c:v>
                </c:pt>
                <c:pt idx="883">
                  <c:v>0.61838099999999996</c:v>
                </c:pt>
                <c:pt idx="884">
                  <c:v>0.61851999999999996</c:v>
                </c:pt>
                <c:pt idx="885">
                  <c:v>0.61865999999999999</c:v>
                </c:pt>
                <c:pt idx="886">
                  <c:v>0.61879899999999999</c:v>
                </c:pt>
                <c:pt idx="887">
                  <c:v>0.61893900000000002</c:v>
                </c:pt>
                <c:pt idx="888">
                  <c:v>0.61907800000000002</c:v>
                </c:pt>
                <c:pt idx="889">
                  <c:v>0.61921800000000005</c:v>
                </c:pt>
                <c:pt idx="890">
                  <c:v>0.61935700000000005</c:v>
                </c:pt>
                <c:pt idx="891">
                  <c:v>0.61949600000000005</c:v>
                </c:pt>
                <c:pt idx="892">
                  <c:v>0.61963599999999996</c:v>
                </c:pt>
                <c:pt idx="893">
                  <c:v>0.61977499999999996</c:v>
                </c:pt>
                <c:pt idx="894">
                  <c:v>0.61991399999999997</c:v>
                </c:pt>
                <c:pt idx="895">
                  <c:v>0.62005299999999997</c:v>
                </c:pt>
                <c:pt idx="896">
                  <c:v>0.62019199999999997</c:v>
                </c:pt>
                <c:pt idx="897">
                  <c:v>0.62033099999999997</c:v>
                </c:pt>
                <c:pt idx="898">
                  <c:v>0.62046999999999997</c:v>
                </c:pt>
                <c:pt idx="899">
                  <c:v>0.62060899999999997</c:v>
                </c:pt>
                <c:pt idx="900">
                  <c:v>0.62074799999999997</c:v>
                </c:pt>
                <c:pt idx="901">
                  <c:v>0.62088699999999997</c:v>
                </c:pt>
                <c:pt idx="902">
                  <c:v>0.62102599999999997</c:v>
                </c:pt>
                <c:pt idx="903">
                  <c:v>0.62116499999999997</c:v>
                </c:pt>
                <c:pt idx="904">
                  <c:v>0.62130399999999997</c:v>
                </c:pt>
                <c:pt idx="905">
                  <c:v>0.62144200000000005</c:v>
                </c:pt>
                <c:pt idx="906">
                  <c:v>0.62158100000000005</c:v>
                </c:pt>
                <c:pt idx="907">
                  <c:v>0.62172000000000005</c:v>
                </c:pt>
                <c:pt idx="908">
                  <c:v>0.62185800000000002</c:v>
                </c:pt>
                <c:pt idx="909">
                  <c:v>0.62199700000000002</c:v>
                </c:pt>
                <c:pt idx="910">
                  <c:v>0.62213499999999999</c:v>
                </c:pt>
                <c:pt idx="911">
                  <c:v>0.62227399999999999</c:v>
                </c:pt>
                <c:pt idx="912">
                  <c:v>0.62241199999999997</c:v>
                </c:pt>
                <c:pt idx="913">
                  <c:v>0.62255099999999997</c:v>
                </c:pt>
                <c:pt idx="914">
                  <c:v>0.62268900000000005</c:v>
                </c:pt>
                <c:pt idx="915">
                  <c:v>0.62282700000000002</c:v>
                </c:pt>
                <c:pt idx="916">
                  <c:v>0.62296600000000002</c:v>
                </c:pt>
                <c:pt idx="917">
                  <c:v>0.62310399999999999</c:v>
                </c:pt>
                <c:pt idx="918">
                  <c:v>0.62324199999999996</c:v>
                </c:pt>
                <c:pt idx="919">
                  <c:v>0.62338000000000005</c:v>
                </c:pt>
                <c:pt idx="920">
                  <c:v>0.62351800000000002</c:v>
                </c:pt>
                <c:pt idx="921">
                  <c:v>0.62365599999999999</c:v>
                </c:pt>
                <c:pt idx="922">
                  <c:v>0.62379399999999996</c:v>
                </c:pt>
                <c:pt idx="923">
                  <c:v>0.62393200000000004</c:v>
                </c:pt>
                <c:pt idx="924">
                  <c:v>0.62407000000000001</c:v>
                </c:pt>
                <c:pt idx="925">
                  <c:v>0.62420799999999999</c:v>
                </c:pt>
                <c:pt idx="926">
                  <c:v>0.62434500000000004</c:v>
                </c:pt>
                <c:pt idx="927">
                  <c:v>0.62448300000000001</c:v>
                </c:pt>
                <c:pt idx="928">
                  <c:v>0.62462099999999998</c:v>
                </c:pt>
                <c:pt idx="929">
                  <c:v>0.62475800000000004</c:v>
                </c:pt>
                <c:pt idx="930">
                  <c:v>0.62489600000000001</c:v>
                </c:pt>
                <c:pt idx="931">
                  <c:v>0.62503399999999998</c:v>
                </c:pt>
                <c:pt idx="932">
                  <c:v>0.62517100000000003</c:v>
                </c:pt>
                <c:pt idx="933">
                  <c:v>0.62530799999999997</c:v>
                </c:pt>
                <c:pt idx="934">
                  <c:v>0.62544599999999995</c:v>
                </c:pt>
                <c:pt idx="935">
                  <c:v>0.625583</c:v>
                </c:pt>
                <c:pt idx="936">
                  <c:v>0.62572000000000005</c:v>
                </c:pt>
                <c:pt idx="937">
                  <c:v>0.62585800000000003</c:v>
                </c:pt>
                <c:pt idx="938">
                  <c:v>0.62599499999999997</c:v>
                </c:pt>
                <c:pt idx="939">
                  <c:v>0.62613200000000002</c:v>
                </c:pt>
                <c:pt idx="940">
                  <c:v>0.62626899999999996</c:v>
                </c:pt>
                <c:pt idx="941">
                  <c:v>0.62640600000000002</c:v>
                </c:pt>
                <c:pt idx="942">
                  <c:v>0.62654299999999996</c:v>
                </c:pt>
                <c:pt idx="943">
                  <c:v>0.62668000000000001</c:v>
                </c:pt>
                <c:pt idx="944">
                  <c:v>0.62681699999999996</c:v>
                </c:pt>
                <c:pt idx="945">
                  <c:v>0.62695400000000001</c:v>
                </c:pt>
                <c:pt idx="946">
                  <c:v>0.62709099999999995</c:v>
                </c:pt>
                <c:pt idx="947">
                  <c:v>0.62722699999999998</c:v>
                </c:pt>
                <c:pt idx="948">
                  <c:v>0.62736400000000003</c:v>
                </c:pt>
                <c:pt idx="949">
                  <c:v>0.62750099999999998</c:v>
                </c:pt>
                <c:pt idx="950">
                  <c:v>0.627637</c:v>
                </c:pt>
                <c:pt idx="951">
                  <c:v>0.62777400000000005</c:v>
                </c:pt>
                <c:pt idx="952">
                  <c:v>0.62790999999999997</c:v>
                </c:pt>
                <c:pt idx="953">
                  <c:v>0.62804700000000002</c:v>
                </c:pt>
                <c:pt idx="954">
                  <c:v>0.62818300000000005</c:v>
                </c:pt>
                <c:pt idx="955">
                  <c:v>0.62831899999999996</c:v>
                </c:pt>
                <c:pt idx="956">
                  <c:v>0.62845600000000001</c:v>
                </c:pt>
                <c:pt idx="957">
                  <c:v>0.62859200000000004</c:v>
                </c:pt>
                <c:pt idx="958">
                  <c:v>0.62872799999999995</c:v>
                </c:pt>
                <c:pt idx="959">
                  <c:v>0.62886399999999998</c:v>
                </c:pt>
                <c:pt idx="960">
                  <c:v>0.629</c:v>
                </c:pt>
                <c:pt idx="961">
                  <c:v>0.62913600000000003</c:v>
                </c:pt>
                <c:pt idx="962">
                  <c:v>0.62927200000000005</c:v>
                </c:pt>
                <c:pt idx="963">
                  <c:v>0.62940799999999997</c:v>
                </c:pt>
                <c:pt idx="964">
                  <c:v>0.62954399999999999</c:v>
                </c:pt>
                <c:pt idx="965">
                  <c:v>0.62968000000000002</c:v>
                </c:pt>
                <c:pt idx="966">
                  <c:v>0.62981600000000004</c:v>
                </c:pt>
                <c:pt idx="967">
                  <c:v>0.62995199999999996</c:v>
                </c:pt>
                <c:pt idx="968">
                  <c:v>0.63008699999999995</c:v>
                </c:pt>
                <c:pt idx="969">
                  <c:v>0.63022299999999998</c:v>
                </c:pt>
                <c:pt idx="970">
                  <c:v>0.63035799999999997</c:v>
                </c:pt>
                <c:pt idx="971">
                  <c:v>0.630494</c:v>
                </c:pt>
                <c:pt idx="972">
                  <c:v>0.630629</c:v>
                </c:pt>
                <c:pt idx="973">
                  <c:v>0.63076500000000002</c:v>
                </c:pt>
                <c:pt idx="974">
                  <c:v>0.63090000000000002</c:v>
                </c:pt>
                <c:pt idx="975">
                  <c:v>0.63103500000000001</c:v>
                </c:pt>
                <c:pt idx="976">
                  <c:v>0.63117100000000004</c:v>
                </c:pt>
                <c:pt idx="977">
                  <c:v>0.63130600000000003</c:v>
                </c:pt>
                <c:pt idx="978">
                  <c:v>0.63144100000000003</c:v>
                </c:pt>
                <c:pt idx="979">
                  <c:v>0.63157600000000003</c:v>
                </c:pt>
                <c:pt idx="980">
                  <c:v>0.63171100000000002</c:v>
                </c:pt>
                <c:pt idx="981">
                  <c:v>0.63184600000000002</c:v>
                </c:pt>
                <c:pt idx="982">
                  <c:v>0.63198100000000001</c:v>
                </c:pt>
                <c:pt idx="983">
                  <c:v>0.63211600000000001</c:v>
                </c:pt>
                <c:pt idx="984">
                  <c:v>0.63225100000000001</c:v>
                </c:pt>
                <c:pt idx="985">
                  <c:v>0.63238499999999997</c:v>
                </c:pt>
                <c:pt idx="986">
                  <c:v>0.63251999999999997</c:v>
                </c:pt>
                <c:pt idx="987">
                  <c:v>0.63265499999999997</c:v>
                </c:pt>
                <c:pt idx="988">
                  <c:v>0.63278900000000005</c:v>
                </c:pt>
                <c:pt idx="989">
                  <c:v>0.63292400000000004</c:v>
                </c:pt>
                <c:pt idx="990">
                  <c:v>0.63305800000000001</c:v>
                </c:pt>
                <c:pt idx="991">
                  <c:v>0.63319300000000001</c:v>
                </c:pt>
                <c:pt idx="992">
                  <c:v>0.63332699999999997</c:v>
                </c:pt>
                <c:pt idx="993">
                  <c:v>0.63346100000000005</c:v>
                </c:pt>
                <c:pt idx="994">
                  <c:v>0.63359600000000005</c:v>
                </c:pt>
                <c:pt idx="995">
                  <c:v>0.63373000000000002</c:v>
                </c:pt>
                <c:pt idx="996">
                  <c:v>0.63386399999999998</c:v>
                </c:pt>
                <c:pt idx="997">
                  <c:v>0.63399799999999995</c:v>
                </c:pt>
                <c:pt idx="998">
                  <c:v>0.63413200000000003</c:v>
                </c:pt>
                <c:pt idx="999">
                  <c:v>0.634266</c:v>
                </c:pt>
                <c:pt idx="1000">
                  <c:v>0.63439999999999996</c:v>
                </c:pt>
                <c:pt idx="1001">
                  <c:v>0.63453400000000004</c:v>
                </c:pt>
                <c:pt idx="1002">
                  <c:v>0.63466800000000001</c:v>
                </c:pt>
                <c:pt idx="1003">
                  <c:v>0.63480199999999998</c:v>
                </c:pt>
                <c:pt idx="1004">
                  <c:v>0.63493599999999994</c:v>
                </c:pt>
                <c:pt idx="1005">
                  <c:v>0.63506899999999999</c:v>
                </c:pt>
                <c:pt idx="1006">
                  <c:v>0.63520299999999996</c:v>
                </c:pt>
                <c:pt idx="1007">
                  <c:v>0.63533600000000001</c:v>
                </c:pt>
                <c:pt idx="1008">
                  <c:v>0.63546999999999998</c:v>
                </c:pt>
                <c:pt idx="1009">
                  <c:v>0.63560300000000003</c:v>
                </c:pt>
                <c:pt idx="1010">
                  <c:v>0.635737</c:v>
                </c:pt>
                <c:pt idx="1011">
                  <c:v>0.63587000000000005</c:v>
                </c:pt>
                <c:pt idx="1012">
                  <c:v>0.63600299999999999</c:v>
                </c:pt>
                <c:pt idx="1013">
                  <c:v>0.63613699999999995</c:v>
                </c:pt>
                <c:pt idx="1014">
                  <c:v>0.63627</c:v>
                </c:pt>
                <c:pt idx="1015">
                  <c:v>0.63640300000000005</c:v>
                </c:pt>
                <c:pt idx="1016">
                  <c:v>0.63653599999999999</c:v>
                </c:pt>
                <c:pt idx="1017">
                  <c:v>0.63666900000000004</c:v>
                </c:pt>
                <c:pt idx="1018">
                  <c:v>0.63680199999999998</c:v>
                </c:pt>
                <c:pt idx="1019">
                  <c:v>0.63693500000000003</c:v>
                </c:pt>
                <c:pt idx="1020">
                  <c:v>0.63706799999999997</c:v>
                </c:pt>
                <c:pt idx="1021">
                  <c:v>0.63720100000000002</c:v>
                </c:pt>
                <c:pt idx="1022">
                  <c:v>0.63733300000000004</c:v>
                </c:pt>
                <c:pt idx="1023">
                  <c:v>0.63746599999999998</c:v>
                </c:pt>
                <c:pt idx="1024">
                  <c:v>0.63759900000000003</c:v>
                </c:pt>
                <c:pt idx="1025">
                  <c:v>0.63773100000000005</c:v>
                </c:pt>
                <c:pt idx="1026">
                  <c:v>0.63786399999999999</c:v>
                </c:pt>
                <c:pt idx="1027">
                  <c:v>0.63799600000000001</c:v>
                </c:pt>
                <c:pt idx="1028">
                  <c:v>0.63812899999999995</c:v>
                </c:pt>
                <c:pt idx="1029">
                  <c:v>0.63826099999999997</c:v>
                </c:pt>
                <c:pt idx="1030">
                  <c:v>0.63839400000000002</c:v>
                </c:pt>
                <c:pt idx="1031">
                  <c:v>0.63852600000000004</c:v>
                </c:pt>
                <c:pt idx="1032">
                  <c:v>0.63865799999999995</c:v>
                </c:pt>
                <c:pt idx="1033">
                  <c:v>0.63878999999999997</c:v>
                </c:pt>
                <c:pt idx="1034">
                  <c:v>0.63892199999999999</c:v>
                </c:pt>
                <c:pt idx="1035">
                  <c:v>0.63905400000000001</c:v>
                </c:pt>
                <c:pt idx="1036">
                  <c:v>0.63918600000000003</c:v>
                </c:pt>
                <c:pt idx="1037">
                  <c:v>0.63931800000000005</c:v>
                </c:pt>
                <c:pt idx="1038">
                  <c:v>0.63944999999999996</c:v>
                </c:pt>
                <c:pt idx="1039">
                  <c:v>0.63958199999999998</c:v>
                </c:pt>
                <c:pt idx="1040">
                  <c:v>0.639714</c:v>
                </c:pt>
                <c:pt idx="1041">
                  <c:v>0.639845</c:v>
                </c:pt>
                <c:pt idx="1042">
                  <c:v>0.63997700000000002</c:v>
                </c:pt>
                <c:pt idx="1043">
                  <c:v>0.64010900000000004</c:v>
                </c:pt>
                <c:pt idx="1044">
                  <c:v>0.64024000000000003</c:v>
                </c:pt>
                <c:pt idx="1045">
                  <c:v>0.64037200000000005</c:v>
                </c:pt>
                <c:pt idx="1046">
                  <c:v>0.64050300000000004</c:v>
                </c:pt>
                <c:pt idx="1047">
                  <c:v>0.64063400000000004</c:v>
                </c:pt>
                <c:pt idx="1048">
                  <c:v>0.64076599999999995</c:v>
                </c:pt>
                <c:pt idx="1049">
                  <c:v>0.64089700000000005</c:v>
                </c:pt>
                <c:pt idx="1050">
                  <c:v>0.64102800000000004</c:v>
                </c:pt>
                <c:pt idx="1051">
                  <c:v>0.64115900000000003</c:v>
                </c:pt>
                <c:pt idx="1052">
                  <c:v>0.64129000000000003</c:v>
                </c:pt>
                <c:pt idx="1053">
                  <c:v>0.64142100000000002</c:v>
                </c:pt>
                <c:pt idx="1054">
                  <c:v>0.64155200000000001</c:v>
                </c:pt>
                <c:pt idx="1055">
                  <c:v>0.641683</c:v>
                </c:pt>
                <c:pt idx="1056">
                  <c:v>0.641814</c:v>
                </c:pt>
                <c:pt idx="1057">
                  <c:v>0.64194499999999999</c:v>
                </c:pt>
                <c:pt idx="1058">
                  <c:v>0.64207599999999998</c:v>
                </c:pt>
                <c:pt idx="1059">
                  <c:v>0.64220699999999997</c:v>
                </c:pt>
                <c:pt idx="1060">
                  <c:v>0.64233700000000005</c:v>
                </c:pt>
                <c:pt idx="1061">
                  <c:v>0.64246800000000004</c:v>
                </c:pt>
                <c:pt idx="1062">
                  <c:v>0.642598</c:v>
                </c:pt>
                <c:pt idx="1063">
                  <c:v>0.64272899999999999</c:v>
                </c:pt>
                <c:pt idx="1064">
                  <c:v>0.64285899999999996</c:v>
                </c:pt>
                <c:pt idx="1065">
                  <c:v>0.64298999999999995</c:v>
                </c:pt>
                <c:pt idx="1066">
                  <c:v>0.64312000000000002</c:v>
                </c:pt>
                <c:pt idx="1067">
                  <c:v>0.64324999999999999</c:v>
                </c:pt>
                <c:pt idx="1068">
                  <c:v>0.64338099999999998</c:v>
                </c:pt>
                <c:pt idx="1069">
                  <c:v>0.64351100000000006</c:v>
                </c:pt>
                <c:pt idx="1070">
                  <c:v>0.64364100000000002</c:v>
                </c:pt>
                <c:pt idx="1071">
                  <c:v>0.64377099999999998</c:v>
                </c:pt>
                <c:pt idx="1072">
                  <c:v>0.64390099999999995</c:v>
                </c:pt>
                <c:pt idx="1073">
                  <c:v>0.64403100000000002</c:v>
                </c:pt>
                <c:pt idx="1074">
                  <c:v>0.64416099999999998</c:v>
                </c:pt>
                <c:pt idx="1075">
                  <c:v>0.64429000000000003</c:v>
                </c:pt>
                <c:pt idx="1076">
                  <c:v>0.64441999999999999</c:v>
                </c:pt>
                <c:pt idx="1077">
                  <c:v>0.64454999999999996</c:v>
                </c:pt>
                <c:pt idx="1078">
                  <c:v>0.64468000000000003</c:v>
                </c:pt>
                <c:pt idx="1079">
                  <c:v>0.64480899999999997</c:v>
                </c:pt>
                <c:pt idx="1080">
                  <c:v>0.64493900000000004</c:v>
                </c:pt>
                <c:pt idx="1081">
                  <c:v>0.64506799999999997</c:v>
                </c:pt>
                <c:pt idx="1082">
                  <c:v>0.64519800000000005</c:v>
                </c:pt>
                <c:pt idx="1083">
                  <c:v>0.64532699999999998</c:v>
                </c:pt>
                <c:pt idx="1084">
                  <c:v>0.64545600000000003</c:v>
                </c:pt>
                <c:pt idx="1085">
                  <c:v>0.64558599999999999</c:v>
                </c:pt>
                <c:pt idx="1086">
                  <c:v>0.64571500000000004</c:v>
                </c:pt>
                <c:pt idx="1087">
                  <c:v>0.64584399999999997</c:v>
                </c:pt>
                <c:pt idx="1088">
                  <c:v>0.64597300000000002</c:v>
                </c:pt>
                <c:pt idx="1089">
                  <c:v>0.64610199999999995</c:v>
                </c:pt>
                <c:pt idx="1090">
                  <c:v>0.646231</c:v>
                </c:pt>
                <c:pt idx="1091">
                  <c:v>0.64636000000000005</c:v>
                </c:pt>
                <c:pt idx="1092">
                  <c:v>0.64648899999999998</c:v>
                </c:pt>
                <c:pt idx="1093">
                  <c:v>0.64661800000000003</c:v>
                </c:pt>
                <c:pt idx="1094">
                  <c:v>0.64674699999999996</c:v>
                </c:pt>
                <c:pt idx="1095">
                  <c:v>0.64687499999999998</c:v>
                </c:pt>
                <c:pt idx="1096">
                  <c:v>0.64700400000000002</c:v>
                </c:pt>
                <c:pt idx="1097">
                  <c:v>0.64713299999999996</c:v>
                </c:pt>
                <c:pt idx="1098">
                  <c:v>0.64726099999999998</c:v>
                </c:pt>
                <c:pt idx="1099">
                  <c:v>0.64739000000000002</c:v>
                </c:pt>
                <c:pt idx="1100">
                  <c:v>0.64751800000000004</c:v>
                </c:pt>
                <c:pt idx="1101">
                  <c:v>0.64764699999999997</c:v>
                </c:pt>
                <c:pt idx="1102">
                  <c:v>0.64777499999999999</c:v>
                </c:pt>
                <c:pt idx="1103">
                  <c:v>0.64790300000000001</c:v>
                </c:pt>
                <c:pt idx="1104">
                  <c:v>0.64803100000000002</c:v>
                </c:pt>
                <c:pt idx="1105">
                  <c:v>0.64815999999999996</c:v>
                </c:pt>
                <c:pt idx="1106">
                  <c:v>0.64828799999999998</c:v>
                </c:pt>
                <c:pt idx="1107">
                  <c:v>0.64841599999999999</c:v>
                </c:pt>
                <c:pt idx="1108">
                  <c:v>0.64854400000000001</c:v>
                </c:pt>
                <c:pt idx="1109">
                  <c:v>0.64867200000000003</c:v>
                </c:pt>
                <c:pt idx="1110">
                  <c:v>0.64880000000000004</c:v>
                </c:pt>
                <c:pt idx="1111">
                  <c:v>0.64892700000000003</c:v>
                </c:pt>
                <c:pt idx="1112">
                  <c:v>0.64905500000000005</c:v>
                </c:pt>
                <c:pt idx="1113">
                  <c:v>0.64918299999999995</c:v>
                </c:pt>
                <c:pt idx="1114">
                  <c:v>0.64931099999999997</c:v>
                </c:pt>
                <c:pt idx="1115">
                  <c:v>0.64943799999999996</c:v>
                </c:pt>
                <c:pt idx="1116">
                  <c:v>0.64956599999999998</c:v>
                </c:pt>
                <c:pt idx="1117">
                  <c:v>0.64969299999999996</c:v>
                </c:pt>
                <c:pt idx="1118">
                  <c:v>0.64982099999999998</c:v>
                </c:pt>
                <c:pt idx="1119">
                  <c:v>0.64994799999999997</c:v>
                </c:pt>
                <c:pt idx="1120">
                  <c:v>0.65007599999999999</c:v>
                </c:pt>
                <c:pt idx="1121">
                  <c:v>0.65020299999999998</c:v>
                </c:pt>
                <c:pt idx="1122">
                  <c:v>0.65032999999999996</c:v>
                </c:pt>
                <c:pt idx="1123">
                  <c:v>0.65045699999999995</c:v>
                </c:pt>
                <c:pt idx="1124">
                  <c:v>0.65058400000000005</c:v>
                </c:pt>
                <c:pt idx="1125">
                  <c:v>0.65071199999999996</c:v>
                </c:pt>
                <c:pt idx="1126">
                  <c:v>0.65083899999999995</c:v>
                </c:pt>
                <c:pt idx="1127">
                  <c:v>0.65096600000000004</c:v>
                </c:pt>
                <c:pt idx="1128">
                  <c:v>0.651092</c:v>
                </c:pt>
                <c:pt idx="1129">
                  <c:v>0.65121899999999999</c:v>
                </c:pt>
                <c:pt idx="1130">
                  <c:v>0.65134599999999998</c:v>
                </c:pt>
                <c:pt idx="1131">
                  <c:v>0.65147299999999997</c:v>
                </c:pt>
                <c:pt idx="1132">
                  <c:v>0.65159999999999996</c:v>
                </c:pt>
                <c:pt idx="1133">
                  <c:v>0.65172600000000003</c:v>
                </c:pt>
                <c:pt idx="1134">
                  <c:v>0.65185300000000002</c:v>
                </c:pt>
                <c:pt idx="1135">
                  <c:v>0.65197899999999998</c:v>
                </c:pt>
                <c:pt idx="1136">
                  <c:v>0.65210599999999996</c:v>
                </c:pt>
                <c:pt idx="1137">
                  <c:v>0.65223200000000003</c:v>
                </c:pt>
                <c:pt idx="1138">
                  <c:v>0.65235900000000002</c:v>
                </c:pt>
                <c:pt idx="1139">
                  <c:v>0.65248499999999998</c:v>
                </c:pt>
                <c:pt idx="1140">
                  <c:v>0.65261100000000005</c:v>
                </c:pt>
                <c:pt idx="1141">
                  <c:v>0.65273700000000001</c:v>
                </c:pt>
                <c:pt idx="1142">
                  <c:v>0.65286299999999997</c:v>
                </c:pt>
                <c:pt idx="1143">
                  <c:v>0.65298999999999996</c:v>
                </c:pt>
                <c:pt idx="1144">
                  <c:v>0.65311600000000003</c:v>
                </c:pt>
                <c:pt idx="1145">
                  <c:v>0.65324199999999999</c:v>
                </c:pt>
                <c:pt idx="1146">
                  <c:v>0.65336700000000003</c:v>
                </c:pt>
                <c:pt idx="1147">
                  <c:v>0.65349299999999999</c:v>
                </c:pt>
                <c:pt idx="1148">
                  <c:v>0.65361899999999995</c:v>
                </c:pt>
                <c:pt idx="1149">
                  <c:v>0.65374500000000002</c:v>
                </c:pt>
                <c:pt idx="1150">
                  <c:v>0.65387099999999998</c:v>
                </c:pt>
                <c:pt idx="1151">
                  <c:v>0.65399600000000002</c:v>
                </c:pt>
                <c:pt idx="1152">
                  <c:v>0.65412199999999998</c:v>
                </c:pt>
                <c:pt idx="1153">
                  <c:v>0.65424700000000002</c:v>
                </c:pt>
                <c:pt idx="1154">
                  <c:v>0.65437299999999998</c:v>
                </c:pt>
                <c:pt idx="1155">
                  <c:v>0.65449800000000002</c:v>
                </c:pt>
                <c:pt idx="1156">
                  <c:v>0.65462399999999998</c:v>
                </c:pt>
                <c:pt idx="1157">
                  <c:v>0.65474900000000003</c:v>
                </c:pt>
                <c:pt idx="1158">
                  <c:v>0.65487399999999996</c:v>
                </c:pt>
                <c:pt idx="1159">
                  <c:v>0.65500000000000003</c:v>
                </c:pt>
                <c:pt idx="1160">
                  <c:v>0.65512499999999996</c:v>
                </c:pt>
                <c:pt idx="1161">
                  <c:v>0.65525</c:v>
                </c:pt>
                <c:pt idx="1162">
                  <c:v>0.65537500000000004</c:v>
                </c:pt>
                <c:pt idx="1163">
                  <c:v>0.65549999999999997</c:v>
                </c:pt>
                <c:pt idx="1164">
                  <c:v>0.65562500000000001</c:v>
                </c:pt>
                <c:pt idx="1165">
                  <c:v>0.65575000000000006</c:v>
                </c:pt>
                <c:pt idx="1166">
                  <c:v>0.65587499999999999</c:v>
                </c:pt>
                <c:pt idx="1167">
                  <c:v>0.655999</c:v>
                </c:pt>
                <c:pt idx="1168">
                  <c:v>0.65612400000000004</c:v>
                </c:pt>
                <c:pt idx="1169">
                  <c:v>0.65624899999999997</c:v>
                </c:pt>
                <c:pt idx="1170">
                  <c:v>0.65637299999999998</c:v>
                </c:pt>
                <c:pt idx="1171">
                  <c:v>0.65649800000000003</c:v>
                </c:pt>
                <c:pt idx="1172">
                  <c:v>0.65662200000000004</c:v>
                </c:pt>
                <c:pt idx="1173">
                  <c:v>0.65674699999999997</c:v>
                </c:pt>
                <c:pt idx="1174">
                  <c:v>0.65687099999999998</c:v>
                </c:pt>
                <c:pt idx="1175">
                  <c:v>0.65699600000000002</c:v>
                </c:pt>
                <c:pt idx="1176">
                  <c:v>0.65712000000000004</c:v>
                </c:pt>
                <c:pt idx="1177">
                  <c:v>0.65724400000000005</c:v>
                </c:pt>
                <c:pt idx="1178">
                  <c:v>0.65736799999999995</c:v>
                </c:pt>
                <c:pt idx="1179">
                  <c:v>0.65749299999999999</c:v>
                </c:pt>
                <c:pt idx="1180">
                  <c:v>0.65761700000000001</c:v>
                </c:pt>
                <c:pt idx="1181">
                  <c:v>0.65774100000000002</c:v>
                </c:pt>
                <c:pt idx="1182">
                  <c:v>0.65786500000000003</c:v>
                </c:pt>
                <c:pt idx="1183">
                  <c:v>0.65798900000000005</c:v>
                </c:pt>
                <c:pt idx="1184">
                  <c:v>0.65811200000000003</c:v>
                </c:pt>
                <c:pt idx="1185">
                  <c:v>0.65823600000000004</c:v>
                </c:pt>
                <c:pt idx="1186">
                  <c:v>0.65835999999999995</c:v>
                </c:pt>
                <c:pt idx="1187">
                  <c:v>0.65848399999999996</c:v>
                </c:pt>
                <c:pt idx="1188">
                  <c:v>0.65860700000000005</c:v>
                </c:pt>
                <c:pt idx="1189">
                  <c:v>0.65873099999999996</c:v>
                </c:pt>
                <c:pt idx="1190">
                  <c:v>0.65885499999999997</c:v>
                </c:pt>
                <c:pt idx="1191">
                  <c:v>0.65897799999999995</c:v>
                </c:pt>
                <c:pt idx="1192">
                  <c:v>0.65910199999999997</c:v>
                </c:pt>
                <c:pt idx="1193">
                  <c:v>0.65922499999999995</c:v>
                </c:pt>
                <c:pt idx="1194">
                  <c:v>0.65934800000000005</c:v>
                </c:pt>
                <c:pt idx="1195">
                  <c:v>0.65947199999999995</c:v>
                </c:pt>
                <c:pt idx="1196">
                  <c:v>0.65959500000000004</c:v>
                </c:pt>
                <c:pt idx="1197">
                  <c:v>0.65971800000000003</c:v>
                </c:pt>
                <c:pt idx="1198">
                  <c:v>0.65984100000000001</c:v>
                </c:pt>
                <c:pt idx="1199">
                  <c:v>0.659964</c:v>
                </c:pt>
                <c:pt idx="1200">
                  <c:v>0.66008699999999998</c:v>
                </c:pt>
                <c:pt idx="1201">
                  <c:v>0.66020999999999996</c:v>
                </c:pt>
                <c:pt idx="1202">
                  <c:v>0.66033299999999995</c:v>
                </c:pt>
                <c:pt idx="1203">
                  <c:v>0.66045600000000004</c:v>
                </c:pt>
                <c:pt idx="1204">
                  <c:v>0.66057900000000003</c:v>
                </c:pt>
                <c:pt idx="1205">
                  <c:v>0.66070099999999998</c:v>
                </c:pt>
                <c:pt idx="1206">
                  <c:v>0.66082399999999997</c:v>
                </c:pt>
                <c:pt idx="1207">
                  <c:v>0.66094699999999995</c:v>
                </c:pt>
                <c:pt idx="1208">
                  <c:v>0.66106900000000002</c:v>
                </c:pt>
                <c:pt idx="1209">
                  <c:v>0.661192</c:v>
                </c:pt>
                <c:pt idx="1210">
                  <c:v>0.66131399999999996</c:v>
                </c:pt>
                <c:pt idx="1211">
                  <c:v>0.66143700000000005</c:v>
                </c:pt>
                <c:pt idx="1212">
                  <c:v>0.66155900000000001</c:v>
                </c:pt>
                <c:pt idx="1213">
                  <c:v>0.66168099999999996</c:v>
                </c:pt>
                <c:pt idx="1214">
                  <c:v>0.66180399999999995</c:v>
                </c:pt>
                <c:pt idx="1215">
                  <c:v>0.66192600000000001</c:v>
                </c:pt>
                <c:pt idx="1216">
                  <c:v>0.66204799999999997</c:v>
                </c:pt>
                <c:pt idx="1217">
                  <c:v>0.66217000000000004</c:v>
                </c:pt>
                <c:pt idx="1218">
                  <c:v>0.66229199999999999</c:v>
                </c:pt>
                <c:pt idx="1219">
                  <c:v>0.66241399999999995</c:v>
                </c:pt>
                <c:pt idx="1220">
                  <c:v>0.66253600000000001</c:v>
                </c:pt>
                <c:pt idx="1221">
                  <c:v>0.66265799999999997</c:v>
                </c:pt>
                <c:pt idx="1222">
                  <c:v>0.66278000000000004</c:v>
                </c:pt>
                <c:pt idx="1223">
                  <c:v>0.66290199999999999</c:v>
                </c:pt>
                <c:pt idx="1224">
                  <c:v>0.66302300000000003</c:v>
                </c:pt>
                <c:pt idx="1225">
                  <c:v>0.66314499999999998</c:v>
                </c:pt>
                <c:pt idx="1226">
                  <c:v>0.66326700000000005</c:v>
                </c:pt>
                <c:pt idx="1227">
                  <c:v>0.66338799999999998</c:v>
                </c:pt>
                <c:pt idx="1228">
                  <c:v>0.66351000000000004</c:v>
                </c:pt>
                <c:pt idx="1229">
                  <c:v>0.66363099999999997</c:v>
                </c:pt>
                <c:pt idx="1230">
                  <c:v>0.66375300000000004</c:v>
                </c:pt>
                <c:pt idx="1231">
                  <c:v>0.66387399999999996</c:v>
                </c:pt>
                <c:pt idx="1232">
                  <c:v>0.663995</c:v>
                </c:pt>
                <c:pt idx="1233">
                  <c:v>0.66411699999999996</c:v>
                </c:pt>
                <c:pt idx="1234">
                  <c:v>0.664238</c:v>
                </c:pt>
                <c:pt idx="1235">
                  <c:v>0.66435900000000003</c:v>
                </c:pt>
                <c:pt idx="1236">
                  <c:v>0.66447999999999996</c:v>
                </c:pt>
                <c:pt idx="1237">
                  <c:v>0.664601</c:v>
                </c:pt>
                <c:pt idx="1238">
                  <c:v>0.66472200000000004</c:v>
                </c:pt>
                <c:pt idx="1239">
                  <c:v>0.66484299999999996</c:v>
                </c:pt>
                <c:pt idx="1240">
                  <c:v>0.664964</c:v>
                </c:pt>
                <c:pt idx="1241">
                  <c:v>0.66508500000000004</c:v>
                </c:pt>
                <c:pt idx="1242">
                  <c:v>0.66520599999999996</c:v>
                </c:pt>
                <c:pt idx="1243">
                  <c:v>0.66532599999999997</c:v>
                </c:pt>
                <c:pt idx="1244">
                  <c:v>0.66544700000000001</c:v>
                </c:pt>
                <c:pt idx="1245">
                  <c:v>0.66556800000000005</c:v>
                </c:pt>
                <c:pt idx="1246">
                  <c:v>0.66568799999999995</c:v>
                </c:pt>
                <c:pt idx="1247">
                  <c:v>0.66580899999999998</c:v>
                </c:pt>
                <c:pt idx="1248">
                  <c:v>0.66592899999999999</c:v>
                </c:pt>
                <c:pt idx="1249">
                  <c:v>0.66605000000000003</c:v>
                </c:pt>
                <c:pt idx="1250">
                  <c:v>0.66617000000000004</c:v>
                </c:pt>
                <c:pt idx="1251">
                  <c:v>0.66629000000000005</c:v>
                </c:pt>
                <c:pt idx="1252">
                  <c:v>0.66641099999999998</c:v>
                </c:pt>
                <c:pt idx="1253">
                  <c:v>0.66653099999999998</c:v>
                </c:pt>
                <c:pt idx="1254">
                  <c:v>0.66665099999999999</c:v>
                </c:pt>
                <c:pt idx="1255">
                  <c:v>0.666771</c:v>
                </c:pt>
                <c:pt idx="1256">
                  <c:v>0.66689100000000001</c:v>
                </c:pt>
                <c:pt idx="1257">
                  <c:v>0.66701100000000002</c:v>
                </c:pt>
                <c:pt idx="1258">
                  <c:v>0.66713100000000003</c:v>
                </c:pt>
                <c:pt idx="1259">
                  <c:v>0.66725100000000004</c:v>
                </c:pt>
                <c:pt idx="1260">
                  <c:v>0.66737100000000005</c:v>
                </c:pt>
                <c:pt idx="1261">
                  <c:v>0.66749099999999995</c:v>
                </c:pt>
                <c:pt idx="1262">
                  <c:v>0.66761000000000004</c:v>
                </c:pt>
                <c:pt idx="1263">
                  <c:v>0.66773000000000005</c:v>
                </c:pt>
                <c:pt idx="1264">
                  <c:v>0.66785000000000005</c:v>
                </c:pt>
                <c:pt idx="1265">
                  <c:v>0.66796900000000003</c:v>
                </c:pt>
                <c:pt idx="1266">
                  <c:v>0.66808900000000004</c:v>
                </c:pt>
                <c:pt idx="1267">
                  <c:v>0.66820800000000002</c:v>
                </c:pt>
                <c:pt idx="1268">
                  <c:v>0.66832800000000003</c:v>
                </c:pt>
                <c:pt idx="1269">
                  <c:v>0.66844700000000001</c:v>
                </c:pt>
                <c:pt idx="1270">
                  <c:v>0.66856599999999999</c:v>
                </c:pt>
                <c:pt idx="1271">
                  <c:v>0.668686</c:v>
                </c:pt>
                <c:pt idx="1272">
                  <c:v>0.66880499999999998</c:v>
                </c:pt>
                <c:pt idx="1273">
                  <c:v>0.66892399999999996</c:v>
                </c:pt>
                <c:pt idx="1274">
                  <c:v>0.66904300000000005</c:v>
                </c:pt>
                <c:pt idx="1275">
                  <c:v>0.66916200000000003</c:v>
                </c:pt>
                <c:pt idx="1276">
                  <c:v>0.66928100000000001</c:v>
                </c:pt>
                <c:pt idx="1277">
                  <c:v>0.6694</c:v>
                </c:pt>
                <c:pt idx="1278">
                  <c:v>0.66951899999999998</c:v>
                </c:pt>
                <c:pt idx="1279">
                  <c:v>0.66963799999999996</c:v>
                </c:pt>
                <c:pt idx="1280">
                  <c:v>0.66975700000000005</c:v>
                </c:pt>
                <c:pt idx="1281">
                  <c:v>0.669875</c:v>
                </c:pt>
                <c:pt idx="1282">
                  <c:v>0.66999399999999998</c:v>
                </c:pt>
                <c:pt idx="1283">
                  <c:v>0.67011299999999996</c:v>
                </c:pt>
                <c:pt idx="1284">
                  <c:v>0.67023100000000002</c:v>
                </c:pt>
                <c:pt idx="1285">
                  <c:v>0.67035</c:v>
                </c:pt>
                <c:pt idx="1286">
                  <c:v>0.67046799999999995</c:v>
                </c:pt>
                <c:pt idx="1287">
                  <c:v>0.67058700000000004</c:v>
                </c:pt>
                <c:pt idx="1288">
                  <c:v>0.670705</c:v>
                </c:pt>
                <c:pt idx="1289">
                  <c:v>0.67082299999999995</c:v>
                </c:pt>
                <c:pt idx="1290">
                  <c:v>0.67094200000000004</c:v>
                </c:pt>
                <c:pt idx="1291">
                  <c:v>0.67105999999999999</c:v>
                </c:pt>
                <c:pt idx="1292">
                  <c:v>0.67117800000000005</c:v>
                </c:pt>
                <c:pt idx="1293">
                  <c:v>0.671296</c:v>
                </c:pt>
                <c:pt idx="1294">
                  <c:v>0.67141399999999996</c:v>
                </c:pt>
                <c:pt idx="1295">
                  <c:v>0.67153200000000002</c:v>
                </c:pt>
                <c:pt idx="1296">
                  <c:v>0.67164999999999997</c:v>
                </c:pt>
                <c:pt idx="1297">
                  <c:v>0.67176800000000003</c:v>
                </c:pt>
                <c:pt idx="1298">
                  <c:v>0.67188599999999998</c:v>
                </c:pt>
                <c:pt idx="1299">
                  <c:v>0.67200400000000005</c:v>
                </c:pt>
                <c:pt idx="1300">
                  <c:v>0.672122</c:v>
                </c:pt>
                <c:pt idx="1301">
                  <c:v>0.67223900000000003</c:v>
                </c:pt>
                <c:pt idx="1302">
                  <c:v>0.67235699999999998</c:v>
                </c:pt>
                <c:pt idx="1303">
                  <c:v>0.67247500000000004</c:v>
                </c:pt>
                <c:pt idx="1304">
                  <c:v>0.67259199999999997</c:v>
                </c:pt>
                <c:pt idx="1305">
                  <c:v>0.67271000000000003</c:v>
                </c:pt>
                <c:pt idx="1306">
                  <c:v>0.67282699999999995</c:v>
                </c:pt>
                <c:pt idx="1307">
                  <c:v>0.67294399999999999</c:v>
                </c:pt>
                <c:pt idx="1308">
                  <c:v>0.67306200000000005</c:v>
                </c:pt>
                <c:pt idx="1309">
                  <c:v>0.67317899999999997</c:v>
                </c:pt>
                <c:pt idx="1310">
                  <c:v>0.67329600000000001</c:v>
                </c:pt>
                <c:pt idx="1311">
                  <c:v>0.67341399999999996</c:v>
                </c:pt>
                <c:pt idx="1312">
                  <c:v>0.67353099999999999</c:v>
                </c:pt>
                <c:pt idx="1313">
                  <c:v>0.67364800000000002</c:v>
                </c:pt>
                <c:pt idx="1314">
                  <c:v>0.67376499999999995</c:v>
                </c:pt>
                <c:pt idx="1315">
                  <c:v>0.67388199999999998</c:v>
                </c:pt>
                <c:pt idx="1316">
                  <c:v>0.67399900000000001</c:v>
                </c:pt>
                <c:pt idx="1317">
                  <c:v>0.67411600000000005</c:v>
                </c:pt>
                <c:pt idx="1318">
                  <c:v>0.67423200000000005</c:v>
                </c:pt>
                <c:pt idx="1319">
                  <c:v>0.67434899999999998</c:v>
                </c:pt>
                <c:pt idx="1320">
                  <c:v>0.67446600000000001</c:v>
                </c:pt>
                <c:pt idx="1321">
                  <c:v>0.67458300000000004</c:v>
                </c:pt>
                <c:pt idx="1322">
                  <c:v>0.67469900000000005</c:v>
                </c:pt>
                <c:pt idx="1323">
                  <c:v>0.67481599999999997</c:v>
                </c:pt>
                <c:pt idx="1324">
                  <c:v>0.67493199999999998</c:v>
                </c:pt>
                <c:pt idx="1325">
                  <c:v>0.67504900000000001</c:v>
                </c:pt>
                <c:pt idx="1326">
                  <c:v>0.67516500000000002</c:v>
                </c:pt>
                <c:pt idx="1327">
                  <c:v>0.67528200000000005</c:v>
                </c:pt>
                <c:pt idx="1328">
                  <c:v>0.67539800000000005</c:v>
                </c:pt>
                <c:pt idx="1329">
                  <c:v>0.67551399999999995</c:v>
                </c:pt>
                <c:pt idx="1330">
                  <c:v>0.67562999999999995</c:v>
                </c:pt>
                <c:pt idx="1331">
                  <c:v>0.67574699999999999</c:v>
                </c:pt>
                <c:pt idx="1332">
                  <c:v>0.67586299999999999</c:v>
                </c:pt>
                <c:pt idx="1333">
                  <c:v>0.675979</c:v>
                </c:pt>
                <c:pt idx="1334">
                  <c:v>0.676095</c:v>
                </c:pt>
                <c:pt idx="1335">
                  <c:v>0.67621100000000001</c:v>
                </c:pt>
                <c:pt idx="1336">
                  <c:v>0.67632700000000001</c:v>
                </c:pt>
                <c:pt idx="1337">
                  <c:v>0.67644199999999999</c:v>
                </c:pt>
                <c:pt idx="1338">
                  <c:v>0.67655799999999999</c:v>
                </c:pt>
                <c:pt idx="1339">
                  <c:v>0.676674</c:v>
                </c:pt>
                <c:pt idx="1340">
                  <c:v>0.67679</c:v>
                </c:pt>
                <c:pt idx="1341">
                  <c:v>0.67690499999999998</c:v>
                </c:pt>
                <c:pt idx="1342">
                  <c:v>0.67702099999999998</c:v>
                </c:pt>
                <c:pt idx="1343">
                  <c:v>0.67713699999999999</c:v>
                </c:pt>
                <c:pt idx="1344">
                  <c:v>0.67725199999999997</c:v>
                </c:pt>
                <c:pt idx="1345">
                  <c:v>0.67736700000000005</c:v>
                </c:pt>
                <c:pt idx="1346">
                  <c:v>0.67748299999999995</c:v>
                </c:pt>
                <c:pt idx="1347">
                  <c:v>0.67759800000000003</c:v>
                </c:pt>
                <c:pt idx="1348">
                  <c:v>0.67771400000000004</c:v>
                </c:pt>
                <c:pt idx="1349">
                  <c:v>0.67782900000000001</c:v>
                </c:pt>
                <c:pt idx="1350">
                  <c:v>0.67794399999999999</c:v>
                </c:pt>
                <c:pt idx="1351">
                  <c:v>0.67805899999999997</c:v>
                </c:pt>
                <c:pt idx="1352">
                  <c:v>0.67817400000000005</c:v>
                </c:pt>
                <c:pt idx="1353">
                  <c:v>0.67828900000000003</c:v>
                </c:pt>
                <c:pt idx="1354">
                  <c:v>0.67840400000000001</c:v>
                </c:pt>
                <c:pt idx="1355">
                  <c:v>0.67851899999999998</c:v>
                </c:pt>
                <c:pt idx="1356">
                  <c:v>0.67863399999999996</c:v>
                </c:pt>
                <c:pt idx="1357">
                  <c:v>0.67874900000000005</c:v>
                </c:pt>
                <c:pt idx="1358">
                  <c:v>0.67886400000000002</c:v>
                </c:pt>
                <c:pt idx="1359">
                  <c:v>0.67897799999999997</c:v>
                </c:pt>
                <c:pt idx="1360">
                  <c:v>0.67909299999999995</c:v>
                </c:pt>
                <c:pt idx="1361">
                  <c:v>0.67920800000000003</c:v>
                </c:pt>
                <c:pt idx="1362">
                  <c:v>0.67932199999999998</c:v>
                </c:pt>
                <c:pt idx="1363">
                  <c:v>0.67943699999999996</c:v>
                </c:pt>
                <c:pt idx="1364">
                  <c:v>0.67955100000000002</c:v>
                </c:pt>
                <c:pt idx="1365">
                  <c:v>0.67966599999999999</c:v>
                </c:pt>
                <c:pt idx="1366">
                  <c:v>0.67978000000000005</c:v>
                </c:pt>
                <c:pt idx="1367">
                  <c:v>0.679894</c:v>
                </c:pt>
                <c:pt idx="1368">
                  <c:v>0.68000899999999997</c:v>
                </c:pt>
                <c:pt idx="1369">
                  <c:v>0.68012300000000003</c:v>
                </c:pt>
                <c:pt idx="1370">
                  <c:v>0.68023699999999998</c:v>
                </c:pt>
                <c:pt idx="1371">
                  <c:v>0.68035100000000004</c:v>
                </c:pt>
                <c:pt idx="1372">
                  <c:v>0.68046499999999999</c:v>
                </c:pt>
                <c:pt idx="1373">
                  <c:v>0.68057900000000005</c:v>
                </c:pt>
                <c:pt idx="1374">
                  <c:v>0.68069299999999999</c:v>
                </c:pt>
                <c:pt idx="1375">
                  <c:v>0.68080700000000005</c:v>
                </c:pt>
                <c:pt idx="1376">
                  <c:v>0.680921</c:v>
                </c:pt>
                <c:pt idx="1377">
                  <c:v>0.68103499999999995</c:v>
                </c:pt>
                <c:pt idx="1378">
                  <c:v>0.68114799999999998</c:v>
                </c:pt>
                <c:pt idx="1379">
                  <c:v>0.68126200000000003</c:v>
                </c:pt>
                <c:pt idx="1380">
                  <c:v>0.68137599999999998</c:v>
                </c:pt>
                <c:pt idx="1381">
                  <c:v>0.68148900000000001</c:v>
                </c:pt>
                <c:pt idx="1382">
                  <c:v>0.68160299999999996</c:v>
                </c:pt>
                <c:pt idx="1383">
                  <c:v>0.68171599999999999</c:v>
                </c:pt>
                <c:pt idx="1384">
                  <c:v>0.68183000000000005</c:v>
                </c:pt>
                <c:pt idx="1385">
                  <c:v>0.68194299999999997</c:v>
                </c:pt>
                <c:pt idx="1386">
                  <c:v>0.68205700000000002</c:v>
                </c:pt>
                <c:pt idx="1387">
                  <c:v>0.68217000000000005</c:v>
                </c:pt>
                <c:pt idx="1388">
                  <c:v>0.68228299999999997</c:v>
                </c:pt>
                <c:pt idx="1389">
                  <c:v>0.682396</c:v>
                </c:pt>
                <c:pt idx="1390">
                  <c:v>0.68250999999999995</c:v>
                </c:pt>
                <c:pt idx="1391">
                  <c:v>0.68262299999999998</c:v>
                </c:pt>
                <c:pt idx="1392">
                  <c:v>0.68273600000000001</c:v>
                </c:pt>
                <c:pt idx="1393">
                  <c:v>0.68284900000000004</c:v>
                </c:pt>
                <c:pt idx="1394">
                  <c:v>0.68296199999999996</c:v>
                </c:pt>
                <c:pt idx="1395">
                  <c:v>0.68307399999999996</c:v>
                </c:pt>
                <c:pt idx="1396">
                  <c:v>0.68318699999999999</c:v>
                </c:pt>
                <c:pt idx="1397">
                  <c:v>0.68330000000000002</c:v>
                </c:pt>
                <c:pt idx="1398">
                  <c:v>0.68341300000000005</c:v>
                </c:pt>
                <c:pt idx="1399">
                  <c:v>0.68352500000000005</c:v>
                </c:pt>
                <c:pt idx="1400">
                  <c:v>0.68363799999999997</c:v>
                </c:pt>
                <c:pt idx="1401">
                  <c:v>0.683751</c:v>
                </c:pt>
                <c:pt idx="1402">
                  <c:v>0.683863</c:v>
                </c:pt>
                <c:pt idx="1403">
                  <c:v>0.68397600000000003</c:v>
                </c:pt>
                <c:pt idx="1404">
                  <c:v>0.68408800000000003</c:v>
                </c:pt>
                <c:pt idx="1405">
                  <c:v>0.68420000000000003</c:v>
                </c:pt>
                <c:pt idx="1406">
                  <c:v>0.68431299999999995</c:v>
                </c:pt>
                <c:pt idx="1407">
                  <c:v>0.68442499999999995</c:v>
                </c:pt>
                <c:pt idx="1408">
                  <c:v>0.68453699999999995</c:v>
                </c:pt>
                <c:pt idx="1409">
                  <c:v>0.68464899999999995</c:v>
                </c:pt>
                <c:pt idx="1410">
                  <c:v>0.68476099999999995</c:v>
                </c:pt>
                <c:pt idx="1411">
                  <c:v>0.68487399999999998</c:v>
                </c:pt>
                <c:pt idx="1412">
                  <c:v>0.68498599999999998</c:v>
                </c:pt>
                <c:pt idx="1413">
                  <c:v>0.68509699999999996</c:v>
                </c:pt>
                <c:pt idx="1414">
                  <c:v>0.68520899999999996</c:v>
                </c:pt>
                <c:pt idx="1415">
                  <c:v>0.68532099999999996</c:v>
                </c:pt>
                <c:pt idx="1416">
                  <c:v>0.68543299999999996</c:v>
                </c:pt>
                <c:pt idx="1417">
                  <c:v>0.68554499999999996</c:v>
                </c:pt>
                <c:pt idx="1418">
                  <c:v>0.68565600000000004</c:v>
                </c:pt>
                <c:pt idx="1419">
                  <c:v>0.68576800000000004</c:v>
                </c:pt>
                <c:pt idx="1420">
                  <c:v>0.68588000000000005</c:v>
                </c:pt>
                <c:pt idx="1421">
                  <c:v>0.68599100000000002</c:v>
                </c:pt>
                <c:pt idx="1422">
                  <c:v>0.68610300000000002</c:v>
                </c:pt>
                <c:pt idx="1423">
                  <c:v>0.68621399999999999</c:v>
                </c:pt>
                <c:pt idx="1424">
                  <c:v>0.68632599999999999</c:v>
                </c:pt>
                <c:pt idx="1425">
                  <c:v>0.68643699999999996</c:v>
                </c:pt>
                <c:pt idx="1426">
                  <c:v>0.68654800000000005</c:v>
                </c:pt>
                <c:pt idx="1427">
                  <c:v>0.68665900000000002</c:v>
                </c:pt>
                <c:pt idx="1428">
                  <c:v>0.68677100000000002</c:v>
                </c:pt>
                <c:pt idx="1429">
                  <c:v>0.68688199999999999</c:v>
                </c:pt>
                <c:pt idx="1430">
                  <c:v>0.68699299999999996</c:v>
                </c:pt>
                <c:pt idx="1431">
                  <c:v>0.68710400000000005</c:v>
                </c:pt>
                <c:pt idx="1432">
                  <c:v>0.68721500000000002</c:v>
                </c:pt>
                <c:pt idx="1433">
                  <c:v>0.68732599999999999</c:v>
                </c:pt>
                <c:pt idx="1434">
                  <c:v>0.68743600000000005</c:v>
                </c:pt>
                <c:pt idx="1435">
                  <c:v>0.68754700000000002</c:v>
                </c:pt>
                <c:pt idx="1436">
                  <c:v>0.68765799999999999</c:v>
                </c:pt>
                <c:pt idx="1437">
                  <c:v>0.68776899999999996</c:v>
                </c:pt>
                <c:pt idx="1438">
                  <c:v>0.68787900000000002</c:v>
                </c:pt>
                <c:pt idx="1439">
                  <c:v>0.68798999999999999</c:v>
                </c:pt>
                <c:pt idx="1440">
                  <c:v>0.68810099999999996</c:v>
                </c:pt>
                <c:pt idx="1441">
                  <c:v>0.68821100000000002</c:v>
                </c:pt>
                <c:pt idx="1442">
                  <c:v>0.68832099999999996</c:v>
                </c:pt>
                <c:pt idx="1443">
                  <c:v>0.68843200000000004</c:v>
                </c:pt>
                <c:pt idx="1444">
                  <c:v>0.68854199999999999</c:v>
                </c:pt>
                <c:pt idx="1445">
                  <c:v>0.68865200000000004</c:v>
                </c:pt>
                <c:pt idx="1446">
                  <c:v>0.68876300000000001</c:v>
                </c:pt>
                <c:pt idx="1447">
                  <c:v>0.68887299999999996</c:v>
                </c:pt>
                <c:pt idx="1448">
                  <c:v>0.68898300000000001</c:v>
                </c:pt>
                <c:pt idx="1449">
                  <c:v>0.68909299999999996</c:v>
                </c:pt>
                <c:pt idx="1450">
                  <c:v>0.68920300000000001</c:v>
                </c:pt>
                <c:pt idx="1451">
                  <c:v>0.68931299999999995</c:v>
                </c:pt>
                <c:pt idx="1452">
                  <c:v>0.68942300000000001</c:v>
                </c:pt>
                <c:pt idx="1453">
                  <c:v>0.68953299999999995</c:v>
                </c:pt>
                <c:pt idx="1454">
                  <c:v>0.68964300000000001</c:v>
                </c:pt>
                <c:pt idx="1455">
                  <c:v>0.68975200000000003</c:v>
                </c:pt>
                <c:pt idx="1456">
                  <c:v>0.68986199999999998</c:v>
                </c:pt>
                <c:pt idx="1457">
                  <c:v>0.68997200000000003</c:v>
                </c:pt>
                <c:pt idx="1458">
                  <c:v>0.69008100000000006</c:v>
                </c:pt>
                <c:pt idx="1459">
                  <c:v>0.690191</c:v>
                </c:pt>
                <c:pt idx="1460">
                  <c:v>0.69030000000000002</c:v>
                </c:pt>
                <c:pt idx="1461">
                  <c:v>0.69040999999999997</c:v>
                </c:pt>
                <c:pt idx="1462">
                  <c:v>0.69051899999999999</c:v>
                </c:pt>
                <c:pt idx="1463">
                  <c:v>0.69062800000000002</c:v>
                </c:pt>
                <c:pt idx="1464">
                  <c:v>0.69073799999999996</c:v>
                </c:pt>
                <c:pt idx="1465">
                  <c:v>0.69084699999999999</c:v>
                </c:pt>
                <c:pt idx="1466">
                  <c:v>0.69095600000000001</c:v>
                </c:pt>
                <c:pt idx="1467">
                  <c:v>0.69106500000000004</c:v>
                </c:pt>
                <c:pt idx="1468">
                  <c:v>0.69117399999999996</c:v>
                </c:pt>
                <c:pt idx="1469">
                  <c:v>0.69128299999999998</c:v>
                </c:pt>
                <c:pt idx="1470">
                  <c:v>0.69139200000000001</c:v>
                </c:pt>
                <c:pt idx="1471">
                  <c:v>0.69150100000000003</c:v>
                </c:pt>
                <c:pt idx="1472">
                  <c:v>0.69160999999999995</c:v>
                </c:pt>
                <c:pt idx="1473">
                  <c:v>0.69171800000000006</c:v>
                </c:pt>
                <c:pt idx="1474">
                  <c:v>0.69182699999999997</c:v>
                </c:pt>
                <c:pt idx="1475">
                  <c:v>0.691936</c:v>
                </c:pt>
                <c:pt idx="1476">
                  <c:v>0.69204399999999999</c:v>
                </c:pt>
                <c:pt idx="1477">
                  <c:v>0.69215300000000002</c:v>
                </c:pt>
                <c:pt idx="1478">
                  <c:v>0.69226100000000002</c:v>
                </c:pt>
                <c:pt idx="1479">
                  <c:v>0.69237000000000004</c:v>
                </c:pt>
                <c:pt idx="1480">
                  <c:v>0.69247800000000004</c:v>
                </c:pt>
                <c:pt idx="1481">
                  <c:v>0.69258699999999995</c:v>
                </c:pt>
                <c:pt idx="1482">
                  <c:v>0.69269499999999995</c:v>
                </c:pt>
                <c:pt idx="1483">
                  <c:v>0.69280299999999995</c:v>
                </c:pt>
                <c:pt idx="1484">
                  <c:v>0.69291100000000005</c:v>
                </c:pt>
                <c:pt idx="1485">
                  <c:v>0.69301900000000005</c:v>
                </c:pt>
                <c:pt idx="1486">
                  <c:v>0.69312700000000005</c:v>
                </c:pt>
                <c:pt idx="1487">
                  <c:v>0.69323500000000005</c:v>
                </c:pt>
                <c:pt idx="1488">
                  <c:v>0.69334300000000004</c:v>
                </c:pt>
                <c:pt idx="1489">
                  <c:v>0.69345100000000004</c:v>
                </c:pt>
                <c:pt idx="1490">
                  <c:v>0.69355900000000004</c:v>
                </c:pt>
                <c:pt idx="1491">
                  <c:v>0.69366700000000003</c:v>
                </c:pt>
                <c:pt idx="1492">
                  <c:v>0.693774</c:v>
                </c:pt>
                <c:pt idx="1493">
                  <c:v>0.693882</c:v>
                </c:pt>
                <c:pt idx="1494">
                  <c:v>0.69399</c:v>
                </c:pt>
                <c:pt idx="1495">
                  <c:v>0.69409699999999996</c:v>
                </c:pt>
                <c:pt idx="1496">
                  <c:v>0.69420499999999996</c:v>
                </c:pt>
                <c:pt idx="1497">
                  <c:v>0.69431200000000004</c:v>
                </c:pt>
                <c:pt idx="1498">
                  <c:v>0.69441900000000001</c:v>
                </c:pt>
                <c:pt idx="1499">
                  <c:v>0.69452700000000001</c:v>
                </c:pt>
                <c:pt idx="1500">
                  <c:v>0.69463399999999997</c:v>
                </c:pt>
                <c:pt idx="1501">
                  <c:v>0.69474100000000005</c:v>
                </c:pt>
                <c:pt idx="1502">
                  <c:v>0.69484800000000002</c:v>
                </c:pt>
                <c:pt idx="1503">
                  <c:v>0.69495499999999999</c:v>
                </c:pt>
                <c:pt idx="1504">
                  <c:v>0.69506199999999996</c:v>
                </c:pt>
                <c:pt idx="1505">
                  <c:v>0.69516900000000004</c:v>
                </c:pt>
                <c:pt idx="1506">
                  <c:v>0.69527600000000001</c:v>
                </c:pt>
                <c:pt idx="1507">
                  <c:v>0.69538299999999997</c:v>
                </c:pt>
                <c:pt idx="1508">
                  <c:v>0.69549000000000005</c:v>
                </c:pt>
                <c:pt idx="1509">
                  <c:v>0.69559599999999999</c:v>
                </c:pt>
                <c:pt idx="1510">
                  <c:v>0.69570299999999996</c:v>
                </c:pt>
                <c:pt idx="1511">
                  <c:v>0.69581000000000004</c:v>
                </c:pt>
                <c:pt idx="1512">
                  <c:v>0.69591599999999998</c:v>
                </c:pt>
                <c:pt idx="1513">
                  <c:v>0.69602299999999995</c:v>
                </c:pt>
                <c:pt idx="1514">
                  <c:v>0.696129</c:v>
                </c:pt>
                <c:pt idx="1515">
                  <c:v>0.69623500000000005</c:v>
                </c:pt>
                <c:pt idx="1516">
                  <c:v>0.69634200000000002</c:v>
                </c:pt>
                <c:pt idx="1517">
                  <c:v>0.69644799999999996</c:v>
                </c:pt>
                <c:pt idx="1518">
                  <c:v>0.69655400000000001</c:v>
                </c:pt>
                <c:pt idx="1519">
                  <c:v>0.69665999999999995</c:v>
                </c:pt>
                <c:pt idx="1520">
                  <c:v>0.696766</c:v>
                </c:pt>
                <c:pt idx="1521">
                  <c:v>0.69687200000000005</c:v>
                </c:pt>
                <c:pt idx="1522">
                  <c:v>0.69697799999999999</c:v>
                </c:pt>
                <c:pt idx="1523">
                  <c:v>0.69708400000000004</c:v>
                </c:pt>
                <c:pt idx="1524">
                  <c:v>0.69718999999999998</c:v>
                </c:pt>
                <c:pt idx="1525">
                  <c:v>0.69729600000000003</c:v>
                </c:pt>
                <c:pt idx="1526">
                  <c:v>0.69740100000000005</c:v>
                </c:pt>
                <c:pt idx="1527">
                  <c:v>0.69750699999999999</c:v>
                </c:pt>
                <c:pt idx="1528">
                  <c:v>0.69761200000000001</c:v>
                </c:pt>
                <c:pt idx="1529">
                  <c:v>0.69771799999999995</c:v>
                </c:pt>
                <c:pt idx="1530">
                  <c:v>0.69782299999999997</c:v>
                </c:pt>
                <c:pt idx="1531">
                  <c:v>0.69792900000000002</c:v>
                </c:pt>
                <c:pt idx="1532">
                  <c:v>0.69803400000000004</c:v>
                </c:pt>
                <c:pt idx="1533">
                  <c:v>0.69813899999999995</c:v>
                </c:pt>
                <c:pt idx="1534">
                  <c:v>0.69824399999999998</c:v>
                </c:pt>
                <c:pt idx="1535">
                  <c:v>0.698349</c:v>
                </c:pt>
                <c:pt idx="1536">
                  <c:v>0.69845400000000002</c:v>
                </c:pt>
                <c:pt idx="1537">
                  <c:v>0.69855900000000004</c:v>
                </c:pt>
                <c:pt idx="1538">
                  <c:v>0.69866399999999995</c:v>
                </c:pt>
                <c:pt idx="1539">
                  <c:v>0.69876899999999997</c:v>
                </c:pt>
                <c:pt idx="1540">
                  <c:v>0.698874</c:v>
                </c:pt>
                <c:pt idx="1541">
                  <c:v>0.69897799999999999</c:v>
                </c:pt>
                <c:pt idx="1542">
                  <c:v>0.69908300000000001</c:v>
                </c:pt>
                <c:pt idx="1543">
                  <c:v>0.69918800000000003</c:v>
                </c:pt>
                <c:pt idx="1544">
                  <c:v>0.69929200000000002</c:v>
                </c:pt>
                <c:pt idx="1545">
                  <c:v>0.69939700000000005</c:v>
                </c:pt>
                <c:pt idx="1546">
                  <c:v>0.69950100000000004</c:v>
                </c:pt>
                <c:pt idx="1547">
                  <c:v>0.69960500000000003</c:v>
                </c:pt>
                <c:pt idx="1548">
                  <c:v>0.69970900000000003</c:v>
                </c:pt>
                <c:pt idx="1549">
                  <c:v>0.69981400000000005</c:v>
                </c:pt>
                <c:pt idx="1550">
                  <c:v>0.69991800000000004</c:v>
                </c:pt>
                <c:pt idx="1551">
                  <c:v>0.70002200000000003</c:v>
                </c:pt>
                <c:pt idx="1552">
                  <c:v>0.70012600000000003</c:v>
                </c:pt>
                <c:pt idx="1553">
                  <c:v>0.70023000000000002</c:v>
                </c:pt>
                <c:pt idx="1554">
                  <c:v>0.70033299999999998</c:v>
                </c:pt>
                <c:pt idx="1555">
                  <c:v>0.70043699999999998</c:v>
                </c:pt>
                <c:pt idx="1556">
                  <c:v>0.70054099999999997</c:v>
                </c:pt>
                <c:pt idx="1557">
                  <c:v>0.70064400000000004</c:v>
                </c:pt>
                <c:pt idx="1558">
                  <c:v>0.70074800000000004</c:v>
                </c:pt>
                <c:pt idx="1559">
                  <c:v>0.700851</c:v>
                </c:pt>
                <c:pt idx="1560">
                  <c:v>0.70095499999999999</c:v>
                </c:pt>
                <c:pt idx="1561">
                  <c:v>0.70105799999999996</c:v>
                </c:pt>
                <c:pt idx="1562">
                  <c:v>0.70116100000000003</c:v>
                </c:pt>
                <c:pt idx="1563">
                  <c:v>0.701264</c:v>
                </c:pt>
                <c:pt idx="1564">
                  <c:v>0.70136699999999996</c:v>
                </c:pt>
                <c:pt idx="1565">
                  <c:v>0.70147000000000004</c:v>
                </c:pt>
                <c:pt idx="1566">
                  <c:v>0.701573</c:v>
                </c:pt>
                <c:pt idx="1567">
                  <c:v>0.70167599999999997</c:v>
                </c:pt>
                <c:pt idx="1568">
                  <c:v>0.70177900000000004</c:v>
                </c:pt>
                <c:pt idx="1569">
                  <c:v>0.70188200000000001</c:v>
                </c:pt>
                <c:pt idx="1570">
                  <c:v>0.70198400000000005</c:v>
                </c:pt>
                <c:pt idx="1571">
                  <c:v>0.70208700000000002</c:v>
                </c:pt>
                <c:pt idx="1572">
                  <c:v>0.70218899999999995</c:v>
                </c:pt>
                <c:pt idx="1573">
                  <c:v>0.70229200000000003</c:v>
                </c:pt>
                <c:pt idx="1574">
                  <c:v>0.70239399999999996</c:v>
                </c:pt>
                <c:pt idx="1575">
                  <c:v>0.70249600000000001</c:v>
                </c:pt>
                <c:pt idx="1576">
                  <c:v>0.70259799999999994</c:v>
                </c:pt>
                <c:pt idx="1577">
                  <c:v>0.70269999999999999</c:v>
                </c:pt>
                <c:pt idx="1578">
                  <c:v>0.70280200000000004</c:v>
                </c:pt>
                <c:pt idx="1579">
                  <c:v>0.70290399999999997</c:v>
                </c:pt>
                <c:pt idx="1580">
                  <c:v>0.70300600000000002</c:v>
                </c:pt>
                <c:pt idx="1581">
                  <c:v>0.70310799999999996</c:v>
                </c:pt>
                <c:pt idx="1582">
                  <c:v>0.70320899999999997</c:v>
                </c:pt>
                <c:pt idx="1583">
                  <c:v>0.70331100000000002</c:v>
                </c:pt>
                <c:pt idx="1584">
                  <c:v>0.70341299999999995</c:v>
                </c:pt>
                <c:pt idx="1585">
                  <c:v>0.70351399999999997</c:v>
                </c:pt>
                <c:pt idx="1586">
                  <c:v>0.70361499999999999</c:v>
                </c:pt>
                <c:pt idx="1587">
                  <c:v>0.70371600000000001</c:v>
                </c:pt>
                <c:pt idx="1588">
                  <c:v>0.70381800000000005</c:v>
                </c:pt>
                <c:pt idx="1589">
                  <c:v>0.70391899999999996</c:v>
                </c:pt>
                <c:pt idx="1590">
                  <c:v>0.70401999999999998</c:v>
                </c:pt>
                <c:pt idx="1591">
                  <c:v>0.704121</c:v>
                </c:pt>
                <c:pt idx="1592">
                  <c:v>0.70422099999999999</c:v>
                </c:pt>
                <c:pt idx="1593">
                  <c:v>0.704322</c:v>
                </c:pt>
                <c:pt idx="1594">
                  <c:v>0.70442300000000002</c:v>
                </c:pt>
                <c:pt idx="1595">
                  <c:v>0.70452300000000001</c:v>
                </c:pt>
                <c:pt idx="1596">
                  <c:v>0.70462400000000003</c:v>
                </c:pt>
                <c:pt idx="1597">
                  <c:v>0.70472400000000002</c:v>
                </c:pt>
                <c:pt idx="1598">
                  <c:v>0.70482400000000001</c:v>
                </c:pt>
                <c:pt idx="1599">
                  <c:v>0.704924</c:v>
                </c:pt>
                <c:pt idx="1600">
                  <c:v>0.70502500000000001</c:v>
                </c:pt>
                <c:pt idx="1601">
                  <c:v>0.705125</c:v>
                </c:pt>
                <c:pt idx="1602">
                  <c:v>0.70522399999999996</c:v>
                </c:pt>
                <c:pt idx="1603">
                  <c:v>0.70532399999999995</c:v>
                </c:pt>
                <c:pt idx="1604">
                  <c:v>0.70542400000000005</c:v>
                </c:pt>
                <c:pt idx="1605">
                  <c:v>0.70552400000000004</c:v>
                </c:pt>
                <c:pt idx="1606">
                  <c:v>0.705623</c:v>
                </c:pt>
                <c:pt idx="1607">
                  <c:v>0.70572199999999996</c:v>
                </c:pt>
                <c:pt idx="1608">
                  <c:v>0.70582199999999995</c:v>
                </c:pt>
                <c:pt idx="1609">
                  <c:v>0.70592100000000002</c:v>
                </c:pt>
                <c:pt idx="1610">
                  <c:v>0.70601999999999998</c:v>
                </c:pt>
                <c:pt idx="1611">
                  <c:v>0.70611900000000005</c:v>
                </c:pt>
                <c:pt idx="1612">
                  <c:v>0.70621800000000001</c:v>
                </c:pt>
                <c:pt idx="1613">
                  <c:v>0.70631699999999997</c:v>
                </c:pt>
                <c:pt idx="1614">
                  <c:v>0.70641600000000004</c:v>
                </c:pt>
                <c:pt idx="1615">
                  <c:v>0.70651399999999998</c:v>
                </c:pt>
                <c:pt idx="1616">
                  <c:v>0.70661300000000005</c:v>
                </c:pt>
                <c:pt idx="1617">
                  <c:v>0.70671099999999998</c:v>
                </c:pt>
                <c:pt idx="1618">
                  <c:v>0.70680900000000002</c:v>
                </c:pt>
                <c:pt idx="1619">
                  <c:v>0.70690699999999995</c:v>
                </c:pt>
                <c:pt idx="1620">
                  <c:v>0.70700600000000002</c:v>
                </c:pt>
                <c:pt idx="1621">
                  <c:v>0.70710300000000004</c:v>
                </c:pt>
                <c:pt idx="1622">
                  <c:v>0.70720099999999997</c:v>
                </c:pt>
                <c:pt idx="1623">
                  <c:v>0.70729900000000001</c:v>
                </c:pt>
                <c:pt idx="1624">
                  <c:v>0.70739700000000005</c:v>
                </c:pt>
                <c:pt idx="1625">
                  <c:v>0.70749399999999996</c:v>
                </c:pt>
                <c:pt idx="1626">
                  <c:v>0.707592</c:v>
                </c:pt>
                <c:pt idx="1627">
                  <c:v>0.70768900000000001</c:v>
                </c:pt>
                <c:pt idx="1628">
                  <c:v>0.70778600000000003</c:v>
                </c:pt>
                <c:pt idx="1629">
                  <c:v>0.70788300000000004</c:v>
                </c:pt>
                <c:pt idx="1630">
                  <c:v>0.70798000000000005</c:v>
                </c:pt>
                <c:pt idx="1631">
                  <c:v>0.70807699999999996</c:v>
                </c:pt>
                <c:pt idx="1632">
                  <c:v>0.70817399999999997</c:v>
                </c:pt>
                <c:pt idx="1633">
                  <c:v>0.70826999999999996</c:v>
                </c:pt>
                <c:pt idx="1634">
                  <c:v>0.70836699999999997</c:v>
                </c:pt>
                <c:pt idx="1635">
                  <c:v>0.70846299999999995</c:v>
                </c:pt>
                <c:pt idx="1636">
                  <c:v>0.70855900000000005</c:v>
                </c:pt>
                <c:pt idx="1637">
                  <c:v>0.70865500000000003</c:v>
                </c:pt>
                <c:pt idx="1638">
                  <c:v>0.70875100000000002</c:v>
                </c:pt>
                <c:pt idx="1639">
                  <c:v>0.708847</c:v>
                </c:pt>
                <c:pt idx="1640">
                  <c:v>0.70894299999999999</c:v>
                </c:pt>
                <c:pt idx="1641">
                  <c:v>0.70903799999999995</c:v>
                </c:pt>
                <c:pt idx="1642">
                  <c:v>0.70913400000000004</c:v>
                </c:pt>
                <c:pt idx="1643">
                  <c:v>0.709229</c:v>
                </c:pt>
                <c:pt idx="1644">
                  <c:v>0.70932399999999995</c:v>
                </c:pt>
                <c:pt idx="1645">
                  <c:v>0.70941900000000002</c:v>
                </c:pt>
                <c:pt idx="1646">
                  <c:v>0.70951399999999998</c:v>
                </c:pt>
                <c:pt idx="1647">
                  <c:v>0.70960900000000005</c:v>
                </c:pt>
                <c:pt idx="1648">
                  <c:v>0.709704</c:v>
                </c:pt>
                <c:pt idx="1649">
                  <c:v>0.70979800000000004</c:v>
                </c:pt>
                <c:pt idx="1650">
                  <c:v>0.709893</c:v>
                </c:pt>
                <c:pt idx="1651">
                  <c:v>0.70998700000000003</c:v>
                </c:pt>
                <c:pt idx="1652">
                  <c:v>0.71008099999999996</c:v>
                </c:pt>
                <c:pt idx="1653">
                  <c:v>0.710175</c:v>
                </c:pt>
                <c:pt idx="1654">
                  <c:v>0.71026900000000004</c:v>
                </c:pt>
                <c:pt idx="1655">
                  <c:v>0.71036200000000005</c:v>
                </c:pt>
                <c:pt idx="1656">
                  <c:v>0.71045599999999998</c:v>
                </c:pt>
                <c:pt idx="1657">
                  <c:v>0.71054899999999999</c:v>
                </c:pt>
                <c:pt idx="1658">
                  <c:v>0.710642</c:v>
                </c:pt>
                <c:pt idx="1659">
                  <c:v>0.71073500000000001</c:v>
                </c:pt>
                <c:pt idx="1660">
                  <c:v>0.71082800000000002</c:v>
                </c:pt>
                <c:pt idx="1661">
                  <c:v>0.71092100000000003</c:v>
                </c:pt>
                <c:pt idx="1662">
                  <c:v>0.71101400000000003</c:v>
                </c:pt>
                <c:pt idx="1663">
                  <c:v>0.71110600000000002</c:v>
                </c:pt>
                <c:pt idx="1664">
                  <c:v>0.711198</c:v>
                </c:pt>
                <c:pt idx="1665">
                  <c:v>0.71129100000000001</c:v>
                </c:pt>
                <c:pt idx="1666">
                  <c:v>0.71138299999999999</c:v>
                </c:pt>
                <c:pt idx="1667">
                  <c:v>0.71147400000000005</c:v>
                </c:pt>
                <c:pt idx="1668">
                  <c:v>0.71156600000000003</c:v>
                </c:pt>
                <c:pt idx="1669">
                  <c:v>0.71165800000000001</c:v>
                </c:pt>
                <c:pt idx="1670">
                  <c:v>0.71174899999999997</c:v>
                </c:pt>
                <c:pt idx="1671">
                  <c:v>0.71184000000000003</c:v>
                </c:pt>
                <c:pt idx="1672">
                  <c:v>0.71193099999999998</c:v>
                </c:pt>
                <c:pt idx="1673">
                  <c:v>0.71202200000000004</c:v>
                </c:pt>
                <c:pt idx="1674">
                  <c:v>0.71211199999999997</c:v>
                </c:pt>
                <c:pt idx="1675">
                  <c:v>0.71220300000000003</c:v>
                </c:pt>
                <c:pt idx="1676">
                  <c:v>0.71229299999999995</c:v>
                </c:pt>
                <c:pt idx="1677">
                  <c:v>0.71238299999999999</c:v>
                </c:pt>
                <c:pt idx="1678">
                  <c:v>0.71247300000000002</c:v>
                </c:pt>
                <c:pt idx="1679">
                  <c:v>0.71256299999999995</c:v>
                </c:pt>
                <c:pt idx="1680">
                  <c:v>0.71265299999999998</c:v>
                </c:pt>
                <c:pt idx="1681">
                  <c:v>0.71274199999999999</c:v>
                </c:pt>
                <c:pt idx="1682">
                  <c:v>0.71283099999999999</c:v>
                </c:pt>
                <c:pt idx="1683">
                  <c:v>0.71292</c:v>
                </c:pt>
                <c:pt idx="1684">
                  <c:v>0.713009</c:v>
                </c:pt>
                <c:pt idx="1685">
                  <c:v>0.71309800000000001</c:v>
                </c:pt>
                <c:pt idx="1686">
                  <c:v>0.71318599999999999</c:v>
                </c:pt>
                <c:pt idx="1687">
                  <c:v>0.71327399999999996</c:v>
                </c:pt>
                <c:pt idx="1688">
                  <c:v>0.71336200000000005</c:v>
                </c:pt>
                <c:pt idx="1689">
                  <c:v>0.71345000000000003</c:v>
                </c:pt>
                <c:pt idx="1690">
                  <c:v>0.71353800000000001</c:v>
                </c:pt>
                <c:pt idx="1691">
                  <c:v>0.71362499999999995</c:v>
                </c:pt>
                <c:pt idx="1692">
                  <c:v>0.71371300000000004</c:v>
                </c:pt>
                <c:pt idx="1693">
                  <c:v>0.71379999999999999</c:v>
                </c:pt>
                <c:pt idx="1694">
                  <c:v>0.71388700000000005</c:v>
                </c:pt>
                <c:pt idx="1695">
                  <c:v>0.71397299999999997</c:v>
                </c:pt>
                <c:pt idx="1696">
                  <c:v>0.71406000000000003</c:v>
                </c:pt>
                <c:pt idx="1697">
                  <c:v>0.71414599999999995</c:v>
                </c:pt>
                <c:pt idx="1698">
                  <c:v>0.71423199999999998</c:v>
                </c:pt>
                <c:pt idx="1699">
                  <c:v>0.71431800000000001</c:v>
                </c:pt>
                <c:pt idx="1700">
                  <c:v>0.71440400000000004</c:v>
                </c:pt>
                <c:pt idx="1701">
                  <c:v>0.71448900000000004</c:v>
                </c:pt>
                <c:pt idx="1702">
                  <c:v>0.71457400000000004</c:v>
                </c:pt>
                <c:pt idx="1703">
                  <c:v>0.71465900000000004</c:v>
                </c:pt>
                <c:pt idx="1704">
                  <c:v>0.71474400000000005</c:v>
                </c:pt>
                <c:pt idx="1705">
                  <c:v>0.71482800000000002</c:v>
                </c:pt>
                <c:pt idx="1706">
                  <c:v>0.71491300000000002</c:v>
                </c:pt>
                <c:pt idx="1707">
                  <c:v>0.71499699999999999</c:v>
                </c:pt>
                <c:pt idx="1708">
                  <c:v>0.71508000000000005</c:v>
                </c:pt>
                <c:pt idx="1709">
                  <c:v>0.71516400000000002</c:v>
                </c:pt>
                <c:pt idx="1710">
                  <c:v>0.71524699999999997</c:v>
                </c:pt>
                <c:pt idx="1711">
                  <c:v>0.71533000000000002</c:v>
                </c:pt>
                <c:pt idx="1712">
                  <c:v>0.71541299999999997</c:v>
                </c:pt>
                <c:pt idx="1713">
                  <c:v>0.71549600000000002</c:v>
                </c:pt>
                <c:pt idx="1714">
                  <c:v>0.71557800000000005</c:v>
                </c:pt>
                <c:pt idx="1715">
                  <c:v>0.71566099999999999</c:v>
                </c:pt>
                <c:pt idx="1716">
                  <c:v>0.71574199999999999</c:v>
                </c:pt>
                <c:pt idx="1717">
                  <c:v>0.71582400000000002</c:v>
                </c:pt>
                <c:pt idx="1718">
                  <c:v>0.71590600000000004</c:v>
                </c:pt>
                <c:pt idx="1719">
                  <c:v>0.71598700000000004</c:v>
                </c:pt>
                <c:pt idx="1720">
                  <c:v>0.71606800000000004</c:v>
                </c:pt>
                <c:pt idx="1721">
                  <c:v>0.71614800000000001</c:v>
                </c:pt>
                <c:pt idx="1722">
                  <c:v>0.716229</c:v>
                </c:pt>
                <c:pt idx="1723">
                  <c:v>0.71630899999999997</c:v>
                </c:pt>
                <c:pt idx="1724">
                  <c:v>0.71638900000000005</c:v>
                </c:pt>
                <c:pt idx="1725">
                  <c:v>0.71646799999999999</c:v>
                </c:pt>
                <c:pt idx="1726">
                  <c:v>0.71654799999999996</c:v>
                </c:pt>
                <c:pt idx="1727">
                  <c:v>0.71662700000000001</c:v>
                </c:pt>
                <c:pt idx="1728">
                  <c:v>0.71670599999999995</c:v>
                </c:pt>
                <c:pt idx="1729">
                  <c:v>0.71678399999999998</c:v>
                </c:pt>
                <c:pt idx="1730">
                  <c:v>0.71686300000000003</c:v>
                </c:pt>
                <c:pt idx="1731">
                  <c:v>0.71694100000000005</c:v>
                </c:pt>
                <c:pt idx="1732">
                  <c:v>0.71701800000000004</c:v>
                </c:pt>
                <c:pt idx="1733">
                  <c:v>0.71709599999999996</c:v>
                </c:pt>
                <c:pt idx="1734">
                  <c:v>0.71717299999999995</c:v>
                </c:pt>
                <c:pt idx="1735">
                  <c:v>0.71725000000000005</c:v>
                </c:pt>
                <c:pt idx="1736">
                  <c:v>0.71732700000000005</c:v>
                </c:pt>
                <c:pt idx="1737">
                  <c:v>0.71740300000000001</c:v>
                </c:pt>
                <c:pt idx="1738">
                  <c:v>0.71747899999999998</c:v>
                </c:pt>
                <c:pt idx="1739">
                  <c:v>0.71755500000000005</c:v>
                </c:pt>
                <c:pt idx="1740">
                  <c:v>0.71762999999999999</c:v>
                </c:pt>
                <c:pt idx="1741">
                  <c:v>0.71770500000000004</c:v>
                </c:pt>
                <c:pt idx="1742">
                  <c:v>0.71777999999999997</c:v>
                </c:pt>
                <c:pt idx="1743">
                  <c:v>0.71785500000000002</c:v>
                </c:pt>
                <c:pt idx="1744">
                  <c:v>0.71792900000000004</c:v>
                </c:pt>
                <c:pt idx="1745">
                  <c:v>0.71800299999999995</c:v>
                </c:pt>
                <c:pt idx="1746">
                  <c:v>0.71807699999999997</c:v>
                </c:pt>
                <c:pt idx="1747">
                  <c:v>0.71815099999999998</c:v>
                </c:pt>
                <c:pt idx="1748">
                  <c:v>0.71822399999999997</c:v>
                </c:pt>
                <c:pt idx="1749">
                  <c:v>0.71829699999999996</c:v>
                </c:pt>
                <c:pt idx="1750">
                  <c:v>0.71836900000000004</c:v>
                </c:pt>
                <c:pt idx="1751">
                  <c:v>0.718441</c:v>
                </c:pt>
                <c:pt idx="1752">
                  <c:v>0.71851299999999996</c:v>
                </c:pt>
                <c:pt idx="1753">
                  <c:v>0.71858500000000003</c:v>
                </c:pt>
                <c:pt idx="1754">
                  <c:v>0.71865599999999996</c:v>
                </c:pt>
                <c:pt idx="1755">
                  <c:v>0.718727</c:v>
                </c:pt>
                <c:pt idx="1756">
                  <c:v>0.71879800000000005</c:v>
                </c:pt>
                <c:pt idx="1757">
                  <c:v>0.71886799999999995</c:v>
                </c:pt>
                <c:pt idx="1758">
                  <c:v>0.71893799999999997</c:v>
                </c:pt>
                <c:pt idx="1759">
                  <c:v>0.71900799999999998</c:v>
                </c:pt>
                <c:pt idx="1760">
                  <c:v>0.71907699999999997</c:v>
                </c:pt>
                <c:pt idx="1761">
                  <c:v>0.71914599999999995</c:v>
                </c:pt>
                <c:pt idx="1762">
                  <c:v>0.71921500000000005</c:v>
                </c:pt>
                <c:pt idx="1763">
                  <c:v>0.71928300000000001</c:v>
                </c:pt>
                <c:pt idx="1764">
                  <c:v>0.71935199999999999</c:v>
                </c:pt>
                <c:pt idx="1765">
                  <c:v>0.71941900000000003</c:v>
                </c:pt>
                <c:pt idx="1766">
                  <c:v>0.71948699999999999</c:v>
                </c:pt>
                <c:pt idx="1767">
                  <c:v>0.71955400000000003</c:v>
                </c:pt>
                <c:pt idx="1768">
                  <c:v>0.71962099999999996</c:v>
                </c:pt>
                <c:pt idx="1769">
                  <c:v>0.71968699999999997</c:v>
                </c:pt>
                <c:pt idx="1770">
                  <c:v>0.71975299999999998</c:v>
                </c:pt>
                <c:pt idx="1771">
                  <c:v>0.71981899999999999</c:v>
                </c:pt>
                <c:pt idx="1772">
                  <c:v>0.719885</c:v>
                </c:pt>
                <c:pt idx="1773">
                  <c:v>0.71994999999999998</c:v>
                </c:pt>
                <c:pt idx="1774">
                  <c:v>0.72001499999999996</c:v>
                </c:pt>
                <c:pt idx="1775">
                  <c:v>0.72007900000000002</c:v>
                </c:pt>
                <c:pt idx="1776">
                  <c:v>0.72014299999999998</c:v>
                </c:pt>
                <c:pt idx="1777">
                  <c:v>0.72020700000000004</c:v>
                </c:pt>
                <c:pt idx="1778">
                  <c:v>0.72027099999999999</c:v>
                </c:pt>
                <c:pt idx="1779">
                  <c:v>0.72033400000000003</c:v>
                </c:pt>
                <c:pt idx="1780">
                  <c:v>0.72039600000000004</c:v>
                </c:pt>
                <c:pt idx="1781">
                  <c:v>0.72045899999999996</c:v>
                </c:pt>
                <c:pt idx="1782">
                  <c:v>0.72052099999999997</c:v>
                </c:pt>
                <c:pt idx="1783">
                  <c:v>0.72058299999999997</c:v>
                </c:pt>
                <c:pt idx="1784">
                  <c:v>0.72064399999999995</c:v>
                </c:pt>
                <c:pt idx="1785">
                  <c:v>0.72070500000000004</c:v>
                </c:pt>
                <c:pt idx="1786">
                  <c:v>0.72076600000000002</c:v>
                </c:pt>
                <c:pt idx="1787">
                  <c:v>0.72082599999999997</c:v>
                </c:pt>
                <c:pt idx="1788">
                  <c:v>0.72088600000000003</c:v>
                </c:pt>
                <c:pt idx="1789">
                  <c:v>0.72094599999999998</c:v>
                </c:pt>
                <c:pt idx="1790">
                  <c:v>0.72100600000000004</c:v>
                </c:pt>
                <c:pt idx="1791">
                  <c:v>0.72106499999999996</c:v>
                </c:pt>
                <c:pt idx="1792">
                  <c:v>0.72112299999999996</c:v>
                </c:pt>
                <c:pt idx="1793">
                  <c:v>0.72118199999999999</c:v>
                </c:pt>
                <c:pt idx="1794">
                  <c:v>0.72123999999999999</c:v>
                </c:pt>
                <c:pt idx="1795">
                  <c:v>0.72129699999999997</c:v>
                </c:pt>
                <c:pt idx="1796">
                  <c:v>0.72135499999999997</c:v>
                </c:pt>
                <c:pt idx="1797">
                  <c:v>0.72141100000000002</c:v>
                </c:pt>
                <c:pt idx="1798">
                  <c:v>0.721468</c:v>
                </c:pt>
                <c:pt idx="1799">
                  <c:v>0.72152400000000005</c:v>
                </c:pt>
                <c:pt idx="1800">
                  <c:v>0.72158</c:v>
                </c:pt>
                <c:pt idx="1801">
                  <c:v>0.72163600000000006</c:v>
                </c:pt>
                <c:pt idx="1802">
                  <c:v>0.72169099999999997</c:v>
                </c:pt>
                <c:pt idx="1803">
                  <c:v>0.721746</c:v>
                </c:pt>
                <c:pt idx="1804">
                  <c:v>0.7218</c:v>
                </c:pt>
                <c:pt idx="1805">
                  <c:v>0.72185500000000002</c:v>
                </c:pt>
                <c:pt idx="1806">
                  <c:v>0.72190900000000002</c:v>
                </c:pt>
                <c:pt idx="1807">
                  <c:v>0.72196199999999999</c:v>
                </c:pt>
                <c:pt idx="1808">
                  <c:v>0.72201499999999996</c:v>
                </c:pt>
                <c:pt idx="1809">
                  <c:v>0.72206800000000004</c:v>
                </c:pt>
                <c:pt idx="1810">
                  <c:v>0.72212100000000001</c:v>
                </c:pt>
                <c:pt idx="1811">
                  <c:v>0.72217299999999995</c:v>
                </c:pt>
                <c:pt idx="1812">
                  <c:v>0.72222399999999998</c:v>
                </c:pt>
                <c:pt idx="1813">
                  <c:v>0.72227600000000003</c:v>
                </c:pt>
                <c:pt idx="1814">
                  <c:v>0.72232700000000005</c:v>
                </c:pt>
                <c:pt idx="1815">
                  <c:v>0.72237799999999996</c:v>
                </c:pt>
                <c:pt idx="1816">
                  <c:v>0.72242799999999996</c:v>
                </c:pt>
                <c:pt idx="1817">
                  <c:v>0.72247799999999995</c:v>
                </c:pt>
                <c:pt idx="1818">
                  <c:v>0.72252799999999995</c:v>
                </c:pt>
                <c:pt idx="1819">
                  <c:v>0.72257800000000005</c:v>
                </c:pt>
                <c:pt idx="1820">
                  <c:v>0.72262700000000002</c:v>
                </c:pt>
                <c:pt idx="1821">
                  <c:v>0.72267599999999999</c:v>
                </c:pt>
                <c:pt idx="1822">
                  <c:v>0.72272400000000003</c:v>
                </c:pt>
                <c:pt idx="1823">
                  <c:v>0.72277199999999997</c:v>
                </c:pt>
                <c:pt idx="1824">
                  <c:v>0.72282000000000002</c:v>
                </c:pt>
                <c:pt idx="1825">
                  <c:v>0.72286700000000004</c:v>
                </c:pt>
                <c:pt idx="1826">
                  <c:v>0.72291399999999995</c:v>
                </c:pt>
                <c:pt idx="1827">
                  <c:v>0.72296099999999996</c:v>
                </c:pt>
                <c:pt idx="1828">
                  <c:v>0.72300799999999998</c:v>
                </c:pt>
                <c:pt idx="1829">
                  <c:v>0.72305399999999997</c:v>
                </c:pt>
                <c:pt idx="1830">
                  <c:v>0.72309999999999997</c:v>
                </c:pt>
                <c:pt idx="1831">
                  <c:v>0.72314500000000004</c:v>
                </c:pt>
                <c:pt idx="1832">
                  <c:v>0.72319</c:v>
                </c:pt>
                <c:pt idx="1833">
                  <c:v>0.72323499999999996</c:v>
                </c:pt>
                <c:pt idx="1834">
                  <c:v>0.72328000000000003</c:v>
                </c:pt>
                <c:pt idx="1835">
                  <c:v>0.72332399999999997</c:v>
                </c:pt>
                <c:pt idx="1836">
                  <c:v>0.72336800000000001</c:v>
                </c:pt>
                <c:pt idx="1837">
                  <c:v>0.72341200000000005</c:v>
                </c:pt>
                <c:pt idx="1838">
                  <c:v>0.72345499999999996</c:v>
                </c:pt>
                <c:pt idx="1839">
                  <c:v>0.72349799999999997</c:v>
                </c:pt>
                <c:pt idx="1840">
                  <c:v>0.72353999999999996</c:v>
                </c:pt>
                <c:pt idx="1841">
                  <c:v>0.72358299999999998</c:v>
                </c:pt>
                <c:pt idx="1842">
                  <c:v>0.72362499999999996</c:v>
                </c:pt>
                <c:pt idx="1843">
                  <c:v>0.72366699999999995</c:v>
                </c:pt>
                <c:pt idx="1844">
                  <c:v>0.72370800000000002</c:v>
                </c:pt>
                <c:pt idx="1845">
                  <c:v>0.72374899999999998</c:v>
                </c:pt>
                <c:pt idx="1846">
                  <c:v>0.72379000000000004</c:v>
                </c:pt>
                <c:pt idx="1847">
                  <c:v>0.723831</c:v>
                </c:pt>
                <c:pt idx="1848">
                  <c:v>0.72387100000000004</c:v>
                </c:pt>
                <c:pt idx="1849">
                  <c:v>0.72391099999999997</c:v>
                </c:pt>
                <c:pt idx="1850">
                  <c:v>0.72395100000000001</c:v>
                </c:pt>
                <c:pt idx="1851">
                  <c:v>0.72399000000000002</c:v>
                </c:pt>
                <c:pt idx="1852">
                  <c:v>0.72402900000000003</c:v>
                </c:pt>
                <c:pt idx="1853">
                  <c:v>0.72406800000000004</c:v>
                </c:pt>
                <c:pt idx="1854">
                  <c:v>0.72410600000000003</c:v>
                </c:pt>
                <c:pt idx="1855">
                  <c:v>0.72414500000000004</c:v>
                </c:pt>
                <c:pt idx="1856">
                  <c:v>0.72418300000000002</c:v>
                </c:pt>
                <c:pt idx="1857">
                  <c:v>0.72421999999999997</c:v>
                </c:pt>
                <c:pt idx="1858">
                  <c:v>0.72425799999999996</c:v>
                </c:pt>
                <c:pt idx="1859">
                  <c:v>0.72429500000000002</c:v>
                </c:pt>
                <c:pt idx="1860">
                  <c:v>0.72433199999999998</c:v>
                </c:pt>
                <c:pt idx="1861">
                  <c:v>0.72436800000000001</c:v>
                </c:pt>
                <c:pt idx="1862">
                  <c:v>0.72440499999999997</c:v>
                </c:pt>
                <c:pt idx="1863">
                  <c:v>0.724441</c:v>
                </c:pt>
                <c:pt idx="1864">
                  <c:v>0.72447700000000004</c:v>
                </c:pt>
                <c:pt idx="1865">
                  <c:v>0.72451200000000004</c:v>
                </c:pt>
                <c:pt idx="1866">
                  <c:v>0.72454700000000005</c:v>
                </c:pt>
                <c:pt idx="1867">
                  <c:v>0.72458199999999995</c:v>
                </c:pt>
                <c:pt idx="1868">
                  <c:v>0.72461699999999996</c:v>
                </c:pt>
                <c:pt idx="1869">
                  <c:v>0.72465199999999996</c:v>
                </c:pt>
                <c:pt idx="1870">
                  <c:v>0.72468600000000005</c:v>
                </c:pt>
                <c:pt idx="1871">
                  <c:v>0.72472000000000003</c:v>
                </c:pt>
                <c:pt idx="1872">
                  <c:v>0.72475400000000001</c:v>
                </c:pt>
                <c:pt idx="1873">
                  <c:v>0.72478699999999996</c:v>
                </c:pt>
                <c:pt idx="1874">
                  <c:v>0.72482100000000005</c:v>
                </c:pt>
                <c:pt idx="1875">
                  <c:v>0.724854</c:v>
                </c:pt>
                <c:pt idx="1876">
                  <c:v>0.72488600000000003</c:v>
                </c:pt>
                <c:pt idx="1877">
                  <c:v>0.72491899999999998</c:v>
                </c:pt>
                <c:pt idx="1878">
                  <c:v>0.72495100000000001</c:v>
                </c:pt>
                <c:pt idx="1879">
                  <c:v>0.72498300000000004</c:v>
                </c:pt>
                <c:pt idx="1880">
                  <c:v>0.72501499999999997</c:v>
                </c:pt>
                <c:pt idx="1881">
                  <c:v>0.725047</c:v>
                </c:pt>
                <c:pt idx="1882">
                  <c:v>0.725078</c:v>
                </c:pt>
                <c:pt idx="1883">
                  <c:v>0.725109</c:v>
                </c:pt>
                <c:pt idx="1884">
                  <c:v>0.72514000000000001</c:v>
                </c:pt>
                <c:pt idx="1885">
                  <c:v>0.72517100000000001</c:v>
                </c:pt>
                <c:pt idx="1886">
                  <c:v>0.72520200000000001</c:v>
                </c:pt>
                <c:pt idx="1887">
                  <c:v>0.72523199999999999</c:v>
                </c:pt>
                <c:pt idx="1888">
                  <c:v>0.72526199999999996</c:v>
                </c:pt>
                <c:pt idx="1889">
                  <c:v>0.72529200000000005</c:v>
                </c:pt>
                <c:pt idx="1890">
                  <c:v>0.72532200000000002</c:v>
                </c:pt>
                <c:pt idx="1891">
                  <c:v>0.72535099999999997</c:v>
                </c:pt>
                <c:pt idx="1892">
                  <c:v>0.72538000000000002</c:v>
                </c:pt>
                <c:pt idx="1893">
                  <c:v>0.72540899999999997</c:v>
                </c:pt>
                <c:pt idx="1894">
                  <c:v>0.72543800000000003</c:v>
                </c:pt>
                <c:pt idx="1895">
                  <c:v>0.72546699999999997</c:v>
                </c:pt>
                <c:pt idx="1896">
                  <c:v>0.725495</c:v>
                </c:pt>
                <c:pt idx="1897">
                  <c:v>0.72552300000000003</c:v>
                </c:pt>
                <c:pt idx="1898">
                  <c:v>0.72555199999999997</c:v>
                </c:pt>
                <c:pt idx="1899">
                  <c:v>0.72557899999999997</c:v>
                </c:pt>
                <c:pt idx="1900">
                  <c:v>0.725607</c:v>
                </c:pt>
                <c:pt idx="1901">
                  <c:v>0.72563500000000003</c:v>
                </c:pt>
                <c:pt idx="1902">
                  <c:v>0.72566200000000003</c:v>
                </c:pt>
                <c:pt idx="1903">
                  <c:v>0.72568900000000003</c:v>
                </c:pt>
                <c:pt idx="1904">
                  <c:v>0.72571600000000003</c:v>
                </c:pt>
                <c:pt idx="1905">
                  <c:v>0.72574300000000003</c:v>
                </c:pt>
                <c:pt idx="1906">
                  <c:v>0.725769</c:v>
                </c:pt>
                <c:pt idx="1907">
                  <c:v>0.725796</c:v>
                </c:pt>
                <c:pt idx="1908">
                  <c:v>0.72582199999999997</c:v>
                </c:pt>
                <c:pt idx="1909">
                  <c:v>0.72584800000000005</c:v>
                </c:pt>
                <c:pt idx="1910">
                  <c:v>0.72587400000000002</c:v>
                </c:pt>
                <c:pt idx="1911">
                  <c:v>0.72589999999999999</c:v>
                </c:pt>
                <c:pt idx="1912">
                  <c:v>0.72592500000000004</c:v>
                </c:pt>
                <c:pt idx="1913">
                  <c:v>0.72594999999999998</c:v>
                </c:pt>
                <c:pt idx="1914">
                  <c:v>0.72597599999999995</c:v>
                </c:pt>
                <c:pt idx="1915">
                  <c:v>0.72600100000000001</c:v>
                </c:pt>
                <c:pt idx="1916">
                  <c:v>0.72602599999999995</c:v>
                </c:pt>
                <c:pt idx="1917">
                  <c:v>0.72604999999999997</c:v>
                </c:pt>
                <c:pt idx="1918">
                  <c:v>0.72607500000000003</c:v>
                </c:pt>
                <c:pt idx="1919">
                  <c:v>0.72609900000000005</c:v>
                </c:pt>
                <c:pt idx="1920">
                  <c:v>0.72612399999999999</c:v>
                </c:pt>
                <c:pt idx="1921">
                  <c:v>0.72614800000000002</c:v>
                </c:pt>
                <c:pt idx="1922">
                  <c:v>0.72617200000000004</c:v>
                </c:pt>
                <c:pt idx="1923">
                  <c:v>0.72619599999999995</c:v>
                </c:pt>
                <c:pt idx="1924">
                  <c:v>0.72621899999999995</c:v>
                </c:pt>
                <c:pt idx="1925">
                  <c:v>0.72624299999999997</c:v>
                </c:pt>
                <c:pt idx="1926">
                  <c:v>0.72626599999999997</c:v>
                </c:pt>
                <c:pt idx="1927">
                  <c:v>0.72628999999999999</c:v>
                </c:pt>
                <c:pt idx="1928">
                  <c:v>0.72631299999999999</c:v>
                </c:pt>
                <c:pt idx="1929">
                  <c:v>0.72633599999999998</c:v>
                </c:pt>
                <c:pt idx="1930">
                  <c:v>0.72635899999999998</c:v>
                </c:pt>
                <c:pt idx="1931">
                  <c:v>0.72638100000000005</c:v>
                </c:pt>
                <c:pt idx="1932">
                  <c:v>0.72640400000000005</c:v>
                </c:pt>
                <c:pt idx="1933">
                  <c:v>0.72642600000000002</c:v>
                </c:pt>
                <c:pt idx="1934">
                  <c:v>0.72644900000000001</c:v>
                </c:pt>
                <c:pt idx="1935">
                  <c:v>0.72647099999999998</c:v>
                </c:pt>
                <c:pt idx="1936">
                  <c:v>0.72649300000000006</c:v>
                </c:pt>
                <c:pt idx="1937">
                  <c:v>0.72651500000000002</c:v>
                </c:pt>
                <c:pt idx="1938">
                  <c:v>0.72653699999999999</c:v>
                </c:pt>
                <c:pt idx="1939">
                  <c:v>0.72655899999999995</c:v>
                </c:pt>
                <c:pt idx="1940">
                  <c:v>0.72658</c:v>
                </c:pt>
                <c:pt idx="1941">
                  <c:v>0.72660199999999997</c:v>
                </c:pt>
                <c:pt idx="1942">
                  <c:v>0.72662300000000002</c:v>
                </c:pt>
                <c:pt idx="1943">
                  <c:v>0.72664399999999996</c:v>
                </c:pt>
                <c:pt idx="1944">
                  <c:v>0.72666500000000001</c:v>
                </c:pt>
                <c:pt idx="1945">
                  <c:v>0.72668699999999997</c:v>
                </c:pt>
                <c:pt idx="1946">
                  <c:v>0.72670699999999999</c:v>
                </c:pt>
                <c:pt idx="1947">
                  <c:v>0.72672800000000004</c:v>
                </c:pt>
                <c:pt idx="1948">
                  <c:v>0.72674899999999998</c:v>
                </c:pt>
                <c:pt idx="1949">
                  <c:v>0.72677000000000003</c:v>
                </c:pt>
                <c:pt idx="1950">
                  <c:v>0.72679000000000005</c:v>
                </c:pt>
                <c:pt idx="1951">
                  <c:v>0.72680999999999996</c:v>
                </c:pt>
                <c:pt idx="1952">
                  <c:v>0.726831</c:v>
                </c:pt>
                <c:pt idx="1953">
                  <c:v>0.72685100000000002</c:v>
                </c:pt>
                <c:pt idx="1954">
                  <c:v>0.72687100000000004</c:v>
                </c:pt>
                <c:pt idx="1955">
                  <c:v>0.72689099999999995</c:v>
                </c:pt>
                <c:pt idx="1956">
                  <c:v>0.72691099999999997</c:v>
                </c:pt>
                <c:pt idx="1957">
                  <c:v>0.72693099999999999</c:v>
                </c:pt>
                <c:pt idx="1958">
                  <c:v>0.72694999999999999</c:v>
                </c:pt>
                <c:pt idx="1959">
                  <c:v>0.72697000000000001</c:v>
                </c:pt>
                <c:pt idx="1960">
                  <c:v>0.72699000000000003</c:v>
                </c:pt>
                <c:pt idx="1961">
                  <c:v>0.72700900000000002</c:v>
                </c:pt>
                <c:pt idx="1962">
                  <c:v>0.72702800000000001</c:v>
                </c:pt>
                <c:pt idx="1963">
                  <c:v>0.72704800000000003</c:v>
                </c:pt>
                <c:pt idx="1964">
                  <c:v>0.72706700000000002</c:v>
                </c:pt>
                <c:pt idx="1965">
                  <c:v>0.72708600000000001</c:v>
                </c:pt>
                <c:pt idx="1966">
                  <c:v>0.727105</c:v>
                </c:pt>
                <c:pt idx="1967">
                  <c:v>0.72712399999999999</c:v>
                </c:pt>
                <c:pt idx="1968">
                  <c:v>0.72714299999999998</c:v>
                </c:pt>
                <c:pt idx="1969">
                  <c:v>0.72716099999999995</c:v>
                </c:pt>
                <c:pt idx="1970">
                  <c:v>0.72718000000000005</c:v>
                </c:pt>
                <c:pt idx="1971">
                  <c:v>0.72719900000000004</c:v>
                </c:pt>
                <c:pt idx="1972">
                  <c:v>0.727217</c:v>
                </c:pt>
                <c:pt idx="1973">
                  <c:v>0.72723599999999999</c:v>
                </c:pt>
                <c:pt idx="1974">
                  <c:v>0.72725399999999996</c:v>
                </c:pt>
                <c:pt idx="1975">
                  <c:v>0.72727200000000003</c:v>
                </c:pt>
                <c:pt idx="1976">
                  <c:v>0.72728999999999999</c:v>
                </c:pt>
                <c:pt idx="1977">
                  <c:v>0.72730899999999998</c:v>
                </c:pt>
                <c:pt idx="1978">
                  <c:v>0.72732699999999995</c:v>
                </c:pt>
                <c:pt idx="1979">
                  <c:v>0.72734500000000002</c:v>
                </c:pt>
                <c:pt idx="1980">
                  <c:v>0.72736299999999998</c:v>
                </c:pt>
                <c:pt idx="1981">
                  <c:v>0.72738000000000003</c:v>
                </c:pt>
                <c:pt idx="1982">
                  <c:v>0.72739799999999999</c:v>
                </c:pt>
                <c:pt idx="1983">
                  <c:v>0.72741599999999995</c:v>
                </c:pt>
                <c:pt idx="1984">
                  <c:v>0.72743400000000003</c:v>
                </c:pt>
                <c:pt idx="1985">
                  <c:v>0.72745099999999996</c:v>
                </c:pt>
                <c:pt idx="1986">
                  <c:v>0.72746900000000003</c:v>
                </c:pt>
                <c:pt idx="1987">
                  <c:v>0.72748599999999997</c:v>
                </c:pt>
                <c:pt idx="1988">
                  <c:v>0.72750300000000001</c:v>
                </c:pt>
                <c:pt idx="1989">
                  <c:v>0.72752099999999997</c:v>
                </c:pt>
                <c:pt idx="1990">
                  <c:v>0.72753800000000002</c:v>
                </c:pt>
                <c:pt idx="1991">
                  <c:v>0.72755499999999995</c:v>
                </c:pt>
                <c:pt idx="1992">
                  <c:v>0.727572</c:v>
                </c:pt>
                <c:pt idx="1993">
                  <c:v>0.72758999999999996</c:v>
                </c:pt>
                <c:pt idx="1994">
                  <c:v>0.727607</c:v>
                </c:pt>
                <c:pt idx="1995">
                  <c:v>0.72762400000000005</c:v>
                </c:pt>
                <c:pt idx="1996">
                  <c:v>0.72763999999999995</c:v>
                </c:pt>
                <c:pt idx="1997">
                  <c:v>0.727657</c:v>
                </c:pt>
                <c:pt idx="1998">
                  <c:v>0.72767400000000004</c:v>
                </c:pt>
                <c:pt idx="1999">
                  <c:v>0.72769099999999998</c:v>
                </c:pt>
                <c:pt idx="2000">
                  <c:v>0.72770800000000002</c:v>
                </c:pt>
                <c:pt idx="2001">
                  <c:v>0.72772400000000004</c:v>
                </c:pt>
                <c:pt idx="2002">
                  <c:v>0.72774099999999997</c:v>
                </c:pt>
                <c:pt idx="2003">
                  <c:v>0.72775699999999999</c:v>
                </c:pt>
                <c:pt idx="2004">
                  <c:v>0.72777400000000003</c:v>
                </c:pt>
                <c:pt idx="2005">
                  <c:v>0.72779000000000005</c:v>
                </c:pt>
                <c:pt idx="2006">
                  <c:v>0.72780699999999998</c:v>
                </c:pt>
                <c:pt idx="2007">
                  <c:v>0.727823</c:v>
                </c:pt>
                <c:pt idx="2008">
                  <c:v>0.72783900000000001</c:v>
                </c:pt>
                <c:pt idx="2009">
                  <c:v>0.72785599999999995</c:v>
                </c:pt>
                <c:pt idx="2010">
                  <c:v>0.72787199999999996</c:v>
                </c:pt>
                <c:pt idx="2011">
                  <c:v>0.72788799999999998</c:v>
                </c:pt>
                <c:pt idx="2012">
                  <c:v>0.727904</c:v>
                </c:pt>
                <c:pt idx="2013">
                  <c:v>0.72792000000000001</c:v>
                </c:pt>
                <c:pt idx="2014">
                  <c:v>0.72793600000000003</c:v>
                </c:pt>
                <c:pt idx="2015">
                  <c:v>0.72795200000000004</c:v>
                </c:pt>
                <c:pt idx="2016">
                  <c:v>0.72796799999999995</c:v>
                </c:pt>
                <c:pt idx="2017">
                  <c:v>0.72798399999999996</c:v>
                </c:pt>
                <c:pt idx="2018">
                  <c:v>0.72799999999999998</c:v>
                </c:pt>
                <c:pt idx="2019">
                  <c:v>0.728016</c:v>
                </c:pt>
                <c:pt idx="2020">
                  <c:v>0.72803099999999998</c:v>
                </c:pt>
                <c:pt idx="2021">
                  <c:v>0.728047</c:v>
                </c:pt>
                <c:pt idx="2022">
                  <c:v>0.72806300000000002</c:v>
                </c:pt>
                <c:pt idx="2023">
                  <c:v>0.728078</c:v>
                </c:pt>
                <c:pt idx="2024">
                  <c:v>0.72809400000000002</c:v>
                </c:pt>
                <c:pt idx="2025">
                  <c:v>0.72811000000000003</c:v>
                </c:pt>
                <c:pt idx="2026">
                  <c:v>0.72812500000000002</c:v>
                </c:pt>
                <c:pt idx="2027">
                  <c:v>0.72814100000000004</c:v>
                </c:pt>
                <c:pt idx="2028">
                  <c:v>0.72815600000000003</c:v>
                </c:pt>
                <c:pt idx="2029">
                  <c:v>0.72817200000000004</c:v>
                </c:pt>
                <c:pt idx="2030">
                  <c:v>0.72818700000000003</c:v>
                </c:pt>
                <c:pt idx="2031">
                  <c:v>0.72820200000000002</c:v>
                </c:pt>
                <c:pt idx="2032">
                  <c:v>0.72821800000000003</c:v>
                </c:pt>
                <c:pt idx="2033">
                  <c:v>0.72823300000000002</c:v>
                </c:pt>
                <c:pt idx="2034">
                  <c:v>0.72824800000000001</c:v>
                </c:pt>
                <c:pt idx="2035">
                  <c:v>0.72826299999999999</c:v>
                </c:pt>
                <c:pt idx="2036">
                  <c:v>0.72827900000000001</c:v>
                </c:pt>
                <c:pt idx="2037">
                  <c:v>0.728294</c:v>
                </c:pt>
                <c:pt idx="2038">
                  <c:v>0.72830899999999998</c:v>
                </c:pt>
                <c:pt idx="2039">
                  <c:v>0.72832399999999997</c:v>
                </c:pt>
                <c:pt idx="2040">
                  <c:v>0.72833899999999996</c:v>
                </c:pt>
                <c:pt idx="2041">
                  <c:v>0.72835399999999995</c:v>
                </c:pt>
                <c:pt idx="2042">
                  <c:v>0.72836900000000004</c:v>
                </c:pt>
                <c:pt idx="2043">
                  <c:v>0.72838400000000003</c:v>
                </c:pt>
                <c:pt idx="2044">
                  <c:v>0.72839900000000002</c:v>
                </c:pt>
                <c:pt idx="2045">
                  <c:v>0.72841400000000001</c:v>
                </c:pt>
                <c:pt idx="2046">
                  <c:v>0.72842899999999999</c:v>
                </c:pt>
                <c:pt idx="2047">
                  <c:v>0.72844399999999998</c:v>
                </c:pt>
                <c:pt idx="2048">
                  <c:v>0.72845800000000005</c:v>
                </c:pt>
                <c:pt idx="2049">
                  <c:v>0.72847300000000004</c:v>
                </c:pt>
                <c:pt idx="2050">
                  <c:v>0.72848800000000002</c:v>
                </c:pt>
                <c:pt idx="2051">
                  <c:v>0.72850300000000001</c:v>
                </c:pt>
                <c:pt idx="2052">
                  <c:v>0.728518</c:v>
                </c:pt>
                <c:pt idx="2053">
                  <c:v>0.72853199999999996</c:v>
                </c:pt>
                <c:pt idx="2054">
                  <c:v>0.72854699999999994</c:v>
                </c:pt>
                <c:pt idx="2055">
                  <c:v>0.72856200000000004</c:v>
                </c:pt>
                <c:pt idx="2056">
                  <c:v>0.728576</c:v>
                </c:pt>
                <c:pt idx="2057">
                  <c:v>0.72859099999999999</c:v>
                </c:pt>
                <c:pt idx="2058">
                  <c:v>0.72860499999999995</c:v>
                </c:pt>
                <c:pt idx="2059">
                  <c:v>0.72862000000000005</c:v>
                </c:pt>
                <c:pt idx="2060">
                  <c:v>0.728634</c:v>
                </c:pt>
                <c:pt idx="2061">
                  <c:v>0.72864899999999999</c:v>
                </c:pt>
                <c:pt idx="2062">
                  <c:v>0.72866299999999995</c:v>
                </c:pt>
                <c:pt idx="2063">
                  <c:v>0.72867800000000005</c:v>
                </c:pt>
                <c:pt idx="2064">
                  <c:v>0.72869200000000001</c:v>
                </c:pt>
                <c:pt idx="2065">
                  <c:v>0.72870699999999999</c:v>
                </c:pt>
                <c:pt idx="2066">
                  <c:v>0.72872099999999995</c:v>
                </c:pt>
                <c:pt idx="2067">
                  <c:v>0.72873500000000002</c:v>
                </c:pt>
                <c:pt idx="2068">
                  <c:v>0.72875000000000001</c:v>
                </c:pt>
                <c:pt idx="2069">
                  <c:v>0.72876399999999997</c:v>
                </c:pt>
                <c:pt idx="2070">
                  <c:v>0.72877800000000004</c:v>
                </c:pt>
                <c:pt idx="2071">
                  <c:v>0.72879300000000002</c:v>
                </c:pt>
                <c:pt idx="2072">
                  <c:v>0.72880699999999998</c:v>
                </c:pt>
                <c:pt idx="2073">
                  <c:v>0.72882100000000005</c:v>
                </c:pt>
                <c:pt idx="2074">
                  <c:v>0.72883500000000001</c:v>
                </c:pt>
                <c:pt idx="2075">
                  <c:v>0.72885</c:v>
                </c:pt>
                <c:pt idx="2076">
                  <c:v>0.72886399999999996</c:v>
                </c:pt>
                <c:pt idx="2077">
                  <c:v>0.72887800000000003</c:v>
                </c:pt>
                <c:pt idx="2078">
                  <c:v>0.72889199999999998</c:v>
                </c:pt>
                <c:pt idx="2079">
                  <c:v>0.72890600000000005</c:v>
                </c:pt>
                <c:pt idx="2080">
                  <c:v>0.72892000000000001</c:v>
                </c:pt>
                <c:pt idx="2081">
                  <c:v>0.728935</c:v>
                </c:pt>
                <c:pt idx="2082">
                  <c:v>0.72894899999999996</c:v>
                </c:pt>
                <c:pt idx="2083">
                  <c:v>0.72896300000000003</c:v>
                </c:pt>
                <c:pt idx="2084">
                  <c:v>0.72897699999999999</c:v>
                </c:pt>
                <c:pt idx="2085">
                  <c:v>0.72899099999999994</c:v>
                </c:pt>
                <c:pt idx="2086">
                  <c:v>0.72900500000000001</c:v>
                </c:pt>
                <c:pt idx="2087">
                  <c:v>0.72901899999999997</c:v>
                </c:pt>
                <c:pt idx="2088">
                  <c:v>0.72903300000000004</c:v>
                </c:pt>
                <c:pt idx="2089">
                  <c:v>0.729047</c:v>
                </c:pt>
                <c:pt idx="2090">
                  <c:v>0.72906099999999996</c:v>
                </c:pt>
                <c:pt idx="2091">
                  <c:v>0.72907500000000003</c:v>
                </c:pt>
                <c:pt idx="2092">
                  <c:v>0.72908799999999996</c:v>
                </c:pt>
                <c:pt idx="2093">
                  <c:v>0.72910200000000003</c:v>
                </c:pt>
                <c:pt idx="2094">
                  <c:v>0.72911599999999999</c:v>
                </c:pt>
                <c:pt idx="2095">
                  <c:v>0.72912999999999994</c:v>
                </c:pt>
                <c:pt idx="2096">
                  <c:v>0.72914400000000001</c:v>
                </c:pt>
                <c:pt idx="2097">
                  <c:v>0.72915799999999997</c:v>
                </c:pt>
                <c:pt idx="2098">
                  <c:v>0.72917200000000004</c:v>
                </c:pt>
                <c:pt idx="2099">
                  <c:v>0.72918499999999997</c:v>
                </c:pt>
                <c:pt idx="2100">
                  <c:v>0.72919900000000004</c:v>
                </c:pt>
                <c:pt idx="2101">
                  <c:v>0.729213</c:v>
                </c:pt>
                <c:pt idx="2102">
                  <c:v>0.72922699999999996</c:v>
                </c:pt>
                <c:pt idx="2103">
                  <c:v>0.72924100000000003</c:v>
                </c:pt>
                <c:pt idx="2104">
                  <c:v>0.72925399999999996</c:v>
                </c:pt>
                <c:pt idx="2105">
                  <c:v>0.72926800000000003</c:v>
                </c:pt>
                <c:pt idx="2106">
                  <c:v>0.72928199999999999</c:v>
                </c:pt>
                <c:pt idx="2107">
                  <c:v>0.72929500000000003</c:v>
                </c:pt>
                <c:pt idx="2108">
                  <c:v>0.72930899999999999</c:v>
                </c:pt>
                <c:pt idx="2109">
                  <c:v>0.72932300000000005</c:v>
                </c:pt>
                <c:pt idx="2110">
                  <c:v>0.72933700000000001</c:v>
                </c:pt>
                <c:pt idx="2111">
                  <c:v>0.72935000000000005</c:v>
                </c:pt>
                <c:pt idx="2112">
                  <c:v>0.72936400000000001</c:v>
                </c:pt>
                <c:pt idx="2113">
                  <c:v>0.72937700000000005</c:v>
                </c:pt>
                <c:pt idx="2114">
                  <c:v>0.72939100000000001</c:v>
                </c:pt>
                <c:pt idx="2115">
                  <c:v>0.72940499999999997</c:v>
                </c:pt>
                <c:pt idx="2116">
                  <c:v>0.72941800000000001</c:v>
                </c:pt>
                <c:pt idx="2117">
                  <c:v>0.72943199999999997</c:v>
                </c:pt>
                <c:pt idx="2118">
                  <c:v>0.72944500000000001</c:v>
                </c:pt>
                <c:pt idx="2119">
                  <c:v>0.72945899999999997</c:v>
                </c:pt>
                <c:pt idx="2120">
                  <c:v>0.72947300000000004</c:v>
                </c:pt>
                <c:pt idx="2121">
                  <c:v>0.72948599999999997</c:v>
                </c:pt>
                <c:pt idx="2122">
                  <c:v>0.72950000000000004</c:v>
                </c:pt>
                <c:pt idx="2123">
                  <c:v>0.72951299999999997</c:v>
                </c:pt>
                <c:pt idx="2124">
                  <c:v>0.72952700000000004</c:v>
                </c:pt>
                <c:pt idx="2125">
                  <c:v>0.72953999999999997</c:v>
                </c:pt>
                <c:pt idx="2126">
                  <c:v>0.72955400000000004</c:v>
                </c:pt>
                <c:pt idx="2127">
                  <c:v>0.72956699999999997</c:v>
                </c:pt>
                <c:pt idx="2128">
                  <c:v>0.72958100000000004</c:v>
                </c:pt>
                <c:pt idx="2129">
                  <c:v>0.72959399999999996</c:v>
                </c:pt>
                <c:pt idx="2130">
                  <c:v>0.72960800000000003</c:v>
                </c:pt>
                <c:pt idx="2131">
                  <c:v>0.72962099999999996</c:v>
                </c:pt>
                <c:pt idx="2132">
                  <c:v>0.729634</c:v>
                </c:pt>
                <c:pt idx="2133">
                  <c:v>0.72964799999999996</c:v>
                </c:pt>
                <c:pt idx="2134">
                  <c:v>0.729661</c:v>
                </c:pt>
                <c:pt idx="2135">
                  <c:v>0.72967499999999996</c:v>
                </c:pt>
                <c:pt idx="2136">
                  <c:v>0.729688</c:v>
                </c:pt>
                <c:pt idx="2137">
                  <c:v>0.72970199999999996</c:v>
                </c:pt>
                <c:pt idx="2138">
                  <c:v>0.729715</c:v>
                </c:pt>
                <c:pt idx="2139">
                  <c:v>0.72972800000000004</c:v>
                </c:pt>
                <c:pt idx="2140">
                  <c:v>0.729742</c:v>
                </c:pt>
                <c:pt idx="2141">
                  <c:v>0.72975500000000004</c:v>
                </c:pt>
                <c:pt idx="2142">
                  <c:v>0.72976799999999997</c:v>
                </c:pt>
                <c:pt idx="2143">
                  <c:v>0.72978200000000004</c:v>
                </c:pt>
                <c:pt idx="2144">
                  <c:v>0.72979499999999997</c:v>
                </c:pt>
                <c:pt idx="2145">
                  <c:v>0.72980800000000001</c:v>
                </c:pt>
                <c:pt idx="2146">
                  <c:v>0.72982199999999997</c:v>
                </c:pt>
                <c:pt idx="2147">
                  <c:v>0.72983500000000001</c:v>
                </c:pt>
                <c:pt idx="2148">
                  <c:v>0.72984800000000005</c:v>
                </c:pt>
                <c:pt idx="2149">
                  <c:v>0.72986200000000001</c:v>
                </c:pt>
                <c:pt idx="2150">
                  <c:v>0.72987500000000005</c:v>
                </c:pt>
                <c:pt idx="2151">
                  <c:v>0.72988799999999998</c:v>
                </c:pt>
                <c:pt idx="2152">
                  <c:v>0.72990100000000002</c:v>
                </c:pt>
                <c:pt idx="2153">
                  <c:v>0.72991499999999998</c:v>
                </c:pt>
                <c:pt idx="2154">
                  <c:v>0.72992800000000002</c:v>
                </c:pt>
                <c:pt idx="2155">
                  <c:v>0.72994099999999995</c:v>
                </c:pt>
                <c:pt idx="2156">
                  <c:v>0.72995399999999999</c:v>
                </c:pt>
                <c:pt idx="2157">
                  <c:v>0.72996799999999995</c:v>
                </c:pt>
                <c:pt idx="2158">
                  <c:v>0.72998099999999999</c:v>
                </c:pt>
                <c:pt idx="2159">
                  <c:v>0.72999400000000003</c:v>
                </c:pt>
                <c:pt idx="2160">
                  <c:v>0.73000699999999996</c:v>
                </c:pt>
                <c:pt idx="2161">
                  <c:v>0.73002100000000003</c:v>
                </c:pt>
                <c:pt idx="2162">
                  <c:v>0.73003399999999996</c:v>
                </c:pt>
                <c:pt idx="2163">
                  <c:v>0.730047</c:v>
                </c:pt>
                <c:pt idx="2164">
                  <c:v>0.73006000000000004</c:v>
                </c:pt>
                <c:pt idx="2165">
                  <c:v>0.73007299999999997</c:v>
                </c:pt>
                <c:pt idx="2166">
                  <c:v>0.73008600000000001</c:v>
                </c:pt>
                <c:pt idx="2167">
                  <c:v>0.73009999999999997</c:v>
                </c:pt>
                <c:pt idx="2168">
                  <c:v>0.73011300000000001</c:v>
                </c:pt>
                <c:pt idx="2169">
                  <c:v>0.73012600000000005</c:v>
                </c:pt>
                <c:pt idx="2170">
                  <c:v>0.73013899999999998</c:v>
                </c:pt>
                <c:pt idx="2171">
                  <c:v>0.73015200000000002</c:v>
                </c:pt>
                <c:pt idx="2172">
                  <c:v>0.73016499999999995</c:v>
                </c:pt>
                <c:pt idx="2173">
                  <c:v>0.73017900000000002</c:v>
                </c:pt>
                <c:pt idx="2174">
                  <c:v>0.73019199999999995</c:v>
                </c:pt>
                <c:pt idx="2175">
                  <c:v>0.73020499999999999</c:v>
                </c:pt>
                <c:pt idx="2176">
                  <c:v>0.73021800000000003</c:v>
                </c:pt>
                <c:pt idx="2177">
                  <c:v>0.73023099999999996</c:v>
                </c:pt>
                <c:pt idx="2178">
                  <c:v>0.730244</c:v>
                </c:pt>
                <c:pt idx="2179">
                  <c:v>0.73025700000000004</c:v>
                </c:pt>
                <c:pt idx="2180">
                  <c:v>0.73026999999999997</c:v>
                </c:pt>
                <c:pt idx="2181">
                  <c:v>0.73028300000000002</c:v>
                </c:pt>
                <c:pt idx="2182">
                  <c:v>0.73029699999999997</c:v>
                </c:pt>
                <c:pt idx="2183">
                  <c:v>0.73031000000000001</c:v>
                </c:pt>
                <c:pt idx="2184">
                  <c:v>0.73032300000000006</c:v>
                </c:pt>
                <c:pt idx="2185">
                  <c:v>0.73033599999999999</c:v>
                </c:pt>
                <c:pt idx="2186">
                  <c:v>0.73034900000000003</c:v>
                </c:pt>
                <c:pt idx="2187">
                  <c:v>0.73036199999999996</c:v>
                </c:pt>
                <c:pt idx="2188">
                  <c:v>0.730375</c:v>
                </c:pt>
                <c:pt idx="2189">
                  <c:v>0.73038800000000004</c:v>
                </c:pt>
                <c:pt idx="2190">
                  <c:v>0.73040099999999997</c:v>
                </c:pt>
                <c:pt idx="2191">
                  <c:v>0.73041400000000001</c:v>
                </c:pt>
                <c:pt idx="2192">
                  <c:v>0.73042700000000005</c:v>
                </c:pt>
                <c:pt idx="2193">
                  <c:v>0.73043999999999998</c:v>
                </c:pt>
                <c:pt idx="2194">
                  <c:v>0.73045300000000002</c:v>
                </c:pt>
                <c:pt idx="2195">
                  <c:v>0.73046599999999995</c:v>
                </c:pt>
                <c:pt idx="2196">
                  <c:v>0.73047899999999999</c:v>
                </c:pt>
                <c:pt idx="2197">
                  <c:v>0.73049200000000003</c:v>
                </c:pt>
                <c:pt idx="2198">
                  <c:v>0.73050499999999996</c:v>
                </c:pt>
                <c:pt idx="2199">
                  <c:v>0.730518</c:v>
                </c:pt>
                <c:pt idx="2200">
                  <c:v>0.73053100000000004</c:v>
                </c:pt>
                <c:pt idx="2201">
                  <c:v>0.73054399999999997</c:v>
                </c:pt>
                <c:pt idx="2202">
                  <c:v>0.73055700000000001</c:v>
                </c:pt>
                <c:pt idx="2203">
                  <c:v>0.73057000000000005</c:v>
                </c:pt>
                <c:pt idx="2204">
                  <c:v>0.73058299999999998</c:v>
                </c:pt>
                <c:pt idx="2205">
                  <c:v>0.73059600000000002</c:v>
                </c:pt>
                <c:pt idx="2206">
                  <c:v>0.73060899999999995</c:v>
                </c:pt>
                <c:pt idx="2207">
                  <c:v>0.73062199999999999</c:v>
                </c:pt>
                <c:pt idx="2208">
                  <c:v>0.73063500000000003</c:v>
                </c:pt>
                <c:pt idx="2209">
                  <c:v>0.73064799999999996</c:v>
                </c:pt>
                <c:pt idx="2210">
                  <c:v>0.730661</c:v>
                </c:pt>
                <c:pt idx="2211">
                  <c:v>0.73067400000000005</c:v>
                </c:pt>
                <c:pt idx="2212">
                  <c:v>0.73068699999999998</c:v>
                </c:pt>
                <c:pt idx="2213">
                  <c:v>0.73070000000000002</c:v>
                </c:pt>
                <c:pt idx="2214">
                  <c:v>0.73071299999999995</c:v>
                </c:pt>
                <c:pt idx="2215">
                  <c:v>0.73072599999999999</c:v>
                </c:pt>
                <c:pt idx="2216">
                  <c:v>0.73073900000000003</c:v>
                </c:pt>
                <c:pt idx="2217">
                  <c:v>0.73075199999999996</c:v>
                </c:pt>
                <c:pt idx="2218">
                  <c:v>0.730765</c:v>
                </c:pt>
                <c:pt idx="2219">
                  <c:v>0.73077800000000004</c:v>
                </c:pt>
                <c:pt idx="2220">
                  <c:v>0.73079000000000005</c:v>
                </c:pt>
                <c:pt idx="2221">
                  <c:v>0.73080299999999998</c:v>
                </c:pt>
                <c:pt idx="2222">
                  <c:v>0.73081600000000002</c:v>
                </c:pt>
                <c:pt idx="2223">
                  <c:v>0.73082899999999995</c:v>
                </c:pt>
                <c:pt idx="2224">
                  <c:v>0.73084199999999999</c:v>
                </c:pt>
                <c:pt idx="2225">
                  <c:v>0.73085500000000003</c:v>
                </c:pt>
                <c:pt idx="2226">
                  <c:v>0.73086799999999996</c:v>
                </c:pt>
                <c:pt idx="2227">
                  <c:v>0.730881</c:v>
                </c:pt>
                <c:pt idx="2228">
                  <c:v>0.73089400000000004</c:v>
                </c:pt>
                <c:pt idx="2229">
                  <c:v>0.73090699999999997</c:v>
                </c:pt>
                <c:pt idx="2230">
                  <c:v>0.73091899999999999</c:v>
                </c:pt>
                <c:pt idx="2231">
                  <c:v>0.73093200000000003</c:v>
                </c:pt>
                <c:pt idx="2232">
                  <c:v>0.73094499999999996</c:v>
                </c:pt>
                <c:pt idx="2233">
                  <c:v>0.730958</c:v>
                </c:pt>
                <c:pt idx="2234">
                  <c:v>0.73097100000000004</c:v>
                </c:pt>
                <c:pt idx="2235">
                  <c:v>0.73098399999999997</c:v>
                </c:pt>
                <c:pt idx="2236">
                  <c:v>0.73099700000000001</c:v>
                </c:pt>
                <c:pt idx="2237">
                  <c:v>0.73101000000000005</c:v>
                </c:pt>
                <c:pt idx="2238">
                  <c:v>0.73102199999999995</c:v>
                </c:pt>
                <c:pt idx="2239">
                  <c:v>0.73103499999999999</c:v>
                </c:pt>
                <c:pt idx="2240">
                  <c:v>0.73104800000000003</c:v>
                </c:pt>
                <c:pt idx="2241">
                  <c:v>0.73106099999999996</c:v>
                </c:pt>
                <c:pt idx="2242">
                  <c:v>0.731074</c:v>
                </c:pt>
                <c:pt idx="2243">
                  <c:v>0.73108700000000004</c:v>
                </c:pt>
                <c:pt idx="2244">
                  <c:v>0.73109999999999997</c:v>
                </c:pt>
                <c:pt idx="2245">
                  <c:v>0.73111199999999998</c:v>
                </c:pt>
                <c:pt idx="2246">
                  <c:v>0.73112500000000002</c:v>
                </c:pt>
                <c:pt idx="2247">
                  <c:v>0.73113799999999995</c:v>
                </c:pt>
                <c:pt idx="2248">
                  <c:v>0.731151</c:v>
                </c:pt>
                <c:pt idx="2249">
                  <c:v>0.73116400000000004</c:v>
                </c:pt>
                <c:pt idx="2250">
                  <c:v>0.73117699999999997</c:v>
                </c:pt>
                <c:pt idx="2251">
                  <c:v>0.73118899999999998</c:v>
                </c:pt>
                <c:pt idx="2252">
                  <c:v>0.73120200000000002</c:v>
                </c:pt>
                <c:pt idx="2253">
                  <c:v>0.73121499999999995</c:v>
                </c:pt>
                <c:pt idx="2254">
                  <c:v>0.73122799999999999</c:v>
                </c:pt>
                <c:pt idx="2255">
                  <c:v>0.73124100000000003</c:v>
                </c:pt>
                <c:pt idx="2256">
                  <c:v>0.73125399999999996</c:v>
                </c:pt>
                <c:pt idx="2257">
                  <c:v>0.73126599999999997</c:v>
                </c:pt>
                <c:pt idx="2258">
                  <c:v>0.73127900000000001</c:v>
                </c:pt>
                <c:pt idx="2259">
                  <c:v>0.73129200000000005</c:v>
                </c:pt>
                <c:pt idx="2260">
                  <c:v>0.73130499999999998</c:v>
                </c:pt>
                <c:pt idx="2261">
                  <c:v>0.73131800000000002</c:v>
                </c:pt>
                <c:pt idx="2262">
                  <c:v>0.73133000000000004</c:v>
                </c:pt>
                <c:pt idx="2263">
                  <c:v>0.73134299999999997</c:v>
                </c:pt>
                <c:pt idx="2264">
                  <c:v>0.73135600000000001</c:v>
                </c:pt>
                <c:pt idx="2265">
                  <c:v>0.73136900000000005</c:v>
                </c:pt>
                <c:pt idx="2266">
                  <c:v>0.73138199999999998</c:v>
                </c:pt>
                <c:pt idx="2267">
                  <c:v>0.73139399999999999</c:v>
                </c:pt>
                <c:pt idx="2268">
                  <c:v>0.73140700000000003</c:v>
                </c:pt>
                <c:pt idx="2269">
                  <c:v>0.73141999999999996</c:v>
                </c:pt>
                <c:pt idx="2270">
                  <c:v>0.731433</c:v>
                </c:pt>
                <c:pt idx="2271">
                  <c:v>0.73144600000000004</c:v>
                </c:pt>
                <c:pt idx="2272">
                  <c:v>0.73145800000000005</c:v>
                </c:pt>
                <c:pt idx="2273">
                  <c:v>0.73147099999999998</c:v>
                </c:pt>
                <c:pt idx="2274">
                  <c:v>0.73148400000000002</c:v>
                </c:pt>
                <c:pt idx="2275">
                  <c:v>0.73149699999999995</c:v>
                </c:pt>
                <c:pt idx="2276">
                  <c:v>0.73150899999999996</c:v>
                </c:pt>
                <c:pt idx="2277">
                  <c:v>0.73152200000000001</c:v>
                </c:pt>
                <c:pt idx="2278">
                  <c:v>0.73153500000000005</c:v>
                </c:pt>
                <c:pt idx="2279">
                  <c:v>0.73154799999999998</c:v>
                </c:pt>
                <c:pt idx="2280">
                  <c:v>0.73156100000000002</c:v>
                </c:pt>
                <c:pt idx="2281">
                  <c:v>0.73157300000000003</c:v>
                </c:pt>
                <c:pt idx="2282">
                  <c:v>0.73158599999999996</c:v>
                </c:pt>
                <c:pt idx="2283">
                  <c:v>0.731599</c:v>
                </c:pt>
                <c:pt idx="2284">
                  <c:v>0.73161200000000004</c:v>
                </c:pt>
                <c:pt idx="2285">
                  <c:v>0.73162400000000005</c:v>
                </c:pt>
                <c:pt idx="2286">
                  <c:v>0.73163699999999998</c:v>
                </c:pt>
                <c:pt idx="2287">
                  <c:v>0.73165000000000002</c:v>
                </c:pt>
                <c:pt idx="2288">
                  <c:v>0.73166299999999995</c:v>
                </c:pt>
                <c:pt idx="2289">
                  <c:v>0.73167499999999996</c:v>
                </c:pt>
                <c:pt idx="2290">
                  <c:v>0.73168800000000001</c:v>
                </c:pt>
                <c:pt idx="2291">
                  <c:v>0.73170100000000005</c:v>
                </c:pt>
                <c:pt idx="2292">
                  <c:v>0.73171399999999998</c:v>
                </c:pt>
                <c:pt idx="2293">
                  <c:v>0.73172599999999999</c:v>
                </c:pt>
                <c:pt idx="2294">
                  <c:v>0.73173900000000003</c:v>
                </c:pt>
                <c:pt idx="2295">
                  <c:v>0.73175199999999996</c:v>
                </c:pt>
                <c:pt idx="2296">
                  <c:v>0.731765</c:v>
                </c:pt>
                <c:pt idx="2297">
                  <c:v>0.73177700000000001</c:v>
                </c:pt>
                <c:pt idx="2298">
                  <c:v>0.73179000000000005</c:v>
                </c:pt>
                <c:pt idx="2299">
                  <c:v>0.73180299999999998</c:v>
                </c:pt>
                <c:pt idx="2300">
                  <c:v>0.73181499999999999</c:v>
                </c:pt>
                <c:pt idx="2301">
                  <c:v>0.73182800000000003</c:v>
                </c:pt>
                <c:pt idx="2302">
                  <c:v>0.73184099999999996</c:v>
                </c:pt>
                <c:pt idx="2303">
                  <c:v>0.731854</c:v>
                </c:pt>
                <c:pt idx="2304">
                  <c:v>0.73186600000000002</c:v>
                </c:pt>
                <c:pt idx="2305">
                  <c:v>0.73187899999999995</c:v>
                </c:pt>
                <c:pt idx="2306">
                  <c:v>0.73189199999999999</c:v>
                </c:pt>
                <c:pt idx="2307">
                  <c:v>0.731904</c:v>
                </c:pt>
                <c:pt idx="2308">
                  <c:v>0.73191700000000004</c:v>
                </c:pt>
                <c:pt idx="2309">
                  <c:v>0.73192999999999997</c:v>
                </c:pt>
                <c:pt idx="2310">
                  <c:v>0.73194300000000001</c:v>
                </c:pt>
                <c:pt idx="2311">
                  <c:v>0.73195500000000002</c:v>
                </c:pt>
                <c:pt idx="2312">
                  <c:v>0.73196799999999995</c:v>
                </c:pt>
                <c:pt idx="2313">
                  <c:v>0.73198099999999999</c:v>
                </c:pt>
                <c:pt idx="2314">
                  <c:v>0.731993</c:v>
                </c:pt>
                <c:pt idx="2315">
                  <c:v>0.73200600000000005</c:v>
                </c:pt>
                <c:pt idx="2316">
                  <c:v>0.73201899999999998</c:v>
                </c:pt>
                <c:pt idx="2317">
                  <c:v>0.73203200000000002</c:v>
                </c:pt>
                <c:pt idx="2318">
                  <c:v>0.73204400000000003</c:v>
                </c:pt>
                <c:pt idx="2319">
                  <c:v>0.73205699999999996</c:v>
                </c:pt>
                <c:pt idx="2320">
                  <c:v>0.73207</c:v>
                </c:pt>
                <c:pt idx="2321">
                  <c:v>0.73208200000000001</c:v>
                </c:pt>
                <c:pt idx="2322">
                  <c:v>0.73209500000000005</c:v>
                </c:pt>
                <c:pt idx="2323">
                  <c:v>0.73210799999999998</c:v>
                </c:pt>
                <c:pt idx="2324">
                  <c:v>0.73211999999999999</c:v>
                </c:pt>
                <c:pt idx="2325">
                  <c:v>0.73213300000000003</c:v>
                </c:pt>
                <c:pt idx="2326">
                  <c:v>0.73214599999999996</c:v>
                </c:pt>
                <c:pt idx="2327">
                  <c:v>0.73215799999999998</c:v>
                </c:pt>
                <c:pt idx="2328">
                  <c:v>0.73217100000000002</c:v>
                </c:pt>
                <c:pt idx="2329">
                  <c:v>0.73218399999999995</c:v>
                </c:pt>
                <c:pt idx="2330">
                  <c:v>0.73219699999999999</c:v>
                </c:pt>
                <c:pt idx="2331">
                  <c:v>0.732209</c:v>
                </c:pt>
                <c:pt idx="2332">
                  <c:v>0.73222200000000004</c:v>
                </c:pt>
                <c:pt idx="2333">
                  <c:v>0.73223499999999997</c:v>
                </c:pt>
                <c:pt idx="2334">
                  <c:v>0.73224699999999998</c:v>
                </c:pt>
                <c:pt idx="2335">
                  <c:v>0.73226000000000002</c:v>
                </c:pt>
                <c:pt idx="2336">
                  <c:v>0.73227299999999995</c:v>
                </c:pt>
                <c:pt idx="2337">
                  <c:v>0.73228499999999996</c:v>
                </c:pt>
                <c:pt idx="2338">
                  <c:v>0.732298</c:v>
                </c:pt>
                <c:pt idx="2339">
                  <c:v>0.73231100000000005</c:v>
                </c:pt>
                <c:pt idx="2340">
                  <c:v>0.73232299999999995</c:v>
                </c:pt>
                <c:pt idx="2341">
                  <c:v>0.73233599999999999</c:v>
                </c:pt>
                <c:pt idx="2342">
                  <c:v>0.73234900000000003</c:v>
                </c:pt>
                <c:pt idx="2343">
                  <c:v>0.73236100000000004</c:v>
                </c:pt>
                <c:pt idx="2344">
                  <c:v>0.73237399999999997</c:v>
                </c:pt>
                <c:pt idx="2345">
                  <c:v>0.73238700000000001</c:v>
                </c:pt>
                <c:pt idx="2346">
                  <c:v>0.73239900000000002</c:v>
                </c:pt>
                <c:pt idx="2347">
                  <c:v>0.73241199999999995</c:v>
                </c:pt>
                <c:pt idx="2348">
                  <c:v>0.73242499999999999</c:v>
                </c:pt>
                <c:pt idx="2349">
                  <c:v>0.732437</c:v>
                </c:pt>
                <c:pt idx="2350">
                  <c:v>0.73245000000000005</c:v>
                </c:pt>
                <c:pt idx="2351">
                  <c:v>0.73246299999999998</c:v>
                </c:pt>
                <c:pt idx="2352">
                  <c:v>0.73247499999999999</c:v>
                </c:pt>
                <c:pt idx="2353">
                  <c:v>0.73248800000000003</c:v>
                </c:pt>
                <c:pt idx="2354">
                  <c:v>0.73250099999999996</c:v>
                </c:pt>
                <c:pt idx="2355">
                  <c:v>0.73251299999999997</c:v>
                </c:pt>
                <c:pt idx="2356">
                  <c:v>0.73252600000000001</c:v>
                </c:pt>
                <c:pt idx="2357">
                  <c:v>0.73253800000000002</c:v>
                </c:pt>
                <c:pt idx="2358">
                  <c:v>0.73255099999999995</c:v>
                </c:pt>
                <c:pt idx="2359">
                  <c:v>0.73256399999999999</c:v>
                </c:pt>
                <c:pt idx="2360">
                  <c:v>0.732576</c:v>
                </c:pt>
                <c:pt idx="2361">
                  <c:v>0.73258900000000005</c:v>
                </c:pt>
                <c:pt idx="2362">
                  <c:v>0.73260199999999998</c:v>
                </c:pt>
                <c:pt idx="2363">
                  <c:v>0.73261399999999999</c:v>
                </c:pt>
                <c:pt idx="2364">
                  <c:v>0.73262700000000003</c:v>
                </c:pt>
                <c:pt idx="2365">
                  <c:v>0.73263999999999996</c:v>
                </c:pt>
                <c:pt idx="2366">
                  <c:v>0.73265199999999997</c:v>
                </c:pt>
                <c:pt idx="2367">
                  <c:v>0.73266500000000001</c:v>
                </c:pt>
                <c:pt idx="2368">
                  <c:v>0.73267800000000005</c:v>
                </c:pt>
                <c:pt idx="2369">
                  <c:v>0.73268999999999995</c:v>
                </c:pt>
                <c:pt idx="2370">
                  <c:v>0.73270299999999999</c:v>
                </c:pt>
                <c:pt idx="2371">
                  <c:v>0.73271500000000001</c:v>
                </c:pt>
                <c:pt idx="2372">
                  <c:v>0.73272800000000005</c:v>
                </c:pt>
                <c:pt idx="2373">
                  <c:v>0.73274099999999998</c:v>
                </c:pt>
                <c:pt idx="2374">
                  <c:v>0.73275299999999999</c:v>
                </c:pt>
                <c:pt idx="2375">
                  <c:v>0.73276600000000003</c:v>
                </c:pt>
                <c:pt idx="2376">
                  <c:v>0.73277899999999996</c:v>
                </c:pt>
                <c:pt idx="2377">
                  <c:v>0.73279099999999997</c:v>
                </c:pt>
                <c:pt idx="2378">
                  <c:v>0.73280400000000001</c:v>
                </c:pt>
                <c:pt idx="2379">
                  <c:v>0.73281700000000005</c:v>
                </c:pt>
                <c:pt idx="2380">
                  <c:v>0.73282899999999995</c:v>
                </c:pt>
                <c:pt idx="2381">
                  <c:v>0.73284199999999999</c:v>
                </c:pt>
                <c:pt idx="2382">
                  <c:v>0.73285400000000001</c:v>
                </c:pt>
                <c:pt idx="2383">
                  <c:v>0.73286700000000005</c:v>
                </c:pt>
                <c:pt idx="2384">
                  <c:v>0.73287999999999998</c:v>
                </c:pt>
                <c:pt idx="2385">
                  <c:v>0.73289199999999999</c:v>
                </c:pt>
                <c:pt idx="2386">
                  <c:v>0.73290500000000003</c:v>
                </c:pt>
                <c:pt idx="2387">
                  <c:v>0.73291799999999996</c:v>
                </c:pt>
                <c:pt idx="2388">
                  <c:v>0.73292999999999997</c:v>
                </c:pt>
                <c:pt idx="2389">
                  <c:v>0.73294300000000001</c:v>
                </c:pt>
                <c:pt idx="2390">
                  <c:v>0.73295500000000002</c:v>
                </c:pt>
                <c:pt idx="2391">
                  <c:v>0.73296799999999995</c:v>
                </c:pt>
                <c:pt idx="2392">
                  <c:v>0.73298099999999999</c:v>
                </c:pt>
                <c:pt idx="2393">
                  <c:v>0.73299300000000001</c:v>
                </c:pt>
                <c:pt idx="2394">
                  <c:v>0.73300600000000005</c:v>
                </c:pt>
                <c:pt idx="2395">
                  <c:v>0.73301899999999998</c:v>
                </c:pt>
                <c:pt idx="2396">
                  <c:v>0.73303099999999999</c:v>
                </c:pt>
                <c:pt idx="2397">
                  <c:v>0.73304400000000003</c:v>
                </c:pt>
                <c:pt idx="2398">
                  <c:v>0.73305600000000004</c:v>
                </c:pt>
                <c:pt idx="2399">
                  <c:v>0.73306899999999997</c:v>
                </c:pt>
                <c:pt idx="2400">
                  <c:v>0.73308200000000001</c:v>
                </c:pt>
                <c:pt idx="2401">
                  <c:v>0.73309400000000002</c:v>
                </c:pt>
                <c:pt idx="2402">
                  <c:v>0.73310699999999995</c:v>
                </c:pt>
                <c:pt idx="2403">
                  <c:v>0.73288699999999996</c:v>
                </c:pt>
                <c:pt idx="2404">
                  <c:v>0.73266799999999999</c:v>
                </c:pt>
                <c:pt idx="2405">
                  <c:v>0.73244900000000002</c:v>
                </c:pt>
                <c:pt idx="2406">
                  <c:v>0.73222900000000002</c:v>
                </c:pt>
                <c:pt idx="2407">
                  <c:v>0.73201000000000005</c:v>
                </c:pt>
                <c:pt idx="2408">
                  <c:v>0.73179099999999997</c:v>
                </c:pt>
                <c:pt idx="2409">
                  <c:v>0.731572</c:v>
                </c:pt>
                <c:pt idx="2410">
                  <c:v>0.73135300000000003</c:v>
                </c:pt>
                <c:pt idx="2411">
                  <c:v>0.73113399999999995</c:v>
                </c:pt>
                <c:pt idx="2412">
                  <c:v>0.73091499999999998</c:v>
                </c:pt>
                <c:pt idx="2413">
                  <c:v>0.73069700000000004</c:v>
                </c:pt>
                <c:pt idx="2414">
                  <c:v>0.73047799999999996</c:v>
                </c:pt>
                <c:pt idx="2415">
                  <c:v>0.73025899999999999</c:v>
                </c:pt>
                <c:pt idx="2416">
                  <c:v>0.73004100000000005</c:v>
                </c:pt>
                <c:pt idx="2417">
                  <c:v>0.72982199999999997</c:v>
                </c:pt>
                <c:pt idx="2418">
                  <c:v>0.72960400000000003</c:v>
                </c:pt>
                <c:pt idx="2419">
                  <c:v>0.72938499999999995</c:v>
                </c:pt>
                <c:pt idx="2420">
                  <c:v>0.72916700000000001</c:v>
                </c:pt>
                <c:pt idx="2421">
                  <c:v>0.72894899999999996</c:v>
                </c:pt>
                <c:pt idx="2422">
                  <c:v>0.72872999999999999</c:v>
                </c:pt>
                <c:pt idx="2423">
                  <c:v>0.72851200000000005</c:v>
                </c:pt>
                <c:pt idx="2424">
                  <c:v>0.728294</c:v>
                </c:pt>
                <c:pt idx="2425">
                  <c:v>0.72807599999999995</c:v>
                </c:pt>
                <c:pt idx="2426">
                  <c:v>0.727858</c:v>
                </c:pt>
                <c:pt idx="2427">
                  <c:v>0.72763999999999995</c:v>
                </c:pt>
                <c:pt idx="2428">
                  <c:v>0.72742300000000004</c:v>
                </c:pt>
                <c:pt idx="2429">
                  <c:v>0.72720499999999999</c:v>
                </c:pt>
                <c:pt idx="2430">
                  <c:v>0.72698700000000005</c:v>
                </c:pt>
                <c:pt idx="2431">
                  <c:v>0.72677000000000003</c:v>
                </c:pt>
                <c:pt idx="2432">
                  <c:v>0.72655199999999998</c:v>
                </c:pt>
                <c:pt idx="2433">
                  <c:v>0.72633499999999995</c:v>
                </c:pt>
                <c:pt idx="2434">
                  <c:v>0.72611700000000001</c:v>
                </c:pt>
                <c:pt idx="2435">
                  <c:v>0.72589999999999999</c:v>
                </c:pt>
                <c:pt idx="2436">
                  <c:v>0.72568299999999997</c:v>
                </c:pt>
                <c:pt idx="2437">
                  <c:v>0.72546500000000003</c:v>
                </c:pt>
                <c:pt idx="2438">
                  <c:v>0.725248</c:v>
                </c:pt>
                <c:pt idx="2439">
                  <c:v>0.72503099999999998</c:v>
                </c:pt>
                <c:pt idx="2440">
                  <c:v>0.72481399999999996</c:v>
                </c:pt>
                <c:pt idx="2441">
                  <c:v>0.72459700000000005</c:v>
                </c:pt>
                <c:pt idx="2442">
                  <c:v>0.72438000000000002</c:v>
                </c:pt>
                <c:pt idx="2443">
                  <c:v>0.724163</c:v>
                </c:pt>
                <c:pt idx="2444">
                  <c:v>0.72394700000000001</c:v>
                </c:pt>
                <c:pt idx="2445">
                  <c:v>0.72372999999999998</c:v>
                </c:pt>
                <c:pt idx="2446">
                  <c:v>0.72351299999999996</c:v>
                </c:pt>
                <c:pt idx="2447">
                  <c:v>0.72329699999999997</c:v>
                </c:pt>
                <c:pt idx="2448">
                  <c:v>0.72307999999999995</c:v>
                </c:pt>
                <c:pt idx="2449">
                  <c:v>0.72286399999999995</c:v>
                </c:pt>
                <c:pt idx="2450">
                  <c:v>0.72264799999999996</c:v>
                </c:pt>
                <c:pt idx="2451">
                  <c:v>0.72243100000000005</c:v>
                </c:pt>
                <c:pt idx="2452">
                  <c:v>0.72221500000000005</c:v>
                </c:pt>
                <c:pt idx="2453">
                  <c:v>0.72199899999999995</c:v>
                </c:pt>
                <c:pt idx="2454">
                  <c:v>0.72178299999999995</c:v>
                </c:pt>
                <c:pt idx="2455">
                  <c:v>0.72156699999999996</c:v>
                </c:pt>
                <c:pt idx="2456">
                  <c:v>0.72135099999999996</c:v>
                </c:pt>
                <c:pt idx="2457">
                  <c:v>0.72113499999999997</c:v>
                </c:pt>
                <c:pt idx="2458">
                  <c:v>0.72091899999999998</c:v>
                </c:pt>
                <c:pt idx="2459">
                  <c:v>0.72070299999999998</c:v>
                </c:pt>
                <c:pt idx="2460">
                  <c:v>0.72048800000000002</c:v>
                </c:pt>
                <c:pt idx="2461">
                  <c:v>0.72027200000000002</c:v>
                </c:pt>
                <c:pt idx="2462">
                  <c:v>0.72005600000000003</c:v>
                </c:pt>
                <c:pt idx="2463">
                  <c:v>0.71984099999999995</c:v>
                </c:pt>
                <c:pt idx="2464">
                  <c:v>0.71962499999999996</c:v>
                </c:pt>
                <c:pt idx="2465">
                  <c:v>0.71940999999999999</c:v>
                </c:pt>
                <c:pt idx="2466">
                  <c:v>0.71919500000000003</c:v>
                </c:pt>
                <c:pt idx="2467">
                  <c:v>0.71897900000000003</c:v>
                </c:pt>
                <c:pt idx="2468">
                  <c:v>0.71876399999999996</c:v>
                </c:pt>
                <c:pt idx="2469">
                  <c:v>0.71854899999999999</c:v>
                </c:pt>
                <c:pt idx="2470">
                  <c:v>0.71833400000000003</c:v>
                </c:pt>
                <c:pt idx="2471">
                  <c:v>0.71811899999999995</c:v>
                </c:pt>
                <c:pt idx="2472">
                  <c:v>0.71790399999999999</c:v>
                </c:pt>
                <c:pt idx="2473">
                  <c:v>0.71768900000000002</c:v>
                </c:pt>
                <c:pt idx="2474">
                  <c:v>0.71747499999999997</c:v>
                </c:pt>
                <c:pt idx="2475">
                  <c:v>0.71726000000000001</c:v>
                </c:pt>
                <c:pt idx="2476">
                  <c:v>0.71704500000000004</c:v>
                </c:pt>
                <c:pt idx="2477">
                  <c:v>0.716831</c:v>
                </c:pt>
                <c:pt idx="2478">
                  <c:v>0.71661600000000003</c:v>
                </c:pt>
                <c:pt idx="2479">
                  <c:v>0.71640199999999998</c:v>
                </c:pt>
                <c:pt idx="2480">
                  <c:v>0.71618700000000002</c:v>
                </c:pt>
                <c:pt idx="2481">
                  <c:v>0.71597299999999997</c:v>
                </c:pt>
                <c:pt idx="2482">
                  <c:v>0.71575900000000003</c:v>
                </c:pt>
                <c:pt idx="2483">
                  <c:v>0.71554499999999999</c:v>
                </c:pt>
                <c:pt idx="2484">
                  <c:v>0.71533000000000002</c:v>
                </c:pt>
                <c:pt idx="2485">
                  <c:v>0.71511599999999997</c:v>
                </c:pt>
                <c:pt idx="2486">
                  <c:v>0.71490200000000004</c:v>
                </c:pt>
                <c:pt idx="2487">
                  <c:v>0.71468799999999999</c:v>
                </c:pt>
                <c:pt idx="2488">
                  <c:v>0.71447499999999997</c:v>
                </c:pt>
                <c:pt idx="2489">
                  <c:v>0.71426100000000003</c:v>
                </c:pt>
                <c:pt idx="2490">
                  <c:v>0.71404699999999999</c:v>
                </c:pt>
                <c:pt idx="2491">
                  <c:v>0.71383300000000005</c:v>
                </c:pt>
                <c:pt idx="2492">
                  <c:v>0.71362000000000003</c:v>
                </c:pt>
                <c:pt idx="2493">
                  <c:v>0.71340599999999998</c:v>
                </c:pt>
                <c:pt idx="2494">
                  <c:v>0.71319299999999997</c:v>
                </c:pt>
                <c:pt idx="2495">
                  <c:v>0.71297900000000003</c:v>
                </c:pt>
                <c:pt idx="2496">
                  <c:v>0.71276600000000001</c:v>
                </c:pt>
                <c:pt idx="2497">
                  <c:v>0.71255299999999999</c:v>
                </c:pt>
                <c:pt idx="2498">
                  <c:v>0.71233999999999997</c:v>
                </c:pt>
                <c:pt idx="2499">
                  <c:v>0.71212600000000004</c:v>
                </c:pt>
                <c:pt idx="2500">
                  <c:v>0.71191300000000002</c:v>
                </c:pt>
                <c:pt idx="2501">
                  <c:v>0.7117</c:v>
                </c:pt>
                <c:pt idx="2502">
                  <c:v>0.71148699999999998</c:v>
                </c:pt>
                <c:pt idx="2503">
                  <c:v>0.71127499999999999</c:v>
                </c:pt>
                <c:pt idx="2504">
                  <c:v>0.71106199999999997</c:v>
                </c:pt>
                <c:pt idx="2505">
                  <c:v>0.71084899999999995</c:v>
                </c:pt>
                <c:pt idx="2506">
                  <c:v>0.71063600000000005</c:v>
                </c:pt>
                <c:pt idx="2507">
                  <c:v>0.71042400000000006</c:v>
                </c:pt>
                <c:pt idx="2508">
                  <c:v>0.71021100000000004</c:v>
                </c:pt>
                <c:pt idx="2509">
                  <c:v>0.70999900000000005</c:v>
                </c:pt>
                <c:pt idx="2510">
                  <c:v>0.70978600000000003</c:v>
                </c:pt>
                <c:pt idx="2511">
                  <c:v>0.70957400000000004</c:v>
                </c:pt>
                <c:pt idx="2512">
                  <c:v>0.70936200000000005</c:v>
                </c:pt>
                <c:pt idx="2513">
                  <c:v>0.70914900000000003</c:v>
                </c:pt>
                <c:pt idx="2514">
                  <c:v>0.70893700000000004</c:v>
                </c:pt>
                <c:pt idx="2515">
                  <c:v>0.70872500000000005</c:v>
                </c:pt>
                <c:pt idx="2516">
                  <c:v>0.70851299999999995</c:v>
                </c:pt>
                <c:pt idx="2517">
                  <c:v>0.70830099999999996</c:v>
                </c:pt>
                <c:pt idx="2518">
                  <c:v>0.70808899999999997</c:v>
                </c:pt>
                <c:pt idx="2519">
                  <c:v>0.70787800000000001</c:v>
                </c:pt>
                <c:pt idx="2520">
                  <c:v>0.70766600000000002</c:v>
                </c:pt>
                <c:pt idx="2521">
                  <c:v>0.70745400000000003</c:v>
                </c:pt>
                <c:pt idx="2522">
                  <c:v>0.70724299999999996</c:v>
                </c:pt>
                <c:pt idx="2523">
                  <c:v>0.70703099999999997</c:v>
                </c:pt>
                <c:pt idx="2524">
                  <c:v>0.70682</c:v>
                </c:pt>
                <c:pt idx="2525">
                  <c:v>0.70660800000000001</c:v>
                </c:pt>
                <c:pt idx="2526">
                  <c:v>0.70639700000000005</c:v>
                </c:pt>
                <c:pt idx="2527">
                  <c:v>0.70618499999999995</c:v>
                </c:pt>
                <c:pt idx="2528">
                  <c:v>0.70597399999999999</c:v>
                </c:pt>
                <c:pt idx="2529">
                  <c:v>0.70576300000000003</c:v>
                </c:pt>
                <c:pt idx="2530">
                  <c:v>0.70555199999999996</c:v>
                </c:pt>
                <c:pt idx="2531">
                  <c:v>0.705341</c:v>
                </c:pt>
                <c:pt idx="2532">
                  <c:v>0.70513000000000003</c:v>
                </c:pt>
                <c:pt idx="2533">
                  <c:v>0.70491899999999996</c:v>
                </c:pt>
                <c:pt idx="2534">
                  <c:v>0.704708</c:v>
                </c:pt>
                <c:pt idx="2535">
                  <c:v>0.70449799999999996</c:v>
                </c:pt>
                <c:pt idx="2536">
                  <c:v>0.704287</c:v>
                </c:pt>
                <c:pt idx="2537">
                  <c:v>0.70407600000000004</c:v>
                </c:pt>
                <c:pt idx="2538">
                  <c:v>0.70386599999999999</c:v>
                </c:pt>
                <c:pt idx="2539">
                  <c:v>0.70365500000000003</c:v>
                </c:pt>
                <c:pt idx="2540">
                  <c:v>0.70344499999999999</c:v>
                </c:pt>
                <c:pt idx="2541">
                  <c:v>0.70323400000000003</c:v>
                </c:pt>
                <c:pt idx="2542">
                  <c:v>0.70302399999999998</c:v>
                </c:pt>
                <c:pt idx="2543">
                  <c:v>0.70281400000000005</c:v>
                </c:pt>
                <c:pt idx="2544">
                  <c:v>0.70260400000000001</c:v>
                </c:pt>
                <c:pt idx="2545">
                  <c:v>0.70239399999999996</c:v>
                </c:pt>
                <c:pt idx="2546">
                  <c:v>0.70218400000000003</c:v>
                </c:pt>
                <c:pt idx="2547">
                  <c:v>0.70197399999999999</c:v>
                </c:pt>
                <c:pt idx="2548">
                  <c:v>0.70176400000000005</c:v>
                </c:pt>
                <c:pt idx="2549">
                  <c:v>0.70155400000000001</c:v>
                </c:pt>
                <c:pt idx="2550">
                  <c:v>0.70134399999999997</c:v>
                </c:pt>
                <c:pt idx="2551">
                  <c:v>0.70113400000000003</c:v>
                </c:pt>
                <c:pt idx="2552">
                  <c:v>0.70092500000000002</c:v>
                </c:pt>
                <c:pt idx="2553">
                  <c:v>0.70071499999999998</c:v>
                </c:pt>
                <c:pt idx="2554">
                  <c:v>0.70050599999999996</c:v>
                </c:pt>
                <c:pt idx="2555">
                  <c:v>0.70029600000000003</c:v>
                </c:pt>
                <c:pt idx="2556">
                  <c:v>0.70008700000000001</c:v>
                </c:pt>
                <c:pt idx="2557">
                  <c:v>0.699878</c:v>
                </c:pt>
                <c:pt idx="2558">
                  <c:v>0.69966899999999999</c:v>
                </c:pt>
                <c:pt idx="2559">
                  <c:v>0.69945900000000005</c:v>
                </c:pt>
                <c:pt idx="2560">
                  <c:v>0.69925000000000004</c:v>
                </c:pt>
                <c:pt idx="2561">
                  <c:v>0.69904100000000002</c:v>
                </c:pt>
                <c:pt idx="2562">
                  <c:v>0.69883200000000001</c:v>
                </c:pt>
                <c:pt idx="2563">
                  <c:v>0.69862299999999999</c:v>
                </c:pt>
                <c:pt idx="2564">
                  <c:v>0.69841500000000001</c:v>
                </c:pt>
                <c:pt idx="2565">
                  <c:v>0.69820599999999999</c:v>
                </c:pt>
                <c:pt idx="2566">
                  <c:v>0.69799699999999998</c:v>
                </c:pt>
                <c:pt idx="2567">
                  <c:v>0.69778899999999999</c:v>
                </c:pt>
                <c:pt idx="2568">
                  <c:v>0.69757999999999998</c:v>
                </c:pt>
                <c:pt idx="2569">
                  <c:v>0.69737099999999996</c:v>
                </c:pt>
                <c:pt idx="2570">
                  <c:v>0.69716299999999998</c:v>
                </c:pt>
                <c:pt idx="2571">
                  <c:v>0.69695499999999999</c:v>
                </c:pt>
                <c:pt idx="2572">
                  <c:v>0.69674599999999998</c:v>
                </c:pt>
                <c:pt idx="2573">
                  <c:v>0.69653799999999999</c:v>
                </c:pt>
                <c:pt idx="2574">
                  <c:v>0.69633</c:v>
                </c:pt>
                <c:pt idx="2575">
                  <c:v>0.69612200000000002</c:v>
                </c:pt>
                <c:pt idx="2576">
                  <c:v>0.69591400000000003</c:v>
                </c:pt>
                <c:pt idx="2577">
                  <c:v>0.69570600000000005</c:v>
                </c:pt>
                <c:pt idx="2578">
                  <c:v>0.69549799999999995</c:v>
                </c:pt>
                <c:pt idx="2579">
                  <c:v>0.69528999999999996</c:v>
                </c:pt>
                <c:pt idx="2580">
                  <c:v>0.69508300000000001</c:v>
                </c:pt>
                <c:pt idx="2581">
                  <c:v>0.69487500000000002</c:v>
                </c:pt>
                <c:pt idx="2582">
                  <c:v>0.69466700000000003</c:v>
                </c:pt>
                <c:pt idx="2583">
                  <c:v>0.69445999999999997</c:v>
                </c:pt>
                <c:pt idx="2584">
                  <c:v>0.69425199999999998</c:v>
                </c:pt>
                <c:pt idx="2585">
                  <c:v>0.69404500000000002</c:v>
                </c:pt>
                <c:pt idx="2586">
                  <c:v>0.69383799999999995</c:v>
                </c:pt>
                <c:pt idx="2587">
                  <c:v>0.69362999999999997</c:v>
                </c:pt>
                <c:pt idx="2588">
                  <c:v>0.69342300000000001</c:v>
                </c:pt>
                <c:pt idx="2589">
                  <c:v>0.69321600000000005</c:v>
                </c:pt>
                <c:pt idx="2590">
                  <c:v>0.69300899999999999</c:v>
                </c:pt>
                <c:pt idx="2591">
                  <c:v>0.69280200000000003</c:v>
                </c:pt>
                <c:pt idx="2592">
                  <c:v>0.69259499999999996</c:v>
                </c:pt>
                <c:pt idx="2593">
                  <c:v>0.692388</c:v>
                </c:pt>
                <c:pt idx="2594">
                  <c:v>0.69218100000000005</c:v>
                </c:pt>
                <c:pt idx="2595">
                  <c:v>0.69197500000000001</c:v>
                </c:pt>
                <c:pt idx="2596">
                  <c:v>0.69176800000000005</c:v>
                </c:pt>
                <c:pt idx="2597">
                  <c:v>0.69156099999999998</c:v>
                </c:pt>
                <c:pt idx="2598">
                  <c:v>0.69135500000000005</c:v>
                </c:pt>
                <c:pt idx="2599">
                  <c:v>0.69114799999999998</c:v>
                </c:pt>
                <c:pt idx="2600">
                  <c:v>0.69094199999999995</c:v>
                </c:pt>
                <c:pt idx="2601">
                  <c:v>0.69073600000000002</c:v>
                </c:pt>
                <c:pt idx="2602">
                  <c:v>0.69052999999999998</c:v>
                </c:pt>
                <c:pt idx="2603">
                  <c:v>0.69032300000000002</c:v>
                </c:pt>
                <c:pt idx="2604">
                  <c:v>0.69011699999999998</c:v>
                </c:pt>
                <c:pt idx="2605">
                  <c:v>0.68991100000000005</c:v>
                </c:pt>
                <c:pt idx="2606">
                  <c:v>0.68970500000000001</c:v>
                </c:pt>
                <c:pt idx="2607">
                  <c:v>0.68949899999999997</c:v>
                </c:pt>
                <c:pt idx="2608">
                  <c:v>0.68929399999999996</c:v>
                </c:pt>
                <c:pt idx="2609">
                  <c:v>0.68908800000000003</c:v>
                </c:pt>
                <c:pt idx="2610">
                  <c:v>0.68888199999999999</c:v>
                </c:pt>
                <c:pt idx="2611">
                  <c:v>0.68867599999999995</c:v>
                </c:pt>
                <c:pt idx="2612">
                  <c:v>0.68847100000000006</c:v>
                </c:pt>
                <c:pt idx="2613">
                  <c:v>0.68826500000000002</c:v>
                </c:pt>
                <c:pt idx="2614">
                  <c:v>0.68806</c:v>
                </c:pt>
                <c:pt idx="2615">
                  <c:v>0.68785499999999999</c:v>
                </c:pt>
                <c:pt idx="2616">
                  <c:v>0.68764899999999995</c:v>
                </c:pt>
                <c:pt idx="2617">
                  <c:v>0.68744400000000006</c:v>
                </c:pt>
                <c:pt idx="2618">
                  <c:v>0.68723900000000004</c:v>
                </c:pt>
                <c:pt idx="2619">
                  <c:v>0.68703400000000003</c:v>
                </c:pt>
                <c:pt idx="2620">
                  <c:v>0.68682900000000002</c:v>
                </c:pt>
                <c:pt idx="2621">
                  <c:v>0.68662400000000001</c:v>
                </c:pt>
                <c:pt idx="2622">
                  <c:v>0.686419</c:v>
                </c:pt>
                <c:pt idx="2623">
                  <c:v>0.68621500000000002</c:v>
                </c:pt>
                <c:pt idx="2624">
                  <c:v>0.68601000000000001</c:v>
                </c:pt>
                <c:pt idx="2625">
                  <c:v>0.685805</c:v>
                </c:pt>
                <c:pt idx="2626">
                  <c:v>0.68560100000000002</c:v>
                </c:pt>
                <c:pt idx="2627">
                  <c:v>0.68539600000000001</c:v>
                </c:pt>
                <c:pt idx="2628">
                  <c:v>0.68519200000000002</c:v>
                </c:pt>
                <c:pt idx="2629">
                  <c:v>0.68498700000000001</c:v>
                </c:pt>
                <c:pt idx="2630">
                  <c:v>0.68478300000000003</c:v>
                </c:pt>
                <c:pt idx="2631">
                  <c:v>0.68457900000000005</c:v>
                </c:pt>
                <c:pt idx="2632">
                  <c:v>0.68437499999999996</c:v>
                </c:pt>
                <c:pt idx="2633">
                  <c:v>0.68417099999999997</c:v>
                </c:pt>
                <c:pt idx="2634">
                  <c:v>0.68396699999999999</c:v>
                </c:pt>
                <c:pt idx="2635">
                  <c:v>0.68376300000000001</c:v>
                </c:pt>
                <c:pt idx="2636">
                  <c:v>0.68355900000000003</c:v>
                </c:pt>
                <c:pt idx="2637">
                  <c:v>0.68335500000000005</c:v>
                </c:pt>
                <c:pt idx="2638">
                  <c:v>0.68315199999999998</c:v>
                </c:pt>
                <c:pt idx="2639">
                  <c:v>0.682948</c:v>
                </c:pt>
                <c:pt idx="2640">
                  <c:v>0.68274400000000002</c:v>
                </c:pt>
                <c:pt idx="2641">
                  <c:v>0.68254099999999995</c:v>
                </c:pt>
                <c:pt idx="2642">
                  <c:v>0.68233699999999997</c:v>
                </c:pt>
                <c:pt idx="2643">
                  <c:v>0.68213400000000002</c:v>
                </c:pt>
                <c:pt idx="2644">
                  <c:v>0.68193099999999995</c:v>
                </c:pt>
                <c:pt idx="2645">
                  <c:v>0.681728</c:v>
                </c:pt>
                <c:pt idx="2646">
                  <c:v>0.68152500000000005</c:v>
                </c:pt>
                <c:pt idx="2647">
                  <c:v>0.68132199999999998</c:v>
                </c:pt>
                <c:pt idx="2648">
                  <c:v>0.68111900000000003</c:v>
                </c:pt>
                <c:pt idx="2649">
                  <c:v>0.68091599999999997</c:v>
                </c:pt>
                <c:pt idx="2650">
                  <c:v>0.68071300000000001</c:v>
                </c:pt>
                <c:pt idx="2651">
                  <c:v>0.68050999999999995</c:v>
                </c:pt>
                <c:pt idx="2652">
                  <c:v>0.680307</c:v>
                </c:pt>
                <c:pt idx="2653">
                  <c:v>0.68010499999999996</c:v>
                </c:pt>
                <c:pt idx="2654">
                  <c:v>0.67990200000000001</c:v>
                </c:pt>
                <c:pt idx="2655">
                  <c:v>0.67969999999999997</c:v>
                </c:pt>
                <c:pt idx="2656">
                  <c:v>0.67949700000000002</c:v>
                </c:pt>
                <c:pt idx="2657">
                  <c:v>0.67929499999999998</c:v>
                </c:pt>
                <c:pt idx="2658">
                  <c:v>0.67909299999999995</c:v>
                </c:pt>
                <c:pt idx="2659">
                  <c:v>0.67889100000000002</c:v>
                </c:pt>
                <c:pt idx="2660">
                  <c:v>0.67868899999999999</c:v>
                </c:pt>
                <c:pt idx="2661">
                  <c:v>0.67848699999999995</c:v>
                </c:pt>
                <c:pt idx="2662">
                  <c:v>0.67828500000000003</c:v>
                </c:pt>
                <c:pt idx="2663">
                  <c:v>0.67808299999999999</c:v>
                </c:pt>
                <c:pt idx="2664">
                  <c:v>0.67788099999999996</c:v>
                </c:pt>
                <c:pt idx="2665">
                  <c:v>0.67767900000000003</c:v>
                </c:pt>
                <c:pt idx="2666">
                  <c:v>0.67747800000000002</c:v>
                </c:pt>
                <c:pt idx="2667">
                  <c:v>0.67727599999999999</c:v>
                </c:pt>
                <c:pt idx="2668">
                  <c:v>0.67707499999999998</c:v>
                </c:pt>
                <c:pt idx="2669">
                  <c:v>0.67687299999999995</c:v>
                </c:pt>
                <c:pt idx="2670">
                  <c:v>0.67667200000000005</c:v>
                </c:pt>
                <c:pt idx="2671">
                  <c:v>0.67647100000000004</c:v>
                </c:pt>
                <c:pt idx="2672">
                  <c:v>0.67627000000000004</c:v>
                </c:pt>
                <c:pt idx="2673">
                  <c:v>0.67606900000000003</c:v>
                </c:pt>
                <c:pt idx="2674">
                  <c:v>0.67586800000000002</c:v>
                </c:pt>
                <c:pt idx="2675">
                  <c:v>0.67566700000000002</c:v>
                </c:pt>
                <c:pt idx="2676">
                  <c:v>0.67546600000000001</c:v>
                </c:pt>
                <c:pt idx="2677">
                  <c:v>0.675265</c:v>
                </c:pt>
                <c:pt idx="2678">
                  <c:v>0.675064</c:v>
                </c:pt>
                <c:pt idx="2679">
                  <c:v>0.67486400000000002</c:v>
                </c:pt>
                <c:pt idx="2680">
                  <c:v>0.67466300000000001</c:v>
                </c:pt>
                <c:pt idx="2681">
                  <c:v>0.67446300000000003</c:v>
                </c:pt>
                <c:pt idx="2682">
                  <c:v>0.67426200000000003</c:v>
                </c:pt>
                <c:pt idx="2683">
                  <c:v>0.67406200000000005</c:v>
                </c:pt>
                <c:pt idx="2684">
                  <c:v>0.67386199999999996</c:v>
                </c:pt>
                <c:pt idx="2685">
                  <c:v>0.67366199999999998</c:v>
                </c:pt>
                <c:pt idx="2686">
                  <c:v>0.67346200000000001</c:v>
                </c:pt>
                <c:pt idx="2687">
                  <c:v>0.67326200000000003</c:v>
                </c:pt>
                <c:pt idx="2688">
                  <c:v>0.67306200000000005</c:v>
                </c:pt>
                <c:pt idx="2689">
                  <c:v>0.67286199999999996</c:v>
                </c:pt>
                <c:pt idx="2690">
                  <c:v>0.67266199999999998</c:v>
                </c:pt>
                <c:pt idx="2691">
                  <c:v>0.67246300000000003</c:v>
                </c:pt>
                <c:pt idx="2692">
                  <c:v>0.67226300000000005</c:v>
                </c:pt>
                <c:pt idx="2693">
                  <c:v>0.67206399999999999</c:v>
                </c:pt>
                <c:pt idx="2694">
                  <c:v>0.67186400000000002</c:v>
                </c:pt>
                <c:pt idx="2695">
                  <c:v>0.67166499999999996</c:v>
                </c:pt>
                <c:pt idx="2696">
                  <c:v>0.67146600000000001</c:v>
                </c:pt>
                <c:pt idx="2697">
                  <c:v>0.67126600000000003</c:v>
                </c:pt>
                <c:pt idx="2698">
                  <c:v>0.67106699999999997</c:v>
                </c:pt>
                <c:pt idx="2699">
                  <c:v>0.67086800000000002</c:v>
                </c:pt>
                <c:pt idx="2700">
                  <c:v>0.67066899999999996</c:v>
                </c:pt>
                <c:pt idx="2701">
                  <c:v>0.67047100000000004</c:v>
                </c:pt>
                <c:pt idx="2702">
                  <c:v>0.67027199999999998</c:v>
                </c:pt>
                <c:pt idx="2703">
                  <c:v>0.67007300000000003</c:v>
                </c:pt>
                <c:pt idx="2704">
                  <c:v>0.669875</c:v>
                </c:pt>
                <c:pt idx="2705">
                  <c:v>0.66967600000000005</c:v>
                </c:pt>
                <c:pt idx="2706">
                  <c:v>0.66947800000000002</c:v>
                </c:pt>
                <c:pt idx="2707">
                  <c:v>0.66927999999999999</c:v>
                </c:pt>
                <c:pt idx="2708">
                  <c:v>0.66908100000000004</c:v>
                </c:pt>
                <c:pt idx="2709">
                  <c:v>0.66888300000000001</c:v>
                </c:pt>
                <c:pt idx="2710">
                  <c:v>0.66868499999999997</c:v>
                </c:pt>
                <c:pt idx="2711">
                  <c:v>0.66848700000000005</c:v>
                </c:pt>
                <c:pt idx="2712">
                  <c:v>0.66828900000000002</c:v>
                </c:pt>
                <c:pt idx="2713">
                  <c:v>0.66809200000000002</c:v>
                </c:pt>
                <c:pt idx="2714">
                  <c:v>0.66789399999999999</c:v>
                </c:pt>
                <c:pt idx="2715">
                  <c:v>0.66769599999999996</c:v>
                </c:pt>
                <c:pt idx="2716">
                  <c:v>0.66749899999999995</c:v>
                </c:pt>
                <c:pt idx="2717">
                  <c:v>0.66730100000000003</c:v>
                </c:pt>
                <c:pt idx="2718">
                  <c:v>0.66710400000000003</c:v>
                </c:pt>
                <c:pt idx="2719">
                  <c:v>0.66690700000000003</c:v>
                </c:pt>
                <c:pt idx="2720">
                  <c:v>0.66671000000000002</c:v>
                </c:pt>
                <c:pt idx="2721">
                  <c:v>0.66651300000000002</c:v>
                </c:pt>
                <c:pt idx="2722">
                  <c:v>0.66631600000000002</c:v>
                </c:pt>
                <c:pt idx="2723">
                  <c:v>0.66611900000000002</c:v>
                </c:pt>
                <c:pt idx="2724">
                  <c:v>0.66592200000000001</c:v>
                </c:pt>
                <c:pt idx="2725">
                  <c:v>0.66572500000000001</c:v>
                </c:pt>
                <c:pt idx="2726">
                  <c:v>0.66552900000000004</c:v>
                </c:pt>
                <c:pt idx="2727">
                  <c:v>0.66533200000000003</c:v>
                </c:pt>
                <c:pt idx="2728">
                  <c:v>0.66513599999999995</c:v>
                </c:pt>
                <c:pt idx="2729">
                  <c:v>0.66493899999999995</c:v>
                </c:pt>
                <c:pt idx="2730">
                  <c:v>0.66474299999999997</c:v>
                </c:pt>
                <c:pt idx="2731">
                  <c:v>0.664547</c:v>
                </c:pt>
                <c:pt idx="2732">
                  <c:v>0.66435100000000002</c:v>
                </c:pt>
                <c:pt idx="2733">
                  <c:v>0.66415500000000005</c:v>
                </c:pt>
                <c:pt idx="2734">
                  <c:v>0.66395899999999997</c:v>
                </c:pt>
                <c:pt idx="2735">
                  <c:v>0.66376400000000002</c:v>
                </c:pt>
                <c:pt idx="2736">
                  <c:v>0.66356800000000005</c:v>
                </c:pt>
                <c:pt idx="2737">
                  <c:v>0.66337199999999996</c:v>
                </c:pt>
                <c:pt idx="2738">
                  <c:v>0.66317700000000002</c:v>
                </c:pt>
                <c:pt idx="2739">
                  <c:v>0.66298199999999996</c:v>
                </c:pt>
                <c:pt idx="2740">
                  <c:v>0.66278599999999999</c:v>
                </c:pt>
                <c:pt idx="2741">
                  <c:v>0.66259100000000004</c:v>
                </c:pt>
                <c:pt idx="2742">
                  <c:v>0.66239599999999998</c:v>
                </c:pt>
                <c:pt idx="2743">
                  <c:v>0.66220100000000004</c:v>
                </c:pt>
                <c:pt idx="2744">
                  <c:v>0.66200700000000001</c:v>
                </c:pt>
                <c:pt idx="2745">
                  <c:v>0.66181199999999996</c:v>
                </c:pt>
                <c:pt idx="2746">
                  <c:v>0.66161700000000001</c:v>
                </c:pt>
                <c:pt idx="2747">
                  <c:v>0.66142299999999998</c:v>
                </c:pt>
                <c:pt idx="2748">
                  <c:v>0.66122800000000004</c:v>
                </c:pt>
                <c:pt idx="2749">
                  <c:v>0.66103400000000001</c:v>
                </c:pt>
                <c:pt idx="2750">
                  <c:v>0.66083999999999998</c:v>
                </c:pt>
                <c:pt idx="2751">
                  <c:v>0.66064599999999996</c:v>
                </c:pt>
                <c:pt idx="2752">
                  <c:v>0.66045200000000004</c:v>
                </c:pt>
                <c:pt idx="2753">
                  <c:v>0.66025800000000001</c:v>
                </c:pt>
                <c:pt idx="2754">
                  <c:v>0.66006399999999998</c:v>
                </c:pt>
                <c:pt idx="2755">
                  <c:v>0.65986999999999996</c:v>
                </c:pt>
                <c:pt idx="2756">
                  <c:v>0.65967699999999996</c:v>
                </c:pt>
                <c:pt idx="2757">
                  <c:v>0.65948300000000004</c:v>
                </c:pt>
                <c:pt idx="2758">
                  <c:v>0.65929000000000004</c:v>
                </c:pt>
                <c:pt idx="2759">
                  <c:v>0.65909700000000004</c:v>
                </c:pt>
                <c:pt idx="2760">
                  <c:v>0.65890400000000005</c:v>
                </c:pt>
                <c:pt idx="2761">
                  <c:v>0.65871100000000005</c:v>
                </c:pt>
                <c:pt idx="2762">
                  <c:v>0.65851800000000005</c:v>
                </c:pt>
                <c:pt idx="2763">
                  <c:v>0.65832500000000005</c:v>
                </c:pt>
                <c:pt idx="2764">
                  <c:v>0.65813299999999997</c:v>
                </c:pt>
                <c:pt idx="2765">
                  <c:v>0.65793999999999997</c:v>
                </c:pt>
                <c:pt idx="2766">
                  <c:v>0.657748</c:v>
                </c:pt>
                <c:pt idx="2767">
                  <c:v>0.657555</c:v>
                </c:pt>
                <c:pt idx="2768">
                  <c:v>0.65736300000000003</c:v>
                </c:pt>
                <c:pt idx="2769">
                  <c:v>0.65717099999999995</c:v>
                </c:pt>
                <c:pt idx="2770">
                  <c:v>0.65697899999999998</c:v>
                </c:pt>
                <c:pt idx="2771">
                  <c:v>0.65678700000000001</c:v>
                </c:pt>
                <c:pt idx="2772">
                  <c:v>0.65659599999999996</c:v>
                </c:pt>
                <c:pt idx="2773">
                  <c:v>0.65640399999999999</c:v>
                </c:pt>
                <c:pt idx="2774">
                  <c:v>0.65621300000000005</c:v>
                </c:pt>
                <c:pt idx="2775">
                  <c:v>0.65602099999999997</c:v>
                </c:pt>
                <c:pt idx="2776">
                  <c:v>0.65583000000000002</c:v>
                </c:pt>
                <c:pt idx="2777">
                  <c:v>0.65563899999999997</c:v>
                </c:pt>
                <c:pt idx="2778">
                  <c:v>0.65544800000000003</c:v>
                </c:pt>
                <c:pt idx="2779">
                  <c:v>0.65525699999999998</c:v>
                </c:pt>
                <c:pt idx="2780">
                  <c:v>0.65506699999999995</c:v>
                </c:pt>
                <c:pt idx="2781">
                  <c:v>0.65487600000000001</c:v>
                </c:pt>
                <c:pt idx="2782">
                  <c:v>0.65468599999999999</c:v>
                </c:pt>
                <c:pt idx="2783">
                  <c:v>0.65449500000000005</c:v>
                </c:pt>
                <c:pt idx="2784">
                  <c:v>0.65430500000000003</c:v>
                </c:pt>
                <c:pt idx="2785">
                  <c:v>0.654115</c:v>
                </c:pt>
                <c:pt idx="2786">
                  <c:v>0.65392499999999998</c:v>
                </c:pt>
                <c:pt idx="2787">
                  <c:v>0.65373599999999998</c:v>
                </c:pt>
                <c:pt idx="2788">
                  <c:v>0.65354599999999996</c:v>
                </c:pt>
                <c:pt idx="2789">
                  <c:v>0.65335699999999997</c:v>
                </c:pt>
                <c:pt idx="2790">
                  <c:v>0.65316700000000005</c:v>
                </c:pt>
                <c:pt idx="2791">
                  <c:v>0.65297799999999995</c:v>
                </c:pt>
                <c:pt idx="2792">
                  <c:v>0.65278899999999995</c:v>
                </c:pt>
                <c:pt idx="2793">
                  <c:v>0.65259999999999996</c:v>
                </c:pt>
                <c:pt idx="2794">
                  <c:v>0.65241099999999996</c:v>
                </c:pt>
                <c:pt idx="2795">
                  <c:v>0.652223</c:v>
                </c:pt>
                <c:pt idx="2796">
                  <c:v>0.652034</c:v>
                </c:pt>
                <c:pt idx="2797">
                  <c:v>0.65184600000000004</c:v>
                </c:pt>
                <c:pt idx="2798">
                  <c:v>0.65165799999999996</c:v>
                </c:pt>
                <c:pt idx="2799">
                  <c:v>0.65146999999999999</c:v>
                </c:pt>
                <c:pt idx="2800">
                  <c:v>0.65128200000000003</c:v>
                </c:pt>
                <c:pt idx="2801">
                  <c:v>0.65109399999999995</c:v>
                </c:pt>
                <c:pt idx="2802">
                  <c:v>0.65090700000000001</c:v>
                </c:pt>
                <c:pt idx="2803">
                  <c:v>0.65071900000000005</c:v>
                </c:pt>
                <c:pt idx="2804">
                  <c:v>0.650532</c:v>
                </c:pt>
                <c:pt idx="2805">
                  <c:v>0.65034499999999995</c:v>
                </c:pt>
                <c:pt idx="2806">
                  <c:v>0.65015800000000001</c:v>
                </c:pt>
                <c:pt idx="2807">
                  <c:v>0.64997099999999997</c:v>
                </c:pt>
                <c:pt idx="2808">
                  <c:v>0.64978400000000003</c:v>
                </c:pt>
                <c:pt idx="2809">
                  <c:v>0.64959800000000001</c:v>
                </c:pt>
                <c:pt idx="2810">
                  <c:v>0.64941199999999999</c:v>
                </c:pt>
                <c:pt idx="2811">
                  <c:v>0.64922599999999997</c:v>
                </c:pt>
                <c:pt idx="2812">
                  <c:v>0.64903999999999995</c:v>
                </c:pt>
                <c:pt idx="2813">
                  <c:v>0.64885400000000004</c:v>
                </c:pt>
                <c:pt idx="2814">
                  <c:v>0.64866800000000002</c:v>
                </c:pt>
                <c:pt idx="2815">
                  <c:v>0.64848300000000003</c:v>
                </c:pt>
                <c:pt idx="2816">
                  <c:v>0.64829800000000004</c:v>
                </c:pt>
                <c:pt idx="2817">
                  <c:v>0.64811200000000002</c:v>
                </c:pt>
                <c:pt idx="2818">
                  <c:v>0.64792799999999995</c:v>
                </c:pt>
                <c:pt idx="2819">
                  <c:v>0.64774299999999996</c:v>
                </c:pt>
                <c:pt idx="2820">
                  <c:v>0.64755799999999997</c:v>
                </c:pt>
                <c:pt idx="2821">
                  <c:v>0.647374</c:v>
                </c:pt>
                <c:pt idx="2822">
                  <c:v>0.64719000000000004</c:v>
                </c:pt>
                <c:pt idx="2823">
                  <c:v>0.64700599999999997</c:v>
                </c:pt>
                <c:pt idx="2824">
                  <c:v>0.64682200000000001</c:v>
                </c:pt>
                <c:pt idx="2825">
                  <c:v>0.64663800000000005</c:v>
                </c:pt>
                <c:pt idx="2826">
                  <c:v>0.646455</c:v>
                </c:pt>
                <c:pt idx="2827">
                  <c:v>0.64627100000000004</c:v>
                </c:pt>
                <c:pt idx="2828">
                  <c:v>0.646088</c:v>
                </c:pt>
                <c:pt idx="2829">
                  <c:v>0.64590599999999998</c:v>
                </c:pt>
                <c:pt idx="2830">
                  <c:v>0.64572300000000005</c:v>
                </c:pt>
                <c:pt idx="2831">
                  <c:v>0.64554</c:v>
                </c:pt>
                <c:pt idx="2832">
                  <c:v>0.64535799999999999</c:v>
                </c:pt>
                <c:pt idx="2833">
                  <c:v>0.64517599999999997</c:v>
                </c:pt>
                <c:pt idx="2834">
                  <c:v>0.64499399999999996</c:v>
                </c:pt>
                <c:pt idx="2835">
                  <c:v>0.64481200000000005</c:v>
                </c:pt>
                <c:pt idx="2836">
                  <c:v>0.64463099999999995</c:v>
                </c:pt>
                <c:pt idx="2837">
                  <c:v>0.64444999999999997</c:v>
                </c:pt>
                <c:pt idx="2838">
                  <c:v>0.64426899999999998</c:v>
                </c:pt>
                <c:pt idx="2839">
                  <c:v>0.64408799999999999</c:v>
                </c:pt>
                <c:pt idx="2840">
                  <c:v>0.64390700000000001</c:v>
                </c:pt>
                <c:pt idx="2841">
                  <c:v>0.64372700000000005</c:v>
                </c:pt>
                <c:pt idx="2842">
                  <c:v>0.64354699999999998</c:v>
                </c:pt>
                <c:pt idx="2843">
                  <c:v>0.64336700000000002</c:v>
                </c:pt>
                <c:pt idx="2844">
                  <c:v>0.64318699999999995</c:v>
                </c:pt>
                <c:pt idx="2845">
                  <c:v>0.64300800000000002</c:v>
                </c:pt>
                <c:pt idx="2846">
                  <c:v>0.64282799999999995</c:v>
                </c:pt>
                <c:pt idx="2847">
                  <c:v>0.64264900000000003</c:v>
                </c:pt>
                <c:pt idx="2848">
                  <c:v>0.64247100000000001</c:v>
                </c:pt>
                <c:pt idx="2849">
                  <c:v>0.64229199999999997</c:v>
                </c:pt>
                <c:pt idx="2850">
                  <c:v>0.64211399999999996</c:v>
                </c:pt>
                <c:pt idx="2851">
                  <c:v>0.64193599999999995</c:v>
                </c:pt>
                <c:pt idx="2852">
                  <c:v>0.64175800000000005</c:v>
                </c:pt>
                <c:pt idx="2853">
                  <c:v>0.64158000000000004</c:v>
                </c:pt>
                <c:pt idx="2854">
                  <c:v>0.64140299999999995</c:v>
                </c:pt>
                <c:pt idx="2855">
                  <c:v>0.64122599999999996</c:v>
                </c:pt>
                <c:pt idx="2856">
                  <c:v>0.64104899999999998</c:v>
                </c:pt>
                <c:pt idx="2857">
                  <c:v>0.640872</c:v>
                </c:pt>
                <c:pt idx="2858">
                  <c:v>0.64069600000000004</c:v>
                </c:pt>
                <c:pt idx="2859">
                  <c:v>0.64051999999999998</c:v>
                </c:pt>
                <c:pt idx="2860">
                  <c:v>0.64034400000000002</c:v>
                </c:pt>
                <c:pt idx="2861">
                  <c:v>0.64016799999999996</c:v>
                </c:pt>
                <c:pt idx="2862">
                  <c:v>0.63999300000000003</c:v>
                </c:pt>
                <c:pt idx="2863">
                  <c:v>0.639818</c:v>
                </c:pt>
                <c:pt idx="2864">
                  <c:v>0.63964299999999996</c:v>
                </c:pt>
                <c:pt idx="2865">
                  <c:v>0.63946899999999995</c:v>
                </c:pt>
                <c:pt idx="2866">
                  <c:v>0.63929499999999995</c:v>
                </c:pt>
                <c:pt idx="2867">
                  <c:v>0.63912100000000005</c:v>
                </c:pt>
                <c:pt idx="2868">
                  <c:v>0.63894700000000004</c:v>
                </c:pt>
                <c:pt idx="2869">
                  <c:v>0.63877399999999995</c:v>
                </c:pt>
                <c:pt idx="2870">
                  <c:v>0.63860099999999997</c:v>
                </c:pt>
                <c:pt idx="2871">
                  <c:v>0.638428</c:v>
                </c:pt>
                <c:pt idx="2872">
                  <c:v>0.63825500000000002</c:v>
                </c:pt>
                <c:pt idx="2873">
                  <c:v>0.63808299999999996</c:v>
                </c:pt>
                <c:pt idx="2874">
                  <c:v>0.63791100000000001</c:v>
                </c:pt>
                <c:pt idx="2875">
                  <c:v>0.63773999999999997</c:v>
                </c:pt>
                <c:pt idx="2876">
                  <c:v>0.63756800000000002</c:v>
                </c:pt>
                <c:pt idx="2877">
                  <c:v>0.63739699999999999</c:v>
                </c:pt>
                <c:pt idx="2878">
                  <c:v>0.63722699999999999</c:v>
                </c:pt>
                <c:pt idx="2879">
                  <c:v>0.63705599999999996</c:v>
                </c:pt>
                <c:pt idx="2880">
                  <c:v>0.63688599999999995</c:v>
                </c:pt>
                <c:pt idx="2881">
                  <c:v>0.63671699999999998</c:v>
                </c:pt>
                <c:pt idx="2882">
                  <c:v>0.63654699999999997</c:v>
                </c:pt>
                <c:pt idx="2883">
                  <c:v>0.636378</c:v>
                </c:pt>
                <c:pt idx="2884">
                  <c:v>0.63620900000000002</c:v>
                </c:pt>
                <c:pt idx="2885">
                  <c:v>0.63604099999999997</c:v>
                </c:pt>
                <c:pt idx="2886">
                  <c:v>0.63587300000000002</c:v>
                </c:pt>
                <c:pt idx="2887">
                  <c:v>0.63570499999999996</c:v>
                </c:pt>
                <c:pt idx="2888">
                  <c:v>0.63553800000000005</c:v>
                </c:pt>
                <c:pt idx="2889">
                  <c:v>0.63537100000000002</c:v>
                </c:pt>
                <c:pt idx="2890">
                  <c:v>0.63520399999999999</c:v>
                </c:pt>
                <c:pt idx="2891">
                  <c:v>0.63503799999999999</c:v>
                </c:pt>
                <c:pt idx="2892">
                  <c:v>0.63487199999999999</c:v>
                </c:pt>
                <c:pt idx="2893">
                  <c:v>0.63470599999999999</c:v>
                </c:pt>
                <c:pt idx="2894">
                  <c:v>0.63454100000000002</c:v>
                </c:pt>
                <c:pt idx="2895">
                  <c:v>0.63437600000000005</c:v>
                </c:pt>
                <c:pt idx="2896">
                  <c:v>0.63421099999999997</c:v>
                </c:pt>
                <c:pt idx="2897">
                  <c:v>0.63404700000000003</c:v>
                </c:pt>
                <c:pt idx="2898">
                  <c:v>0.63388299999999997</c:v>
                </c:pt>
                <c:pt idx="2899">
                  <c:v>0.63371999999999995</c:v>
                </c:pt>
                <c:pt idx="2900">
                  <c:v>0.63355700000000004</c:v>
                </c:pt>
                <c:pt idx="2901">
                  <c:v>0.63339400000000001</c:v>
                </c:pt>
                <c:pt idx="2902">
                  <c:v>0.63323200000000002</c:v>
                </c:pt>
                <c:pt idx="2903">
                  <c:v>0.63307000000000002</c:v>
                </c:pt>
                <c:pt idx="2904">
                  <c:v>0.63290800000000003</c:v>
                </c:pt>
                <c:pt idx="2905">
                  <c:v>0.63274699999999995</c:v>
                </c:pt>
                <c:pt idx="2906">
                  <c:v>0.63258700000000001</c:v>
                </c:pt>
                <c:pt idx="2907">
                  <c:v>0.63242600000000004</c:v>
                </c:pt>
                <c:pt idx="2908">
                  <c:v>0.63226700000000002</c:v>
                </c:pt>
                <c:pt idx="2909">
                  <c:v>0.63210699999999997</c:v>
                </c:pt>
                <c:pt idx="2910">
                  <c:v>0.63194799999999995</c:v>
                </c:pt>
                <c:pt idx="2911">
                  <c:v>0.63178900000000004</c:v>
                </c:pt>
                <c:pt idx="2912">
                  <c:v>0.63163100000000005</c:v>
                </c:pt>
                <c:pt idx="2913">
                  <c:v>0.63147299999999995</c:v>
                </c:pt>
                <c:pt idx="2914">
                  <c:v>0.63131599999999999</c:v>
                </c:pt>
                <c:pt idx="2915">
                  <c:v>0.63115900000000003</c:v>
                </c:pt>
                <c:pt idx="2916">
                  <c:v>0.63100199999999995</c:v>
                </c:pt>
                <c:pt idx="2917">
                  <c:v>0.63084600000000002</c:v>
                </c:pt>
                <c:pt idx="2918">
                  <c:v>0.630691</c:v>
                </c:pt>
                <c:pt idx="2919">
                  <c:v>0.63053599999999999</c:v>
                </c:pt>
                <c:pt idx="2920">
                  <c:v>0.63038099999999997</c:v>
                </c:pt>
                <c:pt idx="2921">
                  <c:v>0.63022699999999998</c:v>
                </c:pt>
                <c:pt idx="2922">
                  <c:v>0.63007299999999999</c:v>
                </c:pt>
                <c:pt idx="2923">
                  <c:v>0.62991900000000001</c:v>
                </c:pt>
                <c:pt idx="2924">
                  <c:v>0.62976699999999997</c:v>
                </c:pt>
                <c:pt idx="2925">
                  <c:v>0.62961400000000001</c:v>
                </c:pt>
                <c:pt idx="2926">
                  <c:v>0.62946199999999997</c:v>
                </c:pt>
                <c:pt idx="2927">
                  <c:v>0.62931099999999995</c:v>
                </c:pt>
                <c:pt idx="2928">
                  <c:v>0.62916000000000005</c:v>
                </c:pt>
                <c:pt idx="2929">
                  <c:v>0.62900900000000004</c:v>
                </c:pt>
                <c:pt idx="2930">
                  <c:v>0.62885899999999995</c:v>
                </c:pt>
                <c:pt idx="2931">
                  <c:v>0.62870899999999996</c:v>
                </c:pt>
                <c:pt idx="2932">
                  <c:v>0.62856000000000001</c:v>
                </c:pt>
                <c:pt idx="2933">
                  <c:v>0.62841199999999997</c:v>
                </c:pt>
                <c:pt idx="2934">
                  <c:v>0.62826400000000004</c:v>
                </c:pt>
                <c:pt idx="2935">
                  <c:v>0.62811600000000001</c:v>
                </c:pt>
                <c:pt idx="2936">
                  <c:v>0.627969</c:v>
                </c:pt>
                <c:pt idx="2937">
                  <c:v>0.62782300000000002</c:v>
                </c:pt>
                <c:pt idx="2938">
                  <c:v>0.62767600000000001</c:v>
                </c:pt>
                <c:pt idx="2939">
                  <c:v>0.62753099999999995</c:v>
                </c:pt>
                <c:pt idx="2940">
                  <c:v>0.627386</c:v>
                </c:pt>
                <c:pt idx="2941">
                  <c:v>0.62724100000000005</c:v>
                </c:pt>
                <c:pt idx="2942">
                  <c:v>0.62709700000000002</c:v>
                </c:pt>
                <c:pt idx="2943">
                  <c:v>0.62695400000000001</c:v>
                </c:pt>
                <c:pt idx="2944">
                  <c:v>0.62681100000000001</c:v>
                </c:pt>
                <c:pt idx="2945">
                  <c:v>0.62666900000000003</c:v>
                </c:pt>
                <c:pt idx="2946">
                  <c:v>0.62652699999999995</c:v>
                </c:pt>
                <c:pt idx="2947">
                  <c:v>0.62638499999999997</c:v>
                </c:pt>
                <c:pt idx="2948">
                  <c:v>0.62624500000000005</c:v>
                </c:pt>
                <c:pt idx="2949">
                  <c:v>0.62610399999999999</c:v>
                </c:pt>
                <c:pt idx="2950">
                  <c:v>0.62596499999999999</c:v>
                </c:pt>
                <c:pt idx="2951">
                  <c:v>0.62582599999999999</c:v>
                </c:pt>
                <c:pt idx="2952">
                  <c:v>0.62568699999999999</c:v>
                </c:pt>
                <c:pt idx="2953">
                  <c:v>0.62554900000000002</c:v>
                </c:pt>
                <c:pt idx="2954">
                  <c:v>0.62541199999999997</c:v>
                </c:pt>
                <c:pt idx="2955">
                  <c:v>0.62527500000000003</c:v>
                </c:pt>
                <c:pt idx="2956">
                  <c:v>0.62513799999999997</c:v>
                </c:pt>
                <c:pt idx="2957">
                  <c:v>0.62500299999999998</c:v>
                </c:pt>
                <c:pt idx="2958">
                  <c:v>0.62486699999999995</c:v>
                </c:pt>
                <c:pt idx="2959">
                  <c:v>0.62473299999999998</c:v>
                </c:pt>
                <c:pt idx="2960">
                  <c:v>0.62459900000000002</c:v>
                </c:pt>
                <c:pt idx="2961">
                  <c:v>0.62446500000000005</c:v>
                </c:pt>
                <c:pt idx="2962">
                  <c:v>0.624332</c:v>
                </c:pt>
                <c:pt idx="2963">
                  <c:v>0.62419999999999998</c:v>
                </c:pt>
                <c:pt idx="2964">
                  <c:v>0.62406799999999996</c:v>
                </c:pt>
                <c:pt idx="2965">
                  <c:v>0.62393699999999996</c:v>
                </c:pt>
                <c:pt idx="2966">
                  <c:v>0.623807</c:v>
                </c:pt>
                <c:pt idx="2967">
                  <c:v>0.62367700000000004</c:v>
                </c:pt>
                <c:pt idx="2968">
                  <c:v>0.62354699999999996</c:v>
                </c:pt>
                <c:pt idx="2969">
                  <c:v>0.62341899999999995</c:v>
                </c:pt>
                <c:pt idx="2970">
                  <c:v>0.62329100000000004</c:v>
                </c:pt>
                <c:pt idx="2971">
                  <c:v>0.62316300000000002</c:v>
                </c:pt>
                <c:pt idx="2972">
                  <c:v>0.62303600000000003</c:v>
                </c:pt>
                <c:pt idx="2973">
                  <c:v>0.62290999999999996</c:v>
                </c:pt>
                <c:pt idx="2974">
                  <c:v>0.622784</c:v>
                </c:pt>
                <c:pt idx="2975">
                  <c:v>0.62265899999999996</c:v>
                </c:pt>
                <c:pt idx="2976">
                  <c:v>0.62253400000000003</c:v>
                </c:pt>
                <c:pt idx="2977">
                  <c:v>0.62241000000000002</c:v>
                </c:pt>
                <c:pt idx="2978">
                  <c:v>0.62228700000000003</c:v>
                </c:pt>
                <c:pt idx="2979">
                  <c:v>0.62216400000000005</c:v>
                </c:pt>
                <c:pt idx="2980">
                  <c:v>0.62204199999999998</c:v>
                </c:pt>
                <c:pt idx="2981">
                  <c:v>0.62192099999999995</c:v>
                </c:pt>
                <c:pt idx="2982">
                  <c:v>0.62180000000000002</c:v>
                </c:pt>
                <c:pt idx="2983">
                  <c:v>0.62168000000000001</c:v>
                </c:pt>
                <c:pt idx="2984">
                  <c:v>0.62156</c:v>
                </c:pt>
                <c:pt idx="2985">
                  <c:v>0.62144100000000002</c:v>
                </c:pt>
                <c:pt idx="2986">
                  <c:v>0.62132299999999996</c:v>
                </c:pt>
                <c:pt idx="2987">
                  <c:v>0.62120500000000001</c:v>
                </c:pt>
                <c:pt idx="2988">
                  <c:v>0.62108799999999997</c:v>
                </c:pt>
                <c:pt idx="2989">
                  <c:v>0.62097199999999997</c:v>
                </c:pt>
                <c:pt idx="2990">
                  <c:v>0.62085599999999996</c:v>
                </c:pt>
                <c:pt idx="2991">
                  <c:v>0.62074099999999999</c:v>
                </c:pt>
                <c:pt idx="2992">
                  <c:v>0.62062600000000001</c:v>
                </c:pt>
                <c:pt idx="2993">
                  <c:v>0.62051199999999995</c:v>
                </c:pt>
                <c:pt idx="2994">
                  <c:v>0.62039900000000003</c:v>
                </c:pt>
                <c:pt idx="2995">
                  <c:v>0.620286</c:v>
                </c:pt>
                <c:pt idx="2996">
                  <c:v>0.620174</c:v>
                </c:pt>
                <c:pt idx="2997">
                  <c:v>0.620062</c:v>
                </c:pt>
                <c:pt idx="2998">
                  <c:v>0.61995199999999995</c:v>
                </c:pt>
                <c:pt idx="2999">
                  <c:v>0.61984099999999998</c:v>
                </c:pt>
                <c:pt idx="3000">
                  <c:v>0.61973199999999995</c:v>
                </c:pt>
                <c:pt idx="3001">
                  <c:v>0.61962300000000003</c:v>
                </c:pt>
                <c:pt idx="3002">
                  <c:v>0.61951500000000004</c:v>
                </c:pt>
                <c:pt idx="3003">
                  <c:v>0.61940700000000004</c:v>
                </c:pt>
                <c:pt idx="3004">
                  <c:v>0.61929999999999996</c:v>
                </c:pt>
                <c:pt idx="3005">
                  <c:v>0.61919299999999999</c:v>
                </c:pt>
                <c:pt idx="3006">
                  <c:v>0.61908799999999997</c:v>
                </c:pt>
                <c:pt idx="3007">
                  <c:v>0.61898200000000003</c:v>
                </c:pt>
                <c:pt idx="3008">
                  <c:v>0.61887800000000004</c:v>
                </c:pt>
                <c:pt idx="3009">
                  <c:v>0.61877400000000005</c:v>
                </c:pt>
                <c:pt idx="3010">
                  <c:v>0.61867000000000005</c:v>
                </c:pt>
                <c:pt idx="3011">
                  <c:v>0.61856800000000001</c:v>
                </c:pt>
                <c:pt idx="3012">
                  <c:v>0.61846599999999996</c:v>
                </c:pt>
                <c:pt idx="3013">
                  <c:v>0.61836400000000002</c:v>
                </c:pt>
                <c:pt idx="3014">
                  <c:v>0.61826300000000001</c:v>
                </c:pt>
                <c:pt idx="3015">
                  <c:v>0.61816300000000002</c:v>
                </c:pt>
                <c:pt idx="3016">
                  <c:v>0.61806399999999995</c:v>
                </c:pt>
                <c:pt idx="3017">
                  <c:v>0.61796499999999999</c:v>
                </c:pt>
                <c:pt idx="3018">
                  <c:v>0.61786600000000003</c:v>
                </c:pt>
                <c:pt idx="3019">
                  <c:v>0.61776799999999998</c:v>
                </c:pt>
                <c:pt idx="3020">
                  <c:v>0.61767099999999997</c:v>
                </c:pt>
                <c:pt idx="3021">
                  <c:v>0.61757499999999999</c:v>
                </c:pt>
                <c:pt idx="3022">
                  <c:v>0.617479</c:v>
                </c:pt>
                <c:pt idx="3023">
                  <c:v>0.61738300000000002</c:v>
                </c:pt>
                <c:pt idx="3024">
                  <c:v>0.61728899999999998</c:v>
                </c:pt>
                <c:pt idx="3025">
                  <c:v>0.61719500000000005</c:v>
                </c:pt>
                <c:pt idx="3026">
                  <c:v>0.61710100000000001</c:v>
                </c:pt>
                <c:pt idx="3027">
                  <c:v>0.617008</c:v>
                </c:pt>
                <c:pt idx="3028">
                  <c:v>0.61691600000000002</c:v>
                </c:pt>
                <c:pt idx="3029">
                  <c:v>0.61682400000000004</c:v>
                </c:pt>
                <c:pt idx="3030">
                  <c:v>0.61673299999999998</c:v>
                </c:pt>
                <c:pt idx="3031">
                  <c:v>0.61664200000000002</c:v>
                </c:pt>
                <c:pt idx="3032">
                  <c:v>0.61655199999999999</c:v>
                </c:pt>
                <c:pt idx="3033">
                  <c:v>0.61646299999999998</c:v>
                </c:pt>
                <c:pt idx="3034">
                  <c:v>0.61637399999999998</c:v>
                </c:pt>
                <c:pt idx="3035">
                  <c:v>0.616286</c:v>
                </c:pt>
                <c:pt idx="3036">
                  <c:v>0.61619800000000002</c:v>
                </c:pt>
                <c:pt idx="3037">
                  <c:v>0.61611099999999996</c:v>
                </c:pt>
                <c:pt idx="3038">
                  <c:v>0.61602400000000002</c:v>
                </c:pt>
                <c:pt idx="3039">
                  <c:v>0.61593799999999999</c:v>
                </c:pt>
                <c:pt idx="3040">
                  <c:v>0.61585299999999998</c:v>
                </c:pt>
                <c:pt idx="3041">
                  <c:v>0.61576799999999998</c:v>
                </c:pt>
                <c:pt idx="3042">
                  <c:v>0.61568400000000001</c:v>
                </c:pt>
                <c:pt idx="3043">
                  <c:v>0.61560000000000004</c:v>
                </c:pt>
                <c:pt idx="3044">
                  <c:v>0.61551699999999998</c:v>
                </c:pt>
                <c:pt idx="3045">
                  <c:v>0.61543400000000004</c:v>
                </c:pt>
                <c:pt idx="3046">
                  <c:v>0.61535200000000001</c:v>
                </c:pt>
                <c:pt idx="3047">
                  <c:v>0.61527100000000001</c:v>
                </c:pt>
                <c:pt idx="3048">
                  <c:v>0.61519000000000001</c:v>
                </c:pt>
                <c:pt idx="3049">
                  <c:v>0.61510900000000002</c:v>
                </c:pt>
                <c:pt idx="3050">
                  <c:v>0.61502900000000005</c:v>
                </c:pt>
                <c:pt idx="3051">
                  <c:v>0.61495</c:v>
                </c:pt>
                <c:pt idx="3052">
                  <c:v>0.61487099999999995</c:v>
                </c:pt>
                <c:pt idx="3053">
                  <c:v>0.61479300000000003</c:v>
                </c:pt>
                <c:pt idx="3054">
                  <c:v>0.61471500000000001</c:v>
                </c:pt>
                <c:pt idx="3055">
                  <c:v>0.61463699999999999</c:v>
                </c:pt>
                <c:pt idx="3056">
                  <c:v>0.61456100000000002</c:v>
                </c:pt>
                <c:pt idx="3057">
                  <c:v>0.61448400000000003</c:v>
                </c:pt>
                <c:pt idx="3058">
                  <c:v>0.61440899999999998</c:v>
                </c:pt>
                <c:pt idx="3059">
                  <c:v>0.61433300000000002</c:v>
                </c:pt>
                <c:pt idx="3060">
                  <c:v>0.614259</c:v>
                </c:pt>
                <c:pt idx="3061">
                  <c:v>0.61418399999999995</c:v>
                </c:pt>
                <c:pt idx="3062">
                  <c:v>0.61411000000000004</c:v>
                </c:pt>
                <c:pt idx="3063">
                  <c:v>0.61403700000000005</c:v>
                </c:pt>
                <c:pt idx="3064">
                  <c:v>0.61396399999999995</c:v>
                </c:pt>
                <c:pt idx="3065">
                  <c:v>0.61389199999999999</c:v>
                </c:pt>
                <c:pt idx="3066">
                  <c:v>0.61382000000000003</c:v>
                </c:pt>
                <c:pt idx="3067">
                  <c:v>0.61374899999999999</c:v>
                </c:pt>
                <c:pt idx="3068">
                  <c:v>0.61367799999999995</c:v>
                </c:pt>
                <c:pt idx="3069">
                  <c:v>0.61360700000000001</c:v>
                </c:pt>
                <c:pt idx="3070">
                  <c:v>0.613537</c:v>
                </c:pt>
                <c:pt idx="3071">
                  <c:v>0.61346800000000001</c:v>
                </c:pt>
                <c:pt idx="3072">
                  <c:v>0.61339900000000003</c:v>
                </c:pt>
                <c:pt idx="3073">
                  <c:v>0.61333000000000004</c:v>
                </c:pt>
                <c:pt idx="3074">
                  <c:v>0.61326199999999997</c:v>
                </c:pt>
                <c:pt idx="3075">
                  <c:v>0.61319400000000002</c:v>
                </c:pt>
                <c:pt idx="3076">
                  <c:v>0.61312699999999998</c:v>
                </c:pt>
                <c:pt idx="3077">
                  <c:v>0.61306000000000005</c:v>
                </c:pt>
                <c:pt idx="3078">
                  <c:v>0.61299300000000001</c:v>
                </c:pt>
                <c:pt idx="3079">
                  <c:v>0.612927</c:v>
                </c:pt>
                <c:pt idx="3080">
                  <c:v>0.61286200000000002</c:v>
                </c:pt>
                <c:pt idx="3081">
                  <c:v>0.61279700000000004</c:v>
                </c:pt>
                <c:pt idx="3082">
                  <c:v>0.61273200000000005</c:v>
                </c:pt>
                <c:pt idx="3083">
                  <c:v>0.61266799999999999</c:v>
                </c:pt>
                <c:pt idx="3084">
                  <c:v>0.61260400000000004</c:v>
                </c:pt>
                <c:pt idx="3085">
                  <c:v>0.61253999999999997</c:v>
                </c:pt>
                <c:pt idx="3086">
                  <c:v>0.61247700000000005</c:v>
                </c:pt>
                <c:pt idx="3087">
                  <c:v>0.61241400000000001</c:v>
                </c:pt>
                <c:pt idx="3088">
                  <c:v>0.61235200000000001</c:v>
                </c:pt>
                <c:pt idx="3089">
                  <c:v>0.61229</c:v>
                </c:pt>
                <c:pt idx="3090">
                  <c:v>0.61222799999999999</c:v>
                </c:pt>
                <c:pt idx="3091">
                  <c:v>0.61216700000000002</c:v>
                </c:pt>
                <c:pt idx="3092">
                  <c:v>0.61210600000000004</c:v>
                </c:pt>
                <c:pt idx="3093">
                  <c:v>0.61204599999999998</c:v>
                </c:pt>
                <c:pt idx="3094">
                  <c:v>0.61198600000000003</c:v>
                </c:pt>
                <c:pt idx="3095">
                  <c:v>0.61192599999999997</c:v>
                </c:pt>
                <c:pt idx="3096">
                  <c:v>0.61186700000000005</c:v>
                </c:pt>
                <c:pt idx="3097">
                  <c:v>0.61180800000000002</c:v>
                </c:pt>
                <c:pt idx="3098">
                  <c:v>0.61174899999999999</c:v>
                </c:pt>
                <c:pt idx="3099">
                  <c:v>0.61169099999999998</c:v>
                </c:pt>
                <c:pt idx="3100">
                  <c:v>0.61163299999999998</c:v>
                </c:pt>
                <c:pt idx="3101">
                  <c:v>0.61157600000000001</c:v>
                </c:pt>
                <c:pt idx="3102">
                  <c:v>0.61151800000000001</c:v>
                </c:pt>
                <c:pt idx="3103">
                  <c:v>0.61146199999999995</c:v>
                </c:pt>
                <c:pt idx="3104">
                  <c:v>0.61140499999999998</c:v>
                </c:pt>
                <c:pt idx="3105">
                  <c:v>0.61134900000000003</c:v>
                </c:pt>
                <c:pt idx="3106">
                  <c:v>0.61129299999999998</c:v>
                </c:pt>
                <c:pt idx="3107">
                  <c:v>0.61123700000000003</c:v>
                </c:pt>
                <c:pt idx="3108">
                  <c:v>0.611182</c:v>
                </c:pt>
                <c:pt idx="3109">
                  <c:v>0.61112699999999998</c:v>
                </c:pt>
                <c:pt idx="3110">
                  <c:v>0.61107199999999995</c:v>
                </c:pt>
                <c:pt idx="3111">
                  <c:v>0.61101799999999995</c:v>
                </c:pt>
                <c:pt idx="3112">
                  <c:v>0.61096399999999995</c:v>
                </c:pt>
                <c:pt idx="3113">
                  <c:v>0.61090999999999995</c:v>
                </c:pt>
                <c:pt idx="3114">
                  <c:v>0.61085699999999998</c:v>
                </c:pt>
                <c:pt idx="3115">
                  <c:v>0.61080400000000001</c:v>
                </c:pt>
                <c:pt idx="3116">
                  <c:v>0.61075100000000004</c:v>
                </c:pt>
                <c:pt idx="3117">
                  <c:v>0.61069899999999999</c:v>
                </c:pt>
                <c:pt idx="3118">
                  <c:v>0.61064600000000002</c:v>
                </c:pt>
                <c:pt idx="3119">
                  <c:v>0.61059399999999997</c:v>
                </c:pt>
                <c:pt idx="3120">
                  <c:v>0.61054299999999995</c:v>
                </c:pt>
                <c:pt idx="3121">
                  <c:v>0.61049100000000001</c:v>
                </c:pt>
                <c:pt idx="3122">
                  <c:v>0.61043999999999998</c:v>
                </c:pt>
                <c:pt idx="3123">
                  <c:v>0.61038899999999996</c:v>
                </c:pt>
                <c:pt idx="3124">
                  <c:v>0.61033899999999996</c:v>
                </c:pt>
                <c:pt idx="3125">
                  <c:v>0.61028800000000005</c:v>
                </c:pt>
                <c:pt idx="3126">
                  <c:v>0.61023799999999995</c:v>
                </c:pt>
                <c:pt idx="3127">
                  <c:v>0.61018799999999995</c:v>
                </c:pt>
                <c:pt idx="3128">
                  <c:v>0.61013899999999999</c:v>
                </c:pt>
                <c:pt idx="3129">
                  <c:v>0.61008899999999999</c:v>
                </c:pt>
                <c:pt idx="3130">
                  <c:v>0.61004000000000003</c:v>
                </c:pt>
                <c:pt idx="3131">
                  <c:v>0.60999199999999998</c:v>
                </c:pt>
                <c:pt idx="3132">
                  <c:v>0.60994300000000001</c:v>
                </c:pt>
                <c:pt idx="3133">
                  <c:v>0.60989499999999996</c:v>
                </c:pt>
                <c:pt idx="3134">
                  <c:v>0.609846</c:v>
                </c:pt>
                <c:pt idx="3135">
                  <c:v>0.60979899999999998</c:v>
                </c:pt>
                <c:pt idx="3136">
                  <c:v>0.60975100000000004</c:v>
                </c:pt>
                <c:pt idx="3137">
                  <c:v>0.60970400000000002</c:v>
                </c:pt>
                <c:pt idx="3138">
                  <c:v>0.60965599999999998</c:v>
                </c:pt>
                <c:pt idx="3139">
                  <c:v>0.60960899999999996</c:v>
                </c:pt>
                <c:pt idx="3140">
                  <c:v>0.60956299999999997</c:v>
                </c:pt>
                <c:pt idx="3141">
                  <c:v>0.60951599999999995</c:v>
                </c:pt>
                <c:pt idx="3142">
                  <c:v>0.60946999999999996</c:v>
                </c:pt>
                <c:pt idx="3143">
                  <c:v>0.60942399999999997</c:v>
                </c:pt>
                <c:pt idx="3144">
                  <c:v>0.60937799999999998</c:v>
                </c:pt>
                <c:pt idx="3145">
                  <c:v>0.60933199999999998</c:v>
                </c:pt>
                <c:pt idx="3146">
                  <c:v>0.60928599999999999</c:v>
                </c:pt>
                <c:pt idx="3147">
                  <c:v>0.60924100000000003</c:v>
                </c:pt>
                <c:pt idx="3148">
                  <c:v>0.60919599999999996</c:v>
                </c:pt>
                <c:pt idx="3149">
                  <c:v>0.609151</c:v>
                </c:pt>
                <c:pt idx="3150">
                  <c:v>0.60910600000000004</c:v>
                </c:pt>
                <c:pt idx="3151">
                  <c:v>0.60906199999999999</c:v>
                </c:pt>
                <c:pt idx="3152">
                  <c:v>0.60901700000000003</c:v>
                </c:pt>
                <c:pt idx="3153">
                  <c:v>0.60897299999999999</c:v>
                </c:pt>
                <c:pt idx="3154">
                  <c:v>0.60892900000000005</c:v>
                </c:pt>
                <c:pt idx="3155">
                  <c:v>0.60888600000000004</c:v>
                </c:pt>
                <c:pt idx="3156">
                  <c:v>0.60884199999999999</c:v>
                </c:pt>
                <c:pt idx="3157">
                  <c:v>0.60879799999999995</c:v>
                </c:pt>
                <c:pt idx="3158">
                  <c:v>0.60875500000000005</c:v>
                </c:pt>
                <c:pt idx="3159">
                  <c:v>0.60871200000000003</c:v>
                </c:pt>
                <c:pt idx="3160">
                  <c:v>0.60866900000000002</c:v>
                </c:pt>
                <c:pt idx="3161">
                  <c:v>0.608626</c:v>
                </c:pt>
                <c:pt idx="3162">
                  <c:v>0.60858400000000001</c:v>
                </c:pt>
                <c:pt idx="3163">
                  <c:v>0.608541</c:v>
                </c:pt>
                <c:pt idx="3164">
                  <c:v>0.60849900000000001</c:v>
                </c:pt>
                <c:pt idx="3165">
                  <c:v>0.60845700000000003</c:v>
                </c:pt>
                <c:pt idx="3166">
                  <c:v>0.60841500000000004</c:v>
                </c:pt>
                <c:pt idx="3167">
                  <c:v>0.60837300000000005</c:v>
                </c:pt>
                <c:pt idx="3168">
                  <c:v>0.60833199999999998</c:v>
                </c:pt>
                <c:pt idx="3169">
                  <c:v>0.60829</c:v>
                </c:pt>
                <c:pt idx="3170">
                  <c:v>0.60824900000000004</c:v>
                </c:pt>
                <c:pt idx="3171">
                  <c:v>0.60820799999999997</c:v>
                </c:pt>
                <c:pt idx="3172">
                  <c:v>0.60816599999999998</c:v>
                </c:pt>
                <c:pt idx="3173">
                  <c:v>0.60812600000000006</c:v>
                </c:pt>
                <c:pt idx="3174">
                  <c:v>0.60808499999999999</c:v>
                </c:pt>
                <c:pt idx="3175">
                  <c:v>0.60804400000000003</c:v>
                </c:pt>
                <c:pt idx="3176">
                  <c:v>0.60800399999999999</c:v>
                </c:pt>
                <c:pt idx="3177">
                  <c:v>0.60796300000000003</c:v>
                </c:pt>
                <c:pt idx="3178">
                  <c:v>0.60792299999999999</c:v>
                </c:pt>
                <c:pt idx="3179">
                  <c:v>0.60788299999999995</c:v>
                </c:pt>
                <c:pt idx="3180">
                  <c:v>0.60784300000000002</c:v>
                </c:pt>
                <c:pt idx="3181">
                  <c:v>0.60780299999999998</c:v>
                </c:pt>
                <c:pt idx="3182">
                  <c:v>0.60776300000000005</c:v>
                </c:pt>
                <c:pt idx="3183">
                  <c:v>0.60772400000000004</c:v>
                </c:pt>
                <c:pt idx="3184">
                  <c:v>0.607684</c:v>
                </c:pt>
                <c:pt idx="3185">
                  <c:v>0.60764499999999999</c:v>
                </c:pt>
                <c:pt idx="3186">
                  <c:v>0.60760599999999998</c:v>
                </c:pt>
                <c:pt idx="3187">
                  <c:v>0.60756699999999997</c:v>
                </c:pt>
                <c:pt idx="3188">
                  <c:v>0.60752799999999996</c:v>
                </c:pt>
                <c:pt idx="3189">
                  <c:v>0.60748899999999995</c:v>
                </c:pt>
                <c:pt idx="3190">
                  <c:v>0.60745000000000005</c:v>
                </c:pt>
                <c:pt idx="3191">
                  <c:v>0.60741100000000003</c:v>
                </c:pt>
                <c:pt idx="3192">
                  <c:v>0.60737300000000005</c:v>
                </c:pt>
                <c:pt idx="3193">
                  <c:v>0.60733400000000004</c:v>
                </c:pt>
                <c:pt idx="3194">
                  <c:v>0.60729599999999995</c:v>
                </c:pt>
                <c:pt idx="3195">
                  <c:v>0.60725799999999996</c:v>
                </c:pt>
                <c:pt idx="3196">
                  <c:v>0.60721899999999995</c:v>
                </c:pt>
                <c:pt idx="3197">
                  <c:v>0.60718099999999997</c:v>
                </c:pt>
                <c:pt idx="3198">
                  <c:v>0.60714400000000002</c:v>
                </c:pt>
                <c:pt idx="3199">
                  <c:v>0.60710600000000003</c:v>
                </c:pt>
                <c:pt idx="3200">
                  <c:v>0.60706800000000005</c:v>
                </c:pt>
                <c:pt idx="3201">
                  <c:v>0.60702999999999996</c:v>
                </c:pt>
                <c:pt idx="3202">
                  <c:v>0.606993</c:v>
                </c:pt>
                <c:pt idx="3203">
                  <c:v>0.60713399999999995</c:v>
                </c:pt>
                <c:pt idx="3204">
                  <c:v>0.60727500000000001</c:v>
                </c:pt>
                <c:pt idx="3205">
                  <c:v>0.60741599999999996</c:v>
                </c:pt>
                <c:pt idx="3206">
                  <c:v>0.60755599999999998</c:v>
                </c:pt>
                <c:pt idx="3207">
                  <c:v>0.60769700000000004</c:v>
                </c:pt>
                <c:pt idx="3208">
                  <c:v>0.60783799999999999</c:v>
                </c:pt>
                <c:pt idx="3209">
                  <c:v>0.60797900000000005</c:v>
                </c:pt>
                <c:pt idx="3210">
                  <c:v>0.60811999999999999</c:v>
                </c:pt>
                <c:pt idx="3211">
                  <c:v>0.60826100000000005</c:v>
                </c:pt>
                <c:pt idx="3212">
                  <c:v>0.608402</c:v>
                </c:pt>
                <c:pt idx="3213">
                  <c:v>0.60854299999999995</c:v>
                </c:pt>
                <c:pt idx="3214">
                  <c:v>0.608684</c:v>
                </c:pt>
                <c:pt idx="3215">
                  <c:v>0.60882499999999995</c:v>
                </c:pt>
                <c:pt idx="3216">
                  <c:v>0.60896600000000001</c:v>
                </c:pt>
                <c:pt idx="3217">
                  <c:v>0.60910699999999995</c:v>
                </c:pt>
                <c:pt idx="3218">
                  <c:v>0.60924800000000001</c:v>
                </c:pt>
                <c:pt idx="3219">
                  <c:v>0.60938899999999996</c:v>
                </c:pt>
                <c:pt idx="3220">
                  <c:v>0.60953000000000002</c:v>
                </c:pt>
                <c:pt idx="3221">
                  <c:v>0.60967099999999996</c:v>
                </c:pt>
                <c:pt idx="3222">
                  <c:v>0.60981200000000002</c:v>
                </c:pt>
                <c:pt idx="3223">
                  <c:v>0.60995299999999997</c:v>
                </c:pt>
                <c:pt idx="3224">
                  <c:v>0.61009400000000003</c:v>
                </c:pt>
                <c:pt idx="3225">
                  <c:v>0.61023499999999997</c:v>
                </c:pt>
                <c:pt idx="3226">
                  <c:v>0.61037600000000003</c:v>
                </c:pt>
                <c:pt idx="3227">
                  <c:v>0.61051699999999998</c:v>
                </c:pt>
                <c:pt idx="3228">
                  <c:v>0.61065800000000003</c:v>
                </c:pt>
                <c:pt idx="3229">
                  <c:v>0.61079899999999998</c:v>
                </c:pt>
                <c:pt idx="3230">
                  <c:v>0.61094000000000004</c:v>
                </c:pt>
                <c:pt idx="3231">
                  <c:v>0.61108099999999999</c:v>
                </c:pt>
                <c:pt idx="3232">
                  <c:v>0.61122200000000004</c:v>
                </c:pt>
                <c:pt idx="3233">
                  <c:v>0.61136299999999999</c:v>
                </c:pt>
                <c:pt idx="3234">
                  <c:v>0.61150400000000005</c:v>
                </c:pt>
                <c:pt idx="3235">
                  <c:v>0.61164499999999999</c:v>
                </c:pt>
                <c:pt idx="3236">
                  <c:v>0.61178500000000002</c:v>
                </c:pt>
                <c:pt idx="3237">
                  <c:v>0.61192599999999997</c:v>
                </c:pt>
                <c:pt idx="3238">
                  <c:v>0.61206700000000003</c:v>
                </c:pt>
                <c:pt idx="3239">
                  <c:v>0.61220799999999997</c:v>
                </c:pt>
                <c:pt idx="3240">
                  <c:v>0.61234900000000003</c:v>
                </c:pt>
                <c:pt idx="3241">
                  <c:v>0.61248999999999998</c:v>
                </c:pt>
                <c:pt idx="3242">
                  <c:v>0.61263000000000001</c:v>
                </c:pt>
                <c:pt idx="3243">
                  <c:v>0.61277099999999995</c:v>
                </c:pt>
                <c:pt idx="3244">
                  <c:v>0.61291200000000001</c:v>
                </c:pt>
                <c:pt idx="3245">
                  <c:v>0.61305299999999996</c:v>
                </c:pt>
                <c:pt idx="3246">
                  <c:v>0.61319299999999999</c:v>
                </c:pt>
                <c:pt idx="3247">
                  <c:v>0.61333400000000005</c:v>
                </c:pt>
                <c:pt idx="3248">
                  <c:v>0.61347499999999999</c:v>
                </c:pt>
                <c:pt idx="3249">
                  <c:v>0.61361500000000002</c:v>
                </c:pt>
                <c:pt idx="3250">
                  <c:v>0.61375599999999997</c:v>
                </c:pt>
                <c:pt idx="3251">
                  <c:v>0.61389700000000003</c:v>
                </c:pt>
                <c:pt idx="3252">
                  <c:v>0.61403700000000005</c:v>
                </c:pt>
                <c:pt idx="3253">
                  <c:v>0.614178</c:v>
                </c:pt>
                <c:pt idx="3254">
                  <c:v>0.61431800000000003</c:v>
                </c:pt>
                <c:pt idx="3255">
                  <c:v>0.61445899999999998</c:v>
                </c:pt>
                <c:pt idx="3256">
                  <c:v>0.61459900000000001</c:v>
                </c:pt>
                <c:pt idx="3257">
                  <c:v>0.61473999999999995</c:v>
                </c:pt>
                <c:pt idx="3258">
                  <c:v>0.61487999999999998</c:v>
                </c:pt>
                <c:pt idx="3259">
                  <c:v>0.61502000000000001</c:v>
                </c:pt>
                <c:pt idx="3260">
                  <c:v>0.61516099999999996</c:v>
                </c:pt>
                <c:pt idx="3261">
                  <c:v>0.61530099999999999</c:v>
                </c:pt>
                <c:pt idx="3262">
                  <c:v>0.61544100000000002</c:v>
                </c:pt>
                <c:pt idx="3263">
                  <c:v>0.61558199999999996</c:v>
                </c:pt>
                <c:pt idx="3264">
                  <c:v>0.61572199999999999</c:v>
                </c:pt>
                <c:pt idx="3265">
                  <c:v>0.61586200000000002</c:v>
                </c:pt>
                <c:pt idx="3266">
                  <c:v>0.61600200000000005</c:v>
                </c:pt>
                <c:pt idx="3267">
                  <c:v>0.616143</c:v>
                </c:pt>
                <c:pt idx="3268">
                  <c:v>0.61628300000000003</c:v>
                </c:pt>
                <c:pt idx="3269">
                  <c:v>0.61642300000000005</c:v>
                </c:pt>
                <c:pt idx="3270">
                  <c:v>0.61656299999999997</c:v>
                </c:pt>
                <c:pt idx="3271">
                  <c:v>0.616703</c:v>
                </c:pt>
                <c:pt idx="3272">
                  <c:v>0.61684300000000003</c:v>
                </c:pt>
                <c:pt idx="3273">
                  <c:v>0.61698299999999995</c:v>
                </c:pt>
                <c:pt idx="3274">
                  <c:v>0.61712299999999998</c:v>
                </c:pt>
                <c:pt idx="3275">
                  <c:v>0.61726300000000001</c:v>
                </c:pt>
                <c:pt idx="3276">
                  <c:v>0.61740300000000004</c:v>
                </c:pt>
                <c:pt idx="3277">
                  <c:v>0.61754200000000004</c:v>
                </c:pt>
                <c:pt idx="3278">
                  <c:v>0.61768199999999995</c:v>
                </c:pt>
                <c:pt idx="3279">
                  <c:v>0.61782199999999998</c:v>
                </c:pt>
                <c:pt idx="3280">
                  <c:v>0.61796200000000001</c:v>
                </c:pt>
                <c:pt idx="3281">
                  <c:v>0.61810100000000001</c:v>
                </c:pt>
                <c:pt idx="3282">
                  <c:v>0.61824100000000004</c:v>
                </c:pt>
                <c:pt idx="3283">
                  <c:v>0.61838099999999996</c:v>
                </c:pt>
                <c:pt idx="3284">
                  <c:v>0.61851999999999996</c:v>
                </c:pt>
                <c:pt idx="3285">
                  <c:v>0.61865999999999999</c:v>
                </c:pt>
                <c:pt idx="3286">
                  <c:v>0.61879899999999999</c:v>
                </c:pt>
                <c:pt idx="3287">
                  <c:v>0.61893900000000002</c:v>
                </c:pt>
                <c:pt idx="3288">
                  <c:v>0.61907800000000002</c:v>
                </c:pt>
                <c:pt idx="3289">
                  <c:v>0.61921800000000005</c:v>
                </c:pt>
                <c:pt idx="3290">
                  <c:v>0.61935700000000005</c:v>
                </c:pt>
                <c:pt idx="3291">
                  <c:v>0.61949600000000005</c:v>
                </c:pt>
                <c:pt idx="3292">
                  <c:v>0.61963599999999996</c:v>
                </c:pt>
                <c:pt idx="3293">
                  <c:v>0.61977499999999996</c:v>
                </c:pt>
                <c:pt idx="3294">
                  <c:v>0.61991399999999997</c:v>
                </c:pt>
                <c:pt idx="3295">
                  <c:v>0.62005299999999997</c:v>
                </c:pt>
                <c:pt idx="3296">
                  <c:v>0.62019199999999997</c:v>
                </c:pt>
                <c:pt idx="3297">
                  <c:v>0.62033099999999997</c:v>
                </c:pt>
                <c:pt idx="3298">
                  <c:v>0.62046999999999997</c:v>
                </c:pt>
                <c:pt idx="3299">
                  <c:v>0.62060899999999997</c:v>
                </c:pt>
                <c:pt idx="3300">
                  <c:v>0.62074799999999997</c:v>
                </c:pt>
                <c:pt idx="3301">
                  <c:v>0.62088699999999997</c:v>
                </c:pt>
                <c:pt idx="3302">
                  <c:v>0.62102599999999997</c:v>
                </c:pt>
                <c:pt idx="3303">
                  <c:v>0.62116499999999997</c:v>
                </c:pt>
                <c:pt idx="3304">
                  <c:v>0.62130399999999997</c:v>
                </c:pt>
                <c:pt idx="3305">
                  <c:v>0.62144200000000005</c:v>
                </c:pt>
                <c:pt idx="3306">
                  <c:v>0.62158100000000005</c:v>
                </c:pt>
                <c:pt idx="3307">
                  <c:v>0.62172000000000005</c:v>
                </c:pt>
                <c:pt idx="3308">
                  <c:v>0.62185800000000002</c:v>
                </c:pt>
                <c:pt idx="3309">
                  <c:v>0.62199700000000002</c:v>
                </c:pt>
                <c:pt idx="3310">
                  <c:v>0.62213499999999999</c:v>
                </c:pt>
                <c:pt idx="3311">
                  <c:v>0.62227399999999999</c:v>
                </c:pt>
                <c:pt idx="3312">
                  <c:v>0.62241199999999997</c:v>
                </c:pt>
                <c:pt idx="3313">
                  <c:v>0.62255099999999997</c:v>
                </c:pt>
                <c:pt idx="3314">
                  <c:v>0.62268900000000005</c:v>
                </c:pt>
                <c:pt idx="3315">
                  <c:v>0.62282700000000002</c:v>
                </c:pt>
                <c:pt idx="3316">
                  <c:v>0.62296600000000002</c:v>
                </c:pt>
                <c:pt idx="3317">
                  <c:v>0.62310399999999999</c:v>
                </c:pt>
                <c:pt idx="3318">
                  <c:v>0.62324199999999996</c:v>
                </c:pt>
                <c:pt idx="3319">
                  <c:v>0.62338000000000005</c:v>
                </c:pt>
                <c:pt idx="3320">
                  <c:v>0.62351800000000002</c:v>
                </c:pt>
                <c:pt idx="3321">
                  <c:v>0.62365599999999999</c:v>
                </c:pt>
                <c:pt idx="3322">
                  <c:v>0.62379399999999996</c:v>
                </c:pt>
                <c:pt idx="3323">
                  <c:v>0.62393200000000004</c:v>
                </c:pt>
                <c:pt idx="3324">
                  <c:v>0.62407000000000001</c:v>
                </c:pt>
                <c:pt idx="3325">
                  <c:v>0.62420799999999999</c:v>
                </c:pt>
                <c:pt idx="3326">
                  <c:v>0.62434500000000004</c:v>
                </c:pt>
                <c:pt idx="3327">
                  <c:v>0.62448300000000001</c:v>
                </c:pt>
                <c:pt idx="3328">
                  <c:v>0.62462099999999998</c:v>
                </c:pt>
                <c:pt idx="3329">
                  <c:v>0.62475800000000004</c:v>
                </c:pt>
                <c:pt idx="3330">
                  <c:v>0.62489600000000001</c:v>
                </c:pt>
                <c:pt idx="3331">
                  <c:v>0.62503399999999998</c:v>
                </c:pt>
                <c:pt idx="3332">
                  <c:v>0.62517100000000003</c:v>
                </c:pt>
                <c:pt idx="3333">
                  <c:v>0.62530799999999997</c:v>
                </c:pt>
                <c:pt idx="3334">
                  <c:v>0.62544599999999995</c:v>
                </c:pt>
                <c:pt idx="3335">
                  <c:v>0.625583</c:v>
                </c:pt>
                <c:pt idx="3336">
                  <c:v>0.62572000000000005</c:v>
                </c:pt>
                <c:pt idx="3337">
                  <c:v>0.62585800000000003</c:v>
                </c:pt>
                <c:pt idx="3338">
                  <c:v>0.62599499999999997</c:v>
                </c:pt>
                <c:pt idx="3339">
                  <c:v>0.62613200000000002</c:v>
                </c:pt>
                <c:pt idx="3340">
                  <c:v>0.62626899999999996</c:v>
                </c:pt>
                <c:pt idx="3341">
                  <c:v>0.62640600000000002</c:v>
                </c:pt>
                <c:pt idx="3342">
                  <c:v>0.62654299999999996</c:v>
                </c:pt>
                <c:pt idx="3343">
                  <c:v>0.62668000000000001</c:v>
                </c:pt>
                <c:pt idx="3344">
                  <c:v>0.62681699999999996</c:v>
                </c:pt>
                <c:pt idx="3345">
                  <c:v>0.62695400000000001</c:v>
                </c:pt>
                <c:pt idx="3346">
                  <c:v>0.62709099999999995</c:v>
                </c:pt>
                <c:pt idx="3347">
                  <c:v>0.62722699999999998</c:v>
                </c:pt>
                <c:pt idx="3348">
                  <c:v>0.62736400000000003</c:v>
                </c:pt>
                <c:pt idx="3349">
                  <c:v>0.62750099999999998</c:v>
                </c:pt>
                <c:pt idx="3350">
                  <c:v>0.627637</c:v>
                </c:pt>
                <c:pt idx="3351">
                  <c:v>0.62777400000000005</c:v>
                </c:pt>
                <c:pt idx="3352">
                  <c:v>0.62790999999999997</c:v>
                </c:pt>
                <c:pt idx="3353">
                  <c:v>0.62804700000000002</c:v>
                </c:pt>
                <c:pt idx="3354">
                  <c:v>0.62818300000000005</c:v>
                </c:pt>
                <c:pt idx="3355">
                  <c:v>0.62831899999999996</c:v>
                </c:pt>
                <c:pt idx="3356">
                  <c:v>0.62845600000000001</c:v>
                </c:pt>
                <c:pt idx="3357">
                  <c:v>0.62859200000000004</c:v>
                </c:pt>
                <c:pt idx="3358">
                  <c:v>0.62872799999999995</c:v>
                </c:pt>
                <c:pt idx="3359">
                  <c:v>0.62886399999999998</c:v>
                </c:pt>
                <c:pt idx="3360">
                  <c:v>0.629</c:v>
                </c:pt>
                <c:pt idx="3361">
                  <c:v>0.62913600000000003</c:v>
                </c:pt>
                <c:pt idx="3362">
                  <c:v>0.62927200000000005</c:v>
                </c:pt>
                <c:pt idx="3363">
                  <c:v>0.62940799999999997</c:v>
                </c:pt>
                <c:pt idx="3364">
                  <c:v>0.62954399999999999</c:v>
                </c:pt>
                <c:pt idx="3365">
                  <c:v>0.62968000000000002</c:v>
                </c:pt>
                <c:pt idx="3366">
                  <c:v>0.62981600000000004</c:v>
                </c:pt>
                <c:pt idx="3367">
                  <c:v>0.62995199999999996</c:v>
                </c:pt>
                <c:pt idx="3368">
                  <c:v>0.63008699999999995</c:v>
                </c:pt>
                <c:pt idx="3369">
                  <c:v>0.63022299999999998</c:v>
                </c:pt>
                <c:pt idx="3370">
                  <c:v>0.63035799999999997</c:v>
                </c:pt>
                <c:pt idx="3371">
                  <c:v>0.630494</c:v>
                </c:pt>
                <c:pt idx="3372">
                  <c:v>0.630629</c:v>
                </c:pt>
                <c:pt idx="3373">
                  <c:v>0.63076500000000002</c:v>
                </c:pt>
                <c:pt idx="3374">
                  <c:v>0.63090000000000002</c:v>
                </c:pt>
                <c:pt idx="3375">
                  <c:v>0.63103500000000001</c:v>
                </c:pt>
                <c:pt idx="3376">
                  <c:v>0.63117100000000004</c:v>
                </c:pt>
                <c:pt idx="3377">
                  <c:v>0.63130600000000003</c:v>
                </c:pt>
                <c:pt idx="3378">
                  <c:v>0.63144100000000003</c:v>
                </c:pt>
                <c:pt idx="3379">
                  <c:v>0.63157600000000003</c:v>
                </c:pt>
                <c:pt idx="3380">
                  <c:v>0.63171100000000002</c:v>
                </c:pt>
                <c:pt idx="3381">
                  <c:v>0.63184600000000002</c:v>
                </c:pt>
                <c:pt idx="3382">
                  <c:v>0.63198100000000001</c:v>
                </c:pt>
                <c:pt idx="3383">
                  <c:v>0.63211600000000001</c:v>
                </c:pt>
                <c:pt idx="3384">
                  <c:v>0.63225100000000001</c:v>
                </c:pt>
                <c:pt idx="3385">
                  <c:v>0.63238499999999997</c:v>
                </c:pt>
                <c:pt idx="3386">
                  <c:v>0.63251999999999997</c:v>
                </c:pt>
                <c:pt idx="3387">
                  <c:v>0.63265499999999997</c:v>
                </c:pt>
                <c:pt idx="3388">
                  <c:v>0.63278900000000005</c:v>
                </c:pt>
                <c:pt idx="3389">
                  <c:v>0.63292400000000004</c:v>
                </c:pt>
                <c:pt idx="3390">
                  <c:v>0.63305800000000001</c:v>
                </c:pt>
                <c:pt idx="3391">
                  <c:v>0.63319300000000001</c:v>
                </c:pt>
                <c:pt idx="3392">
                  <c:v>0.63332699999999997</c:v>
                </c:pt>
                <c:pt idx="3393">
                  <c:v>0.63346100000000005</c:v>
                </c:pt>
                <c:pt idx="3394">
                  <c:v>0.63359600000000005</c:v>
                </c:pt>
                <c:pt idx="3395">
                  <c:v>0.63373000000000002</c:v>
                </c:pt>
                <c:pt idx="3396">
                  <c:v>0.63386399999999998</c:v>
                </c:pt>
                <c:pt idx="3397">
                  <c:v>0.63399799999999995</c:v>
                </c:pt>
                <c:pt idx="3398">
                  <c:v>0.63413200000000003</c:v>
                </c:pt>
                <c:pt idx="3399">
                  <c:v>0.634266</c:v>
                </c:pt>
                <c:pt idx="3400">
                  <c:v>0.63439999999999996</c:v>
                </c:pt>
                <c:pt idx="3401">
                  <c:v>0.63453400000000004</c:v>
                </c:pt>
                <c:pt idx="3402">
                  <c:v>0.63466800000000001</c:v>
                </c:pt>
                <c:pt idx="3403">
                  <c:v>0.63480199999999998</c:v>
                </c:pt>
                <c:pt idx="3404">
                  <c:v>0.63493599999999994</c:v>
                </c:pt>
                <c:pt idx="3405">
                  <c:v>0.63506899999999999</c:v>
                </c:pt>
                <c:pt idx="3406">
                  <c:v>0.63520299999999996</c:v>
                </c:pt>
                <c:pt idx="3407">
                  <c:v>0.63533600000000001</c:v>
                </c:pt>
                <c:pt idx="3408">
                  <c:v>0.63546999999999998</c:v>
                </c:pt>
                <c:pt idx="3409">
                  <c:v>0.63560300000000003</c:v>
                </c:pt>
                <c:pt idx="3410">
                  <c:v>0.635737</c:v>
                </c:pt>
                <c:pt idx="3411">
                  <c:v>0.63587000000000005</c:v>
                </c:pt>
                <c:pt idx="3412">
                  <c:v>0.63600299999999999</c:v>
                </c:pt>
                <c:pt idx="3413">
                  <c:v>0.63613699999999995</c:v>
                </c:pt>
                <c:pt idx="3414">
                  <c:v>0.63627</c:v>
                </c:pt>
                <c:pt idx="3415">
                  <c:v>0.63640300000000005</c:v>
                </c:pt>
                <c:pt idx="3416">
                  <c:v>0.63653599999999999</c:v>
                </c:pt>
                <c:pt idx="3417">
                  <c:v>0.63666900000000004</c:v>
                </c:pt>
                <c:pt idx="3418">
                  <c:v>0.63680199999999998</c:v>
                </c:pt>
                <c:pt idx="3419">
                  <c:v>0.63693500000000003</c:v>
                </c:pt>
                <c:pt idx="3420">
                  <c:v>0.63706799999999997</c:v>
                </c:pt>
                <c:pt idx="3421">
                  <c:v>0.63720100000000002</c:v>
                </c:pt>
                <c:pt idx="3422">
                  <c:v>0.63733300000000004</c:v>
                </c:pt>
                <c:pt idx="3423">
                  <c:v>0.63746599999999998</c:v>
                </c:pt>
                <c:pt idx="3424">
                  <c:v>0.63759900000000003</c:v>
                </c:pt>
                <c:pt idx="3425">
                  <c:v>0.63773100000000005</c:v>
                </c:pt>
                <c:pt idx="3426">
                  <c:v>0.63786399999999999</c:v>
                </c:pt>
                <c:pt idx="3427">
                  <c:v>0.63799600000000001</c:v>
                </c:pt>
                <c:pt idx="3428">
                  <c:v>0.63812899999999995</c:v>
                </c:pt>
                <c:pt idx="3429">
                  <c:v>0.63826099999999997</c:v>
                </c:pt>
                <c:pt idx="3430">
                  <c:v>0.63839400000000002</c:v>
                </c:pt>
                <c:pt idx="3431">
                  <c:v>0.63852600000000004</c:v>
                </c:pt>
                <c:pt idx="3432">
                  <c:v>0.63865799999999995</c:v>
                </c:pt>
                <c:pt idx="3433">
                  <c:v>0.63878999999999997</c:v>
                </c:pt>
                <c:pt idx="3434">
                  <c:v>0.63892199999999999</c:v>
                </c:pt>
                <c:pt idx="3435">
                  <c:v>0.63905400000000001</c:v>
                </c:pt>
                <c:pt idx="3436">
                  <c:v>0.63918600000000003</c:v>
                </c:pt>
                <c:pt idx="3437">
                  <c:v>0.63931800000000005</c:v>
                </c:pt>
                <c:pt idx="3438">
                  <c:v>0.63944999999999996</c:v>
                </c:pt>
                <c:pt idx="3439">
                  <c:v>0.63958199999999998</c:v>
                </c:pt>
                <c:pt idx="3440">
                  <c:v>0.639714</c:v>
                </c:pt>
                <c:pt idx="3441">
                  <c:v>0.639845</c:v>
                </c:pt>
                <c:pt idx="3442">
                  <c:v>0.63997700000000002</c:v>
                </c:pt>
                <c:pt idx="3443">
                  <c:v>0.64010900000000004</c:v>
                </c:pt>
                <c:pt idx="3444">
                  <c:v>0.64024000000000003</c:v>
                </c:pt>
                <c:pt idx="3445">
                  <c:v>0.64037200000000005</c:v>
                </c:pt>
                <c:pt idx="3446">
                  <c:v>0.64050300000000004</c:v>
                </c:pt>
                <c:pt idx="3447">
                  <c:v>0.64063400000000004</c:v>
                </c:pt>
                <c:pt idx="3448">
                  <c:v>0.64076599999999995</c:v>
                </c:pt>
                <c:pt idx="3449">
                  <c:v>0.64089700000000005</c:v>
                </c:pt>
                <c:pt idx="3450">
                  <c:v>0.64102800000000004</c:v>
                </c:pt>
                <c:pt idx="3451">
                  <c:v>0.64115900000000003</c:v>
                </c:pt>
                <c:pt idx="3452">
                  <c:v>0.64129000000000003</c:v>
                </c:pt>
                <c:pt idx="3453">
                  <c:v>0.64142100000000002</c:v>
                </c:pt>
                <c:pt idx="3454">
                  <c:v>0.64155200000000001</c:v>
                </c:pt>
                <c:pt idx="3455">
                  <c:v>0.641683</c:v>
                </c:pt>
                <c:pt idx="3456">
                  <c:v>0.641814</c:v>
                </c:pt>
                <c:pt idx="3457">
                  <c:v>0.64194499999999999</c:v>
                </c:pt>
                <c:pt idx="3458">
                  <c:v>0.64207599999999998</c:v>
                </c:pt>
                <c:pt idx="3459">
                  <c:v>0.64220699999999997</c:v>
                </c:pt>
                <c:pt idx="3460">
                  <c:v>0.64233700000000005</c:v>
                </c:pt>
                <c:pt idx="3461">
                  <c:v>0.64246800000000004</c:v>
                </c:pt>
                <c:pt idx="3462">
                  <c:v>0.642598</c:v>
                </c:pt>
                <c:pt idx="3463">
                  <c:v>0.64272899999999999</c:v>
                </c:pt>
                <c:pt idx="3464">
                  <c:v>0.64285899999999996</c:v>
                </c:pt>
                <c:pt idx="3465">
                  <c:v>0.64298999999999995</c:v>
                </c:pt>
                <c:pt idx="3466">
                  <c:v>0.64312000000000002</c:v>
                </c:pt>
                <c:pt idx="3467">
                  <c:v>0.64324999999999999</c:v>
                </c:pt>
                <c:pt idx="3468">
                  <c:v>0.64338099999999998</c:v>
                </c:pt>
                <c:pt idx="3469">
                  <c:v>0.64351100000000006</c:v>
                </c:pt>
                <c:pt idx="3470">
                  <c:v>0.64364100000000002</c:v>
                </c:pt>
                <c:pt idx="3471">
                  <c:v>0.64377099999999998</c:v>
                </c:pt>
                <c:pt idx="3472">
                  <c:v>0.64390099999999995</c:v>
                </c:pt>
                <c:pt idx="3473">
                  <c:v>0.64403100000000002</c:v>
                </c:pt>
                <c:pt idx="3474">
                  <c:v>0.64416099999999998</c:v>
                </c:pt>
                <c:pt idx="3475">
                  <c:v>0.64429000000000003</c:v>
                </c:pt>
                <c:pt idx="3476">
                  <c:v>0.64441999999999999</c:v>
                </c:pt>
                <c:pt idx="3477">
                  <c:v>0.64454999999999996</c:v>
                </c:pt>
                <c:pt idx="3478">
                  <c:v>0.64468000000000003</c:v>
                </c:pt>
                <c:pt idx="3479">
                  <c:v>0.64480899999999997</c:v>
                </c:pt>
                <c:pt idx="3480">
                  <c:v>0.64493900000000004</c:v>
                </c:pt>
                <c:pt idx="3481">
                  <c:v>0.64506799999999997</c:v>
                </c:pt>
                <c:pt idx="3482">
                  <c:v>0.64519800000000005</c:v>
                </c:pt>
                <c:pt idx="3483">
                  <c:v>0.64532699999999998</c:v>
                </c:pt>
                <c:pt idx="3484">
                  <c:v>0.64545600000000003</c:v>
                </c:pt>
                <c:pt idx="3485">
                  <c:v>0.64558599999999999</c:v>
                </c:pt>
                <c:pt idx="3486">
                  <c:v>0.64571500000000004</c:v>
                </c:pt>
                <c:pt idx="3487">
                  <c:v>0.64584399999999997</c:v>
                </c:pt>
                <c:pt idx="3488">
                  <c:v>0.64597300000000002</c:v>
                </c:pt>
                <c:pt idx="3489">
                  <c:v>0.64610199999999995</c:v>
                </c:pt>
                <c:pt idx="3490">
                  <c:v>0.646231</c:v>
                </c:pt>
                <c:pt idx="3491">
                  <c:v>0.64636000000000005</c:v>
                </c:pt>
                <c:pt idx="3492">
                  <c:v>0.64648899999999998</c:v>
                </c:pt>
                <c:pt idx="3493">
                  <c:v>0.64661800000000003</c:v>
                </c:pt>
                <c:pt idx="3494">
                  <c:v>0.64674699999999996</c:v>
                </c:pt>
                <c:pt idx="3495">
                  <c:v>0.64687499999999998</c:v>
                </c:pt>
                <c:pt idx="3496">
                  <c:v>0.64700400000000002</c:v>
                </c:pt>
                <c:pt idx="3497">
                  <c:v>0.64713299999999996</c:v>
                </c:pt>
                <c:pt idx="3498">
                  <c:v>0.64726099999999998</c:v>
                </c:pt>
                <c:pt idx="3499">
                  <c:v>0.64739000000000002</c:v>
                </c:pt>
                <c:pt idx="3500">
                  <c:v>0.64751800000000004</c:v>
                </c:pt>
                <c:pt idx="3501">
                  <c:v>0.64764699999999997</c:v>
                </c:pt>
                <c:pt idx="3502">
                  <c:v>0.64777499999999999</c:v>
                </c:pt>
                <c:pt idx="3503">
                  <c:v>0.64790300000000001</c:v>
                </c:pt>
                <c:pt idx="3504">
                  <c:v>0.64803100000000002</c:v>
                </c:pt>
                <c:pt idx="3505">
                  <c:v>0.64815999999999996</c:v>
                </c:pt>
                <c:pt idx="3506">
                  <c:v>0.64828799999999998</c:v>
                </c:pt>
                <c:pt idx="3507">
                  <c:v>0.64841599999999999</c:v>
                </c:pt>
                <c:pt idx="3508">
                  <c:v>0.64854400000000001</c:v>
                </c:pt>
                <c:pt idx="3509">
                  <c:v>0.64867200000000003</c:v>
                </c:pt>
                <c:pt idx="3510">
                  <c:v>0.64880000000000004</c:v>
                </c:pt>
                <c:pt idx="3511">
                  <c:v>0.64892700000000003</c:v>
                </c:pt>
                <c:pt idx="3512">
                  <c:v>0.64905500000000005</c:v>
                </c:pt>
                <c:pt idx="3513">
                  <c:v>0.64918299999999995</c:v>
                </c:pt>
                <c:pt idx="3514">
                  <c:v>0.64931099999999997</c:v>
                </c:pt>
                <c:pt idx="3515">
                  <c:v>0.64943799999999996</c:v>
                </c:pt>
                <c:pt idx="3516">
                  <c:v>0.64956599999999998</c:v>
                </c:pt>
                <c:pt idx="3517">
                  <c:v>0.64969299999999996</c:v>
                </c:pt>
                <c:pt idx="3518">
                  <c:v>0.64982099999999998</c:v>
                </c:pt>
                <c:pt idx="3519">
                  <c:v>0.64994799999999997</c:v>
                </c:pt>
                <c:pt idx="3520">
                  <c:v>0.65007599999999999</c:v>
                </c:pt>
                <c:pt idx="3521">
                  <c:v>0.65020299999999998</c:v>
                </c:pt>
                <c:pt idx="3522">
                  <c:v>0.65032999999999996</c:v>
                </c:pt>
                <c:pt idx="3523">
                  <c:v>0.65045699999999995</c:v>
                </c:pt>
                <c:pt idx="3524">
                  <c:v>0.65058400000000005</c:v>
                </c:pt>
                <c:pt idx="3525">
                  <c:v>0.65071199999999996</c:v>
                </c:pt>
                <c:pt idx="3526">
                  <c:v>0.65083899999999995</c:v>
                </c:pt>
                <c:pt idx="3527">
                  <c:v>0.65096600000000004</c:v>
                </c:pt>
                <c:pt idx="3528">
                  <c:v>0.651092</c:v>
                </c:pt>
                <c:pt idx="3529">
                  <c:v>0.65121899999999999</c:v>
                </c:pt>
                <c:pt idx="3530">
                  <c:v>0.65134599999999998</c:v>
                </c:pt>
                <c:pt idx="3531">
                  <c:v>0.65147299999999997</c:v>
                </c:pt>
                <c:pt idx="3532">
                  <c:v>0.65159999999999996</c:v>
                </c:pt>
                <c:pt idx="3533">
                  <c:v>0.65172600000000003</c:v>
                </c:pt>
                <c:pt idx="3534">
                  <c:v>0.65185300000000002</c:v>
                </c:pt>
                <c:pt idx="3535">
                  <c:v>0.65197899999999998</c:v>
                </c:pt>
                <c:pt idx="3536">
                  <c:v>0.65210599999999996</c:v>
                </c:pt>
                <c:pt idx="3537">
                  <c:v>0.65223200000000003</c:v>
                </c:pt>
                <c:pt idx="3538">
                  <c:v>0.65235900000000002</c:v>
                </c:pt>
                <c:pt idx="3539">
                  <c:v>0.65248499999999998</c:v>
                </c:pt>
                <c:pt idx="3540">
                  <c:v>0.65261100000000005</c:v>
                </c:pt>
                <c:pt idx="3541">
                  <c:v>0.65273700000000001</c:v>
                </c:pt>
                <c:pt idx="3542">
                  <c:v>0.65286299999999997</c:v>
                </c:pt>
                <c:pt idx="3543">
                  <c:v>0.65298999999999996</c:v>
                </c:pt>
                <c:pt idx="3544">
                  <c:v>0.65311600000000003</c:v>
                </c:pt>
                <c:pt idx="3545">
                  <c:v>0.65324199999999999</c:v>
                </c:pt>
                <c:pt idx="3546">
                  <c:v>0.65336700000000003</c:v>
                </c:pt>
                <c:pt idx="3547">
                  <c:v>0.65349299999999999</c:v>
                </c:pt>
                <c:pt idx="3548">
                  <c:v>0.65361899999999995</c:v>
                </c:pt>
                <c:pt idx="3549">
                  <c:v>0.65374500000000002</c:v>
                </c:pt>
                <c:pt idx="3550">
                  <c:v>0.65387099999999998</c:v>
                </c:pt>
                <c:pt idx="3551">
                  <c:v>0.65399600000000002</c:v>
                </c:pt>
                <c:pt idx="3552">
                  <c:v>0.65412199999999998</c:v>
                </c:pt>
                <c:pt idx="3553">
                  <c:v>0.65424700000000002</c:v>
                </c:pt>
                <c:pt idx="3554">
                  <c:v>0.65437299999999998</c:v>
                </c:pt>
                <c:pt idx="3555">
                  <c:v>0.65449800000000002</c:v>
                </c:pt>
                <c:pt idx="3556">
                  <c:v>0.65462399999999998</c:v>
                </c:pt>
                <c:pt idx="3557">
                  <c:v>0.65474900000000003</c:v>
                </c:pt>
                <c:pt idx="3558">
                  <c:v>0.65487399999999996</c:v>
                </c:pt>
                <c:pt idx="3559">
                  <c:v>0.65500000000000003</c:v>
                </c:pt>
                <c:pt idx="3560">
                  <c:v>0.65512499999999996</c:v>
                </c:pt>
                <c:pt idx="3561">
                  <c:v>0.65525</c:v>
                </c:pt>
                <c:pt idx="3562">
                  <c:v>0.65537500000000004</c:v>
                </c:pt>
                <c:pt idx="3563">
                  <c:v>0.65549999999999997</c:v>
                </c:pt>
                <c:pt idx="3564">
                  <c:v>0.65562500000000001</c:v>
                </c:pt>
                <c:pt idx="3565">
                  <c:v>0.65575000000000006</c:v>
                </c:pt>
                <c:pt idx="3566">
                  <c:v>0.65587499999999999</c:v>
                </c:pt>
                <c:pt idx="3567">
                  <c:v>0.655999</c:v>
                </c:pt>
                <c:pt idx="3568">
                  <c:v>0.65612400000000004</c:v>
                </c:pt>
                <c:pt idx="3569">
                  <c:v>0.65624899999999997</c:v>
                </c:pt>
                <c:pt idx="3570">
                  <c:v>0.65637299999999998</c:v>
                </c:pt>
                <c:pt idx="3571">
                  <c:v>0.65649800000000003</c:v>
                </c:pt>
                <c:pt idx="3572">
                  <c:v>0.65662200000000004</c:v>
                </c:pt>
                <c:pt idx="3573">
                  <c:v>0.65674699999999997</c:v>
                </c:pt>
                <c:pt idx="3574">
                  <c:v>0.65687099999999998</c:v>
                </c:pt>
                <c:pt idx="3575">
                  <c:v>0.65699600000000002</c:v>
                </c:pt>
                <c:pt idx="3576">
                  <c:v>0.65712000000000004</c:v>
                </c:pt>
                <c:pt idx="3577">
                  <c:v>0.65724400000000005</c:v>
                </c:pt>
                <c:pt idx="3578">
                  <c:v>0.65736799999999995</c:v>
                </c:pt>
                <c:pt idx="3579">
                  <c:v>0.65749299999999999</c:v>
                </c:pt>
                <c:pt idx="3580">
                  <c:v>0.65761700000000001</c:v>
                </c:pt>
                <c:pt idx="3581">
                  <c:v>0.65774100000000002</c:v>
                </c:pt>
                <c:pt idx="3582">
                  <c:v>0.65786500000000003</c:v>
                </c:pt>
                <c:pt idx="3583">
                  <c:v>0.65798900000000005</c:v>
                </c:pt>
                <c:pt idx="3584">
                  <c:v>0.65811200000000003</c:v>
                </c:pt>
                <c:pt idx="3585">
                  <c:v>0.65823600000000004</c:v>
                </c:pt>
                <c:pt idx="3586">
                  <c:v>0.65835999999999995</c:v>
                </c:pt>
                <c:pt idx="3587">
                  <c:v>0.65848399999999996</c:v>
                </c:pt>
                <c:pt idx="3588">
                  <c:v>0.65860700000000005</c:v>
                </c:pt>
                <c:pt idx="3589">
                  <c:v>0.65873099999999996</c:v>
                </c:pt>
                <c:pt idx="3590">
                  <c:v>0.65885499999999997</c:v>
                </c:pt>
                <c:pt idx="3591">
                  <c:v>0.65897799999999995</c:v>
                </c:pt>
                <c:pt idx="3592">
                  <c:v>0.65910199999999997</c:v>
                </c:pt>
                <c:pt idx="3593">
                  <c:v>0.65922499999999995</c:v>
                </c:pt>
                <c:pt idx="3594">
                  <c:v>0.65934800000000005</c:v>
                </c:pt>
                <c:pt idx="3595">
                  <c:v>0.65947199999999995</c:v>
                </c:pt>
                <c:pt idx="3596">
                  <c:v>0.65959500000000004</c:v>
                </c:pt>
                <c:pt idx="3597">
                  <c:v>0.65971800000000003</c:v>
                </c:pt>
                <c:pt idx="3598">
                  <c:v>0.65984100000000001</c:v>
                </c:pt>
                <c:pt idx="3599">
                  <c:v>0.659964</c:v>
                </c:pt>
                <c:pt idx="3600">
                  <c:v>0.66008699999999998</c:v>
                </c:pt>
                <c:pt idx="3601">
                  <c:v>0.66020999999999996</c:v>
                </c:pt>
                <c:pt idx="3602">
                  <c:v>0.66033299999999995</c:v>
                </c:pt>
                <c:pt idx="3603">
                  <c:v>0.66045600000000004</c:v>
                </c:pt>
                <c:pt idx="3604">
                  <c:v>0.66057900000000003</c:v>
                </c:pt>
                <c:pt idx="3605">
                  <c:v>0.66070099999999998</c:v>
                </c:pt>
                <c:pt idx="3606">
                  <c:v>0.66082399999999997</c:v>
                </c:pt>
                <c:pt idx="3607">
                  <c:v>0.66094699999999995</c:v>
                </c:pt>
                <c:pt idx="3608">
                  <c:v>0.66106900000000002</c:v>
                </c:pt>
                <c:pt idx="3609">
                  <c:v>0.661192</c:v>
                </c:pt>
                <c:pt idx="3610">
                  <c:v>0.66131399999999996</c:v>
                </c:pt>
                <c:pt idx="3611">
                  <c:v>0.66143700000000005</c:v>
                </c:pt>
                <c:pt idx="3612">
                  <c:v>0.66155900000000001</c:v>
                </c:pt>
                <c:pt idx="3613">
                  <c:v>0.66168099999999996</c:v>
                </c:pt>
                <c:pt idx="3614">
                  <c:v>0.66180399999999995</c:v>
                </c:pt>
                <c:pt idx="3615">
                  <c:v>0.66192600000000001</c:v>
                </c:pt>
                <c:pt idx="3616">
                  <c:v>0.66204799999999997</c:v>
                </c:pt>
                <c:pt idx="3617">
                  <c:v>0.66217000000000004</c:v>
                </c:pt>
                <c:pt idx="3618">
                  <c:v>0.66229199999999999</c:v>
                </c:pt>
                <c:pt idx="3619">
                  <c:v>0.66241399999999995</c:v>
                </c:pt>
                <c:pt idx="3620">
                  <c:v>0.66253600000000001</c:v>
                </c:pt>
                <c:pt idx="3621">
                  <c:v>0.66265799999999997</c:v>
                </c:pt>
                <c:pt idx="3622">
                  <c:v>0.66278000000000004</c:v>
                </c:pt>
                <c:pt idx="3623">
                  <c:v>0.66290199999999999</c:v>
                </c:pt>
                <c:pt idx="3624">
                  <c:v>0.66302300000000003</c:v>
                </c:pt>
                <c:pt idx="3625">
                  <c:v>0.66314499999999998</c:v>
                </c:pt>
                <c:pt idx="3626">
                  <c:v>0.66326700000000005</c:v>
                </c:pt>
                <c:pt idx="3627">
                  <c:v>0.66338799999999998</c:v>
                </c:pt>
                <c:pt idx="3628">
                  <c:v>0.66351000000000004</c:v>
                </c:pt>
                <c:pt idx="3629">
                  <c:v>0.66363099999999997</c:v>
                </c:pt>
                <c:pt idx="3630">
                  <c:v>0.66375300000000004</c:v>
                </c:pt>
                <c:pt idx="3631">
                  <c:v>0.66387399999999996</c:v>
                </c:pt>
                <c:pt idx="3632">
                  <c:v>0.663995</c:v>
                </c:pt>
                <c:pt idx="3633">
                  <c:v>0.66411699999999996</c:v>
                </c:pt>
                <c:pt idx="3634">
                  <c:v>0.664238</c:v>
                </c:pt>
                <c:pt idx="3635">
                  <c:v>0.66435900000000003</c:v>
                </c:pt>
                <c:pt idx="3636">
                  <c:v>0.66447999999999996</c:v>
                </c:pt>
                <c:pt idx="3637">
                  <c:v>0.664601</c:v>
                </c:pt>
                <c:pt idx="3638">
                  <c:v>0.66472200000000004</c:v>
                </c:pt>
                <c:pt idx="3639">
                  <c:v>0.66484299999999996</c:v>
                </c:pt>
                <c:pt idx="3640">
                  <c:v>0.664964</c:v>
                </c:pt>
                <c:pt idx="3641">
                  <c:v>0.66508500000000004</c:v>
                </c:pt>
                <c:pt idx="3642">
                  <c:v>0.66520599999999996</c:v>
                </c:pt>
                <c:pt idx="3643">
                  <c:v>0.66532599999999997</c:v>
                </c:pt>
                <c:pt idx="3644">
                  <c:v>0.66544700000000001</c:v>
                </c:pt>
                <c:pt idx="3645">
                  <c:v>0.66556800000000005</c:v>
                </c:pt>
                <c:pt idx="3646">
                  <c:v>0.66568799999999995</c:v>
                </c:pt>
                <c:pt idx="3647">
                  <c:v>0.66580899999999998</c:v>
                </c:pt>
                <c:pt idx="3648">
                  <c:v>0.66592899999999999</c:v>
                </c:pt>
                <c:pt idx="3649">
                  <c:v>0.66605000000000003</c:v>
                </c:pt>
                <c:pt idx="3650">
                  <c:v>0.66617000000000004</c:v>
                </c:pt>
                <c:pt idx="3651">
                  <c:v>0.66629000000000005</c:v>
                </c:pt>
                <c:pt idx="3652">
                  <c:v>0.66641099999999998</c:v>
                </c:pt>
                <c:pt idx="3653">
                  <c:v>0.66653099999999998</c:v>
                </c:pt>
                <c:pt idx="3654">
                  <c:v>0.66665099999999999</c:v>
                </c:pt>
                <c:pt idx="3655">
                  <c:v>0.666771</c:v>
                </c:pt>
                <c:pt idx="3656">
                  <c:v>0.66689100000000001</c:v>
                </c:pt>
                <c:pt idx="3657">
                  <c:v>0.66701100000000002</c:v>
                </c:pt>
                <c:pt idx="3658">
                  <c:v>0.66713100000000003</c:v>
                </c:pt>
                <c:pt idx="3659">
                  <c:v>0.66725100000000004</c:v>
                </c:pt>
                <c:pt idx="3660">
                  <c:v>0.66737100000000005</c:v>
                </c:pt>
                <c:pt idx="3661">
                  <c:v>0.66749099999999995</c:v>
                </c:pt>
                <c:pt idx="3662">
                  <c:v>0.66761000000000004</c:v>
                </c:pt>
                <c:pt idx="3663">
                  <c:v>0.66773000000000005</c:v>
                </c:pt>
                <c:pt idx="3664">
                  <c:v>0.66785000000000005</c:v>
                </c:pt>
                <c:pt idx="3665">
                  <c:v>0.66796900000000003</c:v>
                </c:pt>
                <c:pt idx="3666">
                  <c:v>0.66808900000000004</c:v>
                </c:pt>
                <c:pt idx="3667">
                  <c:v>0.66820800000000002</c:v>
                </c:pt>
                <c:pt idx="3668">
                  <c:v>0.66832800000000003</c:v>
                </c:pt>
                <c:pt idx="3669">
                  <c:v>0.66844700000000001</c:v>
                </c:pt>
                <c:pt idx="3670">
                  <c:v>0.66856599999999999</c:v>
                </c:pt>
                <c:pt idx="3671">
                  <c:v>0.668686</c:v>
                </c:pt>
                <c:pt idx="3672">
                  <c:v>0.66880499999999998</c:v>
                </c:pt>
                <c:pt idx="3673">
                  <c:v>0.66892399999999996</c:v>
                </c:pt>
                <c:pt idx="3674">
                  <c:v>0.66904300000000005</c:v>
                </c:pt>
                <c:pt idx="3675">
                  <c:v>0.66916200000000003</c:v>
                </c:pt>
                <c:pt idx="3676">
                  <c:v>0.66928100000000001</c:v>
                </c:pt>
                <c:pt idx="3677">
                  <c:v>0.6694</c:v>
                </c:pt>
                <c:pt idx="3678">
                  <c:v>0.66951899999999998</c:v>
                </c:pt>
                <c:pt idx="3679">
                  <c:v>0.66963799999999996</c:v>
                </c:pt>
                <c:pt idx="3680">
                  <c:v>0.66975700000000005</c:v>
                </c:pt>
                <c:pt idx="3681">
                  <c:v>0.669875</c:v>
                </c:pt>
                <c:pt idx="3682">
                  <c:v>0.66999399999999998</c:v>
                </c:pt>
                <c:pt idx="3683">
                  <c:v>0.67011299999999996</c:v>
                </c:pt>
                <c:pt idx="3684">
                  <c:v>0.67023100000000002</c:v>
                </c:pt>
                <c:pt idx="3685">
                  <c:v>0.67035</c:v>
                </c:pt>
                <c:pt idx="3686">
                  <c:v>0.67046799999999995</c:v>
                </c:pt>
                <c:pt idx="3687">
                  <c:v>0.67058700000000004</c:v>
                </c:pt>
                <c:pt idx="3688">
                  <c:v>0.670705</c:v>
                </c:pt>
                <c:pt idx="3689">
                  <c:v>0.67082299999999995</c:v>
                </c:pt>
                <c:pt idx="3690">
                  <c:v>0.67094200000000004</c:v>
                </c:pt>
                <c:pt idx="3691">
                  <c:v>0.67105999999999999</c:v>
                </c:pt>
                <c:pt idx="3692">
                  <c:v>0.67117800000000005</c:v>
                </c:pt>
                <c:pt idx="3693">
                  <c:v>0.671296</c:v>
                </c:pt>
                <c:pt idx="3694">
                  <c:v>0.67141399999999996</c:v>
                </c:pt>
                <c:pt idx="3695">
                  <c:v>0.67153200000000002</c:v>
                </c:pt>
                <c:pt idx="3696">
                  <c:v>0.67164999999999997</c:v>
                </c:pt>
                <c:pt idx="3697">
                  <c:v>0.67176800000000003</c:v>
                </c:pt>
                <c:pt idx="3698">
                  <c:v>0.67188599999999998</c:v>
                </c:pt>
                <c:pt idx="3699">
                  <c:v>0.67200400000000005</c:v>
                </c:pt>
                <c:pt idx="3700">
                  <c:v>0.672122</c:v>
                </c:pt>
                <c:pt idx="3701">
                  <c:v>0.67223900000000003</c:v>
                </c:pt>
                <c:pt idx="3702">
                  <c:v>0.67235699999999998</c:v>
                </c:pt>
                <c:pt idx="3703">
                  <c:v>0.67247500000000004</c:v>
                </c:pt>
                <c:pt idx="3704">
                  <c:v>0.67259199999999997</c:v>
                </c:pt>
                <c:pt idx="3705">
                  <c:v>0.67271000000000003</c:v>
                </c:pt>
                <c:pt idx="3706">
                  <c:v>0.67282699999999995</c:v>
                </c:pt>
                <c:pt idx="3707">
                  <c:v>0.67294399999999999</c:v>
                </c:pt>
                <c:pt idx="3708">
                  <c:v>0.67306200000000005</c:v>
                </c:pt>
                <c:pt idx="3709">
                  <c:v>0.67317899999999997</c:v>
                </c:pt>
                <c:pt idx="3710">
                  <c:v>0.67329600000000001</c:v>
                </c:pt>
                <c:pt idx="3711">
                  <c:v>0.67341399999999996</c:v>
                </c:pt>
                <c:pt idx="3712">
                  <c:v>0.67353099999999999</c:v>
                </c:pt>
                <c:pt idx="3713">
                  <c:v>0.67364800000000002</c:v>
                </c:pt>
                <c:pt idx="3714">
                  <c:v>0.67376499999999995</c:v>
                </c:pt>
                <c:pt idx="3715">
                  <c:v>0.67388199999999998</c:v>
                </c:pt>
                <c:pt idx="3716">
                  <c:v>0.67399900000000001</c:v>
                </c:pt>
                <c:pt idx="3717">
                  <c:v>0.67411600000000005</c:v>
                </c:pt>
                <c:pt idx="3718">
                  <c:v>0.67423200000000005</c:v>
                </c:pt>
                <c:pt idx="3719">
                  <c:v>0.67434899999999998</c:v>
                </c:pt>
                <c:pt idx="3720">
                  <c:v>0.67446600000000001</c:v>
                </c:pt>
                <c:pt idx="3721">
                  <c:v>0.67458300000000004</c:v>
                </c:pt>
                <c:pt idx="3722">
                  <c:v>0.67469900000000005</c:v>
                </c:pt>
                <c:pt idx="3723">
                  <c:v>0.67481599999999997</c:v>
                </c:pt>
                <c:pt idx="3724">
                  <c:v>0.67493199999999998</c:v>
                </c:pt>
                <c:pt idx="3725">
                  <c:v>0.67504900000000001</c:v>
                </c:pt>
                <c:pt idx="3726">
                  <c:v>0.67516500000000002</c:v>
                </c:pt>
                <c:pt idx="3727">
                  <c:v>0.67528200000000005</c:v>
                </c:pt>
                <c:pt idx="3728">
                  <c:v>0.67539800000000005</c:v>
                </c:pt>
                <c:pt idx="3729">
                  <c:v>0.67551399999999995</c:v>
                </c:pt>
                <c:pt idx="3730">
                  <c:v>0.67562999999999995</c:v>
                </c:pt>
                <c:pt idx="3731">
                  <c:v>0.67574699999999999</c:v>
                </c:pt>
                <c:pt idx="3732">
                  <c:v>0.67586299999999999</c:v>
                </c:pt>
                <c:pt idx="3733">
                  <c:v>0.675979</c:v>
                </c:pt>
                <c:pt idx="3734">
                  <c:v>0.676095</c:v>
                </c:pt>
                <c:pt idx="3735">
                  <c:v>0.67621100000000001</c:v>
                </c:pt>
                <c:pt idx="3736">
                  <c:v>0.67632700000000001</c:v>
                </c:pt>
                <c:pt idx="3737">
                  <c:v>0.67644199999999999</c:v>
                </c:pt>
                <c:pt idx="3738">
                  <c:v>0.67655799999999999</c:v>
                </c:pt>
                <c:pt idx="3739">
                  <c:v>0.676674</c:v>
                </c:pt>
                <c:pt idx="3740">
                  <c:v>0.67679</c:v>
                </c:pt>
                <c:pt idx="3741">
                  <c:v>0.67690499999999998</c:v>
                </c:pt>
                <c:pt idx="3742">
                  <c:v>0.67702099999999998</c:v>
                </c:pt>
                <c:pt idx="3743">
                  <c:v>0.67713699999999999</c:v>
                </c:pt>
                <c:pt idx="3744">
                  <c:v>0.67725199999999997</c:v>
                </c:pt>
                <c:pt idx="3745">
                  <c:v>0.67736700000000005</c:v>
                </c:pt>
                <c:pt idx="3746">
                  <c:v>0.67748299999999995</c:v>
                </c:pt>
                <c:pt idx="3747">
                  <c:v>0.67759800000000003</c:v>
                </c:pt>
                <c:pt idx="3748">
                  <c:v>0.67771400000000004</c:v>
                </c:pt>
                <c:pt idx="3749">
                  <c:v>0.67782900000000001</c:v>
                </c:pt>
                <c:pt idx="3750">
                  <c:v>0.67794399999999999</c:v>
                </c:pt>
                <c:pt idx="3751">
                  <c:v>0.67805899999999997</c:v>
                </c:pt>
                <c:pt idx="3752">
                  <c:v>0.67817400000000005</c:v>
                </c:pt>
                <c:pt idx="3753">
                  <c:v>0.67828900000000003</c:v>
                </c:pt>
                <c:pt idx="3754">
                  <c:v>0.67840400000000001</c:v>
                </c:pt>
                <c:pt idx="3755">
                  <c:v>0.67851899999999998</c:v>
                </c:pt>
                <c:pt idx="3756">
                  <c:v>0.67863399999999996</c:v>
                </c:pt>
                <c:pt idx="3757">
                  <c:v>0.67874900000000005</c:v>
                </c:pt>
                <c:pt idx="3758">
                  <c:v>0.67886400000000002</c:v>
                </c:pt>
                <c:pt idx="3759">
                  <c:v>0.67897799999999997</c:v>
                </c:pt>
                <c:pt idx="3760">
                  <c:v>0.67909299999999995</c:v>
                </c:pt>
                <c:pt idx="3761">
                  <c:v>0.67920800000000003</c:v>
                </c:pt>
                <c:pt idx="3762">
                  <c:v>0.67932199999999998</c:v>
                </c:pt>
                <c:pt idx="3763">
                  <c:v>0.67943699999999996</c:v>
                </c:pt>
                <c:pt idx="3764">
                  <c:v>0.67955100000000002</c:v>
                </c:pt>
                <c:pt idx="3765">
                  <c:v>0.67966599999999999</c:v>
                </c:pt>
                <c:pt idx="3766">
                  <c:v>0.67978000000000005</c:v>
                </c:pt>
                <c:pt idx="3767">
                  <c:v>0.679894</c:v>
                </c:pt>
                <c:pt idx="3768">
                  <c:v>0.68000899999999997</c:v>
                </c:pt>
                <c:pt idx="3769">
                  <c:v>0.68012300000000003</c:v>
                </c:pt>
                <c:pt idx="3770">
                  <c:v>0.68023699999999998</c:v>
                </c:pt>
                <c:pt idx="3771">
                  <c:v>0.68035100000000004</c:v>
                </c:pt>
                <c:pt idx="3772">
                  <c:v>0.68046499999999999</c:v>
                </c:pt>
                <c:pt idx="3773">
                  <c:v>0.68057900000000005</c:v>
                </c:pt>
                <c:pt idx="3774">
                  <c:v>0.68069299999999999</c:v>
                </c:pt>
                <c:pt idx="3775">
                  <c:v>0.68080700000000005</c:v>
                </c:pt>
                <c:pt idx="3776">
                  <c:v>0.680921</c:v>
                </c:pt>
                <c:pt idx="3777">
                  <c:v>0.68103499999999995</c:v>
                </c:pt>
                <c:pt idx="3778">
                  <c:v>0.68114799999999998</c:v>
                </c:pt>
                <c:pt idx="3779">
                  <c:v>0.68126200000000003</c:v>
                </c:pt>
                <c:pt idx="3780">
                  <c:v>0.68137599999999998</c:v>
                </c:pt>
                <c:pt idx="3781">
                  <c:v>0.68148900000000001</c:v>
                </c:pt>
                <c:pt idx="3782">
                  <c:v>0.68160299999999996</c:v>
                </c:pt>
                <c:pt idx="3783">
                  <c:v>0.68171599999999999</c:v>
                </c:pt>
                <c:pt idx="3784">
                  <c:v>0.68183000000000005</c:v>
                </c:pt>
                <c:pt idx="3785">
                  <c:v>0.68194299999999997</c:v>
                </c:pt>
                <c:pt idx="3786">
                  <c:v>0.68205700000000002</c:v>
                </c:pt>
                <c:pt idx="3787">
                  <c:v>0.68217000000000005</c:v>
                </c:pt>
                <c:pt idx="3788">
                  <c:v>0.68228299999999997</c:v>
                </c:pt>
                <c:pt idx="3789">
                  <c:v>0.682396</c:v>
                </c:pt>
                <c:pt idx="3790">
                  <c:v>0.68250999999999995</c:v>
                </c:pt>
                <c:pt idx="3791">
                  <c:v>0.68262299999999998</c:v>
                </c:pt>
                <c:pt idx="3792">
                  <c:v>0.68273600000000001</c:v>
                </c:pt>
                <c:pt idx="3793">
                  <c:v>0.68284900000000004</c:v>
                </c:pt>
                <c:pt idx="3794">
                  <c:v>0.68296199999999996</c:v>
                </c:pt>
                <c:pt idx="3795">
                  <c:v>0.68307399999999996</c:v>
                </c:pt>
                <c:pt idx="3796">
                  <c:v>0.68318699999999999</c:v>
                </c:pt>
                <c:pt idx="3797">
                  <c:v>0.68330000000000002</c:v>
                </c:pt>
                <c:pt idx="3798">
                  <c:v>0.68341300000000005</c:v>
                </c:pt>
                <c:pt idx="3799">
                  <c:v>0.68352500000000005</c:v>
                </c:pt>
                <c:pt idx="3800">
                  <c:v>0.68363799999999997</c:v>
                </c:pt>
                <c:pt idx="3801">
                  <c:v>0.683751</c:v>
                </c:pt>
                <c:pt idx="3802">
                  <c:v>0.683863</c:v>
                </c:pt>
                <c:pt idx="3803">
                  <c:v>0.68397600000000003</c:v>
                </c:pt>
                <c:pt idx="3804">
                  <c:v>0.68408800000000003</c:v>
                </c:pt>
                <c:pt idx="3805">
                  <c:v>0.68420000000000003</c:v>
                </c:pt>
                <c:pt idx="3806">
                  <c:v>0.68431299999999995</c:v>
                </c:pt>
                <c:pt idx="3807">
                  <c:v>0.68442499999999995</c:v>
                </c:pt>
                <c:pt idx="3808">
                  <c:v>0.68453699999999995</c:v>
                </c:pt>
                <c:pt idx="3809">
                  <c:v>0.68464899999999995</c:v>
                </c:pt>
                <c:pt idx="3810">
                  <c:v>0.68476099999999995</c:v>
                </c:pt>
                <c:pt idx="3811">
                  <c:v>0.68487399999999998</c:v>
                </c:pt>
                <c:pt idx="3812">
                  <c:v>0.68498599999999998</c:v>
                </c:pt>
                <c:pt idx="3813">
                  <c:v>0.68509699999999996</c:v>
                </c:pt>
                <c:pt idx="3814">
                  <c:v>0.68520899999999996</c:v>
                </c:pt>
                <c:pt idx="3815">
                  <c:v>0.68532099999999996</c:v>
                </c:pt>
                <c:pt idx="3816">
                  <c:v>0.68543299999999996</c:v>
                </c:pt>
                <c:pt idx="3817">
                  <c:v>0.68554499999999996</c:v>
                </c:pt>
                <c:pt idx="3818">
                  <c:v>0.68565600000000004</c:v>
                </c:pt>
                <c:pt idx="3819">
                  <c:v>0.68576800000000004</c:v>
                </c:pt>
                <c:pt idx="3820">
                  <c:v>0.68588000000000005</c:v>
                </c:pt>
                <c:pt idx="3821">
                  <c:v>0.68599100000000002</c:v>
                </c:pt>
                <c:pt idx="3822">
                  <c:v>0.68610300000000002</c:v>
                </c:pt>
                <c:pt idx="3823">
                  <c:v>0.68621399999999999</c:v>
                </c:pt>
                <c:pt idx="3824">
                  <c:v>0.68632599999999999</c:v>
                </c:pt>
                <c:pt idx="3825">
                  <c:v>0.68643699999999996</c:v>
                </c:pt>
                <c:pt idx="3826">
                  <c:v>0.68654800000000005</c:v>
                </c:pt>
                <c:pt idx="3827">
                  <c:v>0.68665900000000002</c:v>
                </c:pt>
                <c:pt idx="3828">
                  <c:v>0.68677100000000002</c:v>
                </c:pt>
                <c:pt idx="3829">
                  <c:v>0.68688199999999999</c:v>
                </c:pt>
                <c:pt idx="3830">
                  <c:v>0.68699299999999996</c:v>
                </c:pt>
                <c:pt idx="3831">
                  <c:v>0.68710400000000005</c:v>
                </c:pt>
                <c:pt idx="3832">
                  <c:v>0.68721500000000002</c:v>
                </c:pt>
                <c:pt idx="3833">
                  <c:v>0.68732599999999999</c:v>
                </c:pt>
                <c:pt idx="3834">
                  <c:v>0.68743600000000005</c:v>
                </c:pt>
                <c:pt idx="3835">
                  <c:v>0.68754700000000002</c:v>
                </c:pt>
                <c:pt idx="3836">
                  <c:v>0.68765799999999999</c:v>
                </c:pt>
                <c:pt idx="3837">
                  <c:v>0.68776899999999996</c:v>
                </c:pt>
                <c:pt idx="3838">
                  <c:v>0.68787900000000002</c:v>
                </c:pt>
                <c:pt idx="3839">
                  <c:v>0.68798999999999999</c:v>
                </c:pt>
                <c:pt idx="3840">
                  <c:v>0.68810099999999996</c:v>
                </c:pt>
                <c:pt idx="3841">
                  <c:v>0.68821100000000002</c:v>
                </c:pt>
                <c:pt idx="3842">
                  <c:v>0.68832099999999996</c:v>
                </c:pt>
                <c:pt idx="3843">
                  <c:v>0.68843200000000004</c:v>
                </c:pt>
                <c:pt idx="3844">
                  <c:v>0.68854199999999999</c:v>
                </c:pt>
                <c:pt idx="3845">
                  <c:v>0.68865200000000004</c:v>
                </c:pt>
                <c:pt idx="3846">
                  <c:v>0.68876300000000001</c:v>
                </c:pt>
                <c:pt idx="3847">
                  <c:v>0.68887299999999996</c:v>
                </c:pt>
                <c:pt idx="3848">
                  <c:v>0.68898300000000001</c:v>
                </c:pt>
                <c:pt idx="3849">
                  <c:v>0.68909299999999996</c:v>
                </c:pt>
                <c:pt idx="3850">
                  <c:v>0.68920300000000001</c:v>
                </c:pt>
                <c:pt idx="3851">
                  <c:v>0.68931299999999995</c:v>
                </c:pt>
                <c:pt idx="3852">
                  <c:v>0.68942300000000001</c:v>
                </c:pt>
                <c:pt idx="3853">
                  <c:v>0.68953299999999995</c:v>
                </c:pt>
                <c:pt idx="3854">
                  <c:v>0.68964300000000001</c:v>
                </c:pt>
                <c:pt idx="3855">
                  <c:v>0.68975200000000003</c:v>
                </c:pt>
                <c:pt idx="3856">
                  <c:v>0.68986199999999998</c:v>
                </c:pt>
                <c:pt idx="3857">
                  <c:v>0.68997200000000003</c:v>
                </c:pt>
                <c:pt idx="3858">
                  <c:v>0.69008100000000006</c:v>
                </c:pt>
                <c:pt idx="3859">
                  <c:v>0.690191</c:v>
                </c:pt>
                <c:pt idx="3860">
                  <c:v>0.69030000000000002</c:v>
                </c:pt>
                <c:pt idx="3861">
                  <c:v>0.69040999999999997</c:v>
                </c:pt>
                <c:pt idx="3862">
                  <c:v>0.69051899999999999</c:v>
                </c:pt>
                <c:pt idx="3863">
                  <c:v>0.69062800000000002</c:v>
                </c:pt>
                <c:pt idx="3864">
                  <c:v>0.69073799999999996</c:v>
                </c:pt>
                <c:pt idx="3865">
                  <c:v>0.69084699999999999</c:v>
                </c:pt>
                <c:pt idx="3866">
                  <c:v>0.69095600000000001</c:v>
                </c:pt>
                <c:pt idx="3867">
                  <c:v>0.69106500000000004</c:v>
                </c:pt>
                <c:pt idx="3868">
                  <c:v>0.69117399999999996</c:v>
                </c:pt>
                <c:pt idx="3869">
                  <c:v>0.69128299999999998</c:v>
                </c:pt>
                <c:pt idx="3870">
                  <c:v>0.69139200000000001</c:v>
                </c:pt>
                <c:pt idx="3871">
                  <c:v>0.69150100000000003</c:v>
                </c:pt>
                <c:pt idx="3872">
                  <c:v>0.69160999999999995</c:v>
                </c:pt>
                <c:pt idx="3873">
                  <c:v>0.69171800000000006</c:v>
                </c:pt>
                <c:pt idx="3874">
                  <c:v>0.69182699999999997</c:v>
                </c:pt>
                <c:pt idx="3875">
                  <c:v>0.691936</c:v>
                </c:pt>
                <c:pt idx="3876">
                  <c:v>0.69204399999999999</c:v>
                </c:pt>
                <c:pt idx="3877">
                  <c:v>0.69215300000000002</c:v>
                </c:pt>
                <c:pt idx="3878">
                  <c:v>0.69226100000000002</c:v>
                </c:pt>
                <c:pt idx="3879">
                  <c:v>0.69237000000000004</c:v>
                </c:pt>
                <c:pt idx="3880">
                  <c:v>0.69247800000000004</c:v>
                </c:pt>
                <c:pt idx="3881">
                  <c:v>0.69258699999999995</c:v>
                </c:pt>
                <c:pt idx="3882">
                  <c:v>0.69269499999999995</c:v>
                </c:pt>
                <c:pt idx="3883">
                  <c:v>0.69280299999999995</c:v>
                </c:pt>
                <c:pt idx="3884">
                  <c:v>0.69291100000000005</c:v>
                </c:pt>
                <c:pt idx="3885">
                  <c:v>0.69301900000000005</c:v>
                </c:pt>
                <c:pt idx="3886">
                  <c:v>0.69312700000000005</c:v>
                </c:pt>
                <c:pt idx="3887">
                  <c:v>0.69323500000000005</c:v>
                </c:pt>
                <c:pt idx="3888">
                  <c:v>0.69334300000000004</c:v>
                </c:pt>
                <c:pt idx="3889">
                  <c:v>0.69345100000000004</c:v>
                </c:pt>
                <c:pt idx="3890">
                  <c:v>0.69355900000000004</c:v>
                </c:pt>
                <c:pt idx="3891">
                  <c:v>0.69366700000000003</c:v>
                </c:pt>
                <c:pt idx="3892">
                  <c:v>0.693774</c:v>
                </c:pt>
                <c:pt idx="3893">
                  <c:v>0.693882</c:v>
                </c:pt>
                <c:pt idx="3894">
                  <c:v>0.69399</c:v>
                </c:pt>
                <c:pt idx="3895">
                  <c:v>0.69409699999999996</c:v>
                </c:pt>
                <c:pt idx="3896">
                  <c:v>0.69420499999999996</c:v>
                </c:pt>
                <c:pt idx="3897">
                  <c:v>0.69431200000000004</c:v>
                </c:pt>
                <c:pt idx="3898">
                  <c:v>0.69441900000000001</c:v>
                </c:pt>
                <c:pt idx="3899">
                  <c:v>0.69452700000000001</c:v>
                </c:pt>
                <c:pt idx="3900">
                  <c:v>0.69463399999999997</c:v>
                </c:pt>
                <c:pt idx="3901">
                  <c:v>0.69474100000000005</c:v>
                </c:pt>
                <c:pt idx="3902">
                  <c:v>0.69484800000000002</c:v>
                </c:pt>
                <c:pt idx="3903">
                  <c:v>0.69495499999999999</c:v>
                </c:pt>
                <c:pt idx="3904">
                  <c:v>0.69506199999999996</c:v>
                </c:pt>
                <c:pt idx="3905">
                  <c:v>0.69516900000000004</c:v>
                </c:pt>
                <c:pt idx="3906">
                  <c:v>0.69527600000000001</c:v>
                </c:pt>
                <c:pt idx="3907">
                  <c:v>0.69538299999999997</c:v>
                </c:pt>
                <c:pt idx="3908">
                  <c:v>0.69549000000000005</c:v>
                </c:pt>
                <c:pt idx="3909">
                  <c:v>0.69559599999999999</c:v>
                </c:pt>
                <c:pt idx="3910">
                  <c:v>0.69570299999999996</c:v>
                </c:pt>
                <c:pt idx="3911">
                  <c:v>0.69581000000000004</c:v>
                </c:pt>
                <c:pt idx="3912">
                  <c:v>0.69591599999999998</c:v>
                </c:pt>
                <c:pt idx="3913">
                  <c:v>0.69602299999999995</c:v>
                </c:pt>
                <c:pt idx="3914">
                  <c:v>0.696129</c:v>
                </c:pt>
                <c:pt idx="3915">
                  <c:v>0.69623500000000005</c:v>
                </c:pt>
                <c:pt idx="3916">
                  <c:v>0.69634200000000002</c:v>
                </c:pt>
                <c:pt idx="3917">
                  <c:v>0.69644799999999996</c:v>
                </c:pt>
                <c:pt idx="3918">
                  <c:v>0.69655400000000001</c:v>
                </c:pt>
                <c:pt idx="3919">
                  <c:v>0.69665999999999995</c:v>
                </c:pt>
                <c:pt idx="3920">
                  <c:v>0.696766</c:v>
                </c:pt>
                <c:pt idx="3921">
                  <c:v>0.69687200000000005</c:v>
                </c:pt>
                <c:pt idx="3922">
                  <c:v>0.69697799999999999</c:v>
                </c:pt>
                <c:pt idx="3923">
                  <c:v>0.69708400000000004</c:v>
                </c:pt>
                <c:pt idx="3924">
                  <c:v>0.69718999999999998</c:v>
                </c:pt>
                <c:pt idx="3925">
                  <c:v>0.69729600000000003</c:v>
                </c:pt>
                <c:pt idx="3926">
                  <c:v>0.69740100000000005</c:v>
                </c:pt>
                <c:pt idx="3927">
                  <c:v>0.69750699999999999</c:v>
                </c:pt>
                <c:pt idx="3928">
                  <c:v>0.69761200000000001</c:v>
                </c:pt>
                <c:pt idx="3929">
                  <c:v>0.69771799999999995</c:v>
                </c:pt>
                <c:pt idx="3930">
                  <c:v>0.69782299999999997</c:v>
                </c:pt>
                <c:pt idx="3931">
                  <c:v>0.69792900000000002</c:v>
                </c:pt>
                <c:pt idx="3932">
                  <c:v>0.69803400000000004</c:v>
                </c:pt>
                <c:pt idx="3933">
                  <c:v>0.69813899999999995</c:v>
                </c:pt>
                <c:pt idx="3934">
                  <c:v>0.69824399999999998</c:v>
                </c:pt>
                <c:pt idx="3935">
                  <c:v>0.698349</c:v>
                </c:pt>
                <c:pt idx="3936">
                  <c:v>0.69845400000000002</c:v>
                </c:pt>
                <c:pt idx="3937">
                  <c:v>0.69855900000000004</c:v>
                </c:pt>
                <c:pt idx="3938">
                  <c:v>0.69866399999999995</c:v>
                </c:pt>
                <c:pt idx="3939">
                  <c:v>0.69876899999999997</c:v>
                </c:pt>
                <c:pt idx="3940">
                  <c:v>0.698874</c:v>
                </c:pt>
                <c:pt idx="3941">
                  <c:v>0.69897799999999999</c:v>
                </c:pt>
                <c:pt idx="3942">
                  <c:v>0.69908300000000001</c:v>
                </c:pt>
                <c:pt idx="3943">
                  <c:v>0.69918800000000003</c:v>
                </c:pt>
                <c:pt idx="3944">
                  <c:v>0.69929200000000002</c:v>
                </c:pt>
                <c:pt idx="3945">
                  <c:v>0.69939700000000005</c:v>
                </c:pt>
                <c:pt idx="3946">
                  <c:v>0.69950100000000004</c:v>
                </c:pt>
                <c:pt idx="3947">
                  <c:v>0.69960500000000003</c:v>
                </c:pt>
                <c:pt idx="3948">
                  <c:v>0.69970900000000003</c:v>
                </c:pt>
                <c:pt idx="3949">
                  <c:v>0.69981400000000005</c:v>
                </c:pt>
                <c:pt idx="3950">
                  <c:v>0.69991800000000004</c:v>
                </c:pt>
                <c:pt idx="3951">
                  <c:v>0.70002200000000003</c:v>
                </c:pt>
                <c:pt idx="3952">
                  <c:v>0.70012600000000003</c:v>
                </c:pt>
                <c:pt idx="3953">
                  <c:v>0.70023000000000002</c:v>
                </c:pt>
                <c:pt idx="3954">
                  <c:v>0.70033299999999998</c:v>
                </c:pt>
                <c:pt idx="3955">
                  <c:v>0.70043699999999998</c:v>
                </c:pt>
                <c:pt idx="3956">
                  <c:v>0.70054099999999997</c:v>
                </c:pt>
                <c:pt idx="3957">
                  <c:v>0.70064400000000004</c:v>
                </c:pt>
                <c:pt idx="3958">
                  <c:v>0.70074800000000004</c:v>
                </c:pt>
                <c:pt idx="3959">
                  <c:v>0.700851</c:v>
                </c:pt>
                <c:pt idx="3960">
                  <c:v>0.70095499999999999</c:v>
                </c:pt>
                <c:pt idx="3961">
                  <c:v>0.70105799999999996</c:v>
                </c:pt>
                <c:pt idx="3962">
                  <c:v>0.70116100000000003</c:v>
                </c:pt>
                <c:pt idx="3963">
                  <c:v>0.701264</c:v>
                </c:pt>
                <c:pt idx="3964">
                  <c:v>0.70136699999999996</c:v>
                </c:pt>
                <c:pt idx="3965">
                  <c:v>0.70147000000000004</c:v>
                </c:pt>
                <c:pt idx="3966">
                  <c:v>0.701573</c:v>
                </c:pt>
                <c:pt idx="3967">
                  <c:v>0.70167599999999997</c:v>
                </c:pt>
                <c:pt idx="3968">
                  <c:v>0.70177900000000004</c:v>
                </c:pt>
                <c:pt idx="3969">
                  <c:v>0.70188200000000001</c:v>
                </c:pt>
                <c:pt idx="3970">
                  <c:v>0.70198400000000005</c:v>
                </c:pt>
                <c:pt idx="3971">
                  <c:v>0.70208700000000002</c:v>
                </c:pt>
                <c:pt idx="3972">
                  <c:v>0.70218899999999995</c:v>
                </c:pt>
                <c:pt idx="3973">
                  <c:v>0.70229200000000003</c:v>
                </c:pt>
                <c:pt idx="3974">
                  <c:v>0.70239399999999996</c:v>
                </c:pt>
                <c:pt idx="3975">
                  <c:v>0.70249600000000001</c:v>
                </c:pt>
                <c:pt idx="3976">
                  <c:v>0.70259799999999994</c:v>
                </c:pt>
                <c:pt idx="3977">
                  <c:v>0.70269999999999999</c:v>
                </c:pt>
                <c:pt idx="3978">
                  <c:v>0.70280200000000004</c:v>
                </c:pt>
                <c:pt idx="3979">
                  <c:v>0.70290399999999997</c:v>
                </c:pt>
                <c:pt idx="3980">
                  <c:v>0.70300600000000002</c:v>
                </c:pt>
                <c:pt idx="3981">
                  <c:v>0.70310799999999996</c:v>
                </c:pt>
                <c:pt idx="3982">
                  <c:v>0.70320899999999997</c:v>
                </c:pt>
                <c:pt idx="3983">
                  <c:v>0.70331100000000002</c:v>
                </c:pt>
                <c:pt idx="3984">
                  <c:v>0.70341299999999995</c:v>
                </c:pt>
                <c:pt idx="3985">
                  <c:v>0.70351399999999997</c:v>
                </c:pt>
                <c:pt idx="3986">
                  <c:v>0.70361499999999999</c:v>
                </c:pt>
                <c:pt idx="3987">
                  <c:v>0.70371600000000001</c:v>
                </c:pt>
                <c:pt idx="3988">
                  <c:v>0.70381800000000005</c:v>
                </c:pt>
                <c:pt idx="3989">
                  <c:v>0.70391899999999996</c:v>
                </c:pt>
                <c:pt idx="3990">
                  <c:v>0.70401999999999998</c:v>
                </c:pt>
                <c:pt idx="3991">
                  <c:v>0.704121</c:v>
                </c:pt>
                <c:pt idx="3992">
                  <c:v>0.70422099999999999</c:v>
                </c:pt>
                <c:pt idx="3993">
                  <c:v>0.704322</c:v>
                </c:pt>
                <c:pt idx="3994">
                  <c:v>0.70442300000000002</c:v>
                </c:pt>
                <c:pt idx="3995">
                  <c:v>0.70452300000000001</c:v>
                </c:pt>
                <c:pt idx="3996">
                  <c:v>0.70462400000000003</c:v>
                </c:pt>
                <c:pt idx="3997">
                  <c:v>0.70472400000000002</c:v>
                </c:pt>
                <c:pt idx="3998">
                  <c:v>0.70482400000000001</c:v>
                </c:pt>
                <c:pt idx="3999">
                  <c:v>0.704924</c:v>
                </c:pt>
                <c:pt idx="4000">
                  <c:v>0.70502500000000001</c:v>
                </c:pt>
                <c:pt idx="4001">
                  <c:v>0.705125</c:v>
                </c:pt>
                <c:pt idx="4002">
                  <c:v>0.70522399999999996</c:v>
                </c:pt>
                <c:pt idx="4003">
                  <c:v>0.70532399999999995</c:v>
                </c:pt>
                <c:pt idx="4004">
                  <c:v>0.70542400000000005</c:v>
                </c:pt>
                <c:pt idx="4005">
                  <c:v>0.70552400000000004</c:v>
                </c:pt>
                <c:pt idx="4006">
                  <c:v>0.705623</c:v>
                </c:pt>
                <c:pt idx="4007">
                  <c:v>0.70572199999999996</c:v>
                </c:pt>
                <c:pt idx="4008">
                  <c:v>0.70582199999999995</c:v>
                </c:pt>
                <c:pt idx="4009">
                  <c:v>0.70592100000000002</c:v>
                </c:pt>
                <c:pt idx="4010">
                  <c:v>0.70601999999999998</c:v>
                </c:pt>
                <c:pt idx="4011">
                  <c:v>0.70611900000000005</c:v>
                </c:pt>
                <c:pt idx="4012">
                  <c:v>0.70621800000000001</c:v>
                </c:pt>
                <c:pt idx="4013">
                  <c:v>0.70631699999999997</c:v>
                </c:pt>
                <c:pt idx="4014">
                  <c:v>0.70641600000000004</c:v>
                </c:pt>
                <c:pt idx="4015">
                  <c:v>0.70651399999999998</c:v>
                </c:pt>
                <c:pt idx="4016">
                  <c:v>0.70661300000000005</c:v>
                </c:pt>
                <c:pt idx="4017">
                  <c:v>0.70671099999999998</c:v>
                </c:pt>
                <c:pt idx="4018">
                  <c:v>0.70680900000000002</c:v>
                </c:pt>
                <c:pt idx="4019">
                  <c:v>0.70690699999999995</c:v>
                </c:pt>
                <c:pt idx="4020">
                  <c:v>0.70700600000000002</c:v>
                </c:pt>
                <c:pt idx="4021">
                  <c:v>0.70710300000000004</c:v>
                </c:pt>
                <c:pt idx="4022">
                  <c:v>0.70720099999999997</c:v>
                </c:pt>
                <c:pt idx="4023">
                  <c:v>0.70729900000000001</c:v>
                </c:pt>
                <c:pt idx="4024">
                  <c:v>0.70739700000000005</c:v>
                </c:pt>
                <c:pt idx="4025">
                  <c:v>0.70749399999999996</c:v>
                </c:pt>
                <c:pt idx="4026">
                  <c:v>0.707592</c:v>
                </c:pt>
                <c:pt idx="4027">
                  <c:v>0.70768900000000001</c:v>
                </c:pt>
                <c:pt idx="4028">
                  <c:v>0.70778600000000003</c:v>
                </c:pt>
                <c:pt idx="4029">
                  <c:v>0.70788300000000004</c:v>
                </c:pt>
                <c:pt idx="4030">
                  <c:v>0.70798000000000005</c:v>
                </c:pt>
                <c:pt idx="4031">
                  <c:v>0.70807699999999996</c:v>
                </c:pt>
                <c:pt idx="4032">
                  <c:v>0.70817399999999997</c:v>
                </c:pt>
                <c:pt idx="4033">
                  <c:v>0.70826999999999996</c:v>
                </c:pt>
                <c:pt idx="4034">
                  <c:v>0.70836699999999997</c:v>
                </c:pt>
                <c:pt idx="4035">
                  <c:v>0.70846299999999995</c:v>
                </c:pt>
                <c:pt idx="4036">
                  <c:v>0.70855900000000005</c:v>
                </c:pt>
                <c:pt idx="4037">
                  <c:v>0.70865500000000003</c:v>
                </c:pt>
                <c:pt idx="4038">
                  <c:v>0.70875100000000002</c:v>
                </c:pt>
                <c:pt idx="4039">
                  <c:v>0.708847</c:v>
                </c:pt>
                <c:pt idx="4040">
                  <c:v>0.70894299999999999</c:v>
                </c:pt>
                <c:pt idx="4041">
                  <c:v>0.70903799999999995</c:v>
                </c:pt>
                <c:pt idx="4042">
                  <c:v>0.70913400000000004</c:v>
                </c:pt>
                <c:pt idx="4043">
                  <c:v>0.709229</c:v>
                </c:pt>
                <c:pt idx="4044">
                  <c:v>0.70932399999999995</c:v>
                </c:pt>
                <c:pt idx="4045">
                  <c:v>0.70941900000000002</c:v>
                </c:pt>
                <c:pt idx="4046">
                  <c:v>0.70951399999999998</c:v>
                </c:pt>
                <c:pt idx="4047">
                  <c:v>0.70960900000000005</c:v>
                </c:pt>
                <c:pt idx="4048">
                  <c:v>0.709704</c:v>
                </c:pt>
                <c:pt idx="4049">
                  <c:v>0.70979800000000004</c:v>
                </c:pt>
                <c:pt idx="4050">
                  <c:v>0.709893</c:v>
                </c:pt>
                <c:pt idx="4051">
                  <c:v>0.70998700000000003</c:v>
                </c:pt>
                <c:pt idx="4052">
                  <c:v>0.71008099999999996</c:v>
                </c:pt>
                <c:pt idx="4053">
                  <c:v>0.710175</c:v>
                </c:pt>
                <c:pt idx="4054">
                  <c:v>0.71026900000000004</c:v>
                </c:pt>
                <c:pt idx="4055">
                  <c:v>0.71036200000000005</c:v>
                </c:pt>
                <c:pt idx="4056">
                  <c:v>0.71045599999999998</c:v>
                </c:pt>
                <c:pt idx="4057">
                  <c:v>0.71054899999999999</c:v>
                </c:pt>
                <c:pt idx="4058">
                  <c:v>0.710642</c:v>
                </c:pt>
                <c:pt idx="4059">
                  <c:v>0.71073500000000001</c:v>
                </c:pt>
                <c:pt idx="4060">
                  <c:v>0.71082800000000002</c:v>
                </c:pt>
                <c:pt idx="4061">
                  <c:v>0.71092100000000003</c:v>
                </c:pt>
                <c:pt idx="4062">
                  <c:v>0.71101400000000003</c:v>
                </c:pt>
                <c:pt idx="4063">
                  <c:v>0.71110600000000002</c:v>
                </c:pt>
                <c:pt idx="4064">
                  <c:v>0.711198</c:v>
                </c:pt>
                <c:pt idx="4065">
                  <c:v>0.71129100000000001</c:v>
                </c:pt>
                <c:pt idx="4066">
                  <c:v>0.71138299999999999</c:v>
                </c:pt>
                <c:pt idx="4067">
                  <c:v>0.71147400000000005</c:v>
                </c:pt>
                <c:pt idx="4068">
                  <c:v>0.71156600000000003</c:v>
                </c:pt>
                <c:pt idx="4069">
                  <c:v>0.71165800000000001</c:v>
                </c:pt>
                <c:pt idx="4070">
                  <c:v>0.71174899999999997</c:v>
                </c:pt>
                <c:pt idx="4071">
                  <c:v>0.71184000000000003</c:v>
                </c:pt>
                <c:pt idx="4072">
                  <c:v>0.71193099999999998</c:v>
                </c:pt>
                <c:pt idx="4073">
                  <c:v>0.71202200000000004</c:v>
                </c:pt>
                <c:pt idx="4074">
                  <c:v>0.71211199999999997</c:v>
                </c:pt>
                <c:pt idx="4075">
                  <c:v>0.71220300000000003</c:v>
                </c:pt>
                <c:pt idx="4076">
                  <c:v>0.71229299999999995</c:v>
                </c:pt>
                <c:pt idx="4077">
                  <c:v>0.71238299999999999</c:v>
                </c:pt>
                <c:pt idx="4078">
                  <c:v>0.71247300000000002</c:v>
                </c:pt>
                <c:pt idx="4079">
                  <c:v>0.71256299999999995</c:v>
                </c:pt>
                <c:pt idx="4080">
                  <c:v>0.71265299999999998</c:v>
                </c:pt>
                <c:pt idx="4081">
                  <c:v>0.71274199999999999</c:v>
                </c:pt>
                <c:pt idx="4082">
                  <c:v>0.71283099999999999</c:v>
                </c:pt>
                <c:pt idx="4083">
                  <c:v>0.71292</c:v>
                </c:pt>
                <c:pt idx="4084">
                  <c:v>0.713009</c:v>
                </c:pt>
                <c:pt idx="4085">
                  <c:v>0.71309800000000001</c:v>
                </c:pt>
                <c:pt idx="4086">
                  <c:v>0.71318599999999999</c:v>
                </c:pt>
                <c:pt idx="4087">
                  <c:v>0.71327399999999996</c:v>
                </c:pt>
                <c:pt idx="4088">
                  <c:v>0.71336200000000005</c:v>
                </c:pt>
                <c:pt idx="4089">
                  <c:v>0.71345000000000003</c:v>
                </c:pt>
                <c:pt idx="4090">
                  <c:v>0.71353800000000001</c:v>
                </c:pt>
                <c:pt idx="4091">
                  <c:v>0.71362499999999995</c:v>
                </c:pt>
                <c:pt idx="4092">
                  <c:v>0.71371300000000004</c:v>
                </c:pt>
                <c:pt idx="4093">
                  <c:v>0.71379999999999999</c:v>
                </c:pt>
                <c:pt idx="4094">
                  <c:v>0.71388700000000005</c:v>
                </c:pt>
                <c:pt idx="4095">
                  <c:v>0.71397299999999997</c:v>
                </c:pt>
                <c:pt idx="4096">
                  <c:v>0.71406000000000003</c:v>
                </c:pt>
                <c:pt idx="4097">
                  <c:v>0.71414599999999995</c:v>
                </c:pt>
                <c:pt idx="4098">
                  <c:v>0.71423199999999998</c:v>
                </c:pt>
                <c:pt idx="4099">
                  <c:v>0.71431800000000001</c:v>
                </c:pt>
                <c:pt idx="4100">
                  <c:v>0.71440400000000004</c:v>
                </c:pt>
                <c:pt idx="4101">
                  <c:v>0.71448900000000004</c:v>
                </c:pt>
                <c:pt idx="4102">
                  <c:v>0.71457400000000004</c:v>
                </c:pt>
                <c:pt idx="4103">
                  <c:v>0.71465900000000004</c:v>
                </c:pt>
                <c:pt idx="4104">
                  <c:v>0.71474400000000005</c:v>
                </c:pt>
                <c:pt idx="4105">
                  <c:v>0.71482800000000002</c:v>
                </c:pt>
                <c:pt idx="4106">
                  <c:v>0.71491300000000002</c:v>
                </c:pt>
                <c:pt idx="4107">
                  <c:v>0.71499699999999999</c:v>
                </c:pt>
                <c:pt idx="4108">
                  <c:v>0.71508000000000005</c:v>
                </c:pt>
                <c:pt idx="4109">
                  <c:v>0.71516400000000002</c:v>
                </c:pt>
                <c:pt idx="4110">
                  <c:v>0.71524699999999997</c:v>
                </c:pt>
                <c:pt idx="4111">
                  <c:v>0.71533000000000002</c:v>
                </c:pt>
                <c:pt idx="4112">
                  <c:v>0.71541299999999997</c:v>
                </c:pt>
                <c:pt idx="4113">
                  <c:v>0.71549600000000002</c:v>
                </c:pt>
                <c:pt idx="4114">
                  <c:v>0.71557800000000005</c:v>
                </c:pt>
                <c:pt idx="4115">
                  <c:v>0.71566099999999999</c:v>
                </c:pt>
                <c:pt idx="4116">
                  <c:v>0.71574199999999999</c:v>
                </c:pt>
                <c:pt idx="4117">
                  <c:v>0.71582400000000002</c:v>
                </c:pt>
                <c:pt idx="4118">
                  <c:v>0.71590600000000004</c:v>
                </c:pt>
                <c:pt idx="4119">
                  <c:v>0.71598700000000004</c:v>
                </c:pt>
                <c:pt idx="4120">
                  <c:v>0.71606800000000004</c:v>
                </c:pt>
                <c:pt idx="4121">
                  <c:v>0.71614800000000001</c:v>
                </c:pt>
                <c:pt idx="4122">
                  <c:v>0.716229</c:v>
                </c:pt>
                <c:pt idx="4123">
                  <c:v>0.71630899999999997</c:v>
                </c:pt>
                <c:pt idx="4124">
                  <c:v>0.71638900000000005</c:v>
                </c:pt>
                <c:pt idx="4125">
                  <c:v>0.71646799999999999</c:v>
                </c:pt>
                <c:pt idx="4126">
                  <c:v>0.71654799999999996</c:v>
                </c:pt>
                <c:pt idx="4127">
                  <c:v>0.71662700000000001</c:v>
                </c:pt>
                <c:pt idx="4128">
                  <c:v>0.71670599999999995</c:v>
                </c:pt>
                <c:pt idx="4129">
                  <c:v>0.71678399999999998</c:v>
                </c:pt>
                <c:pt idx="4130">
                  <c:v>0.71686300000000003</c:v>
                </c:pt>
                <c:pt idx="4131">
                  <c:v>0.71694100000000005</c:v>
                </c:pt>
                <c:pt idx="4132">
                  <c:v>0.71701800000000004</c:v>
                </c:pt>
                <c:pt idx="4133">
                  <c:v>0.71709599999999996</c:v>
                </c:pt>
                <c:pt idx="4134">
                  <c:v>0.71717299999999995</c:v>
                </c:pt>
                <c:pt idx="4135">
                  <c:v>0.71725000000000005</c:v>
                </c:pt>
                <c:pt idx="4136">
                  <c:v>0.71732700000000005</c:v>
                </c:pt>
                <c:pt idx="4137">
                  <c:v>0.71740300000000001</c:v>
                </c:pt>
                <c:pt idx="4138">
                  <c:v>0.71747899999999998</c:v>
                </c:pt>
                <c:pt idx="4139">
                  <c:v>0.71755500000000005</c:v>
                </c:pt>
                <c:pt idx="4140">
                  <c:v>0.71762999999999999</c:v>
                </c:pt>
                <c:pt idx="4141">
                  <c:v>0.71770500000000004</c:v>
                </c:pt>
                <c:pt idx="4142">
                  <c:v>0.71777999999999997</c:v>
                </c:pt>
                <c:pt idx="4143">
                  <c:v>0.71785500000000002</c:v>
                </c:pt>
                <c:pt idx="4144">
                  <c:v>0.71792900000000004</c:v>
                </c:pt>
                <c:pt idx="4145">
                  <c:v>0.71800299999999995</c:v>
                </c:pt>
                <c:pt idx="4146">
                  <c:v>0.71807699999999997</c:v>
                </c:pt>
                <c:pt idx="4147">
                  <c:v>0.71815099999999998</c:v>
                </c:pt>
                <c:pt idx="4148">
                  <c:v>0.71822399999999997</c:v>
                </c:pt>
                <c:pt idx="4149">
                  <c:v>0.71829699999999996</c:v>
                </c:pt>
                <c:pt idx="4150">
                  <c:v>0.71836900000000004</c:v>
                </c:pt>
                <c:pt idx="4151">
                  <c:v>0.718441</c:v>
                </c:pt>
                <c:pt idx="4152">
                  <c:v>0.71851299999999996</c:v>
                </c:pt>
                <c:pt idx="4153">
                  <c:v>0.71858500000000003</c:v>
                </c:pt>
                <c:pt idx="4154">
                  <c:v>0.71865599999999996</c:v>
                </c:pt>
                <c:pt idx="4155">
                  <c:v>0.718727</c:v>
                </c:pt>
                <c:pt idx="4156">
                  <c:v>0.71879800000000005</c:v>
                </c:pt>
                <c:pt idx="4157">
                  <c:v>0.71886799999999995</c:v>
                </c:pt>
                <c:pt idx="4158">
                  <c:v>0.71893799999999997</c:v>
                </c:pt>
                <c:pt idx="4159">
                  <c:v>0.71900799999999998</c:v>
                </c:pt>
                <c:pt idx="4160">
                  <c:v>0.71907699999999997</c:v>
                </c:pt>
                <c:pt idx="4161">
                  <c:v>0.71914599999999995</c:v>
                </c:pt>
                <c:pt idx="4162">
                  <c:v>0.71921500000000005</c:v>
                </c:pt>
                <c:pt idx="4163">
                  <c:v>0.71928300000000001</c:v>
                </c:pt>
                <c:pt idx="4164">
                  <c:v>0.71935199999999999</c:v>
                </c:pt>
                <c:pt idx="4165">
                  <c:v>0.71941900000000003</c:v>
                </c:pt>
                <c:pt idx="4166">
                  <c:v>0.71948699999999999</c:v>
                </c:pt>
                <c:pt idx="4167">
                  <c:v>0.71955400000000003</c:v>
                </c:pt>
                <c:pt idx="4168">
                  <c:v>0.71962099999999996</c:v>
                </c:pt>
                <c:pt idx="4169">
                  <c:v>0.71968699999999997</c:v>
                </c:pt>
                <c:pt idx="4170">
                  <c:v>0.71975299999999998</c:v>
                </c:pt>
                <c:pt idx="4171">
                  <c:v>0.71981899999999999</c:v>
                </c:pt>
                <c:pt idx="4172">
                  <c:v>0.719885</c:v>
                </c:pt>
                <c:pt idx="4173">
                  <c:v>0.71994999999999998</c:v>
                </c:pt>
                <c:pt idx="4174">
                  <c:v>0.72001499999999996</c:v>
                </c:pt>
                <c:pt idx="4175">
                  <c:v>0.72007900000000002</c:v>
                </c:pt>
                <c:pt idx="4176">
                  <c:v>0.72014299999999998</c:v>
                </c:pt>
                <c:pt idx="4177">
                  <c:v>0.72020700000000004</c:v>
                </c:pt>
                <c:pt idx="4178">
                  <c:v>0.72027099999999999</c:v>
                </c:pt>
                <c:pt idx="4179">
                  <c:v>0.72033400000000003</c:v>
                </c:pt>
                <c:pt idx="4180">
                  <c:v>0.72039600000000004</c:v>
                </c:pt>
                <c:pt idx="4181">
                  <c:v>0.72045899999999996</c:v>
                </c:pt>
                <c:pt idx="4182">
                  <c:v>0.72052099999999997</c:v>
                </c:pt>
                <c:pt idx="4183">
                  <c:v>0.72058299999999997</c:v>
                </c:pt>
                <c:pt idx="4184">
                  <c:v>0.72064399999999995</c:v>
                </c:pt>
                <c:pt idx="4185">
                  <c:v>0.72070500000000004</c:v>
                </c:pt>
                <c:pt idx="4186">
                  <c:v>0.72076600000000002</c:v>
                </c:pt>
                <c:pt idx="4187">
                  <c:v>0.72082599999999997</c:v>
                </c:pt>
                <c:pt idx="4188">
                  <c:v>0.72088600000000003</c:v>
                </c:pt>
                <c:pt idx="4189">
                  <c:v>0.72094599999999998</c:v>
                </c:pt>
                <c:pt idx="4190">
                  <c:v>0.72100600000000004</c:v>
                </c:pt>
                <c:pt idx="4191">
                  <c:v>0.72106499999999996</c:v>
                </c:pt>
                <c:pt idx="4192">
                  <c:v>0.72112299999999996</c:v>
                </c:pt>
                <c:pt idx="4193">
                  <c:v>0.72118199999999999</c:v>
                </c:pt>
                <c:pt idx="4194">
                  <c:v>0.72123999999999999</c:v>
                </c:pt>
                <c:pt idx="4195">
                  <c:v>0.72129699999999997</c:v>
                </c:pt>
                <c:pt idx="4196">
                  <c:v>0.72135499999999997</c:v>
                </c:pt>
                <c:pt idx="4197">
                  <c:v>0.72141100000000002</c:v>
                </c:pt>
                <c:pt idx="4198">
                  <c:v>0.721468</c:v>
                </c:pt>
                <c:pt idx="4199">
                  <c:v>0.72152400000000005</c:v>
                </c:pt>
                <c:pt idx="4200">
                  <c:v>0.72158</c:v>
                </c:pt>
                <c:pt idx="4201">
                  <c:v>0.72163600000000006</c:v>
                </c:pt>
                <c:pt idx="4202">
                  <c:v>0.72169099999999997</c:v>
                </c:pt>
                <c:pt idx="4203">
                  <c:v>0.721746</c:v>
                </c:pt>
                <c:pt idx="4204">
                  <c:v>0.7218</c:v>
                </c:pt>
                <c:pt idx="4205">
                  <c:v>0.72185500000000002</c:v>
                </c:pt>
                <c:pt idx="4206">
                  <c:v>0.72190900000000002</c:v>
                </c:pt>
                <c:pt idx="4207">
                  <c:v>0.72196199999999999</c:v>
                </c:pt>
                <c:pt idx="4208">
                  <c:v>0.72201499999999996</c:v>
                </c:pt>
                <c:pt idx="4209">
                  <c:v>0.72206800000000004</c:v>
                </c:pt>
                <c:pt idx="4210">
                  <c:v>0.72212100000000001</c:v>
                </c:pt>
                <c:pt idx="4211">
                  <c:v>0.72217299999999995</c:v>
                </c:pt>
                <c:pt idx="4212">
                  <c:v>0.72222399999999998</c:v>
                </c:pt>
                <c:pt idx="4213">
                  <c:v>0.72227600000000003</c:v>
                </c:pt>
                <c:pt idx="4214">
                  <c:v>0.72232700000000005</c:v>
                </c:pt>
                <c:pt idx="4215">
                  <c:v>0.72237799999999996</c:v>
                </c:pt>
                <c:pt idx="4216">
                  <c:v>0.72242799999999996</c:v>
                </c:pt>
                <c:pt idx="4217">
                  <c:v>0.72247799999999995</c:v>
                </c:pt>
                <c:pt idx="4218">
                  <c:v>0.72252799999999995</c:v>
                </c:pt>
                <c:pt idx="4219">
                  <c:v>0.72257800000000005</c:v>
                </c:pt>
                <c:pt idx="4220">
                  <c:v>0.72262700000000002</c:v>
                </c:pt>
                <c:pt idx="4221">
                  <c:v>0.72267599999999999</c:v>
                </c:pt>
                <c:pt idx="4222">
                  <c:v>0.72272400000000003</c:v>
                </c:pt>
                <c:pt idx="4223">
                  <c:v>0.72277199999999997</c:v>
                </c:pt>
                <c:pt idx="4224">
                  <c:v>0.72282000000000002</c:v>
                </c:pt>
                <c:pt idx="4225">
                  <c:v>0.72286700000000004</c:v>
                </c:pt>
                <c:pt idx="4226">
                  <c:v>0.72291399999999995</c:v>
                </c:pt>
                <c:pt idx="4227">
                  <c:v>0.72296099999999996</c:v>
                </c:pt>
                <c:pt idx="4228">
                  <c:v>0.72300799999999998</c:v>
                </c:pt>
                <c:pt idx="4229">
                  <c:v>0.72305399999999997</c:v>
                </c:pt>
                <c:pt idx="4230">
                  <c:v>0.72309999999999997</c:v>
                </c:pt>
                <c:pt idx="4231">
                  <c:v>0.72314500000000004</c:v>
                </c:pt>
                <c:pt idx="4232">
                  <c:v>0.72319</c:v>
                </c:pt>
                <c:pt idx="4233">
                  <c:v>0.72323499999999996</c:v>
                </c:pt>
                <c:pt idx="4234">
                  <c:v>0.72328000000000003</c:v>
                </c:pt>
                <c:pt idx="4235">
                  <c:v>0.72332399999999997</c:v>
                </c:pt>
                <c:pt idx="4236">
                  <c:v>0.72336800000000001</c:v>
                </c:pt>
                <c:pt idx="4237">
                  <c:v>0.72341200000000005</c:v>
                </c:pt>
                <c:pt idx="4238">
                  <c:v>0.72345499999999996</c:v>
                </c:pt>
                <c:pt idx="4239">
                  <c:v>0.72349799999999997</c:v>
                </c:pt>
                <c:pt idx="4240">
                  <c:v>0.72353999999999996</c:v>
                </c:pt>
                <c:pt idx="4241">
                  <c:v>0.72358299999999998</c:v>
                </c:pt>
                <c:pt idx="4242">
                  <c:v>0.72362499999999996</c:v>
                </c:pt>
                <c:pt idx="4243">
                  <c:v>0.72366699999999995</c:v>
                </c:pt>
                <c:pt idx="4244">
                  <c:v>0.72370800000000002</c:v>
                </c:pt>
                <c:pt idx="4245">
                  <c:v>0.72374899999999998</c:v>
                </c:pt>
                <c:pt idx="4246">
                  <c:v>0.72379000000000004</c:v>
                </c:pt>
                <c:pt idx="4247">
                  <c:v>0.723831</c:v>
                </c:pt>
                <c:pt idx="4248">
                  <c:v>0.72387100000000004</c:v>
                </c:pt>
                <c:pt idx="4249">
                  <c:v>0.72391099999999997</c:v>
                </c:pt>
                <c:pt idx="4250">
                  <c:v>0.72395100000000001</c:v>
                </c:pt>
                <c:pt idx="4251">
                  <c:v>0.72399000000000002</c:v>
                </c:pt>
                <c:pt idx="4252">
                  <c:v>0.72402900000000003</c:v>
                </c:pt>
                <c:pt idx="4253">
                  <c:v>0.72406800000000004</c:v>
                </c:pt>
                <c:pt idx="4254">
                  <c:v>0.72410600000000003</c:v>
                </c:pt>
                <c:pt idx="4255">
                  <c:v>0.72414500000000004</c:v>
                </c:pt>
                <c:pt idx="4256">
                  <c:v>0.72418300000000002</c:v>
                </c:pt>
                <c:pt idx="4257">
                  <c:v>0.72421999999999997</c:v>
                </c:pt>
                <c:pt idx="4258">
                  <c:v>0.72425799999999996</c:v>
                </c:pt>
                <c:pt idx="4259">
                  <c:v>0.72429500000000002</c:v>
                </c:pt>
                <c:pt idx="4260">
                  <c:v>0.72433199999999998</c:v>
                </c:pt>
                <c:pt idx="4261">
                  <c:v>0.72436800000000001</c:v>
                </c:pt>
                <c:pt idx="4262">
                  <c:v>0.72440499999999997</c:v>
                </c:pt>
                <c:pt idx="4263">
                  <c:v>0.724441</c:v>
                </c:pt>
                <c:pt idx="4264">
                  <c:v>0.72447700000000004</c:v>
                </c:pt>
                <c:pt idx="4265">
                  <c:v>0.72451200000000004</c:v>
                </c:pt>
                <c:pt idx="4266">
                  <c:v>0.72454700000000005</c:v>
                </c:pt>
                <c:pt idx="4267">
                  <c:v>0.72458199999999995</c:v>
                </c:pt>
                <c:pt idx="4268">
                  <c:v>0.72461699999999996</c:v>
                </c:pt>
                <c:pt idx="4269">
                  <c:v>0.72465199999999996</c:v>
                </c:pt>
                <c:pt idx="4270">
                  <c:v>0.72468600000000005</c:v>
                </c:pt>
                <c:pt idx="4271">
                  <c:v>0.72472000000000003</c:v>
                </c:pt>
                <c:pt idx="4272">
                  <c:v>0.72475400000000001</c:v>
                </c:pt>
                <c:pt idx="4273">
                  <c:v>0.72478699999999996</c:v>
                </c:pt>
                <c:pt idx="4274">
                  <c:v>0.72482100000000005</c:v>
                </c:pt>
                <c:pt idx="4275">
                  <c:v>0.724854</c:v>
                </c:pt>
                <c:pt idx="4276">
                  <c:v>0.72488600000000003</c:v>
                </c:pt>
                <c:pt idx="4277">
                  <c:v>0.72491899999999998</c:v>
                </c:pt>
                <c:pt idx="4278">
                  <c:v>0.72495100000000001</c:v>
                </c:pt>
                <c:pt idx="4279">
                  <c:v>0.72498300000000004</c:v>
                </c:pt>
                <c:pt idx="4280">
                  <c:v>0.72501499999999997</c:v>
                </c:pt>
                <c:pt idx="4281">
                  <c:v>0.725047</c:v>
                </c:pt>
                <c:pt idx="4282">
                  <c:v>0.725078</c:v>
                </c:pt>
                <c:pt idx="4283">
                  <c:v>0.725109</c:v>
                </c:pt>
                <c:pt idx="4284">
                  <c:v>0.72514000000000001</c:v>
                </c:pt>
                <c:pt idx="4285">
                  <c:v>0.72517100000000001</c:v>
                </c:pt>
                <c:pt idx="4286">
                  <c:v>0.72520200000000001</c:v>
                </c:pt>
                <c:pt idx="4287">
                  <c:v>0.72523199999999999</c:v>
                </c:pt>
                <c:pt idx="4288">
                  <c:v>0.72526199999999996</c:v>
                </c:pt>
                <c:pt idx="4289">
                  <c:v>0.72529200000000005</c:v>
                </c:pt>
                <c:pt idx="4290">
                  <c:v>0.72532200000000002</c:v>
                </c:pt>
                <c:pt idx="4291">
                  <c:v>0.72535099999999997</c:v>
                </c:pt>
                <c:pt idx="4292">
                  <c:v>0.72538000000000002</c:v>
                </c:pt>
                <c:pt idx="4293">
                  <c:v>0.72540899999999997</c:v>
                </c:pt>
                <c:pt idx="4294">
                  <c:v>0.72543800000000003</c:v>
                </c:pt>
                <c:pt idx="4295">
                  <c:v>0.72546699999999997</c:v>
                </c:pt>
                <c:pt idx="4296">
                  <c:v>0.725495</c:v>
                </c:pt>
                <c:pt idx="4297">
                  <c:v>0.72552300000000003</c:v>
                </c:pt>
                <c:pt idx="4298">
                  <c:v>0.72555199999999997</c:v>
                </c:pt>
                <c:pt idx="4299">
                  <c:v>0.72557899999999997</c:v>
                </c:pt>
                <c:pt idx="4300">
                  <c:v>0.725607</c:v>
                </c:pt>
                <c:pt idx="4301">
                  <c:v>0.72563500000000003</c:v>
                </c:pt>
                <c:pt idx="4302">
                  <c:v>0.72566200000000003</c:v>
                </c:pt>
                <c:pt idx="4303">
                  <c:v>0.72568900000000003</c:v>
                </c:pt>
                <c:pt idx="4304">
                  <c:v>0.72571600000000003</c:v>
                </c:pt>
                <c:pt idx="4305">
                  <c:v>0.72574300000000003</c:v>
                </c:pt>
                <c:pt idx="4306">
                  <c:v>0.725769</c:v>
                </c:pt>
                <c:pt idx="4307">
                  <c:v>0.725796</c:v>
                </c:pt>
                <c:pt idx="4308">
                  <c:v>0.72582199999999997</c:v>
                </c:pt>
                <c:pt idx="4309">
                  <c:v>0.72584800000000005</c:v>
                </c:pt>
                <c:pt idx="4310">
                  <c:v>0.72587400000000002</c:v>
                </c:pt>
                <c:pt idx="4311">
                  <c:v>0.72589999999999999</c:v>
                </c:pt>
                <c:pt idx="4312">
                  <c:v>0.72592500000000004</c:v>
                </c:pt>
                <c:pt idx="4313">
                  <c:v>0.72594999999999998</c:v>
                </c:pt>
                <c:pt idx="4314">
                  <c:v>0.72597599999999995</c:v>
                </c:pt>
                <c:pt idx="4315">
                  <c:v>0.72600100000000001</c:v>
                </c:pt>
                <c:pt idx="4316">
                  <c:v>0.72602599999999995</c:v>
                </c:pt>
                <c:pt idx="4317">
                  <c:v>0.72604999999999997</c:v>
                </c:pt>
                <c:pt idx="4318">
                  <c:v>0.72607500000000003</c:v>
                </c:pt>
                <c:pt idx="4319">
                  <c:v>0.72609900000000005</c:v>
                </c:pt>
                <c:pt idx="4320">
                  <c:v>0.72612399999999999</c:v>
                </c:pt>
                <c:pt idx="4321">
                  <c:v>0.72614800000000002</c:v>
                </c:pt>
                <c:pt idx="4322">
                  <c:v>0.72617200000000004</c:v>
                </c:pt>
                <c:pt idx="4323">
                  <c:v>0.72619599999999995</c:v>
                </c:pt>
                <c:pt idx="4324">
                  <c:v>0.72621899999999995</c:v>
                </c:pt>
                <c:pt idx="4325">
                  <c:v>0.72624299999999997</c:v>
                </c:pt>
                <c:pt idx="4326">
                  <c:v>0.72626599999999997</c:v>
                </c:pt>
                <c:pt idx="4327">
                  <c:v>0.72628999999999999</c:v>
                </c:pt>
                <c:pt idx="4328">
                  <c:v>0.72631299999999999</c:v>
                </c:pt>
                <c:pt idx="4329">
                  <c:v>0.72633599999999998</c:v>
                </c:pt>
                <c:pt idx="4330">
                  <c:v>0.72635899999999998</c:v>
                </c:pt>
                <c:pt idx="4331">
                  <c:v>0.72638100000000005</c:v>
                </c:pt>
                <c:pt idx="4332">
                  <c:v>0.72640400000000005</c:v>
                </c:pt>
                <c:pt idx="4333">
                  <c:v>0.72642600000000002</c:v>
                </c:pt>
                <c:pt idx="4334">
                  <c:v>0.72644900000000001</c:v>
                </c:pt>
                <c:pt idx="4335">
                  <c:v>0.72647099999999998</c:v>
                </c:pt>
                <c:pt idx="4336">
                  <c:v>0.72649300000000006</c:v>
                </c:pt>
                <c:pt idx="4337">
                  <c:v>0.72651500000000002</c:v>
                </c:pt>
                <c:pt idx="4338">
                  <c:v>0.72653699999999999</c:v>
                </c:pt>
                <c:pt idx="4339">
                  <c:v>0.72655899999999995</c:v>
                </c:pt>
                <c:pt idx="4340">
                  <c:v>0.72658</c:v>
                </c:pt>
                <c:pt idx="4341">
                  <c:v>0.72660199999999997</c:v>
                </c:pt>
                <c:pt idx="4342">
                  <c:v>0.72662300000000002</c:v>
                </c:pt>
                <c:pt idx="4343">
                  <c:v>0.72664399999999996</c:v>
                </c:pt>
                <c:pt idx="4344">
                  <c:v>0.72666500000000001</c:v>
                </c:pt>
                <c:pt idx="4345">
                  <c:v>0.72668699999999997</c:v>
                </c:pt>
                <c:pt idx="4346">
                  <c:v>0.72670699999999999</c:v>
                </c:pt>
                <c:pt idx="4347">
                  <c:v>0.72672800000000004</c:v>
                </c:pt>
                <c:pt idx="4348">
                  <c:v>0.72674899999999998</c:v>
                </c:pt>
                <c:pt idx="4349">
                  <c:v>0.72677000000000003</c:v>
                </c:pt>
                <c:pt idx="4350">
                  <c:v>0.72679000000000005</c:v>
                </c:pt>
                <c:pt idx="4351">
                  <c:v>0.72680999999999996</c:v>
                </c:pt>
                <c:pt idx="4352">
                  <c:v>0.726831</c:v>
                </c:pt>
                <c:pt idx="4353">
                  <c:v>0.72685100000000002</c:v>
                </c:pt>
                <c:pt idx="4354">
                  <c:v>0.72687100000000004</c:v>
                </c:pt>
                <c:pt idx="4355">
                  <c:v>0.72689099999999995</c:v>
                </c:pt>
                <c:pt idx="4356">
                  <c:v>0.72691099999999997</c:v>
                </c:pt>
                <c:pt idx="4357">
                  <c:v>0.72693099999999999</c:v>
                </c:pt>
                <c:pt idx="4358">
                  <c:v>0.72694999999999999</c:v>
                </c:pt>
                <c:pt idx="4359">
                  <c:v>0.72697000000000001</c:v>
                </c:pt>
                <c:pt idx="4360">
                  <c:v>0.72699000000000003</c:v>
                </c:pt>
                <c:pt idx="4361">
                  <c:v>0.72700900000000002</c:v>
                </c:pt>
                <c:pt idx="4362">
                  <c:v>0.72702800000000001</c:v>
                </c:pt>
                <c:pt idx="4363">
                  <c:v>0.72704800000000003</c:v>
                </c:pt>
                <c:pt idx="4364">
                  <c:v>0.72706700000000002</c:v>
                </c:pt>
                <c:pt idx="4365">
                  <c:v>0.72708600000000001</c:v>
                </c:pt>
                <c:pt idx="4366">
                  <c:v>0.727105</c:v>
                </c:pt>
                <c:pt idx="4367">
                  <c:v>0.72712399999999999</c:v>
                </c:pt>
                <c:pt idx="4368">
                  <c:v>0.72714299999999998</c:v>
                </c:pt>
                <c:pt idx="4369">
                  <c:v>0.72716099999999995</c:v>
                </c:pt>
                <c:pt idx="4370">
                  <c:v>0.72718000000000005</c:v>
                </c:pt>
                <c:pt idx="4371">
                  <c:v>0.72719900000000004</c:v>
                </c:pt>
                <c:pt idx="4372">
                  <c:v>0.727217</c:v>
                </c:pt>
                <c:pt idx="4373">
                  <c:v>0.72723599999999999</c:v>
                </c:pt>
                <c:pt idx="4374">
                  <c:v>0.72725399999999996</c:v>
                </c:pt>
                <c:pt idx="4375">
                  <c:v>0.72727200000000003</c:v>
                </c:pt>
                <c:pt idx="4376">
                  <c:v>0.72728999999999999</c:v>
                </c:pt>
                <c:pt idx="4377">
                  <c:v>0.72730899999999998</c:v>
                </c:pt>
                <c:pt idx="4378">
                  <c:v>0.72732699999999995</c:v>
                </c:pt>
                <c:pt idx="4379">
                  <c:v>0.72734500000000002</c:v>
                </c:pt>
                <c:pt idx="4380">
                  <c:v>0.72736299999999998</c:v>
                </c:pt>
                <c:pt idx="4381">
                  <c:v>0.72738000000000003</c:v>
                </c:pt>
                <c:pt idx="4382">
                  <c:v>0.72739799999999999</c:v>
                </c:pt>
                <c:pt idx="4383">
                  <c:v>0.72741599999999995</c:v>
                </c:pt>
                <c:pt idx="4384">
                  <c:v>0.72743400000000003</c:v>
                </c:pt>
                <c:pt idx="4385">
                  <c:v>0.72745099999999996</c:v>
                </c:pt>
                <c:pt idx="4386">
                  <c:v>0.72746900000000003</c:v>
                </c:pt>
                <c:pt idx="4387">
                  <c:v>0.72748599999999997</c:v>
                </c:pt>
                <c:pt idx="4388">
                  <c:v>0.72750300000000001</c:v>
                </c:pt>
                <c:pt idx="4389">
                  <c:v>0.72752099999999997</c:v>
                </c:pt>
                <c:pt idx="4390">
                  <c:v>0.72753800000000002</c:v>
                </c:pt>
                <c:pt idx="4391">
                  <c:v>0.72755499999999995</c:v>
                </c:pt>
                <c:pt idx="4392">
                  <c:v>0.727572</c:v>
                </c:pt>
                <c:pt idx="4393">
                  <c:v>0.72758999999999996</c:v>
                </c:pt>
                <c:pt idx="4394">
                  <c:v>0.727607</c:v>
                </c:pt>
                <c:pt idx="4395">
                  <c:v>0.72762400000000005</c:v>
                </c:pt>
                <c:pt idx="4396">
                  <c:v>0.72763999999999995</c:v>
                </c:pt>
                <c:pt idx="4397">
                  <c:v>0.727657</c:v>
                </c:pt>
                <c:pt idx="4398">
                  <c:v>0.72767400000000004</c:v>
                </c:pt>
                <c:pt idx="4399">
                  <c:v>0.72769099999999998</c:v>
                </c:pt>
                <c:pt idx="4400">
                  <c:v>0.72770800000000002</c:v>
                </c:pt>
                <c:pt idx="4401">
                  <c:v>0.72772400000000004</c:v>
                </c:pt>
                <c:pt idx="4402">
                  <c:v>0.72774099999999997</c:v>
                </c:pt>
                <c:pt idx="4403">
                  <c:v>0.72775699999999999</c:v>
                </c:pt>
                <c:pt idx="4404">
                  <c:v>0.72777400000000003</c:v>
                </c:pt>
                <c:pt idx="4405">
                  <c:v>0.72779000000000005</c:v>
                </c:pt>
                <c:pt idx="4406">
                  <c:v>0.72780699999999998</c:v>
                </c:pt>
                <c:pt idx="4407">
                  <c:v>0.727823</c:v>
                </c:pt>
                <c:pt idx="4408">
                  <c:v>0.72783900000000001</c:v>
                </c:pt>
                <c:pt idx="4409">
                  <c:v>0.72785599999999995</c:v>
                </c:pt>
                <c:pt idx="4410">
                  <c:v>0.72787199999999996</c:v>
                </c:pt>
                <c:pt idx="4411">
                  <c:v>0.72788799999999998</c:v>
                </c:pt>
                <c:pt idx="4412">
                  <c:v>0.727904</c:v>
                </c:pt>
                <c:pt idx="4413">
                  <c:v>0.72792000000000001</c:v>
                </c:pt>
                <c:pt idx="4414">
                  <c:v>0.72793600000000003</c:v>
                </c:pt>
                <c:pt idx="4415">
                  <c:v>0.72795200000000004</c:v>
                </c:pt>
                <c:pt idx="4416">
                  <c:v>0.72796799999999995</c:v>
                </c:pt>
                <c:pt idx="4417">
                  <c:v>0.72798399999999996</c:v>
                </c:pt>
                <c:pt idx="4418">
                  <c:v>0.72799999999999998</c:v>
                </c:pt>
                <c:pt idx="4419">
                  <c:v>0.728016</c:v>
                </c:pt>
                <c:pt idx="4420">
                  <c:v>0.72803099999999998</c:v>
                </c:pt>
                <c:pt idx="4421">
                  <c:v>0.728047</c:v>
                </c:pt>
                <c:pt idx="4422">
                  <c:v>0.72806300000000002</c:v>
                </c:pt>
                <c:pt idx="4423">
                  <c:v>0.728078</c:v>
                </c:pt>
                <c:pt idx="4424">
                  <c:v>0.72809400000000002</c:v>
                </c:pt>
                <c:pt idx="4425">
                  <c:v>0.72811000000000003</c:v>
                </c:pt>
                <c:pt idx="4426">
                  <c:v>0.72812500000000002</c:v>
                </c:pt>
                <c:pt idx="4427">
                  <c:v>0.72814100000000004</c:v>
                </c:pt>
                <c:pt idx="4428">
                  <c:v>0.72815600000000003</c:v>
                </c:pt>
                <c:pt idx="4429">
                  <c:v>0.72817200000000004</c:v>
                </c:pt>
                <c:pt idx="4430">
                  <c:v>0.72818700000000003</c:v>
                </c:pt>
                <c:pt idx="4431">
                  <c:v>0.72820200000000002</c:v>
                </c:pt>
                <c:pt idx="4432">
                  <c:v>0.72821800000000003</c:v>
                </c:pt>
                <c:pt idx="4433">
                  <c:v>0.72823300000000002</c:v>
                </c:pt>
                <c:pt idx="4434">
                  <c:v>0.72824800000000001</c:v>
                </c:pt>
                <c:pt idx="4435">
                  <c:v>0.72826299999999999</c:v>
                </c:pt>
                <c:pt idx="4436">
                  <c:v>0.72827900000000001</c:v>
                </c:pt>
                <c:pt idx="4437">
                  <c:v>0.728294</c:v>
                </c:pt>
                <c:pt idx="4438">
                  <c:v>0.72830899999999998</c:v>
                </c:pt>
                <c:pt idx="4439">
                  <c:v>0.72832399999999997</c:v>
                </c:pt>
                <c:pt idx="4440">
                  <c:v>0.72833899999999996</c:v>
                </c:pt>
                <c:pt idx="4441">
                  <c:v>0.72835399999999995</c:v>
                </c:pt>
                <c:pt idx="4442">
                  <c:v>0.72836900000000004</c:v>
                </c:pt>
                <c:pt idx="4443">
                  <c:v>0.72838400000000003</c:v>
                </c:pt>
                <c:pt idx="4444">
                  <c:v>0.72839900000000002</c:v>
                </c:pt>
                <c:pt idx="4445">
                  <c:v>0.72841400000000001</c:v>
                </c:pt>
                <c:pt idx="4446">
                  <c:v>0.72842899999999999</c:v>
                </c:pt>
                <c:pt idx="4447">
                  <c:v>0.72844399999999998</c:v>
                </c:pt>
                <c:pt idx="4448">
                  <c:v>0.72845800000000005</c:v>
                </c:pt>
                <c:pt idx="4449">
                  <c:v>0.72847300000000004</c:v>
                </c:pt>
                <c:pt idx="4450">
                  <c:v>0.72848800000000002</c:v>
                </c:pt>
                <c:pt idx="4451">
                  <c:v>0.72850300000000001</c:v>
                </c:pt>
                <c:pt idx="4452">
                  <c:v>0.728518</c:v>
                </c:pt>
                <c:pt idx="4453">
                  <c:v>0.72853199999999996</c:v>
                </c:pt>
                <c:pt idx="4454">
                  <c:v>0.72854699999999994</c:v>
                </c:pt>
                <c:pt idx="4455">
                  <c:v>0.72856200000000004</c:v>
                </c:pt>
                <c:pt idx="4456">
                  <c:v>0.728576</c:v>
                </c:pt>
                <c:pt idx="4457">
                  <c:v>0.72859099999999999</c:v>
                </c:pt>
                <c:pt idx="4458">
                  <c:v>0.72860499999999995</c:v>
                </c:pt>
                <c:pt idx="4459">
                  <c:v>0.72862000000000005</c:v>
                </c:pt>
                <c:pt idx="4460">
                  <c:v>0.728634</c:v>
                </c:pt>
                <c:pt idx="4461">
                  <c:v>0.72864899999999999</c:v>
                </c:pt>
                <c:pt idx="4462">
                  <c:v>0.72866299999999995</c:v>
                </c:pt>
                <c:pt idx="4463">
                  <c:v>0.72867800000000005</c:v>
                </c:pt>
                <c:pt idx="4464">
                  <c:v>0.72869200000000001</c:v>
                </c:pt>
                <c:pt idx="4465">
                  <c:v>0.72870699999999999</c:v>
                </c:pt>
                <c:pt idx="4466">
                  <c:v>0.72872099999999995</c:v>
                </c:pt>
                <c:pt idx="4467">
                  <c:v>0.72873500000000002</c:v>
                </c:pt>
                <c:pt idx="4468">
                  <c:v>0.72875000000000001</c:v>
                </c:pt>
                <c:pt idx="4469">
                  <c:v>0.72876399999999997</c:v>
                </c:pt>
                <c:pt idx="4470">
                  <c:v>0.72877800000000004</c:v>
                </c:pt>
                <c:pt idx="4471">
                  <c:v>0.72879300000000002</c:v>
                </c:pt>
                <c:pt idx="4472">
                  <c:v>0.72880699999999998</c:v>
                </c:pt>
                <c:pt idx="4473">
                  <c:v>0.72882100000000005</c:v>
                </c:pt>
                <c:pt idx="4474">
                  <c:v>0.72883500000000001</c:v>
                </c:pt>
                <c:pt idx="4475">
                  <c:v>0.72885</c:v>
                </c:pt>
                <c:pt idx="4476">
                  <c:v>0.72886399999999996</c:v>
                </c:pt>
                <c:pt idx="4477">
                  <c:v>0.72887800000000003</c:v>
                </c:pt>
                <c:pt idx="4478">
                  <c:v>0.72889199999999998</c:v>
                </c:pt>
                <c:pt idx="4479">
                  <c:v>0.72890600000000005</c:v>
                </c:pt>
                <c:pt idx="4480">
                  <c:v>0.72892000000000001</c:v>
                </c:pt>
                <c:pt idx="4481">
                  <c:v>0.728935</c:v>
                </c:pt>
                <c:pt idx="4482">
                  <c:v>0.72894899999999996</c:v>
                </c:pt>
                <c:pt idx="4483">
                  <c:v>0.72896300000000003</c:v>
                </c:pt>
                <c:pt idx="4484">
                  <c:v>0.72897699999999999</c:v>
                </c:pt>
                <c:pt idx="4485">
                  <c:v>0.72899099999999994</c:v>
                </c:pt>
                <c:pt idx="4486">
                  <c:v>0.72900500000000001</c:v>
                </c:pt>
                <c:pt idx="4487">
                  <c:v>0.72901899999999997</c:v>
                </c:pt>
                <c:pt idx="4488">
                  <c:v>0.72903300000000004</c:v>
                </c:pt>
                <c:pt idx="4489">
                  <c:v>0.729047</c:v>
                </c:pt>
                <c:pt idx="4490">
                  <c:v>0.72906099999999996</c:v>
                </c:pt>
                <c:pt idx="4491">
                  <c:v>0.72907500000000003</c:v>
                </c:pt>
                <c:pt idx="4492">
                  <c:v>0.72908799999999996</c:v>
                </c:pt>
                <c:pt idx="4493">
                  <c:v>0.72910200000000003</c:v>
                </c:pt>
                <c:pt idx="4494">
                  <c:v>0.72911599999999999</c:v>
                </c:pt>
                <c:pt idx="4495">
                  <c:v>0.72912999999999994</c:v>
                </c:pt>
                <c:pt idx="4496">
                  <c:v>0.72914400000000001</c:v>
                </c:pt>
                <c:pt idx="4497">
                  <c:v>0.72915799999999997</c:v>
                </c:pt>
                <c:pt idx="4498">
                  <c:v>0.72917200000000004</c:v>
                </c:pt>
                <c:pt idx="4499">
                  <c:v>0.72918499999999997</c:v>
                </c:pt>
                <c:pt idx="4500">
                  <c:v>0.72919900000000004</c:v>
                </c:pt>
                <c:pt idx="4501">
                  <c:v>0.729213</c:v>
                </c:pt>
                <c:pt idx="4502">
                  <c:v>0.72922699999999996</c:v>
                </c:pt>
                <c:pt idx="4503">
                  <c:v>0.72924100000000003</c:v>
                </c:pt>
                <c:pt idx="4504">
                  <c:v>0.72925399999999996</c:v>
                </c:pt>
                <c:pt idx="4505">
                  <c:v>0.72926800000000003</c:v>
                </c:pt>
                <c:pt idx="4506">
                  <c:v>0.72928199999999999</c:v>
                </c:pt>
                <c:pt idx="4507">
                  <c:v>0.72929500000000003</c:v>
                </c:pt>
                <c:pt idx="4508">
                  <c:v>0.72930899999999999</c:v>
                </c:pt>
                <c:pt idx="4509">
                  <c:v>0.72932300000000005</c:v>
                </c:pt>
                <c:pt idx="4510">
                  <c:v>0.72933700000000001</c:v>
                </c:pt>
                <c:pt idx="4511">
                  <c:v>0.72935000000000005</c:v>
                </c:pt>
                <c:pt idx="4512">
                  <c:v>0.72936400000000001</c:v>
                </c:pt>
                <c:pt idx="4513">
                  <c:v>0.72937700000000005</c:v>
                </c:pt>
                <c:pt idx="4514">
                  <c:v>0.72939100000000001</c:v>
                </c:pt>
                <c:pt idx="4515">
                  <c:v>0.72940499999999997</c:v>
                </c:pt>
                <c:pt idx="4516">
                  <c:v>0.72941800000000001</c:v>
                </c:pt>
                <c:pt idx="4517">
                  <c:v>0.72943199999999997</c:v>
                </c:pt>
                <c:pt idx="4518">
                  <c:v>0.72944500000000001</c:v>
                </c:pt>
                <c:pt idx="4519">
                  <c:v>0.72945899999999997</c:v>
                </c:pt>
                <c:pt idx="4520">
                  <c:v>0.72947300000000004</c:v>
                </c:pt>
                <c:pt idx="4521">
                  <c:v>0.72948599999999997</c:v>
                </c:pt>
                <c:pt idx="4522">
                  <c:v>0.72950000000000004</c:v>
                </c:pt>
                <c:pt idx="4523">
                  <c:v>0.72951299999999997</c:v>
                </c:pt>
                <c:pt idx="4524">
                  <c:v>0.72952700000000004</c:v>
                </c:pt>
                <c:pt idx="4525">
                  <c:v>0.72953999999999997</c:v>
                </c:pt>
                <c:pt idx="4526">
                  <c:v>0.72955400000000004</c:v>
                </c:pt>
                <c:pt idx="4527">
                  <c:v>0.72956699999999997</c:v>
                </c:pt>
                <c:pt idx="4528">
                  <c:v>0.72958100000000004</c:v>
                </c:pt>
                <c:pt idx="4529">
                  <c:v>0.72959399999999996</c:v>
                </c:pt>
                <c:pt idx="4530">
                  <c:v>0.72960800000000003</c:v>
                </c:pt>
                <c:pt idx="4531">
                  <c:v>0.72962099999999996</c:v>
                </c:pt>
                <c:pt idx="4532">
                  <c:v>0.729634</c:v>
                </c:pt>
                <c:pt idx="4533">
                  <c:v>0.72964799999999996</c:v>
                </c:pt>
                <c:pt idx="4534">
                  <c:v>0.729661</c:v>
                </c:pt>
                <c:pt idx="4535">
                  <c:v>0.72967499999999996</c:v>
                </c:pt>
                <c:pt idx="4536">
                  <c:v>0.729688</c:v>
                </c:pt>
                <c:pt idx="4537">
                  <c:v>0.72970199999999996</c:v>
                </c:pt>
                <c:pt idx="4538">
                  <c:v>0.729715</c:v>
                </c:pt>
                <c:pt idx="4539">
                  <c:v>0.72972800000000004</c:v>
                </c:pt>
                <c:pt idx="4540">
                  <c:v>0.729742</c:v>
                </c:pt>
                <c:pt idx="4541">
                  <c:v>0.72975500000000004</c:v>
                </c:pt>
                <c:pt idx="4542">
                  <c:v>0.72976799999999997</c:v>
                </c:pt>
                <c:pt idx="4543">
                  <c:v>0.72978200000000004</c:v>
                </c:pt>
                <c:pt idx="4544">
                  <c:v>0.72979499999999997</c:v>
                </c:pt>
                <c:pt idx="4545">
                  <c:v>0.72980800000000001</c:v>
                </c:pt>
                <c:pt idx="4546">
                  <c:v>0.72982199999999997</c:v>
                </c:pt>
                <c:pt idx="4547">
                  <c:v>0.72983500000000001</c:v>
                </c:pt>
                <c:pt idx="4548">
                  <c:v>0.72984800000000005</c:v>
                </c:pt>
                <c:pt idx="4549">
                  <c:v>0.72986200000000001</c:v>
                </c:pt>
                <c:pt idx="4550">
                  <c:v>0.72987500000000005</c:v>
                </c:pt>
                <c:pt idx="4551">
                  <c:v>0.72988799999999998</c:v>
                </c:pt>
                <c:pt idx="4552">
                  <c:v>0.72990100000000002</c:v>
                </c:pt>
                <c:pt idx="4553">
                  <c:v>0.72991499999999998</c:v>
                </c:pt>
                <c:pt idx="4554">
                  <c:v>0.72992800000000002</c:v>
                </c:pt>
                <c:pt idx="4555">
                  <c:v>0.72994099999999995</c:v>
                </c:pt>
                <c:pt idx="4556">
                  <c:v>0.72995399999999999</c:v>
                </c:pt>
                <c:pt idx="4557">
                  <c:v>0.72996799999999995</c:v>
                </c:pt>
                <c:pt idx="4558">
                  <c:v>0.72998099999999999</c:v>
                </c:pt>
                <c:pt idx="4559">
                  <c:v>0.72999400000000003</c:v>
                </c:pt>
                <c:pt idx="4560">
                  <c:v>0.73000699999999996</c:v>
                </c:pt>
                <c:pt idx="4561">
                  <c:v>0.73002100000000003</c:v>
                </c:pt>
                <c:pt idx="4562">
                  <c:v>0.73003399999999996</c:v>
                </c:pt>
                <c:pt idx="4563">
                  <c:v>0.730047</c:v>
                </c:pt>
                <c:pt idx="4564">
                  <c:v>0.73006000000000004</c:v>
                </c:pt>
                <c:pt idx="4565">
                  <c:v>0.73007299999999997</c:v>
                </c:pt>
                <c:pt idx="4566">
                  <c:v>0.73008600000000001</c:v>
                </c:pt>
                <c:pt idx="4567">
                  <c:v>0.73009999999999997</c:v>
                </c:pt>
                <c:pt idx="4568">
                  <c:v>0.73011300000000001</c:v>
                </c:pt>
                <c:pt idx="4569">
                  <c:v>0.73012600000000005</c:v>
                </c:pt>
                <c:pt idx="4570">
                  <c:v>0.73013899999999998</c:v>
                </c:pt>
                <c:pt idx="4571">
                  <c:v>0.73015200000000002</c:v>
                </c:pt>
                <c:pt idx="4572">
                  <c:v>0.73016499999999995</c:v>
                </c:pt>
                <c:pt idx="4573">
                  <c:v>0.73017900000000002</c:v>
                </c:pt>
                <c:pt idx="4574">
                  <c:v>0.73019199999999995</c:v>
                </c:pt>
                <c:pt idx="4575">
                  <c:v>0.73020499999999999</c:v>
                </c:pt>
                <c:pt idx="4576">
                  <c:v>0.73021800000000003</c:v>
                </c:pt>
                <c:pt idx="4577">
                  <c:v>0.73023099999999996</c:v>
                </c:pt>
                <c:pt idx="4578">
                  <c:v>0.730244</c:v>
                </c:pt>
                <c:pt idx="4579">
                  <c:v>0.73025700000000004</c:v>
                </c:pt>
                <c:pt idx="4580">
                  <c:v>0.73026999999999997</c:v>
                </c:pt>
                <c:pt idx="4581">
                  <c:v>0.73028300000000002</c:v>
                </c:pt>
                <c:pt idx="4582">
                  <c:v>0.73029699999999997</c:v>
                </c:pt>
                <c:pt idx="4583">
                  <c:v>0.73031000000000001</c:v>
                </c:pt>
                <c:pt idx="4584">
                  <c:v>0.73032300000000006</c:v>
                </c:pt>
                <c:pt idx="4585">
                  <c:v>0.73033599999999999</c:v>
                </c:pt>
                <c:pt idx="4586">
                  <c:v>0.73034900000000003</c:v>
                </c:pt>
                <c:pt idx="4587">
                  <c:v>0.73036199999999996</c:v>
                </c:pt>
                <c:pt idx="4588">
                  <c:v>0.730375</c:v>
                </c:pt>
                <c:pt idx="4589">
                  <c:v>0.73038800000000004</c:v>
                </c:pt>
                <c:pt idx="4590">
                  <c:v>0.73040099999999997</c:v>
                </c:pt>
                <c:pt idx="4591">
                  <c:v>0.73041400000000001</c:v>
                </c:pt>
                <c:pt idx="4592">
                  <c:v>0.73042700000000005</c:v>
                </c:pt>
                <c:pt idx="4593">
                  <c:v>0.73043999999999998</c:v>
                </c:pt>
                <c:pt idx="4594">
                  <c:v>0.73045300000000002</c:v>
                </c:pt>
                <c:pt idx="4595">
                  <c:v>0.73046599999999995</c:v>
                </c:pt>
                <c:pt idx="4596">
                  <c:v>0.73047899999999999</c:v>
                </c:pt>
                <c:pt idx="4597">
                  <c:v>0.73049200000000003</c:v>
                </c:pt>
                <c:pt idx="4598">
                  <c:v>0.73050499999999996</c:v>
                </c:pt>
                <c:pt idx="4599">
                  <c:v>0.730518</c:v>
                </c:pt>
                <c:pt idx="4600">
                  <c:v>0.73053100000000004</c:v>
                </c:pt>
                <c:pt idx="4601">
                  <c:v>0.73054399999999997</c:v>
                </c:pt>
                <c:pt idx="4602">
                  <c:v>0.73055700000000001</c:v>
                </c:pt>
                <c:pt idx="4603">
                  <c:v>0.73057000000000005</c:v>
                </c:pt>
                <c:pt idx="4604">
                  <c:v>0.73058299999999998</c:v>
                </c:pt>
                <c:pt idx="4605">
                  <c:v>0.73059600000000002</c:v>
                </c:pt>
                <c:pt idx="4606">
                  <c:v>0.73060899999999995</c:v>
                </c:pt>
                <c:pt idx="4607">
                  <c:v>0.73062199999999999</c:v>
                </c:pt>
                <c:pt idx="4608">
                  <c:v>0.73063500000000003</c:v>
                </c:pt>
                <c:pt idx="4609">
                  <c:v>0.73064799999999996</c:v>
                </c:pt>
                <c:pt idx="4610">
                  <c:v>0.730661</c:v>
                </c:pt>
                <c:pt idx="4611">
                  <c:v>0.73067400000000005</c:v>
                </c:pt>
                <c:pt idx="4612">
                  <c:v>0.73068699999999998</c:v>
                </c:pt>
                <c:pt idx="4613">
                  <c:v>0.73070000000000002</c:v>
                </c:pt>
                <c:pt idx="4614">
                  <c:v>0.73071299999999995</c:v>
                </c:pt>
                <c:pt idx="4615">
                  <c:v>0.73072599999999999</c:v>
                </c:pt>
                <c:pt idx="4616">
                  <c:v>0.73073900000000003</c:v>
                </c:pt>
                <c:pt idx="4617">
                  <c:v>0.73075199999999996</c:v>
                </c:pt>
                <c:pt idx="4618">
                  <c:v>0.730765</c:v>
                </c:pt>
                <c:pt idx="4619">
                  <c:v>0.73077800000000004</c:v>
                </c:pt>
                <c:pt idx="4620">
                  <c:v>0.73079000000000005</c:v>
                </c:pt>
                <c:pt idx="4621">
                  <c:v>0.73080299999999998</c:v>
                </c:pt>
                <c:pt idx="4622">
                  <c:v>0.73081600000000002</c:v>
                </c:pt>
                <c:pt idx="4623">
                  <c:v>0.73082899999999995</c:v>
                </c:pt>
                <c:pt idx="4624">
                  <c:v>0.73084199999999999</c:v>
                </c:pt>
                <c:pt idx="4625">
                  <c:v>0.73085500000000003</c:v>
                </c:pt>
                <c:pt idx="4626">
                  <c:v>0.73086799999999996</c:v>
                </c:pt>
                <c:pt idx="4627">
                  <c:v>0.730881</c:v>
                </c:pt>
                <c:pt idx="4628">
                  <c:v>0.73089400000000004</c:v>
                </c:pt>
                <c:pt idx="4629">
                  <c:v>0.73090699999999997</c:v>
                </c:pt>
                <c:pt idx="4630">
                  <c:v>0.73091899999999999</c:v>
                </c:pt>
                <c:pt idx="4631">
                  <c:v>0.73093200000000003</c:v>
                </c:pt>
                <c:pt idx="4632">
                  <c:v>0.73094499999999996</c:v>
                </c:pt>
                <c:pt idx="4633">
                  <c:v>0.730958</c:v>
                </c:pt>
                <c:pt idx="4634">
                  <c:v>0.73097100000000004</c:v>
                </c:pt>
                <c:pt idx="4635">
                  <c:v>0.73098399999999997</c:v>
                </c:pt>
                <c:pt idx="4636">
                  <c:v>0.73099700000000001</c:v>
                </c:pt>
                <c:pt idx="4637">
                  <c:v>0.73101000000000005</c:v>
                </c:pt>
                <c:pt idx="4638">
                  <c:v>0.73102199999999995</c:v>
                </c:pt>
                <c:pt idx="4639">
                  <c:v>0.73103499999999999</c:v>
                </c:pt>
                <c:pt idx="4640">
                  <c:v>0.73104800000000003</c:v>
                </c:pt>
                <c:pt idx="4641">
                  <c:v>0.73106099999999996</c:v>
                </c:pt>
                <c:pt idx="4642">
                  <c:v>0.731074</c:v>
                </c:pt>
                <c:pt idx="4643">
                  <c:v>0.73108700000000004</c:v>
                </c:pt>
                <c:pt idx="4644">
                  <c:v>0.73109999999999997</c:v>
                </c:pt>
                <c:pt idx="4645">
                  <c:v>0.73111199999999998</c:v>
                </c:pt>
                <c:pt idx="4646">
                  <c:v>0.73112500000000002</c:v>
                </c:pt>
                <c:pt idx="4647">
                  <c:v>0.73113799999999995</c:v>
                </c:pt>
                <c:pt idx="4648">
                  <c:v>0.731151</c:v>
                </c:pt>
                <c:pt idx="4649">
                  <c:v>0.73116400000000004</c:v>
                </c:pt>
                <c:pt idx="4650">
                  <c:v>0.73117699999999997</c:v>
                </c:pt>
                <c:pt idx="4651">
                  <c:v>0.73118899999999998</c:v>
                </c:pt>
                <c:pt idx="4652">
                  <c:v>0.73120200000000002</c:v>
                </c:pt>
                <c:pt idx="4653">
                  <c:v>0.73121499999999995</c:v>
                </c:pt>
                <c:pt idx="4654">
                  <c:v>0.73122799999999999</c:v>
                </c:pt>
                <c:pt idx="4655">
                  <c:v>0.73124100000000003</c:v>
                </c:pt>
                <c:pt idx="4656">
                  <c:v>0.73125399999999996</c:v>
                </c:pt>
                <c:pt idx="4657">
                  <c:v>0.73126599999999997</c:v>
                </c:pt>
                <c:pt idx="4658">
                  <c:v>0.73127900000000001</c:v>
                </c:pt>
                <c:pt idx="4659">
                  <c:v>0.73129200000000005</c:v>
                </c:pt>
                <c:pt idx="4660">
                  <c:v>0.73130499999999998</c:v>
                </c:pt>
                <c:pt idx="4661">
                  <c:v>0.73131800000000002</c:v>
                </c:pt>
                <c:pt idx="4662">
                  <c:v>0.73133000000000004</c:v>
                </c:pt>
                <c:pt idx="4663">
                  <c:v>0.73134299999999997</c:v>
                </c:pt>
                <c:pt idx="4664">
                  <c:v>0.73135600000000001</c:v>
                </c:pt>
                <c:pt idx="4665">
                  <c:v>0.73136900000000005</c:v>
                </c:pt>
                <c:pt idx="4666">
                  <c:v>0.73138199999999998</c:v>
                </c:pt>
                <c:pt idx="4667">
                  <c:v>0.73139399999999999</c:v>
                </c:pt>
                <c:pt idx="4668">
                  <c:v>0.73140700000000003</c:v>
                </c:pt>
                <c:pt idx="4669">
                  <c:v>0.73141999999999996</c:v>
                </c:pt>
                <c:pt idx="4670">
                  <c:v>0.731433</c:v>
                </c:pt>
                <c:pt idx="4671">
                  <c:v>0.73144600000000004</c:v>
                </c:pt>
                <c:pt idx="4672">
                  <c:v>0.73145800000000005</c:v>
                </c:pt>
                <c:pt idx="4673">
                  <c:v>0.73147099999999998</c:v>
                </c:pt>
                <c:pt idx="4674">
                  <c:v>0.73148400000000002</c:v>
                </c:pt>
                <c:pt idx="4675">
                  <c:v>0.73149699999999995</c:v>
                </c:pt>
                <c:pt idx="4676">
                  <c:v>0.73150899999999996</c:v>
                </c:pt>
                <c:pt idx="4677">
                  <c:v>0.73152200000000001</c:v>
                </c:pt>
                <c:pt idx="4678">
                  <c:v>0.73153500000000005</c:v>
                </c:pt>
                <c:pt idx="4679">
                  <c:v>0.73154799999999998</c:v>
                </c:pt>
                <c:pt idx="4680">
                  <c:v>0.73156100000000002</c:v>
                </c:pt>
                <c:pt idx="4681">
                  <c:v>0.73157300000000003</c:v>
                </c:pt>
                <c:pt idx="4682">
                  <c:v>0.73158599999999996</c:v>
                </c:pt>
                <c:pt idx="4683">
                  <c:v>0.731599</c:v>
                </c:pt>
                <c:pt idx="4684">
                  <c:v>0.73161200000000004</c:v>
                </c:pt>
                <c:pt idx="4685">
                  <c:v>0.73162400000000005</c:v>
                </c:pt>
                <c:pt idx="4686">
                  <c:v>0.73163699999999998</c:v>
                </c:pt>
                <c:pt idx="4687">
                  <c:v>0.73165000000000002</c:v>
                </c:pt>
                <c:pt idx="4688">
                  <c:v>0.73166299999999995</c:v>
                </c:pt>
                <c:pt idx="4689">
                  <c:v>0.73167499999999996</c:v>
                </c:pt>
                <c:pt idx="4690">
                  <c:v>0.73168800000000001</c:v>
                </c:pt>
                <c:pt idx="4691">
                  <c:v>0.73170100000000005</c:v>
                </c:pt>
                <c:pt idx="4692">
                  <c:v>0.73171399999999998</c:v>
                </c:pt>
                <c:pt idx="4693">
                  <c:v>0.73172599999999999</c:v>
                </c:pt>
                <c:pt idx="4694">
                  <c:v>0.73173900000000003</c:v>
                </c:pt>
                <c:pt idx="4695">
                  <c:v>0.73175199999999996</c:v>
                </c:pt>
                <c:pt idx="4696">
                  <c:v>0.731765</c:v>
                </c:pt>
                <c:pt idx="4697">
                  <c:v>0.73177700000000001</c:v>
                </c:pt>
                <c:pt idx="4698">
                  <c:v>0.73179000000000005</c:v>
                </c:pt>
                <c:pt idx="4699">
                  <c:v>0.73180299999999998</c:v>
                </c:pt>
                <c:pt idx="4700">
                  <c:v>0.73181499999999999</c:v>
                </c:pt>
                <c:pt idx="4701">
                  <c:v>0.73182800000000003</c:v>
                </c:pt>
                <c:pt idx="4702">
                  <c:v>0.73184099999999996</c:v>
                </c:pt>
                <c:pt idx="4703">
                  <c:v>0.731854</c:v>
                </c:pt>
                <c:pt idx="4704">
                  <c:v>0.73186600000000002</c:v>
                </c:pt>
                <c:pt idx="4705">
                  <c:v>0.73187899999999995</c:v>
                </c:pt>
                <c:pt idx="4706">
                  <c:v>0.73189199999999999</c:v>
                </c:pt>
                <c:pt idx="4707">
                  <c:v>0.731904</c:v>
                </c:pt>
                <c:pt idx="4708">
                  <c:v>0.73191700000000004</c:v>
                </c:pt>
                <c:pt idx="4709">
                  <c:v>0.73192999999999997</c:v>
                </c:pt>
                <c:pt idx="4710">
                  <c:v>0.73194300000000001</c:v>
                </c:pt>
                <c:pt idx="4711">
                  <c:v>0.73195500000000002</c:v>
                </c:pt>
                <c:pt idx="4712">
                  <c:v>0.73196799999999995</c:v>
                </c:pt>
                <c:pt idx="4713">
                  <c:v>0.73198099999999999</c:v>
                </c:pt>
                <c:pt idx="4714">
                  <c:v>0.731993</c:v>
                </c:pt>
                <c:pt idx="4715">
                  <c:v>0.73200600000000005</c:v>
                </c:pt>
                <c:pt idx="4716">
                  <c:v>0.73201899999999998</c:v>
                </c:pt>
                <c:pt idx="4717">
                  <c:v>0.73203200000000002</c:v>
                </c:pt>
                <c:pt idx="4718">
                  <c:v>0.73204400000000003</c:v>
                </c:pt>
                <c:pt idx="4719">
                  <c:v>0.73205699999999996</c:v>
                </c:pt>
                <c:pt idx="4720">
                  <c:v>0.73207</c:v>
                </c:pt>
                <c:pt idx="4721">
                  <c:v>0.73208200000000001</c:v>
                </c:pt>
                <c:pt idx="4722">
                  <c:v>0.73209500000000005</c:v>
                </c:pt>
                <c:pt idx="4723">
                  <c:v>0.73210799999999998</c:v>
                </c:pt>
                <c:pt idx="4724">
                  <c:v>0.73211999999999999</c:v>
                </c:pt>
                <c:pt idx="4725">
                  <c:v>0.73213300000000003</c:v>
                </c:pt>
                <c:pt idx="4726">
                  <c:v>0.73214599999999996</c:v>
                </c:pt>
                <c:pt idx="4727">
                  <c:v>0.73215799999999998</c:v>
                </c:pt>
                <c:pt idx="4728">
                  <c:v>0.73217100000000002</c:v>
                </c:pt>
                <c:pt idx="4729">
                  <c:v>0.73218399999999995</c:v>
                </c:pt>
                <c:pt idx="4730">
                  <c:v>0.73219699999999999</c:v>
                </c:pt>
                <c:pt idx="4731">
                  <c:v>0.732209</c:v>
                </c:pt>
                <c:pt idx="4732">
                  <c:v>0.73222200000000004</c:v>
                </c:pt>
                <c:pt idx="4733">
                  <c:v>0.73223499999999997</c:v>
                </c:pt>
                <c:pt idx="4734">
                  <c:v>0.73224699999999998</c:v>
                </c:pt>
                <c:pt idx="4735">
                  <c:v>0.73226000000000002</c:v>
                </c:pt>
                <c:pt idx="4736">
                  <c:v>0.73227299999999995</c:v>
                </c:pt>
                <c:pt idx="4737">
                  <c:v>0.73228499999999996</c:v>
                </c:pt>
                <c:pt idx="4738">
                  <c:v>0.732298</c:v>
                </c:pt>
                <c:pt idx="4739">
                  <c:v>0.73231100000000005</c:v>
                </c:pt>
                <c:pt idx="4740">
                  <c:v>0.73232299999999995</c:v>
                </c:pt>
                <c:pt idx="4741">
                  <c:v>0.73233599999999999</c:v>
                </c:pt>
                <c:pt idx="4742">
                  <c:v>0.73234900000000003</c:v>
                </c:pt>
                <c:pt idx="4743">
                  <c:v>0.73236100000000004</c:v>
                </c:pt>
                <c:pt idx="4744">
                  <c:v>0.73237399999999997</c:v>
                </c:pt>
                <c:pt idx="4745">
                  <c:v>0.73238700000000001</c:v>
                </c:pt>
                <c:pt idx="4746">
                  <c:v>0.73239900000000002</c:v>
                </c:pt>
                <c:pt idx="4747">
                  <c:v>0.73241199999999995</c:v>
                </c:pt>
                <c:pt idx="4748">
                  <c:v>0.73242499999999999</c:v>
                </c:pt>
                <c:pt idx="4749">
                  <c:v>0.732437</c:v>
                </c:pt>
                <c:pt idx="4750">
                  <c:v>0.73245000000000005</c:v>
                </c:pt>
                <c:pt idx="4751">
                  <c:v>0.73246299999999998</c:v>
                </c:pt>
                <c:pt idx="4752">
                  <c:v>0.73247499999999999</c:v>
                </c:pt>
                <c:pt idx="4753">
                  <c:v>0.73248800000000003</c:v>
                </c:pt>
                <c:pt idx="4754">
                  <c:v>0.73250099999999996</c:v>
                </c:pt>
                <c:pt idx="4755">
                  <c:v>0.73251299999999997</c:v>
                </c:pt>
                <c:pt idx="4756">
                  <c:v>0.73252600000000001</c:v>
                </c:pt>
                <c:pt idx="4757">
                  <c:v>0.73253800000000002</c:v>
                </c:pt>
                <c:pt idx="4758">
                  <c:v>0.73255099999999995</c:v>
                </c:pt>
                <c:pt idx="4759">
                  <c:v>0.73256399999999999</c:v>
                </c:pt>
                <c:pt idx="4760">
                  <c:v>0.732576</c:v>
                </c:pt>
                <c:pt idx="4761">
                  <c:v>0.73258900000000005</c:v>
                </c:pt>
                <c:pt idx="4762">
                  <c:v>0.73260199999999998</c:v>
                </c:pt>
                <c:pt idx="4763">
                  <c:v>0.73261399999999999</c:v>
                </c:pt>
                <c:pt idx="4764">
                  <c:v>0.73262700000000003</c:v>
                </c:pt>
                <c:pt idx="4765">
                  <c:v>0.73263999999999996</c:v>
                </c:pt>
                <c:pt idx="4766">
                  <c:v>0.73265199999999997</c:v>
                </c:pt>
                <c:pt idx="4767">
                  <c:v>0.73266500000000001</c:v>
                </c:pt>
                <c:pt idx="4768">
                  <c:v>0.73267800000000005</c:v>
                </c:pt>
                <c:pt idx="4769">
                  <c:v>0.73268999999999995</c:v>
                </c:pt>
                <c:pt idx="4770">
                  <c:v>0.73270299999999999</c:v>
                </c:pt>
                <c:pt idx="4771">
                  <c:v>0.73271500000000001</c:v>
                </c:pt>
                <c:pt idx="4772">
                  <c:v>0.73272800000000005</c:v>
                </c:pt>
                <c:pt idx="4773">
                  <c:v>0.73274099999999998</c:v>
                </c:pt>
                <c:pt idx="4774">
                  <c:v>0.73275299999999999</c:v>
                </c:pt>
                <c:pt idx="4775">
                  <c:v>0.73276600000000003</c:v>
                </c:pt>
                <c:pt idx="4776">
                  <c:v>0.73277899999999996</c:v>
                </c:pt>
                <c:pt idx="4777">
                  <c:v>0.73279099999999997</c:v>
                </c:pt>
                <c:pt idx="4778">
                  <c:v>0.73280400000000001</c:v>
                </c:pt>
                <c:pt idx="4779">
                  <c:v>0.73281700000000005</c:v>
                </c:pt>
                <c:pt idx="4780">
                  <c:v>0.73282899999999995</c:v>
                </c:pt>
                <c:pt idx="4781">
                  <c:v>0.73284199999999999</c:v>
                </c:pt>
                <c:pt idx="4782">
                  <c:v>0.73285400000000001</c:v>
                </c:pt>
                <c:pt idx="4783">
                  <c:v>0.73286700000000005</c:v>
                </c:pt>
                <c:pt idx="4784">
                  <c:v>0.73287999999999998</c:v>
                </c:pt>
                <c:pt idx="4785">
                  <c:v>0.73289199999999999</c:v>
                </c:pt>
                <c:pt idx="4786">
                  <c:v>0.73290500000000003</c:v>
                </c:pt>
                <c:pt idx="4787">
                  <c:v>0.73291799999999996</c:v>
                </c:pt>
                <c:pt idx="4788">
                  <c:v>0.73292999999999997</c:v>
                </c:pt>
                <c:pt idx="4789">
                  <c:v>0.73294300000000001</c:v>
                </c:pt>
                <c:pt idx="4790">
                  <c:v>0.73295500000000002</c:v>
                </c:pt>
                <c:pt idx="4791">
                  <c:v>0.73296799999999995</c:v>
                </c:pt>
                <c:pt idx="4792">
                  <c:v>0.73298099999999999</c:v>
                </c:pt>
                <c:pt idx="4793">
                  <c:v>0.73299300000000001</c:v>
                </c:pt>
                <c:pt idx="4794">
                  <c:v>0.73300600000000005</c:v>
                </c:pt>
                <c:pt idx="4795">
                  <c:v>0.73301899999999998</c:v>
                </c:pt>
                <c:pt idx="4796">
                  <c:v>0.73303099999999999</c:v>
                </c:pt>
                <c:pt idx="4797">
                  <c:v>0.73304400000000003</c:v>
                </c:pt>
                <c:pt idx="4798">
                  <c:v>0.73305600000000004</c:v>
                </c:pt>
                <c:pt idx="4799">
                  <c:v>0.73306899999999997</c:v>
                </c:pt>
                <c:pt idx="4800">
                  <c:v>0.73308200000000001</c:v>
                </c:pt>
                <c:pt idx="4801">
                  <c:v>0.73309400000000002</c:v>
                </c:pt>
                <c:pt idx="4802">
                  <c:v>0.73310699999999995</c:v>
                </c:pt>
                <c:pt idx="4803">
                  <c:v>0.73288699999999996</c:v>
                </c:pt>
                <c:pt idx="4804">
                  <c:v>0.73266799999999999</c:v>
                </c:pt>
                <c:pt idx="4805">
                  <c:v>0.73244900000000002</c:v>
                </c:pt>
                <c:pt idx="4806">
                  <c:v>0.73222900000000002</c:v>
                </c:pt>
                <c:pt idx="4807">
                  <c:v>0.73201000000000005</c:v>
                </c:pt>
                <c:pt idx="4808">
                  <c:v>0.73179099999999997</c:v>
                </c:pt>
                <c:pt idx="4809">
                  <c:v>0.731572</c:v>
                </c:pt>
                <c:pt idx="4810">
                  <c:v>0.73135300000000003</c:v>
                </c:pt>
                <c:pt idx="4811">
                  <c:v>0.73113399999999995</c:v>
                </c:pt>
                <c:pt idx="4812">
                  <c:v>0.73091499999999998</c:v>
                </c:pt>
                <c:pt idx="4813">
                  <c:v>0.73069700000000004</c:v>
                </c:pt>
                <c:pt idx="4814">
                  <c:v>0.73047799999999996</c:v>
                </c:pt>
                <c:pt idx="4815">
                  <c:v>0.73025899999999999</c:v>
                </c:pt>
                <c:pt idx="4816">
                  <c:v>0.73004100000000005</c:v>
                </c:pt>
                <c:pt idx="4817">
                  <c:v>0.72982199999999997</c:v>
                </c:pt>
                <c:pt idx="4818">
                  <c:v>0.72960400000000003</c:v>
                </c:pt>
                <c:pt idx="4819">
                  <c:v>0.72938499999999995</c:v>
                </c:pt>
                <c:pt idx="4820">
                  <c:v>0.72916700000000001</c:v>
                </c:pt>
                <c:pt idx="4821">
                  <c:v>0.72894899999999996</c:v>
                </c:pt>
                <c:pt idx="4822">
                  <c:v>0.72872999999999999</c:v>
                </c:pt>
                <c:pt idx="4823">
                  <c:v>0.72851200000000005</c:v>
                </c:pt>
                <c:pt idx="4824">
                  <c:v>0.728294</c:v>
                </c:pt>
                <c:pt idx="4825">
                  <c:v>0.72807599999999995</c:v>
                </c:pt>
                <c:pt idx="4826">
                  <c:v>0.727858</c:v>
                </c:pt>
                <c:pt idx="4827">
                  <c:v>0.72763999999999995</c:v>
                </c:pt>
                <c:pt idx="4828">
                  <c:v>0.72742300000000004</c:v>
                </c:pt>
                <c:pt idx="4829">
                  <c:v>0.72720499999999999</c:v>
                </c:pt>
                <c:pt idx="4830">
                  <c:v>0.72698700000000005</c:v>
                </c:pt>
                <c:pt idx="4831">
                  <c:v>0.72677000000000003</c:v>
                </c:pt>
                <c:pt idx="4832">
                  <c:v>0.72655199999999998</c:v>
                </c:pt>
                <c:pt idx="4833">
                  <c:v>0.72633499999999995</c:v>
                </c:pt>
                <c:pt idx="4834">
                  <c:v>0.72611700000000001</c:v>
                </c:pt>
                <c:pt idx="4835">
                  <c:v>0.72589999999999999</c:v>
                </c:pt>
                <c:pt idx="4836">
                  <c:v>0.72568299999999997</c:v>
                </c:pt>
                <c:pt idx="4837">
                  <c:v>0.72546500000000003</c:v>
                </c:pt>
                <c:pt idx="4838">
                  <c:v>0.725248</c:v>
                </c:pt>
                <c:pt idx="4839">
                  <c:v>0.72503099999999998</c:v>
                </c:pt>
                <c:pt idx="4840">
                  <c:v>0.72481399999999996</c:v>
                </c:pt>
                <c:pt idx="4841">
                  <c:v>0.72459700000000005</c:v>
                </c:pt>
                <c:pt idx="4842">
                  <c:v>0.72438000000000002</c:v>
                </c:pt>
                <c:pt idx="4843">
                  <c:v>0.724163</c:v>
                </c:pt>
                <c:pt idx="4844">
                  <c:v>0.72394700000000001</c:v>
                </c:pt>
                <c:pt idx="4845">
                  <c:v>0.72372999999999998</c:v>
                </c:pt>
                <c:pt idx="4846">
                  <c:v>0.72351299999999996</c:v>
                </c:pt>
                <c:pt idx="4847">
                  <c:v>0.72329699999999997</c:v>
                </c:pt>
                <c:pt idx="4848">
                  <c:v>0.72307999999999995</c:v>
                </c:pt>
                <c:pt idx="4849">
                  <c:v>0.72286399999999995</c:v>
                </c:pt>
                <c:pt idx="4850">
                  <c:v>0.72264799999999996</c:v>
                </c:pt>
                <c:pt idx="4851">
                  <c:v>0.72243100000000005</c:v>
                </c:pt>
                <c:pt idx="4852">
                  <c:v>0.72221500000000005</c:v>
                </c:pt>
                <c:pt idx="4853">
                  <c:v>0.72199899999999995</c:v>
                </c:pt>
                <c:pt idx="4854">
                  <c:v>0.72178299999999995</c:v>
                </c:pt>
                <c:pt idx="4855">
                  <c:v>0.72156699999999996</c:v>
                </c:pt>
                <c:pt idx="4856">
                  <c:v>0.72135099999999996</c:v>
                </c:pt>
                <c:pt idx="4857">
                  <c:v>0.72113499999999997</c:v>
                </c:pt>
                <c:pt idx="4858">
                  <c:v>0.72091899999999998</c:v>
                </c:pt>
                <c:pt idx="4859">
                  <c:v>0.72070299999999998</c:v>
                </c:pt>
                <c:pt idx="4860">
                  <c:v>0.72048800000000002</c:v>
                </c:pt>
                <c:pt idx="4861">
                  <c:v>0.72027200000000002</c:v>
                </c:pt>
                <c:pt idx="4862">
                  <c:v>0.72005600000000003</c:v>
                </c:pt>
                <c:pt idx="4863">
                  <c:v>0.71984099999999995</c:v>
                </c:pt>
                <c:pt idx="4864">
                  <c:v>0.71962499999999996</c:v>
                </c:pt>
                <c:pt idx="4865">
                  <c:v>0.71940999999999999</c:v>
                </c:pt>
                <c:pt idx="4866">
                  <c:v>0.71919500000000003</c:v>
                </c:pt>
                <c:pt idx="4867">
                  <c:v>0.71897900000000003</c:v>
                </c:pt>
                <c:pt idx="4868">
                  <c:v>0.71876399999999996</c:v>
                </c:pt>
                <c:pt idx="4869">
                  <c:v>0.71854899999999999</c:v>
                </c:pt>
                <c:pt idx="4870">
                  <c:v>0.71833400000000003</c:v>
                </c:pt>
                <c:pt idx="4871">
                  <c:v>0.71811899999999995</c:v>
                </c:pt>
                <c:pt idx="4872">
                  <c:v>0.71790399999999999</c:v>
                </c:pt>
                <c:pt idx="4873">
                  <c:v>0.71768900000000002</c:v>
                </c:pt>
                <c:pt idx="4874">
                  <c:v>0.71747499999999997</c:v>
                </c:pt>
                <c:pt idx="4875">
                  <c:v>0.71726000000000001</c:v>
                </c:pt>
                <c:pt idx="4876">
                  <c:v>0.71704500000000004</c:v>
                </c:pt>
                <c:pt idx="4877">
                  <c:v>0.716831</c:v>
                </c:pt>
                <c:pt idx="4878">
                  <c:v>0.71661600000000003</c:v>
                </c:pt>
                <c:pt idx="4879">
                  <c:v>0.71640199999999998</c:v>
                </c:pt>
                <c:pt idx="4880">
                  <c:v>0.71618700000000002</c:v>
                </c:pt>
                <c:pt idx="4881">
                  <c:v>0.71597299999999997</c:v>
                </c:pt>
                <c:pt idx="4882">
                  <c:v>0.71575900000000003</c:v>
                </c:pt>
                <c:pt idx="4883">
                  <c:v>0.71554499999999999</c:v>
                </c:pt>
                <c:pt idx="4884">
                  <c:v>0.71533000000000002</c:v>
                </c:pt>
                <c:pt idx="4885">
                  <c:v>0.71511599999999997</c:v>
                </c:pt>
                <c:pt idx="4886">
                  <c:v>0.71490200000000004</c:v>
                </c:pt>
                <c:pt idx="4887">
                  <c:v>0.71468799999999999</c:v>
                </c:pt>
                <c:pt idx="4888">
                  <c:v>0.71447499999999997</c:v>
                </c:pt>
                <c:pt idx="4889">
                  <c:v>0.71426100000000003</c:v>
                </c:pt>
                <c:pt idx="4890">
                  <c:v>0.71404699999999999</c:v>
                </c:pt>
                <c:pt idx="4891">
                  <c:v>0.71383300000000005</c:v>
                </c:pt>
                <c:pt idx="4892">
                  <c:v>0.71362000000000003</c:v>
                </c:pt>
                <c:pt idx="4893">
                  <c:v>0.71340599999999998</c:v>
                </c:pt>
                <c:pt idx="4894">
                  <c:v>0.71319299999999997</c:v>
                </c:pt>
                <c:pt idx="4895">
                  <c:v>0.71297900000000003</c:v>
                </c:pt>
                <c:pt idx="4896">
                  <c:v>0.71276600000000001</c:v>
                </c:pt>
                <c:pt idx="4897">
                  <c:v>0.71255299999999999</c:v>
                </c:pt>
                <c:pt idx="4898">
                  <c:v>0.71233999999999997</c:v>
                </c:pt>
                <c:pt idx="4899">
                  <c:v>0.71212600000000004</c:v>
                </c:pt>
                <c:pt idx="4900">
                  <c:v>0.71191300000000002</c:v>
                </c:pt>
                <c:pt idx="4901">
                  <c:v>0.7117</c:v>
                </c:pt>
                <c:pt idx="4902">
                  <c:v>0.71148699999999998</c:v>
                </c:pt>
                <c:pt idx="4903">
                  <c:v>0.71127499999999999</c:v>
                </c:pt>
                <c:pt idx="4904">
                  <c:v>0.71106199999999997</c:v>
                </c:pt>
                <c:pt idx="4905">
                  <c:v>0.71084899999999995</c:v>
                </c:pt>
                <c:pt idx="4906">
                  <c:v>0.71063600000000005</c:v>
                </c:pt>
                <c:pt idx="4907">
                  <c:v>0.71042400000000006</c:v>
                </c:pt>
                <c:pt idx="4908">
                  <c:v>0.71021100000000004</c:v>
                </c:pt>
                <c:pt idx="4909">
                  <c:v>0.70999900000000005</c:v>
                </c:pt>
                <c:pt idx="4910">
                  <c:v>0.70978600000000003</c:v>
                </c:pt>
                <c:pt idx="4911">
                  <c:v>0.70957400000000004</c:v>
                </c:pt>
                <c:pt idx="4912">
                  <c:v>0.70936200000000005</c:v>
                </c:pt>
                <c:pt idx="4913">
                  <c:v>0.70914900000000003</c:v>
                </c:pt>
                <c:pt idx="4914">
                  <c:v>0.70893700000000004</c:v>
                </c:pt>
                <c:pt idx="4915">
                  <c:v>0.70872500000000005</c:v>
                </c:pt>
                <c:pt idx="4916">
                  <c:v>0.70851299999999995</c:v>
                </c:pt>
                <c:pt idx="4917">
                  <c:v>0.70830099999999996</c:v>
                </c:pt>
                <c:pt idx="4918">
                  <c:v>0.70808899999999997</c:v>
                </c:pt>
                <c:pt idx="4919">
                  <c:v>0.70787800000000001</c:v>
                </c:pt>
                <c:pt idx="4920">
                  <c:v>0.70766600000000002</c:v>
                </c:pt>
                <c:pt idx="4921">
                  <c:v>0.70745400000000003</c:v>
                </c:pt>
                <c:pt idx="4922">
                  <c:v>0.70724299999999996</c:v>
                </c:pt>
                <c:pt idx="4923">
                  <c:v>0.70703099999999997</c:v>
                </c:pt>
                <c:pt idx="4924">
                  <c:v>0.70682</c:v>
                </c:pt>
                <c:pt idx="4925">
                  <c:v>0.70660800000000001</c:v>
                </c:pt>
                <c:pt idx="4926">
                  <c:v>0.70639700000000005</c:v>
                </c:pt>
                <c:pt idx="4927">
                  <c:v>0.70618499999999995</c:v>
                </c:pt>
                <c:pt idx="4928">
                  <c:v>0.70597399999999999</c:v>
                </c:pt>
                <c:pt idx="4929">
                  <c:v>0.70576300000000003</c:v>
                </c:pt>
                <c:pt idx="4930">
                  <c:v>0.70555199999999996</c:v>
                </c:pt>
                <c:pt idx="4931">
                  <c:v>0.705341</c:v>
                </c:pt>
                <c:pt idx="4932">
                  <c:v>0.70513000000000003</c:v>
                </c:pt>
                <c:pt idx="4933">
                  <c:v>0.70491899999999996</c:v>
                </c:pt>
                <c:pt idx="4934">
                  <c:v>0.704708</c:v>
                </c:pt>
                <c:pt idx="4935">
                  <c:v>0.70449799999999996</c:v>
                </c:pt>
                <c:pt idx="4936">
                  <c:v>0.704287</c:v>
                </c:pt>
                <c:pt idx="4937">
                  <c:v>0.70407600000000004</c:v>
                </c:pt>
                <c:pt idx="4938">
                  <c:v>0.70386599999999999</c:v>
                </c:pt>
                <c:pt idx="4939">
                  <c:v>0.70365500000000003</c:v>
                </c:pt>
                <c:pt idx="4940">
                  <c:v>0.70344499999999999</c:v>
                </c:pt>
                <c:pt idx="4941">
                  <c:v>0.70323400000000003</c:v>
                </c:pt>
                <c:pt idx="4942">
                  <c:v>0.70302399999999998</c:v>
                </c:pt>
                <c:pt idx="4943">
                  <c:v>0.70281400000000005</c:v>
                </c:pt>
                <c:pt idx="4944">
                  <c:v>0.70260400000000001</c:v>
                </c:pt>
                <c:pt idx="4945">
                  <c:v>0.70239399999999996</c:v>
                </c:pt>
                <c:pt idx="4946">
                  <c:v>0.70218400000000003</c:v>
                </c:pt>
                <c:pt idx="4947">
                  <c:v>0.70197399999999999</c:v>
                </c:pt>
                <c:pt idx="4948">
                  <c:v>0.70176400000000005</c:v>
                </c:pt>
                <c:pt idx="4949">
                  <c:v>0.70155400000000001</c:v>
                </c:pt>
                <c:pt idx="4950">
                  <c:v>0.70134399999999997</c:v>
                </c:pt>
                <c:pt idx="4951">
                  <c:v>0.70113400000000003</c:v>
                </c:pt>
                <c:pt idx="4952">
                  <c:v>0.70092500000000002</c:v>
                </c:pt>
                <c:pt idx="4953">
                  <c:v>0.70071499999999998</c:v>
                </c:pt>
                <c:pt idx="4954">
                  <c:v>0.70050599999999996</c:v>
                </c:pt>
                <c:pt idx="4955">
                  <c:v>0.70029600000000003</c:v>
                </c:pt>
                <c:pt idx="4956">
                  <c:v>0.70008700000000001</c:v>
                </c:pt>
                <c:pt idx="4957">
                  <c:v>0.699878</c:v>
                </c:pt>
                <c:pt idx="4958">
                  <c:v>0.69966899999999999</c:v>
                </c:pt>
                <c:pt idx="4959">
                  <c:v>0.69945900000000005</c:v>
                </c:pt>
                <c:pt idx="4960">
                  <c:v>0.69925000000000004</c:v>
                </c:pt>
                <c:pt idx="4961">
                  <c:v>0.69904100000000002</c:v>
                </c:pt>
                <c:pt idx="4962">
                  <c:v>0.69883200000000001</c:v>
                </c:pt>
                <c:pt idx="4963">
                  <c:v>0.69862299999999999</c:v>
                </c:pt>
                <c:pt idx="4964">
                  <c:v>0.69841500000000001</c:v>
                </c:pt>
                <c:pt idx="4965">
                  <c:v>0.69820599999999999</c:v>
                </c:pt>
                <c:pt idx="4966">
                  <c:v>0.69799699999999998</c:v>
                </c:pt>
                <c:pt idx="4967">
                  <c:v>0.69778899999999999</c:v>
                </c:pt>
                <c:pt idx="4968">
                  <c:v>0.69757999999999998</c:v>
                </c:pt>
                <c:pt idx="4969">
                  <c:v>0.69737099999999996</c:v>
                </c:pt>
                <c:pt idx="4970">
                  <c:v>0.69716299999999998</c:v>
                </c:pt>
                <c:pt idx="4971">
                  <c:v>0.69695499999999999</c:v>
                </c:pt>
                <c:pt idx="4972">
                  <c:v>0.69674599999999998</c:v>
                </c:pt>
                <c:pt idx="4973">
                  <c:v>0.69653799999999999</c:v>
                </c:pt>
                <c:pt idx="4974">
                  <c:v>0.69633</c:v>
                </c:pt>
                <c:pt idx="4975">
                  <c:v>0.69612200000000002</c:v>
                </c:pt>
                <c:pt idx="4976">
                  <c:v>0.69591400000000003</c:v>
                </c:pt>
                <c:pt idx="4977">
                  <c:v>0.69570600000000005</c:v>
                </c:pt>
                <c:pt idx="4978">
                  <c:v>0.69549799999999995</c:v>
                </c:pt>
                <c:pt idx="4979">
                  <c:v>0.69528999999999996</c:v>
                </c:pt>
                <c:pt idx="4980">
                  <c:v>0.69508300000000001</c:v>
                </c:pt>
                <c:pt idx="4981">
                  <c:v>0.69487500000000002</c:v>
                </c:pt>
                <c:pt idx="4982">
                  <c:v>0.69466700000000003</c:v>
                </c:pt>
                <c:pt idx="4983">
                  <c:v>0.69445999999999997</c:v>
                </c:pt>
                <c:pt idx="4984">
                  <c:v>0.69425199999999998</c:v>
                </c:pt>
                <c:pt idx="4985">
                  <c:v>0.69404500000000002</c:v>
                </c:pt>
                <c:pt idx="4986">
                  <c:v>0.69383799999999995</c:v>
                </c:pt>
                <c:pt idx="4987">
                  <c:v>0.69362999999999997</c:v>
                </c:pt>
                <c:pt idx="4988">
                  <c:v>0.69342300000000001</c:v>
                </c:pt>
                <c:pt idx="4989">
                  <c:v>0.69321600000000005</c:v>
                </c:pt>
                <c:pt idx="4990">
                  <c:v>0.69300899999999999</c:v>
                </c:pt>
                <c:pt idx="4991">
                  <c:v>0.69280200000000003</c:v>
                </c:pt>
                <c:pt idx="4992">
                  <c:v>0.69259499999999996</c:v>
                </c:pt>
                <c:pt idx="4993">
                  <c:v>0.692388</c:v>
                </c:pt>
                <c:pt idx="4994">
                  <c:v>0.69218100000000005</c:v>
                </c:pt>
                <c:pt idx="4995">
                  <c:v>0.69197500000000001</c:v>
                </c:pt>
                <c:pt idx="4996">
                  <c:v>0.69176800000000005</c:v>
                </c:pt>
                <c:pt idx="4997">
                  <c:v>0.69156099999999998</c:v>
                </c:pt>
                <c:pt idx="4998">
                  <c:v>0.69135500000000005</c:v>
                </c:pt>
                <c:pt idx="4999">
                  <c:v>0.69114799999999998</c:v>
                </c:pt>
                <c:pt idx="5000">
                  <c:v>0.69094199999999995</c:v>
                </c:pt>
                <c:pt idx="5001">
                  <c:v>0.69073600000000002</c:v>
                </c:pt>
                <c:pt idx="5002">
                  <c:v>0.69052999999999998</c:v>
                </c:pt>
                <c:pt idx="5003">
                  <c:v>0.69032300000000002</c:v>
                </c:pt>
                <c:pt idx="5004">
                  <c:v>0.69011699999999998</c:v>
                </c:pt>
                <c:pt idx="5005">
                  <c:v>0.68991100000000005</c:v>
                </c:pt>
                <c:pt idx="5006">
                  <c:v>0.68970500000000001</c:v>
                </c:pt>
                <c:pt idx="5007">
                  <c:v>0.68949899999999997</c:v>
                </c:pt>
                <c:pt idx="5008">
                  <c:v>0.68929399999999996</c:v>
                </c:pt>
                <c:pt idx="5009">
                  <c:v>0.68908800000000003</c:v>
                </c:pt>
                <c:pt idx="5010">
                  <c:v>0.68888199999999999</c:v>
                </c:pt>
                <c:pt idx="5011">
                  <c:v>0.68867599999999995</c:v>
                </c:pt>
                <c:pt idx="5012">
                  <c:v>0.68847100000000006</c:v>
                </c:pt>
                <c:pt idx="5013">
                  <c:v>0.68826500000000002</c:v>
                </c:pt>
                <c:pt idx="5014">
                  <c:v>0.68806</c:v>
                </c:pt>
                <c:pt idx="5015">
                  <c:v>0.68785499999999999</c:v>
                </c:pt>
                <c:pt idx="5016">
                  <c:v>0.68764899999999995</c:v>
                </c:pt>
                <c:pt idx="5017">
                  <c:v>0.68744400000000006</c:v>
                </c:pt>
                <c:pt idx="5018">
                  <c:v>0.68723900000000004</c:v>
                </c:pt>
                <c:pt idx="5019">
                  <c:v>0.68703400000000003</c:v>
                </c:pt>
                <c:pt idx="5020">
                  <c:v>0.68682900000000002</c:v>
                </c:pt>
                <c:pt idx="5021">
                  <c:v>0.68662400000000001</c:v>
                </c:pt>
                <c:pt idx="5022">
                  <c:v>0.686419</c:v>
                </c:pt>
                <c:pt idx="5023">
                  <c:v>0.68621500000000002</c:v>
                </c:pt>
                <c:pt idx="5024">
                  <c:v>0.68601000000000001</c:v>
                </c:pt>
                <c:pt idx="5025">
                  <c:v>0.685805</c:v>
                </c:pt>
                <c:pt idx="5026">
                  <c:v>0.68560100000000002</c:v>
                </c:pt>
                <c:pt idx="5027">
                  <c:v>0.68539600000000001</c:v>
                </c:pt>
                <c:pt idx="5028">
                  <c:v>0.68519200000000002</c:v>
                </c:pt>
                <c:pt idx="5029">
                  <c:v>0.68498700000000001</c:v>
                </c:pt>
                <c:pt idx="5030">
                  <c:v>0.68478300000000003</c:v>
                </c:pt>
                <c:pt idx="5031">
                  <c:v>0.68457900000000005</c:v>
                </c:pt>
                <c:pt idx="5032">
                  <c:v>0.68437499999999996</c:v>
                </c:pt>
                <c:pt idx="5033">
                  <c:v>0.68417099999999997</c:v>
                </c:pt>
                <c:pt idx="5034">
                  <c:v>0.68396699999999999</c:v>
                </c:pt>
                <c:pt idx="5035">
                  <c:v>0.68376300000000001</c:v>
                </c:pt>
                <c:pt idx="5036">
                  <c:v>0.68355900000000003</c:v>
                </c:pt>
                <c:pt idx="5037">
                  <c:v>0.68335500000000005</c:v>
                </c:pt>
                <c:pt idx="5038">
                  <c:v>0.68315199999999998</c:v>
                </c:pt>
                <c:pt idx="5039">
                  <c:v>0.682948</c:v>
                </c:pt>
                <c:pt idx="5040">
                  <c:v>0.68274400000000002</c:v>
                </c:pt>
                <c:pt idx="5041">
                  <c:v>0.68254099999999995</c:v>
                </c:pt>
                <c:pt idx="5042">
                  <c:v>0.68233699999999997</c:v>
                </c:pt>
                <c:pt idx="5043">
                  <c:v>0.68213400000000002</c:v>
                </c:pt>
                <c:pt idx="5044">
                  <c:v>0.68193099999999995</c:v>
                </c:pt>
                <c:pt idx="5045">
                  <c:v>0.681728</c:v>
                </c:pt>
                <c:pt idx="5046">
                  <c:v>0.68152500000000005</c:v>
                </c:pt>
                <c:pt idx="5047">
                  <c:v>0.68132199999999998</c:v>
                </c:pt>
                <c:pt idx="5048">
                  <c:v>0.68111900000000003</c:v>
                </c:pt>
                <c:pt idx="5049">
                  <c:v>0.68091599999999997</c:v>
                </c:pt>
                <c:pt idx="5050">
                  <c:v>0.68071300000000001</c:v>
                </c:pt>
                <c:pt idx="5051">
                  <c:v>0.68050999999999995</c:v>
                </c:pt>
                <c:pt idx="5052">
                  <c:v>0.680307</c:v>
                </c:pt>
                <c:pt idx="5053">
                  <c:v>0.68010499999999996</c:v>
                </c:pt>
                <c:pt idx="5054">
                  <c:v>0.67990200000000001</c:v>
                </c:pt>
                <c:pt idx="5055">
                  <c:v>0.67969999999999997</c:v>
                </c:pt>
                <c:pt idx="5056">
                  <c:v>0.67949700000000002</c:v>
                </c:pt>
                <c:pt idx="5057">
                  <c:v>0.67929499999999998</c:v>
                </c:pt>
                <c:pt idx="5058">
                  <c:v>0.67909299999999995</c:v>
                </c:pt>
                <c:pt idx="5059">
                  <c:v>0.67889100000000002</c:v>
                </c:pt>
                <c:pt idx="5060">
                  <c:v>0.67868899999999999</c:v>
                </c:pt>
                <c:pt idx="5061">
                  <c:v>0.67848699999999995</c:v>
                </c:pt>
                <c:pt idx="5062">
                  <c:v>0.67828500000000003</c:v>
                </c:pt>
                <c:pt idx="5063">
                  <c:v>0.67808299999999999</c:v>
                </c:pt>
                <c:pt idx="5064">
                  <c:v>0.67788099999999996</c:v>
                </c:pt>
                <c:pt idx="5065">
                  <c:v>0.67767900000000003</c:v>
                </c:pt>
                <c:pt idx="5066">
                  <c:v>0.67747800000000002</c:v>
                </c:pt>
                <c:pt idx="5067">
                  <c:v>0.67727599999999999</c:v>
                </c:pt>
                <c:pt idx="5068">
                  <c:v>0.67707499999999998</c:v>
                </c:pt>
                <c:pt idx="5069">
                  <c:v>0.67687299999999995</c:v>
                </c:pt>
                <c:pt idx="5070">
                  <c:v>0.67667200000000005</c:v>
                </c:pt>
                <c:pt idx="5071">
                  <c:v>0.67647100000000004</c:v>
                </c:pt>
                <c:pt idx="5072">
                  <c:v>0.67627000000000004</c:v>
                </c:pt>
                <c:pt idx="5073">
                  <c:v>0.67606900000000003</c:v>
                </c:pt>
                <c:pt idx="5074">
                  <c:v>0.67586800000000002</c:v>
                </c:pt>
                <c:pt idx="5075">
                  <c:v>0.67566700000000002</c:v>
                </c:pt>
                <c:pt idx="5076">
                  <c:v>0.67546600000000001</c:v>
                </c:pt>
                <c:pt idx="5077">
                  <c:v>0.675265</c:v>
                </c:pt>
                <c:pt idx="5078">
                  <c:v>0.675064</c:v>
                </c:pt>
                <c:pt idx="5079">
                  <c:v>0.67486400000000002</c:v>
                </c:pt>
                <c:pt idx="5080">
                  <c:v>0.67466300000000001</c:v>
                </c:pt>
                <c:pt idx="5081">
                  <c:v>0.67446300000000003</c:v>
                </c:pt>
                <c:pt idx="5082">
                  <c:v>0.67426200000000003</c:v>
                </c:pt>
                <c:pt idx="5083">
                  <c:v>0.67406200000000005</c:v>
                </c:pt>
                <c:pt idx="5084">
                  <c:v>0.67386199999999996</c:v>
                </c:pt>
                <c:pt idx="5085">
                  <c:v>0.67366199999999998</c:v>
                </c:pt>
                <c:pt idx="5086">
                  <c:v>0.67346200000000001</c:v>
                </c:pt>
                <c:pt idx="5087">
                  <c:v>0.67326200000000003</c:v>
                </c:pt>
                <c:pt idx="5088">
                  <c:v>0.67306200000000005</c:v>
                </c:pt>
                <c:pt idx="5089">
                  <c:v>0.67286199999999996</c:v>
                </c:pt>
                <c:pt idx="5090">
                  <c:v>0.67266199999999998</c:v>
                </c:pt>
                <c:pt idx="5091">
                  <c:v>0.67246300000000003</c:v>
                </c:pt>
                <c:pt idx="5092">
                  <c:v>0.67226300000000005</c:v>
                </c:pt>
                <c:pt idx="5093">
                  <c:v>0.67206399999999999</c:v>
                </c:pt>
                <c:pt idx="5094">
                  <c:v>0.67186400000000002</c:v>
                </c:pt>
                <c:pt idx="5095">
                  <c:v>0.67166499999999996</c:v>
                </c:pt>
                <c:pt idx="5096">
                  <c:v>0.67146600000000001</c:v>
                </c:pt>
                <c:pt idx="5097">
                  <c:v>0.67126600000000003</c:v>
                </c:pt>
                <c:pt idx="5098">
                  <c:v>0.67106699999999997</c:v>
                </c:pt>
                <c:pt idx="5099">
                  <c:v>0.67086800000000002</c:v>
                </c:pt>
                <c:pt idx="5100">
                  <c:v>0.67066899999999996</c:v>
                </c:pt>
                <c:pt idx="5101">
                  <c:v>0.67047100000000004</c:v>
                </c:pt>
                <c:pt idx="5102">
                  <c:v>0.67027199999999998</c:v>
                </c:pt>
                <c:pt idx="5103">
                  <c:v>0.67007300000000003</c:v>
                </c:pt>
                <c:pt idx="5104">
                  <c:v>0.669875</c:v>
                </c:pt>
                <c:pt idx="5105">
                  <c:v>0.66967600000000005</c:v>
                </c:pt>
                <c:pt idx="5106">
                  <c:v>0.66947800000000002</c:v>
                </c:pt>
                <c:pt idx="5107">
                  <c:v>0.66927999999999999</c:v>
                </c:pt>
                <c:pt idx="5108">
                  <c:v>0.66908100000000004</c:v>
                </c:pt>
                <c:pt idx="5109">
                  <c:v>0.66888300000000001</c:v>
                </c:pt>
                <c:pt idx="5110">
                  <c:v>0.66868499999999997</c:v>
                </c:pt>
                <c:pt idx="5111">
                  <c:v>0.66848700000000005</c:v>
                </c:pt>
                <c:pt idx="5112">
                  <c:v>0.66828900000000002</c:v>
                </c:pt>
                <c:pt idx="5113">
                  <c:v>0.66809200000000002</c:v>
                </c:pt>
                <c:pt idx="5114">
                  <c:v>0.66789399999999999</c:v>
                </c:pt>
                <c:pt idx="5115">
                  <c:v>0.66769599999999996</c:v>
                </c:pt>
                <c:pt idx="5116">
                  <c:v>0.66749899999999995</c:v>
                </c:pt>
                <c:pt idx="5117">
                  <c:v>0.66730100000000003</c:v>
                </c:pt>
                <c:pt idx="5118">
                  <c:v>0.66710400000000003</c:v>
                </c:pt>
                <c:pt idx="5119">
                  <c:v>0.66690700000000003</c:v>
                </c:pt>
                <c:pt idx="5120">
                  <c:v>0.66671000000000002</c:v>
                </c:pt>
                <c:pt idx="5121">
                  <c:v>0.66651300000000002</c:v>
                </c:pt>
                <c:pt idx="5122">
                  <c:v>0.66631600000000002</c:v>
                </c:pt>
                <c:pt idx="5123">
                  <c:v>0.66611900000000002</c:v>
                </c:pt>
                <c:pt idx="5124">
                  <c:v>0.66592200000000001</c:v>
                </c:pt>
                <c:pt idx="5125">
                  <c:v>0.66572500000000001</c:v>
                </c:pt>
                <c:pt idx="5126">
                  <c:v>0.66552900000000004</c:v>
                </c:pt>
                <c:pt idx="5127">
                  <c:v>0.66533200000000003</c:v>
                </c:pt>
                <c:pt idx="5128">
                  <c:v>0.66513599999999995</c:v>
                </c:pt>
                <c:pt idx="5129">
                  <c:v>0.66493899999999995</c:v>
                </c:pt>
                <c:pt idx="5130">
                  <c:v>0.66474299999999997</c:v>
                </c:pt>
                <c:pt idx="5131">
                  <c:v>0.664547</c:v>
                </c:pt>
                <c:pt idx="5132">
                  <c:v>0.66435100000000002</c:v>
                </c:pt>
                <c:pt idx="5133">
                  <c:v>0.66415500000000005</c:v>
                </c:pt>
                <c:pt idx="5134">
                  <c:v>0.66395899999999997</c:v>
                </c:pt>
                <c:pt idx="5135">
                  <c:v>0.66376400000000002</c:v>
                </c:pt>
                <c:pt idx="5136">
                  <c:v>0.66356800000000005</c:v>
                </c:pt>
                <c:pt idx="5137">
                  <c:v>0.66337199999999996</c:v>
                </c:pt>
                <c:pt idx="5138">
                  <c:v>0.66317700000000002</c:v>
                </c:pt>
                <c:pt idx="5139">
                  <c:v>0.66298199999999996</c:v>
                </c:pt>
                <c:pt idx="5140">
                  <c:v>0.66278599999999999</c:v>
                </c:pt>
                <c:pt idx="5141">
                  <c:v>0.66259100000000004</c:v>
                </c:pt>
                <c:pt idx="5142">
                  <c:v>0.66239599999999998</c:v>
                </c:pt>
                <c:pt idx="5143">
                  <c:v>0.66220100000000004</c:v>
                </c:pt>
                <c:pt idx="5144">
                  <c:v>0.66200700000000001</c:v>
                </c:pt>
                <c:pt idx="5145">
                  <c:v>0.66181199999999996</c:v>
                </c:pt>
                <c:pt idx="5146">
                  <c:v>0.66161700000000001</c:v>
                </c:pt>
                <c:pt idx="5147">
                  <c:v>0.66142299999999998</c:v>
                </c:pt>
                <c:pt idx="5148">
                  <c:v>0.66122800000000004</c:v>
                </c:pt>
                <c:pt idx="5149">
                  <c:v>0.66103400000000001</c:v>
                </c:pt>
                <c:pt idx="5150">
                  <c:v>0.66083999999999998</c:v>
                </c:pt>
                <c:pt idx="5151">
                  <c:v>0.66064599999999996</c:v>
                </c:pt>
                <c:pt idx="5152">
                  <c:v>0.66045200000000004</c:v>
                </c:pt>
                <c:pt idx="5153">
                  <c:v>0.66025800000000001</c:v>
                </c:pt>
                <c:pt idx="5154">
                  <c:v>0.66006399999999998</c:v>
                </c:pt>
                <c:pt idx="5155">
                  <c:v>0.65986999999999996</c:v>
                </c:pt>
                <c:pt idx="5156">
                  <c:v>0.65967699999999996</c:v>
                </c:pt>
                <c:pt idx="5157">
                  <c:v>0.65948300000000004</c:v>
                </c:pt>
                <c:pt idx="5158">
                  <c:v>0.65929000000000004</c:v>
                </c:pt>
                <c:pt idx="5159">
                  <c:v>0.65909700000000004</c:v>
                </c:pt>
                <c:pt idx="5160">
                  <c:v>0.65890400000000005</c:v>
                </c:pt>
                <c:pt idx="5161">
                  <c:v>0.65871100000000005</c:v>
                </c:pt>
                <c:pt idx="5162">
                  <c:v>0.65851800000000005</c:v>
                </c:pt>
                <c:pt idx="5163">
                  <c:v>0.65832500000000005</c:v>
                </c:pt>
                <c:pt idx="5164">
                  <c:v>0.65813299999999997</c:v>
                </c:pt>
                <c:pt idx="5165">
                  <c:v>0.65793999999999997</c:v>
                </c:pt>
                <c:pt idx="5166">
                  <c:v>0.657748</c:v>
                </c:pt>
                <c:pt idx="5167">
                  <c:v>0.657555</c:v>
                </c:pt>
                <c:pt idx="5168">
                  <c:v>0.65736300000000003</c:v>
                </c:pt>
                <c:pt idx="5169">
                  <c:v>0.65717099999999995</c:v>
                </c:pt>
                <c:pt idx="5170">
                  <c:v>0.65697899999999998</c:v>
                </c:pt>
                <c:pt idx="5171">
                  <c:v>0.65678700000000001</c:v>
                </c:pt>
                <c:pt idx="5172">
                  <c:v>0.65659599999999996</c:v>
                </c:pt>
                <c:pt idx="5173">
                  <c:v>0.65640399999999999</c:v>
                </c:pt>
                <c:pt idx="5174">
                  <c:v>0.65621300000000005</c:v>
                </c:pt>
                <c:pt idx="5175">
                  <c:v>0.65602099999999997</c:v>
                </c:pt>
                <c:pt idx="5176">
                  <c:v>0.65583000000000002</c:v>
                </c:pt>
                <c:pt idx="5177">
                  <c:v>0.65563899999999997</c:v>
                </c:pt>
                <c:pt idx="5178">
                  <c:v>0.65544800000000003</c:v>
                </c:pt>
                <c:pt idx="5179">
                  <c:v>0.65525699999999998</c:v>
                </c:pt>
                <c:pt idx="5180">
                  <c:v>0.65506699999999995</c:v>
                </c:pt>
                <c:pt idx="5181">
                  <c:v>0.65487600000000001</c:v>
                </c:pt>
                <c:pt idx="5182">
                  <c:v>0.65468599999999999</c:v>
                </c:pt>
                <c:pt idx="5183">
                  <c:v>0.65449500000000005</c:v>
                </c:pt>
                <c:pt idx="5184">
                  <c:v>0.65430500000000003</c:v>
                </c:pt>
                <c:pt idx="5185">
                  <c:v>0.654115</c:v>
                </c:pt>
                <c:pt idx="5186">
                  <c:v>0.65392499999999998</c:v>
                </c:pt>
                <c:pt idx="5187">
                  <c:v>0.65373599999999998</c:v>
                </c:pt>
                <c:pt idx="5188">
                  <c:v>0.65354599999999996</c:v>
                </c:pt>
                <c:pt idx="5189">
                  <c:v>0.65335699999999997</c:v>
                </c:pt>
                <c:pt idx="5190">
                  <c:v>0.65316700000000005</c:v>
                </c:pt>
                <c:pt idx="5191">
                  <c:v>0.65297799999999995</c:v>
                </c:pt>
                <c:pt idx="5192">
                  <c:v>0.65278899999999995</c:v>
                </c:pt>
                <c:pt idx="5193">
                  <c:v>0.65259999999999996</c:v>
                </c:pt>
                <c:pt idx="5194">
                  <c:v>0.65241099999999996</c:v>
                </c:pt>
                <c:pt idx="5195">
                  <c:v>0.652223</c:v>
                </c:pt>
                <c:pt idx="5196">
                  <c:v>0.652034</c:v>
                </c:pt>
                <c:pt idx="5197">
                  <c:v>0.65184600000000004</c:v>
                </c:pt>
                <c:pt idx="5198">
                  <c:v>0.65165799999999996</c:v>
                </c:pt>
                <c:pt idx="5199">
                  <c:v>0.65146999999999999</c:v>
                </c:pt>
                <c:pt idx="5200">
                  <c:v>0.65128200000000003</c:v>
                </c:pt>
                <c:pt idx="5201">
                  <c:v>0.65109399999999995</c:v>
                </c:pt>
                <c:pt idx="5202">
                  <c:v>0.65090700000000001</c:v>
                </c:pt>
                <c:pt idx="5203">
                  <c:v>0.65071900000000005</c:v>
                </c:pt>
                <c:pt idx="5204">
                  <c:v>0.650532</c:v>
                </c:pt>
                <c:pt idx="5205">
                  <c:v>0.65034499999999995</c:v>
                </c:pt>
                <c:pt idx="5206">
                  <c:v>0.65015800000000001</c:v>
                </c:pt>
                <c:pt idx="5207">
                  <c:v>0.64997099999999997</c:v>
                </c:pt>
                <c:pt idx="5208">
                  <c:v>0.64978400000000003</c:v>
                </c:pt>
                <c:pt idx="5209">
                  <c:v>0.64959800000000001</c:v>
                </c:pt>
                <c:pt idx="5210">
                  <c:v>0.64941199999999999</c:v>
                </c:pt>
                <c:pt idx="5211">
                  <c:v>0.64922599999999997</c:v>
                </c:pt>
                <c:pt idx="5212">
                  <c:v>0.64903999999999995</c:v>
                </c:pt>
                <c:pt idx="5213">
                  <c:v>0.64885400000000004</c:v>
                </c:pt>
                <c:pt idx="5214">
                  <c:v>0.64866800000000002</c:v>
                </c:pt>
                <c:pt idx="5215">
                  <c:v>0.64848300000000003</c:v>
                </c:pt>
                <c:pt idx="5216">
                  <c:v>0.64829800000000004</c:v>
                </c:pt>
                <c:pt idx="5217">
                  <c:v>0.64811200000000002</c:v>
                </c:pt>
                <c:pt idx="5218">
                  <c:v>0.64792799999999995</c:v>
                </c:pt>
                <c:pt idx="5219">
                  <c:v>0.64774299999999996</c:v>
                </c:pt>
                <c:pt idx="5220">
                  <c:v>0.64755799999999997</c:v>
                </c:pt>
                <c:pt idx="5221">
                  <c:v>0.647374</c:v>
                </c:pt>
                <c:pt idx="5222">
                  <c:v>0.64719000000000004</c:v>
                </c:pt>
                <c:pt idx="5223">
                  <c:v>0.64700599999999997</c:v>
                </c:pt>
                <c:pt idx="5224">
                  <c:v>0.64682200000000001</c:v>
                </c:pt>
                <c:pt idx="5225">
                  <c:v>0.64663800000000005</c:v>
                </c:pt>
                <c:pt idx="5226">
                  <c:v>0.646455</c:v>
                </c:pt>
                <c:pt idx="5227">
                  <c:v>0.64627100000000004</c:v>
                </c:pt>
                <c:pt idx="5228">
                  <c:v>0.646088</c:v>
                </c:pt>
                <c:pt idx="5229">
                  <c:v>0.64590599999999998</c:v>
                </c:pt>
                <c:pt idx="5230">
                  <c:v>0.64572300000000005</c:v>
                </c:pt>
                <c:pt idx="5231">
                  <c:v>0.64554</c:v>
                </c:pt>
                <c:pt idx="5232">
                  <c:v>0.64535799999999999</c:v>
                </c:pt>
                <c:pt idx="5233">
                  <c:v>0.64517599999999997</c:v>
                </c:pt>
                <c:pt idx="5234">
                  <c:v>0.64499399999999996</c:v>
                </c:pt>
                <c:pt idx="5235">
                  <c:v>0.64481200000000005</c:v>
                </c:pt>
                <c:pt idx="5236">
                  <c:v>0.64463099999999995</c:v>
                </c:pt>
                <c:pt idx="5237">
                  <c:v>0.64444999999999997</c:v>
                </c:pt>
                <c:pt idx="5238">
                  <c:v>0.64426899999999998</c:v>
                </c:pt>
                <c:pt idx="5239">
                  <c:v>0.64408799999999999</c:v>
                </c:pt>
                <c:pt idx="5240">
                  <c:v>0.64390700000000001</c:v>
                </c:pt>
                <c:pt idx="5241">
                  <c:v>0.64372700000000005</c:v>
                </c:pt>
                <c:pt idx="5242">
                  <c:v>0.64354699999999998</c:v>
                </c:pt>
                <c:pt idx="5243">
                  <c:v>0.64336700000000002</c:v>
                </c:pt>
                <c:pt idx="5244">
                  <c:v>0.64318699999999995</c:v>
                </c:pt>
                <c:pt idx="5245">
                  <c:v>0.64300800000000002</c:v>
                </c:pt>
                <c:pt idx="5246">
                  <c:v>0.64282799999999995</c:v>
                </c:pt>
                <c:pt idx="5247">
                  <c:v>0.64264900000000003</c:v>
                </c:pt>
                <c:pt idx="5248">
                  <c:v>0.64247100000000001</c:v>
                </c:pt>
                <c:pt idx="5249">
                  <c:v>0.64229199999999997</c:v>
                </c:pt>
                <c:pt idx="5250">
                  <c:v>0.64211399999999996</c:v>
                </c:pt>
                <c:pt idx="5251">
                  <c:v>0.64193599999999995</c:v>
                </c:pt>
                <c:pt idx="5252">
                  <c:v>0.64175800000000005</c:v>
                </c:pt>
                <c:pt idx="5253">
                  <c:v>0.64158000000000004</c:v>
                </c:pt>
                <c:pt idx="5254">
                  <c:v>0.64140299999999995</c:v>
                </c:pt>
                <c:pt idx="5255">
                  <c:v>0.64122599999999996</c:v>
                </c:pt>
                <c:pt idx="5256">
                  <c:v>0.64104899999999998</c:v>
                </c:pt>
                <c:pt idx="5257">
                  <c:v>0.640872</c:v>
                </c:pt>
                <c:pt idx="5258">
                  <c:v>0.64069600000000004</c:v>
                </c:pt>
                <c:pt idx="5259">
                  <c:v>0.64051999999999998</c:v>
                </c:pt>
                <c:pt idx="5260">
                  <c:v>0.64034400000000002</c:v>
                </c:pt>
                <c:pt idx="5261">
                  <c:v>0.64016799999999996</c:v>
                </c:pt>
                <c:pt idx="5262">
                  <c:v>0.63999300000000003</c:v>
                </c:pt>
                <c:pt idx="5263">
                  <c:v>0.639818</c:v>
                </c:pt>
                <c:pt idx="5264">
                  <c:v>0.63964299999999996</c:v>
                </c:pt>
                <c:pt idx="5265">
                  <c:v>0.63946899999999995</c:v>
                </c:pt>
                <c:pt idx="5266">
                  <c:v>0.63929499999999995</c:v>
                </c:pt>
                <c:pt idx="5267">
                  <c:v>0.63912100000000005</c:v>
                </c:pt>
                <c:pt idx="5268">
                  <c:v>0.63894700000000004</c:v>
                </c:pt>
                <c:pt idx="5269">
                  <c:v>0.63877399999999995</c:v>
                </c:pt>
                <c:pt idx="5270">
                  <c:v>0.63860099999999997</c:v>
                </c:pt>
                <c:pt idx="5271">
                  <c:v>0.638428</c:v>
                </c:pt>
                <c:pt idx="5272">
                  <c:v>0.63825500000000002</c:v>
                </c:pt>
                <c:pt idx="5273">
                  <c:v>0.63808299999999996</c:v>
                </c:pt>
                <c:pt idx="5274">
                  <c:v>0.63791100000000001</c:v>
                </c:pt>
                <c:pt idx="5275">
                  <c:v>0.63773999999999997</c:v>
                </c:pt>
                <c:pt idx="5276">
                  <c:v>0.63756800000000002</c:v>
                </c:pt>
                <c:pt idx="5277">
                  <c:v>0.63739699999999999</c:v>
                </c:pt>
                <c:pt idx="5278">
                  <c:v>0.63722699999999999</c:v>
                </c:pt>
                <c:pt idx="5279">
                  <c:v>0.63705599999999996</c:v>
                </c:pt>
                <c:pt idx="5280">
                  <c:v>0.63688599999999995</c:v>
                </c:pt>
                <c:pt idx="5281">
                  <c:v>0.63671699999999998</c:v>
                </c:pt>
                <c:pt idx="5282">
                  <c:v>0.63654699999999997</c:v>
                </c:pt>
                <c:pt idx="5283">
                  <c:v>0.636378</c:v>
                </c:pt>
                <c:pt idx="5284">
                  <c:v>0.63620900000000002</c:v>
                </c:pt>
                <c:pt idx="5285">
                  <c:v>0.63604099999999997</c:v>
                </c:pt>
                <c:pt idx="5286">
                  <c:v>0.63587300000000002</c:v>
                </c:pt>
                <c:pt idx="5287">
                  <c:v>0.63570499999999996</c:v>
                </c:pt>
                <c:pt idx="5288">
                  <c:v>0.63553800000000005</c:v>
                </c:pt>
                <c:pt idx="5289">
                  <c:v>0.63537100000000002</c:v>
                </c:pt>
                <c:pt idx="5290">
                  <c:v>0.63520399999999999</c:v>
                </c:pt>
                <c:pt idx="5291">
                  <c:v>0.63503799999999999</c:v>
                </c:pt>
                <c:pt idx="5292">
                  <c:v>0.63487199999999999</c:v>
                </c:pt>
                <c:pt idx="5293">
                  <c:v>0.63470599999999999</c:v>
                </c:pt>
                <c:pt idx="5294">
                  <c:v>0.63454100000000002</c:v>
                </c:pt>
                <c:pt idx="5295">
                  <c:v>0.63437600000000005</c:v>
                </c:pt>
                <c:pt idx="5296">
                  <c:v>0.63421099999999997</c:v>
                </c:pt>
                <c:pt idx="5297">
                  <c:v>0.63404700000000003</c:v>
                </c:pt>
                <c:pt idx="5298">
                  <c:v>0.63388299999999997</c:v>
                </c:pt>
                <c:pt idx="5299">
                  <c:v>0.63371999999999995</c:v>
                </c:pt>
                <c:pt idx="5300">
                  <c:v>0.63355700000000004</c:v>
                </c:pt>
                <c:pt idx="5301">
                  <c:v>0.63339400000000001</c:v>
                </c:pt>
                <c:pt idx="5302">
                  <c:v>0.63323200000000002</c:v>
                </c:pt>
                <c:pt idx="5303">
                  <c:v>0.63307000000000002</c:v>
                </c:pt>
                <c:pt idx="5304">
                  <c:v>0.63290800000000003</c:v>
                </c:pt>
                <c:pt idx="5305">
                  <c:v>0.63274699999999995</c:v>
                </c:pt>
                <c:pt idx="5306">
                  <c:v>0.63258700000000001</c:v>
                </c:pt>
                <c:pt idx="5307">
                  <c:v>0.63242600000000004</c:v>
                </c:pt>
                <c:pt idx="5308">
                  <c:v>0.63226700000000002</c:v>
                </c:pt>
                <c:pt idx="5309">
                  <c:v>0.63210699999999997</c:v>
                </c:pt>
                <c:pt idx="5310">
                  <c:v>0.63194799999999995</c:v>
                </c:pt>
                <c:pt idx="5311">
                  <c:v>0.63178900000000004</c:v>
                </c:pt>
                <c:pt idx="5312">
                  <c:v>0.63163100000000005</c:v>
                </c:pt>
                <c:pt idx="5313">
                  <c:v>0.63147299999999995</c:v>
                </c:pt>
                <c:pt idx="5314">
                  <c:v>0.63131599999999999</c:v>
                </c:pt>
                <c:pt idx="5315">
                  <c:v>0.63115900000000003</c:v>
                </c:pt>
                <c:pt idx="5316">
                  <c:v>0.63100199999999995</c:v>
                </c:pt>
                <c:pt idx="5317">
                  <c:v>0.63084600000000002</c:v>
                </c:pt>
                <c:pt idx="5318">
                  <c:v>0.630691</c:v>
                </c:pt>
                <c:pt idx="5319">
                  <c:v>0.63053599999999999</c:v>
                </c:pt>
                <c:pt idx="5320">
                  <c:v>0.63038099999999997</c:v>
                </c:pt>
                <c:pt idx="5321">
                  <c:v>0.63022699999999998</c:v>
                </c:pt>
                <c:pt idx="5322">
                  <c:v>0.63007299999999999</c:v>
                </c:pt>
                <c:pt idx="5323">
                  <c:v>0.62991900000000001</c:v>
                </c:pt>
                <c:pt idx="5324">
                  <c:v>0.62976699999999997</c:v>
                </c:pt>
                <c:pt idx="5325">
                  <c:v>0.62961400000000001</c:v>
                </c:pt>
                <c:pt idx="5326">
                  <c:v>0.62946199999999997</c:v>
                </c:pt>
                <c:pt idx="5327">
                  <c:v>0.62931099999999995</c:v>
                </c:pt>
                <c:pt idx="5328">
                  <c:v>0.62916000000000005</c:v>
                </c:pt>
                <c:pt idx="5329">
                  <c:v>0.62900900000000004</c:v>
                </c:pt>
                <c:pt idx="5330">
                  <c:v>0.62885899999999995</c:v>
                </c:pt>
                <c:pt idx="5331">
                  <c:v>0.62870899999999996</c:v>
                </c:pt>
                <c:pt idx="5332">
                  <c:v>0.62856000000000001</c:v>
                </c:pt>
                <c:pt idx="5333">
                  <c:v>0.62841199999999997</c:v>
                </c:pt>
                <c:pt idx="5334">
                  <c:v>0.62826400000000004</c:v>
                </c:pt>
                <c:pt idx="5335">
                  <c:v>0.62811600000000001</c:v>
                </c:pt>
                <c:pt idx="5336">
                  <c:v>0.627969</c:v>
                </c:pt>
                <c:pt idx="5337">
                  <c:v>0.62782300000000002</c:v>
                </c:pt>
                <c:pt idx="5338">
                  <c:v>0.62767600000000001</c:v>
                </c:pt>
                <c:pt idx="5339">
                  <c:v>0.62753099999999995</c:v>
                </c:pt>
                <c:pt idx="5340">
                  <c:v>0.627386</c:v>
                </c:pt>
                <c:pt idx="5341">
                  <c:v>0.62724100000000005</c:v>
                </c:pt>
                <c:pt idx="5342">
                  <c:v>0.62709700000000002</c:v>
                </c:pt>
                <c:pt idx="5343">
                  <c:v>0.62695400000000001</c:v>
                </c:pt>
                <c:pt idx="5344">
                  <c:v>0.62681100000000001</c:v>
                </c:pt>
                <c:pt idx="5345">
                  <c:v>0.62666900000000003</c:v>
                </c:pt>
                <c:pt idx="5346">
                  <c:v>0.62652699999999995</c:v>
                </c:pt>
                <c:pt idx="5347">
                  <c:v>0.62638499999999997</c:v>
                </c:pt>
                <c:pt idx="5348">
                  <c:v>0.62624500000000005</c:v>
                </c:pt>
                <c:pt idx="5349">
                  <c:v>0.62610399999999999</c:v>
                </c:pt>
                <c:pt idx="5350">
                  <c:v>0.62596499999999999</c:v>
                </c:pt>
                <c:pt idx="5351">
                  <c:v>0.62582599999999999</c:v>
                </c:pt>
                <c:pt idx="5352">
                  <c:v>0.62568699999999999</c:v>
                </c:pt>
                <c:pt idx="5353">
                  <c:v>0.62554900000000002</c:v>
                </c:pt>
                <c:pt idx="5354">
                  <c:v>0.62541199999999997</c:v>
                </c:pt>
                <c:pt idx="5355">
                  <c:v>0.62527500000000003</c:v>
                </c:pt>
                <c:pt idx="5356">
                  <c:v>0.62513799999999997</c:v>
                </c:pt>
                <c:pt idx="5357">
                  <c:v>0.62500299999999998</c:v>
                </c:pt>
                <c:pt idx="5358">
                  <c:v>0.62486699999999995</c:v>
                </c:pt>
                <c:pt idx="5359">
                  <c:v>0.62473299999999998</c:v>
                </c:pt>
                <c:pt idx="5360">
                  <c:v>0.62459900000000002</c:v>
                </c:pt>
                <c:pt idx="5361">
                  <c:v>0.62446500000000005</c:v>
                </c:pt>
                <c:pt idx="5362">
                  <c:v>0.624332</c:v>
                </c:pt>
                <c:pt idx="5363">
                  <c:v>0.62419999999999998</c:v>
                </c:pt>
                <c:pt idx="5364">
                  <c:v>0.62406799999999996</c:v>
                </c:pt>
                <c:pt idx="5365">
                  <c:v>0.62393699999999996</c:v>
                </c:pt>
                <c:pt idx="5366">
                  <c:v>0.623807</c:v>
                </c:pt>
                <c:pt idx="5367">
                  <c:v>0.62367700000000004</c:v>
                </c:pt>
                <c:pt idx="5368">
                  <c:v>0.62354699999999996</c:v>
                </c:pt>
                <c:pt idx="5369">
                  <c:v>0.62341899999999995</c:v>
                </c:pt>
                <c:pt idx="5370">
                  <c:v>0.62329100000000004</c:v>
                </c:pt>
                <c:pt idx="5371">
                  <c:v>0.62316300000000002</c:v>
                </c:pt>
                <c:pt idx="5372">
                  <c:v>0.62303600000000003</c:v>
                </c:pt>
                <c:pt idx="5373">
                  <c:v>0.62290999999999996</c:v>
                </c:pt>
                <c:pt idx="5374">
                  <c:v>0.622784</c:v>
                </c:pt>
                <c:pt idx="5375">
                  <c:v>0.62265899999999996</c:v>
                </c:pt>
                <c:pt idx="5376">
                  <c:v>0.62253400000000003</c:v>
                </c:pt>
                <c:pt idx="5377">
                  <c:v>0.62241000000000002</c:v>
                </c:pt>
                <c:pt idx="5378">
                  <c:v>0.62228700000000003</c:v>
                </c:pt>
                <c:pt idx="5379">
                  <c:v>0.62216400000000005</c:v>
                </c:pt>
                <c:pt idx="5380">
                  <c:v>0.62204199999999998</c:v>
                </c:pt>
                <c:pt idx="5381">
                  <c:v>0.62192099999999995</c:v>
                </c:pt>
                <c:pt idx="5382">
                  <c:v>0.62180000000000002</c:v>
                </c:pt>
                <c:pt idx="5383">
                  <c:v>0.62168000000000001</c:v>
                </c:pt>
                <c:pt idx="5384">
                  <c:v>0.62156</c:v>
                </c:pt>
                <c:pt idx="5385">
                  <c:v>0.62144100000000002</c:v>
                </c:pt>
                <c:pt idx="5386">
                  <c:v>0.62132299999999996</c:v>
                </c:pt>
                <c:pt idx="5387">
                  <c:v>0.62120500000000001</c:v>
                </c:pt>
                <c:pt idx="5388">
                  <c:v>0.62108799999999997</c:v>
                </c:pt>
                <c:pt idx="5389">
                  <c:v>0.62097199999999997</c:v>
                </c:pt>
                <c:pt idx="5390">
                  <c:v>0.62085599999999996</c:v>
                </c:pt>
                <c:pt idx="5391">
                  <c:v>0.62074099999999999</c:v>
                </c:pt>
                <c:pt idx="5392">
                  <c:v>0.62062600000000001</c:v>
                </c:pt>
                <c:pt idx="5393">
                  <c:v>0.62051199999999995</c:v>
                </c:pt>
                <c:pt idx="5394">
                  <c:v>0.62039900000000003</c:v>
                </c:pt>
                <c:pt idx="5395">
                  <c:v>0.620286</c:v>
                </c:pt>
                <c:pt idx="5396">
                  <c:v>0.620174</c:v>
                </c:pt>
                <c:pt idx="5397">
                  <c:v>0.620062</c:v>
                </c:pt>
                <c:pt idx="5398">
                  <c:v>0.61995199999999995</c:v>
                </c:pt>
                <c:pt idx="5399">
                  <c:v>0.61984099999999998</c:v>
                </c:pt>
                <c:pt idx="5400">
                  <c:v>0.61973199999999995</c:v>
                </c:pt>
                <c:pt idx="5401">
                  <c:v>0.61962300000000003</c:v>
                </c:pt>
                <c:pt idx="5402">
                  <c:v>0.61951500000000004</c:v>
                </c:pt>
                <c:pt idx="5403">
                  <c:v>0.61940700000000004</c:v>
                </c:pt>
                <c:pt idx="5404">
                  <c:v>0.61929999999999996</c:v>
                </c:pt>
                <c:pt idx="5405">
                  <c:v>0.61919299999999999</c:v>
                </c:pt>
                <c:pt idx="5406">
                  <c:v>0.61908799999999997</c:v>
                </c:pt>
                <c:pt idx="5407">
                  <c:v>0.61898200000000003</c:v>
                </c:pt>
                <c:pt idx="5408">
                  <c:v>0.61887800000000004</c:v>
                </c:pt>
                <c:pt idx="5409">
                  <c:v>0.61877400000000005</c:v>
                </c:pt>
                <c:pt idx="5410">
                  <c:v>0.61867000000000005</c:v>
                </c:pt>
                <c:pt idx="5411">
                  <c:v>0.61856800000000001</c:v>
                </c:pt>
                <c:pt idx="5412">
                  <c:v>0.61846599999999996</c:v>
                </c:pt>
                <c:pt idx="5413">
                  <c:v>0.61836400000000002</c:v>
                </c:pt>
                <c:pt idx="5414">
                  <c:v>0.61826300000000001</c:v>
                </c:pt>
                <c:pt idx="5415">
                  <c:v>0.61816300000000002</c:v>
                </c:pt>
                <c:pt idx="5416">
                  <c:v>0.61806399999999995</c:v>
                </c:pt>
                <c:pt idx="5417">
                  <c:v>0.61796499999999999</c:v>
                </c:pt>
                <c:pt idx="5418">
                  <c:v>0.61786600000000003</c:v>
                </c:pt>
                <c:pt idx="5419">
                  <c:v>0.61776799999999998</c:v>
                </c:pt>
                <c:pt idx="5420">
                  <c:v>0.61767099999999997</c:v>
                </c:pt>
                <c:pt idx="5421">
                  <c:v>0.61757499999999999</c:v>
                </c:pt>
                <c:pt idx="5422">
                  <c:v>0.617479</c:v>
                </c:pt>
                <c:pt idx="5423">
                  <c:v>0.61738300000000002</c:v>
                </c:pt>
                <c:pt idx="5424">
                  <c:v>0.61728899999999998</c:v>
                </c:pt>
                <c:pt idx="5425">
                  <c:v>0.61719500000000005</c:v>
                </c:pt>
                <c:pt idx="5426">
                  <c:v>0.61710100000000001</c:v>
                </c:pt>
                <c:pt idx="5427">
                  <c:v>0.617008</c:v>
                </c:pt>
                <c:pt idx="5428">
                  <c:v>0.61691600000000002</c:v>
                </c:pt>
                <c:pt idx="5429">
                  <c:v>0.61682400000000004</c:v>
                </c:pt>
                <c:pt idx="5430">
                  <c:v>0.61673299999999998</c:v>
                </c:pt>
                <c:pt idx="5431">
                  <c:v>0.61664200000000002</c:v>
                </c:pt>
                <c:pt idx="5432">
                  <c:v>0.61655199999999999</c:v>
                </c:pt>
                <c:pt idx="5433">
                  <c:v>0.61646299999999998</c:v>
                </c:pt>
                <c:pt idx="5434">
                  <c:v>0.61637399999999998</c:v>
                </c:pt>
                <c:pt idx="5435">
                  <c:v>0.616286</c:v>
                </c:pt>
                <c:pt idx="5436">
                  <c:v>0.61619800000000002</c:v>
                </c:pt>
                <c:pt idx="5437">
                  <c:v>0.61611099999999996</c:v>
                </c:pt>
                <c:pt idx="5438">
                  <c:v>0.61602400000000002</c:v>
                </c:pt>
                <c:pt idx="5439">
                  <c:v>0.61593799999999999</c:v>
                </c:pt>
                <c:pt idx="5440">
                  <c:v>0.61585299999999998</c:v>
                </c:pt>
                <c:pt idx="5441">
                  <c:v>0.61576799999999998</c:v>
                </c:pt>
                <c:pt idx="5442">
                  <c:v>0.61568400000000001</c:v>
                </c:pt>
                <c:pt idx="5443">
                  <c:v>0.61560000000000004</c:v>
                </c:pt>
                <c:pt idx="5444">
                  <c:v>0.61551699999999998</c:v>
                </c:pt>
                <c:pt idx="5445">
                  <c:v>0.61543400000000004</c:v>
                </c:pt>
                <c:pt idx="5446">
                  <c:v>0.61535200000000001</c:v>
                </c:pt>
                <c:pt idx="5447">
                  <c:v>0.61527100000000001</c:v>
                </c:pt>
                <c:pt idx="5448">
                  <c:v>0.61519000000000001</c:v>
                </c:pt>
                <c:pt idx="5449">
                  <c:v>0.61510900000000002</c:v>
                </c:pt>
                <c:pt idx="5450">
                  <c:v>0.61502900000000005</c:v>
                </c:pt>
                <c:pt idx="5451">
                  <c:v>0.61495</c:v>
                </c:pt>
                <c:pt idx="5452">
                  <c:v>0.61487099999999995</c:v>
                </c:pt>
                <c:pt idx="5453">
                  <c:v>0.61479300000000003</c:v>
                </c:pt>
                <c:pt idx="5454">
                  <c:v>0.61471500000000001</c:v>
                </c:pt>
                <c:pt idx="5455">
                  <c:v>0.61463699999999999</c:v>
                </c:pt>
                <c:pt idx="5456">
                  <c:v>0.61456100000000002</c:v>
                </c:pt>
                <c:pt idx="5457">
                  <c:v>0.61448400000000003</c:v>
                </c:pt>
                <c:pt idx="5458">
                  <c:v>0.61440899999999998</c:v>
                </c:pt>
                <c:pt idx="5459">
                  <c:v>0.61433300000000002</c:v>
                </c:pt>
                <c:pt idx="5460">
                  <c:v>0.614259</c:v>
                </c:pt>
                <c:pt idx="5461">
                  <c:v>0.61418399999999995</c:v>
                </c:pt>
                <c:pt idx="5462">
                  <c:v>0.61411000000000004</c:v>
                </c:pt>
                <c:pt idx="5463">
                  <c:v>0.61403700000000005</c:v>
                </c:pt>
                <c:pt idx="5464">
                  <c:v>0.61396399999999995</c:v>
                </c:pt>
                <c:pt idx="5465">
                  <c:v>0.61389199999999999</c:v>
                </c:pt>
                <c:pt idx="5466">
                  <c:v>0.61382000000000003</c:v>
                </c:pt>
                <c:pt idx="5467">
                  <c:v>0.61374899999999999</c:v>
                </c:pt>
                <c:pt idx="5468">
                  <c:v>0.61367799999999995</c:v>
                </c:pt>
                <c:pt idx="5469">
                  <c:v>0.61360700000000001</c:v>
                </c:pt>
                <c:pt idx="5470">
                  <c:v>0.613537</c:v>
                </c:pt>
                <c:pt idx="5471">
                  <c:v>0.61346800000000001</c:v>
                </c:pt>
                <c:pt idx="5472">
                  <c:v>0.61339900000000003</c:v>
                </c:pt>
                <c:pt idx="5473">
                  <c:v>0.61333000000000004</c:v>
                </c:pt>
                <c:pt idx="5474">
                  <c:v>0.61326199999999997</c:v>
                </c:pt>
                <c:pt idx="5475">
                  <c:v>0.61319400000000002</c:v>
                </c:pt>
                <c:pt idx="5476">
                  <c:v>0.61312699999999998</c:v>
                </c:pt>
                <c:pt idx="5477">
                  <c:v>0.61306000000000005</c:v>
                </c:pt>
                <c:pt idx="5478">
                  <c:v>0.61299300000000001</c:v>
                </c:pt>
                <c:pt idx="5479">
                  <c:v>0.612927</c:v>
                </c:pt>
                <c:pt idx="5480">
                  <c:v>0.61286200000000002</c:v>
                </c:pt>
                <c:pt idx="5481">
                  <c:v>0.61279700000000004</c:v>
                </c:pt>
                <c:pt idx="5482">
                  <c:v>0.61273200000000005</c:v>
                </c:pt>
                <c:pt idx="5483">
                  <c:v>0.61266799999999999</c:v>
                </c:pt>
                <c:pt idx="5484">
                  <c:v>0.61260400000000004</c:v>
                </c:pt>
                <c:pt idx="5485">
                  <c:v>0.61253999999999997</c:v>
                </c:pt>
                <c:pt idx="5486">
                  <c:v>0.61247700000000005</c:v>
                </c:pt>
                <c:pt idx="5487">
                  <c:v>0.61241400000000001</c:v>
                </c:pt>
                <c:pt idx="5488">
                  <c:v>0.61235200000000001</c:v>
                </c:pt>
                <c:pt idx="5489">
                  <c:v>0.61229</c:v>
                </c:pt>
                <c:pt idx="5490">
                  <c:v>0.61222799999999999</c:v>
                </c:pt>
                <c:pt idx="5491">
                  <c:v>0.61216700000000002</c:v>
                </c:pt>
                <c:pt idx="5492">
                  <c:v>0.61210600000000004</c:v>
                </c:pt>
                <c:pt idx="5493">
                  <c:v>0.61204599999999998</c:v>
                </c:pt>
                <c:pt idx="5494">
                  <c:v>0.61198600000000003</c:v>
                </c:pt>
                <c:pt idx="5495">
                  <c:v>0.61192599999999997</c:v>
                </c:pt>
                <c:pt idx="5496">
                  <c:v>0.61186700000000005</c:v>
                </c:pt>
                <c:pt idx="5497">
                  <c:v>0.61180800000000002</c:v>
                </c:pt>
                <c:pt idx="5498">
                  <c:v>0.61174899999999999</c:v>
                </c:pt>
                <c:pt idx="5499">
                  <c:v>0.61169099999999998</c:v>
                </c:pt>
                <c:pt idx="5500">
                  <c:v>0.61163299999999998</c:v>
                </c:pt>
                <c:pt idx="5501">
                  <c:v>0.61157600000000001</c:v>
                </c:pt>
                <c:pt idx="5502">
                  <c:v>0.61151800000000001</c:v>
                </c:pt>
                <c:pt idx="5503">
                  <c:v>0.61146199999999995</c:v>
                </c:pt>
                <c:pt idx="5504">
                  <c:v>0.61140499999999998</c:v>
                </c:pt>
                <c:pt idx="5505">
                  <c:v>0.61134900000000003</c:v>
                </c:pt>
                <c:pt idx="5506">
                  <c:v>0.61129299999999998</c:v>
                </c:pt>
                <c:pt idx="5507">
                  <c:v>0.61123700000000003</c:v>
                </c:pt>
                <c:pt idx="5508">
                  <c:v>0.611182</c:v>
                </c:pt>
                <c:pt idx="5509">
                  <c:v>0.61112699999999998</c:v>
                </c:pt>
                <c:pt idx="5510">
                  <c:v>0.61107199999999995</c:v>
                </c:pt>
                <c:pt idx="5511">
                  <c:v>0.61101799999999995</c:v>
                </c:pt>
                <c:pt idx="5512">
                  <c:v>0.61096399999999995</c:v>
                </c:pt>
                <c:pt idx="5513">
                  <c:v>0.61090999999999995</c:v>
                </c:pt>
                <c:pt idx="5514">
                  <c:v>0.61085699999999998</c:v>
                </c:pt>
                <c:pt idx="5515">
                  <c:v>0.61080400000000001</c:v>
                </c:pt>
                <c:pt idx="5516">
                  <c:v>0.61075100000000004</c:v>
                </c:pt>
                <c:pt idx="5517">
                  <c:v>0.61069899999999999</c:v>
                </c:pt>
                <c:pt idx="5518">
                  <c:v>0.61064600000000002</c:v>
                </c:pt>
                <c:pt idx="5519">
                  <c:v>0.61059399999999997</c:v>
                </c:pt>
                <c:pt idx="5520">
                  <c:v>0.61054299999999995</c:v>
                </c:pt>
                <c:pt idx="5521">
                  <c:v>0.61049100000000001</c:v>
                </c:pt>
                <c:pt idx="5522">
                  <c:v>0.61043999999999998</c:v>
                </c:pt>
                <c:pt idx="5523">
                  <c:v>0.61038899999999996</c:v>
                </c:pt>
                <c:pt idx="5524">
                  <c:v>0.61033899999999996</c:v>
                </c:pt>
                <c:pt idx="5525">
                  <c:v>0.61028800000000005</c:v>
                </c:pt>
                <c:pt idx="5526">
                  <c:v>0.61023799999999995</c:v>
                </c:pt>
                <c:pt idx="5527">
                  <c:v>0.61018799999999995</c:v>
                </c:pt>
                <c:pt idx="5528">
                  <c:v>0.61013899999999999</c:v>
                </c:pt>
                <c:pt idx="5529">
                  <c:v>0.61008899999999999</c:v>
                </c:pt>
                <c:pt idx="5530">
                  <c:v>0.61004000000000003</c:v>
                </c:pt>
                <c:pt idx="5531">
                  <c:v>0.60999199999999998</c:v>
                </c:pt>
                <c:pt idx="5532">
                  <c:v>0.60994300000000001</c:v>
                </c:pt>
                <c:pt idx="5533">
                  <c:v>0.60989499999999996</c:v>
                </c:pt>
                <c:pt idx="5534">
                  <c:v>0.609846</c:v>
                </c:pt>
                <c:pt idx="5535">
                  <c:v>0.60979899999999998</c:v>
                </c:pt>
                <c:pt idx="5536">
                  <c:v>0.60975100000000004</c:v>
                </c:pt>
                <c:pt idx="5537">
                  <c:v>0.60970400000000002</c:v>
                </c:pt>
                <c:pt idx="5538">
                  <c:v>0.60965599999999998</c:v>
                </c:pt>
                <c:pt idx="5539">
                  <c:v>0.60960899999999996</c:v>
                </c:pt>
                <c:pt idx="5540">
                  <c:v>0.60956299999999997</c:v>
                </c:pt>
                <c:pt idx="5541">
                  <c:v>0.60951599999999995</c:v>
                </c:pt>
                <c:pt idx="5542">
                  <c:v>0.60946999999999996</c:v>
                </c:pt>
                <c:pt idx="5543">
                  <c:v>0.60942399999999997</c:v>
                </c:pt>
                <c:pt idx="5544">
                  <c:v>0.60937799999999998</c:v>
                </c:pt>
                <c:pt idx="5545">
                  <c:v>0.60933199999999998</c:v>
                </c:pt>
                <c:pt idx="5546">
                  <c:v>0.60928599999999999</c:v>
                </c:pt>
                <c:pt idx="5547">
                  <c:v>0.60924100000000003</c:v>
                </c:pt>
                <c:pt idx="5548">
                  <c:v>0.60919599999999996</c:v>
                </c:pt>
                <c:pt idx="5549">
                  <c:v>0.609151</c:v>
                </c:pt>
                <c:pt idx="5550">
                  <c:v>0.60910600000000004</c:v>
                </c:pt>
                <c:pt idx="5551">
                  <c:v>0.60906199999999999</c:v>
                </c:pt>
                <c:pt idx="5552">
                  <c:v>0.60901700000000003</c:v>
                </c:pt>
                <c:pt idx="5553">
                  <c:v>0.60897299999999999</c:v>
                </c:pt>
                <c:pt idx="5554">
                  <c:v>0.60892900000000005</c:v>
                </c:pt>
                <c:pt idx="5555">
                  <c:v>0.60888600000000004</c:v>
                </c:pt>
                <c:pt idx="5556">
                  <c:v>0.60884199999999999</c:v>
                </c:pt>
                <c:pt idx="5557">
                  <c:v>0.60879799999999995</c:v>
                </c:pt>
                <c:pt idx="5558">
                  <c:v>0.60875500000000005</c:v>
                </c:pt>
                <c:pt idx="5559">
                  <c:v>0.60871200000000003</c:v>
                </c:pt>
                <c:pt idx="5560">
                  <c:v>0.60866900000000002</c:v>
                </c:pt>
                <c:pt idx="5561">
                  <c:v>0.608626</c:v>
                </c:pt>
                <c:pt idx="5562">
                  <c:v>0.60858400000000001</c:v>
                </c:pt>
                <c:pt idx="5563">
                  <c:v>0.608541</c:v>
                </c:pt>
                <c:pt idx="5564">
                  <c:v>0.60849900000000001</c:v>
                </c:pt>
                <c:pt idx="5565">
                  <c:v>0.60845700000000003</c:v>
                </c:pt>
                <c:pt idx="5566">
                  <c:v>0.60841500000000004</c:v>
                </c:pt>
                <c:pt idx="5567">
                  <c:v>0.60837300000000005</c:v>
                </c:pt>
                <c:pt idx="5568">
                  <c:v>0.60833199999999998</c:v>
                </c:pt>
                <c:pt idx="5569">
                  <c:v>0.60829</c:v>
                </c:pt>
                <c:pt idx="5570">
                  <c:v>0.60824900000000004</c:v>
                </c:pt>
                <c:pt idx="5571">
                  <c:v>0.60820799999999997</c:v>
                </c:pt>
                <c:pt idx="5572">
                  <c:v>0.60816599999999998</c:v>
                </c:pt>
                <c:pt idx="5573">
                  <c:v>0.60812600000000006</c:v>
                </c:pt>
                <c:pt idx="5574">
                  <c:v>0.60808499999999999</c:v>
                </c:pt>
                <c:pt idx="5575">
                  <c:v>0.60804400000000003</c:v>
                </c:pt>
                <c:pt idx="5576">
                  <c:v>0.60800399999999999</c:v>
                </c:pt>
                <c:pt idx="5577">
                  <c:v>0.60796300000000003</c:v>
                </c:pt>
                <c:pt idx="5578">
                  <c:v>0.60792299999999999</c:v>
                </c:pt>
                <c:pt idx="5579">
                  <c:v>0.60788299999999995</c:v>
                </c:pt>
                <c:pt idx="5580">
                  <c:v>0.60784300000000002</c:v>
                </c:pt>
                <c:pt idx="5581">
                  <c:v>0.60780299999999998</c:v>
                </c:pt>
                <c:pt idx="5582">
                  <c:v>0.60776300000000005</c:v>
                </c:pt>
                <c:pt idx="5583">
                  <c:v>0.60772400000000004</c:v>
                </c:pt>
                <c:pt idx="5584">
                  <c:v>0.607684</c:v>
                </c:pt>
                <c:pt idx="5585">
                  <c:v>0.60764499999999999</c:v>
                </c:pt>
                <c:pt idx="5586">
                  <c:v>0.60760599999999998</c:v>
                </c:pt>
                <c:pt idx="5587">
                  <c:v>0.60756699999999997</c:v>
                </c:pt>
                <c:pt idx="5588">
                  <c:v>0.60752799999999996</c:v>
                </c:pt>
                <c:pt idx="5589">
                  <c:v>0.60748899999999995</c:v>
                </c:pt>
                <c:pt idx="5590">
                  <c:v>0.60745000000000005</c:v>
                </c:pt>
                <c:pt idx="5591">
                  <c:v>0.60741100000000003</c:v>
                </c:pt>
                <c:pt idx="5592">
                  <c:v>0.60737300000000005</c:v>
                </c:pt>
                <c:pt idx="5593">
                  <c:v>0.60733400000000004</c:v>
                </c:pt>
                <c:pt idx="5594">
                  <c:v>0.60729599999999995</c:v>
                </c:pt>
                <c:pt idx="5595">
                  <c:v>0.60725799999999996</c:v>
                </c:pt>
                <c:pt idx="5596">
                  <c:v>0.60721899999999995</c:v>
                </c:pt>
                <c:pt idx="5597">
                  <c:v>0.60718099999999997</c:v>
                </c:pt>
                <c:pt idx="5598">
                  <c:v>0.60714400000000002</c:v>
                </c:pt>
                <c:pt idx="5599">
                  <c:v>0.60710600000000003</c:v>
                </c:pt>
                <c:pt idx="5600">
                  <c:v>0.60706800000000005</c:v>
                </c:pt>
                <c:pt idx="5601">
                  <c:v>0.60702999999999996</c:v>
                </c:pt>
                <c:pt idx="5602">
                  <c:v>0.606993</c:v>
                </c:pt>
                <c:pt idx="5603">
                  <c:v>0.60713399999999995</c:v>
                </c:pt>
                <c:pt idx="5604">
                  <c:v>0.60727500000000001</c:v>
                </c:pt>
                <c:pt idx="5605">
                  <c:v>0.60741599999999996</c:v>
                </c:pt>
                <c:pt idx="5606">
                  <c:v>0.60755599999999998</c:v>
                </c:pt>
                <c:pt idx="5607">
                  <c:v>0.60769700000000004</c:v>
                </c:pt>
                <c:pt idx="5608">
                  <c:v>0.60783799999999999</c:v>
                </c:pt>
                <c:pt idx="5609">
                  <c:v>0.60797900000000005</c:v>
                </c:pt>
                <c:pt idx="5610">
                  <c:v>0.60811999999999999</c:v>
                </c:pt>
                <c:pt idx="5611">
                  <c:v>0.60826100000000005</c:v>
                </c:pt>
                <c:pt idx="5612">
                  <c:v>0.608402</c:v>
                </c:pt>
                <c:pt idx="5613">
                  <c:v>0.60854299999999995</c:v>
                </c:pt>
                <c:pt idx="5614">
                  <c:v>0.608684</c:v>
                </c:pt>
                <c:pt idx="5615">
                  <c:v>0.60882499999999995</c:v>
                </c:pt>
                <c:pt idx="5616">
                  <c:v>0.60896600000000001</c:v>
                </c:pt>
                <c:pt idx="5617">
                  <c:v>0.60910699999999995</c:v>
                </c:pt>
                <c:pt idx="5618">
                  <c:v>0.60924800000000001</c:v>
                </c:pt>
                <c:pt idx="5619">
                  <c:v>0.60938899999999996</c:v>
                </c:pt>
                <c:pt idx="5620">
                  <c:v>0.60953000000000002</c:v>
                </c:pt>
                <c:pt idx="5621">
                  <c:v>0.60967099999999996</c:v>
                </c:pt>
                <c:pt idx="5622">
                  <c:v>0.60981200000000002</c:v>
                </c:pt>
                <c:pt idx="5623">
                  <c:v>0.60995299999999997</c:v>
                </c:pt>
                <c:pt idx="5624">
                  <c:v>0.61009400000000003</c:v>
                </c:pt>
                <c:pt idx="5625">
                  <c:v>0.61023499999999997</c:v>
                </c:pt>
                <c:pt idx="5626">
                  <c:v>0.61037600000000003</c:v>
                </c:pt>
                <c:pt idx="5627">
                  <c:v>0.61051699999999998</c:v>
                </c:pt>
                <c:pt idx="5628">
                  <c:v>0.61065800000000003</c:v>
                </c:pt>
                <c:pt idx="5629">
                  <c:v>0.61079899999999998</c:v>
                </c:pt>
                <c:pt idx="5630">
                  <c:v>0.61094000000000004</c:v>
                </c:pt>
                <c:pt idx="5631">
                  <c:v>0.61108099999999999</c:v>
                </c:pt>
                <c:pt idx="5632">
                  <c:v>0.61122200000000004</c:v>
                </c:pt>
                <c:pt idx="5633">
                  <c:v>0.61136299999999999</c:v>
                </c:pt>
                <c:pt idx="5634">
                  <c:v>0.61150400000000005</c:v>
                </c:pt>
                <c:pt idx="5635">
                  <c:v>0.61164499999999999</c:v>
                </c:pt>
                <c:pt idx="5636">
                  <c:v>0.61178500000000002</c:v>
                </c:pt>
                <c:pt idx="5637">
                  <c:v>0.61192599999999997</c:v>
                </c:pt>
                <c:pt idx="5638">
                  <c:v>0.61206700000000003</c:v>
                </c:pt>
                <c:pt idx="5639">
                  <c:v>0.61220799999999997</c:v>
                </c:pt>
                <c:pt idx="5640">
                  <c:v>0.61234900000000003</c:v>
                </c:pt>
                <c:pt idx="5641">
                  <c:v>0.61248999999999998</c:v>
                </c:pt>
                <c:pt idx="5642">
                  <c:v>0.61263000000000001</c:v>
                </c:pt>
                <c:pt idx="5643">
                  <c:v>0.61277099999999995</c:v>
                </c:pt>
                <c:pt idx="5644">
                  <c:v>0.61291200000000001</c:v>
                </c:pt>
                <c:pt idx="5645">
                  <c:v>0.61305299999999996</c:v>
                </c:pt>
                <c:pt idx="5646">
                  <c:v>0.61319299999999999</c:v>
                </c:pt>
                <c:pt idx="5647">
                  <c:v>0.61333400000000005</c:v>
                </c:pt>
                <c:pt idx="5648">
                  <c:v>0.61347499999999999</c:v>
                </c:pt>
                <c:pt idx="5649">
                  <c:v>0.61361500000000002</c:v>
                </c:pt>
                <c:pt idx="5650">
                  <c:v>0.61375599999999997</c:v>
                </c:pt>
                <c:pt idx="5651">
                  <c:v>0.61389700000000003</c:v>
                </c:pt>
                <c:pt idx="5652">
                  <c:v>0.61403700000000005</c:v>
                </c:pt>
                <c:pt idx="5653">
                  <c:v>0.614178</c:v>
                </c:pt>
                <c:pt idx="5654">
                  <c:v>0.61431800000000003</c:v>
                </c:pt>
                <c:pt idx="5655">
                  <c:v>0.61445899999999998</c:v>
                </c:pt>
                <c:pt idx="5656">
                  <c:v>0.61459900000000001</c:v>
                </c:pt>
                <c:pt idx="5657">
                  <c:v>0.61473999999999995</c:v>
                </c:pt>
                <c:pt idx="5658">
                  <c:v>0.61487999999999998</c:v>
                </c:pt>
                <c:pt idx="5659">
                  <c:v>0.61502000000000001</c:v>
                </c:pt>
                <c:pt idx="5660">
                  <c:v>0.61516099999999996</c:v>
                </c:pt>
                <c:pt idx="5661">
                  <c:v>0.61530099999999999</c:v>
                </c:pt>
                <c:pt idx="5662">
                  <c:v>0.61544100000000002</c:v>
                </c:pt>
                <c:pt idx="5663">
                  <c:v>0.61558199999999996</c:v>
                </c:pt>
                <c:pt idx="5664">
                  <c:v>0.61572199999999999</c:v>
                </c:pt>
                <c:pt idx="5665">
                  <c:v>0.61586200000000002</c:v>
                </c:pt>
                <c:pt idx="5666">
                  <c:v>0.61600200000000005</c:v>
                </c:pt>
                <c:pt idx="5667">
                  <c:v>0.616143</c:v>
                </c:pt>
                <c:pt idx="5668">
                  <c:v>0.61628300000000003</c:v>
                </c:pt>
                <c:pt idx="5669">
                  <c:v>0.61642300000000005</c:v>
                </c:pt>
                <c:pt idx="5670">
                  <c:v>0.61656299999999997</c:v>
                </c:pt>
                <c:pt idx="5671">
                  <c:v>0.616703</c:v>
                </c:pt>
                <c:pt idx="5672">
                  <c:v>0.61684300000000003</c:v>
                </c:pt>
                <c:pt idx="5673">
                  <c:v>0.61698299999999995</c:v>
                </c:pt>
                <c:pt idx="5674">
                  <c:v>0.61712299999999998</c:v>
                </c:pt>
                <c:pt idx="5675">
                  <c:v>0.61726300000000001</c:v>
                </c:pt>
                <c:pt idx="5676">
                  <c:v>0.61740300000000004</c:v>
                </c:pt>
                <c:pt idx="5677">
                  <c:v>0.61754200000000004</c:v>
                </c:pt>
                <c:pt idx="5678">
                  <c:v>0.61768199999999995</c:v>
                </c:pt>
                <c:pt idx="5679">
                  <c:v>0.61782199999999998</c:v>
                </c:pt>
                <c:pt idx="5680">
                  <c:v>0.61796200000000001</c:v>
                </c:pt>
                <c:pt idx="5681">
                  <c:v>0.61810100000000001</c:v>
                </c:pt>
                <c:pt idx="5682">
                  <c:v>0.61824100000000004</c:v>
                </c:pt>
                <c:pt idx="5683">
                  <c:v>0.61838099999999996</c:v>
                </c:pt>
                <c:pt idx="5684">
                  <c:v>0.61851999999999996</c:v>
                </c:pt>
                <c:pt idx="5685">
                  <c:v>0.61865999999999999</c:v>
                </c:pt>
                <c:pt idx="5686">
                  <c:v>0.61879899999999999</c:v>
                </c:pt>
                <c:pt idx="5687">
                  <c:v>0.61893900000000002</c:v>
                </c:pt>
                <c:pt idx="5688">
                  <c:v>0.61907800000000002</c:v>
                </c:pt>
                <c:pt idx="5689">
                  <c:v>0.61921800000000005</c:v>
                </c:pt>
                <c:pt idx="5690">
                  <c:v>0.61935700000000005</c:v>
                </c:pt>
                <c:pt idx="5691">
                  <c:v>0.61949600000000005</c:v>
                </c:pt>
                <c:pt idx="5692">
                  <c:v>0.61963599999999996</c:v>
                </c:pt>
                <c:pt idx="5693">
                  <c:v>0.61977499999999996</c:v>
                </c:pt>
                <c:pt idx="5694">
                  <c:v>0.61991399999999997</c:v>
                </c:pt>
                <c:pt idx="5695">
                  <c:v>0.62005299999999997</c:v>
                </c:pt>
                <c:pt idx="5696">
                  <c:v>0.62019199999999997</c:v>
                </c:pt>
                <c:pt idx="5697">
                  <c:v>0.62033099999999997</c:v>
                </c:pt>
                <c:pt idx="5698">
                  <c:v>0.62046999999999997</c:v>
                </c:pt>
                <c:pt idx="5699">
                  <c:v>0.62060899999999997</c:v>
                </c:pt>
                <c:pt idx="5700">
                  <c:v>0.62074799999999997</c:v>
                </c:pt>
                <c:pt idx="5701">
                  <c:v>0.62088699999999997</c:v>
                </c:pt>
                <c:pt idx="5702">
                  <c:v>0.62102599999999997</c:v>
                </c:pt>
                <c:pt idx="5703">
                  <c:v>0.62116499999999997</c:v>
                </c:pt>
                <c:pt idx="5704">
                  <c:v>0.62130399999999997</c:v>
                </c:pt>
                <c:pt idx="5705">
                  <c:v>0.62144200000000005</c:v>
                </c:pt>
                <c:pt idx="5706">
                  <c:v>0.62158100000000005</c:v>
                </c:pt>
                <c:pt idx="5707">
                  <c:v>0.62172000000000005</c:v>
                </c:pt>
                <c:pt idx="5708">
                  <c:v>0.62185800000000002</c:v>
                </c:pt>
                <c:pt idx="5709">
                  <c:v>0.62199700000000002</c:v>
                </c:pt>
                <c:pt idx="5710">
                  <c:v>0.62213499999999999</c:v>
                </c:pt>
                <c:pt idx="5711">
                  <c:v>0.62227399999999999</c:v>
                </c:pt>
                <c:pt idx="5712">
                  <c:v>0.62241199999999997</c:v>
                </c:pt>
                <c:pt idx="5713">
                  <c:v>0.62255099999999997</c:v>
                </c:pt>
                <c:pt idx="5714">
                  <c:v>0.62268900000000005</c:v>
                </c:pt>
                <c:pt idx="5715">
                  <c:v>0.62282700000000002</c:v>
                </c:pt>
                <c:pt idx="5716">
                  <c:v>0.62296600000000002</c:v>
                </c:pt>
                <c:pt idx="5717">
                  <c:v>0.62310399999999999</c:v>
                </c:pt>
                <c:pt idx="5718">
                  <c:v>0.62324199999999996</c:v>
                </c:pt>
                <c:pt idx="5719">
                  <c:v>0.62338000000000005</c:v>
                </c:pt>
                <c:pt idx="5720">
                  <c:v>0.62351800000000002</c:v>
                </c:pt>
                <c:pt idx="5721">
                  <c:v>0.62365599999999999</c:v>
                </c:pt>
                <c:pt idx="5722">
                  <c:v>0.62379399999999996</c:v>
                </c:pt>
                <c:pt idx="5723">
                  <c:v>0.62393200000000004</c:v>
                </c:pt>
                <c:pt idx="5724">
                  <c:v>0.62407000000000001</c:v>
                </c:pt>
                <c:pt idx="5725">
                  <c:v>0.62420799999999999</c:v>
                </c:pt>
                <c:pt idx="5726">
                  <c:v>0.62434500000000004</c:v>
                </c:pt>
                <c:pt idx="5727">
                  <c:v>0.62448300000000001</c:v>
                </c:pt>
                <c:pt idx="5728">
                  <c:v>0.62462099999999998</c:v>
                </c:pt>
                <c:pt idx="5729">
                  <c:v>0.62475800000000004</c:v>
                </c:pt>
                <c:pt idx="5730">
                  <c:v>0.62489600000000001</c:v>
                </c:pt>
                <c:pt idx="5731">
                  <c:v>0.62503399999999998</c:v>
                </c:pt>
                <c:pt idx="5732">
                  <c:v>0.62517100000000003</c:v>
                </c:pt>
                <c:pt idx="5733">
                  <c:v>0.62530799999999997</c:v>
                </c:pt>
                <c:pt idx="5734">
                  <c:v>0.62544599999999995</c:v>
                </c:pt>
                <c:pt idx="5735">
                  <c:v>0.625583</c:v>
                </c:pt>
                <c:pt idx="5736">
                  <c:v>0.62572000000000005</c:v>
                </c:pt>
                <c:pt idx="5737">
                  <c:v>0.62585800000000003</c:v>
                </c:pt>
                <c:pt idx="5738">
                  <c:v>0.62599499999999997</c:v>
                </c:pt>
                <c:pt idx="5739">
                  <c:v>0.62613200000000002</c:v>
                </c:pt>
                <c:pt idx="5740">
                  <c:v>0.62626899999999996</c:v>
                </c:pt>
                <c:pt idx="5741">
                  <c:v>0.62640600000000002</c:v>
                </c:pt>
                <c:pt idx="5742">
                  <c:v>0.62654299999999996</c:v>
                </c:pt>
                <c:pt idx="5743">
                  <c:v>0.62668000000000001</c:v>
                </c:pt>
                <c:pt idx="5744">
                  <c:v>0.62681699999999996</c:v>
                </c:pt>
                <c:pt idx="5745">
                  <c:v>0.62695400000000001</c:v>
                </c:pt>
                <c:pt idx="5746">
                  <c:v>0.62709099999999995</c:v>
                </c:pt>
                <c:pt idx="5747">
                  <c:v>0.62722699999999998</c:v>
                </c:pt>
                <c:pt idx="5748">
                  <c:v>0.62736400000000003</c:v>
                </c:pt>
                <c:pt idx="5749">
                  <c:v>0.62750099999999998</c:v>
                </c:pt>
                <c:pt idx="5750">
                  <c:v>0.627637</c:v>
                </c:pt>
                <c:pt idx="5751">
                  <c:v>0.62777400000000005</c:v>
                </c:pt>
                <c:pt idx="5752">
                  <c:v>0.62790999999999997</c:v>
                </c:pt>
                <c:pt idx="5753">
                  <c:v>0.62804700000000002</c:v>
                </c:pt>
                <c:pt idx="5754">
                  <c:v>0.62818300000000005</c:v>
                </c:pt>
                <c:pt idx="5755">
                  <c:v>0.62831899999999996</c:v>
                </c:pt>
                <c:pt idx="5756">
                  <c:v>0.62845600000000001</c:v>
                </c:pt>
                <c:pt idx="5757">
                  <c:v>0.62859200000000004</c:v>
                </c:pt>
                <c:pt idx="5758">
                  <c:v>0.62872799999999995</c:v>
                </c:pt>
                <c:pt idx="5759">
                  <c:v>0.62886399999999998</c:v>
                </c:pt>
                <c:pt idx="5760">
                  <c:v>0.629</c:v>
                </c:pt>
                <c:pt idx="5761">
                  <c:v>0.62913600000000003</c:v>
                </c:pt>
                <c:pt idx="5762">
                  <c:v>0.62927200000000005</c:v>
                </c:pt>
                <c:pt idx="5763">
                  <c:v>0.62940799999999997</c:v>
                </c:pt>
                <c:pt idx="5764">
                  <c:v>0.62954399999999999</c:v>
                </c:pt>
                <c:pt idx="5765">
                  <c:v>0.62968000000000002</c:v>
                </c:pt>
                <c:pt idx="5766">
                  <c:v>0.62981600000000004</c:v>
                </c:pt>
                <c:pt idx="5767">
                  <c:v>0.62995199999999996</c:v>
                </c:pt>
                <c:pt idx="5768">
                  <c:v>0.63008699999999995</c:v>
                </c:pt>
                <c:pt idx="5769">
                  <c:v>0.63022299999999998</c:v>
                </c:pt>
                <c:pt idx="5770">
                  <c:v>0.63035799999999997</c:v>
                </c:pt>
                <c:pt idx="5771">
                  <c:v>0.630494</c:v>
                </c:pt>
                <c:pt idx="5772">
                  <c:v>0.630629</c:v>
                </c:pt>
                <c:pt idx="5773">
                  <c:v>0.63076500000000002</c:v>
                </c:pt>
                <c:pt idx="5774">
                  <c:v>0.63090000000000002</c:v>
                </c:pt>
                <c:pt idx="5775">
                  <c:v>0.63103500000000001</c:v>
                </c:pt>
                <c:pt idx="5776">
                  <c:v>0.63117100000000004</c:v>
                </c:pt>
                <c:pt idx="5777">
                  <c:v>0.63130600000000003</c:v>
                </c:pt>
                <c:pt idx="5778">
                  <c:v>0.63144100000000003</c:v>
                </c:pt>
                <c:pt idx="5779">
                  <c:v>0.63157600000000003</c:v>
                </c:pt>
                <c:pt idx="5780">
                  <c:v>0.63171100000000002</c:v>
                </c:pt>
                <c:pt idx="5781">
                  <c:v>0.63184600000000002</c:v>
                </c:pt>
                <c:pt idx="5782">
                  <c:v>0.63198100000000001</c:v>
                </c:pt>
                <c:pt idx="5783">
                  <c:v>0.63211600000000001</c:v>
                </c:pt>
                <c:pt idx="5784">
                  <c:v>0.63225100000000001</c:v>
                </c:pt>
                <c:pt idx="5785">
                  <c:v>0.63238499999999997</c:v>
                </c:pt>
                <c:pt idx="5786">
                  <c:v>0.63251999999999997</c:v>
                </c:pt>
                <c:pt idx="5787">
                  <c:v>0.63265499999999997</c:v>
                </c:pt>
                <c:pt idx="5788">
                  <c:v>0.63278900000000005</c:v>
                </c:pt>
                <c:pt idx="5789">
                  <c:v>0.63292400000000004</c:v>
                </c:pt>
                <c:pt idx="5790">
                  <c:v>0.63305800000000001</c:v>
                </c:pt>
                <c:pt idx="5791">
                  <c:v>0.63319300000000001</c:v>
                </c:pt>
                <c:pt idx="5792">
                  <c:v>0.63332699999999997</c:v>
                </c:pt>
                <c:pt idx="5793">
                  <c:v>0.63346100000000005</c:v>
                </c:pt>
                <c:pt idx="5794">
                  <c:v>0.63359600000000005</c:v>
                </c:pt>
                <c:pt idx="5795">
                  <c:v>0.63373000000000002</c:v>
                </c:pt>
                <c:pt idx="5796">
                  <c:v>0.63386399999999998</c:v>
                </c:pt>
                <c:pt idx="5797">
                  <c:v>0.63399799999999995</c:v>
                </c:pt>
                <c:pt idx="5798">
                  <c:v>0.63413200000000003</c:v>
                </c:pt>
                <c:pt idx="5799">
                  <c:v>0.634266</c:v>
                </c:pt>
                <c:pt idx="5800">
                  <c:v>0.63439999999999996</c:v>
                </c:pt>
                <c:pt idx="5801">
                  <c:v>0.63453400000000004</c:v>
                </c:pt>
                <c:pt idx="5802">
                  <c:v>0.63466800000000001</c:v>
                </c:pt>
                <c:pt idx="5803">
                  <c:v>0.63480199999999998</c:v>
                </c:pt>
                <c:pt idx="5804">
                  <c:v>0.63493599999999994</c:v>
                </c:pt>
                <c:pt idx="5805">
                  <c:v>0.63506899999999999</c:v>
                </c:pt>
                <c:pt idx="5806">
                  <c:v>0.63520299999999996</c:v>
                </c:pt>
                <c:pt idx="5807">
                  <c:v>0.63533600000000001</c:v>
                </c:pt>
                <c:pt idx="5808">
                  <c:v>0.63546999999999998</c:v>
                </c:pt>
                <c:pt idx="5809">
                  <c:v>0.63560300000000003</c:v>
                </c:pt>
                <c:pt idx="5810">
                  <c:v>0.635737</c:v>
                </c:pt>
                <c:pt idx="5811">
                  <c:v>0.63587000000000005</c:v>
                </c:pt>
                <c:pt idx="5812">
                  <c:v>0.63600299999999999</c:v>
                </c:pt>
                <c:pt idx="5813">
                  <c:v>0.63613699999999995</c:v>
                </c:pt>
                <c:pt idx="5814">
                  <c:v>0.63627</c:v>
                </c:pt>
                <c:pt idx="5815">
                  <c:v>0.63640300000000005</c:v>
                </c:pt>
                <c:pt idx="5816">
                  <c:v>0.63653599999999999</c:v>
                </c:pt>
                <c:pt idx="5817">
                  <c:v>0.63666900000000004</c:v>
                </c:pt>
                <c:pt idx="5818">
                  <c:v>0.63680199999999998</c:v>
                </c:pt>
                <c:pt idx="5819">
                  <c:v>0.63693500000000003</c:v>
                </c:pt>
                <c:pt idx="5820">
                  <c:v>0.63706799999999997</c:v>
                </c:pt>
                <c:pt idx="5821">
                  <c:v>0.63720100000000002</c:v>
                </c:pt>
                <c:pt idx="5822">
                  <c:v>0.63733300000000004</c:v>
                </c:pt>
                <c:pt idx="5823">
                  <c:v>0.63746599999999998</c:v>
                </c:pt>
                <c:pt idx="5824">
                  <c:v>0.63759900000000003</c:v>
                </c:pt>
                <c:pt idx="5825">
                  <c:v>0.63773100000000005</c:v>
                </c:pt>
                <c:pt idx="5826">
                  <c:v>0.63786399999999999</c:v>
                </c:pt>
                <c:pt idx="5827">
                  <c:v>0.63799600000000001</c:v>
                </c:pt>
                <c:pt idx="5828">
                  <c:v>0.63812899999999995</c:v>
                </c:pt>
                <c:pt idx="5829">
                  <c:v>0.63826099999999997</c:v>
                </c:pt>
                <c:pt idx="5830">
                  <c:v>0.63839400000000002</c:v>
                </c:pt>
                <c:pt idx="5831">
                  <c:v>0.63852600000000004</c:v>
                </c:pt>
                <c:pt idx="5832">
                  <c:v>0.63865799999999995</c:v>
                </c:pt>
                <c:pt idx="5833">
                  <c:v>0.63878999999999997</c:v>
                </c:pt>
                <c:pt idx="5834">
                  <c:v>0.63892199999999999</c:v>
                </c:pt>
                <c:pt idx="5835">
                  <c:v>0.63905400000000001</c:v>
                </c:pt>
                <c:pt idx="5836">
                  <c:v>0.63918600000000003</c:v>
                </c:pt>
                <c:pt idx="5837">
                  <c:v>0.63931800000000005</c:v>
                </c:pt>
                <c:pt idx="5838">
                  <c:v>0.63944999999999996</c:v>
                </c:pt>
                <c:pt idx="5839">
                  <c:v>0.63958199999999998</c:v>
                </c:pt>
                <c:pt idx="5840">
                  <c:v>0.639714</c:v>
                </c:pt>
                <c:pt idx="5841">
                  <c:v>0.639845</c:v>
                </c:pt>
                <c:pt idx="5842">
                  <c:v>0.63997700000000002</c:v>
                </c:pt>
                <c:pt idx="5843">
                  <c:v>0.64010900000000004</c:v>
                </c:pt>
                <c:pt idx="5844">
                  <c:v>0.64024000000000003</c:v>
                </c:pt>
                <c:pt idx="5845">
                  <c:v>0.64037200000000005</c:v>
                </c:pt>
                <c:pt idx="5846">
                  <c:v>0.64050300000000004</c:v>
                </c:pt>
                <c:pt idx="5847">
                  <c:v>0.64063400000000004</c:v>
                </c:pt>
                <c:pt idx="5848">
                  <c:v>0.64076599999999995</c:v>
                </c:pt>
                <c:pt idx="5849">
                  <c:v>0.64089700000000005</c:v>
                </c:pt>
                <c:pt idx="5850">
                  <c:v>0.64102800000000004</c:v>
                </c:pt>
                <c:pt idx="5851">
                  <c:v>0.64115900000000003</c:v>
                </c:pt>
                <c:pt idx="5852">
                  <c:v>0.64129000000000003</c:v>
                </c:pt>
                <c:pt idx="5853">
                  <c:v>0.64142100000000002</c:v>
                </c:pt>
                <c:pt idx="5854">
                  <c:v>0.64155200000000001</c:v>
                </c:pt>
                <c:pt idx="5855">
                  <c:v>0.641683</c:v>
                </c:pt>
                <c:pt idx="5856">
                  <c:v>0.641814</c:v>
                </c:pt>
                <c:pt idx="5857">
                  <c:v>0.64194499999999999</c:v>
                </c:pt>
                <c:pt idx="5858">
                  <c:v>0.64207599999999998</c:v>
                </c:pt>
                <c:pt idx="5859">
                  <c:v>0.64220699999999997</c:v>
                </c:pt>
                <c:pt idx="5860">
                  <c:v>0.64233700000000005</c:v>
                </c:pt>
                <c:pt idx="5861">
                  <c:v>0.64246800000000004</c:v>
                </c:pt>
                <c:pt idx="5862">
                  <c:v>0.642598</c:v>
                </c:pt>
                <c:pt idx="5863">
                  <c:v>0.64272899999999999</c:v>
                </c:pt>
                <c:pt idx="5864">
                  <c:v>0.64285899999999996</c:v>
                </c:pt>
                <c:pt idx="5865">
                  <c:v>0.64298999999999995</c:v>
                </c:pt>
                <c:pt idx="5866">
                  <c:v>0.64312000000000002</c:v>
                </c:pt>
                <c:pt idx="5867">
                  <c:v>0.64324999999999999</c:v>
                </c:pt>
                <c:pt idx="5868">
                  <c:v>0.64338099999999998</c:v>
                </c:pt>
                <c:pt idx="5869">
                  <c:v>0.64351100000000006</c:v>
                </c:pt>
                <c:pt idx="5870">
                  <c:v>0.64364100000000002</c:v>
                </c:pt>
                <c:pt idx="5871">
                  <c:v>0.64377099999999998</c:v>
                </c:pt>
                <c:pt idx="5872">
                  <c:v>0.64390099999999995</c:v>
                </c:pt>
                <c:pt idx="5873">
                  <c:v>0.64403100000000002</c:v>
                </c:pt>
                <c:pt idx="5874">
                  <c:v>0.64416099999999998</c:v>
                </c:pt>
                <c:pt idx="5875">
                  <c:v>0.64429000000000003</c:v>
                </c:pt>
                <c:pt idx="5876">
                  <c:v>0.64441999999999999</c:v>
                </c:pt>
                <c:pt idx="5877">
                  <c:v>0.64454999999999996</c:v>
                </c:pt>
                <c:pt idx="5878">
                  <c:v>0.64468000000000003</c:v>
                </c:pt>
                <c:pt idx="5879">
                  <c:v>0.64480899999999997</c:v>
                </c:pt>
                <c:pt idx="5880">
                  <c:v>0.64493900000000004</c:v>
                </c:pt>
                <c:pt idx="5881">
                  <c:v>0.64506799999999997</c:v>
                </c:pt>
                <c:pt idx="5882">
                  <c:v>0.64519800000000005</c:v>
                </c:pt>
                <c:pt idx="5883">
                  <c:v>0.64532699999999998</c:v>
                </c:pt>
                <c:pt idx="5884">
                  <c:v>0.64545600000000003</c:v>
                </c:pt>
                <c:pt idx="5885">
                  <c:v>0.64558599999999999</c:v>
                </c:pt>
                <c:pt idx="5886">
                  <c:v>0.64571500000000004</c:v>
                </c:pt>
                <c:pt idx="5887">
                  <c:v>0.64584399999999997</c:v>
                </c:pt>
                <c:pt idx="5888">
                  <c:v>0.64597300000000002</c:v>
                </c:pt>
                <c:pt idx="5889">
                  <c:v>0.64610199999999995</c:v>
                </c:pt>
                <c:pt idx="5890">
                  <c:v>0.646231</c:v>
                </c:pt>
                <c:pt idx="5891">
                  <c:v>0.64636000000000005</c:v>
                </c:pt>
                <c:pt idx="5892">
                  <c:v>0.64648899999999998</c:v>
                </c:pt>
                <c:pt idx="5893">
                  <c:v>0.64661800000000003</c:v>
                </c:pt>
                <c:pt idx="5894">
                  <c:v>0.64674699999999996</c:v>
                </c:pt>
                <c:pt idx="5895">
                  <c:v>0.64687499999999998</c:v>
                </c:pt>
                <c:pt idx="5896">
                  <c:v>0.64700400000000002</c:v>
                </c:pt>
                <c:pt idx="5897">
                  <c:v>0.64713299999999996</c:v>
                </c:pt>
                <c:pt idx="5898">
                  <c:v>0.64726099999999998</c:v>
                </c:pt>
                <c:pt idx="5899">
                  <c:v>0.64739000000000002</c:v>
                </c:pt>
                <c:pt idx="5900">
                  <c:v>0.64751800000000004</c:v>
                </c:pt>
                <c:pt idx="5901">
                  <c:v>0.64764699999999997</c:v>
                </c:pt>
                <c:pt idx="5902">
                  <c:v>0.64777499999999999</c:v>
                </c:pt>
                <c:pt idx="5903">
                  <c:v>0.64790300000000001</c:v>
                </c:pt>
                <c:pt idx="5904">
                  <c:v>0.64803100000000002</c:v>
                </c:pt>
                <c:pt idx="5905">
                  <c:v>0.64815999999999996</c:v>
                </c:pt>
                <c:pt idx="5906">
                  <c:v>0.64828799999999998</c:v>
                </c:pt>
                <c:pt idx="5907">
                  <c:v>0.64841599999999999</c:v>
                </c:pt>
                <c:pt idx="5908">
                  <c:v>0.64854400000000001</c:v>
                </c:pt>
                <c:pt idx="5909">
                  <c:v>0.64867200000000003</c:v>
                </c:pt>
                <c:pt idx="5910">
                  <c:v>0.64880000000000004</c:v>
                </c:pt>
                <c:pt idx="5911">
                  <c:v>0.64892700000000003</c:v>
                </c:pt>
                <c:pt idx="5912">
                  <c:v>0.64905500000000005</c:v>
                </c:pt>
                <c:pt idx="5913">
                  <c:v>0.64918299999999995</c:v>
                </c:pt>
                <c:pt idx="5914">
                  <c:v>0.64931099999999997</c:v>
                </c:pt>
                <c:pt idx="5915">
                  <c:v>0.64943799999999996</c:v>
                </c:pt>
                <c:pt idx="5916">
                  <c:v>0.64956599999999998</c:v>
                </c:pt>
                <c:pt idx="5917">
                  <c:v>0.64969299999999996</c:v>
                </c:pt>
                <c:pt idx="5918">
                  <c:v>0.64982099999999998</c:v>
                </c:pt>
                <c:pt idx="5919">
                  <c:v>0.64994799999999997</c:v>
                </c:pt>
                <c:pt idx="5920">
                  <c:v>0.65007599999999999</c:v>
                </c:pt>
                <c:pt idx="5921">
                  <c:v>0.65020299999999998</c:v>
                </c:pt>
                <c:pt idx="5922">
                  <c:v>0.65032999999999996</c:v>
                </c:pt>
                <c:pt idx="5923">
                  <c:v>0.65045699999999995</c:v>
                </c:pt>
                <c:pt idx="5924">
                  <c:v>0.65058400000000005</c:v>
                </c:pt>
                <c:pt idx="5925">
                  <c:v>0.65071199999999996</c:v>
                </c:pt>
                <c:pt idx="5926">
                  <c:v>0.65083899999999995</c:v>
                </c:pt>
                <c:pt idx="5927">
                  <c:v>0.65096600000000004</c:v>
                </c:pt>
                <c:pt idx="5928">
                  <c:v>0.651092</c:v>
                </c:pt>
                <c:pt idx="5929">
                  <c:v>0.65121899999999999</c:v>
                </c:pt>
                <c:pt idx="5930">
                  <c:v>0.65134599999999998</c:v>
                </c:pt>
                <c:pt idx="5931">
                  <c:v>0.65147299999999997</c:v>
                </c:pt>
                <c:pt idx="5932">
                  <c:v>0.65159999999999996</c:v>
                </c:pt>
                <c:pt idx="5933">
                  <c:v>0.65172600000000003</c:v>
                </c:pt>
                <c:pt idx="5934">
                  <c:v>0.65185300000000002</c:v>
                </c:pt>
                <c:pt idx="5935">
                  <c:v>0.65197899999999998</c:v>
                </c:pt>
                <c:pt idx="5936">
                  <c:v>0.65210599999999996</c:v>
                </c:pt>
                <c:pt idx="5937">
                  <c:v>0.65223200000000003</c:v>
                </c:pt>
                <c:pt idx="5938">
                  <c:v>0.65235900000000002</c:v>
                </c:pt>
                <c:pt idx="5939">
                  <c:v>0.65248499999999998</c:v>
                </c:pt>
                <c:pt idx="5940">
                  <c:v>0.65261100000000005</c:v>
                </c:pt>
                <c:pt idx="5941">
                  <c:v>0.65273700000000001</c:v>
                </c:pt>
                <c:pt idx="5942">
                  <c:v>0.65286299999999997</c:v>
                </c:pt>
                <c:pt idx="5943">
                  <c:v>0.65298999999999996</c:v>
                </c:pt>
                <c:pt idx="5944">
                  <c:v>0.65311600000000003</c:v>
                </c:pt>
                <c:pt idx="5945">
                  <c:v>0.65324199999999999</c:v>
                </c:pt>
                <c:pt idx="5946">
                  <c:v>0.65336700000000003</c:v>
                </c:pt>
                <c:pt idx="5947">
                  <c:v>0.65349299999999999</c:v>
                </c:pt>
                <c:pt idx="5948">
                  <c:v>0.65361899999999995</c:v>
                </c:pt>
                <c:pt idx="5949">
                  <c:v>0.65374500000000002</c:v>
                </c:pt>
                <c:pt idx="5950">
                  <c:v>0.65387099999999998</c:v>
                </c:pt>
                <c:pt idx="5951">
                  <c:v>0.65399600000000002</c:v>
                </c:pt>
                <c:pt idx="5952">
                  <c:v>0.65412199999999998</c:v>
                </c:pt>
                <c:pt idx="5953">
                  <c:v>0.65424700000000002</c:v>
                </c:pt>
                <c:pt idx="5954">
                  <c:v>0.65437299999999998</c:v>
                </c:pt>
                <c:pt idx="5955">
                  <c:v>0.65449800000000002</c:v>
                </c:pt>
                <c:pt idx="5956">
                  <c:v>0.65462399999999998</c:v>
                </c:pt>
                <c:pt idx="5957">
                  <c:v>0.65474900000000003</c:v>
                </c:pt>
                <c:pt idx="5958">
                  <c:v>0.65487399999999996</c:v>
                </c:pt>
                <c:pt idx="5959">
                  <c:v>0.65500000000000003</c:v>
                </c:pt>
                <c:pt idx="5960">
                  <c:v>0.65512499999999996</c:v>
                </c:pt>
                <c:pt idx="5961">
                  <c:v>0.65525</c:v>
                </c:pt>
                <c:pt idx="5962">
                  <c:v>0.65537500000000004</c:v>
                </c:pt>
                <c:pt idx="5963">
                  <c:v>0.65549999999999997</c:v>
                </c:pt>
                <c:pt idx="5964">
                  <c:v>0.65562500000000001</c:v>
                </c:pt>
                <c:pt idx="5965">
                  <c:v>0.65575000000000006</c:v>
                </c:pt>
                <c:pt idx="5966">
                  <c:v>0.65587499999999999</c:v>
                </c:pt>
                <c:pt idx="5967">
                  <c:v>0.655999</c:v>
                </c:pt>
                <c:pt idx="5968">
                  <c:v>0.65612400000000004</c:v>
                </c:pt>
                <c:pt idx="5969">
                  <c:v>0.65624899999999997</c:v>
                </c:pt>
                <c:pt idx="5970">
                  <c:v>0.65637299999999998</c:v>
                </c:pt>
                <c:pt idx="5971">
                  <c:v>0.65649800000000003</c:v>
                </c:pt>
                <c:pt idx="5972">
                  <c:v>0.65662200000000004</c:v>
                </c:pt>
                <c:pt idx="5973">
                  <c:v>0.65674699999999997</c:v>
                </c:pt>
                <c:pt idx="5974">
                  <c:v>0.65687099999999998</c:v>
                </c:pt>
                <c:pt idx="5975">
                  <c:v>0.65699600000000002</c:v>
                </c:pt>
                <c:pt idx="5976">
                  <c:v>0.65712000000000004</c:v>
                </c:pt>
                <c:pt idx="5977">
                  <c:v>0.65724400000000005</c:v>
                </c:pt>
                <c:pt idx="5978">
                  <c:v>0.65736799999999995</c:v>
                </c:pt>
                <c:pt idx="5979">
                  <c:v>0.65749299999999999</c:v>
                </c:pt>
                <c:pt idx="5980">
                  <c:v>0.65761700000000001</c:v>
                </c:pt>
                <c:pt idx="5981">
                  <c:v>0.65774100000000002</c:v>
                </c:pt>
                <c:pt idx="5982">
                  <c:v>0.65786500000000003</c:v>
                </c:pt>
                <c:pt idx="5983">
                  <c:v>0.65798900000000005</c:v>
                </c:pt>
                <c:pt idx="5984">
                  <c:v>0.65811200000000003</c:v>
                </c:pt>
                <c:pt idx="5985">
                  <c:v>0.65823600000000004</c:v>
                </c:pt>
                <c:pt idx="5986">
                  <c:v>0.65835999999999995</c:v>
                </c:pt>
                <c:pt idx="5987">
                  <c:v>0.65848399999999996</c:v>
                </c:pt>
                <c:pt idx="5988">
                  <c:v>0.65860700000000005</c:v>
                </c:pt>
                <c:pt idx="5989">
                  <c:v>0.65873099999999996</c:v>
                </c:pt>
                <c:pt idx="5990">
                  <c:v>0.65885499999999997</c:v>
                </c:pt>
                <c:pt idx="5991">
                  <c:v>0.65897799999999995</c:v>
                </c:pt>
                <c:pt idx="5992">
                  <c:v>0.65910199999999997</c:v>
                </c:pt>
                <c:pt idx="5993">
                  <c:v>0.65922499999999995</c:v>
                </c:pt>
                <c:pt idx="5994">
                  <c:v>0.65934800000000005</c:v>
                </c:pt>
                <c:pt idx="5995">
                  <c:v>0.65947199999999995</c:v>
                </c:pt>
                <c:pt idx="5996">
                  <c:v>0.65959500000000004</c:v>
                </c:pt>
                <c:pt idx="5997">
                  <c:v>0.65971800000000003</c:v>
                </c:pt>
                <c:pt idx="5998">
                  <c:v>0.65984100000000001</c:v>
                </c:pt>
                <c:pt idx="5999">
                  <c:v>0.659964</c:v>
                </c:pt>
                <c:pt idx="6000">
                  <c:v>0.66008699999999998</c:v>
                </c:pt>
                <c:pt idx="6001">
                  <c:v>0.66020999999999996</c:v>
                </c:pt>
                <c:pt idx="6002">
                  <c:v>0.66033299999999995</c:v>
                </c:pt>
                <c:pt idx="6003">
                  <c:v>0.66045600000000004</c:v>
                </c:pt>
                <c:pt idx="6004">
                  <c:v>0.66057900000000003</c:v>
                </c:pt>
                <c:pt idx="6005">
                  <c:v>0.66070099999999998</c:v>
                </c:pt>
                <c:pt idx="6006">
                  <c:v>0.66082399999999997</c:v>
                </c:pt>
                <c:pt idx="6007">
                  <c:v>0.66094699999999995</c:v>
                </c:pt>
                <c:pt idx="6008">
                  <c:v>0.66106900000000002</c:v>
                </c:pt>
                <c:pt idx="6009">
                  <c:v>0.661192</c:v>
                </c:pt>
                <c:pt idx="6010">
                  <c:v>0.66131399999999996</c:v>
                </c:pt>
                <c:pt idx="6011">
                  <c:v>0.66143700000000005</c:v>
                </c:pt>
                <c:pt idx="6012">
                  <c:v>0.66155900000000001</c:v>
                </c:pt>
                <c:pt idx="6013">
                  <c:v>0.66168099999999996</c:v>
                </c:pt>
                <c:pt idx="6014">
                  <c:v>0.66180399999999995</c:v>
                </c:pt>
                <c:pt idx="6015">
                  <c:v>0.66192600000000001</c:v>
                </c:pt>
                <c:pt idx="6016">
                  <c:v>0.66204799999999997</c:v>
                </c:pt>
                <c:pt idx="6017">
                  <c:v>0.66217000000000004</c:v>
                </c:pt>
                <c:pt idx="6018">
                  <c:v>0.66229199999999999</c:v>
                </c:pt>
                <c:pt idx="6019">
                  <c:v>0.66241399999999995</c:v>
                </c:pt>
                <c:pt idx="6020">
                  <c:v>0.66253600000000001</c:v>
                </c:pt>
                <c:pt idx="6021">
                  <c:v>0.66265799999999997</c:v>
                </c:pt>
                <c:pt idx="6022">
                  <c:v>0.66278000000000004</c:v>
                </c:pt>
                <c:pt idx="6023">
                  <c:v>0.66290199999999999</c:v>
                </c:pt>
                <c:pt idx="6024">
                  <c:v>0.66302300000000003</c:v>
                </c:pt>
                <c:pt idx="6025">
                  <c:v>0.66314499999999998</c:v>
                </c:pt>
                <c:pt idx="6026">
                  <c:v>0.66326700000000005</c:v>
                </c:pt>
                <c:pt idx="6027">
                  <c:v>0.66338799999999998</c:v>
                </c:pt>
                <c:pt idx="6028">
                  <c:v>0.66351000000000004</c:v>
                </c:pt>
                <c:pt idx="6029">
                  <c:v>0.66363099999999997</c:v>
                </c:pt>
                <c:pt idx="6030">
                  <c:v>0.66375300000000004</c:v>
                </c:pt>
                <c:pt idx="6031">
                  <c:v>0.66387399999999996</c:v>
                </c:pt>
                <c:pt idx="6032">
                  <c:v>0.663995</c:v>
                </c:pt>
                <c:pt idx="6033">
                  <c:v>0.66411699999999996</c:v>
                </c:pt>
                <c:pt idx="6034">
                  <c:v>0.664238</c:v>
                </c:pt>
                <c:pt idx="6035">
                  <c:v>0.66435900000000003</c:v>
                </c:pt>
                <c:pt idx="6036">
                  <c:v>0.66447999999999996</c:v>
                </c:pt>
                <c:pt idx="6037">
                  <c:v>0.664601</c:v>
                </c:pt>
                <c:pt idx="6038">
                  <c:v>0.66472200000000004</c:v>
                </c:pt>
                <c:pt idx="6039">
                  <c:v>0.66484299999999996</c:v>
                </c:pt>
                <c:pt idx="6040">
                  <c:v>0.664964</c:v>
                </c:pt>
                <c:pt idx="6041">
                  <c:v>0.66508500000000004</c:v>
                </c:pt>
                <c:pt idx="6042">
                  <c:v>0.66520599999999996</c:v>
                </c:pt>
                <c:pt idx="6043">
                  <c:v>0.66532599999999997</c:v>
                </c:pt>
                <c:pt idx="6044">
                  <c:v>0.66544700000000001</c:v>
                </c:pt>
                <c:pt idx="6045">
                  <c:v>0.66556800000000005</c:v>
                </c:pt>
                <c:pt idx="6046">
                  <c:v>0.66568799999999995</c:v>
                </c:pt>
                <c:pt idx="6047">
                  <c:v>0.66580899999999998</c:v>
                </c:pt>
                <c:pt idx="6048">
                  <c:v>0.66592899999999999</c:v>
                </c:pt>
                <c:pt idx="6049">
                  <c:v>0.66605000000000003</c:v>
                </c:pt>
                <c:pt idx="6050">
                  <c:v>0.66617000000000004</c:v>
                </c:pt>
                <c:pt idx="6051">
                  <c:v>0.66629000000000005</c:v>
                </c:pt>
                <c:pt idx="6052">
                  <c:v>0.66641099999999998</c:v>
                </c:pt>
                <c:pt idx="6053">
                  <c:v>0.66653099999999998</c:v>
                </c:pt>
                <c:pt idx="6054">
                  <c:v>0.66665099999999999</c:v>
                </c:pt>
                <c:pt idx="6055">
                  <c:v>0.666771</c:v>
                </c:pt>
                <c:pt idx="6056">
                  <c:v>0.66689100000000001</c:v>
                </c:pt>
                <c:pt idx="6057">
                  <c:v>0.66701100000000002</c:v>
                </c:pt>
                <c:pt idx="6058">
                  <c:v>0.66713100000000003</c:v>
                </c:pt>
                <c:pt idx="6059">
                  <c:v>0.66725100000000004</c:v>
                </c:pt>
                <c:pt idx="6060">
                  <c:v>0.66737100000000005</c:v>
                </c:pt>
                <c:pt idx="6061">
                  <c:v>0.66749099999999995</c:v>
                </c:pt>
                <c:pt idx="6062">
                  <c:v>0.66761000000000004</c:v>
                </c:pt>
                <c:pt idx="6063">
                  <c:v>0.66773000000000005</c:v>
                </c:pt>
                <c:pt idx="6064">
                  <c:v>0.66785000000000005</c:v>
                </c:pt>
                <c:pt idx="6065">
                  <c:v>0.66796900000000003</c:v>
                </c:pt>
                <c:pt idx="6066">
                  <c:v>0.66808900000000004</c:v>
                </c:pt>
                <c:pt idx="6067">
                  <c:v>0.66820800000000002</c:v>
                </c:pt>
                <c:pt idx="6068">
                  <c:v>0.66832800000000003</c:v>
                </c:pt>
                <c:pt idx="6069">
                  <c:v>0.66844700000000001</c:v>
                </c:pt>
                <c:pt idx="6070">
                  <c:v>0.66856599999999999</c:v>
                </c:pt>
                <c:pt idx="6071">
                  <c:v>0.668686</c:v>
                </c:pt>
                <c:pt idx="6072">
                  <c:v>0.66880499999999998</c:v>
                </c:pt>
                <c:pt idx="6073">
                  <c:v>0.66892399999999996</c:v>
                </c:pt>
                <c:pt idx="6074">
                  <c:v>0.66904300000000005</c:v>
                </c:pt>
                <c:pt idx="6075">
                  <c:v>0.66916200000000003</c:v>
                </c:pt>
                <c:pt idx="6076">
                  <c:v>0.66928100000000001</c:v>
                </c:pt>
                <c:pt idx="6077">
                  <c:v>0.6694</c:v>
                </c:pt>
                <c:pt idx="6078">
                  <c:v>0.66951899999999998</c:v>
                </c:pt>
                <c:pt idx="6079">
                  <c:v>0.66963799999999996</c:v>
                </c:pt>
                <c:pt idx="6080">
                  <c:v>0.66975700000000005</c:v>
                </c:pt>
                <c:pt idx="6081">
                  <c:v>0.669875</c:v>
                </c:pt>
                <c:pt idx="6082">
                  <c:v>0.66999399999999998</c:v>
                </c:pt>
                <c:pt idx="6083">
                  <c:v>0.67011299999999996</c:v>
                </c:pt>
                <c:pt idx="6084">
                  <c:v>0.67023100000000002</c:v>
                </c:pt>
                <c:pt idx="6085">
                  <c:v>0.67035</c:v>
                </c:pt>
                <c:pt idx="6086">
                  <c:v>0.67046799999999995</c:v>
                </c:pt>
                <c:pt idx="6087">
                  <c:v>0.67058700000000004</c:v>
                </c:pt>
                <c:pt idx="6088">
                  <c:v>0.670705</c:v>
                </c:pt>
                <c:pt idx="6089">
                  <c:v>0.67082299999999995</c:v>
                </c:pt>
                <c:pt idx="6090">
                  <c:v>0.67094200000000004</c:v>
                </c:pt>
                <c:pt idx="6091">
                  <c:v>0.67105999999999999</c:v>
                </c:pt>
                <c:pt idx="6092">
                  <c:v>0.67117800000000005</c:v>
                </c:pt>
                <c:pt idx="6093">
                  <c:v>0.671296</c:v>
                </c:pt>
                <c:pt idx="6094">
                  <c:v>0.67141399999999996</c:v>
                </c:pt>
                <c:pt idx="6095">
                  <c:v>0.67153200000000002</c:v>
                </c:pt>
                <c:pt idx="6096">
                  <c:v>0.67164999999999997</c:v>
                </c:pt>
                <c:pt idx="6097">
                  <c:v>0.67176800000000003</c:v>
                </c:pt>
                <c:pt idx="6098">
                  <c:v>0.67188599999999998</c:v>
                </c:pt>
                <c:pt idx="6099">
                  <c:v>0.67200400000000005</c:v>
                </c:pt>
                <c:pt idx="6100">
                  <c:v>0.672122</c:v>
                </c:pt>
                <c:pt idx="6101">
                  <c:v>0.67223900000000003</c:v>
                </c:pt>
                <c:pt idx="6102">
                  <c:v>0.67235699999999998</c:v>
                </c:pt>
                <c:pt idx="6103">
                  <c:v>0.67247500000000004</c:v>
                </c:pt>
                <c:pt idx="6104">
                  <c:v>0.67259199999999997</c:v>
                </c:pt>
                <c:pt idx="6105">
                  <c:v>0.67271000000000003</c:v>
                </c:pt>
                <c:pt idx="6106">
                  <c:v>0.67282699999999995</c:v>
                </c:pt>
                <c:pt idx="6107">
                  <c:v>0.67294399999999999</c:v>
                </c:pt>
                <c:pt idx="6108">
                  <c:v>0.67306200000000005</c:v>
                </c:pt>
                <c:pt idx="6109">
                  <c:v>0.67317899999999997</c:v>
                </c:pt>
                <c:pt idx="6110">
                  <c:v>0.67329600000000001</c:v>
                </c:pt>
                <c:pt idx="6111">
                  <c:v>0.67341399999999996</c:v>
                </c:pt>
                <c:pt idx="6112">
                  <c:v>0.67353099999999999</c:v>
                </c:pt>
                <c:pt idx="6113">
                  <c:v>0.67364800000000002</c:v>
                </c:pt>
                <c:pt idx="6114">
                  <c:v>0.67376499999999995</c:v>
                </c:pt>
                <c:pt idx="6115">
                  <c:v>0.67388199999999998</c:v>
                </c:pt>
                <c:pt idx="6116">
                  <c:v>0.67399900000000001</c:v>
                </c:pt>
                <c:pt idx="6117">
                  <c:v>0.67411600000000005</c:v>
                </c:pt>
                <c:pt idx="6118">
                  <c:v>0.67423200000000005</c:v>
                </c:pt>
                <c:pt idx="6119">
                  <c:v>0.67434899999999998</c:v>
                </c:pt>
                <c:pt idx="6120">
                  <c:v>0.67446600000000001</c:v>
                </c:pt>
                <c:pt idx="6121">
                  <c:v>0.67458300000000004</c:v>
                </c:pt>
                <c:pt idx="6122">
                  <c:v>0.67469900000000005</c:v>
                </c:pt>
                <c:pt idx="6123">
                  <c:v>0.67481599999999997</c:v>
                </c:pt>
                <c:pt idx="6124">
                  <c:v>0.67493199999999998</c:v>
                </c:pt>
                <c:pt idx="6125">
                  <c:v>0.67504900000000001</c:v>
                </c:pt>
                <c:pt idx="6126">
                  <c:v>0.67516500000000002</c:v>
                </c:pt>
                <c:pt idx="6127">
                  <c:v>0.67528200000000005</c:v>
                </c:pt>
                <c:pt idx="6128">
                  <c:v>0.67539800000000005</c:v>
                </c:pt>
                <c:pt idx="6129">
                  <c:v>0.67551399999999995</c:v>
                </c:pt>
                <c:pt idx="6130">
                  <c:v>0.67562999999999995</c:v>
                </c:pt>
                <c:pt idx="6131">
                  <c:v>0.67574699999999999</c:v>
                </c:pt>
                <c:pt idx="6132">
                  <c:v>0.67586299999999999</c:v>
                </c:pt>
                <c:pt idx="6133">
                  <c:v>0.675979</c:v>
                </c:pt>
                <c:pt idx="6134">
                  <c:v>0.676095</c:v>
                </c:pt>
                <c:pt idx="6135">
                  <c:v>0.67621100000000001</c:v>
                </c:pt>
                <c:pt idx="6136">
                  <c:v>0.67632700000000001</c:v>
                </c:pt>
                <c:pt idx="6137">
                  <c:v>0.67644199999999999</c:v>
                </c:pt>
                <c:pt idx="6138">
                  <c:v>0.67655799999999999</c:v>
                </c:pt>
                <c:pt idx="6139">
                  <c:v>0.676674</c:v>
                </c:pt>
                <c:pt idx="6140">
                  <c:v>0.67679</c:v>
                </c:pt>
                <c:pt idx="6141">
                  <c:v>0.67690499999999998</c:v>
                </c:pt>
                <c:pt idx="6142">
                  <c:v>0.67702099999999998</c:v>
                </c:pt>
                <c:pt idx="6143">
                  <c:v>0.67713699999999999</c:v>
                </c:pt>
                <c:pt idx="6144">
                  <c:v>0.67725199999999997</c:v>
                </c:pt>
                <c:pt idx="6145">
                  <c:v>0.67736700000000005</c:v>
                </c:pt>
                <c:pt idx="6146">
                  <c:v>0.67748299999999995</c:v>
                </c:pt>
                <c:pt idx="6147">
                  <c:v>0.67759800000000003</c:v>
                </c:pt>
                <c:pt idx="6148">
                  <c:v>0.67771400000000004</c:v>
                </c:pt>
                <c:pt idx="6149">
                  <c:v>0.67782900000000001</c:v>
                </c:pt>
                <c:pt idx="6150">
                  <c:v>0.67794399999999999</c:v>
                </c:pt>
                <c:pt idx="6151">
                  <c:v>0.67805899999999997</c:v>
                </c:pt>
                <c:pt idx="6152">
                  <c:v>0.67817400000000005</c:v>
                </c:pt>
                <c:pt idx="6153">
                  <c:v>0.67828900000000003</c:v>
                </c:pt>
                <c:pt idx="6154">
                  <c:v>0.67840400000000001</c:v>
                </c:pt>
                <c:pt idx="6155">
                  <c:v>0.67851899999999998</c:v>
                </c:pt>
                <c:pt idx="6156">
                  <c:v>0.67863399999999996</c:v>
                </c:pt>
                <c:pt idx="6157">
                  <c:v>0.67874900000000005</c:v>
                </c:pt>
                <c:pt idx="6158">
                  <c:v>0.67886400000000002</c:v>
                </c:pt>
                <c:pt idx="6159">
                  <c:v>0.67897799999999997</c:v>
                </c:pt>
                <c:pt idx="6160">
                  <c:v>0.67909299999999995</c:v>
                </c:pt>
                <c:pt idx="6161">
                  <c:v>0.67920800000000003</c:v>
                </c:pt>
                <c:pt idx="6162">
                  <c:v>0.67932199999999998</c:v>
                </c:pt>
                <c:pt idx="6163">
                  <c:v>0.67943699999999996</c:v>
                </c:pt>
                <c:pt idx="6164">
                  <c:v>0.67955100000000002</c:v>
                </c:pt>
                <c:pt idx="6165">
                  <c:v>0.67966599999999999</c:v>
                </c:pt>
                <c:pt idx="6166">
                  <c:v>0.67978000000000005</c:v>
                </c:pt>
                <c:pt idx="6167">
                  <c:v>0.679894</c:v>
                </c:pt>
                <c:pt idx="6168">
                  <c:v>0.68000899999999997</c:v>
                </c:pt>
                <c:pt idx="6169">
                  <c:v>0.68012300000000003</c:v>
                </c:pt>
                <c:pt idx="6170">
                  <c:v>0.68023699999999998</c:v>
                </c:pt>
                <c:pt idx="6171">
                  <c:v>0.68035100000000004</c:v>
                </c:pt>
                <c:pt idx="6172">
                  <c:v>0.68046499999999999</c:v>
                </c:pt>
                <c:pt idx="6173">
                  <c:v>0.68057900000000005</c:v>
                </c:pt>
                <c:pt idx="6174">
                  <c:v>0.68069299999999999</c:v>
                </c:pt>
                <c:pt idx="6175">
                  <c:v>0.68080700000000005</c:v>
                </c:pt>
                <c:pt idx="6176">
                  <c:v>0.680921</c:v>
                </c:pt>
                <c:pt idx="6177">
                  <c:v>0.68103499999999995</c:v>
                </c:pt>
                <c:pt idx="6178">
                  <c:v>0.68114799999999998</c:v>
                </c:pt>
                <c:pt idx="6179">
                  <c:v>0.68126200000000003</c:v>
                </c:pt>
                <c:pt idx="6180">
                  <c:v>0.68137599999999998</c:v>
                </c:pt>
                <c:pt idx="6181">
                  <c:v>0.68148900000000001</c:v>
                </c:pt>
                <c:pt idx="6182">
                  <c:v>0.68160299999999996</c:v>
                </c:pt>
                <c:pt idx="6183">
                  <c:v>0.68171599999999999</c:v>
                </c:pt>
                <c:pt idx="6184">
                  <c:v>0.68183000000000005</c:v>
                </c:pt>
                <c:pt idx="6185">
                  <c:v>0.68194299999999997</c:v>
                </c:pt>
                <c:pt idx="6186">
                  <c:v>0.68205700000000002</c:v>
                </c:pt>
                <c:pt idx="6187">
                  <c:v>0.68217000000000005</c:v>
                </c:pt>
                <c:pt idx="6188">
                  <c:v>0.68228299999999997</c:v>
                </c:pt>
                <c:pt idx="6189">
                  <c:v>0.682396</c:v>
                </c:pt>
                <c:pt idx="6190">
                  <c:v>0.68250999999999995</c:v>
                </c:pt>
                <c:pt idx="6191">
                  <c:v>0.68262299999999998</c:v>
                </c:pt>
                <c:pt idx="6192">
                  <c:v>0.68273600000000001</c:v>
                </c:pt>
                <c:pt idx="6193">
                  <c:v>0.68284900000000004</c:v>
                </c:pt>
                <c:pt idx="6194">
                  <c:v>0.68296199999999996</c:v>
                </c:pt>
                <c:pt idx="6195">
                  <c:v>0.68307399999999996</c:v>
                </c:pt>
                <c:pt idx="6196">
                  <c:v>0.68318699999999999</c:v>
                </c:pt>
                <c:pt idx="6197">
                  <c:v>0.68330000000000002</c:v>
                </c:pt>
                <c:pt idx="6198">
                  <c:v>0.68341300000000005</c:v>
                </c:pt>
                <c:pt idx="6199">
                  <c:v>0.68352500000000005</c:v>
                </c:pt>
                <c:pt idx="6200">
                  <c:v>0.68363799999999997</c:v>
                </c:pt>
                <c:pt idx="6201">
                  <c:v>0.683751</c:v>
                </c:pt>
                <c:pt idx="6202">
                  <c:v>0.683863</c:v>
                </c:pt>
                <c:pt idx="6203">
                  <c:v>0.68397600000000003</c:v>
                </c:pt>
                <c:pt idx="6204">
                  <c:v>0.68408800000000003</c:v>
                </c:pt>
                <c:pt idx="6205">
                  <c:v>0.68420000000000003</c:v>
                </c:pt>
                <c:pt idx="6206">
                  <c:v>0.68431299999999995</c:v>
                </c:pt>
                <c:pt idx="6207">
                  <c:v>0.68442499999999995</c:v>
                </c:pt>
                <c:pt idx="6208">
                  <c:v>0.68453699999999995</c:v>
                </c:pt>
                <c:pt idx="6209">
                  <c:v>0.68464899999999995</c:v>
                </c:pt>
                <c:pt idx="6210">
                  <c:v>0.68476099999999995</c:v>
                </c:pt>
                <c:pt idx="6211">
                  <c:v>0.68487399999999998</c:v>
                </c:pt>
                <c:pt idx="6212">
                  <c:v>0.68498599999999998</c:v>
                </c:pt>
                <c:pt idx="6213">
                  <c:v>0.68509699999999996</c:v>
                </c:pt>
                <c:pt idx="6214">
                  <c:v>0.68520899999999996</c:v>
                </c:pt>
                <c:pt idx="6215">
                  <c:v>0.68532099999999996</c:v>
                </c:pt>
                <c:pt idx="6216">
                  <c:v>0.68543299999999996</c:v>
                </c:pt>
                <c:pt idx="6217">
                  <c:v>0.68554499999999996</c:v>
                </c:pt>
                <c:pt idx="6218">
                  <c:v>0.68565600000000004</c:v>
                </c:pt>
                <c:pt idx="6219">
                  <c:v>0.68576800000000004</c:v>
                </c:pt>
                <c:pt idx="6220">
                  <c:v>0.68588000000000005</c:v>
                </c:pt>
                <c:pt idx="6221">
                  <c:v>0.68599100000000002</c:v>
                </c:pt>
                <c:pt idx="6222">
                  <c:v>0.68610300000000002</c:v>
                </c:pt>
                <c:pt idx="6223">
                  <c:v>0.68621399999999999</c:v>
                </c:pt>
                <c:pt idx="6224">
                  <c:v>0.68632599999999999</c:v>
                </c:pt>
                <c:pt idx="6225">
                  <c:v>0.68643699999999996</c:v>
                </c:pt>
                <c:pt idx="6226">
                  <c:v>0.68654800000000005</c:v>
                </c:pt>
                <c:pt idx="6227">
                  <c:v>0.68665900000000002</c:v>
                </c:pt>
                <c:pt idx="6228">
                  <c:v>0.68677100000000002</c:v>
                </c:pt>
                <c:pt idx="6229">
                  <c:v>0.68688199999999999</c:v>
                </c:pt>
                <c:pt idx="6230">
                  <c:v>0.68699299999999996</c:v>
                </c:pt>
                <c:pt idx="6231">
                  <c:v>0.68710400000000005</c:v>
                </c:pt>
                <c:pt idx="6232">
                  <c:v>0.68721500000000002</c:v>
                </c:pt>
                <c:pt idx="6233">
                  <c:v>0.68732599999999999</c:v>
                </c:pt>
                <c:pt idx="6234">
                  <c:v>0.68743600000000005</c:v>
                </c:pt>
                <c:pt idx="6235">
                  <c:v>0.68754700000000002</c:v>
                </c:pt>
                <c:pt idx="6236">
                  <c:v>0.68765799999999999</c:v>
                </c:pt>
                <c:pt idx="6237">
                  <c:v>0.68776899999999996</c:v>
                </c:pt>
                <c:pt idx="6238">
                  <c:v>0.68787900000000002</c:v>
                </c:pt>
                <c:pt idx="6239">
                  <c:v>0.68798999999999999</c:v>
                </c:pt>
                <c:pt idx="6240">
                  <c:v>0.68810099999999996</c:v>
                </c:pt>
                <c:pt idx="6241">
                  <c:v>0.68821100000000002</c:v>
                </c:pt>
                <c:pt idx="6242">
                  <c:v>0.68832099999999996</c:v>
                </c:pt>
                <c:pt idx="6243">
                  <c:v>0.68843200000000004</c:v>
                </c:pt>
                <c:pt idx="6244">
                  <c:v>0.68854199999999999</c:v>
                </c:pt>
                <c:pt idx="6245">
                  <c:v>0.68865200000000004</c:v>
                </c:pt>
                <c:pt idx="6246">
                  <c:v>0.68876300000000001</c:v>
                </c:pt>
                <c:pt idx="6247">
                  <c:v>0.68887299999999996</c:v>
                </c:pt>
                <c:pt idx="6248">
                  <c:v>0.68898300000000001</c:v>
                </c:pt>
                <c:pt idx="6249">
                  <c:v>0.68909299999999996</c:v>
                </c:pt>
                <c:pt idx="6250">
                  <c:v>0.68920300000000001</c:v>
                </c:pt>
                <c:pt idx="6251">
                  <c:v>0.68931299999999995</c:v>
                </c:pt>
                <c:pt idx="6252">
                  <c:v>0.68942300000000001</c:v>
                </c:pt>
                <c:pt idx="6253">
                  <c:v>0.68953299999999995</c:v>
                </c:pt>
                <c:pt idx="6254">
                  <c:v>0.68964300000000001</c:v>
                </c:pt>
                <c:pt idx="6255">
                  <c:v>0.68975200000000003</c:v>
                </c:pt>
                <c:pt idx="6256">
                  <c:v>0.68986199999999998</c:v>
                </c:pt>
                <c:pt idx="6257">
                  <c:v>0.68997200000000003</c:v>
                </c:pt>
                <c:pt idx="6258">
                  <c:v>0.69008100000000006</c:v>
                </c:pt>
                <c:pt idx="6259">
                  <c:v>0.690191</c:v>
                </c:pt>
                <c:pt idx="6260">
                  <c:v>0.69030000000000002</c:v>
                </c:pt>
                <c:pt idx="6261">
                  <c:v>0.69040999999999997</c:v>
                </c:pt>
                <c:pt idx="6262">
                  <c:v>0.69051899999999999</c:v>
                </c:pt>
                <c:pt idx="6263">
                  <c:v>0.69062800000000002</c:v>
                </c:pt>
                <c:pt idx="6264">
                  <c:v>0.69073799999999996</c:v>
                </c:pt>
                <c:pt idx="6265">
                  <c:v>0.69084699999999999</c:v>
                </c:pt>
                <c:pt idx="6266">
                  <c:v>0.69095600000000001</c:v>
                </c:pt>
                <c:pt idx="6267">
                  <c:v>0.69106500000000004</c:v>
                </c:pt>
                <c:pt idx="6268">
                  <c:v>0.69117399999999996</c:v>
                </c:pt>
                <c:pt idx="6269">
                  <c:v>0.69128299999999998</c:v>
                </c:pt>
                <c:pt idx="6270">
                  <c:v>0.69139200000000001</c:v>
                </c:pt>
                <c:pt idx="6271">
                  <c:v>0.69150100000000003</c:v>
                </c:pt>
                <c:pt idx="6272">
                  <c:v>0.69160999999999995</c:v>
                </c:pt>
                <c:pt idx="6273">
                  <c:v>0.69171800000000006</c:v>
                </c:pt>
                <c:pt idx="6274">
                  <c:v>0.69182699999999997</c:v>
                </c:pt>
                <c:pt idx="6275">
                  <c:v>0.691936</c:v>
                </c:pt>
                <c:pt idx="6276">
                  <c:v>0.69204399999999999</c:v>
                </c:pt>
                <c:pt idx="6277">
                  <c:v>0.69215300000000002</c:v>
                </c:pt>
                <c:pt idx="6278">
                  <c:v>0.69226100000000002</c:v>
                </c:pt>
                <c:pt idx="6279">
                  <c:v>0.69237000000000004</c:v>
                </c:pt>
                <c:pt idx="6280">
                  <c:v>0.69247800000000004</c:v>
                </c:pt>
                <c:pt idx="6281">
                  <c:v>0.69258699999999995</c:v>
                </c:pt>
                <c:pt idx="6282">
                  <c:v>0.69269499999999995</c:v>
                </c:pt>
                <c:pt idx="6283">
                  <c:v>0.69280299999999995</c:v>
                </c:pt>
                <c:pt idx="6284">
                  <c:v>0.69291100000000005</c:v>
                </c:pt>
                <c:pt idx="6285">
                  <c:v>0.69301900000000005</c:v>
                </c:pt>
                <c:pt idx="6286">
                  <c:v>0.69312700000000005</c:v>
                </c:pt>
                <c:pt idx="6287">
                  <c:v>0.69323500000000005</c:v>
                </c:pt>
                <c:pt idx="6288">
                  <c:v>0.69334300000000004</c:v>
                </c:pt>
                <c:pt idx="6289">
                  <c:v>0.69345100000000004</c:v>
                </c:pt>
                <c:pt idx="6290">
                  <c:v>0.69355900000000004</c:v>
                </c:pt>
                <c:pt idx="6291">
                  <c:v>0.69366700000000003</c:v>
                </c:pt>
                <c:pt idx="6292">
                  <c:v>0.693774</c:v>
                </c:pt>
                <c:pt idx="6293">
                  <c:v>0.693882</c:v>
                </c:pt>
                <c:pt idx="6294">
                  <c:v>0.69399</c:v>
                </c:pt>
                <c:pt idx="6295">
                  <c:v>0.69409699999999996</c:v>
                </c:pt>
                <c:pt idx="6296">
                  <c:v>0.69420499999999996</c:v>
                </c:pt>
                <c:pt idx="6297">
                  <c:v>0.69431200000000004</c:v>
                </c:pt>
                <c:pt idx="6298">
                  <c:v>0.69441900000000001</c:v>
                </c:pt>
                <c:pt idx="6299">
                  <c:v>0.69452700000000001</c:v>
                </c:pt>
                <c:pt idx="6300">
                  <c:v>0.69463399999999997</c:v>
                </c:pt>
                <c:pt idx="6301">
                  <c:v>0.69474100000000005</c:v>
                </c:pt>
                <c:pt idx="6302">
                  <c:v>0.69484800000000002</c:v>
                </c:pt>
                <c:pt idx="6303">
                  <c:v>0.69495499999999999</c:v>
                </c:pt>
                <c:pt idx="6304">
                  <c:v>0.69506199999999996</c:v>
                </c:pt>
                <c:pt idx="6305">
                  <c:v>0.69516900000000004</c:v>
                </c:pt>
                <c:pt idx="6306">
                  <c:v>0.69527600000000001</c:v>
                </c:pt>
                <c:pt idx="6307">
                  <c:v>0.69538299999999997</c:v>
                </c:pt>
                <c:pt idx="6308">
                  <c:v>0.69549000000000005</c:v>
                </c:pt>
                <c:pt idx="6309">
                  <c:v>0.69559599999999999</c:v>
                </c:pt>
                <c:pt idx="6310">
                  <c:v>0.69570299999999996</c:v>
                </c:pt>
                <c:pt idx="6311">
                  <c:v>0.69581000000000004</c:v>
                </c:pt>
                <c:pt idx="6312">
                  <c:v>0.69591599999999998</c:v>
                </c:pt>
                <c:pt idx="6313">
                  <c:v>0.69602299999999995</c:v>
                </c:pt>
                <c:pt idx="6314">
                  <c:v>0.696129</c:v>
                </c:pt>
                <c:pt idx="6315">
                  <c:v>0.69623500000000005</c:v>
                </c:pt>
                <c:pt idx="6316">
                  <c:v>0.69634200000000002</c:v>
                </c:pt>
                <c:pt idx="6317">
                  <c:v>0.69644799999999996</c:v>
                </c:pt>
                <c:pt idx="6318">
                  <c:v>0.69655400000000001</c:v>
                </c:pt>
                <c:pt idx="6319">
                  <c:v>0.69665999999999995</c:v>
                </c:pt>
                <c:pt idx="6320">
                  <c:v>0.696766</c:v>
                </c:pt>
                <c:pt idx="6321">
                  <c:v>0.69687200000000005</c:v>
                </c:pt>
                <c:pt idx="6322">
                  <c:v>0.69697799999999999</c:v>
                </c:pt>
                <c:pt idx="6323">
                  <c:v>0.69708400000000004</c:v>
                </c:pt>
                <c:pt idx="6324">
                  <c:v>0.69718999999999998</c:v>
                </c:pt>
                <c:pt idx="6325">
                  <c:v>0.69729600000000003</c:v>
                </c:pt>
                <c:pt idx="6326">
                  <c:v>0.69740100000000005</c:v>
                </c:pt>
                <c:pt idx="6327">
                  <c:v>0.69750699999999999</c:v>
                </c:pt>
                <c:pt idx="6328">
                  <c:v>0.69761200000000001</c:v>
                </c:pt>
                <c:pt idx="6329">
                  <c:v>0.69771799999999995</c:v>
                </c:pt>
                <c:pt idx="6330">
                  <c:v>0.69782299999999997</c:v>
                </c:pt>
                <c:pt idx="6331">
                  <c:v>0.69792900000000002</c:v>
                </c:pt>
                <c:pt idx="6332">
                  <c:v>0.69803400000000004</c:v>
                </c:pt>
                <c:pt idx="6333">
                  <c:v>0.69813899999999995</c:v>
                </c:pt>
                <c:pt idx="6334">
                  <c:v>0.69824399999999998</c:v>
                </c:pt>
                <c:pt idx="6335">
                  <c:v>0.698349</c:v>
                </c:pt>
                <c:pt idx="6336">
                  <c:v>0.69845400000000002</c:v>
                </c:pt>
                <c:pt idx="6337">
                  <c:v>0.69855900000000004</c:v>
                </c:pt>
                <c:pt idx="6338">
                  <c:v>0.69866399999999995</c:v>
                </c:pt>
                <c:pt idx="6339">
                  <c:v>0.69876899999999997</c:v>
                </c:pt>
                <c:pt idx="6340">
                  <c:v>0.698874</c:v>
                </c:pt>
                <c:pt idx="6341">
                  <c:v>0.69897799999999999</c:v>
                </c:pt>
                <c:pt idx="6342">
                  <c:v>0.69908300000000001</c:v>
                </c:pt>
                <c:pt idx="6343">
                  <c:v>0.69918800000000003</c:v>
                </c:pt>
                <c:pt idx="6344">
                  <c:v>0.69929200000000002</c:v>
                </c:pt>
                <c:pt idx="6345">
                  <c:v>0.69939700000000005</c:v>
                </c:pt>
                <c:pt idx="6346">
                  <c:v>0.69950100000000004</c:v>
                </c:pt>
                <c:pt idx="6347">
                  <c:v>0.69960500000000003</c:v>
                </c:pt>
                <c:pt idx="6348">
                  <c:v>0.69970900000000003</c:v>
                </c:pt>
                <c:pt idx="6349">
                  <c:v>0.69981400000000005</c:v>
                </c:pt>
                <c:pt idx="6350">
                  <c:v>0.69991800000000004</c:v>
                </c:pt>
                <c:pt idx="6351">
                  <c:v>0.70002200000000003</c:v>
                </c:pt>
                <c:pt idx="6352">
                  <c:v>0.70012600000000003</c:v>
                </c:pt>
                <c:pt idx="6353">
                  <c:v>0.70023000000000002</c:v>
                </c:pt>
                <c:pt idx="6354">
                  <c:v>0.70033299999999998</c:v>
                </c:pt>
                <c:pt idx="6355">
                  <c:v>0.70043699999999998</c:v>
                </c:pt>
                <c:pt idx="6356">
                  <c:v>0.70054099999999997</c:v>
                </c:pt>
                <c:pt idx="6357">
                  <c:v>0.70064400000000004</c:v>
                </c:pt>
                <c:pt idx="6358">
                  <c:v>0.70074800000000004</c:v>
                </c:pt>
                <c:pt idx="6359">
                  <c:v>0.700851</c:v>
                </c:pt>
                <c:pt idx="6360">
                  <c:v>0.70095499999999999</c:v>
                </c:pt>
                <c:pt idx="6361">
                  <c:v>0.70105799999999996</c:v>
                </c:pt>
                <c:pt idx="6362">
                  <c:v>0.70116100000000003</c:v>
                </c:pt>
                <c:pt idx="6363">
                  <c:v>0.701264</c:v>
                </c:pt>
                <c:pt idx="6364">
                  <c:v>0.70136699999999996</c:v>
                </c:pt>
                <c:pt idx="6365">
                  <c:v>0.70147000000000004</c:v>
                </c:pt>
                <c:pt idx="6366">
                  <c:v>0.701573</c:v>
                </c:pt>
                <c:pt idx="6367">
                  <c:v>0.70167599999999997</c:v>
                </c:pt>
                <c:pt idx="6368">
                  <c:v>0.70177900000000004</c:v>
                </c:pt>
                <c:pt idx="6369">
                  <c:v>0.70188200000000001</c:v>
                </c:pt>
                <c:pt idx="6370">
                  <c:v>0.70198400000000005</c:v>
                </c:pt>
                <c:pt idx="6371">
                  <c:v>0.70208700000000002</c:v>
                </c:pt>
                <c:pt idx="6372">
                  <c:v>0.70218899999999995</c:v>
                </c:pt>
                <c:pt idx="6373">
                  <c:v>0.70229200000000003</c:v>
                </c:pt>
                <c:pt idx="6374">
                  <c:v>0.70239399999999996</c:v>
                </c:pt>
                <c:pt idx="6375">
                  <c:v>0.70249600000000001</c:v>
                </c:pt>
                <c:pt idx="6376">
                  <c:v>0.70259799999999994</c:v>
                </c:pt>
                <c:pt idx="6377">
                  <c:v>0.70269999999999999</c:v>
                </c:pt>
                <c:pt idx="6378">
                  <c:v>0.70280200000000004</c:v>
                </c:pt>
                <c:pt idx="6379">
                  <c:v>0.70290399999999997</c:v>
                </c:pt>
                <c:pt idx="6380">
                  <c:v>0.70300600000000002</c:v>
                </c:pt>
                <c:pt idx="6381">
                  <c:v>0.70310799999999996</c:v>
                </c:pt>
                <c:pt idx="6382">
                  <c:v>0.70320899999999997</c:v>
                </c:pt>
                <c:pt idx="6383">
                  <c:v>0.70331100000000002</c:v>
                </c:pt>
                <c:pt idx="6384">
                  <c:v>0.70341299999999995</c:v>
                </c:pt>
                <c:pt idx="6385">
                  <c:v>0.70351399999999997</c:v>
                </c:pt>
                <c:pt idx="6386">
                  <c:v>0.70361499999999999</c:v>
                </c:pt>
                <c:pt idx="6387">
                  <c:v>0.70371600000000001</c:v>
                </c:pt>
                <c:pt idx="6388">
                  <c:v>0.70381800000000005</c:v>
                </c:pt>
                <c:pt idx="6389">
                  <c:v>0.70391899999999996</c:v>
                </c:pt>
                <c:pt idx="6390">
                  <c:v>0.70401999999999998</c:v>
                </c:pt>
                <c:pt idx="6391">
                  <c:v>0.704121</c:v>
                </c:pt>
                <c:pt idx="6392">
                  <c:v>0.70422099999999999</c:v>
                </c:pt>
                <c:pt idx="6393">
                  <c:v>0.704322</c:v>
                </c:pt>
                <c:pt idx="6394">
                  <c:v>0.70442300000000002</c:v>
                </c:pt>
                <c:pt idx="6395">
                  <c:v>0.70452300000000001</c:v>
                </c:pt>
                <c:pt idx="6396">
                  <c:v>0.70462400000000003</c:v>
                </c:pt>
                <c:pt idx="6397">
                  <c:v>0.70472400000000002</c:v>
                </c:pt>
                <c:pt idx="6398">
                  <c:v>0.70482400000000001</c:v>
                </c:pt>
                <c:pt idx="6399">
                  <c:v>0.704924</c:v>
                </c:pt>
                <c:pt idx="6400">
                  <c:v>0.70502500000000001</c:v>
                </c:pt>
                <c:pt idx="6401">
                  <c:v>0.705125</c:v>
                </c:pt>
                <c:pt idx="6402">
                  <c:v>0.70522399999999996</c:v>
                </c:pt>
                <c:pt idx="6403">
                  <c:v>0.70532399999999995</c:v>
                </c:pt>
                <c:pt idx="6404">
                  <c:v>0.70542400000000005</c:v>
                </c:pt>
                <c:pt idx="6405">
                  <c:v>0.70552400000000004</c:v>
                </c:pt>
                <c:pt idx="6406">
                  <c:v>0.705623</c:v>
                </c:pt>
                <c:pt idx="6407">
                  <c:v>0.70572199999999996</c:v>
                </c:pt>
                <c:pt idx="6408">
                  <c:v>0.70582199999999995</c:v>
                </c:pt>
                <c:pt idx="6409">
                  <c:v>0.70592100000000002</c:v>
                </c:pt>
                <c:pt idx="6410">
                  <c:v>0.70601999999999998</c:v>
                </c:pt>
                <c:pt idx="6411">
                  <c:v>0.70611900000000005</c:v>
                </c:pt>
                <c:pt idx="6412">
                  <c:v>0.70621800000000001</c:v>
                </c:pt>
                <c:pt idx="6413">
                  <c:v>0.70631699999999997</c:v>
                </c:pt>
                <c:pt idx="6414">
                  <c:v>0.70641600000000004</c:v>
                </c:pt>
                <c:pt idx="6415">
                  <c:v>0.70651399999999998</c:v>
                </c:pt>
                <c:pt idx="6416">
                  <c:v>0.70661300000000005</c:v>
                </c:pt>
                <c:pt idx="6417">
                  <c:v>0.70671099999999998</c:v>
                </c:pt>
                <c:pt idx="6418">
                  <c:v>0.70680900000000002</c:v>
                </c:pt>
                <c:pt idx="6419">
                  <c:v>0.70690699999999995</c:v>
                </c:pt>
                <c:pt idx="6420">
                  <c:v>0.70700600000000002</c:v>
                </c:pt>
                <c:pt idx="6421">
                  <c:v>0.70710300000000004</c:v>
                </c:pt>
                <c:pt idx="6422">
                  <c:v>0.70720099999999997</c:v>
                </c:pt>
                <c:pt idx="6423">
                  <c:v>0.70729900000000001</c:v>
                </c:pt>
                <c:pt idx="6424">
                  <c:v>0.70739700000000005</c:v>
                </c:pt>
                <c:pt idx="6425">
                  <c:v>0.70749399999999996</c:v>
                </c:pt>
                <c:pt idx="6426">
                  <c:v>0.707592</c:v>
                </c:pt>
                <c:pt idx="6427">
                  <c:v>0.70768900000000001</c:v>
                </c:pt>
                <c:pt idx="6428">
                  <c:v>0.70778600000000003</c:v>
                </c:pt>
                <c:pt idx="6429">
                  <c:v>0.70788300000000004</c:v>
                </c:pt>
                <c:pt idx="6430">
                  <c:v>0.70798000000000005</c:v>
                </c:pt>
                <c:pt idx="6431">
                  <c:v>0.70807699999999996</c:v>
                </c:pt>
                <c:pt idx="6432">
                  <c:v>0.70817399999999997</c:v>
                </c:pt>
                <c:pt idx="6433">
                  <c:v>0.70826999999999996</c:v>
                </c:pt>
                <c:pt idx="6434">
                  <c:v>0.70836699999999997</c:v>
                </c:pt>
                <c:pt idx="6435">
                  <c:v>0.70846299999999995</c:v>
                </c:pt>
                <c:pt idx="6436">
                  <c:v>0.70855900000000005</c:v>
                </c:pt>
                <c:pt idx="6437">
                  <c:v>0.70865500000000003</c:v>
                </c:pt>
                <c:pt idx="6438">
                  <c:v>0.70875100000000002</c:v>
                </c:pt>
                <c:pt idx="6439">
                  <c:v>0.708847</c:v>
                </c:pt>
                <c:pt idx="6440">
                  <c:v>0.70894299999999999</c:v>
                </c:pt>
                <c:pt idx="6441">
                  <c:v>0.70903799999999995</c:v>
                </c:pt>
                <c:pt idx="6442">
                  <c:v>0.70913400000000004</c:v>
                </c:pt>
                <c:pt idx="6443">
                  <c:v>0.709229</c:v>
                </c:pt>
                <c:pt idx="6444">
                  <c:v>0.70932399999999995</c:v>
                </c:pt>
                <c:pt idx="6445">
                  <c:v>0.70941900000000002</c:v>
                </c:pt>
                <c:pt idx="6446">
                  <c:v>0.70951399999999998</c:v>
                </c:pt>
                <c:pt idx="6447">
                  <c:v>0.70960900000000005</c:v>
                </c:pt>
                <c:pt idx="6448">
                  <c:v>0.709704</c:v>
                </c:pt>
                <c:pt idx="6449">
                  <c:v>0.70979800000000004</c:v>
                </c:pt>
                <c:pt idx="6450">
                  <c:v>0.709893</c:v>
                </c:pt>
                <c:pt idx="6451">
                  <c:v>0.70998700000000003</c:v>
                </c:pt>
                <c:pt idx="6452">
                  <c:v>0.71008099999999996</c:v>
                </c:pt>
                <c:pt idx="6453">
                  <c:v>0.710175</c:v>
                </c:pt>
                <c:pt idx="6454">
                  <c:v>0.71026900000000004</c:v>
                </c:pt>
                <c:pt idx="6455">
                  <c:v>0.71036200000000005</c:v>
                </c:pt>
                <c:pt idx="6456">
                  <c:v>0.71045599999999998</c:v>
                </c:pt>
                <c:pt idx="6457">
                  <c:v>0.71054899999999999</c:v>
                </c:pt>
                <c:pt idx="6458">
                  <c:v>0.710642</c:v>
                </c:pt>
                <c:pt idx="6459">
                  <c:v>0.71073500000000001</c:v>
                </c:pt>
                <c:pt idx="6460">
                  <c:v>0.71082800000000002</c:v>
                </c:pt>
                <c:pt idx="6461">
                  <c:v>0.71092100000000003</c:v>
                </c:pt>
                <c:pt idx="6462">
                  <c:v>0.71101400000000003</c:v>
                </c:pt>
                <c:pt idx="6463">
                  <c:v>0.71110600000000002</c:v>
                </c:pt>
                <c:pt idx="6464">
                  <c:v>0.711198</c:v>
                </c:pt>
                <c:pt idx="6465">
                  <c:v>0.71129100000000001</c:v>
                </c:pt>
                <c:pt idx="6466">
                  <c:v>0.71138299999999999</c:v>
                </c:pt>
                <c:pt idx="6467">
                  <c:v>0.71147400000000005</c:v>
                </c:pt>
                <c:pt idx="6468">
                  <c:v>0.71156600000000003</c:v>
                </c:pt>
                <c:pt idx="6469">
                  <c:v>0.71165800000000001</c:v>
                </c:pt>
                <c:pt idx="6470">
                  <c:v>0.71174899999999997</c:v>
                </c:pt>
                <c:pt idx="6471">
                  <c:v>0.71184000000000003</c:v>
                </c:pt>
                <c:pt idx="6472">
                  <c:v>0.71193099999999998</c:v>
                </c:pt>
                <c:pt idx="6473">
                  <c:v>0.71202200000000004</c:v>
                </c:pt>
                <c:pt idx="6474">
                  <c:v>0.71211199999999997</c:v>
                </c:pt>
                <c:pt idx="6475">
                  <c:v>0.71220300000000003</c:v>
                </c:pt>
                <c:pt idx="6476">
                  <c:v>0.71229299999999995</c:v>
                </c:pt>
                <c:pt idx="6477">
                  <c:v>0.71238299999999999</c:v>
                </c:pt>
                <c:pt idx="6478">
                  <c:v>0.71247300000000002</c:v>
                </c:pt>
                <c:pt idx="6479">
                  <c:v>0.71256299999999995</c:v>
                </c:pt>
                <c:pt idx="6480">
                  <c:v>0.71265299999999998</c:v>
                </c:pt>
                <c:pt idx="6481">
                  <c:v>0.71274199999999999</c:v>
                </c:pt>
                <c:pt idx="6482">
                  <c:v>0.71283099999999999</c:v>
                </c:pt>
                <c:pt idx="6483">
                  <c:v>0.71292</c:v>
                </c:pt>
                <c:pt idx="6484">
                  <c:v>0.713009</c:v>
                </c:pt>
                <c:pt idx="6485">
                  <c:v>0.71309800000000001</c:v>
                </c:pt>
                <c:pt idx="6486">
                  <c:v>0.71318599999999999</c:v>
                </c:pt>
                <c:pt idx="6487">
                  <c:v>0.71327399999999996</c:v>
                </c:pt>
                <c:pt idx="6488">
                  <c:v>0.71336200000000005</c:v>
                </c:pt>
                <c:pt idx="6489">
                  <c:v>0.71345000000000003</c:v>
                </c:pt>
                <c:pt idx="6490">
                  <c:v>0.71353800000000001</c:v>
                </c:pt>
                <c:pt idx="6491">
                  <c:v>0.71362499999999995</c:v>
                </c:pt>
                <c:pt idx="6492">
                  <c:v>0.71371300000000004</c:v>
                </c:pt>
                <c:pt idx="6493">
                  <c:v>0.71379999999999999</c:v>
                </c:pt>
                <c:pt idx="6494">
                  <c:v>0.71388700000000005</c:v>
                </c:pt>
                <c:pt idx="6495">
                  <c:v>0.71397299999999997</c:v>
                </c:pt>
                <c:pt idx="6496">
                  <c:v>0.71406000000000003</c:v>
                </c:pt>
                <c:pt idx="6497">
                  <c:v>0.71414599999999995</c:v>
                </c:pt>
                <c:pt idx="6498">
                  <c:v>0.71423199999999998</c:v>
                </c:pt>
                <c:pt idx="6499">
                  <c:v>0.71431800000000001</c:v>
                </c:pt>
                <c:pt idx="6500">
                  <c:v>0.71440400000000004</c:v>
                </c:pt>
                <c:pt idx="6501">
                  <c:v>0.71448900000000004</c:v>
                </c:pt>
                <c:pt idx="6502">
                  <c:v>0.71457400000000004</c:v>
                </c:pt>
                <c:pt idx="6503">
                  <c:v>0.71465900000000004</c:v>
                </c:pt>
                <c:pt idx="6504">
                  <c:v>0.71474400000000005</c:v>
                </c:pt>
                <c:pt idx="6505">
                  <c:v>0.71482800000000002</c:v>
                </c:pt>
                <c:pt idx="6506">
                  <c:v>0.71491300000000002</c:v>
                </c:pt>
                <c:pt idx="6507">
                  <c:v>0.71499699999999999</c:v>
                </c:pt>
                <c:pt idx="6508">
                  <c:v>0.71508000000000005</c:v>
                </c:pt>
                <c:pt idx="6509">
                  <c:v>0.71516400000000002</c:v>
                </c:pt>
                <c:pt idx="6510">
                  <c:v>0.71524699999999997</c:v>
                </c:pt>
                <c:pt idx="6511">
                  <c:v>0.71533000000000002</c:v>
                </c:pt>
                <c:pt idx="6512">
                  <c:v>0.71541299999999997</c:v>
                </c:pt>
                <c:pt idx="6513">
                  <c:v>0.71549600000000002</c:v>
                </c:pt>
                <c:pt idx="6514">
                  <c:v>0.71557800000000005</c:v>
                </c:pt>
                <c:pt idx="6515">
                  <c:v>0.71566099999999999</c:v>
                </c:pt>
                <c:pt idx="6516">
                  <c:v>0.71574199999999999</c:v>
                </c:pt>
                <c:pt idx="6517">
                  <c:v>0.71582400000000002</c:v>
                </c:pt>
                <c:pt idx="6518">
                  <c:v>0.71590600000000004</c:v>
                </c:pt>
                <c:pt idx="6519">
                  <c:v>0.71598700000000004</c:v>
                </c:pt>
                <c:pt idx="6520">
                  <c:v>0.71606800000000004</c:v>
                </c:pt>
                <c:pt idx="6521">
                  <c:v>0.71614800000000001</c:v>
                </c:pt>
                <c:pt idx="6522">
                  <c:v>0.716229</c:v>
                </c:pt>
                <c:pt idx="6523">
                  <c:v>0.71630899999999997</c:v>
                </c:pt>
                <c:pt idx="6524">
                  <c:v>0.71638900000000005</c:v>
                </c:pt>
                <c:pt idx="6525">
                  <c:v>0.71646799999999999</c:v>
                </c:pt>
                <c:pt idx="6526">
                  <c:v>0.71654799999999996</c:v>
                </c:pt>
                <c:pt idx="6527">
                  <c:v>0.71662700000000001</c:v>
                </c:pt>
                <c:pt idx="6528">
                  <c:v>0.71670599999999995</c:v>
                </c:pt>
                <c:pt idx="6529">
                  <c:v>0.71678399999999998</c:v>
                </c:pt>
                <c:pt idx="6530">
                  <c:v>0.71686300000000003</c:v>
                </c:pt>
                <c:pt idx="6531">
                  <c:v>0.71694100000000005</c:v>
                </c:pt>
                <c:pt idx="6532">
                  <c:v>0.71701800000000004</c:v>
                </c:pt>
                <c:pt idx="6533">
                  <c:v>0.71709599999999996</c:v>
                </c:pt>
                <c:pt idx="6534">
                  <c:v>0.71717299999999995</c:v>
                </c:pt>
                <c:pt idx="6535">
                  <c:v>0.71725000000000005</c:v>
                </c:pt>
                <c:pt idx="6536">
                  <c:v>0.71732700000000005</c:v>
                </c:pt>
                <c:pt idx="6537">
                  <c:v>0.71740300000000001</c:v>
                </c:pt>
                <c:pt idx="6538">
                  <c:v>0.71747899999999998</c:v>
                </c:pt>
                <c:pt idx="6539">
                  <c:v>0.71755500000000005</c:v>
                </c:pt>
                <c:pt idx="6540">
                  <c:v>0.71762999999999999</c:v>
                </c:pt>
                <c:pt idx="6541">
                  <c:v>0.71770500000000004</c:v>
                </c:pt>
                <c:pt idx="6542">
                  <c:v>0.71777999999999997</c:v>
                </c:pt>
                <c:pt idx="6543">
                  <c:v>0.71785500000000002</c:v>
                </c:pt>
                <c:pt idx="6544">
                  <c:v>0.71792900000000004</c:v>
                </c:pt>
                <c:pt idx="6545">
                  <c:v>0.71800299999999995</c:v>
                </c:pt>
                <c:pt idx="6546">
                  <c:v>0.71807699999999997</c:v>
                </c:pt>
                <c:pt idx="6547">
                  <c:v>0.71815099999999998</c:v>
                </c:pt>
                <c:pt idx="6548">
                  <c:v>0.71822399999999997</c:v>
                </c:pt>
                <c:pt idx="6549">
                  <c:v>0.71829699999999996</c:v>
                </c:pt>
                <c:pt idx="6550">
                  <c:v>0.71836900000000004</c:v>
                </c:pt>
                <c:pt idx="6551">
                  <c:v>0.718441</c:v>
                </c:pt>
                <c:pt idx="6552">
                  <c:v>0.71851299999999996</c:v>
                </c:pt>
                <c:pt idx="6553">
                  <c:v>0.71858500000000003</c:v>
                </c:pt>
                <c:pt idx="6554">
                  <c:v>0.71865599999999996</c:v>
                </c:pt>
                <c:pt idx="6555">
                  <c:v>0.718727</c:v>
                </c:pt>
                <c:pt idx="6556">
                  <c:v>0.71879800000000005</c:v>
                </c:pt>
                <c:pt idx="6557">
                  <c:v>0.71886799999999995</c:v>
                </c:pt>
                <c:pt idx="6558">
                  <c:v>0.71893799999999997</c:v>
                </c:pt>
                <c:pt idx="6559">
                  <c:v>0.71900799999999998</c:v>
                </c:pt>
                <c:pt idx="6560">
                  <c:v>0.71907699999999997</c:v>
                </c:pt>
                <c:pt idx="6561">
                  <c:v>0.71914599999999995</c:v>
                </c:pt>
                <c:pt idx="6562">
                  <c:v>0.71921500000000005</c:v>
                </c:pt>
                <c:pt idx="6563">
                  <c:v>0.71928300000000001</c:v>
                </c:pt>
                <c:pt idx="6564">
                  <c:v>0.71935199999999999</c:v>
                </c:pt>
                <c:pt idx="6565">
                  <c:v>0.71941900000000003</c:v>
                </c:pt>
                <c:pt idx="6566">
                  <c:v>0.71948699999999999</c:v>
                </c:pt>
                <c:pt idx="6567">
                  <c:v>0.71955400000000003</c:v>
                </c:pt>
                <c:pt idx="6568">
                  <c:v>0.71962099999999996</c:v>
                </c:pt>
                <c:pt idx="6569">
                  <c:v>0.71968699999999997</c:v>
                </c:pt>
                <c:pt idx="6570">
                  <c:v>0.71975299999999998</c:v>
                </c:pt>
                <c:pt idx="6571">
                  <c:v>0.71981899999999999</c:v>
                </c:pt>
                <c:pt idx="6572">
                  <c:v>0.719885</c:v>
                </c:pt>
                <c:pt idx="6573">
                  <c:v>0.71994999999999998</c:v>
                </c:pt>
                <c:pt idx="6574">
                  <c:v>0.72001499999999996</c:v>
                </c:pt>
                <c:pt idx="6575">
                  <c:v>0.72007900000000002</c:v>
                </c:pt>
                <c:pt idx="6576">
                  <c:v>0.72014299999999998</c:v>
                </c:pt>
                <c:pt idx="6577">
                  <c:v>0.72020700000000004</c:v>
                </c:pt>
                <c:pt idx="6578">
                  <c:v>0.72027099999999999</c:v>
                </c:pt>
                <c:pt idx="6579">
                  <c:v>0.72033400000000003</c:v>
                </c:pt>
                <c:pt idx="6580">
                  <c:v>0.72039600000000004</c:v>
                </c:pt>
                <c:pt idx="6581">
                  <c:v>0.72045899999999996</c:v>
                </c:pt>
                <c:pt idx="6582">
                  <c:v>0.72052099999999997</c:v>
                </c:pt>
                <c:pt idx="6583">
                  <c:v>0.72058299999999997</c:v>
                </c:pt>
                <c:pt idx="6584">
                  <c:v>0.72064399999999995</c:v>
                </c:pt>
                <c:pt idx="6585">
                  <c:v>0.72070500000000004</c:v>
                </c:pt>
                <c:pt idx="6586">
                  <c:v>0.72076600000000002</c:v>
                </c:pt>
                <c:pt idx="6587">
                  <c:v>0.72082599999999997</c:v>
                </c:pt>
                <c:pt idx="6588">
                  <c:v>0.72088600000000003</c:v>
                </c:pt>
                <c:pt idx="6589">
                  <c:v>0.72094599999999998</c:v>
                </c:pt>
                <c:pt idx="6590">
                  <c:v>0.72100600000000004</c:v>
                </c:pt>
                <c:pt idx="6591">
                  <c:v>0.72106499999999996</c:v>
                </c:pt>
                <c:pt idx="6592">
                  <c:v>0.72112299999999996</c:v>
                </c:pt>
                <c:pt idx="6593">
                  <c:v>0.72118199999999999</c:v>
                </c:pt>
                <c:pt idx="6594">
                  <c:v>0.72123999999999999</c:v>
                </c:pt>
                <c:pt idx="6595">
                  <c:v>0.72129699999999997</c:v>
                </c:pt>
                <c:pt idx="6596">
                  <c:v>0.72135499999999997</c:v>
                </c:pt>
                <c:pt idx="6597">
                  <c:v>0.72141100000000002</c:v>
                </c:pt>
                <c:pt idx="6598">
                  <c:v>0.721468</c:v>
                </c:pt>
                <c:pt idx="6599">
                  <c:v>0.72152400000000005</c:v>
                </c:pt>
                <c:pt idx="6600">
                  <c:v>0.72158</c:v>
                </c:pt>
                <c:pt idx="6601">
                  <c:v>0.72163600000000006</c:v>
                </c:pt>
                <c:pt idx="6602">
                  <c:v>0.72169099999999997</c:v>
                </c:pt>
                <c:pt idx="6603">
                  <c:v>0.721746</c:v>
                </c:pt>
                <c:pt idx="6604">
                  <c:v>0.7218</c:v>
                </c:pt>
                <c:pt idx="6605">
                  <c:v>0.72185500000000002</c:v>
                </c:pt>
                <c:pt idx="6606">
                  <c:v>0.72190900000000002</c:v>
                </c:pt>
                <c:pt idx="6607">
                  <c:v>0.72196199999999999</c:v>
                </c:pt>
                <c:pt idx="6608">
                  <c:v>0.72201499999999996</c:v>
                </c:pt>
                <c:pt idx="6609">
                  <c:v>0.72206800000000004</c:v>
                </c:pt>
                <c:pt idx="6610">
                  <c:v>0.72212100000000001</c:v>
                </c:pt>
                <c:pt idx="6611">
                  <c:v>0.72217299999999995</c:v>
                </c:pt>
                <c:pt idx="6612">
                  <c:v>0.72222399999999998</c:v>
                </c:pt>
                <c:pt idx="6613">
                  <c:v>0.72227600000000003</c:v>
                </c:pt>
                <c:pt idx="6614">
                  <c:v>0.72232700000000005</c:v>
                </c:pt>
                <c:pt idx="6615">
                  <c:v>0.72237799999999996</c:v>
                </c:pt>
                <c:pt idx="6616">
                  <c:v>0.72242799999999996</c:v>
                </c:pt>
                <c:pt idx="6617">
                  <c:v>0.72247799999999995</c:v>
                </c:pt>
                <c:pt idx="6618">
                  <c:v>0.72252799999999995</c:v>
                </c:pt>
                <c:pt idx="6619">
                  <c:v>0.72257800000000005</c:v>
                </c:pt>
                <c:pt idx="6620">
                  <c:v>0.72262700000000002</c:v>
                </c:pt>
                <c:pt idx="6621">
                  <c:v>0.72267599999999999</c:v>
                </c:pt>
                <c:pt idx="6622">
                  <c:v>0.72272400000000003</c:v>
                </c:pt>
                <c:pt idx="6623">
                  <c:v>0.72277199999999997</c:v>
                </c:pt>
                <c:pt idx="6624">
                  <c:v>0.72282000000000002</c:v>
                </c:pt>
                <c:pt idx="6625">
                  <c:v>0.72286700000000004</c:v>
                </c:pt>
                <c:pt idx="6626">
                  <c:v>0.72291399999999995</c:v>
                </c:pt>
                <c:pt idx="6627">
                  <c:v>0.72296099999999996</c:v>
                </c:pt>
                <c:pt idx="6628">
                  <c:v>0.72300799999999998</c:v>
                </c:pt>
                <c:pt idx="6629">
                  <c:v>0.72305399999999997</c:v>
                </c:pt>
                <c:pt idx="6630">
                  <c:v>0.72309999999999997</c:v>
                </c:pt>
                <c:pt idx="6631">
                  <c:v>0.72314500000000004</c:v>
                </c:pt>
                <c:pt idx="6632">
                  <c:v>0.72319</c:v>
                </c:pt>
                <c:pt idx="6633">
                  <c:v>0.72323499999999996</c:v>
                </c:pt>
                <c:pt idx="6634">
                  <c:v>0.72328000000000003</c:v>
                </c:pt>
                <c:pt idx="6635">
                  <c:v>0.72332399999999997</c:v>
                </c:pt>
                <c:pt idx="6636">
                  <c:v>0.72336800000000001</c:v>
                </c:pt>
                <c:pt idx="6637">
                  <c:v>0.72341200000000005</c:v>
                </c:pt>
                <c:pt idx="6638">
                  <c:v>0.72345499999999996</c:v>
                </c:pt>
                <c:pt idx="6639">
                  <c:v>0.72349799999999997</c:v>
                </c:pt>
                <c:pt idx="6640">
                  <c:v>0.72353999999999996</c:v>
                </c:pt>
                <c:pt idx="6641">
                  <c:v>0.72358299999999998</c:v>
                </c:pt>
                <c:pt idx="6642">
                  <c:v>0.72362499999999996</c:v>
                </c:pt>
                <c:pt idx="6643">
                  <c:v>0.72366699999999995</c:v>
                </c:pt>
                <c:pt idx="6644">
                  <c:v>0.72370800000000002</c:v>
                </c:pt>
                <c:pt idx="6645">
                  <c:v>0.72374899999999998</c:v>
                </c:pt>
                <c:pt idx="6646">
                  <c:v>0.72379000000000004</c:v>
                </c:pt>
                <c:pt idx="6647">
                  <c:v>0.723831</c:v>
                </c:pt>
                <c:pt idx="6648">
                  <c:v>0.72387100000000004</c:v>
                </c:pt>
                <c:pt idx="6649">
                  <c:v>0.72391099999999997</c:v>
                </c:pt>
                <c:pt idx="6650">
                  <c:v>0.72395100000000001</c:v>
                </c:pt>
                <c:pt idx="6651">
                  <c:v>0.72399000000000002</c:v>
                </c:pt>
                <c:pt idx="6652">
                  <c:v>0.72402900000000003</c:v>
                </c:pt>
                <c:pt idx="6653">
                  <c:v>0.72406800000000004</c:v>
                </c:pt>
                <c:pt idx="6654">
                  <c:v>0.72410600000000003</c:v>
                </c:pt>
                <c:pt idx="6655">
                  <c:v>0.72414500000000004</c:v>
                </c:pt>
                <c:pt idx="6656">
                  <c:v>0.72418300000000002</c:v>
                </c:pt>
                <c:pt idx="6657">
                  <c:v>0.72421999999999997</c:v>
                </c:pt>
                <c:pt idx="6658">
                  <c:v>0.72425799999999996</c:v>
                </c:pt>
                <c:pt idx="6659">
                  <c:v>0.72429500000000002</c:v>
                </c:pt>
                <c:pt idx="6660">
                  <c:v>0.72433199999999998</c:v>
                </c:pt>
                <c:pt idx="6661">
                  <c:v>0.72436800000000001</c:v>
                </c:pt>
                <c:pt idx="6662">
                  <c:v>0.72440499999999997</c:v>
                </c:pt>
                <c:pt idx="6663">
                  <c:v>0.724441</c:v>
                </c:pt>
                <c:pt idx="6664">
                  <c:v>0.72447700000000004</c:v>
                </c:pt>
                <c:pt idx="6665">
                  <c:v>0.72451200000000004</c:v>
                </c:pt>
                <c:pt idx="6666">
                  <c:v>0.72454700000000005</c:v>
                </c:pt>
                <c:pt idx="6667">
                  <c:v>0.72458199999999995</c:v>
                </c:pt>
                <c:pt idx="6668">
                  <c:v>0.72461699999999996</c:v>
                </c:pt>
                <c:pt idx="6669">
                  <c:v>0.72465199999999996</c:v>
                </c:pt>
                <c:pt idx="6670">
                  <c:v>0.72468600000000005</c:v>
                </c:pt>
                <c:pt idx="6671">
                  <c:v>0.72472000000000003</c:v>
                </c:pt>
                <c:pt idx="6672">
                  <c:v>0.72475400000000001</c:v>
                </c:pt>
                <c:pt idx="6673">
                  <c:v>0.72478699999999996</c:v>
                </c:pt>
                <c:pt idx="6674">
                  <c:v>0.72482100000000005</c:v>
                </c:pt>
                <c:pt idx="6675">
                  <c:v>0.724854</c:v>
                </c:pt>
                <c:pt idx="6676">
                  <c:v>0.72488600000000003</c:v>
                </c:pt>
                <c:pt idx="6677">
                  <c:v>0.72491899999999998</c:v>
                </c:pt>
                <c:pt idx="6678">
                  <c:v>0.72495100000000001</c:v>
                </c:pt>
                <c:pt idx="6679">
                  <c:v>0.72498300000000004</c:v>
                </c:pt>
                <c:pt idx="6680">
                  <c:v>0.72501499999999997</c:v>
                </c:pt>
                <c:pt idx="6681">
                  <c:v>0.725047</c:v>
                </c:pt>
                <c:pt idx="6682">
                  <c:v>0.725078</c:v>
                </c:pt>
                <c:pt idx="6683">
                  <c:v>0.725109</c:v>
                </c:pt>
                <c:pt idx="6684">
                  <c:v>0.72514000000000001</c:v>
                </c:pt>
                <c:pt idx="6685">
                  <c:v>0.72517100000000001</c:v>
                </c:pt>
                <c:pt idx="6686">
                  <c:v>0.72520200000000001</c:v>
                </c:pt>
                <c:pt idx="6687">
                  <c:v>0.72523199999999999</c:v>
                </c:pt>
                <c:pt idx="6688">
                  <c:v>0.72526199999999996</c:v>
                </c:pt>
                <c:pt idx="6689">
                  <c:v>0.72529200000000005</c:v>
                </c:pt>
                <c:pt idx="6690">
                  <c:v>0.72532200000000002</c:v>
                </c:pt>
                <c:pt idx="6691">
                  <c:v>0.72535099999999997</c:v>
                </c:pt>
                <c:pt idx="6692">
                  <c:v>0.72538000000000002</c:v>
                </c:pt>
                <c:pt idx="6693">
                  <c:v>0.72540899999999997</c:v>
                </c:pt>
                <c:pt idx="6694">
                  <c:v>0.72543800000000003</c:v>
                </c:pt>
                <c:pt idx="6695">
                  <c:v>0.72546699999999997</c:v>
                </c:pt>
                <c:pt idx="6696">
                  <c:v>0.725495</c:v>
                </c:pt>
                <c:pt idx="6697">
                  <c:v>0.72552300000000003</c:v>
                </c:pt>
                <c:pt idx="6698">
                  <c:v>0.72555199999999997</c:v>
                </c:pt>
                <c:pt idx="6699">
                  <c:v>0.72557899999999997</c:v>
                </c:pt>
                <c:pt idx="6700">
                  <c:v>0.725607</c:v>
                </c:pt>
                <c:pt idx="6701">
                  <c:v>0.72563500000000003</c:v>
                </c:pt>
                <c:pt idx="6702">
                  <c:v>0.72566200000000003</c:v>
                </c:pt>
                <c:pt idx="6703">
                  <c:v>0.72568900000000003</c:v>
                </c:pt>
                <c:pt idx="6704">
                  <c:v>0.72571600000000003</c:v>
                </c:pt>
                <c:pt idx="6705">
                  <c:v>0.72574300000000003</c:v>
                </c:pt>
                <c:pt idx="6706">
                  <c:v>0.725769</c:v>
                </c:pt>
                <c:pt idx="6707">
                  <c:v>0.725796</c:v>
                </c:pt>
                <c:pt idx="6708">
                  <c:v>0.72582199999999997</c:v>
                </c:pt>
                <c:pt idx="6709">
                  <c:v>0.72584800000000005</c:v>
                </c:pt>
                <c:pt idx="6710">
                  <c:v>0.72587400000000002</c:v>
                </c:pt>
                <c:pt idx="6711">
                  <c:v>0.72589999999999999</c:v>
                </c:pt>
                <c:pt idx="6712">
                  <c:v>0.72592500000000004</c:v>
                </c:pt>
                <c:pt idx="6713">
                  <c:v>0.72594999999999998</c:v>
                </c:pt>
                <c:pt idx="6714">
                  <c:v>0.72597599999999995</c:v>
                </c:pt>
                <c:pt idx="6715">
                  <c:v>0.72600100000000001</c:v>
                </c:pt>
                <c:pt idx="6716">
                  <c:v>0.72602599999999995</c:v>
                </c:pt>
                <c:pt idx="6717">
                  <c:v>0.72604999999999997</c:v>
                </c:pt>
                <c:pt idx="6718">
                  <c:v>0.72607500000000003</c:v>
                </c:pt>
                <c:pt idx="6719">
                  <c:v>0.72609900000000005</c:v>
                </c:pt>
                <c:pt idx="6720">
                  <c:v>0.72612399999999999</c:v>
                </c:pt>
                <c:pt idx="6721">
                  <c:v>0.72614800000000002</c:v>
                </c:pt>
                <c:pt idx="6722">
                  <c:v>0.72617200000000004</c:v>
                </c:pt>
                <c:pt idx="6723">
                  <c:v>0.72619599999999995</c:v>
                </c:pt>
                <c:pt idx="6724">
                  <c:v>0.72621899999999995</c:v>
                </c:pt>
                <c:pt idx="6725">
                  <c:v>0.72624299999999997</c:v>
                </c:pt>
                <c:pt idx="6726">
                  <c:v>0.72626599999999997</c:v>
                </c:pt>
                <c:pt idx="6727">
                  <c:v>0.72628999999999999</c:v>
                </c:pt>
                <c:pt idx="6728">
                  <c:v>0.72631299999999999</c:v>
                </c:pt>
                <c:pt idx="6729">
                  <c:v>0.72633599999999998</c:v>
                </c:pt>
                <c:pt idx="6730">
                  <c:v>0.72635899999999998</c:v>
                </c:pt>
                <c:pt idx="6731">
                  <c:v>0.72638100000000005</c:v>
                </c:pt>
                <c:pt idx="6732">
                  <c:v>0.72640400000000005</c:v>
                </c:pt>
                <c:pt idx="6733">
                  <c:v>0.72642600000000002</c:v>
                </c:pt>
                <c:pt idx="6734">
                  <c:v>0.72644900000000001</c:v>
                </c:pt>
                <c:pt idx="6735">
                  <c:v>0.72647099999999998</c:v>
                </c:pt>
                <c:pt idx="6736">
                  <c:v>0.72649300000000006</c:v>
                </c:pt>
                <c:pt idx="6737">
                  <c:v>0.72651500000000002</c:v>
                </c:pt>
                <c:pt idx="6738">
                  <c:v>0.72653699999999999</c:v>
                </c:pt>
                <c:pt idx="6739">
                  <c:v>0.72655899999999995</c:v>
                </c:pt>
                <c:pt idx="6740">
                  <c:v>0.72658</c:v>
                </c:pt>
                <c:pt idx="6741">
                  <c:v>0.72660199999999997</c:v>
                </c:pt>
                <c:pt idx="6742">
                  <c:v>0.72662300000000002</c:v>
                </c:pt>
                <c:pt idx="6743">
                  <c:v>0.72664399999999996</c:v>
                </c:pt>
                <c:pt idx="6744">
                  <c:v>0.72666500000000001</c:v>
                </c:pt>
                <c:pt idx="6745">
                  <c:v>0.72668699999999997</c:v>
                </c:pt>
                <c:pt idx="6746">
                  <c:v>0.72670699999999999</c:v>
                </c:pt>
                <c:pt idx="6747">
                  <c:v>0.72672800000000004</c:v>
                </c:pt>
                <c:pt idx="6748">
                  <c:v>0.72674899999999998</c:v>
                </c:pt>
                <c:pt idx="6749">
                  <c:v>0.72677000000000003</c:v>
                </c:pt>
                <c:pt idx="6750">
                  <c:v>0.72679000000000005</c:v>
                </c:pt>
                <c:pt idx="6751">
                  <c:v>0.72680999999999996</c:v>
                </c:pt>
                <c:pt idx="6752">
                  <c:v>0.726831</c:v>
                </c:pt>
                <c:pt idx="6753">
                  <c:v>0.72685100000000002</c:v>
                </c:pt>
                <c:pt idx="6754">
                  <c:v>0.72687100000000004</c:v>
                </c:pt>
                <c:pt idx="6755">
                  <c:v>0.72689099999999995</c:v>
                </c:pt>
                <c:pt idx="6756">
                  <c:v>0.72691099999999997</c:v>
                </c:pt>
                <c:pt idx="6757">
                  <c:v>0.72693099999999999</c:v>
                </c:pt>
                <c:pt idx="6758">
                  <c:v>0.72694999999999999</c:v>
                </c:pt>
                <c:pt idx="6759">
                  <c:v>0.72697000000000001</c:v>
                </c:pt>
                <c:pt idx="6760">
                  <c:v>0.72699000000000003</c:v>
                </c:pt>
                <c:pt idx="6761">
                  <c:v>0.72700900000000002</c:v>
                </c:pt>
                <c:pt idx="6762">
                  <c:v>0.72702800000000001</c:v>
                </c:pt>
                <c:pt idx="6763">
                  <c:v>0.72704800000000003</c:v>
                </c:pt>
                <c:pt idx="6764">
                  <c:v>0.72706700000000002</c:v>
                </c:pt>
                <c:pt idx="6765">
                  <c:v>0.72708600000000001</c:v>
                </c:pt>
                <c:pt idx="6766">
                  <c:v>0.727105</c:v>
                </c:pt>
                <c:pt idx="6767">
                  <c:v>0.72712399999999999</c:v>
                </c:pt>
                <c:pt idx="6768">
                  <c:v>0.72714299999999998</c:v>
                </c:pt>
                <c:pt idx="6769">
                  <c:v>0.72716099999999995</c:v>
                </c:pt>
                <c:pt idx="6770">
                  <c:v>0.72718000000000005</c:v>
                </c:pt>
                <c:pt idx="6771">
                  <c:v>0.72719900000000004</c:v>
                </c:pt>
                <c:pt idx="6772">
                  <c:v>0.727217</c:v>
                </c:pt>
                <c:pt idx="6773">
                  <c:v>0.72723599999999999</c:v>
                </c:pt>
                <c:pt idx="6774">
                  <c:v>0.72725399999999996</c:v>
                </c:pt>
                <c:pt idx="6775">
                  <c:v>0.72727200000000003</c:v>
                </c:pt>
                <c:pt idx="6776">
                  <c:v>0.72728999999999999</c:v>
                </c:pt>
                <c:pt idx="6777">
                  <c:v>0.72730899999999998</c:v>
                </c:pt>
                <c:pt idx="6778">
                  <c:v>0.72732699999999995</c:v>
                </c:pt>
                <c:pt idx="6779">
                  <c:v>0.72734500000000002</c:v>
                </c:pt>
                <c:pt idx="6780">
                  <c:v>0.72736299999999998</c:v>
                </c:pt>
                <c:pt idx="6781">
                  <c:v>0.72738000000000003</c:v>
                </c:pt>
                <c:pt idx="6782">
                  <c:v>0.72739799999999999</c:v>
                </c:pt>
                <c:pt idx="6783">
                  <c:v>0.72741599999999995</c:v>
                </c:pt>
                <c:pt idx="6784">
                  <c:v>0.72743400000000003</c:v>
                </c:pt>
                <c:pt idx="6785">
                  <c:v>0.72745099999999996</c:v>
                </c:pt>
                <c:pt idx="6786">
                  <c:v>0.72746900000000003</c:v>
                </c:pt>
                <c:pt idx="6787">
                  <c:v>0.72748599999999997</c:v>
                </c:pt>
                <c:pt idx="6788">
                  <c:v>0.72750300000000001</c:v>
                </c:pt>
                <c:pt idx="6789">
                  <c:v>0.72752099999999997</c:v>
                </c:pt>
                <c:pt idx="6790">
                  <c:v>0.72753800000000002</c:v>
                </c:pt>
                <c:pt idx="6791">
                  <c:v>0.72755499999999995</c:v>
                </c:pt>
                <c:pt idx="6792">
                  <c:v>0.727572</c:v>
                </c:pt>
                <c:pt idx="6793">
                  <c:v>0.72758999999999996</c:v>
                </c:pt>
                <c:pt idx="6794">
                  <c:v>0.727607</c:v>
                </c:pt>
                <c:pt idx="6795">
                  <c:v>0.72762400000000005</c:v>
                </c:pt>
                <c:pt idx="6796">
                  <c:v>0.72763999999999995</c:v>
                </c:pt>
                <c:pt idx="6797">
                  <c:v>0.727657</c:v>
                </c:pt>
                <c:pt idx="6798">
                  <c:v>0.72767400000000004</c:v>
                </c:pt>
                <c:pt idx="6799">
                  <c:v>0.72769099999999998</c:v>
                </c:pt>
                <c:pt idx="6800">
                  <c:v>0.72770800000000002</c:v>
                </c:pt>
                <c:pt idx="6801">
                  <c:v>0.72772400000000004</c:v>
                </c:pt>
                <c:pt idx="6802">
                  <c:v>0.72774099999999997</c:v>
                </c:pt>
                <c:pt idx="6803">
                  <c:v>0.72775699999999999</c:v>
                </c:pt>
                <c:pt idx="6804">
                  <c:v>0.72777400000000003</c:v>
                </c:pt>
                <c:pt idx="6805">
                  <c:v>0.72779000000000005</c:v>
                </c:pt>
                <c:pt idx="6806">
                  <c:v>0.72780699999999998</c:v>
                </c:pt>
                <c:pt idx="6807">
                  <c:v>0.727823</c:v>
                </c:pt>
                <c:pt idx="6808">
                  <c:v>0.72783900000000001</c:v>
                </c:pt>
                <c:pt idx="6809">
                  <c:v>0.72785599999999995</c:v>
                </c:pt>
                <c:pt idx="6810">
                  <c:v>0.72787199999999996</c:v>
                </c:pt>
                <c:pt idx="6811">
                  <c:v>0.72788799999999998</c:v>
                </c:pt>
                <c:pt idx="6812">
                  <c:v>0.727904</c:v>
                </c:pt>
                <c:pt idx="6813">
                  <c:v>0.72792000000000001</c:v>
                </c:pt>
                <c:pt idx="6814">
                  <c:v>0.72793600000000003</c:v>
                </c:pt>
                <c:pt idx="6815">
                  <c:v>0.72795200000000004</c:v>
                </c:pt>
                <c:pt idx="6816">
                  <c:v>0.72796799999999995</c:v>
                </c:pt>
                <c:pt idx="6817">
                  <c:v>0.72798399999999996</c:v>
                </c:pt>
                <c:pt idx="6818">
                  <c:v>0.72799999999999998</c:v>
                </c:pt>
                <c:pt idx="6819">
                  <c:v>0.728016</c:v>
                </c:pt>
                <c:pt idx="6820">
                  <c:v>0.72803099999999998</c:v>
                </c:pt>
                <c:pt idx="6821">
                  <c:v>0.728047</c:v>
                </c:pt>
                <c:pt idx="6822">
                  <c:v>0.72806300000000002</c:v>
                </c:pt>
                <c:pt idx="6823">
                  <c:v>0.728078</c:v>
                </c:pt>
                <c:pt idx="6824">
                  <c:v>0.72809400000000002</c:v>
                </c:pt>
                <c:pt idx="6825">
                  <c:v>0.72811000000000003</c:v>
                </c:pt>
                <c:pt idx="6826">
                  <c:v>0.72812500000000002</c:v>
                </c:pt>
                <c:pt idx="6827">
                  <c:v>0.72814100000000004</c:v>
                </c:pt>
                <c:pt idx="6828">
                  <c:v>0.72815600000000003</c:v>
                </c:pt>
                <c:pt idx="6829">
                  <c:v>0.72817200000000004</c:v>
                </c:pt>
                <c:pt idx="6830">
                  <c:v>0.72818700000000003</c:v>
                </c:pt>
                <c:pt idx="6831">
                  <c:v>0.72820200000000002</c:v>
                </c:pt>
                <c:pt idx="6832">
                  <c:v>0.72821800000000003</c:v>
                </c:pt>
                <c:pt idx="6833">
                  <c:v>0.72823300000000002</c:v>
                </c:pt>
                <c:pt idx="6834">
                  <c:v>0.72824800000000001</c:v>
                </c:pt>
                <c:pt idx="6835">
                  <c:v>0.72826299999999999</c:v>
                </c:pt>
                <c:pt idx="6836">
                  <c:v>0.72827900000000001</c:v>
                </c:pt>
                <c:pt idx="6837">
                  <c:v>0.728294</c:v>
                </c:pt>
                <c:pt idx="6838">
                  <c:v>0.72830899999999998</c:v>
                </c:pt>
                <c:pt idx="6839">
                  <c:v>0.72832399999999997</c:v>
                </c:pt>
                <c:pt idx="6840">
                  <c:v>0.72833899999999996</c:v>
                </c:pt>
                <c:pt idx="6841">
                  <c:v>0.72835399999999995</c:v>
                </c:pt>
                <c:pt idx="6842">
                  <c:v>0.72836900000000004</c:v>
                </c:pt>
                <c:pt idx="6843">
                  <c:v>0.72838400000000003</c:v>
                </c:pt>
                <c:pt idx="6844">
                  <c:v>0.72839900000000002</c:v>
                </c:pt>
                <c:pt idx="6845">
                  <c:v>0.72841400000000001</c:v>
                </c:pt>
                <c:pt idx="6846">
                  <c:v>0.72842899999999999</c:v>
                </c:pt>
                <c:pt idx="6847">
                  <c:v>0.72844399999999998</c:v>
                </c:pt>
                <c:pt idx="6848">
                  <c:v>0.72845800000000005</c:v>
                </c:pt>
                <c:pt idx="6849">
                  <c:v>0.72847300000000004</c:v>
                </c:pt>
                <c:pt idx="6850">
                  <c:v>0.72848800000000002</c:v>
                </c:pt>
                <c:pt idx="6851">
                  <c:v>0.72850300000000001</c:v>
                </c:pt>
                <c:pt idx="6852">
                  <c:v>0.728518</c:v>
                </c:pt>
                <c:pt idx="6853">
                  <c:v>0.72853199999999996</c:v>
                </c:pt>
                <c:pt idx="6854">
                  <c:v>0.72854699999999994</c:v>
                </c:pt>
                <c:pt idx="6855">
                  <c:v>0.72856200000000004</c:v>
                </c:pt>
                <c:pt idx="6856">
                  <c:v>0.728576</c:v>
                </c:pt>
                <c:pt idx="6857">
                  <c:v>0.72859099999999999</c:v>
                </c:pt>
                <c:pt idx="6858">
                  <c:v>0.72860499999999995</c:v>
                </c:pt>
                <c:pt idx="6859">
                  <c:v>0.72862000000000005</c:v>
                </c:pt>
                <c:pt idx="6860">
                  <c:v>0.728634</c:v>
                </c:pt>
                <c:pt idx="6861">
                  <c:v>0.72864899999999999</c:v>
                </c:pt>
                <c:pt idx="6862">
                  <c:v>0.72866299999999995</c:v>
                </c:pt>
                <c:pt idx="6863">
                  <c:v>0.72867800000000005</c:v>
                </c:pt>
                <c:pt idx="6864">
                  <c:v>0.72869200000000001</c:v>
                </c:pt>
                <c:pt idx="6865">
                  <c:v>0.72870699999999999</c:v>
                </c:pt>
                <c:pt idx="6866">
                  <c:v>0.72872099999999995</c:v>
                </c:pt>
                <c:pt idx="6867">
                  <c:v>0.72873500000000002</c:v>
                </c:pt>
                <c:pt idx="6868">
                  <c:v>0.72875000000000001</c:v>
                </c:pt>
                <c:pt idx="6869">
                  <c:v>0.72876399999999997</c:v>
                </c:pt>
                <c:pt idx="6870">
                  <c:v>0.72877800000000004</c:v>
                </c:pt>
                <c:pt idx="6871">
                  <c:v>0.72879300000000002</c:v>
                </c:pt>
                <c:pt idx="6872">
                  <c:v>0.72880699999999998</c:v>
                </c:pt>
                <c:pt idx="6873">
                  <c:v>0.72882100000000005</c:v>
                </c:pt>
                <c:pt idx="6874">
                  <c:v>0.72883500000000001</c:v>
                </c:pt>
                <c:pt idx="6875">
                  <c:v>0.72885</c:v>
                </c:pt>
                <c:pt idx="6876">
                  <c:v>0.72886399999999996</c:v>
                </c:pt>
                <c:pt idx="6877">
                  <c:v>0.72887800000000003</c:v>
                </c:pt>
                <c:pt idx="6878">
                  <c:v>0.72889199999999998</c:v>
                </c:pt>
                <c:pt idx="6879">
                  <c:v>0.72890600000000005</c:v>
                </c:pt>
                <c:pt idx="6880">
                  <c:v>0.72892000000000001</c:v>
                </c:pt>
                <c:pt idx="6881">
                  <c:v>0.728935</c:v>
                </c:pt>
                <c:pt idx="6882">
                  <c:v>0.72894899999999996</c:v>
                </c:pt>
                <c:pt idx="6883">
                  <c:v>0.72896300000000003</c:v>
                </c:pt>
                <c:pt idx="6884">
                  <c:v>0.72897699999999999</c:v>
                </c:pt>
                <c:pt idx="6885">
                  <c:v>0.72899099999999994</c:v>
                </c:pt>
                <c:pt idx="6886">
                  <c:v>0.72900500000000001</c:v>
                </c:pt>
                <c:pt idx="6887">
                  <c:v>0.72901899999999997</c:v>
                </c:pt>
                <c:pt idx="6888">
                  <c:v>0.72903300000000004</c:v>
                </c:pt>
                <c:pt idx="6889">
                  <c:v>0.729047</c:v>
                </c:pt>
                <c:pt idx="6890">
                  <c:v>0.72906099999999996</c:v>
                </c:pt>
                <c:pt idx="6891">
                  <c:v>0.72907500000000003</c:v>
                </c:pt>
                <c:pt idx="6892">
                  <c:v>0.72908799999999996</c:v>
                </c:pt>
                <c:pt idx="6893">
                  <c:v>0.72910200000000003</c:v>
                </c:pt>
                <c:pt idx="6894">
                  <c:v>0.72911599999999999</c:v>
                </c:pt>
                <c:pt idx="6895">
                  <c:v>0.72912999999999994</c:v>
                </c:pt>
                <c:pt idx="6896">
                  <c:v>0.72914400000000001</c:v>
                </c:pt>
                <c:pt idx="6897">
                  <c:v>0.72915799999999997</c:v>
                </c:pt>
                <c:pt idx="6898">
                  <c:v>0.72985100000000003</c:v>
                </c:pt>
                <c:pt idx="6899">
                  <c:v>0.72981399999999996</c:v>
                </c:pt>
                <c:pt idx="6900">
                  <c:v>0.72977700000000001</c:v>
                </c:pt>
                <c:pt idx="6901">
                  <c:v>0.72974000000000006</c:v>
                </c:pt>
                <c:pt idx="6902">
                  <c:v>0.72970299999999999</c:v>
                </c:pt>
                <c:pt idx="6903">
                  <c:v>0.72966600000000004</c:v>
                </c:pt>
                <c:pt idx="6904">
                  <c:v>0.72962899999999997</c:v>
                </c:pt>
                <c:pt idx="6905">
                  <c:v>0.72959200000000002</c:v>
                </c:pt>
                <c:pt idx="6906">
                  <c:v>0.72955499999999995</c:v>
                </c:pt>
                <c:pt idx="6907">
                  <c:v>0.729518</c:v>
                </c:pt>
                <c:pt idx="6908">
                  <c:v>0.72948100000000005</c:v>
                </c:pt>
                <c:pt idx="6909">
                  <c:v>0.72944399999999998</c:v>
                </c:pt>
                <c:pt idx="6910">
                  <c:v>0.72940700000000003</c:v>
                </c:pt>
                <c:pt idx="6911">
                  <c:v>0.72936999999999996</c:v>
                </c:pt>
                <c:pt idx="6912">
                  <c:v>0.72933300000000001</c:v>
                </c:pt>
                <c:pt idx="6913">
                  <c:v>0.72929600000000006</c:v>
                </c:pt>
                <c:pt idx="6914">
                  <c:v>0.72926000000000002</c:v>
                </c:pt>
                <c:pt idx="6915">
                  <c:v>0.72922299999999995</c:v>
                </c:pt>
                <c:pt idx="6916">
                  <c:v>0.729186</c:v>
                </c:pt>
                <c:pt idx="6917">
                  <c:v>0.72914900000000005</c:v>
                </c:pt>
                <c:pt idx="6918">
                  <c:v>0.72911199999999998</c:v>
                </c:pt>
                <c:pt idx="6919">
                  <c:v>0.72907500000000003</c:v>
                </c:pt>
                <c:pt idx="6920">
                  <c:v>0.72903799999999996</c:v>
                </c:pt>
                <c:pt idx="6921">
                  <c:v>0.72900100000000001</c:v>
                </c:pt>
                <c:pt idx="6922">
                  <c:v>0.72896399999999995</c:v>
                </c:pt>
                <c:pt idx="6923">
                  <c:v>0.72892699999999999</c:v>
                </c:pt>
                <c:pt idx="6924">
                  <c:v>0.72889000000000004</c:v>
                </c:pt>
                <c:pt idx="6925">
                  <c:v>0.72885299999999997</c:v>
                </c:pt>
                <c:pt idx="6926">
                  <c:v>0.72881600000000002</c:v>
                </c:pt>
                <c:pt idx="6927">
                  <c:v>0.72877999999999998</c:v>
                </c:pt>
                <c:pt idx="6928">
                  <c:v>0.72874300000000003</c:v>
                </c:pt>
                <c:pt idx="6929">
                  <c:v>0.72870599999999996</c:v>
                </c:pt>
                <c:pt idx="6930">
                  <c:v>0.72866900000000001</c:v>
                </c:pt>
                <c:pt idx="6931">
                  <c:v>0.72863199999999995</c:v>
                </c:pt>
                <c:pt idx="6932">
                  <c:v>0.72859499999999999</c:v>
                </c:pt>
                <c:pt idx="6933">
                  <c:v>0.72855800000000004</c:v>
                </c:pt>
                <c:pt idx="6934">
                  <c:v>0.72852099999999997</c:v>
                </c:pt>
                <c:pt idx="6935">
                  <c:v>0.72848400000000002</c:v>
                </c:pt>
                <c:pt idx="6936">
                  <c:v>0.72844799999999998</c:v>
                </c:pt>
                <c:pt idx="6937">
                  <c:v>0.72841100000000003</c:v>
                </c:pt>
                <c:pt idx="6938">
                  <c:v>0.72837399999999997</c:v>
                </c:pt>
                <c:pt idx="6939">
                  <c:v>0.72833700000000001</c:v>
                </c:pt>
                <c:pt idx="6940">
                  <c:v>0.72829999999999995</c:v>
                </c:pt>
                <c:pt idx="6941">
                  <c:v>0.72826299999999999</c:v>
                </c:pt>
                <c:pt idx="6942">
                  <c:v>0.72822600000000004</c:v>
                </c:pt>
                <c:pt idx="6943">
                  <c:v>0.72818899999999998</c:v>
                </c:pt>
                <c:pt idx="6944">
                  <c:v>0.72815300000000005</c:v>
                </c:pt>
                <c:pt idx="6945">
                  <c:v>0.72811599999999999</c:v>
                </c:pt>
                <c:pt idx="6946">
                  <c:v>0.72807900000000003</c:v>
                </c:pt>
                <c:pt idx="6947">
                  <c:v>0.72804199999999997</c:v>
                </c:pt>
                <c:pt idx="6948">
                  <c:v>0.72800500000000001</c:v>
                </c:pt>
                <c:pt idx="6949">
                  <c:v>0.72796799999999995</c:v>
                </c:pt>
                <c:pt idx="6950">
                  <c:v>0.72793099999999999</c:v>
                </c:pt>
                <c:pt idx="6951">
                  <c:v>0.72789499999999996</c:v>
                </c:pt>
                <c:pt idx="6952">
                  <c:v>0.727858</c:v>
                </c:pt>
                <c:pt idx="6953">
                  <c:v>0.72782100000000005</c:v>
                </c:pt>
                <c:pt idx="6954">
                  <c:v>0.72778399999999999</c:v>
                </c:pt>
                <c:pt idx="6955">
                  <c:v>0.72774700000000003</c:v>
                </c:pt>
                <c:pt idx="6956">
                  <c:v>0.72770999999999997</c:v>
                </c:pt>
                <c:pt idx="6957">
                  <c:v>0.72767400000000004</c:v>
                </c:pt>
                <c:pt idx="6958">
                  <c:v>0.72763699999999998</c:v>
                </c:pt>
                <c:pt idx="6959">
                  <c:v>0.72760000000000002</c:v>
                </c:pt>
                <c:pt idx="6960">
                  <c:v>0.72756299999999996</c:v>
                </c:pt>
                <c:pt idx="6961">
                  <c:v>0.72752600000000001</c:v>
                </c:pt>
                <c:pt idx="6962">
                  <c:v>0.72748900000000005</c:v>
                </c:pt>
                <c:pt idx="6963">
                  <c:v>0.72745300000000002</c:v>
                </c:pt>
                <c:pt idx="6964">
                  <c:v>0.72741599999999995</c:v>
                </c:pt>
                <c:pt idx="6965">
                  <c:v>0.727379</c:v>
                </c:pt>
                <c:pt idx="6966">
                  <c:v>0.72734200000000004</c:v>
                </c:pt>
                <c:pt idx="6967">
                  <c:v>0.72730499999999998</c:v>
                </c:pt>
                <c:pt idx="6968">
                  <c:v>0.72726900000000005</c:v>
                </c:pt>
                <c:pt idx="6969">
                  <c:v>0.72723199999999999</c:v>
                </c:pt>
                <c:pt idx="6970">
                  <c:v>0.72719500000000004</c:v>
                </c:pt>
                <c:pt idx="6971">
                  <c:v>0.72715799999999997</c:v>
                </c:pt>
                <c:pt idx="6972">
                  <c:v>0.72712100000000002</c:v>
                </c:pt>
                <c:pt idx="6973">
                  <c:v>0.72708399999999995</c:v>
                </c:pt>
                <c:pt idx="6974">
                  <c:v>0.72704800000000003</c:v>
                </c:pt>
                <c:pt idx="6975">
                  <c:v>0.72701099999999996</c:v>
                </c:pt>
                <c:pt idx="6976">
                  <c:v>0.72697400000000001</c:v>
                </c:pt>
                <c:pt idx="6977">
                  <c:v>0.72693700000000006</c:v>
                </c:pt>
                <c:pt idx="6978">
                  <c:v>0.72689999999999999</c:v>
                </c:pt>
                <c:pt idx="6979">
                  <c:v>0.72686399999999995</c:v>
                </c:pt>
                <c:pt idx="6980">
                  <c:v>0.726827</c:v>
                </c:pt>
                <c:pt idx="6981">
                  <c:v>0.72679000000000005</c:v>
                </c:pt>
                <c:pt idx="6982">
                  <c:v>0.72675299999999998</c:v>
                </c:pt>
                <c:pt idx="6983">
                  <c:v>0.72671600000000003</c:v>
                </c:pt>
                <c:pt idx="6984">
                  <c:v>0.72667999999999999</c:v>
                </c:pt>
                <c:pt idx="6985">
                  <c:v>0.72664300000000004</c:v>
                </c:pt>
                <c:pt idx="6986">
                  <c:v>0.72660599999999997</c:v>
                </c:pt>
                <c:pt idx="6987">
                  <c:v>0.72656900000000002</c:v>
                </c:pt>
                <c:pt idx="6988">
                  <c:v>0.72653299999999998</c:v>
                </c:pt>
                <c:pt idx="6989">
                  <c:v>0.72649600000000003</c:v>
                </c:pt>
                <c:pt idx="6990">
                  <c:v>0.72645899999999997</c:v>
                </c:pt>
                <c:pt idx="6991">
                  <c:v>0.72642200000000001</c:v>
                </c:pt>
                <c:pt idx="6992">
                  <c:v>0.72638499999999995</c:v>
                </c:pt>
                <c:pt idx="6993">
                  <c:v>0.72634900000000002</c:v>
                </c:pt>
                <c:pt idx="6994">
                  <c:v>0.72631199999999996</c:v>
                </c:pt>
                <c:pt idx="6995">
                  <c:v>0.726275</c:v>
                </c:pt>
                <c:pt idx="6996">
                  <c:v>0.72623800000000005</c:v>
                </c:pt>
                <c:pt idx="6997">
                  <c:v>0.72620200000000001</c:v>
                </c:pt>
                <c:pt idx="6998">
                  <c:v>0.72616499999999995</c:v>
                </c:pt>
                <c:pt idx="6999">
                  <c:v>0.726128</c:v>
                </c:pt>
                <c:pt idx="7000">
                  <c:v>0.72609100000000004</c:v>
                </c:pt>
                <c:pt idx="7001">
                  <c:v>0.72605399999999998</c:v>
                </c:pt>
                <c:pt idx="7002">
                  <c:v>0.72601800000000005</c:v>
                </c:pt>
                <c:pt idx="7003">
                  <c:v>0.72598099999999999</c:v>
                </c:pt>
                <c:pt idx="7004">
                  <c:v>0.72594400000000003</c:v>
                </c:pt>
                <c:pt idx="7005">
                  <c:v>0.72590699999999997</c:v>
                </c:pt>
                <c:pt idx="7006">
                  <c:v>0.72587100000000004</c:v>
                </c:pt>
                <c:pt idx="7007">
                  <c:v>0.72583399999999998</c:v>
                </c:pt>
                <c:pt idx="7008">
                  <c:v>0.72579700000000003</c:v>
                </c:pt>
                <c:pt idx="7009">
                  <c:v>0.72575999999999996</c:v>
                </c:pt>
                <c:pt idx="7010">
                  <c:v>0.72572300000000001</c:v>
                </c:pt>
                <c:pt idx="7011">
                  <c:v>0.72568699999999997</c:v>
                </c:pt>
                <c:pt idx="7012">
                  <c:v>0.72565000000000002</c:v>
                </c:pt>
                <c:pt idx="7013">
                  <c:v>0.72561299999999995</c:v>
                </c:pt>
                <c:pt idx="7014">
                  <c:v>0.725576</c:v>
                </c:pt>
                <c:pt idx="7015">
                  <c:v>0.72553999999999996</c:v>
                </c:pt>
                <c:pt idx="7016">
                  <c:v>0.72550300000000001</c:v>
                </c:pt>
                <c:pt idx="7017">
                  <c:v>0.72546600000000006</c:v>
                </c:pt>
                <c:pt idx="7018">
                  <c:v>0.72542899999999999</c:v>
                </c:pt>
                <c:pt idx="7019">
                  <c:v>0.72539299999999995</c:v>
                </c:pt>
                <c:pt idx="7020">
                  <c:v>0.725356</c:v>
                </c:pt>
                <c:pt idx="7021">
                  <c:v>0.72531900000000005</c:v>
                </c:pt>
                <c:pt idx="7022">
                  <c:v>0.72528199999999998</c:v>
                </c:pt>
                <c:pt idx="7023">
                  <c:v>0.72524599999999995</c:v>
                </c:pt>
                <c:pt idx="7024">
                  <c:v>0.72520899999999999</c:v>
                </c:pt>
                <c:pt idx="7025">
                  <c:v>0.72517200000000004</c:v>
                </c:pt>
                <c:pt idx="7026">
                  <c:v>0.72513499999999997</c:v>
                </c:pt>
                <c:pt idx="7027">
                  <c:v>0.72509800000000002</c:v>
                </c:pt>
                <c:pt idx="7028">
                  <c:v>0.72506199999999998</c:v>
                </c:pt>
                <c:pt idx="7029">
                  <c:v>0.72502500000000003</c:v>
                </c:pt>
                <c:pt idx="7030">
                  <c:v>0.72498799999999997</c:v>
                </c:pt>
                <c:pt idx="7031">
                  <c:v>0.72495100000000001</c:v>
                </c:pt>
                <c:pt idx="7032">
                  <c:v>0.72491499999999998</c:v>
                </c:pt>
                <c:pt idx="7033">
                  <c:v>0.72487800000000002</c:v>
                </c:pt>
                <c:pt idx="7034">
                  <c:v>0.72484099999999996</c:v>
                </c:pt>
                <c:pt idx="7035">
                  <c:v>0.724804</c:v>
                </c:pt>
                <c:pt idx="7036">
                  <c:v>0.72476799999999997</c:v>
                </c:pt>
                <c:pt idx="7037">
                  <c:v>0.72473100000000001</c:v>
                </c:pt>
                <c:pt idx="7038">
                  <c:v>0.72469399999999995</c:v>
                </c:pt>
                <c:pt idx="7039">
                  <c:v>0.724657</c:v>
                </c:pt>
                <c:pt idx="7040">
                  <c:v>0.72462099999999996</c:v>
                </c:pt>
                <c:pt idx="7041">
                  <c:v>0.72458400000000001</c:v>
                </c:pt>
                <c:pt idx="7042">
                  <c:v>0.72454700000000005</c:v>
                </c:pt>
                <c:pt idx="7043">
                  <c:v>0.72450999999999999</c:v>
                </c:pt>
                <c:pt idx="7044">
                  <c:v>0.72447300000000003</c:v>
                </c:pt>
                <c:pt idx="7045">
                  <c:v>0.724437</c:v>
                </c:pt>
                <c:pt idx="7046">
                  <c:v>0.72440000000000004</c:v>
                </c:pt>
                <c:pt idx="7047">
                  <c:v>0.72436299999999998</c:v>
                </c:pt>
                <c:pt idx="7048">
                  <c:v>0.72432600000000003</c:v>
                </c:pt>
                <c:pt idx="7049">
                  <c:v>0.72428999999999999</c:v>
                </c:pt>
                <c:pt idx="7050">
                  <c:v>0.72425300000000004</c:v>
                </c:pt>
                <c:pt idx="7051">
                  <c:v>0.72421599999999997</c:v>
                </c:pt>
                <c:pt idx="7052">
                  <c:v>0.72417900000000002</c:v>
                </c:pt>
                <c:pt idx="7053">
                  <c:v>0.72414299999999998</c:v>
                </c:pt>
                <c:pt idx="7054">
                  <c:v>0.72410600000000003</c:v>
                </c:pt>
                <c:pt idx="7055">
                  <c:v>0.72406899999999996</c:v>
                </c:pt>
                <c:pt idx="7056">
                  <c:v>0.72403200000000001</c:v>
                </c:pt>
                <c:pt idx="7057">
                  <c:v>0.72399500000000006</c:v>
                </c:pt>
                <c:pt idx="7058">
                  <c:v>0.72395900000000002</c:v>
                </c:pt>
                <c:pt idx="7059">
                  <c:v>0.72392199999999995</c:v>
                </c:pt>
                <c:pt idx="7060">
                  <c:v>0.723885</c:v>
                </c:pt>
                <c:pt idx="7061">
                  <c:v>0.72384800000000005</c:v>
                </c:pt>
                <c:pt idx="7062">
                  <c:v>0.72381099999999998</c:v>
                </c:pt>
                <c:pt idx="7063">
                  <c:v>0.72377499999999995</c:v>
                </c:pt>
                <c:pt idx="7064">
                  <c:v>0.72373799999999999</c:v>
                </c:pt>
                <c:pt idx="7065">
                  <c:v>0.72370100000000004</c:v>
                </c:pt>
                <c:pt idx="7066">
                  <c:v>0.72366399999999997</c:v>
                </c:pt>
                <c:pt idx="7067">
                  <c:v>0.72362800000000005</c:v>
                </c:pt>
                <c:pt idx="7068">
                  <c:v>0.72359099999999998</c:v>
                </c:pt>
                <c:pt idx="7069">
                  <c:v>0.72355400000000003</c:v>
                </c:pt>
                <c:pt idx="7070">
                  <c:v>0.72351699999999997</c:v>
                </c:pt>
                <c:pt idx="7071">
                  <c:v>0.72348000000000001</c:v>
                </c:pt>
                <c:pt idx="7072">
                  <c:v>0.72344299999999995</c:v>
                </c:pt>
                <c:pt idx="7073">
                  <c:v>0.72340700000000002</c:v>
                </c:pt>
                <c:pt idx="7074">
                  <c:v>0.72336999999999996</c:v>
                </c:pt>
                <c:pt idx="7075">
                  <c:v>0.723333</c:v>
                </c:pt>
                <c:pt idx="7076">
                  <c:v>0.72329600000000005</c:v>
                </c:pt>
                <c:pt idx="7077">
                  <c:v>0.72325899999999999</c:v>
                </c:pt>
                <c:pt idx="7078">
                  <c:v>0.72322299999999995</c:v>
                </c:pt>
                <c:pt idx="7079">
                  <c:v>0.723186</c:v>
                </c:pt>
                <c:pt idx="7080">
                  <c:v>0.72314900000000004</c:v>
                </c:pt>
                <c:pt idx="7081">
                  <c:v>0.72311199999999998</c:v>
                </c:pt>
                <c:pt idx="7082">
                  <c:v>0.72307500000000002</c:v>
                </c:pt>
                <c:pt idx="7083">
                  <c:v>0.72303799999999996</c:v>
                </c:pt>
                <c:pt idx="7084">
                  <c:v>0.72300200000000003</c:v>
                </c:pt>
                <c:pt idx="7085">
                  <c:v>0.72296499999999997</c:v>
                </c:pt>
                <c:pt idx="7086">
                  <c:v>0.72292800000000002</c:v>
                </c:pt>
                <c:pt idx="7087">
                  <c:v>0.72289099999999995</c:v>
                </c:pt>
                <c:pt idx="7088">
                  <c:v>0.722854</c:v>
                </c:pt>
                <c:pt idx="7089">
                  <c:v>0.72281700000000004</c:v>
                </c:pt>
                <c:pt idx="7090">
                  <c:v>0.72278100000000001</c:v>
                </c:pt>
                <c:pt idx="7091">
                  <c:v>0.72274400000000005</c:v>
                </c:pt>
                <c:pt idx="7092">
                  <c:v>0.72270699999999999</c:v>
                </c:pt>
                <c:pt idx="7093">
                  <c:v>0.72267000000000003</c:v>
                </c:pt>
                <c:pt idx="7094">
                  <c:v>0.72263299999999997</c:v>
                </c:pt>
                <c:pt idx="7095">
                  <c:v>0.72259600000000002</c:v>
                </c:pt>
                <c:pt idx="7096">
                  <c:v>0.72255899999999995</c:v>
                </c:pt>
                <c:pt idx="7097">
                  <c:v>0.72252300000000003</c:v>
                </c:pt>
                <c:pt idx="7098">
                  <c:v>0.72248599999999996</c:v>
                </c:pt>
                <c:pt idx="7099">
                  <c:v>0.72244900000000001</c:v>
                </c:pt>
                <c:pt idx="7100">
                  <c:v>0.72241200000000005</c:v>
                </c:pt>
                <c:pt idx="7101">
                  <c:v>0.72237499999999999</c:v>
                </c:pt>
                <c:pt idx="7102">
                  <c:v>0.72233800000000004</c:v>
                </c:pt>
                <c:pt idx="7103">
                  <c:v>0.72230099999999997</c:v>
                </c:pt>
                <c:pt idx="7104">
                  <c:v>0.72226400000000002</c:v>
                </c:pt>
                <c:pt idx="7105">
                  <c:v>0.72222699999999995</c:v>
                </c:pt>
                <c:pt idx="7106">
                  <c:v>0.72219100000000003</c:v>
                </c:pt>
                <c:pt idx="7107">
                  <c:v>0.72215399999999996</c:v>
                </c:pt>
                <c:pt idx="7108">
                  <c:v>0.72211700000000001</c:v>
                </c:pt>
                <c:pt idx="7109">
                  <c:v>0.72208000000000006</c:v>
                </c:pt>
                <c:pt idx="7110">
                  <c:v>0.72204299999999999</c:v>
                </c:pt>
                <c:pt idx="7111">
                  <c:v>0.72200600000000004</c:v>
                </c:pt>
                <c:pt idx="7112">
                  <c:v>0.72196899999999997</c:v>
                </c:pt>
                <c:pt idx="7113">
                  <c:v>0.72193200000000002</c:v>
                </c:pt>
                <c:pt idx="7114">
                  <c:v>0.72189499999999995</c:v>
                </c:pt>
                <c:pt idx="7115">
                  <c:v>0.721858</c:v>
                </c:pt>
                <c:pt idx="7116">
                  <c:v>0.72182100000000005</c:v>
                </c:pt>
                <c:pt idx="7117">
                  <c:v>0.72178399999999998</c:v>
                </c:pt>
                <c:pt idx="7118">
                  <c:v>0.72174700000000003</c:v>
                </c:pt>
                <c:pt idx="7119">
                  <c:v>0.72170999999999996</c:v>
                </c:pt>
                <c:pt idx="7120">
                  <c:v>0.72167300000000001</c:v>
                </c:pt>
                <c:pt idx="7121">
                  <c:v>0.72163600000000006</c:v>
                </c:pt>
                <c:pt idx="7122">
                  <c:v>0.72159899999999999</c:v>
                </c:pt>
                <c:pt idx="7123">
                  <c:v>0.72156200000000004</c:v>
                </c:pt>
                <c:pt idx="7124">
                  <c:v>0.72152499999999997</c:v>
                </c:pt>
                <c:pt idx="7125">
                  <c:v>0.72148800000000002</c:v>
                </c:pt>
                <c:pt idx="7126">
                  <c:v>0.72145099999999995</c:v>
                </c:pt>
                <c:pt idx="7127">
                  <c:v>0.721414</c:v>
                </c:pt>
                <c:pt idx="7128">
                  <c:v>0.72137700000000005</c:v>
                </c:pt>
                <c:pt idx="7129">
                  <c:v>0.72133999999999998</c:v>
                </c:pt>
                <c:pt idx="7130">
                  <c:v>0.72130300000000003</c:v>
                </c:pt>
                <c:pt idx="7131">
                  <c:v>0.72126599999999996</c:v>
                </c:pt>
                <c:pt idx="7132">
                  <c:v>0.72122900000000001</c:v>
                </c:pt>
                <c:pt idx="7133">
                  <c:v>0.72119200000000006</c:v>
                </c:pt>
                <c:pt idx="7134">
                  <c:v>0.72115499999999999</c:v>
                </c:pt>
                <c:pt idx="7135">
                  <c:v>0.72111800000000004</c:v>
                </c:pt>
                <c:pt idx="7136">
                  <c:v>0.72108099999999997</c:v>
                </c:pt>
                <c:pt idx="7137">
                  <c:v>0.72104400000000002</c:v>
                </c:pt>
                <c:pt idx="7138">
                  <c:v>0.72100699999999995</c:v>
                </c:pt>
                <c:pt idx="7139">
                  <c:v>0.72096899999999997</c:v>
                </c:pt>
                <c:pt idx="7140">
                  <c:v>0.72093200000000002</c:v>
                </c:pt>
                <c:pt idx="7141">
                  <c:v>0.72089499999999995</c:v>
                </c:pt>
                <c:pt idx="7142">
                  <c:v>0.720858</c:v>
                </c:pt>
                <c:pt idx="7143">
                  <c:v>0.72082100000000005</c:v>
                </c:pt>
                <c:pt idx="7144">
                  <c:v>0.72078399999999998</c:v>
                </c:pt>
                <c:pt idx="7145">
                  <c:v>0.72074700000000003</c:v>
                </c:pt>
                <c:pt idx="7146">
                  <c:v>0.72070900000000004</c:v>
                </c:pt>
                <c:pt idx="7147">
                  <c:v>0.72067199999999998</c:v>
                </c:pt>
                <c:pt idx="7148">
                  <c:v>0.72063500000000003</c:v>
                </c:pt>
                <c:pt idx="7149">
                  <c:v>0.72059799999999996</c:v>
                </c:pt>
                <c:pt idx="7150">
                  <c:v>0.72056100000000001</c:v>
                </c:pt>
                <c:pt idx="7151">
                  <c:v>0.72052300000000002</c:v>
                </c:pt>
                <c:pt idx="7152">
                  <c:v>0.72048599999999996</c:v>
                </c:pt>
                <c:pt idx="7153">
                  <c:v>0.72044900000000001</c:v>
                </c:pt>
                <c:pt idx="7154">
                  <c:v>0.72041200000000005</c:v>
                </c:pt>
                <c:pt idx="7155">
                  <c:v>0.72037399999999996</c:v>
                </c:pt>
                <c:pt idx="7156">
                  <c:v>0.72033700000000001</c:v>
                </c:pt>
                <c:pt idx="7157">
                  <c:v>0.72030000000000005</c:v>
                </c:pt>
                <c:pt idx="7158">
                  <c:v>0.72026299999999999</c:v>
                </c:pt>
                <c:pt idx="7159">
                  <c:v>0.720225</c:v>
                </c:pt>
                <c:pt idx="7160">
                  <c:v>0.72018800000000005</c:v>
                </c:pt>
                <c:pt idx="7161">
                  <c:v>0.72015099999999999</c:v>
                </c:pt>
                <c:pt idx="7162">
                  <c:v>0.720113</c:v>
                </c:pt>
                <c:pt idx="7163">
                  <c:v>0.72007600000000005</c:v>
                </c:pt>
                <c:pt idx="7164">
                  <c:v>0.72003899999999998</c:v>
                </c:pt>
                <c:pt idx="7165">
                  <c:v>0.720001</c:v>
                </c:pt>
                <c:pt idx="7166">
                  <c:v>0.71996400000000005</c:v>
                </c:pt>
                <c:pt idx="7167">
                  <c:v>0.71992599999999995</c:v>
                </c:pt>
                <c:pt idx="7168">
                  <c:v>0.719889</c:v>
                </c:pt>
                <c:pt idx="7169">
                  <c:v>0.71985200000000005</c:v>
                </c:pt>
                <c:pt idx="7170">
                  <c:v>0.71981399999999995</c:v>
                </c:pt>
                <c:pt idx="7171">
                  <c:v>0.719777</c:v>
                </c:pt>
                <c:pt idx="7172">
                  <c:v>0.71973900000000002</c:v>
                </c:pt>
                <c:pt idx="7173">
                  <c:v>0.71970199999999995</c:v>
                </c:pt>
                <c:pt idx="7174">
                  <c:v>0.71966399999999997</c:v>
                </c:pt>
                <c:pt idx="7175">
                  <c:v>0.71962700000000002</c:v>
                </c:pt>
                <c:pt idx="7176">
                  <c:v>0.71958900000000003</c:v>
                </c:pt>
                <c:pt idx="7177">
                  <c:v>0.71955199999999997</c:v>
                </c:pt>
                <c:pt idx="7178">
                  <c:v>0.71951399999999999</c:v>
                </c:pt>
                <c:pt idx="7179">
                  <c:v>0.719476</c:v>
                </c:pt>
                <c:pt idx="7180">
                  <c:v>0.71943900000000005</c:v>
                </c:pt>
                <c:pt idx="7181">
                  <c:v>0.71940099999999996</c:v>
                </c:pt>
                <c:pt idx="7182">
                  <c:v>0.719364</c:v>
                </c:pt>
                <c:pt idx="7183">
                  <c:v>0.71932600000000002</c:v>
                </c:pt>
                <c:pt idx="7184">
                  <c:v>0.71928800000000004</c:v>
                </c:pt>
                <c:pt idx="7185">
                  <c:v>0.71925099999999997</c:v>
                </c:pt>
                <c:pt idx="7186">
                  <c:v>0.71921299999999999</c:v>
                </c:pt>
                <c:pt idx="7187">
                  <c:v>0.71917500000000001</c:v>
                </c:pt>
                <c:pt idx="7188">
                  <c:v>0.71913800000000005</c:v>
                </c:pt>
                <c:pt idx="7189">
                  <c:v>0.71909999999999996</c:v>
                </c:pt>
                <c:pt idx="7190">
                  <c:v>0.71906199999999998</c:v>
                </c:pt>
                <c:pt idx="7191">
                  <c:v>0.719024</c:v>
                </c:pt>
                <c:pt idx="7192">
                  <c:v>0.71898600000000001</c:v>
                </c:pt>
                <c:pt idx="7193">
                  <c:v>0.71894899999999995</c:v>
                </c:pt>
                <c:pt idx="7194">
                  <c:v>0.71891099999999997</c:v>
                </c:pt>
                <c:pt idx="7195">
                  <c:v>0.71887299999999998</c:v>
                </c:pt>
                <c:pt idx="7196">
                  <c:v>0.718835</c:v>
                </c:pt>
                <c:pt idx="7197">
                  <c:v>0.71879700000000002</c:v>
                </c:pt>
                <c:pt idx="7198">
                  <c:v>0.71875900000000004</c:v>
                </c:pt>
                <c:pt idx="7199">
                  <c:v>0.71872100000000005</c:v>
                </c:pt>
                <c:pt idx="7200">
                  <c:v>0.71868299999999996</c:v>
                </c:pt>
                <c:pt idx="7201">
                  <c:v>0.71864499999999998</c:v>
                </c:pt>
                <c:pt idx="7202">
                  <c:v>0.718607</c:v>
                </c:pt>
                <c:pt idx="7203">
                  <c:v>0.71856900000000001</c:v>
                </c:pt>
                <c:pt idx="7204">
                  <c:v>0.71853100000000003</c:v>
                </c:pt>
                <c:pt idx="7205">
                  <c:v>0.71849300000000005</c:v>
                </c:pt>
                <c:pt idx="7206">
                  <c:v>0.71845499999999995</c:v>
                </c:pt>
                <c:pt idx="7207">
                  <c:v>0.71841699999999997</c:v>
                </c:pt>
                <c:pt idx="7208">
                  <c:v>0.71837899999999999</c:v>
                </c:pt>
                <c:pt idx="7209">
                  <c:v>0.71833999999999998</c:v>
                </c:pt>
                <c:pt idx="7210">
                  <c:v>0.718302</c:v>
                </c:pt>
                <c:pt idx="7211">
                  <c:v>0.71826400000000001</c:v>
                </c:pt>
                <c:pt idx="7212">
                  <c:v>0.71822600000000003</c:v>
                </c:pt>
                <c:pt idx="7213">
                  <c:v>0.71818700000000002</c:v>
                </c:pt>
                <c:pt idx="7214">
                  <c:v>0.71814900000000004</c:v>
                </c:pt>
                <c:pt idx="7215">
                  <c:v>0.71811100000000005</c:v>
                </c:pt>
                <c:pt idx="7216">
                  <c:v>0.71807200000000004</c:v>
                </c:pt>
                <c:pt idx="7217">
                  <c:v>0.71803399999999995</c:v>
                </c:pt>
                <c:pt idx="7218">
                  <c:v>0.71799500000000005</c:v>
                </c:pt>
                <c:pt idx="7219">
                  <c:v>0.71795699999999996</c:v>
                </c:pt>
                <c:pt idx="7220">
                  <c:v>0.71791799999999995</c:v>
                </c:pt>
                <c:pt idx="7221">
                  <c:v>0.71787999999999996</c:v>
                </c:pt>
                <c:pt idx="7222">
                  <c:v>0.71784099999999995</c:v>
                </c:pt>
                <c:pt idx="7223">
                  <c:v>0.71780299999999997</c:v>
                </c:pt>
                <c:pt idx="7224">
                  <c:v>0.71776399999999996</c:v>
                </c:pt>
                <c:pt idx="7225">
                  <c:v>0.71772499999999995</c:v>
                </c:pt>
                <c:pt idx="7226">
                  <c:v>0.71768600000000005</c:v>
                </c:pt>
                <c:pt idx="7227">
                  <c:v>0.71764799999999995</c:v>
                </c:pt>
                <c:pt idx="7228">
                  <c:v>0.71760900000000005</c:v>
                </c:pt>
                <c:pt idx="7229">
                  <c:v>0.71757000000000004</c:v>
                </c:pt>
                <c:pt idx="7230">
                  <c:v>0.71753100000000003</c:v>
                </c:pt>
                <c:pt idx="7231">
                  <c:v>0.71749200000000002</c:v>
                </c:pt>
                <c:pt idx="7232">
                  <c:v>0.71745300000000001</c:v>
                </c:pt>
                <c:pt idx="7233">
                  <c:v>0.717414</c:v>
                </c:pt>
                <c:pt idx="7234">
                  <c:v>0.71737499999999998</c:v>
                </c:pt>
                <c:pt idx="7235">
                  <c:v>0.71733599999999997</c:v>
                </c:pt>
                <c:pt idx="7236">
                  <c:v>0.71729699999999996</c:v>
                </c:pt>
                <c:pt idx="7237">
                  <c:v>0.71725799999999995</c:v>
                </c:pt>
                <c:pt idx="7238">
                  <c:v>0.71721900000000005</c:v>
                </c:pt>
                <c:pt idx="7239">
                  <c:v>0.71718000000000004</c:v>
                </c:pt>
                <c:pt idx="7240">
                  <c:v>0.71714100000000003</c:v>
                </c:pt>
                <c:pt idx="7241">
                  <c:v>0.71710099999999999</c:v>
                </c:pt>
                <c:pt idx="7242">
                  <c:v>0.71706199999999998</c:v>
                </c:pt>
                <c:pt idx="7243">
                  <c:v>0.71702200000000005</c:v>
                </c:pt>
                <c:pt idx="7244">
                  <c:v>0.71698300000000004</c:v>
                </c:pt>
                <c:pt idx="7245">
                  <c:v>0.71694400000000003</c:v>
                </c:pt>
                <c:pt idx="7246">
                  <c:v>0.71690399999999999</c:v>
                </c:pt>
                <c:pt idx="7247">
                  <c:v>0.71686399999999995</c:v>
                </c:pt>
                <c:pt idx="7248">
                  <c:v>0.71682500000000005</c:v>
                </c:pt>
                <c:pt idx="7249">
                  <c:v>0.71678500000000001</c:v>
                </c:pt>
                <c:pt idx="7250">
                  <c:v>0.71674499999999997</c:v>
                </c:pt>
                <c:pt idx="7251">
                  <c:v>0.71670599999999995</c:v>
                </c:pt>
                <c:pt idx="7252">
                  <c:v>0.71666600000000003</c:v>
                </c:pt>
                <c:pt idx="7253">
                  <c:v>0.71662599999999999</c:v>
                </c:pt>
                <c:pt idx="7254">
                  <c:v>0.71658599999999995</c:v>
                </c:pt>
                <c:pt idx="7255">
                  <c:v>0.71654600000000002</c:v>
                </c:pt>
                <c:pt idx="7256">
                  <c:v>0.71650599999999998</c:v>
                </c:pt>
                <c:pt idx="7257">
                  <c:v>0.71646600000000005</c:v>
                </c:pt>
                <c:pt idx="7258">
                  <c:v>0.71642499999999998</c:v>
                </c:pt>
                <c:pt idx="7259">
                  <c:v>0.71638500000000005</c:v>
                </c:pt>
                <c:pt idx="7260">
                  <c:v>0.71634500000000001</c:v>
                </c:pt>
                <c:pt idx="7261">
                  <c:v>0.71630499999999997</c:v>
                </c:pt>
                <c:pt idx="7262">
                  <c:v>0.71626400000000001</c:v>
                </c:pt>
                <c:pt idx="7263">
                  <c:v>0.71622399999999997</c:v>
                </c:pt>
                <c:pt idx="7264">
                  <c:v>0.71618300000000001</c:v>
                </c:pt>
                <c:pt idx="7265">
                  <c:v>0.71614199999999995</c:v>
                </c:pt>
                <c:pt idx="7266">
                  <c:v>0.71610200000000002</c:v>
                </c:pt>
                <c:pt idx="7267">
                  <c:v>0.71606099999999995</c:v>
                </c:pt>
                <c:pt idx="7268">
                  <c:v>0.71601999999999999</c:v>
                </c:pt>
                <c:pt idx="7269">
                  <c:v>0.71597900000000003</c:v>
                </c:pt>
                <c:pt idx="7270">
                  <c:v>0.71593799999999996</c:v>
                </c:pt>
                <c:pt idx="7271">
                  <c:v>0.71589700000000001</c:v>
                </c:pt>
                <c:pt idx="7272">
                  <c:v>0.71585600000000005</c:v>
                </c:pt>
                <c:pt idx="7273">
                  <c:v>0.71581499999999998</c:v>
                </c:pt>
                <c:pt idx="7274">
                  <c:v>0.71577400000000002</c:v>
                </c:pt>
                <c:pt idx="7275">
                  <c:v>0.71573200000000003</c:v>
                </c:pt>
                <c:pt idx="7276">
                  <c:v>0.71569099999999997</c:v>
                </c:pt>
                <c:pt idx="7277">
                  <c:v>0.71564899999999998</c:v>
                </c:pt>
                <c:pt idx="7278">
                  <c:v>0.71560800000000002</c:v>
                </c:pt>
                <c:pt idx="7279">
                  <c:v>0.71556600000000004</c:v>
                </c:pt>
                <c:pt idx="7280">
                  <c:v>0.71552400000000005</c:v>
                </c:pt>
                <c:pt idx="7281">
                  <c:v>0.71548299999999998</c:v>
                </c:pt>
                <c:pt idx="7282">
                  <c:v>0.71544099999999999</c:v>
                </c:pt>
                <c:pt idx="7283">
                  <c:v>0.71539900000000001</c:v>
                </c:pt>
                <c:pt idx="7284">
                  <c:v>0.71535700000000002</c:v>
                </c:pt>
                <c:pt idx="7285">
                  <c:v>0.71531400000000001</c:v>
                </c:pt>
                <c:pt idx="7286">
                  <c:v>0.71527200000000002</c:v>
                </c:pt>
                <c:pt idx="7287">
                  <c:v>0.71523000000000003</c:v>
                </c:pt>
                <c:pt idx="7288">
                  <c:v>0.71518700000000002</c:v>
                </c:pt>
                <c:pt idx="7289">
                  <c:v>0.71514500000000003</c:v>
                </c:pt>
                <c:pt idx="7290">
                  <c:v>0.71510200000000002</c:v>
                </c:pt>
                <c:pt idx="7291">
                  <c:v>0.715059</c:v>
                </c:pt>
                <c:pt idx="7292">
                  <c:v>0.71501599999999998</c:v>
                </c:pt>
                <c:pt idx="7293">
                  <c:v>0.71497299999999997</c:v>
                </c:pt>
                <c:pt idx="7294">
                  <c:v>0.71492999999999995</c:v>
                </c:pt>
                <c:pt idx="7295">
                  <c:v>0.71488700000000005</c:v>
                </c:pt>
                <c:pt idx="7296">
                  <c:v>0.71484400000000003</c:v>
                </c:pt>
                <c:pt idx="7297">
                  <c:v>0.71479999999999999</c:v>
                </c:pt>
                <c:pt idx="7298">
                  <c:v>0.71475699999999998</c:v>
                </c:pt>
                <c:pt idx="7299">
                  <c:v>0.71471300000000004</c:v>
                </c:pt>
                <c:pt idx="7300">
                  <c:v>0.714669</c:v>
                </c:pt>
                <c:pt idx="7301">
                  <c:v>0.71462599999999998</c:v>
                </c:pt>
                <c:pt idx="7302">
                  <c:v>0.71458200000000005</c:v>
                </c:pt>
                <c:pt idx="7303">
                  <c:v>0.71453699999999998</c:v>
                </c:pt>
                <c:pt idx="7304">
                  <c:v>0.71449300000000004</c:v>
                </c:pt>
                <c:pt idx="7305">
                  <c:v>0.714449</c:v>
                </c:pt>
                <c:pt idx="7306">
                  <c:v>0.71440400000000004</c:v>
                </c:pt>
                <c:pt idx="7307">
                  <c:v>0.71435999999999999</c:v>
                </c:pt>
                <c:pt idx="7308">
                  <c:v>0.71431500000000003</c:v>
                </c:pt>
                <c:pt idx="7309">
                  <c:v>0.71426999999999996</c:v>
                </c:pt>
                <c:pt idx="7310">
                  <c:v>0.714225</c:v>
                </c:pt>
                <c:pt idx="7311">
                  <c:v>0.71418000000000004</c:v>
                </c:pt>
                <c:pt idx="7312">
                  <c:v>0.71413400000000005</c:v>
                </c:pt>
                <c:pt idx="7313">
                  <c:v>0.71408899999999997</c:v>
                </c:pt>
                <c:pt idx="7314">
                  <c:v>0.71404299999999998</c:v>
                </c:pt>
                <c:pt idx="7315">
                  <c:v>0.71399800000000002</c:v>
                </c:pt>
                <c:pt idx="7316">
                  <c:v>0.71395200000000003</c:v>
                </c:pt>
                <c:pt idx="7317">
                  <c:v>0.71390600000000004</c:v>
                </c:pt>
                <c:pt idx="7318">
                  <c:v>0.71385900000000002</c:v>
                </c:pt>
                <c:pt idx="7319">
                  <c:v>0.71381300000000003</c:v>
                </c:pt>
                <c:pt idx="7320">
                  <c:v>0.71376600000000001</c:v>
                </c:pt>
                <c:pt idx="7321">
                  <c:v>0.71372000000000002</c:v>
                </c:pt>
                <c:pt idx="7322">
                  <c:v>0.713673</c:v>
                </c:pt>
                <c:pt idx="7323">
                  <c:v>0.71362599999999998</c:v>
                </c:pt>
                <c:pt idx="7324">
                  <c:v>0.71357899999999996</c:v>
                </c:pt>
                <c:pt idx="7325">
                  <c:v>0.71353100000000003</c:v>
                </c:pt>
                <c:pt idx="7326">
                  <c:v>0.71348400000000001</c:v>
                </c:pt>
                <c:pt idx="7327">
                  <c:v>0.71343599999999996</c:v>
                </c:pt>
                <c:pt idx="7328">
                  <c:v>0.71338800000000002</c:v>
                </c:pt>
                <c:pt idx="7329">
                  <c:v>0.71333999999999997</c:v>
                </c:pt>
                <c:pt idx="7330">
                  <c:v>0.71329100000000001</c:v>
                </c:pt>
                <c:pt idx="7331">
                  <c:v>0.71324299999999996</c:v>
                </c:pt>
                <c:pt idx="7332">
                  <c:v>0.71319399999999999</c:v>
                </c:pt>
                <c:pt idx="7333">
                  <c:v>0.71314500000000003</c:v>
                </c:pt>
                <c:pt idx="7334">
                  <c:v>0.71309599999999995</c:v>
                </c:pt>
                <c:pt idx="7335">
                  <c:v>0.71304699999999999</c:v>
                </c:pt>
                <c:pt idx="7336">
                  <c:v>0.71299699999999999</c:v>
                </c:pt>
                <c:pt idx="7337">
                  <c:v>0.71294800000000003</c:v>
                </c:pt>
                <c:pt idx="7338">
                  <c:v>0.71289800000000003</c:v>
                </c:pt>
                <c:pt idx="7339">
                  <c:v>0.71284800000000004</c:v>
                </c:pt>
                <c:pt idx="7340">
                  <c:v>0.71279700000000001</c:v>
                </c:pt>
                <c:pt idx="7341">
                  <c:v>0.71274700000000002</c:v>
                </c:pt>
                <c:pt idx="7342">
                  <c:v>0.712696</c:v>
                </c:pt>
                <c:pt idx="7343">
                  <c:v>0.71264499999999997</c:v>
                </c:pt>
                <c:pt idx="7344">
                  <c:v>0.71259300000000003</c:v>
                </c:pt>
                <c:pt idx="7345">
                  <c:v>0.71254200000000001</c:v>
                </c:pt>
                <c:pt idx="7346">
                  <c:v>0.71248999999999996</c:v>
                </c:pt>
                <c:pt idx="7347">
                  <c:v>0.71243800000000002</c:v>
                </c:pt>
                <c:pt idx="7348">
                  <c:v>0.71238599999999996</c:v>
                </c:pt>
                <c:pt idx="7349">
                  <c:v>0.71233299999999999</c:v>
                </c:pt>
                <c:pt idx="7350">
                  <c:v>0.71228100000000005</c:v>
                </c:pt>
                <c:pt idx="7351">
                  <c:v>0.71222700000000005</c:v>
                </c:pt>
                <c:pt idx="7352">
                  <c:v>0.71217399999999997</c:v>
                </c:pt>
                <c:pt idx="7353">
                  <c:v>0.712121</c:v>
                </c:pt>
                <c:pt idx="7354">
                  <c:v>0.71206700000000001</c:v>
                </c:pt>
                <c:pt idx="7355">
                  <c:v>0.71201300000000001</c:v>
                </c:pt>
                <c:pt idx="7356">
                  <c:v>0.71195799999999998</c:v>
                </c:pt>
                <c:pt idx="7357">
                  <c:v>0.71190299999999995</c:v>
                </c:pt>
                <c:pt idx="7358">
                  <c:v>0.71184899999999995</c:v>
                </c:pt>
                <c:pt idx="7359">
                  <c:v>0.71179300000000001</c:v>
                </c:pt>
                <c:pt idx="7360">
                  <c:v>0.71173799999999998</c:v>
                </c:pt>
                <c:pt idx="7361">
                  <c:v>0.71168200000000004</c:v>
                </c:pt>
                <c:pt idx="7362">
                  <c:v>0.71162599999999998</c:v>
                </c:pt>
                <c:pt idx="7363">
                  <c:v>0.71156900000000001</c:v>
                </c:pt>
                <c:pt idx="7364">
                  <c:v>0.71151200000000003</c:v>
                </c:pt>
                <c:pt idx="7365">
                  <c:v>0.71145499999999995</c:v>
                </c:pt>
                <c:pt idx="7366">
                  <c:v>0.71139799999999997</c:v>
                </c:pt>
                <c:pt idx="7367">
                  <c:v>0.71133999999999997</c:v>
                </c:pt>
                <c:pt idx="7368">
                  <c:v>0.71128199999999997</c:v>
                </c:pt>
                <c:pt idx="7369">
                  <c:v>0.71122300000000005</c:v>
                </c:pt>
                <c:pt idx="7370">
                  <c:v>0.71116400000000002</c:v>
                </c:pt>
                <c:pt idx="7371">
                  <c:v>0.71110499999999999</c:v>
                </c:pt>
                <c:pt idx="7372">
                  <c:v>0.71104599999999996</c:v>
                </c:pt>
                <c:pt idx="7373">
                  <c:v>0.71098600000000001</c:v>
                </c:pt>
                <c:pt idx="7374">
                  <c:v>0.71092599999999995</c:v>
                </c:pt>
                <c:pt idx="7375">
                  <c:v>0.71086499999999997</c:v>
                </c:pt>
                <c:pt idx="7376">
                  <c:v>0.71080399999999999</c:v>
                </c:pt>
                <c:pt idx="7377">
                  <c:v>0.71074300000000001</c:v>
                </c:pt>
                <c:pt idx="7378">
                  <c:v>0.71068100000000001</c:v>
                </c:pt>
                <c:pt idx="7379">
                  <c:v>0.710619</c:v>
                </c:pt>
                <c:pt idx="7380">
                  <c:v>0.71055599999999997</c:v>
                </c:pt>
                <c:pt idx="7381">
                  <c:v>0.71049399999999996</c:v>
                </c:pt>
                <c:pt idx="7382">
                  <c:v>0.71043000000000001</c:v>
                </c:pt>
                <c:pt idx="7383">
                  <c:v>0.71036699999999997</c:v>
                </c:pt>
                <c:pt idx="7384">
                  <c:v>0.71030199999999999</c:v>
                </c:pt>
                <c:pt idx="7385">
                  <c:v>0.71023800000000004</c:v>
                </c:pt>
                <c:pt idx="7386">
                  <c:v>0.71017300000000005</c:v>
                </c:pt>
                <c:pt idx="7387">
                  <c:v>0.71010799999999996</c:v>
                </c:pt>
                <c:pt idx="7388">
                  <c:v>0.71004199999999995</c:v>
                </c:pt>
                <c:pt idx="7389">
                  <c:v>0.70997500000000002</c:v>
                </c:pt>
                <c:pt idx="7390">
                  <c:v>0.70990900000000001</c:v>
                </c:pt>
                <c:pt idx="7391">
                  <c:v>0.70984199999999997</c:v>
                </c:pt>
                <c:pt idx="7392">
                  <c:v>0.70977400000000002</c:v>
                </c:pt>
                <c:pt idx="7393">
                  <c:v>0.70970599999999995</c:v>
                </c:pt>
                <c:pt idx="7394">
                  <c:v>0.70963699999999996</c:v>
                </c:pt>
                <c:pt idx="7395">
                  <c:v>0.70956799999999998</c:v>
                </c:pt>
                <c:pt idx="7396">
                  <c:v>0.70949899999999999</c:v>
                </c:pt>
                <c:pt idx="7397">
                  <c:v>0.70942899999999998</c:v>
                </c:pt>
                <c:pt idx="7398">
                  <c:v>0.70935800000000004</c:v>
                </c:pt>
                <c:pt idx="7399">
                  <c:v>0.709287</c:v>
                </c:pt>
                <c:pt idx="7400">
                  <c:v>0.70921599999999996</c:v>
                </c:pt>
                <c:pt idx="7401">
                  <c:v>0.709144</c:v>
                </c:pt>
                <c:pt idx="7402">
                  <c:v>0.70907100000000001</c:v>
                </c:pt>
                <c:pt idx="7403">
                  <c:v>0.70899800000000002</c:v>
                </c:pt>
                <c:pt idx="7404">
                  <c:v>0.70892500000000003</c:v>
                </c:pt>
                <c:pt idx="7405">
                  <c:v>0.70885100000000001</c:v>
                </c:pt>
                <c:pt idx="7406">
                  <c:v>0.70877599999999996</c:v>
                </c:pt>
                <c:pt idx="7407">
                  <c:v>0.70870100000000003</c:v>
                </c:pt>
                <c:pt idx="7408">
                  <c:v>0.70862499999999995</c:v>
                </c:pt>
                <c:pt idx="7409">
                  <c:v>0.70854899999999998</c:v>
                </c:pt>
                <c:pt idx="7410">
                  <c:v>0.70847199999999999</c:v>
                </c:pt>
                <c:pt idx="7411">
                  <c:v>0.708395</c:v>
                </c:pt>
                <c:pt idx="7412">
                  <c:v>0.70831699999999997</c:v>
                </c:pt>
                <c:pt idx="7413">
                  <c:v>0.70823800000000003</c:v>
                </c:pt>
                <c:pt idx="7414">
                  <c:v>0.70815899999999998</c:v>
                </c:pt>
                <c:pt idx="7415">
                  <c:v>0.70808000000000004</c:v>
                </c:pt>
                <c:pt idx="7416">
                  <c:v>0.70799900000000004</c:v>
                </c:pt>
                <c:pt idx="7417">
                  <c:v>0.70791800000000005</c:v>
                </c:pt>
                <c:pt idx="7418">
                  <c:v>0.70783700000000005</c:v>
                </c:pt>
                <c:pt idx="7419">
                  <c:v>0.70775500000000002</c:v>
                </c:pt>
                <c:pt idx="7420">
                  <c:v>0.70767199999999997</c:v>
                </c:pt>
                <c:pt idx="7421">
                  <c:v>0.70758900000000002</c:v>
                </c:pt>
                <c:pt idx="7422">
                  <c:v>0.70750500000000005</c:v>
                </c:pt>
                <c:pt idx="7423">
                  <c:v>0.70742099999999997</c:v>
                </c:pt>
                <c:pt idx="7424">
                  <c:v>0.70733500000000005</c:v>
                </c:pt>
                <c:pt idx="7425">
                  <c:v>0.70725000000000005</c:v>
                </c:pt>
                <c:pt idx="7426">
                  <c:v>0.70716299999999999</c:v>
                </c:pt>
                <c:pt idx="7427">
                  <c:v>0.70707600000000004</c:v>
                </c:pt>
                <c:pt idx="7428">
                  <c:v>0.70698799999999995</c:v>
                </c:pt>
                <c:pt idx="7429">
                  <c:v>0.70689999999999997</c:v>
                </c:pt>
                <c:pt idx="7430">
                  <c:v>0.70681099999999997</c:v>
                </c:pt>
                <c:pt idx="7431">
                  <c:v>0.70672100000000004</c:v>
                </c:pt>
                <c:pt idx="7432">
                  <c:v>0.70662999999999998</c:v>
                </c:pt>
                <c:pt idx="7433">
                  <c:v>0.70653900000000003</c:v>
                </c:pt>
                <c:pt idx="7434">
                  <c:v>0.70644799999999996</c:v>
                </c:pt>
                <c:pt idx="7435">
                  <c:v>0.70635499999999996</c:v>
                </c:pt>
                <c:pt idx="7436">
                  <c:v>0.70626199999999995</c:v>
                </c:pt>
                <c:pt idx="7437">
                  <c:v>0.70616800000000002</c:v>
                </c:pt>
                <c:pt idx="7438">
                  <c:v>0.70607399999999998</c:v>
                </c:pt>
                <c:pt idx="7439">
                  <c:v>0.70597799999999999</c:v>
                </c:pt>
                <c:pt idx="7440">
                  <c:v>0.70588200000000001</c:v>
                </c:pt>
                <c:pt idx="7441">
                  <c:v>0.70578600000000002</c:v>
                </c:pt>
                <c:pt idx="7442">
                  <c:v>0.70568799999999998</c:v>
                </c:pt>
                <c:pt idx="7443">
                  <c:v>0.70559000000000005</c:v>
                </c:pt>
                <c:pt idx="7444">
                  <c:v>0.70549099999999998</c:v>
                </c:pt>
                <c:pt idx="7445">
                  <c:v>0.70539200000000002</c:v>
                </c:pt>
                <c:pt idx="7446">
                  <c:v>0.705291</c:v>
                </c:pt>
                <c:pt idx="7447">
                  <c:v>0.70518999999999998</c:v>
                </c:pt>
                <c:pt idx="7448">
                  <c:v>0.70508899999999997</c:v>
                </c:pt>
                <c:pt idx="7449">
                  <c:v>0.704986</c:v>
                </c:pt>
                <c:pt idx="7450">
                  <c:v>0.70488300000000004</c:v>
                </c:pt>
                <c:pt idx="7451">
                  <c:v>0.70477900000000004</c:v>
                </c:pt>
                <c:pt idx="7452">
                  <c:v>0.70467400000000002</c:v>
                </c:pt>
                <c:pt idx="7453">
                  <c:v>0.70456799999999997</c:v>
                </c:pt>
                <c:pt idx="7454">
                  <c:v>0.70446200000000003</c:v>
                </c:pt>
                <c:pt idx="7455">
                  <c:v>0.70435499999999995</c:v>
                </c:pt>
                <c:pt idx="7456">
                  <c:v>0.70424699999999996</c:v>
                </c:pt>
                <c:pt idx="7457">
                  <c:v>0.70413899999999996</c:v>
                </c:pt>
                <c:pt idx="7458">
                  <c:v>0.70402900000000002</c:v>
                </c:pt>
                <c:pt idx="7459">
                  <c:v>0.70391899999999996</c:v>
                </c:pt>
                <c:pt idx="7460">
                  <c:v>0.70380799999999999</c:v>
                </c:pt>
                <c:pt idx="7461">
                  <c:v>0.70369700000000002</c:v>
                </c:pt>
                <c:pt idx="7462">
                  <c:v>0.70358399999999999</c:v>
                </c:pt>
                <c:pt idx="7463">
                  <c:v>0.70347099999999996</c:v>
                </c:pt>
                <c:pt idx="7464">
                  <c:v>0.70335700000000001</c:v>
                </c:pt>
                <c:pt idx="7465">
                  <c:v>0.70324299999999995</c:v>
                </c:pt>
                <c:pt idx="7466">
                  <c:v>0.70312699999999995</c:v>
                </c:pt>
                <c:pt idx="7467">
                  <c:v>0.70301100000000005</c:v>
                </c:pt>
                <c:pt idx="7468">
                  <c:v>0.70289400000000002</c:v>
                </c:pt>
                <c:pt idx="7469">
                  <c:v>0.70277599999999996</c:v>
                </c:pt>
                <c:pt idx="7470">
                  <c:v>0.70265699999999998</c:v>
                </c:pt>
                <c:pt idx="7471">
                  <c:v>0.702538</c:v>
                </c:pt>
                <c:pt idx="7472">
                  <c:v>0.70241799999999999</c:v>
                </c:pt>
                <c:pt idx="7473">
                  <c:v>0.70229699999999995</c:v>
                </c:pt>
                <c:pt idx="7474">
                  <c:v>0.70217499999999999</c:v>
                </c:pt>
                <c:pt idx="7475">
                  <c:v>0.70205200000000001</c:v>
                </c:pt>
                <c:pt idx="7476">
                  <c:v>0.70192900000000003</c:v>
                </c:pt>
                <c:pt idx="7477">
                  <c:v>0.70180500000000001</c:v>
                </c:pt>
                <c:pt idx="7478">
                  <c:v>0.70167999999999997</c:v>
                </c:pt>
                <c:pt idx="7479">
                  <c:v>0.70155400000000001</c:v>
                </c:pt>
                <c:pt idx="7480">
                  <c:v>0.70142800000000005</c:v>
                </c:pt>
                <c:pt idx="7481">
                  <c:v>0.70130099999999995</c:v>
                </c:pt>
                <c:pt idx="7482">
                  <c:v>0.70117300000000005</c:v>
                </c:pt>
                <c:pt idx="7483">
                  <c:v>0.701044</c:v>
                </c:pt>
                <c:pt idx="7484">
                  <c:v>0.70091400000000004</c:v>
                </c:pt>
                <c:pt idx="7485">
                  <c:v>0.70078399999999996</c:v>
                </c:pt>
                <c:pt idx="7486">
                  <c:v>0.70065299999999997</c:v>
                </c:pt>
                <c:pt idx="7487">
                  <c:v>0.70052099999999995</c:v>
                </c:pt>
                <c:pt idx="7488">
                  <c:v>0.70038900000000004</c:v>
                </c:pt>
                <c:pt idx="7489">
                  <c:v>0.70025499999999996</c:v>
                </c:pt>
                <c:pt idx="7490">
                  <c:v>0.70012099999999999</c:v>
                </c:pt>
                <c:pt idx="7491">
                  <c:v>0.699986</c:v>
                </c:pt>
                <c:pt idx="7492">
                  <c:v>0.699851</c:v>
                </c:pt>
                <c:pt idx="7493">
                  <c:v>0.69971399999999995</c:v>
                </c:pt>
                <c:pt idx="7494">
                  <c:v>0.699577</c:v>
                </c:pt>
                <c:pt idx="7495">
                  <c:v>0.69943900000000003</c:v>
                </c:pt>
                <c:pt idx="7496">
                  <c:v>0.69930099999999995</c:v>
                </c:pt>
                <c:pt idx="7497">
                  <c:v>0.69916100000000003</c:v>
                </c:pt>
                <c:pt idx="7498">
                  <c:v>0.699021</c:v>
                </c:pt>
                <c:pt idx="7499">
                  <c:v>0.69887999999999995</c:v>
                </c:pt>
                <c:pt idx="7500">
                  <c:v>0.698739</c:v>
                </c:pt>
                <c:pt idx="7501">
                  <c:v>0.69859599999999999</c:v>
                </c:pt>
                <c:pt idx="7502">
                  <c:v>0.69845299999999999</c:v>
                </c:pt>
                <c:pt idx="7503">
                  <c:v>0.69830899999999996</c:v>
                </c:pt>
                <c:pt idx="7504">
                  <c:v>0.69816500000000004</c:v>
                </c:pt>
                <c:pt idx="7505">
                  <c:v>0.69801999999999997</c:v>
                </c:pt>
                <c:pt idx="7506">
                  <c:v>0.69787399999999999</c:v>
                </c:pt>
                <c:pt idx="7507">
                  <c:v>0.69772699999999999</c:v>
                </c:pt>
                <c:pt idx="7508">
                  <c:v>0.69757999999999998</c:v>
                </c:pt>
                <c:pt idx="7509">
                  <c:v>0.69743200000000005</c:v>
                </c:pt>
                <c:pt idx="7510">
                  <c:v>0.69728299999999999</c:v>
                </c:pt>
                <c:pt idx="7511">
                  <c:v>0.69713400000000003</c:v>
                </c:pt>
                <c:pt idx="7512">
                  <c:v>0.69698400000000005</c:v>
                </c:pt>
                <c:pt idx="7513">
                  <c:v>0.69683300000000004</c:v>
                </c:pt>
                <c:pt idx="7514">
                  <c:v>0.69668200000000002</c:v>
                </c:pt>
                <c:pt idx="7515">
                  <c:v>0.69652999999999998</c:v>
                </c:pt>
                <c:pt idx="7516">
                  <c:v>0.69637700000000002</c:v>
                </c:pt>
                <c:pt idx="7517">
                  <c:v>0.69622399999999995</c:v>
                </c:pt>
                <c:pt idx="7518">
                  <c:v>0.69606999999999997</c:v>
                </c:pt>
                <c:pt idx="7519">
                  <c:v>0.69591499999999995</c:v>
                </c:pt>
                <c:pt idx="7520">
                  <c:v>0.69576000000000005</c:v>
                </c:pt>
                <c:pt idx="7521">
                  <c:v>0.695604</c:v>
                </c:pt>
                <c:pt idx="7522">
                  <c:v>0.69544700000000004</c:v>
                </c:pt>
                <c:pt idx="7523">
                  <c:v>0.69528999999999996</c:v>
                </c:pt>
                <c:pt idx="7524">
                  <c:v>0.69513199999999997</c:v>
                </c:pt>
                <c:pt idx="7525">
                  <c:v>0.69497399999999998</c:v>
                </c:pt>
                <c:pt idx="7526">
                  <c:v>0.69481499999999996</c:v>
                </c:pt>
                <c:pt idx="7527">
                  <c:v>0.69465500000000002</c:v>
                </c:pt>
                <c:pt idx="7528">
                  <c:v>0.69449499999999997</c:v>
                </c:pt>
                <c:pt idx="7529">
                  <c:v>0.69433400000000001</c:v>
                </c:pt>
                <c:pt idx="7530">
                  <c:v>0.69417300000000004</c:v>
                </c:pt>
                <c:pt idx="7531">
                  <c:v>0.69401100000000004</c:v>
                </c:pt>
                <c:pt idx="7532">
                  <c:v>0.69384900000000005</c:v>
                </c:pt>
                <c:pt idx="7533">
                  <c:v>0.69368600000000002</c:v>
                </c:pt>
                <c:pt idx="7534">
                  <c:v>0.69352199999999997</c:v>
                </c:pt>
                <c:pt idx="7535">
                  <c:v>0.69335800000000003</c:v>
                </c:pt>
                <c:pt idx="7536">
                  <c:v>0.69319299999999995</c:v>
                </c:pt>
                <c:pt idx="7537">
                  <c:v>0.69302799999999998</c:v>
                </c:pt>
                <c:pt idx="7538">
                  <c:v>0.69286199999999998</c:v>
                </c:pt>
                <c:pt idx="7539">
                  <c:v>0.69269599999999998</c:v>
                </c:pt>
                <c:pt idx="7540">
                  <c:v>0.69252899999999995</c:v>
                </c:pt>
                <c:pt idx="7541">
                  <c:v>0.692361</c:v>
                </c:pt>
                <c:pt idx="7542">
                  <c:v>0.69219299999999995</c:v>
                </c:pt>
                <c:pt idx="7543">
                  <c:v>0.692025</c:v>
                </c:pt>
                <c:pt idx="7544">
                  <c:v>0.69185600000000003</c:v>
                </c:pt>
                <c:pt idx="7545">
                  <c:v>0.69168700000000005</c:v>
                </c:pt>
                <c:pt idx="7546">
                  <c:v>0.69151700000000005</c:v>
                </c:pt>
                <c:pt idx="7547">
                  <c:v>0.69134600000000002</c:v>
                </c:pt>
                <c:pt idx="7548">
                  <c:v>0.69117600000000001</c:v>
                </c:pt>
                <c:pt idx="7549">
                  <c:v>0.69100399999999995</c:v>
                </c:pt>
                <c:pt idx="7550">
                  <c:v>0.690832</c:v>
                </c:pt>
                <c:pt idx="7551">
                  <c:v>0.69066000000000005</c:v>
                </c:pt>
                <c:pt idx="7552">
                  <c:v>0.69048799999999999</c:v>
                </c:pt>
                <c:pt idx="7553">
                  <c:v>0.69031399999999998</c:v>
                </c:pt>
                <c:pt idx="7554">
                  <c:v>0.690141</c:v>
                </c:pt>
                <c:pt idx="7555">
                  <c:v>0.689967</c:v>
                </c:pt>
                <c:pt idx="7556">
                  <c:v>0.68979199999999996</c:v>
                </c:pt>
                <c:pt idx="7557">
                  <c:v>0.68961799999999995</c:v>
                </c:pt>
                <c:pt idx="7558">
                  <c:v>0.689442</c:v>
                </c:pt>
                <c:pt idx="7559">
                  <c:v>0.68926699999999996</c:v>
                </c:pt>
                <c:pt idx="7560">
                  <c:v>0.68909100000000001</c:v>
                </c:pt>
                <c:pt idx="7561">
                  <c:v>0.68891400000000003</c:v>
                </c:pt>
                <c:pt idx="7562">
                  <c:v>0.68873700000000004</c:v>
                </c:pt>
                <c:pt idx="7563">
                  <c:v>0.68855999999999995</c:v>
                </c:pt>
                <c:pt idx="7564">
                  <c:v>0.68838200000000005</c:v>
                </c:pt>
                <c:pt idx="7565">
                  <c:v>0.68820400000000004</c:v>
                </c:pt>
                <c:pt idx="7566">
                  <c:v>0.68802600000000003</c:v>
                </c:pt>
                <c:pt idx="7567">
                  <c:v>0.68784699999999999</c:v>
                </c:pt>
                <c:pt idx="7568">
                  <c:v>0.68766799999999995</c:v>
                </c:pt>
                <c:pt idx="7569">
                  <c:v>0.68748900000000002</c:v>
                </c:pt>
                <c:pt idx="7570">
                  <c:v>0.68730899999999995</c:v>
                </c:pt>
                <c:pt idx="7571">
                  <c:v>0.68712899999999999</c:v>
                </c:pt>
                <c:pt idx="7572">
                  <c:v>0.686948</c:v>
                </c:pt>
                <c:pt idx="7573">
                  <c:v>0.68676700000000002</c:v>
                </c:pt>
                <c:pt idx="7574">
                  <c:v>0.68658600000000003</c:v>
                </c:pt>
                <c:pt idx="7575">
                  <c:v>0.68640500000000004</c:v>
                </c:pt>
                <c:pt idx="7576">
                  <c:v>0.68622300000000003</c:v>
                </c:pt>
                <c:pt idx="7577">
                  <c:v>0.68604100000000001</c:v>
                </c:pt>
                <c:pt idx="7578">
                  <c:v>0.685859</c:v>
                </c:pt>
                <c:pt idx="7579">
                  <c:v>0.68567599999999995</c:v>
                </c:pt>
                <c:pt idx="7580">
                  <c:v>0.68549300000000002</c:v>
                </c:pt>
                <c:pt idx="7581">
                  <c:v>0.68530999999999997</c:v>
                </c:pt>
                <c:pt idx="7582">
                  <c:v>0.68512600000000001</c:v>
                </c:pt>
                <c:pt idx="7583">
                  <c:v>0.68494200000000005</c:v>
                </c:pt>
                <c:pt idx="7584">
                  <c:v>0.68475799999999998</c:v>
                </c:pt>
                <c:pt idx="7585">
                  <c:v>0.68457400000000002</c:v>
                </c:pt>
                <c:pt idx="7586">
                  <c:v>0.68438900000000003</c:v>
                </c:pt>
                <c:pt idx="7587">
                  <c:v>0.68420400000000003</c:v>
                </c:pt>
                <c:pt idx="7588">
                  <c:v>0.68401900000000004</c:v>
                </c:pt>
                <c:pt idx="7589">
                  <c:v>0.68383400000000005</c:v>
                </c:pt>
                <c:pt idx="7590">
                  <c:v>0.68364800000000003</c:v>
                </c:pt>
                <c:pt idx="7591">
                  <c:v>0.68346200000000001</c:v>
                </c:pt>
                <c:pt idx="7592">
                  <c:v>0.68327599999999999</c:v>
                </c:pt>
                <c:pt idx="7593">
                  <c:v>0.68308899999999995</c:v>
                </c:pt>
                <c:pt idx="7594">
                  <c:v>0.68290300000000004</c:v>
                </c:pt>
                <c:pt idx="7595">
                  <c:v>0.68271599999999999</c:v>
                </c:pt>
                <c:pt idx="7596">
                  <c:v>0.68252900000000005</c:v>
                </c:pt>
                <c:pt idx="7597">
                  <c:v>0.682342</c:v>
                </c:pt>
                <c:pt idx="7598">
                  <c:v>0.68215400000000004</c:v>
                </c:pt>
                <c:pt idx="7599">
                  <c:v>0.68196599999999996</c:v>
                </c:pt>
                <c:pt idx="7600">
                  <c:v>0.68177900000000002</c:v>
                </c:pt>
                <c:pt idx="7601">
                  <c:v>0.68159000000000003</c:v>
                </c:pt>
                <c:pt idx="7602">
                  <c:v>0.68140199999999995</c:v>
                </c:pt>
                <c:pt idx="7603">
                  <c:v>0.68121399999999999</c:v>
                </c:pt>
                <c:pt idx="7604">
                  <c:v>0.68102499999999999</c:v>
                </c:pt>
                <c:pt idx="7605">
                  <c:v>0.680836</c:v>
                </c:pt>
                <c:pt idx="7606">
                  <c:v>0.680647</c:v>
                </c:pt>
                <c:pt idx="7607">
                  <c:v>0.68045800000000001</c:v>
                </c:pt>
                <c:pt idx="7608">
                  <c:v>0.68026799999999998</c:v>
                </c:pt>
                <c:pt idx="7609">
                  <c:v>0.68007899999999999</c:v>
                </c:pt>
                <c:pt idx="7610">
                  <c:v>0.67988899999999997</c:v>
                </c:pt>
                <c:pt idx="7611">
                  <c:v>0.67969900000000005</c:v>
                </c:pt>
                <c:pt idx="7612">
                  <c:v>0.67950900000000003</c:v>
                </c:pt>
                <c:pt idx="7613">
                  <c:v>0.67931900000000001</c:v>
                </c:pt>
                <c:pt idx="7614">
                  <c:v>0.67912799999999995</c:v>
                </c:pt>
                <c:pt idx="7615">
                  <c:v>0.67893800000000004</c:v>
                </c:pt>
                <c:pt idx="7616">
                  <c:v>0.67874699999999999</c:v>
                </c:pt>
                <c:pt idx="7617">
                  <c:v>0.67855600000000005</c:v>
                </c:pt>
                <c:pt idx="7618">
                  <c:v>0.678365</c:v>
                </c:pt>
                <c:pt idx="7619">
                  <c:v>0.67817400000000005</c:v>
                </c:pt>
                <c:pt idx="7620">
                  <c:v>0.677983</c:v>
                </c:pt>
                <c:pt idx="7621">
                  <c:v>0.67779199999999995</c:v>
                </c:pt>
                <c:pt idx="7622">
                  <c:v>0.67759999999999998</c:v>
                </c:pt>
                <c:pt idx="7623">
                  <c:v>0.67740800000000001</c:v>
                </c:pt>
                <c:pt idx="7624">
                  <c:v>0.67721699999999996</c:v>
                </c:pt>
                <c:pt idx="7625">
                  <c:v>0.67702499999999999</c:v>
                </c:pt>
                <c:pt idx="7626">
                  <c:v>0.67683300000000002</c:v>
                </c:pt>
                <c:pt idx="7627">
                  <c:v>0.67664100000000005</c:v>
                </c:pt>
                <c:pt idx="7628">
                  <c:v>0.67644800000000005</c:v>
                </c:pt>
                <c:pt idx="7629">
                  <c:v>0.67625599999999997</c:v>
                </c:pt>
                <c:pt idx="7630">
                  <c:v>0.676064</c:v>
                </c:pt>
                <c:pt idx="7631">
                  <c:v>0.675871</c:v>
                </c:pt>
                <c:pt idx="7632">
                  <c:v>0.67567900000000003</c:v>
                </c:pt>
                <c:pt idx="7633">
                  <c:v>0.67548600000000003</c:v>
                </c:pt>
                <c:pt idx="7634">
                  <c:v>0.67529300000000003</c:v>
                </c:pt>
                <c:pt idx="7635">
                  <c:v>0.67510000000000003</c:v>
                </c:pt>
                <c:pt idx="7636">
                  <c:v>0.67490700000000003</c:v>
                </c:pt>
                <c:pt idx="7637">
                  <c:v>0.67471400000000004</c:v>
                </c:pt>
                <c:pt idx="7638">
                  <c:v>0.67452100000000004</c:v>
                </c:pt>
                <c:pt idx="7639">
                  <c:v>0.67432700000000001</c:v>
                </c:pt>
                <c:pt idx="7640">
                  <c:v>0.67413400000000001</c:v>
                </c:pt>
                <c:pt idx="7641">
                  <c:v>0.67394100000000001</c:v>
                </c:pt>
                <c:pt idx="7642">
                  <c:v>0.67374699999999998</c:v>
                </c:pt>
                <c:pt idx="7643">
                  <c:v>0.67355399999999999</c:v>
                </c:pt>
                <c:pt idx="7644">
                  <c:v>0.67335999999999996</c:v>
                </c:pt>
                <c:pt idx="7645">
                  <c:v>0.67316600000000004</c:v>
                </c:pt>
                <c:pt idx="7646">
                  <c:v>0.67297200000000001</c:v>
                </c:pt>
                <c:pt idx="7647">
                  <c:v>0.67277900000000002</c:v>
                </c:pt>
                <c:pt idx="7648">
                  <c:v>0.67258499999999999</c:v>
                </c:pt>
                <c:pt idx="7649">
                  <c:v>0.67239099999999996</c:v>
                </c:pt>
                <c:pt idx="7650">
                  <c:v>0.67219700000000004</c:v>
                </c:pt>
                <c:pt idx="7651">
                  <c:v>0.67200300000000002</c:v>
                </c:pt>
                <c:pt idx="7652">
                  <c:v>0.67180799999999996</c:v>
                </c:pt>
                <c:pt idx="7653">
                  <c:v>0.67161400000000004</c:v>
                </c:pt>
                <c:pt idx="7654">
                  <c:v>0.67142000000000002</c:v>
                </c:pt>
                <c:pt idx="7655">
                  <c:v>0.67122599999999999</c:v>
                </c:pt>
                <c:pt idx="7656">
                  <c:v>0.67103100000000004</c:v>
                </c:pt>
                <c:pt idx="7657">
                  <c:v>0.67083700000000002</c:v>
                </c:pt>
                <c:pt idx="7658">
                  <c:v>0.67064199999999996</c:v>
                </c:pt>
                <c:pt idx="7659">
                  <c:v>0.67044800000000004</c:v>
                </c:pt>
                <c:pt idx="7660">
                  <c:v>0.67025299999999999</c:v>
                </c:pt>
                <c:pt idx="7661">
                  <c:v>0.67005899999999996</c:v>
                </c:pt>
                <c:pt idx="7662">
                  <c:v>0.66986400000000001</c:v>
                </c:pt>
                <c:pt idx="7663">
                  <c:v>0.66966899999999996</c:v>
                </c:pt>
                <c:pt idx="7664">
                  <c:v>0.66947500000000004</c:v>
                </c:pt>
                <c:pt idx="7665">
                  <c:v>0.66927999999999999</c:v>
                </c:pt>
                <c:pt idx="7666">
                  <c:v>0.66908500000000004</c:v>
                </c:pt>
                <c:pt idx="7667">
                  <c:v>0.66889100000000001</c:v>
                </c:pt>
                <c:pt idx="7668">
                  <c:v>0.66869599999999996</c:v>
                </c:pt>
                <c:pt idx="7669">
                  <c:v>0.66850100000000001</c:v>
                </c:pt>
                <c:pt idx="7670">
                  <c:v>0.66830599999999996</c:v>
                </c:pt>
                <c:pt idx="7671">
                  <c:v>0.66811100000000001</c:v>
                </c:pt>
                <c:pt idx="7672">
                  <c:v>0.66791599999999995</c:v>
                </c:pt>
                <c:pt idx="7673">
                  <c:v>0.66772100000000001</c:v>
                </c:pt>
                <c:pt idx="7674">
                  <c:v>0.66752599999999995</c:v>
                </c:pt>
                <c:pt idx="7675">
                  <c:v>0.66733100000000001</c:v>
                </c:pt>
                <c:pt idx="7676">
                  <c:v>0.66713599999999995</c:v>
                </c:pt>
                <c:pt idx="7677">
                  <c:v>0.66694100000000001</c:v>
                </c:pt>
                <c:pt idx="7678">
                  <c:v>0.66674599999999995</c:v>
                </c:pt>
                <c:pt idx="7679">
                  <c:v>0.666551</c:v>
                </c:pt>
                <c:pt idx="7680">
                  <c:v>0.66635599999999995</c:v>
                </c:pt>
                <c:pt idx="7681">
                  <c:v>0.666161</c:v>
                </c:pt>
                <c:pt idx="7682">
                  <c:v>0.66596599999999995</c:v>
                </c:pt>
                <c:pt idx="7683">
                  <c:v>0.665771</c:v>
                </c:pt>
                <c:pt idx="7684">
                  <c:v>0.66557599999999995</c:v>
                </c:pt>
                <c:pt idx="7685">
                  <c:v>0.665381</c:v>
                </c:pt>
                <c:pt idx="7686">
                  <c:v>0.66518500000000003</c:v>
                </c:pt>
                <c:pt idx="7687">
                  <c:v>0.66498999999999997</c:v>
                </c:pt>
                <c:pt idx="7688">
                  <c:v>0.66479500000000002</c:v>
                </c:pt>
                <c:pt idx="7689">
                  <c:v>0.66459999999999997</c:v>
                </c:pt>
                <c:pt idx="7690">
                  <c:v>0.66440500000000002</c:v>
                </c:pt>
                <c:pt idx="7691">
                  <c:v>0.66420999999999997</c:v>
                </c:pt>
                <c:pt idx="7692">
                  <c:v>0.66401500000000002</c:v>
                </c:pt>
                <c:pt idx="7693">
                  <c:v>0.66381900000000005</c:v>
                </c:pt>
                <c:pt idx="7694">
                  <c:v>0.66362399999999999</c:v>
                </c:pt>
                <c:pt idx="7695">
                  <c:v>0.66342900000000005</c:v>
                </c:pt>
                <c:pt idx="7696">
                  <c:v>0.66323399999999999</c:v>
                </c:pt>
                <c:pt idx="7697">
                  <c:v>0.66303900000000004</c:v>
                </c:pt>
                <c:pt idx="7698">
                  <c:v>0.66284399999999999</c:v>
                </c:pt>
                <c:pt idx="7699">
                  <c:v>0.66264900000000004</c:v>
                </c:pt>
                <c:pt idx="7700">
                  <c:v>0.66245399999999999</c:v>
                </c:pt>
                <c:pt idx="7701">
                  <c:v>0.66225800000000001</c:v>
                </c:pt>
                <c:pt idx="7702">
                  <c:v>0.66206299999999996</c:v>
                </c:pt>
                <c:pt idx="7703">
                  <c:v>0.66186800000000001</c:v>
                </c:pt>
                <c:pt idx="7704">
                  <c:v>0.66167299999999996</c:v>
                </c:pt>
                <c:pt idx="7705">
                  <c:v>0.66147800000000001</c:v>
                </c:pt>
                <c:pt idx="7706">
                  <c:v>0.66128299999999995</c:v>
                </c:pt>
                <c:pt idx="7707">
                  <c:v>0.66108800000000001</c:v>
                </c:pt>
                <c:pt idx="7708">
                  <c:v>0.66089299999999995</c:v>
                </c:pt>
                <c:pt idx="7709">
                  <c:v>0.66069800000000001</c:v>
                </c:pt>
                <c:pt idx="7710">
                  <c:v>0.66050299999999995</c:v>
                </c:pt>
                <c:pt idx="7711">
                  <c:v>0.66030800000000001</c:v>
                </c:pt>
                <c:pt idx="7712">
                  <c:v>0.66011299999999995</c:v>
                </c:pt>
                <c:pt idx="7713">
                  <c:v>0.659918</c:v>
                </c:pt>
                <c:pt idx="7714">
                  <c:v>0.65972299999999995</c:v>
                </c:pt>
                <c:pt idx="7715">
                  <c:v>0.659528</c:v>
                </c:pt>
                <c:pt idx="7716">
                  <c:v>0.65933299999999995</c:v>
                </c:pt>
                <c:pt idx="7717">
                  <c:v>0.659138</c:v>
                </c:pt>
                <c:pt idx="7718">
                  <c:v>0.65894299999999995</c:v>
                </c:pt>
                <c:pt idx="7719">
                  <c:v>0.65874900000000003</c:v>
                </c:pt>
                <c:pt idx="7720">
                  <c:v>0.65855399999999997</c:v>
                </c:pt>
                <c:pt idx="7721">
                  <c:v>0.65835900000000003</c:v>
                </c:pt>
                <c:pt idx="7722">
                  <c:v>0.65816399999999997</c:v>
                </c:pt>
                <c:pt idx="7723">
                  <c:v>0.65796900000000003</c:v>
                </c:pt>
                <c:pt idx="7724">
                  <c:v>0.657775</c:v>
                </c:pt>
                <c:pt idx="7725">
                  <c:v>0.65758000000000005</c:v>
                </c:pt>
                <c:pt idx="7726">
                  <c:v>0.657385</c:v>
                </c:pt>
                <c:pt idx="7727">
                  <c:v>0.65719099999999997</c:v>
                </c:pt>
                <c:pt idx="7728">
                  <c:v>0.65699600000000002</c:v>
                </c:pt>
                <c:pt idx="7729">
                  <c:v>0.65680099999999997</c:v>
                </c:pt>
                <c:pt idx="7730">
                  <c:v>0.65660700000000005</c:v>
                </c:pt>
                <c:pt idx="7731">
                  <c:v>0.656412</c:v>
                </c:pt>
                <c:pt idx="7732">
                  <c:v>0.65621799999999997</c:v>
                </c:pt>
                <c:pt idx="7733">
                  <c:v>0.65602300000000002</c:v>
                </c:pt>
                <c:pt idx="7734">
                  <c:v>0.655829</c:v>
                </c:pt>
                <c:pt idx="7735">
                  <c:v>0.65563400000000005</c:v>
                </c:pt>
                <c:pt idx="7736">
                  <c:v>0.65544000000000002</c:v>
                </c:pt>
                <c:pt idx="7737">
                  <c:v>0.65524499999999997</c:v>
                </c:pt>
                <c:pt idx="7738">
                  <c:v>0.65505100000000005</c:v>
                </c:pt>
                <c:pt idx="7739">
                  <c:v>0.65485700000000002</c:v>
                </c:pt>
                <c:pt idx="7740">
                  <c:v>0.65466199999999997</c:v>
                </c:pt>
                <c:pt idx="7741">
                  <c:v>0.65446800000000005</c:v>
                </c:pt>
                <c:pt idx="7742">
                  <c:v>0.65427400000000002</c:v>
                </c:pt>
                <c:pt idx="7743">
                  <c:v>0.65407999999999999</c:v>
                </c:pt>
                <c:pt idx="7744">
                  <c:v>0.65388599999999997</c:v>
                </c:pt>
                <c:pt idx="7745">
                  <c:v>0.65369100000000002</c:v>
                </c:pt>
                <c:pt idx="7746">
                  <c:v>0.65349699999999999</c:v>
                </c:pt>
                <c:pt idx="7747">
                  <c:v>0.65330299999999997</c:v>
                </c:pt>
                <c:pt idx="7748">
                  <c:v>0.65310900000000005</c:v>
                </c:pt>
                <c:pt idx="7749">
                  <c:v>0.65291500000000002</c:v>
                </c:pt>
                <c:pt idx="7750">
                  <c:v>0.652721</c:v>
                </c:pt>
                <c:pt idx="7751">
                  <c:v>0.65252699999999997</c:v>
                </c:pt>
                <c:pt idx="7752">
                  <c:v>0.65233300000000005</c:v>
                </c:pt>
                <c:pt idx="7753">
                  <c:v>0.65213900000000002</c:v>
                </c:pt>
                <c:pt idx="7754">
                  <c:v>0.65194600000000003</c:v>
                </c:pt>
                <c:pt idx="7755">
                  <c:v>0.651752</c:v>
                </c:pt>
                <c:pt idx="7756">
                  <c:v>0.65155799999999997</c:v>
                </c:pt>
                <c:pt idx="7757">
                  <c:v>0.65136400000000005</c:v>
                </c:pt>
                <c:pt idx="7758">
                  <c:v>0.65117100000000006</c:v>
                </c:pt>
                <c:pt idx="7759">
                  <c:v>0.65097700000000003</c:v>
                </c:pt>
                <c:pt idx="7760">
                  <c:v>0.650783</c:v>
                </c:pt>
                <c:pt idx="7761">
                  <c:v>0.65059</c:v>
                </c:pt>
                <c:pt idx="7762">
                  <c:v>0.65039599999999997</c:v>
                </c:pt>
                <c:pt idx="7763">
                  <c:v>0.65020299999999998</c:v>
                </c:pt>
                <c:pt idx="7764">
                  <c:v>0.65000899999999995</c:v>
                </c:pt>
                <c:pt idx="7765">
                  <c:v>0.64981599999999995</c:v>
                </c:pt>
                <c:pt idx="7766">
                  <c:v>0.64962299999999995</c:v>
                </c:pt>
                <c:pt idx="7767">
                  <c:v>0.64942900000000003</c:v>
                </c:pt>
                <c:pt idx="7768">
                  <c:v>0.64923600000000004</c:v>
                </c:pt>
                <c:pt idx="7769">
                  <c:v>0.64904300000000004</c:v>
                </c:pt>
                <c:pt idx="7770">
                  <c:v>0.64885000000000004</c:v>
                </c:pt>
                <c:pt idx="7771">
                  <c:v>0.64865600000000001</c:v>
                </c:pt>
                <c:pt idx="7772">
                  <c:v>0.64846300000000001</c:v>
                </c:pt>
                <c:pt idx="7773">
                  <c:v>0.64827000000000001</c:v>
                </c:pt>
                <c:pt idx="7774">
                  <c:v>0.64807700000000001</c:v>
                </c:pt>
                <c:pt idx="7775">
                  <c:v>0.64788400000000002</c:v>
                </c:pt>
                <c:pt idx="7776">
                  <c:v>0.64769100000000002</c:v>
                </c:pt>
                <c:pt idx="7777">
                  <c:v>0.64749800000000002</c:v>
                </c:pt>
                <c:pt idx="7778">
                  <c:v>0.64730500000000002</c:v>
                </c:pt>
                <c:pt idx="7779">
                  <c:v>0.64711300000000005</c:v>
                </c:pt>
                <c:pt idx="7780">
                  <c:v>0.64692000000000005</c:v>
                </c:pt>
                <c:pt idx="7781">
                  <c:v>0.64672700000000005</c:v>
                </c:pt>
                <c:pt idx="7782">
                  <c:v>0.64653400000000005</c:v>
                </c:pt>
                <c:pt idx="7783">
                  <c:v>0.64634199999999997</c:v>
                </c:pt>
                <c:pt idx="7784">
                  <c:v>0.64614899999999997</c:v>
                </c:pt>
                <c:pt idx="7785">
                  <c:v>0.64595599999999997</c:v>
                </c:pt>
                <c:pt idx="7786">
                  <c:v>0.645764</c:v>
                </c:pt>
                <c:pt idx="7787">
                  <c:v>0.64557100000000001</c:v>
                </c:pt>
                <c:pt idx="7788">
                  <c:v>0.64537900000000004</c:v>
                </c:pt>
                <c:pt idx="7789">
                  <c:v>0.64518699999999995</c:v>
                </c:pt>
                <c:pt idx="7790">
                  <c:v>0.64499399999999996</c:v>
                </c:pt>
                <c:pt idx="7791">
                  <c:v>0.64480199999999999</c:v>
                </c:pt>
                <c:pt idx="7792">
                  <c:v>0.64461000000000002</c:v>
                </c:pt>
                <c:pt idx="7793">
                  <c:v>0.64441800000000005</c:v>
                </c:pt>
                <c:pt idx="7794">
                  <c:v>0.64422500000000005</c:v>
                </c:pt>
                <c:pt idx="7795">
                  <c:v>0.64403299999999997</c:v>
                </c:pt>
                <c:pt idx="7796">
                  <c:v>0.643841</c:v>
                </c:pt>
                <c:pt idx="7797">
                  <c:v>0.64364900000000003</c:v>
                </c:pt>
                <c:pt idx="7798">
                  <c:v>0.64345699999999995</c:v>
                </c:pt>
                <c:pt idx="7799">
                  <c:v>0.64326499999999998</c:v>
                </c:pt>
                <c:pt idx="7800">
                  <c:v>0.64307300000000001</c:v>
                </c:pt>
                <c:pt idx="7801">
                  <c:v>0.64288199999999995</c:v>
                </c:pt>
                <c:pt idx="7802">
                  <c:v>0.64268999999999998</c:v>
                </c:pt>
                <c:pt idx="7803">
                  <c:v>0.64249800000000001</c:v>
                </c:pt>
                <c:pt idx="7804">
                  <c:v>0.64230600000000004</c:v>
                </c:pt>
                <c:pt idx="7805">
                  <c:v>0.64211499999999999</c:v>
                </c:pt>
                <c:pt idx="7806">
                  <c:v>0.64192300000000002</c:v>
                </c:pt>
                <c:pt idx="7807">
                  <c:v>0.64173100000000005</c:v>
                </c:pt>
                <c:pt idx="7808">
                  <c:v>0.64154</c:v>
                </c:pt>
                <c:pt idx="7809">
                  <c:v>0.64134800000000003</c:v>
                </c:pt>
                <c:pt idx="7810">
                  <c:v>0.64115699999999998</c:v>
                </c:pt>
                <c:pt idx="7811">
                  <c:v>0.64096600000000004</c:v>
                </c:pt>
                <c:pt idx="7812">
                  <c:v>0.64077399999999995</c:v>
                </c:pt>
                <c:pt idx="7813">
                  <c:v>0.64058300000000001</c:v>
                </c:pt>
                <c:pt idx="7814">
                  <c:v>0.64039199999999996</c:v>
                </c:pt>
                <c:pt idx="7815">
                  <c:v>0.64020100000000002</c:v>
                </c:pt>
                <c:pt idx="7816">
                  <c:v>0.64000999999999997</c:v>
                </c:pt>
                <c:pt idx="7817">
                  <c:v>0.639818</c:v>
                </c:pt>
                <c:pt idx="7818">
                  <c:v>0.63962699999999995</c:v>
                </c:pt>
                <c:pt idx="7819">
                  <c:v>0.639436</c:v>
                </c:pt>
                <c:pt idx="7820">
                  <c:v>0.63924599999999998</c:v>
                </c:pt>
                <c:pt idx="7821">
                  <c:v>0.63905500000000004</c:v>
                </c:pt>
                <c:pt idx="7822">
                  <c:v>0.63886399999999999</c:v>
                </c:pt>
                <c:pt idx="7823">
                  <c:v>0.63867300000000005</c:v>
                </c:pt>
                <c:pt idx="7824">
                  <c:v>0.63848199999999999</c:v>
                </c:pt>
                <c:pt idx="7825">
                  <c:v>0.63829199999999997</c:v>
                </c:pt>
                <c:pt idx="7826">
                  <c:v>0.63810100000000003</c:v>
                </c:pt>
                <c:pt idx="7827">
                  <c:v>0.63790999999999998</c:v>
                </c:pt>
                <c:pt idx="7828">
                  <c:v>0.63771999999999995</c:v>
                </c:pt>
                <c:pt idx="7829">
                  <c:v>0.63752900000000001</c:v>
                </c:pt>
                <c:pt idx="7830">
                  <c:v>0.63733899999999999</c:v>
                </c:pt>
                <c:pt idx="7831">
                  <c:v>0.63714899999999997</c:v>
                </c:pt>
                <c:pt idx="7832">
                  <c:v>0.63695800000000002</c:v>
                </c:pt>
                <c:pt idx="7833">
                  <c:v>0.636768</c:v>
                </c:pt>
                <c:pt idx="7834">
                  <c:v>0.63657799999999998</c:v>
                </c:pt>
                <c:pt idx="7835">
                  <c:v>0.63638799999999995</c:v>
                </c:pt>
                <c:pt idx="7836">
                  <c:v>0.63619700000000001</c:v>
                </c:pt>
                <c:pt idx="7837">
                  <c:v>0.63600699999999999</c:v>
                </c:pt>
                <c:pt idx="7838">
                  <c:v>0.63581699999999997</c:v>
                </c:pt>
                <c:pt idx="7839">
                  <c:v>0.63562700000000005</c:v>
                </c:pt>
                <c:pt idx="7840">
                  <c:v>0.63543700000000003</c:v>
                </c:pt>
                <c:pt idx="7841">
                  <c:v>0.63524800000000003</c:v>
                </c:pt>
                <c:pt idx="7842">
                  <c:v>0.63505800000000001</c:v>
                </c:pt>
                <c:pt idx="7843">
                  <c:v>0.63486799999999999</c:v>
                </c:pt>
                <c:pt idx="7844">
                  <c:v>0.63467799999999996</c:v>
                </c:pt>
                <c:pt idx="7845">
                  <c:v>0.63448899999999997</c:v>
                </c:pt>
                <c:pt idx="7846">
                  <c:v>0.63429899999999995</c:v>
                </c:pt>
                <c:pt idx="7847">
                  <c:v>0.63410900000000003</c:v>
                </c:pt>
                <c:pt idx="7848">
                  <c:v>0.63392000000000004</c:v>
                </c:pt>
                <c:pt idx="7849">
                  <c:v>0.63373000000000002</c:v>
                </c:pt>
                <c:pt idx="7850">
                  <c:v>0.63354100000000002</c:v>
                </c:pt>
                <c:pt idx="7851">
                  <c:v>0.63335200000000003</c:v>
                </c:pt>
                <c:pt idx="7852">
                  <c:v>0.633162</c:v>
                </c:pt>
                <c:pt idx="7853">
                  <c:v>0.63297300000000001</c:v>
                </c:pt>
                <c:pt idx="7854">
                  <c:v>0.63278400000000001</c:v>
                </c:pt>
                <c:pt idx="7855">
                  <c:v>0.63259500000000002</c:v>
                </c:pt>
                <c:pt idx="7856">
                  <c:v>0.63240600000000002</c:v>
                </c:pt>
                <c:pt idx="7857">
                  <c:v>0.632216</c:v>
                </c:pt>
                <c:pt idx="7858">
                  <c:v>0.63202700000000001</c:v>
                </c:pt>
                <c:pt idx="7859">
                  <c:v>0.63183900000000004</c:v>
                </c:pt>
                <c:pt idx="7860">
                  <c:v>0.63165000000000004</c:v>
                </c:pt>
                <c:pt idx="7861">
                  <c:v>0.63146100000000005</c:v>
                </c:pt>
                <c:pt idx="7862">
                  <c:v>0.63127200000000006</c:v>
                </c:pt>
                <c:pt idx="7863">
                  <c:v>0.63108299999999995</c:v>
                </c:pt>
                <c:pt idx="7864">
                  <c:v>0.63089499999999998</c:v>
                </c:pt>
                <c:pt idx="7865">
                  <c:v>0.63070599999999999</c:v>
                </c:pt>
                <c:pt idx="7866">
                  <c:v>0.63051699999999999</c:v>
                </c:pt>
                <c:pt idx="7867">
                  <c:v>0.63032900000000003</c:v>
                </c:pt>
                <c:pt idx="7868">
                  <c:v>0.63014000000000003</c:v>
                </c:pt>
                <c:pt idx="7869">
                  <c:v>0.62995199999999996</c:v>
                </c:pt>
                <c:pt idx="7870">
                  <c:v>0.62976399999999999</c:v>
                </c:pt>
                <c:pt idx="7871">
                  <c:v>0.629575</c:v>
                </c:pt>
                <c:pt idx="7872">
                  <c:v>0.62938700000000003</c:v>
                </c:pt>
                <c:pt idx="7873">
                  <c:v>0.62919899999999995</c:v>
                </c:pt>
                <c:pt idx="7874">
                  <c:v>0.62901099999999999</c:v>
                </c:pt>
                <c:pt idx="7875">
                  <c:v>0.62882199999999999</c:v>
                </c:pt>
                <c:pt idx="7876">
                  <c:v>0.62863400000000003</c:v>
                </c:pt>
                <c:pt idx="7877">
                  <c:v>0.62844599999999995</c:v>
                </c:pt>
                <c:pt idx="7878">
                  <c:v>0.62825799999999998</c:v>
                </c:pt>
                <c:pt idx="7879">
                  <c:v>0.62807000000000002</c:v>
                </c:pt>
                <c:pt idx="7880">
                  <c:v>0.62788299999999997</c:v>
                </c:pt>
                <c:pt idx="7881">
                  <c:v>0.627695</c:v>
                </c:pt>
                <c:pt idx="7882">
                  <c:v>0.62750700000000004</c:v>
                </c:pt>
                <c:pt idx="7883">
                  <c:v>0.62731899999999996</c:v>
                </c:pt>
                <c:pt idx="7884">
                  <c:v>0.62713200000000002</c:v>
                </c:pt>
                <c:pt idx="7885">
                  <c:v>0.62694399999999995</c:v>
                </c:pt>
                <c:pt idx="7886">
                  <c:v>0.62675700000000001</c:v>
                </c:pt>
                <c:pt idx="7887">
                  <c:v>0.62656900000000004</c:v>
                </c:pt>
                <c:pt idx="7888">
                  <c:v>0.62638199999999999</c:v>
                </c:pt>
                <c:pt idx="7889">
                  <c:v>0.62619400000000003</c:v>
                </c:pt>
                <c:pt idx="7890">
                  <c:v>0.62600699999999998</c:v>
                </c:pt>
                <c:pt idx="7891">
                  <c:v>0.62582000000000004</c:v>
                </c:pt>
                <c:pt idx="7892">
                  <c:v>0.62563299999999999</c:v>
                </c:pt>
                <c:pt idx="7893">
                  <c:v>0.62544500000000003</c:v>
                </c:pt>
                <c:pt idx="7894">
                  <c:v>0.62525799999999998</c:v>
                </c:pt>
                <c:pt idx="7895">
                  <c:v>0.62507100000000004</c:v>
                </c:pt>
                <c:pt idx="7896">
                  <c:v>0.624884</c:v>
                </c:pt>
                <c:pt idx="7897">
                  <c:v>0.62469699999999995</c:v>
                </c:pt>
                <c:pt idx="7898">
                  <c:v>0.62451000000000001</c:v>
                </c:pt>
                <c:pt idx="7899">
                  <c:v>0.62432399999999999</c:v>
                </c:pt>
                <c:pt idx="7900">
                  <c:v>0.62413700000000005</c:v>
                </c:pt>
                <c:pt idx="7901">
                  <c:v>0.62395</c:v>
                </c:pt>
                <c:pt idx="7902">
                  <c:v>0.62376299999999996</c:v>
                </c:pt>
                <c:pt idx="7903">
                  <c:v>0.62357700000000005</c:v>
                </c:pt>
                <c:pt idx="7904">
                  <c:v>0.62339</c:v>
                </c:pt>
                <c:pt idx="7905">
                  <c:v>0.62320399999999998</c:v>
                </c:pt>
                <c:pt idx="7906">
                  <c:v>0.62301700000000004</c:v>
                </c:pt>
                <c:pt idx="7907">
                  <c:v>0.62283100000000002</c:v>
                </c:pt>
                <c:pt idx="7908">
                  <c:v>0.62264399999999998</c:v>
                </c:pt>
                <c:pt idx="7909">
                  <c:v>0.62245799999999996</c:v>
                </c:pt>
                <c:pt idx="7910">
                  <c:v>0.62227200000000005</c:v>
                </c:pt>
                <c:pt idx="7911">
                  <c:v>0.62208600000000003</c:v>
                </c:pt>
                <c:pt idx="7912">
                  <c:v>0.62190000000000001</c:v>
                </c:pt>
                <c:pt idx="7913">
                  <c:v>0.62171399999999999</c:v>
                </c:pt>
                <c:pt idx="7914">
                  <c:v>0.62152700000000005</c:v>
                </c:pt>
                <c:pt idx="7915">
                  <c:v>0.62134100000000003</c:v>
                </c:pt>
                <c:pt idx="7916">
                  <c:v>0.62115600000000004</c:v>
                </c:pt>
                <c:pt idx="7917">
                  <c:v>0.62097000000000002</c:v>
                </c:pt>
                <c:pt idx="7918">
                  <c:v>0.620784</c:v>
                </c:pt>
                <c:pt idx="7919">
                  <c:v>0.62059799999999998</c:v>
                </c:pt>
                <c:pt idx="7920">
                  <c:v>0.62041199999999996</c:v>
                </c:pt>
                <c:pt idx="7921">
                  <c:v>0.62022699999999997</c:v>
                </c:pt>
                <c:pt idx="7922">
                  <c:v>0.62004099999999995</c:v>
                </c:pt>
                <c:pt idx="7923">
                  <c:v>0.61985599999999996</c:v>
                </c:pt>
                <c:pt idx="7924">
                  <c:v>0.61967000000000005</c:v>
                </c:pt>
                <c:pt idx="7925">
                  <c:v>0.61948499999999995</c:v>
                </c:pt>
                <c:pt idx="7926">
                  <c:v>0.61929900000000004</c:v>
                </c:pt>
                <c:pt idx="7927">
                  <c:v>0.61911400000000005</c:v>
                </c:pt>
                <c:pt idx="7928">
                  <c:v>0.61892899999999995</c:v>
                </c:pt>
                <c:pt idx="7929">
                  <c:v>0.61874300000000004</c:v>
                </c:pt>
                <c:pt idx="7930">
                  <c:v>0.61855800000000005</c:v>
                </c:pt>
                <c:pt idx="7931">
                  <c:v>0.61837299999999995</c:v>
                </c:pt>
                <c:pt idx="7932">
                  <c:v>0.61818799999999996</c:v>
                </c:pt>
                <c:pt idx="7933">
                  <c:v>0.61800299999999997</c:v>
                </c:pt>
                <c:pt idx="7934">
                  <c:v>0.61781799999999998</c:v>
                </c:pt>
                <c:pt idx="7935">
                  <c:v>0.61763299999999999</c:v>
                </c:pt>
                <c:pt idx="7936">
                  <c:v>0.617448</c:v>
                </c:pt>
                <c:pt idx="7937">
                  <c:v>0.61726400000000003</c:v>
                </c:pt>
                <c:pt idx="7938">
                  <c:v>0.61707900000000004</c:v>
                </c:pt>
                <c:pt idx="7939">
                  <c:v>0.61689400000000005</c:v>
                </c:pt>
                <c:pt idx="7940">
                  <c:v>0.61670999999999998</c:v>
                </c:pt>
                <c:pt idx="7941">
                  <c:v>0.61652499999999999</c:v>
                </c:pt>
                <c:pt idx="7942">
                  <c:v>0.61634</c:v>
                </c:pt>
                <c:pt idx="7943">
                  <c:v>0.61615600000000004</c:v>
                </c:pt>
                <c:pt idx="7944">
                  <c:v>0.61597199999999996</c:v>
                </c:pt>
                <c:pt idx="7945">
                  <c:v>0.61578699999999997</c:v>
                </c:pt>
                <c:pt idx="7946">
                  <c:v>0.61560300000000001</c:v>
                </c:pt>
                <c:pt idx="7947">
                  <c:v>0.61541900000000005</c:v>
                </c:pt>
                <c:pt idx="7948">
                  <c:v>0.61523399999999995</c:v>
                </c:pt>
                <c:pt idx="7949">
                  <c:v>0.61504999999999999</c:v>
                </c:pt>
                <c:pt idx="7950">
                  <c:v>0.61486600000000002</c:v>
                </c:pt>
                <c:pt idx="7951">
                  <c:v>0.61468199999999995</c:v>
                </c:pt>
                <c:pt idx="7952">
                  <c:v>0.61449799999999999</c:v>
                </c:pt>
                <c:pt idx="7953">
                  <c:v>0.61431400000000003</c:v>
                </c:pt>
                <c:pt idx="7954">
                  <c:v>0.61412999999999995</c:v>
                </c:pt>
                <c:pt idx="7955">
                  <c:v>0.61394700000000002</c:v>
                </c:pt>
                <c:pt idx="7956">
                  <c:v>0.61376299999999995</c:v>
                </c:pt>
                <c:pt idx="7957">
                  <c:v>0.61357899999999999</c:v>
                </c:pt>
                <c:pt idx="7958">
                  <c:v>0.61339500000000002</c:v>
                </c:pt>
                <c:pt idx="7959">
                  <c:v>0.61321199999999998</c:v>
                </c:pt>
                <c:pt idx="7960">
                  <c:v>0.61302800000000002</c:v>
                </c:pt>
                <c:pt idx="7961">
                  <c:v>0.61284499999999997</c:v>
                </c:pt>
                <c:pt idx="7962">
                  <c:v>0.61266100000000001</c:v>
                </c:pt>
                <c:pt idx="7963">
                  <c:v>0.61247799999999997</c:v>
                </c:pt>
                <c:pt idx="7964">
                  <c:v>0.61229500000000003</c:v>
                </c:pt>
                <c:pt idx="7965">
                  <c:v>0.61211099999999996</c:v>
                </c:pt>
                <c:pt idx="7966">
                  <c:v>0.61192800000000003</c:v>
                </c:pt>
                <c:pt idx="7967">
                  <c:v>0.61174499999999998</c:v>
                </c:pt>
                <c:pt idx="7968">
                  <c:v>0.61156200000000005</c:v>
                </c:pt>
                <c:pt idx="7969">
                  <c:v>0.61137900000000001</c:v>
                </c:pt>
                <c:pt idx="7970">
                  <c:v>0.61119599999999996</c:v>
                </c:pt>
                <c:pt idx="7971">
                  <c:v>0.61101300000000003</c:v>
                </c:pt>
                <c:pt idx="7972">
                  <c:v>0.61082999999999998</c:v>
                </c:pt>
                <c:pt idx="7973">
                  <c:v>0.61064700000000005</c:v>
                </c:pt>
                <c:pt idx="7974">
                  <c:v>0.61046400000000001</c:v>
                </c:pt>
                <c:pt idx="7975">
                  <c:v>0.61028199999999999</c:v>
                </c:pt>
                <c:pt idx="7976">
                  <c:v>0.61009899999999995</c:v>
                </c:pt>
                <c:pt idx="7977">
                  <c:v>0.60991600000000001</c:v>
                </c:pt>
                <c:pt idx="7978">
                  <c:v>0.609734</c:v>
                </c:pt>
                <c:pt idx="7979">
                  <c:v>0.60955099999999995</c:v>
                </c:pt>
                <c:pt idx="7980">
                  <c:v>0.60936900000000005</c:v>
                </c:pt>
                <c:pt idx="7981">
                  <c:v>0.60918600000000001</c:v>
                </c:pt>
                <c:pt idx="7982">
                  <c:v>0.60900399999999999</c:v>
                </c:pt>
                <c:pt idx="7983">
                  <c:v>0.60882199999999997</c:v>
                </c:pt>
                <c:pt idx="7984">
                  <c:v>0.60863900000000004</c:v>
                </c:pt>
                <c:pt idx="7985">
                  <c:v>0.60845700000000003</c:v>
                </c:pt>
                <c:pt idx="7986">
                  <c:v>0.60827500000000001</c:v>
                </c:pt>
                <c:pt idx="7987">
                  <c:v>0.60809299999999999</c:v>
                </c:pt>
                <c:pt idx="7988">
                  <c:v>0.60791099999999998</c:v>
                </c:pt>
                <c:pt idx="7989">
                  <c:v>0.60772899999999996</c:v>
                </c:pt>
                <c:pt idx="7990">
                  <c:v>0.60754699999999995</c:v>
                </c:pt>
                <c:pt idx="7991">
                  <c:v>0.60736500000000004</c:v>
                </c:pt>
                <c:pt idx="7992">
                  <c:v>0.60718300000000003</c:v>
                </c:pt>
                <c:pt idx="7993">
                  <c:v>0.60700200000000004</c:v>
                </c:pt>
                <c:pt idx="7994">
                  <c:v>0.60682000000000003</c:v>
                </c:pt>
                <c:pt idx="7995">
                  <c:v>0.60663800000000001</c:v>
                </c:pt>
                <c:pt idx="7996">
                  <c:v>0.60645700000000002</c:v>
                </c:pt>
                <c:pt idx="7997">
                  <c:v>0.60627500000000001</c:v>
                </c:pt>
                <c:pt idx="7998">
                  <c:v>0.60609400000000002</c:v>
                </c:pt>
                <c:pt idx="7999">
                  <c:v>0.60591200000000001</c:v>
                </c:pt>
                <c:pt idx="8000">
                  <c:v>0.60573100000000002</c:v>
                </c:pt>
                <c:pt idx="8001">
                  <c:v>0.60555000000000003</c:v>
                </c:pt>
                <c:pt idx="8002">
                  <c:v>0.60536800000000002</c:v>
                </c:pt>
                <c:pt idx="8003">
                  <c:v>0.60538800000000004</c:v>
                </c:pt>
                <c:pt idx="8004">
                  <c:v>0.60540799999999995</c:v>
                </c:pt>
                <c:pt idx="8005">
                  <c:v>0.60542799999999997</c:v>
                </c:pt>
                <c:pt idx="8006">
                  <c:v>0.60544799999999999</c:v>
                </c:pt>
                <c:pt idx="8007">
                  <c:v>0.60546800000000001</c:v>
                </c:pt>
                <c:pt idx="8008">
                  <c:v>0.60548800000000003</c:v>
                </c:pt>
                <c:pt idx="8009">
                  <c:v>0.60550800000000005</c:v>
                </c:pt>
                <c:pt idx="8010">
                  <c:v>0.60552799999999996</c:v>
                </c:pt>
                <c:pt idx="8011">
                  <c:v>0.60554799999999998</c:v>
                </c:pt>
                <c:pt idx="8012">
                  <c:v>0.605568</c:v>
                </c:pt>
                <c:pt idx="8013">
                  <c:v>0.60558800000000002</c:v>
                </c:pt>
                <c:pt idx="8014">
                  <c:v>0.60560800000000004</c:v>
                </c:pt>
                <c:pt idx="8015">
                  <c:v>0.60562800000000006</c:v>
                </c:pt>
                <c:pt idx="8016">
                  <c:v>0.60564799999999996</c:v>
                </c:pt>
                <c:pt idx="8017">
                  <c:v>0.60566799999999998</c:v>
                </c:pt>
                <c:pt idx="8018">
                  <c:v>0.605688</c:v>
                </c:pt>
                <c:pt idx="8019">
                  <c:v>0.60570800000000002</c:v>
                </c:pt>
                <c:pt idx="8020">
                  <c:v>0.60572800000000004</c:v>
                </c:pt>
                <c:pt idx="8021">
                  <c:v>0.60574799999999995</c:v>
                </c:pt>
                <c:pt idx="8022">
                  <c:v>0.60576799999999997</c:v>
                </c:pt>
                <c:pt idx="8023">
                  <c:v>0.60578799999999999</c:v>
                </c:pt>
                <c:pt idx="8024">
                  <c:v>0.60580800000000001</c:v>
                </c:pt>
                <c:pt idx="8025">
                  <c:v>0.60582800000000003</c:v>
                </c:pt>
                <c:pt idx="8026">
                  <c:v>0.60584800000000005</c:v>
                </c:pt>
                <c:pt idx="8027">
                  <c:v>0.60586799999999996</c:v>
                </c:pt>
                <c:pt idx="8028">
                  <c:v>0.60588799999999998</c:v>
                </c:pt>
                <c:pt idx="8029">
                  <c:v>0.605908</c:v>
                </c:pt>
                <c:pt idx="8030">
                  <c:v>0.60592800000000002</c:v>
                </c:pt>
                <c:pt idx="8031">
                  <c:v>0.60594800000000004</c:v>
                </c:pt>
                <c:pt idx="8032">
                  <c:v>0.60596799999999995</c:v>
                </c:pt>
                <c:pt idx="8033">
                  <c:v>0.60598799999999997</c:v>
                </c:pt>
                <c:pt idx="8034">
                  <c:v>0.60600799999999999</c:v>
                </c:pt>
                <c:pt idx="8035">
                  <c:v>0.60602800000000001</c:v>
                </c:pt>
                <c:pt idx="8036">
                  <c:v>0.60604800000000003</c:v>
                </c:pt>
                <c:pt idx="8037">
                  <c:v>0.60606800000000005</c:v>
                </c:pt>
                <c:pt idx="8038">
                  <c:v>0.60608799999999996</c:v>
                </c:pt>
                <c:pt idx="8039">
                  <c:v>0.60610799999999998</c:v>
                </c:pt>
                <c:pt idx="8040">
                  <c:v>0.606128</c:v>
                </c:pt>
                <c:pt idx="8041">
                  <c:v>0.60614800000000002</c:v>
                </c:pt>
                <c:pt idx="8042">
                  <c:v>0.60616800000000004</c:v>
                </c:pt>
                <c:pt idx="8043">
                  <c:v>0.60618799999999995</c:v>
                </c:pt>
                <c:pt idx="8044">
                  <c:v>0.60620799999999997</c:v>
                </c:pt>
                <c:pt idx="8045">
                  <c:v>0.60622799999999999</c:v>
                </c:pt>
                <c:pt idx="8046">
                  <c:v>0.60624699999999998</c:v>
                </c:pt>
                <c:pt idx="8047">
                  <c:v>0.606267</c:v>
                </c:pt>
                <c:pt idx="8048">
                  <c:v>0.60628700000000002</c:v>
                </c:pt>
                <c:pt idx="8049">
                  <c:v>0.60630700000000004</c:v>
                </c:pt>
                <c:pt idx="8050">
                  <c:v>0.60632699999999995</c:v>
                </c:pt>
                <c:pt idx="8051">
                  <c:v>0.60634699999999997</c:v>
                </c:pt>
                <c:pt idx="8052">
                  <c:v>0.60636699999999999</c:v>
                </c:pt>
                <c:pt idx="8053">
                  <c:v>0.60638700000000001</c:v>
                </c:pt>
                <c:pt idx="8054">
                  <c:v>0.60640700000000003</c:v>
                </c:pt>
                <c:pt idx="8055">
                  <c:v>0.60642700000000005</c:v>
                </c:pt>
                <c:pt idx="8056">
                  <c:v>0.60644699999999996</c:v>
                </c:pt>
                <c:pt idx="8057">
                  <c:v>0.60646699999999998</c:v>
                </c:pt>
                <c:pt idx="8058">
                  <c:v>0.606487</c:v>
                </c:pt>
                <c:pt idx="8059">
                  <c:v>0.60650700000000002</c:v>
                </c:pt>
                <c:pt idx="8060">
                  <c:v>0.60652700000000004</c:v>
                </c:pt>
                <c:pt idx="8061">
                  <c:v>0.60654699999999995</c:v>
                </c:pt>
                <c:pt idx="8062">
                  <c:v>0.60656699999999997</c:v>
                </c:pt>
                <c:pt idx="8063">
                  <c:v>0.60658699999999999</c:v>
                </c:pt>
                <c:pt idx="8064">
                  <c:v>0.60660700000000001</c:v>
                </c:pt>
                <c:pt idx="8065">
                  <c:v>0.60662700000000003</c:v>
                </c:pt>
                <c:pt idx="8066">
                  <c:v>0.60664700000000005</c:v>
                </c:pt>
                <c:pt idx="8067">
                  <c:v>0.60666699999999996</c:v>
                </c:pt>
                <c:pt idx="8068">
                  <c:v>0.60668699999999998</c:v>
                </c:pt>
                <c:pt idx="8069">
                  <c:v>0.606707</c:v>
                </c:pt>
                <c:pt idx="8070">
                  <c:v>0.60672700000000002</c:v>
                </c:pt>
                <c:pt idx="8071">
                  <c:v>0.60674700000000004</c:v>
                </c:pt>
                <c:pt idx="8072">
                  <c:v>0.60676699999999995</c:v>
                </c:pt>
                <c:pt idx="8073">
                  <c:v>0.60678699999999997</c:v>
                </c:pt>
                <c:pt idx="8074">
                  <c:v>0.60680699999999999</c:v>
                </c:pt>
                <c:pt idx="8075">
                  <c:v>0.60682700000000001</c:v>
                </c:pt>
                <c:pt idx="8076">
                  <c:v>0.60684700000000003</c:v>
                </c:pt>
                <c:pt idx="8077">
                  <c:v>0.60686700000000005</c:v>
                </c:pt>
                <c:pt idx="8078">
                  <c:v>0.60688699999999995</c:v>
                </c:pt>
                <c:pt idx="8079">
                  <c:v>0.60690699999999997</c:v>
                </c:pt>
                <c:pt idx="8080">
                  <c:v>0.60692599999999997</c:v>
                </c:pt>
                <c:pt idx="8081">
                  <c:v>0.60694599999999999</c:v>
                </c:pt>
                <c:pt idx="8082">
                  <c:v>0.60696600000000001</c:v>
                </c:pt>
                <c:pt idx="8083">
                  <c:v>0.60698600000000003</c:v>
                </c:pt>
                <c:pt idx="8084">
                  <c:v>0.60700600000000005</c:v>
                </c:pt>
                <c:pt idx="8085">
                  <c:v>0.60702599999999995</c:v>
                </c:pt>
                <c:pt idx="8086">
                  <c:v>0.60704599999999997</c:v>
                </c:pt>
                <c:pt idx="8087">
                  <c:v>0.60706599999999999</c:v>
                </c:pt>
                <c:pt idx="8088">
                  <c:v>0.60708600000000001</c:v>
                </c:pt>
                <c:pt idx="8089">
                  <c:v>0.60710600000000003</c:v>
                </c:pt>
                <c:pt idx="8090">
                  <c:v>0.60712600000000005</c:v>
                </c:pt>
                <c:pt idx="8091">
                  <c:v>0.60714599999999996</c:v>
                </c:pt>
                <c:pt idx="8092">
                  <c:v>0.60716599999999998</c:v>
                </c:pt>
                <c:pt idx="8093">
                  <c:v>0.607186</c:v>
                </c:pt>
                <c:pt idx="8094">
                  <c:v>0.60720600000000002</c:v>
                </c:pt>
                <c:pt idx="8095">
                  <c:v>0.60722600000000004</c:v>
                </c:pt>
                <c:pt idx="8096">
                  <c:v>0.60724599999999995</c:v>
                </c:pt>
                <c:pt idx="8097">
                  <c:v>0.60726599999999997</c:v>
                </c:pt>
                <c:pt idx="8098">
                  <c:v>0.60728599999999999</c:v>
                </c:pt>
                <c:pt idx="8099">
                  <c:v>0.60730600000000001</c:v>
                </c:pt>
                <c:pt idx="8100">
                  <c:v>0.60732600000000003</c:v>
                </c:pt>
                <c:pt idx="8101">
                  <c:v>0.60734600000000005</c:v>
                </c:pt>
                <c:pt idx="8102">
                  <c:v>0.60736599999999996</c:v>
                </c:pt>
                <c:pt idx="8103">
                  <c:v>0.60738599999999998</c:v>
                </c:pt>
                <c:pt idx="8104">
                  <c:v>0.607406</c:v>
                </c:pt>
                <c:pt idx="8105">
                  <c:v>0.60742600000000002</c:v>
                </c:pt>
                <c:pt idx="8106">
                  <c:v>0.60744600000000004</c:v>
                </c:pt>
                <c:pt idx="8107">
                  <c:v>0.60746599999999995</c:v>
                </c:pt>
                <c:pt idx="8108">
                  <c:v>0.60748599999999997</c:v>
                </c:pt>
                <c:pt idx="8109">
                  <c:v>0.60750599999999999</c:v>
                </c:pt>
                <c:pt idx="8110">
                  <c:v>0.60752600000000001</c:v>
                </c:pt>
                <c:pt idx="8111">
                  <c:v>0.60754600000000003</c:v>
                </c:pt>
                <c:pt idx="8112">
                  <c:v>0.60756600000000005</c:v>
                </c:pt>
                <c:pt idx="8113">
                  <c:v>0.60758599999999996</c:v>
                </c:pt>
                <c:pt idx="8114">
                  <c:v>0.60760599999999998</c:v>
                </c:pt>
                <c:pt idx="8115">
                  <c:v>0.607626</c:v>
                </c:pt>
                <c:pt idx="8116">
                  <c:v>0.60764600000000002</c:v>
                </c:pt>
                <c:pt idx="8117">
                  <c:v>0.60766600000000004</c:v>
                </c:pt>
                <c:pt idx="8118">
                  <c:v>0.60768599999999995</c:v>
                </c:pt>
                <c:pt idx="8119">
                  <c:v>0.60770599999999997</c:v>
                </c:pt>
                <c:pt idx="8120">
                  <c:v>0.60772700000000002</c:v>
                </c:pt>
                <c:pt idx="8121">
                  <c:v>0.60774700000000004</c:v>
                </c:pt>
                <c:pt idx="8122">
                  <c:v>0.60776699999999995</c:v>
                </c:pt>
                <c:pt idx="8123">
                  <c:v>0.60778699999999997</c:v>
                </c:pt>
                <c:pt idx="8124">
                  <c:v>0.60780699999999999</c:v>
                </c:pt>
                <c:pt idx="8125">
                  <c:v>0.60782700000000001</c:v>
                </c:pt>
                <c:pt idx="8126">
                  <c:v>0.60784700000000003</c:v>
                </c:pt>
                <c:pt idx="8127">
                  <c:v>0.60786700000000005</c:v>
                </c:pt>
                <c:pt idx="8128">
                  <c:v>0.60788699999999996</c:v>
                </c:pt>
                <c:pt idx="8129">
                  <c:v>0.60790699999999998</c:v>
                </c:pt>
                <c:pt idx="8130">
                  <c:v>0.607927</c:v>
                </c:pt>
                <c:pt idx="8131">
                  <c:v>0.60794700000000002</c:v>
                </c:pt>
                <c:pt idx="8132">
                  <c:v>0.60796700000000004</c:v>
                </c:pt>
                <c:pt idx="8133">
                  <c:v>0.60798700000000006</c:v>
                </c:pt>
                <c:pt idx="8134">
                  <c:v>0.60800699999999996</c:v>
                </c:pt>
                <c:pt idx="8135">
                  <c:v>0.60802699999999998</c:v>
                </c:pt>
                <c:pt idx="8136">
                  <c:v>0.608047</c:v>
                </c:pt>
                <c:pt idx="8137">
                  <c:v>0.60806700000000002</c:v>
                </c:pt>
                <c:pt idx="8138">
                  <c:v>0.60808799999999996</c:v>
                </c:pt>
                <c:pt idx="8139">
                  <c:v>0.60810799999999998</c:v>
                </c:pt>
                <c:pt idx="8140">
                  <c:v>0.608128</c:v>
                </c:pt>
                <c:pt idx="8141">
                  <c:v>0.60814800000000002</c:v>
                </c:pt>
                <c:pt idx="8142">
                  <c:v>0.60816800000000004</c:v>
                </c:pt>
                <c:pt idx="8143">
                  <c:v>0.60818799999999995</c:v>
                </c:pt>
                <c:pt idx="8144">
                  <c:v>0.60820799999999997</c:v>
                </c:pt>
                <c:pt idx="8145">
                  <c:v>0.60822799999999999</c:v>
                </c:pt>
                <c:pt idx="8146">
                  <c:v>0.60824800000000001</c:v>
                </c:pt>
                <c:pt idx="8147">
                  <c:v>0.60826800000000003</c:v>
                </c:pt>
                <c:pt idx="8148">
                  <c:v>0.60828899999999997</c:v>
                </c:pt>
                <c:pt idx="8149">
                  <c:v>0.60830899999999999</c:v>
                </c:pt>
                <c:pt idx="8150">
                  <c:v>0.60832900000000001</c:v>
                </c:pt>
                <c:pt idx="8151">
                  <c:v>0.60834900000000003</c:v>
                </c:pt>
                <c:pt idx="8152">
                  <c:v>0.60836900000000005</c:v>
                </c:pt>
                <c:pt idx="8153">
                  <c:v>0.60838899999999996</c:v>
                </c:pt>
                <c:pt idx="8154">
                  <c:v>0.60840899999999998</c:v>
                </c:pt>
                <c:pt idx="8155">
                  <c:v>0.608429</c:v>
                </c:pt>
                <c:pt idx="8156">
                  <c:v>0.60845000000000005</c:v>
                </c:pt>
                <c:pt idx="8157">
                  <c:v>0.60846999999999996</c:v>
                </c:pt>
                <c:pt idx="8158">
                  <c:v>0.60848999999999998</c:v>
                </c:pt>
                <c:pt idx="8159">
                  <c:v>0.60851</c:v>
                </c:pt>
                <c:pt idx="8160">
                  <c:v>0.60853000000000002</c:v>
                </c:pt>
                <c:pt idx="8161">
                  <c:v>0.60855000000000004</c:v>
                </c:pt>
                <c:pt idx="8162">
                  <c:v>0.60857099999999997</c:v>
                </c:pt>
                <c:pt idx="8163">
                  <c:v>0.60859099999999999</c:v>
                </c:pt>
                <c:pt idx="8164">
                  <c:v>0.60861100000000001</c:v>
                </c:pt>
                <c:pt idx="8165">
                  <c:v>0.60863100000000003</c:v>
                </c:pt>
                <c:pt idx="8166">
                  <c:v>0.60865100000000005</c:v>
                </c:pt>
                <c:pt idx="8167">
                  <c:v>0.60867199999999999</c:v>
                </c:pt>
                <c:pt idx="8168">
                  <c:v>0.60869200000000001</c:v>
                </c:pt>
                <c:pt idx="8169">
                  <c:v>0.60871200000000003</c:v>
                </c:pt>
                <c:pt idx="8170">
                  <c:v>0.60873200000000005</c:v>
                </c:pt>
                <c:pt idx="8171">
                  <c:v>0.60875199999999996</c:v>
                </c:pt>
                <c:pt idx="8172">
                  <c:v>0.60877300000000001</c:v>
                </c:pt>
                <c:pt idx="8173">
                  <c:v>0.60879300000000003</c:v>
                </c:pt>
                <c:pt idx="8174">
                  <c:v>0.60881300000000005</c:v>
                </c:pt>
                <c:pt idx="8175">
                  <c:v>0.60883299999999996</c:v>
                </c:pt>
                <c:pt idx="8176">
                  <c:v>0.60885400000000001</c:v>
                </c:pt>
                <c:pt idx="8177">
                  <c:v>0.60887400000000003</c:v>
                </c:pt>
                <c:pt idx="8178">
                  <c:v>0.60889400000000005</c:v>
                </c:pt>
                <c:pt idx="8179">
                  <c:v>0.60891499999999998</c:v>
                </c:pt>
                <c:pt idx="8180">
                  <c:v>0.608935</c:v>
                </c:pt>
                <c:pt idx="8181">
                  <c:v>0.60895500000000002</c:v>
                </c:pt>
                <c:pt idx="8182">
                  <c:v>0.60897500000000004</c:v>
                </c:pt>
                <c:pt idx="8183">
                  <c:v>0.60899599999999998</c:v>
                </c:pt>
                <c:pt idx="8184">
                  <c:v>0.609016</c:v>
                </c:pt>
                <c:pt idx="8185">
                  <c:v>0.60903600000000002</c:v>
                </c:pt>
                <c:pt idx="8186">
                  <c:v>0.60905699999999996</c:v>
                </c:pt>
                <c:pt idx="8187">
                  <c:v>0.60907699999999998</c:v>
                </c:pt>
                <c:pt idx="8188">
                  <c:v>0.609097</c:v>
                </c:pt>
                <c:pt idx="8189">
                  <c:v>0.60911800000000005</c:v>
                </c:pt>
                <c:pt idx="8190">
                  <c:v>0.60913799999999996</c:v>
                </c:pt>
                <c:pt idx="8191">
                  <c:v>0.60915799999999998</c:v>
                </c:pt>
                <c:pt idx="8192">
                  <c:v>0.60917900000000003</c:v>
                </c:pt>
                <c:pt idx="8193">
                  <c:v>0.60919900000000005</c:v>
                </c:pt>
                <c:pt idx="8194">
                  <c:v>0.60921999999999998</c:v>
                </c:pt>
                <c:pt idx="8195">
                  <c:v>0.60924</c:v>
                </c:pt>
                <c:pt idx="8196">
                  <c:v>0.60926000000000002</c:v>
                </c:pt>
                <c:pt idx="8197">
                  <c:v>0.60928099999999996</c:v>
                </c:pt>
                <c:pt idx="8198">
                  <c:v>0.60930099999999998</c:v>
                </c:pt>
                <c:pt idx="8199">
                  <c:v>0.60932200000000003</c:v>
                </c:pt>
                <c:pt idx="8200">
                  <c:v>0.60934200000000005</c:v>
                </c:pt>
                <c:pt idx="8201">
                  <c:v>0.60936299999999999</c:v>
                </c:pt>
                <c:pt idx="8202">
                  <c:v>0.60938300000000001</c:v>
                </c:pt>
                <c:pt idx="8203">
                  <c:v>0.60940399999999995</c:v>
                </c:pt>
                <c:pt idx="8204">
                  <c:v>0.60942399999999997</c:v>
                </c:pt>
                <c:pt idx="8205">
                  <c:v>0.60944500000000001</c:v>
                </c:pt>
                <c:pt idx="8206">
                  <c:v>0.60946500000000003</c:v>
                </c:pt>
                <c:pt idx="8207">
                  <c:v>0.60948599999999997</c:v>
                </c:pt>
                <c:pt idx="8208">
                  <c:v>0.60950599999999999</c:v>
                </c:pt>
                <c:pt idx="8209">
                  <c:v>0.60952700000000004</c:v>
                </c:pt>
                <c:pt idx="8210">
                  <c:v>0.60954699999999995</c:v>
                </c:pt>
                <c:pt idx="8211">
                  <c:v>0.609568</c:v>
                </c:pt>
                <c:pt idx="8212">
                  <c:v>0.60958800000000002</c:v>
                </c:pt>
                <c:pt idx="8213">
                  <c:v>0.60960899999999996</c:v>
                </c:pt>
                <c:pt idx="8214">
                  <c:v>0.60963000000000001</c:v>
                </c:pt>
                <c:pt idx="8215">
                  <c:v>0.60965000000000003</c:v>
                </c:pt>
                <c:pt idx="8216">
                  <c:v>0.60967099999999996</c:v>
                </c:pt>
                <c:pt idx="8217">
                  <c:v>0.60969099999999998</c:v>
                </c:pt>
                <c:pt idx="8218">
                  <c:v>0.60971200000000003</c:v>
                </c:pt>
                <c:pt idx="8219">
                  <c:v>0.60973299999999997</c:v>
                </c:pt>
                <c:pt idx="8220">
                  <c:v>0.60975299999999999</c:v>
                </c:pt>
                <c:pt idx="8221">
                  <c:v>0.60977400000000004</c:v>
                </c:pt>
                <c:pt idx="8222">
                  <c:v>0.60979499999999998</c:v>
                </c:pt>
                <c:pt idx="8223">
                  <c:v>0.60981600000000002</c:v>
                </c:pt>
                <c:pt idx="8224">
                  <c:v>0.60983600000000004</c:v>
                </c:pt>
                <c:pt idx="8225">
                  <c:v>0.60985699999999998</c:v>
                </c:pt>
                <c:pt idx="8226">
                  <c:v>0.60987800000000003</c:v>
                </c:pt>
                <c:pt idx="8227">
                  <c:v>0.60989899999999997</c:v>
                </c:pt>
                <c:pt idx="8228">
                  <c:v>0.60991899999999999</c:v>
                </c:pt>
                <c:pt idx="8229">
                  <c:v>0.60994000000000004</c:v>
                </c:pt>
                <c:pt idx="8230">
                  <c:v>0.60996099999999998</c:v>
                </c:pt>
                <c:pt idx="8231">
                  <c:v>0.60998200000000002</c:v>
                </c:pt>
                <c:pt idx="8232">
                  <c:v>0.61000299999999996</c:v>
                </c:pt>
                <c:pt idx="8233">
                  <c:v>0.61002400000000001</c:v>
                </c:pt>
                <c:pt idx="8234">
                  <c:v>0.61004400000000003</c:v>
                </c:pt>
                <c:pt idx="8235">
                  <c:v>0.61006499999999997</c:v>
                </c:pt>
                <c:pt idx="8236">
                  <c:v>0.61008600000000002</c:v>
                </c:pt>
                <c:pt idx="8237">
                  <c:v>0.61010699999999995</c:v>
                </c:pt>
                <c:pt idx="8238">
                  <c:v>0.610128</c:v>
                </c:pt>
                <c:pt idx="8239">
                  <c:v>0.61014900000000005</c:v>
                </c:pt>
                <c:pt idx="8240">
                  <c:v>0.61016999999999999</c:v>
                </c:pt>
                <c:pt idx="8241">
                  <c:v>0.61019100000000004</c:v>
                </c:pt>
                <c:pt idx="8242">
                  <c:v>0.61021199999999998</c:v>
                </c:pt>
                <c:pt idx="8243">
                  <c:v>0.61023300000000003</c:v>
                </c:pt>
                <c:pt idx="8244">
                  <c:v>0.61025399999999996</c:v>
                </c:pt>
                <c:pt idx="8245">
                  <c:v>0.61027500000000001</c:v>
                </c:pt>
                <c:pt idx="8246">
                  <c:v>0.61029599999999995</c:v>
                </c:pt>
                <c:pt idx="8247">
                  <c:v>0.61031800000000003</c:v>
                </c:pt>
                <c:pt idx="8248">
                  <c:v>0.61033899999999996</c:v>
                </c:pt>
                <c:pt idx="8249">
                  <c:v>0.61036000000000001</c:v>
                </c:pt>
                <c:pt idx="8250">
                  <c:v>0.61038099999999995</c:v>
                </c:pt>
                <c:pt idx="8251">
                  <c:v>0.610402</c:v>
                </c:pt>
                <c:pt idx="8252">
                  <c:v>0.61042399999999997</c:v>
                </c:pt>
                <c:pt idx="8253">
                  <c:v>0.61044500000000002</c:v>
                </c:pt>
                <c:pt idx="8254">
                  <c:v>0.61046599999999995</c:v>
                </c:pt>
                <c:pt idx="8255">
                  <c:v>0.610487</c:v>
                </c:pt>
                <c:pt idx="8256">
                  <c:v>0.61050899999999997</c:v>
                </c:pt>
                <c:pt idx="8257">
                  <c:v>0.61053000000000002</c:v>
                </c:pt>
                <c:pt idx="8258">
                  <c:v>0.61055099999999995</c:v>
                </c:pt>
                <c:pt idx="8259">
                  <c:v>0.61057300000000003</c:v>
                </c:pt>
                <c:pt idx="8260">
                  <c:v>0.61059399999999997</c:v>
                </c:pt>
                <c:pt idx="8261">
                  <c:v>0.61061600000000005</c:v>
                </c:pt>
                <c:pt idx="8262">
                  <c:v>0.61063699999999999</c:v>
                </c:pt>
                <c:pt idx="8263">
                  <c:v>0.61065899999999995</c:v>
                </c:pt>
                <c:pt idx="8264">
                  <c:v>0.61068</c:v>
                </c:pt>
                <c:pt idx="8265">
                  <c:v>0.61070199999999997</c:v>
                </c:pt>
                <c:pt idx="8266">
                  <c:v>0.61072300000000002</c:v>
                </c:pt>
                <c:pt idx="8267">
                  <c:v>0.61074499999999998</c:v>
                </c:pt>
                <c:pt idx="8268">
                  <c:v>0.61076699999999995</c:v>
                </c:pt>
                <c:pt idx="8269">
                  <c:v>0.610788</c:v>
                </c:pt>
                <c:pt idx="8270">
                  <c:v>0.61080999999999996</c:v>
                </c:pt>
                <c:pt idx="8271">
                  <c:v>0.61083200000000004</c:v>
                </c:pt>
                <c:pt idx="8272">
                  <c:v>0.61085400000000001</c:v>
                </c:pt>
                <c:pt idx="8273">
                  <c:v>0.61087499999999995</c:v>
                </c:pt>
                <c:pt idx="8274">
                  <c:v>0.61089700000000002</c:v>
                </c:pt>
                <c:pt idx="8275">
                  <c:v>0.61091899999999999</c:v>
                </c:pt>
                <c:pt idx="8276">
                  <c:v>0.61094099999999996</c:v>
                </c:pt>
                <c:pt idx="8277">
                  <c:v>0.61096300000000003</c:v>
                </c:pt>
                <c:pt idx="8278">
                  <c:v>0.610985</c:v>
                </c:pt>
                <c:pt idx="8279">
                  <c:v>0.61100699999999997</c:v>
                </c:pt>
                <c:pt idx="8280">
                  <c:v>0.61102900000000004</c:v>
                </c:pt>
                <c:pt idx="8281">
                  <c:v>0.61105100000000001</c:v>
                </c:pt>
                <c:pt idx="8282">
                  <c:v>0.61107299999999998</c:v>
                </c:pt>
                <c:pt idx="8283">
                  <c:v>0.61109500000000005</c:v>
                </c:pt>
                <c:pt idx="8284">
                  <c:v>0.61111800000000005</c:v>
                </c:pt>
                <c:pt idx="8285">
                  <c:v>0.61114000000000002</c:v>
                </c:pt>
                <c:pt idx="8286">
                  <c:v>0.61116199999999998</c:v>
                </c:pt>
                <c:pt idx="8287">
                  <c:v>0.61118399999999995</c:v>
                </c:pt>
                <c:pt idx="8288">
                  <c:v>0.61120699999999994</c:v>
                </c:pt>
                <c:pt idx="8289">
                  <c:v>0.61122900000000002</c:v>
                </c:pt>
                <c:pt idx="8290">
                  <c:v>0.61125200000000002</c:v>
                </c:pt>
                <c:pt idx="8291">
                  <c:v>0.61127399999999998</c:v>
                </c:pt>
                <c:pt idx="8292">
                  <c:v>0.61129699999999998</c:v>
                </c:pt>
                <c:pt idx="8293">
                  <c:v>0.61131899999999995</c:v>
                </c:pt>
                <c:pt idx="8294">
                  <c:v>0.61134200000000005</c:v>
                </c:pt>
                <c:pt idx="8295">
                  <c:v>0.61136400000000002</c:v>
                </c:pt>
                <c:pt idx="8296">
                  <c:v>0.61138700000000001</c:v>
                </c:pt>
                <c:pt idx="8297">
                  <c:v>0.61141000000000001</c:v>
                </c:pt>
                <c:pt idx="8298">
                  <c:v>0.611433</c:v>
                </c:pt>
                <c:pt idx="8299">
                  <c:v>0.61145499999999997</c:v>
                </c:pt>
                <c:pt idx="8300">
                  <c:v>0.61147799999999997</c:v>
                </c:pt>
                <c:pt idx="8301">
                  <c:v>0.61150099999999996</c:v>
                </c:pt>
                <c:pt idx="8302">
                  <c:v>0.61152399999999996</c:v>
                </c:pt>
                <c:pt idx="8303">
                  <c:v>0.61154699999999995</c:v>
                </c:pt>
                <c:pt idx="8304">
                  <c:v>0.61156999999999995</c:v>
                </c:pt>
                <c:pt idx="8305">
                  <c:v>0.61159399999999997</c:v>
                </c:pt>
                <c:pt idx="8306">
                  <c:v>0.61161699999999997</c:v>
                </c:pt>
                <c:pt idx="8307">
                  <c:v>0.61163999999999996</c:v>
                </c:pt>
                <c:pt idx="8308">
                  <c:v>0.61166299999999996</c:v>
                </c:pt>
                <c:pt idx="8309">
                  <c:v>0.61168699999999998</c:v>
                </c:pt>
                <c:pt idx="8310">
                  <c:v>0.61170999999999998</c:v>
                </c:pt>
                <c:pt idx="8311">
                  <c:v>0.611734</c:v>
                </c:pt>
                <c:pt idx="8312">
                  <c:v>0.611757</c:v>
                </c:pt>
                <c:pt idx="8313">
                  <c:v>0.61178100000000002</c:v>
                </c:pt>
                <c:pt idx="8314">
                  <c:v>0.61180400000000001</c:v>
                </c:pt>
                <c:pt idx="8315">
                  <c:v>0.61182800000000004</c:v>
                </c:pt>
                <c:pt idx="8316">
                  <c:v>0.61185199999999995</c:v>
                </c:pt>
                <c:pt idx="8317">
                  <c:v>0.61187599999999998</c:v>
                </c:pt>
                <c:pt idx="8318">
                  <c:v>0.6119</c:v>
                </c:pt>
                <c:pt idx="8319">
                  <c:v>0.61192400000000002</c:v>
                </c:pt>
                <c:pt idx="8320">
                  <c:v>0.61194800000000005</c:v>
                </c:pt>
                <c:pt idx="8321">
                  <c:v>0.61197199999999996</c:v>
                </c:pt>
                <c:pt idx="8322">
                  <c:v>0.61199599999999998</c:v>
                </c:pt>
                <c:pt idx="8323">
                  <c:v>0.61202000000000001</c:v>
                </c:pt>
                <c:pt idx="8324">
                  <c:v>0.61204499999999995</c:v>
                </c:pt>
                <c:pt idx="8325">
                  <c:v>0.61206899999999997</c:v>
                </c:pt>
                <c:pt idx="8326">
                  <c:v>0.61209400000000003</c:v>
                </c:pt>
                <c:pt idx="8327">
                  <c:v>0.61211800000000005</c:v>
                </c:pt>
                <c:pt idx="8328">
                  <c:v>0.61214299999999999</c:v>
                </c:pt>
                <c:pt idx="8329">
                  <c:v>0.61216800000000005</c:v>
                </c:pt>
                <c:pt idx="8330">
                  <c:v>0.61219299999999999</c:v>
                </c:pt>
                <c:pt idx="8331">
                  <c:v>0.61221700000000001</c:v>
                </c:pt>
                <c:pt idx="8332">
                  <c:v>0.61224199999999995</c:v>
                </c:pt>
                <c:pt idx="8333">
                  <c:v>0.61226800000000003</c:v>
                </c:pt>
                <c:pt idx="8334">
                  <c:v>0.61229299999999998</c:v>
                </c:pt>
                <c:pt idx="8335">
                  <c:v>0.61231800000000003</c:v>
                </c:pt>
                <c:pt idx="8336">
                  <c:v>0.61234299999999997</c:v>
                </c:pt>
                <c:pt idx="8337">
                  <c:v>0.61236900000000005</c:v>
                </c:pt>
                <c:pt idx="8338">
                  <c:v>0.61239399999999999</c:v>
                </c:pt>
                <c:pt idx="8339">
                  <c:v>0.61241999999999996</c:v>
                </c:pt>
                <c:pt idx="8340">
                  <c:v>0.61244500000000002</c:v>
                </c:pt>
                <c:pt idx="8341">
                  <c:v>0.61247099999999999</c:v>
                </c:pt>
                <c:pt idx="8342">
                  <c:v>0.61249699999999996</c:v>
                </c:pt>
                <c:pt idx="8343">
                  <c:v>0.61252300000000004</c:v>
                </c:pt>
                <c:pt idx="8344">
                  <c:v>0.61254900000000001</c:v>
                </c:pt>
                <c:pt idx="8345">
                  <c:v>0.61257499999999998</c:v>
                </c:pt>
                <c:pt idx="8346">
                  <c:v>0.61260199999999998</c:v>
                </c:pt>
                <c:pt idx="8347">
                  <c:v>0.61262799999999995</c:v>
                </c:pt>
                <c:pt idx="8348">
                  <c:v>0.61265499999999995</c:v>
                </c:pt>
                <c:pt idx="8349">
                  <c:v>0.61268100000000003</c:v>
                </c:pt>
                <c:pt idx="8350">
                  <c:v>0.61270800000000003</c:v>
                </c:pt>
                <c:pt idx="8351">
                  <c:v>0.61273500000000003</c:v>
                </c:pt>
                <c:pt idx="8352">
                  <c:v>0.61276200000000003</c:v>
                </c:pt>
                <c:pt idx="8353">
                  <c:v>0.61278900000000003</c:v>
                </c:pt>
                <c:pt idx="8354">
                  <c:v>0.61281600000000003</c:v>
                </c:pt>
                <c:pt idx="8355">
                  <c:v>0.61284400000000006</c:v>
                </c:pt>
                <c:pt idx="8356">
                  <c:v>0.61287100000000005</c:v>
                </c:pt>
                <c:pt idx="8357">
                  <c:v>0.61289899999999997</c:v>
                </c:pt>
                <c:pt idx="8358">
                  <c:v>0.61292599999999997</c:v>
                </c:pt>
                <c:pt idx="8359">
                  <c:v>0.612954</c:v>
                </c:pt>
                <c:pt idx="8360">
                  <c:v>0.61298200000000003</c:v>
                </c:pt>
                <c:pt idx="8361">
                  <c:v>0.61301000000000005</c:v>
                </c:pt>
                <c:pt idx="8362">
                  <c:v>0.61303799999999997</c:v>
                </c:pt>
                <c:pt idx="8363">
                  <c:v>0.61306700000000003</c:v>
                </c:pt>
                <c:pt idx="8364">
                  <c:v>0.61309499999999995</c:v>
                </c:pt>
                <c:pt idx="8365">
                  <c:v>0.613124</c:v>
                </c:pt>
                <c:pt idx="8366">
                  <c:v>0.61315299999999995</c:v>
                </c:pt>
                <c:pt idx="8367">
                  <c:v>0.613182</c:v>
                </c:pt>
                <c:pt idx="8368">
                  <c:v>0.61321099999999995</c:v>
                </c:pt>
                <c:pt idx="8369">
                  <c:v>0.61324000000000001</c:v>
                </c:pt>
                <c:pt idx="8370">
                  <c:v>0.61326899999999995</c:v>
                </c:pt>
                <c:pt idx="8371">
                  <c:v>0.61329900000000004</c:v>
                </c:pt>
                <c:pt idx="8372">
                  <c:v>0.61332900000000001</c:v>
                </c:pt>
                <c:pt idx="8373">
                  <c:v>0.61335799999999996</c:v>
                </c:pt>
                <c:pt idx="8374">
                  <c:v>0.61338800000000004</c:v>
                </c:pt>
                <c:pt idx="8375">
                  <c:v>0.61341900000000005</c:v>
                </c:pt>
                <c:pt idx="8376">
                  <c:v>0.61344900000000002</c:v>
                </c:pt>
                <c:pt idx="8377">
                  <c:v>0.613479</c:v>
                </c:pt>
                <c:pt idx="8378">
                  <c:v>0.61351</c:v>
                </c:pt>
                <c:pt idx="8379">
                  <c:v>0.613541</c:v>
                </c:pt>
                <c:pt idx="8380">
                  <c:v>0.61357200000000001</c:v>
                </c:pt>
                <c:pt idx="8381">
                  <c:v>0.61360300000000001</c:v>
                </c:pt>
                <c:pt idx="8382">
                  <c:v>0.61363500000000004</c:v>
                </c:pt>
                <c:pt idx="8383">
                  <c:v>0.61366600000000004</c:v>
                </c:pt>
                <c:pt idx="8384">
                  <c:v>0.61369799999999997</c:v>
                </c:pt>
                <c:pt idx="8385">
                  <c:v>0.61373</c:v>
                </c:pt>
                <c:pt idx="8386">
                  <c:v>0.61376200000000003</c:v>
                </c:pt>
                <c:pt idx="8387">
                  <c:v>0.61379499999999998</c:v>
                </c:pt>
                <c:pt idx="8388">
                  <c:v>0.61382700000000001</c:v>
                </c:pt>
                <c:pt idx="8389">
                  <c:v>0.61385999999999996</c:v>
                </c:pt>
                <c:pt idx="8390">
                  <c:v>0.61389300000000002</c:v>
                </c:pt>
                <c:pt idx="8391">
                  <c:v>0.61392599999999997</c:v>
                </c:pt>
                <c:pt idx="8392">
                  <c:v>0.61395900000000003</c:v>
                </c:pt>
                <c:pt idx="8393">
                  <c:v>0.61399300000000001</c:v>
                </c:pt>
                <c:pt idx="8394">
                  <c:v>0.61402699999999999</c:v>
                </c:pt>
                <c:pt idx="8395">
                  <c:v>0.61406099999999997</c:v>
                </c:pt>
                <c:pt idx="8396">
                  <c:v>0.61409499999999995</c:v>
                </c:pt>
                <c:pt idx="8397">
                  <c:v>0.61412999999999995</c:v>
                </c:pt>
                <c:pt idx="8398">
                  <c:v>0.61416400000000004</c:v>
                </c:pt>
                <c:pt idx="8399">
                  <c:v>0.61419900000000005</c:v>
                </c:pt>
                <c:pt idx="8400">
                  <c:v>0.61423499999999998</c:v>
                </c:pt>
                <c:pt idx="8401">
                  <c:v>0.61426999999999998</c:v>
                </c:pt>
                <c:pt idx="8402">
                  <c:v>0.61430600000000002</c:v>
                </c:pt>
                <c:pt idx="8403">
                  <c:v>0.61434200000000005</c:v>
                </c:pt>
                <c:pt idx="8404">
                  <c:v>0.61437799999999998</c:v>
                </c:pt>
                <c:pt idx="8405">
                  <c:v>0.61441400000000002</c:v>
                </c:pt>
                <c:pt idx="8406">
                  <c:v>0.61445099999999997</c:v>
                </c:pt>
                <c:pt idx="8407">
                  <c:v>0.61448800000000003</c:v>
                </c:pt>
                <c:pt idx="8408">
                  <c:v>0.61452499999999999</c:v>
                </c:pt>
                <c:pt idx="8409">
                  <c:v>0.61456200000000005</c:v>
                </c:pt>
                <c:pt idx="8410">
                  <c:v>0.61460000000000004</c:v>
                </c:pt>
                <c:pt idx="8411">
                  <c:v>0.61463800000000002</c:v>
                </c:pt>
                <c:pt idx="8412">
                  <c:v>0.61467700000000003</c:v>
                </c:pt>
                <c:pt idx="8413">
                  <c:v>0.61471500000000001</c:v>
                </c:pt>
                <c:pt idx="8414">
                  <c:v>0.61475400000000002</c:v>
                </c:pt>
                <c:pt idx="8415">
                  <c:v>0.61479300000000003</c:v>
                </c:pt>
                <c:pt idx="8416">
                  <c:v>0.61483299999999996</c:v>
                </c:pt>
                <c:pt idx="8417">
                  <c:v>0.61487199999999997</c:v>
                </c:pt>
                <c:pt idx="8418">
                  <c:v>0.61491200000000001</c:v>
                </c:pt>
                <c:pt idx="8419">
                  <c:v>0.61495299999999997</c:v>
                </c:pt>
                <c:pt idx="8420">
                  <c:v>0.61499300000000001</c:v>
                </c:pt>
                <c:pt idx="8421">
                  <c:v>0.61503399999999997</c:v>
                </c:pt>
                <c:pt idx="8422">
                  <c:v>0.61507599999999996</c:v>
                </c:pt>
                <c:pt idx="8423">
                  <c:v>0.61511700000000002</c:v>
                </c:pt>
                <c:pt idx="8424">
                  <c:v>0.61515900000000001</c:v>
                </c:pt>
                <c:pt idx="8425">
                  <c:v>0.615201</c:v>
                </c:pt>
                <c:pt idx="8426">
                  <c:v>0.61524400000000001</c:v>
                </c:pt>
                <c:pt idx="8427">
                  <c:v>0.61528700000000003</c:v>
                </c:pt>
                <c:pt idx="8428">
                  <c:v>0.61533000000000004</c:v>
                </c:pt>
                <c:pt idx="8429">
                  <c:v>0.61537399999999998</c:v>
                </c:pt>
                <c:pt idx="8430">
                  <c:v>0.61541800000000002</c:v>
                </c:pt>
                <c:pt idx="8431">
                  <c:v>0.61546199999999995</c:v>
                </c:pt>
                <c:pt idx="8432">
                  <c:v>0.61550700000000003</c:v>
                </c:pt>
                <c:pt idx="8433">
                  <c:v>0.61555199999999999</c:v>
                </c:pt>
                <c:pt idx="8434">
                  <c:v>0.61559699999999995</c:v>
                </c:pt>
                <c:pt idx="8435">
                  <c:v>0.61564300000000005</c:v>
                </c:pt>
                <c:pt idx="8436">
                  <c:v>0.61568900000000004</c:v>
                </c:pt>
                <c:pt idx="8437">
                  <c:v>0.61573500000000003</c:v>
                </c:pt>
                <c:pt idx="8438">
                  <c:v>0.61578200000000005</c:v>
                </c:pt>
                <c:pt idx="8439">
                  <c:v>0.61582899999999996</c:v>
                </c:pt>
                <c:pt idx="8440">
                  <c:v>0.61587700000000001</c:v>
                </c:pt>
                <c:pt idx="8441">
                  <c:v>0.61592499999999994</c:v>
                </c:pt>
                <c:pt idx="8442">
                  <c:v>0.61597299999999999</c:v>
                </c:pt>
                <c:pt idx="8443">
                  <c:v>0.61602199999999996</c:v>
                </c:pt>
                <c:pt idx="8444">
                  <c:v>0.61607100000000004</c:v>
                </c:pt>
                <c:pt idx="8445">
                  <c:v>0.61612100000000003</c:v>
                </c:pt>
                <c:pt idx="8446">
                  <c:v>0.61617100000000002</c:v>
                </c:pt>
                <c:pt idx="8447">
                  <c:v>0.61622100000000002</c:v>
                </c:pt>
                <c:pt idx="8448">
                  <c:v>0.61627200000000004</c:v>
                </c:pt>
                <c:pt idx="8449">
                  <c:v>0.61632299999999995</c:v>
                </c:pt>
                <c:pt idx="8450">
                  <c:v>0.61637500000000001</c:v>
                </c:pt>
                <c:pt idx="8451">
                  <c:v>0.61642699999999995</c:v>
                </c:pt>
                <c:pt idx="8452">
                  <c:v>0.61648000000000003</c:v>
                </c:pt>
                <c:pt idx="8453">
                  <c:v>0.616533</c:v>
                </c:pt>
                <c:pt idx="8454">
                  <c:v>0.61658599999999997</c:v>
                </c:pt>
                <c:pt idx="8455">
                  <c:v>0.61663999999999997</c:v>
                </c:pt>
                <c:pt idx="8456">
                  <c:v>0.61669399999999996</c:v>
                </c:pt>
                <c:pt idx="8457">
                  <c:v>0.61674899999999999</c:v>
                </c:pt>
                <c:pt idx="8458">
                  <c:v>0.61680400000000002</c:v>
                </c:pt>
                <c:pt idx="8459">
                  <c:v>0.61685999999999996</c:v>
                </c:pt>
                <c:pt idx="8460">
                  <c:v>0.61691600000000002</c:v>
                </c:pt>
                <c:pt idx="8461">
                  <c:v>0.61697199999999996</c:v>
                </c:pt>
                <c:pt idx="8462">
                  <c:v>0.61702900000000005</c:v>
                </c:pt>
                <c:pt idx="8463">
                  <c:v>0.61708700000000005</c:v>
                </c:pt>
                <c:pt idx="8464">
                  <c:v>0.61714500000000005</c:v>
                </c:pt>
                <c:pt idx="8465">
                  <c:v>0.61720299999999995</c:v>
                </c:pt>
                <c:pt idx="8466">
                  <c:v>0.61726199999999998</c:v>
                </c:pt>
                <c:pt idx="8467">
                  <c:v>0.61732100000000001</c:v>
                </c:pt>
                <c:pt idx="8468">
                  <c:v>0.61738099999999996</c:v>
                </c:pt>
                <c:pt idx="8469">
                  <c:v>0.61744200000000005</c:v>
                </c:pt>
                <c:pt idx="8470">
                  <c:v>0.61750300000000002</c:v>
                </c:pt>
                <c:pt idx="8471">
                  <c:v>0.617564</c:v>
                </c:pt>
                <c:pt idx="8472">
                  <c:v>0.61762600000000001</c:v>
                </c:pt>
                <c:pt idx="8473">
                  <c:v>0.61768800000000001</c:v>
                </c:pt>
                <c:pt idx="8474">
                  <c:v>0.61775100000000005</c:v>
                </c:pt>
                <c:pt idx="8475">
                  <c:v>0.61781399999999997</c:v>
                </c:pt>
                <c:pt idx="8476">
                  <c:v>0.61787800000000004</c:v>
                </c:pt>
                <c:pt idx="8477">
                  <c:v>0.61794199999999999</c:v>
                </c:pt>
                <c:pt idx="8478">
                  <c:v>0.61800699999999997</c:v>
                </c:pt>
                <c:pt idx="8479">
                  <c:v>0.61807299999999998</c:v>
                </c:pt>
                <c:pt idx="8480">
                  <c:v>0.61813799999999997</c:v>
                </c:pt>
                <c:pt idx="8481">
                  <c:v>0.618205</c:v>
                </c:pt>
                <c:pt idx="8482">
                  <c:v>0.61827200000000004</c:v>
                </c:pt>
                <c:pt idx="8483">
                  <c:v>0.61833899999999997</c:v>
                </c:pt>
                <c:pt idx="8484">
                  <c:v>0.61840700000000004</c:v>
                </c:pt>
                <c:pt idx="8485">
                  <c:v>0.61847600000000003</c:v>
                </c:pt>
                <c:pt idx="8486">
                  <c:v>0.61854500000000001</c:v>
                </c:pt>
                <c:pt idx="8487">
                  <c:v>0.618614</c:v>
                </c:pt>
                <c:pt idx="8488">
                  <c:v>0.61868400000000001</c:v>
                </c:pt>
                <c:pt idx="8489">
                  <c:v>0.61875500000000005</c:v>
                </c:pt>
                <c:pt idx="8490">
                  <c:v>0.61882599999999999</c:v>
                </c:pt>
                <c:pt idx="8491">
                  <c:v>0.61889799999999995</c:v>
                </c:pt>
                <c:pt idx="8492">
                  <c:v>0.61897000000000002</c:v>
                </c:pt>
                <c:pt idx="8493">
                  <c:v>0.61904300000000001</c:v>
                </c:pt>
                <c:pt idx="8494">
                  <c:v>0.619116</c:v>
                </c:pt>
                <c:pt idx="8495">
                  <c:v>0.61919000000000002</c:v>
                </c:pt>
                <c:pt idx="8496">
                  <c:v>0.61926400000000004</c:v>
                </c:pt>
                <c:pt idx="8497">
                  <c:v>0.61933899999999997</c:v>
                </c:pt>
                <c:pt idx="8498">
                  <c:v>0.61941400000000002</c:v>
                </c:pt>
                <c:pt idx="8499">
                  <c:v>0.61948999999999999</c:v>
                </c:pt>
                <c:pt idx="8500">
                  <c:v>0.61956699999999998</c:v>
                </c:pt>
                <c:pt idx="8501">
                  <c:v>0.61964399999999997</c:v>
                </c:pt>
                <c:pt idx="8502">
                  <c:v>0.61972099999999997</c:v>
                </c:pt>
                <c:pt idx="8503">
                  <c:v>0.61979899999999999</c:v>
                </c:pt>
                <c:pt idx="8504">
                  <c:v>0.61987800000000004</c:v>
                </c:pt>
                <c:pt idx="8505">
                  <c:v>0.61995699999999998</c:v>
                </c:pt>
                <c:pt idx="8506">
                  <c:v>0.62003699999999995</c:v>
                </c:pt>
                <c:pt idx="8507">
                  <c:v>0.62011700000000003</c:v>
                </c:pt>
                <c:pt idx="8508">
                  <c:v>0.62019800000000003</c:v>
                </c:pt>
                <c:pt idx="8509">
                  <c:v>0.62027900000000002</c:v>
                </c:pt>
                <c:pt idx="8510">
                  <c:v>0.62036100000000005</c:v>
                </c:pt>
                <c:pt idx="8511">
                  <c:v>0.620444</c:v>
                </c:pt>
                <c:pt idx="8512">
                  <c:v>0.62052700000000005</c:v>
                </c:pt>
                <c:pt idx="8513">
                  <c:v>0.62060999999999999</c:v>
                </c:pt>
                <c:pt idx="8514">
                  <c:v>0.62069399999999997</c:v>
                </c:pt>
                <c:pt idx="8515">
                  <c:v>0.62077899999999997</c:v>
                </c:pt>
                <c:pt idx="8516">
                  <c:v>0.62086399999999997</c:v>
                </c:pt>
                <c:pt idx="8517">
                  <c:v>0.62094899999999997</c:v>
                </c:pt>
                <c:pt idx="8518">
                  <c:v>0.621035</c:v>
                </c:pt>
                <c:pt idx="8519">
                  <c:v>0.62112199999999995</c:v>
                </c:pt>
                <c:pt idx="8520">
                  <c:v>0.62120900000000001</c:v>
                </c:pt>
                <c:pt idx="8521">
                  <c:v>0.62129699999999999</c:v>
                </c:pt>
                <c:pt idx="8522">
                  <c:v>0.62138499999999997</c:v>
                </c:pt>
                <c:pt idx="8523">
                  <c:v>0.62147399999999997</c:v>
                </c:pt>
                <c:pt idx="8524">
                  <c:v>0.62156299999999998</c:v>
                </c:pt>
                <c:pt idx="8525">
                  <c:v>0.62165300000000001</c:v>
                </c:pt>
                <c:pt idx="8526">
                  <c:v>0.62174300000000005</c:v>
                </c:pt>
                <c:pt idx="8527">
                  <c:v>0.621834</c:v>
                </c:pt>
                <c:pt idx="8528">
                  <c:v>0.62192499999999995</c:v>
                </c:pt>
                <c:pt idx="8529">
                  <c:v>0.62201700000000004</c:v>
                </c:pt>
                <c:pt idx="8530">
                  <c:v>0.62210900000000002</c:v>
                </c:pt>
                <c:pt idx="8531">
                  <c:v>0.62220200000000003</c:v>
                </c:pt>
                <c:pt idx="8532">
                  <c:v>0.62229500000000004</c:v>
                </c:pt>
                <c:pt idx="8533">
                  <c:v>0.62238899999999997</c:v>
                </c:pt>
                <c:pt idx="8534">
                  <c:v>0.62248300000000001</c:v>
                </c:pt>
                <c:pt idx="8535">
                  <c:v>0.62257799999999996</c:v>
                </c:pt>
                <c:pt idx="8536">
                  <c:v>0.62267300000000003</c:v>
                </c:pt>
                <c:pt idx="8537">
                  <c:v>0.62276900000000002</c:v>
                </c:pt>
                <c:pt idx="8538">
                  <c:v>0.622865</c:v>
                </c:pt>
                <c:pt idx="8539">
                  <c:v>0.62296200000000002</c:v>
                </c:pt>
                <c:pt idx="8540">
                  <c:v>0.62305900000000003</c:v>
                </c:pt>
                <c:pt idx="8541">
                  <c:v>0.62315699999999996</c:v>
                </c:pt>
                <c:pt idx="8542">
                  <c:v>0.623255</c:v>
                </c:pt>
                <c:pt idx="8543">
                  <c:v>0.62335399999999996</c:v>
                </c:pt>
                <c:pt idx="8544">
                  <c:v>0.62345300000000003</c:v>
                </c:pt>
                <c:pt idx="8545">
                  <c:v>0.623552</c:v>
                </c:pt>
                <c:pt idx="8546">
                  <c:v>0.62365199999999998</c:v>
                </c:pt>
                <c:pt idx="8547">
                  <c:v>0.62375199999999997</c:v>
                </c:pt>
                <c:pt idx="8548">
                  <c:v>0.62385299999999999</c:v>
                </c:pt>
                <c:pt idx="8549">
                  <c:v>0.62395500000000004</c:v>
                </c:pt>
                <c:pt idx="8550">
                  <c:v>0.62405600000000006</c:v>
                </c:pt>
                <c:pt idx="8551">
                  <c:v>0.62415799999999999</c:v>
                </c:pt>
                <c:pt idx="8552">
                  <c:v>0.62426099999999995</c:v>
                </c:pt>
                <c:pt idx="8553">
                  <c:v>0.62436400000000003</c:v>
                </c:pt>
                <c:pt idx="8554">
                  <c:v>0.62446699999999999</c:v>
                </c:pt>
                <c:pt idx="8555">
                  <c:v>0.62457099999999999</c:v>
                </c:pt>
                <c:pt idx="8556">
                  <c:v>0.62467499999999998</c:v>
                </c:pt>
                <c:pt idx="8557">
                  <c:v>0.62478</c:v>
                </c:pt>
                <c:pt idx="8558">
                  <c:v>0.62488500000000002</c:v>
                </c:pt>
                <c:pt idx="8559">
                  <c:v>0.62499099999999996</c:v>
                </c:pt>
                <c:pt idx="8560">
                  <c:v>0.62509700000000001</c:v>
                </c:pt>
                <c:pt idx="8561">
                  <c:v>0.62520299999999995</c:v>
                </c:pt>
                <c:pt idx="8562">
                  <c:v>0.625309</c:v>
                </c:pt>
                <c:pt idx="8563">
                  <c:v>0.62541599999999997</c:v>
                </c:pt>
                <c:pt idx="8564">
                  <c:v>0.62552399999999997</c:v>
                </c:pt>
                <c:pt idx="8565">
                  <c:v>0.62563199999999997</c:v>
                </c:pt>
                <c:pt idx="8566">
                  <c:v>0.62573999999999996</c:v>
                </c:pt>
                <c:pt idx="8567">
                  <c:v>0.62584799999999996</c:v>
                </c:pt>
                <c:pt idx="8568">
                  <c:v>0.62595699999999999</c:v>
                </c:pt>
                <c:pt idx="8569">
                  <c:v>0.62606600000000001</c:v>
                </c:pt>
                <c:pt idx="8570">
                  <c:v>0.62617599999999995</c:v>
                </c:pt>
                <c:pt idx="8571">
                  <c:v>0.62628600000000001</c:v>
                </c:pt>
                <c:pt idx="8572">
                  <c:v>0.62639599999999995</c:v>
                </c:pt>
                <c:pt idx="8573">
                  <c:v>0.62650700000000004</c:v>
                </c:pt>
                <c:pt idx="8574">
                  <c:v>0.62661800000000001</c:v>
                </c:pt>
                <c:pt idx="8575">
                  <c:v>0.62672899999999998</c:v>
                </c:pt>
                <c:pt idx="8576">
                  <c:v>0.62684099999999998</c:v>
                </c:pt>
                <c:pt idx="8577">
                  <c:v>0.62695299999999998</c:v>
                </c:pt>
                <c:pt idx="8578">
                  <c:v>0.62706499999999998</c:v>
                </c:pt>
                <c:pt idx="8579">
                  <c:v>0.62717800000000001</c:v>
                </c:pt>
                <c:pt idx="8580">
                  <c:v>0.62729100000000004</c:v>
                </c:pt>
                <c:pt idx="8581">
                  <c:v>0.62740399999999996</c:v>
                </c:pt>
                <c:pt idx="8582">
                  <c:v>0.62751699999999999</c:v>
                </c:pt>
                <c:pt idx="8583">
                  <c:v>0.62763100000000005</c:v>
                </c:pt>
                <c:pt idx="8584">
                  <c:v>0.627745</c:v>
                </c:pt>
                <c:pt idx="8585">
                  <c:v>0.62785999999999997</c:v>
                </c:pt>
                <c:pt idx="8586">
                  <c:v>0.62797400000000003</c:v>
                </c:pt>
                <c:pt idx="8587">
                  <c:v>0.62808900000000001</c:v>
                </c:pt>
                <c:pt idx="8588">
                  <c:v>0.62820500000000001</c:v>
                </c:pt>
                <c:pt idx="8589">
                  <c:v>0.62831999999999999</c:v>
                </c:pt>
                <c:pt idx="8590">
                  <c:v>0.62843599999999999</c:v>
                </c:pt>
                <c:pt idx="8591">
                  <c:v>0.628552</c:v>
                </c:pt>
                <c:pt idx="8592">
                  <c:v>0.628668</c:v>
                </c:pt>
                <c:pt idx="8593">
                  <c:v>0.62878500000000004</c:v>
                </c:pt>
                <c:pt idx="8594">
                  <c:v>0.62890199999999996</c:v>
                </c:pt>
                <c:pt idx="8595">
                  <c:v>0.62901899999999999</c:v>
                </c:pt>
                <c:pt idx="8596">
                  <c:v>0.62913600000000003</c:v>
                </c:pt>
                <c:pt idx="8597">
                  <c:v>0.62925399999999998</c:v>
                </c:pt>
                <c:pt idx="8598">
                  <c:v>0.62937100000000001</c:v>
                </c:pt>
                <c:pt idx="8599">
                  <c:v>0.62948899999999997</c:v>
                </c:pt>
                <c:pt idx="8600">
                  <c:v>0.62960799999999995</c:v>
                </c:pt>
                <c:pt idx="8601">
                  <c:v>0.62972600000000001</c:v>
                </c:pt>
                <c:pt idx="8602">
                  <c:v>0.62984499999999999</c:v>
                </c:pt>
                <c:pt idx="8603">
                  <c:v>0.62996399999999997</c:v>
                </c:pt>
                <c:pt idx="8604">
                  <c:v>0.63008299999999995</c:v>
                </c:pt>
                <c:pt idx="8605">
                  <c:v>0.63020200000000004</c:v>
                </c:pt>
                <c:pt idx="8606">
                  <c:v>0.63032200000000005</c:v>
                </c:pt>
                <c:pt idx="8607">
                  <c:v>0.63044199999999995</c:v>
                </c:pt>
                <c:pt idx="8608">
                  <c:v>0.63056199999999996</c:v>
                </c:pt>
                <c:pt idx="8609">
                  <c:v>0.63068199999999996</c:v>
                </c:pt>
                <c:pt idx="8610">
                  <c:v>0.63080199999999997</c:v>
                </c:pt>
                <c:pt idx="8611">
                  <c:v>0.63092300000000001</c:v>
                </c:pt>
                <c:pt idx="8612">
                  <c:v>0.63104400000000005</c:v>
                </c:pt>
                <c:pt idx="8613">
                  <c:v>0.63116399999999995</c:v>
                </c:pt>
                <c:pt idx="8614">
                  <c:v>0.63128600000000001</c:v>
                </c:pt>
                <c:pt idx="8615">
                  <c:v>0.63140700000000005</c:v>
                </c:pt>
                <c:pt idx="8616">
                  <c:v>0.63152799999999998</c:v>
                </c:pt>
                <c:pt idx="8617">
                  <c:v>0.63165000000000004</c:v>
                </c:pt>
                <c:pt idx="8618">
                  <c:v>0.631772</c:v>
                </c:pt>
                <c:pt idx="8619">
                  <c:v>0.63189399999999996</c:v>
                </c:pt>
                <c:pt idx="8620">
                  <c:v>0.63201600000000002</c:v>
                </c:pt>
                <c:pt idx="8621">
                  <c:v>0.63213799999999998</c:v>
                </c:pt>
                <c:pt idx="8622">
                  <c:v>0.63226000000000004</c:v>
                </c:pt>
                <c:pt idx="8623">
                  <c:v>0.63238300000000003</c:v>
                </c:pt>
                <c:pt idx="8624">
                  <c:v>0.63250600000000001</c:v>
                </c:pt>
                <c:pt idx="8625">
                  <c:v>0.63262799999999997</c:v>
                </c:pt>
                <c:pt idx="8626">
                  <c:v>0.63275099999999995</c:v>
                </c:pt>
                <c:pt idx="8627">
                  <c:v>0.63287499999999997</c:v>
                </c:pt>
                <c:pt idx="8628">
                  <c:v>0.63299799999999995</c:v>
                </c:pt>
                <c:pt idx="8629">
                  <c:v>0.63312100000000004</c:v>
                </c:pt>
                <c:pt idx="8630">
                  <c:v>0.63324499999999995</c:v>
                </c:pt>
                <c:pt idx="8631">
                  <c:v>0.63336800000000004</c:v>
                </c:pt>
                <c:pt idx="8632">
                  <c:v>0.63349200000000006</c:v>
                </c:pt>
                <c:pt idx="8633">
                  <c:v>0.63361599999999996</c:v>
                </c:pt>
                <c:pt idx="8634">
                  <c:v>0.63373999999999997</c:v>
                </c:pt>
                <c:pt idx="8635">
                  <c:v>0.63386399999999998</c:v>
                </c:pt>
                <c:pt idx="8636">
                  <c:v>0.633988</c:v>
                </c:pt>
                <c:pt idx="8637">
                  <c:v>0.63411300000000004</c:v>
                </c:pt>
                <c:pt idx="8638">
                  <c:v>0.63423700000000005</c:v>
                </c:pt>
                <c:pt idx="8639">
                  <c:v>0.63436199999999998</c:v>
                </c:pt>
                <c:pt idx="8640">
                  <c:v>0.63448599999999999</c:v>
                </c:pt>
                <c:pt idx="8641">
                  <c:v>0.63461100000000004</c:v>
                </c:pt>
                <c:pt idx="8642">
                  <c:v>0.63473599999999997</c:v>
                </c:pt>
                <c:pt idx="8643">
                  <c:v>0.63486100000000001</c:v>
                </c:pt>
                <c:pt idx="8644">
                  <c:v>0.63498600000000005</c:v>
                </c:pt>
                <c:pt idx="8645">
                  <c:v>0.63511099999999998</c:v>
                </c:pt>
                <c:pt idx="8646">
                  <c:v>0.63523600000000002</c:v>
                </c:pt>
                <c:pt idx="8647">
                  <c:v>0.63536199999999998</c:v>
                </c:pt>
                <c:pt idx="8648">
                  <c:v>0.63548700000000002</c:v>
                </c:pt>
                <c:pt idx="8649">
                  <c:v>0.63561299999999998</c:v>
                </c:pt>
                <c:pt idx="8650">
                  <c:v>0.63573800000000003</c:v>
                </c:pt>
                <c:pt idx="8651">
                  <c:v>0.63586399999999998</c:v>
                </c:pt>
                <c:pt idx="8652">
                  <c:v>0.63598900000000003</c:v>
                </c:pt>
                <c:pt idx="8653">
                  <c:v>0.63611499999999999</c:v>
                </c:pt>
                <c:pt idx="8654">
                  <c:v>0.63624099999999995</c:v>
                </c:pt>
                <c:pt idx="8655">
                  <c:v>0.63636700000000002</c:v>
                </c:pt>
                <c:pt idx="8656">
                  <c:v>0.63649299999999998</c:v>
                </c:pt>
                <c:pt idx="8657">
                  <c:v>0.63661900000000005</c:v>
                </c:pt>
                <c:pt idx="8658">
                  <c:v>0.63674500000000001</c:v>
                </c:pt>
                <c:pt idx="8659">
                  <c:v>0.63687099999999996</c:v>
                </c:pt>
                <c:pt idx="8660">
                  <c:v>0.63699700000000004</c:v>
                </c:pt>
                <c:pt idx="8661">
                  <c:v>0.63712400000000002</c:v>
                </c:pt>
                <c:pt idx="8662">
                  <c:v>0.63724999999999998</c:v>
                </c:pt>
                <c:pt idx="8663">
                  <c:v>0.63737600000000005</c:v>
                </c:pt>
                <c:pt idx="8664">
                  <c:v>0.63750300000000004</c:v>
                </c:pt>
                <c:pt idx="8665">
                  <c:v>0.637629</c:v>
                </c:pt>
                <c:pt idx="8666">
                  <c:v>0.63775599999999999</c:v>
                </c:pt>
                <c:pt idx="8667">
                  <c:v>0.63788199999999995</c:v>
                </c:pt>
                <c:pt idx="8668">
                  <c:v>0.63800900000000005</c:v>
                </c:pt>
                <c:pt idx="8669">
                  <c:v>0.63813600000000004</c:v>
                </c:pt>
                <c:pt idx="8670">
                  <c:v>0.638262</c:v>
                </c:pt>
                <c:pt idx="8671">
                  <c:v>0.63838899999999998</c:v>
                </c:pt>
                <c:pt idx="8672">
                  <c:v>0.63851599999999997</c:v>
                </c:pt>
                <c:pt idx="8673">
                  <c:v>0.63864299999999996</c:v>
                </c:pt>
                <c:pt idx="8674">
                  <c:v>0.63876999999999995</c:v>
                </c:pt>
                <c:pt idx="8675">
                  <c:v>0.63889600000000002</c:v>
                </c:pt>
                <c:pt idx="8676">
                  <c:v>0.63902300000000001</c:v>
                </c:pt>
                <c:pt idx="8677">
                  <c:v>0.63915</c:v>
                </c:pt>
                <c:pt idx="8678">
                  <c:v>0.63927699999999998</c:v>
                </c:pt>
                <c:pt idx="8679">
                  <c:v>0.63940399999999997</c:v>
                </c:pt>
                <c:pt idx="8680">
                  <c:v>0.63953099999999996</c:v>
                </c:pt>
                <c:pt idx="8681">
                  <c:v>0.63965799999999995</c:v>
                </c:pt>
                <c:pt idx="8682">
                  <c:v>0.63978500000000005</c:v>
                </c:pt>
                <c:pt idx="8683">
                  <c:v>0.63991299999999995</c:v>
                </c:pt>
                <c:pt idx="8684">
                  <c:v>0.64004000000000005</c:v>
                </c:pt>
                <c:pt idx="8685">
                  <c:v>0.64016700000000004</c:v>
                </c:pt>
                <c:pt idx="8686">
                  <c:v>0.64029400000000003</c:v>
                </c:pt>
                <c:pt idx="8687">
                  <c:v>0.64042100000000002</c:v>
                </c:pt>
                <c:pt idx="8688">
                  <c:v>0.64054800000000001</c:v>
                </c:pt>
                <c:pt idx="8689">
                  <c:v>0.64067600000000002</c:v>
                </c:pt>
                <c:pt idx="8690">
                  <c:v>0.64080300000000001</c:v>
                </c:pt>
                <c:pt idx="8691">
                  <c:v>0.64093</c:v>
                </c:pt>
                <c:pt idx="8692">
                  <c:v>0.64105699999999999</c:v>
                </c:pt>
                <c:pt idx="8693">
                  <c:v>0.641185</c:v>
                </c:pt>
                <c:pt idx="8694">
                  <c:v>0.64131199999999999</c:v>
                </c:pt>
                <c:pt idx="8695">
                  <c:v>0.64143899999999998</c:v>
                </c:pt>
                <c:pt idx="8696">
                  <c:v>0.64156599999999997</c:v>
                </c:pt>
                <c:pt idx="8697">
                  <c:v>0.64169399999999999</c:v>
                </c:pt>
                <c:pt idx="8698">
                  <c:v>0.64182099999999997</c:v>
                </c:pt>
                <c:pt idx="8699">
                  <c:v>0.64194799999999996</c:v>
                </c:pt>
                <c:pt idx="8700">
                  <c:v>0.64207599999999998</c:v>
                </c:pt>
                <c:pt idx="8701">
                  <c:v>0.64220299999999997</c:v>
                </c:pt>
                <c:pt idx="8702">
                  <c:v>0.64232999999999996</c:v>
                </c:pt>
                <c:pt idx="8703">
                  <c:v>0.64245699999999994</c:v>
                </c:pt>
                <c:pt idx="8704">
                  <c:v>0.64258499999999996</c:v>
                </c:pt>
                <c:pt idx="8705">
                  <c:v>0.64271199999999995</c:v>
                </c:pt>
                <c:pt idx="8706">
                  <c:v>0.64283900000000005</c:v>
                </c:pt>
                <c:pt idx="8707">
                  <c:v>0.64296699999999996</c:v>
                </c:pt>
                <c:pt idx="8708">
                  <c:v>0.64309400000000005</c:v>
                </c:pt>
                <c:pt idx="8709">
                  <c:v>0.64322100000000004</c:v>
                </c:pt>
                <c:pt idx="8710">
                  <c:v>0.64334899999999995</c:v>
                </c:pt>
                <c:pt idx="8711">
                  <c:v>0.64347600000000005</c:v>
                </c:pt>
                <c:pt idx="8712">
                  <c:v>0.64360300000000004</c:v>
                </c:pt>
                <c:pt idx="8713">
                  <c:v>0.64373000000000002</c:v>
                </c:pt>
                <c:pt idx="8714">
                  <c:v>0.64385800000000004</c:v>
                </c:pt>
                <c:pt idx="8715">
                  <c:v>0.64398500000000003</c:v>
                </c:pt>
                <c:pt idx="8716">
                  <c:v>0.64411200000000002</c:v>
                </c:pt>
                <c:pt idx="8717">
                  <c:v>0.64423900000000001</c:v>
                </c:pt>
                <c:pt idx="8718">
                  <c:v>0.64436599999999999</c:v>
                </c:pt>
                <c:pt idx="8719">
                  <c:v>0.64449400000000001</c:v>
                </c:pt>
                <c:pt idx="8720">
                  <c:v>0.644621</c:v>
                </c:pt>
                <c:pt idx="8721">
                  <c:v>0.64474799999999999</c:v>
                </c:pt>
                <c:pt idx="8722">
                  <c:v>0.64487499999999998</c:v>
                </c:pt>
                <c:pt idx="8723">
                  <c:v>0.64500199999999996</c:v>
                </c:pt>
                <c:pt idx="8724">
                  <c:v>0.64512899999999995</c:v>
                </c:pt>
                <c:pt idx="8725">
                  <c:v>0.64525600000000005</c:v>
                </c:pt>
                <c:pt idx="8726">
                  <c:v>0.64538399999999996</c:v>
                </c:pt>
                <c:pt idx="8727">
                  <c:v>0.64551099999999995</c:v>
                </c:pt>
                <c:pt idx="8728">
                  <c:v>0.64563800000000005</c:v>
                </c:pt>
                <c:pt idx="8729">
                  <c:v>0.64576500000000003</c:v>
                </c:pt>
                <c:pt idx="8730">
                  <c:v>0.64589200000000002</c:v>
                </c:pt>
                <c:pt idx="8731">
                  <c:v>0.64601900000000001</c:v>
                </c:pt>
                <c:pt idx="8732">
                  <c:v>0.646146</c:v>
                </c:pt>
                <c:pt idx="8733">
                  <c:v>0.64627299999999999</c:v>
                </c:pt>
                <c:pt idx="8734">
                  <c:v>0.64639899999999995</c:v>
                </c:pt>
                <c:pt idx="8735">
                  <c:v>0.64652600000000005</c:v>
                </c:pt>
                <c:pt idx="8736">
                  <c:v>0.64665300000000003</c:v>
                </c:pt>
                <c:pt idx="8737">
                  <c:v>0.64678000000000002</c:v>
                </c:pt>
                <c:pt idx="8738">
                  <c:v>0.64690700000000001</c:v>
                </c:pt>
                <c:pt idx="8739">
                  <c:v>0.647034</c:v>
                </c:pt>
                <c:pt idx="8740">
                  <c:v>0.64715999999999996</c:v>
                </c:pt>
                <c:pt idx="8741">
                  <c:v>0.64728699999999995</c:v>
                </c:pt>
                <c:pt idx="8742">
                  <c:v>0.64741400000000004</c:v>
                </c:pt>
                <c:pt idx="8743">
                  <c:v>0.64754100000000003</c:v>
                </c:pt>
                <c:pt idx="8744">
                  <c:v>0.64766699999999999</c:v>
                </c:pt>
                <c:pt idx="8745">
                  <c:v>0.64779399999999998</c:v>
                </c:pt>
                <c:pt idx="8746">
                  <c:v>0.64792099999999997</c:v>
                </c:pt>
                <c:pt idx="8747">
                  <c:v>0.64804700000000004</c:v>
                </c:pt>
                <c:pt idx="8748">
                  <c:v>0.64817400000000003</c:v>
                </c:pt>
                <c:pt idx="8749">
                  <c:v>0.64829999999999999</c:v>
                </c:pt>
                <c:pt idx="8750">
                  <c:v>0.64842699999999998</c:v>
                </c:pt>
                <c:pt idx="8751">
                  <c:v>0.64855300000000005</c:v>
                </c:pt>
                <c:pt idx="8752">
                  <c:v>0.64868000000000003</c:v>
                </c:pt>
                <c:pt idx="8753">
                  <c:v>0.64880599999999999</c:v>
                </c:pt>
                <c:pt idx="8754">
                  <c:v>0.64893199999999995</c:v>
                </c:pt>
                <c:pt idx="8755">
                  <c:v>0.64905900000000005</c:v>
                </c:pt>
                <c:pt idx="8756">
                  <c:v>0.64918500000000001</c:v>
                </c:pt>
                <c:pt idx="8757">
                  <c:v>0.64931099999999997</c:v>
                </c:pt>
                <c:pt idx="8758">
                  <c:v>0.64943799999999996</c:v>
                </c:pt>
                <c:pt idx="8759">
                  <c:v>0.64956400000000003</c:v>
                </c:pt>
                <c:pt idx="8760">
                  <c:v>0.64968999999999999</c:v>
                </c:pt>
                <c:pt idx="8761">
                  <c:v>0.64981599999999995</c:v>
                </c:pt>
                <c:pt idx="8762">
                  <c:v>0.64994200000000002</c:v>
                </c:pt>
                <c:pt idx="8763">
                  <c:v>0.65006799999999998</c:v>
                </c:pt>
                <c:pt idx="8764">
                  <c:v>0.65019400000000005</c:v>
                </c:pt>
                <c:pt idx="8765">
                  <c:v>0.65032000000000001</c:v>
                </c:pt>
                <c:pt idx="8766">
                  <c:v>0.65044599999999997</c:v>
                </c:pt>
                <c:pt idx="8767">
                  <c:v>0.65057200000000004</c:v>
                </c:pt>
                <c:pt idx="8768">
                  <c:v>0.650698</c:v>
                </c:pt>
                <c:pt idx="8769">
                  <c:v>0.65082399999999996</c:v>
                </c:pt>
                <c:pt idx="8770">
                  <c:v>0.65095000000000003</c:v>
                </c:pt>
                <c:pt idx="8771">
                  <c:v>0.65107599999999999</c:v>
                </c:pt>
                <c:pt idx="8772">
                  <c:v>0.65120100000000003</c:v>
                </c:pt>
                <c:pt idx="8773">
                  <c:v>0.65132699999999999</c:v>
                </c:pt>
                <c:pt idx="8774">
                  <c:v>0.65145299999999995</c:v>
                </c:pt>
                <c:pt idx="8775">
                  <c:v>0.65157799999999999</c:v>
                </c:pt>
                <c:pt idx="8776">
                  <c:v>0.65170399999999995</c:v>
                </c:pt>
                <c:pt idx="8777">
                  <c:v>0.65183000000000002</c:v>
                </c:pt>
                <c:pt idx="8778">
                  <c:v>0.65195499999999995</c:v>
                </c:pt>
                <c:pt idx="8779">
                  <c:v>0.65208100000000002</c:v>
                </c:pt>
                <c:pt idx="8780">
                  <c:v>0.65220599999999995</c:v>
                </c:pt>
                <c:pt idx="8781">
                  <c:v>0.65233099999999999</c:v>
                </c:pt>
                <c:pt idx="8782">
                  <c:v>0.65245699999999995</c:v>
                </c:pt>
                <c:pt idx="8783">
                  <c:v>0.652582</c:v>
                </c:pt>
                <c:pt idx="8784">
                  <c:v>0.65270700000000004</c:v>
                </c:pt>
                <c:pt idx="8785">
                  <c:v>0.652833</c:v>
                </c:pt>
                <c:pt idx="8786">
                  <c:v>0.65295800000000004</c:v>
                </c:pt>
                <c:pt idx="8787">
                  <c:v>0.65308299999999997</c:v>
                </c:pt>
                <c:pt idx="8788">
                  <c:v>0.65320800000000001</c:v>
                </c:pt>
                <c:pt idx="8789">
                  <c:v>0.65333300000000005</c:v>
                </c:pt>
                <c:pt idx="8790">
                  <c:v>0.65345799999999998</c:v>
                </c:pt>
                <c:pt idx="8791">
                  <c:v>0.65358300000000003</c:v>
                </c:pt>
                <c:pt idx="8792">
                  <c:v>0.65370799999999996</c:v>
                </c:pt>
                <c:pt idx="8793">
                  <c:v>0.653833</c:v>
                </c:pt>
                <c:pt idx="8794">
                  <c:v>0.65395800000000004</c:v>
                </c:pt>
                <c:pt idx="8795">
                  <c:v>0.65408299999999997</c:v>
                </c:pt>
                <c:pt idx="8796">
                  <c:v>0.65420800000000001</c:v>
                </c:pt>
                <c:pt idx="8797">
                  <c:v>0.65433200000000002</c:v>
                </c:pt>
                <c:pt idx="8798">
                  <c:v>0.65445699999999996</c:v>
                </c:pt>
                <c:pt idx="8799">
                  <c:v>0.654582</c:v>
                </c:pt>
                <c:pt idx="8800">
                  <c:v>0.65470600000000001</c:v>
                </c:pt>
                <c:pt idx="8801">
                  <c:v>0.65483100000000005</c:v>
                </c:pt>
                <c:pt idx="8802">
                  <c:v>0.65495599999999998</c:v>
                </c:pt>
                <c:pt idx="8803">
                  <c:v>0.65508</c:v>
                </c:pt>
                <c:pt idx="8804">
                  <c:v>0.65520500000000004</c:v>
                </c:pt>
                <c:pt idx="8805">
                  <c:v>0.65532900000000005</c:v>
                </c:pt>
                <c:pt idx="8806">
                  <c:v>0.65545299999999995</c:v>
                </c:pt>
                <c:pt idx="8807">
                  <c:v>0.65557799999999999</c:v>
                </c:pt>
                <c:pt idx="8808">
                  <c:v>0.65570200000000001</c:v>
                </c:pt>
                <c:pt idx="8809">
                  <c:v>0.65582600000000002</c:v>
                </c:pt>
                <c:pt idx="8810">
                  <c:v>0.65595000000000003</c:v>
                </c:pt>
                <c:pt idx="8811">
                  <c:v>0.65607499999999996</c:v>
                </c:pt>
                <c:pt idx="8812">
                  <c:v>0.65619899999999998</c:v>
                </c:pt>
                <c:pt idx="8813">
                  <c:v>0.65632299999999999</c:v>
                </c:pt>
                <c:pt idx="8814">
                  <c:v>0.656447</c:v>
                </c:pt>
                <c:pt idx="8815">
                  <c:v>0.65657100000000002</c:v>
                </c:pt>
                <c:pt idx="8816">
                  <c:v>0.65669500000000003</c:v>
                </c:pt>
                <c:pt idx="8817">
                  <c:v>0.65681800000000001</c:v>
                </c:pt>
                <c:pt idx="8818">
                  <c:v>0.65694200000000003</c:v>
                </c:pt>
                <c:pt idx="8819">
                  <c:v>0.65706600000000004</c:v>
                </c:pt>
                <c:pt idx="8820">
                  <c:v>0.65719000000000005</c:v>
                </c:pt>
                <c:pt idx="8821">
                  <c:v>0.65731399999999995</c:v>
                </c:pt>
                <c:pt idx="8822">
                  <c:v>0.65743700000000005</c:v>
                </c:pt>
                <c:pt idx="8823">
                  <c:v>0.65756099999999995</c:v>
                </c:pt>
                <c:pt idx="8824">
                  <c:v>0.65768400000000005</c:v>
                </c:pt>
                <c:pt idx="8825">
                  <c:v>0.65780799999999995</c:v>
                </c:pt>
                <c:pt idx="8826">
                  <c:v>0.65793100000000004</c:v>
                </c:pt>
                <c:pt idx="8827">
                  <c:v>0.65805499999999995</c:v>
                </c:pt>
                <c:pt idx="8828">
                  <c:v>0.65817800000000004</c:v>
                </c:pt>
                <c:pt idx="8829">
                  <c:v>0.65830100000000003</c:v>
                </c:pt>
                <c:pt idx="8830">
                  <c:v>0.65842500000000004</c:v>
                </c:pt>
                <c:pt idx="8831">
                  <c:v>0.65854800000000002</c:v>
                </c:pt>
                <c:pt idx="8832">
                  <c:v>0.65867100000000001</c:v>
                </c:pt>
                <c:pt idx="8833">
                  <c:v>0.65879399999999999</c:v>
                </c:pt>
                <c:pt idx="8834">
                  <c:v>0.65891699999999997</c:v>
                </c:pt>
                <c:pt idx="8835">
                  <c:v>0.65904099999999999</c:v>
                </c:pt>
                <c:pt idx="8836">
                  <c:v>0.65916399999999997</c:v>
                </c:pt>
                <c:pt idx="8837">
                  <c:v>0.65928600000000004</c:v>
                </c:pt>
                <c:pt idx="8838">
                  <c:v>0.65940900000000002</c:v>
                </c:pt>
                <c:pt idx="8839">
                  <c:v>0.65953200000000001</c:v>
                </c:pt>
                <c:pt idx="8840">
                  <c:v>0.65965499999999999</c:v>
                </c:pt>
                <c:pt idx="8841">
                  <c:v>0.65977799999999998</c:v>
                </c:pt>
                <c:pt idx="8842">
                  <c:v>0.65990099999999996</c:v>
                </c:pt>
                <c:pt idx="8843">
                  <c:v>0.66002300000000003</c:v>
                </c:pt>
                <c:pt idx="8844">
                  <c:v>0.66014600000000001</c:v>
                </c:pt>
                <c:pt idx="8845">
                  <c:v>0.66026799999999997</c:v>
                </c:pt>
                <c:pt idx="8846">
                  <c:v>0.66039099999999995</c:v>
                </c:pt>
                <c:pt idx="8847">
                  <c:v>0.66051300000000002</c:v>
                </c:pt>
                <c:pt idx="8848">
                  <c:v>0.660636</c:v>
                </c:pt>
                <c:pt idx="8849">
                  <c:v>0.66075799999999996</c:v>
                </c:pt>
                <c:pt idx="8850">
                  <c:v>0.66088100000000005</c:v>
                </c:pt>
                <c:pt idx="8851">
                  <c:v>0.66100300000000001</c:v>
                </c:pt>
                <c:pt idx="8852">
                  <c:v>0.66112499999999996</c:v>
                </c:pt>
                <c:pt idx="8853">
                  <c:v>0.66124700000000003</c:v>
                </c:pt>
                <c:pt idx="8854">
                  <c:v>0.66137000000000001</c:v>
                </c:pt>
                <c:pt idx="8855">
                  <c:v>0.66149199999999997</c:v>
                </c:pt>
                <c:pt idx="8856">
                  <c:v>0.66161400000000004</c:v>
                </c:pt>
                <c:pt idx="8857">
                  <c:v>0.66173599999999999</c:v>
                </c:pt>
                <c:pt idx="8858">
                  <c:v>0.66185799999999995</c:v>
                </c:pt>
                <c:pt idx="8859">
                  <c:v>0.66198000000000001</c:v>
                </c:pt>
                <c:pt idx="8860">
                  <c:v>0.66210100000000005</c:v>
                </c:pt>
                <c:pt idx="8861">
                  <c:v>0.66222300000000001</c:v>
                </c:pt>
                <c:pt idx="8862">
                  <c:v>0.66234499999999996</c:v>
                </c:pt>
                <c:pt idx="8863">
                  <c:v>0.66246700000000003</c:v>
                </c:pt>
                <c:pt idx="8864">
                  <c:v>0.66258799999999995</c:v>
                </c:pt>
                <c:pt idx="8865">
                  <c:v>0.66271000000000002</c:v>
                </c:pt>
                <c:pt idx="8866">
                  <c:v>0.66283199999999998</c:v>
                </c:pt>
                <c:pt idx="8867">
                  <c:v>0.66295300000000001</c:v>
                </c:pt>
                <c:pt idx="8868">
                  <c:v>0.66307499999999997</c:v>
                </c:pt>
                <c:pt idx="8869">
                  <c:v>0.66319600000000001</c:v>
                </c:pt>
                <c:pt idx="8870">
                  <c:v>0.66331700000000005</c:v>
                </c:pt>
                <c:pt idx="8871">
                  <c:v>0.663439</c:v>
                </c:pt>
                <c:pt idx="8872">
                  <c:v>0.66356000000000004</c:v>
                </c:pt>
                <c:pt idx="8873">
                  <c:v>0.66368099999999997</c:v>
                </c:pt>
                <c:pt idx="8874">
                  <c:v>0.663802</c:v>
                </c:pt>
                <c:pt idx="8875">
                  <c:v>0.66392399999999996</c:v>
                </c:pt>
                <c:pt idx="8876">
                  <c:v>0.664045</c:v>
                </c:pt>
                <c:pt idx="8877">
                  <c:v>0.66416600000000003</c:v>
                </c:pt>
                <c:pt idx="8878">
                  <c:v>0.66428699999999996</c:v>
                </c:pt>
                <c:pt idx="8879">
                  <c:v>0.664408</c:v>
                </c:pt>
                <c:pt idx="8880">
                  <c:v>0.66452900000000004</c:v>
                </c:pt>
                <c:pt idx="8881">
                  <c:v>0.66464900000000005</c:v>
                </c:pt>
                <c:pt idx="8882">
                  <c:v>0.66476999999999997</c:v>
                </c:pt>
                <c:pt idx="8883">
                  <c:v>0.66489100000000001</c:v>
                </c:pt>
                <c:pt idx="8884">
                  <c:v>0.66501200000000005</c:v>
                </c:pt>
                <c:pt idx="8885">
                  <c:v>0.66513199999999995</c:v>
                </c:pt>
                <c:pt idx="8886">
                  <c:v>0.66525299999999998</c:v>
                </c:pt>
                <c:pt idx="8887">
                  <c:v>0.66537299999999999</c:v>
                </c:pt>
                <c:pt idx="8888">
                  <c:v>0.66549400000000003</c:v>
                </c:pt>
                <c:pt idx="8889">
                  <c:v>0.66561400000000004</c:v>
                </c:pt>
                <c:pt idx="8890">
                  <c:v>0.66573499999999997</c:v>
                </c:pt>
                <c:pt idx="8891">
                  <c:v>0.66585499999999997</c:v>
                </c:pt>
                <c:pt idx="8892">
                  <c:v>0.66597600000000001</c:v>
                </c:pt>
                <c:pt idx="8893">
                  <c:v>0.66609600000000002</c:v>
                </c:pt>
                <c:pt idx="8894">
                  <c:v>0.66621600000000003</c:v>
                </c:pt>
                <c:pt idx="8895">
                  <c:v>0.66633600000000004</c:v>
                </c:pt>
                <c:pt idx="8896">
                  <c:v>0.66645600000000005</c:v>
                </c:pt>
                <c:pt idx="8897">
                  <c:v>0.66657599999999995</c:v>
                </c:pt>
                <c:pt idx="8898">
                  <c:v>0.66669599999999996</c:v>
                </c:pt>
                <c:pt idx="8899">
                  <c:v>0.66681599999999996</c:v>
                </c:pt>
                <c:pt idx="8900">
                  <c:v>0.66693599999999997</c:v>
                </c:pt>
                <c:pt idx="8901">
                  <c:v>0.66705599999999998</c:v>
                </c:pt>
                <c:pt idx="8902">
                  <c:v>0.66717599999999999</c:v>
                </c:pt>
                <c:pt idx="8903">
                  <c:v>0.667296</c:v>
                </c:pt>
                <c:pt idx="8904">
                  <c:v>0.66741499999999998</c:v>
                </c:pt>
                <c:pt idx="8905">
                  <c:v>0.66753499999999999</c:v>
                </c:pt>
                <c:pt idx="8906">
                  <c:v>0.667655</c:v>
                </c:pt>
                <c:pt idx="8907">
                  <c:v>0.66777399999999998</c:v>
                </c:pt>
                <c:pt idx="8908">
                  <c:v>0.66789399999999999</c:v>
                </c:pt>
                <c:pt idx="8909">
                  <c:v>0.66801299999999997</c:v>
                </c:pt>
                <c:pt idx="8910">
                  <c:v>0.66813299999999998</c:v>
                </c:pt>
                <c:pt idx="8911">
                  <c:v>0.66825199999999996</c:v>
                </c:pt>
                <c:pt idx="8912">
                  <c:v>0.66837100000000005</c:v>
                </c:pt>
                <c:pt idx="8913">
                  <c:v>0.66849099999999995</c:v>
                </c:pt>
                <c:pt idx="8914">
                  <c:v>0.66861000000000004</c:v>
                </c:pt>
                <c:pt idx="8915">
                  <c:v>0.66872900000000002</c:v>
                </c:pt>
                <c:pt idx="8916">
                  <c:v>0.668848</c:v>
                </c:pt>
                <c:pt idx="8917">
                  <c:v>0.66896699999999998</c:v>
                </c:pt>
                <c:pt idx="8918">
                  <c:v>0.66908599999999996</c:v>
                </c:pt>
                <c:pt idx="8919">
                  <c:v>0.66920500000000005</c:v>
                </c:pt>
                <c:pt idx="8920">
                  <c:v>0.66932400000000003</c:v>
                </c:pt>
                <c:pt idx="8921">
                  <c:v>0.66944300000000001</c:v>
                </c:pt>
                <c:pt idx="8922">
                  <c:v>0.66956199999999999</c:v>
                </c:pt>
                <c:pt idx="8923">
                  <c:v>0.66968099999999997</c:v>
                </c:pt>
                <c:pt idx="8924">
                  <c:v>0.66979900000000003</c:v>
                </c:pt>
                <c:pt idx="8925">
                  <c:v>0.66991800000000001</c:v>
                </c:pt>
                <c:pt idx="8926">
                  <c:v>0.67003699999999999</c:v>
                </c:pt>
                <c:pt idx="8927">
                  <c:v>0.67015499999999995</c:v>
                </c:pt>
                <c:pt idx="8928">
                  <c:v>0.67027400000000004</c:v>
                </c:pt>
                <c:pt idx="8929">
                  <c:v>0.67039199999999999</c:v>
                </c:pt>
                <c:pt idx="8930">
                  <c:v>0.67051099999999997</c:v>
                </c:pt>
                <c:pt idx="8931">
                  <c:v>0.67062900000000003</c:v>
                </c:pt>
                <c:pt idx="8932">
                  <c:v>0.67074800000000001</c:v>
                </c:pt>
                <c:pt idx="8933">
                  <c:v>0.67086599999999996</c:v>
                </c:pt>
                <c:pt idx="8934">
                  <c:v>0.67098400000000002</c:v>
                </c:pt>
                <c:pt idx="8935">
                  <c:v>0.67110199999999998</c:v>
                </c:pt>
                <c:pt idx="8936">
                  <c:v>0.67122000000000004</c:v>
                </c:pt>
                <c:pt idx="8937">
                  <c:v>0.67133900000000002</c:v>
                </c:pt>
                <c:pt idx="8938">
                  <c:v>0.67145699999999997</c:v>
                </c:pt>
                <c:pt idx="8939">
                  <c:v>0.67157500000000003</c:v>
                </c:pt>
                <c:pt idx="8940">
                  <c:v>0.67169299999999998</c:v>
                </c:pt>
                <c:pt idx="8941">
                  <c:v>0.67181000000000002</c:v>
                </c:pt>
                <c:pt idx="8942">
                  <c:v>0.67192799999999997</c:v>
                </c:pt>
                <c:pt idx="8943">
                  <c:v>0.67204600000000003</c:v>
                </c:pt>
                <c:pt idx="8944">
                  <c:v>0.67216399999999998</c:v>
                </c:pt>
                <c:pt idx="8945">
                  <c:v>0.67228200000000005</c:v>
                </c:pt>
                <c:pt idx="8946">
                  <c:v>0.67239899999999997</c:v>
                </c:pt>
                <c:pt idx="8947">
                  <c:v>0.67251700000000003</c:v>
                </c:pt>
                <c:pt idx="8948">
                  <c:v>0.67263399999999995</c:v>
                </c:pt>
                <c:pt idx="8949">
                  <c:v>0.67275200000000002</c:v>
                </c:pt>
                <c:pt idx="8950">
                  <c:v>0.67286900000000005</c:v>
                </c:pt>
                <c:pt idx="8951">
                  <c:v>0.672987</c:v>
                </c:pt>
                <c:pt idx="8952">
                  <c:v>0.67310400000000004</c:v>
                </c:pt>
                <c:pt idx="8953">
                  <c:v>0.67322099999999996</c:v>
                </c:pt>
                <c:pt idx="8954">
                  <c:v>0.67333900000000002</c:v>
                </c:pt>
                <c:pt idx="8955">
                  <c:v>0.67345600000000005</c:v>
                </c:pt>
                <c:pt idx="8956">
                  <c:v>0.67357299999999998</c:v>
                </c:pt>
                <c:pt idx="8957">
                  <c:v>0.67369000000000001</c:v>
                </c:pt>
                <c:pt idx="8958">
                  <c:v>0.67380700000000004</c:v>
                </c:pt>
                <c:pt idx="8959">
                  <c:v>0.67392399999999997</c:v>
                </c:pt>
                <c:pt idx="8960">
                  <c:v>0.674041</c:v>
                </c:pt>
                <c:pt idx="8961">
                  <c:v>0.67415800000000004</c:v>
                </c:pt>
                <c:pt idx="8962">
                  <c:v>0.67427499999999996</c:v>
                </c:pt>
                <c:pt idx="8963">
                  <c:v>0.67439199999999999</c:v>
                </c:pt>
                <c:pt idx="8964">
                  <c:v>0.67450900000000003</c:v>
                </c:pt>
                <c:pt idx="8965">
                  <c:v>0.67462500000000003</c:v>
                </c:pt>
                <c:pt idx="8966">
                  <c:v>0.67474199999999995</c:v>
                </c:pt>
                <c:pt idx="8967">
                  <c:v>0.67485899999999999</c:v>
                </c:pt>
                <c:pt idx="8968">
                  <c:v>0.67497499999999999</c:v>
                </c:pt>
                <c:pt idx="8969">
                  <c:v>0.67509200000000003</c:v>
                </c:pt>
                <c:pt idx="8970">
                  <c:v>0.67520800000000003</c:v>
                </c:pt>
                <c:pt idx="8971">
                  <c:v>0.67532499999999995</c:v>
                </c:pt>
                <c:pt idx="8972">
                  <c:v>0.67544099999999996</c:v>
                </c:pt>
                <c:pt idx="8973">
                  <c:v>0.67555699999999996</c:v>
                </c:pt>
                <c:pt idx="8974">
                  <c:v>0.67567299999999997</c:v>
                </c:pt>
                <c:pt idx="8975">
                  <c:v>0.67579</c:v>
                </c:pt>
                <c:pt idx="8976">
                  <c:v>0.67590600000000001</c:v>
                </c:pt>
                <c:pt idx="8977">
                  <c:v>0.67602200000000001</c:v>
                </c:pt>
                <c:pt idx="8978">
                  <c:v>0.67613800000000002</c:v>
                </c:pt>
                <c:pt idx="8979">
                  <c:v>0.67625400000000002</c:v>
                </c:pt>
                <c:pt idx="8980">
                  <c:v>0.67637000000000003</c:v>
                </c:pt>
                <c:pt idx="8981">
                  <c:v>0.67648600000000003</c:v>
                </c:pt>
                <c:pt idx="8982">
                  <c:v>0.67660200000000004</c:v>
                </c:pt>
                <c:pt idx="8983">
                  <c:v>0.67671800000000004</c:v>
                </c:pt>
                <c:pt idx="8984">
                  <c:v>0.67683400000000005</c:v>
                </c:pt>
                <c:pt idx="8985">
                  <c:v>0.67694900000000002</c:v>
                </c:pt>
                <c:pt idx="8986">
                  <c:v>0.67706500000000003</c:v>
                </c:pt>
                <c:pt idx="8987">
                  <c:v>0.67718100000000003</c:v>
                </c:pt>
                <c:pt idx="8988">
                  <c:v>0.67729600000000001</c:v>
                </c:pt>
                <c:pt idx="8989">
                  <c:v>0.67741200000000001</c:v>
                </c:pt>
                <c:pt idx="8990">
                  <c:v>0.67752699999999999</c:v>
                </c:pt>
                <c:pt idx="8991">
                  <c:v>0.677643</c:v>
                </c:pt>
                <c:pt idx="8992">
                  <c:v>0.67775799999999997</c:v>
                </c:pt>
                <c:pt idx="8993">
                  <c:v>0.67787399999999998</c:v>
                </c:pt>
                <c:pt idx="8994">
                  <c:v>0.67798899999999995</c:v>
                </c:pt>
                <c:pt idx="8995">
                  <c:v>0.67810400000000004</c:v>
                </c:pt>
                <c:pt idx="8996">
                  <c:v>0.67821900000000002</c:v>
                </c:pt>
                <c:pt idx="8997">
                  <c:v>0.67833399999999999</c:v>
                </c:pt>
                <c:pt idx="8998">
                  <c:v>0.67845</c:v>
                </c:pt>
                <c:pt idx="8999">
                  <c:v>0.67856499999999997</c:v>
                </c:pt>
                <c:pt idx="9000">
                  <c:v>0.67867999999999995</c:v>
                </c:pt>
                <c:pt idx="9001">
                  <c:v>0.67879500000000004</c:v>
                </c:pt>
                <c:pt idx="9002">
                  <c:v>0.67890899999999998</c:v>
                </c:pt>
                <c:pt idx="9003">
                  <c:v>0.67902399999999996</c:v>
                </c:pt>
                <c:pt idx="9004">
                  <c:v>0.67913900000000005</c:v>
                </c:pt>
                <c:pt idx="9005">
                  <c:v>0.67925400000000002</c:v>
                </c:pt>
                <c:pt idx="9006">
                  <c:v>0.679369</c:v>
                </c:pt>
                <c:pt idx="9007">
                  <c:v>0.67948299999999995</c:v>
                </c:pt>
                <c:pt idx="9008">
                  <c:v>0.67959800000000004</c:v>
                </c:pt>
                <c:pt idx="9009">
                  <c:v>0.67971300000000001</c:v>
                </c:pt>
                <c:pt idx="9010">
                  <c:v>0.67982699999999996</c:v>
                </c:pt>
                <c:pt idx="9011">
                  <c:v>0.67994200000000005</c:v>
                </c:pt>
                <c:pt idx="9012">
                  <c:v>0.68005599999999999</c:v>
                </c:pt>
                <c:pt idx="9013">
                  <c:v>0.68017000000000005</c:v>
                </c:pt>
                <c:pt idx="9014">
                  <c:v>0.68028500000000003</c:v>
                </c:pt>
                <c:pt idx="9015">
                  <c:v>0.68039899999999998</c:v>
                </c:pt>
                <c:pt idx="9016">
                  <c:v>0.68051300000000003</c:v>
                </c:pt>
                <c:pt idx="9017">
                  <c:v>0.68062699999999998</c:v>
                </c:pt>
                <c:pt idx="9018">
                  <c:v>0.68074199999999996</c:v>
                </c:pt>
                <c:pt idx="9019">
                  <c:v>0.68085600000000002</c:v>
                </c:pt>
                <c:pt idx="9020">
                  <c:v>0.68096999999999996</c:v>
                </c:pt>
                <c:pt idx="9021">
                  <c:v>0.68108400000000002</c:v>
                </c:pt>
                <c:pt idx="9022">
                  <c:v>0.68119799999999997</c:v>
                </c:pt>
                <c:pt idx="9023">
                  <c:v>0.68131200000000003</c:v>
                </c:pt>
                <c:pt idx="9024">
                  <c:v>0.68142499999999995</c:v>
                </c:pt>
                <c:pt idx="9025">
                  <c:v>0.68153900000000001</c:v>
                </c:pt>
                <c:pt idx="9026">
                  <c:v>0.68165299999999995</c:v>
                </c:pt>
                <c:pt idx="9027">
                  <c:v>0.68176700000000001</c:v>
                </c:pt>
                <c:pt idx="9028">
                  <c:v>0.68188000000000004</c:v>
                </c:pt>
                <c:pt idx="9029">
                  <c:v>0.68199399999999999</c:v>
                </c:pt>
                <c:pt idx="9030">
                  <c:v>0.68210700000000002</c:v>
                </c:pt>
                <c:pt idx="9031">
                  <c:v>0.68222099999999997</c:v>
                </c:pt>
                <c:pt idx="9032">
                  <c:v>0.682334</c:v>
                </c:pt>
                <c:pt idx="9033">
                  <c:v>0.68244800000000005</c:v>
                </c:pt>
                <c:pt idx="9034">
                  <c:v>0.68256099999999997</c:v>
                </c:pt>
                <c:pt idx="9035">
                  <c:v>0.68267500000000003</c:v>
                </c:pt>
                <c:pt idx="9036">
                  <c:v>0.68278799999999995</c:v>
                </c:pt>
                <c:pt idx="9037">
                  <c:v>0.68290099999999998</c:v>
                </c:pt>
                <c:pt idx="9038">
                  <c:v>0.68301400000000001</c:v>
                </c:pt>
                <c:pt idx="9039">
                  <c:v>0.68312700000000004</c:v>
                </c:pt>
                <c:pt idx="9040">
                  <c:v>0.68323999999999996</c:v>
                </c:pt>
                <c:pt idx="9041">
                  <c:v>0.68335299999999999</c:v>
                </c:pt>
                <c:pt idx="9042">
                  <c:v>0.68346600000000002</c:v>
                </c:pt>
                <c:pt idx="9043">
                  <c:v>0.68357900000000005</c:v>
                </c:pt>
                <c:pt idx="9044">
                  <c:v>0.68369199999999997</c:v>
                </c:pt>
                <c:pt idx="9045">
                  <c:v>0.683805</c:v>
                </c:pt>
                <c:pt idx="9046">
                  <c:v>0.68391800000000003</c:v>
                </c:pt>
                <c:pt idx="9047">
                  <c:v>0.68403099999999994</c:v>
                </c:pt>
                <c:pt idx="9048">
                  <c:v>0.68414299999999995</c:v>
                </c:pt>
                <c:pt idx="9049">
                  <c:v>0.68425599999999998</c:v>
                </c:pt>
                <c:pt idx="9050">
                  <c:v>0.68436900000000001</c:v>
                </c:pt>
                <c:pt idx="9051">
                  <c:v>0.68448100000000001</c:v>
                </c:pt>
                <c:pt idx="9052">
                  <c:v>0.68459400000000004</c:v>
                </c:pt>
                <c:pt idx="9053">
                  <c:v>0.68470600000000004</c:v>
                </c:pt>
                <c:pt idx="9054">
                  <c:v>0.68481899999999996</c:v>
                </c:pt>
                <c:pt idx="9055">
                  <c:v>0.68493099999999996</c:v>
                </c:pt>
                <c:pt idx="9056">
                  <c:v>0.68504299999999996</c:v>
                </c:pt>
                <c:pt idx="9057">
                  <c:v>0.68515499999999996</c:v>
                </c:pt>
                <c:pt idx="9058">
                  <c:v>0.68526799999999999</c:v>
                </c:pt>
                <c:pt idx="9059">
                  <c:v>0.68537999999999999</c:v>
                </c:pt>
                <c:pt idx="9060">
                  <c:v>0.68549199999999999</c:v>
                </c:pt>
                <c:pt idx="9061">
                  <c:v>0.68560399999999999</c:v>
                </c:pt>
                <c:pt idx="9062">
                  <c:v>0.68571599999999999</c:v>
                </c:pt>
                <c:pt idx="9063">
                  <c:v>0.68582799999999999</c:v>
                </c:pt>
                <c:pt idx="9064">
                  <c:v>0.68593999999999999</c:v>
                </c:pt>
                <c:pt idx="9065">
                  <c:v>0.686052</c:v>
                </c:pt>
                <c:pt idx="9066">
                  <c:v>0.686164</c:v>
                </c:pt>
                <c:pt idx="9067">
                  <c:v>0.68627499999999997</c:v>
                </c:pt>
                <c:pt idx="9068">
                  <c:v>0.68638699999999997</c:v>
                </c:pt>
                <c:pt idx="9069">
                  <c:v>0.68649899999999997</c:v>
                </c:pt>
                <c:pt idx="9070">
                  <c:v>0.68661099999999997</c:v>
                </c:pt>
                <c:pt idx="9071">
                  <c:v>0.68672200000000005</c:v>
                </c:pt>
                <c:pt idx="9072">
                  <c:v>0.68683399999999994</c:v>
                </c:pt>
                <c:pt idx="9073">
                  <c:v>0.68694500000000003</c:v>
                </c:pt>
                <c:pt idx="9074">
                  <c:v>0.68705700000000003</c:v>
                </c:pt>
                <c:pt idx="9075">
                  <c:v>0.687168</c:v>
                </c:pt>
                <c:pt idx="9076">
                  <c:v>0.68727899999999997</c:v>
                </c:pt>
                <c:pt idx="9077">
                  <c:v>0.68739099999999997</c:v>
                </c:pt>
                <c:pt idx="9078">
                  <c:v>0.68750199999999995</c:v>
                </c:pt>
                <c:pt idx="9079">
                  <c:v>0.68761300000000003</c:v>
                </c:pt>
                <c:pt idx="9080">
                  <c:v>0.687724</c:v>
                </c:pt>
                <c:pt idx="9081">
                  <c:v>0.687836</c:v>
                </c:pt>
                <c:pt idx="9082">
                  <c:v>0.68794699999999998</c:v>
                </c:pt>
                <c:pt idx="9083">
                  <c:v>0.68805799999999995</c:v>
                </c:pt>
                <c:pt idx="9084">
                  <c:v>0.68816900000000003</c:v>
                </c:pt>
                <c:pt idx="9085">
                  <c:v>0.68828</c:v>
                </c:pt>
                <c:pt idx="9086">
                  <c:v>0.68838999999999995</c:v>
                </c:pt>
                <c:pt idx="9087">
                  <c:v>0.68850100000000003</c:v>
                </c:pt>
                <c:pt idx="9088">
                  <c:v>0.688612</c:v>
                </c:pt>
                <c:pt idx="9089">
                  <c:v>0.68872299999999997</c:v>
                </c:pt>
                <c:pt idx="9090">
                  <c:v>0.68883399999999995</c:v>
                </c:pt>
                <c:pt idx="9091">
                  <c:v>0.688944</c:v>
                </c:pt>
                <c:pt idx="9092">
                  <c:v>0.68905499999999997</c:v>
                </c:pt>
                <c:pt idx="9093">
                  <c:v>0.68916500000000003</c:v>
                </c:pt>
                <c:pt idx="9094">
                  <c:v>0.689276</c:v>
                </c:pt>
                <c:pt idx="9095">
                  <c:v>0.68938600000000005</c:v>
                </c:pt>
                <c:pt idx="9096">
                  <c:v>0.68949700000000003</c:v>
                </c:pt>
                <c:pt idx="9097">
                  <c:v>0.68960699999999997</c:v>
                </c:pt>
                <c:pt idx="9098">
                  <c:v>0.68971700000000002</c:v>
                </c:pt>
                <c:pt idx="9099">
                  <c:v>0.689828</c:v>
                </c:pt>
                <c:pt idx="9100">
                  <c:v>0.68993800000000005</c:v>
                </c:pt>
                <c:pt idx="9101">
                  <c:v>0.69004799999999999</c:v>
                </c:pt>
                <c:pt idx="9102">
                  <c:v>0.69015800000000005</c:v>
                </c:pt>
                <c:pt idx="9103">
                  <c:v>0.69026799999999999</c:v>
                </c:pt>
                <c:pt idx="9104">
                  <c:v>0.69037800000000005</c:v>
                </c:pt>
                <c:pt idx="9105">
                  <c:v>0.69048799999999999</c:v>
                </c:pt>
                <c:pt idx="9106">
                  <c:v>0.69059800000000005</c:v>
                </c:pt>
                <c:pt idx="9107">
                  <c:v>0.69070799999999999</c:v>
                </c:pt>
                <c:pt idx="9108">
                  <c:v>0.69081800000000004</c:v>
                </c:pt>
                <c:pt idx="9109">
                  <c:v>0.69092799999999999</c:v>
                </c:pt>
                <c:pt idx="9110">
                  <c:v>0.69103800000000004</c:v>
                </c:pt>
                <c:pt idx="9111">
                  <c:v>0.69114699999999996</c:v>
                </c:pt>
                <c:pt idx="9112">
                  <c:v>0.69125700000000001</c:v>
                </c:pt>
                <c:pt idx="9113">
                  <c:v>0.69136699999999995</c:v>
                </c:pt>
                <c:pt idx="9114">
                  <c:v>0.69147599999999998</c:v>
                </c:pt>
                <c:pt idx="9115">
                  <c:v>0.69158600000000003</c:v>
                </c:pt>
                <c:pt idx="9116">
                  <c:v>0.69169499999999995</c:v>
                </c:pt>
                <c:pt idx="9117">
                  <c:v>0.691805</c:v>
                </c:pt>
                <c:pt idx="9118">
                  <c:v>0.69191400000000003</c:v>
                </c:pt>
                <c:pt idx="9119">
                  <c:v>0.69202300000000005</c:v>
                </c:pt>
                <c:pt idx="9120">
                  <c:v>0.692133</c:v>
                </c:pt>
                <c:pt idx="9121">
                  <c:v>0.69224200000000002</c:v>
                </c:pt>
                <c:pt idx="9122">
                  <c:v>0.69235100000000005</c:v>
                </c:pt>
                <c:pt idx="9123">
                  <c:v>0.69245999999999996</c:v>
                </c:pt>
                <c:pt idx="9124">
                  <c:v>0.69256899999999999</c:v>
                </c:pt>
                <c:pt idx="9125">
                  <c:v>0.69267800000000002</c:v>
                </c:pt>
                <c:pt idx="9126">
                  <c:v>0.69278700000000004</c:v>
                </c:pt>
                <c:pt idx="9127">
                  <c:v>0.69289599999999996</c:v>
                </c:pt>
                <c:pt idx="9128">
                  <c:v>0.69300499999999998</c:v>
                </c:pt>
                <c:pt idx="9129">
                  <c:v>0.69311400000000001</c:v>
                </c:pt>
                <c:pt idx="9130">
                  <c:v>0.69322300000000003</c:v>
                </c:pt>
                <c:pt idx="9131">
                  <c:v>0.69333100000000003</c:v>
                </c:pt>
                <c:pt idx="9132">
                  <c:v>0.69343999999999995</c:v>
                </c:pt>
                <c:pt idx="9133">
                  <c:v>0.69354899999999997</c:v>
                </c:pt>
                <c:pt idx="9134">
                  <c:v>0.69365699999999997</c:v>
                </c:pt>
                <c:pt idx="9135">
                  <c:v>0.69376599999999999</c:v>
                </c:pt>
                <c:pt idx="9136">
                  <c:v>0.69387500000000002</c:v>
                </c:pt>
                <c:pt idx="9137">
                  <c:v>0.69398300000000002</c:v>
                </c:pt>
                <c:pt idx="9138">
                  <c:v>0.69409200000000004</c:v>
                </c:pt>
                <c:pt idx="9139">
                  <c:v>0.69420000000000004</c:v>
                </c:pt>
                <c:pt idx="9140">
                  <c:v>0.69430800000000004</c:v>
                </c:pt>
                <c:pt idx="9141">
                  <c:v>0.69441699999999995</c:v>
                </c:pt>
                <c:pt idx="9142">
                  <c:v>0.69452499999999995</c:v>
                </c:pt>
                <c:pt idx="9143">
                  <c:v>0.69463299999999994</c:v>
                </c:pt>
                <c:pt idx="9144">
                  <c:v>0.69474100000000005</c:v>
                </c:pt>
                <c:pt idx="9145">
                  <c:v>0.69484900000000005</c:v>
                </c:pt>
                <c:pt idx="9146">
                  <c:v>0.69495700000000005</c:v>
                </c:pt>
                <c:pt idx="9147">
                  <c:v>0.69506500000000004</c:v>
                </c:pt>
                <c:pt idx="9148">
                  <c:v>0.69517300000000004</c:v>
                </c:pt>
                <c:pt idx="9149">
                  <c:v>0.69528100000000004</c:v>
                </c:pt>
                <c:pt idx="9150">
                  <c:v>0.69538900000000003</c:v>
                </c:pt>
                <c:pt idx="9151">
                  <c:v>0.69549700000000003</c:v>
                </c:pt>
                <c:pt idx="9152">
                  <c:v>0.69560500000000003</c:v>
                </c:pt>
                <c:pt idx="9153">
                  <c:v>0.695712</c:v>
                </c:pt>
                <c:pt idx="9154">
                  <c:v>0.69581999999999999</c:v>
                </c:pt>
                <c:pt idx="9155">
                  <c:v>0.69592799999999999</c:v>
                </c:pt>
                <c:pt idx="9156">
                  <c:v>0.69603499999999996</c:v>
                </c:pt>
                <c:pt idx="9157">
                  <c:v>0.69614299999999996</c:v>
                </c:pt>
                <c:pt idx="9158">
                  <c:v>0.69625000000000004</c:v>
                </c:pt>
                <c:pt idx="9159">
                  <c:v>0.69635800000000003</c:v>
                </c:pt>
                <c:pt idx="9160">
                  <c:v>0.696465</c:v>
                </c:pt>
                <c:pt idx="9161">
                  <c:v>0.69657199999999997</c:v>
                </c:pt>
                <c:pt idx="9162">
                  <c:v>0.69667999999999997</c:v>
                </c:pt>
                <c:pt idx="9163">
                  <c:v>0.69678700000000005</c:v>
                </c:pt>
                <c:pt idx="9164">
                  <c:v>0.69689400000000001</c:v>
                </c:pt>
                <c:pt idx="9165">
                  <c:v>0.69700099999999998</c:v>
                </c:pt>
                <c:pt idx="9166">
                  <c:v>0.69710899999999998</c:v>
                </c:pt>
                <c:pt idx="9167">
                  <c:v>0.69721599999999995</c:v>
                </c:pt>
                <c:pt idx="9168">
                  <c:v>0.69732300000000003</c:v>
                </c:pt>
                <c:pt idx="9169">
                  <c:v>0.69742999999999999</c:v>
                </c:pt>
                <c:pt idx="9170">
                  <c:v>0.69753600000000004</c:v>
                </c:pt>
                <c:pt idx="9171">
                  <c:v>0.69764300000000001</c:v>
                </c:pt>
                <c:pt idx="9172">
                  <c:v>0.69774999999999998</c:v>
                </c:pt>
                <c:pt idx="9173">
                  <c:v>0.69785699999999995</c:v>
                </c:pt>
                <c:pt idx="9174">
                  <c:v>0.69796400000000003</c:v>
                </c:pt>
                <c:pt idx="9175">
                  <c:v>0.69806999999999997</c:v>
                </c:pt>
                <c:pt idx="9176">
                  <c:v>0.69817700000000005</c:v>
                </c:pt>
                <c:pt idx="9177">
                  <c:v>0.69828400000000002</c:v>
                </c:pt>
                <c:pt idx="9178">
                  <c:v>0.69838999999999996</c:v>
                </c:pt>
                <c:pt idx="9179">
                  <c:v>0.69849700000000003</c:v>
                </c:pt>
                <c:pt idx="9180">
                  <c:v>0.69860299999999997</c:v>
                </c:pt>
                <c:pt idx="9181">
                  <c:v>0.69870900000000002</c:v>
                </c:pt>
                <c:pt idx="9182">
                  <c:v>0.69881599999999999</c:v>
                </c:pt>
                <c:pt idx="9183">
                  <c:v>0.69892200000000004</c:v>
                </c:pt>
                <c:pt idx="9184">
                  <c:v>0.69902799999999998</c:v>
                </c:pt>
                <c:pt idx="9185">
                  <c:v>0.69913499999999995</c:v>
                </c:pt>
                <c:pt idx="9186">
                  <c:v>0.699241</c:v>
                </c:pt>
                <c:pt idx="9187">
                  <c:v>0.69934700000000005</c:v>
                </c:pt>
                <c:pt idx="9188">
                  <c:v>0.69945299999999999</c:v>
                </c:pt>
                <c:pt idx="9189">
                  <c:v>0.69955900000000004</c:v>
                </c:pt>
                <c:pt idx="9190">
                  <c:v>0.69966499999999998</c:v>
                </c:pt>
                <c:pt idx="9191">
                  <c:v>0.69977100000000003</c:v>
                </c:pt>
                <c:pt idx="9192">
                  <c:v>0.69987699999999997</c:v>
                </c:pt>
                <c:pt idx="9193">
                  <c:v>0.69998300000000002</c:v>
                </c:pt>
                <c:pt idx="9194">
                  <c:v>0.70008800000000004</c:v>
                </c:pt>
                <c:pt idx="9195">
                  <c:v>0.70019399999999998</c:v>
                </c:pt>
                <c:pt idx="9196">
                  <c:v>0.70030000000000003</c:v>
                </c:pt>
                <c:pt idx="9197">
                  <c:v>0.70040500000000006</c:v>
                </c:pt>
                <c:pt idx="9198">
                  <c:v>0.70051099999999999</c:v>
                </c:pt>
                <c:pt idx="9199">
                  <c:v>0.70061700000000005</c:v>
                </c:pt>
                <c:pt idx="9200">
                  <c:v>0.70072199999999996</c:v>
                </c:pt>
                <c:pt idx="9201">
                  <c:v>0.70082699999999998</c:v>
                </c:pt>
                <c:pt idx="9202">
                  <c:v>0.70093300000000003</c:v>
                </c:pt>
                <c:pt idx="9203">
                  <c:v>0.70103800000000005</c:v>
                </c:pt>
                <c:pt idx="9204">
                  <c:v>0.70114399999999999</c:v>
                </c:pt>
                <c:pt idx="9205">
                  <c:v>0.70124900000000001</c:v>
                </c:pt>
                <c:pt idx="9206">
                  <c:v>0.70135400000000003</c:v>
                </c:pt>
                <c:pt idx="9207">
                  <c:v>0.70145900000000005</c:v>
                </c:pt>
                <c:pt idx="9208">
                  <c:v>0.70156399999999997</c:v>
                </c:pt>
                <c:pt idx="9209">
                  <c:v>0.70166899999999999</c:v>
                </c:pt>
                <c:pt idx="9210">
                  <c:v>0.70177400000000001</c:v>
                </c:pt>
                <c:pt idx="9211">
                  <c:v>0.70187900000000003</c:v>
                </c:pt>
                <c:pt idx="9212">
                  <c:v>0.70198400000000005</c:v>
                </c:pt>
                <c:pt idx="9213">
                  <c:v>0.70208899999999996</c:v>
                </c:pt>
                <c:pt idx="9214">
                  <c:v>0.70219399999999998</c:v>
                </c:pt>
                <c:pt idx="9215">
                  <c:v>0.70229900000000001</c:v>
                </c:pt>
                <c:pt idx="9216">
                  <c:v>0.702403</c:v>
                </c:pt>
                <c:pt idx="9217">
                  <c:v>0.70250800000000002</c:v>
                </c:pt>
                <c:pt idx="9218">
                  <c:v>0.70261300000000004</c:v>
                </c:pt>
                <c:pt idx="9219">
                  <c:v>0.70271700000000004</c:v>
                </c:pt>
                <c:pt idx="9220">
                  <c:v>0.70282199999999995</c:v>
                </c:pt>
                <c:pt idx="9221">
                  <c:v>0.70292600000000005</c:v>
                </c:pt>
                <c:pt idx="9222">
                  <c:v>0.70303099999999996</c:v>
                </c:pt>
                <c:pt idx="9223">
                  <c:v>0.70313499999999995</c:v>
                </c:pt>
                <c:pt idx="9224">
                  <c:v>0.70323899999999995</c:v>
                </c:pt>
                <c:pt idx="9225">
                  <c:v>0.70334300000000005</c:v>
                </c:pt>
                <c:pt idx="9226">
                  <c:v>0.70344799999999996</c:v>
                </c:pt>
                <c:pt idx="9227">
                  <c:v>0.70355199999999996</c:v>
                </c:pt>
                <c:pt idx="9228">
                  <c:v>0.70365599999999995</c:v>
                </c:pt>
                <c:pt idx="9229">
                  <c:v>0.70376000000000005</c:v>
                </c:pt>
                <c:pt idx="9230">
                  <c:v>0.70386400000000005</c:v>
                </c:pt>
                <c:pt idx="9231">
                  <c:v>0.70396800000000004</c:v>
                </c:pt>
                <c:pt idx="9232">
                  <c:v>0.70407200000000003</c:v>
                </c:pt>
                <c:pt idx="9233">
                  <c:v>0.70417600000000002</c:v>
                </c:pt>
                <c:pt idx="9234">
                  <c:v>0.70428000000000002</c:v>
                </c:pt>
                <c:pt idx="9235">
                  <c:v>0.70438299999999998</c:v>
                </c:pt>
                <c:pt idx="9236">
                  <c:v>0.70448699999999997</c:v>
                </c:pt>
                <c:pt idx="9237">
                  <c:v>0.70459099999999997</c:v>
                </c:pt>
                <c:pt idx="9238">
                  <c:v>0.70469400000000004</c:v>
                </c:pt>
                <c:pt idx="9239">
                  <c:v>0.70479800000000004</c:v>
                </c:pt>
                <c:pt idx="9240">
                  <c:v>0.70490200000000003</c:v>
                </c:pt>
                <c:pt idx="9241">
                  <c:v>0.70500499999999999</c:v>
                </c:pt>
                <c:pt idx="9242">
                  <c:v>0.70510799999999996</c:v>
                </c:pt>
                <c:pt idx="9243">
                  <c:v>0.70521199999999995</c:v>
                </c:pt>
                <c:pt idx="9244">
                  <c:v>0.70531500000000003</c:v>
                </c:pt>
                <c:pt idx="9245">
                  <c:v>0.70541799999999999</c:v>
                </c:pt>
                <c:pt idx="9246">
                  <c:v>0.70552199999999998</c:v>
                </c:pt>
                <c:pt idx="9247">
                  <c:v>0.70562499999999995</c:v>
                </c:pt>
                <c:pt idx="9248">
                  <c:v>0.70572800000000002</c:v>
                </c:pt>
                <c:pt idx="9249">
                  <c:v>0.70583099999999999</c:v>
                </c:pt>
                <c:pt idx="9250">
                  <c:v>0.70593399999999995</c:v>
                </c:pt>
                <c:pt idx="9251">
                  <c:v>0.70603700000000003</c:v>
                </c:pt>
                <c:pt idx="9252">
                  <c:v>0.70613999999999999</c:v>
                </c:pt>
                <c:pt idx="9253">
                  <c:v>0.70624299999999995</c:v>
                </c:pt>
                <c:pt idx="9254">
                  <c:v>0.706345</c:v>
                </c:pt>
                <c:pt idx="9255">
                  <c:v>0.70644799999999996</c:v>
                </c:pt>
                <c:pt idx="9256">
                  <c:v>0.70655100000000004</c:v>
                </c:pt>
                <c:pt idx="9257">
                  <c:v>0.70665299999999998</c:v>
                </c:pt>
                <c:pt idx="9258">
                  <c:v>0.70675600000000005</c:v>
                </c:pt>
                <c:pt idx="9259">
                  <c:v>0.70685900000000002</c:v>
                </c:pt>
                <c:pt idx="9260">
                  <c:v>0.70696099999999995</c:v>
                </c:pt>
                <c:pt idx="9261">
                  <c:v>0.707063</c:v>
                </c:pt>
                <c:pt idx="9262">
                  <c:v>0.70716599999999996</c:v>
                </c:pt>
                <c:pt idx="9263">
                  <c:v>0.70726800000000001</c:v>
                </c:pt>
                <c:pt idx="9264">
                  <c:v>0.70737000000000005</c:v>
                </c:pt>
                <c:pt idx="9265">
                  <c:v>0.70747300000000002</c:v>
                </c:pt>
                <c:pt idx="9266">
                  <c:v>0.70757499999999995</c:v>
                </c:pt>
                <c:pt idx="9267">
                  <c:v>0.707677</c:v>
                </c:pt>
                <c:pt idx="9268">
                  <c:v>0.70777900000000005</c:v>
                </c:pt>
                <c:pt idx="9269">
                  <c:v>0.70788099999999998</c:v>
                </c:pt>
                <c:pt idx="9270">
                  <c:v>0.70798300000000003</c:v>
                </c:pt>
                <c:pt idx="9271">
                  <c:v>0.70808499999999996</c:v>
                </c:pt>
                <c:pt idx="9272">
                  <c:v>0.70818700000000001</c:v>
                </c:pt>
                <c:pt idx="9273">
                  <c:v>0.70828800000000003</c:v>
                </c:pt>
                <c:pt idx="9274">
                  <c:v>0.70838999999999996</c:v>
                </c:pt>
                <c:pt idx="9275">
                  <c:v>0.70849200000000001</c:v>
                </c:pt>
                <c:pt idx="9276">
                  <c:v>0.70859300000000003</c:v>
                </c:pt>
                <c:pt idx="9277">
                  <c:v>0.70869499999999996</c:v>
                </c:pt>
                <c:pt idx="9278">
                  <c:v>0.70879599999999998</c:v>
                </c:pt>
                <c:pt idx="9279">
                  <c:v>0.70889800000000003</c:v>
                </c:pt>
                <c:pt idx="9280">
                  <c:v>0.70899900000000005</c:v>
                </c:pt>
                <c:pt idx="9281">
                  <c:v>0.70910099999999998</c:v>
                </c:pt>
                <c:pt idx="9282">
                  <c:v>0.709202</c:v>
                </c:pt>
                <c:pt idx="9283">
                  <c:v>0.70930300000000002</c:v>
                </c:pt>
                <c:pt idx="9284">
                  <c:v>0.70940400000000003</c:v>
                </c:pt>
                <c:pt idx="9285">
                  <c:v>0.70950500000000005</c:v>
                </c:pt>
                <c:pt idx="9286">
                  <c:v>0.70960599999999996</c:v>
                </c:pt>
                <c:pt idx="9287">
                  <c:v>0.70970699999999998</c:v>
                </c:pt>
                <c:pt idx="9288">
                  <c:v>0.70980799999999999</c:v>
                </c:pt>
                <c:pt idx="9289">
                  <c:v>0.70990900000000001</c:v>
                </c:pt>
                <c:pt idx="9290">
                  <c:v>0.71001000000000003</c:v>
                </c:pt>
                <c:pt idx="9291">
                  <c:v>0.71011100000000005</c:v>
                </c:pt>
                <c:pt idx="9292">
                  <c:v>0.71021100000000004</c:v>
                </c:pt>
                <c:pt idx="9293">
                  <c:v>0.71031200000000005</c:v>
                </c:pt>
                <c:pt idx="9294">
                  <c:v>0.71041200000000004</c:v>
                </c:pt>
                <c:pt idx="9295">
                  <c:v>0.71051299999999995</c:v>
                </c:pt>
                <c:pt idx="9296">
                  <c:v>0.71061300000000005</c:v>
                </c:pt>
                <c:pt idx="9297">
                  <c:v>0.71071399999999996</c:v>
                </c:pt>
                <c:pt idx="9298">
                  <c:v>0.71081399999999995</c:v>
                </c:pt>
                <c:pt idx="9299">
                  <c:v>0.71091400000000005</c:v>
                </c:pt>
                <c:pt idx="9300">
                  <c:v>0.71101499999999995</c:v>
                </c:pt>
                <c:pt idx="9301">
                  <c:v>0.71111500000000005</c:v>
                </c:pt>
                <c:pt idx="9302">
                  <c:v>0.71121500000000004</c:v>
                </c:pt>
                <c:pt idx="9303">
                  <c:v>0.71131500000000003</c:v>
                </c:pt>
                <c:pt idx="9304">
                  <c:v>0.71141500000000002</c:v>
                </c:pt>
                <c:pt idx="9305">
                  <c:v>0.71151500000000001</c:v>
                </c:pt>
                <c:pt idx="9306">
                  <c:v>0.71161399999999997</c:v>
                </c:pt>
                <c:pt idx="9307">
                  <c:v>0.71171399999999996</c:v>
                </c:pt>
                <c:pt idx="9308">
                  <c:v>0.71181399999999995</c:v>
                </c:pt>
                <c:pt idx="9309">
                  <c:v>0.71191300000000002</c:v>
                </c:pt>
                <c:pt idx="9310">
                  <c:v>0.71201300000000001</c:v>
                </c:pt>
                <c:pt idx="9311">
                  <c:v>0.712113</c:v>
                </c:pt>
                <c:pt idx="9312">
                  <c:v>0.71221199999999996</c:v>
                </c:pt>
                <c:pt idx="9313">
                  <c:v>0.71231100000000003</c:v>
                </c:pt>
                <c:pt idx="9314">
                  <c:v>0.71241100000000002</c:v>
                </c:pt>
                <c:pt idx="9315">
                  <c:v>0.71250999999999998</c:v>
                </c:pt>
                <c:pt idx="9316">
                  <c:v>0.71260900000000005</c:v>
                </c:pt>
                <c:pt idx="9317">
                  <c:v>0.71270800000000001</c:v>
                </c:pt>
                <c:pt idx="9318">
                  <c:v>0.71280699999999997</c:v>
                </c:pt>
                <c:pt idx="9319">
                  <c:v>0.71290600000000004</c:v>
                </c:pt>
                <c:pt idx="9320">
                  <c:v>0.713005</c:v>
                </c:pt>
                <c:pt idx="9321">
                  <c:v>0.71310399999999996</c:v>
                </c:pt>
                <c:pt idx="9322">
                  <c:v>0.71320300000000003</c:v>
                </c:pt>
                <c:pt idx="9323">
                  <c:v>0.71330099999999996</c:v>
                </c:pt>
                <c:pt idx="9324">
                  <c:v>0.71340000000000003</c:v>
                </c:pt>
                <c:pt idx="9325">
                  <c:v>0.71349799999999997</c:v>
                </c:pt>
                <c:pt idx="9326">
                  <c:v>0.71359700000000004</c:v>
                </c:pt>
                <c:pt idx="9327">
                  <c:v>0.71369499999999997</c:v>
                </c:pt>
                <c:pt idx="9328">
                  <c:v>0.71379400000000004</c:v>
                </c:pt>
                <c:pt idx="9329">
                  <c:v>0.71389199999999997</c:v>
                </c:pt>
                <c:pt idx="9330">
                  <c:v>0.71399000000000001</c:v>
                </c:pt>
                <c:pt idx="9331">
                  <c:v>0.71408799999999995</c:v>
                </c:pt>
                <c:pt idx="9332">
                  <c:v>0.71418599999999999</c:v>
                </c:pt>
                <c:pt idx="9333">
                  <c:v>0.71428400000000003</c:v>
                </c:pt>
                <c:pt idx="9334">
                  <c:v>0.71438199999999996</c:v>
                </c:pt>
                <c:pt idx="9335">
                  <c:v>0.71448</c:v>
                </c:pt>
                <c:pt idx="9336">
                  <c:v>0.71457800000000005</c:v>
                </c:pt>
                <c:pt idx="9337">
                  <c:v>0.71467499999999995</c:v>
                </c:pt>
                <c:pt idx="9338">
                  <c:v>0.71477299999999999</c:v>
                </c:pt>
                <c:pt idx="9339">
                  <c:v>0.71487000000000001</c:v>
                </c:pt>
                <c:pt idx="9340">
                  <c:v>0.71496800000000005</c:v>
                </c:pt>
                <c:pt idx="9341">
                  <c:v>0.71506499999999995</c:v>
                </c:pt>
                <c:pt idx="9342">
                  <c:v>0.71516199999999996</c:v>
                </c:pt>
                <c:pt idx="9343">
                  <c:v>0.71526000000000001</c:v>
                </c:pt>
                <c:pt idx="9344">
                  <c:v>0.71535700000000002</c:v>
                </c:pt>
                <c:pt idx="9345">
                  <c:v>0.71545400000000003</c:v>
                </c:pt>
                <c:pt idx="9346">
                  <c:v>0.71555100000000005</c:v>
                </c:pt>
                <c:pt idx="9347">
                  <c:v>0.71564700000000003</c:v>
                </c:pt>
                <c:pt idx="9348">
                  <c:v>0.71574400000000005</c:v>
                </c:pt>
                <c:pt idx="9349">
                  <c:v>0.71584099999999995</c:v>
                </c:pt>
                <c:pt idx="9350">
                  <c:v>0.71593700000000005</c:v>
                </c:pt>
                <c:pt idx="9351">
                  <c:v>0.71603399999999995</c:v>
                </c:pt>
                <c:pt idx="9352">
                  <c:v>0.71613000000000004</c:v>
                </c:pt>
                <c:pt idx="9353">
                  <c:v>0.71622699999999995</c:v>
                </c:pt>
                <c:pt idx="9354">
                  <c:v>0.71632300000000004</c:v>
                </c:pt>
                <c:pt idx="9355">
                  <c:v>0.71641900000000003</c:v>
                </c:pt>
                <c:pt idx="9356">
                  <c:v>0.71651500000000001</c:v>
                </c:pt>
                <c:pt idx="9357">
                  <c:v>0.716611</c:v>
                </c:pt>
                <c:pt idx="9358">
                  <c:v>0.71670699999999998</c:v>
                </c:pt>
                <c:pt idx="9359">
                  <c:v>0.71680299999999997</c:v>
                </c:pt>
                <c:pt idx="9360">
                  <c:v>0.71689899999999995</c:v>
                </c:pt>
                <c:pt idx="9361">
                  <c:v>0.71699400000000002</c:v>
                </c:pt>
                <c:pt idx="9362">
                  <c:v>0.71709000000000001</c:v>
                </c:pt>
                <c:pt idx="9363">
                  <c:v>0.71718499999999996</c:v>
                </c:pt>
                <c:pt idx="9364">
                  <c:v>0.71728000000000003</c:v>
                </c:pt>
                <c:pt idx="9365">
                  <c:v>0.71737600000000001</c:v>
                </c:pt>
                <c:pt idx="9366">
                  <c:v>0.71747099999999997</c:v>
                </c:pt>
                <c:pt idx="9367">
                  <c:v>0.71756600000000004</c:v>
                </c:pt>
                <c:pt idx="9368">
                  <c:v>0.71766099999999999</c:v>
                </c:pt>
                <c:pt idx="9369">
                  <c:v>0.71775599999999995</c:v>
                </c:pt>
                <c:pt idx="9370">
                  <c:v>0.71784999999999999</c:v>
                </c:pt>
                <c:pt idx="9371">
                  <c:v>0.71794500000000006</c:v>
                </c:pt>
                <c:pt idx="9372">
                  <c:v>0.71803899999999998</c:v>
                </c:pt>
                <c:pt idx="9373">
                  <c:v>0.71813400000000005</c:v>
                </c:pt>
                <c:pt idx="9374">
                  <c:v>0.71822799999999998</c:v>
                </c:pt>
                <c:pt idx="9375">
                  <c:v>0.71832200000000002</c:v>
                </c:pt>
                <c:pt idx="9376">
                  <c:v>0.71841600000000005</c:v>
                </c:pt>
                <c:pt idx="9377">
                  <c:v>0.71850999999999998</c:v>
                </c:pt>
                <c:pt idx="9378">
                  <c:v>0.71860400000000002</c:v>
                </c:pt>
                <c:pt idx="9379">
                  <c:v>0.71869799999999995</c:v>
                </c:pt>
                <c:pt idx="9380">
                  <c:v>0.71879199999999999</c:v>
                </c:pt>
                <c:pt idx="9381">
                  <c:v>0.718885</c:v>
                </c:pt>
                <c:pt idx="9382">
                  <c:v>0.71897900000000003</c:v>
                </c:pt>
                <c:pt idx="9383">
                  <c:v>0.71907200000000004</c:v>
                </c:pt>
                <c:pt idx="9384">
                  <c:v>0.71916500000000005</c:v>
                </c:pt>
                <c:pt idx="9385">
                  <c:v>0.71925799999999995</c:v>
                </c:pt>
                <c:pt idx="9386">
                  <c:v>0.71935099999999996</c:v>
                </c:pt>
                <c:pt idx="9387">
                  <c:v>0.71944399999999997</c:v>
                </c:pt>
                <c:pt idx="9388">
                  <c:v>0.71953699999999998</c:v>
                </c:pt>
                <c:pt idx="9389">
                  <c:v>0.71962899999999996</c:v>
                </c:pt>
                <c:pt idx="9390">
                  <c:v>0.71972199999999997</c:v>
                </c:pt>
                <c:pt idx="9391">
                  <c:v>0.71981399999999995</c:v>
                </c:pt>
                <c:pt idx="9392">
                  <c:v>0.71990600000000005</c:v>
                </c:pt>
                <c:pt idx="9393">
                  <c:v>0.71999899999999994</c:v>
                </c:pt>
                <c:pt idx="9394">
                  <c:v>0.72009000000000001</c:v>
                </c:pt>
                <c:pt idx="9395">
                  <c:v>0.72018199999999999</c:v>
                </c:pt>
                <c:pt idx="9396">
                  <c:v>0.72027399999999997</c:v>
                </c:pt>
                <c:pt idx="9397">
                  <c:v>0.72036599999999995</c:v>
                </c:pt>
                <c:pt idx="9398">
                  <c:v>0.72045700000000001</c:v>
                </c:pt>
                <c:pt idx="9399">
                  <c:v>0.72054799999999997</c:v>
                </c:pt>
                <c:pt idx="9400">
                  <c:v>0.72063900000000003</c:v>
                </c:pt>
                <c:pt idx="9401">
                  <c:v>0.72072999999999998</c:v>
                </c:pt>
                <c:pt idx="9402">
                  <c:v>0.72082100000000005</c:v>
                </c:pt>
                <c:pt idx="9403">
                  <c:v>0.720912</c:v>
                </c:pt>
                <c:pt idx="9404">
                  <c:v>0.72100299999999995</c:v>
                </c:pt>
                <c:pt idx="9405">
                  <c:v>0.72109299999999998</c:v>
                </c:pt>
                <c:pt idx="9406">
                  <c:v>0.72118300000000002</c:v>
                </c:pt>
                <c:pt idx="9407">
                  <c:v>0.72127399999999997</c:v>
                </c:pt>
                <c:pt idx="9408">
                  <c:v>0.72136400000000001</c:v>
                </c:pt>
                <c:pt idx="9409">
                  <c:v>0.72145300000000001</c:v>
                </c:pt>
                <c:pt idx="9410">
                  <c:v>0.72154300000000005</c:v>
                </c:pt>
                <c:pt idx="9411">
                  <c:v>0.72163299999999997</c:v>
                </c:pt>
                <c:pt idx="9412">
                  <c:v>0.72172199999999997</c:v>
                </c:pt>
                <c:pt idx="9413">
                  <c:v>0.72181099999999998</c:v>
                </c:pt>
                <c:pt idx="9414">
                  <c:v>0.72189999999999999</c:v>
                </c:pt>
                <c:pt idx="9415">
                  <c:v>0.72198899999999999</c:v>
                </c:pt>
                <c:pt idx="9416">
                  <c:v>0.722078</c:v>
                </c:pt>
                <c:pt idx="9417">
                  <c:v>0.722167</c:v>
                </c:pt>
                <c:pt idx="9418">
                  <c:v>0.72225499999999998</c:v>
                </c:pt>
                <c:pt idx="9419">
                  <c:v>0.72234299999999996</c:v>
                </c:pt>
                <c:pt idx="9420">
                  <c:v>0.72243100000000005</c:v>
                </c:pt>
                <c:pt idx="9421">
                  <c:v>0.72251900000000002</c:v>
                </c:pt>
                <c:pt idx="9422">
                  <c:v>0.722607</c:v>
                </c:pt>
                <c:pt idx="9423">
                  <c:v>0.72269399999999995</c:v>
                </c:pt>
                <c:pt idx="9424">
                  <c:v>0.72278200000000004</c:v>
                </c:pt>
                <c:pt idx="9425">
                  <c:v>0.72286899999999998</c:v>
                </c:pt>
                <c:pt idx="9426">
                  <c:v>0.72295600000000004</c:v>
                </c:pt>
                <c:pt idx="9427">
                  <c:v>0.72304299999999999</c:v>
                </c:pt>
                <c:pt idx="9428">
                  <c:v>0.72312900000000002</c:v>
                </c:pt>
                <c:pt idx="9429">
                  <c:v>0.72321599999999997</c:v>
                </c:pt>
                <c:pt idx="9430">
                  <c:v>0.723302</c:v>
                </c:pt>
                <c:pt idx="9431">
                  <c:v>0.72338800000000003</c:v>
                </c:pt>
                <c:pt idx="9432">
                  <c:v>0.72347399999999995</c:v>
                </c:pt>
                <c:pt idx="9433">
                  <c:v>0.72355999999999998</c:v>
                </c:pt>
                <c:pt idx="9434">
                  <c:v>0.72364499999999998</c:v>
                </c:pt>
                <c:pt idx="9435">
                  <c:v>0.72372999999999998</c:v>
                </c:pt>
                <c:pt idx="9436">
                  <c:v>0.72381499999999999</c:v>
                </c:pt>
                <c:pt idx="9437">
                  <c:v>0.72389999999999999</c:v>
                </c:pt>
                <c:pt idx="9438">
                  <c:v>0.72398499999999999</c:v>
                </c:pt>
                <c:pt idx="9439">
                  <c:v>0.72406899999999996</c:v>
                </c:pt>
                <c:pt idx="9440">
                  <c:v>0.72415399999999996</c:v>
                </c:pt>
                <c:pt idx="9441">
                  <c:v>0.72423800000000005</c:v>
                </c:pt>
                <c:pt idx="9442">
                  <c:v>0.72432099999999999</c:v>
                </c:pt>
                <c:pt idx="9443">
                  <c:v>0.72440499999999997</c:v>
                </c:pt>
                <c:pt idx="9444">
                  <c:v>0.72448800000000002</c:v>
                </c:pt>
                <c:pt idx="9445">
                  <c:v>0.72457099999999997</c:v>
                </c:pt>
                <c:pt idx="9446">
                  <c:v>0.72465400000000002</c:v>
                </c:pt>
                <c:pt idx="9447">
                  <c:v>0.72473699999999996</c:v>
                </c:pt>
                <c:pt idx="9448">
                  <c:v>0.72482000000000002</c:v>
                </c:pt>
                <c:pt idx="9449">
                  <c:v>0.72490200000000005</c:v>
                </c:pt>
                <c:pt idx="9450">
                  <c:v>0.72498399999999996</c:v>
                </c:pt>
                <c:pt idx="9451">
                  <c:v>0.72506499999999996</c:v>
                </c:pt>
                <c:pt idx="9452">
                  <c:v>0.72514699999999999</c:v>
                </c:pt>
                <c:pt idx="9453">
                  <c:v>0.72522799999999998</c:v>
                </c:pt>
                <c:pt idx="9454">
                  <c:v>0.72530899999999998</c:v>
                </c:pt>
                <c:pt idx="9455">
                  <c:v>0.72538999999999998</c:v>
                </c:pt>
                <c:pt idx="9456">
                  <c:v>0.72546999999999995</c:v>
                </c:pt>
                <c:pt idx="9457">
                  <c:v>0.72555099999999995</c:v>
                </c:pt>
                <c:pt idx="9458">
                  <c:v>0.72563100000000003</c:v>
                </c:pt>
                <c:pt idx="9459">
                  <c:v>0.72571099999999999</c:v>
                </c:pt>
                <c:pt idx="9460">
                  <c:v>0.72579000000000005</c:v>
                </c:pt>
                <c:pt idx="9461">
                  <c:v>0.72586899999999999</c:v>
                </c:pt>
                <c:pt idx="9462">
                  <c:v>0.72594800000000004</c:v>
                </c:pt>
                <c:pt idx="9463">
                  <c:v>0.72602699999999998</c:v>
                </c:pt>
                <c:pt idx="9464">
                  <c:v>0.726105</c:v>
                </c:pt>
                <c:pt idx="9465">
                  <c:v>0.72618400000000005</c:v>
                </c:pt>
                <c:pt idx="9466">
                  <c:v>0.72626100000000005</c:v>
                </c:pt>
                <c:pt idx="9467">
                  <c:v>0.72633899999999996</c:v>
                </c:pt>
                <c:pt idx="9468">
                  <c:v>0.72641599999999995</c:v>
                </c:pt>
                <c:pt idx="9469">
                  <c:v>0.72649300000000006</c:v>
                </c:pt>
                <c:pt idx="9470">
                  <c:v>0.72657000000000005</c:v>
                </c:pt>
                <c:pt idx="9471">
                  <c:v>0.72664700000000004</c:v>
                </c:pt>
                <c:pt idx="9472">
                  <c:v>0.72672300000000001</c:v>
                </c:pt>
                <c:pt idx="9473">
                  <c:v>0.72679899999999997</c:v>
                </c:pt>
                <c:pt idx="9474">
                  <c:v>0.72687400000000002</c:v>
                </c:pt>
                <c:pt idx="9475">
                  <c:v>0.72694999999999999</c:v>
                </c:pt>
                <c:pt idx="9476">
                  <c:v>0.72702500000000003</c:v>
                </c:pt>
                <c:pt idx="9477">
                  <c:v>0.72709900000000005</c:v>
                </c:pt>
                <c:pt idx="9478">
                  <c:v>0.72717399999999999</c:v>
                </c:pt>
                <c:pt idx="9479">
                  <c:v>0.72724800000000001</c:v>
                </c:pt>
                <c:pt idx="9480">
                  <c:v>0.72732200000000002</c:v>
                </c:pt>
                <c:pt idx="9481">
                  <c:v>0.72739500000000001</c:v>
                </c:pt>
                <c:pt idx="9482">
                  <c:v>0.727468</c:v>
                </c:pt>
                <c:pt idx="9483">
                  <c:v>0.72754099999999999</c:v>
                </c:pt>
                <c:pt idx="9484">
                  <c:v>0.72761399999999998</c:v>
                </c:pt>
                <c:pt idx="9485">
                  <c:v>0.72768600000000006</c:v>
                </c:pt>
                <c:pt idx="9486">
                  <c:v>0.72775800000000002</c:v>
                </c:pt>
                <c:pt idx="9487">
                  <c:v>0.72782899999999995</c:v>
                </c:pt>
                <c:pt idx="9488">
                  <c:v>0.72790100000000002</c:v>
                </c:pt>
                <c:pt idx="9489">
                  <c:v>0.72797199999999995</c:v>
                </c:pt>
                <c:pt idx="9490">
                  <c:v>0.72804199999999997</c:v>
                </c:pt>
                <c:pt idx="9491">
                  <c:v>0.72811199999999998</c:v>
                </c:pt>
                <c:pt idx="9492">
                  <c:v>0.728182</c:v>
                </c:pt>
                <c:pt idx="9493">
                  <c:v>0.72825200000000001</c:v>
                </c:pt>
                <c:pt idx="9494">
                  <c:v>0.728321</c:v>
                </c:pt>
                <c:pt idx="9495">
                  <c:v>0.72838999999999998</c:v>
                </c:pt>
                <c:pt idx="9496">
                  <c:v>0.72845899999999997</c:v>
                </c:pt>
                <c:pt idx="9497">
                  <c:v>0.72852700000000004</c:v>
                </c:pt>
                <c:pt idx="9498">
                  <c:v>0.72859499999999999</c:v>
                </c:pt>
                <c:pt idx="9499">
                  <c:v>0.72866200000000003</c:v>
                </c:pt>
                <c:pt idx="9500">
                  <c:v>0.72872899999999996</c:v>
                </c:pt>
                <c:pt idx="9501">
                  <c:v>0.728796</c:v>
                </c:pt>
                <c:pt idx="9502">
                  <c:v>0.72886300000000004</c:v>
                </c:pt>
                <c:pt idx="9503">
                  <c:v>0.72892900000000005</c:v>
                </c:pt>
                <c:pt idx="9504">
                  <c:v>0.72899499999999995</c:v>
                </c:pt>
                <c:pt idx="9505">
                  <c:v>0.72906000000000004</c:v>
                </c:pt>
                <c:pt idx="9506">
                  <c:v>0.72912500000000002</c:v>
                </c:pt>
                <c:pt idx="9507">
                  <c:v>0.72919</c:v>
                </c:pt>
                <c:pt idx="9508">
                  <c:v>0.72925399999999996</c:v>
                </c:pt>
                <c:pt idx="9509">
                  <c:v>0.72931800000000002</c:v>
                </c:pt>
                <c:pt idx="9510">
                  <c:v>0.72938099999999995</c:v>
                </c:pt>
                <c:pt idx="9511">
                  <c:v>0.72944500000000001</c:v>
                </c:pt>
                <c:pt idx="9512">
                  <c:v>0.72950800000000005</c:v>
                </c:pt>
                <c:pt idx="9513">
                  <c:v>0.72957000000000005</c:v>
                </c:pt>
                <c:pt idx="9514">
                  <c:v>0.72963199999999995</c:v>
                </c:pt>
                <c:pt idx="9515">
                  <c:v>0.72969399999999995</c:v>
                </c:pt>
                <c:pt idx="9516">
                  <c:v>0.72975500000000004</c:v>
                </c:pt>
                <c:pt idx="9517">
                  <c:v>0.72981600000000002</c:v>
                </c:pt>
                <c:pt idx="9518">
                  <c:v>0.729877</c:v>
                </c:pt>
                <c:pt idx="9519">
                  <c:v>0.72993699999999995</c:v>
                </c:pt>
                <c:pt idx="9520">
                  <c:v>0.72999700000000001</c:v>
                </c:pt>
                <c:pt idx="9521">
                  <c:v>0.73005600000000004</c:v>
                </c:pt>
                <c:pt idx="9522">
                  <c:v>0.73011499999999996</c:v>
                </c:pt>
                <c:pt idx="9523">
                  <c:v>0.73017399999999999</c:v>
                </c:pt>
                <c:pt idx="9524">
                  <c:v>0.73023199999999999</c:v>
                </c:pt>
                <c:pt idx="9525">
                  <c:v>0.73028999999999999</c:v>
                </c:pt>
                <c:pt idx="9526">
                  <c:v>0.730348</c:v>
                </c:pt>
                <c:pt idx="9527">
                  <c:v>0.73040499999999997</c:v>
                </c:pt>
                <c:pt idx="9528">
                  <c:v>0.73046199999999994</c:v>
                </c:pt>
                <c:pt idx="9529">
                  <c:v>0.730518</c:v>
                </c:pt>
                <c:pt idx="9530">
                  <c:v>0.73057399999999995</c:v>
                </c:pt>
                <c:pt idx="9531">
                  <c:v>0.73063</c:v>
                </c:pt>
                <c:pt idx="9532">
                  <c:v>0.73068500000000003</c:v>
                </c:pt>
                <c:pt idx="9533">
                  <c:v>0.73073999999999995</c:v>
                </c:pt>
                <c:pt idx="9534">
                  <c:v>0.73079400000000005</c:v>
                </c:pt>
                <c:pt idx="9535">
                  <c:v>0.73084800000000005</c:v>
                </c:pt>
                <c:pt idx="9536">
                  <c:v>0.73090200000000005</c:v>
                </c:pt>
                <c:pt idx="9537">
                  <c:v>0.73095500000000002</c:v>
                </c:pt>
                <c:pt idx="9538">
                  <c:v>0.73100799999999999</c:v>
                </c:pt>
                <c:pt idx="9539">
                  <c:v>0.73106099999999996</c:v>
                </c:pt>
                <c:pt idx="9540">
                  <c:v>0.73111300000000001</c:v>
                </c:pt>
                <c:pt idx="9541">
                  <c:v>0.73116499999999995</c:v>
                </c:pt>
                <c:pt idx="9542">
                  <c:v>0.73121599999999998</c:v>
                </c:pt>
                <c:pt idx="9543">
                  <c:v>0.731267</c:v>
                </c:pt>
                <c:pt idx="9544">
                  <c:v>0.73131800000000002</c:v>
                </c:pt>
                <c:pt idx="9545">
                  <c:v>0.73136800000000002</c:v>
                </c:pt>
                <c:pt idx="9546">
                  <c:v>0.73141800000000001</c:v>
                </c:pt>
                <c:pt idx="9547">
                  <c:v>0.73146800000000001</c:v>
                </c:pt>
                <c:pt idx="9548">
                  <c:v>0.73151699999999997</c:v>
                </c:pt>
                <c:pt idx="9549">
                  <c:v>0.73156600000000005</c:v>
                </c:pt>
                <c:pt idx="9550">
                  <c:v>0.73161399999999999</c:v>
                </c:pt>
                <c:pt idx="9551">
                  <c:v>0.73166200000000003</c:v>
                </c:pt>
                <c:pt idx="9552">
                  <c:v>0.73170999999999997</c:v>
                </c:pt>
                <c:pt idx="9553">
                  <c:v>0.73175699999999999</c:v>
                </c:pt>
                <c:pt idx="9554">
                  <c:v>0.73180400000000001</c:v>
                </c:pt>
                <c:pt idx="9555">
                  <c:v>0.73185</c:v>
                </c:pt>
                <c:pt idx="9556">
                  <c:v>0.73189599999999999</c:v>
                </c:pt>
                <c:pt idx="9557">
                  <c:v>0.73194199999999998</c:v>
                </c:pt>
                <c:pt idx="9558">
                  <c:v>0.73198799999999997</c:v>
                </c:pt>
                <c:pt idx="9559">
                  <c:v>0.73203300000000004</c:v>
                </c:pt>
                <c:pt idx="9560">
                  <c:v>0.73207699999999998</c:v>
                </c:pt>
                <c:pt idx="9561">
                  <c:v>0.73212200000000005</c:v>
                </c:pt>
                <c:pt idx="9562">
                  <c:v>0.73216599999999998</c:v>
                </c:pt>
                <c:pt idx="9563">
                  <c:v>0.732209</c:v>
                </c:pt>
                <c:pt idx="9564">
                  <c:v>0.73225200000000001</c:v>
                </c:pt>
                <c:pt idx="9565">
                  <c:v>0.73229500000000003</c:v>
                </c:pt>
                <c:pt idx="9566">
                  <c:v>0.73233800000000004</c:v>
                </c:pt>
                <c:pt idx="9567">
                  <c:v>0.73238000000000003</c:v>
                </c:pt>
                <c:pt idx="9568">
                  <c:v>0.73242200000000002</c:v>
                </c:pt>
                <c:pt idx="9569">
                  <c:v>0.73246299999999998</c:v>
                </c:pt>
                <c:pt idx="9570">
                  <c:v>0.73250499999999996</c:v>
                </c:pt>
                <c:pt idx="9571">
                  <c:v>0.732545</c:v>
                </c:pt>
                <c:pt idx="9572">
                  <c:v>0.73258599999999996</c:v>
                </c:pt>
                <c:pt idx="9573">
                  <c:v>0.732626</c:v>
                </c:pt>
                <c:pt idx="9574">
                  <c:v>0.73266600000000004</c:v>
                </c:pt>
                <c:pt idx="9575">
                  <c:v>0.73270500000000005</c:v>
                </c:pt>
                <c:pt idx="9576">
                  <c:v>0.73274399999999995</c:v>
                </c:pt>
                <c:pt idx="9577">
                  <c:v>0.73278299999999996</c:v>
                </c:pt>
                <c:pt idx="9578">
                  <c:v>0.73282199999999997</c:v>
                </c:pt>
                <c:pt idx="9579">
                  <c:v>0.73285999999999996</c:v>
                </c:pt>
                <c:pt idx="9580">
                  <c:v>0.73289800000000005</c:v>
                </c:pt>
                <c:pt idx="9581">
                  <c:v>0.732935</c:v>
                </c:pt>
                <c:pt idx="9582">
                  <c:v>0.73297199999999996</c:v>
                </c:pt>
                <c:pt idx="9583">
                  <c:v>0.73300900000000002</c:v>
                </c:pt>
                <c:pt idx="9584">
                  <c:v>0.73304599999999998</c:v>
                </c:pt>
                <c:pt idx="9585">
                  <c:v>0.73308200000000001</c:v>
                </c:pt>
                <c:pt idx="9586">
                  <c:v>0.73311800000000005</c:v>
                </c:pt>
                <c:pt idx="9587">
                  <c:v>0.73315300000000005</c:v>
                </c:pt>
                <c:pt idx="9588">
                  <c:v>0.73318899999999998</c:v>
                </c:pt>
                <c:pt idx="9589">
                  <c:v>0.73322399999999999</c:v>
                </c:pt>
                <c:pt idx="9590">
                  <c:v>0.73325899999999999</c:v>
                </c:pt>
                <c:pt idx="9591">
                  <c:v>0.73329299999999997</c:v>
                </c:pt>
                <c:pt idx="9592">
                  <c:v>0.73332699999999995</c:v>
                </c:pt>
                <c:pt idx="9593">
                  <c:v>0.73336100000000004</c:v>
                </c:pt>
                <c:pt idx="9594">
                  <c:v>0.73339500000000002</c:v>
                </c:pt>
                <c:pt idx="9595">
                  <c:v>0.73342799999999997</c:v>
                </c:pt>
                <c:pt idx="9596">
                  <c:v>0.73346100000000003</c:v>
                </c:pt>
                <c:pt idx="9597">
                  <c:v>0.73349399999999998</c:v>
                </c:pt>
                <c:pt idx="9598">
                  <c:v>0.73352600000000001</c:v>
                </c:pt>
                <c:pt idx="9599">
                  <c:v>0.73355800000000004</c:v>
                </c:pt>
                <c:pt idx="9600">
                  <c:v>0.73358999999999996</c:v>
                </c:pt>
                <c:pt idx="9601">
                  <c:v>0.733622</c:v>
                </c:pt>
                <c:pt idx="9602">
                  <c:v>0.733653</c:v>
                </c:pt>
                <c:pt idx="9603">
                  <c:v>0.73347600000000002</c:v>
                </c:pt>
                <c:pt idx="9604">
                  <c:v>0.73329800000000001</c:v>
                </c:pt>
                <c:pt idx="9605">
                  <c:v>0.73311899999999997</c:v>
                </c:pt>
                <c:pt idx="9606">
                  <c:v>0.73294000000000004</c:v>
                </c:pt>
                <c:pt idx="9607">
                  <c:v>0.732761</c:v>
                </c:pt>
                <c:pt idx="9608">
                  <c:v>0.73258000000000001</c:v>
                </c:pt>
                <c:pt idx="9609">
                  <c:v>0.73240000000000005</c:v>
                </c:pt>
                <c:pt idx="9610">
                  <c:v>0.73221899999999995</c:v>
                </c:pt>
                <c:pt idx="9611">
                  <c:v>0.73203700000000005</c:v>
                </c:pt>
                <c:pt idx="9612">
                  <c:v>0.73185500000000003</c:v>
                </c:pt>
                <c:pt idx="9613">
                  <c:v>0.73167300000000002</c:v>
                </c:pt>
                <c:pt idx="9614">
                  <c:v>0.73148999999999997</c:v>
                </c:pt>
                <c:pt idx="9615">
                  <c:v>0.73130600000000001</c:v>
                </c:pt>
                <c:pt idx="9616">
                  <c:v>0.73112200000000005</c:v>
                </c:pt>
                <c:pt idx="9617">
                  <c:v>0.73093799999999998</c:v>
                </c:pt>
                <c:pt idx="9618">
                  <c:v>0.73075299999999999</c:v>
                </c:pt>
                <c:pt idx="9619">
                  <c:v>0.730568</c:v>
                </c:pt>
                <c:pt idx="9620">
                  <c:v>0.73038199999999998</c:v>
                </c:pt>
                <c:pt idx="9621">
                  <c:v>0.73019599999999996</c:v>
                </c:pt>
                <c:pt idx="9622">
                  <c:v>0.73000900000000002</c:v>
                </c:pt>
                <c:pt idx="9623">
                  <c:v>0.72982199999999997</c:v>
                </c:pt>
                <c:pt idx="9624">
                  <c:v>0.72963500000000003</c:v>
                </c:pt>
                <c:pt idx="9625">
                  <c:v>0.72944699999999996</c:v>
                </c:pt>
                <c:pt idx="9626">
                  <c:v>0.72925899999999999</c:v>
                </c:pt>
                <c:pt idx="9627">
                  <c:v>0.72907</c:v>
                </c:pt>
                <c:pt idx="9628">
                  <c:v>0.728881</c:v>
                </c:pt>
                <c:pt idx="9629">
                  <c:v>0.72869099999999998</c:v>
                </c:pt>
                <c:pt idx="9630">
                  <c:v>0.72850199999999998</c:v>
                </c:pt>
                <c:pt idx="9631">
                  <c:v>0.72831100000000004</c:v>
                </c:pt>
                <c:pt idx="9632">
                  <c:v>0.72812100000000002</c:v>
                </c:pt>
                <c:pt idx="9633">
                  <c:v>0.72792999999999997</c:v>
                </c:pt>
                <c:pt idx="9634">
                  <c:v>0.72773900000000002</c:v>
                </c:pt>
                <c:pt idx="9635">
                  <c:v>0.72754700000000005</c:v>
                </c:pt>
                <c:pt idx="9636">
                  <c:v>0.72735499999999997</c:v>
                </c:pt>
                <c:pt idx="9637">
                  <c:v>0.727163</c:v>
                </c:pt>
                <c:pt idx="9638">
                  <c:v>0.72697000000000001</c:v>
                </c:pt>
                <c:pt idx="9639">
                  <c:v>0.72677700000000001</c:v>
                </c:pt>
                <c:pt idx="9640">
                  <c:v>0.72658400000000001</c:v>
                </c:pt>
                <c:pt idx="9641">
                  <c:v>0.72638999999999998</c:v>
                </c:pt>
                <c:pt idx="9642">
                  <c:v>0.72619699999999998</c:v>
                </c:pt>
                <c:pt idx="9643">
                  <c:v>0.72600200000000004</c:v>
                </c:pt>
                <c:pt idx="9644">
                  <c:v>0.72580800000000001</c:v>
                </c:pt>
                <c:pt idx="9645">
                  <c:v>0.72561299999999995</c:v>
                </c:pt>
                <c:pt idx="9646">
                  <c:v>0.72541800000000001</c:v>
                </c:pt>
                <c:pt idx="9647">
                  <c:v>0.72522200000000003</c:v>
                </c:pt>
                <c:pt idx="9648">
                  <c:v>0.72502699999999998</c:v>
                </c:pt>
                <c:pt idx="9649">
                  <c:v>0.724831</c:v>
                </c:pt>
                <c:pt idx="9650">
                  <c:v>0.72463500000000003</c:v>
                </c:pt>
                <c:pt idx="9651">
                  <c:v>0.72443800000000003</c:v>
                </c:pt>
                <c:pt idx="9652">
                  <c:v>0.72424100000000002</c:v>
                </c:pt>
                <c:pt idx="9653">
                  <c:v>0.72404400000000002</c:v>
                </c:pt>
                <c:pt idx="9654">
                  <c:v>0.72384700000000002</c:v>
                </c:pt>
                <c:pt idx="9655">
                  <c:v>0.72365000000000002</c:v>
                </c:pt>
                <c:pt idx="9656">
                  <c:v>0.72345199999999998</c:v>
                </c:pt>
                <c:pt idx="9657">
                  <c:v>0.72325399999999995</c:v>
                </c:pt>
                <c:pt idx="9658">
                  <c:v>0.72305600000000003</c:v>
                </c:pt>
                <c:pt idx="9659">
                  <c:v>0.72285699999999997</c:v>
                </c:pt>
                <c:pt idx="9660">
                  <c:v>0.72265900000000005</c:v>
                </c:pt>
                <c:pt idx="9661">
                  <c:v>0.72245999999999999</c:v>
                </c:pt>
                <c:pt idx="9662">
                  <c:v>0.72226100000000004</c:v>
                </c:pt>
                <c:pt idx="9663">
                  <c:v>0.72206099999999995</c:v>
                </c:pt>
                <c:pt idx="9664">
                  <c:v>0.721862</c:v>
                </c:pt>
                <c:pt idx="9665">
                  <c:v>0.72166200000000003</c:v>
                </c:pt>
                <c:pt idx="9666">
                  <c:v>0.72146200000000005</c:v>
                </c:pt>
                <c:pt idx="9667">
                  <c:v>0.72126199999999996</c:v>
                </c:pt>
                <c:pt idx="9668">
                  <c:v>0.72106199999999998</c:v>
                </c:pt>
                <c:pt idx="9669">
                  <c:v>0.72086099999999997</c:v>
                </c:pt>
                <c:pt idx="9670">
                  <c:v>0.72065999999999997</c:v>
                </c:pt>
                <c:pt idx="9671">
                  <c:v>0.72045899999999996</c:v>
                </c:pt>
                <c:pt idx="9672">
                  <c:v>0.72025799999999995</c:v>
                </c:pt>
                <c:pt idx="9673">
                  <c:v>0.72005699999999995</c:v>
                </c:pt>
                <c:pt idx="9674">
                  <c:v>0.71985600000000005</c:v>
                </c:pt>
                <c:pt idx="9675">
                  <c:v>0.71965400000000002</c:v>
                </c:pt>
                <c:pt idx="9676">
                  <c:v>0.71945199999999998</c:v>
                </c:pt>
                <c:pt idx="9677">
                  <c:v>0.71925099999999997</c:v>
                </c:pt>
                <c:pt idx="9678">
                  <c:v>0.71904800000000002</c:v>
                </c:pt>
                <c:pt idx="9679">
                  <c:v>0.71884599999999998</c:v>
                </c:pt>
                <c:pt idx="9680">
                  <c:v>0.71864399999999995</c:v>
                </c:pt>
                <c:pt idx="9681">
                  <c:v>0.718441</c:v>
                </c:pt>
                <c:pt idx="9682">
                  <c:v>0.71823899999999996</c:v>
                </c:pt>
                <c:pt idx="9683">
                  <c:v>0.71803600000000001</c:v>
                </c:pt>
                <c:pt idx="9684">
                  <c:v>0.71783300000000005</c:v>
                </c:pt>
                <c:pt idx="9685">
                  <c:v>0.71762999999999999</c:v>
                </c:pt>
                <c:pt idx="9686">
                  <c:v>0.71742700000000004</c:v>
                </c:pt>
                <c:pt idx="9687">
                  <c:v>0.71722399999999997</c:v>
                </c:pt>
                <c:pt idx="9688">
                  <c:v>0.71701999999999999</c:v>
                </c:pt>
                <c:pt idx="9689">
                  <c:v>0.71681700000000004</c:v>
                </c:pt>
                <c:pt idx="9690">
                  <c:v>0.71661300000000006</c:v>
                </c:pt>
                <c:pt idx="9691">
                  <c:v>0.71640899999999996</c:v>
                </c:pt>
                <c:pt idx="9692">
                  <c:v>0.71620499999999998</c:v>
                </c:pt>
                <c:pt idx="9693">
                  <c:v>0.716001</c:v>
                </c:pt>
                <c:pt idx="9694">
                  <c:v>0.71579700000000002</c:v>
                </c:pt>
                <c:pt idx="9695">
                  <c:v>0.71559300000000003</c:v>
                </c:pt>
                <c:pt idx="9696">
                  <c:v>0.71538900000000005</c:v>
                </c:pt>
                <c:pt idx="9697">
                  <c:v>0.71518400000000004</c:v>
                </c:pt>
                <c:pt idx="9698">
                  <c:v>0.71497999999999995</c:v>
                </c:pt>
                <c:pt idx="9699">
                  <c:v>0.71477500000000005</c:v>
                </c:pt>
                <c:pt idx="9700">
                  <c:v>0.71457099999999996</c:v>
                </c:pt>
                <c:pt idx="9701">
                  <c:v>0.71436599999999995</c:v>
                </c:pt>
                <c:pt idx="9702">
                  <c:v>0.71416100000000005</c:v>
                </c:pt>
                <c:pt idx="9703">
                  <c:v>0.71395600000000004</c:v>
                </c:pt>
                <c:pt idx="9704">
                  <c:v>0.71375100000000002</c:v>
                </c:pt>
                <c:pt idx="9705">
                  <c:v>0.71354600000000001</c:v>
                </c:pt>
                <c:pt idx="9706">
                  <c:v>0.713341</c:v>
                </c:pt>
                <c:pt idx="9707">
                  <c:v>0.71313499999999996</c:v>
                </c:pt>
                <c:pt idx="9708">
                  <c:v>0.71292999999999995</c:v>
                </c:pt>
                <c:pt idx="9709">
                  <c:v>0.71272500000000005</c:v>
                </c:pt>
                <c:pt idx="9710">
                  <c:v>0.71251900000000001</c:v>
                </c:pt>
                <c:pt idx="9711">
                  <c:v>0.712314</c:v>
                </c:pt>
                <c:pt idx="9712">
                  <c:v>0.71210799999999996</c:v>
                </c:pt>
                <c:pt idx="9713">
                  <c:v>0.71190299999999995</c:v>
                </c:pt>
                <c:pt idx="9714">
                  <c:v>0.71169700000000002</c:v>
                </c:pt>
                <c:pt idx="9715">
                  <c:v>0.71149099999999998</c:v>
                </c:pt>
                <c:pt idx="9716">
                  <c:v>0.71128499999999995</c:v>
                </c:pt>
                <c:pt idx="9717">
                  <c:v>0.71107900000000002</c:v>
                </c:pt>
                <c:pt idx="9718">
                  <c:v>0.71087400000000001</c:v>
                </c:pt>
                <c:pt idx="9719">
                  <c:v>0.71066799999999997</c:v>
                </c:pt>
                <c:pt idx="9720">
                  <c:v>0.71046200000000004</c:v>
                </c:pt>
                <c:pt idx="9721">
                  <c:v>0.71025499999999997</c:v>
                </c:pt>
                <c:pt idx="9722">
                  <c:v>0.71004900000000004</c:v>
                </c:pt>
                <c:pt idx="9723">
                  <c:v>0.709843</c:v>
                </c:pt>
                <c:pt idx="9724">
                  <c:v>0.70963699999999996</c:v>
                </c:pt>
                <c:pt idx="9725">
                  <c:v>0.70943100000000003</c:v>
                </c:pt>
                <c:pt idx="9726">
                  <c:v>0.70922499999999999</c:v>
                </c:pt>
                <c:pt idx="9727">
                  <c:v>0.70901800000000004</c:v>
                </c:pt>
                <c:pt idx="9728">
                  <c:v>0.708812</c:v>
                </c:pt>
                <c:pt idx="9729">
                  <c:v>0.70860599999999996</c:v>
                </c:pt>
                <c:pt idx="9730">
                  <c:v>0.708399</c:v>
                </c:pt>
                <c:pt idx="9731">
                  <c:v>0.70819299999999996</c:v>
                </c:pt>
                <c:pt idx="9732">
                  <c:v>0.707986</c:v>
                </c:pt>
                <c:pt idx="9733">
                  <c:v>0.70777999999999996</c:v>
                </c:pt>
                <c:pt idx="9734">
                  <c:v>0.70757300000000001</c:v>
                </c:pt>
                <c:pt idx="9735">
                  <c:v>0.70736699999999997</c:v>
                </c:pt>
                <c:pt idx="9736">
                  <c:v>0.70716000000000001</c:v>
                </c:pt>
                <c:pt idx="9737">
                  <c:v>0.70695399999999997</c:v>
                </c:pt>
                <c:pt idx="9738">
                  <c:v>0.70674700000000001</c:v>
                </c:pt>
                <c:pt idx="9739">
                  <c:v>0.70653999999999995</c:v>
                </c:pt>
                <c:pt idx="9740">
                  <c:v>0.70633400000000002</c:v>
                </c:pt>
                <c:pt idx="9741">
                  <c:v>0.70612699999999995</c:v>
                </c:pt>
                <c:pt idx="9742">
                  <c:v>0.70591999999999999</c:v>
                </c:pt>
                <c:pt idx="9743">
                  <c:v>0.70571399999999995</c:v>
                </c:pt>
                <c:pt idx="9744">
                  <c:v>0.705507</c:v>
                </c:pt>
                <c:pt idx="9745">
                  <c:v>0.70530000000000004</c:v>
                </c:pt>
                <c:pt idx="9746">
                  <c:v>0.705094</c:v>
                </c:pt>
                <c:pt idx="9747">
                  <c:v>0.70488700000000004</c:v>
                </c:pt>
                <c:pt idx="9748">
                  <c:v>0.70467999999999997</c:v>
                </c:pt>
                <c:pt idx="9749">
                  <c:v>0.70447400000000004</c:v>
                </c:pt>
                <c:pt idx="9750">
                  <c:v>0.70426699999999998</c:v>
                </c:pt>
                <c:pt idx="9751">
                  <c:v>0.70406000000000002</c:v>
                </c:pt>
                <c:pt idx="9752">
                  <c:v>0.70385299999999995</c:v>
                </c:pt>
                <c:pt idx="9753">
                  <c:v>0.70364700000000002</c:v>
                </c:pt>
                <c:pt idx="9754">
                  <c:v>0.70343999999999995</c:v>
                </c:pt>
                <c:pt idx="9755">
                  <c:v>0.703233</c:v>
                </c:pt>
                <c:pt idx="9756">
                  <c:v>0.70302600000000004</c:v>
                </c:pt>
                <c:pt idx="9757">
                  <c:v>0.70282</c:v>
                </c:pt>
                <c:pt idx="9758">
                  <c:v>0.70261300000000004</c:v>
                </c:pt>
                <c:pt idx="9759">
                  <c:v>0.70240599999999997</c:v>
                </c:pt>
                <c:pt idx="9760">
                  <c:v>0.70219900000000002</c:v>
                </c:pt>
                <c:pt idx="9761">
                  <c:v>0.70199299999999998</c:v>
                </c:pt>
                <c:pt idx="9762">
                  <c:v>0.70178600000000002</c:v>
                </c:pt>
                <c:pt idx="9763">
                  <c:v>0.70157899999999995</c:v>
                </c:pt>
                <c:pt idx="9764">
                  <c:v>0.70137300000000002</c:v>
                </c:pt>
                <c:pt idx="9765">
                  <c:v>0.70116599999999996</c:v>
                </c:pt>
                <c:pt idx="9766">
                  <c:v>0.700959</c:v>
                </c:pt>
                <c:pt idx="9767">
                  <c:v>0.70075299999999996</c:v>
                </c:pt>
                <c:pt idx="9768">
                  <c:v>0.700546</c:v>
                </c:pt>
                <c:pt idx="9769">
                  <c:v>0.70033900000000004</c:v>
                </c:pt>
                <c:pt idx="9770">
                  <c:v>0.70013300000000001</c:v>
                </c:pt>
                <c:pt idx="9771">
                  <c:v>0.69992600000000005</c:v>
                </c:pt>
                <c:pt idx="9772">
                  <c:v>0.69971899999999998</c:v>
                </c:pt>
                <c:pt idx="9773">
                  <c:v>0.69951300000000005</c:v>
                </c:pt>
                <c:pt idx="9774">
                  <c:v>0.69930599999999998</c:v>
                </c:pt>
                <c:pt idx="9775">
                  <c:v>0.69910000000000005</c:v>
                </c:pt>
                <c:pt idx="9776">
                  <c:v>0.69889299999999999</c:v>
                </c:pt>
                <c:pt idx="9777">
                  <c:v>0.69868699999999995</c:v>
                </c:pt>
                <c:pt idx="9778">
                  <c:v>0.69847999999999999</c:v>
                </c:pt>
                <c:pt idx="9779">
                  <c:v>0.69827399999999995</c:v>
                </c:pt>
                <c:pt idx="9780">
                  <c:v>0.69806699999999999</c:v>
                </c:pt>
                <c:pt idx="9781">
                  <c:v>0.69786099999999995</c:v>
                </c:pt>
                <c:pt idx="9782">
                  <c:v>0.69765500000000003</c:v>
                </c:pt>
                <c:pt idx="9783">
                  <c:v>0.69744799999999996</c:v>
                </c:pt>
                <c:pt idx="9784">
                  <c:v>0.69724200000000003</c:v>
                </c:pt>
                <c:pt idx="9785">
                  <c:v>0.69703499999999996</c:v>
                </c:pt>
                <c:pt idx="9786">
                  <c:v>0.69682900000000003</c:v>
                </c:pt>
                <c:pt idx="9787">
                  <c:v>0.69662299999999999</c:v>
                </c:pt>
                <c:pt idx="9788">
                  <c:v>0.69641699999999995</c:v>
                </c:pt>
                <c:pt idx="9789">
                  <c:v>0.69621</c:v>
                </c:pt>
                <c:pt idx="9790">
                  <c:v>0.69600399999999996</c:v>
                </c:pt>
                <c:pt idx="9791">
                  <c:v>0.69579800000000003</c:v>
                </c:pt>
                <c:pt idx="9792">
                  <c:v>0.69559199999999999</c:v>
                </c:pt>
                <c:pt idx="9793">
                  <c:v>0.69538599999999995</c:v>
                </c:pt>
                <c:pt idx="9794">
                  <c:v>0.69518000000000002</c:v>
                </c:pt>
                <c:pt idx="9795">
                  <c:v>0.69497399999999998</c:v>
                </c:pt>
                <c:pt idx="9796">
                  <c:v>0.69476800000000005</c:v>
                </c:pt>
                <c:pt idx="9797">
                  <c:v>0.69456200000000001</c:v>
                </c:pt>
                <c:pt idx="9798">
                  <c:v>0.69435599999999997</c:v>
                </c:pt>
                <c:pt idx="9799">
                  <c:v>0.69415000000000004</c:v>
                </c:pt>
                <c:pt idx="9800">
                  <c:v>0.69394400000000001</c:v>
                </c:pt>
                <c:pt idx="9801">
                  <c:v>0.69373799999999997</c:v>
                </c:pt>
                <c:pt idx="9802">
                  <c:v>0.69353200000000004</c:v>
                </c:pt>
                <c:pt idx="9803">
                  <c:v>0.693326</c:v>
                </c:pt>
                <c:pt idx="9804">
                  <c:v>0.69311999999999996</c:v>
                </c:pt>
                <c:pt idx="9805">
                  <c:v>0.69291499999999995</c:v>
                </c:pt>
                <c:pt idx="9806">
                  <c:v>0.69270900000000002</c:v>
                </c:pt>
                <c:pt idx="9807">
                  <c:v>0.69250299999999998</c:v>
                </c:pt>
                <c:pt idx="9808">
                  <c:v>0.69229799999999997</c:v>
                </c:pt>
                <c:pt idx="9809">
                  <c:v>0.69209200000000004</c:v>
                </c:pt>
                <c:pt idx="9810">
                  <c:v>0.69188700000000003</c:v>
                </c:pt>
                <c:pt idx="9811">
                  <c:v>0.69168099999999999</c:v>
                </c:pt>
                <c:pt idx="9812">
                  <c:v>0.69147499999999995</c:v>
                </c:pt>
                <c:pt idx="9813">
                  <c:v>0.69127000000000005</c:v>
                </c:pt>
                <c:pt idx="9814">
                  <c:v>0.69106500000000004</c:v>
                </c:pt>
                <c:pt idx="9815">
                  <c:v>0.690859</c:v>
                </c:pt>
                <c:pt idx="9816">
                  <c:v>0.69065399999999999</c:v>
                </c:pt>
                <c:pt idx="9817">
                  <c:v>0.69044899999999998</c:v>
                </c:pt>
                <c:pt idx="9818">
                  <c:v>0.69024300000000005</c:v>
                </c:pt>
                <c:pt idx="9819">
                  <c:v>0.69003800000000004</c:v>
                </c:pt>
                <c:pt idx="9820">
                  <c:v>0.68983300000000003</c:v>
                </c:pt>
                <c:pt idx="9821">
                  <c:v>0.68962800000000002</c:v>
                </c:pt>
                <c:pt idx="9822">
                  <c:v>0.68942300000000001</c:v>
                </c:pt>
                <c:pt idx="9823">
                  <c:v>0.689218</c:v>
                </c:pt>
                <c:pt idx="9824">
                  <c:v>0.68901299999999999</c:v>
                </c:pt>
                <c:pt idx="9825">
                  <c:v>0.68880799999999998</c:v>
                </c:pt>
                <c:pt idx="9826">
                  <c:v>0.68860299999999997</c:v>
                </c:pt>
                <c:pt idx="9827">
                  <c:v>0.68839799999999995</c:v>
                </c:pt>
                <c:pt idx="9828">
                  <c:v>0.68819300000000005</c:v>
                </c:pt>
                <c:pt idx="9829">
                  <c:v>0.68798800000000004</c:v>
                </c:pt>
                <c:pt idx="9830">
                  <c:v>0.68778300000000003</c:v>
                </c:pt>
                <c:pt idx="9831">
                  <c:v>0.68757900000000005</c:v>
                </c:pt>
                <c:pt idx="9832">
                  <c:v>0.68737400000000004</c:v>
                </c:pt>
                <c:pt idx="9833">
                  <c:v>0.68716900000000003</c:v>
                </c:pt>
                <c:pt idx="9834">
                  <c:v>0.68696500000000005</c:v>
                </c:pt>
                <c:pt idx="9835">
                  <c:v>0.68676000000000004</c:v>
                </c:pt>
                <c:pt idx="9836">
                  <c:v>0.68655600000000006</c:v>
                </c:pt>
                <c:pt idx="9837">
                  <c:v>0.68635100000000004</c:v>
                </c:pt>
                <c:pt idx="9838">
                  <c:v>0.68614699999999995</c:v>
                </c:pt>
                <c:pt idx="9839">
                  <c:v>0.68594200000000005</c:v>
                </c:pt>
                <c:pt idx="9840">
                  <c:v>0.68573799999999996</c:v>
                </c:pt>
                <c:pt idx="9841">
                  <c:v>0.68553399999999998</c:v>
                </c:pt>
                <c:pt idx="9842">
                  <c:v>0.68532999999999999</c:v>
                </c:pt>
                <c:pt idx="9843">
                  <c:v>0.68512499999999998</c:v>
                </c:pt>
                <c:pt idx="9844">
                  <c:v>0.684921</c:v>
                </c:pt>
                <c:pt idx="9845">
                  <c:v>0.68471700000000002</c:v>
                </c:pt>
                <c:pt idx="9846">
                  <c:v>0.68451300000000004</c:v>
                </c:pt>
                <c:pt idx="9847">
                  <c:v>0.68430899999999995</c:v>
                </c:pt>
                <c:pt idx="9848">
                  <c:v>0.68410499999999996</c:v>
                </c:pt>
                <c:pt idx="9849">
                  <c:v>0.68390099999999998</c:v>
                </c:pt>
                <c:pt idx="9850">
                  <c:v>0.683697</c:v>
                </c:pt>
                <c:pt idx="9851">
                  <c:v>0.68349300000000002</c:v>
                </c:pt>
                <c:pt idx="9852">
                  <c:v>0.68328999999999995</c:v>
                </c:pt>
                <c:pt idx="9853">
                  <c:v>0.68308599999999997</c:v>
                </c:pt>
                <c:pt idx="9854">
                  <c:v>0.68288199999999999</c:v>
                </c:pt>
                <c:pt idx="9855">
                  <c:v>0.68267900000000004</c:v>
                </c:pt>
                <c:pt idx="9856">
                  <c:v>0.68247500000000005</c:v>
                </c:pt>
                <c:pt idx="9857">
                  <c:v>0.68227199999999999</c:v>
                </c:pt>
                <c:pt idx="9858">
                  <c:v>0.68206800000000001</c:v>
                </c:pt>
                <c:pt idx="9859">
                  <c:v>0.68186500000000005</c:v>
                </c:pt>
                <c:pt idx="9860">
                  <c:v>0.68166099999999996</c:v>
                </c:pt>
                <c:pt idx="9861">
                  <c:v>0.68145800000000001</c:v>
                </c:pt>
                <c:pt idx="9862">
                  <c:v>0.68125500000000005</c:v>
                </c:pt>
                <c:pt idx="9863">
                  <c:v>0.68105099999999996</c:v>
                </c:pt>
                <c:pt idx="9864">
                  <c:v>0.68084800000000001</c:v>
                </c:pt>
                <c:pt idx="9865">
                  <c:v>0.68064499999999994</c:v>
                </c:pt>
                <c:pt idx="9866">
                  <c:v>0.68044199999999999</c:v>
                </c:pt>
                <c:pt idx="9867">
                  <c:v>0.68023900000000004</c:v>
                </c:pt>
                <c:pt idx="9868">
                  <c:v>0.68003599999999997</c:v>
                </c:pt>
                <c:pt idx="9869">
                  <c:v>0.67983300000000002</c:v>
                </c:pt>
                <c:pt idx="9870">
                  <c:v>0.67962999999999996</c:v>
                </c:pt>
                <c:pt idx="9871">
                  <c:v>0.679427</c:v>
                </c:pt>
                <c:pt idx="9872">
                  <c:v>0.67922499999999997</c:v>
                </c:pt>
                <c:pt idx="9873">
                  <c:v>0.67902200000000001</c:v>
                </c:pt>
                <c:pt idx="9874">
                  <c:v>0.67881899999999995</c:v>
                </c:pt>
                <c:pt idx="9875">
                  <c:v>0.67861700000000003</c:v>
                </c:pt>
                <c:pt idx="9876">
                  <c:v>0.67841399999999996</c:v>
                </c:pt>
                <c:pt idx="9877">
                  <c:v>0.67821100000000001</c:v>
                </c:pt>
                <c:pt idx="9878">
                  <c:v>0.67800899999999997</c:v>
                </c:pt>
                <c:pt idx="9879">
                  <c:v>0.67780700000000005</c:v>
                </c:pt>
                <c:pt idx="9880">
                  <c:v>0.67760399999999998</c:v>
                </c:pt>
                <c:pt idx="9881">
                  <c:v>0.67740199999999995</c:v>
                </c:pt>
                <c:pt idx="9882">
                  <c:v>0.67720000000000002</c:v>
                </c:pt>
                <c:pt idx="9883">
                  <c:v>0.67699699999999996</c:v>
                </c:pt>
                <c:pt idx="9884">
                  <c:v>0.67679500000000004</c:v>
                </c:pt>
                <c:pt idx="9885">
                  <c:v>0.676593</c:v>
                </c:pt>
                <c:pt idx="9886">
                  <c:v>0.67639099999999996</c:v>
                </c:pt>
                <c:pt idx="9887">
                  <c:v>0.67618900000000004</c:v>
                </c:pt>
                <c:pt idx="9888">
                  <c:v>0.675987</c:v>
                </c:pt>
                <c:pt idx="9889">
                  <c:v>0.67578499999999997</c:v>
                </c:pt>
                <c:pt idx="9890">
                  <c:v>0.67558300000000004</c:v>
                </c:pt>
                <c:pt idx="9891">
                  <c:v>0.67538200000000004</c:v>
                </c:pt>
                <c:pt idx="9892">
                  <c:v>0.67518</c:v>
                </c:pt>
                <c:pt idx="9893">
                  <c:v>0.67497799999999997</c:v>
                </c:pt>
                <c:pt idx="9894">
                  <c:v>0.67477600000000004</c:v>
                </c:pt>
                <c:pt idx="9895">
                  <c:v>0.67457500000000004</c:v>
                </c:pt>
                <c:pt idx="9896">
                  <c:v>0.674373</c:v>
                </c:pt>
                <c:pt idx="9897">
                  <c:v>0.67417199999999999</c:v>
                </c:pt>
                <c:pt idx="9898">
                  <c:v>0.67396999999999996</c:v>
                </c:pt>
                <c:pt idx="9899">
                  <c:v>0.67376899999999995</c:v>
                </c:pt>
                <c:pt idx="9900">
                  <c:v>0.67356799999999994</c:v>
                </c:pt>
                <c:pt idx="9901">
                  <c:v>0.67336700000000005</c:v>
                </c:pt>
                <c:pt idx="9902">
                  <c:v>0.67316500000000001</c:v>
                </c:pt>
                <c:pt idx="9903">
                  <c:v>0.67296400000000001</c:v>
                </c:pt>
                <c:pt idx="9904">
                  <c:v>0.672763</c:v>
                </c:pt>
                <c:pt idx="9905">
                  <c:v>0.67256199999999999</c:v>
                </c:pt>
                <c:pt idx="9906">
                  <c:v>0.67236099999999999</c:v>
                </c:pt>
                <c:pt idx="9907">
                  <c:v>0.67215999999999998</c:v>
                </c:pt>
                <c:pt idx="9908">
                  <c:v>0.67195899999999997</c:v>
                </c:pt>
                <c:pt idx="9909">
                  <c:v>0.67175799999999997</c:v>
                </c:pt>
                <c:pt idx="9910">
                  <c:v>0.67155799999999999</c:v>
                </c:pt>
                <c:pt idx="9911">
                  <c:v>0.67135699999999998</c:v>
                </c:pt>
                <c:pt idx="9912">
                  <c:v>0.67115599999999997</c:v>
                </c:pt>
                <c:pt idx="9913">
                  <c:v>0.670956</c:v>
                </c:pt>
                <c:pt idx="9914">
                  <c:v>0.67075499999999999</c:v>
                </c:pt>
                <c:pt idx="9915">
                  <c:v>0.67055500000000001</c:v>
                </c:pt>
                <c:pt idx="9916">
                  <c:v>0.67035400000000001</c:v>
                </c:pt>
                <c:pt idx="9917">
                  <c:v>0.67015400000000003</c:v>
                </c:pt>
                <c:pt idx="9918">
                  <c:v>0.66995300000000002</c:v>
                </c:pt>
                <c:pt idx="9919">
                  <c:v>0.66975300000000004</c:v>
                </c:pt>
                <c:pt idx="9920">
                  <c:v>0.66955299999999995</c:v>
                </c:pt>
                <c:pt idx="9921">
                  <c:v>0.66935299999999998</c:v>
                </c:pt>
                <c:pt idx="9922">
                  <c:v>0.669153</c:v>
                </c:pt>
                <c:pt idx="9923">
                  <c:v>0.66895300000000002</c:v>
                </c:pt>
                <c:pt idx="9924">
                  <c:v>0.66875300000000004</c:v>
                </c:pt>
                <c:pt idx="9925">
                  <c:v>0.66855299999999995</c:v>
                </c:pt>
                <c:pt idx="9926">
                  <c:v>0.66835299999999997</c:v>
                </c:pt>
                <c:pt idx="9927">
                  <c:v>0.668153</c:v>
                </c:pt>
                <c:pt idx="9928">
                  <c:v>0.66795300000000002</c:v>
                </c:pt>
                <c:pt idx="9929">
                  <c:v>0.66775300000000004</c:v>
                </c:pt>
                <c:pt idx="9930">
                  <c:v>0.66755399999999998</c:v>
                </c:pt>
                <c:pt idx="9931">
                  <c:v>0.667354</c:v>
                </c:pt>
                <c:pt idx="9932">
                  <c:v>0.66715500000000005</c:v>
                </c:pt>
                <c:pt idx="9933">
                  <c:v>0.66695499999999996</c:v>
                </c:pt>
                <c:pt idx="9934">
                  <c:v>0.66675600000000002</c:v>
                </c:pt>
                <c:pt idx="9935">
                  <c:v>0.66655600000000004</c:v>
                </c:pt>
                <c:pt idx="9936">
                  <c:v>0.66635699999999998</c:v>
                </c:pt>
                <c:pt idx="9937">
                  <c:v>0.66615800000000003</c:v>
                </c:pt>
                <c:pt idx="9938">
                  <c:v>0.66595800000000005</c:v>
                </c:pt>
                <c:pt idx="9939">
                  <c:v>0.66575899999999999</c:v>
                </c:pt>
                <c:pt idx="9940">
                  <c:v>0.66556000000000004</c:v>
                </c:pt>
                <c:pt idx="9941">
                  <c:v>0.66536099999999998</c:v>
                </c:pt>
                <c:pt idx="9942">
                  <c:v>0.66516200000000003</c:v>
                </c:pt>
                <c:pt idx="9943">
                  <c:v>0.66496299999999997</c:v>
                </c:pt>
                <c:pt idx="9944">
                  <c:v>0.66476400000000002</c:v>
                </c:pt>
                <c:pt idx="9945">
                  <c:v>0.66456499999999996</c:v>
                </c:pt>
                <c:pt idx="9946">
                  <c:v>0.66436700000000004</c:v>
                </c:pt>
                <c:pt idx="9947">
                  <c:v>0.66416799999999998</c:v>
                </c:pt>
                <c:pt idx="9948">
                  <c:v>0.66396900000000003</c:v>
                </c:pt>
                <c:pt idx="9949">
                  <c:v>0.663771</c:v>
                </c:pt>
                <c:pt idx="9950">
                  <c:v>0.66357200000000005</c:v>
                </c:pt>
                <c:pt idx="9951">
                  <c:v>0.66337299999999999</c:v>
                </c:pt>
                <c:pt idx="9952">
                  <c:v>0.66317499999999996</c:v>
                </c:pt>
                <c:pt idx="9953">
                  <c:v>0.66297700000000004</c:v>
                </c:pt>
                <c:pt idx="9954">
                  <c:v>0.66277799999999998</c:v>
                </c:pt>
                <c:pt idx="9955">
                  <c:v>0.66257999999999995</c:v>
                </c:pt>
                <c:pt idx="9956">
                  <c:v>0.66238200000000003</c:v>
                </c:pt>
                <c:pt idx="9957">
                  <c:v>0.66218399999999999</c:v>
                </c:pt>
                <c:pt idx="9958">
                  <c:v>0.66198599999999996</c:v>
                </c:pt>
                <c:pt idx="9959">
                  <c:v>0.66178800000000004</c:v>
                </c:pt>
                <c:pt idx="9960">
                  <c:v>0.66159000000000001</c:v>
                </c:pt>
                <c:pt idx="9961">
                  <c:v>0.66139199999999998</c:v>
                </c:pt>
                <c:pt idx="9962">
                  <c:v>0.66119399999999995</c:v>
                </c:pt>
                <c:pt idx="9963">
                  <c:v>0.66099600000000003</c:v>
                </c:pt>
                <c:pt idx="9964">
                  <c:v>0.660798</c:v>
                </c:pt>
                <c:pt idx="9965">
                  <c:v>0.66059999999999997</c:v>
                </c:pt>
                <c:pt idx="9966">
                  <c:v>0.66040299999999996</c:v>
                </c:pt>
                <c:pt idx="9967">
                  <c:v>0.66020500000000004</c:v>
                </c:pt>
                <c:pt idx="9968">
                  <c:v>0.66000800000000004</c:v>
                </c:pt>
                <c:pt idx="9969">
                  <c:v>0.65981000000000001</c:v>
                </c:pt>
                <c:pt idx="9970">
                  <c:v>0.659613</c:v>
                </c:pt>
                <c:pt idx="9971">
                  <c:v>0.65941499999999997</c:v>
                </c:pt>
                <c:pt idx="9972">
                  <c:v>0.65921799999999997</c:v>
                </c:pt>
                <c:pt idx="9973">
                  <c:v>0.65902099999999997</c:v>
                </c:pt>
                <c:pt idx="9974">
                  <c:v>0.65882399999999997</c:v>
                </c:pt>
                <c:pt idx="9975">
                  <c:v>0.65862699999999996</c:v>
                </c:pt>
                <c:pt idx="9976">
                  <c:v>0.65842900000000004</c:v>
                </c:pt>
                <c:pt idx="9977">
                  <c:v>0.65823200000000004</c:v>
                </c:pt>
                <c:pt idx="9978">
                  <c:v>0.65803500000000004</c:v>
                </c:pt>
                <c:pt idx="9979">
                  <c:v>0.65783899999999995</c:v>
                </c:pt>
                <c:pt idx="9980">
                  <c:v>0.65764199999999995</c:v>
                </c:pt>
                <c:pt idx="9981">
                  <c:v>0.65744499999999995</c:v>
                </c:pt>
                <c:pt idx="9982">
                  <c:v>0.65724800000000005</c:v>
                </c:pt>
                <c:pt idx="9983">
                  <c:v>0.65705199999999997</c:v>
                </c:pt>
                <c:pt idx="9984">
                  <c:v>0.65685499999999997</c:v>
                </c:pt>
                <c:pt idx="9985">
                  <c:v>0.65665799999999996</c:v>
                </c:pt>
                <c:pt idx="9986">
                  <c:v>0.65646199999999999</c:v>
                </c:pt>
                <c:pt idx="9987">
                  <c:v>0.65626499999999999</c:v>
                </c:pt>
                <c:pt idx="9988">
                  <c:v>0.65606900000000001</c:v>
                </c:pt>
                <c:pt idx="9989">
                  <c:v>0.65587300000000004</c:v>
                </c:pt>
                <c:pt idx="9990">
                  <c:v>0.65567600000000004</c:v>
                </c:pt>
                <c:pt idx="9991">
                  <c:v>0.65547999999999995</c:v>
                </c:pt>
                <c:pt idx="9992">
                  <c:v>0.65528399999999998</c:v>
                </c:pt>
                <c:pt idx="9993">
                  <c:v>0.655088</c:v>
                </c:pt>
                <c:pt idx="9994">
                  <c:v>0.65489200000000003</c:v>
                </c:pt>
                <c:pt idx="9995">
                  <c:v>0.65469599999999994</c:v>
                </c:pt>
                <c:pt idx="9996">
                  <c:v>0.65449999999999997</c:v>
                </c:pt>
                <c:pt idx="9997">
                  <c:v>0.654304</c:v>
                </c:pt>
                <c:pt idx="9998">
                  <c:v>0.65410800000000002</c:v>
                </c:pt>
                <c:pt idx="9999">
                  <c:v>0.65391200000000005</c:v>
                </c:pt>
                <c:pt idx="10000">
                  <c:v>0.65371699999999999</c:v>
                </c:pt>
                <c:pt idx="10001">
                  <c:v>0.65352100000000002</c:v>
                </c:pt>
                <c:pt idx="10002">
                  <c:v>0.65332500000000004</c:v>
                </c:pt>
                <c:pt idx="10003">
                  <c:v>0.65312999999999999</c:v>
                </c:pt>
                <c:pt idx="10004">
                  <c:v>0.65293400000000001</c:v>
                </c:pt>
                <c:pt idx="10005">
                  <c:v>0.65273899999999996</c:v>
                </c:pt>
                <c:pt idx="10006">
                  <c:v>0.65254400000000001</c:v>
                </c:pt>
                <c:pt idx="10007">
                  <c:v>0.65234800000000004</c:v>
                </c:pt>
                <c:pt idx="10008">
                  <c:v>0.65215299999999998</c:v>
                </c:pt>
                <c:pt idx="10009">
                  <c:v>0.65195800000000004</c:v>
                </c:pt>
                <c:pt idx="10010">
                  <c:v>0.65176299999999998</c:v>
                </c:pt>
                <c:pt idx="10011">
                  <c:v>0.65156800000000004</c:v>
                </c:pt>
                <c:pt idx="10012">
                  <c:v>0.65137299999999998</c:v>
                </c:pt>
                <c:pt idx="10013">
                  <c:v>0.65117800000000003</c:v>
                </c:pt>
                <c:pt idx="10014">
                  <c:v>0.65098299999999998</c:v>
                </c:pt>
                <c:pt idx="10015">
                  <c:v>0.65078800000000003</c:v>
                </c:pt>
                <c:pt idx="10016">
                  <c:v>0.65059299999999998</c:v>
                </c:pt>
                <c:pt idx="10017">
                  <c:v>0.65039800000000003</c:v>
                </c:pt>
                <c:pt idx="10018">
                  <c:v>0.650204</c:v>
                </c:pt>
                <c:pt idx="10019">
                  <c:v>0.65000899999999995</c:v>
                </c:pt>
                <c:pt idx="10020">
                  <c:v>0.64981500000000003</c:v>
                </c:pt>
                <c:pt idx="10021">
                  <c:v>0.64961999999999998</c:v>
                </c:pt>
                <c:pt idx="10022">
                  <c:v>0.64942599999999995</c:v>
                </c:pt>
                <c:pt idx="10023">
                  <c:v>0.649231</c:v>
                </c:pt>
                <c:pt idx="10024">
                  <c:v>0.64903699999999998</c:v>
                </c:pt>
                <c:pt idx="10025">
                  <c:v>0.64884299999999995</c:v>
                </c:pt>
                <c:pt idx="10026">
                  <c:v>0.648648</c:v>
                </c:pt>
                <c:pt idx="10027">
                  <c:v>0.64845399999999997</c:v>
                </c:pt>
                <c:pt idx="10028">
                  <c:v>0.64825999999999995</c:v>
                </c:pt>
                <c:pt idx="10029">
                  <c:v>0.64806600000000003</c:v>
                </c:pt>
                <c:pt idx="10030">
                  <c:v>0.647872</c:v>
                </c:pt>
                <c:pt idx="10031">
                  <c:v>0.64767799999999998</c:v>
                </c:pt>
                <c:pt idx="10032">
                  <c:v>0.64748399999999995</c:v>
                </c:pt>
                <c:pt idx="10033">
                  <c:v>0.64729099999999995</c:v>
                </c:pt>
                <c:pt idx="10034">
                  <c:v>0.64709700000000003</c:v>
                </c:pt>
                <c:pt idx="10035">
                  <c:v>0.64690300000000001</c:v>
                </c:pt>
                <c:pt idx="10036">
                  <c:v>0.64670899999999998</c:v>
                </c:pt>
                <c:pt idx="10037">
                  <c:v>0.64651599999999998</c:v>
                </c:pt>
                <c:pt idx="10038">
                  <c:v>0.64632199999999995</c:v>
                </c:pt>
                <c:pt idx="10039">
                  <c:v>0.64612899999999995</c:v>
                </c:pt>
                <c:pt idx="10040">
                  <c:v>0.64593500000000004</c:v>
                </c:pt>
                <c:pt idx="10041">
                  <c:v>0.64574200000000004</c:v>
                </c:pt>
                <c:pt idx="10042">
                  <c:v>0.64554900000000004</c:v>
                </c:pt>
                <c:pt idx="10043">
                  <c:v>0.64535600000000004</c:v>
                </c:pt>
                <c:pt idx="10044">
                  <c:v>0.64516200000000001</c:v>
                </c:pt>
                <c:pt idx="10045">
                  <c:v>0.64496900000000001</c:v>
                </c:pt>
                <c:pt idx="10046">
                  <c:v>0.64477600000000002</c:v>
                </c:pt>
                <c:pt idx="10047">
                  <c:v>0.64458300000000002</c:v>
                </c:pt>
                <c:pt idx="10048">
                  <c:v>0.64439000000000002</c:v>
                </c:pt>
                <c:pt idx="10049">
                  <c:v>0.64419700000000002</c:v>
                </c:pt>
                <c:pt idx="10050">
                  <c:v>0.64400500000000005</c:v>
                </c:pt>
                <c:pt idx="10051">
                  <c:v>0.64381200000000005</c:v>
                </c:pt>
                <c:pt idx="10052">
                  <c:v>0.64361900000000005</c:v>
                </c:pt>
                <c:pt idx="10053">
                  <c:v>0.64342600000000005</c:v>
                </c:pt>
                <c:pt idx="10054">
                  <c:v>0.64323399999999997</c:v>
                </c:pt>
                <c:pt idx="10055">
                  <c:v>0.64304099999999997</c:v>
                </c:pt>
                <c:pt idx="10056">
                  <c:v>0.642849</c:v>
                </c:pt>
                <c:pt idx="10057">
                  <c:v>0.64265600000000001</c:v>
                </c:pt>
                <c:pt idx="10058">
                  <c:v>0.64246400000000004</c:v>
                </c:pt>
                <c:pt idx="10059">
                  <c:v>0.64227199999999995</c:v>
                </c:pt>
                <c:pt idx="10060">
                  <c:v>0.64207899999999996</c:v>
                </c:pt>
                <c:pt idx="10061">
                  <c:v>0.64188699999999999</c:v>
                </c:pt>
                <c:pt idx="10062">
                  <c:v>0.64169500000000002</c:v>
                </c:pt>
                <c:pt idx="10063">
                  <c:v>0.64150300000000005</c:v>
                </c:pt>
                <c:pt idx="10064">
                  <c:v>0.64131099999999996</c:v>
                </c:pt>
                <c:pt idx="10065">
                  <c:v>0.64111899999999999</c:v>
                </c:pt>
                <c:pt idx="10066">
                  <c:v>0.64092700000000002</c:v>
                </c:pt>
                <c:pt idx="10067">
                  <c:v>0.64073500000000005</c:v>
                </c:pt>
                <c:pt idx="10068">
                  <c:v>0.64054299999999997</c:v>
                </c:pt>
                <c:pt idx="10069">
                  <c:v>0.64035200000000003</c:v>
                </c:pt>
                <c:pt idx="10070">
                  <c:v>0.64015999999999995</c:v>
                </c:pt>
                <c:pt idx="10071">
                  <c:v>0.63996799999999998</c:v>
                </c:pt>
                <c:pt idx="10072">
                  <c:v>0.63977700000000004</c:v>
                </c:pt>
                <c:pt idx="10073">
                  <c:v>0.63958499999999996</c:v>
                </c:pt>
                <c:pt idx="10074">
                  <c:v>0.63939400000000002</c:v>
                </c:pt>
                <c:pt idx="10075">
                  <c:v>0.63920299999999997</c:v>
                </c:pt>
                <c:pt idx="10076">
                  <c:v>0.639011</c:v>
                </c:pt>
                <c:pt idx="10077">
                  <c:v>0.63882000000000005</c:v>
                </c:pt>
                <c:pt idx="10078">
                  <c:v>0.638629</c:v>
                </c:pt>
                <c:pt idx="10079">
                  <c:v>0.63843799999999995</c:v>
                </c:pt>
                <c:pt idx="10080">
                  <c:v>0.63824599999999998</c:v>
                </c:pt>
                <c:pt idx="10081">
                  <c:v>0.63805500000000004</c:v>
                </c:pt>
                <c:pt idx="10082">
                  <c:v>0.63786399999999999</c:v>
                </c:pt>
                <c:pt idx="10083">
                  <c:v>0.63767300000000005</c:v>
                </c:pt>
                <c:pt idx="10084">
                  <c:v>0.63748300000000002</c:v>
                </c:pt>
                <c:pt idx="10085">
                  <c:v>0.63729199999999997</c:v>
                </c:pt>
                <c:pt idx="10086">
                  <c:v>0.63710100000000003</c:v>
                </c:pt>
                <c:pt idx="10087">
                  <c:v>0.63690999999999998</c:v>
                </c:pt>
                <c:pt idx="10088">
                  <c:v>0.63671999999999995</c:v>
                </c:pt>
                <c:pt idx="10089">
                  <c:v>0.63652900000000001</c:v>
                </c:pt>
                <c:pt idx="10090">
                  <c:v>0.63633899999999999</c:v>
                </c:pt>
                <c:pt idx="10091">
                  <c:v>0.63614800000000005</c:v>
                </c:pt>
                <c:pt idx="10092">
                  <c:v>0.63595800000000002</c:v>
                </c:pt>
                <c:pt idx="10093">
                  <c:v>0.63576699999999997</c:v>
                </c:pt>
                <c:pt idx="10094">
                  <c:v>0.63557699999999995</c:v>
                </c:pt>
                <c:pt idx="10095">
                  <c:v>0.63538700000000004</c:v>
                </c:pt>
                <c:pt idx="10096">
                  <c:v>0.63519700000000001</c:v>
                </c:pt>
                <c:pt idx="10097">
                  <c:v>0.63500699999999999</c:v>
                </c:pt>
                <c:pt idx="10098">
                  <c:v>0.63481699999999996</c:v>
                </c:pt>
                <c:pt idx="10099">
                  <c:v>0.63462700000000005</c:v>
                </c:pt>
                <c:pt idx="10100">
                  <c:v>0.63443700000000003</c:v>
                </c:pt>
                <c:pt idx="10101">
                  <c:v>0.63424700000000001</c:v>
                </c:pt>
                <c:pt idx="10102">
                  <c:v>0.63405699999999998</c:v>
                </c:pt>
                <c:pt idx="10103">
                  <c:v>0.63386699999999996</c:v>
                </c:pt>
                <c:pt idx="10104">
                  <c:v>0.63367700000000005</c:v>
                </c:pt>
                <c:pt idx="10105">
                  <c:v>0.63348800000000005</c:v>
                </c:pt>
                <c:pt idx="10106">
                  <c:v>0.63329800000000003</c:v>
                </c:pt>
                <c:pt idx="10107">
                  <c:v>0.63310900000000003</c:v>
                </c:pt>
                <c:pt idx="10108">
                  <c:v>0.63291900000000001</c:v>
                </c:pt>
                <c:pt idx="10109">
                  <c:v>0.63273000000000001</c:v>
                </c:pt>
                <c:pt idx="10110">
                  <c:v>0.63253999999999999</c:v>
                </c:pt>
                <c:pt idx="10111">
                  <c:v>0.632351</c:v>
                </c:pt>
                <c:pt idx="10112">
                  <c:v>0.632162</c:v>
                </c:pt>
                <c:pt idx="10113">
                  <c:v>0.63197300000000001</c:v>
                </c:pt>
                <c:pt idx="10114">
                  <c:v>0.63178299999999998</c:v>
                </c:pt>
                <c:pt idx="10115">
                  <c:v>0.63159399999999999</c:v>
                </c:pt>
                <c:pt idx="10116">
                  <c:v>0.63140499999999999</c:v>
                </c:pt>
                <c:pt idx="10117">
                  <c:v>0.631216</c:v>
                </c:pt>
                <c:pt idx="10118">
                  <c:v>0.63102800000000003</c:v>
                </c:pt>
                <c:pt idx="10119">
                  <c:v>0.63083900000000004</c:v>
                </c:pt>
                <c:pt idx="10120">
                  <c:v>0.63065000000000004</c:v>
                </c:pt>
                <c:pt idx="10121">
                  <c:v>0.63046100000000005</c:v>
                </c:pt>
                <c:pt idx="10122">
                  <c:v>0.63027299999999997</c:v>
                </c:pt>
                <c:pt idx="10123">
                  <c:v>0.63008399999999998</c:v>
                </c:pt>
                <c:pt idx="10124">
                  <c:v>0.62989499999999998</c:v>
                </c:pt>
                <c:pt idx="10125">
                  <c:v>0.62970700000000002</c:v>
                </c:pt>
                <c:pt idx="10126">
                  <c:v>0.62951800000000002</c:v>
                </c:pt>
                <c:pt idx="10127">
                  <c:v>0.62932999999999995</c:v>
                </c:pt>
                <c:pt idx="10128">
                  <c:v>0.62914199999999998</c:v>
                </c:pt>
                <c:pt idx="10129">
                  <c:v>0.62895400000000001</c:v>
                </c:pt>
                <c:pt idx="10130">
                  <c:v>0.62876500000000002</c:v>
                </c:pt>
                <c:pt idx="10131">
                  <c:v>0.62857700000000005</c:v>
                </c:pt>
                <c:pt idx="10132">
                  <c:v>0.62838899999999998</c:v>
                </c:pt>
                <c:pt idx="10133">
                  <c:v>0.62820100000000001</c:v>
                </c:pt>
                <c:pt idx="10134">
                  <c:v>0.62801300000000004</c:v>
                </c:pt>
                <c:pt idx="10135">
                  <c:v>0.62782499999999997</c:v>
                </c:pt>
                <c:pt idx="10136">
                  <c:v>0.627637</c:v>
                </c:pt>
                <c:pt idx="10137">
                  <c:v>0.62744999999999995</c:v>
                </c:pt>
                <c:pt idx="10138">
                  <c:v>0.62726199999999999</c:v>
                </c:pt>
                <c:pt idx="10139">
                  <c:v>0.62707400000000002</c:v>
                </c:pt>
                <c:pt idx="10140">
                  <c:v>0.62688699999999997</c:v>
                </c:pt>
                <c:pt idx="10141">
                  <c:v>0.62669900000000001</c:v>
                </c:pt>
                <c:pt idx="10142">
                  <c:v>0.62651100000000004</c:v>
                </c:pt>
                <c:pt idx="10143">
                  <c:v>0.62632399999999999</c:v>
                </c:pt>
                <c:pt idx="10144">
                  <c:v>0.62613700000000005</c:v>
                </c:pt>
                <c:pt idx="10145">
                  <c:v>0.62594899999999998</c:v>
                </c:pt>
                <c:pt idx="10146">
                  <c:v>0.62576200000000004</c:v>
                </c:pt>
                <c:pt idx="10147">
                  <c:v>0.62557499999999999</c:v>
                </c:pt>
                <c:pt idx="10148">
                  <c:v>0.62538800000000005</c:v>
                </c:pt>
                <c:pt idx="10149">
                  <c:v>0.62520100000000001</c:v>
                </c:pt>
                <c:pt idx="10150">
                  <c:v>0.62501399999999996</c:v>
                </c:pt>
                <c:pt idx="10151">
                  <c:v>0.62482700000000002</c:v>
                </c:pt>
                <c:pt idx="10152">
                  <c:v>0.62463999999999997</c:v>
                </c:pt>
                <c:pt idx="10153">
                  <c:v>0.62445300000000004</c:v>
                </c:pt>
                <c:pt idx="10154">
                  <c:v>0.62426599999999999</c:v>
                </c:pt>
                <c:pt idx="10155">
                  <c:v>0.62407900000000005</c:v>
                </c:pt>
                <c:pt idx="10156">
                  <c:v>0.62389300000000003</c:v>
                </c:pt>
                <c:pt idx="10157">
                  <c:v>0.62370599999999998</c:v>
                </c:pt>
                <c:pt idx="10158">
                  <c:v>0.62351900000000005</c:v>
                </c:pt>
                <c:pt idx="10159">
                  <c:v>0.62333300000000003</c:v>
                </c:pt>
                <c:pt idx="10160">
                  <c:v>0.62314700000000001</c:v>
                </c:pt>
                <c:pt idx="10161">
                  <c:v>0.62295999999999996</c:v>
                </c:pt>
                <c:pt idx="10162">
                  <c:v>0.62277400000000005</c:v>
                </c:pt>
                <c:pt idx="10163">
                  <c:v>0.62258800000000003</c:v>
                </c:pt>
                <c:pt idx="10164">
                  <c:v>0.62240099999999998</c:v>
                </c:pt>
                <c:pt idx="10165">
                  <c:v>0.62221499999999996</c:v>
                </c:pt>
                <c:pt idx="10166">
                  <c:v>0.62202900000000005</c:v>
                </c:pt>
                <c:pt idx="10167">
                  <c:v>0.62184300000000003</c:v>
                </c:pt>
                <c:pt idx="10168">
                  <c:v>0.62165700000000002</c:v>
                </c:pt>
                <c:pt idx="10169">
                  <c:v>0.621471</c:v>
                </c:pt>
                <c:pt idx="10170">
                  <c:v>0.62128499999999998</c:v>
                </c:pt>
                <c:pt idx="10171">
                  <c:v>0.62109999999999999</c:v>
                </c:pt>
                <c:pt idx="10172">
                  <c:v>0.62091399999999997</c:v>
                </c:pt>
                <c:pt idx="10173">
                  <c:v>0.62072799999999995</c:v>
                </c:pt>
                <c:pt idx="10174">
                  <c:v>0.62054299999999996</c:v>
                </c:pt>
                <c:pt idx="10175">
                  <c:v>0.62035700000000005</c:v>
                </c:pt>
                <c:pt idx="10176">
                  <c:v>0.62017100000000003</c:v>
                </c:pt>
                <c:pt idx="10177">
                  <c:v>0.61998600000000004</c:v>
                </c:pt>
                <c:pt idx="10178">
                  <c:v>0.61980100000000005</c:v>
                </c:pt>
                <c:pt idx="10179">
                  <c:v>0.61961500000000003</c:v>
                </c:pt>
                <c:pt idx="10180">
                  <c:v>0.61943000000000004</c:v>
                </c:pt>
                <c:pt idx="10181">
                  <c:v>0.61924500000000005</c:v>
                </c:pt>
                <c:pt idx="10182">
                  <c:v>0.61906000000000005</c:v>
                </c:pt>
                <c:pt idx="10183">
                  <c:v>0.61887499999999995</c:v>
                </c:pt>
                <c:pt idx="10184">
                  <c:v>0.61868999999999996</c:v>
                </c:pt>
                <c:pt idx="10185">
                  <c:v>0.61850499999999997</c:v>
                </c:pt>
                <c:pt idx="10186">
                  <c:v>0.61831999999999998</c:v>
                </c:pt>
                <c:pt idx="10187">
                  <c:v>0.61813499999999999</c:v>
                </c:pt>
                <c:pt idx="10188">
                  <c:v>0.61795</c:v>
                </c:pt>
                <c:pt idx="10189">
                  <c:v>0.61776500000000001</c:v>
                </c:pt>
                <c:pt idx="10190">
                  <c:v>0.61758100000000005</c:v>
                </c:pt>
                <c:pt idx="10191">
                  <c:v>0.61739599999999994</c:v>
                </c:pt>
                <c:pt idx="10192">
                  <c:v>0.61721199999999998</c:v>
                </c:pt>
                <c:pt idx="10193">
                  <c:v>0.61702699999999999</c:v>
                </c:pt>
                <c:pt idx="10194">
                  <c:v>0.61684300000000003</c:v>
                </c:pt>
                <c:pt idx="10195">
                  <c:v>0.61665800000000004</c:v>
                </c:pt>
                <c:pt idx="10196">
                  <c:v>0.61647399999999997</c:v>
                </c:pt>
                <c:pt idx="10197">
                  <c:v>0.61629</c:v>
                </c:pt>
                <c:pt idx="10198">
                  <c:v>0.61610600000000004</c:v>
                </c:pt>
                <c:pt idx="10199">
                  <c:v>0.61592100000000005</c:v>
                </c:pt>
                <c:pt idx="10200">
                  <c:v>0.61573699999999998</c:v>
                </c:pt>
                <c:pt idx="10201">
                  <c:v>0.61555300000000002</c:v>
                </c:pt>
                <c:pt idx="10202">
                  <c:v>0.61536900000000005</c:v>
                </c:pt>
                <c:pt idx="10203">
                  <c:v>0.61518600000000001</c:v>
                </c:pt>
                <c:pt idx="10204">
                  <c:v>0.61500200000000005</c:v>
                </c:pt>
                <c:pt idx="10205">
                  <c:v>0.61481799999999998</c:v>
                </c:pt>
                <c:pt idx="10206">
                  <c:v>0.61463400000000001</c:v>
                </c:pt>
                <c:pt idx="10207">
                  <c:v>0.61445099999999997</c:v>
                </c:pt>
                <c:pt idx="10208">
                  <c:v>0.61426700000000001</c:v>
                </c:pt>
                <c:pt idx="10209">
                  <c:v>0.61408399999999996</c:v>
                </c:pt>
                <c:pt idx="10210">
                  <c:v>0.6139</c:v>
                </c:pt>
                <c:pt idx="10211">
                  <c:v>0.61371699999999996</c:v>
                </c:pt>
                <c:pt idx="10212">
                  <c:v>0.613533</c:v>
                </c:pt>
                <c:pt idx="10213">
                  <c:v>0.61334999999999995</c:v>
                </c:pt>
                <c:pt idx="10214">
                  <c:v>0.61316700000000002</c:v>
                </c:pt>
                <c:pt idx="10215">
                  <c:v>0.61298399999999997</c:v>
                </c:pt>
                <c:pt idx="10216">
                  <c:v>0.61280100000000004</c:v>
                </c:pt>
                <c:pt idx="10217">
                  <c:v>0.612618</c:v>
                </c:pt>
                <c:pt idx="10218">
                  <c:v>0.61243499999999995</c:v>
                </c:pt>
                <c:pt idx="10219">
                  <c:v>0.61225200000000002</c:v>
                </c:pt>
                <c:pt idx="10220">
                  <c:v>0.61206899999999997</c:v>
                </c:pt>
                <c:pt idx="10221">
                  <c:v>0.61188600000000004</c:v>
                </c:pt>
                <c:pt idx="10222">
                  <c:v>0.61170400000000003</c:v>
                </c:pt>
                <c:pt idx="10223">
                  <c:v>0.61152099999999998</c:v>
                </c:pt>
                <c:pt idx="10224">
                  <c:v>0.61133800000000005</c:v>
                </c:pt>
                <c:pt idx="10225">
                  <c:v>0.61115600000000003</c:v>
                </c:pt>
                <c:pt idx="10226">
                  <c:v>0.61097299999999999</c:v>
                </c:pt>
                <c:pt idx="10227">
                  <c:v>0.61079099999999997</c:v>
                </c:pt>
                <c:pt idx="10228">
                  <c:v>0.61060899999999996</c:v>
                </c:pt>
                <c:pt idx="10229">
                  <c:v>0.61042600000000002</c:v>
                </c:pt>
                <c:pt idx="10230">
                  <c:v>0.61024400000000001</c:v>
                </c:pt>
                <c:pt idx="10231">
                  <c:v>0.61006199999999999</c:v>
                </c:pt>
                <c:pt idx="10232">
                  <c:v>0.60987999999999998</c:v>
                </c:pt>
                <c:pt idx="10233">
                  <c:v>0.60969799999999996</c:v>
                </c:pt>
                <c:pt idx="10234">
                  <c:v>0.60951599999999995</c:v>
                </c:pt>
                <c:pt idx="10235">
                  <c:v>0.60933400000000004</c:v>
                </c:pt>
                <c:pt idx="10236">
                  <c:v>0.60915200000000003</c:v>
                </c:pt>
                <c:pt idx="10237">
                  <c:v>0.60897000000000001</c:v>
                </c:pt>
                <c:pt idx="10238">
                  <c:v>0.60878900000000002</c:v>
                </c:pt>
                <c:pt idx="10239">
                  <c:v>0.60860700000000001</c:v>
                </c:pt>
                <c:pt idx="10240">
                  <c:v>0.60842499999999999</c:v>
                </c:pt>
                <c:pt idx="10241">
                  <c:v>0.60824400000000001</c:v>
                </c:pt>
                <c:pt idx="10242">
                  <c:v>0.60806199999999999</c:v>
                </c:pt>
                <c:pt idx="10243">
                  <c:v>0.607881</c:v>
                </c:pt>
                <c:pt idx="10244">
                  <c:v>0.60770000000000002</c:v>
                </c:pt>
                <c:pt idx="10245">
                  <c:v>0.607518</c:v>
                </c:pt>
                <c:pt idx="10246">
                  <c:v>0.60733700000000002</c:v>
                </c:pt>
                <c:pt idx="10247">
                  <c:v>0.60715600000000003</c:v>
                </c:pt>
                <c:pt idx="10248">
                  <c:v>0.60697500000000004</c:v>
                </c:pt>
                <c:pt idx="10249">
                  <c:v>0.60679400000000006</c:v>
                </c:pt>
                <c:pt idx="10250">
                  <c:v>0.60661299999999996</c:v>
                </c:pt>
                <c:pt idx="10251">
                  <c:v>0.60643199999999997</c:v>
                </c:pt>
                <c:pt idx="10252">
                  <c:v>0.60625099999999998</c:v>
                </c:pt>
                <c:pt idx="10253">
                  <c:v>0.60607100000000003</c:v>
                </c:pt>
                <c:pt idx="10254">
                  <c:v>0.60589000000000004</c:v>
                </c:pt>
                <c:pt idx="10255">
                  <c:v>0.60570900000000005</c:v>
                </c:pt>
                <c:pt idx="10256">
                  <c:v>0.60552899999999998</c:v>
                </c:pt>
                <c:pt idx="10257">
                  <c:v>0.605348</c:v>
                </c:pt>
                <c:pt idx="10258">
                  <c:v>0.60516800000000004</c:v>
                </c:pt>
                <c:pt idx="10259">
                  <c:v>0.60498700000000005</c:v>
                </c:pt>
                <c:pt idx="10260">
                  <c:v>0.60480699999999998</c:v>
                </c:pt>
                <c:pt idx="10261">
                  <c:v>0.60462700000000003</c:v>
                </c:pt>
                <c:pt idx="10262">
                  <c:v>0.60444699999999996</c:v>
                </c:pt>
                <c:pt idx="10263">
                  <c:v>0.604267</c:v>
                </c:pt>
                <c:pt idx="10264">
                  <c:v>0.60408700000000004</c:v>
                </c:pt>
                <c:pt idx="10265">
                  <c:v>0.60390699999999997</c:v>
                </c:pt>
                <c:pt idx="10266">
                  <c:v>0.60372700000000001</c:v>
                </c:pt>
                <c:pt idx="10267">
                  <c:v>0.60354699999999994</c:v>
                </c:pt>
                <c:pt idx="10268">
                  <c:v>0.60336699999999999</c:v>
                </c:pt>
                <c:pt idx="10269">
                  <c:v>0.60318799999999995</c:v>
                </c:pt>
                <c:pt idx="10270">
                  <c:v>0.60300799999999999</c:v>
                </c:pt>
                <c:pt idx="10271">
                  <c:v>0.60282800000000003</c:v>
                </c:pt>
                <c:pt idx="10272">
                  <c:v>0.60264899999999999</c:v>
                </c:pt>
                <c:pt idx="10273">
                  <c:v>0.60246999999999995</c:v>
                </c:pt>
                <c:pt idx="10274">
                  <c:v>0.60228999999999999</c:v>
                </c:pt>
                <c:pt idx="10275">
                  <c:v>0.60211099999999995</c:v>
                </c:pt>
                <c:pt idx="10276">
                  <c:v>0.60193200000000002</c:v>
                </c:pt>
                <c:pt idx="10277">
                  <c:v>0.60175299999999998</c:v>
                </c:pt>
                <c:pt idx="10278">
                  <c:v>0.60157400000000005</c:v>
                </c:pt>
                <c:pt idx="10279">
                  <c:v>0.60139500000000001</c:v>
                </c:pt>
                <c:pt idx="10280">
                  <c:v>0.60121599999999997</c:v>
                </c:pt>
                <c:pt idx="10281">
                  <c:v>0.60103700000000004</c:v>
                </c:pt>
                <c:pt idx="10282">
                  <c:v>0.600858</c:v>
                </c:pt>
                <c:pt idx="10283">
                  <c:v>0.60067899999999996</c:v>
                </c:pt>
                <c:pt idx="10284">
                  <c:v>0.60050099999999995</c:v>
                </c:pt>
                <c:pt idx="10285">
                  <c:v>0.60032200000000002</c:v>
                </c:pt>
                <c:pt idx="10286">
                  <c:v>0.60014400000000001</c:v>
                </c:pt>
                <c:pt idx="10287">
                  <c:v>0.59996499999999997</c:v>
                </c:pt>
                <c:pt idx="10288">
                  <c:v>0.59978699999999996</c:v>
                </c:pt>
                <c:pt idx="10289">
                  <c:v>0.59960899999999995</c:v>
                </c:pt>
                <c:pt idx="10290">
                  <c:v>0.59943000000000002</c:v>
                </c:pt>
                <c:pt idx="10291">
                  <c:v>0.59925200000000001</c:v>
                </c:pt>
                <c:pt idx="10292">
                  <c:v>0.599074</c:v>
                </c:pt>
                <c:pt idx="10293">
                  <c:v>0.59889599999999998</c:v>
                </c:pt>
                <c:pt idx="10294">
                  <c:v>0.59871799999999997</c:v>
                </c:pt>
                <c:pt idx="10295">
                  <c:v>0.59853999999999996</c:v>
                </c:pt>
                <c:pt idx="10296">
                  <c:v>0.59836299999999998</c:v>
                </c:pt>
                <c:pt idx="10297">
                  <c:v>0.59818499999999997</c:v>
                </c:pt>
                <c:pt idx="10298">
                  <c:v>0.59800699999999996</c:v>
                </c:pt>
                <c:pt idx="10299">
                  <c:v>0.59782999999999997</c:v>
                </c:pt>
                <c:pt idx="10300">
                  <c:v>0.59765199999999996</c:v>
                </c:pt>
                <c:pt idx="10301">
                  <c:v>0.59747499999999998</c:v>
                </c:pt>
                <c:pt idx="10302">
                  <c:v>0.597298</c:v>
                </c:pt>
                <c:pt idx="10303">
                  <c:v>0.59711999999999998</c:v>
                </c:pt>
                <c:pt idx="10304">
                  <c:v>0.596943</c:v>
                </c:pt>
                <c:pt idx="10305">
                  <c:v>0.59676600000000002</c:v>
                </c:pt>
                <c:pt idx="10306">
                  <c:v>0.59658900000000004</c:v>
                </c:pt>
                <c:pt idx="10307">
                  <c:v>0.59641200000000005</c:v>
                </c:pt>
                <c:pt idx="10308">
                  <c:v>0.59623499999999996</c:v>
                </c:pt>
                <c:pt idx="10309">
                  <c:v>0.59605900000000001</c:v>
                </c:pt>
                <c:pt idx="10310">
                  <c:v>0.59588200000000002</c:v>
                </c:pt>
                <c:pt idx="10311">
                  <c:v>0.59570500000000004</c:v>
                </c:pt>
                <c:pt idx="10312">
                  <c:v>0.59552899999999998</c:v>
                </c:pt>
                <c:pt idx="10313">
                  <c:v>0.59535199999999999</c:v>
                </c:pt>
                <c:pt idx="10314">
                  <c:v>0.59517600000000004</c:v>
                </c:pt>
                <c:pt idx="10315">
                  <c:v>0.59499999999999997</c:v>
                </c:pt>
                <c:pt idx="10316">
                  <c:v>0.59482299999999999</c:v>
                </c:pt>
                <c:pt idx="10317">
                  <c:v>0.59464700000000004</c:v>
                </c:pt>
                <c:pt idx="10318">
                  <c:v>0.59447099999999997</c:v>
                </c:pt>
                <c:pt idx="10319">
                  <c:v>0.59429500000000002</c:v>
                </c:pt>
                <c:pt idx="10320">
                  <c:v>0.59411899999999995</c:v>
                </c:pt>
                <c:pt idx="10321">
                  <c:v>0.59394400000000003</c:v>
                </c:pt>
                <c:pt idx="10322">
                  <c:v>0.59376799999999996</c:v>
                </c:pt>
                <c:pt idx="10323">
                  <c:v>0.59359200000000001</c:v>
                </c:pt>
                <c:pt idx="10324">
                  <c:v>0.59341699999999997</c:v>
                </c:pt>
                <c:pt idx="10325">
                  <c:v>0.59324100000000002</c:v>
                </c:pt>
                <c:pt idx="10326">
                  <c:v>0.59306599999999998</c:v>
                </c:pt>
                <c:pt idx="10327">
                  <c:v>0.59289099999999995</c:v>
                </c:pt>
                <c:pt idx="10328">
                  <c:v>0.59271499999999999</c:v>
                </c:pt>
                <c:pt idx="10329">
                  <c:v>0.59253999999999996</c:v>
                </c:pt>
                <c:pt idx="10330">
                  <c:v>0.59236500000000003</c:v>
                </c:pt>
                <c:pt idx="10331">
                  <c:v>0.59218999999999999</c:v>
                </c:pt>
                <c:pt idx="10332">
                  <c:v>0.59201499999999996</c:v>
                </c:pt>
                <c:pt idx="10333">
                  <c:v>0.59184099999999995</c:v>
                </c:pt>
                <c:pt idx="10334">
                  <c:v>0.59166600000000003</c:v>
                </c:pt>
                <c:pt idx="10335">
                  <c:v>0.59149099999999999</c:v>
                </c:pt>
                <c:pt idx="10336">
                  <c:v>0.59131699999999998</c:v>
                </c:pt>
                <c:pt idx="10337">
                  <c:v>0.59114299999999997</c:v>
                </c:pt>
                <c:pt idx="10338">
                  <c:v>0.59096800000000005</c:v>
                </c:pt>
                <c:pt idx="10339">
                  <c:v>0.59079400000000004</c:v>
                </c:pt>
                <c:pt idx="10340">
                  <c:v>0.59062000000000003</c:v>
                </c:pt>
                <c:pt idx="10341">
                  <c:v>0.59044600000000003</c:v>
                </c:pt>
                <c:pt idx="10342">
                  <c:v>0.59027200000000002</c:v>
                </c:pt>
                <c:pt idx="10343">
                  <c:v>0.59009800000000001</c:v>
                </c:pt>
                <c:pt idx="10344">
                  <c:v>0.589924</c:v>
                </c:pt>
                <c:pt idx="10345">
                  <c:v>0.58975100000000003</c:v>
                </c:pt>
                <c:pt idx="10346">
                  <c:v>0.58957700000000002</c:v>
                </c:pt>
                <c:pt idx="10347">
                  <c:v>0.58940400000000004</c:v>
                </c:pt>
                <c:pt idx="10348">
                  <c:v>0.58923000000000003</c:v>
                </c:pt>
                <c:pt idx="10349">
                  <c:v>0.58905700000000005</c:v>
                </c:pt>
                <c:pt idx="10350">
                  <c:v>0.58888399999999996</c:v>
                </c:pt>
                <c:pt idx="10351">
                  <c:v>0.58871099999999998</c:v>
                </c:pt>
                <c:pt idx="10352">
                  <c:v>0.58853800000000001</c:v>
                </c:pt>
                <c:pt idx="10353">
                  <c:v>0.58836500000000003</c:v>
                </c:pt>
                <c:pt idx="10354">
                  <c:v>0.58819299999999997</c:v>
                </c:pt>
                <c:pt idx="10355">
                  <c:v>0.58801999999999999</c:v>
                </c:pt>
                <c:pt idx="10356">
                  <c:v>0.58784700000000001</c:v>
                </c:pt>
                <c:pt idx="10357">
                  <c:v>0.58767499999999995</c:v>
                </c:pt>
                <c:pt idx="10358">
                  <c:v>0.587503</c:v>
                </c:pt>
                <c:pt idx="10359">
                  <c:v>0.58733000000000002</c:v>
                </c:pt>
                <c:pt idx="10360">
                  <c:v>0.58715799999999996</c:v>
                </c:pt>
                <c:pt idx="10361">
                  <c:v>0.58698600000000001</c:v>
                </c:pt>
                <c:pt idx="10362">
                  <c:v>0.58681399999999995</c:v>
                </c:pt>
                <c:pt idx="10363">
                  <c:v>0.58664300000000003</c:v>
                </c:pt>
                <c:pt idx="10364">
                  <c:v>0.58647099999999996</c:v>
                </c:pt>
                <c:pt idx="10365">
                  <c:v>0.58630000000000004</c:v>
                </c:pt>
                <c:pt idx="10366">
                  <c:v>0.58612799999999998</c:v>
                </c:pt>
                <c:pt idx="10367">
                  <c:v>0.58595699999999995</c:v>
                </c:pt>
                <c:pt idx="10368">
                  <c:v>0.58578600000000003</c:v>
                </c:pt>
                <c:pt idx="10369">
                  <c:v>0.58561399999999997</c:v>
                </c:pt>
                <c:pt idx="10370">
                  <c:v>0.58544399999999996</c:v>
                </c:pt>
                <c:pt idx="10371">
                  <c:v>0.58527300000000004</c:v>
                </c:pt>
                <c:pt idx="10372">
                  <c:v>0.58510200000000001</c:v>
                </c:pt>
                <c:pt idx="10373">
                  <c:v>0.58493099999999998</c:v>
                </c:pt>
                <c:pt idx="10374">
                  <c:v>0.58476099999999998</c:v>
                </c:pt>
                <c:pt idx="10375">
                  <c:v>0.58459099999999997</c:v>
                </c:pt>
                <c:pt idx="10376">
                  <c:v>0.58442000000000005</c:v>
                </c:pt>
                <c:pt idx="10377">
                  <c:v>0.58425000000000005</c:v>
                </c:pt>
                <c:pt idx="10378">
                  <c:v>0.58408000000000004</c:v>
                </c:pt>
                <c:pt idx="10379">
                  <c:v>0.58391000000000004</c:v>
                </c:pt>
                <c:pt idx="10380">
                  <c:v>0.58374099999999995</c:v>
                </c:pt>
                <c:pt idx="10381">
                  <c:v>0.58357099999999995</c:v>
                </c:pt>
                <c:pt idx="10382">
                  <c:v>0.58340199999999998</c:v>
                </c:pt>
                <c:pt idx="10383">
                  <c:v>0.58323199999999997</c:v>
                </c:pt>
                <c:pt idx="10384">
                  <c:v>0.583063</c:v>
                </c:pt>
                <c:pt idx="10385">
                  <c:v>0.58289400000000002</c:v>
                </c:pt>
                <c:pt idx="10386">
                  <c:v>0.58272500000000005</c:v>
                </c:pt>
                <c:pt idx="10387">
                  <c:v>0.58255599999999996</c:v>
                </c:pt>
                <c:pt idx="10388">
                  <c:v>0.58238800000000002</c:v>
                </c:pt>
                <c:pt idx="10389">
                  <c:v>0.58221900000000004</c:v>
                </c:pt>
                <c:pt idx="10390">
                  <c:v>0.58205099999999999</c:v>
                </c:pt>
                <c:pt idx="10391">
                  <c:v>0.58188200000000001</c:v>
                </c:pt>
                <c:pt idx="10392">
                  <c:v>0.58171399999999995</c:v>
                </c:pt>
                <c:pt idx="10393">
                  <c:v>0.58154600000000001</c:v>
                </c:pt>
                <c:pt idx="10394">
                  <c:v>0.58137899999999998</c:v>
                </c:pt>
                <c:pt idx="10395">
                  <c:v>0.58121100000000003</c:v>
                </c:pt>
                <c:pt idx="10396">
                  <c:v>0.581044</c:v>
                </c:pt>
                <c:pt idx="10397">
                  <c:v>0.58087599999999995</c:v>
                </c:pt>
                <c:pt idx="10398">
                  <c:v>0.58070900000000003</c:v>
                </c:pt>
                <c:pt idx="10399">
                  <c:v>0.580542</c:v>
                </c:pt>
                <c:pt idx="10400">
                  <c:v>0.58037499999999997</c:v>
                </c:pt>
                <c:pt idx="10401">
                  <c:v>0.58020799999999995</c:v>
                </c:pt>
                <c:pt idx="10402">
                  <c:v>0.58004199999999995</c:v>
                </c:pt>
                <c:pt idx="10403">
                  <c:v>0.58006999999999997</c:v>
                </c:pt>
                <c:pt idx="10404">
                  <c:v>0.58009900000000003</c:v>
                </c:pt>
                <c:pt idx="10405">
                  <c:v>0.58012699999999995</c:v>
                </c:pt>
                <c:pt idx="10406">
                  <c:v>0.58015600000000001</c:v>
                </c:pt>
                <c:pt idx="10407">
                  <c:v>0.58018499999999995</c:v>
                </c:pt>
                <c:pt idx="10408">
                  <c:v>0.58021400000000001</c:v>
                </c:pt>
                <c:pt idx="10409">
                  <c:v>0.58024299999999995</c:v>
                </c:pt>
                <c:pt idx="10410">
                  <c:v>0.58027200000000001</c:v>
                </c:pt>
                <c:pt idx="10411">
                  <c:v>0.58030199999999998</c:v>
                </c:pt>
                <c:pt idx="10412">
                  <c:v>0.58033100000000004</c:v>
                </c:pt>
                <c:pt idx="10413">
                  <c:v>0.58036100000000002</c:v>
                </c:pt>
                <c:pt idx="10414">
                  <c:v>0.58038999999999996</c:v>
                </c:pt>
                <c:pt idx="10415">
                  <c:v>0.58042000000000005</c:v>
                </c:pt>
                <c:pt idx="10416">
                  <c:v>0.58045000000000002</c:v>
                </c:pt>
                <c:pt idx="10417">
                  <c:v>0.58048</c:v>
                </c:pt>
                <c:pt idx="10418">
                  <c:v>0.580511</c:v>
                </c:pt>
                <c:pt idx="10419">
                  <c:v>0.58054099999999997</c:v>
                </c:pt>
                <c:pt idx="10420">
                  <c:v>0.58057199999999998</c:v>
                </c:pt>
                <c:pt idx="10421">
                  <c:v>0.58060199999999995</c:v>
                </c:pt>
                <c:pt idx="10422">
                  <c:v>0.58063299999999995</c:v>
                </c:pt>
                <c:pt idx="10423">
                  <c:v>0.58066399999999996</c:v>
                </c:pt>
                <c:pt idx="10424">
                  <c:v>0.58069499999999996</c:v>
                </c:pt>
                <c:pt idx="10425">
                  <c:v>0.58072599999999996</c:v>
                </c:pt>
                <c:pt idx="10426">
                  <c:v>0.580758</c:v>
                </c:pt>
                <c:pt idx="10427">
                  <c:v>0.580789</c:v>
                </c:pt>
                <c:pt idx="10428">
                  <c:v>0.58082100000000003</c:v>
                </c:pt>
                <c:pt idx="10429">
                  <c:v>0.58085299999999995</c:v>
                </c:pt>
                <c:pt idx="10430">
                  <c:v>0.58088499999999998</c:v>
                </c:pt>
                <c:pt idx="10431">
                  <c:v>0.58091700000000002</c:v>
                </c:pt>
                <c:pt idx="10432">
                  <c:v>0.58094900000000005</c:v>
                </c:pt>
                <c:pt idx="10433">
                  <c:v>0.580982</c:v>
                </c:pt>
                <c:pt idx="10434">
                  <c:v>0.58101499999999995</c:v>
                </c:pt>
                <c:pt idx="10435">
                  <c:v>0.58104800000000001</c:v>
                </c:pt>
                <c:pt idx="10436">
                  <c:v>0.58108099999999996</c:v>
                </c:pt>
                <c:pt idx="10437">
                  <c:v>0.58111400000000002</c:v>
                </c:pt>
                <c:pt idx="10438">
                  <c:v>0.58114699999999997</c:v>
                </c:pt>
                <c:pt idx="10439">
                  <c:v>0.58118099999999995</c:v>
                </c:pt>
                <c:pt idx="10440">
                  <c:v>0.58121500000000004</c:v>
                </c:pt>
                <c:pt idx="10441">
                  <c:v>0.58124900000000002</c:v>
                </c:pt>
                <c:pt idx="10442">
                  <c:v>0.58128299999999999</c:v>
                </c:pt>
                <c:pt idx="10443">
                  <c:v>0.581318</c:v>
                </c:pt>
                <c:pt idx="10444">
                  <c:v>0.58135199999999998</c:v>
                </c:pt>
                <c:pt idx="10445">
                  <c:v>0.58138699999999999</c:v>
                </c:pt>
                <c:pt idx="10446">
                  <c:v>0.58142199999999999</c:v>
                </c:pt>
                <c:pt idx="10447">
                  <c:v>0.581457</c:v>
                </c:pt>
                <c:pt idx="10448">
                  <c:v>0.58149300000000004</c:v>
                </c:pt>
                <c:pt idx="10449">
                  <c:v>0.58152800000000004</c:v>
                </c:pt>
                <c:pt idx="10450">
                  <c:v>0.58156399999999997</c:v>
                </c:pt>
                <c:pt idx="10451">
                  <c:v>0.58160000000000001</c:v>
                </c:pt>
                <c:pt idx="10452">
                  <c:v>0.58163699999999996</c:v>
                </c:pt>
                <c:pt idx="10453">
                  <c:v>0.581673</c:v>
                </c:pt>
                <c:pt idx="10454">
                  <c:v>0.58170999999999995</c:v>
                </c:pt>
                <c:pt idx="10455">
                  <c:v>0.58174700000000001</c:v>
                </c:pt>
                <c:pt idx="10456">
                  <c:v>0.58178399999999997</c:v>
                </c:pt>
                <c:pt idx="10457">
                  <c:v>0.58182199999999995</c:v>
                </c:pt>
                <c:pt idx="10458">
                  <c:v>0.58186000000000004</c:v>
                </c:pt>
                <c:pt idx="10459">
                  <c:v>0.58189800000000003</c:v>
                </c:pt>
                <c:pt idx="10460">
                  <c:v>0.58193600000000001</c:v>
                </c:pt>
                <c:pt idx="10461">
                  <c:v>0.58197399999999999</c:v>
                </c:pt>
                <c:pt idx="10462">
                  <c:v>0.582013</c:v>
                </c:pt>
                <c:pt idx="10463">
                  <c:v>0.58205200000000001</c:v>
                </c:pt>
                <c:pt idx="10464">
                  <c:v>0.58209200000000005</c:v>
                </c:pt>
                <c:pt idx="10465">
                  <c:v>0.58213099999999995</c:v>
                </c:pt>
                <c:pt idx="10466">
                  <c:v>0.58217099999999999</c:v>
                </c:pt>
                <c:pt idx="10467">
                  <c:v>0.58221100000000003</c:v>
                </c:pt>
                <c:pt idx="10468">
                  <c:v>0.58225199999999999</c:v>
                </c:pt>
                <c:pt idx="10469">
                  <c:v>0.58229200000000003</c:v>
                </c:pt>
                <c:pt idx="10470">
                  <c:v>0.58233299999999999</c:v>
                </c:pt>
                <c:pt idx="10471">
                  <c:v>0.58237499999999998</c:v>
                </c:pt>
                <c:pt idx="10472">
                  <c:v>0.58241600000000004</c:v>
                </c:pt>
                <c:pt idx="10473">
                  <c:v>0.58245800000000003</c:v>
                </c:pt>
                <c:pt idx="10474">
                  <c:v>0.58250000000000002</c:v>
                </c:pt>
                <c:pt idx="10475">
                  <c:v>0.58254300000000003</c:v>
                </c:pt>
                <c:pt idx="10476">
                  <c:v>0.58258600000000005</c:v>
                </c:pt>
                <c:pt idx="10477">
                  <c:v>0.58262899999999995</c:v>
                </c:pt>
                <c:pt idx="10478">
                  <c:v>0.58267199999999997</c:v>
                </c:pt>
                <c:pt idx="10479">
                  <c:v>0.58271600000000001</c:v>
                </c:pt>
                <c:pt idx="10480">
                  <c:v>0.58275999999999994</c:v>
                </c:pt>
                <c:pt idx="10481">
                  <c:v>0.58280500000000002</c:v>
                </c:pt>
                <c:pt idx="10482">
                  <c:v>0.58284999999999998</c:v>
                </c:pt>
                <c:pt idx="10483">
                  <c:v>0.58289500000000005</c:v>
                </c:pt>
                <c:pt idx="10484">
                  <c:v>0.58294000000000001</c:v>
                </c:pt>
                <c:pt idx="10485">
                  <c:v>0.582986</c:v>
                </c:pt>
                <c:pt idx="10486">
                  <c:v>0.58303199999999999</c:v>
                </c:pt>
                <c:pt idx="10487">
                  <c:v>0.58307900000000001</c:v>
                </c:pt>
                <c:pt idx="10488">
                  <c:v>0.58312600000000003</c:v>
                </c:pt>
                <c:pt idx="10489">
                  <c:v>0.58317300000000005</c:v>
                </c:pt>
                <c:pt idx="10490">
                  <c:v>0.58322099999999999</c:v>
                </c:pt>
                <c:pt idx="10491">
                  <c:v>0.58326900000000004</c:v>
                </c:pt>
                <c:pt idx="10492">
                  <c:v>0.58331699999999997</c:v>
                </c:pt>
                <c:pt idx="10493">
                  <c:v>0.58336600000000005</c:v>
                </c:pt>
                <c:pt idx="10494">
                  <c:v>0.58341500000000002</c:v>
                </c:pt>
                <c:pt idx="10495">
                  <c:v>0.58346500000000001</c:v>
                </c:pt>
                <c:pt idx="10496">
                  <c:v>0.58351500000000001</c:v>
                </c:pt>
                <c:pt idx="10497">
                  <c:v>0.583565</c:v>
                </c:pt>
                <c:pt idx="10498">
                  <c:v>0.58361600000000002</c:v>
                </c:pt>
                <c:pt idx="10499">
                  <c:v>0.58366700000000005</c:v>
                </c:pt>
                <c:pt idx="10500">
                  <c:v>0.58371899999999999</c:v>
                </c:pt>
                <c:pt idx="10501">
                  <c:v>0.58377100000000004</c:v>
                </c:pt>
                <c:pt idx="10502">
                  <c:v>0.58382400000000001</c:v>
                </c:pt>
                <c:pt idx="10503">
                  <c:v>0.58387599999999995</c:v>
                </c:pt>
                <c:pt idx="10504">
                  <c:v>0.58392999999999995</c:v>
                </c:pt>
                <c:pt idx="10505">
                  <c:v>0.58398399999999995</c:v>
                </c:pt>
                <c:pt idx="10506">
                  <c:v>0.58403799999999995</c:v>
                </c:pt>
                <c:pt idx="10507">
                  <c:v>0.58409199999999994</c:v>
                </c:pt>
                <c:pt idx="10508">
                  <c:v>0.584148</c:v>
                </c:pt>
                <c:pt idx="10509">
                  <c:v>0.58420300000000003</c:v>
                </c:pt>
                <c:pt idx="10510">
                  <c:v>0.58425899999999997</c:v>
                </c:pt>
                <c:pt idx="10511">
                  <c:v>0.58431599999999995</c:v>
                </c:pt>
                <c:pt idx="10512">
                  <c:v>0.58437300000000003</c:v>
                </c:pt>
                <c:pt idx="10513">
                  <c:v>0.58443000000000001</c:v>
                </c:pt>
                <c:pt idx="10514">
                  <c:v>0.58448800000000001</c:v>
                </c:pt>
                <c:pt idx="10515">
                  <c:v>0.58454600000000001</c:v>
                </c:pt>
                <c:pt idx="10516">
                  <c:v>0.58460500000000004</c:v>
                </c:pt>
                <c:pt idx="10517">
                  <c:v>0.58466499999999999</c:v>
                </c:pt>
                <c:pt idx="10518">
                  <c:v>0.58472400000000002</c:v>
                </c:pt>
                <c:pt idx="10519">
                  <c:v>0.584785</c:v>
                </c:pt>
                <c:pt idx="10520">
                  <c:v>0.58484599999999998</c:v>
                </c:pt>
                <c:pt idx="10521">
                  <c:v>0.58490699999999995</c:v>
                </c:pt>
                <c:pt idx="10522">
                  <c:v>0.58496899999999996</c:v>
                </c:pt>
                <c:pt idx="10523">
                  <c:v>0.58503099999999997</c:v>
                </c:pt>
                <c:pt idx="10524">
                  <c:v>0.585094</c:v>
                </c:pt>
                <c:pt idx="10525">
                  <c:v>0.58515700000000004</c:v>
                </c:pt>
                <c:pt idx="10526">
                  <c:v>0.58522099999999999</c:v>
                </c:pt>
                <c:pt idx="10527">
                  <c:v>0.58528599999999997</c:v>
                </c:pt>
                <c:pt idx="10528">
                  <c:v>0.58535000000000004</c:v>
                </c:pt>
                <c:pt idx="10529">
                  <c:v>0.58541600000000005</c:v>
                </c:pt>
                <c:pt idx="10530">
                  <c:v>0.58548199999999995</c:v>
                </c:pt>
                <c:pt idx="10531">
                  <c:v>0.58554799999999996</c:v>
                </c:pt>
                <c:pt idx="10532">
                  <c:v>0.58561600000000003</c:v>
                </c:pt>
                <c:pt idx="10533">
                  <c:v>0.58568299999999995</c:v>
                </c:pt>
                <c:pt idx="10534">
                  <c:v>0.58575100000000002</c:v>
                </c:pt>
                <c:pt idx="10535">
                  <c:v>0.58582000000000001</c:v>
                </c:pt>
                <c:pt idx="10536">
                  <c:v>0.58588899999999999</c:v>
                </c:pt>
                <c:pt idx="10537">
                  <c:v>0.58595900000000001</c:v>
                </c:pt>
                <c:pt idx="10538">
                  <c:v>0.58602900000000002</c:v>
                </c:pt>
                <c:pt idx="10539">
                  <c:v>0.58609999999999995</c:v>
                </c:pt>
                <c:pt idx="10540">
                  <c:v>0.58617200000000003</c:v>
                </c:pt>
                <c:pt idx="10541">
                  <c:v>0.58624399999999999</c:v>
                </c:pt>
                <c:pt idx="10542">
                  <c:v>0.58631699999999998</c:v>
                </c:pt>
                <c:pt idx="10543">
                  <c:v>0.58638999999999997</c:v>
                </c:pt>
                <c:pt idx="10544">
                  <c:v>0.58646399999999999</c:v>
                </c:pt>
                <c:pt idx="10545">
                  <c:v>0.586538</c:v>
                </c:pt>
                <c:pt idx="10546">
                  <c:v>0.58661300000000005</c:v>
                </c:pt>
                <c:pt idx="10547">
                  <c:v>0.58668799999999999</c:v>
                </c:pt>
                <c:pt idx="10548">
                  <c:v>0.58676399999999995</c:v>
                </c:pt>
                <c:pt idx="10549">
                  <c:v>0.58684099999999995</c:v>
                </c:pt>
                <c:pt idx="10550">
                  <c:v>0.58691800000000005</c:v>
                </c:pt>
                <c:pt idx="10551">
                  <c:v>0.58699599999999996</c:v>
                </c:pt>
                <c:pt idx="10552">
                  <c:v>0.58707399999999998</c:v>
                </c:pt>
                <c:pt idx="10553">
                  <c:v>0.58715300000000004</c:v>
                </c:pt>
                <c:pt idx="10554">
                  <c:v>0.587233</c:v>
                </c:pt>
                <c:pt idx="10555">
                  <c:v>0.58731299999999997</c:v>
                </c:pt>
                <c:pt idx="10556">
                  <c:v>0.58739399999999997</c:v>
                </c:pt>
                <c:pt idx="10557">
                  <c:v>0.58747499999999997</c:v>
                </c:pt>
                <c:pt idx="10558">
                  <c:v>0.587557</c:v>
                </c:pt>
                <c:pt idx="10559">
                  <c:v>0.58764000000000005</c:v>
                </c:pt>
                <c:pt idx="10560">
                  <c:v>0.587723</c:v>
                </c:pt>
                <c:pt idx="10561">
                  <c:v>0.58780600000000005</c:v>
                </c:pt>
                <c:pt idx="10562">
                  <c:v>0.58789100000000005</c:v>
                </c:pt>
                <c:pt idx="10563">
                  <c:v>0.58797600000000005</c:v>
                </c:pt>
                <c:pt idx="10564">
                  <c:v>0.58806099999999994</c:v>
                </c:pt>
                <c:pt idx="10565">
                  <c:v>0.58814699999999998</c:v>
                </c:pt>
                <c:pt idx="10566">
                  <c:v>0.58823400000000003</c:v>
                </c:pt>
                <c:pt idx="10567">
                  <c:v>0.58832099999999998</c:v>
                </c:pt>
                <c:pt idx="10568">
                  <c:v>0.58840899999999996</c:v>
                </c:pt>
                <c:pt idx="10569">
                  <c:v>0.58849700000000005</c:v>
                </c:pt>
                <c:pt idx="10570">
                  <c:v>0.58858600000000005</c:v>
                </c:pt>
                <c:pt idx="10571">
                  <c:v>0.58867599999999998</c:v>
                </c:pt>
                <c:pt idx="10572">
                  <c:v>0.58876600000000001</c:v>
                </c:pt>
                <c:pt idx="10573">
                  <c:v>0.58885699999999996</c:v>
                </c:pt>
                <c:pt idx="10574">
                  <c:v>0.58894899999999994</c:v>
                </c:pt>
                <c:pt idx="10575">
                  <c:v>0.58904100000000004</c:v>
                </c:pt>
                <c:pt idx="10576">
                  <c:v>0.58913300000000002</c:v>
                </c:pt>
                <c:pt idx="10577">
                  <c:v>0.58922600000000003</c:v>
                </c:pt>
                <c:pt idx="10578">
                  <c:v>0.58931999999999995</c:v>
                </c:pt>
                <c:pt idx="10579">
                  <c:v>0.58941399999999999</c:v>
                </c:pt>
                <c:pt idx="10580">
                  <c:v>0.58950899999999995</c:v>
                </c:pt>
                <c:pt idx="10581">
                  <c:v>0.58960500000000005</c:v>
                </c:pt>
                <c:pt idx="10582">
                  <c:v>0.58970100000000003</c:v>
                </c:pt>
                <c:pt idx="10583">
                  <c:v>0.58979700000000002</c:v>
                </c:pt>
                <c:pt idx="10584">
                  <c:v>0.58989499999999995</c:v>
                </c:pt>
                <c:pt idx="10585">
                  <c:v>0.58999199999999996</c:v>
                </c:pt>
                <c:pt idx="10586">
                  <c:v>0.59009100000000003</c:v>
                </c:pt>
                <c:pt idx="10587">
                  <c:v>0.59018999999999999</c:v>
                </c:pt>
                <c:pt idx="10588">
                  <c:v>0.59028899999999995</c:v>
                </c:pt>
                <c:pt idx="10589">
                  <c:v>0.59038900000000005</c:v>
                </c:pt>
                <c:pt idx="10590">
                  <c:v>0.59048999999999996</c:v>
                </c:pt>
                <c:pt idx="10591">
                  <c:v>0.59059099999999998</c:v>
                </c:pt>
                <c:pt idx="10592">
                  <c:v>0.59069300000000002</c:v>
                </c:pt>
                <c:pt idx="10593">
                  <c:v>0.59079499999999996</c:v>
                </c:pt>
                <c:pt idx="10594">
                  <c:v>0.59089800000000003</c:v>
                </c:pt>
                <c:pt idx="10595">
                  <c:v>0.591001</c:v>
                </c:pt>
                <c:pt idx="10596">
                  <c:v>0.59110499999999999</c:v>
                </c:pt>
                <c:pt idx="10597">
                  <c:v>0.59120899999999998</c:v>
                </c:pt>
                <c:pt idx="10598">
                  <c:v>0.59131400000000001</c:v>
                </c:pt>
                <c:pt idx="10599">
                  <c:v>0.59141999999999995</c:v>
                </c:pt>
                <c:pt idx="10600">
                  <c:v>0.591526</c:v>
                </c:pt>
                <c:pt idx="10601">
                  <c:v>0.59163200000000005</c:v>
                </c:pt>
                <c:pt idx="10602">
                  <c:v>0.59173900000000001</c:v>
                </c:pt>
                <c:pt idx="10603">
                  <c:v>0.59184700000000001</c:v>
                </c:pt>
                <c:pt idx="10604">
                  <c:v>0.59195500000000001</c:v>
                </c:pt>
                <c:pt idx="10605">
                  <c:v>0.59206400000000003</c:v>
                </c:pt>
                <c:pt idx="10606">
                  <c:v>0.59217299999999995</c:v>
                </c:pt>
                <c:pt idx="10607">
                  <c:v>0.59228199999999998</c:v>
                </c:pt>
                <c:pt idx="10608">
                  <c:v>0.59239200000000003</c:v>
                </c:pt>
                <c:pt idx="10609">
                  <c:v>0.592503</c:v>
                </c:pt>
                <c:pt idx="10610">
                  <c:v>0.59261399999999997</c:v>
                </c:pt>
                <c:pt idx="10611">
                  <c:v>0.59272599999999998</c:v>
                </c:pt>
                <c:pt idx="10612">
                  <c:v>0.59283799999999998</c:v>
                </c:pt>
                <c:pt idx="10613">
                  <c:v>0.59294999999999998</c:v>
                </c:pt>
                <c:pt idx="10614">
                  <c:v>0.59306300000000001</c:v>
                </c:pt>
                <c:pt idx="10615">
                  <c:v>0.59317699999999995</c:v>
                </c:pt>
                <c:pt idx="10616">
                  <c:v>0.59329100000000001</c:v>
                </c:pt>
                <c:pt idx="10617">
                  <c:v>0.59340499999999996</c:v>
                </c:pt>
                <c:pt idx="10618">
                  <c:v>0.59352000000000005</c:v>
                </c:pt>
                <c:pt idx="10619">
                  <c:v>0.59363500000000002</c:v>
                </c:pt>
                <c:pt idx="10620">
                  <c:v>0.59375100000000003</c:v>
                </c:pt>
                <c:pt idx="10621">
                  <c:v>0.59386700000000003</c:v>
                </c:pt>
                <c:pt idx="10622">
                  <c:v>0.59398399999999996</c:v>
                </c:pt>
                <c:pt idx="10623">
                  <c:v>0.59410099999999999</c:v>
                </c:pt>
                <c:pt idx="10624">
                  <c:v>0.59421800000000002</c:v>
                </c:pt>
                <c:pt idx="10625">
                  <c:v>0.59433599999999998</c:v>
                </c:pt>
                <c:pt idx="10626">
                  <c:v>0.59445400000000004</c:v>
                </c:pt>
                <c:pt idx="10627">
                  <c:v>0.59457300000000002</c:v>
                </c:pt>
                <c:pt idx="10628">
                  <c:v>0.594692</c:v>
                </c:pt>
                <c:pt idx="10629">
                  <c:v>0.59481200000000001</c:v>
                </c:pt>
                <c:pt idx="10630">
                  <c:v>0.59493200000000002</c:v>
                </c:pt>
                <c:pt idx="10631">
                  <c:v>0.59505200000000003</c:v>
                </c:pt>
                <c:pt idx="10632">
                  <c:v>0.59517299999999995</c:v>
                </c:pt>
                <c:pt idx="10633">
                  <c:v>0.59529399999999999</c:v>
                </c:pt>
                <c:pt idx="10634">
                  <c:v>0.59541500000000003</c:v>
                </c:pt>
                <c:pt idx="10635">
                  <c:v>0.59553699999999998</c:v>
                </c:pt>
                <c:pt idx="10636">
                  <c:v>0.59565900000000005</c:v>
                </c:pt>
                <c:pt idx="10637">
                  <c:v>0.59578200000000003</c:v>
                </c:pt>
                <c:pt idx="10638">
                  <c:v>0.59590500000000002</c:v>
                </c:pt>
                <c:pt idx="10639">
                  <c:v>0.596028</c:v>
                </c:pt>
                <c:pt idx="10640">
                  <c:v>0.59615200000000002</c:v>
                </c:pt>
                <c:pt idx="10641">
                  <c:v>0.59627600000000003</c:v>
                </c:pt>
                <c:pt idx="10642">
                  <c:v>0.59640000000000004</c:v>
                </c:pt>
                <c:pt idx="10643">
                  <c:v>0.59652499999999997</c:v>
                </c:pt>
                <c:pt idx="10644">
                  <c:v>0.59665000000000001</c:v>
                </c:pt>
                <c:pt idx="10645">
                  <c:v>0.59677500000000006</c:v>
                </c:pt>
                <c:pt idx="10646">
                  <c:v>0.59690100000000001</c:v>
                </c:pt>
                <c:pt idx="10647">
                  <c:v>0.59702699999999997</c:v>
                </c:pt>
                <c:pt idx="10648">
                  <c:v>0.59715300000000004</c:v>
                </c:pt>
                <c:pt idx="10649">
                  <c:v>0.59728000000000003</c:v>
                </c:pt>
                <c:pt idx="10650">
                  <c:v>0.59740700000000002</c:v>
                </c:pt>
                <c:pt idx="10651">
                  <c:v>0.59753400000000001</c:v>
                </c:pt>
                <c:pt idx="10652">
                  <c:v>0.597661</c:v>
                </c:pt>
                <c:pt idx="10653">
                  <c:v>0.59778900000000001</c:v>
                </c:pt>
                <c:pt idx="10654">
                  <c:v>0.59791700000000003</c:v>
                </c:pt>
                <c:pt idx="10655">
                  <c:v>0.59804599999999997</c:v>
                </c:pt>
                <c:pt idx="10656">
                  <c:v>0.59817399999999998</c:v>
                </c:pt>
                <c:pt idx="10657">
                  <c:v>0.59830300000000003</c:v>
                </c:pt>
                <c:pt idx="10658">
                  <c:v>0.59843199999999996</c:v>
                </c:pt>
                <c:pt idx="10659">
                  <c:v>0.59856200000000004</c:v>
                </c:pt>
                <c:pt idx="10660">
                  <c:v>0.59869099999999997</c:v>
                </c:pt>
                <c:pt idx="10661">
                  <c:v>0.59882100000000005</c:v>
                </c:pt>
                <c:pt idx="10662">
                  <c:v>0.59895200000000004</c:v>
                </c:pt>
                <c:pt idx="10663">
                  <c:v>0.599082</c:v>
                </c:pt>
                <c:pt idx="10664">
                  <c:v>0.599213</c:v>
                </c:pt>
                <c:pt idx="10665">
                  <c:v>0.59934399999999999</c:v>
                </c:pt>
                <c:pt idx="10666">
                  <c:v>0.59947499999999998</c:v>
                </c:pt>
                <c:pt idx="10667">
                  <c:v>0.59960599999999997</c:v>
                </c:pt>
                <c:pt idx="10668">
                  <c:v>0.59973799999999999</c:v>
                </c:pt>
                <c:pt idx="10669">
                  <c:v>0.59987000000000001</c:v>
                </c:pt>
                <c:pt idx="10670">
                  <c:v>0.60000200000000004</c:v>
                </c:pt>
                <c:pt idx="10671">
                  <c:v>0.60013399999999995</c:v>
                </c:pt>
                <c:pt idx="10672">
                  <c:v>0.600267</c:v>
                </c:pt>
                <c:pt idx="10673">
                  <c:v>0.60039900000000002</c:v>
                </c:pt>
                <c:pt idx="10674">
                  <c:v>0.60053199999999995</c:v>
                </c:pt>
                <c:pt idx="10675">
                  <c:v>0.60066600000000003</c:v>
                </c:pt>
                <c:pt idx="10676">
                  <c:v>0.60079899999999997</c:v>
                </c:pt>
                <c:pt idx="10677">
                  <c:v>0.60093200000000002</c:v>
                </c:pt>
                <c:pt idx="10678">
                  <c:v>0.60106599999999999</c:v>
                </c:pt>
                <c:pt idx="10679">
                  <c:v>0.60119999999999996</c:v>
                </c:pt>
                <c:pt idx="10680">
                  <c:v>0.60133400000000004</c:v>
                </c:pt>
                <c:pt idx="10681">
                  <c:v>0.601468</c:v>
                </c:pt>
                <c:pt idx="10682">
                  <c:v>0.601603</c:v>
                </c:pt>
                <c:pt idx="10683">
                  <c:v>0.60173699999999997</c:v>
                </c:pt>
                <c:pt idx="10684">
                  <c:v>0.60187199999999996</c:v>
                </c:pt>
                <c:pt idx="10685">
                  <c:v>0.60200699999999996</c:v>
                </c:pt>
                <c:pt idx="10686">
                  <c:v>0.60214199999999996</c:v>
                </c:pt>
                <c:pt idx="10687">
                  <c:v>0.60227699999999995</c:v>
                </c:pt>
                <c:pt idx="10688">
                  <c:v>0.60241299999999998</c:v>
                </c:pt>
                <c:pt idx="10689">
                  <c:v>0.60254799999999997</c:v>
                </c:pt>
                <c:pt idx="10690">
                  <c:v>0.602684</c:v>
                </c:pt>
                <c:pt idx="10691">
                  <c:v>0.60282000000000002</c:v>
                </c:pt>
                <c:pt idx="10692">
                  <c:v>0.60295600000000005</c:v>
                </c:pt>
                <c:pt idx="10693">
                  <c:v>0.60309199999999996</c:v>
                </c:pt>
                <c:pt idx="10694">
                  <c:v>0.60322799999999999</c:v>
                </c:pt>
                <c:pt idx="10695">
                  <c:v>0.60336400000000001</c:v>
                </c:pt>
                <c:pt idx="10696">
                  <c:v>0.60350099999999995</c:v>
                </c:pt>
                <c:pt idx="10697">
                  <c:v>0.60363699999999998</c:v>
                </c:pt>
                <c:pt idx="10698">
                  <c:v>0.60377400000000003</c:v>
                </c:pt>
                <c:pt idx="10699">
                  <c:v>0.60391099999999998</c:v>
                </c:pt>
                <c:pt idx="10700">
                  <c:v>0.60404800000000003</c:v>
                </c:pt>
                <c:pt idx="10701">
                  <c:v>0.60418499999999997</c:v>
                </c:pt>
                <c:pt idx="10702">
                  <c:v>0.60432200000000003</c:v>
                </c:pt>
                <c:pt idx="10703">
                  <c:v>0.60446</c:v>
                </c:pt>
                <c:pt idx="10704">
                  <c:v>0.60459700000000005</c:v>
                </c:pt>
                <c:pt idx="10705">
                  <c:v>0.60473500000000002</c:v>
                </c:pt>
                <c:pt idx="10706">
                  <c:v>0.60487199999999997</c:v>
                </c:pt>
                <c:pt idx="10707">
                  <c:v>0.60501000000000005</c:v>
                </c:pt>
                <c:pt idx="10708">
                  <c:v>0.60514800000000002</c:v>
                </c:pt>
                <c:pt idx="10709">
                  <c:v>0.60528599999999999</c:v>
                </c:pt>
                <c:pt idx="10710">
                  <c:v>0.60542399999999996</c:v>
                </c:pt>
                <c:pt idx="10711">
                  <c:v>0.60556200000000004</c:v>
                </c:pt>
                <c:pt idx="10712">
                  <c:v>0.60570000000000002</c:v>
                </c:pt>
                <c:pt idx="10713">
                  <c:v>0.60583799999999999</c:v>
                </c:pt>
                <c:pt idx="10714">
                  <c:v>0.60597699999999999</c:v>
                </c:pt>
                <c:pt idx="10715">
                  <c:v>0.60611499999999996</c:v>
                </c:pt>
                <c:pt idx="10716">
                  <c:v>0.60625399999999996</c:v>
                </c:pt>
                <c:pt idx="10717">
                  <c:v>0.60639200000000004</c:v>
                </c:pt>
                <c:pt idx="10718">
                  <c:v>0.60653100000000004</c:v>
                </c:pt>
                <c:pt idx="10719">
                  <c:v>0.60666900000000001</c:v>
                </c:pt>
                <c:pt idx="10720">
                  <c:v>0.60680800000000001</c:v>
                </c:pt>
                <c:pt idx="10721">
                  <c:v>0.60694700000000001</c:v>
                </c:pt>
                <c:pt idx="10722">
                  <c:v>0.60708600000000001</c:v>
                </c:pt>
                <c:pt idx="10723">
                  <c:v>0.60722500000000001</c:v>
                </c:pt>
                <c:pt idx="10724">
                  <c:v>0.60736400000000001</c:v>
                </c:pt>
                <c:pt idx="10725">
                  <c:v>0.60750300000000002</c:v>
                </c:pt>
                <c:pt idx="10726">
                  <c:v>0.60764200000000002</c:v>
                </c:pt>
                <c:pt idx="10727">
                  <c:v>0.60778100000000002</c:v>
                </c:pt>
                <c:pt idx="10728">
                  <c:v>0.60792100000000004</c:v>
                </c:pt>
                <c:pt idx="10729">
                  <c:v>0.60806000000000004</c:v>
                </c:pt>
                <c:pt idx="10730">
                  <c:v>0.60819900000000005</c:v>
                </c:pt>
                <c:pt idx="10731">
                  <c:v>0.60833899999999996</c:v>
                </c:pt>
                <c:pt idx="10732">
                  <c:v>0.60847799999999996</c:v>
                </c:pt>
                <c:pt idx="10733">
                  <c:v>0.60861799999999999</c:v>
                </c:pt>
                <c:pt idx="10734">
                  <c:v>0.60875699999999999</c:v>
                </c:pt>
                <c:pt idx="10735">
                  <c:v>0.60889700000000002</c:v>
                </c:pt>
                <c:pt idx="10736">
                  <c:v>0.60903600000000002</c:v>
                </c:pt>
                <c:pt idx="10737">
                  <c:v>0.60917600000000005</c:v>
                </c:pt>
                <c:pt idx="10738">
                  <c:v>0.60931599999999997</c:v>
                </c:pt>
                <c:pt idx="10739">
                  <c:v>0.60945499999999997</c:v>
                </c:pt>
                <c:pt idx="10740">
                  <c:v>0.609595</c:v>
                </c:pt>
                <c:pt idx="10741">
                  <c:v>0.60973500000000003</c:v>
                </c:pt>
                <c:pt idx="10742">
                  <c:v>0.60987499999999994</c:v>
                </c:pt>
                <c:pt idx="10743">
                  <c:v>0.61001399999999995</c:v>
                </c:pt>
                <c:pt idx="10744">
                  <c:v>0.61015399999999997</c:v>
                </c:pt>
                <c:pt idx="10745">
                  <c:v>0.610294</c:v>
                </c:pt>
                <c:pt idx="10746">
                  <c:v>0.61043400000000003</c:v>
                </c:pt>
                <c:pt idx="10747">
                  <c:v>0.61057399999999995</c:v>
                </c:pt>
                <c:pt idx="10748">
                  <c:v>0.61071399999999998</c:v>
                </c:pt>
                <c:pt idx="10749">
                  <c:v>0.61085400000000001</c:v>
                </c:pt>
                <c:pt idx="10750">
                  <c:v>0.61099400000000004</c:v>
                </c:pt>
                <c:pt idx="10751">
                  <c:v>0.61113399999999996</c:v>
                </c:pt>
                <c:pt idx="10752">
                  <c:v>0.61127399999999998</c:v>
                </c:pt>
                <c:pt idx="10753">
                  <c:v>0.61141400000000001</c:v>
                </c:pt>
                <c:pt idx="10754">
                  <c:v>0.61155400000000004</c:v>
                </c:pt>
                <c:pt idx="10755">
                  <c:v>0.61169399999999996</c:v>
                </c:pt>
                <c:pt idx="10756">
                  <c:v>0.61183399999999999</c:v>
                </c:pt>
                <c:pt idx="10757">
                  <c:v>0.61197400000000002</c:v>
                </c:pt>
                <c:pt idx="10758">
                  <c:v>0.61211400000000005</c:v>
                </c:pt>
                <c:pt idx="10759">
                  <c:v>0.61225399999999996</c:v>
                </c:pt>
                <c:pt idx="10760">
                  <c:v>0.61239399999999999</c:v>
                </c:pt>
                <c:pt idx="10761">
                  <c:v>0.61253400000000002</c:v>
                </c:pt>
                <c:pt idx="10762">
                  <c:v>0.61267400000000005</c:v>
                </c:pt>
                <c:pt idx="10763">
                  <c:v>0.61281399999999997</c:v>
                </c:pt>
                <c:pt idx="10764">
                  <c:v>0.612954</c:v>
                </c:pt>
                <c:pt idx="10765">
                  <c:v>0.61309400000000003</c:v>
                </c:pt>
                <c:pt idx="10766">
                  <c:v>0.61323399999999995</c:v>
                </c:pt>
                <c:pt idx="10767">
                  <c:v>0.61337399999999997</c:v>
                </c:pt>
                <c:pt idx="10768">
                  <c:v>0.613514</c:v>
                </c:pt>
                <c:pt idx="10769">
                  <c:v>0.61365400000000003</c:v>
                </c:pt>
                <c:pt idx="10770">
                  <c:v>0.61379399999999995</c:v>
                </c:pt>
                <c:pt idx="10771">
                  <c:v>0.61393399999999998</c:v>
                </c:pt>
                <c:pt idx="10772">
                  <c:v>0.61407400000000001</c:v>
                </c:pt>
                <c:pt idx="10773">
                  <c:v>0.61421400000000004</c:v>
                </c:pt>
                <c:pt idx="10774">
                  <c:v>0.61435399999999996</c:v>
                </c:pt>
                <c:pt idx="10775">
                  <c:v>0.61449399999999998</c:v>
                </c:pt>
                <c:pt idx="10776">
                  <c:v>0.61463400000000001</c:v>
                </c:pt>
                <c:pt idx="10777">
                  <c:v>0.61477400000000004</c:v>
                </c:pt>
                <c:pt idx="10778">
                  <c:v>0.61491399999999996</c:v>
                </c:pt>
                <c:pt idx="10779">
                  <c:v>0.61505399999999999</c:v>
                </c:pt>
                <c:pt idx="10780">
                  <c:v>0.61519400000000002</c:v>
                </c:pt>
                <c:pt idx="10781">
                  <c:v>0.61533400000000005</c:v>
                </c:pt>
                <c:pt idx="10782">
                  <c:v>0.61547399999999997</c:v>
                </c:pt>
                <c:pt idx="10783">
                  <c:v>0.61561399999999999</c:v>
                </c:pt>
                <c:pt idx="10784">
                  <c:v>0.61575400000000002</c:v>
                </c:pt>
                <c:pt idx="10785">
                  <c:v>0.61589400000000005</c:v>
                </c:pt>
                <c:pt idx="10786">
                  <c:v>0.61603300000000005</c:v>
                </c:pt>
                <c:pt idx="10787">
                  <c:v>0.61617299999999997</c:v>
                </c:pt>
                <c:pt idx="10788">
                  <c:v>0.616313</c:v>
                </c:pt>
                <c:pt idx="10789">
                  <c:v>0.61645300000000003</c:v>
                </c:pt>
                <c:pt idx="10790">
                  <c:v>0.61659200000000003</c:v>
                </c:pt>
                <c:pt idx="10791">
                  <c:v>0.61673199999999995</c:v>
                </c:pt>
                <c:pt idx="10792">
                  <c:v>0.61687199999999998</c:v>
                </c:pt>
                <c:pt idx="10793">
                  <c:v>0.617012</c:v>
                </c:pt>
                <c:pt idx="10794">
                  <c:v>0.61715100000000001</c:v>
                </c:pt>
                <c:pt idx="10795">
                  <c:v>0.61729100000000003</c:v>
                </c:pt>
                <c:pt idx="10796">
                  <c:v>0.61743000000000003</c:v>
                </c:pt>
                <c:pt idx="10797">
                  <c:v>0.61756999999999995</c:v>
                </c:pt>
                <c:pt idx="10798">
                  <c:v>0.61770999999999998</c:v>
                </c:pt>
                <c:pt idx="10799">
                  <c:v>0.61784899999999998</c:v>
                </c:pt>
                <c:pt idx="10800">
                  <c:v>0.61798900000000001</c:v>
                </c:pt>
                <c:pt idx="10801">
                  <c:v>0.61812800000000001</c:v>
                </c:pt>
                <c:pt idx="10802">
                  <c:v>0.61826700000000001</c:v>
                </c:pt>
                <c:pt idx="10803">
                  <c:v>0.61840700000000004</c:v>
                </c:pt>
                <c:pt idx="10804">
                  <c:v>0.61854600000000004</c:v>
                </c:pt>
                <c:pt idx="10805">
                  <c:v>0.61868599999999996</c:v>
                </c:pt>
                <c:pt idx="10806">
                  <c:v>0.61882499999999996</c:v>
                </c:pt>
                <c:pt idx="10807">
                  <c:v>0.61896399999999996</c:v>
                </c:pt>
                <c:pt idx="10808">
                  <c:v>0.61910299999999996</c:v>
                </c:pt>
                <c:pt idx="10809">
                  <c:v>0.61924299999999999</c:v>
                </c:pt>
                <c:pt idx="10810">
                  <c:v>0.61938199999999999</c:v>
                </c:pt>
                <c:pt idx="10811">
                  <c:v>0.61952099999999999</c:v>
                </c:pt>
                <c:pt idx="10812">
                  <c:v>0.61965999999999999</c:v>
                </c:pt>
                <c:pt idx="10813">
                  <c:v>0.61979899999999999</c:v>
                </c:pt>
                <c:pt idx="10814">
                  <c:v>0.61993799999999999</c:v>
                </c:pt>
                <c:pt idx="10815">
                  <c:v>0.62007699999999999</c:v>
                </c:pt>
                <c:pt idx="10816">
                  <c:v>0.62021599999999999</c:v>
                </c:pt>
                <c:pt idx="10817">
                  <c:v>0.62035499999999999</c:v>
                </c:pt>
                <c:pt idx="10818">
                  <c:v>0.62049399999999999</c:v>
                </c:pt>
                <c:pt idx="10819">
                  <c:v>0.62063299999999999</c:v>
                </c:pt>
                <c:pt idx="10820">
                  <c:v>0.62077199999999999</c:v>
                </c:pt>
                <c:pt idx="10821">
                  <c:v>0.62091099999999999</c:v>
                </c:pt>
                <c:pt idx="10822">
                  <c:v>0.62104899999999996</c:v>
                </c:pt>
                <c:pt idx="10823">
                  <c:v>0.62118799999999996</c:v>
                </c:pt>
                <c:pt idx="10824">
                  <c:v>0.62132699999999996</c:v>
                </c:pt>
                <c:pt idx="10825">
                  <c:v>0.62146500000000005</c:v>
                </c:pt>
                <c:pt idx="10826">
                  <c:v>0.62160400000000005</c:v>
                </c:pt>
                <c:pt idx="10827">
                  <c:v>0.62174300000000005</c:v>
                </c:pt>
                <c:pt idx="10828">
                  <c:v>0.62188100000000002</c:v>
                </c:pt>
                <c:pt idx="10829">
                  <c:v>0.62202000000000002</c:v>
                </c:pt>
                <c:pt idx="10830">
                  <c:v>0.62215799999999999</c:v>
                </c:pt>
                <c:pt idx="10831">
                  <c:v>0.62229599999999996</c:v>
                </c:pt>
                <c:pt idx="10832">
                  <c:v>0.62243499999999996</c:v>
                </c:pt>
                <c:pt idx="10833">
                  <c:v>0.62257300000000004</c:v>
                </c:pt>
                <c:pt idx="10834">
                  <c:v>0.62271100000000001</c:v>
                </c:pt>
                <c:pt idx="10835">
                  <c:v>0.62285000000000001</c:v>
                </c:pt>
                <c:pt idx="10836">
                  <c:v>0.62298799999999999</c:v>
                </c:pt>
                <c:pt idx="10837">
                  <c:v>0.62312599999999996</c:v>
                </c:pt>
                <c:pt idx="10838">
                  <c:v>0.62326400000000004</c:v>
                </c:pt>
                <c:pt idx="10839">
                  <c:v>0.62340200000000001</c:v>
                </c:pt>
                <c:pt idx="10840">
                  <c:v>0.62353999999999998</c:v>
                </c:pt>
                <c:pt idx="10841">
                  <c:v>0.62367799999999995</c:v>
                </c:pt>
                <c:pt idx="10842">
                  <c:v>0.62381600000000004</c:v>
                </c:pt>
                <c:pt idx="10843">
                  <c:v>0.62395400000000001</c:v>
                </c:pt>
                <c:pt idx="10844">
                  <c:v>0.62409199999999998</c:v>
                </c:pt>
                <c:pt idx="10845">
                  <c:v>0.62422999999999995</c:v>
                </c:pt>
                <c:pt idx="10846">
                  <c:v>0.62436700000000001</c:v>
                </c:pt>
                <c:pt idx="10847">
                  <c:v>0.62450499999999998</c:v>
                </c:pt>
                <c:pt idx="10848">
                  <c:v>0.62464299999999995</c:v>
                </c:pt>
                <c:pt idx="10849">
                  <c:v>0.62478</c:v>
                </c:pt>
                <c:pt idx="10850">
                  <c:v>0.62491799999999997</c:v>
                </c:pt>
                <c:pt idx="10851">
                  <c:v>0.62505500000000003</c:v>
                </c:pt>
                <c:pt idx="10852">
                  <c:v>0.625193</c:v>
                </c:pt>
                <c:pt idx="10853">
                  <c:v>0.62533000000000005</c:v>
                </c:pt>
                <c:pt idx="10854">
                  <c:v>0.62546800000000002</c:v>
                </c:pt>
                <c:pt idx="10855">
                  <c:v>0.62560499999999997</c:v>
                </c:pt>
                <c:pt idx="10856">
                  <c:v>0.62574200000000002</c:v>
                </c:pt>
                <c:pt idx="10857">
                  <c:v>0.62587999999999999</c:v>
                </c:pt>
                <c:pt idx="10858">
                  <c:v>0.62601700000000005</c:v>
                </c:pt>
                <c:pt idx="10859">
                  <c:v>0.62615399999999999</c:v>
                </c:pt>
                <c:pt idx="10860">
                  <c:v>0.62629100000000004</c:v>
                </c:pt>
                <c:pt idx="10861">
                  <c:v>0.62642799999999998</c:v>
                </c:pt>
                <c:pt idx="10862">
                  <c:v>0.62656500000000004</c:v>
                </c:pt>
                <c:pt idx="10863">
                  <c:v>0.62670199999999998</c:v>
                </c:pt>
                <c:pt idx="10864">
                  <c:v>0.62683900000000004</c:v>
                </c:pt>
                <c:pt idx="10865">
                  <c:v>0.62697599999999998</c:v>
                </c:pt>
                <c:pt idx="10866">
                  <c:v>0.62711300000000003</c:v>
                </c:pt>
                <c:pt idx="10867">
                  <c:v>0.62724899999999995</c:v>
                </c:pt>
                <c:pt idx="10868">
                  <c:v>0.627386</c:v>
                </c:pt>
                <c:pt idx="10869">
                  <c:v>0.62752300000000005</c:v>
                </c:pt>
                <c:pt idx="10870">
                  <c:v>0.62765899999999997</c:v>
                </c:pt>
                <c:pt idx="10871">
                  <c:v>0.62779600000000002</c:v>
                </c:pt>
                <c:pt idx="10872">
                  <c:v>0.62793200000000005</c:v>
                </c:pt>
                <c:pt idx="10873">
                  <c:v>0.62806899999999999</c:v>
                </c:pt>
                <c:pt idx="10874">
                  <c:v>0.62820500000000001</c:v>
                </c:pt>
                <c:pt idx="10875">
                  <c:v>0.62834199999999996</c:v>
                </c:pt>
                <c:pt idx="10876">
                  <c:v>0.62847799999999998</c:v>
                </c:pt>
                <c:pt idx="10877">
                  <c:v>0.62861400000000001</c:v>
                </c:pt>
                <c:pt idx="10878">
                  <c:v>0.62875000000000003</c:v>
                </c:pt>
                <c:pt idx="10879">
                  <c:v>0.62888699999999997</c:v>
                </c:pt>
                <c:pt idx="10880">
                  <c:v>0.629023</c:v>
                </c:pt>
                <c:pt idx="10881">
                  <c:v>0.62915900000000002</c:v>
                </c:pt>
                <c:pt idx="10882">
                  <c:v>0.62929500000000005</c:v>
                </c:pt>
                <c:pt idx="10883">
                  <c:v>0.62943099999999996</c:v>
                </c:pt>
                <c:pt idx="10884">
                  <c:v>0.62956699999999999</c:v>
                </c:pt>
                <c:pt idx="10885">
                  <c:v>0.62970199999999998</c:v>
                </c:pt>
                <c:pt idx="10886">
                  <c:v>0.62983800000000001</c:v>
                </c:pt>
                <c:pt idx="10887">
                  <c:v>0.62997400000000003</c:v>
                </c:pt>
                <c:pt idx="10888">
                  <c:v>0.63010999999999995</c:v>
                </c:pt>
                <c:pt idx="10889">
                  <c:v>0.63024500000000006</c:v>
                </c:pt>
                <c:pt idx="10890">
                  <c:v>0.63038099999999997</c:v>
                </c:pt>
                <c:pt idx="10891">
                  <c:v>0.63051599999999997</c:v>
                </c:pt>
                <c:pt idx="10892">
                  <c:v>0.63065199999999999</c:v>
                </c:pt>
                <c:pt idx="10893">
                  <c:v>0.63078699999999999</c:v>
                </c:pt>
                <c:pt idx="10894">
                  <c:v>0.63092300000000001</c:v>
                </c:pt>
                <c:pt idx="10895">
                  <c:v>0.63105800000000001</c:v>
                </c:pt>
                <c:pt idx="10896">
                  <c:v>0.631193</c:v>
                </c:pt>
                <c:pt idx="10897">
                  <c:v>0.63132900000000003</c:v>
                </c:pt>
                <c:pt idx="10898">
                  <c:v>0.63146400000000003</c:v>
                </c:pt>
                <c:pt idx="10899">
                  <c:v>0.63159900000000002</c:v>
                </c:pt>
                <c:pt idx="10900">
                  <c:v>0.63173400000000002</c:v>
                </c:pt>
                <c:pt idx="10901">
                  <c:v>0.63186900000000001</c:v>
                </c:pt>
                <c:pt idx="10902">
                  <c:v>0.63200400000000001</c:v>
                </c:pt>
                <c:pt idx="10903">
                  <c:v>0.63213900000000001</c:v>
                </c:pt>
                <c:pt idx="10904">
                  <c:v>0.632274</c:v>
                </c:pt>
                <c:pt idx="10905">
                  <c:v>0.632409</c:v>
                </c:pt>
                <c:pt idx="10906">
                  <c:v>0.63254299999999997</c:v>
                </c:pt>
                <c:pt idx="10907">
                  <c:v>0.63267799999999996</c:v>
                </c:pt>
                <c:pt idx="10908">
                  <c:v>0.63281299999999996</c:v>
                </c:pt>
                <c:pt idx="10909">
                  <c:v>0.63294700000000004</c:v>
                </c:pt>
                <c:pt idx="10910">
                  <c:v>0.63308200000000003</c:v>
                </c:pt>
                <c:pt idx="10911">
                  <c:v>0.633216</c:v>
                </c:pt>
                <c:pt idx="10912">
                  <c:v>0.633351</c:v>
                </c:pt>
                <c:pt idx="10913">
                  <c:v>0.63348499999999996</c:v>
                </c:pt>
                <c:pt idx="10914">
                  <c:v>0.63361900000000004</c:v>
                </c:pt>
                <c:pt idx="10915">
                  <c:v>0.63375400000000004</c:v>
                </c:pt>
                <c:pt idx="10916">
                  <c:v>0.63388800000000001</c:v>
                </c:pt>
                <c:pt idx="10917">
                  <c:v>0.63402199999999997</c:v>
                </c:pt>
                <c:pt idx="10918">
                  <c:v>0.63415600000000005</c:v>
                </c:pt>
                <c:pt idx="10919">
                  <c:v>0.63429000000000002</c:v>
                </c:pt>
                <c:pt idx="10920">
                  <c:v>0.63442399999999999</c:v>
                </c:pt>
                <c:pt idx="10921">
                  <c:v>0.63455799999999996</c:v>
                </c:pt>
                <c:pt idx="10922">
                  <c:v>0.63469200000000003</c:v>
                </c:pt>
                <c:pt idx="10923">
                  <c:v>0.634826</c:v>
                </c:pt>
                <c:pt idx="10924">
                  <c:v>0.63495999999999997</c:v>
                </c:pt>
                <c:pt idx="10925">
                  <c:v>0.63509300000000002</c:v>
                </c:pt>
                <c:pt idx="10926">
                  <c:v>0.63522699999999999</c:v>
                </c:pt>
                <c:pt idx="10927">
                  <c:v>0.63536099999999995</c:v>
                </c:pt>
                <c:pt idx="10928">
                  <c:v>0.635494</c:v>
                </c:pt>
                <c:pt idx="10929">
                  <c:v>0.63562799999999997</c:v>
                </c:pt>
                <c:pt idx="10930">
                  <c:v>0.63576100000000002</c:v>
                </c:pt>
                <c:pt idx="10931">
                  <c:v>0.63589499999999999</c:v>
                </c:pt>
                <c:pt idx="10932">
                  <c:v>0.63602800000000004</c:v>
                </c:pt>
                <c:pt idx="10933">
                  <c:v>0.63616099999999998</c:v>
                </c:pt>
                <c:pt idx="10934">
                  <c:v>0.63629400000000003</c:v>
                </c:pt>
                <c:pt idx="10935">
                  <c:v>0.63642799999999999</c:v>
                </c:pt>
                <c:pt idx="10936">
                  <c:v>0.63656100000000004</c:v>
                </c:pt>
                <c:pt idx="10937">
                  <c:v>0.63669399999999998</c:v>
                </c:pt>
                <c:pt idx="10938">
                  <c:v>0.63682700000000003</c:v>
                </c:pt>
                <c:pt idx="10939">
                  <c:v>0.63695999999999997</c:v>
                </c:pt>
                <c:pt idx="10940">
                  <c:v>0.63709300000000002</c:v>
                </c:pt>
                <c:pt idx="10941">
                  <c:v>0.63722500000000004</c:v>
                </c:pt>
                <c:pt idx="10942">
                  <c:v>0.63735799999999998</c:v>
                </c:pt>
                <c:pt idx="10943">
                  <c:v>0.63749100000000003</c:v>
                </c:pt>
                <c:pt idx="10944">
                  <c:v>0.63762399999999997</c:v>
                </c:pt>
                <c:pt idx="10945">
                  <c:v>0.63775599999999999</c:v>
                </c:pt>
                <c:pt idx="10946">
                  <c:v>0.63788900000000004</c:v>
                </c:pt>
                <c:pt idx="10947">
                  <c:v>0.63802099999999995</c:v>
                </c:pt>
                <c:pt idx="10948">
                  <c:v>0.638154</c:v>
                </c:pt>
                <c:pt idx="10949">
                  <c:v>0.63828600000000002</c:v>
                </c:pt>
                <c:pt idx="10950">
                  <c:v>0.63841899999999996</c:v>
                </c:pt>
                <c:pt idx="10951">
                  <c:v>0.63855099999999998</c:v>
                </c:pt>
                <c:pt idx="10952">
                  <c:v>0.638683</c:v>
                </c:pt>
                <c:pt idx="10953">
                  <c:v>0.63881500000000002</c:v>
                </c:pt>
                <c:pt idx="10954">
                  <c:v>0.63894799999999996</c:v>
                </c:pt>
                <c:pt idx="10955">
                  <c:v>0.63907999999999998</c:v>
                </c:pt>
                <c:pt idx="10956">
                  <c:v>0.639212</c:v>
                </c:pt>
                <c:pt idx="10957">
                  <c:v>0.63934400000000002</c:v>
                </c:pt>
                <c:pt idx="10958">
                  <c:v>0.63947500000000002</c:v>
                </c:pt>
                <c:pt idx="10959">
                  <c:v>0.63960700000000004</c:v>
                </c:pt>
                <c:pt idx="10960">
                  <c:v>0.63973899999999995</c:v>
                </c:pt>
                <c:pt idx="10961">
                  <c:v>0.63987099999999997</c:v>
                </c:pt>
                <c:pt idx="10962">
                  <c:v>0.64000299999999999</c:v>
                </c:pt>
                <c:pt idx="10963">
                  <c:v>0.64013399999999998</c:v>
                </c:pt>
                <c:pt idx="10964">
                  <c:v>0.640266</c:v>
                </c:pt>
                <c:pt idx="10965">
                  <c:v>0.64039699999999999</c:v>
                </c:pt>
                <c:pt idx="10966">
                  <c:v>0.64052900000000002</c:v>
                </c:pt>
                <c:pt idx="10967">
                  <c:v>0.64066000000000001</c:v>
                </c:pt>
                <c:pt idx="10968">
                  <c:v>0.64079200000000003</c:v>
                </c:pt>
                <c:pt idx="10969">
                  <c:v>0.64092300000000002</c:v>
                </c:pt>
                <c:pt idx="10970">
                  <c:v>0.64105400000000001</c:v>
                </c:pt>
                <c:pt idx="10971">
                  <c:v>0.641185</c:v>
                </c:pt>
                <c:pt idx="10972">
                  <c:v>0.641316</c:v>
                </c:pt>
                <c:pt idx="10973">
                  <c:v>0.64144699999999999</c:v>
                </c:pt>
                <c:pt idx="10974">
                  <c:v>0.64157900000000001</c:v>
                </c:pt>
                <c:pt idx="10975">
                  <c:v>0.64170899999999997</c:v>
                </c:pt>
                <c:pt idx="10976">
                  <c:v>0.64183999999999997</c:v>
                </c:pt>
                <c:pt idx="10977">
                  <c:v>0.64197099999999996</c:v>
                </c:pt>
                <c:pt idx="10978">
                  <c:v>0.64210199999999995</c:v>
                </c:pt>
                <c:pt idx="10979">
                  <c:v>0.64223300000000005</c:v>
                </c:pt>
                <c:pt idx="10980">
                  <c:v>0.64236300000000002</c:v>
                </c:pt>
                <c:pt idx="10981">
                  <c:v>0.64249400000000001</c:v>
                </c:pt>
                <c:pt idx="10982">
                  <c:v>0.642625</c:v>
                </c:pt>
                <c:pt idx="10983">
                  <c:v>0.64275499999999997</c:v>
                </c:pt>
                <c:pt idx="10984">
                  <c:v>0.64288599999999996</c:v>
                </c:pt>
                <c:pt idx="10985">
                  <c:v>0.64301600000000003</c:v>
                </c:pt>
                <c:pt idx="10986">
                  <c:v>0.643146</c:v>
                </c:pt>
                <c:pt idx="10987">
                  <c:v>0.64327699999999999</c:v>
                </c:pt>
                <c:pt idx="10988">
                  <c:v>0.64340699999999995</c:v>
                </c:pt>
                <c:pt idx="10989">
                  <c:v>0.64353700000000003</c:v>
                </c:pt>
                <c:pt idx="10990">
                  <c:v>0.64366699999999999</c:v>
                </c:pt>
                <c:pt idx="10991">
                  <c:v>0.64379699999999995</c:v>
                </c:pt>
                <c:pt idx="10992">
                  <c:v>0.64392700000000003</c:v>
                </c:pt>
                <c:pt idx="10993">
                  <c:v>0.64405699999999999</c:v>
                </c:pt>
                <c:pt idx="10994">
                  <c:v>0.64418699999999995</c:v>
                </c:pt>
                <c:pt idx="10995">
                  <c:v>0.64431700000000003</c:v>
                </c:pt>
                <c:pt idx="10996">
                  <c:v>0.64444699999999999</c:v>
                </c:pt>
                <c:pt idx="10997">
                  <c:v>0.64457699999999996</c:v>
                </c:pt>
                <c:pt idx="10998">
                  <c:v>0.644706</c:v>
                </c:pt>
                <c:pt idx="10999">
                  <c:v>0.64483599999999996</c:v>
                </c:pt>
                <c:pt idx="11000">
                  <c:v>0.64496600000000004</c:v>
                </c:pt>
                <c:pt idx="11001">
                  <c:v>0.64509499999999997</c:v>
                </c:pt>
                <c:pt idx="11002">
                  <c:v>0.64522500000000005</c:v>
                </c:pt>
                <c:pt idx="11003">
                  <c:v>0.64535399999999998</c:v>
                </c:pt>
                <c:pt idx="11004">
                  <c:v>0.64548300000000003</c:v>
                </c:pt>
                <c:pt idx="11005">
                  <c:v>0.64561299999999999</c:v>
                </c:pt>
                <c:pt idx="11006">
                  <c:v>0.64574200000000004</c:v>
                </c:pt>
                <c:pt idx="11007">
                  <c:v>0.64587099999999997</c:v>
                </c:pt>
                <c:pt idx="11008">
                  <c:v>0.64600000000000002</c:v>
                </c:pt>
                <c:pt idx="11009">
                  <c:v>0.64612899999999995</c:v>
                </c:pt>
                <c:pt idx="11010">
                  <c:v>0.646258</c:v>
                </c:pt>
                <c:pt idx="11011">
                  <c:v>0.64638700000000004</c:v>
                </c:pt>
                <c:pt idx="11012">
                  <c:v>0.64651599999999998</c:v>
                </c:pt>
                <c:pt idx="11013">
                  <c:v>0.64664500000000003</c:v>
                </c:pt>
                <c:pt idx="11014">
                  <c:v>0.64677399999999996</c:v>
                </c:pt>
                <c:pt idx="11015">
                  <c:v>0.64690300000000001</c:v>
                </c:pt>
                <c:pt idx="11016">
                  <c:v>0.64703100000000002</c:v>
                </c:pt>
                <c:pt idx="11017">
                  <c:v>0.64715999999999996</c:v>
                </c:pt>
                <c:pt idx="11018">
                  <c:v>0.647289</c:v>
                </c:pt>
                <c:pt idx="11019">
                  <c:v>0.64741700000000002</c:v>
                </c:pt>
                <c:pt idx="11020">
                  <c:v>0.64754599999999995</c:v>
                </c:pt>
                <c:pt idx="11021">
                  <c:v>0.64767399999999997</c:v>
                </c:pt>
                <c:pt idx="11022">
                  <c:v>0.64780199999999999</c:v>
                </c:pt>
                <c:pt idx="11023">
                  <c:v>0.64793100000000003</c:v>
                </c:pt>
                <c:pt idx="11024">
                  <c:v>0.64805900000000005</c:v>
                </c:pt>
                <c:pt idx="11025">
                  <c:v>0.64818699999999996</c:v>
                </c:pt>
                <c:pt idx="11026">
                  <c:v>0.64831499999999997</c:v>
                </c:pt>
                <c:pt idx="11027">
                  <c:v>0.64844299999999999</c:v>
                </c:pt>
                <c:pt idx="11028">
                  <c:v>0.64857100000000001</c:v>
                </c:pt>
                <c:pt idx="11029">
                  <c:v>0.64869900000000003</c:v>
                </c:pt>
                <c:pt idx="11030">
                  <c:v>0.64882700000000004</c:v>
                </c:pt>
                <c:pt idx="11031">
                  <c:v>0.64895499999999995</c:v>
                </c:pt>
                <c:pt idx="11032">
                  <c:v>0.64908299999999997</c:v>
                </c:pt>
                <c:pt idx="11033">
                  <c:v>0.64921099999999998</c:v>
                </c:pt>
                <c:pt idx="11034">
                  <c:v>0.64933799999999997</c:v>
                </c:pt>
                <c:pt idx="11035">
                  <c:v>0.64946599999999999</c:v>
                </c:pt>
                <c:pt idx="11036">
                  <c:v>0.64959299999999998</c:v>
                </c:pt>
                <c:pt idx="11037">
                  <c:v>0.64972099999999999</c:v>
                </c:pt>
                <c:pt idx="11038">
                  <c:v>0.64984799999999998</c:v>
                </c:pt>
                <c:pt idx="11039">
                  <c:v>0.649976</c:v>
                </c:pt>
                <c:pt idx="11040">
                  <c:v>0.65010299999999999</c:v>
                </c:pt>
                <c:pt idx="11041">
                  <c:v>0.650231</c:v>
                </c:pt>
                <c:pt idx="11042">
                  <c:v>0.65035799999999999</c:v>
                </c:pt>
                <c:pt idx="11043">
                  <c:v>0.65048499999999998</c:v>
                </c:pt>
                <c:pt idx="11044">
                  <c:v>0.65061199999999997</c:v>
                </c:pt>
                <c:pt idx="11045">
                  <c:v>0.65073899999999996</c:v>
                </c:pt>
                <c:pt idx="11046">
                  <c:v>0.65086599999999994</c:v>
                </c:pt>
                <c:pt idx="11047">
                  <c:v>0.65099300000000004</c:v>
                </c:pt>
                <c:pt idx="11048">
                  <c:v>0.65112000000000003</c:v>
                </c:pt>
                <c:pt idx="11049">
                  <c:v>0.65124700000000002</c:v>
                </c:pt>
                <c:pt idx="11050">
                  <c:v>0.65137400000000001</c:v>
                </c:pt>
                <c:pt idx="11051">
                  <c:v>0.651501</c:v>
                </c:pt>
                <c:pt idx="11052">
                  <c:v>0.65162699999999996</c:v>
                </c:pt>
                <c:pt idx="11053">
                  <c:v>0.65175399999999994</c:v>
                </c:pt>
                <c:pt idx="11054">
                  <c:v>0.65188100000000004</c:v>
                </c:pt>
                <c:pt idx="11055">
                  <c:v>0.652007</c:v>
                </c:pt>
                <c:pt idx="11056">
                  <c:v>0.65213399999999999</c:v>
                </c:pt>
                <c:pt idx="11057">
                  <c:v>0.65225999999999995</c:v>
                </c:pt>
                <c:pt idx="11058">
                  <c:v>0.65238600000000002</c:v>
                </c:pt>
                <c:pt idx="11059">
                  <c:v>0.65251300000000001</c:v>
                </c:pt>
                <c:pt idx="11060">
                  <c:v>0.65263899999999997</c:v>
                </c:pt>
                <c:pt idx="11061">
                  <c:v>0.65276500000000004</c:v>
                </c:pt>
                <c:pt idx="11062">
                  <c:v>0.652891</c:v>
                </c:pt>
                <c:pt idx="11063">
                  <c:v>0.65301699999999996</c:v>
                </c:pt>
                <c:pt idx="11064">
                  <c:v>0.65314300000000003</c:v>
                </c:pt>
                <c:pt idx="11065">
                  <c:v>0.65326899999999999</c:v>
                </c:pt>
                <c:pt idx="11066">
                  <c:v>0.65339499999999995</c:v>
                </c:pt>
                <c:pt idx="11067">
                  <c:v>0.65352100000000002</c:v>
                </c:pt>
                <c:pt idx="11068">
                  <c:v>0.65364699999999998</c:v>
                </c:pt>
                <c:pt idx="11069">
                  <c:v>0.65377300000000005</c:v>
                </c:pt>
                <c:pt idx="11070">
                  <c:v>0.65389799999999998</c:v>
                </c:pt>
                <c:pt idx="11071">
                  <c:v>0.65402400000000005</c:v>
                </c:pt>
                <c:pt idx="11072">
                  <c:v>0.65415000000000001</c:v>
                </c:pt>
                <c:pt idx="11073">
                  <c:v>0.65427500000000005</c:v>
                </c:pt>
                <c:pt idx="11074">
                  <c:v>0.65440100000000001</c:v>
                </c:pt>
                <c:pt idx="11075">
                  <c:v>0.65452600000000005</c:v>
                </c:pt>
                <c:pt idx="11076">
                  <c:v>0.65465200000000001</c:v>
                </c:pt>
                <c:pt idx="11077">
                  <c:v>0.65477700000000005</c:v>
                </c:pt>
                <c:pt idx="11078">
                  <c:v>0.65490199999999998</c:v>
                </c:pt>
                <c:pt idx="11079">
                  <c:v>0.65502700000000003</c:v>
                </c:pt>
                <c:pt idx="11080">
                  <c:v>0.65515299999999999</c:v>
                </c:pt>
                <c:pt idx="11081">
                  <c:v>0.65527800000000003</c:v>
                </c:pt>
                <c:pt idx="11082">
                  <c:v>0.65540299999999996</c:v>
                </c:pt>
                <c:pt idx="11083">
                  <c:v>0.655528</c:v>
                </c:pt>
                <c:pt idx="11084">
                  <c:v>0.65565300000000004</c:v>
                </c:pt>
                <c:pt idx="11085">
                  <c:v>0.65577799999999997</c:v>
                </c:pt>
                <c:pt idx="11086">
                  <c:v>0.65590199999999999</c:v>
                </c:pt>
                <c:pt idx="11087">
                  <c:v>0.65602700000000003</c:v>
                </c:pt>
                <c:pt idx="11088">
                  <c:v>0.65615199999999996</c:v>
                </c:pt>
                <c:pt idx="11089">
                  <c:v>0.656277</c:v>
                </c:pt>
                <c:pt idx="11090">
                  <c:v>0.65640100000000001</c:v>
                </c:pt>
                <c:pt idx="11091">
                  <c:v>0.65652600000000005</c:v>
                </c:pt>
                <c:pt idx="11092">
                  <c:v>0.65664999999999996</c:v>
                </c:pt>
                <c:pt idx="11093">
                  <c:v>0.656775</c:v>
                </c:pt>
                <c:pt idx="11094">
                  <c:v>0.65689900000000001</c:v>
                </c:pt>
                <c:pt idx="11095">
                  <c:v>0.65702300000000002</c:v>
                </c:pt>
                <c:pt idx="11096">
                  <c:v>0.65714799999999995</c:v>
                </c:pt>
                <c:pt idx="11097">
                  <c:v>0.65727199999999997</c:v>
                </c:pt>
                <c:pt idx="11098">
                  <c:v>0.65739599999999998</c:v>
                </c:pt>
                <c:pt idx="11099">
                  <c:v>0.65751999999999999</c:v>
                </c:pt>
                <c:pt idx="11100">
                  <c:v>0.65764400000000001</c:v>
                </c:pt>
                <c:pt idx="11101">
                  <c:v>0.65776800000000002</c:v>
                </c:pt>
                <c:pt idx="11102">
                  <c:v>0.65789200000000003</c:v>
                </c:pt>
                <c:pt idx="11103">
                  <c:v>0.65801600000000005</c:v>
                </c:pt>
                <c:pt idx="11104">
                  <c:v>0.65813999999999995</c:v>
                </c:pt>
                <c:pt idx="11105">
                  <c:v>0.65826399999999996</c:v>
                </c:pt>
                <c:pt idx="11106">
                  <c:v>0.65838799999999997</c:v>
                </c:pt>
                <c:pt idx="11107">
                  <c:v>0.65851099999999996</c:v>
                </c:pt>
                <c:pt idx="11108">
                  <c:v>0.65863499999999997</c:v>
                </c:pt>
                <c:pt idx="11109">
                  <c:v>0.65875899999999998</c:v>
                </c:pt>
                <c:pt idx="11110">
                  <c:v>0.65888199999999997</c:v>
                </c:pt>
                <c:pt idx="11111">
                  <c:v>0.65900599999999998</c:v>
                </c:pt>
                <c:pt idx="11112">
                  <c:v>0.65912899999999996</c:v>
                </c:pt>
                <c:pt idx="11113">
                  <c:v>0.65925199999999995</c:v>
                </c:pt>
                <c:pt idx="11114">
                  <c:v>0.65937599999999996</c:v>
                </c:pt>
                <c:pt idx="11115">
                  <c:v>0.65949899999999995</c:v>
                </c:pt>
                <c:pt idx="11116">
                  <c:v>0.65962200000000004</c:v>
                </c:pt>
                <c:pt idx="11117">
                  <c:v>0.65974500000000003</c:v>
                </c:pt>
                <c:pt idx="11118">
                  <c:v>0.65986800000000001</c:v>
                </c:pt>
                <c:pt idx="11119">
                  <c:v>0.65999200000000002</c:v>
                </c:pt>
                <c:pt idx="11120">
                  <c:v>0.66011399999999998</c:v>
                </c:pt>
                <c:pt idx="11121">
                  <c:v>0.66023699999999996</c:v>
                </c:pt>
                <c:pt idx="11122">
                  <c:v>0.66035999999999995</c:v>
                </c:pt>
                <c:pt idx="11123">
                  <c:v>0.66048300000000004</c:v>
                </c:pt>
                <c:pt idx="11124">
                  <c:v>0.66060600000000003</c:v>
                </c:pt>
                <c:pt idx="11125">
                  <c:v>0.66072900000000001</c:v>
                </c:pt>
                <c:pt idx="11126">
                  <c:v>0.66085099999999997</c:v>
                </c:pt>
                <c:pt idx="11127">
                  <c:v>0.66097399999999995</c:v>
                </c:pt>
                <c:pt idx="11128">
                  <c:v>0.66109600000000002</c:v>
                </c:pt>
                <c:pt idx="11129">
                  <c:v>0.661219</c:v>
                </c:pt>
                <c:pt idx="11130">
                  <c:v>0.66134099999999996</c:v>
                </c:pt>
                <c:pt idx="11131">
                  <c:v>0.66146400000000005</c:v>
                </c:pt>
                <c:pt idx="11132">
                  <c:v>0.66158600000000001</c:v>
                </c:pt>
                <c:pt idx="11133">
                  <c:v>0.66170799999999996</c:v>
                </c:pt>
                <c:pt idx="11134">
                  <c:v>0.66183099999999995</c:v>
                </c:pt>
                <c:pt idx="11135">
                  <c:v>0.66195300000000001</c:v>
                </c:pt>
                <c:pt idx="11136">
                  <c:v>0.66207499999999997</c:v>
                </c:pt>
                <c:pt idx="11137">
                  <c:v>0.66219700000000004</c:v>
                </c:pt>
                <c:pt idx="11138">
                  <c:v>0.66231899999999999</c:v>
                </c:pt>
                <c:pt idx="11139">
                  <c:v>0.66244099999999995</c:v>
                </c:pt>
                <c:pt idx="11140">
                  <c:v>0.66256300000000001</c:v>
                </c:pt>
                <c:pt idx="11141">
                  <c:v>0.66268499999999997</c:v>
                </c:pt>
                <c:pt idx="11142">
                  <c:v>0.66280700000000004</c:v>
                </c:pt>
                <c:pt idx="11143">
                  <c:v>0.66292799999999996</c:v>
                </c:pt>
                <c:pt idx="11144">
                  <c:v>0.66305000000000003</c:v>
                </c:pt>
                <c:pt idx="11145">
                  <c:v>0.66317199999999998</c:v>
                </c:pt>
                <c:pt idx="11146">
                  <c:v>0.66329300000000002</c:v>
                </c:pt>
                <c:pt idx="11147">
                  <c:v>0.66341499999999998</c:v>
                </c:pt>
                <c:pt idx="11148">
                  <c:v>0.66353600000000001</c:v>
                </c:pt>
                <c:pt idx="11149">
                  <c:v>0.66365799999999997</c:v>
                </c:pt>
                <c:pt idx="11150">
                  <c:v>0.66377900000000001</c:v>
                </c:pt>
                <c:pt idx="11151">
                  <c:v>0.66390000000000005</c:v>
                </c:pt>
                <c:pt idx="11152">
                  <c:v>0.664022</c:v>
                </c:pt>
                <c:pt idx="11153">
                  <c:v>0.66414300000000004</c:v>
                </c:pt>
                <c:pt idx="11154">
                  <c:v>0.66426399999999997</c:v>
                </c:pt>
                <c:pt idx="11155">
                  <c:v>0.664385</c:v>
                </c:pt>
                <c:pt idx="11156">
                  <c:v>0.66450600000000004</c:v>
                </c:pt>
                <c:pt idx="11157">
                  <c:v>0.66462699999999997</c:v>
                </c:pt>
                <c:pt idx="11158">
                  <c:v>0.66474800000000001</c:v>
                </c:pt>
                <c:pt idx="11159">
                  <c:v>0.66486900000000004</c:v>
                </c:pt>
                <c:pt idx="11160">
                  <c:v>0.66498999999999997</c:v>
                </c:pt>
                <c:pt idx="11161">
                  <c:v>0.66511100000000001</c:v>
                </c:pt>
                <c:pt idx="11162">
                  <c:v>0.66523200000000005</c:v>
                </c:pt>
                <c:pt idx="11163">
                  <c:v>0.66535200000000005</c:v>
                </c:pt>
                <c:pt idx="11164">
                  <c:v>0.66547299999999998</c:v>
                </c:pt>
                <c:pt idx="11165">
                  <c:v>0.66559299999999999</c:v>
                </c:pt>
                <c:pt idx="11166">
                  <c:v>0.66571400000000003</c:v>
                </c:pt>
                <c:pt idx="11167">
                  <c:v>0.66583400000000004</c:v>
                </c:pt>
                <c:pt idx="11168">
                  <c:v>0.66595499999999996</c:v>
                </c:pt>
                <c:pt idx="11169">
                  <c:v>0.66607499999999997</c:v>
                </c:pt>
                <c:pt idx="11170">
                  <c:v>0.66619499999999998</c:v>
                </c:pt>
                <c:pt idx="11171">
                  <c:v>0.66631600000000002</c:v>
                </c:pt>
                <c:pt idx="11172">
                  <c:v>0.66643600000000003</c:v>
                </c:pt>
                <c:pt idx="11173">
                  <c:v>0.66655600000000004</c:v>
                </c:pt>
                <c:pt idx="11174">
                  <c:v>0.66667600000000005</c:v>
                </c:pt>
                <c:pt idx="11175">
                  <c:v>0.66679600000000006</c:v>
                </c:pt>
                <c:pt idx="11176">
                  <c:v>0.66691599999999995</c:v>
                </c:pt>
                <c:pt idx="11177">
                  <c:v>0.66703599999999996</c:v>
                </c:pt>
                <c:pt idx="11178">
                  <c:v>0.66715599999999997</c:v>
                </c:pt>
                <c:pt idx="11179">
                  <c:v>0.66727599999999998</c:v>
                </c:pt>
                <c:pt idx="11180">
                  <c:v>0.66739599999999999</c:v>
                </c:pt>
                <c:pt idx="11181">
                  <c:v>0.66751499999999997</c:v>
                </c:pt>
                <c:pt idx="11182">
                  <c:v>0.66763499999999998</c:v>
                </c:pt>
                <c:pt idx="11183">
                  <c:v>0.66775499999999999</c:v>
                </c:pt>
                <c:pt idx="11184">
                  <c:v>0.66787399999999997</c:v>
                </c:pt>
                <c:pt idx="11185">
                  <c:v>0.66799399999999998</c:v>
                </c:pt>
                <c:pt idx="11186">
                  <c:v>0.66811299999999996</c:v>
                </c:pt>
                <c:pt idx="11187">
                  <c:v>0.66823200000000005</c:v>
                </c:pt>
                <c:pt idx="11188">
                  <c:v>0.66835199999999995</c:v>
                </c:pt>
                <c:pt idx="11189">
                  <c:v>0.66847100000000004</c:v>
                </c:pt>
                <c:pt idx="11190">
                  <c:v>0.66859000000000002</c:v>
                </c:pt>
                <c:pt idx="11191">
                  <c:v>0.66871000000000003</c:v>
                </c:pt>
                <c:pt idx="11192">
                  <c:v>0.66882900000000001</c:v>
                </c:pt>
                <c:pt idx="11193">
                  <c:v>0.66894799999999999</c:v>
                </c:pt>
                <c:pt idx="11194">
                  <c:v>0.66906699999999997</c:v>
                </c:pt>
                <c:pt idx="11195">
                  <c:v>0.66918599999999995</c:v>
                </c:pt>
                <c:pt idx="11196">
                  <c:v>0.66930500000000004</c:v>
                </c:pt>
                <c:pt idx="11197">
                  <c:v>0.66942400000000002</c:v>
                </c:pt>
                <c:pt idx="11198">
                  <c:v>0.66954199999999997</c:v>
                </c:pt>
                <c:pt idx="11199">
                  <c:v>0.66966099999999995</c:v>
                </c:pt>
                <c:pt idx="11200">
                  <c:v>0.66978000000000004</c:v>
                </c:pt>
                <c:pt idx="11201">
                  <c:v>0.66989799999999999</c:v>
                </c:pt>
                <c:pt idx="11202">
                  <c:v>0.67001699999999997</c:v>
                </c:pt>
                <c:pt idx="11203">
                  <c:v>0.67013599999999995</c:v>
                </c:pt>
                <c:pt idx="11204">
                  <c:v>0.67025400000000002</c:v>
                </c:pt>
                <c:pt idx="11205">
                  <c:v>0.670373</c:v>
                </c:pt>
                <c:pt idx="11206">
                  <c:v>0.67049099999999995</c:v>
                </c:pt>
                <c:pt idx="11207">
                  <c:v>0.67060900000000001</c:v>
                </c:pt>
                <c:pt idx="11208">
                  <c:v>0.67072799999999999</c:v>
                </c:pt>
                <c:pt idx="11209">
                  <c:v>0.67084600000000005</c:v>
                </c:pt>
                <c:pt idx="11210">
                  <c:v>0.670964</c:v>
                </c:pt>
                <c:pt idx="11211">
                  <c:v>0.67108199999999996</c:v>
                </c:pt>
                <c:pt idx="11212">
                  <c:v>0.67120000000000002</c:v>
                </c:pt>
                <c:pt idx="11213">
                  <c:v>0.67131799999999997</c:v>
                </c:pt>
                <c:pt idx="11214">
                  <c:v>0.67143600000000003</c:v>
                </c:pt>
                <c:pt idx="11215">
                  <c:v>0.67155399999999998</c:v>
                </c:pt>
                <c:pt idx="11216">
                  <c:v>0.67167200000000005</c:v>
                </c:pt>
                <c:pt idx="11217">
                  <c:v>0.67179</c:v>
                </c:pt>
                <c:pt idx="11218">
                  <c:v>0.67190700000000003</c:v>
                </c:pt>
                <c:pt idx="11219">
                  <c:v>0.67202499999999998</c:v>
                </c:pt>
                <c:pt idx="11220">
                  <c:v>0.67214300000000005</c:v>
                </c:pt>
                <c:pt idx="11221">
                  <c:v>0.67225999999999997</c:v>
                </c:pt>
                <c:pt idx="11222">
                  <c:v>0.67237800000000003</c:v>
                </c:pt>
                <c:pt idx="11223">
                  <c:v>0.67249499999999995</c:v>
                </c:pt>
                <c:pt idx="11224">
                  <c:v>0.67261300000000002</c:v>
                </c:pt>
                <c:pt idx="11225">
                  <c:v>0.67273000000000005</c:v>
                </c:pt>
                <c:pt idx="11226">
                  <c:v>0.67284699999999997</c:v>
                </c:pt>
                <c:pt idx="11227">
                  <c:v>0.67296500000000004</c:v>
                </c:pt>
                <c:pt idx="11228">
                  <c:v>0.67308199999999996</c:v>
                </c:pt>
                <c:pt idx="11229">
                  <c:v>0.67319899999999999</c:v>
                </c:pt>
                <c:pt idx="11230">
                  <c:v>0.67331600000000003</c:v>
                </c:pt>
                <c:pt idx="11231">
                  <c:v>0.67343299999999995</c:v>
                </c:pt>
                <c:pt idx="11232">
                  <c:v>0.67354999999999998</c:v>
                </c:pt>
                <c:pt idx="11233">
                  <c:v>0.67366700000000002</c:v>
                </c:pt>
                <c:pt idx="11234">
                  <c:v>0.67378400000000005</c:v>
                </c:pt>
                <c:pt idx="11235">
                  <c:v>0.67390099999999997</c:v>
                </c:pt>
                <c:pt idx="11236">
                  <c:v>0.67401800000000001</c:v>
                </c:pt>
                <c:pt idx="11237">
                  <c:v>0.67413400000000001</c:v>
                </c:pt>
                <c:pt idx="11238">
                  <c:v>0.67425100000000004</c:v>
                </c:pt>
                <c:pt idx="11239">
                  <c:v>0.67436799999999997</c:v>
                </c:pt>
                <c:pt idx="11240">
                  <c:v>0.67448399999999997</c:v>
                </c:pt>
                <c:pt idx="11241">
                  <c:v>0.67460100000000001</c:v>
                </c:pt>
                <c:pt idx="11242">
                  <c:v>0.67471700000000001</c:v>
                </c:pt>
                <c:pt idx="11243">
                  <c:v>0.67483400000000004</c:v>
                </c:pt>
                <c:pt idx="11244">
                  <c:v>0.67495000000000005</c:v>
                </c:pt>
                <c:pt idx="11245">
                  <c:v>0.67506600000000005</c:v>
                </c:pt>
                <c:pt idx="11246">
                  <c:v>0.67518199999999995</c:v>
                </c:pt>
                <c:pt idx="11247">
                  <c:v>0.67529899999999998</c:v>
                </c:pt>
                <c:pt idx="11248">
                  <c:v>0.67541499999999999</c:v>
                </c:pt>
                <c:pt idx="11249">
                  <c:v>0.67553099999999999</c:v>
                </c:pt>
                <c:pt idx="11250">
                  <c:v>0.675647</c:v>
                </c:pt>
                <c:pt idx="11251">
                  <c:v>0.675763</c:v>
                </c:pt>
                <c:pt idx="11252">
                  <c:v>0.67587900000000001</c:v>
                </c:pt>
                <c:pt idx="11253">
                  <c:v>0.67599500000000001</c:v>
                </c:pt>
                <c:pt idx="11254">
                  <c:v>0.67610999999999999</c:v>
                </c:pt>
                <c:pt idx="11255">
                  <c:v>0.67622599999999999</c:v>
                </c:pt>
                <c:pt idx="11256">
                  <c:v>0.676342</c:v>
                </c:pt>
                <c:pt idx="11257">
                  <c:v>0.676458</c:v>
                </c:pt>
                <c:pt idx="11258">
                  <c:v>0.67657299999999998</c:v>
                </c:pt>
                <c:pt idx="11259">
                  <c:v>0.67668899999999998</c:v>
                </c:pt>
                <c:pt idx="11260">
                  <c:v>0.67680399999999996</c:v>
                </c:pt>
                <c:pt idx="11261">
                  <c:v>0.67691999999999997</c:v>
                </c:pt>
                <c:pt idx="11262">
                  <c:v>0.67703500000000005</c:v>
                </c:pt>
                <c:pt idx="11263">
                  <c:v>0.67715000000000003</c:v>
                </c:pt>
                <c:pt idx="11264">
                  <c:v>0.67726600000000003</c:v>
                </c:pt>
                <c:pt idx="11265">
                  <c:v>0.67738100000000001</c:v>
                </c:pt>
                <c:pt idx="11266">
                  <c:v>0.67749599999999999</c:v>
                </c:pt>
                <c:pt idx="11267">
                  <c:v>0.67761099999999996</c:v>
                </c:pt>
                <c:pt idx="11268">
                  <c:v>0.67772600000000005</c:v>
                </c:pt>
                <c:pt idx="11269">
                  <c:v>0.67784100000000003</c:v>
                </c:pt>
                <c:pt idx="11270">
                  <c:v>0.677956</c:v>
                </c:pt>
                <c:pt idx="11271">
                  <c:v>0.67807099999999998</c:v>
                </c:pt>
                <c:pt idx="11272">
                  <c:v>0.67818599999999996</c:v>
                </c:pt>
                <c:pt idx="11273">
                  <c:v>0.67830100000000004</c:v>
                </c:pt>
                <c:pt idx="11274">
                  <c:v>0.67841499999999999</c:v>
                </c:pt>
                <c:pt idx="11275">
                  <c:v>0.67852999999999997</c:v>
                </c:pt>
                <c:pt idx="11276">
                  <c:v>0.67864500000000005</c:v>
                </c:pt>
                <c:pt idx="11277">
                  <c:v>0.678759</c:v>
                </c:pt>
                <c:pt idx="11278">
                  <c:v>0.67887399999999998</c:v>
                </c:pt>
                <c:pt idx="11279">
                  <c:v>0.67898800000000004</c:v>
                </c:pt>
                <c:pt idx="11280">
                  <c:v>0.67910199999999998</c:v>
                </c:pt>
                <c:pt idx="11281">
                  <c:v>0.67921699999999996</c:v>
                </c:pt>
                <c:pt idx="11282">
                  <c:v>0.67933100000000002</c:v>
                </c:pt>
                <c:pt idx="11283">
                  <c:v>0.67944499999999997</c:v>
                </c:pt>
                <c:pt idx="11284">
                  <c:v>0.67955900000000002</c:v>
                </c:pt>
                <c:pt idx="11285">
                  <c:v>0.67967299999999997</c:v>
                </c:pt>
                <c:pt idx="11286">
                  <c:v>0.67978799999999995</c:v>
                </c:pt>
                <c:pt idx="11287">
                  <c:v>0.67990200000000001</c:v>
                </c:pt>
                <c:pt idx="11288">
                  <c:v>0.68001500000000004</c:v>
                </c:pt>
                <c:pt idx="11289">
                  <c:v>0.68012899999999998</c:v>
                </c:pt>
                <c:pt idx="11290">
                  <c:v>0.68024300000000004</c:v>
                </c:pt>
                <c:pt idx="11291">
                  <c:v>0.68035699999999999</c:v>
                </c:pt>
                <c:pt idx="11292">
                  <c:v>0.68047100000000005</c:v>
                </c:pt>
                <c:pt idx="11293">
                  <c:v>0.68058399999999997</c:v>
                </c:pt>
                <c:pt idx="11294">
                  <c:v>0.68069800000000003</c:v>
                </c:pt>
                <c:pt idx="11295">
                  <c:v>0.68081100000000006</c:v>
                </c:pt>
                <c:pt idx="11296">
                  <c:v>0.680925</c:v>
                </c:pt>
                <c:pt idx="11297">
                  <c:v>0.68103800000000003</c:v>
                </c:pt>
                <c:pt idx="11298">
                  <c:v>0.68115199999999998</c:v>
                </c:pt>
                <c:pt idx="11299">
                  <c:v>0.68126500000000001</c:v>
                </c:pt>
                <c:pt idx="11300">
                  <c:v>0.68137800000000004</c:v>
                </c:pt>
                <c:pt idx="11301">
                  <c:v>0.68149199999999999</c:v>
                </c:pt>
                <c:pt idx="11302">
                  <c:v>0.68160500000000002</c:v>
                </c:pt>
                <c:pt idx="11303">
                  <c:v>0.68171800000000005</c:v>
                </c:pt>
                <c:pt idx="11304">
                  <c:v>0.68183099999999996</c:v>
                </c:pt>
                <c:pt idx="11305">
                  <c:v>0.68194399999999999</c:v>
                </c:pt>
                <c:pt idx="11306">
                  <c:v>0.68205700000000002</c:v>
                </c:pt>
                <c:pt idx="11307">
                  <c:v>0.68217000000000005</c:v>
                </c:pt>
                <c:pt idx="11308">
                  <c:v>0.68228200000000006</c:v>
                </c:pt>
                <c:pt idx="11309">
                  <c:v>0.68239499999999997</c:v>
                </c:pt>
                <c:pt idx="11310">
                  <c:v>0.682508</c:v>
                </c:pt>
                <c:pt idx="11311">
                  <c:v>0.68262</c:v>
                </c:pt>
                <c:pt idx="11312">
                  <c:v>0.68273300000000003</c:v>
                </c:pt>
                <c:pt idx="11313">
                  <c:v>0.68284500000000004</c:v>
                </c:pt>
                <c:pt idx="11314">
                  <c:v>0.68295799999999995</c:v>
                </c:pt>
                <c:pt idx="11315">
                  <c:v>0.68306999999999995</c:v>
                </c:pt>
                <c:pt idx="11316">
                  <c:v>0.68318299999999998</c:v>
                </c:pt>
                <c:pt idx="11317">
                  <c:v>0.68329499999999999</c:v>
                </c:pt>
                <c:pt idx="11318">
                  <c:v>0.68340699999999999</c:v>
                </c:pt>
                <c:pt idx="11319">
                  <c:v>0.68351899999999999</c:v>
                </c:pt>
                <c:pt idx="11320">
                  <c:v>0.68363099999999999</c:v>
                </c:pt>
                <c:pt idx="11321">
                  <c:v>0.68374299999999999</c:v>
                </c:pt>
                <c:pt idx="11322">
                  <c:v>0.68385499999999999</c:v>
                </c:pt>
                <c:pt idx="11323">
                  <c:v>0.68396699999999999</c:v>
                </c:pt>
                <c:pt idx="11324">
                  <c:v>0.68407899999999999</c:v>
                </c:pt>
                <c:pt idx="11325">
                  <c:v>0.68419099999999999</c:v>
                </c:pt>
                <c:pt idx="11326">
                  <c:v>0.68430299999999999</c:v>
                </c:pt>
                <c:pt idx="11327">
                  <c:v>0.68441399999999997</c:v>
                </c:pt>
                <c:pt idx="11328">
                  <c:v>0.68452599999999997</c:v>
                </c:pt>
                <c:pt idx="11329">
                  <c:v>0.68463700000000005</c:v>
                </c:pt>
                <c:pt idx="11330">
                  <c:v>0.68474900000000005</c:v>
                </c:pt>
                <c:pt idx="11331">
                  <c:v>0.68486000000000002</c:v>
                </c:pt>
                <c:pt idx="11332">
                  <c:v>0.68497200000000003</c:v>
                </c:pt>
                <c:pt idx="11333">
                  <c:v>0.685083</c:v>
                </c:pt>
                <c:pt idx="11334">
                  <c:v>0.68519399999999997</c:v>
                </c:pt>
                <c:pt idx="11335">
                  <c:v>0.68530500000000005</c:v>
                </c:pt>
                <c:pt idx="11336">
                  <c:v>0.68541700000000005</c:v>
                </c:pt>
                <c:pt idx="11337">
                  <c:v>0.68552800000000003</c:v>
                </c:pt>
                <c:pt idx="11338">
                  <c:v>0.685639</c:v>
                </c:pt>
                <c:pt idx="11339">
                  <c:v>0.68574999999999997</c:v>
                </c:pt>
                <c:pt idx="11340">
                  <c:v>0.68586000000000003</c:v>
                </c:pt>
                <c:pt idx="11341">
                  <c:v>0.685971</c:v>
                </c:pt>
                <c:pt idx="11342">
                  <c:v>0.68608199999999997</c:v>
                </c:pt>
                <c:pt idx="11343">
                  <c:v>0.68619300000000005</c:v>
                </c:pt>
                <c:pt idx="11344">
                  <c:v>0.686303</c:v>
                </c:pt>
                <c:pt idx="11345">
                  <c:v>0.68641399999999997</c:v>
                </c:pt>
                <c:pt idx="11346">
                  <c:v>0.68652400000000002</c:v>
                </c:pt>
                <c:pt idx="11347">
                  <c:v>0.686635</c:v>
                </c:pt>
                <c:pt idx="11348">
                  <c:v>0.68674500000000005</c:v>
                </c:pt>
                <c:pt idx="11349">
                  <c:v>0.68685499999999999</c:v>
                </c:pt>
                <c:pt idx="11350">
                  <c:v>0.68696599999999997</c:v>
                </c:pt>
                <c:pt idx="11351">
                  <c:v>0.68707600000000002</c:v>
                </c:pt>
                <c:pt idx="11352">
                  <c:v>0.68718599999999996</c:v>
                </c:pt>
                <c:pt idx="11353">
                  <c:v>0.68729600000000002</c:v>
                </c:pt>
                <c:pt idx="11354">
                  <c:v>0.68740599999999996</c:v>
                </c:pt>
                <c:pt idx="11355">
                  <c:v>0.68751600000000002</c:v>
                </c:pt>
                <c:pt idx="11356">
                  <c:v>0.68762500000000004</c:v>
                </c:pt>
                <c:pt idx="11357">
                  <c:v>0.68773499999999999</c:v>
                </c:pt>
                <c:pt idx="11358">
                  <c:v>0.68784500000000004</c:v>
                </c:pt>
                <c:pt idx="11359">
                  <c:v>0.68795499999999998</c:v>
                </c:pt>
                <c:pt idx="11360">
                  <c:v>0.68806400000000001</c:v>
                </c:pt>
                <c:pt idx="11361">
                  <c:v>0.68817399999999995</c:v>
                </c:pt>
                <c:pt idx="11362">
                  <c:v>0.68828299999999998</c:v>
                </c:pt>
                <c:pt idx="11363">
                  <c:v>0.688392</c:v>
                </c:pt>
                <c:pt idx="11364">
                  <c:v>0.68850199999999995</c:v>
                </c:pt>
                <c:pt idx="11365">
                  <c:v>0.68861099999999997</c:v>
                </c:pt>
                <c:pt idx="11366">
                  <c:v>0.68872</c:v>
                </c:pt>
                <c:pt idx="11367">
                  <c:v>0.68882900000000002</c:v>
                </c:pt>
                <c:pt idx="11368">
                  <c:v>0.68893800000000005</c:v>
                </c:pt>
                <c:pt idx="11369">
                  <c:v>0.68904699999999997</c:v>
                </c:pt>
                <c:pt idx="11370">
                  <c:v>0.68915599999999999</c:v>
                </c:pt>
                <c:pt idx="11371">
                  <c:v>0.68926399999999999</c:v>
                </c:pt>
                <c:pt idx="11372">
                  <c:v>0.68937300000000001</c:v>
                </c:pt>
                <c:pt idx="11373">
                  <c:v>0.68948200000000004</c:v>
                </c:pt>
                <c:pt idx="11374">
                  <c:v>0.68959000000000004</c:v>
                </c:pt>
                <c:pt idx="11375">
                  <c:v>0.68969899999999995</c:v>
                </c:pt>
                <c:pt idx="11376">
                  <c:v>0.68980699999999995</c:v>
                </c:pt>
                <c:pt idx="11377">
                  <c:v>0.68991599999999997</c:v>
                </c:pt>
                <c:pt idx="11378">
                  <c:v>0.69002399999999997</c:v>
                </c:pt>
                <c:pt idx="11379">
                  <c:v>0.69013199999999997</c:v>
                </c:pt>
                <c:pt idx="11380">
                  <c:v>0.69023999999999996</c:v>
                </c:pt>
                <c:pt idx="11381">
                  <c:v>0.69034799999999996</c:v>
                </c:pt>
                <c:pt idx="11382">
                  <c:v>0.69045599999999996</c:v>
                </c:pt>
                <c:pt idx="11383">
                  <c:v>0.69056399999999996</c:v>
                </c:pt>
                <c:pt idx="11384">
                  <c:v>0.69067199999999995</c:v>
                </c:pt>
                <c:pt idx="11385">
                  <c:v>0.69077900000000003</c:v>
                </c:pt>
                <c:pt idx="11386">
                  <c:v>0.69088700000000003</c:v>
                </c:pt>
                <c:pt idx="11387">
                  <c:v>0.69099500000000003</c:v>
                </c:pt>
                <c:pt idx="11388">
                  <c:v>0.69110199999999999</c:v>
                </c:pt>
                <c:pt idx="11389">
                  <c:v>0.69120999999999999</c:v>
                </c:pt>
                <c:pt idx="11390">
                  <c:v>0.69131699999999996</c:v>
                </c:pt>
                <c:pt idx="11391">
                  <c:v>0.69142400000000004</c:v>
                </c:pt>
                <c:pt idx="11392">
                  <c:v>0.69153100000000001</c:v>
                </c:pt>
                <c:pt idx="11393">
                  <c:v>0.69163799999999998</c:v>
                </c:pt>
                <c:pt idx="11394">
                  <c:v>0.69174500000000005</c:v>
                </c:pt>
                <c:pt idx="11395">
                  <c:v>0.69185200000000002</c:v>
                </c:pt>
                <c:pt idx="11396">
                  <c:v>0.69195899999999999</c:v>
                </c:pt>
                <c:pt idx="11397">
                  <c:v>0.69206599999999996</c:v>
                </c:pt>
                <c:pt idx="11398">
                  <c:v>0.69217200000000001</c:v>
                </c:pt>
                <c:pt idx="11399">
                  <c:v>0.69227899999999998</c:v>
                </c:pt>
                <c:pt idx="11400">
                  <c:v>0.69238500000000003</c:v>
                </c:pt>
                <c:pt idx="11401">
                  <c:v>0.692492</c:v>
                </c:pt>
                <c:pt idx="11402">
                  <c:v>0.69259800000000005</c:v>
                </c:pt>
                <c:pt idx="11403">
                  <c:v>0.69270399999999999</c:v>
                </c:pt>
                <c:pt idx="11404">
                  <c:v>0.69281099999999995</c:v>
                </c:pt>
                <c:pt idx="11405">
                  <c:v>0.69291700000000001</c:v>
                </c:pt>
                <c:pt idx="11406">
                  <c:v>0.69302200000000003</c:v>
                </c:pt>
                <c:pt idx="11407">
                  <c:v>0.69312799999999997</c:v>
                </c:pt>
                <c:pt idx="11408">
                  <c:v>0.69323400000000002</c:v>
                </c:pt>
                <c:pt idx="11409">
                  <c:v>0.69333999999999996</c:v>
                </c:pt>
                <c:pt idx="11410">
                  <c:v>0.69344499999999998</c:v>
                </c:pt>
                <c:pt idx="11411">
                  <c:v>0.69355100000000003</c:v>
                </c:pt>
                <c:pt idx="11412">
                  <c:v>0.69365600000000005</c:v>
                </c:pt>
                <c:pt idx="11413">
                  <c:v>0.69376199999999999</c:v>
                </c:pt>
                <c:pt idx="11414">
                  <c:v>0.69386700000000001</c:v>
                </c:pt>
                <c:pt idx="11415">
                  <c:v>0.69397200000000003</c:v>
                </c:pt>
                <c:pt idx="11416">
                  <c:v>0.69407700000000006</c:v>
                </c:pt>
                <c:pt idx="11417">
                  <c:v>0.69418199999999997</c:v>
                </c:pt>
                <c:pt idx="11418">
                  <c:v>0.69428699999999999</c:v>
                </c:pt>
                <c:pt idx="11419">
                  <c:v>0.69439099999999998</c:v>
                </c:pt>
                <c:pt idx="11420">
                  <c:v>0.694496</c:v>
                </c:pt>
                <c:pt idx="11421">
                  <c:v>0.6946</c:v>
                </c:pt>
                <c:pt idx="11422">
                  <c:v>0.69470500000000002</c:v>
                </c:pt>
                <c:pt idx="11423">
                  <c:v>0.69480900000000001</c:v>
                </c:pt>
                <c:pt idx="11424">
                  <c:v>0.694913</c:v>
                </c:pt>
                <c:pt idx="11425">
                  <c:v>0.695017</c:v>
                </c:pt>
                <c:pt idx="11426">
                  <c:v>0.69512099999999999</c:v>
                </c:pt>
                <c:pt idx="11427">
                  <c:v>0.69522499999999998</c:v>
                </c:pt>
                <c:pt idx="11428">
                  <c:v>0.69532899999999997</c:v>
                </c:pt>
                <c:pt idx="11429">
                  <c:v>0.69543299999999997</c:v>
                </c:pt>
                <c:pt idx="11430">
                  <c:v>0.69553600000000004</c:v>
                </c:pt>
                <c:pt idx="11431">
                  <c:v>0.69563900000000001</c:v>
                </c:pt>
                <c:pt idx="11432">
                  <c:v>0.695743</c:v>
                </c:pt>
                <c:pt idx="11433">
                  <c:v>0.69584599999999996</c:v>
                </c:pt>
                <c:pt idx="11434">
                  <c:v>0.69594900000000004</c:v>
                </c:pt>
                <c:pt idx="11435">
                  <c:v>0.696052</c:v>
                </c:pt>
                <c:pt idx="11436">
                  <c:v>0.69615499999999997</c:v>
                </c:pt>
                <c:pt idx="11437">
                  <c:v>0.69625800000000004</c:v>
                </c:pt>
                <c:pt idx="11438">
                  <c:v>0.69635999999999998</c:v>
                </c:pt>
                <c:pt idx="11439">
                  <c:v>0.69646300000000005</c:v>
                </c:pt>
                <c:pt idx="11440">
                  <c:v>0.69656499999999999</c:v>
                </c:pt>
                <c:pt idx="11441">
                  <c:v>0.69666700000000004</c:v>
                </c:pt>
                <c:pt idx="11442">
                  <c:v>0.69676899999999997</c:v>
                </c:pt>
                <c:pt idx="11443">
                  <c:v>0.69687100000000002</c:v>
                </c:pt>
                <c:pt idx="11444">
                  <c:v>0.69697299999999995</c:v>
                </c:pt>
                <c:pt idx="11445">
                  <c:v>0.697075</c:v>
                </c:pt>
                <c:pt idx="11446">
                  <c:v>0.69717700000000005</c:v>
                </c:pt>
                <c:pt idx="11447">
                  <c:v>0.69727799999999995</c:v>
                </c:pt>
                <c:pt idx="11448">
                  <c:v>0.69738</c:v>
                </c:pt>
                <c:pt idx="11449">
                  <c:v>0.69748100000000002</c:v>
                </c:pt>
                <c:pt idx="11450">
                  <c:v>0.69758200000000004</c:v>
                </c:pt>
                <c:pt idx="11451">
                  <c:v>0.69768300000000005</c:v>
                </c:pt>
                <c:pt idx="11452">
                  <c:v>0.69778399999999996</c:v>
                </c:pt>
                <c:pt idx="11453">
                  <c:v>0.69788399999999995</c:v>
                </c:pt>
                <c:pt idx="11454">
                  <c:v>0.69798499999999997</c:v>
                </c:pt>
                <c:pt idx="11455">
                  <c:v>0.69808499999999996</c:v>
                </c:pt>
                <c:pt idx="11456">
                  <c:v>0.69818499999999994</c:v>
                </c:pt>
                <c:pt idx="11457">
                  <c:v>0.69828599999999996</c:v>
                </c:pt>
                <c:pt idx="11458">
                  <c:v>0.69838599999999995</c:v>
                </c:pt>
                <c:pt idx="11459">
                  <c:v>0.69848500000000002</c:v>
                </c:pt>
                <c:pt idx="11460">
                  <c:v>0.69858500000000001</c:v>
                </c:pt>
                <c:pt idx="11461">
                  <c:v>0.698685</c:v>
                </c:pt>
                <c:pt idx="11462">
                  <c:v>0.69878399999999996</c:v>
                </c:pt>
                <c:pt idx="11463">
                  <c:v>0.69888300000000003</c:v>
                </c:pt>
                <c:pt idx="11464">
                  <c:v>0.69898199999999999</c:v>
                </c:pt>
                <c:pt idx="11465">
                  <c:v>0.69908099999999995</c:v>
                </c:pt>
                <c:pt idx="11466">
                  <c:v>0.69918000000000002</c:v>
                </c:pt>
                <c:pt idx="11467">
                  <c:v>0.69927799999999996</c:v>
                </c:pt>
                <c:pt idx="11468">
                  <c:v>0.69937700000000003</c:v>
                </c:pt>
                <c:pt idx="11469">
                  <c:v>0.69947499999999996</c:v>
                </c:pt>
                <c:pt idx="11470">
                  <c:v>0.699573</c:v>
                </c:pt>
                <c:pt idx="11471">
                  <c:v>0.69967100000000004</c:v>
                </c:pt>
                <c:pt idx="11472">
                  <c:v>0.69976899999999997</c:v>
                </c:pt>
                <c:pt idx="11473">
                  <c:v>0.69986599999999999</c:v>
                </c:pt>
                <c:pt idx="11474">
                  <c:v>0.69996400000000003</c:v>
                </c:pt>
                <c:pt idx="11475">
                  <c:v>0.70006100000000004</c:v>
                </c:pt>
                <c:pt idx="11476">
                  <c:v>0.70015799999999995</c:v>
                </c:pt>
                <c:pt idx="11477">
                  <c:v>0.70025499999999996</c:v>
                </c:pt>
                <c:pt idx="11478">
                  <c:v>0.70035199999999997</c:v>
                </c:pt>
                <c:pt idx="11479">
                  <c:v>0.70044799999999996</c:v>
                </c:pt>
                <c:pt idx="11480">
                  <c:v>0.70054499999999997</c:v>
                </c:pt>
                <c:pt idx="11481">
                  <c:v>0.70064099999999996</c:v>
                </c:pt>
                <c:pt idx="11482">
                  <c:v>0.70073700000000005</c:v>
                </c:pt>
                <c:pt idx="11483">
                  <c:v>0.70083200000000001</c:v>
                </c:pt>
                <c:pt idx="11484">
                  <c:v>0.700928</c:v>
                </c:pt>
                <c:pt idx="11485">
                  <c:v>0.70102299999999995</c:v>
                </c:pt>
                <c:pt idx="11486">
                  <c:v>0.70111900000000005</c:v>
                </c:pt>
                <c:pt idx="11487">
                  <c:v>0.701214</c:v>
                </c:pt>
                <c:pt idx="11488">
                  <c:v>0.70130800000000004</c:v>
                </c:pt>
                <c:pt idx="11489">
                  <c:v>0.701403</c:v>
                </c:pt>
                <c:pt idx="11490">
                  <c:v>0.70149700000000004</c:v>
                </c:pt>
                <c:pt idx="11491">
                  <c:v>0.70159099999999996</c:v>
                </c:pt>
                <c:pt idx="11492">
                  <c:v>0.701685</c:v>
                </c:pt>
                <c:pt idx="11493">
                  <c:v>0.70177900000000004</c:v>
                </c:pt>
                <c:pt idx="11494">
                  <c:v>0.70187299999999997</c:v>
                </c:pt>
                <c:pt idx="11495">
                  <c:v>0.70196599999999998</c:v>
                </c:pt>
                <c:pt idx="11496">
                  <c:v>0.70205899999999999</c:v>
                </c:pt>
                <c:pt idx="11497">
                  <c:v>0.702152</c:v>
                </c:pt>
                <c:pt idx="11498">
                  <c:v>0.70224500000000001</c:v>
                </c:pt>
                <c:pt idx="11499">
                  <c:v>0.70233699999999999</c:v>
                </c:pt>
                <c:pt idx="11500">
                  <c:v>0.70242899999999997</c:v>
                </c:pt>
                <c:pt idx="11501">
                  <c:v>0.70252099999999995</c:v>
                </c:pt>
                <c:pt idx="11502">
                  <c:v>0.70261300000000004</c:v>
                </c:pt>
                <c:pt idx="11503">
                  <c:v>0.702704</c:v>
                </c:pt>
                <c:pt idx="11504">
                  <c:v>0.70279599999999998</c:v>
                </c:pt>
                <c:pt idx="11505">
                  <c:v>0.70288700000000004</c:v>
                </c:pt>
                <c:pt idx="11506">
                  <c:v>0.70297799999999999</c:v>
                </c:pt>
                <c:pt idx="11507">
                  <c:v>0.70306800000000003</c:v>
                </c:pt>
                <c:pt idx="11508">
                  <c:v>0.70315799999999995</c:v>
                </c:pt>
                <c:pt idx="11509">
                  <c:v>0.70324799999999998</c:v>
                </c:pt>
                <c:pt idx="11510">
                  <c:v>0.70333800000000002</c:v>
                </c:pt>
                <c:pt idx="11511">
                  <c:v>0.70342800000000005</c:v>
                </c:pt>
                <c:pt idx="11512">
                  <c:v>0.70351699999999995</c:v>
                </c:pt>
                <c:pt idx="11513">
                  <c:v>0.70360599999999995</c:v>
                </c:pt>
                <c:pt idx="11514">
                  <c:v>0.70369499999999996</c:v>
                </c:pt>
                <c:pt idx="11515">
                  <c:v>0.70378300000000005</c:v>
                </c:pt>
                <c:pt idx="11516">
                  <c:v>0.70387100000000002</c:v>
                </c:pt>
                <c:pt idx="11517">
                  <c:v>0.703959</c:v>
                </c:pt>
                <c:pt idx="11518">
                  <c:v>0.70404699999999998</c:v>
                </c:pt>
                <c:pt idx="11519">
                  <c:v>0.70413400000000004</c:v>
                </c:pt>
                <c:pt idx="11520">
                  <c:v>0.70422200000000001</c:v>
                </c:pt>
                <c:pt idx="11521">
                  <c:v>0.70430800000000005</c:v>
                </c:pt>
                <c:pt idx="11522">
                  <c:v>0.70439499999999999</c:v>
                </c:pt>
                <c:pt idx="11523">
                  <c:v>0.70448100000000002</c:v>
                </c:pt>
                <c:pt idx="11524">
                  <c:v>0.70456700000000005</c:v>
                </c:pt>
                <c:pt idx="11525">
                  <c:v>0.70465299999999997</c:v>
                </c:pt>
                <c:pt idx="11526">
                  <c:v>0.70473799999999998</c:v>
                </c:pt>
                <c:pt idx="11527">
                  <c:v>0.70482299999999998</c:v>
                </c:pt>
                <c:pt idx="11528">
                  <c:v>0.70490799999999998</c:v>
                </c:pt>
                <c:pt idx="11529">
                  <c:v>0.70499299999999998</c:v>
                </c:pt>
                <c:pt idx="11530">
                  <c:v>0.70507699999999995</c:v>
                </c:pt>
                <c:pt idx="11531">
                  <c:v>0.70516100000000004</c:v>
                </c:pt>
                <c:pt idx="11532">
                  <c:v>0.70524399999999998</c:v>
                </c:pt>
                <c:pt idx="11533">
                  <c:v>0.70532799999999995</c:v>
                </c:pt>
                <c:pt idx="11534">
                  <c:v>0.70540999999999998</c:v>
                </c:pt>
                <c:pt idx="11535">
                  <c:v>0.70549300000000004</c:v>
                </c:pt>
                <c:pt idx="11536">
                  <c:v>0.70557499999999995</c:v>
                </c:pt>
                <c:pt idx="11537">
                  <c:v>0.70565699999999998</c:v>
                </c:pt>
                <c:pt idx="11538">
                  <c:v>0.70573900000000001</c:v>
                </c:pt>
                <c:pt idx="11539">
                  <c:v>0.70582</c:v>
                </c:pt>
                <c:pt idx="11540">
                  <c:v>0.705901</c:v>
                </c:pt>
                <c:pt idx="11541">
                  <c:v>0.705982</c:v>
                </c:pt>
                <c:pt idx="11542">
                  <c:v>0.70606199999999997</c:v>
                </c:pt>
                <c:pt idx="11543">
                  <c:v>0.70614200000000005</c:v>
                </c:pt>
                <c:pt idx="11544">
                  <c:v>0.70622200000000002</c:v>
                </c:pt>
                <c:pt idx="11545">
                  <c:v>0.70630099999999996</c:v>
                </c:pt>
                <c:pt idx="11546">
                  <c:v>0.70638000000000001</c:v>
                </c:pt>
                <c:pt idx="11547">
                  <c:v>0.70645899999999995</c:v>
                </c:pt>
                <c:pt idx="11548">
                  <c:v>0.70653699999999997</c:v>
                </c:pt>
                <c:pt idx="11549">
                  <c:v>0.70661499999999999</c:v>
                </c:pt>
                <c:pt idx="11550">
                  <c:v>0.70669199999999999</c:v>
                </c:pt>
                <c:pt idx="11551">
                  <c:v>0.70676899999999998</c:v>
                </c:pt>
                <c:pt idx="11552">
                  <c:v>0.70684599999999997</c:v>
                </c:pt>
                <c:pt idx="11553">
                  <c:v>0.70692299999999997</c:v>
                </c:pt>
                <c:pt idx="11554">
                  <c:v>0.70699900000000004</c:v>
                </c:pt>
                <c:pt idx="11555">
                  <c:v>0.70707500000000001</c:v>
                </c:pt>
                <c:pt idx="11556">
                  <c:v>0.70714999999999995</c:v>
                </c:pt>
                <c:pt idx="11557">
                  <c:v>0.70722499999999999</c:v>
                </c:pt>
                <c:pt idx="11558">
                  <c:v>0.70729900000000001</c:v>
                </c:pt>
                <c:pt idx="11559">
                  <c:v>0.70737399999999995</c:v>
                </c:pt>
                <c:pt idx="11560">
                  <c:v>0.70744700000000005</c:v>
                </c:pt>
                <c:pt idx="11561">
                  <c:v>0.70752099999999996</c:v>
                </c:pt>
                <c:pt idx="11562">
                  <c:v>0.70759399999999995</c:v>
                </c:pt>
                <c:pt idx="11563">
                  <c:v>0.70766700000000005</c:v>
                </c:pt>
                <c:pt idx="11564">
                  <c:v>0.70773900000000001</c:v>
                </c:pt>
                <c:pt idx="11565">
                  <c:v>0.70781099999999997</c:v>
                </c:pt>
                <c:pt idx="11566">
                  <c:v>0.70788200000000001</c:v>
                </c:pt>
                <c:pt idx="11567">
                  <c:v>0.70795399999999997</c:v>
                </c:pt>
                <c:pt idx="11568">
                  <c:v>0.70802399999999999</c:v>
                </c:pt>
                <c:pt idx="11569">
                  <c:v>0.70809500000000003</c:v>
                </c:pt>
                <c:pt idx="11570">
                  <c:v>0.70816500000000004</c:v>
                </c:pt>
                <c:pt idx="11571">
                  <c:v>0.70823400000000003</c:v>
                </c:pt>
                <c:pt idx="11572">
                  <c:v>0.70830300000000002</c:v>
                </c:pt>
                <c:pt idx="11573">
                  <c:v>0.708372</c:v>
                </c:pt>
                <c:pt idx="11574">
                  <c:v>0.70843999999999996</c:v>
                </c:pt>
                <c:pt idx="11575">
                  <c:v>0.70850800000000003</c:v>
                </c:pt>
                <c:pt idx="11576">
                  <c:v>0.70857599999999998</c:v>
                </c:pt>
                <c:pt idx="11577">
                  <c:v>0.70864300000000002</c:v>
                </c:pt>
                <c:pt idx="11578">
                  <c:v>0.70870999999999995</c:v>
                </c:pt>
                <c:pt idx="11579">
                  <c:v>0.70877599999999996</c:v>
                </c:pt>
                <c:pt idx="11580">
                  <c:v>0.70884199999999997</c:v>
                </c:pt>
                <c:pt idx="11581">
                  <c:v>0.70890699999999995</c:v>
                </c:pt>
                <c:pt idx="11582">
                  <c:v>0.70897200000000005</c:v>
                </c:pt>
                <c:pt idx="11583">
                  <c:v>0.70903700000000003</c:v>
                </c:pt>
                <c:pt idx="11584">
                  <c:v>0.70910099999999998</c:v>
                </c:pt>
                <c:pt idx="11585">
                  <c:v>0.70916500000000005</c:v>
                </c:pt>
                <c:pt idx="11586">
                  <c:v>0.70922799999999997</c:v>
                </c:pt>
                <c:pt idx="11587">
                  <c:v>0.709291</c:v>
                </c:pt>
                <c:pt idx="11588">
                  <c:v>0.70935400000000004</c:v>
                </c:pt>
                <c:pt idx="11589">
                  <c:v>0.70941600000000005</c:v>
                </c:pt>
                <c:pt idx="11590">
                  <c:v>0.70947800000000005</c:v>
                </c:pt>
                <c:pt idx="11591">
                  <c:v>0.70953900000000003</c:v>
                </c:pt>
                <c:pt idx="11592">
                  <c:v>0.70960000000000001</c:v>
                </c:pt>
                <c:pt idx="11593">
                  <c:v>0.70965999999999996</c:v>
                </c:pt>
                <c:pt idx="11594">
                  <c:v>0.70972100000000005</c:v>
                </c:pt>
                <c:pt idx="11595">
                  <c:v>0.70977999999999997</c:v>
                </c:pt>
                <c:pt idx="11596">
                  <c:v>0.709839</c:v>
                </c:pt>
                <c:pt idx="11597">
                  <c:v>0.70989800000000003</c:v>
                </c:pt>
                <c:pt idx="11598">
                  <c:v>0.70995699999999995</c:v>
                </c:pt>
                <c:pt idx="11599">
                  <c:v>0.71001499999999995</c:v>
                </c:pt>
                <c:pt idx="11600">
                  <c:v>0.71007200000000004</c:v>
                </c:pt>
                <c:pt idx="11601">
                  <c:v>0.71012900000000001</c:v>
                </c:pt>
                <c:pt idx="11602">
                  <c:v>0.71018599999999998</c:v>
                </c:pt>
                <c:pt idx="11603">
                  <c:v>0.71024200000000004</c:v>
                </c:pt>
                <c:pt idx="11604">
                  <c:v>0.71029799999999998</c:v>
                </c:pt>
                <c:pt idx="11605">
                  <c:v>0.71035400000000004</c:v>
                </c:pt>
                <c:pt idx="11606">
                  <c:v>0.71040899999999996</c:v>
                </c:pt>
                <c:pt idx="11607">
                  <c:v>0.71046299999999996</c:v>
                </c:pt>
                <c:pt idx="11608">
                  <c:v>0.71051799999999998</c:v>
                </c:pt>
                <c:pt idx="11609">
                  <c:v>0.71057099999999995</c:v>
                </c:pt>
                <c:pt idx="11610">
                  <c:v>0.71062499999999995</c:v>
                </c:pt>
                <c:pt idx="11611">
                  <c:v>0.71067800000000003</c:v>
                </c:pt>
                <c:pt idx="11612">
                  <c:v>0.71072999999999997</c:v>
                </c:pt>
                <c:pt idx="11613">
                  <c:v>0.71078200000000002</c:v>
                </c:pt>
                <c:pt idx="11614">
                  <c:v>0.71083399999999997</c:v>
                </c:pt>
                <c:pt idx="11615">
                  <c:v>0.71088600000000002</c:v>
                </c:pt>
                <c:pt idx="11616">
                  <c:v>0.71093700000000004</c:v>
                </c:pt>
                <c:pt idx="11617">
                  <c:v>0.71098700000000004</c:v>
                </c:pt>
                <c:pt idx="11618">
                  <c:v>0.71103700000000003</c:v>
                </c:pt>
                <c:pt idx="11619">
                  <c:v>0.71108700000000002</c:v>
                </c:pt>
                <c:pt idx="11620">
                  <c:v>0.71113599999999999</c:v>
                </c:pt>
                <c:pt idx="11621">
                  <c:v>0.71118499999999996</c:v>
                </c:pt>
                <c:pt idx="11622">
                  <c:v>0.71123400000000003</c:v>
                </c:pt>
                <c:pt idx="11623">
                  <c:v>0.71128199999999997</c:v>
                </c:pt>
                <c:pt idx="11624">
                  <c:v>0.71133000000000002</c:v>
                </c:pt>
                <c:pt idx="11625">
                  <c:v>0.71137700000000004</c:v>
                </c:pt>
                <c:pt idx="11626">
                  <c:v>0.71142399999999995</c:v>
                </c:pt>
                <c:pt idx="11627">
                  <c:v>0.71147099999999996</c:v>
                </c:pt>
                <c:pt idx="11628">
                  <c:v>0.71151699999999996</c:v>
                </c:pt>
                <c:pt idx="11629">
                  <c:v>0.71156299999999995</c:v>
                </c:pt>
                <c:pt idx="11630">
                  <c:v>0.71160800000000002</c:v>
                </c:pt>
                <c:pt idx="11631">
                  <c:v>0.71165299999999998</c:v>
                </c:pt>
                <c:pt idx="11632">
                  <c:v>0.71169800000000005</c:v>
                </c:pt>
                <c:pt idx="11633">
                  <c:v>0.71174199999999999</c:v>
                </c:pt>
                <c:pt idx="11634">
                  <c:v>0.71178600000000003</c:v>
                </c:pt>
                <c:pt idx="11635">
                  <c:v>0.71182999999999996</c:v>
                </c:pt>
                <c:pt idx="11636">
                  <c:v>0.71187299999999998</c:v>
                </c:pt>
                <c:pt idx="11637">
                  <c:v>0.71191599999999999</c:v>
                </c:pt>
                <c:pt idx="11638">
                  <c:v>0.71195900000000001</c:v>
                </c:pt>
                <c:pt idx="11639">
                  <c:v>0.712001</c:v>
                </c:pt>
                <c:pt idx="11640">
                  <c:v>0.71204299999999998</c:v>
                </c:pt>
                <c:pt idx="11641">
                  <c:v>0.71208400000000005</c:v>
                </c:pt>
                <c:pt idx="11642">
                  <c:v>0.71212500000000001</c:v>
                </c:pt>
                <c:pt idx="11643">
                  <c:v>0.71216599999999997</c:v>
                </c:pt>
                <c:pt idx="11644">
                  <c:v>0.71220600000000001</c:v>
                </c:pt>
                <c:pt idx="11645">
                  <c:v>0.71224600000000005</c:v>
                </c:pt>
                <c:pt idx="11646">
                  <c:v>0.71228599999999997</c:v>
                </c:pt>
                <c:pt idx="11647">
                  <c:v>0.71232499999999999</c:v>
                </c:pt>
                <c:pt idx="11648">
                  <c:v>0.712364</c:v>
                </c:pt>
                <c:pt idx="11649">
                  <c:v>0.71240300000000001</c:v>
                </c:pt>
                <c:pt idx="11650">
                  <c:v>0.71244099999999999</c:v>
                </c:pt>
                <c:pt idx="11651">
                  <c:v>0.71247899999999997</c:v>
                </c:pt>
                <c:pt idx="11652">
                  <c:v>0.71251699999999996</c:v>
                </c:pt>
                <c:pt idx="11653">
                  <c:v>0.71255500000000005</c:v>
                </c:pt>
                <c:pt idx="11654">
                  <c:v>0.712592</c:v>
                </c:pt>
                <c:pt idx="11655">
                  <c:v>0.71262800000000004</c:v>
                </c:pt>
                <c:pt idx="11656">
                  <c:v>0.71266499999999999</c:v>
                </c:pt>
                <c:pt idx="11657">
                  <c:v>0.71270100000000003</c:v>
                </c:pt>
                <c:pt idx="11658">
                  <c:v>0.71273699999999995</c:v>
                </c:pt>
                <c:pt idx="11659">
                  <c:v>0.71277199999999996</c:v>
                </c:pt>
                <c:pt idx="11660">
                  <c:v>0.712808</c:v>
                </c:pt>
                <c:pt idx="11661">
                  <c:v>0.712843</c:v>
                </c:pt>
                <c:pt idx="11662">
                  <c:v>0.71287699999999998</c:v>
                </c:pt>
                <c:pt idx="11663">
                  <c:v>0.71291199999999999</c:v>
                </c:pt>
                <c:pt idx="11664">
                  <c:v>0.71294599999999997</c:v>
                </c:pt>
                <c:pt idx="11665">
                  <c:v>0.71297999999999995</c:v>
                </c:pt>
                <c:pt idx="11666">
                  <c:v>0.71301300000000001</c:v>
                </c:pt>
                <c:pt idx="11667">
                  <c:v>0.71304599999999996</c:v>
                </c:pt>
                <c:pt idx="11668">
                  <c:v>0.71307900000000002</c:v>
                </c:pt>
                <c:pt idx="11669">
                  <c:v>0.71311199999999997</c:v>
                </c:pt>
                <c:pt idx="11670">
                  <c:v>0.713144</c:v>
                </c:pt>
                <c:pt idx="11671">
                  <c:v>0.71317600000000003</c:v>
                </c:pt>
                <c:pt idx="11672">
                  <c:v>0.71320799999999995</c:v>
                </c:pt>
                <c:pt idx="11673">
                  <c:v>0.71323999999999999</c:v>
                </c:pt>
                <c:pt idx="11674">
                  <c:v>0.71327099999999999</c:v>
                </c:pt>
                <c:pt idx="11675">
                  <c:v>0.71330199999999999</c:v>
                </c:pt>
                <c:pt idx="11676">
                  <c:v>0.71333299999999999</c:v>
                </c:pt>
                <c:pt idx="11677">
                  <c:v>0.713364</c:v>
                </c:pt>
                <c:pt idx="11678">
                  <c:v>0.71339399999999997</c:v>
                </c:pt>
                <c:pt idx="11679">
                  <c:v>0.71342399999999995</c:v>
                </c:pt>
                <c:pt idx="11680">
                  <c:v>0.71345400000000003</c:v>
                </c:pt>
                <c:pt idx="11681">
                  <c:v>0.71348400000000001</c:v>
                </c:pt>
                <c:pt idx="11682">
                  <c:v>0.71351299999999995</c:v>
                </c:pt>
                <c:pt idx="11683">
                  <c:v>0.71354200000000001</c:v>
                </c:pt>
                <c:pt idx="11684">
                  <c:v>0.71357099999999996</c:v>
                </c:pt>
                <c:pt idx="11685">
                  <c:v>0.71360000000000001</c:v>
                </c:pt>
                <c:pt idx="11686">
                  <c:v>0.71362800000000004</c:v>
                </c:pt>
                <c:pt idx="11687">
                  <c:v>0.71365699999999999</c:v>
                </c:pt>
                <c:pt idx="11688">
                  <c:v>0.71368500000000001</c:v>
                </c:pt>
                <c:pt idx="11689">
                  <c:v>0.71371200000000001</c:v>
                </c:pt>
                <c:pt idx="11690">
                  <c:v>0.71374000000000004</c:v>
                </c:pt>
                <c:pt idx="11691">
                  <c:v>0.71376700000000004</c:v>
                </c:pt>
                <c:pt idx="11692">
                  <c:v>0.71379499999999996</c:v>
                </c:pt>
                <c:pt idx="11693">
                  <c:v>0.71382199999999996</c:v>
                </c:pt>
                <c:pt idx="11694">
                  <c:v>0.71384800000000004</c:v>
                </c:pt>
                <c:pt idx="11695">
                  <c:v>0.71387500000000004</c:v>
                </c:pt>
                <c:pt idx="11696">
                  <c:v>0.71390100000000001</c:v>
                </c:pt>
                <c:pt idx="11697">
                  <c:v>0.71392699999999998</c:v>
                </c:pt>
                <c:pt idx="11698">
                  <c:v>0.71395299999999995</c:v>
                </c:pt>
                <c:pt idx="11699">
                  <c:v>0.71397900000000003</c:v>
                </c:pt>
                <c:pt idx="11700">
                  <c:v>0.714005</c:v>
                </c:pt>
                <c:pt idx="11701">
                  <c:v>0.71403000000000005</c:v>
                </c:pt>
                <c:pt idx="11702">
                  <c:v>0.71405600000000002</c:v>
                </c:pt>
                <c:pt idx="11703">
                  <c:v>0.71408099999999997</c:v>
                </c:pt>
                <c:pt idx="11704">
                  <c:v>0.71410600000000002</c:v>
                </c:pt>
                <c:pt idx="11705">
                  <c:v>0.71413000000000004</c:v>
                </c:pt>
                <c:pt idx="11706">
                  <c:v>0.71415499999999998</c:v>
                </c:pt>
                <c:pt idx="11707">
                  <c:v>0.71417900000000001</c:v>
                </c:pt>
                <c:pt idx="11708">
                  <c:v>0.71420300000000003</c:v>
                </c:pt>
                <c:pt idx="11709">
                  <c:v>0.71422699999999995</c:v>
                </c:pt>
                <c:pt idx="11710">
                  <c:v>0.71425099999999997</c:v>
                </c:pt>
                <c:pt idx="11711">
                  <c:v>0.71427499999999999</c:v>
                </c:pt>
                <c:pt idx="11712">
                  <c:v>0.71429900000000002</c:v>
                </c:pt>
                <c:pt idx="11713">
                  <c:v>0.71432200000000001</c:v>
                </c:pt>
                <c:pt idx="11714">
                  <c:v>0.71434500000000001</c:v>
                </c:pt>
                <c:pt idx="11715">
                  <c:v>0.714368</c:v>
                </c:pt>
                <c:pt idx="11716">
                  <c:v>0.714391</c:v>
                </c:pt>
                <c:pt idx="11717">
                  <c:v>0.71441399999999999</c:v>
                </c:pt>
                <c:pt idx="11718">
                  <c:v>0.71443699999999999</c:v>
                </c:pt>
                <c:pt idx="11719">
                  <c:v>0.71445899999999996</c:v>
                </c:pt>
                <c:pt idx="11720">
                  <c:v>0.71448199999999995</c:v>
                </c:pt>
                <c:pt idx="11721">
                  <c:v>0.71450400000000003</c:v>
                </c:pt>
                <c:pt idx="11722">
                  <c:v>0.71452599999999999</c:v>
                </c:pt>
                <c:pt idx="11723">
                  <c:v>0.71454799999999996</c:v>
                </c:pt>
                <c:pt idx="11724">
                  <c:v>0.71457000000000004</c:v>
                </c:pt>
                <c:pt idx="11725">
                  <c:v>0.714592</c:v>
                </c:pt>
                <c:pt idx="11726">
                  <c:v>0.71461300000000005</c:v>
                </c:pt>
                <c:pt idx="11727">
                  <c:v>0.71463500000000002</c:v>
                </c:pt>
                <c:pt idx="11728">
                  <c:v>0.71465599999999996</c:v>
                </c:pt>
                <c:pt idx="11729">
                  <c:v>0.71467700000000001</c:v>
                </c:pt>
                <c:pt idx="11730">
                  <c:v>0.71469800000000006</c:v>
                </c:pt>
                <c:pt idx="11731">
                  <c:v>0.71471899999999999</c:v>
                </c:pt>
                <c:pt idx="11732">
                  <c:v>0.71474000000000004</c:v>
                </c:pt>
                <c:pt idx="11733">
                  <c:v>0.71476099999999998</c:v>
                </c:pt>
                <c:pt idx="11734">
                  <c:v>0.714781</c:v>
                </c:pt>
                <c:pt idx="11735">
                  <c:v>0.71480200000000005</c:v>
                </c:pt>
                <c:pt idx="11736">
                  <c:v>0.71482199999999996</c:v>
                </c:pt>
                <c:pt idx="11737">
                  <c:v>0.71484300000000001</c:v>
                </c:pt>
                <c:pt idx="11738">
                  <c:v>0.71486300000000003</c:v>
                </c:pt>
                <c:pt idx="11739">
                  <c:v>0.71488300000000005</c:v>
                </c:pt>
                <c:pt idx="11740">
                  <c:v>0.71490299999999996</c:v>
                </c:pt>
                <c:pt idx="11741">
                  <c:v>0.71492299999999998</c:v>
                </c:pt>
                <c:pt idx="11742">
                  <c:v>0.71494199999999997</c:v>
                </c:pt>
                <c:pt idx="11743">
                  <c:v>0.71496199999999999</c:v>
                </c:pt>
                <c:pt idx="11744">
                  <c:v>0.71498200000000001</c:v>
                </c:pt>
                <c:pt idx="11745">
                  <c:v>0.715001</c:v>
                </c:pt>
                <c:pt idx="11746">
                  <c:v>0.71502100000000002</c:v>
                </c:pt>
                <c:pt idx="11747">
                  <c:v>0.71504000000000001</c:v>
                </c:pt>
                <c:pt idx="11748">
                  <c:v>0.715059</c:v>
                </c:pt>
                <c:pt idx="11749">
                  <c:v>0.71507799999999999</c:v>
                </c:pt>
                <c:pt idx="11750">
                  <c:v>0.71509699999999998</c:v>
                </c:pt>
                <c:pt idx="11751">
                  <c:v>0.71511599999999997</c:v>
                </c:pt>
                <c:pt idx="11752">
                  <c:v>0.71513499999999997</c:v>
                </c:pt>
                <c:pt idx="11753">
                  <c:v>0.71515399999999996</c:v>
                </c:pt>
                <c:pt idx="11754">
                  <c:v>0.71517200000000003</c:v>
                </c:pt>
                <c:pt idx="11755">
                  <c:v>0.71519100000000002</c:v>
                </c:pt>
                <c:pt idx="11756">
                  <c:v>0.71520899999999998</c:v>
                </c:pt>
                <c:pt idx="11757">
                  <c:v>0.71522799999999997</c:v>
                </c:pt>
                <c:pt idx="11758">
                  <c:v>0.71524600000000005</c:v>
                </c:pt>
                <c:pt idx="11759">
                  <c:v>0.71526400000000001</c:v>
                </c:pt>
                <c:pt idx="11760">
                  <c:v>0.715283</c:v>
                </c:pt>
                <c:pt idx="11761">
                  <c:v>0.71530099999999996</c:v>
                </c:pt>
                <c:pt idx="11762">
                  <c:v>0.71531900000000004</c:v>
                </c:pt>
                <c:pt idx="11763">
                  <c:v>0.715337</c:v>
                </c:pt>
                <c:pt idx="11764">
                  <c:v>0.71535499999999996</c:v>
                </c:pt>
                <c:pt idx="11765">
                  <c:v>0.71537300000000004</c:v>
                </c:pt>
                <c:pt idx="11766">
                  <c:v>0.71538999999999997</c:v>
                </c:pt>
                <c:pt idx="11767">
                  <c:v>0.71540800000000004</c:v>
                </c:pt>
                <c:pt idx="11768">
                  <c:v>0.71542600000000001</c:v>
                </c:pt>
                <c:pt idx="11769">
                  <c:v>0.71544300000000005</c:v>
                </c:pt>
                <c:pt idx="11770">
                  <c:v>0.71546100000000001</c:v>
                </c:pt>
                <c:pt idx="11771">
                  <c:v>0.71547799999999995</c:v>
                </c:pt>
                <c:pt idx="11772">
                  <c:v>0.71549600000000002</c:v>
                </c:pt>
                <c:pt idx="11773">
                  <c:v>0.71551299999999995</c:v>
                </c:pt>
                <c:pt idx="11774">
                  <c:v>0.71553</c:v>
                </c:pt>
                <c:pt idx="11775">
                  <c:v>0.71554700000000004</c:v>
                </c:pt>
                <c:pt idx="11776">
                  <c:v>0.71556500000000001</c:v>
                </c:pt>
                <c:pt idx="11777">
                  <c:v>0.71558200000000005</c:v>
                </c:pt>
                <c:pt idx="11778">
                  <c:v>0.71559899999999999</c:v>
                </c:pt>
                <c:pt idx="11779">
                  <c:v>0.71561600000000003</c:v>
                </c:pt>
                <c:pt idx="11780">
                  <c:v>0.71563299999999996</c:v>
                </c:pt>
                <c:pt idx="11781">
                  <c:v>0.71564899999999998</c:v>
                </c:pt>
                <c:pt idx="11782">
                  <c:v>0.71566600000000002</c:v>
                </c:pt>
                <c:pt idx="11783">
                  <c:v>0.71568299999999996</c:v>
                </c:pt>
                <c:pt idx="11784">
                  <c:v>0.7157</c:v>
                </c:pt>
                <c:pt idx="11785">
                  <c:v>0.71571600000000002</c:v>
                </c:pt>
                <c:pt idx="11786">
                  <c:v>0.71573299999999995</c:v>
                </c:pt>
                <c:pt idx="11787">
                  <c:v>0.71574899999999997</c:v>
                </c:pt>
                <c:pt idx="11788">
                  <c:v>0.71576600000000001</c:v>
                </c:pt>
                <c:pt idx="11789">
                  <c:v>0.71578200000000003</c:v>
                </c:pt>
                <c:pt idx="11790">
                  <c:v>0.71579899999999996</c:v>
                </c:pt>
                <c:pt idx="11791">
                  <c:v>0.71581499999999998</c:v>
                </c:pt>
                <c:pt idx="11792">
                  <c:v>0.715831</c:v>
                </c:pt>
                <c:pt idx="11793">
                  <c:v>0.71584800000000004</c:v>
                </c:pt>
                <c:pt idx="11794">
                  <c:v>0.71586399999999994</c:v>
                </c:pt>
                <c:pt idx="11795">
                  <c:v>0.71587999999999996</c:v>
                </c:pt>
                <c:pt idx="11796">
                  <c:v>0.71589599999999998</c:v>
                </c:pt>
                <c:pt idx="11797">
                  <c:v>0.71591199999999999</c:v>
                </c:pt>
                <c:pt idx="11798">
                  <c:v>0.71592800000000001</c:v>
                </c:pt>
                <c:pt idx="11799">
                  <c:v>0.71594400000000002</c:v>
                </c:pt>
                <c:pt idx="11800">
                  <c:v>0.71596000000000004</c:v>
                </c:pt>
                <c:pt idx="11801">
                  <c:v>0.71597599999999995</c:v>
                </c:pt>
                <c:pt idx="11802">
                  <c:v>0.71599199999999996</c:v>
                </c:pt>
                <c:pt idx="11803">
                  <c:v>0.71600799999999998</c:v>
                </c:pt>
                <c:pt idx="11804">
                  <c:v>0.71602399999999999</c:v>
                </c:pt>
                <c:pt idx="11805">
                  <c:v>0.71604000000000001</c:v>
                </c:pt>
                <c:pt idx="11806">
                  <c:v>0.71605600000000003</c:v>
                </c:pt>
                <c:pt idx="11807">
                  <c:v>0.71607100000000001</c:v>
                </c:pt>
                <c:pt idx="11808">
                  <c:v>0.71608700000000003</c:v>
                </c:pt>
                <c:pt idx="11809">
                  <c:v>0.71610300000000005</c:v>
                </c:pt>
                <c:pt idx="11810">
                  <c:v>0.71611800000000003</c:v>
                </c:pt>
                <c:pt idx="11811">
                  <c:v>0.71613400000000005</c:v>
                </c:pt>
                <c:pt idx="11812">
                  <c:v>0.71614900000000004</c:v>
                </c:pt>
                <c:pt idx="11813">
                  <c:v>0.71616500000000005</c:v>
                </c:pt>
                <c:pt idx="11814">
                  <c:v>0.71618000000000004</c:v>
                </c:pt>
                <c:pt idx="11815">
                  <c:v>0.71619600000000005</c:v>
                </c:pt>
                <c:pt idx="11816">
                  <c:v>0.71621100000000004</c:v>
                </c:pt>
                <c:pt idx="11817">
                  <c:v>0.71622699999999995</c:v>
                </c:pt>
                <c:pt idx="11818">
                  <c:v>0.71624200000000005</c:v>
                </c:pt>
                <c:pt idx="11819">
                  <c:v>0.71625700000000003</c:v>
                </c:pt>
                <c:pt idx="11820">
                  <c:v>0.71627300000000005</c:v>
                </c:pt>
                <c:pt idx="11821">
                  <c:v>0.71628800000000004</c:v>
                </c:pt>
                <c:pt idx="11822">
                  <c:v>0.71630300000000002</c:v>
                </c:pt>
                <c:pt idx="11823">
                  <c:v>0.71631800000000001</c:v>
                </c:pt>
                <c:pt idx="11824">
                  <c:v>0.716333</c:v>
                </c:pt>
                <c:pt idx="11825">
                  <c:v>0.71634900000000001</c:v>
                </c:pt>
                <c:pt idx="11826">
                  <c:v>0.716364</c:v>
                </c:pt>
                <c:pt idx="11827">
                  <c:v>0.71637899999999999</c:v>
                </c:pt>
                <c:pt idx="11828">
                  <c:v>0.71639399999999998</c:v>
                </c:pt>
                <c:pt idx="11829">
                  <c:v>0.71640899999999996</c:v>
                </c:pt>
                <c:pt idx="11830">
                  <c:v>0.71642399999999995</c:v>
                </c:pt>
                <c:pt idx="11831">
                  <c:v>0.71643900000000005</c:v>
                </c:pt>
                <c:pt idx="11832">
                  <c:v>0.71645400000000004</c:v>
                </c:pt>
                <c:pt idx="11833">
                  <c:v>0.71646900000000002</c:v>
                </c:pt>
                <c:pt idx="11834">
                  <c:v>0.71648400000000001</c:v>
                </c:pt>
                <c:pt idx="11835">
                  <c:v>0.716499</c:v>
                </c:pt>
                <c:pt idx="11836">
                  <c:v>0.71651399999999998</c:v>
                </c:pt>
                <c:pt idx="11837">
                  <c:v>0.71652899999999997</c:v>
                </c:pt>
                <c:pt idx="11838">
                  <c:v>0.71654300000000004</c:v>
                </c:pt>
                <c:pt idx="11839">
                  <c:v>0.71655800000000003</c:v>
                </c:pt>
                <c:pt idx="11840">
                  <c:v>0.71657300000000002</c:v>
                </c:pt>
                <c:pt idx="11841">
                  <c:v>0.716588</c:v>
                </c:pt>
                <c:pt idx="11842">
                  <c:v>0.71660299999999999</c:v>
                </c:pt>
                <c:pt idx="11843">
                  <c:v>0.71661699999999995</c:v>
                </c:pt>
                <c:pt idx="11844">
                  <c:v>0.71663200000000005</c:v>
                </c:pt>
                <c:pt idx="11845">
                  <c:v>0.71664700000000003</c:v>
                </c:pt>
                <c:pt idx="11846">
                  <c:v>0.71666099999999999</c:v>
                </c:pt>
                <c:pt idx="11847">
                  <c:v>0.71667599999999998</c:v>
                </c:pt>
                <c:pt idx="11848">
                  <c:v>0.71669099999999997</c:v>
                </c:pt>
                <c:pt idx="11849">
                  <c:v>0.71670500000000004</c:v>
                </c:pt>
                <c:pt idx="11850">
                  <c:v>0.71672000000000002</c:v>
                </c:pt>
                <c:pt idx="11851">
                  <c:v>0.71673399999999998</c:v>
                </c:pt>
                <c:pt idx="11852">
                  <c:v>0.71674899999999997</c:v>
                </c:pt>
                <c:pt idx="11853">
                  <c:v>0.71676399999999996</c:v>
                </c:pt>
                <c:pt idx="11854">
                  <c:v>0.71677800000000003</c:v>
                </c:pt>
                <c:pt idx="11855">
                  <c:v>0.71679300000000001</c:v>
                </c:pt>
                <c:pt idx="11856">
                  <c:v>0.71680699999999997</c:v>
                </c:pt>
                <c:pt idx="11857">
                  <c:v>0.71682199999999996</c:v>
                </c:pt>
                <c:pt idx="11858">
                  <c:v>0.71683600000000003</c:v>
                </c:pt>
                <c:pt idx="11859">
                  <c:v>0.71685100000000002</c:v>
                </c:pt>
                <c:pt idx="11860">
                  <c:v>0.71686499999999997</c:v>
                </c:pt>
                <c:pt idx="11861">
                  <c:v>0.71687900000000004</c:v>
                </c:pt>
                <c:pt idx="11862">
                  <c:v>0.71689400000000003</c:v>
                </c:pt>
                <c:pt idx="11863">
                  <c:v>0.71690799999999999</c:v>
                </c:pt>
                <c:pt idx="11864">
                  <c:v>0.71692299999999998</c:v>
                </c:pt>
                <c:pt idx="11865">
                  <c:v>0.71693700000000005</c:v>
                </c:pt>
                <c:pt idx="11866">
                  <c:v>0.716951</c:v>
                </c:pt>
                <c:pt idx="11867">
                  <c:v>0.71696599999999999</c:v>
                </c:pt>
                <c:pt idx="11868">
                  <c:v>0.71697999999999995</c:v>
                </c:pt>
                <c:pt idx="11869">
                  <c:v>0.71699400000000002</c:v>
                </c:pt>
                <c:pt idx="11870">
                  <c:v>0.71700900000000001</c:v>
                </c:pt>
                <c:pt idx="11871">
                  <c:v>0.71702299999999997</c:v>
                </c:pt>
                <c:pt idx="11872">
                  <c:v>0.71703700000000004</c:v>
                </c:pt>
                <c:pt idx="11873">
                  <c:v>0.71705099999999999</c:v>
                </c:pt>
                <c:pt idx="11874">
                  <c:v>0.71706599999999998</c:v>
                </c:pt>
                <c:pt idx="11875">
                  <c:v>0.71708000000000005</c:v>
                </c:pt>
                <c:pt idx="11876">
                  <c:v>0.71709400000000001</c:v>
                </c:pt>
                <c:pt idx="11877">
                  <c:v>0.71710799999999997</c:v>
                </c:pt>
                <c:pt idx="11878">
                  <c:v>0.71712200000000004</c:v>
                </c:pt>
                <c:pt idx="11879">
                  <c:v>0.71713700000000002</c:v>
                </c:pt>
                <c:pt idx="11880">
                  <c:v>0.71715099999999998</c:v>
                </c:pt>
                <c:pt idx="11881">
                  <c:v>0.71716500000000005</c:v>
                </c:pt>
                <c:pt idx="11882">
                  <c:v>0.71717900000000001</c:v>
                </c:pt>
                <c:pt idx="11883">
                  <c:v>0.71719299999999997</c:v>
                </c:pt>
                <c:pt idx="11884">
                  <c:v>0.71720700000000004</c:v>
                </c:pt>
                <c:pt idx="11885">
                  <c:v>0.717221</c:v>
                </c:pt>
                <c:pt idx="11886">
                  <c:v>0.71723499999999996</c:v>
                </c:pt>
                <c:pt idx="11887">
                  <c:v>0.71725000000000005</c:v>
                </c:pt>
                <c:pt idx="11888">
                  <c:v>0.71726400000000001</c:v>
                </c:pt>
                <c:pt idx="11889">
                  <c:v>0.71727799999999997</c:v>
                </c:pt>
                <c:pt idx="11890">
                  <c:v>0.71729200000000004</c:v>
                </c:pt>
                <c:pt idx="11891">
                  <c:v>0.717306</c:v>
                </c:pt>
                <c:pt idx="11892">
                  <c:v>0.71731999999999996</c:v>
                </c:pt>
                <c:pt idx="11893">
                  <c:v>0.71733400000000003</c:v>
                </c:pt>
                <c:pt idx="11894">
                  <c:v>0.71734799999999999</c:v>
                </c:pt>
                <c:pt idx="11895">
                  <c:v>0.71736200000000006</c:v>
                </c:pt>
                <c:pt idx="11896">
                  <c:v>0.71737600000000001</c:v>
                </c:pt>
                <c:pt idx="11897">
                  <c:v>0.71738999999999997</c:v>
                </c:pt>
                <c:pt idx="11898">
                  <c:v>0.71740400000000004</c:v>
                </c:pt>
                <c:pt idx="11899">
                  <c:v>0.717418</c:v>
                </c:pt>
                <c:pt idx="11900">
                  <c:v>0.71743199999999996</c:v>
                </c:pt>
                <c:pt idx="11901">
                  <c:v>0.71744600000000003</c:v>
                </c:pt>
                <c:pt idx="11902">
                  <c:v>0.71745999999999999</c:v>
                </c:pt>
                <c:pt idx="11903">
                  <c:v>0.71747399999999995</c:v>
                </c:pt>
                <c:pt idx="11904">
                  <c:v>0.71748800000000001</c:v>
                </c:pt>
                <c:pt idx="11905">
                  <c:v>0.71750100000000006</c:v>
                </c:pt>
                <c:pt idx="11906">
                  <c:v>0.71751500000000001</c:v>
                </c:pt>
                <c:pt idx="11907">
                  <c:v>0.71752899999999997</c:v>
                </c:pt>
                <c:pt idx="11908">
                  <c:v>0.71754300000000004</c:v>
                </c:pt>
                <c:pt idx="11909">
                  <c:v>0.717557</c:v>
                </c:pt>
                <c:pt idx="11910">
                  <c:v>0.71757099999999996</c:v>
                </c:pt>
                <c:pt idx="11911">
                  <c:v>0.71758500000000003</c:v>
                </c:pt>
                <c:pt idx="11912">
                  <c:v>0.71759899999999999</c:v>
                </c:pt>
                <c:pt idx="11913">
                  <c:v>0.71761200000000003</c:v>
                </c:pt>
                <c:pt idx="11914">
                  <c:v>0.71762599999999999</c:v>
                </c:pt>
                <c:pt idx="11915">
                  <c:v>0.71763999999999994</c:v>
                </c:pt>
                <c:pt idx="11916">
                  <c:v>0.71765400000000001</c:v>
                </c:pt>
                <c:pt idx="11917">
                  <c:v>0.71766799999999997</c:v>
                </c:pt>
                <c:pt idx="11918">
                  <c:v>0.71768200000000004</c:v>
                </c:pt>
                <c:pt idx="11919">
                  <c:v>0.71769499999999997</c:v>
                </c:pt>
                <c:pt idx="11920">
                  <c:v>0.71770900000000004</c:v>
                </c:pt>
                <c:pt idx="11921">
                  <c:v>0.717723</c:v>
                </c:pt>
                <c:pt idx="11922">
                  <c:v>0.71773699999999996</c:v>
                </c:pt>
                <c:pt idx="11923">
                  <c:v>0.71775100000000003</c:v>
                </c:pt>
                <c:pt idx="11924">
                  <c:v>0.71776399999999996</c:v>
                </c:pt>
                <c:pt idx="11925">
                  <c:v>0.71777800000000003</c:v>
                </c:pt>
                <c:pt idx="11926">
                  <c:v>0.71779199999999999</c:v>
                </c:pt>
                <c:pt idx="11927">
                  <c:v>0.71780600000000006</c:v>
                </c:pt>
                <c:pt idx="11928">
                  <c:v>0.71781899999999998</c:v>
                </c:pt>
                <c:pt idx="11929">
                  <c:v>0.71783300000000005</c:v>
                </c:pt>
                <c:pt idx="11930">
                  <c:v>0.71784700000000001</c:v>
                </c:pt>
                <c:pt idx="11931">
                  <c:v>0.71786099999999997</c:v>
                </c:pt>
                <c:pt idx="11932">
                  <c:v>0.71787400000000001</c:v>
                </c:pt>
                <c:pt idx="11933">
                  <c:v>0.71788799999999997</c:v>
                </c:pt>
                <c:pt idx="11934">
                  <c:v>0.71790200000000004</c:v>
                </c:pt>
                <c:pt idx="11935">
                  <c:v>0.717916</c:v>
                </c:pt>
                <c:pt idx="11936">
                  <c:v>0.71792900000000004</c:v>
                </c:pt>
                <c:pt idx="11937">
                  <c:v>0.717943</c:v>
                </c:pt>
                <c:pt idx="11938">
                  <c:v>0.71795699999999996</c:v>
                </c:pt>
                <c:pt idx="11939">
                  <c:v>0.71797</c:v>
                </c:pt>
                <c:pt idx="11940">
                  <c:v>0.71798399999999996</c:v>
                </c:pt>
                <c:pt idx="11941">
                  <c:v>0.71799800000000003</c:v>
                </c:pt>
                <c:pt idx="11942">
                  <c:v>0.71801099999999995</c:v>
                </c:pt>
                <c:pt idx="11943">
                  <c:v>0.71802500000000002</c:v>
                </c:pt>
                <c:pt idx="11944">
                  <c:v>0.71803899999999998</c:v>
                </c:pt>
                <c:pt idx="11945">
                  <c:v>0.71805200000000002</c:v>
                </c:pt>
                <c:pt idx="11946">
                  <c:v>0.71806599999999998</c:v>
                </c:pt>
                <c:pt idx="11947">
                  <c:v>0.71808000000000005</c:v>
                </c:pt>
                <c:pt idx="11948">
                  <c:v>0.71809299999999998</c:v>
                </c:pt>
                <c:pt idx="11949">
                  <c:v>0.71810700000000005</c:v>
                </c:pt>
                <c:pt idx="11950">
                  <c:v>0.71812100000000001</c:v>
                </c:pt>
                <c:pt idx="11951">
                  <c:v>0.71813400000000005</c:v>
                </c:pt>
                <c:pt idx="11952">
                  <c:v>0.71814800000000001</c:v>
                </c:pt>
                <c:pt idx="11953">
                  <c:v>0.71816199999999997</c:v>
                </c:pt>
                <c:pt idx="11954">
                  <c:v>0.71817500000000001</c:v>
                </c:pt>
                <c:pt idx="11955">
                  <c:v>0.71818899999999997</c:v>
                </c:pt>
                <c:pt idx="11956">
                  <c:v>0.71820200000000001</c:v>
                </c:pt>
                <c:pt idx="11957">
                  <c:v>0.71821599999999997</c:v>
                </c:pt>
                <c:pt idx="11958">
                  <c:v>0.71823000000000004</c:v>
                </c:pt>
                <c:pt idx="11959">
                  <c:v>0.71824299999999996</c:v>
                </c:pt>
                <c:pt idx="11960">
                  <c:v>0.71825700000000003</c:v>
                </c:pt>
                <c:pt idx="11961">
                  <c:v>0.71826999999999996</c:v>
                </c:pt>
                <c:pt idx="11962">
                  <c:v>0.71828400000000003</c:v>
                </c:pt>
                <c:pt idx="11963">
                  <c:v>0.71829799999999999</c:v>
                </c:pt>
                <c:pt idx="11964">
                  <c:v>0.71831100000000003</c:v>
                </c:pt>
                <c:pt idx="11965">
                  <c:v>0.71832499999999999</c:v>
                </c:pt>
                <c:pt idx="11966">
                  <c:v>0.71833800000000003</c:v>
                </c:pt>
                <c:pt idx="11967">
                  <c:v>0.71835199999999999</c:v>
                </c:pt>
                <c:pt idx="11968">
                  <c:v>0.71836500000000003</c:v>
                </c:pt>
                <c:pt idx="11969">
                  <c:v>0.71837899999999999</c:v>
                </c:pt>
                <c:pt idx="11970">
                  <c:v>0.71839299999999995</c:v>
                </c:pt>
                <c:pt idx="11971">
                  <c:v>0.71840599999999999</c:v>
                </c:pt>
                <c:pt idx="11972">
                  <c:v>0.71841999999999995</c:v>
                </c:pt>
                <c:pt idx="11973">
                  <c:v>0.71843299999999999</c:v>
                </c:pt>
                <c:pt idx="11974">
                  <c:v>0.71844699999999995</c:v>
                </c:pt>
                <c:pt idx="11975">
                  <c:v>0.71845999999999999</c:v>
                </c:pt>
                <c:pt idx="11976">
                  <c:v>0.71847399999999995</c:v>
                </c:pt>
                <c:pt idx="11977">
                  <c:v>0.71848699999999999</c:v>
                </c:pt>
                <c:pt idx="11978">
                  <c:v>0.71850099999999995</c:v>
                </c:pt>
                <c:pt idx="11979">
                  <c:v>0.71851399999999999</c:v>
                </c:pt>
                <c:pt idx="11980">
                  <c:v>0.71852800000000006</c:v>
                </c:pt>
                <c:pt idx="11981">
                  <c:v>0.71854099999999999</c:v>
                </c:pt>
                <c:pt idx="11982">
                  <c:v>0.71855500000000005</c:v>
                </c:pt>
                <c:pt idx="11983">
                  <c:v>0.71856799999999998</c:v>
                </c:pt>
                <c:pt idx="11984">
                  <c:v>0.71858200000000005</c:v>
                </c:pt>
                <c:pt idx="11985">
                  <c:v>0.71859499999999998</c:v>
                </c:pt>
                <c:pt idx="11986">
                  <c:v>0.71860900000000005</c:v>
                </c:pt>
                <c:pt idx="11987">
                  <c:v>0.71862199999999998</c:v>
                </c:pt>
                <c:pt idx="11988">
                  <c:v>0.71863600000000005</c:v>
                </c:pt>
                <c:pt idx="11989">
                  <c:v>0.71864899999999998</c:v>
                </c:pt>
                <c:pt idx="11990">
                  <c:v>0.71866300000000005</c:v>
                </c:pt>
                <c:pt idx="11991">
                  <c:v>0.71867599999999998</c:v>
                </c:pt>
                <c:pt idx="11992">
                  <c:v>0.71869000000000005</c:v>
                </c:pt>
                <c:pt idx="11993">
                  <c:v>0.71870299999999998</c:v>
                </c:pt>
                <c:pt idx="11994">
                  <c:v>0.71871700000000005</c:v>
                </c:pt>
                <c:pt idx="11995">
                  <c:v>0.71872999999999998</c:v>
                </c:pt>
                <c:pt idx="11996">
                  <c:v>0.71874400000000005</c:v>
                </c:pt>
                <c:pt idx="11997">
                  <c:v>0.71875699999999998</c:v>
                </c:pt>
                <c:pt idx="11998">
                  <c:v>0.71877100000000005</c:v>
                </c:pt>
                <c:pt idx="11999">
                  <c:v>0.71878399999999998</c:v>
                </c:pt>
                <c:pt idx="12000">
                  <c:v>0.71879800000000005</c:v>
                </c:pt>
                <c:pt idx="12001">
                  <c:v>0.71881099999999998</c:v>
                </c:pt>
                <c:pt idx="12002">
                  <c:v>0.71882500000000005</c:v>
                </c:pt>
                <c:pt idx="12003">
                  <c:v>0.71860999999999997</c:v>
                </c:pt>
                <c:pt idx="12004">
                  <c:v>0.71839500000000001</c:v>
                </c:pt>
                <c:pt idx="12005">
                  <c:v>0.71818000000000004</c:v>
                </c:pt>
                <c:pt idx="12006">
                  <c:v>0.71796499999999996</c:v>
                </c:pt>
                <c:pt idx="12007">
                  <c:v>0.71775</c:v>
                </c:pt>
                <c:pt idx="12008">
                  <c:v>0.71753599999999995</c:v>
                </c:pt>
                <c:pt idx="12009">
                  <c:v>0.71732099999999999</c:v>
                </c:pt>
                <c:pt idx="12010">
                  <c:v>0.71710600000000002</c:v>
                </c:pt>
                <c:pt idx="12011">
                  <c:v>0.71689199999999997</c:v>
                </c:pt>
                <c:pt idx="12012">
                  <c:v>0.71667700000000001</c:v>
                </c:pt>
                <c:pt idx="12013">
                  <c:v>0.71646299999999996</c:v>
                </c:pt>
                <c:pt idx="12014">
                  <c:v>0.71624900000000002</c:v>
                </c:pt>
                <c:pt idx="12015">
                  <c:v>0.71603499999999998</c:v>
                </c:pt>
                <c:pt idx="12016">
                  <c:v>0.71582000000000001</c:v>
                </c:pt>
                <c:pt idx="12017">
                  <c:v>0.71560599999999996</c:v>
                </c:pt>
                <c:pt idx="12018">
                  <c:v>0.71539200000000003</c:v>
                </c:pt>
                <c:pt idx="12019">
                  <c:v>0.71517799999999998</c:v>
                </c:pt>
                <c:pt idx="12020">
                  <c:v>0.71496400000000004</c:v>
                </c:pt>
                <c:pt idx="12021">
                  <c:v>0.71475</c:v>
                </c:pt>
                <c:pt idx="12022">
                  <c:v>0.71453599999999995</c:v>
                </c:pt>
                <c:pt idx="12023">
                  <c:v>0.71432300000000004</c:v>
                </c:pt>
                <c:pt idx="12024">
                  <c:v>0.71410899999999999</c:v>
                </c:pt>
                <c:pt idx="12025">
                  <c:v>0.71389499999999995</c:v>
                </c:pt>
                <c:pt idx="12026">
                  <c:v>0.71368200000000004</c:v>
                </c:pt>
                <c:pt idx="12027">
                  <c:v>0.71346799999999999</c:v>
                </c:pt>
                <c:pt idx="12028">
                  <c:v>0.71325499999999997</c:v>
                </c:pt>
                <c:pt idx="12029">
                  <c:v>0.71304100000000004</c:v>
                </c:pt>
                <c:pt idx="12030">
                  <c:v>0.71282800000000002</c:v>
                </c:pt>
                <c:pt idx="12031">
                  <c:v>0.712615</c:v>
                </c:pt>
                <c:pt idx="12032">
                  <c:v>0.71240099999999995</c:v>
                </c:pt>
                <c:pt idx="12033">
                  <c:v>0.71218800000000004</c:v>
                </c:pt>
                <c:pt idx="12034">
                  <c:v>0.71197500000000002</c:v>
                </c:pt>
                <c:pt idx="12035">
                  <c:v>0.71176200000000001</c:v>
                </c:pt>
                <c:pt idx="12036">
                  <c:v>0.71154899999999999</c:v>
                </c:pt>
                <c:pt idx="12037">
                  <c:v>0.71133599999999997</c:v>
                </c:pt>
                <c:pt idx="12038">
                  <c:v>0.71112299999999995</c:v>
                </c:pt>
                <c:pt idx="12039">
                  <c:v>0.71091099999999996</c:v>
                </c:pt>
                <c:pt idx="12040">
                  <c:v>0.71069800000000005</c:v>
                </c:pt>
                <c:pt idx="12041">
                  <c:v>0.71048500000000003</c:v>
                </c:pt>
                <c:pt idx="12042">
                  <c:v>0.71027300000000004</c:v>
                </c:pt>
                <c:pt idx="12043">
                  <c:v>0.71006000000000002</c:v>
                </c:pt>
                <c:pt idx="12044">
                  <c:v>0.70984800000000003</c:v>
                </c:pt>
                <c:pt idx="12045">
                  <c:v>0.70963500000000002</c:v>
                </c:pt>
                <c:pt idx="12046">
                  <c:v>0.70942300000000003</c:v>
                </c:pt>
                <c:pt idx="12047">
                  <c:v>0.70921100000000004</c:v>
                </c:pt>
                <c:pt idx="12048">
                  <c:v>0.70899800000000002</c:v>
                </c:pt>
                <c:pt idx="12049">
                  <c:v>0.70878600000000003</c:v>
                </c:pt>
                <c:pt idx="12050">
                  <c:v>0.70857400000000004</c:v>
                </c:pt>
                <c:pt idx="12051">
                  <c:v>0.70836200000000005</c:v>
                </c:pt>
                <c:pt idx="12052">
                  <c:v>0.70814999999999995</c:v>
                </c:pt>
                <c:pt idx="12053">
                  <c:v>0.70793799999999996</c:v>
                </c:pt>
                <c:pt idx="12054">
                  <c:v>0.70772599999999997</c:v>
                </c:pt>
                <c:pt idx="12055">
                  <c:v>0.70751399999999998</c:v>
                </c:pt>
                <c:pt idx="12056">
                  <c:v>0.70730300000000002</c:v>
                </c:pt>
                <c:pt idx="12057">
                  <c:v>0.70709100000000003</c:v>
                </c:pt>
                <c:pt idx="12058">
                  <c:v>0.70687900000000004</c:v>
                </c:pt>
                <c:pt idx="12059">
                  <c:v>0.70666799999999996</c:v>
                </c:pt>
                <c:pt idx="12060">
                  <c:v>0.70645599999999997</c:v>
                </c:pt>
                <c:pt idx="12061">
                  <c:v>0.70624500000000001</c:v>
                </c:pt>
                <c:pt idx="12062">
                  <c:v>0.70603300000000002</c:v>
                </c:pt>
                <c:pt idx="12063">
                  <c:v>0.70582199999999995</c:v>
                </c:pt>
                <c:pt idx="12064">
                  <c:v>0.70561099999999999</c:v>
                </c:pt>
                <c:pt idx="12065">
                  <c:v>0.70540000000000003</c:v>
                </c:pt>
                <c:pt idx="12066">
                  <c:v>0.70518899999999995</c:v>
                </c:pt>
                <c:pt idx="12067">
                  <c:v>0.70497799999999999</c:v>
                </c:pt>
                <c:pt idx="12068">
                  <c:v>0.70476700000000003</c:v>
                </c:pt>
                <c:pt idx="12069">
                  <c:v>0.70455599999999996</c:v>
                </c:pt>
                <c:pt idx="12070">
                  <c:v>0.704345</c:v>
                </c:pt>
                <c:pt idx="12071">
                  <c:v>0.70413400000000004</c:v>
                </c:pt>
                <c:pt idx="12072">
                  <c:v>0.70392299999999997</c:v>
                </c:pt>
                <c:pt idx="12073">
                  <c:v>0.703712</c:v>
                </c:pt>
                <c:pt idx="12074">
                  <c:v>0.70350199999999996</c:v>
                </c:pt>
                <c:pt idx="12075">
                  <c:v>0.703291</c:v>
                </c:pt>
                <c:pt idx="12076">
                  <c:v>0.70308099999999996</c:v>
                </c:pt>
                <c:pt idx="12077">
                  <c:v>0.70286999999999999</c:v>
                </c:pt>
                <c:pt idx="12078">
                  <c:v>0.70265999999999995</c:v>
                </c:pt>
                <c:pt idx="12079">
                  <c:v>0.70245000000000002</c:v>
                </c:pt>
                <c:pt idx="12080">
                  <c:v>0.70223899999999995</c:v>
                </c:pt>
                <c:pt idx="12081">
                  <c:v>0.70202900000000001</c:v>
                </c:pt>
                <c:pt idx="12082">
                  <c:v>0.70181899999999997</c:v>
                </c:pt>
                <c:pt idx="12083">
                  <c:v>0.70160900000000004</c:v>
                </c:pt>
                <c:pt idx="12084">
                  <c:v>0.70139899999999999</c:v>
                </c:pt>
                <c:pt idx="12085">
                  <c:v>0.70118899999999995</c:v>
                </c:pt>
                <c:pt idx="12086">
                  <c:v>0.70097900000000002</c:v>
                </c:pt>
                <c:pt idx="12087">
                  <c:v>0.70076899999999998</c:v>
                </c:pt>
                <c:pt idx="12088">
                  <c:v>0.70055999999999996</c:v>
                </c:pt>
                <c:pt idx="12089">
                  <c:v>0.70035000000000003</c:v>
                </c:pt>
                <c:pt idx="12090">
                  <c:v>0.70013999999999998</c:v>
                </c:pt>
                <c:pt idx="12091">
                  <c:v>0.69993099999999997</c:v>
                </c:pt>
                <c:pt idx="12092">
                  <c:v>0.69972100000000004</c:v>
                </c:pt>
                <c:pt idx="12093">
                  <c:v>0.69951200000000002</c:v>
                </c:pt>
                <c:pt idx="12094">
                  <c:v>0.69930199999999998</c:v>
                </c:pt>
                <c:pt idx="12095">
                  <c:v>0.69909299999999996</c:v>
                </c:pt>
                <c:pt idx="12096">
                  <c:v>0.69888399999999995</c:v>
                </c:pt>
                <c:pt idx="12097">
                  <c:v>0.69867500000000005</c:v>
                </c:pt>
                <c:pt idx="12098">
                  <c:v>0.698465</c:v>
                </c:pt>
                <c:pt idx="12099">
                  <c:v>0.69825599999999999</c:v>
                </c:pt>
                <c:pt idx="12100">
                  <c:v>0.69804699999999997</c:v>
                </c:pt>
                <c:pt idx="12101">
                  <c:v>0.69783799999999996</c:v>
                </c:pt>
                <c:pt idx="12102">
                  <c:v>0.69762999999999997</c:v>
                </c:pt>
                <c:pt idx="12103">
                  <c:v>0.69742099999999996</c:v>
                </c:pt>
                <c:pt idx="12104">
                  <c:v>0.69721200000000005</c:v>
                </c:pt>
                <c:pt idx="12105">
                  <c:v>0.69700300000000004</c:v>
                </c:pt>
                <c:pt idx="12106">
                  <c:v>0.69679500000000005</c:v>
                </c:pt>
                <c:pt idx="12107">
                  <c:v>0.69658600000000004</c:v>
                </c:pt>
                <c:pt idx="12108">
                  <c:v>0.69637700000000002</c:v>
                </c:pt>
                <c:pt idx="12109">
                  <c:v>0.69616900000000004</c:v>
                </c:pt>
                <c:pt idx="12110">
                  <c:v>0.69596100000000005</c:v>
                </c:pt>
                <c:pt idx="12111">
                  <c:v>0.69575200000000004</c:v>
                </c:pt>
                <c:pt idx="12112">
                  <c:v>0.69554400000000005</c:v>
                </c:pt>
                <c:pt idx="12113">
                  <c:v>0.69533599999999995</c:v>
                </c:pt>
                <c:pt idx="12114">
                  <c:v>0.69512799999999997</c:v>
                </c:pt>
                <c:pt idx="12115">
                  <c:v>0.69491999999999998</c:v>
                </c:pt>
                <c:pt idx="12116">
                  <c:v>0.694712</c:v>
                </c:pt>
                <c:pt idx="12117">
                  <c:v>0.69450400000000001</c:v>
                </c:pt>
                <c:pt idx="12118">
                  <c:v>0.69429600000000002</c:v>
                </c:pt>
                <c:pt idx="12119">
                  <c:v>0.69408800000000004</c:v>
                </c:pt>
                <c:pt idx="12120">
                  <c:v>0.69388000000000005</c:v>
                </c:pt>
                <c:pt idx="12121">
                  <c:v>0.69367199999999996</c:v>
                </c:pt>
                <c:pt idx="12122">
                  <c:v>0.693465</c:v>
                </c:pt>
                <c:pt idx="12123">
                  <c:v>0.69325700000000001</c:v>
                </c:pt>
                <c:pt idx="12124">
                  <c:v>0.69305000000000005</c:v>
                </c:pt>
                <c:pt idx="12125">
                  <c:v>0.69284199999999996</c:v>
                </c:pt>
                <c:pt idx="12126">
                  <c:v>0.692635</c:v>
                </c:pt>
                <c:pt idx="12127">
                  <c:v>0.69242800000000004</c:v>
                </c:pt>
                <c:pt idx="12128">
                  <c:v>0.69221999999999995</c:v>
                </c:pt>
                <c:pt idx="12129">
                  <c:v>0.69201299999999999</c:v>
                </c:pt>
                <c:pt idx="12130">
                  <c:v>0.69180600000000003</c:v>
                </c:pt>
                <c:pt idx="12131">
                  <c:v>0.69159899999999996</c:v>
                </c:pt>
                <c:pt idx="12132">
                  <c:v>0.69139200000000001</c:v>
                </c:pt>
                <c:pt idx="12133">
                  <c:v>0.69118500000000005</c:v>
                </c:pt>
                <c:pt idx="12134">
                  <c:v>0.69097799999999998</c:v>
                </c:pt>
                <c:pt idx="12135">
                  <c:v>0.69077100000000002</c:v>
                </c:pt>
                <c:pt idx="12136">
                  <c:v>0.69056399999999996</c:v>
                </c:pt>
                <c:pt idx="12137">
                  <c:v>0.69035800000000003</c:v>
                </c:pt>
                <c:pt idx="12138">
                  <c:v>0.69015099999999996</c:v>
                </c:pt>
                <c:pt idx="12139">
                  <c:v>0.689944</c:v>
                </c:pt>
                <c:pt idx="12140">
                  <c:v>0.68973799999999996</c:v>
                </c:pt>
                <c:pt idx="12141">
                  <c:v>0.68953200000000003</c:v>
                </c:pt>
                <c:pt idx="12142">
                  <c:v>0.68932499999999997</c:v>
                </c:pt>
                <c:pt idx="12143">
                  <c:v>0.68911900000000004</c:v>
                </c:pt>
                <c:pt idx="12144">
                  <c:v>0.688913</c:v>
                </c:pt>
                <c:pt idx="12145">
                  <c:v>0.68870600000000004</c:v>
                </c:pt>
                <c:pt idx="12146">
                  <c:v>0.6885</c:v>
                </c:pt>
                <c:pt idx="12147">
                  <c:v>0.68829399999999996</c:v>
                </c:pt>
                <c:pt idx="12148">
                  <c:v>0.68808800000000003</c:v>
                </c:pt>
                <c:pt idx="12149">
                  <c:v>0.68788199999999999</c:v>
                </c:pt>
                <c:pt idx="12150">
                  <c:v>0.68767599999999995</c:v>
                </c:pt>
                <c:pt idx="12151">
                  <c:v>0.68747000000000003</c:v>
                </c:pt>
                <c:pt idx="12152">
                  <c:v>0.68726500000000001</c:v>
                </c:pt>
                <c:pt idx="12153">
                  <c:v>0.68705899999999998</c:v>
                </c:pt>
                <c:pt idx="12154">
                  <c:v>0.68685300000000005</c:v>
                </c:pt>
                <c:pt idx="12155">
                  <c:v>0.68664800000000004</c:v>
                </c:pt>
                <c:pt idx="12156">
                  <c:v>0.686442</c:v>
                </c:pt>
                <c:pt idx="12157">
                  <c:v>0.68623699999999999</c:v>
                </c:pt>
                <c:pt idx="12158">
                  <c:v>0.68603099999999995</c:v>
                </c:pt>
                <c:pt idx="12159">
                  <c:v>0.68582600000000005</c:v>
                </c:pt>
                <c:pt idx="12160">
                  <c:v>0.68562100000000004</c:v>
                </c:pt>
                <c:pt idx="12161">
                  <c:v>0.68541600000000003</c:v>
                </c:pt>
                <c:pt idx="12162">
                  <c:v>0.68520999999999999</c:v>
                </c:pt>
                <c:pt idx="12163">
                  <c:v>0.68500499999999998</c:v>
                </c:pt>
                <c:pt idx="12164">
                  <c:v>0.68479999999999996</c:v>
                </c:pt>
                <c:pt idx="12165">
                  <c:v>0.68459499999999995</c:v>
                </c:pt>
                <c:pt idx="12166">
                  <c:v>0.68439000000000005</c:v>
                </c:pt>
                <c:pt idx="12167">
                  <c:v>0.68418599999999996</c:v>
                </c:pt>
                <c:pt idx="12168">
                  <c:v>0.68398099999999995</c:v>
                </c:pt>
                <c:pt idx="12169">
                  <c:v>0.68377600000000005</c:v>
                </c:pt>
                <c:pt idx="12170">
                  <c:v>0.68357100000000004</c:v>
                </c:pt>
                <c:pt idx="12171">
                  <c:v>0.68336699999999995</c:v>
                </c:pt>
                <c:pt idx="12172">
                  <c:v>0.68316200000000005</c:v>
                </c:pt>
                <c:pt idx="12173">
                  <c:v>0.68295799999999995</c:v>
                </c:pt>
                <c:pt idx="12174">
                  <c:v>0.68275399999999997</c:v>
                </c:pt>
                <c:pt idx="12175">
                  <c:v>0.68254899999999996</c:v>
                </c:pt>
                <c:pt idx="12176">
                  <c:v>0.68234499999999998</c:v>
                </c:pt>
                <c:pt idx="12177">
                  <c:v>0.682141</c:v>
                </c:pt>
                <c:pt idx="12178">
                  <c:v>0.68193700000000002</c:v>
                </c:pt>
                <c:pt idx="12179">
                  <c:v>0.68173300000000003</c:v>
                </c:pt>
                <c:pt idx="12180">
                  <c:v>0.68152900000000005</c:v>
                </c:pt>
                <c:pt idx="12181">
                  <c:v>0.68132499999999996</c:v>
                </c:pt>
                <c:pt idx="12182">
                  <c:v>0.68112099999999998</c:v>
                </c:pt>
                <c:pt idx="12183">
                  <c:v>0.68091699999999999</c:v>
                </c:pt>
                <c:pt idx="12184">
                  <c:v>0.68071300000000001</c:v>
                </c:pt>
                <c:pt idx="12185">
                  <c:v>0.68050900000000003</c:v>
                </c:pt>
                <c:pt idx="12186">
                  <c:v>0.68030599999999997</c:v>
                </c:pt>
                <c:pt idx="12187">
                  <c:v>0.68010199999999998</c:v>
                </c:pt>
                <c:pt idx="12188">
                  <c:v>0.67989900000000003</c:v>
                </c:pt>
                <c:pt idx="12189">
                  <c:v>0.67969500000000005</c:v>
                </c:pt>
                <c:pt idx="12190">
                  <c:v>0.67949199999999998</c:v>
                </c:pt>
                <c:pt idx="12191">
                  <c:v>0.67928900000000003</c:v>
                </c:pt>
                <c:pt idx="12192">
                  <c:v>0.67908500000000005</c:v>
                </c:pt>
                <c:pt idx="12193">
                  <c:v>0.67888199999999999</c:v>
                </c:pt>
                <c:pt idx="12194">
                  <c:v>0.67867900000000003</c:v>
                </c:pt>
                <c:pt idx="12195">
                  <c:v>0.67847599999999997</c:v>
                </c:pt>
                <c:pt idx="12196">
                  <c:v>0.67827300000000001</c:v>
                </c:pt>
                <c:pt idx="12197">
                  <c:v>0.67806999999999995</c:v>
                </c:pt>
                <c:pt idx="12198">
                  <c:v>0.677867</c:v>
                </c:pt>
                <c:pt idx="12199">
                  <c:v>0.67766400000000004</c:v>
                </c:pt>
                <c:pt idx="12200">
                  <c:v>0.67746099999999998</c:v>
                </c:pt>
                <c:pt idx="12201">
                  <c:v>0.67725900000000006</c:v>
                </c:pt>
                <c:pt idx="12202">
                  <c:v>0.67705599999999999</c:v>
                </c:pt>
                <c:pt idx="12203">
                  <c:v>0.67685399999999996</c:v>
                </c:pt>
                <c:pt idx="12204">
                  <c:v>0.676651</c:v>
                </c:pt>
                <c:pt idx="12205">
                  <c:v>0.67644899999999997</c:v>
                </c:pt>
                <c:pt idx="12206">
                  <c:v>0.67624600000000001</c:v>
                </c:pt>
                <c:pt idx="12207">
                  <c:v>0.67604399999999998</c:v>
                </c:pt>
                <c:pt idx="12208">
                  <c:v>0.67584200000000005</c:v>
                </c:pt>
                <c:pt idx="12209">
                  <c:v>0.67563899999999999</c:v>
                </c:pt>
                <c:pt idx="12210">
                  <c:v>0.67543699999999995</c:v>
                </c:pt>
                <c:pt idx="12211">
                  <c:v>0.67523500000000003</c:v>
                </c:pt>
                <c:pt idx="12212">
                  <c:v>0.67503299999999999</c:v>
                </c:pt>
                <c:pt idx="12213">
                  <c:v>0.67483099999999996</c:v>
                </c:pt>
                <c:pt idx="12214">
                  <c:v>0.67462900000000003</c:v>
                </c:pt>
                <c:pt idx="12215">
                  <c:v>0.67442800000000003</c:v>
                </c:pt>
                <c:pt idx="12216">
                  <c:v>0.67422599999999999</c:v>
                </c:pt>
                <c:pt idx="12217">
                  <c:v>0.67402399999999996</c:v>
                </c:pt>
                <c:pt idx="12218">
                  <c:v>0.67382299999999995</c:v>
                </c:pt>
                <c:pt idx="12219">
                  <c:v>0.67362100000000003</c:v>
                </c:pt>
                <c:pt idx="12220">
                  <c:v>0.67342000000000002</c:v>
                </c:pt>
                <c:pt idx="12221">
                  <c:v>0.67321799999999998</c:v>
                </c:pt>
                <c:pt idx="12222">
                  <c:v>0.67301699999999998</c:v>
                </c:pt>
                <c:pt idx="12223">
                  <c:v>0.67281500000000005</c:v>
                </c:pt>
                <c:pt idx="12224">
                  <c:v>0.67261400000000005</c:v>
                </c:pt>
                <c:pt idx="12225">
                  <c:v>0.67241300000000004</c:v>
                </c:pt>
                <c:pt idx="12226">
                  <c:v>0.67221200000000003</c:v>
                </c:pt>
                <c:pt idx="12227">
                  <c:v>0.67201100000000002</c:v>
                </c:pt>
                <c:pt idx="12228">
                  <c:v>0.67181000000000002</c:v>
                </c:pt>
                <c:pt idx="12229">
                  <c:v>0.67160900000000001</c:v>
                </c:pt>
                <c:pt idx="12230">
                  <c:v>0.671408</c:v>
                </c:pt>
                <c:pt idx="12231">
                  <c:v>0.671207</c:v>
                </c:pt>
                <c:pt idx="12232">
                  <c:v>0.67100700000000002</c:v>
                </c:pt>
                <c:pt idx="12233">
                  <c:v>0.67080600000000001</c:v>
                </c:pt>
                <c:pt idx="12234">
                  <c:v>0.67060500000000001</c:v>
                </c:pt>
                <c:pt idx="12235">
                  <c:v>0.67040500000000003</c:v>
                </c:pt>
                <c:pt idx="12236">
                  <c:v>0.67020400000000002</c:v>
                </c:pt>
                <c:pt idx="12237">
                  <c:v>0.67000400000000004</c:v>
                </c:pt>
                <c:pt idx="12238">
                  <c:v>0.66980399999999995</c:v>
                </c:pt>
                <c:pt idx="12239">
                  <c:v>0.66960299999999995</c:v>
                </c:pt>
                <c:pt idx="12240">
                  <c:v>0.66940299999999997</c:v>
                </c:pt>
                <c:pt idx="12241">
                  <c:v>0.66920299999999999</c:v>
                </c:pt>
                <c:pt idx="12242">
                  <c:v>0.66900300000000001</c:v>
                </c:pt>
                <c:pt idx="12243">
                  <c:v>0.66880300000000004</c:v>
                </c:pt>
                <c:pt idx="12244">
                  <c:v>0.66860299999999995</c:v>
                </c:pt>
                <c:pt idx="12245">
                  <c:v>0.66840299999999997</c:v>
                </c:pt>
                <c:pt idx="12246">
                  <c:v>0.66820299999999999</c:v>
                </c:pt>
                <c:pt idx="12247">
                  <c:v>0.66800300000000001</c:v>
                </c:pt>
                <c:pt idx="12248">
                  <c:v>0.66780399999999995</c:v>
                </c:pt>
                <c:pt idx="12249">
                  <c:v>0.66760399999999998</c:v>
                </c:pt>
                <c:pt idx="12250">
                  <c:v>0.66740500000000003</c:v>
                </c:pt>
                <c:pt idx="12251">
                  <c:v>0.66720500000000005</c:v>
                </c:pt>
                <c:pt idx="12252">
                  <c:v>0.66700599999999999</c:v>
                </c:pt>
                <c:pt idx="12253">
                  <c:v>0.66680600000000001</c:v>
                </c:pt>
                <c:pt idx="12254">
                  <c:v>0.66660699999999995</c:v>
                </c:pt>
                <c:pt idx="12255">
                  <c:v>0.666408</c:v>
                </c:pt>
                <c:pt idx="12256">
                  <c:v>0.66620800000000002</c:v>
                </c:pt>
                <c:pt idx="12257">
                  <c:v>0.66600899999999996</c:v>
                </c:pt>
                <c:pt idx="12258">
                  <c:v>0.66581000000000001</c:v>
                </c:pt>
                <c:pt idx="12259">
                  <c:v>0.66561099999999995</c:v>
                </c:pt>
                <c:pt idx="12260">
                  <c:v>0.665412</c:v>
                </c:pt>
                <c:pt idx="12261">
                  <c:v>0.66521399999999997</c:v>
                </c:pt>
                <c:pt idx="12262">
                  <c:v>0.66501500000000002</c:v>
                </c:pt>
                <c:pt idx="12263">
                  <c:v>0.66481599999999996</c:v>
                </c:pt>
                <c:pt idx="12264">
                  <c:v>0.66461700000000001</c:v>
                </c:pt>
                <c:pt idx="12265">
                  <c:v>0.66441899999999998</c:v>
                </c:pt>
                <c:pt idx="12266">
                  <c:v>0.66422000000000003</c:v>
                </c:pt>
                <c:pt idx="12267">
                  <c:v>0.664022</c:v>
                </c:pt>
                <c:pt idx="12268">
                  <c:v>0.66382300000000005</c:v>
                </c:pt>
                <c:pt idx="12269">
                  <c:v>0.66362500000000002</c:v>
                </c:pt>
                <c:pt idx="12270">
                  <c:v>0.66342699999999999</c:v>
                </c:pt>
                <c:pt idx="12271">
                  <c:v>0.66322899999999996</c:v>
                </c:pt>
                <c:pt idx="12272">
                  <c:v>0.66303000000000001</c:v>
                </c:pt>
                <c:pt idx="12273">
                  <c:v>0.66283199999999998</c:v>
                </c:pt>
                <c:pt idx="12274">
                  <c:v>0.66263399999999995</c:v>
                </c:pt>
                <c:pt idx="12275">
                  <c:v>0.66243600000000002</c:v>
                </c:pt>
                <c:pt idx="12276">
                  <c:v>0.66223900000000002</c:v>
                </c:pt>
                <c:pt idx="12277">
                  <c:v>0.66204099999999999</c:v>
                </c:pt>
                <c:pt idx="12278">
                  <c:v>0.66184299999999996</c:v>
                </c:pt>
                <c:pt idx="12279">
                  <c:v>0.66164500000000004</c:v>
                </c:pt>
                <c:pt idx="12280">
                  <c:v>0.66144800000000004</c:v>
                </c:pt>
                <c:pt idx="12281">
                  <c:v>0.66125</c:v>
                </c:pt>
                <c:pt idx="12282">
                  <c:v>0.661053</c:v>
                </c:pt>
                <c:pt idx="12283">
                  <c:v>0.66085499999999997</c:v>
                </c:pt>
                <c:pt idx="12284">
                  <c:v>0.66065799999999997</c:v>
                </c:pt>
                <c:pt idx="12285">
                  <c:v>0.66046099999999996</c:v>
                </c:pt>
                <c:pt idx="12286">
                  <c:v>0.66026399999999996</c:v>
                </c:pt>
                <c:pt idx="12287">
                  <c:v>0.66006600000000004</c:v>
                </c:pt>
                <c:pt idx="12288">
                  <c:v>0.65986900000000004</c:v>
                </c:pt>
                <c:pt idx="12289">
                  <c:v>0.65967200000000004</c:v>
                </c:pt>
                <c:pt idx="12290">
                  <c:v>0.65947500000000003</c:v>
                </c:pt>
                <c:pt idx="12291">
                  <c:v>0.65927899999999995</c:v>
                </c:pt>
                <c:pt idx="12292">
                  <c:v>0.65908199999999995</c:v>
                </c:pt>
                <c:pt idx="12293">
                  <c:v>0.65888500000000005</c:v>
                </c:pt>
                <c:pt idx="12294">
                  <c:v>0.65868800000000005</c:v>
                </c:pt>
                <c:pt idx="12295">
                  <c:v>0.65849199999999997</c:v>
                </c:pt>
                <c:pt idx="12296">
                  <c:v>0.65829499999999996</c:v>
                </c:pt>
                <c:pt idx="12297">
                  <c:v>0.65809899999999999</c:v>
                </c:pt>
                <c:pt idx="12298">
                  <c:v>0.65790199999999999</c:v>
                </c:pt>
                <c:pt idx="12299">
                  <c:v>0.65770600000000001</c:v>
                </c:pt>
                <c:pt idx="12300">
                  <c:v>0.65751000000000004</c:v>
                </c:pt>
                <c:pt idx="12301">
                  <c:v>0.65731399999999995</c:v>
                </c:pt>
                <c:pt idx="12302">
                  <c:v>0.65711799999999998</c:v>
                </c:pt>
                <c:pt idx="12303">
                  <c:v>0.65692099999999998</c:v>
                </c:pt>
                <c:pt idx="12304">
                  <c:v>0.65672600000000003</c:v>
                </c:pt>
                <c:pt idx="12305">
                  <c:v>0.65652999999999995</c:v>
                </c:pt>
                <c:pt idx="12306">
                  <c:v>0.65633399999999997</c:v>
                </c:pt>
                <c:pt idx="12307">
                  <c:v>0.656138</c:v>
                </c:pt>
                <c:pt idx="12308">
                  <c:v>0.65594200000000003</c:v>
                </c:pt>
                <c:pt idx="12309">
                  <c:v>0.65574699999999997</c:v>
                </c:pt>
                <c:pt idx="12310">
                  <c:v>0.65555099999999999</c:v>
                </c:pt>
                <c:pt idx="12311">
                  <c:v>0.65535600000000005</c:v>
                </c:pt>
                <c:pt idx="12312">
                  <c:v>0.65515999999999996</c:v>
                </c:pt>
                <c:pt idx="12313">
                  <c:v>0.65496500000000002</c:v>
                </c:pt>
                <c:pt idx="12314">
                  <c:v>0.65476999999999996</c:v>
                </c:pt>
                <c:pt idx="12315">
                  <c:v>0.65457399999999999</c:v>
                </c:pt>
                <c:pt idx="12316">
                  <c:v>0.65437900000000004</c:v>
                </c:pt>
                <c:pt idx="12317">
                  <c:v>0.65418399999999999</c:v>
                </c:pt>
                <c:pt idx="12318">
                  <c:v>0.65398900000000004</c:v>
                </c:pt>
                <c:pt idx="12319">
                  <c:v>0.65379399999999999</c:v>
                </c:pt>
                <c:pt idx="12320">
                  <c:v>0.65359900000000004</c:v>
                </c:pt>
                <c:pt idx="12321">
                  <c:v>0.65340500000000001</c:v>
                </c:pt>
                <c:pt idx="12322">
                  <c:v>0.65320999999999996</c:v>
                </c:pt>
                <c:pt idx="12323">
                  <c:v>0.65301500000000001</c:v>
                </c:pt>
                <c:pt idx="12324">
                  <c:v>0.65282099999999998</c:v>
                </c:pt>
                <c:pt idx="12325">
                  <c:v>0.65262600000000004</c:v>
                </c:pt>
                <c:pt idx="12326">
                  <c:v>0.65243200000000001</c:v>
                </c:pt>
                <c:pt idx="12327">
                  <c:v>0.65223699999999996</c:v>
                </c:pt>
                <c:pt idx="12328">
                  <c:v>0.65204300000000004</c:v>
                </c:pt>
                <c:pt idx="12329">
                  <c:v>0.65184900000000001</c:v>
                </c:pt>
                <c:pt idx="12330">
                  <c:v>0.65165499999999998</c:v>
                </c:pt>
                <c:pt idx="12331">
                  <c:v>0.65146099999999996</c:v>
                </c:pt>
                <c:pt idx="12332">
                  <c:v>0.65126700000000004</c:v>
                </c:pt>
                <c:pt idx="12333">
                  <c:v>0.65107300000000001</c:v>
                </c:pt>
                <c:pt idx="12334">
                  <c:v>0.65087899999999999</c:v>
                </c:pt>
                <c:pt idx="12335">
                  <c:v>0.65068499999999996</c:v>
                </c:pt>
                <c:pt idx="12336">
                  <c:v>0.65049199999999996</c:v>
                </c:pt>
                <c:pt idx="12337">
                  <c:v>0.65029800000000004</c:v>
                </c:pt>
                <c:pt idx="12338">
                  <c:v>0.65010400000000002</c:v>
                </c:pt>
                <c:pt idx="12339">
                  <c:v>0.64991100000000002</c:v>
                </c:pt>
                <c:pt idx="12340">
                  <c:v>0.64971800000000002</c:v>
                </c:pt>
                <c:pt idx="12341">
                  <c:v>0.64952399999999999</c:v>
                </c:pt>
                <c:pt idx="12342">
                  <c:v>0.64933099999999999</c:v>
                </c:pt>
                <c:pt idx="12343">
                  <c:v>0.64913799999999999</c:v>
                </c:pt>
                <c:pt idx="12344">
                  <c:v>0.64894499999999999</c:v>
                </c:pt>
                <c:pt idx="12345">
                  <c:v>0.648752</c:v>
                </c:pt>
                <c:pt idx="12346">
                  <c:v>0.648559</c:v>
                </c:pt>
                <c:pt idx="12347">
                  <c:v>0.648366</c:v>
                </c:pt>
                <c:pt idx="12348">
                  <c:v>0.648173</c:v>
                </c:pt>
                <c:pt idx="12349">
                  <c:v>0.64798</c:v>
                </c:pt>
                <c:pt idx="12350">
                  <c:v>0.64778800000000003</c:v>
                </c:pt>
                <c:pt idx="12351">
                  <c:v>0.64759500000000003</c:v>
                </c:pt>
                <c:pt idx="12352">
                  <c:v>0.64740299999999995</c:v>
                </c:pt>
                <c:pt idx="12353">
                  <c:v>0.64720999999999995</c:v>
                </c:pt>
                <c:pt idx="12354">
                  <c:v>0.64701799999999998</c:v>
                </c:pt>
                <c:pt idx="12355">
                  <c:v>0.64682600000000001</c:v>
                </c:pt>
                <c:pt idx="12356">
                  <c:v>0.64663400000000004</c:v>
                </c:pt>
                <c:pt idx="12357">
                  <c:v>0.64644199999999996</c:v>
                </c:pt>
                <c:pt idx="12358">
                  <c:v>0.64624999999999999</c:v>
                </c:pt>
                <c:pt idx="12359">
                  <c:v>0.64605800000000002</c:v>
                </c:pt>
                <c:pt idx="12360">
                  <c:v>0.64586600000000005</c:v>
                </c:pt>
                <c:pt idx="12361">
                  <c:v>0.64567399999999997</c:v>
                </c:pt>
                <c:pt idx="12362">
                  <c:v>0.64548300000000003</c:v>
                </c:pt>
                <c:pt idx="12363">
                  <c:v>0.64529099999999995</c:v>
                </c:pt>
                <c:pt idx="12364">
                  <c:v>0.64509899999999998</c:v>
                </c:pt>
                <c:pt idx="12365">
                  <c:v>0.64490800000000004</c:v>
                </c:pt>
                <c:pt idx="12366">
                  <c:v>0.64471699999999998</c:v>
                </c:pt>
                <c:pt idx="12367">
                  <c:v>0.64452500000000001</c:v>
                </c:pt>
                <c:pt idx="12368">
                  <c:v>0.64433399999999996</c:v>
                </c:pt>
                <c:pt idx="12369">
                  <c:v>0.64414300000000002</c:v>
                </c:pt>
                <c:pt idx="12370">
                  <c:v>0.64395199999999997</c:v>
                </c:pt>
                <c:pt idx="12371">
                  <c:v>0.64376100000000003</c:v>
                </c:pt>
                <c:pt idx="12372">
                  <c:v>0.64356999999999998</c:v>
                </c:pt>
                <c:pt idx="12373">
                  <c:v>0.64337999999999995</c:v>
                </c:pt>
                <c:pt idx="12374">
                  <c:v>0.64318900000000001</c:v>
                </c:pt>
                <c:pt idx="12375">
                  <c:v>0.64299899999999999</c:v>
                </c:pt>
                <c:pt idx="12376">
                  <c:v>0.64280800000000005</c:v>
                </c:pt>
                <c:pt idx="12377">
                  <c:v>0.64261800000000002</c:v>
                </c:pt>
                <c:pt idx="12378">
                  <c:v>0.64242699999999997</c:v>
                </c:pt>
                <c:pt idx="12379">
                  <c:v>0.64223699999999995</c:v>
                </c:pt>
                <c:pt idx="12380">
                  <c:v>0.64204700000000003</c:v>
                </c:pt>
                <c:pt idx="12381">
                  <c:v>0.64185700000000001</c:v>
                </c:pt>
                <c:pt idx="12382">
                  <c:v>0.64166699999999999</c:v>
                </c:pt>
                <c:pt idx="12383">
                  <c:v>0.64147699999999996</c:v>
                </c:pt>
                <c:pt idx="12384">
                  <c:v>0.64128700000000005</c:v>
                </c:pt>
                <c:pt idx="12385">
                  <c:v>0.64109799999999995</c:v>
                </c:pt>
                <c:pt idx="12386">
                  <c:v>0.64090800000000003</c:v>
                </c:pt>
                <c:pt idx="12387">
                  <c:v>0.64071900000000004</c:v>
                </c:pt>
                <c:pt idx="12388">
                  <c:v>0.64052900000000002</c:v>
                </c:pt>
                <c:pt idx="12389">
                  <c:v>0.64034000000000002</c:v>
                </c:pt>
                <c:pt idx="12390">
                  <c:v>0.64015100000000003</c:v>
                </c:pt>
                <c:pt idx="12391">
                  <c:v>0.63996200000000003</c:v>
                </c:pt>
                <c:pt idx="12392">
                  <c:v>0.63977300000000004</c:v>
                </c:pt>
                <c:pt idx="12393">
                  <c:v>0.63958400000000004</c:v>
                </c:pt>
                <c:pt idx="12394">
                  <c:v>0.63939500000000005</c:v>
                </c:pt>
                <c:pt idx="12395">
                  <c:v>0.63920600000000005</c:v>
                </c:pt>
                <c:pt idx="12396">
                  <c:v>0.63901699999999995</c:v>
                </c:pt>
                <c:pt idx="12397">
                  <c:v>0.63882899999999998</c:v>
                </c:pt>
                <c:pt idx="12398">
                  <c:v>0.63863999999999999</c:v>
                </c:pt>
                <c:pt idx="12399">
                  <c:v>0.63845200000000002</c:v>
                </c:pt>
                <c:pt idx="12400">
                  <c:v>0.63826400000000005</c:v>
                </c:pt>
                <c:pt idx="12401">
                  <c:v>0.63807599999999998</c:v>
                </c:pt>
                <c:pt idx="12402">
                  <c:v>0.63788800000000001</c:v>
                </c:pt>
                <c:pt idx="12403">
                  <c:v>0.63770000000000004</c:v>
                </c:pt>
                <c:pt idx="12404">
                  <c:v>0.63751199999999997</c:v>
                </c:pt>
                <c:pt idx="12405">
                  <c:v>0.637324</c:v>
                </c:pt>
                <c:pt idx="12406">
                  <c:v>0.63713600000000004</c:v>
                </c:pt>
                <c:pt idx="12407">
                  <c:v>0.63694899999999999</c:v>
                </c:pt>
                <c:pt idx="12408">
                  <c:v>0.63676200000000005</c:v>
                </c:pt>
                <c:pt idx="12409">
                  <c:v>0.63657399999999997</c:v>
                </c:pt>
                <c:pt idx="12410">
                  <c:v>0.63638700000000004</c:v>
                </c:pt>
                <c:pt idx="12411">
                  <c:v>0.63619999999999999</c:v>
                </c:pt>
                <c:pt idx="12412">
                  <c:v>0.63601300000000005</c:v>
                </c:pt>
                <c:pt idx="12413">
                  <c:v>0.635826</c:v>
                </c:pt>
                <c:pt idx="12414">
                  <c:v>0.63563899999999995</c:v>
                </c:pt>
                <c:pt idx="12415">
                  <c:v>0.63545300000000005</c:v>
                </c:pt>
                <c:pt idx="12416">
                  <c:v>0.635266</c:v>
                </c:pt>
                <c:pt idx="12417">
                  <c:v>0.63507999999999998</c:v>
                </c:pt>
                <c:pt idx="12418">
                  <c:v>0.63489300000000004</c:v>
                </c:pt>
                <c:pt idx="12419">
                  <c:v>0.63470700000000002</c:v>
                </c:pt>
                <c:pt idx="12420">
                  <c:v>0.634521</c:v>
                </c:pt>
                <c:pt idx="12421">
                  <c:v>0.63433499999999998</c:v>
                </c:pt>
                <c:pt idx="12422">
                  <c:v>0.63414899999999996</c:v>
                </c:pt>
                <c:pt idx="12423">
                  <c:v>0.63396300000000005</c:v>
                </c:pt>
                <c:pt idx="12424">
                  <c:v>0.63377799999999995</c:v>
                </c:pt>
                <c:pt idx="12425">
                  <c:v>0.63359200000000004</c:v>
                </c:pt>
                <c:pt idx="12426">
                  <c:v>0.63340700000000005</c:v>
                </c:pt>
                <c:pt idx="12427">
                  <c:v>0.63322199999999995</c:v>
                </c:pt>
                <c:pt idx="12428">
                  <c:v>0.63303600000000004</c:v>
                </c:pt>
                <c:pt idx="12429">
                  <c:v>0.63285100000000005</c:v>
                </c:pt>
                <c:pt idx="12430">
                  <c:v>0.63266699999999998</c:v>
                </c:pt>
                <c:pt idx="12431">
                  <c:v>0.63248199999999999</c:v>
                </c:pt>
                <c:pt idx="12432">
                  <c:v>0.632297</c:v>
                </c:pt>
                <c:pt idx="12433">
                  <c:v>0.63211300000000004</c:v>
                </c:pt>
                <c:pt idx="12434">
                  <c:v>0.63192800000000005</c:v>
                </c:pt>
                <c:pt idx="12435">
                  <c:v>0.63174399999999997</c:v>
                </c:pt>
                <c:pt idx="12436">
                  <c:v>0.63156000000000001</c:v>
                </c:pt>
                <c:pt idx="12437">
                  <c:v>0.63137600000000005</c:v>
                </c:pt>
                <c:pt idx="12438">
                  <c:v>0.63119199999999998</c:v>
                </c:pt>
                <c:pt idx="12439">
                  <c:v>0.63100800000000001</c:v>
                </c:pt>
                <c:pt idx="12440">
                  <c:v>0.63082499999999997</c:v>
                </c:pt>
                <c:pt idx="12441">
                  <c:v>0.63064100000000001</c:v>
                </c:pt>
                <c:pt idx="12442">
                  <c:v>0.63045799999999996</c:v>
                </c:pt>
                <c:pt idx="12443">
                  <c:v>0.63027500000000003</c:v>
                </c:pt>
                <c:pt idx="12444">
                  <c:v>0.63009199999999999</c:v>
                </c:pt>
                <c:pt idx="12445">
                  <c:v>0.62990900000000005</c:v>
                </c:pt>
                <c:pt idx="12446">
                  <c:v>0.62972600000000001</c:v>
                </c:pt>
                <c:pt idx="12447">
                  <c:v>0.62954399999999999</c:v>
                </c:pt>
                <c:pt idx="12448">
                  <c:v>0.62936099999999995</c:v>
                </c:pt>
                <c:pt idx="12449">
                  <c:v>0.62917900000000004</c:v>
                </c:pt>
                <c:pt idx="12450">
                  <c:v>0.62899700000000003</c:v>
                </c:pt>
                <c:pt idx="12451">
                  <c:v>0.62881500000000001</c:v>
                </c:pt>
                <c:pt idx="12452">
                  <c:v>0.628633</c:v>
                </c:pt>
                <c:pt idx="12453">
                  <c:v>0.62845099999999998</c:v>
                </c:pt>
                <c:pt idx="12454">
                  <c:v>0.62827</c:v>
                </c:pt>
                <c:pt idx="12455">
                  <c:v>0.62808900000000001</c:v>
                </c:pt>
                <c:pt idx="12456">
                  <c:v>0.62790699999999999</c:v>
                </c:pt>
                <c:pt idx="12457">
                  <c:v>0.62772600000000001</c:v>
                </c:pt>
                <c:pt idx="12458">
                  <c:v>0.62754500000000002</c:v>
                </c:pt>
                <c:pt idx="12459">
                  <c:v>0.62736499999999995</c:v>
                </c:pt>
                <c:pt idx="12460">
                  <c:v>0.62718399999999996</c:v>
                </c:pt>
                <c:pt idx="12461">
                  <c:v>0.62700400000000001</c:v>
                </c:pt>
                <c:pt idx="12462">
                  <c:v>0.62682400000000005</c:v>
                </c:pt>
                <c:pt idx="12463">
                  <c:v>0.62664399999999998</c:v>
                </c:pt>
                <c:pt idx="12464">
                  <c:v>0.62646400000000002</c:v>
                </c:pt>
                <c:pt idx="12465">
                  <c:v>0.62628399999999995</c:v>
                </c:pt>
                <c:pt idx="12466">
                  <c:v>0.62610500000000002</c:v>
                </c:pt>
                <c:pt idx="12467">
                  <c:v>0.62592499999999995</c:v>
                </c:pt>
                <c:pt idx="12468">
                  <c:v>0.62574600000000002</c:v>
                </c:pt>
                <c:pt idx="12469">
                  <c:v>0.62556699999999998</c:v>
                </c:pt>
                <c:pt idx="12470">
                  <c:v>0.62538800000000005</c:v>
                </c:pt>
                <c:pt idx="12471">
                  <c:v>0.62521000000000004</c:v>
                </c:pt>
                <c:pt idx="12472">
                  <c:v>0.625031</c:v>
                </c:pt>
                <c:pt idx="12473">
                  <c:v>0.62485299999999999</c:v>
                </c:pt>
                <c:pt idx="12474">
                  <c:v>0.62467499999999998</c:v>
                </c:pt>
                <c:pt idx="12475">
                  <c:v>0.62449699999999997</c:v>
                </c:pt>
                <c:pt idx="12476">
                  <c:v>0.62431999999999999</c:v>
                </c:pt>
                <c:pt idx="12477">
                  <c:v>0.62414199999999997</c:v>
                </c:pt>
                <c:pt idx="12478">
                  <c:v>0.62396499999999999</c:v>
                </c:pt>
                <c:pt idx="12479">
                  <c:v>0.62378800000000001</c:v>
                </c:pt>
                <c:pt idx="12480">
                  <c:v>0.62361100000000003</c:v>
                </c:pt>
                <c:pt idx="12481">
                  <c:v>0.62343499999999996</c:v>
                </c:pt>
                <c:pt idx="12482">
                  <c:v>0.62325799999999998</c:v>
                </c:pt>
                <c:pt idx="12483">
                  <c:v>0.62308200000000002</c:v>
                </c:pt>
                <c:pt idx="12484">
                  <c:v>0.62290599999999996</c:v>
                </c:pt>
                <c:pt idx="12485">
                  <c:v>0.62273000000000001</c:v>
                </c:pt>
                <c:pt idx="12486">
                  <c:v>0.62255499999999997</c:v>
                </c:pt>
                <c:pt idx="12487">
                  <c:v>0.62238000000000004</c:v>
                </c:pt>
                <c:pt idx="12488">
                  <c:v>0.62220500000000001</c:v>
                </c:pt>
                <c:pt idx="12489">
                  <c:v>0.62202999999999997</c:v>
                </c:pt>
                <c:pt idx="12490">
                  <c:v>0.62185500000000005</c:v>
                </c:pt>
                <c:pt idx="12491">
                  <c:v>0.62168100000000004</c:v>
                </c:pt>
                <c:pt idx="12492">
                  <c:v>0.62150700000000003</c:v>
                </c:pt>
                <c:pt idx="12493">
                  <c:v>0.62133300000000002</c:v>
                </c:pt>
                <c:pt idx="12494">
                  <c:v>0.62115900000000002</c:v>
                </c:pt>
                <c:pt idx="12495">
                  <c:v>0.62098600000000004</c:v>
                </c:pt>
                <c:pt idx="12496">
                  <c:v>0.62081299999999995</c:v>
                </c:pt>
                <c:pt idx="12497">
                  <c:v>0.62063999999999997</c:v>
                </c:pt>
                <c:pt idx="12498">
                  <c:v>0.62046699999999999</c:v>
                </c:pt>
                <c:pt idx="12499">
                  <c:v>0.62029500000000004</c:v>
                </c:pt>
                <c:pt idx="12500">
                  <c:v>0.62012199999999995</c:v>
                </c:pt>
                <c:pt idx="12501">
                  <c:v>0.61995100000000003</c:v>
                </c:pt>
                <c:pt idx="12502">
                  <c:v>0.61977899999999997</c:v>
                </c:pt>
                <c:pt idx="12503">
                  <c:v>0.61960800000000005</c:v>
                </c:pt>
                <c:pt idx="12504">
                  <c:v>0.61943700000000002</c:v>
                </c:pt>
                <c:pt idx="12505">
                  <c:v>0.61926599999999998</c:v>
                </c:pt>
                <c:pt idx="12506">
                  <c:v>0.61909499999999995</c:v>
                </c:pt>
                <c:pt idx="12507">
                  <c:v>0.61892499999999995</c:v>
                </c:pt>
                <c:pt idx="12508">
                  <c:v>0.61875500000000005</c:v>
                </c:pt>
                <c:pt idx="12509">
                  <c:v>0.61858599999999997</c:v>
                </c:pt>
                <c:pt idx="12510">
                  <c:v>0.61841599999999997</c:v>
                </c:pt>
                <c:pt idx="12511">
                  <c:v>0.61824699999999999</c:v>
                </c:pt>
                <c:pt idx="12512">
                  <c:v>0.61807800000000002</c:v>
                </c:pt>
                <c:pt idx="12513">
                  <c:v>0.61790999999999996</c:v>
                </c:pt>
                <c:pt idx="12514">
                  <c:v>0.61774200000000001</c:v>
                </c:pt>
                <c:pt idx="12515">
                  <c:v>0.61757399999999996</c:v>
                </c:pt>
                <c:pt idx="12516">
                  <c:v>0.61740600000000001</c:v>
                </c:pt>
                <c:pt idx="12517">
                  <c:v>0.61723899999999998</c:v>
                </c:pt>
                <c:pt idx="12518">
                  <c:v>0.61707199999999995</c:v>
                </c:pt>
                <c:pt idx="12519">
                  <c:v>0.61690599999999995</c:v>
                </c:pt>
                <c:pt idx="12520">
                  <c:v>0.61673900000000004</c:v>
                </c:pt>
                <c:pt idx="12521">
                  <c:v>0.61657399999999996</c:v>
                </c:pt>
                <c:pt idx="12522">
                  <c:v>0.61640799999999996</c:v>
                </c:pt>
                <c:pt idx="12523">
                  <c:v>0.61624299999999999</c:v>
                </c:pt>
                <c:pt idx="12524">
                  <c:v>0.61607800000000001</c:v>
                </c:pt>
                <c:pt idx="12525">
                  <c:v>0.61591300000000004</c:v>
                </c:pt>
                <c:pt idx="12526">
                  <c:v>0.61574899999999999</c:v>
                </c:pt>
                <c:pt idx="12527">
                  <c:v>0.61558500000000005</c:v>
                </c:pt>
                <c:pt idx="12528">
                  <c:v>0.61542200000000002</c:v>
                </c:pt>
                <c:pt idx="12529">
                  <c:v>0.615259</c:v>
                </c:pt>
                <c:pt idx="12530">
                  <c:v>0.61509599999999998</c:v>
                </c:pt>
                <c:pt idx="12531">
                  <c:v>0.61493399999999998</c:v>
                </c:pt>
                <c:pt idx="12532">
                  <c:v>0.61477199999999999</c:v>
                </c:pt>
                <c:pt idx="12533">
                  <c:v>0.61460999999999999</c:v>
                </c:pt>
                <c:pt idx="12534">
                  <c:v>0.61444900000000002</c:v>
                </c:pt>
                <c:pt idx="12535">
                  <c:v>0.61428799999999995</c:v>
                </c:pt>
                <c:pt idx="12536">
                  <c:v>0.61412699999999998</c:v>
                </c:pt>
                <c:pt idx="12537">
                  <c:v>0.61396700000000004</c:v>
                </c:pt>
                <c:pt idx="12538">
                  <c:v>0.61380800000000002</c:v>
                </c:pt>
                <c:pt idx="12539">
                  <c:v>0.61364799999999997</c:v>
                </c:pt>
                <c:pt idx="12540">
                  <c:v>0.61348999999999998</c:v>
                </c:pt>
                <c:pt idx="12541">
                  <c:v>0.61333099999999996</c:v>
                </c:pt>
                <c:pt idx="12542">
                  <c:v>0.61317299999999997</c:v>
                </c:pt>
                <c:pt idx="12543">
                  <c:v>0.61301600000000001</c:v>
                </c:pt>
                <c:pt idx="12544">
                  <c:v>0.61285800000000001</c:v>
                </c:pt>
                <c:pt idx="12545">
                  <c:v>0.61270199999999997</c:v>
                </c:pt>
                <c:pt idx="12546">
                  <c:v>0.61254500000000001</c:v>
                </c:pt>
                <c:pt idx="12547">
                  <c:v>0.61238999999999999</c:v>
                </c:pt>
                <c:pt idx="12548">
                  <c:v>0.61223399999999994</c:v>
                </c:pt>
                <c:pt idx="12549">
                  <c:v>0.61207900000000004</c:v>
                </c:pt>
                <c:pt idx="12550">
                  <c:v>0.61192500000000005</c:v>
                </c:pt>
                <c:pt idx="12551">
                  <c:v>0.61177099999999995</c:v>
                </c:pt>
                <c:pt idx="12552">
                  <c:v>0.61161699999999997</c:v>
                </c:pt>
                <c:pt idx="12553">
                  <c:v>0.61146400000000001</c:v>
                </c:pt>
                <c:pt idx="12554">
                  <c:v>0.61131100000000005</c:v>
                </c:pt>
                <c:pt idx="12555">
                  <c:v>0.61115900000000001</c:v>
                </c:pt>
                <c:pt idx="12556">
                  <c:v>0.611008</c:v>
                </c:pt>
                <c:pt idx="12557">
                  <c:v>0.61085599999999995</c:v>
                </c:pt>
                <c:pt idx="12558">
                  <c:v>0.61070599999999997</c:v>
                </c:pt>
                <c:pt idx="12559">
                  <c:v>0.61055599999999999</c:v>
                </c:pt>
                <c:pt idx="12560">
                  <c:v>0.610406</c:v>
                </c:pt>
                <c:pt idx="12561">
                  <c:v>0.61025700000000005</c:v>
                </c:pt>
                <c:pt idx="12562">
                  <c:v>0.61010799999999998</c:v>
                </c:pt>
                <c:pt idx="12563">
                  <c:v>0.60995999999999995</c:v>
                </c:pt>
                <c:pt idx="12564">
                  <c:v>0.60981200000000002</c:v>
                </c:pt>
                <c:pt idx="12565">
                  <c:v>0.60966500000000001</c:v>
                </c:pt>
                <c:pt idx="12566">
                  <c:v>0.609518</c:v>
                </c:pt>
                <c:pt idx="12567">
                  <c:v>0.60937200000000002</c:v>
                </c:pt>
                <c:pt idx="12568">
                  <c:v>0.60922699999999996</c:v>
                </c:pt>
                <c:pt idx="12569">
                  <c:v>0.60908200000000001</c:v>
                </c:pt>
                <c:pt idx="12570">
                  <c:v>0.60893699999999995</c:v>
                </c:pt>
                <c:pt idx="12571">
                  <c:v>0.60879399999999995</c:v>
                </c:pt>
                <c:pt idx="12572">
                  <c:v>0.60865000000000002</c:v>
                </c:pt>
                <c:pt idx="12573">
                  <c:v>0.60850800000000005</c:v>
                </c:pt>
                <c:pt idx="12574">
                  <c:v>0.60836500000000004</c:v>
                </c:pt>
                <c:pt idx="12575">
                  <c:v>0.60822399999999999</c:v>
                </c:pt>
                <c:pt idx="12576">
                  <c:v>0.60808300000000004</c:v>
                </c:pt>
                <c:pt idx="12577">
                  <c:v>0.60794199999999998</c:v>
                </c:pt>
                <c:pt idx="12578">
                  <c:v>0.60780199999999995</c:v>
                </c:pt>
                <c:pt idx="12579">
                  <c:v>0.60766299999999995</c:v>
                </c:pt>
                <c:pt idx="12580">
                  <c:v>0.60752399999999995</c:v>
                </c:pt>
                <c:pt idx="12581">
                  <c:v>0.60738599999999998</c:v>
                </c:pt>
                <c:pt idx="12582">
                  <c:v>0.60724900000000004</c:v>
                </c:pt>
                <c:pt idx="12583">
                  <c:v>0.60711199999999999</c:v>
                </c:pt>
                <c:pt idx="12584">
                  <c:v>0.60697500000000004</c:v>
                </c:pt>
                <c:pt idx="12585">
                  <c:v>0.60684000000000005</c:v>
                </c:pt>
                <c:pt idx="12586">
                  <c:v>0.60670500000000005</c:v>
                </c:pt>
                <c:pt idx="12587">
                  <c:v>0.60657000000000005</c:v>
                </c:pt>
                <c:pt idx="12588">
                  <c:v>0.60643599999999998</c:v>
                </c:pt>
                <c:pt idx="12589">
                  <c:v>0.60630300000000004</c:v>
                </c:pt>
                <c:pt idx="12590">
                  <c:v>0.60617100000000002</c:v>
                </c:pt>
                <c:pt idx="12591">
                  <c:v>0.60603899999999999</c:v>
                </c:pt>
                <c:pt idx="12592">
                  <c:v>0.60590699999999997</c:v>
                </c:pt>
                <c:pt idx="12593">
                  <c:v>0.60577700000000001</c:v>
                </c:pt>
                <c:pt idx="12594">
                  <c:v>0.60564700000000005</c:v>
                </c:pt>
                <c:pt idx="12595">
                  <c:v>0.60551699999999997</c:v>
                </c:pt>
                <c:pt idx="12596">
                  <c:v>0.60538899999999995</c:v>
                </c:pt>
                <c:pt idx="12597">
                  <c:v>0.60526000000000002</c:v>
                </c:pt>
                <c:pt idx="12598">
                  <c:v>0.60513300000000003</c:v>
                </c:pt>
                <c:pt idx="12599">
                  <c:v>0.60500600000000004</c:v>
                </c:pt>
                <c:pt idx="12600">
                  <c:v>0.60487999999999997</c:v>
                </c:pt>
                <c:pt idx="12601">
                  <c:v>0.60475500000000004</c:v>
                </c:pt>
                <c:pt idx="12602">
                  <c:v>0.60463</c:v>
                </c:pt>
                <c:pt idx="12603">
                  <c:v>0.60450599999999999</c:v>
                </c:pt>
                <c:pt idx="12604">
                  <c:v>0.604383</c:v>
                </c:pt>
                <c:pt idx="12605">
                  <c:v>0.60426000000000002</c:v>
                </c:pt>
                <c:pt idx="12606">
                  <c:v>0.60413799999999995</c:v>
                </c:pt>
                <c:pt idx="12607">
                  <c:v>0.604016</c:v>
                </c:pt>
                <c:pt idx="12608">
                  <c:v>0.60389599999999999</c:v>
                </c:pt>
                <c:pt idx="12609">
                  <c:v>0.60377599999999998</c:v>
                </c:pt>
                <c:pt idx="12610">
                  <c:v>0.603657</c:v>
                </c:pt>
                <c:pt idx="12611">
                  <c:v>0.60353800000000002</c:v>
                </c:pt>
                <c:pt idx="12612">
                  <c:v>0.60341999999999996</c:v>
                </c:pt>
                <c:pt idx="12613">
                  <c:v>0.60330300000000003</c:v>
                </c:pt>
                <c:pt idx="12614">
                  <c:v>0.603186</c:v>
                </c:pt>
                <c:pt idx="12615">
                  <c:v>0.60306999999999999</c:v>
                </c:pt>
                <c:pt idx="12616">
                  <c:v>0.60295500000000002</c:v>
                </c:pt>
                <c:pt idx="12617">
                  <c:v>0.60284099999999996</c:v>
                </c:pt>
                <c:pt idx="12618">
                  <c:v>0.60272700000000001</c:v>
                </c:pt>
                <c:pt idx="12619">
                  <c:v>0.60261399999999998</c:v>
                </c:pt>
                <c:pt idx="12620">
                  <c:v>0.60250199999999998</c:v>
                </c:pt>
                <c:pt idx="12621">
                  <c:v>0.60238999999999998</c:v>
                </c:pt>
                <c:pt idx="12622">
                  <c:v>0.60227900000000001</c:v>
                </c:pt>
                <c:pt idx="12623">
                  <c:v>0.60216899999999995</c:v>
                </c:pt>
                <c:pt idx="12624">
                  <c:v>0.60206000000000004</c:v>
                </c:pt>
                <c:pt idx="12625">
                  <c:v>0.60195100000000001</c:v>
                </c:pt>
                <c:pt idx="12626">
                  <c:v>0.60184300000000002</c:v>
                </c:pt>
                <c:pt idx="12627">
                  <c:v>0.60173500000000002</c:v>
                </c:pt>
                <c:pt idx="12628">
                  <c:v>0.60162899999999997</c:v>
                </c:pt>
                <c:pt idx="12629">
                  <c:v>0.60152300000000003</c:v>
                </c:pt>
                <c:pt idx="12630">
                  <c:v>0.60141699999999998</c:v>
                </c:pt>
                <c:pt idx="12631">
                  <c:v>0.60131299999999999</c:v>
                </c:pt>
                <c:pt idx="12632">
                  <c:v>0.60120899999999999</c:v>
                </c:pt>
                <c:pt idx="12633">
                  <c:v>0.60110600000000003</c:v>
                </c:pt>
                <c:pt idx="12634">
                  <c:v>0.60100299999999995</c:v>
                </c:pt>
                <c:pt idx="12635">
                  <c:v>0.60090200000000005</c:v>
                </c:pt>
                <c:pt idx="12636">
                  <c:v>0.60080100000000003</c:v>
                </c:pt>
                <c:pt idx="12637">
                  <c:v>0.60070000000000001</c:v>
                </c:pt>
                <c:pt idx="12638">
                  <c:v>0.60060100000000005</c:v>
                </c:pt>
                <c:pt idx="12639">
                  <c:v>0.60050199999999998</c:v>
                </c:pt>
                <c:pt idx="12640">
                  <c:v>0.60040300000000002</c:v>
                </c:pt>
                <c:pt idx="12641">
                  <c:v>0.60030600000000001</c:v>
                </c:pt>
                <c:pt idx="12642">
                  <c:v>0.60020899999999999</c:v>
                </c:pt>
                <c:pt idx="12643">
                  <c:v>0.60011300000000001</c:v>
                </c:pt>
                <c:pt idx="12644">
                  <c:v>0.60001700000000002</c:v>
                </c:pt>
                <c:pt idx="12645">
                  <c:v>0.59992299999999998</c:v>
                </c:pt>
                <c:pt idx="12646">
                  <c:v>0.59982800000000003</c:v>
                </c:pt>
                <c:pt idx="12647">
                  <c:v>0.59973500000000002</c:v>
                </c:pt>
                <c:pt idx="12648">
                  <c:v>0.59964200000000001</c:v>
                </c:pt>
                <c:pt idx="12649">
                  <c:v>0.59955000000000003</c:v>
                </c:pt>
                <c:pt idx="12650">
                  <c:v>0.59945899999999996</c:v>
                </c:pt>
                <c:pt idx="12651">
                  <c:v>0.59936800000000001</c:v>
                </c:pt>
                <c:pt idx="12652">
                  <c:v>0.59927799999999998</c:v>
                </c:pt>
                <c:pt idx="12653">
                  <c:v>0.59918899999999997</c:v>
                </c:pt>
                <c:pt idx="12654">
                  <c:v>0.59909999999999997</c:v>
                </c:pt>
                <c:pt idx="12655">
                  <c:v>0.59901199999999999</c:v>
                </c:pt>
                <c:pt idx="12656">
                  <c:v>0.59892500000000004</c:v>
                </c:pt>
                <c:pt idx="12657">
                  <c:v>0.59883799999999998</c:v>
                </c:pt>
                <c:pt idx="12658">
                  <c:v>0.59875199999999995</c:v>
                </c:pt>
                <c:pt idx="12659">
                  <c:v>0.59866600000000003</c:v>
                </c:pt>
                <c:pt idx="12660">
                  <c:v>0.59858199999999995</c:v>
                </c:pt>
                <c:pt idx="12661">
                  <c:v>0.59849799999999997</c:v>
                </c:pt>
                <c:pt idx="12662">
                  <c:v>0.598414</c:v>
                </c:pt>
                <c:pt idx="12663">
                  <c:v>0.59833099999999995</c:v>
                </c:pt>
                <c:pt idx="12664">
                  <c:v>0.59824900000000003</c:v>
                </c:pt>
                <c:pt idx="12665">
                  <c:v>0.598167</c:v>
                </c:pt>
                <c:pt idx="12666">
                  <c:v>0.59808600000000001</c:v>
                </c:pt>
                <c:pt idx="12667">
                  <c:v>0.59800600000000004</c:v>
                </c:pt>
                <c:pt idx="12668">
                  <c:v>0.59792599999999996</c:v>
                </c:pt>
                <c:pt idx="12669">
                  <c:v>0.59784700000000002</c:v>
                </c:pt>
                <c:pt idx="12670">
                  <c:v>0.59776899999999999</c:v>
                </c:pt>
                <c:pt idx="12671">
                  <c:v>0.59769099999999997</c:v>
                </c:pt>
                <c:pt idx="12672">
                  <c:v>0.59761299999999995</c:v>
                </c:pt>
                <c:pt idx="12673">
                  <c:v>0.59753699999999998</c:v>
                </c:pt>
                <c:pt idx="12674">
                  <c:v>0.59746100000000002</c:v>
                </c:pt>
                <c:pt idx="12675">
                  <c:v>0.59738500000000005</c:v>
                </c:pt>
                <c:pt idx="12676">
                  <c:v>0.59731000000000001</c:v>
                </c:pt>
                <c:pt idx="12677">
                  <c:v>0.59723599999999999</c:v>
                </c:pt>
                <c:pt idx="12678">
                  <c:v>0.59716199999999997</c:v>
                </c:pt>
                <c:pt idx="12679">
                  <c:v>0.59708899999999998</c:v>
                </c:pt>
                <c:pt idx="12680">
                  <c:v>0.59701599999999999</c:v>
                </c:pt>
                <c:pt idx="12681">
                  <c:v>0.59694400000000003</c:v>
                </c:pt>
                <c:pt idx="12682">
                  <c:v>0.59687199999999996</c:v>
                </c:pt>
                <c:pt idx="12683">
                  <c:v>0.59680100000000003</c:v>
                </c:pt>
                <c:pt idx="12684">
                  <c:v>0.59673100000000001</c:v>
                </c:pt>
                <c:pt idx="12685">
                  <c:v>0.596661</c:v>
                </c:pt>
                <c:pt idx="12686">
                  <c:v>0.59659200000000001</c:v>
                </c:pt>
                <c:pt idx="12687">
                  <c:v>0.59652300000000003</c:v>
                </c:pt>
                <c:pt idx="12688">
                  <c:v>0.59645400000000004</c:v>
                </c:pt>
                <c:pt idx="12689">
                  <c:v>0.59638599999999997</c:v>
                </c:pt>
                <c:pt idx="12690">
                  <c:v>0.59631900000000004</c:v>
                </c:pt>
                <c:pt idx="12691">
                  <c:v>0.596252</c:v>
                </c:pt>
                <c:pt idx="12692">
                  <c:v>0.59618599999999999</c:v>
                </c:pt>
                <c:pt idx="12693">
                  <c:v>0.59611999999999998</c:v>
                </c:pt>
                <c:pt idx="12694">
                  <c:v>0.596055</c:v>
                </c:pt>
                <c:pt idx="12695">
                  <c:v>0.59599000000000002</c:v>
                </c:pt>
                <c:pt idx="12696">
                  <c:v>0.59592599999999996</c:v>
                </c:pt>
                <c:pt idx="12697">
                  <c:v>0.595862</c:v>
                </c:pt>
                <c:pt idx="12698">
                  <c:v>0.59579899999999997</c:v>
                </c:pt>
                <c:pt idx="12699">
                  <c:v>0.59573600000000004</c:v>
                </c:pt>
                <c:pt idx="12700">
                  <c:v>0.59567300000000001</c:v>
                </c:pt>
                <c:pt idx="12701">
                  <c:v>0.595611</c:v>
                </c:pt>
                <c:pt idx="12702">
                  <c:v>0.59555000000000002</c:v>
                </c:pt>
                <c:pt idx="12703">
                  <c:v>0.59548900000000005</c:v>
                </c:pt>
                <c:pt idx="12704">
                  <c:v>0.59542799999999996</c:v>
                </c:pt>
                <c:pt idx="12705">
                  <c:v>0.59536800000000001</c:v>
                </c:pt>
                <c:pt idx="12706">
                  <c:v>0.59530799999999995</c:v>
                </c:pt>
                <c:pt idx="12707">
                  <c:v>0.59524900000000003</c:v>
                </c:pt>
                <c:pt idx="12708">
                  <c:v>0.59519</c:v>
                </c:pt>
                <c:pt idx="12709">
                  <c:v>0.59513099999999997</c:v>
                </c:pt>
                <c:pt idx="12710">
                  <c:v>0.59507299999999996</c:v>
                </c:pt>
                <c:pt idx="12711">
                  <c:v>0.59501599999999999</c:v>
                </c:pt>
                <c:pt idx="12712">
                  <c:v>0.59495799999999999</c:v>
                </c:pt>
                <c:pt idx="12713">
                  <c:v>0.59490200000000004</c:v>
                </c:pt>
                <c:pt idx="12714">
                  <c:v>0.59484499999999996</c:v>
                </c:pt>
                <c:pt idx="12715">
                  <c:v>0.59478900000000001</c:v>
                </c:pt>
                <c:pt idx="12716">
                  <c:v>0.59473299999999996</c:v>
                </c:pt>
                <c:pt idx="12717">
                  <c:v>0.59467800000000004</c:v>
                </c:pt>
                <c:pt idx="12718">
                  <c:v>0.59462300000000001</c:v>
                </c:pt>
                <c:pt idx="12719">
                  <c:v>0.59456900000000001</c:v>
                </c:pt>
                <c:pt idx="12720">
                  <c:v>0.59451399999999999</c:v>
                </c:pt>
                <c:pt idx="12721">
                  <c:v>0.59446100000000002</c:v>
                </c:pt>
                <c:pt idx="12722">
                  <c:v>0.59440700000000002</c:v>
                </c:pt>
                <c:pt idx="12723">
                  <c:v>0.59435400000000005</c:v>
                </c:pt>
                <c:pt idx="12724">
                  <c:v>0.59430099999999997</c:v>
                </c:pt>
                <c:pt idx="12725">
                  <c:v>0.59424900000000003</c:v>
                </c:pt>
                <c:pt idx="12726">
                  <c:v>0.59419699999999998</c:v>
                </c:pt>
                <c:pt idx="12727">
                  <c:v>0.59414500000000003</c:v>
                </c:pt>
                <c:pt idx="12728">
                  <c:v>0.59409400000000001</c:v>
                </c:pt>
                <c:pt idx="12729">
                  <c:v>0.59404199999999996</c:v>
                </c:pt>
                <c:pt idx="12730">
                  <c:v>0.59399199999999996</c:v>
                </c:pt>
                <c:pt idx="12731">
                  <c:v>0.59394100000000005</c:v>
                </c:pt>
                <c:pt idx="12732">
                  <c:v>0.59389099999999995</c:v>
                </c:pt>
                <c:pt idx="12733">
                  <c:v>0.59384099999999995</c:v>
                </c:pt>
                <c:pt idx="12734">
                  <c:v>0.59379199999999999</c:v>
                </c:pt>
                <c:pt idx="12735">
                  <c:v>0.59374300000000002</c:v>
                </c:pt>
                <c:pt idx="12736">
                  <c:v>0.59369400000000006</c:v>
                </c:pt>
                <c:pt idx="12737">
                  <c:v>0.59364499999999998</c:v>
                </c:pt>
                <c:pt idx="12738">
                  <c:v>0.59359700000000004</c:v>
                </c:pt>
                <c:pt idx="12739">
                  <c:v>0.59354899999999999</c:v>
                </c:pt>
                <c:pt idx="12740">
                  <c:v>0.59350099999999995</c:v>
                </c:pt>
                <c:pt idx="12741">
                  <c:v>0.59345300000000001</c:v>
                </c:pt>
                <c:pt idx="12742">
                  <c:v>0.59340599999999999</c:v>
                </c:pt>
                <c:pt idx="12743">
                  <c:v>0.59335899999999997</c:v>
                </c:pt>
                <c:pt idx="12744">
                  <c:v>0.59331199999999995</c:v>
                </c:pt>
                <c:pt idx="12745">
                  <c:v>0.59326599999999996</c:v>
                </c:pt>
                <c:pt idx="12746">
                  <c:v>0.59321999999999997</c:v>
                </c:pt>
                <c:pt idx="12747">
                  <c:v>0.59317399999999998</c:v>
                </c:pt>
                <c:pt idx="12748">
                  <c:v>0.59312799999999999</c:v>
                </c:pt>
                <c:pt idx="12749">
                  <c:v>0.59308300000000003</c:v>
                </c:pt>
                <c:pt idx="12750">
                  <c:v>0.59303799999999995</c:v>
                </c:pt>
                <c:pt idx="12751">
                  <c:v>0.59299299999999999</c:v>
                </c:pt>
                <c:pt idx="12752">
                  <c:v>0.59294800000000003</c:v>
                </c:pt>
                <c:pt idx="12753">
                  <c:v>0.59290299999999996</c:v>
                </c:pt>
                <c:pt idx="12754">
                  <c:v>0.59285900000000002</c:v>
                </c:pt>
                <c:pt idx="12755">
                  <c:v>0.59281499999999998</c:v>
                </c:pt>
                <c:pt idx="12756">
                  <c:v>0.59277100000000005</c:v>
                </c:pt>
                <c:pt idx="12757">
                  <c:v>0.59272800000000003</c:v>
                </c:pt>
                <c:pt idx="12758">
                  <c:v>0.59268399999999999</c:v>
                </c:pt>
                <c:pt idx="12759">
                  <c:v>0.59264099999999997</c:v>
                </c:pt>
                <c:pt idx="12760">
                  <c:v>0.59259799999999996</c:v>
                </c:pt>
                <c:pt idx="12761">
                  <c:v>0.59255599999999997</c:v>
                </c:pt>
                <c:pt idx="12762">
                  <c:v>0.59251299999999996</c:v>
                </c:pt>
                <c:pt idx="12763">
                  <c:v>0.59247099999999997</c:v>
                </c:pt>
                <c:pt idx="12764">
                  <c:v>0.59242899999999998</c:v>
                </c:pt>
                <c:pt idx="12765">
                  <c:v>0.592387</c:v>
                </c:pt>
                <c:pt idx="12766">
                  <c:v>0.59234500000000001</c:v>
                </c:pt>
                <c:pt idx="12767">
                  <c:v>0.59230300000000002</c:v>
                </c:pt>
                <c:pt idx="12768">
                  <c:v>0.59226199999999996</c:v>
                </c:pt>
                <c:pt idx="12769">
                  <c:v>0.592221</c:v>
                </c:pt>
                <c:pt idx="12770">
                  <c:v>0.59218000000000004</c:v>
                </c:pt>
                <c:pt idx="12771">
                  <c:v>0.59213899999999997</c:v>
                </c:pt>
                <c:pt idx="12772">
                  <c:v>0.59209800000000001</c:v>
                </c:pt>
                <c:pt idx="12773">
                  <c:v>0.59205799999999997</c:v>
                </c:pt>
                <c:pt idx="12774">
                  <c:v>0.59201700000000002</c:v>
                </c:pt>
                <c:pt idx="12775">
                  <c:v>0.59197699999999998</c:v>
                </c:pt>
                <c:pt idx="12776">
                  <c:v>0.59193700000000005</c:v>
                </c:pt>
                <c:pt idx="12777">
                  <c:v>0.59189700000000001</c:v>
                </c:pt>
                <c:pt idx="12778">
                  <c:v>0.591858</c:v>
                </c:pt>
                <c:pt idx="12779">
                  <c:v>0.59181799999999996</c:v>
                </c:pt>
                <c:pt idx="12780">
                  <c:v>0.59177900000000005</c:v>
                </c:pt>
                <c:pt idx="12781">
                  <c:v>0.59174000000000004</c:v>
                </c:pt>
                <c:pt idx="12782">
                  <c:v>0.5917</c:v>
                </c:pt>
                <c:pt idx="12783">
                  <c:v>0.59166200000000002</c:v>
                </c:pt>
                <c:pt idx="12784">
                  <c:v>0.59162300000000001</c:v>
                </c:pt>
                <c:pt idx="12785">
                  <c:v>0.591584</c:v>
                </c:pt>
                <c:pt idx="12786">
                  <c:v>0.59154600000000002</c:v>
                </c:pt>
                <c:pt idx="12787">
                  <c:v>0.59150700000000001</c:v>
                </c:pt>
                <c:pt idx="12788">
                  <c:v>0.59146900000000002</c:v>
                </c:pt>
                <c:pt idx="12789">
                  <c:v>0.59143100000000004</c:v>
                </c:pt>
                <c:pt idx="12790">
                  <c:v>0.59139299999999995</c:v>
                </c:pt>
                <c:pt idx="12791">
                  <c:v>0.59135499999999996</c:v>
                </c:pt>
                <c:pt idx="12792">
                  <c:v>0.59131699999999998</c:v>
                </c:pt>
                <c:pt idx="12793">
                  <c:v>0.59128000000000003</c:v>
                </c:pt>
                <c:pt idx="12794">
                  <c:v>0.59124200000000005</c:v>
                </c:pt>
                <c:pt idx="12795">
                  <c:v>0.59120499999999998</c:v>
                </c:pt>
                <c:pt idx="12796">
                  <c:v>0.59116800000000003</c:v>
                </c:pt>
                <c:pt idx="12797">
                  <c:v>0.59113099999999996</c:v>
                </c:pt>
                <c:pt idx="12798">
                  <c:v>0.59109400000000001</c:v>
                </c:pt>
                <c:pt idx="12799">
                  <c:v>0.59105700000000005</c:v>
                </c:pt>
                <c:pt idx="12800">
                  <c:v>0.59101999999999999</c:v>
                </c:pt>
                <c:pt idx="12801">
                  <c:v>0.59098300000000004</c:v>
                </c:pt>
                <c:pt idx="12802">
                  <c:v>0.590947</c:v>
                </c:pt>
                <c:pt idx="12803">
                  <c:v>0.59109500000000004</c:v>
                </c:pt>
                <c:pt idx="12804">
                  <c:v>0.59124299999999996</c:v>
                </c:pt>
                <c:pt idx="12805">
                  <c:v>0.59138999999999997</c:v>
                </c:pt>
                <c:pt idx="12806">
                  <c:v>0.59153800000000001</c:v>
                </c:pt>
                <c:pt idx="12807">
                  <c:v>0.59168600000000005</c:v>
                </c:pt>
                <c:pt idx="12808">
                  <c:v>0.59183399999999997</c:v>
                </c:pt>
                <c:pt idx="12809">
                  <c:v>0.59198200000000001</c:v>
                </c:pt>
                <c:pt idx="12810">
                  <c:v>0.59213000000000005</c:v>
                </c:pt>
                <c:pt idx="12811">
                  <c:v>0.59227799999999997</c:v>
                </c:pt>
                <c:pt idx="12812">
                  <c:v>0.59242600000000001</c:v>
                </c:pt>
                <c:pt idx="12813">
                  <c:v>0.59257300000000002</c:v>
                </c:pt>
                <c:pt idx="12814">
                  <c:v>0.59272100000000005</c:v>
                </c:pt>
                <c:pt idx="12815">
                  <c:v>0.59286899999999998</c:v>
                </c:pt>
                <c:pt idx="12816">
                  <c:v>0.59301700000000002</c:v>
                </c:pt>
                <c:pt idx="12817">
                  <c:v>0.59316500000000005</c:v>
                </c:pt>
                <c:pt idx="12818">
                  <c:v>0.59331299999999998</c:v>
                </c:pt>
                <c:pt idx="12819">
                  <c:v>0.59346100000000002</c:v>
                </c:pt>
                <c:pt idx="12820">
                  <c:v>0.59360900000000005</c:v>
                </c:pt>
                <c:pt idx="12821">
                  <c:v>0.59375699999999998</c:v>
                </c:pt>
                <c:pt idx="12822">
                  <c:v>0.59390500000000002</c:v>
                </c:pt>
                <c:pt idx="12823">
                  <c:v>0.59405300000000005</c:v>
                </c:pt>
                <c:pt idx="12824">
                  <c:v>0.59420099999999998</c:v>
                </c:pt>
                <c:pt idx="12825">
                  <c:v>0.59434900000000002</c:v>
                </c:pt>
                <c:pt idx="12826">
                  <c:v>0.59449700000000005</c:v>
                </c:pt>
                <c:pt idx="12827">
                  <c:v>0.59464399999999995</c:v>
                </c:pt>
                <c:pt idx="12828">
                  <c:v>0.59479199999999999</c:v>
                </c:pt>
                <c:pt idx="12829">
                  <c:v>0.59494000000000002</c:v>
                </c:pt>
                <c:pt idx="12830">
                  <c:v>0.59508799999999995</c:v>
                </c:pt>
                <c:pt idx="12831">
                  <c:v>0.59523599999999999</c:v>
                </c:pt>
                <c:pt idx="12832">
                  <c:v>0.59538400000000002</c:v>
                </c:pt>
                <c:pt idx="12833">
                  <c:v>0.59553199999999995</c:v>
                </c:pt>
                <c:pt idx="12834">
                  <c:v>0.59567899999999996</c:v>
                </c:pt>
                <c:pt idx="12835">
                  <c:v>0.595827</c:v>
                </c:pt>
                <c:pt idx="12836">
                  <c:v>0.59597500000000003</c:v>
                </c:pt>
                <c:pt idx="12837">
                  <c:v>0.59612299999999996</c:v>
                </c:pt>
                <c:pt idx="12838">
                  <c:v>0.596271</c:v>
                </c:pt>
                <c:pt idx="12839">
                  <c:v>0.596418</c:v>
                </c:pt>
                <c:pt idx="12840">
                  <c:v>0.59656600000000004</c:v>
                </c:pt>
                <c:pt idx="12841">
                  <c:v>0.59671399999999997</c:v>
                </c:pt>
                <c:pt idx="12842">
                  <c:v>0.596862</c:v>
                </c:pt>
                <c:pt idx="12843">
                  <c:v>0.59700900000000001</c:v>
                </c:pt>
                <c:pt idx="12844">
                  <c:v>0.59715700000000005</c:v>
                </c:pt>
                <c:pt idx="12845">
                  <c:v>0.59730499999999997</c:v>
                </c:pt>
                <c:pt idx="12846">
                  <c:v>0.59745199999999998</c:v>
                </c:pt>
                <c:pt idx="12847">
                  <c:v>0.59760000000000002</c:v>
                </c:pt>
                <c:pt idx="12848">
                  <c:v>0.59774700000000003</c:v>
                </c:pt>
                <c:pt idx="12849">
                  <c:v>0.59789499999999995</c:v>
                </c:pt>
                <c:pt idx="12850">
                  <c:v>0.59804199999999996</c:v>
                </c:pt>
                <c:pt idx="12851">
                  <c:v>0.59819</c:v>
                </c:pt>
                <c:pt idx="12852">
                  <c:v>0.59833700000000001</c:v>
                </c:pt>
                <c:pt idx="12853">
                  <c:v>0.59848500000000004</c:v>
                </c:pt>
                <c:pt idx="12854">
                  <c:v>0.59863200000000005</c:v>
                </c:pt>
                <c:pt idx="12855">
                  <c:v>0.59877999999999998</c:v>
                </c:pt>
                <c:pt idx="12856">
                  <c:v>0.59892699999999999</c:v>
                </c:pt>
                <c:pt idx="12857">
                  <c:v>0.59907500000000002</c:v>
                </c:pt>
                <c:pt idx="12858">
                  <c:v>0.59922200000000003</c:v>
                </c:pt>
                <c:pt idx="12859">
                  <c:v>0.59936900000000004</c:v>
                </c:pt>
                <c:pt idx="12860">
                  <c:v>0.59951600000000005</c:v>
                </c:pt>
                <c:pt idx="12861">
                  <c:v>0.59966399999999997</c:v>
                </c:pt>
                <c:pt idx="12862">
                  <c:v>0.59981099999999998</c:v>
                </c:pt>
                <c:pt idx="12863">
                  <c:v>0.59995799999999999</c:v>
                </c:pt>
                <c:pt idx="12864">
                  <c:v>0.600105</c:v>
                </c:pt>
                <c:pt idx="12865">
                  <c:v>0.60025200000000001</c:v>
                </c:pt>
                <c:pt idx="12866">
                  <c:v>0.60039900000000002</c:v>
                </c:pt>
                <c:pt idx="12867">
                  <c:v>0.60054600000000002</c:v>
                </c:pt>
                <c:pt idx="12868">
                  <c:v>0.60069300000000003</c:v>
                </c:pt>
                <c:pt idx="12869">
                  <c:v>0.60084000000000004</c:v>
                </c:pt>
                <c:pt idx="12870">
                  <c:v>0.60098700000000005</c:v>
                </c:pt>
                <c:pt idx="12871">
                  <c:v>0.60113399999999995</c:v>
                </c:pt>
                <c:pt idx="12872">
                  <c:v>0.60128099999999995</c:v>
                </c:pt>
                <c:pt idx="12873">
                  <c:v>0.60142799999999996</c:v>
                </c:pt>
                <c:pt idx="12874">
                  <c:v>0.60157499999999997</c:v>
                </c:pt>
                <c:pt idx="12875">
                  <c:v>0.60172199999999998</c:v>
                </c:pt>
                <c:pt idx="12876">
                  <c:v>0.60186799999999996</c:v>
                </c:pt>
                <c:pt idx="12877">
                  <c:v>0.60201499999999997</c:v>
                </c:pt>
                <c:pt idx="12878">
                  <c:v>0.60216199999999998</c:v>
                </c:pt>
                <c:pt idx="12879">
                  <c:v>0.60230799999999995</c:v>
                </c:pt>
                <c:pt idx="12880">
                  <c:v>0.60245499999999996</c:v>
                </c:pt>
                <c:pt idx="12881">
                  <c:v>0.60260199999999997</c:v>
                </c:pt>
                <c:pt idx="12882">
                  <c:v>0.60274799999999995</c:v>
                </c:pt>
                <c:pt idx="12883">
                  <c:v>0.60289499999999996</c:v>
                </c:pt>
                <c:pt idx="12884">
                  <c:v>0.60304100000000005</c:v>
                </c:pt>
                <c:pt idx="12885">
                  <c:v>0.60318700000000003</c:v>
                </c:pt>
                <c:pt idx="12886">
                  <c:v>0.60333400000000004</c:v>
                </c:pt>
                <c:pt idx="12887">
                  <c:v>0.60348000000000002</c:v>
                </c:pt>
                <c:pt idx="12888">
                  <c:v>0.603626</c:v>
                </c:pt>
                <c:pt idx="12889">
                  <c:v>0.603773</c:v>
                </c:pt>
                <c:pt idx="12890">
                  <c:v>0.60391899999999998</c:v>
                </c:pt>
                <c:pt idx="12891">
                  <c:v>0.60406499999999996</c:v>
                </c:pt>
                <c:pt idx="12892">
                  <c:v>0.60421100000000005</c:v>
                </c:pt>
                <c:pt idx="12893">
                  <c:v>0.60435700000000003</c:v>
                </c:pt>
                <c:pt idx="12894">
                  <c:v>0.60450300000000001</c:v>
                </c:pt>
                <c:pt idx="12895">
                  <c:v>0.60464899999999999</c:v>
                </c:pt>
                <c:pt idx="12896">
                  <c:v>0.60479499999999997</c:v>
                </c:pt>
                <c:pt idx="12897">
                  <c:v>0.60494099999999995</c:v>
                </c:pt>
                <c:pt idx="12898">
                  <c:v>0.60508700000000004</c:v>
                </c:pt>
                <c:pt idx="12899">
                  <c:v>0.60523300000000002</c:v>
                </c:pt>
                <c:pt idx="12900">
                  <c:v>0.60537799999999997</c:v>
                </c:pt>
                <c:pt idx="12901">
                  <c:v>0.60552399999999995</c:v>
                </c:pt>
                <c:pt idx="12902">
                  <c:v>0.60567000000000004</c:v>
                </c:pt>
                <c:pt idx="12903">
                  <c:v>0.60581499999999999</c:v>
                </c:pt>
                <c:pt idx="12904">
                  <c:v>0.60596099999999997</c:v>
                </c:pt>
                <c:pt idx="12905">
                  <c:v>0.60610600000000003</c:v>
                </c:pt>
                <c:pt idx="12906">
                  <c:v>0.60625200000000001</c:v>
                </c:pt>
                <c:pt idx="12907">
                  <c:v>0.60639699999999996</c:v>
                </c:pt>
                <c:pt idx="12908">
                  <c:v>0.60654300000000005</c:v>
                </c:pt>
                <c:pt idx="12909">
                  <c:v>0.60668800000000001</c:v>
                </c:pt>
                <c:pt idx="12910">
                  <c:v>0.60683299999999996</c:v>
                </c:pt>
                <c:pt idx="12911">
                  <c:v>0.60697900000000005</c:v>
                </c:pt>
                <c:pt idx="12912">
                  <c:v>0.607124</c:v>
                </c:pt>
                <c:pt idx="12913">
                  <c:v>0.60726899999999995</c:v>
                </c:pt>
                <c:pt idx="12914">
                  <c:v>0.60741400000000001</c:v>
                </c:pt>
                <c:pt idx="12915">
                  <c:v>0.60755899999999996</c:v>
                </c:pt>
                <c:pt idx="12916">
                  <c:v>0.60770400000000002</c:v>
                </c:pt>
                <c:pt idx="12917">
                  <c:v>0.60784899999999997</c:v>
                </c:pt>
                <c:pt idx="12918">
                  <c:v>0.60799400000000003</c:v>
                </c:pt>
                <c:pt idx="12919">
                  <c:v>0.60813899999999999</c:v>
                </c:pt>
                <c:pt idx="12920">
                  <c:v>0.60828400000000005</c:v>
                </c:pt>
                <c:pt idx="12921">
                  <c:v>0.608429</c:v>
                </c:pt>
                <c:pt idx="12922">
                  <c:v>0.60857300000000003</c:v>
                </c:pt>
                <c:pt idx="12923">
                  <c:v>0.60871799999999998</c:v>
                </c:pt>
                <c:pt idx="12924">
                  <c:v>0.60886300000000004</c:v>
                </c:pt>
                <c:pt idx="12925">
                  <c:v>0.60900699999999997</c:v>
                </c:pt>
                <c:pt idx="12926">
                  <c:v>0.60915200000000003</c:v>
                </c:pt>
                <c:pt idx="12927">
                  <c:v>0.60929599999999995</c:v>
                </c:pt>
                <c:pt idx="12928">
                  <c:v>0.60944100000000001</c:v>
                </c:pt>
                <c:pt idx="12929">
                  <c:v>0.60958500000000004</c:v>
                </c:pt>
                <c:pt idx="12930">
                  <c:v>0.60972899999999997</c:v>
                </c:pt>
                <c:pt idx="12931">
                  <c:v>0.60987400000000003</c:v>
                </c:pt>
                <c:pt idx="12932">
                  <c:v>0.61001799999999995</c:v>
                </c:pt>
                <c:pt idx="12933">
                  <c:v>0.61016199999999998</c:v>
                </c:pt>
                <c:pt idx="12934">
                  <c:v>0.61030600000000002</c:v>
                </c:pt>
                <c:pt idx="12935">
                  <c:v>0.61045000000000005</c:v>
                </c:pt>
                <c:pt idx="12936">
                  <c:v>0.61059399999999997</c:v>
                </c:pt>
                <c:pt idx="12937">
                  <c:v>0.610738</c:v>
                </c:pt>
                <c:pt idx="12938">
                  <c:v>0.61088200000000004</c:v>
                </c:pt>
                <c:pt idx="12939">
                  <c:v>0.61102599999999996</c:v>
                </c:pt>
                <c:pt idx="12940">
                  <c:v>0.61116999999999999</c:v>
                </c:pt>
                <c:pt idx="12941">
                  <c:v>0.61131400000000002</c:v>
                </c:pt>
                <c:pt idx="12942">
                  <c:v>0.61145700000000003</c:v>
                </c:pt>
                <c:pt idx="12943">
                  <c:v>0.61160099999999995</c:v>
                </c:pt>
                <c:pt idx="12944">
                  <c:v>0.61174499999999998</c:v>
                </c:pt>
                <c:pt idx="12945">
                  <c:v>0.61188799999999999</c:v>
                </c:pt>
                <c:pt idx="12946">
                  <c:v>0.61203200000000002</c:v>
                </c:pt>
                <c:pt idx="12947">
                  <c:v>0.61217500000000002</c:v>
                </c:pt>
                <c:pt idx="12948">
                  <c:v>0.61231800000000003</c:v>
                </c:pt>
                <c:pt idx="12949">
                  <c:v>0.61246199999999995</c:v>
                </c:pt>
                <c:pt idx="12950">
                  <c:v>0.61260499999999996</c:v>
                </c:pt>
                <c:pt idx="12951">
                  <c:v>0.61274799999999996</c:v>
                </c:pt>
                <c:pt idx="12952">
                  <c:v>0.61289099999999996</c:v>
                </c:pt>
                <c:pt idx="12953">
                  <c:v>0.613035</c:v>
                </c:pt>
                <c:pt idx="12954">
                  <c:v>0.613178</c:v>
                </c:pt>
                <c:pt idx="12955">
                  <c:v>0.61332100000000001</c:v>
                </c:pt>
                <c:pt idx="12956">
                  <c:v>0.61346400000000001</c:v>
                </c:pt>
                <c:pt idx="12957">
                  <c:v>0.61360700000000001</c:v>
                </c:pt>
                <c:pt idx="12958">
                  <c:v>0.61374899999999999</c:v>
                </c:pt>
                <c:pt idx="12959">
                  <c:v>0.61389199999999999</c:v>
                </c:pt>
                <c:pt idx="12960">
                  <c:v>0.614035</c:v>
                </c:pt>
                <c:pt idx="12961">
                  <c:v>0.614178</c:v>
                </c:pt>
                <c:pt idx="12962">
                  <c:v>0.61431999999999998</c:v>
                </c:pt>
                <c:pt idx="12963">
                  <c:v>0.61446299999999998</c:v>
                </c:pt>
                <c:pt idx="12964">
                  <c:v>0.61460499999999996</c:v>
                </c:pt>
                <c:pt idx="12965">
                  <c:v>0.61474799999999996</c:v>
                </c:pt>
                <c:pt idx="12966">
                  <c:v>0.61489000000000005</c:v>
                </c:pt>
                <c:pt idx="12967">
                  <c:v>0.61503300000000005</c:v>
                </c:pt>
                <c:pt idx="12968">
                  <c:v>0.61517500000000003</c:v>
                </c:pt>
                <c:pt idx="12969">
                  <c:v>0.615317</c:v>
                </c:pt>
                <c:pt idx="12970">
                  <c:v>0.61545899999999998</c:v>
                </c:pt>
                <c:pt idx="12971">
                  <c:v>0.61560099999999995</c:v>
                </c:pt>
                <c:pt idx="12972">
                  <c:v>0.61574399999999996</c:v>
                </c:pt>
                <c:pt idx="12973">
                  <c:v>0.61588600000000004</c:v>
                </c:pt>
                <c:pt idx="12974">
                  <c:v>0.61602800000000002</c:v>
                </c:pt>
                <c:pt idx="12975">
                  <c:v>0.61616899999999997</c:v>
                </c:pt>
                <c:pt idx="12976">
                  <c:v>0.61631100000000005</c:v>
                </c:pt>
                <c:pt idx="12977">
                  <c:v>0.61645300000000003</c:v>
                </c:pt>
                <c:pt idx="12978">
                  <c:v>0.616595</c:v>
                </c:pt>
                <c:pt idx="12979">
                  <c:v>0.61673699999999998</c:v>
                </c:pt>
                <c:pt idx="12980">
                  <c:v>0.61687800000000004</c:v>
                </c:pt>
                <c:pt idx="12981">
                  <c:v>0.61702000000000001</c:v>
                </c:pt>
                <c:pt idx="12982">
                  <c:v>0.61716099999999996</c:v>
                </c:pt>
                <c:pt idx="12983">
                  <c:v>0.61730300000000005</c:v>
                </c:pt>
                <c:pt idx="12984">
                  <c:v>0.61744399999999999</c:v>
                </c:pt>
                <c:pt idx="12985">
                  <c:v>0.61758500000000005</c:v>
                </c:pt>
                <c:pt idx="12986">
                  <c:v>0.61772700000000003</c:v>
                </c:pt>
                <c:pt idx="12987">
                  <c:v>0.61786799999999997</c:v>
                </c:pt>
                <c:pt idx="12988">
                  <c:v>0.61800900000000003</c:v>
                </c:pt>
                <c:pt idx="12989">
                  <c:v>0.61814999999999998</c:v>
                </c:pt>
                <c:pt idx="12990">
                  <c:v>0.61829100000000004</c:v>
                </c:pt>
                <c:pt idx="12991">
                  <c:v>0.61843199999999998</c:v>
                </c:pt>
                <c:pt idx="12992">
                  <c:v>0.61857300000000004</c:v>
                </c:pt>
                <c:pt idx="12993">
                  <c:v>0.61871399999999999</c:v>
                </c:pt>
                <c:pt idx="12994">
                  <c:v>0.61885500000000004</c:v>
                </c:pt>
                <c:pt idx="12995">
                  <c:v>0.61899599999999999</c:v>
                </c:pt>
                <c:pt idx="12996">
                  <c:v>0.61913700000000005</c:v>
                </c:pt>
                <c:pt idx="12997">
                  <c:v>0.61927699999999997</c:v>
                </c:pt>
                <c:pt idx="12998">
                  <c:v>0.61941800000000002</c:v>
                </c:pt>
                <c:pt idx="12999">
                  <c:v>0.61955800000000005</c:v>
                </c:pt>
                <c:pt idx="13000">
                  <c:v>0.619699</c:v>
                </c:pt>
                <c:pt idx="13001">
                  <c:v>0.61983900000000003</c:v>
                </c:pt>
                <c:pt idx="13002">
                  <c:v>0.61997999999999998</c:v>
                </c:pt>
                <c:pt idx="13003">
                  <c:v>0.62012</c:v>
                </c:pt>
                <c:pt idx="13004">
                  <c:v>0.62026000000000003</c:v>
                </c:pt>
                <c:pt idx="13005">
                  <c:v>0.62039999999999995</c:v>
                </c:pt>
                <c:pt idx="13006">
                  <c:v>0.62054100000000001</c:v>
                </c:pt>
                <c:pt idx="13007">
                  <c:v>0.62068100000000004</c:v>
                </c:pt>
                <c:pt idx="13008">
                  <c:v>0.62082099999999996</c:v>
                </c:pt>
                <c:pt idx="13009">
                  <c:v>0.62096099999999999</c:v>
                </c:pt>
                <c:pt idx="13010">
                  <c:v>0.62110100000000001</c:v>
                </c:pt>
                <c:pt idx="13011">
                  <c:v>0.62124000000000001</c:v>
                </c:pt>
                <c:pt idx="13012">
                  <c:v>0.62138000000000004</c:v>
                </c:pt>
                <c:pt idx="13013">
                  <c:v>0.62151999999999996</c:v>
                </c:pt>
                <c:pt idx="13014">
                  <c:v>0.62165999999999999</c:v>
                </c:pt>
                <c:pt idx="13015">
                  <c:v>0.62179899999999999</c:v>
                </c:pt>
                <c:pt idx="13016">
                  <c:v>0.62193900000000002</c:v>
                </c:pt>
                <c:pt idx="13017">
                  <c:v>0.62207800000000002</c:v>
                </c:pt>
                <c:pt idx="13018">
                  <c:v>0.62221800000000005</c:v>
                </c:pt>
                <c:pt idx="13019">
                  <c:v>0.62235700000000005</c:v>
                </c:pt>
                <c:pt idx="13020">
                  <c:v>0.62249699999999997</c:v>
                </c:pt>
                <c:pt idx="13021">
                  <c:v>0.62263599999999997</c:v>
                </c:pt>
                <c:pt idx="13022">
                  <c:v>0.62277499999999997</c:v>
                </c:pt>
                <c:pt idx="13023">
                  <c:v>0.62291399999999997</c:v>
                </c:pt>
                <c:pt idx="13024">
                  <c:v>0.62305299999999997</c:v>
                </c:pt>
                <c:pt idx="13025">
                  <c:v>0.62319199999999997</c:v>
                </c:pt>
                <c:pt idx="13026">
                  <c:v>0.62333099999999997</c:v>
                </c:pt>
                <c:pt idx="13027">
                  <c:v>0.62346999999999997</c:v>
                </c:pt>
                <c:pt idx="13028">
                  <c:v>0.62360899999999997</c:v>
                </c:pt>
                <c:pt idx="13029">
                  <c:v>0.62374799999999997</c:v>
                </c:pt>
                <c:pt idx="13030">
                  <c:v>0.62388699999999997</c:v>
                </c:pt>
                <c:pt idx="13031">
                  <c:v>0.62402599999999997</c:v>
                </c:pt>
                <c:pt idx="13032">
                  <c:v>0.62416400000000005</c:v>
                </c:pt>
                <c:pt idx="13033">
                  <c:v>0.62430300000000005</c:v>
                </c:pt>
                <c:pt idx="13034">
                  <c:v>0.62444100000000002</c:v>
                </c:pt>
                <c:pt idx="13035">
                  <c:v>0.62458000000000002</c:v>
                </c:pt>
                <c:pt idx="13036">
                  <c:v>0.624718</c:v>
                </c:pt>
                <c:pt idx="13037">
                  <c:v>0.624857</c:v>
                </c:pt>
                <c:pt idx="13038">
                  <c:v>0.62499499999999997</c:v>
                </c:pt>
                <c:pt idx="13039">
                  <c:v>0.62513300000000005</c:v>
                </c:pt>
                <c:pt idx="13040">
                  <c:v>0.62527100000000002</c:v>
                </c:pt>
                <c:pt idx="13041">
                  <c:v>0.62540899999999999</c:v>
                </c:pt>
                <c:pt idx="13042">
                  <c:v>0.62554699999999996</c:v>
                </c:pt>
                <c:pt idx="13043">
                  <c:v>0.62568500000000005</c:v>
                </c:pt>
                <c:pt idx="13044">
                  <c:v>0.62582300000000002</c:v>
                </c:pt>
                <c:pt idx="13045">
                  <c:v>0.62596099999999999</c:v>
                </c:pt>
                <c:pt idx="13046">
                  <c:v>0.62609899999999996</c:v>
                </c:pt>
                <c:pt idx="13047">
                  <c:v>0.62623700000000004</c:v>
                </c:pt>
                <c:pt idx="13048">
                  <c:v>0.62637500000000002</c:v>
                </c:pt>
                <c:pt idx="13049">
                  <c:v>0.62651199999999996</c:v>
                </c:pt>
                <c:pt idx="13050">
                  <c:v>0.62665000000000004</c:v>
                </c:pt>
                <c:pt idx="13051">
                  <c:v>0.62678699999999998</c:v>
                </c:pt>
                <c:pt idx="13052">
                  <c:v>0.62692499999999995</c:v>
                </c:pt>
                <c:pt idx="13053">
                  <c:v>0.62706200000000001</c:v>
                </c:pt>
                <c:pt idx="13054">
                  <c:v>0.62719999999999998</c:v>
                </c:pt>
                <c:pt idx="13055">
                  <c:v>0.62733700000000003</c:v>
                </c:pt>
                <c:pt idx="13056">
                  <c:v>0.62747399999999998</c:v>
                </c:pt>
                <c:pt idx="13057">
                  <c:v>0.62761100000000003</c:v>
                </c:pt>
                <c:pt idx="13058">
                  <c:v>0.62774799999999997</c:v>
                </c:pt>
                <c:pt idx="13059">
                  <c:v>0.62788500000000003</c:v>
                </c:pt>
                <c:pt idx="13060">
                  <c:v>0.62802199999999997</c:v>
                </c:pt>
                <c:pt idx="13061">
                  <c:v>0.62815900000000002</c:v>
                </c:pt>
                <c:pt idx="13062">
                  <c:v>0.62829599999999997</c:v>
                </c:pt>
                <c:pt idx="13063">
                  <c:v>0.62843300000000002</c:v>
                </c:pt>
                <c:pt idx="13064">
                  <c:v>0.62856999999999996</c:v>
                </c:pt>
                <c:pt idx="13065">
                  <c:v>0.62870700000000002</c:v>
                </c:pt>
                <c:pt idx="13066">
                  <c:v>0.62884300000000004</c:v>
                </c:pt>
                <c:pt idx="13067">
                  <c:v>0.62897999999999998</c:v>
                </c:pt>
                <c:pt idx="13068">
                  <c:v>0.62911600000000001</c:v>
                </c:pt>
                <c:pt idx="13069">
                  <c:v>0.62925299999999995</c:v>
                </c:pt>
                <c:pt idx="13070">
                  <c:v>0.62938899999999998</c:v>
                </c:pt>
                <c:pt idx="13071">
                  <c:v>0.62952600000000003</c:v>
                </c:pt>
                <c:pt idx="13072">
                  <c:v>0.62966200000000005</c:v>
                </c:pt>
                <c:pt idx="13073">
                  <c:v>0.62979799999999997</c:v>
                </c:pt>
                <c:pt idx="13074">
                  <c:v>0.62993399999999999</c:v>
                </c:pt>
                <c:pt idx="13075">
                  <c:v>0.63007100000000005</c:v>
                </c:pt>
                <c:pt idx="13076">
                  <c:v>0.63020699999999996</c:v>
                </c:pt>
                <c:pt idx="13077">
                  <c:v>0.63034299999999999</c:v>
                </c:pt>
                <c:pt idx="13078">
                  <c:v>0.63047900000000001</c:v>
                </c:pt>
                <c:pt idx="13079">
                  <c:v>0.63061400000000001</c:v>
                </c:pt>
                <c:pt idx="13080">
                  <c:v>0.63075000000000003</c:v>
                </c:pt>
                <c:pt idx="13081">
                  <c:v>0.63088599999999995</c:v>
                </c:pt>
                <c:pt idx="13082">
                  <c:v>0.63102199999999997</c:v>
                </c:pt>
                <c:pt idx="13083">
                  <c:v>0.63115699999999997</c:v>
                </c:pt>
                <c:pt idx="13084">
                  <c:v>0.63129299999999999</c:v>
                </c:pt>
                <c:pt idx="13085">
                  <c:v>0.63142900000000002</c:v>
                </c:pt>
                <c:pt idx="13086">
                  <c:v>0.63156400000000001</c:v>
                </c:pt>
                <c:pt idx="13087">
                  <c:v>0.63170000000000004</c:v>
                </c:pt>
                <c:pt idx="13088">
                  <c:v>0.63183500000000004</c:v>
                </c:pt>
                <c:pt idx="13089">
                  <c:v>0.63197000000000003</c:v>
                </c:pt>
                <c:pt idx="13090">
                  <c:v>0.63210500000000003</c:v>
                </c:pt>
                <c:pt idx="13091">
                  <c:v>0.63224100000000005</c:v>
                </c:pt>
                <c:pt idx="13092">
                  <c:v>0.63237600000000005</c:v>
                </c:pt>
                <c:pt idx="13093">
                  <c:v>0.63251100000000005</c:v>
                </c:pt>
                <c:pt idx="13094">
                  <c:v>0.63264600000000004</c:v>
                </c:pt>
                <c:pt idx="13095">
                  <c:v>0.63278100000000004</c:v>
                </c:pt>
                <c:pt idx="13096">
                  <c:v>0.63291600000000003</c:v>
                </c:pt>
                <c:pt idx="13097">
                  <c:v>0.63305100000000003</c:v>
                </c:pt>
                <c:pt idx="13098">
                  <c:v>0.633185</c:v>
                </c:pt>
                <c:pt idx="13099">
                  <c:v>0.63331999999999999</c:v>
                </c:pt>
                <c:pt idx="13100">
                  <c:v>0.63345499999999999</c:v>
                </c:pt>
                <c:pt idx="13101">
                  <c:v>0.63358899999999996</c:v>
                </c:pt>
                <c:pt idx="13102">
                  <c:v>0.63372399999999995</c:v>
                </c:pt>
                <c:pt idx="13103">
                  <c:v>0.63385800000000003</c:v>
                </c:pt>
                <c:pt idx="13104">
                  <c:v>0.63399300000000003</c:v>
                </c:pt>
                <c:pt idx="13105">
                  <c:v>0.634127</c:v>
                </c:pt>
                <c:pt idx="13106">
                  <c:v>0.63426199999999999</c:v>
                </c:pt>
                <c:pt idx="13107">
                  <c:v>0.63439599999999996</c:v>
                </c:pt>
                <c:pt idx="13108">
                  <c:v>0.63453000000000004</c:v>
                </c:pt>
                <c:pt idx="13109">
                  <c:v>0.63466400000000001</c:v>
                </c:pt>
                <c:pt idx="13110">
                  <c:v>0.63479799999999997</c:v>
                </c:pt>
                <c:pt idx="13111">
                  <c:v>0.63493200000000005</c:v>
                </c:pt>
                <c:pt idx="13112">
                  <c:v>0.63506600000000002</c:v>
                </c:pt>
                <c:pt idx="13113">
                  <c:v>0.63519999999999999</c:v>
                </c:pt>
                <c:pt idx="13114">
                  <c:v>0.63533399999999995</c:v>
                </c:pt>
                <c:pt idx="13115">
                  <c:v>0.63546800000000003</c:v>
                </c:pt>
                <c:pt idx="13116">
                  <c:v>0.635602</c:v>
                </c:pt>
                <c:pt idx="13117">
                  <c:v>0.63573500000000005</c:v>
                </c:pt>
                <c:pt idx="13118">
                  <c:v>0.63586900000000002</c:v>
                </c:pt>
                <c:pt idx="13119">
                  <c:v>0.63600199999999996</c:v>
                </c:pt>
                <c:pt idx="13120">
                  <c:v>0.63613600000000003</c:v>
                </c:pt>
                <c:pt idx="13121">
                  <c:v>0.63626899999999997</c:v>
                </c:pt>
                <c:pt idx="13122">
                  <c:v>0.63640300000000005</c:v>
                </c:pt>
                <c:pt idx="13123">
                  <c:v>0.63653599999999999</c:v>
                </c:pt>
                <c:pt idx="13124">
                  <c:v>0.63666900000000004</c:v>
                </c:pt>
                <c:pt idx="13125">
                  <c:v>0.63680300000000001</c:v>
                </c:pt>
                <c:pt idx="13126">
                  <c:v>0.63693599999999995</c:v>
                </c:pt>
                <c:pt idx="13127">
                  <c:v>0.637069</c:v>
                </c:pt>
                <c:pt idx="13128">
                  <c:v>0.63720200000000005</c:v>
                </c:pt>
                <c:pt idx="13129">
                  <c:v>0.63733499999999998</c:v>
                </c:pt>
                <c:pt idx="13130">
                  <c:v>0.63746800000000003</c:v>
                </c:pt>
                <c:pt idx="13131">
                  <c:v>0.63760099999999997</c:v>
                </c:pt>
                <c:pt idx="13132">
                  <c:v>0.63773299999999999</c:v>
                </c:pt>
                <c:pt idx="13133">
                  <c:v>0.63786600000000004</c:v>
                </c:pt>
                <c:pt idx="13134">
                  <c:v>0.63799899999999998</c:v>
                </c:pt>
                <c:pt idx="13135">
                  <c:v>0.638131</c:v>
                </c:pt>
                <c:pt idx="13136">
                  <c:v>0.63826400000000005</c:v>
                </c:pt>
                <c:pt idx="13137">
                  <c:v>0.63839699999999999</c:v>
                </c:pt>
                <c:pt idx="13138">
                  <c:v>0.63852900000000001</c:v>
                </c:pt>
                <c:pt idx="13139">
                  <c:v>0.63866100000000003</c:v>
                </c:pt>
                <c:pt idx="13140">
                  <c:v>0.63879399999999997</c:v>
                </c:pt>
                <c:pt idx="13141">
                  <c:v>0.63892599999999999</c:v>
                </c:pt>
                <c:pt idx="13142">
                  <c:v>0.63905800000000001</c:v>
                </c:pt>
                <c:pt idx="13143">
                  <c:v>0.63919000000000004</c:v>
                </c:pt>
                <c:pt idx="13144">
                  <c:v>0.63932299999999997</c:v>
                </c:pt>
                <c:pt idx="13145">
                  <c:v>0.639455</c:v>
                </c:pt>
                <c:pt idx="13146">
                  <c:v>0.63958700000000002</c:v>
                </c:pt>
                <c:pt idx="13147">
                  <c:v>0.63971900000000004</c:v>
                </c:pt>
                <c:pt idx="13148">
                  <c:v>0.63985000000000003</c:v>
                </c:pt>
                <c:pt idx="13149">
                  <c:v>0.63998200000000005</c:v>
                </c:pt>
                <c:pt idx="13150">
                  <c:v>0.64011399999999996</c:v>
                </c:pt>
                <c:pt idx="13151">
                  <c:v>0.64024599999999998</c:v>
                </c:pt>
                <c:pt idx="13152">
                  <c:v>0.64037699999999997</c:v>
                </c:pt>
                <c:pt idx="13153">
                  <c:v>0.640509</c:v>
                </c:pt>
                <c:pt idx="13154">
                  <c:v>0.64064100000000002</c:v>
                </c:pt>
                <c:pt idx="13155">
                  <c:v>0.64077200000000001</c:v>
                </c:pt>
                <c:pt idx="13156">
                  <c:v>0.640903</c:v>
                </c:pt>
                <c:pt idx="13157">
                  <c:v>0.64103500000000002</c:v>
                </c:pt>
                <c:pt idx="13158">
                  <c:v>0.64116600000000001</c:v>
                </c:pt>
                <c:pt idx="13159">
                  <c:v>0.64129700000000001</c:v>
                </c:pt>
                <c:pt idx="13160">
                  <c:v>0.64142900000000003</c:v>
                </c:pt>
                <c:pt idx="13161">
                  <c:v>0.64156000000000002</c:v>
                </c:pt>
                <c:pt idx="13162">
                  <c:v>0.64169100000000001</c:v>
                </c:pt>
                <c:pt idx="13163">
                  <c:v>0.641822</c:v>
                </c:pt>
                <c:pt idx="13164">
                  <c:v>0.641953</c:v>
                </c:pt>
                <c:pt idx="13165">
                  <c:v>0.64208399999999999</c:v>
                </c:pt>
                <c:pt idx="13166">
                  <c:v>0.64221399999999995</c:v>
                </c:pt>
                <c:pt idx="13167">
                  <c:v>0.64234500000000005</c:v>
                </c:pt>
                <c:pt idx="13168">
                  <c:v>0.64247600000000005</c:v>
                </c:pt>
                <c:pt idx="13169">
                  <c:v>0.64260700000000004</c:v>
                </c:pt>
                <c:pt idx="13170">
                  <c:v>0.642737</c:v>
                </c:pt>
                <c:pt idx="13171">
                  <c:v>0.64286799999999999</c:v>
                </c:pt>
                <c:pt idx="13172">
                  <c:v>0.64299799999999996</c:v>
                </c:pt>
                <c:pt idx="13173">
                  <c:v>0.64312899999999995</c:v>
                </c:pt>
                <c:pt idx="13174">
                  <c:v>0.64325900000000003</c:v>
                </c:pt>
                <c:pt idx="13175">
                  <c:v>0.64338899999999999</c:v>
                </c:pt>
                <c:pt idx="13176">
                  <c:v>0.64351999999999998</c:v>
                </c:pt>
                <c:pt idx="13177">
                  <c:v>0.64365000000000006</c:v>
                </c:pt>
                <c:pt idx="13178">
                  <c:v>0.64378000000000002</c:v>
                </c:pt>
                <c:pt idx="13179">
                  <c:v>0.64390999999999998</c:v>
                </c:pt>
                <c:pt idx="13180">
                  <c:v>0.64403999999999995</c:v>
                </c:pt>
                <c:pt idx="13181">
                  <c:v>0.64417000000000002</c:v>
                </c:pt>
                <c:pt idx="13182">
                  <c:v>0.64429999999999998</c:v>
                </c:pt>
                <c:pt idx="13183">
                  <c:v>0.64442999999999995</c:v>
                </c:pt>
                <c:pt idx="13184">
                  <c:v>0.64456000000000002</c:v>
                </c:pt>
                <c:pt idx="13185">
                  <c:v>0.64468999999999999</c:v>
                </c:pt>
                <c:pt idx="13186">
                  <c:v>0.64481900000000003</c:v>
                </c:pt>
                <c:pt idx="13187">
                  <c:v>0.64494899999999999</c:v>
                </c:pt>
                <c:pt idx="13188">
                  <c:v>0.64507899999999996</c:v>
                </c:pt>
                <c:pt idx="13189">
                  <c:v>0.645208</c:v>
                </c:pt>
                <c:pt idx="13190">
                  <c:v>0.64533799999999997</c:v>
                </c:pt>
                <c:pt idx="13191">
                  <c:v>0.64546700000000001</c:v>
                </c:pt>
                <c:pt idx="13192">
                  <c:v>0.64559599999999995</c:v>
                </c:pt>
                <c:pt idx="13193">
                  <c:v>0.64572600000000002</c:v>
                </c:pt>
                <c:pt idx="13194">
                  <c:v>0.64585499999999996</c:v>
                </c:pt>
                <c:pt idx="13195">
                  <c:v>0.645984</c:v>
                </c:pt>
                <c:pt idx="13196">
                  <c:v>0.64611300000000005</c:v>
                </c:pt>
                <c:pt idx="13197">
                  <c:v>0.64624199999999998</c:v>
                </c:pt>
                <c:pt idx="13198">
                  <c:v>0.64637100000000003</c:v>
                </c:pt>
                <c:pt idx="13199">
                  <c:v>0.64649999999999996</c:v>
                </c:pt>
                <c:pt idx="13200">
                  <c:v>0.64662900000000001</c:v>
                </c:pt>
                <c:pt idx="13201">
                  <c:v>0.64675800000000006</c:v>
                </c:pt>
                <c:pt idx="13202">
                  <c:v>0.64688699999999999</c:v>
                </c:pt>
                <c:pt idx="13203">
                  <c:v>0.64701600000000004</c:v>
                </c:pt>
                <c:pt idx="13204">
                  <c:v>0.64714400000000005</c:v>
                </c:pt>
                <c:pt idx="13205">
                  <c:v>0.64727299999999999</c:v>
                </c:pt>
                <c:pt idx="13206">
                  <c:v>0.647401</c:v>
                </c:pt>
                <c:pt idx="13207">
                  <c:v>0.64753000000000005</c:v>
                </c:pt>
                <c:pt idx="13208">
                  <c:v>0.64765799999999996</c:v>
                </c:pt>
                <c:pt idx="13209">
                  <c:v>0.647787</c:v>
                </c:pt>
                <c:pt idx="13210">
                  <c:v>0.64791500000000002</c:v>
                </c:pt>
                <c:pt idx="13211">
                  <c:v>0.64804300000000004</c:v>
                </c:pt>
                <c:pt idx="13212">
                  <c:v>0.64817199999999997</c:v>
                </c:pt>
                <c:pt idx="13213">
                  <c:v>0.64829999999999999</c:v>
                </c:pt>
                <c:pt idx="13214">
                  <c:v>0.648428</c:v>
                </c:pt>
                <c:pt idx="13215">
                  <c:v>0.64855600000000002</c:v>
                </c:pt>
                <c:pt idx="13216">
                  <c:v>0.64868400000000004</c:v>
                </c:pt>
                <c:pt idx="13217">
                  <c:v>0.64881200000000006</c:v>
                </c:pt>
                <c:pt idx="13218">
                  <c:v>0.64893999999999996</c:v>
                </c:pt>
                <c:pt idx="13219">
                  <c:v>0.64906799999999998</c:v>
                </c:pt>
                <c:pt idx="13220">
                  <c:v>0.64919499999999997</c:v>
                </c:pt>
                <c:pt idx="13221">
                  <c:v>0.64932299999999998</c:v>
                </c:pt>
                <c:pt idx="13222">
                  <c:v>0.649451</c:v>
                </c:pt>
                <c:pt idx="13223">
                  <c:v>0.64957799999999999</c:v>
                </c:pt>
                <c:pt idx="13224">
                  <c:v>0.64970600000000001</c:v>
                </c:pt>
                <c:pt idx="13225">
                  <c:v>0.64983299999999999</c:v>
                </c:pt>
                <c:pt idx="13226">
                  <c:v>0.64996100000000001</c:v>
                </c:pt>
                <c:pt idx="13227">
                  <c:v>0.650088</c:v>
                </c:pt>
                <c:pt idx="13228">
                  <c:v>0.65021600000000002</c:v>
                </c:pt>
                <c:pt idx="13229">
                  <c:v>0.650343</c:v>
                </c:pt>
                <c:pt idx="13230">
                  <c:v>0.65046999999999999</c:v>
                </c:pt>
                <c:pt idx="13231">
                  <c:v>0.65059699999999998</c:v>
                </c:pt>
                <c:pt idx="13232">
                  <c:v>0.65072399999999997</c:v>
                </c:pt>
                <c:pt idx="13233">
                  <c:v>0.65085099999999996</c:v>
                </c:pt>
                <c:pt idx="13234">
                  <c:v>0.65097799999999995</c:v>
                </c:pt>
                <c:pt idx="13235">
                  <c:v>0.65110500000000004</c:v>
                </c:pt>
                <c:pt idx="13236">
                  <c:v>0.65123200000000003</c:v>
                </c:pt>
                <c:pt idx="13237">
                  <c:v>0.65135900000000002</c:v>
                </c:pt>
                <c:pt idx="13238">
                  <c:v>0.65148600000000001</c:v>
                </c:pt>
                <c:pt idx="13239">
                  <c:v>0.65161199999999997</c:v>
                </c:pt>
                <c:pt idx="13240">
                  <c:v>0.65173899999999996</c:v>
                </c:pt>
                <c:pt idx="13241">
                  <c:v>0.65186599999999995</c:v>
                </c:pt>
                <c:pt idx="13242">
                  <c:v>0.65199200000000002</c:v>
                </c:pt>
                <c:pt idx="13243">
                  <c:v>0.652119</c:v>
                </c:pt>
                <c:pt idx="13244">
                  <c:v>0.65224499999999996</c:v>
                </c:pt>
                <c:pt idx="13245">
                  <c:v>0.65237100000000003</c:v>
                </c:pt>
                <c:pt idx="13246">
                  <c:v>0.65249800000000002</c:v>
                </c:pt>
                <c:pt idx="13247">
                  <c:v>0.65262399999999998</c:v>
                </c:pt>
                <c:pt idx="13248">
                  <c:v>0.65275000000000005</c:v>
                </c:pt>
                <c:pt idx="13249">
                  <c:v>0.65287600000000001</c:v>
                </c:pt>
                <c:pt idx="13250">
                  <c:v>0.65300199999999997</c:v>
                </c:pt>
                <c:pt idx="13251">
                  <c:v>0.65312800000000004</c:v>
                </c:pt>
                <c:pt idx="13252">
                  <c:v>0.653254</c:v>
                </c:pt>
                <c:pt idx="13253">
                  <c:v>0.65337999999999996</c:v>
                </c:pt>
                <c:pt idx="13254">
                  <c:v>0.65350600000000003</c:v>
                </c:pt>
                <c:pt idx="13255">
                  <c:v>0.65363199999999999</c:v>
                </c:pt>
                <c:pt idx="13256">
                  <c:v>0.65375799999999995</c:v>
                </c:pt>
                <c:pt idx="13257">
                  <c:v>0.65388400000000002</c:v>
                </c:pt>
                <c:pt idx="13258">
                  <c:v>0.65400899999999995</c:v>
                </c:pt>
                <c:pt idx="13259">
                  <c:v>0.65413500000000002</c:v>
                </c:pt>
                <c:pt idx="13260">
                  <c:v>0.65425999999999995</c:v>
                </c:pt>
                <c:pt idx="13261">
                  <c:v>0.65438600000000002</c:v>
                </c:pt>
                <c:pt idx="13262">
                  <c:v>0.65451099999999995</c:v>
                </c:pt>
                <c:pt idx="13263">
                  <c:v>0.65463700000000002</c:v>
                </c:pt>
                <c:pt idx="13264">
                  <c:v>0.65476199999999996</c:v>
                </c:pt>
                <c:pt idx="13265">
                  <c:v>0.654887</c:v>
                </c:pt>
                <c:pt idx="13266">
                  <c:v>0.65501200000000004</c:v>
                </c:pt>
                <c:pt idx="13267">
                  <c:v>0.65513699999999997</c:v>
                </c:pt>
                <c:pt idx="13268">
                  <c:v>0.65526300000000004</c:v>
                </c:pt>
                <c:pt idx="13269">
                  <c:v>0.65538799999999997</c:v>
                </c:pt>
                <c:pt idx="13270">
                  <c:v>0.65551300000000001</c:v>
                </c:pt>
                <c:pt idx="13271">
                  <c:v>0.65563800000000005</c:v>
                </c:pt>
                <c:pt idx="13272">
                  <c:v>0.65576199999999996</c:v>
                </c:pt>
                <c:pt idx="13273">
                  <c:v>0.655887</c:v>
                </c:pt>
                <c:pt idx="13274">
                  <c:v>0.65601200000000004</c:v>
                </c:pt>
                <c:pt idx="13275">
                  <c:v>0.65613699999999997</c:v>
                </c:pt>
                <c:pt idx="13276">
                  <c:v>0.65626099999999998</c:v>
                </c:pt>
                <c:pt idx="13277">
                  <c:v>0.65638600000000002</c:v>
                </c:pt>
                <c:pt idx="13278">
                  <c:v>0.65651000000000004</c:v>
                </c:pt>
                <c:pt idx="13279">
                  <c:v>0.65663499999999997</c:v>
                </c:pt>
                <c:pt idx="13280">
                  <c:v>0.65675899999999998</c:v>
                </c:pt>
                <c:pt idx="13281">
                  <c:v>0.65688400000000002</c:v>
                </c:pt>
                <c:pt idx="13282">
                  <c:v>0.65700800000000004</c:v>
                </c:pt>
                <c:pt idx="13283">
                  <c:v>0.65713200000000005</c:v>
                </c:pt>
                <c:pt idx="13284">
                  <c:v>0.65725699999999998</c:v>
                </c:pt>
                <c:pt idx="13285">
                  <c:v>0.65738099999999999</c:v>
                </c:pt>
                <c:pt idx="13286">
                  <c:v>0.65750500000000001</c:v>
                </c:pt>
                <c:pt idx="13287">
                  <c:v>0.65762900000000002</c:v>
                </c:pt>
                <c:pt idx="13288">
                  <c:v>0.65775300000000003</c:v>
                </c:pt>
                <c:pt idx="13289">
                  <c:v>0.65787700000000005</c:v>
                </c:pt>
                <c:pt idx="13290">
                  <c:v>0.65800099999999995</c:v>
                </c:pt>
                <c:pt idx="13291">
                  <c:v>0.65812400000000004</c:v>
                </c:pt>
                <c:pt idx="13292">
                  <c:v>0.65824800000000006</c:v>
                </c:pt>
                <c:pt idx="13293">
                  <c:v>0.65837199999999996</c:v>
                </c:pt>
                <c:pt idx="13294">
                  <c:v>0.65849599999999997</c:v>
                </c:pt>
                <c:pt idx="13295">
                  <c:v>0.65861899999999995</c:v>
                </c:pt>
                <c:pt idx="13296">
                  <c:v>0.65874299999999997</c:v>
                </c:pt>
                <c:pt idx="13297">
                  <c:v>0.65886599999999995</c:v>
                </c:pt>
                <c:pt idx="13298">
                  <c:v>0.65898999999999996</c:v>
                </c:pt>
                <c:pt idx="13299">
                  <c:v>0.65911299999999995</c:v>
                </c:pt>
                <c:pt idx="13300">
                  <c:v>0.65923600000000004</c:v>
                </c:pt>
                <c:pt idx="13301">
                  <c:v>0.65935999999999995</c:v>
                </c:pt>
                <c:pt idx="13302">
                  <c:v>0.65948300000000004</c:v>
                </c:pt>
                <c:pt idx="13303">
                  <c:v>0.65960600000000003</c:v>
                </c:pt>
                <c:pt idx="13304">
                  <c:v>0.65972900000000001</c:v>
                </c:pt>
                <c:pt idx="13305">
                  <c:v>0.65985199999999999</c:v>
                </c:pt>
                <c:pt idx="13306">
                  <c:v>0.65997499999999998</c:v>
                </c:pt>
                <c:pt idx="13307">
                  <c:v>0.66009799999999996</c:v>
                </c:pt>
                <c:pt idx="13308">
                  <c:v>0.66022099999999995</c:v>
                </c:pt>
                <c:pt idx="13309">
                  <c:v>0.66034400000000004</c:v>
                </c:pt>
                <c:pt idx="13310">
                  <c:v>0.66046700000000003</c:v>
                </c:pt>
                <c:pt idx="13311">
                  <c:v>0.66058899999999998</c:v>
                </c:pt>
                <c:pt idx="13312">
                  <c:v>0.66071199999999997</c:v>
                </c:pt>
                <c:pt idx="13313">
                  <c:v>0.66083499999999995</c:v>
                </c:pt>
                <c:pt idx="13314">
                  <c:v>0.66095700000000002</c:v>
                </c:pt>
                <c:pt idx="13315">
                  <c:v>0.66108</c:v>
                </c:pt>
                <c:pt idx="13316">
                  <c:v>0.66120199999999996</c:v>
                </c:pt>
                <c:pt idx="13317">
                  <c:v>0.66132400000000002</c:v>
                </c:pt>
                <c:pt idx="13318">
                  <c:v>0.66144700000000001</c:v>
                </c:pt>
                <c:pt idx="13319">
                  <c:v>0.66156899999999996</c:v>
                </c:pt>
                <c:pt idx="13320">
                  <c:v>0.66169100000000003</c:v>
                </c:pt>
                <c:pt idx="13321">
                  <c:v>0.66181299999999998</c:v>
                </c:pt>
                <c:pt idx="13322">
                  <c:v>0.66193599999999997</c:v>
                </c:pt>
                <c:pt idx="13323">
                  <c:v>0.66205800000000004</c:v>
                </c:pt>
                <c:pt idx="13324">
                  <c:v>0.66217999999999999</c:v>
                </c:pt>
                <c:pt idx="13325">
                  <c:v>0.66230199999999995</c:v>
                </c:pt>
                <c:pt idx="13326">
                  <c:v>0.66242400000000001</c:v>
                </c:pt>
                <c:pt idx="13327">
                  <c:v>0.66254500000000005</c:v>
                </c:pt>
                <c:pt idx="13328">
                  <c:v>0.66266700000000001</c:v>
                </c:pt>
                <c:pt idx="13329">
                  <c:v>0.66278899999999996</c:v>
                </c:pt>
                <c:pt idx="13330">
                  <c:v>0.66291100000000003</c:v>
                </c:pt>
                <c:pt idx="13331">
                  <c:v>0.66303199999999995</c:v>
                </c:pt>
                <c:pt idx="13332">
                  <c:v>0.66315400000000002</c:v>
                </c:pt>
                <c:pt idx="13333">
                  <c:v>0.66327499999999995</c:v>
                </c:pt>
                <c:pt idx="13334">
                  <c:v>0.66339700000000001</c:v>
                </c:pt>
                <c:pt idx="13335">
                  <c:v>0.66351800000000005</c:v>
                </c:pt>
                <c:pt idx="13336">
                  <c:v>0.66364000000000001</c:v>
                </c:pt>
                <c:pt idx="13337">
                  <c:v>0.66376100000000005</c:v>
                </c:pt>
                <c:pt idx="13338">
                  <c:v>0.66388199999999997</c:v>
                </c:pt>
                <c:pt idx="13339">
                  <c:v>0.66400300000000001</c:v>
                </c:pt>
                <c:pt idx="13340">
                  <c:v>0.66412400000000005</c:v>
                </c:pt>
                <c:pt idx="13341">
                  <c:v>0.66424499999999997</c:v>
                </c:pt>
                <c:pt idx="13342">
                  <c:v>0.66436700000000004</c:v>
                </c:pt>
                <c:pt idx="13343">
                  <c:v>0.66448700000000005</c:v>
                </c:pt>
                <c:pt idx="13344">
                  <c:v>0.66460799999999998</c:v>
                </c:pt>
                <c:pt idx="13345">
                  <c:v>0.66472900000000001</c:v>
                </c:pt>
                <c:pt idx="13346">
                  <c:v>0.66485000000000005</c:v>
                </c:pt>
                <c:pt idx="13347">
                  <c:v>0.66497099999999998</c:v>
                </c:pt>
                <c:pt idx="13348">
                  <c:v>0.66509200000000002</c:v>
                </c:pt>
                <c:pt idx="13349">
                  <c:v>0.66521200000000003</c:v>
                </c:pt>
                <c:pt idx="13350">
                  <c:v>0.66533299999999995</c:v>
                </c:pt>
                <c:pt idx="13351">
                  <c:v>0.66545299999999996</c:v>
                </c:pt>
                <c:pt idx="13352">
                  <c:v>0.665574</c:v>
                </c:pt>
                <c:pt idx="13353">
                  <c:v>0.66569400000000001</c:v>
                </c:pt>
                <c:pt idx="13354">
                  <c:v>0.66581500000000005</c:v>
                </c:pt>
                <c:pt idx="13355">
                  <c:v>0.66593500000000005</c:v>
                </c:pt>
                <c:pt idx="13356">
                  <c:v>0.66605499999999995</c:v>
                </c:pt>
                <c:pt idx="13357">
                  <c:v>0.66617499999999996</c:v>
                </c:pt>
                <c:pt idx="13358">
                  <c:v>0.666296</c:v>
                </c:pt>
                <c:pt idx="13359">
                  <c:v>0.66641600000000001</c:v>
                </c:pt>
                <c:pt idx="13360">
                  <c:v>0.66653600000000002</c:v>
                </c:pt>
                <c:pt idx="13361">
                  <c:v>0.66665600000000003</c:v>
                </c:pt>
                <c:pt idx="13362">
                  <c:v>0.66677600000000004</c:v>
                </c:pt>
                <c:pt idx="13363">
                  <c:v>0.66689600000000004</c:v>
                </c:pt>
                <c:pt idx="13364">
                  <c:v>0.66701500000000002</c:v>
                </c:pt>
                <c:pt idx="13365">
                  <c:v>0.66713500000000003</c:v>
                </c:pt>
                <c:pt idx="13366">
                  <c:v>0.66725500000000004</c:v>
                </c:pt>
                <c:pt idx="13367">
                  <c:v>0.66737500000000005</c:v>
                </c:pt>
                <c:pt idx="13368">
                  <c:v>0.66749400000000003</c:v>
                </c:pt>
                <c:pt idx="13369">
                  <c:v>0.66761400000000004</c:v>
                </c:pt>
                <c:pt idx="13370">
                  <c:v>0.66773300000000002</c:v>
                </c:pt>
                <c:pt idx="13371">
                  <c:v>0.66785300000000003</c:v>
                </c:pt>
                <c:pt idx="13372">
                  <c:v>0.66797200000000001</c:v>
                </c:pt>
                <c:pt idx="13373">
                  <c:v>0.66809099999999999</c:v>
                </c:pt>
                <c:pt idx="13374">
                  <c:v>0.668211</c:v>
                </c:pt>
                <c:pt idx="13375">
                  <c:v>0.66832999999999998</c:v>
                </c:pt>
                <c:pt idx="13376">
                  <c:v>0.66844899999999996</c:v>
                </c:pt>
                <c:pt idx="13377">
                  <c:v>0.66856800000000005</c:v>
                </c:pt>
                <c:pt idx="13378">
                  <c:v>0.66868700000000003</c:v>
                </c:pt>
                <c:pt idx="13379">
                  <c:v>0.66880600000000001</c:v>
                </c:pt>
                <c:pt idx="13380">
                  <c:v>0.66892499999999999</c:v>
                </c:pt>
                <c:pt idx="13381">
                  <c:v>0.66904399999999997</c:v>
                </c:pt>
                <c:pt idx="13382">
                  <c:v>0.66916299999999995</c:v>
                </c:pt>
                <c:pt idx="13383">
                  <c:v>0.66928200000000004</c:v>
                </c:pt>
                <c:pt idx="13384">
                  <c:v>0.66940100000000002</c:v>
                </c:pt>
                <c:pt idx="13385">
                  <c:v>0.66951899999999998</c:v>
                </c:pt>
                <c:pt idx="13386">
                  <c:v>0.66963799999999996</c:v>
                </c:pt>
                <c:pt idx="13387">
                  <c:v>0.66975600000000002</c:v>
                </c:pt>
                <c:pt idx="13388">
                  <c:v>0.669875</c:v>
                </c:pt>
                <c:pt idx="13389">
                  <c:v>0.66999299999999995</c:v>
                </c:pt>
                <c:pt idx="13390">
                  <c:v>0.67011200000000004</c:v>
                </c:pt>
                <c:pt idx="13391">
                  <c:v>0.67022999999999999</c:v>
                </c:pt>
                <c:pt idx="13392">
                  <c:v>0.67034899999999997</c:v>
                </c:pt>
                <c:pt idx="13393">
                  <c:v>0.67046700000000004</c:v>
                </c:pt>
                <c:pt idx="13394">
                  <c:v>0.67058499999999999</c:v>
                </c:pt>
                <c:pt idx="13395">
                  <c:v>0.67070300000000005</c:v>
                </c:pt>
                <c:pt idx="13396">
                  <c:v>0.670821</c:v>
                </c:pt>
                <c:pt idx="13397">
                  <c:v>0.67093899999999995</c:v>
                </c:pt>
                <c:pt idx="13398">
                  <c:v>0.67105700000000001</c:v>
                </c:pt>
                <c:pt idx="13399">
                  <c:v>0.67117499999999997</c:v>
                </c:pt>
                <c:pt idx="13400">
                  <c:v>0.67129300000000003</c:v>
                </c:pt>
                <c:pt idx="13401">
                  <c:v>0.67141099999999998</c:v>
                </c:pt>
                <c:pt idx="13402">
                  <c:v>0.67152900000000004</c:v>
                </c:pt>
                <c:pt idx="13403">
                  <c:v>0.67164599999999997</c:v>
                </c:pt>
                <c:pt idx="13404">
                  <c:v>0.67176400000000003</c:v>
                </c:pt>
                <c:pt idx="13405">
                  <c:v>0.67188099999999995</c:v>
                </c:pt>
                <c:pt idx="13406">
                  <c:v>0.67199900000000001</c:v>
                </c:pt>
                <c:pt idx="13407">
                  <c:v>0.67211699999999996</c:v>
                </c:pt>
                <c:pt idx="13408">
                  <c:v>0.672234</c:v>
                </c:pt>
                <c:pt idx="13409">
                  <c:v>0.67235100000000003</c:v>
                </c:pt>
                <c:pt idx="13410">
                  <c:v>0.67246899999999998</c:v>
                </c:pt>
                <c:pt idx="13411">
                  <c:v>0.67258600000000002</c:v>
                </c:pt>
                <c:pt idx="13412">
                  <c:v>0.67270300000000005</c:v>
                </c:pt>
                <c:pt idx="13413">
                  <c:v>0.67281999999999997</c:v>
                </c:pt>
                <c:pt idx="13414">
                  <c:v>0.67293700000000001</c:v>
                </c:pt>
                <c:pt idx="13415">
                  <c:v>0.67305400000000004</c:v>
                </c:pt>
                <c:pt idx="13416">
                  <c:v>0.67317099999999996</c:v>
                </c:pt>
                <c:pt idx="13417">
                  <c:v>0.673288</c:v>
                </c:pt>
                <c:pt idx="13418">
                  <c:v>0.67340500000000003</c:v>
                </c:pt>
                <c:pt idx="13419">
                  <c:v>0.67352199999999995</c:v>
                </c:pt>
                <c:pt idx="13420">
                  <c:v>0.67363899999999999</c:v>
                </c:pt>
                <c:pt idx="13421">
                  <c:v>0.67375499999999999</c:v>
                </c:pt>
                <c:pt idx="13422">
                  <c:v>0.67387200000000003</c:v>
                </c:pt>
                <c:pt idx="13423">
                  <c:v>0.67398899999999995</c:v>
                </c:pt>
                <c:pt idx="13424">
                  <c:v>0.67410499999999995</c:v>
                </c:pt>
                <c:pt idx="13425">
                  <c:v>0.67422199999999999</c:v>
                </c:pt>
                <c:pt idx="13426">
                  <c:v>0.67433799999999999</c:v>
                </c:pt>
                <c:pt idx="13427">
                  <c:v>0.67445500000000003</c:v>
                </c:pt>
                <c:pt idx="13428">
                  <c:v>0.67457100000000003</c:v>
                </c:pt>
                <c:pt idx="13429">
                  <c:v>0.67468700000000004</c:v>
                </c:pt>
                <c:pt idx="13430">
                  <c:v>0.67480300000000004</c:v>
                </c:pt>
                <c:pt idx="13431">
                  <c:v>0.67491999999999996</c:v>
                </c:pt>
                <c:pt idx="13432">
                  <c:v>0.67503599999999997</c:v>
                </c:pt>
                <c:pt idx="13433">
                  <c:v>0.67515199999999997</c:v>
                </c:pt>
                <c:pt idx="13434">
                  <c:v>0.67526799999999998</c:v>
                </c:pt>
                <c:pt idx="13435">
                  <c:v>0.67538399999999998</c:v>
                </c:pt>
                <c:pt idx="13436">
                  <c:v>0.67549999999999999</c:v>
                </c:pt>
                <c:pt idx="13437">
                  <c:v>0.67561499999999997</c:v>
                </c:pt>
                <c:pt idx="13438">
                  <c:v>0.67573099999999997</c:v>
                </c:pt>
                <c:pt idx="13439">
                  <c:v>0.67584699999999998</c:v>
                </c:pt>
                <c:pt idx="13440">
                  <c:v>0.67596199999999995</c:v>
                </c:pt>
                <c:pt idx="13441">
                  <c:v>0.67607799999999996</c:v>
                </c:pt>
                <c:pt idx="13442">
                  <c:v>0.67619399999999996</c:v>
                </c:pt>
                <c:pt idx="13443">
                  <c:v>0.67630900000000005</c:v>
                </c:pt>
                <c:pt idx="13444">
                  <c:v>0.67642500000000005</c:v>
                </c:pt>
                <c:pt idx="13445">
                  <c:v>0.67654000000000003</c:v>
                </c:pt>
                <c:pt idx="13446">
                  <c:v>0.67665500000000001</c:v>
                </c:pt>
                <c:pt idx="13447">
                  <c:v>0.67676999999999998</c:v>
                </c:pt>
                <c:pt idx="13448">
                  <c:v>0.67688599999999999</c:v>
                </c:pt>
                <c:pt idx="13449">
                  <c:v>0.67700099999999996</c:v>
                </c:pt>
                <c:pt idx="13450">
                  <c:v>0.67711600000000005</c:v>
                </c:pt>
                <c:pt idx="13451">
                  <c:v>0.67723100000000003</c:v>
                </c:pt>
                <c:pt idx="13452">
                  <c:v>0.677346</c:v>
                </c:pt>
                <c:pt idx="13453">
                  <c:v>0.67746099999999998</c:v>
                </c:pt>
                <c:pt idx="13454">
                  <c:v>0.67757599999999996</c:v>
                </c:pt>
                <c:pt idx="13455">
                  <c:v>0.67769000000000001</c:v>
                </c:pt>
                <c:pt idx="13456">
                  <c:v>0.67780499999999999</c:v>
                </c:pt>
                <c:pt idx="13457">
                  <c:v>0.67791999999999997</c:v>
                </c:pt>
                <c:pt idx="13458">
                  <c:v>0.67803500000000005</c:v>
                </c:pt>
                <c:pt idx="13459">
                  <c:v>0.678149</c:v>
                </c:pt>
                <c:pt idx="13460">
                  <c:v>0.67826399999999998</c:v>
                </c:pt>
                <c:pt idx="13461">
                  <c:v>0.67837800000000004</c:v>
                </c:pt>
                <c:pt idx="13462">
                  <c:v>0.67849300000000001</c:v>
                </c:pt>
                <c:pt idx="13463">
                  <c:v>0.67860699999999996</c:v>
                </c:pt>
                <c:pt idx="13464">
                  <c:v>0.67872100000000002</c:v>
                </c:pt>
                <c:pt idx="13465">
                  <c:v>0.67883499999999997</c:v>
                </c:pt>
                <c:pt idx="13466">
                  <c:v>0.67895000000000005</c:v>
                </c:pt>
                <c:pt idx="13467">
                  <c:v>0.679064</c:v>
                </c:pt>
                <c:pt idx="13468">
                  <c:v>0.67917799999999995</c:v>
                </c:pt>
                <c:pt idx="13469">
                  <c:v>0.67929200000000001</c:v>
                </c:pt>
                <c:pt idx="13470">
                  <c:v>0.67940599999999995</c:v>
                </c:pt>
                <c:pt idx="13471">
                  <c:v>0.67952000000000001</c:v>
                </c:pt>
                <c:pt idx="13472">
                  <c:v>0.67963300000000004</c:v>
                </c:pt>
                <c:pt idx="13473">
                  <c:v>0.67974699999999999</c:v>
                </c:pt>
                <c:pt idx="13474">
                  <c:v>0.67986100000000005</c:v>
                </c:pt>
                <c:pt idx="13475">
                  <c:v>0.679975</c:v>
                </c:pt>
                <c:pt idx="13476">
                  <c:v>0.68008800000000003</c:v>
                </c:pt>
                <c:pt idx="13477">
                  <c:v>0.68020199999999997</c:v>
                </c:pt>
                <c:pt idx="13478">
                  <c:v>0.680315</c:v>
                </c:pt>
                <c:pt idx="13479">
                  <c:v>0.68042899999999995</c:v>
                </c:pt>
                <c:pt idx="13480">
                  <c:v>0.68054199999999998</c:v>
                </c:pt>
                <c:pt idx="13481">
                  <c:v>0.68065500000000001</c:v>
                </c:pt>
                <c:pt idx="13482">
                  <c:v>0.68076800000000004</c:v>
                </c:pt>
                <c:pt idx="13483">
                  <c:v>0.68088199999999999</c:v>
                </c:pt>
                <c:pt idx="13484">
                  <c:v>0.68099500000000002</c:v>
                </c:pt>
                <c:pt idx="13485">
                  <c:v>0.68110800000000005</c:v>
                </c:pt>
                <c:pt idx="13486">
                  <c:v>0.68122099999999997</c:v>
                </c:pt>
                <c:pt idx="13487">
                  <c:v>0.681334</c:v>
                </c:pt>
                <c:pt idx="13488">
                  <c:v>0.68144700000000002</c:v>
                </c:pt>
                <c:pt idx="13489">
                  <c:v>0.68155900000000003</c:v>
                </c:pt>
                <c:pt idx="13490">
                  <c:v>0.68167199999999994</c:v>
                </c:pt>
                <c:pt idx="13491">
                  <c:v>0.68178499999999997</c:v>
                </c:pt>
                <c:pt idx="13492">
                  <c:v>0.681898</c:v>
                </c:pt>
                <c:pt idx="13493">
                  <c:v>0.68201000000000001</c:v>
                </c:pt>
                <c:pt idx="13494">
                  <c:v>0.68212300000000003</c:v>
                </c:pt>
                <c:pt idx="13495">
                  <c:v>0.68223500000000004</c:v>
                </c:pt>
                <c:pt idx="13496">
                  <c:v>0.68234700000000004</c:v>
                </c:pt>
                <c:pt idx="13497">
                  <c:v>0.68245999999999996</c:v>
                </c:pt>
                <c:pt idx="13498">
                  <c:v>0.68257199999999996</c:v>
                </c:pt>
                <c:pt idx="13499">
                  <c:v>0.68268399999999996</c:v>
                </c:pt>
                <c:pt idx="13500">
                  <c:v>0.68279599999999996</c:v>
                </c:pt>
                <c:pt idx="13501">
                  <c:v>0.68290799999999996</c:v>
                </c:pt>
                <c:pt idx="13502">
                  <c:v>0.68302099999999999</c:v>
                </c:pt>
                <c:pt idx="13503">
                  <c:v>0.68313199999999996</c:v>
                </c:pt>
                <c:pt idx="13504">
                  <c:v>0.68324399999999996</c:v>
                </c:pt>
                <c:pt idx="13505">
                  <c:v>0.68335599999999996</c:v>
                </c:pt>
                <c:pt idx="13506">
                  <c:v>0.68346799999999996</c:v>
                </c:pt>
                <c:pt idx="13507">
                  <c:v>0.68357999999999997</c:v>
                </c:pt>
                <c:pt idx="13508">
                  <c:v>0.68369100000000005</c:v>
                </c:pt>
                <c:pt idx="13509">
                  <c:v>0.68380300000000005</c:v>
                </c:pt>
                <c:pt idx="13510">
                  <c:v>0.68391400000000002</c:v>
                </c:pt>
                <c:pt idx="13511">
                  <c:v>0.68402600000000002</c:v>
                </c:pt>
                <c:pt idx="13512">
                  <c:v>0.684137</c:v>
                </c:pt>
                <c:pt idx="13513">
                  <c:v>0.684249</c:v>
                </c:pt>
                <c:pt idx="13514">
                  <c:v>0.68435999999999997</c:v>
                </c:pt>
                <c:pt idx="13515">
                  <c:v>0.68447100000000005</c:v>
                </c:pt>
                <c:pt idx="13516">
                  <c:v>0.68458200000000002</c:v>
                </c:pt>
                <c:pt idx="13517">
                  <c:v>0.684693</c:v>
                </c:pt>
                <c:pt idx="13518">
                  <c:v>0.68480399999999997</c:v>
                </c:pt>
                <c:pt idx="13519">
                  <c:v>0.68491500000000005</c:v>
                </c:pt>
                <c:pt idx="13520">
                  <c:v>0.68502600000000002</c:v>
                </c:pt>
                <c:pt idx="13521">
                  <c:v>0.685137</c:v>
                </c:pt>
                <c:pt idx="13522">
                  <c:v>0.68524799999999997</c:v>
                </c:pt>
                <c:pt idx="13523">
                  <c:v>0.68535800000000002</c:v>
                </c:pt>
                <c:pt idx="13524">
                  <c:v>0.68546899999999999</c:v>
                </c:pt>
                <c:pt idx="13525">
                  <c:v>0.68557999999999997</c:v>
                </c:pt>
                <c:pt idx="13526">
                  <c:v>0.68569000000000002</c:v>
                </c:pt>
                <c:pt idx="13527">
                  <c:v>0.68579999999999997</c:v>
                </c:pt>
                <c:pt idx="13528">
                  <c:v>0.68591100000000005</c:v>
                </c:pt>
                <c:pt idx="13529">
                  <c:v>0.68602099999999999</c:v>
                </c:pt>
                <c:pt idx="13530">
                  <c:v>0.68613100000000005</c:v>
                </c:pt>
                <c:pt idx="13531">
                  <c:v>0.68624099999999999</c:v>
                </c:pt>
                <c:pt idx="13532">
                  <c:v>0.68635100000000004</c:v>
                </c:pt>
                <c:pt idx="13533">
                  <c:v>0.68646099999999999</c:v>
                </c:pt>
                <c:pt idx="13534">
                  <c:v>0.68657100000000004</c:v>
                </c:pt>
                <c:pt idx="13535">
                  <c:v>0.68668099999999999</c:v>
                </c:pt>
                <c:pt idx="13536">
                  <c:v>0.68679100000000004</c:v>
                </c:pt>
                <c:pt idx="13537">
                  <c:v>0.68690099999999998</c:v>
                </c:pt>
                <c:pt idx="13538">
                  <c:v>0.68701000000000001</c:v>
                </c:pt>
                <c:pt idx="13539">
                  <c:v>0.68711999999999995</c:v>
                </c:pt>
                <c:pt idx="13540">
                  <c:v>0.68723000000000001</c:v>
                </c:pt>
                <c:pt idx="13541">
                  <c:v>0.68733900000000003</c:v>
                </c:pt>
                <c:pt idx="13542">
                  <c:v>0.68744799999999995</c:v>
                </c:pt>
                <c:pt idx="13543">
                  <c:v>0.687558</c:v>
                </c:pt>
                <c:pt idx="13544">
                  <c:v>0.68766700000000003</c:v>
                </c:pt>
                <c:pt idx="13545">
                  <c:v>0.68777600000000005</c:v>
                </c:pt>
                <c:pt idx="13546">
                  <c:v>0.68788499999999997</c:v>
                </c:pt>
                <c:pt idx="13547">
                  <c:v>0.68799399999999999</c:v>
                </c:pt>
                <c:pt idx="13548">
                  <c:v>0.68810300000000002</c:v>
                </c:pt>
                <c:pt idx="13549">
                  <c:v>0.68821200000000005</c:v>
                </c:pt>
                <c:pt idx="13550">
                  <c:v>0.68832099999999996</c:v>
                </c:pt>
                <c:pt idx="13551">
                  <c:v>0.68842999999999999</c:v>
                </c:pt>
                <c:pt idx="13552">
                  <c:v>0.68853799999999998</c:v>
                </c:pt>
                <c:pt idx="13553">
                  <c:v>0.68864700000000001</c:v>
                </c:pt>
                <c:pt idx="13554">
                  <c:v>0.68875500000000001</c:v>
                </c:pt>
                <c:pt idx="13555">
                  <c:v>0.68886400000000003</c:v>
                </c:pt>
                <c:pt idx="13556">
                  <c:v>0.68897200000000003</c:v>
                </c:pt>
                <c:pt idx="13557">
                  <c:v>0.68908000000000003</c:v>
                </c:pt>
                <c:pt idx="13558">
                  <c:v>0.68918900000000005</c:v>
                </c:pt>
                <c:pt idx="13559">
                  <c:v>0.68929700000000005</c:v>
                </c:pt>
                <c:pt idx="13560">
                  <c:v>0.68940500000000005</c:v>
                </c:pt>
                <c:pt idx="13561">
                  <c:v>0.68951300000000004</c:v>
                </c:pt>
                <c:pt idx="13562">
                  <c:v>0.68962100000000004</c:v>
                </c:pt>
                <c:pt idx="13563">
                  <c:v>0.68972800000000001</c:v>
                </c:pt>
                <c:pt idx="13564">
                  <c:v>0.689836</c:v>
                </c:pt>
                <c:pt idx="13565">
                  <c:v>0.689944</c:v>
                </c:pt>
                <c:pt idx="13566">
                  <c:v>0.69005099999999997</c:v>
                </c:pt>
                <c:pt idx="13567">
                  <c:v>0.69015899999999997</c:v>
                </c:pt>
                <c:pt idx="13568">
                  <c:v>0.69026600000000005</c:v>
                </c:pt>
                <c:pt idx="13569">
                  <c:v>0.69037400000000004</c:v>
                </c:pt>
                <c:pt idx="13570">
                  <c:v>0.69048100000000001</c:v>
                </c:pt>
                <c:pt idx="13571">
                  <c:v>0.69058799999999998</c:v>
                </c:pt>
                <c:pt idx="13572">
                  <c:v>0.69069499999999995</c:v>
                </c:pt>
                <c:pt idx="13573">
                  <c:v>0.69080200000000003</c:v>
                </c:pt>
                <c:pt idx="13574">
                  <c:v>0.690909</c:v>
                </c:pt>
                <c:pt idx="13575">
                  <c:v>0.69101599999999996</c:v>
                </c:pt>
                <c:pt idx="13576">
                  <c:v>0.69112300000000004</c:v>
                </c:pt>
                <c:pt idx="13577">
                  <c:v>0.69122899999999998</c:v>
                </c:pt>
                <c:pt idx="13578">
                  <c:v>0.69133599999999995</c:v>
                </c:pt>
                <c:pt idx="13579">
                  <c:v>0.69144300000000003</c:v>
                </c:pt>
                <c:pt idx="13580">
                  <c:v>0.69154899999999997</c:v>
                </c:pt>
                <c:pt idx="13581">
                  <c:v>0.69165500000000002</c:v>
                </c:pt>
                <c:pt idx="13582">
                  <c:v>0.69176199999999999</c:v>
                </c:pt>
                <c:pt idx="13583">
                  <c:v>0.69186800000000004</c:v>
                </c:pt>
                <c:pt idx="13584">
                  <c:v>0.69197399999999998</c:v>
                </c:pt>
                <c:pt idx="13585">
                  <c:v>0.69208000000000003</c:v>
                </c:pt>
                <c:pt idx="13586">
                  <c:v>0.69218599999999997</c:v>
                </c:pt>
                <c:pt idx="13587">
                  <c:v>0.69229099999999999</c:v>
                </c:pt>
                <c:pt idx="13588">
                  <c:v>0.69239700000000004</c:v>
                </c:pt>
                <c:pt idx="13589">
                  <c:v>0.69250299999999998</c:v>
                </c:pt>
                <c:pt idx="13590">
                  <c:v>0.692608</c:v>
                </c:pt>
                <c:pt idx="13591">
                  <c:v>0.69271400000000005</c:v>
                </c:pt>
                <c:pt idx="13592">
                  <c:v>0.69281899999999996</c:v>
                </c:pt>
                <c:pt idx="13593">
                  <c:v>0.69292399999999998</c:v>
                </c:pt>
                <c:pt idx="13594">
                  <c:v>0.69302900000000001</c:v>
                </c:pt>
                <c:pt idx="13595">
                  <c:v>0.69313499999999995</c:v>
                </c:pt>
                <c:pt idx="13596">
                  <c:v>0.69323900000000005</c:v>
                </c:pt>
                <c:pt idx="13597">
                  <c:v>0.69334399999999996</c:v>
                </c:pt>
                <c:pt idx="13598">
                  <c:v>0.69344899999999998</c:v>
                </c:pt>
                <c:pt idx="13599">
                  <c:v>0.693554</c:v>
                </c:pt>
                <c:pt idx="13600">
                  <c:v>0.693658</c:v>
                </c:pt>
                <c:pt idx="13601">
                  <c:v>0.69376300000000002</c:v>
                </c:pt>
                <c:pt idx="13602">
                  <c:v>0.69386700000000001</c:v>
                </c:pt>
                <c:pt idx="13603">
                  <c:v>0.69397200000000003</c:v>
                </c:pt>
                <c:pt idx="13604">
                  <c:v>0.69407600000000003</c:v>
                </c:pt>
                <c:pt idx="13605">
                  <c:v>0.69418000000000002</c:v>
                </c:pt>
                <c:pt idx="13606">
                  <c:v>0.69428400000000001</c:v>
                </c:pt>
                <c:pt idx="13607">
                  <c:v>0.69438800000000001</c:v>
                </c:pt>
                <c:pt idx="13608">
                  <c:v>0.69449099999999997</c:v>
                </c:pt>
                <c:pt idx="13609">
                  <c:v>0.69459499999999996</c:v>
                </c:pt>
                <c:pt idx="13610">
                  <c:v>0.69469899999999996</c:v>
                </c:pt>
                <c:pt idx="13611">
                  <c:v>0.69480200000000003</c:v>
                </c:pt>
                <c:pt idx="13612">
                  <c:v>0.69490499999999999</c:v>
                </c:pt>
                <c:pt idx="13613">
                  <c:v>0.69500899999999999</c:v>
                </c:pt>
                <c:pt idx="13614">
                  <c:v>0.69511199999999995</c:v>
                </c:pt>
                <c:pt idx="13615">
                  <c:v>0.69521500000000003</c:v>
                </c:pt>
                <c:pt idx="13616">
                  <c:v>0.69531799999999999</c:v>
                </c:pt>
                <c:pt idx="13617">
                  <c:v>0.69542000000000004</c:v>
                </c:pt>
                <c:pt idx="13618">
                  <c:v>0.695523</c:v>
                </c:pt>
                <c:pt idx="13619">
                  <c:v>0.69562599999999997</c:v>
                </c:pt>
                <c:pt idx="13620">
                  <c:v>0.69572800000000001</c:v>
                </c:pt>
                <c:pt idx="13621">
                  <c:v>0.69583099999999998</c:v>
                </c:pt>
                <c:pt idx="13622">
                  <c:v>0.69593300000000002</c:v>
                </c:pt>
                <c:pt idx="13623">
                  <c:v>0.69603499999999996</c:v>
                </c:pt>
                <c:pt idx="13624">
                  <c:v>0.69613700000000001</c:v>
                </c:pt>
                <c:pt idx="13625">
                  <c:v>0.69623900000000005</c:v>
                </c:pt>
                <c:pt idx="13626">
                  <c:v>0.69634099999999999</c:v>
                </c:pt>
                <c:pt idx="13627">
                  <c:v>0.69644200000000001</c:v>
                </c:pt>
                <c:pt idx="13628">
                  <c:v>0.69654400000000005</c:v>
                </c:pt>
                <c:pt idx="13629">
                  <c:v>0.69664499999999996</c:v>
                </c:pt>
                <c:pt idx="13630">
                  <c:v>0.69674599999999998</c:v>
                </c:pt>
                <c:pt idx="13631">
                  <c:v>0.69684699999999999</c:v>
                </c:pt>
                <c:pt idx="13632">
                  <c:v>0.69694900000000004</c:v>
                </c:pt>
                <c:pt idx="13633">
                  <c:v>0.69704900000000003</c:v>
                </c:pt>
                <c:pt idx="13634">
                  <c:v>0.69715000000000005</c:v>
                </c:pt>
                <c:pt idx="13635">
                  <c:v>0.69725099999999995</c:v>
                </c:pt>
                <c:pt idx="13636">
                  <c:v>0.69735100000000005</c:v>
                </c:pt>
                <c:pt idx="13637">
                  <c:v>0.69745199999999996</c:v>
                </c:pt>
                <c:pt idx="13638">
                  <c:v>0.69755199999999995</c:v>
                </c:pt>
                <c:pt idx="13639">
                  <c:v>0.69765200000000005</c:v>
                </c:pt>
                <c:pt idx="13640">
                  <c:v>0.69775200000000004</c:v>
                </c:pt>
                <c:pt idx="13641">
                  <c:v>0.69785200000000003</c:v>
                </c:pt>
                <c:pt idx="13642">
                  <c:v>0.69795200000000002</c:v>
                </c:pt>
                <c:pt idx="13643">
                  <c:v>0.69805099999999998</c:v>
                </c:pt>
                <c:pt idx="13644">
                  <c:v>0.69815099999999997</c:v>
                </c:pt>
                <c:pt idx="13645">
                  <c:v>0.69825000000000004</c:v>
                </c:pt>
                <c:pt idx="13646">
                  <c:v>0.698349</c:v>
                </c:pt>
                <c:pt idx="13647">
                  <c:v>0.69844799999999996</c:v>
                </c:pt>
                <c:pt idx="13648">
                  <c:v>0.69854700000000003</c:v>
                </c:pt>
                <c:pt idx="13649">
                  <c:v>0.69864599999999999</c:v>
                </c:pt>
                <c:pt idx="13650">
                  <c:v>0.69874400000000003</c:v>
                </c:pt>
                <c:pt idx="13651">
                  <c:v>0.69884299999999999</c:v>
                </c:pt>
                <c:pt idx="13652">
                  <c:v>0.69894100000000003</c:v>
                </c:pt>
                <c:pt idx="13653">
                  <c:v>0.69903899999999997</c:v>
                </c:pt>
                <c:pt idx="13654">
                  <c:v>0.69913700000000001</c:v>
                </c:pt>
                <c:pt idx="13655">
                  <c:v>0.69923500000000005</c:v>
                </c:pt>
                <c:pt idx="13656">
                  <c:v>0.69933299999999998</c:v>
                </c:pt>
                <c:pt idx="13657">
                  <c:v>0.69943</c:v>
                </c:pt>
                <c:pt idx="13658">
                  <c:v>0.69952700000000001</c:v>
                </c:pt>
                <c:pt idx="13659">
                  <c:v>0.69962500000000005</c:v>
                </c:pt>
                <c:pt idx="13660">
                  <c:v>0.69972199999999996</c:v>
                </c:pt>
                <c:pt idx="13661">
                  <c:v>0.69981899999999997</c:v>
                </c:pt>
                <c:pt idx="13662">
                  <c:v>0.69991499999999995</c:v>
                </c:pt>
                <c:pt idx="13663">
                  <c:v>0.70001199999999997</c:v>
                </c:pt>
                <c:pt idx="13664">
                  <c:v>0.70010799999999995</c:v>
                </c:pt>
                <c:pt idx="13665">
                  <c:v>0.70020400000000005</c:v>
                </c:pt>
                <c:pt idx="13666">
                  <c:v>0.70030099999999995</c:v>
                </c:pt>
                <c:pt idx="13667">
                  <c:v>0.70039600000000002</c:v>
                </c:pt>
                <c:pt idx="13668">
                  <c:v>0.700492</c:v>
                </c:pt>
                <c:pt idx="13669">
                  <c:v>0.70058799999999999</c:v>
                </c:pt>
                <c:pt idx="13670">
                  <c:v>0.70068299999999994</c:v>
                </c:pt>
                <c:pt idx="13671">
                  <c:v>0.70077800000000001</c:v>
                </c:pt>
                <c:pt idx="13672">
                  <c:v>0.70087299999999997</c:v>
                </c:pt>
                <c:pt idx="13673">
                  <c:v>0.70096800000000004</c:v>
                </c:pt>
                <c:pt idx="13674">
                  <c:v>0.70106299999999999</c:v>
                </c:pt>
                <c:pt idx="13675">
                  <c:v>0.70115700000000003</c:v>
                </c:pt>
                <c:pt idx="13676">
                  <c:v>0.70125199999999999</c:v>
                </c:pt>
                <c:pt idx="13677">
                  <c:v>0.70134600000000002</c:v>
                </c:pt>
                <c:pt idx="13678">
                  <c:v>0.70143999999999995</c:v>
                </c:pt>
                <c:pt idx="13679">
                  <c:v>0.70153299999999996</c:v>
                </c:pt>
                <c:pt idx="13680">
                  <c:v>0.701627</c:v>
                </c:pt>
                <c:pt idx="13681">
                  <c:v>0.70172000000000001</c:v>
                </c:pt>
                <c:pt idx="13682">
                  <c:v>0.70181300000000002</c:v>
                </c:pt>
                <c:pt idx="13683">
                  <c:v>0.70190600000000003</c:v>
                </c:pt>
                <c:pt idx="13684">
                  <c:v>0.70199900000000004</c:v>
                </c:pt>
                <c:pt idx="13685">
                  <c:v>0.70209200000000005</c:v>
                </c:pt>
                <c:pt idx="13686">
                  <c:v>0.70218400000000003</c:v>
                </c:pt>
                <c:pt idx="13687">
                  <c:v>0.70227600000000001</c:v>
                </c:pt>
                <c:pt idx="13688">
                  <c:v>0.70236799999999999</c:v>
                </c:pt>
                <c:pt idx="13689">
                  <c:v>0.70245999999999997</c:v>
                </c:pt>
                <c:pt idx="13690">
                  <c:v>0.70255100000000004</c:v>
                </c:pt>
                <c:pt idx="13691">
                  <c:v>0.70264300000000002</c:v>
                </c:pt>
                <c:pt idx="13692">
                  <c:v>0.70273399999999997</c:v>
                </c:pt>
                <c:pt idx="13693">
                  <c:v>0.70282500000000003</c:v>
                </c:pt>
                <c:pt idx="13694">
                  <c:v>0.70291599999999999</c:v>
                </c:pt>
                <c:pt idx="13695">
                  <c:v>0.70300600000000002</c:v>
                </c:pt>
                <c:pt idx="13696">
                  <c:v>0.70309600000000005</c:v>
                </c:pt>
                <c:pt idx="13697">
                  <c:v>0.70318599999999998</c:v>
                </c:pt>
                <c:pt idx="13698">
                  <c:v>0.70327600000000001</c:v>
                </c:pt>
                <c:pt idx="13699">
                  <c:v>0.70336600000000005</c:v>
                </c:pt>
                <c:pt idx="13700">
                  <c:v>0.70345500000000005</c:v>
                </c:pt>
                <c:pt idx="13701">
                  <c:v>0.70354399999999995</c:v>
                </c:pt>
                <c:pt idx="13702">
                  <c:v>0.70363299999999995</c:v>
                </c:pt>
                <c:pt idx="13703">
                  <c:v>0.70372199999999996</c:v>
                </c:pt>
                <c:pt idx="13704">
                  <c:v>0.70381000000000005</c:v>
                </c:pt>
                <c:pt idx="13705">
                  <c:v>0.70389900000000005</c:v>
                </c:pt>
                <c:pt idx="13706">
                  <c:v>0.70398700000000003</c:v>
                </c:pt>
                <c:pt idx="13707">
                  <c:v>0.70407399999999998</c:v>
                </c:pt>
                <c:pt idx="13708">
                  <c:v>0.70416199999999995</c:v>
                </c:pt>
                <c:pt idx="13709">
                  <c:v>0.70424900000000001</c:v>
                </c:pt>
                <c:pt idx="13710">
                  <c:v>0.70433599999999996</c:v>
                </c:pt>
                <c:pt idx="13711">
                  <c:v>0.70442300000000002</c:v>
                </c:pt>
                <c:pt idx="13712">
                  <c:v>0.70450999999999997</c:v>
                </c:pt>
                <c:pt idx="13713">
                  <c:v>0.704596</c:v>
                </c:pt>
                <c:pt idx="13714">
                  <c:v>0.70468200000000003</c:v>
                </c:pt>
                <c:pt idx="13715">
                  <c:v>0.70476799999999995</c:v>
                </c:pt>
                <c:pt idx="13716">
                  <c:v>0.70485299999999995</c:v>
                </c:pt>
                <c:pt idx="13717">
                  <c:v>0.70493799999999995</c:v>
                </c:pt>
                <c:pt idx="13718">
                  <c:v>0.70502299999999996</c:v>
                </c:pt>
                <c:pt idx="13719">
                  <c:v>0.70510799999999996</c:v>
                </c:pt>
                <c:pt idx="13720">
                  <c:v>0.70519299999999996</c:v>
                </c:pt>
                <c:pt idx="13721">
                  <c:v>0.70527700000000004</c:v>
                </c:pt>
                <c:pt idx="13722">
                  <c:v>0.70536100000000002</c:v>
                </c:pt>
                <c:pt idx="13723">
                  <c:v>0.70544499999999999</c:v>
                </c:pt>
                <c:pt idx="13724">
                  <c:v>0.70552800000000004</c:v>
                </c:pt>
                <c:pt idx="13725">
                  <c:v>0.70561099999999999</c:v>
                </c:pt>
                <c:pt idx="13726">
                  <c:v>0.70569400000000004</c:v>
                </c:pt>
                <c:pt idx="13727">
                  <c:v>0.70577699999999999</c:v>
                </c:pt>
                <c:pt idx="13728">
                  <c:v>0.70585900000000001</c:v>
                </c:pt>
                <c:pt idx="13729">
                  <c:v>0.70594100000000004</c:v>
                </c:pt>
                <c:pt idx="13730">
                  <c:v>0.70602299999999996</c:v>
                </c:pt>
                <c:pt idx="13731">
                  <c:v>0.70610399999999995</c:v>
                </c:pt>
                <c:pt idx="13732">
                  <c:v>0.70618499999999995</c:v>
                </c:pt>
                <c:pt idx="13733">
                  <c:v>0.70626599999999995</c:v>
                </c:pt>
                <c:pt idx="13734">
                  <c:v>0.70634699999999995</c:v>
                </c:pt>
                <c:pt idx="13735">
                  <c:v>0.70642700000000003</c:v>
                </c:pt>
                <c:pt idx="13736">
                  <c:v>0.706507</c:v>
                </c:pt>
                <c:pt idx="13737">
                  <c:v>0.70658699999999997</c:v>
                </c:pt>
                <c:pt idx="13738">
                  <c:v>0.70666600000000002</c:v>
                </c:pt>
                <c:pt idx="13739">
                  <c:v>0.70674499999999996</c:v>
                </c:pt>
                <c:pt idx="13740">
                  <c:v>0.70682400000000001</c:v>
                </c:pt>
                <c:pt idx="13741">
                  <c:v>0.70690299999999995</c:v>
                </c:pt>
                <c:pt idx="13742">
                  <c:v>0.70698099999999997</c:v>
                </c:pt>
                <c:pt idx="13743">
                  <c:v>0.70705899999999999</c:v>
                </c:pt>
                <c:pt idx="13744">
                  <c:v>0.70713599999999999</c:v>
                </c:pt>
                <c:pt idx="13745">
                  <c:v>0.70721299999999998</c:v>
                </c:pt>
                <c:pt idx="13746">
                  <c:v>0.70728999999999997</c:v>
                </c:pt>
                <c:pt idx="13747">
                  <c:v>0.70736699999999997</c:v>
                </c:pt>
                <c:pt idx="13748">
                  <c:v>0.70744300000000004</c:v>
                </c:pt>
                <c:pt idx="13749">
                  <c:v>0.70751900000000001</c:v>
                </c:pt>
                <c:pt idx="13750">
                  <c:v>0.70759499999999997</c:v>
                </c:pt>
                <c:pt idx="13751">
                  <c:v>0.70767100000000005</c:v>
                </c:pt>
                <c:pt idx="13752">
                  <c:v>0.70774599999999999</c:v>
                </c:pt>
                <c:pt idx="13753">
                  <c:v>0.70782</c:v>
                </c:pt>
                <c:pt idx="13754">
                  <c:v>0.70789500000000005</c:v>
                </c:pt>
                <c:pt idx="13755">
                  <c:v>0.70796899999999996</c:v>
                </c:pt>
                <c:pt idx="13756">
                  <c:v>0.70804299999999998</c:v>
                </c:pt>
                <c:pt idx="13757">
                  <c:v>0.70811599999999997</c:v>
                </c:pt>
                <c:pt idx="13758">
                  <c:v>0.70818899999999996</c:v>
                </c:pt>
                <c:pt idx="13759">
                  <c:v>0.70826199999999995</c:v>
                </c:pt>
                <c:pt idx="13760">
                  <c:v>0.70833400000000002</c:v>
                </c:pt>
                <c:pt idx="13761">
                  <c:v>0.70840599999999998</c:v>
                </c:pt>
                <c:pt idx="13762">
                  <c:v>0.70847800000000005</c:v>
                </c:pt>
                <c:pt idx="13763">
                  <c:v>0.70855000000000001</c:v>
                </c:pt>
                <c:pt idx="13764">
                  <c:v>0.70862099999999995</c:v>
                </c:pt>
                <c:pt idx="13765">
                  <c:v>0.70869099999999996</c:v>
                </c:pt>
                <c:pt idx="13766">
                  <c:v>0.708762</c:v>
                </c:pt>
                <c:pt idx="13767">
                  <c:v>0.70883200000000002</c:v>
                </c:pt>
                <c:pt idx="13768">
                  <c:v>0.70890200000000003</c:v>
                </c:pt>
                <c:pt idx="13769">
                  <c:v>0.70897100000000002</c:v>
                </c:pt>
                <c:pt idx="13770">
                  <c:v>0.70904</c:v>
                </c:pt>
                <c:pt idx="13771">
                  <c:v>0.70910899999999999</c:v>
                </c:pt>
                <c:pt idx="13772">
                  <c:v>0.70917699999999995</c:v>
                </c:pt>
                <c:pt idx="13773">
                  <c:v>0.70924500000000001</c:v>
                </c:pt>
                <c:pt idx="13774">
                  <c:v>0.70931299999999997</c:v>
                </c:pt>
                <c:pt idx="13775">
                  <c:v>0.70938000000000001</c:v>
                </c:pt>
                <c:pt idx="13776">
                  <c:v>0.70944700000000005</c:v>
                </c:pt>
                <c:pt idx="13777">
                  <c:v>0.70951399999999998</c:v>
                </c:pt>
                <c:pt idx="13778">
                  <c:v>0.70957999999999999</c:v>
                </c:pt>
                <c:pt idx="13779">
                  <c:v>0.709646</c:v>
                </c:pt>
                <c:pt idx="13780">
                  <c:v>0.70971099999999998</c:v>
                </c:pt>
                <c:pt idx="13781">
                  <c:v>0.70977599999999996</c:v>
                </c:pt>
                <c:pt idx="13782">
                  <c:v>0.70984100000000006</c:v>
                </c:pt>
                <c:pt idx="13783">
                  <c:v>0.70990600000000004</c:v>
                </c:pt>
                <c:pt idx="13784">
                  <c:v>0.70996999999999999</c:v>
                </c:pt>
                <c:pt idx="13785">
                  <c:v>0.71003400000000005</c:v>
                </c:pt>
                <c:pt idx="13786">
                  <c:v>0.71009699999999998</c:v>
                </c:pt>
                <c:pt idx="13787">
                  <c:v>0.71016000000000001</c:v>
                </c:pt>
                <c:pt idx="13788">
                  <c:v>0.71022300000000005</c:v>
                </c:pt>
                <c:pt idx="13789">
                  <c:v>0.71028500000000006</c:v>
                </c:pt>
                <c:pt idx="13790">
                  <c:v>0.71034699999999995</c:v>
                </c:pt>
                <c:pt idx="13791">
                  <c:v>0.71040800000000004</c:v>
                </c:pt>
                <c:pt idx="13792">
                  <c:v>0.71047000000000005</c:v>
                </c:pt>
                <c:pt idx="13793">
                  <c:v>0.71053100000000002</c:v>
                </c:pt>
                <c:pt idx="13794">
                  <c:v>0.71059099999999997</c:v>
                </c:pt>
                <c:pt idx="13795">
                  <c:v>0.71065100000000003</c:v>
                </c:pt>
                <c:pt idx="13796">
                  <c:v>0.71071099999999998</c:v>
                </c:pt>
                <c:pt idx="13797">
                  <c:v>0.71077000000000001</c:v>
                </c:pt>
                <c:pt idx="13798">
                  <c:v>0.71082999999999996</c:v>
                </c:pt>
                <c:pt idx="13799">
                  <c:v>0.71088799999999996</c:v>
                </c:pt>
                <c:pt idx="13800">
                  <c:v>0.710947</c:v>
                </c:pt>
                <c:pt idx="13801">
                  <c:v>0.711005</c:v>
                </c:pt>
                <c:pt idx="13802">
                  <c:v>0.71106199999999997</c:v>
                </c:pt>
                <c:pt idx="13803">
                  <c:v>0.71111899999999995</c:v>
                </c:pt>
                <c:pt idx="13804">
                  <c:v>0.71117600000000003</c:v>
                </c:pt>
                <c:pt idx="13805">
                  <c:v>0.711233</c:v>
                </c:pt>
                <c:pt idx="13806">
                  <c:v>0.71128899999999995</c:v>
                </c:pt>
                <c:pt idx="13807">
                  <c:v>0.71134500000000001</c:v>
                </c:pt>
                <c:pt idx="13808">
                  <c:v>0.71140000000000003</c:v>
                </c:pt>
                <c:pt idx="13809">
                  <c:v>0.71145599999999998</c:v>
                </c:pt>
                <c:pt idx="13810">
                  <c:v>0.71150999999999998</c:v>
                </c:pt>
                <c:pt idx="13811">
                  <c:v>0.711565</c:v>
                </c:pt>
                <c:pt idx="13812">
                  <c:v>0.711619</c:v>
                </c:pt>
                <c:pt idx="13813">
                  <c:v>0.711673</c:v>
                </c:pt>
                <c:pt idx="13814">
                  <c:v>0.71172599999999997</c:v>
                </c:pt>
                <c:pt idx="13815">
                  <c:v>0.71177900000000005</c:v>
                </c:pt>
                <c:pt idx="13816">
                  <c:v>0.71183200000000002</c:v>
                </c:pt>
                <c:pt idx="13817">
                  <c:v>0.71188399999999996</c:v>
                </c:pt>
                <c:pt idx="13818">
                  <c:v>0.71193600000000001</c:v>
                </c:pt>
                <c:pt idx="13819">
                  <c:v>0.71198700000000004</c:v>
                </c:pt>
                <c:pt idx="13820">
                  <c:v>0.71203899999999998</c:v>
                </c:pt>
                <c:pt idx="13821">
                  <c:v>0.71208899999999997</c:v>
                </c:pt>
                <c:pt idx="13822">
                  <c:v>0.71214</c:v>
                </c:pt>
                <c:pt idx="13823">
                  <c:v>0.71218999999999999</c:v>
                </c:pt>
                <c:pt idx="13824">
                  <c:v>0.71223999999999998</c:v>
                </c:pt>
                <c:pt idx="13825">
                  <c:v>0.71228999999999998</c:v>
                </c:pt>
                <c:pt idx="13826">
                  <c:v>0.71233900000000006</c:v>
                </c:pt>
                <c:pt idx="13827">
                  <c:v>0.71238800000000002</c:v>
                </c:pt>
                <c:pt idx="13828">
                  <c:v>0.71243599999999996</c:v>
                </c:pt>
                <c:pt idx="13829">
                  <c:v>0.71248400000000001</c:v>
                </c:pt>
                <c:pt idx="13830">
                  <c:v>0.71253200000000005</c:v>
                </c:pt>
                <c:pt idx="13831">
                  <c:v>0.71257899999999996</c:v>
                </c:pt>
                <c:pt idx="13832">
                  <c:v>0.71262700000000001</c:v>
                </c:pt>
                <c:pt idx="13833">
                  <c:v>0.712673</c:v>
                </c:pt>
                <c:pt idx="13834">
                  <c:v>0.71272000000000002</c:v>
                </c:pt>
                <c:pt idx="13835">
                  <c:v>0.71276600000000001</c:v>
                </c:pt>
                <c:pt idx="13836">
                  <c:v>0.712812</c:v>
                </c:pt>
                <c:pt idx="13837">
                  <c:v>0.71285699999999996</c:v>
                </c:pt>
                <c:pt idx="13838">
                  <c:v>0.71290299999999995</c:v>
                </c:pt>
                <c:pt idx="13839">
                  <c:v>0.712947</c:v>
                </c:pt>
                <c:pt idx="13840">
                  <c:v>0.71299199999999996</c:v>
                </c:pt>
                <c:pt idx="13841">
                  <c:v>0.713036</c:v>
                </c:pt>
                <c:pt idx="13842">
                  <c:v>0.71308000000000005</c:v>
                </c:pt>
                <c:pt idx="13843">
                  <c:v>0.71312399999999998</c:v>
                </c:pt>
                <c:pt idx="13844">
                  <c:v>0.713167</c:v>
                </c:pt>
                <c:pt idx="13845">
                  <c:v>0.71321000000000001</c:v>
                </c:pt>
                <c:pt idx="13846">
                  <c:v>0.713252</c:v>
                </c:pt>
                <c:pt idx="13847">
                  <c:v>0.71329500000000001</c:v>
                </c:pt>
                <c:pt idx="13848">
                  <c:v>0.713337</c:v>
                </c:pt>
                <c:pt idx="13849">
                  <c:v>0.71337799999999996</c:v>
                </c:pt>
                <c:pt idx="13850">
                  <c:v>0.71342000000000005</c:v>
                </c:pt>
                <c:pt idx="13851">
                  <c:v>0.71346100000000001</c:v>
                </c:pt>
                <c:pt idx="13852">
                  <c:v>0.71350199999999997</c:v>
                </c:pt>
                <c:pt idx="13853">
                  <c:v>0.71354200000000001</c:v>
                </c:pt>
                <c:pt idx="13854">
                  <c:v>0.71358200000000005</c:v>
                </c:pt>
                <c:pt idx="13855">
                  <c:v>0.71362199999999998</c:v>
                </c:pt>
                <c:pt idx="13856">
                  <c:v>0.71366200000000002</c:v>
                </c:pt>
                <c:pt idx="13857">
                  <c:v>0.71370100000000003</c:v>
                </c:pt>
                <c:pt idx="13858">
                  <c:v>0.71374000000000004</c:v>
                </c:pt>
                <c:pt idx="13859">
                  <c:v>0.71377900000000005</c:v>
                </c:pt>
                <c:pt idx="13860">
                  <c:v>0.71381799999999995</c:v>
                </c:pt>
                <c:pt idx="13861">
                  <c:v>0.71385600000000005</c:v>
                </c:pt>
                <c:pt idx="13862">
                  <c:v>0.71389400000000003</c:v>
                </c:pt>
                <c:pt idx="13863">
                  <c:v>0.71393099999999998</c:v>
                </c:pt>
                <c:pt idx="13864">
                  <c:v>0.71396899999999996</c:v>
                </c:pt>
                <c:pt idx="13865">
                  <c:v>0.71400600000000003</c:v>
                </c:pt>
                <c:pt idx="13866">
                  <c:v>0.71404299999999998</c:v>
                </c:pt>
                <c:pt idx="13867">
                  <c:v>0.71407900000000002</c:v>
                </c:pt>
                <c:pt idx="13868">
                  <c:v>0.71411500000000006</c:v>
                </c:pt>
                <c:pt idx="13869">
                  <c:v>0.71415099999999998</c:v>
                </c:pt>
                <c:pt idx="13870">
                  <c:v>0.71418700000000002</c:v>
                </c:pt>
                <c:pt idx="13871">
                  <c:v>0.71422300000000005</c:v>
                </c:pt>
                <c:pt idx="13872">
                  <c:v>0.71425799999999995</c:v>
                </c:pt>
                <c:pt idx="13873">
                  <c:v>0.71429299999999996</c:v>
                </c:pt>
                <c:pt idx="13874">
                  <c:v>0.71432700000000005</c:v>
                </c:pt>
                <c:pt idx="13875">
                  <c:v>0.71436200000000005</c:v>
                </c:pt>
                <c:pt idx="13876">
                  <c:v>0.71439600000000003</c:v>
                </c:pt>
                <c:pt idx="13877">
                  <c:v>0.71443000000000001</c:v>
                </c:pt>
                <c:pt idx="13878">
                  <c:v>0.71446399999999999</c:v>
                </c:pt>
                <c:pt idx="13879">
                  <c:v>0.71449700000000005</c:v>
                </c:pt>
                <c:pt idx="13880">
                  <c:v>0.71453100000000003</c:v>
                </c:pt>
                <c:pt idx="13881">
                  <c:v>0.71456399999999998</c:v>
                </c:pt>
                <c:pt idx="13882">
                  <c:v>0.71459600000000001</c:v>
                </c:pt>
                <c:pt idx="13883">
                  <c:v>0.71462899999999996</c:v>
                </c:pt>
                <c:pt idx="13884">
                  <c:v>0.71466099999999999</c:v>
                </c:pt>
                <c:pt idx="13885">
                  <c:v>0.71469300000000002</c:v>
                </c:pt>
                <c:pt idx="13886">
                  <c:v>0.71472500000000005</c:v>
                </c:pt>
                <c:pt idx="13887">
                  <c:v>0.71475699999999998</c:v>
                </c:pt>
                <c:pt idx="13888">
                  <c:v>0.71478799999999998</c:v>
                </c:pt>
                <c:pt idx="13889">
                  <c:v>0.71481899999999998</c:v>
                </c:pt>
                <c:pt idx="13890">
                  <c:v>0.71484999999999999</c:v>
                </c:pt>
                <c:pt idx="13891">
                  <c:v>0.71488099999999999</c:v>
                </c:pt>
                <c:pt idx="13892">
                  <c:v>0.71491099999999996</c:v>
                </c:pt>
                <c:pt idx="13893">
                  <c:v>0.71494199999999997</c:v>
                </c:pt>
                <c:pt idx="13894">
                  <c:v>0.71497200000000005</c:v>
                </c:pt>
                <c:pt idx="13895">
                  <c:v>0.71500200000000003</c:v>
                </c:pt>
                <c:pt idx="13896">
                  <c:v>0.71503099999999997</c:v>
                </c:pt>
                <c:pt idx="13897">
                  <c:v>0.71506099999999995</c:v>
                </c:pt>
                <c:pt idx="13898">
                  <c:v>0.71509</c:v>
                </c:pt>
                <c:pt idx="13899">
                  <c:v>0.71511899999999995</c:v>
                </c:pt>
                <c:pt idx="13900">
                  <c:v>0.71514800000000001</c:v>
                </c:pt>
                <c:pt idx="13901">
                  <c:v>0.71517699999999995</c:v>
                </c:pt>
                <c:pt idx="13902">
                  <c:v>0.71520499999999998</c:v>
                </c:pt>
                <c:pt idx="13903">
                  <c:v>0.71523300000000001</c:v>
                </c:pt>
                <c:pt idx="13904">
                  <c:v>0.71526100000000004</c:v>
                </c:pt>
                <c:pt idx="13905">
                  <c:v>0.71528899999999995</c:v>
                </c:pt>
                <c:pt idx="13906">
                  <c:v>0.71531699999999998</c:v>
                </c:pt>
                <c:pt idx="13907">
                  <c:v>0.71534500000000001</c:v>
                </c:pt>
                <c:pt idx="13908">
                  <c:v>0.71537200000000001</c:v>
                </c:pt>
                <c:pt idx="13909">
                  <c:v>0.71539900000000001</c:v>
                </c:pt>
                <c:pt idx="13910">
                  <c:v>0.71542600000000001</c:v>
                </c:pt>
                <c:pt idx="13911">
                  <c:v>0.71545300000000001</c:v>
                </c:pt>
                <c:pt idx="13912">
                  <c:v>0.71548</c:v>
                </c:pt>
                <c:pt idx="13913">
                  <c:v>0.71550599999999998</c:v>
                </c:pt>
                <c:pt idx="13914">
                  <c:v>0.71553199999999995</c:v>
                </c:pt>
                <c:pt idx="13915">
                  <c:v>0.71555899999999995</c:v>
                </c:pt>
                <c:pt idx="13916">
                  <c:v>0.71558500000000003</c:v>
                </c:pt>
                <c:pt idx="13917">
                  <c:v>0.71560999999999997</c:v>
                </c:pt>
                <c:pt idx="13918">
                  <c:v>0.71563600000000005</c:v>
                </c:pt>
                <c:pt idx="13919">
                  <c:v>0.71566099999999999</c:v>
                </c:pt>
                <c:pt idx="13920">
                  <c:v>0.71568699999999996</c:v>
                </c:pt>
                <c:pt idx="13921">
                  <c:v>0.71571200000000001</c:v>
                </c:pt>
                <c:pt idx="13922">
                  <c:v>0.71573699999999996</c:v>
                </c:pt>
                <c:pt idx="13923">
                  <c:v>0.71576200000000001</c:v>
                </c:pt>
                <c:pt idx="13924">
                  <c:v>0.71578699999999995</c:v>
                </c:pt>
                <c:pt idx="13925">
                  <c:v>0.71581099999999998</c:v>
                </c:pt>
                <c:pt idx="13926">
                  <c:v>0.71583600000000003</c:v>
                </c:pt>
                <c:pt idx="13927">
                  <c:v>0.71586000000000005</c:v>
                </c:pt>
                <c:pt idx="13928">
                  <c:v>0.71588399999999996</c:v>
                </c:pt>
                <c:pt idx="13929">
                  <c:v>0.71590799999999999</c:v>
                </c:pt>
                <c:pt idx="13930">
                  <c:v>0.71593200000000001</c:v>
                </c:pt>
                <c:pt idx="13931">
                  <c:v>0.71595600000000004</c:v>
                </c:pt>
                <c:pt idx="13932">
                  <c:v>0.71597900000000003</c:v>
                </c:pt>
                <c:pt idx="13933">
                  <c:v>0.71600299999999995</c:v>
                </c:pt>
                <c:pt idx="13934">
                  <c:v>0.71602600000000005</c:v>
                </c:pt>
                <c:pt idx="13935">
                  <c:v>0.71604900000000005</c:v>
                </c:pt>
                <c:pt idx="13936">
                  <c:v>0.71607200000000004</c:v>
                </c:pt>
                <c:pt idx="13937">
                  <c:v>0.71609500000000004</c:v>
                </c:pt>
                <c:pt idx="13938">
                  <c:v>0.71611800000000003</c:v>
                </c:pt>
                <c:pt idx="13939">
                  <c:v>0.71614</c:v>
                </c:pt>
                <c:pt idx="13940">
                  <c:v>0.71616299999999999</c:v>
                </c:pt>
                <c:pt idx="13941">
                  <c:v>0.71618499999999996</c:v>
                </c:pt>
                <c:pt idx="13942">
                  <c:v>0.71620799999999996</c:v>
                </c:pt>
                <c:pt idx="13943">
                  <c:v>0.71623000000000003</c:v>
                </c:pt>
                <c:pt idx="13944">
                  <c:v>0.716252</c:v>
                </c:pt>
                <c:pt idx="13945">
                  <c:v>0.71627399999999997</c:v>
                </c:pt>
                <c:pt idx="13946">
                  <c:v>0.71629600000000004</c:v>
                </c:pt>
                <c:pt idx="13947">
                  <c:v>0.71631699999999998</c:v>
                </c:pt>
                <c:pt idx="13948">
                  <c:v>0.71633899999999995</c:v>
                </c:pt>
                <c:pt idx="13949">
                  <c:v>0.71636100000000003</c:v>
                </c:pt>
                <c:pt idx="13950">
                  <c:v>0.71638199999999996</c:v>
                </c:pt>
                <c:pt idx="13951">
                  <c:v>0.71640300000000001</c:v>
                </c:pt>
                <c:pt idx="13952">
                  <c:v>0.71642399999999995</c:v>
                </c:pt>
                <c:pt idx="13953">
                  <c:v>0.716445</c:v>
                </c:pt>
                <c:pt idx="13954">
                  <c:v>0.71646600000000005</c:v>
                </c:pt>
                <c:pt idx="13955">
                  <c:v>0.71648699999999999</c:v>
                </c:pt>
                <c:pt idx="13956">
                  <c:v>0.71650800000000003</c:v>
                </c:pt>
                <c:pt idx="13957">
                  <c:v>0.71652899999999997</c:v>
                </c:pt>
                <c:pt idx="13958">
                  <c:v>0.71654899999999999</c:v>
                </c:pt>
                <c:pt idx="13959">
                  <c:v>0.71657000000000004</c:v>
                </c:pt>
                <c:pt idx="13960">
                  <c:v>0.71658999999999995</c:v>
                </c:pt>
                <c:pt idx="13961">
                  <c:v>0.71660999999999997</c:v>
                </c:pt>
                <c:pt idx="13962">
                  <c:v>0.71662999999999999</c:v>
                </c:pt>
                <c:pt idx="13963">
                  <c:v>0.71665100000000004</c:v>
                </c:pt>
                <c:pt idx="13964">
                  <c:v>0.71667099999999995</c:v>
                </c:pt>
                <c:pt idx="13965">
                  <c:v>0.71669000000000005</c:v>
                </c:pt>
                <c:pt idx="13966">
                  <c:v>0.71670999999999996</c:v>
                </c:pt>
                <c:pt idx="13967">
                  <c:v>0.71672999999999998</c:v>
                </c:pt>
                <c:pt idx="13968">
                  <c:v>0.71675</c:v>
                </c:pt>
                <c:pt idx="13969">
                  <c:v>0.71676899999999999</c:v>
                </c:pt>
                <c:pt idx="13970">
                  <c:v>0.71678900000000001</c:v>
                </c:pt>
                <c:pt idx="13971">
                  <c:v>0.716808</c:v>
                </c:pt>
                <c:pt idx="13972">
                  <c:v>0.71682699999999999</c:v>
                </c:pt>
                <c:pt idx="13973">
                  <c:v>0.71684700000000001</c:v>
                </c:pt>
                <c:pt idx="13974">
                  <c:v>0.716866</c:v>
                </c:pt>
                <c:pt idx="13975">
                  <c:v>0.71688499999999999</c:v>
                </c:pt>
                <c:pt idx="13976">
                  <c:v>0.71690399999999999</c:v>
                </c:pt>
                <c:pt idx="13977">
                  <c:v>0.71692299999999998</c:v>
                </c:pt>
                <c:pt idx="13978">
                  <c:v>0.71694100000000005</c:v>
                </c:pt>
                <c:pt idx="13979">
                  <c:v>0.71696000000000004</c:v>
                </c:pt>
                <c:pt idx="13980">
                  <c:v>0.71697900000000003</c:v>
                </c:pt>
                <c:pt idx="13981">
                  <c:v>0.71699800000000002</c:v>
                </c:pt>
                <c:pt idx="13982">
                  <c:v>0.71701599999999999</c:v>
                </c:pt>
                <c:pt idx="13983">
                  <c:v>0.71703499999999998</c:v>
                </c:pt>
                <c:pt idx="13984">
                  <c:v>0.71705300000000005</c:v>
                </c:pt>
                <c:pt idx="13985">
                  <c:v>0.71707100000000001</c:v>
                </c:pt>
                <c:pt idx="13986">
                  <c:v>0.71709000000000001</c:v>
                </c:pt>
                <c:pt idx="13987">
                  <c:v>0.71710799999999997</c:v>
                </c:pt>
                <c:pt idx="13988">
                  <c:v>0.71712600000000004</c:v>
                </c:pt>
                <c:pt idx="13989">
                  <c:v>0.717144</c:v>
                </c:pt>
                <c:pt idx="13990">
                  <c:v>0.71716199999999997</c:v>
                </c:pt>
                <c:pt idx="13991">
                  <c:v>0.71718000000000004</c:v>
                </c:pt>
                <c:pt idx="13992">
                  <c:v>0.717198</c:v>
                </c:pt>
                <c:pt idx="13993">
                  <c:v>0.71721599999999996</c:v>
                </c:pt>
                <c:pt idx="13994">
                  <c:v>0.71723300000000001</c:v>
                </c:pt>
                <c:pt idx="13995">
                  <c:v>0.71725099999999997</c:v>
                </c:pt>
                <c:pt idx="13996">
                  <c:v>0.71726900000000005</c:v>
                </c:pt>
                <c:pt idx="13997">
                  <c:v>0.71728599999999998</c:v>
                </c:pt>
                <c:pt idx="13998">
                  <c:v>0.71730400000000005</c:v>
                </c:pt>
                <c:pt idx="13999">
                  <c:v>0.71732099999999999</c:v>
                </c:pt>
                <c:pt idx="14000">
                  <c:v>0.71733899999999995</c:v>
                </c:pt>
                <c:pt idx="14001">
                  <c:v>0.71735599999999999</c:v>
                </c:pt>
                <c:pt idx="14002">
                  <c:v>0.71737300000000004</c:v>
                </c:pt>
                <c:pt idx="14003">
                  <c:v>0.717391</c:v>
                </c:pt>
                <c:pt idx="14004">
                  <c:v>0.71740800000000005</c:v>
                </c:pt>
                <c:pt idx="14005">
                  <c:v>0.71742499999999998</c:v>
                </c:pt>
                <c:pt idx="14006">
                  <c:v>0.71744200000000002</c:v>
                </c:pt>
                <c:pt idx="14007">
                  <c:v>0.71745899999999996</c:v>
                </c:pt>
                <c:pt idx="14008">
                  <c:v>0.717476</c:v>
                </c:pt>
                <c:pt idx="14009">
                  <c:v>0.71749300000000005</c:v>
                </c:pt>
                <c:pt idx="14010">
                  <c:v>0.71750999999999998</c:v>
                </c:pt>
                <c:pt idx="14011">
                  <c:v>0.71752700000000003</c:v>
                </c:pt>
                <c:pt idx="14012">
                  <c:v>0.71754399999999996</c:v>
                </c:pt>
                <c:pt idx="14013">
                  <c:v>0.71755999999999998</c:v>
                </c:pt>
                <c:pt idx="14014">
                  <c:v>0.71757700000000002</c:v>
                </c:pt>
                <c:pt idx="14015">
                  <c:v>0.71759399999999995</c:v>
                </c:pt>
                <c:pt idx="14016">
                  <c:v>0.71760999999999997</c:v>
                </c:pt>
                <c:pt idx="14017">
                  <c:v>0.71762700000000001</c:v>
                </c:pt>
                <c:pt idx="14018">
                  <c:v>0.71764399999999995</c:v>
                </c:pt>
                <c:pt idx="14019">
                  <c:v>0.71765999999999996</c:v>
                </c:pt>
                <c:pt idx="14020">
                  <c:v>0.71767700000000001</c:v>
                </c:pt>
                <c:pt idx="14021">
                  <c:v>0.71769300000000003</c:v>
                </c:pt>
                <c:pt idx="14022">
                  <c:v>0.71770900000000004</c:v>
                </c:pt>
                <c:pt idx="14023">
                  <c:v>0.71772599999999998</c:v>
                </c:pt>
                <c:pt idx="14024">
                  <c:v>0.71774199999999999</c:v>
                </c:pt>
                <c:pt idx="14025">
                  <c:v>0.71775800000000001</c:v>
                </c:pt>
                <c:pt idx="14026">
                  <c:v>0.71777400000000002</c:v>
                </c:pt>
                <c:pt idx="14027">
                  <c:v>0.71779000000000004</c:v>
                </c:pt>
                <c:pt idx="14028">
                  <c:v>0.71780699999999997</c:v>
                </c:pt>
                <c:pt idx="14029">
                  <c:v>0.71782299999999999</c:v>
                </c:pt>
                <c:pt idx="14030">
                  <c:v>0.717839</c:v>
                </c:pt>
                <c:pt idx="14031">
                  <c:v>0.71785500000000002</c:v>
                </c:pt>
                <c:pt idx="14032">
                  <c:v>0.71787100000000004</c:v>
                </c:pt>
                <c:pt idx="14033">
                  <c:v>0.71788700000000005</c:v>
                </c:pt>
                <c:pt idx="14034">
                  <c:v>0.71790299999999996</c:v>
                </c:pt>
                <c:pt idx="14035">
                  <c:v>0.71791799999999995</c:v>
                </c:pt>
                <c:pt idx="14036">
                  <c:v>0.71793399999999996</c:v>
                </c:pt>
                <c:pt idx="14037">
                  <c:v>0.71794999999999998</c:v>
                </c:pt>
                <c:pt idx="14038">
                  <c:v>0.71796599999999999</c:v>
                </c:pt>
                <c:pt idx="14039">
                  <c:v>0.71798200000000001</c:v>
                </c:pt>
                <c:pt idx="14040">
                  <c:v>0.717997</c:v>
                </c:pt>
                <c:pt idx="14041">
                  <c:v>0.71801300000000001</c:v>
                </c:pt>
                <c:pt idx="14042">
                  <c:v>0.71802900000000003</c:v>
                </c:pt>
                <c:pt idx="14043">
                  <c:v>0.71804400000000002</c:v>
                </c:pt>
                <c:pt idx="14044">
                  <c:v>0.71806000000000003</c:v>
                </c:pt>
                <c:pt idx="14045">
                  <c:v>0.71807500000000002</c:v>
                </c:pt>
                <c:pt idx="14046">
                  <c:v>0.71809100000000003</c:v>
                </c:pt>
                <c:pt idx="14047">
                  <c:v>0.71810600000000002</c:v>
                </c:pt>
                <c:pt idx="14048">
                  <c:v>0.71812200000000004</c:v>
                </c:pt>
                <c:pt idx="14049">
                  <c:v>0.71813700000000003</c:v>
                </c:pt>
                <c:pt idx="14050">
                  <c:v>0.71815300000000004</c:v>
                </c:pt>
                <c:pt idx="14051">
                  <c:v>0.71816800000000003</c:v>
                </c:pt>
                <c:pt idx="14052">
                  <c:v>0.71818400000000004</c:v>
                </c:pt>
                <c:pt idx="14053">
                  <c:v>0.71819900000000003</c:v>
                </c:pt>
                <c:pt idx="14054">
                  <c:v>0.71821400000000002</c:v>
                </c:pt>
                <c:pt idx="14055">
                  <c:v>0.71822900000000001</c:v>
                </c:pt>
                <c:pt idx="14056">
                  <c:v>0.71824500000000002</c:v>
                </c:pt>
                <c:pt idx="14057">
                  <c:v>0.71826000000000001</c:v>
                </c:pt>
                <c:pt idx="14058">
                  <c:v>0.718275</c:v>
                </c:pt>
                <c:pt idx="14059">
                  <c:v>0.71828999999999998</c:v>
                </c:pt>
                <c:pt idx="14060">
                  <c:v>0.71830499999999997</c:v>
                </c:pt>
                <c:pt idx="14061">
                  <c:v>0.71832099999999999</c:v>
                </c:pt>
                <c:pt idx="14062">
                  <c:v>0.71833599999999997</c:v>
                </c:pt>
                <c:pt idx="14063">
                  <c:v>0.71835099999999996</c:v>
                </c:pt>
                <c:pt idx="14064">
                  <c:v>0.71836599999999995</c:v>
                </c:pt>
                <c:pt idx="14065">
                  <c:v>0.71838100000000005</c:v>
                </c:pt>
                <c:pt idx="14066">
                  <c:v>0.71839600000000003</c:v>
                </c:pt>
                <c:pt idx="14067">
                  <c:v>0.71841100000000002</c:v>
                </c:pt>
                <c:pt idx="14068">
                  <c:v>0.71842600000000001</c:v>
                </c:pt>
                <c:pt idx="14069">
                  <c:v>0.718441</c:v>
                </c:pt>
                <c:pt idx="14070">
                  <c:v>0.71845599999999998</c:v>
                </c:pt>
                <c:pt idx="14071">
                  <c:v>0.71847099999999997</c:v>
                </c:pt>
                <c:pt idx="14072">
                  <c:v>0.71848500000000004</c:v>
                </c:pt>
                <c:pt idx="14073">
                  <c:v>0.71850000000000003</c:v>
                </c:pt>
                <c:pt idx="14074">
                  <c:v>0.71851500000000001</c:v>
                </c:pt>
                <c:pt idx="14075">
                  <c:v>0.71853</c:v>
                </c:pt>
                <c:pt idx="14076">
                  <c:v>0.71854499999999999</c:v>
                </c:pt>
                <c:pt idx="14077">
                  <c:v>0.71855899999999995</c:v>
                </c:pt>
                <c:pt idx="14078">
                  <c:v>0.71857400000000005</c:v>
                </c:pt>
                <c:pt idx="14079">
                  <c:v>0.71858900000000003</c:v>
                </c:pt>
                <c:pt idx="14080">
                  <c:v>0.71860400000000002</c:v>
                </c:pt>
                <c:pt idx="14081">
                  <c:v>0.71861799999999998</c:v>
                </c:pt>
                <c:pt idx="14082">
                  <c:v>0.71863299999999997</c:v>
                </c:pt>
                <c:pt idx="14083">
                  <c:v>0.71864799999999995</c:v>
                </c:pt>
                <c:pt idx="14084">
                  <c:v>0.71866200000000002</c:v>
                </c:pt>
                <c:pt idx="14085">
                  <c:v>0.71867700000000001</c:v>
                </c:pt>
                <c:pt idx="14086">
                  <c:v>0.718692</c:v>
                </c:pt>
                <c:pt idx="14087">
                  <c:v>0.71870599999999996</c:v>
                </c:pt>
                <c:pt idx="14088">
                  <c:v>0.71872100000000005</c:v>
                </c:pt>
                <c:pt idx="14089">
                  <c:v>0.71873500000000001</c:v>
                </c:pt>
                <c:pt idx="14090">
                  <c:v>0.71875</c:v>
                </c:pt>
                <c:pt idx="14091">
                  <c:v>0.71876399999999996</c:v>
                </c:pt>
                <c:pt idx="14092">
                  <c:v>0.71877899999999995</c:v>
                </c:pt>
                <c:pt idx="14093">
                  <c:v>0.71879300000000002</c:v>
                </c:pt>
                <c:pt idx="14094">
                  <c:v>0.718808</c:v>
                </c:pt>
                <c:pt idx="14095">
                  <c:v>0.71882199999999996</c:v>
                </c:pt>
                <c:pt idx="14096">
                  <c:v>0.71883699999999995</c:v>
                </c:pt>
                <c:pt idx="14097">
                  <c:v>0.71885100000000002</c:v>
                </c:pt>
                <c:pt idx="14098">
                  <c:v>0.718866</c:v>
                </c:pt>
                <c:pt idx="14099">
                  <c:v>0.71887999999999996</c:v>
                </c:pt>
                <c:pt idx="14100">
                  <c:v>0.71889400000000003</c:v>
                </c:pt>
                <c:pt idx="14101">
                  <c:v>0.71890900000000002</c:v>
                </c:pt>
                <c:pt idx="14102">
                  <c:v>0.71892299999999998</c:v>
                </c:pt>
                <c:pt idx="14103">
                  <c:v>0.71893799999999997</c:v>
                </c:pt>
                <c:pt idx="14104">
                  <c:v>0.71895200000000004</c:v>
                </c:pt>
                <c:pt idx="14105">
                  <c:v>0.71896599999999999</c:v>
                </c:pt>
                <c:pt idx="14106">
                  <c:v>0.71898099999999998</c:v>
                </c:pt>
                <c:pt idx="14107">
                  <c:v>0.71899500000000005</c:v>
                </c:pt>
                <c:pt idx="14108">
                  <c:v>0.71900900000000001</c:v>
                </c:pt>
                <c:pt idx="14109">
                  <c:v>0.71902299999999997</c:v>
                </c:pt>
                <c:pt idx="14110">
                  <c:v>0.71903799999999995</c:v>
                </c:pt>
                <c:pt idx="14111">
                  <c:v>0.71905200000000002</c:v>
                </c:pt>
                <c:pt idx="14112">
                  <c:v>0.71906599999999998</c:v>
                </c:pt>
                <c:pt idx="14113">
                  <c:v>0.71908000000000005</c:v>
                </c:pt>
                <c:pt idx="14114">
                  <c:v>0.71909500000000004</c:v>
                </c:pt>
                <c:pt idx="14115">
                  <c:v>0.719109</c:v>
                </c:pt>
                <c:pt idx="14116">
                  <c:v>0.71912299999999996</c:v>
                </c:pt>
                <c:pt idx="14117">
                  <c:v>0.71913700000000003</c:v>
                </c:pt>
                <c:pt idx="14118">
                  <c:v>0.71915099999999998</c:v>
                </c:pt>
                <c:pt idx="14119">
                  <c:v>0.71916500000000005</c:v>
                </c:pt>
                <c:pt idx="14120">
                  <c:v>0.71918000000000004</c:v>
                </c:pt>
                <c:pt idx="14121">
                  <c:v>0.719194</c:v>
                </c:pt>
                <c:pt idx="14122">
                  <c:v>0.71920799999999996</c:v>
                </c:pt>
                <c:pt idx="14123">
                  <c:v>0.71922200000000003</c:v>
                </c:pt>
                <c:pt idx="14124">
                  <c:v>0.71923599999999999</c:v>
                </c:pt>
                <c:pt idx="14125">
                  <c:v>0.71924999999999994</c:v>
                </c:pt>
                <c:pt idx="14126">
                  <c:v>0.71926400000000001</c:v>
                </c:pt>
                <c:pt idx="14127">
                  <c:v>0.71927799999999997</c:v>
                </c:pt>
                <c:pt idx="14128">
                  <c:v>0.71929200000000004</c:v>
                </c:pt>
                <c:pt idx="14129">
                  <c:v>0.719306</c:v>
                </c:pt>
                <c:pt idx="14130">
                  <c:v>0.71931999999999996</c:v>
                </c:pt>
                <c:pt idx="14131">
                  <c:v>0.71933400000000003</c:v>
                </c:pt>
                <c:pt idx="14132">
                  <c:v>0.71934799999999999</c:v>
                </c:pt>
                <c:pt idx="14133">
                  <c:v>0.71936199999999995</c:v>
                </c:pt>
                <c:pt idx="14134">
                  <c:v>0.71937600000000002</c:v>
                </c:pt>
                <c:pt idx="14135">
                  <c:v>0.71938999999999997</c:v>
                </c:pt>
                <c:pt idx="14136">
                  <c:v>0.71940400000000004</c:v>
                </c:pt>
                <c:pt idx="14137">
                  <c:v>0.719418</c:v>
                </c:pt>
                <c:pt idx="14138">
                  <c:v>0.71943199999999996</c:v>
                </c:pt>
                <c:pt idx="14139">
                  <c:v>0.71944600000000003</c:v>
                </c:pt>
                <c:pt idx="14140">
                  <c:v>0.71945999999999999</c:v>
                </c:pt>
                <c:pt idx="14141">
                  <c:v>0.71947399999999995</c:v>
                </c:pt>
                <c:pt idx="14142">
                  <c:v>0.71948800000000002</c:v>
                </c:pt>
                <c:pt idx="14143">
                  <c:v>0.71950199999999997</c:v>
                </c:pt>
                <c:pt idx="14144">
                  <c:v>0.71951600000000004</c:v>
                </c:pt>
                <c:pt idx="14145">
                  <c:v>0.71953</c:v>
                </c:pt>
                <c:pt idx="14146">
                  <c:v>0.71954300000000004</c:v>
                </c:pt>
                <c:pt idx="14147">
                  <c:v>0.719557</c:v>
                </c:pt>
                <c:pt idx="14148">
                  <c:v>0.71957099999999996</c:v>
                </c:pt>
                <c:pt idx="14149">
                  <c:v>0.71958500000000003</c:v>
                </c:pt>
                <c:pt idx="14150">
                  <c:v>0.71959899999999999</c:v>
                </c:pt>
                <c:pt idx="14151">
                  <c:v>0.71961299999999995</c:v>
                </c:pt>
                <c:pt idx="14152">
                  <c:v>0.71962700000000002</c:v>
                </c:pt>
                <c:pt idx="14153">
                  <c:v>0.71963999999999995</c:v>
                </c:pt>
                <c:pt idx="14154">
                  <c:v>0.71965400000000002</c:v>
                </c:pt>
                <c:pt idx="14155">
                  <c:v>0.71966799999999997</c:v>
                </c:pt>
                <c:pt idx="14156">
                  <c:v>0.71968200000000004</c:v>
                </c:pt>
                <c:pt idx="14157">
                  <c:v>0.719696</c:v>
                </c:pt>
                <c:pt idx="14158">
                  <c:v>0.71970999999999996</c:v>
                </c:pt>
                <c:pt idx="14159">
                  <c:v>0.719723</c:v>
                </c:pt>
                <c:pt idx="14160">
                  <c:v>0.71973699999999996</c:v>
                </c:pt>
                <c:pt idx="14161">
                  <c:v>0.71975100000000003</c:v>
                </c:pt>
                <c:pt idx="14162">
                  <c:v>0.71976499999999999</c:v>
                </c:pt>
                <c:pt idx="14163">
                  <c:v>0.71977800000000003</c:v>
                </c:pt>
                <c:pt idx="14164">
                  <c:v>0.71979199999999999</c:v>
                </c:pt>
                <c:pt idx="14165">
                  <c:v>0.71980599999999995</c:v>
                </c:pt>
                <c:pt idx="14166">
                  <c:v>0.71982000000000002</c:v>
                </c:pt>
                <c:pt idx="14167">
                  <c:v>0.71983299999999995</c:v>
                </c:pt>
                <c:pt idx="14168">
                  <c:v>0.71984700000000001</c:v>
                </c:pt>
                <c:pt idx="14169">
                  <c:v>0.71986099999999997</c:v>
                </c:pt>
                <c:pt idx="14170">
                  <c:v>0.71987500000000004</c:v>
                </c:pt>
                <c:pt idx="14171">
                  <c:v>0.71988799999999997</c:v>
                </c:pt>
                <c:pt idx="14172">
                  <c:v>0.71990200000000004</c:v>
                </c:pt>
                <c:pt idx="14173">
                  <c:v>0.719916</c:v>
                </c:pt>
                <c:pt idx="14174">
                  <c:v>0.71992900000000004</c:v>
                </c:pt>
                <c:pt idx="14175">
                  <c:v>0.719943</c:v>
                </c:pt>
                <c:pt idx="14176">
                  <c:v>0.71995699999999996</c:v>
                </c:pt>
                <c:pt idx="14177">
                  <c:v>0.71997</c:v>
                </c:pt>
                <c:pt idx="14178">
                  <c:v>0.71998399999999996</c:v>
                </c:pt>
                <c:pt idx="14179">
                  <c:v>0.71999800000000003</c:v>
                </c:pt>
                <c:pt idx="14180">
                  <c:v>0.72001099999999996</c:v>
                </c:pt>
                <c:pt idx="14181">
                  <c:v>0.72002500000000003</c:v>
                </c:pt>
                <c:pt idx="14182">
                  <c:v>0.72003899999999998</c:v>
                </c:pt>
                <c:pt idx="14183">
                  <c:v>0.72005200000000003</c:v>
                </c:pt>
                <c:pt idx="14184">
                  <c:v>0.72006599999999998</c:v>
                </c:pt>
                <c:pt idx="14185">
                  <c:v>0.72008000000000005</c:v>
                </c:pt>
                <c:pt idx="14186">
                  <c:v>0.72009299999999998</c:v>
                </c:pt>
                <c:pt idx="14187">
                  <c:v>0.72010700000000005</c:v>
                </c:pt>
                <c:pt idx="14188">
                  <c:v>0.72011999999999998</c:v>
                </c:pt>
                <c:pt idx="14189">
                  <c:v>0.72013400000000005</c:v>
                </c:pt>
                <c:pt idx="14190">
                  <c:v>0.72014800000000001</c:v>
                </c:pt>
                <c:pt idx="14191">
                  <c:v>0.72016100000000005</c:v>
                </c:pt>
                <c:pt idx="14192">
                  <c:v>0.72017500000000001</c:v>
                </c:pt>
                <c:pt idx="14193">
                  <c:v>0.72018800000000005</c:v>
                </c:pt>
                <c:pt idx="14194">
                  <c:v>0.72020200000000001</c:v>
                </c:pt>
                <c:pt idx="14195">
                  <c:v>0.72021599999999997</c:v>
                </c:pt>
                <c:pt idx="14196">
                  <c:v>0.72022900000000001</c:v>
                </c:pt>
                <c:pt idx="14197">
                  <c:v>0.72024299999999997</c:v>
                </c:pt>
                <c:pt idx="14198">
                  <c:v>0.72025600000000001</c:v>
                </c:pt>
                <c:pt idx="14199">
                  <c:v>0.72026999999999997</c:v>
                </c:pt>
                <c:pt idx="14200">
                  <c:v>0.72028300000000001</c:v>
                </c:pt>
                <c:pt idx="14201">
                  <c:v>0.72029699999999997</c:v>
                </c:pt>
                <c:pt idx="14202">
                  <c:v>0.72031000000000001</c:v>
                </c:pt>
                <c:pt idx="14203">
                  <c:v>0.72032399999999996</c:v>
                </c:pt>
                <c:pt idx="14204">
                  <c:v>0.72033800000000003</c:v>
                </c:pt>
                <c:pt idx="14205">
                  <c:v>0.72035099999999996</c:v>
                </c:pt>
                <c:pt idx="14206">
                  <c:v>0.72036500000000003</c:v>
                </c:pt>
                <c:pt idx="14207">
                  <c:v>0.72037799999999996</c:v>
                </c:pt>
                <c:pt idx="14208">
                  <c:v>0.72039200000000003</c:v>
                </c:pt>
                <c:pt idx="14209">
                  <c:v>0.72040499999999996</c:v>
                </c:pt>
                <c:pt idx="14210">
                  <c:v>0.72041900000000003</c:v>
                </c:pt>
                <c:pt idx="14211">
                  <c:v>0.72043199999999996</c:v>
                </c:pt>
                <c:pt idx="14212">
                  <c:v>0.72044600000000003</c:v>
                </c:pt>
                <c:pt idx="14213">
                  <c:v>0.72045899999999996</c:v>
                </c:pt>
                <c:pt idx="14214">
                  <c:v>0.72047300000000003</c:v>
                </c:pt>
                <c:pt idx="14215">
                  <c:v>0.72048599999999996</c:v>
                </c:pt>
                <c:pt idx="14216">
                  <c:v>0.72050000000000003</c:v>
                </c:pt>
                <c:pt idx="14217">
                  <c:v>0.72051299999999996</c:v>
                </c:pt>
                <c:pt idx="14218">
                  <c:v>0.72052700000000003</c:v>
                </c:pt>
                <c:pt idx="14219">
                  <c:v>0.72053999999999996</c:v>
                </c:pt>
                <c:pt idx="14220">
                  <c:v>0.72055400000000003</c:v>
                </c:pt>
                <c:pt idx="14221">
                  <c:v>0.72056699999999996</c:v>
                </c:pt>
                <c:pt idx="14222">
                  <c:v>0.72058100000000003</c:v>
                </c:pt>
                <c:pt idx="14223">
                  <c:v>0.72059399999999996</c:v>
                </c:pt>
                <c:pt idx="14224">
                  <c:v>0.720607</c:v>
                </c:pt>
                <c:pt idx="14225">
                  <c:v>0.72062099999999996</c:v>
                </c:pt>
                <c:pt idx="14226">
                  <c:v>0.720634</c:v>
                </c:pt>
                <c:pt idx="14227">
                  <c:v>0.72064799999999996</c:v>
                </c:pt>
                <c:pt idx="14228">
                  <c:v>0.720661</c:v>
                </c:pt>
                <c:pt idx="14229">
                  <c:v>0.72067499999999995</c:v>
                </c:pt>
                <c:pt idx="14230">
                  <c:v>0.720688</c:v>
                </c:pt>
                <c:pt idx="14231">
                  <c:v>0.72070199999999995</c:v>
                </c:pt>
                <c:pt idx="14232">
                  <c:v>0.72071499999999999</c:v>
                </c:pt>
                <c:pt idx="14233">
                  <c:v>0.72072800000000004</c:v>
                </c:pt>
                <c:pt idx="14234">
                  <c:v>0.72074199999999999</c:v>
                </c:pt>
                <c:pt idx="14235">
                  <c:v>0.72075500000000003</c:v>
                </c:pt>
                <c:pt idx="14236">
                  <c:v>0.72076899999999999</c:v>
                </c:pt>
                <c:pt idx="14237">
                  <c:v>0.72078200000000003</c:v>
                </c:pt>
                <c:pt idx="14238">
                  <c:v>0.72079599999999999</c:v>
                </c:pt>
                <c:pt idx="14239">
                  <c:v>0.72080900000000003</c:v>
                </c:pt>
                <c:pt idx="14240">
                  <c:v>0.72082199999999996</c:v>
                </c:pt>
                <c:pt idx="14241">
                  <c:v>0.72083600000000003</c:v>
                </c:pt>
                <c:pt idx="14242">
                  <c:v>0.72084899999999996</c:v>
                </c:pt>
                <c:pt idx="14243">
                  <c:v>0.72086300000000003</c:v>
                </c:pt>
                <c:pt idx="14244">
                  <c:v>0.72087599999999996</c:v>
                </c:pt>
                <c:pt idx="14245">
                  <c:v>0.720889</c:v>
                </c:pt>
                <c:pt idx="14246">
                  <c:v>0.72090299999999996</c:v>
                </c:pt>
                <c:pt idx="14247">
                  <c:v>0.720916</c:v>
                </c:pt>
                <c:pt idx="14248">
                  <c:v>0.72092999999999996</c:v>
                </c:pt>
                <c:pt idx="14249">
                  <c:v>0.720943</c:v>
                </c:pt>
                <c:pt idx="14250">
                  <c:v>0.72095600000000004</c:v>
                </c:pt>
                <c:pt idx="14251">
                  <c:v>0.72097</c:v>
                </c:pt>
                <c:pt idx="14252">
                  <c:v>0.72098300000000004</c:v>
                </c:pt>
                <c:pt idx="14253">
                  <c:v>0.72099599999999997</c:v>
                </c:pt>
                <c:pt idx="14254">
                  <c:v>0.72101000000000004</c:v>
                </c:pt>
                <c:pt idx="14255">
                  <c:v>0.72102299999999997</c:v>
                </c:pt>
                <c:pt idx="14256">
                  <c:v>0.72103700000000004</c:v>
                </c:pt>
                <c:pt idx="14257">
                  <c:v>0.72104999999999997</c:v>
                </c:pt>
                <c:pt idx="14258">
                  <c:v>0.72106300000000001</c:v>
                </c:pt>
                <c:pt idx="14259">
                  <c:v>0.72107699999999997</c:v>
                </c:pt>
                <c:pt idx="14260">
                  <c:v>0.72109000000000001</c:v>
                </c:pt>
                <c:pt idx="14261">
                  <c:v>0.72110300000000005</c:v>
                </c:pt>
                <c:pt idx="14262">
                  <c:v>0.72111700000000001</c:v>
                </c:pt>
                <c:pt idx="14263">
                  <c:v>0.72113000000000005</c:v>
                </c:pt>
                <c:pt idx="14264">
                  <c:v>0.72114299999999998</c:v>
                </c:pt>
                <c:pt idx="14265">
                  <c:v>0.72115700000000005</c:v>
                </c:pt>
                <c:pt idx="14266">
                  <c:v>0.72116999999999998</c:v>
                </c:pt>
                <c:pt idx="14267">
                  <c:v>0.72118300000000002</c:v>
                </c:pt>
                <c:pt idx="14268">
                  <c:v>0.72119699999999998</c:v>
                </c:pt>
                <c:pt idx="14269">
                  <c:v>0.72121000000000002</c:v>
                </c:pt>
                <c:pt idx="14270">
                  <c:v>0.72122299999999995</c:v>
                </c:pt>
                <c:pt idx="14271">
                  <c:v>0.72123700000000002</c:v>
                </c:pt>
                <c:pt idx="14272">
                  <c:v>0.72124999999999995</c:v>
                </c:pt>
                <c:pt idx="14273">
                  <c:v>0.72126299999999999</c:v>
                </c:pt>
                <c:pt idx="14274">
                  <c:v>0.72127699999999995</c:v>
                </c:pt>
                <c:pt idx="14275">
                  <c:v>0.72128999999999999</c:v>
                </c:pt>
                <c:pt idx="14276">
                  <c:v>0.72130300000000003</c:v>
                </c:pt>
                <c:pt idx="14277">
                  <c:v>0.72131699999999999</c:v>
                </c:pt>
                <c:pt idx="14278">
                  <c:v>0.72133000000000003</c:v>
                </c:pt>
                <c:pt idx="14279">
                  <c:v>0.72134299999999996</c:v>
                </c:pt>
                <c:pt idx="14280">
                  <c:v>0.72135700000000003</c:v>
                </c:pt>
                <c:pt idx="14281">
                  <c:v>0.72136999999999996</c:v>
                </c:pt>
                <c:pt idx="14282">
                  <c:v>0.721383</c:v>
                </c:pt>
                <c:pt idx="14283">
                  <c:v>0.72139600000000004</c:v>
                </c:pt>
                <c:pt idx="14284">
                  <c:v>0.72141</c:v>
                </c:pt>
                <c:pt idx="14285">
                  <c:v>0.72142300000000004</c:v>
                </c:pt>
                <c:pt idx="14286">
                  <c:v>0.72143599999999997</c:v>
                </c:pt>
                <c:pt idx="14287">
                  <c:v>0.72145000000000004</c:v>
                </c:pt>
                <c:pt idx="14288">
                  <c:v>0.72146299999999997</c:v>
                </c:pt>
                <c:pt idx="14289">
                  <c:v>0.72147600000000001</c:v>
                </c:pt>
                <c:pt idx="14290">
                  <c:v>0.72148999999999996</c:v>
                </c:pt>
                <c:pt idx="14291">
                  <c:v>0.72150300000000001</c:v>
                </c:pt>
                <c:pt idx="14292">
                  <c:v>0.72151600000000005</c:v>
                </c:pt>
                <c:pt idx="14293">
                  <c:v>0.72152899999999998</c:v>
                </c:pt>
                <c:pt idx="14294">
                  <c:v>0.72154300000000005</c:v>
                </c:pt>
                <c:pt idx="14295">
                  <c:v>0.72155599999999998</c:v>
                </c:pt>
                <c:pt idx="14296">
                  <c:v>0.72156900000000002</c:v>
                </c:pt>
                <c:pt idx="14297">
                  <c:v>0.72158199999999995</c:v>
                </c:pt>
                <c:pt idx="14298">
                  <c:v>0.72159600000000002</c:v>
                </c:pt>
                <c:pt idx="14299">
                  <c:v>0.72160899999999994</c:v>
                </c:pt>
                <c:pt idx="14300">
                  <c:v>0.72162199999999999</c:v>
                </c:pt>
                <c:pt idx="14301">
                  <c:v>0.72163600000000006</c:v>
                </c:pt>
                <c:pt idx="14302">
                  <c:v>0.72164899999999998</c:v>
                </c:pt>
                <c:pt idx="14303">
                  <c:v>0.72166200000000003</c:v>
                </c:pt>
                <c:pt idx="14304">
                  <c:v>0.72167499999999996</c:v>
                </c:pt>
                <c:pt idx="14305">
                  <c:v>0.72168900000000002</c:v>
                </c:pt>
                <c:pt idx="14306">
                  <c:v>0.72170199999999995</c:v>
                </c:pt>
                <c:pt idx="14307">
                  <c:v>0.721715</c:v>
                </c:pt>
                <c:pt idx="14308">
                  <c:v>0.72172800000000004</c:v>
                </c:pt>
                <c:pt idx="14309">
                  <c:v>0.72174199999999999</c:v>
                </c:pt>
                <c:pt idx="14310">
                  <c:v>0.72175500000000004</c:v>
                </c:pt>
                <c:pt idx="14311">
                  <c:v>0.72176799999999997</c:v>
                </c:pt>
                <c:pt idx="14312">
                  <c:v>0.72178100000000001</c:v>
                </c:pt>
                <c:pt idx="14313">
                  <c:v>0.72179499999999996</c:v>
                </c:pt>
                <c:pt idx="14314">
                  <c:v>0.72180800000000001</c:v>
                </c:pt>
                <c:pt idx="14315">
                  <c:v>0.72182100000000005</c:v>
                </c:pt>
                <c:pt idx="14316">
                  <c:v>0.72183399999999998</c:v>
                </c:pt>
                <c:pt idx="14317">
                  <c:v>0.72184800000000005</c:v>
                </c:pt>
                <c:pt idx="14318">
                  <c:v>0.72186099999999997</c:v>
                </c:pt>
                <c:pt idx="14319">
                  <c:v>0.72187400000000002</c:v>
                </c:pt>
                <c:pt idx="14320">
                  <c:v>0.72188699999999995</c:v>
                </c:pt>
                <c:pt idx="14321">
                  <c:v>0.72190100000000001</c:v>
                </c:pt>
                <c:pt idx="14322">
                  <c:v>0.72191399999999994</c:v>
                </c:pt>
                <c:pt idx="14323">
                  <c:v>0.72192699999999999</c:v>
                </c:pt>
                <c:pt idx="14324">
                  <c:v>0.72194000000000003</c:v>
                </c:pt>
                <c:pt idx="14325">
                  <c:v>0.72195299999999996</c:v>
                </c:pt>
                <c:pt idx="14326">
                  <c:v>0.72196700000000003</c:v>
                </c:pt>
                <c:pt idx="14327">
                  <c:v>0.72197999999999996</c:v>
                </c:pt>
                <c:pt idx="14328">
                  <c:v>0.721993</c:v>
                </c:pt>
                <c:pt idx="14329">
                  <c:v>0.72200600000000004</c:v>
                </c:pt>
                <c:pt idx="14330">
                  <c:v>0.72202</c:v>
                </c:pt>
                <c:pt idx="14331">
                  <c:v>0.72203300000000004</c:v>
                </c:pt>
                <c:pt idx="14332">
                  <c:v>0.72204599999999997</c:v>
                </c:pt>
                <c:pt idx="14333">
                  <c:v>0.72205900000000001</c:v>
                </c:pt>
                <c:pt idx="14334">
                  <c:v>0.72207200000000005</c:v>
                </c:pt>
                <c:pt idx="14335">
                  <c:v>0.72208600000000001</c:v>
                </c:pt>
                <c:pt idx="14336">
                  <c:v>0.72209900000000005</c:v>
                </c:pt>
                <c:pt idx="14337">
                  <c:v>0.72211199999999998</c:v>
                </c:pt>
                <c:pt idx="14338">
                  <c:v>0.72212500000000002</c:v>
                </c:pt>
                <c:pt idx="14339">
                  <c:v>0.72213899999999998</c:v>
                </c:pt>
                <c:pt idx="14340">
                  <c:v>0.72215200000000002</c:v>
                </c:pt>
                <c:pt idx="14341">
                  <c:v>0.72216499999999995</c:v>
                </c:pt>
                <c:pt idx="14342">
                  <c:v>0.72217799999999999</c:v>
                </c:pt>
                <c:pt idx="14343">
                  <c:v>0.72219100000000003</c:v>
                </c:pt>
                <c:pt idx="14344">
                  <c:v>0.72220499999999999</c:v>
                </c:pt>
                <c:pt idx="14345">
                  <c:v>0.72221800000000003</c:v>
                </c:pt>
                <c:pt idx="14346">
                  <c:v>0.72223099999999996</c:v>
                </c:pt>
                <c:pt idx="14347">
                  <c:v>0.722244</c:v>
                </c:pt>
                <c:pt idx="14348">
                  <c:v>0.72225700000000004</c:v>
                </c:pt>
                <c:pt idx="14349">
                  <c:v>0.722271</c:v>
                </c:pt>
                <c:pt idx="14350">
                  <c:v>0.72228400000000004</c:v>
                </c:pt>
                <c:pt idx="14351">
                  <c:v>0.72229699999999997</c:v>
                </c:pt>
                <c:pt idx="14352">
                  <c:v>0.72231000000000001</c:v>
                </c:pt>
                <c:pt idx="14353">
                  <c:v>0.72232300000000005</c:v>
                </c:pt>
                <c:pt idx="14354">
                  <c:v>0.72233700000000001</c:v>
                </c:pt>
                <c:pt idx="14355">
                  <c:v>0.72235000000000005</c:v>
                </c:pt>
                <c:pt idx="14356">
                  <c:v>0.72236299999999998</c:v>
                </c:pt>
                <c:pt idx="14357">
                  <c:v>0.72237600000000002</c:v>
                </c:pt>
                <c:pt idx="14358">
                  <c:v>0.72238899999999995</c:v>
                </c:pt>
                <c:pt idx="14359">
                  <c:v>0.72240199999999999</c:v>
                </c:pt>
                <c:pt idx="14360">
                  <c:v>0.72241599999999995</c:v>
                </c:pt>
                <c:pt idx="14361">
                  <c:v>0.72242899999999999</c:v>
                </c:pt>
                <c:pt idx="14362">
                  <c:v>0.72244200000000003</c:v>
                </c:pt>
                <c:pt idx="14363">
                  <c:v>0.72245499999999996</c:v>
                </c:pt>
                <c:pt idx="14364">
                  <c:v>0.722468</c:v>
                </c:pt>
                <c:pt idx="14365">
                  <c:v>0.72248199999999996</c:v>
                </c:pt>
                <c:pt idx="14366">
                  <c:v>0.722495</c:v>
                </c:pt>
                <c:pt idx="14367">
                  <c:v>0.72250800000000004</c:v>
                </c:pt>
                <c:pt idx="14368">
                  <c:v>0.72252099999999997</c:v>
                </c:pt>
                <c:pt idx="14369">
                  <c:v>0.72253400000000001</c:v>
                </c:pt>
                <c:pt idx="14370">
                  <c:v>0.72254700000000005</c:v>
                </c:pt>
                <c:pt idx="14371">
                  <c:v>0.72256100000000001</c:v>
                </c:pt>
                <c:pt idx="14372">
                  <c:v>0.72257400000000005</c:v>
                </c:pt>
                <c:pt idx="14373">
                  <c:v>0.72258699999999998</c:v>
                </c:pt>
                <c:pt idx="14374">
                  <c:v>0.72260000000000002</c:v>
                </c:pt>
                <c:pt idx="14375">
                  <c:v>0.72261299999999995</c:v>
                </c:pt>
                <c:pt idx="14376">
                  <c:v>0.72262599999999999</c:v>
                </c:pt>
                <c:pt idx="14377">
                  <c:v>0.72263999999999995</c:v>
                </c:pt>
                <c:pt idx="14378">
                  <c:v>0.72265299999999999</c:v>
                </c:pt>
                <c:pt idx="14379">
                  <c:v>0.72266600000000003</c:v>
                </c:pt>
                <c:pt idx="14380">
                  <c:v>0.72267899999999996</c:v>
                </c:pt>
                <c:pt idx="14381">
                  <c:v>0.722692</c:v>
                </c:pt>
                <c:pt idx="14382">
                  <c:v>0.72270500000000004</c:v>
                </c:pt>
                <c:pt idx="14383">
                  <c:v>0.722719</c:v>
                </c:pt>
                <c:pt idx="14384">
                  <c:v>0.72273200000000004</c:v>
                </c:pt>
                <c:pt idx="14385">
                  <c:v>0.72274499999999997</c:v>
                </c:pt>
                <c:pt idx="14386">
                  <c:v>0.72275800000000001</c:v>
                </c:pt>
                <c:pt idx="14387">
                  <c:v>0.72277100000000005</c:v>
                </c:pt>
                <c:pt idx="14388">
                  <c:v>0.72278399999999998</c:v>
                </c:pt>
                <c:pt idx="14389">
                  <c:v>0.72279800000000005</c:v>
                </c:pt>
                <c:pt idx="14390">
                  <c:v>0.72281099999999998</c:v>
                </c:pt>
                <c:pt idx="14391">
                  <c:v>0.72282400000000002</c:v>
                </c:pt>
                <c:pt idx="14392">
                  <c:v>0.72283699999999995</c:v>
                </c:pt>
                <c:pt idx="14393">
                  <c:v>0.72284999999999999</c:v>
                </c:pt>
                <c:pt idx="14394">
                  <c:v>0.72286300000000003</c:v>
                </c:pt>
                <c:pt idx="14395">
                  <c:v>0.72287699999999999</c:v>
                </c:pt>
                <c:pt idx="14396">
                  <c:v>0.72289000000000003</c:v>
                </c:pt>
                <c:pt idx="14397">
                  <c:v>0.72290299999999996</c:v>
                </c:pt>
                <c:pt idx="14398">
                  <c:v>0.722916</c:v>
                </c:pt>
                <c:pt idx="14399">
                  <c:v>0.72292900000000004</c:v>
                </c:pt>
                <c:pt idx="14400">
                  <c:v>0.72294199999999997</c:v>
                </c:pt>
                <c:pt idx="14401">
                  <c:v>0.72295500000000001</c:v>
                </c:pt>
                <c:pt idx="14402">
                  <c:v>0.72296899999999997</c:v>
                </c:pt>
                <c:pt idx="14403">
                  <c:v>0.72275199999999995</c:v>
                </c:pt>
                <c:pt idx="14404">
                  <c:v>0.72253599999999996</c:v>
                </c:pt>
                <c:pt idx="14405">
                  <c:v>0.72231999999999996</c:v>
                </c:pt>
                <c:pt idx="14406">
                  <c:v>0.72210300000000005</c:v>
                </c:pt>
                <c:pt idx="14407">
                  <c:v>0.72188699999999995</c:v>
                </c:pt>
                <c:pt idx="14408">
                  <c:v>0.72167099999999995</c:v>
                </c:pt>
                <c:pt idx="14409">
                  <c:v>0.72145499999999996</c:v>
                </c:pt>
                <c:pt idx="14410">
                  <c:v>0.72123899999999996</c:v>
                </c:pt>
                <c:pt idx="14411">
                  <c:v>0.72102299999999997</c:v>
                </c:pt>
                <c:pt idx="14412">
                  <c:v>0.72080699999999998</c:v>
                </c:pt>
                <c:pt idx="14413">
                  <c:v>0.72059200000000001</c:v>
                </c:pt>
                <c:pt idx="14414">
                  <c:v>0.72037600000000002</c:v>
                </c:pt>
                <c:pt idx="14415">
                  <c:v>0.72016000000000002</c:v>
                </c:pt>
                <c:pt idx="14416">
                  <c:v>0.71994499999999995</c:v>
                </c:pt>
                <c:pt idx="14417">
                  <c:v>0.71972899999999995</c:v>
                </c:pt>
                <c:pt idx="14418">
                  <c:v>0.71951399999999999</c:v>
                </c:pt>
                <c:pt idx="14419">
                  <c:v>0.71929799999999999</c:v>
                </c:pt>
                <c:pt idx="14420">
                  <c:v>0.71908300000000003</c:v>
                </c:pt>
                <c:pt idx="14421">
                  <c:v>0.71886799999999995</c:v>
                </c:pt>
                <c:pt idx="14422">
                  <c:v>0.71865299999999999</c:v>
                </c:pt>
                <c:pt idx="14423">
                  <c:v>0.71843800000000002</c:v>
                </c:pt>
                <c:pt idx="14424">
                  <c:v>0.71822200000000003</c:v>
                </c:pt>
                <c:pt idx="14425">
                  <c:v>0.71800699999999995</c:v>
                </c:pt>
                <c:pt idx="14426">
                  <c:v>0.71779300000000001</c:v>
                </c:pt>
                <c:pt idx="14427">
                  <c:v>0.71757800000000005</c:v>
                </c:pt>
                <c:pt idx="14428">
                  <c:v>0.71736299999999997</c:v>
                </c:pt>
                <c:pt idx="14429">
                  <c:v>0.71714800000000001</c:v>
                </c:pt>
                <c:pt idx="14430">
                  <c:v>0.71693399999999996</c:v>
                </c:pt>
                <c:pt idx="14431">
                  <c:v>0.71671899999999999</c:v>
                </c:pt>
                <c:pt idx="14432">
                  <c:v>0.71650400000000003</c:v>
                </c:pt>
                <c:pt idx="14433">
                  <c:v>0.71628999999999998</c:v>
                </c:pt>
                <c:pt idx="14434">
                  <c:v>0.71607600000000005</c:v>
                </c:pt>
                <c:pt idx="14435">
                  <c:v>0.71586099999999997</c:v>
                </c:pt>
                <c:pt idx="14436">
                  <c:v>0.71564700000000003</c:v>
                </c:pt>
                <c:pt idx="14437">
                  <c:v>0.71543299999999999</c:v>
                </c:pt>
                <c:pt idx="14438">
                  <c:v>0.71521900000000005</c:v>
                </c:pt>
                <c:pt idx="14439">
                  <c:v>0.71500399999999997</c:v>
                </c:pt>
                <c:pt idx="14440">
                  <c:v>0.71479000000000004</c:v>
                </c:pt>
                <c:pt idx="14441">
                  <c:v>0.71457700000000002</c:v>
                </c:pt>
                <c:pt idx="14442">
                  <c:v>0.71436299999999997</c:v>
                </c:pt>
                <c:pt idx="14443">
                  <c:v>0.71414900000000003</c:v>
                </c:pt>
                <c:pt idx="14444">
                  <c:v>0.71393499999999999</c:v>
                </c:pt>
                <c:pt idx="14445">
                  <c:v>0.71372100000000005</c:v>
                </c:pt>
                <c:pt idx="14446">
                  <c:v>0.71350800000000003</c:v>
                </c:pt>
                <c:pt idx="14447">
                  <c:v>0.71329399999999998</c:v>
                </c:pt>
                <c:pt idx="14448">
                  <c:v>0.71308099999999996</c:v>
                </c:pt>
                <c:pt idx="14449">
                  <c:v>0.71286700000000003</c:v>
                </c:pt>
                <c:pt idx="14450">
                  <c:v>0.71265400000000001</c:v>
                </c:pt>
                <c:pt idx="14451">
                  <c:v>0.71244099999999999</c:v>
                </c:pt>
                <c:pt idx="14452">
                  <c:v>0.71222700000000005</c:v>
                </c:pt>
                <c:pt idx="14453">
                  <c:v>0.71201400000000004</c:v>
                </c:pt>
                <c:pt idx="14454">
                  <c:v>0.71180100000000002</c:v>
                </c:pt>
                <c:pt idx="14455">
                  <c:v>0.711588</c:v>
                </c:pt>
                <c:pt idx="14456">
                  <c:v>0.71137499999999998</c:v>
                </c:pt>
                <c:pt idx="14457">
                  <c:v>0.71116199999999996</c:v>
                </c:pt>
                <c:pt idx="14458">
                  <c:v>0.71094900000000005</c:v>
                </c:pt>
                <c:pt idx="14459">
                  <c:v>0.71073699999999995</c:v>
                </c:pt>
                <c:pt idx="14460">
                  <c:v>0.71052400000000004</c:v>
                </c:pt>
                <c:pt idx="14461">
                  <c:v>0.71031100000000003</c:v>
                </c:pt>
                <c:pt idx="14462">
                  <c:v>0.71009900000000004</c:v>
                </c:pt>
                <c:pt idx="14463">
                  <c:v>0.70988600000000002</c:v>
                </c:pt>
                <c:pt idx="14464">
                  <c:v>0.70967400000000003</c:v>
                </c:pt>
                <c:pt idx="14465">
                  <c:v>0.70946100000000001</c:v>
                </c:pt>
                <c:pt idx="14466">
                  <c:v>0.70924900000000002</c:v>
                </c:pt>
                <c:pt idx="14467">
                  <c:v>0.70903700000000003</c:v>
                </c:pt>
                <c:pt idx="14468">
                  <c:v>0.70882400000000001</c:v>
                </c:pt>
                <c:pt idx="14469">
                  <c:v>0.70861200000000002</c:v>
                </c:pt>
                <c:pt idx="14470">
                  <c:v>0.70840000000000003</c:v>
                </c:pt>
                <c:pt idx="14471">
                  <c:v>0.70818800000000004</c:v>
                </c:pt>
                <c:pt idx="14472">
                  <c:v>0.70797600000000005</c:v>
                </c:pt>
                <c:pt idx="14473">
                  <c:v>0.70776399999999995</c:v>
                </c:pt>
                <c:pt idx="14474">
                  <c:v>0.70755299999999999</c:v>
                </c:pt>
                <c:pt idx="14475">
                  <c:v>0.707341</c:v>
                </c:pt>
                <c:pt idx="14476">
                  <c:v>0.70712900000000001</c:v>
                </c:pt>
                <c:pt idx="14477">
                  <c:v>0.70691800000000005</c:v>
                </c:pt>
                <c:pt idx="14478">
                  <c:v>0.70670599999999995</c:v>
                </c:pt>
                <c:pt idx="14479">
                  <c:v>0.70649399999999996</c:v>
                </c:pt>
                <c:pt idx="14480">
                  <c:v>0.70628299999999999</c:v>
                </c:pt>
                <c:pt idx="14481">
                  <c:v>0.70607200000000003</c:v>
                </c:pt>
                <c:pt idx="14482">
                  <c:v>0.70586000000000004</c:v>
                </c:pt>
                <c:pt idx="14483">
                  <c:v>0.70564899999999997</c:v>
                </c:pt>
                <c:pt idx="14484">
                  <c:v>0.70543800000000001</c:v>
                </c:pt>
                <c:pt idx="14485">
                  <c:v>0.70522700000000005</c:v>
                </c:pt>
                <c:pt idx="14486">
                  <c:v>0.70501599999999998</c:v>
                </c:pt>
                <c:pt idx="14487">
                  <c:v>0.70480500000000001</c:v>
                </c:pt>
                <c:pt idx="14488">
                  <c:v>0.70459400000000005</c:v>
                </c:pt>
                <c:pt idx="14489">
                  <c:v>0.70438299999999998</c:v>
                </c:pt>
                <c:pt idx="14490">
                  <c:v>0.70417200000000002</c:v>
                </c:pt>
                <c:pt idx="14491">
                  <c:v>0.70396199999999998</c:v>
                </c:pt>
                <c:pt idx="14492">
                  <c:v>0.70375100000000002</c:v>
                </c:pt>
                <c:pt idx="14493">
                  <c:v>0.70354000000000005</c:v>
                </c:pt>
                <c:pt idx="14494">
                  <c:v>0.70333000000000001</c:v>
                </c:pt>
                <c:pt idx="14495">
                  <c:v>0.70311999999999997</c:v>
                </c:pt>
                <c:pt idx="14496">
                  <c:v>0.70290900000000001</c:v>
                </c:pt>
                <c:pt idx="14497">
                  <c:v>0.70269899999999996</c:v>
                </c:pt>
                <c:pt idx="14498">
                  <c:v>0.70248900000000003</c:v>
                </c:pt>
                <c:pt idx="14499">
                  <c:v>0.70227799999999996</c:v>
                </c:pt>
                <c:pt idx="14500">
                  <c:v>0.70206800000000003</c:v>
                </c:pt>
                <c:pt idx="14501">
                  <c:v>0.70185799999999998</c:v>
                </c:pt>
                <c:pt idx="14502">
                  <c:v>0.70164800000000005</c:v>
                </c:pt>
                <c:pt idx="14503">
                  <c:v>0.70143800000000001</c:v>
                </c:pt>
                <c:pt idx="14504">
                  <c:v>0.70122799999999996</c:v>
                </c:pt>
                <c:pt idx="14505">
                  <c:v>0.70101899999999995</c:v>
                </c:pt>
                <c:pt idx="14506">
                  <c:v>0.70080900000000002</c:v>
                </c:pt>
                <c:pt idx="14507">
                  <c:v>0.70059899999999997</c:v>
                </c:pt>
                <c:pt idx="14508">
                  <c:v>0.70038999999999996</c:v>
                </c:pt>
                <c:pt idx="14509">
                  <c:v>0.70018000000000002</c:v>
                </c:pt>
                <c:pt idx="14510">
                  <c:v>0.69997100000000001</c:v>
                </c:pt>
                <c:pt idx="14511">
                  <c:v>0.69976099999999997</c:v>
                </c:pt>
                <c:pt idx="14512">
                  <c:v>0.69955199999999995</c:v>
                </c:pt>
                <c:pt idx="14513">
                  <c:v>0.69934300000000005</c:v>
                </c:pt>
                <c:pt idx="14514">
                  <c:v>0.699133</c:v>
                </c:pt>
                <c:pt idx="14515">
                  <c:v>0.69892399999999999</c:v>
                </c:pt>
                <c:pt idx="14516">
                  <c:v>0.69871499999999997</c:v>
                </c:pt>
                <c:pt idx="14517">
                  <c:v>0.69850599999999996</c:v>
                </c:pt>
                <c:pt idx="14518">
                  <c:v>0.69829699999999995</c:v>
                </c:pt>
                <c:pt idx="14519">
                  <c:v>0.69808800000000004</c:v>
                </c:pt>
                <c:pt idx="14520">
                  <c:v>0.69787900000000003</c:v>
                </c:pt>
                <c:pt idx="14521">
                  <c:v>0.69767100000000004</c:v>
                </c:pt>
                <c:pt idx="14522">
                  <c:v>0.69746200000000003</c:v>
                </c:pt>
                <c:pt idx="14523">
                  <c:v>0.69725300000000001</c:v>
                </c:pt>
                <c:pt idx="14524">
                  <c:v>0.69704500000000003</c:v>
                </c:pt>
                <c:pt idx="14525">
                  <c:v>0.69683600000000001</c:v>
                </c:pt>
                <c:pt idx="14526">
                  <c:v>0.69662800000000002</c:v>
                </c:pt>
                <c:pt idx="14527">
                  <c:v>0.69642000000000004</c:v>
                </c:pt>
                <c:pt idx="14528">
                  <c:v>0.69621100000000002</c:v>
                </c:pt>
                <c:pt idx="14529">
                  <c:v>0.69600300000000004</c:v>
                </c:pt>
                <c:pt idx="14530">
                  <c:v>0.69579500000000005</c:v>
                </c:pt>
                <c:pt idx="14531">
                  <c:v>0.69558699999999996</c:v>
                </c:pt>
                <c:pt idx="14532">
                  <c:v>0.69537899999999997</c:v>
                </c:pt>
                <c:pt idx="14533">
                  <c:v>0.69517099999999998</c:v>
                </c:pt>
                <c:pt idx="14534">
                  <c:v>0.694963</c:v>
                </c:pt>
                <c:pt idx="14535">
                  <c:v>0.69475500000000001</c:v>
                </c:pt>
                <c:pt idx="14536">
                  <c:v>0.69454700000000003</c:v>
                </c:pt>
                <c:pt idx="14537">
                  <c:v>0.69433900000000004</c:v>
                </c:pt>
                <c:pt idx="14538">
                  <c:v>0.69413199999999997</c:v>
                </c:pt>
                <c:pt idx="14539">
                  <c:v>0.69392399999999999</c:v>
                </c:pt>
                <c:pt idx="14540">
                  <c:v>0.69371700000000003</c:v>
                </c:pt>
                <c:pt idx="14541">
                  <c:v>0.69350900000000004</c:v>
                </c:pt>
                <c:pt idx="14542">
                  <c:v>0.69330199999999997</c:v>
                </c:pt>
                <c:pt idx="14543">
                  <c:v>0.69309500000000002</c:v>
                </c:pt>
                <c:pt idx="14544">
                  <c:v>0.69288700000000003</c:v>
                </c:pt>
                <c:pt idx="14545">
                  <c:v>0.69267999999999996</c:v>
                </c:pt>
                <c:pt idx="14546">
                  <c:v>0.69247300000000001</c:v>
                </c:pt>
                <c:pt idx="14547">
                  <c:v>0.69226600000000005</c:v>
                </c:pt>
                <c:pt idx="14548">
                  <c:v>0.69205899999999998</c:v>
                </c:pt>
                <c:pt idx="14549">
                  <c:v>0.69185200000000002</c:v>
                </c:pt>
                <c:pt idx="14550">
                  <c:v>0.69164499999999995</c:v>
                </c:pt>
                <c:pt idx="14551">
                  <c:v>0.691438</c:v>
                </c:pt>
                <c:pt idx="14552">
                  <c:v>0.69123199999999996</c:v>
                </c:pt>
                <c:pt idx="14553">
                  <c:v>0.691025</c:v>
                </c:pt>
                <c:pt idx="14554">
                  <c:v>0.69081800000000004</c:v>
                </c:pt>
                <c:pt idx="14555">
                  <c:v>0.690612</c:v>
                </c:pt>
                <c:pt idx="14556">
                  <c:v>0.69040500000000005</c:v>
                </c:pt>
                <c:pt idx="14557">
                  <c:v>0.69019900000000001</c:v>
                </c:pt>
                <c:pt idx="14558">
                  <c:v>0.68999299999999997</c:v>
                </c:pt>
                <c:pt idx="14559">
                  <c:v>0.68978600000000001</c:v>
                </c:pt>
                <c:pt idx="14560">
                  <c:v>0.68957999999999997</c:v>
                </c:pt>
                <c:pt idx="14561">
                  <c:v>0.68937400000000004</c:v>
                </c:pt>
                <c:pt idx="14562">
                  <c:v>0.689168</c:v>
                </c:pt>
                <c:pt idx="14563">
                  <c:v>0.68896199999999996</c:v>
                </c:pt>
                <c:pt idx="14564">
                  <c:v>0.68875600000000003</c:v>
                </c:pt>
                <c:pt idx="14565">
                  <c:v>0.68855</c:v>
                </c:pt>
                <c:pt idx="14566">
                  <c:v>0.68834399999999996</c:v>
                </c:pt>
                <c:pt idx="14567">
                  <c:v>0.68813899999999995</c:v>
                </c:pt>
                <c:pt idx="14568">
                  <c:v>0.68793300000000002</c:v>
                </c:pt>
                <c:pt idx="14569">
                  <c:v>0.68772699999999998</c:v>
                </c:pt>
                <c:pt idx="14570">
                  <c:v>0.68752199999999997</c:v>
                </c:pt>
                <c:pt idx="14571">
                  <c:v>0.68731600000000004</c:v>
                </c:pt>
                <c:pt idx="14572">
                  <c:v>0.68711100000000003</c:v>
                </c:pt>
                <c:pt idx="14573">
                  <c:v>0.68690600000000002</c:v>
                </c:pt>
                <c:pt idx="14574">
                  <c:v>0.68669999999999998</c:v>
                </c:pt>
                <c:pt idx="14575">
                  <c:v>0.68649499999999997</c:v>
                </c:pt>
                <c:pt idx="14576">
                  <c:v>0.68628999999999996</c:v>
                </c:pt>
                <c:pt idx="14577">
                  <c:v>0.68608499999999994</c:v>
                </c:pt>
                <c:pt idx="14578">
                  <c:v>0.68588000000000005</c:v>
                </c:pt>
                <c:pt idx="14579">
                  <c:v>0.68567500000000003</c:v>
                </c:pt>
                <c:pt idx="14580">
                  <c:v>0.68547000000000002</c:v>
                </c:pt>
                <c:pt idx="14581">
                  <c:v>0.68526500000000001</c:v>
                </c:pt>
                <c:pt idx="14582">
                  <c:v>0.68506100000000003</c:v>
                </c:pt>
                <c:pt idx="14583">
                  <c:v>0.68485600000000002</c:v>
                </c:pt>
                <c:pt idx="14584">
                  <c:v>0.68465100000000001</c:v>
                </c:pt>
                <c:pt idx="14585">
                  <c:v>0.68444700000000003</c:v>
                </c:pt>
                <c:pt idx="14586">
                  <c:v>0.68424200000000002</c:v>
                </c:pt>
                <c:pt idx="14587">
                  <c:v>0.68403800000000003</c:v>
                </c:pt>
                <c:pt idx="14588">
                  <c:v>0.68383400000000005</c:v>
                </c:pt>
                <c:pt idx="14589">
                  <c:v>0.68362900000000004</c:v>
                </c:pt>
                <c:pt idx="14590">
                  <c:v>0.68342499999999995</c:v>
                </c:pt>
                <c:pt idx="14591">
                  <c:v>0.68322099999999997</c:v>
                </c:pt>
                <c:pt idx="14592">
                  <c:v>0.68301699999999999</c:v>
                </c:pt>
                <c:pt idx="14593">
                  <c:v>0.682813</c:v>
                </c:pt>
                <c:pt idx="14594">
                  <c:v>0.68260900000000002</c:v>
                </c:pt>
                <c:pt idx="14595">
                  <c:v>0.68240500000000004</c:v>
                </c:pt>
                <c:pt idx="14596">
                  <c:v>0.68220099999999995</c:v>
                </c:pt>
                <c:pt idx="14597">
                  <c:v>0.68199799999999999</c:v>
                </c:pt>
                <c:pt idx="14598">
                  <c:v>0.68179400000000001</c:v>
                </c:pt>
                <c:pt idx="14599">
                  <c:v>0.68159000000000003</c:v>
                </c:pt>
                <c:pt idx="14600">
                  <c:v>0.68138699999999996</c:v>
                </c:pt>
                <c:pt idx="14601">
                  <c:v>0.68118299999999998</c:v>
                </c:pt>
                <c:pt idx="14602">
                  <c:v>0.68098000000000003</c:v>
                </c:pt>
                <c:pt idx="14603">
                  <c:v>0.68077699999999997</c:v>
                </c:pt>
                <c:pt idx="14604">
                  <c:v>0.68057400000000001</c:v>
                </c:pt>
                <c:pt idx="14605">
                  <c:v>0.68037000000000003</c:v>
                </c:pt>
                <c:pt idx="14606">
                  <c:v>0.68016699999999997</c:v>
                </c:pt>
                <c:pt idx="14607">
                  <c:v>0.67996400000000001</c:v>
                </c:pt>
                <c:pt idx="14608">
                  <c:v>0.67976099999999995</c:v>
                </c:pt>
                <c:pt idx="14609">
                  <c:v>0.679558</c:v>
                </c:pt>
                <c:pt idx="14610">
                  <c:v>0.67935500000000004</c:v>
                </c:pt>
                <c:pt idx="14611">
                  <c:v>0.67915300000000001</c:v>
                </c:pt>
                <c:pt idx="14612">
                  <c:v>0.67895000000000005</c:v>
                </c:pt>
                <c:pt idx="14613">
                  <c:v>0.67874699999999999</c:v>
                </c:pt>
                <c:pt idx="14614">
                  <c:v>0.67854499999999995</c:v>
                </c:pt>
                <c:pt idx="14615">
                  <c:v>0.678342</c:v>
                </c:pt>
                <c:pt idx="14616">
                  <c:v>0.67813999999999997</c:v>
                </c:pt>
                <c:pt idx="14617">
                  <c:v>0.67793800000000004</c:v>
                </c:pt>
                <c:pt idx="14618">
                  <c:v>0.67773499999999998</c:v>
                </c:pt>
                <c:pt idx="14619">
                  <c:v>0.67753300000000005</c:v>
                </c:pt>
                <c:pt idx="14620">
                  <c:v>0.67733100000000002</c:v>
                </c:pt>
                <c:pt idx="14621">
                  <c:v>0.67712899999999998</c:v>
                </c:pt>
                <c:pt idx="14622">
                  <c:v>0.67692699999999995</c:v>
                </c:pt>
                <c:pt idx="14623">
                  <c:v>0.67672500000000002</c:v>
                </c:pt>
                <c:pt idx="14624">
                  <c:v>0.67652299999999999</c:v>
                </c:pt>
                <c:pt idx="14625">
                  <c:v>0.67632099999999995</c:v>
                </c:pt>
                <c:pt idx="14626">
                  <c:v>0.67611900000000003</c:v>
                </c:pt>
                <c:pt idx="14627">
                  <c:v>0.67591800000000002</c:v>
                </c:pt>
                <c:pt idx="14628">
                  <c:v>0.67571599999999998</c:v>
                </c:pt>
                <c:pt idx="14629">
                  <c:v>0.67551499999999998</c:v>
                </c:pt>
                <c:pt idx="14630">
                  <c:v>0.67531300000000005</c:v>
                </c:pt>
                <c:pt idx="14631">
                  <c:v>0.67511200000000005</c:v>
                </c:pt>
                <c:pt idx="14632">
                  <c:v>0.67491100000000004</c:v>
                </c:pt>
                <c:pt idx="14633">
                  <c:v>0.674709</c:v>
                </c:pt>
                <c:pt idx="14634">
                  <c:v>0.674508</c:v>
                </c:pt>
                <c:pt idx="14635">
                  <c:v>0.67430699999999999</c:v>
                </c:pt>
                <c:pt idx="14636">
                  <c:v>0.67410599999999998</c:v>
                </c:pt>
                <c:pt idx="14637">
                  <c:v>0.67390499999999998</c:v>
                </c:pt>
                <c:pt idx="14638">
                  <c:v>0.67370399999999997</c:v>
                </c:pt>
                <c:pt idx="14639">
                  <c:v>0.67350299999999996</c:v>
                </c:pt>
                <c:pt idx="14640">
                  <c:v>0.67330299999999998</c:v>
                </c:pt>
                <c:pt idx="14641">
                  <c:v>0.67310199999999998</c:v>
                </c:pt>
                <c:pt idx="14642">
                  <c:v>0.67290099999999997</c:v>
                </c:pt>
                <c:pt idx="14643">
                  <c:v>0.67270099999999999</c:v>
                </c:pt>
                <c:pt idx="14644">
                  <c:v>0.67249999999999999</c:v>
                </c:pt>
                <c:pt idx="14645">
                  <c:v>0.67230000000000001</c:v>
                </c:pt>
                <c:pt idx="14646">
                  <c:v>0.67210000000000003</c:v>
                </c:pt>
                <c:pt idx="14647">
                  <c:v>0.67189900000000002</c:v>
                </c:pt>
                <c:pt idx="14648">
                  <c:v>0.67169900000000005</c:v>
                </c:pt>
                <c:pt idx="14649">
                  <c:v>0.67149899999999996</c:v>
                </c:pt>
                <c:pt idx="14650">
                  <c:v>0.67129899999999998</c:v>
                </c:pt>
                <c:pt idx="14651">
                  <c:v>0.671099</c:v>
                </c:pt>
                <c:pt idx="14652">
                  <c:v>0.67089900000000002</c:v>
                </c:pt>
                <c:pt idx="14653">
                  <c:v>0.67069999999999996</c:v>
                </c:pt>
                <c:pt idx="14654">
                  <c:v>0.67049999999999998</c:v>
                </c:pt>
                <c:pt idx="14655">
                  <c:v>0.67030000000000001</c:v>
                </c:pt>
                <c:pt idx="14656">
                  <c:v>0.67010099999999995</c:v>
                </c:pt>
                <c:pt idx="14657">
                  <c:v>0.66990099999999997</c:v>
                </c:pt>
                <c:pt idx="14658">
                  <c:v>0.66970200000000002</c:v>
                </c:pt>
                <c:pt idx="14659">
                  <c:v>0.66950200000000004</c:v>
                </c:pt>
                <c:pt idx="14660">
                  <c:v>0.66930299999999998</c:v>
                </c:pt>
                <c:pt idx="14661">
                  <c:v>0.66910400000000003</c:v>
                </c:pt>
                <c:pt idx="14662">
                  <c:v>0.66890499999999997</c:v>
                </c:pt>
                <c:pt idx="14663">
                  <c:v>0.66870600000000002</c:v>
                </c:pt>
                <c:pt idx="14664">
                  <c:v>0.66850699999999996</c:v>
                </c:pt>
                <c:pt idx="14665">
                  <c:v>0.66830800000000001</c:v>
                </c:pt>
                <c:pt idx="14666">
                  <c:v>0.66810899999999995</c:v>
                </c:pt>
                <c:pt idx="14667">
                  <c:v>0.66791</c:v>
                </c:pt>
                <c:pt idx="14668">
                  <c:v>0.66771100000000005</c:v>
                </c:pt>
                <c:pt idx="14669">
                  <c:v>0.66751300000000002</c:v>
                </c:pt>
                <c:pt idx="14670">
                  <c:v>0.66731399999999996</c:v>
                </c:pt>
                <c:pt idx="14671">
                  <c:v>0.66711600000000004</c:v>
                </c:pt>
                <c:pt idx="14672">
                  <c:v>0.66691699999999998</c:v>
                </c:pt>
                <c:pt idx="14673">
                  <c:v>0.66671899999999995</c:v>
                </c:pt>
                <c:pt idx="14674">
                  <c:v>0.66652100000000003</c:v>
                </c:pt>
                <c:pt idx="14675">
                  <c:v>0.666323</c:v>
                </c:pt>
                <c:pt idx="14676">
                  <c:v>0.66612499999999997</c:v>
                </c:pt>
                <c:pt idx="14677">
                  <c:v>0.66592700000000005</c:v>
                </c:pt>
                <c:pt idx="14678">
                  <c:v>0.66572900000000002</c:v>
                </c:pt>
                <c:pt idx="14679">
                  <c:v>0.66553099999999998</c:v>
                </c:pt>
                <c:pt idx="14680">
                  <c:v>0.66533299999999995</c:v>
                </c:pt>
                <c:pt idx="14681">
                  <c:v>0.66513500000000003</c:v>
                </c:pt>
                <c:pt idx="14682">
                  <c:v>0.66493800000000003</c:v>
                </c:pt>
                <c:pt idx="14683">
                  <c:v>0.66474</c:v>
                </c:pt>
                <c:pt idx="14684">
                  <c:v>0.66454299999999999</c:v>
                </c:pt>
                <c:pt idx="14685">
                  <c:v>0.66434599999999999</c:v>
                </c:pt>
                <c:pt idx="14686">
                  <c:v>0.66414799999999996</c:v>
                </c:pt>
                <c:pt idx="14687">
                  <c:v>0.66395099999999996</c:v>
                </c:pt>
                <c:pt idx="14688">
                  <c:v>0.66375399999999996</c:v>
                </c:pt>
                <c:pt idx="14689">
                  <c:v>0.66355699999999995</c:v>
                </c:pt>
                <c:pt idx="14690">
                  <c:v>0.66335999999999995</c:v>
                </c:pt>
                <c:pt idx="14691">
                  <c:v>0.66316299999999995</c:v>
                </c:pt>
                <c:pt idx="14692">
                  <c:v>0.66296600000000006</c:v>
                </c:pt>
                <c:pt idx="14693">
                  <c:v>0.66276900000000005</c:v>
                </c:pt>
                <c:pt idx="14694">
                  <c:v>0.66257299999999997</c:v>
                </c:pt>
                <c:pt idx="14695">
                  <c:v>0.66237599999999996</c:v>
                </c:pt>
                <c:pt idx="14696">
                  <c:v>0.66217999999999999</c:v>
                </c:pt>
                <c:pt idx="14697">
                  <c:v>0.66198299999999999</c:v>
                </c:pt>
                <c:pt idx="14698">
                  <c:v>0.66178700000000001</c:v>
                </c:pt>
                <c:pt idx="14699">
                  <c:v>0.66159100000000004</c:v>
                </c:pt>
                <c:pt idx="14700">
                  <c:v>0.66139499999999996</c:v>
                </c:pt>
                <c:pt idx="14701">
                  <c:v>0.66119899999999998</c:v>
                </c:pt>
                <c:pt idx="14702">
                  <c:v>0.66100300000000001</c:v>
                </c:pt>
                <c:pt idx="14703">
                  <c:v>0.66080700000000003</c:v>
                </c:pt>
                <c:pt idx="14704">
                  <c:v>0.66061099999999995</c:v>
                </c:pt>
                <c:pt idx="14705">
                  <c:v>0.66041499999999997</c:v>
                </c:pt>
                <c:pt idx="14706">
                  <c:v>0.66022000000000003</c:v>
                </c:pt>
                <c:pt idx="14707">
                  <c:v>0.66002400000000006</c:v>
                </c:pt>
                <c:pt idx="14708">
                  <c:v>0.65982799999999997</c:v>
                </c:pt>
                <c:pt idx="14709">
                  <c:v>0.65963300000000002</c:v>
                </c:pt>
                <c:pt idx="14710">
                  <c:v>0.65943799999999997</c:v>
                </c:pt>
                <c:pt idx="14711">
                  <c:v>0.65924300000000002</c:v>
                </c:pt>
                <c:pt idx="14712">
                  <c:v>0.65904700000000005</c:v>
                </c:pt>
                <c:pt idx="14713">
                  <c:v>0.65885199999999999</c:v>
                </c:pt>
                <c:pt idx="14714">
                  <c:v>0.65865700000000005</c:v>
                </c:pt>
                <c:pt idx="14715">
                  <c:v>0.65846300000000002</c:v>
                </c:pt>
                <c:pt idx="14716">
                  <c:v>0.65826799999999996</c:v>
                </c:pt>
                <c:pt idx="14717">
                  <c:v>0.65807300000000002</c:v>
                </c:pt>
                <c:pt idx="14718">
                  <c:v>0.65787899999999999</c:v>
                </c:pt>
                <c:pt idx="14719">
                  <c:v>0.65768400000000005</c:v>
                </c:pt>
                <c:pt idx="14720">
                  <c:v>0.65749000000000002</c:v>
                </c:pt>
                <c:pt idx="14721">
                  <c:v>0.65729499999999996</c:v>
                </c:pt>
                <c:pt idx="14722">
                  <c:v>0.65710100000000005</c:v>
                </c:pt>
                <c:pt idx="14723">
                  <c:v>0.65690700000000002</c:v>
                </c:pt>
                <c:pt idx="14724">
                  <c:v>0.65671299999999999</c:v>
                </c:pt>
                <c:pt idx="14725">
                  <c:v>0.65651899999999996</c:v>
                </c:pt>
                <c:pt idx="14726">
                  <c:v>0.65632500000000005</c:v>
                </c:pt>
                <c:pt idx="14727">
                  <c:v>0.65613100000000002</c:v>
                </c:pt>
                <c:pt idx="14728">
                  <c:v>0.65593699999999999</c:v>
                </c:pt>
                <c:pt idx="14729">
                  <c:v>0.65574399999999999</c:v>
                </c:pt>
                <c:pt idx="14730">
                  <c:v>0.65554999999999997</c:v>
                </c:pt>
                <c:pt idx="14731">
                  <c:v>0.65535699999999997</c:v>
                </c:pt>
                <c:pt idx="14732">
                  <c:v>0.65516399999999997</c:v>
                </c:pt>
                <c:pt idx="14733">
                  <c:v>0.65497000000000005</c:v>
                </c:pt>
                <c:pt idx="14734">
                  <c:v>0.65477700000000005</c:v>
                </c:pt>
                <c:pt idx="14735">
                  <c:v>0.65458400000000005</c:v>
                </c:pt>
                <c:pt idx="14736">
                  <c:v>0.65439099999999994</c:v>
                </c:pt>
                <c:pt idx="14737">
                  <c:v>0.65419899999999997</c:v>
                </c:pt>
                <c:pt idx="14738">
                  <c:v>0.65400599999999998</c:v>
                </c:pt>
                <c:pt idx="14739">
                  <c:v>0.65381299999999998</c:v>
                </c:pt>
                <c:pt idx="14740">
                  <c:v>0.65362100000000001</c:v>
                </c:pt>
                <c:pt idx="14741">
                  <c:v>0.65342800000000001</c:v>
                </c:pt>
                <c:pt idx="14742">
                  <c:v>0.65323600000000004</c:v>
                </c:pt>
                <c:pt idx="14743">
                  <c:v>0.65304399999999996</c:v>
                </c:pt>
                <c:pt idx="14744">
                  <c:v>0.65285199999999999</c:v>
                </c:pt>
                <c:pt idx="14745">
                  <c:v>0.65266000000000002</c:v>
                </c:pt>
                <c:pt idx="14746">
                  <c:v>0.65246800000000005</c:v>
                </c:pt>
                <c:pt idx="14747">
                  <c:v>0.65227599999999997</c:v>
                </c:pt>
                <c:pt idx="14748">
                  <c:v>0.652084</c:v>
                </c:pt>
                <c:pt idx="14749">
                  <c:v>0.65189200000000003</c:v>
                </c:pt>
                <c:pt idx="14750">
                  <c:v>0.65170099999999997</c:v>
                </c:pt>
                <c:pt idx="14751">
                  <c:v>0.651509</c:v>
                </c:pt>
                <c:pt idx="14752">
                  <c:v>0.65131799999999995</c:v>
                </c:pt>
                <c:pt idx="14753">
                  <c:v>0.65112700000000001</c:v>
                </c:pt>
                <c:pt idx="14754">
                  <c:v>0.65093599999999996</c:v>
                </c:pt>
                <c:pt idx="14755">
                  <c:v>0.65074500000000002</c:v>
                </c:pt>
                <c:pt idx="14756">
                  <c:v>0.65055399999999997</c:v>
                </c:pt>
                <c:pt idx="14757">
                  <c:v>0.65036300000000002</c:v>
                </c:pt>
                <c:pt idx="14758">
                  <c:v>0.650173</c:v>
                </c:pt>
                <c:pt idx="14759">
                  <c:v>0.64998199999999995</c:v>
                </c:pt>
                <c:pt idx="14760">
                  <c:v>0.64979200000000004</c:v>
                </c:pt>
                <c:pt idx="14761">
                  <c:v>0.64960099999999998</c:v>
                </c:pt>
                <c:pt idx="14762">
                  <c:v>0.64941099999999996</c:v>
                </c:pt>
                <c:pt idx="14763">
                  <c:v>0.64922100000000005</c:v>
                </c:pt>
                <c:pt idx="14764">
                  <c:v>0.64903100000000002</c:v>
                </c:pt>
                <c:pt idx="14765">
                  <c:v>0.648841</c:v>
                </c:pt>
                <c:pt idx="14766">
                  <c:v>0.64865099999999998</c:v>
                </c:pt>
                <c:pt idx="14767">
                  <c:v>0.64846199999999998</c:v>
                </c:pt>
                <c:pt idx="14768">
                  <c:v>0.64827199999999996</c:v>
                </c:pt>
                <c:pt idx="14769">
                  <c:v>0.64808299999999996</c:v>
                </c:pt>
                <c:pt idx="14770">
                  <c:v>0.64789399999999997</c:v>
                </c:pt>
                <c:pt idx="14771">
                  <c:v>0.64770499999999998</c:v>
                </c:pt>
                <c:pt idx="14772">
                  <c:v>0.64751499999999995</c:v>
                </c:pt>
                <c:pt idx="14773">
                  <c:v>0.64732699999999999</c:v>
                </c:pt>
                <c:pt idx="14774">
                  <c:v>0.64713799999999999</c:v>
                </c:pt>
                <c:pt idx="14775">
                  <c:v>0.646949</c:v>
                </c:pt>
                <c:pt idx="14776">
                  <c:v>0.64676100000000003</c:v>
                </c:pt>
                <c:pt idx="14777">
                  <c:v>0.64657200000000004</c:v>
                </c:pt>
                <c:pt idx="14778">
                  <c:v>0.64638399999999996</c:v>
                </c:pt>
                <c:pt idx="14779">
                  <c:v>0.64619599999999999</c:v>
                </c:pt>
                <c:pt idx="14780">
                  <c:v>0.64600800000000003</c:v>
                </c:pt>
                <c:pt idx="14781">
                  <c:v>0.64581999999999995</c:v>
                </c:pt>
                <c:pt idx="14782">
                  <c:v>0.64563199999999998</c:v>
                </c:pt>
                <c:pt idx="14783">
                  <c:v>0.64544400000000002</c:v>
                </c:pt>
                <c:pt idx="14784">
                  <c:v>0.64525699999999997</c:v>
                </c:pt>
                <c:pt idx="14785">
                  <c:v>0.645069</c:v>
                </c:pt>
                <c:pt idx="14786">
                  <c:v>0.64488199999999996</c:v>
                </c:pt>
                <c:pt idx="14787">
                  <c:v>0.64469500000000002</c:v>
                </c:pt>
                <c:pt idx="14788">
                  <c:v>0.64450799999999997</c:v>
                </c:pt>
                <c:pt idx="14789">
                  <c:v>0.64432100000000003</c:v>
                </c:pt>
                <c:pt idx="14790">
                  <c:v>0.64413399999999998</c:v>
                </c:pt>
                <c:pt idx="14791">
                  <c:v>0.64394799999999996</c:v>
                </c:pt>
                <c:pt idx="14792">
                  <c:v>0.64376100000000003</c:v>
                </c:pt>
                <c:pt idx="14793">
                  <c:v>0.64357500000000001</c:v>
                </c:pt>
                <c:pt idx="14794">
                  <c:v>0.64338899999999999</c:v>
                </c:pt>
                <c:pt idx="14795">
                  <c:v>0.64320299999999997</c:v>
                </c:pt>
                <c:pt idx="14796">
                  <c:v>0.64301699999999995</c:v>
                </c:pt>
                <c:pt idx="14797">
                  <c:v>0.64283100000000004</c:v>
                </c:pt>
                <c:pt idx="14798">
                  <c:v>0.64264600000000005</c:v>
                </c:pt>
                <c:pt idx="14799">
                  <c:v>0.64246000000000003</c:v>
                </c:pt>
                <c:pt idx="14800">
                  <c:v>0.64227500000000004</c:v>
                </c:pt>
                <c:pt idx="14801">
                  <c:v>0.64209000000000005</c:v>
                </c:pt>
                <c:pt idx="14802">
                  <c:v>0.64190499999999995</c:v>
                </c:pt>
                <c:pt idx="14803">
                  <c:v>0.64171999999999996</c:v>
                </c:pt>
                <c:pt idx="14804">
                  <c:v>0.641536</c:v>
                </c:pt>
                <c:pt idx="14805">
                  <c:v>0.641351</c:v>
                </c:pt>
                <c:pt idx="14806">
                  <c:v>0.64116700000000004</c:v>
                </c:pt>
                <c:pt idx="14807">
                  <c:v>0.64098299999999997</c:v>
                </c:pt>
                <c:pt idx="14808">
                  <c:v>0.64079900000000001</c:v>
                </c:pt>
                <c:pt idx="14809">
                  <c:v>0.64061500000000005</c:v>
                </c:pt>
                <c:pt idx="14810">
                  <c:v>0.64043099999999997</c:v>
                </c:pt>
                <c:pt idx="14811">
                  <c:v>0.64024700000000001</c:v>
                </c:pt>
                <c:pt idx="14812">
                  <c:v>0.64006399999999997</c:v>
                </c:pt>
                <c:pt idx="14813">
                  <c:v>0.63988100000000003</c:v>
                </c:pt>
                <c:pt idx="14814">
                  <c:v>0.63969799999999999</c:v>
                </c:pt>
                <c:pt idx="14815">
                  <c:v>0.63951499999999994</c:v>
                </c:pt>
                <c:pt idx="14816">
                  <c:v>0.63933200000000001</c:v>
                </c:pt>
                <c:pt idx="14817">
                  <c:v>0.63915</c:v>
                </c:pt>
                <c:pt idx="14818">
                  <c:v>0.63896699999999995</c:v>
                </c:pt>
                <c:pt idx="14819">
                  <c:v>0.63878500000000005</c:v>
                </c:pt>
                <c:pt idx="14820">
                  <c:v>0.63860300000000003</c:v>
                </c:pt>
                <c:pt idx="14821">
                  <c:v>0.63842100000000002</c:v>
                </c:pt>
                <c:pt idx="14822">
                  <c:v>0.63824000000000003</c:v>
                </c:pt>
                <c:pt idx="14823">
                  <c:v>0.63805800000000001</c:v>
                </c:pt>
                <c:pt idx="14824">
                  <c:v>0.63787700000000003</c:v>
                </c:pt>
                <c:pt idx="14825">
                  <c:v>0.63769600000000004</c:v>
                </c:pt>
                <c:pt idx="14826">
                  <c:v>0.63751500000000005</c:v>
                </c:pt>
                <c:pt idx="14827">
                  <c:v>0.63733399999999996</c:v>
                </c:pt>
                <c:pt idx="14828">
                  <c:v>0.637154</c:v>
                </c:pt>
                <c:pt idx="14829">
                  <c:v>0.63697300000000001</c:v>
                </c:pt>
                <c:pt idx="14830">
                  <c:v>0.63679300000000005</c:v>
                </c:pt>
                <c:pt idx="14831">
                  <c:v>0.63661299999999998</c:v>
                </c:pt>
                <c:pt idx="14832">
                  <c:v>0.63643300000000003</c:v>
                </c:pt>
                <c:pt idx="14833">
                  <c:v>0.63625399999999999</c:v>
                </c:pt>
                <c:pt idx="14834">
                  <c:v>0.63607400000000003</c:v>
                </c:pt>
                <c:pt idx="14835">
                  <c:v>0.63589499999999999</c:v>
                </c:pt>
                <c:pt idx="14836">
                  <c:v>0.63571599999999995</c:v>
                </c:pt>
                <c:pt idx="14837">
                  <c:v>0.63553800000000005</c:v>
                </c:pt>
                <c:pt idx="14838">
                  <c:v>0.63535900000000001</c:v>
                </c:pt>
                <c:pt idx="14839">
                  <c:v>0.635181</c:v>
                </c:pt>
                <c:pt idx="14840">
                  <c:v>0.63500299999999998</c:v>
                </c:pt>
                <c:pt idx="14841">
                  <c:v>0.63482499999999997</c:v>
                </c:pt>
                <c:pt idx="14842">
                  <c:v>0.63464699999999996</c:v>
                </c:pt>
                <c:pt idx="14843">
                  <c:v>0.63446999999999998</c:v>
                </c:pt>
                <c:pt idx="14844">
                  <c:v>0.63429199999999997</c:v>
                </c:pt>
                <c:pt idx="14845">
                  <c:v>0.63411499999999998</c:v>
                </c:pt>
                <c:pt idx="14846">
                  <c:v>0.63393900000000003</c:v>
                </c:pt>
                <c:pt idx="14847">
                  <c:v>0.63376200000000005</c:v>
                </c:pt>
                <c:pt idx="14848">
                  <c:v>0.63358599999999998</c:v>
                </c:pt>
                <c:pt idx="14849">
                  <c:v>0.63341000000000003</c:v>
                </c:pt>
                <c:pt idx="14850">
                  <c:v>0.63323399999999996</c:v>
                </c:pt>
                <c:pt idx="14851">
                  <c:v>0.63305800000000001</c:v>
                </c:pt>
                <c:pt idx="14852">
                  <c:v>0.63288299999999997</c:v>
                </c:pt>
                <c:pt idx="14853">
                  <c:v>0.63270800000000005</c:v>
                </c:pt>
                <c:pt idx="14854">
                  <c:v>0.63253300000000001</c:v>
                </c:pt>
                <c:pt idx="14855">
                  <c:v>0.63235799999999998</c:v>
                </c:pt>
                <c:pt idx="14856">
                  <c:v>0.63218399999999997</c:v>
                </c:pt>
                <c:pt idx="14857">
                  <c:v>0.63200900000000004</c:v>
                </c:pt>
                <c:pt idx="14858">
                  <c:v>0.63183599999999995</c:v>
                </c:pt>
                <c:pt idx="14859">
                  <c:v>0.63166199999999995</c:v>
                </c:pt>
                <c:pt idx="14860">
                  <c:v>0.63148800000000005</c:v>
                </c:pt>
                <c:pt idx="14861">
                  <c:v>0.63131499999999996</c:v>
                </c:pt>
                <c:pt idx="14862">
                  <c:v>0.63114199999999998</c:v>
                </c:pt>
                <c:pt idx="14863">
                  <c:v>0.63097000000000003</c:v>
                </c:pt>
                <c:pt idx="14864">
                  <c:v>0.63079799999999997</c:v>
                </c:pt>
                <c:pt idx="14865">
                  <c:v>0.63062499999999999</c:v>
                </c:pt>
                <c:pt idx="14866">
                  <c:v>0.63045399999999996</c:v>
                </c:pt>
                <c:pt idx="14867">
                  <c:v>0.63028200000000001</c:v>
                </c:pt>
                <c:pt idx="14868">
                  <c:v>0.63011099999999998</c:v>
                </c:pt>
                <c:pt idx="14869">
                  <c:v>0.62994000000000006</c:v>
                </c:pt>
                <c:pt idx="14870">
                  <c:v>0.62976900000000002</c:v>
                </c:pt>
                <c:pt idx="14871">
                  <c:v>0.62959900000000002</c:v>
                </c:pt>
                <c:pt idx="14872">
                  <c:v>0.62942900000000002</c:v>
                </c:pt>
                <c:pt idx="14873">
                  <c:v>0.62925900000000001</c:v>
                </c:pt>
                <c:pt idx="14874">
                  <c:v>0.62908900000000001</c:v>
                </c:pt>
                <c:pt idx="14875">
                  <c:v>0.62892000000000003</c:v>
                </c:pt>
                <c:pt idx="14876">
                  <c:v>0.62875099999999995</c:v>
                </c:pt>
                <c:pt idx="14877">
                  <c:v>0.628583</c:v>
                </c:pt>
                <c:pt idx="14878">
                  <c:v>0.62841400000000003</c:v>
                </c:pt>
                <c:pt idx="14879">
                  <c:v>0.62824599999999997</c:v>
                </c:pt>
                <c:pt idx="14880">
                  <c:v>0.62807900000000005</c:v>
                </c:pt>
                <c:pt idx="14881">
                  <c:v>0.627911</c:v>
                </c:pt>
                <c:pt idx="14882">
                  <c:v>0.62774399999999997</c:v>
                </c:pt>
                <c:pt idx="14883">
                  <c:v>0.62757799999999997</c:v>
                </c:pt>
                <c:pt idx="14884">
                  <c:v>0.62741100000000005</c:v>
                </c:pt>
                <c:pt idx="14885">
                  <c:v>0.62724500000000005</c:v>
                </c:pt>
                <c:pt idx="14886">
                  <c:v>0.62707900000000005</c:v>
                </c:pt>
                <c:pt idx="14887">
                  <c:v>0.62691399999999997</c:v>
                </c:pt>
                <c:pt idx="14888">
                  <c:v>0.626749</c:v>
                </c:pt>
                <c:pt idx="14889">
                  <c:v>0.62658400000000003</c:v>
                </c:pt>
                <c:pt idx="14890">
                  <c:v>0.62641999999999998</c:v>
                </c:pt>
                <c:pt idx="14891">
                  <c:v>0.62625600000000003</c:v>
                </c:pt>
                <c:pt idx="14892">
                  <c:v>0.62609199999999998</c:v>
                </c:pt>
                <c:pt idx="14893">
                  <c:v>0.62592899999999996</c:v>
                </c:pt>
                <c:pt idx="14894">
                  <c:v>0.62576600000000004</c:v>
                </c:pt>
                <c:pt idx="14895">
                  <c:v>0.62560300000000002</c:v>
                </c:pt>
                <c:pt idx="14896">
                  <c:v>0.62544100000000002</c:v>
                </c:pt>
                <c:pt idx="14897">
                  <c:v>0.62527900000000003</c:v>
                </c:pt>
                <c:pt idx="14898">
                  <c:v>0.62511700000000003</c:v>
                </c:pt>
                <c:pt idx="14899">
                  <c:v>0.62495599999999996</c:v>
                </c:pt>
                <c:pt idx="14900">
                  <c:v>0.62479499999999999</c:v>
                </c:pt>
                <c:pt idx="14901">
                  <c:v>0.62463500000000005</c:v>
                </c:pt>
                <c:pt idx="14902">
                  <c:v>0.624475</c:v>
                </c:pt>
                <c:pt idx="14903">
                  <c:v>0.62431499999999995</c:v>
                </c:pt>
                <c:pt idx="14904">
                  <c:v>0.62415600000000004</c:v>
                </c:pt>
                <c:pt idx="14905">
                  <c:v>0.62399700000000002</c:v>
                </c:pt>
                <c:pt idx="14906">
                  <c:v>0.62383900000000003</c:v>
                </c:pt>
                <c:pt idx="14907">
                  <c:v>0.62368000000000001</c:v>
                </c:pt>
                <c:pt idx="14908">
                  <c:v>0.62352300000000005</c:v>
                </c:pt>
                <c:pt idx="14909">
                  <c:v>0.62336599999999998</c:v>
                </c:pt>
                <c:pt idx="14910">
                  <c:v>0.62320900000000001</c:v>
                </c:pt>
                <c:pt idx="14911">
                  <c:v>0.62305200000000005</c:v>
                </c:pt>
                <c:pt idx="14912">
                  <c:v>0.62289600000000001</c:v>
                </c:pt>
                <c:pt idx="14913">
                  <c:v>0.62274099999999999</c:v>
                </c:pt>
                <c:pt idx="14914">
                  <c:v>0.62258500000000006</c:v>
                </c:pt>
                <c:pt idx="14915">
                  <c:v>0.62243099999999996</c:v>
                </c:pt>
                <c:pt idx="14916">
                  <c:v>0.62227600000000005</c:v>
                </c:pt>
                <c:pt idx="14917">
                  <c:v>0.62212199999999995</c:v>
                </c:pt>
                <c:pt idx="14918">
                  <c:v>0.62196899999999999</c:v>
                </c:pt>
                <c:pt idx="14919">
                  <c:v>0.62181600000000004</c:v>
                </c:pt>
                <c:pt idx="14920">
                  <c:v>0.62166299999999997</c:v>
                </c:pt>
                <c:pt idx="14921">
                  <c:v>0.62151100000000004</c:v>
                </c:pt>
                <c:pt idx="14922">
                  <c:v>0.62135899999999999</c:v>
                </c:pt>
                <c:pt idx="14923">
                  <c:v>0.62120799999999998</c:v>
                </c:pt>
                <c:pt idx="14924">
                  <c:v>0.62105699999999997</c:v>
                </c:pt>
                <c:pt idx="14925">
                  <c:v>0.62090699999999999</c:v>
                </c:pt>
                <c:pt idx="14926">
                  <c:v>0.620757</c:v>
                </c:pt>
                <c:pt idx="14927">
                  <c:v>0.62060800000000005</c:v>
                </c:pt>
                <c:pt idx="14928">
                  <c:v>0.62045899999999998</c:v>
                </c:pt>
                <c:pt idx="14929">
                  <c:v>0.62031000000000003</c:v>
                </c:pt>
                <c:pt idx="14930">
                  <c:v>0.62016199999999999</c:v>
                </c:pt>
                <c:pt idx="14931">
                  <c:v>0.62001499999999998</c:v>
                </c:pt>
                <c:pt idx="14932">
                  <c:v>0.61986799999999997</c:v>
                </c:pt>
                <c:pt idx="14933">
                  <c:v>0.61972099999999997</c:v>
                </c:pt>
                <c:pt idx="14934">
                  <c:v>0.61957499999999999</c:v>
                </c:pt>
                <c:pt idx="14935">
                  <c:v>0.61943000000000004</c:v>
                </c:pt>
                <c:pt idx="14936">
                  <c:v>0.61928499999999997</c:v>
                </c:pt>
                <c:pt idx="14937">
                  <c:v>0.61914000000000002</c:v>
                </c:pt>
                <c:pt idx="14938">
                  <c:v>0.61899599999999999</c:v>
                </c:pt>
                <c:pt idx="14939">
                  <c:v>0.61885299999999999</c:v>
                </c:pt>
                <c:pt idx="14940">
                  <c:v>0.61870999999999998</c:v>
                </c:pt>
                <c:pt idx="14941">
                  <c:v>0.61856699999999998</c:v>
                </c:pt>
                <c:pt idx="14942">
                  <c:v>0.618425</c:v>
                </c:pt>
                <c:pt idx="14943">
                  <c:v>0.61828399999999994</c:v>
                </c:pt>
                <c:pt idx="14944">
                  <c:v>0.618143</c:v>
                </c:pt>
                <c:pt idx="14945">
                  <c:v>0.61800200000000005</c:v>
                </c:pt>
                <c:pt idx="14946">
                  <c:v>0.61786200000000002</c:v>
                </c:pt>
                <c:pt idx="14947">
                  <c:v>0.61772300000000002</c:v>
                </c:pt>
                <c:pt idx="14948">
                  <c:v>0.61758400000000002</c:v>
                </c:pt>
                <c:pt idx="14949">
                  <c:v>0.61744600000000005</c:v>
                </c:pt>
                <c:pt idx="14950">
                  <c:v>0.61730799999999997</c:v>
                </c:pt>
                <c:pt idx="14951">
                  <c:v>0.61717100000000003</c:v>
                </c:pt>
                <c:pt idx="14952">
                  <c:v>0.61703399999999997</c:v>
                </c:pt>
                <c:pt idx="14953">
                  <c:v>0.61689799999999995</c:v>
                </c:pt>
                <c:pt idx="14954">
                  <c:v>0.61676299999999995</c:v>
                </c:pt>
                <c:pt idx="14955">
                  <c:v>0.61662799999999995</c:v>
                </c:pt>
                <c:pt idx="14956">
                  <c:v>0.61649299999999996</c:v>
                </c:pt>
                <c:pt idx="14957">
                  <c:v>0.61635899999999999</c:v>
                </c:pt>
                <c:pt idx="14958">
                  <c:v>0.61622600000000005</c:v>
                </c:pt>
                <c:pt idx="14959">
                  <c:v>0.616093</c:v>
                </c:pt>
                <c:pt idx="14960">
                  <c:v>0.61596099999999998</c:v>
                </c:pt>
                <c:pt idx="14961">
                  <c:v>0.61582899999999996</c:v>
                </c:pt>
                <c:pt idx="14962">
                  <c:v>0.61569799999999997</c:v>
                </c:pt>
                <c:pt idx="14963">
                  <c:v>0.615568</c:v>
                </c:pt>
                <c:pt idx="14964">
                  <c:v>0.61543800000000004</c:v>
                </c:pt>
                <c:pt idx="14965">
                  <c:v>0.61530899999999999</c:v>
                </c:pt>
                <c:pt idx="14966">
                  <c:v>0.61517999999999995</c:v>
                </c:pt>
                <c:pt idx="14967">
                  <c:v>0.61505200000000004</c:v>
                </c:pt>
                <c:pt idx="14968">
                  <c:v>0.61492400000000003</c:v>
                </c:pt>
                <c:pt idx="14969">
                  <c:v>0.61479700000000004</c:v>
                </c:pt>
                <c:pt idx="14970">
                  <c:v>0.61467099999999997</c:v>
                </c:pt>
                <c:pt idx="14971">
                  <c:v>0.61454500000000001</c:v>
                </c:pt>
                <c:pt idx="14972">
                  <c:v>0.61441999999999997</c:v>
                </c:pt>
                <c:pt idx="14973">
                  <c:v>0.61429500000000004</c:v>
                </c:pt>
                <c:pt idx="14974">
                  <c:v>0.61417100000000002</c:v>
                </c:pt>
                <c:pt idx="14975">
                  <c:v>0.61404800000000004</c:v>
                </c:pt>
                <c:pt idx="14976">
                  <c:v>0.61392500000000005</c:v>
                </c:pt>
                <c:pt idx="14977">
                  <c:v>0.61380299999999999</c:v>
                </c:pt>
                <c:pt idx="14978">
                  <c:v>0.61368100000000003</c:v>
                </c:pt>
                <c:pt idx="14979">
                  <c:v>0.61355999999999999</c:v>
                </c:pt>
                <c:pt idx="14980">
                  <c:v>0.61343999999999999</c:v>
                </c:pt>
                <c:pt idx="14981">
                  <c:v>0.61331999999999998</c:v>
                </c:pt>
                <c:pt idx="14982">
                  <c:v>0.613201</c:v>
                </c:pt>
                <c:pt idx="14983">
                  <c:v>0.61308300000000004</c:v>
                </c:pt>
                <c:pt idx="14984">
                  <c:v>0.61296499999999998</c:v>
                </c:pt>
                <c:pt idx="14985">
                  <c:v>0.61284700000000003</c:v>
                </c:pt>
                <c:pt idx="14986">
                  <c:v>0.61273100000000003</c:v>
                </c:pt>
                <c:pt idx="14987">
                  <c:v>0.61261500000000002</c:v>
                </c:pt>
                <c:pt idx="14988">
                  <c:v>0.61249900000000002</c:v>
                </c:pt>
                <c:pt idx="14989">
                  <c:v>0.61238400000000004</c:v>
                </c:pt>
                <c:pt idx="14990">
                  <c:v>0.61226999999999998</c:v>
                </c:pt>
                <c:pt idx="14991">
                  <c:v>0.61215600000000003</c:v>
                </c:pt>
                <c:pt idx="14992">
                  <c:v>0.612043</c:v>
                </c:pt>
                <c:pt idx="14993">
                  <c:v>0.611931</c:v>
                </c:pt>
                <c:pt idx="14994">
                  <c:v>0.611819</c:v>
                </c:pt>
                <c:pt idx="14995">
                  <c:v>0.61170800000000003</c:v>
                </c:pt>
                <c:pt idx="14996">
                  <c:v>0.61159699999999995</c:v>
                </c:pt>
                <c:pt idx="14997">
                  <c:v>0.611487</c:v>
                </c:pt>
                <c:pt idx="14998">
                  <c:v>0.61137799999999998</c:v>
                </c:pt>
                <c:pt idx="14999">
                  <c:v>0.61126899999999995</c:v>
                </c:pt>
                <c:pt idx="15000">
                  <c:v>0.61116099999999995</c:v>
                </c:pt>
                <c:pt idx="15001">
                  <c:v>0.61105399999999999</c:v>
                </c:pt>
                <c:pt idx="15002">
                  <c:v>0.61094700000000002</c:v>
                </c:pt>
                <c:pt idx="15003">
                  <c:v>0.61084099999999997</c:v>
                </c:pt>
                <c:pt idx="15004">
                  <c:v>0.61073500000000003</c:v>
                </c:pt>
                <c:pt idx="15005">
                  <c:v>0.61063000000000001</c:v>
                </c:pt>
                <c:pt idx="15006">
                  <c:v>0.61052600000000001</c:v>
                </c:pt>
                <c:pt idx="15007">
                  <c:v>0.61042200000000002</c:v>
                </c:pt>
                <c:pt idx="15008">
                  <c:v>0.61031899999999994</c:v>
                </c:pt>
                <c:pt idx="15009">
                  <c:v>0.61021700000000001</c:v>
                </c:pt>
                <c:pt idx="15010">
                  <c:v>0.61011499999999996</c:v>
                </c:pt>
                <c:pt idx="15011">
                  <c:v>0.61001399999999995</c:v>
                </c:pt>
                <c:pt idx="15012">
                  <c:v>0.60991300000000004</c:v>
                </c:pt>
                <c:pt idx="15013">
                  <c:v>0.60981300000000005</c:v>
                </c:pt>
                <c:pt idx="15014">
                  <c:v>0.60971299999999995</c:v>
                </c:pt>
                <c:pt idx="15015">
                  <c:v>0.60961399999999999</c:v>
                </c:pt>
                <c:pt idx="15016">
                  <c:v>0.60951599999999995</c:v>
                </c:pt>
                <c:pt idx="15017">
                  <c:v>0.60941900000000004</c:v>
                </c:pt>
                <c:pt idx="15018">
                  <c:v>0.60932200000000003</c:v>
                </c:pt>
                <c:pt idx="15019">
                  <c:v>0.60922500000000002</c:v>
                </c:pt>
                <c:pt idx="15020">
                  <c:v>0.60912900000000003</c:v>
                </c:pt>
                <c:pt idx="15021">
                  <c:v>0.60903399999999996</c:v>
                </c:pt>
                <c:pt idx="15022">
                  <c:v>0.60894000000000004</c:v>
                </c:pt>
                <c:pt idx="15023">
                  <c:v>0.608846</c:v>
                </c:pt>
                <c:pt idx="15024">
                  <c:v>0.60875199999999996</c:v>
                </c:pt>
                <c:pt idx="15025">
                  <c:v>0.60865899999999995</c:v>
                </c:pt>
                <c:pt idx="15026">
                  <c:v>0.60856699999999997</c:v>
                </c:pt>
                <c:pt idx="15027">
                  <c:v>0.60847499999999999</c:v>
                </c:pt>
                <c:pt idx="15028">
                  <c:v>0.60838400000000004</c:v>
                </c:pt>
                <c:pt idx="15029">
                  <c:v>0.608294</c:v>
                </c:pt>
                <c:pt idx="15030">
                  <c:v>0.60820399999999997</c:v>
                </c:pt>
                <c:pt idx="15031">
                  <c:v>0.60811499999999996</c:v>
                </c:pt>
                <c:pt idx="15032">
                  <c:v>0.60802599999999996</c:v>
                </c:pt>
                <c:pt idx="15033">
                  <c:v>0.60793799999999998</c:v>
                </c:pt>
                <c:pt idx="15034">
                  <c:v>0.60785</c:v>
                </c:pt>
                <c:pt idx="15035">
                  <c:v>0.60776300000000005</c:v>
                </c:pt>
                <c:pt idx="15036">
                  <c:v>0.60767599999999999</c:v>
                </c:pt>
                <c:pt idx="15037">
                  <c:v>0.60759099999999999</c:v>
                </c:pt>
                <c:pt idx="15038">
                  <c:v>0.60750499999999996</c:v>
                </c:pt>
                <c:pt idx="15039">
                  <c:v>0.60741999999999996</c:v>
                </c:pt>
                <c:pt idx="15040">
                  <c:v>0.60733599999999999</c:v>
                </c:pt>
                <c:pt idx="15041">
                  <c:v>0.60725300000000004</c:v>
                </c:pt>
                <c:pt idx="15042">
                  <c:v>0.60716899999999996</c:v>
                </c:pt>
                <c:pt idx="15043">
                  <c:v>0.60708700000000004</c:v>
                </c:pt>
                <c:pt idx="15044">
                  <c:v>0.60700500000000002</c:v>
                </c:pt>
                <c:pt idx="15045">
                  <c:v>0.60692299999999999</c:v>
                </c:pt>
                <c:pt idx="15046">
                  <c:v>0.60684199999999999</c:v>
                </c:pt>
                <c:pt idx="15047">
                  <c:v>0.60676200000000002</c:v>
                </c:pt>
                <c:pt idx="15048">
                  <c:v>0.60668200000000005</c:v>
                </c:pt>
                <c:pt idx="15049">
                  <c:v>0.606603</c:v>
                </c:pt>
                <c:pt idx="15050">
                  <c:v>0.60652399999999995</c:v>
                </c:pt>
                <c:pt idx="15051">
                  <c:v>0.60644600000000004</c:v>
                </c:pt>
                <c:pt idx="15052">
                  <c:v>0.60636800000000002</c:v>
                </c:pt>
                <c:pt idx="15053">
                  <c:v>0.60629100000000002</c:v>
                </c:pt>
                <c:pt idx="15054">
                  <c:v>0.60621400000000003</c:v>
                </c:pt>
                <c:pt idx="15055">
                  <c:v>0.60613799999999995</c:v>
                </c:pt>
                <c:pt idx="15056">
                  <c:v>0.60606199999999999</c:v>
                </c:pt>
                <c:pt idx="15057">
                  <c:v>0.60598700000000005</c:v>
                </c:pt>
                <c:pt idx="15058">
                  <c:v>0.60591200000000001</c:v>
                </c:pt>
                <c:pt idx="15059">
                  <c:v>0.60583799999999999</c:v>
                </c:pt>
                <c:pt idx="15060">
                  <c:v>0.60576399999999997</c:v>
                </c:pt>
                <c:pt idx="15061">
                  <c:v>0.60569099999999998</c:v>
                </c:pt>
                <c:pt idx="15062">
                  <c:v>0.60561799999999999</c:v>
                </c:pt>
                <c:pt idx="15063">
                  <c:v>0.60554600000000003</c:v>
                </c:pt>
                <c:pt idx="15064">
                  <c:v>0.60547399999999996</c:v>
                </c:pt>
                <c:pt idx="15065">
                  <c:v>0.605402</c:v>
                </c:pt>
                <c:pt idx="15066">
                  <c:v>0.60533099999999995</c:v>
                </c:pt>
                <c:pt idx="15067">
                  <c:v>0.60526100000000005</c:v>
                </c:pt>
                <c:pt idx="15068">
                  <c:v>0.60519100000000003</c:v>
                </c:pt>
                <c:pt idx="15069">
                  <c:v>0.60512200000000005</c:v>
                </c:pt>
                <c:pt idx="15070">
                  <c:v>0.60505299999999995</c:v>
                </c:pt>
                <c:pt idx="15071">
                  <c:v>0.60498399999999997</c:v>
                </c:pt>
                <c:pt idx="15072">
                  <c:v>0.60491600000000001</c:v>
                </c:pt>
                <c:pt idx="15073">
                  <c:v>0.60484800000000005</c:v>
                </c:pt>
                <c:pt idx="15074">
                  <c:v>0.60478100000000001</c:v>
                </c:pt>
                <c:pt idx="15075">
                  <c:v>0.60471399999999997</c:v>
                </c:pt>
                <c:pt idx="15076">
                  <c:v>0.60464799999999996</c:v>
                </c:pt>
                <c:pt idx="15077">
                  <c:v>0.60458199999999995</c:v>
                </c:pt>
                <c:pt idx="15078">
                  <c:v>0.60451600000000005</c:v>
                </c:pt>
                <c:pt idx="15079">
                  <c:v>0.60445099999999996</c:v>
                </c:pt>
                <c:pt idx="15080">
                  <c:v>0.60438700000000001</c:v>
                </c:pt>
                <c:pt idx="15081">
                  <c:v>0.60432200000000003</c:v>
                </c:pt>
                <c:pt idx="15082">
                  <c:v>0.60425799999999996</c:v>
                </c:pt>
                <c:pt idx="15083">
                  <c:v>0.60419500000000004</c:v>
                </c:pt>
                <c:pt idx="15084">
                  <c:v>0.604132</c:v>
                </c:pt>
                <c:pt idx="15085">
                  <c:v>0.60406899999999997</c:v>
                </c:pt>
                <c:pt idx="15086">
                  <c:v>0.60400699999999996</c:v>
                </c:pt>
                <c:pt idx="15087">
                  <c:v>0.60394499999999995</c:v>
                </c:pt>
                <c:pt idx="15088">
                  <c:v>0.60388399999999998</c:v>
                </c:pt>
                <c:pt idx="15089">
                  <c:v>0.603823</c:v>
                </c:pt>
                <c:pt idx="15090">
                  <c:v>0.60376200000000002</c:v>
                </c:pt>
                <c:pt idx="15091">
                  <c:v>0.60370199999999996</c:v>
                </c:pt>
                <c:pt idx="15092">
                  <c:v>0.60364200000000001</c:v>
                </c:pt>
                <c:pt idx="15093">
                  <c:v>0.60358199999999995</c:v>
                </c:pt>
                <c:pt idx="15094">
                  <c:v>0.60352300000000003</c:v>
                </c:pt>
                <c:pt idx="15095">
                  <c:v>0.603464</c:v>
                </c:pt>
                <c:pt idx="15096">
                  <c:v>0.60340499999999997</c:v>
                </c:pt>
                <c:pt idx="15097">
                  <c:v>0.60334699999999997</c:v>
                </c:pt>
                <c:pt idx="15098">
                  <c:v>0.60328899999999996</c:v>
                </c:pt>
                <c:pt idx="15099">
                  <c:v>0.60323199999999999</c:v>
                </c:pt>
                <c:pt idx="15100">
                  <c:v>0.60317500000000002</c:v>
                </c:pt>
                <c:pt idx="15101">
                  <c:v>0.60311800000000004</c:v>
                </c:pt>
                <c:pt idx="15102">
                  <c:v>0.60306199999999999</c:v>
                </c:pt>
                <c:pt idx="15103">
                  <c:v>0.60300600000000004</c:v>
                </c:pt>
                <c:pt idx="15104">
                  <c:v>0.60294999999999999</c:v>
                </c:pt>
                <c:pt idx="15105">
                  <c:v>0.60289400000000004</c:v>
                </c:pt>
                <c:pt idx="15106">
                  <c:v>0.60283900000000001</c:v>
                </c:pt>
                <c:pt idx="15107">
                  <c:v>0.60278399999999999</c:v>
                </c:pt>
                <c:pt idx="15108">
                  <c:v>0.60272999999999999</c:v>
                </c:pt>
                <c:pt idx="15109">
                  <c:v>0.60267599999999999</c:v>
                </c:pt>
                <c:pt idx="15110">
                  <c:v>0.60262199999999999</c:v>
                </c:pt>
                <c:pt idx="15111">
                  <c:v>0.60256799999999999</c:v>
                </c:pt>
                <c:pt idx="15112">
                  <c:v>0.60251500000000002</c:v>
                </c:pt>
                <c:pt idx="15113">
                  <c:v>0.60246200000000005</c:v>
                </c:pt>
                <c:pt idx="15114">
                  <c:v>0.60240899999999997</c:v>
                </c:pt>
                <c:pt idx="15115">
                  <c:v>0.60235700000000003</c:v>
                </c:pt>
                <c:pt idx="15116">
                  <c:v>0.60230499999999998</c:v>
                </c:pt>
                <c:pt idx="15117">
                  <c:v>0.60225300000000004</c:v>
                </c:pt>
                <c:pt idx="15118">
                  <c:v>0.60220200000000002</c:v>
                </c:pt>
                <c:pt idx="15119">
                  <c:v>0.60214999999999996</c:v>
                </c:pt>
                <c:pt idx="15120">
                  <c:v>0.60209900000000005</c:v>
                </c:pt>
                <c:pt idx="15121">
                  <c:v>0.60204899999999995</c:v>
                </c:pt>
                <c:pt idx="15122">
                  <c:v>0.60199800000000003</c:v>
                </c:pt>
                <c:pt idx="15123">
                  <c:v>0.60194800000000004</c:v>
                </c:pt>
                <c:pt idx="15124">
                  <c:v>0.60189800000000004</c:v>
                </c:pt>
                <c:pt idx="15125">
                  <c:v>0.60184800000000005</c:v>
                </c:pt>
                <c:pt idx="15126">
                  <c:v>0.60179899999999997</c:v>
                </c:pt>
                <c:pt idx="15127">
                  <c:v>0.60175000000000001</c:v>
                </c:pt>
                <c:pt idx="15128">
                  <c:v>0.60170100000000004</c:v>
                </c:pt>
                <c:pt idx="15129">
                  <c:v>0.60165199999999996</c:v>
                </c:pt>
                <c:pt idx="15130">
                  <c:v>0.60160400000000003</c:v>
                </c:pt>
                <c:pt idx="15131">
                  <c:v>0.60155599999999998</c:v>
                </c:pt>
                <c:pt idx="15132">
                  <c:v>0.60150800000000004</c:v>
                </c:pt>
                <c:pt idx="15133">
                  <c:v>0.60145999999999999</c:v>
                </c:pt>
                <c:pt idx="15134">
                  <c:v>0.60141299999999998</c:v>
                </c:pt>
                <c:pt idx="15135">
                  <c:v>0.60136599999999996</c:v>
                </c:pt>
                <c:pt idx="15136">
                  <c:v>0.60131900000000005</c:v>
                </c:pt>
                <c:pt idx="15137">
                  <c:v>0.60127200000000003</c:v>
                </c:pt>
                <c:pt idx="15138">
                  <c:v>0.60122500000000001</c:v>
                </c:pt>
                <c:pt idx="15139">
                  <c:v>0.60117900000000002</c:v>
                </c:pt>
                <c:pt idx="15140">
                  <c:v>0.60113300000000003</c:v>
                </c:pt>
                <c:pt idx="15141">
                  <c:v>0.60108700000000004</c:v>
                </c:pt>
                <c:pt idx="15142">
                  <c:v>0.60104100000000005</c:v>
                </c:pt>
                <c:pt idx="15143">
                  <c:v>0.60099599999999997</c:v>
                </c:pt>
                <c:pt idx="15144">
                  <c:v>0.60094999999999998</c:v>
                </c:pt>
                <c:pt idx="15145">
                  <c:v>0.60090500000000002</c:v>
                </c:pt>
                <c:pt idx="15146">
                  <c:v>0.60085999999999995</c:v>
                </c:pt>
                <c:pt idx="15147">
                  <c:v>0.60081600000000002</c:v>
                </c:pt>
                <c:pt idx="15148">
                  <c:v>0.60077100000000005</c:v>
                </c:pt>
                <c:pt idx="15149">
                  <c:v>0.60072700000000001</c:v>
                </c:pt>
                <c:pt idx="15150">
                  <c:v>0.60068299999999997</c:v>
                </c:pt>
                <c:pt idx="15151">
                  <c:v>0.60063900000000003</c:v>
                </c:pt>
                <c:pt idx="15152">
                  <c:v>0.60059499999999999</c:v>
                </c:pt>
                <c:pt idx="15153">
                  <c:v>0.60055199999999997</c:v>
                </c:pt>
                <c:pt idx="15154">
                  <c:v>0.60050800000000004</c:v>
                </c:pt>
                <c:pt idx="15155">
                  <c:v>0.60046500000000003</c:v>
                </c:pt>
                <c:pt idx="15156">
                  <c:v>0.60042200000000001</c:v>
                </c:pt>
                <c:pt idx="15157">
                  <c:v>0.600379</c:v>
                </c:pt>
                <c:pt idx="15158">
                  <c:v>0.60033700000000001</c:v>
                </c:pt>
                <c:pt idx="15159">
                  <c:v>0.60029399999999999</c:v>
                </c:pt>
                <c:pt idx="15160">
                  <c:v>0.60025200000000001</c:v>
                </c:pt>
                <c:pt idx="15161">
                  <c:v>0.60021000000000002</c:v>
                </c:pt>
                <c:pt idx="15162">
                  <c:v>0.60016800000000003</c:v>
                </c:pt>
                <c:pt idx="15163">
                  <c:v>0.60012600000000005</c:v>
                </c:pt>
                <c:pt idx="15164">
                  <c:v>0.60008399999999995</c:v>
                </c:pt>
                <c:pt idx="15165">
                  <c:v>0.60004299999999999</c:v>
                </c:pt>
                <c:pt idx="15166">
                  <c:v>0.60000100000000001</c:v>
                </c:pt>
                <c:pt idx="15167">
                  <c:v>0.59996000000000005</c:v>
                </c:pt>
                <c:pt idx="15168">
                  <c:v>0.59991899999999998</c:v>
                </c:pt>
                <c:pt idx="15169">
                  <c:v>0.59987800000000002</c:v>
                </c:pt>
                <c:pt idx="15170">
                  <c:v>0.59983699999999995</c:v>
                </c:pt>
                <c:pt idx="15171">
                  <c:v>0.59979700000000002</c:v>
                </c:pt>
                <c:pt idx="15172">
                  <c:v>0.59975599999999996</c:v>
                </c:pt>
                <c:pt idx="15173">
                  <c:v>0.59971600000000003</c:v>
                </c:pt>
                <c:pt idx="15174">
                  <c:v>0.59967499999999996</c:v>
                </c:pt>
                <c:pt idx="15175">
                  <c:v>0.59963500000000003</c:v>
                </c:pt>
                <c:pt idx="15176">
                  <c:v>0.59959499999999999</c:v>
                </c:pt>
                <c:pt idx="15177">
                  <c:v>0.59955599999999998</c:v>
                </c:pt>
                <c:pt idx="15178">
                  <c:v>0.59951600000000005</c:v>
                </c:pt>
                <c:pt idx="15179">
                  <c:v>0.59947600000000001</c:v>
                </c:pt>
                <c:pt idx="15180">
                  <c:v>0.599437</c:v>
                </c:pt>
                <c:pt idx="15181">
                  <c:v>0.59939799999999999</c:v>
                </c:pt>
                <c:pt idx="15182">
                  <c:v>0.59935799999999995</c:v>
                </c:pt>
                <c:pt idx="15183">
                  <c:v>0.59931900000000005</c:v>
                </c:pt>
                <c:pt idx="15184">
                  <c:v>0.59928000000000003</c:v>
                </c:pt>
                <c:pt idx="15185">
                  <c:v>0.59924200000000005</c:v>
                </c:pt>
                <c:pt idx="15186">
                  <c:v>0.59920300000000004</c:v>
                </c:pt>
                <c:pt idx="15187">
                  <c:v>0.59916400000000003</c:v>
                </c:pt>
                <c:pt idx="15188">
                  <c:v>0.59912600000000005</c:v>
                </c:pt>
                <c:pt idx="15189">
                  <c:v>0.59908799999999995</c:v>
                </c:pt>
                <c:pt idx="15190">
                  <c:v>0.59904900000000005</c:v>
                </c:pt>
                <c:pt idx="15191">
                  <c:v>0.59901099999999996</c:v>
                </c:pt>
                <c:pt idx="15192">
                  <c:v>0.59897299999999998</c:v>
                </c:pt>
                <c:pt idx="15193">
                  <c:v>0.598935</c:v>
                </c:pt>
                <c:pt idx="15194">
                  <c:v>0.59889700000000001</c:v>
                </c:pt>
                <c:pt idx="15195">
                  <c:v>0.59885999999999995</c:v>
                </c:pt>
                <c:pt idx="15196">
                  <c:v>0.59882199999999997</c:v>
                </c:pt>
                <c:pt idx="15197">
                  <c:v>0.59878500000000001</c:v>
                </c:pt>
                <c:pt idx="15198">
                  <c:v>0.59874700000000003</c:v>
                </c:pt>
                <c:pt idx="15199">
                  <c:v>0.59870999999999996</c:v>
                </c:pt>
                <c:pt idx="15200">
                  <c:v>0.59867300000000001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47E-4AA6-A538-8295901BE8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26179728"/>
        <c:axId val="426178896"/>
      </c:scatterChart>
      <c:valAx>
        <c:axId val="42617972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26178896"/>
        <c:crosses val="autoZero"/>
        <c:crossBetween val="midCat"/>
      </c:valAx>
      <c:valAx>
        <c:axId val="426178896"/>
        <c:scaling>
          <c:orientation val="minMax"/>
          <c:max val="0.8"/>
          <c:min val="0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accent4">
                        <a:lumMod val="20000"/>
                        <a:lumOff val="8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z="1800" b="1" dirty="0" smtClean="0">
                    <a:solidFill>
                      <a:schemeClr val="accent4">
                        <a:lumMod val="20000"/>
                        <a:lumOff val="80000"/>
                      </a:schemeClr>
                    </a:solidFill>
                  </a:rPr>
                  <a:t>fatigue</a:t>
                </a:r>
                <a:endParaRPr lang="ko-KR" altLang="en-US" sz="1800" b="1" dirty="0">
                  <a:solidFill>
                    <a:schemeClr val="accent4">
                      <a:lumMod val="20000"/>
                      <a:lumOff val="80000"/>
                    </a:schemeClr>
                  </a:solidFill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accent4">
                      <a:lumMod val="20000"/>
                      <a:lumOff val="80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ko-KR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넥슨 풋볼고딕L"/>
                <a:ea typeface="+mn-ea"/>
                <a:cs typeface="+mn-cs"/>
              </a:defRPr>
            </a:pPr>
            <a:endParaRPr lang="ko-KR"/>
          </a:p>
        </c:txPr>
        <c:crossAx val="42617972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  <c:userShapes r:id="rId4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9050" cap="rnd">
              <a:solidFill>
                <a:schemeClr val="accent1">
                  <a:lumMod val="40000"/>
                  <a:lumOff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Sheet1!$A$1:$A$15202</c:f>
              <c:numCache>
                <c:formatCode>General</c:formatCode>
                <c:ptCount val="15202"/>
                <c:pt idx="0">
                  <c:v>0.01</c:v>
                </c:pt>
                <c:pt idx="1">
                  <c:v>0.02</c:v>
                </c:pt>
                <c:pt idx="2">
                  <c:v>0.03</c:v>
                </c:pt>
                <c:pt idx="3">
                  <c:v>0.04</c:v>
                </c:pt>
                <c:pt idx="4">
                  <c:v>0.05</c:v>
                </c:pt>
                <c:pt idx="5">
                  <c:v>0.06</c:v>
                </c:pt>
                <c:pt idx="6">
                  <c:v>7.0000000000000007E-2</c:v>
                </c:pt>
                <c:pt idx="7">
                  <c:v>0.08</c:v>
                </c:pt>
                <c:pt idx="8">
                  <c:v>0.09</c:v>
                </c:pt>
                <c:pt idx="9">
                  <c:v>0.1</c:v>
                </c:pt>
                <c:pt idx="10">
                  <c:v>0.11</c:v>
                </c:pt>
                <c:pt idx="11">
                  <c:v>0.12</c:v>
                </c:pt>
                <c:pt idx="12">
                  <c:v>0.13</c:v>
                </c:pt>
                <c:pt idx="13">
                  <c:v>0.14000000000000001</c:v>
                </c:pt>
                <c:pt idx="14">
                  <c:v>0.15</c:v>
                </c:pt>
                <c:pt idx="15">
                  <c:v>0.16</c:v>
                </c:pt>
                <c:pt idx="16">
                  <c:v>0.17</c:v>
                </c:pt>
                <c:pt idx="17">
                  <c:v>0.18</c:v>
                </c:pt>
                <c:pt idx="18">
                  <c:v>0.19</c:v>
                </c:pt>
                <c:pt idx="19">
                  <c:v>0.2</c:v>
                </c:pt>
                <c:pt idx="20">
                  <c:v>0.21</c:v>
                </c:pt>
                <c:pt idx="21">
                  <c:v>0.22</c:v>
                </c:pt>
                <c:pt idx="22">
                  <c:v>0.23</c:v>
                </c:pt>
                <c:pt idx="23">
                  <c:v>0.24</c:v>
                </c:pt>
                <c:pt idx="24">
                  <c:v>0.25</c:v>
                </c:pt>
                <c:pt idx="25">
                  <c:v>0.26</c:v>
                </c:pt>
                <c:pt idx="26">
                  <c:v>0.27</c:v>
                </c:pt>
                <c:pt idx="27">
                  <c:v>0.28000000000000003</c:v>
                </c:pt>
                <c:pt idx="28">
                  <c:v>0.28999999999999998</c:v>
                </c:pt>
                <c:pt idx="29">
                  <c:v>0.3</c:v>
                </c:pt>
                <c:pt idx="30">
                  <c:v>0.31</c:v>
                </c:pt>
                <c:pt idx="31">
                  <c:v>0.32</c:v>
                </c:pt>
                <c:pt idx="32">
                  <c:v>0.33</c:v>
                </c:pt>
                <c:pt idx="33">
                  <c:v>0.34</c:v>
                </c:pt>
                <c:pt idx="34">
                  <c:v>0.35</c:v>
                </c:pt>
                <c:pt idx="35">
                  <c:v>0.36</c:v>
                </c:pt>
                <c:pt idx="36">
                  <c:v>0.37</c:v>
                </c:pt>
                <c:pt idx="37">
                  <c:v>0.38</c:v>
                </c:pt>
                <c:pt idx="38">
                  <c:v>0.39</c:v>
                </c:pt>
                <c:pt idx="39">
                  <c:v>0.4</c:v>
                </c:pt>
                <c:pt idx="40">
                  <c:v>0.41</c:v>
                </c:pt>
                <c:pt idx="41">
                  <c:v>0.42</c:v>
                </c:pt>
                <c:pt idx="42">
                  <c:v>0.43</c:v>
                </c:pt>
                <c:pt idx="43">
                  <c:v>0.44</c:v>
                </c:pt>
                <c:pt idx="44">
                  <c:v>0.45</c:v>
                </c:pt>
                <c:pt idx="45">
                  <c:v>0.46</c:v>
                </c:pt>
                <c:pt idx="46">
                  <c:v>0.47</c:v>
                </c:pt>
                <c:pt idx="47">
                  <c:v>0.48</c:v>
                </c:pt>
                <c:pt idx="48">
                  <c:v>0.49</c:v>
                </c:pt>
                <c:pt idx="49">
                  <c:v>0.5</c:v>
                </c:pt>
                <c:pt idx="50">
                  <c:v>0.51</c:v>
                </c:pt>
                <c:pt idx="51">
                  <c:v>0.52</c:v>
                </c:pt>
                <c:pt idx="52">
                  <c:v>0.53</c:v>
                </c:pt>
                <c:pt idx="53">
                  <c:v>0.54</c:v>
                </c:pt>
                <c:pt idx="54">
                  <c:v>0.55000000000000004</c:v>
                </c:pt>
                <c:pt idx="55">
                  <c:v>0.56000000000000005</c:v>
                </c:pt>
                <c:pt idx="56">
                  <c:v>0.56999999999999995</c:v>
                </c:pt>
                <c:pt idx="57">
                  <c:v>0.57999999999999996</c:v>
                </c:pt>
                <c:pt idx="58">
                  <c:v>0.59</c:v>
                </c:pt>
                <c:pt idx="59">
                  <c:v>0.6</c:v>
                </c:pt>
                <c:pt idx="60">
                  <c:v>0.61</c:v>
                </c:pt>
                <c:pt idx="61">
                  <c:v>0.62</c:v>
                </c:pt>
                <c:pt idx="62">
                  <c:v>0.63</c:v>
                </c:pt>
                <c:pt idx="63">
                  <c:v>0.64</c:v>
                </c:pt>
                <c:pt idx="64">
                  <c:v>0.65</c:v>
                </c:pt>
                <c:pt idx="65">
                  <c:v>0.66</c:v>
                </c:pt>
                <c:pt idx="66">
                  <c:v>0.67</c:v>
                </c:pt>
                <c:pt idx="67">
                  <c:v>0.68</c:v>
                </c:pt>
                <c:pt idx="68">
                  <c:v>0.69</c:v>
                </c:pt>
                <c:pt idx="69">
                  <c:v>0.7</c:v>
                </c:pt>
                <c:pt idx="70">
                  <c:v>0.71</c:v>
                </c:pt>
                <c:pt idx="71">
                  <c:v>0.72</c:v>
                </c:pt>
                <c:pt idx="72">
                  <c:v>0.73</c:v>
                </c:pt>
                <c:pt idx="73">
                  <c:v>0.74</c:v>
                </c:pt>
                <c:pt idx="74">
                  <c:v>0.75</c:v>
                </c:pt>
                <c:pt idx="75">
                  <c:v>0.76</c:v>
                </c:pt>
                <c:pt idx="76">
                  <c:v>0.77</c:v>
                </c:pt>
                <c:pt idx="77">
                  <c:v>0.78</c:v>
                </c:pt>
                <c:pt idx="78">
                  <c:v>0.79</c:v>
                </c:pt>
                <c:pt idx="79">
                  <c:v>0.8</c:v>
                </c:pt>
                <c:pt idx="80">
                  <c:v>0.81</c:v>
                </c:pt>
                <c:pt idx="81">
                  <c:v>0.82</c:v>
                </c:pt>
                <c:pt idx="82">
                  <c:v>0.83</c:v>
                </c:pt>
                <c:pt idx="83">
                  <c:v>0.84</c:v>
                </c:pt>
                <c:pt idx="84">
                  <c:v>0.85</c:v>
                </c:pt>
                <c:pt idx="85">
                  <c:v>0.86</c:v>
                </c:pt>
                <c:pt idx="86">
                  <c:v>0.87</c:v>
                </c:pt>
                <c:pt idx="87">
                  <c:v>0.88</c:v>
                </c:pt>
                <c:pt idx="88">
                  <c:v>0.89</c:v>
                </c:pt>
                <c:pt idx="89">
                  <c:v>0.9</c:v>
                </c:pt>
                <c:pt idx="90">
                  <c:v>0.91</c:v>
                </c:pt>
                <c:pt idx="91">
                  <c:v>0.92</c:v>
                </c:pt>
                <c:pt idx="92">
                  <c:v>0.93</c:v>
                </c:pt>
                <c:pt idx="93">
                  <c:v>0.94</c:v>
                </c:pt>
                <c:pt idx="94">
                  <c:v>0.95</c:v>
                </c:pt>
                <c:pt idx="95">
                  <c:v>0.96</c:v>
                </c:pt>
                <c:pt idx="96">
                  <c:v>0.97</c:v>
                </c:pt>
                <c:pt idx="97">
                  <c:v>0.98</c:v>
                </c:pt>
                <c:pt idx="98">
                  <c:v>0.99</c:v>
                </c:pt>
                <c:pt idx="99">
                  <c:v>1</c:v>
                </c:pt>
                <c:pt idx="100">
                  <c:v>1.01</c:v>
                </c:pt>
                <c:pt idx="101">
                  <c:v>1.02</c:v>
                </c:pt>
                <c:pt idx="102">
                  <c:v>1.03</c:v>
                </c:pt>
                <c:pt idx="103">
                  <c:v>1.04</c:v>
                </c:pt>
                <c:pt idx="104">
                  <c:v>1.05</c:v>
                </c:pt>
                <c:pt idx="105">
                  <c:v>1.06</c:v>
                </c:pt>
                <c:pt idx="106">
                  <c:v>1.07</c:v>
                </c:pt>
                <c:pt idx="107">
                  <c:v>1.08</c:v>
                </c:pt>
                <c:pt idx="108">
                  <c:v>1.0900000000000001</c:v>
                </c:pt>
                <c:pt idx="109">
                  <c:v>1.1000000000000001</c:v>
                </c:pt>
                <c:pt idx="110">
                  <c:v>1.1100000000000001</c:v>
                </c:pt>
                <c:pt idx="111">
                  <c:v>1.1200000000000001</c:v>
                </c:pt>
                <c:pt idx="112">
                  <c:v>1.1299999999999999</c:v>
                </c:pt>
                <c:pt idx="113">
                  <c:v>1.1399999999999999</c:v>
                </c:pt>
                <c:pt idx="114">
                  <c:v>1.1499999999999999</c:v>
                </c:pt>
                <c:pt idx="115">
                  <c:v>1.1599999999999999</c:v>
                </c:pt>
                <c:pt idx="116">
                  <c:v>1.17</c:v>
                </c:pt>
                <c:pt idx="117">
                  <c:v>1.18</c:v>
                </c:pt>
                <c:pt idx="118">
                  <c:v>1.19</c:v>
                </c:pt>
                <c:pt idx="119">
                  <c:v>1.2</c:v>
                </c:pt>
                <c:pt idx="120">
                  <c:v>1.21</c:v>
                </c:pt>
                <c:pt idx="121">
                  <c:v>1.22</c:v>
                </c:pt>
                <c:pt idx="122">
                  <c:v>1.23</c:v>
                </c:pt>
                <c:pt idx="123">
                  <c:v>1.24</c:v>
                </c:pt>
                <c:pt idx="124">
                  <c:v>1.25</c:v>
                </c:pt>
                <c:pt idx="125">
                  <c:v>1.26</c:v>
                </c:pt>
                <c:pt idx="126">
                  <c:v>1.27</c:v>
                </c:pt>
                <c:pt idx="127">
                  <c:v>1.28</c:v>
                </c:pt>
                <c:pt idx="128">
                  <c:v>1.29</c:v>
                </c:pt>
                <c:pt idx="129">
                  <c:v>1.3</c:v>
                </c:pt>
                <c:pt idx="130">
                  <c:v>1.31</c:v>
                </c:pt>
                <c:pt idx="131">
                  <c:v>1.32</c:v>
                </c:pt>
                <c:pt idx="132">
                  <c:v>1.33</c:v>
                </c:pt>
                <c:pt idx="133">
                  <c:v>1.34</c:v>
                </c:pt>
                <c:pt idx="134">
                  <c:v>1.35</c:v>
                </c:pt>
                <c:pt idx="135">
                  <c:v>1.36</c:v>
                </c:pt>
                <c:pt idx="136">
                  <c:v>1.37</c:v>
                </c:pt>
                <c:pt idx="137">
                  <c:v>1.38</c:v>
                </c:pt>
                <c:pt idx="138">
                  <c:v>1.39</c:v>
                </c:pt>
                <c:pt idx="139">
                  <c:v>1.4</c:v>
                </c:pt>
                <c:pt idx="140">
                  <c:v>1.41</c:v>
                </c:pt>
                <c:pt idx="141">
                  <c:v>1.42</c:v>
                </c:pt>
                <c:pt idx="142">
                  <c:v>1.43</c:v>
                </c:pt>
                <c:pt idx="143">
                  <c:v>1.44</c:v>
                </c:pt>
                <c:pt idx="144">
                  <c:v>1.45</c:v>
                </c:pt>
                <c:pt idx="145">
                  <c:v>1.46</c:v>
                </c:pt>
                <c:pt idx="146">
                  <c:v>1.47</c:v>
                </c:pt>
                <c:pt idx="147">
                  <c:v>1.48</c:v>
                </c:pt>
                <c:pt idx="148">
                  <c:v>1.49</c:v>
                </c:pt>
                <c:pt idx="149">
                  <c:v>1.5</c:v>
                </c:pt>
                <c:pt idx="150">
                  <c:v>1.51</c:v>
                </c:pt>
                <c:pt idx="151">
                  <c:v>1.52</c:v>
                </c:pt>
                <c:pt idx="152">
                  <c:v>1.53</c:v>
                </c:pt>
                <c:pt idx="153">
                  <c:v>1.54</c:v>
                </c:pt>
                <c:pt idx="154">
                  <c:v>1.55</c:v>
                </c:pt>
                <c:pt idx="155">
                  <c:v>1.56</c:v>
                </c:pt>
                <c:pt idx="156">
                  <c:v>1.57</c:v>
                </c:pt>
                <c:pt idx="157">
                  <c:v>1.58</c:v>
                </c:pt>
                <c:pt idx="158">
                  <c:v>1.59</c:v>
                </c:pt>
                <c:pt idx="159">
                  <c:v>1.6</c:v>
                </c:pt>
                <c:pt idx="160">
                  <c:v>1.61</c:v>
                </c:pt>
                <c:pt idx="161">
                  <c:v>1.62</c:v>
                </c:pt>
                <c:pt idx="162">
                  <c:v>1.63</c:v>
                </c:pt>
                <c:pt idx="163">
                  <c:v>1.64</c:v>
                </c:pt>
                <c:pt idx="164">
                  <c:v>1.65</c:v>
                </c:pt>
                <c:pt idx="165">
                  <c:v>1.66</c:v>
                </c:pt>
                <c:pt idx="166">
                  <c:v>1.67</c:v>
                </c:pt>
                <c:pt idx="167">
                  <c:v>1.68</c:v>
                </c:pt>
                <c:pt idx="168">
                  <c:v>1.69</c:v>
                </c:pt>
                <c:pt idx="169">
                  <c:v>1.7</c:v>
                </c:pt>
                <c:pt idx="170">
                  <c:v>1.71</c:v>
                </c:pt>
                <c:pt idx="171">
                  <c:v>1.72</c:v>
                </c:pt>
                <c:pt idx="172">
                  <c:v>1.73</c:v>
                </c:pt>
                <c:pt idx="173">
                  <c:v>1.74</c:v>
                </c:pt>
                <c:pt idx="174">
                  <c:v>1.75</c:v>
                </c:pt>
                <c:pt idx="175">
                  <c:v>1.76</c:v>
                </c:pt>
                <c:pt idx="176">
                  <c:v>1.77</c:v>
                </c:pt>
                <c:pt idx="177">
                  <c:v>1.78</c:v>
                </c:pt>
                <c:pt idx="178">
                  <c:v>1.79</c:v>
                </c:pt>
                <c:pt idx="179">
                  <c:v>1.8</c:v>
                </c:pt>
                <c:pt idx="180">
                  <c:v>1.81</c:v>
                </c:pt>
                <c:pt idx="181">
                  <c:v>1.82</c:v>
                </c:pt>
                <c:pt idx="182">
                  <c:v>1.83</c:v>
                </c:pt>
                <c:pt idx="183">
                  <c:v>1.84</c:v>
                </c:pt>
                <c:pt idx="184">
                  <c:v>1.85</c:v>
                </c:pt>
                <c:pt idx="185">
                  <c:v>1.86</c:v>
                </c:pt>
                <c:pt idx="186">
                  <c:v>1.87</c:v>
                </c:pt>
                <c:pt idx="187">
                  <c:v>1.88</c:v>
                </c:pt>
                <c:pt idx="188">
                  <c:v>1.89</c:v>
                </c:pt>
                <c:pt idx="189">
                  <c:v>1.9</c:v>
                </c:pt>
                <c:pt idx="190">
                  <c:v>1.91</c:v>
                </c:pt>
                <c:pt idx="191">
                  <c:v>1.92</c:v>
                </c:pt>
                <c:pt idx="192">
                  <c:v>1.93</c:v>
                </c:pt>
                <c:pt idx="193">
                  <c:v>1.94</c:v>
                </c:pt>
                <c:pt idx="194">
                  <c:v>1.95</c:v>
                </c:pt>
                <c:pt idx="195">
                  <c:v>1.96</c:v>
                </c:pt>
                <c:pt idx="196">
                  <c:v>1.97</c:v>
                </c:pt>
                <c:pt idx="197">
                  <c:v>1.98</c:v>
                </c:pt>
                <c:pt idx="198">
                  <c:v>1.99</c:v>
                </c:pt>
                <c:pt idx="199">
                  <c:v>2</c:v>
                </c:pt>
                <c:pt idx="200">
                  <c:v>2.0099999999999998</c:v>
                </c:pt>
                <c:pt idx="201">
                  <c:v>2.02</c:v>
                </c:pt>
                <c:pt idx="202">
                  <c:v>2.0299999999999998</c:v>
                </c:pt>
                <c:pt idx="203">
                  <c:v>2.04</c:v>
                </c:pt>
                <c:pt idx="204">
                  <c:v>2.0499999999999998</c:v>
                </c:pt>
                <c:pt idx="205">
                  <c:v>2.06</c:v>
                </c:pt>
                <c:pt idx="206">
                  <c:v>2.0699999999999998</c:v>
                </c:pt>
                <c:pt idx="207">
                  <c:v>2.08</c:v>
                </c:pt>
                <c:pt idx="208">
                  <c:v>2.09</c:v>
                </c:pt>
                <c:pt idx="209">
                  <c:v>2.1</c:v>
                </c:pt>
                <c:pt idx="210">
                  <c:v>2.11</c:v>
                </c:pt>
                <c:pt idx="211">
                  <c:v>2.12</c:v>
                </c:pt>
                <c:pt idx="212">
                  <c:v>2.13</c:v>
                </c:pt>
                <c:pt idx="213">
                  <c:v>2.14</c:v>
                </c:pt>
                <c:pt idx="214">
                  <c:v>2.15</c:v>
                </c:pt>
                <c:pt idx="215">
                  <c:v>2.16</c:v>
                </c:pt>
                <c:pt idx="216">
                  <c:v>2.17</c:v>
                </c:pt>
                <c:pt idx="217">
                  <c:v>2.1800000000000002</c:v>
                </c:pt>
                <c:pt idx="218">
                  <c:v>2.19</c:v>
                </c:pt>
                <c:pt idx="219">
                  <c:v>2.2000000000000002</c:v>
                </c:pt>
                <c:pt idx="220">
                  <c:v>2.21</c:v>
                </c:pt>
                <c:pt idx="221">
                  <c:v>2.2200000000000002</c:v>
                </c:pt>
                <c:pt idx="222">
                  <c:v>2.23</c:v>
                </c:pt>
                <c:pt idx="223">
                  <c:v>2.2400000000000002</c:v>
                </c:pt>
                <c:pt idx="224">
                  <c:v>2.25</c:v>
                </c:pt>
                <c:pt idx="225">
                  <c:v>2.2599999999999998</c:v>
                </c:pt>
                <c:pt idx="226">
                  <c:v>2.27</c:v>
                </c:pt>
                <c:pt idx="227">
                  <c:v>2.2799999999999998</c:v>
                </c:pt>
                <c:pt idx="228">
                  <c:v>2.29</c:v>
                </c:pt>
                <c:pt idx="229">
                  <c:v>2.2999999999999998</c:v>
                </c:pt>
                <c:pt idx="230">
                  <c:v>2.31</c:v>
                </c:pt>
                <c:pt idx="231">
                  <c:v>2.3199999999999998</c:v>
                </c:pt>
                <c:pt idx="232">
                  <c:v>2.33</c:v>
                </c:pt>
                <c:pt idx="233">
                  <c:v>2.34</c:v>
                </c:pt>
                <c:pt idx="234">
                  <c:v>2.35</c:v>
                </c:pt>
                <c:pt idx="235">
                  <c:v>2.36</c:v>
                </c:pt>
                <c:pt idx="236">
                  <c:v>2.37</c:v>
                </c:pt>
                <c:pt idx="237">
                  <c:v>2.38</c:v>
                </c:pt>
                <c:pt idx="238">
                  <c:v>2.39</c:v>
                </c:pt>
                <c:pt idx="239">
                  <c:v>2.4</c:v>
                </c:pt>
                <c:pt idx="240">
                  <c:v>2.41</c:v>
                </c:pt>
                <c:pt idx="241">
                  <c:v>2.42</c:v>
                </c:pt>
                <c:pt idx="242">
                  <c:v>2.4300000000000002</c:v>
                </c:pt>
                <c:pt idx="243">
                  <c:v>2.44</c:v>
                </c:pt>
                <c:pt idx="244">
                  <c:v>2.4500000000000002</c:v>
                </c:pt>
                <c:pt idx="245">
                  <c:v>2.46</c:v>
                </c:pt>
                <c:pt idx="246">
                  <c:v>2.4700000000000002</c:v>
                </c:pt>
                <c:pt idx="247">
                  <c:v>2.48</c:v>
                </c:pt>
                <c:pt idx="248">
                  <c:v>2.4900000000000002</c:v>
                </c:pt>
                <c:pt idx="249">
                  <c:v>2.5</c:v>
                </c:pt>
                <c:pt idx="250">
                  <c:v>2.5099999999999998</c:v>
                </c:pt>
                <c:pt idx="251">
                  <c:v>2.52</c:v>
                </c:pt>
                <c:pt idx="252">
                  <c:v>2.5299999999999998</c:v>
                </c:pt>
                <c:pt idx="253">
                  <c:v>2.54</c:v>
                </c:pt>
                <c:pt idx="254">
                  <c:v>2.5499999999999998</c:v>
                </c:pt>
                <c:pt idx="255">
                  <c:v>2.56</c:v>
                </c:pt>
                <c:pt idx="256">
                  <c:v>2.57</c:v>
                </c:pt>
                <c:pt idx="257">
                  <c:v>2.58</c:v>
                </c:pt>
                <c:pt idx="258">
                  <c:v>2.59</c:v>
                </c:pt>
                <c:pt idx="259">
                  <c:v>2.6</c:v>
                </c:pt>
                <c:pt idx="260">
                  <c:v>2.61</c:v>
                </c:pt>
                <c:pt idx="261">
                  <c:v>2.62</c:v>
                </c:pt>
                <c:pt idx="262">
                  <c:v>2.63</c:v>
                </c:pt>
                <c:pt idx="263">
                  <c:v>2.64</c:v>
                </c:pt>
                <c:pt idx="264">
                  <c:v>2.65</c:v>
                </c:pt>
                <c:pt idx="265">
                  <c:v>2.66</c:v>
                </c:pt>
                <c:pt idx="266">
                  <c:v>2.67</c:v>
                </c:pt>
                <c:pt idx="267">
                  <c:v>2.68</c:v>
                </c:pt>
                <c:pt idx="268">
                  <c:v>2.69</c:v>
                </c:pt>
                <c:pt idx="269">
                  <c:v>2.7</c:v>
                </c:pt>
                <c:pt idx="270">
                  <c:v>2.71</c:v>
                </c:pt>
                <c:pt idx="271">
                  <c:v>2.72</c:v>
                </c:pt>
                <c:pt idx="272">
                  <c:v>2.73</c:v>
                </c:pt>
                <c:pt idx="273">
                  <c:v>2.74</c:v>
                </c:pt>
                <c:pt idx="274">
                  <c:v>2.75</c:v>
                </c:pt>
                <c:pt idx="275">
                  <c:v>2.76</c:v>
                </c:pt>
                <c:pt idx="276">
                  <c:v>2.77</c:v>
                </c:pt>
                <c:pt idx="277">
                  <c:v>2.78</c:v>
                </c:pt>
                <c:pt idx="278">
                  <c:v>2.79</c:v>
                </c:pt>
                <c:pt idx="279">
                  <c:v>2.8</c:v>
                </c:pt>
                <c:pt idx="280">
                  <c:v>2.81</c:v>
                </c:pt>
                <c:pt idx="281">
                  <c:v>2.82</c:v>
                </c:pt>
                <c:pt idx="282">
                  <c:v>2.83</c:v>
                </c:pt>
                <c:pt idx="283">
                  <c:v>2.84</c:v>
                </c:pt>
                <c:pt idx="284">
                  <c:v>2.85</c:v>
                </c:pt>
                <c:pt idx="285">
                  <c:v>2.86</c:v>
                </c:pt>
                <c:pt idx="286">
                  <c:v>2.87</c:v>
                </c:pt>
                <c:pt idx="287">
                  <c:v>2.88</c:v>
                </c:pt>
                <c:pt idx="288">
                  <c:v>2.89</c:v>
                </c:pt>
                <c:pt idx="289">
                  <c:v>2.9</c:v>
                </c:pt>
                <c:pt idx="290">
                  <c:v>2.91</c:v>
                </c:pt>
                <c:pt idx="291">
                  <c:v>2.92</c:v>
                </c:pt>
                <c:pt idx="292">
                  <c:v>2.93</c:v>
                </c:pt>
                <c:pt idx="293">
                  <c:v>2.94</c:v>
                </c:pt>
                <c:pt idx="294">
                  <c:v>2.95</c:v>
                </c:pt>
                <c:pt idx="295">
                  <c:v>2.96</c:v>
                </c:pt>
                <c:pt idx="296">
                  <c:v>2.97</c:v>
                </c:pt>
                <c:pt idx="297">
                  <c:v>2.98</c:v>
                </c:pt>
                <c:pt idx="298">
                  <c:v>2.99</c:v>
                </c:pt>
                <c:pt idx="299">
                  <c:v>3</c:v>
                </c:pt>
                <c:pt idx="300">
                  <c:v>3.01</c:v>
                </c:pt>
                <c:pt idx="301">
                  <c:v>3.02</c:v>
                </c:pt>
                <c:pt idx="302">
                  <c:v>3.03</c:v>
                </c:pt>
                <c:pt idx="303">
                  <c:v>3.04</c:v>
                </c:pt>
                <c:pt idx="304">
                  <c:v>3.05</c:v>
                </c:pt>
                <c:pt idx="305">
                  <c:v>3.06</c:v>
                </c:pt>
                <c:pt idx="306">
                  <c:v>3.07</c:v>
                </c:pt>
                <c:pt idx="307">
                  <c:v>3.08</c:v>
                </c:pt>
                <c:pt idx="308">
                  <c:v>3.09</c:v>
                </c:pt>
                <c:pt idx="309">
                  <c:v>3.1</c:v>
                </c:pt>
                <c:pt idx="310">
                  <c:v>3.11</c:v>
                </c:pt>
                <c:pt idx="311">
                  <c:v>3.12</c:v>
                </c:pt>
                <c:pt idx="312">
                  <c:v>3.13</c:v>
                </c:pt>
                <c:pt idx="313">
                  <c:v>3.14</c:v>
                </c:pt>
                <c:pt idx="314">
                  <c:v>3.15</c:v>
                </c:pt>
                <c:pt idx="315">
                  <c:v>3.16</c:v>
                </c:pt>
                <c:pt idx="316">
                  <c:v>3.17</c:v>
                </c:pt>
                <c:pt idx="317">
                  <c:v>3.18</c:v>
                </c:pt>
                <c:pt idx="318">
                  <c:v>3.19</c:v>
                </c:pt>
                <c:pt idx="319">
                  <c:v>3.2</c:v>
                </c:pt>
                <c:pt idx="320">
                  <c:v>3.21</c:v>
                </c:pt>
                <c:pt idx="321">
                  <c:v>3.22</c:v>
                </c:pt>
                <c:pt idx="322">
                  <c:v>3.23</c:v>
                </c:pt>
                <c:pt idx="323">
                  <c:v>3.24</c:v>
                </c:pt>
                <c:pt idx="324">
                  <c:v>3.25</c:v>
                </c:pt>
                <c:pt idx="325">
                  <c:v>3.26</c:v>
                </c:pt>
                <c:pt idx="326">
                  <c:v>3.27</c:v>
                </c:pt>
                <c:pt idx="327">
                  <c:v>3.28</c:v>
                </c:pt>
                <c:pt idx="328">
                  <c:v>3.29</c:v>
                </c:pt>
                <c:pt idx="329">
                  <c:v>3.3</c:v>
                </c:pt>
                <c:pt idx="330">
                  <c:v>3.31</c:v>
                </c:pt>
                <c:pt idx="331">
                  <c:v>3.32</c:v>
                </c:pt>
                <c:pt idx="332">
                  <c:v>3.33</c:v>
                </c:pt>
                <c:pt idx="333">
                  <c:v>3.34</c:v>
                </c:pt>
                <c:pt idx="334">
                  <c:v>3.35</c:v>
                </c:pt>
                <c:pt idx="335">
                  <c:v>3.36</c:v>
                </c:pt>
                <c:pt idx="336">
                  <c:v>3.37</c:v>
                </c:pt>
                <c:pt idx="337">
                  <c:v>3.38</c:v>
                </c:pt>
                <c:pt idx="338">
                  <c:v>3.39</c:v>
                </c:pt>
                <c:pt idx="339">
                  <c:v>3.4</c:v>
                </c:pt>
                <c:pt idx="340">
                  <c:v>3.41</c:v>
                </c:pt>
                <c:pt idx="341">
                  <c:v>3.42</c:v>
                </c:pt>
                <c:pt idx="342">
                  <c:v>3.43</c:v>
                </c:pt>
                <c:pt idx="343">
                  <c:v>3.44</c:v>
                </c:pt>
                <c:pt idx="344">
                  <c:v>3.45</c:v>
                </c:pt>
                <c:pt idx="345">
                  <c:v>3.46</c:v>
                </c:pt>
                <c:pt idx="346">
                  <c:v>3.47</c:v>
                </c:pt>
                <c:pt idx="347">
                  <c:v>3.48</c:v>
                </c:pt>
                <c:pt idx="348">
                  <c:v>3.49</c:v>
                </c:pt>
                <c:pt idx="349">
                  <c:v>3.5</c:v>
                </c:pt>
                <c:pt idx="350">
                  <c:v>3.51</c:v>
                </c:pt>
                <c:pt idx="351">
                  <c:v>3.52</c:v>
                </c:pt>
                <c:pt idx="352">
                  <c:v>3.53</c:v>
                </c:pt>
                <c:pt idx="353">
                  <c:v>3.54</c:v>
                </c:pt>
                <c:pt idx="354">
                  <c:v>3.55</c:v>
                </c:pt>
                <c:pt idx="355">
                  <c:v>3.56</c:v>
                </c:pt>
                <c:pt idx="356">
                  <c:v>3.57</c:v>
                </c:pt>
                <c:pt idx="357">
                  <c:v>3.58</c:v>
                </c:pt>
                <c:pt idx="358">
                  <c:v>3.59</c:v>
                </c:pt>
                <c:pt idx="359">
                  <c:v>3.6</c:v>
                </c:pt>
                <c:pt idx="360">
                  <c:v>3.61</c:v>
                </c:pt>
                <c:pt idx="361">
                  <c:v>3.62</c:v>
                </c:pt>
                <c:pt idx="362">
                  <c:v>3.63</c:v>
                </c:pt>
                <c:pt idx="363">
                  <c:v>3.64</c:v>
                </c:pt>
                <c:pt idx="364">
                  <c:v>3.65</c:v>
                </c:pt>
                <c:pt idx="365">
                  <c:v>3.66</c:v>
                </c:pt>
                <c:pt idx="366">
                  <c:v>3.67</c:v>
                </c:pt>
                <c:pt idx="367">
                  <c:v>3.68</c:v>
                </c:pt>
                <c:pt idx="368">
                  <c:v>3.69</c:v>
                </c:pt>
                <c:pt idx="369">
                  <c:v>3.7</c:v>
                </c:pt>
                <c:pt idx="370">
                  <c:v>3.71</c:v>
                </c:pt>
                <c:pt idx="371">
                  <c:v>3.72</c:v>
                </c:pt>
                <c:pt idx="372">
                  <c:v>3.73</c:v>
                </c:pt>
                <c:pt idx="373">
                  <c:v>3.74</c:v>
                </c:pt>
                <c:pt idx="374">
                  <c:v>3.75</c:v>
                </c:pt>
                <c:pt idx="375">
                  <c:v>3.76</c:v>
                </c:pt>
                <c:pt idx="376">
                  <c:v>3.77</c:v>
                </c:pt>
                <c:pt idx="377">
                  <c:v>3.78</c:v>
                </c:pt>
                <c:pt idx="378">
                  <c:v>3.79</c:v>
                </c:pt>
                <c:pt idx="379">
                  <c:v>3.8</c:v>
                </c:pt>
                <c:pt idx="380">
                  <c:v>3.81</c:v>
                </c:pt>
                <c:pt idx="381">
                  <c:v>3.82</c:v>
                </c:pt>
                <c:pt idx="382">
                  <c:v>3.83</c:v>
                </c:pt>
                <c:pt idx="383">
                  <c:v>3.84</c:v>
                </c:pt>
                <c:pt idx="384">
                  <c:v>3.85</c:v>
                </c:pt>
                <c:pt idx="385">
                  <c:v>3.86</c:v>
                </c:pt>
                <c:pt idx="386">
                  <c:v>3.87</c:v>
                </c:pt>
                <c:pt idx="387">
                  <c:v>3.88</c:v>
                </c:pt>
                <c:pt idx="388">
                  <c:v>3.89</c:v>
                </c:pt>
                <c:pt idx="389">
                  <c:v>3.9</c:v>
                </c:pt>
                <c:pt idx="390">
                  <c:v>3.91</c:v>
                </c:pt>
                <c:pt idx="391">
                  <c:v>3.92</c:v>
                </c:pt>
                <c:pt idx="392">
                  <c:v>3.93</c:v>
                </c:pt>
                <c:pt idx="393">
                  <c:v>3.94</c:v>
                </c:pt>
                <c:pt idx="394">
                  <c:v>3.95</c:v>
                </c:pt>
                <c:pt idx="395">
                  <c:v>3.96</c:v>
                </c:pt>
                <c:pt idx="396">
                  <c:v>3.97</c:v>
                </c:pt>
                <c:pt idx="397">
                  <c:v>3.98</c:v>
                </c:pt>
                <c:pt idx="398">
                  <c:v>3.99</c:v>
                </c:pt>
                <c:pt idx="399">
                  <c:v>4</c:v>
                </c:pt>
                <c:pt idx="400">
                  <c:v>4.01</c:v>
                </c:pt>
                <c:pt idx="401">
                  <c:v>4.0199999999999996</c:v>
                </c:pt>
                <c:pt idx="402">
                  <c:v>4.03</c:v>
                </c:pt>
                <c:pt idx="403">
                  <c:v>4.04</c:v>
                </c:pt>
                <c:pt idx="404">
                  <c:v>4.05</c:v>
                </c:pt>
                <c:pt idx="405">
                  <c:v>4.0599999999999996</c:v>
                </c:pt>
                <c:pt idx="406">
                  <c:v>4.07</c:v>
                </c:pt>
                <c:pt idx="407">
                  <c:v>4.08</c:v>
                </c:pt>
                <c:pt idx="408">
                  <c:v>4.09</c:v>
                </c:pt>
                <c:pt idx="409">
                  <c:v>4.0999999999999996</c:v>
                </c:pt>
                <c:pt idx="410">
                  <c:v>4.1100000000000003</c:v>
                </c:pt>
                <c:pt idx="411">
                  <c:v>4.12</c:v>
                </c:pt>
                <c:pt idx="412">
                  <c:v>4.13</c:v>
                </c:pt>
                <c:pt idx="413">
                  <c:v>4.1399999999999997</c:v>
                </c:pt>
                <c:pt idx="414">
                  <c:v>4.1500000000000004</c:v>
                </c:pt>
                <c:pt idx="415">
                  <c:v>4.16</c:v>
                </c:pt>
                <c:pt idx="416">
                  <c:v>4.17</c:v>
                </c:pt>
                <c:pt idx="417">
                  <c:v>4.18</c:v>
                </c:pt>
                <c:pt idx="418">
                  <c:v>4.1900000000000004</c:v>
                </c:pt>
                <c:pt idx="419">
                  <c:v>4.2</c:v>
                </c:pt>
                <c:pt idx="420">
                  <c:v>4.21</c:v>
                </c:pt>
                <c:pt idx="421">
                  <c:v>4.22</c:v>
                </c:pt>
                <c:pt idx="422">
                  <c:v>4.2300000000000004</c:v>
                </c:pt>
                <c:pt idx="423">
                  <c:v>4.24</c:v>
                </c:pt>
                <c:pt idx="424">
                  <c:v>4.25</c:v>
                </c:pt>
                <c:pt idx="425">
                  <c:v>4.26</c:v>
                </c:pt>
                <c:pt idx="426">
                  <c:v>4.2699999999999996</c:v>
                </c:pt>
                <c:pt idx="427">
                  <c:v>4.28</c:v>
                </c:pt>
                <c:pt idx="428">
                  <c:v>4.29</c:v>
                </c:pt>
                <c:pt idx="429">
                  <c:v>4.3</c:v>
                </c:pt>
                <c:pt idx="430">
                  <c:v>4.3099999999999996</c:v>
                </c:pt>
                <c:pt idx="431">
                  <c:v>4.32</c:v>
                </c:pt>
                <c:pt idx="432">
                  <c:v>4.33</c:v>
                </c:pt>
                <c:pt idx="433">
                  <c:v>4.34</c:v>
                </c:pt>
                <c:pt idx="434">
                  <c:v>4.3499999999999996</c:v>
                </c:pt>
                <c:pt idx="435">
                  <c:v>4.3600000000000003</c:v>
                </c:pt>
                <c:pt idx="436">
                  <c:v>4.37</c:v>
                </c:pt>
                <c:pt idx="437">
                  <c:v>4.38</c:v>
                </c:pt>
                <c:pt idx="438">
                  <c:v>4.3899999999999997</c:v>
                </c:pt>
                <c:pt idx="439">
                  <c:v>4.4000000000000004</c:v>
                </c:pt>
                <c:pt idx="440">
                  <c:v>4.41</c:v>
                </c:pt>
                <c:pt idx="441">
                  <c:v>4.42</c:v>
                </c:pt>
                <c:pt idx="442">
                  <c:v>4.43</c:v>
                </c:pt>
                <c:pt idx="443">
                  <c:v>4.4400000000000004</c:v>
                </c:pt>
                <c:pt idx="444">
                  <c:v>4.45</c:v>
                </c:pt>
                <c:pt idx="445">
                  <c:v>4.46</c:v>
                </c:pt>
                <c:pt idx="446">
                  <c:v>4.47</c:v>
                </c:pt>
                <c:pt idx="447">
                  <c:v>4.4800000000000004</c:v>
                </c:pt>
                <c:pt idx="448">
                  <c:v>4.49</c:v>
                </c:pt>
                <c:pt idx="449">
                  <c:v>4.5</c:v>
                </c:pt>
                <c:pt idx="450">
                  <c:v>4.51</c:v>
                </c:pt>
                <c:pt idx="451">
                  <c:v>4.5199999999999996</c:v>
                </c:pt>
                <c:pt idx="452">
                  <c:v>4.53</c:v>
                </c:pt>
                <c:pt idx="453">
                  <c:v>4.54</c:v>
                </c:pt>
                <c:pt idx="454">
                  <c:v>4.55</c:v>
                </c:pt>
                <c:pt idx="455">
                  <c:v>4.5599999999999996</c:v>
                </c:pt>
                <c:pt idx="456">
                  <c:v>4.57</c:v>
                </c:pt>
                <c:pt idx="457">
                  <c:v>4.58</c:v>
                </c:pt>
                <c:pt idx="458">
                  <c:v>4.59</c:v>
                </c:pt>
                <c:pt idx="459">
                  <c:v>4.5999999999999996</c:v>
                </c:pt>
                <c:pt idx="460">
                  <c:v>4.6100000000000003</c:v>
                </c:pt>
                <c:pt idx="461">
                  <c:v>4.62</c:v>
                </c:pt>
                <c:pt idx="462">
                  <c:v>4.63</c:v>
                </c:pt>
                <c:pt idx="463">
                  <c:v>4.6399999999999997</c:v>
                </c:pt>
                <c:pt idx="464">
                  <c:v>4.6500000000000004</c:v>
                </c:pt>
                <c:pt idx="465">
                  <c:v>4.66</c:v>
                </c:pt>
                <c:pt idx="466">
                  <c:v>4.67</c:v>
                </c:pt>
                <c:pt idx="467">
                  <c:v>4.68</c:v>
                </c:pt>
                <c:pt idx="468">
                  <c:v>4.6900000000000004</c:v>
                </c:pt>
                <c:pt idx="469">
                  <c:v>4.7</c:v>
                </c:pt>
                <c:pt idx="470">
                  <c:v>4.71</c:v>
                </c:pt>
                <c:pt idx="471">
                  <c:v>4.72</c:v>
                </c:pt>
                <c:pt idx="472">
                  <c:v>4.7300000000000004</c:v>
                </c:pt>
                <c:pt idx="473">
                  <c:v>4.74</c:v>
                </c:pt>
                <c:pt idx="474">
                  <c:v>4.75</c:v>
                </c:pt>
                <c:pt idx="475">
                  <c:v>4.76</c:v>
                </c:pt>
                <c:pt idx="476">
                  <c:v>4.7699999999999996</c:v>
                </c:pt>
                <c:pt idx="477">
                  <c:v>4.78</c:v>
                </c:pt>
                <c:pt idx="478">
                  <c:v>4.79</c:v>
                </c:pt>
                <c:pt idx="479">
                  <c:v>4.8</c:v>
                </c:pt>
                <c:pt idx="480">
                  <c:v>4.8099999999999996</c:v>
                </c:pt>
                <c:pt idx="481">
                  <c:v>4.82</c:v>
                </c:pt>
                <c:pt idx="482">
                  <c:v>4.83</c:v>
                </c:pt>
                <c:pt idx="483">
                  <c:v>4.84</c:v>
                </c:pt>
                <c:pt idx="484">
                  <c:v>4.8499999999999996</c:v>
                </c:pt>
                <c:pt idx="485">
                  <c:v>4.8600000000000003</c:v>
                </c:pt>
                <c:pt idx="486">
                  <c:v>4.87</c:v>
                </c:pt>
                <c:pt idx="487">
                  <c:v>4.88</c:v>
                </c:pt>
                <c:pt idx="488">
                  <c:v>4.8899999999999997</c:v>
                </c:pt>
                <c:pt idx="489">
                  <c:v>4.9000000000000004</c:v>
                </c:pt>
                <c:pt idx="490">
                  <c:v>4.91</c:v>
                </c:pt>
                <c:pt idx="491">
                  <c:v>4.92</c:v>
                </c:pt>
                <c:pt idx="492">
                  <c:v>4.93</c:v>
                </c:pt>
                <c:pt idx="493">
                  <c:v>4.9400000000000004</c:v>
                </c:pt>
                <c:pt idx="494">
                  <c:v>4.95</c:v>
                </c:pt>
                <c:pt idx="495">
                  <c:v>4.96</c:v>
                </c:pt>
                <c:pt idx="496">
                  <c:v>4.97</c:v>
                </c:pt>
                <c:pt idx="497">
                  <c:v>4.9800000000000004</c:v>
                </c:pt>
                <c:pt idx="498">
                  <c:v>4.99</c:v>
                </c:pt>
                <c:pt idx="499">
                  <c:v>5</c:v>
                </c:pt>
                <c:pt idx="500">
                  <c:v>5.01</c:v>
                </c:pt>
                <c:pt idx="501">
                  <c:v>5.0199999999999996</c:v>
                </c:pt>
                <c:pt idx="502">
                  <c:v>5.03</c:v>
                </c:pt>
                <c:pt idx="503">
                  <c:v>5.04</c:v>
                </c:pt>
                <c:pt idx="504">
                  <c:v>5.05</c:v>
                </c:pt>
                <c:pt idx="505">
                  <c:v>5.0599999999999996</c:v>
                </c:pt>
                <c:pt idx="506">
                  <c:v>5.07</c:v>
                </c:pt>
                <c:pt idx="507">
                  <c:v>5.08</c:v>
                </c:pt>
                <c:pt idx="508">
                  <c:v>5.09</c:v>
                </c:pt>
                <c:pt idx="509">
                  <c:v>5.0999999999999996</c:v>
                </c:pt>
                <c:pt idx="510">
                  <c:v>5.1100000000000003</c:v>
                </c:pt>
                <c:pt idx="511">
                  <c:v>5.12</c:v>
                </c:pt>
                <c:pt idx="512">
                  <c:v>5.13</c:v>
                </c:pt>
                <c:pt idx="513">
                  <c:v>5.14</c:v>
                </c:pt>
                <c:pt idx="514">
                  <c:v>5.15</c:v>
                </c:pt>
                <c:pt idx="515">
                  <c:v>5.16</c:v>
                </c:pt>
                <c:pt idx="516">
                  <c:v>5.17</c:v>
                </c:pt>
                <c:pt idx="517">
                  <c:v>5.18</c:v>
                </c:pt>
                <c:pt idx="518">
                  <c:v>5.19</c:v>
                </c:pt>
                <c:pt idx="519">
                  <c:v>5.2</c:v>
                </c:pt>
                <c:pt idx="520">
                  <c:v>5.21</c:v>
                </c:pt>
                <c:pt idx="521">
                  <c:v>5.22</c:v>
                </c:pt>
                <c:pt idx="522">
                  <c:v>5.23</c:v>
                </c:pt>
                <c:pt idx="523">
                  <c:v>5.24</c:v>
                </c:pt>
                <c:pt idx="524">
                  <c:v>5.25</c:v>
                </c:pt>
                <c:pt idx="525">
                  <c:v>5.26</c:v>
                </c:pt>
                <c:pt idx="526">
                  <c:v>5.27</c:v>
                </c:pt>
                <c:pt idx="527">
                  <c:v>5.28</c:v>
                </c:pt>
                <c:pt idx="528">
                  <c:v>5.29</c:v>
                </c:pt>
                <c:pt idx="529">
                  <c:v>5.3</c:v>
                </c:pt>
                <c:pt idx="530">
                  <c:v>5.31</c:v>
                </c:pt>
                <c:pt idx="531">
                  <c:v>5.32</c:v>
                </c:pt>
                <c:pt idx="532">
                  <c:v>5.33</c:v>
                </c:pt>
                <c:pt idx="533">
                  <c:v>5.34</c:v>
                </c:pt>
                <c:pt idx="534">
                  <c:v>5.35</c:v>
                </c:pt>
                <c:pt idx="535">
                  <c:v>5.36</c:v>
                </c:pt>
                <c:pt idx="536">
                  <c:v>5.37</c:v>
                </c:pt>
                <c:pt idx="537">
                  <c:v>5.38</c:v>
                </c:pt>
                <c:pt idx="538">
                  <c:v>5.39</c:v>
                </c:pt>
                <c:pt idx="539">
                  <c:v>5.4</c:v>
                </c:pt>
                <c:pt idx="540">
                  <c:v>5.41</c:v>
                </c:pt>
                <c:pt idx="541">
                  <c:v>5.42</c:v>
                </c:pt>
                <c:pt idx="542">
                  <c:v>5.43</c:v>
                </c:pt>
                <c:pt idx="543">
                  <c:v>5.44</c:v>
                </c:pt>
                <c:pt idx="544">
                  <c:v>5.45</c:v>
                </c:pt>
                <c:pt idx="545">
                  <c:v>5.46</c:v>
                </c:pt>
                <c:pt idx="546">
                  <c:v>5.47</c:v>
                </c:pt>
                <c:pt idx="547">
                  <c:v>5.48</c:v>
                </c:pt>
                <c:pt idx="548">
                  <c:v>5.49</c:v>
                </c:pt>
                <c:pt idx="549">
                  <c:v>5.5</c:v>
                </c:pt>
                <c:pt idx="550">
                  <c:v>5.51</c:v>
                </c:pt>
                <c:pt idx="551">
                  <c:v>5.52</c:v>
                </c:pt>
                <c:pt idx="552">
                  <c:v>5.53</c:v>
                </c:pt>
                <c:pt idx="553">
                  <c:v>5.54</c:v>
                </c:pt>
                <c:pt idx="554">
                  <c:v>5.55</c:v>
                </c:pt>
                <c:pt idx="555">
                  <c:v>5.56</c:v>
                </c:pt>
                <c:pt idx="556">
                  <c:v>5.57</c:v>
                </c:pt>
                <c:pt idx="557">
                  <c:v>5.58</c:v>
                </c:pt>
                <c:pt idx="558">
                  <c:v>5.59</c:v>
                </c:pt>
                <c:pt idx="559">
                  <c:v>5.6</c:v>
                </c:pt>
                <c:pt idx="560">
                  <c:v>5.61</c:v>
                </c:pt>
                <c:pt idx="561">
                  <c:v>5.62</c:v>
                </c:pt>
                <c:pt idx="562">
                  <c:v>5.63</c:v>
                </c:pt>
                <c:pt idx="563">
                  <c:v>5.64</c:v>
                </c:pt>
                <c:pt idx="564">
                  <c:v>5.65</c:v>
                </c:pt>
                <c:pt idx="565">
                  <c:v>5.66</c:v>
                </c:pt>
                <c:pt idx="566">
                  <c:v>5.67</c:v>
                </c:pt>
                <c:pt idx="567">
                  <c:v>5.68</c:v>
                </c:pt>
                <c:pt idx="568">
                  <c:v>5.69</c:v>
                </c:pt>
                <c:pt idx="569">
                  <c:v>5.7</c:v>
                </c:pt>
                <c:pt idx="570">
                  <c:v>5.71</c:v>
                </c:pt>
                <c:pt idx="571">
                  <c:v>5.72</c:v>
                </c:pt>
                <c:pt idx="572">
                  <c:v>5.73</c:v>
                </c:pt>
                <c:pt idx="573">
                  <c:v>5.74</c:v>
                </c:pt>
                <c:pt idx="574">
                  <c:v>5.75</c:v>
                </c:pt>
                <c:pt idx="575">
                  <c:v>5.76</c:v>
                </c:pt>
                <c:pt idx="576">
                  <c:v>5.77</c:v>
                </c:pt>
                <c:pt idx="577">
                  <c:v>5.78</c:v>
                </c:pt>
                <c:pt idx="578">
                  <c:v>5.79</c:v>
                </c:pt>
                <c:pt idx="579">
                  <c:v>5.8</c:v>
                </c:pt>
                <c:pt idx="580">
                  <c:v>5.81</c:v>
                </c:pt>
                <c:pt idx="581">
                  <c:v>5.82</c:v>
                </c:pt>
                <c:pt idx="582">
                  <c:v>5.83</c:v>
                </c:pt>
                <c:pt idx="583">
                  <c:v>5.84</c:v>
                </c:pt>
                <c:pt idx="584">
                  <c:v>5.85</c:v>
                </c:pt>
                <c:pt idx="585">
                  <c:v>5.86</c:v>
                </c:pt>
                <c:pt idx="586">
                  <c:v>5.87</c:v>
                </c:pt>
                <c:pt idx="587">
                  <c:v>5.88</c:v>
                </c:pt>
                <c:pt idx="588">
                  <c:v>5.89</c:v>
                </c:pt>
                <c:pt idx="589">
                  <c:v>5.9</c:v>
                </c:pt>
                <c:pt idx="590">
                  <c:v>5.91</c:v>
                </c:pt>
                <c:pt idx="591">
                  <c:v>5.92</c:v>
                </c:pt>
                <c:pt idx="592">
                  <c:v>5.93</c:v>
                </c:pt>
                <c:pt idx="593">
                  <c:v>5.94</c:v>
                </c:pt>
                <c:pt idx="594">
                  <c:v>5.95</c:v>
                </c:pt>
                <c:pt idx="595">
                  <c:v>5.96</c:v>
                </c:pt>
                <c:pt idx="596">
                  <c:v>5.97</c:v>
                </c:pt>
                <c:pt idx="597">
                  <c:v>5.98</c:v>
                </c:pt>
                <c:pt idx="598">
                  <c:v>5.99</c:v>
                </c:pt>
                <c:pt idx="599">
                  <c:v>6</c:v>
                </c:pt>
                <c:pt idx="600">
                  <c:v>6.01</c:v>
                </c:pt>
                <c:pt idx="601">
                  <c:v>6.02</c:v>
                </c:pt>
                <c:pt idx="602">
                  <c:v>6.03</c:v>
                </c:pt>
                <c:pt idx="603">
                  <c:v>6.04</c:v>
                </c:pt>
                <c:pt idx="604">
                  <c:v>6.05</c:v>
                </c:pt>
                <c:pt idx="605">
                  <c:v>6.06</c:v>
                </c:pt>
                <c:pt idx="606">
                  <c:v>6.07</c:v>
                </c:pt>
                <c:pt idx="607">
                  <c:v>6.08</c:v>
                </c:pt>
                <c:pt idx="608">
                  <c:v>6.09</c:v>
                </c:pt>
                <c:pt idx="609">
                  <c:v>6.1</c:v>
                </c:pt>
                <c:pt idx="610">
                  <c:v>6.11</c:v>
                </c:pt>
                <c:pt idx="611">
                  <c:v>6.12</c:v>
                </c:pt>
                <c:pt idx="612">
                  <c:v>6.13</c:v>
                </c:pt>
                <c:pt idx="613">
                  <c:v>6.14</c:v>
                </c:pt>
                <c:pt idx="614">
                  <c:v>6.15</c:v>
                </c:pt>
                <c:pt idx="615">
                  <c:v>6.16</c:v>
                </c:pt>
                <c:pt idx="616">
                  <c:v>6.17</c:v>
                </c:pt>
                <c:pt idx="617">
                  <c:v>6.18</c:v>
                </c:pt>
                <c:pt idx="618">
                  <c:v>6.19</c:v>
                </c:pt>
                <c:pt idx="619">
                  <c:v>6.2</c:v>
                </c:pt>
                <c:pt idx="620">
                  <c:v>6.21</c:v>
                </c:pt>
                <c:pt idx="621">
                  <c:v>6.22</c:v>
                </c:pt>
                <c:pt idx="622">
                  <c:v>6.23</c:v>
                </c:pt>
                <c:pt idx="623">
                  <c:v>6.24</c:v>
                </c:pt>
                <c:pt idx="624">
                  <c:v>6.25</c:v>
                </c:pt>
                <c:pt idx="625">
                  <c:v>6.26</c:v>
                </c:pt>
                <c:pt idx="626">
                  <c:v>6.27</c:v>
                </c:pt>
                <c:pt idx="627">
                  <c:v>6.28</c:v>
                </c:pt>
                <c:pt idx="628">
                  <c:v>6.29</c:v>
                </c:pt>
                <c:pt idx="629">
                  <c:v>6.3</c:v>
                </c:pt>
                <c:pt idx="630">
                  <c:v>6.31</c:v>
                </c:pt>
                <c:pt idx="631">
                  <c:v>6.32</c:v>
                </c:pt>
                <c:pt idx="632">
                  <c:v>6.33</c:v>
                </c:pt>
                <c:pt idx="633">
                  <c:v>6.34</c:v>
                </c:pt>
                <c:pt idx="634">
                  <c:v>6.35</c:v>
                </c:pt>
                <c:pt idx="635">
                  <c:v>6.36</c:v>
                </c:pt>
                <c:pt idx="636">
                  <c:v>6.37</c:v>
                </c:pt>
                <c:pt idx="637">
                  <c:v>6.38</c:v>
                </c:pt>
                <c:pt idx="638">
                  <c:v>6.39</c:v>
                </c:pt>
                <c:pt idx="639">
                  <c:v>6.4</c:v>
                </c:pt>
                <c:pt idx="640">
                  <c:v>6.41</c:v>
                </c:pt>
                <c:pt idx="641">
                  <c:v>6.42</c:v>
                </c:pt>
                <c:pt idx="642">
                  <c:v>6.43</c:v>
                </c:pt>
                <c:pt idx="643">
                  <c:v>6.44</c:v>
                </c:pt>
                <c:pt idx="644">
                  <c:v>6.45</c:v>
                </c:pt>
                <c:pt idx="645">
                  <c:v>6.46</c:v>
                </c:pt>
                <c:pt idx="646">
                  <c:v>6.47</c:v>
                </c:pt>
                <c:pt idx="647">
                  <c:v>6.48</c:v>
                </c:pt>
                <c:pt idx="648">
                  <c:v>6.49</c:v>
                </c:pt>
                <c:pt idx="649">
                  <c:v>6.5</c:v>
                </c:pt>
                <c:pt idx="650">
                  <c:v>6.51</c:v>
                </c:pt>
                <c:pt idx="651">
                  <c:v>6.52</c:v>
                </c:pt>
                <c:pt idx="652">
                  <c:v>6.53</c:v>
                </c:pt>
                <c:pt idx="653">
                  <c:v>6.54</c:v>
                </c:pt>
                <c:pt idx="654">
                  <c:v>6.55</c:v>
                </c:pt>
                <c:pt idx="655">
                  <c:v>6.56</c:v>
                </c:pt>
                <c:pt idx="656">
                  <c:v>6.57</c:v>
                </c:pt>
                <c:pt idx="657">
                  <c:v>6.58</c:v>
                </c:pt>
                <c:pt idx="658">
                  <c:v>6.59</c:v>
                </c:pt>
                <c:pt idx="659">
                  <c:v>6.6</c:v>
                </c:pt>
                <c:pt idx="660">
                  <c:v>6.61</c:v>
                </c:pt>
                <c:pt idx="661">
                  <c:v>6.62</c:v>
                </c:pt>
                <c:pt idx="662">
                  <c:v>6.63</c:v>
                </c:pt>
                <c:pt idx="663">
                  <c:v>6.64</c:v>
                </c:pt>
                <c:pt idx="664">
                  <c:v>6.65</c:v>
                </c:pt>
                <c:pt idx="665">
                  <c:v>6.66</c:v>
                </c:pt>
                <c:pt idx="666">
                  <c:v>6.67</c:v>
                </c:pt>
                <c:pt idx="667">
                  <c:v>6.68</c:v>
                </c:pt>
                <c:pt idx="668">
                  <c:v>6.69</c:v>
                </c:pt>
                <c:pt idx="669">
                  <c:v>6.7</c:v>
                </c:pt>
                <c:pt idx="670">
                  <c:v>6.71</c:v>
                </c:pt>
                <c:pt idx="671">
                  <c:v>6.72</c:v>
                </c:pt>
                <c:pt idx="672">
                  <c:v>6.73</c:v>
                </c:pt>
                <c:pt idx="673">
                  <c:v>6.74</c:v>
                </c:pt>
                <c:pt idx="674">
                  <c:v>6.75</c:v>
                </c:pt>
                <c:pt idx="675">
                  <c:v>6.76</c:v>
                </c:pt>
                <c:pt idx="676">
                  <c:v>6.77</c:v>
                </c:pt>
                <c:pt idx="677">
                  <c:v>6.78</c:v>
                </c:pt>
                <c:pt idx="678">
                  <c:v>6.79</c:v>
                </c:pt>
                <c:pt idx="679">
                  <c:v>6.8</c:v>
                </c:pt>
                <c:pt idx="680">
                  <c:v>6.81</c:v>
                </c:pt>
                <c:pt idx="681">
                  <c:v>6.82</c:v>
                </c:pt>
                <c:pt idx="682">
                  <c:v>6.83</c:v>
                </c:pt>
                <c:pt idx="683">
                  <c:v>6.84</c:v>
                </c:pt>
                <c:pt idx="684">
                  <c:v>6.85</c:v>
                </c:pt>
                <c:pt idx="685">
                  <c:v>6.86</c:v>
                </c:pt>
                <c:pt idx="686">
                  <c:v>6.87</c:v>
                </c:pt>
                <c:pt idx="687">
                  <c:v>6.88</c:v>
                </c:pt>
                <c:pt idx="688">
                  <c:v>6.89</c:v>
                </c:pt>
                <c:pt idx="689">
                  <c:v>6.9</c:v>
                </c:pt>
                <c:pt idx="690">
                  <c:v>6.91</c:v>
                </c:pt>
                <c:pt idx="691">
                  <c:v>6.92</c:v>
                </c:pt>
                <c:pt idx="692">
                  <c:v>6.93</c:v>
                </c:pt>
                <c:pt idx="693">
                  <c:v>6.94</c:v>
                </c:pt>
                <c:pt idx="694">
                  <c:v>6.95</c:v>
                </c:pt>
                <c:pt idx="695">
                  <c:v>6.96</c:v>
                </c:pt>
                <c:pt idx="696">
                  <c:v>6.97</c:v>
                </c:pt>
                <c:pt idx="697">
                  <c:v>6.98</c:v>
                </c:pt>
                <c:pt idx="698">
                  <c:v>6.99</c:v>
                </c:pt>
                <c:pt idx="699">
                  <c:v>7</c:v>
                </c:pt>
                <c:pt idx="700">
                  <c:v>7.01</c:v>
                </c:pt>
                <c:pt idx="701">
                  <c:v>7.02</c:v>
                </c:pt>
                <c:pt idx="702">
                  <c:v>7.03</c:v>
                </c:pt>
                <c:pt idx="703">
                  <c:v>7.04</c:v>
                </c:pt>
                <c:pt idx="704">
                  <c:v>7.05</c:v>
                </c:pt>
                <c:pt idx="705">
                  <c:v>7.06</c:v>
                </c:pt>
                <c:pt idx="706">
                  <c:v>7.07</c:v>
                </c:pt>
                <c:pt idx="707">
                  <c:v>7.08</c:v>
                </c:pt>
                <c:pt idx="708">
                  <c:v>7.09</c:v>
                </c:pt>
                <c:pt idx="709">
                  <c:v>7.1</c:v>
                </c:pt>
                <c:pt idx="710">
                  <c:v>7.11</c:v>
                </c:pt>
                <c:pt idx="711">
                  <c:v>7.12</c:v>
                </c:pt>
                <c:pt idx="712">
                  <c:v>7.13</c:v>
                </c:pt>
                <c:pt idx="713">
                  <c:v>7.14</c:v>
                </c:pt>
                <c:pt idx="714">
                  <c:v>7.15</c:v>
                </c:pt>
                <c:pt idx="715">
                  <c:v>7.16</c:v>
                </c:pt>
                <c:pt idx="716">
                  <c:v>7.17</c:v>
                </c:pt>
                <c:pt idx="717">
                  <c:v>7.18</c:v>
                </c:pt>
                <c:pt idx="718">
                  <c:v>7.19</c:v>
                </c:pt>
                <c:pt idx="719">
                  <c:v>7.2</c:v>
                </c:pt>
                <c:pt idx="720">
                  <c:v>7.21</c:v>
                </c:pt>
                <c:pt idx="721">
                  <c:v>7.22</c:v>
                </c:pt>
                <c:pt idx="722">
                  <c:v>7.23</c:v>
                </c:pt>
                <c:pt idx="723">
                  <c:v>7.24</c:v>
                </c:pt>
                <c:pt idx="724">
                  <c:v>7.25</c:v>
                </c:pt>
                <c:pt idx="725">
                  <c:v>7.26</c:v>
                </c:pt>
                <c:pt idx="726">
                  <c:v>7.27</c:v>
                </c:pt>
                <c:pt idx="727">
                  <c:v>7.28</c:v>
                </c:pt>
                <c:pt idx="728">
                  <c:v>7.29</c:v>
                </c:pt>
                <c:pt idx="729">
                  <c:v>7.3</c:v>
                </c:pt>
                <c:pt idx="730">
                  <c:v>7.31</c:v>
                </c:pt>
                <c:pt idx="731">
                  <c:v>7.32</c:v>
                </c:pt>
                <c:pt idx="732">
                  <c:v>7.33</c:v>
                </c:pt>
                <c:pt idx="733">
                  <c:v>7.34</c:v>
                </c:pt>
                <c:pt idx="734">
                  <c:v>7.35</c:v>
                </c:pt>
                <c:pt idx="735">
                  <c:v>7.36</c:v>
                </c:pt>
                <c:pt idx="736">
                  <c:v>7.37</c:v>
                </c:pt>
                <c:pt idx="737">
                  <c:v>7.38</c:v>
                </c:pt>
                <c:pt idx="738">
                  <c:v>7.39</c:v>
                </c:pt>
                <c:pt idx="739">
                  <c:v>7.4</c:v>
                </c:pt>
                <c:pt idx="740">
                  <c:v>7.41</c:v>
                </c:pt>
                <c:pt idx="741">
                  <c:v>7.42</c:v>
                </c:pt>
                <c:pt idx="742">
                  <c:v>7.43</c:v>
                </c:pt>
                <c:pt idx="743">
                  <c:v>7.44</c:v>
                </c:pt>
                <c:pt idx="744">
                  <c:v>7.45</c:v>
                </c:pt>
                <c:pt idx="745">
                  <c:v>7.46</c:v>
                </c:pt>
                <c:pt idx="746">
                  <c:v>7.47</c:v>
                </c:pt>
                <c:pt idx="747">
                  <c:v>7.48</c:v>
                </c:pt>
                <c:pt idx="748">
                  <c:v>7.49</c:v>
                </c:pt>
                <c:pt idx="749">
                  <c:v>7.5</c:v>
                </c:pt>
                <c:pt idx="750">
                  <c:v>7.51</c:v>
                </c:pt>
                <c:pt idx="751">
                  <c:v>7.52</c:v>
                </c:pt>
                <c:pt idx="752">
                  <c:v>7.53</c:v>
                </c:pt>
                <c:pt idx="753">
                  <c:v>7.54</c:v>
                </c:pt>
                <c:pt idx="754">
                  <c:v>7.55</c:v>
                </c:pt>
                <c:pt idx="755">
                  <c:v>7.56</c:v>
                </c:pt>
                <c:pt idx="756">
                  <c:v>7.57</c:v>
                </c:pt>
                <c:pt idx="757">
                  <c:v>7.58</c:v>
                </c:pt>
                <c:pt idx="758">
                  <c:v>7.59</c:v>
                </c:pt>
                <c:pt idx="759">
                  <c:v>7.6</c:v>
                </c:pt>
                <c:pt idx="760">
                  <c:v>7.61</c:v>
                </c:pt>
                <c:pt idx="761">
                  <c:v>7.62</c:v>
                </c:pt>
                <c:pt idx="762">
                  <c:v>7.63</c:v>
                </c:pt>
                <c:pt idx="763">
                  <c:v>7.64</c:v>
                </c:pt>
                <c:pt idx="764">
                  <c:v>7.65</c:v>
                </c:pt>
                <c:pt idx="765">
                  <c:v>7.66</c:v>
                </c:pt>
                <c:pt idx="766">
                  <c:v>7.67</c:v>
                </c:pt>
                <c:pt idx="767">
                  <c:v>7.68</c:v>
                </c:pt>
                <c:pt idx="768">
                  <c:v>7.69</c:v>
                </c:pt>
                <c:pt idx="769">
                  <c:v>7.7</c:v>
                </c:pt>
                <c:pt idx="770">
                  <c:v>7.71</c:v>
                </c:pt>
                <c:pt idx="771">
                  <c:v>7.72</c:v>
                </c:pt>
                <c:pt idx="772">
                  <c:v>7.73</c:v>
                </c:pt>
                <c:pt idx="773">
                  <c:v>7.74</c:v>
                </c:pt>
                <c:pt idx="774">
                  <c:v>7.75</c:v>
                </c:pt>
                <c:pt idx="775">
                  <c:v>7.76</c:v>
                </c:pt>
                <c:pt idx="776">
                  <c:v>7.77</c:v>
                </c:pt>
                <c:pt idx="777">
                  <c:v>7.78</c:v>
                </c:pt>
                <c:pt idx="778">
                  <c:v>7.79</c:v>
                </c:pt>
                <c:pt idx="779">
                  <c:v>7.8</c:v>
                </c:pt>
                <c:pt idx="780">
                  <c:v>7.81</c:v>
                </c:pt>
                <c:pt idx="781">
                  <c:v>7.82</c:v>
                </c:pt>
                <c:pt idx="782">
                  <c:v>7.83</c:v>
                </c:pt>
                <c:pt idx="783">
                  <c:v>7.84</c:v>
                </c:pt>
                <c:pt idx="784">
                  <c:v>7.85</c:v>
                </c:pt>
                <c:pt idx="785">
                  <c:v>7.86</c:v>
                </c:pt>
                <c:pt idx="786">
                  <c:v>7.87</c:v>
                </c:pt>
                <c:pt idx="787">
                  <c:v>7.88</c:v>
                </c:pt>
                <c:pt idx="788">
                  <c:v>7.89</c:v>
                </c:pt>
                <c:pt idx="789">
                  <c:v>7.9</c:v>
                </c:pt>
                <c:pt idx="790">
                  <c:v>7.91</c:v>
                </c:pt>
                <c:pt idx="791">
                  <c:v>7.92</c:v>
                </c:pt>
                <c:pt idx="792">
                  <c:v>7.93</c:v>
                </c:pt>
                <c:pt idx="793">
                  <c:v>7.94</c:v>
                </c:pt>
                <c:pt idx="794">
                  <c:v>7.95</c:v>
                </c:pt>
                <c:pt idx="795">
                  <c:v>7.96</c:v>
                </c:pt>
                <c:pt idx="796">
                  <c:v>7.97</c:v>
                </c:pt>
                <c:pt idx="797">
                  <c:v>7.98</c:v>
                </c:pt>
                <c:pt idx="798">
                  <c:v>7.99</c:v>
                </c:pt>
                <c:pt idx="799">
                  <c:v>8</c:v>
                </c:pt>
                <c:pt idx="800">
                  <c:v>8.01</c:v>
                </c:pt>
                <c:pt idx="801">
                  <c:v>8.02</c:v>
                </c:pt>
                <c:pt idx="802">
                  <c:v>8.0299999999999994</c:v>
                </c:pt>
                <c:pt idx="803">
                  <c:v>8.0399999999999991</c:v>
                </c:pt>
                <c:pt idx="804">
                  <c:v>8.0500000000000007</c:v>
                </c:pt>
                <c:pt idx="805">
                  <c:v>8.06</c:v>
                </c:pt>
                <c:pt idx="806">
                  <c:v>8.07</c:v>
                </c:pt>
                <c:pt idx="807">
                  <c:v>8.08</c:v>
                </c:pt>
                <c:pt idx="808">
                  <c:v>8.09</c:v>
                </c:pt>
                <c:pt idx="809">
                  <c:v>8.1</c:v>
                </c:pt>
                <c:pt idx="810">
                  <c:v>8.11</c:v>
                </c:pt>
                <c:pt idx="811">
                  <c:v>8.1199999999999992</c:v>
                </c:pt>
                <c:pt idx="812">
                  <c:v>8.1300000000000008</c:v>
                </c:pt>
                <c:pt idx="813">
                  <c:v>8.14</c:v>
                </c:pt>
                <c:pt idx="814">
                  <c:v>8.15</c:v>
                </c:pt>
                <c:pt idx="815">
                  <c:v>8.16</c:v>
                </c:pt>
                <c:pt idx="816">
                  <c:v>8.17</c:v>
                </c:pt>
                <c:pt idx="817">
                  <c:v>8.18</c:v>
                </c:pt>
                <c:pt idx="818">
                  <c:v>8.19</c:v>
                </c:pt>
                <c:pt idx="819">
                  <c:v>8.1999999999999993</c:v>
                </c:pt>
                <c:pt idx="820">
                  <c:v>8.2100000000000009</c:v>
                </c:pt>
                <c:pt idx="821">
                  <c:v>8.2200000000000006</c:v>
                </c:pt>
                <c:pt idx="822">
                  <c:v>8.23</c:v>
                </c:pt>
                <c:pt idx="823">
                  <c:v>8.24</c:v>
                </c:pt>
                <c:pt idx="824">
                  <c:v>8.25</c:v>
                </c:pt>
                <c:pt idx="825">
                  <c:v>8.26</c:v>
                </c:pt>
                <c:pt idx="826">
                  <c:v>8.27</c:v>
                </c:pt>
                <c:pt idx="827">
                  <c:v>8.2799999999999994</c:v>
                </c:pt>
                <c:pt idx="828">
                  <c:v>8.2899999999999991</c:v>
                </c:pt>
                <c:pt idx="829">
                  <c:v>8.3000000000000007</c:v>
                </c:pt>
                <c:pt idx="830">
                  <c:v>8.31</c:v>
                </c:pt>
                <c:pt idx="831">
                  <c:v>8.32</c:v>
                </c:pt>
                <c:pt idx="832">
                  <c:v>8.33</c:v>
                </c:pt>
                <c:pt idx="833">
                  <c:v>8.34</c:v>
                </c:pt>
                <c:pt idx="834">
                  <c:v>8.35</c:v>
                </c:pt>
                <c:pt idx="835">
                  <c:v>8.36</c:v>
                </c:pt>
                <c:pt idx="836">
                  <c:v>8.3699999999999992</c:v>
                </c:pt>
                <c:pt idx="837">
                  <c:v>8.3800000000000008</c:v>
                </c:pt>
                <c:pt idx="838">
                  <c:v>8.39</c:v>
                </c:pt>
                <c:pt idx="839">
                  <c:v>8.4</c:v>
                </c:pt>
                <c:pt idx="840">
                  <c:v>8.41</c:v>
                </c:pt>
                <c:pt idx="841">
                  <c:v>8.42</c:v>
                </c:pt>
                <c:pt idx="842">
                  <c:v>8.43</c:v>
                </c:pt>
                <c:pt idx="843">
                  <c:v>8.44</c:v>
                </c:pt>
                <c:pt idx="844">
                  <c:v>8.4499999999999993</c:v>
                </c:pt>
                <c:pt idx="845">
                  <c:v>8.4600000000000009</c:v>
                </c:pt>
                <c:pt idx="846">
                  <c:v>8.4700000000000006</c:v>
                </c:pt>
                <c:pt idx="847">
                  <c:v>8.48</c:v>
                </c:pt>
                <c:pt idx="848">
                  <c:v>8.49</c:v>
                </c:pt>
                <c:pt idx="849">
                  <c:v>8.5</c:v>
                </c:pt>
                <c:pt idx="850">
                  <c:v>8.51</c:v>
                </c:pt>
                <c:pt idx="851">
                  <c:v>8.52</c:v>
                </c:pt>
                <c:pt idx="852">
                  <c:v>8.5299999999999994</c:v>
                </c:pt>
                <c:pt idx="853">
                  <c:v>8.5399999999999991</c:v>
                </c:pt>
                <c:pt idx="854">
                  <c:v>8.5500000000000007</c:v>
                </c:pt>
                <c:pt idx="855">
                  <c:v>8.56</c:v>
                </c:pt>
                <c:pt idx="856">
                  <c:v>8.57</c:v>
                </c:pt>
                <c:pt idx="857">
                  <c:v>8.58</c:v>
                </c:pt>
                <c:pt idx="858">
                  <c:v>8.59</c:v>
                </c:pt>
                <c:pt idx="859">
                  <c:v>8.6</c:v>
                </c:pt>
                <c:pt idx="860">
                  <c:v>8.61</c:v>
                </c:pt>
                <c:pt idx="861">
                  <c:v>8.6199999999999992</c:v>
                </c:pt>
                <c:pt idx="862">
                  <c:v>8.6300000000000008</c:v>
                </c:pt>
                <c:pt idx="863">
                  <c:v>8.64</c:v>
                </c:pt>
                <c:pt idx="864">
                  <c:v>8.65</c:v>
                </c:pt>
                <c:pt idx="865">
                  <c:v>8.66</c:v>
                </c:pt>
                <c:pt idx="866">
                  <c:v>8.67</c:v>
                </c:pt>
                <c:pt idx="867">
                  <c:v>8.68</c:v>
                </c:pt>
                <c:pt idx="868">
                  <c:v>8.69</c:v>
                </c:pt>
                <c:pt idx="869">
                  <c:v>8.6999999999999993</c:v>
                </c:pt>
                <c:pt idx="870">
                  <c:v>8.7100000000000009</c:v>
                </c:pt>
                <c:pt idx="871">
                  <c:v>8.7200000000000006</c:v>
                </c:pt>
                <c:pt idx="872">
                  <c:v>8.73</c:v>
                </c:pt>
                <c:pt idx="873">
                  <c:v>8.74</c:v>
                </c:pt>
                <c:pt idx="874">
                  <c:v>8.75</c:v>
                </c:pt>
                <c:pt idx="875">
                  <c:v>8.76</c:v>
                </c:pt>
                <c:pt idx="876">
                  <c:v>8.77</c:v>
                </c:pt>
                <c:pt idx="877">
                  <c:v>8.7799999999999994</c:v>
                </c:pt>
                <c:pt idx="878">
                  <c:v>8.7899999999999991</c:v>
                </c:pt>
                <c:pt idx="879">
                  <c:v>8.8000000000000007</c:v>
                </c:pt>
                <c:pt idx="880">
                  <c:v>8.81</c:v>
                </c:pt>
                <c:pt idx="881">
                  <c:v>8.82</c:v>
                </c:pt>
                <c:pt idx="882">
                  <c:v>8.83</c:v>
                </c:pt>
                <c:pt idx="883">
                  <c:v>8.84</c:v>
                </c:pt>
                <c:pt idx="884">
                  <c:v>8.85</c:v>
                </c:pt>
                <c:pt idx="885">
                  <c:v>8.86</c:v>
                </c:pt>
                <c:pt idx="886">
                  <c:v>8.8699999999999992</c:v>
                </c:pt>
                <c:pt idx="887">
                  <c:v>8.8800000000000008</c:v>
                </c:pt>
                <c:pt idx="888">
                  <c:v>8.89</c:v>
                </c:pt>
                <c:pt idx="889">
                  <c:v>8.9</c:v>
                </c:pt>
                <c:pt idx="890">
                  <c:v>8.91</c:v>
                </c:pt>
                <c:pt idx="891">
                  <c:v>8.92</c:v>
                </c:pt>
                <c:pt idx="892">
                  <c:v>8.93</c:v>
                </c:pt>
                <c:pt idx="893">
                  <c:v>8.94</c:v>
                </c:pt>
                <c:pt idx="894">
                  <c:v>8.9499999999999993</c:v>
                </c:pt>
                <c:pt idx="895">
                  <c:v>8.9600000000000009</c:v>
                </c:pt>
                <c:pt idx="896">
                  <c:v>8.9700000000000006</c:v>
                </c:pt>
                <c:pt idx="897">
                  <c:v>8.98</c:v>
                </c:pt>
                <c:pt idx="898">
                  <c:v>8.99</c:v>
                </c:pt>
                <c:pt idx="899">
                  <c:v>9</c:v>
                </c:pt>
                <c:pt idx="900">
                  <c:v>9.01</c:v>
                </c:pt>
                <c:pt idx="901">
                  <c:v>9.02</c:v>
                </c:pt>
                <c:pt idx="902">
                  <c:v>9.0299999999999994</c:v>
                </c:pt>
                <c:pt idx="903">
                  <c:v>9.0399999999999991</c:v>
                </c:pt>
                <c:pt idx="904">
                  <c:v>9.0500000000000007</c:v>
                </c:pt>
                <c:pt idx="905">
                  <c:v>9.06</c:v>
                </c:pt>
                <c:pt idx="906">
                  <c:v>9.07</c:v>
                </c:pt>
                <c:pt idx="907">
                  <c:v>9.08</c:v>
                </c:pt>
                <c:pt idx="908">
                  <c:v>9.09</c:v>
                </c:pt>
                <c:pt idx="909">
                  <c:v>9.1</c:v>
                </c:pt>
                <c:pt idx="910">
                  <c:v>9.11</c:v>
                </c:pt>
                <c:pt idx="911">
                  <c:v>9.1199999999999992</c:v>
                </c:pt>
                <c:pt idx="912">
                  <c:v>9.1300000000000008</c:v>
                </c:pt>
                <c:pt idx="913">
                  <c:v>9.14</c:v>
                </c:pt>
                <c:pt idx="914">
                  <c:v>9.15</c:v>
                </c:pt>
                <c:pt idx="915">
                  <c:v>9.16</c:v>
                </c:pt>
                <c:pt idx="916">
                  <c:v>9.17</c:v>
                </c:pt>
                <c:pt idx="917">
                  <c:v>9.18</c:v>
                </c:pt>
                <c:pt idx="918">
                  <c:v>9.19</c:v>
                </c:pt>
                <c:pt idx="919">
                  <c:v>9.1999999999999993</c:v>
                </c:pt>
                <c:pt idx="920">
                  <c:v>9.2100000000000009</c:v>
                </c:pt>
                <c:pt idx="921">
                  <c:v>9.2200000000000006</c:v>
                </c:pt>
                <c:pt idx="922">
                  <c:v>9.23</c:v>
                </c:pt>
                <c:pt idx="923">
                  <c:v>9.24</c:v>
                </c:pt>
                <c:pt idx="924">
                  <c:v>9.25</c:v>
                </c:pt>
                <c:pt idx="925">
                  <c:v>9.26</c:v>
                </c:pt>
                <c:pt idx="926">
                  <c:v>9.27</c:v>
                </c:pt>
                <c:pt idx="927">
                  <c:v>9.2799999999999994</c:v>
                </c:pt>
                <c:pt idx="928">
                  <c:v>9.2899999999999991</c:v>
                </c:pt>
                <c:pt idx="929">
                  <c:v>9.3000000000000007</c:v>
                </c:pt>
                <c:pt idx="930">
                  <c:v>9.31</c:v>
                </c:pt>
                <c:pt idx="931">
                  <c:v>9.32</c:v>
                </c:pt>
                <c:pt idx="932">
                  <c:v>9.33</c:v>
                </c:pt>
                <c:pt idx="933">
                  <c:v>9.34</c:v>
                </c:pt>
                <c:pt idx="934">
                  <c:v>9.35</c:v>
                </c:pt>
                <c:pt idx="935">
                  <c:v>9.36</c:v>
                </c:pt>
                <c:pt idx="936">
                  <c:v>9.3699999999999992</c:v>
                </c:pt>
                <c:pt idx="937">
                  <c:v>9.3800000000000008</c:v>
                </c:pt>
                <c:pt idx="938">
                  <c:v>9.39</c:v>
                </c:pt>
                <c:pt idx="939">
                  <c:v>9.4</c:v>
                </c:pt>
                <c:pt idx="940">
                  <c:v>9.41</c:v>
                </c:pt>
                <c:pt idx="941">
                  <c:v>9.42</c:v>
                </c:pt>
                <c:pt idx="942">
                  <c:v>9.43</c:v>
                </c:pt>
                <c:pt idx="943">
                  <c:v>9.44</c:v>
                </c:pt>
                <c:pt idx="944">
                  <c:v>9.4499999999999993</c:v>
                </c:pt>
                <c:pt idx="945">
                  <c:v>9.4600000000000009</c:v>
                </c:pt>
                <c:pt idx="946">
                  <c:v>9.4700000000000006</c:v>
                </c:pt>
                <c:pt idx="947">
                  <c:v>9.48</c:v>
                </c:pt>
                <c:pt idx="948">
                  <c:v>9.49</c:v>
                </c:pt>
                <c:pt idx="949">
                  <c:v>9.5</c:v>
                </c:pt>
                <c:pt idx="950">
                  <c:v>9.51</c:v>
                </c:pt>
                <c:pt idx="951">
                  <c:v>9.52</c:v>
                </c:pt>
                <c:pt idx="952">
                  <c:v>9.5299999999999994</c:v>
                </c:pt>
                <c:pt idx="953">
                  <c:v>9.5399999999999991</c:v>
                </c:pt>
                <c:pt idx="954">
                  <c:v>9.5500000000000007</c:v>
                </c:pt>
                <c:pt idx="955">
                  <c:v>9.56</c:v>
                </c:pt>
                <c:pt idx="956">
                  <c:v>9.57</c:v>
                </c:pt>
                <c:pt idx="957">
                  <c:v>9.58</c:v>
                </c:pt>
                <c:pt idx="958">
                  <c:v>9.59</c:v>
                </c:pt>
                <c:pt idx="959">
                  <c:v>9.6</c:v>
                </c:pt>
                <c:pt idx="960">
                  <c:v>9.61</c:v>
                </c:pt>
                <c:pt idx="961">
                  <c:v>9.6199999999999992</c:v>
                </c:pt>
                <c:pt idx="962">
                  <c:v>9.6300000000000008</c:v>
                </c:pt>
                <c:pt idx="963">
                  <c:v>9.64</c:v>
                </c:pt>
                <c:pt idx="964">
                  <c:v>9.65</c:v>
                </c:pt>
                <c:pt idx="965">
                  <c:v>9.66</c:v>
                </c:pt>
                <c:pt idx="966">
                  <c:v>9.67</c:v>
                </c:pt>
                <c:pt idx="967">
                  <c:v>9.68</c:v>
                </c:pt>
                <c:pt idx="968">
                  <c:v>9.69</c:v>
                </c:pt>
                <c:pt idx="969">
                  <c:v>9.6999999999999993</c:v>
                </c:pt>
                <c:pt idx="970">
                  <c:v>9.7100000000000009</c:v>
                </c:pt>
                <c:pt idx="971">
                  <c:v>9.7200000000000006</c:v>
                </c:pt>
                <c:pt idx="972">
                  <c:v>9.73</c:v>
                </c:pt>
                <c:pt idx="973">
                  <c:v>9.74</c:v>
                </c:pt>
                <c:pt idx="974">
                  <c:v>9.75</c:v>
                </c:pt>
                <c:pt idx="975">
                  <c:v>9.76</c:v>
                </c:pt>
                <c:pt idx="976">
                  <c:v>9.77</c:v>
                </c:pt>
                <c:pt idx="977">
                  <c:v>9.7799999999999994</c:v>
                </c:pt>
                <c:pt idx="978">
                  <c:v>9.7899999999999991</c:v>
                </c:pt>
                <c:pt idx="979">
                  <c:v>9.8000000000000007</c:v>
                </c:pt>
                <c:pt idx="980">
                  <c:v>9.81</c:v>
                </c:pt>
                <c:pt idx="981">
                  <c:v>9.82</c:v>
                </c:pt>
                <c:pt idx="982">
                  <c:v>9.83</c:v>
                </c:pt>
                <c:pt idx="983">
                  <c:v>9.84</c:v>
                </c:pt>
                <c:pt idx="984">
                  <c:v>9.85</c:v>
                </c:pt>
                <c:pt idx="985">
                  <c:v>9.86</c:v>
                </c:pt>
                <c:pt idx="986">
                  <c:v>9.8699999999999992</c:v>
                </c:pt>
                <c:pt idx="987">
                  <c:v>9.8800000000000008</c:v>
                </c:pt>
                <c:pt idx="988">
                  <c:v>9.89</c:v>
                </c:pt>
                <c:pt idx="989">
                  <c:v>9.9</c:v>
                </c:pt>
                <c:pt idx="990">
                  <c:v>9.91</c:v>
                </c:pt>
                <c:pt idx="991">
                  <c:v>9.92</c:v>
                </c:pt>
                <c:pt idx="992">
                  <c:v>9.93</c:v>
                </c:pt>
                <c:pt idx="993">
                  <c:v>9.94</c:v>
                </c:pt>
                <c:pt idx="994">
                  <c:v>9.9499999999999993</c:v>
                </c:pt>
                <c:pt idx="995">
                  <c:v>9.9600000000000009</c:v>
                </c:pt>
                <c:pt idx="996">
                  <c:v>9.9700000000000006</c:v>
                </c:pt>
                <c:pt idx="997">
                  <c:v>9.98</c:v>
                </c:pt>
                <c:pt idx="998">
                  <c:v>9.99</c:v>
                </c:pt>
                <c:pt idx="999">
                  <c:v>10</c:v>
                </c:pt>
                <c:pt idx="1000">
                  <c:v>10.01</c:v>
                </c:pt>
                <c:pt idx="1001">
                  <c:v>10.02</c:v>
                </c:pt>
                <c:pt idx="1002">
                  <c:v>10.029999999999999</c:v>
                </c:pt>
                <c:pt idx="1003">
                  <c:v>10.039999999999999</c:v>
                </c:pt>
                <c:pt idx="1004">
                  <c:v>10.050000000000001</c:v>
                </c:pt>
                <c:pt idx="1005">
                  <c:v>10.06</c:v>
                </c:pt>
                <c:pt idx="1006">
                  <c:v>10.07</c:v>
                </c:pt>
                <c:pt idx="1007">
                  <c:v>10.08</c:v>
                </c:pt>
                <c:pt idx="1008">
                  <c:v>10.09</c:v>
                </c:pt>
                <c:pt idx="1009">
                  <c:v>10.1</c:v>
                </c:pt>
                <c:pt idx="1010">
                  <c:v>10.11</c:v>
                </c:pt>
                <c:pt idx="1011">
                  <c:v>10.119999999999999</c:v>
                </c:pt>
                <c:pt idx="1012">
                  <c:v>10.130000000000001</c:v>
                </c:pt>
                <c:pt idx="1013">
                  <c:v>10.14</c:v>
                </c:pt>
                <c:pt idx="1014">
                  <c:v>10.15</c:v>
                </c:pt>
                <c:pt idx="1015">
                  <c:v>10.16</c:v>
                </c:pt>
                <c:pt idx="1016">
                  <c:v>10.17</c:v>
                </c:pt>
                <c:pt idx="1017">
                  <c:v>10.18</c:v>
                </c:pt>
                <c:pt idx="1018">
                  <c:v>10.19</c:v>
                </c:pt>
                <c:pt idx="1019">
                  <c:v>10.199999999999999</c:v>
                </c:pt>
                <c:pt idx="1020">
                  <c:v>10.210000000000001</c:v>
                </c:pt>
                <c:pt idx="1021">
                  <c:v>10.220000000000001</c:v>
                </c:pt>
                <c:pt idx="1022">
                  <c:v>10.23</c:v>
                </c:pt>
                <c:pt idx="1023">
                  <c:v>10.24</c:v>
                </c:pt>
                <c:pt idx="1024">
                  <c:v>10.25</c:v>
                </c:pt>
                <c:pt idx="1025">
                  <c:v>10.26</c:v>
                </c:pt>
                <c:pt idx="1026">
                  <c:v>10.27</c:v>
                </c:pt>
                <c:pt idx="1027">
                  <c:v>10.28</c:v>
                </c:pt>
                <c:pt idx="1028">
                  <c:v>10.29</c:v>
                </c:pt>
                <c:pt idx="1029">
                  <c:v>10.3</c:v>
                </c:pt>
                <c:pt idx="1030">
                  <c:v>10.31</c:v>
                </c:pt>
                <c:pt idx="1031">
                  <c:v>10.32</c:v>
                </c:pt>
                <c:pt idx="1032">
                  <c:v>10.33</c:v>
                </c:pt>
                <c:pt idx="1033">
                  <c:v>10.34</c:v>
                </c:pt>
                <c:pt idx="1034">
                  <c:v>10.35</c:v>
                </c:pt>
                <c:pt idx="1035">
                  <c:v>10.36</c:v>
                </c:pt>
                <c:pt idx="1036">
                  <c:v>10.37</c:v>
                </c:pt>
                <c:pt idx="1037">
                  <c:v>10.38</c:v>
                </c:pt>
                <c:pt idx="1038">
                  <c:v>10.39</c:v>
                </c:pt>
                <c:pt idx="1039">
                  <c:v>10.4</c:v>
                </c:pt>
                <c:pt idx="1040">
                  <c:v>10.41</c:v>
                </c:pt>
                <c:pt idx="1041">
                  <c:v>10.42</c:v>
                </c:pt>
                <c:pt idx="1042">
                  <c:v>10.43</c:v>
                </c:pt>
                <c:pt idx="1043">
                  <c:v>10.44</c:v>
                </c:pt>
                <c:pt idx="1044">
                  <c:v>10.45</c:v>
                </c:pt>
                <c:pt idx="1045">
                  <c:v>10.46</c:v>
                </c:pt>
                <c:pt idx="1046">
                  <c:v>10.47</c:v>
                </c:pt>
                <c:pt idx="1047">
                  <c:v>10.48</c:v>
                </c:pt>
                <c:pt idx="1048">
                  <c:v>10.49</c:v>
                </c:pt>
                <c:pt idx="1049">
                  <c:v>10.5</c:v>
                </c:pt>
                <c:pt idx="1050">
                  <c:v>10.51</c:v>
                </c:pt>
                <c:pt idx="1051">
                  <c:v>10.52</c:v>
                </c:pt>
                <c:pt idx="1052">
                  <c:v>10.53</c:v>
                </c:pt>
                <c:pt idx="1053">
                  <c:v>10.54</c:v>
                </c:pt>
                <c:pt idx="1054">
                  <c:v>10.55</c:v>
                </c:pt>
                <c:pt idx="1055">
                  <c:v>10.56</c:v>
                </c:pt>
                <c:pt idx="1056">
                  <c:v>10.57</c:v>
                </c:pt>
                <c:pt idx="1057">
                  <c:v>10.58</c:v>
                </c:pt>
                <c:pt idx="1058">
                  <c:v>10.59</c:v>
                </c:pt>
                <c:pt idx="1059">
                  <c:v>10.6</c:v>
                </c:pt>
                <c:pt idx="1060">
                  <c:v>10.61</c:v>
                </c:pt>
                <c:pt idx="1061">
                  <c:v>10.62</c:v>
                </c:pt>
                <c:pt idx="1062">
                  <c:v>10.63</c:v>
                </c:pt>
                <c:pt idx="1063">
                  <c:v>10.64</c:v>
                </c:pt>
                <c:pt idx="1064">
                  <c:v>10.65</c:v>
                </c:pt>
                <c:pt idx="1065">
                  <c:v>10.66</c:v>
                </c:pt>
                <c:pt idx="1066">
                  <c:v>10.67</c:v>
                </c:pt>
                <c:pt idx="1067">
                  <c:v>10.68</c:v>
                </c:pt>
                <c:pt idx="1068">
                  <c:v>10.69</c:v>
                </c:pt>
                <c:pt idx="1069">
                  <c:v>10.7</c:v>
                </c:pt>
                <c:pt idx="1070">
                  <c:v>10.71</c:v>
                </c:pt>
                <c:pt idx="1071">
                  <c:v>10.72</c:v>
                </c:pt>
                <c:pt idx="1072">
                  <c:v>10.73</c:v>
                </c:pt>
                <c:pt idx="1073">
                  <c:v>10.74</c:v>
                </c:pt>
                <c:pt idx="1074">
                  <c:v>10.75</c:v>
                </c:pt>
                <c:pt idx="1075">
                  <c:v>10.76</c:v>
                </c:pt>
                <c:pt idx="1076">
                  <c:v>10.77</c:v>
                </c:pt>
                <c:pt idx="1077">
                  <c:v>10.78</c:v>
                </c:pt>
                <c:pt idx="1078">
                  <c:v>10.79</c:v>
                </c:pt>
                <c:pt idx="1079">
                  <c:v>10.8</c:v>
                </c:pt>
                <c:pt idx="1080">
                  <c:v>10.81</c:v>
                </c:pt>
                <c:pt idx="1081">
                  <c:v>10.82</c:v>
                </c:pt>
                <c:pt idx="1082">
                  <c:v>10.83</c:v>
                </c:pt>
                <c:pt idx="1083">
                  <c:v>10.84</c:v>
                </c:pt>
                <c:pt idx="1084">
                  <c:v>10.85</c:v>
                </c:pt>
                <c:pt idx="1085">
                  <c:v>10.86</c:v>
                </c:pt>
                <c:pt idx="1086">
                  <c:v>10.87</c:v>
                </c:pt>
                <c:pt idx="1087">
                  <c:v>10.88</c:v>
                </c:pt>
                <c:pt idx="1088">
                  <c:v>10.89</c:v>
                </c:pt>
                <c:pt idx="1089">
                  <c:v>10.9</c:v>
                </c:pt>
                <c:pt idx="1090">
                  <c:v>10.91</c:v>
                </c:pt>
                <c:pt idx="1091">
                  <c:v>10.92</c:v>
                </c:pt>
                <c:pt idx="1092">
                  <c:v>10.93</c:v>
                </c:pt>
                <c:pt idx="1093">
                  <c:v>10.94</c:v>
                </c:pt>
                <c:pt idx="1094">
                  <c:v>10.95</c:v>
                </c:pt>
                <c:pt idx="1095">
                  <c:v>10.96</c:v>
                </c:pt>
                <c:pt idx="1096">
                  <c:v>10.97</c:v>
                </c:pt>
                <c:pt idx="1097">
                  <c:v>10.98</c:v>
                </c:pt>
                <c:pt idx="1098">
                  <c:v>10.99</c:v>
                </c:pt>
                <c:pt idx="1099">
                  <c:v>11</c:v>
                </c:pt>
                <c:pt idx="1100">
                  <c:v>11.01</c:v>
                </c:pt>
                <c:pt idx="1101">
                  <c:v>11.02</c:v>
                </c:pt>
                <c:pt idx="1102">
                  <c:v>11.03</c:v>
                </c:pt>
                <c:pt idx="1103">
                  <c:v>11.04</c:v>
                </c:pt>
                <c:pt idx="1104">
                  <c:v>11.05</c:v>
                </c:pt>
                <c:pt idx="1105">
                  <c:v>11.06</c:v>
                </c:pt>
                <c:pt idx="1106">
                  <c:v>11.07</c:v>
                </c:pt>
                <c:pt idx="1107">
                  <c:v>11.08</c:v>
                </c:pt>
                <c:pt idx="1108">
                  <c:v>11.09</c:v>
                </c:pt>
                <c:pt idx="1109">
                  <c:v>11.1</c:v>
                </c:pt>
                <c:pt idx="1110">
                  <c:v>11.11</c:v>
                </c:pt>
                <c:pt idx="1111">
                  <c:v>11.12</c:v>
                </c:pt>
                <c:pt idx="1112">
                  <c:v>11.13</c:v>
                </c:pt>
                <c:pt idx="1113">
                  <c:v>11.14</c:v>
                </c:pt>
                <c:pt idx="1114">
                  <c:v>11.15</c:v>
                </c:pt>
                <c:pt idx="1115">
                  <c:v>11.16</c:v>
                </c:pt>
                <c:pt idx="1116">
                  <c:v>11.17</c:v>
                </c:pt>
                <c:pt idx="1117">
                  <c:v>11.18</c:v>
                </c:pt>
                <c:pt idx="1118">
                  <c:v>11.19</c:v>
                </c:pt>
                <c:pt idx="1119">
                  <c:v>11.2</c:v>
                </c:pt>
                <c:pt idx="1120">
                  <c:v>11.21</c:v>
                </c:pt>
                <c:pt idx="1121">
                  <c:v>11.22</c:v>
                </c:pt>
                <c:pt idx="1122">
                  <c:v>11.23</c:v>
                </c:pt>
                <c:pt idx="1123">
                  <c:v>11.24</c:v>
                </c:pt>
                <c:pt idx="1124">
                  <c:v>11.25</c:v>
                </c:pt>
                <c:pt idx="1125">
                  <c:v>11.26</c:v>
                </c:pt>
                <c:pt idx="1126">
                  <c:v>11.27</c:v>
                </c:pt>
                <c:pt idx="1127">
                  <c:v>11.28</c:v>
                </c:pt>
                <c:pt idx="1128">
                  <c:v>11.29</c:v>
                </c:pt>
                <c:pt idx="1129">
                  <c:v>11.3</c:v>
                </c:pt>
                <c:pt idx="1130">
                  <c:v>11.31</c:v>
                </c:pt>
                <c:pt idx="1131">
                  <c:v>11.32</c:v>
                </c:pt>
                <c:pt idx="1132">
                  <c:v>11.33</c:v>
                </c:pt>
                <c:pt idx="1133">
                  <c:v>11.34</c:v>
                </c:pt>
                <c:pt idx="1134">
                  <c:v>11.35</c:v>
                </c:pt>
                <c:pt idx="1135">
                  <c:v>11.36</c:v>
                </c:pt>
                <c:pt idx="1136">
                  <c:v>11.37</c:v>
                </c:pt>
                <c:pt idx="1137">
                  <c:v>11.38</c:v>
                </c:pt>
                <c:pt idx="1138">
                  <c:v>11.39</c:v>
                </c:pt>
                <c:pt idx="1139">
                  <c:v>11.4</c:v>
                </c:pt>
                <c:pt idx="1140">
                  <c:v>11.41</c:v>
                </c:pt>
                <c:pt idx="1141">
                  <c:v>11.42</c:v>
                </c:pt>
                <c:pt idx="1142">
                  <c:v>11.43</c:v>
                </c:pt>
                <c:pt idx="1143">
                  <c:v>11.44</c:v>
                </c:pt>
                <c:pt idx="1144">
                  <c:v>11.45</c:v>
                </c:pt>
                <c:pt idx="1145">
                  <c:v>11.46</c:v>
                </c:pt>
                <c:pt idx="1146">
                  <c:v>11.47</c:v>
                </c:pt>
                <c:pt idx="1147">
                  <c:v>11.48</c:v>
                </c:pt>
                <c:pt idx="1148">
                  <c:v>11.49</c:v>
                </c:pt>
                <c:pt idx="1149">
                  <c:v>11.5</c:v>
                </c:pt>
                <c:pt idx="1150">
                  <c:v>11.51</c:v>
                </c:pt>
                <c:pt idx="1151">
                  <c:v>11.52</c:v>
                </c:pt>
                <c:pt idx="1152">
                  <c:v>11.53</c:v>
                </c:pt>
                <c:pt idx="1153">
                  <c:v>11.54</c:v>
                </c:pt>
                <c:pt idx="1154">
                  <c:v>11.55</c:v>
                </c:pt>
                <c:pt idx="1155">
                  <c:v>11.56</c:v>
                </c:pt>
                <c:pt idx="1156">
                  <c:v>11.57</c:v>
                </c:pt>
                <c:pt idx="1157">
                  <c:v>11.58</c:v>
                </c:pt>
                <c:pt idx="1158">
                  <c:v>11.59</c:v>
                </c:pt>
                <c:pt idx="1159">
                  <c:v>11.6</c:v>
                </c:pt>
                <c:pt idx="1160">
                  <c:v>11.61</c:v>
                </c:pt>
                <c:pt idx="1161">
                  <c:v>11.62</c:v>
                </c:pt>
                <c:pt idx="1162">
                  <c:v>11.63</c:v>
                </c:pt>
                <c:pt idx="1163">
                  <c:v>11.64</c:v>
                </c:pt>
                <c:pt idx="1164">
                  <c:v>11.65</c:v>
                </c:pt>
                <c:pt idx="1165">
                  <c:v>11.66</c:v>
                </c:pt>
                <c:pt idx="1166">
                  <c:v>11.67</c:v>
                </c:pt>
                <c:pt idx="1167">
                  <c:v>11.68</c:v>
                </c:pt>
                <c:pt idx="1168">
                  <c:v>11.69</c:v>
                </c:pt>
                <c:pt idx="1169">
                  <c:v>11.7</c:v>
                </c:pt>
                <c:pt idx="1170">
                  <c:v>11.71</c:v>
                </c:pt>
                <c:pt idx="1171">
                  <c:v>11.72</c:v>
                </c:pt>
                <c:pt idx="1172">
                  <c:v>11.73</c:v>
                </c:pt>
                <c:pt idx="1173">
                  <c:v>11.74</c:v>
                </c:pt>
                <c:pt idx="1174">
                  <c:v>11.75</c:v>
                </c:pt>
                <c:pt idx="1175">
                  <c:v>11.76</c:v>
                </c:pt>
                <c:pt idx="1176">
                  <c:v>11.77</c:v>
                </c:pt>
                <c:pt idx="1177">
                  <c:v>11.78</c:v>
                </c:pt>
                <c:pt idx="1178">
                  <c:v>11.79</c:v>
                </c:pt>
                <c:pt idx="1179">
                  <c:v>11.8</c:v>
                </c:pt>
                <c:pt idx="1180">
                  <c:v>11.81</c:v>
                </c:pt>
                <c:pt idx="1181">
                  <c:v>11.82</c:v>
                </c:pt>
                <c:pt idx="1182">
                  <c:v>11.83</c:v>
                </c:pt>
                <c:pt idx="1183">
                  <c:v>11.84</c:v>
                </c:pt>
                <c:pt idx="1184">
                  <c:v>11.85</c:v>
                </c:pt>
                <c:pt idx="1185">
                  <c:v>11.86</c:v>
                </c:pt>
                <c:pt idx="1186">
                  <c:v>11.87</c:v>
                </c:pt>
                <c:pt idx="1187">
                  <c:v>11.88</c:v>
                </c:pt>
                <c:pt idx="1188">
                  <c:v>11.89</c:v>
                </c:pt>
                <c:pt idx="1189">
                  <c:v>11.9</c:v>
                </c:pt>
                <c:pt idx="1190">
                  <c:v>11.91</c:v>
                </c:pt>
                <c:pt idx="1191">
                  <c:v>11.92</c:v>
                </c:pt>
                <c:pt idx="1192">
                  <c:v>11.93</c:v>
                </c:pt>
                <c:pt idx="1193">
                  <c:v>11.94</c:v>
                </c:pt>
                <c:pt idx="1194">
                  <c:v>11.95</c:v>
                </c:pt>
                <c:pt idx="1195">
                  <c:v>11.96</c:v>
                </c:pt>
                <c:pt idx="1196">
                  <c:v>11.97</c:v>
                </c:pt>
                <c:pt idx="1197">
                  <c:v>11.98</c:v>
                </c:pt>
                <c:pt idx="1198">
                  <c:v>11.99</c:v>
                </c:pt>
                <c:pt idx="1199">
                  <c:v>12</c:v>
                </c:pt>
                <c:pt idx="1200">
                  <c:v>12.01</c:v>
                </c:pt>
                <c:pt idx="1201">
                  <c:v>12.02</c:v>
                </c:pt>
                <c:pt idx="1202">
                  <c:v>12.03</c:v>
                </c:pt>
                <c:pt idx="1203">
                  <c:v>12.04</c:v>
                </c:pt>
                <c:pt idx="1204">
                  <c:v>12.05</c:v>
                </c:pt>
                <c:pt idx="1205">
                  <c:v>12.06</c:v>
                </c:pt>
                <c:pt idx="1206">
                  <c:v>12.07</c:v>
                </c:pt>
                <c:pt idx="1207">
                  <c:v>12.08</c:v>
                </c:pt>
                <c:pt idx="1208">
                  <c:v>12.09</c:v>
                </c:pt>
                <c:pt idx="1209">
                  <c:v>12.1</c:v>
                </c:pt>
                <c:pt idx="1210">
                  <c:v>12.11</c:v>
                </c:pt>
                <c:pt idx="1211">
                  <c:v>12.12</c:v>
                </c:pt>
                <c:pt idx="1212">
                  <c:v>12.13</c:v>
                </c:pt>
                <c:pt idx="1213">
                  <c:v>12.14</c:v>
                </c:pt>
                <c:pt idx="1214">
                  <c:v>12.15</c:v>
                </c:pt>
                <c:pt idx="1215">
                  <c:v>12.16</c:v>
                </c:pt>
                <c:pt idx="1216">
                  <c:v>12.17</c:v>
                </c:pt>
                <c:pt idx="1217">
                  <c:v>12.18</c:v>
                </c:pt>
                <c:pt idx="1218">
                  <c:v>12.19</c:v>
                </c:pt>
                <c:pt idx="1219">
                  <c:v>12.2</c:v>
                </c:pt>
                <c:pt idx="1220">
                  <c:v>12.21</c:v>
                </c:pt>
                <c:pt idx="1221">
                  <c:v>12.22</c:v>
                </c:pt>
                <c:pt idx="1222">
                  <c:v>12.23</c:v>
                </c:pt>
                <c:pt idx="1223">
                  <c:v>12.24</c:v>
                </c:pt>
                <c:pt idx="1224">
                  <c:v>12.25</c:v>
                </c:pt>
                <c:pt idx="1225">
                  <c:v>12.26</c:v>
                </c:pt>
                <c:pt idx="1226">
                  <c:v>12.27</c:v>
                </c:pt>
                <c:pt idx="1227">
                  <c:v>12.28</c:v>
                </c:pt>
                <c:pt idx="1228">
                  <c:v>12.29</c:v>
                </c:pt>
                <c:pt idx="1229">
                  <c:v>12.3</c:v>
                </c:pt>
                <c:pt idx="1230">
                  <c:v>12.31</c:v>
                </c:pt>
                <c:pt idx="1231">
                  <c:v>12.32</c:v>
                </c:pt>
                <c:pt idx="1232">
                  <c:v>12.33</c:v>
                </c:pt>
                <c:pt idx="1233">
                  <c:v>12.34</c:v>
                </c:pt>
                <c:pt idx="1234">
                  <c:v>12.35</c:v>
                </c:pt>
                <c:pt idx="1235">
                  <c:v>12.36</c:v>
                </c:pt>
                <c:pt idx="1236">
                  <c:v>12.37</c:v>
                </c:pt>
                <c:pt idx="1237">
                  <c:v>12.38</c:v>
                </c:pt>
                <c:pt idx="1238">
                  <c:v>12.39</c:v>
                </c:pt>
                <c:pt idx="1239">
                  <c:v>12.4</c:v>
                </c:pt>
                <c:pt idx="1240">
                  <c:v>12.41</c:v>
                </c:pt>
                <c:pt idx="1241">
                  <c:v>12.42</c:v>
                </c:pt>
                <c:pt idx="1242">
                  <c:v>12.43</c:v>
                </c:pt>
                <c:pt idx="1243">
                  <c:v>12.44</c:v>
                </c:pt>
                <c:pt idx="1244">
                  <c:v>12.45</c:v>
                </c:pt>
                <c:pt idx="1245">
                  <c:v>12.46</c:v>
                </c:pt>
                <c:pt idx="1246">
                  <c:v>12.47</c:v>
                </c:pt>
                <c:pt idx="1247">
                  <c:v>12.48</c:v>
                </c:pt>
                <c:pt idx="1248">
                  <c:v>12.49</c:v>
                </c:pt>
                <c:pt idx="1249">
                  <c:v>12.5</c:v>
                </c:pt>
                <c:pt idx="1250">
                  <c:v>12.51</c:v>
                </c:pt>
                <c:pt idx="1251">
                  <c:v>12.52</c:v>
                </c:pt>
                <c:pt idx="1252">
                  <c:v>12.53</c:v>
                </c:pt>
                <c:pt idx="1253">
                  <c:v>12.54</c:v>
                </c:pt>
                <c:pt idx="1254">
                  <c:v>12.55</c:v>
                </c:pt>
                <c:pt idx="1255">
                  <c:v>12.56</c:v>
                </c:pt>
                <c:pt idx="1256">
                  <c:v>12.57</c:v>
                </c:pt>
                <c:pt idx="1257">
                  <c:v>12.58</c:v>
                </c:pt>
                <c:pt idx="1258">
                  <c:v>12.59</c:v>
                </c:pt>
                <c:pt idx="1259">
                  <c:v>12.6</c:v>
                </c:pt>
                <c:pt idx="1260">
                  <c:v>12.61</c:v>
                </c:pt>
                <c:pt idx="1261">
                  <c:v>12.62</c:v>
                </c:pt>
                <c:pt idx="1262">
                  <c:v>12.63</c:v>
                </c:pt>
                <c:pt idx="1263">
                  <c:v>12.64</c:v>
                </c:pt>
                <c:pt idx="1264">
                  <c:v>12.65</c:v>
                </c:pt>
                <c:pt idx="1265">
                  <c:v>12.66</c:v>
                </c:pt>
                <c:pt idx="1266">
                  <c:v>12.67</c:v>
                </c:pt>
                <c:pt idx="1267">
                  <c:v>12.68</c:v>
                </c:pt>
                <c:pt idx="1268">
                  <c:v>12.69</c:v>
                </c:pt>
                <c:pt idx="1269">
                  <c:v>12.7</c:v>
                </c:pt>
                <c:pt idx="1270">
                  <c:v>12.71</c:v>
                </c:pt>
                <c:pt idx="1271">
                  <c:v>12.72</c:v>
                </c:pt>
                <c:pt idx="1272">
                  <c:v>12.73</c:v>
                </c:pt>
                <c:pt idx="1273">
                  <c:v>12.74</c:v>
                </c:pt>
                <c:pt idx="1274">
                  <c:v>12.75</c:v>
                </c:pt>
                <c:pt idx="1275">
                  <c:v>12.76</c:v>
                </c:pt>
                <c:pt idx="1276">
                  <c:v>12.77</c:v>
                </c:pt>
                <c:pt idx="1277">
                  <c:v>12.78</c:v>
                </c:pt>
                <c:pt idx="1278">
                  <c:v>12.79</c:v>
                </c:pt>
                <c:pt idx="1279">
                  <c:v>12.8</c:v>
                </c:pt>
                <c:pt idx="1280">
                  <c:v>12.81</c:v>
                </c:pt>
                <c:pt idx="1281">
                  <c:v>12.82</c:v>
                </c:pt>
                <c:pt idx="1282">
                  <c:v>12.83</c:v>
                </c:pt>
                <c:pt idx="1283">
                  <c:v>12.84</c:v>
                </c:pt>
                <c:pt idx="1284">
                  <c:v>12.85</c:v>
                </c:pt>
                <c:pt idx="1285">
                  <c:v>12.86</c:v>
                </c:pt>
                <c:pt idx="1286">
                  <c:v>12.87</c:v>
                </c:pt>
                <c:pt idx="1287">
                  <c:v>12.88</c:v>
                </c:pt>
                <c:pt idx="1288">
                  <c:v>12.89</c:v>
                </c:pt>
                <c:pt idx="1289">
                  <c:v>12.9</c:v>
                </c:pt>
                <c:pt idx="1290">
                  <c:v>12.91</c:v>
                </c:pt>
                <c:pt idx="1291">
                  <c:v>12.92</c:v>
                </c:pt>
                <c:pt idx="1292">
                  <c:v>12.93</c:v>
                </c:pt>
                <c:pt idx="1293">
                  <c:v>12.94</c:v>
                </c:pt>
                <c:pt idx="1294">
                  <c:v>12.95</c:v>
                </c:pt>
                <c:pt idx="1295">
                  <c:v>12.96</c:v>
                </c:pt>
                <c:pt idx="1296">
                  <c:v>12.97</c:v>
                </c:pt>
                <c:pt idx="1297">
                  <c:v>12.98</c:v>
                </c:pt>
                <c:pt idx="1298">
                  <c:v>12.99</c:v>
                </c:pt>
                <c:pt idx="1299">
                  <c:v>13</c:v>
                </c:pt>
                <c:pt idx="1300">
                  <c:v>13.01</c:v>
                </c:pt>
                <c:pt idx="1301">
                  <c:v>13.02</c:v>
                </c:pt>
                <c:pt idx="1302">
                  <c:v>13.03</c:v>
                </c:pt>
                <c:pt idx="1303">
                  <c:v>13.04</c:v>
                </c:pt>
                <c:pt idx="1304">
                  <c:v>13.05</c:v>
                </c:pt>
                <c:pt idx="1305">
                  <c:v>13.06</c:v>
                </c:pt>
                <c:pt idx="1306">
                  <c:v>13.07</c:v>
                </c:pt>
                <c:pt idx="1307">
                  <c:v>13.08</c:v>
                </c:pt>
                <c:pt idx="1308">
                  <c:v>13.09</c:v>
                </c:pt>
                <c:pt idx="1309">
                  <c:v>13.1</c:v>
                </c:pt>
                <c:pt idx="1310">
                  <c:v>13.11</c:v>
                </c:pt>
                <c:pt idx="1311">
                  <c:v>13.12</c:v>
                </c:pt>
                <c:pt idx="1312">
                  <c:v>13.13</c:v>
                </c:pt>
                <c:pt idx="1313">
                  <c:v>13.14</c:v>
                </c:pt>
                <c:pt idx="1314">
                  <c:v>13.15</c:v>
                </c:pt>
                <c:pt idx="1315">
                  <c:v>13.16</c:v>
                </c:pt>
                <c:pt idx="1316">
                  <c:v>13.17</c:v>
                </c:pt>
                <c:pt idx="1317">
                  <c:v>13.18</c:v>
                </c:pt>
                <c:pt idx="1318">
                  <c:v>13.19</c:v>
                </c:pt>
                <c:pt idx="1319">
                  <c:v>13.2</c:v>
                </c:pt>
                <c:pt idx="1320">
                  <c:v>13.21</c:v>
                </c:pt>
                <c:pt idx="1321">
                  <c:v>13.22</c:v>
                </c:pt>
                <c:pt idx="1322">
                  <c:v>13.23</c:v>
                </c:pt>
                <c:pt idx="1323">
                  <c:v>13.24</c:v>
                </c:pt>
                <c:pt idx="1324">
                  <c:v>13.25</c:v>
                </c:pt>
                <c:pt idx="1325">
                  <c:v>13.26</c:v>
                </c:pt>
                <c:pt idx="1326">
                  <c:v>13.27</c:v>
                </c:pt>
                <c:pt idx="1327">
                  <c:v>13.28</c:v>
                </c:pt>
                <c:pt idx="1328">
                  <c:v>13.29</c:v>
                </c:pt>
                <c:pt idx="1329">
                  <c:v>13.3</c:v>
                </c:pt>
                <c:pt idx="1330">
                  <c:v>13.31</c:v>
                </c:pt>
                <c:pt idx="1331">
                  <c:v>13.32</c:v>
                </c:pt>
                <c:pt idx="1332">
                  <c:v>13.33</c:v>
                </c:pt>
                <c:pt idx="1333">
                  <c:v>13.34</c:v>
                </c:pt>
                <c:pt idx="1334">
                  <c:v>13.35</c:v>
                </c:pt>
                <c:pt idx="1335">
                  <c:v>13.36</c:v>
                </c:pt>
                <c:pt idx="1336">
                  <c:v>13.37</c:v>
                </c:pt>
                <c:pt idx="1337">
                  <c:v>13.38</c:v>
                </c:pt>
                <c:pt idx="1338">
                  <c:v>13.39</c:v>
                </c:pt>
                <c:pt idx="1339">
                  <c:v>13.4</c:v>
                </c:pt>
                <c:pt idx="1340">
                  <c:v>13.41</c:v>
                </c:pt>
                <c:pt idx="1341">
                  <c:v>13.42</c:v>
                </c:pt>
                <c:pt idx="1342">
                  <c:v>13.43</c:v>
                </c:pt>
                <c:pt idx="1343">
                  <c:v>13.44</c:v>
                </c:pt>
                <c:pt idx="1344">
                  <c:v>13.45</c:v>
                </c:pt>
                <c:pt idx="1345">
                  <c:v>13.46</c:v>
                </c:pt>
                <c:pt idx="1346">
                  <c:v>13.47</c:v>
                </c:pt>
                <c:pt idx="1347">
                  <c:v>13.48</c:v>
                </c:pt>
                <c:pt idx="1348">
                  <c:v>13.49</c:v>
                </c:pt>
                <c:pt idx="1349">
                  <c:v>13.5</c:v>
                </c:pt>
                <c:pt idx="1350">
                  <c:v>13.51</c:v>
                </c:pt>
                <c:pt idx="1351">
                  <c:v>13.52</c:v>
                </c:pt>
                <c:pt idx="1352">
                  <c:v>13.53</c:v>
                </c:pt>
                <c:pt idx="1353">
                  <c:v>13.54</c:v>
                </c:pt>
                <c:pt idx="1354">
                  <c:v>13.55</c:v>
                </c:pt>
                <c:pt idx="1355">
                  <c:v>13.56</c:v>
                </c:pt>
                <c:pt idx="1356">
                  <c:v>13.57</c:v>
                </c:pt>
                <c:pt idx="1357">
                  <c:v>13.58</c:v>
                </c:pt>
                <c:pt idx="1358">
                  <c:v>13.59</c:v>
                </c:pt>
                <c:pt idx="1359">
                  <c:v>13.6</c:v>
                </c:pt>
                <c:pt idx="1360">
                  <c:v>13.61</c:v>
                </c:pt>
                <c:pt idx="1361">
                  <c:v>13.62</c:v>
                </c:pt>
                <c:pt idx="1362">
                  <c:v>13.63</c:v>
                </c:pt>
                <c:pt idx="1363">
                  <c:v>13.64</c:v>
                </c:pt>
                <c:pt idx="1364">
                  <c:v>13.65</c:v>
                </c:pt>
                <c:pt idx="1365">
                  <c:v>13.66</c:v>
                </c:pt>
                <c:pt idx="1366">
                  <c:v>13.67</c:v>
                </c:pt>
                <c:pt idx="1367">
                  <c:v>13.68</c:v>
                </c:pt>
                <c:pt idx="1368">
                  <c:v>13.69</c:v>
                </c:pt>
                <c:pt idx="1369">
                  <c:v>13.7</c:v>
                </c:pt>
                <c:pt idx="1370">
                  <c:v>13.71</c:v>
                </c:pt>
                <c:pt idx="1371">
                  <c:v>13.72</c:v>
                </c:pt>
                <c:pt idx="1372">
                  <c:v>13.73</c:v>
                </c:pt>
                <c:pt idx="1373">
                  <c:v>13.74</c:v>
                </c:pt>
                <c:pt idx="1374">
                  <c:v>13.75</c:v>
                </c:pt>
                <c:pt idx="1375">
                  <c:v>13.76</c:v>
                </c:pt>
                <c:pt idx="1376">
                  <c:v>13.77</c:v>
                </c:pt>
                <c:pt idx="1377">
                  <c:v>13.78</c:v>
                </c:pt>
                <c:pt idx="1378">
                  <c:v>13.79</c:v>
                </c:pt>
                <c:pt idx="1379">
                  <c:v>13.8</c:v>
                </c:pt>
                <c:pt idx="1380">
                  <c:v>13.81</c:v>
                </c:pt>
                <c:pt idx="1381">
                  <c:v>13.82</c:v>
                </c:pt>
                <c:pt idx="1382">
                  <c:v>13.83</c:v>
                </c:pt>
                <c:pt idx="1383">
                  <c:v>13.84</c:v>
                </c:pt>
                <c:pt idx="1384">
                  <c:v>13.85</c:v>
                </c:pt>
                <c:pt idx="1385">
                  <c:v>13.86</c:v>
                </c:pt>
                <c:pt idx="1386">
                  <c:v>13.87</c:v>
                </c:pt>
                <c:pt idx="1387">
                  <c:v>13.88</c:v>
                </c:pt>
                <c:pt idx="1388">
                  <c:v>13.89</c:v>
                </c:pt>
                <c:pt idx="1389">
                  <c:v>13.9</c:v>
                </c:pt>
                <c:pt idx="1390">
                  <c:v>13.91</c:v>
                </c:pt>
                <c:pt idx="1391">
                  <c:v>13.92</c:v>
                </c:pt>
                <c:pt idx="1392">
                  <c:v>13.93</c:v>
                </c:pt>
                <c:pt idx="1393">
                  <c:v>13.94</c:v>
                </c:pt>
                <c:pt idx="1394">
                  <c:v>13.95</c:v>
                </c:pt>
                <c:pt idx="1395">
                  <c:v>13.96</c:v>
                </c:pt>
                <c:pt idx="1396">
                  <c:v>13.97</c:v>
                </c:pt>
                <c:pt idx="1397">
                  <c:v>13.98</c:v>
                </c:pt>
                <c:pt idx="1398">
                  <c:v>13.99</c:v>
                </c:pt>
                <c:pt idx="1399">
                  <c:v>14</c:v>
                </c:pt>
                <c:pt idx="1400">
                  <c:v>14.01</c:v>
                </c:pt>
                <c:pt idx="1401">
                  <c:v>14.02</c:v>
                </c:pt>
                <c:pt idx="1402">
                  <c:v>14.03</c:v>
                </c:pt>
                <c:pt idx="1403">
                  <c:v>14.04</c:v>
                </c:pt>
                <c:pt idx="1404">
                  <c:v>14.05</c:v>
                </c:pt>
                <c:pt idx="1405">
                  <c:v>14.06</c:v>
                </c:pt>
                <c:pt idx="1406">
                  <c:v>14.07</c:v>
                </c:pt>
                <c:pt idx="1407">
                  <c:v>14.08</c:v>
                </c:pt>
                <c:pt idx="1408">
                  <c:v>14.09</c:v>
                </c:pt>
                <c:pt idx="1409">
                  <c:v>14.1</c:v>
                </c:pt>
                <c:pt idx="1410">
                  <c:v>14.11</c:v>
                </c:pt>
                <c:pt idx="1411">
                  <c:v>14.12</c:v>
                </c:pt>
                <c:pt idx="1412">
                  <c:v>14.13</c:v>
                </c:pt>
                <c:pt idx="1413">
                  <c:v>14.14</c:v>
                </c:pt>
                <c:pt idx="1414">
                  <c:v>14.15</c:v>
                </c:pt>
                <c:pt idx="1415">
                  <c:v>14.16</c:v>
                </c:pt>
                <c:pt idx="1416">
                  <c:v>14.17</c:v>
                </c:pt>
                <c:pt idx="1417">
                  <c:v>14.18</c:v>
                </c:pt>
                <c:pt idx="1418">
                  <c:v>14.19</c:v>
                </c:pt>
                <c:pt idx="1419">
                  <c:v>14.2</c:v>
                </c:pt>
                <c:pt idx="1420">
                  <c:v>14.21</c:v>
                </c:pt>
                <c:pt idx="1421">
                  <c:v>14.22</c:v>
                </c:pt>
                <c:pt idx="1422">
                  <c:v>14.23</c:v>
                </c:pt>
                <c:pt idx="1423">
                  <c:v>14.24</c:v>
                </c:pt>
                <c:pt idx="1424">
                  <c:v>14.25</c:v>
                </c:pt>
                <c:pt idx="1425">
                  <c:v>14.26</c:v>
                </c:pt>
                <c:pt idx="1426">
                  <c:v>14.27</c:v>
                </c:pt>
                <c:pt idx="1427">
                  <c:v>14.28</c:v>
                </c:pt>
                <c:pt idx="1428">
                  <c:v>14.29</c:v>
                </c:pt>
                <c:pt idx="1429">
                  <c:v>14.3</c:v>
                </c:pt>
                <c:pt idx="1430">
                  <c:v>14.31</c:v>
                </c:pt>
                <c:pt idx="1431">
                  <c:v>14.32</c:v>
                </c:pt>
                <c:pt idx="1432">
                  <c:v>14.33</c:v>
                </c:pt>
                <c:pt idx="1433">
                  <c:v>14.34</c:v>
                </c:pt>
                <c:pt idx="1434">
                  <c:v>14.35</c:v>
                </c:pt>
                <c:pt idx="1435">
                  <c:v>14.36</c:v>
                </c:pt>
                <c:pt idx="1436">
                  <c:v>14.37</c:v>
                </c:pt>
                <c:pt idx="1437">
                  <c:v>14.38</c:v>
                </c:pt>
                <c:pt idx="1438">
                  <c:v>14.39</c:v>
                </c:pt>
                <c:pt idx="1439">
                  <c:v>14.4</c:v>
                </c:pt>
                <c:pt idx="1440">
                  <c:v>14.41</c:v>
                </c:pt>
                <c:pt idx="1441">
                  <c:v>14.42</c:v>
                </c:pt>
                <c:pt idx="1442">
                  <c:v>14.43</c:v>
                </c:pt>
                <c:pt idx="1443">
                  <c:v>14.44</c:v>
                </c:pt>
                <c:pt idx="1444">
                  <c:v>14.45</c:v>
                </c:pt>
                <c:pt idx="1445">
                  <c:v>14.46</c:v>
                </c:pt>
                <c:pt idx="1446">
                  <c:v>14.47</c:v>
                </c:pt>
                <c:pt idx="1447">
                  <c:v>14.48</c:v>
                </c:pt>
                <c:pt idx="1448">
                  <c:v>14.49</c:v>
                </c:pt>
                <c:pt idx="1449">
                  <c:v>14.5</c:v>
                </c:pt>
                <c:pt idx="1450">
                  <c:v>14.51</c:v>
                </c:pt>
                <c:pt idx="1451">
                  <c:v>14.52</c:v>
                </c:pt>
                <c:pt idx="1452">
                  <c:v>14.53</c:v>
                </c:pt>
                <c:pt idx="1453">
                  <c:v>14.54</c:v>
                </c:pt>
                <c:pt idx="1454">
                  <c:v>14.55</c:v>
                </c:pt>
                <c:pt idx="1455">
                  <c:v>14.56</c:v>
                </c:pt>
                <c:pt idx="1456">
                  <c:v>14.57</c:v>
                </c:pt>
                <c:pt idx="1457">
                  <c:v>14.58</c:v>
                </c:pt>
                <c:pt idx="1458">
                  <c:v>14.59</c:v>
                </c:pt>
                <c:pt idx="1459">
                  <c:v>14.6</c:v>
                </c:pt>
                <c:pt idx="1460">
                  <c:v>14.61</c:v>
                </c:pt>
                <c:pt idx="1461">
                  <c:v>14.62</c:v>
                </c:pt>
                <c:pt idx="1462">
                  <c:v>14.63</c:v>
                </c:pt>
                <c:pt idx="1463">
                  <c:v>14.64</c:v>
                </c:pt>
                <c:pt idx="1464">
                  <c:v>14.65</c:v>
                </c:pt>
                <c:pt idx="1465">
                  <c:v>14.66</c:v>
                </c:pt>
                <c:pt idx="1466">
                  <c:v>14.67</c:v>
                </c:pt>
                <c:pt idx="1467">
                  <c:v>14.68</c:v>
                </c:pt>
                <c:pt idx="1468">
                  <c:v>14.69</c:v>
                </c:pt>
                <c:pt idx="1469">
                  <c:v>14.7</c:v>
                </c:pt>
                <c:pt idx="1470">
                  <c:v>14.71</c:v>
                </c:pt>
                <c:pt idx="1471">
                  <c:v>14.72</c:v>
                </c:pt>
                <c:pt idx="1472">
                  <c:v>14.73</c:v>
                </c:pt>
                <c:pt idx="1473">
                  <c:v>14.74</c:v>
                </c:pt>
                <c:pt idx="1474">
                  <c:v>14.75</c:v>
                </c:pt>
                <c:pt idx="1475">
                  <c:v>14.76</c:v>
                </c:pt>
                <c:pt idx="1476">
                  <c:v>14.77</c:v>
                </c:pt>
                <c:pt idx="1477">
                  <c:v>14.78</c:v>
                </c:pt>
                <c:pt idx="1478">
                  <c:v>14.79</c:v>
                </c:pt>
                <c:pt idx="1479">
                  <c:v>14.8</c:v>
                </c:pt>
                <c:pt idx="1480">
                  <c:v>14.81</c:v>
                </c:pt>
                <c:pt idx="1481">
                  <c:v>14.82</c:v>
                </c:pt>
                <c:pt idx="1482">
                  <c:v>14.83</c:v>
                </c:pt>
                <c:pt idx="1483">
                  <c:v>14.84</c:v>
                </c:pt>
                <c:pt idx="1484">
                  <c:v>14.85</c:v>
                </c:pt>
                <c:pt idx="1485">
                  <c:v>14.86</c:v>
                </c:pt>
                <c:pt idx="1486">
                  <c:v>14.87</c:v>
                </c:pt>
                <c:pt idx="1487">
                  <c:v>14.88</c:v>
                </c:pt>
                <c:pt idx="1488">
                  <c:v>14.89</c:v>
                </c:pt>
                <c:pt idx="1489">
                  <c:v>14.9</c:v>
                </c:pt>
                <c:pt idx="1490">
                  <c:v>14.91</c:v>
                </c:pt>
                <c:pt idx="1491">
                  <c:v>14.92</c:v>
                </c:pt>
                <c:pt idx="1492">
                  <c:v>14.93</c:v>
                </c:pt>
                <c:pt idx="1493">
                  <c:v>14.94</c:v>
                </c:pt>
                <c:pt idx="1494">
                  <c:v>14.95</c:v>
                </c:pt>
                <c:pt idx="1495">
                  <c:v>14.96</c:v>
                </c:pt>
                <c:pt idx="1496">
                  <c:v>14.97</c:v>
                </c:pt>
                <c:pt idx="1497">
                  <c:v>14.98</c:v>
                </c:pt>
                <c:pt idx="1498">
                  <c:v>14.99</c:v>
                </c:pt>
                <c:pt idx="1499">
                  <c:v>15</c:v>
                </c:pt>
                <c:pt idx="1500">
                  <c:v>15.01</c:v>
                </c:pt>
                <c:pt idx="1501">
                  <c:v>15.02</c:v>
                </c:pt>
                <c:pt idx="1502">
                  <c:v>15.03</c:v>
                </c:pt>
                <c:pt idx="1503">
                  <c:v>15.04</c:v>
                </c:pt>
                <c:pt idx="1504">
                  <c:v>15.05</c:v>
                </c:pt>
                <c:pt idx="1505">
                  <c:v>15.06</c:v>
                </c:pt>
                <c:pt idx="1506">
                  <c:v>15.07</c:v>
                </c:pt>
                <c:pt idx="1507">
                  <c:v>15.08</c:v>
                </c:pt>
                <c:pt idx="1508">
                  <c:v>15.09</c:v>
                </c:pt>
                <c:pt idx="1509">
                  <c:v>15.1</c:v>
                </c:pt>
                <c:pt idx="1510">
                  <c:v>15.11</c:v>
                </c:pt>
                <c:pt idx="1511">
                  <c:v>15.12</c:v>
                </c:pt>
                <c:pt idx="1512">
                  <c:v>15.13</c:v>
                </c:pt>
                <c:pt idx="1513">
                  <c:v>15.14</c:v>
                </c:pt>
                <c:pt idx="1514">
                  <c:v>15.15</c:v>
                </c:pt>
                <c:pt idx="1515">
                  <c:v>15.16</c:v>
                </c:pt>
                <c:pt idx="1516">
                  <c:v>15.17</c:v>
                </c:pt>
                <c:pt idx="1517">
                  <c:v>15.18</c:v>
                </c:pt>
                <c:pt idx="1518">
                  <c:v>15.19</c:v>
                </c:pt>
                <c:pt idx="1519">
                  <c:v>15.2</c:v>
                </c:pt>
                <c:pt idx="1520">
                  <c:v>15.21</c:v>
                </c:pt>
                <c:pt idx="1521">
                  <c:v>15.22</c:v>
                </c:pt>
                <c:pt idx="1522">
                  <c:v>15.23</c:v>
                </c:pt>
                <c:pt idx="1523">
                  <c:v>15.24</c:v>
                </c:pt>
                <c:pt idx="1524">
                  <c:v>15.25</c:v>
                </c:pt>
                <c:pt idx="1525">
                  <c:v>15.26</c:v>
                </c:pt>
                <c:pt idx="1526">
                  <c:v>15.27</c:v>
                </c:pt>
                <c:pt idx="1527">
                  <c:v>15.28</c:v>
                </c:pt>
                <c:pt idx="1528">
                  <c:v>15.29</c:v>
                </c:pt>
                <c:pt idx="1529">
                  <c:v>15.3</c:v>
                </c:pt>
                <c:pt idx="1530">
                  <c:v>15.31</c:v>
                </c:pt>
                <c:pt idx="1531">
                  <c:v>15.32</c:v>
                </c:pt>
                <c:pt idx="1532">
                  <c:v>15.33</c:v>
                </c:pt>
                <c:pt idx="1533">
                  <c:v>15.34</c:v>
                </c:pt>
                <c:pt idx="1534">
                  <c:v>15.35</c:v>
                </c:pt>
                <c:pt idx="1535">
                  <c:v>15.36</c:v>
                </c:pt>
                <c:pt idx="1536">
                  <c:v>15.37</c:v>
                </c:pt>
                <c:pt idx="1537">
                  <c:v>15.38</c:v>
                </c:pt>
                <c:pt idx="1538">
                  <c:v>15.39</c:v>
                </c:pt>
                <c:pt idx="1539">
                  <c:v>15.4</c:v>
                </c:pt>
                <c:pt idx="1540">
                  <c:v>15.41</c:v>
                </c:pt>
                <c:pt idx="1541">
                  <c:v>15.42</c:v>
                </c:pt>
                <c:pt idx="1542">
                  <c:v>15.43</c:v>
                </c:pt>
                <c:pt idx="1543">
                  <c:v>15.44</c:v>
                </c:pt>
                <c:pt idx="1544">
                  <c:v>15.45</c:v>
                </c:pt>
                <c:pt idx="1545">
                  <c:v>15.46</c:v>
                </c:pt>
                <c:pt idx="1546">
                  <c:v>15.47</c:v>
                </c:pt>
                <c:pt idx="1547">
                  <c:v>15.48</c:v>
                </c:pt>
                <c:pt idx="1548">
                  <c:v>15.49</c:v>
                </c:pt>
                <c:pt idx="1549">
                  <c:v>15.5</c:v>
                </c:pt>
                <c:pt idx="1550">
                  <c:v>15.51</c:v>
                </c:pt>
                <c:pt idx="1551">
                  <c:v>15.52</c:v>
                </c:pt>
                <c:pt idx="1552">
                  <c:v>15.53</c:v>
                </c:pt>
                <c:pt idx="1553">
                  <c:v>15.54</c:v>
                </c:pt>
                <c:pt idx="1554">
                  <c:v>15.55</c:v>
                </c:pt>
                <c:pt idx="1555">
                  <c:v>15.56</c:v>
                </c:pt>
                <c:pt idx="1556">
                  <c:v>15.57</c:v>
                </c:pt>
                <c:pt idx="1557">
                  <c:v>15.58</c:v>
                </c:pt>
                <c:pt idx="1558">
                  <c:v>15.59</c:v>
                </c:pt>
                <c:pt idx="1559">
                  <c:v>15.6</c:v>
                </c:pt>
                <c:pt idx="1560">
                  <c:v>15.61</c:v>
                </c:pt>
                <c:pt idx="1561">
                  <c:v>15.62</c:v>
                </c:pt>
                <c:pt idx="1562">
                  <c:v>15.63</c:v>
                </c:pt>
                <c:pt idx="1563">
                  <c:v>15.64</c:v>
                </c:pt>
                <c:pt idx="1564">
                  <c:v>15.65</c:v>
                </c:pt>
                <c:pt idx="1565">
                  <c:v>15.66</c:v>
                </c:pt>
                <c:pt idx="1566">
                  <c:v>15.67</c:v>
                </c:pt>
                <c:pt idx="1567">
                  <c:v>15.68</c:v>
                </c:pt>
                <c:pt idx="1568">
                  <c:v>15.69</c:v>
                </c:pt>
                <c:pt idx="1569">
                  <c:v>15.7</c:v>
                </c:pt>
                <c:pt idx="1570">
                  <c:v>15.71</c:v>
                </c:pt>
                <c:pt idx="1571">
                  <c:v>15.72</c:v>
                </c:pt>
                <c:pt idx="1572">
                  <c:v>15.73</c:v>
                </c:pt>
                <c:pt idx="1573">
                  <c:v>15.74</c:v>
                </c:pt>
                <c:pt idx="1574">
                  <c:v>15.75</c:v>
                </c:pt>
                <c:pt idx="1575">
                  <c:v>15.76</c:v>
                </c:pt>
                <c:pt idx="1576">
                  <c:v>15.77</c:v>
                </c:pt>
                <c:pt idx="1577">
                  <c:v>15.78</c:v>
                </c:pt>
                <c:pt idx="1578">
                  <c:v>15.79</c:v>
                </c:pt>
                <c:pt idx="1579">
                  <c:v>15.8</c:v>
                </c:pt>
                <c:pt idx="1580">
                  <c:v>15.81</c:v>
                </c:pt>
                <c:pt idx="1581">
                  <c:v>15.82</c:v>
                </c:pt>
                <c:pt idx="1582">
                  <c:v>15.83</c:v>
                </c:pt>
                <c:pt idx="1583">
                  <c:v>15.84</c:v>
                </c:pt>
                <c:pt idx="1584">
                  <c:v>15.85</c:v>
                </c:pt>
                <c:pt idx="1585">
                  <c:v>15.86</c:v>
                </c:pt>
                <c:pt idx="1586">
                  <c:v>15.87</c:v>
                </c:pt>
                <c:pt idx="1587">
                  <c:v>15.88</c:v>
                </c:pt>
                <c:pt idx="1588">
                  <c:v>15.89</c:v>
                </c:pt>
                <c:pt idx="1589">
                  <c:v>15.9</c:v>
                </c:pt>
                <c:pt idx="1590">
                  <c:v>15.91</c:v>
                </c:pt>
                <c:pt idx="1591">
                  <c:v>15.92</c:v>
                </c:pt>
                <c:pt idx="1592">
                  <c:v>15.93</c:v>
                </c:pt>
                <c:pt idx="1593">
                  <c:v>15.94</c:v>
                </c:pt>
                <c:pt idx="1594">
                  <c:v>15.95</c:v>
                </c:pt>
                <c:pt idx="1595">
                  <c:v>15.96</c:v>
                </c:pt>
                <c:pt idx="1596">
                  <c:v>15.97</c:v>
                </c:pt>
                <c:pt idx="1597">
                  <c:v>15.98</c:v>
                </c:pt>
                <c:pt idx="1598">
                  <c:v>15.99</c:v>
                </c:pt>
                <c:pt idx="1599">
                  <c:v>16</c:v>
                </c:pt>
                <c:pt idx="1600">
                  <c:v>16.010000000000002</c:v>
                </c:pt>
                <c:pt idx="1601">
                  <c:v>16.02</c:v>
                </c:pt>
                <c:pt idx="1602">
                  <c:v>16.03</c:v>
                </c:pt>
                <c:pt idx="1603">
                  <c:v>16.04</c:v>
                </c:pt>
                <c:pt idx="1604">
                  <c:v>16.05</c:v>
                </c:pt>
                <c:pt idx="1605">
                  <c:v>16.059999999999999</c:v>
                </c:pt>
                <c:pt idx="1606">
                  <c:v>16.07</c:v>
                </c:pt>
                <c:pt idx="1607">
                  <c:v>16.079999999999998</c:v>
                </c:pt>
                <c:pt idx="1608">
                  <c:v>16.09</c:v>
                </c:pt>
                <c:pt idx="1609">
                  <c:v>16.100000000000001</c:v>
                </c:pt>
                <c:pt idx="1610">
                  <c:v>16.11</c:v>
                </c:pt>
                <c:pt idx="1611">
                  <c:v>16.12</c:v>
                </c:pt>
                <c:pt idx="1612">
                  <c:v>16.13</c:v>
                </c:pt>
                <c:pt idx="1613">
                  <c:v>16.14</c:v>
                </c:pt>
                <c:pt idx="1614">
                  <c:v>16.149999999999999</c:v>
                </c:pt>
                <c:pt idx="1615">
                  <c:v>16.16</c:v>
                </c:pt>
                <c:pt idx="1616">
                  <c:v>16.170000000000002</c:v>
                </c:pt>
                <c:pt idx="1617">
                  <c:v>16.18</c:v>
                </c:pt>
                <c:pt idx="1618">
                  <c:v>16.190000000000001</c:v>
                </c:pt>
                <c:pt idx="1619">
                  <c:v>16.2</c:v>
                </c:pt>
                <c:pt idx="1620">
                  <c:v>16.21</c:v>
                </c:pt>
                <c:pt idx="1621">
                  <c:v>16.22</c:v>
                </c:pt>
                <c:pt idx="1622">
                  <c:v>16.23</c:v>
                </c:pt>
                <c:pt idx="1623">
                  <c:v>16.239999999999998</c:v>
                </c:pt>
                <c:pt idx="1624">
                  <c:v>16.25</c:v>
                </c:pt>
                <c:pt idx="1625">
                  <c:v>16.260000000000002</c:v>
                </c:pt>
                <c:pt idx="1626">
                  <c:v>16.27</c:v>
                </c:pt>
                <c:pt idx="1627">
                  <c:v>16.28</c:v>
                </c:pt>
                <c:pt idx="1628">
                  <c:v>16.29</c:v>
                </c:pt>
                <c:pt idx="1629">
                  <c:v>16.3</c:v>
                </c:pt>
                <c:pt idx="1630">
                  <c:v>16.309999999999999</c:v>
                </c:pt>
                <c:pt idx="1631">
                  <c:v>16.32</c:v>
                </c:pt>
                <c:pt idx="1632">
                  <c:v>16.329999999999998</c:v>
                </c:pt>
                <c:pt idx="1633">
                  <c:v>16.34</c:v>
                </c:pt>
                <c:pt idx="1634">
                  <c:v>16.350000000000001</c:v>
                </c:pt>
                <c:pt idx="1635">
                  <c:v>16.36</c:v>
                </c:pt>
                <c:pt idx="1636">
                  <c:v>16.37</c:v>
                </c:pt>
                <c:pt idx="1637">
                  <c:v>16.38</c:v>
                </c:pt>
                <c:pt idx="1638">
                  <c:v>16.39</c:v>
                </c:pt>
                <c:pt idx="1639">
                  <c:v>16.399999999999999</c:v>
                </c:pt>
                <c:pt idx="1640">
                  <c:v>16.41</c:v>
                </c:pt>
                <c:pt idx="1641">
                  <c:v>16.420000000000002</c:v>
                </c:pt>
                <c:pt idx="1642">
                  <c:v>16.43</c:v>
                </c:pt>
                <c:pt idx="1643">
                  <c:v>16.440000000000001</c:v>
                </c:pt>
                <c:pt idx="1644">
                  <c:v>16.45</c:v>
                </c:pt>
                <c:pt idx="1645">
                  <c:v>16.46</c:v>
                </c:pt>
                <c:pt idx="1646">
                  <c:v>16.47</c:v>
                </c:pt>
                <c:pt idx="1647">
                  <c:v>16.48</c:v>
                </c:pt>
                <c:pt idx="1648">
                  <c:v>16.489999999999998</c:v>
                </c:pt>
                <c:pt idx="1649">
                  <c:v>16.5</c:v>
                </c:pt>
                <c:pt idx="1650">
                  <c:v>16.510000000000002</c:v>
                </c:pt>
                <c:pt idx="1651">
                  <c:v>16.52</c:v>
                </c:pt>
                <c:pt idx="1652">
                  <c:v>16.53</c:v>
                </c:pt>
                <c:pt idx="1653">
                  <c:v>16.54</c:v>
                </c:pt>
                <c:pt idx="1654">
                  <c:v>16.55</c:v>
                </c:pt>
                <c:pt idx="1655">
                  <c:v>16.559999999999999</c:v>
                </c:pt>
                <c:pt idx="1656">
                  <c:v>16.57</c:v>
                </c:pt>
                <c:pt idx="1657">
                  <c:v>16.579999999999998</c:v>
                </c:pt>
                <c:pt idx="1658">
                  <c:v>16.59</c:v>
                </c:pt>
                <c:pt idx="1659">
                  <c:v>16.600000000000001</c:v>
                </c:pt>
                <c:pt idx="1660">
                  <c:v>16.61</c:v>
                </c:pt>
                <c:pt idx="1661">
                  <c:v>16.62</c:v>
                </c:pt>
                <c:pt idx="1662">
                  <c:v>16.63</c:v>
                </c:pt>
                <c:pt idx="1663">
                  <c:v>16.64</c:v>
                </c:pt>
                <c:pt idx="1664">
                  <c:v>16.649999999999999</c:v>
                </c:pt>
                <c:pt idx="1665">
                  <c:v>16.66</c:v>
                </c:pt>
                <c:pt idx="1666">
                  <c:v>16.670000000000002</c:v>
                </c:pt>
                <c:pt idx="1667">
                  <c:v>16.68</c:v>
                </c:pt>
                <c:pt idx="1668">
                  <c:v>16.690000000000001</c:v>
                </c:pt>
                <c:pt idx="1669">
                  <c:v>16.7</c:v>
                </c:pt>
                <c:pt idx="1670">
                  <c:v>16.71</c:v>
                </c:pt>
                <c:pt idx="1671">
                  <c:v>16.72</c:v>
                </c:pt>
                <c:pt idx="1672">
                  <c:v>16.73</c:v>
                </c:pt>
                <c:pt idx="1673">
                  <c:v>16.739999999999998</c:v>
                </c:pt>
                <c:pt idx="1674">
                  <c:v>16.75</c:v>
                </c:pt>
                <c:pt idx="1675">
                  <c:v>16.760000000000002</c:v>
                </c:pt>
                <c:pt idx="1676">
                  <c:v>16.77</c:v>
                </c:pt>
                <c:pt idx="1677">
                  <c:v>16.78</c:v>
                </c:pt>
                <c:pt idx="1678">
                  <c:v>16.79</c:v>
                </c:pt>
                <c:pt idx="1679">
                  <c:v>16.8</c:v>
                </c:pt>
                <c:pt idx="1680">
                  <c:v>16.809999999999999</c:v>
                </c:pt>
                <c:pt idx="1681">
                  <c:v>16.82</c:v>
                </c:pt>
                <c:pt idx="1682">
                  <c:v>16.829999999999998</c:v>
                </c:pt>
                <c:pt idx="1683">
                  <c:v>16.84</c:v>
                </c:pt>
                <c:pt idx="1684">
                  <c:v>16.850000000000001</c:v>
                </c:pt>
                <c:pt idx="1685">
                  <c:v>16.86</c:v>
                </c:pt>
                <c:pt idx="1686">
                  <c:v>16.87</c:v>
                </c:pt>
                <c:pt idx="1687">
                  <c:v>16.88</c:v>
                </c:pt>
                <c:pt idx="1688">
                  <c:v>16.89</c:v>
                </c:pt>
                <c:pt idx="1689">
                  <c:v>16.899999999999999</c:v>
                </c:pt>
                <c:pt idx="1690">
                  <c:v>16.91</c:v>
                </c:pt>
                <c:pt idx="1691">
                  <c:v>16.920000000000002</c:v>
                </c:pt>
                <c:pt idx="1692">
                  <c:v>16.93</c:v>
                </c:pt>
                <c:pt idx="1693">
                  <c:v>16.940000000000001</c:v>
                </c:pt>
                <c:pt idx="1694">
                  <c:v>16.95</c:v>
                </c:pt>
                <c:pt idx="1695">
                  <c:v>16.96</c:v>
                </c:pt>
                <c:pt idx="1696">
                  <c:v>16.97</c:v>
                </c:pt>
                <c:pt idx="1697">
                  <c:v>16.98</c:v>
                </c:pt>
                <c:pt idx="1698">
                  <c:v>16.989999999999998</c:v>
                </c:pt>
                <c:pt idx="1699">
                  <c:v>17</c:v>
                </c:pt>
                <c:pt idx="1700">
                  <c:v>17.010000000000002</c:v>
                </c:pt>
                <c:pt idx="1701">
                  <c:v>17.02</c:v>
                </c:pt>
                <c:pt idx="1702">
                  <c:v>17.03</c:v>
                </c:pt>
                <c:pt idx="1703">
                  <c:v>17.04</c:v>
                </c:pt>
                <c:pt idx="1704">
                  <c:v>17.05</c:v>
                </c:pt>
                <c:pt idx="1705">
                  <c:v>17.059999999999999</c:v>
                </c:pt>
                <c:pt idx="1706">
                  <c:v>17.07</c:v>
                </c:pt>
                <c:pt idx="1707">
                  <c:v>17.079999999999998</c:v>
                </c:pt>
                <c:pt idx="1708">
                  <c:v>17.09</c:v>
                </c:pt>
                <c:pt idx="1709">
                  <c:v>17.100000000000001</c:v>
                </c:pt>
                <c:pt idx="1710">
                  <c:v>17.11</c:v>
                </c:pt>
                <c:pt idx="1711">
                  <c:v>17.12</c:v>
                </c:pt>
                <c:pt idx="1712">
                  <c:v>17.13</c:v>
                </c:pt>
                <c:pt idx="1713">
                  <c:v>17.14</c:v>
                </c:pt>
                <c:pt idx="1714">
                  <c:v>17.149999999999999</c:v>
                </c:pt>
                <c:pt idx="1715">
                  <c:v>17.16</c:v>
                </c:pt>
                <c:pt idx="1716">
                  <c:v>17.170000000000002</c:v>
                </c:pt>
                <c:pt idx="1717">
                  <c:v>17.18</c:v>
                </c:pt>
                <c:pt idx="1718">
                  <c:v>17.190000000000001</c:v>
                </c:pt>
                <c:pt idx="1719">
                  <c:v>17.2</c:v>
                </c:pt>
                <c:pt idx="1720">
                  <c:v>17.21</c:v>
                </c:pt>
                <c:pt idx="1721">
                  <c:v>17.22</c:v>
                </c:pt>
                <c:pt idx="1722">
                  <c:v>17.23</c:v>
                </c:pt>
                <c:pt idx="1723">
                  <c:v>17.239999999999998</c:v>
                </c:pt>
                <c:pt idx="1724">
                  <c:v>17.25</c:v>
                </c:pt>
                <c:pt idx="1725">
                  <c:v>17.260000000000002</c:v>
                </c:pt>
                <c:pt idx="1726">
                  <c:v>17.27</c:v>
                </c:pt>
                <c:pt idx="1727">
                  <c:v>17.28</c:v>
                </c:pt>
                <c:pt idx="1728">
                  <c:v>17.29</c:v>
                </c:pt>
                <c:pt idx="1729">
                  <c:v>17.3</c:v>
                </c:pt>
                <c:pt idx="1730">
                  <c:v>17.309999999999999</c:v>
                </c:pt>
                <c:pt idx="1731">
                  <c:v>17.32</c:v>
                </c:pt>
                <c:pt idx="1732">
                  <c:v>17.329999999999998</c:v>
                </c:pt>
                <c:pt idx="1733">
                  <c:v>17.34</c:v>
                </c:pt>
                <c:pt idx="1734">
                  <c:v>17.350000000000001</c:v>
                </c:pt>
                <c:pt idx="1735">
                  <c:v>17.36</c:v>
                </c:pt>
                <c:pt idx="1736">
                  <c:v>17.37</c:v>
                </c:pt>
                <c:pt idx="1737">
                  <c:v>17.38</c:v>
                </c:pt>
                <c:pt idx="1738">
                  <c:v>17.39</c:v>
                </c:pt>
                <c:pt idx="1739">
                  <c:v>17.399999999999999</c:v>
                </c:pt>
                <c:pt idx="1740">
                  <c:v>17.41</c:v>
                </c:pt>
                <c:pt idx="1741">
                  <c:v>17.420000000000002</c:v>
                </c:pt>
                <c:pt idx="1742">
                  <c:v>17.43</c:v>
                </c:pt>
                <c:pt idx="1743">
                  <c:v>17.440000000000001</c:v>
                </c:pt>
                <c:pt idx="1744">
                  <c:v>17.45</c:v>
                </c:pt>
                <c:pt idx="1745">
                  <c:v>17.46</c:v>
                </c:pt>
                <c:pt idx="1746">
                  <c:v>17.47</c:v>
                </c:pt>
                <c:pt idx="1747">
                  <c:v>17.48</c:v>
                </c:pt>
                <c:pt idx="1748">
                  <c:v>17.489999999999998</c:v>
                </c:pt>
                <c:pt idx="1749">
                  <c:v>17.5</c:v>
                </c:pt>
                <c:pt idx="1750">
                  <c:v>17.510000000000002</c:v>
                </c:pt>
                <c:pt idx="1751">
                  <c:v>17.52</c:v>
                </c:pt>
                <c:pt idx="1752">
                  <c:v>17.53</c:v>
                </c:pt>
                <c:pt idx="1753">
                  <c:v>17.54</c:v>
                </c:pt>
                <c:pt idx="1754">
                  <c:v>17.55</c:v>
                </c:pt>
                <c:pt idx="1755">
                  <c:v>17.559999999999999</c:v>
                </c:pt>
                <c:pt idx="1756">
                  <c:v>17.57</c:v>
                </c:pt>
                <c:pt idx="1757">
                  <c:v>17.579999999999998</c:v>
                </c:pt>
                <c:pt idx="1758">
                  <c:v>17.59</c:v>
                </c:pt>
                <c:pt idx="1759">
                  <c:v>17.600000000000001</c:v>
                </c:pt>
                <c:pt idx="1760">
                  <c:v>17.61</c:v>
                </c:pt>
                <c:pt idx="1761">
                  <c:v>17.62</c:v>
                </c:pt>
                <c:pt idx="1762">
                  <c:v>17.63</c:v>
                </c:pt>
                <c:pt idx="1763">
                  <c:v>17.64</c:v>
                </c:pt>
                <c:pt idx="1764">
                  <c:v>17.649999999999999</c:v>
                </c:pt>
                <c:pt idx="1765">
                  <c:v>17.66</c:v>
                </c:pt>
                <c:pt idx="1766">
                  <c:v>17.670000000000002</c:v>
                </c:pt>
                <c:pt idx="1767">
                  <c:v>17.68</c:v>
                </c:pt>
                <c:pt idx="1768">
                  <c:v>17.690000000000001</c:v>
                </c:pt>
                <c:pt idx="1769">
                  <c:v>17.7</c:v>
                </c:pt>
                <c:pt idx="1770">
                  <c:v>17.71</c:v>
                </c:pt>
                <c:pt idx="1771">
                  <c:v>17.72</c:v>
                </c:pt>
                <c:pt idx="1772">
                  <c:v>17.73</c:v>
                </c:pt>
                <c:pt idx="1773">
                  <c:v>17.739999999999998</c:v>
                </c:pt>
                <c:pt idx="1774">
                  <c:v>17.75</c:v>
                </c:pt>
                <c:pt idx="1775">
                  <c:v>17.760000000000002</c:v>
                </c:pt>
                <c:pt idx="1776">
                  <c:v>17.77</c:v>
                </c:pt>
                <c:pt idx="1777">
                  <c:v>17.78</c:v>
                </c:pt>
                <c:pt idx="1778">
                  <c:v>17.79</c:v>
                </c:pt>
                <c:pt idx="1779">
                  <c:v>17.8</c:v>
                </c:pt>
                <c:pt idx="1780">
                  <c:v>17.809999999999999</c:v>
                </c:pt>
                <c:pt idx="1781">
                  <c:v>17.82</c:v>
                </c:pt>
                <c:pt idx="1782">
                  <c:v>17.829999999999998</c:v>
                </c:pt>
                <c:pt idx="1783">
                  <c:v>17.84</c:v>
                </c:pt>
                <c:pt idx="1784">
                  <c:v>17.850000000000001</c:v>
                </c:pt>
                <c:pt idx="1785">
                  <c:v>17.86</c:v>
                </c:pt>
                <c:pt idx="1786">
                  <c:v>17.87</c:v>
                </c:pt>
                <c:pt idx="1787">
                  <c:v>17.88</c:v>
                </c:pt>
                <c:pt idx="1788">
                  <c:v>17.89</c:v>
                </c:pt>
                <c:pt idx="1789">
                  <c:v>17.899999999999999</c:v>
                </c:pt>
                <c:pt idx="1790">
                  <c:v>17.91</c:v>
                </c:pt>
                <c:pt idx="1791">
                  <c:v>17.920000000000002</c:v>
                </c:pt>
                <c:pt idx="1792">
                  <c:v>17.93</c:v>
                </c:pt>
                <c:pt idx="1793">
                  <c:v>17.940000000000001</c:v>
                </c:pt>
                <c:pt idx="1794">
                  <c:v>17.95</c:v>
                </c:pt>
                <c:pt idx="1795">
                  <c:v>17.96</c:v>
                </c:pt>
                <c:pt idx="1796">
                  <c:v>17.97</c:v>
                </c:pt>
                <c:pt idx="1797">
                  <c:v>17.98</c:v>
                </c:pt>
                <c:pt idx="1798">
                  <c:v>17.989999999999998</c:v>
                </c:pt>
                <c:pt idx="1799">
                  <c:v>18</c:v>
                </c:pt>
                <c:pt idx="1800">
                  <c:v>18.010000000000002</c:v>
                </c:pt>
                <c:pt idx="1801">
                  <c:v>18.02</c:v>
                </c:pt>
                <c:pt idx="1802">
                  <c:v>18.03</c:v>
                </c:pt>
                <c:pt idx="1803">
                  <c:v>18.04</c:v>
                </c:pt>
                <c:pt idx="1804">
                  <c:v>18.05</c:v>
                </c:pt>
                <c:pt idx="1805">
                  <c:v>18.059999999999999</c:v>
                </c:pt>
                <c:pt idx="1806">
                  <c:v>18.07</c:v>
                </c:pt>
                <c:pt idx="1807">
                  <c:v>18.079999999999998</c:v>
                </c:pt>
                <c:pt idx="1808">
                  <c:v>18.09</c:v>
                </c:pt>
                <c:pt idx="1809">
                  <c:v>18.100000000000001</c:v>
                </c:pt>
                <c:pt idx="1810">
                  <c:v>18.11</c:v>
                </c:pt>
                <c:pt idx="1811">
                  <c:v>18.12</c:v>
                </c:pt>
                <c:pt idx="1812">
                  <c:v>18.13</c:v>
                </c:pt>
                <c:pt idx="1813">
                  <c:v>18.14</c:v>
                </c:pt>
                <c:pt idx="1814">
                  <c:v>18.149999999999999</c:v>
                </c:pt>
                <c:pt idx="1815">
                  <c:v>18.16</c:v>
                </c:pt>
                <c:pt idx="1816">
                  <c:v>18.170000000000002</c:v>
                </c:pt>
                <c:pt idx="1817">
                  <c:v>18.18</c:v>
                </c:pt>
                <c:pt idx="1818">
                  <c:v>18.190000000000001</c:v>
                </c:pt>
                <c:pt idx="1819">
                  <c:v>18.2</c:v>
                </c:pt>
                <c:pt idx="1820">
                  <c:v>18.21</c:v>
                </c:pt>
                <c:pt idx="1821">
                  <c:v>18.22</c:v>
                </c:pt>
                <c:pt idx="1822">
                  <c:v>18.23</c:v>
                </c:pt>
                <c:pt idx="1823">
                  <c:v>18.239999999999998</c:v>
                </c:pt>
                <c:pt idx="1824">
                  <c:v>18.25</c:v>
                </c:pt>
                <c:pt idx="1825">
                  <c:v>18.260000000000002</c:v>
                </c:pt>
                <c:pt idx="1826">
                  <c:v>18.27</c:v>
                </c:pt>
                <c:pt idx="1827">
                  <c:v>18.28</c:v>
                </c:pt>
                <c:pt idx="1828">
                  <c:v>18.29</c:v>
                </c:pt>
                <c:pt idx="1829">
                  <c:v>18.3</c:v>
                </c:pt>
                <c:pt idx="1830">
                  <c:v>18.309999999999999</c:v>
                </c:pt>
                <c:pt idx="1831">
                  <c:v>18.32</c:v>
                </c:pt>
                <c:pt idx="1832">
                  <c:v>18.329999999999998</c:v>
                </c:pt>
                <c:pt idx="1833">
                  <c:v>18.34</c:v>
                </c:pt>
                <c:pt idx="1834">
                  <c:v>18.350000000000001</c:v>
                </c:pt>
                <c:pt idx="1835">
                  <c:v>18.36</c:v>
                </c:pt>
                <c:pt idx="1836">
                  <c:v>18.37</c:v>
                </c:pt>
                <c:pt idx="1837">
                  <c:v>18.38</c:v>
                </c:pt>
                <c:pt idx="1838">
                  <c:v>18.39</c:v>
                </c:pt>
                <c:pt idx="1839">
                  <c:v>18.399999999999999</c:v>
                </c:pt>
                <c:pt idx="1840">
                  <c:v>18.41</c:v>
                </c:pt>
                <c:pt idx="1841">
                  <c:v>18.420000000000002</c:v>
                </c:pt>
                <c:pt idx="1842">
                  <c:v>18.43</c:v>
                </c:pt>
                <c:pt idx="1843">
                  <c:v>18.440000000000001</c:v>
                </c:pt>
                <c:pt idx="1844">
                  <c:v>18.45</c:v>
                </c:pt>
                <c:pt idx="1845">
                  <c:v>18.46</c:v>
                </c:pt>
                <c:pt idx="1846">
                  <c:v>18.47</c:v>
                </c:pt>
                <c:pt idx="1847">
                  <c:v>18.48</c:v>
                </c:pt>
                <c:pt idx="1848">
                  <c:v>18.489999999999998</c:v>
                </c:pt>
                <c:pt idx="1849">
                  <c:v>18.5</c:v>
                </c:pt>
                <c:pt idx="1850">
                  <c:v>18.510000000000002</c:v>
                </c:pt>
                <c:pt idx="1851">
                  <c:v>18.52</c:v>
                </c:pt>
                <c:pt idx="1852">
                  <c:v>18.53</c:v>
                </c:pt>
                <c:pt idx="1853">
                  <c:v>18.54</c:v>
                </c:pt>
                <c:pt idx="1854">
                  <c:v>18.55</c:v>
                </c:pt>
                <c:pt idx="1855">
                  <c:v>18.559999999999999</c:v>
                </c:pt>
                <c:pt idx="1856">
                  <c:v>18.57</c:v>
                </c:pt>
                <c:pt idx="1857">
                  <c:v>18.579999999999998</c:v>
                </c:pt>
                <c:pt idx="1858">
                  <c:v>18.59</c:v>
                </c:pt>
                <c:pt idx="1859">
                  <c:v>18.600000000000001</c:v>
                </c:pt>
                <c:pt idx="1860">
                  <c:v>18.61</c:v>
                </c:pt>
                <c:pt idx="1861">
                  <c:v>18.62</c:v>
                </c:pt>
                <c:pt idx="1862">
                  <c:v>18.63</c:v>
                </c:pt>
                <c:pt idx="1863">
                  <c:v>18.64</c:v>
                </c:pt>
                <c:pt idx="1864">
                  <c:v>18.649999999999999</c:v>
                </c:pt>
                <c:pt idx="1865">
                  <c:v>18.66</c:v>
                </c:pt>
                <c:pt idx="1866">
                  <c:v>18.670000000000002</c:v>
                </c:pt>
                <c:pt idx="1867">
                  <c:v>18.68</c:v>
                </c:pt>
                <c:pt idx="1868">
                  <c:v>18.690000000000001</c:v>
                </c:pt>
                <c:pt idx="1869">
                  <c:v>18.7</c:v>
                </c:pt>
                <c:pt idx="1870">
                  <c:v>18.71</c:v>
                </c:pt>
                <c:pt idx="1871">
                  <c:v>18.72</c:v>
                </c:pt>
                <c:pt idx="1872">
                  <c:v>18.73</c:v>
                </c:pt>
                <c:pt idx="1873">
                  <c:v>18.739999999999998</c:v>
                </c:pt>
                <c:pt idx="1874">
                  <c:v>18.75</c:v>
                </c:pt>
                <c:pt idx="1875">
                  <c:v>18.760000000000002</c:v>
                </c:pt>
                <c:pt idx="1876">
                  <c:v>18.77</c:v>
                </c:pt>
                <c:pt idx="1877">
                  <c:v>18.78</c:v>
                </c:pt>
                <c:pt idx="1878">
                  <c:v>18.79</c:v>
                </c:pt>
                <c:pt idx="1879">
                  <c:v>18.8</c:v>
                </c:pt>
                <c:pt idx="1880">
                  <c:v>18.809999999999999</c:v>
                </c:pt>
                <c:pt idx="1881">
                  <c:v>18.82</c:v>
                </c:pt>
                <c:pt idx="1882">
                  <c:v>18.829999999999998</c:v>
                </c:pt>
                <c:pt idx="1883">
                  <c:v>18.84</c:v>
                </c:pt>
                <c:pt idx="1884">
                  <c:v>18.850000000000001</c:v>
                </c:pt>
                <c:pt idx="1885">
                  <c:v>18.86</c:v>
                </c:pt>
                <c:pt idx="1886">
                  <c:v>18.87</c:v>
                </c:pt>
                <c:pt idx="1887">
                  <c:v>18.88</c:v>
                </c:pt>
                <c:pt idx="1888">
                  <c:v>18.89</c:v>
                </c:pt>
                <c:pt idx="1889">
                  <c:v>18.899999999999999</c:v>
                </c:pt>
                <c:pt idx="1890">
                  <c:v>18.91</c:v>
                </c:pt>
                <c:pt idx="1891">
                  <c:v>18.920000000000002</c:v>
                </c:pt>
                <c:pt idx="1892">
                  <c:v>18.93</c:v>
                </c:pt>
                <c:pt idx="1893">
                  <c:v>18.940000000000001</c:v>
                </c:pt>
                <c:pt idx="1894">
                  <c:v>18.95</c:v>
                </c:pt>
                <c:pt idx="1895">
                  <c:v>18.96</c:v>
                </c:pt>
                <c:pt idx="1896">
                  <c:v>18.97</c:v>
                </c:pt>
                <c:pt idx="1897">
                  <c:v>18.98</c:v>
                </c:pt>
                <c:pt idx="1898">
                  <c:v>18.989999999999998</c:v>
                </c:pt>
                <c:pt idx="1899">
                  <c:v>19</c:v>
                </c:pt>
                <c:pt idx="1900">
                  <c:v>19.010000000000002</c:v>
                </c:pt>
                <c:pt idx="1901">
                  <c:v>19.02</c:v>
                </c:pt>
                <c:pt idx="1902">
                  <c:v>19.03</c:v>
                </c:pt>
                <c:pt idx="1903">
                  <c:v>19.04</c:v>
                </c:pt>
                <c:pt idx="1904">
                  <c:v>19.05</c:v>
                </c:pt>
                <c:pt idx="1905">
                  <c:v>19.059999999999999</c:v>
                </c:pt>
                <c:pt idx="1906">
                  <c:v>19.07</c:v>
                </c:pt>
                <c:pt idx="1907">
                  <c:v>19.079999999999998</c:v>
                </c:pt>
                <c:pt idx="1908">
                  <c:v>19.09</c:v>
                </c:pt>
                <c:pt idx="1909">
                  <c:v>19.100000000000001</c:v>
                </c:pt>
                <c:pt idx="1910">
                  <c:v>19.11</c:v>
                </c:pt>
                <c:pt idx="1911">
                  <c:v>19.12</c:v>
                </c:pt>
                <c:pt idx="1912">
                  <c:v>19.13</c:v>
                </c:pt>
                <c:pt idx="1913">
                  <c:v>19.14</c:v>
                </c:pt>
                <c:pt idx="1914">
                  <c:v>19.149999999999999</c:v>
                </c:pt>
                <c:pt idx="1915">
                  <c:v>19.16</c:v>
                </c:pt>
                <c:pt idx="1916">
                  <c:v>19.170000000000002</c:v>
                </c:pt>
                <c:pt idx="1917">
                  <c:v>19.18</c:v>
                </c:pt>
                <c:pt idx="1918">
                  <c:v>19.190000000000001</c:v>
                </c:pt>
                <c:pt idx="1919">
                  <c:v>19.2</c:v>
                </c:pt>
                <c:pt idx="1920">
                  <c:v>19.21</c:v>
                </c:pt>
                <c:pt idx="1921">
                  <c:v>19.22</c:v>
                </c:pt>
                <c:pt idx="1922">
                  <c:v>19.23</c:v>
                </c:pt>
                <c:pt idx="1923">
                  <c:v>19.239999999999998</c:v>
                </c:pt>
                <c:pt idx="1924">
                  <c:v>19.25</c:v>
                </c:pt>
                <c:pt idx="1925">
                  <c:v>19.260000000000002</c:v>
                </c:pt>
                <c:pt idx="1926">
                  <c:v>19.27</c:v>
                </c:pt>
                <c:pt idx="1927">
                  <c:v>19.28</c:v>
                </c:pt>
                <c:pt idx="1928">
                  <c:v>19.29</c:v>
                </c:pt>
                <c:pt idx="1929">
                  <c:v>19.3</c:v>
                </c:pt>
                <c:pt idx="1930">
                  <c:v>19.309999999999999</c:v>
                </c:pt>
                <c:pt idx="1931">
                  <c:v>19.32</c:v>
                </c:pt>
                <c:pt idx="1932">
                  <c:v>19.329999999999998</c:v>
                </c:pt>
                <c:pt idx="1933">
                  <c:v>19.34</c:v>
                </c:pt>
                <c:pt idx="1934">
                  <c:v>19.350000000000001</c:v>
                </c:pt>
                <c:pt idx="1935">
                  <c:v>19.36</c:v>
                </c:pt>
                <c:pt idx="1936">
                  <c:v>19.37</c:v>
                </c:pt>
                <c:pt idx="1937">
                  <c:v>19.38</c:v>
                </c:pt>
                <c:pt idx="1938">
                  <c:v>19.39</c:v>
                </c:pt>
                <c:pt idx="1939">
                  <c:v>19.399999999999999</c:v>
                </c:pt>
                <c:pt idx="1940">
                  <c:v>19.41</c:v>
                </c:pt>
                <c:pt idx="1941">
                  <c:v>19.420000000000002</c:v>
                </c:pt>
                <c:pt idx="1942">
                  <c:v>19.43</c:v>
                </c:pt>
                <c:pt idx="1943">
                  <c:v>19.440000000000001</c:v>
                </c:pt>
                <c:pt idx="1944">
                  <c:v>19.45</c:v>
                </c:pt>
                <c:pt idx="1945">
                  <c:v>19.46</c:v>
                </c:pt>
                <c:pt idx="1946">
                  <c:v>19.47</c:v>
                </c:pt>
                <c:pt idx="1947">
                  <c:v>19.48</c:v>
                </c:pt>
                <c:pt idx="1948">
                  <c:v>19.489999999999998</c:v>
                </c:pt>
                <c:pt idx="1949">
                  <c:v>19.5</c:v>
                </c:pt>
                <c:pt idx="1950">
                  <c:v>19.510000000000002</c:v>
                </c:pt>
                <c:pt idx="1951">
                  <c:v>19.52</c:v>
                </c:pt>
                <c:pt idx="1952">
                  <c:v>19.53</c:v>
                </c:pt>
                <c:pt idx="1953">
                  <c:v>19.54</c:v>
                </c:pt>
                <c:pt idx="1954">
                  <c:v>19.55</c:v>
                </c:pt>
                <c:pt idx="1955">
                  <c:v>19.559999999999999</c:v>
                </c:pt>
                <c:pt idx="1956">
                  <c:v>19.57</c:v>
                </c:pt>
                <c:pt idx="1957">
                  <c:v>19.579999999999998</c:v>
                </c:pt>
                <c:pt idx="1958">
                  <c:v>19.59</c:v>
                </c:pt>
                <c:pt idx="1959">
                  <c:v>19.600000000000001</c:v>
                </c:pt>
                <c:pt idx="1960">
                  <c:v>19.61</c:v>
                </c:pt>
                <c:pt idx="1961">
                  <c:v>19.62</c:v>
                </c:pt>
                <c:pt idx="1962">
                  <c:v>19.63</c:v>
                </c:pt>
                <c:pt idx="1963">
                  <c:v>19.64</c:v>
                </c:pt>
                <c:pt idx="1964">
                  <c:v>19.649999999999999</c:v>
                </c:pt>
                <c:pt idx="1965">
                  <c:v>19.66</c:v>
                </c:pt>
                <c:pt idx="1966">
                  <c:v>19.670000000000002</c:v>
                </c:pt>
                <c:pt idx="1967">
                  <c:v>19.68</c:v>
                </c:pt>
                <c:pt idx="1968">
                  <c:v>19.690000000000001</c:v>
                </c:pt>
                <c:pt idx="1969">
                  <c:v>19.7</c:v>
                </c:pt>
                <c:pt idx="1970">
                  <c:v>19.71</c:v>
                </c:pt>
                <c:pt idx="1971">
                  <c:v>19.72</c:v>
                </c:pt>
                <c:pt idx="1972">
                  <c:v>19.73</c:v>
                </c:pt>
                <c:pt idx="1973">
                  <c:v>19.739999999999998</c:v>
                </c:pt>
                <c:pt idx="1974">
                  <c:v>19.75</c:v>
                </c:pt>
                <c:pt idx="1975">
                  <c:v>19.760000000000002</c:v>
                </c:pt>
                <c:pt idx="1976">
                  <c:v>19.77</c:v>
                </c:pt>
                <c:pt idx="1977">
                  <c:v>19.78</c:v>
                </c:pt>
                <c:pt idx="1978">
                  <c:v>19.79</c:v>
                </c:pt>
                <c:pt idx="1979">
                  <c:v>19.8</c:v>
                </c:pt>
                <c:pt idx="1980">
                  <c:v>19.809999999999999</c:v>
                </c:pt>
                <c:pt idx="1981">
                  <c:v>19.82</c:v>
                </c:pt>
                <c:pt idx="1982">
                  <c:v>19.829999999999998</c:v>
                </c:pt>
                <c:pt idx="1983">
                  <c:v>19.84</c:v>
                </c:pt>
                <c:pt idx="1984">
                  <c:v>19.850000000000001</c:v>
                </c:pt>
                <c:pt idx="1985">
                  <c:v>19.86</c:v>
                </c:pt>
                <c:pt idx="1986">
                  <c:v>19.87</c:v>
                </c:pt>
                <c:pt idx="1987">
                  <c:v>19.88</c:v>
                </c:pt>
                <c:pt idx="1988">
                  <c:v>19.89</c:v>
                </c:pt>
                <c:pt idx="1989">
                  <c:v>19.899999999999999</c:v>
                </c:pt>
                <c:pt idx="1990">
                  <c:v>19.91</c:v>
                </c:pt>
                <c:pt idx="1991">
                  <c:v>19.920000000000002</c:v>
                </c:pt>
                <c:pt idx="1992">
                  <c:v>19.93</c:v>
                </c:pt>
                <c:pt idx="1993">
                  <c:v>19.940000000000001</c:v>
                </c:pt>
                <c:pt idx="1994">
                  <c:v>19.95</c:v>
                </c:pt>
                <c:pt idx="1995">
                  <c:v>19.96</c:v>
                </c:pt>
                <c:pt idx="1996">
                  <c:v>19.97</c:v>
                </c:pt>
                <c:pt idx="1997">
                  <c:v>19.98</c:v>
                </c:pt>
                <c:pt idx="1998">
                  <c:v>19.989999999999998</c:v>
                </c:pt>
                <c:pt idx="1999">
                  <c:v>20</c:v>
                </c:pt>
                <c:pt idx="2000">
                  <c:v>20.010000000000002</c:v>
                </c:pt>
                <c:pt idx="2001">
                  <c:v>20.02</c:v>
                </c:pt>
                <c:pt idx="2002">
                  <c:v>20.03</c:v>
                </c:pt>
                <c:pt idx="2003">
                  <c:v>20.04</c:v>
                </c:pt>
                <c:pt idx="2004">
                  <c:v>20.05</c:v>
                </c:pt>
                <c:pt idx="2005">
                  <c:v>20.059999999999999</c:v>
                </c:pt>
                <c:pt idx="2006">
                  <c:v>20.07</c:v>
                </c:pt>
                <c:pt idx="2007">
                  <c:v>20.079999999999998</c:v>
                </c:pt>
                <c:pt idx="2008">
                  <c:v>20.09</c:v>
                </c:pt>
                <c:pt idx="2009">
                  <c:v>20.100000000000001</c:v>
                </c:pt>
                <c:pt idx="2010">
                  <c:v>20.11</c:v>
                </c:pt>
                <c:pt idx="2011">
                  <c:v>20.12</c:v>
                </c:pt>
                <c:pt idx="2012">
                  <c:v>20.13</c:v>
                </c:pt>
                <c:pt idx="2013">
                  <c:v>20.14</c:v>
                </c:pt>
                <c:pt idx="2014">
                  <c:v>20.149999999999999</c:v>
                </c:pt>
                <c:pt idx="2015">
                  <c:v>20.16</c:v>
                </c:pt>
                <c:pt idx="2016">
                  <c:v>20.170000000000002</c:v>
                </c:pt>
                <c:pt idx="2017">
                  <c:v>20.18</c:v>
                </c:pt>
                <c:pt idx="2018">
                  <c:v>20.190000000000001</c:v>
                </c:pt>
                <c:pt idx="2019">
                  <c:v>20.2</c:v>
                </c:pt>
                <c:pt idx="2020">
                  <c:v>20.21</c:v>
                </c:pt>
                <c:pt idx="2021">
                  <c:v>20.22</c:v>
                </c:pt>
                <c:pt idx="2022">
                  <c:v>20.23</c:v>
                </c:pt>
                <c:pt idx="2023">
                  <c:v>20.239999999999998</c:v>
                </c:pt>
                <c:pt idx="2024">
                  <c:v>20.25</c:v>
                </c:pt>
                <c:pt idx="2025">
                  <c:v>20.260000000000002</c:v>
                </c:pt>
                <c:pt idx="2026">
                  <c:v>20.27</c:v>
                </c:pt>
                <c:pt idx="2027">
                  <c:v>20.28</c:v>
                </c:pt>
                <c:pt idx="2028">
                  <c:v>20.29</c:v>
                </c:pt>
                <c:pt idx="2029">
                  <c:v>20.3</c:v>
                </c:pt>
                <c:pt idx="2030">
                  <c:v>20.309999999999999</c:v>
                </c:pt>
                <c:pt idx="2031">
                  <c:v>20.32</c:v>
                </c:pt>
                <c:pt idx="2032">
                  <c:v>20.329999999999998</c:v>
                </c:pt>
                <c:pt idx="2033">
                  <c:v>20.34</c:v>
                </c:pt>
                <c:pt idx="2034">
                  <c:v>20.350000000000001</c:v>
                </c:pt>
                <c:pt idx="2035">
                  <c:v>20.36</c:v>
                </c:pt>
                <c:pt idx="2036">
                  <c:v>20.37</c:v>
                </c:pt>
                <c:pt idx="2037">
                  <c:v>20.38</c:v>
                </c:pt>
                <c:pt idx="2038">
                  <c:v>20.39</c:v>
                </c:pt>
                <c:pt idx="2039">
                  <c:v>20.399999999999999</c:v>
                </c:pt>
                <c:pt idx="2040">
                  <c:v>20.41</c:v>
                </c:pt>
                <c:pt idx="2041">
                  <c:v>20.420000000000002</c:v>
                </c:pt>
                <c:pt idx="2042">
                  <c:v>20.43</c:v>
                </c:pt>
                <c:pt idx="2043">
                  <c:v>20.440000000000001</c:v>
                </c:pt>
                <c:pt idx="2044">
                  <c:v>20.45</c:v>
                </c:pt>
                <c:pt idx="2045">
                  <c:v>20.46</c:v>
                </c:pt>
                <c:pt idx="2046">
                  <c:v>20.47</c:v>
                </c:pt>
                <c:pt idx="2047">
                  <c:v>20.48</c:v>
                </c:pt>
                <c:pt idx="2048">
                  <c:v>20.49</c:v>
                </c:pt>
                <c:pt idx="2049">
                  <c:v>20.5</c:v>
                </c:pt>
                <c:pt idx="2050">
                  <c:v>20.51</c:v>
                </c:pt>
                <c:pt idx="2051">
                  <c:v>20.52</c:v>
                </c:pt>
                <c:pt idx="2052">
                  <c:v>20.53</c:v>
                </c:pt>
                <c:pt idx="2053">
                  <c:v>20.54</c:v>
                </c:pt>
                <c:pt idx="2054">
                  <c:v>20.55</c:v>
                </c:pt>
                <c:pt idx="2055">
                  <c:v>20.56</c:v>
                </c:pt>
                <c:pt idx="2056">
                  <c:v>20.57</c:v>
                </c:pt>
                <c:pt idx="2057">
                  <c:v>20.58</c:v>
                </c:pt>
                <c:pt idx="2058">
                  <c:v>20.59</c:v>
                </c:pt>
                <c:pt idx="2059">
                  <c:v>20.6</c:v>
                </c:pt>
                <c:pt idx="2060">
                  <c:v>20.61</c:v>
                </c:pt>
                <c:pt idx="2061">
                  <c:v>20.62</c:v>
                </c:pt>
                <c:pt idx="2062">
                  <c:v>20.63</c:v>
                </c:pt>
                <c:pt idx="2063">
                  <c:v>20.64</c:v>
                </c:pt>
                <c:pt idx="2064">
                  <c:v>20.65</c:v>
                </c:pt>
                <c:pt idx="2065">
                  <c:v>20.66</c:v>
                </c:pt>
                <c:pt idx="2066">
                  <c:v>20.67</c:v>
                </c:pt>
                <c:pt idx="2067">
                  <c:v>20.68</c:v>
                </c:pt>
                <c:pt idx="2068">
                  <c:v>20.69</c:v>
                </c:pt>
                <c:pt idx="2069">
                  <c:v>20.7</c:v>
                </c:pt>
                <c:pt idx="2070">
                  <c:v>20.71</c:v>
                </c:pt>
                <c:pt idx="2071">
                  <c:v>20.72</c:v>
                </c:pt>
                <c:pt idx="2072">
                  <c:v>20.73</c:v>
                </c:pt>
                <c:pt idx="2073">
                  <c:v>20.74</c:v>
                </c:pt>
                <c:pt idx="2074">
                  <c:v>20.75</c:v>
                </c:pt>
                <c:pt idx="2075">
                  <c:v>20.76</c:v>
                </c:pt>
                <c:pt idx="2076">
                  <c:v>20.77</c:v>
                </c:pt>
                <c:pt idx="2077">
                  <c:v>20.78</c:v>
                </c:pt>
                <c:pt idx="2078">
                  <c:v>20.79</c:v>
                </c:pt>
                <c:pt idx="2079">
                  <c:v>20.8</c:v>
                </c:pt>
                <c:pt idx="2080">
                  <c:v>20.81</c:v>
                </c:pt>
                <c:pt idx="2081">
                  <c:v>20.82</c:v>
                </c:pt>
                <c:pt idx="2082">
                  <c:v>20.83</c:v>
                </c:pt>
                <c:pt idx="2083">
                  <c:v>20.84</c:v>
                </c:pt>
                <c:pt idx="2084">
                  <c:v>20.85</c:v>
                </c:pt>
                <c:pt idx="2085">
                  <c:v>20.86</c:v>
                </c:pt>
                <c:pt idx="2086">
                  <c:v>20.87</c:v>
                </c:pt>
                <c:pt idx="2087">
                  <c:v>20.88</c:v>
                </c:pt>
                <c:pt idx="2088">
                  <c:v>20.89</c:v>
                </c:pt>
                <c:pt idx="2089">
                  <c:v>20.9</c:v>
                </c:pt>
                <c:pt idx="2090">
                  <c:v>20.91</c:v>
                </c:pt>
                <c:pt idx="2091">
                  <c:v>20.92</c:v>
                </c:pt>
                <c:pt idx="2092">
                  <c:v>20.93</c:v>
                </c:pt>
                <c:pt idx="2093">
                  <c:v>20.94</c:v>
                </c:pt>
                <c:pt idx="2094">
                  <c:v>20.95</c:v>
                </c:pt>
                <c:pt idx="2095">
                  <c:v>20.96</c:v>
                </c:pt>
                <c:pt idx="2096">
                  <c:v>20.97</c:v>
                </c:pt>
                <c:pt idx="2097">
                  <c:v>20.98</c:v>
                </c:pt>
                <c:pt idx="2098">
                  <c:v>20.99</c:v>
                </c:pt>
                <c:pt idx="2099">
                  <c:v>21</c:v>
                </c:pt>
                <c:pt idx="2100">
                  <c:v>21.01</c:v>
                </c:pt>
                <c:pt idx="2101">
                  <c:v>21.02</c:v>
                </c:pt>
                <c:pt idx="2102">
                  <c:v>21.03</c:v>
                </c:pt>
                <c:pt idx="2103">
                  <c:v>21.04</c:v>
                </c:pt>
                <c:pt idx="2104">
                  <c:v>21.05</c:v>
                </c:pt>
                <c:pt idx="2105">
                  <c:v>21.06</c:v>
                </c:pt>
                <c:pt idx="2106">
                  <c:v>21.07</c:v>
                </c:pt>
                <c:pt idx="2107">
                  <c:v>21.08</c:v>
                </c:pt>
                <c:pt idx="2108">
                  <c:v>21.09</c:v>
                </c:pt>
                <c:pt idx="2109">
                  <c:v>21.1</c:v>
                </c:pt>
                <c:pt idx="2110">
                  <c:v>21.11</c:v>
                </c:pt>
                <c:pt idx="2111">
                  <c:v>21.12</c:v>
                </c:pt>
                <c:pt idx="2112">
                  <c:v>21.13</c:v>
                </c:pt>
                <c:pt idx="2113">
                  <c:v>21.14</c:v>
                </c:pt>
                <c:pt idx="2114">
                  <c:v>21.15</c:v>
                </c:pt>
                <c:pt idx="2115">
                  <c:v>21.16</c:v>
                </c:pt>
                <c:pt idx="2116">
                  <c:v>21.17</c:v>
                </c:pt>
                <c:pt idx="2117">
                  <c:v>21.18</c:v>
                </c:pt>
                <c:pt idx="2118">
                  <c:v>21.19</c:v>
                </c:pt>
                <c:pt idx="2119">
                  <c:v>21.2</c:v>
                </c:pt>
                <c:pt idx="2120">
                  <c:v>21.21</c:v>
                </c:pt>
                <c:pt idx="2121">
                  <c:v>21.22</c:v>
                </c:pt>
                <c:pt idx="2122">
                  <c:v>21.23</c:v>
                </c:pt>
                <c:pt idx="2123">
                  <c:v>21.24</c:v>
                </c:pt>
                <c:pt idx="2124">
                  <c:v>21.25</c:v>
                </c:pt>
                <c:pt idx="2125">
                  <c:v>21.26</c:v>
                </c:pt>
                <c:pt idx="2126">
                  <c:v>21.27</c:v>
                </c:pt>
                <c:pt idx="2127">
                  <c:v>21.28</c:v>
                </c:pt>
                <c:pt idx="2128">
                  <c:v>21.29</c:v>
                </c:pt>
                <c:pt idx="2129">
                  <c:v>21.3</c:v>
                </c:pt>
                <c:pt idx="2130">
                  <c:v>21.31</c:v>
                </c:pt>
                <c:pt idx="2131">
                  <c:v>21.32</c:v>
                </c:pt>
                <c:pt idx="2132">
                  <c:v>21.33</c:v>
                </c:pt>
                <c:pt idx="2133">
                  <c:v>21.34</c:v>
                </c:pt>
                <c:pt idx="2134">
                  <c:v>21.35</c:v>
                </c:pt>
                <c:pt idx="2135">
                  <c:v>21.36</c:v>
                </c:pt>
                <c:pt idx="2136">
                  <c:v>21.37</c:v>
                </c:pt>
                <c:pt idx="2137">
                  <c:v>21.38</c:v>
                </c:pt>
                <c:pt idx="2138">
                  <c:v>21.39</c:v>
                </c:pt>
                <c:pt idx="2139">
                  <c:v>21.4</c:v>
                </c:pt>
                <c:pt idx="2140">
                  <c:v>21.41</c:v>
                </c:pt>
                <c:pt idx="2141">
                  <c:v>21.42</c:v>
                </c:pt>
                <c:pt idx="2142">
                  <c:v>21.43</c:v>
                </c:pt>
                <c:pt idx="2143">
                  <c:v>21.44</c:v>
                </c:pt>
                <c:pt idx="2144">
                  <c:v>21.45</c:v>
                </c:pt>
                <c:pt idx="2145">
                  <c:v>21.46</c:v>
                </c:pt>
                <c:pt idx="2146">
                  <c:v>21.47</c:v>
                </c:pt>
                <c:pt idx="2147">
                  <c:v>21.48</c:v>
                </c:pt>
                <c:pt idx="2148">
                  <c:v>21.49</c:v>
                </c:pt>
                <c:pt idx="2149">
                  <c:v>21.5</c:v>
                </c:pt>
                <c:pt idx="2150">
                  <c:v>21.51</c:v>
                </c:pt>
                <c:pt idx="2151">
                  <c:v>21.52</c:v>
                </c:pt>
                <c:pt idx="2152">
                  <c:v>21.53</c:v>
                </c:pt>
                <c:pt idx="2153">
                  <c:v>21.54</c:v>
                </c:pt>
                <c:pt idx="2154">
                  <c:v>21.55</c:v>
                </c:pt>
                <c:pt idx="2155">
                  <c:v>21.56</c:v>
                </c:pt>
                <c:pt idx="2156">
                  <c:v>21.57</c:v>
                </c:pt>
                <c:pt idx="2157">
                  <c:v>21.58</c:v>
                </c:pt>
                <c:pt idx="2158">
                  <c:v>21.59</c:v>
                </c:pt>
                <c:pt idx="2159">
                  <c:v>21.6</c:v>
                </c:pt>
                <c:pt idx="2160">
                  <c:v>21.61</c:v>
                </c:pt>
                <c:pt idx="2161">
                  <c:v>21.62</c:v>
                </c:pt>
                <c:pt idx="2162">
                  <c:v>21.63</c:v>
                </c:pt>
                <c:pt idx="2163">
                  <c:v>21.64</c:v>
                </c:pt>
                <c:pt idx="2164">
                  <c:v>21.65</c:v>
                </c:pt>
                <c:pt idx="2165">
                  <c:v>21.66</c:v>
                </c:pt>
                <c:pt idx="2166">
                  <c:v>21.67</c:v>
                </c:pt>
                <c:pt idx="2167">
                  <c:v>21.68</c:v>
                </c:pt>
                <c:pt idx="2168">
                  <c:v>21.69</c:v>
                </c:pt>
                <c:pt idx="2169">
                  <c:v>21.7</c:v>
                </c:pt>
                <c:pt idx="2170">
                  <c:v>21.71</c:v>
                </c:pt>
                <c:pt idx="2171">
                  <c:v>21.72</c:v>
                </c:pt>
                <c:pt idx="2172">
                  <c:v>21.73</c:v>
                </c:pt>
                <c:pt idx="2173">
                  <c:v>21.74</c:v>
                </c:pt>
                <c:pt idx="2174">
                  <c:v>21.75</c:v>
                </c:pt>
                <c:pt idx="2175">
                  <c:v>21.76</c:v>
                </c:pt>
                <c:pt idx="2176">
                  <c:v>21.77</c:v>
                </c:pt>
                <c:pt idx="2177">
                  <c:v>21.78</c:v>
                </c:pt>
                <c:pt idx="2178">
                  <c:v>21.79</c:v>
                </c:pt>
                <c:pt idx="2179">
                  <c:v>21.8</c:v>
                </c:pt>
                <c:pt idx="2180">
                  <c:v>21.81</c:v>
                </c:pt>
                <c:pt idx="2181">
                  <c:v>21.82</c:v>
                </c:pt>
                <c:pt idx="2182">
                  <c:v>21.83</c:v>
                </c:pt>
                <c:pt idx="2183">
                  <c:v>21.84</c:v>
                </c:pt>
                <c:pt idx="2184">
                  <c:v>21.85</c:v>
                </c:pt>
                <c:pt idx="2185">
                  <c:v>21.86</c:v>
                </c:pt>
                <c:pt idx="2186">
                  <c:v>21.87</c:v>
                </c:pt>
                <c:pt idx="2187">
                  <c:v>21.88</c:v>
                </c:pt>
                <c:pt idx="2188">
                  <c:v>21.89</c:v>
                </c:pt>
                <c:pt idx="2189">
                  <c:v>21.9</c:v>
                </c:pt>
                <c:pt idx="2190">
                  <c:v>21.91</c:v>
                </c:pt>
                <c:pt idx="2191">
                  <c:v>21.92</c:v>
                </c:pt>
                <c:pt idx="2192">
                  <c:v>21.93</c:v>
                </c:pt>
                <c:pt idx="2193">
                  <c:v>21.94</c:v>
                </c:pt>
                <c:pt idx="2194">
                  <c:v>21.95</c:v>
                </c:pt>
                <c:pt idx="2195">
                  <c:v>21.96</c:v>
                </c:pt>
                <c:pt idx="2196">
                  <c:v>21.97</c:v>
                </c:pt>
                <c:pt idx="2197">
                  <c:v>21.98</c:v>
                </c:pt>
                <c:pt idx="2198">
                  <c:v>21.99</c:v>
                </c:pt>
                <c:pt idx="2199">
                  <c:v>22</c:v>
                </c:pt>
                <c:pt idx="2200">
                  <c:v>22.01</c:v>
                </c:pt>
                <c:pt idx="2201">
                  <c:v>22.02</c:v>
                </c:pt>
                <c:pt idx="2202">
                  <c:v>22.03</c:v>
                </c:pt>
                <c:pt idx="2203">
                  <c:v>22.04</c:v>
                </c:pt>
                <c:pt idx="2204">
                  <c:v>22.05</c:v>
                </c:pt>
                <c:pt idx="2205">
                  <c:v>22.06</c:v>
                </c:pt>
                <c:pt idx="2206">
                  <c:v>22.07</c:v>
                </c:pt>
                <c:pt idx="2207">
                  <c:v>22.08</c:v>
                </c:pt>
                <c:pt idx="2208">
                  <c:v>22.09</c:v>
                </c:pt>
                <c:pt idx="2209">
                  <c:v>22.1</c:v>
                </c:pt>
                <c:pt idx="2210">
                  <c:v>22.11</c:v>
                </c:pt>
                <c:pt idx="2211">
                  <c:v>22.12</c:v>
                </c:pt>
                <c:pt idx="2212">
                  <c:v>22.13</c:v>
                </c:pt>
                <c:pt idx="2213">
                  <c:v>22.14</c:v>
                </c:pt>
                <c:pt idx="2214">
                  <c:v>22.15</c:v>
                </c:pt>
                <c:pt idx="2215">
                  <c:v>22.16</c:v>
                </c:pt>
                <c:pt idx="2216">
                  <c:v>22.17</c:v>
                </c:pt>
                <c:pt idx="2217">
                  <c:v>22.18</c:v>
                </c:pt>
                <c:pt idx="2218">
                  <c:v>22.19</c:v>
                </c:pt>
                <c:pt idx="2219">
                  <c:v>22.2</c:v>
                </c:pt>
                <c:pt idx="2220">
                  <c:v>22.21</c:v>
                </c:pt>
                <c:pt idx="2221">
                  <c:v>22.22</c:v>
                </c:pt>
                <c:pt idx="2222">
                  <c:v>22.23</c:v>
                </c:pt>
                <c:pt idx="2223">
                  <c:v>22.24</c:v>
                </c:pt>
                <c:pt idx="2224">
                  <c:v>22.25</c:v>
                </c:pt>
                <c:pt idx="2225">
                  <c:v>22.26</c:v>
                </c:pt>
                <c:pt idx="2226">
                  <c:v>22.27</c:v>
                </c:pt>
                <c:pt idx="2227">
                  <c:v>22.28</c:v>
                </c:pt>
                <c:pt idx="2228">
                  <c:v>22.29</c:v>
                </c:pt>
                <c:pt idx="2229">
                  <c:v>22.3</c:v>
                </c:pt>
                <c:pt idx="2230">
                  <c:v>22.31</c:v>
                </c:pt>
                <c:pt idx="2231">
                  <c:v>22.32</c:v>
                </c:pt>
                <c:pt idx="2232">
                  <c:v>22.33</c:v>
                </c:pt>
                <c:pt idx="2233">
                  <c:v>22.34</c:v>
                </c:pt>
                <c:pt idx="2234">
                  <c:v>22.35</c:v>
                </c:pt>
                <c:pt idx="2235">
                  <c:v>22.36</c:v>
                </c:pt>
                <c:pt idx="2236">
                  <c:v>22.37</c:v>
                </c:pt>
                <c:pt idx="2237">
                  <c:v>22.38</c:v>
                </c:pt>
                <c:pt idx="2238">
                  <c:v>22.39</c:v>
                </c:pt>
                <c:pt idx="2239">
                  <c:v>22.4</c:v>
                </c:pt>
                <c:pt idx="2240">
                  <c:v>22.41</c:v>
                </c:pt>
                <c:pt idx="2241">
                  <c:v>22.42</c:v>
                </c:pt>
                <c:pt idx="2242">
                  <c:v>22.43</c:v>
                </c:pt>
                <c:pt idx="2243">
                  <c:v>22.44</c:v>
                </c:pt>
                <c:pt idx="2244">
                  <c:v>22.45</c:v>
                </c:pt>
                <c:pt idx="2245">
                  <c:v>22.46</c:v>
                </c:pt>
                <c:pt idx="2246">
                  <c:v>22.47</c:v>
                </c:pt>
                <c:pt idx="2247">
                  <c:v>22.48</c:v>
                </c:pt>
                <c:pt idx="2248">
                  <c:v>22.49</c:v>
                </c:pt>
                <c:pt idx="2249">
                  <c:v>22.5</c:v>
                </c:pt>
                <c:pt idx="2250">
                  <c:v>22.51</c:v>
                </c:pt>
                <c:pt idx="2251">
                  <c:v>22.52</c:v>
                </c:pt>
                <c:pt idx="2252">
                  <c:v>22.53</c:v>
                </c:pt>
                <c:pt idx="2253">
                  <c:v>22.54</c:v>
                </c:pt>
                <c:pt idx="2254">
                  <c:v>22.55</c:v>
                </c:pt>
                <c:pt idx="2255">
                  <c:v>22.56</c:v>
                </c:pt>
                <c:pt idx="2256">
                  <c:v>22.57</c:v>
                </c:pt>
                <c:pt idx="2257">
                  <c:v>22.58</c:v>
                </c:pt>
                <c:pt idx="2258">
                  <c:v>22.59</c:v>
                </c:pt>
                <c:pt idx="2259">
                  <c:v>22.6</c:v>
                </c:pt>
                <c:pt idx="2260">
                  <c:v>22.61</c:v>
                </c:pt>
                <c:pt idx="2261">
                  <c:v>22.62</c:v>
                </c:pt>
                <c:pt idx="2262">
                  <c:v>22.63</c:v>
                </c:pt>
                <c:pt idx="2263">
                  <c:v>22.64</c:v>
                </c:pt>
                <c:pt idx="2264">
                  <c:v>22.65</c:v>
                </c:pt>
                <c:pt idx="2265">
                  <c:v>22.66</c:v>
                </c:pt>
                <c:pt idx="2266">
                  <c:v>22.67</c:v>
                </c:pt>
                <c:pt idx="2267">
                  <c:v>22.68</c:v>
                </c:pt>
                <c:pt idx="2268">
                  <c:v>22.69</c:v>
                </c:pt>
                <c:pt idx="2269">
                  <c:v>22.7</c:v>
                </c:pt>
                <c:pt idx="2270">
                  <c:v>22.71</c:v>
                </c:pt>
                <c:pt idx="2271">
                  <c:v>22.72</c:v>
                </c:pt>
                <c:pt idx="2272">
                  <c:v>22.73</c:v>
                </c:pt>
                <c:pt idx="2273">
                  <c:v>22.74</c:v>
                </c:pt>
                <c:pt idx="2274">
                  <c:v>22.75</c:v>
                </c:pt>
                <c:pt idx="2275">
                  <c:v>22.76</c:v>
                </c:pt>
                <c:pt idx="2276">
                  <c:v>22.77</c:v>
                </c:pt>
                <c:pt idx="2277">
                  <c:v>22.78</c:v>
                </c:pt>
                <c:pt idx="2278">
                  <c:v>22.79</c:v>
                </c:pt>
                <c:pt idx="2279">
                  <c:v>22.8</c:v>
                </c:pt>
                <c:pt idx="2280">
                  <c:v>22.81</c:v>
                </c:pt>
                <c:pt idx="2281">
                  <c:v>22.82</c:v>
                </c:pt>
                <c:pt idx="2282">
                  <c:v>22.83</c:v>
                </c:pt>
                <c:pt idx="2283">
                  <c:v>22.84</c:v>
                </c:pt>
                <c:pt idx="2284">
                  <c:v>22.85</c:v>
                </c:pt>
                <c:pt idx="2285">
                  <c:v>22.86</c:v>
                </c:pt>
                <c:pt idx="2286">
                  <c:v>22.87</c:v>
                </c:pt>
                <c:pt idx="2287">
                  <c:v>22.88</c:v>
                </c:pt>
                <c:pt idx="2288">
                  <c:v>22.89</c:v>
                </c:pt>
                <c:pt idx="2289">
                  <c:v>22.9</c:v>
                </c:pt>
                <c:pt idx="2290">
                  <c:v>22.91</c:v>
                </c:pt>
                <c:pt idx="2291">
                  <c:v>22.92</c:v>
                </c:pt>
                <c:pt idx="2292">
                  <c:v>22.93</c:v>
                </c:pt>
                <c:pt idx="2293">
                  <c:v>22.94</c:v>
                </c:pt>
                <c:pt idx="2294">
                  <c:v>22.95</c:v>
                </c:pt>
                <c:pt idx="2295">
                  <c:v>22.96</c:v>
                </c:pt>
                <c:pt idx="2296">
                  <c:v>22.97</c:v>
                </c:pt>
                <c:pt idx="2297">
                  <c:v>22.98</c:v>
                </c:pt>
                <c:pt idx="2298">
                  <c:v>22.99</c:v>
                </c:pt>
                <c:pt idx="2299">
                  <c:v>23</c:v>
                </c:pt>
                <c:pt idx="2300">
                  <c:v>23.01</c:v>
                </c:pt>
                <c:pt idx="2301">
                  <c:v>23.02</c:v>
                </c:pt>
                <c:pt idx="2302">
                  <c:v>23.03</c:v>
                </c:pt>
                <c:pt idx="2303">
                  <c:v>23.04</c:v>
                </c:pt>
                <c:pt idx="2304">
                  <c:v>23.05</c:v>
                </c:pt>
                <c:pt idx="2305">
                  <c:v>23.06</c:v>
                </c:pt>
                <c:pt idx="2306">
                  <c:v>23.07</c:v>
                </c:pt>
                <c:pt idx="2307">
                  <c:v>23.08</c:v>
                </c:pt>
                <c:pt idx="2308">
                  <c:v>23.09</c:v>
                </c:pt>
                <c:pt idx="2309">
                  <c:v>23.1</c:v>
                </c:pt>
                <c:pt idx="2310">
                  <c:v>23.11</c:v>
                </c:pt>
                <c:pt idx="2311">
                  <c:v>23.12</c:v>
                </c:pt>
                <c:pt idx="2312">
                  <c:v>23.13</c:v>
                </c:pt>
                <c:pt idx="2313">
                  <c:v>23.14</c:v>
                </c:pt>
                <c:pt idx="2314">
                  <c:v>23.15</c:v>
                </c:pt>
                <c:pt idx="2315">
                  <c:v>23.16</c:v>
                </c:pt>
                <c:pt idx="2316">
                  <c:v>23.17</c:v>
                </c:pt>
                <c:pt idx="2317">
                  <c:v>23.18</c:v>
                </c:pt>
                <c:pt idx="2318">
                  <c:v>23.19</c:v>
                </c:pt>
                <c:pt idx="2319">
                  <c:v>23.2</c:v>
                </c:pt>
                <c:pt idx="2320">
                  <c:v>23.21</c:v>
                </c:pt>
                <c:pt idx="2321">
                  <c:v>23.22</c:v>
                </c:pt>
                <c:pt idx="2322">
                  <c:v>23.23</c:v>
                </c:pt>
                <c:pt idx="2323">
                  <c:v>23.24</c:v>
                </c:pt>
                <c:pt idx="2324">
                  <c:v>23.25</c:v>
                </c:pt>
                <c:pt idx="2325">
                  <c:v>23.26</c:v>
                </c:pt>
                <c:pt idx="2326">
                  <c:v>23.27</c:v>
                </c:pt>
                <c:pt idx="2327">
                  <c:v>23.28</c:v>
                </c:pt>
                <c:pt idx="2328">
                  <c:v>23.29</c:v>
                </c:pt>
                <c:pt idx="2329">
                  <c:v>23.3</c:v>
                </c:pt>
                <c:pt idx="2330">
                  <c:v>23.31</c:v>
                </c:pt>
                <c:pt idx="2331">
                  <c:v>23.32</c:v>
                </c:pt>
                <c:pt idx="2332">
                  <c:v>23.33</c:v>
                </c:pt>
                <c:pt idx="2333">
                  <c:v>23.34</c:v>
                </c:pt>
                <c:pt idx="2334">
                  <c:v>23.35</c:v>
                </c:pt>
                <c:pt idx="2335">
                  <c:v>23.36</c:v>
                </c:pt>
                <c:pt idx="2336">
                  <c:v>23.37</c:v>
                </c:pt>
                <c:pt idx="2337">
                  <c:v>23.38</c:v>
                </c:pt>
                <c:pt idx="2338">
                  <c:v>23.39</c:v>
                </c:pt>
                <c:pt idx="2339">
                  <c:v>23.4</c:v>
                </c:pt>
                <c:pt idx="2340">
                  <c:v>23.41</c:v>
                </c:pt>
                <c:pt idx="2341">
                  <c:v>23.42</c:v>
                </c:pt>
                <c:pt idx="2342">
                  <c:v>23.43</c:v>
                </c:pt>
                <c:pt idx="2343">
                  <c:v>23.44</c:v>
                </c:pt>
                <c:pt idx="2344">
                  <c:v>23.45</c:v>
                </c:pt>
                <c:pt idx="2345">
                  <c:v>23.46</c:v>
                </c:pt>
                <c:pt idx="2346">
                  <c:v>23.47</c:v>
                </c:pt>
                <c:pt idx="2347">
                  <c:v>23.48</c:v>
                </c:pt>
                <c:pt idx="2348">
                  <c:v>23.49</c:v>
                </c:pt>
                <c:pt idx="2349">
                  <c:v>23.5</c:v>
                </c:pt>
                <c:pt idx="2350">
                  <c:v>23.51</c:v>
                </c:pt>
                <c:pt idx="2351">
                  <c:v>23.52</c:v>
                </c:pt>
                <c:pt idx="2352">
                  <c:v>23.53</c:v>
                </c:pt>
                <c:pt idx="2353">
                  <c:v>23.54</c:v>
                </c:pt>
                <c:pt idx="2354">
                  <c:v>23.55</c:v>
                </c:pt>
                <c:pt idx="2355">
                  <c:v>23.56</c:v>
                </c:pt>
                <c:pt idx="2356">
                  <c:v>23.57</c:v>
                </c:pt>
                <c:pt idx="2357">
                  <c:v>23.58</c:v>
                </c:pt>
                <c:pt idx="2358">
                  <c:v>23.59</c:v>
                </c:pt>
                <c:pt idx="2359">
                  <c:v>23.6</c:v>
                </c:pt>
                <c:pt idx="2360">
                  <c:v>23.61</c:v>
                </c:pt>
                <c:pt idx="2361">
                  <c:v>23.62</c:v>
                </c:pt>
                <c:pt idx="2362">
                  <c:v>23.63</c:v>
                </c:pt>
                <c:pt idx="2363">
                  <c:v>23.64</c:v>
                </c:pt>
                <c:pt idx="2364">
                  <c:v>23.65</c:v>
                </c:pt>
                <c:pt idx="2365">
                  <c:v>23.66</c:v>
                </c:pt>
                <c:pt idx="2366">
                  <c:v>23.67</c:v>
                </c:pt>
                <c:pt idx="2367">
                  <c:v>23.68</c:v>
                </c:pt>
                <c:pt idx="2368">
                  <c:v>23.69</c:v>
                </c:pt>
                <c:pt idx="2369">
                  <c:v>23.7</c:v>
                </c:pt>
                <c:pt idx="2370">
                  <c:v>23.71</c:v>
                </c:pt>
                <c:pt idx="2371">
                  <c:v>23.72</c:v>
                </c:pt>
                <c:pt idx="2372">
                  <c:v>23.73</c:v>
                </c:pt>
                <c:pt idx="2373">
                  <c:v>23.74</c:v>
                </c:pt>
                <c:pt idx="2374">
                  <c:v>23.75</c:v>
                </c:pt>
                <c:pt idx="2375">
                  <c:v>23.76</c:v>
                </c:pt>
                <c:pt idx="2376">
                  <c:v>23.77</c:v>
                </c:pt>
                <c:pt idx="2377">
                  <c:v>23.78</c:v>
                </c:pt>
                <c:pt idx="2378">
                  <c:v>23.79</c:v>
                </c:pt>
                <c:pt idx="2379">
                  <c:v>23.8</c:v>
                </c:pt>
                <c:pt idx="2380">
                  <c:v>23.81</c:v>
                </c:pt>
                <c:pt idx="2381">
                  <c:v>23.82</c:v>
                </c:pt>
                <c:pt idx="2382">
                  <c:v>23.83</c:v>
                </c:pt>
                <c:pt idx="2383">
                  <c:v>23.84</c:v>
                </c:pt>
                <c:pt idx="2384">
                  <c:v>23.85</c:v>
                </c:pt>
                <c:pt idx="2385">
                  <c:v>23.86</c:v>
                </c:pt>
                <c:pt idx="2386">
                  <c:v>23.87</c:v>
                </c:pt>
                <c:pt idx="2387">
                  <c:v>23.88</c:v>
                </c:pt>
                <c:pt idx="2388">
                  <c:v>23.89</c:v>
                </c:pt>
                <c:pt idx="2389">
                  <c:v>23.9</c:v>
                </c:pt>
                <c:pt idx="2390">
                  <c:v>23.91</c:v>
                </c:pt>
                <c:pt idx="2391">
                  <c:v>23.92</c:v>
                </c:pt>
                <c:pt idx="2392">
                  <c:v>23.93</c:v>
                </c:pt>
                <c:pt idx="2393">
                  <c:v>23.94</c:v>
                </c:pt>
                <c:pt idx="2394">
                  <c:v>23.95</c:v>
                </c:pt>
                <c:pt idx="2395">
                  <c:v>23.96</c:v>
                </c:pt>
                <c:pt idx="2396">
                  <c:v>23.97</c:v>
                </c:pt>
                <c:pt idx="2397">
                  <c:v>23.98</c:v>
                </c:pt>
                <c:pt idx="2398">
                  <c:v>23.99</c:v>
                </c:pt>
                <c:pt idx="2399">
                  <c:v>24</c:v>
                </c:pt>
                <c:pt idx="2400">
                  <c:v>24.01</c:v>
                </c:pt>
                <c:pt idx="2401">
                  <c:v>24.02</c:v>
                </c:pt>
                <c:pt idx="2402">
                  <c:v>24.03</c:v>
                </c:pt>
                <c:pt idx="2403">
                  <c:v>24.04</c:v>
                </c:pt>
                <c:pt idx="2404">
                  <c:v>24.05</c:v>
                </c:pt>
                <c:pt idx="2405">
                  <c:v>24.06</c:v>
                </c:pt>
                <c:pt idx="2406">
                  <c:v>24.07</c:v>
                </c:pt>
                <c:pt idx="2407">
                  <c:v>24.08</c:v>
                </c:pt>
                <c:pt idx="2408">
                  <c:v>24.09</c:v>
                </c:pt>
                <c:pt idx="2409">
                  <c:v>24.1</c:v>
                </c:pt>
                <c:pt idx="2410">
                  <c:v>24.11</c:v>
                </c:pt>
                <c:pt idx="2411">
                  <c:v>24.12</c:v>
                </c:pt>
                <c:pt idx="2412">
                  <c:v>24.13</c:v>
                </c:pt>
                <c:pt idx="2413">
                  <c:v>24.14</c:v>
                </c:pt>
                <c:pt idx="2414">
                  <c:v>24.15</c:v>
                </c:pt>
                <c:pt idx="2415">
                  <c:v>24.16</c:v>
                </c:pt>
                <c:pt idx="2416">
                  <c:v>24.17</c:v>
                </c:pt>
                <c:pt idx="2417">
                  <c:v>24.18</c:v>
                </c:pt>
                <c:pt idx="2418">
                  <c:v>24.19</c:v>
                </c:pt>
                <c:pt idx="2419">
                  <c:v>24.2</c:v>
                </c:pt>
                <c:pt idx="2420">
                  <c:v>24.21</c:v>
                </c:pt>
                <c:pt idx="2421">
                  <c:v>24.22</c:v>
                </c:pt>
                <c:pt idx="2422">
                  <c:v>24.23</c:v>
                </c:pt>
                <c:pt idx="2423">
                  <c:v>24.24</c:v>
                </c:pt>
                <c:pt idx="2424">
                  <c:v>24.25</c:v>
                </c:pt>
                <c:pt idx="2425">
                  <c:v>24.26</c:v>
                </c:pt>
                <c:pt idx="2426">
                  <c:v>24.27</c:v>
                </c:pt>
                <c:pt idx="2427">
                  <c:v>24.28</c:v>
                </c:pt>
                <c:pt idx="2428">
                  <c:v>24.29</c:v>
                </c:pt>
                <c:pt idx="2429">
                  <c:v>24.3</c:v>
                </c:pt>
                <c:pt idx="2430">
                  <c:v>24.31</c:v>
                </c:pt>
                <c:pt idx="2431">
                  <c:v>24.32</c:v>
                </c:pt>
                <c:pt idx="2432">
                  <c:v>24.33</c:v>
                </c:pt>
                <c:pt idx="2433">
                  <c:v>24.34</c:v>
                </c:pt>
                <c:pt idx="2434">
                  <c:v>24.35</c:v>
                </c:pt>
                <c:pt idx="2435">
                  <c:v>24.36</c:v>
                </c:pt>
                <c:pt idx="2436">
                  <c:v>24.37</c:v>
                </c:pt>
                <c:pt idx="2437">
                  <c:v>24.38</c:v>
                </c:pt>
                <c:pt idx="2438">
                  <c:v>24.39</c:v>
                </c:pt>
                <c:pt idx="2439">
                  <c:v>24.4</c:v>
                </c:pt>
                <c:pt idx="2440">
                  <c:v>24.41</c:v>
                </c:pt>
                <c:pt idx="2441">
                  <c:v>24.42</c:v>
                </c:pt>
                <c:pt idx="2442">
                  <c:v>24.43</c:v>
                </c:pt>
                <c:pt idx="2443">
                  <c:v>24.44</c:v>
                </c:pt>
                <c:pt idx="2444">
                  <c:v>24.45</c:v>
                </c:pt>
                <c:pt idx="2445">
                  <c:v>24.46</c:v>
                </c:pt>
                <c:pt idx="2446">
                  <c:v>24.47</c:v>
                </c:pt>
                <c:pt idx="2447">
                  <c:v>24.48</c:v>
                </c:pt>
                <c:pt idx="2448">
                  <c:v>24.49</c:v>
                </c:pt>
                <c:pt idx="2449">
                  <c:v>24.5</c:v>
                </c:pt>
                <c:pt idx="2450">
                  <c:v>24.51</c:v>
                </c:pt>
                <c:pt idx="2451">
                  <c:v>24.52</c:v>
                </c:pt>
                <c:pt idx="2452">
                  <c:v>24.53</c:v>
                </c:pt>
                <c:pt idx="2453">
                  <c:v>24.54</c:v>
                </c:pt>
                <c:pt idx="2454">
                  <c:v>24.55</c:v>
                </c:pt>
                <c:pt idx="2455">
                  <c:v>24.56</c:v>
                </c:pt>
                <c:pt idx="2456">
                  <c:v>24.57</c:v>
                </c:pt>
                <c:pt idx="2457">
                  <c:v>24.58</c:v>
                </c:pt>
                <c:pt idx="2458">
                  <c:v>24.59</c:v>
                </c:pt>
                <c:pt idx="2459">
                  <c:v>24.6</c:v>
                </c:pt>
                <c:pt idx="2460">
                  <c:v>24.61</c:v>
                </c:pt>
                <c:pt idx="2461">
                  <c:v>24.62</c:v>
                </c:pt>
                <c:pt idx="2462">
                  <c:v>24.63</c:v>
                </c:pt>
                <c:pt idx="2463">
                  <c:v>24.64</c:v>
                </c:pt>
                <c:pt idx="2464">
                  <c:v>24.65</c:v>
                </c:pt>
                <c:pt idx="2465">
                  <c:v>24.66</c:v>
                </c:pt>
                <c:pt idx="2466">
                  <c:v>24.67</c:v>
                </c:pt>
                <c:pt idx="2467">
                  <c:v>24.68</c:v>
                </c:pt>
                <c:pt idx="2468">
                  <c:v>24.69</c:v>
                </c:pt>
                <c:pt idx="2469">
                  <c:v>24.7</c:v>
                </c:pt>
                <c:pt idx="2470">
                  <c:v>24.71</c:v>
                </c:pt>
                <c:pt idx="2471">
                  <c:v>24.72</c:v>
                </c:pt>
                <c:pt idx="2472">
                  <c:v>24.73</c:v>
                </c:pt>
                <c:pt idx="2473">
                  <c:v>24.74</c:v>
                </c:pt>
                <c:pt idx="2474">
                  <c:v>24.75</c:v>
                </c:pt>
                <c:pt idx="2475">
                  <c:v>24.76</c:v>
                </c:pt>
                <c:pt idx="2476">
                  <c:v>24.77</c:v>
                </c:pt>
                <c:pt idx="2477">
                  <c:v>24.78</c:v>
                </c:pt>
                <c:pt idx="2478">
                  <c:v>24.79</c:v>
                </c:pt>
                <c:pt idx="2479">
                  <c:v>24.8</c:v>
                </c:pt>
                <c:pt idx="2480">
                  <c:v>24.81</c:v>
                </c:pt>
                <c:pt idx="2481">
                  <c:v>24.82</c:v>
                </c:pt>
                <c:pt idx="2482">
                  <c:v>24.83</c:v>
                </c:pt>
                <c:pt idx="2483">
                  <c:v>24.84</c:v>
                </c:pt>
                <c:pt idx="2484">
                  <c:v>24.85</c:v>
                </c:pt>
                <c:pt idx="2485">
                  <c:v>24.86</c:v>
                </c:pt>
                <c:pt idx="2486">
                  <c:v>24.87</c:v>
                </c:pt>
                <c:pt idx="2487">
                  <c:v>24.88</c:v>
                </c:pt>
                <c:pt idx="2488">
                  <c:v>24.89</c:v>
                </c:pt>
                <c:pt idx="2489">
                  <c:v>24.9</c:v>
                </c:pt>
                <c:pt idx="2490">
                  <c:v>24.91</c:v>
                </c:pt>
                <c:pt idx="2491">
                  <c:v>24.92</c:v>
                </c:pt>
                <c:pt idx="2492">
                  <c:v>24.93</c:v>
                </c:pt>
                <c:pt idx="2493">
                  <c:v>24.94</c:v>
                </c:pt>
                <c:pt idx="2494">
                  <c:v>24.95</c:v>
                </c:pt>
                <c:pt idx="2495">
                  <c:v>24.96</c:v>
                </c:pt>
                <c:pt idx="2496">
                  <c:v>24.97</c:v>
                </c:pt>
                <c:pt idx="2497">
                  <c:v>24.98</c:v>
                </c:pt>
                <c:pt idx="2498">
                  <c:v>24.99</c:v>
                </c:pt>
                <c:pt idx="2499">
                  <c:v>25</c:v>
                </c:pt>
                <c:pt idx="2500">
                  <c:v>25.01</c:v>
                </c:pt>
                <c:pt idx="2501">
                  <c:v>25.02</c:v>
                </c:pt>
                <c:pt idx="2502">
                  <c:v>25.03</c:v>
                </c:pt>
                <c:pt idx="2503">
                  <c:v>25.04</c:v>
                </c:pt>
                <c:pt idx="2504">
                  <c:v>25.05</c:v>
                </c:pt>
                <c:pt idx="2505">
                  <c:v>25.06</c:v>
                </c:pt>
                <c:pt idx="2506">
                  <c:v>25.07</c:v>
                </c:pt>
                <c:pt idx="2507">
                  <c:v>25.08</c:v>
                </c:pt>
                <c:pt idx="2508">
                  <c:v>25.09</c:v>
                </c:pt>
                <c:pt idx="2509">
                  <c:v>25.1</c:v>
                </c:pt>
                <c:pt idx="2510">
                  <c:v>25.11</c:v>
                </c:pt>
                <c:pt idx="2511">
                  <c:v>25.12</c:v>
                </c:pt>
                <c:pt idx="2512">
                  <c:v>25.13</c:v>
                </c:pt>
                <c:pt idx="2513">
                  <c:v>25.14</c:v>
                </c:pt>
                <c:pt idx="2514">
                  <c:v>25.15</c:v>
                </c:pt>
                <c:pt idx="2515">
                  <c:v>25.16</c:v>
                </c:pt>
                <c:pt idx="2516">
                  <c:v>25.17</c:v>
                </c:pt>
                <c:pt idx="2517">
                  <c:v>25.18</c:v>
                </c:pt>
                <c:pt idx="2518">
                  <c:v>25.19</c:v>
                </c:pt>
                <c:pt idx="2519">
                  <c:v>25.2</c:v>
                </c:pt>
                <c:pt idx="2520">
                  <c:v>25.21</c:v>
                </c:pt>
                <c:pt idx="2521">
                  <c:v>25.22</c:v>
                </c:pt>
                <c:pt idx="2522">
                  <c:v>25.23</c:v>
                </c:pt>
                <c:pt idx="2523">
                  <c:v>25.24</c:v>
                </c:pt>
                <c:pt idx="2524">
                  <c:v>25.25</c:v>
                </c:pt>
                <c:pt idx="2525">
                  <c:v>25.26</c:v>
                </c:pt>
                <c:pt idx="2526">
                  <c:v>25.27</c:v>
                </c:pt>
                <c:pt idx="2527">
                  <c:v>25.28</c:v>
                </c:pt>
                <c:pt idx="2528">
                  <c:v>25.29</c:v>
                </c:pt>
                <c:pt idx="2529">
                  <c:v>25.3</c:v>
                </c:pt>
                <c:pt idx="2530">
                  <c:v>25.31</c:v>
                </c:pt>
                <c:pt idx="2531">
                  <c:v>25.32</c:v>
                </c:pt>
                <c:pt idx="2532">
                  <c:v>25.33</c:v>
                </c:pt>
                <c:pt idx="2533">
                  <c:v>25.34</c:v>
                </c:pt>
                <c:pt idx="2534">
                  <c:v>25.35</c:v>
                </c:pt>
                <c:pt idx="2535">
                  <c:v>25.36</c:v>
                </c:pt>
                <c:pt idx="2536">
                  <c:v>25.37</c:v>
                </c:pt>
                <c:pt idx="2537">
                  <c:v>25.38</c:v>
                </c:pt>
                <c:pt idx="2538">
                  <c:v>25.39</c:v>
                </c:pt>
                <c:pt idx="2539">
                  <c:v>25.4</c:v>
                </c:pt>
                <c:pt idx="2540">
                  <c:v>25.41</c:v>
                </c:pt>
                <c:pt idx="2541">
                  <c:v>25.42</c:v>
                </c:pt>
                <c:pt idx="2542">
                  <c:v>25.43</c:v>
                </c:pt>
                <c:pt idx="2543">
                  <c:v>25.44</c:v>
                </c:pt>
                <c:pt idx="2544">
                  <c:v>25.45</c:v>
                </c:pt>
                <c:pt idx="2545">
                  <c:v>25.46</c:v>
                </c:pt>
                <c:pt idx="2546">
                  <c:v>25.47</c:v>
                </c:pt>
                <c:pt idx="2547">
                  <c:v>25.48</c:v>
                </c:pt>
                <c:pt idx="2548">
                  <c:v>25.49</c:v>
                </c:pt>
                <c:pt idx="2549">
                  <c:v>25.5</c:v>
                </c:pt>
                <c:pt idx="2550">
                  <c:v>25.51</c:v>
                </c:pt>
                <c:pt idx="2551">
                  <c:v>25.52</c:v>
                </c:pt>
                <c:pt idx="2552">
                  <c:v>25.53</c:v>
                </c:pt>
                <c:pt idx="2553">
                  <c:v>25.54</c:v>
                </c:pt>
                <c:pt idx="2554">
                  <c:v>25.55</c:v>
                </c:pt>
                <c:pt idx="2555">
                  <c:v>25.56</c:v>
                </c:pt>
                <c:pt idx="2556">
                  <c:v>25.57</c:v>
                </c:pt>
                <c:pt idx="2557">
                  <c:v>25.58</c:v>
                </c:pt>
                <c:pt idx="2558">
                  <c:v>25.59</c:v>
                </c:pt>
                <c:pt idx="2559">
                  <c:v>25.6</c:v>
                </c:pt>
                <c:pt idx="2560">
                  <c:v>25.61</c:v>
                </c:pt>
                <c:pt idx="2561">
                  <c:v>25.62</c:v>
                </c:pt>
                <c:pt idx="2562">
                  <c:v>25.63</c:v>
                </c:pt>
                <c:pt idx="2563">
                  <c:v>25.64</c:v>
                </c:pt>
                <c:pt idx="2564">
                  <c:v>25.65</c:v>
                </c:pt>
                <c:pt idx="2565">
                  <c:v>25.66</c:v>
                </c:pt>
                <c:pt idx="2566">
                  <c:v>25.67</c:v>
                </c:pt>
                <c:pt idx="2567">
                  <c:v>25.68</c:v>
                </c:pt>
                <c:pt idx="2568">
                  <c:v>25.69</c:v>
                </c:pt>
                <c:pt idx="2569">
                  <c:v>25.7</c:v>
                </c:pt>
                <c:pt idx="2570">
                  <c:v>25.71</c:v>
                </c:pt>
                <c:pt idx="2571">
                  <c:v>25.72</c:v>
                </c:pt>
                <c:pt idx="2572">
                  <c:v>25.73</c:v>
                </c:pt>
                <c:pt idx="2573">
                  <c:v>25.74</c:v>
                </c:pt>
                <c:pt idx="2574">
                  <c:v>25.75</c:v>
                </c:pt>
                <c:pt idx="2575">
                  <c:v>25.76</c:v>
                </c:pt>
                <c:pt idx="2576">
                  <c:v>25.77</c:v>
                </c:pt>
                <c:pt idx="2577">
                  <c:v>25.78</c:v>
                </c:pt>
                <c:pt idx="2578">
                  <c:v>25.79</c:v>
                </c:pt>
                <c:pt idx="2579">
                  <c:v>25.8</c:v>
                </c:pt>
                <c:pt idx="2580">
                  <c:v>25.81</c:v>
                </c:pt>
                <c:pt idx="2581">
                  <c:v>25.82</c:v>
                </c:pt>
                <c:pt idx="2582">
                  <c:v>25.83</c:v>
                </c:pt>
                <c:pt idx="2583">
                  <c:v>25.84</c:v>
                </c:pt>
                <c:pt idx="2584">
                  <c:v>25.85</c:v>
                </c:pt>
                <c:pt idx="2585">
                  <c:v>25.86</c:v>
                </c:pt>
                <c:pt idx="2586">
                  <c:v>25.87</c:v>
                </c:pt>
                <c:pt idx="2587">
                  <c:v>25.88</c:v>
                </c:pt>
                <c:pt idx="2588">
                  <c:v>25.89</c:v>
                </c:pt>
                <c:pt idx="2589">
                  <c:v>25.9</c:v>
                </c:pt>
                <c:pt idx="2590">
                  <c:v>25.91</c:v>
                </c:pt>
                <c:pt idx="2591">
                  <c:v>25.92</c:v>
                </c:pt>
                <c:pt idx="2592">
                  <c:v>25.93</c:v>
                </c:pt>
                <c:pt idx="2593">
                  <c:v>25.94</c:v>
                </c:pt>
                <c:pt idx="2594">
                  <c:v>25.95</c:v>
                </c:pt>
                <c:pt idx="2595">
                  <c:v>25.96</c:v>
                </c:pt>
                <c:pt idx="2596">
                  <c:v>25.97</c:v>
                </c:pt>
                <c:pt idx="2597">
                  <c:v>25.98</c:v>
                </c:pt>
                <c:pt idx="2598">
                  <c:v>25.99</c:v>
                </c:pt>
                <c:pt idx="2599">
                  <c:v>26</c:v>
                </c:pt>
                <c:pt idx="2600">
                  <c:v>26.01</c:v>
                </c:pt>
                <c:pt idx="2601">
                  <c:v>26.02</c:v>
                </c:pt>
                <c:pt idx="2602">
                  <c:v>26.03</c:v>
                </c:pt>
                <c:pt idx="2603">
                  <c:v>26.04</c:v>
                </c:pt>
                <c:pt idx="2604">
                  <c:v>26.05</c:v>
                </c:pt>
                <c:pt idx="2605">
                  <c:v>26.06</c:v>
                </c:pt>
                <c:pt idx="2606">
                  <c:v>26.07</c:v>
                </c:pt>
                <c:pt idx="2607">
                  <c:v>26.08</c:v>
                </c:pt>
                <c:pt idx="2608">
                  <c:v>26.09</c:v>
                </c:pt>
                <c:pt idx="2609">
                  <c:v>26.1</c:v>
                </c:pt>
                <c:pt idx="2610">
                  <c:v>26.11</c:v>
                </c:pt>
                <c:pt idx="2611">
                  <c:v>26.12</c:v>
                </c:pt>
                <c:pt idx="2612">
                  <c:v>26.13</c:v>
                </c:pt>
                <c:pt idx="2613">
                  <c:v>26.14</c:v>
                </c:pt>
                <c:pt idx="2614">
                  <c:v>26.15</c:v>
                </c:pt>
                <c:pt idx="2615">
                  <c:v>26.16</c:v>
                </c:pt>
                <c:pt idx="2616">
                  <c:v>26.17</c:v>
                </c:pt>
                <c:pt idx="2617">
                  <c:v>26.18</c:v>
                </c:pt>
                <c:pt idx="2618">
                  <c:v>26.19</c:v>
                </c:pt>
                <c:pt idx="2619">
                  <c:v>26.2</c:v>
                </c:pt>
                <c:pt idx="2620">
                  <c:v>26.21</c:v>
                </c:pt>
                <c:pt idx="2621">
                  <c:v>26.22</c:v>
                </c:pt>
                <c:pt idx="2622">
                  <c:v>26.23</c:v>
                </c:pt>
                <c:pt idx="2623">
                  <c:v>26.24</c:v>
                </c:pt>
                <c:pt idx="2624">
                  <c:v>26.25</c:v>
                </c:pt>
                <c:pt idx="2625">
                  <c:v>26.26</c:v>
                </c:pt>
                <c:pt idx="2626">
                  <c:v>26.27</c:v>
                </c:pt>
                <c:pt idx="2627">
                  <c:v>26.28</c:v>
                </c:pt>
                <c:pt idx="2628">
                  <c:v>26.29</c:v>
                </c:pt>
                <c:pt idx="2629">
                  <c:v>26.3</c:v>
                </c:pt>
                <c:pt idx="2630">
                  <c:v>26.31</c:v>
                </c:pt>
                <c:pt idx="2631">
                  <c:v>26.32</c:v>
                </c:pt>
                <c:pt idx="2632">
                  <c:v>26.33</c:v>
                </c:pt>
                <c:pt idx="2633">
                  <c:v>26.34</c:v>
                </c:pt>
                <c:pt idx="2634">
                  <c:v>26.35</c:v>
                </c:pt>
                <c:pt idx="2635">
                  <c:v>26.36</c:v>
                </c:pt>
                <c:pt idx="2636">
                  <c:v>26.37</c:v>
                </c:pt>
                <c:pt idx="2637">
                  <c:v>26.38</c:v>
                </c:pt>
                <c:pt idx="2638">
                  <c:v>26.39</c:v>
                </c:pt>
                <c:pt idx="2639">
                  <c:v>26.4</c:v>
                </c:pt>
                <c:pt idx="2640">
                  <c:v>26.41</c:v>
                </c:pt>
                <c:pt idx="2641">
                  <c:v>26.42</c:v>
                </c:pt>
                <c:pt idx="2642">
                  <c:v>26.43</c:v>
                </c:pt>
                <c:pt idx="2643">
                  <c:v>26.44</c:v>
                </c:pt>
                <c:pt idx="2644">
                  <c:v>26.45</c:v>
                </c:pt>
                <c:pt idx="2645">
                  <c:v>26.46</c:v>
                </c:pt>
                <c:pt idx="2646">
                  <c:v>26.47</c:v>
                </c:pt>
                <c:pt idx="2647">
                  <c:v>26.48</c:v>
                </c:pt>
                <c:pt idx="2648">
                  <c:v>26.49</c:v>
                </c:pt>
                <c:pt idx="2649">
                  <c:v>26.5</c:v>
                </c:pt>
                <c:pt idx="2650">
                  <c:v>26.51</c:v>
                </c:pt>
                <c:pt idx="2651">
                  <c:v>26.52</c:v>
                </c:pt>
                <c:pt idx="2652">
                  <c:v>26.53</c:v>
                </c:pt>
                <c:pt idx="2653">
                  <c:v>26.54</c:v>
                </c:pt>
                <c:pt idx="2654">
                  <c:v>26.55</c:v>
                </c:pt>
                <c:pt idx="2655">
                  <c:v>26.56</c:v>
                </c:pt>
                <c:pt idx="2656">
                  <c:v>26.57</c:v>
                </c:pt>
                <c:pt idx="2657">
                  <c:v>26.58</c:v>
                </c:pt>
                <c:pt idx="2658">
                  <c:v>26.59</c:v>
                </c:pt>
                <c:pt idx="2659">
                  <c:v>26.6</c:v>
                </c:pt>
                <c:pt idx="2660">
                  <c:v>26.61</c:v>
                </c:pt>
                <c:pt idx="2661">
                  <c:v>26.62</c:v>
                </c:pt>
                <c:pt idx="2662">
                  <c:v>26.63</c:v>
                </c:pt>
                <c:pt idx="2663">
                  <c:v>26.64</c:v>
                </c:pt>
                <c:pt idx="2664">
                  <c:v>26.65</c:v>
                </c:pt>
                <c:pt idx="2665">
                  <c:v>26.66</c:v>
                </c:pt>
                <c:pt idx="2666">
                  <c:v>26.67</c:v>
                </c:pt>
                <c:pt idx="2667">
                  <c:v>26.68</c:v>
                </c:pt>
                <c:pt idx="2668">
                  <c:v>26.69</c:v>
                </c:pt>
                <c:pt idx="2669">
                  <c:v>26.7</c:v>
                </c:pt>
                <c:pt idx="2670">
                  <c:v>26.71</c:v>
                </c:pt>
                <c:pt idx="2671">
                  <c:v>26.72</c:v>
                </c:pt>
                <c:pt idx="2672">
                  <c:v>26.73</c:v>
                </c:pt>
                <c:pt idx="2673">
                  <c:v>26.74</c:v>
                </c:pt>
                <c:pt idx="2674">
                  <c:v>26.75</c:v>
                </c:pt>
                <c:pt idx="2675">
                  <c:v>26.76</c:v>
                </c:pt>
                <c:pt idx="2676">
                  <c:v>26.77</c:v>
                </c:pt>
                <c:pt idx="2677">
                  <c:v>26.78</c:v>
                </c:pt>
                <c:pt idx="2678">
                  <c:v>26.79</c:v>
                </c:pt>
                <c:pt idx="2679">
                  <c:v>26.8</c:v>
                </c:pt>
                <c:pt idx="2680">
                  <c:v>26.81</c:v>
                </c:pt>
                <c:pt idx="2681">
                  <c:v>26.82</c:v>
                </c:pt>
                <c:pt idx="2682">
                  <c:v>26.83</c:v>
                </c:pt>
                <c:pt idx="2683">
                  <c:v>26.84</c:v>
                </c:pt>
                <c:pt idx="2684">
                  <c:v>26.85</c:v>
                </c:pt>
                <c:pt idx="2685">
                  <c:v>26.86</c:v>
                </c:pt>
                <c:pt idx="2686">
                  <c:v>26.87</c:v>
                </c:pt>
                <c:pt idx="2687">
                  <c:v>26.88</c:v>
                </c:pt>
                <c:pt idx="2688">
                  <c:v>26.89</c:v>
                </c:pt>
                <c:pt idx="2689">
                  <c:v>26.9</c:v>
                </c:pt>
                <c:pt idx="2690">
                  <c:v>26.91</c:v>
                </c:pt>
                <c:pt idx="2691">
                  <c:v>26.92</c:v>
                </c:pt>
                <c:pt idx="2692">
                  <c:v>26.93</c:v>
                </c:pt>
                <c:pt idx="2693">
                  <c:v>26.94</c:v>
                </c:pt>
                <c:pt idx="2694">
                  <c:v>26.95</c:v>
                </c:pt>
                <c:pt idx="2695">
                  <c:v>26.96</c:v>
                </c:pt>
                <c:pt idx="2696">
                  <c:v>26.97</c:v>
                </c:pt>
                <c:pt idx="2697">
                  <c:v>26.98</c:v>
                </c:pt>
                <c:pt idx="2698">
                  <c:v>26.99</c:v>
                </c:pt>
                <c:pt idx="2699">
                  <c:v>27</c:v>
                </c:pt>
                <c:pt idx="2700">
                  <c:v>27.01</c:v>
                </c:pt>
                <c:pt idx="2701">
                  <c:v>27.02</c:v>
                </c:pt>
                <c:pt idx="2702">
                  <c:v>27.03</c:v>
                </c:pt>
                <c:pt idx="2703">
                  <c:v>27.04</c:v>
                </c:pt>
                <c:pt idx="2704">
                  <c:v>27.05</c:v>
                </c:pt>
                <c:pt idx="2705">
                  <c:v>27.06</c:v>
                </c:pt>
                <c:pt idx="2706">
                  <c:v>27.07</c:v>
                </c:pt>
                <c:pt idx="2707">
                  <c:v>27.08</c:v>
                </c:pt>
                <c:pt idx="2708">
                  <c:v>27.09</c:v>
                </c:pt>
                <c:pt idx="2709">
                  <c:v>27.1</c:v>
                </c:pt>
                <c:pt idx="2710">
                  <c:v>27.11</c:v>
                </c:pt>
                <c:pt idx="2711">
                  <c:v>27.12</c:v>
                </c:pt>
                <c:pt idx="2712">
                  <c:v>27.13</c:v>
                </c:pt>
                <c:pt idx="2713">
                  <c:v>27.14</c:v>
                </c:pt>
                <c:pt idx="2714">
                  <c:v>27.15</c:v>
                </c:pt>
                <c:pt idx="2715">
                  <c:v>27.16</c:v>
                </c:pt>
                <c:pt idx="2716">
                  <c:v>27.17</c:v>
                </c:pt>
                <c:pt idx="2717">
                  <c:v>27.18</c:v>
                </c:pt>
                <c:pt idx="2718">
                  <c:v>27.19</c:v>
                </c:pt>
                <c:pt idx="2719">
                  <c:v>27.2</c:v>
                </c:pt>
                <c:pt idx="2720">
                  <c:v>27.21</c:v>
                </c:pt>
                <c:pt idx="2721">
                  <c:v>27.22</c:v>
                </c:pt>
                <c:pt idx="2722">
                  <c:v>27.23</c:v>
                </c:pt>
                <c:pt idx="2723">
                  <c:v>27.24</c:v>
                </c:pt>
                <c:pt idx="2724">
                  <c:v>27.25</c:v>
                </c:pt>
                <c:pt idx="2725">
                  <c:v>27.26</c:v>
                </c:pt>
                <c:pt idx="2726">
                  <c:v>27.27</c:v>
                </c:pt>
                <c:pt idx="2727">
                  <c:v>27.28</c:v>
                </c:pt>
                <c:pt idx="2728">
                  <c:v>27.29</c:v>
                </c:pt>
                <c:pt idx="2729">
                  <c:v>27.3</c:v>
                </c:pt>
                <c:pt idx="2730">
                  <c:v>27.31</c:v>
                </c:pt>
                <c:pt idx="2731">
                  <c:v>27.32</c:v>
                </c:pt>
                <c:pt idx="2732">
                  <c:v>27.33</c:v>
                </c:pt>
                <c:pt idx="2733">
                  <c:v>27.34</c:v>
                </c:pt>
                <c:pt idx="2734">
                  <c:v>27.35</c:v>
                </c:pt>
                <c:pt idx="2735">
                  <c:v>27.36</c:v>
                </c:pt>
                <c:pt idx="2736">
                  <c:v>27.37</c:v>
                </c:pt>
                <c:pt idx="2737">
                  <c:v>27.38</c:v>
                </c:pt>
                <c:pt idx="2738">
                  <c:v>27.39</c:v>
                </c:pt>
                <c:pt idx="2739">
                  <c:v>27.4</c:v>
                </c:pt>
                <c:pt idx="2740">
                  <c:v>27.41</c:v>
                </c:pt>
                <c:pt idx="2741">
                  <c:v>27.42</c:v>
                </c:pt>
                <c:pt idx="2742">
                  <c:v>27.43</c:v>
                </c:pt>
                <c:pt idx="2743">
                  <c:v>27.44</c:v>
                </c:pt>
                <c:pt idx="2744">
                  <c:v>27.45</c:v>
                </c:pt>
                <c:pt idx="2745">
                  <c:v>27.46</c:v>
                </c:pt>
                <c:pt idx="2746">
                  <c:v>27.47</c:v>
                </c:pt>
                <c:pt idx="2747">
                  <c:v>27.48</c:v>
                </c:pt>
                <c:pt idx="2748">
                  <c:v>27.49</c:v>
                </c:pt>
                <c:pt idx="2749">
                  <c:v>27.5</c:v>
                </c:pt>
                <c:pt idx="2750">
                  <c:v>27.51</c:v>
                </c:pt>
                <c:pt idx="2751">
                  <c:v>27.52</c:v>
                </c:pt>
                <c:pt idx="2752">
                  <c:v>27.53</c:v>
                </c:pt>
                <c:pt idx="2753">
                  <c:v>27.54</c:v>
                </c:pt>
                <c:pt idx="2754">
                  <c:v>27.55</c:v>
                </c:pt>
                <c:pt idx="2755">
                  <c:v>27.56</c:v>
                </c:pt>
                <c:pt idx="2756">
                  <c:v>27.57</c:v>
                </c:pt>
                <c:pt idx="2757">
                  <c:v>27.58</c:v>
                </c:pt>
                <c:pt idx="2758">
                  <c:v>27.59</c:v>
                </c:pt>
                <c:pt idx="2759">
                  <c:v>27.6</c:v>
                </c:pt>
                <c:pt idx="2760">
                  <c:v>27.61</c:v>
                </c:pt>
                <c:pt idx="2761">
                  <c:v>27.62</c:v>
                </c:pt>
                <c:pt idx="2762">
                  <c:v>27.63</c:v>
                </c:pt>
                <c:pt idx="2763">
                  <c:v>27.64</c:v>
                </c:pt>
                <c:pt idx="2764">
                  <c:v>27.65</c:v>
                </c:pt>
                <c:pt idx="2765">
                  <c:v>27.66</c:v>
                </c:pt>
                <c:pt idx="2766">
                  <c:v>27.67</c:v>
                </c:pt>
                <c:pt idx="2767">
                  <c:v>27.68</c:v>
                </c:pt>
                <c:pt idx="2768">
                  <c:v>27.69</c:v>
                </c:pt>
                <c:pt idx="2769">
                  <c:v>27.7</c:v>
                </c:pt>
                <c:pt idx="2770">
                  <c:v>27.71</c:v>
                </c:pt>
                <c:pt idx="2771">
                  <c:v>27.72</c:v>
                </c:pt>
                <c:pt idx="2772">
                  <c:v>27.73</c:v>
                </c:pt>
                <c:pt idx="2773">
                  <c:v>27.74</c:v>
                </c:pt>
                <c:pt idx="2774">
                  <c:v>27.75</c:v>
                </c:pt>
                <c:pt idx="2775">
                  <c:v>27.76</c:v>
                </c:pt>
                <c:pt idx="2776">
                  <c:v>27.77</c:v>
                </c:pt>
                <c:pt idx="2777">
                  <c:v>27.78</c:v>
                </c:pt>
                <c:pt idx="2778">
                  <c:v>27.79</c:v>
                </c:pt>
                <c:pt idx="2779">
                  <c:v>27.8</c:v>
                </c:pt>
                <c:pt idx="2780">
                  <c:v>27.81</c:v>
                </c:pt>
                <c:pt idx="2781">
                  <c:v>27.82</c:v>
                </c:pt>
                <c:pt idx="2782">
                  <c:v>27.83</c:v>
                </c:pt>
                <c:pt idx="2783">
                  <c:v>27.84</c:v>
                </c:pt>
                <c:pt idx="2784">
                  <c:v>27.85</c:v>
                </c:pt>
                <c:pt idx="2785">
                  <c:v>27.86</c:v>
                </c:pt>
                <c:pt idx="2786">
                  <c:v>27.87</c:v>
                </c:pt>
                <c:pt idx="2787">
                  <c:v>27.88</c:v>
                </c:pt>
                <c:pt idx="2788">
                  <c:v>27.89</c:v>
                </c:pt>
                <c:pt idx="2789">
                  <c:v>27.9</c:v>
                </c:pt>
                <c:pt idx="2790">
                  <c:v>27.91</c:v>
                </c:pt>
                <c:pt idx="2791">
                  <c:v>27.92</c:v>
                </c:pt>
                <c:pt idx="2792">
                  <c:v>27.93</c:v>
                </c:pt>
                <c:pt idx="2793">
                  <c:v>27.94</c:v>
                </c:pt>
                <c:pt idx="2794">
                  <c:v>27.95</c:v>
                </c:pt>
                <c:pt idx="2795">
                  <c:v>27.96</c:v>
                </c:pt>
                <c:pt idx="2796">
                  <c:v>27.97</c:v>
                </c:pt>
                <c:pt idx="2797">
                  <c:v>27.98</c:v>
                </c:pt>
                <c:pt idx="2798">
                  <c:v>27.99</c:v>
                </c:pt>
                <c:pt idx="2799">
                  <c:v>28</c:v>
                </c:pt>
                <c:pt idx="2800">
                  <c:v>28.01</c:v>
                </c:pt>
                <c:pt idx="2801">
                  <c:v>28.02</c:v>
                </c:pt>
                <c:pt idx="2802">
                  <c:v>28.03</c:v>
                </c:pt>
                <c:pt idx="2803">
                  <c:v>28.04</c:v>
                </c:pt>
                <c:pt idx="2804">
                  <c:v>28.05</c:v>
                </c:pt>
                <c:pt idx="2805">
                  <c:v>28.06</c:v>
                </c:pt>
                <c:pt idx="2806">
                  <c:v>28.07</c:v>
                </c:pt>
                <c:pt idx="2807">
                  <c:v>28.08</c:v>
                </c:pt>
                <c:pt idx="2808">
                  <c:v>28.09</c:v>
                </c:pt>
                <c:pt idx="2809">
                  <c:v>28.1</c:v>
                </c:pt>
                <c:pt idx="2810">
                  <c:v>28.11</c:v>
                </c:pt>
                <c:pt idx="2811">
                  <c:v>28.12</c:v>
                </c:pt>
                <c:pt idx="2812">
                  <c:v>28.13</c:v>
                </c:pt>
                <c:pt idx="2813">
                  <c:v>28.14</c:v>
                </c:pt>
                <c:pt idx="2814">
                  <c:v>28.15</c:v>
                </c:pt>
                <c:pt idx="2815">
                  <c:v>28.16</c:v>
                </c:pt>
                <c:pt idx="2816">
                  <c:v>28.17</c:v>
                </c:pt>
                <c:pt idx="2817">
                  <c:v>28.18</c:v>
                </c:pt>
                <c:pt idx="2818">
                  <c:v>28.19</c:v>
                </c:pt>
                <c:pt idx="2819">
                  <c:v>28.2</c:v>
                </c:pt>
                <c:pt idx="2820">
                  <c:v>28.21</c:v>
                </c:pt>
                <c:pt idx="2821">
                  <c:v>28.22</c:v>
                </c:pt>
                <c:pt idx="2822">
                  <c:v>28.23</c:v>
                </c:pt>
                <c:pt idx="2823">
                  <c:v>28.24</c:v>
                </c:pt>
                <c:pt idx="2824">
                  <c:v>28.25</c:v>
                </c:pt>
                <c:pt idx="2825">
                  <c:v>28.26</c:v>
                </c:pt>
                <c:pt idx="2826">
                  <c:v>28.27</c:v>
                </c:pt>
                <c:pt idx="2827">
                  <c:v>28.28</c:v>
                </c:pt>
                <c:pt idx="2828">
                  <c:v>28.29</c:v>
                </c:pt>
                <c:pt idx="2829">
                  <c:v>28.3</c:v>
                </c:pt>
                <c:pt idx="2830">
                  <c:v>28.31</c:v>
                </c:pt>
                <c:pt idx="2831">
                  <c:v>28.32</c:v>
                </c:pt>
                <c:pt idx="2832">
                  <c:v>28.33</c:v>
                </c:pt>
                <c:pt idx="2833">
                  <c:v>28.34</c:v>
                </c:pt>
                <c:pt idx="2834">
                  <c:v>28.35</c:v>
                </c:pt>
                <c:pt idx="2835">
                  <c:v>28.36</c:v>
                </c:pt>
                <c:pt idx="2836">
                  <c:v>28.37</c:v>
                </c:pt>
                <c:pt idx="2837">
                  <c:v>28.38</c:v>
                </c:pt>
                <c:pt idx="2838">
                  <c:v>28.39</c:v>
                </c:pt>
                <c:pt idx="2839">
                  <c:v>28.4</c:v>
                </c:pt>
                <c:pt idx="2840">
                  <c:v>28.41</c:v>
                </c:pt>
                <c:pt idx="2841">
                  <c:v>28.42</c:v>
                </c:pt>
                <c:pt idx="2842">
                  <c:v>28.43</c:v>
                </c:pt>
                <c:pt idx="2843">
                  <c:v>28.44</c:v>
                </c:pt>
                <c:pt idx="2844">
                  <c:v>28.45</c:v>
                </c:pt>
                <c:pt idx="2845">
                  <c:v>28.46</c:v>
                </c:pt>
                <c:pt idx="2846">
                  <c:v>28.47</c:v>
                </c:pt>
                <c:pt idx="2847">
                  <c:v>28.48</c:v>
                </c:pt>
                <c:pt idx="2848">
                  <c:v>28.49</c:v>
                </c:pt>
                <c:pt idx="2849">
                  <c:v>28.5</c:v>
                </c:pt>
                <c:pt idx="2850">
                  <c:v>28.51</c:v>
                </c:pt>
                <c:pt idx="2851">
                  <c:v>28.52</c:v>
                </c:pt>
                <c:pt idx="2852">
                  <c:v>28.53</c:v>
                </c:pt>
                <c:pt idx="2853">
                  <c:v>28.54</c:v>
                </c:pt>
                <c:pt idx="2854">
                  <c:v>28.55</c:v>
                </c:pt>
                <c:pt idx="2855">
                  <c:v>28.56</c:v>
                </c:pt>
                <c:pt idx="2856">
                  <c:v>28.57</c:v>
                </c:pt>
                <c:pt idx="2857">
                  <c:v>28.58</c:v>
                </c:pt>
                <c:pt idx="2858">
                  <c:v>28.59</c:v>
                </c:pt>
                <c:pt idx="2859">
                  <c:v>28.6</c:v>
                </c:pt>
                <c:pt idx="2860">
                  <c:v>28.61</c:v>
                </c:pt>
                <c:pt idx="2861">
                  <c:v>28.62</c:v>
                </c:pt>
                <c:pt idx="2862">
                  <c:v>28.63</c:v>
                </c:pt>
                <c:pt idx="2863">
                  <c:v>28.64</c:v>
                </c:pt>
                <c:pt idx="2864">
                  <c:v>28.65</c:v>
                </c:pt>
                <c:pt idx="2865">
                  <c:v>28.66</c:v>
                </c:pt>
                <c:pt idx="2866">
                  <c:v>28.67</c:v>
                </c:pt>
                <c:pt idx="2867">
                  <c:v>28.68</c:v>
                </c:pt>
                <c:pt idx="2868">
                  <c:v>28.69</c:v>
                </c:pt>
                <c:pt idx="2869">
                  <c:v>28.7</c:v>
                </c:pt>
                <c:pt idx="2870">
                  <c:v>28.71</c:v>
                </c:pt>
                <c:pt idx="2871">
                  <c:v>28.72</c:v>
                </c:pt>
                <c:pt idx="2872">
                  <c:v>28.73</c:v>
                </c:pt>
                <c:pt idx="2873">
                  <c:v>28.74</c:v>
                </c:pt>
                <c:pt idx="2874">
                  <c:v>28.75</c:v>
                </c:pt>
                <c:pt idx="2875">
                  <c:v>28.76</c:v>
                </c:pt>
                <c:pt idx="2876">
                  <c:v>28.77</c:v>
                </c:pt>
                <c:pt idx="2877">
                  <c:v>28.78</c:v>
                </c:pt>
                <c:pt idx="2878">
                  <c:v>28.79</c:v>
                </c:pt>
                <c:pt idx="2879">
                  <c:v>28.8</c:v>
                </c:pt>
                <c:pt idx="2880">
                  <c:v>28.81</c:v>
                </c:pt>
                <c:pt idx="2881">
                  <c:v>28.82</c:v>
                </c:pt>
                <c:pt idx="2882">
                  <c:v>28.83</c:v>
                </c:pt>
                <c:pt idx="2883">
                  <c:v>28.84</c:v>
                </c:pt>
                <c:pt idx="2884">
                  <c:v>28.85</c:v>
                </c:pt>
                <c:pt idx="2885">
                  <c:v>28.86</c:v>
                </c:pt>
                <c:pt idx="2886">
                  <c:v>28.87</c:v>
                </c:pt>
                <c:pt idx="2887">
                  <c:v>28.88</c:v>
                </c:pt>
                <c:pt idx="2888">
                  <c:v>28.89</c:v>
                </c:pt>
                <c:pt idx="2889">
                  <c:v>28.9</c:v>
                </c:pt>
                <c:pt idx="2890">
                  <c:v>28.91</c:v>
                </c:pt>
                <c:pt idx="2891">
                  <c:v>28.92</c:v>
                </c:pt>
                <c:pt idx="2892">
                  <c:v>28.93</c:v>
                </c:pt>
                <c:pt idx="2893">
                  <c:v>28.94</c:v>
                </c:pt>
                <c:pt idx="2894">
                  <c:v>28.95</c:v>
                </c:pt>
                <c:pt idx="2895">
                  <c:v>28.96</c:v>
                </c:pt>
                <c:pt idx="2896">
                  <c:v>28.97</c:v>
                </c:pt>
                <c:pt idx="2897">
                  <c:v>28.98</c:v>
                </c:pt>
                <c:pt idx="2898">
                  <c:v>28.99</c:v>
                </c:pt>
                <c:pt idx="2899">
                  <c:v>29</c:v>
                </c:pt>
                <c:pt idx="2900">
                  <c:v>29.01</c:v>
                </c:pt>
                <c:pt idx="2901">
                  <c:v>29.02</c:v>
                </c:pt>
                <c:pt idx="2902">
                  <c:v>29.03</c:v>
                </c:pt>
                <c:pt idx="2903">
                  <c:v>29.04</c:v>
                </c:pt>
                <c:pt idx="2904">
                  <c:v>29.05</c:v>
                </c:pt>
                <c:pt idx="2905">
                  <c:v>29.06</c:v>
                </c:pt>
                <c:pt idx="2906">
                  <c:v>29.07</c:v>
                </c:pt>
                <c:pt idx="2907">
                  <c:v>29.08</c:v>
                </c:pt>
                <c:pt idx="2908">
                  <c:v>29.09</c:v>
                </c:pt>
                <c:pt idx="2909">
                  <c:v>29.1</c:v>
                </c:pt>
                <c:pt idx="2910">
                  <c:v>29.11</c:v>
                </c:pt>
                <c:pt idx="2911">
                  <c:v>29.12</c:v>
                </c:pt>
                <c:pt idx="2912">
                  <c:v>29.13</c:v>
                </c:pt>
                <c:pt idx="2913">
                  <c:v>29.14</c:v>
                </c:pt>
                <c:pt idx="2914">
                  <c:v>29.15</c:v>
                </c:pt>
                <c:pt idx="2915">
                  <c:v>29.16</c:v>
                </c:pt>
                <c:pt idx="2916">
                  <c:v>29.17</c:v>
                </c:pt>
                <c:pt idx="2917">
                  <c:v>29.18</c:v>
                </c:pt>
                <c:pt idx="2918">
                  <c:v>29.19</c:v>
                </c:pt>
                <c:pt idx="2919">
                  <c:v>29.2</c:v>
                </c:pt>
                <c:pt idx="2920">
                  <c:v>29.21</c:v>
                </c:pt>
                <c:pt idx="2921">
                  <c:v>29.22</c:v>
                </c:pt>
                <c:pt idx="2922">
                  <c:v>29.23</c:v>
                </c:pt>
                <c:pt idx="2923">
                  <c:v>29.24</c:v>
                </c:pt>
                <c:pt idx="2924">
                  <c:v>29.25</c:v>
                </c:pt>
                <c:pt idx="2925">
                  <c:v>29.26</c:v>
                </c:pt>
                <c:pt idx="2926">
                  <c:v>29.27</c:v>
                </c:pt>
                <c:pt idx="2927">
                  <c:v>29.28</c:v>
                </c:pt>
                <c:pt idx="2928">
                  <c:v>29.29</c:v>
                </c:pt>
                <c:pt idx="2929">
                  <c:v>29.3</c:v>
                </c:pt>
                <c:pt idx="2930">
                  <c:v>29.31</c:v>
                </c:pt>
                <c:pt idx="2931">
                  <c:v>29.32</c:v>
                </c:pt>
                <c:pt idx="2932">
                  <c:v>29.33</c:v>
                </c:pt>
                <c:pt idx="2933">
                  <c:v>29.34</c:v>
                </c:pt>
                <c:pt idx="2934">
                  <c:v>29.35</c:v>
                </c:pt>
                <c:pt idx="2935">
                  <c:v>29.36</c:v>
                </c:pt>
                <c:pt idx="2936">
                  <c:v>29.37</c:v>
                </c:pt>
                <c:pt idx="2937">
                  <c:v>29.38</c:v>
                </c:pt>
                <c:pt idx="2938">
                  <c:v>29.39</c:v>
                </c:pt>
                <c:pt idx="2939">
                  <c:v>29.4</c:v>
                </c:pt>
                <c:pt idx="2940">
                  <c:v>29.41</c:v>
                </c:pt>
                <c:pt idx="2941">
                  <c:v>29.42</c:v>
                </c:pt>
                <c:pt idx="2942">
                  <c:v>29.43</c:v>
                </c:pt>
                <c:pt idx="2943">
                  <c:v>29.44</c:v>
                </c:pt>
                <c:pt idx="2944">
                  <c:v>29.45</c:v>
                </c:pt>
                <c:pt idx="2945">
                  <c:v>29.46</c:v>
                </c:pt>
                <c:pt idx="2946">
                  <c:v>29.47</c:v>
                </c:pt>
                <c:pt idx="2947">
                  <c:v>29.48</c:v>
                </c:pt>
                <c:pt idx="2948">
                  <c:v>29.49</c:v>
                </c:pt>
                <c:pt idx="2949">
                  <c:v>29.5</c:v>
                </c:pt>
                <c:pt idx="2950">
                  <c:v>29.51</c:v>
                </c:pt>
                <c:pt idx="2951">
                  <c:v>29.52</c:v>
                </c:pt>
                <c:pt idx="2952">
                  <c:v>29.53</c:v>
                </c:pt>
                <c:pt idx="2953">
                  <c:v>29.54</c:v>
                </c:pt>
                <c:pt idx="2954">
                  <c:v>29.55</c:v>
                </c:pt>
                <c:pt idx="2955">
                  <c:v>29.56</c:v>
                </c:pt>
                <c:pt idx="2956">
                  <c:v>29.57</c:v>
                </c:pt>
                <c:pt idx="2957">
                  <c:v>29.58</c:v>
                </c:pt>
                <c:pt idx="2958">
                  <c:v>29.59</c:v>
                </c:pt>
                <c:pt idx="2959">
                  <c:v>29.6</c:v>
                </c:pt>
                <c:pt idx="2960">
                  <c:v>29.61</c:v>
                </c:pt>
                <c:pt idx="2961">
                  <c:v>29.62</c:v>
                </c:pt>
                <c:pt idx="2962">
                  <c:v>29.63</c:v>
                </c:pt>
                <c:pt idx="2963">
                  <c:v>29.64</c:v>
                </c:pt>
                <c:pt idx="2964">
                  <c:v>29.65</c:v>
                </c:pt>
                <c:pt idx="2965">
                  <c:v>29.66</c:v>
                </c:pt>
                <c:pt idx="2966">
                  <c:v>29.67</c:v>
                </c:pt>
                <c:pt idx="2967">
                  <c:v>29.68</c:v>
                </c:pt>
                <c:pt idx="2968">
                  <c:v>29.69</c:v>
                </c:pt>
                <c:pt idx="2969">
                  <c:v>29.7</c:v>
                </c:pt>
                <c:pt idx="2970">
                  <c:v>29.71</c:v>
                </c:pt>
                <c:pt idx="2971">
                  <c:v>29.72</c:v>
                </c:pt>
                <c:pt idx="2972">
                  <c:v>29.73</c:v>
                </c:pt>
                <c:pt idx="2973">
                  <c:v>29.74</c:v>
                </c:pt>
                <c:pt idx="2974">
                  <c:v>29.75</c:v>
                </c:pt>
                <c:pt idx="2975">
                  <c:v>29.76</c:v>
                </c:pt>
                <c:pt idx="2976">
                  <c:v>29.77</c:v>
                </c:pt>
                <c:pt idx="2977">
                  <c:v>29.78</c:v>
                </c:pt>
                <c:pt idx="2978">
                  <c:v>29.79</c:v>
                </c:pt>
                <c:pt idx="2979">
                  <c:v>29.8</c:v>
                </c:pt>
                <c:pt idx="2980">
                  <c:v>29.81</c:v>
                </c:pt>
                <c:pt idx="2981">
                  <c:v>29.82</c:v>
                </c:pt>
                <c:pt idx="2982">
                  <c:v>29.83</c:v>
                </c:pt>
                <c:pt idx="2983">
                  <c:v>29.84</c:v>
                </c:pt>
                <c:pt idx="2984">
                  <c:v>29.85</c:v>
                </c:pt>
                <c:pt idx="2985">
                  <c:v>29.86</c:v>
                </c:pt>
                <c:pt idx="2986">
                  <c:v>29.87</c:v>
                </c:pt>
                <c:pt idx="2987">
                  <c:v>29.88</c:v>
                </c:pt>
                <c:pt idx="2988">
                  <c:v>29.89</c:v>
                </c:pt>
                <c:pt idx="2989">
                  <c:v>29.9</c:v>
                </c:pt>
                <c:pt idx="2990">
                  <c:v>29.91</c:v>
                </c:pt>
                <c:pt idx="2991">
                  <c:v>29.92</c:v>
                </c:pt>
                <c:pt idx="2992">
                  <c:v>29.93</c:v>
                </c:pt>
                <c:pt idx="2993">
                  <c:v>29.94</c:v>
                </c:pt>
                <c:pt idx="2994">
                  <c:v>29.95</c:v>
                </c:pt>
                <c:pt idx="2995">
                  <c:v>29.96</c:v>
                </c:pt>
                <c:pt idx="2996">
                  <c:v>29.97</c:v>
                </c:pt>
                <c:pt idx="2997">
                  <c:v>29.98</c:v>
                </c:pt>
                <c:pt idx="2998">
                  <c:v>29.99</c:v>
                </c:pt>
                <c:pt idx="2999">
                  <c:v>30</c:v>
                </c:pt>
                <c:pt idx="3000">
                  <c:v>30.01</c:v>
                </c:pt>
                <c:pt idx="3001">
                  <c:v>30.02</c:v>
                </c:pt>
                <c:pt idx="3002">
                  <c:v>30.03</c:v>
                </c:pt>
                <c:pt idx="3003">
                  <c:v>30.04</c:v>
                </c:pt>
                <c:pt idx="3004">
                  <c:v>30.05</c:v>
                </c:pt>
                <c:pt idx="3005">
                  <c:v>30.06</c:v>
                </c:pt>
                <c:pt idx="3006">
                  <c:v>30.07</c:v>
                </c:pt>
                <c:pt idx="3007">
                  <c:v>30.08</c:v>
                </c:pt>
                <c:pt idx="3008">
                  <c:v>30.09</c:v>
                </c:pt>
                <c:pt idx="3009">
                  <c:v>30.1</c:v>
                </c:pt>
                <c:pt idx="3010">
                  <c:v>30.11</c:v>
                </c:pt>
                <c:pt idx="3011">
                  <c:v>30.12</c:v>
                </c:pt>
                <c:pt idx="3012">
                  <c:v>30.13</c:v>
                </c:pt>
                <c:pt idx="3013">
                  <c:v>30.14</c:v>
                </c:pt>
                <c:pt idx="3014">
                  <c:v>30.15</c:v>
                </c:pt>
                <c:pt idx="3015">
                  <c:v>30.16</c:v>
                </c:pt>
                <c:pt idx="3016">
                  <c:v>30.17</c:v>
                </c:pt>
                <c:pt idx="3017">
                  <c:v>30.18</c:v>
                </c:pt>
                <c:pt idx="3018">
                  <c:v>30.19</c:v>
                </c:pt>
                <c:pt idx="3019">
                  <c:v>30.2</c:v>
                </c:pt>
                <c:pt idx="3020">
                  <c:v>30.21</c:v>
                </c:pt>
                <c:pt idx="3021">
                  <c:v>30.22</c:v>
                </c:pt>
                <c:pt idx="3022">
                  <c:v>30.23</c:v>
                </c:pt>
                <c:pt idx="3023">
                  <c:v>30.24</c:v>
                </c:pt>
                <c:pt idx="3024">
                  <c:v>30.25</c:v>
                </c:pt>
                <c:pt idx="3025">
                  <c:v>30.26</c:v>
                </c:pt>
                <c:pt idx="3026">
                  <c:v>30.27</c:v>
                </c:pt>
                <c:pt idx="3027">
                  <c:v>30.28</c:v>
                </c:pt>
                <c:pt idx="3028">
                  <c:v>30.29</c:v>
                </c:pt>
                <c:pt idx="3029">
                  <c:v>30.3</c:v>
                </c:pt>
                <c:pt idx="3030">
                  <c:v>30.31</c:v>
                </c:pt>
                <c:pt idx="3031">
                  <c:v>30.32</c:v>
                </c:pt>
                <c:pt idx="3032">
                  <c:v>30.33</c:v>
                </c:pt>
                <c:pt idx="3033">
                  <c:v>30.34</c:v>
                </c:pt>
                <c:pt idx="3034">
                  <c:v>30.35</c:v>
                </c:pt>
                <c:pt idx="3035">
                  <c:v>30.36</c:v>
                </c:pt>
                <c:pt idx="3036">
                  <c:v>30.37</c:v>
                </c:pt>
                <c:pt idx="3037">
                  <c:v>30.38</c:v>
                </c:pt>
                <c:pt idx="3038">
                  <c:v>30.39</c:v>
                </c:pt>
                <c:pt idx="3039">
                  <c:v>30.4</c:v>
                </c:pt>
                <c:pt idx="3040">
                  <c:v>30.41</c:v>
                </c:pt>
                <c:pt idx="3041">
                  <c:v>30.42</c:v>
                </c:pt>
                <c:pt idx="3042">
                  <c:v>30.43</c:v>
                </c:pt>
                <c:pt idx="3043">
                  <c:v>30.44</c:v>
                </c:pt>
                <c:pt idx="3044">
                  <c:v>30.45</c:v>
                </c:pt>
                <c:pt idx="3045">
                  <c:v>30.46</c:v>
                </c:pt>
                <c:pt idx="3046">
                  <c:v>30.47</c:v>
                </c:pt>
                <c:pt idx="3047">
                  <c:v>30.48</c:v>
                </c:pt>
                <c:pt idx="3048">
                  <c:v>30.49</c:v>
                </c:pt>
                <c:pt idx="3049">
                  <c:v>30.5</c:v>
                </c:pt>
                <c:pt idx="3050">
                  <c:v>30.51</c:v>
                </c:pt>
                <c:pt idx="3051">
                  <c:v>30.52</c:v>
                </c:pt>
                <c:pt idx="3052">
                  <c:v>30.53</c:v>
                </c:pt>
                <c:pt idx="3053">
                  <c:v>30.54</c:v>
                </c:pt>
                <c:pt idx="3054">
                  <c:v>30.55</c:v>
                </c:pt>
                <c:pt idx="3055">
                  <c:v>30.56</c:v>
                </c:pt>
                <c:pt idx="3056">
                  <c:v>30.57</c:v>
                </c:pt>
                <c:pt idx="3057">
                  <c:v>30.58</c:v>
                </c:pt>
                <c:pt idx="3058">
                  <c:v>30.59</c:v>
                </c:pt>
                <c:pt idx="3059">
                  <c:v>30.6</c:v>
                </c:pt>
                <c:pt idx="3060">
                  <c:v>30.61</c:v>
                </c:pt>
                <c:pt idx="3061">
                  <c:v>30.62</c:v>
                </c:pt>
                <c:pt idx="3062">
                  <c:v>30.63</c:v>
                </c:pt>
                <c:pt idx="3063">
                  <c:v>30.64</c:v>
                </c:pt>
                <c:pt idx="3064">
                  <c:v>30.65</c:v>
                </c:pt>
                <c:pt idx="3065">
                  <c:v>30.66</c:v>
                </c:pt>
                <c:pt idx="3066">
                  <c:v>30.67</c:v>
                </c:pt>
                <c:pt idx="3067">
                  <c:v>30.68</c:v>
                </c:pt>
                <c:pt idx="3068">
                  <c:v>30.69</c:v>
                </c:pt>
                <c:pt idx="3069">
                  <c:v>30.7</c:v>
                </c:pt>
                <c:pt idx="3070">
                  <c:v>30.71</c:v>
                </c:pt>
                <c:pt idx="3071">
                  <c:v>30.72</c:v>
                </c:pt>
                <c:pt idx="3072">
                  <c:v>30.73</c:v>
                </c:pt>
                <c:pt idx="3073">
                  <c:v>30.74</c:v>
                </c:pt>
                <c:pt idx="3074">
                  <c:v>30.75</c:v>
                </c:pt>
                <c:pt idx="3075">
                  <c:v>30.76</c:v>
                </c:pt>
                <c:pt idx="3076">
                  <c:v>30.77</c:v>
                </c:pt>
                <c:pt idx="3077">
                  <c:v>30.78</c:v>
                </c:pt>
                <c:pt idx="3078">
                  <c:v>30.79</c:v>
                </c:pt>
                <c:pt idx="3079">
                  <c:v>30.8</c:v>
                </c:pt>
                <c:pt idx="3080">
                  <c:v>30.81</c:v>
                </c:pt>
                <c:pt idx="3081">
                  <c:v>30.82</c:v>
                </c:pt>
                <c:pt idx="3082">
                  <c:v>30.83</c:v>
                </c:pt>
                <c:pt idx="3083">
                  <c:v>30.84</c:v>
                </c:pt>
                <c:pt idx="3084">
                  <c:v>30.85</c:v>
                </c:pt>
                <c:pt idx="3085">
                  <c:v>30.86</c:v>
                </c:pt>
                <c:pt idx="3086">
                  <c:v>30.87</c:v>
                </c:pt>
                <c:pt idx="3087">
                  <c:v>30.88</c:v>
                </c:pt>
                <c:pt idx="3088">
                  <c:v>30.89</c:v>
                </c:pt>
                <c:pt idx="3089">
                  <c:v>30.9</c:v>
                </c:pt>
                <c:pt idx="3090">
                  <c:v>30.91</c:v>
                </c:pt>
                <c:pt idx="3091">
                  <c:v>30.92</c:v>
                </c:pt>
                <c:pt idx="3092">
                  <c:v>30.93</c:v>
                </c:pt>
                <c:pt idx="3093">
                  <c:v>30.94</c:v>
                </c:pt>
                <c:pt idx="3094">
                  <c:v>30.95</c:v>
                </c:pt>
                <c:pt idx="3095">
                  <c:v>30.96</c:v>
                </c:pt>
                <c:pt idx="3096">
                  <c:v>30.97</c:v>
                </c:pt>
                <c:pt idx="3097">
                  <c:v>30.98</c:v>
                </c:pt>
                <c:pt idx="3098">
                  <c:v>30.99</c:v>
                </c:pt>
                <c:pt idx="3099">
                  <c:v>31</c:v>
                </c:pt>
                <c:pt idx="3100">
                  <c:v>31.01</c:v>
                </c:pt>
                <c:pt idx="3101">
                  <c:v>31.02</c:v>
                </c:pt>
                <c:pt idx="3102">
                  <c:v>31.03</c:v>
                </c:pt>
                <c:pt idx="3103">
                  <c:v>31.04</c:v>
                </c:pt>
                <c:pt idx="3104">
                  <c:v>31.05</c:v>
                </c:pt>
                <c:pt idx="3105">
                  <c:v>31.06</c:v>
                </c:pt>
                <c:pt idx="3106">
                  <c:v>31.07</c:v>
                </c:pt>
                <c:pt idx="3107">
                  <c:v>31.08</c:v>
                </c:pt>
                <c:pt idx="3108">
                  <c:v>31.09</c:v>
                </c:pt>
                <c:pt idx="3109">
                  <c:v>31.1</c:v>
                </c:pt>
                <c:pt idx="3110">
                  <c:v>31.11</c:v>
                </c:pt>
                <c:pt idx="3111">
                  <c:v>31.12</c:v>
                </c:pt>
                <c:pt idx="3112">
                  <c:v>31.13</c:v>
                </c:pt>
                <c:pt idx="3113">
                  <c:v>31.14</c:v>
                </c:pt>
                <c:pt idx="3114">
                  <c:v>31.15</c:v>
                </c:pt>
                <c:pt idx="3115">
                  <c:v>31.16</c:v>
                </c:pt>
                <c:pt idx="3116">
                  <c:v>31.17</c:v>
                </c:pt>
                <c:pt idx="3117">
                  <c:v>31.18</c:v>
                </c:pt>
                <c:pt idx="3118">
                  <c:v>31.19</c:v>
                </c:pt>
                <c:pt idx="3119">
                  <c:v>31.2</c:v>
                </c:pt>
                <c:pt idx="3120">
                  <c:v>31.21</c:v>
                </c:pt>
                <c:pt idx="3121">
                  <c:v>31.22</c:v>
                </c:pt>
                <c:pt idx="3122">
                  <c:v>31.23</c:v>
                </c:pt>
                <c:pt idx="3123">
                  <c:v>31.24</c:v>
                </c:pt>
                <c:pt idx="3124">
                  <c:v>31.25</c:v>
                </c:pt>
                <c:pt idx="3125">
                  <c:v>31.26</c:v>
                </c:pt>
                <c:pt idx="3126">
                  <c:v>31.27</c:v>
                </c:pt>
                <c:pt idx="3127">
                  <c:v>31.28</c:v>
                </c:pt>
                <c:pt idx="3128">
                  <c:v>31.29</c:v>
                </c:pt>
                <c:pt idx="3129">
                  <c:v>31.3</c:v>
                </c:pt>
                <c:pt idx="3130">
                  <c:v>31.31</c:v>
                </c:pt>
                <c:pt idx="3131">
                  <c:v>31.32</c:v>
                </c:pt>
                <c:pt idx="3132">
                  <c:v>31.33</c:v>
                </c:pt>
                <c:pt idx="3133">
                  <c:v>31.34</c:v>
                </c:pt>
                <c:pt idx="3134">
                  <c:v>31.35</c:v>
                </c:pt>
                <c:pt idx="3135">
                  <c:v>31.36</c:v>
                </c:pt>
                <c:pt idx="3136">
                  <c:v>31.37</c:v>
                </c:pt>
                <c:pt idx="3137">
                  <c:v>31.38</c:v>
                </c:pt>
                <c:pt idx="3138">
                  <c:v>31.39</c:v>
                </c:pt>
                <c:pt idx="3139">
                  <c:v>31.4</c:v>
                </c:pt>
                <c:pt idx="3140">
                  <c:v>31.41</c:v>
                </c:pt>
                <c:pt idx="3141">
                  <c:v>31.42</c:v>
                </c:pt>
                <c:pt idx="3142">
                  <c:v>31.43</c:v>
                </c:pt>
                <c:pt idx="3143">
                  <c:v>31.44</c:v>
                </c:pt>
                <c:pt idx="3144">
                  <c:v>31.45</c:v>
                </c:pt>
                <c:pt idx="3145">
                  <c:v>31.46</c:v>
                </c:pt>
                <c:pt idx="3146">
                  <c:v>31.47</c:v>
                </c:pt>
                <c:pt idx="3147">
                  <c:v>31.48</c:v>
                </c:pt>
                <c:pt idx="3148">
                  <c:v>31.49</c:v>
                </c:pt>
                <c:pt idx="3149">
                  <c:v>31.5</c:v>
                </c:pt>
                <c:pt idx="3150">
                  <c:v>31.51</c:v>
                </c:pt>
                <c:pt idx="3151">
                  <c:v>31.52</c:v>
                </c:pt>
                <c:pt idx="3152">
                  <c:v>31.53</c:v>
                </c:pt>
                <c:pt idx="3153">
                  <c:v>31.54</c:v>
                </c:pt>
                <c:pt idx="3154">
                  <c:v>31.55</c:v>
                </c:pt>
                <c:pt idx="3155">
                  <c:v>31.56</c:v>
                </c:pt>
                <c:pt idx="3156">
                  <c:v>31.57</c:v>
                </c:pt>
                <c:pt idx="3157">
                  <c:v>31.58</c:v>
                </c:pt>
                <c:pt idx="3158">
                  <c:v>31.59</c:v>
                </c:pt>
                <c:pt idx="3159">
                  <c:v>31.6</c:v>
                </c:pt>
                <c:pt idx="3160">
                  <c:v>31.61</c:v>
                </c:pt>
                <c:pt idx="3161">
                  <c:v>31.62</c:v>
                </c:pt>
                <c:pt idx="3162">
                  <c:v>31.63</c:v>
                </c:pt>
                <c:pt idx="3163">
                  <c:v>31.64</c:v>
                </c:pt>
                <c:pt idx="3164">
                  <c:v>31.65</c:v>
                </c:pt>
                <c:pt idx="3165">
                  <c:v>31.66</c:v>
                </c:pt>
                <c:pt idx="3166">
                  <c:v>31.67</c:v>
                </c:pt>
                <c:pt idx="3167">
                  <c:v>31.68</c:v>
                </c:pt>
                <c:pt idx="3168">
                  <c:v>31.69</c:v>
                </c:pt>
                <c:pt idx="3169">
                  <c:v>31.7</c:v>
                </c:pt>
                <c:pt idx="3170">
                  <c:v>31.71</c:v>
                </c:pt>
                <c:pt idx="3171">
                  <c:v>31.72</c:v>
                </c:pt>
                <c:pt idx="3172">
                  <c:v>31.73</c:v>
                </c:pt>
                <c:pt idx="3173">
                  <c:v>31.74</c:v>
                </c:pt>
                <c:pt idx="3174">
                  <c:v>31.75</c:v>
                </c:pt>
                <c:pt idx="3175">
                  <c:v>31.76</c:v>
                </c:pt>
                <c:pt idx="3176">
                  <c:v>31.77</c:v>
                </c:pt>
                <c:pt idx="3177">
                  <c:v>31.78</c:v>
                </c:pt>
                <c:pt idx="3178">
                  <c:v>31.79</c:v>
                </c:pt>
                <c:pt idx="3179">
                  <c:v>31.8</c:v>
                </c:pt>
                <c:pt idx="3180">
                  <c:v>31.81</c:v>
                </c:pt>
                <c:pt idx="3181">
                  <c:v>31.82</c:v>
                </c:pt>
                <c:pt idx="3182">
                  <c:v>31.83</c:v>
                </c:pt>
                <c:pt idx="3183">
                  <c:v>31.84</c:v>
                </c:pt>
                <c:pt idx="3184">
                  <c:v>31.85</c:v>
                </c:pt>
                <c:pt idx="3185">
                  <c:v>31.86</c:v>
                </c:pt>
                <c:pt idx="3186">
                  <c:v>31.87</c:v>
                </c:pt>
                <c:pt idx="3187">
                  <c:v>31.88</c:v>
                </c:pt>
                <c:pt idx="3188">
                  <c:v>31.89</c:v>
                </c:pt>
                <c:pt idx="3189">
                  <c:v>31.9</c:v>
                </c:pt>
                <c:pt idx="3190">
                  <c:v>31.91</c:v>
                </c:pt>
                <c:pt idx="3191">
                  <c:v>31.92</c:v>
                </c:pt>
                <c:pt idx="3192">
                  <c:v>31.93</c:v>
                </c:pt>
                <c:pt idx="3193">
                  <c:v>31.94</c:v>
                </c:pt>
                <c:pt idx="3194">
                  <c:v>31.95</c:v>
                </c:pt>
                <c:pt idx="3195">
                  <c:v>31.96</c:v>
                </c:pt>
                <c:pt idx="3196">
                  <c:v>31.97</c:v>
                </c:pt>
                <c:pt idx="3197">
                  <c:v>31.98</c:v>
                </c:pt>
                <c:pt idx="3198">
                  <c:v>31.99</c:v>
                </c:pt>
                <c:pt idx="3199">
                  <c:v>32</c:v>
                </c:pt>
                <c:pt idx="3200">
                  <c:v>32.01</c:v>
                </c:pt>
                <c:pt idx="3201">
                  <c:v>32.020000000000003</c:v>
                </c:pt>
                <c:pt idx="3202">
                  <c:v>32.03</c:v>
                </c:pt>
                <c:pt idx="3203">
                  <c:v>32.04</c:v>
                </c:pt>
                <c:pt idx="3204">
                  <c:v>32.049999999999997</c:v>
                </c:pt>
                <c:pt idx="3205">
                  <c:v>32.06</c:v>
                </c:pt>
                <c:pt idx="3206">
                  <c:v>32.07</c:v>
                </c:pt>
                <c:pt idx="3207">
                  <c:v>32.08</c:v>
                </c:pt>
                <c:pt idx="3208">
                  <c:v>32.090000000000003</c:v>
                </c:pt>
                <c:pt idx="3209">
                  <c:v>32.1</c:v>
                </c:pt>
                <c:pt idx="3210">
                  <c:v>32.11</c:v>
                </c:pt>
                <c:pt idx="3211">
                  <c:v>32.119999999999997</c:v>
                </c:pt>
                <c:pt idx="3212">
                  <c:v>32.130000000000003</c:v>
                </c:pt>
                <c:pt idx="3213">
                  <c:v>32.14</c:v>
                </c:pt>
                <c:pt idx="3214">
                  <c:v>32.15</c:v>
                </c:pt>
                <c:pt idx="3215">
                  <c:v>32.159999999999997</c:v>
                </c:pt>
                <c:pt idx="3216">
                  <c:v>32.17</c:v>
                </c:pt>
                <c:pt idx="3217">
                  <c:v>32.18</c:v>
                </c:pt>
                <c:pt idx="3218">
                  <c:v>32.19</c:v>
                </c:pt>
                <c:pt idx="3219">
                  <c:v>32.200000000000003</c:v>
                </c:pt>
                <c:pt idx="3220">
                  <c:v>32.21</c:v>
                </c:pt>
                <c:pt idx="3221">
                  <c:v>32.22</c:v>
                </c:pt>
                <c:pt idx="3222">
                  <c:v>32.229999999999997</c:v>
                </c:pt>
                <c:pt idx="3223">
                  <c:v>32.24</c:v>
                </c:pt>
                <c:pt idx="3224">
                  <c:v>32.25</c:v>
                </c:pt>
                <c:pt idx="3225">
                  <c:v>32.26</c:v>
                </c:pt>
                <c:pt idx="3226">
                  <c:v>32.270000000000003</c:v>
                </c:pt>
                <c:pt idx="3227">
                  <c:v>32.28</c:v>
                </c:pt>
                <c:pt idx="3228">
                  <c:v>32.29</c:v>
                </c:pt>
                <c:pt idx="3229">
                  <c:v>32.299999999999997</c:v>
                </c:pt>
                <c:pt idx="3230">
                  <c:v>32.31</c:v>
                </c:pt>
                <c:pt idx="3231">
                  <c:v>32.32</c:v>
                </c:pt>
                <c:pt idx="3232">
                  <c:v>32.33</c:v>
                </c:pt>
                <c:pt idx="3233">
                  <c:v>32.340000000000003</c:v>
                </c:pt>
                <c:pt idx="3234">
                  <c:v>32.35</c:v>
                </c:pt>
                <c:pt idx="3235">
                  <c:v>32.36</c:v>
                </c:pt>
                <c:pt idx="3236">
                  <c:v>32.369999999999997</c:v>
                </c:pt>
                <c:pt idx="3237">
                  <c:v>32.380000000000003</c:v>
                </c:pt>
                <c:pt idx="3238">
                  <c:v>32.39</c:v>
                </c:pt>
                <c:pt idx="3239">
                  <c:v>32.4</c:v>
                </c:pt>
                <c:pt idx="3240">
                  <c:v>32.409999999999997</c:v>
                </c:pt>
                <c:pt idx="3241">
                  <c:v>32.42</c:v>
                </c:pt>
                <c:pt idx="3242">
                  <c:v>32.43</c:v>
                </c:pt>
                <c:pt idx="3243">
                  <c:v>32.44</c:v>
                </c:pt>
                <c:pt idx="3244">
                  <c:v>32.450000000000003</c:v>
                </c:pt>
                <c:pt idx="3245">
                  <c:v>32.46</c:v>
                </c:pt>
                <c:pt idx="3246">
                  <c:v>32.47</c:v>
                </c:pt>
                <c:pt idx="3247">
                  <c:v>32.479999999999997</c:v>
                </c:pt>
                <c:pt idx="3248">
                  <c:v>32.49</c:v>
                </c:pt>
                <c:pt idx="3249">
                  <c:v>32.5</c:v>
                </c:pt>
                <c:pt idx="3250">
                  <c:v>32.51</c:v>
                </c:pt>
                <c:pt idx="3251">
                  <c:v>32.520000000000003</c:v>
                </c:pt>
                <c:pt idx="3252">
                  <c:v>32.53</c:v>
                </c:pt>
                <c:pt idx="3253">
                  <c:v>32.54</c:v>
                </c:pt>
                <c:pt idx="3254">
                  <c:v>32.549999999999997</c:v>
                </c:pt>
                <c:pt idx="3255">
                  <c:v>32.56</c:v>
                </c:pt>
                <c:pt idx="3256">
                  <c:v>32.57</c:v>
                </c:pt>
                <c:pt idx="3257">
                  <c:v>32.58</c:v>
                </c:pt>
                <c:pt idx="3258">
                  <c:v>32.590000000000003</c:v>
                </c:pt>
                <c:pt idx="3259">
                  <c:v>32.6</c:v>
                </c:pt>
                <c:pt idx="3260">
                  <c:v>32.61</c:v>
                </c:pt>
                <c:pt idx="3261">
                  <c:v>32.619999999999997</c:v>
                </c:pt>
                <c:pt idx="3262">
                  <c:v>32.630000000000003</c:v>
                </c:pt>
                <c:pt idx="3263">
                  <c:v>32.64</c:v>
                </c:pt>
                <c:pt idx="3264">
                  <c:v>32.65</c:v>
                </c:pt>
                <c:pt idx="3265">
                  <c:v>32.659999999999997</c:v>
                </c:pt>
                <c:pt idx="3266">
                  <c:v>32.67</c:v>
                </c:pt>
                <c:pt idx="3267">
                  <c:v>32.68</c:v>
                </c:pt>
                <c:pt idx="3268">
                  <c:v>32.69</c:v>
                </c:pt>
                <c:pt idx="3269">
                  <c:v>32.700000000000003</c:v>
                </c:pt>
                <c:pt idx="3270">
                  <c:v>32.71</c:v>
                </c:pt>
                <c:pt idx="3271">
                  <c:v>32.72</c:v>
                </c:pt>
                <c:pt idx="3272">
                  <c:v>32.729999999999997</c:v>
                </c:pt>
                <c:pt idx="3273">
                  <c:v>32.74</c:v>
                </c:pt>
                <c:pt idx="3274">
                  <c:v>32.75</c:v>
                </c:pt>
                <c:pt idx="3275">
                  <c:v>32.76</c:v>
                </c:pt>
                <c:pt idx="3276">
                  <c:v>32.770000000000003</c:v>
                </c:pt>
                <c:pt idx="3277">
                  <c:v>32.78</c:v>
                </c:pt>
                <c:pt idx="3278">
                  <c:v>32.79</c:v>
                </c:pt>
                <c:pt idx="3279">
                  <c:v>32.799999999999997</c:v>
                </c:pt>
                <c:pt idx="3280">
                  <c:v>32.81</c:v>
                </c:pt>
                <c:pt idx="3281">
                  <c:v>32.82</c:v>
                </c:pt>
                <c:pt idx="3282">
                  <c:v>32.83</c:v>
                </c:pt>
                <c:pt idx="3283">
                  <c:v>32.840000000000003</c:v>
                </c:pt>
                <c:pt idx="3284">
                  <c:v>32.85</c:v>
                </c:pt>
                <c:pt idx="3285">
                  <c:v>32.86</c:v>
                </c:pt>
                <c:pt idx="3286">
                  <c:v>32.869999999999997</c:v>
                </c:pt>
                <c:pt idx="3287">
                  <c:v>32.880000000000003</c:v>
                </c:pt>
                <c:pt idx="3288">
                  <c:v>32.89</c:v>
                </c:pt>
                <c:pt idx="3289">
                  <c:v>32.9</c:v>
                </c:pt>
                <c:pt idx="3290">
                  <c:v>32.909999999999997</c:v>
                </c:pt>
                <c:pt idx="3291">
                  <c:v>32.92</c:v>
                </c:pt>
                <c:pt idx="3292">
                  <c:v>32.93</c:v>
                </c:pt>
                <c:pt idx="3293">
                  <c:v>32.94</c:v>
                </c:pt>
                <c:pt idx="3294">
                  <c:v>32.950000000000003</c:v>
                </c:pt>
                <c:pt idx="3295">
                  <c:v>32.96</c:v>
                </c:pt>
                <c:pt idx="3296">
                  <c:v>32.97</c:v>
                </c:pt>
                <c:pt idx="3297">
                  <c:v>32.979999999999997</c:v>
                </c:pt>
                <c:pt idx="3298">
                  <c:v>32.99</c:v>
                </c:pt>
                <c:pt idx="3299">
                  <c:v>33</c:v>
                </c:pt>
                <c:pt idx="3300">
                  <c:v>33.01</c:v>
                </c:pt>
                <c:pt idx="3301">
                  <c:v>33.020000000000003</c:v>
                </c:pt>
                <c:pt idx="3302">
                  <c:v>33.03</c:v>
                </c:pt>
                <c:pt idx="3303">
                  <c:v>33.04</c:v>
                </c:pt>
                <c:pt idx="3304">
                  <c:v>33.049999999999997</c:v>
                </c:pt>
                <c:pt idx="3305">
                  <c:v>33.06</c:v>
                </c:pt>
                <c:pt idx="3306">
                  <c:v>33.07</c:v>
                </c:pt>
                <c:pt idx="3307">
                  <c:v>33.08</c:v>
                </c:pt>
                <c:pt idx="3308">
                  <c:v>33.090000000000003</c:v>
                </c:pt>
                <c:pt idx="3309">
                  <c:v>33.1</c:v>
                </c:pt>
                <c:pt idx="3310">
                  <c:v>33.11</c:v>
                </c:pt>
                <c:pt idx="3311">
                  <c:v>33.119999999999997</c:v>
                </c:pt>
                <c:pt idx="3312">
                  <c:v>33.130000000000003</c:v>
                </c:pt>
                <c:pt idx="3313">
                  <c:v>33.14</c:v>
                </c:pt>
                <c:pt idx="3314">
                  <c:v>33.15</c:v>
                </c:pt>
                <c:pt idx="3315">
                  <c:v>33.159999999999997</c:v>
                </c:pt>
                <c:pt idx="3316">
                  <c:v>33.17</c:v>
                </c:pt>
                <c:pt idx="3317">
                  <c:v>33.18</c:v>
                </c:pt>
                <c:pt idx="3318">
                  <c:v>33.19</c:v>
                </c:pt>
                <c:pt idx="3319">
                  <c:v>33.200000000000003</c:v>
                </c:pt>
                <c:pt idx="3320">
                  <c:v>33.21</c:v>
                </c:pt>
                <c:pt idx="3321">
                  <c:v>33.22</c:v>
                </c:pt>
                <c:pt idx="3322">
                  <c:v>33.229999999999997</c:v>
                </c:pt>
                <c:pt idx="3323">
                  <c:v>33.24</c:v>
                </c:pt>
                <c:pt idx="3324">
                  <c:v>33.25</c:v>
                </c:pt>
                <c:pt idx="3325">
                  <c:v>33.26</c:v>
                </c:pt>
                <c:pt idx="3326">
                  <c:v>33.270000000000003</c:v>
                </c:pt>
                <c:pt idx="3327">
                  <c:v>33.28</c:v>
                </c:pt>
                <c:pt idx="3328">
                  <c:v>33.29</c:v>
                </c:pt>
                <c:pt idx="3329">
                  <c:v>33.299999999999997</c:v>
                </c:pt>
                <c:pt idx="3330">
                  <c:v>33.31</c:v>
                </c:pt>
                <c:pt idx="3331">
                  <c:v>33.32</c:v>
                </c:pt>
                <c:pt idx="3332">
                  <c:v>33.33</c:v>
                </c:pt>
                <c:pt idx="3333">
                  <c:v>33.340000000000003</c:v>
                </c:pt>
                <c:pt idx="3334">
                  <c:v>33.35</c:v>
                </c:pt>
                <c:pt idx="3335">
                  <c:v>33.36</c:v>
                </c:pt>
                <c:pt idx="3336">
                  <c:v>33.369999999999997</c:v>
                </c:pt>
                <c:pt idx="3337">
                  <c:v>33.380000000000003</c:v>
                </c:pt>
                <c:pt idx="3338">
                  <c:v>33.39</c:v>
                </c:pt>
                <c:pt idx="3339">
                  <c:v>33.4</c:v>
                </c:pt>
                <c:pt idx="3340">
                  <c:v>33.409999999999997</c:v>
                </c:pt>
                <c:pt idx="3341">
                  <c:v>33.42</c:v>
                </c:pt>
                <c:pt idx="3342">
                  <c:v>33.43</c:v>
                </c:pt>
                <c:pt idx="3343">
                  <c:v>33.44</c:v>
                </c:pt>
                <c:pt idx="3344">
                  <c:v>33.450000000000003</c:v>
                </c:pt>
                <c:pt idx="3345">
                  <c:v>33.46</c:v>
                </c:pt>
                <c:pt idx="3346">
                  <c:v>33.47</c:v>
                </c:pt>
                <c:pt idx="3347">
                  <c:v>33.479999999999997</c:v>
                </c:pt>
                <c:pt idx="3348">
                  <c:v>33.49</c:v>
                </c:pt>
                <c:pt idx="3349">
                  <c:v>33.5</c:v>
                </c:pt>
                <c:pt idx="3350">
                  <c:v>33.51</c:v>
                </c:pt>
                <c:pt idx="3351">
                  <c:v>33.520000000000003</c:v>
                </c:pt>
                <c:pt idx="3352">
                  <c:v>33.53</c:v>
                </c:pt>
                <c:pt idx="3353">
                  <c:v>33.54</c:v>
                </c:pt>
                <c:pt idx="3354">
                  <c:v>33.549999999999997</c:v>
                </c:pt>
                <c:pt idx="3355">
                  <c:v>33.56</c:v>
                </c:pt>
                <c:pt idx="3356">
                  <c:v>33.57</c:v>
                </c:pt>
                <c:pt idx="3357">
                  <c:v>33.58</c:v>
                </c:pt>
                <c:pt idx="3358">
                  <c:v>33.590000000000003</c:v>
                </c:pt>
                <c:pt idx="3359">
                  <c:v>33.6</c:v>
                </c:pt>
                <c:pt idx="3360">
                  <c:v>33.61</c:v>
                </c:pt>
                <c:pt idx="3361">
                  <c:v>33.619999999999997</c:v>
                </c:pt>
                <c:pt idx="3362">
                  <c:v>33.630000000000003</c:v>
                </c:pt>
                <c:pt idx="3363">
                  <c:v>33.64</c:v>
                </c:pt>
                <c:pt idx="3364">
                  <c:v>33.65</c:v>
                </c:pt>
                <c:pt idx="3365">
                  <c:v>33.659999999999997</c:v>
                </c:pt>
                <c:pt idx="3366">
                  <c:v>33.67</c:v>
                </c:pt>
                <c:pt idx="3367">
                  <c:v>33.68</c:v>
                </c:pt>
                <c:pt idx="3368">
                  <c:v>33.69</c:v>
                </c:pt>
                <c:pt idx="3369">
                  <c:v>33.700000000000003</c:v>
                </c:pt>
                <c:pt idx="3370">
                  <c:v>33.71</c:v>
                </c:pt>
                <c:pt idx="3371">
                  <c:v>33.72</c:v>
                </c:pt>
                <c:pt idx="3372">
                  <c:v>33.729999999999997</c:v>
                </c:pt>
                <c:pt idx="3373">
                  <c:v>33.74</c:v>
                </c:pt>
                <c:pt idx="3374">
                  <c:v>33.75</c:v>
                </c:pt>
                <c:pt idx="3375">
                  <c:v>33.76</c:v>
                </c:pt>
                <c:pt idx="3376">
                  <c:v>33.770000000000003</c:v>
                </c:pt>
                <c:pt idx="3377">
                  <c:v>33.78</c:v>
                </c:pt>
                <c:pt idx="3378">
                  <c:v>33.79</c:v>
                </c:pt>
                <c:pt idx="3379">
                  <c:v>33.799999999999997</c:v>
                </c:pt>
                <c:pt idx="3380">
                  <c:v>33.81</c:v>
                </c:pt>
                <c:pt idx="3381">
                  <c:v>33.82</c:v>
                </c:pt>
                <c:pt idx="3382">
                  <c:v>33.83</c:v>
                </c:pt>
                <c:pt idx="3383">
                  <c:v>33.840000000000003</c:v>
                </c:pt>
                <c:pt idx="3384">
                  <c:v>33.85</c:v>
                </c:pt>
                <c:pt idx="3385">
                  <c:v>33.86</c:v>
                </c:pt>
                <c:pt idx="3386">
                  <c:v>33.869999999999997</c:v>
                </c:pt>
                <c:pt idx="3387">
                  <c:v>33.880000000000003</c:v>
                </c:pt>
                <c:pt idx="3388">
                  <c:v>33.89</c:v>
                </c:pt>
                <c:pt idx="3389">
                  <c:v>33.9</c:v>
                </c:pt>
                <c:pt idx="3390">
                  <c:v>33.909999999999997</c:v>
                </c:pt>
                <c:pt idx="3391">
                  <c:v>33.92</c:v>
                </c:pt>
                <c:pt idx="3392">
                  <c:v>33.93</c:v>
                </c:pt>
                <c:pt idx="3393">
                  <c:v>33.94</c:v>
                </c:pt>
                <c:pt idx="3394">
                  <c:v>33.950000000000003</c:v>
                </c:pt>
                <c:pt idx="3395">
                  <c:v>33.96</c:v>
                </c:pt>
                <c:pt idx="3396">
                  <c:v>33.97</c:v>
                </c:pt>
                <c:pt idx="3397">
                  <c:v>33.979999999999997</c:v>
                </c:pt>
                <c:pt idx="3398">
                  <c:v>33.99</c:v>
                </c:pt>
                <c:pt idx="3399">
                  <c:v>34</c:v>
                </c:pt>
                <c:pt idx="3400">
                  <c:v>34.01</c:v>
                </c:pt>
                <c:pt idx="3401">
                  <c:v>34.020000000000003</c:v>
                </c:pt>
                <c:pt idx="3402">
                  <c:v>34.03</c:v>
                </c:pt>
                <c:pt idx="3403">
                  <c:v>34.04</c:v>
                </c:pt>
                <c:pt idx="3404">
                  <c:v>34.049999999999997</c:v>
                </c:pt>
                <c:pt idx="3405">
                  <c:v>34.06</c:v>
                </c:pt>
                <c:pt idx="3406">
                  <c:v>34.07</c:v>
                </c:pt>
                <c:pt idx="3407">
                  <c:v>34.08</c:v>
                </c:pt>
                <c:pt idx="3408">
                  <c:v>34.090000000000003</c:v>
                </c:pt>
                <c:pt idx="3409">
                  <c:v>34.1</c:v>
                </c:pt>
                <c:pt idx="3410">
                  <c:v>34.11</c:v>
                </c:pt>
                <c:pt idx="3411">
                  <c:v>34.119999999999997</c:v>
                </c:pt>
                <c:pt idx="3412">
                  <c:v>34.130000000000003</c:v>
                </c:pt>
                <c:pt idx="3413">
                  <c:v>34.14</c:v>
                </c:pt>
                <c:pt idx="3414">
                  <c:v>34.15</c:v>
                </c:pt>
                <c:pt idx="3415">
                  <c:v>34.159999999999997</c:v>
                </c:pt>
                <c:pt idx="3416">
                  <c:v>34.17</c:v>
                </c:pt>
                <c:pt idx="3417">
                  <c:v>34.18</c:v>
                </c:pt>
                <c:pt idx="3418">
                  <c:v>34.19</c:v>
                </c:pt>
                <c:pt idx="3419">
                  <c:v>34.200000000000003</c:v>
                </c:pt>
                <c:pt idx="3420">
                  <c:v>34.21</c:v>
                </c:pt>
                <c:pt idx="3421">
                  <c:v>34.22</c:v>
                </c:pt>
                <c:pt idx="3422">
                  <c:v>34.229999999999997</c:v>
                </c:pt>
                <c:pt idx="3423">
                  <c:v>34.24</c:v>
                </c:pt>
                <c:pt idx="3424">
                  <c:v>34.25</c:v>
                </c:pt>
                <c:pt idx="3425">
                  <c:v>34.26</c:v>
                </c:pt>
                <c:pt idx="3426">
                  <c:v>34.270000000000003</c:v>
                </c:pt>
                <c:pt idx="3427">
                  <c:v>34.28</c:v>
                </c:pt>
                <c:pt idx="3428">
                  <c:v>34.29</c:v>
                </c:pt>
                <c:pt idx="3429">
                  <c:v>34.299999999999997</c:v>
                </c:pt>
                <c:pt idx="3430">
                  <c:v>34.31</c:v>
                </c:pt>
                <c:pt idx="3431">
                  <c:v>34.32</c:v>
                </c:pt>
                <c:pt idx="3432">
                  <c:v>34.33</c:v>
                </c:pt>
                <c:pt idx="3433">
                  <c:v>34.340000000000003</c:v>
                </c:pt>
                <c:pt idx="3434">
                  <c:v>34.35</c:v>
                </c:pt>
                <c:pt idx="3435">
                  <c:v>34.36</c:v>
                </c:pt>
                <c:pt idx="3436">
                  <c:v>34.369999999999997</c:v>
                </c:pt>
                <c:pt idx="3437">
                  <c:v>34.380000000000003</c:v>
                </c:pt>
                <c:pt idx="3438">
                  <c:v>34.39</c:v>
                </c:pt>
                <c:pt idx="3439">
                  <c:v>34.4</c:v>
                </c:pt>
                <c:pt idx="3440">
                  <c:v>34.409999999999997</c:v>
                </c:pt>
                <c:pt idx="3441">
                  <c:v>34.42</c:v>
                </c:pt>
                <c:pt idx="3442">
                  <c:v>34.43</c:v>
                </c:pt>
                <c:pt idx="3443">
                  <c:v>34.44</c:v>
                </c:pt>
                <c:pt idx="3444">
                  <c:v>34.450000000000003</c:v>
                </c:pt>
                <c:pt idx="3445">
                  <c:v>34.46</c:v>
                </c:pt>
                <c:pt idx="3446">
                  <c:v>34.47</c:v>
                </c:pt>
                <c:pt idx="3447">
                  <c:v>34.479999999999997</c:v>
                </c:pt>
                <c:pt idx="3448">
                  <c:v>34.49</c:v>
                </c:pt>
                <c:pt idx="3449">
                  <c:v>34.5</c:v>
                </c:pt>
                <c:pt idx="3450">
                  <c:v>34.51</c:v>
                </c:pt>
                <c:pt idx="3451">
                  <c:v>34.520000000000003</c:v>
                </c:pt>
                <c:pt idx="3452">
                  <c:v>34.53</c:v>
                </c:pt>
                <c:pt idx="3453">
                  <c:v>34.54</c:v>
                </c:pt>
                <c:pt idx="3454">
                  <c:v>34.549999999999997</c:v>
                </c:pt>
                <c:pt idx="3455">
                  <c:v>34.56</c:v>
                </c:pt>
                <c:pt idx="3456">
                  <c:v>34.57</c:v>
                </c:pt>
                <c:pt idx="3457">
                  <c:v>34.58</c:v>
                </c:pt>
                <c:pt idx="3458">
                  <c:v>34.590000000000003</c:v>
                </c:pt>
                <c:pt idx="3459">
                  <c:v>34.6</c:v>
                </c:pt>
                <c:pt idx="3460">
                  <c:v>34.61</c:v>
                </c:pt>
                <c:pt idx="3461">
                  <c:v>34.619999999999997</c:v>
                </c:pt>
                <c:pt idx="3462">
                  <c:v>34.630000000000003</c:v>
                </c:pt>
                <c:pt idx="3463">
                  <c:v>34.64</c:v>
                </c:pt>
                <c:pt idx="3464">
                  <c:v>34.65</c:v>
                </c:pt>
                <c:pt idx="3465">
                  <c:v>34.659999999999997</c:v>
                </c:pt>
                <c:pt idx="3466">
                  <c:v>34.67</c:v>
                </c:pt>
                <c:pt idx="3467">
                  <c:v>34.68</c:v>
                </c:pt>
                <c:pt idx="3468">
                  <c:v>34.69</c:v>
                </c:pt>
                <c:pt idx="3469">
                  <c:v>34.700000000000003</c:v>
                </c:pt>
                <c:pt idx="3470">
                  <c:v>34.71</c:v>
                </c:pt>
                <c:pt idx="3471">
                  <c:v>34.72</c:v>
                </c:pt>
                <c:pt idx="3472">
                  <c:v>34.729999999999997</c:v>
                </c:pt>
                <c:pt idx="3473">
                  <c:v>34.74</c:v>
                </c:pt>
                <c:pt idx="3474">
                  <c:v>34.75</c:v>
                </c:pt>
                <c:pt idx="3475">
                  <c:v>34.76</c:v>
                </c:pt>
                <c:pt idx="3476">
                  <c:v>34.770000000000003</c:v>
                </c:pt>
                <c:pt idx="3477">
                  <c:v>34.78</c:v>
                </c:pt>
                <c:pt idx="3478">
                  <c:v>34.79</c:v>
                </c:pt>
                <c:pt idx="3479">
                  <c:v>34.799999999999997</c:v>
                </c:pt>
                <c:pt idx="3480">
                  <c:v>34.81</c:v>
                </c:pt>
                <c:pt idx="3481">
                  <c:v>34.82</c:v>
                </c:pt>
                <c:pt idx="3482">
                  <c:v>34.83</c:v>
                </c:pt>
                <c:pt idx="3483">
                  <c:v>34.840000000000003</c:v>
                </c:pt>
                <c:pt idx="3484">
                  <c:v>34.85</c:v>
                </c:pt>
                <c:pt idx="3485">
                  <c:v>34.86</c:v>
                </c:pt>
                <c:pt idx="3486">
                  <c:v>34.869999999999997</c:v>
                </c:pt>
                <c:pt idx="3487">
                  <c:v>34.880000000000003</c:v>
                </c:pt>
                <c:pt idx="3488">
                  <c:v>34.89</c:v>
                </c:pt>
                <c:pt idx="3489">
                  <c:v>34.9</c:v>
                </c:pt>
                <c:pt idx="3490">
                  <c:v>34.909999999999997</c:v>
                </c:pt>
                <c:pt idx="3491">
                  <c:v>34.92</c:v>
                </c:pt>
                <c:pt idx="3492">
                  <c:v>34.93</c:v>
                </c:pt>
                <c:pt idx="3493">
                  <c:v>34.94</c:v>
                </c:pt>
                <c:pt idx="3494">
                  <c:v>34.950000000000003</c:v>
                </c:pt>
                <c:pt idx="3495">
                  <c:v>34.96</c:v>
                </c:pt>
                <c:pt idx="3496">
                  <c:v>34.97</c:v>
                </c:pt>
                <c:pt idx="3497">
                  <c:v>34.979999999999997</c:v>
                </c:pt>
                <c:pt idx="3498">
                  <c:v>34.99</c:v>
                </c:pt>
                <c:pt idx="3499">
                  <c:v>35</c:v>
                </c:pt>
                <c:pt idx="3500">
                  <c:v>35.01</c:v>
                </c:pt>
                <c:pt idx="3501">
                  <c:v>35.020000000000003</c:v>
                </c:pt>
                <c:pt idx="3502">
                  <c:v>35.03</c:v>
                </c:pt>
                <c:pt idx="3503">
                  <c:v>35.04</c:v>
                </c:pt>
                <c:pt idx="3504">
                  <c:v>35.049999999999997</c:v>
                </c:pt>
                <c:pt idx="3505">
                  <c:v>35.06</c:v>
                </c:pt>
                <c:pt idx="3506">
                  <c:v>35.07</c:v>
                </c:pt>
                <c:pt idx="3507">
                  <c:v>35.08</c:v>
                </c:pt>
                <c:pt idx="3508">
                  <c:v>35.090000000000003</c:v>
                </c:pt>
                <c:pt idx="3509">
                  <c:v>35.1</c:v>
                </c:pt>
                <c:pt idx="3510">
                  <c:v>35.11</c:v>
                </c:pt>
                <c:pt idx="3511">
                  <c:v>35.119999999999997</c:v>
                </c:pt>
                <c:pt idx="3512">
                  <c:v>35.130000000000003</c:v>
                </c:pt>
                <c:pt idx="3513">
                  <c:v>35.14</c:v>
                </c:pt>
                <c:pt idx="3514">
                  <c:v>35.15</c:v>
                </c:pt>
                <c:pt idx="3515">
                  <c:v>35.159999999999997</c:v>
                </c:pt>
                <c:pt idx="3516">
                  <c:v>35.17</c:v>
                </c:pt>
                <c:pt idx="3517">
                  <c:v>35.18</c:v>
                </c:pt>
                <c:pt idx="3518">
                  <c:v>35.19</c:v>
                </c:pt>
                <c:pt idx="3519">
                  <c:v>35.200000000000003</c:v>
                </c:pt>
                <c:pt idx="3520">
                  <c:v>35.21</c:v>
                </c:pt>
                <c:pt idx="3521">
                  <c:v>35.22</c:v>
                </c:pt>
                <c:pt idx="3522">
                  <c:v>35.229999999999997</c:v>
                </c:pt>
                <c:pt idx="3523">
                  <c:v>35.24</c:v>
                </c:pt>
                <c:pt idx="3524">
                  <c:v>35.25</c:v>
                </c:pt>
                <c:pt idx="3525">
                  <c:v>35.26</c:v>
                </c:pt>
                <c:pt idx="3526">
                  <c:v>35.270000000000003</c:v>
                </c:pt>
                <c:pt idx="3527">
                  <c:v>35.28</c:v>
                </c:pt>
                <c:pt idx="3528">
                  <c:v>35.29</c:v>
                </c:pt>
                <c:pt idx="3529">
                  <c:v>35.299999999999997</c:v>
                </c:pt>
                <c:pt idx="3530">
                  <c:v>35.31</c:v>
                </c:pt>
                <c:pt idx="3531">
                  <c:v>35.32</c:v>
                </c:pt>
                <c:pt idx="3532">
                  <c:v>35.33</c:v>
                </c:pt>
                <c:pt idx="3533">
                  <c:v>35.340000000000003</c:v>
                </c:pt>
                <c:pt idx="3534">
                  <c:v>35.35</c:v>
                </c:pt>
                <c:pt idx="3535">
                  <c:v>35.36</c:v>
                </c:pt>
                <c:pt idx="3536">
                  <c:v>35.369999999999997</c:v>
                </c:pt>
                <c:pt idx="3537">
                  <c:v>35.380000000000003</c:v>
                </c:pt>
                <c:pt idx="3538">
                  <c:v>35.39</c:v>
                </c:pt>
                <c:pt idx="3539">
                  <c:v>35.4</c:v>
                </c:pt>
                <c:pt idx="3540">
                  <c:v>35.409999999999997</c:v>
                </c:pt>
                <c:pt idx="3541">
                  <c:v>35.42</c:v>
                </c:pt>
                <c:pt idx="3542">
                  <c:v>35.43</c:v>
                </c:pt>
                <c:pt idx="3543">
                  <c:v>35.44</c:v>
                </c:pt>
                <c:pt idx="3544">
                  <c:v>35.450000000000003</c:v>
                </c:pt>
                <c:pt idx="3545">
                  <c:v>35.46</c:v>
                </c:pt>
                <c:pt idx="3546">
                  <c:v>35.47</c:v>
                </c:pt>
                <c:pt idx="3547">
                  <c:v>35.479999999999997</c:v>
                </c:pt>
                <c:pt idx="3548">
                  <c:v>35.49</c:v>
                </c:pt>
                <c:pt idx="3549">
                  <c:v>35.5</c:v>
                </c:pt>
                <c:pt idx="3550">
                  <c:v>35.51</c:v>
                </c:pt>
                <c:pt idx="3551">
                  <c:v>35.520000000000003</c:v>
                </c:pt>
                <c:pt idx="3552">
                  <c:v>35.53</c:v>
                </c:pt>
                <c:pt idx="3553">
                  <c:v>35.54</c:v>
                </c:pt>
                <c:pt idx="3554">
                  <c:v>35.549999999999997</c:v>
                </c:pt>
                <c:pt idx="3555">
                  <c:v>35.56</c:v>
                </c:pt>
                <c:pt idx="3556">
                  <c:v>35.57</c:v>
                </c:pt>
                <c:pt idx="3557">
                  <c:v>35.58</c:v>
                </c:pt>
                <c:pt idx="3558">
                  <c:v>35.590000000000003</c:v>
                </c:pt>
                <c:pt idx="3559">
                  <c:v>35.6</c:v>
                </c:pt>
                <c:pt idx="3560">
                  <c:v>35.61</c:v>
                </c:pt>
                <c:pt idx="3561">
                  <c:v>35.619999999999997</c:v>
                </c:pt>
                <c:pt idx="3562">
                  <c:v>35.630000000000003</c:v>
                </c:pt>
                <c:pt idx="3563">
                  <c:v>35.64</c:v>
                </c:pt>
                <c:pt idx="3564">
                  <c:v>35.65</c:v>
                </c:pt>
                <c:pt idx="3565">
                  <c:v>35.659999999999997</c:v>
                </c:pt>
                <c:pt idx="3566">
                  <c:v>35.67</c:v>
                </c:pt>
                <c:pt idx="3567">
                  <c:v>35.68</c:v>
                </c:pt>
                <c:pt idx="3568">
                  <c:v>35.69</c:v>
                </c:pt>
                <c:pt idx="3569">
                  <c:v>35.700000000000003</c:v>
                </c:pt>
                <c:pt idx="3570">
                  <c:v>35.71</c:v>
                </c:pt>
                <c:pt idx="3571">
                  <c:v>35.72</c:v>
                </c:pt>
                <c:pt idx="3572">
                  <c:v>35.729999999999997</c:v>
                </c:pt>
                <c:pt idx="3573">
                  <c:v>35.74</c:v>
                </c:pt>
                <c:pt idx="3574">
                  <c:v>35.75</c:v>
                </c:pt>
                <c:pt idx="3575">
                  <c:v>35.76</c:v>
                </c:pt>
                <c:pt idx="3576">
                  <c:v>35.770000000000003</c:v>
                </c:pt>
                <c:pt idx="3577">
                  <c:v>35.78</c:v>
                </c:pt>
                <c:pt idx="3578">
                  <c:v>35.79</c:v>
                </c:pt>
                <c:pt idx="3579">
                  <c:v>35.799999999999997</c:v>
                </c:pt>
                <c:pt idx="3580">
                  <c:v>35.81</c:v>
                </c:pt>
                <c:pt idx="3581">
                  <c:v>35.82</c:v>
                </c:pt>
                <c:pt idx="3582">
                  <c:v>35.83</c:v>
                </c:pt>
                <c:pt idx="3583">
                  <c:v>35.840000000000003</c:v>
                </c:pt>
                <c:pt idx="3584">
                  <c:v>35.85</c:v>
                </c:pt>
                <c:pt idx="3585">
                  <c:v>35.86</c:v>
                </c:pt>
                <c:pt idx="3586">
                  <c:v>35.869999999999997</c:v>
                </c:pt>
                <c:pt idx="3587">
                  <c:v>35.880000000000003</c:v>
                </c:pt>
                <c:pt idx="3588">
                  <c:v>35.89</c:v>
                </c:pt>
                <c:pt idx="3589">
                  <c:v>35.9</c:v>
                </c:pt>
                <c:pt idx="3590">
                  <c:v>35.909999999999997</c:v>
                </c:pt>
                <c:pt idx="3591">
                  <c:v>35.92</c:v>
                </c:pt>
                <c:pt idx="3592">
                  <c:v>35.93</c:v>
                </c:pt>
                <c:pt idx="3593">
                  <c:v>35.94</c:v>
                </c:pt>
                <c:pt idx="3594">
                  <c:v>35.950000000000003</c:v>
                </c:pt>
                <c:pt idx="3595">
                  <c:v>35.96</c:v>
                </c:pt>
                <c:pt idx="3596">
                  <c:v>35.97</c:v>
                </c:pt>
                <c:pt idx="3597">
                  <c:v>35.979999999999997</c:v>
                </c:pt>
                <c:pt idx="3598">
                  <c:v>35.99</c:v>
                </c:pt>
                <c:pt idx="3599">
                  <c:v>36</c:v>
                </c:pt>
                <c:pt idx="3600">
                  <c:v>36.01</c:v>
                </c:pt>
                <c:pt idx="3601">
                  <c:v>36.020000000000003</c:v>
                </c:pt>
                <c:pt idx="3602">
                  <c:v>36.03</c:v>
                </c:pt>
                <c:pt idx="3603">
                  <c:v>36.04</c:v>
                </c:pt>
                <c:pt idx="3604">
                  <c:v>36.049999999999997</c:v>
                </c:pt>
                <c:pt idx="3605">
                  <c:v>36.06</c:v>
                </c:pt>
                <c:pt idx="3606">
                  <c:v>36.07</c:v>
                </c:pt>
                <c:pt idx="3607">
                  <c:v>36.08</c:v>
                </c:pt>
                <c:pt idx="3608">
                  <c:v>36.090000000000003</c:v>
                </c:pt>
                <c:pt idx="3609">
                  <c:v>36.1</c:v>
                </c:pt>
                <c:pt idx="3610">
                  <c:v>36.11</c:v>
                </c:pt>
                <c:pt idx="3611">
                  <c:v>36.119999999999997</c:v>
                </c:pt>
                <c:pt idx="3612">
                  <c:v>36.130000000000003</c:v>
                </c:pt>
                <c:pt idx="3613">
                  <c:v>36.14</c:v>
                </c:pt>
                <c:pt idx="3614">
                  <c:v>36.15</c:v>
                </c:pt>
                <c:pt idx="3615">
                  <c:v>36.159999999999997</c:v>
                </c:pt>
                <c:pt idx="3616">
                  <c:v>36.17</c:v>
                </c:pt>
                <c:pt idx="3617">
                  <c:v>36.18</c:v>
                </c:pt>
                <c:pt idx="3618">
                  <c:v>36.19</c:v>
                </c:pt>
                <c:pt idx="3619">
                  <c:v>36.200000000000003</c:v>
                </c:pt>
                <c:pt idx="3620">
                  <c:v>36.21</c:v>
                </c:pt>
                <c:pt idx="3621">
                  <c:v>36.22</c:v>
                </c:pt>
                <c:pt idx="3622">
                  <c:v>36.229999999999997</c:v>
                </c:pt>
                <c:pt idx="3623">
                  <c:v>36.24</c:v>
                </c:pt>
                <c:pt idx="3624">
                  <c:v>36.25</c:v>
                </c:pt>
                <c:pt idx="3625">
                  <c:v>36.26</c:v>
                </c:pt>
                <c:pt idx="3626">
                  <c:v>36.270000000000003</c:v>
                </c:pt>
                <c:pt idx="3627">
                  <c:v>36.28</c:v>
                </c:pt>
                <c:pt idx="3628">
                  <c:v>36.29</c:v>
                </c:pt>
                <c:pt idx="3629">
                  <c:v>36.299999999999997</c:v>
                </c:pt>
                <c:pt idx="3630">
                  <c:v>36.31</c:v>
                </c:pt>
                <c:pt idx="3631">
                  <c:v>36.32</c:v>
                </c:pt>
                <c:pt idx="3632">
                  <c:v>36.33</c:v>
                </c:pt>
                <c:pt idx="3633">
                  <c:v>36.340000000000003</c:v>
                </c:pt>
                <c:pt idx="3634">
                  <c:v>36.35</c:v>
                </c:pt>
                <c:pt idx="3635">
                  <c:v>36.36</c:v>
                </c:pt>
                <c:pt idx="3636">
                  <c:v>36.369999999999997</c:v>
                </c:pt>
                <c:pt idx="3637">
                  <c:v>36.380000000000003</c:v>
                </c:pt>
                <c:pt idx="3638">
                  <c:v>36.39</c:v>
                </c:pt>
                <c:pt idx="3639">
                  <c:v>36.4</c:v>
                </c:pt>
                <c:pt idx="3640">
                  <c:v>36.409999999999997</c:v>
                </c:pt>
                <c:pt idx="3641">
                  <c:v>36.42</c:v>
                </c:pt>
                <c:pt idx="3642">
                  <c:v>36.43</c:v>
                </c:pt>
                <c:pt idx="3643">
                  <c:v>36.44</c:v>
                </c:pt>
                <c:pt idx="3644">
                  <c:v>36.450000000000003</c:v>
                </c:pt>
                <c:pt idx="3645">
                  <c:v>36.46</c:v>
                </c:pt>
                <c:pt idx="3646">
                  <c:v>36.47</c:v>
                </c:pt>
                <c:pt idx="3647">
                  <c:v>36.479999999999997</c:v>
                </c:pt>
                <c:pt idx="3648">
                  <c:v>36.49</c:v>
                </c:pt>
                <c:pt idx="3649">
                  <c:v>36.5</c:v>
                </c:pt>
                <c:pt idx="3650">
                  <c:v>36.51</c:v>
                </c:pt>
                <c:pt idx="3651">
                  <c:v>36.520000000000003</c:v>
                </c:pt>
                <c:pt idx="3652">
                  <c:v>36.53</c:v>
                </c:pt>
                <c:pt idx="3653">
                  <c:v>36.54</c:v>
                </c:pt>
                <c:pt idx="3654">
                  <c:v>36.549999999999997</c:v>
                </c:pt>
                <c:pt idx="3655">
                  <c:v>36.56</c:v>
                </c:pt>
                <c:pt idx="3656">
                  <c:v>36.57</c:v>
                </c:pt>
                <c:pt idx="3657">
                  <c:v>36.58</c:v>
                </c:pt>
                <c:pt idx="3658">
                  <c:v>36.590000000000003</c:v>
                </c:pt>
                <c:pt idx="3659">
                  <c:v>36.6</c:v>
                </c:pt>
                <c:pt idx="3660">
                  <c:v>36.61</c:v>
                </c:pt>
                <c:pt idx="3661">
                  <c:v>36.619999999999997</c:v>
                </c:pt>
                <c:pt idx="3662">
                  <c:v>36.630000000000003</c:v>
                </c:pt>
                <c:pt idx="3663">
                  <c:v>36.64</c:v>
                </c:pt>
                <c:pt idx="3664">
                  <c:v>36.65</c:v>
                </c:pt>
                <c:pt idx="3665">
                  <c:v>36.659999999999997</c:v>
                </c:pt>
                <c:pt idx="3666">
                  <c:v>36.67</c:v>
                </c:pt>
                <c:pt idx="3667">
                  <c:v>36.68</c:v>
                </c:pt>
                <c:pt idx="3668">
                  <c:v>36.69</c:v>
                </c:pt>
                <c:pt idx="3669">
                  <c:v>36.700000000000003</c:v>
                </c:pt>
                <c:pt idx="3670">
                  <c:v>36.71</c:v>
                </c:pt>
                <c:pt idx="3671">
                  <c:v>36.72</c:v>
                </c:pt>
                <c:pt idx="3672">
                  <c:v>36.729999999999997</c:v>
                </c:pt>
                <c:pt idx="3673">
                  <c:v>36.74</c:v>
                </c:pt>
                <c:pt idx="3674">
                  <c:v>36.75</c:v>
                </c:pt>
                <c:pt idx="3675">
                  <c:v>36.76</c:v>
                </c:pt>
                <c:pt idx="3676">
                  <c:v>36.770000000000003</c:v>
                </c:pt>
                <c:pt idx="3677">
                  <c:v>36.78</c:v>
                </c:pt>
                <c:pt idx="3678">
                  <c:v>36.79</c:v>
                </c:pt>
                <c:pt idx="3679">
                  <c:v>36.799999999999997</c:v>
                </c:pt>
                <c:pt idx="3680">
                  <c:v>36.81</c:v>
                </c:pt>
                <c:pt idx="3681">
                  <c:v>36.82</c:v>
                </c:pt>
                <c:pt idx="3682">
                  <c:v>36.83</c:v>
                </c:pt>
                <c:pt idx="3683">
                  <c:v>36.840000000000003</c:v>
                </c:pt>
                <c:pt idx="3684">
                  <c:v>36.85</c:v>
                </c:pt>
                <c:pt idx="3685">
                  <c:v>36.86</c:v>
                </c:pt>
                <c:pt idx="3686">
                  <c:v>36.869999999999997</c:v>
                </c:pt>
                <c:pt idx="3687">
                  <c:v>36.880000000000003</c:v>
                </c:pt>
                <c:pt idx="3688">
                  <c:v>36.89</c:v>
                </c:pt>
                <c:pt idx="3689">
                  <c:v>36.9</c:v>
                </c:pt>
                <c:pt idx="3690">
                  <c:v>36.909999999999997</c:v>
                </c:pt>
                <c:pt idx="3691">
                  <c:v>36.92</c:v>
                </c:pt>
                <c:pt idx="3692">
                  <c:v>36.93</c:v>
                </c:pt>
                <c:pt idx="3693">
                  <c:v>36.94</c:v>
                </c:pt>
                <c:pt idx="3694">
                  <c:v>36.950000000000003</c:v>
                </c:pt>
                <c:pt idx="3695">
                  <c:v>36.96</c:v>
                </c:pt>
                <c:pt idx="3696">
                  <c:v>36.97</c:v>
                </c:pt>
                <c:pt idx="3697">
                  <c:v>36.979999999999997</c:v>
                </c:pt>
                <c:pt idx="3698">
                  <c:v>36.99</c:v>
                </c:pt>
                <c:pt idx="3699">
                  <c:v>37</c:v>
                </c:pt>
                <c:pt idx="3700">
                  <c:v>37.01</c:v>
                </c:pt>
                <c:pt idx="3701">
                  <c:v>37.020000000000003</c:v>
                </c:pt>
                <c:pt idx="3702">
                  <c:v>37.03</c:v>
                </c:pt>
                <c:pt idx="3703">
                  <c:v>37.04</c:v>
                </c:pt>
                <c:pt idx="3704">
                  <c:v>37.049999999999997</c:v>
                </c:pt>
                <c:pt idx="3705">
                  <c:v>37.06</c:v>
                </c:pt>
                <c:pt idx="3706">
                  <c:v>37.07</c:v>
                </c:pt>
                <c:pt idx="3707">
                  <c:v>37.08</c:v>
                </c:pt>
                <c:pt idx="3708">
                  <c:v>37.090000000000003</c:v>
                </c:pt>
                <c:pt idx="3709">
                  <c:v>37.1</c:v>
                </c:pt>
                <c:pt idx="3710">
                  <c:v>37.11</c:v>
                </c:pt>
                <c:pt idx="3711">
                  <c:v>37.119999999999997</c:v>
                </c:pt>
                <c:pt idx="3712">
                  <c:v>37.130000000000003</c:v>
                </c:pt>
                <c:pt idx="3713">
                  <c:v>37.14</c:v>
                </c:pt>
                <c:pt idx="3714">
                  <c:v>37.15</c:v>
                </c:pt>
                <c:pt idx="3715">
                  <c:v>37.159999999999997</c:v>
                </c:pt>
                <c:pt idx="3716">
                  <c:v>37.17</c:v>
                </c:pt>
                <c:pt idx="3717">
                  <c:v>37.18</c:v>
                </c:pt>
                <c:pt idx="3718">
                  <c:v>37.19</c:v>
                </c:pt>
                <c:pt idx="3719">
                  <c:v>37.200000000000003</c:v>
                </c:pt>
                <c:pt idx="3720">
                  <c:v>37.21</c:v>
                </c:pt>
                <c:pt idx="3721">
                  <c:v>37.22</c:v>
                </c:pt>
                <c:pt idx="3722">
                  <c:v>37.229999999999997</c:v>
                </c:pt>
                <c:pt idx="3723">
                  <c:v>37.24</c:v>
                </c:pt>
                <c:pt idx="3724">
                  <c:v>37.25</c:v>
                </c:pt>
                <c:pt idx="3725">
                  <c:v>37.26</c:v>
                </c:pt>
                <c:pt idx="3726">
                  <c:v>37.270000000000003</c:v>
                </c:pt>
                <c:pt idx="3727">
                  <c:v>37.28</c:v>
                </c:pt>
                <c:pt idx="3728">
                  <c:v>37.29</c:v>
                </c:pt>
                <c:pt idx="3729">
                  <c:v>37.299999999999997</c:v>
                </c:pt>
                <c:pt idx="3730">
                  <c:v>37.31</c:v>
                </c:pt>
                <c:pt idx="3731">
                  <c:v>37.32</c:v>
                </c:pt>
                <c:pt idx="3732">
                  <c:v>37.33</c:v>
                </c:pt>
                <c:pt idx="3733">
                  <c:v>37.340000000000003</c:v>
                </c:pt>
                <c:pt idx="3734">
                  <c:v>37.35</c:v>
                </c:pt>
                <c:pt idx="3735">
                  <c:v>37.36</c:v>
                </c:pt>
                <c:pt idx="3736">
                  <c:v>37.369999999999997</c:v>
                </c:pt>
                <c:pt idx="3737">
                  <c:v>37.380000000000003</c:v>
                </c:pt>
                <c:pt idx="3738">
                  <c:v>37.39</c:v>
                </c:pt>
                <c:pt idx="3739">
                  <c:v>37.4</c:v>
                </c:pt>
                <c:pt idx="3740">
                  <c:v>37.409999999999997</c:v>
                </c:pt>
                <c:pt idx="3741">
                  <c:v>37.42</c:v>
                </c:pt>
                <c:pt idx="3742">
                  <c:v>37.43</c:v>
                </c:pt>
                <c:pt idx="3743">
                  <c:v>37.44</c:v>
                </c:pt>
                <c:pt idx="3744">
                  <c:v>37.450000000000003</c:v>
                </c:pt>
                <c:pt idx="3745">
                  <c:v>37.46</c:v>
                </c:pt>
                <c:pt idx="3746">
                  <c:v>37.47</c:v>
                </c:pt>
                <c:pt idx="3747">
                  <c:v>37.479999999999997</c:v>
                </c:pt>
                <c:pt idx="3748">
                  <c:v>37.49</c:v>
                </c:pt>
                <c:pt idx="3749">
                  <c:v>37.5</c:v>
                </c:pt>
                <c:pt idx="3750">
                  <c:v>37.51</c:v>
                </c:pt>
                <c:pt idx="3751">
                  <c:v>37.520000000000003</c:v>
                </c:pt>
                <c:pt idx="3752">
                  <c:v>37.53</c:v>
                </c:pt>
                <c:pt idx="3753">
                  <c:v>37.54</c:v>
                </c:pt>
                <c:pt idx="3754">
                  <c:v>37.549999999999997</c:v>
                </c:pt>
                <c:pt idx="3755">
                  <c:v>37.56</c:v>
                </c:pt>
                <c:pt idx="3756">
                  <c:v>37.57</c:v>
                </c:pt>
                <c:pt idx="3757">
                  <c:v>37.58</c:v>
                </c:pt>
                <c:pt idx="3758">
                  <c:v>37.590000000000003</c:v>
                </c:pt>
                <c:pt idx="3759">
                  <c:v>37.6</c:v>
                </c:pt>
                <c:pt idx="3760">
                  <c:v>37.61</c:v>
                </c:pt>
                <c:pt idx="3761">
                  <c:v>37.619999999999997</c:v>
                </c:pt>
                <c:pt idx="3762">
                  <c:v>37.630000000000003</c:v>
                </c:pt>
                <c:pt idx="3763">
                  <c:v>37.64</c:v>
                </c:pt>
                <c:pt idx="3764">
                  <c:v>37.65</c:v>
                </c:pt>
                <c:pt idx="3765">
                  <c:v>37.659999999999997</c:v>
                </c:pt>
                <c:pt idx="3766">
                  <c:v>37.67</c:v>
                </c:pt>
                <c:pt idx="3767">
                  <c:v>37.68</c:v>
                </c:pt>
                <c:pt idx="3768">
                  <c:v>37.69</c:v>
                </c:pt>
                <c:pt idx="3769">
                  <c:v>37.700000000000003</c:v>
                </c:pt>
                <c:pt idx="3770">
                  <c:v>37.71</c:v>
                </c:pt>
                <c:pt idx="3771">
                  <c:v>37.72</c:v>
                </c:pt>
                <c:pt idx="3772">
                  <c:v>37.729999999999997</c:v>
                </c:pt>
                <c:pt idx="3773">
                  <c:v>37.74</c:v>
                </c:pt>
                <c:pt idx="3774">
                  <c:v>37.75</c:v>
                </c:pt>
                <c:pt idx="3775">
                  <c:v>37.76</c:v>
                </c:pt>
                <c:pt idx="3776">
                  <c:v>37.770000000000003</c:v>
                </c:pt>
                <c:pt idx="3777">
                  <c:v>37.78</c:v>
                </c:pt>
                <c:pt idx="3778">
                  <c:v>37.79</c:v>
                </c:pt>
                <c:pt idx="3779">
                  <c:v>37.799999999999997</c:v>
                </c:pt>
                <c:pt idx="3780">
                  <c:v>37.81</c:v>
                </c:pt>
                <c:pt idx="3781">
                  <c:v>37.82</c:v>
                </c:pt>
                <c:pt idx="3782">
                  <c:v>37.83</c:v>
                </c:pt>
                <c:pt idx="3783">
                  <c:v>37.840000000000003</c:v>
                </c:pt>
                <c:pt idx="3784">
                  <c:v>37.85</c:v>
                </c:pt>
                <c:pt idx="3785">
                  <c:v>37.86</c:v>
                </c:pt>
                <c:pt idx="3786">
                  <c:v>37.869999999999997</c:v>
                </c:pt>
                <c:pt idx="3787">
                  <c:v>37.880000000000003</c:v>
                </c:pt>
                <c:pt idx="3788">
                  <c:v>37.89</c:v>
                </c:pt>
                <c:pt idx="3789">
                  <c:v>37.9</c:v>
                </c:pt>
                <c:pt idx="3790">
                  <c:v>37.909999999999997</c:v>
                </c:pt>
                <c:pt idx="3791">
                  <c:v>37.92</c:v>
                </c:pt>
                <c:pt idx="3792">
                  <c:v>37.93</c:v>
                </c:pt>
                <c:pt idx="3793">
                  <c:v>37.94</c:v>
                </c:pt>
                <c:pt idx="3794">
                  <c:v>37.950000000000003</c:v>
                </c:pt>
                <c:pt idx="3795">
                  <c:v>37.96</c:v>
                </c:pt>
                <c:pt idx="3796">
                  <c:v>37.97</c:v>
                </c:pt>
                <c:pt idx="3797">
                  <c:v>37.979999999999997</c:v>
                </c:pt>
                <c:pt idx="3798">
                  <c:v>37.99</c:v>
                </c:pt>
                <c:pt idx="3799">
                  <c:v>38</c:v>
                </c:pt>
                <c:pt idx="3800">
                  <c:v>38.01</c:v>
                </c:pt>
                <c:pt idx="3801">
                  <c:v>38.020000000000003</c:v>
                </c:pt>
                <c:pt idx="3802">
                  <c:v>38.03</c:v>
                </c:pt>
                <c:pt idx="3803">
                  <c:v>38.04</c:v>
                </c:pt>
                <c:pt idx="3804">
                  <c:v>38.049999999999997</c:v>
                </c:pt>
                <c:pt idx="3805">
                  <c:v>38.06</c:v>
                </c:pt>
                <c:pt idx="3806">
                  <c:v>38.07</c:v>
                </c:pt>
                <c:pt idx="3807">
                  <c:v>38.08</c:v>
                </c:pt>
                <c:pt idx="3808">
                  <c:v>38.090000000000003</c:v>
                </c:pt>
                <c:pt idx="3809">
                  <c:v>38.1</c:v>
                </c:pt>
                <c:pt idx="3810">
                  <c:v>38.11</c:v>
                </c:pt>
                <c:pt idx="3811">
                  <c:v>38.119999999999997</c:v>
                </c:pt>
                <c:pt idx="3812">
                  <c:v>38.130000000000003</c:v>
                </c:pt>
                <c:pt idx="3813">
                  <c:v>38.14</c:v>
                </c:pt>
                <c:pt idx="3814">
                  <c:v>38.15</c:v>
                </c:pt>
                <c:pt idx="3815">
                  <c:v>38.159999999999997</c:v>
                </c:pt>
                <c:pt idx="3816">
                  <c:v>38.17</c:v>
                </c:pt>
                <c:pt idx="3817">
                  <c:v>38.18</c:v>
                </c:pt>
                <c:pt idx="3818">
                  <c:v>38.19</c:v>
                </c:pt>
                <c:pt idx="3819">
                  <c:v>38.200000000000003</c:v>
                </c:pt>
                <c:pt idx="3820">
                  <c:v>38.21</c:v>
                </c:pt>
                <c:pt idx="3821">
                  <c:v>38.22</c:v>
                </c:pt>
                <c:pt idx="3822">
                  <c:v>38.229999999999997</c:v>
                </c:pt>
                <c:pt idx="3823">
                  <c:v>38.24</c:v>
                </c:pt>
                <c:pt idx="3824">
                  <c:v>38.25</c:v>
                </c:pt>
                <c:pt idx="3825">
                  <c:v>38.26</c:v>
                </c:pt>
                <c:pt idx="3826">
                  <c:v>38.270000000000003</c:v>
                </c:pt>
                <c:pt idx="3827">
                  <c:v>38.28</c:v>
                </c:pt>
                <c:pt idx="3828">
                  <c:v>38.29</c:v>
                </c:pt>
                <c:pt idx="3829">
                  <c:v>38.299999999999997</c:v>
                </c:pt>
                <c:pt idx="3830">
                  <c:v>38.31</c:v>
                </c:pt>
                <c:pt idx="3831">
                  <c:v>38.32</c:v>
                </c:pt>
                <c:pt idx="3832">
                  <c:v>38.33</c:v>
                </c:pt>
                <c:pt idx="3833">
                  <c:v>38.340000000000003</c:v>
                </c:pt>
                <c:pt idx="3834">
                  <c:v>38.35</c:v>
                </c:pt>
                <c:pt idx="3835">
                  <c:v>38.36</c:v>
                </c:pt>
                <c:pt idx="3836">
                  <c:v>38.369999999999997</c:v>
                </c:pt>
                <c:pt idx="3837">
                  <c:v>38.380000000000003</c:v>
                </c:pt>
                <c:pt idx="3838">
                  <c:v>38.39</c:v>
                </c:pt>
                <c:pt idx="3839">
                  <c:v>38.4</c:v>
                </c:pt>
                <c:pt idx="3840">
                  <c:v>38.409999999999997</c:v>
                </c:pt>
                <c:pt idx="3841">
                  <c:v>38.42</c:v>
                </c:pt>
                <c:pt idx="3842">
                  <c:v>38.43</c:v>
                </c:pt>
                <c:pt idx="3843">
                  <c:v>38.44</c:v>
                </c:pt>
                <c:pt idx="3844">
                  <c:v>38.450000000000003</c:v>
                </c:pt>
                <c:pt idx="3845">
                  <c:v>38.46</c:v>
                </c:pt>
                <c:pt idx="3846">
                  <c:v>38.47</c:v>
                </c:pt>
                <c:pt idx="3847">
                  <c:v>38.479999999999997</c:v>
                </c:pt>
                <c:pt idx="3848">
                  <c:v>38.49</c:v>
                </c:pt>
                <c:pt idx="3849">
                  <c:v>38.5</c:v>
                </c:pt>
                <c:pt idx="3850">
                  <c:v>38.51</c:v>
                </c:pt>
                <c:pt idx="3851">
                  <c:v>38.520000000000003</c:v>
                </c:pt>
                <c:pt idx="3852">
                  <c:v>38.53</c:v>
                </c:pt>
                <c:pt idx="3853">
                  <c:v>38.54</c:v>
                </c:pt>
                <c:pt idx="3854">
                  <c:v>38.549999999999997</c:v>
                </c:pt>
                <c:pt idx="3855">
                  <c:v>38.56</c:v>
                </c:pt>
                <c:pt idx="3856">
                  <c:v>38.57</c:v>
                </c:pt>
                <c:pt idx="3857">
                  <c:v>38.58</c:v>
                </c:pt>
                <c:pt idx="3858">
                  <c:v>38.590000000000003</c:v>
                </c:pt>
                <c:pt idx="3859">
                  <c:v>38.6</c:v>
                </c:pt>
                <c:pt idx="3860">
                  <c:v>38.61</c:v>
                </c:pt>
                <c:pt idx="3861">
                  <c:v>38.619999999999997</c:v>
                </c:pt>
                <c:pt idx="3862">
                  <c:v>38.630000000000003</c:v>
                </c:pt>
                <c:pt idx="3863">
                  <c:v>38.64</c:v>
                </c:pt>
                <c:pt idx="3864">
                  <c:v>38.65</c:v>
                </c:pt>
                <c:pt idx="3865">
                  <c:v>38.659999999999997</c:v>
                </c:pt>
                <c:pt idx="3866">
                  <c:v>38.67</c:v>
                </c:pt>
                <c:pt idx="3867">
                  <c:v>38.68</c:v>
                </c:pt>
                <c:pt idx="3868">
                  <c:v>38.69</c:v>
                </c:pt>
                <c:pt idx="3869">
                  <c:v>38.700000000000003</c:v>
                </c:pt>
                <c:pt idx="3870">
                  <c:v>38.71</c:v>
                </c:pt>
                <c:pt idx="3871">
                  <c:v>38.72</c:v>
                </c:pt>
                <c:pt idx="3872">
                  <c:v>38.729999999999997</c:v>
                </c:pt>
                <c:pt idx="3873">
                  <c:v>38.74</c:v>
                </c:pt>
                <c:pt idx="3874">
                  <c:v>38.75</c:v>
                </c:pt>
                <c:pt idx="3875">
                  <c:v>38.76</c:v>
                </c:pt>
                <c:pt idx="3876">
                  <c:v>38.770000000000003</c:v>
                </c:pt>
                <c:pt idx="3877">
                  <c:v>38.78</c:v>
                </c:pt>
                <c:pt idx="3878">
                  <c:v>38.79</c:v>
                </c:pt>
                <c:pt idx="3879">
                  <c:v>38.799999999999997</c:v>
                </c:pt>
                <c:pt idx="3880">
                  <c:v>38.81</c:v>
                </c:pt>
                <c:pt idx="3881">
                  <c:v>38.82</c:v>
                </c:pt>
                <c:pt idx="3882">
                  <c:v>38.83</c:v>
                </c:pt>
                <c:pt idx="3883">
                  <c:v>38.840000000000003</c:v>
                </c:pt>
                <c:pt idx="3884">
                  <c:v>38.85</c:v>
                </c:pt>
                <c:pt idx="3885">
                  <c:v>38.86</c:v>
                </c:pt>
                <c:pt idx="3886">
                  <c:v>38.869999999999997</c:v>
                </c:pt>
                <c:pt idx="3887">
                  <c:v>38.880000000000003</c:v>
                </c:pt>
                <c:pt idx="3888">
                  <c:v>38.89</c:v>
                </c:pt>
                <c:pt idx="3889">
                  <c:v>38.9</c:v>
                </c:pt>
                <c:pt idx="3890">
                  <c:v>38.909999999999997</c:v>
                </c:pt>
                <c:pt idx="3891">
                  <c:v>38.92</c:v>
                </c:pt>
                <c:pt idx="3892">
                  <c:v>38.93</c:v>
                </c:pt>
                <c:pt idx="3893">
                  <c:v>38.94</c:v>
                </c:pt>
                <c:pt idx="3894">
                  <c:v>38.950000000000003</c:v>
                </c:pt>
                <c:pt idx="3895">
                  <c:v>38.96</c:v>
                </c:pt>
                <c:pt idx="3896">
                  <c:v>38.97</c:v>
                </c:pt>
                <c:pt idx="3897">
                  <c:v>38.979999999999997</c:v>
                </c:pt>
                <c:pt idx="3898">
                  <c:v>38.99</c:v>
                </c:pt>
                <c:pt idx="3899">
                  <c:v>39</c:v>
                </c:pt>
                <c:pt idx="3900">
                  <c:v>39.01</c:v>
                </c:pt>
                <c:pt idx="3901">
                  <c:v>39.020000000000003</c:v>
                </c:pt>
                <c:pt idx="3902">
                  <c:v>39.03</c:v>
                </c:pt>
                <c:pt idx="3903">
                  <c:v>39.04</c:v>
                </c:pt>
                <c:pt idx="3904">
                  <c:v>39.049999999999997</c:v>
                </c:pt>
                <c:pt idx="3905">
                  <c:v>39.06</c:v>
                </c:pt>
                <c:pt idx="3906">
                  <c:v>39.07</c:v>
                </c:pt>
                <c:pt idx="3907">
                  <c:v>39.08</c:v>
                </c:pt>
                <c:pt idx="3908">
                  <c:v>39.090000000000003</c:v>
                </c:pt>
                <c:pt idx="3909">
                  <c:v>39.1</c:v>
                </c:pt>
                <c:pt idx="3910">
                  <c:v>39.11</c:v>
                </c:pt>
                <c:pt idx="3911">
                  <c:v>39.119999999999997</c:v>
                </c:pt>
                <c:pt idx="3912">
                  <c:v>39.130000000000003</c:v>
                </c:pt>
                <c:pt idx="3913">
                  <c:v>39.14</c:v>
                </c:pt>
                <c:pt idx="3914">
                  <c:v>39.15</c:v>
                </c:pt>
                <c:pt idx="3915">
                  <c:v>39.159999999999997</c:v>
                </c:pt>
                <c:pt idx="3916">
                  <c:v>39.17</c:v>
                </c:pt>
                <c:pt idx="3917">
                  <c:v>39.18</c:v>
                </c:pt>
                <c:pt idx="3918">
                  <c:v>39.19</c:v>
                </c:pt>
                <c:pt idx="3919">
                  <c:v>39.200000000000003</c:v>
                </c:pt>
                <c:pt idx="3920">
                  <c:v>39.21</c:v>
                </c:pt>
                <c:pt idx="3921">
                  <c:v>39.22</c:v>
                </c:pt>
                <c:pt idx="3922">
                  <c:v>39.229999999999997</c:v>
                </c:pt>
                <c:pt idx="3923">
                  <c:v>39.24</c:v>
                </c:pt>
                <c:pt idx="3924">
                  <c:v>39.25</c:v>
                </c:pt>
                <c:pt idx="3925">
                  <c:v>39.26</c:v>
                </c:pt>
                <c:pt idx="3926">
                  <c:v>39.270000000000003</c:v>
                </c:pt>
                <c:pt idx="3927">
                  <c:v>39.28</c:v>
                </c:pt>
                <c:pt idx="3928">
                  <c:v>39.29</c:v>
                </c:pt>
                <c:pt idx="3929">
                  <c:v>39.299999999999997</c:v>
                </c:pt>
                <c:pt idx="3930">
                  <c:v>39.31</c:v>
                </c:pt>
                <c:pt idx="3931">
                  <c:v>39.32</c:v>
                </c:pt>
                <c:pt idx="3932">
                  <c:v>39.33</c:v>
                </c:pt>
                <c:pt idx="3933">
                  <c:v>39.340000000000003</c:v>
                </c:pt>
                <c:pt idx="3934">
                  <c:v>39.35</c:v>
                </c:pt>
                <c:pt idx="3935">
                  <c:v>39.36</c:v>
                </c:pt>
                <c:pt idx="3936">
                  <c:v>39.369999999999997</c:v>
                </c:pt>
                <c:pt idx="3937">
                  <c:v>39.380000000000003</c:v>
                </c:pt>
                <c:pt idx="3938">
                  <c:v>39.39</c:v>
                </c:pt>
                <c:pt idx="3939">
                  <c:v>39.4</c:v>
                </c:pt>
                <c:pt idx="3940">
                  <c:v>39.409999999999997</c:v>
                </c:pt>
                <c:pt idx="3941">
                  <c:v>39.42</c:v>
                </c:pt>
                <c:pt idx="3942">
                  <c:v>39.43</c:v>
                </c:pt>
                <c:pt idx="3943">
                  <c:v>39.44</c:v>
                </c:pt>
                <c:pt idx="3944">
                  <c:v>39.450000000000003</c:v>
                </c:pt>
                <c:pt idx="3945">
                  <c:v>39.46</c:v>
                </c:pt>
                <c:pt idx="3946">
                  <c:v>39.47</c:v>
                </c:pt>
                <c:pt idx="3947">
                  <c:v>39.479999999999997</c:v>
                </c:pt>
                <c:pt idx="3948">
                  <c:v>39.49</c:v>
                </c:pt>
                <c:pt idx="3949">
                  <c:v>39.5</c:v>
                </c:pt>
                <c:pt idx="3950">
                  <c:v>39.51</c:v>
                </c:pt>
                <c:pt idx="3951">
                  <c:v>39.520000000000003</c:v>
                </c:pt>
                <c:pt idx="3952">
                  <c:v>39.53</c:v>
                </c:pt>
                <c:pt idx="3953">
                  <c:v>39.54</c:v>
                </c:pt>
                <c:pt idx="3954">
                  <c:v>39.549999999999997</c:v>
                </c:pt>
                <c:pt idx="3955">
                  <c:v>39.56</c:v>
                </c:pt>
                <c:pt idx="3956">
                  <c:v>39.57</c:v>
                </c:pt>
                <c:pt idx="3957">
                  <c:v>39.58</c:v>
                </c:pt>
                <c:pt idx="3958">
                  <c:v>39.590000000000003</c:v>
                </c:pt>
                <c:pt idx="3959">
                  <c:v>39.6</c:v>
                </c:pt>
                <c:pt idx="3960">
                  <c:v>39.61</c:v>
                </c:pt>
                <c:pt idx="3961">
                  <c:v>39.619999999999997</c:v>
                </c:pt>
                <c:pt idx="3962">
                  <c:v>39.630000000000003</c:v>
                </c:pt>
                <c:pt idx="3963">
                  <c:v>39.64</c:v>
                </c:pt>
                <c:pt idx="3964">
                  <c:v>39.65</c:v>
                </c:pt>
                <c:pt idx="3965">
                  <c:v>39.659999999999997</c:v>
                </c:pt>
                <c:pt idx="3966">
                  <c:v>39.67</c:v>
                </c:pt>
                <c:pt idx="3967">
                  <c:v>39.68</c:v>
                </c:pt>
                <c:pt idx="3968">
                  <c:v>39.69</c:v>
                </c:pt>
                <c:pt idx="3969">
                  <c:v>39.700000000000003</c:v>
                </c:pt>
                <c:pt idx="3970">
                  <c:v>39.71</c:v>
                </c:pt>
                <c:pt idx="3971">
                  <c:v>39.72</c:v>
                </c:pt>
                <c:pt idx="3972">
                  <c:v>39.729999999999997</c:v>
                </c:pt>
                <c:pt idx="3973">
                  <c:v>39.74</c:v>
                </c:pt>
                <c:pt idx="3974">
                  <c:v>39.75</c:v>
                </c:pt>
                <c:pt idx="3975">
                  <c:v>39.76</c:v>
                </c:pt>
                <c:pt idx="3976">
                  <c:v>39.770000000000003</c:v>
                </c:pt>
                <c:pt idx="3977">
                  <c:v>39.78</c:v>
                </c:pt>
                <c:pt idx="3978">
                  <c:v>39.79</c:v>
                </c:pt>
                <c:pt idx="3979">
                  <c:v>39.799999999999997</c:v>
                </c:pt>
                <c:pt idx="3980">
                  <c:v>39.81</c:v>
                </c:pt>
                <c:pt idx="3981">
                  <c:v>39.82</c:v>
                </c:pt>
                <c:pt idx="3982">
                  <c:v>39.83</c:v>
                </c:pt>
                <c:pt idx="3983">
                  <c:v>39.840000000000003</c:v>
                </c:pt>
                <c:pt idx="3984">
                  <c:v>39.85</c:v>
                </c:pt>
                <c:pt idx="3985">
                  <c:v>39.86</c:v>
                </c:pt>
                <c:pt idx="3986">
                  <c:v>39.869999999999997</c:v>
                </c:pt>
                <c:pt idx="3987">
                  <c:v>39.880000000000003</c:v>
                </c:pt>
                <c:pt idx="3988">
                  <c:v>39.89</c:v>
                </c:pt>
                <c:pt idx="3989">
                  <c:v>39.9</c:v>
                </c:pt>
                <c:pt idx="3990">
                  <c:v>39.909999999999997</c:v>
                </c:pt>
                <c:pt idx="3991">
                  <c:v>39.92</c:v>
                </c:pt>
                <c:pt idx="3992">
                  <c:v>39.93</c:v>
                </c:pt>
                <c:pt idx="3993">
                  <c:v>39.94</c:v>
                </c:pt>
                <c:pt idx="3994">
                  <c:v>39.950000000000003</c:v>
                </c:pt>
                <c:pt idx="3995">
                  <c:v>39.96</c:v>
                </c:pt>
                <c:pt idx="3996">
                  <c:v>39.97</c:v>
                </c:pt>
                <c:pt idx="3997">
                  <c:v>39.979999999999997</c:v>
                </c:pt>
                <c:pt idx="3998">
                  <c:v>39.99</c:v>
                </c:pt>
                <c:pt idx="3999">
                  <c:v>40</c:v>
                </c:pt>
                <c:pt idx="4000">
                  <c:v>40.01</c:v>
                </c:pt>
                <c:pt idx="4001">
                  <c:v>40.020000000000003</c:v>
                </c:pt>
                <c:pt idx="4002">
                  <c:v>40.03</c:v>
                </c:pt>
                <c:pt idx="4003">
                  <c:v>40.04</c:v>
                </c:pt>
                <c:pt idx="4004">
                  <c:v>40.049999999999997</c:v>
                </c:pt>
                <c:pt idx="4005">
                  <c:v>40.06</c:v>
                </c:pt>
                <c:pt idx="4006">
                  <c:v>40.07</c:v>
                </c:pt>
                <c:pt idx="4007">
                  <c:v>40.08</c:v>
                </c:pt>
                <c:pt idx="4008">
                  <c:v>40.090000000000003</c:v>
                </c:pt>
                <c:pt idx="4009">
                  <c:v>40.1</c:v>
                </c:pt>
                <c:pt idx="4010">
                  <c:v>40.11</c:v>
                </c:pt>
                <c:pt idx="4011">
                  <c:v>40.119999999999997</c:v>
                </c:pt>
                <c:pt idx="4012">
                  <c:v>40.130000000000003</c:v>
                </c:pt>
                <c:pt idx="4013">
                  <c:v>40.14</c:v>
                </c:pt>
                <c:pt idx="4014">
                  <c:v>40.15</c:v>
                </c:pt>
                <c:pt idx="4015">
                  <c:v>40.159999999999997</c:v>
                </c:pt>
                <c:pt idx="4016">
                  <c:v>40.17</c:v>
                </c:pt>
                <c:pt idx="4017">
                  <c:v>40.18</c:v>
                </c:pt>
                <c:pt idx="4018">
                  <c:v>40.19</c:v>
                </c:pt>
                <c:pt idx="4019">
                  <c:v>40.200000000000003</c:v>
                </c:pt>
                <c:pt idx="4020">
                  <c:v>40.21</c:v>
                </c:pt>
                <c:pt idx="4021">
                  <c:v>40.22</c:v>
                </c:pt>
                <c:pt idx="4022">
                  <c:v>40.229999999999997</c:v>
                </c:pt>
                <c:pt idx="4023">
                  <c:v>40.24</c:v>
                </c:pt>
                <c:pt idx="4024">
                  <c:v>40.25</c:v>
                </c:pt>
                <c:pt idx="4025">
                  <c:v>40.26</c:v>
                </c:pt>
                <c:pt idx="4026">
                  <c:v>40.270000000000003</c:v>
                </c:pt>
                <c:pt idx="4027">
                  <c:v>40.28</c:v>
                </c:pt>
                <c:pt idx="4028">
                  <c:v>40.29</c:v>
                </c:pt>
                <c:pt idx="4029">
                  <c:v>40.299999999999997</c:v>
                </c:pt>
                <c:pt idx="4030">
                  <c:v>40.31</c:v>
                </c:pt>
                <c:pt idx="4031">
                  <c:v>40.32</c:v>
                </c:pt>
                <c:pt idx="4032">
                  <c:v>40.33</c:v>
                </c:pt>
                <c:pt idx="4033">
                  <c:v>40.340000000000003</c:v>
                </c:pt>
                <c:pt idx="4034">
                  <c:v>40.35</c:v>
                </c:pt>
                <c:pt idx="4035">
                  <c:v>40.36</c:v>
                </c:pt>
                <c:pt idx="4036">
                  <c:v>40.369999999999997</c:v>
                </c:pt>
                <c:pt idx="4037">
                  <c:v>40.380000000000003</c:v>
                </c:pt>
                <c:pt idx="4038">
                  <c:v>40.39</c:v>
                </c:pt>
                <c:pt idx="4039">
                  <c:v>40.4</c:v>
                </c:pt>
                <c:pt idx="4040">
                  <c:v>40.409999999999997</c:v>
                </c:pt>
                <c:pt idx="4041">
                  <c:v>40.42</c:v>
                </c:pt>
                <c:pt idx="4042">
                  <c:v>40.43</c:v>
                </c:pt>
                <c:pt idx="4043">
                  <c:v>40.44</c:v>
                </c:pt>
                <c:pt idx="4044">
                  <c:v>40.450000000000003</c:v>
                </c:pt>
                <c:pt idx="4045">
                  <c:v>40.46</c:v>
                </c:pt>
                <c:pt idx="4046">
                  <c:v>40.47</c:v>
                </c:pt>
                <c:pt idx="4047">
                  <c:v>40.479999999999997</c:v>
                </c:pt>
                <c:pt idx="4048">
                  <c:v>40.49</c:v>
                </c:pt>
                <c:pt idx="4049">
                  <c:v>40.5</c:v>
                </c:pt>
                <c:pt idx="4050">
                  <c:v>40.51</c:v>
                </c:pt>
                <c:pt idx="4051">
                  <c:v>40.520000000000003</c:v>
                </c:pt>
                <c:pt idx="4052">
                  <c:v>40.53</c:v>
                </c:pt>
                <c:pt idx="4053">
                  <c:v>40.54</c:v>
                </c:pt>
                <c:pt idx="4054">
                  <c:v>40.549999999999997</c:v>
                </c:pt>
                <c:pt idx="4055">
                  <c:v>40.56</c:v>
                </c:pt>
                <c:pt idx="4056">
                  <c:v>40.57</c:v>
                </c:pt>
                <c:pt idx="4057">
                  <c:v>40.58</c:v>
                </c:pt>
                <c:pt idx="4058">
                  <c:v>40.590000000000003</c:v>
                </c:pt>
                <c:pt idx="4059">
                  <c:v>40.6</c:v>
                </c:pt>
                <c:pt idx="4060">
                  <c:v>40.61</c:v>
                </c:pt>
                <c:pt idx="4061">
                  <c:v>40.619999999999997</c:v>
                </c:pt>
                <c:pt idx="4062">
                  <c:v>40.630000000000003</c:v>
                </c:pt>
                <c:pt idx="4063">
                  <c:v>40.64</c:v>
                </c:pt>
                <c:pt idx="4064">
                  <c:v>40.65</c:v>
                </c:pt>
                <c:pt idx="4065">
                  <c:v>40.659999999999997</c:v>
                </c:pt>
                <c:pt idx="4066">
                  <c:v>40.67</c:v>
                </c:pt>
                <c:pt idx="4067">
                  <c:v>40.68</c:v>
                </c:pt>
                <c:pt idx="4068">
                  <c:v>40.69</c:v>
                </c:pt>
                <c:pt idx="4069">
                  <c:v>40.700000000000003</c:v>
                </c:pt>
                <c:pt idx="4070">
                  <c:v>40.71</c:v>
                </c:pt>
                <c:pt idx="4071">
                  <c:v>40.72</c:v>
                </c:pt>
                <c:pt idx="4072">
                  <c:v>40.729999999999997</c:v>
                </c:pt>
                <c:pt idx="4073">
                  <c:v>40.74</c:v>
                </c:pt>
                <c:pt idx="4074">
                  <c:v>40.75</c:v>
                </c:pt>
                <c:pt idx="4075">
                  <c:v>40.76</c:v>
                </c:pt>
                <c:pt idx="4076">
                  <c:v>40.770000000000003</c:v>
                </c:pt>
                <c:pt idx="4077">
                  <c:v>40.78</c:v>
                </c:pt>
                <c:pt idx="4078">
                  <c:v>40.79</c:v>
                </c:pt>
                <c:pt idx="4079">
                  <c:v>40.799999999999997</c:v>
                </c:pt>
                <c:pt idx="4080">
                  <c:v>40.81</c:v>
                </c:pt>
                <c:pt idx="4081">
                  <c:v>40.82</c:v>
                </c:pt>
                <c:pt idx="4082">
                  <c:v>40.83</c:v>
                </c:pt>
                <c:pt idx="4083">
                  <c:v>40.840000000000003</c:v>
                </c:pt>
                <c:pt idx="4084">
                  <c:v>40.85</c:v>
                </c:pt>
                <c:pt idx="4085">
                  <c:v>40.86</c:v>
                </c:pt>
                <c:pt idx="4086">
                  <c:v>40.869999999999997</c:v>
                </c:pt>
                <c:pt idx="4087">
                  <c:v>40.880000000000003</c:v>
                </c:pt>
                <c:pt idx="4088">
                  <c:v>40.89</c:v>
                </c:pt>
                <c:pt idx="4089">
                  <c:v>40.9</c:v>
                </c:pt>
                <c:pt idx="4090">
                  <c:v>40.909999999999997</c:v>
                </c:pt>
                <c:pt idx="4091">
                  <c:v>40.92</c:v>
                </c:pt>
                <c:pt idx="4092">
                  <c:v>40.93</c:v>
                </c:pt>
                <c:pt idx="4093">
                  <c:v>40.94</c:v>
                </c:pt>
                <c:pt idx="4094">
                  <c:v>40.950000000000003</c:v>
                </c:pt>
                <c:pt idx="4095">
                  <c:v>40.96</c:v>
                </c:pt>
                <c:pt idx="4096">
                  <c:v>40.97</c:v>
                </c:pt>
                <c:pt idx="4097">
                  <c:v>40.98</c:v>
                </c:pt>
                <c:pt idx="4098">
                  <c:v>40.99</c:v>
                </c:pt>
                <c:pt idx="4099">
                  <c:v>41</c:v>
                </c:pt>
                <c:pt idx="4100">
                  <c:v>41.01</c:v>
                </c:pt>
                <c:pt idx="4101">
                  <c:v>41.02</c:v>
                </c:pt>
                <c:pt idx="4102">
                  <c:v>41.03</c:v>
                </c:pt>
                <c:pt idx="4103">
                  <c:v>41.04</c:v>
                </c:pt>
                <c:pt idx="4104">
                  <c:v>41.05</c:v>
                </c:pt>
                <c:pt idx="4105">
                  <c:v>41.06</c:v>
                </c:pt>
                <c:pt idx="4106">
                  <c:v>41.07</c:v>
                </c:pt>
                <c:pt idx="4107">
                  <c:v>41.08</c:v>
                </c:pt>
                <c:pt idx="4108">
                  <c:v>41.09</c:v>
                </c:pt>
                <c:pt idx="4109">
                  <c:v>41.1</c:v>
                </c:pt>
                <c:pt idx="4110">
                  <c:v>41.11</c:v>
                </c:pt>
                <c:pt idx="4111">
                  <c:v>41.12</c:v>
                </c:pt>
                <c:pt idx="4112">
                  <c:v>41.13</c:v>
                </c:pt>
                <c:pt idx="4113">
                  <c:v>41.14</c:v>
                </c:pt>
                <c:pt idx="4114">
                  <c:v>41.15</c:v>
                </c:pt>
                <c:pt idx="4115">
                  <c:v>41.16</c:v>
                </c:pt>
                <c:pt idx="4116">
                  <c:v>41.17</c:v>
                </c:pt>
                <c:pt idx="4117">
                  <c:v>41.18</c:v>
                </c:pt>
                <c:pt idx="4118">
                  <c:v>41.19</c:v>
                </c:pt>
                <c:pt idx="4119">
                  <c:v>41.2</c:v>
                </c:pt>
                <c:pt idx="4120">
                  <c:v>41.21</c:v>
                </c:pt>
                <c:pt idx="4121">
                  <c:v>41.22</c:v>
                </c:pt>
                <c:pt idx="4122">
                  <c:v>41.23</c:v>
                </c:pt>
                <c:pt idx="4123">
                  <c:v>41.24</c:v>
                </c:pt>
                <c:pt idx="4124">
                  <c:v>41.25</c:v>
                </c:pt>
                <c:pt idx="4125">
                  <c:v>41.26</c:v>
                </c:pt>
                <c:pt idx="4126">
                  <c:v>41.27</c:v>
                </c:pt>
                <c:pt idx="4127">
                  <c:v>41.28</c:v>
                </c:pt>
                <c:pt idx="4128">
                  <c:v>41.29</c:v>
                </c:pt>
                <c:pt idx="4129">
                  <c:v>41.3</c:v>
                </c:pt>
                <c:pt idx="4130">
                  <c:v>41.31</c:v>
                </c:pt>
                <c:pt idx="4131">
                  <c:v>41.32</c:v>
                </c:pt>
                <c:pt idx="4132">
                  <c:v>41.33</c:v>
                </c:pt>
                <c:pt idx="4133">
                  <c:v>41.34</c:v>
                </c:pt>
                <c:pt idx="4134">
                  <c:v>41.35</c:v>
                </c:pt>
                <c:pt idx="4135">
                  <c:v>41.36</c:v>
                </c:pt>
                <c:pt idx="4136">
                  <c:v>41.37</c:v>
                </c:pt>
                <c:pt idx="4137">
                  <c:v>41.38</c:v>
                </c:pt>
                <c:pt idx="4138">
                  <c:v>41.39</c:v>
                </c:pt>
                <c:pt idx="4139">
                  <c:v>41.4</c:v>
                </c:pt>
                <c:pt idx="4140">
                  <c:v>41.41</c:v>
                </c:pt>
                <c:pt idx="4141">
                  <c:v>41.42</c:v>
                </c:pt>
                <c:pt idx="4142">
                  <c:v>41.43</c:v>
                </c:pt>
                <c:pt idx="4143">
                  <c:v>41.44</c:v>
                </c:pt>
                <c:pt idx="4144">
                  <c:v>41.45</c:v>
                </c:pt>
                <c:pt idx="4145">
                  <c:v>41.46</c:v>
                </c:pt>
                <c:pt idx="4146">
                  <c:v>41.47</c:v>
                </c:pt>
                <c:pt idx="4147">
                  <c:v>41.48</c:v>
                </c:pt>
                <c:pt idx="4148">
                  <c:v>41.49</c:v>
                </c:pt>
                <c:pt idx="4149">
                  <c:v>41.5</c:v>
                </c:pt>
                <c:pt idx="4150">
                  <c:v>41.51</c:v>
                </c:pt>
                <c:pt idx="4151">
                  <c:v>41.52</c:v>
                </c:pt>
                <c:pt idx="4152">
                  <c:v>41.53</c:v>
                </c:pt>
                <c:pt idx="4153">
                  <c:v>41.54</c:v>
                </c:pt>
                <c:pt idx="4154">
                  <c:v>41.55</c:v>
                </c:pt>
                <c:pt idx="4155">
                  <c:v>41.56</c:v>
                </c:pt>
                <c:pt idx="4156">
                  <c:v>41.57</c:v>
                </c:pt>
                <c:pt idx="4157">
                  <c:v>41.58</c:v>
                </c:pt>
                <c:pt idx="4158">
                  <c:v>41.59</c:v>
                </c:pt>
                <c:pt idx="4159">
                  <c:v>41.6</c:v>
                </c:pt>
                <c:pt idx="4160">
                  <c:v>41.61</c:v>
                </c:pt>
                <c:pt idx="4161">
                  <c:v>41.62</c:v>
                </c:pt>
                <c:pt idx="4162">
                  <c:v>41.63</c:v>
                </c:pt>
                <c:pt idx="4163">
                  <c:v>41.64</c:v>
                </c:pt>
                <c:pt idx="4164">
                  <c:v>41.65</c:v>
                </c:pt>
                <c:pt idx="4165">
                  <c:v>41.66</c:v>
                </c:pt>
                <c:pt idx="4166">
                  <c:v>41.67</c:v>
                </c:pt>
                <c:pt idx="4167">
                  <c:v>41.68</c:v>
                </c:pt>
                <c:pt idx="4168">
                  <c:v>41.69</c:v>
                </c:pt>
                <c:pt idx="4169">
                  <c:v>41.7</c:v>
                </c:pt>
                <c:pt idx="4170">
                  <c:v>41.71</c:v>
                </c:pt>
                <c:pt idx="4171">
                  <c:v>41.72</c:v>
                </c:pt>
                <c:pt idx="4172">
                  <c:v>41.73</c:v>
                </c:pt>
                <c:pt idx="4173">
                  <c:v>41.74</c:v>
                </c:pt>
                <c:pt idx="4174">
                  <c:v>41.75</c:v>
                </c:pt>
                <c:pt idx="4175">
                  <c:v>41.76</c:v>
                </c:pt>
                <c:pt idx="4176">
                  <c:v>41.77</c:v>
                </c:pt>
                <c:pt idx="4177">
                  <c:v>41.78</c:v>
                </c:pt>
                <c:pt idx="4178">
                  <c:v>41.79</c:v>
                </c:pt>
                <c:pt idx="4179">
                  <c:v>41.8</c:v>
                </c:pt>
                <c:pt idx="4180">
                  <c:v>41.81</c:v>
                </c:pt>
                <c:pt idx="4181">
                  <c:v>41.82</c:v>
                </c:pt>
                <c:pt idx="4182">
                  <c:v>41.83</c:v>
                </c:pt>
                <c:pt idx="4183">
                  <c:v>41.84</c:v>
                </c:pt>
                <c:pt idx="4184">
                  <c:v>41.85</c:v>
                </c:pt>
                <c:pt idx="4185">
                  <c:v>41.86</c:v>
                </c:pt>
                <c:pt idx="4186">
                  <c:v>41.87</c:v>
                </c:pt>
                <c:pt idx="4187">
                  <c:v>41.88</c:v>
                </c:pt>
                <c:pt idx="4188">
                  <c:v>41.89</c:v>
                </c:pt>
                <c:pt idx="4189">
                  <c:v>41.9</c:v>
                </c:pt>
                <c:pt idx="4190">
                  <c:v>41.91</c:v>
                </c:pt>
                <c:pt idx="4191">
                  <c:v>41.92</c:v>
                </c:pt>
                <c:pt idx="4192">
                  <c:v>41.93</c:v>
                </c:pt>
                <c:pt idx="4193">
                  <c:v>41.94</c:v>
                </c:pt>
                <c:pt idx="4194">
                  <c:v>41.95</c:v>
                </c:pt>
                <c:pt idx="4195">
                  <c:v>41.96</c:v>
                </c:pt>
                <c:pt idx="4196">
                  <c:v>41.97</c:v>
                </c:pt>
                <c:pt idx="4197">
                  <c:v>41.98</c:v>
                </c:pt>
                <c:pt idx="4198">
                  <c:v>41.99</c:v>
                </c:pt>
                <c:pt idx="4199">
                  <c:v>42</c:v>
                </c:pt>
                <c:pt idx="4200">
                  <c:v>42.01</c:v>
                </c:pt>
                <c:pt idx="4201">
                  <c:v>42.02</c:v>
                </c:pt>
                <c:pt idx="4202">
                  <c:v>42.03</c:v>
                </c:pt>
                <c:pt idx="4203">
                  <c:v>42.04</c:v>
                </c:pt>
                <c:pt idx="4204">
                  <c:v>42.05</c:v>
                </c:pt>
                <c:pt idx="4205">
                  <c:v>42.06</c:v>
                </c:pt>
                <c:pt idx="4206">
                  <c:v>42.07</c:v>
                </c:pt>
                <c:pt idx="4207">
                  <c:v>42.08</c:v>
                </c:pt>
                <c:pt idx="4208">
                  <c:v>42.09</c:v>
                </c:pt>
                <c:pt idx="4209">
                  <c:v>42.1</c:v>
                </c:pt>
                <c:pt idx="4210">
                  <c:v>42.11</c:v>
                </c:pt>
                <c:pt idx="4211">
                  <c:v>42.12</c:v>
                </c:pt>
                <c:pt idx="4212">
                  <c:v>42.13</c:v>
                </c:pt>
                <c:pt idx="4213">
                  <c:v>42.14</c:v>
                </c:pt>
                <c:pt idx="4214">
                  <c:v>42.15</c:v>
                </c:pt>
                <c:pt idx="4215">
                  <c:v>42.16</c:v>
                </c:pt>
                <c:pt idx="4216">
                  <c:v>42.17</c:v>
                </c:pt>
                <c:pt idx="4217">
                  <c:v>42.18</c:v>
                </c:pt>
                <c:pt idx="4218">
                  <c:v>42.19</c:v>
                </c:pt>
                <c:pt idx="4219">
                  <c:v>42.2</c:v>
                </c:pt>
                <c:pt idx="4220">
                  <c:v>42.21</c:v>
                </c:pt>
                <c:pt idx="4221">
                  <c:v>42.22</c:v>
                </c:pt>
                <c:pt idx="4222">
                  <c:v>42.23</c:v>
                </c:pt>
                <c:pt idx="4223">
                  <c:v>42.24</c:v>
                </c:pt>
                <c:pt idx="4224">
                  <c:v>42.25</c:v>
                </c:pt>
                <c:pt idx="4225">
                  <c:v>42.26</c:v>
                </c:pt>
                <c:pt idx="4226">
                  <c:v>42.27</c:v>
                </c:pt>
                <c:pt idx="4227">
                  <c:v>42.28</c:v>
                </c:pt>
                <c:pt idx="4228">
                  <c:v>42.29</c:v>
                </c:pt>
                <c:pt idx="4229">
                  <c:v>42.3</c:v>
                </c:pt>
                <c:pt idx="4230">
                  <c:v>42.31</c:v>
                </c:pt>
                <c:pt idx="4231">
                  <c:v>42.32</c:v>
                </c:pt>
                <c:pt idx="4232">
                  <c:v>42.33</c:v>
                </c:pt>
                <c:pt idx="4233">
                  <c:v>42.34</c:v>
                </c:pt>
                <c:pt idx="4234">
                  <c:v>42.35</c:v>
                </c:pt>
                <c:pt idx="4235">
                  <c:v>42.36</c:v>
                </c:pt>
                <c:pt idx="4236">
                  <c:v>42.37</c:v>
                </c:pt>
                <c:pt idx="4237">
                  <c:v>42.38</c:v>
                </c:pt>
                <c:pt idx="4238">
                  <c:v>42.39</c:v>
                </c:pt>
                <c:pt idx="4239">
                  <c:v>42.4</c:v>
                </c:pt>
                <c:pt idx="4240">
                  <c:v>42.41</c:v>
                </c:pt>
                <c:pt idx="4241">
                  <c:v>42.42</c:v>
                </c:pt>
                <c:pt idx="4242">
                  <c:v>42.43</c:v>
                </c:pt>
                <c:pt idx="4243">
                  <c:v>42.44</c:v>
                </c:pt>
                <c:pt idx="4244">
                  <c:v>42.45</c:v>
                </c:pt>
                <c:pt idx="4245">
                  <c:v>42.46</c:v>
                </c:pt>
                <c:pt idx="4246">
                  <c:v>42.47</c:v>
                </c:pt>
                <c:pt idx="4247">
                  <c:v>42.48</c:v>
                </c:pt>
                <c:pt idx="4248">
                  <c:v>42.49</c:v>
                </c:pt>
                <c:pt idx="4249">
                  <c:v>42.5</c:v>
                </c:pt>
                <c:pt idx="4250">
                  <c:v>42.51</c:v>
                </c:pt>
                <c:pt idx="4251">
                  <c:v>42.52</c:v>
                </c:pt>
                <c:pt idx="4252">
                  <c:v>42.53</c:v>
                </c:pt>
                <c:pt idx="4253">
                  <c:v>42.54</c:v>
                </c:pt>
                <c:pt idx="4254">
                  <c:v>42.55</c:v>
                </c:pt>
                <c:pt idx="4255">
                  <c:v>42.56</c:v>
                </c:pt>
                <c:pt idx="4256">
                  <c:v>42.57</c:v>
                </c:pt>
                <c:pt idx="4257">
                  <c:v>42.58</c:v>
                </c:pt>
                <c:pt idx="4258">
                  <c:v>42.59</c:v>
                </c:pt>
                <c:pt idx="4259">
                  <c:v>42.6</c:v>
                </c:pt>
                <c:pt idx="4260">
                  <c:v>42.61</c:v>
                </c:pt>
                <c:pt idx="4261">
                  <c:v>42.62</c:v>
                </c:pt>
                <c:pt idx="4262">
                  <c:v>42.63</c:v>
                </c:pt>
                <c:pt idx="4263">
                  <c:v>42.64</c:v>
                </c:pt>
                <c:pt idx="4264">
                  <c:v>42.65</c:v>
                </c:pt>
                <c:pt idx="4265">
                  <c:v>42.66</c:v>
                </c:pt>
                <c:pt idx="4266">
                  <c:v>42.67</c:v>
                </c:pt>
                <c:pt idx="4267">
                  <c:v>42.68</c:v>
                </c:pt>
                <c:pt idx="4268">
                  <c:v>42.69</c:v>
                </c:pt>
                <c:pt idx="4269">
                  <c:v>42.7</c:v>
                </c:pt>
                <c:pt idx="4270">
                  <c:v>42.71</c:v>
                </c:pt>
                <c:pt idx="4271">
                  <c:v>42.72</c:v>
                </c:pt>
                <c:pt idx="4272">
                  <c:v>42.73</c:v>
                </c:pt>
                <c:pt idx="4273">
                  <c:v>42.74</c:v>
                </c:pt>
                <c:pt idx="4274">
                  <c:v>42.75</c:v>
                </c:pt>
                <c:pt idx="4275">
                  <c:v>42.76</c:v>
                </c:pt>
                <c:pt idx="4276">
                  <c:v>42.77</c:v>
                </c:pt>
                <c:pt idx="4277">
                  <c:v>42.78</c:v>
                </c:pt>
                <c:pt idx="4278">
                  <c:v>42.79</c:v>
                </c:pt>
                <c:pt idx="4279">
                  <c:v>42.8</c:v>
                </c:pt>
                <c:pt idx="4280">
                  <c:v>42.81</c:v>
                </c:pt>
                <c:pt idx="4281">
                  <c:v>42.82</c:v>
                </c:pt>
                <c:pt idx="4282">
                  <c:v>42.83</c:v>
                </c:pt>
                <c:pt idx="4283">
                  <c:v>42.84</c:v>
                </c:pt>
                <c:pt idx="4284">
                  <c:v>42.85</c:v>
                </c:pt>
                <c:pt idx="4285">
                  <c:v>42.86</c:v>
                </c:pt>
                <c:pt idx="4286">
                  <c:v>42.87</c:v>
                </c:pt>
                <c:pt idx="4287">
                  <c:v>42.88</c:v>
                </c:pt>
                <c:pt idx="4288">
                  <c:v>42.89</c:v>
                </c:pt>
                <c:pt idx="4289">
                  <c:v>42.9</c:v>
                </c:pt>
                <c:pt idx="4290">
                  <c:v>42.91</c:v>
                </c:pt>
                <c:pt idx="4291">
                  <c:v>42.92</c:v>
                </c:pt>
                <c:pt idx="4292">
                  <c:v>42.93</c:v>
                </c:pt>
                <c:pt idx="4293">
                  <c:v>42.94</c:v>
                </c:pt>
                <c:pt idx="4294">
                  <c:v>42.95</c:v>
                </c:pt>
                <c:pt idx="4295">
                  <c:v>42.96</c:v>
                </c:pt>
                <c:pt idx="4296">
                  <c:v>42.97</c:v>
                </c:pt>
                <c:pt idx="4297">
                  <c:v>42.98</c:v>
                </c:pt>
                <c:pt idx="4298">
                  <c:v>42.99</c:v>
                </c:pt>
                <c:pt idx="4299">
                  <c:v>43</c:v>
                </c:pt>
                <c:pt idx="4300">
                  <c:v>43.01</c:v>
                </c:pt>
                <c:pt idx="4301">
                  <c:v>43.02</c:v>
                </c:pt>
                <c:pt idx="4302">
                  <c:v>43.03</c:v>
                </c:pt>
                <c:pt idx="4303">
                  <c:v>43.04</c:v>
                </c:pt>
                <c:pt idx="4304">
                  <c:v>43.05</c:v>
                </c:pt>
                <c:pt idx="4305">
                  <c:v>43.06</c:v>
                </c:pt>
                <c:pt idx="4306">
                  <c:v>43.07</c:v>
                </c:pt>
                <c:pt idx="4307">
                  <c:v>43.08</c:v>
                </c:pt>
                <c:pt idx="4308">
                  <c:v>43.09</c:v>
                </c:pt>
                <c:pt idx="4309">
                  <c:v>43.1</c:v>
                </c:pt>
                <c:pt idx="4310">
                  <c:v>43.11</c:v>
                </c:pt>
                <c:pt idx="4311">
                  <c:v>43.12</c:v>
                </c:pt>
                <c:pt idx="4312">
                  <c:v>43.13</c:v>
                </c:pt>
                <c:pt idx="4313">
                  <c:v>43.14</c:v>
                </c:pt>
                <c:pt idx="4314">
                  <c:v>43.15</c:v>
                </c:pt>
                <c:pt idx="4315">
                  <c:v>43.16</c:v>
                </c:pt>
                <c:pt idx="4316">
                  <c:v>43.17</c:v>
                </c:pt>
                <c:pt idx="4317">
                  <c:v>43.18</c:v>
                </c:pt>
                <c:pt idx="4318">
                  <c:v>43.19</c:v>
                </c:pt>
                <c:pt idx="4319">
                  <c:v>43.2</c:v>
                </c:pt>
                <c:pt idx="4320">
                  <c:v>43.21</c:v>
                </c:pt>
                <c:pt idx="4321">
                  <c:v>43.22</c:v>
                </c:pt>
                <c:pt idx="4322">
                  <c:v>43.23</c:v>
                </c:pt>
                <c:pt idx="4323">
                  <c:v>43.24</c:v>
                </c:pt>
                <c:pt idx="4324">
                  <c:v>43.25</c:v>
                </c:pt>
                <c:pt idx="4325">
                  <c:v>43.26</c:v>
                </c:pt>
                <c:pt idx="4326">
                  <c:v>43.27</c:v>
                </c:pt>
                <c:pt idx="4327">
                  <c:v>43.28</c:v>
                </c:pt>
                <c:pt idx="4328">
                  <c:v>43.29</c:v>
                </c:pt>
                <c:pt idx="4329">
                  <c:v>43.3</c:v>
                </c:pt>
                <c:pt idx="4330">
                  <c:v>43.31</c:v>
                </c:pt>
                <c:pt idx="4331">
                  <c:v>43.32</c:v>
                </c:pt>
                <c:pt idx="4332">
                  <c:v>43.33</c:v>
                </c:pt>
                <c:pt idx="4333">
                  <c:v>43.34</c:v>
                </c:pt>
                <c:pt idx="4334">
                  <c:v>43.35</c:v>
                </c:pt>
                <c:pt idx="4335">
                  <c:v>43.36</c:v>
                </c:pt>
                <c:pt idx="4336">
                  <c:v>43.37</c:v>
                </c:pt>
                <c:pt idx="4337">
                  <c:v>43.38</c:v>
                </c:pt>
                <c:pt idx="4338">
                  <c:v>43.39</c:v>
                </c:pt>
                <c:pt idx="4339">
                  <c:v>43.4</c:v>
                </c:pt>
                <c:pt idx="4340">
                  <c:v>43.41</c:v>
                </c:pt>
                <c:pt idx="4341">
                  <c:v>43.42</c:v>
                </c:pt>
                <c:pt idx="4342">
                  <c:v>43.43</c:v>
                </c:pt>
                <c:pt idx="4343">
                  <c:v>43.44</c:v>
                </c:pt>
                <c:pt idx="4344">
                  <c:v>43.45</c:v>
                </c:pt>
                <c:pt idx="4345">
                  <c:v>43.46</c:v>
                </c:pt>
                <c:pt idx="4346">
                  <c:v>43.47</c:v>
                </c:pt>
                <c:pt idx="4347">
                  <c:v>43.48</c:v>
                </c:pt>
                <c:pt idx="4348">
                  <c:v>43.49</c:v>
                </c:pt>
                <c:pt idx="4349">
                  <c:v>43.5</c:v>
                </c:pt>
                <c:pt idx="4350">
                  <c:v>43.51</c:v>
                </c:pt>
                <c:pt idx="4351">
                  <c:v>43.52</c:v>
                </c:pt>
                <c:pt idx="4352">
                  <c:v>43.53</c:v>
                </c:pt>
                <c:pt idx="4353">
                  <c:v>43.54</c:v>
                </c:pt>
                <c:pt idx="4354">
                  <c:v>43.55</c:v>
                </c:pt>
                <c:pt idx="4355">
                  <c:v>43.56</c:v>
                </c:pt>
                <c:pt idx="4356">
                  <c:v>43.57</c:v>
                </c:pt>
                <c:pt idx="4357">
                  <c:v>43.58</c:v>
                </c:pt>
                <c:pt idx="4358">
                  <c:v>43.59</c:v>
                </c:pt>
                <c:pt idx="4359">
                  <c:v>43.6</c:v>
                </c:pt>
                <c:pt idx="4360">
                  <c:v>43.61</c:v>
                </c:pt>
                <c:pt idx="4361">
                  <c:v>43.62</c:v>
                </c:pt>
                <c:pt idx="4362">
                  <c:v>43.63</c:v>
                </c:pt>
                <c:pt idx="4363">
                  <c:v>43.64</c:v>
                </c:pt>
                <c:pt idx="4364">
                  <c:v>43.65</c:v>
                </c:pt>
                <c:pt idx="4365">
                  <c:v>43.66</c:v>
                </c:pt>
                <c:pt idx="4366">
                  <c:v>43.67</c:v>
                </c:pt>
                <c:pt idx="4367">
                  <c:v>43.68</c:v>
                </c:pt>
                <c:pt idx="4368">
                  <c:v>43.69</c:v>
                </c:pt>
                <c:pt idx="4369">
                  <c:v>43.7</c:v>
                </c:pt>
                <c:pt idx="4370">
                  <c:v>43.71</c:v>
                </c:pt>
                <c:pt idx="4371">
                  <c:v>43.72</c:v>
                </c:pt>
                <c:pt idx="4372">
                  <c:v>43.73</c:v>
                </c:pt>
                <c:pt idx="4373">
                  <c:v>43.74</c:v>
                </c:pt>
                <c:pt idx="4374">
                  <c:v>43.75</c:v>
                </c:pt>
                <c:pt idx="4375">
                  <c:v>43.76</c:v>
                </c:pt>
                <c:pt idx="4376">
                  <c:v>43.77</c:v>
                </c:pt>
                <c:pt idx="4377">
                  <c:v>43.78</c:v>
                </c:pt>
                <c:pt idx="4378">
                  <c:v>43.79</c:v>
                </c:pt>
                <c:pt idx="4379">
                  <c:v>43.8</c:v>
                </c:pt>
                <c:pt idx="4380">
                  <c:v>43.81</c:v>
                </c:pt>
                <c:pt idx="4381">
                  <c:v>43.82</c:v>
                </c:pt>
                <c:pt idx="4382">
                  <c:v>43.83</c:v>
                </c:pt>
                <c:pt idx="4383">
                  <c:v>43.84</c:v>
                </c:pt>
                <c:pt idx="4384">
                  <c:v>43.85</c:v>
                </c:pt>
                <c:pt idx="4385">
                  <c:v>43.86</c:v>
                </c:pt>
                <c:pt idx="4386">
                  <c:v>43.87</c:v>
                </c:pt>
                <c:pt idx="4387">
                  <c:v>43.88</c:v>
                </c:pt>
                <c:pt idx="4388">
                  <c:v>43.89</c:v>
                </c:pt>
                <c:pt idx="4389">
                  <c:v>43.9</c:v>
                </c:pt>
                <c:pt idx="4390">
                  <c:v>43.91</c:v>
                </c:pt>
                <c:pt idx="4391">
                  <c:v>43.92</c:v>
                </c:pt>
                <c:pt idx="4392">
                  <c:v>43.93</c:v>
                </c:pt>
                <c:pt idx="4393">
                  <c:v>43.94</c:v>
                </c:pt>
                <c:pt idx="4394">
                  <c:v>43.95</c:v>
                </c:pt>
                <c:pt idx="4395">
                  <c:v>43.96</c:v>
                </c:pt>
                <c:pt idx="4396">
                  <c:v>43.97</c:v>
                </c:pt>
                <c:pt idx="4397">
                  <c:v>43.98</c:v>
                </c:pt>
                <c:pt idx="4398">
                  <c:v>43.99</c:v>
                </c:pt>
                <c:pt idx="4399">
                  <c:v>44</c:v>
                </c:pt>
                <c:pt idx="4400">
                  <c:v>44.01</c:v>
                </c:pt>
                <c:pt idx="4401">
                  <c:v>44.02</c:v>
                </c:pt>
                <c:pt idx="4402">
                  <c:v>44.03</c:v>
                </c:pt>
                <c:pt idx="4403">
                  <c:v>44.04</c:v>
                </c:pt>
                <c:pt idx="4404">
                  <c:v>44.05</c:v>
                </c:pt>
                <c:pt idx="4405">
                  <c:v>44.06</c:v>
                </c:pt>
                <c:pt idx="4406">
                  <c:v>44.07</c:v>
                </c:pt>
                <c:pt idx="4407">
                  <c:v>44.08</c:v>
                </c:pt>
                <c:pt idx="4408">
                  <c:v>44.09</c:v>
                </c:pt>
                <c:pt idx="4409">
                  <c:v>44.1</c:v>
                </c:pt>
                <c:pt idx="4410">
                  <c:v>44.11</c:v>
                </c:pt>
                <c:pt idx="4411">
                  <c:v>44.12</c:v>
                </c:pt>
                <c:pt idx="4412">
                  <c:v>44.13</c:v>
                </c:pt>
                <c:pt idx="4413">
                  <c:v>44.14</c:v>
                </c:pt>
                <c:pt idx="4414">
                  <c:v>44.15</c:v>
                </c:pt>
                <c:pt idx="4415">
                  <c:v>44.16</c:v>
                </c:pt>
                <c:pt idx="4416">
                  <c:v>44.17</c:v>
                </c:pt>
                <c:pt idx="4417">
                  <c:v>44.18</c:v>
                </c:pt>
                <c:pt idx="4418">
                  <c:v>44.19</c:v>
                </c:pt>
                <c:pt idx="4419">
                  <c:v>44.2</c:v>
                </c:pt>
                <c:pt idx="4420">
                  <c:v>44.21</c:v>
                </c:pt>
                <c:pt idx="4421">
                  <c:v>44.22</c:v>
                </c:pt>
                <c:pt idx="4422">
                  <c:v>44.23</c:v>
                </c:pt>
                <c:pt idx="4423">
                  <c:v>44.24</c:v>
                </c:pt>
                <c:pt idx="4424">
                  <c:v>44.25</c:v>
                </c:pt>
                <c:pt idx="4425">
                  <c:v>44.26</c:v>
                </c:pt>
                <c:pt idx="4426">
                  <c:v>44.27</c:v>
                </c:pt>
                <c:pt idx="4427">
                  <c:v>44.28</c:v>
                </c:pt>
                <c:pt idx="4428">
                  <c:v>44.29</c:v>
                </c:pt>
                <c:pt idx="4429">
                  <c:v>44.3</c:v>
                </c:pt>
                <c:pt idx="4430">
                  <c:v>44.31</c:v>
                </c:pt>
                <c:pt idx="4431">
                  <c:v>44.32</c:v>
                </c:pt>
                <c:pt idx="4432">
                  <c:v>44.33</c:v>
                </c:pt>
                <c:pt idx="4433">
                  <c:v>44.34</c:v>
                </c:pt>
                <c:pt idx="4434">
                  <c:v>44.35</c:v>
                </c:pt>
                <c:pt idx="4435">
                  <c:v>44.36</c:v>
                </c:pt>
                <c:pt idx="4436">
                  <c:v>44.37</c:v>
                </c:pt>
                <c:pt idx="4437">
                  <c:v>44.38</c:v>
                </c:pt>
                <c:pt idx="4438">
                  <c:v>44.39</c:v>
                </c:pt>
                <c:pt idx="4439">
                  <c:v>44.4</c:v>
                </c:pt>
                <c:pt idx="4440">
                  <c:v>44.41</c:v>
                </c:pt>
                <c:pt idx="4441">
                  <c:v>44.42</c:v>
                </c:pt>
                <c:pt idx="4442">
                  <c:v>44.43</c:v>
                </c:pt>
                <c:pt idx="4443">
                  <c:v>44.44</c:v>
                </c:pt>
                <c:pt idx="4444">
                  <c:v>44.45</c:v>
                </c:pt>
                <c:pt idx="4445">
                  <c:v>44.46</c:v>
                </c:pt>
                <c:pt idx="4446">
                  <c:v>44.47</c:v>
                </c:pt>
                <c:pt idx="4447">
                  <c:v>44.48</c:v>
                </c:pt>
                <c:pt idx="4448">
                  <c:v>44.49</c:v>
                </c:pt>
                <c:pt idx="4449">
                  <c:v>44.5</c:v>
                </c:pt>
                <c:pt idx="4450">
                  <c:v>44.51</c:v>
                </c:pt>
                <c:pt idx="4451">
                  <c:v>44.52</c:v>
                </c:pt>
                <c:pt idx="4452">
                  <c:v>44.53</c:v>
                </c:pt>
                <c:pt idx="4453">
                  <c:v>44.54</c:v>
                </c:pt>
                <c:pt idx="4454">
                  <c:v>44.55</c:v>
                </c:pt>
                <c:pt idx="4455">
                  <c:v>44.56</c:v>
                </c:pt>
                <c:pt idx="4456">
                  <c:v>44.57</c:v>
                </c:pt>
                <c:pt idx="4457">
                  <c:v>44.58</c:v>
                </c:pt>
                <c:pt idx="4458">
                  <c:v>44.59</c:v>
                </c:pt>
                <c:pt idx="4459">
                  <c:v>44.6</c:v>
                </c:pt>
                <c:pt idx="4460">
                  <c:v>44.61</c:v>
                </c:pt>
                <c:pt idx="4461">
                  <c:v>44.62</c:v>
                </c:pt>
                <c:pt idx="4462">
                  <c:v>44.63</c:v>
                </c:pt>
                <c:pt idx="4463">
                  <c:v>44.64</c:v>
                </c:pt>
                <c:pt idx="4464">
                  <c:v>44.65</c:v>
                </c:pt>
                <c:pt idx="4465">
                  <c:v>44.66</c:v>
                </c:pt>
                <c:pt idx="4466">
                  <c:v>44.67</c:v>
                </c:pt>
                <c:pt idx="4467">
                  <c:v>44.68</c:v>
                </c:pt>
                <c:pt idx="4468">
                  <c:v>44.69</c:v>
                </c:pt>
                <c:pt idx="4469">
                  <c:v>44.7</c:v>
                </c:pt>
                <c:pt idx="4470">
                  <c:v>44.71</c:v>
                </c:pt>
                <c:pt idx="4471">
                  <c:v>44.72</c:v>
                </c:pt>
                <c:pt idx="4472">
                  <c:v>44.73</c:v>
                </c:pt>
                <c:pt idx="4473">
                  <c:v>44.74</c:v>
                </c:pt>
                <c:pt idx="4474">
                  <c:v>44.75</c:v>
                </c:pt>
                <c:pt idx="4475">
                  <c:v>44.76</c:v>
                </c:pt>
                <c:pt idx="4476">
                  <c:v>44.77</c:v>
                </c:pt>
                <c:pt idx="4477">
                  <c:v>44.78</c:v>
                </c:pt>
                <c:pt idx="4478">
                  <c:v>44.79</c:v>
                </c:pt>
                <c:pt idx="4479">
                  <c:v>44.8</c:v>
                </c:pt>
                <c:pt idx="4480">
                  <c:v>44.81</c:v>
                </c:pt>
                <c:pt idx="4481">
                  <c:v>44.82</c:v>
                </c:pt>
                <c:pt idx="4482">
                  <c:v>44.83</c:v>
                </c:pt>
                <c:pt idx="4483">
                  <c:v>44.84</c:v>
                </c:pt>
                <c:pt idx="4484">
                  <c:v>44.85</c:v>
                </c:pt>
                <c:pt idx="4485">
                  <c:v>44.86</c:v>
                </c:pt>
                <c:pt idx="4486">
                  <c:v>44.87</c:v>
                </c:pt>
                <c:pt idx="4487">
                  <c:v>44.88</c:v>
                </c:pt>
                <c:pt idx="4488">
                  <c:v>44.89</c:v>
                </c:pt>
                <c:pt idx="4489">
                  <c:v>44.9</c:v>
                </c:pt>
                <c:pt idx="4490">
                  <c:v>44.91</c:v>
                </c:pt>
                <c:pt idx="4491">
                  <c:v>44.92</c:v>
                </c:pt>
                <c:pt idx="4492">
                  <c:v>44.93</c:v>
                </c:pt>
                <c:pt idx="4493">
                  <c:v>44.94</c:v>
                </c:pt>
                <c:pt idx="4494">
                  <c:v>44.95</c:v>
                </c:pt>
                <c:pt idx="4495">
                  <c:v>44.96</c:v>
                </c:pt>
                <c:pt idx="4496">
                  <c:v>44.97</c:v>
                </c:pt>
                <c:pt idx="4497">
                  <c:v>44.98</c:v>
                </c:pt>
                <c:pt idx="4498">
                  <c:v>44.99</c:v>
                </c:pt>
                <c:pt idx="4499">
                  <c:v>45</c:v>
                </c:pt>
                <c:pt idx="4500">
                  <c:v>45.01</c:v>
                </c:pt>
                <c:pt idx="4501">
                  <c:v>45.02</c:v>
                </c:pt>
                <c:pt idx="4502">
                  <c:v>45.03</c:v>
                </c:pt>
                <c:pt idx="4503">
                  <c:v>45.04</c:v>
                </c:pt>
                <c:pt idx="4504">
                  <c:v>45.05</c:v>
                </c:pt>
                <c:pt idx="4505">
                  <c:v>45.06</c:v>
                </c:pt>
                <c:pt idx="4506">
                  <c:v>45.07</c:v>
                </c:pt>
                <c:pt idx="4507">
                  <c:v>45.08</c:v>
                </c:pt>
                <c:pt idx="4508">
                  <c:v>45.09</c:v>
                </c:pt>
                <c:pt idx="4509">
                  <c:v>45.1</c:v>
                </c:pt>
                <c:pt idx="4510">
                  <c:v>45.11</c:v>
                </c:pt>
                <c:pt idx="4511">
                  <c:v>45.12</c:v>
                </c:pt>
                <c:pt idx="4512">
                  <c:v>45.13</c:v>
                </c:pt>
                <c:pt idx="4513">
                  <c:v>45.14</c:v>
                </c:pt>
                <c:pt idx="4514">
                  <c:v>45.15</c:v>
                </c:pt>
                <c:pt idx="4515">
                  <c:v>45.16</c:v>
                </c:pt>
                <c:pt idx="4516">
                  <c:v>45.17</c:v>
                </c:pt>
                <c:pt idx="4517">
                  <c:v>45.18</c:v>
                </c:pt>
                <c:pt idx="4518">
                  <c:v>45.19</c:v>
                </c:pt>
                <c:pt idx="4519">
                  <c:v>45.2</c:v>
                </c:pt>
                <c:pt idx="4520">
                  <c:v>45.21</c:v>
                </c:pt>
                <c:pt idx="4521">
                  <c:v>45.22</c:v>
                </c:pt>
                <c:pt idx="4522">
                  <c:v>45.23</c:v>
                </c:pt>
                <c:pt idx="4523">
                  <c:v>45.24</c:v>
                </c:pt>
                <c:pt idx="4524">
                  <c:v>45.25</c:v>
                </c:pt>
                <c:pt idx="4525">
                  <c:v>45.26</c:v>
                </c:pt>
                <c:pt idx="4526">
                  <c:v>45.27</c:v>
                </c:pt>
                <c:pt idx="4527">
                  <c:v>45.28</c:v>
                </c:pt>
                <c:pt idx="4528">
                  <c:v>45.29</c:v>
                </c:pt>
                <c:pt idx="4529">
                  <c:v>45.3</c:v>
                </c:pt>
                <c:pt idx="4530">
                  <c:v>45.31</c:v>
                </c:pt>
                <c:pt idx="4531">
                  <c:v>45.32</c:v>
                </c:pt>
                <c:pt idx="4532">
                  <c:v>45.33</c:v>
                </c:pt>
                <c:pt idx="4533">
                  <c:v>45.34</c:v>
                </c:pt>
                <c:pt idx="4534">
                  <c:v>45.35</c:v>
                </c:pt>
                <c:pt idx="4535">
                  <c:v>45.36</c:v>
                </c:pt>
                <c:pt idx="4536">
                  <c:v>45.37</c:v>
                </c:pt>
                <c:pt idx="4537">
                  <c:v>45.38</c:v>
                </c:pt>
                <c:pt idx="4538">
                  <c:v>45.39</c:v>
                </c:pt>
                <c:pt idx="4539">
                  <c:v>45.4</c:v>
                </c:pt>
                <c:pt idx="4540">
                  <c:v>45.41</c:v>
                </c:pt>
                <c:pt idx="4541">
                  <c:v>45.42</c:v>
                </c:pt>
                <c:pt idx="4542">
                  <c:v>45.43</c:v>
                </c:pt>
                <c:pt idx="4543">
                  <c:v>45.44</c:v>
                </c:pt>
                <c:pt idx="4544">
                  <c:v>45.45</c:v>
                </c:pt>
                <c:pt idx="4545">
                  <c:v>45.46</c:v>
                </c:pt>
                <c:pt idx="4546">
                  <c:v>45.47</c:v>
                </c:pt>
                <c:pt idx="4547">
                  <c:v>45.48</c:v>
                </c:pt>
                <c:pt idx="4548">
                  <c:v>45.49</c:v>
                </c:pt>
                <c:pt idx="4549">
                  <c:v>45.5</c:v>
                </c:pt>
                <c:pt idx="4550">
                  <c:v>45.51</c:v>
                </c:pt>
                <c:pt idx="4551">
                  <c:v>45.52</c:v>
                </c:pt>
                <c:pt idx="4552">
                  <c:v>45.53</c:v>
                </c:pt>
                <c:pt idx="4553">
                  <c:v>45.54</c:v>
                </c:pt>
                <c:pt idx="4554">
                  <c:v>45.55</c:v>
                </c:pt>
                <c:pt idx="4555">
                  <c:v>45.56</c:v>
                </c:pt>
                <c:pt idx="4556">
                  <c:v>45.57</c:v>
                </c:pt>
                <c:pt idx="4557">
                  <c:v>45.58</c:v>
                </c:pt>
                <c:pt idx="4558">
                  <c:v>45.59</c:v>
                </c:pt>
                <c:pt idx="4559">
                  <c:v>45.6</c:v>
                </c:pt>
                <c:pt idx="4560">
                  <c:v>45.61</c:v>
                </c:pt>
                <c:pt idx="4561">
                  <c:v>45.62</c:v>
                </c:pt>
                <c:pt idx="4562">
                  <c:v>45.63</c:v>
                </c:pt>
                <c:pt idx="4563">
                  <c:v>45.64</c:v>
                </c:pt>
                <c:pt idx="4564">
                  <c:v>45.65</c:v>
                </c:pt>
                <c:pt idx="4565">
                  <c:v>45.66</c:v>
                </c:pt>
                <c:pt idx="4566">
                  <c:v>45.67</c:v>
                </c:pt>
                <c:pt idx="4567">
                  <c:v>45.68</c:v>
                </c:pt>
                <c:pt idx="4568">
                  <c:v>45.69</c:v>
                </c:pt>
                <c:pt idx="4569">
                  <c:v>45.7</c:v>
                </c:pt>
                <c:pt idx="4570">
                  <c:v>45.71</c:v>
                </c:pt>
                <c:pt idx="4571">
                  <c:v>45.72</c:v>
                </c:pt>
                <c:pt idx="4572">
                  <c:v>45.73</c:v>
                </c:pt>
                <c:pt idx="4573">
                  <c:v>45.74</c:v>
                </c:pt>
                <c:pt idx="4574">
                  <c:v>45.75</c:v>
                </c:pt>
                <c:pt idx="4575">
                  <c:v>45.76</c:v>
                </c:pt>
                <c:pt idx="4576">
                  <c:v>45.77</c:v>
                </c:pt>
                <c:pt idx="4577">
                  <c:v>45.78</c:v>
                </c:pt>
                <c:pt idx="4578">
                  <c:v>45.79</c:v>
                </c:pt>
                <c:pt idx="4579">
                  <c:v>45.8</c:v>
                </c:pt>
                <c:pt idx="4580">
                  <c:v>45.81</c:v>
                </c:pt>
                <c:pt idx="4581">
                  <c:v>45.82</c:v>
                </c:pt>
                <c:pt idx="4582">
                  <c:v>45.83</c:v>
                </c:pt>
                <c:pt idx="4583">
                  <c:v>45.84</c:v>
                </c:pt>
                <c:pt idx="4584">
                  <c:v>45.85</c:v>
                </c:pt>
                <c:pt idx="4585">
                  <c:v>45.86</c:v>
                </c:pt>
                <c:pt idx="4586">
                  <c:v>45.87</c:v>
                </c:pt>
                <c:pt idx="4587">
                  <c:v>45.88</c:v>
                </c:pt>
                <c:pt idx="4588">
                  <c:v>45.89</c:v>
                </c:pt>
                <c:pt idx="4589">
                  <c:v>45.9</c:v>
                </c:pt>
                <c:pt idx="4590">
                  <c:v>45.91</c:v>
                </c:pt>
                <c:pt idx="4591">
                  <c:v>45.92</c:v>
                </c:pt>
                <c:pt idx="4592">
                  <c:v>45.93</c:v>
                </c:pt>
                <c:pt idx="4593">
                  <c:v>45.94</c:v>
                </c:pt>
                <c:pt idx="4594">
                  <c:v>45.95</c:v>
                </c:pt>
                <c:pt idx="4595">
                  <c:v>45.96</c:v>
                </c:pt>
                <c:pt idx="4596">
                  <c:v>45.97</c:v>
                </c:pt>
                <c:pt idx="4597">
                  <c:v>45.98</c:v>
                </c:pt>
                <c:pt idx="4598">
                  <c:v>45.99</c:v>
                </c:pt>
                <c:pt idx="4599">
                  <c:v>46</c:v>
                </c:pt>
                <c:pt idx="4600">
                  <c:v>46.01</c:v>
                </c:pt>
                <c:pt idx="4601">
                  <c:v>46.02</c:v>
                </c:pt>
                <c:pt idx="4602">
                  <c:v>46.03</c:v>
                </c:pt>
                <c:pt idx="4603">
                  <c:v>46.04</c:v>
                </c:pt>
                <c:pt idx="4604">
                  <c:v>46.05</c:v>
                </c:pt>
                <c:pt idx="4605">
                  <c:v>46.06</c:v>
                </c:pt>
                <c:pt idx="4606">
                  <c:v>46.07</c:v>
                </c:pt>
                <c:pt idx="4607">
                  <c:v>46.08</c:v>
                </c:pt>
                <c:pt idx="4608">
                  <c:v>46.09</c:v>
                </c:pt>
                <c:pt idx="4609">
                  <c:v>46.1</c:v>
                </c:pt>
                <c:pt idx="4610">
                  <c:v>46.11</c:v>
                </c:pt>
                <c:pt idx="4611">
                  <c:v>46.12</c:v>
                </c:pt>
                <c:pt idx="4612">
                  <c:v>46.13</c:v>
                </c:pt>
                <c:pt idx="4613">
                  <c:v>46.14</c:v>
                </c:pt>
                <c:pt idx="4614">
                  <c:v>46.15</c:v>
                </c:pt>
                <c:pt idx="4615">
                  <c:v>46.16</c:v>
                </c:pt>
                <c:pt idx="4616">
                  <c:v>46.17</c:v>
                </c:pt>
                <c:pt idx="4617">
                  <c:v>46.18</c:v>
                </c:pt>
                <c:pt idx="4618">
                  <c:v>46.19</c:v>
                </c:pt>
                <c:pt idx="4619">
                  <c:v>46.2</c:v>
                </c:pt>
                <c:pt idx="4620">
                  <c:v>46.21</c:v>
                </c:pt>
                <c:pt idx="4621">
                  <c:v>46.22</c:v>
                </c:pt>
                <c:pt idx="4622">
                  <c:v>46.23</c:v>
                </c:pt>
                <c:pt idx="4623">
                  <c:v>46.24</c:v>
                </c:pt>
                <c:pt idx="4624">
                  <c:v>46.25</c:v>
                </c:pt>
                <c:pt idx="4625">
                  <c:v>46.26</c:v>
                </c:pt>
                <c:pt idx="4626">
                  <c:v>46.27</c:v>
                </c:pt>
                <c:pt idx="4627">
                  <c:v>46.28</c:v>
                </c:pt>
                <c:pt idx="4628">
                  <c:v>46.29</c:v>
                </c:pt>
                <c:pt idx="4629">
                  <c:v>46.3</c:v>
                </c:pt>
                <c:pt idx="4630">
                  <c:v>46.31</c:v>
                </c:pt>
                <c:pt idx="4631">
                  <c:v>46.32</c:v>
                </c:pt>
                <c:pt idx="4632">
                  <c:v>46.33</c:v>
                </c:pt>
                <c:pt idx="4633">
                  <c:v>46.34</c:v>
                </c:pt>
                <c:pt idx="4634">
                  <c:v>46.35</c:v>
                </c:pt>
                <c:pt idx="4635">
                  <c:v>46.36</c:v>
                </c:pt>
                <c:pt idx="4636">
                  <c:v>46.37</c:v>
                </c:pt>
                <c:pt idx="4637">
                  <c:v>46.38</c:v>
                </c:pt>
                <c:pt idx="4638">
                  <c:v>46.39</c:v>
                </c:pt>
                <c:pt idx="4639">
                  <c:v>46.4</c:v>
                </c:pt>
                <c:pt idx="4640">
                  <c:v>46.41</c:v>
                </c:pt>
                <c:pt idx="4641">
                  <c:v>46.42</c:v>
                </c:pt>
                <c:pt idx="4642">
                  <c:v>46.43</c:v>
                </c:pt>
                <c:pt idx="4643">
                  <c:v>46.44</c:v>
                </c:pt>
                <c:pt idx="4644">
                  <c:v>46.45</c:v>
                </c:pt>
                <c:pt idx="4645">
                  <c:v>46.46</c:v>
                </c:pt>
                <c:pt idx="4646">
                  <c:v>46.47</c:v>
                </c:pt>
                <c:pt idx="4647">
                  <c:v>46.48</c:v>
                </c:pt>
                <c:pt idx="4648">
                  <c:v>46.49</c:v>
                </c:pt>
                <c:pt idx="4649">
                  <c:v>46.5</c:v>
                </c:pt>
                <c:pt idx="4650">
                  <c:v>46.51</c:v>
                </c:pt>
                <c:pt idx="4651">
                  <c:v>46.52</c:v>
                </c:pt>
                <c:pt idx="4652">
                  <c:v>46.53</c:v>
                </c:pt>
                <c:pt idx="4653">
                  <c:v>46.54</c:v>
                </c:pt>
                <c:pt idx="4654">
                  <c:v>46.55</c:v>
                </c:pt>
                <c:pt idx="4655">
                  <c:v>46.56</c:v>
                </c:pt>
                <c:pt idx="4656">
                  <c:v>46.57</c:v>
                </c:pt>
                <c:pt idx="4657">
                  <c:v>46.58</c:v>
                </c:pt>
                <c:pt idx="4658">
                  <c:v>46.59</c:v>
                </c:pt>
                <c:pt idx="4659">
                  <c:v>46.6</c:v>
                </c:pt>
                <c:pt idx="4660">
                  <c:v>46.61</c:v>
                </c:pt>
                <c:pt idx="4661">
                  <c:v>46.62</c:v>
                </c:pt>
                <c:pt idx="4662">
                  <c:v>46.63</c:v>
                </c:pt>
                <c:pt idx="4663">
                  <c:v>46.64</c:v>
                </c:pt>
                <c:pt idx="4664">
                  <c:v>46.65</c:v>
                </c:pt>
                <c:pt idx="4665">
                  <c:v>46.66</c:v>
                </c:pt>
                <c:pt idx="4666">
                  <c:v>46.67</c:v>
                </c:pt>
                <c:pt idx="4667">
                  <c:v>46.68</c:v>
                </c:pt>
                <c:pt idx="4668">
                  <c:v>46.69</c:v>
                </c:pt>
                <c:pt idx="4669">
                  <c:v>46.7</c:v>
                </c:pt>
                <c:pt idx="4670">
                  <c:v>46.71</c:v>
                </c:pt>
                <c:pt idx="4671">
                  <c:v>46.72</c:v>
                </c:pt>
                <c:pt idx="4672">
                  <c:v>46.73</c:v>
                </c:pt>
                <c:pt idx="4673">
                  <c:v>46.74</c:v>
                </c:pt>
                <c:pt idx="4674">
                  <c:v>46.75</c:v>
                </c:pt>
                <c:pt idx="4675">
                  <c:v>46.76</c:v>
                </c:pt>
                <c:pt idx="4676">
                  <c:v>46.77</c:v>
                </c:pt>
                <c:pt idx="4677">
                  <c:v>46.78</c:v>
                </c:pt>
                <c:pt idx="4678">
                  <c:v>46.79</c:v>
                </c:pt>
                <c:pt idx="4679">
                  <c:v>46.8</c:v>
                </c:pt>
                <c:pt idx="4680">
                  <c:v>46.81</c:v>
                </c:pt>
                <c:pt idx="4681">
                  <c:v>46.82</c:v>
                </c:pt>
                <c:pt idx="4682">
                  <c:v>46.83</c:v>
                </c:pt>
                <c:pt idx="4683">
                  <c:v>46.84</c:v>
                </c:pt>
                <c:pt idx="4684">
                  <c:v>46.85</c:v>
                </c:pt>
                <c:pt idx="4685">
                  <c:v>46.86</c:v>
                </c:pt>
                <c:pt idx="4686">
                  <c:v>46.87</c:v>
                </c:pt>
                <c:pt idx="4687">
                  <c:v>46.88</c:v>
                </c:pt>
                <c:pt idx="4688">
                  <c:v>46.89</c:v>
                </c:pt>
                <c:pt idx="4689">
                  <c:v>46.9</c:v>
                </c:pt>
                <c:pt idx="4690">
                  <c:v>46.91</c:v>
                </c:pt>
                <c:pt idx="4691">
                  <c:v>46.92</c:v>
                </c:pt>
                <c:pt idx="4692">
                  <c:v>46.93</c:v>
                </c:pt>
                <c:pt idx="4693">
                  <c:v>46.94</c:v>
                </c:pt>
                <c:pt idx="4694">
                  <c:v>46.95</c:v>
                </c:pt>
                <c:pt idx="4695">
                  <c:v>46.96</c:v>
                </c:pt>
                <c:pt idx="4696">
                  <c:v>46.97</c:v>
                </c:pt>
                <c:pt idx="4697">
                  <c:v>46.98</c:v>
                </c:pt>
                <c:pt idx="4698">
                  <c:v>46.99</c:v>
                </c:pt>
                <c:pt idx="4699">
                  <c:v>47</c:v>
                </c:pt>
                <c:pt idx="4700">
                  <c:v>47.01</c:v>
                </c:pt>
                <c:pt idx="4701">
                  <c:v>47.02</c:v>
                </c:pt>
                <c:pt idx="4702">
                  <c:v>47.03</c:v>
                </c:pt>
                <c:pt idx="4703">
                  <c:v>47.04</c:v>
                </c:pt>
                <c:pt idx="4704">
                  <c:v>47.05</c:v>
                </c:pt>
                <c:pt idx="4705">
                  <c:v>47.06</c:v>
                </c:pt>
                <c:pt idx="4706">
                  <c:v>47.07</c:v>
                </c:pt>
                <c:pt idx="4707">
                  <c:v>47.08</c:v>
                </c:pt>
                <c:pt idx="4708">
                  <c:v>47.09</c:v>
                </c:pt>
                <c:pt idx="4709">
                  <c:v>47.1</c:v>
                </c:pt>
                <c:pt idx="4710">
                  <c:v>47.11</c:v>
                </c:pt>
                <c:pt idx="4711">
                  <c:v>47.12</c:v>
                </c:pt>
                <c:pt idx="4712">
                  <c:v>47.13</c:v>
                </c:pt>
                <c:pt idx="4713">
                  <c:v>47.14</c:v>
                </c:pt>
                <c:pt idx="4714">
                  <c:v>47.15</c:v>
                </c:pt>
                <c:pt idx="4715">
                  <c:v>47.16</c:v>
                </c:pt>
                <c:pt idx="4716">
                  <c:v>47.17</c:v>
                </c:pt>
                <c:pt idx="4717">
                  <c:v>47.18</c:v>
                </c:pt>
                <c:pt idx="4718">
                  <c:v>47.19</c:v>
                </c:pt>
                <c:pt idx="4719">
                  <c:v>47.2</c:v>
                </c:pt>
                <c:pt idx="4720">
                  <c:v>47.21</c:v>
                </c:pt>
                <c:pt idx="4721">
                  <c:v>47.22</c:v>
                </c:pt>
                <c:pt idx="4722">
                  <c:v>47.23</c:v>
                </c:pt>
                <c:pt idx="4723">
                  <c:v>47.24</c:v>
                </c:pt>
                <c:pt idx="4724">
                  <c:v>47.25</c:v>
                </c:pt>
                <c:pt idx="4725">
                  <c:v>47.26</c:v>
                </c:pt>
                <c:pt idx="4726">
                  <c:v>47.27</c:v>
                </c:pt>
                <c:pt idx="4727">
                  <c:v>47.28</c:v>
                </c:pt>
                <c:pt idx="4728">
                  <c:v>47.29</c:v>
                </c:pt>
                <c:pt idx="4729">
                  <c:v>47.3</c:v>
                </c:pt>
                <c:pt idx="4730">
                  <c:v>47.31</c:v>
                </c:pt>
                <c:pt idx="4731">
                  <c:v>47.32</c:v>
                </c:pt>
                <c:pt idx="4732">
                  <c:v>47.33</c:v>
                </c:pt>
                <c:pt idx="4733">
                  <c:v>47.34</c:v>
                </c:pt>
                <c:pt idx="4734">
                  <c:v>47.35</c:v>
                </c:pt>
                <c:pt idx="4735">
                  <c:v>47.36</c:v>
                </c:pt>
                <c:pt idx="4736">
                  <c:v>47.37</c:v>
                </c:pt>
                <c:pt idx="4737">
                  <c:v>47.38</c:v>
                </c:pt>
                <c:pt idx="4738">
                  <c:v>47.39</c:v>
                </c:pt>
                <c:pt idx="4739">
                  <c:v>47.4</c:v>
                </c:pt>
                <c:pt idx="4740">
                  <c:v>47.41</c:v>
                </c:pt>
                <c:pt idx="4741">
                  <c:v>47.42</c:v>
                </c:pt>
                <c:pt idx="4742">
                  <c:v>47.43</c:v>
                </c:pt>
                <c:pt idx="4743">
                  <c:v>47.44</c:v>
                </c:pt>
                <c:pt idx="4744">
                  <c:v>47.45</c:v>
                </c:pt>
                <c:pt idx="4745">
                  <c:v>47.46</c:v>
                </c:pt>
                <c:pt idx="4746">
                  <c:v>47.47</c:v>
                </c:pt>
                <c:pt idx="4747">
                  <c:v>47.48</c:v>
                </c:pt>
                <c:pt idx="4748">
                  <c:v>47.49</c:v>
                </c:pt>
                <c:pt idx="4749">
                  <c:v>47.5</c:v>
                </c:pt>
                <c:pt idx="4750">
                  <c:v>47.51</c:v>
                </c:pt>
                <c:pt idx="4751">
                  <c:v>47.52</c:v>
                </c:pt>
                <c:pt idx="4752">
                  <c:v>47.53</c:v>
                </c:pt>
                <c:pt idx="4753">
                  <c:v>47.54</c:v>
                </c:pt>
                <c:pt idx="4754">
                  <c:v>47.55</c:v>
                </c:pt>
                <c:pt idx="4755">
                  <c:v>47.56</c:v>
                </c:pt>
                <c:pt idx="4756">
                  <c:v>47.57</c:v>
                </c:pt>
                <c:pt idx="4757">
                  <c:v>47.58</c:v>
                </c:pt>
                <c:pt idx="4758">
                  <c:v>47.59</c:v>
                </c:pt>
                <c:pt idx="4759">
                  <c:v>47.6</c:v>
                </c:pt>
                <c:pt idx="4760">
                  <c:v>47.61</c:v>
                </c:pt>
                <c:pt idx="4761">
                  <c:v>47.62</c:v>
                </c:pt>
                <c:pt idx="4762">
                  <c:v>47.63</c:v>
                </c:pt>
                <c:pt idx="4763">
                  <c:v>47.64</c:v>
                </c:pt>
                <c:pt idx="4764">
                  <c:v>47.65</c:v>
                </c:pt>
                <c:pt idx="4765">
                  <c:v>47.66</c:v>
                </c:pt>
                <c:pt idx="4766">
                  <c:v>47.67</c:v>
                </c:pt>
                <c:pt idx="4767">
                  <c:v>47.68</c:v>
                </c:pt>
                <c:pt idx="4768">
                  <c:v>47.69</c:v>
                </c:pt>
                <c:pt idx="4769">
                  <c:v>47.7</c:v>
                </c:pt>
                <c:pt idx="4770">
                  <c:v>47.71</c:v>
                </c:pt>
                <c:pt idx="4771">
                  <c:v>47.72</c:v>
                </c:pt>
                <c:pt idx="4772">
                  <c:v>47.73</c:v>
                </c:pt>
                <c:pt idx="4773">
                  <c:v>47.74</c:v>
                </c:pt>
                <c:pt idx="4774">
                  <c:v>47.75</c:v>
                </c:pt>
                <c:pt idx="4775">
                  <c:v>47.76</c:v>
                </c:pt>
                <c:pt idx="4776">
                  <c:v>47.77</c:v>
                </c:pt>
                <c:pt idx="4777">
                  <c:v>47.78</c:v>
                </c:pt>
                <c:pt idx="4778">
                  <c:v>47.79</c:v>
                </c:pt>
                <c:pt idx="4779">
                  <c:v>47.8</c:v>
                </c:pt>
                <c:pt idx="4780">
                  <c:v>47.81</c:v>
                </c:pt>
                <c:pt idx="4781">
                  <c:v>47.82</c:v>
                </c:pt>
                <c:pt idx="4782">
                  <c:v>47.83</c:v>
                </c:pt>
                <c:pt idx="4783">
                  <c:v>47.84</c:v>
                </c:pt>
                <c:pt idx="4784">
                  <c:v>47.85</c:v>
                </c:pt>
                <c:pt idx="4785">
                  <c:v>47.86</c:v>
                </c:pt>
                <c:pt idx="4786">
                  <c:v>47.87</c:v>
                </c:pt>
                <c:pt idx="4787">
                  <c:v>47.88</c:v>
                </c:pt>
                <c:pt idx="4788">
                  <c:v>47.89</c:v>
                </c:pt>
                <c:pt idx="4789">
                  <c:v>47.9</c:v>
                </c:pt>
                <c:pt idx="4790">
                  <c:v>47.91</c:v>
                </c:pt>
                <c:pt idx="4791">
                  <c:v>47.92</c:v>
                </c:pt>
                <c:pt idx="4792">
                  <c:v>47.93</c:v>
                </c:pt>
                <c:pt idx="4793">
                  <c:v>47.94</c:v>
                </c:pt>
                <c:pt idx="4794">
                  <c:v>47.95</c:v>
                </c:pt>
                <c:pt idx="4795">
                  <c:v>47.96</c:v>
                </c:pt>
                <c:pt idx="4796">
                  <c:v>47.97</c:v>
                </c:pt>
                <c:pt idx="4797">
                  <c:v>47.98</c:v>
                </c:pt>
                <c:pt idx="4798">
                  <c:v>47.99</c:v>
                </c:pt>
                <c:pt idx="4799">
                  <c:v>48</c:v>
                </c:pt>
                <c:pt idx="4800">
                  <c:v>48.01</c:v>
                </c:pt>
                <c:pt idx="4801">
                  <c:v>48.02</c:v>
                </c:pt>
                <c:pt idx="4802">
                  <c:v>48.03</c:v>
                </c:pt>
                <c:pt idx="4803">
                  <c:v>48.04</c:v>
                </c:pt>
                <c:pt idx="4804">
                  <c:v>48.05</c:v>
                </c:pt>
                <c:pt idx="4805">
                  <c:v>48.06</c:v>
                </c:pt>
                <c:pt idx="4806">
                  <c:v>48.07</c:v>
                </c:pt>
                <c:pt idx="4807">
                  <c:v>48.08</c:v>
                </c:pt>
                <c:pt idx="4808">
                  <c:v>48.09</c:v>
                </c:pt>
                <c:pt idx="4809">
                  <c:v>48.1</c:v>
                </c:pt>
                <c:pt idx="4810">
                  <c:v>48.11</c:v>
                </c:pt>
                <c:pt idx="4811">
                  <c:v>48.12</c:v>
                </c:pt>
                <c:pt idx="4812">
                  <c:v>48.13</c:v>
                </c:pt>
                <c:pt idx="4813">
                  <c:v>48.14</c:v>
                </c:pt>
                <c:pt idx="4814">
                  <c:v>48.15</c:v>
                </c:pt>
                <c:pt idx="4815">
                  <c:v>48.16</c:v>
                </c:pt>
                <c:pt idx="4816">
                  <c:v>48.17</c:v>
                </c:pt>
                <c:pt idx="4817">
                  <c:v>48.18</c:v>
                </c:pt>
                <c:pt idx="4818">
                  <c:v>48.19</c:v>
                </c:pt>
                <c:pt idx="4819">
                  <c:v>48.2</c:v>
                </c:pt>
                <c:pt idx="4820">
                  <c:v>48.21</c:v>
                </c:pt>
                <c:pt idx="4821">
                  <c:v>48.22</c:v>
                </c:pt>
                <c:pt idx="4822">
                  <c:v>48.23</c:v>
                </c:pt>
                <c:pt idx="4823">
                  <c:v>48.24</c:v>
                </c:pt>
                <c:pt idx="4824">
                  <c:v>48.25</c:v>
                </c:pt>
                <c:pt idx="4825">
                  <c:v>48.26</c:v>
                </c:pt>
                <c:pt idx="4826">
                  <c:v>48.27</c:v>
                </c:pt>
                <c:pt idx="4827">
                  <c:v>48.28</c:v>
                </c:pt>
                <c:pt idx="4828">
                  <c:v>48.29</c:v>
                </c:pt>
                <c:pt idx="4829">
                  <c:v>48.3</c:v>
                </c:pt>
                <c:pt idx="4830">
                  <c:v>48.31</c:v>
                </c:pt>
                <c:pt idx="4831">
                  <c:v>48.32</c:v>
                </c:pt>
                <c:pt idx="4832">
                  <c:v>48.33</c:v>
                </c:pt>
                <c:pt idx="4833">
                  <c:v>48.34</c:v>
                </c:pt>
                <c:pt idx="4834">
                  <c:v>48.35</c:v>
                </c:pt>
                <c:pt idx="4835">
                  <c:v>48.36</c:v>
                </c:pt>
                <c:pt idx="4836">
                  <c:v>48.37</c:v>
                </c:pt>
                <c:pt idx="4837">
                  <c:v>48.38</c:v>
                </c:pt>
                <c:pt idx="4838">
                  <c:v>48.39</c:v>
                </c:pt>
                <c:pt idx="4839">
                  <c:v>48.4</c:v>
                </c:pt>
                <c:pt idx="4840">
                  <c:v>48.41</c:v>
                </c:pt>
                <c:pt idx="4841">
                  <c:v>48.42</c:v>
                </c:pt>
                <c:pt idx="4842">
                  <c:v>48.43</c:v>
                </c:pt>
                <c:pt idx="4843">
                  <c:v>48.44</c:v>
                </c:pt>
                <c:pt idx="4844">
                  <c:v>48.45</c:v>
                </c:pt>
                <c:pt idx="4845">
                  <c:v>48.46</c:v>
                </c:pt>
                <c:pt idx="4846">
                  <c:v>48.47</c:v>
                </c:pt>
                <c:pt idx="4847">
                  <c:v>48.48</c:v>
                </c:pt>
                <c:pt idx="4848">
                  <c:v>48.49</c:v>
                </c:pt>
                <c:pt idx="4849">
                  <c:v>48.5</c:v>
                </c:pt>
                <c:pt idx="4850">
                  <c:v>48.51</c:v>
                </c:pt>
                <c:pt idx="4851">
                  <c:v>48.52</c:v>
                </c:pt>
                <c:pt idx="4852">
                  <c:v>48.53</c:v>
                </c:pt>
                <c:pt idx="4853">
                  <c:v>48.54</c:v>
                </c:pt>
                <c:pt idx="4854">
                  <c:v>48.55</c:v>
                </c:pt>
                <c:pt idx="4855">
                  <c:v>48.56</c:v>
                </c:pt>
                <c:pt idx="4856">
                  <c:v>48.57</c:v>
                </c:pt>
                <c:pt idx="4857">
                  <c:v>48.58</c:v>
                </c:pt>
                <c:pt idx="4858">
                  <c:v>48.59</c:v>
                </c:pt>
                <c:pt idx="4859">
                  <c:v>48.6</c:v>
                </c:pt>
                <c:pt idx="4860">
                  <c:v>48.61</c:v>
                </c:pt>
                <c:pt idx="4861">
                  <c:v>48.62</c:v>
                </c:pt>
                <c:pt idx="4862">
                  <c:v>48.63</c:v>
                </c:pt>
                <c:pt idx="4863">
                  <c:v>48.64</c:v>
                </c:pt>
                <c:pt idx="4864">
                  <c:v>48.65</c:v>
                </c:pt>
                <c:pt idx="4865">
                  <c:v>48.66</c:v>
                </c:pt>
                <c:pt idx="4866">
                  <c:v>48.67</c:v>
                </c:pt>
                <c:pt idx="4867">
                  <c:v>48.68</c:v>
                </c:pt>
                <c:pt idx="4868">
                  <c:v>48.69</c:v>
                </c:pt>
                <c:pt idx="4869">
                  <c:v>48.7</c:v>
                </c:pt>
                <c:pt idx="4870">
                  <c:v>48.71</c:v>
                </c:pt>
                <c:pt idx="4871">
                  <c:v>48.72</c:v>
                </c:pt>
                <c:pt idx="4872">
                  <c:v>48.73</c:v>
                </c:pt>
                <c:pt idx="4873">
                  <c:v>48.74</c:v>
                </c:pt>
                <c:pt idx="4874">
                  <c:v>48.75</c:v>
                </c:pt>
                <c:pt idx="4875">
                  <c:v>48.76</c:v>
                </c:pt>
                <c:pt idx="4876">
                  <c:v>48.77</c:v>
                </c:pt>
                <c:pt idx="4877">
                  <c:v>48.78</c:v>
                </c:pt>
                <c:pt idx="4878">
                  <c:v>48.79</c:v>
                </c:pt>
                <c:pt idx="4879">
                  <c:v>48.8</c:v>
                </c:pt>
                <c:pt idx="4880">
                  <c:v>48.81</c:v>
                </c:pt>
                <c:pt idx="4881">
                  <c:v>48.82</c:v>
                </c:pt>
                <c:pt idx="4882">
                  <c:v>48.83</c:v>
                </c:pt>
                <c:pt idx="4883">
                  <c:v>48.84</c:v>
                </c:pt>
                <c:pt idx="4884">
                  <c:v>48.85</c:v>
                </c:pt>
                <c:pt idx="4885">
                  <c:v>48.86</c:v>
                </c:pt>
                <c:pt idx="4886">
                  <c:v>48.87</c:v>
                </c:pt>
                <c:pt idx="4887">
                  <c:v>48.88</c:v>
                </c:pt>
                <c:pt idx="4888">
                  <c:v>48.89</c:v>
                </c:pt>
                <c:pt idx="4889">
                  <c:v>48.9</c:v>
                </c:pt>
                <c:pt idx="4890">
                  <c:v>48.91</c:v>
                </c:pt>
                <c:pt idx="4891">
                  <c:v>48.92</c:v>
                </c:pt>
                <c:pt idx="4892">
                  <c:v>48.93</c:v>
                </c:pt>
                <c:pt idx="4893">
                  <c:v>48.94</c:v>
                </c:pt>
                <c:pt idx="4894">
                  <c:v>48.95</c:v>
                </c:pt>
                <c:pt idx="4895">
                  <c:v>48.96</c:v>
                </c:pt>
                <c:pt idx="4896">
                  <c:v>48.97</c:v>
                </c:pt>
                <c:pt idx="4897">
                  <c:v>48.98</c:v>
                </c:pt>
                <c:pt idx="4898">
                  <c:v>48.99</c:v>
                </c:pt>
                <c:pt idx="4899">
                  <c:v>49</c:v>
                </c:pt>
                <c:pt idx="4900">
                  <c:v>49.01</c:v>
                </c:pt>
                <c:pt idx="4901">
                  <c:v>49.02</c:v>
                </c:pt>
                <c:pt idx="4902">
                  <c:v>49.03</c:v>
                </c:pt>
                <c:pt idx="4903">
                  <c:v>49.04</c:v>
                </c:pt>
                <c:pt idx="4904">
                  <c:v>49.05</c:v>
                </c:pt>
                <c:pt idx="4905">
                  <c:v>49.06</c:v>
                </c:pt>
                <c:pt idx="4906">
                  <c:v>49.07</c:v>
                </c:pt>
                <c:pt idx="4907">
                  <c:v>49.08</c:v>
                </c:pt>
                <c:pt idx="4908">
                  <c:v>49.09</c:v>
                </c:pt>
                <c:pt idx="4909">
                  <c:v>49.1</c:v>
                </c:pt>
                <c:pt idx="4910">
                  <c:v>49.11</c:v>
                </c:pt>
                <c:pt idx="4911">
                  <c:v>49.12</c:v>
                </c:pt>
                <c:pt idx="4912">
                  <c:v>49.13</c:v>
                </c:pt>
                <c:pt idx="4913">
                  <c:v>49.14</c:v>
                </c:pt>
                <c:pt idx="4914">
                  <c:v>49.15</c:v>
                </c:pt>
                <c:pt idx="4915">
                  <c:v>49.16</c:v>
                </c:pt>
                <c:pt idx="4916">
                  <c:v>49.17</c:v>
                </c:pt>
                <c:pt idx="4917">
                  <c:v>49.18</c:v>
                </c:pt>
                <c:pt idx="4918">
                  <c:v>49.19</c:v>
                </c:pt>
                <c:pt idx="4919">
                  <c:v>49.2</c:v>
                </c:pt>
                <c:pt idx="4920">
                  <c:v>49.21</c:v>
                </c:pt>
                <c:pt idx="4921">
                  <c:v>49.22</c:v>
                </c:pt>
                <c:pt idx="4922">
                  <c:v>49.23</c:v>
                </c:pt>
                <c:pt idx="4923">
                  <c:v>49.24</c:v>
                </c:pt>
                <c:pt idx="4924">
                  <c:v>49.25</c:v>
                </c:pt>
                <c:pt idx="4925">
                  <c:v>49.26</c:v>
                </c:pt>
                <c:pt idx="4926">
                  <c:v>49.27</c:v>
                </c:pt>
                <c:pt idx="4927">
                  <c:v>49.28</c:v>
                </c:pt>
                <c:pt idx="4928">
                  <c:v>49.29</c:v>
                </c:pt>
                <c:pt idx="4929">
                  <c:v>49.3</c:v>
                </c:pt>
                <c:pt idx="4930">
                  <c:v>49.31</c:v>
                </c:pt>
                <c:pt idx="4931">
                  <c:v>49.32</c:v>
                </c:pt>
                <c:pt idx="4932">
                  <c:v>49.33</c:v>
                </c:pt>
                <c:pt idx="4933">
                  <c:v>49.34</c:v>
                </c:pt>
                <c:pt idx="4934">
                  <c:v>49.35</c:v>
                </c:pt>
                <c:pt idx="4935">
                  <c:v>49.36</c:v>
                </c:pt>
                <c:pt idx="4936">
                  <c:v>49.37</c:v>
                </c:pt>
                <c:pt idx="4937">
                  <c:v>49.38</c:v>
                </c:pt>
                <c:pt idx="4938">
                  <c:v>49.39</c:v>
                </c:pt>
                <c:pt idx="4939">
                  <c:v>49.4</c:v>
                </c:pt>
                <c:pt idx="4940">
                  <c:v>49.41</c:v>
                </c:pt>
                <c:pt idx="4941">
                  <c:v>49.42</c:v>
                </c:pt>
                <c:pt idx="4942">
                  <c:v>49.43</c:v>
                </c:pt>
                <c:pt idx="4943">
                  <c:v>49.44</c:v>
                </c:pt>
                <c:pt idx="4944">
                  <c:v>49.45</c:v>
                </c:pt>
                <c:pt idx="4945">
                  <c:v>49.46</c:v>
                </c:pt>
                <c:pt idx="4946">
                  <c:v>49.47</c:v>
                </c:pt>
                <c:pt idx="4947">
                  <c:v>49.48</c:v>
                </c:pt>
                <c:pt idx="4948">
                  <c:v>49.49</c:v>
                </c:pt>
                <c:pt idx="4949">
                  <c:v>49.5</c:v>
                </c:pt>
                <c:pt idx="4950">
                  <c:v>49.51</c:v>
                </c:pt>
                <c:pt idx="4951">
                  <c:v>49.52</c:v>
                </c:pt>
                <c:pt idx="4952">
                  <c:v>49.53</c:v>
                </c:pt>
                <c:pt idx="4953">
                  <c:v>49.54</c:v>
                </c:pt>
                <c:pt idx="4954">
                  <c:v>49.55</c:v>
                </c:pt>
                <c:pt idx="4955">
                  <c:v>49.56</c:v>
                </c:pt>
                <c:pt idx="4956">
                  <c:v>49.57</c:v>
                </c:pt>
                <c:pt idx="4957">
                  <c:v>49.58</c:v>
                </c:pt>
                <c:pt idx="4958">
                  <c:v>49.59</c:v>
                </c:pt>
                <c:pt idx="4959">
                  <c:v>49.6</c:v>
                </c:pt>
                <c:pt idx="4960">
                  <c:v>49.61</c:v>
                </c:pt>
                <c:pt idx="4961">
                  <c:v>49.62</c:v>
                </c:pt>
                <c:pt idx="4962">
                  <c:v>49.63</c:v>
                </c:pt>
                <c:pt idx="4963">
                  <c:v>49.64</c:v>
                </c:pt>
                <c:pt idx="4964">
                  <c:v>49.65</c:v>
                </c:pt>
                <c:pt idx="4965">
                  <c:v>49.66</c:v>
                </c:pt>
                <c:pt idx="4966">
                  <c:v>49.67</c:v>
                </c:pt>
                <c:pt idx="4967">
                  <c:v>49.68</c:v>
                </c:pt>
                <c:pt idx="4968">
                  <c:v>49.69</c:v>
                </c:pt>
                <c:pt idx="4969">
                  <c:v>49.7</c:v>
                </c:pt>
                <c:pt idx="4970">
                  <c:v>49.71</c:v>
                </c:pt>
                <c:pt idx="4971">
                  <c:v>49.72</c:v>
                </c:pt>
                <c:pt idx="4972">
                  <c:v>49.73</c:v>
                </c:pt>
                <c:pt idx="4973">
                  <c:v>49.74</c:v>
                </c:pt>
                <c:pt idx="4974">
                  <c:v>49.75</c:v>
                </c:pt>
                <c:pt idx="4975">
                  <c:v>49.76</c:v>
                </c:pt>
                <c:pt idx="4976">
                  <c:v>49.77</c:v>
                </c:pt>
                <c:pt idx="4977">
                  <c:v>49.78</c:v>
                </c:pt>
                <c:pt idx="4978">
                  <c:v>49.79</c:v>
                </c:pt>
                <c:pt idx="4979">
                  <c:v>49.8</c:v>
                </c:pt>
                <c:pt idx="4980">
                  <c:v>49.81</c:v>
                </c:pt>
                <c:pt idx="4981">
                  <c:v>49.82</c:v>
                </c:pt>
                <c:pt idx="4982">
                  <c:v>49.83</c:v>
                </c:pt>
                <c:pt idx="4983">
                  <c:v>49.84</c:v>
                </c:pt>
                <c:pt idx="4984">
                  <c:v>49.85</c:v>
                </c:pt>
                <c:pt idx="4985">
                  <c:v>49.86</c:v>
                </c:pt>
                <c:pt idx="4986">
                  <c:v>49.87</c:v>
                </c:pt>
                <c:pt idx="4987">
                  <c:v>49.88</c:v>
                </c:pt>
                <c:pt idx="4988">
                  <c:v>49.89</c:v>
                </c:pt>
                <c:pt idx="4989">
                  <c:v>49.9</c:v>
                </c:pt>
                <c:pt idx="4990">
                  <c:v>49.91</c:v>
                </c:pt>
                <c:pt idx="4991">
                  <c:v>49.92</c:v>
                </c:pt>
                <c:pt idx="4992">
                  <c:v>49.93</c:v>
                </c:pt>
                <c:pt idx="4993">
                  <c:v>49.94</c:v>
                </c:pt>
                <c:pt idx="4994">
                  <c:v>49.95</c:v>
                </c:pt>
                <c:pt idx="4995">
                  <c:v>49.96</c:v>
                </c:pt>
                <c:pt idx="4996">
                  <c:v>49.97</c:v>
                </c:pt>
                <c:pt idx="4997">
                  <c:v>49.98</c:v>
                </c:pt>
                <c:pt idx="4998">
                  <c:v>49.99</c:v>
                </c:pt>
                <c:pt idx="4999">
                  <c:v>50</c:v>
                </c:pt>
                <c:pt idx="5000">
                  <c:v>50.01</c:v>
                </c:pt>
                <c:pt idx="5001">
                  <c:v>50.02</c:v>
                </c:pt>
                <c:pt idx="5002">
                  <c:v>50.03</c:v>
                </c:pt>
                <c:pt idx="5003">
                  <c:v>50.04</c:v>
                </c:pt>
                <c:pt idx="5004">
                  <c:v>50.05</c:v>
                </c:pt>
                <c:pt idx="5005">
                  <c:v>50.06</c:v>
                </c:pt>
                <c:pt idx="5006">
                  <c:v>50.07</c:v>
                </c:pt>
                <c:pt idx="5007">
                  <c:v>50.08</c:v>
                </c:pt>
                <c:pt idx="5008">
                  <c:v>50.09</c:v>
                </c:pt>
                <c:pt idx="5009">
                  <c:v>50.1</c:v>
                </c:pt>
                <c:pt idx="5010">
                  <c:v>50.11</c:v>
                </c:pt>
                <c:pt idx="5011">
                  <c:v>50.12</c:v>
                </c:pt>
                <c:pt idx="5012">
                  <c:v>50.13</c:v>
                </c:pt>
                <c:pt idx="5013">
                  <c:v>50.14</c:v>
                </c:pt>
                <c:pt idx="5014">
                  <c:v>50.15</c:v>
                </c:pt>
                <c:pt idx="5015">
                  <c:v>50.16</c:v>
                </c:pt>
                <c:pt idx="5016">
                  <c:v>50.17</c:v>
                </c:pt>
                <c:pt idx="5017">
                  <c:v>50.18</c:v>
                </c:pt>
                <c:pt idx="5018">
                  <c:v>50.19</c:v>
                </c:pt>
                <c:pt idx="5019">
                  <c:v>50.2</c:v>
                </c:pt>
                <c:pt idx="5020">
                  <c:v>50.21</c:v>
                </c:pt>
                <c:pt idx="5021">
                  <c:v>50.22</c:v>
                </c:pt>
                <c:pt idx="5022">
                  <c:v>50.23</c:v>
                </c:pt>
                <c:pt idx="5023">
                  <c:v>50.24</c:v>
                </c:pt>
                <c:pt idx="5024">
                  <c:v>50.25</c:v>
                </c:pt>
                <c:pt idx="5025">
                  <c:v>50.26</c:v>
                </c:pt>
                <c:pt idx="5026">
                  <c:v>50.27</c:v>
                </c:pt>
                <c:pt idx="5027">
                  <c:v>50.28</c:v>
                </c:pt>
                <c:pt idx="5028">
                  <c:v>50.29</c:v>
                </c:pt>
                <c:pt idx="5029">
                  <c:v>50.3</c:v>
                </c:pt>
                <c:pt idx="5030">
                  <c:v>50.31</c:v>
                </c:pt>
                <c:pt idx="5031">
                  <c:v>50.32</c:v>
                </c:pt>
                <c:pt idx="5032">
                  <c:v>50.33</c:v>
                </c:pt>
                <c:pt idx="5033">
                  <c:v>50.34</c:v>
                </c:pt>
                <c:pt idx="5034">
                  <c:v>50.35</c:v>
                </c:pt>
                <c:pt idx="5035">
                  <c:v>50.36</c:v>
                </c:pt>
                <c:pt idx="5036">
                  <c:v>50.37</c:v>
                </c:pt>
                <c:pt idx="5037">
                  <c:v>50.38</c:v>
                </c:pt>
                <c:pt idx="5038">
                  <c:v>50.39</c:v>
                </c:pt>
                <c:pt idx="5039">
                  <c:v>50.4</c:v>
                </c:pt>
                <c:pt idx="5040">
                  <c:v>50.41</c:v>
                </c:pt>
                <c:pt idx="5041">
                  <c:v>50.42</c:v>
                </c:pt>
                <c:pt idx="5042">
                  <c:v>50.43</c:v>
                </c:pt>
                <c:pt idx="5043">
                  <c:v>50.44</c:v>
                </c:pt>
                <c:pt idx="5044">
                  <c:v>50.45</c:v>
                </c:pt>
                <c:pt idx="5045">
                  <c:v>50.46</c:v>
                </c:pt>
                <c:pt idx="5046">
                  <c:v>50.47</c:v>
                </c:pt>
                <c:pt idx="5047">
                  <c:v>50.48</c:v>
                </c:pt>
                <c:pt idx="5048">
                  <c:v>50.49</c:v>
                </c:pt>
                <c:pt idx="5049">
                  <c:v>50.5</c:v>
                </c:pt>
                <c:pt idx="5050">
                  <c:v>50.51</c:v>
                </c:pt>
                <c:pt idx="5051">
                  <c:v>50.52</c:v>
                </c:pt>
                <c:pt idx="5052">
                  <c:v>50.53</c:v>
                </c:pt>
                <c:pt idx="5053">
                  <c:v>50.54</c:v>
                </c:pt>
                <c:pt idx="5054">
                  <c:v>50.55</c:v>
                </c:pt>
                <c:pt idx="5055">
                  <c:v>50.56</c:v>
                </c:pt>
                <c:pt idx="5056">
                  <c:v>50.57</c:v>
                </c:pt>
                <c:pt idx="5057">
                  <c:v>50.58</c:v>
                </c:pt>
                <c:pt idx="5058">
                  <c:v>50.59</c:v>
                </c:pt>
                <c:pt idx="5059">
                  <c:v>50.6</c:v>
                </c:pt>
                <c:pt idx="5060">
                  <c:v>50.61</c:v>
                </c:pt>
                <c:pt idx="5061">
                  <c:v>50.62</c:v>
                </c:pt>
                <c:pt idx="5062">
                  <c:v>50.63</c:v>
                </c:pt>
                <c:pt idx="5063">
                  <c:v>50.64</c:v>
                </c:pt>
                <c:pt idx="5064">
                  <c:v>50.65</c:v>
                </c:pt>
                <c:pt idx="5065">
                  <c:v>50.66</c:v>
                </c:pt>
                <c:pt idx="5066">
                  <c:v>50.67</c:v>
                </c:pt>
                <c:pt idx="5067">
                  <c:v>50.68</c:v>
                </c:pt>
                <c:pt idx="5068">
                  <c:v>50.69</c:v>
                </c:pt>
                <c:pt idx="5069">
                  <c:v>50.7</c:v>
                </c:pt>
                <c:pt idx="5070">
                  <c:v>50.71</c:v>
                </c:pt>
                <c:pt idx="5071">
                  <c:v>50.72</c:v>
                </c:pt>
                <c:pt idx="5072">
                  <c:v>50.73</c:v>
                </c:pt>
                <c:pt idx="5073">
                  <c:v>50.74</c:v>
                </c:pt>
                <c:pt idx="5074">
                  <c:v>50.75</c:v>
                </c:pt>
                <c:pt idx="5075">
                  <c:v>50.76</c:v>
                </c:pt>
                <c:pt idx="5076">
                  <c:v>50.77</c:v>
                </c:pt>
                <c:pt idx="5077">
                  <c:v>50.78</c:v>
                </c:pt>
                <c:pt idx="5078">
                  <c:v>50.79</c:v>
                </c:pt>
                <c:pt idx="5079">
                  <c:v>50.8</c:v>
                </c:pt>
                <c:pt idx="5080">
                  <c:v>50.81</c:v>
                </c:pt>
                <c:pt idx="5081">
                  <c:v>50.82</c:v>
                </c:pt>
                <c:pt idx="5082">
                  <c:v>50.83</c:v>
                </c:pt>
                <c:pt idx="5083">
                  <c:v>50.84</c:v>
                </c:pt>
                <c:pt idx="5084">
                  <c:v>50.85</c:v>
                </c:pt>
                <c:pt idx="5085">
                  <c:v>50.86</c:v>
                </c:pt>
                <c:pt idx="5086">
                  <c:v>50.87</c:v>
                </c:pt>
                <c:pt idx="5087">
                  <c:v>50.88</c:v>
                </c:pt>
                <c:pt idx="5088">
                  <c:v>50.89</c:v>
                </c:pt>
                <c:pt idx="5089">
                  <c:v>50.9</c:v>
                </c:pt>
                <c:pt idx="5090">
                  <c:v>50.91</c:v>
                </c:pt>
                <c:pt idx="5091">
                  <c:v>50.92</c:v>
                </c:pt>
                <c:pt idx="5092">
                  <c:v>50.93</c:v>
                </c:pt>
                <c:pt idx="5093">
                  <c:v>50.94</c:v>
                </c:pt>
                <c:pt idx="5094">
                  <c:v>50.95</c:v>
                </c:pt>
                <c:pt idx="5095">
                  <c:v>50.96</c:v>
                </c:pt>
                <c:pt idx="5096">
                  <c:v>50.97</c:v>
                </c:pt>
                <c:pt idx="5097">
                  <c:v>50.98</c:v>
                </c:pt>
                <c:pt idx="5098">
                  <c:v>50.99</c:v>
                </c:pt>
                <c:pt idx="5099">
                  <c:v>51</c:v>
                </c:pt>
                <c:pt idx="5100">
                  <c:v>51.01</c:v>
                </c:pt>
                <c:pt idx="5101">
                  <c:v>51.02</c:v>
                </c:pt>
                <c:pt idx="5102">
                  <c:v>51.03</c:v>
                </c:pt>
                <c:pt idx="5103">
                  <c:v>51.04</c:v>
                </c:pt>
                <c:pt idx="5104">
                  <c:v>51.05</c:v>
                </c:pt>
                <c:pt idx="5105">
                  <c:v>51.06</c:v>
                </c:pt>
                <c:pt idx="5106">
                  <c:v>51.07</c:v>
                </c:pt>
                <c:pt idx="5107">
                  <c:v>51.08</c:v>
                </c:pt>
                <c:pt idx="5108">
                  <c:v>51.09</c:v>
                </c:pt>
                <c:pt idx="5109">
                  <c:v>51.1</c:v>
                </c:pt>
                <c:pt idx="5110">
                  <c:v>51.11</c:v>
                </c:pt>
                <c:pt idx="5111">
                  <c:v>51.12</c:v>
                </c:pt>
                <c:pt idx="5112">
                  <c:v>51.13</c:v>
                </c:pt>
                <c:pt idx="5113">
                  <c:v>51.14</c:v>
                </c:pt>
                <c:pt idx="5114">
                  <c:v>51.15</c:v>
                </c:pt>
                <c:pt idx="5115">
                  <c:v>51.16</c:v>
                </c:pt>
                <c:pt idx="5116">
                  <c:v>51.17</c:v>
                </c:pt>
                <c:pt idx="5117">
                  <c:v>51.18</c:v>
                </c:pt>
                <c:pt idx="5118">
                  <c:v>51.19</c:v>
                </c:pt>
                <c:pt idx="5119">
                  <c:v>51.2</c:v>
                </c:pt>
                <c:pt idx="5120">
                  <c:v>51.21</c:v>
                </c:pt>
                <c:pt idx="5121">
                  <c:v>51.22</c:v>
                </c:pt>
                <c:pt idx="5122">
                  <c:v>51.23</c:v>
                </c:pt>
                <c:pt idx="5123">
                  <c:v>51.24</c:v>
                </c:pt>
                <c:pt idx="5124">
                  <c:v>51.25</c:v>
                </c:pt>
                <c:pt idx="5125">
                  <c:v>51.26</c:v>
                </c:pt>
                <c:pt idx="5126">
                  <c:v>51.27</c:v>
                </c:pt>
                <c:pt idx="5127">
                  <c:v>51.28</c:v>
                </c:pt>
                <c:pt idx="5128">
                  <c:v>51.29</c:v>
                </c:pt>
                <c:pt idx="5129">
                  <c:v>51.3</c:v>
                </c:pt>
                <c:pt idx="5130">
                  <c:v>51.31</c:v>
                </c:pt>
                <c:pt idx="5131">
                  <c:v>51.32</c:v>
                </c:pt>
                <c:pt idx="5132">
                  <c:v>51.33</c:v>
                </c:pt>
                <c:pt idx="5133">
                  <c:v>51.34</c:v>
                </c:pt>
                <c:pt idx="5134">
                  <c:v>51.35</c:v>
                </c:pt>
                <c:pt idx="5135">
                  <c:v>51.36</c:v>
                </c:pt>
                <c:pt idx="5136">
                  <c:v>51.37</c:v>
                </c:pt>
                <c:pt idx="5137">
                  <c:v>51.38</c:v>
                </c:pt>
                <c:pt idx="5138">
                  <c:v>51.39</c:v>
                </c:pt>
                <c:pt idx="5139">
                  <c:v>51.4</c:v>
                </c:pt>
                <c:pt idx="5140">
                  <c:v>51.41</c:v>
                </c:pt>
                <c:pt idx="5141">
                  <c:v>51.42</c:v>
                </c:pt>
                <c:pt idx="5142">
                  <c:v>51.43</c:v>
                </c:pt>
                <c:pt idx="5143">
                  <c:v>51.44</c:v>
                </c:pt>
                <c:pt idx="5144">
                  <c:v>51.45</c:v>
                </c:pt>
                <c:pt idx="5145">
                  <c:v>51.46</c:v>
                </c:pt>
                <c:pt idx="5146">
                  <c:v>51.47</c:v>
                </c:pt>
                <c:pt idx="5147">
                  <c:v>51.48</c:v>
                </c:pt>
                <c:pt idx="5148">
                  <c:v>51.49</c:v>
                </c:pt>
                <c:pt idx="5149">
                  <c:v>51.5</c:v>
                </c:pt>
                <c:pt idx="5150">
                  <c:v>51.51</c:v>
                </c:pt>
                <c:pt idx="5151">
                  <c:v>51.52</c:v>
                </c:pt>
                <c:pt idx="5152">
                  <c:v>51.53</c:v>
                </c:pt>
                <c:pt idx="5153">
                  <c:v>51.54</c:v>
                </c:pt>
                <c:pt idx="5154">
                  <c:v>51.55</c:v>
                </c:pt>
                <c:pt idx="5155">
                  <c:v>51.56</c:v>
                </c:pt>
                <c:pt idx="5156">
                  <c:v>51.57</c:v>
                </c:pt>
                <c:pt idx="5157">
                  <c:v>51.58</c:v>
                </c:pt>
                <c:pt idx="5158">
                  <c:v>51.59</c:v>
                </c:pt>
                <c:pt idx="5159">
                  <c:v>51.6</c:v>
                </c:pt>
                <c:pt idx="5160">
                  <c:v>51.61</c:v>
                </c:pt>
                <c:pt idx="5161">
                  <c:v>51.62</c:v>
                </c:pt>
                <c:pt idx="5162">
                  <c:v>51.63</c:v>
                </c:pt>
                <c:pt idx="5163">
                  <c:v>51.64</c:v>
                </c:pt>
                <c:pt idx="5164">
                  <c:v>51.65</c:v>
                </c:pt>
                <c:pt idx="5165">
                  <c:v>51.66</c:v>
                </c:pt>
                <c:pt idx="5166">
                  <c:v>51.67</c:v>
                </c:pt>
                <c:pt idx="5167">
                  <c:v>51.68</c:v>
                </c:pt>
                <c:pt idx="5168">
                  <c:v>51.69</c:v>
                </c:pt>
                <c:pt idx="5169">
                  <c:v>51.7</c:v>
                </c:pt>
                <c:pt idx="5170">
                  <c:v>51.71</c:v>
                </c:pt>
                <c:pt idx="5171">
                  <c:v>51.72</c:v>
                </c:pt>
                <c:pt idx="5172">
                  <c:v>51.73</c:v>
                </c:pt>
                <c:pt idx="5173">
                  <c:v>51.74</c:v>
                </c:pt>
                <c:pt idx="5174">
                  <c:v>51.75</c:v>
                </c:pt>
                <c:pt idx="5175">
                  <c:v>51.76</c:v>
                </c:pt>
                <c:pt idx="5176">
                  <c:v>51.77</c:v>
                </c:pt>
                <c:pt idx="5177">
                  <c:v>51.78</c:v>
                </c:pt>
                <c:pt idx="5178">
                  <c:v>51.79</c:v>
                </c:pt>
                <c:pt idx="5179">
                  <c:v>51.8</c:v>
                </c:pt>
                <c:pt idx="5180">
                  <c:v>51.81</c:v>
                </c:pt>
                <c:pt idx="5181">
                  <c:v>51.82</c:v>
                </c:pt>
                <c:pt idx="5182">
                  <c:v>51.83</c:v>
                </c:pt>
                <c:pt idx="5183">
                  <c:v>51.84</c:v>
                </c:pt>
                <c:pt idx="5184">
                  <c:v>51.85</c:v>
                </c:pt>
                <c:pt idx="5185">
                  <c:v>51.86</c:v>
                </c:pt>
                <c:pt idx="5186">
                  <c:v>51.87</c:v>
                </c:pt>
                <c:pt idx="5187">
                  <c:v>51.88</c:v>
                </c:pt>
                <c:pt idx="5188">
                  <c:v>51.89</c:v>
                </c:pt>
                <c:pt idx="5189">
                  <c:v>51.9</c:v>
                </c:pt>
                <c:pt idx="5190">
                  <c:v>51.91</c:v>
                </c:pt>
                <c:pt idx="5191">
                  <c:v>51.92</c:v>
                </c:pt>
                <c:pt idx="5192">
                  <c:v>51.93</c:v>
                </c:pt>
                <c:pt idx="5193">
                  <c:v>51.94</c:v>
                </c:pt>
                <c:pt idx="5194">
                  <c:v>51.95</c:v>
                </c:pt>
                <c:pt idx="5195">
                  <c:v>51.96</c:v>
                </c:pt>
                <c:pt idx="5196">
                  <c:v>51.97</c:v>
                </c:pt>
                <c:pt idx="5197">
                  <c:v>51.98</c:v>
                </c:pt>
                <c:pt idx="5198">
                  <c:v>51.99</c:v>
                </c:pt>
                <c:pt idx="5199">
                  <c:v>52</c:v>
                </c:pt>
                <c:pt idx="5200">
                  <c:v>52.01</c:v>
                </c:pt>
                <c:pt idx="5201">
                  <c:v>52.02</c:v>
                </c:pt>
                <c:pt idx="5202">
                  <c:v>52.03</c:v>
                </c:pt>
                <c:pt idx="5203">
                  <c:v>52.04</c:v>
                </c:pt>
                <c:pt idx="5204">
                  <c:v>52.05</c:v>
                </c:pt>
                <c:pt idx="5205">
                  <c:v>52.06</c:v>
                </c:pt>
                <c:pt idx="5206">
                  <c:v>52.07</c:v>
                </c:pt>
                <c:pt idx="5207">
                  <c:v>52.08</c:v>
                </c:pt>
                <c:pt idx="5208">
                  <c:v>52.09</c:v>
                </c:pt>
                <c:pt idx="5209">
                  <c:v>52.1</c:v>
                </c:pt>
                <c:pt idx="5210">
                  <c:v>52.11</c:v>
                </c:pt>
                <c:pt idx="5211">
                  <c:v>52.12</c:v>
                </c:pt>
                <c:pt idx="5212">
                  <c:v>52.13</c:v>
                </c:pt>
                <c:pt idx="5213">
                  <c:v>52.14</c:v>
                </c:pt>
                <c:pt idx="5214">
                  <c:v>52.15</c:v>
                </c:pt>
                <c:pt idx="5215">
                  <c:v>52.16</c:v>
                </c:pt>
                <c:pt idx="5216">
                  <c:v>52.17</c:v>
                </c:pt>
                <c:pt idx="5217">
                  <c:v>52.18</c:v>
                </c:pt>
                <c:pt idx="5218">
                  <c:v>52.19</c:v>
                </c:pt>
                <c:pt idx="5219">
                  <c:v>52.2</c:v>
                </c:pt>
                <c:pt idx="5220">
                  <c:v>52.21</c:v>
                </c:pt>
                <c:pt idx="5221">
                  <c:v>52.22</c:v>
                </c:pt>
                <c:pt idx="5222">
                  <c:v>52.23</c:v>
                </c:pt>
                <c:pt idx="5223">
                  <c:v>52.24</c:v>
                </c:pt>
                <c:pt idx="5224">
                  <c:v>52.25</c:v>
                </c:pt>
                <c:pt idx="5225">
                  <c:v>52.26</c:v>
                </c:pt>
                <c:pt idx="5226">
                  <c:v>52.27</c:v>
                </c:pt>
                <c:pt idx="5227">
                  <c:v>52.28</c:v>
                </c:pt>
                <c:pt idx="5228">
                  <c:v>52.29</c:v>
                </c:pt>
                <c:pt idx="5229">
                  <c:v>52.3</c:v>
                </c:pt>
                <c:pt idx="5230">
                  <c:v>52.31</c:v>
                </c:pt>
                <c:pt idx="5231">
                  <c:v>52.32</c:v>
                </c:pt>
                <c:pt idx="5232">
                  <c:v>52.33</c:v>
                </c:pt>
                <c:pt idx="5233">
                  <c:v>52.34</c:v>
                </c:pt>
                <c:pt idx="5234">
                  <c:v>52.35</c:v>
                </c:pt>
                <c:pt idx="5235">
                  <c:v>52.36</c:v>
                </c:pt>
                <c:pt idx="5236">
                  <c:v>52.37</c:v>
                </c:pt>
                <c:pt idx="5237">
                  <c:v>52.38</c:v>
                </c:pt>
                <c:pt idx="5238">
                  <c:v>52.39</c:v>
                </c:pt>
                <c:pt idx="5239">
                  <c:v>52.4</c:v>
                </c:pt>
                <c:pt idx="5240">
                  <c:v>52.41</c:v>
                </c:pt>
                <c:pt idx="5241">
                  <c:v>52.42</c:v>
                </c:pt>
                <c:pt idx="5242">
                  <c:v>52.43</c:v>
                </c:pt>
                <c:pt idx="5243">
                  <c:v>52.44</c:v>
                </c:pt>
                <c:pt idx="5244">
                  <c:v>52.45</c:v>
                </c:pt>
                <c:pt idx="5245">
                  <c:v>52.46</c:v>
                </c:pt>
                <c:pt idx="5246">
                  <c:v>52.47</c:v>
                </c:pt>
                <c:pt idx="5247">
                  <c:v>52.48</c:v>
                </c:pt>
                <c:pt idx="5248">
                  <c:v>52.49</c:v>
                </c:pt>
                <c:pt idx="5249">
                  <c:v>52.5</c:v>
                </c:pt>
                <c:pt idx="5250">
                  <c:v>52.51</c:v>
                </c:pt>
                <c:pt idx="5251">
                  <c:v>52.52</c:v>
                </c:pt>
                <c:pt idx="5252">
                  <c:v>52.53</c:v>
                </c:pt>
                <c:pt idx="5253">
                  <c:v>52.54</c:v>
                </c:pt>
                <c:pt idx="5254">
                  <c:v>52.55</c:v>
                </c:pt>
                <c:pt idx="5255">
                  <c:v>52.56</c:v>
                </c:pt>
                <c:pt idx="5256">
                  <c:v>52.57</c:v>
                </c:pt>
                <c:pt idx="5257">
                  <c:v>52.58</c:v>
                </c:pt>
                <c:pt idx="5258">
                  <c:v>52.59</c:v>
                </c:pt>
                <c:pt idx="5259">
                  <c:v>52.6</c:v>
                </c:pt>
                <c:pt idx="5260">
                  <c:v>52.61</c:v>
                </c:pt>
                <c:pt idx="5261">
                  <c:v>52.62</c:v>
                </c:pt>
                <c:pt idx="5262">
                  <c:v>52.63</c:v>
                </c:pt>
                <c:pt idx="5263">
                  <c:v>52.64</c:v>
                </c:pt>
                <c:pt idx="5264">
                  <c:v>52.65</c:v>
                </c:pt>
                <c:pt idx="5265">
                  <c:v>52.66</c:v>
                </c:pt>
                <c:pt idx="5266">
                  <c:v>52.67</c:v>
                </c:pt>
                <c:pt idx="5267">
                  <c:v>52.68</c:v>
                </c:pt>
                <c:pt idx="5268">
                  <c:v>52.69</c:v>
                </c:pt>
                <c:pt idx="5269">
                  <c:v>52.7</c:v>
                </c:pt>
                <c:pt idx="5270">
                  <c:v>52.71</c:v>
                </c:pt>
                <c:pt idx="5271">
                  <c:v>52.72</c:v>
                </c:pt>
                <c:pt idx="5272">
                  <c:v>52.73</c:v>
                </c:pt>
                <c:pt idx="5273">
                  <c:v>52.74</c:v>
                </c:pt>
                <c:pt idx="5274">
                  <c:v>52.75</c:v>
                </c:pt>
                <c:pt idx="5275">
                  <c:v>52.76</c:v>
                </c:pt>
                <c:pt idx="5276">
                  <c:v>52.77</c:v>
                </c:pt>
                <c:pt idx="5277">
                  <c:v>52.78</c:v>
                </c:pt>
                <c:pt idx="5278">
                  <c:v>52.79</c:v>
                </c:pt>
                <c:pt idx="5279">
                  <c:v>52.8</c:v>
                </c:pt>
                <c:pt idx="5280">
                  <c:v>52.81</c:v>
                </c:pt>
                <c:pt idx="5281">
                  <c:v>52.82</c:v>
                </c:pt>
                <c:pt idx="5282">
                  <c:v>52.83</c:v>
                </c:pt>
                <c:pt idx="5283">
                  <c:v>52.84</c:v>
                </c:pt>
                <c:pt idx="5284">
                  <c:v>52.85</c:v>
                </c:pt>
                <c:pt idx="5285">
                  <c:v>52.86</c:v>
                </c:pt>
                <c:pt idx="5286">
                  <c:v>52.87</c:v>
                </c:pt>
                <c:pt idx="5287">
                  <c:v>52.88</c:v>
                </c:pt>
                <c:pt idx="5288">
                  <c:v>52.89</c:v>
                </c:pt>
                <c:pt idx="5289">
                  <c:v>52.9</c:v>
                </c:pt>
                <c:pt idx="5290">
                  <c:v>52.91</c:v>
                </c:pt>
                <c:pt idx="5291">
                  <c:v>52.92</c:v>
                </c:pt>
                <c:pt idx="5292">
                  <c:v>52.93</c:v>
                </c:pt>
                <c:pt idx="5293">
                  <c:v>52.94</c:v>
                </c:pt>
                <c:pt idx="5294">
                  <c:v>52.95</c:v>
                </c:pt>
                <c:pt idx="5295">
                  <c:v>52.96</c:v>
                </c:pt>
                <c:pt idx="5296">
                  <c:v>52.97</c:v>
                </c:pt>
                <c:pt idx="5297">
                  <c:v>52.98</c:v>
                </c:pt>
                <c:pt idx="5298">
                  <c:v>52.99</c:v>
                </c:pt>
                <c:pt idx="5299">
                  <c:v>53</c:v>
                </c:pt>
                <c:pt idx="5300">
                  <c:v>53.01</c:v>
                </c:pt>
                <c:pt idx="5301">
                  <c:v>53.02</c:v>
                </c:pt>
                <c:pt idx="5302">
                  <c:v>53.03</c:v>
                </c:pt>
                <c:pt idx="5303">
                  <c:v>53.04</c:v>
                </c:pt>
                <c:pt idx="5304">
                  <c:v>53.05</c:v>
                </c:pt>
                <c:pt idx="5305">
                  <c:v>53.06</c:v>
                </c:pt>
                <c:pt idx="5306">
                  <c:v>53.07</c:v>
                </c:pt>
                <c:pt idx="5307">
                  <c:v>53.08</c:v>
                </c:pt>
                <c:pt idx="5308">
                  <c:v>53.09</c:v>
                </c:pt>
                <c:pt idx="5309">
                  <c:v>53.1</c:v>
                </c:pt>
                <c:pt idx="5310">
                  <c:v>53.11</c:v>
                </c:pt>
                <c:pt idx="5311">
                  <c:v>53.12</c:v>
                </c:pt>
                <c:pt idx="5312">
                  <c:v>53.13</c:v>
                </c:pt>
                <c:pt idx="5313">
                  <c:v>53.14</c:v>
                </c:pt>
                <c:pt idx="5314">
                  <c:v>53.15</c:v>
                </c:pt>
                <c:pt idx="5315">
                  <c:v>53.16</c:v>
                </c:pt>
                <c:pt idx="5316">
                  <c:v>53.17</c:v>
                </c:pt>
                <c:pt idx="5317">
                  <c:v>53.18</c:v>
                </c:pt>
                <c:pt idx="5318">
                  <c:v>53.19</c:v>
                </c:pt>
                <c:pt idx="5319">
                  <c:v>53.2</c:v>
                </c:pt>
                <c:pt idx="5320">
                  <c:v>53.21</c:v>
                </c:pt>
                <c:pt idx="5321">
                  <c:v>53.22</c:v>
                </c:pt>
                <c:pt idx="5322">
                  <c:v>53.23</c:v>
                </c:pt>
                <c:pt idx="5323">
                  <c:v>53.24</c:v>
                </c:pt>
                <c:pt idx="5324">
                  <c:v>53.25</c:v>
                </c:pt>
                <c:pt idx="5325">
                  <c:v>53.26</c:v>
                </c:pt>
                <c:pt idx="5326">
                  <c:v>53.27</c:v>
                </c:pt>
                <c:pt idx="5327">
                  <c:v>53.28</c:v>
                </c:pt>
                <c:pt idx="5328">
                  <c:v>53.29</c:v>
                </c:pt>
                <c:pt idx="5329">
                  <c:v>53.3</c:v>
                </c:pt>
                <c:pt idx="5330">
                  <c:v>53.31</c:v>
                </c:pt>
                <c:pt idx="5331">
                  <c:v>53.32</c:v>
                </c:pt>
                <c:pt idx="5332">
                  <c:v>53.33</c:v>
                </c:pt>
                <c:pt idx="5333">
                  <c:v>53.34</c:v>
                </c:pt>
                <c:pt idx="5334">
                  <c:v>53.35</c:v>
                </c:pt>
                <c:pt idx="5335">
                  <c:v>53.36</c:v>
                </c:pt>
                <c:pt idx="5336">
                  <c:v>53.37</c:v>
                </c:pt>
                <c:pt idx="5337">
                  <c:v>53.38</c:v>
                </c:pt>
                <c:pt idx="5338">
                  <c:v>53.39</c:v>
                </c:pt>
                <c:pt idx="5339">
                  <c:v>53.4</c:v>
                </c:pt>
                <c:pt idx="5340">
                  <c:v>53.41</c:v>
                </c:pt>
                <c:pt idx="5341">
                  <c:v>53.42</c:v>
                </c:pt>
                <c:pt idx="5342">
                  <c:v>53.43</c:v>
                </c:pt>
                <c:pt idx="5343">
                  <c:v>53.44</c:v>
                </c:pt>
                <c:pt idx="5344">
                  <c:v>53.45</c:v>
                </c:pt>
                <c:pt idx="5345">
                  <c:v>53.46</c:v>
                </c:pt>
                <c:pt idx="5346">
                  <c:v>53.47</c:v>
                </c:pt>
                <c:pt idx="5347">
                  <c:v>53.48</c:v>
                </c:pt>
                <c:pt idx="5348">
                  <c:v>53.49</c:v>
                </c:pt>
                <c:pt idx="5349">
                  <c:v>53.5</c:v>
                </c:pt>
                <c:pt idx="5350">
                  <c:v>53.51</c:v>
                </c:pt>
                <c:pt idx="5351">
                  <c:v>53.52</c:v>
                </c:pt>
                <c:pt idx="5352">
                  <c:v>53.53</c:v>
                </c:pt>
                <c:pt idx="5353">
                  <c:v>53.54</c:v>
                </c:pt>
                <c:pt idx="5354">
                  <c:v>53.55</c:v>
                </c:pt>
                <c:pt idx="5355">
                  <c:v>53.56</c:v>
                </c:pt>
                <c:pt idx="5356">
                  <c:v>53.57</c:v>
                </c:pt>
                <c:pt idx="5357">
                  <c:v>53.58</c:v>
                </c:pt>
                <c:pt idx="5358">
                  <c:v>53.59</c:v>
                </c:pt>
                <c:pt idx="5359">
                  <c:v>53.6</c:v>
                </c:pt>
                <c:pt idx="5360">
                  <c:v>53.61</c:v>
                </c:pt>
                <c:pt idx="5361">
                  <c:v>53.62</c:v>
                </c:pt>
                <c:pt idx="5362">
                  <c:v>53.63</c:v>
                </c:pt>
                <c:pt idx="5363">
                  <c:v>53.64</c:v>
                </c:pt>
                <c:pt idx="5364">
                  <c:v>53.65</c:v>
                </c:pt>
                <c:pt idx="5365">
                  <c:v>53.66</c:v>
                </c:pt>
                <c:pt idx="5366">
                  <c:v>53.67</c:v>
                </c:pt>
                <c:pt idx="5367">
                  <c:v>53.68</c:v>
                </c:pt>
                <c:pt idx="5368">
                  <c:v>53.69</c:v>
                </c:pt>
                <c:pt idx="5369">
                  <c:v>53.7</c:v>
                </c:pt>
                <c:pt idx="5370">
                  <c:v>53.71</c:v>
                </c:pt>
                <c:pt idx="5371">
                  <c:v>53.72</c:v>
                </c:pt>
                <c:pt idx="5372">
                  <c:v>53.73</c:v>
                </c:pt>
                <c:pt idx="5373">
                  <c:v>53.74</c:v>
                </c:pt>
                <c:pt idx="5374">
                  <c:v>53.75</c:v>
                </c:pt>
                <c:pt idx="5375">
                  <c:v>53.76</c:v>
                </c:pt>
                <c:pt idx="5376">
                  <c:v>53.77</c:v>
                </c:pt>
                <c:pt idx="5377">
                  <c:v>53.78</c:v>
                </c:pt>
                <c:pt idx="5378">
                  <c:v>53.79</c:v>
                </c:pt>
                <c:pt idx="5379">
                  <c:v>53.8</c:v>
                </c:pt>
                <c:pt idx="5380">
                  <c:v>53.81</c:v>
                </c:pt>
                <c:pt idx="5381">
                  <c:v>53.82</c:v>
                </c:pt>
                <c:pt idx="5382">
                  <c:v>53.83</c:v>
                </c:pt>
                <c:pt idx="5383">
                  <c:v>53.84</c:v>
                </c:pt>
                <c:pt idx="5384">
                  <c:v>53.85</c:v>
                </c:pt>
                <c:pt idx="5385">
                  <c:v>53.86</c:v>
                </c:pt>
                <c:pt idx="5386">
                  <c:v>53.87</c:v>
                </c:pt>
                <c:pt idx="5387">
                  <c:v>53.88</c:v>
                </c:pt>
                <c:pt idx="5388">
                  <c:v>53.89</c:v>
                </c:pt>
                <c:pt idx="5389">
                  <c:v>53.9</c:v>
                </c:pt>
                <c:pt idx="5390">
                  <c:v>53.91</c:v>
                </c:pt>
                <c:pt idx="5391">
                  <c:v>53.92</c:v>
                </c:pt>
                <c:pt idx="5392">
                  <c:v>53.93</c:v>
                </c:pt>
                <c:pt idx="5393">
                  <c:v>53.94</c:v>
                </c:pt>
                <c:pt idx="5394">
                  <c:v>53.95</c:v>
                </c:pt>
                <c:pt idx="5395">
                  <c:v>53.96</c:v>
                </c:pt>
                <c:pt idx="5396">
                  <c:v>53.97</c:v>
                </c:pt>
                <c:pt idx="5397">
                  <c:v>53.98</c:v>
                </c:pt>
                <c:pt idx="5398">
                  <c:v>53.99</c:v>
                </c:pt>
                <c:pt idx="5399">
                  <c:v>54</c:v>
                </c:pt>
                <c:pt idx="5400">
                  <c:v>54.01</c:v>
                </c:pt>
                <c:pt idx="5401">
                  <c:v>54.02</c:v>
                </c:pt>
                <c:pt idx="5402">
                  <c:v>54.03</c:v>
                </c:pt>
                <c:pt idx="5403">
                  <c:v>54.04</c:v>
                </c:pt>
                <c:pt idx="5404">
                  <c:v>54.05</c:v>
                </c:pt>
                <c:pt idx="5405">
                  <c:v>54.06</c:v>
                </c:pt>
                <c:pt idx="5406">
                  <c:v>54.07</c:v>
                </c:pt>
                <c:pt idx="5407">
                  <c:v>54.08</c:v>
                </c:pt>
                <c:pt idx="5408">
                  <c:v>54.09</c:v>
                </c:pt>
                <c:pt idx="5409">
                  <c:v>54.1</c:v>
                </c:pt>
                <c:pt idx="5410">
                  <c:v>54.11</c:v>
                </c:pt>
                <c:pt idx="5411">
                  <c:v>54.12</c:v>
                </c:pt>
                <c:pt idx="5412">
                  <c:v>54.13</c:v>
                </c:pt>
                <c:pt idx="5413">
                  <c:v>54.14</c:v>
                </c:pt>
                <c:pt idx="5414">
                  <c:v>54.15</c:v>
                </c:pt>
                <c:pt idx="5415">
                  <c:v>54.16</c:v>
                </c:pt>
                <c:pt idx="5416">
                  <c:v>54.17</c:v>
                </c:pt>
                <c:pt idx="5417">
                  <c:v>54.18</c:v>
                </c:pt>
                <c:pt idx="5418">
                  <c:v>54.19</c:v>
                </c:pt>
                <c:pt idx="5419">
                  <c:v>54.2</c:v>
                </c:pt>
                <c:pt idx="5420">
                  <c:v>54.21</c:v>
                </c:pt>
                <c:pt idx="5421">
                  <c:v>54.22</c:v>
                </c:pt>
                <c:pt idx="5422">
                  <c:v>54.23</c:v>
                </c:pt>
                <c:pt idx="5423">
                  <c:v>54.24</c:v>
                </c:pt>
                <c:pt idx="5424">
                  <c:v>54.25</c:v>
                </c:pt>
                <c:pt idx="5425">
                  <c:v>54.26</c:v>
                </c:pt>
                <c:pt idx="5426">
                  <c:v>54.27</c:v>
                </c:pt>
                <c:pt idx="5427">
                  <c:v>54.28</c:v>
                </c:pt>
                <c:pt idx="5428">
                  <c:v>54.29</c:v>
                </c:pt>
                <c:pt idx="5429">
                  <c:v>54.3</c:v>
                </c:pt>
                <c:pt idx="5430">
                  <c:v>54.31</c:v>
                </c:pt>
                <c:pt idx="5431">
                  <c:v>54.32</c:v>
                </c:pt>
                <c:pt idx="5432">
                  <c:v>54.33</c:v>
                </c:pt>
                <c:pt idx="5433">
                  <c:v>54.34</c:v>
                </c:pt>
                <c:pt idx="5434">
                  <c:v>54.35</c:v>
                </c:pt>
                <c:pt idx="5435">
                  <c:v>54.36</c:v>
                </c:pt>
                <c:pt idx="5436">
                  <c:v>54.37</c:v>
                </c:pt>
                <c:pt idx="5437">
                  <c:v>54.38</c:v>
                </c:pt>
                <c:pt idx="5438">
                  <c:v>54.39</c:v>
                </c:pt>
                <c:pt idx="5439">
                  <c:v>54.4</c:v>
                </c:pt>
                <c:pt idx="5440">
                  <c:v>54.41</c:v>
                </c:pt>
                <c:pt idx="5441">
                  <c:v>54.42</c:v>
                </c:pt>
                <c:pt idx="5442">
                  <c:v>54.43</c:v>
                </c:pt>
                <c:pt idx="5443">
                  <c:v>54.44</c:v>
                </c:pt>
                <c:pt idx="5444">
                  <c:v>54.45</c:v>
                </c:pt>
                <c:pt idx="5445">
                  <c:v>54.46</c:v>
                </c:pt>
                <c:pt idx="5446">
                  <c:v>54.47</c:v>
                </c:pt>
                <c:pt idx="5447">
                  <c:v>54.48</c:v>
                </c:pt>
                <c:pt idx="5448">
                  <c:v>54.49</c:v>
                </c:pt>
                <c:pt idx="5449">
                  <c:v>54.5</c:v>
                </c:pt>
                <c:pt idx="5450">
                  <c:v>54.51</c:v>
                </c:pt>
                <c:pt idx="5451">
                  <c:v>54.52</c:v>
                </c:pt>
                <c:pt idx="5452">
                  <c:v>54.53</c:v>
                </c:pt>
                <c:pt idx="5453">
                  <c:v>54.54</c:v>
                </c:pt>
                <c:pt idx="5454">
                  <c:v>54.55</c:v>
                </c:pt>
                <c:pt idx="5455">
                  <c:v>54.56</c:v>
                </c:pt>
                <c:pt idx="5456">
                  <c:v>54.57</c:v>
                </c:pt>
                <c:pt idx="5457">
                  <c:v>54.58</c:v>
                </c:pt>
                <c:pt idx="5458">
                  <c:v>54.59</c:v>
                </c:pt>
                <c:pt idx="5459">
                  <c:v>54.6</c:v>
                </c:pt>
                <c:pt idx="5460">
                  <c:v>54.61</c:v>
                </c:pt>
                <c:pt idx="5461">
                  <c:v>54.62</c:v>
                </c:pt>
                <c:pt idx="5462">
                  <c:v>54.63</c:v>
                </c:pt>
                <c:pt idx="5463">
                  <c:v>54.64</c:v>
                </c:pt>
                <c:pt idx="5464">
                  <c:v>54.65</c:v>
                </c:pt>
                <c:pt idx="5465">
                  <c:v>54.66</c:v>
                </c:pt>
                <c:pt idx="5466">
                  <c:v>54.67</c:v>
                </c:pt>
                <c:pt idx="5467">
                  <c:v>54.68</c:v>
                </c:pt>
                <c:pt idx="5468">
                  <c:v>54.69</c:v>
                </c:pt>
                <c:pt idx="5469">
                  <c:v>54.7</c:v>
                </c:pt>
                <c:pt idx="5470">
                  <c:v>54.71</c:v>
                </c:pt>
                <c:pt idx="5471">
                  <c:v>54.72</c:v>
                </c:pt>
                <c:pt idx="5472">
                  <c:v>54.73</c:v>
                </c:pt>
                <c:pt idx="5473">
                  <c:v>54.74</c:v>
                </c:pt>
                <c:pt idx="5474">
                  <c:v>54.75</c:v>
                </c:pt>
                <c:pt idx="5475">
                  <c:v>54.76</c:v>
                </c:pt>
                <c:pt idx="5476">
                  <c:v>54.77</c:v>
                </c:pt>
                <c:pt idx="5477">
                  <c:v>54.78</c:v>
                </c:pt>
                <c:pt idx="5478">
                  <c:v>54.79</c:v>
                </c:pt>
                <c:pt idx="5479">
                  <c:v>54.8</c:v>
                </c:pt>
                <c:pt idx="5480">
                  <c:v>54.81</c:v>
                </c:pt>
                <c:pt idx="5481">
                  <c:v>54.82</c:v>
                </c:pt>
                <c:pt idx="5482">
                  <c:v>54.83</c:v>
                </c:pt>
                <c:pt idx="5483">
                  <c:v>54.84</c:v>
                </c:pt>
                <c:pt idx="5484">
                  <c:v>54.85</c:v>
                </c:pt>
                <c:pt idx="5485">
                  <c:v>54.86</c:v>
                </c:pt>
                <c:pt idx="5486">
                  <c:v>54.87</c:v>
                </c:pt>
                <c:pt idx="5487">
                  <c:v>54.88</c:v>
                </c:pt>
                <c:pt idx="5488">
                  <c:v>54.89</c:v>
                </c:pt>
                <c:pt idx="5489">
                  <c:v>54.9</c:v>
                </c:pt>
                <c:pt idx="5490">
                  <c:v>54.91</c:v>
                </c:pt>
                <c:pt idx="5491">
                  <c:v>54.92</c:v>
                </c:pt>
                <c:pt idx="5492">
                  <c:v>54.93</c:v>
                </c:pt>
                <c:pt idx="5493">
                  <c:v>54.94</c:v>
                </c:pt>
                <c:pt idx="5494">
                  <c:v>54.95</c:v>
                </c:pt>
                <c:pt idx="5495">
                  <c:v>54.96</c:v>
                </c:pt>
                <c:pt idx="5496">
                  <c:v>54.97</c:v>
                </c:pt>
                <c:pt idx="5497">
                  <c:v>54.98</c:v>
                </c:pt>
                <c:pt idx="5498">
                  <c:v>54.99</c:v>
                </c:pt>
                <c:pt idx="5499">
                  <c:v>55</c:v>
                </c:pt>
                <c:pt idx="5500">
                  <c:v>55.01</c:v>
                </c:pt>
                <c:pt idx="5501">
                  <c:v>55.02</c:v>
                </c:pt>
                <c:pt idx="5502">
                  <c:v>55.03</c:v>
                </c:pt>
                <c:pt idx="5503">
                  <c:v>55.04</c:v>
                </c:pt>
                <c:pt idx="5504">
                  <c:v>55.05</c:v>
                </c:pt>
                <c:pt idx="5505">
                  <c:v>55.06</c:v>
                </c:pt>
                <c:pt idx="5506">
                  <c:v>55.07</c:v>
                </c:pt>
                <c:pt idx="5507">
                  <c:v>55.08</c:v>
                </c:pt>
                <c:pt idx="5508">
                  <c:v>55.09</c:v>
                </c:pt>
                <c:pt idx="5509">
                  <c:v>55.1</c:v>
                </c:pt>
                <c:pt idx="5510">
                  <c:v>55.11</c:v>
                </c:pt>
                <c:pt idx="5511">
                  <c:v>55.12</c:v>
                </c:pt>
                <c:pt idx="5512">
                  <c:v>55.13</c:v>
                </c:pt>
                <c:pt idx="5513">
                  <c:v>55.14</c:v>
                </c:pt>
                <c:pt idx="5514">
                  <c:v>55.15</c:v>
                </c:pt>
                <c:pt idx="5515">
                  <c:v>55.16</c:v>
                </c:pt>
                <c:pt idx="5516">
                  <c:v>55.17</c:v>
                </c:pt>
                <c:pt idx="5517">
                  <c:v>55.18</c:v>
                </c:pt>
                <c:pt idx="5518">
                  <c:v>55.19</c:v>
                </c:pt>
                <c:pt idx="5519">
                  <c:v>55.2</c:v>
                </c:pt>
                <c:pt idx="5520">
                  <c:v>55.21</c:v>
                </c:pt>
                <c:pt idx="5521">
                  <c:v>55.22</c:v>
                </c:pt>
                <c:pt idx="5522">
                  <c:v>55.23</c:v>
                </c:pt>
                <c:pt idx="5523">
                  <c:v>55.24</c:v>
                </c:pt>
                <c:pt idx="5524">
                  <c:v>55.25</c:v>
                </c:pt>
                <c:pt idx="5525">
                  <c:v>55.26</c:v>
                </c:pt>
                <c:pt idx="5526">
                  <c:v>55.27</c:v>
                </c:pt>
                <c:pt idx="5527">
                  <c:v>55.28</c:v>
                </c:pt>
                <c:pt idx="5528">
                  <c:v>55.29</c:v>
                </c:pt>
                <c:pt idx="5529">
                  <c:v>55.3</c:v>
                </c:pt>
                <c:pt idx="5530">
                  <c:v>55.31</c:v>
                </c:pt>
                <c:pt idx="5531">
                  <c:v>55.32</c:v>
                </c:pt>
                <c:pt idx="5532">
                  <c:v>55.33</c:v>
                </c:pt>
                <c:pt idx="5533">
                  <c:v>55.34</c:v>
                </c:pt>
                <c:pt idx="5534">
                  <c:v>55.35</c:v>
                </c:pt>
                <c:pt idx="5535">
                  <c:v>55.36</c:v>
                </c:pt>
                <c:pt idx="5536">
                  <c:v>55.37</c:v>
                </c:pt>
                <c:pt idx="5537">
                  <c:v>55.38</c:v>
                </c:pt>
                <c:pt idx="5538">
                  <c:v>55.39</c:v>
                </c:pt>
                <c:pt idx="5539">
                  <c:v>55.4</c:v>
                </c:pt>
                <c:pt idx="5540">
                  <c:v>55.41</c:v>
                </c:pt>
                <c:pt idx="5541">
                  <c:v>55.42</c:v>
                </c:pt>
                <c:pt idx="5542">
                  <c:v>55.43</c:v>
                </c:pt>
                <c:pt idx="5543">
                  <c:v>55.44</c:v>
                </c:pt>
                <c:pt idx="5544">
                  <c:v>55.45</c:v>
                </c:pt>
                <c:pt idx="5545">
                  <c:v>55.46</c:v>
                </c:pt>
                <c:pt idx="5546">
                  <c:v>55.47</c:v>
                </c:pt>
                <c:pt idx="5547">
                  <c:v>55.48</c:v>
                </c:pt>
                <c:pt idx="5548">
                  <c:v>55.49</c:v>
                </c:pt>
                <c:pt idx="5549">
                  <c:v>55.5</c:v>
                </c:pt>
                <c:pt idx="5550">
                  <c:v>55.51</c:v>
                </c:pt>
                <c:pt idx="5551">
                  <c:v>55.52</c:v>
                </c:pt>
                <c:pt idx="5552">
                  <c:v>55.53</c:v>
                </c:pt>
                <c:pt idx="5553">
                  <c:v>55.54</c:v>
                </c:pt>
                <c:pt idx="5554">
                  <c:v>55.55</c:v>
                </c:pt>
                <c:pt idx="5555">
                  <c:v>55.56</c:v>
                </c:pt>
                <c:pt idx="5556">
                  <c:v>55.57</c:v>
                </c:pt>
                <c:pt idx="5557">
                  <c:v>55.58</c:v>
                </c:pt>
                <c:pt idx="5558">
                  <c:v>55.59</c:v>
                </c:pt>
                <c:pt idx="5559">
                  <c:v>55.6</c:v>
                </c:pt>
                <c:pt idx="5560">
                  <c:v>55.61</c:v>
                </c:pt>
                <c:pt idx="5561">
                  <c:v>55.62</c:v>
                </c:pt>
                <c:pt idx="5562">
                  <c:v>55.63</c:v>
                </c:pt>
                <c:pt idx="5563">
                  <c:v>55.64</c:v>
                </c:pt>
                <c:pt idx="5564">
                  <c:v>55.65</c:v>
                </c:pt>
                <c:pt idx="5565">
                  <c:v>55.66</c:v>
                </c:pt>
                <c:pt idx="5566">
                  <c:v>55.67</c:v>
                </c:pt>
                <c:pt idx="5567">
                  <c:v>55.68</c:v>
                </c:pt>
                <c:pt idx="5568">
                  <c:v>55.69</c:v>
                </c:pt>
                <c:pt idx="5569">
                  <c:v>55.7</c:v>
                </c:pt>
                <c:pt idx="5570">
                  <c:v>55.71</c:v>
                </c:pt>
                <c:pt idx="5571">
                  <c:v>55.72</c:v>
                </c:pt>
                <c:pt idx="5572">
                  <c:v>55.73</c:v>
                </c:pt>
                <c:pt idx="5573">
                  <c:v>55.74</c:v>
                </c:pt>
                <c:pt idx="5574">
                  <c:v>55.75</c:v>
                </c:pt>
                <c:pt idx="5575">
                  <c:v>55.76</c:v>
                </c:pt>
                <c:pt idx="5576">
                  <c:v>55.77</c:v>
                </c:pt>
                <c:pt idx="5577">
                  <c:v>55.78</c:v>
                </c:pt>
                <c:pt idx="5578">
                  <c:v>55.79</c:v>
                </c:pt>
                <c:pt idx="5579">
                  <c:v>55.8</c:v>
                </c:pt>
                <c:pt idx="5580">
                  <c:v>55.81</c:v>
                </c:pt>
                <c:pt idx="5581">
                  <c:v>55.82</c:v>
                </c:pt>
                <c:pt idx="5582">
                  <c:v>55.83</c:v>
                </c:pt>
                <c:pt idx="5583">
                  <c:v>55.84</c:v>
                </c:pt>
                <c:pt idx="5584">
                  <c:v>55.85</c:v>
                </c:pt>
                <c:pt idx="5585">
                  <c:v>55.86</c:v>
                </c:pt>
                <c:pt idx="5586">
                  <c:v>55.87</c:v>
                </c:pt>
                <c:pt idx="5587">
                  <c:v>55.88</c:v>
                </c:pt>
                <c:pt idx="5588">
                  <c:v>55.89</c:v>
                </c:pt>
                <c:pt idx="5589">
                  <c:v>55.9</c:v>
                </c:pt>
                <c:pt idx="5590">
                  <c:v>55.91</c:v>
                </c:pt>
                <c:pt idx="5591">
                  <c:v>55.92</c:v>
                </c:pt>
                <c:pt idx="5592">
                  <c:v>55.93</c:v>
                </c:pt>
                <c:pt idx="5593">
                  <c:v>55.94</c:v>
                </c:pt>
                <c:pt idx="5594">
                  <c:v>55.95</c:v>
                </c:pt>
                <c:pt idx="5595">
                  <c:v>55.96</c:v>
                </c:pt>
                <c:pt idx="5596">
                  <c:v>55.97</c:v>
                </c:pt>
                <c:pt idx="5597">
                  <c:v>55.98</c:v>
                </c:pt>
                <c:pt idx="5598">
                  <c:v>55.99</c:v>
                </c:pt>
                <c:pt idx="5599">
                  <c:v>56</c:v>
                </c:pt>
                <c:pt idx="5600">
                  <c:v>56.01</c:v>
                </c:pt>
                <c:pt idx="5601">
                  <c:v>56.02</c:v>
                </c:pt>
                <c:pt idx="5602">
                  <c:v>56.03</c:v>
                </c:pt>
                <c:pt idx="5603">
                  <c:v>56.04</c:v>
                </c:pt>
                <c:pt idx="5604">
                  <c:v>56.05</c:v>
                </c:pt>
                <c:pt idx="5605">
                  <c:v>56.06</c:v>
                </c:pt>
                <c:pt idx="5606">
                  <c:v>56.07</c:v>
                </c:pt>
                <c:pt idx="5607">
                  <c:v>56.08</c:v>
                </c:pt>
                <c:pt idx="5608">
                  <c:v>56.09</c:v>
                </c:pt>
                <c:pt idx="5609">
                  <c:v>56.1</c:v>
                </c:pt>
                <c:pt idx="5610">
                  <c:v>56.11</c:v>
                </c:pt>
                <c:pt idx="5611">
                  <c:v>56.12</c:v>
                </c:pt>
                <c:pt idx="5612">
                  <c:v>56.13</c:v>
                </c:pt>
                <c:pt idx="5613">
                  <c:v>56.14</c:v>
                </c:pt>
                <c:pt idx="5614">
                  <c:v>56.15</c:v>
                </c:pt>
                <c:pt idx="5615">
                  <c:v>56.16</c:v>
                </c:pt>
                <c:pt idx="5616">
                  <c:v>56.17</c:v>
                </c:pt>
                <c:pt idx="5617">
                  <c:v>56.18</c:v>
                </c:pt>
                <c:pt idx="5618">
                  <c:v>56.19</c:v>
                </c:pt>
                <c:pt idx="5619">
                  <c:v>56.2</c:v>
                </c:pt>
                <c:pt idx="5620">
                  <c:v>56.21</c:v>
                </c:pt>
                <c:pt idx="5621">
                  <c:v>56.22</c:v>
                </c:pt>
                <c:pt idx="5622">
                  <c:v>56.23</c:v>
                </c:pt>
                <c:pt idx="5623">
                  <c:v>56.24</c:v>
                </c:pt>
                <c:pt idx="5624">
                  <c:v>56.25</c:v>
                </c:pt>
                <c:pt idx="5625">
                  <c:v>56.26</c:v>
                </c:pt>
                <c:pt idx="5626">
                  <c:v>56.27</c:v>
                </c:pt>
                <c:pt idx="5627">
                  <c:v>56.28</c:v>
                </c:pt>
                <c:pt idx="5628">
                  <c:v>56.29</c:v>
                </c:pt>
                <c:pt idx="5629">
                  <c:v>56.3</c:v>
                </c:pt>
                <c:pt idx="5630">
                  <c:v>56.31</c:v>
                </c:pt>
                <c:pt idx="5631">
                  <c:v>56.32</c:v>
                </c:pt>
                <c:pt idx="5632">
                  <c:v>56.33</c:v>
                </c:pt>
                <c:pt idx="5633">
                  <c:v>56.34</c:v>
                </c:pt>
                <c:pt idx="5634">
                  <c:v>56.35</c:v>
                </c:pt>
                <c:pt idx="5635">
                  <c:v>56.36</c:v>
                </c:pt>
                <c:pt idx="5636">
                  <c:v>56.37</c:v>
                </c:pt>
                <c:pt idx="5637">
                  <c:v>56.38</c:v>
                </c:pt>
                <c:pt idx="5638">
                  <c:v>56.39</c:v>
                </c:pt>
                <c:pt idx="5639">
                  <c:v>56.4</c:v>
                </c:pt>
                <c:pt idx="5640">
                  <c:v>56.41</c:v>
                </c:pt>
                <c:pt idx="5641">
                  <c:v>56.42</c:v>
                </c:pt>
                <c:pt idx="5642">
                  <c:v>56.43</c:v>
                </c:pt>
                <c:pt idx="5643">
                  <c:v>56.44</c:v>
                </c:pt>
                <c:pt idx="5644">
                  <c:v>56.45</c:v>
                </c:pt>
                <c:pt idx="5645">
                  <c:v>56.46</c:v>
                </c:pt>
                <c:pt idx="5646">
                  <c:v>56.47</c:v>
                </c:pt>
                <c:pt idx="5647">
                  <c:v>56.48</c:v>
                </c:pt>
                <c:pt idx="5648">
                  <c:v>56.49</c:v>
                </c:pt>
                <c:pt idx="5649">
                  <c:v>56.5</c:v>
                </c:pt>
                <c:pt idx="5650">
                  <c:v>56.51</c:v>
                </c:pt>
                <c:pt idx="5651">
                  <c:v>56.52</c:v>
                </c:pt>
                <c:pt idx="5652">
                  <c:v>56.53</c:v>
                </c:pt>
                <c:pt idx="5653">
                  <c:v>56.54</c:v>
                </c:pt>
                <c:pt idx="5654">
                  <c:v>56.55</c:v>
                </c:pt>
                <c:pt idx="5655">
                  <c:v>56.56</c:v>
                </c:pt>
                <c:pt idx="5656">
                  <c:v>56.57</c:v>
                </c:pt>
                <c:pt idx="5657">
                  <c:v>56.58</c:v>
                </c:pt>
                <c:pt idx="5658">
                  <c:v>56.59</c:v>
                </c:pt>
                <c:pt idx="5659">
                  <c:v>56.6</c:v>
                </c:pt>
                <c:pt idx="5660">
                  <c:v>56.61</c:v>
                </c:pt>
                <c:pt idx="5661">
                  <c:v>56.62</c:v>
                </c:pt>
                <c:pt idx="5662">
                  <c:v>56.63</c:v>
                </c:pt>
                <c:pt idx="5663">
                  <c:v>56.64</c:v>
                </c:pt>
                <c:pt idx="5664">
                  <c:v>56.65</c:v>
                </c:pt>
                <c:pt idx="5665">
                  <c:v>56.66</c:v>
                </c:pt>
                <c:pt idx="5666">
                  <c:v>56.67</c:v>
                </c:pt>
                <c:pt idx="5667">
                  <c:v>56.68</c:v>
                </c:pt>
                <c:pt idx="5668">
                  <c:v>56.69</c:v>
                </c:pt>
                <c:pt idx="5669">
                  <c:v>56.7</c:v>
                </c:pt>
                <c:pt idx="5670">
                  <c:v>56.71</c:v>
                </c:pt>
                <c:pt idx="5671">
                  <c:v>56.72</c:v>
                </c:pt>
                <c:pt idx="5672">
                  <c:v>56.73</c:v>
                </c:pt>
                <c:pt idx="5673">
                  <c:v>56.74</c:v>
                </c:pt>
                <c:pt idx="5674">
                  <c:v>56.75</c:v>
                </c:pt>
                <c:pt idx="5675">
                  <c:v>56.76</c:v>
                </c:pt>
                <c:pt idx="5676">
                  <c:v>56.77</c:v>
                </c:pt>
                <c:pt idx="5677">
                  <c:v>56.78</c:v>
                </c:pt>
                <c:pt idx="5678">
                  <c:v>56.79</c:v>
                </c:pt>
                <c:pt idx="5679">
                  <c:v>56.8</c:v>
                </c:pt>
                <c:pt idx="5680">
                  <c:v>56.81</c:v>
                </c:pt>
                <c:pt idx="5681">
                  <c:v>56.82</c:v>
                </c:pt>
                <c:pt idx="5682">
                  <c:v>56.83</c:v>
                </c:pt>
                <c:pt idx="5683">
                  <c:v>56.84</c:v>
                </c:pt>
                <c:pt idx="5684">
                  <c:v>56.85</c:v>
                </c:pt>
                <c:pt idx="5685">
                  <c:v>56.86</c:v>
                </c:pt>
                <c:pt idx="5686">
                  <c:v>56.87</c:v>
                </c:pt>
                <c:pt idx="5687">
                  <c:v>56.88</c:v>
                </c:pt>
                <c:pt idx="5688">
                  <c:v>56.89</c:v>
                </c:pt>
                <c:pt idx="5689">
                  <c:v>56.9</c:v>
                </c:pt>
                <c:pt idx="5690">
                  <c:v>56.91</c:v>
                </c:pt>
                <c:pt idx="5691">
                  <c:v>56.92</c:v>
                </c:pt>
                <c:pt idx="5692">
                  <c:v>56.93</c:v>
                </c:pt>
                <c:pt idx="5693">
                  <c:v>56.94</c:v>
                </c:pt>
                <c:pt idx="5694">
                  <c:v>56.95</c:v>
                </c:pt>
                <c:pt idx="5695">
                  <c:v>56.96</c:v>
                </c:pt>
                <c:pt idx="5696">
                  <c:v>56.97</c:v>
                </c:pt>
                <c:pt idx="5697">
                  <c:v>56.98</c:v>
                </c:pt>
                <c:pt idx="5698">
                  <c:v>56.99</c:v>
                </c:pt>
                <c:pt idx="5699">
                  <c:v>57</c:v>
                </c:pt>
                <c:pt idx="5700">
                  <c:v>57.01</c:v>
                </c:pt>
                <c:pt idx="5701">
                  <c:v>57.02</c:v>
                </c:pt>
                <c:pt idx="5702">
                  <c:v>57.03</c:v>
                </c:pt>
                <c:pt idx="5703">
                  <c:v>57.04</c:v>
                </c:pt>
                <c:pt idx="5704">
                  <c:v>57.05</c:v>
                </c:pt>
                <c:pt idx="5705">
                  <c:v>57.06</c:v>
                </c:pt>
                <c:pt idx="5706">
                  <c:v>57.07</c:v>
                </c:pt>
                <c:pt idx="5707">
                  <c:v>57.08</c:v>
                </c:pt>
                <c:pt idx="5708">
                  <c:v>57.09</c:v>
                </c:pt>
                <c:pt idx="5709">
                  <c:v>57.1</c:v>
                </c:pt>
                <c:pt idx="5710">
                  <c:v>57.11</c:v>
                </c:pt>
                <c:pt idx="5711">
                  <c:v>57.12</c:v>
                </c:pt>
                <c:pt idx="5712">
                  <c:v>57.13</c:v>
                </c:pt>
                <c:pt idx="5713">
                  <c:v>57.14</c:v>
                </c:pt>
                <c:pt idx="5714">
                  <c:v>57.15</c:v>
                </c:pt>
                <c:pt idx="5715">
                  <c:v>57.16</c:v>
                </c:pt>
                <c:pt idx="5716">
                  <c:v>57.17</c:v>
                </c:pt>
                <c:pt idx="5717">
                  <c:v>57.18</c:v>
                </c:pt>
                <c:pt idx="5718">
                  <c:v>57.19</c:v>
                </c:pt>
                <c:pt idx="5719">
                  <c:v>57.2</c:v>
                </c:pt>
                <c:pt idx="5720">
                  <c:v>57.21</c:v>
                </c:pt>
                <c:pt idx="5721">
                  <c:v>57.22</c:v>
                </c:pt>
                <c:pt idx="5722">
                  <c:v>57.23</c:v>
                </c:pt>
                <c:pt idx="5723">
                  <c:v>57.24</c:v>
                </c:pt>
                <c:pt idx="5724">
                  <c:v>57.25</c:v>
                </c:pt>
                <c:pt idx="5725">
                  <c:v>57.26</c:v>
                </c:pt>
                <c:pt idx="5726">
                  <c:v>57.27</c:v>
                </c:pt>
                <c:pt idx="5727">
                  <c:v>57.28</c:v>
                </c:pt>
                <c:pt idx="5728">
                  <c:v>57.29</c:v>
                </c:pt>
                <c:pt idx="5729">
                  <c:v>57.3</c:v>
                </c:pt>
                <c:pt idx="5730">
                  <c:v>57.31</c:v>
                </c:pt>
                <c:pt idx="5731">
                  <c:v>57.32</c:v>
                </c:pt>
                <c:pt idx="5732">
                  <c:v>57.33</c:v>
                </c:pt>
                <c:pt idx="5733">
                  <c:v>57.34</c:v>
                </c:pt>
                <c:pt idx="5734">
                  <c:v>57.35</c:v>
                </c:pt>
                <c:pt idx="5735">
                  <c:v>57.36</c:v>
                </c:pt>
                <c:pt idx="5736">
                  <c:v>57.37</c:v>
                </c:pt>
                <c:pt idx="5737">
                  <c:v>57.38</c:v>
                </c:pt>
                <c:pt idx="5738">
                  <c:v>57.39</c:v>
                </c:pt>
                <c:pt idx="5739">
                  <c:v>57.4</c:v>
                </c:pt>
                <c:pt idx="5740">
                  <c:v>57.41</c:v>
                </c:pt>
                <c:pt idx="5741">
                  <c:v>57.42</c:v>
                </c:pt>
                <c:pt idx="5742">
                  <c:v>57.43</c:v>
                </c:pt>
                <c:pt idx="5743">
                  <c:v>57.44</c:v>
                </c:pt>
                <c:pt idx="5744">
                  <c:v>57.45</c:v>
                </c:pt>
                <c:pt idx="5745">
                  <c:v>57.46</c:v>
                </c:pt>
                <c:pt idx="5746">
                  <c:v>57.47</c:v>
                </c:pt>
                <c:pt idx="5747">
                  <c:v>57.48</c:v>
                </c:pt>
                <c:pt idx="5748">
                  <c:v>57.49</c:v>
                </c:pt>
                <c:pt idx="5749">
                  <c:v>57.5</c:v>
                </c:pt>
                <c:pt idx="5750">
                  <c:v>57.51</c:v>
                </c:pt>
                <c:pt idx="5751">
                  <c:v>57.52</c:v>
                </c:pt>
                <c:pt idx="5752">
                  <c:v>57.53</c:v>
                </c:pt>
                <c:pt idx="5753">
                  <c:v>57.54</c:v>
                </c:pt>
                <c:pt idx="5754">
                  <c:v>57.55</c:v>
                </c:pt>
                <c:pt idx="5755">
                  <c:v>57.56</c:v>
                </c:pt>
                <c:pt idx="5756">
                  <c:v>57.57</c:v>
                </c:pt>
                <c:pt idx="5757">
                  <c:v>57.58</c:v>
                </c:pt>
                <c:pt idx="5758">
                  <c:v>57.59</c:v>
                </c:pt>
                <c:pt idx="5759">
                  <c:v>57.6</c:v>
                </c:pt>
                <c:pt idx="5760">
                  <c:v>57.61</c:v>
                </c:pt>
                <c:pt idx="5761">
                  <c:v>57.62</c:v>
                </c:pt>
                <c:pt idx="5762">
                  <c:v>57.63</c:v>
                </c:pt>
                <c:pt idx="5763">
                  <c:v>57.64</c:v>
                </c:pt>
                <c:pt idx="5764">
                  <c:v>57.65</c:v>
                </c:pt>
                <c:pt idx="5765">
                  <c:v>57.66</c:v>
                </c:pt>
                <c:pt idx="5766">
                  <c:v>57.67</c:v>
                </c:pt>
                <c:pt idx="5767">
                  <c:v>57.68</c:v>
                </c:pt>
                <c:pt idx="5768">
                  <c:v>57.69</c:v>
                </c:pt>
                <c:pt idx="5769">
                  <c:v>57.7</c:v>
                </c:pt>
                <c:pt idx="5770">
                  <c:v>57.71</c:v>
                </c:pt>
                <c:pt idx="5771">
                  <c:v>57.72</c:v>
                </c:pt>
                <c:pt idx="5772">
                  <c:v>57.73</c:v>
                </c:pt>
                <c:pt idx="5773">
                  <c:v>57.74</c:v>
                </c:pt>
                <c:pt idx="5774">
                  <c:v>57.75</c:v>
                </c:pt>
                <c:pt idx="5775">
                  <c:v>57.76</c:v>
                </c:pt>
                <c:pt idx="5776">
                  <c:v>57.77</c:v>
                </c:pt>
                <c:pt idx="5777">
                  <c:v>57.78</c:v>
                </c:pt>
                <c:pt idx="5778">
                  <c:v>57.79</c:v>
                </c:pt>
                <c:pt idx="5779">
                  <c:v>57.8</c:v>
                </c:pt>
                <c:pt idx="5780">
                  <c:v>57.81</c:v>
                </c:pt>
                <c:pt idx="5781">
                  <c:v>57.82</c:v>
                </c:pt>
                <c:pt idx="5782">
                  <c:v>57.83</c:v>
                </c:pt>
                <c:pt idx="5783">
                  <c:v>57.84</c:v>
                </c:pt>
                <c:pt idx="5784">
                  <c:v>57.85</c:v>
                </c:pt>
                <c:pt idx="5785">
                  <c:v>57.86</c:v>
                </c:pt>
                <c:pt idx="5786">
                  <c:v>57.87</c:v>
                </c:pt>
                <c:pt idx="5787">
                  <c:v>57.88</c:v>
                </c:pt>
                <c:pt idx="5788">
                  <c:v>57.89</c:v>
                </c:pt>
                <c:pt idx="5789">
                  <c:v>57.9</c:v>
                </c:pt>
                <c:pt idx="5790">
                  <c:v>57.91</c:v>
                </c:pt>
                <c:pt idx="5791">
                  <c:v>57.92</c:v>
                </c:pt>
                <c:pt idx="5792">
                  <c:v>57.93</c:v>
                </c:pt>
                <c:pt idx="5793">
                  <c:v>57.94</c:v>
                </c:pt>
                <c:pt idx="5794">
                  <c:v>57.95</c:v>
                </c:pt>
                <c:pt idx="5795">
                  <c:v>57.96</c:v>
                </c:pt>
                <c:pt idx="5796">
                  <c:v>57.97</c:v>
                </c:pt>
                <c:pt idx="5797">
                  <c:v>57.98</c:v>
                </c:pt>
                <c:pt idx="5798">
                  <c:v>57.99</c:v>
                </c:pt>
                <c:pt idx="5799">
                  <c:v>58</c:v>
                </c:pt>
                <c:pt idx="5800">
                  <c:v>58.01</c:v>
                </c:pt>
                <c:pt idx="5801">
                  <c:v>58.02</c:v>
                </c:pt>
                <c:pt idx="5802">
                  <c:v>58.03</c:v>
                </c:pt>
                <c:pt idx="5803">
                  <c:v>58.04</c:v>
                </c:pt>
                <c:pt idx="5804">
                  <c:v>58.05</c:v>
                </c:pt>
                <c:pt idx="5805">
                  <c:v>58.06</c:v>
                </c:pt>
                <c:pt idx="5806">
                  <c:v>58.07</c:v>
                </c:pt>
                <c:pt idx="5807">
                  <c:v>58.08</c:v>
                </c:pt>
                <c:pt idx="5808">
                  <c:v>58.09</c:v>
                </c:pt>
                <c:pt idx="5809">
                  <c:v>58.1</c:v>
                </c:pt>
                <c:pt idx="5810">
                  <c:v>58.11</c:v>
                </c:pt>
                <c:pt idx="5811">
                  <c:v>58.12</c:v>
                </c:pt>
                <c:pt idx="5812">
                  <c:v>58.13</c:v>
                </c:pt>
                <c:pt idx="5813">
                  <c:v>58.14</c:v>
                </c:pt>
                <c:pt idx="5814">
                  <c:v>58.15</c:v>
                </c:pt>
                <c:pt idx="5815">
                  <c:v>58.16</c:v>
                </c:pt>
                <c:pt idx="5816">
                  <c:v>58.17</c:v>
                </c:pt>
                <c:pt idx="5817">
                  <c:v>58.18</c:v>
                </c:pt>
                <c:pt idx="5818">
                  <c:v>58.19</c:v>
                </c:pt>
                <c:pt idx="5819">
                  <c:v>58.2</c:v>
                </c:pt>
                <c:pt idx="5820">
                  <c:v>58.21</c:v>
                </c:pt>
                <c:pt idx="5821">
                  <c:v>58.22</c:v>
                </c:pt>
                <c:pt idx="5822">
                  <c:v>58.23</c:v>
                </c:pt>
                <c:pt idx="5823">
                  <c:v>58.24</c:v>
                </c:pt>
                <c:pt idx="5824">
                  <c:v>58.25</c:v>
                </c:pt>
                <c:pt idx="5825">
                  <c:v>58.26</c:v>
                </c:pt>
                <c:pt idx="5826">
                  <c:v>58.27</c:v>
                </c:pt>
                <c:pt idx="5827">
                  <c:v>58.28</c:v>
                </c:pt>
                <c:pt idx="5828">
                  <c:v>58.29</c:v>
                </c:pt>
                <c:pt idx="5829">
                  <c:v>58.3</c:v>
                </c:pt>
                <c:pt idx="5830">
                  <c:v>58.31</c:v>
                </c:pt>
                <c:pt idx="5831">
                  <c:v>58.32</c:v>
                </c:pt>
                <c:pt idx="5832">
                  <c:v>58.33</c:v>
                </c:pt>
                <c:pt idx="5833">
                  <c:v>58.34</c:v>
                </c:pt>
                <c:pt idx="5834">
                  <c:v>58.35</c:v>
                </c:pt>
                <c:pt idx="5835">
                  <c:v>58.36</c:v>
                </c:pt>
                <c:pt idx="5836">
                  <c:v>58.37</c:v>
                </c:pt>
                <c:pt idx="5837">
                  <c:v>58.38</c:v>
                </c:pt>
                <c:pt idx="5838">
                  <c:v>58.39</c:v>
                </c:pt>
                <c:pt idx="5839">
                  <c:v>58.4</c:v>
                </c:pt>
                <c:pt idx="5840">
                  <c:v>58.41</c:v>
                </c:pt>
                <c:pt idx="5841">
                  <c:v>58.42</c:v>
                </c:pt>
                <c:pt idx="5842">
                  <c:v>58.43</c:v>
                </c:pt>
                <c:pt idx="5843">
                  <c:v>58.44</c:v>
                </c:pt>
                <c:pt idx="5844">
                  <c:v>58.45</c:v>
                </c:pt>
                <c:pt idx="5845">
                  <c:v>58.46</c:v>
                </c:pt>
                <c:pt idx="5846">
                  <c:v>58.47</c:v>
                </c:pt>
                <c:pt idx="5847">
                  <c:v>58.48</c:v>
                </c:pt>
                <c:pt idx="5848">
                  <c:v>58.49</c:v>
                </c:pt>
                <c:pt idx="5849">
                  <c:v>58.5</c:v>
                </c:pt>
                <c:pt idx="5850">
                  <c:v>58.51</c:v>
                </c:pt>
                <c:pt idx="5851">
                  <c:v>58.52</c:v>
                </c:pt>
                <c:pt idx="5852">
                  <c:v>58.53</c:v>
                </c:pt>
                <c:pt idx="5853">
                  <c:v>58.54</c:v>
                </c:pt>
                <c:pt idx="5854">
                  <c:v>58.55</c:v>
                </c:pt>
                <c:pt idx="5855">
                  <c:v>58.56</c:v>
                </c:pt>
                <c:pt idx="5856">
                  <c:v>58.57</c:v>
                </c:pt>
                <c:pt idx="5857">
                  <c:v>58.58</c:v>
                </c:pt>
                <c:pt idx="5858">
                  <c:v>58.59</c:v>
                </c:pt>
                <c:pt idx="5859">
                  <c:v>58.6</c:v>
                </c:pt>
                <c:pt idx="5860">
                  <c:v>58.61</c:v>
                </c:pt>
                <c:pt idx="5861">
                  <c:v>58.62</c:v>
                </c:pt>
                <c:pt idx="5862">
                  <c:v>58.63</c:v>
                </c:pt>
                <c:pt idx="5863">
                  <c:v>58.64</c:v>
                </c:pt>
                <c:pt idx="5864">
                  <c:v>58.65</c:v>
                </c:pt>
                <c:pt idx="5865">
                  <c:v>58.66</c:v>
                </c:pt>
                <c:pt idx="5866">
                  <c:v>58.67</c:v>
                </c:pt>
                <c:pt idx="5867">
                  <c:v>58.68</c:v>
                </c:pt>
                <c:pt idx="5868">
                  <c:v>58.69</c:v>
                </c:pt>
                <c:pt idx="5869">
                  <c:v>58.7</c:v>
                </c:pt>
                <c:pt idx="5870">
                  <c:v>58.71</c:v>
                </c:pt>
                <c:pt idx="5871">
                  <c:v>58.72</c:v>
                </c:pt>
                <c:pt idx="5872">
                  <c:v>58.73</c:v>
                </c:pt>
                <c:pt idx="5873">
                  <c:v>58.74</c:v>
                </c:pt>
                <c:pt idx="5874">
                  <c:v>58.75</c:v>
                </c:pt>
                <c:pt idx="5875">
                  <c:v>58.76</c:v>
                </c:pt>
                <c:pt idx="5876">
                  <c:v>58.77</c:v>
                </c:pt>
                <c:pt idx="5877">
                  <c:v>58.78</c:v>
                </c:pt>
                <c:pt idx="5878">
                  <c:v>58.79</c:v>
                </c:pt>
                <c:pt idx="5879">
                  <c:v>58.8</c:v>
                </c:pt>
                <c:pt idx="5880">
                  <c:v>58.81</c:v>
                </c:pt>
                <c:pt idx="5881">
                  <c:v>58.82</c:v>
                </c:pt>
                <c:pt idx="5882">
                  <c:v>58.83</c:v>
                </c:pt>
                <c:pt idx="5883">
                  <c:v>58.84</c:v>
                </c:pt>
                <c:pt idx="5884">
                  <c:v>58.85</c:v>
                </c:pt>
                <c:pt idx="5885">
                  <c:v>58.86</c:v>
                </c:pt>
                <c:pt idx="5886">
                  <c:v>58.87</c:v>
                </c:pt>
                <c:pt idx="5887">
                  <c:v>58.88</c:v>
                </c:pt>
                <c:pt idx="5888">
                  <c:v>58.89</c:v>
                </c:pt>
                <c:pt idx="5889">
                  <c:v>58.9</c:v>
                </c:pt>
                <c:pt idx="5890">
                  <c:v>58.91</c:v>
                </c:pt>
                <c:pt idx="5891">
                  <c:v>58.92</c:v>
                </c:pt>
                <c:pt idx="5892">
                  <c:v>58.93</c:v>
                </c:pt>
                <c:pt idx="5893">
                  <c:v>58.94</c:v>
                </c:pt>
                <c:pt idx="5894">
                  <c:v>58.95</c:v>
                </c:pt>
                <c:pt idx="5895">
                  <c:v>58.96</c:v>
                </c:pt>
                <c:pt idx="5896">
                  <c:v>58.97</c:v>
                </c:pt>
                <c:pt idx="5897">
                  <c:v>58.98</c:v>
                </c:pt>
                <c:pt idx="5898">
                  <c:v>58.99</c:v>
                </c:pt>
                <c:pt idx="5899">
                  <c:v>59</c:v>
                </c:pt>
                <c:pt idx="5900">
                  <c:v>59.01</c:v>
                </c:pt>
                <c:pt idx="5901">
                  <c:v>59.02</c:v>
                </c:pt>
                <c:pt idx="5902">
                  <c:v>59.03</c:v>
                </c:pt>
                <c:pt idx="5903">
                  <c:v>59.04</c:v>
                </c:pt>
                <c:pt idx="5904">
                  <c:v>59.05</c:v>
                </c:pt>
                <c:pt idx="5905">
                  <c:v>59.06</c:v>
                </c:pt>
                <c:pt idx="5906">
                  <c:v>59.07</c:v>
                </c:pt>
                <c:pt idx="5907">
                  <c:v>59.08</c:v>
                </c:pt>
                <c:pt idx="5908">
                  <c:v>59.09</c:v>
                </c:pt>
                <c:pt idx="5909">
                  <c:v>59.1</c:v>
                </c:pt>
                <c:pt idx="5910">
                  <c:v>59.11</c:v>
                </c:pt>
                <c:pt idx="5911">
                  <c:v>59.12</c:v>
                </c:pt>
                <c:pt idx="5912">
                  <c:v>59.13</c:v>
                </c:pt>
                <c:pt idx="5913">
                  <c:v>59.14</c:v>
                </c:pt>
                <c:pt idx="5914">
                  <c:v>59.15</c:v>
                </c:pt>
                <c:pt idx="5915">
                  <c:v>59.16</c:v>
                </c:pt>
                <c:pt idx="5916">
                  <c:v>59.17</c:v>
                </c:pt>
                <c:pt idx="5917">
                  <c:v>59.18</c:v>
                </c:pt>
                <c:pt idx="5918">
                  <c:v>59.19</c:v>
                </c:pt>
                <c:pt idx="5919">
                  <c:v>59.2</c:v>
                </c:pt>
                <c:pt idx="5920">
                  <c:v>59.21</c:v>
                </c:pt>
                <c:pt idx="5921">
                  <c:v>59.22</c:v>
                </c:pt>
                <c:pt idx="5922">
                  <c:v>59.23</c:v>
                </c:pt>
                <c:pt idx="5923">
                  <c:v>59.24</c:v>
                </c:pt>
                <c:pt idx="5924">
                  <c:v>59.25</c:v>
                </c:pt>
                <c:pt idx="5925">
                  <c:v>59.26</c:v>
                </c:pt>
                <c:pt idx="5926">
                  <c:v>59.27</c:v>
                </c:pt>
                <c:pt idx="5927">
                  <c:v>59.28</c:v>
                </c:pt>
                <c:pt idx="5928">
                  <c:v>59.29</c:v>
                </c:pt>
                <c:pt idx="5929">
                  <c:v>59.3</c:v>
                </c:pt>
                <c:pt idx="5930">
                  <c:v>59.31</c:v>
                </c:pt>
                <c:pt idx="5931">
                  <c:v>59.32</c:v>
                </c:pt>
                <c:pt idx="5932">
                  <c:v>59.33</c:v>
                </c:pt>
                <c:pt idx="5933">
                  <c:v>59.34</c:v>
                </c:pt>
                <c:pt idx="5934">
                  <c:v>59.35</c:v>
                </c:pt>
                <c:pt idx="5935">
                  <c:v>59.36</c:v>
                </c:pt>
                <c:pt idx="5936">
                  <c:v>59.37</c:v>
                </c:pt>
                <c:pt idx="5937">
                  <c:v>59.38</c:v>
                </c:pt>
                <c:pt idx="5938">
                  <c:v>59.39</c:v>
                </c:pt>
                <c:pt idx="5939">
                  <c:v>59.4</c:v>
                </c:pt>
                <c:pt idx="5940">
                  <c:v>59.41</c:v>
                </c:pt>
                <c:pt idx="5941">
                  <c:v>59.42</c:v>
                </c:pt>
                <c:pt idx="5942">
                  <c:v>59.43</c:v>
                </c:pt>
                <c:pt idx="5943">
                  <c:v>59.44</c:v>
                </c:pt>
                <c:pt idx="5944">
                  <c:v>59.45</c:v>
                </c:pt>
                <c:pt idx="5945">
                  <c:v>59.46</c:v>
                </c:pt>
                <c:pt idx="5946">
                  <c:v>59.47</c:v>
                </c:pt>
                <c:pt idx="5947">
                  <c:v>59.48</c:v>
                </c:pt>
                <c:pt idx="5948">
                  <c:v>59.49</c:v>
                </c:pt>
                <c:pt idx="5949">
                  <c:v>59.5</c:v>
                </c:pt>
                <c:pt idx="5950">
                  <c:v>59.51</c:v>
                </c:pt>
                <c:pt idx="5951">
                  <c:v>59.52</c:v>
                </c:pt>
                <c:pt idx="5952">
                  <c:v>59.53</c:v>
                </c:pt>
                <c:pt idx="5953">
                  <c:v>59.54</c:v>
                </c:pt>
                <c:pt idx="5954">
                  <c:v>59.55</c:v>
                </c:pt>
                <c:pt idx="5955">
                  <c:v>59.56</c:v>
                </c:pt>
                <c:pt idx="5956">
                  <c:v>59.57</c:v>
                </c:pt>
                <c:pt idx="5957">
                  <c:v>59.58</c:v>
                </c:pt>
                <c:pt idx="5958">
                  <c:v>59.59</c:v>
                </c:pt>
                <c:pt idx="5959">
                  <c:v>59.6</c:v>
                </c:pt>
                <c:pt idx="5960">
                  <c:v>59.61</c:v>
                </c:pt>
                <c:pt idx="5961">
                  <c:v>59.62</c:v>
                </c:pt>
                <c:pt idx="5962">
                  <c:v>59.63</c:v>
                </c:pt>
                <c:pt idx="5963">
                  <c:v>59.64</c:v>
                </c:pt>
                <c:pt idx="5964">
                  <c:v>59.65</c:v>
                </c:pt>
                <c:pt idx="5965">
                  <c:v>59.66</c:v>
                </c:pt>
                <c:pt idx="5966">
                  <c:v>59.67</c:v>
                </c:pt>
                <c:pt idx="5967">
                  <c:v>59.68</c:v>
                </c:pt>
                <c:pt idx="5968">
                  <c:v>59.69</c:v>
                </c:pt>
                <c:pt idx="5969">
                  <c:v>59.7</c:v>
                </c:pt>
                <c:pt idx="5970">
                  <c:v>59.71</c:v>
                </c:pt>
                <c:pt idx="5971">
                  <c:v>59.72</c:v>
                </c:pt>
                <c:pt idx="5972">
                  <c:v>59.73</c:v>
                </c:pt>
                <c:pt idx="5973">
                  <c:v>59.74</c:v>
                </c:pt>
                <c:pt idx="5974">
                  <c:v>59.75</c:v>
                </c:pt>
                <c:pt idx="5975">
                  <c:v>59.76</c:v>
                </c:pt>
                <c:pt idx="5976">
                  <c:v>59.77</c:v>
                </c:pt>
                <c:pt idx="5977">
                  <c:v>59.78</c:v>
                </c:pt>
                <c:pt idx="5978">
                  <c:v>59.79</c:v>
                </c:pt>
                <c:pt idx="5979">
                  <c:v>59.8</c:v>
                </c:pt>
                <c:pt idx="5980">
                  <c:v>59.81</c:v>
                </c:pt>
                <c:pt idx="5981">
                  <c:v>59.82</c:v>
                </c:pt>
                <c:pt idx="5982">
                  <c:v>59.83</c:v>
                </c:pt>
                <c:pt idx="5983">
                  <c:v>59.84</c:v>
                </c:pt>
                <c:pt idx="5984">
                  <c:v>59.85</c:v>
                </c:pt>
                <c:pt idx="5985">
                  <c:v>59.86</c:v>
                </c:pt>
                <c:pt idx="5986">
                  <c:v>59.87</c:v>
                </c:pt>
                <c:pt idx="5987">
                  <c:v>59.88</c:v>
                </c:pt>
                <c:pt idx="5988">
                  <c:v>59.89</c:v>
                </c:pt>
                <c:pt idx="5989">
                  <c:v>59.9</c:v>
                </c:pt>
                <c:pt idx="5990">
                  <c:v>59.91</c:v>
                </c:pt>
                <c:pt idx="5991">
                  <c:v>59.92</c:v>
                </c:pt>
                <c:pt idx="5992">
                  <c:v>59.93</c:v>
                </c:pt>
                <c:pt idx="5993">
                  <c:v>59.94</c:v>
                </c:pt>
                <c:pt idx="5994">
                  <c:v>59.95</c:v>
                </c:pt>
                <c:pt idx="5995">
                  <c:v>59.96</c:v>
                </c:pt>
                <c:pt idx="5996">
                  <c:v>59.97</c:v>
                </c:pt>
                <c:pt idx="5997">
                  <c:v>59.98</c:v>
                </c:pt>
                <c:pt idx="5998">
                  <c:v>59.99</c:v>
                </c:pt>
                <c:pt idx="5999">
                  <c:v>60</c:v>
                </c:pt>
                <c:pt idx="6000">
                  <c:v>60.01</c:v>
                </c:pt>
                <c:pt idx="6001">
                  <c:v>60.02</c:v>
                </c:pt>
                <c:pt idx="6002">
                  <c:v>60.03</c:v>
                </c:pt>
                <c:pt idx="6003">
                  <c:v>60.04</c:v>
                </c:pt>
                <c:pt idx="6004">
                  <c:v>60.05</c:v>
                </c:pt>
                <c:pt idx="6005">
                  <c:v>60.06</c:v>
                </c:pt>
                <c:pt idx="6006">
                  <c:v>60.07</c:v>
                </c:pt>
                <c:pt idx="6007">
                  <c:v>60.08</c:v>
                </c:pt>
                <c:pt idx="6008">
                  <c:v>60.09</c:v>
                </c:pt>
                <c:pt idx="6009">
                  <c:v>60.1</c:v>
                </c:pt>
                <c:pt idx="6010">
                  <c:v>60.11</c:v>
                </c:pt>
                <c:pt idx="6011">
                  <c:v>60.12</c:v>
                </c:pt>
                <c:pt idx="6012">
                  <c:v>60.13</c:v>
                </c:pt>
                <c:pt idx="6013">
                  <c:v>60.14</c:v>
                </c:pt>
                <c:pt idx="6014">
                  <c:v>60.15</c:v>
                </c:pt>
                <c:pt idx="6015">
                  <c:v>60.16</c:v>
                </c:pt>
                <c:pt idx="6016">
                  <c:v>60.17</c:v>
                </c:pt>
                <c:pt idx="6017">
                  <c:v>60.18</c:v>
                </c:pt>
                <c:pt idx="6018">
                  <c:v>60.19</c:v>
                </c:pt>
                <c:pt idx="6019">
                  <c:v>60.2</c:v>
                </c:pt>
                <c:pt idx="6020">
                  <c:v>60.21</c:v>
                </c:pt>
                <c:pt idx="6021">
                  <c:v>60.22</c:v>
                </c:pt>
                <c:pt idx="6022">
                  <c:v>60.23</c:v>
                </c:pt>
                <c:pt idx="6023">
                  <c:v>60.24</c:v>
                </c:pt>
                <c:pt idx="6024">
                  <c:v>60.25</c:v>
                </c:pt>
                <c:pt idx="6025">
                  <c:v>60.26</c:v>
                </c:pt>
                <c:pt idx="6026">
                  <c:v>60.27</c:v>
                </c:pt>
                <c:pt idx="6027">
                  <c:v>60.28</c:v>
                </c:pt>
                <c:pt idx="6028">
                  <c:v>60.29</c:v>
                </c:pt>
                <c:pt idx="6029">
                  <c:v>60.3</c:v>
                </c:pt>
                <c:pt idx="6030">
                  <c:v>60.31</c:v>
                </c:pt>
                <c:pt idx="6031">
                  <c:v>60.32</c:v>
                </c:pt>
                <c:pt idx="6032">
                  <c:v>60.33</c:v>
                </c:pt>
                <c:pt idx="6033">
                  <c:v>60.34</c:v>
                </c:pt>
                <c:pt idx="6034">
                  <c:v>60.35</c:v>
                </c:pt>
                <c:pt idx="6035">
                  <c:v>60.36</c:v>
                </c:pt>
                <c:pt idx="6036">
                  <c:v>60.37</c:v>
                </c:pt>
                <c:pt idx="6037">
                  <c:v>60.38</c:v>
                </c:pt>
                <c:pt idx="6038">
                  <c:v>60.39</c:v>
                </c:pt>
                <c:pt idx="6039">
                  <c:v>60.4</c:v>
                </c:pt>
                <c:pt idx="6040">
                  <c:v>60.41</c:v>
                </c:pt>
                <c:pt idx="6041">
                  <c:v>60.42</c:v>
                </c:pt>
                <c:pt idx="6042">
                  <c:v>60.43</c:v>
                </c:pt>
                <c:pt idx="6043">
                  <c:v>60.44</c:v>
                </c:pt>
                <c:pt idx="6044">
                  <c:v>60.45</c:v>
                </c:pt>
                <c:pt idx="6045">
                  <c:v>60.46</c:v>
                </c:pt>
                <c:pt idx="6046">
                  <c:v>60.47</c:v>
                </c:pt>
                <c:pt idx="6047">
                  <c:v>60.48</c:v>
                </c:pt>
                <c:pt idx="6048">
                  <c:v>60.49</c:v>
                </c:pt>
                <c:pt idx="6049">
                  <c:v>60.5</c:v>
                </c:pt>
                <c:pt idx="6050">
                  <c:v>60.51</c:v>
                </c:pt>
                <c:pt idx="6051">
                  <c:v>60.52</c:v>
                </c:pt>
                <c:pt idx="6052">
                  <c:v>60.53</c:v>
                </c:pt>
                <c:pt idx="6053">
                  <c:v>60.54</c:v>
                </c:pt>
                <c:pt idx="6054">
                  <c:v>60.55</c:v>
                </c:pt>
                <c:pt idx="6055">
                  <c:v>60.56</c:v>
                </c:pt>
                <c:pt idx="6056">
                  <c:v>60.57</c:v>
                </c:pt>
                <c:pt idx="6057">
                  <c:v>60.58</c:v>
                </c:pt>
                <c:pt idx="6058">
                  <c:v>60.59</c:v>
                </c:pt>
                <c:pt idx="6059">
                  <c:v>60.6</c:v>
                </c:pt>
                <c:pt idx="6060">
                  <c:v>60.61</c:v>
                </c:pt>
                <c:pt idx="6061">
                  <c:v>60.62</c:v>
                </c:pt>
                <c:pt idx="6062">
                  <c:v>60.63</c:v>
                </c:pt>
                <c:pt idx="6063">
                  <c:v>60.64</c:v>
                </c:pt>
                <c:pt idx="6064">
                  <c:v>60.65</c:v>
                </c:pt>
                <c:pt idx="6065">
                  <c:v>60.66</c:v>
                </c:pt>
                <c:pt idx="6066">
                  <c:v>60.67</c:v>
                </c:pt>
                <c:pt idx="6067">
                  <c:v>60.68</c:v>
                </c:pt>
                <c:pt idx="6068">
                  <c:v>60.69</c:v>
                </c:pt>
                <c:pt idx="6069">
                  <c:v>60.7</c:v>
                </c:pt>
                <c:pt idx="6070">
                  <c:v>60.71</c:v>
                </c:pt>
                <c:pt idx="6071">
                  <c:v>60.72</c:v>
                </c:pt>
                <c:pt idx="6072">
                  <c:v>60.73</c:v>
                </c:pt>
                <c:pt idx="6073">
                  <c:v>60.74</c:v>
                </c:pt>
                <c:pt idx="6074">
                  <c:v>60.75</c:v>
                </c:pt>
                <c:pt idx="6075">
                  <c:v>60.76</c:v>
                </c:pt>
                <c:pt idx="6076">
                  <c:v>60.77</c:v>
                </c:pt>
                <c:pt idx="6077">
                  <c:v>60.78</c:v>
                </c:pt>
                <c:pt idx="6078">
                  <c:v>60.79</c:v>
                </c:pt>
                <c:pt idx="6079">
                  <c:v>60.8</c:v>
                </c:pt>
                <c:pt idx="6080">
                  <c:v>60.81</c:v>
                </c:pt>
                <c:pt idx="6081">
                  <c:v>60.82</c:v>
                </c:pt>
                <c:pt idx="6082">
                  <c:v>60.83</c:v>
                </c:pt>
                <c:pt idx="6083">
                  <c:v>60.84</c:v>
                </c:pt>
                <c:pt idx="6084">
                  <c:v>60.85</c:v>
                </c:pt>
                <c:pt idx="6085">
                  <c:v>60.86</c:v>
                </c:pt>
                <c:pt idx="6086">
                  <c:v>60.87</c:v>
                </c:pt>
                <c:pt idx="6087">
                  <c:v>60.88</c:v>
                </c:pt>
                <c:pt idx="6088">
                  <c:v>60.89</c:v>
                </c:pt>
                <c:pt idx="6089">
                  <c:v>60.9</c:v>
                </c:pt>
                <c:pt idx="6090">
                  <c:v>60.91</c:v>
                </c:pt>
                <c:pt idx="6091">
                  <c:v>60.92</c:v>
                </c:pt>
                <c:pt idx="6092">
                  <c:v>60.93</c:v>
                </c:pt>
                <c:pt idx="6093">
                  <c:v>60.94</c:v>
                </c:pt>
                <c:pt idx="6094">
                  <c:v>60.95</c:v>
                </c:pt>
                <c:pt idx="6095">
                  <c:v>60.96</c:v>
                </c:pt>
                <c:pt idx="6096">
                  <c:v>60.97</c:v>
                </c:pt>
                <c:pt idx="6097">
                  <c:v>60.98</c:v>
                </c:pt>
                <c:pt idx="6098">
                  <c:v>60.99</c:v>
                </c:pt>
                <c:pt idx="6099">
                  <c:v>61</c:v>
                </c:pt>
                <c:pt idx="6100">
                  <c:v>61.01</c:v>
                </c:pt>
                <c:pt idx="6101">
                  <c:v>61.02</c:v>
                </c:pt>
                <c:pt idx="6102">
                  <c:v>61.03</c:v>
                </c:pt>
                <c:pt idx="6103">
                  <c:v>61.04</c:v>
                </c:pt>
                <c:pt idx="6104">
                  <c:v>61.05</c:v>
                </c:pt>
                <c:pt idx="6105">
                  <c:v>61.06</c:v>
                </c:pt>
                <c:pt idx="6106">
                  <c:v>61.07</c:v>
                </c:pt>
                <c:pt idx="6107">
                  <c:v>61.08</c:v>
                </c:pt>
                <c:pt idx="6108">
                  <c:v>61.09</c:v>
                </c:pt>
                <c:pt idx="6109">
                  <c:v>61.1</c:v>
                </c:pt>
                <c:pt idx="6110">
                  <c:v>61.11</c:v>
                </c:pt>
                <c:pt idx="6111">
                  <c:v>61.12</c:v>
                </c:pt>
                <c:pt idx="6112">
                  <c:v>61.13</c:v>
                </c:pt>
                <c:pt idx="6113">
                  <c:v>61.14</c:v>
                </c:pt>
                <c:pt idx="6114">
                  <c:v>61.15</c:v>
                </c:pt>
                <c:pt idx="6115">
                  <c:v>61.16</c:v>
                </c:pt>
                <c:pt idx="6116">
                  <c:v>61.17</c:v>
                </c:pt>
                <c:pt idx="6117">
                  <c:v>61.18</c:v>
                </c:pt>
                <c:pt idx="6118">
                  <c:v>61.19</c:v>
                </c:pt>
                <c:pt idx="6119">
                  <c:v>61.2</c:v>
                </c:pt>
                <c:pt idx="6120">
                  <c:v>61.21</c:v>
                </c:pt>
                <c:pt idx="6121">
                  <c:v>61.22</c:v>
                </c:pt>
                <c:pt idx="6122">
                  <c:v>61.23</c:v>
                </c:pt>
                <c:pt idx="6123">
                  <c:v>61.24</c:v>
                </c:pt>
                <c:pt idx="6124">
                  <c:v>61.25</c:v>
                </c:pt>
                <c:pt idx="6125">
                  <c:v>61.26</c:v>
                </c:pt>
                <c:pt idx="6126">
                  <c:v>61.27</c:v>
                </c:pt>
                <c:pt idx="6127">
                  <c:v>61.28</c:v>
                </c:pt>
                <c:pt idx="6128">
                  <c:v>61.29</c:v>
                </c:pt>
                <c:pt idx="6129">
                  <c:v>61.3</c:v>
                </c:pt>
                <c:pt idx="6130">
                  <c:v>61.31</c:v>
                </c:pt>
                <c:pt idx="6131">
                  <c:v>61.32</c:v>
                </c:pt>
                <c:pt idx="6132">
                  <c:v>61.33</c:v>
                </c:pt>
                <c:pt idx="6133">
                  <c:v>61.34</c:v>
                </c:pt>
                <c:pt idx="6134">
                  <c:v>61.35</c:v>
                </c:pt>
                <c:pt idx="6135">
                  <c:v>61.36</c:v>
                </c:pt>
                <c:pt idx="6136">
                  <c:v>61.37</c:v>
                </c:pt>
                <c:pt idx="6137">
                  <c:v>61.38</c:v>
                </c:pt>
                <c:pt idx="6138">
                  <c:v>61.39</c:v>
                </c:pt>
                <c:pt idx="6139">
                  <c:v>61.4</c:v>
                </c:pt>
                <c:pt idx="6140">
                  <c:v>61.41</c:v>
                </c:pt>
                <c:pt idx="6141">
                  <c:v>61.42</c:v>
                </c:pt>
                <c:pt idx="6142">
                  <c:v>61.43</c:v>
                </c:pt>
                <c:pt idx="6143">
                  <c:v>61.44</c:v>
                </c:pt>
                <c:pt idx="6144">
                  <c:v>61.45</c:v>
                </c:pt>
                <c:pt idx="6145">
                  <c:v>61.46</c:v>
                </c:pt>
                <c:pt idx="6146">
                  <c:v>61.47</c:v>
                </c:pt>
                <c:pt idx="6147">
                  <c:v>61.48</c:v>
                </c:pt>
                <c:pt idx="6148">
                  <c:v>61.49</c:v>
                </c:pt>
                <c:pt idx="6149">
                  <c:v>61.5</c:v>
                </c:pt>
                <c:pt idx="6150">
                  <c:v>61.51</c:v>
                </c:pt>
                <c:pt idx="6151">
                  <c:v>61.52</c:v>
                </c:pt>
                <c:pt idx="6152">
                  <c:v>61.53</c:v>
                </c:pt>
                <c:pt idx="6153">
                  <c:v>61.54</c:v>
                </c:pt>
                <c:pt idx="6154">
                  <c:v>61.55</c:v>
                </c:pt>
                <c:pt idx="6155">
                  <c:v>61.56</c:v>
                </c:pt>
                <c:pt idx="6156">
                  <c:v>61.57</c:v>
                </c:pt>
                <c:pt idx="6157">
                  <c:v>61.58</c:v>
                </c:pt>
                <c:pt idx="6158">
                  <c:v>61.59</c:v>
                </c:pt>
                <c:pt idx="6159">
                  <c:v>61.6</c:v>
                </c:pt>
                <c:pt idx="6160">
                  <c:v>61.61</c:v>
                </c:pt>
                <c:pt idx="6161">
                  <c:v>61.62</c:v>
                </c:pt>
                <c:pt idx="6162">
                  <c:v>61.63</c:v>
                </c:pt>
                <c:pt idx="6163">
                  <c:v>61.64</c:v>
                </c:pt>
                <c:pt idx="6164">
                  <c:v>61.65</c:v>
                </c:pt>
                <c:pt idx="6165">
                  <c:v>61.66</c:v>
                </c:pt>
                <c:pt idx="6166">
                  <c:v>61.67</c:v>
                </c:pt>
                <c:pt idx="6167">
                  <c:v>61.68</c:v>
                </c:pt>
                <c:pt idx="6168">
                  <c:v>61.69</c:v>
                </c:pt>
                <c:pt idx="6169">
                  <c:v>61.7</c:v>
                </c:pt>
                <c:pt idx="6170">
                  <c:v>61.71</c:v>
                </c:pt>
                <c:pt idx="6171">
                  <c:v>61.72</c:v>
                </c:pt>
                <c:pt idx="6172">
                  <c:v>61.73</c:v>
                </c:pt>
                <c:pt idx="6173">
                  <c:v>61.74</c:v>
                </c:pt>
                <c:pt idx="6174">
                  <c:v>61.75</c:v>
                </c:pt>
                <c:pt idx="6175">
                  <c:v>61.76</c:v>
                </c:pt>
                <c:pt idx="6176">
                  <c:v>61.77</c:v>
                </c:pt>
                <c:pt idx="6177">
                  <c:v>61.78</c:v>
                </c:pt>
                <c:pt idx="6178">
                  <c:v>61.79</c:v>
                </c:pt>
                <c:pt idx="6179">
                  <c:v>61.8</c:v>
                </c:pt>
                <c:pt idx="6180">
                  <c:v>61.81</c:v>
                </c:pt>
                <c:pt idx="6181">
                  <c:v>61.82</c:v>
                </c:pt>
                <c:pt idx="6182">
                  <c:v>61.83</c:v>
                </c:pt>
                <c:pt idx="6183">
                  <c:v>61.84</c:v>
                </c:pt>
                <c:pt idx="6184">
                  <c:v>61.85</c:v>
                </c:pt>
                <c:pt idx="6185">
                  <c:v>61.86</c:v>
                </c:pt>
                <c:pt idx="6186">
                  <c:v>61.87</c:v>
                </c:pt>
                <c:pt idx="6187">
                  <c:v>61.88</c:v>
                </c:pt>
                <c:pt idx="6188">
                  <c:v>61.89</c:v>
                </c:pt>
                <c:pt idx="6189">
                  <c:v>61.9</c:v>
                </c:pt>
                <c:pt idx="6190">
                  <c:v>61.91</c:v>
                </c:pt>
                <c:pt idx="6191">
                  <c:v>61.92</c:v>
                </c:pt>
                <c:pt idx="6192">
                  <c:v>61.93</c:v>
                </c:pt>
                <c:pt idx="6193">
                  <c:v>61.94</c:v>
                </c:pt>
                <c:pt idx="6194">
                  <c:v>61.95</c:v>
                </c:pt>
                <c:pt idx="6195">
                  <c:v>61.96</c:v>
                </c:pt>
                <c:pt idx="6196">
                  <c:v>61.97</c:v>
                </c:pt>
                <c:pt idx="6197">
                  <c:v>61.98</c:v>
                </c:pt>
                <c:pt idx="6198">
                  <c:v>61.99</c:v>
                </c:pt>
                <c:pt idx="6199">
                  <c:v>62</c:v>
                </c:pt>
                <c:pt idx="6200">
                  <c:v>62.01</c:v>
                </c:pt>
                <c:pt idx="6201">
                  <c:v>62.02</c:v>
                </c:pt>
                <c:pt idx="6202">
                  <c:v>62.03</c:v>
                </c:pt>
                <c:pt idx="6203">
                  <c:v>62.04</c:v>
                </c:pt>
                <c:pt idx="6204">
                  <c:v>62.05</c:v>
                </c:pt>
                <c:pt idx="6205">
                  <c:v>62.06</c:v>
                </c:pt>
                <c:pt idx="6206">
                  <c:v>62.07</c:v>
                </c:pt>
                <c:pt idx="6207">
                  <c:v>62.08</c:v>
                </c:pt>
                <c:pt idx="6208">
                  <c:v>62.09</c:v>
                </c:pt>
                <c:pt idx="6209">
                  <c:v>62.1</c:v>
                </c:pt>
                <c:pt idx="6210">
                  <c:v>62.11</c:v>
                </c:pt>
                <c:pt idx="6211">
                  <c:v>62.12</c:v>
                </c:pt>
                <c:pt idx="6212">
                  <c:v>62.13</c:v>
                </c:pt>
                <c:pt idx="6213">
                  <c:v>62.14</c:v>
                </c:pt>
                <c:pt idx="6214">
                  <c:v>62.15</c:v>
                </c:pt>
                <c:pt idx="6215">
                  <c:v>62.16</c:v>
                </c:pt>
                <c:pt idx="6216">
                  <c:v>62.17</c:v>
                </c:pt>
                <c:pt idx="6217">
                  <c:v>62.18</c:v>
                </c:pt>
                <c:pt idx="6218">
                  <c:v>62.19</c:v>
                </c:pt>
                <c:pt idx="6219">
                  <c:v>62.2</c:v>
                </c:pt>
                <c:pt idx="6220">
                  <c:v>62.21</c:v>
                </c:pt>
                <c:pt idx="6221">
                  <c:v>62.22</c:v>
                </c:pt>
                <c:pt idx="6222">
                  <c:v>62.23</c:v>
                </c:pt>
                <c:pt idx="6223">
                  <c:v>62.24</c:v>
                </c:pt>
                <c:pt idx="6224">
                  <c:v>62.25</c:v>
                </c:pt>
                <c:pt idx="6225">
                  <c:v>62.26</c:v>
                </c:pt>
                <c:pt idx="6226">
                  <c:v>62.27</c:v>
                </c:pt>
                <c:pt idx="6227">
                  <c:v>62.28</c:v>
                </c:pt>
                <c:pt idx="6228">
                  <c:v>62.29</c:v>
                </c:pt>
                <c:pt idx="6229">
                  <c:v>62.3</c:v>
                </c:pt>
                <c:pt idx="6230">
                  <c:v>62.31</c:v>
                </c:pt>
                <c:pt idx="6231">
                  <c:v>62.32</c:v>
                </c:pt>
                <c:pt idx="6232">
                  <c:v>62.33</c:v>
                </c:pt>
                <c:pt idx="6233">
                  <c:v>62.34</c:v>
                </c:pt>
                <c:pt idx="6234">
                  <c:v>62.35</c:v>
                </c:pt>
                <c:pt idx="6235">
                  <c:v>62.36</c:v>
                </c:pt>
                <c:pt idx="6236">
                  <c:v>62.37</c:v>
                </c:pt>
                <c:pt idx="6237">
                  <c:v>62.38</c:v>
                </c:pt>
                <c:pt idx="6238">
                  <c:v>62.39</c:v>
                </c:pt>
                <c:pt idx="6239">
                  <c:v>62.4</c:v>
                </c:pt>
                <c:pt idx="6240">
                  <c:v>62.41</c:v>
                </c:pt>
                <c:pt idx="6241">
                  <c:v>62.42</c:v>
                </c:pt>
                <c:pt idx="6242">
                  <c:v>62.43</c:v>
                </c:pt>
                <c:pt idx="6243">
                  <c:v>62.44</c:v>
                </c:pt>
                <c:pt idx="6244">
                  <c:v>62.45</c:v>
                </c:pt>
                <c:pt idx="6245">
                  <c:v>62.46</c:v>
                </c:pt>
                <c:pt idx="6246">
                  <c:v>62.47</c:v>
                </c:pt>
                <c:pt idx="6247">
                  <c:v>62.48</c:v>
                </c:pt>
                <c:pt idx="6248">
                  <c:v>62.49</c:v>
                </c:pt>
                <c:pt idx="6249">
                  <c:v>62.5</c:v>
                </c:pt>
                <c:pt idx="6250">
                  <c:v>62.51</c:v>
                </c:pt>
                <c:pt idx="6251">
                  <c:v>62.52</c:v>
                </c:pt>
                <c:pt idx="6252">
                  <c:v>62.53</c:v>
                </c:pt>
                <c:pt idx="6253">
                  <c:v>62.54</c:v>
                </c:pt>
                <c:pt idx="6254">
                  <c:v>62.55</c:v>
                </c:pt>
                <c:pt idx="6255">
                  <c:v>62.56</c:v>
                </c:pt>
                <c:pt idx="6256">
                  <c:v>62.57</c:v>
                </c:pt>
                <c:pt idx="6257">
                  <c:v>62.58</c:v>
                </c:pt>
                <c:pt idx="6258">
                  <c:v>62.59</c:v>
                </c:pt>
                <c:pt idx="6259">
                  <c:v>62.6</c:v>
                </c:pt>
                <c:pt idx="6260">
                  <c:v>62.61</c:v>
                </c:pt>
                <c:pt idx="6261">
                  <c:v>62.62</c:v>
                </c:pt>
                <c:pt idx="6262">
                  <c:v>62.63</c:v>
                </c:pt>
                <c:pt idx="6263">
                  <c:v>62.64</c:v>
                </c:pt>
                <c:pt idx="6264">
                  <c:v>62.65</c:v>
                </c:pt>
                <c:pt idx="6265">
                  <c:v>62.66</c:v>
                </c:pt>
                <c:pt idx="6266">
                  <c:v>62.67</c:v>
                </c:pt>
                <c:pt idx="6267">
                  <c:v>62.68</c:v>
                </c:pt>
                <c:pt idx="6268">
                  <c:v>62.69</c:v>
                </c:pt>
                <c:pt idx="6269">
                  <c:v>62.7</c:v>
                </c:pt>
                <c:pt idx="6270">
                  <c:v>62.71</c:v>
                </c:pt>
                <c:pt idx="6271">
                  <c:v>62.72</c:v>
                </c:pt>
                <c:pt idx="6272">
                  <c:v>62.73</c:v>
                </c:pt>
                <c:pt idx="6273">
                  <c:v>62.74</c:v>
                </c:pt>
                <c:pt idx="6274">
                  <c:v>62.75</c:v>
                </c:pt>
                <c:pt idx="6275">
                  <c:v>62.76</c:v>
                </c:pt>
                <c:pt idx="6276">
                  <c:v>62.77</c:v>
                </c:pt>
                <c:pt idx="6277">
                  <c:v>62.78</c:v>
                </c:pt>
                <c:pt idx="6278">
                  <c:v>62.79</c:v>
                </c:pt>
                <c:pt idx="6279">
                  <c:v>62.8</c:v>
                </c:pt>
                <c:pt idx="6280">
                  <c:v>62.81</c:v>
                </c:pt>
                <c:pt idx="6281">
                  <c:v>62.82</c:v>
                </c:pt>
                <c:pt idx="6282">
                  <c:v>62.83</c:v>
                </c:pt>
                <c:pt idx="6283">
                  <c:v>62.84</c:v>
                </c:pt>
                <c:pt idx="6284">
                  <c:v>62.85</c:v>
                </c:pt>
                <c:pt idx="6285">
                  <c:v>62.86</c:v>
                </c:pt>
                <c:pt idx="6286">
                  <c:v>62.87</c:v>
                </c:pt>
                <c:pt idx="6287">
                  <c:v>62.88</c:v>
                </c:pt>
                <c:pt idx="6288">
                  <c:v>62.89</c:v>
                </c:pt>
                <c:pt idx="6289">
                  <c:v>62.9</c:v>
                </c:pt>
                <c:pt idx="6290">
                  <c:v>62.91</c:v>
                </c:pt>
                <c:pt idx="6291">
                  <c:v>62.92</c:v>
                </c:pt>
                <c:pt idx="6292">
                  <c:v>62.93</c:v>
                </c:pt>
                <c:pt idx="6293">
                  <c:v>62.94</c:v>
                </c:pt>
                <c:pt idx="6294">
                  <c:v>62.95</c:v>
                </c:pt>
                <c:pt idx="6295">
                  <c:v>62.96</c:v>
                </c:pt>
                <c:pt idx="6296">
                  <c:v>62.97</c:v>
                </c:pt>
                <c:pt idx="6297">
                  <c:v>62.98</c:v>
                </c:pt>
                <c:pt idx="6298">
                  <c:v>62.99</c:v>
                </c:pt>
                <c:pt idx="6299">
                  <c:v>63</c:v>
                </c:pt>
                <c:pt idx="6300">
                  <c:v>63.01</c:v>
                </c:pt>
                <c:pt idx="6301">
                  <c:v>63.02</c:v>
                </c:pt>
                <c:pt idx="6302">
                  <c:v>63.03</c:v>
                </c:pt>
                <c:pt idx="6303">
                  <c:v>63.04</c:v>
                </c:pt>
                <c:pt idx="6304">
                  <c:v>63.05</c:v>
                </c:pt>
                <c:pt idx="6305">
                  <c:v>63.06</c:v>
                </c:pt>
                <c:pt idx="6306">
                  <c:v>63.07</c:v>
                </c:pt>
                <c:pt idx="6307">
                  <c:v>63.08</c:v>
                </c:pt>
                <c:pt idx="6308">
                  <c:v>63.09</c:v>
                </c:pt>
                <c:pt idx="6309">
                  <c:v>63.1</c:v>
                </c:pt>
                <c:pt idx="6310">
                  <c:v>63.11</c:v>
                </c:pt>
                <c:pt idx="6311">
                  <c:v>63.12</c:v>
                </c:pt>
                <c:pt idx="6312">
                  <c:v>63.13</c:v>
                </c:pt>
                <c:pt idx="6313">
                  <c:v>63.14</c:v>
                </c:pt>
                <c:pt idx="6314">
                  <c:v>63.15</c:v>
                </c:pt>
                <c:pt idx="6315">
                  <c:v>63.16</c:v>
                </c:pt>
                <c:pt idx="6316">
                  <c:v>63.17</c:v>
                </c:pt>
                <c:pt idx="6317">
                  <c:v>63.18</c:v>
                </c:pt>
                <c:pt idx="6318">
                  <c:v>63.19</c:v>
                </c:pt>
                <c:pt idx="6319">
                  <c:v>63.2</c:v>
                </c:pt>
                <c:pt idx="6320">
                  <c:v>63.21</c:v>
                </c:pt>
                <c:pt idx="6321">
                  <c:v>63.22</c:v>
                </c:pt>
                <c:pt idx="6322">
                  <c:v>63.23</c:v>
                </c:pt>
                <c:pt idx="6323">
                  <c:v>63.24</c:v>
                </c:pt>
                <c:pt idx="6324">
                  <c:v>63.25</c:v>
                </c:pt>
                <c:pt idx="6325">
                  <c:v>63.26</c:v>
                </c:pt>
                <c:pt idx="6326">
                  <c:v>63.27</c:v>
                </c:pt>
                <c:pt idx="6327">
                  <c:v>63.28</c:v>
                </c:pt>
                <c:pt idx="6328">
                  <c:v>63.29</c:v>
                </c:pt>
                <c:pt idx="6329">
                  <c:v>63.3</c:v>
                </c:pt>
                <c:pt idx="6330">
                  <c:v>63.31</c:v>
                </c:pt>
                <c:pt idx="6331">
                  <c:v>63.32</c:v>
                </c:pt>
                <c:pt idx="6332">
                  <c:v>63.33</c:v>
                </c:pt>
                <c:pt idx="6333">
                  <c:v>63.34</c:v>
                </c:pt>
                <c:pt idx="6334">
                  <c:v>63.35</c:v>
                </c:pt>
                <c:pt idx="6335">
                  <c:v>63.36</c:v>
                </c:pt>
                <c:pt idx="6336">
                  <c:v>63.37</c:v>
                </c:pt>
                <c:pt idx="6337">
                  <c:v>63.38</c:v>
                </c:pt>
                <c:pt idx="6338">
                  <c:v>63.39</c:v>
                </c:pt>
                <c:pt idx="6339">
                  <c:v>63.4</c:v>
                </c:pt>
                <c:pt idx="6340">
                  <c:v>63.41</c:v>
                </c:pt>
                <c:pt idx="6341">
                  <c:v>63.42</c:v>
                </c:pt>
                <c:pt idx="6342">
                  <c:v>63.43</c:v>
                </c:pt>
                <c:pt idx="6343">
                  <c:v>63.44</c:v>
                </c:pt>
                <c:pt idx="6344">
                  <c:v>63.45</c:v>
                </c:pt>
                <c:pt idx="6345">
                  <c:v>63.46</c:v>
                </c:pt>
                <c:pt idx="6346">
                  <c:v>63.47</c:v>
                </c:pt>
                <c:pt idx="6347">
                  <c:v>63.48</c:v>
                </c:pt>
                <c:pt idx="6348">
                  <c:v>63.49</c:v>
                </c:pt>
                <c:pt idx="6349">
                  <c:v>63.5</c:v>
                </c:pt>
                <c:pt idx="6350">
                  <c:v>63.51</c:v>
                </c:pt>
                <c:pt idx="6351">
                  <c:v>63.52</c:v>
                </c:pt>
                <c:pt idx="6352">
                  <c:v>63.53</c:v>
                </c:pt>
                <c:pt idx="6353">
                  <c:v>63.54</c:v>
                </c:pt>
                <c:pt idx="6354">
                  <c:v>63.55</c:v>
                </c:pt>
                <c:pt idx="6355">
                  <c:v>63.56</c:v>
                </c:pt>
                <c:pt idx="6356">
                  <c:v>63.57</c:v>
                </c:pt>
                <c:pt idx="6357">
                  <c:v>63.58</c:v>
                </c:pt>
                <c:pt idx="6358">
                  <c:v>63.59</c:v>
                </c:pt>
                <c:pt idx="6359">
                  <c:v>63.6</c:v>
                </c:pt>
                <c:pt idx="6360">
                  <c:v>63.61</c:v>
                </c:pt>
                <c:pt idx="6361">
                  <c:v>63.62</c:v>
                </c:pt>
                <c:pt idx="6362">
                  <c:v>63.63</c:v>
                </c:pt>
                <c:pt idx="6363">
                  <c:v>63.64</c:v>
                </c:pt>
                <c:pt idx="6364">
                  <c:v>63.65</c:v>
                </c:pt>
                <c:pt idx="6365">
                  <c:v>63.66</c:v>
                </c:pt>
                <c:pt idx="6366">
                  <c:v>63.67</c:v>
                </c:pt>
                <c:pt idx="6367">
                  <c:v>63.68</c:v>
                </c:pt>
                <c:pt idx="6368">
                  <c:v>63.69</c:v>
                </c:pt>
                <c:pt idx="6369">
                  <c:v>63.7</c:v>
                </c:pt>
                <c:pt idx="6370">
                  <c:v>63.71</c:v>
                </c:pt>
                <c:pt idx="6371">
                  <c:v>63.72</c:v>
                </c:pt>
                <c:pt idx="6372">
                  <c:v>63.73</c:v>
                </c:pt>
                <c:pt idx="6373">
                  <c:v>63.74</c:v>
                </c:pt>
                <c:pt idx="6374">
                  <c:v>63.75</c:v>
                </c:pt>
                <c:pt idx="6375">
                  <c:v>63.76</c:v>
                </c:pt>
                <c:pt idx="6376">
                  <c:v>63.77</c:v>
                </c:pt>
                <c:pt idx="6377">
                  <c:v>63.78</c:v>
                </c:pt>
                <c:pt idx="6378">
                  <c:v>63.79</c:v>
                </c:pt>
                <c:pt idx="6379">
                  <c:v>63.8</c:v>
                </c:pt>
                <c:pt idx="6380">
                  <c:v>63.81</c:v>
                </c:pt>
                <c:pt idx="6381">
                  <c:v>63.82</c:v>
                </c:pt>
                <c:pt idx="6382">
                  <c:v>63.83</c:v>
                </c:pt>
                <c:pt idx="6383">
                  <c:v>63.84</c:v>
                </c:pt>
                <c:pt idx="6384">
                  <c:v>63.85</c:v>
                </c:pt>
                <c:pt idx="6385">
                  <c:v>63.86</c:v>
                </c:pt>
                <c:pt idx="6386">
                  <c:v>63.87</c:v>
                </c:pt>
                <c:pt idx="6387">
                  <c:v>63.88</c:v>
                </c:pt>
                <c:pt idx="6388">
                  <c:v>63.89</c:v>
                </c:pt>
                <c:pt idx="6389">
                  <c:v>63.9</c:v>
                </c:pt>
                <c:pt idx="6390">
                  <c:v>63.91</c:v>
                </c:pt>
                <c:pt idx="6391">
                  <c:v>63.92</c:v>
                </c:pt>
                <c:pt idx="6392">
                  <c:v>63.93</c:v>
                </c:pt>
                <c:pt idx="6393">
                  <c:v>63.94</c:v>
                </c:pt>
                <c:pt idx="6394">
                  <c:v>63.95</c:v>
                </c:pt>
                <c:pt idx="6395">
                  <c:v>63.96</c:v>
                </c:pt>
                <c:pt idx="6396">
                  <c:v>63.97</c:v>
                </c:pt>
                <c:pt idx="6397">
                  <c:v>63.98</c:v>
                </c:pt>
                <c:pt idx="6398">
                  <c:v>63.99</c:v>
                </c:pt>
                <c:pt idx="6399">
                  <c:v>64</c:v>
                </c:pt>
                <c:pt idx="6400">
                  <c:v>64.010000000000005</c:v>
                </c:pt>
                <c:pt idx="6401">
                  <c:v>64.02</c:v>
                </c:pt>
                <c:pt idx="6402">
                  <c:v>64.03</c:v>
                </c:pt>
                <c:pt idx="6403">
                  <c:v>64.040000000000006</c:v>
                </c:pt>
                <c:pt idx="6404">
                  <c:v>64.05</c:v>
                </c:pt>
                <c:pt idx="6405">
                  <c:v>64.06</c:v>
                </c:pt>
                <c:pt idx="6406">
                  <c:v>64.069999999999993</c:v>
                </c:pt>
                <c:pt idx="6407">
                  <c:v>64.08</c:v>
                </c:pt>
                <c:pt idx="6408">
                  <c:v>64.09</c:v>
                </c:pt>
                <c:pt idx="6409">
                  <c:v>64.099999999999994</c:v>
                </c:pt>
                <c:pt idx="6410">
                  <c:v>64.11</c:v>
                </c:pt>
                <c:pt idx="6411">
                  <c:v>64.12</c:v>
                </c:pt>
                <c:pt idx="6412">
                  <c:v>64.13</c:v>
                </c:pt>
                <c:pt idx="6413">
                  <c:v>64.14</c:v>
                </c:pt>
                <c:pt idx="6414">
                  <c:v>64.150000000000006</c:v>
                </c:pt>
                <c:pt idx="6415">
                  <c:v>64.16</c:v>
                </c:pt>
                <c:pt idx="6416">
                  <c:v>64.17</c:v>
                </c:pt>
                <c:pt idx="6417">
                  <c:v>64.180000000000007</c:v>
                </c:pt>
                <c:pt idx="6418">
                  <c:v>64.19</c:v>
                </c:pt>
                <c:pt idx="6419">
                  <c:v>64.2</c:v>
                </c:pt>
                <c:pt idx="6420">
                  <c:v>64.209999999999994</c:v>
                </c:pt>
                <c:pt idx="6421">
                  <c:v>64.22</c:v>
                </c:pt>
                <c:pt idx="6422">
                  <c:v>64.23</c:v>
                </c:pt>
                <c:pt idx="6423">
                  <c:v>64.239999999999995</c:v>
                </c:pt>
                <c:pt idx="6424">
                  <c:v>64.25</c:v>
                </c:pt>
                <c:pt idx="6425">
                  <c:v>64.260000000000005</c:v>
                </c:pt>
                <c:pt idx="6426">
                  <c:v>64.27</c:v>
                </c:pt>
                <c:pt idx="6427">
                  <c:v>64.28</c:v>
                </c:pt>
                <c:pt idx="6428">
                  <c:v>64.290000000000006</c:v>
                </c:pt>
                <c:pt idx="6429">
                  <c:v>64.3</c:v>
                </c:pt>
                <c:pt idx="6430">
                  <c:v>64.31</c:v>
                </c:pt>
                <c:pt idx="6431">
                  <c:v>64.319999999999993</c:v>
                </c:pt>
                <c:pt idx="6432">
                  <c:v>64.33</c:v>
                </c:pt>
                <c:pt idx="6433">
                  <c:v>64.34</c:v>
                </c:pt>
                <c:pt idx="6434">
                  <c:v>64.349999999999994</c:v>
                </c:pt>
                <c:pt idx="6435">
                  <c:v>64.36</c:v>
                </c:pt>
                <c:pt idx="6436">
                  <c:v>64.37</c:v>
                </c:pt>
                <c:pt idx="6437">
                  <c:v>64.38</c:v>
                </c:pt>
                <c:pt idx="6438">
                  <c:v>64.39</c:v>
                </c:pt>
                <c:pt idx="6439">
                  <c:v>64.400000000000006</c:v>
                </c:pt>
                <c:pt idx="6440">
                  <c:v>64.41</c:v>
                </c:pt>
                <c:pt idx="6441">
                  <c:v>64.42</c:v>
                </c:pt>
                <c:pt idx="6442">
                  <c:v>64.430000000000007</c:v>
                </c:pt>
                <c:pt idx="6443">
                  <c:v>64.44</c:v>
                </c:pt>
                <c:pt idx="6444">
                  <c:v>64.45</c:v>
                </c:pt>
                <c:pt idx="6445">
                  <c:v>64.459999999999994</c:v>
                </c:pt>
                <c:pt idx="6446">
                  <c:v>64.47</c:v>
                </c:pt>
                <c:pt idx="6447">
                  <c:v>64.48</c:v>
                </c:pt>
                <c:pt idx="6448">
                  <c:v>64.489999999999995</c:v>
                </c:pt>
                <c:pt idx="6449">
                  <c:v>64.5</c:v>
                </c:pt>
                <c:pt idx="6450">
                  <c:v>64.510000000000005</c:v>
                </c:pt>
                <c:pt idx="6451">
                  <c:v>64.52</c:v>
                </c:pt>
                <c:pt idx="6452">
                  <c:v>64.53</c:v>
                </c:pt>
                <c:pt idx="6453">
                  <c:v>64.540000000000006</c:v>
                </c:pt>
                <c:pt idx="6454">
                  <c:v>64.55</c:v>
                </c:pt>
                <c:pt idx="6455">
                  <c:v>64.56</c:v>
                </c:pt>
                <c:pt idx="6456">
                  <c:v>64.569999999999993</c:v>
                </c:pt>
                <c:pt idx="6457">
                  <c:v>64.58</c:v>
                </c:pt>
                <c:pt idx="6458">
                  <c:v>64.59</c:v>
                </c:pt>
                <c:pt idx="6459">
                  <c:v>64.599999999999994</c:v>
                </c:pt>
                <c:pt idx="6460">
                  <c:v>64.61</c:v>
                </c:pt>
                <c:pt idx="6461">
                  <c:v>64.62</c:v>
                </c:pt>
                <c:pt idx="6462">
                  <c:v>64.63</c:v>
                </c:pt>
                <c:pt idx="6463">
                  <c:v>64.64</c:v>
                </c:pt>
                <c:pt idx="6464">
                  <c:v>64.650000000000006</c:v>
                </c:pt>
                <c:pt idx="6465">
                  <c:v>64.66</c:v>
                </c:pt>
                <c:pt idx="6466">
                  <c:v>64.67</c:v>
                </c:pt>
                <c:pt idx="6467">
                  <c:v>64.680000000000007</c:v>
                </c:pt>
                <c:pt idx="6468">
                  <c:v>64.69</c:v>
                </c:pt>
                <c:pt idx="6469">
                  <c:v>64.7</c:v>
                </c:pt>
                <c:pt idx="6470">
                  <c:v>64.709999999999994</c:v>
                </c:pt>
                <c:pt idx="6471">
                  <c:v>64.72</c:v>
                </c:pt>
                <c:pt idx="6472">
                  <c:v>64.73</c:v>
                </c:pt>
                <c:pt idx="6473">
                  <c:v>64.739999999999995</c:v>
                </c:pt>
                <c:pt idx="6474">
                  <c:v>64.75</c:v>
                </c:pt>
                <c:pt idx="6475">
                  <c:v>64.760000000000005</c:v>
                </c:pt>
                <c:pt idx="6476">
                  <c:v>64.77</c:v>
                </c:pt>
                <c:pt idx="6477">
                  <c:v>64.78</c:v>
                </c:pt>
                <c:pt idx="6478">
                  <c:v>64.790000000000006</c:v>
                </c:pt>
                <c:pt idx="6479">
                  <c:v>64.8</c:v>
                </c:pt>
                <c:pt idx="6480">
                  <c:v>64.81</c:v>
                </c:pt>
                <c:pt idx="6481">
                  <c:v>64.819999999999993</c:v>
                </c:pt>
                <c:pt idx="6482">
                  <c:v>64.83</c:v>
                </c:pt>
                <c:pt idx="6483">
                  <c:v>64.84</c:v>
                </c:pt>
                <c:pt idx="6484">
                  <c:v>64.849999999999994</c:v>
                </c:pt>
                <c:pt idx="6485">
                  <c:v>64.86</c:v>
                </c:pt>
                <c:pt idx="6486">
                  <c:v>64.87</c:v>
                </c:pt>
                <c:pt idx="6487">
                  <c:v>64.88</c:v>
                </c:pt>
                <c:pt idx="6488">
                  <c:v>64.89</c:v>
                </c:pt>
                <c:pt idx="6489">
                  <c:v>64.900000000000006</c:v>
                </c:pt>
                <c:pt idx="6490">
                  <c:v>64.91</c:v>
                </c:pt>
                <c:pt idx="6491">
                  <c:v>64.92</c:v>
                </c:pt>
                <c:pt idx="6492">
                  <c:v>64.930000000000007</c:v>
                </c:pt>
                <c:pt idx="6493">
                  <c:v>64.94</c:v>
                </c:pt>
                <c:pt idx="6494">
                  <c:v>64.95</c:v>
                </c:pt>
                <c:pt idx="6495">
                  <c:v>64.959999999999994</c:v>
                </c:pt>
                <c:pt idx="6496">
                  <c:v>64.97</c:v>
                </c:pt>
                <c:pt idx="6497">
                  <c:v>64.98</c:v>
                </c:pt>
                <c:pt idx="6498">
                  <c:v>64.989999999999995</c:v>
                </c:pt>
                <c:pt idx="6499">
                  <c:v>65</c:v>
                </c:pt>
                <c:pt idx="6500">
                  <c:v>65.010000000000005</c:v>
                </c:pt>
                <c:pt idx="6501">
                  <c:v>65.02</c:v>
                </c:pt>
                <c:pt idx="6502">
                  <c:v>65.03</c:v>
                </c:pt>
                <c:pt idx="6503">
                  <c:v>65.040000000000006</c:v>
                </c:pt>
                <c:pt idx="6504">
                  <c:v>65.05</c:v>
                </c:pt>
                <c:pt idx="6505">
                  <c:v>65.06</c:v>
                </c:pt>
                <c:pt idx="6506">
                  <c:v>65.069999999999993</c:v>
                </c:pt>
                <c:pt idx="6507">
                  <c:v>65.08</c:v>
                </c:pt>
                <c:pt idx="6508">
                  <c:v>65.09</c:v>
                </c:pt>
                <c:pt idx="6509">
                  <c:v>65.099999999999994</c:v>
                </c:pt>
                <c:pt idx="6510">
                  <c:v>65.11</c:v>
                </c:pt>
                <c:pt idx="6511">
                  <c:v>65.12</c:v>
                </c:pt>
                <c:pt idx="6512">
                  <c:v>65.13</c:v>
                </c:pt>
                <c:pt idx="6513">
                  <c:v>65.14</c:v>
                </c:pt>
                <c:pt idx="6514">
                  <c:v>65.150000000000006</c:v>
                </c:pt>
                <c:pt idx="6515">
                  <c:v>65.16</c:v>
                </c:pt>
                <c:pt idx="6516">
                  <c:v>65.17</c:v>
                </c:pt>
                <c:pt idx="6517">
                  <c:v>65.180000000000007</c:v>
                </c:pt>
                <c:pt idx="6518">
                  <c:v>65.19</c:v>
                </c:pt>
                <c:pt idx="6519">
                  <c:v>65.2</c:v>
                </c:pt>
                <c:pt idx="6520">
                  <c:v>65.209999999999994</c:v>
                </c:pt>
                <c:pt idx="6521">
                  <c:v>65.22</c:v>
                </c:pt>
                <c:pt idx="6522">
                  <c:v>65.23</c:v>
                </c:pt>
                <c:pt idx="6523">
                  <c:v>65.239999999999995</c:v>
                </c:pt>
                <c:pt idx="6524">
                  <c:v>65.25</c:v>
                </c:pt>
                <c:pt idx="6525">
                  <c:v>65.260000000000005</c:v>
                </c:pt>
                <c:pt idx="6526">
                  <c:v>65.27</c:v>
                </c:pt>
                <c:pt idx="6527">
                  <c:v>65.28</c:v>
                </c:pt>
                <c:pt idx="6528">
                  <c:v>65.290000000000006</c:v>
                </c:pt>
                <c:pt idx="6529">
                  <c:v>65.3</c:v>
                </c:pt>
                <c:pt idx="6530">
                  <c:v>65.31</c:v>
                </c:pt>
                <c:pt idx="6531">
                  <c:v>65.319999999999993</c:v>
                </c:pt>
                <c:pt idx="6532">
                  <c:v>65.33</c:v>
                </c:pt>
                <c:pt idx="6533">
                  <c:v>65.34</c:v>
                </c:pt>
                <c:pt idx="6534">
                  <c:v>65.349999999999994</c:v>
                </c:pt>
                <c:pt idx="6535">
                  <c:v>65.36</c:v>
                </c:pt>
                <c:pt idx="6536">
                  <c:v>65.37</c:v>
                </c:pt>
                <c:pt idx="6537">
                  <c:v>65.38</c:v>
                </c:pt>
                <c:pt idx="6538">
                  <c:v>65.39</c:v>
                </c:pt>
                <c:pt idx="6539">
                  <c:v>65.400000000000006</c:v>
                </c:pt>
                <c:pt idx="6540">
                  <c:v>65.41</c:v>
                </c:pt>
                <c:pt idx="6541">
                  <c:v>65.42</c:v>
                </c:pt>
                <c:pt idx="6542">
                  <c:v>65.430000000000007</c:v>
                </c:pt>
                <c:pt idx="6543">
                  <c:v>65.44</c:v>
                </c:pt>
                <c:pt idx="6544">
                  <c:v>65.45</c:v>
                </c:pt>
                <c:pt idx="6545">
                  <c:v>65.459999999999994</c:v>
                </c:pt>
                <c:pt idx="6546">
                  <c:v>65.47</c:v>
                </c:pt>
                <c:pt idx="6547">
                  <c:v>65.48</c:v>
                </c:pt>
                <c:pt idx="6548">
                  <c:v>65.489999999999995</c:v>
                </c:pt>
                <c:pt idx="6549">
                  <c:v>65.5</c:v>
                </c:pt>
                <c:pt idx="6550">
                  <c:v>65.510000000000005</c:v>
                </c:pt>
                <c:pt idx="6551">
                  <c:v>65.52</c:v>
                </c:pt>
                <c:pt idx="6552">
                  <c:v>65.53</c:v>
                </c:pt>
                <c:pt idx="6553">
                  <c:v>65.540000000000006</c:v>
                </c:pt>
                <c:pt idx="6554">
                  <c:v>65.55</c:v>
                </c:pt>
                <c:pt idx="6555">
                  <c:v>65.56</c:v>
                </c:pt>
                <c:pt idx="6556">
                  <c:v>65.569999999999993</c:v>
                </c:pt>
                <c:pt idx="6557">
                  <c:v>65.58</c:v>
                </c:pt>
                <c:pt idx="6558">
                  <c:v>65.59</c:v>
                </c:pt>
                <c:pt idx="6559">
                  <c:v>65.599999999999994</c:v>
                </c:pt>
                <c:pt idx="6560">
                  <c:v>65.61</c:v>
                </c:pt>
                <c:pt idx="6561">
                  <c:v>65.62</c:v>
                </c:pt>
                <c:pt idx="6562">
                  <c:v>65.63</c:v>
                </c:pt>
                <c:pt idx="6563">
                  <c:v>65.64</c:v>
                </c:pt>
                <c:pt idx="6564">
                  <c:v>65.650000000000006</c:v>
                </c:pt>
                <c:pt idx="6565">
                  <c:v>65.66</c:v>
                </c:pt>
                <c:pt idx="6566">
                  <c:v>65.67</c:v>
                </c:pt>
                <c:pt idx="6567">
                  <c:v>65.680000000000007</c:v>
                </c:pt>
                <c:pt idx="6568">
                  <c:v>65.69</c:v>
                </c:pt>
                <c:pt idx="6569">
                  <c:v>65.7</c:v>
                </c:pt>
                <c:pt idx="6570">
                  <c:v>65.709999999999994</c:v>
                </c:pt>
                <c:pt idx="6571">
                  <c:v>65.72</c:v>
                </c:pt>
                <c:pt idx="6572">
                  <c:v>65.73</c:v>
                </c:pt>
                <c:pt idx="6573">
                  <c:v>65.739999999999995</c:v>
                </c:pt>
                <c:pt idx="6574">
                  <c:v>65.75</c:v>
                </c:pt>
                <c:pt idx="6575">
                  <c:v>65.760000000000005</c:v>
                </c:pt>
                <c:pt idx="6576">
                  <c:v>65.77</c:v>
                </c:pt>
                <c:pt idx="6577">
                  <c:v>65.78</c:v>
                </c:pt>
                <c:pt idx="6578">
                  <c:v>65.790000000000006</c:v>
                </c:pt>
                <c:pt idx="6579">
                  <c:v>65.8</c:v>
                </c:pt>
                <c:pt idx="6580">
                  <c:v>65.81</c:v>
                </c:pt>
                <c:pt idx="6581">
                  <c:v>65.819999999999993</c:v>
                </c:pt>
                <c:pt idx="6582">
                  <c:v>65.83</c:v>
                </c:pt>
                <c:pt idx="6583">
                  <c:v>65.84</c:v>
                </c:pt>
                <c:pt idx="6584">
                  <c:v>65.849999999999994</c:v>
                </c:pt>
                <c:pt idx="6585">
                  <c:v>65.86</c:v>
                </c:pt>
                <c:pt idx="6586">
                  <c:v>65.87</c:v>
                </c:pt>
                <c:pt idx="6587">
                  <c:v>65.88</c:v>
                </c:pt>
                <c:pt idx="6588">
                  <c:v>65.89</c:v>
                </c:pt>
                <c:pt idx="6589">
                  <c:v>65.900000000000006</c:v>
                </c:pt>
                <c:pt idx="6590">
                  <c:v>65.91</c:v>
                </c:pt>
                <c:pt idx="6591">
                  <c:v>65.92</c:v>
                </c:pt>
                <c:pt idx="6592">
                  <c:v>65.930000000000007</c:v>
                </c:pt>
                <c:pt idx="6593">
                  <c:v>65.94</c:v>
                </c:pt>
                <c:pt idx="6594">
                  <c:v>65.95</c:v>
                </c:pt>
                <c:pt idx="6595">
                  <c:v>65.959999999999994</c:v>
                </c:pt>
                <c:pt idx="6596">
                  <c:v>65.97</c:v>
                </c:pt>
                <c:pt idx="6597">
                  <c:v>65.98</c:v>
                </c:pt>
                <c:pt idx="6598">
                  <c:v>65.989999999999995</c:v>
                </c:pt>
                <c:pt idx="6599">
                  <c:v>66</c:v>
                </c:pt>
                <c:pt idx="6600">
                  <c:v>66.010000000000005</c:v>
                </c:pt>
                <c:pt idx="6601">
                  <c:v>66.02</c:v>
                </c:pt>
                <c:pt idx="6602">
                  <c:v>66.03</c:v>
                </c:pt>
                <c:pt idx="6603">
                  <c:v>66.040000000000006</c:v>
                </c:pt>
                <c:pt idx="6604">
                  <c:v>66.05</c:v>
                </c:pt>
                <c:pt idx="6605">
                  <c:v>66.06</c:v>
                </c:pt>
                <c:pt idx="6606">
                  <c:v>66.069999999999993</c:v>
                </c:pt>
                <c:pt idx="6607">
                  <c:v>66.08</c:v>
                </c:pt>
                <c:pt idx="6608">
                  <c:v>66.09</c:v>
                </c:pt>
                <c:pt idx="6609">
                  <c:v>66.099999999999994</c:v>
                </c:pt>
                <c:pt idx="6610">
                  <c:v>66.11</c:v>
                </c:pt>
                <c:pt idx="6611">
                  <c:v>66.12</c:v>
                </c:pt>
                <c:pt idx="6612">
                  <c:v>66.13</c:v>
                </c:pt>
                <c:pt idx="6613">
                  <c:v>66.14</c:v>
                </c:pt>
                <c:pt idx="6614">
                  <c:v>66.150000000000006</c:v>
                </c:pt>
                <c:pt idx="6615">
                  <c:v>66.16</c:v>
                </c:pt>
                <c:pt idx="6616">
                  <c:v>66.17</c:v>
                </c:pt>
                <c:pt idx="6617">
                  <c:v>66.180000000000007</c:v>
                </c:pt>
                <c:pt idx="6618">
                  <c:v>66.19</c:v>
                </c:pt>
                <c:pt idx="6619">
                  <c:v>66.2</c:v>
                </c:pt>
                <c:pt idx="6620">
                  <c:v>66.209999999999994</c:v>
                </c:pt>
                <c:pt idx="6621">
                  <c:v>66.22</c:v>
                </c:pt>
                <c:pt idx="6622">
                  <c:v>66.23</c:v>
                </c:pt>
                <c:pt idx="6623">
                  <c:v>66.239999999999995</c:v>
                </c:pt>
                <c:pt idx="6624">
                  <c:v>66.25</c:v>
                </c:pt>
                <c:pt idx="6625">
                  <c:v>66.260000000000005</c:v>
                </c:pt>
                <c:pt idx="6626">
                  <c:v>66.27</c:v>
                </c:pt>
                <c:pt idx="6627">
                  <c:v>66.28</c:v>
                </c:pt>
                <c:pt idx="6628">
                  <c:v>66.290000000000006</c:v>
                </c:pt>
                <c:pt idx="6629">
                  <c:v>66.3</c:v>
                </c:pt>
                <c:pt idx="6630">
                  <c:v>66.31</c:v>
                </c:pt>
                <c:pt idx="6631">
                  <c:v>66.319999999999993</c:v>
                </c:pt>
                <c:pt idx="6632">
                  <c:v>66.33</c:v>
                </c:pt>
                <c:pt idx="6633">
                  <c:v>66.34</c:v>
                </c:pt>
                <c:pt idx="6634">
                  <c:v>66.349999999999994</c:v>
                </c:pt>
                <c:pt idx="6635">
                  <c:v>66.36</c:v>
                </c:pt>
                <c:pt idx="6636">
                  <c:v>66.37</c:v>
                </c:pt>
                <c:pt idx="6637">
                  <c:v>66.38</c:v>
                </c:pt>
                <c:pt idx="6638">
                  <c:v>66.39</c:v>
                </c:pt>
                <c:pt idx="6639">
                  <c:v>66.400000000000006</c:v>
                </c:pt>
                <c:pt idx="6640">
                  <c:v>66.41</c:v>
                </c:pt>
                <c:pt idx="6641">
                  <c:v>66.42</c:v>
                </c:pt>
                <c:pt idx="6642">
                  <c:v>66.430000000000007</c:v>
                </c:pt>
                <c:pt idx="6643">
                  <c:v>66.44</c:v>
                </c:pt>
                <c:pt idx="6644">
                  <c:v>66.45</c:v>
                </c:pt>
                <c:pt idx="6645">
                  <c:v>66.459999999999994</c:v>
                </c:pt>
                <c:pt idx="6646">
                  <c:v>66.47</c:v>
                </c:pt>
                <c:pt idx="6647">
                  <c:v>66.48</c:v>
                </c:pt>
                <c:pt idx="6648">
                  <c:v>66.489999999999995</c:v>
                </c:pt>
                <c:pt idx="6649">
                  <c:v>66.5</c:v>
                </c:pt>
                <c:pt idx="6650">
                  <c:v>66.510000000000005</c:v>
                </c:pt>
                <c:pt idx="6651">
                  <c:v>66.52</c:v>
                </c:pt>
                <c:pt idx="6652">
                  <c:v>66.53</c:v>
                </c:pt>
                <c:pt idx="6653">
                  <c:v>66.540000000000006</c:v>
                </c:pt>
                <c:pt idx="6654">
                  <c:v>66.55</c:v>
                </c:pt>
                <c:pt idx="6655">
                  <c:v>66.56</c:v>
                </c:pt>
                <c:pt idx="6656">
                  <c:v>66.569999999999993</c:v>
                </c:pt>
                <c:pt idx="6657">
                  <c:v>66.58</c:v>
                </c:pt>
                <c:pt idx="6658">
                  <c:v>66.59</c:v>
                </c:pt>
                <c:pt idx="6659">
                  <c:v>66.599999999999994</c:v>
                </c:pt>
                <c:pt idx="6660">
                  <c:v>66.61</c:v>
                </c:pt>
                <c:pt idx="6661">
                  <c:v>66.62</c:v>
                </c:pt>
                <c:pt idx="6662">
                  <c:v>66.63</c:v>
                </c:pt>
                <c:pt idx="6663">
                  <c:v>66.64</c:v>
                </c:pt>
                <c:pt idx="6664">
                  <c:v>66.650000000000006</c:v>
                </c:pt>
                <c:pt idx="6665">
                  <c:v>66.66</c:v>
                </c:pt>
                <c:pt idx="6666">
                  <c:v>66.67</c:v>
                </c:pt>
                <c:pt idx="6667">
                  <c:v>66.680000000000007</c:v>
                </c:pt>
                <c:pt idx="6668">
                  <c:v>66.69</c:v>
                </c:pt>
                <c:pt idx="6669">
                  <c:v>66.7</c:v>
                </c:pt>
                <c:pt idx="6670">
                  <c:v>66.709999999999994</c:v>
                </c:pt>
                <c:pt idx="6671">
                  <c:v>66.72</c:v>
                </c:pt>
                <c:pt idx="6672">
                  <c:v>66.73</c:v>
                </c:pt>
                <c:pt idx="6673">
                  <c:v>66.739999999999995</c:v>
                </c:pt>
                <c:pt idx="6674">
                  <c:v>66.75</c:v>
                </c:pt>
                <c:pt idx="6675">
                  <c:v>66.760000000000005</c:v>
                </c:pt>
                <c:pt idx="6676">
                  <c:v>66.77</c:v>
                </c:pt>
                <c:pt idx="6677">
                  <c:v>66.78</c:v>
                </c:pt>
                <c:pt idx="6678">
                  <c:v>66.790000000000006</c:v>
                </c:pt>
                <c:pt idx="6679">
                  <c:v>66.8</c:v>
                </c:pt>
                <c:pt idx="6680">
                  <c:v>66.81</c:v>
                </c:pt>
                <c:pt idx="6681">
                  <c:v>66.819999999999993</c:v>
                </c:pt>
                <c:pt idx="6682">
                  <c:v>66.83</c:v>
                </c:pt>
                <c:pt idx="6683">
                  <c:v>66.84</c:v>
                </c:pt>
                <c:pt idx="6684">
                  <c:v>66.849999999999994</c:v>
                </c:pt>
                <c:pt idx="6685">
                  <c:v>66.86</c:v>
                </c:pt>
                <c:pt idx="6686">
                  <c:v>66.87</c:v>
                </c:pt>
                <c:pt idx="6687">
                  <c:v>66.88</c:v>
                </c:pt>
                <c:pt idx="6688">
                  <c:v>66.89</c:v>
                </c:pt>
                <c:pt idx="6689">
                  <c:v>66.900000000000006</c:v>
                </c:pt>
                <c:pt idx="6690">
                  <c:v>66.91</c:v>
                </c:pt>
                <c:pt idx="6691">
                  <c:v>66.92</c:v>
                </c:pt>
                <c:pt idx="6692">
                  <c:v>66.930000000000007</c:v>
                </c:pt>
                <c:pt idx="6693">
                  <c:v>66.94</c:v>
                </c:pt>
                <c:pt idx="6694">
                  <c:v>66.95</c:v>
                </c:pt>
                <c:pt idx="6695">
                  <c:v>66.959999999999994</c:v>
                </c:pt>
                <c:pt idx="6696">
                  <c:v>66.97</c:v>
                </c:pt>
                <c:pt idx="6697">
                  <c:v>66.98</c:v>
                </c:pt>
                <c:pt idx="6698">
                  <c:v>66.989999999999995</c:v>
                </c:pt>
                <c:pt idx="6699">
                  <c:v>67</c:v>
                </c:pt>
                <c:pt idx="6700">
                  <c:v>67.010000000000005</c:v>
                </c:pt>
                <c:pt idx="6701">
                  <c:v>67.02</c:v>
                </c:pt>
                <c:pt idx="6702">
                  <c:v>67.03</c:v>
                </c:pt>
                <c:pt idx="6703">
                  <c:v>67.040000000000006</c:v>
                </c:pt>
                <c:pt idx="6704">
                  <c:v>67.05</c:v>
                </c:pt>
                <c:pt idx="6705">
                  <c:v>67.06</c:v>
                </c:pt>
                <c:pt idx="6706">
                  <c:v>67.069999999999993</c:v>
                </c:pt>
                <c:pt idx="6707">
                  <c:v>67.08</c:v>
                </c:pt>
                <c:pt idx="6708">
                  <c:v>67.09</c:v>
                </c:pt>
                <c:pt idx="6709">
                  <c:v>67.099999999999994</c:v>
                </c:pt>
                <c:pt idx="6710">
                  <c:v>67.11</c:v>
                </c:pt>
                <c:pt idx="6711">
                  <c:v>67.12</c:v>
                </c:pt>
                <c:pt idx="6712">
                  <c:v>67.13</c:v>
                </c:pt>
                <c:pt idx="6713">
                  <c:v>67.14</c:v>
                </c:pt>
                <c:pt idx="6714">
                  <c:v>67.150000000000006</c:v>
                </c:pt>
                <c:pt idx="6715">
                  <c:v>67.16</c:v>
                </c:pt>
                <c:pt idx="6716">
                  <c:v>67.17</c:v>
                </c:pt>
                <c:pt idx="6717">
                  <c:v>67.180000000000007</c:v>
                </c:pt>
                <c:pt idx="6718">
                  <c:v>67.19</c:v>
                </c:pt>
                <c:pt idx="6719">
                  <c:v>67.2</c:v>
                </c:pt>
                <c:pt idx="6720">
                  <c:v>67.209999999999994</c:v>
                </c:pt>
                <c:pt idx="6721">
                  <c:v>67.22</c:v>
                </c:pt>
                <c:pt idx="6722">
                  <c:v>67.23</c:v>
                </c:pt>
                <c:pt idx="6723">
                  <c:v>67.239999999999995</c:v>
                </c:pt>
                <c:pt idx="6724">
                  <c:v>67.25</c:v>
                </c:pt>
                <c:pt idx="6725">
                  <c:v>67.260000000000005</c:v>
                </c:pt>
                <c:pt idx="6726">
                  <c:v>67.27</c:v>
                </c:pt>
                <c:pt idx="6727">
                  <c:v>67.28</c:v>
                </c:pt>
                <c:pt idx="6728">
                  <c:v>67.290000000000006</c:v>
                </c:pt>
                <c:pt idx="6729">
                  <c:v>67.3</c:v>
                </c:pt>
                <c:pt idx="6730">
                  <c:v>67.31</c:v>
                </c:pt>
                <c:pt idx="6731">
                  <c:v>67.319999999999993</c:v>
                </c:pt>
                <c:pt idx="6732">
                  <c:v>67.33</c:v>
                </c:pt>
                <c:pt idx="6733">
                  <c:v>67.34</c:v>
                </c:pt>
                <c:pt idx="6734">
                  <c:v>67.349999999999994</c:v>
                </c:pt>
                <c:pt idx="6735">
                  <c:v>67.36</c:v>
                </c:pt>
                <c:pt idx="6736">
                  <c:v>67.37</c:v>
                </c:pt>
                <c:pt idx="6737">
                  <c:v>67.38</c:v>
                </c:pt>
                <c:pt idx="6738">
                  <c:v>67.39</c:v>
                </c:pt>
                <c:pt idx="6739">
                  <c:v>67.400000000000006</c:v>
                </c:pt>
                <c:pt idx="6740">
                  <c:v>67.41</c:v>
                </c:pt>
                <c:pt idx="6741">
                  <c:v>67.42</c:v>
                </c:pt>
                <c:pt idx="6742">
                  <c:v>67.430000000000007</c:v>
                </c:pt>
                <c:pt idx="6743">
                  <c:v>67.44</c:v>
                </c:pt>
                <c:pt idx="6744">
                  <c:v>67.45</c:v>
                </c:pt>
                <c:pt idx="6745">
                  <c:v>67.459999999999994</c:v>
                </c:pt>
                <c:pt idx="6746">
                  <c:v>67.47</c:v>
                </c:pt>
                <c:pt idx="6747">
                  <c:v>67.48</c:v>
                </c:pt>
                <c:pt idx="6748">
                  <c:v>67.489999999999995</c:v>
                </c:pt>
                <c:pt idx="6749">
                  <c:v>67.5</c:v>
                </c:pt>
                <c:pt idx="6750">
                  <c:v>67.510000000000005</c:v>
                </c:pt>
                <c:pt idx="6751">
                  <c:v>67.52</c:v>
                </c:pt>
                <c:pt idx="6752">
                  <c:v>67.53</c:v>
                </c:pt>
                <c:pt idx="6753">
                  <c:v>67.540000000000006</c:v>
                </c:pt>
                <c:pt idx="6754">
                  <c:v>67.55</c:v>
                </c:pt>
                <c:pt idx="6755">
                  <c:v>67.56</c:v>
                </c:pt>
                <c:pt idx="6756">
                  <c:v>67.569999999999993</c:v>
                </c:pt>
                <c:pt idx="6757">
                  <c:v>67.58</c:v>
                </c:pt>
                <c:pt idx="6758">
                  <c:v>67.59</c:v>
                </c:pt>
                <c:pt idx="6759">
                  <c:v>67.599999999999994</c:v>
                </c:pt>
                <c:pt idx="6760">
                  <c:v>67.61</c:v>
                </c:pt>
                <c:pt idx="6761">
                  <c:v>67.62</c:v>
                </c:pt>
                <c:pt idx="6762">
                  <c:v>67.63</c:v>
                </c:pt>
                <c:pt idx="6763">
                  <c:v>67.64</c:v>
                </c:pt>
                <c:pt idx="6764">
                  <c:v>67.650000000000006</c:v>
                </c:pt>
                <c:pt idx="6765">
                  <c:v>67.66</c:v>
                </c:pt>
                <c:pt idx="6766">
                  <c:v>67.67</c:v>
                </c:pt>
                <c:pt idx="6767">
                  <c:v>67.680000000000007</c:v>
                </c:pt>
                <c:pt idx="6768">
                  <c:v>67.69</c:v>
                </c:pt>
                <c:pt idx="6769">
                  <c:v>67.7</c:v>
                </c:pt>
                <c:pt idx="6770">
                  <c:v>67.709999999999994</c:v>
                </c:pt>
                <c:pt idx="6771">
                  <c:v>67.72</c:v>
                </c:pt>
                <c:pt idx="6772">
                  <c:v>67.73</c:v>
                </c:pt>
                <c:pt idx="6773">
                  <c:v>67.739999999999995</c:v>
                </c:pt>
                <c:pt idx="6774">
                  <c:v>67.75</c:v>
                </c:pt>
                <c:pt idx="6775">
                  <c:v>67.760000000000005</c:v>
                </c:pt>
                <c:pt idx="6776">
                  <c:v>67.77</c:v>
                </c:pt>
                <c:pt idx="6777">
                  <c:v>67.78</c:v>
                </c:pt>
                <c:pt idx="6778">
                  <c:v>67.790000000000006</c:v>
                </c:pt>
                <c:pt idx="6779">
                  <c:v>67.8</c:v>
                </c:pt>
                <c:pt idx="6780">
                  <c:v>67.81</c:v>
                </c:pt>
                <c:pt idx="6781">
                  <c:v>67.819999999999993</c:v>
                </c:pt>
                <c:pt idx="6782">
                  <c:v>67.83</c:v>
                </c:pt>
                <c:pt idx="6783">
                  <c:v>67.84</c:v>
                </c:pt>
                <c:pt idx="6784">
                  <c:v>67.849999999999994</c:v>
                </c:pt>
                <c:pt idx="6785">
                  <c:v>67.86</c:v>
                </c:pt>
                <c:pt idx="6786">
                  <c:v>67.87</c:v>
                </c:pt>
                <c:pt idx="6787">
                  <c:v>67.88</c:v>
                </c:pt>
                <c:pt idx="6788">
                  <c:v>67.89</c:v>
                </c:pt>
                <c:pt idx="6789">
                  <c:v>67.900000000000006</c:v>
                </c:pt>
                <c:pt idx="6790">
                  <c:v>67.91</c:v>
                </c:pt>
                <c:pt idx="6791">
                  <c:v>67.92</c:v>
                </c:pt>
                <c:pt idx="6792">
                  <c:v>67.930000000000007</c:v>
                </c:pt>
                <c:pt idx="6793">
                  <c:v>67.94</c:v>
                </c:pt>
                <c:pt idx="6794">
                  <c:v>67.95</c:v>
                </c:pt>
                <c:pt idx="6795">
                  <c:v>67.959999999999994</c:v>
                </c:pt>
                <c:pt idx="6796">
                  <c:v>67.97</c:v>
                </c:pt>
                <c:pt idx="6797">
                  <c:v>67.98</c:v>
                </c:pt>
                <c:pt idx="6798">
                  <c:v>67.989999999999995</c:v>
                </c:pt>
                <c:pt idx="6799">
                  <c:v>68</c:v>
                </c:pt>
                <c:pt idx="6800">
                  <c:v>68.010000000000005</c:v>
                </c:pt>
                <c:pt idx="6801">
                  <c:v>68.02</c:v>
                </c:pt>
                <c:pt idx="6802">
                  <c:v>68.03</c:v>
                </c:pt>
                <c:pt idx="6803">
                  <c:v>68.040000000000006</c:v>
                </c:pt>
                <c:pt idx="6804">
                  <c:v>68.05</c:v>
                </c:pt>
                <c:pt idx="6805">
                  <c:v>68.06</c:v>
                </c:pt>
                <c:pt idx="6806">
                  <c:v>68.069999999999993</c:v>
                </c:pt>
                <c:pt idx="6807">
                  <c:v>68.08</c:v>
                </c:pt>
                <c:pt idx="6808">
                  <c:v>68.09</c:v>
                </c:pt>
                <c:pt idx="6809">
                  <c:v>68.099999999999994</c:v>
                </c:pt>
                <c:pt idx="6810">
                  <c:v>68.11</c:v>
                </c:pt>
                <c:pt idx="6811">
                  <c:v>68.12</c:v>
                </c:pt>
                <c:pt idx="6812">
                  <c:v>68.13</c:v>
                </c:pt>
                <c:pt idx="6813">
                  <c:v>68.14</c:v>
                </c:pt>
                <c:pt idx="6814">
                  <c:v>68.150000000000006</c:v>
                </c:pt>
                <c:pt idx="6815">
                  <c:v>68.16</c:v>
                </c:pt>
                <c:pt idx="6816">
                  <c:v>68.17</c:v>
                </c:pt>
                <c:pt idx="6817">
                  <c:v>68.180000000000007</c:v>
                </c:pt>
                <c:pt idx="6818">
                  <c:v>68.19</c:v>
                </c:pt>
                <c:pt idx="6819">
                  <c:v>68.2</c:v>
                </c:pt>
                <c:pt idx="6820">
                  <c:v>68.209999999999994</c:v>
                </c:pt>
                <c:pt idx="6821">
                  <c:v>68.22</c:v>
                </c:pt>
                <c:pt idx="6822">
                  <c:v>68.23</c:v>
                </c:pt>
                <c:pt idx="6823">
                  <c:v>68.239999999999995</c:v>
                </c:pt>
                <c:pt idx="6824">
                  <c:v>68.25</c:v>
                </c:pt>
                <c:pt idx="6825">
                  <c:v>68.260000000000005</c:v>
                </c:pt>
                <c:pt idx="6826">
                  <c:v>68.27</c:v>
                </c:pt>
                <c:pt idx="6827">
                  <c:v>68.28</c:v>
                </c:pt>
                <c:pt idx="6828">
                  <c:v>68.290000000000006</c:v>
                </c:pt>
                <c:pt idx="6829">
                  <c:v>68.3</c:v>
                </c:pt>
                <c:pt idx="6830">
                  <c:v>68.31</c:v>
                </c:pt>
                <c:pt idx="6831">
                  <c:v>68.319999999999993</c:v>
                </c:pt>
                <c:pt idx="6832">
                  <c:v>68.33</c:v>
                </c:pt>
                <c:pt idx="6833">
                  <c:v>68.34</c:v>
                </c:pt>
                <c:pt idx="6834">
                  <c:v>68.349999999999994</c:v>
                </c:pt>
                <c:pt idx="6835">
                  <c:v>68.36</c:v>
                </c:pt>
                <c:pt idx="6836">
                  <c:v>68.37</c:v>
                </c:pt>
                <c:pt idx="6837">
                  <c:v>68.38</c:v>
                </c:pt>
                <c:pt idx="6838">
                  <c:v>68.39</c:v>
                </c:pt>
                <c:pt idx="6839">
                  <c:v>68.400000000000006</c:v>
                </c:pt>
                <c:pt idx="6840">
                  <c:v>68.41</c:v>
                </c:pt>
                <c:pt idx="6841">
                  <c:v>68.42</c:v>
                </c:pt>
                <c:pt idx="6842">
                  <c:v>68.430000000000007</c:v>
                </c:pt>
                <c:pt idx="6843">
                  <c:v>68.44</c:v>
                </c:pt>
                <c:pt idx="6844">
                  <c:v>68.45</c:v>
                </c:pt>
                <c:pt idx="6845">
                  <c:v>68.459999999999994</c:v>
                </c:pt>
                <c:pt idx="6846">
                  <c:v>68.47</c:v>
                </c:pt>
                <c:pt idx="6847">
                  <c:v>68.48</c:v>
                </c:pt>
                <c:pt idx="6848">
                  <c:v>68.489999999999995</c:v>
                </c:pt>
                <c:pt idx="6849">
                  <c:v>68.5</c:v>
                </c:pt>
                <c:pt idx="6850">
                  <c:v>68.510000000000005</c:v>
                </c:pt>
                <c:pt idx="6851">
                  <c:v>68.52</c:v>
                </c:pt>
                <c:pt idx="6852">
                  <c:v>68.53</c:v>
                </c:pt>
                <c:pt idx="6853">
                  <c:v>68.540000000000006</c:v>
                </c:pt>
                <c:pt idx="6854">
                  <c:v>68.55</c:v>
                </c:pt>
                <c:pt idx="6855">
                  <c:v>68.56</c:v>
                </c:pt>
                <c:pt idx="6856">
                  <c:v>68.569999999999993</c:v>
                </c:pt>
                <c:pt idx="6857">
                  <c:v>68.58</c:v>
                </c:pt>
                <c:pt idx="6858">
                  <c:v>68.59</c:v>
                </c:pt>
                <c:pt idx="6859">
                  <c:v>68.599999999999994</c:v>
                </c:pt>
                <c:pt idx="6860">
                  <c:v>68.61</c:v>
                </c:pt>
                <c:pt idx="6861">
                  <c:v>68.62</c:v>
                </c:pt>
                <c:pt idx="6862">
                  <c:v>68.63</c:v>
                </c:pt>
                <c:pt idx="6863">
                  <c:v>68.64</c:v>
                </c:pt>
                <c:pt idx="6864">
                  <c:v>68.650000000000006</c:v>
                </c:pt>
                <c:pt idx="6865">
                  <c:v>68.66</c:v>
                </c:pt>
                <c:pt idx="6866">
                  <c:v>68.67</c:v>
                </c:pt>
                <c:pt idx="6867">
                  <c:v>68.680000000000007</c:v>
                </c:pt>
                <c:pt idx="6868">
                  <c:v>68.69</c:v>
                </c:pt>
                <c:pt idx="6869">
                  <c:v>68.7</c:v>
                </c:pt>
                <c:pt idx="6870">
                  <c:v>68.709999999999994</c:v>
                </c:pt>
                <c:pt idx="6871">
                  <c:v>68.72</c:v>
                </c:pt>
                <c:pt idx="6872">
                  <c:v>68.73</c:v>
                </c:pt>
                <c:pt idx="6873">
                  <c:v>68.739999999999995</c:v>
                </c:pt>
                <c:pt idx="6874">
                  <c:v>68.75</c:v>
                </c:pt>
                <c:pt idx="6875">
                  <c:v>68.760000000000005</c:v>
                </c:pt>
                <c:pt idx="6876">
                  <c:v>68.77</c:v>
                </c:pt>
                <c:pt idx="6877">
                  <c:v>68.78</c:v>
                </c:pt>
                <c:pt idx="6878">
                  <c:v>68.790000000000006</c:v>
                </c:pt>
                <c:pt idx="6879">
                  <c:v>68.8</c:v>
                </c:pt>
                <c:pt idx="6880">
                  <c:v>68.81</c:v>
                </c:pt>
                <c:pt idx="6881">
                  <c:v>68.819999999999993</c:v>
                </c:pt>
                <c:pt idx="6882">
                  <c:v>68.83</c:v>
                </c:pt>
                <c:pt idx="6883">
                  <c:v>68.84</c:v>
                </c:pt>
                <c:pt idx="6884">
                  <c:v>68.849999999999994</c:v>
                </c:pt>
                <c:pt idx="6885">
                  <c:v>68.86</c:v>
                </c:pt>
                <c:pt idx="6886">
                  <c:v>68.87</c:v>
                </c:pt>
                <c:pt idx="6887">
                  <c:v>68.88</c:v>
                </c:pt>
                <c:pt idx="6888">
                  <c:v>68.89</c:v>
                </c:pt>
                <c:pt idx="6889">
                  <c:v>68.900000000000006</c:v>
                </c:pt>
                <c:pt idx="6890">
                  <c:v>68.91</c:v>
                </c:pt>
                <c:pt idx="6891">
                  <c:v>68.92</c:v>
                </c:pt>
                <c:pt idx="6892">
                  <c:v>68.930000000000007</c:v>
                </c:pt>
                <c:pt idx="6893">
                  <c:v>68.94</c:v>
                </c:pt>
                <c:pt idx="6894">
                  <c:v>68.95</c:v>
                </c:pt>
                <c:pt idx="6895">
                  <c:v>68.959999999999994</c:v>
                </c:pt>
                <c:pt idx="6896">
                  <c:v>68.97</c:v>
                </c:pt>
                <c:pt idx="6897">
                  <c:v>68.98</c:v>
                </c:pt>
                <c:pt idx="6898">
                  <c:v>68.989999999999995</c:v>
                </c:pt>
                <c:pt idx="6899">
                  <c:v>69</c:v>
                </c:pt>
                <c:pt idx="6900">
                  <c:v>69.010000000000005</c:v>
                </c:pt>
                <c:pt idx="6901">
                  <c:v>69.02</c:v>
                </c:pt>
                <c:pt idx="6902">
                  <c:v>69.03</c:v>
                </c:pt>
                <c:pt idx="6903">
                  <c:v>69.040000000000006</c:v>
                </c:pt>
                <c:pt idx="6904">
                  <c:v>69.05</c:v>
                </c:pt>
                <c:pt idx="6905">
                  <c:v>69.06</c:v>
                </c:pt>
                <c:pt idx="6906">
                  <c:v>69.070000000000107</c:v>
                </c:pt>
                <c:pt idx="6907">
                  <c:v>69.080000000000098</c:v>
                </c:pt>
                <c:pt idx="6908">
                  <c:v>69.090000000000103</c:v>
                </c:pt>
                <c:pt idx="6909">
                  <c:v>69.100000000000094</c:v>
                </c:pt>
                <c:pt idx="6910">
                  <c:v>69.110000000000099</c:v>
                </c:pt>
                <c:pt idx="6911">
                  <c:v>69.120000000000104</c:v>
                </c:pt>
                <c:pt idx="6912">
                  <c:v>69.130000000000095</c:v>
                </c:pt>
                <c:pt idx="6913">
                  <c:v>69.1400000000001</c:v>
                </c:pt>
                <c:pt idx="6914">
                  <c:v>69.150000000000105</c:v>
                </c:pt>
                <c:pt idx="6915">
                  <c:v>69.160000000000096</c:v>
                </c:pt>
                <c:pt idx="6916">
                  <c:v>69.170000000000101</c:v>
                </c:pt>
                <c:pt idx="6917">
                  <c:v>69.180000000000106</c:v>
                </c:pt>
                <c:pt idx="6918">
                  <c:v>69.190000000000097</c:v>
                </c:pt>
                <c:pt idx="6919">
                  <c:v>69.200000000000102</c:v>
                </c:pt>
                <c:pt idx="6920">
                  <c:v>69.210000000000093</c:v>
                </c:pt>
                <c:pt idx="6921">
                  <c:v>69.220000000000098</c:v>
                </c:pt>
                <c:pt idx="6922">
                  <c:v>69.230000000000103</c:v>
                </c:pt>
                <c:pt idx="6923">
                  <c:v>69.240000000000094</c:v>
                </c:pt>
                <c:pt idx="6924">
                  <c:v>69.250000000000099</c:v>
                </c:pt>
                <c:pt idx="6925">
                  <c:v>69.260000000000105</c:v>
                </c:pt>
                <c:pt idx="6926">
                  <c:v>69.270000000000195</c:v>
                </c:pt>
                <c:pt idx="6927">
                  <c:v>69.2800000000002</c:v>
                </c:pt>
                <c:pt idx="6928">
                  <c:v>69.290000000000205</c:v>
                </c:pt>
                <c:pt idx="6929">
                  <c:v>69.300000000000196</c:v>
                </c:pt>
                <c:pt idx="6930">
                  <c:v>69.310000000000201</c:v>
                </c:pt>
                <c:pt idx="6931">
                  <c:v>69.320000000000206</c:v>
                </c:pt>
                <c:pt idx="6932">
                  <c:v>69.330000000000197</c:v>
                </c:pt>
                <c:pt idx="6933">
                  <c:v>69.340000000000202</c:v>
                </c:pt>
                <c:pt idx="6934">
                  <c:v>69.350000000000193</c:v>
                </c:pt>
                <c:pt idx="6935">
                  <c:v>69.360000000000198</c:v>
                </c:pt>
                <c:pt idx="6936">
                  <c:v>69.370000000000203</c:v>
                </c:pt>
                <c:pt idx="6937">
                  <c:v>69.380000000000194</c:v>
                </c:pt>
                <c:pt idx="6938">
                  <c:v>69.3900000000002</c:v>
                </c:pt>
                <c:pt idx="6939">
                  <c:v>69.400000000000205</c:v>
                </c:pt>
                <c:pt idx="6940">
                  <c:v>69.410000000000196</c:v>
                </c:pt>
                <c:pt idx="6941">
                  <c:v>69.420000000000201</c:v>
                </c:pt>
                <c:pt idx="6942">
                  <c:v>69.430000000000206</c:v>
                </c:pt>
                <c:pt idx="6943">
                  <c:v>69.440000000000197</c:v>
                </c:pt>
                <c:pt idx="6944">
                  <c:v>69.450000000000202</c:v>
                </c:pt>
                <c:pt idx="6945">
                  <c:v>69.460000000000207</c:v>
                </c:pt>
                <c:pt idx="6946">
                  <c:v>69.470000000000297</c:v>
                </c:pt>
                <c:pt idx="6947">
                  <c:v>69.480000000000302</c:v>
                </c:pt>
                <c:pt idx="6948">
                  <c:v>69.490000000000293</c:v>
                </c:pt>
                <c:pt idx="6949">
                  <c:v>69.500000000000298</c:v>
                </c:pt>
                <c:pt idx="6950">
                  <c:v>69.510000000000304</c:v>
                </c:pt>
                <c:pt idx="6951">
                  <c:v>69.520000000000294</c:v>
                </c:pt>
                <c:pt idx="6952">
                  <c:v>69.5300000000003</c:v>
                </c:pt>
                <c:pt idx="6953">
                  <c:v>69.540000000000305</c:v>
                </c:pt>
                <c:pt idx="6954">
                  <c:v>69.550000000000296</c:v>
                </c:pt>
                <c:pt idx="6955">
                  <c:v>69.560000000000301</c:v>
                </c:pt>
                <c:pt idx="6956">
                  <c:v>69.570000000000306</c:v>
                </c:pt>
                <c:pt idx="6957">
                  <c:v>69.580000000000297</c:v>
                </c:pt>
                <c:pt idx="6958">
                  <c:v>69.590000000000302</c:v>
                </c:pt>
                <c:pt idx="6959">
                  <c:v>69.600000000000307</c:v>
                </c:pt>
                <c:pt idx="6960">
                  <c:v>69.610000000000298</c:v>
                </c:pt>
                <c:pt idx="6961">
                  <c:v>69.620000000000303</c:v>
                </c:pt>
                <c:pt idx="6962">
                  <c:v>69.630000000000294</c:v>
                </c:pt>
                <c:pt idx="6963">
                  <c:v>69.640000000000299</c:v>
                </c:pt>
                <c:pt idx="6964">
                  <c:v>69.650000000000304</c:v>
                </c:pt>
                <c:pt idx="6965">
                  <c:v>69.660000000000394</c:v>
                </c:pt>
                <c:pt idx="6966">
                  <c:v>69.6700000000004</c:v>
                </c:pt>
                <c:pt idx="6967">
                  <c:v>69.680000000000405</c:v>
                </c:pt>
                <c:pt idx="6968">
                  <c:v>69.690000000000396</c:v>
                </c:pt>
                <c:pt idx="6969">
                  <c:v>69.700000000000401</c:v>
                </c:pt>
                <c:pt idx="6970">
                  <c:v>69.710000000000406</c:v>
                </c:pt>
                <c:pt idx="6971">
                  <c:v>69.720000000000397</c:v>
                </c:pt>
                <c:pt idx="6972">
                  <c:v>69.730000000000402</c:v>
                </c:pt>
                <c:pt idx="6973">
                  <c:v>69.740000000000407</c:v>
                </c:pt>
                <c:pt idx="6974">
                  <c:v>69.750000000000398</c:v>
                </c:pt>
                <c:pt idx="6975">
                  <c:v>69.760000000000403</c:v>
                </c:pt>
                <c:pt idx="6976">
                  <c:v>69.770000000000394</c:v>
                </c:pt>
                <c:pt idx="6977">
                  <c:v>69.780000000000399</c:v>
                </c:pt>
                <c:pt idx="6978">
                  <c:v>69.790000000000404</c:v>
                </c:pt>
                <c:pt idx="6979">
                  <c:v>69.800000000000395</c:v>
                </c:pt>
                <c:pt idx="6980">
                  <c:v>69.8100000000004</c:v>
                </c:pt>
                <c:pt idx="6981">
                  <c:v>69.820000000000405</c:v>
                </c:pt>
                <c:pt idx="6982">
                  <c:v>69.830000000000396</c:v>
                </c:pt>
                <c:pt idx="6983">
                  <c:v>69.840000000000401</c:v>
                </c:pt>
                <c:pt idx="6984">
                  <c:v>69.850000000000406</c:v>
                </c:pt>
                <c:pt idx="6985">
                  <c:v>69.860000000000497</c:v>
                </c:pt>
                <c:pt idx="6986">
                  <c:v>69.870000000000502</c:v>
                </c:pt>
                <c:pt idx="6987">
                  <c:v>69.880000000000507</c:v>
                </c:pt>
                <c:pt idx="6988">
                  <c:v>69.890000000000498</c:v>
                </c:pt>
                <c:pt idx="6989">
                  <c:v>69.900000000000503</c:v>
                </c:pt>
                <c:pt idx="6990">
                  <c:v>69.910000000000494</c:v>
                </c:pt>
                <c:pt idx="6991">
                  <c:v>69.920000000000499</c:v>
                </c:pt>
                <c:pt idx="6992">
                  <c:v>69.930000000000504</c:v>
                </c:pt>
                <c:pt idx="6993">
                  <c:v>69.940000000000495</c:v>
                </c:pt>
                <c:pt idx="6994">
                  <c:v>69.9500000000005</c:v>
                </c:pt>
                <c:pt idx="6995">
                  <c:v>69.960000000000505</c:v>
                </c:pt>
                <c:pt idx="6996">
                  <c:v>69.970000000000496</c:v>
                </c:pt>
                <c:pt idx="6997">
                  <c:v>69.980000000000501</c:v>
                </c:pt>
                <c:pt idx="6998">
                  <c:v>69.990000000000506</c:v>
                </c:pt>
                <c:pt idx="6999">
                  <c:v>70.000000000000497</c:v>
                </c:pt>
                <c:pt idx="7000">
                  <c:v>70.010000000000502</c:v>
                </c:pt>
                <c:pt idx="7001">
                  <c:v>70.020000000000493</c:v>
                </c:pt>
                <c:pt idx="7002">
                  <c:v>70.030000000000499</c:v>
                </c:pt>
                <c:pt idx="7003">
                  <c:v>70.040000000000504</c:v>
                </c:pt>
                <c:pt idx="7004">
                  <c:v>70.050000000000594</c:v>
                </c:pt>
                <c:pt idx="7005">
                  <c:v>70.060000000000599</c:v>
                </c:pt>
                <c:pt idx="7006">
                  <c:v>70.070000000000604</c:v>
                </c:pt>
                <c:pt idx="7007">
                  <c:v>70.080000000000595</c:v>
                </c:pt>
                <c:pt idx="7008">
                  <c:v>70.0900000000006</c:v>
                </c:pt>
                <c:pt idx="7009">
                  <c:v>70.100000000000605</c:v>
                </c:pt>
                <c:pt idx="7010">
                  <c:v>70.110000000000596</c:v>
                </c:pt>
                <c:pt idx="7011">
                  <c:v>70.120000000000601</c:v>
                </c:pt>
                <c:pt idx="7012">
                  <c:v>70.130000000000607</c:v>
                </c:pt>
                <c:pt idx="7013">
                  <c:v>70.140000000000597</c:v>
                </c:pt>
                <c:pt idx="7014">
                  <c:v>70.150000000000603</c:v>
                </c:pt>
                <c:pt idx="7015">
                  <c:v>70.160000000000593</c:v>
                </c:pt>
                <c:pt idx="7016">
                  <c:v>70.170000000000599</c:v>
                </c:pt>
                <c:pt idx="7017">
                  <c:v>70.180000000000604</c:v>
                </c:pt>
                <c:pt idx="7018">
                  <c:v>70.190000000000595</c:v>
                </c:pt>
                <c:pt idx="7019">
                  <c:v>70.2000000000006</c:v>
                </c:pt>
                <c:pt idx="7020">
                  <c:v>70.210000000000605</c:v>
                </c:pt>
                <c:pt idx="7021">
                  <c:v>70.220000000000596</c:v>
                </c:pt>
                <c:pt idx="7022">
                  <c:v>70.230000000000601</c:v>
                </c:pt>
                <c:pt idx="7023">
                  <c:v>70.240000000000606</c:v>
                </c:pt>
                <c:pt idx="7024">
                  <c:v>70.250000000000696</c:v>
                </c:pt>
                <c:pt idx="7025">
                  <c:v>70.260000000000701</c:v>
                </c:pt>
                <c:pt idx="7026">
                  <c:v>70.270000000000707</c:v>
                </c:pt>
                <c:pt idx="7027">
                  <c:v>70.280000000000697</c:v>
                </c:pt>
                <c:pt idx="7028">
                  <c:v>70.290000000000703</c:v>
                </c:pt>
                <c:pt idx="7029">
                  <c:v>70.300000000000693</c:v>
                </c:pt>
                <c:pt idx="7030">
                  <c:v>70.310000000000699</c:v>
                </c:pt>
                <c:pt idx="7031">
                  <c:v>70.320000000000704</c:v>
                </c:pt>
                <c:pt idx="7032">
                  <c:v>70.330000000000695</c:v>
                </c:pt>
                <c:pt idx="7033">
                  <c:v>70.3400000000007</c:v>
                </c:pt>
                <c:pt idx="7034">
                  <c:v>70.350000000000705</c:v>
                </c:pt>
                <c:pt idx="7035">
                  <c:v>70.360000000000696</c:v>
                </c:pt>
                <c:pt idx="7036">
                  <c:v>70.370000000000701</c:v>
                </c:pt>
                <c:pt idx="7037">
                  <c:v>70.380000000000706</c:v>
                </c:pt>
                <c:pt idx="7038">
                  <c:v>70.390000000000697</c:v>
                </c:pt>
                <c:pt idx="7039">
                  <c:v>70.400000000000702</c:v>
                </c:pt>
                <c:pt idx="7040">
                  <c:v>70.410000000000693</c:v>
                </c:pt>
                <c:pt idx="7041">
                  <c:v>70.420000000000698</c:v>
                </c:pt>
                <c:pt idx="7042">
                  <c:v>70.430000000000703</c:v>
                </c:pt>
                <c:pt idx="7043">
                  <c:v>70.440000000000794</c:v>
                </c:pt>
                <c:pt idx="7044">
                  <c:v>70.450000000000799</c:v>
                </c:pt>
                <c:pt idx="7045">
                  <c:v>70.460000000000804</c:v>
                </c:pt>
                <c:pt idx="7046">
                  <c:v>70.470000000000795</c:v>
                </c:pt>
                <c:pt idx="7047">
                  <c:v>70.4800000000008</c:v>
                </c:pt>
                <c:pt idx="7048">
                  <c:v>70.490000000000805</c:v>
                </c:pt>
                <c:pt idx="7049">
                  <c:v>70.500000000000796</c:v>
                </c:pt>
                <c:pt idx="7050">
                  <c:v>70.510000000000801</c:v>
                </c:pt>
                <c:pt idx="7051">
                  <c:v>70.520000000000806</c:v>
                </c:pt>
                <c:pt idx="7052">
                  <c:v>70.530000000000797</c:v>
                </c:pt>
                <c:pt idx="7053">
                  <c:v>70.540000000000802</c:v>
                </c:pt>
                <c:pt idx="7054">
                  <c:v>70.550000000000793</c:v>
                </c:pt>
                <c:pt idx="7055">
                  <c:v>70.560000000000798</c:v>
                </c:pt>
                <c:pt idx="7056">
                  <c:v>70.570000000000803</c:v>
                </c:pt>
                <c:pt idx="7057">
                  <c:v>70.580000000000794</c:v>
                </c:pt>
                <c:pt idx="7058">
                  <c:v>70.590000000000799</c:v>
                </c:pt>
                <c:pt idx="7059">
                  <c:v>70.600000000000804</c:v>
                </c:pt>
                <c:pt idx="7060">
                  <c:v>70.610000000000795</c:v>
                </c:pt>
                <c:pt idx="7061">
                  <c:v>70.6200000000008</c:v>
                </c:pt>
                <c:pt idx="7062">
                  <c:v>70.630000000000805</c:v>
                </c:pt>
                <c:pt idx="7063">
                  <c:v>70.640000000000896</c:v>
                </c:pt>
                <c:pt idx="7064">
                  <c:v>70.650000000000901</c:v>
                </c:pt>
                <c:pt idx="7065">
                  <c:v>70.660000000000906</c:v>
                </c:pt>
                <c:pt idx="7066">
                  <c:v>70.670000000000897</c:v>
                </c:pt>
                <c:pt idx="7067">
                  <c:v>70.680000000000902</c:v>
                </c:pt>
                <c:pt idx="7068">
                  <c:v>70.690000000000893</c:v>
                </c:pt>
                <c:pt idx="7069">
                  <c:v>70.700000000000898</c:v>
                </c:pt>
                <c:pt idx="7070">
                  <c:v>70.710000000000903</c:v>
                </c:pt>
                <c:pt idx="7071">
                  <c:v>70.720000000000894</c:v>
                </c:pt>
                <c:pt idx="7072">
                  <c:v>70.730000000000899</c:v>
                </c:pt>
                <c:pt idx="7073">
                  <c:v>70.740000000000904</c:v>
                </c:pt>
                <c:pt idx="7074">
                  <c:v>70.750000000000895</c:v>
                </c:pt>
                <c:pt idx="7075">
                  <c:v>70.7600000000009</c:v>
                </c:pt>
                <c:pt idx="7076">
                  <c:v>70.770000000000906</c:v>
                </c:pt>
                <c:pt idx="7077">
                  <c:v>70.780000000000896</c:v>
                </c:pt>
                <c:pt idx="7078">
                  <c:v>70.790000000000902</c:v>
                </c:pt>
                <c:pt idx="7079">
                  <c:v>70.800000000000907</c:v>
                </c:pt>
                <c:pt idx="7080">
                  <c:v>70.810000000000898</c:v>
                </c:pt>
                <c:pt idx="7081">
                  <c:v>70.820000000000903</c:v>
                </c:pt>
                <c:pt idx="7082">
                  <c:v>70.830000000000993</c:v>
                </c:pt>
                <c:pt idx="7083">
                  <c:v>70.840000000000998</c:v>
                </c:pt>
                <c:pt idx="7084">
                  <c:v>70.850000000001003</c:v>
                </c:pt>
                <c:pt idx="7085">
                  <c:v>70.860000000000994</c:v>
                </c:pt>
                <c:pt idx="7086">
                  <c:v>70.870000000000999</c:v>
                </c:pt>
                <c:pt idx="7087">
                  <c:v>70.880000000001004</c:v>
                </c:pt>
                <c:pt idx="7088">
                  <c:v>70.890000000000995</c:v>
                </c:pt>
                <c:pt idx="7089">
                  <c:v>70.900000000001</c:v>
                </c:pt>
                <c:pt idx="7090">
                  <c:v>70.910000000001006</c:v>
                </c:pt>
                <c:pt idx="7091">
                  <c:v>70.920000000000996</c:v>
                </c:pt>
                <c:pt idx="7092">
                  <c:v>70.930000000001002</c:v>
                </c:pt>
                <c:pt idx="7093">
                  <c:v>70.940000000001007</c:v>
                </c:pt>
                <c:pt idx="7094">
                  <c:v>70.950000000000998</c:v>
                </c:pt>
                <c:pt idx="7095">
                  <c:v>70.960000000001003</c:v>
                </c:pt>
                <c:pt idx="7096">
                  <c:v>70.970000000000994</c:v>
                </c:pt>
                <c:pt idx="7097">
                  <c:v>70.980000000000999</c:v>
                </c:pt>
                <c:pt idx="7098">
                  <c:v>70.990000000001004</c:v>
                </c:pt>
                <c:pt idx="7099">
                  <c:v>71.000000000000995</c:v>
                </c:pt>
                <c:pt idx="7100">
                  <c:v>71.010000000001</c:v>
                </c:pt>
                <c:pt idx="7101">
                  <c:v>71.020000000001005</c:v>
                </c:pt>
                <c:pt idx="7102">
                  <c:v>71.030000000001095</c:v>
                </c:pt>
                <c:pt idx="7103">
                  <c:v>71.0400000000011</c:v>
                </c:pt>
                <c:pt idx="7104">
                  <c:v>71.050000000001106</c:v>
                </c:pt>
                <c:pt idx="7105">
                  <c:v>71.060000000001097</c:v>
                </c:pt>
                <c:pt idx="7106">
                  <c:v>71.070000000001102</c:v>
                </c:pt>
                <c:pt idx="7107">
                  <c:v>71.080000000001107</c:v>
                </c:pt>
                <c:pt idx="7108">
                  <c:v>71.090000000001098</c:v>
                </c:pt>
                <c:pt idx="7109">
                  <c:v>71.100000000001103</c:v>
                </c:pt>
                <c:pt idx="7110">
                  <c:v>71.110000000001094</c:v>
                </c:pt>
                <c:pt idx="7111">
                  <c:v>71.120000000001099</c:v>
                </c:pt>
                <c:pt idx="7112">
                  <c:v>71.130000000001104</c:v>
                </c:pt>
                <c:pt idx="7113">
                  <c:v>71.140000000001095</c:v>
                </c:pt>
                <c:pt idx="7114">
                  <c:v>71.1500000000011</c:v>
                </c:pt>
                <c:pt idx="7115">
                  <c:v>71.160000000001105</c:v>
                </c:pt>
                <c:pt idx="7116">
                  <c:v>71.170000000001096</c:v>
                </c:pt>
                <c:pt idx="7117">
                  <c:v>71.180000000001101</c:v>
                </c:pt>
                <c:pt idx="7118">
                  <c:v>71.190000000001106</c:v>
                </c:pt>
                <c:pt idx="7119">
                  <c:v>71.200000000001097</c:v>
                </c:pt>
                <c:pt idx="7120">
                  <c:v>71.210000000001102</c:v>
                </c:pt>
                <c:pt idx="7121">
                  <c:v>71.220000000001093</c:v>
                </c:pt>
                <c:pt idx="7122">
                  <c:v>71.230000000001198</c:v>
                </c:pt>
                <c:pt idx="7123">
                  <c:v>71.240000000001203</c:v>
                </c:pt>
                <c:pt idx="7124">
                  <c:v>71.250000000001194</c:v>
                </c:pt>
                <c:pt idx="7125">
                  <c:v>71.260000000001199</c:v>
                </c:pt>
                <c:pt idx="7126">
                  <c:v>71.270000000001204</c:v>
                </c:pt>
                <c:pt idx="7127">
                  <c:v>71.280000000001195</c:v>
                </c:pt>
                <c:pt idx="7128">
                  <c:v>71.2900000000012</c:v>
                </c:pt>
                <c:pt idx="7129">
                  <c:v>71.300000000001205</c:v>
                </c:pt>
                <c:pt idx="7130">
                  <c:v>71.310000000001196</c:v>
                </c:pt>
                <c:pt idx="7131">
                  <c:v>71.320000000001201</c:v>
                </c:pt>
                <c:pt idx="7132">
                  <c:v>71.330000000001206</c:v>
                </c:pt>
                <c:pt idx="7133">
                  <c:v>71.340000000001197</c:v>
                </c:pt>
                <c:pt idx="7134">
                  <c:v>71.350000000001202</c:v>
                </c:pt>
                <c:pt idx="7135">
                  <c:v>71.360000000001193</c:v>
                </c:pt>
                <c:pt idx="7136">
                  <c:v>71.370000000001198</c:v>
                </c:pt>
                <c:pt idx="7137">
                  <c:v>71.380000000001203</c:v>
                </c:pt>
                <c:pt idx="7138">
                  <c:v>71.390000000001194</c:v>
                </c:pt>
                <c:pt idx="7139">
                  <c:v>71.400000000001199</c:v>
                </c:pt>
                <c:pt idx="7140">
                  <c:v>71.410000000001205</c:v>
                </c:pt>
                <c:pt idx="7141">
                  <c:v>71.420000000001295</c:v>
                </c:pt>
                <c:pt idx="7142">
                  <c:v>71.4300000000013</c:v>
                </c:pt>
                <c:pt idx="7143">
                  <c:v>71.440000000001305</c:v>
                </c:pt>
                <c:pt idx="7144">
                  <c:v>71.450000000001296</c:v>
                </c:pt>
                <c:pt idx="7145">
                  <c:v>71.460000000001301</c:v>
                </c:pt>
                <c:pt idx="7146">
                  <c:v>71.470000000001306</c:v>
                </c:pt>
                <c:pt idx="7147">
                  <c:v>71.480000000001297</c:v>
                </c:pt>
                <c:pt idx="7148">
                  <c:v>71.490000000001302</c:v>
                </c:pt>
                <c:pt idx="7149">
                  <c:v>71.500000000001293</c:v>
                </c:pt>
                <c:pt idx="7150">
                  <c:v>71.510000000001298</c:v>
                </c:pt>
                <c:pt idx="7151">
                  <c:v>71.520000000001303</c:v>
                </c:pt>
                <c:pt idx="7152">
                  <c:v>71.530000000001294</c:v>
                </c:pt>
                <c:pt idx="7153">
                  <c:v>71.540000000001299</c:v>
                </c:pt>
                <c:pt idx="7154">
                  <c:v>71.550000000001305</c:v>
                </c:pt>
                <c:pt idx="7155">
                  <c:v>71.560000000001295</c:v>
                </c:pt>
                <c:pt idx="7156">
                  <c:v>71.570000000001301</c:v>
                </c:pt>
                <c:pt idx="7157">
                  <c:v>71.580000000001306</c:v>
                </c:pt>
                <c:pt idx="7158">
                  <c:v>71.590000000001297</c:v>
                </c:pt>
                <c:pt idx="7159">
                  <c:v>71.600000000001302</c:v>
                </c:pt>
                <c:pt idx="7160">
                  <c:v>71.610000000001307</c:v>
                </c:pt>
                <c:pt idx="7161">
                  <c:v>71.620000000001397</c:v>
                </c:pt>
                <c:pt idx="7162">
                  <c:v>71.630000000001402</c:v>
                </c:pt>
                <c:pt idx="7163">
                  <c:v>71.640000000001393</c:v>
                </c:pt>
                <c:pt idx="7164">
                  <c:v>71.650000000001398</c:v>
                </c:pt>
                <c:pt idx="7165">
                  <c:v>71.660000000001403</c:v>
                </c:pt>
                <c:pt idx="7166">
                  <c:v>71.670000000001394</c:v>
                </c:pt>
                <c:pt idx="7167">
                  <c:v>71.680000000001399</c:v>
                </c:pt>
                <c:pt idx="7168">
                  <c:v>71.690000000001405</c:v>
                </c:pt>
                <c:pt idx="7169">
                  <c:v>71.700000000001396</c:v>
                </c:pt>
                <c:pt idx="7170">
                  <c:v>71.710000000001401</c:v>
                </c:pt>
                <c:pt idx="7171">
                  <c:v>71.720000000001406</c:v>
                </c:pt>
                <c:pt idx="7172">
                  <c:v>71.730000000001397</c:v>
                </c:pt>
                <c:pt idx="7173">
                  <c:v>71.740000000001402</c:v>
                </c:pt>
                <c:pt idx="7174">
                  <c:v>71.750000000001407</c:v>
                </c:pt>
                <c:pt idx="7175">
                  <c:v>71.760000000001398</c:v>
                </c:pt>
                <c:pt idx="7176">
                  <c:v>71.770000000001403</c:v>
                </c:pt>
                <c:pt idx="7177">
                  <c:v>71.780000000001394</c:v>
                </c:pt>
                <c:pt idx="7178">
                  <c:v>71.790000000001399</c:v>
                </c:pt>
                <c:pt idx="7179">
                  <c:v>71.800000000001404</c:v>
                </c:pt>
                <c:pt idx="7180">
                  <c:v>71.810000000001494</c:v>
                </c:pt>
                <c:pt idx="7181">
                  <c:v>71.8200000000015</c:v>
                </c:pt>
                <c:pt idx="7182">
                  <c:v>71.830000000001505</c:v>
                </c:pt>
                <c:pt idx="7183">
                  <c:v>71.840000000001496</c:v>
                </c:pt>
                <c:pt idx="7184">
                  <c:v>71.850000000001501</c:v>
                </c:pt>
                <c:pt idx="7185">
                  <c:v>71.860000000001506</c:v>
                </c:pt>
                <c:pt idx="7186">
                  <c:v>71.870000000001497</c:v>
                </c:pt>
                <c:pt idx="7187">
                  <c:v>71.880000000001502</c:v>
                </c:pt>
                <c:pt idx="7188">
                  <c:v>71.890000000001507</c:v>
                </c:pt>
                <c:pt idx="7189">
                  <c:v>71.900000000001498</c:v>
                </c:pt>
                <c:pt idx="7190">
                  <c:v>71.910000000001503</c:v>
                </c:pt>
                <c:pt idx="7191">
                  <c:v>71.920000000001494</c:v>
                </c:pt>
                <c:pt idx="7192">
                  <c:v>71.930000000001499</c:v>
                </c:pt>
                <c:pt idx="7193">
                  <c:v>71.940000000001504</c:v>
                </c:pt>
                <c:pt idx="7194">
                  <c:v>71.950000000001495</c:v>
                </c:pt>
                <c:pt idx="7195">
                  <c:v>71.9600000000015</c:v>
                </c:pt>
                <c:pt idx="7196">
                  <c:v>71.970000000001505</c:v>
                </c:pt>
                <c:pt idx="7197">
                  <c:v>71.980000000001496</c:v>
                </c:pt>
                <c:pt idx="7198">
                  <c:v>71.990000000001501</c:v>
                </c:pt>
                <c:pt idx="7199">
                  <c:v>72.000000000001506</c:v>
                </c:pt>
                <c:pt idx="7200">
                  <c:v>72.010000000001597</c:v>
                </c:pt>
                <c:pt idx="7201">
                  <c:v>72.020000000001602</c:v>
                </c:pt>
                <c:pt idx="7202">
                  <c:v>72.030000000001607</c:v>
                </c:pt>
                <c:pt idx="7203">
                  <c:v>72.040000000001598</c:v>
                </c:pt>
                <c:pt idx="7204">
                  <c:v>72.050000000001603</c:v>
                </c:pt>
                <c:pt idx="7205">
                  <c:v>72.060000000001594</c:v>
                </c:pt>
                <c:pt idx="7206">
                  <c:v>72.070000000001599</c:v>
                </c:pt>
                <c:pt idx="7207">
                  <c:v>72.080000000001604</c:v>
                </c:pt>
                <c:pt idx="7208">
                  <c:v>72.090000000001595</c:v>
                </c:pt>
                <c:pt idx="7209">
                  <c:v>72.1000000000016</c:v>
                </c:pt>
                <c:pt idx="7210">
                  <c:v>72.110000000001605</c:v>
                </c:pt>
                <c:pt idx="7211">
                  <c:v>72.120000000001596</c:v>
                </c:pt>
                <c:pt idx="7212">
                  <c:v>72.130000000001601</c:v>
                </c:pt>
                <c:pt idx="7213">
                  <c:v>72.140000000001606</c:v>
                </c:pt>
                <c:pt idx="7214">
                  <c:v>72.150000000001597</c:v>
                </c:pt>
                <c:pt idx="7215">
                  <c:v>72.160000000001602</c:v>
                </c:pt>
                <c:pt idx="7216">
                  <c:v>72.170000000001593</c:v>
                </c:pt>
                <c:pt idx="7217">
                  <c:v>72.180000000001598</c:v>
                </c:pt>
                <c:pt idx="7218">
                  <c:v>72.190000000001604</c:v>
                </c:pt>
                <c:pt idx="7219">
                  <c:v>72.200000000001694</c:v>
                </c:pt>
                <c:pt idx="7220">
                  <c:v>72.210000000001699</c:v>
                </c:pt>
                <c:pt idx="7221">
                  <c:v>72.220000000001704</c:v>
                </c:pt>
                <c:pt idx="7222">
                  <c:v>72.230000000001695</c:v>
                </c:pt>
                <c:pt idx="7223">
                  <c:v>72.2400000000017</c:v>
                </c:pt>
                <c:pt idx="7224">
                  <c:v>72.250000000001705</c:v>
                </c:pt>
                <c:pt idx="7225">
                  <c:v>72.260000000001696</c:v>
                </c:pt>
                <c:pt idx="7226">
                  <c:v>72.270000000001701</c:v>
                </c:pt>
                <c:pt idx="7227">
                  <c:v>72.280000000001706</c:v>
                </c:pt>
                <c:pt idx="7228">
                  <c:v>72.290000000001697</c:v>
                </c:pt>
                <c:pt idx="7229">
                  <c:v>72.300000000001702</c:v>
                </c:pt>
                <c:pt idx="7230">
                  <c:v>72.310000000001693</c:v>
                </c:pt>
                <c:pt idx="7231">
                  <c:v>72.320000000001698</c:v>
                </c:pt>
                <c:pt idx="7232">
                  <c:v>72.330000000001704</c:v>
                </c:pt>
                <c:pt idx="7233">
                  <c:v>72.340000000001695</c:v>
                </c:pt>
                <c:pt idx="7234">
                  <c:v>72.3500000000017</c:v>
                </c:pt>
                <c:pt idx="7235">
                  <c:v>72.360000000001705</c:v>
                </c:pt>
                <c:pt idx="7236">
                  <c:v>72.370000000001696</c:v>
                </c:pt>
                <c:pt idx="7237">
                  <c:v>72.380000000001701</c:v>
                </c:pt>
                <c:pt idx="7238">
                  <c:v>72.390000000001706</c:v>
                </c:pt>
                <c:pt idx="7239">
                  <c:v>72.400000000001796</c:v>
                </c:pt>
                <c:pt idx="7240">
                  <c:v>72.410000000001801</c:v>
                </c:pt>
                <c:pt idx="7241">
                  <c:v>72.420000000001806</c:v>
                </c:pt>
                <c:pt idx="7242">
                  <c:v>72.430000000001797</c:v>
                </c:pt>
                <c:pt idx="7243">
                  <c:v>72.440000000001803</c:v>
                </c:pt>
                <c:pt idx="7244">
                  <c:v>72.450000000001793</c:v>
                </c:pt>
                <c:pt idx="7245">
                  <c:v>72.460000000001799</c:v>
                </c:pt>
                <c:pt idx="7246">
                  <c:v>72.470000000001804</c:v>
                </c:pt>
                <c:pt idx="7247">
                  <c:v>72.480000000001795</c:v>
                </c:pt>
                <c:pt idx="7248">
                  <c:v>72.4900000000018</c:v>
                </c:pt>
                <c:pt idx="7249">
                  <c:v>72.500000000001805</c:v>
                </c:pt>
                <c:pt idx="7250">
                  <c:v>72.510000000001796</c:v>
                </c:pt>
                <c:pt idx="7251">
                  <c:v>72.520000000001801</c:v>
                </c:pt>
                <c:pt idx="7252">
                  <c:v>72.530000000001806</c:v>
                </c:pt>
                <c:pt idx="7253">
                  <c:v>72.540000000001797</c:v>
                </c:pt>
                <c:pt idx="7254">
                  <c:v>72.550000000001802</c:v>
                </c:pt>
                <c:pt idx="7255">
                  <c:v>72.560000000001807</c:v>
                </c:pt>
                <c:pt idx="7256">
                  <c:v>72.570000000001798</c:v>
                </c:pt>
                <c:pt idx="7257">
                  <c:v>72.580000000001803</c:v>
                </c:pt>
                <c:pt idx="7258">
                  <c:v>72.590000000001893</c:v>
                </c:pt>
                <c:pt idx="7259">
                  <c:v>72.600000000001899</c:v>
                </c:pt>
                <c:pt idx="7260">
                  <c:v>72.610000000001904</c:v>
                </c:pt>
                <c:pt idx="7261">
                  <c:v>72.620000000001895</c:v>
                </c:pt>
                <c:pt idx="7262">
                  <c:v>72.6300000000019</c:v>
                </c:pt>
                <c:pt idx="7263">
                  <c:v>72.640000000001905</c:v>
                </c:pt>
                <c:pt idx="7264">
                  <c:v>72.650000000001896</c:v>
                </c:pt>
                <c:pt idx="7265">
                  <c:v>72.660000000001901</c:v>
                </c:pt>
                <c:pt idx="7266">
                  <c:v>72.670000000001906</c:v>
                </c:pt>
                <c:pt idx="7267">
                  <c:v>72.680000000001897</c:v>
                </c:pt>
                <c:pt idx="7268">
                  <c:v>72.690000000001902</c:v>
                </c:pt>
                <c:pt idx="7269">
                  <c:v>72.700000000001907</c:v>
                </c:pt>
                <c:pt idx="7270">
                  <c:v>72.710000000001898</c:v>
                </c:pt>
                <c:pt idx="7271">
                  <c:v>72.720000000001903</c:v>
                </c:pt>
                <c:pt idx="7272">
                  <c:v>72.730000000001894</c:v>
                </c:pt>
                <c:pt idx="7273">
                  <c:v>72.740000000001899</c:v>
                </c:pt>
                <c:pt idx="7274">
                  <c:v>72.750000000001904</c:v>
                </c:pt>
                <c:pt idx="7275">
                  <c:v>72.760000000001895</c:v>
                </c:pt>
                <c:pt idx="7276">
                  <c:v>72.7700000000019</c:v>
                </c:pt>
                <c:pt idx="7277">
                  <c:v>72.780000000001905</c:v>
                </c:pt>
                <c:pt idx="7278">
                  <c:v>72.790000000001996</c:v>
                </c:pt>
                <c:pt idx="7279">
                  <c:v>72.800000000002001</c:v>
                </c:pt>
                <c:pt idx="7280">
                  <c:v>72.810000000002006</c:v>
                </c:pt>
                <c:pt idx="7281">
                  <c:v>72.820000000001997</c:v>
                </c:pt>
                <c:pt idx="7282">
                  <c:v>72.830000000002002</c:v>
                </c:pt>
                <c:pt idx="7283">
                  <c:v>72.840000000001993</c:v>
                </c:pt>
                <c:pt idx="7284">
                  <c:v>72.850000000001998</c:v>
                </c:pt>
                <c:pt idx="7285">
                  <c:v>72.860000000002003</c:v>
                </c:pt>
                <c:pt idx="7286">
                  <c:v>72.870000000001994</c:v>
                </c:pt>
                <c:pt idx="7287">
                  <c:v>72.880000000001999</c:v>
                </c:pt>
                <c:pt idx="7288">
                  <c:v>72.890000000002004</c:v>
                </c:pt>
                <c:pt idx="7289">
                  <c:v>72.900000000001995</c:v>
                </c:pt>
                <c:pt idx="7290">
                  <c:v>72.910000000002</c:v>
                </c:pt>
                <c:pt idx="7291">
                  <c:v>72.920000000002005</c:v>
                </c:pt>
                <c:pt idx="7292">
                  <c:v>72.930000000001996</c:v>
                </c:pt>
                <c:pt idx="7293">
                  <c:v>72.940000000002001</c:v>
                </c:pt>
                <c:pt idx="7294">
                  <c:v>72.950000000002007</c:v>
                </c:pt>
                <c:pt idx="7295">
                  <c:v>72.960000000001997</c:v>
                </c:pt>
                <c:pt idx="7296">
                  <c:v>72.970000000002003</c:v>
                </c:pt>
                <c:pt idx="7297">
                  <c:v>72.980000000002093</c:v>
                </c:pt>
                <c:pt idx="7298">
                  <c:v>72.990000000002098</c:v>
                </c:pt>
                <c:pt idx="7299">
                  <c:v>73.000000000002103</c:v>
                </c:pt>
                <c:pt idx="7300">
                  <c:v>73.010000000002094</c:v>
                </c:pt>
                <c:pt idx="7301">
                  <c:v>73.020000000002099</c:v>
                </c:pt>
                <c:pt idx="7302">
                  <c:v>73.030000000002104</c:v>
                </c:pt>
                <c:pt idx="7303">
                  <c:v>73.040000000002095</c:v>
                </c:pt>
                <c:pt idx="7304">
                  <c:v>73.0500000000021</c:v>
                </c:pt>
                <c:pt idx="7305">
                  <c:v>73.060000000002105</c:v>
                </c:pt>
                <c:pt idx="7306">
                  <c:v>73.070000000002096</c:v>
                </c:pt>
                <c:pt idx="7307">
                  <c:v>73.080000000002102</c:v>
                </c:pt>
                <c:pt idx="7308">
                  <c:v>73.090000000002107</c:v>
                </c:pt>
                <c:pt idx="7309">
                  <c:v>73.100000000002098</c:v>
                </c:pt>
                <c:pt idx="7310">
                  <c:v>73.110000000002103</c:v>
                </c:pt>
                <c:pt idx="7311">
                  <c:v>73.120000000002094</c:v>
                </c:pt>
                <c:pt idx="7312">
                  <c:v>73.130000000002099</c:v>
                </c:pt>
                <c:pt idx="7313">
                  <c:v>73.140000000002104</c:v>
                </c:pt>
                <c:pt idx="7314">
                  <c:v>73.150000000002095</c:v>
                </c:pt>
                <c:pt idx="7315">
                  <c:v>73.1600000000021</c:v>
                </c:pt>
                <c:pt idx="7316">
                  <c:v>73.170000000002105</c:v>
                </c:pt>
                <c:pt idx="7317">
                  <c:v>73.180000000002195</c:v>
                </c:pt>
                <c:pt idx="7318">
                  <c:v>73.1900000000022</c:v>
                </c:pt>
                <c:pt idx="7319">
                  <c:v>73.200000000002206</c:v>
                </c:pt>
                <c:pt idx="7320">
                  <c:v>73.210000000002196</c:v>
                </c:pt>
                <c:pt idx="7321">
                  <c:v>73.220000000002202</c:v>
                </c:pt>
                <c:pt idx="7322">
                  <c:v>73.230000000002207</c:v>
                </c:pt>
                <c:pt idx="7323">
                  <c:v>73.240000000002198</c:v>
                </c:pt>
                <c:pt idx="7324">
                  <c:v>73.250000000002203</c:v>
                </c:pt>
                <c:pt idx="7325">
                  <c:v>73.260000000002194</c:v>
                </c:pt>
                <c:pt idx="7326">
                  <c:v>73.270000000002199</c:v>
                </c:pt>
                <c:pt idx="7327">
                  <c:v>73.280000000002204</c:v>
                </c:pt>
                <c:pt idx="7328">
                  <c:v>73.290000000002195</c:v>
                </c:pt>
                <c:pt idx="7329">
                  <c:v>73.3000000000022</c:v>
                </c:pt>
                <c:pt idx="7330">
                  <c:v>73.310000000002205</c:v>
                </c:pt>
                <c:pt idx="7331">
                  <c:v>73.320000000002196</c:v>
                </c:pt>
                <c:pt idx="7332">
                  <c:v>73.330000000002201</c:v>
                </c:pt>
                <c:pt idx="7333">
                  <c:v>73.340000000002206</c:v>
                </c:pt>
                <c:pt idx="7334">
                  <c:v>73.350000000002197</c:v>
                </c:pt>
                <c:pt idx="7335">
                  <c:v>73.360000000002202</c:v>
                </c:pt>
                <c:pt idx="7336">
                  <c:v>73.370000000002193</c:v>
                </c:pt>
                <c:pt idx="7337">
                  <c:v>73.380000000002298</c:v>
                </c:pt>
                <c:pt idx="7338">
                  <c:v>73.390000000002303</c:v>
                </c:pt>
                <c:pt idx="7339">
                  <c:v>73.400000000002294</c:v>
                </c:pt>
                <c:pt idx="7340">
                  <c:v>73.410000000002299</c:v>
                </c:pt>
                <c:pt idx="7341">
                  <c:v>73.420000000002304</c:v>
                </c:pt>
                <c:pt idx="7342">
                  <c:v>73.430000000002295</c:v>
                </c:pt>
                <c:pt idx="7343">
                  <c:v>73.4400000000023</c:v>
                </c:pt>
                <c:pt idx="7344">
                  <c:v>73.450000000002305</c:v>
                </c:pt>
                <c:pt idx="7345">
                  <c:v>73.460000000002296</c:v>
                </c:pt>
                <c:pt idx="7346">
                  <c:v>73.470000000002301</c:v>
                </c:pt>
                <c:pt idx="7347">
                  <c:v>73.480000000002306</c:v>
                </c:pt>
                <c:pt idx="7348">
                  <c:v>73.490000000002297</c:v>
                </c:pt>
                <c:pt idx="7349">
                  <c:v>73.500000000002302</c:v>
                </c:pt>
                <c:pt idx="7350">
                  <c:v>73.510000000002293</c:v>
                </c:pt>
                <c:pt idx="7351">
                  <c:v>73.520000000002298</c:v>
                </c:pt>
                <c:pt idx="7352">
                  <c:v>73.530000000002303</c:v>
                </c:pt>
                <c:pt idx="7353">
                  <c:v>73.540000000002294</c:v>
                </c:pt>
                <c:pt idx="7354">
                  <c:v>73.550000000002299</c:v>
                </c:pt>
                <c:pt idx="7355">
                  <c:v>73.560000000002304</c:v>
                </c:pt>
                <c:pt idx="7356">
                  <c:v>73.570000000002395</c:v>
                </c:pt>
                <c:pt idx="7357">
                  <c:v>73.5800000000024</c:v>
                </c:pt>
                <c:pt idx="7358">
                  <c:v>73.590000000002405</c:v>
                </c:pt>
                <c:pt idx="7359">
                  <c:v>73.600000000002396</c:v>
                </c:pt>
                <c:pt idx="7360">
                  <c:v>73.610000000002401</c:v>
                </c:pt>
                <c:pt idx="7361">
                  <c:v>73.620000000002406</c:v>
                </c:pt>
                <c:pt idx="7362">
                  <c:v>73.630000000002397</c:v>
                </c:pt>
                <c:pt idx="7363">
                  <c:v>73.640000000002402</c:v>
                </c:pt>
                <c:pt idx="7364">
                  <c:v>73.650000000002393</c:v>
                </c:pt>
                <c:pt idx="7365">
                  <c:v>73.660000000002398</c:v>
                </c:pt>
                <c:pt idx="7366">
                  <c:v>73.670000000002403</c:v>
                </c:pt>
                <c:pt idx="7367">
                  <c:v>73.680000000002394</c:v>
                </c:pt>
                <c:pt idx="7368">
                  <c:v>73.690000000002399</c:v>
                </c:pt>
                <c:pt idx="7369">
                  <c:v>73.700000000002404</c:v>
                </c:pt>
                <c:pt idx="7370">
                  <c:v>73.710000000002395</c:v>
                </c:pt>
                <c:pt idx="7371">
                  <c:v>73.7200000000024</c:v>
                </c:pt>
                <c:pt idx="7372">
                  <c:v>73.730000000002406</c:v>
                </c:pt>
                <c:pt idx="7373">
                  <c:v>73.740000000002397</c:v>
                </c:pt>
                <c:pt idx="7374">
                  <c:v>73.750000000002402</c:v>
                </c:pt>
                <c:pt idx="7375">
                  <c:v>73.760000000002407</c:v>
                </c:pt>
                <c:pt idx="7376">
                  <c:v>73.770000000002497</c:v>
                </c:pt>
                <c:pt idx="7377">
                  <c:v>73.780000000002502</c:v>
                </c:pt>
                <c:pt idx="7378">
                  <c:v>73.790000000002493</c:v>
                </c:pt>
                <c:pt idx="7379">
                  <c:v>73.800000000002498</c:v>
                </c:pt>
                <c:pt idx="7380">
                  <c:v>73.810000000002503</c:v>
                </c:pt>
                <c:pt idx="7381">
                  <c:v>73.820000000002494</c:v>
                </c:pt>
                <c:pt idx="7382">
                  <c:v>73.830000000002499</c:v>
                </c:pt>
                <c:pt idx="7383">
                  <c:v>73.840000000002505</c:v>
                </c:pt>
                <c:pt idx="7384">
                  <c:v>73.850000000002495</c:v>
                </c:pt>
                <c:pt idx="7385">
                  <c:v>73.860000000002501</c:v>
                </c:pt>
                <c:pt idx="7386">
                  <c:v>73.870000000002506</c:v>
                </c:pt>
                <c:pt idx="7387">
                  <c:v>73.880000000002497</c:v>
                </c:pt>
                <c:pt idx="7388">
                  <c:v>73.890000000002502</c:v>
                </c:pt>
                <c:pt idx="7389">
                  <c:v>73.900000000002507</c:v>
                </c:pt>
                <c:pt idx="7390">
                  <c:v>73.910000000002498</c:v>
                </c:pt>
                <c:pt idx="7391">
                  <c:v>73.920000000002503</c:v>
                </c:pt>
                <c:pt idx="7392">
                  <c:v>73.930000000002494</c:v>
                </c:pt>
                <c:pt idx="7393">
                  <c:v>73.940000000002499</c:v>
                </c:pt>
                <c:pt idx="7394">
                  <c:v>73.950000000002504</c:v>
                </c:pt>
                <c:pt idx="7395">
                  <c:v>73.960000000002594</c:v>
                </c:pt>
                <c:pt idx="7396">
                  <c:v>73.970000000002599</c:v>
                </c:pt>
                <c:pt idx="7397">
                  <c:v>73.980000000002605</c:v>
                </c:pt>
                <c:pt idx="7398">
                  <c:v>73.990000000002595</c:v>
                </c:pt>
                <c:pt idx="7399">
                  <c:v>74.000000000002601</c:v>
                </c:pt>
                <c:pt idx="7400">
                  <c:v>74.010000000002606</c:v>
                </c:pt>
                <c:pt idx="7401">
                  <c:v>74.020000000002597</c:v>
                </c:pt>
                <c:pt idx="7402">
                  <c:v>74.030000000002602</c:v>
                </c:pt>
                <c:pt idx="7403">
                  <c:v>74.040000000002607</c:v>
                </c:pt>
                <c:pt idx="7404">
                  <c:v>74.050000000002598</c:v>
                </c:pt>
                <c:pt idx="7405">
                  <c:v>74.060000000002603</c:v>
                </c:pt>
                <c:pt idx="7406">
                  <c:v>74.070000000002594</c:v>
                </c:pt>
                <c:pt idx="7407">
                  <c:v>74.080000000002599</c:v>
                </c:pt>
                <c:pt idx="7408">
                  <c:v>74.090000000002604</c:v>
                </c:pt>
                <c:pt idx="7409">
                  <c:v>74.100000000002595</c:v>
                </c:pt>
                <c:pt idx="7410">
                  <c:v>74.1100000000026</c:v>
                </c:pt>
                <c:pt idx="7411">
                  <c:v>74.120000000002605</c:v>
                </c:pt>
                <c:pt idx="7412">
                  <c:v>74.130000000002596</c:v>
                </c:pt>
                <c:pt idx="7413">
                  <c:v>74.140000000002601</c:v>
                </c:pt>
                <c:pt idx="7414">
                  <c:v>74.150000000002606</c:v>
                </c:pt>
                <c:pt idx="7415">
                  <c:v>74.160000000002697</c:v>
                </c:pt>
                <c:pt idx="7416">
                  <c:v>74.170000000002702</c:v>
                </c:pt>
                <c:pt idx="7417">
                  <c:v>74.180000000002707</c:v>
                </c:pt>
                <c:pt idx="7418">
                  <c:v>74.190000000002698</c:v>
                </c:pt>
                <c:pt idx="7419">
                  <c:v>74.200000000002703</c:v>
                </c:pt>
                <c:pt idx="7420">
                  <c:v>74.210000000002694</c:v>
                </c:pt>
                <c:pt idx="7421">
                  <c:v>74.220000000002699</c:v>
                </c:pt>
                <c:pt idx="7422">
                  <c:v>74.230000000002704</c:v>
                </c:pt>
                <c:pt idx="7423">
                  <c:v>74.240000000002695</c:v>
                </c:pt>
                <c:pt idx="7424">
                  <c:v>74.2500000000027</c:v>
                </c:pt>
                <c:pt idx="7425">
                  <c:v>74.260000000002705</c:v>
                </c:pt>
                <c:pt idx="7426">
                  <c:v>74.270000000002696</c:v>
                </c:pt>
                <c:pt idx="7427">
                  <c:v>74.280000000002701</c:v>
                </c:pt>
                <c:pt idx="7428">
                  <c:v>74.290000000002706</c:v>
                </c:pt>
                <c:pt idx="7429">
                  <c:v>74.300000000002697</c:v>
                </c:pt>
                <c:pt idx="7430">
                  <c:v>74.310000000002702</c:v>
                </c:pt>
                <c:pt idx="7431">
                  <c:v>74.320000000002693</c:v>
                </c:pt>
                <c:pt idx="7432">
                  <c:v>74.330000000002698</c:v>
                </c:pt>
                <c:pt idx="7433">
                  <c:v>74.340000000002703</c:v>
                </c:pt>
                <c:pt idx="7434">
                  <c:v>74.350000000002794</c:v>
                </c:pt>
                <c:pt idx="7435">
                  <c:v>74.360000000002799</c:v>
                </c:pt>
                <c:pt idx="7436">
                  <c:v>74.370000000002804</c:v>
                </c:pt>
                <c:pt idx="7437">
                  <c:v>74.380000000002795</c:v>
                </c:pt>
                <c:pt idx="7438">
                  <c:v>74.3900000000028</c:v>
                </c:pt>
                <c:pt idx="7439">
                  <c:v>74.400000000002805</c:v>
                </c:pt>
                <c:pt idx="7440">
                  <c:v>74.410000000002796</c:v>
                </c:pt>
                <c:pt idx="7441">
                  <c:v>74.420000000002801</c:v>
                </c:pt>
                <c:pt idx="7442">
                  <c:v>74.430000000002806</c:v>
                </c:pt>
                <c:pt idx="7443">
                  <c:v>74.440000000002797</c:v>
                </c:pt>
                <c:pt idx="7444">
                  <c:v>74.450000000002802</c:v>
                </c:pt>
                <c:pt idx="7445">
                  <c:v>74.460000000002793</c:v>
                </c:pt>
                <c:pt idx="7446">
                  <c:v>74.470000000002798</c:v>
                </c:pt>
                <c:pt idx="7447">
                  <c:v>74.480000000002804</c:v>
                </c:pt>
                <c:pt idx="7448">
                  <c:v>74.490000000002794</c:v>
                </c:pt>
                <c:pt idx="7449">
                  <c:v>74.5000000000028</c:v>
                </c:pt>
                <c:pt idx="7450">
                  <c:v>74.510000000002805</c:v>
                </c:pt>
                <c:pt idx="7451">
                  <c:v>74.520000000002796</c:v>
                </c:pt>
                <c:pt idx="7452">
                  <c:v>74.530000000002801</c:v>
                </c:pt>
                <c:pt idx="7453">
                  <c:v>74.540000000002806</c:v>
                </c:pt>
                <c:pt idx="7454">
                  <c:v>74.550000000002896</c:v>
                </c:pt>
                <c:pt idx="7455">
                  <c:v>74.560000000002901</c:v>
                </c:pt>
                <c:pt idx="7456">
                  <c:v>74.570000000002906</c:v>
                </c:pt>
                <c:pt idx="7457">
                  <c:v>74.580000000002897</c:v>
                </c:pt>
                <c:pt idx="7458">
                  <c:v>74.590000000002902</c:v>
                </c:pt>
                <c:pt idx="7459">
                  <c:v>74.600000000002893</c:v>
                </c:pt>
                <c:pt idx="7460">
                  <c:v>74.610000000002898</c:v>
                </c:pt>
                <c:pt idx="7461">
                  <c:v>74.620000000002904</c:v>
                </c:pt>
                <c:pt idx="7462">
                  <c:v>74.630000000002894</c:v>
                </c:pt>
                <c:pt idx="7463">
                  <c:v>74.6400000000029</c:v>
                </c:pt>
                <c:pt idx="7464">
                  <c:v>74.650000000002905</c:v>
                </c:pt>
                <c:pt idx="7465">
                  <c:v>74.660000000002896</c:v>
                </c:pt>
                <c:pt idx="7466">
                  <c:v>74.670000000002901</c:v>
                </c:pt>
                <c:pt idx="7467">
                  <c:v>74.680000000002906</c:v>
                </c:pt>
                <c:pt idx="7468">
                  <c:v>74.690000000002897</c:v>
                </c:pt>
                <c:pt idx="7469">
                  <c:v>74.700000000002902</c:v>
                </c:pt>
                <c:pt idx="7470">
                  <c:v>74.710000000002907</c:v>
                </c:pt>
                <c:pt idx="7471">
                  <c:v>74.720000000002898</c:v>
                </c:pt>
                <c:pt idx="7472">
                  <c:v>74.730000000002903</c:v>
                </c:pt>
                <c:pt idx="7473">
                  <c:v>74.740000000002993</c:v>
                </c:pt>
                <c:pt idx="7474">
                  <c:v>74.750000000002998</c:v>
                </c:pt>
                <c:pt idx="7475">
                  <c:v>74.760000000003004</c:v>
                </c:pt>
                <c:pt idx="7476">
                  <c:v>74.770000000002995</c:v>
                </c:pt>
                <c:pt idx="7477">
                  <c:v>74.780000000003</c:v>
                </c:pt>
                <c:pt idx="7478">
                  <c:v>74.790000000003005</c:v>
                </c:pt>
                <c:pt idx="7479">
                  <c:v>74.800000000002996</c:v>
                </c:pt>
                <c:pt idx="7480">
                  <c:v>74.810000000003001</c:v>
                </c:pt>
                <c:pt idx="7481">
                  <c:v>74.820000000003006</c:v>
                </c:pt>
                <c:pt idx="7482">
                  <c:v>74.830000000002997</c:v>
                </c:pt>
                <c:pt idx="7483">
                  <c:v>74.840000000003002</c:v>
                </c:pt>
                <c:pt idx="7484">
                  <c:v>74.850000000003007</c:v>
                </c:pt>
                <c:pt idx="7485">
                  <c:v>74.860000000002998</c:v>
                </c:pt>
                <c:pt idx="7486">
                  <c:v>74.870000000003003</c:v>
                </c:pt>
                <c:pt idx="7487">
                  <c:v>74.880000000002994</c:v>
                </c:pt>
                <c:pt idx="7488">
                  <c:v>74.890000000002999</c:v>
                </c:pt>
                <c:pt idx="7489">
                  <c:v>74.900000000003004</c:v>
                </c:pt>
                <c:pt idx="7490">
                  <c:v>74.910000000002995</c:v>
                </c:pt>
                <c:pt idx="7491">
                  <c:v>74.920000000003</c:v>
                </c:pt>
                <c:pt idx="7492">
                  <c:v>74.930000000003005</c:v>
                </c:pt>
                <c:pt idx="7493">
                  <c:v>74.940000000003096</c:v>
                </c:pt>
                <c:pt idx="7494">
                  <c:v>74.950000000003101</c:v>
                </c:pt>
                <c:pt idx="7495">
                  <c:v>74.960000000003106</c:v>
                </c:pt>
                <c:pt idx="7496">
                  <c:v>74.970000000003097</c:v>
                </c:pt>
                <c:pt idx="7497">
                  <c:v>74.980000000003102</c:v>
                </c:pt>
                <c:pt idx="7498">
                  <c:v>74.990000000003107</c:v>
                </c:pt>
                <c:pt idx="7499">
                  <c:v>75.000000000003098</c:v>
                </c:pt>
                <c:pt idx="7500">
                  <c:v>75.010000000003103</c:v>
                </c:pt>
                <c:pt idx="7501">
                  <c:v>75.020000000003094</c:v>
                </c:pt>
                <c:pt idx="7502">
                  <c:v>75.030000000003099</c:v>
                </c:pt>
                <c:pt idx="7503">
                  <c:v>75.040000000003104</c:v>
                </c:pt>
                <c:pt idx="7504">
                  <c:v>75.050000000003095</c:v>
                </c:pt>
                <c:pt idx="7505">
                  <c:v>75.0600000000031</c:v>
                </c:pt>
                <c:pt idx="7506">
                  <c:v>75.070000000003105</c:v>
                </c:pt>
                <c:pt idx="7507">
                  <c:v>75.080000000003096</c:v>
                </c:pt>
                <c:pt idx="7508">
                  <c:v>75.090000000003101</c:v>
                </c:pt>
                <c:pt idx="7509">
                  <c:v>75.100000000003106</c:v>
                </c:pt>
                <c:pt idx="7510">
                  <c:v>75.110000000003097</c:v>
                </c:pt>
                <c:pt idx="7511">
                  <c:v>75.120000000003103</c:v>
                </c:pt>
                <c:pt idx="7512">
                  <c:v>75.130000000003207</c:v>
                </c:pt>
                <c:pt idx="7513">
                  <c:v>75.140000000003198</c:v>
                </c:pt>
                <c:pt idx="7514">
                  <c:v>75.150000000003203</c:v>
                </c:pt>
                <c:pt idx="7515">
                  <c:v>75.160000000003194</c:v>
                </c:pt>
                <c:pt idx="7516">
                  <c:v>75.170000000003199</c:v>
                </c:pt>
                <c:pt idx="7517">
                  <c:v>75.180000000003204</c:v>
                </c:pt>
                <c:pt idx="7518">
                  <c:v>75.190000000003195</c:v>
                </c:pt>
                <c:pt idx="7519">
                  <c:v>75.2000000000032</c:v>
                </c:pt>
                <c:pt idx="7520">
                  <c:v>75.210000000003205</c:v>
                </c:pt>
                <c:pt idx="7521">
                  <c:v>75.220000000003196</c:v>
                </c:pt>
                <c:pt idx="7522">
                  <c:v>75.230000000003201</c:v>
                </c:pt>
                <c:pt idx="7523">
                  <c:v>75.240000000003207</c:v>
                </c:pt>
                <c:pt idx="7524">
                  <c:v>75.250000000003197</c:v>
                </c:pt>
                <c:pt idx="7525">
                  <c:v>75.260000000003203</c:v>
                </c:pt>
                <c:pt idx="7526">
                  <c:v>75.270000000003193</c:v>
                </c:pt>
                <c:pt idx="7527">
                  <c:v>75.280000000003199</c:v>
                </c:pt>
                <c:pt idx="7528">
                  <c:v>75.290000000003204</c:v>
                </c:pt>
                <c:pt idx="7529">
                  <c:v>75.300000000003195</c:v>
                </c:pt>
                <c:pt idx="7530">
                  <c:v>75.3100000000032</c:v>
                </c:pt>
                <c:pt idx="7531">
                  <c:v>75.320000000003205</c:v>
                </c:pt>
                <c:pt idx="7532">
                  <c:v>75.330000000003295</c:v>
                </c:pt>
                <c:pt idx="7533">
                  <c:v>75.3400000000033</c:v>
                </c:pt>
                <c:pt idx="7534">
                  <c:v>75.350000000003305</c:v>
                </c:pt>
                <c:pt idx="7535">
                  <c:v>75.360000000003296</c:v>
                </c:pt>
                <c:pt idx="7536">
                  <c:v>75.370000000003301</c:v>
                </c:pt>
                <c:pt idx="7537">
                  <c:v>75.380000000003307</c:v>
                </c:pt>
                <c:pt idx="7538">
                  <c:v>75.390000000003297</c:v>
                </c:pt>
                <c:pt idx="7539">
                  <c:v>75.400000000003303</c:v>
                </c:pt>
                <c:pt idx="7540">
                  <c:v>75.410000000003294</c:v>
                </c:pt>
                <c:pt idx="7541">
                  <c:v>75.420000000003299</c:v>
                </c:pt>
                <c:pt idx="7542">
                  <c:v>75.430000000003304</c:v>
                </c:pt>
                <c:pt idx="7543">
                  <c:v>75.440000000003295</c:v>
                </c:pt>
                <c:pt idx="7544">
                  <c:v>75.4500000000033</c:v>
                </c:pt>
                <c:pt idx="7545">
                  <c:v>75.460000000003305</c:v>
                </c:pt>
                <c:pt idx="7546">
                  <c:v>75.470000000003296</c:v>
                </c:pt>
                <c:pt idx="7547">
                  <c:v>75.480000000003301</c:v>
                </c:pt>
                <c:pt idx="7548">
                  <c:v>75.490000000003306</c:v>
                </c:pt>
                <c:pt idx="7549">
                  <c:v>75.500000000003297</c:v>
                </c:pt>
                <c:pt idx="7550">
                  <c:v>75.510000000003302</c:v>
                </c:pt>
                <c:pt idx="7551">
                  <c:v>75.520000000003293</c:v>
                </c:pt>
                <c:pt idx="7552">
                  <c:v>75.530000000003398</c:v>
                </c:pt>
                <c:pt idx="7553">
                  <c:v>75.540000000003403</c:v>
                </c:pt>
                <c:pt idx="7554">
                  <c:v>75.550000000003394</c:v>
                </c:pt>
                <c:pt idx="7555">
                  <c:v>75.560000000003399</c:v>
                </c:pt>
                <c:pt idx="7556">
                  <c:v>75.570000000003404</c:v>
                </c:pt>
                <c:pt idx="7557">
                  <c:v>75.580000000003395</c:v>
                </c:pt>
                <c:pt idx="7558">
                  <c:v>75.5900000000034</c:v>
                </c:pt>
                <c:pt idx="7559">
                  <c:v>75.600000000003405</c:v>
                </c:pt>
                <c:pt idx="7560">
                  <c:v>75.610000000003396</c:v>
                </c:pt>
                <c:pt idx="7561">
                  <c:v>75.620000000003401</c:v>
                </c:pt>
                <c:pt idx="7562">
                  <c:v>75.630000000003406</c:v>
                </c:pt>
                <c:pt idx="7563">
                  <c:v>75.640000000003397</c:v>
                </c:pt>
                <c:pt idx="7564">
                  <c:v>75.650000000003402</c:v>
                </c:pt>
                <c:pt idx="7565">
                  <c:v>75.660000000003393</c:v>
                </c:pt>
                <c:pt idx="7566">
                  <c:v>75.670000000003398</c:v>
                </c:pt>
                <c:pt idx="7567">
                  <c:v>75.680000000003403</c:v>
                </c:pt>
                <c:pt idx="7568">
                  <c:v>75.690000000003394</c:v>
                </c:pt>
                <c:pt idx="7569">
                  <c:v>75.700000000003399</c:v>
                </c:pt>
                <c:pt idx="7570">
                  <c:v>75.710000000003404</c:v>
                </c:pt>
                <c:pt idx="7571">
                  <c:v>75.720000000003495</c:v>
                </c:pt>
                <c:pt idx="7572">
                  <c:v>75.7300000000035</c:v>
                </c:pt>
                <c:pt idx="7573">
                  <c:v>75.740000000003505</c:v>
                </c:pt>
                <c:pt idx="7574">
                  <c:v>75.750000000003496</c:v>
                </c:pt>
                <c:pt idx="7575">
                  <c:v>75.760000000003501</c:v>
                </c:pt>
                <c:pt idx="7576">
                  <c:v>75.770000000003506</c:v>
                </c:pt>
                <c:pt idx="7577">
                  <c:v>75.780000000003497</c:v>
                </c:pt>
                <c:pt idx="7578">
                  <c:v>75.790000000003502</c:v>
                </c:pt>
                <c:pt idx="7579">
                  <c:v>75.800000000003493</c:v>
                </c:pt>
                <c:pt idx="7580">
                  <c:v>75.810000000003498</c:v>
                </c:pt>
                <c:pt idx="7581">
                  <c:v>75.820000000003503</c:v>
                </c:pt>
                <c:pt idx="7582">
                  <c:v>75.830000000003494</c:v>
                </c:pt>
                <c:pt idx="7583">
                  <c:v>75.840000000003499</c:v>
                </c:pt>
                <c:pt idx="7584">
                  <c:v>75.850000000003504</c:v>
                </c:pt>
                <c:pt idx="7585">
                  <c:v>75.860000000003495</c:v>
                </c:pt>
                <c:pt idx="7586">
                  <c:v>75.8700000000035</c:v>
                </c:pt>
                <c:pt idx="7587">
                  <c:v>75.880000000003506</c:v>
                </c:pt>
                <c:pt idx="7588">
                  <c:v>75.890000000003496</c:v>
                </c:pt>
                <c:pt idx="7589">
                  <c:v>75.900000000003502</c:v>
                </c:pt>
                <c:pt idx="7590">
                  <c:v>75.910000000003507</c:v>
                </c:pt>
                <c:pt idx="7591">
                  <c:v>75.920000000003597</c:v>
                </c:pt>
                <c:pt idx="7592">
                  <c:v>75.930000000003602</c:v>
                </c:pt>
                <c:pt idx="7593">
                  <c:v>75.940000000003593</c:v>
                </c:pt>
                <c:pt idx="7594">
                  <c:v>75.950000000003598</c:v>
                </c:pt>
                <c:pt idx="7595">
                  <c:v>75.960000000003603</c:v>
                </c:pt>
                <c:pt idx="7596">
                  <c:v>75.970000000003594</c:v>
                </c:pt>
                <c:pt idx="7597">
                  <c:v>75.980000000003599</c:v>
                </c:pt>
                <c:pt idx="7598">
                  <c:v>75.990000000003604</c:v>
                </c:pt>
                <c:pt idx="7599">
                  <c:v>76.000000000003595</c:v>
                </c:pt>
                <c:pt idx="7600">
                  <c:v>76.0100000000036</c:v>
                </c:pt>
                <c:pt idx="7601">
                  <c:v>76.020000000003606</c:v>
                </c:pt>
                <c:pt idx="7602">
                  <c:v>76.030000000003596</c:v>
                </c:pt>
                <c:pt idx="7603">
                  <c:v>76.040000000003602</c:v>
                </c:pt>
                <c:pt idx="7604">
                  <c:v>76.050000000003607</c:v>
                </c:pt>
                <c:pt idx="7605">
                  <c:v>76.060000000003598</c:v>
                </c:pt>
                <c:pt idx="7606">
                  <c:v>76.070000000003603</c:v>
                </c:pt>
                <c:pt idx="7607">
                  <c:v>76.080000000003594</c:v>
                </c:pt>
                <c:pt idx="7608">
                  <c:v>76.090000000003599</c:v>
                </c:pt>
                <c:pt idx="7609">
                  <c:v>76.100000000003604</c:v>
                </c:pt>
                <c:pt idx="7610">
                  <c:v>76.110000000003694</c:v>
                </c:pt>
                <c:pt idx="7611">
                  <c:v>76.120000000003699</c:v>
                </c:pt>
                <c:pt idx="7612">
                  <c:v>76.130000000003704</c:v>
                </c:pt>
                <c:pt idx="7613">
                  <c:v>76.140000000003695</c:v>
                </c:pt>
                <c:pt idx="7614">
                  <c:v>76.150000000003701</c:v>
                </c:pt>
                <c:pt idx="7615">
                  <c:v>76.160000000003706</c:v>
                </c:pt>
                <c:pt idx="7616">
                  <c:v>76.170000000003697</c:v>
                </c:pt>
                <c:pt idx="7617">
                  <c:v>76.180000000003702</c:v>
                </c:pt>
                <c:pt idx="7618">
                  <c:v>76.190000000003707</c:v>
                </c:pt>
                <c:pt idx="7619">
                  <c:v>76.200000000003698</c:v>
                </c:pt>
                <c:pt idx="7620">
                  <c:v>76.210000000003703</c:v>
                </c:pt>
                <c:pt idx="7621">
                  <c:v>76.220000000003694</c:v>
                </c:pt>
                <c:pt idx="7622">
                  <c:v>76.230000000003699</c:v>
                </c:pt>
                <c:pt idx="7623">
                  <c:v>76.240000000003704</c:v>
                </c:pt>
                <c:pt idx="7624">
                  <c:v>76.250000000003695</c:v>
                </c:pt>
                <c:pt idx="7625">
                  <c:v>76.2600000000037</c:v>
                </c:pt>
                <c:pt idx="7626">
                  <c:v>76.270000000003705</c:v>
                </c:pt>
                <c:pt idx="7627">
                  <c:v>76.280000000003696</c:v>
                </c:pt>
                <c:pt idx="7628">
                  <c:v>76.290000000003701</c:v>
                </c:pt>
                <c:pt idx="7629">
                  <c:v>76.300000000003706</c:v>
                </c:pt>
                <c:pt idx="7630">
                  <c:v>76.310000000003797</c:v>
                </c:pt>
                <c:pt idx="7631">
                  <c:v>76.320000000003802</c:v>
                </c:pt>
                <c:pt idx="7632">
                  <c:v>76.330000000003807</c:v>
                </c:pt>
                <c:pt idx="7633">
                  <c:v>76.340000000003798</c:v>
                </c:pt>
                <c:pt idx="7634">
                  <c:v>76.350000000003803</c:v>
                </c:pt>
                <c:pt idx="7635">
                  <c:v>76.360000000003794</c:v>
                </c:pt>
                <c:pt idx="7636">
                  <c:v>76.370000000003799</c:v>
                </c:pt>
                <c:pt idx="7637">
                  <c:v>76.380000000003804</c:v>
                </c:pt>
                <c:pt idx="7638">
                  <c:v>76.390000000003795</c:v>
                </c:pt>
                <c:pt idx="7639">
                  <c:v>76.4000000000038</c:v>
                </c:pt>
                <c:pt idx="7640">
                  <c:v>76.410000000003805</c:v>
                </c:pt>
                <c:pt idx="7641">
                  <c:v>76.420000000003796</c:v>
                </c:pt>
                <c:pt idx="7642">
                  <c:v>76.430000000003801</c:v>
                </c:pt>
                <c:pt idx="7643">
                  <c:v>76.440000000003806</c:v>
                </c:pt>
                <c:pt idx="7644">
                  <c:v>76.450000000003797</c:v>
                </c:pt>
                <c:pt idx="7645">
                  <c:v>76.460000000003802</c:v>
                </c:pt>
                <c:pt idx="7646">
                  <c:v>76.470000000003793</c:v>
                </c:pt>
                <c:pt idx="7647">
                  <c:v>76.480000000003798</c:v>
                </c:pt>
                <c:pt idx="7648">
                  <c:v>76.490000000003803</c:v>
                </c:pt>
                <c:pt idx="7649">
                  <c:v>76.500000000003894</c:v>
                </c:pt>
                <c:pt idx="7650">
                  <c:v>76.510000000003899</c:v>
                </c:pt>
                <c:pt idx="7651">
                  <c:v>76.520000000003904</c:v>
                </c:pt>
                <c:pt idx="7652">
                  <c:v>76.530000000003895</c:v>
                </c:pt>
                <c:pt idx="7653">
                  <c:v>76.5400000000039</c:v>
                </c:pt>
                <c:pt idx="7654">
                  <c:v>76.550000000003905</c:v>
                </c:pt>
                <c:pt idx="7655">
                  <c:v>76.560000000003896</c:v>
                </c:pt>
                <c:pt idx="7656">
                  <c:v>76.570000000003901</c:v>
                </c:pt>
                <c:pt idx="7657">
                  <c:v>76.580000000003906</c:v>
                </c:pt>
                <c:pt idx="7658">
                  <c:v>76.590000000003897</c:v>
                </c:pt>
                <c:pt idx="7659">
                  <c:v>76.600000000003902</c:v>
                </c:pt>
                <c:pt idx="7660">
                  <c:v>76.610000000003893</c:v>
                </c:pt>
                <c:pt idx="7661">
                  <c:v>76.620000000003898</c:v>
                </c:pt>
                <c:pt idx="7662">
                  <c:v>76.630000000003903</c:v>
                </c:pt>
                <c:pt idx="7663">
                  <c:v>76.640000000003894</c:v>
                </c:pt>
                <c:pt idx="7664">
                  <c:v>76.650000000003899</c:v>
                </c:pt>
                <c:pt idx="7665">
                  <c:v>76.660000000003905</c:v>
                </c:pt>
                <c:pt idx="7666">
                  <c:v>76.670000000003895</c:v>
                </c:pt>
                <c:pt idx="7667">
                  <c:v>76.680000000003901</c:v>
                </c:pt>
                <c:pt idx="7668">
                  <c:v>76.690000000003906</c:v>
                </c:pt>
                <c:pt idx="7669">
                  <c:v>76.700000000003996</c:v>
                </c:pt>
                <c:pt idx="7670">
                  <c:v>76.710000000004001</c:v>
                </c:pt>
                <c:pt idx="7671">
                  <c:v>76.720000000004006</c:v>
                </c:pt>
                <c:pt idx="7672">
                  <c:v>76.730000000003997</c:v>
                </c:pt>
                <c:pt idx="7673">
                  <c:v>76.740000000004002</c:v>
                </c:pt>
                <c:pt idx="7674">
                  <c:v>76.750000000003993</c:v>
                </c:pt>
                <c:pt idx="7675">
                  <c:v>76.760000000003998</c:v>
                </c:pt>
                <c:pt idx="7676">
                  <c:v>76.770000000004003</c:v>
                </c:pt>
                <c:pt idx="7677">
                  <c:v>76.780000000003994</c:v>
                </c:pt>
                <c:pt idx="7678">
                  <c:v>76.790000000004</c:v>
                </c:pt>
                <c:pt idx="7679">
                  <c:v>76.800000000004005</c:v>
                </c:pt>
                <c:pt idx="7680">
                  <c:v>76.810000000003996</c:v>
                </c:pt>
                <c:pt idx="7681">
                  <c:v>76.820000000004001</c:v>
                </c:pt>
                <c:pt idx="7682">
                  <c:v>76.830000000004006</c:v>
                </c:pt>
                <c:pt idx="7683">
                  <c:v>76.840000000003997</c:v>
                </c:pt>
                <c:pt idx="7684">
                  <c:v>76.850000000004002</c:v>
                </c:pt>
                <c:pt idx="7685">
                  <c:v>76.860000000004007</c:v>
                </c:pt>
                <c:pt idx="7686">
                  <c:v>76.870000000003998</c:v>
                </c:pt>
                <c:pt idx="7687">
                  <c:v>76.880000000004003</c:v>
                </c:pt>
                <c:pt idx="7688">
                  <c:v>76.890000000004093</c:v>
                </c:pt>
                <c:pt idx="7689">
                  <c:v>76.900000000004098</c:v>
                </c:pt>
                <c:pt idx="7690">
                  <c:v>76.910000000004104</c:v>
                </c:pt>
                <c:pt idx="7691">
                  <c:v>76.920000000004094</c:v>
                </c:pt>
                <c:pt idx="7692">
                  <c:v>76.9300000000041</c:v>
                </c:pt>
                <c:pt idx="7693">
                  <c:v>76.940000000004105</c:v>
                </c:pt>
                <c:pt idx="7694">
                  <c:v>76.950000000004096</c:v>
                </c:pt>
                <c:pt idx="7695">
                  <c:v>76.960000000004101</c:v>
                </c:pt>
                <c:pt idx="7696">
                  <c:v>76.970000000004106</c:v>
                </c:pt>
                <c:pt idx="7697">
                  <c:v>76.980000000004097</c:v>
                </c:pt>
                <c:pt idx="7698">
                  <c:v>76.990000000004102</c:v>
                </c:pt>
                <c:pt idx="7699">
                  <c:v>77.000000000004107</c:v>
                </c:pt>
                <c:pt idx="7700">
                  <c:v>77.010000000004098</c:v>
                </c:pt>
                <c:pt idx="7701">
                  <c:v>77.020000000004103</c:v>
                </c:pt>
                <c:pt idx="7702">
                  <c:v>77.030000000004094</c:v>
                </c:pt>
                <c:pt idx="7703">
                  <c:v>77.040000000004099</c:v>
                </c:pt>
                <c:pt idx="7704">
                  <c:v>77.050000000004104</c:v>
                </c:pt>
                <c:pt idx="7705">
                  <c:v>77.060000000004095</c:v>
                </c:pt>
                <c:pt idx="7706">
                  <c:v>77.0700000000041</c:v>
                </c:pt>
                <c:pt idx="7707">
                  <c:v>77.080000000004105</c:v>
                </c:pt>
                <c:pt idx="7708">
                  <c:v>77.090000000004196</c:v>
                </c:pt>
                <c:pt idx="7709">
                  <c:v>77.100000000004201</c:v>
                </c:pt>
                <c:pt idx="7710">
                  <c:v>77.110000000004206</c:v>
                </c:pt>
                <c:pt idx="7711">
                  <c:v>77.120000000004197</c:v>
                </c:pt>
                <c:pt idx="7712">
                  <c:v>77.130000000004202</c:v>
                </c:pt>
                <c:pt idx="7713">
                  <c:v>77.140000000004207</c:v>
                </c:pt>
                <c:pt idx="7714">
                  <c:v>77.150000000004198</c:v>
                </c:pt>
                <c:pt idx="7715">
                  <c:v>77.160000000004203</c:v>
                </c:pt>
                <c:pt idx="7716">
                  <c:v>77.170000000004194</c:v>
                </c:pt>
                <c:pt idx="7717">
                  <c:v>77.180000000004199</c:v>
                </c:pt>
                <c:pt idx="7718">
                  <c:v>77.190000000004204</c:v>
                </c:pt>
                <c:pt idx="7719">
                  <c:v>77.200000000004195</c:v>
                </c:pt>
                <c:pt idx="7720">
                  <c:v>77.2100000000042</c:v>
                </c:pt>
                <c:pt idx="7721">
                  <c:v>77.220000000004205</c:v>
                </c:pt>
                <c:pt idx="7722">
                  <c:v>77.230000000004196</c:v>
                </c:pt>
                <c:pt idx="7723">
                  <c:v>77.240000000004201</c:v>
                </c:pt>
                <c:pt idx="7724">
                  <c:v>77.250000000004206</c:v>
                </c:pt>
                <c:pt idx="7725">
                  <c:v>77.260000000004197</c:v>
                </c:pt>
                <c:pt idx="7726">
                  <c:v>77.270000000004202</c:v>
                </c:pt>
                <c:pt idx="7727">
                  <c:v>77.280000000004307</c:v>
                </c:pt>
                <c:pt idx="7728">
                  <c:v>77.290000000004298</c:v>
                </c:pt>
                <c:pt idx="7729">
                  <c:v>77.300000000004303</c:v>
                </c:pt>
                <c:pt idx="7730">
                  <c:v>77.310000000004294</c:v>
                </c:pt>
                <c:pt idx="7731">
                  <c:v>77.320000000004299</c:v>
                </c:pt>
                <c:pt idx="7732">
                  <c:v>77.330000000004304</c:v>
                </c:pt>
                <c:pt idx="7733">
                  <c:v>77.340000000004295</c:v>
                </c:pt>
                <c:pt idx="7734">
                  <c:v>77.3500000000043</c:v>
                </c:pt>
                <c:pt idx="7735">
                  <c:v>77.360000000004305</c:v>
                </c:pt>
                <c:pt idx="7736">
                  <c:v>77.370000000004296</c:v>
                </c:pt>
                <c:pt idx="7737">
                  <c:v>77.380000000004301</c:v>
                </c:pt>
                <c:pt idx="7738">
                  <c:v>77.390000000004306</c:v>
                </c:pt>
                <c:pt idx="7739">
                  <c:v>77.400000000004297</c:v>
                </c:pt>
                <c:pt idx="7740">
                  <c:v>77.410000000004302</c:v>
                </c:pt>
                <c:pt idx="7741">
                  <c:v>77.420000000004293</c:v>
                </c:pt>
                <c:pt idx="7742">
                  <c:v>77.430000000004298</c:v>
                </c:pt>
                <c:pt idx="7743">
                  <c:v>77.440000000004304</c:v>
                </c:pt>
                <c:pt idx="7744">
                  <c:v>77.450000000004295</c:v>
                </c:pt>
                <c:pt idx="7745">
                  <c:v>77.4600000000043</c:v>
                </c:pt>
                <c:pt idx="7746">
                  <c:v>77.470000000004305</c:v>
                </c:pt>
                <c:pt idx="7747">
                  <c:v>77.480000000004395</c:v>
                </c:pt>
                <c:pt idx="7748">
                  <c:v>77.4900000000044</c:v>
                </c:pt>
                <c:pt idx="7749">
                  <c:v>77.500000000004405</c:v>
                </c:pt>
                <c:pt idx="7750">
                  <c:v>77.510000000004396</c:v>
                </c:pt>
                <c:pt idx="7751">
                  <c:v>77.520000000004401</c:v>
                </c:pt>
                <c:pt idx="7752">
                  <c:v>77.530000000004407</c:v>
                </c:pt>
                <c:pt idx="7753">
                  <c:v>77.540000000004397</c:v>
                </c:pt>
                <c:pt idx="7754">
                  <c:v>77.550000000004403</c:v>
                </c:pt>
                <c:pt idx="7755">
                  <c:v>77.560000000004393</c:v>
                </c:pt>
                <c:pt idx="7756">
                  <c:v>77.570000000004399</c:v>
                </c:pt>
                <c:pt idx="7757">
                  <c:v>77.580000000004404</c:v>
                </c:pt>
                <c:pt idx="7758">
                  <c:v>77.590000000004395</c:v>
                </c:pt>
                <c:pt idx="7759">
                  <c:v>77.6000000000044</c:v>
                </c:pt>
                <c:pt idx="7760">
                  <c:v>77.610000000004405</c:v>
                </c:pt>
                <c:pt idx="7761">
                  <c:v>77.620000000004396</c:v>
                </c:pt>
                <c:pt idx="7762">
                  <c:v>77.630000000004401</c:v>
                </c:pt>
                <c:pt idx="7763">
                  <c:v>77.640000000004406</c:v>
                </c:pt>
                <c:pt idx="7764">
                  <c:v>77.650000000004397</c:v>
                </c:pt>
                <c:pt idx="7765">
                  <c:v>77.660000000004402</c:v>
                </c:pt>
                <c:pt idx="7766">
                  <c:v>77.670000000004407</c:v>
                </c:pt>
                <c:pt idx="7767">
                  <c:v>77.680000000004497</c:v>
                </c:pt>
                <c:pt idx="7768">
                  <c:v>77.690000000004503</c:v>
                </c:pt>
                <c:pt idx="7769">
                  <c:v>77.700000000004493</c:v>
                </c:pt>
                <c:pt idx="7770">
                  <c:v>77.710000000004499</c:v>
                </c:pt>
                <c:pt idx="7771">
                  <c:v>77.720000000004504</c:v>
                </c:pt>
                <c:pt idx="7772">
                  <c:v>77.730000000004495</c:v>
                </c:pt>
                <c:pt idx="7773">
                  <c:v>77.7400000000045</c:v>
                </c:pt>
                <c:pt idx="7774">
                  <c:v>77.750000000004505</c:v>
                </c:pt>
                <c:pt idx="7775">
                  <c:v>77.760000000004496</c:v>
                </c:pt>
                <c:pt idx="7776">
                  <c:v>77.770000000004501</c:v>
                </c:pt>
                <c:pt idx="7777">
                  <c:v>77.780000000004506</c:v>
                </c:pt>
                <c:pt idx="7778">
                  <c:v>77.790000000004497</c:v>
                </c:pt>
                <c:pt idx="7779">
                  <c:v>77.800000000004502</c:v>
                </c:pt>
                <c:pt idx="7780">
                  <c:v>77.810000000004493</c:v>
                </c:pt>
                <c:pt idx="7781">
                  <c:v>77.820000000004498</c:v>
                </c:pt>
                <c:pt idx="7782">
                  <c:v>77.830000000004503</c:v>
                </c:pt>
                <c:pt idx="7783">
                  <c:v>77.840000000004494</c:v>
                </c:pt>
                <c:pt idx="7784">
                  <c:v>77.850000000004499</c:v>
                </c:pt>
                <c:pt idx="7785">
                  <c:v>77.860000000004504</c:v>
                </c:pt>
                <c:pt idx="7786">
                  <c:v>77.870000000004595</c:v>
                </c:pt>
                <c:pt idx="7787">
                  <c:v>77.8800000000046</c:v>
                </c:pt>
                <c:pt idx="7788">
                  <c:v>77.890000000004605</c:v>
                </c:pt>
                <c:pt idx="7789">
                  <c:v>77.900000000004596</c:v>
                </c:pt>
                <c:pt idx="7790">
                  <c:v>77.910000000004601</c:v>
                </c:pt>
                <c:pt idx="7791">
                  <c:v>77.920000000004606</c:v>
                </c:pt>
                <c:pt idx="7792">
                  <c:v>77.930000000004597</c:v>
                </c:pt>
                <c:pt idx="7793">
                  <c:v>77.940000000004602</c:v>
                </c:pt>
                <c:pt idx="7794">
                  <c:v>77.950000000004593</c:v>
                </c:pt>
                <c:pt idx="7795">
                  <c:v>77.960000000004598</c:v>
                </c:pt>
                <c:pt idx="7796">
                  <c:v>77.970000000004603</c:v>
                </c:pt>
                <c:pt idx="7797">
                  <c:v>77.980000000004594</c:v>
                </c:pt>
                <c:pt idx="7798">
                  <c:v>77.990000000004599</c:v>
                </c:pt>
                <c:pt idx="7799">
                  <c:v>78.000000000004604</c:v>
                </c:pt>
                <c:pt idx="7800">
                  <c:v>78.010000000004595</c:v>
                </c:pt>
                <c:pt idx="7801">
                  <c:v>78.0200000000046</c:v>
                </c:pt>
                <c:pt idx="7802">
                  <c:v>78.030000000004605</c:v>
                </c:pt>
                <c:pt idx="7803">
                  <c:v>78.040000000004596</c:v>
                </c:pt>
                <c:pt idx="7804">
                  <c:v>78.050000000004601</c:v>
                </c:pt>
                <c:pt idx="7805">
                  <c:v>78.060000000004607</c:v>
                </c:pt>
                <c:pt idx="7806">
                  <c:v>78.070000000004697</c:v>
                </c:pt>
                <c:pt idx="7807">
                  <c:v>78.080000000004702</c:v>
                </c:pt>
                <c:pt idx="7808">
                  <c:v>78.090000000004693</c:v>
                </c:pt>
                <c:pt idx="7809">
                  <c:v>78.100000000004698</c:v>
                </c:pt>
                <c:pt idx="7810">
                  <c:v>78.110000000004703</c:v>
                </c:pt>
                <c:pt idx="7811">
                  <c:v>78.120000000004694</c:v>
                </c:pt>
                <c:pt idx="7812">
                  <c:v>78.130000000004699</c:v>
                </c:pt>
                <c:pt idx="7813">
                  <c:v>78.140000000004704</c:v>
                </c:pt>
                <c:pt idx="7814">
                  <c:v>78.150000000004695</c:v>
                </c:pt>
                <c:pt idx="7815">
                  <c:v>78.1600000000047</c:v>
                </c:pt>
                <c:pt idx="7816">
                  <c:v>78.170000000004705</c:v>
                </c:pt>
                <c:pt idx="7817">
                  <c:v>78.180000000004696</c:v>
                </c:pt>
                <c:pt idx="7818">
                  <c:v>78.190000000004702</c:v>
                </c:pt>
                <c:pt idx="7819">
                  <c:v>78.200000000004707</c:v>
                </c:pt>
                <c:pt idx="7820">
                  <c:v>78.210000000004698</c:v>
                </c:pt>
                <c:pt idx="7821">
                  <c:v>78.220000000004703</c:v>
                </c:pt>
                <c:pt idx="7822">
                  <c:v>78.230000000004694</c:v>
                </c:pt>
                <c:pt idx="7823">
                  <c:v>78.240000000004699</c:v>
                </c:pt>
                <c:pt idx="7824">
                  <c:v>78.250000000004704</c:v>
                </c:pt>
                <c:pt idx="7825">
                  <c:v>78.260000000004794</c:v>
                </c:pt>
                <c:pt idx="7826">
                  <c:v>78.270000000004799</c:v>
                </c:pt>
                <c:pt idx="7827">
                  <c:v>78.280000000004804</c:v>
                </c:pt>
                <c:pt idx="7828">
                  <c:v>78.290000000004795</c:v>
                </c:pt>
                <c:pt idx="7829">
                  <c:v>78.3000000000048</c:v>
                </c:pt>
                <c:pt idx="7830">
                  <c:v>78.310000000004806</c:v>
                </c:pt>
                <c:pt idx="7831">
                  <c:v>78.320000000004796</c:v>
                </c:pt>
                <c:pt idx="7832">
                  <c:v>78.330000000004802</c:v>
                </c:pt>
                <c:pt idx="7833">
                  <c:v>78.340000000004807</c:v>
                </c:pt>
                <c:pt idx="7834">
                  <c:v>78.350000000004798</c:v>
                </c:pt>
                <c:pt idx="7835">
                  <c:v>78.360000000004803</c:v>
                </c:pt>
                <c:pt idx="7836">
                  <c:v>78.370000000004794</c:v>
                </c:pt>
                <c:pt idx="7837">
                  <c:v>78.380000000004799</c:v>
                </c:pt>
                <c:pt idx="7838">
                  <c:v>78.390000000004804</c:v>
                </c:pt>
                <c:pt idx="7839">
                  <c:v>78.400000000004795</c:v>
                </c:pt>
                <c:pt idx="7840">
                  <c:v>78.4100000000048</c:v>
                </c:pt>
                <c:pt idx="7841">
                  <c:v>78.420000000004805</c:v>
                </c:pt>
                <c:pt idx="7842">
                  <c:v>78.430000000004796</c:v>
                </c:pt>
                <c:pt idx="7843">
                  <c:v>78.440000000004801</c:v>
                </c:pt>
                <c:pt idx="7844">
                  <c:v>78.450000000004806</c:v>
                </c:pt>
                <c:pt idx="7845">
                  <c:v>78.460000000004896</c:v>
                </c:pt>
                <c:pt idx="7846">
                  <c:v>78.470000000004902</c:v>
                </c:pt>
                <c:pt idx="7847">
                  <c:v>78.480000000004907</c:v>
                </c:pt>
                <c:pt idx="7848">
                  <c:v>78.490000000004898</c:v>
                </c:pt>
                <c:pt idx="7849">
                  <c:v>78.500000000004903</c:v>
                </c:pt>
                <c:pt idx="7850">
                  <c:v>78.510000000004894</c:v>
                </c:pt>
                <c:pt idx="7851">
                  <c:v>78.520000000004899</c:v>
                </c:pt>
                <c:pt idx="7852">
                  <c:v>78.530000000004904</c:v>
                </c:pt>
                <c:pt idx="7853">
                  <c:v>78.540000000004895</c:v>
                </c:pt>
                <c:pt idx="7854">
                  <c:v>78.5500000000049</c:v>
                </c:pt>
                <c:pt idx="7855">
                  <c:v>78.560000000004905</c:v>
                </c:pt>
                <c:pt idx="7856">
                  <c:v>78.570000000004896</c:v>
                </c:pt>
                <c:pt idx="7857">
                  <c:v>78.580000000004901</c:v>
                </c:pt>
                <c:pt idx="7858">
                  <c:v>78.590000000004906</c:v>
                </c:pt>
                <c:pt idx="7859">
                  <c:v>78.600000000004897</c:v>
                </c:pt>
                <c:pt idx="7860">
                  <c:v>78.610000000004902</c:v>
                </c:pt>
                <c:pt idx="7861">
                  <c:v>78.620000000004893</c:v>
                </c:pt>
                <c:pt idx="7862">
                  <c:v>78.630000000004898</c:v>
                </c:pt>
                <c:pt idx="7863">
                  <c:v>78.640000000004903</c:v>
                </c:pt>
                <c:pt idx="7864">
                  <c:v>78.650000000004994</c:v>
                </c:pt>
                <c:pt idx="7865">
                  <c:v>78.660000000004999</c:v>
                </c:pt>
                <c:pt idx="7866">
                  <c:v>78.670000000005004</c:v>
                </c:pt>
                <c:pt idx="7867">
                  <c:v>78.680000000004995</c:v>
                </c:pt>
                <c:pt idx="7868">
                  <c:v>78.690000000005</c:v>
                </c:pt>
                <c:pt idx="7869">
                  <c:v>78.700000000005005</c:v>
                </c:pt>
                <c:pt idx="7870">
                  <c:v>78.710000000004996</c:v>
                </c:pt>
                <c:pt idx="7871">
                  <c:v>78.720000000005001</c:v>
                </c:pt>
                <c:pt idx="7872">
                  <c:v>78.730000000005006</c:v>
                </c:pt>
                <c:pt idx="7873">
                  <c:v>78.740000000004997</c:v>
                </c:pt>
                <c:pt idx="7874">
                  <c:v>78.750000000005002</c:v>
                </c:pt>
                <c:pt idx="7875">
                  <c:v>78.760000000004993</c:v>
                </c:pt>
                <c:pt idx="7876">
                  <c:v>78.770000000004998</c:v>
                </c:pt>
                <c:pt idx="7877">
                  <c:v>78.780000000005003</c:v>
                </c:pt>
                <c:pt idx="7878">
                  <c:v>78.790000000004994</c:v>
                </c:pt>
                <c:pt idx="7879">
                  <c:v>78.800000000004999</c:v>
                </c:pt>
                <c:pt idx="7880">
                  <c:v>78.810000000005004</c:v>
                </c:pt>
                <c:pt idx="7881">
                  <c:v>78.820000000004995</c:v>
                </c:pt>
                <c:pt idx="7882">
                  <c:v>78.830000000005001</c:v>
                </c:pt>
                <c:pt idx="7883">
                  <c:v>78.840000000005006</c:v>
                </c:pt>
                <c:pt idx="7884">
                  <c:v>78.850000000005096</c:v>
                </c:pt>
                <c:pt idx="7885">
                  <c:v>78.860000000005101</c:v>
                </c:pt>
                <c:pt idx="7886">
                  <c:v>78.870000000005106</c:v>
                </c:pt>
                <c:pt idx="7887">
                  <c:v>78.880000000005097</c:v>
                </c:pt>
                <c:pt idx="7888">
                  <c:v>78.890000000005102</c:v>
                </c:pt>
                <c:pt idx="7889">
                  <c:v>78.900000000005093</c:v>
                </c:pt>
                <c:pt idx="7890">
                  <c:v>78.910000000005098</c:v>
                </c:pt>
                <c:pt idx="7891">
                  <c:v>78.920000000005103</c:v>
                </c:pt>
                <c:pt idx="7892">
                  <c:v>78.930000000005094</c:v>
                </c:pt>
                <c:pt idx="7893">
                  <c:v>78.940000000005099</c:v>
                </c:pt>
                <c:pt idx="7894">
                  <c:v>78.950000000005105</c:v>
                </c:pt>
                <c:pt idx="7895">
                  <c:v>78.960000000005095</c:v>
                </c:pt>
                <c:pt idx="7896">
                  <c:v>78.970000000005101</c:v>
                </c:pt>
                <c:pt idx="7897">
                  <c:v>78.980000000005106</c:v>
                </c:pt>
                <c:pt idx="7898">
                  <c:v>78.990000000005097</c:v>
                </c:pt>
                <c:pt idx="7899">
                  <c:v>79.000000000005102</c:v>
                </c:pt>
                <c:pt idx="7900">
                  <c:v>79.010000000005107</c:v>
                </c:pt>
                <c:pt idx="7901">
                  <c:v>79.020000000005098</c:v>
                </c:pt>
                <c:pt idx="7902">
                  <c:v>79.030000000005202</c:v>
                </c:pt>
                <c:pt idx="7903">
                  <c:v>79.040000000005193</c:v>
                </c:pt>
                <c:pt idx="7904">
                  <c:v>79.050000000005198</c:v>
                </c:pt>
                <c:pt idx="7905">
                  <c:v>79.060000000005203</c:v>
                </c:pt>
                <c:pt idx="7906">
                  <c:v>79.070000000005194</c:v>
                </c:pt>
                <c:pt idx="7907">
                  <c:v>79.080000000005199</c:v>
                </c:pt>
                <c:pt idx="7908">
                  <c:v>79.090000000005205</c:v>
                </c:pt>
                <c:pt idx="7909">
                  <c:v>79.100000000005195</c:v>
                </c:pt>
                <c:pt idx="7910">
                  <c:v>79.110000000005201</c:v>
                </c:pt>
                <c:pt idx="7911">
                  <c:v>79.120000000005206</c:v>
                </c:pt>
                <c:pt idx="7912">
                  <c:v>79.130000000005197</c:v>
                </c:pt>
                <c:pt idx="7913">
                  <c:v>79.140000000005202</c:v>
                </c:pt>
                <c:pt idx="7914">
                  <c:v>79.150000000005207</c:v>
                </c:pt>
                <c:pt idx="7915">
                  <c:v>79.160000000005198</c:v>
                </c:pt>
                <c:pt idx="7916">
                  <c:v>79.170000000005203</c:v>
                </c:pt>
                <c:pt idx="7917">
                  <c:v>79.180000000005194</c:v>
                </c:pt>
                <c:pt idx="7918">
                  <c:v>79.190000000005199</c:v>
                </c:pt>
                <c:pt idx="7919">
                  <c:v>79.200000000005204</c:v>
                </c:pt>
                <c:pt idx="7920">
                  <c:v>79.210000000005195</c:v>
                </c:pt>
                <c:pt idx="7921">
                  <c:v>79.2200000000052</c:v>
                </c:pt>
                <c:pt idx="7922">
                  <c:v>79.230000000005305</c:v>
                </c:pt>
                <c:pt idx="7923">
                  <c:v>79.240000000005296</c:v>
                </c:pt>
                <c:pt idx="7924">
                  <c:v>79.250000000005301</c:v>
                </c:pt>
                <c:pt idx="7925">
                  <c:v>79.260000000005306</c:v>
                </c:pt>
                <c:pt idx="7926">
                  <c:v>79.270000000005297</c:v>
                </c:pt>
                <c:pt idx="7927">
                  <c:v>79.280000000005302</c:v>
                </c:pt>
                <c:pt idx="7928">
                  <c:v>79.290000000005307</c:v>
                </c:pt>
                <c:pt idx="7929">
                  <c:v>79.300000000005298</c:v>
                </c:pt>
                <c:pt idx="7930">
                  <c:v>79.310000000005303</c:v>
                </c:pt>
                <c:pt idx="7931">
                  <c:v>79.320000000005294</c:v>
                </c:pt>
                <c:pt idx="7932">
                  <c:v>79.330000000005299</c:v>
                </c:pt>
                <c:pt idx="7933">
                  <c:v>79.340000000005304</c:v>
                </c:pt>
                <c:pt idx="7934">
                  <c:v>79.350000000005295</c:v>
                </c:pt>
                <c:pt idx="7935">
                  <c:v>79.3600000000053</c:v>
                </c:pt>
                <c:pt idx="7936">
                  <c:v>79.370000000005305</c:v>
                </c:pt>
                <c:pt idx="7937">
                  <c:v>79.380000000005296</c:v>
                </c:pt>
                <c:pt idx="7938">
                  <c:v>79.390000000005301</c:v>
                </c:pt>
                <c:pt idx="7939">
                  <c:v>79.400000000005306</c:v>
                </c:pt>
                <c:pt idx="7940">
                  <c:v>79.410000000005297</c:v>
                </c:pt>
                <c:pt idx="7941">
                  <c:v>79.420000000005402</c:v>
                </c:pt>
                <c:pt idx="7942">
                  <c:v>79.430000000005407</c:v>
                </c:pt>
                <c:pt idx="7943">
                  <c:v>79.440000000005398</c:v>
                </c:pt>
                <c:pt idx="7944">
                  <c:v>79.450000000005403</c:v>
                </c:pt>
                <c:pt idx="7945">
                  <c:v>79.460000000005394</c:v>
                </c:pt>
                <c:pt idx="7946">
                  <c:v>79.470000000005399</c:v>
                </c:pt>
                <c:pt idx="7947">
                  <c:v>79.480000000005404</c:v>
                </c:pt>
                <c:pt idx="7948">
                  <c:v>79.490000000005395</c:v>
                </c:pt>
                <c:pt idx="7949">
                  <c:v>79.5000000000054</c:v>
                </c:pt>
                <c:pt idx="7950">
                  <c:v>79.510000000005405</c:v>
                </c:pt>
                <c:pt idx="7951">
                  <c:v>79.520000000005396</c:v>
                </c:pt>
                <c:pt idx="7952">
                  <c:v>79.530000000005401</c:v>
                </c:pt>
                <c:pt idx="7953">
                  <c:v>79.540000000005406</c:v>
                </c:pt>
                <c:pt idx="7954">
                  <c:v>79.550000000005397</c:v>
                </c:pt>
                <c:pt idx="7955">
                  <c:v>79.560000000005402</c:v>
                </c:pt>
                <c:pt idx="7956">
                  <c:v>79.570000000005393</c:v>
                </c:pt>
                <c:pt idx="7957">
                  <c:v>79.580000000005398</c:v>
                </c:pt>
                <c:pt idx="7958">
                  <c:v>79.590000000005404</c:v>
                </c:pt>
                <c:pt idx="7959">
                  <c:v>79.600000000005394</c:v>
                </c:pt>
                <c:pt idx="7960">
                  <c:v>79.6100000000054</c:v>
                </c:pt>
                <c:pt idx="7961">
                  <c:v>79.620000000005504</c:v>
                </c:pt>
                <c:pt idx="7962">
                  <c:v>79.630000000005495</c:v>
                </c:pt>
                <c:pt idx="7963">
                  <c:v>79.6400000000055</c:v>
                </c:pt>
                <c:pt idx="7964">
                  <c:v>79.650000000005505</c:v>
                </c:pt>
                <c:pt idx="7965">
                  <c:v>79.660000000005496</c:v>
                </c:pt>
                <c:pt idx="7966">
                  <c:v>79.670000000005501</c:v>
                </c:pt>
                <c:pt idx="7967">
                  <c:v>79.680000000005506</c:v>
                </c:pt>
                <c:pt idx="7968">
                  <c:v>79.690000000005497</c:v>
                </c:pt>
                <c:pt idx="7969">
                  <c:v>79.700000000005502</c:v>
                </c:pt>
                <c:pt idx="7970">
                  <c:v>79.710000000005493</c:v>
                </c:pt>
                <c:pt idx="7971">
                  <c:v>79.720000000005498</c:v>
                </c:pt>
                <c:pt idx="7972">
                  <c:v>79.730000000005504</c:v>
                </c:pt>
                <c:pt idx="7973">
                  <c:v>79.740000000005494</c:v>
                </c:pt>
                <c:pt idx="7974">
                  <c:v>79.7500000000055</c:v>
                </c:pt>
                <c:pt idx="7975">
                  <c:v>79.760000000005505</c:v>
                </c:pt>
                <c:pt idx="7976">
                  <c:v>79.770000000005496</c:v>
                </c:pt>
                <c:pt idx="7977">
                  <c:v>79.780000000005501</c:v>
                </c:pt>
                <c:pt idx="7978">
                  <c:v>79.790000000005506</c:v>
                </c:pt>
                <c:pt idx="7979">
                  <c:v>79.800000000005497</c:v>
                </c:pt>
                <c:pt idx="7980">
                  <c:v>79.810000000005601</c:v>
                </c:pt>
                <c:pt idx="7981">
                  <c:v>79.820000000005606</c:v>
                </c:pt>
                <c:pt idx="7982">
                  <c:v>79.830000000005597</c:v>
                </c:pt>
                <c:pt idx="7983">
                  <c:v>79.840000000005602</c:v>
                </c:pt>
                <c:pt idx="7984">
                  <c:v>79.850000000005593</c:v>
                </c:pt>
                <c:pt idx="7985">
                  <c:v>79.860000000005599</c:v>
                </c:pt>
                <c:pt idx="7986">
                  <c:v>79.870000000005604</c:v>
                </c:pt>
                <c:pt idx="7987">
                  <c:v>79.880000000005595</c:v>
                </c:pt>
                <c:pt idx="7988">
                  <c:v>79.8900000000056</c:v>
                </c:pt>
                <c:pt idx="7989">
                  <c:v>79.900000000005605</c:v>
                </c:pt>
                <c:pt idx="7990">
                  <c:v>79.910000000005596</c:v>
                </c:pt>
                <c:pt idx="7991">
                  <c:v>79.920000000005601</c:v>
                </c:pt>
                <c:pt idx="7992">
                  <c:v>79.930000000005606</c:v>
                </c:pt>
                <c:pt idx="7993">
                  <c:v>79.940000000005597</c:v>
                </c:pt>
                <c:pt idx="7994">
                  <c:v>79.950000000005602</c:v>
                </c:pt>
                <c:pt idx="7995">
                  <c:v>79.960000000005607</c:v>
                </c:pt>
                <c:pt idx="7996">
                  <c:v>79.970000000005598</c:v>
                </c:pt>
                <c:pt idx="7997">
                  <c:v>79.980000000005603</c:v>
                </c:pt>
                <c:pt idx="7998">
                  <c:v>79.990000000005594</c:v>
                </c:pt>
                <c:pt idx="7999">
                  <c:v>80.000000000005599</c:v>
                </c:pt>
                <c:pt idx="8000">
                  <c:v>80.010000000005704</c:v>
                </c:pt>
                <c:pt idx="8001">
                  <c:v>80.020000000005695</c:v>
                </c:pt>
                <c:pt idx="8002">
                  <c:v>80.0300000000057</c:v>
                </c:pt>
                <c:pt idx="8003">
                  <c:v>80.040000000005705</c:v>
                </c:pt>
                <c:pt idx="8004">
                  <c:v>80.050000000005696</c:v>
                </c:pt>
                <c:pt idx="8005">
                  <c:v>80.060000000005701</c:v>
                </c:pt>
                <c:pt idx="8006">
                  <c:v>80.070000000005706</c:v>
                </c:pt>
                <c:pt idx="8007">
                  <c:v>80.080000000005697</c:v>
                </c:pt>
                <c:pt idx="8008">
                  <c:v>80.090000000005702</c:v>
                </c:pt>
                <c:pt idx="8009">
                  <c:v>80.100000000005707</c:v>
                </c:pt>
                <c:pt idx="8010">
                  <c:v>80.110000000005698</c:v>
                </c:pt>
                <c:pt idx="8011">
                  <c:v>80.120000000005703</c:v>
                </c:pt>
                <c:pt idx="8012">
                  <c:v>80.130000000005694</c:v>
                </c:pt>
                <c:pt idx="8013">
                  <c:v>80.140000000005699</c:v>
                </c:pt>
                <c:pt idx="8014">
                  <c:v>80.150000000005704</c:v>
                </c:pt>
                <c:pt idx="8015">
                  <c:v>80.160000000005695</c:v>
                </c:pt>
                <c:pt idx="8016">
                  <c:v>80.1700000000057</c:v>
                </c:pt>
                <c:pt idx="8017">
                  <c:v>80.180000000005705</c:v>
                </c:pt>
                <c:pt idx="8018">
                  <c:v>80.190000000005696</c:v>
                </c:pt>
                <c:pt idx="8019">
                  <c:v>80.200000000005801</c:v>
                </c:pt>
                <c:pt idx="8020">
                  <c:v>80.210000000005806</c:v>
                </c:pt>
                <c:pt idx="8021">
                  <c:v>80.220000000005797</c:v>
                </c:pt>
                <c:pt idx="8022">
                  <c:v>80.230000000005802</c:v>
                </c:pt>
                <c:pt idx="8023">
                  <c:v>80.240000000005793</c:v>
                </c:pt>
                <c:pt idx="8024">
                  <c:v>80.250000000005798</c:v>
                </c:pt>
                <c:pt idx="8025">
                  <c:v>80.260000000005803</c:v>
                </c:pt>
                <c:pt idx="8026">
                  <c:v>80.270000000005794</c:v>
                </c:pt>
                <c:pt idx="8027">
                  <c:v>80.280000000005799</c:v>
                </c:pt>
                <c:pt idx="8028">
                  <c:v>80.290000000005804</c:v>
                </c:pt>
                <c:pt idx="8029">
                  <c:v>80.300000000005795</c:v>
                </c:pt>
                <c:pt idx="8030">
                  <c:v>80.3100000000058</c:v>
                </c:pt>
                <c:pt idx="8031">
                  <c:v>80.320000000005805</c:v>
                </c:pt>
                <c:pt idx="8032">
                  <c:v>80.330000000005796</c:v>
                </c:pt>
                <c:pt idx="8033">
                  <c:v>80.340000000005801</c:v>
                </c:pt>
                <c:pt idx="8034">
                  <c:v>80.350000000005807</c:v>
                </c:pt>
                <c:pt idx="8035">
                  <c:v>80.360000000005797</c:v>
                </c:pt>
                <c:pt idx="8036">
                  <c:v>80.370000000005803</c:v>
                </c:pt>
                <c:pt idx="8037">
                  <c:v>80.380000000005793</c:v>
                </c:pt>
                <c:pt idx="8038">
                  <c:v>80.390000000005799</c:v>
                </c:pt>
                <c:pt idx="8039">
                  <c:v>80.400000000005903</c:v>
                </c:pt>
                <c:pt idx="8040">
                  <c:v>80.410000000005894</c:v>
                </c:pt>
                <c:pt idx="8041">
                  <c:v>80.420000000005899</c:v>
                </c:pt>
                <c:pt idx="8042">
                  <c:v>80.430000000005904</c:v>
                </c:pt>
                <c:pt idx="8043">
                  <c:v>80.440000000005895</c:v>
                </c:pt>
                <c:pt idx="8044">
                  <c:v>80.4500000000059</c:v>
                </c:pt>
                <c:pt idx="8045">
                  <c:v>80.460000000005905</c:v>
                </c:pt>
                <c:pt idx="8046">
                  <c:v>80.470000000005896</c:v>
                </c:pt>
                <c:pt idx="8047">
                  <c:v>80.480000000005901</c:v>
                </c:pt>
                <c:pt idx="8048">
                  <c:v>80.490000000005907</c:v>
                </c:pt>
                <c:pt idx="8049">
                  <c:v>80.500000000005898</c:v>
                </c:pt>
                <c:pt idx="8050">
                  <c:v>80.510000000005903</c:v>
                </c:pt>
                <c:pt idx="8051">
                  <c:v>80.520000000005894</c:v>
                </c:pt>
                <c:pt idx="8052">
                  <c:v>80.530000000005899</c:v>
                </c:pt>
                <c:pt idx="8053">
                  <c:v>80.540000000005904</c:v>
                </c:pt>
                <c:pt idx="8054">
                  <c:v>80.550000000005895</c:v>
                </c:pt>
                <c:pt idx="8055">
                  <c:v>80.5600000000059</c:v>
                </c:pt>
                <c:pt idx="8056">
                  <c:v>80.570000000005905</c:v>
                </c:pt>
                <c:pt idx="8057">
                  <c:v>80.580000000005896</c:v>
                </c:pt>
                <c:pt idx="8058">
                  <c:v>80.590000000005901</c:v>
                </c:pt>
                <c:pt idx="8059">
                  <c:v>80.600000000006006</c:v>
                </c:pt>
                <c:pt idx="8060">
                  <c:v>80.610000000005996</c:v>
                </c:pt>
                <c:pt idx="8061">
                  <c:v>80.620000000006002</c:v>
                </c:pt>
                <c:pt idx="8062">
                  <c:v>80.630000000006007</c:v>
                </c:pt>
                <c:pt idx="8063">
                  <c:v>80.640000000005998</c:v>
                </c:pt>
                <c:pt idx="8064">
                  <c:v>80.650000000006003</c:v>
                </c:pt>
                <c:pt idx="8065">
                  <c:v>80.660000000005994</c:v>
                </c:pt>
                <c:pt idx="8066">
                  <c:v>80.670000000005999</c:v>
                </c:pt>
                <c:pt idx="8067">
                  <c:v>80.680000000006004</c:v>
                </c:pt>
                <c:pt idx="8068">
                  <c:v>80.690000000005995</c:v>
                </c:pt>
                <c:pt idx="8069">
                  <c:v>80.700000000006</c:v>
                </c:pt>
                <c:pt idx="8070">
                  <c:v>80.710000000006005</c:v>
                </c:pt>
                <c:pt idx="8071">
                  <c:v>80.720000000005996</c:v>
                </c:pt>
                <c:pt idx="8072">
                  <c:v>80.730000000006001</c:v>
                </c:pt>
                <c:pt idx="8073">
                  <c:v>80.740000000006006</c:v>
                </c:pt>
                <c:pt idx="8074">
                  <c:v>80.750000000005997</c:v>
                </c:pt>
                <c:pt idx="8075">
                  <c:v>80.760000000006002</c:v>
                </c:pt>
                <c:pt idx="8076">
                  <c:v>80.770000000005993</c:v>
                </c:pt>
                <c:pt idx="8077">
                  <c:v>80.780000000005998</c:v>
                </c:pt>
                <c:pt idx="8078">
                  <c:v>80.790000000006103</c:v>
                </c:pt>
                <c:pt idx="8079">
                  <c:v>80.800000000006094</c:v>
                </c:pt>
                <c:pt idx="8080">
                  <c:v>80.810000000006099</c:v>
                </c:pt>
                <c:pt idx="8081">
                  <c:v>80.820000000006104</c:v>
                </c:pt>
                <c:pt idx="8082">
                  <c:v>80.830000000006095</c:v>
                </c:pt>
                <c:pt idx="8083">
                  <c:v>80.8400000000061</c:v>
                </c:pt>
                <c:pt idx="8084">
                  <c:v>80.850000000006105</c:v>
                </c:pt>
                <c:pt idx="8085">
                  <c:v>80.860000000006096</c:v>
                </c:pt>
                <c:pt idx="8086">
                  <c:v>80.870000000006101</c:v>
                </c:pt>
                <c:pt idx="8087">
                  <c:v>80.880000000006106</c:v>
                </c:pt>
                <c:pt idx="8088">
                  <c:v>80.890000000006097</c:v>
                </c:pt>
                <c:pt idx="8089">
                  <c:v>80.900000000006102</c:v>
                </c:pt>
                <c:pt idx="8090">
                  <c:v>80.910000000006093</c:v>
                </c:pt>
                <c:pt idx="8091">
                  <c:v>80.920000000006098</c:v>
                </c:pt>
                <c:pt idx="8092">
                  <c:v>80.930000000006103</c:v>
                </c:pt>
                <c:pt idx="8093">
                  <c:v>80.940000000006094</c:v>
                </c:pt>
                <c:pt idx="8094">
                  <c:v>80.950000000006099</c:v>
                </c:pt>
                <c:pt idx="8095">
                  <c:v>80.960000000006104</c:v>
                </c:pt>
                <c:pt idx="8096">
                  <c:v>80.970000000006095</c:v>
                </c:pt>
                <c:pt idx="8097">
                  <c:v>80.9800000000061</c:v>
                </c:pt>
                <c:pt idx="8098">
                  <c:v>80.990000000006205</c:v>
                </c:pt>
                <c:pt idx="8099">
                  <c:v>81.000000000006196</c:v>
                </c:pt>
                <c:pt idx="8100">
                  <c:v>81.010000000006201</c:v>
                </c:pt>
                <c:pt idx="8101">
                  <c:v>81.020000000006206</c:v>
                </c:pt>
                <c:pt idx="8102">
                  <c:v>81.030000000006197</c:v>
                </c:pt>
                <c:pt idx="8103">
                  <c:v>81.040000000006202</c:v>
                </c:pt>
                <c:pt idx="8104">
                  <c:v>81.050000000006193</c:v>
                </c:pt>
                <c:pt idx="8105">
                  <c:v>81.060000000006198</c:v>
                </c:pt>
                <c:pt idx="8106">
                  <c:v>81.070000000006203</c:v>
                </c:pt>
                <c:pt idx="8107">
                  <c:v>81.080000000006194</c:v>
                </c:pt>
                <c:pt idx="8108">
                  <c:v>81.090000000006199</c:v>
                </c:pt>
                <c:pt idx="8109">
                  <c:v>81.100000000006204</c:v>
                </c:pt>
                <c:pt idx="8110">
                  <c:v>81.110000000006195</c:v>
                </c:pt>
                <c:pt idx="8111">
                  <c:v>81.1200000000062</c:v>
                </c:pt>
                <c:pt idx="8112">
                  <c:v>81.130000000006206</c:v>
                </c:pt>
                <c:pt idx="8113">
                  <c:v>81.140000000006197</c:v>
                </c:pt>
                <c:pt idx="8114">
                  <c:v>81.150000000006202</c:v>
                </c:pt>
                <c:pt idx="8115">
                  <c:v>81.160000000006207</c:v>
                </c:pt>
                <c:pt idx="8116">
                  <c:v>81.170000000006198</c:v>
                </c:pt>
                <c:pt idx="8117">
                  <c:v>81.180000000006302</c:v>
                </c:pt>
                <c:pt idx="8118">
                  <c:v>81.190000000006293</c:v>
                </c:pt>
                <c:pt idx="8119">
                  <c:v>81.200000000006298</c:v>
                </c:pt>
                <c:pt idx="8120">
                  <c:v>81.210000000006303</c:v>
                </c:pt>
                <c:pt idx="8121">
                  <c:v>81.220000000006294</c:v>
                </c:pt>
                <c:pt idx="8122">
                  <c:v>81.230000000006299</c:v>
                </c:pt>
                <c:pt idx="8123">
                  <c:v>81.240000000006305</c:v>
                </c:pt>
                <c:pt idx="8124">
                  <c:v>81.250000000006295</c:v>
                </c:pt>
                <c:pt idx="8125">
                  <c:v>81.260000000006301</c:v>
                </c:pt>
                <c:pt idx="8126">
                  <c:v>81.270000000006306</c:v>
                </c:pt>
                <c:pt idx="8127">
                  <c:v>81.280000000006297</c:v>
                </c:pt>
                <c:pt idx="8128">
                  <c:v>81.290000000006302</c:v>
                </c:pt>
                <c:pt idx="8129">
                  <c:v>81.300000000006307</c:v>
                </c:pt>
                <c:pt idx="8130">
                  <c:v>81.310000000006298</c:v>
                </c:pt>
                <c:pt idx="8131">
                  <c:v>81.320000000006303</c:v>
                </c:pt>
                <c:pt idx="8132">
                  <c:v>81.330000000006294</c:v>
                </c:pt>
                <c:pt idx="8133">
                  <c:v>81.340000000006299</c:v>
                </c:pt>
                <c:pt idx="8134">
                  <c:v>81.350000000006304</c:v>
                </c:pt>
                <c:pt idx="8135">
                  <c:v>81.360000000006295</c:v>
                </c:pt>
                <c:pt idx="8136">
                  <c:v>81.3700000000063</c:v>
                </c:pt>
                <c:pt idx="8137">
                  <c:v>81.380000000006405</c:v>
                </c:pt>
                <c:pt idx="8138">
                  <c:v>81.390000000006395</c:v>
                </c:pt>
                <c:pt idx="8139">
                  <c:v>81.400000000006401</c:v>
                </c:pt>
                <c:pt idx="8140">
                  <c:v>81.410000000006406</c:v>
                </c:pt>
                <c:pt idx="8141">
                  <c:v>81.420000000006397</c:v>
                </c:pt>
                <c:pt idx="8142">
                  <c:v>81.430000000006402</c:v>
                </c:pt>
                <c:pt idx="8143">
                  <c:v>81.440000000006407</c:v>
                </c:pt>
                <c:pt idx="8144">
                  <c:v>81.450000000006398</c:v>
                </c:pt>
                <c:pt idx="8145">
                  <c:v>81.460000000006403</c:v>
                </c:pt>
                <c:pt idx="8146">
                  <c:v>81.470000000006394</c:v>
                </c:pt>
                <c:pt idx="8147">
                  <c:v>81.480000000006399</c:v>
                </c:pt>
                <c:pt idx="8148">
                  <c:v>81.490000000006404</c:v>
                </c:pt>
                <c:pt idx="8149">
                  <c:v>81.500000000006395</c:v>
                </c:pt>
                <c:pt idx="8150">
                  <c:v>81.5100000000064</c:v>
                </c:pt>
                <c:pt idx="8151">
                  <c:v>81.520000000006405</c:v>
                </c:pt>
                <c:pt idx="8152">
                  <c:v>81.530000000006396</c:v>
                </c:pt>
                <c:pt idx="8153">
                  <c:v>81.540000000006401</c:v>
                </c:pt>
                <c:pt idx="8154">
                  <c:v>81.550000000006406</c:v>
                </c:pt>
                <c:pt idx="8155">
                  <c:v>81.560000000006397</c:v>
                </c:pt>
                <c:pt idx="8156">
                  <c:v>81.570000000006502</c:v>
                </c:pt>
                <c:pt idx="8157">
                  <c:v>81.580000000006507</c:v>
                </c:pt>
                <c:pt idx="8158">
                  <c:v>81.590000000006498</c:v>
                </c:pt>
                <c:pt idx="8159">
                  <c:v>81.600000000006503</c:v>
                </c:pt>
                <c:pt idx="8160">
                  <c:v>81.610000000006494</c:v>
                </c:pt>
                <c:pt idx="8161">
                  <c:v>81.620000000006499</c:v>
                </c:pt>
                <c:pt idx="8162">
                  <c:v>81.630000000006504</c:v>
                </c:pt>
                <c:pt idx="8163">
                  <c:v>81.640000000006495</c:v>
                </c:pt>
                <c:pt idx="8164">
                  <c:v>81.6500000000065</c:v>
                </c:pt>
                <c:pt idx="8165">
                  <c:v>81.660000000006505</c:v>
                </c:pt>
                <c:pt idx="8166">
                  <c:v>81.670000000006496</c:v>
                </c:pt>
                <c:pt idx="8167">
                  <c:v>81.680000000006501</c:v>
                </c:pt>
                <c:pt idx="8168">
                  <c:v>81.690000000006506</c:v>
                </c:pt>
                <c:pt idx="8169">
                  <c:v>81.700000000006497</c:v>
                </c:pt>
                <c:pt idx="8170">
                  <c:v>81.710000000006502</c:v>
                </c:pt>
                <c:pt idx="8171">
                  <c:v>81.720000000006493</c:v>
                </c:pt>
                <c:pt idx="8172">
                  <c:v>81.730000000006498</c:v>
                </c:pt>
                <c:pt idx="8173">
                  <c:v>81.740000000006503</c:v>
                </c:pt>
                <c:pt idx="8174">
                  <c:v>81.750000000006494</c:v>
                </c:pt>
                <c:pt idx="8175">
                  <c:v>81.760000000006499</c:v>
                </c:pt>
                <c:pt idx="8176">
                  <c:v>81.770000000006604</c:v>
                </c:pt>
                <c:pt idx="8177">
                  <c:v>81.780000000006595</c:v>
                </c:pt>
                <c:pt idx="8178">
                  <c:v>81.7900000000066</c:v>
                </c:pt>
                <c:pt idx="8179">
                  <c:v>81.800000000006605</c:v>
                </c:pt>
                <c:pt idx="8180">
                  <c:v>81.810000000006596</c:v>
                </c:pt>
                <c:pt idx="8181">
                  <c:v>81.820000000006601</c:v>
                </c:pt>
                <c:pt idx="8182">
                  <c:v>81.830000000006606</c:v>
                </c:pt>
                <c:pt idx="8183">
                  <c:v>81.840000000006597</c:v>
                </c:pt>
                <c:pt idx="8184">
                  <c:v>81.850000000006602</c:v>
                </c:pt>
                <c:pt idx="8185">
                  <c:v>81.860000000006593</c:v>
                </c:pt>
                <c:pt idx="8186">
                  <c:v>81.870000000006598</c:v>
                </c:pt>
                <c:pt idx="8187">
                  <c:v>81.880000000006603</c:v>
                </c:pt>
                <c:pt idx="8188">
                  <c:v>81.890000000006594</c:v>
                </c:pt>
                <c:pt idx="8189">
                  <c:v>81.9000000000066</c:v>
                </c:pt>
                <c:pt idx="8190">
                  <c:v>81.910000000006605</c:v>
                </c:pt>
                <c:pt idx="8191">
                  <c:v>81.920000000006596</c:v>
                </c:pt>
                <c:pt idx="8192">
                  <c:v>81.930000000006601</c:v>
                </c:pt>
                <c:pt idx="8193">
                  <c:v>81.940000000006606</c:v>
                </c:pt>
                <c:pt idx="8194">
                  <c:v>81.950000000006597</c:v>
                </c:pt>
                <c:pt idx="8195">
                  <c:v>81.960000000006701</c:v>
                </c:pt>
                <c:pt idx="8196">
                  <c:v>81.970000000006706</c:v>
                </c:pt>
                <c:pt idx="8197">
                  <c:v>81.980000000006697</c:v>
                </c:pt>
                <c:pt idx="8198">
                  <c:v>81.990000000006702</c:v>
                </c:pt>
                <c:pt idx="8199">
                  <c:v>82.000000000006693</c:v>
                </c:pt>
                <c:pt idx="8200">
                  <c:v>82.010000000006698</c:v>
                </c:pt>
                <c:pt idx="8201">
                  <c:v>82.020000000006704</c:v>
                </c:pt>
                <c:pt idx="8202">
                  <c:v>82.030000000006694</c:v>
                </c:pt>
                <c:pt idx="8203">
                  <c:v>82.0400000000067</c:v>
                </c:pt>
                <c:pt idx="8204">
                  <c:v>82.050000000006705</c:v>
                </c:pt>
                <c:pt idx="8205">
                  <c:v>82.060000000006696</c:v>
                </c:pt>
                <c:pt idx="8206">
                  <c:v>82.070000000006701</c:v>
                </c:pt>
                <c:pt idx="8207">
                  <c:v>82.080000000006706</c:v>
                </c:pt>
                <c:pt idx="8208">
                  <c:v>82.090000000006697</c:v>
                </c:pt>
                <c:pt idx="8209">
                  <c:v>82.100000000006702</c:v>
                </c:pt>
                <c:pt idx="8210">
                  <c:v>82.110000000006707</c:v>
                </c:pt>
                <c:pt idx="8211">
                  <c:v>82.120000000006698</c:v>
                </c:pt>
                <c:pt idx="8212">
                  <c:v>82.130000000006703</c:v>
                </c:pt>
                <c:pt idx="8213">
                  <c:v>82.140000000006694</c:v>
                </c:pt>
                <c:pt idx="8214">
                  <c:v>82.150000000006699</c:v>
                </c:pt>
                <c:pt idx="8215">
                  <c:v>82.160000000006804</c:v>
                </c:pt>
                <c:pt idx="8216">
                  <c:v>82.170000000006794</c:v>
                </c:pt>
                <c:pt idx="8217">
                  <c:v>82.1800000000068</c:v>
                </c:pt>
                <c:pt idx="8218">
                  <c:v>82.190000000006805</c:v>
                </c:pt>
                <c:pt idx="8219">
                  <c:v>82.200000000006796</c:v>
                </c:pt>
                <c:pt idx="8220">
                  <c:v>82.210000000006801</c:v>
                </c:pt>
                <c:pt idx="8221">
                  <c:v>82.220000000006806</c:v>
                </c:pt>
                <c:pt idx="8222">
                  <c:v>82.230000000006797</c:v>
                </c:pt>
                <c:pt idx="8223">
                  <c:v>82.240000000006802</c:v>
                </c:pt>
                <c:pt idx="8224">
                  <c:v>82.250000000006807</c:v>
                </c:pt>
                <c:pt idx="8225">
                  <c:v>82.260000000006798</c:v>
                </c:pt>
                <c:pt idx="8226">
                  <c:v>82.270000000006803</c:v>
                </c:pt>
                <c:pt idx="8227">
                  <c:v>82.280000000006794</c:v>
                </c:pt>
                <c:pt idx="8228">
                  <c:v>82.290000000006799</c:v>
                </c:pt>
                <c:pt idx="8229">
                  <c:v>82.300000000006804</c:v>
                </c:pt>
                <c:pt idx="8230">
                  <c:v>82.310000000006795</c:v>
                </c:pt>
                <c:pt idx="8231">
                  <c:v>82.3200000000068</c:v>
                </c:pt>
                <c:pt idx="8232">
                  <c:v>82.330000000006805</c:v>
                </c:pt>
                <c:pt idx="8233">
                  <c:v>82.340000000006796</c:v>
                </c:pt>
                <c:pt idx="8234">
                  <c:v>82.350000000006901</c:v>
                </c:pt>
                <c:pt idx="8235">
                  <c:v>82.360000000006906</c:v>
                </c:pt>
                <c:pt idx="8236">
                  <c:v>82.370000000006897</c:v>
                </c:pt>
                <c:pt idx="8237">
                  <c:v>82.380000000006902</c:v>
                </c:pt>
                <c:pt idx="8238">
                  <c:v>82.390000000006907</c:v>
                </c:pt>
                <c:pt idx="8239">
                  <c:v>82.400000000006898</c:v>
                </c:pt>
                <c:pt idx="8240">
                  <c:v>82.410000000006903</c:v>
                </c:pt>
                <c:pt idx="8241">
                  <c:v>82.420000000006894</c:v>
                </c:pt>
                <c:pt idx="8242">
                  <c:v>82.430000000006899</c:v>
                </c:pt>
                <c:pt idx="8243">
                  <c:v>82.440000000006904</c:v>
                </c:pt>
                <c:pt idx="8244">
                  <c:v>82.450000000006895</c:v>
                </c:pt>
                <c:pt idx="8245">
                  <c:v>82.4600000000069</c:v>
                </c:pt>
                <c:pt idx="8246">
                  <c:v>82.470000000006905</c:v>
                </c:pt>
                <c:pt idx="8247">
                  <c:v>82.480000000006896</c:v>
                </c:pt>
                <c:pt idx="8248">
                  <c:v>82.490000000006901</c:v>
                </c:pt>
                <c:pt idx="8249">
                  <c:v>82.500000000006906</c:v>
                </c:pt>
                <c:pt idx="8250">
                  <c:v>82.510000000006897</c:v>
                </c:pt>
                <c:pt idx="8251">
                  <c:v>82.520000000006902</c:v>
                </c:pt>
                <c:pt idx="8252">
                  <c:v>82.530000000006893</c:v>
                </c:pt>
                <c:pt idx="8253">
                  <c:v>82.540000000006899</c:v>
                </c:pt>
                <c:pt idx="8254">
                  <c:v>82.550000000007003</c:v>
                </c:pt>
                <c:pt idx="8255">
                  <c:v>82.560000000006994</c:v>
                </c:pt>
                <c:pt idx="8256">
                  <c:v>82.570000000006999</c:v>
                </c:pt>
                <c:pt idx="8257">
                  <c:v>82.580000000007004</c:v>
                </c:pt>
                <c:pt idx="8258">
                  <c:v>82.590000000006995</c:v>
                </c:pt>
                <c:pt idx="8259">
                  <c:v>82.600000000007</c:v>
                </c:pt>
                <c:pt idx="8260">
                  <c:v>82.610000000007005</c:v>
                </c:pt>
                <c:pt idx="8261">
                  <c:v>82.620000000006996</c:v>
                </c:pt>
                <c:pt idx="8262">
                  <c:v>82.630000000007001</c:v>
                </c:pt>
                <c:pt idx="8263">
                  <c:v>82.640000000007007</c:v>
                </c:pt>
                <c:pt idx="8264">
                  <c:v>82.650000000006997</c:v>
                </c:pt>
                <c:pt idx="8265">
                  <c:v>82.660000000007003</c:v>
                </c:pt>
                <c:pt idx="8266">
                  <c:v>82.670000000006993</c:v>
                </c:pt>
                <c:pt idx="8267">
                  <c:v>82.680000000006999</c:v>
                </c:pt>
                <c:pt idx="8268">
                  <c:v>82.690000000007004</c:v>
                </c:pt>
                <c:pt idx="8269">
                  <c:v>82.700000000006995</c:v>
                </c:pt>
                <c:pt idx="8270">
                  <c:v>82.710000000007</c:v>
                </c:pt>
                <c:pt idx="8271">
                  <c:v>82.720000000007005</c:v>
                </c:pt>
                <c:pt idx="8272">
                  <c:v>82.730000000006996</c:v>
                </c:pt>
                <c:pt idx="8273">
                  <c:v>82.740000000007001</c:v>
                </c:pt>
                <c:pt idx="8274">
                  <c:v>82.750000000007105</c:v>
                </c:pt>
                <c:pt idx="8275">
                  <c:v>82.760000000007096</c:v>
                </c:pt>
                <c:pt idx="8276">
                  <c:v>82.770000000007101</c:v>
                </c:pt>
                <c:pt idx="8277">
                  <c:v>82.780000000007107</c:v>
                </c:pt>
                <c:pt idx="8278">
                  <c:v>82.790000000007097</c:v>
                </c:pt>
                <c:pt idx="8279">
                  <c:v>82.800000000007103</c:v>
                </c:pt>
                <c:pt idx="8280">
                  <c:v>82.810000000007093</c:v>
                </c:pt>
                <c:pt idx="8281">
                  <c:v>82.820000000007099</c:v>
                </c:pt>
                <c:pt idx="8282">
                  <c:v>82.830000000007104</c:v>
                </c:pt>
                <c:pt idx="8283">
                  <c:v>82.840000000007095</c:v>
                </c:pt>
                <c:pt idx="8284">
                  <c:v>82.8500000000071</c:v>
                </c:pt>
                <c:pt idx="8285">
                  <c:v>82.860000000007105</c:v>
                </c:pt>
                <c:pt idx="8286">
                  <c:v>82.870000000007096</c:v>
                </c:pt>
                <c:pt idx="8287">
                  <c:v>82.880000000007101</c:v>
                </c:pt>
                <c:pt idx="8288">
                  <c:v>82.890000000007106</c:v>
                </c:pt>
                <c:pt idx="8289">
                  <c:v>82.900000000007097</c:v>
                </c:pt>
                <c:pt idx="8290">
                  <c:v>82.910000000007102</c:v>
                </c:pt>
                <c:pt idx="8291">
                  <c:v>82.920000000007093</c:v>
                </c:pt>
                <c:pt idx="8292">
                  <c:v>82.930000000007098</c:v>
                </c:pt>
                <c:pt idx="8293">
                  <c:v>82.940000000007203</c:v>
                </c:pt>
                <c:pt idx="8294">
                  <c:v>82.950000000007194</c:v>
                </c:pt>
                <c:pt idx="8295">
                  <c:v>82.960000000007199</c:v>
                </c:pt>
                <c:pt idx="8296">
                  <c:v>82.970000000007204</c:v>
                </c:pt>
                <c:pt idx="8297">
                  <c:v>82.980000000007195</c:v>
                </c:pt>
                <c:pt idx="8298">
                  <c:v>82.9900000000072</c:v>
                </c:pt>
                <c:pt idx="8299">
                  <c:v>83.000000000007205</c:v>
                </c:pt>
                <c:pt idx="8300">
                  <c:v>83.010000000007196</c:v>
                </c:pt>
                <c:pt idx="8301">
                  <c:v>83.020000000007201</c:v>
                </c:pt>
                <c:pt idx="8302">
                  <c:v>83.030000000007206</c:v>
                </c:pt>
                <c:pt idx="8303">
                  <c:v>83.040000000007197</c:v>
                </c:pt>
                <c:pt idx="8304">
                  <c:v>83.050000000007202</c:v>
                </c:pt>
                <c:pt idx="8305">
                  <c:v>83.060000000007193</c:v>
                </c:pt>
                <c:pt idx="8306">
                  <c:v>83.070000000007198</c:v>
                </c:pt>
                <c:pt idx="8307">
                  <c:v>83.080000000007203</c:v>
                </c:pt>
                <c:pt idx="8308">
                  <c:v>83.090000000007194</c:v>
                </c:pt>
                <c:pt idx="8309">
                  <c:v>83.100000000007199</c:v>
                </c:pt>
                <c:pt idx="8310">
                  <c:v>83.110000000007204</c:v>
                </c:pt>
                <c:pt idx="8311">
                  <c:v>83.120000000007195</c:v>
                </c:pt>
                <c:pt idx="8312">
                  <c:v>83.1300000000072</c:v>
                </c:pt>
                <c:pt idx="8313">
                  <c:v>83.140000000007305</c:v>
                </c:pt>
                <c:pt idx="8314">
                  <c:v>83.150000000007296</c:v>
                </c:pt>
                <c:pt idx="8315">
                  <c:v>83.160000000007301</c:v>
                </c:pt>
                <c:pt idx="8316">
                  <c:v>83.170000000007306</c:v>
                </c:pt>
                <c:pt idx="8317">
                  <c:v>83.180000000007297</c:v>
                </c:pt>
                <c:pt idx="8318">
                  <c:v>83.190000000007302</c:v>
                </c:pt>
                <c:pt idx="8319">
                  <c:v>83.200000000007293</c:v>
                </c:pt>
                <c:pt idx="8320">
                  <c:v>83.210000000007298</c:v>
                </c:pt>
                <c:pt idx="8321">
                  <c:v>83.220000000007303</c:v>
                </c:pt>
                <c:pt idx="8322">
                  <c:v>83.230000000007294</c:v>
                </c:pt>
                <c:pt idx="8323">
                  <c:v>83.240000000007299</c:v>
                </c:pt>
                <c:pt idx="8324">
                  <c:v>83.250000000007304</c:v>
                </c:pt>
                <c:pt idx="8325">
                  <c:v>83.260000000007295</c:v>
                </c:pt>
                <c:pt idx="8326">
                  <c:v>83.2700000000073</c:v>
                </c:pt>
                <c:pt idx="8327">
                  <c:v>83.280000000007306</c:v>
                </c:pt>
                <c:pt idx="8328">
                  <c:v>83.290000000007296</c:v>
                </c:pt>
                <c:pt idx="8329">
                  <c:v>83.300000000007302</c:v>
                </c:pt>
                <c:pt idx="8330">
                  <c:v>83.310000000007307</c:v>
                </c:pt>
                <c:pt idx="8331">
                  <c:v>83.320000000007298</c:v>
                </c:pt>
                <c:pt idx="8332">
                  <c:v>83.330000000007402</c:v>
                </c:pt>
                <c:pt idx="8333">
                  <c:v>83.340000000007393</c:v>
                </c:pt>
                <c:pt idx="8334">
                  <c:v>83.350000000007398</c:v>
                </c:pt>
                <c:pt idx="8335">
                  <c:v>83.360000000007403</c:v>
                </c:pt>
                <c:pt idx="8336">
                  <c:v>83.370000000007394</c:v>
                </c:pt>
                <c:pt idx="8337">
                  <c:v>83.380000000007399</c:v>
                </c:pt>
                <c:pt idx="8338">
                  <c:v>83.390000000007404</c:v>
                </c:pt>
                <c:pt idx="8339">
                  <c:v>83.400000000007395</c:v>
                </c:pt>
                <c:pt idx="8340">
                  <c:v>83.4100000000074</c:v>
                </c:pt>
                <c:pt idx="8341">
                  <c:v>83.420000000007406</c:v>
                </c:pt>
                <c:pt idx="8342">
                  <c:v>83.430000000007396</c:v>
                </c:pt>
                <c:pt idx="8343">
                  <c:v>83.440000000007402</c:v>
                </c:pt>
                <c:pt idx="8344">
                  <c:v>83.450000000007407</c:v>
                </c:pt>
                <c:pt idx="8345">
                  <c:v>83.460000000007398</c:v>
                </c:pt>
                <c:pt idx="8346">
                  <c:v>83.470000000007403</c:v>
                </c:pt>
                <c:pt idx="8347">
                  <c:v>83.480000000007394</c:v>
                </c:pt>
                <c:pt idx="8348">
                  <c:v>83.490000000007399</c:v>
                </c:pt>
                <c:pt idx="8349">
                  <c:v>83.500000000007404</c:v>
                </c:pt>
                <c:pt idx="8350">
                  <c:v>83.510000000007395</c:v>
                </c:pt>
                <c:pt idx="8351">
                  <c:v>83.5200000000074</c:v>
                </c:pt>
                <c:pt idx="8352">
                  <c:v>83.530000000007504</c:v>
                </c:pt>
                <c:pt idx="8353">
                  <c:v>83.540000000007495</c:v>
                </c:pt>
                <c:pt idx="8354">
                  <c:v>83.5500000000075</c:v>
                </c:pt>
                <c:pt idx="8355">
                  <c:v>83.560000000007506</c:v>
                </c:pt>
                <c:pt idx="8356">
                  <c:v>83.570000000007497</c:v>
                </c:pt>
                <c:pt idx="8357">
                  <c:v>83.580000000007502</c:v>
                </c:pt>
                <c:pt idx="8358">
                  <c:v>83.590000000007507</c:v>
                </c:pt>
                <c:pt idx="8359">
                  <c:v>83.600000000007498</c:v>
                </c:pt>
                <c:pt idx="8360">
                  <c:v>83.610000000007503</c:v>
                </c:pt>
                <c:pt idx="8361">
                  <c:v>83.620000000007494</c:v>
                </c:pt>
                <c:pt idx="8362">
                  <c:v>83.630000000007499</c:v>
                </c:pt>
                <c:pt idx="8363">
                  <c:v>83.640000000007504</c:v>
                </c:pt>
                <c:pt idx="8364">
                  <c:v>83.650000000007495</c:v>
                </c:pt>
                <c:pt idx="8365">
                  <c:v>83.6600000000075</c:v>
                </c:pt>
                <c:pt idx="8366">
                  <c:v>83.670000000007505</c:v>
                </c:pt>
                <c:pt idx="8367">
                  <c:v>83.680000000007496</c:v>
                </c:pt>
                <c:pt idx="8368">
                  <c:v>83.690000000007501</c:v>
                </c:pt>
                <c:pt idx="8369">
                  <c:v>83.700000000007506</c:v>
                </c:pt>
                <c:pt idx="8370">
                  <c:v>83.710000000007497</c:v>
                </c:pt>
                <c:pt idx="8371">
                  <c:v>83.720000000007602</c:v>
                </c:pt>
                <c:pt idx="8372">
                  <c:v>83.730000000007607</c:v>
                </c:pt>
                <c:pt idx="8373">
                  <c:v>83.740000000007598</c:v>
                </c:pt>
                <c:pt idx="8374">
                  <c:v>83.750000000007603</c:v>
                </c:pt>
                <c:pt idx="8375">
                  <c:v>83.760000000007594</c:v>
                </c:pt>
                <c:pt idx="8376">
                  <c:v>83.770000000007599</c:v>
                </c:pt>
                <c:pt idx="8377">
                  <c:v>83.780000000007604</c:v>
                </c:pt>
                <c:pt idx="8378">
                  <c:v>83.790000000007595</c:v>
                </c:pt>
                <c:pt idx="8379">
                  <c:v>83.8000000000076</c:v>
                </c:pt>
                <c:pt idx="8380">
                  <c:v>83.810000000007605</c:v>
                </c:pt>
                <c:pt idx="8381">
                  <c:v>83.820000000007596</c:v>
                </c:pt>
                <c:pt idx="8382">
                  <c:v>83.830000000007601</c:v>
                </c:pt>
                <c:pt idx="8383">
                  <c:v>83.840000000007606</c:v>
                </c:pt>
                <c:pt idx="8384">
                  <c:v>83.850000000007597</c:v>
                </c:pt>
                <c:pt idx="8385">
                  <c:v>83.860000000007602</c:v>
                </c:pt>
                <c:pt idx="8386">
                  <c:v>83.870000000007593</c:v>
                </c:pt>
                <c:pt idx="8387">
                  <c:v>83.880000000007598</c:v>
                </c:pt>
                <c:pt idx="8388">
                  <c:v>83.890000000007603</c:v>
                </c:pt>
                <c:pt idx="8389">
                  <c:v>83.900000000007594</c:v>
                </c:pt>
                <c:pt idx="8390">
                  <c:v>83.910000000007599</c:v>
                </c:pt>
                <c:pt idx="8391">
                  <c:v>83.920000000007704</c:v>
                </c:pt>
                <c:pt idx="8392">
                  <c:v>83.930000000007695</c:v>
                </c:pt>
                <c:pt idx="8393">
                  <c:v>83.9400000000077</c:v>
                </c:pt>
                <c:pt idx="8394">
                  <c:v>83.950000000007705</c:v>
                </c:pt>
                <c:pt idx="8395">
                  <c:v>83.960000000007696</c:v>
                </c:pt>
                <c:pt idx="8396">
                  <c:v>83.970000000007701</c:v>
                </c:pt>
                <c:pt idx="8397">
                  <c:v>83.980000000007706</c:v>
                </c:pt>
                <c:pt idx="8398">
                  <c:v>83.990000000007697</c:v>
                </c:pt>
                <c:pt idx="8399">
                  <c:v>84.000000000007702</c:v>
                </c:pt>
                <c:pt idx="8400">
                  <c:v>84.010000000007693</c:v>
                </c:pt>
                <c:pt idx="8401">
                  <c:v>84.020000000007698</c:v>
                </c:pt>
                <c:pt idx="8402">
                  <c:v>84.030000000007703</c:v>
                </c:pt>
                <c:pt idx="8403">
                  <c:v>84.040000000007694</c:v>
                </c:pt>
                <c:pt idx="8404">
                  <c:v>84.050000000007699</c:v>
                </c:pt>
                <c:pt idx="8405">
                  <c:v>84.060000000007705</c:v>
                </c:pt>
                <c:pt idx="8406">
                  <c:v>84.070000000007695</c:v>
                </c:pt>
                <c:pt idx="8407">
                  <c:v>84.080000000007701</c:v>
                </c:pt>
                <c:pt idx="8408">
                  <c:v>84.090000000007706</c:v>
                </c:pt>
                <c:pt idx="8409">
                  <c:v>84.100000000007697</c:v>
                </c:pt>
                <c:pt idx="8410">
                  <c:v>84.110000000007801</c:v>
                </c:pt>
                <c:pt idx="8411">
                  <c:v>84.120000000007806</c:v>
                </c:pt>
                <c:pt idx="8412">
                  <c:v>84.130000000007797</c:v>
                </c:pt>
                <c:pt idx="8413">
                  <c:v>84.140000000007802</c:v>
                </c:pt>
                <c:pt idx="8414">
                  <c:v>84.150000000007793</c:v>
                </c:pt>
                <c:pt idx="8415">
                  <c:v>84.160000000007798</c:v>
                </c:pt>
                <c:pt idx="8416">
                  <c:v>84.170000000007803</c:v>
                </c:pt>
                <c:pt idx="8417">
                  <c:v>84.180000000007794</c:v>
                </c:pt>
                <c:pt idx="8418">
                  <c:v>84.190000000007799</c:v>
                </c:pt>
                <c:pt idx="8419">
                  <c:v>84.200000000007805</c:v>
                </c:pt>
                <c:pt idx="8420">
                  <c:v>84.210000000007796</c:v>
                </c:pt>
                <c:pt idx="8421">
                  <c:v>84.220000000007801</c:v>
                </c:pt>
                <c:pt idx="8422">
                  <c:v>84.230000000007806</c:v>
                </c:pt>
                <c:pt idx="8423">
                  <c:v>84.240000000007797</c:v>
                </c:pt>
                <c:pt idx="8424">
                  <c:v>84.250000000007802</c:v>
                </c:pt>
                <c:pt idx="8425">
                  <c:v>84.260000000007807</c:v>
                </c:pt>
                <c:pt idx="8426">
                  <c:v>84.270000000007798</c:v>
                </c:pt>
                <c:pt idx="8427">
                  <c:v>84.280000000007803</c:v>
                </c:pt>
                <c:pt idx="8428">
                  <c:v>84.290000000007794</c:v>
                </c:pt>
                <c:pt idx="8429">
                  <c:v>84.300000000007799</c:v>
                </c:pt>
                <c:pt idx="8430">
                  <c:v>84.310000000007904</c:v>
                </c:pt>
                <c:pt idx="8431">
                  <c:v>84.320000000007894</c:v>
                </c:pt>
                <c:pt idx="8432">
                  <c:v>84.3300000000079</c:v>
                </c:pt>
                <c:pt idx="8433">
                  <c:v>84.340000000007905</c:v>
                </c:pt>
                <c:pt idx="8434">
                  <c:v>84.350000000007896</c:v>
                </c:pt>
                <c:pt idx="8435">
                  <c:v>84.360000000007901</c:v>
                </c:pt>
                <c:pt idx="8436">
                  <c:v>84.370000000007906</c:v>
                </c:pt>
                <c:pt idx="8437">
                  <c:v>84.380000000007897</c:v>
                </c:pt>
                <c:pt idx="8438">
                  <c:v>84.390000000007902</c:v>
                </c:pt>
                <c:pt idx="8439">
                  <c:v>84.400000000007907</c:v>
                </c:pt>
                <c:pt idx="8440">
                  <c:v>84.410000000007898</c:v>
                </c:pt>
                <c:pt idx="8441">
                  <c:v>84.420000000007903</c:v>
                </c:pt>
                <c:pt idx="8442">
                  <c:v>84.430000000007894</c:v>
                </c:pt>
                <c:pt idx="8443">
                  <c:v>84.440000000007899</c:v>
                </c:pt>
                <c:pt idx="8444">
                  <c:v>84.450000000007904</c:v>
                </c:pt>
                <c:pt idx="8445">
                  <c:v>84.460000000007895</c:v>
                </c:pt>
                <c:pt idx="8446">
                  <c:v>84.4700000000079</c:v>
                </c:pt>
                <c:pt idx="8447">
                  <c:v>84.480000000007905</c:v>
                </c:pt>
                <c:pt idx="8448">
                  <c:v>84.490000000007896</c:v>
                </c:pt>
                <c:pt idx="8449">
                  <c:v>84.500000000008001</c:v>
                </c:pt>
                <c:pt idx="8450">
                  <c:v>84.510000000008006</c:v>
                </c:pt>
                <c:pt idx="8451">
                  <c:v>84.520000000007997</c:v>
                </c:pt>
                <c:pt idx="8452">
                  <c:v>84.530000000008002</c:v>
                </c:pt>
                <c:pt idx="8453">
                  <c:v>84.540000000008007</c:v>
                </c:pt>
                <c:pt idx="8454">
                  <c:v>84.550000000007998</c:v>
                </c:pt>
                <c:pt idx="8455">
                  <c:v>84.560000000008003</c:v>
                </c:pt>
                <c:pt idx="8456">
                  <c:v>84.570000000007994</c:v>
                </c:pt>
                <c:pt idx="8457">
                  <c:v>84.580000000007999</c:v>
                </c:pt>
                <c:pt idx="8458">
                  <c:v>84.590000000008004</c:v>
                </c:pt>
                <c:pt idx="8459">
                  <c:v>84.600000000007995</c:v>
                </c:pt>
                <c:pt idx="8460">
                  <c:v>84.610000000008</c:v>
                </c:pt>
                <c:pt idx="8461">
                  <c:v>84.620000000008005</c:v>
                </c:pt>
                <c:pt idx="8462">
                  <c:v>84.630000000007996</c:v>
                </c:pt>
                <c:pt idx="8463">
                  <c:v>84.640000000008001</c:v>
                </c:pt>
                <c:pt idx="8464">
                  <c:v>84.650000000008006</c:v>
                </c:pt>
                <c:pt idx="8465">
                  <c:v>84.660000000007997</c:v>
                </c:pt>
                <c:pt idx="8466">
                  <c:v>84.670000000008002</c:v>
                </c:pt>
                <c:pt idx="8467">
                  <c:v>84.680000000007993</c:v>
                </c:pt>
                <c:pt idx="8468">
                  <c:v>84.690000000007998</c:v>
                </c:pt>
                <c:pt idx="8469">
                  <c:v>84.700000000008103</c:v>
                </c:pt>
                <c:pt idx="8470">
                  <c:v>84.710000000008094</c:v>
                </c:pt>
                <c:pt idx="8471">
                  <c:v>84.720000000008099</c:v>
                </c:pt>
                <c:pt idx="8472">
                  <c:v>84.730000000008104</c:v>
                </c:pt>
                <c:pt idx="8473">
                  <c:v>84.740000000008095</c:v>
                </c:pt>
                <c:pt idx="8474">
                  <c:v>84.7500000000081</c:v>
                </c:pt>
                <c:pt idx="8475">
                  <c:v>84.760000000008105</c:v>
                </c:pt>
                <c:pt idx="8476">
                  <c:v>84.770000000008096</c:v>
                </c:pt>
                <c:pt idx="8477">
                  <c:v>84.780000000008101</c:v>
                </c:pt>
                <c:pt idx="8478">
                  <c:v>84.790000000008106</c:v>
                </c:pt>
                <c:pt idx="8479">
                  <c:v>84.800000000008097</c:v>
                </c:pt>
                <c:pt idx="8480">
                  <c:v>84.810000000008102</c:v>
                </c:pt>
                <c:pt idx="8481">
                  <c:v>84.820000000008093</c:v>
                </c:pt>
                <c:pt idx="8482">
                  <c:v>84.830000000008098</c:v>
                </c:pt>
                <c:pt idx="8483">
                  <c:v>84.840000000008104</c:v>
                </c:pt>
                <c:pt idx="8484">
                  <c:v>84.850000000008095</c:v>
                </c:pt>
                <c:pt idx="8485">
                  <c:v>84.8600000000081</c:v>
                </c:pt>
                <c:pt idx="8486">
                  <c:v>84.870000000008105</c:v>
                </c:pt>
                <c:pt idx="8487">
                  <c:v>84.880000000008096</c:v>
                </c:pt>
                <c:pt idx="8488">
                  <c:v>84.890000000008101</c:v>
                </c:pt>
                <c:pt idx="8489">
                  <c:v>84.900000000008205</c:v>
                </c:pt>
                <c:pt idx="8490">
                  <c:v>84.910000000008196</c:v>
                </c:pt>
                <c:pt idx="8491">
                  <c:v>84.920000000008201</c:v>
                </c:pt>
                <c:pt idx="8492">
                  <c:v>84.930000000008206</c:v>
                </c:pt>
                <c:pt idx="8493">
                  <c:v>84.940000000008197</c:v>
                </c:pt>
                <c:pt idx="8494">
                  <c:v>84.950000000008203</c:v>
                </c:pt>
                <c:pt idx="8495">
                  <c:v>84.960000000008193</c:v>
                </c:pt>
                <c:pt idx="8496">
                  <c:v>84.970000000008199</c:v>
                </c:pt>
                <c:pt idx="8497">
                  <c:v>84.980000000008204</c:v>
                </c:pt>
                <c:pt idx="8498">
                  <c:v>84.990000000008195</c:v>
                </c:pt>
                <c:pt idx="8499">
                  <c:v>85.0000000000082</c:v>
                </c:pt>
                <c:pt idx="8500">
                  <c:v>85.010000000008205</c:v>
                </c:pt>
                <c:pt idx="8501">
                  <c:v>85.020000000008196</c:v>
                </c:pt>
                <c:pt idx="8502">
                  <c:v>85.030000000008201</c:v>
                </c:pt>
                <c:pt idx="8503">
                  <c:v>85.040000000008206</c:v>
                </c:pt>
                <c:pt idx="8504">
                  <c:v>85.050000000008197</c:v>
                </c:pt>
                <c:pt idx="8505">
                  <c:v>85.060000000008202</c:v>
                </c:pt>
                <c:pt idx="8506">
                  <c:v>85.070000000008207</c:v>
                </c:pt>
                <c:pt idx="8507">
                  <c:v>85.080000000008198</c:v>
                </c:pt>
                <c:pt idx="8508">
                  <c:v>85.090000000008303</c:v>
                </c:pt>
                <c:pt idx="8509">
                  <c:v>85.100000000008293</c:v>
                </c:pt>
                <c:pt idx="8510">
                  <c:v>85.110000000008299</c:v>
                </c:pt>
                <c:pt idx="8511">
                  <c:v>85.120000000008304</c:v>
                </c:pt>
                <c:pt idx="8512">
                  <c:v>85.130000000008295</c:v>
                </c:pt>
                <c:pt idx="8513">
                  <c:v>85.1400000000083</c:v>
                </c:pt>
                <c:pt idx="8514">
                  <c:v>85.150000000008305</c:v>
                </c:pt>
                <c:pt idx="8515">
                  <c:v>85.160000000008296</c:v>
                </c:pt>
                <c:pt idx="8516">
                  <c:v>85.170000000008301</c:v>
                </c:pt>
                <c:pt idx="8517">
                  <c:v>85.180000000008306</c:v>
                </c:pt>
                <c:pt idx="8518">
                  <c:v>85.190000000008297</c:v>
                </c:pt>
                <c:pt idx="8519">
                  <c:v>85.200000000008302</c:v>
                </c:pt>
                <c:pt idx="8520">
                  <c:v>85.210000000008307</c:v>
                </c:pt>
                <c:pt idx="8521">
                  <c:v>85.220000000008298</c:v>
                </c:pt>
                <c:pt idx="8522">
                  <c:v>85.230000000008303</c:v>
                </c:pt>
                <c:pt idx="8523">
                  <c:v>85.240000000008294</c:v>
                </c:pt>
                <c:pt idx="8524">
                  <c:v>85.250000000008299</c:v>
                </c:pt>
                <c:pt idx="8525">
                  <c:v>85.260000000008304</c:v>
                </c:pt>
                <c:pt idx="8526">
                  <c:v>85.270000000008295</c:v>
                </c:pt>
                <c:pt idx="8527">
                  <c:v>85.2800000000083</c:v>
                </c:pt>
                <c:pt idx="8528">
                  <c:v>85.290000000008405</c:v>
                </c:pt>
                <c:pt idx="8529">
                  <c:v>85.300000000008396</c:v>
                </c:pt>
                <c:pt idx="8530">
                  <c:v>85.310000000008401</c:v>
                </c:pt>
                <c:pt idx="8531">
                  <c:v>85.320000000008406</c:v>
                </c:pt>
                <c:pt idx="8532">
                  <c:v>85.330000000008397</c:v>
                </c:pt>
                <c:pt idx="8533">
                  <c:v>85.340000000008402</c:v>
                </c:pt>
                <c:pt idx="8534">
                  <c:v>85.350000000008393</c:v>
                </c:pt>
                <c:pt idx="8535">
                  <c:v>85.360000000008398</c:v>
                </c:pt>
                <c:pt idx="8536">
                  <c:v>85.370000000008403</c:v>
                </c:pt>
                <c:pt idx="8537">
                  <c:v>85.380000000008394</c:v>
                </c:pt>
                <c:pt idx="8538">
                  <c:v>85.390000000008399</c:v>
                </c:pt>
                <c:pt idx="8539">
                  <c:v>85.400000000008404</c:v>
                </c:pt>
                <c:pt idx="8540">
                  <c:v>85.410000000008395</c:v>
                </c:pt>
                <c:pt idx="8541">
                  <c:v>85.4200000000084</c:v>
                </c:pt>
                <c:pt idx="8542">
                  <c:v>85.430000000008405</c:v>
                </c:pt>
                <c:pt idx="8543">
                  <c:v>85.440000000008396</c:v>
                </c:pt>
                <c:pt idx="8544">
                  <c:v>85.450000000008401</c:v>
                </c:pt>
                <c:pt idx="8545">
                  <c:v>85.460000000008407</c:v>
                </c:pt>
                <c:pt idx="8546">
                  <c:v>85.470000000008397</c:v>
                </c:pt>
                <c:pt idx="8547">
                  <c:v>85.480000000008502</c:v>
                </c:pt>
                <c:pt idx="8548">
                  <c:v>85.490000000008493</c:v>
                </c:pt>
                <c:pt idx="8549">
                  <c:v>85.500000000008498</c:v>
                </c:pt>
                <c:pt idx="8550">
                  <c:v>85.510000000008503</c:v>
                </c:pt>
                <c:pt idx="8551">
                  <c:v>85.520000000008494</c:v>
                </c:pt>
                <c:pt idx="8552">
                  <c:v>85.530000000008499</c:v>
                </c:pt>
                <c:pt idx="8553">
                  <c:v>85.540000000008504</c:v>
                </c:pt>
                <c:pt idx="8554">
                  <c:v>85.550000000008495</c:v>
                </c:pt>
                <c:pt idx="8555">
                  <c:v>85.5600000000085</c:v>
                </c:pt>
                <c:pt idx="8556">
                  <c:v>85.570000000008505</c:v>
                </c:pt>
                <c:pt idx="8557">
                  <c:v>85.580000000008496</c:v>
                </c:pt>
                <c:pt idx="8558">
                  <c:v>85.590000000008502</c:v>
                </c:pt>
                <c:pt idx="8559">
                  <c:v>85.600000000008507</c:v>
                </c:pt>
                <c:pt idx="8560">
                  <c:v>85.610000000008498</c:v>
                </c:pt>
                <c:pt idx="8561">
                  <c:v>85.620000000008503</c:v>
                </c:pt>
                <c:pt idx="8562">
                  <c:v>85.630000000008494</c:v>
                </c:pt>
                <c:pt idx="8563">
                  <c:v>85.640000000008499</c:v>
                </c:pt>
                <c:pt idx="8564">
                  <c:v>85.650000000008504</c:v>
                </c:pt>
                <c:pt idx="8565">
                  <c:v>85.660000000008495</c:v>
                </c:pt>
                <c:pt idx="8566">
                  <c:v>85.6700000000085</c:v>
                </c:pt>
                <c:pt idx="8567">
                  <c:v>85.680000000008604</c:v>
                </c:pt>
                <c:pt idx="8568">
                  <c:v>85.690000000008595</c:v>
                </c:pt>
                <c:pt idx="8569">
                  <c:v>85.7000000000086</c:v>
                </c:pt>
                <c:pt idx="8570">
                  <c:v>85.710000000008606</c:v>
                </c:pt>
                <c:pt idx="8571">
                  <c:v>85.720000000008596</c:v>
                </c:pt>
                <c:pt idx="8572">
                  <c:v>85.730000000008602</c:v>
                </c:pt>
                <c:pt idx="8573">
                  <c:v>85.740000000008607</c:v>
                </c:pt>
                <c:pt idx="8574">
                  <c:v>85.750000000008598</c:v>
                </c:pt>
                <c:pt idx="8575">
                  <c:v>85.760000000008603</c:v>
                </c:pt>
                <c:pt idx="8576">
                  <c:v>85.770000000008594</c:v>
                </c:pt>
                <c:pt idx="8577">
                  <c:v>85.780000000008599</c:v>
                </c:pt>
                <c:pt idx="8578">
                  <c:v>85.790000000008604</c:v>
                </c:pt>
                <c:pt idx="8579">
                  <c:v>85.800000000008595</c:v>
                </c:pt>
                <c:pt idx="8580">
                  <c:v>85.8100000000086</c:v>
                </c:pt>
                <c:pt idx="8581">
                  <c:v>85.820000000008605</c:v>
                </c:pt>
                <c:pt idx="8582">
                  <c:v>85.830000000008596</c:v>
                </c:pt>
                <c:pt idx="8583">
                  <c:v>85.840000000008601</c:v>
                </c:pt>
                <c:pt idx="8584">
                  <c:v>85.850000000008606</c:v>
                </c:pt>
                <c:pt idx="8585">
                  <c:v>85.860000000008597</c:v>
                </c:pt>
                <c:pt idx="8586">
                  <c:v>85.870000000008702</c:v>
                </c:pt>
                <c:pt idx="8587">
                  <c:v>85.880000000008707</c:v>
                </c:pt>
                <c:pt idx="8588">
                  <c:v>85.890000000008698</c:v>
                </c:pt>
                <c:pt idx="8589">
                  <c:v>85.900000000008703</c:v>
                </c:pt>
                <c:pt idx="8590">
                  <c:v>85.910000000008694</c:v>
                </c:pt>
                <c:pt idx="8591">
                  <c:v>85.920000000008699</c:v>
                </c:pt>
                <c:pt idx="8592">
                  <c:v>85.930000000008704</c:v>
                </c:pt>
                <c:pt idx="8593">
                  <c:v>85.940000000008695</c:v>
                </c:pt>
                <c:pt idx="8594">
                  <c:v>85.9500000000087</c:v>
                </c:pt>
                <c:pt idx="8595">
                  <c:v>85.960000000008705</c:v>
                </c:pt>
                <c:pt idx="8596">
                  <c:v>85.970000000008696</c:v>
                </c:pt>
                <c:pt idx="8597">
                  <c:v>85.980000000008701</c:v>
                </c:pt>
                <c:pt idx="8598">
                  <c:v>85.990000000008706</c:v>
                </c:pt>
                <c:pt idx="8599">
                  <c:v>86.000000000008697</c:v>
                </c:pt>
                <c:pt idx="8600">
                  <c:v>86.010000000008702</c:v>
                </c:pt>
                <c:pt idx="8601">
                  <c:v>86.020000000008693</c:v>
                </c:pt>
                <c:pt idx="8602">
                  <c:v>86.030000000008698</c:v>
                </c:pt>
                <c:pt idx="8603">
                  <c:v>86.040000000008703</c:v>
                </c:pt>
                <c:pt idx="8604">
                  <c:v>86.050000000008694</c:v>
                </c:pt>
                <c:pt idx="8605">
                  <c:v>86.060000000008699</c:v>
                </c:pt>
                <c:pt idx="8606">
                  <c:v>86.070000000008804</c:v>
                </c:pt>
                <c:pt idx="8607">
                  <c:v>86.080000000008795</c:v>
                </c:pt>
                <c:pt idx="8608">
                  <c:v>86.0900000000088</c:v>
                </c:pt>
                <c:pt idx="8609">
                  <c:v>86.100000000008805</c:v>
                </c:pt>
                <c:pt idx="8610">
                  <c:v>86.110000000008796</c:v>
                </c:pt>
                <c:pt idx="8611">
                  <c:v>86.120000000008801</c:v>
                </c:pt>
                <c:pt idx="8612">
                  <c:v>86.130000000008806</c:v>
                </c:pt>
                <c:pt idx="8613">
                  <c:v>86.140000000008797</c:v>
                </c:pt>
                <c:pt idx="8614">
                  <c:v>86.150000000008802</c:v>
                </c:pt>
                <c:pt idx="8615">
                  <c:v>86.160000000008793</c:v>
                </c:pt>
                <c:pt idx="8616">
                  <c:v>86.170000000008798</c:v>
                </c:pt>
                <c:pt idx="8617">
                  <c:v>86.180000000008803</c:v>
                </c:pt>
                <c:pt idx="8618">
                  <c:v>86.190000000008794</c:v>
                </c:pt>
                <c:pt idx="8619">
                  <c:v>86.200000000008799</c:v>
                </c:pt>
                <c:pt idx="8620">
                  <c:v>86.210000000008804</c:v>
                </c:pt>
                <c:pt idx="8621">
                  <c:v>86.220000000008795</c:v>
                </c:pt>
                <c:pt idx="8622">
                  <c:v>86.2300000000088</c:v>
                </c:pt>
                <c:pt idx="8623">
                  <c:v>86.240000000008806</c:v>
                </c:pt>
                <c:pt idx="8624">
                  <c:v>86.250000000008797</c:v>
                </c:pt>
                <c:pt idx="8625">
                  <c:v>86.260000000008901</c:v>
                </c:pt>
                <c:pt idx="8626">
                  <c:v>86.270000000008906</c:v>
                </c:pt>
                <c:pt idx="8627">
                  <c:v>86.280000000008897</c:v>
                </c:pt>
                <c:pt idx="8628">
                  <c:v>86.290000000008902</c:v>
                </c:pt>
                <c:pt idx="8629">
                  <c:v>86.300000000008893</c:v>
                </c:pt>
                <c:pt idx="8630">
                  <c:v>86.310000000008898</c:v>
                </c:pt>
                <c:pt idx="8631">
                  <c:v>86.320000000008903</c:v>
                </c:pt>
                <c:pt idx="8632">
                  <c:v>86.330000000008894</c:v>
                </c:pt>
                <c:pt idx="8633">
                  <c:v>86.340000000008899</c:v>
                </c:pt>
                <c:pt idx="8634">
                  <c:v>86.350000000008905</c:v>
                </c:pt>
                <c:pt idx="8635">
                  <c:v>86.360000000008895</c:v>
                </c:pt>
                <c:pt idx="8636">
                  <c:v>86.370000000008901</c:v>
                </c:pt>
                <c:pt idx="8637">
                  <c:v>86.380000000008906</c:v>
                </c:pt>
                <c:pt idx="8638">
                  <c:v>86.390000000008897</c:v>
                </c:pt>
                <c:pt idx="8639">
                  <c:v>86.400000000008902</c:v>
                </c:pt>
                <c:pt idx="8640">
                  <c:v>86.410000000008907</c:v>
                </c:pt>
                <c:pt idx="8641">
                  <c:v>86.420000000008898</c:v>
                </c:pt>
                <c:pt idx="8642">
                  <c:v>86.430000000008903</c:v>
                </c:pt>
                <c:pt idx="8643">
                  <c:v>86.440000000008894</c:v>
                </c:pt>
                <c:pt idx="8644">
                  <c:v>86.450000000008899</c:v>
                </c:pt>
                <c:pt idx="8645">
                  <c:v>86.460000000009003</c:v>
                </c:pt>
                <c:pt idx="8646">
                  <c:v>86.470000000008994</c:v>
                </c:pt>
                <c:pt idx="8647">
                  <c:v>86.480000000008999</c:v>
                </c:pt>
                <c:pt idx="8648">
                  <c:v>86.490000000009005</c:v>
                </c:pt>
                <c:pt idx="8649">
                  <c:v>86.500000000008995</c:v>
                </c:pt>
                <c:pt idx="8650">
                  <c:v>86.510000000009001</c:v>
                </c:pt>
                <c:pt idx="8651">
                  <c:v>86.520000000009006</c:v>
                </c:pt>
                <c:pt idx="8652">
                  <c:v>86.530000000008997</c:v>
                </c:pt>
                <c:pt idx="8653">
                  <c:v>86.540000000009002</c:v>
                </c:pt>
                <c:pt idx="8654">
                  <c:v>86.550000000009007</c:v>
                </c:pt>
                <c:pt idx="8655">
                  <c:v>86.560000000008998</c:v>
                </c:pt>
                <c:pt idx="8656">
                  <c:v>86.570000000009003</c:v>
                </c:pt>
                <c:pt idx="8657">
                  <c:v>86.580000000008994</c:v>
                </c:pt>
                <c:pt idx="8658">
                  <c:v>86.590000000008999</c:v>
                </c:pt>
                <c:pt idx="8659">
                  <c:v>86.600000000009004</c:v>
                </c:pt>
                <c:pt idx="8660">
                  <c:v>86.610000000008995</c:v>
                </c:pt>
                <c:pt idx="8661">
                  <c:v>86.620000000009</c:v>
                </c:pt>
                <c:pt idx="8662">
                  <c:v>86.630000000009005</c:v>
                </c:pt>
                <c:pt idx="8663">
                  <c:v>86.640000000008996</c:v>
                </c:pt>
                <c:pt idx="8664">
                  <c:v>86.650000000009101</c:v>
                </c:pt>
                <c:pt idx="8665">
                  <c:v>86.660000000009106</c:v>
                </c:pt>
                <c:pt idx="8666">
                  <c:v>86.670000000009097</c:v>
                </c:pt>
                <c:pt idx="8667">
                  <c:v>86.680000000009102</c:v>
                </c:pt>
                <c:pt idx="8668">
                  <c:v>86.690000000009107</c:v>
                </c:pt>
                <c:pt idx="8669">
                  <c:v>86.700000000009098</c:v>
                </c:pt>
                <c:pt idx="8670">
                  <c:v>86.710000000009103</c:v>
                </c:pt>
                <c:pt idx="8671">
                  <c:v>86.720000000009094</c:v>
                </c:pt>
                <c:pt idx="8672">
                  <c:v>86.730000000009099</c:v>
                </c:pt>
                <c:pt idx="8673">
                  <c:v>86.740000000009104</c:v>
                </c:pt>
                <c:pt idx="8674">
                  <c:v>86.750000000009095</c:v>
                </c:pt>
                <c:pt idx="8675">
                  <c:v>86.7600000000091</c:v>
                </c:pt>
                <c:pt idx="8676">
                  <c:v>86.770000000009105</c:v>
                </c:pt>
                <c:pt idx="8677">
                  <c:v>86.780000000009096</c:v>
                </c:pt>
                <c:pt idx="8678">
                  <c:v>86.790000000009101</c:v>
                </c:pt>
                <c:pt idx="8679">
                  <c:v>86.800000000009106</c:v>
                </c:pt>
                <c:pt idx="8680">
                  <c:v>86.810000000009097</c:v>
                </c:pt>
                <c:pt idx="8681">
                  <c:v>86.820000000009102</c:v>
                </c:pt>
                <c:pt idx="8682">
                  <c:v>86.830000000009093</c:v>
                </c:pt>
                <c:pt idx="8683">
                  <c:v>86.840000000009098</c:v>
                </c:pt>
                <c:pt idx="8684">
                  <c:v>86.850000000009203</c:v>
                </c:pt>
                <c:pt idx="8685">
                  <c:v>86.860000000009194</c:v>
                </c:pt>
                <c:pt idx="8686">
                  <c:v>86.870000000009199</c:v>
                </c:pt>
                <c:pt idx="8687">
                  <c:v>86.880000000009204</c:v>
                </c:pt>
                <c:pt idx="8688">
                  <c:v>86.890000000009195</c:v>
                </c:pt>
                <c:pt idx="8689">
                  <c:v>86.9000000000092</c:v>
                </c:pt>
                <c:pt idx="8690">
                  <c:v>86.910000000009205</c:v>
                </c:pt>
                <c:pt idx="8691">
                  <c:v>86.920000000009196</c:v>
                </c:pt>
                <c:pt idx="8692">
                  <c:v>86.930000000009201</c:v>
                </c:pt>
                <c:pt idx="8693">
                  <c:v>86.940000000009206</c:v>
                </c:pt>
                <c:pt idx="8694">
                  <c:v>86.950000000009197</c:v>
                </c:pt>
                <c:pt idx="8695">
                  <c:v>86.960000000009202</c:v>
                </c:pt>
                <c:pt idx="8696">
                  <c:v>86.970000000009193</c:v>
                </c:pt>
                <c:pt idx="8697">
                  <c:v>86.980000000009198</c:v>
                </c:pt>
                <c:pt idx="8698">
                  <c:v>86.990000000009204</c:v>
                </c:pt>
                <c:pt idx="8699">
                  <c:v>87.000000000009194</c:v>
                </c:pt>
                <c:pt idx="8700">
                  <c:v>87.0100000000092</c:v>
                </c:pt>
                <c:pt idx="8701">
                  <c:v>87.020000000009205</c:v>
                </c:pt>
                <c:pt idx="8702">
                  <c:v>87.030000000009196</c:v>
                </c:pt>
                <c:pt idx="8703">
                  <c:v>87.040000000009201</c:v>
                </c:pt>
                <c:pt idx="8704">
                  <c:v>87.050000000009305</c:v>
                </c:pt>
                <c:pt idx="8705">
                  <c:v>87.060000000009296</c:v>
                </c:pt>
                <c:pt idx="8706">
                  <c:v>87.070000000009301</c:v>
                </c:pt>
                <c:pt idx="8707">
                  <c:v>87.080000000009306</c:v>
                </c:pt>
                <c:pt idx="8708">
                  <c:v>87.090000000009297</c:v>
                </c:pt>
                <c:pt idx="8709">
                  <c:v>87.100000000009302</c:v>
                </c:pt>
                <c:pt idx="8710">
                  <c:v>87.110000000009293</c:v>
                </c:pt>
                <c:pt idx="8711">
                  <c:v>87.120000000009298</c:v>
                </c:pt>
                <c:pt idx="8712">
                  <c:v>87.130000000009304</c:v>
                </c:pt>
                <c:pt idx="8713">
                  <c:v>87.140000000009294</c:v>
                </c:pt>
                <c:pt idx="8714">
                  <c:v>87.1500000000093</c:v>
                </c:pt>
                <c:pt idx="8715">
                  <c:v>87.160000000009305</c:v>
                </c:pt>
                <c:pt idx="8716">
                  <c:v>87.170000000009296</c:v>
                </c:pt>
                <c:pt idx="8717">
                  <c:v>87.180000000009301</c:v>
                </c:pt>
                <c:pt idx="8718">
                  <c:v>87.190000000009306</c:v>
                </c:pt>
                <c:pt idx="8719">
                  <c:v>87.200000000009297</c:v>
                </c:pt>
                <c:pt idx="8720">
                  <c:v>87.210000000009302</c:v>
                </c:pt>
                <c:pt idx="8721">
                  <c:v>87.220000000009307</c:v>
                </c:pt>
                <c:pt idx="8722">
                  <c:v>87.230000000009298</c:v>
                </c:pt>
                <c:pt idx="8723">
                  <c:v>87.240000000009402</c:v>
                </c:pt>
                <c:pt idx="8724">
                  <c:v>87.250000000009393</c:v>
                </c:pt>
                <c:pt idx="8725">
                  <c:v>87.260000000009398</c:v>
                </c:pt>
                <c:pt idx="8726">
                  <c:v>87.270000000009404</c:v>
                </c:pt>
                <c:pt idx="8727">
                  <c:v>87.280000000009395</c:v>
                </c:pt>
                <c:pt idx="8728">
                  <c:v>87.2900000000094</c:v>
                </c:pt>
                <c:pt idx="8729">
                  <c:v>87.300000000009405</c:v>
                </c:pt>
                <c:pt idx="8730">
                  <c:v>87.310000000009396</c:v>
                </c:pt>
                <c:pt idx="8731">
                  <c:v>87.320000000009401</c:v>
                </c:pt>
                <c:pt idx="8732">
                  <c:v>87.330000000009406</c:v>
                </c:pt>
                <c:pt idx="8733">
                  <c:v>87.340000000009397</c:v>
                </c:pt>
                <c:pt idx="8734">
                  <c:v>87.350000000009402</c:v>
                </c:pt>
                <c:pt idx="8735">
                  <c:v>87.360000000009407</c:v>
                </c:pt>
                <c:pt idx="8736">
                  <c:v>87.370000000009398</c:v>
                </c:pt>
                <c:pt idx="8737">
                  <c:v>87.380000000009403</c:v>
                </c:pt>
                <c:pt idx="8738">
                  <c:v>87.390000000009394</c:v>
                </c:pt>
                <c:pt idx="8739">
                  <c:v>87.400000000009399</c:v>
                </c:pt>
                <c:pt idx="8740">
                  <c:v>87.410000000009404</c:v>
                </c:pt>
                <c:pt idx="8741">
                  <c:v>87.420000000009395</c:v>
                </c:pt>
                <c:pt idx="8742">
                  <c:v>87.4300000000094</c:v>
                </c:pt>
                <c:pt idx="8743">
                  <c:v>87.440000000009505</c:v>
                </c:pt>
                <c:pt idx="8744">
                  <c:v>87.450000000009496</c:v>
                </c:pt>
                <c:pt idx="8745">
                  <c:v>87.460000000009501</c:v>
                </c:pt>
                <c:pt idx="8746">
                  <c:v>87.470000000009506</c:v>
                </c:pt>
                <c:pt idx="8747">
                  <c:v>87.480000000009497</c:v>
                </c:pt>
                <c:pt idx="8748">
                  <c:v>87.490000000009502</c:v>
                </c:pt>
                <c:pt idx="8749">
                  <c:v>87.500000000009507</c:v>
                </c:pt>
                <c:pt idx="8750">
                  <c:v>87.510000000009498</c:v>
                </c:pt>
                <c:pt idx="8751">
                  <c:v>87.520000000009503</c:v>
                </c:pt>
                <c:pt idx="8752">
                  <c:v>87.530000000009494</c:v>
                </c:pt>
                <c:pt idx="8753">
                  <c:v>87.540000000009499</c:v>
                </c:pt>
                <c:pt idx="8754">
                  <c:v>87.550000000009504</c:v>
                </c:pt>
                <c:pt idx="8755">
                  <c:v>87.560000000009495</c:v>
                </c:pt>
                <c:pt idx="8756">
                  <c:v>87.5700000000095</c:v>
                </c:pt>
                <c:pt idx="8757">
                  <c:v>87.580000000009505</c:v>
                </c:pt>
                <c:pt idx="8758">
                  <c:v>87.590000000009496</c:v>
                </c:pt>
                <c:pt idx="8759">
                  <c:v>87.600000000009501</c:v>
                </c:pt>
                <c:pt idx="8760">
                  <c:v>87.610000000009506</c:v>
                </c:pt>
                <c:pt idx="8761">
                  <c:v>87.620000000009497</c:v>
                </c:pt>
                <c:pt idx="8762">
                  <c:v>87.630000000009602</c:v>
                </c:pt>
                <c:pt idx="8763">
                  <c:v>87.640000000009593</c:v>
                </c:pt>
                <c:pt idx="8764">
                  <c:v>87.650000000009598</c:v>
                </c:pt>
                <c:pt idx="8765">
                  <c:v>87.660000000009603</c:v>
                </c:pt>
                <c:pt idx="8766">
                  <c:v>87.670000000009594</c:v>
                </c:pt>
                <c:pt idx="8767">
                  <c:v>87.680000000009599</c:v>
                </c:pt>
                <c:pt idx="8768">
                  <c:v>87.690000000009604</c:v>
                </c:pt>
                <c:pt idx="8769">
                  <c:v>87.700000000009595</c:v>
                </c:pt>
                <c:pt idx="8770">
                  <c:v>87.7100000000096</c:v>
                </c:pt>
                <c:pt idx="8771">
                  <c:v>87.720000000009605</c:v>
                </c:pt>
                <c:pt idx="8772">
                  <c:v>87.730000000009596</c:v>
                </c:pt>
                <c:pt idx="8773">
                  <c:v>87.740000000009601</c:v>
                </c:pt>
                <c:pt idx="8774">
                  <c:v>87.750000000009607</c:v>
                </c:pt>
                <c:pt idx="8775">
                  <c:v>87.760000000009597</c:v>
                </c:pt>
                <c:pt idx="8776">
                  <c:v>87.770000000009603</c:v>
                </c:pt>
                <c:pt idx="8777">
                  <c:v>87.780000000009593</c:v>
                </c:pt>
                <c:pt idx="8778">
                  <c:v>87.790000000009599</c:v>
                </c:pt>
                <c:pt idx="8779">
                  <c:v>87.800000000009604</c:v>
                </c:pt>
                <c:pt idx="8780">
                  <c:v>87.810000000009595</c:v>
                </c:pt>
                <c:pt idx="8781">
                  <c:v>87.8200000000096</c:v>
                </c:pt>
                <c:pt idx="8782">
                  <c:v>87.830000000009704</c:v>
                </c:pt>
                <c:pt idx="8783">
                  <c:v>87.840000000009695</c:v>
                </c:pt>
                <c:pt idx="8784">
                  <c:v>87.8500000000097</c:v>
                </c:pt>
                <c:pt idx="8785">
                  <c:v>87.860000000009705</c:v>
                </c:pt>
                <c:pt idx="8786">
                  <c:v>87.870000000009696</c:v>
                </c:pt>
                <c:pt idx="8787">
                  <c:v>87.880000000009701</c:v>
                </c:pt>
                <c:pt idx="8788">
                  <c:v>87.890000000009707</c:v>
                </c:pt>
                <c:pt idx="8789">
                  <c:v>87.900000000009697</c:v>
                </c:pt>
                <c:pt idx="8790">
                  <c:v>87.910000000009703</c:v>
                </c:pt>
                <c:pt idx="8791">
                  <c:v>87.920000000009694</c:v>
                </c:pt>
                <c:pt idx="8792">
                  <c:v>87.930000000009699</c:v>
                </c:pt>
                <c:pt idx="8793">
                  <c:v>87.940000000009704</c:v>
                </c:pt>
                <c:pt idx="8794">
                  <c:v>87.950000000009695</c:v>
                </c:pt>
                <c:pt idx="8795">
                  <c:v>87.9600000000097</c:v>
                </c:pt>
                <c:pt idx="8796">
                  <c:v>87.970000000009705</c:v>
                </c:pt>
                <c:pt idx="8797">
                  <c:v>87.980000000009696</c:v>
                </c:pt>
                <c:pt idx="8798">
                  <c:v>87.990000000009701</c:v>
                </c:pt>
                <c:pt idx="8799">
                  <c:v>88.000000000009706</c:v>
                </c:pt>
                <c:pt idx="8800">
                  <c:v>88.010000000009697</c:v>
                </c:pt>
                <c:pt idx="8801">
                  <c:v>88.020000000009802</c:v>
                </c:pt>
                <c:pt idx="8802">
                  <c:v>88.030000000009807</c:v>
                </c:pt>
                <c:pt idx="8803">
                  <c:v>88.040000000009798</c:v>
                </c:pt>
                <c:pt idx="8804">
                  <c:v>88.050000000009803</c:v>
                </c:pt>
                <c:pt idx="8805">
                  <c:v>88.060000000009794</c:v>
                </c:pt>
                <c:pt idx="8806">
                  <c:v>88.070000000009799</c:v>
                </c:pt>
                <c:pt idx="8807">
                  <c:v>88.080000000009804</c:v>
                </c:pt>
                <c:pt idx="8808">
                  <c:v>88.090000000009795</c:v>
                </c:pt>
                <c:pt idx="8809">
                  <c:v>88.1000000000098</c:v>
                </c:pt>
                <c:pt idx="8810">
                  <c:v>88.110000000009805</c:v>
                </c:pt>
                <c:pt idx="8811">
                  <c:v>88.120000000009796</c:v>
                </c:pt>
                <c:pt idx="8812">
                  <c:v>88.130000000009801</c:v>
                </c:pt>
                <c:pt idx="8813">
                  <c:v>88.140000000009806</c:v>
                </c:pt>
                <c:pt idx="8814">
                  <c:v>88.150000000009797</c:v>
                </c:pt>
                <c:pt idx="8815">
                  <c:v>88.160000000009802</c:v>
                </c:pt>
                <c:pt idx="8816">
                  <c:v>88.170000000009793</c:v>
                </c:pt>
                <c:pt idx="8817">
                  <c:v>88.180000000009798</c:v>
                </c:pt>
                <c:pt idx="8818">
                  <c:v>88.190000000009803</c:v>
                </c:pt>
                <c:pt idx="8819">
                  <c:v>88.200000000009794</c:v>
                </c:pt>
                <c:pt idx="8820">
                  <c:v>88.210000000009799</c:v>
                </c:pt>
                <c:pt idx="8821">
                  <c:v>88.220000000009904</c:v>
                </c:pt>
                <c:pt idx="8822">
                  <c:v>88.230000000009895</c:v>
                </c:pt>
                <c:pt idx="8823">
                  <c:v>88.2400000000099</c:v>
                </c:pt>
                <c:pt idx="8824">
                  <c:v>88.250000000009905</c:v>
                </c:pt>
                <c:pt idx="8825">
                  <c:v>88.260000000009896</c:v>
                </c:pt>
                <c:pt idx="8826">
                  <c:v>88.270000000009901</c:v>
                </c:pt>
                <c:pt idx="8827">
                  <c:v>88.280000000009906</c:v>
                </c:pt>
                <c:pt idx="8828">
                  <c:v>88.290000000009897</c:v>
                </c:pt>
                <c:pt idx="8829">
                  <c:v>88.300000000009902</c:v>
                </c:pt>
                <c:pt idx="8830">
                  <c:v>88.310000000009893</c:v>
                </c:pt>
                <c:pt idx="8831">
                  <c:v>88.320000000009898</c:v>
                </c:pt>
                <c:pt idx="8832">
                  <c:v>88.330000000009903</c:v>
                </c:pt>
                <c:pt idx="8833">
                  <c:v>88.340000000009894</c:v>
                </c:pt>
                <c:pt idx="8834">
                  <c:v>88.350000000009899</c:v>
                </c:pt>
                <c:pt idx="8835">
                  <c:v>88.360000000009904</c:v>
                </c:pt>
                <c:pt idx="8836">
                  <c:v>88.370000000009895</c:v>
                </c:pt>
                <c:pt idx="8837">
                  <c:v>88.3800000000099</c:v>
                </c:pt>
                <c:pt idx="8838">
                  <c:v>88.390000000009906</c:v>
                </c:pt>
                <c:pt idx="8839">
                  <c:v>88.400000000009896</c:v>
                </c:pt>
                <c:pt idx="8840">
                  <c:v>88.410000000010001</c:v>
                </c:pt>
                <c:pt idx="8841">
                  <c:v>88.420000000010006</c:v>
                </c:pt>
                <c:pt idx="8842">
                  <c:v>88.430000000009997</c:v>
                </c:pt>
                <c:pt idx="8843">
                  <c:v>88.440000000010002</c:v>
                </c:pt>
                <c:pt idx="8844">
                  <c:v>88.450000000009993</c:v>
                </c:pt>
                <c:pt idx="8845">
                  <c:v>88.460000000009998</c:v>
                </c:pt>
                <c:pt idx="8846">
                  <c:v>88.470000000010003</c:v>
                </c:pt>
                <c:pt idx="8847">
                  <c:v>88.480000000009994</c:v>
                </c:pt>
                <c:pt idx="8848">
                  <c:v>88.490000000009999</c:v>
                </c:pt>
                <c:pt idx="8849">
                  <c:v>88.500000000010004</c:v>
                </c:pt>
                <c:pt idx="8850">
                  <c:v>88.510000000009995</c:v>
                </c:pt>
                <c:pt idx="8851">
                  <c:v>88.52000000001</c:v>
                </c:pt>
                <c:pt idx="8852">
                  <c:v>88.530000000010006</c:v>
                </c:pt>
                <c:pt idx="8853">
                  <c:v>88.540000000009996</c:v>
                </c:pt>
                <c:pt idx="8854">
                  <c:v>88.550000000010002</c:v>
                </c:pt>
                <c:pt idx="8855">
                  <c:v>88.560000000010007</c:v>
                </c:pt>
                <c:pt idx="8856">
                  <c:v>88.570000000009998</c:v>
                </c:pt>
                <c:pt idx="8857">
                  <c:v>88.580000000010003</c:v>
                </c:pt>
                <c:pt idx="8858">
                  <c:v>88.590000000009994</c:v>
                </c:pt>
                <c:pt idx="8859">
                  <c:v>88.600000000009999</c:v>
                </c:pt>
                <c:pt idx="8860">
                  <c:v>88.610000000010103</c:v>
                </c:pt>
                <c:pt idx="8861">
                  <c:v>88.620000000010094</c:v>
                </c:pt>
                <c:pt idx="8862">
                  <c:v>88.630000000010099</c:v>
                </c:pt>
                <c:pt idx="8863">
                  <c:v>88.640000000010104</c:v>
                </c:pt>
                <c:pt idx="8864">
                  <c:v>88.650000000010095</c:v>
                </c:pt>
                <c:pt idx="8865">
                  <c:v>88.660000000010101</c:v>
                </c:pt>
                <c:pt idx="8866">
                  <c:v>88.670000000010106</c:v>
                </c:pt>
                <c:pt idx="8867">
                  <c:v>88.680000000010097</c:v>
                </c:pt>
                <c:pt idx="8868">
                  <c:v>88.690000000010102</c:v>
                </c:pt>
                <c:pt idx="8869">
                  <c:v>88.700000000010107</c:v>
                </c:pt>
                <c:pt idx="8870">
                  <c:v>88.710000000010098</c:v>
                </c:pt>
                <c:pt idx="8871">
                  <c:v>88.720000000010103</c:v>
                </c:pt>
                <c:pt idx="8872">
                  <c:v>88.730000000010094</c:v>
                </c:pt>
                <c:pt idx="8873">
                  <c:v>88.740000000010099</c:v>
                </c:pt>
                <c:pt idx="8874">
                  <c:v>88.750000000010104</c:v>
                </c:pt>
                <c:pt idx="8875">
                  <c:v>88.760000000010095</c:v>
                </c:pt>
                <c:pt idx="8876">
                  <c:v>88.7700000000101</c:v>
                </c:pt>
                <c:pt idx="8877">
                  <c:v>88.780000000010105</c:v>
                </c:pt>
                <c:pt idx="8878">
                  <c:v>88.790000000010096</c:v>
                </c:pt>
                <c:pt idx="8879">
                  <c:v>88.800000000010101</c:v>
                </c:pt>
                <c:pt idx="8880">
                  <c:v>88.810000000010206</c:v>
                </c:pt>
                <c:pt idx="8881">
                  <c:v>88.820000000010197</c:v>
                </c:pt>
                <c:pt idx="8882">
                  <c:v>88.830000000010202</c:v>
                </c:pt>
                <c:pt idx="8883">
                  <c:v>88.840000000010207</c:v>
                </c:pt>
                <c:pt idx="8884">
                  <c:v>88.850000000010198</c:v>
                </c:pt>
                <c:pt idx="8885">
                  <c:v>88.860000000010203</c:v>
                </c:pt>
                <c:pt idx="8886">
                  <c:v>88.870000000010194</c:v>
                </c:pt>
                <c:pt idx="8887">
                  <c:v>88.880000000010199</c:v>
                </c:pt>
                <c:pt idx="8888">
                  <c:v>88.890000000010204</c:v>
                </c:pt>
                <c:pt idx="8889">
                  <c:v>88.900000000010195</c:v>
                </c:pt>
                <c:pt idx="8890">
                  <c:v>88.9100000000102</c:v>
                </c:pt>
                <c:pt idx="8891">
                  <c:v>88.920000000010205</c:v>
                </c:pt>
                <c:pt idx="8892">
                  <c:v>88.930000000010196</c:v>
                </c:pt>
                <c:pt idx="8893">
                  <c:v>88.940000000010201</c:v>
                </c:pt>
                <c:pt idx="8894">
                  <c:v>88.950000000010206</c:v>
                </c:pt>
                <c:pt idx="8895">
                  <c:v>88.960000000010197</c:v>
                </c:pt>
                <c:pt idx="8896">
                  <c:v>88.970000000010202</c:v>
                </c:pt>
                <c:pt idx="8897">
                  <c:v>88.980000000010193</c:v>
                </c:pt>
                <c:pt idx="8898">
                  <c:v>88.990000000010198</c:v>
                </c:pt>
                <c:pt idx="8899">
                  <c:v>89.000000000010303</c:v>
                </c:pt>
                <c:pt idx="8900">
                  <c:v>89.010000000010294</c:v>
                </c:pt>
                <c:pt idx="8901">
                  <c:v>89.020000000010299</c:v>
                </c:pt>
                <c:pt idx="8902">
                  <c:v>89.030000000010304</c:v>
                </c:pt>
                <c:pt idx="8903">
                  <c:v>89.040000000010295</c:v>
                </c:pt>
                <c:pt idx="8904">
                  <c:v>89.0500000000103</c:v>
                </c:pt>
                <c:pt idx="8905">
                  <c:v>89.060000000010305</c:v>
                </c:pt>
                <c:pt idx="8906">
                  <c:v>89.070000000010296</c:v>
                </c:pt>
                <c:pt idx="8907">
                  <c:v>89.080000000010301</c:v>
                </c:pt>
                <c:pt idx="8908">
                  <c:v>89.090000000010306</c:v>
                </c:pt>
                <c:pt idx="8909">
                  <c:v>89.100000000010297</c:v>
                </c:pt>
                <c:pt idx="8910">
                  <c:v>89.110000000010302</c:v>
                </c:pt>
                <c:pt idx="8911">
                  <c:v>89.120000000010293</c:v>
                </c:pt>
                <c:pt idx="8912">
                  <c:v>89.130000000010298</c:v>
                </c:pt>
                <c:pt idx="8913">
                  <c:v>89.140000000010303</c:v>
                </c:pt>
                <c:pt idx="8914">
                  <c:v>89.150000000010294</c:v>
                </c:pt>
                <c:pt idx="8915">
                  <c:v>89.160000000010299</c:v>
                </c:pt>
                <c:pt idx="8916">
                  <c:v>89.170000000010305</c:v>
                </c:pt>
                <c:pt idx="8917">
                  <c:v>89.180000000010295</c:v>
                </c:pt>
                <c:pt idx="8918">
                  <c:v>89.190000000010301</c:v>
                </c:pt>
                <c:pt idx="8919">
                  <c:v>89.200000000010405</c:v>
                </c:pt>
                <c:pt idx="8920">
                  <c:v>89.210000000010396</c:v>
                </c:pt>
                <c:pt idx="8921">
                  <c:v>89.220000000010401</c:v>
                </c:pt>
                <c:pt idx="8922">
                  <c:v>89.230000000010406</c:v>
                </c:pt>
                <c:pt idx="8923">
                  <c:v>89.240000000010397</c:v>
                </c:pt>
                <c:pt idx="8924">
                  <c:v>89.250000000010402</c:v>
                </c:pt>
                <c:pt idx="8925">
                  <c:v>89.260000000010393</c:v>
                </c:pt>
                <c:pt idx="8926">
                  <c:v>89.270000000010398</c:v>
                </c:pt>
                <c:pt idx="8927">
                  <c:v>89.280000000010403</c:v>
                </c:pt>
                <c:pt idx="8928">
                  <c:v>89.290000000010394</c:v>
                </c:pt>
                <c:pt idx="8929">
                  <c:v>89.3000000000104</c:v>
                </c:pt>
                <c:pt idx="8930">
                  <c:v>89.310000000010405</c:v>
                </c:pt>
                <c:pt idx="8931">
                  <c:v>89.320000000010396</c:v>
                </c:pt>
                <c:pt idx="8932">
                  <c:v>89.330000000010401</c:v>
                </c:pt>
                <c:pt idx="8933">
                  <c:v>89.340000000010406</c:v>
                </c:pt>
                <c:pt idx="8934">
                  <c:v>89.350000000010397</c:v>
                </c:pt>
                <c:pt idx="8935">
                  <c:v>89.360000000010402</c:v>
                </c:pt>
                <c:pt idx="8936">
                  <c:v>89.370000000010407</c:v>
                </c:pt>
                <c:pt idx="8937">
                  <c:v>89.380000000010398</c:v>
                </c:pt>
                <c:pt idx="8938">
                  <c:v>89.390000000010502</c:v>
                </c:pt>
                <c:pt idx="8939">
                  <c:v>89.400000000010493</c:v>
                </c:pt>
                <c:pt idx="8940">
                  <c:v>89.410000000010498</c:v>
                </c:pt>
                <c:pt idx="8941">
                  <c:v>89.420000000010504</c:v>
                </c:pt>
                <c:pt idx="8942">
                  <c:v>89.430000000010494</c:v>
                </c:pt>
                <c:pt idx="8943">
                  <c:v>89.4400000000105</c:v>
                </c:pt>
                <c:pt idx="8944">
                  <c:v>89.450000000010505</c:v>
                </c:pt>
                <c:pt idx="8945">
                  <c:v>89.460000000010496</c:v>
                </c:pt>
                <c:pt idx="8946">
                  <c:v>89.470000000010501</c:v>
                </c:pt>
                <c:pt idx="8947">
                  <c:v>89.480000000010506</c:v>
                </c:pt>
                <c:pt idx="8948">
                  <c:v>89.490000000010497</c:v>
                </c:pt>
                <c:pt idx="8949">
                  <c:v>89.500000000010502</c:v>
                </c:pt>
                <c:pt idx="8950">
                  <c:v>89.510000000010507</c:v>
                </c:pt>
                <c:pt idx="8951">
                  <c:v>89.520000000010498</c:v>
                </c:pt>
                <c:pt idx="8952">
                  <c:v>89.530000000010503</c:v>
                </c:pt>
                <c:pt idx="8953">
                  <c:v>89.540000000010494</c:v>
                </c:pt>
                <c:pt idx="8954">
                  <c:v>89.550000000010499</c:v>
                </c:pt>
                <c:pt idx="8955">
                  <c:v>89.560000000010504</c:v>
                </c:pt>
                <c:pt idx="8956">
                  <c:v>89.570000000010495</c:v>
                </c:pt>
                <c:pt idx="8957">
                  <c:v>89.5800000000105</c:v>
                </c:pt>
                <c:pt idx="8958">
                  <c:v>89.590000000010605</c:v>
                </c:pt>
                <c:pt idx="8959">
                  <c:v>89.600000000010596</c:v>
                </c:pt>
                <c:pt idx="8960">
                  <c:v>89.610000000010601</c:v>
                </c:pt>
                <c:pt idx="8961">
                  <c:v>89.620000000010606</c:v>
                </c:pt>
                <c:pt idx="8962">
                  <c:v>89.630000000010597</c:v>
                </c:pt>
                <c:pt idx="8963">
                  <c:v>89.640000000010602</c:v>
                </c:pt>
                <c:pt idx="8964">
                  <c:v>89.650000000010607</c:v>
                </c:pt>
                <c:pt idx="8965">
                  <c:v>89.660000000010598</c:v>
                </c:pt>
                <c:pt idx="8966">
                  <c:v>89.670000000010603</c:v>
                </c:pt>
                <c:pt idx="8967">
                  <c:v>89.680000000010594</c:v>
                </c:pt>
                <c:pt idx="8968">
                  <c:v>89.690000000010599</c:v>
                </c:pt>
                <c:pt idx="8969">
                  <c:v>89.700000000010604</c:v>
                </c:pt>
                <c:pt idx="8970">
                  <c:v>89.710000000010595</c:v>
                </c:pt>
                <c:pt idx="8971">
                  <c:v>89.7200000000106</c:v>
                </c:pt>
                <c:pt idx="8972">
                  <c:v>89.730000000010605</c:v>
                </c:pt>
                <c:pt idx="8973">
                  <c:v>89.740000000010596</c:v>
                </c:pt>
                <c:pt idx="8974">
                  <c:v>89.750000000010601</c:v>
                </c:pt>
                <c:pt idx="8975">
                  <c:v>89.760000000010606</c:v>
                </c:pt>
                <c:pt idx="8976">
                  <c:v>89.770000000010597</c:v>
                </c:pt>
                <c:pt idx="8977">
                  <c:v>89.780000000010702</c:v>
                </c:pt>
                <c:pt idx="8978">
                  <c:v>89.790000000010707</c:v>
                </c:pt>
                <c:pt idx="8979">
                  <c:v>89.800000000010698</c:v>
                </c:pt>
                <c:pt idx="8980">
                  <c:v>89.810000000010703</c:v>
                </c:pt>
                <c:pt idx="8981">
                  <c:v>89.820000000010694</c:v>
                </c:pt>
                <c:pt idx="8982">
                  <c:v>89.830000000010699</c:v>
                </c:pt>
                <c:pt idx="8983">
                  <c:v>89.840000000010704</c:v>
                </c:pt>
                <c:pt idx="8984">
                  <c:v>89.850000000010695</c:v>
                </c:pt>
                <c:pt idx="8985">
                  <c:v>89.8600000000107</c:v>
                </c:pt>
                <c:pt idx="8986">
                  <c:v>89.870000000010705</c:v>
                </c:pt>
                <c:pt idx="8987">
                  <c:v>89.880000000010696</c:v>
                </c:pt>
                <c:pt idx="8988">
                  <c:v>89.890000000010701</c:v>
                </c:pt>
                <c:pt idx="8989">
                  <c:v>89.900000000010706</c:v>
                </c:pt>
                <c:pt idx="8990">
                  <c:v>89.910000000010697</c:v>
                </c:pt>
                <c:pt idx="8991">
                  <c:v>89.920000000010702</c:v>
                </c:pt>
                <c:pt idx="8992">
                  <c:v>89.930000000010693</c:v>
                </c:pt>
                <c:pt idx="8993">
                  <c:v>89.940000000010698</c:v>
                </c:pt>
                <c:pt idx="8994">
                  <c:v>89.950000000010704</c:v>
                </c:pt>
                <c:pt idx="8995">
                  <c:v>89.960000000010695</c:v>
                </c:pt>
                <c:pt idx="8996">
                  <c:v>89.9700000000107</c:v>
                </c:pt>
                <c:pt idx="8997">
                  <c:v>89.980000000010804</c:v>
                </c:pt>
                <c:pt idx="8998">
                  <c:v>89.990000000010795</c:v>
                </c:pt>
                <c:pt idx="8999">
                  <c:v>90.0000000000108</c:v>
                </c:pt>
                <c:pt idx="9000">
                  <c:v>90.010000000010805</c:v>
                </c:pt>
                <c:pt idx="9001">
                  <c:v>90.020000000010796</c:v>
                </c:pt>
                <c:pt idx="9002">
                  <c:v>90.030000000010801</c:v>
                </c:pt>
                <c:pt idx="9003">
                  <c:v>90.040000000010807</c:v>
                </c:pt>
                <c:pt idx="9004">
                  <c:v>90.050000000010797</c:v>
                </c:pt>
                <c:pt idx="9005">
                  <c:v>90.060000000010803</c:v>
                </c:pt>
                <c:pt idx="9006">
                  <c:v>90.070000000010793</c:v>
                </c:pt>
                <c:pt idx="9007">
                  <c:v>90.080000000010799</c:v>
                </c:pt>
                <c:pt idx="9008">
                  <c:v>90.090000000010804</c:v>
                </c:pt>
                <c:pt idx="9009">
                  <c:v>90.100000000010795</c:v>
                </c:pt>
                <c:pt idx="9010">
                  <c:v>90.1100000000108</c:v>
                </c:pt>
                <c:pt idx="9011">
                  <c:v>90.120000000010805</c:v>
                </c:pt>
                <c:pt idx="9012">
                  <c:v>90.130000000010796</c:v>
                </c:pt>
                <c:pt idx="9013">
                  <c:v>90.140000000010801</c:v>
                </c:pt>
                <c:pt idx="9014">
                  <c:v>90.150000000010806</c:v>
                </c:pt>
                <c:pt idx="9015">
                  <c:v>90.160000000010797</c:v>
                </c:pt>
                <c:pt idx="9016">
                  <c:v>90.170000000010901</c:v>
                </c:pt>
                <c:pt idx="9017">
                  <c:v>90.180000000010907</c:v>
                </c:pt>
                <c:pt idx="9018">
                  <c:v>90.190000000010897</c:v>
                </c:pt>
                <c:pt idx="9019">
                  <c:v>90.200000000010903</c:v>
                </c:pt>
                <c:pt idx="9020">
                  <c:v>90.210000000010893</c:v>
                </c:pt>
                <c:pt idx="9021">
                  <c:v>90.220000000010899</c:v>
                </c:pt>
                <c:pt idx="9022">
                  <c:v>90.230000000010904</c:v>
                </c:pt>
                <c:pt idx="9023">
                  <c:v>90.240000000010895</c:v>
                </c:pt>
                <c:pt idx="9024">
                  <c:v>90.2500000000109</c:v>
                </c:pt>
                <c:pt idx="9025">
                  <c:v>90.260000000010905</c:v>
                </c:pt>
                <c:pt idx="9026">
                  <c:v>90.270000000010896</c:v>
                </c:pt>
                <c:pt idx="9027">
                  <c:v>90.280000000010901</c:v>
                </c:pt>
                <c:pt idx="9028">
                  <c:v>90.290000000010906</c:v>
                </c:pt>
                <c:pt idx="9029">
                  <c:v>90.300000000010897</c:v>
                </c:pt>
                <c:pt idx="9030">
                  <c:v>90.310000000010902</c:v>
                </c:pt>
                <c:pt idx="9031">
                  <c:v>90.320000000010893</c:v>
                </c:pt>
                <c:pt idx="9032">
                  <c:v>90.330000000010898</c:v>
                </c:pt>
                <c:pt idx="9033">
                  <c:v>90.340000000010903</c:v>
                </c:pt>
                <c:pt idx="9034">
                  <c:v>90.350000000010894</c:v>
                </c:pt>
                <c:pt idx="9035">
                  <c:v>90.360000000010899</c:v>
                </c:pt>
                <c:pt idx="9036">
                  <c:v>90.370000000011004</c:v>
                </c:pt>
                <c:pt idx="9037">
                  <c:v>90.380000000010995</c:v>
                </c:pt>
                <c:pt idx="9038">
                  <c:v>90.390000000011</c:v>
                </c:pt>
                <c:pt idx="9039">
                  <c:v>90.400000000011005</c:v>
                </c:pt>
                <c:pt idx="9040">
                  <c:v>90.410000000010996</c:v>
                </c:pt>
                <c:pt idx="9041">
                  <c:v>90.420000000011001</c:v>
                </c:pt>
                <c:pt idx="9042">
                  <c:v>90.430000000011006</c:v>
                </c:pt>
                <c:pt idx="9043">
                  <c:v>90.440000000010997</c:v>
                </c:pt>
                <c:pt idx="9044">
                  <c:v>90.450000000011002</c:v>
                </c:pt>
                <c:pt idx="9045">
                  <c:v>90.460000000010993</c:v>
                </c:pt>
                <c:pt idx="9046">
                  <c:v>90.470000000010998</c:v>
                </c:pt>
                <c:pt idx="9047">
                  <c:v>90.480000000011003</c:v>
                </c:pt>
                <c:pt idx="9048">
                  <c:v>90.490000000010994</c:v>
                </c:pt>
                <c:pt idx="9049">
                  <c:v>90.500000000010999</c:v>
                </c:pt>
                <c:pt idx="9050">
                  <c:v>90.510000000011004</c:v>
                </c:pt>
                <c:pt idx="9051">
                  <c:v>90.520000000010995</c:v>
                </c:pt>
                <c:pt idx="9052">
                  <c:v>90.530000000011</c:v>
                </c:pt>
                <c:pt idx="9053">
                  <c:v>90.540000000011005</c:v>
                </c:pt>
                <c:pt idx="9054">
                  <c:v>90.550000000010996</c:v>
                </c:pt>
                <c:pt idx="9055">
                  <c:v>90.560000000011101</c:v>
                </c:pt>
                <c:pt idx="9056">
                  <c:v>90.570000000011106</c:v>
                </c:pt>
                <c:pt idx="9057">
                  <c:v>90.580000000011097</c:v>
                </c:pt>
                <c:pt idx="9058">
                  <c:v>90.590000000011102</c:v>
                </c:pt>
                <c:pt idx="9059">
                  <c:v>90.600000000011093</c:v>
                </c:pt>
                <c:pt idx="9060">
                  <c:v>90.610000000011098</c:v>
                </c:pt>
                <c:pt idx="9061">
                  <c:v>90.620000000011103</c:v>
                </c:pt>
                <c:pt idx="9062">
                  <c:v>90.630000000011094</c:v>
                </c:pt>
                <c:pt idx="9063">
                  <c:v>90.640000000011099</c:v>
                </c:pt>
                <c:pt idx="9064">
                  <c:v>90.650000000011104</c:v>
                </c:pt>
                <c:pt idx="9065">
                  <c:v>90.660000000011095</c:v>
                </c:pt>
                <c:pt idx="9066">
                  <c:v>90.6700000000111</c:v>
                </c:pt>
                <c:pt idx="9067">
                  <c:v>90.680000000011105</c:v>
                </c:pt>
                <c:pt idx="9068">
                  <c:v>90.690000000011096</c:v>
                </c:pt>
                <c:pt idx="9069">
                  <c:v>90.700000000011102</c:v>
                </c:pt>
                <c:pt idx="9070">
                  <c:v>90.710000000011107</c:v>
                </c:pt>
                <c:pt idx="9071">
                  <c:v>90.720000000011098</c:v>
                </c:pt>
                <c:pt idx="9072">
                  <c:v>90.730000000011103</c:v>
                </c:pt>
                <c:pt idx="9073">
                  <c:v>90.740000000011094</c:v>
                </c:pt>
                <c:pt idx="9074">
                  <c:v>90.750000000011099</c:v>
                </c:pt>
                <c:pt idx="9075">
                  <c:v>90.760000000011203</c:v>
                </c:pt>
                <c:pt idx="9076">
                  <c:v>90.770000000011194</c:v>
                </c:pt>
                <c:pt idx="9077">
                  <c:v>90.780000000011199</c:v>
                </c:pt>
                <c:pt idx="9078">
                  <c:v>90.790000000011204</c:v>
                </c:pt>
                <c:pt idx="9079">
                  <c:v>90.800000000011195</c:v>
                </c:pt>
                <c:pt idx="9080">
                  <c:v>90.8100000000112</c:v>
                </c:pt>
                <c:pt idx="9081">
                  <c:v>90.820000000011206</c:v>
                </c:pt>
                <c:pt idx="9082">
                  <c:v>90.830000000011196</c:v>
                </c:pt>
                <c:pt idx="9083">
                  <c:v>90.840000000011202</c:v>
                </c:pt>
                <c:pt idx="9084">
                  <c:v>90.850000000011207</c:v>
                </c:pt>
                <c:pt idx="9085">
                  <c:v>90.860000000011198</c:v>
                </c:pt>
                <c:pt idx="9086">
                  <c:v>90.870000000011203</c:v>
                </c:pt>
                <c:pt idx="9087">
                  <c:v>90.880000000011194</c:v>
                </c:pt>
                <c:pt idx="9088">
                  <c:v>90.890000000011199</c:v>
                </c:pt>
                <c:pt idx="9089">
                  <c:v>90.900000000011204</c:v>
                </c:pt>
                <c:pt idx="9090">
                  <c:v>90.910000000011195</c:v>
                </c:pt>
                <c:pt idx="9091">
                  <c:v>90.9200000000112</c:v>
                </c:pt>
                <c:pt idx="9092">
                  <c:v>90.930000000011205</c:v>
                </c:pt>
                <c:pt idx="9093">
                  <c:v>90.940000000011196</c:v>
                </c:pt>
                <c:pt idx="9094">
                  <c:v>90.950000000011201</c:v>
                </c:pt>
                <c:pt idx="9095">
                  <c:v>90.960000000011306</c:v>
                </c:pt>
                <c:pt idx="9096">
                  <c:v>90.970000000011296</c:v>
                </c:pt>
                <c:pt idx="9097">
                  <c:v>90.980000000011302</c:v>
                </c:pt>
                <c:pt idx="9098">
                  <c:v>90.990000000011307</c:v>
                </c:pt>
                <c:pt idx="9099">
                  <c:v>91.000000000011298</c:v>
                </c:pt>
                <c:pt idx="9100">
                  <c:v>91.010000000011303</c:v>
                </c:pt>
                <c:pt idx="9101">
                  <c:v>91.020000000011294</c:v>
                </c:pt>
                <c:pt idx="9102">
                  <c:v>91.030000000011299</c:v>
                </c:pt>
                <c:pt idx="9103">
                  <c:v>91.040000000011304</c:v>
                </c:pt>
                <c:pt idx="9104">
                  <c:v>91.050000000011295</c:v>
                </c:pt>
                <c:pt idx="9105">
                  <c:v>91.0600000000113</c:v>
                </c:pt>
                <c:pt idx="9106">
                  <c:v>91.070000000011305</c:v>
                </c:pt>
                <c:pt idx="9107">
                  <c:v>91.080000000011296</c:v>
                </c:pt>
                <c:pt idx="9108">
                  <c:v>91.090000000011301</c:v>
                </c:pt>
                <c:pt idx="9109">
                  <c:v>91.100000000011306</c:v>
                </c:pt>
                <c:pt idx="9110">
                  <c:v>91.110000000011297</c:v>
                </c:pt>
                <c:pt idx="9111">
                  <c:v>91.120000000011302</c:v>
                </c:pt>
                <c:pt idx="9112">
                  <c:v>91.130000000011293</c:v>
                </c:pt>
                <c:pt idx="9113">
                  <c:v>91.140000000011298</c:v>
                </c:pt>
                <c:pt idx="9114">
                  <c:v>91.150000000011403</c:v>
                </c:pt>
                <c:pt idx="9115">
                  <c:v>91.160000000011394</c:v>
                </c:pt>
                <c:pt idx="9116">
                  <c:v>91.170000000011399</c:v>
                </c:pt>
                <c:pt idx="9117">
                  <c:v>91.180000000011404</c:v>
                </c:pt>
                <c:pt idx="9118">
                  <c:v>91.190000000011395</c:v>
                </c:pt>
                <c:pt idx="9119">
                  <c:v>91.2000000000114</c:v>
                </c:pt>
                <c:pt idx="9120">
                  <c:v>91.210000000011405</c:v>
                </c:pt>
                <c:pt idx="9121">
                  <c:v>91.220000000011396</c:v>
                </c:pt>
                <c:pt idx="9122">
                  <c:v>91.230000000011401</c:v>
                </c:pt>
                <c:pt idx="9123">
                  <c:v>91.240000000011406</c:v>
                </c:pt>
                <c:pt idx="9124">
                  <c:v>91.250000000011397</c:v>
                </c:pt>
                <c:pt idx="9125">
                  <c:v>91.260000000011402</c:v>
                </c:pt>
                <c:pt idx="9126">
                  <c:v>91.270000000011393</c:v>
                </c:pt>
                <c:pt idx="9127">
                  <c:v>91.280000000011398</c:v>
                </c:pt>
                <c:pt idx="9128">
                  <c:v>91.290000000011403</c:v>
                </c:pt>
                <c:pt idx="9129">
                  <c:v>91.300000000011394</c:v>
                </c:pt>
                <c:pt idx="9130">
                  <c:v>91.310000000011399</c:v>
                </c:pt>
                <c:pt idx="9131">
                  <c:v>91.320000000011404</c:v>
                </c:pt>
                <c:pt idx="9132">
                  <c:v>91.330000000011395</c:v>
                </c:pt>
                <c:pt idx="9133">
                  <c:v>91.340000000011401</c:v>
                </c:pt>
                <c:pt idx="9134">
                  <c:v>91.350000000011505</c:v>
                </c:pt>
                <c:pt idx="9135">
                  <c:v>91.360000000011496</c:v>
                </c:pt>
                <c:pt idx="9136">
                  <c:v>91.370000000011501</c:v>
                </c:pt>
                <c:pt idx="9137">
                  <c:v>91.380000000011506</c:v>
                </c:pt>
                <c:pt idx="9138">
                  <c:v>91.390000000011497</c:v>
                </c:pt>
                <c:pt idx="9139">
                  <c:v>91.400000000011502</c:v>
                </c:pt>
                <c:pt idx="9140">
                  <c:v>91.410000000011493</c:v>
                </c:pt>
                <c:pt idx="9141">
                  <c:v>91.420000000011498</c:v>
                </c:pt>
                <c:pt idx="9142">
                  <c:v>91.430000000011503</c:v>
                </c:pt>
                <c:pt idx="9143">
                  <c:v>91.440000000011494</c:v>
                </c:pt>
                <c:pt idx="9144">
                  <c:v>91.450000000011499</c:v>
                </c:pt>
                <c:pt idx="9145">
                  <c:v>91.460000000011505</c:v>
                </c:pt>
                <c:pt idx="9146">
                  <c:v>91.470000000011495</c:v>
                </c:pt>
                <c:pt idx="9147">
                  <c:v>91.480000000011501</c:v>
                </c:pt>
                <c:pt idx="9148">
                  <c:v>91.490000000011506</c:v>
                </c:pt>
                <c:pt idx="9149">
                  <c:v>91.500000000011497</c:v>
                </c:pt>
                <c:pt idx="9150">
                  <c:v>91.510000000011502</c:v>
                </c:pt>
                <c:pt idx="9151">
                  <c:v>91.520000000011507</c:v>
                </c:pt>
                <c:pt idx="9152">
                  <c:v>91.530000000011498</c:v>
                </c:pt>
                <c:pt idx="9153">
                  <c:v>91.540000000011602</c:v>
                </c:pt>
                <c:pt idx="9154">
                  <c:v>91.550000000011593</c:v>
                </c:pt>
                <c:pt idx="9155">
                  <c:v>91.560000000011598</c:v>
                </c:pt>
                <c:pt idx="9156">
                  <c:v>91.570000000011603</c:v>
                </c:pt>
                <c:pt idx="9157">
                  <c:v>91.580000000011594</c:v>
                </c:pt>
                <c:pt idx="9158">
                  <c:v>91.590000000011599</c:v>
                </c:pt>
                <c:pt idx="9159">
                  <c:v>91.600000000011605</c:v>
                </c:pt>
                <c:pt idx="9160">
                  <c:v>91.610000000011595</c:v>
                </c:pt>
                <c:pt idx="9161">
                  <c:v>91.620000000011601</c:v>
                </c:pt>
                <c:pt idx="9162">
                  <c:v>91.630000000011606</c:v>
                </c:pt>
                <c:pt idx="9163">
                  <c:v>91.640000000011597</c:v>
                </c:pt>
                <c:pt idx="9164">
                  <c:v>91.650000000011602</c:v>
                </c:pt>
                <c:pt idx="9165">
                  <c:v>91.660000000011607</c:v>
                </c:pt>
                <c:pt idx="9166">
                  <c:v>91.670000000011598</c:v>
                </c:pt>
                <c:pt idx="9167">
                  <c:v>91.680000000011603</c:v>
                </c:pt>
                <c:pt idx="9168">
                  <c:v>91.690000000011594</c:v>
                </c:pt>
                <c:pt idx="9169">
                  <c:v>91.700000000011599</c:v>
                </c:pt>
                <c:pt idx="9170">
                  <c:v>91.710000000011604</c:v>
                </c:pt>
                <c:pt idx="9171">
                  <c:v>91.720000000011595</c:v>
                </c:pt>
                <c:pt idx="9172">
                  <c:v>91.7300000000116</c:v>
                </c:pt>
                <c:pt idx="9173">
                  <c:v>91.740000000011705</c:v>
                </c:pt>
                <c:pt idx="9174">
                  <c:v>91.750000000011696</c:v>
                </c:pt>
                <c:pt idx="9175">
                  <c:v>91.760000000011701</c:v>
                </c:pt>
                <c:pt idx="9176">
                  <c:v>91.770000000011706</c:v>
                </c:pt>
                <c:pt idx="9177">
                  <c:v>91.780000000011697</c:v>
                </c:pt>
                <c:pt idx="9178">
                  <c:v>91.790000000011702</c:v>
                </c:pt>
                <c:pt idx="9179">
                  <c:v>91.800000000011707</c:v>
                </c:pt>
                <c:pt idx="9180">
                  <c:v>91.810000000011698</c:v>
                </c:pt>
                <c:pt idx="9181">
                  <c:v>91.820000000011703</c:v>
                </c:pt>
                <c:pt idx="9182">
                  <c:v>91.830000000011694</c:v>
                </c:pt>
                <c:pt idx="9183">
                  <c:v>91.840000000011699</c:v>
                </c:pt>
                <c:pt idx="9184">
                  <c:v>91.850000000011704</c:v>
                </c:pt>
                <c:pt idx="9185">
                  <c:v>91.860000000011695</c:v>
                </c:pt>
                <c:pt idx="9186">
                  <c:v>91.8700000000117</c:v>
                </c:pt>
                <c:pt idx="9187">
                  <c:v>91.880000000011705</c:v>
                </c:pt>
                <c:pt idx="9188">
                  <c:v>91.890000000011696</c:v>
                </c:pt>
                <c:pt idx="9189">
                  <c:v>91.900000000011701</c:v>
                </c:pt>
                <c:pt idx="9190">
                  <c:v>91.910000000011706</c:v>
                </c:pt>
                <c:pt idx="9191">
                  <c:v>91.920000000011697</c:v>
                </c:pt>
                <c:pt idx="9192">
                  <c:v>91.930000000011802</c:v>
                </c:pt>
                <c:pt idx="9193">
                  <c:v>91.940000000011807</c:v>
                </c:pt>
                <c:pt idx="9194">
                  <c:v>91.950000000011798</c:v>
                </c:pt>
                <c:pt idx="9195">
                  <c:v>91.960000000011803</c:v>
                </c:pt>
                <c:pt idx="9196">
                  <c:v>91.970000000011794</c:v>
                </c:pt>
                <c:pt idx="9197">
                  <c:v>91.980000000011799</c:v>
                </c:pt>
                <c:pt idx="9198">
                  <c:v>91.990000000011804</c:v>
                </c:pt>
                <c:pt idx="9199">
                  <c:v>92.000000000011795</c:v>
                </c:pt>
                <c:pt idx="9200">
                  <c:v>92.0100000000118</c:v>
                </c:pt>
                <c:pt idx="9201">
                  <c:v>92.020000000011805</c:v>
                </c:pt>
                <c:pt idx="9202">
                  <c:v>92.030000000011796</c:v>
                </c:pt>
                <c:pt idx="9203">
                  <c:v>92.040000000011801</c:v>
                </c:pt>
                <c:pt idx="9204">
                  <c:v>92.050000000011806</c:v>
                </c:pt>
                <c:pt idx="9205">
                  <c:v>92.060000000011797</c:v>
                </c:pt>
                <c:pt idx="9206">
                  <c:v>92.070000000011802</c:v>
                </c:pt>
                <c:pt idx="9207">
                  <c:v>92.080000000011793</c:v>
                </c:pt>
                <c:pt idx="9208">
                  <c:v>92.090000000011798</c:v>
                </c:pt>
                <c:pt idx="9209">
                  <c:v>92.100000000011804</c:v>
                </c:pt>
                <c:pt idx="9210">
                  <c:v>92.110000000011794</c:v>
                </c:pt>
                <c:pt idx="9211">
                  <c:v>92.1200000000118</c:v>
                </c:pt>
                <c:pt idx="9212">
                  <c:v>92.130000000011904</c:v>
                </c:pt>
                <c:pt idx="9213">
                  <c:v>92.140000000011895</c:v>
                </c:pt>
                <c:pt idx="9214">
                  <c:v>92.1500000000119</c:v>
                </c:pt>
                <c:pt idx="9215">
                  <c:v>92.160000000011905</c:v>
                </c:pt>
                <c:pt idx="9216">
                  <c:v>92.170000000011896</c:v>
                </c:pt>
                <c:pt idx="9217">
                  <c:v>92.180000000011901</c:v>
                </c:pt>
                <c:pt idx="9218">
                  <c:v>92.190000000011906</c:v>
                </c:pt>
                <c:pt idx="9219">
                  <c:v>92.200000000011897</c:v>
                </c:pt>
                <c:pt idx="9220">
                  <c:v>92.210000000011902</c:v>
                </c:pt>
                <c:pt idx="9221">
                  <c:v>92.220000000011893</c:v>
                </c:pt>
                <c:pt idx="9222">
                  <c:v>92.230000000011898</c:v>
                </c:pt>
                <c:pt idx="9223">
                  <c:v>92.240000000011904</c:v>
                </c:pt>
                <c:pt idx="9224">
                  <c:v>92.250000000011894</c:v>
                </c:pt>
                <c:pt idx="9225">
                  <c:v>92.2600000000119</c:v>
                </c:pt>
                <c:pt idx="9226">
                  <c:v>92.270000000011905</c:v>
                </c:pt>
                <c:pt idx="9227">
                  <c:v>92.280000000011896</c:v>
                </c:pt>
                <c:pt idx="9228">
                  <c:v>92.290000000011901</c:v>
                </c:pt>
                <c:pt idx="9229">
                  <c:v>92.300000000011906</c:v>
                </c:pt>
                <c:pt idx="9230">
                  <c:v>92.310000000011897</c:v>
                </c:pt>
                <c:pt idx="9231">
                  <c:v>92.320000000012001</c:v>
                </c:pt>
                <c:pt idx="9232">
                  <c:v>92.330000000012006</c:v>
                </c:pt>
                <c:pt idx="9233">
                  <c:v>92.340000000011997</c:v>
                </c:pt>
                <c:pt idx="9234">
                  <c:v>92.350000000012002</c:v>
                </c:pt>
                <c:pt idx="9235">
                  <c:v>92.360000000011993</c:v>
                </c:pt>
                <c:pt idx="9236">
                  <c:v>92.370000000011999</c:v>
                </c:pt>
                <c:pt idx="9237">
                  <c:v>92.380000000012004</c:v>
                </c:pt>
                <c:pt idx="9238">
                  <c:v>92.390000000011995</c:v>
                </c:pt>
                <c:pt idx="9239">
                  <c:v>92.400000000012</c:v>
                </c:pt>
                <c:pt idx="9240">
                  <c:v>92.410000000012005</c:v>
                </c:pt>
                <c:pt idx="9241">
                  <c:v>92.420000000011996</c:v>
                </c:pt>
                <c:pt idx="9242">
                  <c:v>92.430000000012001</c:v>
                </c:pt>
                <c:pt idx="9243">
                  <c:v>92.440000000012006</c:v>
                </c:pt>
                <c:pt idx="9244">
                  <c:v>92.450000000011997</c:v>
                </c:pt>
                <c:pt idx="9245">
                  <c:v>92.460000000012002</c:v>
                </c:pt>
                <c:pt idx="9246">
                  <c:v>92.470000000012007</c:v>
                </c:pt>
                <c:pt idx="9247">
                  <c:v>92.480000000011998</c:v>
                </c:pt>
                <c:pt idx="9248">
                  <c:v>92.490000000012003</c:v>
                </c:pt>
                <c:pt idx="9249">
                  <c:v>92.500000000011994</c:v>
                </c:pt>
                <c:pt idx="9250">
                  <c:v>92.510000000011999</c:v>
                </c:pt>
                <c:pt idx="9251">
                  <c:v>92.520000000012104</c:v>
                </c:pt>
                <c:pt idx="9252">
                  <c:v>92.530000000012095</c:v>
                </c:pt>
                <c:pt idx="9253">
                  <c:v>92.5400000000121</c:v>
                </c:pt>
                <c:pt idx="9254">
                  <c:v>92.550000000012105</c:v>
                </c:pt>
                <c:pt idx="9255">
                  <c:v>92.560000000012096</c:v>
                </c:pt>
                <c:pt idx="9256">
                  <c:v>92.570000000012101</c:v>
                </c:pt>
                <c:pt idx="9257">
                  <c:v>92.580000000012106</c:v>
                </c:pt>
                <c:pt idx="9258">
                  <c:v>92.590000000012097</c:v>
                </c:pt>
                <c:pt idx="9259">
                  <c:v>92.600000000012102</c:v>
                </c:pt>
                <c:pt idx="9260">
                  <c:v>92.610000000012107</c:v>
                </c:pt>
                <c:pt idx="9261">
                  <c:v>92.620000000012098</c:v>
                </c:pt>
                <c:pt idx="9262">
                  <c:v>92.630000000012103</c:v>
                </c:pt>
                <c:pt idx="9263">
                  <c:v>92.640000000012094</c:v>
                </c:pt>
                <c:pt idx="9264">
                  <c:v>92.650000000012099</c:v>
                </c:pt>
                <c:pt idx="9265">
                  <c:v>92.660000000012104</c:v>
                </c:pt>
                <c:pt idx="9266">
                  <c:v>92.670000000012095</c:v>
                </c:pt>
                <c:pt idx="9267">
                  <c:v>92.6800000000121</c:v>
                </c:pt>
                <c:pt idx="9268">
                  <c:v>92.690000000012105</c:v>
                </c:pt>
                <c:pt idx="9269">
                  <c:v>92.700000000012096</c:v>
                </c:pt>
                <c:pt idx="9270">
                  <c:v>92.710000000012201</c:v>
                </c:pt>
                <c:pt idx="9271">
                  <c:v>92.720000000012206</c:v>
                </c:pt>
                <c:pt idx="9272">
                  <c:v>92.730000000012197</c:v>
                </c:pt>
                <c:pt idx="9273">
                  <c:v>92.740000000012202</c:v>
                </c:pt>
                <c:pt idx="9274">
                  <c:v>92.750000000012193</c:v>
                </c:pt>
                <c:pt idx="9275">
                  <c:v>92.760000000012198</c:v>
                </c:pt>
                <c:pt idx="9276">
                  <c:v>92.770000000012203</c:v>
                </c:pt>
                <c:pt idx="9277">
                  <c:v>92.780000000012194</c:v>
                </c:pt>
                <c:pt idx="9278">
                  <c:v>92.790000000012199</c:v>
                </c:pt>
                <c:pt idx="9279">
                  <c:v>92.800000000012204</c:v>
                </c:pt>
                <c:pt idx="9280">
                  <c:v>92.810000000012195</c:v>
                </c:pt>
                <c:pt idx="9281">
                  <c:v>92.8200000000122</c:v>
                </c:pt>
                <c:pt idx="9282">
                  <c:v>92.830000000012205</c:v>
                </c:pt>
                <c:pt idx="9283">
                  <c:v>92.840000000012196</c:v>
                </c:pt>
                <c:pt idx="9284">
                  <c:v>92.850000000012201</c:v>
                </c:pt>
                <c:pt idx="9285">
                  <c:v>92.860000000012207</c:v>
                </c:pt>
                <c:pt idx="9286">
                  <c:v>92.870000000012197</c:v>
                </c:pt>
                <c:pt idx="9287">
                  <c:v>92.880000000012203</c:v>
                </c:pt>
                <c:pt idx="9288">
                  <c:v>92.890000000012193</c:v>
                </c:pt>
                <c:pt idx="9289">
                  <c:v>92.900000000012199</c:v>
                </c:pt>
                <c:pt idx="9290">
                  <c:v>92.910000000012303</c:v>
                </c:pt>
                <c:pt idx="9291">
                  <c:v>92.920000000012294</c:v>
                </c:pt>
                <c:pt idx="9292">
                  <c:v>92.930000000012299</c:v>
                </c:pt>
                <c:pt idx="9293">
                  <c:v>92.940000000012304</c:v>
                </c:pt>
                <c:pt idx="9294">
                  <c:v>92.950000000012295</c:v>
                </c:pt>
                <c:pt idx="9295">
                  <c:v>92.9600000000123</c:v>
                </c:pt>
                <c:pt idx="9296">
                  <c:v>92.970000000012305</c:v>
                </c:pt>
                <c:pt idx="9297">
                  <c:v>92.980000000012296</c:v>
                </c:pt>
                <c:pt idx="9298">
                  <c:v>92.990000000012301</c:v>
                </c:pt>
                <c:pt idx="9299">
                  <c:v>93.000000000012307</c:v>
                </c:pt>
                <c:pt idx="9300">
                  <c:v>93.010000000012298</c:v>
                </c:pt>
                <c:pt idx="9301">
                  <c:v>93.020000000012303</c:v>
                </c:pt>
                <c:pt idx="9302">
                  <c:v>93.030000000012294</c:v>
                </c:pt>
                <c:pt idx="9303">
                  <c:v>93.040000000012299</c:v>
                </c:pt>
                <c:pt idx="9304">
                  <c:v>93.050000000012304</c:v>
                </c:pt>
                <c:pt idx="9305">
                  <c:v>93.060000000012295</c:v>
                </c:pt>
                <c:pt idx="9306">
                  <c:v>93.0700000000123</c:v>
                </c:pt>
                <c:pt idx="9307">
                  <c:v>93.080000000012305</c:v>
                </c:pt>
                <c:pt idx="9308">
                  <c:v>93.090000000012296</c:v>
                </c:pt>
                <c:pt idx="9309">
                  <c:v>93.100000000012301</c:v>
                </c:pt>
                <c:pt idx="9310">
                  <c:v>93.110000000012406</c:v>
                </c:pt>
                <c:pt idx="9311">
                  <c:v>93.120000000012396</c:v>
                </c:pt>
                <c:pt idx="9312">
                  <c:v>93.130000000012402</c:v>
                </c:pt>
                <c:pt idx="9313">
                  <c:v>93.140000000012407</c:v>
                </c:pt>
                <c:pt idx="9314">
                  <c:v>93.150000000012398</c:v>
                </c:pt>
                <c:pt idx="9315">
                  <c:v>93.160000000012403</c:v>
                </c:pt>
                <c:pt idx="9316">
                  <c:v>93.170000000012394</c:v>
                </c:pt>
                <c:pt idx="9317">
                  <c:v>93.180000000012399</c:v>
                </c:pt>
                <c:pt idx="9318">
                  <c:v>93.190000000012404</c:v>
                </c:pt>
                <c:pt idx="9319">
                  <c:v>93.200000000012395</c:v>
                </c:pt>
                <c:pt idx="9320">
                  <c:v>93.2100000000124</c:v>
                </c:pt>
                <c:pt idx="9321">
                  <c:v>93.220000000012405</c:v>
                </c:pt>
                <c:pt idx="9322">
                  <c:v>93.230000000012396</c:v>
                </c:pt>
                <c:pt idx="9323">
                  <c:v>93.240000000012401</c:v>
                </c:pt>
                <c:pt idx="9324">
                  <c:v>93.250000000012406</c:v>
                </c:pt>
                <c:pt idx="9325">
                  <c:v>93.260000000012397</c:v>
                </c:pt>
                <c:pt idx="9326">
                  <c:v>93.270000000012402</c:v>
                </c:pt>
                <c:pt idx="9327">
                  <c:v>93.280000000012393</c:v>
                </c:pt>
                <c:pt idx="9328">
                  <c:v>93.290000000012398</c:v>
                </c:pt>
                <c:pt idx="9329">
                  <c:v>93.300000000012503</c:v>
                </c:pt>
                <c:pt idx="9330">
                  <c:v>93.310000000012494</c:v>
                </c:pt>
                <c:pt idx="9331">
                  <c:v>93.320000000012499</c:v>
                </c:pt>
                <c:pt idx="9332">
                  <c:v>93.330000000012504</c:v>
                </c:pt>
                <c:pt idx="9333">
                  <c:v>93.340000000012495</c:v>
                </c:pt>
                <c:pt idx="9334">
                  <c:v>93.3500000000125</c:v>
                </c:pt>
                <c:pt idx="9335">
                  <c:v>93.360000000012505</c:v>
                </c:pt>
                <c:pt idx="9336">
                  <c:v>93.370000000012496</c:v>
                </c:pt>
                <c:pt idx="9337">
                  <c:v>93.380000000012501</c:v>
                </c:pt>
                <c:pt idx="9338">
                  <c:v>93.390000000012506</c:v>
                </c:pt>
                <c:pt idx="9339">
                  <c:v>93.400000000012497</c:v>
                </c:pt>
                <c:pt idx="9340">
                  <c:v>93.410000000012502</c:v>
                </c:pt>
                <c:pt idx="9341">
                  <c:v>93.420000000012493</c:v>
                </c:pt>
                <c:pt idx="9342">
                  <c:v>93.430000000012498</c:v>
                </c:pt>
                <c:pt idx="9343">
                  <c:v>93.440000000012503</c:v>
                </c:pt>
                <c:pt idx="9344">
                  <c:v>93.450000000012494</c:v>
                </c:pt>
                <c:pt idx="9345">
                  <c:v>93.460000000012499</c:v>
                </c:pt>
                <c:pt idx="9346">
                  <c:v>93.470000000012504</c:v>
                </c:pt>
                <c:pt idx="9347">
                  <c:v>93.480000000012495</c:v>
                </c:pt>
                <c:pt idx="9348">
                  <c:v>93.4900000000125</c:v>
                </c:pt>
                <c:pt idx="9349">
                  <c:v>93.500000000012605</c:v>
                </c:pt>
                <c:pt idx="9350">
                  <c:v>93.510000000012596</c:v>
                </c:pt>
                <c:pt idx="9351">
                  <c:v>93.520000000012601</c:v>
                </c:pt>
                <c:pt idx="9352">
                  <c:v>93.530000000012606</c:v>
                </c:pt>
                <c:pt idx="9353">
                  <c:v>93.540000000012597</c:v>
                </c:pt>
                <c:pt idx="9354">
                  <c:v>93.550000000012602</c:v>
                </c:pt>
                <c:pt idx="9355">
                  <c:v>93.560000000012593</c:v>
                </c:pt>
                <c:pt idx="9356">
                  <c:v>93.570000000012598</c:v>
                </c:pt>
                <c:pt idx="9357">
                  <c:v>93.580000000012603</c:v>
                </c:pt>
                <c:pt idx="9358">
                  <c:v>93.590000000012594</c:v>
                </c:pt>
                <c:pt idx="9359">
                  <c:v>93.600000000012599</c:v>
                </c:pt>
                <c:pt idx="9360">
                  <c:v>93.610000000012604</c:v>
                </c:pt>
                <c:pt idx="9361">
                  <c:v>93.620000000012595</c:v>
                </c:pt>
                <c:pt idx="9362">
                  <c:v>93.6300000000126</c:v>
                </c:pt>
                <c:pt idx="9363">
                  <c:v>93.640000000012606</c:v>
                </c:pt>
                <c:pt idx="9364">
                  <c:v>93.650000000012597</c:v>
                </c:pt>
                <c:pt idx="9365">
                  <c:v>93.660000000012602</c:v>
                </c:pt>
                <c:pt idx="9366">
                  <c:v>93.670000000012607</c:v>
                </c:pt>
                <c:pt idx="9367">
                  <c:v>93.680000000012598</c:v>
                </c:pt>
                <c:pt idx="9368">
                  <c:v>93.690000000012702</c:v>
                </c:pt>
                <c:pt idx="9369">
                  <c:v>93.700000000012693</c:v>
                </c:pt>
                <c:pt idx="9370">
                  <c:v>93.710000000012698</c:v>
                </c:pt>
                <c:pt idx="9371">
                  <c:v>93.720000000012703</c:v>
                </c:pt>
                <c:pt idx="9372">
                  <c:v>93.730000000012694</c:v>
                </c:pt>
                <c:pt idx="9373">
                  <c:v>93.740000000012699</c:v>
                </c:pt>
                <c:pt idx="9374">
                  <c:v>93.750000000012705</c:v>
                </c:pt>
                <c:pt idx="9375">
                  <c:v>93.760000000012695</c:v>
                </c:pt>
                <c:pt idx="9376">
                  <c:v>93.770000000012701</c:v>
                </c:pt>
                <c:pt idx="9377">
                  <c:v>93.780000000012706</c:v>
                </c:pt>
                <c:pt idx="9378">
                  <c:v>93.790000000012697</c:v>
                </c:pt>
                <c:pt idx="9379">
                  <c:v>93.800000000012702</c:v>
                </c:pt>
                <c:pt idx="9380">
                  <c:v>93.810000000012707</c:v>
                </c:pt>
                <c:pt idx="9381">
                  <c:v>93.820000000012698</c:v>
                </c:pt>
                <c:pt idx="9382">
                  <c:v>93.830000000012703</c:v>
                </c:pt>
                <c:pt idx="9383">
                  <c:v>93.840000000012694</c:v>
                </c:pt>
                <c:pt idx="9384">
                  <c:v>93.850000000012699</c:v>
                </c:pt>
                <c:pt idx="9385">
                  <c:v>93.860000000012704</c:v>
                </c:pt>
                <c:pt idx="9386">
                  <c:v>93.870000000012695</c:v>
                </c:pt>
                <c:pt idx="9387">
                  <c:v>93.8800000000127</c:v>
                </c:pt>
                <c:pt idx="9388">
                  <c:v>93.890000000012805</c:v>
                </c:pt>
                <c:pt idx="9389">
                  <c:v>93.900000000012795</c:v>
                </c:pt>
                <c:pt idx="9390">
                  <c:v>93.910000000012801</c:v>
                </c:pt>
                <c:pt idx="9391">
                  <c:v>93.920000000012806</c:v>
                </c:pt>
                <c:pt idx="9392">
                  <c:v>93.930000000012797</c:v>
                </c:pt>
                <c:pt idx="9393">
                  <c:v>93.940000000012802</c:v>
                </c:pt>
                <c:pt idx="9394">
                  <c:v>93.950000000012807</c:v>
                </c:pt>
                <c:pt idx="9395">
                  <c:v>93.960000000012798</c:v>
                </c:pt>
                <c:pt idx="9396">
                  <c:v>93.970000000012803</c:v>
                </c:pt>
                <c:pt idx="9397">
                  <c:v>93.980000000012794</c:v>
                </c:pt>
                <c:pt idx="9398">
                  <c:v>93.990000000012799</c:v>
                </c:pt>
                <c:pt idx="9399">
                  <c:v>94.000000000012804</c:v>
                </c:pt>
                <c:pt idx="9400">
                  <c:v>94.010000000012795</c:v>
                </c:pt>
                <c:pt idx="9401">
                  <c:v>94.0200000000128</c:v>
                </c:pt>
                <c:pt idx="9402">
                  <c:v>94.030000000012805</c:v>
                </c:pt>
                <c:pt idx="9403">
                  <c:v>94.040000000012796</c:v>
                </c:pt>
                <c:pt idx="9404">
                  <c:v>94.050000000012801</c:v>
                </c:pt>
                <c:pt idx="9405">
                  <c:v>94.060000000012806</c:v>
                </c:pt>
                <c:pt idx="9406">
                  <c:v>94.070000000012797</c:v>
                </c:pt>
                <c:pt idx="9407">
                  <c:v>94.080000000012902</c:v>
                </c:pt>
                <c:pt idx="9408">
                  <c:v>94.090000000012907</c:v>
                </c:pt>
                <c:pt idx="9409">
                  <c:v>94.100000000012898</c:v>
                </c:pt>
                <c:pt idx="9410">
                  <c:v>94.110000000012903</c:v>
                </c:pt>
                <c:pt idx="9411">
                  <c:v>94.120000000012894</c:v>
                </c:pt>
                <c:pt idx="9412">
                  <c:v>94.130000000012899</c:v>
                </c:pt>
                <c:pt idx="9413">
                  <c:v>94.140000000012904</c:v>
                </c:pt>
                <c:pt idx="9414">
                  <c:v>94.150000000012895</c:v>
                </c:pt>
                <c:pt idx="9415">
                  <c:v>94.1600000000129</c:v>
                </c:pt>
                <c:pt idx="9416">
                  <c:v>94.170000000012905</c:v>
                </c:pt>
                <c:pt idx="9417">
                  <c:v>94.180000000012896</c:v>
                </c:pt>
                <c:pt idx="9418">
                  <c:v>94.190000000012901</c:v>
                </c:pt>
                <c:pt idx="9419">
                  <c:v>94.200000000012906</c:v>
                </c:pt>
                <c:pt idx="9420">
                  <c:v>94.210000000012897</c:v>
                </c:pt>
                <c:pt idx="9421">
                  <c:v>94.220000000012902</c:v>
                </c:pt>
                <c:pt idx="9422">
                  <c:v>94.230000000012893</c:v>
                </c:pt>
                <c:pt idx="9423">
                  <c:v>94.240000000012898</c:v>
                </c:pt>
                <c:pt idx="9424">
                  <c:v>94.250000000012903</c:v>
                </c:pt>
                <c:pt idx="9425">
                  <c:v>94.260000000012894</c:v>
                </c:pt>
                <c:pt idx="9426">
                  <c:v>94.270000000012899</c:v>
                </c:pt>
                <c:pt idx="9427">
                  <c:v>94.280000000013004</c:v>
                </c:pt>
                <c:pt idx="9428">
                  <c:v>94.290000000012995</c:v>
                </c:pt>
                <c:pt idx="9429">
                  <c:v>94.300000000013</c:v>
                </c:pt>
                <c:pt idx="9430">
                  <c:v>94.310000000013005</c:v>
                </c:pt>
                <c:pt idx="9431">
                  <c:v>94.320000000012996</c:v>
                </c:pt>
                <c:pt idx="9432">
                  <c:v>94.330000000013001</c:v>
                </c:pt>
                <c:pt idx="9433">
                  <c:v>94.340000000013006</c:v>
                </c:pt>
                <c:pt idx="9434">
                  <c:v>94.350000000012997</c:v>
                </c:pt>
                <c:pt idx="9435">
                  <c:v>94.360000000013002</c:v>
                </c:pt>
                <c:pt idx="9436">
                  <c:v>94.370000000012993</c:v>
                </c:pt>
                <c:pt idx="9437">
                  <c:v>94.380000000012998</c:v>
                </c:pt>
                <c:pt idx="9438">
                  <c:v>94.390000000013004</c:v>
                </c:pt>
                <c:pt idx="9439">
                  <c:v>94.400000000012994</c:v>
                </c:pt>
                <c:pt idx="9440">
                  <c:v>94.410000000013</c:v>
                </c:pt>
                <c:pt idx="9441">
                  <c:v>94.420000000013005</c:v>
                </c:pt>
                <c:pt idx="9442">
                  <c:v>94.430000000012996</c:v>
                </c:pt>
                <c:pt idx="9443">
                  <c:v>94.440000000013001</c:v>
                </c:pt>
                <c:pt idx="9444">
                  <c:v>94.450000000013006</c:v>
                </c:pt>
                <c:pt idx="9445">
                  <c:v>94.460000000012997</c:v>
                </c:pt>
                <c:pt idx="9446">
                  <c:v>94.470000000013101</c:v>
                </c:pt>
                <c:pt idx="9447">
                  <c:v>94.480000000013106</c:v>
                </c:pt>
                <c:pt idx="9448">
                  <c:v>94.490000000013097</c:v>
                </c:pt>
                <c:pt idx="9449">
                  <c:v>94.500000000013102</c:v>
                </c:pt>
                <c:pt idx="9450">
                  <c:v>94.510000000013093</c:v>
                </c:pt>
                <c:pt idx="9451">
                  <c:v>94.520000000013098</c:v>
                </c:pt>
                <c:pt idx="9452">
                  <c:v>94.530000000013104</c:v>
                </c:pt>
                <c:pt idx="9453">
                  <c:v>94.540000000013094</c:v>
                </c:pt>
                <c:pt idx="9454">
                  <c:v>94.5500000000131</c:v>
                </c:pt>
                <c:pt idx="9455">
                  <c:v>94.560000000013105</c:v>
                </c:pt>
                <c:pt idx="9456">
                  <c:v>94.570000000013096</c:v>
                </c:pt>
                <c:pt idx="9457">
                  <c:v>94.580000000013101</c:v>
                </c:pt>
                <c:pt idx="9458">
                  <c:v>94.590000000013106</c:v>
                </c:pt>
                <c:pt idx="9459">
                  <c:v>94.600000000013097</c:v>
                </c:pt>
                <c:pt idx="9460">
                  <c:v>94.610000000013102</c:v>
                </c:pt>
                <c:pt idx="9461">
                  <c:v>94.620000000013107</c:v>
                </c:pt>
                <c:pt idx="9462">
                  <c:v>94.630000000013098</c:v>
                </c:pt>
                <c:pt idx="9463">
                  <c:v>94.640000000013103</c:v>
                </c:pt>
                <c:pt idx="9464">
                  <c:v>94.650000000013094</c:v>
                </c:pt>
                <c:pt idx="9465">
                  <c:v>94.660000000013099</c:v>
                </c:pt>
                <c:pt idx="9466">
                  <c:v>94.670000000013204</c:v>
                </c:pt>
                <c:pt idx="9467">
                  <c:v>94.680000000013194</c:v>
                </c:pt>
                <c:pt idx="9468">
                  <c:v>94.6900000000132</c:v>
                </c:pt>
                <c:pt idx="9469">
                  <c:v>94.700000000013205</c:v>
                </c:pt>
                <c:pt idx="9470">
                  <c:v>94.710000000013196</c:v>
                </c:pt>
                <c:pt idx="9471">
                  <c:v>94.720000000013201</c:v>
                </c:pt>
                <c:pt idx="9472">
                  <c:v>94.730000000013206</c:v>
                </c:pt>
                <c:pt idx="9473">
                  <c:v>94.740000000013197</c:v>
                </c:pt>
                <c:pt idx="9474">
                  <c:v>94.750000000013202</c:v>
                </c:pt>
                <c:pt idx="9475">
                  <c:v>94.760000000013207</c:v>
                </c:pt>
                <c:pt idx="9476">
                  <c:v>94.770000000013198</c:v>
                </c:pt>
                <c:pt idx="9477">
                  <c:v>94.780000000013203</c:v>
                </c:pt>
                <c:pt idx="9478">
                  <c:v>94.790000000013194</c:v>
                </c:pt>
                <c:pt idx="9479">
                  <c:v>94.800000000013199</c:v>
                </c:pt>
                <c:pt idx="9480">
                  <c:v>94.810000000013204</c:v>
                </c:pt>
                <c:pt idx="9481">
                  <c:v>94.820000000013195</c:v>
                </c:pt>
                <c:pt idx="9482">
                  <c:v>94.8300000000132</c:v>
                </c:pt>
                <c:pt idx="9483">
                  <c:v>94.840000000013205</c:v>
                </c:pt>
                <c:pt idx="9484">
                  <c:v>94.850000000013196</c:v>
                </c:pt>
                <c:pt idx="9485">
                  <c:v>94.860000000013301</c:v>
                </c:pt>
                <c:pt idx="9486">
                  <c:v>94.870000000013306</c:v>
                </c:pt>
                <c:pt idx="9487">
                  <c:v>94.880000000013297</c:v>
                </c:pt>
                <c:pt idx="9488">
                  <c:v>94.890000000013302</c:v>
                </c:pt>
                <c:pt idx="9489">
                  <c:v>94.900000000013307</c:v>
                </c:pt>
                <c:pt idx="9490">
                  <c:v>94.910000000013298</c:v>
                </c:pt>
                <c:pt idx="9491">
                  <c:v>94.920000000013303</c:v>
                </c:pt>
                <c:pt idx="9492">
                  <c:v>94.930000000013294</c:v>
                </c:pt>
                <c:pt idx="9493">
                  <c:v>94.940000000013299</c:v>
                </c:pt>
                <c:pt idx="9494">
                  <c:v>94.950000000013304</c:v>
                </c:pt>
                <c:pt idx="9495">
                  <c:v>94.960000000013295</c:v>
                </c:pt>
                <c:pt idx="9496">
                  <c:v>94.9700000000133</c:v>
                </c:pt>
                <c:pt idx="9497">
                  <c:v>94.980000000013305</c:v>
                </c:pt>
                <c:pt idx="9498">
                  <c:v>94.990000000013296</c:v>
                </c:pt>
                <c:pt idx="9499">
                  <c:v>95.000000000013301</c:v>
                </c:pt>
                <c:pt idx="9500">
                  <c:v>95.010000000013306</c:v>
                </c:pt>
                <c:pt idx="9501">
                  <c:v>95.020000000013297</c:v>
                </c:pt>
                <c:pt idx="9502">
                  <c:v>95.030000000013302</c:v>
                </c:pt>
                <c:pt idx="9503">
                  <c:v>95.040000000013293</c:v>
                </c:pt>
                <c:pt idx="9504">
                  <c:v>95.050000000013299</c:v>
                </c:pt>
                <c:pt idx="9505">
                  <c:v>95.060000000013403</c:v>
                </c:pt>
                <c:pt idx="9506">
                  <c:v>95.070000000013394</c:v>
                </c:pt>
                <c:pt idx="9507">
                  <c:v>95.080000000013399</c:v>
                </c:pt>
                <c:pt idx="9508">
                  <c:v>95.090000000013404</c:v>
                </c:pt>
                <c:pt idx="9509">
                  <c:v>95.100000000013395</c:v>
                </c:pt>
                <c:pt idx="9510">
                  <c:v>95.1100000000134</c:v>
                </c:pt>
                <c:pt idx="9511">
                  <c:v>95.120000000013405</c:v>
                </c:pt>
                <c:pt idx="9512">
                  <c:v>95.130000000013396</c:v>
                </c:pt>
                <c:pt idx="9513">
                  <c:v>95.140000000013401</c:v>
                </c:pt>
                <c:pt idx="9514">
                  <c:v>95.150000000013407</c:v>
                </c:pt>
                <c:pt idx="9515">
                  <c:v>95.160000000013397</c:v>
                </c:pt>
                <c:pt idx="9516">
                  <c:v>95.170000000013403</c:v>
                </c:pt>
                <c:pt idx="9517">
                  <c:v>95.180000000013393</c:v>
                </c:pt>
                <c:pt idx="9518">
                  <c:v>95.190000000013399</c:v>
                </c:pt>
                <c:pt idx="9519">
                  <c:v>95.200000000013404</c:v>
                </c:pt>
                <c:pt idx="9520">
                  <c:v>95.210000000013395</c:v>
                </c:pt>
                <c:pt idx="9521">
                  <c:v>95.2200000000134</c:v>
                </c:pt>
                <c:pt idx="9522">
                  <c:v>95.230000000013405</c:v>
                </c:pt>
                <c:pt idx="9523">
                  <c:v>95.240000000013396</c:v>
                </c:pt>
                <c:pt idx="9524">
                  <c:v>95.250000000013401</c:v>
                </c:pt>
                <c:pt idx="9525">
                  <c:v>95.260000000013505</c:v>
                </c:pt>
                <c:pt idx="9526">
                  <c:v>95.270000000013496</c:v>
                </c:pt>
                <c:pt idx="9527">
                  <c:v>95.280000000013501</c:v>
                </c:pt>
                <c:pt idx="9528">
                  <c:v>95.290000000013507</c:v>
                </c:pt>
                <c:pt idx="9529">
                  <c:v>95.300000000013497</c:v>
                </c:pt>
                <c:pt idx="9530">
                  <c:v>95.310000000013503</c:v>
                </c:pt>
                <c:pt idx="9531">
                  <c:v>95.320000000013493</c:v>
                </c:pt>
                <c:pt idx="9532">
                  <c:v>95.330000000013499</c:v>
                </c:pt>
                <c:pt idx="9533">
                  <c:v>95.340000000013504</c:v>
                </c:pt>
                <c:pt idx="9534">
                  <c:v>95.350000000013495</c:v>
                </c:pt>
                <c:pt idx="9535">
                  <c:v>95.3600000000135</c:v>
                </c:pt>
                <c:pt idx="9536">
                  <c:v>95.370000000013505</c:v>
                </c:pt>
                <c:pt idx="9537">
                  <c:v>95.380000000013496</c:v>
                </c:pt>
                <c:pt idx="9538">
                  <c:v>95.390000000013501</c:v>
                </c:pt>
                <c:pt idx="9539">
                  <c:v>95.400000000013506</c:v>
                </c:pt>
                <c:pt idx="9540">
                  <c:v>95.410000000013497</c:v>
                </c:pt>
                <c:pt idx="9541">
                  <c:v>95.420000000013502</c:v>
                </c:pt>
                <c:pt idx="9542">
                  <c:v>95.430000000013493</c:v>
                </c:pt>
                <c:pt idx="9543">
                  <c:v>95.440000000013498</c:v>
                </c:pt>
                <c:pt idx="9544">
                  <c:v>95.450000000013603</c:v>
                </c:pt>
                <c:pt idx="9545">
                  <c:v>95.460000000013594</c:v>
                </c:pt>
                <c:pt idx="9546">
                  <c:v>95.470000000013599</c:v>
                </c:pt>
                <c:pt idx="9547">
                  <c:v>95.480000000013604</c:v>
                </c:pt>
                <c:pt idx="9548">
                  <c:v>95.490000000013595</c:v>
                </c:pt>
                <c:pt idx="9549">
                  <c:v>95.5000000000136</c:v>
                </c:pt>
                <c:pt idx="9550">
                  <c:v>95.510000000013605</c:v>
                </c:pt>
                <c:pt idx="9551">
                  <c:v>95.520000000013596</c:v>
                </c:pt>
                <c:pt idx="9552">
                  <c:v>95.530000000013601</c:v>
                </c:pt>
                <c:pt idx="9553">
                  <c:v>95.540000000013606</c:v>
                </c:pt>
                <c:pt idx="9554">
                  <c:v>95.550000000013597</c:v>
                </c:pt>
                <c:pt idx="9555">
                  <c:v>95.560000000013602</c:v>
                </c:pt>
                <c:pt idx="9556">
                  <c:v>95.570000000013593</c:v>
                </c:pt>
                <c:pt idx="9557">
                  <c:v>95.580000000013598</c:v>
                </c:pt>
                <c:pt idx="9558">
                  <c:v>95.590000000013603</c:v>
                </c:pt>
                <c:pt idx="9559">
                  <c:v>95.600000000013594</c:v>
                </c:pt>
                <c:pt idx="9560">
                  <c:v>95.610000000013599</c:v>
                </c:pt>
                <c:pt idx="9561">
                  <c:v>95.620000000013604</c:v>
                </c:pt>
                <c:pt idx="9562">
                  <c:v>95.630000000013595</c:v>
                </c:pt>
                <c:pt idx="9563">
                  <c:v>95.6400000000136</c:v>
                </c:pt>
                <c:pt idx="9564">
                  <c:v>95.650000000013705</c:v>
                </c:pt>
                <c:pt idx="9565">
                  <c:v>95.660000000013696</c:v>
                </c:pt>
                <c:pt idx="9566">
                  <c:v>95.670000000013701</c:v>
                </c:pt>
                <c:pt idx="9567">
                  <c:v>95.680000000013706</c:v>
                </c:pt>
                <c:pt idx="9568">
                  <c:v>95.690000000013697</c:v>
                </c:pt>
                <c:pt idx="9569">
                  <c:v>95.700000000013702</c:v>
                </c:pt>
                <c:pt idx="9570">
                  <c:v>95.710000000013693</c:v>
                </c:pt>
                <c:pt idx="9571">
                  <c:v>95.720000000013698</c:v>
                </c:pt>
                <c:pt idx="9572">
                  <c:v>95.730000000013703</c:v>
                </c:pt>
                <c:pt idx="9573">
                  <c:v>95.740000000013694</c:v>
                </c:pt>
                <c:pt idx="9574">
                  <c:v>95.750000000013699</c:v>
                </c:pt>
                <c:pt idx="9575">
                  <c:v>95.760000000013704</c:v>
                </c:pt>
                <c:pt idx="9576">
                  <c:v>95.770000000013695</c:v>
                </c:pt>
                <c:pt idx="9577">
                  <c:v>95.7800000000137</c:v>
                </c:pt>
                <c:pt idx="9578">
                  <c:v>95.790000000013706</c:v>
                </c:pt>
                <c:pt idx="9579">
                  <c:v>95.800000000013696</c:v>
                </c:pt>
                <c:pt idx="9580">
                  <c:v>95.810000000013702</c:v>
                </c:pt>
                <c:pt idx="9581">
                  <c:v>95.820000000013707</c:v>
                </c:pt>
                <c:pt idx="9582">
                  <c:v>95.830000000013698</c:v>
                </c:pt>
                <c:pt idx="9583">
                  <c:v>95.840000000013802</c:v>
                </c:pt>
                <c:pt idx="9584">
                  <c:v>95.850000000013793</c:v>
                </c:pt>
                <c:pt idx="9585">
                  <c:v>95.860000000013798</c:v>
                </c:pt>
                <c:pt idx="9586">
                  <c:v>95.870000000013803</c:v>
                </c:pt>
                <c:pt idx="9587">
                  <c:v>95.880000000013794</c:v>
                </c:pt>
                <c:pt idx="9588">
                  <c:v>95.890000000013799</c:v>
                </c:pt>
                <c:pt idx="9589">
                  <c:v>95.900000000013804</c:v>
                </c:pt>
                <c:pt idx="9590">
                  <c:v>95.910000000013795</c:v>
                </c:pt>
                <c:pt idx="9591">
                  <c:v>95.9200000000138</c:v>
                </c:pt>
                <c:pt idx="9592">
                  <c:v>95.930000000013806</c:v>
                </c:pt>
                <c:pt idx="9593">
                  <c:v>95.940000000013796</c:v>
                </c:pt>
                <c:pt idx="9594">
                  <c:v>95.950000000013802</c:v>
                </c:pt>
                <c:pt idx="9595">
                  <c:v>95.960000000013807</c:v>
                </c:pt>
                <c:pt idx="9596">
                  <c:v>95.970000000013798</c:v>
                </c:pt>
                <c:pt idx="9597">
                  <c:v>95.980000000013803</c:v>
                </c:pt>
                <c:pt idx="9598">
                  <c:v>95.990000000013794</c:v>
                </c:pt>
                <c:pt idx="9599">
                  <c:v>96.000000000013799</c:v>
                </c:pt>
                <c:pt idx="9600">
                  <c:v>96.010000000013804</c:v>
                </c:pt>
                <c:pt idx="9601">
                  <c:v>96.020000000013795</c:v>
                </c:pt>
                <c:pt idx="9602">
                  <c:v>96.0300000000138</c:v>
                </c:pt>
                <c:pt idx="9603">
                  <c:v>96.040000000013904</c:v>
                </c:pt>
                <c:pt idx="9604">
                  <c:v>96.050000000013895</c:v>
                </c:pt>
                <c:pt idx="9605">
                  <c:v>96.0600000000139</c:v>
                </c:pt>
                <c:pt idx="9606">
                  <c:v>96.070000000013906</c:v>
                </c:pt>
                <c:pt idx="9607">
                  <c:v>96.080000000013897</c:v>
                </c:pt>
                <c:pt idx="9608">
                  <c:v>96.090000000013902</c:v>
                </c:pt>
                <c:pt idx="9609">
                  <c:v>96.100000000013907</c:v>
                </c:pt>
                <c:pt idx="9610">
                  <c:v>96.110000000013898</c:v>
                </c:pt>
                <c:pt idx="9611">
                  <c:v>96.120000000013903</c:v>
                </c:pt>
                <c:pt idx="9612">
                  <c:v>96.130000000013894</c:v>
                </c:pt>
                <c:pt idx="9613">
                  <c:v>96.140000000013899</c:v>
                </c:pt>
                <c:pt idx="9614">
                  <c:v>96.150000000013904</c:v>
                </c:pt>
                <c:pt idx="9615">
                  <c:v>96.160000000013895</c:v>
                </c:pt>
                <c:pt idx="9616">
                  <c:v>96.1700000000139</c:v>
                </c:pt>
                <c:pt idx="9617">
                  <c:v>96.180000000013905</c:v>
                </c:pt>
                <c:pt idx="9618">
                  <c:v>96.190000000013896</c:v>
                </c:pt>
                <c:pt idx="9619">
                  <c:v>96.200000000013901</c:v>
                </c:pt>
                <c:pt idx="9620">
                  <c:v>96.210000000013906</c:v>
                </c:pt>
                <c:pt idx="9621">
                  <c:v>96.220000000013897</c:v>
                </c:pt>
                <c:pt idx="9622">
                  <c:v>96.230000000014002</c:v>
                </c:pt>
                <c:pt idx="9623">
                  <c:v>96.240000000014007</c:v>
                </c:pt>
                <c:pt idx="9624">
                  <c:v>96.250000000013998</c:v>
                </c:pt>
                <c:pt idx="9625">
                  <c:v>96.260000000014003</c:v>
                </c:pt>
                <c:pt idx="9626">
                  <c:v>96.270000000013994</c:v>
                </c:pt>
                <c:pt idx="9627">
                  <c:v>96.280000000013999</c:v>
                </c:pt>
                <c:pt idx="9628">
                  <c:v>96.290000000014004</c:v>
                </c:pt>
                <c:pt idx="9629">
                  <c:v>96.300000000013995</c:v>
                </c:pt>
                <c:pt idx="9630">
                  <c:v>96.310000000014</c:v>
                </c:pt>
                <c:pt idx="9631">
                  <c:v>96.320000000014005</c:v>
                </c:pt>
                <c:pt idx="9632">
                  <c:v>96.330000000013996</c:v>
                </c:pt>
                <c:pt idx="9633">
                  <c:v>96.340000000014001</c:v>
                </c:pt>
                <c:pt idx="9634">
                  <c:v>96.350000000014006</c:v>
                </c:pt>
                <c:pt idx="9635">
                  <c:v>96.360000000013997</c:v>
                </c:pt>
                <c:pt idx="9636">
                  <c:v>96.370000000014002</c:v>
                </c:pt>
                <c:pt idx="9637">
                  <c:v>96.380000000013993</c:v>
                </c:pt>
                <c:pt idx="9638">
                  <c:v>96.390000000013998</c:v>
                </c:pt>
                <c:pt idx="9639">
                  <c:v>96.400000000014003</c:v>
                </c:pt>
                <c:pt idx="9640">
                  <c:v>96.410000000013994</c:v>
                </c:pt>
                <c:pt idx="9641">
                  <c:v>96.420000000013999</c:v>
                </c:pt>
                <c:pt idx="9642">
                  <c:v>96.430000000014104</c:v>
                </c:pt>
                <c:pt idx="9643">
                  <c:v>96.440000000014095</c:v>
                </c:pt>
                <c:pt idx="9644">
                  <c:v>96.4500000000141</c:v>
                </c:pt>
                <c:pt idx="9645">
                  <c:v>96.460000000014105</c:v>
                </c:pt>
                <c:pt idx="9646">
                  <c:v>96.470000000014096</c:v>
                </c:pt>
                <c:pt idx="9647">
                  <c:v>96.480000000014101</c:v>
                </c:pt>
                <c:pt idx="9648">
                  <c:v>96.490000000014106</c:v>
                </c:pt>
                <c:pt idx="9649">
                  <c:v>96.500000000014097</c:v>
                </c:pt>
                <c:pt idx="9650">
                  <c:v>96.510000000014102</c:v>
                </c:pt>
                <c:pt idx="9651">
                  <c:v>96.520000000014093</c:v>
                </c:pt>
                <c:pt idx="9652">
                  <c:v>96.530000000014098</c:v>
                </c:pt>
                <c:pt idx="9653">
                  <c:v>96.540000000014103</c:v>
                </c:pt>
                <c:pt idx="9654">
                  <c:v>96.550000000014094</c:v>
                </c:pt>
                <c:pt idx="9655">
                  <c:v>96.560000000014099</c:v>
                </c:pt>
                <c:pt idx="9656">
                  <c:v>96.570000000014105</c:v>
                </c:pt>
                <c:pt idx="9657">
                  <c:v>96.580000000014095</c:v>
                </c:pt>
                <c:pt idx="9658">
                  <c:v>96.590000000014101</c:v>
                </c:pt>
                <c:pt idx="9659">
                  <c:v>96.600000000014106</c:v>
                </c:pt>
                <c:pt idx="9660">
                  <c:v>96.610000000014097</c:v>
                </c:pt>
                <c:pt idx="9661">
                  <c:v>96.620000000014201</c:v>
                </c:pt>
                <c:pt idx="9662">
                  <c:v>96.630000000014206</c:v>
                </c:pt>
                <c:pt idx="9663">
                  <c:v>96.640000000014197</c:v>
                </c:pt>
                <c:pt idx="9664">
                  <c:v>96.650000000014202</c:v>
                </c:pt>
                <c:pt idx="9665">
                  <c:v>96.660000000014193</c:v>
                </c:pt>
                <c:pt idx="9666">
                  <c:v>96.670000000014198</c:v>
                </c:pt>
                <c:pt idx="9667">
                  <c:v>96.680000000014203</c:v>
                </c:pt>
                <c:pt idx="9668">
                  <c:v>96.690000000014194</c:v>
                </c:pt>
                <c:pt idx="9669">
                  <c:v>96.700000000014199</c:v>
                </c:pt>
                <c:pt idx="9670">
                  <c:v>96.710000000014205</c:v>
                </c:pt>
                <c:pt idx="9671">
                  <c:v>96.720000000014196</c:v>
                </c:pt>
                <c:pt idx="9672">
                  <c:v>96.730000000014201</c:v>
                </c:pt>
                <c:pt idx="9673">
                  <c:v>96.740000000014206</c:v>
                </c:pt>
                <c:pt idx="9674">
                  <c:v>96.750000000014197</c:v>
                </c:pt>
                <c:pt idx="9675">
                  <c:v>96.760000000014202</c:v>
                </c:pt>
                <c:pt idx="9676">
                  <c:v>96.770000000014207</c:v>
                </c:pt>
                <c:pt idx="9677">
                  <c:v>96.780000000014198</c:v>
                </c:pt>
                <c:pt idx="9678">
                  <c:v>96.790000000014203</c:v>
                </c:pt>
                <c:pt idx="9679">
                  <c:v>96.800000000014194</c:v>
                </c:pt>
                <c:pt idx="9680">
                  <c:v>96.810000000014199</c:v>
                </c:pt>
                <c:pt idx="9681">
                  <c:v>96.820000000014304</c:v>
                </c:pt>
                <c:pt idx="9682">
                  <c:v>96.830000000014294</c:v>
                </c:pt>
                <c:pt idx="9683">
                  <c:v>96.8400000000143</c:v>
                </c:pt>
                <c:pt idx="9684">
                  <c:v>96.850000000014305</c:v>
                </c:pt>
                <c:pt idx="9685">
                  <c:v>96.860000000014296</c:v>
                </c:pt>
                <c:pt idx="9686">
                  <c:v>96.870000000014301</c:v>
                </c:pt>
                <c:pt idx="9687">
                  <c:v>96.880000000014306</c:v>
                </c:pt>
                <c:pt idx="9688">
                  <c:v>96.890000000014297</c:v>
                </c:pt>
                <c:pt idx="9689">
                  <c:v>96.900000000014302</c:v>
                </c:pt>
                <c:pt idx="9690">
                  <c:v>96.910000000014307</c:v>
                </c:pt>
                <c:pt idx="9691">
                  <c:v>96.920000000014298</c:v>
                </c:pt>
                <c:pt idx="9692">
                  <c:v>96.930000000014303</c:v>
                </c:pt>
                <c:pt idx="9693">
                  <c:v>96.940000000014294</c:v>
                </c:pt>
                <c:pt idx="9694">
                  <c:v>96.950000000014299</c:v>
                </c:pt>
                <c:pt idx="9695">
                  <c:v>96.960000000014304</c:v>
                </c:pt>
                <c:pt idx="9696">
                  <c:v>96.970000000014295</c:v>
                </c:pt>
                <c:pt idx="9697">
                  <c:v>96.9800000000143</c:v>
                </c:pt>
                <c:pt idx="9698">
                  <c:v>96.990000000014305</c:v>
                </c:pt>
                <c:pt idx="9699">
                  <c:v>97.000000000014296</c:v>
                </c:pt>
                <c:pt idx="9700">
                  <c:v>97.010000000014401</c:v>
                </c:pt>
                <c:pt idx="9701">
                  <c:v>97.020000000014406</c:v>
                </c:pt>
                <c:pt idx="9702">
                  <c:v>97.030000000014397</c:v>
                </c:pt>
                <c:pt idx="9703">
                  <c:v>97.040000000014402</c:v>
                </c:pt>
                <c:pt idx="9704">
                  <c:v>97.050000000014407</c:v>
                </c:pt>
                <c:pt idx="9705">
                  <c:v>97.060000000014398</c:v>
                </c:pt>
                <c:pt idx="9706">
                  <c:v>97.070000000014403</c:v>
                </c:pt>
                <c:pt idx="9707">
                  <c:v>97.080000000014394</c:v>
                </c:pt>
                <c:pt idx="9708">
                  <c:v>97.090000000014399</c:v>
                </c:pt>
                <c:pt idx="9709">
                  <c:v>97.100000000014404</c:v>
                </c:pt>
                <c:pt idx="9710">
                  <c:v>97.110000000014395</c:v>
                </c:pt>
                <c:pt idx="9711">
                  <c:v>97.1200000000144</c:v>
                </c:pt>
                <c:pt idx="9712">
                  <c:v>97.130000000014405</c:v>
                </c:pt>
                <c:pt idx="9713">
                  <c:v>97.140000000014396</c:v>
                </c:pt>
                <c:pt idx="9714">
                  <c:v>97.150000000014401</c:v>
                </c:pt>
                <c:pt idx="9715">
                  <c:v>97.160000000014406</c:v>
                </c:pt>
                <c:pt idx="9716">
                  <c:v>97.170000000014397</c:v>
                </c:pt>
                <c:pt idx="9717">
                  <c:v>97.180000000014402</c:v>
                </c:pt>
                <c:pt idx="9718">
                  <c:v>97.190000000014393</c:v>
                </c:pt>
                <c:pt idx="9719">
                  <c:v>97.200000000014398</c:v>
                </c:pt>
                <c:pt idx="9720">
                  <c:v>97.210000000014503</c:v>
                </c:pt>
                <c:pt idx="9721">
                  <c:v>97.220000000014494</c:v>
                </c:pt>
                <c:pt idx="9722">
                  <c:v>97.230000000014499</c:v>
                </c:pt>
                <c:pt idx="9723">
                  <c:v>97.240000000014504</c:v>
                </c:pt>
                <c:pt idx="9724">
                  <c:v>97.250000000014495</c:v>
                </c:pt>
                <c:pt idx="9725">
                  <c:v>97.2600000000145</c:v>
                </c:pt>
                <c:pt idx="9726">
                  <c:v>97.270000000014505</c:v>
                </c:pt>
                <c:pt idx="9727">
                  <c:v>97.280000000014496</c:v>
                </c:pt>
                <c:pt idx="9728">
                  <c:v>97.290000000014501</c:v>
                </c:pt>
                <c:pt idx="9729">
                  <c:v>97.300000000014506</c:v>
                </c:pt>
                <c:pt idx="9730">
                  <c:v>97.310000000014497</c:v>
                </c:pt>
                <c:pt idx="9731">
                  <c:v>97.320000000014502</c:v>
                </c:pt>
                <c:pt idx="9732">
                  <c:v>97.330000000014493</c:v>
                </c:pt>
                <c:pt idx="9733">
                  <c:v>97.340000000014498</c:v>
                </c:pt>
                <c:pt idx="9734">
                  <c:v>97.350000000014504</c:v>
                </c:pt>
                <c:pt idx="9735">
                  <c:v>97.360000000014495</c:v>
                </c:pt>
                <c:pt idx="9736">
                  <c:v>97.3700000000145</c:v>
                </c:pt>
                <c:pt idx="9737">
                  <c:v>97.380000000014505</c:v>
                </c:pt>
                <c:pt idx="9738">
                  <c:v>97.390000000014496</c:v>
                </c:pt>
                <c:pt idx="9739">
                  <c:v>97.400000000014501</c:v>
                </c:pt>
                <c:pt idx="9740">
                  <c:v>97.410000000014605</c:v>
                </c:pt>
                <c:pt idx="9741">
                  <c:v>97.420000000014596</c:v>
                </c:pt>
                <c:pt idx="9742">
                  <c:v>97.430000000014601</c:v>
                </c:pt>
                <c:pt idx="9743">
                  <c:v>97.440000000014606</c:v>
                </c:pt>
                <c:pt idx="9744">
                  <c:v>97.450000000014597</c:v>
                </c:pt>
                <c:pt idx="9745">
                  <c:v>97.460000000014603</c:v>
                </c:pt>
                <c:pt idx="9746">
                  <c:v>97.470000000014593</c:v>
                </c:pt>
                <c:pt idx="9747">
                  <c:v>97.480000000014599</c:v>
                </c:pt>
                <c:pt idx="9748">
                  <c:v>97.490000000014604</c:v>
                </c:pt>
                <c:pt idx="9749">
                  <c:v>97.500000000014595</c:v>
                </c:pt>
                <c:pt idx="9750">
                  <c:v>97.5100000000146</c:v>
                </c:pt>
                <c:pt idx="9751">
                  <c:v>97.520000000014605</c:v>
                </c:pt>
                <c:pt idx="9752">
                  <c:v>97.530000000014596</c:v>
                </c:pt>
                <c:pt idx="9753">
                  <c:v>97.540000000014601</c:v>
                </c:pt>
                <c:pt idx="9754">
                  <c:v>97.550000000014606</c:v>
                </c:pt>
                <c:pt idx="9755">
                  <c:v>97.560000000014597</c:v>
                </c:pt>
                <c:pt idx="9756">
                  <c:v>97.570000000014602</c:v>
                </c:pt>
                <c:pt idx="9757">
                  <c:v>97.580000000014607</c:v>
                </c:pt>
                <c:pt idx="9758">
                  <c:v>97.590000000014598</c:v>
                </c:pt>
                <c:pt idx="9759">
                  <c:v>97.600000000014703</c:v>
                </c:pt>
                <c:pt idx="9760">
                  <c:v>97.610000000014693</c:v>
                </c:pt>
                <c:pt idx="9761">
                  <c:v>97.620000000014699</c:v>
                </c:pt>
                <c:pt idx="9762">
                  <c:v>97.630000000014704</c:v>
                </c:pt>
                <c:pt idx="9763">
                  <c:v>97.640000000014695</c:v>
                </c:pt>
                <c:pt idx="9764">
                  <c:v>97.6500000000147</c:v>
                </c:pt>
                <c:pt idx="9765">
                  <c:v>97.660000000014705</c:v>
                </c:pt>
                <c:pt idx="9766">
                  <c:v>97.670000000014696</c:v>
                </c:pt>
                <c:pt idx="9767">
                  <c:v>97.680000000014701</c:v>
                </c:pt>
                <c:pt idx="9768">
                  <c:v>97.690000000014706</c:v>
                </c:pt>
                <c:pt idx="9769">
                  <c:v>97.700000000014697</c:v>
                </c:pt>
                <c:pt idx="9770">
                  <c:v>97.710000000014702</c:v>
                </c:pt>
                <c:pt idx="9771">
                  <c:v>97.720000000014707</c:v>
                </c:pt>
                <c:pt idx="9772">
                  <c:v>97.730000000014698</c:v>
                </c:pt>
                <c:pt idx="9773">
                  <c:v>97.740000000014703</c:v>
                </c:pt>
                <c:pt idx="9774">
                  <c:v>97.750000000014694</c:v>
                </c:pt>
                <c:pt idx="9775">
                  <c:v>97.760000000014699</c:v>
                </c:pt>
                <c:pt idx="9776">
                  <c:v>97.770000000014704</c:v>
                </c:pt>
                <c:pt idx="9777">
                  <c:v>97.780000000014695</c:v>
                </c:pt>
                <c:pt idx="9778">
                  <c:v>97.7900000000147</c:v>
                </c:pt>
                <c:pt idx="9779">
                  <c:v>97.800000000014805</c:v>
                </c:pt>
                <c:pt idx="9780">
                  <c:v>97.810000000014796</c:v>
                </c:pt>
                <c:pt idx="9781">
                  <c:v>97.820000000014801</c:v>
                </c:pt>
                <c:pt idx="9782">
                  <c:v>97.830000000014806</c:v>
                </c:pt>
                <c:pt idx="9783">
                  <c:v>97.840000000014797</c:v>
                </c:pt>
                <c:pt idx="9784">
                  <c:v>97.850000000014802</c:v>
                </c:pt>
                <c:pt idx="9785">
                  <c:v>97.860000000014793</c:v>
                </c:pt>
                <c:pt idx="9786">
                  <c:v>97.870000000014798</c:v>
                </c:pt>
                <c:pt idx="9787">
                  <c:v>97.880000000014803</c:v>
                </c:pt>
                <c:pt idx="9788">
                  <c:v>97.890000000014794</c:v>
                </c:pt>
                <c:pt idx="9789">
                  <c:v>97.900000000014799</c:v>
                </c:pt>
                <c:pt idx="9790">
                  <c:v>97.910000000014804</c:v>
                </c:pt>
                <c:pt idx="9791">
                  <c:v>97.920000000014795</c:v>
                </c:pt>
                <c:pt idx="9792">
                  <c:v>97.9300000000148</c:v>
                </c:pt>
                <c:pt idx="9793">
                  <c:v>97.940000000014805</c:v>
                </c:pt>
                <c:pt idx="9794">
                  <c:v>97.950000000014796</c:v>
                </c:pt>
                <c:pt idx="9795">
                  <c:v>97.960000000014801</c:v>
                </c:pt>
                <c:pt idx="9796">
                  <c:v>97.970000000014807</c:v>
                </c:pt>
                <c:pt idx="9797">
                  <c:v>97.980000000014797</c:v>
                </c:pt>
                <c:pt idx="9798">
                  <c:v>97.990000000014902</c:v>
                </c:pt>
                <c:pt idx="9799">
                  <c:v>98.000000000014893</c:v>
                </c:pt>
                <c:pt idx="9800">
                  <c:v>98.010000000014898</c:v>
                </c:pt>
                <c:pt idx="9801">
                  <c:v>98.020000000014903</c:v>
                </c:pt>
                <c:pt idx="9802">
                  <c:v>98.030000000014894</c:v>
                </c:pt>
                <c:pt idx="9803">
                  <c:v>98.040000000014899</c:v>
                </c:pt>
                <c:pt idx="9804">
                  <c:v>98.050000000014904</c:v>
                </c:pt>
                <c:pt idx="9805">
                  <c:v>98.060000000014895</c:v>
                </c:pt>
                <c:pt idx="9806">
                  <c:v>98.0700000000149</c:v>
                </c:pt>
                <c:pt idx="9807">
                  <c:v>98.080000000014905</c:v>
                </c:pt>
                <c:pt idx="9808">
                  <c:v>98.090000000014896</c:v>
                </c:pt>
                <c:pt idx="9809">
                  <c:v>98.100000000014902</c:v>
                </c:pt>
                <c:pt idx="9810">
                  <c:v>98.110000000014907</c:v>
                </c:pt>
                <c:pt idx="9811">
                  <c:v>98.120000000014898</c:v>
                </c:pt>
                <c:pt idx="9812">
                  <c:v>98.130000000014903</c:v>
                </c:pt>
                <c:pt idx="9813">
                  <c:v>98.140000000014894</c:v>
                </c:pt>
                <c:pt idx="9814">
                  <c:v>98.150000000014899</c:v>
                </c:pt>
                <c:pt idx="9815">
                  <c:v>98.160000000014904</c:v>
                </c:pt>
                <c:pt idx="9816">
                  <c:v>98.170000000014895</c:v>
                </c:pt>
                <c:pt idx="9817">
                  <c:v>98.1800000000149</c:v>
                </c:pt>
                <c:pt idx="9818">
                  <c:v>98.190000000015004</c:v>
                </c:pt>
                <c:pt idx="9819">
                  <c:v>98.200000000014995</c:v>
                </c:pt>
                <c:pt idx="9820">
                  <c:v>98.210000000015</c:v>
                </c:pt>
                <c:pt idx="9821">
                  <c:v>98.220000000015006</c:v>
                </c:pt>
                <c:pt idx="9822">
                  <c:v>98.230000000014996</c:v>
                </c:pt>
                <c:pt idx="9823">
                  <c:v>98.240000000015002</c:v>
                </c:pt>
                <c:pt idx="9824">
                  <c:v>98.250000000015007</c:v>
                </c:pt>
                <c:pt idx="9825">
                  <c:v>98.260000000014998</c:v>
                </c:pt>
                <c:pt idx="9826">
                  <c:v>98.270000000015003</c:v>
                </c:pt>
                <c:pt idx="9827">
                  <c:v>98.280000000014994</c:v>
                </c:pt>
                <c:pt idx="9828">
                  <c:v>98.290000000014999</c:v>
                </c:pt>
                <c:pt idx="9829">
                  <c:v>98.300000000015004</c:v>
                </c:pt>
                <c:pt idx="9830">
                  <c:v>98.310000000014995</c:v>
                </c:pt>
                <c:pt idx="9831">
                  <c:v>98.320000000015</c:v>
                </c:pt>
                <c:pt idx="9832">
                  <c:v>98.330000000015005</c:v>
                </c:pt>
                <c:pt idx="9833">
                  <c:v>98.340000000014996</c:v>
                </c:pt>
                <c:pt idx="9834">
                  <c:v>98.350000000015001</c:v>
                </c:pt>
                <c:pt idx="9835">
                  <c:v>98.360000000015006</c:v>
                </c:pt>
                <c:pt idx="9836">
                  <c:v>98.370000000014997</c:v>
                </c:pt>
                <c:pt idx="9837">
                  <c:v>98.380000000015102</c:v>
                </c:pt>
                <c:pt idx="9838">
                  <c:v>98.390000000015107</c:v>
                </c:pt>
                <c:pt idx="9839">
                  <c:v>98.400000000015098</c:v>
                </c:pt>
                <c:pt idx="9840">
                  <c:v>98.410000000015103</c:v>
                </c:pt>
                <c:pt idx="9841">
                  <c:v>98.420000000015094</c:v>
                </c:pt>
                <c:pt idx="9842">
                  <c:v>98.430000000015099</c:v>
                </c:pt>
                <c:pt idx="9843">
                  <c:v>98.440000000015104</c:v>
                </c:pt>
                <c:pt idx="9844">
                  <c:v>98.450000000015095</c:v>
                </c:pt>
                <c:pt idx="9845">
                  <c:v>98.4600000000151</c:v>
                </c:pt>
                <c:pt idx="9846">
                  <c:v>98.470000000015105</c:v>
                </c:pt>
                <c:pt idx="9847">
                  <c:v>98.480000000015096</c:v>
                </c:pt>
                <c:pt idx="9848">
                  <c:v>98.490000000015101</c:v>
                </c:pt>
                <c:pt idx="9849">
                  <c:v>98.500000000015106</c:v>
                </c:pt>
                <c:pt idx="9850">
                  <c:v>98.510000000015097</c:v>
                </c:pt>
                <c:pt idx="9851">
                  <c:v>98.520000000015102</c:v>
                </c:pt>
                <c:pt idx="9852">
                  <c:v>98.530000000015093</c:v>
                </c:pt>
                <c:pt idx="9853">
                  <c:v>98.540000000015098</c:v>
                </c:pt>
                <c:pt idx="9854">
                  <c:v>98.550000000015103</c:v>
                </c:pt>
                <c:pt idx="9855">
                  <c:v>98.560000000015094</c:v>
                </c:pt>
                <c:pt idx="9856">
                  <c:v>98.570000000015099</c:v>
                </c:pt>
                <c:pt idx="9857">
                  <c:v>98.580000000015204</c:v>
                </c:pt>
                <c:pt idx="9858">
                  <c:v>98.590000000015195</c:v>
                </c:pt>
                <c:pt idx="9859">
                  <c:v>98.6000000000152</c:v>
                </c:pt>
                <c:pt idx="9860">
                  <c:v>98.610000000015205</c:v>
                </c:pt>
                <c:pt idx="9861">
                  <c:v>98.620000000015196</c:v>
                </c:pt>
                <c:pt idx="9862">
                  <c:v>98.630000000015201</c:v>
                </c:pt>
                <c:pt idx="9863">
                  <c:v>98.640000000015206</c:v>
                </c:pt>
                <c:pt idx="9864">
                  <c:v>98.650000000015197</c:v>
                </c:pt>
                <c:pt idx="9865">
                  <c:v>98.660000000015202</c:v>
                </c:pt>
                <c:pt idx="9866">
                  <c:v>98.670000000015193</c:v>
                </c:pt>
                <c:pt idx="9867">
                  <c:v>98.680000000015198</c:v>
                </c:pt>
                <c:pt idx="9868">
                  <c:v>98.690000000015203</c:v>
                </c:pt>
                <c:pt idx="9869">
                  <c:v>98.700000000015194</c:v>
                </c:pt>
                <c:pt idx="9870">
                  <c:v>98.710000000015199</c:v>
                </c:pt>
                <c:pt idx="9871">
                  <c:v>98.720000000015204</c:v>
                </c:pt>
                <c:pt idx="9872">
                  <c:v>98.730000000015195</c:v>
                </c:pt>
                <c:pt idx="9873">
                  <c:v>98.7400000000152</c:v>
                </c:pt>
                <c:pt idx="9874">
                  <c:v>98.750000000015206</c:v>
                </c:pt>
                <c:pt idx="9875">
                  <c:v>98.760000000015197</c:v>
                </c:pt>
                <c:pt idx="9876">
                  <c:v>98.770000000015301</c:v>
                </c:pt>
                <c:pt idx="9877">
                  <c:v>98.780000000015306</c:v>
                </c:pt>
                <c:pt idx="9878">
                  <c:v>98.790000000015297</c:v>
                </c:pt>
                <c:pt idx="9879">
                  <c:v>98.800000000015302</c:v>
                </c:pt>
                <c:pt idx="9880">
                  <c:v>98.810000000015293</c:v>
                </c:pt>
                <c:pt idx="9881">
                  <c:v>98.820000000015298</c:v>
                </c:pt>
                <c:pt idx="9882">
                  <c:v>98.830000000015303</c:v>
                </c:pt>
                <c:pt idx="9883">
                  <c:v>98.840000000015294</c:v>
                </c:pt>
                <c:pt idx="9884">
                  <c:v>98.850000000015299</c:v>
                </c:pt>
                <c:pt idx="9885">
                  <c:v>98.860000000015305</c:v>
                </c:pt>
                <c:pt idx="9886">
                  <c:v>98.870000000015295</c:v>
                </c:pt>
                <c:pt idx="9887">
                  <c:v>98.880000000015301</c:v>
                </c:pt>
                <c:pt idx="9888">
                  <c:v>98.890000000015306</c:v>
                </c:pt>
                <c:pt idx="9889">
                  <c:v>98.900000000015297</c:v>
                </c:pt>
                <c:pt idx="9890">
                  <c:v>98.910000000015302</c:v>
                </c:pt>
                <c:pt idx="9891">
                  <c:v>98.920000000015307</c:v>
                </c:pt>
                <c:pt idx="9892">
                  <c:v>98.930000000015298</c:v>
                </c:pt>
                <c:pt idx="9893">
                  <c:v>98.940000000015303</c:v>
                </c:pt>
                <c:pt idx="9894">
                  <c:v>98.950000000015294</c:v>
                </c:pt>
                <c:pt idx="9895">
                  <c:v>98.960000000015299</c:v>
                </c:pt>
                <c:pt idx="9896">
                  <c:v>98.970000000015403</c:v>
                </c:pt>
                <c:pt idx="9897">
                  <c:v>98.980000000015394</c:v>
                </c:pt>
                <c:pt idx="9898">
                  <c:v>98.990000000015399</c:v>
                </c:pt>
                <c:pt idx="9899">
                  <c:v>99.000000000015405</c:v>
                </c:pt>
                <c:pt idx="9900">
                  <c:v>99.010000000015395</c:v>
                </c:pt>
                <c:pt idx="9901">
                  <c:v>99.020000000015401</c:v>
                </c:pt>
                <c:pt idx="9902">
                  <c:v>99.030000000015406</c:v>
                </c:pt>
                <c:pt idx="9903">
                  <c:v>99.040000000015397</c:v>
                </c:pt>
                <c:pt idx="9904">
                  <c:v>99.050000000015402</c:v>
                </c:pt>
                <c:pt idx="9905">
                  <c:v>99.060000000015407</c:v>
                </c:pt>
                <c:pt idx="9906">
                  <c:v>99.070000000015398</c:v>
                </c:pt>
                <c:pt idx="9907">
                  <c:v>99.080000000015403</c:v>
                </c:pt>
                <c:pt idx="9908">
                  <c:v>99.090000000015394</c:v>
                </c:pt>
                <c:pt idx="9909">
                  <c:v>99.100000000015399</c:v>
                </c:pt>
                <c:pt idx="9910">
                  <c:v>99.110000000015404</c:v>
                </c:pt>
                <c:pt idx="9911">
                  <c:v>99.120000000015395</c:v>
                </c:pt>
                <c:pt idx="9912">
                  <c:v>99.1300000000154</c:v>
                </c:pt>
                <c:pt idx="9913">
                  <c:v>99.140000000015405</c:v>
                </c:pt>
                <c:pt idx="9914">
                  <c:v>99.150000000015396</c:v>
                </c:pt>
                <c:pt idx="9915">
                  <c:v>99.160000000015501</c:v>
                </c:pt>
                <c:pt idx="9916">
                  <c:v>99.170000000015506</c:v>
                </c:pt>
                <c:pt idx="9917">
                  <c:v>99.180000000015497</c:v>
                </c:pt>
                <c:pt idx="9918">
                  <c:v>99.190000000015502</c:v>
                </c:pt>
                <c:pt idx="9919">
                  <c:v>99.200000000015507</c:v>
                </c:pt>
                <c:pt idx="9920">
                  <c:v>99.210000000015498</c:v>
                </c:pt>
                <c:pt idx="9921">
                  <c:v>99.220000000015503</c:v>
                </c:pt>
                <c:pt idx="9922">
                  <c:v>99.230000000015494</c:v>
                </c:pt>
                <c:pt idx="9923">
                  <c:v>99.240000000015499</c:v>
                </c:pt>
                <c:pt idx="9924">
                  <c:v>99.250000000015504</c:v>
                </c:pt>
                <c:pt idx="9925">
                  <c:v>99.260000000015495</c:v>
                </c:pt>
                <c:pt idx="9926">
                  <c:v>99.2700000000155</c:v>
                </c:pt>
                <c:pt idx="9927">
                  <c:v>99.280000000015505</c:v>
                </c:pt>
                <c:pt idx="9928">
                  <c:v>99.290000000015496</c:v>
                </c:pt>
                <c:pt idx="9929">
                  <c:v>99.300000000015501</c:v>
                </c:pt>
                <c:pt idx="9930">
                  <c:v>99.310000000015506</c:v>
                </c:pt>
                <c:pt idx="9931">
                  <c:v>99.320000000015497</c:v>
                </c:pt>
                <c:pt idx="9932">
                  <c:v>99.330000000015502</c:v>
                </c:pt>
                <c:pt idx="9933">
                  <c:v>99.340000000015493</c:v>
                </c:pt>
                <c:pt idx="9934">
                  <c:v>99.350000000015498</c:v>
                </c:pt>
                <c:pt idx="9935">
                  <c:v>99.360000000015603</c:v>
                </c:pt>
                <c:pt idx="9936">
                  <c:v>99.370000000015594</c:v>
                </c:pt>
                <c:pt idx="9937">
                  <c:v>99.380000000015599</c:v>
                </c:pt>
                <c:pt idx="9938">
                  <c:v>99.390000000015604</c:v>
                </c:pt>
                <c:pt idx="9939">
                  <c:v>99.400000000015595</c:v>
                </c:pt>
                <c:pt idx="9940">
                  <c:v>99.4100000000156</c:v>
                </c:pt>
                <c:pt idx="9941">
                  <c:v>99.420000000015605</c:v>
                </c:pt>
                <c:pt idx="9942">
                  <c:v>99.430000000015596</c:v>
                </c:pt>
                <c:pt idx="9943">
                  <c:v>99.440000000015601</c:v>
                </c:pt>
                <c:pt idx="9944">
                  <c:v>99.450000000015606</c:v>
                </c:pt>
                <c:pt idx="9945">
                  <c:v>99.460000000015597</c:v>
                </c:pt>
                <c:pt idx="9946">
                  <c:v>99.470000000015602</c:v>
                </c:pt>
                <c:pt idx="9947">
                  <c:v>99.480000000015593</c:v>
                </c:pt>
                <c:pt idx="9948">
                  <c:v>99.490000000015598</c:v>
                </c:pt>
                <c:pt idx="9949">
                  <c:v>99.500000000015604</c:v>
                </c:pt>
                <c:pt idx="9950">
                  <c:v>99.510000000015594</c:v>
                </c:pt>
                <c:pt idx="9951">
                  <c:v>99.5200000000156</c:v>
                </c:pt>
                <c:pt idx="9952">
                  <c:v>99.530000000015605</c:v>
                </c:pt>
                <c:pt idx="9953">
                  <c:v>99.540000000015596</c:v>
                </c:pt>
                <c:pt idx="9954">
                  <c:v>99.550000000015601</c:v>
                </c:pt>
                <c:pt idx="9955">
                  <c:v>99.560000000015705</c:v>
                </c:pt>
                <c:pt idx="9956">
                  <c:v>99.570000000015696</c:v>
                </c:pt>
                <c:pt idx="9957">
                  <c:v>99.580000000015701</c:v>
                </c:pt>
                <c:pt idx="9958">
                  <c:v>99.590000000015706</c:v>
                </c:pt>
                <c:pt idx="9959">
                  <c:v>99.600000000015697</c:v>
                </c:pt>
                <c:pt idx="9960">
                  <c:v>99.610000000015702</c:v>
                </c:pt>
                <c:pt idx="9961">
                  <c:v>99.620000000015693</c:v>
                </c:pt>
                <c:pt idx="9962">
                  <c:v>99.630000000015698</c:v>
                </c:pt>
                <c:pt idx="9963">
                  <c:v>99.640000000015704</c:v>
                </c:pt>
                <c:pt idx="9964">
                  <c:v>99.650000000015694</c:v>
                </c:pt>
                <c:pt idx="9965">
                  <c:v>99.6600000000157</c:v>
                </c:pt>
                <c:pt idx="9966">
                  <c:v>99.670000000015705</c:v>
                </c:pt>
                <c:pt idx="9967">
                  <c:v>99.680000000015696</c:v>
                </c:pt>
                <c:pt idx="9968">
                  <c:v>99.690000000015701</c:v>
                </c:pt>
                <c:pt idx="9969">
                  <c:v>99.700000000015706</c:v>
                </c:pt>
                <c:pt idx="9970">
                  <c:v>99.710000000015697</c:v>
                </c:pt>
                <c:pt idx="9971">
                  <c:v>99.720000000015702</c:v>
                </c:pt>
                <c:pt idx="9972">
                  <c:v>99.730000000015707</c:v>
                </c:pt>
                <c:pt idx="9973">
                  <c:v>99.740000000015698</c:v>
                </c:pt>
                <c:pt idx="9974">
                  <c:v>99.750000000015802</c:v>
                </c:pt>
                <c:pt idx="9975">
                  <c:v>99.760000000015793</c:v>
                </c:pt>
                <c:pt idx="9976">
                  <c:v>99.770000000015798</c:v>
                </c:pt>
                <c:pt idx="9977">
                  <c:v>99.780000000015804</c:v>
                </c:pt>
                <c:pt idx="9978">
                  <c:v>99.790000000015795</c:v>
                </c:pt>
                <c:pt idx="9979">
                  <c:v>99.8000000000158</c:v>
                </c:pt>
                <c:pt idx="9980">
                  <c:v>99.810000000015805</c:v>
                </c:pt>
                <c:pt idx="9981">
                  <c:v>99.820000000015796</c:v>
                </c:pt>
                <c:pt idx="9982">
                  <c:v>99.830000000015801</c:v>
                </c:pt>
                <c:pt idx="9983">
                  <c:v>99.840000000015806</c:v>
                </c:pt>
                <c:pt idx="9984">
                  <c:v>99.850000000015797</c:v>
                </c:pt>
                <c:pt idx="9985">
                  <c:v>99.860000000015802</c:v>
                </c:pt>
                <c:pt idx="9986">
                  <c:v>99.870000000015807</c:v>
                </c:pt>
                <c:pt idx="9987">
                  <c:v>99.880000000015798</c:v>
                </c:pt>
                <c:pt idx="9988">
                  <c:v>99.890000000015803</c:v>
                </c:pt>
                <c:pt idx="9989">
                  <c:v>99.900000000015794</c:v>
                </c:pt>
                <c:pt idx="9990">
                  <c:v>99.910000000015799</c:v>
                </c:pt>
                <c:pt idx="9991">
                  <c:v>99.920000000015804</c:v>
                </c:pt>
                <c:pt idx="9992">
                  <c:v>99.930000000015795</c:v>
                </c:pt>
                <c:pt idx="9993">
                  <c:v>99.9400000000158</c:v>
                </c:pt>
                <c:pt idx="9994">
                  <c:v>99.950000000015905</c:v>
                </c:pt>
                <c:pt idx="9995">
                  <c:v>99.960000000015896</c:v>
                </c:pt>
                <c:pt idx="9996">
                  <c:v>99.970000000015901</c:v>
                </c:pt>
                <c:pt idx="9997">
                  <c:v>99.980000000015906</c:v>
                </c:pt>
                <c:pt idx="9998">
                  <c:v>99.990000000015897</c:v>
                </c:pt>
                <c:pt idx="9999">
                  <c:v>100.000000000016</c:v>
                </c:pt>
                <c:pt idx="10000">
                  <c:v>100.01000000001601</c:v>
                </c:pt>
                <c:pt idx="10001">
                  <c:v>100.020000000016</c:v>
                </c:pt>
                <c:pt idx="10002">
                  <c:v>100.030000000016</c:v>
                </c:pt>
                <c:pt idx="10003">
                  <c:v>100.04000000001599</c:v>
                </c:pt>
                <c:pt idx="10004">
                  <c:v>100.050000000016</c:v>
                </c:pt>
                <c:pt idx="10005">
                  <c:v>100.060000000016</c:v>
                </c:pt>
                <c:pt idx="10006">
                  <c:v>100.07000000001599</c:v>
                </c:pt>
                <c:pt idx="10007">
                  <c:v>100.080000000016</c:v>
                </c:pt>
                <c:pt idx="10008">
                  <c:v>100.090000000016</c:v>
                </c:pt>
                <c:pt idx="10009">
                  <c:v>100.100000000016</c:v>
                </c:pt>
                <c:pt idx="10010">
                  <c:v>100.110000000016</c:v>
                </c:pt>
                <c:pt idx="10011">
                  <c:v>100.12000000001601</c:v>
                </c:pt>
                <c:pt idx="10012">
                  <c:v>100.130000000016</c:v>
                </c:pt>
                <c:pt idx="10013">
                  <c:v>100.140000000016</c:v>
                </c:pt>
                <c:pt idx="10014">
                  <c:v>100.15000000001601</c:v>
                </c:pt>
                <c:pt idx="10015">
                  <c:v>100.160000000016</c:v>
                </c:pt>
                <c:pt idx="10016">
                  <c:v>100.170000000016</c:v>
                </c:pt>
                <c:pt idx="10017">
                  <c:v>100.18000000001599</c:v>
                </c:pt>
                <c:pt idx="10018">
                  <c:v>100.190000000016</c:v>
                </c:pt>
                <c:pt idx="10019">
                  <c:v>100.200000000016</c:v>
                </c:pt>
                <c:pt idx="10020">
                  <c:v>100.210000000016</c:v>
                </c:pt>
                <c:pt idx="10021">
                  <c:v>100.220000000016</c:v>
                </c:pt>
                <c:pt idx="10022">
                  <c:v>100.23000000001601</c:v>
                </c:pt>
                <c:pt idx="10023">
                  <c:v>100.240000000016</c:v>
                </c:pt>
                <c:pt idx="10024">
                  <c:v>100.250000000016</c:v>
                </c:pt>
                <c:pt idx="10025">
                  <c:v>100.26000000001601</c:v>
                </c:pt>
                <c:pt idx="10026">
                  <c:v>100.270000000016</c:v>
                </c:pt>
                <c:pt idx="10027">
                  <c:v>100.280000000016</c:v>
                </c:pt>
                <c:pt idx="10028">
                  <c:v>100.29000000001599</c:v>
                </c:pt>
                <c:pt idx="10029">
                  <c:v>100.300000000016</c:v>
                </c:pt>
                <c:pt idx="10030">
                  <c:v>100.310000000016</c:v>
                </c:pt>
                <c:pt idx="10031">
                  <c:v>100.32000000001599</c:v>
                </c:pt>
                <c:pt idx="10032">
                  <c:v>100.330000000016</c:v>
                </c:pt>
                <c:pt idx="10033">
                  <c:v>100.340000000016</c:v>
                </c:pt>
                <c:pt idx="10034">
                  <c:v>100.350000000016</c:v>
                </c:pt>
                <c:pt idx="10035">
                  <c:v>100.360000000016</c:v>
                </c:pt>
                <c:pt idx="10036">
                  <c:v>100.37000000001601</c:v>
                </c:pt>
                <c:pt idx="10037">
                  <c:v>100.380000000016</c:v>
                </c:pt>
                <c:pt idx="10038">
                  <c:v>100.390000000016</c:v>
                </c:pt>
                <c:pt idx="10039">
                  <c:v>100.40000000001601</c:v>
                </c:pt>
                <c:pt idx="10040">
                  <c:v>100.410000000016</c:v>
                </c:pt>
                <c:pt idx="10041">
                  <c:v>100.420000000016</c:v>
                </c:pt>
                <c:pt idx="10042">
                  <c:v>100.43000000001599</c:v>
                </c:pt>
                <c:pt idx="10043">
                  <c:v>100.440000000016</c:v>
                </c:pt>
                <c:pt idx="10044">
                  <c:v>100.450000000016</c:v>
                </c:pt>
                <c:pt idx="10045">
                  <c:v>100.460000000016</c:v>
                </c:pt>
                <c:pt idx="10046">
                  <c:v>100.470000000016</c:v>
                </c:pt>
                <c:pt idx="10047">
                  <c:v>100.48000000001601</c:v>
                </c:pt>
                <c:pt idx="10048">
                  <c:v>100.490000000016</c:v>
                </c:pt>
                <c:pt idx="10049">
                  <c:v>100.500000000016</c:v>
                </c:pt>
                <c:pt idx="10050">
                  <c:v>100.51000000001601</c:v>
                </c:pt>
                <c:pt idx="10051">
                  <c:v>100.520000000016</c:v>
                </c:pt>
                <c:pt idx="10052">
                  <c:v>100.530000000016</c:v>
                </c:pt>
                <c:pt idx="10053">
                  <c:v>100.54000000001599</c:v>
                </c:pt>
                <c:pt idx="10054">
                  <c:v>100.550000000016</c:v>
                </c:pt>
                <c:pt idx="10055">
                  <c:v>100.560000000016</c:v>
                </c:pt>
                <c:pt idx="10056">
                  <c:v>100.57000000001599</c:v>
                </c:pt>
                <c:pt idx="10057">
                  <c:v>100.580000000016</c:v>
                </c:pt>
                <c:pt idx="10058">
                  <c:v>100.590000000016</c:v>
                </c:pt>
                <c:pt idx="10059">
                  <c:v>100.600000000016</c:v>
                </c:pt>
                <c:pt idx="10060">
                  <c:v>100.610000000016</c:v>
                </c:pt>
                <c:pt idx="10061">
                  <c:v>100.62000000001601</c:v>
                </c:pt>
                <c:pt idx="10062">
                  <c:v>100.630000000016</c:v>
                </c:pt>
                <c:pt idx="10063">
                  <c:v>100.640000000016</c:v>
                </c:pt>
                <c:pt idx="10064">
                  <c:v>100.65000000001601</c:v>
                </c:pt>
                <c:pt idx="10065">
                  <c:v>100.660000000016</c:v>
                </c:pt>
                <c:pt idx="10066">
                  <c:v>100.670000000016</c:v>
                </c:pt>
                <c:pt idx="10067">
                  <c:v>100.68000000001599</c:v>
                </c:pt>
                <c:pt idx="10068">
                  <c:v>100.690000000016</c:v>
                </c:pt>
                <c:pt idx="10069">
                  <c:v>100.700000000016</c:v>
                </c:pt>
                <c:pt idx="10070">
                  <c:v>100.710000000016</c:v>
                </c:pt>
                <c:pt idx="10071">
                  <c:v>100.720000000016</c:v>
                </c:pt>
                <c:pt idx="10072">
                  <c:v>100.73000000001601</c:v>
                </c:pt>
                <c:pt idx="10073">
                  <c:v>100.740000000016</c:v>
                </c:pt>
                <c:pt idx="10074">
                  <c:v>100.750000000016</c:v>
                </c:pt>
                <c:pt idx="10075">
                  <c:v>100.76000000001601</c:v>
                </c:pt>
                <c:pt idx="10076">
                  <c:v>100.770000000016</c:v>
                </c:pt>
                <c:pt idx="10077">
                  <c:v>100.780000000016</c:v>
                </c:pt>
                <c:pt idx="10078">
                  <c:v>100.79000000001599</c:v>
                </c:pt>
                <c:pt idx="10079">
                  <c:v>100.800000000016</c:v>
                </c:pt>
                <c:pt idx="10080">
                  <c:v>100.810000000016</c:v>
                </c:pt>
                <c:pt idx="10081">
                  <c:v>100.82000000001599</c:v>
                </c:pt>
                <c:pt idx="10082">
                  <c:v>100.830000000016</c:v>
                </c:pt>
                <c:pt idx="10083">
                  <c:v>100.840000000016</c:v>
                </c:pt>
                <c:pt idx="10084">
                  <c:v>100.850000000016</c:v>
                </c:pt>
                <c:pt idx="10085">
                  <c:v>100.860000000016</c:v>
                </c:pt>
                <c:pt idx="10086">
                  <c:v>100.87000000001601</c:v>
                </c:pt>
                <c:pt idx="10087">
                  <c:v>100.880000000016</c:v>
                </c:pt>
                <c:pt idx="10088">
                  <c:v>100.890000000016</c:v>
                </c:pt>
                <c:pt idx="10089">
                  <c:v>100.90000000001601</c:v>
                </c:pt>
                <c:pt idx="10090">
                  <c:v>100.910000000016</c:v>
                </c:pt>
                <c:pt idx="10091">
                  <c:v>100.920000000016</c:v>
                </c:pt>
                <c:pt idx="10092">
                  <c:v>100.93000000001599</c:v>
                </c:pt>
                <c:pt idx="10093">
                  <c:v>100.940000000016</c:v>
                </c:pt>
                <c:pt idx="10094">
                  <c:v>100.950000000016</c:v>
                </c:pt>
                <c:pt idx="10095">
                  <c:v>100.960000000016</c:v>
                </c:pt>
                <c:pt idx="10096">
                  <c:v>100.970000000016</c:v>
                </c:pt>
                <c:pt idx="10097">
                  <c:v>100.98000000001601</c:v>
                </c:pt>
                <c:pt idx="10098">
                  <c:v>100.990000000016</c:v>
                </c:pt>
                <c:pt idx="10099">
                  <c:v>101.000000000016</c:v>
                </c:pt>
                <c:pt idx="10100">
                  <c:v>101.01000000001601</c:v>
                </c:pt>
                <c:pt idx="10101">
                  <c:v>101.020000000016</c:v>
                </c:pt>
                <c:pt idx="10102">
                  <c:v>101.030000000016</c:v>
                </c:pt>
                <c:pt idx="10103">
                  <c:v>101.04000000001599</c:v>
                </c:pt>
                <c:pt idx="10104">
                  <c:v>101.050000000016</c:v>
                </c:pt>
                <c:pt idx="10105">
                  <c:v>101.060000000016</c:v>
                </c:pt>
                <c:pt idx="10106">
                  <c:v>101.07000000001599</c:v>
                </c:pt>
                <c:pt idx="10107">
                  <c:v>101.080000000016</c:v>
                </c:pt>
                <c:pt idx="10108">
                  <c:v>101.090000000016</c:v>
                </c:pt>
                <c:pt idx="10109">
                  <c:v>101.100000000016</c:v>
                </c:pt>
                <c:pt idx="10110">
                  <c:v>101.110000000016</c:v>
                </c:pt>
                <c:pt idx="10111">
                  <c:v>101.12000000001601</c:v>
                </c:pt>
                <c:pt idx="10112">
                  <c:v>101.130000000016</c:v>
                </c:pt>
                <c:pt idx="10113">
                  <c:v>101.140000000016</c:v>
                </c:pt>
                <c:pt idx="10114">
                  <c:v>101.15000000001601</c:v>
                </c:pt>
                <c:pt idx="10115">
                  <c:v>101.160000000016</c:v>
                </c:pt>
                <c:pt idx="10116">
                  <c:v>101.170000000017</c:v>
                </c:pt>
                <c:pt idx="10117">
                  <c:v>101.18000000001599</c:v>
                </c:pt>
                <c:pt idx="10118">
                  <c:v>101.190000000016</c:v>
                </c:pt>
                <c:pt idx="10119">
                  <c:v>101.200000000017</c:v>
                </c:pt>
                <c:pt idx="10120">
                  <c:v>101.210000000016</c:v>
                </c:pt>
                <c:pt idx="10121">
                  <c:v>101.220000000016</c:v>
                </c:pt>
                <c:pt idx="10122">
                  <c:v>101.230000000017</c:v>
                </c:pt>
                <c:pt idx="10123">
                  <c:v>101.240000000016</c:v>
                </c:pt>
                <c:pt idx="10124">
                  <c:v>101.250000000016</c:v>
                </c:pt>
                <c:pt idx="10125">
                  <c:v>101.260000000017</c:v>
                </c:pt>
                <c:pt idx="10126">
                  <c:v>101.270000000016</c:v>
                </c:pt>
                <c:pt idx="10127">
                  <c:v>101.280000000016</c:v>
                </c:pt>
                <c:pt idx="10128">
                  <c:v>101.29000000001599</c:v>
                </c:pt>
                <c:pt idx="10129">
                  <c:v>101.300000000016</c:v>
                </c:pt>
                <c:pt idx="10130">
                  <c:v>101.310000000016</c:v>
                </c:pt>
                <c:pt idx="10131">
                  <c:v>101.320000000017</c:v>
                </c:pt>
                <c:pt idx="10132">
                  <c:v>101.33000000001699</c:v>
                </c:pt>
                <c:pt idx="10133">
                  <c:v>101.340000000017</c:v>
                </c:pt>
                <c:pt idx="10134">
                  <c:v>101.350000000017</c:v>
                </c:pt>
                <c:pt idx="10135">
                  <c:v>101.360000000017</c:v>
                </c:pt>
                <c:pt idx="10136">
                  <c:v>101.370000000017</c:v>
                </c:pt>
                <c:pt idx="10137">
                  <c:v>101.38000000001701</c:v>
                </c:pt>
                <c:pt idx="10138">
                  <c:v>101.390000000017</c:v>
                </c:pt>
                <c:pt idx="10139">
                  <c:v>101.400000000017</c:v>
                </c:pt>
                <c:pt idx="10140">
                  <c:v>101.41000000001701</c:v>
                </c:pt>
                <c:pt idx="10141">
                  <c:v>101.420000000017</c:v>
                </c:pt>
                <c:pt idx="10142">
                  <c:v>101.430000000017</c:v>
                </c:pt>
                <c:pt idx="10143">
                  <c:v>101.44000000001699</c:v>
                </c:pt>
                <c:pt idx="10144">
                  <c:v>101.450000000017</c:v>
                </c:pt>
                <c:pt idx="10145">
                  <c:v>101.460000000017</c:v>
                </c:pt>
                <c:pt idx="10146">
                  <c:v>101.470000000017</c:v>
                </c:pt>
                <c:pt idx="10147">
                  <c:v>101.480000000017</c:v>
                </c:pt>
                <c:pt idx="10148">
                  <c:v>101.49000000001701</c:v>
                </c:pt>
                <c:pt idx="10149">
                  <c:v>101.500000000017</c:v>
                </c:pt>
                <c:pt idx="10150">
                  <c:v>101.510000000017</c:v>
                </c:pt>
                <c:pt idx="10151">
                  <c:v>101.52000000001701</c:v>
                </c:pt>
                <c:pt idx="10152">
                  <c:v>101.530000000017</c:v>
                </c:pt>
                <c:pt idx="10153">
                  <c:v>101.540000000017</c:v>
                </c:pt>
                <c:pt idx="10154">
                  <c:v>101.55000000001699</c:v>
                </c:pt>
                <c:pt idx="10155">
                  <c:v>101.560000000017</c:v>
                </c:pt>
                <c:pt idx="10156">
                  <c:v>101.570000000017</c:v>
                </c:pt>
                <c:pt idx="10157">
                  <c:v>101.58000000001699</c:v>
                </c:pt>
                <c:pt idx="10158">
                  <c:v>101.590000000017</c:v>
                </c:pt>
                <c:pt idx="10159">
                  <c:v>101.600000000017</c:v>
                </c:pt>
                <c:pt idx="10160">
                  <c:v>101.610000000017</c:v>
                </c:pt>
                <c:pt idx="10161">
                  <c:v>101.620000000017</c:v>
                </c:pt>
                <c:pt idx="10162">
                  <c:v>101.63000000001701</c:v>
                </c:pt>
                <c:pt idx="10163">
                  <c:v>101.640000000017</c:v>
                </c:pt>
                <c:pt idx="10164">
                  <c:v>101.650000000017</c:v>
                </c:pt>
                <c:pt idx="10165">
                  <c:v>101.66000000001701</c:v>
                </c:pt>
                <c:pt idx="10166">
                  <c:v>101.670000000017</c:v>
                </c:pt>
                <c:pt idx="10167">
                  <c:v>101.680000000017</c:v>
                </c:pt>
                <c:pt idx="10168">
                  <c:v>101.69000000001699</c:v>
                </c:pt>
                <c:pt idx="10169">
                  <c:v>101.700000000017</c:v>
                </c:pt>
                <c:pt idx="10170">
                  <c:v>101.710000000017</c:v>
                </c:pt>
                <c:pt idx="10171">
                  <c:v>101.720000000017</c:v>
                </c:pt>
                <c:pt idx="10172">
                  <c:v>101.730000000017</c:v>
                </c:pt>
                <c:pt idx="10173">
                  <c:v>101.74000000001701</c:v>
                </c:pt>
                <c:pt idx="10174">
                  <c:v>101.750000000017</c:v>
                </c:pt>
                <c:pt idx="10175">
                  <c:v>101.760000000017</c:v>
                </c:pt>
                <c:pt idx="10176">
                  <c:v>101.77000000001701</c:v>
                </c:pt>
                <c:pt idx="10177">
                  <c:v>101.780000000017</c:v>
                </c:pt>
                <c:pt idx="10178">
                  <c:v>101.790000000017</c:v>
                </c:pt>
                <c:pt idx="10179">
                  <c:v>101.80000000001699</c:v>
                </c:pt>
                <c:pt idx="10180">
                  <c:v>101.810000000017</c:v>
                </c:pt>
                <c:pt idx="10181">
                  <c:v>101.820000000017</c:v>
                </c:pt>
                <c:pt idx="10182">
                  <c:v>101.83000000001699</c:v>
                </c:pt>
                <c:pt idx="10183">
                  <c:v>101.840000000017</c:v>
                </c:pt>
                <c:pt idx="10184">
                  <c:v>101.850000000017</c:v>
                </c:pt>
                <c:pt idx="10185">
                  <c:v>101.860000000017</c:v>
                </c:pt>
                <c:pt idx="10186">
                  <c:v>101.870000000017</c:v>
                </c:pt>
                <c:pt idx="10187">
                  <c:v>101.88000000001701</c:v>
                </c:pt>
                <c:pt idx="10188">
                  <c:v>101.890000000017</c:v>
                </c:pt>
                <c:pt idx="10189">
                  <c:v>101.900000000017</c:v>
                </c:pt>
                <c:pt idx="10190">
                  <c:v>101.91000000001701</c:v>
                </c:pt>
                <c:pt idx="10191">
                  <c:v>101.920000000017</c:v>
                </c:pt>
                <c:pt idx="10192">
                  <c:v>101.930000000017</c:v>
                </c:pt>
                <c:pt idx="10193">
                  <c:v>101.94000000001699</c:v>
                </c:pt>
                <c:pt idx="10194">
                  <c:v>101.950000000017</c:v>
                </c:pt>
                <c:pt idx="10195">
                  <c:v>101.960000000017</c:v>
                </c:pt>
                <c:pt idx="10196">
                  <c:v>101.970000000017</c:v>
                </c:pt>
                <c:pt idx="10197">
                  <c:v>101.980000000017</c:v>
                </c:pt>
                <c:pt idx="10198">
                  <c:v>101.99000000001701</c:v>
                </c:pt>
                <c:pt idx="10199">
                  <c:v>102.000000000017</c:v>
                </c:pt>
                <c:pt idx="10200">
                  <c:v>102.010000000017</c:v>
                </c:pt>
                <c:pt idx="10201">
                  <c:v>102.02000000001701</c:v>
                </c:pt>
                <c:pt idx="10202">
                  <c:v>102.030000000017</c:v>
                </c:pt>
                <c:pt idx="10203">
                  <c:v>102.040000000017</c:v>
                </c:pt>
                <c:pt idx="10204">
                  <c:v>102.05000000001699</c:v>
                </c:pt>
                <c:pt idx="10205">
                  <c:v>102.060000000017</c:v>
                </c:pt>
                <c:pt idx="10206">
                  <c:v>102.070000000017</c:v>
                </c:pt>
                <c:pt idx="10207">
                  <c:v>102.08000000001699</c:v>
                </c:pt>
                <c:pt idx="10208">
                  <c:v>102.090000000017</c:v>
                </c:pt>
                <c:pt idx="10209">
                  <c:v>102.100000000017</c:v>
                </c:pt>
                <c:pt idx="10210">
                  <c:v>102.110000000017</c:v>
                </c:pt>
                <c:pt idx="10211">
                  <c:v>102.120000000017</c:v>
                </c:pt>
                <c:pt idx="10212">
                  <c:v>102.13000000001701</c:v>
                </c:pt>
                <c:pt idx="10213">
                  <c:v>102.140000000017</c:v>
                </c:pt>
                <c:pt idx="10214">
                  <c:v>102.150000000017</c:v>
                </c:pt>
                <c:pt idx="10215">
                  <c:v>102.16000000001701</c:v>
                </c:pt>
                <c:pt idx="10216">
                  <c:v>102.170000000017</c:v>
                </c:pt>
                <c:pt idx="10217">
                  <c:v>102.180000000017</c:v>
                </c:pt>
                <c:pt idx="10218">
                  <c:v>102.19000000001699</c:v>
                </c:pt>
                <c:pt idx="10219">
                  <c:v>102.200000000017</c:v>
                </c:pt>
                <c:pt idx="10220">
                  <c:v>102.210000000017</c:v>
                </c:pt>
                <c:pt idx="10221">
                  <c:v>102.220000000017</c:v>
                </c:pt>
                <c:pt idx="10222">
                  <c:v>102.230000000017</c:v>
                </c:pt>
                <c:pt idx="10223">
                  <c:v>102.24000000001701</c:v>
                </c:pt>
                <c:pt idx="10224">
                  <c:v>102.250000000017</c:v>
                </c:pt>
                <c:pt idx="10225">
                  <c:v>102.260000000017</c:v>
                </c:pt>
                <c:pt idx="10226">
                  <c:v>102.27000000001701</c:v>
                </c:pt>
                <c:pt idx="10227">
                  <c:v>102.280000000017</c:v>
                </c:pt>
                <c:pt idx="10228">
                  <c:v>102.290000000017</c:v>
                </c:pt>
                <c:pt idx="10229">
                  <c:v>102.30000000001699</c:v>
                </c:pt>
                <c:pt idx="10230">
                  <c:v>102.310000000017</c:v>
                </c:pt>
                <c:pt idx="10231">
                  <c:v>102.320000000017</c:v>
                </c:pt>
                <c:pt idx="10232">
                  <c:v>102.33000000001699</c:v>
                </c:pt>
                <c:pt idx="10233">
                  <c:v>102.340000000017</c:v>
                </c:pt>
                <c:pt idx="10234">
                  <c:v>102.350000000017</c:v>
                </c:pt>
                <c:pt idx="10235">
                  <c:v>102.360000000017</c:v>
                </c:pt>
                <c:pt idx="10236">
                  <c:v>102.370000000017</c:v>
                </c:pt>
                <c:pt idx="10237">
                  <c:v>102.38000000001701</c:v>
                </c:pt>
                <c:pt idx="10238">
                  <c:v>102.390000000017</c:v>
                </c:pt>
                <c:pt idx="10239">
                  <c:v>102.400000000017</c:v>
                </c:pt>
                <c:pt idx="10240">
                  <c:v>102.41000000001701</c:v>
                </c:pt>
                <c:pt idx="10241">
                  <c:v>102.420000000017</c:v>
                </c:pt>
                <c:pt idx="10242">
                  <c:v>102.430000000017</c:v>
                </c:pt>
                <c:pt idx="10243">
                  <c:v>102.44000000001699</c:v>
                </c:pt>
                <c:pt idx="10244">
                  <c:v>102.450000000017</c:v>
                </c:pt>
                <c:pt idx="10245">
                  <c:v>102.460000000017</c:v>
                </c:pt>
                <c:pt idx="10246">
                  <c:v>102.470000000017</c:v>
                </c:pt>
                <c:pt idx="10247">
                  <c:v>102.480000000017</c:v>
                </c:pt>
                <c:pt idx="10248">
                  <c:v>102.49000000001701</c:v>
                </c:pt>
                <c:pt idx="10249">
                  <c:v>102.500000000017</c:v>
                </c:pt>
                <c:pt idx="10250">
                  <c:v>102.510000000017</c:v>
                </c:pt>
                <c:pt idx="10251">
                  <c:v>102.52000000001701</c:v>
                </c:pt>
                <c:pt idx="10252">
                  <c:v>102.530000000017</c:v>
                </c:pt>
                <c:pt idx="10253">
                  <c:v>102.540000000017</c:v>
                </c:pt>
                <c:pt idx="10254">
                  <c:v>102.55000000001699</c:v>
                </c:pt>
                <c:pt idx="10255">
                  <c:v>102.560000000017</c:v>
                </c:pt>
                <c:pt idx="10256">
                  <c:v>102.570000000017</c:v>
                </c:pt>
                <c:pt idx="10257">
                  <c:v>102.58000000001699</c:v>
                </c:pt>
                <c:pt idx="10258">
                  <c:v>102.590000000017</c:v>
                </c:pt>
                <c:pt idx="10259">
                  <c:v>102.600000000017</c:v>
                </c:pt>
                <c:pt idx="10260">
                  <c:v>102.610000000017</c:v>
                </c:pt>
                <c:pt idx="10261">
                  <c:v>102.620000000017</c:v>
                </c:pt>
                <c:pt idx="10262">
                  <c:v>102.63000000001701</c:v>
                </c:pt>
                <c:pt idx="10263">
                  <c:v>102.640000000017</c:v>
                </c:pt>
                <c:pt idx="10264">
                  <c:v>102.650000000017</c:v>
                </c:pt>
                <c:pt idx="10265">
                  <c:v>102.66000000001701</c:v>
                </c:pt>
                <c:pt idx="10266">
                  <c:v>102.670000000017</c:v>
                </c:pt>
                <c:pt idx="10267">
                  <c:v>102.680000000017</c:v>
                </c:pt>
                <c:pt idx="10268">
                  <c:v>102.69000000001699</c:v>
                </c:pt>
                <c:pt idx="10269">
                  <c:v>102.700000000017</c:v>
                </c:pt>
                <c:pt idx="10270">
                  <c:v>102.710000000017</c:v>
                </c:pt>
                <c:pt idx="10271">
                  <c:v>102.720000000017</c:v>
                </c:pt>
                <c:pt idx="10272">
                  <c:v>102.730000000017</c:v>
                </c:pt>
                <c:pt idx="10273">
                  <c:v>102.74000000001701</c:v>
                </c:pt>
                <c:pt idx="10274">
                  <c:v>102.750000000017</c:v>
                </c:pt>
                <c:pt idx="10275">
                  <c:v>102.760000000017</c:v>
                </c:pt>
                <c:pt idx="10276">
                  <c:v>102.77000000001701</c:v>
                </c:pt>
                <c:pt idx="10277">
                  <c:v>102.780000000017</c:v>
                </c:pt>
                <c:pt idx="10278">
                  <c:v>102.790000000017</c:v>
                </c:pt>
                <c:pt idx="10279">
                  <c:v>102.80000000001699</c:v>
                </c:pt>
                <c:pt idx="10280">
                  <c:v>102.810000000017</c:v>
                </c:pt>
                <c:pt idx="10281">
                  <c:v>102.820000000017</c:v>
                </c:pt>
                <c:pt idx="10282">
                  <c:v>102.83000000001699</c:v>
                </c:pt>
                <c:pt idx="10283">
                  <c:v>102.840000000017</c:v>
                </c:pt>
                <c:pt idx="10284">
                  <c:v>102.850000000017</c:v>
                </c:pt>
                <c:pt idx="10285">
                  <c:v>102.860000000017</c:v>
                </c:pt>
                <c:pt idx="10286">
                  <c:v>102.870000000017</c:v>
                </c:pt>
                <c:pt idx="10287">
                  <c:v>102.88000000001701</c:v>
                </c:pt>
                <c:pt idx="10288">
                  <c:v>102.890000000017</c:v>
                </c:pt>
                <c:pt idx="10289">
                  <c:v>102.900000000017</c:v>
                </c:pt>
                <c:pt idx="10290">
                  <c:v>102.91000000001701</c:v>
                </c:pt>
                <c:pt idx="10291">
                  <c:v>102.920000000017</c:v>
                </c:pt>
                <c:pt idx="10292">
                  <c:v>102.930000000017</c:v>
                </c:pt>
                <c:pt idx="10293">
                  <c:v>102.94000000001699</c:v>
                </c:pt>
                <c:pt idx="10294">
                  <c:v>102.950000000017</c:v>
                </c:pt>
                <c:pt idx="10295">
                  <c:v>102.960000000017</c:v>
                </c:pt>
                <c:pt idx="10296">
                  <c:v>102.970000000017</c:v>
                </c:pt>
                <c:pt idx="10297">
                  <c:v>102.980000000017</c:v>
                </c:pt>
                <c:pt idx="10298">
                  <c:v>102.99000000001701</c:v>
                </c:pt>
                <c:pt idx="10299">
                  <c:v>103.000000000017</c:v>
                </c:pt>
                <c:pt idx="10300">
                  <c:v>103.010000000017</c:v>
                </c:pt>
                <c:pt idx="10301">
                  <c:v>103.02000000001701</c:v>
                </c:pt>
                <c:pt idx="10302">
                  <c:v>103.030000000017</c:v>
                </c:pt>
                <c:pt idx="10303">
                  <c:v>103.040000000017</c:v>
                </c:pt>
                <c:pt idx="10304">
                  <c:v>103.05000000001699</c:v>
                </c:pt>
                <c:pt idx="10305">
                  <c:v>103.060000000017</c:v>
                </c:pt>
                <c:pt idx="10306">
                  <c:v>103.070000000018</c:v>
                </c:pt>
                <c:pt idx="10307">
                  <c:v>103.08000000001699</c:v>
                </c:pt>
                <c:pt idx="10308">
                  <c:v>103.090000000017</c:v>
                </c:pt>
                <c:pt idx="10309">
                  <c:v>103.100000000018</c:v>
                </c:pt>
                <c:pt idx="10310">
                  <c:v>103.110000000017</c:v>
                </c:pt>
                <c:pt idx="10311">
                  <c:v>103.120000000017</c:v>
                </c:pt>
                <c:pt idx="10312">
                  <c:v>103.130000000018</c:v>
                </c:pt>
                <c:pt idx="10313">
                  <c:v>103.140000000017</c:v>
                </c:pt>
                <c:pt idx="10314">
                  <c:v>103.150000000017</c:v>
                </c:pt>
                <c:pt idx="10315">
                  <c:v>103.160000000018</c:v>
                </c:pt>
                <c:pt idx="10316">
                  <c:v>103.170000000017</c:v>
                </c:pt>
                <c:pt idx="10317">
                  <c:v>103.180000000017</c:v>
                </c:pt>
                <c:pt idx="10318">
                  <c:v>103.19000000001699</c:v>
                </c:pt>
                <c:pt idx="10319">
                  <c:v>103.200000000017</c:v>
                </c:pt>
                <c:pt idx="10320">
                  <c:v>103.210000000017</c:v>
                </c:pt>
                <c:pt idx="10321">
                  <c:v>103.220000000017</c:v>
                </c:pt>
                <c:pt idx="10322">
                  <c:v>103.230000000017</c:v>
                </c:pt>
                <c:pt idx="10323">
                  <c:v>103.24000000001701</c:v>
                </c:pt>
                <c:pt idx="10324">
                  <c:v>103.250000000017</c:v>
                </c:pt>
                <c:pt idx="10325">
                  <c:v>103.260000000017</c:v>
                </c:pt>
                <c:pt idx="10326">
                  <c:v>103.270000000018</c:v>
                </c:pt>
                <c:pt idx="10327">
                  <c:v>103.28000000001801</c:v>
                </c:pt>
                <c:pt idx="10328">
                  <c:v>103.290000000018</c:v>
                </c:pt>
                <c:pt idx="10329">
                  <c:v>103.300000000018</c:v>
                </c:pt>
                <c:pt idx="10330">
                  <c:v>103.31000000001799</c:v>
                </c:pt>
                <c:pt idx="10331">
                  <c:v>103.320000000018</c:v>
                </c:pt>
                <c:pt idx="10332">
                  <c:v>103.330000000018</c:v>
                </c:pt>
                <c:pt idx="10333">
                  <c:v>103.34000000001799</c:v>
                </c:pt>
                <c:pt idx="10334">
                  <c:v>103.350000000018</c:v>
                </c:pt>
                <c:pt idx="10335">
                  <c:v>103.360000000018</c:v>
                </c:pt>
                <c:pt idx="10336">
                  <c:v>103.370000000018</c:v>
                </c:pt>
                <c:pt idx="10337">
                  <c:v>103.380000000018</c:v>
                </c:pt>
                <c:pt idx="10338">
                  <c:v>103.39000000001801</c:v>
                </c:pt>
                <c:pt idx="10339">
                  <c:v>103.400000000018</c:v>
                </c:pt>
                <c:pt idx="10340">
                  <c:v>103.410000000018</c:v>
                </c:pt>
                <c:pt idx="10341">
                  <c:v>103.42000000001801</c:v>
                </c:pt>
                <c:pt idx="10342">
                  <c:v>103.430000000018</c:v>
                </c:pt>
                <c:pt idx="10343">
                  <c:v>103.440000000018</c:v>
                </c:pt>
                <c:pt idx="10344">
                  <c:v>103.45000000001799</c:v>
                </c:pt>
                <c:pt idx="10345">
                  <c:v>103.460000000018</c:v>
                </c:pt>
                <c:pt idx="10346">
                  <c:v>103.470000000018</c:v>
                </c:pt>
                <c:pt idx="10347">
                  <c:v>103.48000000001799</c:v>
                </c:pt>
                <c:pt idx="10348">
                  <c:v>103.490000000018</c:v>
                </c:pt>
                <c:pt idx="10349">
                  <c:v>103.50000000001801</c:v>
                </c:pt>
                <c:pt idx="10350">
                  <c:v>103.510000000018</c:v>
                </c:pt>
                <c:pt idx="10351">
                  <c:v>103.520000000018</c:v>
                </c:pt>
                <c:pt idx="10352">
                  <c:v>103.53000000001801</c:v>
                </c:pt>
                <c:pt idx="10353">
                  <c:v>103.540000000018</c:v>
                </c:pt>
                <c:pt idx="10354">
                  <c:v>103.550000000018</c:v>
                </c:pt>
                <c:pt idx="10355">
                  <c:v>103.56000000001799</c:v>
                </c:pt>
                <c:pt idx="10356">
                  <c:v>103.570000000018</c:v>
                </c:pt>
                <c:pt idx="10357">
                  <c:v>103.580000000018</c:v>
                </c:pt>
                <c:pt idx="10358">
                  <c:v>103.59000000001799</c:v>
                </c:pt>
                <c:pt idx="10359">
                  <c:v>103.600000000018</c:v>
                </c:pt>
                <c:pt idx="10360">
                  <c:v>103.610000000018</c:v>
                </c:pt>
                <c:pt idx="10361">
                  <c:v>103.620000000018</c:v>
                </c:pt>
                <c:pt idx="10362">
                  <c:v>103.630000000018</c:v>
                </c:pt>
                <c:pt idx="10363">
                  <c:v>103.64000000001801</c:v>
                </c:pt>
                <c:pt idx="10364">
                  <c:v>103.650000000018</c:v>
                </c:pt>
                <c:pt idx="10365">
                  <c:v>103.660000000018</c:v>
                </c:pt>
                <c:pt idx="10366">
                  <c:v>103.67000000001801</c:v>
                </c:pt>
                <c:pt idx="10367">
                  <c:v>103.680000000018</c:v>
                </c:pt>
                <c:pt idx="10368">
                  <c:v>103.690000000018</c:v>
                </c:pt>
                <c:pt idx="10369">
                  <c:v>103.70000000001799</c:v>
                </c:pt>
                <c:pt idx="10370">
                  <c:v>103.710000000018</c:v>
                </c:pt>
                <c:pt idx="10371">
                  <c:v>103.720000000018</c:v>
                </c:pt>
                <c:pt idx="10372">
                  <c:v>103.73000000001799</c:v>
                </c:pt>
                <c:pt idx="10373">
                  <c:v>103.740000000018</c:v>
                </c:pt>
                <c:pt idx="10374">
                  <c:v>103.75000000001801</c:v>
                </c:pt>
                <c:pt idx="10375">
                  <c:v>103.760000000018</c:v>
                </c:pt>
                <c:pt idx="10376">
                  <c:v>103.770000000018</c:v>
                </c:pt>
                <c:pt idx="10377">
                  <c:v>103.78000000001801</c:v>
                </c:pt>
                <c:pt idx="10378">
                  <c:v>103.790000000018</c:v>
                </c:pt>
                <c:pt idx="10379">
                  <c:v>103.800000000018</c:v>
                </c:pt>
                <c:pt idx="10380">
                  <c:v>103.81000000001799</c:v>
                </c:pt>
                <c:pt idx="10381">
                  <c:v>103.820000000018</c:v>
                </c:pt>
                <c:pt idx="10382">
                  <c:v>103.830000000018</c:v>
                </c:pt>
                <c:pt idx="10383">
                  <c:v>103.84000000001799</c:v>
                </c:pt>
                <c:pt idx="10384">
                  <c:v>103.850000000018</c:v>
                </c:pt>
                <c:pt idx="10385">
                  <c:v>103.860000000018</c:v>
                </c:pt>
                <c:pt idx="10386">
                  <c:v>103.870000000018</c:v>
                </c:pt>
                <c:pt idx="10387">
                  <c:v>103.880000000018</c:v>
                </c:pt>
                <c:pt idx="10388">
                  <c:v>103.89000000001801</c:v>
                </c:pt>
                <c:pt idx="10389">
                  <c:v>103.900000000018</c:v>
                </c:pt>
                <c:pt idx="10390">
                  <c:v>103.910000000018</c:v>
                </c:pt>
                <c:pt idx="10391">
                  <c:v>103.92000000001801</c:v>
                </c:pt>
                <c:pt idx="10392">
                  <c:v>103.930000000018</c:v>
                </c:pt>
                <c:pt idx="10393">
                  <c:v>103.940000000018</c:v>
                </c:pt>
                <c:pt idx="10394">
                  <c:v>103.95000000001799</c:v>
                </c:pt>
                <c:pt idx="10395">
                  <c:v>103.960000000018</c:v>
                </c:pt>
                <c:pt idx="10396">
                  <c:v>103.970000000018</c:v>
                </c:pt>
                <c:pt idx="10397">
                  <c:v>103.98000000001799</c:v>
                </c:pt>
                <c:pt idx="10398">
                  <c:v>103.990000000018</c:v>
                </c:pt>
                <c:pt idx="10399">
                  <c:v>104.00000000001801</c:v>
                </c:pt>
                <c:pt idx="10400">
                  <c:v>104.010000000018</c:v>
                </c:pt>
                <c:pt idx="10401">
                  <c:v>104.020000000018</c:v>
                </c:pt>
                <c:pt idx="10402">
                  <c:v>104.03000000001801</c:v>
                </c:pt>
                <c:pt idx="10403">
                  <c:v>104.040000000018</c:v>
                </c:pt>
                <c:pt idx="10404">
                  <c:v>104.050000000018</c:v>
                </c:pt>
                <c:pt idx="10405">
                  <c:v>104.06000000001799</c:v>
                </c:pt>
                <c:pt idx="10406">
                  <c:v>104.070000000018</c:v>
                </c:pt>
                <c:pt idx="10407">
                  <c:v>104.080000000018</c:v>
                </c:pt>
                <c:pt idx="10408">
                  <c:v>104.09000000001799</c:v>
                </c:pt>
                <c:pt idx="10409">
                  <c:v>104.100000000018</c:v>
                </c:pt>
                <c:pt idx="10410">
                  <c:v>104.110000000018</c:v>
                </c:pt>
                <c:pt idx="10411">
                  <c:v>104.120000000018</c:v>
                </c:pt>
                <c:pt idx="10412">
                  <c:v>104.130000000018</c:v>
                </c:pt>
                <c:pt idx="10413">
                  <c:v>104.14000000001801</c:v>
                </c:pt>
                <c:pt idx="10414">
                  <c:v>104.150000000018</c:v>
                </c:pt>
                <c:pt idx="10415">
                  <c:v>104.160000000018</c:v>
                </c:pt>
                <c:pt idx="10416">
                  <c:v>104.17000000001801</c:v>
                </c:pt>
                <c:pt idx="10417">
                  <c:v>104.180000000018</c:v>
                </c:pt>
                <c:pt idx="10418">
                  <c:v>104.190000000018</c:v>
                </c:pt>
                <c:pt idx="10419">
                  <c:v>104.20000000001799</c:v>
                </c:pt>
                <c:pt idx="10420">
                  <c:v>104.210000000018</c:v>
                </c:pt>
                <c:pt idx="10421">
                  <c:v>104.220000000018</c:v>
                </c:pt>
                <c:pt idx="10422">
                  <c:v>104.23000000001799</c:v>
                </c:pt>
                <c:pt idx="10423">
                  <c:v>104.240000000018</c:v>
                </c:pt>
                <c:pt idx="10424">
                  <c:v>104.25000000001801</c:v>
                </c:pt>
                <c:pt idx="10425">
                  <c:v>104.260000000018</c:v>
                </c:pt>
                <c:pt idx="10426">
                  <c:v>104.270000000018</c:v>
                </c:pt>
                <c:pt idx="10427">
                  <c:v>104.28000000001801</c:v>
                </c:pt>
                <c:pt idx="10428">
                  <c:v>104.290000000018</c:v>
                </c:pt>
                <c:pt idx="10429">
                  <c:v>104.300000000018</c:v>
                </c:pt>
                <c:pt idx="10430">
                  <c:v>104.31000000001799</c:v>
                </c:pt>
                <c:pt idx="10431">
                  <c:v>104.320000000018</c:v>
                </c:pt>
                <c:pt idx="10432">
                  <c:v>104.330000000018</c:v>
                </c:pt>
                <c:pt idx="10433">
                  <c:v>104.34000000001799</c:v>
                </c:pt>
                <c:pt idx="10434">
                  <c:v>104.350000000018</c:v>
                </c:pt>
                <c:pt idx="10435">
                  <c:v>104.360000000018</c:v>
                </c:pt>
                <c:pt idx="10436">
                  <c:v>104.370000000018</c:v>
                </c:pt>
                <c:pt idx="10437">
                  <c:v>104.380000000018</c:v>
                </c:pt>
                <c:pt idx="10438">
                  <c:v>104.39000000001801</c:v>
                </c:pt>
                <c:pt idx="10439">
                  <c:v>104.400000000018</c:v>
                </c:pt>
                <c:pt idx="10440">
                  <c:v>104.410000000018</c:v>
                </c:pt>
                <c:pt idx="10441">
                  <c:v>104.42000000001801</c:v>
                </c:pt>
                <c:pt idx="10442">
                  <c:v>104.430000000018</c:v>
                </c:pt>
                <c:pt idx="10443">
                  <c:v>104.440000000018</c:v>
                </c:pt>
                <c:pt idx="10444">
                  <c:v>104.45000000001799</c:v>
                </c:pt>
                <c:pt idx="10445">
                  <c:v>104.460000000018</c:v>
                </c:pt>
                <c:pt idx="10446">
                  <c:v>104.470000000018</c:v>
                </c:pt>
                <c:pt idx="10447">
                  <c:v>104.48000000001799</c:v>
                </c:pt>
                <c:pt idx="10448">
                  <c:v>104.490000000018</c:v>
                </c:pt>
                <c:pt idx="10449">
                  <c:v>104.50000000001801</c:v>
                </c:pt>
                <c:pt idx="10450">
                  <c:v>104.510000000018</c:v>
                </c:pt>
                <c:pt idx="10451">
                  <c:v>104.520000000018</c:v>
                </c:pt>
                <c:pt idx="10452">
                  <c:v>104.53000000001801</c:v>
                </c:pt>
                <c:pt idx="10453">
                  <c:v>104.540000000018</c:v>
                </c:pt>
                <c:pt idx="10454">
                  <c:v>104.550000000018</c:v>
                </c:pt>
                <c:pt idx="10455">
                  <c:v>104.56000000001799</c:v>
                </c:pt>
                <c:pt idx="10456">
                  <c:v>104.570000000018</c:v>
                </c:pt>
                <c:pt idx="10457">
                  <c:v>104.580000000018</c:v>
                </c:pt>
                <c:pt idx="10458">
                  <c:v>104.59000000001799</c:v>
                </c:pt>
                <c:pt idx="10459">
                  <c:v>104.600000000018</c:v>
                </c:pt>
                <c:pt idx="10460">
                  <c:v>104.610000000018</c:v>
                </c:pt>
                <c:pt idx="10461">
                  <c:v>104.620000000018</c:v>
                </c:pt>
                <c:pt idx="10462">
                  <c:v>104.630000000018</c:v>
                </c:pt>
                <c:pt idx="10463">
                  <c:v>104.64000000001801</c:v>
                </c:pt>
                <c:pt idx="10464">
                  <c:v>104.650000000018</c:v>
                </c:pt>
                <c:pt idx="10465">
                  <c:v>104.660000000018</c:v>
                </c:pt>
                <c:pt idx="10466">
                  <c:v>104.67000000001801</c:v>
                </c:pt>
                <c:pt idx="10467">
                  <c:v>104.680000000018</c:v>
                </c:pt>
                <c:pt idx="10468">
                  <c:v>104.690000000018</c:v>
                </c:pt>
                <c:pt idx="10469">
                  <c:v>104.70000000001799</c:v>
                </c:pt>
                <c:pt idx="10470">
                  <c:v>104.710000000018</c:v>
                </c:pt>
                <c:pt idx="10471">
                  <c:v>104.720000000018</c:v>
                </c:pt>
                <c:pt idx="10472">
                  <c:v>104.73000000001799</c:v>
                </c:pt>
                <c:pt idx="10473">
                  <c:v>104.740000000018</c:v>
                </c:pt>
                <c:pt idx="10474">
                  <c:v>104.75000000001801</c:v>
                </c:pt>
                <c:pt idx="10475">
                  <c:v>104.760000000018</c:v>
                </c:pt>
                <c:pt idx="10476">
                  <c:v>104.770000000018</c:v>
                </c:pt>
                <c:pt idx="10477">
                  <c:v>104.78000000001801</c:v>
                </c:pt>
                <c:pt idx="10478">
                  <c:v>104.790000000018</c:v>
                </c:pt>
                <c:pt idx="10479">
                  <c:v>104.800000000018</c:v>
                </c:pt>
                <c:pt idx="10480">
                  <c:v>104.81000000001799</c:v>
                </c:pt>
                <c:pt idx="10481">
                  <c:v>104.820000000018</c:v>
                </c:pt>
                <c:pt idx="10482">
                  <c:v>104.830000000018</c:v>
                </c:pt>
                <c:pt idx="10483">
                  <c:v>104.84000000001799</c:v>
                </c:pt>
                <c:pt idx="10484">
                  <c:v>104.850000000018</c:v>
                </c:pt>
                <c:pt idx="10485">
                  <c:v>104.860000000018</c:v>
                </c:pt>
                <c:pt idx="10486">
                  <c:v>104.870000000018</c:v>
                </c:pt>
                <c:pt idx="10487">
                  <c:v>104.880000000018</c:v>
                </c:pt>
                <c:pt idx="10488">
                  <c:v>104.89000000001801</c:v>
                </c:pt>
                <c:pt idx="10489">
                  <c:v>104.900000000018</c:v>
                </c:pt>
                <c:pt idx="10490">
                  <c:v>104.910000000018</c:v>
                </c:pt>
                <c:pt idx="10491">
                  <c:v>104.92000000001801</c:v>
                </c:pt>
                <c:pt idx="10492">
                  <c:v>104.930000000018</c:v>
                </c:pt>
                <c:pt idx="10493">
                  <c:v>104.940000000018</c:v>
                </c:pt>
                <c:pt idx="10494">
                  <c:v>104.95000000001799</c:v>
                </c:pt>
                <c:pt idx="10495">
                  <c:v>104.960000000018</c:v>
                </c:pt>
                <c:pt idx="10496">
                  <c:v>104.970000000018</c:v>
                </c:pt>
                <c:pt idx="10497">
                  <c:v>104.98000000001799</c:v>
                </c:pt>
                <c:pt idx="10498">
                  <c:v>104.990000000018</c:v>
                </c:pt>
                <c:pt idx="10499">
                  <c:v>105.00000000001801</c:v>
                </c:pt>
                <c:pt idx="10500">
                  <c:v>105.010000000018</c:v>
                </c:pt>
                <c:pt idx="10501">
                  <c:v>105.020000000018</c:v>
                </c:pt>
                <c:pt idx="10502">
                  <c:v>105.030000000019</c:v>
                </c:pt>
                <c:pt idx="10503">
                  <c:v>105.040000000018</c:v>
                </c:pt>
                <c:pt idx="10504">
                  <c:v>105.050000000018</c:v>
                </c:pt>
                <c:pt idx="10505">
                  <c:v>105.06000000001799</c:v>
                </c:pt>
                <c:pt idx="10506">
                  <c:v>105.070000000018</c:v>
                </c:pt>
                <c:pt idx="10507">
                  <c:v>105.080000000018</c:v>
                </c:pt>
                <c:pt idx="10508">
                  <c:v>105.09000000001799</c:v>
                </c:pt>
                <c:pt idx="10509">
                  <c:v>105.100000000018</c:v>
                </c:pt>
                <c:pt idx="10510">
                  <c:v>105.110000000018</c:v>
                </c:pt>
                <c:pt idx="10511">
                  <c:v>105.120000000018</c:v>
                </c:pt>
                <c:pt idx="10512">
                  <c:v>105.130000000018</c:v>
                </c:pt>
                <c:pt idx="10513">
                  <c:v>105.14000000001801</c:v>
                </c:pt>
                <c:pt idx="10514">
                  <c:v>105.150000000018</c:v>
                </c:pt>
                <c:pt idx="10515">
                  <c:v>105.160000000018</c:v>
                </c:pt>
                <c:pt idx="10516">
                  <c:v>105.17000000001801</c:v>
                </c:pt>
                <c:pt idx="10517">
                  <c:v>105.180000000018</c:v>
                </c:pt>
                <c:pt idx="10518">
                  <c:v>105.190000000019</c:v>
                </c:pt>
                <c:pt idx="10519">
                  <c:v>105.20000000001799</c:v>
                </c:pt>
                <c:pt idx="10520">
                  <c:v>105.210000000018</c:v>
                </c:pt>
                <c:pt idx="10521">
                  <c:v>105.220000000019</c:v>
                </c:pt>
                <c:pt idx="10522">
                  <c:v>105.230000000019</c:v>
                </c:pt>
                <c:pt idx="10523">
                  <c:v>105.24000000001899</c:v>
                </c:pt>
                <c:pt idx="10524">
                  <c:v>105.250000000019</c:v>
                </c:pt>
                <c:pt idx="10525">
                  <c:v>105.26000000001901</c:v>
                </c:pt>
                <c:pt idx="10526">
                  <c:v>105.270000000019</c:v>
                </c:pt>
                <c:pt idx="10527">
                  <c:v>105.280000000019</c:v>
                </c:pt>
                <c:pt idx="10528">
                  <c:v>105.29000000001901</c:v>
                </c:pt>
                <c:pt idx="10529">
                  <c:v>105.300000000019</c:v>
                </c:pt>
                <c:pt idx="10530">
                  <c:v>105.310000000019</c:v>
                </c:pt>
                <c:pt idx="10531">
                  <c:v>105.32000000001899</c:v>
                </c:pt>
                <c:pt idx="10532">
                  <c:v>105.330000000019</c:v>
                </c:pt>
                <c:pt idx="10533">
                  <c:v>105.340000000019</c:v>
                </c:pt>
                <c:pt idx="10534">
                  <c:v>105.35000000001899</c:v>
                </c:pt>
                <c:pt idx="10535">
                  <c:v>105.360000000019</c:v>
                </c:pt>
                <c:pt idx="10536">
                  <c:v>105.370000000019</c:v>
                </c:pt>
                <c:pt idx="10537">
                  <c:v>105.380000000019</c:v>
                </c:pt>
                <c:pt idx="10538">
                  <c:v>105.390000000019</c:v>
                </c:pt>
                <c:pt idx="10539">
                  <c:v>105.40000000001901</c:v>
                </c:pt>
                <c:pt idx="10540">
                  <c:v>105.410000000019</c:v>
                </c:pt>
                <c:pt idx="10541">
                  <c:v>105.420000000019</c:v>
                </c:pt>
                <c:pt idx="10542">
                  <c:v>105.43000000001901</c:v>
                </c:pt>
                <c:pt idx="10543">
                  <c:v>105.440000000019</c:v>
                </c:pt>
                <c:pt idx="10544">
                  <c:v>105.450000000019</c:v>
                </c:pt>
                <c:pt idx="10545">
                  <c:v>105.46000000001899</c:v>
                </c:pt>
                <c:pt idx="10546">
                  <c:v>105.470000000019</c:v>
                </c:pt>
                <c:pt idx="10547">
                  <c:v>105.480000000019</c:v>
                </c:pt>
                <c:pt idx="10548">
                  <c:v>105.49000000001899</c:v>
                </c:pt>
                <c:pt idx="10549">
                  <c:v>105.500000000019</c:v>
                </c:pt>
                <c:pt idx="10550">
                  <c:v>105.51000000001901</c:v>
                </c:pt>
                <c:pt idx="10551">
                  <c:v>105.520000000019</c:v>
                </c:pt>
                <c:pt idx="10552">
                  <c:v>105.530000000019</c:v>
                </c:pt>
                <c:pt idx="10553">
                  <c:v>105.54000000001901</c:v>
                </c:pt>
                <c:pt idx="10554">
                  <c:v>105.550000000019</c:v>
                </c:pt>
                <c:pt idx="10555">
                  <c:v>105.560000000019</c:v>
                </c:pt>
                <c:pt idx="10556">
                  <c:v>105.57000000001899</c:v>
                </c:pt>
                <c:pt idx="10557">
                  <c:v>105.580000000019</c:v>
                </c:pt>
                <c:pt idx="10558">
                  <c:v>105.590000000019</c:v>
                </c:pt>
                <c:pt idx="10559">
                  <c:v>105.60000000001899</c:v>
                </c:pt>
                <c:pt idx="10560">
                  <c:v>105.610000000019</c:v>
                </c:pt>
                <c:pt idx="10561">
                  <c:v>105.620000000019</c:v>
                </c:pt>
                <c:pt idx="10562">
                  <c:v>105.630000000019</c:v>
                </c:pt>
                <c:pt idx="10563">
                  <c:v>105.640000000019</c:v>
                </c:pt>
                <c:pt idx="10564">
                  <c:v>105.65000000001901</c:v>
                </c:pt>
                <c:pt idx="10565">
                  <c:v>105.660000000019</c:v>
                </c:pt>
                <c:pt idx="10566">
                  <c:v>105.670000000019</c:v>
                </c:pt>
                <c:pt idx="10567">
                  <c:v>105.68000000001901</c:v>
                </c:pt>
                <c:pt idx="10568">
                  <c:v>105.690000000019</c:v>
                </c:pt>
                <c:pt idx="10569">
                  <c:v>105.700000000019</c:v>
                </c:pt>
                <c:pt idx="10570">
                  <c:v>105.71000000001899</c:v>
                </c:pt>
                <c:pt idx="10571">
                  <c:v>105.720000000019</c:v>
                </c:pt>
                <c:pt idx="10572">
                  <c:v>105.730000000019</c:v>
                </c:pt>
                <c:pt idx="10573">
                  <c:v>105.74000000001899</c:v>
                </c:pt>
                <c:pt idx="10574">
                  <c:v>105.750000000019</c:v>
                </c:pt>
                <c:pt idx="10575">
                  <c:v>105.76000000001901</c:v>
                </c:pt>
                <c:pt idx="10576">
                  <c:v>105.770000000019</c:v>
                </c:pt>
                <c:pt idx="10577">
                  <c:v>105.780000000019</c:v>
                </c:pt>
                <c:pt idx="10578">
                  <c:v>105.79000000001901</c:v>
                </c:pt>
                <c:pt idx="10579">
                  <c:v>105.800000000019</c:v>
                </c:pt>
                <c:pt idx="10580">
                  <c:v>105.810000000019</c:v>
                </c:pt>
                <c:pt idx="10581">
                  <c:v>105.82000000001899</c:v>
                </c:pt>
                <c:pt idx="10582">
                  <c:v>105.830000000019</c:v>
                </c:pt>
                <c:pt idx="10583">
                  <c:v>105.840000000019</c:v>
                </c:pt>
                <c:pt idx="10584">
                  <c:v>105.85000000001899</c:v>
                </c:pt>
                <c:pt idx="10585">
                  <c:v>105.860000000019</c:v>
                </c:pt>
                <c:pt idx="10586">
                  <c:v>105.870000000019</c:v>
                </c:pt>
                <c:pt idx="10587">
                  <c:v>105.880000000019</c:v>
                </c:pt>
                <c:pt idx="10588">
                  <c:v>105.890000000019</c:v>
                </c:pt>
                <c:pt idx="10589">
                  <c:v>105.90000000001901</c:v>
                </c:pt>
                <c:pt idx="10590">
                  <c:v>105.910000000019</c:v>
                </c:pt>
                <c:pt idx="10591">
                  <c:v>105.920000000019</c:v>
                </c:pt>
                <c:pt idx="10592">
                  <c:v>105.93000000001901</c:v>
                </c:pt>
                <c:pt idx="10593">
                  <c:v>105.940000000019</c:v>
                </c:pt>
                <c:pt idx="10594">
                  <c:v>105.950000000019</c:v>
                </c:pt>
                <c:pt idx="10595">
                  <c:v>105.96000000001899</c:v>
                </c:pt>
                <c:pt idx="10596">
                  <c:v>105.970000000019</c:v>
                </c:pt>
                <c:pt idx="10597">
                  <c:v>105.980000000019</c:v>
                </c:pt>
                <c:pt idx="10598">
                  <c:v>105.99000000001899</c:v>
                </c:pt>
                <c:pt idx="10599">
                  <c:v>106.000000000019</c:v>
                </c:pt>
                <c:pt idx="10600">
                  <c:v>106.01000000001901</c:v>
                </c:pt>
                <c:pt idx="10601">
                  <c:v>106.020000000019</c:v>
                </c:pt>
                <c:pt idx="10602">
                  <c:v>106.030000000019</c:v>
                </c:pt>
                <c:pt idx="10603">
                  <c:v>106.04000000001901</c:v>
                </c:pt>
                <c:pt idx="10604">
                  <c:v>106.050000000019</c:v>
                </c:pt>
                <c:pt idx="10605">
                  <c:v>106.060000000019</c:v>
                </c:pt>
                <c:pt idx="10606">
                  <c:v>106.07000000001899</c:v>
                </c:pt>
                <c:pt idx="10607">
                  <c:v>106.080000000019</c:v>
                </c:pt>
                <c:pt idx="10608">
                  <c:v>106.090000000019</c:v>
                </c:pt>
                <c:pt idx="10609">
                  <c:v>106.10000000001899</c:v>
                </c:pt>
                <c:pt idx="10610">
                  <c:v>106.110000000019</c:v>
                </c:pt>
                <c:pt idx="10611">
                  <c:v>106.120000000019</c:v>
                </c:pt>
                <c:pt idx="10612">
                  <c:v>106.130000000019</c:v>
                </c:pt>
                <c:pt idx="10613">
                  <c:v>106.140000000019</c:v>
                </c:pt>
                <c:pt idx="10614">
                  <c:v>106.15000000001901</c:v>
                </c:pt>
                <c:pt idx="10615">
                  <c:v>106.160000000019</c:v>
                </c:pt>
                <c:pt idx="10616">
                  <c:v>106.170000000019</c:v>
                </c:pt>
                <c:pt idx="10617">
                  <c:v>106.18000000001901</c:v>
                </c:pt>
                <c:pt idx="10618">
                  <c:v>106.190000000019</c:v>
                </c:pt>
                <c:pt idx="10619">
                  <c:v>106.200000000019</c:v>
                </c:pt>
                <c:pt idx="10620">
                  <c:v>106.21000000001899</c:v>
                </c:pt>
                <c:pt idx="10621">
                  <c:v>106.220000000019</c:v>
                </c:pt>
                <c:pt idx="10622">
                  <c:v>106.230000000019</c:v>
                </c:pt>
                <c:pt idx="10623">
                  <c:v>106.24000000001899</c:v>
                </c:pt>
                <c:pt idx="10624">
                  <c:v>106.250000000019</c:v>
                </c:pt>
                <c:pt idx="10625">
                  <c:v>106.26000000001901</c:v>
                </c:pt>
                <c:pt idx="10626">
                  <c:v>106.270000000019</c:v>
                </c:pt>
                <c:pt idx="10627">
                  <c:v>106.280000000019</c:v>
                </c:pt>
                <c:pt idx="10628">
                  <c:v>106.29000000001901</c:v>
                </c:pt>
                <c:pt idx="10629">
                  <c:v>106.300000000019</c:v>
                </c:pt>
                <c:pt idx="10630">
                  <c:v>106.310000000019</c:v>
                </c:pt>
                <c:pt idx="10631">
                  <c:v>106.32000000001899</c:v>
                </c:pt>
                <c:pt idx="10632">
                  <c:v>106.330000000019</c:v>
                </c:pt>
                <c:pt idx="10633">
                  <c:v>106.340000000019</c:v>
                </c:pt>
                <c:pt idx="10634">
                  <c:v>106.35000000001899</c:v>
                </c:pt>
                <c:pt idx="10635">
                  <c:v>106.360000000019</c:v>
                </c:pt>
                <c:pt idx="10636">
                  <c:v>106.370000000019</c:v>
                </c:pt>
                <c:pt idx="10637">
                  <c:v>106.380000000019</c:v>
                </c:pt>
                <c:pt idx="10638">
                  <c:v>106.390000000019</c:v>
                </c:pt>
                <c:pt idx="10639">
                  <c:v>106.40000000001901</c:v>
                </c:pt>
                <c:pt idx="10640">
                  <c:v>106.410000000019</c:v>
                </c:pt>
                <c:pt idx="10641">
                  <c:v>106.420000000019</c:v>
                </c:pt>
                <c:pt idx="10642">
                  <c:v>106.43000000001901</c:v>
                </c:pt>
                <c:pt idx="10643">
                  <c:v>106.440000000019</c:v>
                </c:pt>
                <c:pt idx="10644">
                  <c:v>106.450000000019</c:v>
                </c:pt>
                <c:pt idx="10645">
                  <c:v>106.46000000001899</c:v>
                </c:pt>
                <c:pt idx="10646">
                  <c:v>106.470000000019</c:v>
                </c:pt>
                <c:pt idx="10647">
                  <c:v>106.480000000019</c:v>
                </c:pt>
                <c:pt idx="10648">
                  <c:v>106.49000000001899</c:v>
                </c:pt>
                <c:pt idx="10649">
                  <c:v>106.500000000019</c:v>
                </c:pt>
                <c:pt idx="10650">
                  <c:v>106.51000000001901</c:v>
                </c:pt>
                <c:pt idx="10651">
                  <c:v>106.520000000019</c:v>
                </c:pt>
                <c:pt idx="10652">
                  <c:v>106.530000000019</c:v>
                </c:pt>
                <c:pt idx="10653">
                  <c:v>106.54000000001901</c:v>
                </c:pt>
                <c:pt idx="10654">
                  <c:v>106.550000000019</c:v>
                </c:pt>
                <c:pt idx="10655">
                  <c:v>106.560000000019</c:v>
                </c:pt>
                <c:pt idx="10656">
                  <c:v>106.57000000001899</c:v>
                </c:pt>
                <c:pt idx="10657">
                  <c:v>106.580000000019</c:v>
                </c:pt>
                <c:pt idx="10658">
                  <c:v>106.590000000019</c:v>
                </c:pt>
                <c:pt idx="10659">
                  <c:v>106.60000000001899</c:v>
                </c:pt>
                <c:pt idx="10660">
                  <c:v>106.610000000019</c:v>
                </c:pt>
                <c:pt idx="10661">
                  <c:v>106.620000000019</c:v>
                </c:pt>
                <c:pt idx="10662">
                  <c:v>106.630000000019</c:v>
                </c:pt>
                <c:pt idx="10663">
                  <c:v>106.640000000019</c:v>
                </c:pt>
                <c:pt idx="10664">
                  <c:v>106.65000000001901</c:v>
                </c:pt>
                <c:pt idx="10665">
                  <c:v>106.660000000019</c:v>
                </c:pt>
                <c:pt idx="10666">
                  <c:v>106.670000000019</c:v>
                </c:pt>
                <c:pt idx="10667">
                  <c:v>106.68000000001901</c:v>
                </c:pt>
                <c:pt idx="10668">
                  <c:v>106.690000000019</c:v>
                </c:pt>
                <c:pt idx="10669">
                  <c:v>106.700000000019</c:v>
                </c:pt>
                <c:pt idx="10670">
                  <c:v>106.71000000001899</c:v>
                </c:pt>
                <c:pt idx="10671">
                  <c:v>106.720000000019</c:v>
                </c:pt>
                <c:pt idx="10672">
                  <c:v>106.730000000019</c:v>
                </c:pt>
                <c:pt idx="10673">
                  <c:v>106.74000000001899</c:v>
                </c:pt>
                <c:pt idx="10674">
                  <c:v>106.750000000019</c:v>
                </c:pt>
                <c:pt idx="10675">
                  <c:v>106.76000000001901</c:v>
                </c:pt>
                <c:pt idx="10676">
                  <c:v>106.770000000019</c:v>
                </c:pt>
                <c:pt idx="10677">
                  <c:v>106.780000000019</c:v>
                </c:pt>
                <c:pt idx="10678">
                  <c:v>106.79000000001901</c:v>
                </c:pt>
                <c:pt idx="10679">
                  <c:v>106.800000000019</c:v>
                </c:pt>
                <c:pt idx="10680">
                  <c:v>106.810000000019</c:v>
                </c:pt>
                <c:pt idx="10681">
                  <c:v>106.82000000001899</c:v>
                </c:pt>
                <c:pt idx="10682">
                  <c:v>106.830000000019</c:v>
                </c:pt>
                <c:pt idx="10683">
                  <c:v>106.840000000019</c:v>
                </c:pt>
                <c:pt idx="10684">
                  <c:v>106.85000000001899</c:v>
                </c:pt>
                <c:pt idx="10685">
                  <c:v>106.860000000019</c:v>
                </c:pt>
                <c:pt idx="10686">
                  <c:v>106.870000000019</c:v>
                </c:pt>
                <c:pt idx="10687">
                  <c:v>106.880000000019</c:v>
                </c:pt>
                <c:pt idx="10688">
                  <c:v>106.890000000019</c:v>
                </c:pt>
                <c:pt idx="10689">
                  <c:v>106.90000000001901</c:v>
                </c:pt>
                <c:pt idx="10690">
                  <c:v>106.910000000019</c:v>
                </c:pt>
                <c:pt idx="10691">
                  <c:v>106.920000000019</c:v>
                </c:pt>
                <c:pt idx="10692">
                  <c:v>106.93000000001901</c:v>
                </c:pt>
                <c:pt idx="10693">
                  <c:v>106.940000000019</c:v>
                </c:pt>
                <c:pt idx="10694">
                  <c:v>106.950000000019</c:v>
                </c:pt>
                <c:pt idx="10695">
                  <c:v>106.96000000001899</c:v>
                </c:pt>
                <c:pt idx="10696">
                  <c:v>106.970000000019</c:v>
                </c:pt>
                <c:pt idx="10697">
                  <c:v>106.980000000019</c:v>
                </c:pt>
                <c:pt idx="10698">
                  <c:v>106.99000000001899</c:v>
                </c:pt>
                <c:pt idx="10699">
                  <c:v>107.000000000019</c:v>
                </c:pt>
                <c:pt idx="10700">
                  <c:v>107.01000000001901</c:v>
                </c:pt>
                <c:pt idx="10701">
                  <c:v>107.020000000019</c:v>
                </c:pt>
                <c:pt idx="10702">
                  <c:v>107.030000000019</c:v>
                </c:pt>
                <c:pt idx="10703">
                  <c:v>107.04000000001901</c:v>
                </c:pt>
                <c:pt idx="10704">
                  <c:v>107.050000000019</c:v>
                </c:pt>
                <c:pt idx="10705">
                  <c:v>107.060000000019</c:v>
                </c:pt>
                <c:pt idx="10706">
                  <c:v>107.07000000001899</c:v>
                </c:pt>
                <c:pt idx="10707">
                  <c:v>107.080000000019</c:v>
                </c:pt>
                <c:pt idx="10708">
                  <c:v>107.09000000002</c:v>
                </c:pt>
                <c:pt idx="10709">
                  <c:v>107.10000000001899</c:v>
                </c:pt>
                <c:pt idx="10710">
                  <c:v>107.110000000019</c:v>
                </c:pt>
                <c:pt idx="10711">
                  <c:v>107.12000000002</c:v>
                </c:pt>
                <c:pt idx="10712">
                  <c:v>107.130000000019</c:v>
                </c:pt>
                <c:pt idx="10713">
                  <c:v>107.140000000019</c:v>
                </c:pt>
                <c:pt idx="10714">
                  <c:v>107.15000000002</c:v>
                </c:pt>
                <c:pt idx="10715">
                  <c:v>107.160000000019</c:v>
                </c:pt>
                <c:pt idx="10716">
                  <c:v>107.170000000019</c:v>
                </c:pt>
                <c:pt idx="10717">
                  <c:v>107.18000000002</c:v>
                </c:pt>
                <c:pt idx="10718">
                  <c:v>107.19000000002001</c:v>
                </c:pt>
                <c:pt idx="10719">
                  <c:v>107.20000000002</c:v>
                </c:pt>
                <c:pt idx="10720">
                  <c:v>107.21000000002</c:v>
                </c:pt>
                <c:pt idx="10721">
                  <c:v>107.22000000001999</c:v>
                </c:pt>
                <c:pt idx="10722">
                  <c:v>107.23000000002</c:v>
                </c:pt>
                <c:pt idx="10723">
                  <c:v>107.24000000002</c:v>
                </c:pt>
                <c:pt idx="10724">
                  <c:v>107.25000000001999</c:v>
                </c:pt>
                <c:pt idx="10725">
                  <c:v>107.26000000002</c:v>
                </c:pt>
                <c:pt idx="10726">
                  <c:v>107.27000000002</c:v>
                </c:pt>
                <c:pt idx="10727">
                  <c:v>107.28000000002</c:v>
                </c:pt>
                <c:pt idx="10728">
                  <c:v>107.29000000002</c:v>
                </c:pt>
                <c:pt idx="10729">
                  <c:v>107.30000000002001</c:v>
                </c:pt>
                <c:pt idx="10730">
                  <c:v>107.31000000002</c:v>
                </c:pt>
                <c:pt idx="10731">
                  <c:v>107.32000000002</c:v>
                </c:pt>
                <c:pt idx="10732">
                  <c:v>107.33000000001999</c:v>
                </c:pt>
                <c:pt idx="10733">
                  <c:v>107.34000000002</c:v>
                </c:pt>
                <c:pt idx="10734">
                  <c:v>107.35000000002</c:v>
                </c:pt>
                <c:pt idx="10735">
                  <c:v>107.36000000001999</c:v>
                </c:pt>
                <c:pt idx="10736">
                  <c:v>107.37000000002</c:v>
                </c:pt>
                <c:pt idx="10737">
                  <c:v>107.38000000002</c:v>
                </c:pt>
                <c:pt idx="10738">
                  <c:v>107.39000000002</c:v>
                </c:pt>
                <c:pt idx="10739">
                  <c:v>107.40000000002</c:v>
                </c:pt>
                <c:pt idx="10740">
                  <c:v>107.41000000002001</c:v>
                </c:pt>
                <c:pt idx="10741">
                  <c:v>107.42000000002</c:v>
                </c:pt>
                <c:pt idx="10742">
                  <c:v>107.43000000002</c:v>
                </c:pt>
                <c:pt idx="10743">
                  <c:v>107.44000000002001</c:v>
                </c:pt>
                <c:pt idx="10744">
                  <c:v>107.45000000002</c:v>
                </c:pt>
                <c:pt idx="10745">
                  <c:v>107.46000000002</c:v>
                </c:pt>
                <c:pt idx="10746">
                  <c:v>107.47000000001999</c:v>
                </c:pt>
                <c:pt idx="10747">
                  <c:v>107.48000000002</c:v>
                </c:pt>
                <c:pt idx="10748">
                  <c:v>107.49000000002</c:v>
                </c:pt>
                <c:pt idx="10749">
                  <c:v>107.50000000001999</c:v>
                </c:pt>
                <c:pt idx="10750">
                  <c:v>107.51000000002</c:v>
                </c:pt>
                <c:pt idx="10751">
                  <c:v>107.52000000002</c:v>
                </c:pt>
                <c:pt idx="10752">
                  <c:v>107.53000000002</c:v>
                </c:pt>
                <c:pt idx="10753">
                  <c:v>107.54000000002</c:v>
                </c:pt>
                <c:pt idx="10754">
                  <c:v>107.55000000002001</c:v>
                </c:pt>
                <c:pt idx="10755">
                  <c:v>107.56000000002</c:v>
                </c:pt>
                <c:pt idx="10756">
                  <c:v>107.57000000002</c:v>
                </c:pt>
                <c:pt idx="10757">
                  <c:v>107.58000000001999</c:v>
                </c:pt>
                <c:pt idx="10758">
                  <c:v>107.59000000002</c:v>
                </c:pt>
                <c:pt idx="10759">
                  <c:v>107.60000000002</c:v>
                </c:pt>
                <c:pt idx="10760">
                  <c:v>107.61000000001999</c:v>
                </c:pt>
                <c:pt idx="10761">
                  <c:v>107.62000000002</c:v>
                </c:pt>
                <c:pt idx="10762">
                  <c:v>107.63000000002</c:v>
                </c:pt>
                <c:pt idx="10763">
                  <c:v>107.64000000002</c:v>
                </c:pt>
                <c:pt idx="10764">
                  <c:v>107.65000000002</c:v>
                </c:pt>
                <c:pt idx="10765">
                  <c:v>107.66000000002001</c:v>
                </c:pt>
                <c:pt idx="10766">
                  <c:v>107.67000000002</c:v>
                </c:pt>
                <c:pt idx="10767">
                  <c:v>107.68000000002</c:v>
                </c:pt>
                <c:pt idx="10768">
                  <c:v>107.69000000002001</c:v>
                </c:pt>
                <c:pt idx="10769">
                  <c:v>107.70000000002</c:v>
                </c:pt>
                <c:pt idx="10770">
                  <c:v>107.71000000002</c:v>
                </c:pt>
                <c:pt idx="10771">
                  <c:v>107.72000000001999</c:v>
                </c:pt>
                <c:pt idx="10772">
                  <c:v>107.73000000002</c:v>
                </c:pt>
                <c:pt idx="10773">
                  <c:v>107.74000000002</c:v>
                </c:pt>
                <c:pt idx="10774">
                  <c:v>107.75000000001999</c:v>
                </c:pt>
                <c:pt idx="10775">
                  <c:v>107.76000000002</c:v>
                </c:pt>
                <c:pt idx="10776">
                  <c:v>107.77000000002</c:v>
                </c:pt>
                <c:pt idx="10777">
                  <c:v>107.78000000002</c:v>
                </c:pt>
                <c:pt idx="10778">
                  <c:v>107.79000000002</c:v>
                </c:pt>
                <c:pt idx="10779">
                  <c:v>107.80000000002001</c:v>
                </c:pt>
                <c:pt idx="10780">
                  <c:v>107.81000000002</c:v>
                </c:pt>
                <c:pt idx="10781">
                  <c:v>107.82000000002</c:v>
                </c:pt>
                <c:pt idx="10782">
                  <c:v>107.83000000001999</c:v>
                </c:pt>
                <c:pt idx="10783">
                  <c:v>107.84000000002</c:v>
                </c:pt>
                <c:pt idx="10784">
                  <c:v>107.85000000002</c:v>
                </c:pt>
                <c:pt idx="10785">
                  <c:v>107.86000000001999</c:v>
                </c:pt>
                <c:pt idx="10786">
                  <c:v>107.87000000002</c:v>
                </c:pt>
                <c:pt idx="10787">
                  <c:v>107.88000000002</c:v>
                </c:pt>
                <c:pt idx="10788">
                  <c:v>107.89000000002</c:v>
                </c:pt>
                <c:pt idx="10789">
                  <c:v>107.90000000002</c:v>
                </c:pt>
                <c:pt idx="10790">
                  <c:v>107.91000000002001</c:v>
                </c:pt>
                <c:pt idx="10791">
                  <c:v>107.92000000002</c:v>
                </c:pt>
                <c:pt idx="10792">
                  <c:v>107.93000000002</c:v>
                </c:pt>
                <c:pt idx="10793">
                  <c:v>107.94000000002001</c:v>
                </c:pt>
                <c:pt idx="10794">
                  <c:v>107.95000000002</c:v>
                </c:pt>
                <c:pt idx="10795">
                  <c:v>107.96000000002</c:v>
                </c:pt>
                <c:pt idx="10796">
                  <c:v>107.97000000001999</c:v>
                </c:pt>
                <c:pt idx="10797">
                  <c:v>107.98000000002</c:v>
                </c:pt>
                <c:pt idx="10798">
                  <c:v>107.99000000002</c:v>
                </c:pt>
                <c:pt idx="10799">
                  <c:v>108.00000000001999</c:v>
                </c:pt>
                <c:pt idx="10800">
                  <c:v>108.01000000002</c:v>
                </c:pt>
                <c:pt idx="10801">
                  <c:v>108.02000000002</c:v>
                </c:pt>
                <c:pt idx="10802">
                  <c:v>108.03000000002</c:v>
                </c:pt>
                <c:pt idx="10803">
                  <c:v>108.04000000002</c:v>
                </c:pt>
                <c:pt idx="10804">
                  <c:v>108.05000000002001</c:v>
                </c:pt>
                <c:pt idx="10805">
                  <c:v>108.06000000002</c:v>
                </c:pt>
                <c:pt idx="10806">
                  <c:v>108.07000000002</c:v>
                </c:pt>
                <c:pt idx="10807">
                  <c:v>108.08000000001999</c:v>
                </c:pt>
                <c:pt idx="10808">
                  <c:v>108.09000000002</c:v>
                </c:pt>
                <c:pt idx="10809">
                  <c:v>108.10000000002</c:v>
                </c:pt>
                <c:pt idx="10810">
                  <c:v>108.11000000001999</c:v>
                </c:pt>
                <c:pt idx="10811">
                  <c:v>108.12000000002</c:v>
                </c:pt>
                <c:pt idx="10812">
                  <c:v>108.13000000002</c:v>
                </c:pt>
                <c:pt idx="10813">
                  <c:v>108.14000000002</c:v>
                </c:pt>
                <c:pt idx="10814">
                  <c:v>108.15000000002</c:v>
                </c:pt>
                <c:pt idx="10815">
                  <c:v>108.16000000002001</c:v>
                </c:pt>
                <c:pt idx="10816">
                  <c:v>108.17000000002</c:v>
                </c:pt>
                <c:pt idx="10817">
                  <c:v>108.18000000002</c:v>
                </c:pt>
                <c:pt idx="10818">
                  <c:v>108.19000000002001</c:v>
                </c:pt>
                <c:pt idx="10819">
                  <c:v>108.20000000002</c:v>
                </c:pt>
                <c:pt idx="10820">
                  <c:v>108.21000000002</c:v>
                </c:pt>
                <c:pt idx="10821">
                  <c:v>108.22000000001999</c:v>
                </c:pt>
                <c:pt idx="10822">
                  <c:v>108.23000000002</c:v>
                </c:pt>
                <c:pt idx="10823">
                  <c:v>108.24000000002</c:v>
                </c:pt>
                <c:pt idx="10824">
                  <c:v>108.25000000001999</c:v>
                </c:pt>
                <c:pt idx="10825">
                  <c:v>108.26000000002</c:v>
                </c:pt>
                <c:pt idx="10826">
                  <c:v>108.27000000002</c:v>
                </c:pt>
                <c:pt idx="10827">
                  <c:v>108.28000000002</c:v>
                </c:pt>
                <c:pt idx="10828">
                  <c:v>108.29000000002</c:v>
                </c:pt>
                <c:pt idx="10829">
                  <c:v>108.30000000002001</c:v>
                </c:pt>
                <c:pt idx="10830">
                  <c:v>108.31000000002</c:v>
                </c:pt>
                <c:pt idx="10831">
                  <c:v>108.32000000002</c:v>
                </c:pt>
                <c:pt idx="10832">
                  <c:v>108.33000000001999</c:v>
                </c:pt>
                <c:pt idx="10833">
                  <c:v>108.34000000002</c:v>
                </c:pt>
                <c:pt idx="10834">
                  <c:v>108.35000000002</c:v>
                </c:pt>
                <c:pt idx="10835">
                  <c:v>108.36000000001999</c:v>
                </c:pt>
                <c:pt idx="10836">
                  <c:v>108.37000000002</c:v>
                </c:pt>
                <c:pt idx="10837">
                  <c:v>108.38000000002</c:v>
                </c:pt>
                <c:pt idx="10838">
                  <c:v>108.39000000002</c:v>
                </c:pt>
                <c:pt idx="10839">
                  <c:v>108.40000000002</c:v>
                </c:pt>
                <c:pt idx="10840">
                  <c:v>108.41000000002001</c:v>
                </c:pt>
                <c:pt idx="10841">
                  <c:v>108.42000000002</c:v>
                </c:pt>
                <c:pt idx="10842">
                  <c:v>108.43000000002</c:v>
                </c:pt>
                <c:pt idx="10843">
                  <c:v>108.44000000002001</c:v>
                </c:pt>
                <c:pt idx="10844">
                  <c:v>108.45000000002</c:v>
                </c:pt>
                <c:pt idx="10845">
                  <c:v>108.46000000002</c:v>
                </c:pt>
                <c:pt idx="10846">
                  <c:v>108.47000000001999</c:v>
                </c:pt>
                <c:pt idx="10847">
                  <c:v>108.48000000002</c:v>
                </c:pt>
                <c:pt idx="10848">
                  <c:v>108.49000000002</c:v>
                </c:pt>
                <c:pt idx="10849">
                  <c:v>108.50000000001999</c:v>
                </c:pt>
                <c:pt idx="10850">
                  <c:v>108.51000000002</c:v>
                </c:pt>
                <c:pt idx="10851">
                  <c:v>108.52000000002</c:v>
                </c:pt>
                <c:pt idx="10852">
                  <c:v>108.53000000002</c:v>
                </c:pt>
                <c:pt idx="10853">
                  <c:v>108.54000000002</c:v>
                </c:pt>
                <c:pt idx="10854">
                  <c:v>108.55000000002001</c:v>
                </c:pt>
                <c:pt idx="10855">
                  <c:v>108.56000000002</c:v>
                </c:pt>
                <c:pt idx="10856">
                  <c:v>108.57000000002</c:v>
                </c:pt>
                <c:pt idx="10857">
                  <c:v>108.58000000001999</c:v>
                </c:pt>
                <c:pt idx="10858">
                  <c:v>108.59000000002</c:v>
                </c:pt>
                <c:pt idx="10859">
                  <c:v>108.60000000002</c:v>
                </c:pt>
                <c:pt idx="10860">
                  <c:v>108.61000000001999</c:v>
                </c:pt>
                <c:pt idx="10861">
                  <c:v>108.62000000002</c:v>
                </c:pt>
                <c:pt idx="10862">
                  <c:v>108.63000000002</c:v>
                </c:pt>
                <c:pt idx="10863">
                  <c:v>108.64000000002</c:v>
                </c:pt>
                <c:pt idx="10864">
                  <c:v>108.65000000002</c:v>
                </c:pt>
                <c:pt idx="10865">
                  <c:v>108.66000000002001</c:v>
                </c:pt>
                <c:pt idx="10866">
                  <c:v>108.67000000002</c:v>
                </c:pt>
                <c:pt idx="10867">
                  <c:v>108.68000000002</c:v>
                </c:pt>
                <c:pt idx="10868">
                  <c:v>108.69000000002001</c:v>
                </c:pt>
                <c:pt idx="10869">
                  <c:v>108.70000000002</c:v>
                </c:pt>
                <c:pt idx="10870">
                  <c:v>108.71000000002</c:v>
                </c:pt>
                <c:pt idx="10871">
                  <c:v>108.72000000001999</c:v>
                </c:pt>
                <c:pt idx="10872">
                  <c:v>108.73000000002</c:v>
                </c:pt>
                <c:pt idx="10873">
                  <c:v>108.74000000002</c:v>
                </c:pt>
                <c:pt idx="10874">
                  <c:v>108.75000000001999</c:v>
                </c:pt>
                <c:pt idx="10875">
                  <c:v>108.76000000002</c:v>
                </c:pt>
                <c:pt idx="10876">
                  <c:v>108.77000000002</c:v>
                </c:pt>
                <c:pt idx="10877">
                  <c:v>108.78000000002</c:v>
                </c:pt>
                <c:pt idx="10878">
                  <c:v>108.79000000002</c:v>
                </c:pt>
                <c:pt idx="10879">
                  <c:v>108.80000000002001</c:v>
                </c:pt>
                <c:pt idx="10880">
                  <c:v>108.81000000002</c:v>
                </c:pt>
                <c:pt idx="10881">
                  <c:v>108.82000000002</c:v>
                </c:pt>
                <c:pt idx="10882">
                  <c:v>108.83000000001999</c:v>
                </c:pt>
                <c:pt idx="10883">
                  <c:v>108.84000000002</c:v>
                </c:pt>
                <c:pt idx="10884">
                  <c:v>108.85000000002</c:v>
                </c:pt>
                <c:pt idx="10885">
                  <c:v>108.86000000001999</c:v>
                </c:pt>
                <c:pt idx="10886">
                  <c:v>108.87000000002</c:v>
                </c:pt>
                <c:pt idx="10887">
                  <c:v>108.88000000002</c:v>
                </c:pt>
                <c:pt idx="10888">
                  <c:v>108.89000000002</c:v>
                </c:pt>
                <c:pt idx="10889">
                  <c:v>108.90000000002</c:v>
                </c:pt>
                <c:pt idx="10890">
                  <c:v>108.91000000002001</c:v>
                </c:pt>
                <c:pt idx="10891">
                  <c:v>108.92000000002</c:v>
                </c:pt>
                <c:pt idx="10892">
                  <c:v>108.93000000002</c:v>
                </c:pt>
                <c:pt idx="10893">
                  <c:v>108.94000000002001</c:v>
                </c:pt>
                <c:pt idx="10894">
                  <c:v>108.95000000002</c:v>
                </c:pt>
                <c:pt idx="10895">
                  <c:v>108.960000000021</c:v>
                </c:pt>
                <c:pt idx="10896">
                  <c:v>108.97000000001999</c:v>
                </c:pt>
                <c:pt idx="10897">
                  <c:v>108.98000000002</c:v>
                </c:pt>
                <c:pt idx="10898">
                  <c:v>108.990000000021</c:v>
                </c:pt>
                <c:pt idx="10899">
                  <c:v>109.00000000001999</c:v>
                </c:pt>
                <c:pt idx="10900">
                  <c:v>109.01000000002</c:v>
                </c:pt>
                <c:pt idx="10901">
                  <c:v>109.020000000021</c:v>
                </c:pt>
                <c:pt idx="10902">
                  <c:v>109.03000000002</c:v>
                </c:pt>
                <c:pt idx="10903">
                  <c:v>109.04000000002</c:v>
                </c:pt>
                <c:pt idx="10904">
                  <c:v>109.050000000021</c:v>
                </c:pt>
                <c:pt idx="10905">
                  <c:v>109.06000000002</c:v>
                </c:pt>
                <c:pt idx="10906">
                  <c:v>109.07000000002</c:v>
                </c:pt>
                <c:pt idx="10907">
                  <c:v>109.08000000001999</c:v>
                </c:pt>
                <c:pt idx="10908">
                  <c:v>109.09000000002</c:v>
                </c:pt>
                <c:pt idx="10909">
                  <c:v>109.10000000002</c:v>
                </c:pt>
                <c:pt idx="10910">
                  <c:v>109.11000000001999</c:v>
                </c:pt>
                <c:pt idx="10911">
                  <c:v>109.12000000002</c:v>
                </c:pt>
                <c:pt idx="10912">
                  <c:v>109.130000000021</c:v>
                </c:pt>
                <c:pt idx="10913">
                  <c:v>109.140000000021</c:v>
                </c:pt>
                <c:pt idx="10914">
                  <c:v>109.150000000021</c:v>
                </c:pt>
                <c:pt idx="10915">
                  <c:v>109.160000000021</c:v>
                </c:pt>
                <c:pt idx="10916">
                  <c:v>109.17000000002101</c:v>
                </c:pt>
                <c:pt idx="10917">
                  <c:v>109.180000000021</c:v>
                </c:pt>
                <c:pt idx="10918">
                  <c:v>109.190000000021</c:v>
                </c:pt>
                <c:pt idx="10919">
                  <c:v>109.20000000002101</c:v>
                </c:pt>
                <c:pt idx="10920">
                  <c:v>109.210000000021</c:v>
                </c:pt>
                <c:pt idx="10921">
                  <c:v>109.220000000021</c:v>
                </c:pt>
                <c:pt idx="10922">
                  <c:v>109.23000000002099</c:v>
                </c:pt>
                <c:pt idx="10923">
                  <c:v>109.240000000021</c:v>
                </c:pt>
                <c:pt idx="10924">
                  <c:v>109.250000000021</c:v>
                </c:pt>
                <c:pt idx="10925">
                  <c:v>109.26000000002099</c:v>
                </c:pt>
                <c:pt idx="10926">
                  <c:v>109.270000000021</c:v>
                </c:pt>
                <c:pt idx="10927">
                  <c:v>109.280000000021</c:v>
                </c:pt>
                <c:pt idx="10928">
                  <c:v>109.290000000021</c:v>
                </c:pt>
                <c:pt idx="10929">
                  <c:v>109.300000000021</c:v>
                </c:pt>
                <c:pt idx="10930">
                  <c:v>109.31000000002101</c:v>
                </c:pt>
                <c:pt idx="10931">
                  <c:v>109.320000000021</c:v>
                </c:pt>
                <c:pt idx="10932">
                  <c:v>109.330000000021</c:v>
                </c:pt>
                <c:pt idx="10933">
                  <c:v>109.34000000002101</c:v>
                </c:pt>
                <c:pt idx="10934">
                  <c:v>109.350000000021</c:v>
                </c:pt>
                <c:pt idx="10935">
                  <c:v>109.360000000021</c:v>
                </c:pt>
                <c:pt idx="10936">
                  <c:v>109.37000000002099</c:v>
                </c:pt>
                <c:pt idx="10937">
                  <c:v>109.380000000021</c:v>
                </c:pt>
                <c:pt idx="10938">
                  <c:v>109.390000000021</c:v>
                </c:pt>
                <c:pt idx="10939">
                  <c:v>109.400000000021</c:v>
                </c:pt>
                <c:pt idx="10940">
                  <c:v>109.410000000021</c:v>
                </c:pt>
                <c:pt idx="10941">
                  <c:v>109.42000000002101</c:v>
                </c:pt>
                <c:pt idx="10942">
                  <c:v>109.430000000021</c:v>
                </c:pt>
                <c:pt idx="10943">
                  <c:v>109.440000000021</c:v>
                </c:pt>
                <c:pt idx="10944">
                  <c:v>109.45000000002101</c:v>
                </c:pt>
                <c:pt idx="10945">
                  <c:v>109.460000000021</c:v>
                </c:pt>
                <c:pt idx="10946">
                  <c:v>109.470000000021</c:v>
                </c:pt>
                <c:pt idx="10947">
                  <c:v>109.48000000002099</c:v>
                </c:pt>
                <c:pt idx="10948">
                  <c:v>109.490000000021</c:v>
                </c:pt>
                <c:pt idx="10949">
                  <c:v>109.500000000021</c:v>
                </c:pt>
                <c:pt idx="10950">
                  <c:v>109.51000000002099</c:v>
                </c:pt>
                <c:pt idx="10951">
                  <c:v>109.520000000021</c:v>
                </c:pt>
                <c:pt idx="10952">
                  <c:v>109.530000000021</c:v>
                </c:pt>
                <c:pt idx="10953">
                  <c:v>109.540000000021</c:v>
                </c:pt>
                <c:pt idx="10954">
                  <c:v>109.550000000021</c:v>
                </c:pt>
                <c:pt idx="10955">
                  <c:v>109.56000000002101</c:v>
                </c:pt>
                <c:pt idx="10956">
                  <c:v>109.570000000021</c:v>
                </c:pt>
                <c:pt idx="10957">
                  <c:v>109.580000000021</c:v>
                </c:pt>
                <c:pt idx="10958">
                  <c:v>109.59000000002101</c:v>
                </c:pt>
                <c:pt idx="10959">
                  <c:v>109.600000000021</c:v>
                </c:pt>
                <c:pt idx="10960">
                  <c:v>109.610000000021</c:v>
                </c:pt>
                <c:pt idx="10961">
                  <c:v>109.62000000002099</c:v>
                </c:pt>
                <c:pt idx="10962">
                  <c:v>109.630000000021</c:v>
                </c:pt>
                <c:pt idx="10963">
                  <c:v>109.640000000021</c:v>
                </c:pt>
                <c:pt idx="10964">
                  <c:v>109.650000000021</c:v>
                </c:pt>
                <c:pt idx="10965">
                  <c:v>109.660000000021</c:v>
                </c:pt>
                <c:pt idx="10966">
                  <c:v>109.67000000002101</c:v>
                </c:pt>
                <c:pt idx="10967">
                  <c:v>109.680000000021</c:v>
                </c:pt>
                <c:pt idx="10968">
                  <c:v>109.690000000021</c:v>
                </c:pt>
                <c:pt idx="10969">
                  <c:v>109.70000000002101</c:v>
                </c:pt>
                <c:pt idx="10970">
                  <c:v>109.710000000021</c:v>
                </c:pt>
                <c:pt idx="10971">
                  <c:v>109.720000000021</c:v>
                </c:pt>
                <c:pt idx="10972">
                  <c:v>109.73000000002099</c:v>
                </c:pt>
                <c:pt idx="10973">
                  <c:v>109.740000000021</c:v>
                </c:pt>
                <c:pt idx="10974">
                  <c:v>109.750000000021</c:v>
                </c:pt>
                <c:pt idx="10975">
                  <c:v>109.76000000002099</c:v>
                </c:pt>
                <c:pt idx="10976">
                  <c:v>109.770000000021</c:v>
                </c:pt>
                <c:pt idx="10977">
                  <c:v>109.780000000021</c:v>
                </c:pt>
                <c:pt idx="10978">
                  <c:v>109.790000000021</c:v>
                </c:pt>
                <c:pt idx="10979">
                  <c:v>109.800000000021</c:v>
                </c:pt>
                <c:pt idx="10980">
                  <c:v>109.81000000002101</c:v>
                </c:pt>
                <c:pt idx="10981">
                  <c:v>109.820000000021</c:v>
                </c:pt>
                <c:pt idx="10982">
                  <c:v>109.830000000021</c:v>
                </c:pt>
                <c:pt idx="10983">
                  <c:v>109.84000000002101</c:v>
                </c:pt>
                <c:pt idx="10984">
                  <c:v>109.850000000021</c:v>
                </c:pt>
                <c:pt idx="10985">
                  <c:v>109.860000000021</c:v>
                </c:pt>
                <c:pt idx="10986">
                  <c:v>109.87000000002099</c:v>
                </c:pt>
                <c:pt idx="10987">
                  <c:v>109.880000000021</c:v>
                </c:pt>
                <c:pt idx="10988">
                  <c:v>109.890000000021</c:v>
                </c:pt>
                <c:pt idx="10989">
                  <c:v>109.900000000021</c:v>
                </c:pt>
                <c:pt idx="10990">
                  <c:v>109.910000000021</c:v>
                </c:pt>
                <c:pt idx="10991">
                  <c:v>109.92000000002101</c:v>
                </c:pt>
                <c:pt idx="10992">
                  <c:v>109.930000000021</c:v>
                </c:pt>
                <c:pt idx="10993">
                  <c:v>109.940000000021</c:v>
                </c:pt>
                <c:pt idx="10994">
                  <c:v>109.95000000002101</c:v>
                </c:pt>
                <c:pt idx="10995">
                  <c:v>109.960000000021</c:v>
                </c:pt>
                <c:pt idx="10996">
                  <c:v>109.970000000021</c:v>
                </c:pt>
                <c:pt idx="10997">
                  <c:v>109.98000000002099</c:v>
                </c:pt>
                <c:pt idx="10998">
                  <c:v>109.990000000021</c:v>
                </c:pt>
                <c:pt idx="10999">
                  <c:v>110.000000000021</c:v>
                </c:pt>
                <c:pt idx="11000">
                  <c:v>110.01000000002099</c:v>
                </c:pt>
                <c:pt idx="11001">
                  <c:v>110.020000000021</c:v>
                </c:pt>
                <c:pt idx="11002">
                  <c:v>110.030000000021</c:v>
                </c:pt>
                <c:pt idx="11003">
                  <c:v>110.040000000021</c:v>
                </c:pt>
                <c:pt idx="11004">
                  <c:v>110.050000000021</c:v>
                </c:pt>
                <c:pt idx="11005">
                  <c:v>110.06000000002101</c:v>
                </c:pt>
                <c:pt idx="11006">
                  <c:v>110.070000000021</c:v>
                </c:pt>
                <c:pt idx="11007">
                  <c:v>110.080000000021</c:v>
                </c:pt>
                <c:pt idx="11008">
                  <c:v>110.09000000002101</c:v>
                </c:pt>
                <c:pt idx="11009">
                  <c:v>110.100000000021</c:v>
                </c:pt>
                <c:pt idx="11010">
                  <c:v>110.110000000021</c:v>
                </c:pt>
                <c:pt idx="11011">
                  <c:v>110.12000000002099</c:v>
                </c:pt>
                <c:pt idx="11012">
                  <c:v>110.130000000021</c:v>
                </c:pt>
                <c:pt idx="11013">
                  <c:v>110.140000000021</c:v>
                </c:pt>
                <c:pt idx="11014">
                  <c:v>110.150000000021</c:v>
                </c:pt>
                <c:pt idx="11015">
                  <c:v>110.160000000021</c:v>
                </c:pt>
                <c:pt idx="11016">
                  <c:v>110.17000000002101</c:v>
                </c:pt>
                <c:pt idx="11017">
                  <c:v>110.180000000021</c:v>
                </c:pt>
                <c:pt idx="11018">
                  <c:v>110.190000000021</c:v>
                </c:pt>
                <c:pt idx="11019">
                  <c:v>110.20000000002101</c:v>
                </c:pt>
                <c:pt idx="11020">
                  <c:v>110.210000000021</c:v>
                </c:pt>
                <c:pt idx="11021">
                  <c:v>110.220000000021</c:v>
                </c:pt>
                <c:pt idx="11022">
                  <c:v>110.23000000002099</c:v>
                </c:pt>
                <c:pt idx="11023">
                  <c:v>110.240000000021</c:v>
                </c:pt>
                <c:pt idx="11024">
                  <c:v>110.250000000021</c:v>
                </c:pt>
                <c:pt idx="11025">
                  <c:v>110.26000000002099</c:v>
                </c:pt>
                <c:pt idx="11026">
                  <c:v>110.270000000021</c:v>
                </c:pt>
                <c:pt idx="11027">
                  <c:v>110.280000000021</c:v>
                </c:pt>
                <c:pt idx="11028">
                  <c:v>110.290000000021</c:v>
                </c:pt>
                <c:pt idx="11029">
                  <c:v>110.300000000021</c:v>
                </c:pt>
                <c:pt idx="11030">
                  <c:v>110.31000000002101</c:v>
                </c:pt>
                <c:pt idx="11031">
                  <c:v>110.320000000021</c:v>
                </c:pt>
                <c:pt idx="11032">
                  <c:v>110.330000000021</c:v>
                </c:pt>
                <c:pt idx="11033">
                  <c:v>110.34000000002101</c:v>
                </c:pt>
                <c:pt idx="11034">
                  <c:v>110.350000000021</c:v>
                </c:pt>
                <c:pt idx="11035">
                  <c:v>110.360000000021</c:v>
                </c:pt>
                <c:pt idx="11036">
                  <c:v>110.37000000002099</c:v>
                </c:pt>
                <c:pt idx="11037">
                  <c:v>110.380000000021</c:v>
                </c:pt>
                <c:pt idx="11038">
                  <c:v>110.390000000021</c:v>
                </c:pt>
                <c:pt idx="11039">
                  <c:v>110.400000000021</c:v>
                </c:pt>
                <c:pt idx="11040">
                  <c:v>110.410000000021</c:v>
                </c:pt>
                <c:pt idx="11041">
                  <c:v>110.42000000002101</c:v>
                </c:pt>
                <c:pt idx="11042">
                  <c:v>110.430000000021</c:v>
                </c:pt>
                <c:pt idx="11043">
                  <c:v>110.440000000021</c:v>
                </c:pt>
                <c:pt idx="11044">
                  <c:v>110.45000000002101</c:v>
                </c:pt>
                <c:pt idx="11045">
                  <c:v>110.460000000021</c:v>
                </c:pt>
                <c:pt idx="11046">
                  <c:v>110.470000000021</c:v>
                </c:pt>
                <c:pt idx="11047">
                  <c:v>110.48000000002099</c:v>
                </c:pt>
                <c:pt idx="11048">
                  <c:v>110.490000000021</c:v>
                </c:pt>
                <c:pt idx="11049">
                  <c:v>110.500000000021</c:v>
                </c:pt>
                <c:pt idx="11050">
                  <c:v>110.51000000002099</c:v>
                </c:pt>
                <c:pt idx="11051">
                  <c:v>110.520000000021</c:v>
                </c:pt>
                <c:pt idx="11052">
                  <c:v>110.530000000021</c:v>
                </c:pt>
                <c:pt idx="11053">
                  <c:v>110.540000000021</c:v>
                </c:pt>
                <c:pt idx="11054">
                  <c:v>110.550000000021</c:v>
                </c:pt>
                <c:pt idx="11055">
                  <c:v>110.56000000002101</c:v>
                </c:pt>
                <c:pt idx="11056">
                  <c:v>110.570000000021</c:v>
                </c:pt>
                <c:pt idx="11057">
                  <c:v>110.580000000021</c:v>
                </c:pt>
                <c:pt idx="11058">
                  <c:v>110.59000000002101</c:v>
                </c:pt>
                <c:pt idx="11059">
                  <c:v>110.600000000021</c:v>
                </c:pt>
                <c:pt idx="11060">
                  <c:v>110.610000000021</c:v>
                </c:pt>
                <c:pt idx="11061">
                  <c:v>110.62000000002099</c:v>
                </c:pt>
                <c:pt idx="11062">
                  <c:v>110.630000000021</c:v>
                </c:pt>
                <c:pt idx="11063">
                  <c:v>110.640000000021</c:v>
                </c:pt>
                <c:pt idx="11064">
                  <c:v>110.650000000021</c:v>
                </c:pt>
                <c:pt idx="11065">
                  <c:v>110.660000000021</c:v>
                </c:pt>
                <c:pt idx="11066">
                  <c:v>110.67000000002101</c:v>
                </c:pt>
                <c:pt idx="11067">
                  <c:v>110.680000000021</c:v>
                </c:pt>
                <c:pt idx="11068">
                  <c:v>110.690000000021</c:v>
                </c:pt>
                <c:pt idx="11069">
                  <c:v>110.70000000002101</c:v>
                </c:pt>
                <c:pt idx="11070">
                  <c:v>110.710000000021</c:v>
                </c:pt>
                <c:pt idx="11071">
                  <c:v>110.720000000021</c:v>
                </c:pt>
                <c:pt idx="11072">
                  <c:v>110.73000000002099</c:v>
                </c:pt>
                <c:pt idx="11073">
                  <c:v>110.740000000021</c:v>
                </c:pt>
                <c:pt idx="11074">
                  <c:v>110.750000000021</c:v>
                </c:pt>
                <c:pt idx="11075">
                  <c:v>110.76000000002099</c:v>
                </c:pt>
                <c:pt idx="11076">
                  <c:v>110.770000000021</c:v>
                </c:pt>
                <c:pt idx="11077">
                  <c:v>110.780000000021</c:v>
                </c:pt>
                <c:pt idx="11078">
                  <c:v>110.790000000021</c:v>
                </c:pt>
                <c:pt idx="11079">
                  <c:v>110.800000000021</c:v>
                </c:pt>
                <c:pt idx="11080">
                  <c:v>110.81000000002101</c:v>
                </c:pt>
                <c:pt idx="11081">
                  <c:v>110.820000000021</c:v>
                </c:pt>
                <c:pt idx="11082">
                  <c:v>110.830000000021</c:v>
                </c:pt>
                <c:pt idx="11083">
                  <c:v>110.84000000002101</c:v>
                </c:pt>
                <c:pt idx="11084">
                  <c:v>110.850000000021</c:v>
                </c:pt>
                <c:pt idx="11085">
                  <c:v>110.860000000021</c:v>
                </c:pt>
                <c:pt idx="11086">
                  <c:v>110.87000000002099</c:v>
                </c:pt>
                <c:pt idx="11087">
                  <c:v>110.880000000021</c:v>
                </c:pt>
                <c:pt idx="11088">
                  <c:v>110.890000000022</c:v>
                </c:pt>
                <c:pt idx="11089">
                  <c:v>110.900000000021</c:v>
                </c:pt>
                <c:pt idx="11090">
                  <c:v>110.910000000021</c:v>
                </c:pt>
                <c:pt idx="11091">
                  <c:v>110.920000000022</c:v>
                </c:pt>
                <c:pt idx="11092">
                  <c:v>110.930000000021</c:v>
                </c:pt>
                <c:pt idx="11093">
                  <c:v>110.940000000021</c:v>
                </c:pt>
                <c:pt idx="11094">
                  <c:v>110.950000000022</c:v>
                </c:pt>
                <c:pt idx="11095">
                  <c:v>110.960000000021</c:v>
                </c:pt>
                <c:pt idx="11096">
                  <c:v>110.970000000021</c:v>
                </c:pt>
                <c:pt idx="11097">
                  <c:v>110.98000000002099</c:v>
                </c:pt>
                <c:pt idx="11098">
                  <c:v>110.990000000021</c:v>
                </c:pt>
                <c:pt idx="11099">
                  <c:v>111.000000000021</c:v>
                </c:pt>
                <c:pt idx="11100">
                  <c:v>111.01000000002099</c:v>
                </c:pt>
                <c:pt idx="11101">
                  <c:v>111.020000000021</c:v>
                </c:pt>
                <c:pt idx="11102">
                  <c:v>111.030000000021</c:v>
                </c:pt>
                <c:pt idx="11103">
                  <c:v>111.040000000021</c:v>
                </c:pt>
                <c:pt idx="11104">
                  <c:v>111.050000000021</c:v>
                </c:pt>
                <c:pt idx="11105">
                  <c:v>111.06000000002101</c:v>
                </c:pt>
                <c:pt idx="11106">
                  <c:v>111.070000000021</c:v>
                </c:pt>
                <c:pt idx="11107">
                  <c:v>111.080000000021</c:v>
                </c:pt>
                <c:pt idx="11108">
                  <c:v>111.090000000022</c:v>
                </c:pt>
                <c:pt idx="11109">
                  <c:v>111.10000000002201</c:v>
                </c:pt>
                <c:pt idx="11110">
                  <c:v>111.110000000022</c:v>
                </c:pt>
                <c:pt idx="11111">
                  <c:v>111.120000000022</c:v>
                </c:pt>
                <c:pt idx="11112">
                  <c:v>111.13000000002199</c:v>
                </c:pt>
                <c:pt idx="11113">
                  <c:v>111.140000000022</c:v>
                </c:pt>
                <c:pt idx="11114">
                  <c:v>111.150000000022</c:v>
                </c:pt>
                <c:pt idx="11115">
                  <c:v>111.16000000002199</c:v>
                </c:pt>
                <c:pt idx="11116">
                  <c:v>111.170000000022</c:v>
                </c:pt>
                <c:pt idx="11117">
                  <c:v>111.18000000002201</c:v>
                </c:pt>
                <c:pt idx="11118">
                  <c:v>111.190000000022</c:v>
                </c:pt>
                <c:pt idx="11119">
                  <c:v>111.200000000022</c:v>
                </c:pt>
                <c:pt idx="11120">
                  <c:v>111.21000000002201</c:v>
                </c:pt>
                <c:pt idx="11121">
                  <c:v>111.220000000022</c:v>
                </c:pt>
                <c:pt idx="11122">
                  <c:v>111.230000000022</c:v>
                </c:pt>
                <c:pt idx="11123">
                  <c:v>111.24000000002199</c:v>
                </c:pt>
                <c:pt idx="11124">
                  <c:v>111.250000000022</c:v>
                </c:pt>
                <c:pt idx="11125">
                  <c:v>111.260000000022</c:v>
                </c:pt>
                <c:pt idx="11126">
                  <c:v>111.27000000002199</c:v>
                </c:pt>
                <c:pt idx="11127">
                  <c:v>111.280000000022</c:v>
                </c:pt>
                <c:pt idx="11128">
                  <c:v>111.290000000022</c:v>
                </c:pt>
                <c:pt idx="11129">
                  <c:v>111.300000000022</c:v>
                </c:pt>
                <c:pt idx="11130">
                  <c:v>111.310000000022</c:v>
                </c:pt>
                <c:pt idx="11131">
                  <c:v>111.32000000002201</c:v>
                </c:pt>
                <c:pt idx="11132">
                  <c:v>111.330000000022</c:v>
                </c:pt>
                <c:pt idx="11133">
                  <c:v>111.340000000022</c:v>
                </c:pt>
                <c:pt idx="11134">
                  <c:v>111.35000000002201</c:v>
                </c:pt>
                <c:pt idx="11135">
                  <c:v>111.360000000022</c:v>
                </c:pt>
                <c:pt idx="11136">
                  <c:v>111.370000000022</c:v>
                </c:pt>
                <c:pt idx="11137">
                  <c:v>111.38000000002199</c:v>
                </c:pt>
                <c:pt idx="11138">
                  <c:v>111.390000000022</c:v>
                </c:pt>
                <c:pt idx="11139">
                  <c:v>111.400000000022</c:v>
                </c:pt>
                <c:pt idx="11140">
                  <c:v>111.41000000002199</c:v>
                </c:pt>
                <c:pt idx="11141">
                  <c:v>111.420000000022</c:v>
                </c:pt>
                <c:pt idx="11142">
                  <c:v>111.43000000002201</c:v>
                </c:pt>
                <c:pt idx="11143">
                  <c:v>111.440000000022</c:v>
                </c:pt>
                <c:pt idx="11144">
                  <c:v>111.450000000022</c:v>
                </c:pt>
                <c:pt idx="11145">
                  <c:v>111.46000000002201</c:v>
                </c:pt>
                <c:pt idx="11146">
                  <c:v>111.470000000022</c:v>
                </c:pt>
                <c:pt idx="11147">
                  <c:v>111.480000000022</c:v>
                </c:pt>
                <c:pt idx="11148">
                  <c:v>111.49000000002199</c:v>
                </c:pt>
                <c:pt idx="11149">
                  <c:v>111.500000000022</c:v>
                </c:pt>
                <c:pt idx="11150">
                  <c:v>111.510000000022</c:v>
                </c:pt>
                <c:pt idx="11151">
                  <c:v>111.52000000002199</c:v>
                </c:pt>
                <c:pt idx="11152">
                  <c:v>111.530000000022</c:v>
                </c:pt>
                <c:pt idx="11153">
                  <c:v>111.540000000022</c:v>
                </c:pt>
                <c:pt idx="11154">
                  <c:v>111.550000000022</c:v>
                </c:pt>
                <c:pt idx="11155">
                  <c:v>111.560000000022</c:v>
                </c:pt>
                <c:pt idx="11156">
                  <c:v>111.57000000002201</c:v>
                </c:pt>
                <c:pt idx="11157">
                  <c:v>111.580000000022</c:v>
                </c:pt>
                <c:pt idx="11158">
                  <c:v>111.590000000022</c:v>
                </c:pt>
                <c:pt idx="11159">
                  <c:v>111.60000000002201</c:v>
                </c:pt>
                <c:pt idx="11160">
                  <c:v>111.610000000022</c:v>
                </c:pt>
                <c:pt idx="11161">
                  <c:v>111.620000000022</c:v>
                </c:pt>
                <c:pt idx="11162">
                  <c:v>111.63000000002199</c:v>
                </c:pt>
                <c:pt idx="11163">
                  <c:v>111.640000000022</c:v>
                </c:pt>
                <c:pt idx="11164">
                  <c:v>111.650000000022</c:v>
                </c:pt>
                <c:pt idx="11165">
                  <c:v>111.66000000002199</c:v>
                </c:pt>
                <c:pt idx="11166">
                  <c:v>111.670000000022</c:v>
                </c:pt>
                <c:pt idx="11167">
                  <c:v>111.68000000002201</c:v>
                </c:pt>
                <c:pt idx="11168">
                  <c:v>111.690000000022</c:v>
                </c:pt>
                <c:pt idx="11169">
                  <c:v>111.700000000022</c:v>
                </c:pt>
                <c:pt idx="11170">
                  <c:v>111.71000000002201</c:v>
                </c:pt>
                <c:pt idx="11171">
                  <c:v>111.720000000022</c:v>
                </c:pt>
                <c:pt idx="11172">
                  <c:v>111.730000000022</c:v>
                </c:pt>
                <c:pt idx="11173">
                  <c:v>111.74000000002199</c:v>
                </c:pt>
                <c:pt idx="11174">
                  <c:v>111.750000000022</c:v>
                </c:pt>
                <c:pt idx="11175">
                  <c:v>111.760000000022</c:v>
                </c:pt>
                <c:pt idx="11176">
                  <c:v>111.77000000002199</c:v>
                </c:pt>
                <c:pt idx="11177">
                  <c:v>111.780000000022</c:v>
                </c:pt>
                <c:pt idx="11178">
                  <c:v>111.790000000022</c:v>
                </c:pt>
                <c:pt idx="11179">
                  <c:v>111.800000000022</c:v>
                </c:pt>
                <c:pt idx="11180">
                  <c:v>111.810000000022</c:v>
                </c:pt>
                <c:pt idx="11181">
                  <c:v>111.82000000002201</c:v>
                </c:pt>
                <c:pt idx="11182">
                  <c:v>111.830000000022</c:v>
                </c:pt>
                <c:pt idx="11183">
                  <c:v>111.840000000022</c:v>
                </c:pt>
                <c:pt idx="11184">
                  <c:v>111.85000000002201</c:v>
                </c:pt>
                <c:pt idx="11185">
                  <c:v>111.860000000022</c:v>
                </c:pt>
                <c:pt idx="11186">
                  <c:v>111.870000000022</c:v>
                </c:pt>
                <c:pt idx="11187">
                  <c:v>111.88000000002199</c:v>
                </c:pt>
                <c:pt idx="11188">
                  <c:v>111.890000000022</c:v>
                </c:pt>
                <c:pt idx="11189">
                  <c:v>111.900000000022</c:v>
                </c:pt>
                <c:pt idx="11190">
                  <c:v>111.91000000002199</c:v>
                </c:pt>
                <c:pt idx="11191">
                  <c:v>111.920000000022</c:v>
                </c:pt>
                <c:pt idx="11192">
                  <c:v>111.93000000002201</c:v>
                </c:pt>
                <c:pt idx="11193">
                  <c:v>111.940000000022</c:v>
                </c:pt>
                <c:pt idx="11194">
                  <c:v>111.950000000022</c:v>
                </c:pt>
                <c:pt idx="11195">
                  <c:v>111.96000000002201</c:v>
                </c:pt>
                <c:pt idx="11196">
                  <c:v>111.970000000022</c:v>
                </c:pt>
                <c:pt idx="11197">
                  <c:v>111.980000000022</c:v>
                </c:pt>
                <c:pt idx="11198">
                  <c:v>111.99000000002199</c:v>
                </c:pt>
                <c:pt idx="11199">
                  <c:v>112.000000000022</c:v>
                </c:pt>
                <c:pt idx="11200">
                  <c:v>112.010000000022</c:v>
                </c:pt>
                <c:pt idx="11201">
                  <c:v>112.02000000002199</c:v>
                </c:pt>
                <c:pt idx="11202">
                  <c:v>112.030000000022</c:v>
                </c:pt>
                <c:pt idx="11203">
                  <c:v>112.040000000022</c:v>
                </c:pt>
                <c:pt idx="11204">
                  <c:v>112.050000000022</c:v>
                </c:pt>
                <c:pt idx="11205">
                  <c:v>112.060000000022</c:v>
                </c:pt>
                <c:pt idx="11206">
                  <c:v>112.07000000002201</c:v>
                </c:pt>
                <c:pt idx="11207">
                  <c:v>112.080000000022</c:v>
                </c:pt>
                <c:pt idx="11208">
                  <c:v>112.090000000022</c:v>
                </c:pt>
                <c:pt idx="11209">
                  <c:v>112.10000000002201</c:v>
                </c:pt>
                <c:pt idx="11210">
                  <c:v>112.110000000022</c:v>
                </c:pt>
                <c:pt idx="11211">
                  <c:v>112.120000000022</c:v>
                </c:pt>
                <c:pt idx="11212">
                  <c:v>112.13000000002199</c:v>
                </c:pt>
                <c:pt idx="11213">
                  <c:v>112.140000000022</c:v>
                </c:pt>
                <c:pt idx="11214">
                  <c:v>112.150000000022</c:v>
                </c:pt>
                <c:pt idx="11215">
                  <c:v>112.16000000002199</c:v>
                </c:pt>
                <c:pt idx="11216">
                  <c:v>112.170000000022</c:v>
                </c:pt>
                <c:pt idx="11217">
                  <c:v>112.18000000002201</c:v>
                </c:pt>
                <c:pt idx="11218">
                  <c:v>112.190000000022</c:v>
                </c:pt>
                <c:pt idx="11219">
                  <c:v>112.200000000022</c:v>
                </c:pt>
                <c:pt idx="11220">
                  <c:v>112.21000000002201</c:v>
                </c:pt>
                <c:pt idx="11221">
                  <c:v>112.220000000022</c:v>
                </c:pt>
                <c:pt idx="11222">
                  <c:v>112.230000000022</c:v>
                </c:pt>
                <c:pt idx="11223">
                  <c:v>112.24000000002199</c:v>
                </c:pt>
                <c:pt idx="11224">
                  <c:v>112.250000000022</c:v>
                </c:pt>
                <c:pt idx="11225">
                  <c:v>112.260000000022</c:v>
                </c:pt>
                <c:pt idx="11226">
                  <c:v>112.27000000002199</c:v>
                </c:pt>
                <c:pt idx="11227">
                  <c:v>112.280000000022</c:v>
                </c:pt>
                <c:pt idx="11228">
                  <c:v>112.290000000022</c:v>
                </c:pt>
                <c:pt idx="11229">
                  <c:v>112.300000000022</c:v>
                </c:pt>
                <c:pt idx="11230">
                  <c:v>112.310000000022</c:v>
                </c:pt>
                <c:pt idx="11231">
                  <c:v>112.32000000002201</c:v>
                </c:pt>
                <c:pt idx="11232">
                  <c:v>112.330000000022</c:v>
                </c:pt>
                <c:pt idx="11233">
                  <c:v>112.340000000022</c:v>
                </c:pt>
                <c:pt idx="11234">
                  <c:v>112.35000000002201</c:v>
                </c:pt>
                <c:pt idx="11235">
                  <c:v>112.360000000022</c:v>
                </c:pt>
                <c:pt idx="11236">
                  <c:v>112.370000000022</c:v>
                </c:pt>
                <c:pt idx="11237">
                  <c:v>112.38000000002199</c:v>
                </c:pt>
                <c:pt idx="11238">
                  <c:v>112.390000000022</c:v>
                </c:pt>
                <c:pt idx="11239">
                  <c:v>112.400000000022</c:v>
                </c:pt>
                <c:pt idx="11240">
                  <c:v>112.41000000002199</c:v>
                </c:pt>
                <c:pt idx="11241">
                  <c:v>112.420000000022</c:v>
                </c:pt>
                <c:pt idx="11242">
                  <c:v>112.43000000002201</c:v>
                </c:pt>
                <c:pt idx="11243">
                  <c:v>112.440000000022</c:v>
                </c:pt>
                <c:pt idx="11244">
                  <c:v>112.450000000022</c:v>
                </c:pt>
                <c:pt idx="11245">
                  <c:v>112.46000000002201</c:v>
                </c:pt>
                <c:pt idx="11246">
                  <c:v>112.470000000022</c:v>
                </c:pt>
                <c:pt idx="11247">
                  <c:v>112.480000000022</c:v>
                </c:pt>
                <c:pt idx="11248">
                  <c:v>112.49000000002199</c:v>
                </c:pt>
                <c:pt idx="11249">
                  <c:v>112.500000000022</c:v>
                </c:pt>
                <c:pt idx="11250">
                  <c:v>112.510000000022</c:v>
                </c:pt>
                <c:pt idx="11251">
                  <c:v>112.52000000002199</c:v>
                </c:pt>
                <c:pt idx="11252">
                  <c:v>112.530000000022</c:v>
                </c:pt>
                <c:pt idx="11253">
                  <c:v>112.540000000022</c:v>
                </c:pt>
                <c:pt idx="11254">
                  <c:v>112.550000000022</c:v>
                </c:pt>
                <c:pt idx="11255">
                  <c:v>112.560000000022</c:v>
                </c:pt>
                <c:pt idx="11256">
                  <c:v>112.57000000002201</c:v>
                </c:pt>
                <c:pt idx="11257">
                  <c:v>112.580000000022</c:v>
                </c:pt>
                <c:pt idx="11258">
                  <c:v>112.590000000022</c:v>
                </c:pt>
                <c:pt idx="11259">
                  <c:v>112.60000000002201</c:v>
                </c:pt>
                <c:pt idx="11260">
                  <c:v>112.610000000022</c:v>
                </c:pt>
                <c:pt idx="11261">
                  <c:v>112.620000000022</c:v>
                </c:pt>
                <c:pt idx="11262">
                  <c:v>112.63000000002199</c:v>
                </c:pt>
                <c:pt idx="11263">
                  <c:v>112.640000000022</c:v>
                </c:pt>
                <c:pt idx="11264">
                  <c:v>112.650000000022</c:v>
                </c:pt>
                <c:pt idx="11265">
                  <c:v>112.66000000002199</c:v>
                </c:pt>
                <c:pt idx="11266">
                  <c:v>112.670000000022</c:v>
                </c:pt>
                <c:pt idx="11267">
                  <c:v>112.68000000002201</c:v>
                </c:pt>
                <c:pt idx="11268">
                  <c:v>112.690000000022</c:v>
                </c:pt>
                <c:pt idx="11269">
                  <c:v>112.700000000022</c:v>
                </c:pt>
                <c:pt idx="11270">
                  <c:v>112.71000000002201</c:v>
                </c:pt>
                <c:pt idx="11271">
                  <c:v>112.720000000022</c:v>
                </c:pt>
                <c:pt idx="11272">
                  <c:v>112.730000000022</c:v>
                </c:pt>
                <c:pt idx="11273">
                  <c:v>112.74000000002199</c:v>
                </c:pt>
                <c:pt idx="11274">
                  <c:v>112.750000000022</c:v>
                </c:pt>
                <c:pt idx="11275">
                  <c:v>112.760000000022</c:v>
                </c:pt>
                <c:pt idx="11276">
                  <c:v>112.77000000002199</c:v>
                </c:pt>
                <c:pt idx="11277">
                  <c:v>112.780000000022</c:v>
                </c:pt>
                <c:pt idx="11278">
                  <c:v>112.790000000022</c:v>
                </c:pt>
                <c:pt idx="11279">
                  <c:v>112.800000000022</c:v>
                </c:pt>
                <c:pt idx="11280">
                  <c:v>112.810000000022</c:v>
                </c:pt>
                <c:pt idx="11281">
                  <c:v>112.82000000002201</c:v>
                </c:pt>
                <c:pt idx="11282">
                  <c:v>112.830000000022</c:v>
                </c:pt>
                <c:pt idx="11283">
                  <c:v>112.840000000022</c:v>
                </c:pt>
                <c:pt idx="11284">
                  <c:v>112.850000000023</c:v>
                </c:pt>
                <c:pt idx="11285">
                  <c:v>112.860000000022</c:v>
                </c:pt>
                <c:pt idx="11286">
                  <c:v>112.870000000022</c:v>
                </c:pt>
                <c:pt idx="11287">
                  <c:v>112.88000000002199</c:v>
                </c:pt>
                <c:pt idx="11288">
                  <c:v>112.890000000022</c:v>
                </c:pt>
                <c:pt idx="11289">
                  <c:v>112.900000000022</c:v>
                </c:pt>
                <c:pt idx="11290">
                  <c:v>112.91000000002199</c:v>
                </c:pt>
                <c:pt idx="11291">
                  <c:v>112.920000000022</c:v>
                </c:pt>
                <c:pt idx="11292">
                  <c:v>112.93000000002201</c:v>
                </c:pt>
                <c:pt idx="11293">
                  <c:v>112.940000000022</c:v>
                </c:pt>
                <c:pt idx="11294">
                  <c:v>112.950000000022</c:v>
                </c:pt>
                <c:pt idx="11295">
                  <c:v>112.96000000002201</c:v>
                </c:pt>
                <c:pt idx="11296">
                  <c:v>112.970000000022</c:v>
                </c:pt>
                <c:pt idx="11297">
                  <c:v>112.980000000022</c:v>
                </c:pt>
                <c:pt idx="11298">
                  <c:v>112.99000000002199</c:v>
                </c:pt>
                <c:pt idx="11299">
                  <c:v>113.000000000022</c:v>
                </c:pt>
                <c:pt idx="11300">
                  <c:v>113.010000000023</c:v>
                </c:pt>
                <c:pt idx="11301">
                  <c:v>113.02000000002199</c:v>
                </c:pt>
                <c:pt idx="11302">
                  <c:v>113.030000000022</c:v>
                </c:pt>
                <c:pt idx="11303">
                  <c:v>113.040000000023</c:v>
                </c:pt>
                <c:pt idx="11304">
                  <c:v>113.050000000023</c:v>
                </c:pt>
                <c:pt idx="11305">
                  <c:v>113.060000000023</c:v>
                </c:pt>
                <c:pt idx="11306">
                  <c:v>113.070000000023</c:v>
                </c:pt>
                <c:pt idx="11307">
                  <c:v>113.08000000002301</c:v>
                </c:pt>
                <c:pt idx="11308">
                  <c:v>113.090000000023</c:v>
                </c:pt>
                <c:pt idx="11309">
                  <c:v>113.100000000023</c:v>
                </c:pt>
                <c:pt idx="11310">
                  <c:v>113.11000000002301</c:v>
                </c:pt>
                <c:pt idx="11311">
                  <c:v>113.120000000023</c:v>
                </c:pt>
                <c:pt idx="11312">
                  <c:v>113.130000000023</c:v>
                </c:pt>
                <c:pt idx="11313">
                  <c:v>113.14000000002299</c:v>
                </c:pt>
                <c:pt idx="11314">
                  <c:v>113.150000000023</c:v>
                </c:pt>
                <c:pt idx="11315">
                  <c:v>113.160000000023</c:v>
                </c:pt>
                <c:pt idx="11316">
                  <c:v>113.17000000002299</c:v>
                </c:pt>
                <c:pt idx="11317">
                  <c:v>113.180000000023</c:v>
                </c:pt>
                <c:pt idx="11318">
                  <c:v>113.19000000002301</c:v>
                </c:pt>
                <c:pt idx="11319">
                  <c:v>113.200000000023</c:v>
                </c:pt>
                <c:pt idx="11320">
                  <c:v>113.210000000023</c:v>
                </c:pt>
                <c:pt idx="11321">
                  <c:v>113.22000000002301</c:v>
                </c:pt>
                <c:pt idx="11322">
                  <c:v>113.230000000023</c:v>
                </c:pt>
                <c:pt idx="11323">
                  <c:v>113.240000000023</c:v>
                </c:pt>
                <c:pt idx="11324">
                  <c:v>113.25000000002299</c:v>
                </c:pt>
                <c:pt idx="11325">
                  <c:v>113.260000000023</c:v>
                </c:pt>
                <c:pt idx="11326">
                  <c:v>113.270000000023</c:v>
                </c:pt>
                <c:pt idx="11327">
                  <c:v>113.28000000002299</c:v>
                </c:pt>
                <c:pt idx="11328">
                  <c:v>113.290000000023</c:v>
                </c:pt>
                <c:pt idx="11329">
                  <c:v>113.300000000023</c:v>
                </c:pt>
                <c:pt idx="11330">
                  <c:v>113.310000000023</c:v>
                </c:pt>
                <c:pt idx="11331">
                  <c:v>113.320000000023</c:v>
                </c:pt>
                <c:pt idx="11332">
                  <c:v>113.33000000002301</c:v>
                </c:pt>
                <c:pt idx="11333">
                  <c:v>113.340000000023</c:v>
                </c:pt>
                <c:pt idx="11334">
                  <c:v>113.350000000023</c:v>
                </c:pt>
                <c:pt idx="11335">
                  <c:v>113.36000000002301</c:v>
                </c:pt>
                <c:pt idx="11336">
                  <c:v>113.370000000023</c:v>
                </c:pt>
                <c:pt idx="11337">
                  <c:v>113.380000000023</c:v>
                </c:pt>
                <c:pt idx="11338">
                  <c:v>113.39000000002299</c:v>
                </c:pt>
                <c:pt idx="11339">
                  <c:v>113.400000000023</c:v>
                </c:pt>
                <c:pt idx="11340">
                  <c:v>113.410000000023</c:v>
                </c:pt>
                <c:pt idx="11341">
                  <c:v>113.42000000002299</c:v>
                </c:pt>
                <c:pt idx="11342">
                  <c:v>113.430000000023</c:v>
                </c:pt>
                <c:pt idx="11343">
                  <c:v>113.44000000002301</c:v>
                </c:pt>
                <c:pt idx="11344">
                  <c:v>113.450000000023</c:v>
                </c:pt>
                <c:pt idx="11345">
                  <c:v>113.460000000023</c:v>
                </c:pt>
                <c:pt idx="11346">
                  <c:v>113.47000000002301</c:v>
                </c:pt>
                <c:pt idx="11347">
                  <c:v>113.480000000023</c:v>
                </c:pt>
                <c:pt idx="11348">
                  <c:v>113.490000000023</c:v>
                </c:pt>
                <c:pt idx="11349">
                  <c:v>113.50000000002299</c:v>
                </c:pt>
                <c:pt idx="11350">
                  <c:v>113.510000000023</c:v>
                </c:pt>
                <c:pt idx="11351">
                  <c:v>113.520000000023</c:v>
                </c:pt>
                <c:pt idx="11352">
                  <c:v>113.53000000002299</c:v>
                </c:pt>
                <c:pt idx="11353">
                  <c:v>113.540000000023</c:v>
                </c:pt>
                <c:pt idx="11354">
                  <c:v>113.550000000023</c:v>
                </c:pt>
                <c:pt idx="11355">
                  <c:v>113.560000000023</c:v>
                </c:pt>
                <c:pt idx="11356">
                  <c:v>113.570000000023</c:v>
                </c:pt>
                <c:pt idx="11357">
                  <c:v>113.58000000002301</c:v>
                </c:pt>
                <c:pt idx="11358">
                  <c:v>113.590000000023</c:v>
                </c:pt>
                <c:pt idx="11359">
                  <c:v>113.600000000023</c:v>
                </c:pt>
                <c:pt idx="11360">
                  <c:v>113.61000000002301</c:v>
                </c:pt>
                <c:pt idx="11361">
                  <c:v>113.620000000023</c:v>
                </c:pt>
                <c:pt idx="11362">
                  <c:v>113.630000000023</c:v>
                </c:pt>
                <c:pt idx="11363">
                  <c:v>113.64000000002299</c:v>
                </c:pt>
                <c:pt idx="11364">
                  <c:v>113.650000000023</c:v>
                </c:pt>
                <c:pt idx="11365">
                  <c:v>113.660000000023</c:v>
                </c:pt>
                <c:pt idx="11366">
                  <c:v>113.67000000002299</c:v>
                </c:pt>
                <c:pt idx="11367">
                  <c:v>113.680000000023</c:v>
                </c:pt>
                <c:pt idx="11368">
                  <c:v>113.69000000002301</c:v>
                </c:pt>
                <c:pt idx="11369">
                  <c:v>113.700000000023</c:v>
                </c:pt>
                <c:pt idx="11370">
                  <c:v>113.710000000023</c:v>
                </c:pt>
                <c:pt idx="11371">
                  <c:v>113.72000000002301</c:v>
                </c:pt>
                <c:pt idx="11372">
                  <c:v>113.730000000023</c:v>
                </c:pt>
                <c:pt idx="11373">
                  <c:v>113.740000000023</c:v>
                </c:pt>
                <c:pt idx="11374">
                  <c:v>113.75000000002299</c:v>
                </c:pt>
                <c:pt idx="11375">
                  <c:v>113.760000000023</c:v>
                </c:pt>
                <c:pt idx="11376">
                  <c:v>113.770000000023</c:v>
                </c:pt>
                <c:pt idx="11377">
                  <c:v>113.78000000002299</c:v>
                </c:pt>
                <c:pt idx="11378">
                  <c:v>113.790000000023</c:v>
                </c:pt>
                <c:pt idx="11379">
                  <c:v>113.800000000023</c:v>
                </c:pt>
                <c:pt idx="11380">
                  <c:v>113.810000000023</c:v>
                </c:pt>
                <c:pt idx="11381">
                  <c:v>113.820000000023</c:v>
                </c:pt>
                <c:pt idx="11382">
                  <c:v>113.83000000002301</c:v>
                </c:pt>
                <c:pt idx="11383">
                  <c:v>113.840000000023</c:v>
                </c:pt>
                <c:pt idx="11384">
                  <c:v>113.850000000023</c:v>
                </c:pt>
                <c:pt idx="11385">
                  <c:v>113.86000000002301</c:v>
                </c:pt>
                <c:pt idx="11386">
                  <c:v>113.870000000023</c:v>
                </c:pt>
                <c:pt idx="11387">
                  <c:v>113.880000000023</c:v>
                </c:pt>
                <c:pt idx="11388">
                  <c:v>113.89000000002299</c:v>
                </c:pt>
                <c:pt idx="11389">
                  <c:v>113.900000000023</c:v>
                </c:pt>
                <c:pt idx="11390">
                  <c:v>113.910000000023</c:v>
                </c:pt>
                <c:pt idx="11391">
                  <c:v>113.92000000002299</c:v>
                </c:pt>
                <c:pt idx="11392">
                  <c:v>113.930000000023</c:v>
                </c:pt>
                <c:pt idx="11393">
                  <c:v>113.94000000002301</c:v>
                </c:pt>
                <c:pt idx="11394">
                  <c:v>113.950000000023</c:v>
                </c:pt>
                <c:pt idx="11395">
                  <c:v>113.960000000023</c:v>
                </c:pt>
                <c:pt idx="11396">
                  <c:v>113.97000000002301</c:v>
                </c:pt>
                <c:pt idx="11397">
                  <c:v>113.980000000023</c:v>
                </c:pt>
                <c:pt idx="11398">
                  <c:v>113.990000000023</c:v>
                </c:pt>
                <c:pt idx="11399">
                  <c:v>114.00000000002299</c:v>
                </c:pt>
                <c:pt idx="11400">
                  <c:v>114.010000000023</c:v>
                </c:pt>
                <c:pt idx="11401">
                  <c:v>114.020000000023</c:v>
                </c:pt>
                <c:pt idx="11402">
                  <c:v>114.03000000002299</c:v>
                </c:pt>
                <c:pt idx="11403">
                  <c:v>114.040000000023</c:v>
                </c:pt>
                <c:pt idx="11404">
                  <c:v>114.050000000023</c:v>
                </c:pt>
                <c:pt idx="11405">
                  <c:v>114.060000000023</c:v>
                </c:pt>
                <c:pt idx="11406">
                  <c:v>114.070000000023</c:v>
                </c:pt>
                <c:pt idx="11407">
                  <c:v>114.08000000002301</c:v>
                </c:pt>
                <c:pt idx="11408">
                  <c:v>114.090000000023</c:v>
                </c:pt>
                <c:pt idx="11409">
                  <c:v>114.100000000023</c:v>
                </c:pt>
                <c:pt idx="11410">
                  <c:v>114.11000000002301</c:v>
                </c:pt>
                <c:pt idx="11411">
                  <c:v>114.120000000023</c:v>
                </c:pt>
                <c:pt idx="11412">
                  <c:v>114.130000000023</c:v>
                </c:pt>
                <c:pt idx="11413">
                  <c:v>114.14000000002299</c:v>
                </c:pt>
                <c:pt idx="11414">
                  <c:v>114.150000000023</c:v>
                </c:pt>
                <c:pt idx="11415">
                  <c:v>114.160000000023</c:v>
                </c:pt>
                <c:pt idx="11416">
                  <c:v>114.17000000002299</c:v>
                </c:pt>
                <c:pt idx="11417">
                  <c:v>114.180000000023</c:v>
                </c:pt>
                <c:pt idx="11418">
                  <c:v>114.19000000002301</c:v>
                </c:pt>
                <c:pt idx="11419">
                  <c:v>114.200000000023</c:v>
                </c:pt>
                <c:pt idx="11420">
                  <c:v>114.210000000023</c:v>
                </c:pt>
                <c:pt idx="11421">
                  <c:v>114.22000000002301</c:v>
                </c:pt>
                <c:pt idx="11422">
                  <c:v>114.230000000023</c:v>
                </c:pt>
                <c:pt idx="11423">
                  <c:v>114.240000000023</c:v>
                </c:pt>
                <c:pt idx="11424">
                  <c:v>114.25000000002299</c:v>
                </c:pt>
                <c:pt idx="11425">
                  <c:v>114.260000000023</c:v>
                </c:pt>
                <c:pt idx="11426">
                  <c:v>114.270000000023</c:v>
                </c:pt>
                <c:pt idx="11427">
                  <c:v>114.28000000002299</c:v>
                </c:pt>
                <c:pt idx="11428">
                  <c:v>114.290000000023</c:v>
                </c:pt>
                <c:pt idx="11429">
                  <c:v>114.300000000023</c:v>
                </c:pt>
                <c:pt idx="11430">
                  <c:v>114.310000000023</c:v>
                </c:pt>
                <c:pt idx="11431">
                  <c:v>114.320000000023</c:v>
                </c:pt>
                <c:pt idx="11432">
                  <c:v>114.33000000002301</c:v>
                </c:pt>
                <c:pt idx="11433">
                  <c:v>114.340000000023</c:v>
                </c:pt>
                <c:pt idx="11434">
                  <c:v>114.350000000023</c:v>
                </c:pt>
                <c:pt idx="11435">
                  <c:v>114.36000000002301</c:v>
                </c:pt>
                <c:pt idx="11436">
                  <c:v>114.370000000023</c:v>
                </c:pt>
                <c:pt idx="11437">
                  <c:v>114.380000000023</c:v>
                </c:pt>
                <c:pt idx="11438">
                  <c:v>114.39000000002299</c:v>
                </c:pt>
                <c:pt idx="11439">
                  <c:v>114.400000000023</c:v>
                </c:pt>
                <c:pt idx="11440">
                  <c:v>114.410000000023</c:v>
                </c:pt>
                <c:pt idx="11441">
                  <c:v>114.42000000002299</c:v>
                </c:pt>
                <c:pt idx="11442">
                  <c:v>114.430000000023</c:v>
                </c:pt>
                <c:pt idx="11443">
                  <c:v>114.44000000002301</c:v>
                </c:pt>
                <c:pt idx="11444">
                  <c:v>114.450000000023</c:v>
                </c:pt>
                <c:pt idx="11445">
                  <c:v>114.460000000023</c:v>
                </c:pt>
                <c:pt idx="11446">
                  <c:v>114.47000000002301</c:v>
                </c:pt>
                <c:pt idx="11447">
                  <c:v>114.480000000023</c:v>
                </c:pt>
                <c:pt idx="11448">
                  <c:v>114.490000000023</c:v>
                </c:pt>
                <c:pt idx="11449">
                  <c:v>114.50000000002299</c:v>
                </c:pt>
                <c:pt idx="11450">
                  <c:v>114.510000000023</c:v>
                </c:pt>
                <c:pt idx="11451">
                  <c:v>114.520000000023</c:v>
                </c:pt>
                <c:pt idx="11452">
                  <c:v>114.53000000002299</c:v>
                </c:pt>
                <c:pt idx="11453">
                  <c:v>114.540000000023</c:v>
                </c:pt>
                <c:pt idx="11454">
                  <c:v>114.550000000023</c:v>
                </c:pt>
                <c:pt idx="11455">
                  <c:v>114.560000000023</c:v>
                </c:pt>
                <c:pt idx="11456">
                  <c:v>114.570000000023</c:v>
                </c:pt>
                <c:pt idx="11457">
                  <c:v>114.58000000002301</c:v>
                </c:pt>
                <c:pt idx="11458">
                  <c:v>114.590000000023</c:v>
                </c:pt>
                <c:pt idx="11459">
                  <c:v>114.600000000023</c:v>
                </c:pt>
                <c:pt idx="11460">
                  <c:v>114.61000000002301</c:v>
                </c:pt>
                <c:pt idx="11461">
                  <c:v>114.620000000023</c:v>
                </c:pt>
                <c:pt idx="11462">
                  <c:v>114.630000000023</c:v>
                </c:pt>
                <c:pt idx="11463">
                  <c:v>114.64000000002299</c:v>
                </c:pt>
                <c:pt idx="11464">
                  <c:v>114.650000000023</c:v>
                </c:pt>
                <c:pt idx="11465">
                  <c:v>114.660000000023</c:v>
                </c:pt>
                <c:pt idx="11466">
                  <c:v>114.67000000002299</c:v>
                </c:pt>
                <c:pt idx="11467">
                  <c:v>114.680000000023</c:v>
                </c:pt>
                <c:pt idx="11468">
                  <c:v>114.69000000002301</c:v>
                </c:pt>
                <c:pt idx="11469">
                  <c:v>114.700000000023</c:v>
                </c:pt>
                <c:pt idx="11470">
                  <c:v>114.710000000023</c:v>
                </c:pt>
                <c:pt idx="11471">
                  <c:v>114.72000000002301</c:v>
                </c:pt>
                <c:pt idx="11472">
                  <c:v>114.730000000023</c:v>
                </c:pt>
                <c:pt idx="11473">
                  <c:v>114.740000000023</c:v>
                </c:pt>
                <c:pt idx="11474">
                  <c:v>114.75000000002299</c:v>
                </c:pt>
                <c:pt idx="11475">
                  <c:v>114.760000000023</c:v>
                </c:pt>
                <c:pt idx="11476">
                  <c:v>114.770000000023</c:v>
                </c:pt>
                <c:pt idx="11477">
                  <c:v>114.78000000002299</c:v>
                </c:pt>
                <c:pt idx="11478">
                  <c:v>114.790000000023</c:v>
                </c:pt>
                <c:pt idx="11479">
                  <c:v>114.800000000023</c:v>
                </c:pt>
                <c:pt idx="11480">
                  <c:v>114.810000000023</c:v>
                </c:pt>
                <c:pt idx="11481">
                  <c:v>114.820000000023</c:v>
                </c:pt>
                <c:pt idx="11482">
                  <c:v>114.83000000002301</c:v>
                </c:pt>
                <c:pt idx="11483">
                  <c:v>114.840000000023</c:v>
                </c:pt>
                <c:pt idx="11484">
                  <c:v>114.850000000023</c:v>
                </c:pt>
                <c:pt idx="11485">
                  <c:v>114.86000000002301</c:v>
                </c:pt>
                <c:pt idx="11486">
                  <c:v>114.870000000023</c:v>
                </c:pt>
                <c:pt idx="11487">
                  <c:v>114.880000000024</c:v>
                </c:pt>
                <c:pt idx="11488">
                  <c:v>114.89000000002299</c:v>
                </c:pt>
                <c:pt idx="11489">
                  <c:v>114.900000000023</c:v>
                </c:pt>
                <c:pt idx="11490">
                  <c:v>114.910000000024</c:v>
                </c:pt>
                <c:pt idx="11491">
                  <c:v>114.92000000002299</c:v>
                </c:pt>
                <c:pt idx="11492">
                  <c:v>114.930000000023</c:v>
                </c:pt>
                <c:pt idx="11493">
                  <c:v>114.940000000024</c:v>
                </c:pt>
                <c:pt idx="11494">
                  <c:v>114.950000000023</c:v>
                </c:pt>
                <c:pt idx="11495">
                  <c:v>114.960000000023</c:v>
                </c:pt>
                <c:pt idx="11496">
                  <c:v>114.970000000024</c:v>
                </c:pt>
                <c:pt idx="11497">
                  <c:v>114.980000000023</c:v>
                </c:pt>
                <c:pt idx="11498">
                  <c:v>114.990000000023</c:v>
                </c:pt>
                <c:pt idx="11499">
                  <c:v>115.000000000024</c:v>
                </c:pt>
                <c:pt idx="11500">
                  <c:v>115.01000000002399</c:v>
                </c:pt>
                <c:pt idx="11501">
                  <c:v>115.020000000024</c:v>
                </c:pt>
                <c:pt idx="11502">
                  <c:v>115.030000000024</c:v>
                </c:pt>
                <c:pt idx="11503">
                  <c:v>115.04000000002399</c:v>
                </c:pt>
                <c:pt idx="11504">
                  <c:v>115.050000000024</c:v>
                </c:pt>
                <c:pt idx="11505">
                  <c:v>115.060000000024</c:v>
                </c:pt>
                <c:pt idx="11506">
                  <c:v>115.070000000024</c:v>
                </c:pt>
                <c:pt idx="11507">
                  <c:v>115.080000000024</c:v>
                </c:pt>
                <c:pt idx="11508">
                  <c:v>115.09000000002401</c:v>
                </c:pt>
                <c:pt idx="11509">
                  <c:v>115.100000000024</c:v>
                </c:pt>
                <c:pt idx="11510">
                  <c:v>115.110000000024</c:v>
                </c:pt>
                <c:pt idx="11511">
                  <c:v>115.12000000002401</c:v>
                </c:pt>
                <c:pt idx="11512">
                  <c:v>115.130000000024</c:v>
                </c:pt>
                <c:pt idx="11513">
                  <c:v>115.140000000024</c:v>
                </c:pt>
                <c:pt idx="11514">
                  <c:v>115.15000000002399</c:v>
                </c:pt>
                <c:pt idx="11515">
                  <c:v>115.160000000024</c:v>
                </c:pt>
                <c:pt idx="11516">
                  <c:v>115.170000000024</c:v>
                </c:pt>
                <c:pt idx="11517">
                  <c:v>115.18000000002399</c:v>
                </c:pt>
                <c:pt idx="11518">
                  <c:v>115.190000000024</c:v>
                </c:pt>
                <c:pt idx="11519">
                  <c:v>115.200000000024</c:v>
                </c:pt>
                <c:pt idx="11520">
                  <c:v>115.210000000024</c:v>
                </c:pt>
                <c:pt idx="11521">
                  <c:v>115.220000000024</c:v>
                </c:pt>
                <c:pt idx="11522">
                  <c:v>115.23000000002401</c:v>
                </c:pt>
                <c:pt idx="11523">
                  <c:v>115.240000000024</c:v>
                </c:pt>
                <c:pt idx="11524">
                  <c:v>115.250000000024</c:v>
                </c:pt>
                <c:pt idx="11525">
                  <c:v>115.26000000002399</c:v>
                </c:pt>
                <c:pt idx="11526">
                  <c:v>115.270000000024</c:v>
                </c:pt>
                <c:pt idx="11527">
                  <c:v>115.280000000024</c:v>
                </c:pt>
                <c:pt idx="11528">
                  <c:v>115.29000000002399</c:v>
                </c:pt>
                <c:pt idx="11529">
                  <c:v>115.300000000024</c:v>
                </c:pt>
                <c:pt idx="11530">
                  <c:v>115.310000000024</c:v>
                </c:pt>
                <c:pt idx="11531">
                  <c:v>115.320000000024</c:v>
                </c:pt>
                <c:pt idx="11532">
                  <c:v>115.330000000024</c:v>
                </c:pt>
                <c:pt idx="11533">
                  <c:v>115.34000000002401</c:v>
                </c:pt>
                <c:pt idx="11534">
                  <c:v>115.350000000024</c:v>
                </c:pt>
                <c:pt idx="11535">
                  <c:v>115.360000000024</c:v>
                </c:pt>
                <c:pt idx="11536">
                  <c:v>115.37000000002401</c:v>
                </c:pt>
                <c:pt idx="11537">
                  <c:v>115.380000000024</c:v>
                </c:pt>
                <c:pt idx="11538">
                  <c:v>115.390000000024</c:v>
                </c:pt>
                <c:pt idx="11539">
                  <c:v>115.40000000002399</c:v>
                </c:pt>
                <c:pt idx="11540">
                  <c:v>115.410000000024</c:v>
                </c:pt>
                <c:pt idx="11541">
                  <c:v>115.420000000024</c:v>
                </c:pt>
                <c:pt idx="11542">
                  <c:v>115.43000000002399</c:v>
                </c:pt>
                <c:pt idx="11543">
                  <c:v>115.440000000024</c:v>
                </c:pt>
                <c:pt idx="11544">
                  <c:v>115.450000000024</c:v>
                </c:pt>
                <c:pt idx="11545">
                  <c:v>115.460000000024</c:v>
                </c:pt>
                <c:pt idx="11546">
                  <c:v>115.470000000024</c:v>
                </c:pt>
                <c:pt idx="11547">
                  <c:v>115.48000000002401</c:v>
                </c:pt>
                <c:pt idx="11548">
                  <c:v>115.490000000024</c:v>
                </c:pt>
                <c:pt idx="11549">
                  <c:v>115.500000000024</c:v>
                </c:pt>
                <c:pt idx="11550">
                  <c:v>115.51000000002399</c:v>
                </c:pt>
                <c:pt idx="11551">
                  <c:v>115.520000000024</c:v>
                </c:pt>
                <c:pt idx="11552">
                  <c:v>115.530000000024</c:v>
                </c:pt>
                <c:pt idx="11553">
                  <c:v>115.54000000002399</c:v>
                </c:pt>
                <c:pt idx="11554">
                  <c:v>115.550000000024</c:v>
                </c:pt>
                <c:pt idx="11555">
                  <c:v>115.560000000024</c:v>
                </c:pt>
                <c:pt idx="11556">
                  <c:v>115.570000000024</c:v>
                </c:pt>
                <c:pt idx="11557">
                  <c:v>115.580000000024</c:v>
                </c:pt>
                <c:pt idx="11558">
                  <c:v>115.59000000002401</c:v>
                </c:pt>
                <c:pt idx="11559">
                  <c:v>115.600000000024</c:v>
                </c:pt>
                <c:pt idx="11560">
                  <c:v>115.610000000024</c:v>
                </c:pt>
                <c:pt idx="11561">
                  <c:v>115.62000000002401</c:v>
                </c:pt>
                <c:pt idx="11562">
                  <c:v>115.630000000024</c:v>
                </c:pt>
                <c:pt idx="11563">
                  <c:v>115.640000000024</c:v>
                </c:pt>
                <c:pt idx="11564">
                  <c:v>115.65000000002399</c:v>
                </c:pt>
                <c:pt idx="11565">
                  <c:v>115.660000000024</c:v>
                </c:pt>
                <c:pt idx="11566">
                  <c:v>115.670000000024</c:v>
                </c:pt>
                <c:pt idx="11567">
                  <c:v>115.68000000002399</c:v>
                </c:pt>
                <c:pt idx="11568">
                  <c:v>115.690000000024</c:v>
                </c:pt>
                <c:pt idx="11569">
                  <c:v>115.700000000024</c:v>
                </c:pt>
                <c:pt idx="11570">
                  <c:v>115.710000000024</c:v>
                </c:pt>
                <c:pt idx="11571">
                  <c:v>115.720000000024</c:v>
                </c:pt>
                <c:pt idx="11572">
                  <c:v>115.73000000002401</c:v>
                </c:pt>
                <c:pt idx="11573">
                  <c:v>115.740000000024</c:v>
                </c:pt>
                <c:pt idx="11574">
                  <c:v>115.750000000024</c:v>
                </c:pt>
                <c:pt idx="11575">
                  <c:v>115.76000000002399</c:v>
                </c:pt>
                <c:pt idx="11576">
                  <c:v>115.770000000024</c:v>
                </c:pt>
                <c:pt idx="11577">
                  <c:v>115.780000000024</c:v>
                </c:pt>
                <c:pt idx="11578">
                  <c:v>115.79000000002399</c:v>
                </c:pt>
                <c:pt idx="11579">
                  <c:v>115.800000000024</c:v>
                </c:pt>
                <c:pt idx="11580">
                  <c:v>115.810000000024</c:v>
                </c:pt>
                <c:pt idx="11581">
                  <c:v>115.820000000024</c:v>
                </c:pt>
                <c:pt idx="11582">
                  <c:v>115.830000000024</c:v>
                </c:pt>
                <c:pt idx="11583">
                  <c:v>115.84000000002401</c:v>
                </c:pt>
                <c:pt idx="11584">
                  <c:v>115.850000000024</c:v>
                </c:pt>
                <c:pt idx="11585">
                  <c:v>115.860000000024</c:v>
                </c:pt>
                <c:pt idx="11586">
                  <c:v>115.87000000002401</c:v>
                </c:pt>
                <c:pt idx="11587">
                  <c:v>115.880000000024</c:v>
                </c:pt>
                <c:pt idx="11588">
                  <c:v>115.890000000024</c:v>
                </c:pt>
                <c:pt idx="11589">
                  <c:v>115.90000000002399</c:v>
                </c:pt>
                <c:pt idx="11590">
                  <c:v>115.910000000024</c:v>
                </c:pt>
                <c:pt idx="11591">
                  <c:v>115.920000000024</c:v>
                </c:pt>
                <c:pt idx="11592">
                  <c:v>115.93000000002399</c:v>
                </c:pt>
                <c:pt idx="11593">
                  <c:v>115.940000000024</c:v>
                </c:pt>
                <c:pt idx="11594">
                  <c:v>115.950000000024</c:v>
                </c:pt>
                <c:pt idx="11595">
                  <c:v>115.960000000024</c:v>
                </c:pt>
                <c:pt idx="11596">
                  <c:v>115.970000000024</c:v>
                </c:pt>
                <c:pt idx="11597">
                  <c:v>115.98000000002401</c:v>
                </c:pt>
                <c:pt idx="11598">
                  <c:v>115.990000000024</c:v>
                </c:pt>
                <c:pt idx="11599">
                  <c:v>116.000000000024</c:v>
                </c:pt>
                <c:pt idx="11600">
                  <c:v>116.01000000002399</c:v>
                </c:pt>
                <c:pt idx="11601">
                  <c:v>116.020000000024</c:v>
                </c:pt>
                <c:pt idx="11602">
                  <c:v>116.030000000024</c:v>
                </c:pt>
                <c:pt idx="11603">
                  <c:v>116.04000000002399</c:v>
                </c:pt>
                <c:pt idx="11604">
                  <c:v>116.050000000024</c:v>
                </c:pt>
                <c:pt idx="11605">
                  <c:v>116.060000000024</c:v>
                </c:pt>
                <c:pt idx="11606">
                  <c:v>116.070000000024</c:v>
                </c:pt>
                <c:pt idx="11607">
                  <c:v>116.080000000024</c:v>
                </c:pt>
                <c:pt idx="11608">
                  <c:v>116.09000000002401</c:v>
                </c:pt>
                <c:pt idx="11609">
                  <c:v>116.100000000024</c:v>
                </c:pt>
                <c:pt idx="11610">
                  <c:v>116.110000000024</c:v>
                </c:pt>
                <c:pt idx="11611">
                  <c:v>116.12000000002401</c:v>
                </c:pt>
                <c:pt idx="11612">
                  <c:v>116.130000000024</c:v>
                </c:pt>
                <c:pt idx="11613">
                  <c:v>116.140000000024</c:v>
                </c:pt>
                <c:pt idx="11614">
                  <c:v>116.15000000002399</c:v>
                </c:pt>
                <c:pt idx="11615">
                  <c:v>116.160000000024</c:v>
                </c:pt>
                <c:pt idx="11616">
                  <c:v>116.170000000024</c:v>
                </c:pt>
                <c:pt idx="11617">
                  <c:v>116.18000000002399</c:v>
                </c:pt>
                <c:pt idx="11618">
                  <c:v>116.190000000024</c:v>
                </c:pt>
                <c:pt idx="11619">
                  <c:v>116.200000000024</c:v>
                </c:pt>
                <c:pt idx="11620">
                  <c:v>116.210000000024</c:v>
                </c:pt>
                <c:pt idx="11621">
                  <c:v>116.220000000024</c:v>
                </c:pt>
                <c:pt idx="11622">
                  <c:v>116.23000000002401</c:v>
                </c:pt>
                <c:pt idx="11623">
                  <c:v>116.240000000024</c:v>
                </c:pt>
                <c:pt idx="11624">
                  <c:v>116.250000000024</c:v>
                </c:pt>
                <c:pt idx="11625">
                  <c:v>116.26000000002399</c:v>
                </c:pt>
                <c:pt idx="11626">
                  <c:v>116.270000000024</c:v>
                </c:pt>
                <c:pt idx="11627">
                  <c:v>116.280000000024</c:v>
                </c:pt>
                <c:pt idx="11628">
                  <c:v>116.29000000002399</c:v>
                </c:pt>
                <c:pt idx="11629">
                  <c:v>116.300000000024</c:v>
                </c:pt>
                <c:pt idx="11630">
                  <c:v>116.310000000024</c:v>
                </c:pt>
                <c:pt idx="11631">
                  <c:v>116.320000000024</c:v>
                </c:pt>
                <c:pt idx="11632">
                  <c:v>116.330000000024</c:v>
                </c:pt>
                <c:pt idx="11633">
                  <c:v>116.34000000002401</c:v>
                </c:pt>
                <c:pt idx="11634">
                  <c:v>116.350000000024</c:v>
                </c:pt>
                <c:pt idx="11635">
                  <c:v>116.360000000024</c:v>
                </c:pt>
                <c:pt idx="11636">
                  <c:v>116.37000000002401</c:v>
                </c:pt>
                <c:pt idx="11637">
                  <c:v>116.380000000024</c:v>
                </c:pt>
                <c:pt idx="11638">
                  <c:v>116.390000000024</c:v>
                </c:pt>
                <c:pt idx="11639">
                  <c:v>116.40000000002399</c:v>
                </c:pt>
                <c:pt idx="11640">
                  <c:v>116.410000000024</c:v>
                </c:pt>
                <c:pt idx="11641">
                  <c:v>116.420000000024</c:v>
                </c:pt>
                <c:pt idx="11642">
                  <c:v>116.43000000002399</c:v>
                </c:pt>
                <c:pt idx="11643">
                  <c:v>116.440000000024</c:v>
                </c:pt>
                <c:pt idx="11644">
                  <c:v>116.450000000024</c:v>
                </c:pt>
                <c:pt idx="11645">
                  <c:v>116.460000000024</c:v>
                </c:pt>
                <c:pt idx="11646">
                  <c:v>116.470000000024</c:v>
                </c:pt>
                <c:pt idx="11647">
                  <c:v>116.48000000002401</c:v>
                </c:pt>
                <c:pt idx="11648">
                  <c:v>116.490000000024</c:v>
                </c:pt>
                <c:pt idx="11649">
                  <c:v>116.500000000024</c:v>
                </c:pt>
                <c:pt idx="11650">
                  <c:v>116.51000000002399</c:v>
                </c:pt>
                <c:pt idx="11651">
                  <c:v>116.520000000024</c:v>
                </c:pt>
                <c:pt idx="11652">
                  <c:v>116.530000000024</c:v>
                </c:pt>
                <c:pt idx="11653">
                  <c:v>116.54000000002399</c:v>
                </c:pt>
                <c:pt idx="11654">
                  <c:v>116.550000000024</c:v>
                </c:pt>
                <c:pt idx="11655">
                  <c:v>116.560000000024</c:v>
                </c:pt>
                <c:pt idx="11656">
                  <c:v>116.570000000024</c:v>
                </c:pt>
                <c:pt idx="11657">
                  <c:v>116.580000000024</c:v>
                </c:pt>
                <c:pt idx="11658">
                  <c:v>116.59000000002401</c:v>
                </c:pt>
                <c:pt idx="11659">
                  <c:v>116.600000000024</c:v>
                </c:pt>
                <c:pt idx="11660">
                  <c:v>116.610000000024</c:v>
                </c:pt>
                <c:pt idx="11661">
                  <c:v>116.62000000002401</c:v>
                </c:pt>
                <c:pt idx="11662">
                  <c:v>116.630000000024</c:v>
                </c:pt>
                <c:pt idx="11663">
                  <c:v>116.640000000024</c:v>
                </c:pt>
                <c:pt idx="11664">
                  <c:v>116.65000000002399</c:v>
                </c:pt>
                <c:pt idx="11665">
                  <c:v>116.660000000024</c:v>
                </c:pt>
                <c:pt idx="11666">
                  <c:v>116.670000000024</c:v>
                </c:pt>
                <c:pt idx="11667">
                  <c:v>116.68000000002399</c:v>
                </c:pt>
                <c:pt idx="11668">
                  <c:v>116.690000000024</c:v>
                </c:pt>
                <c:pt idx="11669">
                  <c:v>116.700000000024</c:v>
                </c:pt>
                <c:pt idx="11670">
                  <c:v>116.710000000024</c:v>
                </c:pt>
                <c:pt idx="11671">
                  <c:v>116.720000000024</c:v>
                </c:pt>
                <c:pt idx="11672">
                  <c:v>116.73000000002401</c:v>
                </c:pt>
                <c:pt idx="11673">
                  <c:v>116.740000000024</c:v>
                </c:pt>
                <c:pt idx="11674">
                  <c:v>116.750000000024</c:v>
                </c:pt>
                <c:pt idx="11675">
                  <c:v>116.76000000002399</c:v>
                </c:pt>
                <c:pt idx="11676">
                  <c:v>116.770000000024</c:v>
                </c:pt>
                <c:pt idx="11677">
                  <c:v>116.780000000025</c:v>
                </c:pt>
                <c:pt idx="11678">
                  <c:v>116.79000000002399</c:v>
                </c:pt>
                <c:pt idx="11679">
                  <c:v>116.800000000024</c:v>
                </c:pt>
                <c:pt idx="11680">
                  <c:v>116.810000000025</c:v>
                </c:pt>
                <c:pt idx="11681">
                  <c:v>116.820000000024</c:v>
                </c:pt>
                <c:pt idx="11682">
                  <c:v>116.830000000024</c:v>
                </c:pt>
                <c:pt idx="11683">
                  <c:v>116.840000000025</c:v>
                </c:pt>
                <c:pt idx="11684">
                  <c:v>116.850000000024</c:v>
                </c:pt>
                <c:pt idx="11685">
                  <c:v>116.860000000024</c:v>
                </c:pt>
                <c:pt idx="11686">
                  <c:v>116.870000000025</c:v>
                </c:pt>
                <c:pt idx="11687">
                  <c:v>116.880000000024</c:v>
                </c:pt>
                <c:pt idx="11688">
                  <c:v>116.890000000024</c:v>
                </c:pt>
                <c:pt idx="11689">
                  <c:v>116.90000000002399</c:v>
                </c:pt>
                <c:pt idx="11690">
                  <c:v>116.910000000024</c:v>
                </c:pt>
                <c:pt idx="11691">
                  <c:v>116.920000000024</c:v>
                </c:pt>
                <c:pt idx="11692">
                  <c:v>116.93000000002399</c:v>
                </c:pt>
                <c:pt idx="11693">
                  <c:v>116.940000000024</c:v>
                </c:pt>
                <c:pt idx="11694">
                  <c:v>116.950000000025</c:v>
                </c:pt>
                <c:pt idx="11695">
                  <c:v>116.960000000025</c:v>
                </c:pt>
                <c:pt idx="11696">
                  <c:v>116.970000000025</c:v>
                </c:pt>
                <c:pt idx="11697">
                  <c:v>116.980000000025</c:v>
                </c:pt>
                <c:pt idx="11698">
                  <c:v>116.99000000002501</c:v>
                </c:pt>
                <c:pt idx="11699">
                  <c:v>117.000000000025</c:v>
                </c:pt>
                <c:pt idx="11700">
                  <c:v>117.010000000025</c:v>
                </c:pt>
                <c:pt idx="11701">
                  <c:v>117.02000000002499</c:v>
                </c:pt>
                <c:pt idx="11702">
                  <c:v>117.030000000025</c:v>
                </c:pt>
                <c:pt idx="11703">
                  <c:v>117.040000000025</c:v>
                </c:pt>
                <c:pt idx="11704">
                  <c:v>117.05000000002499</c:v>
                </c:pt>
                <c:pt idx="11705">
                  <c:v>117.060000000025</c:v>
                </c:pt>
                <c:pt idx="11706">
                  <c:v>117.070000000025</c:v>
                </c:pt>
                <c:pt idx="11707">
                  <c:v>117.080000000025</c:v>
                </c:pt>
                <c:pt idx="11708">
                  <c:v>117.090000000025</c:v>
                </c:pt>
                <c:pt idx="11709">
                  <c:v>117.10000000002501</c:v>
                </c:pt>
                <c:pt idx="11710">
                  <c:v>117.110000000025</c:v>
                </c:pt>
                <c:pt idx="11711">
                  <c:v>117.120000000025</c:v>
                </c:pt>
                <c:pt idx="11712">
                  <c:v>117.13000000002501</c:v>
                </c:pt>
                <c:pt idx="11713">
                  <c:v>117.140000000025</c:v>
                </c:pt>
                <c:pt idx="11714">
                  <c:v>117.150000000025</c:v>
                </c:pt>
                <c:pt idx="11715">
                  <c:v>117.16000000002499</c:v>
                </c:pt>
                <c:pt idx="11716">
                  <c:v>117.170000000025</c:v>
                </c:pt>
                <c:pt idx="11717">
                  <c:v>117.180000000025</c:v>
                </c:pt>
                <c:pt idx="11718">
                  <c:v>117.19000000002499</c:v>
                </c:pt>
                <c:pt idx="11719">
                  <c:v>117.200000000025</c:v>
                </c:pt>
                <c:pt idx="11720">
                  <c:v>117.210000000025</c:v>
                </c:pt>
                <c:pt idx="11721">
                  <c:v>117.220000000025</c:v>
                </c:pt>
                <c:pt idx="11722">
                  <c:v>117.230000000025</c:v>
                </c:pt>
                <c:pt idx="11723">
                  <c:v>117.24000000002501</c:v>
                </c:pt>
                <c:pt idx="11724">
                  <c:v>117.250000000025</c:v>
                </c:pt>
                <c:pt idx="11725">
                  <c:v>117.260000000025</c:v>
                </c:pt>
                <c:pt idx="11726">
                  <c:v>117.27000000002499</c:v>
                </c:pt>
                <c:pt idx="11727">
                  <c:v>117.280000000025</c:v>
                </c:pt>
                <c:pt idx="11728">
                  <c:v>117.290000000025</c:v>
                </c:pt>
                <c:pt idx="11729">
                  <c:v>117.30000000002499</c:v>
                </c:pt>
                <c:pt idx="11730">
                  <c:v>117.310000000025</c:v>
                </c:pt>
                <c:pt idx="11731">
                  <c:v>117.320000000025</c:v>
                </c:pt>
                <c:pt idx="11732">
                  <c:v>117.330000000025</c:v>
                </c:pt>
                <c:pt idx="11733">
                  <c:v>117.340000000025</c:v>
                </c:pt>
                <c:pt idx="11734">
                  <c:v>117.35000000002501</c:v>
                </c:pt>
                <c:pt idx="11735">
                  <c:v>117.360000000025</c:v>
                </c:pt>
                <c:pt idx="11736">
                  <c:v>117.370000000025</c:v>
                </c:pt>
                <c:pt idx="11737">
                  <c:v>117.38000000002501</c:v>
                </c:pt>
                <c:pt idx="11738">
                  <c:v>117.390000000025</c:v>
                </c:pt>
                <c:pt idx="11739">
                  <c:v>117.400000000025</c:v>
                </c:pt>
                <c:pt idx="11740">
                  <c:v>117.41000000002499</c:v>
                </c:pt>
                <c:pt idx="11741">
                  <c:v>117.420000000025</c:v>
                </c:pt>
                <c:pt idx="11742">
                  <c:v>117.430000000025</c:v>
                </c:pt>
                <c:pt idx="11743">
                  <c:v>117.44000000002499</c:v>
                </c:pt>
                <c:pt idx="11744">
                  <c:v>117.450000000025</c:v>
                </c:pt>
                <c:pt idx="11745">
                  <c:v>117.460000000025</c:v>
                </c:pt>
                <c:pt idx="11746">
                  <c:v>117.470000000025</c:v>
                </c:pt>
                <c:pt idx="11747">
                  <c:v>117.480000000025</c:v>
                </c:pt>
                <c:pt idx="11748">
                  <c:v>117.49000000002501</c:v>
                </c:pt>
                <c:pt idx="11749">
                  <c:v>117.500000000025</c:v>
                </c:pt>
                <c:pt idx="11750">
                  <c:v>117.510000000025</c:v>
                </c:pt>
                <c:pt idx="11751">
                  <c:v>117.52000000002499</c:v>
                </c:pt>
                <c:pt idx="11752">
                  <c:v>117.530000000025</c:v>
                </c:pt>
                <c:pt idx="11753">
                  <c:v>117.540000000025</c:v>
                </c:pt>
                <c:pt idx="11754">
                  <c:v>117.55000000002499</c:v>
                </c:pt>
                <c:pt idx="11755">
                  <c:v>117.560000000025</c:v>
                </c:pt>
                <c:pt idx="11756">
                  <c:v>117.570000000025</c:v>
                </c:pt>
                <c:pt idx="11757">
                  <c:v>117.580000000025</c:v>
                </c:pt>
                <c:pt idx="11758">
                  <c:v>117.590000000025</c:v>
                </c:pt>
                <c:pt idx="11759">
                  <c:v>117.60000000002501</c:v>
                </c:pt>
                <c:pt idx="11760">
                  <c:v>117.610000000025</c:v>
                </c:pt>
                <c:pt idx="11761">
                  <c:v>117.620000000025</c:v>
                </c:pt>
                <c:pt idx="11762">
                  <c:v>117.63000000002501</c:v>
                </c:pt>
                <c:pt idx="11763">
                  <c:v>117.640000000025</c:v>
                </c:pt>
                <c:pt idx="11764">
                  <c:v>117.650000000025</c:v>
                </c:pt>
                <c:pt idx="11765">
                  <c:v>117.66000000002499</c:v>
                </c:pt>
                <c:pt idx="11766">
                  <c:v>117.670000000025</c:v>
                </c:pt>
                <c:pt idx="11767">
                  <c:v>117.680000000025</c:v>
                </c:pt>
                <c:pt idx="11768">
                  <c:v>117.69000000002499</c:v>
                </c:pt>
                <c:pt idx="11769">
                  <c:v>117.700000000025</c:v>
                </c:pt>
                <c:pt idx="11770">
                  <c:v>117.710000000025</c:v>
                </c:pt>
                <c:pt idx="11771">
                  <c:v>117.720000000025</c:v>
                </c:pt>
                <c:pt idx="11772">
                  <c:v>117.730000000025</c:v>
                </c:pt>
                <c:pt idx="11773">
                  <c:v>117.74000000002501</c:v>
                </c:pt>
                <c:pt idx="11774">
                  <c:v>117.750000000025</c:v>
                </c:pt>
                <c:pt idx="11775">
                  <c:v>117.760000000025</c:v>
                </c:pt>
                <c:pt idx="11776">
                  <c:v>117.77000000002499</c:v>
                </c:pt>
                <c:pt idx="11777">
                  <c:v>117.780000000025</c:v>
                </c:pt>
                <c:pt idx="11778">
                  <c:v>117.790000000025</c:v>
                </c:pt>
                <c:pt idx="11779">
                  <c:v>117.80000000002499</c:v>
                </c:pt>
                <c:pt idx="11780">
                  <c:v>117.810000000025</c:v>
                </c:pt>
                <c:pt idx="11781">
                  <c:v>117.820000000025</c:v>
                </c:pt>
                <c:pt idx="11782">
                  <c:v>117.830000000025</c:v>
                </c:pt>
                <c:pt idx="11783">
                  <c:v>117.840000000025</c:v>
                </c:pt>
                <c:pt idx="11784">
                  <c:v>117.85000000002501</c:v>
                </c:pt>
                <c:pt idx="11785">
                  <c:v>117.860000000025</c:v>
                </c:pt>
                <c:pt idx="11786">
                  <c:v>117.870000000025</c:v>
                </c:pt>
                <c:pt idx="11787">
                  <c:v>117.88000000002501</c:v>
                </c:pt>
                <c:pt idx="11788">
                  <c:v>117.890000000025</c:v>
                </c:pt>
                <c:pt idx="11789">
                  <c:v>117.900000000025</c:v>
                </c:pt>
                <c:pt idx="11790">
                  <c:v>117.91000000002499</c:v>
                </c:pt>
                <c:pt idx="11791">
                  <c:v>117.920000000025</c:v>
                </c:pt>
                <c:pt idx="11792">
                  <c:v>117.930000000025</c:v>
                </c:pt>
                <c:pt idx="11793">
                  <c:v>117.94000000002499</c:v>
                </c:pt>
                <c:pt idx="11794">
                  <c:v>117.950000000025</c:v>
                </c:pt>
                <c:pt idx="11795">
                  <c:v>117.960000000025</c:v>
                </c:pt>
                <c:pt idx="11796">
                  <c:v>117.970000000025</c:v>
                </c:pt>
                <c:pt idx="11797">
                  <c:v>117.980000000025</c:v>
                </c:pt>
                <c:pt idx="11798">
                  <c:v>117.99000000002501</c:v>
                </c:pt>
                <c:pt idx="11799">
                  <c:v>118.000000000025</c:v>
                </c:pt>
                <c:pt idx="11800">
                  <c:v>118.010000000025</c:v>
                </c:pt>
                <c:pt idx="11801">
                  <c:v>118.02000000002499</c:v>
                </c:pt>
                <c:pt idx="11802">
                  <c:v>118.030000000025</c:v>
                </c:pt>
                <c:pt idx="11803">
                  <c:v>118.040000000025</c:v>
                </c:pt>
                <c:pt idx="11804">
                  <c:v>118.05000000002499</c:v>
                </c:pt>
                <c:pt idx="11805">
                  <c:v>118.060000000025</c:v>
                </c:pt>
                <c:pt idx="11806">
                  <c:v>118.070000000025</c:v>
                </c:pt>
                <c:pt idx="11807">
                  <c:v>118.080000000025</c:v>
                </c:pt>
                <c:pt idx="11808">
                  <c:v>118.090000000025</c:v>
                </c:pt>
                <c:pt idx="11809">
                  <c:v>118.10000000002501</c:v>
                </c:pt>
                <c:pt idx="11810">
                  <c:v>118.110000000025</c:v>
                </c:pt>
                <c:pt idx="11811">
                  <c:v>118.120000000025</c:v>
                </c:pt>
                <c:pt idx="11812">
                  <c:v>118.13000000002501</c:v>
                </c:pt>
                <c:pt idx="11813">
                  <c:v>118.140000000025</c:v>
                </c:pt>
                <c:pt idx="11814">
                  <c:v>118.150000000025</c:v>
                </c:pt>
                <c:pt idx="11815">
                  <c:v>118.16000000002499</c:v>
                </c:pt>
                <c:pt idx="11816">
                  <c:v>118.170000000025</c:v>
                </c:pt>
                <c:pt idx="11817">
                  <c:v>118.180000000025</c:v>
                </c:pt>
                <c:pt idx="11818">
                  <c:v>118.19000000002499</c:v>
                </c:pt>
                <c:pt idx="11819">
                  <c:v>118.200000000025</c:v>
                </c:pt>
                <c:pt idx="11820">
                  <c:v>118.210000000025</c:v>
                </c:pt>
                <c:pt idx="11821">
                  <c:v>118.220000000025</c:v>
                </c:pt>
                <c:pt idx="11822">
                  <c:v>118.230000000025</c:v>
                </c:pt>
                <c:pt idx="11823">
                  <c:v>118.24000000002501</c:v>
                </c:pt>
                <c:pt idx="11824">
                  <c:v>118.250000000025</c:v>
                </c:pt>
                <c:pt idx="11825">
                  <c:v>118.260000000025</c:v>
                </c:pt>
                <c:pt idx="11826">
                  <c:v>118.27000000002499</c:v>
                </c:pt>
                <c:pt idx="11827">
                  <c:v>118.280000000025</c:v>
                </c:pt>
                <c:pt idx="11828">
                  <c:v>118.290000000025</c:v>
                </c:pt>
                <c:pt idx="11829">
                  <c:v>118.30000000002499</c:v>
                </c:pt>
                <c:pt idx="11830">
                  <c:v>118.310000000025</c:v>
                </c:pt>
                <c:pt idx="11831">
                  <c:v>118.320000000025</c:v>
                </c:pt>
                <c:pt idx="11832">
                  <c:v>118.330000000025</c:v>
                </c:pt>
                <c:pt idx="11833">
                  <c:v>118.340000000025</c:v>
                </c:pt>
                <c:pt idx="11834">
                  <c:v>118.35000000002501</c:v>
                </c:pt>
                <c:pt idx="11835">
                  <c:v>118.360000000025</c:v>
                </c:pt>
                <c:pt idx="11836">
                  <c:v>118.370000000025</c:v>
                </c:pt>
                <c:pt idx="11837">
                  <c:v>118.38000000002501</c:v>
                </c:pt>
                <c:pt idx="11838">
                  <c:v>118.390000000025</c:v>
                </c:pt>
                <c:pt idx="11839">
                  <c:v>118.400000000025</c:v>
                </c:pt>
                <c:pt idx="11840">
                  <c:v>118.41000000002499</c:v>
                </c:pt>
                <c:pt idx="11841">
                  <c:v>118.420000000025</c:v>
                </c:pt>
                <c:pt idx="11842">
                  <c:v>118.430000000025</c:v>
                </c:pt>
                <c:pt idx="11843">
                  <c:v>118.44000000002499</c:v>
                </c:pt>
                <c:pt idx="11844">
                  <c:v>118.450000000025</c:v>
                </c:pt>
                <c:pt idx="11845">
                  <c:v>118.460000000025</c:v>
                </c:pt>
                <c:pt idx="11846">
                  <c:v>118.470000000025</c:v>
                </c:pt>
                <c:pt idx="11847">
                  <c:v>118.480000000025</c:v>
                </c:pt>
                <c:pt idx="11848">
                  <c:v>118.49000000002501</c:v>
                </c:pt>
                <c:pt idx="11849">
                  <c:v>118.500000000025</c:v>
                </c:pt>
                <c:pt idx="11850">
                  <c:v>118.510000000025</c:v>
                </c:pt>
                <c:pt idx="11851">
                  <c:v>118.52000000002499</c:v>
                </c:pt>
                <c:pt idx="11852">
                  <c:v>118.530000000025</c:v>
                </c:pt>
                <c:pt idx="11853">
                  <c:v>118.540000000025</c:v>
                </c:pt>
                <c:pt idx="11854">
                  <c:v>118.55000000002499</c:v>
                </c:pt>
                <c:pt idx="11855">
                  <c:v>118.560000000025</c:v>
                </c:pt>
                <c:pt idx="11856">
                  <c:v>118.570000000025</c:v>
                </c:pt>
                <c:pt idx="11857">
                  <c:v>118.580000000025</c:v>
                </c:pt>
                <c:pt idx="11858">
                  <c:v>118.590000000025</c:v>
                </c:pt>
                <c:pt idx="11859">
                  <c:v>118.60000000002501</c:v>
                </c:pt>
                <c:pt idx="11860">
                  <c:v>118.610000000025</c:v>
                </c:pt>
                <c:pt idx="11861">
                  <c:v>118.620000000025</c:v>
                </c:pt>
                <c:pt idx="11862">
                  <c:v>118.63000000002501</c:v>
                </c:pt>
                <c:pt idx="11863">
                  <c:v>118.640000000025</c:v>
                </c:pt>
                <c:pt idx="11864">
                  <c:v>118.650000000025</c:v>
                </c:pt>
                <c:pt idx="11865">
                  <c:v>118.66000000002499</c:v>
                </c:pt>
                <c:pt idx="11866">
                  <c:v>118.670000000025</c:v>
                </c:pt>
                <c:pt idx="11867">
                  <c:v>118.680000000025</c:v>
                </c:pt>
                <c:pt idx="11868">
                  <c:v>118.69000000002499</c:v>
                </c:pt>
                <c:pt idx="11869">
                  <c:v>118.700000000025</c:v>
                </c:pt>
                <c:pt idx="11870">
                  <c:v>118.710000000026</c:v>
                </c:pt>
                <c:pt idx="11871">
                  <c:v>118.720000000025</c:v>
                </c:pt>
                <c:pt idx="11872">
                  <c:v>118.730000000025</c:v>
                </c:pt>
                <c:pt idx="11873">
                  <c:v>118.740000000026</c:v>
                </c:pt>
                <c:pt idx="11874">
                  <c:v>118.750000000025</c:v>
                </c:pt>
                <c:pt idx="11875">
                  <c:v>118.760000000025</c:v>
                </c:pt>
                <c:pt idx="11876">
                  <c:v>118.77000000002499</c:v>
                </c:pt>
                <c:pt idx="11877">
                  <c:v>118.780000000025</c:v>
                </c:pt>
                <c:pt idx="11878">
                  <c:v>118.790000000025</c:v>
                </c:pt>
                <c:pt idx="11879">
                  <c:v>118.80000000002499</c:v>
                </c:pt>
                <c:pt idx="11880">
                  <c:v>118.810000000025</c:v>
                </c:pt>
                <c:pt idx="11881">
                  <c:v>118.820000000025</c:v>
                </c:pt>
                <c:pt idx="11882">
                  <c:v>118.830000000025</c:v>
                </c:pt>
                <c:pt idx="11883">
                  <c:v>118.840000000025</c:v>
                </c:pt>
                <c:pt idx="11884">
                  <c:v>118.85000000002501</c:v>
                </c:pt>
                <c:pt idx="11885">
                  <c:v>118.860000000025</c:v>
                </c:pt>
                <c:pt idx="11886">
                  <c:v>118.870000000025</c:v>
                </c:pt>
                <c:pt idx="11887">
                  <c:v>118.88000000002501</c:v>
                </c:pt>
                <c:pt idx="11888">
                  <c:v>118.890000000025</c:v>
                </c:pt>
                <c:pt idx="11889">
                  <c:v>118.900000000025</c:v>
                </c:pt>
                <c:pt idx="11890">
                  <c:v>118.910000000026</c:v>
                </c:pt>
                <c:pt idx="11891">
                  <c:v>118.92000000002599</c:v>
                </c:pt>
                <c:pt idx="11892">
                  <c:v>118.930000000026</c:v>
                </c:pt>
                <c:pt idx="11893">
                  <c:v>118.940000000026</c:v>
                </c:pt>
                <c:pt idx="11894">
                  <c:v>118.95000000002599</c:v>
                </c:pt>
                <c:pt idx="11895">
                  <c:v>118.960000000026</c:v>
                </c:pt>
                <c:pt idx="11896">
                  <c:v>118.970000000026</c:v>
                </c:pt>
                <c:pt idx="11897">
                  <c:v>118.980000000026</c:v>
                </c:pt>
                <c:pt idx="11898">
                  <c:v>118.990000000026</c:v>
                </c:pt>
                <c:pt idx="11899">
                  <c:v>119.00000000002601</c:v>
                </c:pt>
                <c:pt idx="11900">
                  <c:v>119.010000000026</c:v>
                </c:pt>
                <c:pt idx="11901">
                  <c:v>119.020000000026</c:v>
                </c:pt>
                <c:pt idx="11902">
                  <c:v>119.03000000002601</c:v>
                </c:pt>
                <c:pt idx="11903">
                  <c:v>119.040000000026</c:v>
                </c:pt>
                <c:pt idx="11904">
                  <c:v>119.050000000026</c:v>
                </c:pt>
                <c:pt idx="11905">
                  <c:v>119.06000000002599</c:v>
                </c:pt>
                <c:pt idx="11906">
                  <c:v>119.070000000026</c:v>
                </c:pt>
                <c:pt idx="11907">
                  <c:v>119.080000000026</c:v>
                </c:pt>
                <c:pt idx="11908">
                  <c:v>119.090000000026</c:v>
                </c:pt>
                <c:pt idx="11909">
                  <c:v>119.100000000026</c:v>
                </c:pt>
                <c:pt idx="11910">
                  <c:v>119.11000000002601</c:v>
                </c:pt>
                <c:pt idx="11911">
                  <c:v>119.120000000026</c:v>
                </c:pt>
                <c:pt idx="11912">
                  <c:v>119.130000000026</c:v>
                </c:pt>
                <c:pt idx="11913">
                  <c:v>119.14000000002601</c:v>
                </c:pt>
                <c:pt idx="11914">
                  <c:v>119.150000000026</c:v>
                </c:pt>
                <c:pt idx="11915">
                  <c:v>119.160000000026</c:v>
                </c:pt>
                <c:pt idx="11916">
                  <c:v>119.17000000002599</c:v>
                </c:pt>
                <c:pt idx="11917">
                  <c:v>119.180000000026</c:v>
                </c:pt>
                <c:pt idx="11918">
                  <c:v>119.190000000026</c:v>
                </c:pt>
                <c:pt idx="11919">
                  <c:v>119.20000000002599</c:v>
                </c:pt>
                <c:pt idx="11920">
                  <c:v>119.210000000026</c:v>
                </c:pt>
                <c:pt idx="11921">
                  <c:v>119.220000000026</c:v>
                </c:pt>
                <c:pt idx="11922">
                  <c:v>119.230000000026</c:v>
                </c:pt>
                <c:pt idx="11923">
                  <c:v>119.240000000026</c:v>
                </c:pt>
                <c:pt idx="11924">
                  <c:v>119.25000000002601</c:v>
                </c:pt>
                <c:pt idx="11925">
                  <c:v>119.260000000026</c:v>
                </c:pt>
                <c:pt idx="11926">
                  <c:v>119.270000000026</c:v>
                </c:pt>
                <c:pt idx="11927">
                  <c:v>119.28000000002601</c:v>
                </c:pt>
                <c:pt idx="11928">
                  <c:v>119.290000000026</c:v>
                </c:pt>
                <c:pt idx="11929">
                  <c:v>119.300000000026</c:v>
                </c:pt>
                <c:pt idx="11930">
                  <c:v>119.31000000002599</c:v>
                </c:pt>
                <c:pt idx="11931">
                  <c:v>119.320000000026</c:v>
                </c:pt>
                <c:pt idx="11932">
                  <c:v>119.330000000026</c:v>
                </c:pt>
                <c:pt idx="11933">
                  <c:v>119.340000000026</c:v>
                </c:pt>
                <c:pt idx="11934">
                  <c:v>119.350000000026</c:v>
                </c:pt>
                <c:pt idx="11935">
                  <c:v>119.36000000002601</c:v>
                </c:pt>
                <c:pt idx="11936">
                  <c:v>119.370000000026</c:v>
                </c:pt>
                <c:pt idx="11937">
                  <c:v>119.380000000026</c:v>
                </c:pt>
                <c:pt idx="11938">
                  <c:v>119.39000000002601</c:v>
                </c:pt>
                <c:pt idx="11939">
                  <c:v>119.400000000026</c:v>
                </c:pt>
                <c:pt idx="11940">
                  <c:v>119.410000000026</c:v>
                </c:pt>
                <c:pt idx="11941">
                  <c:v>119.42000000002599</c:v>
                </c:pt>
                <c:pt idx="11942">
                  <c:v>119.430000000026</c:v>
                </c:pt>
                <c:pt idx="11943">
                  <c:v>119.440000000026</c:v>
                </c:pt>
                <c:pt idx="11944">
                  <c:v>119.45000000002599</c:v>
                </c:pt>
                <c:pt idx="11945">
                  <c:v>119.460000000026</c:v>
                </c:pt>
                <c:pt idx="11946">
                  <c:v>119.470000000026</c:v>
                </c:pt>
                <c:pt idx="11947">
                  <c:v>119.480000000026</c:v>
                </c:pt>
                <c:pt idx="11948">
                  <c:v>119.490000000026</c:v>
                </c:pt>
                <c:pt idx="11949">
                  <c:v>119.50000000002601</c:v>
                </c:pt>
                <c:pt idx="11950">
                  <c:v>119.510000000026</c:v>
                </c:pt>
                <c:pt idx="11951">
                  <c:v>119.520000000026</c:v>
                </c:pt>
                <c:pt idx="11952">
                  <c:v>119.53000000002601</c:v>
                </c:pt>
                <c:pt idx="11953">
                  <c:v>119.540000000026</c:v>
                </c:pt>
                <c:pt idx="11954">
                  <c:v>119.550000000026</c:v>
                </c:pt>
                <c:pt idx="11955">
                  <c:v>119.56000000002599</c:v>
                </c:pt>
                <c:pt idx="11956">
                  <c:v>119.570000000026</c:v>
                </c:pt>
                <c:pt idx="11957">
                  <c:v>119.580000000026</c:v>
                </c:pt>
                <c:pt idx="11958">
                  <c:v>119.590000000026</c:v>
                </c:pt>
                <c:pt idx="11959">
                  <c:v>119.600000000026</c:v>
                </c:pt>
                <c:pt idx="11960">
                  <c:v>119.61000000002601</c:v>
                </c:pt>
                <c:pt idx="11961">
                  <c:v>119.620000000026</c:v>
                </c:pt>
                <c:pt idx="11962">
                  <c:v>119.630000000026</c:v>
                </c:pt>
                <c:pt idx="11963">
                  <c:v>119.64000000002601</c:v>
                </c:pt>
                <c:pt idx="11964">
                  <c:v>119.650000000026</c:v>
                </c:pt>
                <c:pt idx="11965">
                  <c:v>119.660000000026</c:v>
                </c:pt>
                <c:pt idx="11966">
                  <c:v>119.67000000002599</c:v>
                </c:pt>
                <c:pt idx="11967">
                  <c:v>119.680000000026</c:v>
                </c:pt>
                <c:pt idx="11968">
                  <c:v>119.690000000026</c:v>
                </c:pt>
                <c:pt idx="11969">
                  <c:v>119.70000000002599</c:v>
                </c:pt>
                <c:pt idx="11970">
                  <c:v>119.710000000026</c:v>
                </c:pt>
                <c:pt idx="11971">
                  <c:v>119.720000000026</c:v>
                </c:pt>
                <c:pt idx="11972">
                  <c:v>119.730000000026</c:v>
                </c:pt>
                <c:pt idx="11973">
                  <c:v>119.740000000026</c:v>
                </c:pt>
                <c:pt idx="11974">
                  <c:v>119.75000000002601</c:v>
                </c:pt>
                <c:pt idx="11975">
                  <c:v>119.760000000026</c:v>
                </c:pt>
                <c:pt idx="11976">
                  <c:v>119.770000000026</c:v>
                </c:pt>
                <c:pt idx="11977">
                  <c:v>119.78000000002601</c:v>
                </c:pt>
                <c:pt idx="11978">
                  <c:v>119.790000000026</c:v>
                </c:pt>
                <c:pt idx="11979">
                  <c:v>119.800000000026</c:v>
                </c:pt>
                <c:pt idx="11980">
                  <c:v>119.81000000002599</c:v>
                </c:pt>
                <c:pt idx="11981">
                  <c:v>119.820000000026</c:v>
                </c:pt>
                <c:pt idx="11982">
                  <c:v>119.830000000026</c:v>
                </c:pt>
                <c:pt idx="11983">
                  <c:v>119.840000000026</c:v>
                </c:pt>
                <c:pt idx="11984">
                  <c:v>119.850000000026</c:v>
                </c:pt>
                <c:pt idx="11985">
                  <c:v>119.86000000002601</c:v>
                </c:pt>
                <c:pt idx="11986">
                  <c:v>119.870000000026</c:v>
                </c:pt>
                <c:pt idx="11987">
                  <c:v>119.880000000026</c:v>
                </c:pt>
                <c:pt idx="11988">
                  <c:v>119.89000000002601</c:v>
                </c:pt>
                <c:pt idx="11989">
                  <c:v>119.900000000026</c:v>
                </c:pt>
                <c:pt idx="11990">
                  <c:v>119.910000000026</c:v>
                </c:pt>
                <c:pt idx="11991">
                  <c:v>119.92000000002599</c:v>
                </c:pt>
                <c:pt idx="11992">
                  <c:v>119.930000000026</c:v>
                </c:pt>
                <c:pt idx="11993">
                  <c:v>119.940000000026</c:v>
                </c:pt>
                <c:pt idx="11994">
                  <c:v>119.95000000002599</c:v>
                </c:pt>
                <c:pt idx="11995">
                  <c:v>119.960000000026</c:v>
                </c:pt>
                <c:pt idx="11996">
                  <c:v>119.970000000026</c:v>
                </c:pt>
                <c:pt idx="11997">
                  <c:v>119.980000000026</c:v>
                </c:pt>
                <c:pt idx="11998">
                  <c:v>119.990000000026</c:v>
                </c:pt>
                <c:pt idx="11999">
                  <c:v>120.00000000002601</c:v>
                </c:pt>
                <c:pt idx="12000">
                  <c:v>120.010000000026</c:v>
                </c:pt>
                <c:pt idx="12001">
                  <c:v>120.020000000026</c:v>
                </c:pt>
                <c:pt idx="12002">
                  <c:v>120.03000000002601</c:v>
                </c:pt>
                <c:pt idx="12003">
                  <c:v>120.040000000026</c:v>
                </c:pt>
                <c:pt idx="12004">
                  <c:v>120.050000000026</c:v>
                </c:pt>
                <c:pt idx="12005">
                  <c:v>120.06000000002599</c:v>
                </c:pt>
                <c:pt idx="12006">
                  <c:v>120.070000000026</c:v>
                </c:pt>
                <c:pt idx="12007">
                  <c:v>120.080000000026</c:v>
                </c:pt>
                <c:pt idx="12008">
                  <c:v>120.090000000026</c:v>
                </c:pt>
                <c:pt idx="12009">
                  <c:v>120.100000000026</c:v>
                </c:pt>
                <c:pt idx="12010">
                  <c:v>120.11000000002601</c:v>
                </c:pt>
                <c:pt idx="12011">
                  <c:v>120.120000000026</c:v>
                </c:pt>
                <c:pt idx="12012">
                  <c:v>120.130000000026</c:v>
                </c:pt>
                <c:pt idx="12013">
                  <c:v>120.14000000002601</c:v>
                </c:pt>
                <c:pt idx="12014">
                  <c:v>120.150000000026</c:v>
                </c:pt>
                <c:pt idx="12015">
                  <c:v>120.160000000026</c:v>
                </c:pt>
                <c:pt idx="12016">
                  <c:v>120.17000000002599</c:v>
                </c:pt>
                <c:pt idx="12017">
                  <c:v>120.180000000026</c:v>
                </c:pt>
                <c:pt idx="12018">
                  <c:v>120.190000000026</c:v>
                </c:pt>
                <c:pt idx="12019">
                  <c:v>120.20000000002599</c:v>
                </c:pt>
                <c:pt idx="12020">
                  <c:v>120.210000000026</c:v>
                </c:pt>
                <c:pt idx="12021">
                  <c:v>120.220000000026</c:v>
                </c:pt>
                <c:pt idx="12022">
                  <c:v>120.230000000026</c:v>
                </c:pt>
                <c:pt idx="12023">
                  <c:v>120.240000000026</c:v>
                </c:pt>
                <c:pt idx="12024">
                  <c:v>120.25000000002601</c:v>
                </c:pt>
                <c:pt idx="12025">
                  <c:v>120.260000000026</c:v>
                </c:pt>
                <c:pt idx="12026">
                  <c:v>120.270000000026</c:v>
                </c:pt>
                <c:pt idx="12027">
                  <c:v>120.28000000002601</c:v>
                </c:pt>
                <c:pt idx="12028">
                  <c:v>120.290000000026</c:v>
                </c:pt>
                <c:pt idx="12029">
                  <c:v>120.300000000026</c:v>
                </c:pt>
                <c:pt idx="12030">
                  <c:v>120.31000000002599</c:v>
                </c:pt>
                <c:pt idx="12031">
                  <c:v>120.320000000026</c:v>
                </c:pt>
                <c:pt idx="12032">
                  <c:v>120.330000000026</c:v>
                </c:pt>
                <c:pt idx="12033">
                  <c:v>120.340000000026</c:v>
                </c:pt>
                <c:pt idx="12034">
                  <c:v>120.350000000026</c:v>
                </c:pt>
                <c:pt idx="12035">
                  <c:v>120.36000000002601</c:v>
                </c:pt>
                <c:pt idx="12036">
                  <c:v>120.370000000026</c:v>
                </c:pt>
                <c:pt idx="12037">
                  <c:v>120.380000000026</c:v>
                </c:pt>
                <c:pt idx="12038">
                  <c:v>120.39000000002601</c:v>
                </c:pt>
                <c:pt idx="12039">
                  <c:v>120.400000000026</c:v>
                </c:pt>
                <c:pt idx="12040">
                  <c:v>120.410000000026</c:v>
                </c:pt>
                <c:pt idx="12041">
                  <c:v>120.42000000002599</c:v>
                </c:pt>
                <c:pt idx="12042">
                  <c:v>120.430000000026</c:v>
                </c:pt>
                <c:pt idx="12043">
                  <c:v>120.440000000026</c:v>
                </c:pt>
                <c:pt idx="12044">
                  <c:v>120.45000000002599</c:v>
                </c:pt>
                <c:pt idx="12045">
                  <c:v>120.460000000026</c:v>
                </c:pt>
                <c:pt idx="12046">
                  <c:v>120.470000000026</c:v>
                </c:pt>
                <c:pt idx="12047">
                  <c:v>120.480000000026</c:v>
                </c:pt>
                <c:pt idx="12048">
                  <c:v>120.490000000026</c:v>
                </c:pt>
                <c:pt idx="12049">
                  <c:v>120.50000000002601</c:v>
                </c:pt>
                <c:pt idx="12050">
                  <c:v>120.510000000026</c:v>
                </c:pt>
                <c:pt idx="12051">
                  <c:v>120.520000000026</c:v>
                </c:pt>
                <c:pt idx="12052">
                  <c:v>120.53000000002601</c:v>
                </c:pt>
                <c:pt idx="12053">
                  <c:v>120.540000000026</c:v>
                </c:pt>
                <c:pt idx="12054">
                  <c:v>120.550000000026</c:v>
                </c:pt>
                <c:pt idx="12055">
                  <c:v>120.56000000002599</c:v>
                </c:pt>
                <c:pt idx="12056">
                  <c:v>120.570000000026</c:v>
                </c:pt>
                <c:pt idx="12057">
                  <c:v>120.580000000026</c:v>
                </c:pt>
                <c:pt idx="12058">
                  <c:v>120.590000000026</c:v>
                </c:pt>
                <c:pt idx="12059">
                  <c:v>120.600000000026</c:v>
                </c:pt>
                <c:pt idx="12060">
                  <c:v>120.61000000002601</c:v>
                </c:pt>
                <c:pt idx="12061">
                  <c:v>120.620000000026</c:v>
                </c:pt>
                <c:pt idx="12062">
                  <c:v>120.630000000026</c:v>
                </c:pt>
                <c:pt idx="12063">
                  <c:v>120.64000000002601</c:v>
                </c:pt>
                <c:pt idx="12064">
                  <c:v>120.650000000026</c:v>
                </c:pt>
                <c:pt idx="12065">
                  <c:v>120.660000000026</c:v>
                </c:pt>
                <c:pt idx="12066">
                  <c:v>120.67000000002599</c:v>
                </c:pt>
                <c:pt idx="12067">
                  <c:v>120.680000000026</c:v>
                </c:pt>
                <c:pt idx="12068">
                  <c:v>120.690000000026</c:v>
                </c:pt>
                <c:pt idx="12069">
                  <c:v>120.70000000002599</c:v>
                </c:pt>
                <c:pt idx="12070">
                  <c:v>120.710000000026</c:v>
                </c:pt>
                <c:pt idx="12071">
                  <c:v>120.720000000026</c:v>
                </c:pt>
                <c:pt idx="12072">
                  <c:v>120.730000000026</c:v>
                </c:pt>
                <c:pt idx="12073">
                  <c:v>120.740000000026</c:v>
                </c:pt>
                <c:pt idx="12074">
                  <c:v>120.75000000002601</c:v>
                </c:pt>
                <c:pt idx="12075">
                  <c:v>120.760000000026</c:v>
                </c:pt>
                <c:pt idx="12076">
                  <c:v>120.770000000026</c:v>
                </c:pt>
                <c:pt idx="12077">
                  <c:v>120.78000000002601</c:v>
                </c:pt>
                <c:pt idx="12078">
                  <c:v>120.790000000026</c:v>
                </c:pt>
                <c:pt idx="12079">
                  <c:v>120.800000000027</c:v>
                </c:pt>
                <c:pt idx="12080">
                  <c:v>120.81000000002599</c:v>
                </c:pt>
                <c:pt idx="12081">
                  <c:v>120.820000000026</c:v>
                </c:pt>
                <c:pt idx="12082">
                  <c:v>120.830000000027</c:v>
                </c:pt>
                <c:pt idx="12083">
                  <c:v>120.840000000026</c:v>
                </c:pt>
                <c:pt idx="12084">
                  <c:v>120.850000000026</c:v>
                </c:pt>
                <c:pt idx="12085">
                  <c:v>120.860000000027</c:v>
                </c:pt>
                <c:pt idx="12086">
                  <c:v>120.87000000002701</c:v>
                </c:pt>
                <c:pt idx="12087">
                  <c:v>120.880000000027</c:v>
                </c:pt>
                <c:pt idx="12088">
                  <c:v>120.890000000027</c:v>
                </c:pt>
                <c:pt idx="12089">
                  <c:v>120.90000000002701</c:v>
                </c:pt>
                <c:pt idx="12090">
                  <c:v>120.910000000027</c:v>
                </c:pt>
                <c:pt idx="12091">
                  <c:v>120.920000000027</c:v>
                </c:pt>
                <c:pt idx="12092">
                  <c:v>120.93000000002699</c:v>
                </c:pt>
                <c:pt idx="12093">
                  <c:v>120.940000000027</c:v>
                </c:pt>
                <c:pt idx="12094">
                  <c:v>120.950000000027</c:v>
                </c:pt>
                <c:pt idx="12095">
                  <c:v>120.96000000002699</c:v>
                </c:pt>
                <c:pt idx="12096">
                  <c:v>120.970000000027</c:v>
                </c:pt>
                <c:pt idx="12097">
                  <c:v>120.980000000027</c:v>
                </c:pt>
                <c:pt idx="12098">
                  <c:v>120.990000000027</c:v>
                </c:pt>
                <c:pt idx="12099">
                  <c:v>121.000000000027</c:v>
                </c:pt>
                <c:pt idx="12100">
                  <c:v>121.01000000002701</c:v>
                </c:pt>
                <c:pt idx="12101">
                  <c:v>121.020000000027</c:v>
                </c:pt>
                <c:pt idx="12102">
                  <c:v>121.030000000027</c:v>
                </c:pt>
                <c:pt idx="12103">
                  <c:v>121.04000000002701</c:v>
                </c:pt>
                <c:pt idx="12104">
                  <c:v>121.050000000027</c:v>
                </c:pt>
                <c:pt idx="12105">
                  <c:v>121.060000000027</c:v>
                </c:pt>
                <c:pt idx="12106">
                  <c:v>121.07000000002699</c:v>
                </c:pt>
                <c:pt idx="12107">
                  <c:v>121.080000000027</c:v>
                </c:pt>
                <c:pt idx="12108">
                  <c:v>121.090000000027</c:v>
                </c:pt>
                <c:pt idx="12109">
                  <c:v>121.10000000002699</c:v>
                </c:pt>
                <c:pt idx="12110">
                  <c:v>121.110000000027</c:v>
                </c:pt>
                <c:pt idx="12111">
                  <c:v>121.12000000002701</c:v>
                </c:pt>
                <c:pt idx="12112">
                  <c:v>121.130000000027</c:v>
                </c:pt>
                <c:pt idx="12113">
                  <c:v>121.140000000027</c:v>
                </c:pt>
                <c:pt idx="12114">
                  <c:v>121.15000000002701</c:v>
                </c:pt>
                <c:pt idx="12115">
                  <c:v>121.160000000027</c:v>
                </c:pt>
                <c:pt idx="12116">
                  <c:v>121.170000000027</c:v>
                </c:pt>
                <c:pt idx="12117">
                  <c:v>121.18000000002699</c:v>
                </c:pt>
                <c:pt idx="12118">
                  <c:v>121.190000000027</c:v>
                </c:pt>
                <c:pt idx="12119">
                  <c:v>121.200000000027</c:v>
                </c:pt>
                <c:pt idx="12120">
                  <c:v>121.21000000002699</c:v>
                </c:pt>
                <c:pt idx="12121">
                  <c:v>121.220000000027</c:v>
                </c:pt>
                <c:pt idx="12122">
                  <c:v>121.230000000027</c:v>
                </c:pt>
                <c:pt idx="12123">
                  <c:v>121.240000000027</c:v>
                </c:pt>
                <c:pt idx="12124">
                  <c:v>121.250000000027</c:v>
                </c:pt>
                <c:pt idx="12125">
                  <c:v>121.26000000002701</c:v>
                </c:pt>
                <c:pt idx="12126">
                  <c:v>121.270000000027</c:v>
                </c:pt>
                <c:pt idx="12127">
                  <c:v>121.280000000027</c:v>
                </c:pt>
                <c:pt idx="12128">
                  <c:v>121.29000000002701</c:v>
                </c:pt>
                <c:pt idx="12129">
                  <c:v>121.300000000027</c:v>
                </c:pt>
                <c:pt idx="12130">
                  <c:v>121.310000000027</c:v>
                </c:pt>
                <c:pt idx="12131">
                  <c:v>121.32000000002699</c:v>
                </c:pt>
                <c:pt idx="12132">
                  <c:v>121.330000000027</c:v>
                </c:pt>
                <c:pt idx="12133">
                  <c:v>121.340000000027</c:v>
                </c:pt>
                <c:pt idx="12134">
                  <c:v>121.35000000002699</c:v>
                </c:pt>
                <c:pt idx="12135">
                  <c:v>121.360000000027</c:v>
                </c:pt>
                <c:pt idx="12136">
                  <c:v>121.37000000002701</c:v>
                </c:pt>
                <c:pt idx="12137">
                  <c:v>121.380000000027</c:v>
                </c:pt>
                <c:pt idx="12138">
                  <c:v>121.390000000027</c:v>
                </c:pt>
                <c:pt idx="12139">
                  <c:v>121.40000000002701</c:v>
                </c:pt>
                <c:pt idx="12140">
                  <c:v>121.410000000027</c:v>
                </c:pt>
                <c:pt idx="12141">
                  <c:v>121.420000000027</c:v>
                </c:pt>
                <c:pt idx="12142">
                  <c:v>121.43000000002699</c:v>
                </c:pt>
                <c:pt idx="12143">
                  <c:v>121.440000000027</c:v>
                </c:pt>
                <c:pt idx="12144">
                  <c:v>121.450000000027</c:v>
                </c:pt>
                <c:pt idx="12145">
                  <c:v>121.46000000002699</c:v>
                </c:pt>
                <c:pt idx="12146">
                  <c:v>121.470000000027</c:v>
                </c:pt>
                <c:pt idx="12147">
                  <c:v>121.480000000027</c:v>
                </c:pt>
                <c:pt idx="12148">
                  <c:v>121.490000000027</c:v>
                </c:pt>
                <c:pt idx="12149">
                  <c:v>121.500000000027</c:v>
                </c:pt>
                <c:pt idx="12150">
                  <c:v>121.51000000002701</c:v>
                </c:pt>
                <c:pt idx="12151">
                  <c:v>121.520000000027</c:v>
                </c:pt>
                <c:pt idx="12152">
                  <c:v>121.530000000027</c:v>
                </c:pt>
                <c:pt idx="12153">
                  <c:v>121.54000000002701</c:v>
                </c:pt>
                <c:pt idx="12154">
                  <c:v>121.550000000027</c:v>
                </c:pt>
                <c:pt idx="12155">
                  <c:v>121.560000000027</c:v>
                </c:pt>
                <c:pt idx="12156">
                  <c:v>121.57000000002699</c:v>
                </c:pt>
                <c:pt idx="12157">
                  <c:v>121.580000000027</c:v>
                </c:pt>
                <c:pt idx="12158">
                  <c:v>121.590000000027</c:v>
                </c:pt>
                <c:pt idx="12159">
                  <c:v>121.60000000002699</c:v>
                </c:pt>
                <c:pt idx="12160">
                  <c:v>121.610000000027</c:v>
                </c:pt>
                <c:pt idx="12161">
                  <c:v>121.62000000002701</c:v>
                </c:pt>
                <c:pt idx="12162">
                  <c:v>121.630000000027</c:v>
                </c:pt>
                <c:pt idx="12163">
                  <c:v>121.640000000027</c:v>
                </c:pt>
                <c:pt idx="12164">
                  <c:v>121.65000000002701</c:v>
                </c:pt>
                <c:pt idx="12165">
                  <c:v>121.660000000027</c:v>
                </c:pt>
                <c:pt idx="12166">
                  <c:v>121.670000000027</c:v>
                </c:pt>
                <c:pt idx="12167">
                  <c:v>121.68000000002699</c:v>
                </c:pt>
                <c:pt idx="12168">
                  <c:v>121.690000000027</c:v>
                </c:pt>
                <c:pt idx="12169">
                  <c:v>121.700000000027</c:v>
                </c:pt>
                <c:pt idx="12170">
                  <c:v>121.71000000002699</c:v>
                </c:pt>
                <c:pt idx="12171">
                  <c:v>121.720000000027</c:v>
                </c:pt>
                <c:pt idx="12172">
                  <c:v>121.730000000027</c:v>
                </c:pt>
                <c:pt idx="12173">
                  <c:v>121.740000000027</c:v>
                </c:pt>
                <c:pt idx="12174">
                  <c:v>121.750000000027</c:v>
                </c:pt>
                <c:pt idx="12175">
                  <c:v>121.76000000002701</c:v>
                </c:pt>
                <c:pt idx="12176">
                  <c:v>121.770000000027</c:v>
                </c:pt>
                <c:pt idx="12177">
                  <c:v>121.780000000027</c:v>
                </c:pt>
                <c:pt idx="12178">
                  <c:v>121.79000000002701</c:v>
                </c:pt>
                <c:pt idx="12179">
                  <c:v>121.800000000027</c:v>
                </c:pt>
                <c:pt idx="12180">
                  <c:v>121.810000000027</c:v>
                </c:pt>
                <c:pt idx="12181">
                  <c:v>121.82000000002699</c:v>
                </c:pt>
                <c:pt idx="12182">
                  <c:v>121.830000000027</c:v>
                </c:pt>
                <c:pt idx="12183">
                  <c:v>121.840000000027</c:v>
                </c:pt>
                <c:pt idx="12184">
                  <c:v>121.85000000002699</c:v>
                </c:pt>
                <c:pt idx="12185">
                  <c:v>121.860000000027</c:v>
                </c:pt>
                <c:pt idx="12186">
                  <c:v>121.87000000002701</c:v>
                </c:pt>
                <c:pt idx="12187">
                  <c:v>121.880000000027</c:v>
                </c:pt>
                <c:pt idx="12188">
                  <c:v>121.890000000027</c:v>
                </c:pt>
                <c:pt idx="12189">
                  <c:v>121.90000000002701</c:v>
                </c:pt>
                <c:pt idx="12190">
                  <c:v>121.910000000027</c:v>
                </c:pt>
                <c:pt idx="12191">
                  <c:v>121.920000000027</c:v>
                </c:pt>
                <c:pt idx="12192">
                  <c:v>121.93000000002699</c:v>
                </c:pt>
                <c:pt idx="12193">
                  <c:v>121.940000000027</c:v>
                </c:pt>
                <c:pt idx="12194">
                  <c:v>121.950000000027</c:v>
                </c:pt>
                <c:pt idx="12195">
                  <c:v>121.96000000002699</c:v>
                </c:pt>
                <c:pt idx="12196">
                  <c:v>121.970000000027</c:v>
                </c:pt>
                <c:pt idx="12197">
                  <c:v>121.980000000027</c:v>
                </c:pt>
                <c:pt idx="12198">
                  <c:v>121.990000000027</c:v>
                </c:pt>
                <c:pt idx="12199">
                  <c:v>122.000000000027</c:v>
                </c:pt>
                <c:pt idx="12200">
                  <c:v>122.01000000002701</c:v>
                </c:pt>
                <c:pt idx="12201">
                  <c:v>122.020000000027</c:v>
                </c:pt>
                <c:pt idx="12202">
                  <c:v>122.030000000027</c:v>
                </c:pt>
                <c:pt idx="12203">
                  <c:v>122.04000000002701</c:v>
                </c:pt>
                <c:pt idx="12204">
                  <c:v>122.050000000027</c:v>
                </c:pt>
                <c:pt idx="12205">
                  <c:v>122.060000000027</c:v>
                </c:pt>
                <c:pt idx="12206">
                  <c:v>122.07000000002699</c:v>
                </c:pt>
                <c:pt idx="12207">
                  <c:v>122.080000000027</c:v>
                </c:pt>
                <c:pt idx="12208">
                  <c:v>122.090000000027</c:v>
                </c:pt>
                <c:pt idx="12209">
                  <c:v>122.10000000002699</c:v>
                </c:pt>
                <c:pt idx="12210">
                  <c:v>122.110000000027</c:v>
                </c:pt>
                <c:pt idx="12211">
                  <c:v>122.12000000002701</c:v>
                </c:pt>
                <c:pt idx="12212">
                  <c:v>122.130000000027</c:v>
                </c:pt>
                <c:pt idx="12213">
                  <c:v>122.140000000027</c:v>
                </c:pt>
                <c:pt idx="12214">
                  <c:v>122.15000000002701</c:v>
                </c:pt>
                <c:pt idx="12215">
                  <c:v>122.160000000027</c:v>
                </c:pt>
                <c:pt idx="12216">
                  <c:v>122.170000000027</c:v>
                </c:pt>
                <c:pt idx="12217">
                  <c:v>122.18000000002699</c:v>
                </c:pt>
                <c:pt idx="12218">
                  <c:v>122.190000000027</c:v>
                </c:pt>
                <c:pt idx="12219">
                  <c:v>122.200000000027</c:v>
                </c:pt>
                <c:pt idx="12220">
                  <c:v>122.21000000002699</c:v>
                </c:pt>
                <c:pt idx="12221">
                  <c:v>122.220000000027</c:v>
                </c:pt>
                <c:pt idx="12222">
                  <c:v>122.230000000027</c:v>
                </c:pt>
                <c:pt idx="12223">
                  <c:v>122.240000000027</c:v>
                </c:pt>
                <c:pt idx="12224">
                  <c:v>122.250000000027</c:v>
                </c:pt>
                <c:pt idx="12225">
                  <c:v>122.26000000002701</c:v>
                </c:pt>
                <c:pt idx="12226">
                  <c:v>122.270000000027</c:v>
                </c:pt>
                <c:pt idx="12227">
                  <c:v>122.280000000027</c:v>
                </c:pt>
                <c:pt idx="12228">
                  <c:v>122.29000000002701</c:v>
                </c:pt>
                <c:pt idx="12229">
                  <c:v>122.300000000027</c:v>
                </c:pt>
                <c:pt idx="12230">
                  <c:v>122.310000000027</c:v>
                </c:pt>
                <c:pt idx="12231">
                  <c:v>122.32000000002699</c:v>
                </c:pt>
                <c:pt idx="12232">
                  <c:v>122.330000000027</c:v>
                </c:pt>
                <c:pt idx="12233">
                  <c:v>122.340000000027</c:v>
                </c:pt>
                <c:pt idx="12234">
                  <c:v>122.35000000002699</c:v>
                </c:pt>
                <c:pt idx="12235">
                  <c:v>122.360000000027</c:v>
                </c:pt>
                <c:pt idx="12236">
                  <c:v>122.37000000002701</c:v>
                </c:pt>
                <c:pt idx="12237">
                  <c:v>122.380000000027</c:v>
                </c:pt>
                <c:pt idx="12238">
                  <c:v>122.390000000027</c:v>
                </c:pt>
                <c:pt idx="12239">
                  <c:v>122.40000000002701</c:v>
                </c:pt>
                <c:pt idx="12240">
                  <c:v>122.410000000027</c:v>
                </c:pt>
                <c:pt idx="12241">
                  <c:v>122.420000000027</c:v>
                </c:pt>
                <c:pt idx="12242">
                  <c:v>122.43000000002699</c:v>
                </c:pt>
                <c:pt idx="12243">
                  <c:v>122.440000000027</c:v>
                </c:pt>
                <c:pt idx="12244">
                  <c:v>122.450000000027</c:v>
                </c:pt>
                <c:pt idx="12245">
                  <c:v>122.46000000002699</c:v>
                </c:pt>
                <c:pt idx="12246">
                  <c:v>122.470000000027</c:v>
                </c:pt>
                <c:pt idx="12247">
                  <c:v>122.480000000027</c:v>
                </c:pt>
                <c:pt idx="12248">
                  <c:v>122.490000000027</c:v>
                </c:pt>
                <c:pt idx="12249">
                  <c:v>122.500000000027</c:v>
                </c:pt>
                <c:pt idx="12250">
                  <c:v>122.51000000002701</c:v>
                </c:pt>
                <c:pt idx="12251">
                  <c:v>122.520000000027</c:v>
                </c:pt>
                <c:pt idx="12252">
                  <c:v>122.530000000027</c:v>
                </c:pt>
                <c:pt idx="12253">
                  <c:v>122.54000000002701</c:v>
                </c:pt>
                <c:pt idx="12254">
                  <c:v>122.550000000027</c:v>
                </c:pt>
                <c:pt idx="12255">
                  <c:v>122.560000000027</c:v>
                </c:pt>
                <c:pt idx="12256">
                  <c:v>122.57000000002699</c:v>
                </c:pt>
                <c:pt idx="12257">
                  <c:v>122.580000000027</c:v>
                </c:pt>
                <c:pt idx="12258">
                  <c:v>122.590000000027</c:v>
                </c:pt>
                <c:pt idx="12259">
                  <c:v>122.60000000002699</c:v>
                </c:pt>
                <c:pt idx="12260">
                  <c:v>122.610000000027</c:v>
                </c:pt>
                <c:pt idx="12261">
                  <c:v>122.62000000002701</c:v>
                </c:pt>
                <c:pt idx="12262">
                  <c:v>122.630000000027</c:v>
                </c:pt>
                <c:pt idx="12263">
                  <c:v>122.640000000027</c:v>
                </c:pt>
                <c:pt idx="12264">
                  <c:v>122.65000000002701</c:v>
                </c:pt>
                <c:pt idx="12265">
                  <c:v>122.660000000027</c:v>
                </c:pt>
                <c:pt idx="12266">
                  <c:v>122.670000000027</c:v>
                </c:pt>
                <c:pt idx="12267">
                  <c:v>122.68000000002699</c:v>
                </c:pt>
                <c:pt idx="12268">
                  <c:v>122.690000000027</c:v>
                </c:pt>
                <c:pt idx="12269">
                  <c:v>122.700000000028</c:v>
                </c:pt>
                <c:pt idx="12270">
                  <c:v>122.71000000002699</c:v>
                </c:pt>
                <c:pt idx="12271">
                  <c:v>122.720000000027</c:v>
                </c:pt>
                <c:pt idx="12272">
                  <c:v>122.730000000028</c:v>
                </c:pt>
                <c:pt idx="12273">
                  <c:v>122.740000000027</c:v>
                </c:pt>
                <c:pt idx="12274">
                  <c:v>122.750000000027</c:v>
                </c:pt>
                <c:pt idx="12275">
                  <c:v>122.760000000028</c:v>
                </c:pt>
                <c:pt idx="12276">
                  <c:v>122.770000000027</c:v>
                </c:pt>
                <c:pt idx="12277">
                  <c:v>122.780000000027</c:v>
                </c:pt>
                <c:pt idx="12278">
                  <c:v>122.790000000028</c:v>
                </c:pt>
                <c:pt idx="12279">
                  <c:v>122.800000000027</c:v>
                </c:pt>
                <c:pt idx="12280">
                  <c:v>122.810000000027</c:v>
                </c:pt>
                <c:pt idx="12281">
                  <c:v>122.820000000028</c:v>
                </c:pt>
                <c:pt idx="12282">
                  <c:v>122.83000000002799</c:v>
                </c:pt>
                <c:pt idx="12283">
                  <c:v>122.840000000028</c:v>
                </c:pt>
                <c:pt idx="12284">
                  <c:v>122.850000000028</c:v>
                </c:pt>
                <c:pt idx="12285">
                  <c:v>122.86000000002799</c:v>
                </c:pt>
                <c:pt idx="12286">
                  <c:v>122.870000000028</c:v>
                </c:pt>
                <c:pt idx="12287">
                  <c:v>122.88000000002801</c:v>
                </c:pt>
                <c:pt idx="12288">
                  <c:v>122.890000000028</c:v>
                </c:pt>
                <c:pt idx="12289">
                  <c:v>122.900000000028</c:v>
                </c:pt>
                <c:pt idx="12290">
                  <c:v>122.91000000002801</c:v>
                </c:pt>
                <c:pt idx="12291">
                  <c:v>122.920000000028</c:v>
                </c:pt>
                <c:pt idx="12292">
                  <c:v>122.930000000028</c:v>
                </c:pt>
                <c:pt idx="12293">
                  <c:v>122.94000000002799</c:v>
                </c:pt>
                <c:pt idx="12294">
                  <c:v>122.950000000028</c:v>
                </c:pt>
                <c:pt idx="12295">
                  <c:v>122.960000000028</c:v>
                </c:pt>
                <c:pt idx="12296">
                  <c:v>122.97000000002799</c:v>
                </c:pt>
                <c:pt idx="12297">
                  <c:v>122.980000000028</c:v>
                </c:pt>
                <c:pt idx="12298">
                  <c:v>122.990000000028</c:v>
                </c:pt>
                <c:pt idx="12299">
                  <c:v>123.000000000028</c:v>
                </c:pt>
                <c:pt idx="12300">
                  <c:v>123.010000000028</c:v>
                </c:pt>
                <c:pt idx="12301">
                  <c:v>123.02000000002801</c:v>
                </c:pt>
                <c:pt idx="12302">
                  <c:v>123.030000000028</c:v>
                </c:pt>
                <c:pt idx="12303">
                  <c:v>123.040000000028</c:v>
                </c:pt>
                <c:pt idx="12304">
                  <c:v>123.05000000002801</c:v>
                </c:pt>
                <c:pt idx="12305">
                  <c:v>123.060000000028</c:v>
                </c:pt>
                <c:pt idx="12306">
                  <c:v>123.070000000028</c:v>
                </c:pt>
                <c:pt idx="12307">
                  <c:v>123.08000000002799</c:v>
                </c:pt>
                <c:pt idx="12308">
                  <c:v>123.090000000028</c:v>
                </c:pt>
                <c:pt idx="12309">
                  <c:v>123.100000000028</c:v>
                </c:pt>
                <c:pt idx="12310">
                  <c:v>123.11000000002799</c:v>
                </c:pt>
                <c:pt idx="12311">
                  <c:v>123.120000000028</c:v>
                </c:pt>
                <c:pt idx="12312">
                  <c:v>123.13000000002801</c:v>
                </c:pt>
                <c:pt idx="12313">
                  <c:v>123.140000000028</c:v>
                </c:pt>
                <c:pt idx="12314">
                  <c:v>123.150000000028</c:v>
                </c:pt>
                <c:pt idx="12315">
                  <c:v>123.16000000002801</c:v>
                </c:pt>
                <c:pt idx="12316">
                  <c:v>123.170000000028</c:v>
                </c:pt>
                <c:pt idx="12317">
                  <c:v>123.180000000028</c:v>
                </c:pt>
                <c:pt idx="12318">
                  <c:v>123.19000000002799</c:v>
                </c:pt>
                <c:pt idx="12319">
                  <c:v>123.200000000028</c:v>
                </c:pt>
                <c:pt idx="12320">
                  <c:v>123.210000000028</c:v>
                </c:pt>
                <c:pt idx="12321">
                  <c:v>123.22000000002799</c:v>
                </c:pt>
                <c:pt idx="12322">
                  <c:v>123.230000000028</c:v>
                </c:pt>
                <c:pt idx="12323">
                  <c:v>123.240000000028</c:v>
                </c:pt>
                <c:pt idx="12324">
                  <c:v>123.250000000028</c:v>
                </c:pt>
                <c:pt idx="12325">
                  <c:v>123.260000000028</c:v>
                </c:pt>
                <c:pt idx="12326">
                  <c:v>123.27000000002801</c:v>
                </c:pt>
                <c:pt idx="12327">
                  <c:v>123.280000000028</c:v>
                </c:pt>
                <c:pt idx="12328">
                  <c:v>123.290000000028</c:v>
                </c:pt>
                <c:pt idx="12329">
                  <c:v>123.30000000002801</c:v>
                </c:pt>
                <c:pt idx="12330">
                  <c:v>123.310000000028</c:v>
                </c:pt>
                <c:pt idx="12331">
                  <c:v>123.320000000028</c:v>
                </c:pt>
                <c:pt idx="12332">
                  <c:v>123.33000000002799</c:v>
                </c:pt>
                <c:pt idx="12333">
                  <c:v>123.340000000028</c:v>
                </c:pt>
                <c:pt idx="12334">
                  <c:v>123.350000000028</c:v>
                </c:pt>
                <c:pt idx="12335">
                  <c:v>123.36000000002799</c:v>
                </c:pt>
                <c:pt idx="12336">
                  <c:v>123.370000000028</c:v>
                </c:pt>
                <c:pt idx="12337">
                  <c:v>123.38000000002801</c:v>
                </c:pt>
                <c:pt idx="12338">
                  <c:v>123.390000000028</c:v>
                </c:pt>
                <c:pt idx="12339">
                  <c:v>123.400000000028</c:v>
                </c:pt>
                <c:pt idx="12340">
                  <c:v>123.41000000002801</c:v>
                </c:pt>
                <c:pt idx="12341">
                  <c:v>123.420000000028</c:v>
                </c:pt>
                <c:pt idx="12342">
                  <c:v>123.430000000028</c:v>
                </c:pt>
                <c:pt idx="12343">
                  <c:v>123.44000000002799</c:v>
                </c:pt>
                <c:pt idx="12344">
                  <c:v>123.450000000028</c:v>
                </c:pt>
                <c:pt idx="12345">
                  <c:v>123.460000000028</c:v>
                </c:pt>
                <c:pt idx="12346">
                  <c:v>123.47000000002799</c:v>
                </c:pt>
                <c:pt idx="12347">
                  <c:v>123.480000000028</c:v>
                </c:pt>
                <c:pt idx="12348">
                  <c:v>123.490000000028</c:v>
                </c:pt>
                <c:pt idx="12349">
                  <c:v>123.500000000028</c:v>
                </c:pt>
                <c:pt idx="12350">
                  <c:v>123.510000000028</c:v>
                </c:pt>
                <c:pt idx="12351">
                  <c:v>123.52000000002801</c:v>
                </c:pt>
                <c:pt idx="12352">
                  <c:v>123.530000000028</c:v>
                </c:pt>
                <c:pt idx="12353">
                  <c:v>123.540000000028</c:v>
                </c:pt>
                <c:pt idx="12354">
                  <c:v>123.55000000002801</c:v>
                </c:pt>
                <c:pt idx="12355">
                  <c:v>123.560000000028</c:v>
                </c:pt>
                <c:pt idx="12356">
                  <c:v>123.570000000028</c:v>
                </c:pt>
                <c:pt idx="12357">
                  <c:v>123.58000000002799</c:v>
                </c:pt>
                <c:pt idx="12358">
                  <c:v>123.590000000028</c:v>
                </c:pt>
                <c:pt idx="12359">
                  <c:v>123.600000000028</c:v>
                </c:pt>
                <c:pt idx="12360">
                  <c:v>123.61000000002799</c:v>
                </c:pt>
                <c:pt idx="12361">
                  <c:v>123.620000000028</c:v>
                </c:pt>
                <c:pt idx="12362">
                  <c:v>123.63000000002801</c:v>
                </c:pt>
                <c:pt idx="12363">
                  <c:v>123.640000000028</c:v>
                </c:pt>
                <c:pt idx="12364">
                  <c:v>123.650000000028</c:v>
                </c:pt>
                <c:pt idx="12365">
                  <c:v>123.66000000002801</c:v>
                </c:pt>
                <c:pt idx="12366">
                  <c:v>123.670000000028</c:v>
                </c:pt>
                <c:pt idx="12367">
                  <c:v>123.680000000028</c:v>
                </c:pt>
                <c:pt idx="12368">
                  <c:v>123.69000000002799</c:v>
                </c:pt>
                <c:pt idx="12369">
                  <c:v>123.700000000028</c:v>
                </c:pt>
                <c:pt idx="12370">
                  <c:v>123.710000000028</c:v>
                </c:pt>
                <c:pt idx="12371">
                  <c:v>123.72000000002799</c:v>
                </c:pt>
                <c:pt idx="12372">
                  <c:v>123.730000000028</c:v>
                </c:pt>
                <c:pt idx="12373">
                  <c:v>123.740000000028</c:v>
                </c:pt>
                <c:pt idx="12374">
                  <c:v>123.750000000028</c:v>
                </c:pt>
                <c:pt idx="12375">
                  <c:v>123.760000000028</c:v>
                </c:pt>
                <c:pt idx="12376">
                  <c:v>123.77000000002801</c:v>
                </c:pt>
                <c:pt idx="12377">
                  <c:v>123.780000000028</c:v>
                </c:pt>
                <c:pt idx="12378">
                  <c:v>123.790000000028</c:v>
                </c:pt>
                <c:pt idx="12379">
                  <c:v>123.80000000002801</c:v>
                </c:pt>
                <c:pt idx="12380">
                  <c:v>123.810000000028</c:v>
                </c:pt>
                <c:pt idx="12381">
                  <c:v>123.820000000028</c:v>
                </c:pt>
                <c:pt idx="12382">
                  <c:v>123.83000000002799</c:v>
                </c:pt>
                <c:pt idx="12383">
                  <c:v>123.840000000028</c:v>
                </c:pt>
                <c:pt idx="12384">
                  <c:v>123.850000000028</c:v>
                </c:pt>
                <c:pt idx="12385">
                  <c:v>123.86000000002799</c:v>
                </c:pt>
                <c:pt idx="12386">
                  <c:v>123.870000000028</c:v>
                </c:pt>
                <c:pt idx="12387">
                  <c:v>123.88000000002801</c:v>
                </c:pt>
                <c:pt idx="12388">
                  <c:v>123.890000000028</c:v>
                </c:pt>
                <c:pt idx="12389">
                  <c:v>123.900000000028</c:v>
                </c:pt>
                <c:pt idx="12390">
                  <c:v>123.91000000002801</c:v>
                </c:pt>
                <c:pt idx="12391">
                  <c:v>123.920000000028</c:v>
                </c:pt>
                <c:pt idx="12392">
                  <c:v>123.930000000028</c:v>
                </c:pt>
                <c:pt idx="12393">
                  <c:v>123.94000000002799</c:v>
                </c:pt>
                <c:pt idx="12394">
                  <c:v>123.950000000028</c:v>
                </c:pt>
                <c:pt idx="12395">
                  <c:v>123.960000000028</c:v>
                </c:pt>
                <c:pt idx="12396">
                  <c:v>123.97000000002799</c:v>
                </c:pt>
                <c:pt idx="12397">
                  <c:v>123.980000000028</c:v>
                </c:pt>
                <c:pt idx="12398">
                  <c:v>123.990000000028</c:v>
                </c:pt>
                <c:pt idx="12399">
                  <c:v>124.000000000028</c:v>
                </c:pt>
                <c:pt idx="12400">
                  <c:v>124.010000000028</c:v>
                </c:pt>
                <c:pt idx="12401">
                  <c:v>124.02000000002801</c:v>
                </c:pt>
                <c:pt idx="12402">
                  <c:v>124.030000000028</c:v>
                </c:pt>
                <c:pt idx="12403">
                  <c:v>124.040000000028</c:v>
                </c:pt>
                <c:pt idx="12404">
                  <c:v>124.05000000002801</c:v>
                </c:pt>
                <c:pt idx="12405">
                  <c:v>124.060000000028</c:v>
                </c:pt>
                <c:pt idx="12406">
                  <c:v>124.070000000028</c:v>
                </c:pt>
                <c:pt idx="12407">
                  <c:v>124.08000000002799</c:v>
                </c:pt>
                <c:pt idx="12408">
                  <c:v>124.090000000028</c:v>
                </c:pt>
                <c:pt idx="12409">
                  <c:v>124.100000000028</c:v>
                </c:pt>
                <c:pt idx="12410">
                  <c:v>124.11000000002799</c:v>
                </c:pt>
                <c:pt idx="12411">
                  <c:v>124.120000000028</c:v>
                </c:pt>
                <c:pt idx="12412">
                  <c:v>124.13000000002801</c:v>
                </c:pt>
                <c:pt idx="12413">
                  <c:v>124.140000000028</c:v>
                </c:pt>
                <c:pt idx="12414">
                  <c:v>124.150000000028</c:v>
                </c:pt>
                <c:pt idx="12415">
                  <c:v>124.16000000002801</c:v>
                </c:pt>
                <c:pt idx="12416">
                  <c:v>124.170000000028</c:v>
                </c:pt>
                <c:pt idx="12417">
                  <c:v>124.180000000028</c:v>
                </c:pt>
                <c:pt idx="12418">
                  <c:v>124.19000000002799</c:v>
                </c:pt>
                <c:pt idx="12419">
                  <c:v>124.200000000028</c:v>
                </c:pt>
                <c:pt idx="12420">
                  <c:v>124.210000000028</c:v>
                </c:pt>
                <c:pt idx="12421">
                  <c:v>124.22000000002799</c:v>
                </c:pt>
                <c:pt idx="12422">
                  <c:v>124.230000000028</c:v>
                </c:pt>
                <c:pt idx="12423">
                  <c:v>124.240000000028</c:v>
                </c:pt>
                <c:pt idx="12424">
                  <c:v>124.250000000028</c:v>
                </c:pt>
                <c:pt idx="12425">
                  <c:v>124.260000000028</c:v>
                </c:pt>
                <c:pt idx="12426">
                  <c:v>124.27000000002801</c:v>
                </c:pt>
                <c:pt idx="12427">
                  <c:v>124.280000000028</c:v>
                </c:pt>
                <c:pt idx="12428">
                  <c:v>124.290000000028</c:v>
                </c:pt>
                <c:pt idx="12429">
                  <c:v>124.30000000002801</c:v>
                </c:pt>
                <c:pt idx="12430">
                  <c:v>124.310000000028</c:v>
                </c:pt>
                <c:pt idx="12431">
                  <c:v>124.320000000028</c:v>
                </c:pt>
                <c:pt idx="12432">
                  <c:v>124.33000000002799</c:v>
                </c:pt>
                <c:pt idx="12433">
                  <c:v>124.340000000028</c:v>
                </c:pt>
                <c:pt idx="12434">
                  <c:v>124.350000000028</c:v>
                </c:pt>
                <c:pt idx="12435">
                  <c:v>124.36000000002799</c:v>
                </c:pt>
                <c:pt idx="12436">
                  <c:v>124.370000000028</c:v>
                </c:pt>
                <c:pt idx="12437">
                  <c:v>124.38000000002801</c:v>
                </c:pt>
                <c:pt idx="12438">
                  <c:v>124.390000000028</c:v>
                </c:pt>
                <c:pt idx="12439">
                  <c:v>124.400000000028</c:v>
                </c:pt>
                <c:pt idx="12440">
                  <c:v>124.41000000002801</c:v>
                </c:pt>
                <c:pt idx="12441">
                  <c:v>124.420000000028</c:v>
                </c:pt>
                <c:pt idx="12442">
                  <c:v>124.430000000028</c:v>
                </c:pt>
                <c:pt idx="12443">
                  <c:v>124.44000000002799</c:v>
                </c:pt>
                <c:pt idx="12444">
                  <c:v>124.450000000028</c:v>
                </c:pt>
                <c:pt idx="12445">
                  <c:v>124.460000000028</c:v>
                </c:pt>
                <c:pt idx="12446">
                  <c:v>124.47000000002799</c:v>
                </c:pt>
                <c:pt idx="12447">
                  <c:v>124.480000000028</c:v>
                </c:pt>
                <c:pt idx="12448">
                  <c:v>124.490000000028</c:v>
                </c:pt>
                <c:pt idx="12449">
                  <c:v>124.500000000028</c:v>
                </c:pt>
                <c:pt idx="12450">
                  <c:v>124.510000000028</c:v>
                </c:pt>
                <c:pt idx="12451">
                  <c:v>124.52000000002801</c:v>
                </c:pt>
                <c:pt idx="12452">
                  <c:v>124.530000000028</c:v>
                </c:pt>
                <c:pt idx="12453">
                  <c:v>124.540000000028</c:v>
                </c:pt>
                <c:pt idx="12454">
                  <c:v>124.55000000002801</c:v>
                </c:pt>
                <c:pt idx="12455">
                  <c:v>124.560000000028</c:v>
                </c:pt>
                <c:pt idx="12456">
                  <c:v>124.570000000028</c:v>
                </c:pt>
                <c:pt idx="12457">
                  <c:v>124.58000000002799</c:v>
                </c:pt>
                <c:pt idx="12458">
                  <c:v>124.590000000028</c:v>
                </c:pt>
                <c:pt idx="12459">
                  <c:v>124.600000000029</c:v>
                </c:pt>
                <c:pt idx="12460">
                  <c:v>124.61000000002799</c:v>
                </c:pt>
                <c:pt idx="12461">
                  <c:v>124.620000000028</c:v>
                </c:pt>
                <c:pt idx="12462">
                  <c:v>124.630000000029</c:v>
                </c:pt>
                <c:pt idx="12463">
                  <c:v>124.640000000028</c:v>
                </c:pt>
                <c:pt idx="12464">
                  <c:v>124.650000000028</c:v>
                </c:pt>
                <c:pt idx="12465">
                  <c:v>124.660000000029</c:v>
                </c:pt>
                <c:pt idx="12466">
                  <c:v>124.670000000028</c:v>
                </c:pt>
                <c:pt idx="12467">
                  <c:v>124.680000000028</c:v>
                </c:pt>
                <c:pt idx="12468">
                  <c:v>124.69000000002799</c:v>
                </c:pt>
                <c:pt idx="12469">
                  <c:v>124.700000000028</c:v>
                </c:pt>
                <c:pt idx="12470">
                  <c:v>124.710000000028</c:v>
                </c:pt>
                <c:pt idx="12471">
                  <c:v>124.72000000002799</c:v>
                </c:pt>
                <c:pt idx="12472">
                  <c:v>124.730000000028</c:v>
                </c:pt>
                <c:pt idx="12473">
                  <c:v>124.740000000028</c:v>
                </c:pt>
                <c:pt idx="12474">
                  <c:v>124.750000000028</c:v>
                </c:pt>
                <c:pt idx="12475">
                  <c:v>124.760000000028</c:v>
                </c:pt>
                <c:pt idx="12476">
                  <c:v>124.770000000029</c:v>
                </c:pt>
                <c:pt idx="12477">
                  <c:v>124.78000000002901</c:v>
                </c:pt>
                <c:pt idx="12478">
                  <c:v>124.790000000029</c:v>
                </c:pt>
                <c:pt idx="12479">
                  <c:v>124.800000000029</c:v>
                </c:pt>
                <c:pt idx="12480">
                  <c:v>124.81000000002901</c:v>
                </c:pt>
                <c:pt idx="12481">
                  <c:v>124.820000000029</c:v>
                </c:pt>
                <c:pt idx="12482">
                  <c:v>124.830000000029</c:v>
                </c:pt>
                <c:pt idx="12483">
                  <c:v>124.84000000002899</c:v>
                </c:pt>
                <c:pt idx="12484">
                  <c:v>124.850000000029</c:v>
                </c:pt>
                <c:pt idx="12485">
                  <c:v>124.860000000029</c:v>
                </c:pt>
                <c:pt idx="12486">
                  <c:v>124.87000000002899</c:v>
                </c:pt>
                <c:pt idx="12487">
                  <c:v>124.880000000029</c:v>
                </c:pt>
                <c:pt idx="12488">
                  <c:v>124.890000000029</c:v>
                </c:pt>
                <c:pt idx="12489">
                  <c:v>124.900000000029</c:v>
                </c:pt>
                <c:pt idx="12490">
                  <c:v>124.910000000029</c:v>
                </c:pt>
                <c:pt idx="12491">
                  <c:v>124.92000000002901</c:v>
                </c:pt>
                <c:pt idx="12492">
                  <c:v>124.930000000029</c:v>
                </c:pt>
                <c:pt idx="12493">
                  <c:v>124.940000000029</c:v>
                </c:pt>
                <c:pt idx="12494">
                  <c:v>124.95000000002899</c:v>
                </c:pt>
                <c:pt idx="12495">
                  <c:v>124.960000000029</c:v>
                </c:pt>
                <c:pt idx="12496">
                  <c:v>124.970000000029</c:v>
                </c:pt>
                <c:pt idx="12497">
                  <c:v>124.98000000002899</c:v>
                </c:pt>
                <c:pt idx="12498">
                  <c:v>124.990000000029</c:v>
                </c:pt>
                <c:pt idx="12499">
                  <c:v>125.000000000029</c:v>
                </c:pt>
                <c:pt idx="12500">
                  <c:v>125.010000000029</c:v>
                </c:pt>
                <c:pt idx="12501">
                  <c:v>125.020000000029</c:v>
                </c:pt>
                <c:pt idx="12502">
                  <c:v>125.03000000002901</c:v>
                </c:pt>
                <c:pt idx="12503">
                  <c:v>125.040000000029</c:v>
                </c:pt>
                <c:pt idx="12504">
                  <c:v>125.050000000029</c:v>
                </c:pt>
                <c:pt idx="12505">
                  <c:v>125.06000000002901</c:v>
                </c:pt>
                <c:pt idx="12506">
                  <c:v>125.070000000029</c:v>
                </c:pt>
                <c:pt idx="12507">
                  <c:v>125.080000000029</c:v>
                </c:pt>
                <c:pt idx="12508">
                  <c:v>125.09000000002899</c:v>
                </c:pt>
                <c:pt idx="12509">
                  <c:v>125.100000000029</c:v>
                </c:pt>
                <c:pt idx="12510">
                  <c:v>125.110000000029</c:v>
                </c:pt>
                <c:pt idx="12511">
                  <c:v>125.12000000002899</c:v>
                </c:pt>
                <c:pt idx="12512">
                  <c:v>125.130000000029</c:v>
                </c:pt>
                <c:pt idx="12513">
                  <c:v>125.140000000029</c:v>
                </c:pt>
                <c:pt idx="12514">
                  <c:v>125.150000000029</c:v>
                </c:pt>
                <c:pt idx="12515">
                  <c:v>125.160000000029</c:v>
                </c:pt>
                <c:pt idx="12516">
                  <c:v>125.17000000002901</c:v>
                </c:pt>
                <c:pt idx="12517">
                  <c:v>125.180000000029</c:v>
                </c:pt>
                <c:pt idx="12518">
                  <c:v>125.190000000029</c:v>
                </c:pt>
                <c:pt idx="12519">
                  <c:v>125.20000000002899</c:v>
                </c:pt>
                <c:pt idx="12520">
                  <c:v>125.210000000029</c:v>
                </c:pt>
                <c:pt idx="12521">
                  <c:v>125.220000000029</c:v>
                </c:pt>
                <c:pt idx="12522">
                  <c:v>125.23000000002899</c:v>
                </c:pt>
                <c:pt idx="12523">
                  <c:v>125.240000000029</c:v>
                </c:pt>
                <c:pt idx="12524">
                  <c:v>125.250000000029</c:v>
                </c:pt>
                <c:pt idx="12525">
                  <c:v>125.260000000029</c:v>
                </c:pt>
                <c:pt idx="12526">
                  <c:v>125.270000000029</c:v>
                </c:pt>
                <c:pt idx="12527">
                  <c:v>125.28000000002901</c:v>
                </c:pt>
                <c:pt idx="12528">
                  <c:v>125.290000000029</c:v>
                </c:pt>
                <c:pt idx="12529">
                  <c:v>125.300000000029</c:v>
                </c:pt>
                <c:pt idx="12530">
                  <c:v>125.31000000002901</c:v>
                </c:pt>
                <c:pt idx="12531">
                  <c:v>125.320000000029</c:v>
                </c:pt>
                <c:pt idx="12532">
                  <c:v>125.330000000029</c:v>
                </c:pt>
                <c:pt idx="12533">
                  <c:v>125.34000000002899</c:v>
                </c:pt>
                <c:pt idx="12534">
                  <c:v>125.350000000029</c:v>
                </c:pt>
                <c:pt idx="12535">
                  <c:v>125.360000000029</c:v>
                </c:pt>
                <c:pt idx="12536">
                  <c:v>125.37000000002899</c:v>
                </c:pt>
                <c:pt idx="12537">
                  <c:v>125.380000000029</c:v>
                </c:pt>
                <c:pt idx="12538">
                  <c:v>125.390000000029</c:v>
                </c:pt>
                <c:pt idx="12539">
                  <c:v>125.400000000029</c:v>
                </c:pt>
                <c:pt idx="12540">
                  <c:v>125.410000000029</c:v>
                </c:pt>
                <c:pt idx="12541">
                  <c:v>125.42000000002901</c:v>
                </c:pt>
                <c:pt idx="12542">
                  <c:v>125.430000000029</c:v>
                </c:pt>
                <c:pt idx="12543">
                  <c:v>125.440000000029</c:v>
                </c:pt>
                <c:pt idx="12544">
                  <c:v>125.45000000002899</c:v>
                </c:pt>
                <c:pt idx="12545">
                  <c:v>125.460000000029</c:v>
                </c:pt>
                <c:pt idx="12546">
                  <c:v>125.470000000029</c:v>
                </c:pt>
                <c:pt idx="12547">
                  <c:v>125.48000000002899</c:v>
                </c:pt>
                <c:pt idx="12548">
                  <c:v>125.490000000029</c:v>
                </c:pt>
                <c:pt idx="12549">
                  <c:v>125.500000000029</c:v>
                </c:pt>
                <c:pt idx="12550">
                  <c:v>125.510000000029</c:v>
                </c:pt>
                <c:pt idx="12551">
                  <c:v>125.520000000029</c:v>
                </c:pt>
                <c:pt idx="12552">
                  <c:v>125.53000000002901</c:v>
                </c:pt>
                <c:pt idx="12553">
                  <c:v>125.540000000029</c:v>
                </c:pt>
                <c:pt idx="12554">
                  <c:v>125.550000000029</c:v>
                </c:pt>
                <c:pt idx="12555">
                  <c:v>125.56000000002901</c:v>
                </c:pt>
                <c:pt idx="12556">
                  <c:v>125.570000000029</c:v>
                </c:pt>
                <c:pt idx="12557">
                  <c:v>125.580000000029</c:v>
                </c:pt>
                <c:pt idx="12558">
                  <c:v>125.59000000002899</c:v>
                </c:pt>
                <c:pt idx="12559">
                  <c:v>125.600000000029</c:v>
                </c:pt>
                <c:pt idx="12560">
                  <c:v>125.610000000029</c:v>
                </c:pt>
                <c:pt idx="12561">
                  <c:v>125.62000000002899</c:v>
                </c:pt>
                <c:pt idx="12562">
                  <c:v>125.630000000029</c:v>
                </c:pt>
                <c:pt idx="12563">
                  <c:v>125.640000000029</c:v>
                </c:pt>
                <c:pt idx="12564">
                  <c:v>125.650000000029</c:v>
                </c:pt>
                <c:pt idx="12565">
                  <c:v>125.660000000029</c:v>
                </c:pt>
                <c:pt idx="12566">
                  <c:v>125.67000000002901</c:v>
                </c:pt>
                <c:pt idx="12567">
                  <c:v>125.680000000029</c:v>
                </c:pt>
                <c:pt idx="12568">
                  <c:v>125.690000000029</c:v>
                </c:pt>
                <c:pt idx="12569">
                  <c:v>125.70000000002899</c:v>
                </c:pt>
                <c:pt idx="12570">
                  <c:v>125.710000000029</c:v>
                </c:pt>
                <c:pt idx="12571">
                  <c:v>125.720000000029</c:v>
                </c:pt>
                <c:pt idx="12572">
                  <c:v>125.73000000002899</c:v>
                </c:pt>
                <c:pt idx="12573">
                  <c:v>125.740000000029</c:v>
                </c:pt>
                <c:pt idx="12574">
                  <c:v>125.750000000029</c:v>
                </c:pt>
                <c:pt idx="12575">
                  <c:v>125.760000000029</c:v>
                </c:pt>
                <c:pt idx="12576">
                  <c:v>125.770000000029</c:v>
                </c:pt>
                <c:pt idx="12577">
                  <c:v>125.78000000002901</c:v>
                </c:pt>
                <c:pt idx="12578">
                  <c:v>125.790000000029</c:v>
                </c:pt>
                <c:pt idx="12579">
                  <c:v>125.800000000029</c:v>
                </c:pt>
                <c:pt idx="12580">
                  <c:v>125.81000000002901</c:v>
                </c:pt>
                <c:pt idx="12581">
                  <c:v>125.820000000029</c:v>
                </c:pt>
                <c:pt idx="12582">
                  <c:v>125.830000000029</c:v>
                </c:pt>
                <c:pt idx="12583">
                  <c:v>125.84000000002899</c:v>
                </c:pt>
                <c:pt idx="12584">
                  <c:v>125.850000000029</c:v>
                </c:pt>
                <c:pt idx="12585">
                  <c:v>125.860000000029</c:v>
                </c:pt>
                <c:pt idx="12586">
                  <c:v>125.87000000002899</c:v>
                </c:pt>
                <c:pt idx="12587">
                  <c:v>125.880000000029</c:v>
                </c:pt>
                <c:pt idx="12588">
                  <c:v>125.890000000029</c:v>
                </c:pt>
                <c:pt idx="12589">
                  <c:v>125.900000000029</c:v>
                </c:pt>
                <c:pt idx="12590">
                  <c:v>125.910000000029</c:v>
                </c:pt>
                <c:pt idx="12591">
                  <c:v>125.92000000002901</c:v>
                </c:pt>
                <c:pt idx="12592">
                  <c:v>125.930000000029</c:v>
                </c:pt>
                <c:pt idx="12593">
                  <c:v>125.940000000029</c:v>
                </c:pt>
                <c:pt idx="12594">
                  <c:v>125.95000000002899</c:v>
                </c:pt>
                <c:pt idx="12595">
                  <c:v>125.960000000029</c:v>
                </c:pt>
                <c:pt idx="12596">
                  <c:v>125.970000000029</c:v>
                </c:pt>
                <c:pt idx="12597">
                  <c:v>125.98000000002899</c:v>
                </c:pt>
                <c:pt idx="12598">
                  <c:v>125.990000000029</c:v>
                </c:pt>
                <c:pt idx="12599">
                  <c:v>126.000000000029</c:v>
                </c:pt>
                <c:pt idx="12600">
                  <c:v>126.010000000029</c:v>
                </c:pt>
                <c:pt idx="12601">
                  <c:v>126.020000000029</c:v>
                </c:pt>
                <c:pt idx="12602">
                  <c:v>126.03000000002901</c:v>
                </c:pt>
                <c:pt idx="12603">
                  <c:v>126.040000000029</c:v>
                </c:pt>
                <c:pt idx="12604">
                  <c:v>126.050000000029</c:v>
                </c:pt>
                <c:pt idx="12605">
                  <c:v>126.06000000002901</c:v>
                </c:pt>
                <c:pt idx="12606">
                  <c:v>126.070000000029</c:v>
                </c:pt>
                <c:pt idx="12607">
                  <c:v>126.080000000029</c:v>
                </c:pt>
                <c:pt idx="12608">
                  <c:v>126.09000000002899</c:v>
                </c:pt>
                <c:pt idx="12609">
                  <c:v>126.100000000029</c:v>
                </c:pt>
                <c:pt idx="12610">
                  <c:v>126.110000000029</c:v>
                </c:pt>
                <c:pt idx="12611">
                  <c:v>126.12000000002899</c:v>
                </c:pt>
                <c:pt idx="12612">
                  <c:v>126.130000000029</c:v>
                </c:pt>
                <c:pt idx="12613">
                  <c:v>126.140000000029</c:v>
                </c:pt>
                <c:pt idx="12614">
                  <c:v>126.150000000029</c:v>
                </c:pt>
                <c:pt idx="12615">
                  <c:v>126.160000000029</c:v>
                </c:pt>
                <c:pt idx="12616">
                  <c:v>126.17000000002901</c:v>
                </c:pt>
                <c:pt idx="12617">
                  <c:v>126.180000000029</c:v>
                </c:pt>
                <c:pt idx="12618">
                  <c:v>126.190000000029</c:v>
                </c:pt>
                <c:pt idx="12619">
                  <c:v>126.20000000002899</c:v>
                </c:pt>
                <c:pt idx="12620">
                  <c:v>126.210000000029</c:v>
                </c:pt>
                <c:pt idx="12621">
                  <c:v>126.220000000029</c:v>
                </c:pt>
                <c:pt idx="12622">
                  <c:v>126.23000000002899</c:v>
                </c:pt>
                <c:pt idx="12623">
                  <c:v>126.240000000029</c:v>
                </c:pt>
                <c:pt idx="12624">
                  <c:v>126.250000000029</c:v>
                </c:pt>
                <c:pt idx="12625">
                  <c:v>126.260000000029</c:v>
                </c:pt>
                <c:pt idx="12626">
                  <c:v>126.270000000029</c:v>
                </c:pt>
                <c:pt idx="12627">
                  <c:v>126.28000000002901</c:v>
                </c:pt>
                <c:pt idx="12628">
                  <c:v>126.290000000029</c:v>
                </c:pt>
                <c:pt idx="12629">
                  <c:v>126.300000000029</c:v>
                </c:pt>
                <c:pt idx="12630">
                  <c:v>126.31000000002901</c:v>
                </c:pt>
                <c:pt idx="12631">
                  <c:v>126.320000000029</c:v>
                </c:pt>
                <c:pt idx="12632">
                  <c:v>126.330000000029</c:v>
                </c:pt>
                <c:pt idx="12633">
                  <c:v>126.34000000002899</c:v>
                </c:pt>
                <c:pt idx="12634">
                  <c:v>126.350000000029</c:v>
                </c:pt>
                <c:pt idx="12635">
                  <c:v>126.360000000029</c:v>
                </c:pt>
                <c:pt idx="12636">
                  <c:v>126.37000000002899</c:v>
                </c:pt>
                <c:pt idx="12637">
                  <c:v>126.380000000029</c:v>
                </c:pt>
                <c:pt idx="12638">
                  <c:v>126.390000000029</c:v>
                </c:pt>
                <c:pt idx="12639">
                  <c:v>126.400000000029</c:v>
                </c:pt>
                <c:pt idx="12640">
                  <c:v>126.410000000029</c:v>
                </c:pt>
                <c:pt idx="12641">
                  <c:v>126.42000000002901</c:v>
                </c:pt>
                <c:pt idx="12642">
                  <c:v>126.430000000029</c:v>
                </c:pt>
                <c:pt idx="12643">
                  <c:v>126.440000000029</c:v>
                </c:pt>
                <c:pt idx="12644">
                  <c:v>126.45000000002899</c:v>
                </c:pt>
                <c:pt idx="12645">
                  <c:v>126.460000000029</c:v>
                </c:pt>
                <c:pt idx="12646">
                  <c:v>126.470000000029</c:v>
                </c:pt>
                <c:pt idx="12647">
                  <c:v>126.48000000002899</c:v>
                </c:pt>
                <c:pt idx="12648">
                  <c:v>126.490000000029</c:v>
                </c:pt>
                <c:pt idx="12649">
                  <c:v>126.500000000029</c:v>
                </c:pt>
                <c:pt idx="12650">
                  <c:v>126.510000000029</c:v>
                </c:pt>
                <c:pt idx="12651">
                  <c:v>126.520000000029</c:v>
                </c:pt>
                <c:pt idx="12652">
                  <c:v>126.53000000003</c:v>
                </c:pt>
                <c:pt idx="12653">
                  <c:v>126.540000000029</c:v>
                </c:pt>
                <c:pt idx="12654">
                  <c:v>126.550000000029</c:v>
                </c:pt>
                <c:pt idx="12655">
                  <c:v>126.56000000003</c:v>
                </c:pt>
                <c:pt idx="12656">
                  <c:v>126.570000000029</c:v>
                </c:pt>
                <c:pt idx="12657">
                  <c:v>126.580000000029</c:v>
                </c:pt>
                <c:pt idx="12658">
                  <c:v>126.59000000002899</c:v>
                </c:pt>
                <c:pt idx="12659">
                  <c:v>126.600000000029</c:v>
                </c:pt>
                <c:pt idx="12660">
                  <c:v>126.610000000029</c:v>
                </c:pt>
                <c:pt idx="12661">
                  <c:v>126.62000000002899</c:v>
                </c:pt>
                <c:pt idx="12662">
                  <c:v>126.630000000029</c:v>
                </c:pt>
                <c:pt idx="12663">
                  <c:v>126.640000000029</c:v>
                </c:pt>
                <c:pt idx="12664">
                  <c:v>126.650000000029</c:v>
                </c:pt>
                <c:pt idx="12665">
                  <c:v>126.660000000029</c:v>
                </c:pt>
                <c:pt idx="12666">
                  <c:v>126.67000000002901</c:v>
                </c:pt>
                <c:pt idx="12667">
                  <c:v>126.680000000029</c:v>
                </c:pt>
                <c:pt idx="12668">
                  <c:v>126.690000000029</c:v>
                </c:pt>
                <c:pt idx="12669">
                  <c:v>126.70000000002899</c:v>
                </c:pt>
                <c:pt idx="12670">
                  <c:v>126.710000000029</c:v>
                </c:pt>
                <c:pt idx="12671">
                  <c:v>126.72000000003</c:v>
                </c:pt>
                <c:pt idx="12672">
                  <c:v>126.73000000003</c:v>
                </c:pt>
                <c:pt idx="12673">
                  <c:v>126.74000000002999</c:v>
                </c:pt>
                <c:pt idx="12674">
                  <c:v>126.75000000003</c:v>
                </c:pt>
                <c:pt idx="12675">
                  <c:v>126.76000000003</c:v>
                </c:pt>
                <c:pt idx="12676">
                  <c:v>126.77000000003</c:v>
                </c:pt>
                <c:pt idx="12677">
                  <c:v>126.78000000003</c:v>
                </c:pt>
                <c:pt idx="12678">
                  <c:v>126.79000000003001</c:v>
                </c:pt>
                <c:pt idx="12679">
                  <c:v>126.80000000003</c:v>
                </c:pt>
                <c:pt idx="12680">
                  <c:v>126.81000000003</c:v>
                </c:pt>
                <c:pt idx="12681">
                  <c:v>126.82000000003001</c:v>
                </c:pt>
                <c:pt idx="12682">
                  <c:v>126.83000000003</c:v>
                </c:pt>
                <c:pt idx="12683">
                  <c:v>126.84000000003</c:v>
                </c:pt>
                <c:pt idx="12684">
                  <c:v>126.85000000002999</c:v>
                </c:pt>
                <c:pt idx="12685">
                  <c:v>126.86000000003</c:v>
                </c:pt>
                <c:pt idx="12686">
                  <c:v>126.87000000003</c:v>
                </c:pt>
                <c:pt idx="12687">
                  <c:v>126.88000000002999</c:v>
                </c:pt>
                <c:pt idx="12688">
                  <c:v>126.89000000003</c:v>
                </c:pt>
                <c:pt idx="12689">
                  <c:v>126.90000000003</c:v>
                </c:pt>
                <c:pt idx="12690">
                  <c:v>126.91000000003</c:v>
                </c:pt>
                <c:pt idx="12691">
                  <c:v>126.92000000003</c:v>
                </c:pt>
                <c:pt idx="12692">
                  <c:v>126.93000000003001</c:v>
                </c:pt>
                <c:pt idx="12693">
                  <c:v>126.94000000003</c:v>
                </c:pt>
                <c:pt idx="12694">
                  <c:v>126.95000000003</c:v>
                </c:pt>
                <c:pt idx="12695">
                  <c:v>126.96000000003001</c:v>
                </c:pt>
                <c:pt idx="12696">
                  <c:v>126.97000000003</c:v>
                </c:pt>
                <c:pt idx="12697">
                  <c:v>126.98000000003</c:v>
                </c:pt>
                <c:pt idx="12698">
                  <c:v>126.99000000002999</c:v>
                </c:pt>
                <c:pt idx="12699">
                  <c:v>127.00000000003</c:v>
                </c:pt>
                <c:pt idx="12700">
                  <c:v>127.01000000003</c:v>
                </c:pt>
                <c:pt idx="12701">
                  <c:v>127.02000000003</c:v>
                </c:pt>
                <c:pt idx="12702">
                  <c:v>127.03000000003</c:v>
                </c:pt>
                <c:pt idx="12703">
                  <c:v>127.04000000003001</c:v>
                </c:pt>
                <c:pt idx="12704">
                  <c:v>127.05000000003</c:v>
                </c:pt>
                <c:pt idx="12705">
                  <c:v>127.06000000003</c:v>
                </c:pt>
                <c:pt idx="12706">
                  <c:v>127.07000000003001</c:v>
                </c:pt>
                <c:pt idx="12707">
                  <c:v>127.08000000003</c:v>
                </c:pt>
                <c:pt idx="12708">
                  <c:v>127.09000000003</c:v>
                </c:pt>
                <c:pt idx="12709">
                  <c:v>127.10000000002999</c:v>
                </c:pt>
                <c:pt idx="12710">
                  <c:v>127.11000000003</c:v>
                </c:pt>
                <c:pt idx="12711">
                  <c:v>127.12000000003</c:v>
                </c:pt>
                <c:pt idx="12712">
                  <c:v>127.13000000002999</c:v>
                </c:pt>
                <c:pt idx="12713">
                  <c:v>127.14000000003</c:v>
                </c:pt>
                <c:pt idx="12714">
                  <c:v>127.15000000003</c:v>
                </c:pt>
                <c:pt idx="12715">
                  <c:v>127.16000000003</c:v>
                </c:pt>
                <c:pt idx="12716">
                  <c:v>127.17000000003</c:v>
                </c:pt>
                <c:pt idx="12717">
                  <c:v>127.18000000003001</c:v>
                </c:pt>
                <c:pt idx="12718">
                  <c:v>127.19000000003</c:v>
                </c:pt>
                <c:pt idx="12719">
                  <c:v>127.20000000003</c:v>
                </c:pt>
                <c:pt idx="12720">
                  <c:v>127.21000000003001</c:v>
                </c:pt>
                <c:pt idx="12721">
                  <c:v>127.22000000003</c:v>
                </c:pt>
                <c:pt idx="12722">
                  <c:v>127.23000000003</c:v>
                </c:pt>
                <c:pt idx="12723">
                  <c:v>127.24000000002999</c:v>
                </c:pt>
                <c:pt idx="12724">
                  <c:v>127.25000000003</c:v>
                </c:pt>
                <c:pt idx="12725">
                  <c:v>127.26000000003</c:v>
                </c:pt>
                <c:pt idx="12726">
                  <c:v>127.27000000003</c:v>
                </c:pt>
                <c:pt idx="12727">
                  <c:v>127.28000000003</c:v>
                </c:pt>
                <c:pt idx="12728">
                  <c:v>127.29000000003001</c:v>
                </c:pt>
                <c:pt idx="12729">
                  <c:v>127.30000000003</c:v>
                </c:pt>
                <c:pt idx="12730">
                  <c:v>127.31000000003</c:v>
                </c:pt>
                <c:pt idx="12731">
                  <c:v>127.32000000003001</c:v>
                </c:pt>
                <c:pt idx="12732">
                  <c:v>127.33000000003</c:v>
                </c:pt>
                <c:pt idx="12733">
                  <c:v>127.34000000003</c:v>
                </c:pt>
                <c:pt idx="12734">
                  <c:v>127.35000000002999</c:v>
                </c:pt>
                <c:pt idx="12735">
                  <c:v>127.36000000003</c:v>
                </c:pt>
                <c:pt idx="12736">
                  <c:v>127.37000000003</c:v>
                </c:pt>
                <c:pt idx="12737">
                  <c:v>127.38000000002999</c:v>
                </c:pt>
                <c:pt idx="12738">
                  <c:v>127.39000000003</c:v>
                </c:pt>
                <c:pt idx="12739">
                  <c:v>127.40000000003</c:v>
                </c:pt>
                <c:pt idx="12740">
                  <c:v>127.41000000003</c:v>
                </c:pt>
                <c:pt idx="12741">
                  <c:v>127.42000000003</c:v>
                </c:pt>
                <c:pt idx="12742">
                  <c:v>127.43000000003001</c:v>
                </c:pt>
                <c:pt idx="12743">
                  <c:v>127.44000000003</c:v>
                </c:pt>
                <c:pt idx="12744">
                  <c:v>127.45000000003</c:v>
                </c:pt>
                <c:pt idx="12745">
                  <c:v>127.46000000003001</c:v>
                </c:pt>
                <c:pt idx="12746">
                  <c:v>127.47000000003</c:v>
                </c:pt>
                <c:pt idx="12747">
                  <c:v>127.48000000003</c:v>
                </c:pt>
                <c:pt idx="12748">
                  <c:v>127.49000000002999</c:v>
                </c:pt>
                <c:pt idx="12749">
                  <c:v>127.50000000003</c:v>
                </c:pt>
                <c:pt idx="12750">
                  <c:v>127.51000000003</c:v>
                </c:pt>
                <c:pt idx="12751">
                  <c:v>127.52000000003</c:v>
                </c:pt>
                <c:pt idx="12752">
                  <c:v>127.53000000003</c:v>
                </c:pt>
                <c:pt idx="12753">
                  <c:v>127.54000000003001</c:v>
                </c:pt>
                <c:pt idx="12754">
                  <c:v>127.55000000003</c:v>
                </c:pt>
                <c:pt idx="12755">
                  <c:v>127.56000000003</c:v>
                </c:pt>
                <c:pt idx="12756">
                  <c:v>127.57000000003001</c:v>
                </c:pt>
                <c:pt idx="12757">
                  <c:v>127.58000000003</c:v>
                </c:pt>
                <c:pt idx="12758">
                  <c:v>127.59000000003</c:v>
                </c:pt>
                <c:pt idx="12759">
                  <c:v>127.60000000002999</c:v>
                </c:pt>
                <c:pt idx="12760">
                  <c:v>127.61000000003</c:v>
                </c:pt>
                <c:pt idx="12761">
                  <c:v>127.62000000003</c:v>
                </c:pt>
                <c:pt idx="12762">
                  <c:v>127.63000000002999</c:v>
                </c:pt>
                <c:pt idx="12763">
                  <c:v>127.64000000003</c:v>
                </c:pt>
                <c:pt idx="12764">
                  <c:v>127.65000000003</c:v>
                </c:pt>
                <c:pt idx="12765">
                  <c:v>127.66000000003</c:v>
                </c:pt>
                <c:pt idx="12766">
                  <c:v>127.67000000003</c:v>
                </c:pt>
                <c:pt idx="12767">
                  <c:v>127.68000000003001</c:v>
                </c:pt>
                <c:pt idx="12768">
                  <c:v>127.69000000003</c:v>
                </c:pt>
                <c:pt idx="12769">
                  <c:v>127.70000000003</c:v>
                </c:pt>
                <c:pt idx="12770">
                  <c:v>127.71000000003001</c:v>
                </c:pt>
                <c:pt idx="12771">
                  <c:v>127.72000000003</c:v>
                </c:pt>
                <c:pt idx="12772">
                  <c:v>127.73000000003</c:v>
                </c:pt>
                <c:pt idx="12773">
                  <c:v>127.74000000002999</c:v>
                </c:pt>
                <c:pt idx="12774">
                  <c:v>127.75000000003</c:v>
                </c:pt>
                <c:pt idx="12775">
                  <c:v>127.76000000003</c:v>
                </c:pt>
                <c:pt idx="12776">
                  <c:v>127.77000000003</c:v>
                </c:pt>
                <c:pt idx="12777">
                  <c:v>127.78000000003</c:v>
                </c:pt>
                <c:pt idx="12778">
                  <c:v>127.79000000003001</c:v>
                </c:pt>
                <c:pt idx="12779">
                  <c:v>127.80000000003</c:v>
                </c:pt>
                <c:pt idx="12780">
                  <c:v>127.81000000003</c:v>
                </c:pt>
                <c:pt idx="12781">
                  <c:v>127.82000000003001</c:v>
                </c:pt>
                <c:pt idx="12782">
                  <c:v>127.83000000003</c:v>
                </c:pt>
                <c:pt idx="12783">
                  <c:v>127.84000000003</c:v>
                </c:pt>
                <c:pt idx="12784">
                  <c:v>127.85000000002999</c:v>
                </c:pt>
                <c:pt idx="12785">
                  <c:v>127.86000000003</c:v>
                </c:pt>
                <c:pt idx="12786">
                  <c:v>127.87000000003</c:v>
                </c:pt>
                <c:pt idx="12787">
                  <c:v>127.88000000002999</c:v>
                </c:pt>
                <c:pt idx="12788">
                  <c:v>127.89000000003</c:v>
                </c:pt>
                <c:pt idx="12789">
                  <c:v>127.90000000003</c:v>
                </c:pt>
                <c:pt idx="12790">
                  <c:v>127.91000000003</c:v>
                </c:pt>
                <c:pt idx="12791">
                  <c:v>127.92000000003</c:v>
                </c:pt>
                <c:pt idx="12792">
                  <c:v>127.93000000003001</c:v>
                </c:pt>
                <c:pt idx="12793">
                  <c:v>127.94000000003</c:v>
                </c:pt>
                <c:pt idx="12794">
                  <c:v>127.95000000003</c:v>
                </c:pt>
                <c:pt idx="12795">
                  <c:v>127.96000000003001</c:v>
                </c:pt>
                <c:pt idx="12796">
                  <c:v>127.97000000003</c:v>
                </c:pt>
                <c:pt idx="12797">
                  <c:v>127.98000000003</c:v>
                </c:pt>
                <c:pt idx="12798">
                  <c:v>127.99000000002999</c:v>
                </c:pt>
                <c:pt idx="12799">
                  <c:v>128.00000000003001</c:v>
                </c:pt>
                <c:pt idx="12800">
                  <c:v>128.01000000003</c:v>
                </c:pt>
                <c:pt idx="12801">
                  <c:v>128.02000000003</c:v>
                </c:pt>
                <c:pt idx="12802">
                  <c:v>128.03000000002999</c:v>
                </c:pt>
                <c:pt idx="12803">
                  <c:v>128.04000000003001</c:v>
                </c:pt>
                <c:pt idx="12804">
                  <c:v>128.05000000003</c:v>
                </c:pt>
                <c:pt idx="12805">
                  <c:v>128.06000000002999</c:v>
                </c:pt>
                <c:pt idx="12806">
                  <c:v>128.07000000003001</c:v>
                </c:pt>
                <c:pt idx="12807">
                  <c:v>128.08000000003</c:v>
                </c:pt>
                <c:pt idx="12808">
                  <c:v>128.09000000002999</c:v>
                </c:pt>
                <c:pt idx="12809">
                  <c:v>128.10000000003001</c:v>
                </c:pt>
                <c:pt idx="12810">
                  <c:v>128.11000000003</c:v>
                </c:pt>
                <c:pt idx="12811">
                  <c:v>128.12000000002999</c:v>
                </c:pt>
                <c:pt idx="12812">
                  <c:v>128.13000000003001</c:v>
                </c:pt>
                <c:pt idx="12813">
                  <c:v>128.14000000003</c:v>
                </c:pt>
                <c:pt idx="12814">
                  <c:v>128.15000000002999</c:v>
                </c:pt>
                <c:pt idx="12815">
                  <c:v>128.16000000003001</c:v>
                </c:pt>
                <c:pt idx="12816">
                  <c:v>128.17000000003</c:v>
                </c:pt>
                <c:pt idx="12817">
                  <c:v>128.18000000002999</c:v>
                </c:pt>
                <c:pt idx="12818">
                  <c:v>128.19000000003001</c:v>
                </c:pt>
                <c:pt idx="12819">
                  <c:v>128.20000000003</c:v>
                </c:pt>
                <c:pt idx="12820">
                  <c:v>128.21000000002999</c:v>
                </c:pt>
                <c:pt idx="12821">
                  <c:v>128.22000000003001</c:v>
                </c:pt>
                <c:pt idx="12822">
                  <c:v>128.23000000003</c:v>
                </c:pt>
                <c:pt idx="12823">
                  <c:v>128.24000000002999</c:v>
                </c:pt>
                <c:pt idx="12824">
                  <c:v>128.25000000003001</c:v>
                </c:pt>
                <c:pt idx="12825">
                  <c:v>128.26000000003</c:v>
                </c:pt>
                <c:pt idx="12826">
                  <c:v>128.27000000003</c:v>
                </c:pt>
                <c:pt idx="12827">
                  <c:v>128.28000000002999</c:v>
                </c:pt>
                <c:pt idx="12828">
                  <c:v>128.29000000003001</c:v>
                </c:pt>
                <c:pt idx="12829">
                  <c:v>128.30000000003</c:v>
                </c:pt>
                <c:pt idx="12830">
                  <c:v>128.31000000002999</c:v>
                </c:pt>
                <c:pt idx="12831">
                  <c:v>128.32000000003001</c:v>
                </c:pt>
                <c:pt idx="12832">
                  <c:v>128.33000000003</c:v>
                </c:pt>
                <c:pt idx="12833">
                  <c:v>128.34000000002999</c:v>
                </c:pt>
                <c:pt idx="12834">
                  <c:v>128.35000000003001</c:v>
                </c:pt>
                <c:pt idx="12835">
                  <c:v>128.36000000003</c:v>
                </c:pt>
                <c:pt idx="12836">
                  <c:v>128.37000000002999</c:v>
                </c:pt>
                <c:pt idx="12837">
                  <c:v>128.38000000003001</c:v>
                </c:pt>
                <c:pt idx="12838">
                  <c:v>128.39000000003</c:v>
                </c:pt>
                <c:pt idx="12839">
                  <c:v>128.40000000002999</c:v>
                </c:pt>
                <c:pt idx="12840">
                  <c:v>128.41000000003001</c:v>
                </c:pt>
                <c:pt idx="12841">
                  <c:v>128.42000000003</c:v>
                </c:pt>
                <c:pt idx="12842">
                  <c:v>128.43000000002999</c:v>
                </c:pt>
                <c:pt idx="12843">
                  <c:v>128.44000000003001</c:v>
                </c:pt>
                <c:pt idx="12844">
                  <c:v>128.45000000003</c:v>
                </c:pt>
                <c:pt idx="12845">
                  <c:v>128.46000000002999</c:v>
                </c:pt>
                <c:pt idx="12846">
                  <c:v>128.47000000003001</c:v>
                </c:pt>
                <c:pt idx="12847">
                  <c:v>128.48000000003</c:v>
                </c:pt>
                <c:pt idx="12848">
                  <c:v>128.49000000002999</c:v>
                </c:pt>
                <c:pt idx="12849">
                  <c:v>128.50000000003001</c:v>
                </c:pt>
                <c:pt idx="12850">
                  <c:v>128.51000000003</c:v>
                </c:pt>
                <c:pt idx="12851">
                  <c:v>128.52000000003099</c:v>
                </c:pt>
                <c:pt idx="12852">
                  <c:v>128.53000000002999</c:v>
                </c:pt>
                <c:pt idx="12853">
                  <c:v>128.54000000003001</c:v>
                </c:pt>
                <c:pt idx="12854">
                  <c:v>128.55000000003</c:v>
                </c:pt>
                <c:pt idx="12855">
                  <c:v>128.56000000002999</c:v>
                </c:pt>
                <c:pt idx="12856">
                  <c:v>128.57000000003001</c:v>
                </c:pt>
                <c:pt idx="12857">
                  <c:v>128.58000000003099</c:v>
                </c:pt>
                <c:pt idx="12858">
                  <c:v>128.59000000002999</c:v>
                </c:pt>
                <c:pt idx="12859">
                  <c:v>128.60000000003001</c:v>
                </c:pt>
                <c:pt idx="12860">
                  <c:v>128.61000000003</c:v>
                </c:pt>
                <c:pt idx="12861">
                  <c:v>128.62000000003101</c:v>
                </c:pt>
                <c:pt idx="12862">
                  <c:v>128.63000000003001</c:v>
                </c:pt>
                <c:pt idx="12863">
                  <c:v>128.64000000003099</c:v>
                </c:pt>
                <c:pt idx="12864">
                  <c:v>128.65000000003101</c:v>
                </c:pt>
                <c:pt idx="12865">
                  <c:v>128.66000000003001</c:v>
                </c:pt>
                <c:pt idx="12866">
                  <c:v>128.67000000003</c:v>
                </c:pt>
                <c:pt idx="12867">
                  <c:v>128.68000000003099</c:v>
                </c:pt>
                <c:pt idx="12868">
                  <c:v>128.69000000003101</c:v>
                </c:pt>
                <c:pt idx="12869">
                  <c:v>128.700000000031</c:v>
                </c:pt>
                <c:pt idx="12870">
                  <c:v>128.71000000003099</c:v>
                </c:pt>
                <c:pt idx="12871">
                  <c:v>128.72000000003101</c:v>
                </c:pt>
                <c:pt idx="12872">
                  <c:v>128.730000000031</c:v>
                </c:pt>
                <c:pt idx="12873">
                  <c:v>128.74000000003099</c:v>
                </c:pt>
                <c:pt idx="12874">
                  <c:v>128.75000000003101</c:v>
                </c:pt>
                <c:pt idx="12875">
                  <c:v>128.760000000031</c:v>
                </c:pt>
                <c:pt idx="12876">
                  <c:v>128.77000000003099</c:v>
                </c:pt>
                <c:pt idx="12877">
                  <c:v>128.78000000003101</c:v>
                </c:pt>
                <c:pt idx="12878">
                  <c:v>128.790000000031</c:v>
                </c:pt>
                <c:pt idx="12879">
                  <c:v>128.80000000003099</c:v>
                </c:pt>
                <c:pt idx="12880">
                  <c:v>128.81000000003101</c:v>
                </c:pt>
                <c:pt idx="12881">
                  <c:v>128.820000000031</c:v>
                </c:pt>
                <c:pt idx="12882">
                  <c:v>128.83000000003099</c:v>
                </c:pt>
                <c:pt idx="12883">
                  <c:v>128.84000000003101</c:v>
                </c:pt>
                <c:pt idx="12884">
                  <c:v>128.850000000031</c:v>
                </c:pt>
                <c:pt idx="12885">
                  <c:v>128.86000000003099</c:v>
                </c:pt>
                <c:pt idx="12886">
                  <c:v>128.87000000003101</c:v>
                </c:pt>
                <c:pt idx="12887">
                  <c:v>128.880000000031</c:v>
                </c:pt>
                <c:pt idx="12888">
                  <c:v>128.89000000003099</c:v>
                </c:pt>
                <c:pt idx="12889">
                  <c:v>128.90000000003101</c:v>
                </c:pt>
                <c:pt idx="12890">
                  <c:v>128.910000000031</c:v>
                </c:pt>
                <c:pt idx="12891">
                  <c:v>128.920000000031</c:v>
                </c:pt>
                <c:pt idx="12892">
                  <c:v>128.93000000003099</c:v>
                </c:pt>
                <c:pt idx="12893">
                  <c:v>128.94000000003101</c:v>
                </c:pt>
                <c:pt idx="12894">
                  <c:v>128.950000000031</c:v>
                </c:pt>
                <c:pt idx="12895">
                  <c:v>128.96000000003099</c:v>
                </c:pt>
                <c:pt idx="12896">
                  <c:v>128.97000000003101</c:v>
                </c:pt>
                <c:pt idx="12897">
                  <c:v>128.980000000031</c:v>
                </c:pt>
                <c:pt idx="12898">
                  <c:v>128.99000000003099</c:v>
                </c:pt>
                <c:pt idx="12899">
                  <c:v>129.00000000003101</c:v>
                </c:pt>
                <c:pt idx="12900">
                  <c:v>129.010000000031</c:v>
                </c:pt>
                <c:pt idx="12901">
                  <c:v>129.02000000003099</c:v>
                </c:pt>
                <c:pt idx="12902">
                  <c:v>129.03000000003101</c:v>
                </c:pt>
                <c:pt idx="12903">
                  <c:v>129.040000000031</c:v>
                </c:pt>
                <c:pt idx="12904">
                  <c:v>129.05000000003099</c:v>
                </c:pt>
                <c:pt idx="12905">
                  <c:v>129.06000000003101</c:v>
                </c:pt>
                <c:pt idx="12906">
                  <c:v>129.070000000031</c:v>
                </c:pt>
                <c:pt idx="12907">
                  <c:v>129.08000000003099</c:v>
                </c:pt>
                <c:pt idx="12908">
                  <c:v>129.09000000003101</c:v>
                </c:pt>
                <c:pt idx="12909">
                  <c:v>129.100000000031</c:v>
                </c:pt>
                <c:pt idx="12910">
                  <c:v>129.11000000003099</c:v>
                </c:pt>
                <c:pt idx="12911">
                  <c:v>129.12000000003101</c:v>
                </c:pt>
                <c:pt idx="12912">
                  <c:v>129.130000000031</c:v>
                </c:pt>
                <c:pt idx="12913">
                  <c:v>129.14000000003099</c:v>
                </c:pt>
                <c:pt idx="12914">
                  <c:v>129.15000000003101</c:v>
                </c:pt>
                <c:pt idx="12915">
                  <c:v>129.160000000031</c:v>
                </c:pt>
                <c:pt idx="12916">
                  <c:v>129.170000000031</c:v>
                </c:pt>
                <c:pt idx="12917">
                  <c:v>129.18000000003099</c:v>
                </c:pt>
                <c:pt idx="12918">
                  <c:v>129.19000000003101</c:v>
                </c:pt>
                <c:pt idx="12919">
                  <c:v>129.200000000031</c:v>
                </c:pt>
                <c:pt idx="12920">
                  <c:v>129.21000000003099</c:v>
                </c:pt>
                <c:pt idx="12921">
                  <c:v>129.22000000003101</c:v>
                </c:pt>
                <c:pt idx="12922">
                  <c:v>129.230000000031</c:v>
                </c:pt>
                <c:pt idx="12923">
                  <c:v>129.24000000003099</c:v>
                </c:pt>
                <c:pt idx="12924">
                  <c:v>129.25000000003101</c:v>
                </c:pt>
                <c:pt idx="12925">
                  <c:v>129.260000000031</c:v>
                </c:pt>
                <c:pt idx="12926">
                  <c:v>129.27000000003099</c:v>
                </c:pt>
                <c:pt idx="12927">
                  <c:v>129.28000000003101</c:v>
                </c:pt>
                <c:pt idx="12928">
                  <c:v>129.290000000031</c:v>
                </c:pt>
                <c:pt idx="12929">
                  <c:v>129.30000000003099</c:v>
                </c:pt>
                <c:pt idx="12930">
                  <c:v>129.31000000003101</c:v>
                </c:pt>
                <c:pt idx="12931">
                  <c:v>129.320000000031</c:v>
                </c:pt>
                <c:pt idx="12932">
                  <c:v>129.33000000003099</c:v>
                </c:pt>
                <c:pt idx="12933">
                  <c:v>129.34000000003101</c:v>
                </c:pt>
                <c:pt idx="12934">
                  <c:v>129.350000000031</c:v>
                </c:pt>
                <c:pt idx="12935">
                  <c:v>129.36000000003099</c:v>
                </c:pt>
                <c:pt idx="12936">
                  <c:v>129.37000000003101</c:v>
                </c:pt>
                <c:pt idx="12937">
                  <c:v>129.380000000031</c:v>
                </c:pt>
                <c:pt idx="12938">
                  <c:v>129.39000000003099</c:v>
                </c:pt>
                <c:pt idx="12939">
                  <c:v>129.40000000003101</c:v>
                </c:pt>
                <c:pt idx="12940">
                  <c:v>129.410000000031</c:v>
                </c:pt>
                <c:pt idx="12941">
                  <c:v>129.420000000031</c:v>
                </c:pt>
                <c:pt idx="12942">
                  <c:v>129.43000000003099</c:v>
                </c:pt>
                <c:pt idx="12943">
                  <c:v>129.44000000003101</c:v>
                </c:pt>
                <c:pt idx="12944">
                  <c:v>129.450000000031</c:v>
                </c:pt>
                <c:pt idx="12945">
                  <c:v>129.46000000003099</c:v>
                </c:pt>
                <c:pt idx="12946">
                  <c:v>129.47000000003101</c:v>
                </c:pt>
                <c:pt idx="12947">
                  <c:v>129.480000000031</c:v>
                </c:pt>
                <c:pt idx="12948">
                  <c:v>129.49000000003099</c:v>
                </c:pt>
                <c:pt idx="12949">
                  <c:v>129.50000000003101</c:v>
                </c:pt>
                <c:pt idx="12950">
                  <c:v>129.510000000031</c:v>
                </c:pt>
                <c:pt idx="12951">
                  <c:v>129.52000000003099</c:v>
                </c:pt>
                <c:pt idx="12952">
                  <c:v>129.53000000003101</c:v>
                </c:pt>
                <c:pt idx="12953">
                  <c:v>129.540000000031</c:v>
                </c:pt>
                <c:pt idx="12954">
                  <c:v>129.55000000003099</c:v>
                </c:pt>
                <c:pt idx="12955">
                  <c:v>129.56000000003101</c:v>
                </c:pt>
                <c:pt idx="12956">
                  <c:v>129.570000000031</c:v>
                </c:pt>
                <c:pt idx="12957">
                  <c:v>129.58000000003099</c:v>
                </c:pt>
                <c:pt idx="12958">
                  <c:v>129.59000000003101</c:v>
                </c:pt>
                <c:pt idx="12959">
                  <c:v>129.600000000031</c:v>
                </c:pt>
                <c:pt idx="12960">
                  <c:v>129.61000000003099</c:v>
                </c:pt>
                <c:pt idx="12961">
                  <c:v>129.62000000003101</c:v>
                </c:pt>
                <c:pt idx="12962">
                  <c:v>129.630000000031</c:v>
                </c:pt>
                <c:pt idx="12963">
                  <c:v>129.64000000003099</c:v>
                </c:pt>
                <c:pt idx="12964">
                  <c:v>129.65000000003101</c:v>
                </c:pt>
                <c:pt idx="12965">
                  <c:v>129.660000000031</c:v>
                </c:pt>
                <c:pt idx="12966">
                  <c:v>129.670000000031</c:v>
                </c:pt>
                <c:pt idx="12967">
                  <c:v>129.68000000003099</c:v>
                </c:pt>
                <c:pt idx="12968">
                  <c:v>129.69000000003101</c:v>
                </c:pt>
                <c:pt idx="12969">
                  <c:v>129.700000000031</c:v>
                </c:pt>
                <c:pt idx="12970">
                  <c:v>129.71000000003099</c:v>
                </c:pt>
                <c:pt idx="12971">
                  <c:v>129.72000000003101</c:v>
                </c:pt>
                <c:pt idx="12972">
                  <c:v>129.730000000031</c:v>
                </c:pt>
                <c:pt idx="12973">
                  <c:v>129.74000000003099</c:v>
                </c:pt>
                <c:pt idx="12974">
                  <c:v>129.75000000003101</c:v>
                </c:pt>
                <c:pt idx="12975">
                  <c:v>129.760000000031</c:v>
                </c:pt>
                <c:pt idx="12976">
                  <c:v>129.77000000003099</c:v>
                </c:pt>
                <c:pt idx="12977">
                  <c:v>129.78000000003101</c:v>
                </c:pt>
                <c:pt idx="12978">
                  <c:v>129.790000000031</c:v>
                </c:pt>
                <c:pt idx="12979">
                  <c:v>129.80000000003099</c:v>
                </c:pt>
                <c:pt idx="12980">
                  <c:v>129.81000000003101</c:v>
                </c:pt>
                <c:pt idx="12981">
                  <c:v>129.820000000031</c:v>
                </c:pt>
                <c:pt idx="12982">
                  <c:v>129.83000000003099</c:v>
                </c:pt>
                <c:pt idx="12983">
                  <c:v>129.84000000003101</c:v>
                </c:pt>
                <c:pt idx="12984">
                  <c:v>129.850000000031</c:v>
                </c:pt>
                <c:pt idx="12985">
                  <c:v>129.86000000003099</c:v>
                </c:pt>
                <c:pt idx="12986">
                  <c:v>129.87000000003101</c:v>
                </c:pt>
                <c:pt idx="12987">
                  <c:v>129.880000000031</c:v>
                </c:pt>
                <c:pt idx="12988">
                  <c:v>129.89000000003099</c:v>
                </c:pt>
                <c:pt idx="12989">
                  <c:v>129.90000000003101</c:v>
                </c:pt>
                <c:pt idx="12990">
                  <c:v>129.910000000031</c:v>
                </c:pt>
                <c:pt idx="12991">
                  <c:v>129.920000000031</c:v>
                </c:pt>
                <c:pt idx="12992">
                  <c:v>129.93000000003099</c:v>
                </c:pt>
                <c:pt idx="12993">
                  <c:v>129.94000000003101</c:v>
                </c:pt>
                <c:pt idx="12994">
                  <c:v>129.950000000031</c:v>
                </c:pt>
                <c:pt idx="12995">
                  <c:v>129.96000000003099</c:v>
                </c:pt>
                <c:pt idx="12996">
                  <c:v>129.97000000003101</c:v>
                </c:pt>
                <c:pt idx="12997">
                  <c:v>129.980000000031</c:v>
                </c:pt>
                <c:pt idx="12998">
                  <c:v>129.99000000003099</c:v>
                </c:pt>
                <c:pt idx="12999">
                  <c:v>130.00000000003101</c:v>
                </c:pt>
                <c:pt idx="13000">
                  <c:v>130.010000000031</c:v>
                </c:pt>
                <c:pt idx="13001">
                  <c:v>130.02000000003099</c:v>
                </c:pt>
                <c:pt idx="13002">
                  <c:v>130.03000000003101</c:v>
                </c:pt>
                <c:pt idx="13003">
                  <c:v>130.040000000031</c:v>
                </c:pt>
                <c:pt idx="13004">
                  <c:v>130.05000000003099</c:v>
                </c:pt>
                <c:pt idx="13005">
                  <c:v>130.06000000003101</c:v>
                </c:pt>
                <c:pt idx="13006">
                  <c:v>130.070000000031</c:v>
                </c:pt>
                <c:pt idx="13007">
                  <c:v>130.08000000003099</c:v>
                </c:pt>
                <c:pt idx="13008">
                  <c:v>130.09000000003101</c:v>
                </c:pt>
                <c:pt idx="13009">
                  <c:v>130.100000000031</c:v>
                </c:pt>
                <c:pt idx="13010">
                  <c:v>130.11000000003099</c:v>
                </c:pt>
                <c:pt idx="13011">
                  <c:v>130.12000000003101</c:v>
                </c:pt>
                <c:pt idx="13012">
                  <c:v>130.130000000031</c:v>
                </c:pt>
                <c:pt idx="13013">
                  <c:v>130.14000000003099</c:v>
                </c:pt>
                <c:pt idx="13014">
                  <c:v>130.15000000003101</c:v>
                </c:pt>
                <c:pt idx="13015">
                  <c:v>130.160000000031</c:v>
                </c:pt>
                <c:pt idx="13016">
                  <c:v>130.170000000031</c:v>
                </c:pt>
                <c:pt idx="13017">
                  <c:v>130.18000000003099</c:v>
                </c:pt>
                <c:pt idx="13018">
                  <c:v>130.19000000003101</c:v>
                </c:pt>
                <c:pt idx="13019">
                  <c:v>130.200000000031</c:v>
                </c:pt>
                <c:pt idx="13020">
                  <c:v>130.21000000003099</c:v>
                </c:pt>
                <c:pt idx="13021">
                  <c:v>130.22000000003101</c:v>
                </c:pt>
                <c:pt idx="13022">
                  <c:v>130.230000000031</c:v>
                </c:pt>
                <c:pt idx="13023">
                  <c:v>130.24000000003099</c:v>
                </c:pt>
                <c:pt idx="13024">
                  <c:v>130.25000000003101</c:v>
                </c:pt>
                <c:pt idx="13025">
                  <c:v>130.260000000031</c:v>
                </c:pt>
                <c:pt idx="13026">
                  <c:v>130.27000000003099</c:v>
                </c:pt>
                <c:pt idx="13027">
                  <c:v>130.28000000003101</c:v>
                </c:pt>
                <c:pt idx="13028">
                  <c:v>130.290000000031</c:v>
                </c:pt>
                <c:pt idx="13029">
                  <c:v>130.30000000003099</c:v>
                </c:pt>
                <c:pt idx="13030">
                  <c:v>130.31000000003101</c:v>
                </c:pt>
                <c:pt idx="13031">
                  <c:v>130.320000000031</c:v>
                </c:pt>
                <c:pt idx="13032">
                  <c:v>130.33000000003099</c:v>
                </c:pt>
                <c:pt idx="13033">
                  <c:v>130.34000000003101</c:v>
                </c:pt>
                <c:pt idx="13034">
                  <c:v>130.350000000031</c:v>
                </c:pt>
                <c:pt idx="13035">
                  <c:v>130.36000000003099</c:v>
                </c:pt>
                <c:pt idx="13036">
                  <c:v>130.37000000003101</c:v>
                </c:pt>
                <c:pt idx="13037">
                  <c:v>130.380000000031</c:v>
                </c:pt>
                <c:pt idx="13038">
                  <c:v>130.39000000003099</c:v>
                </c:pt>
                <c:pt idx="13039">
                  <c:v>130.40000000003101</c:v>
                </c:pt>
                <c:pt idx="13040">
                  <c:v>130.410000000031</c:v>
                </c:pt>
                <c:pt idx="13041">
                  <c:v>130.420000000031</c:v>
                </c:pt>
                <c:pt idx="13042">
                  <c:v>130.43000000003099</c:v>
                </c:pt>
                <c:pt idx="13043">
                  <c:v>130.44000000003101</c:v>
                </c:pt>
                <c:pt idx="13044">
                  <c:v>130.450000000031</c:v>
                </c:pt>
                <c:pt idx="13045">
                  <c:v>130.46000000003099</c:v>
                </c:pt>
                <c:pt idx="13046">
                  <c:v>130.47000000003101</c:v>
                </c:pt>
                <c:pt idx="13047">
                  <c:v>130.48000000003199</c:v>
                </c:pt>
                <c:pt idx="13048">
                  <c:v>130.49000000003201</c:v>
                </c:pt>
                <c:pt idx="13049">
                  <c:v>130.50000000003101</c:v>
                </c:pt>
                <c:pt idx="13050">
                  <c:v>130.510000000031</c:v>
                </c:pt>
                <c:pt idx="13051">
                  <c:v>130.52000000003201</c:v>
                </c:pt>
                <c:pt idx="13052">
                  <c:v>130.53000000003101</c:v>
                </c:pt>
                <c:pt idx="13053">
                  <c:v>130.540000000031</c:v>
                </c:pt>
                <c:pt idx="13054">
                  <c:v>130.55000000003201</c:v>
                </c:pt>
                <c:pt idx="13055">
                  <c:v>130.56000000003101</c:v>
                </c:pt>
                <c:pt idx="13056">
                  <c:v>130.570000000031</c:v>
                </c:pt>
                <c:pt idx="13057">
                  <c:v>130.58000000003199</c:v>
                </c:pt>
                <c:pt idx="13058">
                  <c:v>130.59000000003101</c:v>
                </c:pt>
                <c:pt idx="13059">
                  <c:v>130.600000000031</c:v>
                </c:pt>
                <c:pt idx="13060">
                  <c:v>130.61000000003199</c:v>
                </c:pt>
                <c:pt idx="13061">
                  <c:v>130.62000000003101</c:v>
                </c:pt>
                <c:pt idx="13062">
                  <c:v>130.630000000031</c:v>
                </c:pt>
                <c:pt idx="13063">
                  <c:v>130.64000000003199</c:v>
                </c:pt>
                <c:pt idx="13064">
                  <c:v>130.65000000003201</c:v>
                </c:pt>
                <c:pt idx="13065">
                  <c:v>130.660000000032</c:v>
                </c:pt>
                <c:pt idx="13066">
                  <c:v>130.67000000003199</c:v>
                </c:pt>
                <c:pt idx="13067">
                  <c:v>130.68000000003201</c:v>
                </c:pt>
                <c:pt idx="13068">
                  <c:v>130.690000000032</c:v>
                </c:pt>
                <c:pt idx="13069">
                  <c:v>130.70000000003199</c:v>
                </c:pt>
                <c:pt idx="13070">
                  <c:v>130.71000000003201</c:v>
                </c:pt>
                <c:pt idx="13071">
                  <c:v>130.720000000032</c:v>
                </c:pt>
                <c:pt idx="13072">
                  <c:v>130.73000000003199</c:v>
                </c:pt>
                <c:pt idx="13073">
                  <c:v>130.74000000003201</c:v>
                </c:pt>
                <c:pt idx="13074">
                  <c:v>130.750000000032</c:v>
                </c:pt>
                <c:pt idx="13075">
                  <c:v>130.76000000003199</c:v>
                </c:pt>
                <c:pt idx="13076">
                  <c:v>130.77000000003201</c:v>
                </c:pt>
                <c:pt idx="13077">
                  <c:v>130.780000000032</c:v>
                </c:pt>
                <c:pt idx="13078">
                  <c:v>130.79000000003199</c:v>
                </c:pt>
                <c:pt idx="13079">
                  <c:v>130.80000000003201</c:v>
                </c:pt>
                <c:pt idx="13080">
                  <c:v>130.81000000003201</c:v>
                </c:pt>
                <c:pt idx="13081">
                  <c:v>130.820000000032</c:v>
                </c:pt>
                <c:pt idx="13082">
                  <c:v>130.83000000003199</c:v>
                </c:pt>
                <c:pt idx="13083">
                  <c:v>130.84000000003201</c:v>
                </c:pt>
                <c:pt idx="13084">
                  <c:v>130.850000000032</c:v>
                </c:pt>
                <c:pt idx="13085">
                  <c:v>130.86000000003199</c:v>
                </c:pt>
                <c:pt idx="13086">
                  <c:v>130.87000000003201</c:v>
                </c:pt>
                <c:pt idx="13087">
                  <c:v>130.880000000032</c:v>
                </c:pt>
                <c:pt idx="13088">
                  <c:v>130.89000000003199</c:v>
                </c:pt>
                <c:pt idx="13089">
                  <c:v>130.90000000003201</c:v>
                </c:pt>
                <c:pt idx="13090">
                  <c:v>130.910000000032</c:v>
                </c:pt>
                <c:pt idx="13091">
                  <c:v>130.92000000003199</c:v>
                </c:pt>
                <c:pt idx="13092">
                  <c:v>130.93000000003201</c:v>
                </c:pt>
                <c:pt idx="13093">
                  <c:v>130.940000000032</c:v>
                </c:pt>
                <c:pt idx="13094">
                  <c:v>130.95000000003199</c:v>
                </c:pt>
                <c:pt idx="13095">
                  <c:v>130.96000000003201</c:v>
                </c:pt>
                <c:pt idx="13096">
                  <c:v>130.970000000032</c:v>
                </c:pt>
                <c:pt idx="13097">
                  <c:v>130.98000000003199</c:v>
                </c:pt>
                <c:pt idx="13098">
                  <c:v>130.99000000003201</c:v>
                </c:pt>
                <c:pt idx="13099">
                  <c:v>131.000000000032</c:v>
                </c:pt>
                <c:pt idx="13100">
                  <c:v>131.01000000003199</c:v>
                </c:pt>
                <c:pt idx="13101">
                  <c:v>131.02000000003201</c:v>
                </c:pt>
                <c:pt idx="13102">
                  <c:v>131.030000000032</c:v>
                </c:pt>
                <c:pt idx="13103">
                  <c:v>131.04000000003199</c:v>
                </c:pt>
                <c:pt idx="13104">
                  <c:v>131.05000000003201</c:v>
                </c:pt>
                <c:pt idx="13105">
                  <c:v>131.06000000003201</c:v>
                </c:pt>
                <c:pt idx="13106">
                  <c:v>131.070000000032</c:v>
                </c:pt>
                <c:pt idx="13107">
                  <c:v>131.08000000003199</c:v>
                </c:pt>
                <c:pt idx="13108">
                  <c:v>131.09000000003201</c:v>
                </c:pt>
                <c:pt idx="13109">
                  <c:v>131.100000000032</c:v>
                </c:pt>
                <c:pt idx="13110">
                  <c:v>131.11000000003199</c:v>
                </c:pt>
                <c:pt idx="13111">
                  <c:v>131.12000000003201</c:v>
                </c:pt>
                <c:pt idx="13112">
                  <c:v>131.130000000032</c:v>
                </c:pt>
                <c:pt idx="13113">
                  <c:v>131.14000000003199</c:v>
                </c:pt>
                <c:pt idx="13114">
                  <c:v>131.15000000003201</c:v>
                </c:pt>
                <c:pt idx="13115">
                  <c:v>131.160000000032</c:v>
                </c:pt>
                <c:pt idx="13116">
                  <c:v>131.17000000003199</c:v>
                </c:pt>
                <c:pt idx="13117">
                  <c:v>131.18000000003201</c:v>
                </c:pt>
                <c:pt idx="13118">
                  <c:v>131.190000000032</c:v>
                </c:pt>
                <c:pt idx="13119">
                  <c:v>131.20000000003199</c:v>
                </c:pt>
                <c:pt idx="13120">
                  <c:v>131.21000000003201</c:v>
                </c:pt>
                <c:pt idx="13121">
                  <c:v>131.220000000032</c:v>
                </c:pt>
                <c:pt idx="13122">
                  <c:v>131.23000000003199</c:v>
                </c:pt>
                <c:pt idx="13123">
                  <c:v>131.24000000003201</c:v>
                </c:pt>
                <c:pt idx="13124">
                  <c:v>131.250000000032</c:v>
                </c:pt>
                <c:pt idx="13125">
                  <c:v>131.26000000003199</c:v>
                </c:pt>
                <c:pt idx="13126">
                  <c:v>131.27000000003201</c:v>
                </c:pt>
                <c:pt idx="13127">
                  <c:v>131.280000000032</c:v>
                </c:pt>
                <c:pt idx="13128">
                  <c:v>131.29000000003199</c:v>
                </c:pt>
                <c:pt idx="13129">
                  <c:v>131.30000000003201</c:v>
                </c:pt>
                <c:pt idx="13130">
                  <c:v>131.31000000003201</c:v>
                </c:pt>
                <c:pt idx="13131">
                  <c:v>131.320000000032</c:v>
                </c:pt>
                <c:pt idx="13132">
                  <c:v>131.33000000003199</c:v>
                </c:pt>
                <c:pt idx="13133">
                  <c:v>131.34000000003201</c:v>
                </c:pt>
                <c:pt idx="13134">
                  <c:v>131.350000000032</c:v>
                </c:pt>
                <c:pt idx="13135">
                  <c:v>131.36000000003199</c:v>
                </c:pt>
                <c:pt idx="13136">
                  <c:v>131.37000000003201</c:v>
                </c:pt>
                <c:pt idx="13137">
                  <c:v>131.380000000032</c:v>
                </c:pt>
                <c:pt idx="13138">
                  <c:v>131.39000000003199</c:v>
                </c:pt>
                <c:pt idx="13139">
                  <c:v>131.40000000003201</c:v>
                </c:pt>
                <c:pt idx="13140">
                  <c:v>131.410000000032</c:v>
                </c:pt>
                <c:pt idx="13141">
                  <c:v>131.42000000003199</c:v>
                </c:pt>
                <c:pt idx="13142">
                  <c:v>131.43000000003201</c:v>
                </c:pt>
                <c:pt idx="13143">
                  <c:v>131.440000000032</c:v>
                </c:pt>
                <c:pt idx="13144">
                  <c:v>131.45000000003199</c:v>
                </c:pt>
                <c:pt idx="13145">
                  <c:v>131.46000000003201</c:v>
                </c:pt>
                <c:pt idx="13146">
                  <c:v>131.470000000032</c:v>
                </c:pt>
                <c:pt idx="13147">
                  <c:v>131.48000000003199</c:v>
                </c:pt>
                <c:pt idx="13148">
                  <c:v>131.49000000003201</c:v>
                </c:pt>
                <c:pt idx="13149">
                  <c:v>131.500000000032</c:v>
                </c:pt>
                <c:pt idx="13150">
                  <c:v>131.51000000003199</c:v>
                </c:pt>
                <c:pt idx="13151">
                  <c:v>131.52000000003201</c:v>
                </c:pt>
                <c:pt idx="13152">
                  <c:v>131.530000000032</c:v>
                </c:pt>
                <c:pt idx="13153">
                  <c:v>131.54000000003199</c:v>
                </c:pt>
                <c:pt idx="13154">
                  <c:v>131.55000000003201</c:v>
                </c:pt>
                <c:pt idx="13155">
                  <c:v>131.56000000003201</c:v>
                </c:pt>
                <c:pt idx="13156">
                  <c:v>131.570000000032</c:v>
                </c:pt>
                <c:pt idx="13157">
                  <c:v>131.58000000003199</c:v>
                </c:pt>
                <c:pt idx="13158">
                  <c:v>131.59000000003201</c:v>
                </c:pt>
                <c:pt idx="13159">
                  <c:v>131.600000000032</c:v>
                </c:pt>
                <c:pt idx="13160">
                  <c:v>131.61000000003199</c:v>
                </c:pt>
                <c:pt idx="13161">
                  <c:v>131.62000000003201</c:v>
                </c:pt>
                <c:pt idx="13162">
                  <c:v>131.630000000032</c:v>
                </c:pt>
                <c:pt idx="13163">
                  <c:v>131.64000000003199</c:v>
                </c:pt>
                <c:pt idx="13164">
                  <c:v>131.65000000003201</c:v>
                </c:pt>
                <c:pt idx="13165">
                  <c:v>131.660000000032</c:v>
                </c:pt>
                <c:pt idx="13166">
                  <c:v>131.67000000003199</c:v>
                </c:pt>
                <c:pt idx="13167">
                  <c:v>131.68000000003201</c:v>
                </c:pt>
                <c:pt idx="13168">
                  <c:v>131.690000000032</c:v>
                </c:pt>
                <c:pt idx="13169">
                  <c:v>131.70000000003199</c:v>
                </c:pt>
                <c:pt idx="13170">
                  <c:v>131.71000000003201</c:v>
                </c:pt>
                <c:pt idx="13171">
                  <c:v>131.720000000032</c:v>
                </c:pt>
                <c:pt idx="13172">
                  <c:v>131.73000000003199</c:v>
                </c:pt>
                <c:pt idx="13173">
                  <c:v>131.74000000003201</c:v>
                </c:pt>
                <c:pt idx="13174">
                  <c:v>131.750000000032</c:v>
                </c:pt>
                <c:pt idx="13175">
                  <c:v>131.76000000003199</c:v>
                </c:pt>
                <c:pt idx="13176">
                  <c:v>131.77000000003201</c:v>
                </c:pt>
                <c:pt idx="13177">
                  <c:v>131.780000000032</c:v>
                </c:pt>
                <c:pt idx="13178">
                  <c:v>131.79000000003199</c:v>
                </c:pt>
                <c:pt idx="13179">
                  <c:v>131.80000000003201</c:v>
                </c:pt>
                <c:pt idx="13180">
                  <c:v>131.81000000003201</c:v>
                </c:pt>
                <c:pt idx="13181">
                  <c:v>131.820000000032</c:v>
                </c:pt>
                <c:pt idx="13182">
                  <c:v>131.83000000003199</c:v>
                </c:pt>
                <c:pt idx="13183">
                  <c:v>131.84000000003201</c:v>
                </c:pt>
                <c:pt idx="13184">
                  <c:v>131.850000000032</c:v>
                </c:pt>
                <c:pt idx="13185">
                  <c:v>131.86000000003199</c:v>
                </c:pt>
                <c:pt idx="13186">
                  <c:v>131.87000000003201</c:v>
                </c:pt>
                <c:pt idx="13187">
                  <c:v>131.880000000032</c:v>
                </c:pt>
                <c:pt idx="13188">
                  <c:v>131.89000000003199</c:v>
                </c:pt>
                <c:pt idx="13189">
                  <c:v>131.90000000003201</c:v>
                </c:pt>
                <c:pt idx="13190">
                  <c:v>131.910000000032</c:v>
                </c:pt>
                <c:pt idx="13191">
                  <c:v>131.92000000003199</c:v>
                </c:pt>
                <c:pt idx="13192">
                  <c:v>131.93000000003201</c:v>
                </c:pt>
                <c:pt idx="13193">
                  <c:v>131.940000000032</c:v>
                </c:pt>
                <c:pt idx="13194">
                  <c:v>131.95000000003199</c:v>
                </c:pt>
                <c:pt idx="13195">
                  <c:v>131.96000000003201</c:v>
                </c:pt>
                <c:pt idx="13196">
                  <c:v>131.970000000032</c:v>
                </c:pt>
                <c:pt idx="13197">
                  <c:v>131.98000000003199</c:v>
                </c:pt>
                <c:pt idx="13198">
                  <c:v>131.99000000003201</c:v>
                </c:pt>
                <c:pt idx="13199">
                  <c:v>132.000000000032</c:v>
                </c:pt>
                <c:pt idx="13200">
                  <c:v>132.01000000003199</c:v>
                </c:pt>
                <c:pt idx="13201">
                  <c:v>132.02000000003201</c:v>
                </c:pt>
                <c:pt idx="13202">
                  <c:v>132.030000000032</c:v>
                </c:pt>
                <c:pt idx="13203">
                  <c:v>132.04000000003199</c:v>
                </c:pt>
                <c:pt idx="13204">
                  <c:v>132.05000000003201</c:v>
                </c:pt>
                <c:pt idx="13205">
                  <c:v>132.06000000003201</c:v>
                </c:pt>
                <c:pt idx="13206">
                  <c:v>132.070000000032</c:v>
                </c:pt>
                <c:pt idx="13207">
                  <c:v>132.08000000003199</c:v>
                </c:pt>
                <c:pt idx="13208">
                  <c:v>132.09000000003201</c:v>
                </c:pt>
                <c:pt idx="13209">
                  <c:v>132.100000000032</c:v>
                </c:pt>
                <c:pt idx="13210">
                  <c:v>132.11000000003199</c:v>
                </c:pt>
                <c:pt idx="13211">
                  <c:v>132.12000000003201</c:v>
                </c:pt>
                <c:pt idx="13212">
                  <c:v>132.130000000032</c:v>
                </c:pt>
                <c:pt idx="13213">
                  <c:v>132.14000000003199</c:v>
                </c:pt>
                <c:pt idx="13214">
                  <c:v>132.15000000003201</c:v>
                </c:pt>
                <c:pt idx="13215">
                  <c:v>132.160000000032</c:v>
                </c:pt>
                <c:pt idx="13216">
                  <c:v>132.17000000003199</c:v>
                </c:pt>
                <c:pt idx="13217">
                  <c:v>132.18000000003201</c:v>
                </c:pt>
                <c:pt idx="13218">
                  <c:v>132.190000000032</c:v>
                </c:pt>
                <c:pt idx="13219">
                  <c:v>132.20000000003199</c:v>
                </c:pt>
                <c:pt idx="13220">
                  <c:v>132.21000000003201</c:v>
                </c:pt>
                <c:pt idx="13221">
                  <c:v>132.220000000032</c:v>
                </c:pt>
                <c:pt idx="13222">
                  <c:v>132.23000000003199</c:v>
                </c:pt>
                <c:pt idx="13223">
                  <c:v>132.24000000003201</c:v>
                </c:pt>
                <c:pt idx="13224">
                  <c:v>132.250000000032</c:v>
                </c:pt>
                <c:pt idx="13225">
                  <c:v>132.26000000003199</c:v>
                </c:pt>
                <c:pt idx="13226">
                  <c:v>132.27000000003201</c:v>
                </c:pt>
                <c:pt idx="13227">
                  <c:v>132.280000000032</c:v>
                </c:pt>
                <c:pt idx="13228">
                  <c:v>132.29000000003199</c:v>
                </c:pt>
                <c:pt idx="13229">
                  <c:v>132.30000000003201</c:v>
                </c:pt>
                <c:pt idx="13230">
                  <c:v>132.31000000003201</c:v>
                </c:pt>
                <c:pt idx="13231">
                  <c:v>132.320000000032</c:v>
                </c:pt>
                <c:pt idx="13232">
                  <c:v>132.33000000003199</c:v>
                </c:pt>
                <c:pt idx="13233">
                  <c:v>132.34000000003201</c:v>
                </c:pt>
                <c:pt idx="13234">
                  <c:v>132.350000000032</c:v>
                </c:pt>
                <c:pt idx="13235">
                  <c:v>132.36000000003199</c:v>
                </c:pt>
                <c:pt idx="13236">
                  <c:v>132.37000000003201</c:v>
                </c:pt>
                <c:pt idx="13237">
                  <c:v>132.380000000032</c:v>
                </c:pt>
                <c:pt idx="13238">
                  <c:v>132.39000000003301</c:v>
                </c:pt>
                <c:pt idx="13239">
                  <c:v>132.40000000003201</c:v>
                </c:pt>
                <c:pt idx="13240">
                  <c:v>132.410000000032</c:v>
                </c:pt>
                <c:pt idx="13241">
                  <c:v>132.42000000003301</c:v>
                </c:pt>
                <c:pt idx="13242">
                  <c:v>132.43000000003201</c:v>
                </c:pt>
                <c:pt idx="13243">
                  <c:v>132.440000000032</c:v>
                </c:pt>
                <c:pt idx="13244">
                  <c:v>132.45000000003299</c:v>
                </c:pt>
                <c:pt idx="13245">
                  <c:v>132.46000000003201</c:v>
                </c:pt>
                <c:pt idx="13246">
                  <c:v>132.470000000032</c:v>
                </c:pt>
                <c:pt idx="13247">
                  <c:v>132.48000000003299</c:v>
                </c:pt>
                <c:pt idx="13248">
                  <c:v>132.49000000003201</c:v>
                </c:pt>
                <c:pt idx="13249">
                  <c:v>132.500000000032</c:v>
                </c:pt>
                <c:pt idx="13250">
                  <c:v>132.51000000003299</c:v>
                </c:pt>
                <c:pt idx="13251">
                  <c:v>132.52000000003201</c:v>
                </c:pt>
                <c:pt idx="13252">
                  <c:v>132.530000000032</c:v>
                </c:pt>
                <c:pt idx="13253">
                  <c:v>132.54000000003199</c:v>
                </c:pt>
                <c:pt idx="13254">
                  <c:v>132.55000000003201</c:v>
                </c:pt>
                <c:pt idx="13255">
                  <c:v>132.56000000003201</c:v>
                </c:pt>
                <c:pt idx="13256">
                  <c:v>132.57000000003299</c:v>
                </c:pt>
                <c:pt idx="13257">
                  <c:v>132.58000000003199</c:v>
                </c:pt>
                <c:pt idx="13258">
                  <c:v>132.590000000033</c:v>
                </c:pt>
                <c:pt idx="13259">
                  <c:v>132.60000000003299</c:v>
                </c:pt>
                <c:pt idx="13260">
                  <c:v>132.61000000003301</c:v>
                </c:pt>
                <c:pt idx="13261">
                  <c:v>132.620000000033</c:v>
                </c:pt>
                <c:pt idx="13262">
                  <c:v>132.63000000003299</c:v>
                </c:pt>
                <c:pt idx="13263">
                  <c:v>132.64000000003301</c:v>
                </c:pt>
                <c:pt idx="13264">
                  <c:v>132.650000000033</c:v>
                </c:pt>
                <c:pt idx="13265">
                  <c:v>132.66000000003299</c:v>
                </c:pt>
                <c:pt idx="13266">
                  <c:v>132.67000000003301</c:v>
                </c:pt>
                <c:pt idx="13267">
                  <c:v>132.680000000033</c:v>
                </c:pt>
                <c:pt idx="13268">
                  <c:v>132.690000000033</c:v>
                </c:pt>
                <c:pt idx="13269">
                  <c:v>132.70000000003299</c:v>
                </c:pt>
                <c:pt idx="13270">
                  <c:v>132.71000000003301</c:v>
                </c:pt>
                <c:pt idx="13271">
                  <c:v>132.720000000033</c:v>
                </c:pt>
                <c:pt idx="13272">
                  <c:v>132.73000000003299</c:v>
                </c:pt>
                <c:pt idx="13273">
                  <c:v>132.74000000003301</c:v>
                </c:pt>
                <c:pt idx="13274">
                  <c:v>132.750000000033</c:v>
                </c:pt>
                <c:pt idx="13275">
                  <c:v>132.76000000003299</c:v>
                </c:pt>
                <c:pt idx="13276">
                  <c:v>132.77000000003301</c:v>
                </c:pt>
                <c:pt idx="13277">
                  <c:v>132.780000000033</c:v>
                </c:pt>
                <c:pt idx="13278">
                  <c:v>132.79000000003299</c:v>
                </c:pt>
                <c:pt idx="13279">
                  <c:v>132.80000000003301</c:v>
                </c:pt>
                <c:pt idx="13280">
                  <c:v>132.810000000033</c:v>
                </c:pt>
                <c:pt idx="13281">
                  <c:v>132.82000000003299</c:v>
                </c:pt>
                <c:pt idx="13282">
                  <c:v>132.83000000003301</c:v>
                </c:pt>
                <c:pt idx="13283">
                  <c:v>132.840000000033</c:v>
                </c:pt>
                <c:pt idx="13284">
                  <c:v>132.85000000003299</c:v>
                </c:pt>
                <c:pt idx="13285">
                  <c:v>132.86000000003301</c:v>
                </c:pt>
                <c:pt idx="13286">
                  <c:v>132.870000000033</c:v>
                </c:pt>
                <c:pt idx="13287">
                  <c:v>132.88000000003299</c:v>
                </c:pt>
                <c:pt idx="13288">
                  <c:v>132.89000000003301</c:v>
                </c:pt>
                <c:pt idx="13289">
                  <c:v>132.900000000033</c:v>
                </c:pt>
                <c:pt idx="13290">
                  <c:v>132.91000000003299</c:v>
                </c:pt>
                <c:pt idx="13291">
                  <c:v>132.92000000003301</c:v>
                </c:pt>
                <c:pt idx="13292">
                  <c:v>132.930000000033</c:v>
                </c:pt>
                <c:pt idx="13293">
                  <c:v>132.940000000033</c:v>
                </c:pt>
                <c:pt idx="13294">
                  <c:v>132.95000000003299</c:v>
                </c:pt>
                <c:pt idx="13295">
                  <c:v>132.96000000003301</c:v>
                </c:pt>
                <c:pt idx="13296">
                  <c:v>132.970000000033</c:v>
                </c:pt>
                <c:pt idx="13297">
                  <c:v>132.98000000003299</c:v>
                </c:pt>
                <c:pt idx="13298">
                  <c:v>132.99000000003301</c:v>
                </c:pt>
                <c:pt idx="13299">
                  <c:v>133.000000000033</c:v>
                </c:pt>
                <c:pt idx="13300">
                  <c:v>133.01000000003299</c:v>
                </c:pt>
                <c:pt idx="13301">
                  <c:v>133.02000000003301</c:v>
                </c:pt>
                <c:pt idx="13302">
                  <c:v>133.030000000033</c:v>
                </c:pt>
                <c:pt idx="13303">
                  <c:v>133.04000000003299</c:v>
                </c:pt>
                <c:pt idx="13304">
                  <c:v>133.05000000003301</c:v>
                </c:pt>
                <c:pt idx="13305">
                  <c:v>133.060000000033</c:v>
                </c:pt>
                <c:pt idx="13306">
                  <c:v>133.07000000003299</c:v>
                </c:pt>
                <c:pt idx="13307">
                  <c:v>133.08000000003301</c:v>
                </c:pt>
                <c:pt idx="13308">
                  <c:v>133.090000000033</c:v>
                </c:pt>
                <c:pt idx="13309">
                  <c:v>133.10000000003299</c:v>
                </c:pt>
                <c:pt idx="13310">
                  <c:v>133.11000000003301</c:v>
                </c:pt>
                <c:pt idx="13311">
                  <c:v>133.120000000033</c:v>
                </c:pt>
                <c:pt idx="13312">
                  <c:v>133.13000000003299</c:v>
                </c:pt>
                <c:pt idx="13313">
                  <c:v>133.14000000003301</c:v>
                </c:pt>
                <c:pt idx="13314">
                  <c:v>133.150000000033</c:v>
                </c:pt>
                <c:pt idx="13315">
                  <c:v>133.16000000003299</c:v>
                </c:pt>
                <c:pt idx="13316">
                  <c:v>133.17000000003301</c:v>
                </c:pt>
                <c:pt idx="13317">
                  <c:v>133.180000000033</c:v>
                </c:pt>
                <c:pt idx="13318">
                  <c:v>133.190000000033</c:v>
                </c:pt>
                <c:pt idx="13319">
                  <c:v>133.20000000003299</c:v>
                </c:pt>
                <c:pt idx="13320">
                  <c:v>133.21000000003301</c:v>
                </c:pt>
                <c:pt idx="13321">
                  <c:v>133.220000000033</c:v>
                </c:pt>
                <c:pt idx="13322">
                  <c:v>133.23000000003299</c:v>
                </c:pt>
                <c:pt idx="13323">
                  <c:v>133.24000000003301</c:v>
                </c:pt>
                <c:pt idx="13324">
                  <c:v>133.250000000033</c:v>
                </c:pt>
                <c:pt idx="13325">
                  <c:v>133.26000000003299</c:v>
                </c:pt>
                <c:pt idx="13326">
                  <c:v>133.27000000003301</c:v>
                </c:pt>
                <c:pt idx="13327">
                  <c:v>133.280000000033</c:v>
                </c:pt>
                <c:pt idx="13328">
                  <c:v>133.29000000003299</c:v>
                </c:pt>
                <c:pt idx="13329">
                  <c:v>133.30000000003301</c:v>
                </c:pt>
                <c:pt idx="13330">
                  <c:v>133.310000000033</c:v>
                </c:pt>
                <c:pt idx="13331">
                  <c:v>133.32000000003299</c:v>
                </c:pt>
                <c:pt idx="13332">
                  <c:v>133.33000000003301</c:v>
                </c:pt>
                <c:pt idx="13333">
                  <c:v>133.340000000033</c:v>
                </c:pt>
                <c:pt idx="13334">
                  <c:v>133.35000000003299</c:v>
                </c:pt>
                <c:pt idx="13335">
                  <c:v>133.36000000003301</c:v>
                </c:pt>
                <c:pt idx="13336">
                  <c:v>133.370000000033</c:v>
                </c:pt>
                <c:pt idx="13337">
                  <c:v>133.38000000003299</c:v>
                </c:pt>
                <c:pt idx="13338">
                  <c:v>133.39000000003301</c:v>
                </c:pt>
                <c:pt idx="13339">
                  <c:v>133.400000000033</c:v>
                </c:pt>
                <c:pt idx="13340">
                  <c:v>133.41000000003299</c:v>
                </c:pt>
                <c:pt idx="13341">
                  <c:v>133.42000000003301</c:v>
                </c:pt>
                <c:pt idx="13342">
                  <c:v>133.430000000033</c:v>
                </c:pt>
                <c:pt idx="13343">
                  <c:v>133.440000000033</c:v>
                </c:pt>
                <c:pt idx="13344">
                  <c:v>133.45000000003299</c:v>
                </c:pt>
                <c:pt idx="13345">
                  <c:v>133.46000000003301</c:v>
                </c:pt>
                <c:pt idx="13346">
                  <c:v>133.470000000033</c:v>
                </c:pt>
                <c:pt idx="13347">
                  <c:v>133.48000000003299</c:v>
                </c:pt>
                <c:pt idx="13348">
                  <c:v>133.49000000003301</c:v>
                </c:pt>
                <c:pt idx="13349">
                  <c:v>133.500000000033</c:v>
                </c:pt>
                <c:pt idx="13350">
                  <c:v>133.51000000003299</c:v>
                </c:pt>
                <c:pt idx="13351">
                  <c:v>133.52000000003301</c:v>
                </c:pt>
                <c:pt idx="13352">
                  <c:v>133.530000000033</c:v>
                </c:pt>
                <c:pt idx="13353">
                  <c:v>133.54000000003299</c:v>
                </c:pt>
                <c:pt idx="13354">
                  <c:v>133.55000000003301</c:v>
                </c:pt>
                <c:pt idx="13355">
                  <c:v>133.560000000033</c:v>
                </c:pt>
                <c:pt idx="13356">
                  <c:v>133.57000000003299</c:v>
                </c:pt>
                <c:pt idx="13357">
                  <c:v>133.58000000003301</c:v>
                </c:pt>
                <c:pt idx="13358">
                  <c:v>133.590000000033</c:v>
                </c:pt>
                <c:pt idx="13359">
                  <c:v>133.60000000003299</c:v>
                </c:pt>
                <c:pt idx="13360">
                  <c:v>133.61000000003301</c:v>
                </c:pt>
                <c:pt idx="13361">
                  <c:v>133.620000000033</c:v>
                </c:pt>
                <c:pt idx="13362">
                  <c:v>133.63000000003299</c:v>
                </c:pt>
                <c:pt idx="13363">
                  <c:v>133.64000000003301</c:v>
                </c:pt>
                <c:pt idx="13364">
                  <c:v>133.650000000033</c:v>
                </c:pt>
                <c:pt idx="13365">
                  <c:v>133.66000000003299</c:v>
                </c:pt>
                <c:pt idx="13366">
                  <c:v>133.67000000003301</c:v>
                </c:pt>
                <c:pt idx="13367">
                  <c:v>133.680000000033</c:v>
                </c:pt>
                <c:pt idx="13368">
                  <c:v>133.690000000033</c:v>
                </c:pt>
                <c:pt idx="13369">
                  <c:v>133.70000000003299</c:v>
                </c:pt>
                <c:pt idx="13370">
                  <c:v>133.71000000003301</c:v>
                </c:pt>
                <c:pt idx="13371">
                  <c:v>133.720000000033</c:v>
                </c:pt>
                <c:pt idx="13372">
                  <c:v>133.73000000003299</c:v>
                </c:pt>
                <c:pt idx="13373">
                  <c:v>133.74000000003301</c:v>
                </c:pt>
                <c:pt idx="13374">
                  <c:v>133.750000000033</c:v>
                </c:pt>
                <c:pt idx="13375">
                  <c:v>133.76000000003299</c:v>
                </c:pt>
                <c:pt idx="13376">
                  <c:v>133.77000000003301</c:v>
                </c:pt>
                <c:pt idx="13377">
                  <c:v>133.780000000033</c:v>
                </c:pt>
                <c:pt idx="13378">
                  <c:v>133.79000000003299</c:v>
                </c:pt>
                <c:pt idx="13379">
                  <c:v>133.80000000003301</c:v>
                </c:pt>
                <c:pt idx="13380">
                  <c:v>133.810000000033</c:v>
                </c:pt>
                <c:pt idx="13381">
                  <c:v>133.82000000003299</c:v>
                </c:pt>
                <c:pt idx="13382">
                  <c:v>133.83000000003301</c:v>
                </c:pt>
                <c:pt idx="13383">
                  <c:v>133.840000000033</c:v>
                </c:pt>
                <c:pt idx="13384">
                  <c:v>133.85000000003299</c:v>
                </c:pt>
                <c:pt idx="13385">
                  <c:v>133.86000000003301</c:v>
                </c:pt>
                <c:pt idx="13386">
                  <c:v>133.870000000033</c:v>
                </c:pt>
                <c:pt idx="13387">
                  <c:v>133.88000000003299</c:v>
                </c:pt>
                <c:pt idx="13388">
                  <c:v>133.89000000003301</c:v>
                </c:pt>
                <c:pt idx="13389">
                  <c:v>133.900000000033</c:v>
                </c:pt>
                <c:pt idx="13390">
                  <c:v>133.91000000003299</c:v>
                </c:pt>
                <c:pt idx="13391">
                  <c:v>133.92000000003301</c:v>
                </c:pt>
                <c:pt idx="13392">
                  <c:v>133.930000000033</c:v>
                </c:pt>
                <c:pt idx="13393">
                  <c:v>133.940000000033</c:v>
                </c:pt>
                <c:pt idx="13394">
                  <c:v>133.95000000003299</c:v>
                </c:pt>
                <c:pt idx="13395">
                  <c:v>133.96000000003301</c:v>
                </c:pt>
                <c:pt idx="13396">
                  <c:v>133.970000000033</c:v>
                </c:pt>
                <c:pt idx="13397">
                  <c:v>133.98000000003299</c:v>
                </c:pt>
                <c:pt idx="13398">
                  <c:v>133.99000000003301</c:v>
                </c:pt>
                <c:pt idx="13399">
                  <c:v>134.000000000033</c:v>
                </c:pt>
                <c:pt idx="13400">
                  <c:v>134.01000000003299</c:v>
                </c:pt>
                <c:pt idx="13401">
                  <c:v>134.02000000003301</c:v>
                </c:pt>
                <c:pt idx="13402">
                  <c:v>134.030000000033</c:v>
                </c:pt>
                <c:pt idx="13403">
                  <c:v>134.04000000003299</c:v>
                </c:pt>
                <c:pt idx="13404">
                  <c:v>134.05000000003301</c:v>
                </c:pt>
                <c:pt idx="13405">
                  <c:v>134.060000000033</c:v>
                </c:pt>
                <c:pt idx="13406">
                  <c:v>134.07000000003299</c:v>
                </c:pt>
                <c:pt idx="13407">
                  <c:v>134.08000000003301</c:v>
                </c:pt>
                <c:pt idx="13408">
                  <c:v>134.090000000033</c:v>
                </c:pt>
                <c:pt idx="13409">
                  <c:v>134.10000000003299</c:v>
                </c:pt>
                <c:pt idx="13410">
                  <c:v>134.11000000003301</c:v>
                </c:pt>
                <c:pt idx="13411">
                  <c:v>134.120000000033</c:v>
                </c:pt>
                <c:pt idx="13412">
                  <c:v>134.13000000003299</c:v>
                </c:pt>
                <c:pt idx="13413">
                  <c:v>134.14000000003301</c:v>
                </c:pt>
                <c:pt idx="13414">
                  <c:v>134.150000000033</c:v>
                </c:pt>
                <c:pt idx="13415">
                  <c:v>134.16000000003299</c:v>
                </c:pt>
                <c:pt idx="13416">
                  <c:v>134.17000000003301</c:v>
                </c:pt>
                <c:pt idx="13417">
                  <c:v>134.180000000033</c:v>
                </c:pt>
                <c:pt idx="13418">
                  <c:v>134.190000000033</c:v>
                </c:pt>
                <c:pt idx="13419">
                  <c:v>134.20000000003299</c:v>
                </c:pt>
                <c:pt idx="13420">
                  <c:v>134.21000000003301</c:v>
                </c:pt>
                <c:pt idx="13421">
                  <c:v>134.220000000033</c:v>
                </c:pt>
                <c:pt idx="13422">
                  <c:v>134.23000000003299</c:v>
                </c:pt>
                <c:pt idx="13423">
                  <c:v>134.24000000003301</c:v>
                </c:pt>
                <c:pt idx="13424">
                  <c:v>134.250000000033</c:v>
                </c:pt>
                <c:pt idx="13425">
                  <c:v>134.26000000003299</c:v>
                </c:pt>
                <c:pt idx="13426">
                  <c:v>134.27000000003301</c:v>
                </c:pt>
                <c:pt idx="13427">
                  <c:v>134.280000000033</c:v>
                </c:pt>
                <c:pt idx="13428">
                  <c:v>134.29000000003299</c:v>
                </c:pt>
                <c:pt idx="13429">
                  <c:v>134.30000000003301</c:v>
                </c:pt>
                <c:pt idx="13430">
                  <c:v>134.310000000033</c:v>
                </c:pt>
                <c:pt idx="13431">
                  <c:v>134.32000000003299</c:v>
                </c:pt>
                <c:pt idx="13432">
                  <c:v>134.33000000003301</c:v>
                </c:pt>
                <c:pt idx="13433">
                  <c:v>134.340000000033</c:v>
                </c:pt>
                <c:pt idx="13434">
                  <c:v>134.35000000003399</c:v>
                </c:pt>
                <c:pt idx="13435">
                  <c:v>134.36000000003301</c:v>
                </c:pt>
                <c:pt idx="13436">
                  <c:v>134.370000000033</c:v>
                </c:pt>
                <c:pt idx="13437">
                  <c:v>134.38000000003299</c:v>
                </c:pt>
                <c:pt idx="13438">
                  <c:v>134.39000000003301</c:v>
                </c:pt>
                <c:pt idx="13439">
                  <c:v>134.400000000034</c:v>
                </c:pt>
                <c:pt idx="13440">
                  <c:v>134.41000000003399</c:v>
                </c:pt>
                <c:pt idx="13441">
                  <c:v>134.42000000003301</c:v>
                </c:pt>
                <c:pt idx="13442">
                  <c:v>134.430000000033</c:v>
                </c:pt>
                <c:pt idx="13443">
                  <c:v>134.440000000033</c:v>
                </c:pt>
                <c:pt idx="13444">
                  <c:v>134.45000000003299</c:v>
                </c:pt>
                <c:pt idx="13445">
                  <c:v>134.46000000003301</c:v>
                </c:pt>
                <c:pt idx="13446">
                  <c:v>134.47000000003399</c:v>
                </c:pt>
                <c:pt idx="13447">
                  <c:v>134.48000000003299</c:v>
                </c:pt>
                <c:pt idx="13448">
                  <c:v>134.49000000003301</c:v>
                </c:pt>
                <c:pt idx="13449">
                  <c:v>134.500000000033</c:v>
                </c:pt>
                <c:pt idx="13450">
                  <c:v>134.51000000003401</c:v>
                </c:pt>
                <c:pt idx="13451">
                  <c:v>134.52000000003301</c:v>
                </c:pt>
                <c:pt idx="13452">
                  <c:v>134.53000000003399</c:v>
                </c:pt>
                <c:pt idx="13453">
                  <c:v>134.54000000003401</c:v>
                </c:pt>
                <c:pt idx="13454">
                  <c:v>134.550000000034</c:v>
                </c:pt>
                <c:pt idx="13455">
                  <c:v>134.56000000003399</c:v>
                </c:pt>
                <c:pt idx="13456">
                  <c:v>134.57000000003401</c:v>
                </c:pt>
                <c:pt idx="13457">
                  <c:v>134.580000000034</c:v>
                </c:pt>
                <c:pt idx="13458">
                  <c:v>134.590000000034</c:v>
                </c:pt>
                <c:pt idx="13459">
                  <c:v>134.60000000003399</c:v>
                </c:pt>
                <c:pt idx="13460">
                  <c:v>134.61000000003401</c:v>
                </c:pt>
                <c:pt idx="13461">
                  <c:v>134.620000000034</c:v>
                </c:pt>
                <c:pt idx="13462">
                  <c:v>134.63000000003399</c:v>
                </c:pt>
                <c:pt idx="13463">
                  <c:v>134.64000000003401</c:v>
                </c:pt>
                <c:pt idx="13464">
                  <c:v>134.650000000034</c:v>
                </c:pt>
                <c:pt idx="13465">
                  <c:v>134.66000000003399</c:v>
                </c:pt>
                <c:pt idx="13466">
                  <c:v>134.67000000003401</c:v>
                </c:pt>
                <c:pt idx="13467">
                  <c:v>134.680000000034</c:v>
                </c:pt>
                <c:pt idx="13468">
                  <c:v>134.69000000003399</c:v>
                </c:pt>
                <c:pt idx="13469">
                  <c:v>134.70000000003401</c:v>
                </c:pt>
                <c:pt idx="13470">
                  <c:v>134.710000000034</c:v>
                </c:pt>
                <c:pt idx="13471">
                  <c:v>134.72000000003399</c:v>
                </c:pt>
                <c:pt idx="13472">
                  <c:v>134.73000000003401</c:v>
                </c:pt>
                <c:pt idx="13473">
                  <c:v>134.740000000034</c:v>
                </c:pt>
                <c:pt idx="13474">
                  <c:v>134.75000000003399</c:v>
                </c:pt>
                <c:pt idx="13475">
                  <c:v>134.76000000003401</c:v>
                </c:pt>
                <c:pt idx="13476">
                  <c:v>134.770000000034</c:v>
                </c:pt>
                <c:pt idx="13477">
                  <c:v>134.78000000003399</c:v>
                </c:pt>
                <c:pt idx="13478">
                  <c:v>134.79000000003401</c:v>
                </c:pt>
                <c:pt idx="13479">
                  <c:v>134.800000000034</c:v>
                </c:pt>
                <c:pt idx="13480">
                  <c:v>134.81000000003399</c:v>
                </c:pt>
                <c:pt idx="13481">
                  <c:v>134.82000000003401</c:v>
                </c:pt>
                <c:pt idx="13482">
                  <c:v>134.830000000034</c:v>
                </c:pt>
                <c:pt idx="13483">
                  <c:v>134.840000000034</c:v>
                </c:pt>
                <c:pt idx="13484">
                  <c:v>134.85000000003399</c:v>
                </c:pt>
                <c:pt idx="13485">
                  <c:v>134.86000000003401</c:v>
                </c:pt>
                <c:pt idx="13486">
                  <c:v>134.870000000034</c:v>
                </c:pt>
                <c:pt idx="13487">
                  <c:v>134.88000000003399</c:v>
                </c:pt>
                <c:pt idx="13488">
                  <c:v>134.89000000003401</c:v>
                </c:pt>
                <c:pt idx="13489">
                  <c:v>134.900000000034</c:v>
                </c:pt>
                <c:pt idx="13490">
                  <c:v>134.91000000003399</c:v>
                </c:pt>
                <c:pt idx="13491">
                  <c:v>134.92000000003401</c:v>
                </c:pt>
                <c:pt idx="13492">
                  <c:v>134.930000000034</c:v>
                </c:pt>
                <c:pt idx="13493">
                  <c:v>134.94000000003399</c:v>
                </c:pt>
                <c:pt idx="13494">
                  <c:v>134.95000000003401</c:v>
                </c:pt>
                <c:pt idx="13495">
                  <c:v>134.960000000034</c:v>
                </c:pt>
                <c:pt idx="13496">
                  <c:v>134.97000000003399</c:v>
                </c:pt>
                <c:pt idx="13497">
                  <c:v>134.98000000003401</c:v>
                </c:pt>
                <c:pt idx="13498">
                  <c:v>134.990000000034</c:v>
                </c:pt>
                <c:pt idx="13499">
                  <c:v>135.00000000003399</c:v>
                </c:pt>
                <c:pt idx="13500">
                  <c:v>135.01000000003401</c:v>
                </c:pt>
                <c:pt idx="13501">
                  <c:v>135.020000000034</c:v>
                </c:pt>
                <c:pt idx="13502">
                  <c:v>135.03000000003399</c:v>
                </c:pt>
                <c:pt idx="13503">
                  <c:v>135.04000000003401</c:v>
                </c:pt>
                <c:pt idx="13504">
                  <c:v>135.050000000034</c:v>
                </c:pt>
                <c:pt idx="13505">
                  <c:v>135.06000000003399</c:v>
                </c:pt>
                <c:pt idx="13506">
                  <c:v>135.07000000003401</c:v>
                </c:pt>
                <c:pt idx="13507">
                  <c:v>135.080000000034</c:v>
                </c:pt>
                <c:pt idx="13508">
                  <c:v>135.090000000034</c:v>
                </c:pt>
                <c:pt idx="13509">
                  <c:v>135.10000000003399</c:v>
                </c:pt>
                <c:pt idx="13510">
                  <c:v>135.11000000003401</c:v>
                </c:pt>
                <c:pt idx="13511">
                  <c:v>135.120000000034</c:v>
                </c:pt>
                <c:pt idx="13512">
                  <c:v>135.13000000003399</c:v>
                </c:pt>
                <c:pt idx="13513">
                  <c:v>135.14000000003401</c:v>
                </c:pt>
                <c:pt idx="13514">
                  <c:v>135.150000000034</c:v>
                </c:pt>
                <c:pt idx="13515">
                  <c:v>135.16000000003399</c:v>
                </c:pt>
                <c:pt idx="13516">
                  <c:v>135.17000000003401</c:v>
                </c:pt>
                <c:pt idx="13517">
                  <c:v>135.180000000034</c:v>
                </c:pt>
                <c:pt idx="13518">
                  <c:v>135.19000000003399</c:v>
                </c:pt>
                <c:pt idx="13519">
                  <c:v>135.20000000003401</c:v>
                </c:pt>
                <c:pt idx="13520">
                  <c:v>135.210000000034</c:v>
                </c:pt>
                <c:pt idx="13521">
                  <c:v>135.22000000003399</c:v>
                </c:pt>
                <c:pt idx="13522">
                  <c:v>135.23000000003401</c:v>
                </c:pt>
                <c:pt idx="13523">
                  <c:v>135.240000000034</c:v>
                </c:pt>
                <c:pt idx="13524">
                  <c:v>135.25000000003399</c:v>
                </c:pt>
                <c:pt idx="13525">
                  <c:v>135.26000000003401</c:v>
                </c:pt>
                <c:pt idx="13526">
                  <c:v>135.270000000034</c:v>
                </c:pt>
                <c:pt idx="13527">
                  <c:v>135.28000000003399</c:v>
                </c:pt>
                <c:pt idx="13528">
                  <c:v>135.29000000003401</c:v>
                </c:pt>
                <c:pt idx="13529">
                  <c:v>135.300000000034</c:v>
                </c:pt>
                <c:pt idx="13530">
                  <c:v>135.31000000003399</c:v>
                </c:pt>
                <c:pt idx="13531">
                  <c:v>135.32000000003401</c:v>
                </c:pt>
                <c:pt idx="13532">
                  <c:v>135.330000000034</c:v>
                </c:pt>
                <c:pt idx="13533">
                  <c:v>135.340000000034</c:v>
                </c:pt>
                <c:pt idx="13534">
                  <c:v>135.35000000003399</c:v>
                </c:pt>
                <c:pt idx="13535">
                  <c:v>135.36000000003401</c:v>
                </c:pt>
                <c:pt idx="13536">
                  <c:v>135.370000000034</c:v>
                </c:pt>
                <c:pt idx="13537">
                  <c:v>135.38000000003399</c:v>
                </c:pt>
                <c:pt idx="13538">
                  <c:v>135.39000000003401</c:v>
                </c:pt>
                <c:pt idx="13539">
                  <c:v>135.400000000034</c:v>
                </c:pt>
                <c:pt idx="13540">
                  <c:v>135.41000000003399</c:v>
                </c:pt>
                <c:pt idx="13541">
                  <c:v>135.42000000003401</c:v>
                </c:pt>
                <c:pt idx="13542">
                  <c:v>135.430000000034</c:v>
                </c:pt>
                <c:pt idx="13543">
                  <c:v>135.44000000003399</c:v>
                </c:pt>
                <c:pt idx="13544">
                  <c:v>135.45000000003401</c:v>
                </c:pt>
                <c:pt idx="13545">
                  <c:v>135.460000000034</c:v>
                </c:pt>
                <c:pt idx="13546">
                  <c:v>135.47000000003399</c:v>
                </c:pt>
                <c:pt idx="13547">
                  <c:v>135.48000000003401</c:v>
                </c:pt>
                <c:pt idx="13548">
                  <c:v>135.490000000034</c:v>
                </c:pt>
                <c:pt idx="13549">
                  <c:v>135.50000000003399</c:v>
                </c:pt>
                <c:pt idx="13550">
                  <c:v>135.51000000003401</c:v>
                </c:pt>
                <c:pt idx="13551">
                  <c:v>135.520000000034</c:v>
                </c:pt>
                <c:pt idx="13552">
                  <c:v>135.53000000003399</c:v>
                </c:pt>
                <c:pt idx="13553">
                  <c:v>135.54000000003401</c:v>
                </c:pt>
                <c:pt idx="13554">
                  <c:v>135.550000000034</c:v>
                </c:pt>
                <c:pt idx="13555">
                  <c:v>135.56000000003399</c:v>
                </c:pt>
                <c:pt idx="13556">
                  <c:v>135.57000000003401</c:v>
                </c:pt>
                <c:pt idx="13557">
                  <c:v>135.580000000034</c:v>
                </c:pt>
                <c:pt idx="13558">
                  <c:v>135.590000000034</c:v>
                </c:pt>
                <c:pt idx="13559">
                  <c:v>135.60000000003399</c:v>
                </c:pt>
                <c:pt idx="13560">
                  <c:v>135.61000000003401</c:v>
                </c:pt>
                <c:pt idx="13561">
                  <c:v>135.620000000034</c:v>
                </c:pt>
                <c:pt idx="13562">
                  <c:v>135.63000000003399</c:v>
                </c:pt>
                <c:pt idx="13563">
                  <c:v>135.64000000003401</c:v>
                </c:pt>
                <c:pt idx="13564">
                  <c:v>135.650000000034</c:v>
                </c:pt>
                <c:pt idx="13565">
                  <c:v>135.66000000003399</c:v>
                </c:pt>
                <c:pt idx="13566">
                  <c:v>135.67000000003401</c:v>
                </c:pt>
                <c:pt idx="13567">
                  <c:v>135.680000000034</c:v>
                </c:pt>
                <c:pt idx="13568">
                  <c:v>135.69000000003399</c:v>
                </c:pt>
                <c:pt idx="13569">
                  <c:v>135.70000000003401</c:v>
                </c:pt>
                <c:pt idx="13570">
                  <c:v>135.710000000034</c:v>
                </c:pt>
                <c:pt idx="13571">
                  <c:v>135.72000000003399</c:v>
                </c:pt>
                <c:pt idx="13572">
                  <c:v>135.73000000003401</c:v>
                </c:pt>
                <c:pt idx="13573">
                  <c:v>135.740000000034</c:v>
                </c:pt>
                <c:pt idx="13574">
                  <c:v>135.75000000003399</c:v>
                </c:pt>
                <c:pt idx="13575">
                  <c:v>135.76000000003401</c:v>
                </c:pt>
                <c:pt idx="13576">
                  <c:v>135.770000000034</c:v>
                </c:pt>
                <c:pt idx="13577">
                  <c:v>135.78000000003399</c:v>
                </c:pt>
                <c:pt idx="13578">
                  <c:v>135.79000000003401</c:v>
                </c:pt>
                <c:pt idx="13579">
                  <c:v>135.800000000034</c:v>
                </c:pt>
                <c:pt idx="13580">
                  <c:v>135.81000000003399</c:v>
                </c:pt>
                <c:pt idx="13581">
                  <c:v>135.82000000003401</c:v>
                </c:pt>
                <c:pt idx="13582">
                  <c:v>135.830000000034</c:v>
                </c:pt>
                <c:pt idx="13583">
                  <c:v>135.840000000034</c:v>
                </c:pt>
                <c:pt idx="13584">
                  <c:v>135.85000000003399</c:v>
                </c:pt>
                <c:pt idx="13585">
                  <c:v>135.86000000003401</c:v>
                </c:pt>
                <c:pt idx="13586">
                  <c:v>135.870000000034</c:v>
                </c:pt>
                <c:pt idx="13587">
                  <c:v>135.88000000003399</c:v>
                </c:pt>
                <c:pt idx="13588">
                  <c:v>135.89000000003401</c:v>
                </c:pt>
                <c:pt idx="13589">
                  <c:v>135.900000000034</c:v>
                </c:pt>
                <c:pt idx="13590">
                  <c:v>135.91000000003399</c:v>
                </c:pt>
                <c:pt idx="13591">
                  <c:v>135.92000000003401</c:v>
                </c:pt>
                <c:pt idx="13592">
                  <c:v>135.930000000034</c:v>
                </c:pt>
                <c:pt idx="13593">
                  <c:v>135.94000000003399</c:v>
                </c:pt>
                <c:pt idx="13594">
                  <c:v>135.95000000003401</c:v>
                </c:pt>
                <c:pt idx="13595">
                  <c:v>135.960000000034</c:v>
                </c:pt>
                <c:pt idx="13596">
                  <c:v>135.97000000003399</c:v>
                </c:pt>
                <c:pt idx="13597">
                  <c:v>135.98000000003401</c:v>
                </c:pt>
                <c:pt idx="13598">
                  <c:v>135.990000000034</c:v>
                </c:pt>
                <c:pt idx="13599">
                  <c:v>136.00000000003399</c:v>
                </c:pt>
                <c:pt idx="13600">
                  <c:v>136.01000000003401</c:v>
                </c:pt>
                <c:pt idx="13601">
                  <c:v>136.020000000034</c:v>
                </c:pt>
                <c:pt idx="13602">
                  <c:v>136.03000000003399</c:v>
                </c:pt>
                <c:pt idx="13603">
                  <c:v>136.04000000003401</c:v>
                </c:pt>
                <c:pt idx="13604">
                  <c:v>136.050000000034</c:v>
                </c:pt>
                <c:pt idx="13605">
                  <c:v>136.06000000003399</c:v>
                </c:pt>
                <c:pt idx="13606">
                  <c:v>136.07000000003401</c:v>
                </c:pt>
                <c:pt idx="13607">
                  <c:v>136.080000000034</c:v>
                </c:pt>
                <c:pt idx="13608">
                  <c:v>136.090000000034</c:v>
                </c:pt>
                <c:pt idx="13609">
                  <c:v>136.10000000003399</c:v>
                </c:pt>
                <c:pt idx="13610">
                  <c:v>136.11000000003401</c:v>
                </c:pt>
                <c:pt idx="13611">
                  <c:v>136.120000000034</c:v>
                </c:pt>
                <c:pt idx="13612">
                  <c:v>136.13000000003399</c:v>
                </c:pt>
                <c:pt idx="13613">
                  <c:v>136.14000000003401</c:v>
                </c:pt>
                <c:pt idx="13614">
                  <c:v>136.150000000034</c:v>
                </c:pt>
                <c:pt idx="13615">
                  <c:v>136.16000000003399</c:v>
                </c:pt>
                <c:pt idx="13616">
                  <c:v>136.17000000003401</c:v>
                </c:pt>
                <c:pt idx="13617">
                  <c:v>136.180000000034</c:v>
                </c:pt>
                <c:pt idx="13618">
                  <c:v>136.19000000003399</c:v>
                </c:pt>
                <c:pt idx="13619">
                  <c:v>136.20000000003401</c:v>
                </c:pt>
                <c:pt idx="13620">
                  <c:v>136.210000000034</c:v>
                </c:pt>
                <c:pt idx="13621">
                  <c:v>136.22000000003399</c:v>
                </c:pt>
                <c:pt idx="13622">
                  <c:v>136.23000000003401</c:v>
                </c:pt>
                <c:pt idx="13623">
                  <c:v>136.240000000034</c:v>
                </c:pt>
                <c:pt idx="13624">
                  <c:v>136.25000000003399</c:v>
                </c:pt>
                <c:pt idx="13625">
                  <c:v>136.26000000003401</c:v>
                </c:pt>
                <c:pt idx="13626">
                  <c:v>136.270000000034</c:v>
                </c:pt>
                <c:pt idx="13627">
                  <c:v>136.28000000003399</c:v>
                </c:pt>
                <c:pt idx="13628">
                  <c:v>136.29000000003401</c:v>
                </c:pt>
                <c:pt idx="13629">
                  <c:v>136.300000000034</c:v>
                </c:pt>
                <c:pt idx="13630">
                  <c:v>136.31000000003499</c:v>
                </c:pt>
                <c:pt idx="13631">
                  <c:v>136.32000000003401</c:v>
                </c:pt>
                <c:pt idx="13632">
                  <c:v>136.330000000034</c:v>
                </c:pt>
                <c:pt idx="13633">
                  <c:v>136.340000000034</c:v>
                </c:pt>
                <c:pt idx="13634">
                  <c:v>136.35000000003399</c:v>
                </c:pt>
                <c:pt idx="13635">
                  <c:v>136.36000000003401</c:v>
                </c:pt>
                <c:pt idx="13636">
                  <c:v>136.37000000003499</c:v>
                </c:pt>
                <c:pt idx="13637">
                  <c:v>136.38000000003399</c:v>
                </c:pt>
                <c:pt idx="13638">
                  <c:v>136.39000000003401</c:v>
                </c:pt>
                <c:pt idx="13639">
                  <c:v>136.400000000034</c:v>
                </c:pt>
                <c:pt idx="13640">
                  <c:v>136.41000000003501</c:v>
                </c:pt>
                <c:pt idx="13641">
                  <c:v>136.42000000003401</c:v>
                </c:pt>
                <c:pt idx="13642">
                  <c:v>136.43000000003499</c:v>
                </c:pt>
                <c:pt idx="13643">
                  <c:v>136.44000000003501</c:v>
                </c:pt>
                <c:pt idx="13644">
                  <c:v>136.45000000003401</c:v>
                </c:pt>
                <c:pt idx="13645">
                  <c:v>136.460000000034</c:v>
                </c:pt>
                <c:pt idx="13646">
                  <c:v>136.47000000003399</c:v>
                </c:pt>
                <c:pt idx="13647">
                  <c:v>136.48000000003401</c:v>
                </c:pt>
                <c:pt idx="13648">
                  <c:v>136.490000000035</c:v>
                </c:pt>
                <c:pt idx="13649">
                  <c:v>136.50000000003499</c:v>
                </c:pt>
                <c:pt idx="13650">
                  <c:v>136.51000000003501</c:v>
                </c:pt>
                <c:pt idx="13651">
                  <c:v>136.520000000035</c:v>
                </c:pt>
                <c:pt idx="13652">
                  <c:v>136.53000000003499</c:v>
                </c:pt>
                <c:pt idx="13653">
                  <c:v>136.54000000003501</c:v>
                </c:pt>
                <c:pt idx="13654">
                  <c:v>136.550000000035</c:v>
                </c:pt>
                <c:pt idx="13655">
                  <c:v>136.56000000003499</c:v>
                </c:pt>
                <c:pt idx="13656">
                  <c:v>136.57000000003501</c:v>
                </c:pt>
                <c:pt idx="13657">
                  <c:v>136.580000000035</c:v>
                </c:pt>
                <c:pt idx="13658">
                  <c:v>136.59000000003499</c:v>
                </c:pt>
                <c:pt idx="13659">
                  <c:v>136.60000000003501</c:v>
                </c:pt>
                <c:pt idx="13660">
                  <c:v>136.610000000035</c:v>
                </c:pt>
                <c:pt idx="13661">
                  <c:v>136.62000000003499</c:v>
                </c:pt>
                <c:pt idx="13662">
                  <c:v>136.63000000003501</c:v>
                </c:pt>
                <c:pt idx="13663">
                  <c:v>136.640000000035</c:v>
                </c:pt>
                <c:pt idx="13664">
                  <c:v>136.65000000003499</c:v>
                </c:pt>
                <c:pt idx="13665">
                  <c:v>136.66000000003501</c:v>
                </c:pt>
                <c:pt idx="13666">
                  <c:v>136.670000000035</c:v>
                </c:pt>
                <c:pt idx="13667">
                  <c:v>136.68000000003499</c:v>
                </c:pt>
                <c:pt idx="13668">
                  <c:v>136.69000000003501</c:v>
                </c:pt>
                <c:pt idx="13669">
                  <c:v>136.700000000035</c:v>
                </c:pt>
                <c:pt idx="13670">
                  <c:v>136.710000000035</c:v>
                </c:pt>
                <c:pt idx="13671">
                  <c:v>136.72000000003499</c:v>
                </c:pt>
                <c:pt idx="13672">
                  <c:v>136.73000000003501</c:v>
                </c:pt>
                <c:pt idx="13673">
                  <c:v>136.740000000035</c:v>
                </c:pt>
                <c:pt idx="13674">
                  <c:v>136.75000000003499</c:v>
                </c:pt>
                <c:pt idx="13675">
                  <c:v>136.76000000003501</c:v>
                </c:pt>
                <c:pt idx="13676">
                  <c:v>136.770000000035</c:v>
                </c:pt>
                <c:pt idx="13677">
                  <c:v>136.78000000003499</c:v>
                </c:pt>
                <c:pt idx="13678">
                  <c:v>136.79000000003501</c:v>
                </c:pt>
                <c:pt idx="13679">
                  <c:v>136.800000000035</c:v>
                </c:pt>
                <c:pt idx="13680">
                  <c:v>136.81000000003499</c:v>
                </c:pt>
                <c:pt idx="13681">
                  <c:v>136.82000000003501</c:v>
                </c:pt>
                <c:pt idx="13682">
                  <c:v>136.830000000035</c:v>
                </c:pt>
                <c:pt idx="13683">
                  <c:v>136.84000000003499</c:v>
                </c:pt>
                <c:pt idx="13684">
                  <c:v>136.85000000003501</c:v>
                </c:pt>
                <c:pt idx="13685">
                  <c:v>136.860000000035</c:v>
                </c:pt>
                <c:pt idx="13686">
                  <c:v>136.87000000003499</c:v>
                </c:pt>
                <c:pt idx="13687">
                  <c:v>136.88000000003501</c:v>
                </c:pt>
                <c:pt idx="13688">
                  <c:v>136.890000000035</c:v>
                </c:pt>
                <c:pt idx="13689">
                  <c:v>136.90000000003499</c:v>
                </c:pt>
                <c:pt idx="13690">
                  <c:v>136.91000000003501</c:v>
                </c:pt>
                <c:pt idx="13691">
                  <c:v>136.920000000035</c:v>
                </c:pt>
                <c:pt idx="13692">
                  <c:v>136.93000000003499</c:v>
                </c:pt>
                <c:pt idx="13693">
                  <c:v>136.94000000003501</c:v>
                </c:pt>
                <c:pt idx="13694">
                  <c:v>136.950000000035</c:v>
                </c:pt>
                <c:pt idx="13695">
                  <c:v>136.960000000035</c:v>
                </c:pt>
                <c:pt idx="13696">
                  <c:v>136.97000000003499</c:v>
                </c:pt>
                <c:pt idx="13697">
                  <c:v>136.98000000003501</c:v>
                </c:pt>
                <c:pt idx="13698">
                  <c:v>136.990000000035</c:v>
                </c:pt>
                <c:pt idx="13699">
                  <c:v>137.00000000003499</c:v>
                </c:pt>
                <c:pt idx="13700">
                  <c:v>137.01000000003501</c:v>
                </c:pt>
                <c:pt idx="13701">
                  <c:v>137.020000000035</c:v>
                </c:pt>
                <c:pt idx="13702">
                  <c:v>137.03000000003499</c:v>
                </c:pt>
                <c:pt idx="13703">
                  <c:v>137.04000000003501</c:v>
                </c:pt>
                <c:pt idx="13704">
                  <c:v>137.050000000035</c:v>
                </c:pt>
                <c:pt idx="13705">
                  <c:v>137.06000000003499</c:v>
                </c:pt>
                <c:pt idx="13706">
                  <c:v>137.07000000003501</c:v>
                </c:pt>
                <c:pt idx="13707">
                  <c:v>137.080000000035</c:v>
                </c:pt>
                <c:pt idx="13708">
                  <c:v>137.09000000003499</c:v>
                </c:pt>
                <c:pt idx="13709">
                  <c:v>137.10000000003501</c:v>
                </c:pt>
                <c:pt idx="13710">
                  <c:v>137.110000000035</c:v>
                </c:pt>
                <c:pt idx="13711">
                  <c:v>137.12000000003499</c:v>
                </c:pt>
                <c:pt idx="13712">
                  <c:v>137.13000000003501</c:v>
                </c:pt>
                <c:pt idx="13713">
                  <c:v>137.140000000035</c:v>
                </c:pt>
                <c:pt idx="13714">
                  <c:v>137.15000000003499</c:v>
                </c:pt>
                <c:pt idx="13715">
                  <c:v>137.16000000003501</c:v>
                </c:pt>
                <c:pt idx="13716">
                  <c:v>137.170000000035</c:v>
                </c:pt>
                <c:pt idx="13717">
                  <c:v>137.18000000003499</c:v>
                </c:pt>
                <c:pt idx="13718">
                  <c:v>137.19000000003501</c:v>
                </c:pt>
                <c:pt idx="13719">
                  <c:v>137.200000000035</c:v>
                </c:pt>
                <c:pt idx="13720">
                  <c:v>137.210000000035</c:v>
                </c:pt>
                <c:pt idx="13721">
                  <c:v>137.22000000003499</c:v>
                </c:pt>
                <c:pt idx="13722">
                  <c:v>137.23000000003501</c:v>
                </c:pt>
                <c:pt idx="13723">
                  <c:v>137.240000000035</c:v>
                </c:pt>
                <c:pt idx="13724">
                  <c:v>137.25000000003499</c:v>
                </c:pt>
                <c:pt idx="13725">
                  <c:v>137.26000000003501</c:v>
                </c:pt>
                <c:pt idx="13726">
                  <c:v>137.270000000035</c:v>
                </c:pt>
                <c:pt idx="13727">
                  <c:v>137.28000000003499</c:v>
                </c:pt>
                <c:pt idx="13728">
                  <c:v>137.29000000003501</c:v>
                </c:pt>
                <c:pt idx="13729">
                  <c:v>137.300000000035</c:v>
                </c:pt>
                <c:pt idx="13730">
                  <c:v>137.31000000003499</c:v>
                </c:pt>
                <c:pt idx="13731">
                  <c:v>137.32000000003501</c:v>
                </c:pt>
                <c:pt idx="13732">
                  <c:v>137.330000000035</c:v>
                </c:pt>
                <c:pt idx="13733">
                  <c:v>137.34000000003499</c:v>
                </c:pt>
                <c:pt idx="13734">
                  <c:v>137.35000000003501</c:v>
                </c:pt>
                <c:pt idx="13735">
                  <c:v>137.360000000035</c:v>
                </c:pt>
                <c:pt idx="13736">
                  <c:v>137.37000000003499</c:v>
                </c:pt>
                <c:pt idx="13737">
                  <c:v>137.38000000003501</c:v>
                </c:pt>
                <c:pt idx="13738">
                  <c:v>137.390000000035</c:v>
                </c:pt>
                <c:pt idx="13739">
                  <c:v>137.40000000003499</c:v>
                </c:pt>
                <c:pt idx="13740">
                  <c:v>137.41000000003501</c:v>
                </c:pt>
                <c:pt idx="13741">
                  <c:v>137.420000000035</c:v>
                </c:pt>
                <c:pt idx="13742">
                  <c:v>137.43000000003499</c:v>
                </c:pt>
                <c:pt idx="13743">
                  <c:v>137.44000000003501</c:v>
                </c:pt>
                <c:pt idx="13744">
                  <c:v>137.450000000035</c:v>
                </c:pt>
                <c:pt idx="13745">
                  <c:v>137.460000000035</c:v>
                </c:pt>
                <c:pt idx="13746">
                  <c:v>137.47000000003499</c:v>
                </c:pt>
                <c:pt idx="13747">
                  <c:v>137.48000000003501</c:v>
                </c:pt>
                <c:pt idx="13748">
                  <c:v>137.490000000035</c:v>
                </c:pt>
                <c:pt idx="13749">
                  <c:v>137.50000000003499</c:v>
                </c:pt>
                <c:pt idx="13750">
                  <c:v>137.51000000003501</c:v>
                </c:pt>
                <c:pt idx="13751">
                  <c:v>137.520000000035</c:v>
                </c:pt>
                <c:pt idx="13752">
                  <c:v>137.53000000003499</c:v>
                </c:pt>
                <c:pt idx="13753">
                  <c:v>137.54000000003501</c:v>
                </c:pt>
                <c:pt idx="13754">
                  <c:v>137.550000000035</c:v>
                </c:pt>
                <c:pt idx="13755">
                  <c:v>137.56000000003499</c:v>
                </c:pt>
                <c:pt idx="13756">
                  <c:v>137.57000000003501</c:v>
                </c:pt>
                <c:pt idx="13757">
                  <c:v>137.580000000035</c:v>
                </c:pt>
                <c:pt idx="13758">
                  <c:v>137.59000000003499</c:v>
                </c:pt>
                <c:pt idx="13759">
                  <c:v>137.60000000003501</c:v>
                </c:pt>
                <c:pt idx="13760">
                  <c:v>137.610000000035</c:v>
                </c:pt>
                <c:pt idx="13761">
                  <c:v>137.62000000003499</c:v>
                </c:pt>
                <c:pt idx="13762">
                  <c:v>137.63000000003501</c:v>
                </c:pt>
                <c:pt idx="13763">
                  <c:v>137.640000000035</c:v>
                </c:pt>
                <c:pt idx="13764">
                  <c:v>137.65000000003499</c:v>
                </c:pt>
                <c:pt idx="13765">
                  <c:v>137.66000000003501</c:v>
                </c:pt>
                <c:pt idx="13766">
                  <c:v>137.670000000035</c:v>
                </c:pt>
                <c:pt idx="13767">
                  <c:v>137.68000000003499</c:v>
                </c:pt>
                <c:pt idx="13768">
                  <c:v>137.69000000003501</c:v>
                </c:pt>
                <c:pt idx="13769">
                  <c:v>137.700000000035</c:v>
                </c:pt>
                <c:pt idx="13770">
                  <c:v>137.710000000035</c:v>
                </c:pt>
                <c:pt idx="13771">
                  <c:v>137.72000000003499</c:v>
                </c:pt>
                <c:pt idx="13772">
                  <c:v>137.73000000003501</c:v>
                </c:pt>
                <c:pt idx="13773">
                  <c:v>137.740000000035</c:v>
                </c:pt>
                <c:pt idx="13774">
                  <c:v>137.75000000003499</c:v>
                </c:pt>
                <c:pt idx="13775">
                  <c:v>137.76000000003501</c:v>
                </c:pt>
                <c:pt idx="13776">
                  <c:v>137.770000000035</c:v>
                </c:pt>
                <c:pt idx="13777">
                  <c:v>137.78000000003499</c:v>
                </c:pt>
                <c:pt idx="13778">
                  <c:v>137.79000000003501</c:v>
                </c:pt>
                <c:pt idx="13779">
                  <c:v>137.800000000035</c:v>
                </c:pt>
                <c:pt idx="13780">
                  <c:v>137.81000000003499</c:v>
                </c:pt>
                <c:pt idx="13781">
                  <c:v>137.82000000003501</c:v>
                </c:pt>
                <c:pt idx="13782">
                  <c:v>137.830000000035</c:v>
                </c:pt>
                <c:pt idx="13783">
                  <c:v>137.84000000003499</c:v>
                </c:pt>
                <c:pt idx="13784">
                  <c:v>137.85000000003501</c:v>
                </c:pt>
                <c:pt idx="13785">
                  <c:v>137.860000000035</c:v>
                </c:pt>
                <c:pt idx="13786">
                  <c:v>137.87000000003499</c:v>
                </c:pt>
                <c:pt idx="13787">
                  <c:v>137.88000000003501</c:v>
                </c:pt>
                <c:pt idx="13788">
                  <c:v>137.890000000035</c:v>
                </c:pt>
                <c:pt idx="13789">
                  <c:v>137.90000000003499</c:v>
                </c:pt>
                <c:pt idx="13790">
                  <c:v>137.91000000003501</c:v>
                </c:pt>
                <c:pt idx="13791">
                  <c:v>137.920000000035</c:v>
                </c:pt>
                <c:pt idx="13792">
                  <c:v>137.93000000003499</c:v>
                </c:pt>
                <c:pt idx="13793">
                  <c:v>137.94000000003501</c:v>
                </c:pt>
                <c:pt idx="13794">
                  <c:v>137.950000000035</c:v>
                </c:pt>
                <c:pt idx="13795">
                  <c:v>137.960000000035</c:v>
                </c:pt>
                <c:pt idx="13796">
                  <c:v>137.97000000003499</c:v>
                </c:pt>
                <c:pt idx="13797">
                  <c:v>137.98000000003501</c:v>
                </c:pt>
                <c:pt idx="13798">
                  <c:v>137.990000000035</c:v>
                </c:pt>
                <c:pt idx="13799">
                  <c:v>138.00000000003499</c:v>
                </c:pt>
                <c:pt idx="13800">
                  <c:v>138.01000000003501</c:v>
                </c:pt>
                <c:pt idx="13801">
                  <c:v>138.020000000035</c:v>
                </c:pt>
                <c:pt idx="13802">
                  <c:v>138.03000000003499</c:v>
                </c:pt>
                <c:pt idx="13803">
                  <c:v>138.04000000003501</c:v>
                </c:pt>
                <c:pt idx="13804">
                  <c:v>138.050000000035</c:v>
                </c:pt>
                <c:pt idx="13805">
                  <c:v>138.06000000003499</c:v>
                </c:pt>
                <c:pt idx="13806">
                  <c:v>138.07000000003501</c:v>
                </c:pt>
                <c:pt idx="13807">
                  <c:v>138.080000000035</c:v>
                </c:pt>
                <c:pt idx="13808">
                  <c:v>138.09000000003499</c:v>
                </c:pt>
                <c:pt idx="13809">
                  <c:v>138.10000000003501</c:v>
                </c:pt>
                <c:pt idx="13810">
                  <c:v>138.110000000035</c:v>
                </c:pt>
                <c:pt idx="13811">
                  <c:v>138.12000000003499</c:v>
                </c:pt>
                <c:pt idx="13812">
                  <c:v>138.13000000003501</c:v>
                </c:pt>
                <c:pt idx="13813">
                  <c:v>138.140000000035</c:v>
                </c:pt>
                <c:pt idx="13814">
                  <c:v>138.15000000003499</c:v>
                </c:pt>
                <c:pt idx="13815">
                  <c:v>138.16000000003501</c:v>
                </c:pt>
                <c:pt idx="13816">
                  <c:v>138.170000000035</c:v>
                </c:pt>
                <c:pt idx="13817">
                  <c:v>138.18000000003499</c:v>
                </c:pt>
                <c:pt idx="13818">
                  <c:v>138.19000000003501</c:v>
                </c:pt>
                <c:pt idx="13819">
                  <c:v>138.200000000035</c:v>
                </c:pt>
                <c:pt idx="13820">
                  <c:v>138.210000000035</c:v>
                </c:pt>
                <c:pt idx="13821">
                  <c:v>138.22000000003499</c:v>
                </c:pt>
                <c:pt idx="13822">
                  <c:v>138.23000000003501</c:v>
                </c:pt>
                <c:pt idx="13823">
                  <c:v>138.240000000035</c:v>
                </c:pt>
                <c:pt idx="13824">
                  <c:v>138.25000000003499</c:v>
                </c:pt>
                <c:pt idx="13825">
                  <c:v>138.26000000003501</c:v>
                </c:pt>
                <c:pt idx="13826">
                  <c:v>138.27000000003599</c:v>
                </c:pt>
                <c:pt idx="13827">
                  <c:v>138.28000000003499</c:v>
                </c:pt>
                <c:pt idx="13828">
                  <c:v>138.29000000003501</c:v>
                </c:pt>
                <c:pt idx="13829">
                  <c:v>138.300000000035</c:v>
                </c:pt>
                <c:pt idx="13830">
                  <c:v>138.31000000003499</c:v>
                </c:pt>
                <c:pt idx="13831">
                  <c:v>138.32000000003501</c:v>
                </c:pt>
                <c:pt idx="13832">
                  <c:v>138.33000000003599</c:v>
                </c:pt>
                <c:pt idx="13833">
                  <c:v>138.34000000003601</c:v>
                </c:pt>
                <c:pt idx="13834">
                  <c:v>138.35000000003501</c:v>
                </c:pt>
                <c:pt idx="13835">
                  <c:v>138.360000000035</c:v>
                </c:pt>
                <c:pt idx="13836">
                  <c:v>138.37000000003499</c:v>
                </c:pt>
                <c:pt idx="13837">
                  <c:v>138.38000000003501</c:v>
                </c:pt>
                <c:pt idx="13838">
                  <c:v>138.390000000036</c:v>
                </c:pt>
                <c:pt idx="13839">
                  <c:v>138.40000000003599</c:v>
                </c:pt>
                <c:pt idx="13840">
                  <c:v>138.41000000003501</c:v>
                </c:pt>
                <c:pt idx="13841">
                  <c:v>138.420000000035</c:v>
                </c:pt>
                <c:pt idx="13842">
                  <c:v>138.43000000003499</c:v>
                </c:pt>
                <c:pt idx="13843">
                  <c:v>138.44000000003501</c:v>
                </c:pt>
                <c:pt idx="13844">
                  <c:v>138.450000000036</c:v>
                </c:pt>
                <c:pt idx="13845">
                  <c:v>138.46000000003599</c:v>
                </c:pt>
                <c:pt idx="13846">
                  <c:v>138.47000000003601</c:v>
                </c:pt>
                <c:pt idx="13847">
                  <c:v>138.480000000036</c:v>
                </c:pt>
                <c:pt idx="13848">
                  <c:v>138.49000000003599</c:v>
                </c:pt>
                <c:pt idx="13849">
                  <c:v>138.50000000003601</c:v>
                </c:pt>
                <c:pt idx="13850">
                  <c:v>138.510000000036</c:v>
                </c:pt>
                <c:pt idx="13851">
                  <c:v>138.52000000003599</c:v>
                </c:pt>
                <c:pt idx="13852">
                  <c:v>138.53000000003601</c:v>
                </c:pt>
                <c:pt idx="13853">
                  <c:v>138.540000000036</c:v>
                </c:pt>
                <c:pt idx="13854">
                  <c:v>138.55000000003599</c:v>
                </c:pt>
                <c:pt idx="13855">
                  <c:v>138.56000000003601</c:v>
                </c:pt>
                <c:pt idx="13856">
                  <c:v>138.570000000036</c:v>
                </c:pt>
                <c:pt idx="13857">
                  <c:v>138.58000000003599</c:v>
                </c:pt>
                <c:pt idx="13858">
                  <c:v>138.59000000003601</c:v>
                </c:pt>
                <c:pt idx="13859">
                  <c:v>138.600000000036</c:v>
                </c:pt>
                <c:pt idx="13860">
                  <c:v>138.610000000036</c:v>
                </c:pt>
                <c:pt idx="13861">
                  <c:v>138.62000000003599</c:v>
                </c:pt>
                <c:pt idx="13862">
                  <c:v>138.63000000003601</c:v>
                </c:pt>
                <c:pt idx="13863">
                  <c:v>138.640000000036</c:v>
                </c:pt>
                <c:pt idx="13864">
                  <c:v>138.65000000003599</c:v>
                </c:pt>
                <c:pt idx="13865">
                  <c:v>138.66000000003601</c:v>
                </c:pt>
                <c:pt idx="13866">
                  <c:v>138.670000000036</c:v>
                </c:pt>
                <c:pt idx="13867">
                  <c:v>138.68000000003599</c:v>
                </c:pt>
                <c:pt idx="13868">
                  <c:v>138.69000000003601</c:v>
                </c:pt>
                <c:pt idx="13869">
                  <c:v>138.700000000036</c:v>
                </c:pt>
                <c:pt idx="13870">
                  <c:v>138.71000000003599</c:v>
                </c:pt>
                <c:pt idx="13871">
                  <c:v>138.72000000003601</c:v>
                </c:pt>
                <c:pt idx="13872">
                  <c:v>138.730000000036</c:v>
                </c:pt>
                <c:pt idx="13873">
                  <c:v>138.74000000003599</c:v>
                </c:pt>
                <c:pt idx="13874">
                  <c:v>138.75000000003601</c:v>
                </c:pt>
                <c:pt idx="13875">
                  <c:v>138.760000000036</c:v>
                </c:pt>
                <c:pt idx="13876">
                  <c:v>138.77000000003599</c:v>
                </c:pt>
                <c:pt idx="13877">
                  <c:v>138.78000000003601</c:v>
                </c:pt>
                <c:pt idx="13878">
                  <c:v>138.790000000036</c:v>
                </c:pt>
                <c:pt idx="13879">
                  <c:v>138.80000000003599</c:v>
                </c:pt>
                <c:pt idx="13880">
                  <c:v>138.81000000003601</c:v>
                </c:pt>
                <c:pt idx="13881">
                  <c:v>138.820000000036</c:v>
                </c:pt>
                <c:pt idx="13882">
                  <c:v>138.83000000003599</c:v>
                </c:pt>
                <c:pt idx="13883">
                  <c:v>138.84000000003601</c:v>
                </c:pt>
                <c:pt idx="13884">
                  <c:v>138.850000000036</c:v>
                </c:pt>
                <c:pt idx="13885">
                  <c:v>138.860000000036</c:v>
                </c:pt>
                <c:pt idx="13886">
                  <c:v>138.87000000003599</c:v>
                </c:pt>
                <c:pt idx="13887">
                  <c:v>138.88000000003601</c:v>
                </c:pt>
                <c:pt idx="13888">
                  <c:v>138.890000000036</c:v>
                </c:pt>
                <c:pt idx="13889">
                  <c:v>138.90000000003599</c:v>
                </c:pt>
                <c:pt idx="13890">
                  <c:v>138.91000000003601</c:v>
                </c:pt>
                <c:pt idx="13891">
                  <c:v>138.920000000036</c:v>
                </c:pt>
                <c:pt idx="13892">
                  <c:v>138.93000000003599</c:v>
                </c:pt>
                <c:pt idx="13893">
                  <c:v>138.94000000003601</c:v>
                </c:pt>
                <c:pt idx="13894">
                  <c:v>138.950000000036</c:v>
                </c:pt>
                <c:pt idx="13895">
                  <c:v>138.96000000003599</c:v>
                </c:pt>
                <c:pt idx="13896">
                  <c:v>138.97000000003601</c:v>
                </c:pt>
                <c:pt idx="13897">
                  <c:v>138.980000000036</c:v>
                </c:pt>
                <c:pt idx="13898">
                  <c:v>138.99000000003599</c:v>
                </c:pt>
                <c:pt idx="13899">
                  <c:v>139.00000000003601</c:v>
                </c:pt>
                <c:pt idx="13900">
                  <c:v>139.010000000036</c:v>
                </c:pt>
                <c:pt idx="13901">
                  <c:v>139.02000000003599</c:v>
                </c:pt>
                <c:pt idx="13902">
                  <c:v>139.03000000003601</c:v>
                </c:pt>
                <c:pt idx="13903">
                  <c:v>139.040000000036</c:v>
                </c:pt>
                <c:pt idx="13904">
                  <c:v>139.05000000003599</c:v>
                </c:pt>
                <c:pt idx="13905">
                  <c:v>139.06000000003601</c:v>
                </c:pt>
                <c:pt idx="13906">
                  <c:v>139.070000000036</c:v>
                </c:pt>
                <c:pt idx="13907">
                  <c:v>139.08000000003599</c:v>
                </c:pt>
                <c:pt idx="13908">
                  <c:v>139.09000000003601</c:v>
                </c:pt>
                <c:pt idx="13909">
                  <c:v>139.100000000036</c:v>
                </c:pt>
                <c:pt idx="13910">
                  <c:v>139.110000000036</c:v>
                </c:pt>
                <c:pt idx="13911">
                  <c:v>139.12000000003599</c:v>
                </c:pt>
                <c:pt idx="13912">
                  <c:v>139.13000000003601</c:v>
                </c:pt>
                <c:pt idx="13913">
                  <c:v>139.140000000036</c:v>
                </c:pt>
                <c:pt idx="13914">
                  <c:v>139.15000000003599</c:v>
                </c:pt>
                <c:pt idx="13915">
                  <c:v>139.16000000003601</c:v>
                </c:pt>
                <c:pt idx="13916">
                  <c:v>139.170000000036</c:v>
                </c:pt>
                <c:pt idx="13917">
                  <c:v>139.18000000003599</c:v>
                </c:pt>
                <c:pt idx="13918">
                  <c:v>139.19000000003601</c:v>
                </c:pt>
                <c:pt idx="13919">
                  <c:v>139.200000000036</c:v>
                </c:pt>
                <c:pt idx="13920">
                  <c:v>139.21000000003599</c:v>
                </c:pt>
                <c:pt idx="13921">
                  <c:v>139.22000000003601</c:v>
                </c:pt>
                <c:pt idx="13922">
                  <c:v>139.230000000036</c:v>
                </c:pt>
                <c:pt idx="13923">
                  <c:v>139.24000000003599</c:v>
                </c:pt>
                <c:pt idx="13924">
                  <c:v>139.25000000003601</c:v>
                </c:pt>
                <c:pt idx="13925">
                  <c:v>139.260000000036</c:v>
                </c:pt>
                <c:pt idx="13926">
                  <c:v>139.27000000003599</c:v>
                </c:pt>
                <c:pt idx="13927">
                  <c:v>139.28000000003601</c:v>
                </c:pt>
                <c:pt idx="13928">
                  <c:v>139.290000000036</c:v>
                </c:pt>
                <c:pt idx="13929">
                  <c:v>139.30000000003599</c:v>
                </c:pt>
                <c:pt idx="13930">
                  <c:v>139.31000000003601</c:v>
                </c:pt>
                <c:pt idx="13931">
                  <c:v>139.320000000036</c:v>
                </c:pt>
                <c:pt idx="13932">
                  <c:v>139.33000000003599</c:v>
                </c:pt>
                <c:pt idx="13933">
                  <c:v>139.34000000003601</c:v>
                </c:pt>
                <c:pt idx="13934">
                  <c:v>139.350000000036</c:v>
                </c:pt>
                <c:pt idx="13935">
                  <c:v>139.360000000036</c:v>
                </c:pt>
                <c:pt idx="13936">
                  <c:v>139.37000000003599</c:v>
                </c:pt>
                <c:pt idx="13937">
                  <c:v>139.38000000003601</c:v>
                </c:pt>
                <c:pt idx="13938">
                  <c:v>139.390000000036</c:v>
                </c:pt>
                <c:pt idx="13939">
                  <c:v>139.40000000003599</c:v>
                </c:pt>
                <c:pt idx="13940">
                  <c:v>139.41000000003601</c:v>
                </c:pt>
                <c:pt idx="13941">
                  <c:v>139.420000000036</c:v>
                </c:pt>
                <c:pt idx="13942">
                  <c:v>139.43000000003599</c:v>
                </c:pt>
                <c:pt idx="13943">
                  <c:v>139.44000000003601</c:v>
                </c:pt>
                <c:pt idx="13944">
                  <c:v>139.450000000036</c:v>
                </c:pt>
                <c:pt idx="13945">
                  <c:v>139.46000000003599</c:v>
                </c:pt>
                <c:pt idx="13946">
                  <c:v>139.47000000003601</c:v>
                </c:pt>
                <c:pt idx="13947">
                  <c:v>139.480000000036</c:v>
                </c:pt>
                <c:pt idx="13948">
                  <c:v>139.49000000003599</c:v>
                </c:pt>
                <c:pt idx="13949">
                  <c:v>139.50000000003601</c:v>
                </c:pt>
                <c:pt idx="13950">
                  <c:v>139.510000000036</c:v>
                </c:pt>
                <c:pt idx="13951">
                  <c:v>139.52000000003599</c:v>
                </c:pt>
                <c:pt idx="13952">
                  <c:v>139.53000000003601</c:v>
                </c:pt>
                <c:pt idx="13953">
                  <c:v>139.540000000036</c:v>
                </c:pt>
                <c:pt idx="13954">
                  <c:v>139.55000000003599</c:v>
                </c:pt>
                <c:pt idx="13955">
                  <c:v>139.56000000003601</c:v>
                </c:pt>
                <c:pt idx="13956">
                  <c:v>139.570000000036</c:v>
                </c:pt>
                <c:pt idx="13957">
                  <c:v>139.58000000003599</c:v>
                </c:pt>
                <c:pt idx="13958">
                  <c:v>139.59000000003601</c:v>
                </c:pt>
                <c:pt idx="13959">
                  <c:v>139.600000000036</c:v>
                </c:pt>
                <c:pt idx="13960">
                  <c:v>139.610000000036</c:v>
                </c:pt>
                <c:pt idx="13961">
                  <c:v>139.62000000003599</c:v>
                </c:pt>
                <c:pt idx="13962">
                  <c:v>139.63000000003601</c:v>
                </c:pt>
                <c:pt idx="13963">
                  <c:v>139.640000000036</c:v>
                </c:pt>
                <c:pt idx="13964">
                  <c:v>139.65000000003599</c:v>
                </c:pt>
                <c:pt idx="13965">
                  <c:v>139.66000000003601</c:v>
                </c:pt>
                <c:pt idx="13966">
                  <c:v>139.670000000036</c:v>
                </c:pt>
                <c:pt idx="13967">
                  <c:v>139.68000000003599</c:v>
                </c:pt>
                <c:pt idx="13968">
                  <c:v>139.69000000003601</c:v>
                </c:pt>
                <c:pt idx="13969">
                  <c:v>139.700000000036</c:v>
                </c:pt>
                <c:pt idx="13970">
                  <c:v>139.71000000003599</c:v>
                </c:pt>
                <c:pt idx="13971">
                  <c:v>139.72000000003601</c:v>
                </c:pt>
                <c:pt idx="13972">
                  <c:v>139.730000000036</c:v>
                </c:pt>
                <c:pt idx="13973">
                  <c:v>139.74000000003599</c:v>
                </c:pt>
                <c:pt idx="13974">
                  <c:v>139.75000000003601</c:v>
                </c:pt>
                <c:pt idx="13975">
                  <c:v>139.760000000036</c:v>
                </c:pt>
                <c:pt idx="13976">
                  <c:v>139.77000000003599</c:v>
                </c:pt>
                <c:pt idx="13977">
                  <c:v>139.78000000003601</c:v>
                </c:pt>
                <c:pt idx="13978">
                  <c:v>139.790000000036</c:v>
                </c:pt>
                <c:pt idx="13979">
                  <c:v>139.80000000003599</c:v>
                </c:pt>
                <c:pt idx="13980">
                  <c:v>139.81000000003601</c:v>
                </c:pt>
                <c:pt idx="13981">
                  <c:v>139.820000000036</c:v>
                </c:pt>
                <c:pt idx="13982">
                  <c:v>139.83000000003599</c:v>
                </c:pt>
                <c:pt idx="13983">
                  <c:v>139.84000000003601</c:v>
                </c:pt>
                <c:pt idx="13984">
                  <c:v>139.850000000036</c:v>
                </c:pt>
                <c:pt idx="13985">
                  <c:v>139.860000000036</c:v>
                </c:pt>
                <c:pt idx="13986">
                  <c:v>139.87000000003599</c:v>
                </c:pt>
                <c:pt idx="13987">
                  <c:v>139.88000000003601</c:v>
                </c:pt>
                <c:pt idx="13988">
                  <c:v>139.890000000036</c:v>
                </c:pt>
                <c:pt idx="13989">
                  <c:v>139.90000000003599</c:v>
                </c:pt>
                <c:pt idx="13990">
                  <c:v>139.91000000003601</c:v>
                </c:pt>
                <c:pt idx="13991">
                  <c:v>139.920000000036</c:v>
                </c:pt>
                <c:pt idx="13992">
                  <c:v>139.93000000003599</c:v>
                </c:pt>
                <c:pt idx="13993">
                  <c:v>139.94000000003601</c:v>
                </c:pt>
                <c:pt idx="13994">
                  <c:v>139.950000000036</c:v>
                </c:pt>
                <c:pt idx="13995">
                  <c:v>139.96000000003599</c:v>
                </c:pt>
                <c:pt idx="13996">
                  <c:v>139.97000000003601</c:v>
                </c:pt>
                <c:pt idx="13997">
                  <c:v>139.980000000036</c:v>
                </c:pt>
                <c:pt idx="13998">
                  <c:v>139.99000000003599</c:v>
                </c:pt>
                <c:pt idx="13999">
                  <c:v>140.00000000003601</c:v>
                </c:pt>
                <c:pt idx="14000">
                  <c:v>140.010000000036</c:v>
                </c:pt>
                <c:pt idx="14001">
                  <c:v>140.02000000003599</c:v>
                </c:pt>
                <c:pt idx="14002">
                  <c:v>140.03000000003601</c:v>
                </c:pt>
                <c:pt idx="14003">
                  <c:v>140.040000000036</c:v>
                </c:pt>
                <c:pt idx="14004">
                  <c:v>140.05000000003599</c:v>
                </c:pt>
                <c:pt idx="14005">
                  <c:v>140.06000000003601</c:v>
                </c:pt>
                <c:pt idx="14006">
                  <c:v>140.070000000036</c:v>
                </c:pt>
                <c:pt idx="14007">
                  <c:v>140.08000000003599</c:v>
                </c:pt>
                <c:pt idx="14008">
                  <c:v>140.09000000003601</c:v>
                </c:pt>
                <c:pt idx="14009">
                  <c:v>140.100000000036</c:v>
                </c:pt>
                <c:pt idx="14010">
                  <c:v>140.110000000036</c:v>
                </c:pt>
                <c:pt idx="14011">
                  <c:v>140.12000000003599</c:v>
                </c:pt>
                <c:pt idx="14012">
                  <c:v>140.13000000003601</c:v>
                </c:pt>
                <c:pt idx="14013">
                  <c:v>140.140000000036</c:v>
                </c:pt>
                <c:pt idx="14014">
                  <c:v>140.15000000003599</c:v>
                </c:pt>
                <c:pt idx="14015">
                  <c:v>140.16000000003601</c:v>
                </c:pt>
                <c:pt idx="14016">
                  <c:v>140.170000000036</c:v>
                </c:pt>
                <c:pt idx="14017">
                  <c:v>140.18000000003599</c:v>
                </c:pt>
                <c:pt idx="14018">
                  <c:v>140.19000000003601</c:v>
                </c:pt>
                <c:pt idx="14019">
                  <c:v>140.200000000036</c:v>
                </c:pt>
                <c:pt idx="14020">
                  <c:v>140.21000000003599</c:v>
                </c:pt>
                <c:pt idx="14021">
                  <c:v>140.22000000003601</c:v>
                </c:pt>
                <c:pt idx="14022">
                  <c:v>140.23000000003699</c:v>
                </c:pt>
                <c:pt idx="14023">
                  <c:v>140.24000000003701</c:v>
                </c:pt>
                <c:pt idx="14024">
                  <c:v>140.25000000003601</c:v>
                </c:pt>
                <c:pt idx="14025">
                  <c:v>140.260000000036</c:v>
                </c:pt>
                <c:pt idx="14026">
                  <c:v>140.27000000003599</c:v>
                </c:pt>
                <c:pt idx="14027">
                  <c:v>140.28000000003601</c:v>
                </c:pt>
                <c:pt idx="14028">
                  <c:v>140.290000000037</c:v>
                </c:pt>
                <c:pt idx="14029">
                  <c:v>140.30000000003699</c:v>
                </c:pt>
                <c:pt idx="14030">
                  <c:v>140.31000000003601</c:v>
                </c:pt>
                <c:pt idx="14031">
                  <c:v>140.320000000036</c:v>
                </c:pt>
                <c:pt idx="14032">
                  <c:v>140.33000000003599</c:v>
                </c:pt>
                <c:pt idx="14033">
                  <c:v>140.34000000003601</c:v>
                </c:pt>
                <c:pt idx="14034">
                  <c:v>140.350000000036</c:v>
                </c:pt>
                <c:pt idx="14035">
                  <c:v>140.36000000003699</c:v>
                </c:pt>
                <c:pt idx="14036">
                  <c:v>140.37000000003599</c:v>
                </c:pt>
                <c:pt idx="14037">
                  <c:v>140.38000000003601</c:v>
                </c:pt>
                <c:pt idx="14038">
                  <c:v>140.390000000036</c:v>
                </c:pt>
                <c:pt idx="14039">
                  <c:v>140.40000000003599</c:v>
                </c:pt>
                <c:pt idx="14040">
                  <c:v>140.410000000037</c:v>
                </c:pt>
                <c:pt idx="14041">
                  <c:v>140.42000000003699</c:v>
                </c:pt>
                <c:pt idx="14042">
                  <c:v>140.43000000003701</c:v>
                </c:pt>
                <c:pt idx="14043">
                  <c:v>140.440000000037</c:v>
                </c:pt>
                <c:pt idx="14044">
                  <c:v>140.45000000003699</c:v>
                </c:pt>
                <c:pt idx="14045">
                  <c:v>140.46000000003701</c:v>
                </c:pt>
                <c:pt idx="14046">
                  <c:v>140.470000000037</c:v>
                </c:pt>
                <c:pt idx="14047">
                  <c:v>140.48000000003699</c:v>
                </c:pt>
                <c:pt idx="14048">
                  <c:v>140.49000000003701</c:v>
                </c:pt>
                <c:pt idx="14049">
                  <c:v>140.50000000003701</c:v>
                </c:pt>
                <c:pt idx="14050">
                  <c:v>140.510000000037</c:v>
                </c:pt>
                <c:pt idx="14051">
                  <c:v>140.52000000003699</c:v>
                </c:pt>
                <c:pt idx="14052">
                  <c:v>140.53000000003701</c:v>
                </c:pt>
                <c:pt idx="14053">
                  <c:v>140.540000000037</c:v>
                </c:pt>
                <c:pt idx="14054">
                  <c:v>140.55000000003699</c:v>
                </c:pt>
                <c:pt idx="14055">
                  <c:v>140.56000000003701</c:v>
                </c:pt>
                <c:pt idx="14056">
                  <c:v>140.570000000037</c:v>
                </c:pt>
                <c:pt idx="14057">
                  <c:v>140.58000000003699</c:v>
                </c:pt>
                <c:pt idx="14058">
                  <c:v>140.59000000003701</c:v>
                </c:pt>
                <c:pt idx="14059">
                  <c:v>140.600000000037</c:v>
                </c:pt>
                <c:pt idx="14060">
                  <c:v>140.61000000003699</c:v>
                </c:pt>
                <c:pt idx="14061">
                  <c:v>140.62000000003701</c:v>
                </c:pt>
                <c:pt idx="14062">
                  <c:v>140.630000000037</c:v>
                </c:pt>
                <c:pt idx="14063">
                  <c:v>140.64000000003699</c:v>
                </c:pt>
                <c:pt idx="14064">
                  <c:v>140.65000000003701</c:v>
                </c:pt>
                <c:pt idx="14065">
                  <c:v>140.660000000037</c:v>
                </c:pt>
                <c:pt idx="14066">
                  <c:v>140.67000000003699</c:v>
                </c:pt>
                <c:pt idx="14067">
                  <c:v>140.68000000003701</c:v>
                </c:pt>
                <c:pt idx="14068">
                  <c:v>140.690000000037</c:v>
                </c:pt>
                <c:pt idx="14069">
                  <c:v>140.70000000003699</c:v>
                </c:pt>
                <c:pt idx="14070">
                  <c:v>140.71000000003701</c:v>
                </c:pt>
                <c:pt idx="14071">
                  <c:v>140.720000000037</c:v>
                </c:pt>
                <c:pt idx="14072">
                  <c:v>140.73000000003699</c:v>
                </c:pt>
                <c:pt idx="14073">
                  <c:v>140.74000000003701</c:v>
                </c:pt>
                <c:pt idx="14074">
                  <c:v>140.75000000003701</c:v>
                </c:pt>
                <c:pt idx="14075">
                  <c:v>140.760000000037</c:v>
                </c:pt>
                <c:pt idx="14076">
                  <c:v>140.77000000003699</c:v>
                </c:pt>
                <c:pt idx="14077">
                  <c:v>140.78000000003701</c:v>
                </c:pt>
                <c:pt idx="14078">
                  <c:v>140.790000000037</c:v>
                </c:pt>
                <c:pt idx="14079">
                  <c:v>140.80000000003699</c:v>
                </c:pt>
                <c:pt idx="14080">
                  <c:v>140.81000000003701</c:v>
                </c:pt>
                <c:pt idx="14081">
                  <c:v>140.820000000037</c:v>
                </c:pt>
                <c:pt idx="14082">
                  <c:v>140.83000000003699</c:v>
                </c:pt>
                <c:pt idx="14083">
                  <c:v>140.84000000003701</c:v>
                </c:pt>
                <c:pt idx="14084">
                  <c:v>140.850000000037</c:v>
                </c:pt>
                <c:pt idx="14085">
                  <c:v>140.86000000003699</c:v>
                </c:pt>
                <c:pt idx="14086">
                  <c:v>140.87000000003701</c:v>
                </c:pt>
                <c:pt idx="14087">
                  <c:v>140.880000000037</c:v>
                </c:pt>
                <c:pt idx="14088">
                  <c:v>140.89000000003699</c:v>
                </c:pt>
                <c:pt idx="14089">
                  <c:v>140.90000000003701</c:v>
                </c:pt>
                <c:pt idx="14090">
                  <c:v>140.910000000037</c:v>
                </c:pt>
                <c:pt idx="14091">
                  <c:v>140.92000000003699</c:v>
                </c:pt>
                <c:pt idx="14092">
                  <c:v>140.93000000003701</c:v>
                </c:pt>
                <c:pt idx="14093">
                  <c:v>140.940000000037</c:v>
                </c:pt>
                <c:pt idx="14094">
                  <c:v>140.95000000003699</c:v>
                </c:pt>
                <c:pt idx="14095">
                  <c:v>140.96000000003701</c:v>
                </c:pt>
                <c:pt idx="14096">
                  <c:v>140.970000000037</c:v>
                </c:pt>
                <c:pt idx="14097">
                  <c:v>140.98000000003699</c:v>
                </c:pt>
                <c:pt idx="14098">
                  <c:v>140.99000000003701</c:v>
                </c:pt>
                <c:pt idx="14099">
                  <c:v>141.00000000003701</c:v>
                </c:pt>
                <c:pt idx="14100">
                  <c:v>141.010000000037</c:v>
                </c:pt>
                <c:pt idx="14101">
                  <c:v>141.02000000003699</c:v>
                </c:pt>
                <c:pt idx="14102">
                  <c:v>141.03000000003701</c:v>
                </c:pt>
                <c:pt idx="14103">
                  <c:v>141.040000000037</c:v>
                </c:pt>
                <c:pt idx="14104">
                  <c:v>141.05000000003699</c:v>
                </c:pt>
                <c:pt idx="14105">
                  <c:v>141.06000000003701</c:v>
                </c:pt>
                <c:pt idx="14106">
                  <c:v>141.070000000037</c:v>
                </c:pt>
                <c:pt idx="14107">
                  <c:v>141.08000000003699</c:v>
                </c:pt>
                <c:pt idx="14108">
                  <c:v>141.09000000003701</c:v>
                </c:pt>
                <c:pt idx="14109">
                  <c:v>141.100000000037</c:v>
                </c:pt>
                <c:pt idx="14110">
                  <c:v>141.11000000003699</c:v>
                </c:pt>
                <c:pt idx="14111">
                  <c:v>141.12000000003701</c:v>
                </c:pt>
                <c:pt idx="14112">
                  <c:v>141.130000000037</c:v>
                </c:pt>
                <c:pt idx="14113">
                  <c:v>141.14000000003699</c:v>
                </c:pt>
                <c:pt idx="14114">
                  <c:v>141.15000000003701</c:v>
                </c:pt>
                <c:pt idx="14115">
                  <c:v>141.160000000037</c:v>
                </c:pt>
                <c:pt idx="14116">
                  <c:v>141.17000000003699</c:v>
                </c:pt>
                <c:pt idx="14117">
                  <c:v>141.18000000003701</c:v>
                </c:pt>
                <c:pt idx="14118">
                  <c:v>141.190000000037</c:v>
                </c:pt>
                <c:pt idx="14119">
                  <c:v>141.20000000003699</c:v>
                </c:pt>
                <c:pt idx="14120">
                  <c:v>141.21000000003701</c:v>
                </c:pt>
                <c:pt idx="14121">
                  <c:v>141.220000000037</c:v>
                </c:pt>
                <c:pt idx="14122">
                  <c:v>141.23000000003699</c:v>
                </c:pt>
                <c:pt idx="14123">
                  <c:v>141.24000000003701</c:v>
                </c:pt>
                <c:pt idx="14124">
                  <c:v>141.25000000003701</c:v>
                </c:pt>
                <c:pt idx="14125">
                  <c:v>141.260000000037</c:v>
                </c:pt>
                <c:pt idx="14126">
                  <c:v>141.27000000003699</c:v>
                </c:pt>
                <c:pt idx="14127">
                  <c:v>141.28000000003701</c:v>
                </c:pt>
                <c:pt idx="14128">
                  <c:v>141.290000000037</c:v>
                </c:pt>
                <c:pt idx="14129">
                  <c:v>141.30000000003699</c:v>
                </c:pt>
                <c:pt idx="14130">
                  <c:v>141.31000000003701</c:v>
                </c:pt>
                <c:pt idx="14131">
                  <c:v>141.320000000037</c:v>
                </c:pt>
                <c:pt idx="14132">
                  <c:v>141.33000000003699</c:v>
                </c:pt>
                <c:pt idx="14133">
                  <c:v>141.34000000003701</c:v>
                </c:pt>
                <c:pt idx="14134">
                  <c:v>141.350000000037</c:v>
                </c:pt>
                <c:pt idx="14135">
                  <c:v>141.36000000003699</c:v>
                </c:pt>
                <c:pt idx="14136">
                  <c:v>141.37000000003701</c:v>
                </c:pt>
                <c:pt idx="14137">
                  <c:v>141.380000000037</c:v>
                </c:pt>
                <c:pt idx="14138">
                  <c:v>141.39000000003699</c:v>
                </c:pt>
                <c:pt idx="14139">
                  <c:v>141.40000000003701</c:v>
                </c:pt>
                <c:pt idx="14140">
                  <c:v>141.410000000037</c:v>
                </c:pt>
                <c:pt idx="14141">
                  <c:v>141.42000000003699</c:v>
                </c:pt>
                <c:pt idx="14142">
                  <c:v>141.43000000003701</c:v>
                </c:pt>
                <c:pt idx="14143">
                  <c:v>141.440000000037</c:v>
                </c:pt>
                <c:pt idx="14144">
                  <c:v>141.45000000003699</c:v>
                </c:pt>
                <c:pt idx="14145">
                  <c:v>141.46000000003701</c:v>
                </c:pt>
                <c:pt idx="14146">
                  <c:v>141.470000000037</c:v>
                </c:pt>
                <c:pt idx="14147">
                  <c:v>141.48000000003699</c:v>
                </c:pt>
                <c:pt idx="14148">
                  <c:v>141.49000000003701</c:v>
                </c:pt>
                <c:pt idx="14149">
                  <c:v>141.50000000003701</c:v>
                </c:pt>
                <c:pt idx="14150">
                  <c:v>141.510000000037</c:v>
                </c:pt>
                <c:pt idx="14151">
                  <c:v>141.52000000003699</c:v>
                </c:pt>
                <c:pt idx="14152">
                  <c:v>141.53000000003701</c:v>
                </c:pt>
                <c:pt idx="14153">
                  <c:v>141.540000000037</c:v>
                </c:pt>
                <c:pt idx="14154">
                  <c:v>141.55000000003699</c:v>
                </c:pt>
                <c:pt idx="14155">
                  <c:v>141.56000000003701</c:v>
                </c:pt>
                <c:pt idx="14156">
                  <c:v>141.570000000037</c:v>
                </c:pt>
                <c:pt idx="14157">
                  <c:v>141.58000000003699</c:v>
                </c:pt>
                <c:pt idx="14158">
                  <c:v>141.59000000003701</c:v>
                </c:pt>
                <c:pt idx="14159">
                  <c:v>141.600000000037</c:v>
                </c:pt>
                <c:pt idx="14160">
                  <c:v>141.61000000003699</c:v>
                </c:pt>
                <c:pt idx="14161">
                  <c:v>141.62000000003701</c:v>
                </c:pt>
                <c:pt idx="14162">
                  <c:v>141.630000000037</c:v>
                </c:pt>
                <c:pt idx="14163">
                  <c:v>141.64000000003699</c:v>
                </c:pt>
                <c:pt idx="14164">
                  <c:v>141.65000000003701</c:v>
                </c:pt>
                <c:pt idx="14165">
                  <c:v>141.660000000037</c:v>
                </c:pt>
                <c:pt idx="14166">
                  <c:v>141.67000000003699</c:v>
                </c:pt>
                <c:pt idx="14167">
                  <c:v>141.68000000003701</c:v>
                </c:pt>
                <c:pt idx="14168">
                  <c:v>141.690000000037</c:v>
                </c:pt>
                <c:pt idx="14169">
                  <c:v>141.70000000003699</c:v>
                </c:pt>
                <c:pt idx="14170">
                  <c:v>141.71000000003701</c:v>
                </c:pt>
                <c:pt idx="14171">
                  <c:v>141.720000000037</c:v>
                </c:pt>
                <c:pt idx="14172">
                  <c:v>141.73000000003699</c:v>
                </c:pt>
                <c:pt idx="14173">
                  <c:v>141.74000000003701</c:v>
                </c:pt>
                <c:pt idx="14174">
                  <c:v>141.75000000003701</c:v>
                </c:pt>
                <c:pt idx="14175">
                  <c:v>141.760000000037</c:v>
                </c:pt>
                <c:pt idx="14176">
                  <c:v>141.77000000003699</c:v>
                </c:pt>
                <c:pt idx="14177">
                  <c:v>141.78000000003701</c:v>
                </c:pt>
                <c:pt idx="14178">
                  <c:v>141.790000000037</c:v>
                </c:pt>
                <c:pt idx="14179">
                  <c:v>141.80000000003699</c:v>
                </c:pt>
                <c:pt idx="14180">
                  <c:v>141.81000000003701</c:v>
                </c:pt>
                <c:pt idx="14181">
                  <c:v>141.820000000037</c:v>
                </c:pt>
                <c:pt idx="14182">
                  <c:v>141.83000000003699</c:v>
                </c:pt>
                <c:pt idx="14183">
                  <c:v>141.84000000003701</c:v>
                </c:pt>
                <c:pt idx="14184">
                  <c:v>141.850000000037</c:v>
                </c:pt>
                <c:pt idx="14185">
                  <c:v>141.86000000003699</c:v>
                </c:pt>
                <c:pt idx="14186">
                  <c:v>141.87000000003701</c:v>
                </c:pt>
                <c:pt idx="14187">
                  <c:v>141.880000000037</c:v>
                </c:pt>
                <c:pt idx="14188">
                  <c:v>141.89000000003699</c:v>
                </c:pt>
                <c:pt idx="14189">
                  <c:v>141.90000000003701</c:v>
                </c:pt>
                <c:pt idx="14190">
                  <c:v>141.910000000037</c:v>
                </c:pt>
                <c:pt idx="14191">
                  <c:v>141.92000000003699</c:v>
                </c:pt>
                <c:pt idx="14192">
                  <c:v>141.93000000003701</c:v>
                </c:pt>
                <c:pt idx="14193">
                  <c:v>141.940000000037</c:v>
                </c:pt>
                <c:pt idx="14194">
                  <c:v>141.95000000003699</c:v>
                </c:pt>
                <c:pt idx="14195">
                  <c:v>141.96000000003701</c:v>
                </c:pt>
                <c:pt idx="14196">
                  <c:v>141.970000000037</c:v>
                </c:pt>
                <c:pt idx="14197">
                  <c:v>141.98000000003699</c:v>
                </c:pt>
                <c:pt idx="14198">
                  <c:v>141.99000000003701</c:v>
                </c:pt>
                <c:pt idx="14199">
                  <c:v>142.00000000003701</c:v>
                </c:pt>
                <c:pt idx="14200">
                  <c:v>142.010000000037</c:v>
                </c:pt>
                <c:pt idx="14201">
                  <c:v>142.02000000003699</c:v>
                </c:pt>
                <c:pt idx="14202">
                  <c:v>142.03000000003701</c:v>
                </c:pt>
                <c:pt idx="14203">
                  <c:v>142.040000000037</c:v>
                </c:pt>
                <c:pt idx="14204">
                  <c:v>142.05000000003699</c:v>
                </c:pt>
                <c:pt idx="14205">
                  <c:v>142.06000000003701</c:v>
                </c:pt>
                <c:pt idx="14206">
                  <c:v>142.070000000037</c:v>
                </c:pt>
                <c:pt idx="14207">
                  <c:v>142.08000000003699</c:v>
                </c:pt>
                <c:pt idx="14208">
                  <c:v>142.09000000003701</c:v>
                </c:pt>
                <c:pt idx="14209">
                  <c:v>142.100000000037</c:v>
                </c:pt>
                <c:pt idx="14210">
                  <c:v>142.11000000003699</c:v>
                </c:pt>
                <c:pt idx="14211">
                  <c:v>142.12000000003701</c:v>
                </c:pt>
                <c:pt idx="14212">
                  <c:v>142.130000000037</c:v>
                </c:pt>
                <c:pt idx="14213">
                  <c:v>142.14000000003699</c:v>
                </c:pt>
                <c:pt idx="14214">
                  <c:v>142.15000000003701</c:v>
                </c:pt>
                <c:pt idx="14215">
                  <c:v>142.160000000037</c:v>
                </c:pt>
                <c:pt idx="14216">
                  <c:v>142.17000000003699</c:v>
                </c:pt>
                <c:pt idx="14217">
                  <c:v>142.18000000003701</c:v>
                </c:pt>
                <c:pt idx="14218">
                  <c:v>142.190000000038</c:v>
                </c:pt>
                <c:pt idx="14219">
                  <c:v>142.20000000003799</c:v>
                </c:pt>
                <c:pt idx="14220">
                  <c:v>142.21000000003701</c:v>
                </c:pt>
                <c:pt idx="14221">
                  <c:v>142.220000000037</c:v>
                </c:pt>
                <c:pt idx="14222">
                  <c:v>142.23000000003699</c:v>
                </c:pt>
                <c:pt idx="14223">
                  <c:v>142.24000000003701</c:v>
                </c:pt>
                <c:pt idx="14224">
                  <c:v>142.25000000003701</c:v>
                </c:pt>
                <c:pt idx="14225">
                  <c:v>142.26000000003799</c:v>
                </c:pt>
                <c:pt idx="14226">
                  <c:v>142.27000000003699</c:v>
                </c:pt>
                <c:pt idx="14227">
                  <c:v>142.28000000003701</c:v>
                </c:pt>
                <c:pt idx="14228">
                  <c:v>142.290000000037</c:v>
                </c:pt>
                <c:pt idx="14229">
                  <c:v>142.30000000003699</c:v>
                </c:pt>
                <c:pt idx="14230">
                  <c:v>142.31000000003701</c:v>
                </c:pt>
                <c:pt idx="14231">
                  <c:v>142.32000000003799</c:v>
                </c:pt>
                <c:pt idx="14232">
                  <c:v>142.33000000003801</c:v>
                </c:pt>
                <c:pt idx="14233">
                  <c:v>142.34000000003701</c:v>
                </c:pt>
                <c:pt idx="14234">
                  <c:v>142.350000000037</c:v>
                </c:pt>
                <c:pt idx="14235">
                  <c:v>142.36000000003801</c:v>
                </c:pt>
                <c:pt idx="14236">
                  <c:v>142.370000000038</c:v>
                </c:pt>
                <c:pt idx="14237">
                  <c:v>142.380000000038</c:v>
                </c:pt>
                <c:pt idx="14238">
                  <c:v>142.39000000003799</c:v>
                </c:pt>
                <c:pt idx="14239">
                  <c:v>142.40000000003801</c:v>
                </c:pt>
                <c:pt idx="14240">
                  <c:v>142.410000000038</c:v>
                </c:pt>
                <c:pt idx="14241">
                  <c:v>142.42000000003799</c:v>
                </c:pt>
                <c:pt idx="14242">
                  <c:v>142.43000000003801</c:v>
                </c:pt>
                <c:pt idx="14243">
                  <c:v>142.440000000038</c:v>
                </c:pt>
                <c:pt idx="14244">
                  <c:v>142.45000000003799</c:v>
                </c:pt>
                <c:pt idx="14245">
                  <c:v>142.46000000003801</c:v>
                </c:pt>
                <c:pt idx="14246">
                  <c:v>142.470000000038</c:v>
                </c:pt>
                <c:pt idx="14247">
                  <c:v>142.48000000003799</c:v>
                </c:pt>
                <c:pt idx="14248">
                  <c:v>142.49000000003801</c:v>
                </c:pt>
                <c:pt idx="14249">
                  <c:v>142.500000000038</c:v>
                </c:pt>
                <c:pt idx="14250">
                  <c:v>142.51000000003799</c:v>
                </c:pt>
                <c:pt idx="14251">
                  <c:v>142.52000000003801</c:v>
                </c:pt>
                <c:pt idx="14252">
                  <c:v>142.530000000038</c:v>
                </c:pt>
                <c:pt idx="14253">
                  <c:v>142.54000000003799</c:v>
                </c:pt>
                <c:pt idx="14254">
                  <c:v>142.55000000003801</c:v>
                </c:pt>
                <c:pt idx="14255">
                  <c:v>142.560000000038</c:v>
                </c:pt>
                <c:pt idx="14256">
                  <c:v>142.57000000003799</c:v>
                </c:pt>
                <c:pt idx="14257">
                  <c:v>142.58000000003801</c:v>
                </c:pt>
                <c:pt idx="14258">
                  <c:v>142.590000000038</c:v>
                </c:pt>
                <c:pt idx="14259">
                  <c:v>142.60000000003799</c:v>
                </c:pt>
                <c:pt idx="14260">
                  <c:v>142.61000000003801</c:v>
                </c:pt>
                <c:pt idx="14261">
                  <c:v>142.620000000038</c:v>
                </c:pt>
                <c:pt idx="14262">
                  <c:v>142.630000000038</c:v>
                </c:pt>
                <c:pt idx="14263">
                  <c:v>142.64000000003799</c:v>
                </c:pt>
                <c:pt idx="14264">
                  <c:v>142.65000000003801</c:v>
                </c:pt>
                <c:pt idx="14265">
                  <c:v>142.660000000038</c:v>
                </c:pt>
                <c:pt idx="14266">
                  <c:v>142.67000000003799</c:v>
                </c:pt>
                <c:pt idx="14267">
                  <c:v>142.68000000003801</c:v>
                </c:pt>
                <c:pt idx="14268">
                  <c:v>142.690000000038</c:v>
                </c:pt>
                <c:pt idx="14269">
                  <c:v>142.70000000003799</c:v>
                </c:pt>
                <c:pt idx="14270">
                  <c:v>142.71000000003801</c:v>
                </c:pt>
                <c:pt idx="14271">
                  <c:v>142.720000000038</c:v>
                </c:pt>
                <c:pt idx="14272">
                  <c:v>142.73000000003799</c:v>
                </c:pt>
                <c:pt idx="14273">
                  <c:v>142.74000000003801</c:v>
                </c:pt>
                <c:pt idx="14274">
                  <c:v>142.750000000038</c:v>
                </c:pt>
                <c:pt idx="14275">
                  <c:v>142.76000000003799</c:v>
                </c:pt>
                <c:pt idx="14276">
                  <c:v>142.77000000003801</c:v>
                </c:pt>
                <c:pt idx="14277">
                  <c:v>142.780000000038</c:v>
                </c:pt>
                <c:pt idx="14278">
                  <c:v>142.79000000003799</c:v>
                </c:pt>
                <c:pt idx="14279">
                  <c:v>142.80000000003801</c:v>
                </c:pt>
                <c:pt idx="14280">
                  <c:v>142.810000000038</c:v>
                </c:pt>
                <c:pt idx="14281">
                  <c:v>142.82000000003799</c:v>
                </c:pt>
                <c:pt idx="14282">
                  <c:v>142.83000000003801</c:v>
                </c:pt>
                <c:pt idx="14283">
                  <c:v>142.840000000038</c:v>
                </c:pt>
                <c:pt idx="14284">
                  <c:v>142.85000000003799</c:v>
                </c:pt>
                <c:pt idx="14285">
                  <c:v>142.86000000003801</c:v>
                </c:pt>
                <c:pt idx="14286">
                  <c:v>142.870000000038</c:v>
                </c:pt>
                <c:pt idx="14287">
                  <c:v>142.880000000038</c:v>
                </c:pt>
                <c:pt idx="14288">
                  <c:v>142.89000000003799</c:v>
                </c:pt>
                <c:pt idx="14289">
                  <c:v>142.90000000003801</c:v>
                </c:pt>
                <c:pt idx="14290">
                  <c:v>142.910000000038</c:v>
                </c:pt>
                <c:pt idx="14291">
                  <c:v>142.92000000003799</c:v>
                </c:pt>
                <c:pt idx="14292">
                  <c:v>142.93000000003801</c:v>
                </c:pt>
                <c:pt idx="14293">
                  <c:v>142.940000000038</c:v>
                </c:pt>
                <c:pt idx="14294">
                  <c:v>142.95000000003799</c:v>
                </c:pt>
                <c:pt idx="14295">
                  <c:v>142.96000000003801</c:v>
                </c:pt>
                <c:pt idx="14296">
                  <c:v>142.970000000038</c:v>
                </c:pt>
                <c:pt idx="14297">
                  <c:v>142.98000000003799</c:v>
                </c:pt>
                <c:pt idx="14298">
                  <c:v>142.99000000003801</c:v>
                </c:pt>
                <c:pt idx="14299">
                  <c:v>143.000000000038</c:v>
                </c:pt>
                <c:pt idx="14300">
                  <c:v>143.01000000003799</c:v>
                </c:pt>
                <c:pt idx="14301">
                  <c:v>143.02000000003801</c:v>
                </c:pt>
                <c:pt idx="14302">
                  <c:v>143.030000000038</c:v>
                </c:pt>
                <c:pt idx="14303">
                  <c:v>143.04000000003799</c:v>
                </c:pt>
                <c:pt idx="14304">
                  <c:v>143.05000000003801</c:v>
                </c:pt>
                <c:pt idx="14305">
                  <c:v>143.060000000038</c:v>
                </c:pt>
                <c:pt idx="14306">
                  <c:v>143.07000000003799</c:v>
                </c:pt>
                <c:pt idx="14307">
                  <c:v>143.08000000003801</c:v>
                </c:pt>
                <c:pt idx="14308">
                  <c:v>143.090000000038</c:v>
                </c:pt>
                <c:pt idx="14309">
                  <c:v>143.10000000003799</c:v>
                </c:pt>
                <c:pt idx="14310">
                  <c:v>143.11000000003801</c:v>
                </c:pt>
                <c:pt idx="14311">
                  <c:v>143.120000000038</c:v>
                </c:pt>
                <c:pt idx="14312">
                  <c:v>143.130000000038</c:v>
                </c:pt>
                <c:pt idx="14313">
                  <c:v>143.14000000003799</c:v>
                </c:pt>
                <c:pt idx="14314">
                  <c:v>143.15000000003801</c:v>
                </c:pt>
                <c:pt idx="14315">
                  <c:v>143.160000000038</c:v>
                </c:pt>
                <c:pt idx="14316">
                  <c:v>143.17000000003799</c:v>
                </c:pt>
                <c:pt idx="14317">
                  <c:v>143.18000000003801</c:v>
                </c:pt>
                <c:pt idx="14318">
                  <c:v>143.190000000038</c:v>
                </c:pt>
                <c:pt idx="14319">
                  <c:v>143.20000000003799</c:v>
                </c:pt>
                <c:pt idx="14320">
                  <c:v>143.21000000003801</c:v>
                </c:pt>
                <c:pt idx="14321">
                  <c:v>143.220000000038</c:v>
                </c:pt>
                <c:pt idx="14322">
                  <c:v>143.23000000003799</c:v>
                </c:pt>
                <c:pt idx="14323">
                  <c:v>143.24000000003801</c:v>
                </c:pt>
                <c:pt idx="14324">
                  <c:v>143.250000000038</c:v>
                </c:pt>
                <c:pt idx="14325">
                  <c:v>143.26000000003799</c:v>
                </c:pt>
                <c:pt idx="14326">
                  <c:v>143.27000000003801</c:v>
                </c:pt>
                <c:pt idx="14327">
                  <c:v>143.280000000038</c:v>
                </c:pt>
                <c:pt idx="14328">
                  <c:v>143.29000000003799</c:v>
                </c:pt>
                <c:pt idx="14329">
                  <c:v>143.30000000003801</c:v>
                </c:pt>
                <c:pt idx="14330">
                  <c:v>143.310000000038</c:v>
                </c:pt>
                <c:pt idx="14331">
                  <c:v>143.32000000003799</c:v>
                </c:pt>
                <c:pt idx="14332">
                  <c:v>143.33000000003801</c:v>
                </c:pt>
                <c:pt idx="14333">
                  <c:v>143.340000000038</c:v>
                </c:pt>
                <c:pt idx="14334">
                  <c:v>143.35000000003799</c:v>
                </c:pt>
                <c:pt idx="14335">
                  <c:v>143.36000000003801</c:v>
                </c:pt>
                <c:pt idx="14336">
                  <c:v>143.370000000038</c:v>
                </c:pt>
                <c:pt idx="14337">
                  <c:v>143.380000000038</c:v>
                </c:pt>
                <c:pt idx="14338">
                  <c:v>143.39000000003799</c:v>
                </c:pt>
                <c:pt idx="14339">
                  <c:v>143.40000000003801</c:v>
                </c:pt>
                <c:pt idx="14340">
                  <c:v>143.410000000038</c:v>
                </c:pt>
                <c:pt idx="14341">
                  <c:v>143.42000000003799</c:v>
                </c:pt>
                <c:pt idx="14342">
                  <c:v>143.43000000003801</c:v>
                </c:pt>
                <c:pt idx="14343">
                  <c:v>143.440000000038</c:v>
                </c:pt>
                <c:pt idx="14344">
                  <c:v>143.45000000003799</c:v>
                </c:pt>
                <c:pt idx="14345">
                  <c:v>143.46000000003801</c:v>
                </c:pt>
                <c:pt idx="14346">
                  <c:v>143.470000000038</c:v>
                </c:pt>
                <c:pt idx="14347">
                  <c:v>143.48000000003799</c:v>
                </c:pt>
                <c:pt idx="14348">
                  <c:v>143.49000000003801</c:v>
                </c:pt>
                <c:pt idx="14349">
                  <c:v>143.500000000038</c:v>
                </c:pt>
                <c:pt idx="14350">
                  <c:v>143.51000000003799</c:v>
                </c:pt>
                <c:pt idx="14351">
                  <c:v>143.52000000003801</c:v>
                </c:pt>
                <c:pt idx="14352">
                  <c:v>143.530000000038</c:v>
                </c:pt>
                <c:pt idx="14353">
                  <c:v>143.54000000003799</c:v>
                </c:pt>
                <c:pt idx="14354">
                  <c:v>143.55000000003801</c:v>
                </c:pt>
                <c:pt idx="14355">
                  <c:v>143.560000000038</c:v>
                </c:pt>
                <c:pt idx="14356">
                  <c:v>143.57000000003799</c:v>
                </c:pt>
                <c:pt idx="14357">
                  <c:v>143.58000000003801</c:v>
                </c:pt>
                <c:pt idx="14358">
                  <c:v>143.590000000038</c:v>
                </c:pt>
                <c:pt idx="14359">
                  <c:v>143.60000000003799</c:v>
                </c:pt>
                <c:pt idx="14360">
                  <c:v>143.61000000003801</c:v>
                </c:pt>
                <c:pt idx="14361">
                  <c:v>143.620000000038</c:v>
                </c:pt>
                <c:pt idx="14362">
                  <c:v>143.630000000038</c:v>
                </c:pt>
                <c:pt idx="14363">
                  <c:v>143.64000000003799</c:v>
                </c:pt>
                <c:pt idx="14364">
                  <c:v>143.65000000003801</c:v>
                </c:pt>
                <c:pt idx="14365">
                  <c:v>143.660000000038</c:v>
                </c:pt>
                <c:pt idx="14366">
                  <c:v>143.67000000003799</c:v>
                </c:pt>
                <c:pt idx="14367">
                  <c:v>143.68000000003801</c:v>
                </c:pt>
                <c:pt idx="14368">
                  <c:v>143.690000000038</c:v>
                </c:pt>
                <c:pt idx="14369">
                  <c:v>143.70000000003799</c:v>
                </c:pt>
                <c:pt idx="14370">
                  <c:v>143.71000000003801</c:v>
                </c:pt>
                <c:pt idx="14371">
                  <c:v>143.720000000038</c:v>
                </c:pt>
                <c:pt idx="14372">
                  <c:v>143.73000000003799</c:v>
                </c:pt>
                <c:pt idx="14373">
                  <c:v>143.74000000003801</c:v>
                </c:pt>
                <c:pt idx="14374">
                  <c:v>143.750000000038</c:v>
                </c:pt>
                <c:pt idx="14375">
                  <c:v>143.76000000003799</c:v>
                </c:pt>
                <c:pt idx="14376">
                  <c:v>143.77000000003801</c:v>
                </c:pt>
                <c:pt idx="14377">
                  <c:v>143.780000000038</c:v>
                </c:pt>
                <c:pt idx="14378">
                  <c:v>143.79000000003799</c:v>
                </c:pt>
                <c:pt idx="14379">
                  <c:v>143.80000000003801</c:v>
                </c:pt>
                <c:pt idx="14380">
                  <c:v>143.810000000038</c:v>
                </c:pt>
                <c:pt idx="14381">
                  <c:v>143.82000000003799</c:v>
                </c:pt>
                <c:pt idx="14382">
                  <c:v>143.83000000003801</c:v>
                </c:pt>
                <c:pt idx="14383">
                  <c:v>143.840000000038</c:v>
                </c:pt>
                <c:pt idx="14384">
                  <c:v>143.85000000003799</c:v>
                </c:pt>
                <c:pt idx="14385">
                  <c:v>143.86000000003801</c:v>
                </c:pt>
                <c:pt idx="14386">
                  <c:v>143.870000000038</c:v>
                </c:pt>
                <c:pt idx="14387">
                  <c:v>143.880000000038</c:v>
                </c:pt>
                <c:pt idx="14388">
                  <c:v>143.89000000003799</c:v>
                </c:pt>
                <c:pt idx="14389">
                  <c:v>143.90000000003801</c:v>
                </c:pt>
                <c:pt idx="14390">
                  <c:v>143.910000000038</c:v>
                </c:pt>
                <c:pt idx="14391">
                  <c:v>143.92000000003799</c:v>
                </c:pt>
                <c:pt idx="14392">
                  <c:v>143.93000000003801</c:v>
                </c:pt>
                <c:pt idx="14393">
                  <c:v>143.940000000038</c:v>
                </c:pt>
                <c:pt idx="14394">
                  <c:v>143.95000000003799</c:v>
                </c:pt>
                <c:pt idx="14395">
                  <c:v>143.96000000003801</c:v>
                </c:pt>
                <c:pt idx="14396">
                  <c:v>143.970000000038</c:v>
                </c:pt>
                <c:pt idx="14397">
                  <c:v>143.98000000003799</c:v>
                </c:pt>
                <c:pt idx="14398">
                  <c:v>143.99000000003801</c:v>
                </c:pt>
                <c:pt idx="14399">
                  <c:v>144.000000000038</c:v>
                </c:pt>
                <c:pt idx="14400">
                  <c:v>144.01000000003799</c:v>
                </c:pt>
                <c:pt idx="14401">
                  <c:v>144.02000000003801</c:v>
                </c:pt>
                <c:pt idx="14402">
                  <c:v>144.030000000038</c:v>
                </c:pt>
                <c:pt idx="14403">
                  <c:v>144.04000000003799</c:v>
                </c:pt>
                <c:pt idx="14404">
                  <c:v>144.05000000003801</c:v>
                </c:pt>
                <c:pt idx="14405">
                  <c:v>144.060000000038</c:v>
                </c:pt>
                <c:pt idx="14406">
                  <c:v>144.07000000003799</c:v>
                </c:pt>
                <c:pt idx="14407">
                  <c:v>144.08000000003801</c:v>
                </c:pt>
                <c:pt idx="14408">
                  <c:v>144.090000000038</c:v>
                </c:pt>
                <c:pt idx="14409">
                  <c:v>144.10000000003799</c:v>
                </c:pt>
                <c:pt idx="14410">
                  <c:v>144.11000000003801</c:v>
                </c:pt>
                <c:pt idx="14411">
                  <c:v>144.120000000038</c:v>
                </c:pt>
                <c:pt idx="14412">
                  <c:v>144.130000000038</c:v>
                </c:pt>
                <c:pt idx="14413">
                  <c:v>144.14000000003799</c:v>
                </c:pt>
                <c:pt idx="14414">
                  <c:v>144.15000000003801</c:v>
                </c:pt>
                <c:pt idx="14415">
                  <c:v>144.16000000003899</c:v>
                </c:pt>
                <c:pt idx="14416">
                  <c:v>144.17000000003799</c:v>
                </c:pt>
                <c:pt idx="14417">
                  <c:v>144.18000000003801</c:v>
                </c:pt>
                <c:pt idx="14418">
                  <c:v>144.190000000038</c:v>
                </c:pt>
                <c:pt idx="14419">
                  <c:v>144.20000000003901</c:v>
                </c:pt>
                <c:pt idx="14420">
                  <c:v>144.21000000003801</c:v>
                </c:pt>
                <c:pt idx="14421">
                  <c:v>144.22000000003899</c:v>
                </c:pt>
                <c:pt idx="14422">
                  <c:v>144.23000000003901</c:v>
                </c:pt>
                <c:pt idx="14423">
                  <c:v>144.24000000003801</c:v>
                </c:pt>
                <c:pt idx="14424">
                  <c:v>144.250000000038</c:v>
                </c:pt>
                <c:pt idx="14425">
                  <c:v>144.26000000003799</c:v>
                </c:pt>
                <c:pt idx="14426">
                  <c:v>144.27000000003801</c:v>
                </c:pt>
                <c:pt idx="14427">
                  <c:v>144.280000000039</c:v>
                </c:pt>
                <c:pt idx="14428">
                  <c:v>144.29000000003899</c:v>
                </c:pt>
                <c:pt idx="14429">
                  <c:v>144.30000000003801</c:v>
                </c:pt>
                <c:pt idx="14430">
                  <c:v>144.310000000038</c:v>
                </c:pt>
                <c:pt idx="14431">
                  <c:v>144.32000000003899</c:v>
                </c:pt>
                <c:pt idx="14432">
                  <c:v>144.33000000003901</c:v>
                </c:pt>
                <c:pt idx="14433">
                  <c:v>144.340000000039</c:v>
                </c:pt>
                <c:pt idx="14434">
                  <c:v>144.35000000003899</c:v>
                </c:pt>
                <c:pt idx="14435">
                  <c:v>144.36000000003901</c:v>
                </c:pt>
                <c:pt idx="14436">
                  <c:v>144.370000000039</c:v>
                </c:pt>
                <c:pt idx="14437">
                  <c:v>144.38000000003899</c:v>
                </c:pt>
                <c:pt idx="14438">
                  <c:v>144.39000000003901</c:v>
                </c:pt>
                <c:pt idx="14439">
                  <c:v>144.400000000039</c:v>
                </c:pt>
                <c:pt idx="14440">
                  <c:v>144.41000000003899</c:v>
                </c:pt>
                <c:pt idx="14441">
                  <c:v>144.42000000003901</c:v>
                </c:pt>
                <c:pt idx="14442">
                  <c:v>144.430000000039</c:v>
                </c:pt>
                <c:pt idx="14443">
                  <c:v>144.44000000003899</c:v>
                </c:pt>
                <c:pt idx="14444">
                  <c:v>144.45000000003901</c:v>
                </c:pt>
                <c:pt idx="14445">
                  <c:v>144.460000000039</c:v>
                </c:pt>
                <c:pt idx="14446">
                  <c:v>144.47000000003899</c:v>
                </c:pt>
                <c:pt idx="14447">
                  <c:v>144.48000000003901</c:v>
                </c:pt>
                <c:pt idx="14448">
                  <c:v>144.490000000039</c:v>
                </c:pt>
                <c:pt idx="14449">
                  <c:v>144.50000000003899</c:v>
                </c:pt>
                <c:pt idx="14450">
                  <c:v>144.51000000003901</c:v>
                </c:pt>
                <c:pt idx="14451">
                  <c:v>144.520000000039</c:v>
                </c:pt>
                <c:pt idx="14452">
                  <c:v>144.530000000039</c:v>
                </c:pt>
                <c:pt idx="14453">
                  <c:v>144.54000000003899</c:v>
                </c:pt>
                <c:pt idx="14454">
                  <c:v>144.55000000003901</c:v>
                </c:pt>
                <c:pt idx="14455">
                  <c:v>144.560000000039</c:v>
                </c:pt>
                <c:pt idx="14456">
                  <c:v>144.57000000003899</c:v>
                </c:pt>
                <c:pt idx="14457">
                  <c:v>144.58000000003901</c:v>
                </c:pt>
                <c:pt idx="14458">
                  <c:v>144.590000000039</c:v>
                </c:pt>
                <c:pt idx="14459">
                  <c:v>144.60000000003899</c:v>
                </c:pt>
                <c:pt idx="14460">
                  <c:v>144.61000000003901</c:v>
                </c:pt>
                <c:pt idx="14461">
                  <c:v>144.620000000039</c:v>
                </c:pt>
                <c:pt idx="14462">
                  <c:v>144.63000000003899</c:v>
                </c:pt>
                <c:pt idx="14463">
                  <c:v>144.64000000003901</c:v>
                </c:pt>
                <c:pt idx="14464">
                  <c:v>144.650000000039</c:v>
                </c:pt>
                <c:pt idx="14465">
                  <c:v>144.66000000003899</c:v>
                </c:pt>
                <c:pt idx="14466">
                  <c:v>144.67000000003901</c:v>
                </c:pt>
                <c:pt idx="14467">
                  <c:v>144.680000000039</c:v>
                </c:pt>
                <c:pt idx="14468">
                  <c:v>144.69000000003899</c:v>
                </c:pt>
                <c:pt idx="14469">
                  <c:v>144.70000000003901</c:v>
                </c:pt>
                <c:pt idx="14470">
                  <c:v>144.710000000039</c:v>
                </c:pt>
                <c:pt idx="14471">
                  <c:v>144.72000000003899</c:v>
                </c:pt>
                <c:pt idx="14472">
                  <c:v>144.73000000003901</c:v>
                </c:pt>
                <c:pt idx="14473">
                  <c:v>144.740000000039</c:v>
                </c:pt>
                <c:pt idx="14474">
                  <c:v>144.75000000003899</c:v>
                </c:pt>
                <c:pt idx="14475">
                  <c:v>144.76000000003901</c:v>
                </c:pt>
                <c:pt idx="14476">
                  <c:v>144.770000000039</c:v>
                </c:pt>
                <c:pt idx="14477">
                  <c:v>144.780000000039</c:v>
                </c:pt>
                <c:pt idx="14478">
                  <c:v>144.79000000003899</c:v>
                </c:pt>
                <c:pt idx="14479">
                  <c:v>144.80000000003901</c:v>
                </c:pt>
                <c:pt idx="14480">
                  <c:v>144.810000000039</c:v>
                </c:pt>
                <c:pt idx="14481">
                  <c:v>144.82000000003899</c:v>
                </c:pt>
                <c:pt idx="14482">
                  <c:v>144.83000000003901</c:v>
                </c:pt>
                <c:pt idx="14483">
                  <c:v>144.840000000039</c:v>
                </c:pt>
                <c:pt idx="14484">
                  <c:v>144.85000000003899</c:v>
                </c:pt>
                <c:pt idx="14485">
                  <c:v>144.86000000003901</c:v>
                </c:pt>
                <c:pt idx="14486">
                  <c:v>144.870000000039</c:v>
                </c:pt>
                <c:pt idx="14487">
                  <c:v>144.88000000003899</c:v>
                </c:pt>
                <c:pt idx="14488">
                  <c:v>144.89000000003901</c:v>
                </c:pt>
                <c:pt idx="14489">
                  <c:v>144.900000000039</c:v>
                </c:pt>
                <c:pt idx="14490">
                  <c:v>144.91000000003899</c:v>
                </c:pt>
                <c:pt idx="14491">
                  <c:v>144.92000000003901</c:v>
                </c:pt>
                <c:pt idx="14492">
                  <c:v>144.930000000039</c:v>
                </c:pt>
                <c:pt idx="14493">
                  <c:v>144.94000000003899</c:v>
                </c:pt>
                <c:pt idx="14494">
                  <c:v>144.95000000003901</c:v>
                </c:pt>
                <c:pt idx="14495">
                  <c:v>144.960000000039</c:v>
                </c:pt>
                <c:pt idx="14496">
                  <c:v>144.97000000003899</c:v>
                </c:pt>
                <c:pt idx="14497">
                  <c:v>144.98000000003901</c:v>
                </c:pt>
                <c:pt idx="14498">
                  <c:v>144.990000000039</c:v>
                </c:pt>
                <c:pt idx="14499">
                  <c:v>145.00000000003899</c:v>
                </c:pt>
                <c:pt idx="14500">
                  <c:v>145.01000000003901</c:v>
                </c:pt>
                <c:pt idx="14501">
                  <c:v>145.020000000039</c:v>
                </c:pt>
                <c:pt idx="14502">
                  <c:v>145.030000000039</c:v>
                </c:pt>
                <c:pt idx="14503">
                  <c:v>145.04000000003899</c:v>
                </c:pt>
                <c:pt idx="14504">
                  <c:v>145.05000000003901</c:v>
                </c:pt>
                <c:pt idx="14505">
                  <c:v>145.060000000039</c:v>
                </c:pt>
                <c:pt idx="14506">
                  <c:v>145.07000000003899</c:v>
                </c:pt>
                <c:pt idx="14507">
                  <c:v>145.08000000003901</c:v>
                </c:pt>
                <c:pt idx="14508">
                  <c:v>145.090000000039</c:v>
                </c:pt>
                <c:pt idx="14509">
                  <c:v>145.10000000003899</c:v>
                </c:pt>
                <c:pt idx="14510">
                  <c:v>145.11000000003901</c:v>
                </c:pt>
                <c:pt idx="14511">
                  <c:v>145.120000000039</c:v>
                </c:pt>
                <c:pt idx="14512">
                  <c:v>145.13000000003899</c:v>
                </c:pt>
                <c:pt idx="14513">
                  <c:v>145.14000000003901</c:v>
                </c:pt>
                <c:pt idx="14514">
                  <c:v>145.150000000039</c:v>
                </c:pt>
                <c:pt idx="14515">
                  <c:v>145.16000000003899</c:v>
                </c:pt>
                <c:pt idx="14516">
                  <c:v>145.17000000003901</c:v>
                </c:pt>
                <c:pt idx="14517">
                  <c:v>145.180000000039</c:v>
                </c:pt>
                <c:pt idx="14518">
                  <c:v>145.19000000003899</c:v>
                </c:pt>
                <c:pt idx="14519">
                  <c:v>145.20000000003901</c:v>
                </c:pt>
                <c:pt idx="14520">
                  <c:v>145.210000000039</c:v>
                </c:pt>
                <c:pt idx="14521">
                  <c:v>145.22000000003899</c:v>
                </c:pt>
                <c:pt idx="14522">
                  <c:v>145.23000000003901</c:v>
                </c:pt>
                <c:pt idx="14523">
                  <c:v>145.240000000039</c:v>
                </c:pt>
                <c:pt idx="14524">
                  <c:v>145.25000000003899</c:v>
                </c:pt>
                <c:pt idx="14525">
                  <c:v>145.26000000003901</c:v>
                </c:pt>
                <c:pt idx="14526">
                  <c:v>145.270000000039</c:v>
                </c:pt>
                <c:pt idx="14527">
                  <c:v>145.280000000039</c:v>
                </c:pt>
                <c:pt idx="14528">
                  <c:v>145.29000000003899</c:v>
                </c:pt>
                <c:pt idx="14529">
                  <c:v>145.30000000003901</c:v>
                </c:pt>
                <c:pt idx="14530">
                  <c:v>145.310000000039</c:v>
                </c:pt>
                <c:pt idx="14531">
                  <c:v>145.32000000003899</c:v>
                </c:pt>
                <c:pt idx="14532">
                  <c:v>145.33000000003901</c:v>
                </c:pt>
                <c:pt idx="14533">
                  <c:v>145.340000000039</c:v>
                </c:pt>
                <c:pt idx="14534">
                  <c:v>145.35000000003899</c:v>
                </c:pt>
                <c:pt idx="14535">
                  <c:v>145.36000000003901</c:v>
                </c:pt>
                <c:pt idx="14536">
                  <c:v>145.370000000039</c:v>
                </c:pt>
                <c:pt idx="14537">
                  <c:v>145.38000000003899</c:v>
                </c:pt>
                <c:pt idx="14538">
                  <c:v>145.39000000003901</c:v>
                </c:pt>
                <c:pt idx="14539">
                  <c:v>145.400000000039</c:v>
                </c:pt>
                <c:pt idx="14540">
                  <c:v>145.41000000003899</c:v>
                </c:pt>
                <c:pt idx="14541">
                  <c:v>145.42000000003901</c:v>
                </c:pt>
                <c:pt idx="14542">
                  <c:v>145.430000000039</c:v>
                </c:pt>
                <c:pt idx="14543">
                  <c:v>145.44000000003899</c:v>
                </c:pt>
                <c:pt idx="14544">
                  <c:v>145.45000000003901</c:v>
                </c:pt>
                <c:pt idx="14545">
                  <c:v>145.460000000039</c:v>
                </c:pt>
                <c:pt idx="14546">
                  <c:v>145.47000000003899</c:v>
                </c:pt>
                <c:pt idx="14547">
                  <c:v>145.48000000003901</c:v>
                </c:pt>
                <c:pt idx="14548">
                  <c:v>145.490000000039</c:v>
                </c:pt>
                <c:pt idx="14549">
                  <c:v>145.50000000003899</c:v>
                </c:pt>
                <c:pt idx="14550">
                  <c:v>145.51000000003901</c:v>
                </c:pt>
                <c:pt idx="14551">
                  <c:v>145.520000000039</c:v>
                </c:pt>
                <c:pt idx="14552">
                  <c:v>145.530000000039</c:v>
                </c:pt>
                <c:pt idx="14553">
                  <c:v>145.54000000003899</c:v>
                </c:pt>
                <c:pt idx="14554">
                  <c:v>145.55000000003901</c:v>
                </c:pt>
                <c:pt idx="14555">
                  <c:v>145.560000000039</c:v>
                </c:pt>
                <c:pt idx="14556">
                  <c:v>145.57000000003899</c:v>
                </c:pt>
                <c:pt idx="14557">
                  <c:v>145.58000000003901</c:v>
                </c:pt>
                <c:pt idx="14558">
                  <c:v>145.590000000039</c:v>
                </c:pt>
                <c:pt idx="14559">
                  <c:v>145.60000000003899</c:v>
                </c:pt>
                <c:pt idx="14560">
                  <c:v>145.61000000003901</c:v>
                </c:pt>
                <c:pt idx="14561">
                  <c:v>145.620000000039</c:v>
                </c:pt>
                <c:pt idx="14562">
                  <c:v>145.63000000003899</c:v>
                </c:pt>
                <c:pt idx="14563">
                  <c:v>145.64000000003901</c:v>
                </c:pt>
                <c:pt idx="14564">
                  <c:v>145.650000000039</c:v>
                </c:pt>
                <c:pt idx="14565">
                  <c:v>145.66000000003899</c:v>
                </c:pt>
                <c:pt idx="14566">
                  <c:v>145.67000000003901</c:v>
                </c:pt>
                <c:pt idx="14567">
                  <c:v>145.680000000039</c:v>
                </c:pt>
                <c:pt idx="14568">
                  <c:v>145.69000000003899</c:v>
                </c:pt>
                <c:pt idx="14569">
                  <c:v>145.70000000003901</c:v>
                </c:pt>
                <c:pt idx="14570">
                  <c:v>145.710000000039</c:v>
                </c:pt>
                <c:pt idx="14571">
                  <c:v>145.72000000003899</c:v>
                </c:pt>
                <c:pt idx="14572">
                  <c:v>145.73000000003901</c:v>
                </c:pt>
                <c:pt idx="14573">
                  <c:v>145.740000000039</c:v>
                </c:pt>
                <c:pt idx="14574">
                  <c:v>145.75000000003899</c:v>
                </c:pt>
                <c:pt idx="14575">
                  <c:v>145.76000000003901</c:v>
                </c:pt>
                <c:pt idx="14576">
                  <c:v>145.770000000039</c:v>
                </c:pt>
                <c:pt idx="14577">
                  <c:v>145.780000000039</c:v>
                </c:pt>
                <c:pt idx="14578">
                  <c:v>145.79000000003899</c:v>
                </c:pt>
                <c:pt idx="14579">
                  <c:v>145.80000000003901</c:v>
                </c:pt>
                <c:pt idx="14580">
                  <c:v>145.810000000039</c:v>
                </c:pt>
                <c:pt idx="14581">
                  <c:v>145.82000000003899</c:v>
                </c:pt>
                <c:pt idx="14582">
                  <c:v>145.83000000003901</c:v>
                </c:pt>
                <c:pt idx="14583">
                  <c:v>145.840000000039</c:v>
                </c:pt>
                <c:pt idx="14584">
                  <c:v>145.85000000003899</c:v>
                </c:pt>
                <c:pt idx="14585">
                  <c:v>145.86000000003901</c:v>
                </c:pt>
                <c:pt idx="14586">
                  <c:v>145.870000000039</c:v>
                </c:pt>
                <c:pt idx="14587">
                  <c:v>145.88000000003899</c:v>
                </c:pt>
                <c:pt idx="14588">
                  <c:v>145.89000000003901</c:v>
                </c:pt>
                <c:pt idx="14589">
                  <c:v>145.900000000039</c:v>
                </c:pt>
                <c:pt idx="14590">
                  <c:v>145.91000000003899</c:v>
                </c:pt>
                <c:pt idx="14591">
                  <c:v>145.92000000003901</c:v>
                </c:pt>
                <c:pt idx="14592">
                  <c:v>145.930000000039</c:v>
                </c:pt>
                <c:pt idx="14593">
                  <c:v>145.94000000003899</c:v>
                </c:pt>
                <c:pt idx="14594">
                  <c:v>145.95000000003901</c:v>
                </c:pt>
                <c:pt idx="14595">
                  <c:v>145.960000000039</c:v>
                </c:pt>
                <c:pt idx="14596">
                  <c:v>145.97000000003899</c:v>
                </c:pt>
                <c:pt idx="14597">
                  <c:v>145.98000000003901</c:v>
                </c:pt>
                <c:pt idx="14598">
                  <c:v>145.990000000039</c:v>
                </c:pt>
                <c:pt idx="14599">
                  <c:v>146.00000000003899</c:v>
                </c:pt>
                <c:pt idx="14600">
                  <c:v>146.01000000003901</c:v>
                </c:pt>
                <c:pt idx="14601">
                  <c:v>146.020000000039</c:v>
                </c:pt>
                <c:pt idx="14602">
                  <c:v>146.030000000039</c:v>
                </c:pt>
                <c:pt idx="14603">
                  <c:v>146.04000000003899</c:v>
                </c:pt>
                <c:pt idx="14604">
                  <c:v>146.05000000003901</c:v>
                </c:pt>
                <c:pt idx="14605">
                  <c:v>146.060000000039</c:v>
                </c:pt>
                <c:pt idx="14606">
                  <c:v>146.07000000003899</c:v>
                </c:pt>
                <c:pt idx="14607">
                  <c:v>146.08000000003901</c:v>
                </c:pt>
                <c:pt idx="14608">
                  <c:v>146.090000000039</c:v>
                </c:pt>
                <c:pt idx="14609">
                  <c:v>146.10000000004001</c:v>
                </c:pt>
                <c:pt idx="14610">
                  <c:v>146.11000000003901</c:v>
                </c:pt>
                <c:pt idx="14611">
                  <c:v>146.12000000003999</c:v>
                </c:pt>
                <c:pt idx="14612">
                  <c:v>146.13000000004001</c:v>
                </c:pt>
                <c:pt idx="14613">
                  <c:v>146.14000000003901</c:v>
                </c:pt>
                <c:pt idx="14614">
                  <c:v>146.150000000039</c:v>
                </c:pt>
                <c:pt idx="14615">
                  <c:v>146.16000000003899</c:v>
                </c:pt>
                <c:pt idx="14616">
                  <c:v>146.17000000003901</c:v>
                </c:pt>
                <c:pt idx="14617">
                  <c:v>146.18000000004</c:v>
                </c:pt>
                <c:pt idx="14618">
                  <c:v>146.19000000003999</c:v>
                </c:pt>
                <c:pt idx="14619">
                  <c:v>146.20000000003901</c:v>
                </c:pt>
                <c:pt idx="14620">
                  <c:v>146.210000000039</c:v>
                </c:pt>
                <c:pt idx="14621">
                  <c:v>146.22000000003899</c:v>
                </c:pt>
                <c:pt idx="14622">
                  <c:v>146.23000000003901</c:v>
                </c:pt>
                <c:pt idx="14623">
                  <c:v>146.240000000039</c:v>
                </c:pt>
                <c:pt idx="14624">
                  <c:v>146.25000000003999</c:v>
                </c:pt>
                <c:pt idx="14625">
                  <c:v>146.26000000003901</c:v>
                </c:pt>
                <c:pt idx="14626">
                  <c:v>146.27000000004</c:v>
                </c:pt>
                <c:pt idx="14627">
                  <c:v>146.28000000003999</c:v>
                </c:pt>
                <c:pt idx="14628">
                  <c:v>146.29000000004001</c:v>
                </c:pt>
                <c:pt idx="14629">
                  <c:v>146.30000000004</c:v>
                </c:pt>
                <c:pt idx="14630">
                  <c:v>146.31000000003999</c:v>
                </c:pt>
                <c:pt idx="14631">
                  <c:v>146.32000000004001</c:v>
                </c:pt>
                <c:pt idx="14632">
                  <c:v>146.33000000004</c:v>
                </c:pt>
                <c:pt idx="14633">
                  <c:v>146.34000000003999</c:v>
                </c:pt>
                <c:pt idx="14634">
                  <c:v>146.35000000004001</c:v>
                </c:pt>
                <c:pt idx="14635">
                  <c:v>146.36000000004</c:v>
                </c:pt>
                <c:pt idx="14636">
                  <c:v>146.37000000003999</c:v>
                </c:pt>
                <c:pt idx="14637">
                  <c:v>146.38000000004001</c:v>
                </c:pt>
                <c:pt idx="14638">
                  <c:v>146.39000000004</c:v>
                </c:pt>
                <c:pt idx="14639">
                  <c:v>146.40000000004</c:v>
                </c:pt>
                <c:pt idx="14640">
                  <c:v>146.41000000003999</c:v>
                </c:pt>
                <c:pt idx="14641">
                  <c:v>146.42000000004001</c:v>
                </c:pt>
                <c:pt idx="14642">
                  <c:v>146.43000000004</c:v>
                </c:pt>
                <c:pt idx="14643">
                  <c:v>146.44000000003999</c:v>
                </c:pt>
                <c:pt idx="14644">
                  <c:v>146.45000000004001</c:v>
                </c:pt>
                <c:pt idx="14645">
                  <c:v>146.46000000004</c:v>
                </c:pt>
                <c:pt idx="14646">
                  <c:v>146.47000000003999</c:v>
                </c:pt>
                <c:pt idx="14647">
                  <c:v>146.48000000004001</c:v>
                </c:pt>
                <c:pt idx="14648">
                  <c:v>146.49000000004</c:v>
                </c:pt>
                <c:pt idx="14649">
                  <c:v>146.50000000003999</c:v>
                </c:pt>
                <c:pt idx="14650">
                  <c:v>146.51000000004001</c:v>
                </c:pt>
                <c:pt idx="14651">
                  <c:v>146.52000000004</c:v>
                </c:pt>
                <c:pt idx="14652">
                  <c:v>146.53000000003999</c:v>
                </c:pt>
                <c:pt idx="14653">
                  <c:v>146.54000000004001</c:v>
                </c:pt>
                <c:pt idx="14654">
                  <c:v>146.55000000004</c:v>
                </c:pt>
                <c:pt idx="14655">
                  <c:v>146.56000000003999</c:v>
                </c:pt>
                <c:pt idx="14656">
                  <c:v>146.57000000004001</c:v>
                </c:pt>
                <c:pt idx="14657">
                  <c:v>146.58000000004</c:v>
                </c:pt>
                <c:pt idx="14658">
                  <c:v>146.59000000003999</c:v>
                </c:pt>
                <c:pt idx="14659">
                  <c:v>146.60000000004001</c:v>
                </c:pt>
                <c:pt idx="14660">
                  <c:v>146.61000000004</c:v>
                </c:pt>
                <c:pt idx="14661">
                  <c:v>146.62000000003999</c:v>
                </c:pt>
                <c:pt idx="14662">
                  <c:v>146.63000000004001</c:v>
                </c:pt>
                <c:pt idx="14663">
                  <c:v>146.64000000004</c:v>
                </c:pt>
                <c:pt idx="14664">
                  <c:v>146.65000000004</c:v>
                </c:pt>
                <c:pt idx="14665">
                  <c:v>146.66000000003999</c:v>
                </c:pt>
                <c:pt idx="14666">
                  <c:v>146.67000000004001</c:v>
                </c:pt>
                <c:pt idx="14667">
                  <c:v>146.68000000004</c:v>
                </c:pt>
                <c:pt idx="14668">
                  <c:v>146.69000000003999</c:v>
                </c:pt>
                <c:pt idx="14669">
                  <c:v>146.70000000004001</c:v>
                </c:pt>
                <c:pt idx="14670">
                  <c:v>146.71000000004</c:v>
                </c:pt>
                <c:pt idx="14671">
                  <c:v>146.72000000003999</c:v>
                </c:pt>
                <c:pt idx="14672">
                  <c:v>146.73000000004001</c:v>
                </c:pt>
                <c:pt idx="14673">
                  <c:v>146.74000000004</c:v>
                </c:pt>
                <c:pt idx="14674">
                  <c:v>146.75000000003999</c:v>
                </c:pt>
                <c:pt idx="14675">
                  <c:v>146.76000000004001</c:v>
                </c:pt>
                <c:pt idx="14676">
                  <c:v>146.77000000004</c:v>
                </c:pt>
                <c:pt idx="14677">
                  <c:v>146.78000000003999</c:v>
                </c:pt>
                <c:pt idx="14678">
                  <c:v>146.79000000004001</c:v>
                </c:pt>
                <c:pt idx="14679">
                  <c:v>146.80000000004</c:v>
                </c:pt>
                <c:pt idx="14680">
                  <c:v>146.81000000003999</c:v>
                </c:pt>
                <c:pt idx="14681">
                  <c:v>146.82000000004001</c:v>
                </c:pt>
                <c:pt idx="14682">
                  <c:v>146.83000000004</c:v>
                </c:pt>
                <c:pt idx="14683">
                  <c:v>146.84000000003999</c:v>
                </c:pt>
                <c:pt idx="14684">
                  <c:v>146.85000000004001</c:v>
                </c:pt>
                <c:pt idx="14685">
                  <c:v>146.86000000004</c:v>
                </c:pt>
                <c:pt idx="14686">
                  <c:v>146.87000000003999</c:v>
                </c:pt>
                <c:pt idx="14687">
                  <c:v>146.88000000004001</c:v>
                </c:pt>
                <c:pt idx="14688">
                  <c:v>146.89000000004</c:v>
                </c:pt>
                <c:pt idx="14689">
                  <c:v>146.90000000004</c:v>
                </c:pt>
                <c:pt idx="14690">
                  <c:v>146.91000000003999</c:v>
                </c:pt>
                <c:pt idx="14691">
                  <c:v>146.92000000004001</c:v>
                </c:pt>
                <c:pt idx="14692">
                  <c:v>146.93000000004</c:v>
                </c:pt>
                <c:pt idx="14693">
                  <c:v>146.94000000003999</c:v>
                </c:pt>
                <c:pt idx="14694">
                  <c:v>146.95000000004001</c:v>
                </c:pt>
                <c:pt idx="14695">
                  <c:v>146.96000000004</c:v>
                </c:pt>
                <c:pt idx="14696">
                  <c:v>146.97000000003999</c:v>
                </c:pt>
                <c:pt idx="14697">
                  <c:v>146.98000000004001</c:v>
                </c:pt>
                <c:pt idx="14698">
                  <c:v>146.99000000004</c:v>
                </c:pt>
                <c:pt idx="14699">
                  <c:v>147.00000000003999</c:v>
                </c:pt>
                <c:pt idx="14700">
                  <c:v>147.01000000004001</c:v>
                </c:pt>
                <c:pt idx="14701">
                  <c:v>147.02000000004</c:v>
                </c:pt>
                <c:pt idx="14702">
                  <c:v>147.03000000003999</c:v>
                </c:pt>
                <c:pt idx="14703">
                  <c:v>147.04000000004001</c:v>
                </c:pt>
                <c:pt idx="14704">
                  <c:v>147.05000000004</c:v>
                </c:pt>
                <c:pt idx="14705">
                  <c:v>147.06000000003999</c:v>
                </c:pt>
                <c:pt idx="14706">
                  <c:v>147.07000000004001</c:v>
                </c:pt>
                <c:pt idx="14707">
                  <c:v>147.08000000004</c:v>
                </c:pt>
                <c:pt idx="14708">
                  <c:v>147.09000000003999</c:v>
                </c:pt>
                <c:pt idx="14709">
                  <c:v>147.10000000004001</c:v>
                </c:pt>
                <c:pt idx="14710">
                  <c:v>147.11000000004</c:v>
                </c:pt>
                <c:pt idx="14711">
                  <c:v>147.12000000003999</c:v>
                </c:pt>
                <c:pt idx="14712">
                  <c:v>147.13000000004001</c:v>
                </c:pt>
                <c:pt idx="14713">
                  <c:v>147.14000000004</c:v>
                </c:pt>
                <c:pt idx="14714">
                  <c:v>147.15000000004</c:v>
                </c:pt>
                <c:pt idx="14715">
                  <c:v>147.16000000003999</c:v>
                </c:pt>
                <c:pt idx="14716">
                  <c:v>147.17000000004001</c:v>
                </c:pt>
                <c:pt idx="14717">
                  <c:v>147.18000000004</c:v>
                </c:pt>
                <c:pt idx="14718">
                  <c:v>147.19000000003999</c:v>
                </c:pt>
                <c:pt idx="14719">
                  <c:v>147.20000000004001</c:v>
                </c:pt>
                <c:pt idx="14720">
                  <c:v>147.21000000004</c:v>
                </c:pt>
                <c:pt idx="14721">
                  <c:v>147.22000000003999</c:v>
                </c:pt>
                <c:pt idx="14722">
                  <c:v>147.23000000004001</c:v>
                </c:pt>
                <c:pt idx="14723">
                  <c:v>147.24000000004</c:v>
                </c:pt>
                <c:pt idx="14724">
                  <c:v>147.25000000003999</c:v>
                </c:pt>
                <c:pt idx="14725">
                  <c:v>147.26000000004001</c:v>
                </c:pt>
                <c:pt idx="14726">
                  <c:v>147.27000000004</c:v>
                </c:pt>
                <c:pt idx="14727">
                  <c:v>147.28000000003999</c:v>
                </c:pt>
                <c:pt idx="14728">
                  <c:v>147.29000000004001</c:v>
                </c:pt>
                <c:pt idx="14729">
                  <c:v>147.30000000004</c:v>
                </c:pt>
                <c:pt idx="14730">
                  <c:v>147.31000000003999</c:v>
                </c:pt>
                <c:pt idx="14731">
                  <c:v>147.32000000004001</c:v>
                </c:pt>
                <c:pt idx="14732">
                  <c:v>147.33000000004</c:v>
                </c:pt>
                <c:pt idx="14733">
                  <c:v>147.34000000003999</c:v>
                </c:pt>
                <c:pt idx="14734">
                  <c:v>147.35000000004001</c:v>
                </c:pt>
                <c:pt idx="14735">
                  <c:v>147.36000000004</c:v>
                </c:pt>
                <c:pt idx="14736">
                  <c:v>147.37000000003999</c:v>
                </c:pt>
                <c:pt idx="14737">
                  <c:v>147.38000000004001</c:v>
                </c:pt>
                <c:pt idx="14738">
                  <c:v>147.39000000004</c:v>
                </c:pt>
                <c:pt idx="14739">
                  <c:v>147.40000000004</c:v>
                </c:pt>
                <c:pt idx="14740">
                  <c:v>147.41000000003999</c:v>
                </c:pt>
                <c:pt idx="14741">
                  <c:v>147.42000000004001</c:v>
                </c:pt>
                <c:pt idx="14742">
                  <c:v>147.43000000004</c:v>
                </c:pt>
                <c:pt idx="14743">
                  <c:v>147.44000000003999</c:v>
                </c:pt>
                <c:pt idx="14744">
                  <c:v>147.45000000004001</c:v>
                </c:pt>
                <c:pt idx="14745">
                  <c:v>147.46000000004</c:v>
                </c:pt>
                <c:pt idx="14746">
                  <c:v>147.47000000003999</c:v>
                </c:pt>
                <c:pt idx="14747">
                  <c:v>147.48000000004001</c:v>
                </c:pt>
                <c:pt idx="14748">
                  <c:v>147.49000000004</c:v>
                </c:pt>
                <c:pt idx="14749">
                  <c:v>147.50000000003999</c:v>
                </c:pt>
                <c:pt idx="14750">
                  <c:v>147.51000000004001</c:v>
                </c:pt>
                <c:pt idx="14751">
                  <c:v>147.52000000004</c:v>
                </c:pt>
                <c:pt idx="14752">
                  <c:v>147.53000000003999</c:v>
                </c:pt>
                <c:pt idx="14753">
                  <c:v>147.54000000004001</c:v>
                </c:pt>
                <c:pt idx="14754">
                  <c:v>147.55000000004</c:v>
                </c:pt>
                <c:pt idx="14755">
                  <c:v>147.56000000003999</c:v>
                </c:pt>
                <c:pt idx="14756">
                  <c:v>147.57000000004001</c:v>
                </c:pt>
                <c:pt idx="14757">
                  <c:v>147.58000000004</c:v>
                </c:pt>
                <c:pt idx="14758">
                  <c:v>147.59000000003999</c:v>
                </c:pt>
                <c:pt idx="14759">
                  <c:v>147.60000000004001</c:v>
                </c:pt>
                <c:pt idx="14760">
                  <c:v>147.61000000004</c:v>
                </c:pt>
                <c:pt idx="14761">
                  <c:v>147.62000000003999</c:v>
                </c:pt>
                <c:pt idx="14762">
                  <c:v>147.63000000004001</c:v>
                </c:pt>
                <c:pt idx="14763">
                  <c:v>147.64000000004</c:v>
                </c:pt>
                <c:pt idx="14764">
                  <c:v>147.65000000004</c:v>
                </c:pt>
                <c:pt idx="14765">
                  <c:v>147.66000000003999</c:v>
                </c:pt>
                <c:pt idx="14766">
                  <c:v>147.67000000004001</c:v>
                </c:pt>
                <c:pt idx="14767">
                  <c:v>147.68000000004</c:v>
                </c:pt>
                <c:pt idx="14768">
                  <c:v>147.69000000003999</c:v>
                </c:pt>
                <c:pt idx="14769">
                  <c:v>147.70000000004001</c:v>
                </c:pt>
                <c:pt idx="14770">
                  <c:v>147.71000000004</c:v>
                </c:pt>
                <c:pt idx="14771">
                  <c:v>147.72000000003999</c:v>
                </c:pt>
                <c:pt idx="14772">
                  <c:v>147.73000000004001</c:v>
                </c:pt>
                <c:pt idx="14773">
                  <c:v>147.74000000004</c:v>
                </c:pt>
                <c:pt idx="14774">
                  <c:v>147.75000000003999</c:v>
                </c:pt>
                <c:pt idx="14775">
                  <c:v>147.76000000004001</c:v>
                </c:pt>
                <c:pt idx="14776">
                  <c:v>147.77000000004</c:v>
                </c:pt>
                <c:pt idx="14777">
                  <c:v>147.78000000003999</c:v>
                </c:pt>
                <c:pt idx="14778">
                  <c:v>147.79000000004001</c:v>
                </c:pt>
                <c:pt idx="14779">
                  <c:v>147.80000000004</c:v>
                </c:pt>
                <c:pt idx="14780">
                  <c:v>147.81000000003999</c:v>
                </c:pt>
                <c:pt idx="14781">
                  <c:v>147.82000000004001</c:v>
                </c:pt>
                <c:pt idx="14782">
                  <c:v>147.83000000004</c:v>
                </c:pt>
                <c:pt idx="14783">
                  <c:v>147.84000000003999</c:v>
                </c:pt>
                <c:pt idx="14784">
                  <c:v>147.85000000004001</c:v>
                </c:pt>
                <c:pt idx="14785">
                  <c:v>147.86000000004</c:v>
                </c:pt>
                <c:pt idx="14786">
                  <c:v>147.87000000003999</c:v>
                </c:pt>
                <c:pt idx="14787">
                  <c:v>147.88000000004001</c:v>
                </c:pt>
                <c:pt idx="14788">
                  <c:v>147.89000000004</c:v>
                </c:pt>
                <c:pt idx="14789">
                  <c:v>147.90000000004</c:v>
                </c:pt>
                <c:pt idx="14790">
                  <c:v>147.91000000003999</c:v>
                </c:pt>
                <c:pt idx="14791">
                  <c:v>147.92000000004001</c:v>
                </c:pt>
                <c:pt idx="14792">
                  <c:v>147.93000000004</c:v>
                </c:pt>
                <c:pt idx="14793">
                  <c:v>147.94000000003999</c:v>
                </c:pt>
                <c:pt idx="14794">
                  <c:v>147.95000000004001</c:v>
                </c:pt>
                <c:pt idx="14795">
                  <c:v>147.96000000004</c:v>
                </c:pt>
                <c:pt idx="14796">
                  <c:v>147.97000000003999</c:v>
                </c:pt>
                <c:pt idx="14797">
                  <c:v>147.98000000004001</c:v>
                </c:pt>
                <c:pt idx="14798">
                  <c:v>147.99000000004</c:v>
                </c:pt>
                <c:pt idx="14799">
                  <c:v>148.00000000003999</c:v>
                </c:pt>
                <c:pt idx="14800">
                  <c:v>148.01000000004001</c:v>
                </c:pt>
                <c:pt idx="14801">
                  <c:v>148.02000000004</c:v>
                </c:pt>
                <c:pt idx="14802">
                  <c:v>148.03000000004101</c:v>
                </c:pt>
                <c:pt idx="14803">
                  <c:v>148.04000000004001</c:v>
                </c:pt>
                <c:pt idx="14804">
                  <c:v>148.05000000004</c:v>
                </c:pt>
                <c:pt idx="14805">
                  <c:v>148.06000000003999</c:v>
                </c:pt>
                <c:pt idx="14806">
                  <c:v>148.07000000004001</c:v>
                </c:pt>
                <c:pt idx="14807">
                  <c:v>148.080000000041</c:v>
                </c:pt>
                <c:pt idx="14808">
                  <c:v>148.09000000004099</c:v>
                </c:pt>
                <c:pt idx="14809">
                  <c:v>148.10000000004001</c:v>
                </c:pt>
                <c:pt idx="14810">
                  <c:v>148.11000000004</c:v>
                </c:pt>
                <c:pt idx="14811">
                  <c:v>148.12000000003999</c:v>
                </c:pt>
                <c:pt idx="14812">
                  <c:v>148.13000000004001</c:v>
                </c:pt>
                <c:pt idx="14813">
                  <c:v>148.14000000004</c:v>
                </c:pt>
                <c:pt idx="14814">
                  <c:v>148.15000000004099</c:v>
                </c:pt>
                <c:pt idx="14815">
                  <c:v>148.16000000003999</c:v>
                </c:pt>
                <c:pt idx="14816">
                  <c:v>148.17000000004001</c:v>
                </c:pt>
                <c:pt idx="14817">
                  <c:v>148.18000000004</c:v>
                </c:pt>
                <c:pt idx="14818">
                  <c:v>148.19000000003999</c:v>
                </c:pt>
                <c:pt idx="14819">
                  <c:v>148.20000000004001</c:v>
                </c:pt>
                <c:pt idx="14820">
                  <c:v>148.21000000004099</c:v>
                </c:pt>
                <c:pt idx="14821">
                  <c:v>148.22000000003999</c:v>
                </c:pt>
                <c:pt idx="14822">
                  <c:v>148.230000000041</c:v>
                </c:pt>
                <c:pt idx="14823">
                  <c:v>148.24000000004099</c:v>
                </c:pt>
                <c:pt idx="14824">
                  <c:v>148.25000000004101</c:v>
                </c:pt>
                <c:pt idx="14825">
                  <c:v>148.260000000041</c:v>
                </c:pt>
                <c:pt idx="14826">
                  <c:v>148.27000000004099</c:v>
                </c:pt>
                <c:pt idx="14827">
                  <c:v>148.28000000004101</c:v>
                </c:pt>
                <c:pt idx="14828">
                  <c:v>148.290000000041</c:v>
                </c:pt>
                <c:pt idx="14829">
                  <c:v>148.300000000041</c:v>
                </c:pt>
                <c:pt idx="14830">
                  <c:v>148.31000000004099</c:v>
                </c:pt>
                <c:pt idx="14831">
                  <c:v>148.32000000004101</c:v>
                </c:pt>
                <c:pt idx="14832">
                  <c:v>148.330000000041</c:v>
                </c:pt>
                <c:pt idx="14833">
                  <c:v>148.34000000004099</c:v>
                </c:pt>
                <c:pt idx="14834">
                  <c:v>148.35000000004101</c:v>
                </c:pt>
                <c:pt idx="14835">
                  <c:v>148.360000000041</c:v>
                </c:pt>
                <c:pt idx="14836">
                  <c:v>148.37000000004099</c:v>
                </c:pt>
                <c:pt idx="14837">
                  <c:v>148.38000000004101</c:v>
                </c:pt>
                <c:pt idx="14838">
                  <c:v>148.390000000041</c:v>
                </c:pt>
                <c:pt idx="14839">
                  <c:v>148.40000000004099</c:v>
                </c:pt>
                <c:pt idx="14840">
                  <c:v>148.41000000004101</c:v>
                </c:pt>
                <c:pt idx="14841">
                  <c:v>148.420000000041</c:v>
                </c:pt>
                <c:pt idx="14842">
                  <c:v>148.43000000004099</c:v>
                </c:pt>
                <c:pt idx="14843">
                  <c:v>148.44000000004101</c:v>
                </c:pt>
                <c:pt idx="14844">
                  <c:v>148.450000000041</c:v>
                </c:pt>
                <c:pt idx="14845">
                  <c:v>148.46000000004099</c:v>
                </c:pt>
                <c:pt idx="14846">
                  <c:v>148.47000000004101</c:v>
                </c:pt>
                <c:pt idx="14847">
                  <c:v>148.480000000041</c:v>
                </c:pt>
                <c:pt idx="14848">
                  <c:v>148.49000000004099</c:v>
                </c:pt>
                <c:pt idx="14849">
                  <c:v>148.50000000004101</c:v>
                </c:pt>
                <c:pt idx="14850">
                  <c:v>148.510000000041</c:v>
                </c:pt>
                <c:pt idx="14851">
                  <c:v>148.52000000004099</c:v>
                </c:pt>
                <c:pt idx="14852">
                  <c:v>148.53000000004101</c:v>
                </c:pt>
                <c:pt idx="14853">
                  <c:v>148.540000000041</c:v>
                </c:pt>
                <c:pt idx="14854">
                  <c:v>148.550000000041</c:v>
                </c:pt>
                <c:pt idx="14855">
                  <c:v>148.56000000004099</c:v>
                </c:pt>
                <c:pt idx="14856">
                  <c:v>148.57000000004101</c:v>
                </c:pt>
                <c:pt idx="14857">
                  <c:v>148.580000000041</c:v>
                </c:pt>
                <c:pt idx="14858">
                  <c:v>148.59000000004099</c:v>
                </c:pt>
                <c:pt idx="14859">
                  <c:v>148.60000000004101</c:v>
                </c:pt>
                <c:pt idx="14860">
                  <c:v>148.610000000041</c:v>
                </c:pt>
                <c:pt idx="14861">
                  <c:v>148.62000000004099</c:v>
                </c:pt>
                <c:pt idx="14862">
                  <c:v>148.63000000004101</c:v>
                </c:pt>
                <c:pt idx="14863">
                  <c:v>148.640000000041</c:v>
                </c:pt>
                <c:pt idx="14864">
                  <c:v>148.65000000004099</c:v>
                </c:pt>
                <c:pt idx="14865">
                  <c:v>148.66000000004101</c:v>
                </c:pt>
                <c:pt idx="14866">
                  <c:v>148.670000000041</c:v>
                </c:pt>
                <c:pt idx="14867">
                  <c:v>148.68000000004099</c:v>
                </c:pt>
                <c:pt idx="14868">
                  <c:v>148.69000000004101</c:v>
                </c:pt>
                <c:pt idx="14869">
                  <c:v>148.700000000041</c:v>
                </c:pt>
                <c:pt idx="14870">
                  <c:v>148.71000000004099</c:v>
                </c:pt>
                <c:pt idx="14871">
                  <c:v>148.72000000004101</c:v>
                </c:pt>
                <c:pt idx="14872">
                  <c:v>148.730000000041</c:v>
                </c:pt>
                <c:pt idx="14873">
                  <c:v>148.74000000004099</c:v>
                </c:pt>
                <c:pt idx="14874">
                  <c:v>148.75000000004101</c:v>
                </c:pt>
                <c:pt idx="14875">
                  <c:v>148.760000000041</c:v>
                </c:pt>
                <c:pt idx="14876">
                  <c:v>148.77000000004099</c:v>
                </c:pt>
                <c:pt idx="14877">
                  <c:v>148.78000000004101</c:v>
                </c:pt>
                <c:pt idx="14878">
                  <c:v>148.790000000041</c:v>
                </c:pt>
                <c:pt idx="14879">
                  <c:v>148.800000000041</c:v>
                </c:pt>
                <c:pt idx="14880">
                  <c:v>148.81000000004099</c:v>
                </c:pt>
                <c:pt idx="14881">
                  <c:v>148.82000000004101</c:v>
                </c:pt>
                <c:pt idx="14882">
                  <c:v>148.830000000041</c:v>
                </c:pt>
                <c:pt idx="14883">
                  <c:v>148.84000000004099</c:v>
                </c:pt>
                <c:pt idx="14884">
                  <c:v>148.85000000004101</c:v>
                </c:pt>
                <c:pt idx="14885">
                  <c:v>148.860000000041</c:v>
                </c:pt>
                <c:pt idx="14886">
                  <c:v>148.87000000004099</c:v>
                </c:pt>
                <c:pt idx="14887">
                  <c:v>148.88000000004101</c:v>
                </c:pt>
                <c:pt idx="14888">
                  <c:v>148.890000000041</c:v>
                </c:pt>
                <c:pt idx="14889">
                  <c:v>148.90000000004099</c:v>
                </c:pt>
                <c:pt idx="14890">
                  <c:v>148.91000000004101</c:v>
                </c:pt>
                <c:pt idx="14891">
                  <c:v>148.920000000041</c:v>
                </c:pt>
                <c:pt idx="14892">
                  <c:v>148.93000000004099</c:v>
                </c:pt>
                <c:pt idx="14893">
                  <c:v>148.94000000004101</c:v>
                </c:pt>
                <c:pt idx="14894">
                  <c:v>148.950000000041</c:v>
                </c:pt>
                <c:pt idx="14895">
                  <c:v>148.96000000004099</c:v>
                </c:pt>
                <c:pt idx="14896">
                  <c:v>148.97000000004101</c:v>
                </c:pt>
                <c:pt idx="14897">
                  <c:v>148.980000000041</c:v>
                </c:pt>
                <c:pt idx="14898">
                  <c:v>148.99000000004099</c:v>
                </c:pt>
                <c:pt idx="14899">
                  <c:v>149.00000000004101</c:v>
                </c:pt>
                <c:pt idx="14900">
                  <c:v>149.010000000041</c:v>
                </c:pt>
                <c:pt idx="14901">
                  <c:v>149.02000000004099</c:v>
                </c:pt>
                <c:pt idx="14902">
                  <c:v>149.03000000004101</c:v>
                </c:pt>
                <c:pt idx="14903">
                  <c:v>149.040000000041</c:v>
                </c:pt>
                <c:pt idx="14904">
                  <c:v>149.050000000041</c:v>
                </c:pt>
                <c:pt idx="14905">
                  <c:v>149.06000000004099</c:v>
                </c:pt>
                <c:pt idx="14906">
                  <c:v>149.07000000004101</c:v>
                </c:pt>
                <c:pt idx="14907">
                  <c:v>149.080000000041</c:v>
                </c:pt>
                <c:pt idx="14908">
                  <c:v>149.09000000004099</c:v>
                </c:pt>
                <c:pt idx="14909">
                  <c:v>149.10000000004101</c:v>
                </c:pt>
                <c:pt idx="14910">
                  <c:v>149.110000000041</c:v>
                </c:pt>
                <c:pt idx="14911">
                  <c:v>149.12000000004099</c:v>
                </c:pt>
                <c:pt idx="14912">
                  <c:v>149.13000000004101</c:v>
                </c:pt>
                <c:pt idx="14913">
                  <c:v>149.140000000041</c:v>
                </c:pt>
                <c:pt idx="14914">
                  <c:v>149.15000000004099</c:v>
                </c:pt>
                <c:pt idx="14915">
                  <c:v>149.16000000004101</c:v>
                </c:pt>
                <c:pt idx="14916">
                  <c:v>149.170000000041</c:v>
                </c:pt>
                <c:pt idx="14917">
                  <c:v>149.18000000004099</c:v>
                </c:pt>
                <c:pt idx="14918">
                  <c:v>149.19000000004101</c:v>
                </c:pt>
                <c:pt idx="14919">
                  <c:v>149.200000000041</c:v>
                </c:pt>
                <c:pt idx="14920">
                  <c:v>149.21000000004099</c:v>
                </c:pt>
                <c:pt idx="14921">
                  <c:v>149.22000000004101</c:v>
                </c:pt>
                <c:pt idx="14922">
                  <c:v>149.230000000041</c:v>
                </c:pt>
                <c:pt idx="14923">
                  <c:v>149.24000000004099</c:v>
                </c:pt>
                <c:pt idx="14924">
                  <c:v>149.25000000004101</c:v>
                </c:pt>
                <c:pt idx="14925">
                  <c:v>149.260000000041</c:v>
                </c:pt>
                <c:pt idx="14926">
                  <c:v>149.27000000004099</c:v>
                </c:pt>
                <c:pt idx="14927">
                  <c:v>149.28000000004101</c:v>
                </c:pt>
                <c:pt idx="14928">
                  <c:v>149.290000000041</c:v>
                </c:pt>
                <c:pt idx="14929">
                  <c:v>149.300000000041</c:v>
                </c:pt>
                <c:pt idx="14930">
                  <c:v>149.31000000004099</c:v>
                </c:pt>
                <c:pt idx="14931">
                  <c:v>149.32000000004101</c:v>
                </c:pt>
                <c:pt idx="14932">
                  <c:v>149.330000000041</c:v>
                </c:pt>
                <c:pt idx="14933">
                  <c:v>149.34000000004099</c:v>
                </c:pt>
                <c:pt idx="14934">
                  <c:v>149.35000000004101</c:v>
                </c:pt>
                <c:pt idx="14935">
                  <c:v>149.360000000041</c:v>
                </c:pt>
                <c:pt idx="14936">
                  <c:v>149.37000000004099</c:v>
                </c:pt>
                <c:pt idx="14937">
                  <c:v>149.38000000004101</c:v>
                </c:pt>
                <c:pt idx="14938">
                  <c:v>149.390000000041</c:v>
                </c:pt>
                <c:pt idx="14939">
                  <c:v>149.40000000004099</c:v>
                </c:pt>
                <c:pt idx="14940">
                  <c:v>149.41000000004101</c:v>
                </c:pt>
                <c:pt idx="14941">
                  <c:v>149.420000000041</c:v>
                </c:pt>
                <c:pt idx="14942">
                  <c:v>149.43000000004099</c:v>
                </c:pt>
                <c:pt idx="14943">
                  <c:v>149.44000000004101</c:v>
                </c:pt>
                <c:pt idx="14944">
                  <c:v>149.450000000041</c:v>
                </c:pt>
                <c:pt idx="14945">
                  <c:v>149.46000000004099</c:v>
                </c:pt>
                <c:pt idx="14946">
                  <c:v>149.47000000004101</c:v>
                </c:pt>
                <c:pt idx="14947">
                  <c:v>149.480000000041</c:v>
                </c:pt>
                <c:pt idx="14948">
                  <c:v>149.49000000004099</c:v>
                </c:pt>
                <c:pt idx="14949">
                  <c:v>149.50000000004101</c:v>
                </c:pt>
                <c:pt idx="14950">
                  <c:v>149.510000000041</c:v>
                </c:pt>
                <c:pt idx="14951">
                  <c:v>149.52000000004099</c:v>
                </c:pt>
                <c:pt idx="14952">
                  <c:v>149.53000000004101</c:v>
                </c:pt>
                <c:pt idx="14953">
                  <c:v>149.540000000041</c:v>
                </c:pt>
                <c:pt idx="14954">
                  <c:v>149.550000000041</c:v>
                </c:pt>
                <c:pt idx="14955">
                  <c:v>149.56000000004099</c:v>
                </c:pt>
                <c:pt idx="14956">
                  <c:v>149.57000000004101</c:v>
                </c:pt>
                <c:pt idx="14957">
                  <c:v>149.580000000041</c:v>
                </c:pt>
                <c:pt idx="14958">
                  <c:v>149.59000000004099</c:v>
                </c:pt>
                <c:pt idx="14959">
                  <c:v>149.60000000004101</c:v>
                </c:pt>
                <c:pt idx="14960">
                  <c:v>149.610000000041</c:v>
                </c:pt>
                <c:pt idx="14961">
                  <c:v>149.62000000004099</c:v>
                </c:pt>
                <c:pt idx="14962">
                  <c:v>149.63000000004101</c:v>
                </c:pt>
                <c:pt idx="14963">
                  <c:v>149.640000000041</c:v>
                </c:pt>
                <c:pt idx="14964">
                  <c:v>149.65000000004099</c:v>
                </c:pt>
                <c:pt idx="14965">
                  <c:v>149.66000000004101</c:v>
                </c:pt>
                <c:pt idx="14966">
                  <c:v>149.670000000041</c:v>
                </c:pt>
                <c:pt idx="14967">
                  <c:v>149.68000000004099</c:v>
                </c:pt>
                <c:pt idx="14968">
                  <c:v>149.69000000004101</c:v>
                </c:pt>
                <c:pt idx="14969">
                  <c:v>149.700000000041</c:v>
                </c:pt>
                <c:pt idx="14970">
                  <c:v>149.71000000004099</c:v>
                </c:pt>
                <c:pt idx="14971">
                  <c:v>149.72000000004101</c:v>
                </c:pt>
                <c:pt idx="14972">
                  <c:v>149.730000000041</c:v>
                </c:pt>
                <c:pt idx="14973">
                  <c:v>149.74000000004099</c:v>
                </c:pt>
                <c:pt idx="14974">
                  <c:v>149.75000000004101</c:v>
                </c:pt>
                <c:pt idx="14975">
                  <c:v>149.760000000041</c:v>
                </c:pt>
                <c:pt idx="14976">
                  <c:v>149.77000000004099</c:v>
                </c:pt>
                <c:pt idx="14977">
                  <c:v>149.78000000004101</c:v>
                </c:pt>
                <c:pt idx="14978">
                  <c:v>149.790000000041</c:v>
                </c:pt>
                <c:pt idx="14979">
                  <c:v>149.800000000041</c:v>
                </c:pt>
                <c:pt idx="14980">
                  <c:v>149.81000000004099</c:v>
                </c:pt>
                <c:pt idx="14981">
                  <c:v>149.82000000004101</c:v>
                </c:pt>
                <c:pt idx="14982">
                  <c:v>149.830000000041</c:v>
                </c:pt>
                <c:pt idx="14983">
                  <c:v>149.84000000004099</c:v>
                </c:pt>
                <c:pt idx="14984">
                  <c:v>149.85000000004101</c:v>
                </c:pt>
                <c:pt idx="14985">
                  <c:v>149.860000000041</c:v>
                </c:pt>
                <c:pt idx="14986">
                  <c:v>149.87000000004099</c:v>
                </c:pt>
                <c:pt idx="14987">
                  <c:v>149.88000000004101</c:v>
                </c:pt>
                <c:pt idx="14988">
                  <c:v>149.890000000041</c:v>
                </c:pt>
                <c:pt idx="14989">
                  <c:v>149.90000000004099</c:v>
                </c:pt>
                <c:pt idx="14990">
                  <c:v>149.91000000004101</c:v>
                </c:pt>
                <c:pt idx="14991">
                  <c:v>149.920000000041</c:v>
                </c:pt>
                <c:pt idx="14992">
                  <c:v>149.93000000004099</c:v>
                </c:pt>
                <c:pt idx="14993">
                  <c:v>149.94000000004101</c:v>
                </c:pt>
                <c:pt idx="14994">
                  <c:v>149.950000000041</c:v>
                </c:pt>
                <c:pt idx="14995">
                  <c:v>149.96000000004099</c:v>
                </c:pt>
                <c:pt idx="14996">
                  <c:v>149.97000000004101</c:v>
                </c:pt>
                <c:pt idx="14997">
                  <c:v>149.980000000041</c:v>
                </c:pt>
                <c:pt idx="14998">
                  <c:v>149.99000000004199</c:v>
                </c:pt>
                <c:pt idx="14999">
                  <c:v>150.00000000004101</c:v>
                </c:pt>
                <c:pt idx="15000">
                  <c:v>150.010000000041</c:v>
                </c:pt>
                <c:pt idx="15001">
                  <c:v>150.02000000004099</c:v>
                </c:pt>
                <c:pt idx="15002">
                  <c:v>150.03000000004101</c:v>
                </c:pt>
                <c:pt idx="15003">
                  <c:v>150.040000000041</c:v>
                </c:pt>
                <c:pt idx="15004">
                  <c:v>150.05000000004199</c:v>
                </c:pt>
                <c:pt idx="15005">
                  <c:v>150.06000000004099</c:v>
                </c:pt>
                <c:pt idx="15006">
                  <c:v>150.07000000004101</c:v>
                </c:pt>
                <c:pt idx="15007">
                  <c:v>150.080000000041</c:v>
                </c:pt>
                <c:pt idx="15008">
                  <c:v>150.09000000004099</c:v>
                </c:pt>
                <c:pt idx="15009">
                  <c:v>150.10000000004101</c:v>
                </c:pt>
                <c:pt idx="15010">
                  <c:v>150.11000000004199</c:v>
                </c:pt>
                <c:pt idx="15011">
                  <c:v>150.12000000004201</c:v>
                </c:pt>
                <c:pt idx="15012">
                  <c:v>150.13000000004101</c:v>
                </c:pt>
                <c:pt idx="15013">
                  <c:v>150.140000000041</c:v>
                </c:pt>
                <c:pt idx="15014">
                  <c:v>150.15000000004099</c:v>
                </c:pt>
                <c:pt idx="15015">
                  <c:v>150.16000000004101</c:v>
                </c:pt>
                <c:pt idx="15016">
                  <c:v>150.17000000004199</c:v>
                </c:pt>
                <c:pt idx="15017">
                  <c:v>150.18000000004201</c:v>
                </c:pt>
                <c:pt idx="15018">
                  <c:v>150.19000000004201</c:v>
                </c:pt>
                <c:pt idx="15019">
                  <c:v>150.200000000042</c:v>
                </c:pt>
                <c:pt idx="15020">
                  <c:v>150.21000000004199</c:v>
                </c:pt>
                <c:pt idx="15021">
                  <c:v>150.22000000004201</c:v>
                </c:pt>
                <c:pt idx="15022">
                  <c:v>150.230000000042</c:v>
                </c:pt>
                <c:pt idx="15023">
                  <c:v>150.24000000004199</c:v>
                </c:pt>
                <c:pt idx="15024">
                  <c:v>150.25000000004201</c:v>
                </c:pt>
                <c:pt idx="15025">
                  <c:v>150.260000000042</c:v>
                </c:pt>
                <c:pt idx="15026">
                  <c:v>150.27000000004199</c:v>
                </c:pt>
                <c:pt idx="15027">
                  <c:v>150.28000000004201</c:v>
                </c:pt>
                <c:pt idx="15028">
                  <c:v>150.290000000042</c:v>
                </c:pt>
                <c:pt idx="15029">
                  <c:v>150.30000000004199</c:v>
                </c:pt>
                <c:pt idx="15030">
                  <c:v>150.31000000004201</c:v>
                </c:pt>
                <c:pt idx="15031">
                  <c:v>150.320000000042</c:v>
                </c:pt>
                <c:pt idx="15032">
                  <c:v>150.33000000004199</c:v>
                </c:pt>
                <c:pt idx="15033">
                  <c:v>150.34000000004201</c:v>
                </c:pt>
                <c:pt idx="15034">
                  <c:v>150.350000000042</c:v>
                </c:pt>
                <c:pt idx="15035">
                  <c:v>150.36000000004199</c:v>
                </c:pt>
                <c:pt idx="15036">
                  <c:v>150.37000000004201</c:v>
                </c:pt>
                <c:pt idx="15037">
                  <c:v>150.380000000042</c:v>
                </c:pt>
                <c:pt idx="15038">
                  <c:v>150.39000000004199</c:v>
                </c:pt>
                <c:pt idx="15039">
                  <c:v>150.40000000004201</c:v>
                </c:pt>
                <c:pt idx="15040">
                  <c:v>150.410000000042</c:v>
                </c:pt>
                <c:pt idx="15041">
                  <c:v>150.42000000004199</c:v>
                </c:pt>
                <c:pt idx="15042">
                  <c:v>150.43000000004201</c:v>
                </c:pt>
                <c:pt idx="15043">
                  <c:v>150.44000000004201</c:v>
                </c:pt>
                <c:pt idx="15044">
                  <c:v>150.450000000042</c:v>
                </c:pt>
                <c:pt idx="15045">
                  <c:v>150.46000000004199</c:v>
                </c:pt>
                <c:pt idx="15046">
                  <c:v>150.47000000004201</c:v>
                </c:pt>
                <c:pt idx="15047">
                  <c:v>150.480000000042</c:v>
                </c:pt>
                <c:pt idx="15048">
                  <c:v>150.49000000004199</c:v>
                </c:pt>
                <c:pt idx="15049">
                  <c:v>150.50000000004201</c:v>
                </c:pt>
                <c:pt idx="15050">
                  <c:v>150.510000000042</c:v>
                </c:pt>
                <c:pt idx="15051">
                  <c:v>150.52000000004199</c:v>
                </c:pt>
                <c:pt idx="15052">
                  <c:v>150.53000000004201</c:v>
                </c:pt>
                <c:pt idx="15053">
                  <c:v>150.540000000042</c:v>
                </c:pt>
                <c:pt idx="15054">
                  <c:v>150.55000000004199</c:v>
                </c:pt>
                <c:pt idx="15055">
                  <c:v>150.56000000004201</c:v>
                </c:pt>
                <c:pt idx="15056">
                  <c:v>150.570000000042</c:v>
                </c:pt>
                <c:pt idx="15057">
                  <c:v>150.58000000004199</c:v>
                </c:pt>
                <c:pt idx="15058">
                  <c:v>150.59000000004201</c:v>
                </c:pt>
                <c:pt idx="15059">
                  <c:v>150.600000000042</c:v>
                </c:pt>
                <c:pt idx="15060">
                  <c:v>150.61000000004199</c:v>
                </c:pt>
                <c:pt idx="15061">
                  <c:v>150.62000000004201</c:v>
                </c:pt>
                <c:pt idx="15062">
                  <c:v>150.630000000042</c:v>
                </c:pt>
                <c:pt idx="15063">
                  <c:v>150.64000000004199</c:v>
                </c:pt>
                <c:pt idx="15064">
                  <c:v>150.65000000004201</c:v>
                </c:pt>
                <c:pt idx="15065">
                  <c:v>150.660000000042</c:v>
                </c:pt>
                <c:pt idx="15066">
                  <c:v>150.67000000004199</c:v>
                </c:pt>
                <c:pt idx="15067">
                  <c:v>150.68000000004201</c:v>
                </c:pt>
                <c:pt idx="15068">
                  <c:v>150.69000000004201</c:v>
                </c:pt>
                <c:pt idx="15069">
                  <c:v>150.700000000042</c:v>
                </c:pt>
                <c:pt idx="15070">
                  <c:v>150.71000000004199</c:v>
                </c:pt>
                <c:pt idx="15071">
                  <c:v>150.72000000004201</c:v>
                </c:pt>
                <c:pt idx="15072">
                  <c:v>150.730000000042</c:v>
                </c:pt>
                <c:pt idx="15073">
                  <c:v>150.74000000004199</c:v>
                </c:pt>
                <c:pt idx="15074">
                  <c:v>150.75000000004201</c:v>
                </c:pt>
                <c:pt idx="15075">
                  <c:v>150.760000000042</c:v>
                </c:pt>
                <c:pt idx="15076">
                  <c:v>150.77000000004199</c:v>
                </c:pt>
                <c:pt idx="15077">
                  <c:v>150.78000000004201</c:v>
                </c:pt>
                <c:pt idx="15078">
                  <c:v>150.790000000042</c:v>
                </c:pt>
                <c:pt idx="15079">
                  <c:v>150.80000000004199</c:v>
                </c:pt>
                <c:pt idx="15080">
                  <c:v>150.81000000004201</c:v>
                </c:pt>
                <c:pt idx="15081">
                  <c:v>150.820000000042</c:v>
                </c:pt>
                <c:pt idx="15082">
                  <c:v>150.83000000004199</c:v>
                </c:pt>
                <c:pt idx="15083">
                  <c:v>150.84000000004201</c:v>
                </c:pt>
                <c:pt idx="15084">
                  <c:v>150.850000000042</c:v>
                </c:pt>
                <c:pt idx="15085">
                  <c:v>150.86000000004199</c:v>
                </c:pt>
                <c:pt idx="15086">
                  <c:v>150.87000000004201</c:v>
                </c:pt>
                <c:pt idx="15087">
                  <c:v>150.880000000042</c:v>
                </c:pt>
                <c:pt idx="15088">
                  <c:v>150.89000000004199</c:v>
                </c:pt>
                <c:pt idx="15089">
                  <c:v>150.90000000004201</c:v>
                </c:pt>
                <c:pt idx="15090">
                  <c:v>150.910000000042</c:v>
                </c:pt>
                <c:pt idx="15091">
                  <c:v>150.92000000004199</c:v>
                </c:pt>
                <c:pt idx="15092">
                  <c:v>150.93000000004201</c:v>
                </c:pt>
                <c:pt idx="15093">
                  <c:v>150.94000000004201</c:v>
                </c:pt>
                <c:pt idx="15094">
                  <c:v>150.950000000042</c:v>
                </c:pt>
                <c:pt idx="15095">
                  <c:v>150.96000000004199</c:v>
                </c:pt>
                <c:pt idx="15096">
                  <c:v>150.97000000004201</c:v>
                </c:pt>
                <c:pt idx="15097">
                  <c:v>150.980000000042</c:v>
                </c:pt>
                <c:pt idx="15098">
                  <c:v>150.99000000004199</c:v>
                </c:pt>
                <c:pt idx="15099">
                  <c:v>151.00000000004201</c:v>
                </c:pt>
                <c:pt idx="15100">
                  <c:v>151.010000000042</c:v>
                </c:pt>
                <c:pt idx="15101">
                  <c:v>151.02000000004199</c:v>
                </c:pt>
                <c:pt idx="15102">
                  <c:v>151.03000000004201</c:v>
                </c:pt>
                <c:pt idx="15103">
                  <c:v>151.040000000042</c:v>
                </c:pt>
                <c:pt idx="15104">
                  <c:v>151.05000000004199</c:v>
                </c:pt>
                <c:pt idx="15105">
                  <c:v>151.06000000004201</c:v>
                </c:pt>
                <c:pt idx="15106">
                  <c:v>151.070000000042</c:v>
                </c:pt>
                <c:pt idx="15107">
                  <c:v>151.08000000004199</c:v>
                </c:pt>
                <c:pt idx="15108">
                  <c:v>151.09000000004201</c:v>
                </c:pt>
                <c:pt idx="15109">
                  <c:v>151.100000000042</c:v>
                </c:pt>
                <c:pt idx="15110">
                  <c:v>151.11000000004199</c:v>
                </c:pt>
                <c:pt idx="15111">
                  <c:v>151.12000000004201</c:v>
                </c:pt>
                <c:pt idx="15112">
                  <c:v>151.130000000042</c:v>
                </c:pt>
                <c:pt idx="15113">
                  <c:v>151.14000000004199</c:v>
                </c:pt>
                <c:pt idx="15114">
                  <c:v>151.15000000004201</c:v>
                </c:pt>
                <c:pt idx="15115">
                  <c:v>151.160000000042</c:v>
                </c:pt>
                <c:pt idx="15116">
                  <c:v>151.17000000004199</c:v>
                </c:pt>
                <c:pt idx="15117">
                  <c:v>151.18000000004201</c:v>
                </c:pt>
                <c:pt idx="15118">
                  <c:v>151.19000000004201</c:v>
                </c:pt>
                <c:pt idx="15119">
                  <c:v>151.200000000042</c:v>
                </c:pt>
                <c:pt idx="15120">
                  <c:v>151.21000000004199</c:v>
                </c:pt>
                <c:pt idx="15121">
                  <c:v>151.22000000004201</c:v>
                </c:pt>
                <c:pt idx="15122">
                  <c:v>151.230000000042</c:v>
                </c:pt>
                <c:pt idx="15123">
                  <c:v>151.24000000004199</c:v>
                </c:pt>
                <c:pt idx="15124">
                  <c:v>151.25000000004201</c:v>
                </c:pt>
                <c:pt idx="15125">
                  <c:v>151.260000000042</c:v>
                </c:pt>
                <c:pt idx="15126">
                  <c:v>151.27000000004199</c:v>
                </c:pt>
                <c:pt idx="15127">
                  <c:v>151.28000000004201</c:v>
                </c:pt>
                <c:pt idx="15128">
                  <c:v>151.290000000042</c:v>
                </c:pt>
                <c:pt idx="15129">
                  <c:v>151.30000000004199</c:v>
                </c:pt>
                <c:pt idx="15130">
                  <c:v>151.31000000004201</c:v>
                </c:pt>
                <c:pt idx="15131">
                  <c:v>151.320000000042</c:v>
                </c:pt>
                <c:pt idx="15132">
                  <c:v>151.33000000004199</c:v>
                </c:pt>
                <c:pt idx="15133">
                  <c:v>151.34000000004201</c:v>
                </c:pt>
                <c:pt idx="15134">
                  <c:v>151.350000000042</c:v>
                </c:pt>
                <c:pt idx="15135">
                  <c:v>151.36000000004199</c:v>
                </c:pt>
                <c:pt idx="15136">
                  <c:v>151.37000000004201</c:v>
                </c:pt>
                <c:pt idx="15137">
                  <c:v>151.380000000042</c:v>
                </c:pt>
                <c:pt idx="15138">
                  <c:v>151.39000000004199</c:v>
                </c:pt>
                <c:pt idx="15139">
                  <c:v>151.40000000004201</c:v>
                </c:pt>
                <c:pt idx="15140">
                  <c:v>151.410000000042</c:v>
                </c:pt>
                <c:pt idx="15141">
                  <c:v>151.42000000004199</c:v>
                </c:pt>
                <c:pt idx="15142">
                  <c:v>151.43000000004201</c:v>
                </c:pt>
                <c:pt idx="15143">
                  <c:v>151.44000000004201</c:v>
                </c:pt>
                <c:pt idx="15144">
                  <c:v>151.450000000042</c:v>
                </c:pt>
                <c:pt idx="15145">
                  <c:v>151.46000000004199</c:v>
                </c:pt>
                <c:pt idx="15146">
                  <c:v>151.47000000004201</c:v>
                </c:pt>
                <c:pt idx="15147">
                  <c:v>151.480000000042</c:v>
                </c:pt>
                <c:pt idx="15148">
                  <c:v>151.49000000004199</c:v>
                </c:pt>
                <c:pt idx="15149">
                  <c:v>151.50000000004201</c:v>
                </c:pt>
                <c:pt idx="15150">
                  <c:v>151.510000000042</c:v>
                </c:pt>
                <c:pt idx="15151">
                  <c:v>151.52000000004199</c:v>
                </c:pt>
                <c:pt idx="15152">
                  <c:v>151.53000000004201</c:v>
                </c:pt>
                <c:pt idx="15153">
                  <c:v>151.540000000042</c:v>
                </c:pt>
                <c:pt idx="15154">
                  <c:v>151.55000000004199</c:v>
                </c:pt>
                <c:pt idx="15155">
                  <c:v>151.56000000004201</c:v>
                </c:pt>
                <c:pt idx="15156">
                  <c:v>151.570000000042</c:v>
                </c:pt>
                <c:pt idx="15157">
                  <c:v>151.58000000004199</c:v>
                </c:pt>
                <c:pt idx="15158">
                  <c:v>151.59000000004201</c:v>
                </c:pt>
                <c:pt idx="15159">
                  <c:v>151.600000000042</c:v>
                </c:pt>
                <c:pt idx="15160">
                  <c:v>151.61000000004199</c:v>
                </c:pt>
                <c:pt idx="15161">
                  <c:v>151.62000000004201</c:v>
                </c:pt>
                <c:pt idx="15162">
                  <c:v>151.630000000042</c:v>
                </c:pt>
                <c:pt idx="15163">
                  <c:v>151.64000000004199</c:v>
                </c:pt>
                <c:pt idx="15164">
                  <c:v>151.65000000004201</c:v>
                </c:pt>
                <c:pt idx="15165">
                  <c:v>151.660000000042</c:v>
                </c:pt>
                <c:pt idx="15166">
                  <c:v>151.67000000004199</c:v>
                </c:pt>
                <c:pt idx="15167">
                  <c:v>151.68000000004201</c:v>
                </c:pt>
                <c:pt idx="15168">
                  <c:v>151.69000000004201</c:v>
                </c:pt>
                <c:pt idx="15169">
                  <c:v>151.700000000042</c:v>
                </c:pt>
                <c:pt idx="15170">
                  <c:v>151.71000000004199</c:v>
                </c:pt>
                <c:pt idx="15171">
                  <c:v>151.72000000004201</c:v>
                </c:pt>
                <c:pt idx="15172">
                  <c:v>151.730000000042</c:v>
                </c:pt>
                <c:pt idx="15173">
                  <c:v>151.74000000004199</c:v>
                </c:pt>
                <c:pt idx="15174">
                  <c:v>151.75000000004201</c:v>
                </c:pt>
                <c:pt idx="15175">
                  <c:v>151.760000000042</c:v>
                </c:pt>
                <c:pt idx="15176">
                  <c:v>151.77000000004199</c:v>
                </c:pt>
                <c:pt idx="15177">
                  <c:v>151.78000000004201</c:v>
                </c:pt>
                <c:pt idx="15178">
                  <c:v>151.790000000042</c:v>
                </c:pt>
                <c:pt idx="15179">
                  <c:v>151.80000000004199</c:v>
                </c:pt>
                <c:pt idx="15180">
                  <c:v>151.81000000004201</c:v>
                </c:pt>
                <c:pt idx="15181">
                  <c:v>151.820000000042</c:v>
                </c:pt>
                <c:pt idx="15182">
                  <c:v>151.83000000004199</c:v>
                </c:pt>
                <c:pt idx="15183">
                  <c:v>151.84000000004201</c:v>
                </c:pt>
                <c:pt idx="15184">
                  <c:v>151.850000000042</c:v>
                </c:pt>
                <c:pt idx="15185">
                  <c:v>151.86000000004199</c:v>
                </c:pt>
                <c:pt idx="15186">
                  <c:v>151.87000000004201</c:v>
                </c:pt>
                <c:pt idx="15187">
                  <c:v>151.880000000042</c:v>
                </c:pt>
                <c:pt idx="15188">
                  <c:v>151.89000000004199</c:v>
                </c:pt>
                <c:pt idx="15189">
                  <c:v>151.90000000004201</c:v>
                </c:pt>
                <c:pt idx="15190">
                  <c:v>151.910000000042</c:v>
                </c:pt>
                <c:pt idx="15191">
                  <c:v>151.92000000004199</c:v>
                </c:pt>
                <c:pt idx="15192">
                  <c:v>151.93000000004201</c:v>
                </c:pt>
                <c:pt idx="15193">
                  <c:v>151.94000000004201</c:v>
                </c:pt>
                <c:pt idx="15194">
                  <c:v>151.95000000004299</c:v>
                </c:pt>
                <c:pt idx="15195">
                  <c:v>151.96000000004199</c:v>
                </c:pt>
                <c:pt idx="15196">
                  <c:v>151.97000000004201</c:v>
                </c:pt>
                <c:pt idx="15197">
                  <c:v>151.980000000042</c:v>
                </c:pt>
                <c:pt idx="15198">
                  <c:v>151.99000000004199</c:v>
                </c:pt>
                <c:pt idx="15199">
                  <c:v>152.00000000004201</c:v>
                </c:pt>
                <c:pt idx="15200">
                  <c:v>152.01000000004299</c:v>
                </c:pt>
                <c:pt idx="15201">
                  <c:v>152.02000000004301</c:v>
                </c:pt>
              </c:numCache>
            </c:numRef>
          </c:xVal>
          <c:yVal>
            <c:numRef>
              <c:f>Sheet1!$B$1:$B$15202</c:f>
              <c:numCache>
                <c:formatCode>General</c:formatCode>
                <c:ptCount val="15202"/>
                <c:pt idx="0">
                  <c:v>0.73308200000000001</c:v>
                </c:pt>
                <c:pt idx="1">
                  <c:v>0.73309400000000002</c:v>
                </c:pt>
                <c:pt idx="2">
                  <c:v>0.73310699999999995</c:v>
                </c:pt>
                <c:pt idx="3">
                  <c:v>0.73288699999999996</c:v>
                </c:pt>
                <c:pt idx="4">
                  <c:v>0.73266799999999999</c:v>
                </c:pt>
                <c:pt idx="5">
                  <c:v>0.73244900000000002</c:v>
                </c:pt>
                <c:pt idx="6">
                  <c:v>0.73222900000000002</c:v>
                </c:pt>
                <c:pt idx="7">
                  <c:v>0.73201000000000005</c:v>
                </c:pt>
                <c:pt idx="8">
                  <c:v>0.73179099999999997</c:v>
                </c:pt>
                <c:pt idx="9">
                  <c:v>0.731572</c:v>
                </c:pt>
                <c:pt idx="10">
                  <c:v>0.73135300000000003</c:v>
                </c:pt>
                <c:pt idx="11">
                  <c:v>0.73113399999999995</c:v>
                </c:pt>
                <c:pt idx="12">
                  <c:v>0.73091499999999998</c:v>
                </c:pt>
                <c:pt idx="13">
                  <c:v>0.73069700000000004</c:v>
                </c:pt>
                <c:pt idx="14">
                  <c:v>0.73047799999999996</c:v>
                </c:pt>
                <c:pt idx="15">
                  <c:v>0.73025899999999999</c:v>
                </c:pt>
                <c:pt idx="16">
                  <c:v>0.73004100000000005</c:v>
                </c:pt>
                <c:pt idx="17">
                  <c:v>0.72982199999999997</c:v>
                </c:pt>
                <c:pt idx="18">
                  <c:v>0.72960400000000003</c:v>
                </c:pt>
                <c:pt idx="19">
                  <c:v>0.72938499999999995</c:v>
                </c:pt>
                <c:pt idx="20">
                  <c:v>0.72916700000000001</c:v>
                </c:pt>
                <c:pt idx="21">
                  <c:v>0.72894899999999996</c:v>
                </c:pt>
                <c:pt idx="22">
                  <c:v>0.72872999999999999</c:v>
                </c:pt>
                <c:pt idx="23">
                  <c:v>0.72851200000000005</c:v>
                </c:pt>
                <c:pt idx="24">
                  <c:v>0.728294</c:v>
                </c:pt>
                <c:pt idx="25">
                  <c:v>0.72807599999999995</c:v>
                </c:pt>
                <c:pt idx="26">
                  <c:v>0.727858</c:v>
                </c:pt>
                <c:pt idx="27">
                  <c:v>0.72763999999999995</c:v>
                </c:pt>
                <c:pt idx="28">
                  <c:v>0.72742300000000004</c:v>
                </c:pt>
                <c:pt idx="29">
                  <c:v>0.72720499999999999</c:v>
                </c:pt>
                <c:pt idx="30">
                  <c:v>0.72698700000000005</c:v>
                </c:pt>
                <c:pt idx="31">
                  <c:v>0.72677000000000003</c:v>
                </c:pt>
                <c:pt idx="32">
                  <c:v>0.72655199999999998</c:v>
                </c:pt>
                <c:pt idx="33">
                  <c:v>0.72633499999999995</c:v>
                </c:pt>
                <c:pt idx="34">
                  <c:v>0.72611700000000001</c:v>
                </c:pt>
                <c:pt idx="35">
                  <c:v>0.72589999999999999</c:v>
                </c:pt>
                <c:pt idx="36">
                  <c:v>0.72568299999999997</c:v>
                </c:pt>
                <c:pt idx="37">
                  <c:v>0.72546500000000003</c:v>
                </c:pt>
                <c:pt idx="38">
                  <c:v>0.725248</c:v>
                </c:pt>
                <c:pt idx="39">
                  <c:v>0.72503099999999998</c:v>
                </c:pt>
                <c:pt idx="40">
                  <c:v>0.72481399999999996</c:v>
                </c:pt>
                <c:pt idx="41">
                  <c:v>0.72459700000000005</c:v>
                </c:pt>
                <c:pt idx="42">
                  <c:v>0.72438000000000002</c:v>
                </c:pt>
                <c:pt idx="43">
                  <c:v>0.724163</c:v>
                </c:pt>
                <c:pt idx="44">
                  <c:v>0.72394700000000001</c:v>
                </c:pt>
                <c:pt idx="45">
                  <c:v>0.72372999999999998</c:v>
                </c:pt>
                <c:pt idx="46">
                  <c:v>0.72351299999999996</c:v>
                </c:pt>
                <c:pt idx="47">
                  <c:v>0.72329699999999997</c:v>
                </c:pt>
                <c:pt idx="48">
                  <c:v>0.72307999999999995</c:v>
                </c:pt>
                <c:pt idx="49">
                  <c:v>0.72286399999999995</c:v>
                </c:pt>
                <c:pt idx="50">
                  <c:v>0.72264799999999996</c:v>
                </c:pt>
                <c:pt idx="51">
                  <c:v>0.72243100000000005</c:v>
                </c:pt>
                <c:pt idx="52">
                  <c:v>0.72221500000000005</c:v>
                </c:pt>
                <c:pt idx="53">
                  <c:v>0.72199899999999995</c:v>
                </c:pt>
                <c:pt idx="54">
                  <c:v>0.72178299999999995</c:v>
                </c:pt>
                <c:pt idx="55">
                  <c:v>0.72156699999999996</c:v>
                </c:pt>
                <c:pt idx="56">
                  <c:v>0.72135099999999996</c:v>
                </c:pt>
                <c:pt idx="57">
                  <c:v>0.72113499999999997</c:v>
                </c:pt>
                <c:pt idx="58">
                  <c:v>0.72091899999999998</c:v>
                </c:pt>
                <c:pt idx="59">
                  <c:v>0.72070299999999998</c:v>
                </c:pt>
                <c:pt idx="60">
                  <c:v>0.72048800000000002</c:v>
                </c:pt>
                <c:pt idx="61">
                  <c:v>0.72027200000000002</c:v>
                </c:pt>
                <c:pt idx="62">
                  <c:v>0.72005600000000003</c:v>
                </c:pt>
                <c:pt idx="63">
                  <c:v>0.71984099999999995</c:v>
                </c:pt>
                <c:pt idx="64">
                  <c:v>0.71962499999999996</c:v>
                </c:pt>
                <c:pt idx="65">
                  <c:v>0.71940999999999999</c:v>
                </c:pt>
                <c:pt idx="66">
                  <c:v>0.71919500000000003</c:v>
                </c:pt>
                <c:pt idx="67">
                  <c:v>0.71897900000000003</c:v>
                </c:pt>
                <c:pt idx="68">
                  <c:v>0.71876399999999996</c:v>
                </c:pt>
                <c:pt idx="69">
                  <c:v>0.71854899999999999</c:v>
                </c:pt>
                <c:pt idx="70">
                  <c:v>0.71833400000000003</c:v>
                </c:pt>
                <c:pt idx="71">
                  <c:v>0.71811899999999995</c:v>
                </c:pt>
                <c:pt idx="72">
                  <c:v>0.71790399999999999</c:v>
                </c:pt>
                <c:pt idx="73">
                  <c:v>0.71768900000000002</c:v>
                </c:pt>
                <c:pt idx="74">
                  <c:v>0.71747499999999997</c:v>
                </c:pt>
                <c:pt idx="75">
                  <c:v>0.71726000000000001</c:v>
                </c:pt>
                <c:pt idx="76">
                  <c:v>0.71704500000000004</c:v>
                </c:pt>
                <c:pt idx="77">
                  <c:v>0.716831</c:v>
                </c:pt>
                <c:pt idx="78">
                  <c:v>0.71661600000000003</c:v>
                </c:pt>
                <c:pt idx="79">
                  <c:v>0.71640199999999998</c:v>
                </c:pt>
                <c:pt idx="80">
                  <c:v>0.71618700000000002</c:v>
                </c:pt>
                <c:pt idx="81">
                  <c:v>0.71597299999999997</c:v>
                </c:pt>
                <c:pt idx="82">
                  <c:v>0.71575900000000003</c:v>
                </c:pt>
                <c:pt idx="83">
                  <c:v>0.71554499999999999</c:v>
                </c:pt>
                <c:pt idx="84">
                  <c:v>0.71533000000000002</c:v>
                </c:pt>
                <c:pt idx="85">
                  <c:v>0.71511599999999997</c:v>
                </c:pt>
                <c:pt idx="86">
                  <c:v>0.71490200000000004</c:v>
                </c:pt>
                <c:pt idx="87">
                  <c:v>0.71468799999999999</c:v>
                </c:pt>
                <c:pt idx="88">
                  <c:v>0.71447499999999997</c:v>
                </c:pt>
                <c:pt idx="89">
                  <c:v>0.71426100000000003</c:v>
                </c:pt>
                <c:pt idx="90">
                  <c:v>0.71404699999999999</c:v>
                </c:pt>
                <c:pt idx="91">
                  <c:v>0.71383300000000005</c:v>
                </c:pt>
                <c:pt idx="92">
                  <c:v>0.71362000000000003</c:v>
                </c:pt>
                <c:pt idx="93">
                  <c:v>0.71340599999999998</c:v>
                </c:pt>
                <c:pt idx="94">
                  <c:v>0.71319299999999997</c:v>
                </c:pt>
                <c:pt idx="95">
                  <c:v>0.71297900000000003</c:v>
                </c:pt>
                <c:pt idx="96">
                  <c:v>0.71276600000000001</c:v>
                </c:pt>
                <c:pt idx="97">
                  <c:v>0.71255299999999999</c:v>
                </c:pt>
                <c:pt idx="98">
                  <c:v>0.71233999999999997</c:v>
                </c:pt>
                <c:pt idx="99">
                  <c:v>0.71212600000000004</c:v>
                </c:pt>
                <c:pt idx="100">
                  <c:v>0.71191300000000002</c:v>
                </c:pt>
                <c:pt idx="101">
                  <c:v>0.7117</c:v>
                </c:pt>
                <c:pt idx="102">
                  <c:v>0.71148699999999998</c:v>
                </c:pt>
                <c:pt idx="103">
                  <c:v>0.71127499999999999</c:v>
                </c:pt>
                <c:pt idx="104">
                  <c:v>0.71106199999999997</c:v>
                </c:pt>
                <c:pt idx="105">
                  <c:v>0.71084899999999995</c:v>
                </c:pt>
                <c:pt idx="106">
                  <c:v>0.71063600000000005</c:v>
                </c:pt>
                <c:pt idx="107">
                  <c:v>0.71042400000000006</c:v>
                </c:pt>
                <c:pt idx="108">
                  <c:v>0.71021100000000004</c:v>
                </c:pt>
                <c:pt idx="109">
                  <c:v>0.70999900000000005</c:v>
                </c:pt>
                <c:pt idx="110">
                  <c:v>0.70978600000000003</c:v>
                </c:pt>
                <c:pt idx="111">
                  <c:v>0.70957400000000004</c:v>
                </c:pt>
                <c:pt idx="112">
                  <c:v>0.70936200000000005</c:v>
                </c:pt>
                <c:pt idx="113">
                  <c:v>0.70914900000000003</c:v>
                </c:pt>
                <c:pt idx="114">
                  <c:v>0.70893700000000004</c:v>
                </c:pt>
                <c:pt idx="115">
                  <c:v>0.70872500000000005</c:v>
                </c:pt>
                <c:pt idx="116">
                  <c:v>0.70851299999999995</c:v>
                </c:pt>
                <c:pt idx="117">
                  <c:v>0.70830099999999996</c:v>
                </c:pt>
                <c:pt idx="118">
                  <c:v>0.70808899999999997</c:v>
                </c:pt>
                <c:pt idx="119">
                  <c:v>0.70787800000000001</c:v>
                </c:pt>
                <c:pt idx="120">
                  <c:v>0.70766600000000002</c:v>
                </c:pt>
                <c:pt idx="121">
                  <c:v>0.70745400000000003</c:v>
                </c:pt>
                <c:pt idx="122">
                  <c:v>0.70724299999999996</c:v>
                </c:pt>
                <c:pt idx="123">
                  <c:v>0.70703099999999997</c:v>
                </c:pt>
                <c:pt idx="124">
                  <c:v>0.70682</c:v>
                </c:pt>
                <c:pt idx="125">
                  <c:v>0.70660800000000001</c:v>
                </c:pt>
                <c:pt idx="126">
                  <c:v>0.70639700000000005</c:v>
                </c:pt>
                <c:pt idx="127">
                  <c:v>0.70618499999999995</c:v>
                </c:pt>
                <c:pt idx="128">
                  <c:v>0.70597399999999999</c:v>
                </c:pt>
                <c:pt idx="129">
                  <c:v>0.70576300000000003</c:v>
                </c:pt>
                <c:pt idx="130">
                  <c:v>0.70555199999999996</c:v>
                </c:pt>
                <c:pt idx="131">
                  <c:v>0.705341</c:v>
                </c:pt>
                <c:pt idx="132">
                  <c:v>0.70513000000000003</c:v>
                </c:pt>
                <c:pt idx="133">
                  <c:v>0.70491899999999996</c:v>
                </c:pt>
                <c:pt idx="134">
                  <c:v>0.704708</c:v>
                </c:pt>
                <c:pt idx="135">
                  <c:v>0.70449799999999996</c:v>
                </c:pt>
                <c:pt idx="136">
                  <c:v>0.704287</c:v>
                </c:pt>
                <c:pt idx="137">
                  <c:v>0.70407600000000004</c:v>
                </c:pt>
                <c:pt idx="138">
                  <c:v>0.70386599999999999</c:v>
                </c:pt>
                <c:pt idx="139">
                  <c:v>0.70365500000000003</c:v>
                </c:pt>
                <c:pt idx="140">
                  <c:v>0.70344499999999999</c:v>
                </c:pt>
                <c:pt idx="141">
                  <c:v>0.70323400000000003</c:v>
                </c:pt>
                <c:pt idx="142">
                  <c:v>0.70302399999999998</c:v>
                </c:pt>
                <c:pt idx="143">
                  <c:v>0.70281400000000005</c:v>
                </c:pt>
                <c:pt idx="144">
                  <c:v>0.70260400000000001</c:v>
                </c:pt>
                <c:pt idx="145">
                  <c:v>0.70239399999999996</c:v>
                </c:pt>
                <c:pt idx="146">
                  <c:v>0.70218400000000003</c:v>
                </c:pt>
                <c:pt idx="147">
                  <c:v>0.70197399999999999</c:v>
                </c:pt>
                <c:pt idx="148">
                  <c:v>0.70176400000000005</c:v>
                </c:pt>
                <c:pt idx="149">
                  <c:v>0.70155400000000001</c:v>
                </c:pt>
                <c:pt idx="150">
                  <c:v>0.70134399999999997</c:v>
                </c:pt>
                <c:pt idx="151">
                  <c:v>0.70113400000000003</c:v>
                </c:pt>
                <c:pt idx="152">
                  <c:v>0.70092500000000002</c:v>
                </c:pt>
                <c:pt idx="153">
                  <c:v>0.70071499999999998</c:v>
                </c:pt>
                <c:pt idx="154">
                  <c:v>0.70050599999999996</c:v>
                </c:pt>
                <c:pt idx="155">
                  <c:v>0.70029600000000003</c:v>
                </c:pt>
                <c:pt idx="156">
                  <c:v>0.70008700000000001</c:v>
                </c:pt>
                <c:pt idx="157">
                  <c:v>0.699878</c:v>
                </c:pt>
                <c:pt idx="158">
                  <c:v>0.69966899999999999</c:v>
                </c:pt>
                <c:pt idx="159">
                  <c:v>0.69945900000000005</c:v>
                </c:pt>
                <c:pt idx="160">
                  <c:v>0.69925000000000004</c:v>
                </c:pt>
                <c:pt idx="161">
                  <c:v>0.69904100000000002</c:v>
                </c:pt>
                <c:pt idx="162">
                  <c:v>0.69883200000000001</c:v>
                </c:pt>
                <c:pt idx="163">
                  <c:v>0.69862299999999999</c:v>
                </c:pt>
                <c:pt idx="164">
                  <c:v>0.69841500000000001</c:v>
                </c:pt>
                <c:pt idx="165">
                  <c:v>0.69820599999999999</c:v>
                </c:pt>
                <c:pt idx="166">
                  <c:v>0.69799699999999998</c:v>
                </c:pt>
                <c:pt idx="167">
                  <c:v>0.69778899999999999</c:v>
                </c:pt>
                <c:pt idx="168">
                  <c:v>0.69757999999999998</c:v>
                </c:pt>
                <c:pt idx="169">
                  <c:v>0.69737099999999996</c:v>
                </c:pt>
                <c:pt idx="170">
                  <c:v>0.69716299999999998</c:v>
                </c:pt>
                <c:pt idx="171">
                  <c:v>0.69695499999999999</c:v>
                </c:pt>
                <c:pt idx="172">
                  <c:v>0.69674599999999998</c:v>
                </c:pt>
                <c:pt idx="173">
                  <c:v>0.69653799999999999</c:v>
                </c:pt>
                <c:pt idx="174">
                  <c:v>0.69633</c:v>
                </c:pt>
                <c:pt idx="175">
                  <c:v>0.69612200000000002</c:v>
                </c:pt>
                <c:pt idx="176">
                  <c:v>0.69591400000000003</c:v>
                </c:pt>
                <c:pt idx="177">
                  <c:v>0.69570600000000005</c:v>
                </c:pt>
                <c:pt idx="178">
                  <c:v>0.69549799999999995</c:v>
                </c:pt>
                <c:pt idx="179">
                  <c:v>0.69528999999999996</c:v>
                </c:pt>
                <c:pt idx="180">
                  <c:v>0.69508300000000001</c:v>
                </c:pt>
                <c:pt idx="181">
                  <c:v>0.69487500000000002</c:v>
                </c:pt>
                <c:pt idx="182">
                  <c:v>0.69466700000000003</c:v>
                </c:pt>
                <c:pt idx="183">
                  <c:v>0.69445999999999997</c:v>
                </c:pt>
                <c:pt idx="184">
                  <c:v>0.69425199999999998</c:v>
                </c:pt>
                <c:pt idx="185">
                  <c:v>0.69404500000000002</c:v>
                </c:pt>
                <c:pt idx="186">
                  <c:v>0.69383799999999995</c:v>
                </c:pt>
                <c:pt idx="187">
                  <c:v>0.69362999999999997</c:v>
                </c:pt>
                <c:pt idx="188">
                  <c:v>0.69342300000000001</c:v>
                </c:pt>
                <c:pt idx="189">
                  <c:v>0.69321600000000005</c:v>
                </c:pt>
                <c:pt idx="190">
                  <c:v>0.69300899999999999</c:v>
                </c:pt>
                <c:pt idx="191">
                  <c:v>0.69280200000000003</c:v>
                </c:pt>
                <c:pt idx="192">
                  <c:v>0.69259499999999996</c:v>
                </c:pt>
                <c:pt idx="193">
                  <c:v>0.692388</c:v>
                </c:pt>
                <c:pt idx="194">
                  <c:v>0.69218100000000005</c:v>
                </c:pt>
                <c:pt idx="195">
                  <c:v>0.69197500000000001</c:v>
                </c:pt>
                <c:pt idx="196">
                  <c:v>0.69176800000000005</c:v>
                </c:pt>
                <c:pt idx="197">
                  <c:v>0.69156099999999998</c:v>
                </c:pt>
                <c:pt idx="198">
                  <c:v>0.69135500000000005</c:v>
                </c:pt>
                <c:pt idx="199">
                  <c:v>0.69114799999999998</c:v>
                </c:pt>
                <c:pt idx="200">
                  <c:v>0.69094199999999995</c:v>
                </c:pt>
                <c:pt idx="201">
                  <c:v>0.69073600000000002</c:v>
                </c:pt>
                <c:pt idx="202">
                  <c:v>0.69052999999999998</c:v>
                </c:pt>
                <c:pt idx="203">
                  <c:v>0.69032300000000002</c:v>
                </c:pt>
                <c:pt idx="204">
                  <c:v>0.69011699999999998</c:v>
                </c:pt>
                <c:pt idx="205">
                  <c:v>0.68991100000000005</c:v>
                </c:pt>
                <c:pt idx="206">
                  <c:v>0.68970500000000001</c:v>
                </c:pt>
                <c:pt idx="207">
                  <c:v>0.68949899999999997</c:v>
                </c:pt>
                <c:pt idx="208">
                  <c:v>0.68929399999999996</c:v>
                </c:pt>
                <c:pt idx="209">
                  <c:v>0.68908800000000003</c:v>
                </c:pt>
                <c:pt idx="210">
                  <c:v>0.68888199999999999</c:v>
                </c:pt>
                <c:pt idx="211">
                  <c:v>0.68867599999999995</c:v>
                </c:pt>
                <c:pt idx="212">
                  <c:v>0.68847100000000006</c:v>
                </c:pt>
                <c:pt idx="213">
                  <c:v>0.68826500000000002</c:v>
                </c:pt>
                <c:pt idx="214">
                  <c:v>0.68806</c:v>
                </c:pt>
                <c:pt idx="215">
                  <c:v>0.68785499999999999</c:v>
                </c:pt>
                <c:pt idx="216">
                  <c:v>0.68764899999999995</c:v>
                </c:pt>
                <c:pt idx="217">
                  <c:v>0.68744400000000006</c:v>
                </c:pt>
                <c:pt idx="218">
                  <c:v>0.68723900000000004</c:v>
                </c:pt>
                <c:pt idx="219">
                  <c:v>0.68703400000000003</c:v>
                </c:pt>
                <c:pt idx="220">
                  <c:v>0.68682900000000002</c:v>
                </c:pt>
                <c:pt idx="221">
                  <c:v>0.68662400000000001</c:v>
                </c:pt>
                <c:pt idx="222">
                  <c:v>0.686419</c:v>
                </c:pt>
                <c:pt idx="223">
                  <c:v>0.68621500000000002</c:v>
                </c:pt>
                <c:pt idx="224">
                  <c:v>0.68601000000000001</c:v>
                </c:pt>
                <c:pt idx="225">
                  <c:v>0.685805</c:v>
                </c:pt>
                <c:pt idx="226">
                  <c:v>0.68560100000000002</c:v>
                </c:pt>
                <c:pt idx="227">
                  <c:v>0.68539600000000001</c:v>
                </c:pt>
                <c:pt idx="228">
                  <c:v>0.68519200000000002</c:v>
                </c:pt>
                <c:pt idx="229">
                  <c:v>0.68498700000000001</c:v>
                </c:pt>
                <c:pt idx="230">
                  <c:v>0.68478300000000003</c:v>
                </c:pt>
                <c:pt idx="231">
                  <c:v>0.68457900000000005</c:v>
                </c:pt>
                <c:pt idx="232">
                  <c:v>0.68437499999999996</c:v>
                </c:pt>
                <c:pt idx="233">
                  <c:v>0.68417099999999997</c:v>
                </c:pt>
                <c:pt idx="234">
                  <c:v>0.68396699999999999</c:v>
                </c:pt>
                <c:pt idx="235">
                  <c:v>0.68376300000000001</c:v>
                </c:pt>
                <c:pt idx="236">
                  <c:v>0.68355900000000003</c:v>
                </c:pt>
                <c:pt idx="237">
                  <c:v>0.68335500000000005</c:v>
                </c:pt>
                <c:pt idx="238">
                  <c:v>0.68315199999999998</c:v>
                </c:pt>
                <c:pt idx="239">
                  <c:v>0.682948</c:v>
                </c:pt>
                <c:pt idx="240">
                  <c:v>0.68274400000000002</c:v>
                </c:pt>
                <c:pt idx="241">
                  <c:v>0.68254099999999995</c:v>
                </c:pt>
                <c:pt idx="242">
                  <c:v>0.68233699999999997</c:v>
                </c:pt>
                <c:pt idx="243">
                  <c:v>0.68213400000000002</c:v>
                </c:pt>
                <c:pt idx="244">
                  <c:v>0.68193099999999995</c:v>
                </c:pt>
                <c:pt idx="245">
                  <c:v>0.681728</c:v>
                </c:pt>
                <c:pt idx="246">
                  <c:v>0.68152500000000005</c:v>
                </c:pt>
                <c:pt idx="247">
                  <c:v>0.68132199999999998</c:v>
                </c:pt>
                <c:pt idx="248">
                  <c:v>0.68111900000000003</c:v>
                </c:pt>
                <c:pt idx="249">
                  <c:v>0.68091599999999997</c:v>
                </c:pt>
                <c:pt idx="250">
                  <c:v>0.68071300000000001</c:v>
                </c:pt>
                <c:pt idx="251">
                  <c:v>0.68050999999999995</c:v>
                </c:pt>
                <c:pt idx="252">
                  <c:v>0.680307</c:v>
                </c:pt>
                <c:pt idx="253">
                  <c:v>0.68010499999999996</c:v>
                </c:pt>
                <c:pt idx="254">
                  <c:v>0.67990200000000001</c:v>
                </c:pt>
                <c:pt idx="255">
                  <c:v>0.67969999999999997</c:v>
                </c:pt>
                <c:pt idx="256">
                  <c:v>0.67949700000000002</c:v>
                </c:pt>
                <c:pt idx="257">
                  <c:v>0.67929499999999998</c:v>
                </c:pt>
                <c:pt idx="258">
                  <c:v>0.67909299999999995</c:v>
                </c:pt>
                <c:pt idx="259">
                  <c:v>0.67889100000000002</c:v>
                </c:pt>
                <c:pt idx="260">
                  <c:v>0.67868899999999999</c:v>
                </c:pt>
                <c:pt idx="261">
                  <c:v>0.67848699999999995</c:v>
                </c:pt>
                <c:pt idx="262">
                  <c:v>0.67828500000000003</c:v>
                </c:pt>
                <c:pt idx="263">
                  <c:v>0.67808299999999999</c:v>
                </c:pt>
                <c:pt idx="264">
                  <c:v>0.67788099999999996</c:v>
                </c:pt>
                <c:pt idx="265">
                  <c:v>0.67767900000000003</c:v>
                </c:pt>
                <c:pt idx="266">
                  <c:v>0.67747800000000002</c:v>
                </c:pt>
                <c:pt idx="267">
                  <c:v>0.67727599999999999</c:v>
                </c:pt>
                <c:pt idx="268">
                  <c:v>0.67707499999999998</c:v>
                </c:pt>
                <c:pt idx="269">
                  <c:v>0.67687299999999995</c:v>
                </c:pt>
                <c:pt idx="270">
                  <c:v>0.67667200000000005</c:v>
                </c:pt>
                <c:pt idx="271">
                  <c:v>0.67647100000000004</c:v>
                </c:pt>
                <c:pt idx="272">
                  <c:v>0.67627000000000004</c:v>
                </c:pt>
                <c:pt idx="273">
                  <c:v>0.67606900000000003</c:v>
                </c:pt>
                <c:pt idx="274">
                  <c:v>0.67586800000000002</c:v>
                </c:pt>
                <c:pt idx="275">
                  <c:v>0.67566700000000002</c:v>
                </c:pt>
                <c:pt idx="276">
                  <c:v>0.67546600000000001</c:v>
                </c:pt>
                <c:pt idx="277">
                  <c:v>0.675265</c:v>
                </c:pt>
                <c:pt idx="278">
                  <c:v>0.675064</c:v>
                </c:pt>
                <c:pt idx="279">
                  <c:v>0.67486400000000002</c:v>
                </c:pt>
                <c:pt idx="280">
                  <c:v>0.67466300000000001</c:v>
                </c:pt>
                <c:pt idx="281">
                  <c:v>0.67446300000000003</c:v>
                </c:pt>
                <c:pt idx="282">
                  <c:v>0.67426200000000003</c:v>
                </c:pt>
                <c:pt idx="283">
                  <c:v>0.67406200000000005</c:v>
                </c:pt>
                <c:pt idx="284">
                  <c:v>0.67386199999999996</c:v>
                </c:pt>
                <c:pt idx="285">
                  <c:v>0.67366199999999998</c:v>
                </c:pt>
                <c:pt idx="286">
                  <c:v>0.67346200000000001</c:v>
                </c:pt>
                <c:pt idx="287">
                  <c:v>0.67326200000000003</c:v>
                </c:pt>
                <c:pt idx="288">
                  <c:v>0.67306200000000005</c:v>
                </c:pt>
                <c:pt idx="289">
                  <c:v>0.67286199999999996</c:v>
                </c:pt>
                <c:pt idx="290">
                  <c:v>0.67266199999999998</c:v>
                </c:pt>
                <c:pt idx="291">
                  <c:v>0.67246300000000003</c:v>
                </c:pt>
                <c:pt idx="292">
                  <c:v>0.67226300000000005</c:v>
                </c:pt>
                <c:pt idx="293">
                  <c:v>0.67206399999999999</c:v>
                </c:pt>
                <c:pt idx="294">
                  <c:v>0.67186400000000002</c:v>
                </c:pt>
                <c:pt idx="295">
                  <c:v>0.67166499999999996</c:v>
                </c:pt>
                <c:pt idx="296">
                  <c:v>0.67146600000000001</c:v>
                </c:pt>
                <c:pt idx="297">
                  <c:v>0.67126600000000003</c:v>
                </c:pt>
                <c:pt idx="298">
                  <c:v>0.67106699999999997</c:v>
                </c:pt>
                <c:pt idx="299">
                  <c:v>0.67086800000000002</c:v>
                </c:pt>
                <c:pt idx="300">
                  <c:v>0.67066899999999996</c:v>
                </c:pt>
                <c:pt idx="301">
                  <c:v>0.67047100000000004</c:v>
                </c:pt>
                <c:pt idx="302">
                  <c:v>0.67027199999999998</c:v>
                </c:pt>
                <c:pt idx="303">
                  <c:v>0.67007300000000003</c:v>
                </c:pt>
                <c:pt idx="304">
                  <c:v>0.669875</c:v>
                </c:pt>
                <c:pt idx="305">
                  <c:v>0.66967600000000005</c:v>
                </c:pt>
                <c:pt idx="306">
                  <c:v>0.66947800000000002</c:v>
                </c:pt>
                <c:pt idx="307">
                  <c:v>0.66927999999999999</c:v>
                </c:pt>
                <c:pt idx="308">
                  <c:v>0.66908100000000004</c:v>
                </c:pt>
                <c:pt idx="309">
                  <c:v>0.66888300000000001</c:v>
                </c:pt>
                <c:pt idx="310">
                  <c:v>0.66868499999999997</c:v>
                </c:pt>
                <c:pt idx="311">
                  <c:v>0.66848700000000005</c:v>
                </c:pt>
                <c:pt idx="312">
                  <c:v>0.66828900000000002</c:v>
                </c:pt>
                <c:pt idx="313">
                  <c:v>0.66809200000000002</c:v>
                </c:pt>
                <c:pt idx="314">
                  <c:v>0.66789399999999999</c:v>
                </c:pt>
                <c:pt idx="315">
                  <c:v>0.66769599999999996</c:v>
                </c:pt>
                <c:pt idx="316">
                  <c:v>0.66749899999999995</c:v>
                </c:pt>
                <c:pt idx="317">
                  <c:v>0.66730100000000003</c:v>
                </c:pt>
                <c:pt idx="318">
                  <c:v>0.66710400000000003</c:v>
                </c:pt>
                <c:pt idx="319">
                  <c:v>0.66690700000000003</c:v>
                </c:pt>
                <c:pt idx="320">
                  <c:v>0.66671000000000002</c:v>
                </c:pt>
                <c:pt idx="321">
                  <c:v>0.66651300000000002</c:v>
                </c:pt>
                <c:pt idx="322">
                  <c:v>0.66631600000000002</c:v>
                </c:pt>
                <c:pt idx="323">
                  <c:v>0.66611900000000002</c:v>
                </c:pt>
                <c:pt idx="324">
                  <c:v>0.66592200000000001</c:v>
                </c:pt>
                <c:pt idx="325">
                  <c:v>0.66572500000000001</c:v>
                </c:pt>
                <c:pt idx="326">
                  <c:v>0.66552900000000004</c:v>
                </c:pt>
                <c:pt idx="327">
                  <c:v>0.66533200000000003</c:v>
                </c:pt>
                <c:pt idx="328">
                  <c:v>0.66513599999999995</c:v>
                </c:pt>
                <c:pt idx="329">
                  <c:v>0.66493899999999995</c:v>
                </c:pt>
                <c:pt idx="330">
                  <c:v>0.66474299999999997</c:v>
                </c:pt>
                <c:pt idx="331">
                  <c:v>0.664547</c:v>
                </c:pt>
                <c:pt idx="332">
                  <c:v>0.66435100000000002</c:v>
                </c:pt>
                <c:pt idx="333">
                  <c:v>0.66415500000000005</c:v>
                </c:pt>
                <c:pt idx="334">
                  <c:v>0.66395899999999997</c:v>
                </c:pt>
                <c:pt idx="335">
                  <c:v>0.66376400000000002</c:v>
                </c:pt>
                <c:pt idx="336">
                  <c:v>0.66356800000000005</c:v>
                </c:pt>
                <c:pt idx="337">
                  <c:v>0.66337199999999996</c:v>
                </c:pt>
                <c:pt idx="338">
                  <c:v>0.66317700000000002</c:v>
                </c:pt>
                <c:pt idx="339">
                  <c:v>0.66298199999999996</c:v>
                </c:pt>
                <c:pt idx="340">
                  <c:v>0.66278599999999999</c:v>
                </c:pt>
                <c:pt idx="341">
                  <c:v>0.66259100000000004</c:v>
                </c:pt>
                <c:pt idx="342">
                  <c:v>0.66239599999999998</c:v>
                </c:pt>
                <c:pt idx="343">
                  <c:v>0.66220100000000004</c:v>
                </c:pt>
                <c:pt idx="344">
                  <c:v>0.66200700000000001</c:v>
                </c:pt>
                <c:pt idx="345">
                  <c:v>0.66181199999999996</c:v>
                </c:pt>
                <c:pt idx="346">
                  <c:v>0.66161700000000001</c:v>
                </c:pt>
                <c:pt idx="347">
                  <c:v>0.66142299999999998</c:v>
                </c:pt>
                <c:pt idx="348">
                  <c:v>0.66122800000000004</c:v>
                </c:pt>
                <c:pt idx="349">
                  <c:v>0.66103400000000001</c:v>
                </c:pt>
                <c:pt idx="350">
                  <c:v>0.66083999999999998</c:v>
                </c:pt>
                <c:pt idx="351">
                  <c:v>0.66064599999999996</c:v>
                </c:pt>
                <c:pt idx="352">
                  <c:v>0.66045200000000004</c:v>
                </c:pt>
                <c:pt idx="353">
                  <c:v>0.66025800000000001</c:v>
                </c:pt>
                <c:pt idx="354">
                  <c:v>0.66006399999999998</c:v>
                </c:pt>
                <c:pt idx="355">
                  <c:v>0.65986999999999996</c:v>
                </c:pt>
                <c:pt idx="356">
                  <c:v>0.65967699999999996</c:v>
                </c:pt>
                <c:pt idx="357">
                  <c:v>0.65948300000000004</c:v>
                </c:pt>
                <c:pt idx="358">
                  <c:v>0.65929000000000004</c:v>
                </c:pt>
                <c:pt idx="359">
                  <c:v>0.65909700000000004</c:v>
                </c:pt>
                <c:pt idx="360">
                  <c:v>0.65890400000000005</c:v>
                </c:pt>
                <c:pt idx="361">
                  <c:v>0.65871100000000005</c:v>
                </c:pt>
                <c:pt idx="362">
                  <c:v>0.65851800000000005</c:v>
                </c:pt>
                <c:pt idx="363">
                  <c:v>0.65832500000000005</c:v>
                </c:pt>
                <c:pt idx="364">
                  <c:v>0.65813299999999997</c:v>
                </c:pt>
                <c:pt idx="365">
                  <c:v>0.65793999999999997</c:v>
                </c:pt>
                <c:pt idx="366">
                  <c:v>0.657748</c:v>
                </c:pt>
                <c:pt idx="367">
                  <c:v>0.657555</c:v>
                </c:pt>
                <c:pt idx="368">
                  <c:v>0.65736300000000003</c:v>
                </c:pt>
                <c:pt idx="369">
                  <c:v>0.65717099999999995</c:v>
                </c:pt>
                <c:pt idx="370">
                  <c:v>0.65697899999999998</c:v>
                </c:pt>
                <c:pt idx="371">
                  <c:v>0.65678700000000001</c:v>
                </c:pt>
                <c:pt idx="372">
                  <c:v>0.65659599999999996</c:v>
                </c:pt>
                <c:pt idx="373">
                  <c:v>0.65640399999999999</c:v>
                </c:pt>
                <c:pt idx="374">
                  <c:v>0.65621300000000005</c:v>
                </c:pt>
                <c:pt idx="375">
                  <c:v>0.65602099999999997</c:v>
                </c:pt>
                <c:pt idx="376">
                  <c:v>0.65583000000000002</c:v>
                </c:pt>
                <c:pt idx="377">
                  <c:v>0.65563899999999997</c:v>
                </c:pt>
                <c:pt idx="378">
                  <c:v>0.65544800000000003</c:v>
                </c:pt>
                <c:pt idx="379">
                  <c:v>0.65525699999999998</c:v>
                </c:pt>
                <c:pt idx="380">
                  <c:v>0.65506699999999995</c:v>
                </c:pt>
                <c:pt idx="381">
                  <c:v>0.65487600000000001</c:v>
                </c:pt>
                <c:pt idx="382">
                  <c:v>0.65468599999999999</c:v>
                </c:pt>
                <c:pt idx="383">
                  <c:v>0.65449500000000005</c:v>
                </c:pt>
                <c:pt idx="384">
                  <c:v>0.65430500000000003</c:v>
                </c:pt>
                <c:pt idx="385">
                  <c:v>0.654115</c:v>
                </c:pt>
                <c:pt idx="386">
                  <c:v>0.65392499999999998</c:v>
                </c:pt>
                <c:pt idx="387">
                  <c:v>0.65373599999999998</c:v>
                </c:pt>
                <c:pt idx="388">
                  <c:v>0.65354599999999996</c:v>
                </c:pt>
                <c:pt idx="389">
                  <c:v>0.65335699999999997</c:v>
                </c:pt>
                <c:pt idx="390">
                  <c:v>0.65316700000000005</c:v>
                </c:pt>
                <c:pt idx="391">
                  <c:v>0.65297799999999995</c:v>
                </c:pt>
                <c:pt idx="392">
                  <c:v>0.65278899999999995</c:v>
                </c:pt>
                <c:pt idx="393">
                  <c:v>0.65259999999999996</c:v>
                </c:pt>
                <c:pt idx="394">
                  <c:v>0.65241099999999996</c:v>
                </c:pt>
                <c:pt idx="395">
                  <c:v>0.652223</c:v>
                </c:pt>
                <c:pt idx="396">
                  <c:v>0.652034</c:v>
                </c:pt>
                <c:pt idx="397">
                  <c:v>0.65184600000000004</c:v>
                </c:pt>
                <c:pt idx="398">
                  <c:v>0.65165799999999996</c:v>
                </c:pt>
                <c:pt idx="399">
                  <c:v>0.65146999999999999</c:v>
                </c:pt>
                <c:pt idx="400">
                  <c:v>0.65128200000000003</c:v>
                </c:pt>
                <c:pt idx="401">
                  <c:v>0.65109399999999995</c:v>
                </c:pt>
                <c:pt idx="402">
                  <c:v>0.65090700000000001</c:v>
                </c:pt>
                <c:pt idx="403">
                  <c:v>0.65071900000000005</c:v>
                </c:pt>
                <c:pt idx="404">
                  <c:v>0.650532</c:v>
                </c:pt>
                <c:pt idx="405">
                  <c:v>0.65034499999999995</c:v>
                </c:pt>
                <c:pt idx="406">
                  <c:v>0.65015800000000001</c:v>
                </c:pt>
                <c:pt idx="407">
                  <c:v>0.64997099999999997</c:v>
                </c:pt>
                <c:pt idx="408">
                  <c:v>0.64978400000000003</c:v>
                </c:pt>
                <c:pt idx="409">
                  <c:v>0.64959800000000001</c:v>
                </c:pt>
                <c:pt idx="410">
                  <c:v>0.64941199999999999</c:v>
                </c:pt>
                <c:pt idx="411">
                  <c:v>0.64922599999999997</c:v>
                </c:pt>
                <c:pt idx="412">
                  <c:v>0.64903999999999995</c:v>
                </c:pt>
                <c:pt idx="413">
                  <c:v>0.64885400000000004</c:v>
                </c:pt>
                <c:pt idx="414">
                  <c:v>0.64866800000000002</c:v>
                </c:pt>
                <c:pt idx="415">
                  <c:v>0.64848300000000003</c:v>
                </c:pt>
                <c:pt idx="416">
                  <c:v>0.64829800000000004</c:v>
                </c:pt>
                <c:pt idx="417">
                  <c:v>0.64811200000000002</c:v>
                </c:pt>
                <c:pt idx="418">
                  <c:v>0.64792799999999995</c:v>
                </c:pt>
                <c:pt idx="419">
                  <c:v>0.64774299999999996</c:v>
                </c:pt>
                <c:pt idx="420">
                  <c:v>0.64755799999999997</c:v>
                </c:pt>
                <c:pt idx="421">
                  <c:v>0.647374</c:v>
                </c:pt>
                <c:pt idx="422">
                  <c:v>0.64719000000000004</c:v>
                </c:pt>
                <c:pt idx="423">
                  <c:v>0.64700599999999997</c:v>
                </c:pt>
                <c:pt idx="424">
                  <c:v>0.64682200000000001</c:v>
                </c:pt>
                <c:pt idx="425">
                  <c:v>0.64663800000000005</c:v>
                </c:pt>
                <c:pt idx="426">
                  <c:v>0.646455</c:v>
                </c:pt>
                <c:pt idx="427">
                  <c:v>0.64627100000000004</c:v>
                </c:pt>
                <c:pt idx="428">
                  <c:v>0.646088</c:v>
                </c:pt>
                <c:pt idx="429">
                  <c:v>0.64590599999999998</c:v>
                </c:pt>
                <c:pt idx="430">
                  <c:v>0.64572300000000005</c:v>
                </c:pt>
                <c:pt idx="431">
                  <c:v>0.64554</c:v>
                </c:pt>
                <c:pt idx="432">
                  <c:v>0.64535799999999999</c:v>
                </c:pt>
                <c:pt idx="433">
                  <c:v>0.64517599999999997</c:v>
                </c:pt>
                <c:pt idx="434">
                  <c:v>0.64499399999999996</c:v>
                </c:pt>
                <c:pt idx="435">
                  <c:v>0.64481200000000005</c:v>
                </c:pt>
                <c:pt idx="436">
                  <c:v>0.64463099999999995</c:v>
                </c:pt>
                <c:pt idx="437">
                  <c:v>0.64444999999999997</c:v>
                </c:pt>
                <c:pt idx="438">
                  <c:v>0.64426899999999998</c:v>
                </c:pt>
                <c:pt idx="439">
                  <c:v>0.64408799999999999</c:v>
                </c:pt>
                <c:pt idx="440">
                  <c:v>0.64390700000000001</c:v>
                </c:pt>
                <c:pt idx="441">
                  <c:v>0.64372700000000005</c:v>
                </c:pt>
                <c:pt idx="442">
                  <c:v>0.64354699999999998</c:v>
                </c:pt>
                <c:pt idx="443">
                  <c:v>0.64336700000000002</c:v>
                </c:pt>
                <c:pt idx="444">
                  <c:v>0.64318699999999995</c:v>
                </c:pt>
                <c:pt idx="445">
                  <c:v>0.64300800000000002</c:v>
                </c:pt>
                <c:pt idx="446">
                  <c:v>0.64282799999999995</c:v>
                </c:pt>
                <c:pt idx="447">
                  <c:v>0.64264900000000003</c:v>
                </c:pt>
                <c:pt idx="448">
                  <c:v>0.64247100000000001</c:v>
                </c:pt>
                <c:pt idx="449">
                  <c:v>0.64229199999999997</c:v>
                </c:pt>
                <c:pt idx="450">
                  <c:v>0.64211399999999996</c:v>
                </c:pt>
                <c:pt idx="451">
                  <c:v>0.64193599999999995</c:v>
                </c:pt>
                <c:pt idx="452">
                  <c:v>0.64175800000000005</c:v>
                </c:pt>
                <c:pt idx="453">
                  <c:v>0.64158000000000004</c:v>
                </c:pt>
                <c:pt idx="454">
                  <c:v>0.64140299999999995</c:v>
                </c:pt>
                <c:pt idx="455">
                  <c:v>0.64122599999999996</c:v>
                </c:pt>
                <c:pt idx="456">
                  <c:v>0.64104899999999998</c:v>
                </c:pt>
                <c:pt idx="457">
                  <c:v>0.640872</c:v>
                </c:pt>
                <c:pt idx="458">
                  <c:v>0.64069600000000004</c:v>
                </c:pt>
                <c:pt idx="459">
                  <c:v>0.64051999999999998</c:v>
                </c:pt>
                <c:pt idx="460">
                  <c:v>0.64034400000000002</c:v>
                </c:pt>
                <c:pt idx="461">
                  <c:v>0.64016799999999996</c:v>
                </c:pt>
                <c:pt idx="462">
                  <c:v>0.63999300000000003</c:v>
                </c:pt>
                <c:pt idx="463">
                  <c:v>0.639818</c:v>
                </c:pt>
                <c:pt idx="464">
                  <c:v>0.63964299999999996</c:v>
                </c:pt>
                <c:pt idx="465">
                  <c:v>0.63946899999999995</c:v>
                </c:pt>
                <c:pt idx="466">
                  <c:v>0.63929499999999995</c:v>
                </c:pt>
                <c:pt idx="467">
                  <c:v>0.63912100000000005</c:v>
                </c:pt>
                <c:pt idx="468">
                  <c:v>0.63894700000000004</c:v>
                </c:pt>
                <c:pt idx="469">
                  <c:v>0.63877399999999995</c:v>
                </c:pt>
                <c:pt idx="470">
                  <c:v>0.63860099999999997</c:v>
                </c:pt>
                <c:pt idx="471">
                  <c:v>0.638428</c:v>
                </c:pt>
                <c:pt idx="472">
                  <c:v>0.63825500000000002</c:v>
                </c:pt>
                <c:pt idx="473">
                  <c:v>0.63808299999999996</c:v>
                </c:pt>
                <c:pt idx="474">
                  <c:v>0.63791100000000001</c:v>
                </c:pt>
                <c:pt idx="475">
                  <c:v>0.63773999999999997</c:v>
                </c:pt>
                <c:pt idx="476">
                  <c:v>0.63756800000000002</c:v>
                </c:pt>
                <c:pt idx="477">
                  <c:v>0.63739699999999999</c:v>
                </c:pt>
                <c:pt idx="478">
                  <c:v>0.63722699999999999</c:v>
                </c:pt>
                <c:pt idx="479">
                  <c:v>0.63705599999999996</c:v>
                </c:pt>
                <c:pt idx="480">
                  <c:v>0.63688599999999995</c:v>
                </c:pt>
                <c:pt idx="481">
                  <c:v>0.63671699999999998</c:v>
                </c:pt>
                <c:pt idx="482">
                  <c:v>0.63654699999999997</c:v>
                </c:pt>
                <c:pt idx="483">
                  <c:v>0.636378</c:v>
                </c:pt>
                <c:pt idx="484">
                  <c:v>0.63620900000000002</c:v>
                </c:pt>
                <c:pt idx="485">
                  <c:v>0.63604099999999997</c:v>
                </c:pt>
                <c:pt idx="486">
                  <c:v>0.63587300000000002</c:v>
                </c:pt>
                <c:pt idx="487">
                  <c:v>0.63570499999999996</c:v>
                </c:pt>
                <c:pt idx="488">
                  <c:v>0.63553800000000005</c:v>
                </c:pt>
                <c:pt idx="489">
                  <c:v>0.63537100000000002</c:v>
                </c:pt>
                <c:pt idx="490">
                  <c:v>0.63520399999999999</c:v>
                </c:pt>
                <c:pt idx="491">
                  <c:v>0.63503799999999999</c:v>
                </c:pt>
                <c:pt idx="492">
                  <c:v>0.63487199999999999</c:v>
                </c:pt>
                <c:pt idx="493">
                  <c:v>0.63470599999999999</c:v>
                </c:pt>
                <c:pt idx="494">
                  <c:v>0.63454100000000002</c:v>
                </c:pt>
                <c:pt idx="495">
                  <c:v>0.63437600000000005</c:v>
                </c:pt>
                <c:pt idx="496">
                  <c:v>0.63421099999999997</c:v>
                </c:pt>
                <c:pt idx="497">
                  <c:v>0.63404700000000003</c:v>
                </c:pt>
                <c:pt idx="498">
                  <c:v>0.63388299999999997</c:v>
                </c:pt>
                <c:pt idx="499">
                  <c:v>0.63371999999999995</c:v>
                </c:pt>
                <c:pt idx="500">
                  <c:v>0.63355700000000004</c:v>
                </c:pt>
                <c:pt idx="501">
                  <c:v>0.63339400000000001</c:v>
                </c:pt>
                <c:pt idx="502">
                  <c:v>0.63323200000000002</c:v>
                </c:pt>
                <c:pt idx="503">
                  <c:v>0.63307000000000002</c:v>
                </c:pt>
                <c:pt idx="504">
                  <c:v>0.63290800000000003</c:v>
                </c:pt>
                <c:pt idx="505">
                  <c:v>0.63274699999999995</c:v>
                </c:pt>
                <c:pt idx="506">
                  <c:v>0.63258700000000001</c:v>
                </c:pt>
                <c:pt idx="507">
                  <c:v>0.63242600000000004</c:v>
                </c:pt>
                <c:pt idx="508">
                  <c:v>0.63226700000000002</c:v>
                </c:pt>
                <c:pt idx="509">
                  <c:v>0.63210699999999997</c:v>
                </c:pt>
                <c:pt idx="510">
                  <c:v>0.63194799999999995</c:v>
                </c:pt>
                <c:pt idx="511">
                  <c:v>0.63178900000000004</c:v>
                </c:pt>
                <c:pt idx="512">
                  <c:v>0.63163100000000005</c:v>
                </c:pt>
                <c:pt idx="513">
                  <c:v>0.63147299999999995</c:v>
                </c:pt>
                <c:pt idx="514">
                  <c:v>0.63131599999999999</c:v>
                </c:pt>
                <c:pt idx="515">
                  <c:v>0.63115900000000003</c:v>
                </c:pt>
                <c:pt idx="516">
                  <c:v>0.63100199999999995</c:v>
                </c:pt>
                <c:pt idx="517">
                  <c:v>0.63084600000000002</c:v>
                </c:pt>
                <c:pt idx="518">
                  <c:v>0.630691</c:v>
                </c:pt>
                <c:pt idx="519">
                  <c:v>0.63053599999999999</c:v>
                </c:pt>
                <c:pt idx="520">
                  <c:v>0.63038099999999997</c:v>
                </c:pt>
                <c:pt idx="521">
                  <c:v>0.63022699999999998</c:v>
                </c:pt>
                <c:pt idx="522">
                  <c:v>0.63007299999999999</c:v>
                </c:pt>
                <c:pt idx="523">
                  <c:v>0.62991900000000001</c:v>
                </c:pt>
                <c:pt idx="524">
                  <c:v>0.62976699999999997</c:v>
                </c:pt>
                <c:pt idx="525">
                  <c:v>0.62961400000000001</c:v>
                </c:pt>
                <c:pt idx="526">
                  <c:v>0.62946199999999997</c:v>
                </c:pt>
                <c:pt idx="527">
                  <c:v>0.62931099999999995</c:v>
                </c:pt>
                <c:pt idx="528">
                  <c:v>0.62916000000000005</c:v>
                </c:pt>
                <c:pt idx="529">
                  <c:v>0.62900900000000004</c:v>
                </c:pt>
                <c:pt idx="530">
                  <c:v>0.62885899999999995</c:v>
                </c:pt>
                <c:pt idx="531">
                  <c:v>0.62870899999999996</c:v>
                </c:pt>
                <c:pt idx="532">
                  <c:v>0.62856000000000001</c:v>
                </c:pt>
                <c:pt idx="533">
                  <c:v>0.62841199999999997</c:v>
                </c:pt>
                <c:pt idx="534">
                  <c:v>0.62826400000000004</c:v>
                </c:pt>
                <c:pt idx="535">
                  <c:v>0.62811600000000001</c:v>
                </c:pt>
                <c:pt idx="536">
                  <c:v>0.627969</c:v>
                </c:pt>
                <c:pt idx="537">
                  <c:v>0.62782300000000002</c:v>
                </c:pt>
                <c:pt idx="538">
                  <c:v>0.62767600000000001</c:v>
                </c:pt>
                <c:pt idx="539">
                  <c:v>0.62753099999999995</c:v>
                </c:pt>
                <c:pt idx="540">
                  <c:v>0.627386</c:v>
                </c:pt>
                <c:pt idx="541">
                  <c:v>0.62724100000000005</c:v>
                </c:pt>
                <c:pt idx="542">
                  <c:v>0.62709700000000002</c:v>
                </c:pt>
                <c:pt idx="543">
                  <c:v>0.62695400000000001</c:v>
                </c:pt>
                <c:pt idx="544">
                  <c:v>0.62681100000000001</c:v>
                </c:pt>
                <c:pt idx="545">
                  <c:v>0.62666900000000003</c:v>
                </c:pt>
                <c:pt idx="546">
                  <c:v>0.62652699999999995</c:v>
                </c:pt>
                <c:pt idx="547">
                  <c:v>0.62638499999999997</c:v>
                </c:pt>
                <c:pt idx="548">
                  <c:v>0.62624500000000005</c:v>
                </c:pt>
                <c:pt idx="549">
                  <c:v>0.62610399999999999</c:v>
                </c:pt>
                <c:pt idx="550">
                  <c:v>0.62596499999999999</c:v>
                </c:pt>
                <c:pt idx="551">
                  <c:v>0.62582599999999999</c:v>
                </c:pt>
                <c:pt idx="552">
                  <c:v>0.62568699999999999</c:v>
                </c:pt>
                <c:pt idx="553">
                  <c:v>0.62554900000000002</c:v>
                </c:pt>
                <c:pt idx="554">
                  <c:v>0.62541199999999997</c:v>
                </c:pt>
                <c:pt idx="555">
                  <c:v>0.62527500000000003</c:v>
                </c:pt>
                <c:pt idx="556">
                  <c:v>0.62513799999999997</c:v>
                </c:pt>
                <c:pt idx="557">
                  <c:v>0.62500299999999998</c:v>
                </c:pt>
                <c:pt idx="558">
                  <c:v>0.62486699999999995</c:v>
                </c:pt>
                <c:pt idx="559">
                  <c:v>0.62473299999999998</c:v>
                </c:pt>
                <c:pt idx="560">
                  <c:v>0.62459900000000002</c:v>
                </c:pt>
                <c:pt idx="561">
                  <c:v>0.62446500000000005</c:v>
                </c:pt>
                <c:pt idx="562">
                  <c:v>0.624332</c:v>
                </c:pt>
                <c:pt idx="563">
                  <c:v>0.62419999999999998</c:v>
                </c:pt>
                <c:pt idx="564">
                  <c:v>0.62406799999999996</c:v>
                </c:pt>
                <c:pt idx="565">
                  <c:v>0.62393699999999996</c:v>
                </c:pt>
                <c:pt idx="566">
                  <c:v>0.623807</c:v>
                </c:pt>
                <c:pt idx="567">
                  <c:v>0.62367700000000004</c:v>
                </c:pt>
                <c:pt idx="568">
                  <c:v>0.62354699999999996</c:v>
                </c:pt>
                <c:pt idx="569">
                  <c:v>0.62341899999999995</c:v>
                </c:pt>
                <c:pt idx="570">
                  <c:v>0.62329100000000004</c:v>
                </c:pt>
                <c:pt idx="571">
                  <c:v>0.62316300000000002</c:v>
                </c:pt>
                <c:pt idx="572">
                  <c:v>0.62303600000000003</c:v>
                </c:pt>
                <c:pt idx="573">
                  <c:v>0.62290999999999996</c:v>
                </c:pt>
                <c:pt idx="574">
                  <c:v>0.622784</c:v>
                </c:pt>
                <c:pt idx="575">
                  <c:v>0.62265899999999996</c:v>
                </c:pt>
                <c:pt idx="576">
                  <c:v>0.62253400000000003</c:v>
                </c:pt>
                <c:pt idx="577">
                  <c:v>0.62241000000000002</c:v>
                </c:pt>
                <c:pt idx="578">
                  <c:v>0.62228700000000003</c:v>
                </c:pt>
                <c:pt idx="579">
                  <c:v>0.62216400000000005</c:v>
                </c:pt>
                <c:pt idx="580">
                  <c:v>0.62204199999999998</c:v>
                </c:pt>
                <c:pt idx="581">
                  <c:v>0.62192099999999995</c:v>
                </c:pt>
                <c:pt idx="582">
                  <c:v>0.62180000000000002</c:v>
                </c:pt>
                <c:pt idx="583">
                  <c:v>0.62168000000000001</c:v>
                </c:pt>
                <c:pt idx="584">
                  <c:v>0.62156</c:v>
                </c:pt>
                <c:pt idx="585">
                  <c:v>0.62144100000000002</c:v>
                </c:pt>
                <c:pt idx="586">
                  <c:v>0.62132299999999996</c:v>
                </c:pt>
                <c:pt idx="587">
                  <c:v>0.62120500000000001</c:v>
                </c:pt>
                <c:pt idx="588">
                  <c:v>0.62108799999999997</c:v>
                </c:pt>
                <c:pt idx="589">
                  <c:v>0.62097199999999997</c:v>
                </c:pt>
                <c:pt idx="590">
                  <c:v>0.62085599999999996</c:v>
                </c:pt>
                <c:pt idx="591">
                  <c:v>0.62074099999999999</c:v>
                </c:pt>
                <c:pt idx="592">
                  <c:v>0.62062600000000001</c:v>
                </c:pt>
                <c:pt idx="593">
                  <c:v>0.62051199999999995</c:v>
                </c:pt>
                <c:pt idx="594">
                  <c:v>0.62039900000000003</c:v>
                </c:pt>
                <c:pt idx="595">
                  <c:v>0.620286</c:v>
                </c:pt>
                <c:pt idx="596">
                  <c:v>0.620174</c:v>
                </c:pt>
                <c:pt idx="597">
                  <c:v>0.620062</c:v>
                </c:pt>
                <c:pt idx="598">
                  <c:v>0.61995199999999995</c:v>
                </c:pt>
                <c:pt idx="599">
                  <c:v>0.61984099999999998</c:v>
                </c:pt>
                <c:pt idx="600">
                  <c:v>0.61973199999999995</c:v>
                </c:pt>
                <c:pt idx="601">
                  <c:v>0.61962300000000003</c:v>
                </c:pt>
                <c:pt idx="602">
                  <c:v>0.61951500000000004</c:v>
                </c:pt>
                <c:pt idx="603">
                  <c:v>0.61940700000000004</c:v>
                </c:pt>
                <c:pt idx="604">
                  <c:v>0.61929999999999996</c:v>
                </c:pt>
                <c:pt idx="605">
                  <c:v>0.61919299999999999</c:v>
                </c:pt>
                <c:pt idx="606">
                  <c:v>0.61908799999999997</c:v>
                </c:pt>
                <c:pt idx="607">
                  <c:v>0.61898200000000003</c:v>
                </c:pt>
                <c:pt idx="608">
                  <c:v>0.61887800000000004</c:v>
                </c:pt>
                <c:pt idx="609">
                  <c:v>0.61877400000000005</c:v>
                </c:pt>
                <c:pt idx="610">
                  <c:v>0.61867000000000005</c:v>
                </c:pt>
                <c:pt idx="611">
                  <c:v>0.61856800000000001</c:v>
                </c:pt>
                <c:pt idx="612">
                  <c:v>0.61846599999999996</c:v>
                </c:pt>
                <c:pt idx="613">
                  <c:v>0.61836400000000002</c:v>
                </c:pt>
                <c:pt idx="614">
                  <c:v>0.61826300000000001</c:v>
                </c:pt>
                <c:pt idx="615">
                  <c:v>0.61816300000000002</c:v>
                </c:pt>
                <c:pt idx="616">
                  <c:v>0.61806399999999995</c:v>
                </c:pt>
                <c:pt idx="617">
                  <c:v>0.61796499999999999</c:v>
                </c:pt>
                <c:pt idx="618">
                  <c:v>0.61786600000000003</c:v>
                </c:pt>
                <c:pt idx="619">
                  <c:v>0.61776799999999998</c:v>
                </c:pt>
                <c:pt idx="620">
                  <c:v>0.61767099999999997</c:v>
                </c:pt>
                <c:pt idx="621">
                  <c:v>0.61757499999999999</c:v>
                </c:pt>
                <c:pt idx="622">
                  <c:v>0.617479</c:v>
                </c:pt>
                <c:pt idx="623">
                  <c:v>0.61738300000000002</c:v>
                </c:pt>
                <c:pt idx="624">
                  <c:v>0.61728899999999998</c:v>
                </c:pt>
                <c:pt idx="625">
                  <c:v>0.61719500000000005</c:v>
                </c:pt>
                <c:pt idx="626">
                  <c:v>0.61710100000000001</c:v>
                </c:pt>
                <c:pt idx="627">
                  <c:v>0.617008</c:v>
                </c:pt>
                <c:pt idx="628">
                  <c:v>0.61691600000000002</c:v>
                </c:pt>
                <c:pt idx="629">
                  <c:v>0.61682400000000004</c:v>
                </c:pt>
                <c:pt idx="630">
                  <c:v>0.61673299999999998</c:v>
                </c:pt>
                <c:pt idx="631">
                  <c:v>0.61664200000000002</c:v>
                </c:pt>
                <c:pt idx="632">
                  <c:v>0.61655199999999999</c:v>
                </c:pt>
                <c:pt idx="633">
                  <c:v>0.61646299999999998</c:v>
                </c:pt>
                <c:pt idx="634">
                  <c:v>0.61637399999999998</c:v>
                </c:pt>
                <c:pt idx="635">
                  <c:v>0.616286</c:v>
                </c:pt>
                <c:pt idx="636">
                  <c:v>0.61619800000000002</c:v>
                </c:pt>
                <c:pt idx="637">
                  <c:v>0.61611099999999996</c:v>
                </c:pt>
                <c:pt idx="638">
                  <c:v>0.61602400000000002</c:v>
                </c:pt>
                <c:pt idx="639">
                  <c:v>0.61593799999999999</c:v>
                </c:pt>
                <c:pt idx="640">
                  <c:v>0.61585299999999998</c:v>
                </c:pt>
                <c:pt idx="641">
                  <c:v>0.61576799999999998</c:v>
                </c:pt>
                <c:pt idx="642">
                  <c:v>0.61568400000000001</c:v>
                </c:pt>
                <c:pt idx="643">
                  <c:v>0.61560000000000004</c:v>
                </c:pt>
                <c:pt idx="644">
                  <c:v>0.61551699999999998</c:v>
                </c:pt>
                <c:pt idx="645">
                  <c:v>0.61543400000000004</c:v>
                </c:pt>
                <c:pt idx="646">
                  <c:v>0.61535200000000001</c:v>
                </c:pt>
                <c:pt idx="647">
                  <c:v>0.61527100000000001</c:v>
                </c:pt>
                <c:pt idx="648">
                  <c:v>0.61519000000000001</c:v>
                </c:pt>
                <c:pt idx="649">
                  <c:v>0.61510900000000002</c:v>
                </c:pt>
                <c:pt idx="650">
                  <c:v>0.61502900000000005</c:v>
                </c:pt>
                <c:pt idx="651">
                  <c:v>0.61495</c:v>
                </c:pt>
                <c:pt idx="652">
                  <c:v>0.61487099999999995</c:v>
                </c:pt>
                <c:pt idx="653">
                  <c:v>0.61479300000000003</c:v>
                </c:pt>
                <c:pt idx="654">
                  <c:v>0.61471500000000001</c:v>
                </c:pt>
                <c:pt idx="655">
                  <c:v>0.61463699999999999</c:v>
                </c:pt>
                <c:pt idx="656">
                  <c:v>0.61456100000000002</c:v>
                </c:pt>
                <c:pt idx="657">
                  <c:v>0.61448400000000003</c:v>
                </c:pt>
                <c:pt idx="658">
                  <c:v>0.61440899999999998</c:v>
                </c:pt>
                <c:pt idx="659">
                  <c:v>0.61433300000000002</c:v>
                </c:pt>
                <c:pt idx="660">
                  <c:v>0.614259</c:v>
                </c:pt>
                <c:pt idx="661">
                  <c:v>0.61418399999999995</c:v>
                </c:pt>
                <c:pt idx="662">
                  <c:v>0.61411000000000004</c:v>
                </c:pt>
                <c:pt idx="663">
                  <c:v>0.61403700000000005</c:v>
                </c:pt>
                <c:pt idx="664">
                  <c:v>0.61396399999999995</c:v>
                </c:pt>
                <c:pt idx="665">
                  <c:v>0.61389199999999999</c:v>
                </c:pt>
                <c:pt idx="666">
                  <c:v>0.61382000000000003</c:v>
                </c:pt>
                <c:pt idx="667">
                  <c:v>0.61374899999999999</c:v>
                </c:pt>
                <c:pt idx="668">
                  <c:v>0.61367799999999995</c:v>
                </c:pt>
                <c:pt idx="669">
                  <c:v>0.61360700000000001</c:v>
                </c:pt>
                <c:pt idx="670">
                  <c:v>0.613537</c:v>
                </c:pt>
                <c:pt idx="671">
                  <c:v>0.61346800000000001</c:v>
                </c:pt>
                <c:pt idx="672">
                  <c:v>0.61339900000000003</c:v>
                </c:pt>
                <c:pt idx="673">
                  <c:v>0.61333000000000004</c:v>
                </c:pt>
                <c:pt idx="674">
                  <c:v>0.61326199999999997</c:v>
                </c:pt>
                <c:pt idx="675">
                  <c:v>0.61319400000000002</c:v>
                </c:pt>
                <c:pt idx="676">
                  <c:v>0.61312699999999998</c:v>
                </c:pt>
                <c:pt idx="677">
                  <c:v>0.61306000000000005</c:v>
                </c:pt>
                <c:pt idx="678">
                  <c:v>0.61299300000000001</c:v>
                </c:pt>
                <c:pt idx="679">
                  <c:v>0.612927</c:v>
                </c:pt>
                <c:pt idx="680">
                  <c:v>0.61286200000000002</c:v>
                </c:pt>
                <c:pt idx="681">
                  <c:v>0.61279700000000004</c:v>
                </c:pt>
                <c:pt idx="682">
                  <c:v>0.61273200000000005</c:v>
                </c:pt>
                <c:pt idx="683">
                  <c:v>0.61266799999999999</c:v>
                </c:pt>
                <c:pt idx="684">
                  <c:v>0.61260400000000004</c:v>
                </c:pt>
                <c:pt idx="685">
                  <c:v>0.61253999999999997</c:v>
                </c:pt>
                <c:pt idx="686">
                  <c:v>0.61247700000000005</c:v>
                </c:pt>
                <c:pt idx="687">
                  <c:v>0.61241400000000001</c:v>
                </c:pt>
                <c:pt idx="688">
                  <c:v>0.61235200000000001</c:v>
                </c:pt>
                <c:pt idx="689">
                  <c:v>0.61229</c:v>
                </c:pt>
                <c:pt idx="690">
                  <c:v>0.61222799999999999</c:v>
                </c:pt>
                <c:pt idx="691">
                  <c:v>0.61216700000000002</c:v>
                </c:pt>
                <c:pt idx="692">
                  <c:v>0.61210600000000004</c:v>
                </c:pt>
                <c:pt idx="693">
                  <c:v>0.61204599999999998</c:v>
                </c:pt>
                <c:pt idx="694">
                  <c:v>0.61198600000000003</c:v>
                </c:pt>
                <c:pt idx="695">
                  <c:v>0.61192599999999997</c:v>
                </c:pt>
                <c:pt idx="696">
                  <c:v>0.61186700000000005</c:v>
                </c:pt>
                <c:pt idx="697">
                  <c:v>0.61180800000000002</c:v>
                </c:pt>
                <c:pt idx="698">
                  <c:v>0.61174899999999999</c:v>
                </c:pt>
                <c:pt idx="699">
                  <c:v>0.61169099999999998</c:v>
                </c:pt>
                <c:pt idx="700">
                  <c:v>0.61163299999999998</c:v>
                </c:pt>
                <c:pt idx="701">
                  <c:v>0.61157600000000001</c:v>
                </c:pt>
                <c:pt idx="702">
                  <c:v>0.61151800000000001</c:v>
                </c:pt>
                <c:pt idx="703">
                  <c:v>0.61146199999999995</c:v>
                </c:pt>
                <c:pt idx="704">
                  <c:v>0.61140499999999998</c:v>
                </c:pt>
                <c:pt idx="705">
                  <c:v>0.61134900000000003</c:v>
                </c:pt>
                <c:pt idx="706">
                  <c:v>0.61129299999999998</c:v>
                </c:pt>
                <c:pt idx="707">
                  <c:v>0.61123700000000003</c:v>
                </c:pt>
                <c:pt idx="708">
                  <c:v>0.611182</c:v>
                </c:pt>
                <c:pt idx="709">
                  <c:v>0.61112699999999998</c:v>
                </c:pt>
                <c:pt idx="710">
                  <c:v>0.61107199999999995</c:v>
                </c:pt>
                <c:pt idx="711">
                  <c:v>0.61101799999999995</c:v>
                </c:pt>
                <c:pt idx="712">
                  <c:v>0.61096399999999995</c:v>
                </c:pt>
                <c:pt idx="713">
                  <c:v>0.61090999999999995</c:v>
                </c:pt>
                <c:pt idx="714">
                  <c:v>0.61085699999999998</c:v>
                </c:pt>
                <c:pt idx="715">
                  <c:v>0.61080400000000001</c:v>
                </c:pt>
                <c:pt idx="716">
                  <c:v>0.61075100000000004</c:v>
                </c:pt>
                <c:pt idx="717">
                  <c:v>0.61069899999999999</c:v>
                </c:pt>
                <c:pt idx="718">
                  <c:v>0.61064600000000002</c:v>
                </c:pt>
                <c:pt idx="719">
                  <c:v>0.61059399999999997</c:v>
                </c:pt>
                <c:pt idx="720">
                  <c:v>0.61054299999999995</c:v>
                </c:pt>
                <c:pt idx="721">
                  <c:v>0.61049100000000001</c:v>
                </c:pt>
                <c:pt idx="722">
                  <c:v>0.61043999999999998</c:v>
                </c:pt>
                <c:pt idx="723">
                  <c:v>0.61038899999999996</c:v>
                </c:pt>
                <c:pt idx="724">
                  <c:v>0.61033899999999996</c:v>
                </c:pt>
                <c:pt idx="725">
                  <c:v>0.61028800000000005</c:v>
                </c:pt>
                <c:pt idx="726">
                  <c:v>0.61023799999999995</c:v>
                </c:pt>
                <c:pt idx="727">
                  <c:v>0.61018799999999995</c:v>
                </c:pt>
                <c:pt idx="728">
                  <c:v>0.61013899999999999</c:v>
                </c:pt>
                <c:pt idx="729">
                  <c:v>0.61008899999999999</c:v>
                </c:pt>
                <c:pt idx="730">
                  <c:v>0.61004000000000003</c:v>
                </c:pt>
                <c:pt idx="731">
                  <c:v>0.60999199999999998</c:v>
                </c:pt>
                <c:pt idx="732">
                  <c:v>0.60994300000000001</c:v>
                </c:pt>
                <c:pt idx="733">
                  <c:v>0.60989499999999996</c:v>
                </c:pt>
                <c:pt idx="734">
                  <c:v>0.609846</c:v>
                </c:pt>
                <c:pt idx="735">
                  <c:v>0.60979899999999998</c:v>
                </c:pt>
                <c:pt idx="736">
                  <c:v>0.60975100000000004</c:v>
                </c:pt>
                <c:pt idx="737">
                  <c:v>0.60970400000000002</c:v>
                </c:pt>
                <c:pt idx="738">
                  <c:v>0.60965599999999998</c:v>
                </c:pt>
                <c:pt idx="739">
                  <c:v>0.60960899999999996</c:v>
                </c:pt>
                <c:pt idx="740">
                  <c:v>0.60956299999999997</c:v>
                </c:pt>
                <c:pt idx="741">
                  <c:v>0.60951599999999995</c:v>
                </c:pt>
                <c:pt idx="742">
                  <c:v>0.60946999999999996</c:v>
                </c:pt>
                <c:pt idx="743">
                  <c:v>0.60942399999999997</c:v>
                </c:pt>
                <c:pt idx="744">
                  <c:v>0.60937799999999998</c:v>
                </c:pt>
                <c:pt idx="745">
                  <c:v>0.60933199999999998</c:v>
                </c:pt>
                <c:pt idx="746">
                  <c:v>0.60928599999999999</c:v>
                </c:pt>
                <c:pt idx="747">
                  <c:v>0.60924100000000003</c:v>
                </c:pt>
                <c:pt idx="748">
                  <c:v>0.60919599999999996</c:v>
                </c:pt>
                <c:pt idx="749">
                  <c:v>0.609151</c:v>
                </c:pt>
                <c:pt idx="750">
                  <c:v>0.60910600000000004</c:v>
                </c:pt>
                <c:pt idx="751">
                  <c:v>0.60906199999999999</c:v>
                </c:pt>
                <c:pt idx="752">
                  <c:v>0.60901700000000003</c:v>
                </c:pt>
                <c:pt idx="753">
                  <c:v>0.60897299999999999</c:v>
                </c:pt>
                <c:pt idx="754">
                  <c:v>0.60892900000000005</c:v>
                </c:pt>
                <c:pt idx="755">
                  <c:v>0.60888600000000004</c:v>
                </c:pt>
                <c:pt idx="756">
                  <c:v>0.60884199999999999</c:v>
                </c:pt>
                <c:pt idx="757">
                  <c:v>0.60879799999999995</c:v>
                </c:pt>
                <c:pt idx="758">
                  <c:v>0.60875500000000005</c:v>
                </c:pt>
                <c:pt idx="759">
                  <c:v>0.60871200000000003</c:v>
                </c:pt>
                <c:pt idx="760">
                  <c:v>0.60866900000000002</c:v>
                </c:pt>
                <c:pt idx="761">
                  <c:v>0.608626</c:v>
                </c:pt>
                <c:pt idx="762">
                  <c:v>0.60858400000000001</c:v>
                </c:pt>
                <c:pt idx="763">
                  <c:v>0.608541</c:v>
                </c:pt>
                <c:pt idx="764">
                  <c:v>0.60849900000000001</c:v>
                </c:pt>
                <c:pt idx="765">
                  <c:v>0.60845700000000003</c:v>
                </c:pt>
                <c:pt idx="766">
                  <c:v>0.60841500000000004</c:v>
                </c:pt>
                <c:pt idx="767">
                  <c:v>0.60837300000000005</c:v>
                </c:pt>
                <c:pt idx="768">
                  <c:v>0.60833199999999998</c:v>
                </c:pt>
                <c:pt idx="769">
                  <c:v>0.60829</c:v>
                </c:pt>
                <c:pt idx="770">
                  <c:v>0.60824900000000004</c:v>
                </c:pt>
                <c:pt idx="771">
                  <c:v>0.60820799999999997</c:v>
                </c:pt>
                <c:pt idx="772">
                  <c:v>0.60816599999999998</c:v>
                </c:pt>
                <c:pt idx="773">
                  <c:v>0.60812600000000006</c:v>
                </c:pt>
                <c:pt idx="774">
                  <c:v>0.60808499999999999</c:v>
                </c:pt>
                <c:pt idx="775">
                  <c:v>0.60804400000000003</c:v>
                </c:pt>
                <c:pt idx="776">
                  <c:v>0.60800399999999999</c:v>
                </c:pt>
                <c:pt idx="777">
                  <c:v>0.60796300000000003</c:v>
                </c:pt>
                <c:pt idx="778">
                  <c:v>0.60792299999999999</c:v>
                </c:pt>
                <c:pt idx="779">
                  <c:v>0.60788299999999995</c:v>
                </c:pt>
                <c:pt idx="780">
                  <c:v>0.60784300000000002</c:v>
                </c:pt>
                <c:pt idx="781">
                  <c:v>0.60780299999999998</c:v>
                </c:pt>
                <c:pt idx="782">
                  <c:v>0.60776300000000005</c:v>
                </c:pt>
                <c:pt idx="783">
                  <c:v>0.60772400000000004</c:v>
                </c:pt>
                <c:pt idx="784">
                  <c:v>0.607684</c:v>
                </c:pt>
                <c:pt idx="785">
                  <c:v>0.60764499999999999</c:v>
                </c:pt>
                <c:pt idx="786">
                  <c:v>0.60760599999999998</c:v>
                </c:pt>
                <c:pt idx="787">
                  <c:v>0.60756699999999997</c:v>
                </c:pt>
                <c:pt idx="788">
                  <c:v>0.60752799999999996</c:v>
                </c:pt>
                <c:pt idx="789">
                  <c:v>0.60748899999999995</c:v>
                </c:pt>
                <c:pt idx="790">
                  <c:v>0.60745000000000005</c:v>
                </c:pt>
                <c:pt idx="791">
                  <c:v>0.60741100000000003</c:v>
                </c:pt>
                <c:pt idx="792">
                  <c:v>0.60737300000000005</c:v>
                </c:pt>
                <c:pt idx="793">
                  <c:v>0.60733400000000004</c:v>
                </c:pt>
                <c:pt idx="794">
                  <c:v>0.60729599999999995</c:v>
                </c:pt>
                <c:pt idx="795">
                  <c:v>0.60725799999999996</c:v>
                </c:pt>
                <c:pt idx="796">
                  <c:v>0.60721899999999995</c:v>
                </c:pt>
                <c:pt idx="797">
                  <c:v>0.60718099999999997</c:v>
                </c:pt>
                <c:pt idx="798">
                  <c:v>0.60714400000000002</c:v>
                </c:pt>
                <c:pt idx="799">
                  <c:v>0.60710600000000003</c:v>
                </c:pt>
                <c:pt idx="800">
                  <c:v>0.60706800000000005</c:v>
                </c:pt>
                <c:pt idx="801">
                  <c:v>0.60702999999999996</c:v>
                </c:pt>
                <c:pt idx="802">
                  <c:v>0.606993</c:v>
                </c:pt>
                <c:pt idx="803">
                  <c:v>0.60713399999999995</c:v>
                </c:pt>
                <c:pt idx="804">
                  <c:v>0.60727500000000001</c:v>
                </c:pt>
                <c:pt idx="805">
                  <c:v>0.60741599999999996</c:v>
                </c:pt>
                <c:pt idx="806">
                  <c:v>0.60755599999999998</c:v>
                </c:pt>
                <c:pt idx="807">
                  <c:v>0.60769700000000004</c:v>
                </c:pt>
                <c:pt idx="808">
                  <c:v>0.60783799999999999</c:v>
                </c:pt>
                <c:pt idx="809">
                  <c:v>0.60797900000000005</c:v>
                </c:pt>
                <c:pt idx="810">
                  <c:v>0.60811999999999999</c:v>
                </c:pt>
                <c:pt idx="811">
                  <c:v>0.60826100000000005</c:v>
                </c:pt>
                <c:pt idx="812">
                  <c:v>0.608402</c:v>
                </c:pt>
                <c:pt idx="813">
                  <c:v>0.60854299999999995</c:v>
                </c:pt>
                <c:pt idx="814">
                  <c:v>0.608684</c:v>
                </c:pt>
                <c:pt idx="815">
                  <c:v>0.60882499999999995</c:v>
                </c:pt>
                <c:pt idx="816">
                  <c:v>0.60896600000000001</c:v>
                </c:pt>
                <c:pt idx="817">
                  <c:v>0.60910699999999995</c:v>
                </c:pt>
                <c:pt idx="818">
                  <c:v>0.60924800000000001</c:v>
                </c:pt>
                <c:pt idx="819">
                  <c:v>0.60938899999999996</c:v>
                </c:pt>
                <c:pt idx="820">
                  <c:v>0.60953000000000002</c:v>
                </c:pt>
                <c:pt idx="821">
                  <c:v>0.60967099999999996</c:v>
                </c:pt>
                <c:pt idx="822">
                  <c:v>0.60981200000000002</c:v>
                </c:pt>
                <c:pt idx="823">
                  <c:v>0.60995299999999997</c:v>
                </c:pt>
                <c:pt idx="824">
                  <c:v>0.61009400000000003</c:v>
                </c:pt>
                <c:pt idx="825">
                  <c:v>0.61023499999999997</c:v>
                </c:pt>
                <c:pt idx="826">
                  <c:v>0.61037600000000003</c:v>
                </c:pt>
                <c:pt idx="827">
                  <c:v>0.61051699999999998</c:v>
                </c:pt>
                <c:pt idx="828">
                  <c:v>0.61065800000000003</c:v>
                </c:pt>
                <c:pt idx="829">
                  <c:v>0.61079899999999998</c:v>
                </c:pt>
                <c:pt idx="830">
                  <c:v>0.61094000000000004</c:v>
                </c:pt>
                <c:pt idx="831">
                  <c:v>0.61108099999999999</c:v>
                </c:pt>
                <c:pt idx="832">
                  <c:v>0.61122200000000004</c:v>
                </c:pt>
                <c:pt idx="833">
                  <c:v>0.61136299999999999</c:v>
                </c:pt>
                <c:pt idx="834">
                  <c:v>0.61150400000000005</c:v>
                </c:pt>
                <c:pt idx="835">
                  <c:v>0.61164499999999999</c:v>
                </c:pt>
                <c:pt idx="836">
                  <c:v>0.61178500000000002</c:v>
                </c:pt>
                <c:pt idx="837">
                  <c:v>0.61192599999999997</c:v>
                </c:pt>
                <c:pt idx="838">
                  <c:v>0.61206700000000003</c:v>
                </c:pt>
                <c:pt idx="839">
                  <c:v>0.61220799999999997</c:v>
                </c:pt>
                <c:pt idx="840">
                  <c:v>0.61234900000000003</c:v>
                </c:pt>
                <c:pt idx="841">
                  <c:v>0.61248999999999998</c:v>
                </c:pt>
                <c:pt idx="842">
                  <c:v>0.61263000000000001</c:v>
                </c:pt>
                <c:pt idx="843">
                  <c:v>0.61277099999999995</c:v>
                </c:pt>
                <c:pt idx="844">
                  <c:v>0.61291200000000001</c:v>
                </c:pt>
                <c:pt idx="845">
                  <c:v>0.61305299999999996</c:v>
                </c:pt>
                <c:pt idx="846">
                  <c:v>0.61319299999999999</c:v>
                </c:pt>
                <c:pt idx="847">
                  <c:v>0.61333400000000005</c:v>
                </c:pt>
                <c:pt idx="848">
                  <c:v>0.61347499999999999</c:v>
                </c:pt>
                <c:pt idx="849">
                  <c:v>0.61361500000000002</c:v>
                </c:pt>
                <c:pt idx="850">
                  <c:v>0.61375599999999997</c:v>
                </c:pt>
                <c:pt idx="851">
                  <c:v>0.61389700000000003</c:v>
                </c:pt>
                <c:pt idx="852">
                  <c:v>0.61403700000000005</c:v>
                </c:pt>
                <c:pt idx="853">
                  <c:v>0.614178</c:v>
                </c:pt>
                <c:pt idx="854">
                  <c:v>0.61431800000000003</c:v>
                </c:pt>
                <c:pt idx="855">
                  <c:v>0.61445899999999998</c:v>
                </c:pt>
                <c:pt idx="856">
                  <c:v>0.61459900000000001</c:v>
                </c:pt>
                <c:pt idx="857">
                  <c:v>0.61473999999999995</c:v>
                </c:pt>
                <c:pt idx="858">
                  <c:v>0.61487999999999998</c:v>
                </c:pt>
                <c:pt idx="859">
                  <c:v>0.61502000000000001</c:v>
                </c:pt>
                <c:pt idx="860">
                  <c:v>0.61516099999999996</c:v>
                </c:pt>
                <c:pt idx="861">
                  <c:v>0.61530099999999999</c:v>
                </c:pt>
                <c:pt idx="862">
                  <c:v>0.61544100000000002</c:v>
                </c:pt>
                <c:pt idx="863">
                  <c:v>0.61558199999999996</c:v>
                </c:pt>
                <c:pt idx="864">
                  <c:v>0.61572199999999999</c:v>
                </c:pt>
                <c:pt idx="865">
                  <c:v>0.61586200000000002</c:v>
                </c:pt>
                <c:pt idx="866">
                  <c:v>0.61600200000000005</c:v>
                </c:pt>
                <c:pt idx="867">
                  <c:v>0.616143</c:v>
                </c:pt>
                <c:pt idx="868">
                  <c:v>0.61628300000000003</c:v>
                </c:pt>
                <c:pt idx="869">
                  <c:v>0.61642300000000005</c:v>
                </c:pt>
                <c:pt idx="870">
                  <c:v>0.61656299999999997</c:v>
                </c:pt>
                <c:pt idx="871">
                  <c:v>0.616703</c:v>
                </c:pt>
                <c:pt idx="872">
                  <c:v>0.61684300000000003</c:v>
                </c:pt>
                <c:pt idx="873">
                  <c:v>0.61698299999999995</c:v>
                </c:pt>
                <c:pt idx="874">
                  <c:v>0.61712299999999998</c:v>
                </c:pt>
                <c:pt idx="875">
                  <c:v>0.61726300000000001</c:v>
                </c:pt>
                <c:pt idx="876">
                  <c:v>0.61740300000000004</c:v>
                </c:pt>
                <c:pt idx="877">
                  <c:v>0.61754200000000004</c:v>
                </c:pt>
                <c:pt idx="878">
                  <c:v>0.61768199999999995</c:v>
                </c:pt>
                <c:pt idx="879">
                  <c:v>0.61782199999999998</c:v>
                </c:pt>
                <c:pt idx="880">
                  <c:v>0.61796200000000001</c:v>
                </c:pt>
                <c:pt idx="881">
                  <c:v>0.61810100000000001</c:v>
                </c:pt>
                <c:pt idx="882">
                  <c:v>0.61824100000000004</c:v>
                </c:pt>
                <c:pt idx="883">
                  <c:v>0.61838099999999996</c:v>
                </c:pt>
                <c:pt idx="884">
                  <c:v>0.61851999999999996</c:v>
                </c:pt>
                <c:pt idx="885">
                  <c:v>0.61865999999999999</c:v>
                </c:pt>
                <c:pt idx="886">
                  <c:v>0.61879899999999999</c:v>
                </c:pt>
                <c:pt idx="887">
                  <c:v>0.61893900000000002</c:v>
                </c:pt>
                <c:pt idx="888">
                  <c:v>0.61907800000000002</c:v>
                </c:pt>
                <c:pt idx="889">
                  <c:v>0.61921800000000005</c:v>
                </c:pt>
                <c:pt idx="890">
                  <c:v>0.61935700000000005</c:v>
                </c:pt>
                <c:pt idx="891">
                  <c:v>0.61949600000000005</c:v>
                </c:pt>
                <c:pt idx="892">
                  <c:v>0.61963599999999996</c:v>
                </c:pt>
                <c:pt idx="893">
                  <c:v>0.61977499999999996</c:v>
                </c:pt>
                <c:pt idx="894">
                  <c:v>0.61991399999999997</c:v>
                </c:pt>
                <c:pt idx="895">
                  <c:v>0.62005299999999997</c:v>
                </c:pt>
                <c:pt idx="896">
                  <c:v>0.62019199999999997</c:v>
                </c:pt>
                <c:pt idx="897">
                  <c:v>0.62033099999999997</c:v>
                </c:pt>
                <c:pt idx="898">
                  <c:v>0.62046999999999997</c:v>
                </c:pt>
                <c:pt idx="899">
                  <c:v>0.62060899999999997</c:v>
                </c:pt>
                <c:pt idx="900">
                  <c:v>0.62074799999999997</c:v>
                </c:pt>
                <c:pt idx="901">
                  <c:v>0.62088699999999997</c:v>
                </c:pt>
                <c:pt idx="902">
                  <c:v>0.62102599999999997</c:v>
                </c:pt>
                <c:pt idx="903">
                  <c:v>0.62116499999999997</c:v>
                </c:pt>
                <c:pt idx="904">
                  <c:v>0.62130399999999997</c:v>
                </c:pt>
                <c:pt idx="905">
                  <c:v>0.62144200000000005</c:v>
                </c:pt>
                <c:pt idx="906">
                  <c:v>0.62158100000000005</c:v>
                </c:pt>
                <c:pt idx="907">
                  <c:v>0.62172000000000005</c:v>
                </c:pt>
                <c:pt idx="908">
                  <c:v>0.62185800000000002</c:v>
                </c:pt>
                <c:pt idx="909">
                  <c:v>0.62199700000000002</c:v>
                </c:pt>
                <c:pt idx="910">
                  <c:v>0.62213499999999999</c:v>
                </c:pt>
                <c:pt idx="911">
                  <c:v>0.62227399999999999</c:v>
                </c:pt>
                <c:pt idx="912">
                  <c:v>0.62241199999999997</c:v>
                </c:pt>
                <c:pt idx="913">
                  <c:v>0.62255099999999997</c:v>
                </c:pt>
                <c:pt idx="914">
                  <c:v>0.62268900000000005</c:v>
                </c:pt>
                <c:pt idx="915">
                  <c:v>0.62282700000000002</c:v>
                </c:pt>
                <c:pt idx="916">
                  <c:v>0.62296600000000002</c:v>
                </c:pt>
                <c:pt idx="917">
                  <c:v>0.62310399999999999</c:v>
                </c:pt>
                <c:pt idx="918">
                  <c:v>0.62324199999999996</c:v>
                </c:pt>
                <c:pt idx="919">
                  <c:v>0.62338000000000005</c:v>
                </c:pt>
                <c:pt idx="920">
                  <c:v>0.62351800000000002</c:v>
                </c:pt>
                <c:pt idx="921">
                  <c:v>0.62365599999999999</c:v>
                </c:pt>
                <c:pt idx="922">
                  <c:v>0.62379399999999996</c:v>
                </c:pt>
                <c:pt idx="923">
                  <c:v>0.62393200000000004</c:v>
                </c:pt>
                <c:pt idx="924">
                  <c:v>0.62407000000000001</c:v>
                </c:pt>
                <c:pt idx="925">
                  <c:v>0.62420799999999999</c:v>
                </c:pt>
                <c:pt idx="926">
                  <c:v>0.62434500000000004</c:v>
                </c:pt>
                <c:pt idx="927">
                  <c:v>0.62448300000000001</c:v>
                </c:pt>
                <c:pt idx="928">
                  <c:v>0.62462099999999998</c:v>
                </c:pt>
                <c:pt idx="929">
                  <c:v>0.62475800000000004</c:v>
                </c:pt>
                <c:pt idx="930">
                  <c:v>0.62489600000000001</c:v>
                </c:pt>
                <c:pt idx="931">
                  <c:v>0.62503399999999998</c:v>
                </c:pt>
                <c:pt idx="932">
                  <c:v>0.62517100000000003</c:v>
                </c:pt>
                <c:pt idx="933">
                  <c:v>0.62530799999999997</c:v>
                </c:pt>
                <c:pt idx="934">
                  <c:v>0.62544599999999995</c:v>
                </c:pt>
                <c:pt idx="935">
                  <c:v>0.625583</c:v>
                </c:pt>
                <c:pt idx="936">
                  <c:v>0.62572000000000005</c:v>
                </c:pt>
                <c:pt idx="937">
                  <c:v>0.62585800000000003</c:v>
                </c:pt>
                <c:pt idx="938">
                  <c:v>0.62599499999999997</c:v>
                </c:pt>
                <c:pt idx="939">
                  <c:v>0.62613200000000002</c:v>
                </c:pt>
                <c:pt idx="940">
                  <c:v>0.62626899999999996</c:v>
                </c:pt>
                <c:pt idx="941">
                  <c:v>0.62640600000000002</c:v>
                </c:pt>
                <c:pt idx="942">
                  <c:v>0.62654299999999996</c:v>
                </c:pt>
                <c:pt idx="943">
                  <c:v>0.62668000000000001</c:v>
                </c:pt>
                <c:pt idx="944">
                  <c:v>0.62681699999999996</c:v>
                </c:pt>
                <c:pt idx="945">
                  <c:v>0.62695400000000001</c:v>
                </c:pt>
                <c:pt idx="946">
                  <c:v>0.62709099999999995</c:v>
                </c:pt>
                <c:pt idx="947">
                  <c:v>0.62722699999999998</c:v>
                </c:pt>
                <c:pt idx="948">
                  <c:v>0.62736400000000003</c:v>
                </c:pt>
                <c:pt idx="949">
                  <c:v>0.62750099999999998</c:v>
                </c:pt>
                <c:pt idx="950">
                  <c:v>0.627637</c:v>
                </c:pt>
                <c:pt idx="951">
                  <c:v>0.62777400000000005</c:v>
                </c:pt>
                <c:pt idx="952">
                  <c:v>0.62790999999999997</c:v>
                </c:pt>
                <c:pt idx="953">
                  <c:v>0.62804700000000002</c:v>
                </c:pt>
                <c:pt idx="954">
                  <c:v>0.62818300000000005</c:v>
                </c:pt>
                <c:pt idx="955">
                  <c:v>0.62831899999999996</c:v>
                </c:pt>
                <c:pt idx="956">
                  <c:v>0.62845600000000001</c:v>
                </c:pt>
                <c:pt idx="957">
                  <c:v>0.62859200000000004</c:v>
                </c:pt>
                <c:pt idx="958">
                  <c:v>0.62872799999999995</c:v>
                </c:pt>
                <c:pt idx="959">
                  <c:v>0.62886399999999998</c:v>
                </c:pt>
                <c:pt idx="960">
                  <c:v>0.629</c:v>
                </c:pt>
                <c:pt idx="961">
                  <c:v>0.62913600000000003</c:v>
                </c:pt>
                <c:pt idx="962">
                  <c:v>0.62927200000000005</c:v>
                </c:pt>
                <c:pt idx="963">
                  <c:v>0.62940799999999997</c:v>
                </c:pt>
                <c:pt idx="964">
                  <c:v>0.62954399999999999</c:v>
                </c:pt>
                <c:pt idx="965">
                  <c:v>0.62968000000000002</c:v>
                </c:pt>
                <c:pt idx="966">
                  <c:v>0.62981600000000004</c:v>
                </c:pt>
                <c:pt idx="967">
                  <c:v>0.62995199999999996</c:v>
                </c:pt>
                <c:pt idx="968">
                  <c:v>0.63008699999999995</c:v>
                </c:pt>
                <c:pt idx="969">
                  <c:v>0.63022299999999998</c:v>
                </c:pt>
                <c:pt idx="970">
                  <c:v>0.63035799999999997</c:v>
                </c:pt>
                <c:pt idx="971">
                  <c:v>0.630494</c:v>
                </c:pt>
                <c:pt idx="972">
                  <c:v>0.630629</c:v>
                </c:pt>
                <c:pt idx="973">
                  <c:v>0.63076500000000002</c:v>
                </c:pt>
                <c:pt idx="974">
                  <c:v>0.63090000000000002</c:v>
                </c:pt>
                <c:pt idx="975">
                  <c:v>0.63103500000000001</c:v>
                </c:pt>
                <c:pt idx="976">
                  <c:v>0.63117100000000004</c:v>
                </c:pt>
                <c:pt idx="977">
                  <c:v>0.63130600000000003</c:v>
                </c:pt>
                <c:pt idx="978">
                  <c:v>0.63144100000000003</c:v>
                </c:pt>
                <c:pt idx="979">
                  <c:v>0.63157600000000003</c:v>
                </c:pt>
                <c:pt idx="980">
                  <c:v>0.63171100000000002</c:v>
                </c:pt>
                <c:pt idx="981">
                  <c:v>0.63184600000000002</c:v>
                </c:pt>
                <c:pt idx="982">
                  <c:v>0.63198100000000001</c:v>
                </c:pt>
                <c:pt idx="983">
                  <c:v>0.63211600000000001</c:v>
                </c:pt>
                <c:pt idx="984">
                  <c:v>0.63225100000000001</c:v>
                </c:pt>
                <c:pt idx="985">
                  <c:v>0.63238499999999997</c:v>
                </c:pt>
                <c:pt idx="986">
                  <c:v>0.63251999999999997</c:v>
                </c:pt>
                <c:pt idx="987">
                  <c:v>0.63265499999999997</c:v>
                </c:pt>
                <c:pt idx="988">
                  <c:v>0.63278900000000005</c:v>
                </c:pt>
                <c:pt idx="989">
                  <c:v>0.63292400000000004</c:v>
                </c:pt>
                <c:pt idx="990">
                  <c:v>0.63305800000000001</c:v>
                </c:pt>
                <c:pt idx="991">
                  <c:v>0.63319300000000001</c:v>
                </c:pt>
                <c:pt idx="992">
                  <c:v>0.63332699999999997</c:v>
                </c:pt>
                <c:pt idx="993">
                  <c:v>0.63346100000000005</c:v>
                </c:pt>
                <c:pt idx="994">
                  <c:v>0.63359600000000005</c:v>
                </c:pt>
                <c:pt idx="995">
                  <c:v>0.63373000000000002</c:v>
                </c:pt>
                <c:pt idx="996">
                  <c:v>0.63386399999999998</c:v>
                </c:pt>
                <c:pt idx="997">
                  <c:v>0.63399799999999995</c:v>
                </c:pt>
                <c:pt idx="998">
                  <c:v>0.63413200000000003</c:v>
                </c:pt>
                <c:pt idx="999">
                  <c:v>0.634266</c:v>
                </c:pt>
                <c:pt idx="1000">
                  <c:v>0.63439999999999996</c:v>
                </c:pt>
                <c:pt idx="1001">
                  <c:v>0.63453400000000004</c:v>
                </c:pt>
                <c:pt idx="1002">
                  <c:v>0.63466800000000001</c:v>
                </c:pt>
                <c:pt idx="1003">
                  <c:v>0.63480199999999998</c:v>
                </c:pt>
                <c:pt idx="1004">
                  <c:v>0.63493599999999994</c:v>
                </c:pt>
                <c:pt idx="1005">
                  <c:v>0.63506899999999999</c:v>
                </c:pt>
                <c:pt idx="1006">
                  <c:v>0.63520299999999996</c:v>
                </c:pt>
                <c:pt idx="1007">
                  <c:v>0.63533600000000001</c:v>
                </c:pt>
                <c:pt idx="1008">
                  <c:v>0.63546999999999998</c:v>
                </c:pt>
                <c:pt idx="1009">
                  <c:v>0.63560300000000003</c:v>
                </c:pt>
                <c:pt idx="1010">
                  <c:v>0.635737</c:v>
                </c:pt>
                <c:pt idx="1011">
                  <c:v>0.63587000000000005</c:v>
                </c:pt>
                <c:pt idx="1012">
                  <c:v>0.63600299999999999</c:v>
                </c:pt>
                <c:pt idx="1013">
                  <c:v>0.63613699999999995</c:v>
                </c:pt>
                <c:pt idx="1014">
                  <c:v>0.63627</c:v>
                </c:pt>
                <c:pt idx="1015">
                  <c:v>0.63640300000000005</c:v>
                </c:pt>
                <c:pt idx="1016">
                  <c:v>0.63653599999999999</c:v>
                </c:pt>
                <c:pt idx="1017">
                  <c:v>0.63666900000000004</c:v>
                </c:pt>
                <c:pt idx="1018">
                  <c:v>0.63680199999999998</c:v>
                </c:pt>
                <c:pt idx="1019">
                  <c:v>0.63693500000000003</c:v>
                </c:pt>
                <c:pt idx="1020">
                  <c:v>0.63706799999999997</c:v>
                </c:pt>
                <c:pt idx="1021">
                  <c:v>0.63720100000000002</c:v>
                </c:pt>
                <c:pt idx="1022">
                  <c:v>0.63733300000000004</c:v>
                </c:pt>
                <c:pt idx="1023">
                  <c:v>0.63746599999999998</c:v>
                </c:pt>
                <c:pt idx="1024">
                  <c:v>0.63759900000000003</c:v>
                </c:pt>
                <c:pt idx="1025">
                  <c:v>0.63773100000000005</c:v>
                </c:pt>
                <c:pt idx="1026">
                  <c:v>0.63786399999999999</c:v>
                </c:pt>
                <c:pt idx="1027">
                  <c:v>0.63799600000000001</c:v>
                </c:pt>
                <c:pt idx="1028">
                  <c:v>0.63812899999999995</c:v>
                </c:pt>
                <c:pt idx="1029">
                  <c:v>0.63826099999999997</c:v>
                </c:pt>
                <c:pt idx="1030">
                  <c:v>0.63839400000000002</c:v>
                </c:pt>
                <c:pt idx="1031">
                  <c:v>0.63852600000000004</c:v>
                </c:pt>
                <c:pt idx="1032">
                  <c:v>0.63865799999999995</c:v>
                </c:pt>
                <c:pt idx="1033">
                  <c:v>0.63878999999999997</c:v>
                </c:pt>
                <c:pt idx="1034">
                  <c:v>0.63892199999999999</c:v>
                </c:pt>
                <c:pt idx="1035">
                  <c:v>0.63905400000000001</c:v>
                </c:pt>
                <c:pt idx="1036">
                  <c:v>0.63918600000000003</c:v>
                </c:pt>
                <c:pt idx="1037">
                  <c:v>0.63931800000000005</c:v>
                </c:pt>
                <c:pt idx="1038">
                  <c:v>0.63944999999999996</c:v>
                </c:pt>
                <c:pt idx="1039">
                  <c:v>0.63958199999999998</c:v>
                </c:pt>
                <c:pt idx="1040">
                  <c:v>0.639714</c:v>
                </c:pt>
                <c:pt idx="1041">
                  <c:v>0.639845</c:v>
                </c:pt>
                <c:pt idx="1042">
                  <c:v>0.63997700000000002</c:v>
                </c:pt>
                <c:pt idx="1043">
                  <c:v>0.64010900000000004</c:v>
                </c:pt>
                <c:pt idx="1044">
                  <c:v>0.64024000000000003</c:v>
                </c:pt>
                <c:pt idx="1045">
                  <c:v>0.64037200000000005</c:v>
                </c:pt>
                <c:pt idx="1046">
                  <c:v>0.64050300000000004</c:v>
                </c:pt>
                <c:pt idx="1047">
                  <c:v>0.64063400000000004</c:v>
                </c:pt>
                <c:pt idx="1048">
                  <c:v>0.64076599999999995</c:v>
                </c:pt>
                <c:pt idx="1049">
                  <c:v>0.64089700000000005</c:v>
                </c:pt>
                <c:pt idx="1050">
                  <c:v>0.64102800000000004</c:v>
                </c:pt>
                <c:pt idx="1051">
                  <c:v>0.64115900000000003</c:v>
                </c:pt>
                <c:pt idx="1052">
                  <c:v>0.64129000000000003</c:v>
                </c:pt>
                <c:pt idx="1053">
                  <c:v>0.64142100000000002</c:v>
                </c:pt>
                <c:pt idx="1054">
                  <c:v>0.64155200000000001</c:v>
                </c:pt>
                <c:pt idx="1055">
                  <c:v>0.641683</c:v>
                </c:pt>
                <c:pt idx="1056">
                  <c:v>0.641814</c:v>
                </c:pt>
                <c:pt idx="1057">
                  <c:v>0.64194499999999999</c:v>
                </c:pt>
                <c:pt idx="1058">
                  <c:v>0.64207599999999998</c:v>
                </c:pt>
                <c:pt idx="1059">
                  <c:v>0.64220699999999997</c:v>
                </c:pt>
                <c:pt idx="1060">
                  <c:v>0.64233700000000005</c:v>
                </c:pt>
                <c:pt idx="1061">
                  <c:v>0.64246800000000004</c:v>
                </c:pt>
                <c:pt idx="1062">
                  <c:v>0.642598</c:v>
                </c:pt>
                <c:pt idx="1063">
                  <c:v>0.64272899999999999</c:v>
                </c:pt>
                <c:pt idx="1064">
                  <c:v>0.64285899999999996</c:v>
                </c:pt>
                <c:pt idx="1065">
                  <c:v>0.64298999999999995</c:v>
                </c:pt>
                <c:pt idx="1066">
                  <c:v>0.64312000000000002</c:v>
                </c:pt>
                <c:pt idx="1067">
                  <c:v>0.64324999999999999</c:v>
                </c:pt>
                <c:pt idx="1068">
                  <c:v>0.64338099999999998</c:v>
                </c:pt>
                <c:pt idx="1069">
                  <c:v>0.64351100000000006</c:v>
                </c:pt>
                <c:pt idx="1070">
                  <c:v>0.64364100000000002</c:v>
                </c:pt>
                <c:pt idx="1071">
                  <c:v>0.64377099999999998</c:v>
                </c:pt>
                <c:pt idx="1072">
                  <c:v>0.64390099999999995</c:v>
                </c:pt>
                <c:pt idx="1073">
                  <c:v>0.64403100000000002</c:v>
                </c:pt>
                <c:pt idx="1074">
                  <c:v>0.64416099999999998</c:v>
                </c:pt>
                <c:pt idx="1075">
                  <c:v>0.64429000000000003</c:v>
                </c:pt>
                <c:pt idx="1076">
                  <c:v>0.64441999999999999</c:v>
                </c:pt>
                <c:pt idx="1077">
                  <c:v>0.64454999999999996</c:v>
                </c:pt>
                <c:pt idx="1078">
                  <c:v>0.64468000000000003</c:v>
                </c:pt>
                <c:pt idx="1079">
                  <c:v>0.64480899999999997</c:v>
                </c:pt>
                <c:pt idx="1080">
                  <c:v>0.64493900000000004</c:v>
                </c:pt>
                <c:pt idx="1081">
                  <c:v>0.64506799999999997</c:v>
                </c:pt>
                <c:pt idx="1082">
                  <c:v>0.64519800000000005</c:v>
                </c:pt>
                <c:pt idx="1083">
                  <c:v>0.64532699999999998</c:v>
                </c:pt>
                <c:pt idx="1084">
                  <c:v>0.64545600000000003</c:v>
                </c:pt>
                <c:pt idx="1085">
                  <c:v>0.64558599999999999</c:v>
                </c:pt>
                <c:pt idx="1086">
                  <c:v>0.64571500000000004</c:v>
                </c:pt>
                <c:pt idx="1087">
                  <c:v>0.64584399999999997</c:v>
                </c:pt>
                <c:pt idx="1088">
                  <c:v>0.64597300000000002</c:v>
                </c:pt>
                <c:pt idx="1089">
                  <c:v>0.64610199999999995</c:v>
                </c:pt>
                <c:pt idx="1090">
                  <c:v>0.646231</c:v>
                </c:pt>
                <c:pt idx="1091">
                  <c:v>0.64636000000000005</c:v>
                </c:pt>
                <c:pt idx="1092">
                  <c:v>0.64648899999999998</c:v>
                </c:pt>
                <c:pt idx="1093">
                  <c:v>0.64661800000000003</c:v>
                </c:pt>
                <c:pt idx="1094">
                  <c:v>0.64674699999999996</c:v>
                </c:pt>
                <c:pt idx="1095">
                  <c:v>0.64687499999999998</c:v>
                </c:pt>
                <c:pt idx="1096">
                  <c:v>0.64700400000000002</c:v>
                </c:pt>
                <c:pt idx="1097">
                  <c:v>0.64713299999999996</c:v>
                </c:pt>
                <c:pt idx="1098">
                  <c:v>0.64726099999999998</c:v>
                </c:pt>
                <c:pt idx="1099">
                  <c:v>0.64739000000000002</c:v>
                </c:pt>
                <c:pt idx="1100">
                  <c:v>0.64751800000000004</c:v>
                </c:pt>
                <c:pt idx="1101">
                  <c:v>0.64764699999999997</c:v>
                </c:pt>
                <c:pt idx="1102">
                  <c:v>0.64777499999999999</c:v>
                </c:pt>
                <c:pt idx="1103">
                  <c:v>0.64790300000000001</c:v>
                </c:pt>
                <c:pt idx="1104">
                  <c:v>0.64803100000000002</c:v>
                </c:pt>
                <c:pt idx="1105">
                  <c:v>0.64815999999999996</c:v>
                </c:pt>
                <c:pt idx="1106">
                  <c:v>0.64828799999999998</c:v>
                </c:pt>
                <c:pt idx="1107">
                  <c:v>0.64841599999999999</c:v>
                </c:pt>
                <c:pt idx="1108">
                  <c:v>0.64854400000000001</c:v>
                </c:pt>
                <c:pt idx="1109">
                  <c:v>0.64867200000000003</c:v>
                </c:pt>
                <c:pt idx="1110">
                  <c:v>0.64880000000000004</c:v>
                </c:pt>
                <c:pt idx="1111">
                  <c:v>0.64892700000000003</c:v>
                </c:pt>
                <c:pt idx="1112">
                  <c:v>0.64905500000000005</c:v>
                </c:pt>
                <c:pt idx="1113">
                  <c:v>0.64918299999999995</c:v>
                </c:pt>
                <c:pt idx="1114">
                  <c:v>0.64931099999999997</c:v>
                </c:pt>
                <c:pt idx="1115">
                  <c:v>0.64943799999999996</c:v>
                </c:pt>
                <c:pt idx="1116">
                  <c:v>0.64956599999999998</c:v>
                </c:pt>
                <c:pt idx="1117">
                  <c:v>0.64969299999999996</c:v>
                </c:pt>
                <c:pt idx="1118">
                  <c:v>0.64982099999999998</c:v>
                </c:pt>
                <c:pt idx="1119">
                  <c:v>0.64994799999999997</c:v>
                </c:pt>
                <c:pt idx="1120">
                  <c:v>0.65007599999999999</c:v>
                </c:pt>
                <c:pt idx="1121">
                  <c:v>0.65020299999999998</c:v>
                </c:pt>
                <c:pt idx="1122">
                  <c:v>0.65032999999999996</c:v>
                </c:pt>
                <c:pt idx="1123">
                  <c:v>0.65045699999999995</c:v>
                </c:pt>
                <c:pt idx="1124">
                  <c:v>0.65058400000000005</c:v>
                </c:pt>
                <c:pt idx="1125">
                  <c:v>0.65071199999999996</c:v>
                </c:pt>
                <c:pt idx="1126">
                  <c:v>0.65083899999999995</c:v>
                </c:pt>
                <c:pt idx="1127">
                  <c:v>0.65096600000000004</c:v>
                </c:pt>
                <c:pt idx="1128">
                  <c:v>0.651092</c:v>
                </c:pt>
                <c:pt idx="1129">
                  <c:v>0.65121899999999999</c:v>
                </c:pt>
                <c:pt idx="1130">
                  <c:v>0.65134599999999998</c:v>
                </c:pt>
                <c:pt idx="1131">
                  <c:v>0.65147299999999997</c:v>
                </c:pt>
                <c:pt idx="1132">
                  <c:v>0.65159999999999996</c:v>
                </c:pt>
                <c:pt idx="1133">
                  <c:v>0.65172600000000003</c:v>
                </c:pt>
                <c:pt idx="1134">
                  <c:v>0.65185300000000002</c:v>
                </c:pt>
                <c:pt idx="1135">
                  <c:v>0.65197899999999998</c:v>
                </c:pt>
                <c:pt idx="1136">
                  <c:v>0.65210599999999996</c:v>
                </c:pt>
                <c:pt idx="1137">
                  <c:v>0.65223200000000003</c:v>
                </c:pt>
                <c:pt idx="1138">
                  <c:v>0.65235900000000002</c:v>
                </c:pt>
                <c:pt idx="1139">
                  <c:v>0.65248499999999998</c:v>
                </c:pt>
                <c:pt idx="1140">
                  <c:v>0.65261100000000005</c:v>
                </c:pt>
                <c:pt idx="1141">
                  <c:v>0.65273700000000001</c:v>
                </c:pt>
                <c:pt idx="1142">
                  <c:v>0.65286299999999997</c:v>
                </c:pt>
                <c:pt idx="1143">
                  <c:v>0.65298999999999996</c:v>
                </c:pt>
                <c:pt idx="1144">
                  <c:v>0.65311600000000003</c:v>
                </c:pt>
                <c:pt idx="1145">
                  <c:v>0.65324199999999999</c:v>
                </c:pt>
                <c:pt idx="1146">
                  <c:v>0.65336700000000003</c:v>
                </c:pt>
                <c:pt idx="1147">
                  <c:v>0.65349299999999999</c:v>
                </c:pt>
                <c:pt idx="1148">
                  <c:v>0.65361899999999995</c:v>
                </c:pt>
                <c:pt idx="1149">
                  <c:v>0.65374500000000002</c:v>
                </c:pt>
                <c:pt idx="1150">
                  <c:v>0.65387099999999998</c:v>
                </c:pt>
                <c:pt idx="1151">
                  <c:v>0.65399600000000002</c:v>
                </c:pt>
                <c:pt idx="1152">
                  <c:v>0.65412199999999998</c:v>
                </c:pt>
                <c:pt idx="1153">
                  <c:v>0.65424700000000002</c:v>
                </c:pt>
                <c:pt idx="1154">
                  <c:v>0.65437299999999998</c:v>
                </c:pt>
                <c:pt idx="1155">
                  <c:v>0.65449800000000002</c:v>
                </c:pt>
                <c:pt idx="1156">
                  <c:v>0.65462399999999998</c:v>
                </c:pt>
                <c:pt idx="1157">
                  <c:v>0.65474900000000003</c:v>
                </c:pt>
                <c:pt idx="1158">
                  <c:v>0.65487399999999996</c:v>
                </c:pt>
                <c:pt idx="1159">
                  <c:v>0.65500000000000003</c:v>
                </c:pt>
                <c:pt idx="1160">
                  <c:v>0.65512499999999996</c:v>
                </c:pt>
                <c:pt idx="1161">
                  <c:v>0.65525</c:v>
                </c:pt>
                <c:pt idx="1162">
                  <c:v>0.65537500000000004</c:v>
                </c:pt>
                <c:pt idx="1163">
                  <c:v>0.65549999999999997</c:v>
                </c:pt>
                <c:pt idx="1164">
                  <c:v>0.65562500000000001</c:v>
                </c:pt>
                <c:pt idx="1165">
                  <c:v>0.65575000000000006</c:v>
                </c:pt>
                <c:pt idx="1166">
                  <c:v>0.65587499999999999</c:v>
                </c:pt>
                <c:pt idx="1167">
                  <c:v>0.655999</c:v>
                </c:pt>
                <c:pt idx="1168">
                  <c:v>0.65612400000000004</c:v>
                </c:pt>
                <c:pt idx="1169">
                  <c:v>0.65624899999999997</c:v>
                </c:pt>
                <c:pt idx="1170">
                  <c:v>0.65637299999999998</c:v>
                </c:pt>
                <c:pt idx="1171">
                  <c:v>0.65649800000000003</c:v>
                </c:pt>
                <c:pt idx="1172">
                  <c:v>0.65662200000000004</c:v>
                </c:pt>
                <c:pt idx="1173">
                  <c:v>0.65674699999999997</c:v>
                </c:pt>
                <c:pt idx="1174">
                  <c:v>0.65687099999999998</c:v>
                </c:pt>
                <c:pt idx="1175">
                  <c:v>0.65699600000000002</c:v>
                </c:pt>
                <c:pt idx="1176">
                  <c:v>0.65712000000000004</c:v>
                </c:pt>
                <c:pt idx="1177">
                  <c:v>0.65724400000000005</c:v>
                </c:pt>
                <c:pt idx="1178">
                  <c:v>0.65736799999999995</c:v>
                </c:pt>
                <c:pt idx="1179">
                  <c:v>0.65749299999999999</c:v>
                </c:pt>
                <c:pt idx="1180">
                  <c:v>0.65761700000000001</c:v>
                </c:pt>
                <c:pt idx="1181">
                  <c:v>0.65774100000000002</c:v>
                </c:pt>
                <c:pt idx="1182">
                  <c:v>0.65786500000000003</c:v>
                </c:pt>
                <c:pt idx="1183">
                  <c:v>0.65798900000000005</c:v>
                </c:pt>
                <c:pt idx="1184">
                  <c:v>0.65811200000000003</c:v>
                </c:pt>
                <c:pt idx="1185">
                  <c:v>0.65823600000000004</c:v>
                </c:pt>
                <c:pt idx="1186">
                  <c:v>0.65835999999999995</c:v>
                </c:pt>
                <c:pt idx="1187">
                  <c:v>0.65848399999999996</c:v>
                </c:pt>
                <c:pt idx="1188">
                  <c:v>0.65860700000000005</c:v>
                </c:pt>
                <c:pt idx="1189">
                  <c:v>0.65873099999999996</c:v>
                </c:pt>
                <c:pt idx="1190">
                  <c:v>0.65885499999999997</c:v>
                </c:pt>
                <c:pt idx="1191">
                  <c:v>0.65897799999999995</c:v>
                </c:pt>
                <c:pt idx="1192">
                  <c:v>0.65910199999999997</c:v>
                </c:pt>
                <c:pt idx="1193">
                  <c:v>0.65922499999999995</c:v>
                </c:pt>
                <c:pt idx="1194">
                  <c:v>0.65934800000000005</c:v>
                </c:pt>
                <c:pt idx="1195">
                  <c:v>0.65947199999999995</c:v>
                </c:pt>
                <c:pt idx="1196">
                  <c:v>0.65959500000000004</c:v>
                </c:pt>
                <c:pt idx="1197">
                  <c:v>0.65971800000000003</c:v>
                </c:pt>
                <c:pt idx="1198">
                  <c:v>0.65984100000000001</c:v>
                </c:pt>
                <c:pt idx="1199">
                  <c:v>0.659964</c:v>
                </c:pt>
                <c:pt idx="1200">
                  <c:v>0.66008699999999998</c:v>
                </c:pt>
                <c:pt idx="1201">
                  <c:v>0.66020999999999996</c:v>
                </c:pt>
                <c:pt idx="1202">
                  <c:v>0.66033299999999995</c:v>
                </c:pt>
                <c:pt idx="1203">
                  <c:v>0.66045600000000004</c:v>
                </c:pt>
                <c:pt idx="1204">
                  <c:v>0.66057900000000003</c:v>
                </c:pt>
                <c:pt idx="1205">
                  <c:v>0.66070099999999998</c:v>
                </c:pt>
                <c:pt idx="1206">
                  <c:v>0.66082399999999997</c:v>
                </c:pt>
                <c:pt idx="1207">
                  <c:v>0.66094699999999995</c:v>
                </c:pt>
                <c:pt idx="1208">
                  <c:v>0.66106900000000002</c:v>
                </c:pt>
                <c:pt idx="1209">
                  <c:v>0.661192</c:v>
                </c:pt>
                <c:pt idx="1210">
                  <c:v>0.66131399999999996</c:v>
                </c:pt>
                <c:pt idx="1211">
                  <c:v>0.66143700000000005</c:v>
                </c:pt>
                <c:pt idx="1212">
                  <c:v>0.66155900000000001</c:v>
                </c:pt>
                <c:pt idx="1213">
                  <c:v>0.66168099999999996</c:v>
                </c:pt>
                <c:pt idx="1214">
                  <c:v>0.66180399999999995</c:v>
                </c:pt>
                <c:pt idx="1215">
                  <c:v>0.66192600000000001</c:v>
                </c:pt>
                <c:pt idx="1216">
                  <c:v>0.66204799999999997</c:v>
                </c:pt>
                <c:pt idx="1217">
                  <c:v>0.66217000000000004</c:v>
                </c:pt>
                <c:pt idx="1218">
                  <c:v>0.66229199999999999</c:v>
                </c:pt>
                <c:pt idx="1219">
                  <c:v>0.66241399999999995</c:v>
                </c:pt>
                <c:pt idx="1220">
                  <c:v>0.66253600000000001</c:v>
                </c:pt>
                <c:pt idx="1221">
                  <c:v>0.66265799999999997</c:v>
                </c:pt>
                <c:pt idx="1222">
                  <c:v>0.66278000000000004</c:v>
                </c:pt>
                <c:pt idx="1223">
                  <c:v>0.66290199999999999</c:v>
                </c:pt>
                <c:pt idx="1224">
                  <c:v>0.66302300000000003</c:v>
                </c:pt>
                <c:pt idx="1225">
                  <c:v>0.66314499999999998</c:v>
                </c:pt>
                <c:pt idx="1226">
                  <c:v>0.66326700000000005</c:v>
                </c:pt>
                <c:pt idx="1227">
                  <c:v>0.66338799999999998</c:v>
                </c:pt>
                <c:pt idx="1228">
                  <c:v>0.66351000000000004</c:v>
                </c:pt>
                <c:pt idx="1229">
                  <c:v>0.66363099999999997</c:v>
                </c:pt>
                <c:pt idx="1230">
                  <c:v>0.66375300000000004</c:v>
                </c:pt>
                <c:pt idx="1231">
                  <c:v>0.66387399999999996</c:v>
                </c:pt>
                <c:pt idx="1232">
                  <c:v>0.663995</c:v>
                </c:pt>
                <c:pt idx="1233">
                  <c:v>0.66411699999999996</c:v>
                </c:pt>
                <c:pt idx="1234">
                  <c:v>0.664238</c:v>
                </c:pt>
                <c:pt idx="1235">
                  <c:v>0.66435900000000003</c:v>
                </c:pt>
                <c:pt idx="1236">
                  <c:v>0.66447999999999996</c:v>
                </c:pt>
                <c:pt idx="1237">
                  <c:v>0.664601</c:v>
                </c:pt>
                <c:pt idx="1238">
                  <c:v>0.66472200000000004</c:v>
                </c:pt>
                <c:pt idx="1239">
                  <c:v>0.66484299999999996</c:v>
                </c:pt>
                <c:pt idx="1240">
                  <c:v>0.664964</c:v>
                </c:pt>
                <c:pt idx="1241">
                  <c:v>0.66508500000000004</c:v>
                </c:pt>
                <c:pt idx="1242">
                  <c:v>0.66520599999999996</c:v>
                </c:pt>
                <c:pt idx="1243">
                  <c:v>0.66532599999999997</c:v>
                </c:pt>
                <c:pt idx="1244">
                  <c:v>0.66544700000000001</c:v>
                </c:pt>
                <c:pt idx="1245">
                  <c:v>0.66556800000000005</c:v>
                </c:pt>
                <c:pt idx="1246">
                  <c:v>0.66568799999999995</c:v>
                </c:pt>
                <c:pt idx="1247">
                  <c:v>0.66580899999999998</c:v>
                </c:pt>
                <c:pt idx="1248">
                  <c:v>0.66592899999999999</c:v>
                </c:pt>
                <c:pt idx="1249">
                  <c:v>0.66605000000000003</c:v>
                </c:pt>
                <c:pt idx="1250">
                  <c:v>0.66617000000000004</c:v>
                </c:pt>
                <c:pt idx="1251">
                  <c:v>0.66629000000000005</c:v>
                </c:pt>
                <c:pt idx="1252">
                  <c:v>0.66641099999999998</c:v>
                </c:pt>
                <c:pt idx="1253">
                  <c:v>0.66653099999999998</c:v>
                </c:pt>
                <c:pt idx="1254">
                  <c:v>0.66665099999999999</c:v>
                </c:pt>
                <c:pt idx="1255">
                  <c:v>0.666771</c:v>
                </c:pt>
                <c:pt idx="1256">
                  <c:v>0.66689100000000001</c:v>
                </c:pt>
                <c:pt idx="1257">
                  <c:v>0.66701100000000002</c:v>
                </c:pt>
                <c:pt idx="1258">
                  <c:v>0.66713100000000003</c:v>
                </c:pt>
                <c:pt idx="1259">
                  <c:v>0.66725100000000004</c:v>
                </c:pt>
                <c:pt idx="1260">
                  <c:v>0.66737100000000005</c:v>
                </c:pt>
                <c:pt idx="1261">
                  <c:v>0.66749099999999995</c:v>
                </c:pt>
                <c:pt idx="1262">
                  <c:v>0.66761000000000004</c:v>
                </c:pt>
                <c:pt idx="1263">
                  <c:v>0.66773000000000005</c:v>
                </c:pt>
                <c:pt idx="1264">
                  <c:v>0.66785000000000005</c:v>
                </c:pt>
                <c:pt idx="1265">
                  <c:v>0.66796900000000003</c:v>
                </c:pt>
                <c:pt idx="1266">
                  <c:v>0.66808900000000004</c:v>
                </c:pt>
                <c:pt idx="1267">
                  <c:v>0.66820800000000002</c:v>
                </c:pt>
                <c:pt idx="1268">
                  <c:v>0.66832800000000003</c:v>
                </c:pt>
                <c:pt idx="1269">
                  <c:v>0.66844700000000001</c:v>
                </c:pt>
                <c:pt idx="1270">
                  <c:v>0.66856599999999999</c:v>
                </c:pt>
                <c:pt idx="1271">
                  <c:v>0.668686</c:v>
                </c:pt>
                <c:pt idx="1272">
                  <c:v>0.66880499999999998</c:v>
                </c:pt>
                <c:pt idx="1273">
                  <c:v>0.66892399999999996</c:v>
                </c:pt>
                <c:pt idx="1274">
                  <c:v>0.66904300000000005</c:v>
                </c:pt>
                <c:pt idx="1275">
                  <c:v>0.66916200000000003</c:v>
                </c:pt>
                <c:pt idx="1276">
                  <c:v>0.66928100000000001</c:v>
                </c:pt>
                <c:pt idx="1277">
                  <c:v>0.6694</c:v>
                </c:pt>
                <c:pt idx="1278">
                  <c:v>0.66951899999999998</c:v>
                </c:pt>
                <c:pt idx="1279">
                  <c:v>0.66963799999999996</c:v>
                </c:pt>
                <c:pt idx="1280">
                  <c:v>0.66975700000000005</c:v>
                </c:pt>
                <c:pt idx="1281">
                  <c:v>0.669875</c:v>
                </c:pt>
                <c:pt idx="1282">
                  <c:v>0.66999399999999998</c:v>
                </c:pt>
                <c:pt idx="1283">
                  <c:v>0.67011299999999996</c:v>
                </c:pt>
                <c:pt idx="1284">
                  <c:v>0.67023100000000002</c:v>
                </c:pt>
                <c:pt idx="1285">
                  <c:v>0.67035</c:v>
                </c:pt>
                <c:pt idx="1286">
                  <c:v>0.67046799999999995</c:v>
                </c:pt>
                <c:pt idx="1287">
                  <c:v>0.67058700000000004</c:v>
                </c:pt>
                <c:pt idx="1288">
                  <c:v>0.670705</c:v>
                </c:pt>
                <c:pt idx="1289">
                  <c:v>0.67082299999999995</c:v>
                </c:pt>
                <c:pt idx="1290">
                  <c:v>0.67094200000000004</c:v>
                </c:pt>
                <c:pt idx="1291">
                  <c:v>0.67105999999999999</c:v>
                </c:pt>
                <c:pt idx="1292">
                  <c:v>0.67117800000000005</c:v>
                </c:pt>
                <c:pt idx="1293">
                  <c:v>0.671296</c:v>
                </c:pt>
                <c:pt idx="1294">
                  <c:v>0.67141399999999996</c:v>
                </c:pt>
                <c:pt idx="1295">
                  <c:v>0.67153200000000002</c:v>
                </c:pt>
                <c:pt idx="1296">
                  <c:v>0.67164999999999997</c:v>
                </c:pt>
                <c:pt idx="1297">
                  <c:v>0.67176800000000003</c:v>
                </c:pt>
                <c:pt idx="1298">
                  <c:v>0.67188599999999998</c:v>
                </c:pt>
                <c:pt idx="1299">
                  <c:v>0.67200400000000005</c:v>
                </c:pt>
                <c:pt idx="1300">
                  <c:v>0.672122</c:v>
                </c:pt>
                <c:pt idx="1301">
                  <c:v>0.67223900000000003</c:v>
                </c:pt>
                <c:pt idx="1302">
                  <c:v>0.67235699999999998</c:v>
                </c:pt>
                <c:pt idx="1303">
                  <c:v>0.67247500000000004</c:v>
                </c:pt>
                <c:pt idx="1304">
                  <c:v>0.67259199999999997</c:v>
                </c:pt>
                <c:pt idx="1305">
                  <c:v>0.67271000000000003</c:v>
                </c:pt>
                <c:pt idx="1306">
                  <c:v>0.67282699999999995</c:v>
                </c:pt>
                <c:pt idx="1307">
                  <c:v>0.67294399999999999</c:v>
                </c:pt>
                <c:pt idx="1308">
                  <c:v>0.67306200000000005</c:v>
                </c:pt>
                <c:pt idx="1309">
                  <c:v>0.67317899999999997</c:v>
                </c:pt>
                <c:pt idx="1310">
                  <c:v>0.67329600000000001</c:v>
                </c:pt>
                <c:pt idx="1311">
                  <c:v>0.67341399999999996</c:v>
                </c:pt>
                <c:pt idx="1312">
                  <c:v>0.67353099999999999</c:v>
                </c:pt>
                <c:pt idx="1313">
                  <c:v>0.67364800000000002</c:v>
                </c:pt>
                <c:pt idx="1314">
                  <c:v>0.67376499999999995</c:v>
                </c:pt>
                <c:pt idx="1315">
                  <c:v>0.67388199999999998</c:v>
                </c:pt>
                <c:pt idx="1316">
                  <c:v>0.67399900000000001</c:v>
                </c:pt>
                <c:pt idx="1317">
                  <c:v>0.67411600000000005</c:v>
                </c:pt>
                <c:pt idx="1318">
                  <c:v>0.67423200000000005</c:v>
                </c:pt>
                <c:pt idx="1319">
                  <c:v>0.67434899999999998</c:v>
                </c:pt>
                <c:pt idx="1320">
                  <c:v>0.67446600000000001</c:v>
                </c:pt>
                <c:pt idx="1321">
                  <c:v>0.67458300000000004</c:v>
                </c:pt>
                <c:pt idx="1322">
                  <c:v>0.67469900000000005</c:v>
                </c:pt>
                <c:pt idx="1323">
                  <c:v>0.67481599999999997</c:v>
                </c:pt>
                <c:pt idx="1324">
                  <c:v>0.67493199999999998</c:v>
                </c:pt>
                <c:pt idx="1325">
                  <c:v>0.67504900000000001</c:v>
                </c:pt>
                <c:pt idx="1326">
                  <c:v>0.67516500000000002</c:v>
                </c:pt>
                <c:pt idx="1327">
                  <c:v>0.67528200000000005</c:v>
                </c:pt>
                <c:pt idx="1328">
                  <c:v>0.67539800000000005</c:v>
                </c:pt>
                <c:pt idx="1329">
                  <c:v>0.67551399999999995</c:v>
                </c:pt>
                <c:pt idx="1330">
                  <c:v>0.67562999999999995</c:v>
                </c:pt>
                <c:pt idx="1331">
                  <c:v>0.67574699999999999</c:v>
                </c:pt>
                <c:pt idx="1332">
                  <c:v>0.67586299999999999</c:v>
                </c:pt>
                <c:pt idx="1333">
                  <c:v>0.675979</c:v>
                </c:pt>
                <c:pt idx="1334">
                  <c:v>0.676095</c:v>
                </c:pt>
                <c:pt idx="1335">
                  <c:v>0.67621100000000001</c:v>
                </c:pt>
                <c:pt idx="1336">
                  <c:v>0.67632700000000001</c:v>
                </c:pt>
                <c:pt idx="1337">
                  <c:v>0.67644199999999999</c:v>
                </c:pt>
                <c:pt idx="1338">
                  <c:v>0.67655799999999999</c:v>
                </c:pt>
                <c:pt idx="1339">
                  <c:v>0.676674</c:v>
                </c:pt>
                <c:pt idx="1340">
                  <c:v>0.67679</c:v>
                </c:pt>
                <c:pt idx="1341">
                  <c:v>0.67690499999999998</c:v>
                </c:pt>
                <c:pt idx="1342">
                  <c:v>0.67702099999999998</c:v>
                </c:pt>
                <c:pt idx="1343">
                  <c:v>0.67713699999999999</c:v>
                </c:pt>
                <c:pt idx="1344">
                  <c:v>0.67725199999999997</c:v>
                </c:pt>
                <c:pt idx="1345">
                  <c:v>0.67736700000000005</c:v>
                </c:pt>
                <c:pt idx="1346">
                  <c:v>0.67748299999999995</c:v>
                </c:pt>
                <c:pt idx="1347">
                  <c:v>0.67759800000000003</c:v>
                </c:pt>
                <c:pt idx="1348">
                  <c:v>0.67771400000000004</c:v>
                </c:pt>
                <c:pt idx="1349">
                  <c:v>0.67782900000000001</c:v>
                </c:pt>
                <c:pt idx="1350">
                  <c:v>0.67794399999999999</c:v>
                </c:pt>
                <c:pt idx="1351">
                  <c:v>0.67805899999999997</c:v>
                </c:pt>
                <c:pt idx="1352">
                  <c:v>0.67817400000000005</c:v>
                </c:pt>
                <c:pt idx="1353">
                  <c:v>0.67828900000000003</c:v>
                </c:pt>
                <c:pt idx="1354">
                  <c:v>0.67840400000000001</c:v>
                </c:pt>
                <c:pt idx="1355">
                  <c:v>0.67851899999999998</c:v>
                </c:pt>
                <c:pt idx="1356">
                  <c:v>0.67863399999999996</c:v>
                </c:pt>
                <c:pt idx="1357">
                  <c:v>0.67874900000000005</c:v>
                </c:pt>
                <c:pt idx="1358">
                  <c:v>0.67886400000000002</c:v>
                </c:pt>
                <c:pt idx="1359">
                  <c:v>0.67897799999999997</c:v>
                </c:pt>
                <c:pt idx="1360">
                  <c:v>0.67909299999999995</c:v>
                </c:pt>
                <c:pt idx="1361">
                  <c:v>0.67920800000000003</c:v>
                </c:pt>
                <c:pt idx="1362">
                  <c:v>0.67932199999999998</c:v>
                </c:pt>
                <c:pt idx="1363">
                  <c:v>0.67943699999999996</c:v>
                </c:pt>
                <c:pt idx="1364">
                  <c:v>0.67955100000000002</c:v>
                </c:pt>
                <c:pt idx="1365">
                  <c:v>0.67966599999999999</c:v>
                </c:pt>
                <c:pt idx="1366">
                  <c:v>0.67978000000000005</c:v>
                </c:pt>
                <c:pt idx="1367">
                  <c:v>0.679894</c:v>
                </c:pt>
                <c:pt idx="1368">
                  <c:v>0.68000899999999997</c:v>
                </c:pt>
                <c:pt idx="1369">
                  <c:v>0.68012300000000003</c:v>
                </c:pt>
                <c:pt idx="1370">
                  <c:v>0.68023699999999998</c:v>
                </c:pt>
                <c:pt idx="1371">
                  <c:v>0.68035100000000004</c:v>
                </c:pt>
                <c:pt idx="1372">
                  <c:v>0.68046499999999999</c:v>
                </c:pt>
                <c:pt idx="1373">
                  <c:v>0.68057900000000005</c:v>
                </c:pt>
                <c:pt idx="1374">
                  <c:v>0.68069299999999999</c:v>
                </c:pt>
                <c:pt idx="1375">
                  <c:v>0.68080700000000005</c:v>
                </c:pt>
                <c:pt idx="1376">
                  <c:v>0.680921</c:v>
                </c:pt>
                <c:pt idx="1377">
                  <c:v>0.68103499999999995</c:v>
                </c:pt>
                <c:pt idx="1378">
                  <c:v>0.68114799999999998</c:v>
                </c:pt>
                <c:pt idx="1379">
                  <c:v>0.68126200000000003</c:v>
                </c:pt>
                <c:pt idx="1380">
                  <c:v>0.68137599999999998</c:v>
                </c:pt>
                <c:pt idx="1381">
                  <c:v>0.68148900000000001</c:v>
                </c:pt>
                <c:pt idx="1382">
                  <c:v>0.68160299999999996</c:v>
                </c:pt>
                <c:pt idx="1383">
                  <c:v>0.68171599999999999</c:v>
                </c:pt>
                <c:pt idx="1384">
                  <c:v>0.68183000000000005</c:v>
                </c:pt>
                <c:pt idx="1385">
                  <c:v>0.68194299999999997</c:v>
                </c:pt>
                <c:pt idx="1386">
                  <c:v>0.68205700000000002</c:v>
                </c:pt>
                <c:pt idx="1387">
                  <c:v>0.68217000000000005</c:v>
                </c:pt>
                <c:pt idx="1388">
                  <c:v>0.68228299999999997</c:v>
                </c:pt>
                <c:pt idx="1389">
                  <c:v>0.682396</c:v>
                </c:pt>
                <c:pt idx="1390">
                  <c:v>0.68250999999999995</c:v>
                </c:pt>
                <c:pt idx="1391">
                  <c:v>0.68262299999999998</c:v>
                </c:pt>
                <c:pt idx="1392">
                  <c:v>0.68273600000000001</c:v>
                </c:pt>
                <c:pt idx="1393">
                  <c:v>0.68284900000000004</c:v>
                </c:pt>
                <c:pt idx="1394">
                  <c:v>0.68296199999999996</c:v>
                </c:pt>
                <c:pt idx="1395">
                  <c:v>0.68307399999999996</c:v>
                </c:pt>
                <c:pt idx="1396">
                  <c:v>0.68318699999999999</c:v>
                </c:pt>
                <c:pt idx="1397">
                  <c:v>0.68330000000000002</c:v>
                </c:pt>
                <c:pt idx="1398">
                  <c:v>0.68341300000000005</c:v>
                </c:pt>
                <c:pt idx="1399">
                  <c:v>0.68352500000000005</c:v>
                </c:pt>
                <c:pt idx="1400">
                  <c:v>0.68363799999999997</c:v>
                </c:pt>
                <c:pt idx="1401">
                  <c:v>0.683751</c:v>
                </c:pt>
                <c:pt idx="1402">
                  <c:v>0.683863</c:v>
                </c:pt>
                <c:pt idx="1403">
                  <c:v>0.68397600000000003</c:v>
                </c:pt>
                <c:pt idx="1404">
                  <c:v>0.68408800000000003</c:v>
                </c:pt>
                <c:pt idx="1405">
                  <c:v>0.68420000000000003</c:v>
                </c:pt>
                <c:pt idx="1406">
                  <c:v>0.68431299999999995</c:v>
                </c:pt>
                <c:pt idx="1407">
                  <c:v>0.68442499999999995</c:v>
                </c:pt>
                <c:pt idx="1408">
                  <c:v>0.68453699999999995</c:v>
                </c:pt>
                <c:pt idx="1409">
                  <c:v>0.68464899999999995</c:v>
                </c:pt>
                <c:pt idx="1410">
                  <c:v>0.68476099999999995</c:v>
                </c:pt>
                <c:pt idx="1411">
                  <c:v>0.68487399999999998</c:v>
                </c:pt>
                <c:pt idx="1412">
                  <c:v>0.68498599999999998</c:v>
                </c:pt>
                <c:pt idx="1413">
                  <c:v>0.68509699999999996</c:v>
                </c:pt>
                <c:pt idx="1414">
                  <c:v>0.68520899999999996</c:v>
                </c:pt>
                <c:pt idx="1415">
                  <c:v>0.68532099999999996</c:v>
                </c:pt>
                <c:pt idx="1416">
                  <c:v>0.68543299999999996</c:v>
                </c:pt>
                <c:pt idx="1417">
                  <c:v>0.68554499999999996</c:v>
                </c:pt>
                <c:pt idx="1418">
                  <c:v>0.68565600000000004</c:v>
                </c:pt>
                <c:pt idx="1419">
                  <c:v>0.68576800000000004</c:v>
                </c:pt>
                <c:pt idx="1420">
                  <c:v>0.68588000000000005</c:v>
                </c:pt>
                <c:pt idx="1421">
                  <c:v>0.68599100000000002</c:v>
                </c:pt>
                <c:pt idx="1422">
                  <c:v>0.68610300000000002</c:v>
                </c:pt>
                <c:pt idx="1423">
                  <c:v>0.68621399999999999</c:v>
                </c:pt>
                <c:pt idx="1424">
                  <c:v>0.68632599999999999</c:v>
                </c:pt>
                <c:pt idx="1425">
                  <c:v>0.68643699999999996</c:v>
                </c:pt>
                <c:pt idx="1426">
                  <c:v>0.68654800000000005</c:v>
                </c:pt>
                <c:pt idx="1427">
                  <c:v>0.68665900000000002</c:v>
                </c:pt>
                <c:pt idx="1428">
                  <c:v>0.68677100000000002</c:v>
                </c:pt>
                <c:pt idx="1429">
                  <c:v>0.68688199999999999</c:v>
                </c:pt>
                <c:pt idx="1430">
                  <c:v>0.68699299999999996</c:v>
                </c:pt>
                <c:pt idx="1431">
                  <c:v>0.68710400000000005</c:v>
                </c:pt>
                <c:pt idx="1432">
                  <c:v>0.68721500000000002</c:v>
                </c:pt>
                <c:pt idx="1433">
                  <c:v>0.68732599999999999</c:v>
                </c:pt>
                <c:pt idx="1434">
                  <c:v>0.68743600000000005</c:v>
                </c:pt>
                <c:pt idx="1435">
                  <c:v>0.68754700000000002</c:v>
                </c:pt>
                <c:pt idx="1436">
                  <c:v>0.68765799999999999</c:v>
                </c:pt>
                <c:pt idx="1437">
                  <c:v>0.68776899999999996</c:v>
                </c:pt>
                <c:pt idx="1438">
                  <c:v>0.68787900000000002</c:v>
                </c:pt>
                <c:pt idx="1439">
                  <c:v>0.68798999999999999</c:v>
                </c:pt>
                <c:pt idx="1440">
                  <c:v>0.68810099999999996</c:v>
                </c:pt>
                <c:pt idx="1441">
                  <c:v>0.68821100000000002</c:v>
                </c:pt>
                <c:pt idx="1442">
                  <c:v>0.68832099999999996</c:v>
                </c:pt>
                <c:pt idx="1443">
                  <c:v>0.68843200000000004</c:v>
                </c:pt>
                <c:pt idx="1444">
                  <c:v>0.68854199999999999</c:v>
                </c:pt>
                <c:pt idx="1445">
                  <c:v>0.68865200000000004</c:v>
                </c:pt>
                <c:pt idx="1446">
                  <c:v>0.68876300000000001</c:v>
                </c:pt>
                <c:pt idx="1447">
                  <c:v>0.68887299999999996</c:v>
                </c:pt>
                <c:pt idx="1448">
                  <c:v>0.68898300000000001</c:v>
                </c:pt>
                <c:pt idx="1449">
                  <c:v>0.68909299999999996</c:v>
                </c:pt>
                <c:pt idx="1450">
                  <c:v>0.68920300000000001</c:v>
                </c:pt>
                <c:pt idx="1451">
                  <c:v>0.68931299999999995</c:v>
                </c:pt>
                <c:pt idx="1452">
                  <c:v>0.68942300000000001</c:v>
                </c:pt>
                <c:pt idx="1453">
                  <c:v>0.68953299999999995</c:v>
                </c:pt>
                <c:pt idx="1454">
                  <c:v>0.68964300000000001</c:v>
                </c:pt>
                <c:pt idx="1455">
                  <c:v>0.68975200000000003</c:v>
                </c:pt>
                <c:pt idx="1456">
                  <c:v>0.68986199999999998</c:v>
                </c:pt>
                <c:pt idx="1457">
                  <c:v>0.68997200000000003</c:v>
                </c:pt>
                <c:pt idx="1458">
                  <c:v>0.69008100000000006</c:v>
                </c:pt>
                <c:pt idx="1459">
                  <c:v>0.690191</c:v>
                </c:pt>
                <c:pt idx="1460">
                  <c:v>0.69030000000000002</c:v>
                </c:pt>
                <c:pt idx="1461">
                  <c:v>0.69040999999999997</c:v>
                </c:pt>
                <c:pt idx="1462">
                  <c:v>0.69051899999999999</c:v>
                </c:pt>
                <c:pt idx="1463">
                  <c:v>0.69062800000000002</c:v>
                </c:pt>
                <c:pt idx="1464">
                  <c:v>0.69073799999999996</c:v>
                </c:pt>
                <c:pt idx="1465">
                  <c:v>0.69084699999999999</c:v>
                </c:pt>
                <c:pt idx="1466">
                  <c:v>0.69095600000000001</c:v>
                </c:pt>
                <c:pt idx="1467">
                  <c:v>0.69106500000000004</c:v>
                </c:pt>
                <c:pt idx="1468">
                  <c:v>0.69117399999999996</c:v>
                </c:pt>
                <c:pt idx="1469">
                  <c:v>0.69128299999999998</c:v>
                </c:pt>
                <c:pt idx="1470">
                  <c:v>0.69139200000000001</c:v>
                </c:pt>
                <c:pt idx="1471">
                  <c:v>0.69150100000000003</c:v>
                </c:pt>
                <c:pt idx="1472">
                  <c:v>0.69160999999999995</c:v>
                </c:pt>
                <c:pt idx="1473">
                  <c:v>0.69171800000000006</c:v>
                </c:pt>
                <c:pt idx="1474">
                  <c:v>0.69182699999999997</c:v>
                </c:pt>
                <c:pt idx="1475">
                  <c:v>0.691936</c:v>
                </c:pt>
                <c:pt idx="1476">
                  <c:v>0.69204399999999999</c:v>
                </c:pt>
                <c:pt idx="1477">
                  <c:v>0.69215300000000002</c:v>
                </c:pt>
                <c:pt idx="1478">
                  <c:v>0.69226100000000002</c:v>
                </c:pt>
                <c:pt idx="1479">
                  <c:v>0.69237000000000004</c:v>
                </c:pt>
                <c:pt idx="1480">
                  <c:v>0.69247800000000004</c:v>
                </c:pt>
                <c:pt idx="1481">
                  <c:v>0.69258699999999995</c:v>
                </c:pt>
                <c:pt idx="1482">
                  <c:v>0.69269499999999995</c:v>
                </c:pt>
                <c:pt idx="1483">
                  <c:v>0.69280299999999995</c:v>
                </c:pt>
                <c:pt idx="1484">
                  <c:v>0.69291100000000005</c:v>
                </c:pt>
                <c:pt idx="1485">
                  <c:v>0.69301900000000005</c:v>
                </c:pt>
                <c:pt idx="1486">
                  <c:v>0.69312700000000005</c:v>
                </c:pt>
                <c:pt idx="1487">
                  <c:v>0.69323500000000005</c:v>
                </c:pt>
                <c:pt idx="1488">
                  <c:v>0.69334300000000004</c:v>
                </c:pt>
                <c:pt idx="1489">
                  <c:v>0.69345100000000004</c:v>
                </c:pt>
                <c:pt idx="1490">
                  <c:v>0.69355900000000004</c:v>
                </c:pt>
                <c:pt idx="1491">
                  <c:v>0.69366700000000003</c:v>
                </c:pt>
                <c:pt idx="1492">
                  <c:v>0.693774</c:v>
                </c:pt>
                <c:pt idx="1493">
                  <c:v>0.693882</c:v>
                </c:pt>
                <c:pt idx="1494">
                  <c:v>0.69399</c:v>
                </c:pt>
                <c:pt idx="1495">
                  <c:v>0.69409699999999996</c:v>
                </c:pt>
                <c:pt idx="1496">
                  <c:v>0.69420499999999996</c:v>
                </c:pt>
                <c:pt idx="1497">
                  <c:v>0.69431200000000004</c:v>
                </c:pt>
                <c:pt idx="1498">
                  <c:v>0.69441900000000001</c:v>
                </c:pt>
                <c:pt idx="1499">
                  <c:v>0.69452700000000001</c:v>
                </c:pt>
                <c:pt idx="1500">
                  <c:v>0.69463399999999997</c:v>
                </c:pt>
                <c:pt idx="1501">
                  <c:v>0.69474100000000005</c:v>
                </c:pt>
                <c:pt idx="1502">
                  <c:v>0.69484800000000002</c:v>
                </c:pt>
                <c:pt idx="1503">
                  <c:v>0.69495499999999999</c:v>
                </c:pt>
                <c:pt idx="1504">
                  <c:v>0.69506199999999996</c:v>
                </c:pt>
                <c:pt idx="1505">
                  <c:v>0.69516900000000004</c:v>
                </c:pt>
                <c:pt idx="1506">
                  <c:v>0.69527600000000001</c:v>
                </c:pt>
                <c:pt idx="1507">
                  <c:v>0.69538299999999997</c:v>
                </c:pt>
                <c:pt idx="1508">
                  <c:v>0.69549000000000005</c:v>
                </c:pt>
                <c:pt idx="1509">
                  <c:v>0.69559599999999999</c:v>
                </c:pt>
                <c:pt idx="1510">
                  <c:v>0.69570299999999996</c:v>
                </c:pt>
                <c:pt idx="1511">
                  <c:v>0.69581000000000004</c:v>
                </c:pt>
                <c:pt idx="1512">
                  <c:v>0.69591599999999998</c:v>
                </c:pt>
                <c:pt idx="1513">
                  <c:v>0.69602299999999995</c:v>
                </c:pt>
                <c:pt idx="1514">
                  <c:v>0.696129</c:v>
                </c:pt>
                <c:pt idx="1515">
                  <c:v>0.69623500000000005</c:v>
                </c:pt>
                <c:pt idx="1516">
                  <c:v>0.69634200000000002</c:v>
                </c:pt>
                <c:pt idx="1517">
                  <c:v>0.69644799999999996</c:v>
                </c:pt>
                <c:pt idx="1518">
                  <c:v>0.69655400000000001</c:v>
                </c:pt>
                <c:pt idx="1519">
                  <c:v>0.69665999999999995</c:v>
                </c:pt>
                <c:pt idx="1520">
                  <c:v>0.696766</c:v>
                </c:pt>
                <c:pt idx="1521">
                  <c:v>0.69687200000000005</c:v>
                </c:pt>
                <c:pt idx="1522">
                  <c:v>0.69697799999999999</c:v>
                </c:pt>
                <c:pt idx="1523">
                  <c:v>0.69708400000000004</c:v>
                </c:pt>
                <c:pt idx="1524">
                  <c:v>0.69718999999999998</c:v>
                </c:pt>
                <c:pt idx="1525">
                  <c:v>0.69729600000000003</c:v>
                </c:pt>
                <c:pt idx="1526">
                  <c:v>0.69740100000000005</c:v>
                </c:pt>
                <c:pt idx="1527">
                  <c:v>0.69750699999999999</c:v>
                </c:pt>
                <c:pt idx="1528">
                  <c:v>0.69761200000000001</c:v>
                </c:pt>
                <c:pt idx="1529">
                  <c:v>0.69771799999999995</c:v>
                </c:pt>
                <c:pt idx="1530">
                  <c:v>0.69782299999999997</c:v>
                </c:pt>
                <c:pt idx="1531">
                  <c:v>0.69792900000000002</c:v>
                </c:pt>
                <c:pt idx="1532">
                  <c:v>0.69803400000000004</c:v>
                </c:pt>
                <c:pt idx="1533">
                  <c:v>0.69813899999999995</c:v>
                </c:pt>
                <c:pt idx="1534">
                  <c:v>0.69824399999999998</c:v>
                </c:pt>
                <c:pt idx="1535">
                  <c:v>0.698349</c:v>
                </c:pt>
                <c:pt idx="1536">
                  <c:v>0.69845400000000002</c:v>
                </c:pt>
                <c:pt idx="1537">
                  <c:v>0.69855900000000004</c:v>
                </c:pt>
                <c:pt idx="1538">
                  <c:v>0.69866399999999995</c:v>
                </c:pt>
                <c:pt idx="1539">
                  <c:v>0.69876899999999997</c:v>
                </c:pt>
                <c:pt idx="1540">
                  <c:v>0.698874</c:v>
                </c:pt>
                <c:pt idx="1541">
                  <c:v>0.69897799999999999</c:v>
                </c:pt>
                <c:pt idx="1542">
                  <c:v>0.69908300000000001</c:v>
                </c:pt>
                <c:pt idx="1543">
                  <c:v>0.69918800000000003</c:v>
                </c:pt>
                <c:pt idx="1544">
                  <c:v>0.69929200000000002</c:v>
                </c:pt>
                <c:pt idx="1545">
                  <c:v>0.69939700000000005</c:v>
                </c:pt>
                <c:pt idx="1546">
                  <c:v>0.69950100000000004</c:v>
                </c:pt>
                <c:pt idx="1547">
                  <c:v>0.69960500000000003</c:v>
                </c:pt>
                <c:pt idx="1548">
                  <c:v>0.69970900000000003</c:v>
                </c:pt>
                <c:pt idx="1549">
                  <c:v>0.69981400000000005</c:v>
                </c:pt>
                <c:pt idx="1550">
                  <c:v>0.69991800000000004</c:v>
                </c:pt>
                <c:pt idx="1551">
                  <c:v>0.70002200000000003</c:v>
                </c:pt>
                <c:pt idx="1552">
                  <c:v>0.70012600000000003</c:v>
                </c:pt>
                <c:pt idx="1553">
                  <c:v>0.70023000000000002</c:v>
                </c:pt>
                <c:pt idx="1554">
                  <c:v>0.70033299999999998</c:v>
                </c:pt>
                <c:pt idx="1555">
                  <c:v>0.70043699999999998</c:v>
                </c:pt>
                <c:pt idx="1556">
                  <c:v>0.70054099999999997</c:v>
                </c:pt>
                <c:pt idx="1557">
                  <c:v>0.70064400000000004</c:v>
                </c:pt>
                <c:pt idx="1558">
                  <c:v>0.70074800000000004</c:v>
                </c:pt>
                <c:pt idx="1559">
                  <c:v>0.700851</c:v>
                </c:pt>
                <c:pt idx="1560">
                  <c:v>0.70095499999999999</c:v>
                </c:pt>
                <c:pt idx="1561">
                  <c:v>0.70105799999999996</c:v>
                </c:pt>
                <c:pt idx="1562">
                  <c:v>0.70116100000000003</c:v>
                </c:pt>
                <c:pt idx="1563">
                  <c:v>0.701264</c:v>
                </c:pt>
                <c:pt idx="1564">
                  <c:v>0.70136699999999996</c:v>
                </c:pt>
                <c:pt idx="1565">
                  <c:v>0.70147000000000004</c:v>
                </c:pt>
                <c:pt idx="1566">
                  <c:v>0.701573</c:v>
                </c:pt>
                <c:pt idx="1567">
                  <c:v>0.70167599999999997</c:v>
                </c:pt>
                <c:pt idx="1568">
                  <c:v>0.70177900000000004</c:v>
                </c:pt>
                <c:pt idx="1569">
                  <c:v>0.70188200000000001</c:v>
                </c:pt>
                <c:pt idx="1570">
                  <c:v>0.70198400000000005</c:v>
                </c:pt>
                <c:pt idx="1571">
                  <c:v>0.70208700000000002</c:v>
                </c:pt>
                <c:pt idx="1572">
                  <c:v>0.70218899999999995</c:v>
                </c:pt>
                <c:pt idx="1573">
                  <c:v>0.70229200000000003</c:v>
                </c:pt>
                <c:pt idx="1574">
                  <c:v>0.70239399999999996</c:v>
                </c:pt>
                <c:pt idx="1575">
                  <c:v>0.70249600000000001</c:v>
                </c:pt>
                <c:pt idx="1576">
                  <c:v>0.70259799999999994</c:v>
                </c:pt>
                <c:pt idx="1577">
                  <c:v>0.70269999999999999</c:v>
                </c:pt>
                <c:pt idx="1578">
                  <c:v>0.70280200000000004</c:v>
                </c:pt>
                <c:pt idx="1579">
                  <c:v>0.70290399999999997</c:v>
                </c:pt>
                <c:pt idx="1580">
                  <c:v>0.70300600000000002</c:v>
                </c:pt>
                <c:pt idx="1581">
                  <c:v>0.70310799999999996</c:v>
                </c:pt>
                <c:pt idx="1582">
                  <c:v>0.70320899999999997</c:v>
                </c:pt>
                <c:pt idx="1583">
                  <c:v>0.70331100000000002</c:v>
                </c:pt>
                <c:pt idx="1584">
                  <c:v>0.70341299999999995</c:v>
                </c:pt>
                <c:pt idx="1585">
                  <c:v>0.70351399999999997</c:v>
                </c:pt>
                <c:pt idx="1586">
                  <c:v>0.70361499999999999</c:v>
                </c:pt>
                <c:pt idx="1587">
                  <c:v>0.70371600000000001</c:v>
                </c:pt>
                <c:pt idx="1588">
                  <c:v>0.70381800000000005</c:v>
                </c:pt>
                <c:pt idx="1589">
                  <c:v>0.70391899999999996</c:v>
                </c:pt>
                <c:pt idx="1590">
                  <c:v>0.70401999999999998</c:v>
                </c:pt>
                <c:pt idx="1591">
                  <c:v>0.704121</c:v>
                </c:pt>
                <c:pt idx="1592">
                  <c:v>0.70422099999999999</c:v>
                </c:pt>
                <c:pt idx="1593">
                  <c:v>0.704322</c:v>
                </c:pt>
                <c:pt idx="1594">
                  <c:v>0.70442300000000002</c:v>
                </c:pt>
                <c:pt idx="1595">
                  <c:v>0.70452300000000001</c:v>
                </c:pt>
                <c:pt idx="1596">
                  <c:v>0.70462400000000003</c:v>
                </c:pt>
                <c:pt idx="1597">
                  <c:v>0.70472400000000002</c:v>
                </c:pt>
                <c:pt idx="1598">
                  <c:v>0.70482400000000001</c:v>
                </c:pt>
                <c:pt idx="1599">
                  <c:v>0.704924</c:v>
                </c:pt>
                <c:pt idx="1600">
                  <c:v>0.70502500000000001</c:v>
                </c:pt>
                <c:pt idx="1601">
                  <c:v>0.705125</c:v>
                </c:pt>
                <c:pt idx="1602">
                  <c:v>0.70522399999999996</c:v>
                </c:pt>
                <c:pt idx="1603">
                  <c:v>0.70532399999999995</c:v>
                </c:pt>
                <c:pt idx="1604">
                  <c:v>0.70542400000000005</c:v>
                </c:pt>
                <c:pt idx="1605">
                  <c:v>0.70552400000000004</c:v>
                </c:pt>
                <c:pt idx="1606">
                  <c:v>0.705623</c:v>
                </c:pt>
                <c:pt idx="1607">
                  <c:v>0.70572199999999996</c:v>
                </c:pt>
                <c:pt idx="1608">
                  <c:v>0.70582199999999995</c:v>
                </c:pt>
                <c:pt idx="1609">
                  <c:v>0.70592100000000002</c:v>
                </c:pt>
                <c:pt idx="1610">
                  <c:v>0.70601999999999998</c:v>
                </c:pt>
                <c:pt idx="1611">
                  <c:v>0.70611900000000005</c:v>
                </c:pt>
                <c:pt idx="1612">
                  <c:v>0.70621800000000001</c:v>
                </c:pt>
                <c:pt idx="1613">
                  <c:v>0.70631699999999997</c:v>
                </c:pt>
                <c:pt idx="1614">
                  <c:v>0.70641600000000004</c:v>
                </c:pt>
                <c:pt idx="1615">
                  <c:v>0.70651399999999998</c:v>
                </c:pt>
                <c:pt idx="1616">
                  <c:v>0.70661300000000005</c:v>
                </c:pt>
                <c:pt idx="1617">
                  <c:v>0.70671099999999998</c:v>
                </c:pt>
                <c:pt idx="1618">
                  <c:v>0.70680900000000002</c:v>
                </c:pt>
                <c:pt idx="1619">
                  <c:v>0.70690699999999995</c:v>
                </c:pt>
                <c:pt idx="1620">
                  <c:v>0.70700600000000002</c:v>
                </c:pt>
                <c:pt idx="1621">
                  <c:v>0.70710300000000004</c:v>
                </c:pt>
                <c:pt idx="1622">
                  <c:v>0.70720099999999997</c:v>
                </c:pt>
                <c:pt idx="1623">
                  <c:v>0.70729900000000001</c:v>
                </c:pt>
                <c:pt idx="1624">
                  <c:v>0.70739700000000005</c:v>
                </c:pt>
                <c:pt idx="1625">
                  <c:v>0.70749399999999996</c:v>
                </c:pt>
                <c:pt idx="1626">
                  <c:v>0.707592</c:v>
                </c:pt>
                <c:pt idx="1627">
                  <c:v>0.70768900000000001</c:v>
                </c:pt>
                <c:pt idx="1628">
                  <c:v>0.70778600000000003</c:v>
                </c:pt>
                <c:pt idx="1629">
                  <c:v>0.70788300000000004</c:v>
                </c:pt>
                <c:pt idx="1630">
                  <c:v>0.70798000000000005</c:v>
                </c:pt>
                <c:pt idx="1631">
                  <c:v>0.70807699999999996</c:v>
                </c:pt>
                <c:pt idx="1632">
                  <c:v>0.70817399999999997</c:v>
                </c:pt>
                <c:pt idx="1633">
                  <c:v>0.70826999999999996</c:v>
                </c:pt>
                <c:pt idx="1634">
                  <c:v>0.70836699999999997</c:v>
                </c:pt>
                <c:pt idx="1635">
                  <c:v>0.70846299999999995</c:v>
                </c:pt>
                <c:pt idx="1636">
                  <c:v>0.70855900000000005</c:v>
                </c:pt>
                <c:pt idx="1637">
                  <c:v>0.70865500000000003</c:v>
                </c:pt>
                <c:pt idx="1638">
                  <c:v>0.70875100000000002</c:v>
                </c:pt>
                <c:pt idx="1639">
                  <c:v>0.708847</c:v>
                </c:pt>
                <c:pt idx="1640">
                  <c:v>0.70894299999999999</c:v>
                </c:pt>
                <c:pt idx="1641">
                  <c:v>0.70903799999999995</c:v>
                </c:pt>
                <c:pt idx="1642">
                  <c:v>0.70913400000000004</c:v>
                </c:pt>
                <c:pt idx="1643">
                  <c:v>0.709229</c:v>
                </c:pt>
                <c:pt idx="1644">
                  <c:v>0.70932399999999995</c:v>
                </c:pt>
                <c:pt idx="1645">
                  <c:v>0.70941900000000002</c:v>
                </c:pt>
                <c:pt idx="1646">
                  <c:v>0.70951399999999998</c:v>
                </c:pt>
                <c:pt idx="1647">
                  <c:v>0.70960900000000005</c:v>
                </c:pt>
                <c:pt idx="1648">
                  <c:v>0.709704</c:v>
                </c:pt>
                <c:pt idx="1649">
                  <c:v>0.70979800000000004</c:v>
                </c:pt>
                <c:pt idx="1650">
                  <c:v>0.709893</c:v>
                </c:pt>
                <c:pt idx="1651">
                  <c:v>0.70998700000000003</c:v>
                </c:pt>
                <c:pt idx="1652">
                  <c:v>0.71008099999999996</c:v>
                </c:pt>
                <c:pt idx="1653">
                  <c:v>0.710175</c:v>
                </c:pt>
                <c:pt idx="1654">
                  <c:v>0.71026900000000004</c:v>
                </c:pt>
                <c:pt idx="1655">
                  <c:v>0.71036200000000005</c:v>
                </c:pt>
                <c:pt idx="1656">
                  <c:v>0.71045599999999998</c:v>
                </c:pt>
                <c:pt idx="1657">
                  <c:v>0.71054899999999999</c:v>
                </c:pt>
                <c:pt idx="1658">
                  <c:v>0.710642</c:v>
                </c:pt>
                <c:pt idx="1659">
                  <c:v>0.71073500000000001</c:v>
                </c:pt>
                <c:pt idx="1660">
                  <c:v>0.71082800000000002</c:v>
                </c:pt>
                <c:pt idx="1661">
                  <c:v>0.71092100000000003</c:v>
                </c:pt>
                <c:pt idx="1662">
                  <c:v>0.71101400000000003</c:v>
                </c:pt>
                <c:pt idx="1663">
                  <c:v>0.71110600000000002</c:v>
                </c:pt>
                <c:pt idx="1664">
                  <c:v>0.711198</c:v>
                </c:pt>
                <c:pt idx="1665">
                  <c:v>0.71129100000000001</c:v>
                </c:pt>
                <c:pt idx="1666">
                  <c:v>0.71138299999999999</c:v>
                </c:pt>
                <c:pt idx="1667">
                  <c:v>0.71147400000000005</c:v>
                </c:pt>
                <c:pt idx="1668">
                  <c:v>0.71156600000000003</c:v>
                </c:pt>
                <c:pt idx="1669">
                  <c:v>0.71165800000000001</c:v>
                </c:pt>
                <c:pt idx="1670">
                  <c:v>0.71174899999999997</c:v>
                </c:pt>
                <c:pt idx="1671">
                  <c:v>0.71184000000000003</c:v>
                </c:pt>
                <c:pt idx="1672">
                  <c:v>0.71193099999999998</c:v>
                </c:pt>
                <c:pt idx="1673">
                  <c:v>0.71202200000000004</c:v>
                </c:pt>
                <c:pt idx="1674">
                  <c:v>0.71211199999999997</c:v>
                </c:pt>
                <c:pt idx="1675">
                  <c:v>0.71220300000000003</c:v>
                </c:pt>
                <c:pt idx="1676">
                  <c:v>0.71229299999999995</c:v>
                </c:pt>
                <c:pt idx="1677">
                  <c:v>0.71238299999999999</c:v>
                </c:pt>
                <c:pt idx="1678">
                  <c:v>0.71247300000000002</c:v>
                </c:pt>
                <c:pt idx="1679">
                  <c:v>0.71256299999999995</c:v>
                </c:pt>
                <c:pt idx="1680">
                  <c:v>0.71265299999999998</c:v>
                </c:pt>
                <c:pt idx="1681">
                  <c:v>0.71274199999999999</c:v>
                </c:pt>
                <c:pt idx="1682">
                  <c:v>0.71283099999999999</c:v>
                </c:pt>
                <c:pt idx="1683">
                  <c:v>0.71292</c:v>
                </c:pt>
                <c:pt idx="1684">
                  <c:v>0.713009</c:v>
                </c:pt>
                <c:pt idx="1685">
                  <c:v>0.71309800000000001</c:v>
                </c:pt>
                <c:pt idx="1686">
                  <c:v>0.71318599999999999</c:v>
                </c:pt>
                <c:pt idx="1687">
                  <c:v>0.71327399999999996</c:v>
                </c:pt>
                <c:pt idx="1688">
                  <c:v>0.71336200000000005</c:v>
                </c:pt>
                <c:pt idx="1689">
                  <c:v>0.71345000000000003</c:v>
                </c:pt>
                <c:pt idx="1690">
                  <c:v>0.71353800000000001</c:v>
                </c:pt>
                <c:pt idx="1691">
                  <c:v>0.71362499999999995</c:v>
                </c:pt>
                <c:pt idx="1692">
                  <c:v>0.71371300000000004</c:v>
                </c:pt>
                <c:pt idx="1693">
                  <c:v>0.71379999999999999</c:v>
                </c:pt>
                <c:pt idx="1694">
                  <c:v>0.71388700000000005</c:v>
                </c:pt>
                <c:pt idx="1695">
                  <c:v>0.71397299999999997</c:v>
                </c:pt>
                <c:pt idx="1696">
                  <c:v>0.71406000000000003</c:v>
                </c:pt>
                <c:pt idx="1697">
                  <c:v>0.71414599999999995</c:v>
                </c:pt>
                <c:pt idx="1698">
                  <c:v>0.71423199999999998</c:v>
                </c:pt>
                <c:pt idx="1699">
                  <c:v>0.71431800000000001</c:v>
                </c:pt>
                <c:pt idx="1700">
                  <c:v>0.71440400000000004</c:v>
                </c:pt>
                <c:pt idx="1701">
                  <c:v>0.71448900000000004</c:v>
                </c:pt>
                <c:pt idx="1702">
                  <c:v>0.71457400000000004</c:v>
                </c:pt>
                <c:pt idx="1703">
                  <c:v>0.71465900000000004</c:v>
                </c:pt>
                <c:pt idx="1704">
                  <c:v>0.71474400000000005</c:v>
                </c:pt>
                <c:pt idx="1705">
                  <c:v>0.71482800000000002</c:v>
                </c:pt>
                <c:pt idx="1706">
                  <c:v>0.71491300000000002</c:v>
                </c:pt>
                <c:pt idx="1707">
                  <c:v>0.71499699999999999</c:v>
                </c:pt>
                <c:pt idx="1708">
                  <c:v>0.71508000000000005</c:v>
                </c:pt>
                <c:pt idx="1709">
                  <c:v>0.71516400000000002</c:v>
                </c:pt>
                <c:pt idx="1710">
                  <c:v>0.71524699999999997</c:v>
                </c:pt>
                <c:pt idx="1711">
                  <c:v>0.71533000000000002</c:v>
                </c:pt>
                <c:pt idx="1712">
                  <c:v>0.71541299999999997</c:v>
                </c:pt>
                <c:pt idx="1713">
                  <c:v>0.71549600000000002</c:v>
                </c:pt>
                <c:pt idx="1714">
                  <c:v>0.71557800000000005</c:v>
                </c:pt>
                <c:pt idx="1715">
                  <c:v>0.71566099999999999</c:v>
                </c:pt>
                <c:pt idx="1716">
                  <c:v>0.71574199999999999</c:v>
                </c:pt>
                <c:pt idx="1717">
                  <c:v>0.71582400000000002</c:v>
                </c:pt>
                <c:pt idx="1718">
                  <c:v>0.71590600000000004</c:v>
                </c:pt>
                <c:pt idx="1719">
                  <c:v>0.71598700000000004</c:v>
                </c:pt>
                <c:pt idx="1720">
                  <c:v>0.71606800000000004</c:v>
                </c:pt>
                <c:pt idx="1721">
                  <c:v>0.71614800000000001</c:v>
                </c:pt>
                <c:pt idx="1722">
                  <c:v>0.716229</c:v>
                </c:pt>
                <c:pt idx="1723">
                  <c:v>0.71630899999999997</c:v>
                </c:pt>
                <c:pt idx="1724">
                  <c:v>0.71638900000000005</c:v>
                </c:pt>
                <c:pt idx="1725">
                  <c:v>0.71646799999999999</c:v>
                </c:pt>
                <c:pt idx="1726">
                  <c:v>0.71654799999999996</c:v>
                </c:pt>
                <c:pt idx="1727">
                  <c:v>0.71662700000000001</c:v>
                </c:pt>
                <c:pt idx="1728">
                  <c:v>0.71670599999999995</c:v>
                </c:pt>
                <c:pt idx="1729">
                  <c:v>0.71678399999999998</c:v>
                </c:pt>
                <c:pt idx="1730">
                  <c:v>0.71686300000000003</c:v>
                </c:pt>
                <c:pt idx="1731">
                  <c:v>0.71694100000000005</c:v>
                </c:pt>
                <c:pt idx="1732">
                  <c:v>0.71701800000000004</c:v>
                </c:pt>
                <c:pt idx="1733">
                  <c:v>0.71709599999999996</c:v>
                </c:pt>
                <c:pt idx="1734">
                  <c:v>0.71717299999999995</c:v>
                </c:pt>
                <c:pt idx="1735">
                  <c:v>0.71725000000000005</c:v>
                </c:pt>
                <c:pt idx="1736">
                  <c:v>0.71732700000000005</c:v>
                </c:pt>
                <c:pt idx="1737">
                  <c:v>0.71740300000000001</c:v>
                </c:pt>
                <c:pt idx="1738">
                  <c:v>0.71747899999999998</c:v>
                </c:pt>
                <c:pt idx="1739">
                  <c:v>0.71755500000000005</c:v>
                </c:pt>
                <c:pt idx="1740">
                  <c:v>0.71762999999999999</c:v>
                </c:pt>
                <c:pt idx="1741">
                  <c:v>0.71770500000000004</c:v>
                </c:pt>
                <c:pt idx="1742">
                  <c:v>0.71777999999999997</c:v>
                </c:pt>
                <c:pt idx="1743">
                  <c:v>0.71785500000000002</c:v>
                </c:pt>
                <c:pt idx="1744">
                  <c:v>0.71792900000000004</c:v>
                </c:pt>
                <c:pt idx="1745">
                  <c:v>0.71800299999999995</c:v>
                </c:pt>
                <c:pt idx="1746">
                  <c:v>0.71807699999999997</c:v>
                </c:pt>
                <c:pt idx="1747">
                  <c:v>0.71815099999999998</c:v>
                </c:pt>
                <c:pt idx="1748">
                  <c:v>0.71822399999999997</c:v>
                </c:pt>
                <c:pt idx="1749">
                  <c:v>0.71829699999999996</c:v>
                </c:pt>
                <c:pt idx="1750">
                  <c:v>0.71836900000000004</c:v>
                </c:pt>
                <c:pt idx="1751">
                  <c:v>0.718441</c:v>
                </c:pt>
                <c:pt idx="1752">
                  <c:v>0.71851299999999996</c:v>
                </c:pt>
                <c:pt idx="1753">
                  <c:v>0.71858500000000003</c:v>
                </c:pt>
                <c:pt idx="1754">
                  <c:v>0.71865599999999996</c:v>
                </c:pt>
                <c:pt idx="1755">
                  <c:v>0.718727</c:v>
                </c:pt>
                <c:pt idx="1756">
                  <c:v>0.71879800000000005</c:v>
                </c:pt>
                <c:pt idx="1757">
                  <c:v>0.71886799999999995</c:v>
                </c:pt>
                <c:pt idx="1758">
                  <c:v>0.71893799999999997</c:v>
                </c:pt>
                <c:pt idx="1759">
                  <c:v>0.71900799999999998</c:v>
                </c:pt>
                <c:pt idx="1760">
                  <c:v>0.71907699999999997</c:v>
                </c:pt>
                <c:pt idx="1761">
                  <c:v>0.71914599999999995</c:v>
                </c:pt>
                <c:pt idx="1762">
                  <c:v>0.71921500000000005</c:v>
                </c:pt>
                <c:pt idx="1763">
                  <c:v>0.71928300000000001</c:v>
                </c:pt>
                <c:pt idx="1764">
                  <c:v>0.71935199999999999</c:v>
                </c:pt>
                <c:pt idx="1765">
                  <c:v>0.71941900000000003</c:v>
                </c:pt>
                <c:pt idx="1766">
                  <c:v>0.71948699999999999</c:v>
                </c:pt>
                <c:pt idx="1767">
                  <c:v>0.71955400000000003</c:v>
                </c:pt>
                <c:pt idx="1768">
                  <c:v>0.71962099999999996</c:v>
                </c:pt>
                <c:pt idx="1769">
                  <c:v>0.71968699999999997</c:v>
                </c:pt>
                <c:pt idx="1770">
                  <c:v>0.71975299999999998</c:v>
                </c:pt>
                <c:pt idx="1771">
                  <c:v>0.71981899999999999</c:v>
                </c:pt>
                <c:pt idx="1772">
                  <c:v>0.719885</c:v>
                </c:pt>
                <c:pt idx="1773">
                  <c:v>0.71994999999999998</c:v>
                </c:pt>
                <c:pt idx="1774">
                  <c:v>0.72001499999999996</c:v>
                </c:pt>
                <c:pt idx="1775">
                  <c:v>0.72007900000000002</c:v>
                </c:pt>
                <c:pt idx="1776">
                  <c:v>0.72014299999999998</c:v>
                </c:pt>
                <c:pt idx="1777">
                  <c:v>0.72020700000000004</c:v>
                </c:pt>
                <c:pt idx="1778">
                  <c:v>0.72027099999999999</c:v>
                </c:pt>
                <c:pt idx="1779">
                  <c:v>0.72033400000000003</c:v>
                </c:pt>
                <c:pt idx="1780">
                  <c:v>0.72039600000000004</c:v>
                </c:pt>
                <c:pt idx="1781">
                  <c:v>0.72045899999999996</c:v>
                </c:pt>
                <c:pt idx="1782">
                  <c:v>0.72052099999999997</c:v>
                </c:pt>
                <c:pt idx="1783">
                  <c:v>0.72058299999999997</c:v>
                </c:pt>
                <c:pt idx="1784">
                  <c:v>0.72064399999999995</c:v>
                </c:pt>
                <c:pt idx="1785">
                  <c:v>0.72070500000000004</c:v>
                </c:pt>
                <c:pt idx="1786">
                  <c:v>0.72076600000000002</c:v>
                </c:pt>
                <c:pt idx="1787">
                  <c:v>0.72082599999999997</c:v>
                </c:pt>
                <c:pt idx="1788">
                  <c:v>0.72088600000000003</c:v>
                </c:pt>
                <c:pt idx="1789">
                  <c:v>0.72094599999999998</c:v>
                </c:pt>
                <c:pt idx="1790">
                  <c:v>0.72100600000000004</c:v>
                </c:pt>
                <c:pt idx="1791">
                  <c:v>0.72106499999999996</c:v>
                </c:pt>
                <c:pt idx="1792">
                  <c:v>0.72112299999999996</c:v>
                </c:pt>
                <c:pt idx="1793">
                  <c:v>0.72118199999999999</c:v>
                </c:pt>
                <c:pt idx="1794">
                  <c:v>0.72123999999999999</c:v>
                </c:pt>
                <c:pt idx="1795">
                  <c:v>0.72129699999999997</c:v>
                </c:pt>
                <c:pt idx="1796">
                  <c:v>0.72135499999999997</c:v>
                </c:pt>
                <c:pt idx="1797">
                  <c:v>0.72141100000000002</c:v>
                </c:pt>
                <c:pt idx="1798">
                  <c:v>0.721468</c:v>
                </c:pt>
                <c:pt idx="1799">
                  <c:v>0.72152400000000005</c:v>
                </c:pt>
                <c:pt idx="1800">
                  <c:v>0.72158</c:v>
                </c:pt>
                <c:pt idx="1801">
                  <c:v>0.72163600000000006</c:v>
                </c:pt>
                <c:pt idx="1802">
                  <c:v>0.72169099999999997</c:v>
                </c:pt>
                <c:pt idx="1803">
                  <c:v>0.721746</c:v>
                </c:pt>
                <c:pt idx="1804">
                  <c:v>0.7218</c:v>
                </c:pt>
                <c:pt idx="1805">
                  <c:v>0.72185500000000002</c:v>
                </c:pt>
                <c:pt idx="1806">
                  <c:v>0.72190900000000002</c:v>
                </c:pt>
                <c:pt idx="1807">
                  <c:v>0.72196199999999999</c:v>
                </c:pt>
                <c:pt idx="1808">
                  <c:v>0.72201499999999996</c:v>
                </c:pt>
                <c:pt idx="1809">
                  <c:v>0.72206800000000004</c:v>
                </c:pt>
                <c:pt idx="1810">
                  <c:v>0.72212100000000001</c:v>
                </c:pt>
                <c:pt idx="1811">
                  <c:v>0.72217299999999995</c:v>
                </c:pt>
                <c:pt idx="1812">
                  <c:v>0.72222399999999998</c:v>
                </c:pt>
                <c:pt idx="1813">
                  <c:v>0.72227600000000003</c:v>
                </c:pt>
                <c:pt idx="1814">
                  <c:v>0.72232700000000005</c:v>
                </c:pt>
                <c:pt idx="1815">
                  <c:v>0.72237799999999996</c:v>
                </c:pt>
                <c:pt idx="1816">
                  <c:v>0.72242799999999996</c:v>
                </c:pt>
                <c:pt idx="1817">
                  <c:v>0.72247799999999995</c:v>
                </c:pt>
                <c:pt idx="1818">
                  <c:v>0.72252799999999995</c:v>
                </c:pt>
                <c:pt idx="1819">
                  <c:v>0.72257800000000005</c:v>
                </c:pt>
                <c:pt idx="1820">
                  <c:v>0.72262700000000002</c:v>
                </c:pt>
                <c:pt idx="1821">
                  <c:v>0.72267599999999999</c:v>
                </c:pt>
                <c:pt idx="1822">
                  <c:v>0.72272400000000003</c:v>
                </c:pt>
                <c:pt idx="1823">
                  <c:v>0.72277199999999997</c:v>
                </c:pt>
                <c:pt idx="1824">
                  <c:v>0.72282000000000002</c:v>
                </c:pt>
                <c:pt idx="1825">
                  <c:v>0.72286700000000004</c:v>
                </c:pt>
                <c:pt idx="1826">
                  <c:v>0.72291399999999995</c:v>
                </c:pt>
                <c:pt idx="1827">
                  <c:v>0.72296099999999996</c:v>
                </c:pt>
                <c:pt idx="1828">
                  <c:v>0.72300799999999998</c:v>
                </c:pt>
                <c:pt idx="1829">
                  <c:v>0.72305399999999997</c:v>
                </c:pt>
                <c:pt idx="1830">
                  <c:v>0.72309999999999997</c:v>
                </c:pt>
                <c:pt idx="1831">
                  <c:v>0.72314500000000004</c:v>
                </c:pt>
                <c:pt idx="1832">
                  <c:v>0.72319</c:v>
                </c:pt>
                <c:pt idx="1833">
                  <c:v>0.72323499999999996</c:v>
                </c:pt>
                <c:pt idx="1834">
                  <c:v>0.72328000000000003</c:v>
                </c:pt>
                <c:pt idx="1835">
                  <c:v>0.72332399999999997</c:v>
                </c:pt>
                <c:pt idx="1836">
                  <c:v>0.72336800000000001</c:v>
                </c:pt>
                <c:pt idx="1837">
                  <c:v>0.72341200000000005</c:v>
                </c:pt>
                <c:pt idx="1838">
                  <c:v>0.72345499999999996</c:v>
                </c:pt>
                <c:pt idx="1839">
                  <c:v>0.72349799999999997</c:v>
                </c:pt>
                <c:pt idx="1840">
                  <c:v>0.72353999999999996</c:v>
                </c:pt>
                <c:pt idx="1841">
                  <c:v>0.72358299999999998</c:v>
                </c:pt>
                <c:pt idx="1842">
                  <c:v>0.72362499999999996</c:v>
                </c:pt>
                <c:pt idx="1843">
                  <c:v>0.72366699999999995</c:v>
                </c:pt>
                <c:pt idx="1844">
                  <c:v>0.72370800000000002</c:v>
                </c:pt>
                <c:pt idx="1845">
                  <c:v>0.72374899999999998</c:v>
                </c:pt>
                <c:pt idx="1846">
                  <c:v>0.72379000000000004</c:v>
                </c:pt>
                <c:pt idx="1847">
                  <c:v>0.723831</c:v>
                </c:pt>
                <c:pt idx="1848">
                  <c:v>0.72387100000000004</c:v>
                </c:pt>
                <c:pt idx="1849">
                  <c:v>0.72391099999999997</c:v>
                </c:pt>
                <c:pt idx="1850">
                  <c:v>0.72395100000000001</c:v>
                </c:pt>
                <c:pt idx="1851">
                  <c:v>0.72399000000000002</c:v>
                </c:pt>
                <c:pt idx="1852">
                  <c:v>0.72402900000000003</c:v>
                </c:pt>
                <c:pt idx="1853">
                  <c:v>0.72406800000000004</c:v>
                </c:pt>
                <c:pt idx="1854">
                  <c:v>0.72410600000000003</c:v>
                </c:pt>
                <c:pt idx="1855">
                  <c:v>0.72414500000000004</c:v>
                </c:pt>
                <c:pt idx="1856">
                  <c:v>0.72418300000000002</c:v>
                </c:pt>
                <c:pt idx="1857">
                  <c:v>0.72421999999999997</c:v>
                </c:pt>
                <c:pt idx="1858">
                  <c:v>0.72425799999999996</c:v>
                </c:pt>
                <c:pt idx="1859">
                  <c:v>0.72429500000000002</c:v>
                </c:pt>
                <c:pt idx="1860">
                  <c:v>0.72433199999999998</c:v>
                </c:pt>
                <c:pt idx="1861">
                  <c:v>0.72436800000000001</c:v>
                </c:pt>
                <c:pt idx="1862">
                  <c:v>0.72440499999999997</c:v>
                </c:pt>
                <c:pt idx="1863">
                  <c:v>0.724441</c:v>
                </c:pt>
                <c:pt idx="1864">
                  <c:v>0.72447700000000004</c:v>
                </c:pt>
                <c:pt idx="1865">
                  <c:v>0.72451200000000004</c:v>
                </c:pt>
                <c:pt idx="1866">
                  <c:v>0.72454700000000005</c:v>
                </c:pt>
                <c:pt idx="1867">
                  <c:v>0.72458199999999995</c:v>
                </c:pt>
                <c:pt idx="1868">
                  <c:v>0.72461699999999996</c:v>
                </c:pt>
                <c:pt idx="1869">
                  <c:v>0.72465199999999996</c:v>
                </c:pt>
                <c:pt idx="1870">
                  <c:v>0.72468600000000005</c:v>
                </c:pt>
                <c:pt idx="1871">
                  <c:v>0.72472000000000003</c:v>
                </c:pt>
                <c:pt idx="1872">
                  <c:v>0.72475400000000001</c:v>
                </c:pt>
                <c:pt idx="1873">
                  <c:v>0.72478699999999996</c:v>
                </c:pt>
                <c:pt idx="1874">
                  <c:v>0.72482100000000005</c:v>
                </c:pt>
                <c:pt idx="1875">
                  <c:v>0.724854</c:v>
                </c:pt>
                <c:pt idx="1876">
                  <c:v>0.72488600000000003</c:v>
                </c:pt>
                <c:pt idx="1877">
                  <c:v>0.72491899999999998</c:v>
                </c:pt>
                <c:pt idx="1878">
                  <c:v>0.72495100000000001</c:v>
                </c:pt>
                <c:pt idx="1879">
                  <c:v>0.72498300000000004</c:v>
                </c:pt>
                <c:pt idx="1880">
                  <c:v>0.72501499999999997</c:v>
                </c:pt>
                <c:pt idx="1881">
                  <c:v>0.725047</c:v>
                </c:pt>
                <c:pt idx="1882">
                  <c:v>0.725078</c:v>
                </c:pt>
                <c:pt idx="1883">
                  <c:v>0.725109</c:v>
                </c:pt>
                <c:pt idx="1884">
                  <c:v>0.72514000000000001</c:v>
                </c:pt>
                <c:pt idx="1885">
                  <c:v>0.72517100000000001</c:v>
                </c:pt>
                <c:pt idx="1886">
                  <c:v>0.72520200000000001</c:v>
                </c:pt>
                <c:pt idx="1887">
                  <c:v>0.72523199999999999</c:v>
                </c:pt>
                <c:pt idx="1888">
                  <c:v>0.72526199999999996</c:v>
                </c:pt>
                <c:pt idx="1889">
                  <c:v>0.72529200000000005</c:v>
                </c:pt>
                <c:pt idx="1890">
                  <c:v>0.72532200000000002</c:v>
                </c:pt>
                <c:pt idx="1891">
                  <c:v>0.72535099999999997</c:v>
                </c:pt>
                <c:pt idx="1892">
                  <c:v>0.72538000000000002</c:v>
                </c:pt>
                <c:pt idx="1893">
                  <c:v>0.72540899999999997</c:v>
                </c:pt>
                <c:pt idx="1894">
                  <c:v>0.72543800000000003</c:v>
                </c:pt>
                <c:pt idx="1895">
                  <c:v>0.72546699999999997</c:v>
                </c:pt>
                <c:pt idx="1896">
                  <c:v>0.725495</c:v>
                </c:pt>
                <c:pt idx="1897">
                  <c:v>0.72552300000000003</c:v>
                </c:pt>
                <c:pt idx="1898">
                  <c:v>0.72555199999999997</c:v>
                </c:pt>
                <c:pt idx="1899">
                  <c:v>0.72557899999999997</c:v>
                </c:pt>
                <c:pt idx="1900">
                  <c:v>0.725607</c:v>
                </c:pt>
                <c:pt idx="1901">
                  <c:v>0.72563500000000003</c:v>
                </c:pt>
                <c:pt idx="1902">
                  <c:v>0.72566200000000003</c:v>
                </c:pt>
                <c:pt idx="1903">
                  <c:v>0.72568900000000003</c:v>
                </c:pt>
                <c:pt idx="1904">
                  <c:v>0.72571600000000003</c:v>
                </c:pt>
                <c:pt idx="1905">
                  <c:v>0.72574300000000003</c:v>
                </c:pt>
                <c:pt idx="1906">
                  <c:v>0.725769</c:v>
                </c:pt>
                <c:pt idx="1907">
                  <c:v>0.725796</c:v>
                </c:pt>
                <c:pt idx="1908">
                  <c:v>0.72582199999999997</c:v>
                </c:pt>
                <c:pt idx="1909">
                  <c:v>0.72584800000000005</c:v>
                </c:pt>
                <c:pt idx="1910">
                  <c:v>0.72587400000000002</c:v>
                </c:pt>
                <c:pt idx="1911">
                  <c:v>0.72589999999999999</c:v>
                </c:pt>
                <c:pt idx="1912">
                  <c:v>0.72592500000000004</c:v>
                </c:pt>
                <c:pt idx="1913">
                  <c:v>0.72594999999999998</c:v>
                </c:pt>
                <c:pt idx="1914">
                  <c:v>0.72597599999999995</c:v>
                </c:pt>
                <c:pt idx="1915">
                  <c:v>0.72600100000000001</c:v>
                </c:pt>
                <c:pt idx="1916">
                  <c:v>0.72602599999999995</c:v>
                </c:pt>
                <c:pt idx="1917">
                  <c:v>0.72604999999999997</c:v>
                </c:pt>
                <c:pt idx="1918">
                  <c:v>0.72607500000000003</c:v>
                </c:pt>
                <c:pt idx="1919">
                  <c:v>0.72609900000000005</c:v>
                </c:pt>
                <c:pt idx="1920">
                  <c:v>0.72612399999999999</c:v>
                </c:pt>
                <c:pt idx="1921">
                  <c:v>0.72614800000000002</c:v>
                </c:pt>
                <c:pt idx="1922">
                  <c:v>0.72617200000000004</c:v>
                </c:pt>
                <c:pt idx="1923">
                  <c:v>0.72619599999999995</c:v>
                </c:pt>
                <c:pt idx="1924">
                  <c:v>0.72621899999999995</c:v>
                </c:pt>
                <c:pt idx="1925">
                  <c:v>0.72624299999999997</c:v>
                </c:pt>
                <c:pt idx="1926">
                  <c:v>0.72626599999999997</c:v>
                </c:pt>
                <c:pt idx="1927">
                  <c:v>0.72628999999999999</c:v>
                </c:pt>
                <c:pt idx="1928">
                  <c:v>0.72631299999999999</c:v>
                </c:pt>
                <c:pt idx="1929">
                  <c:v>0.72633599999999998</c:v>
                </c:pt>
                <c:pt idx="1930">
                  <c:v>0.72635899999999998</c:v>
                </c:pt>
                <c:pt idx="1931">
                  <c:v>0.72638100000000005</c:v>
                </c:pt>
                <c:pt idx="1932">
                  <c:v>0.72640400000000005</c:v>
                </c:pt>
                <c:pt idx="1933">
                  <c:v>0.72642600000000002</c:v>
                </c:pt>
                <c:pt idx="1934">
                  <c:v>0.72644900000000001</c:v>
                </c:pt>
                <c:pt idx="1935">
                  <c:v>0.72647099999999998</c:v>
                </c:pt>
                <c:pt idx="1936">
                  <c:v>0.72649300000000006</c:v>
                </c:pt>
                <c:pt idx="1937">
                  <c:v>0.72651500000000002</c:v>
                </c:pt>
                <c:pt idx="1938">
                  <c:v>0.72653699999999999</c:v>
                </c:pt>
                <c:pt idx="1939">
                  <c:v>0.72655899999999995</c:v>
                </c:pt>
                <c:pt idx="1940">
                  <c:v>0.72658</c:v>
                </c:pt>
                <c:pt idx="1941">
                  <c:v>0.72660199999999997</c:v>
                </c:pt>
                <c:pt idx="1942">
                  <c:v>0.72662300000000002</c:v>
                </c:pt>
                <c:pt idx="1943">
                  <c:v>0.72664399999999996</c:v>
                </c:pt>
                <c:pt idx="1944">
                  <c:v>0.72666500000000001</c:v>
                </c:pt>
                <c:pt idx="1945">
                  <c:v>0.72668699999999997</c:v>
                </c:pt>
                <c:pt idx="1946">
                  <c:v>0.72670699999999999</c:v>
                </c:pt>
                <c:pt idx="1947">
                  <c:v>0.72672800000000004</c:v>
                </c:pt>
                <c:pt idx="1948">
                  <c:v>0.72674899999999998</c:v>
                </c:pt>
                <c:pt idx="1949">
                  <c:v>0.72677000000000003</c:v>
                </c:pt>
                <c:pt idx="1950">
                  <c:v>0.72679000000000005</c:v>
                </c:pt>
                <c:pt idx="1951">
                  <c:v>0.72680999999999996</c:v>
                </c:pt>
                <c:pt idx="1952">
                  <c:v>0.726831</c:v>
                </c:pt>
                <c:pt idx="1953">
                  <c:v>0.72685100000000002</c:v>
                </c:pt>
                <c:pt idx="1954">
                  <c:v>0.72687100000000004</c:v>
                </c:pt>
                <c:pt idx="1955">
                  <c:v>0.72689099999999995</c:v>
                </c:pt>
                <c:pt idx="1956">
                  <c:v>0.72691099999999997</c:v>
                </c:pt>
                <c:pt idx="1957">
                  <c:v>0.72693099999999999</c:v>
                </c:pt>
                <c:pt idx="1958">
                  <c:v>0.72694999999999999</c:v>
                </c:pt>
                <c:pt idx="1959">
                  <c:v>0.72697000000000001</c:v>
                </c:pt>
                <c:pt idx="1960">
                  <c:v>0.72699000000000003</c:v>
                </c:pt>
                <c:pt idx="1961">
                  <c:v>0.72700900000000002</c:v>
                </c:pt>
                <c:pt idx="1962">
                  <c:v>0.72702800000000001</c:v>
                </c:pt>
                <c:pt idx="1963">
                  <c:v>0.72704800000000003</c:v>
                </c:pt>
                <c:pt idx="1964">
                  <c:v>0.72706700000000002</c:v>
                </c:pt>
                <c:pt idx="1965">
                  <c:v>0.72708600000000001</c:v>
                </c:pt>
                <c:pt idx="1966">
                  <c:v>0.727105</c:v>
                </c:pt>
                <c:pt idx="1967">
                  <c:v>0.72712399999999999</c:v>
                </c:pt>
                <c:pt idx="1968">
                  <c:v>0.72714299999999998</c:v>
                </c:pt>
                <c:pt idx="1969">
                  <c:v>0.72716099999999995</c:v>
                </c:pt>
                <c:pt idx="1970">
                  <c:v>0.72718000000000005</c:v>
                </c:pt>
                <c:pt idx="1971">
                  <c:v>0.72719900000000004</c:v>
                </c:pt>
                <c:pt idx="1972">
                  <c:v>0.727217</c:v>
                </c:pt>
                <c:pt idx="1973">
                  <c:v>0.72723599999999999</c:v>
                </c:pt>
                <c:pt idx="1974">
                  <c:v>0.72725399999999996</c:v>
                </c:pt>
                <c:pt idx="1975">
                  <c:v>0.72727200000000003</c:v>
                </c:pt>
                <c:pt idx="1976">
                  <c:v>0.72728999999999999</c:v>
                </c:pt>
                <c:pt idx="1977">
                  <c:v>0.72730899999999998</c:v>
                </c:pt>
                <c:pt idx="1978">
                  <c:v>0.72732699999999995</c:v>
                </c:pt>
                <c:pt idx="1979">
                  <c:v>0.72734500000000002</c:v>
                </c:pt>
                <c:pt idx="1980">
                  <c:v>0.72736299999999998</c:v>
                </c:pt>
                <c:pt idx="1981">
                  <c:v>0.72738000000000003</c:v>
                </c:pt>
                <c:pt idx="1982">
                  <c:v>0.72739799999999999</c:v>
                </c:pt>
                <c:pt idx="1983">
                  <c:v>0.72741599999999995</c:v>
                </c:pt>
                <c:pt idx="1984">
                  <c:v>0.72743400000000003</c:v>
                </c:pt>
                <c:pt idx="1985">
                  <c:v>0.72745099999999996</c:v>
                </c:pt>
                <c:pt idx="1986">
                  <c:v>0.72746900000000003</c:v>
                </c:pt>
                <c:pt idx="1987">
                  <c:v>0.72748599999999997</c:v>
                </c:pt>
                <c:pt idx="1988">
                  <c:v>0.72750300000000001</c:v>
                </c:pt>
                <c:pt idx="1989">
                  <c:v>0.72752099999999997</c:v>
                </c:pt>
                <c:pt idx="1990">
                  <c:v>0.72753800000000002</c:v>
                </c:pt>
                <c:pt idx="1991">
                  <c:v>0.72755499999999995</c:v>
                </c:pt>
                <c:pt idx="1992">
                  <c:v>0.727572</c:v>
                </c:pt>
                <c:pt idx="1993">
                  <c:v>0.72758999999999996</c:v>
                </c:pt>
                <c:pt idx="1994">
                  <c:v>0.727607</c:v>
                </c:pt>
                <c:pt idx="1995">
                  <c:v>0.72762400000000005</c:v>
                </c:pt>
                <c:pt idx="1996">
                  <c:v>0.72763999999999995</c:v>
                </c:pt>
                <c:pt idx="1997">
                  <c:v>0.727657</c:v>
                </c:pt>
                <c:pt idx="1998">
                  <c:v>0.72767400000000004</c:v>
                </c:pt>
                <c:pt idx="1999">
                  <c:v>0.72769099999999998</c:v>
                </c:pt>
                <c:pt idx="2000">
                  <c:v>0.72770800000000002</c:v>
                </c:pt>
                <c:pt idx="2001">
                  <c:v>0.72772400000000004</c:v>
                </c:pt>
                <c:pt idx="2002">
                  <c:v>0.72774099999999997</c:v>
                </c:pt>
                <c:pt idx="2003">
                  <c:v>0.72775699999999999</c:v>
                </c:pt>
                <c:pt idx="2004">
                  <c:v>0.72777400000000003</c:v>
                </c:pt>
                <c:pt idx="2005">
                  <c:v>0.72779000000000005</c:v>
                </c:pt>
                <c:pt idx="2006">
                  <c:v>0.72780699999999998</c:v>
                </c:pt>
                <c:pt idx="2007">
                  <c:v>0.727823</c:v>
                </c:pt>
                <c:pt idx="2008">
                  <c:v>0.72783900000000001</c:v>
                </c:pt>
                <c:pt idx="2009">
                  <c:v>0.72785599999999995</c:v>
                </c:pt>
                <c:pt idx="2010">
                  <c:v>0.72787199999999996</c:v>
                </c:pt>
                <c:pt idx="2011">
                  <c:v>0.72788799999999998</c:v>
                </c:pt>
                <c:pt idx="2012">
                  <c:v>0.727904</c:v>
                </c:pt>
                <c:pt idx="2013">
                  <c:v>0.72792000000000001</c:v>
                </c:pt>
                <c:pt idx="2014">
                  <c:v>0.72793600000000003</c:v>
                </c:pt>
                <c:pt idx="2015">
                  <c:v>0.72795200000000004</c:v>
                </c:pt>
                <c:pt idx="2016">
                  <c:v>0.72796799999999995</c:v>
                </c:pt>
                <c:pt idx="2017">
                  <c:v>0.72798399999999996</c:v>
                </c:pt>
                <c:pt idx="2018">
                  <c:v>0.72799999999999998</c:v>
                </c:pt>
                <c:pt idx="2019">
                  <c:v>0.728016</c:v>
                </c:pt>
                <c:pt idx="2020">
                  <c:v>0.72803099999999998</c:v>
                </c:pt>
                <c:pt idx="2021">
                  <c:v>0.728047</c:v>
                </c:pt>
                <c:pt idx="2022">
                  <c:v>0.72806300000000002</c:v>
                </c:pt>
                <c:pt idx="2023">
                  <c:v>0.728078</c:v>
                </c:pt>
                <c:pt idx="2024">
                  <c:v>0.72809400000000002</c:v>
                </c:pt>
                <c:pt idx="2025">
                  <c:v>0.72811000000000003</c:v>
                </c:pt>
                <c:pt idx="2026">
                  <c:v>0.72812500000000002</c:v>
                </c:pt>
                <c:pt idx="2027">
                  <c:v>0.72814100000000004</c:v>
                </c:pt>
                <c:pt idx="2028">
                  <c:v>0.72815600000000003</c:v>
                </c:pt>
                <c:pt idx="2029">
                  <c:v>0.72817200000000004</c:v>
                </c:pt>
                <c:pt idx="2030">
                  <c:v>0.72818700000000003</c:v>
                </c:pt>
                <c:pt idx="2031">
                  <c:v>0.72820200000000002</c:v>
                </c:pt>
                <c:pt idx="2032">
                  <c:v>0.72821800000000003</c:v>
                </c:pt>
                <c:pt idx="2033">
                  <c:v>0.72823300000000002</c:v>
                </c:pt>
                <c:pt idx="2034">
                  <c:v>0.72824800000000001</c:v>
                </c:pt>
                <c:pt idx="2035">
                  <c:v>0.72826299999999999</c:v>
                </c:pt>
                <c:pt idx="2036">
                  <c:v>0.72827900000000001</c:v>
                </c:pt>
                <c:pt idx="2037">
                  <c:v>0.728294</c:v>
                </c:pt>
                <c:pt idx="2038">
                  <c:v>0.72830899999999998</c:v>
                </c:pt>
                <c:pt idx="2039">
                  <c:v>0.72832399999999997</c:v>
                </c:pt>
                <c:pt idx="2040">
                  <c:v>0.72833899999999996</c:v>
                </c:pt>
                <c:pt idx="2041">
                  <c:v>0.72835399999999995</c:v>
                </c:pt>
                <c:pt idx="2042">
                  <c:v>0.72836900000000004</c:v>
                </c:pt>
                <c:pt idx="2043">
                  <c:v>0.72838400000000003</c:v>
                </c:pt>
                <c:pt idx="2044">
                  <c:v>0.72839900000000002</c:v>
                </c:pt>
                <c:pt idx="2045">
                  <c:v>0.72841400000000001</c:v>
                </c:pt>
                <c:pt idx="2046">
                  <c:v>0.72842899999999999</c:v>
                </c:pt>
                <c:pt idx="2047">
                  <c:v>0.72844399999999998</c:v>
                </c:pt>
                <c:pt idx="2048">
                  <c:v>0.72845800000000005</c:v>
                </c:pt>
                <c:pt idx="2049">
                  <c:v>0.72847300000000004</c:v>
                </c:pt>
                <c:pt idx="2050">
                  <c:v>0.72848800000000002</c:v>
                </c:pt>
                <c:pt idx="2051">
                  <c:v>0.72850300000000001</c:v>
                </c:pt>
                <c:pt idx="2052">
                  <c:v>0.728518</c:v>
                </c:pt>
                <c:pt idx="2053">
                  <c:v>0.72853199999999996</c:v>
                </c:pt>
                <c:pt idx="2054">
                  <c:v>0.72854699999999994</c:v>
                </c:pt>
                <c:pt idx="2055">
                  <c:v>0.72856200000000004</c:v>
                </c:pt>
                <c:pt idx="2056">
                  <c:v>0.728576</c:v>
                </c:pt>
                <c:pt idx="2057">
                  <c:v>0.72859099999999999</c:v>
                </c:pt>
                <c:pt idx="2058">
                  <c:v>0.72860499999999995</c:v>
                </c:pt>
                <c:pt idx="2059">
                  <c:v>0.72862000000000005</c:v>
                </c:pt>
                <c:pt idx="2060">
                  <c:v>0.728634</c:v>
                </c:pt>
                <c:pt idx="2061">
                  <c:v>0.72864899999999999</c:v>
                </c:pt>
                <c:pt idx="2062">
                  <c:v>0.72866299999999995</c:v>
                </c:pt>
                <c:pt idx="2063">
                  <c:v>0.72867800000000005</c:v>
                </c:pt>
                <c:pt idx="2064">
                  <c:v>0.72869200000000001</c:v>
                </c:pt>
                <c:pt idx="2065">
                  <c:v>0.72870699999999999</c:v>
                </c:pt>
                <c:pt idx="2066">
                  <c:v>0.72872099999999995</c:v>
                </c:pt>
                <c:pt idx="2067">
                  <c:v>0.72873500000000002</c:v>
                </c:pt>
                <c:pt idx="2068">
                  <c:v>0.72875000000000001</c:v>
                </c:pt>
                <c:pt idx="2069">
                  <c:v>0.72876399999999997</c:v>
                </c:pt>
                <c:pt idx="2070">
                  <c:v>0.72877800000000004</c:v>
                </c:pt>
                <c:pt idx="2071">
                  <c:v>0.72879300000000002</c:v>
                </c:pt>
                <c:pt idx="2072">
                  <c:v>0.72880699999999998</c:v>
                </c:pt>
                <c:pt idx="2073">
                  <c:v>0.72882100000000005</c:v>
                </c:pt>
                <c:pt idx="2074">
                  <c:v>0.72883500000000001</c:v>
                </c:pt>
                <c:pt idx="2075">
                  <c:v>0.72885</c:v>
                </c:pt>
                <c:pt idx="2076">
                  <c:v>0.72886399999999996</c:v>
                </c:pt>
                <c:pt idx="2077">
                  <c:v>0.72887800000000003</c:v>
                </c:pt>
                <c:pt idx="2078">
                  <c:v>0.72889199999999998</c:v>
                </c:pt>
                <c:pt idx="2079">
                  <c:v>0.72890600000000005</c:v>
                </c:pt>
                <c:pt idx="2080">
                  <c:v>0.72892000000000001</c:v>
                </c:pt>
                <c:pt idx="2081">
                  <c:v>0.728935</c:v>
                </c:pt>
                <c:pt idx="2082">
                  <c:v>0.72894899999999996</c:v>
                </c:pt>
                <c:pt idx="2083">
                  <c:v>0.72896300000000003</c:v>
                </c:pt>
                <c:pt idx="2084">
                  <c:v>0.72897699999999999</c:v>
                </c:pt>
                <c:pt idx="2085">
                  <c:v>0.72899099999999994</c:v>
                </c:pt>
                <c:pt idx="2086">
                  <c:v>0.72900500000000001</c:v>
                </c:pt>
                <c:pt idx="2087">
                  <c:v>0.72901899999999997</c:v>
                </c:pt>
                <c:pt idx="2088">
                  <c:v>0.72903300000000004</c:v>
                </c:pt>
                <c:pt idx="2089">
                  <c:v>0.729047</c:v>
                </c:pt>
                <c:pt idx="2090">
                  <c:v>0.72906099999999996</c:v>
                </c:pt>
                <c:pt idx="2091">
                  <c:v>0.72907500000000003</c:v>
                </c:pt>
                <c:pt idx="2092">
                  <c:v>0.72908799999999996</c:v>
                </c:pt>
                <c:pt idx="2093">
                  <c:v>0.72910200000000003</c:v>
                </c:pt>
                <c:pt idx="2094">
                  <c:v>0.72911599999999999</c:v>
                </c:pt>
                <c:pt idx="2095">
                  <c:v>0.72912999999999994</c:v>
                </c:pt>
                <c:pt idx="2096">
                  <c:v>0.72914400000000001</c:v>
                </c:pt>
                <c:pt idx="2097">
                  <c:v>0.72915799999999997</c:v>
                </c:pt>
                <c:pt idx="2098">
                  <c:v>0.72917200000000004</c:v>
                </c:pt>
                <c:pt idx="2099">
                  <c:v>0.72918499999999997</c:v>
                </c:pt>
                <c:pt idx="2100">
                  <c:v>0.72919900000000004</c:v>
                </c:pt>
                <c:pt idx="2101">
                  <c:v>0.729213</c:v>
                </c:pt>
                <c:pt idx="2102">
                  <c:v>0.72922699999999996</c:v>
                </c:pt>
                <c:pt idx="2103">
                  <c:v>0.72924100000000003</c:v>
                </c:pt>
                <c:pt idx="2104">
                  <c:v>0.72925399999999996</c:v>
                </c:pt>
                <c:pt idx="2105">
                  <c:v>0.72926800000000003</c:v>
                </c:pt>
                <c:pt idx="2106">
                  <c:v>0.72928199999999999</c:v>
                </c:pt>
                <c:pt idx="2107">
                  <c:v>0.72929500000000003</c:v>
                </c:pt>
                <c:pt idx="2108">
                  <c:v>0.72930899999999999</c:v>
                </c:pt>
                <c:pt idx="2109">
                  <c:v>0.72932300000000005</c:v>
                </c:pt>
                <c:pt idx="2110">
                  <c:v>0.72933700000000001</c:v>
                </c:pt>
                <c:pt idx="2111">
                  <c:v>0.72935000000000005</c:v>
                </c:pt>
                <c:pt idx="2112">
                  <c:v>0.72936400000000001</c:v>
                </c:pt>
                <c:pt idx="2113">
                  <c:v>0.72937700000000005</c:v>
                </c:pt>
                <c:pt idx="2114">
                  <c:v>0.72939100000000001</c:v>
                </c:pt>
                <c:pt idx="2115">
                  <c:v>0.72940499999999997</c:v>
                </c:pt>
                <c:pt idx="2116">
                  <c:v>0.72941800000000001</c:v>
                </c:pt>
                <c:pt idx="2117">
                  <c:v>0.72943199999999997</c:v>
                </c:pt>
                <c:pt idx="2118">
                  <c:v>0.72944500000000001</c:v>
                </c:pt>
                <c:pt idx="2119">
                  <c:v>0.72945899999999997</c:v>
                </c:pt>
                <c:pt idx="2120">
                  <c:v>0.72947300000000004</c:v>
                </c:pt>
                <c:pt idx="2121">
                  <c:v>0.72948599999999997</c:v>
                </c:pt>
                <c:pt idx="2122">
                  <c:v>0.72950000000000004</c:v>
                </c:pt>
                <c:pt idx="2123">
                  <c:v>0.72951299999999997</c:v>
                </c:pt>
                <c:pt idx="2124">
                  <c:v>0.72952700000000004</c:v>
                </c:pt>
                <c:pt idx="2125">
                  <c:v>0.72953999999999997</c:v>
                </c:pt>
                <c:pt idx="2126">
                  <c:v>0.72955400000000004</c:v>
                </c:pt>
                <c:pt idx="2127">
                  <c:v>0.72956699999999997</c:v>
                </c:pt>
                <c:pt idx="2128">
                  <c:v>0.72958100000000004</c:v>
                </c:pt>
                <c:pt idx="2129">
                  <c:v>0.72959399999999996</c:v>
                </c:pt>
                <c:pt idx="2130">
                  <c:v>0.72960800000000003</c:v>
                </c:pt>
                <c:pt idx="2131">
                  <c:v>0.72962099999999996</c:v>
                </c:pt>
                <c:pt idx="2132">
                  <c:v>0.729634</c:v>
                </c:pt>
                <c:pt idx="2133">
                  <c:v>0.72964799999999996</c:v>
                </c:pt>
                <c:pt idx="2134">
                  <c:v>0.729661</c:v>
                </c:pt>
                <c:pt idx="2135">
                  <c:v>0.72967499999999996</c:v>
                </c:pt>
                <c:pt idx="2136">
                  <c:v>0.729688</c:v>
                </c:pt>
                <c:pt idx="2137">
                  <c:v>0.72970199999999996</c:v>
                </c:pt>
                <c:pt idx="2138">
                  <c:v>0.729715</c:v>
                </c:pt>
                <c:pt idx="2139">
                  <c:v>0.72972800000000004</c:v>
                </c:pt>
                <c:pt idx="2140">
                  <c:v>0.729742</c:v>
                </c:pt>
                <c:pt idx="2141">
                  <c:v>0.72975500000000004</c:v>
                </c:pt>
                <c:pt idx="2142">
                  <c:v>0.72976799999999997</c:v>
                </c:pt>
                <c:pt idx="2143">
                  <c:v>0.72978200000000004</c:v>
                </c:pt>
                <c:pt idx="2144">
                  <c:v>0.72979499999999997</c:v>
                </c:pt>
                <c:pt idx="2145">
                  <c:v>0.72980800000000001</c:v>
                </c:pt>
                <c:pt idx="2146">
                  <c:v>0.72982199999999997</c:v>
                </c:pt>
                <c:pt idx="2147">
                  <c:v>0.72983500000000001</c:v>
                </c:pt>
                <c:pt idx="2148">
                  <c:v>0.72984800000000005</c:v>
                </c:pt>
                <c:pt idx="2149">
                  <c:v>0.72986200000000001</c:v>
                </c:pt>
                <c:pt idx="2150">
                  <c:v>0.72987500000000005</c:v>
                </c:pt>
                <c:pt idx="2151">
                  <c:v>0.72988799999999998</c:v>
                </c:pt>
                <c:pt idx="2152">
                  <c:v>0.72990100000000002</c:v>
                </c:pt>
                <c:pt idx="2153">
                  <c:v>0.72991499999999998</c:v>
                </c:pt>
                <c:pt idx="2154">
                  <c:v>0.72992800000000002</c:v>
                </c:pt>
                <c:pt idx="2155">
                  <c:v>0.72994099999999995</c:v>
                </c:pt>
                <c:pt idx="2156">
                  <c:v>0.72995399999999999</c:v>
                </c:pt>
                <c:pt idx="2157">
                  <c:v>0.72996799999999995</c:v>
                </c:pt>
                <c:pt idx="2158">
                  <c:v>0.72998099999999999</c:v>
                </c:pt>
                <c:pt idx="2159">
                  <c:v>0.72999400000000003</c:v>
                </c:pt>
                <c:pt idx="2160">
                  <c:v>0.73000699999999996</c:v>
                </c:pt>
                <c:pt idx="2161">
                  <c:v>0.73002100000000003</c:v>
                </c:pt>
                <c:pt idx="2162">
                  <c:v>0.73003399999999996</c:v>
                </c:pt>
                <c:pt idx="2163">
                  <c:v>0.730047</c:v>
                </c:pt>
                <c:pt idx="2164">
                  <c:v>0.73006000000000004</c:v>
                </c:pt>
                <c:pt idx="2165">
                  <c:v>0.73007299999999997</c:v>
                </c:pt>
                <c:pt idx="2166">
                  <c:v>0.73008600000000001</c:v>
                </c:pt>
                <c:pt idx="2167">
                  <c:v>0.73009999999999997</c:v>
                </c:pt>
                <c:pt idx="2168">
                  <c:v>0.73011300000000001</c:v>
                </c:pt>
                <c:pt idx="2169">
                  <c:v>0.73012600000000005</c:v>
                </c:pt>
                <c:pt idx="2170">
                  <c:v>0.73013899999999998</c:v>
                </c:pt>
                <c:pt idx="2171">
                  <c:v>0.73015200000000002</c:v>
                </c:pt>
                <c:pt idx="2172">
                  <c:v>0.73016499999999995</c:v>
                </c:pt>
                <c:pt idx="2173">
                  <c:v>0.73017900000000002</c:v>
                </c:pt>
                <c:pt idx="2174">
                  <c:v>0.73019199999999995</c:v>
                </c:pt>
                <c:pt idx="2175">
                  <c:v>0.73020499999999999</c:v>
                </c:pt>
                <c:pt idx="2176">
                  <c:v>0.73021800000000003</c:v>
                </c:pt>
                <c:pt idx="2177">
                  <c:v>0.73023099999999996</c:v>
                </c:pt>
                <c:pt idx="2178">
                  <c:v>0.730244</c:v>
                </c:pt>
                <c:pt idx="2179">
                  <c:v>0.73025700000000004</c:v>
                </c:pt>
                <c:pt idx="2180">
                  <c:v>0.73026999999999997</c:v>
                </c:pt>
                <c:pt idx="2181">
                  <c:v>0.73028300000000002</c:v>
                </c:pt>
                <c:pt idx="2182">
                  <c:v>0.73029699999999997</c:v>
                </c:pt>
                <c:pt idx="2183">
                  <c:v>0.73031000000000001</c:v>
                </c:pt>
                <c:pt idx="2184">
                  <c:v>0.73032300000000006</c:v>
                </c:pt>
                <c:pt idx="2185">
                  <c:v>0.73033599999999999</c:v>
                </c:pt>
                <c:pt idx="2186">
                  <c:v>0.73034900000000003</c:v>
                </c:pt>
                <c:pt idx="2187">
                  <c:v>0.73036199999999996</c:v>
                </c:pt>
                <c:pt idx="2188">
                  <c:v>0.730375</c:v>
                </c:pt>
                <c:pt idx="2189">
                  <c:v>0.73038800000000004</c:v>
                </c:pt>
                <c:pt idx="2190">
                  <c:v>0.73040099999999997</c:v>
                </c:pt>
                <c:pt idx="2191">
                  <c:v>0.73041400000000001</c:v>
                </c:pt>
                <c:pt idx="2192">
                  <c:v>0.73042700000000005</c:v>
                </c:pt>
                <c:pt idx="2193">
                  <c:v>0.73043999999999998</c:v>
                </c:pt>
                <c:pt idx="2194">
                  <c:v>0.73045300000000002</c:v>
                </c:pt>
                <c:pt idx="2195">
                  <c:v>0.73046599999999995</c:v>
                </c:pt>
                <c:pt idx="2196">
                  <c:v>0.73047899999999999</c:v>
                </c:pt>
                <c:pt idx="2197">
                  <c:v>0.73049200000000003</c:v>
                </c:pt>
                <c:pt idx="2198">
                  <c:v>0.73050499999999996</c:v>
                </c:pt>
                <c:pt idx="2199">
                  <c:v>0.730518</c:v>
                </c:pt>
                <c:pt idx="2200">
                  <c:v>0.73053100000000004</c:v>
                </c:pt>
                <c:pt idx="2201">
                  <c:v>0.73054399999999997</c:v>
                </c:pt>
                <c:pt idx="2202">
                  <c:v>0.73055700000000001</c:v>
                </c:pt>
                <c:pt idx="2203">
                  <c:v>0.73057000000000005</c:v>
                </c:pt>
                <c:pt idx="2204">
                  <c:v>0.73058299999999998</c:v>
                </c:pt>
                <c:pt idx="2205">
                  <c:v>0.73059600000000002</c:v>
                </c:pt>
                <c:pt idx="2206">
                  <c:v>0.73060899999999995</c:v>
                </c:pt>
                <c:pt idx="2207">
                  <c:v>0.73062199999999999</c:v>
                </c:pt>
                <c:pt idx="2208">
                  <c:v>0.73063500000000003</c:v>
                </c:pt>
                <c:pt idx="2209">
                  <c:v>0.73064799999999996</c:v>
                </c:pt>
                <c:pt idx="2210">
                  <c:v>0.730661</c:v>
                </c:pt>
                <c:pt idx="2211">
                  <c:v>0.73067400000000005</c:v>
                </c:pt>
                <c:pt idx="2212">
                  <c:v>0.73068699999999998</c:v>
                </c:pt>
                <c:pt idx="2213">
                  <c:v>0.73070000000000002</c:v>
                </c:pt>
                <c:pt idx="2214">
                  <c:v>0.73071299999999995</c:v>
                </c:pt>
                <c:pt idx="2215">
                  <c:v>0.73072599999999999</c:v>
                </c:pt>
                <c:pt idx="2216">
                  <c:v>0.73073900000000003</c:v>
                </c:pt>
                <c:pt idx="2217">
                  <c:v>0.73075199999999996</c:v>
                </c:pt>
                <c:pt idx="2218">
                  <c:v>0.730765</c:v>
                </c:pt>
                <c:pt idx="2219">
                  <c:v>0.73077800000000004</c:v>
                </c:pt>
                <c:pt idx="2220">
                  <c:v>0.73079000000000005</c:v>
                </c:pt>
                <c:pt idx="2221">
                  <c:v>0.73080299999999998</c:v>
                </c:pt>
                <c:pt idx="2222">
                  <c:v>0.73081600000000002</c:v>
                </c:pt>
                <c:pt idx="2223">
                  <c:v>0.73082899999999995</c:v>
                </c:pt>
                <c:pt idx="2224">
                  <c:v>0.73084199999999999</c:v>
                </c:pt>
                <c:pt idx="2225">
                  <c:v>0.73085500000000003</c:v>
                </c:pt>
                <c:pt idx="2226">
                  <c:v>0.73086799999999996</c:v>
                </c:pt>
                <c:pt idx="2227">
                  <c:v>0.730881</c:v>
                </c:pt>
                <c:pt idx="2228">
                  <c:v>0.73089400000000004</c:v>
                </c:pt>
                <c:pt idx="2229">
                  <c:v>0.73090699999999997</c:v>
                </c:pt>
                <c:pt idx="2230">
                  <c:v>0.73091899999999999</c:v>
                </c:pt>
                <c:pt idx="2231">
                  <c:v>0.73093200000000003</c:v>
                </c:pt>
                <c:pt idx="2232">
                  <c:v>0.73094499999999996</c:v>
                </c:pt>
                <c:pt idx="2233">
                  <c:v>0.730958</c:v>
                </c:pt>
                <c:pt idx="2234">
                  <c:v>0.73097100000000004</c:v>
                </c:pt>
                <c:pt idx="2235">
                  <c:v>0.73098399999999997</c:v>
                </c:pt>
                <c:pt idx="2236">
                  <c:v>0.73099700000000001</c:v>
                </c:pt>
                <c:pt idx="2237">
                  <c:v>0.73101000000000005</c:v>
                </c:pt>
                <c:pt idx="2238">
                  <c:v>0.73102199999999995</c:v>
                </c:pt>
                <c:pt idx="2239">
                  <c:v>0.73103499999999999</c:v>
                </c:pt>
                <c:pt idx="2240">
                  <c:v>0.73104800000000003</c:v>
                </c:pt>
                <c:pt idx="2241">
                  <c:v>0.73106099999999996</c:v>
                </c:pt>
                <c:pt idx="2242">
                  <c:v>0.731074</c:v>
                </c:pt>
                <c:pt idx="2243">
                  <c:v>0.73108700000000004</c:v>
                </c:pt>
                <c:pt idx="2244">
                  <c:v>0.73109999999999997</c:v>
                </c:pt>
                <c:pt idx="2245">
                  <c:v>0.73111199999999998</c:v>
                </c:pt>
                <c:pt idx="2246">
                  <c:v>0.73112500000000002</c:v>
                </c:pt>
                <c:pt idx="2247">
                  <c:v>0.73113799999999995</c:v>
                </c:pt>
                <c:pt idx="2248">
                  <c:v>0.731151</c:v>
                </c:pt>
                <c:pt idx="2249">
                  <c:v>0.73116400000000004</c:v>
                </c:pt>
                <c:pt idx="2250">
                  <c:v>0.73117699999999997</c:v>
                </c:pt>
                <c:pt idx="2251">
                  <c:v>0.73118899999999998</c:v>
                </c:pt>
                <c:pt idx="2252">
                  <c:v>0.73120200000000002</c:v>
                </c:pt>
                <c:pt idx="2253">
                  <c:v>0.73121499999999995</c:v>
                </c:pt>
                <c:pt idx="2254">
                  <c:v>0.73122799999999999</c:v>
                </c:pt>
                <c:pt idx="2255">
                  <c:v>0.73124100000000003</c:v>
                </c:pt>
                <c:pt idx="2256">
                  <c:v>0.73125399999999996</c:v>
                </c:pt>
                <c:pt idx="2257">
                  <c:v>0.73126599999999997</c:v>
                </c:pt>
                <c:pt idx="2258">
                  <c:v>0.73127900000000001</c:v>
                </c:pt>
                <c:pt idx="2259">
                  <c:v>0.73129200000000005</c:v>
                </c:pt>
                <c:pt idx="2260">
                  <c:v>0.73130499999999998</c:v>
                </c:pt>
                <c:pt idx="2261">
                  <c:v>0.73131800000000002</c:v>
                </c:pt>
                <c:pt idx="2262">
                  <c:v>0.73133000000000004</c:v>
                </c:pt>
                <c:pt idx="2263">
                  <c:v>0.73134299999999997</c:v>
                </c:pt>
                <c:pt idx="2264">
                  <c:v>0.73135600000000001</c:v>
                </c:pt>
                <c:pt idx="2265">
                  <c:v>0.73136900000000005</c:v>
                </c:pt>
                <c:pt idx="2266">
                  <c:v>0.73138199999999998</c:v>
                </c:pt>
                <c:pt idx="2267">
                  <c:v>0.73139399999999999</c:v>
                </c:pt>
                <c:pt idx="2268">
                  <c:v>0.73140700000000003</c:v>
                </c:pt>
                <c:pt idx="2269">
                  <c:v>0.73141999999999996</c:v>
                </c:pt>
                <c:pt idx="2270">
                  <c:v>0.731433</c:v>
                </c:pt>
                <c:pt idx="2271">
                  <c:v>0.73144600000000004</c:v>
                </c:pt>
                <c:pt idx="2272">
                  <c:v>0.73145800000000005</c:v>
                </c:pt>
                <c:pt idx="2273">
                  <c:v>0.73147099999999998</c:v>
                </c:pt>
                <c:pt idx="2274">
                  <c:v>0.73148400000000002</c:v>
                </c:pt>
                <c:pt idx="2275">
                  <c:v>0.73149699999999995</c:v>
                </c:pt>
                <c:pt idx="2276">
                  <c:v>0.73150899999999996</c:v>
                </c:pt>
                <c:pt idx="2277">
                  <c:v>0.73152200000000001</c:v>
                </c:pt>
                <c:pt idx="2278">
                  <c:v>0.73153500000000005</c:v>
                </c:pt>
                <c:pt idx="2279">
                  <c:v>0.73154799999999998</c:v>
                </c:pt>
                <c:pt idx="2280">
                  <c:v>0.73156100000000002</c:v>
                </c:pt>
                <c:pt idx="2281">
                  <c:v>0.73157300000000003</c:v>
                </c:pt>
                <c:pt idx="2282">
                  <c:v>0.73158599999999996</c:v>
                </c:pt>
                <c:pt idx="2283">
                  <c:v>0.731599</c:v>
                </c:pt>
                <c:pt idx="2284">
                  <c:v>0.73161200000000004</c:v>
                </c:pt>
                <c:pt idx="2285">
                  <c:v>0.73162400000000005</c:v>
                </c:pt>
                <c:pt idx="2286">
                  <c:v>0.73163699999999998</c:v>
                </c:pt>
                <c:pt idx="2287">
                  <c:v>0.73165000000000002</c:v>
                </c:pt>
                <c:pt idx="2288">
                  <c:v>0.73166299999999995</c:v>
                </c:pt>
                <c:pt idx="2289">
                  <c:v>0.73167499999999996</c:v>
                </c:pt>
                <c:pt idx="2290">
                  <c:v>0.73168800000000001</c:v>
                </c:pt>
                <c:pt idx="2291">
                  <c:v>0.73170100000000005</c:v>
                </c:pt>
                <c:pt idx="2292">
                  <c:v>0.73171399999999998</c:v>
                </c:pt>
                <c:pt idx="2293">
                  <c:v>0.73172599999999999</c:v>
                </c:pt>
                <c:pt idx="2294">
                  <c:v>0.73173900000000003</c:v>
                </c:pt>
                <c:pt idx="2295">
                  <c:v>0.73175199999999996</c:v>
                </c:pt>
                <c:pt idx="2296">
                  <c:v>0.731765</c:v>
                </c:pt>
                <c:pt idx="2297">
                  <c:v>0.73177700000000001</c:v>
                </c:pt>
                <c:pt idx="2298">
                  <c:v>0.73179000000000005</c:v>
                </c:pt>
                <c:pt idx="2299">
                  <c:v>0.73180299999999998</c:v>
                </c:pt>
                <c:pt idx="2300">
                  <c:v>0.73181499999999999</c:v>
                </c:pt>
                <c:pt idx="2301">
                  <c:v>0.73182800000000003</c:v>
                </c:pt>
                <c:pt idx="2302">
                  <c:v>0.73184099999999996</c:v>
                </c:pt>
                <c:pt idx="2303">
                  <c:v>0.731854</c:v>
                </c:pt>
                <c:pt idx="2304">
                  <c:v>0.73186600000000002</c:v>
                </c:pt>
                <c:pt idx="2305">
                  <c:v>0.73187899999999995</c:v>
                </c:pt>
                <c:pt idx="2306">
                  <c:v>0.73189199999999999</c:v>
                </c:pt>
                <c:pt idx="2307">
                  <c:v>0.731904</c:v>
                </c:pt>
                <c:pt idx="2308">
                  <c:v>0.73191700000000004</c:v>
                </c:pt>
                <c:pt idx="2309">
                  <c:v>0.73192999999999997</c:v>
                </c:pt>
                <c:pt idx="2310">
                  <c:v>0.73194300000000001</c:v>
                </c:pt>
                <c:pt idx="2311">
                  <c:v>0.73195500000000002</c:v>
                </c:pt>
                <c:pt idx="2312">
                  <c:v>0.73196799999999995</c:v>
                </c:pt>
                <c:pt idx="2313">
                  <c:v>0.73198099999999999</c:v>
                </c:pt>
                <c:pt idx="2314">
                  <c:v>0.731993</c:v>
                </c:pt>
                <c:pt idx="2315">
                  <c:v>0.73200600000000005</c:v>
                </c:pt>
                <c:pt idx="2316">
                  <c:v>0.73201899999999998</c:v>
                </c:pt>
                <c:pt idx="2317">
                  <c:v>0.73203200000000002</c:v>
                </c:pt>
                <c:pt idx="2318">
                  <c:v>0.73204400000000003</c:v>
                </c:pt>
                <c:pt idx="2319">
                  <c:v>0.73205699999999996</c:v>
                </c:pt>
                <c:pt idx="2320">
                  <c:v>0.73207</c:v>
                </c:pt>
                <c:pt idx="2321">
                  <c:v>0.73208200000000001</c:v>
                </c:pt>
                <c:pt idx="2322">
                  <c:v>0.73209500000000005</c:v>
                </c:pt>
                <c:pt idx="2323">
                  <c:v>0.73210799999999998</c:v>
                </c:pt>
                <c:pt idx="2324">
                  <c:v>0.73211999999999999</c:v>
                </c:pt>
                <c:pt idx="2325">
                  <c:v>0.73213300000000003</c:v>
                </c:pt>
                <c:pt idx="2326">
                  <c:v>0.73214599999999996</c:v>
                </c:pt>
                <c:pt idx="2327">
                  <c:v>0.73215799999999998</c:v>
                </c:pt>
                <c:pt idx="2328">
                  <c:v>0.73217100000000002</c:v>
                </c:pt>
                <c:pt idx="2329">
                  <c:v>0.73218399999999995</c:v>
                </c:pt>
                <c:pt idx="2330">
                  <c:v>0.73219699999999999</c:v>
                </c:pt>
                <c:pt idx="2331">
                  <c:v>0.732209</c:v>
                </c:pt>
                <c:pt idx="2332">
                  <c:v>0.73222200000000004</c:v>
                </c:pt>
                <c:pt idx="2333">
                  <c:v>0.73223499999999997</c:v>
                </c:pt>
                <c:pt idx="2334">
                  <c:v>0.73224699999999998</c:v>
                </c:pt>
                <c:pt idx="2335">
                  <c:v>0.73226000000000002</c:v>
                </c:pt>
                <c:pt idx="2336">
                  <c:v>0.73227299999999995</c:v>
                </c:pt>
                <c:pt idx="2337">
                  <c:v>0.73228499999999996</c:v>
                </c:pt>
                <c:pt idx="2338">
                  <c:v>0.732298</c:v>
                </c:pt>
                <c:pt idx="2339">
                  <c:v>0.73231100000000005</c:v>
                </c:pt>
                <c:pt idx="2340">
                  <c:v>0.73232299999999995</c:v>
                </c:pt>
                <c:pt idx="2341">
                  <c:v>0.73233599999999999</c:v>
                </c:pt>
                <c:pt idx="2342">
                  <c:v>0.73234900000000003</c:v>
                </c:pt>
                <c:pt idx="2343">
                  <c:v>0.73236100000000004</c:v>
                </c:pt>
                <c:pt idx="2344">
                  <c:v>0.73237399999999997</c:v>
                </c:pt>
                <c:pt idx="2345">
                  <c:v>0.73238700000000001</c:v>
                </c:pt>
                <c:pt idx="2346">
                  <c:v>0.73239900000000002</c:v>
                </c:pt>
                <c:pt idx="2347">
                  <c:v>0.73241199999999995</c:v>
                </c:pt>
                <c:pt idx="2348">
                  <c:v>0.73242499999999999</c:v>
                </c:pt>
                <c:pt idx="2349">
                  <c:v>0.732437</c:v>
                </c:pt>
                <c:pt idx="2350">
                  <c:v>0.73245000000000005</c:v>
                </c:pt>
                <c:pt idx="2351">
                  <c:v>0.73246299999999998</c:v>
                </c:pt>
                <c:pt idx="2352">
                  <c:v>0.73247499999999999</c:v>
                </c:pt>
                <c:pt idx="2353">
                  <c:v>0.73248800000000003</c:v>
                </c:pt>
                <c:pt idx="2354">
                  <c:v>0.73250099999999996</c:v>
                </c:pt>
                <c:pt idx="2355">
                  <c:v>0.73251299999999997</c:v>
                </c:pt>
                <c:pt idx="2356">
                  <c:v>0.73252600000000001</c:v>
                </c:pt>
                <c:pt idx="2357">
                  <c:v>0.73253800000000002</c:v>
                </c:pt>
                <c:pt idx="2358">
                  <c:v>0.73255099999999995</c:v>
                </c:pt>
                <c:pt idx="2359">
                  <c:v>0.73256399999999999</c:v>
                </c:pt>
                <c:pt idx="2360">
                  <c:v>0.732576</c:v>
                </c:pt>
                <c:pt idx="2361">
                  <c:v>0.73258900000000005</c:v>
                </c:pt>
                <c:pt idx="2362">
                  <c:v>0.73260199999999998</c:v>
                </c:pt>
                <c:pt idx="2363">
                  <c:v>0.73261399999999999</c:v>
                </c:pt>
                <c:pt idx="2364">
                  <c:v>0.73262700000000003</c:v>
                </c:pt>
                <c:pt idx="2365">
                  <c:v>0.73263999999999996</c:v>
                </c:pt>
                <c:pt idx="2366">
                  <c:v>0.73265199999999997</c:v>
                </c:pt>
                <c:pt idx="2367">
                  <c:v>0.73266500000000001</c:v>
                </c:pt>
                <c:pt idx="2368">
                  <c:v>0.73267800000000005</c:v>
                </c:pt>
                <c:pt idx="2369">
                  <c:v>0.73268999999999995</c:v>
                </c:pt>
                <c:pt idx="2370">
                  <c:v>0.73270299999999999</c:v>
                </c:pt>
                <c:pt idx="2371">
                  <c:v>0.73271500000000001</c:v>
                </c:pt>
                <c:pt idx="2372">
                  <c:v>0.73272800000000005</c:v>
                </c:pt>
                <c:pt idx="2373">
                  <c:v>0.73274099999999998</c:v>
                </c:pt>
                <c:pt idx="2374">
                  <c:v>0.73275299999999999</c:v>
                </c:pt>
                <c:pt idx="2375">
                  <c:v>0.73276600000000003</c:v>
                </c:pt>
                <c:pt idx="2376">
                  <c:v>0.73277899999999996</c:v>
                </c:pt>
                <c:pt idx="2377">
                  <c:v>0.73279099999999997</c:v>
                </c:pt>
                <c:pt idx="2378">
                  <c:v>0.73280400000000001</c:v>
                </c:pt>
                <c:pt idx="2379">
                  <c:v>0.73281700000000005</c:v>
                </c:pt>
                <c:pt idx="2380">
                  <c:v>0.73282899999999995</c:v>
                </c:pt>
                <c:pt idx="2381">
                  <c:v>0.73284199999999999</c:v>
                </c:pt>
                <c:pt idx="2382">
                  <c:v>0.73285400000000001</c:v>
                </c:pt>
                <c:pt idx="2383">
                  <c:v>0.73286700000000005</c:v>
                </c:pt>
                <c:pt idx="2384">
                  <c:v>0.73287999999999998</c:v>
                </c:pt>
                <c:pt idx="2385">
                  <c:v>0.73289199999999999</c:v>
                </c:pt>
                <c:pt idx="2386">
                  <c:v>0.73290500000000003</c:v>
                </c:pt>
                <c:pt idx="2387">
                  <c:v>0.73291799999999996</c:v>
                </c:pt>
                <c:pt idx="2388">
                  <c:v>0.73292999999999997</c:v>
                </c:pt>
                <c:pt idx="2389">
                  <c:v>0.73294300000000001</c:v>
                </c:pt>
                <c:pt idx="2390">
                  <c:v>0.73295500000000002</c:v>
                </c:pt>
                <c:pt idx="2391">
                  <c:v>0.73296799999999995</c:v>
                </c:pt>
                <c:pt idx="2392">
                  <c:v>0.73298099999999999</c:v>
                </c:pt>
                <c:pt idx="2393">
                  <c:v>0.73299300000000001</c:v>
                </c:pt>
                <c:pt idx="2394">
                  <c:v>0.73300600000000005</c:v>
                </c:pt>
                <c:pt idx="2395">
                  <c:v>0.73301899999999998</c:v>
                </c:pt>
                <c:pt idx="2396">
                  <c:v>0.73303099999999999</c:v>
                </c:pt>
                <c:pt idx="2397">
                  <c:v>0.73304400000000003</c:v>
                </c:pt>
                <c:pt idx="2398">
                  <c:v>0.73305600000000004</c:v>
                </c:pt>
                <c:pt idx="2399">
                  <c:v>0.73306899999999997</c:v>
                </c:pt>
                <c:pt idx="2400">
                  <c:v>0.73308200000000001</c:v>
                </c:pt>
                <c:pt idx="2401">
                  <c:v>0.73309400000000002</c:v>
                </c:pt>
                <c:pt idx="2402">
                  <c:v>0.73310699999999995</c:v>
                </c:pt>
                <c:pt idx="2403">
                  <c:v>0.73288699999999996</c:v>
                </c:pt>
                <c:pt idx="2404">
                  <c:v>0.73266799999999999</c:v>
                </c:pt>
                <c:pt idx="2405">
                  <c:v>0.73244900000000002</c:v>
                </c:pt>
                <c:pt idx="2406">
                  <c:v>0.73222900000000002</c:v>
                </c:pt>
                <c:pt idx="2407">
                  <c:v>0.73201000000000005</c:v>
                </c:pt>
                <c:pt idx="2408">
                  <c:v>0.73179099999999997</c:v>
                </c:pt>
                <c:pt idx="2409">
                  <c:v>0.731572</c:v>
                </c:pt>
                <c:pt idx="2410">
                  <c:v>0.73135300000000003</c:v>
                </c:pt>
                <c:pt idx="2411">
                  <c:v>0.73113399999999995</c:v>
                </c:pt>
                <c:pt idx="2412">
                  <c:v>0.73091499999999998</c:v>
                </c:pt>
                <c:pt idx="2413">
                  <c:v>0.73069700000000004</c:v>
                </c:pt>
                <c:pt idx="2414">
                  <c:v>0.73047799999999996</c:v>
                </c:pt>
                <c:pt idx="2415">
                  <c:v>0.73025899999999999</c:v>
                </c:pt>
                <c:pt idx="2416">
                  <c:v>0.73004100000000005</c:v>
                </c:pt>
                <c:pt idx="2417">
                  <c:v>0.72982199999999997</c:v>
                </c:pt>
                <c:pt idx="2418">
                  <c:v>0.72960400000000003</c:v>
                </c:pt>
                <c:pt idx="2419">
                  <c:v>0.72938499999999995</c:v>
                </c:pt>
                <c:pt idx="2420">
                  <c:v>0.72916700000000001</c:v>
                </c:pt>
                <c:pt idx="2421">
                  <c:v>0.72894899999999996</c:v>
                </c:pt>
                <c:pt idx="2422">
                  <c:v>0.72872999999999999</c:v>
                </c:pt>
                <c:pt idx="2423">
                  <c:v>0.72851200000000005</c:v>
                </c:pt>
                <c:pt idx="2424">
                  <c:v>0.728294</c:v>
                </c:pt>
                <c:pt idx="2425">
                  <c:v>0.72807599999999995</c:v>
                </c:pt>
                <c:pt idx="2426">
                  <c:v>0.727858</c:v>
                </c:pt>
                <c:pt idx="2427">
                  <c:v>0.72763999999999995</c:v>
                </c:pt>
                <c:pt idx="2428">
                  <c:v>0.72742300000000004</c:v>
                </c:pt>
                <c:pt idx="2429">
                  <c:v>0.72720499999999999</c:v>
                </c:pt>
                <c:pt idx="2430">
                  <c:v>0.72698700000000005</c:v>
                </c:pt>
                <c:pt idx="2431">
                  <c:v>0.72677000000000003</c:v>
                </c:pt>
                <c:pt idx="2432">
                  <c:v>0.72655199999999998</c:v>
                </c:pt>
                <c:pt idx="2433">
                  <c:v>0.72633499999999995</c:v>
                </c:pt>
                <c:pt idx="2434">
                  <c:v>0.72611700000000001</c:v>
                </c:pt>
                <c:pt idx="2435">
                  <c:v>0.72589999999999999</c:v>
                </c:pt>
                <c:pt idx="2436">
                  <c:v>0.72568299999999997</c:v>
                </c:pt>
                <c:pt idx="2437">
                  <c:v>0.72546500000000003</c:v>
                </c:pt>
                <c:pt idx="2438">
                  <c:v>0.725248</c:v>
                </c:pt>
                <c:pt idx="2439">
                  <c:v>0.72503099999999998</c:v>
                </c:pt>
                <c:pt idx="2440">
                  <c:v>0.72481399999999996</c:v>
                </c:pt>
                <c:pt idx="2441">
                  <c:v>0.72459700000000005</c:v>
                </c:pt>
                <c:pt idx="2442">
                  <c:v>0.72438000000000002</c:v>
                </c:pt>
                <c:pt idx="2443">
                  <c:v>0.724163</c:v>
                </c:pt>
                <c:pt idx="2444">
                  <c:v>0.72394700000000001</c:v>
                </c:pt>
                <c:pt idx="2445">
                  <c:v>0.72372999999999998</c:v>
                </c:pt>
                <c:pt idx="2446">
                  <c:v>0.72351299999999996</c:v>
                </c:pt>
                <c:pt idx="2447">
                  <c:v>0.72329699999999997</c:v>
                </c:pt>
                <c:pt idx="2448">
                  <c:v>0.72307999999999995</c:v>
                </c:pt>
                <c:pt idx="2449">
                  <c:v>0.72286399999999995</c:v>
                </c:pt>
                <c:pt idx="2450">
                  <c:v>0.72264799999999996</c:v>
                </c:pt>
                <c:pt idx="2451">
                  <c:v>0.72243100000000005</c:v>
                </c:pt>
                <c:pt idx="2452">
                  <c:v>0.72221500000000005</c:v>
                </c:pt>
                <c:pt idx="2453">
                  <c:v>0.72199899999999995</c:v>
                </c:pt>
                <c:pt idx="2454">
                  <c:v>0.72178299999999995</c:v>
                </c:pt>
                <c:pt idx="2455">
                  <c:v>0.72156699999999996</c:v>
                </c:pt>
                <c:pt idx="2456">
                  <c:v>0.72135099999999996</c:v>
                </c:pt>
                <c:pt idx="2457">
                  <c:v>0.72113499999999997</c:v>
                </c:pt>
                <c:pt idx="2458">
                  <c:v>0.72091899999999998</c:v>
                </c:pt>
                <c:pt idx="2459">
                  <c:v>0.72070299999999998</c:v>
                </c:pt>
                <c:pt idx="2460">
                  <c:v>0.72048800000000002</c:v>
                </c:pt>
                <c:pt idx="2461">
                  <c:v>0.72027200000000002</c:v>
                </c:pt>
                <c:pt idx="2462">
                  <c:v>0.72005600000000003</c:v>
                </c:pt>
                <c:pt idx="2463">
                  <c:v>0.71984099999999995</c:v>
                </c:pt>
                <c:pt idx="2464">
                  <c:v>0.71962499999999996</c:v>
                </c:pt>
                <c:pt idx="2465">
                  <c:v>0.71940999999999999</c:v>
                </c:pt>
                <c:pt idx="2466">
                  <c:v>0.71919500000000003</c:v>
                </c:pt>
                <c:pt idx="2467">
                  <c:v>0.71897900000000003</c:v>
                </c:pt>
                <c:pt idx="2468">
                  <c:v>0.71876399999999996</c:v>
                </c:pt>
                <c:pt idx="2469">
                  <c:v>0.71854899999999999</c:v>
                </c:pt>
                <c:pt idx="2470">
                  <c:v>0.71833400000000003</c:v>
                </c:pt>
                <c:pt idx="2471">
                  <c:v>0.71811899999999995</c:v>
                </c:pt>
                <c:pt idx="2472">
                  <c:v>0.71790399999999999</c:v>
                </c:pt>
                <c:pt idx="2473">
                  <c:v>0.71768900000000002</c:v>
                </c:pt>
                <c:pt idx="2474">
                  <c:v>0.71747499999999997</c:v>
                </c:pt>
                <c:pt idx="2475">
                  <c:v>0.71726000000000001</c:v>
                </c:pt>
                <c:pt idx="2476">
                  <c:v>0.71704500000000004</c:v>
                </c:pt>
                <c:pt idx="2477">
                  <c:v>0.716831</c:v>
                </c:pt>
                <c:pt idx="2478">
                  <c:v>0.71661600000000003</c:v>
                </c:pt>
                <c:pt idx="2479">
                  <c:v>0.71640199999999998</c:v>
                </c:pt>
                <c:pt idx="2480">
                  <c:v>0.71618700000000002</c:v>
                </c:pt>
                <c:pt idx="2481">
                  <c:v>0.71597299999999997</c:v>
                </c:pt>
                <c:pt idx="2482">
                  <c:v>0.71575900000000003</c:v>
                </c:pt>
                <c:pt idx="2483">
                  <c:v>0.71554499999999999</c:v>
                </c:pt>
                <c:pt idx="2484">
                  <c:v>0.71533000000000002</c:v>
                </c:pt>
                <c:pt idx="2485">
                  <c:v>0.71511599999999997</c:v>
                </c:pt>
                <c:pt idx="2486">
                  <c:v>0.71490200000000004</c:v>
                </c:pt>
                <c:pt idx="2487">
                  <c:v>0.71468799999999999</c:v>
                </c:pt>
                <c:pt idx="2488">
                  <c:v>0.71447499999999997</c:v>
                </c:pt>
                <c:pt idx="2489">
                  <c:v>0.71426100000000003</c:v>
                </c:pt>
                <c:pt idx="2490">
                  <c:v>0.71404699999999999</c:v>
                </c:pt>
                <c:pt idx="2491">
                  <c:v>0.71383300000000005</c:v>
                </c:pt>
                <c:pt idx="2492">
                  <c:v>0.71362000000000003</c:v>
                </c:pt>
                <c:pt idx="2493">
                  <c:v>0.71340599999999998</c:v>
                </c:pt>
                <c:pt idx="2494">
                  <c:v>0.71319299999999997</c:v>
                </c:pt>
                <c:pt idx="2495">
                  <c:v>0.71297900000000003</c:v>
                </c:pt>
                <c:pt idx="2496">
                  <c:v>0.71276600000000001</c:v>
                </c:pt>
                <c:pt idx="2497">
                  <c:v>0.71255299999999999</c:v>
                </c:pt>
                <c:pt idx="2498">
                  <c:v>0.71233999999999997</c:v>
                </c:pt>
                <c:pt idx="2499">
                  <c:v>0.71212600000000004</c:v>
                </c:pt>
                <c:pt idx="2500">
                  <c:v>0.71191300000000002</c:v>
                </c:pt>
                <c:pt idx="2501">
                  <c:v>0.7117</c:v>
                </c:pt>
                <c:pt idx="2502">
                  <c:v>0.71148699999999998</c:v>
                </c:pt>
                <c:pt idx="2503">
                  <c:v>0.71127499999999999</c:v>
                </c:pt>
                <c:pt idx="2504">
                  <c:v>0.71106199999999997</c:v>
                </c:pt>
                <c:pt idx="2505">
                  <c:v>0.71084899999999995</c:v>
                </c:pt>
                <c:pt idx="2506">
                  <c:v>0.71063600000000005</c:v>
                </c:pt>
                <c:pt idx="2507">
                  <c:v>0.71042400000000006</c:v>
                </c:pt>
                <c:pt idx="2508">
                  <c:v>0.71021100000000004</c:v>
                </c:pt>
                <c:pt idx="2509">
                  <c:v>0.70999900000000005</c:v>
                </c:pt>
                <c:pt idx="2510">
                  <c:v>0.70978600000000003</c:v>
                </c:pt>
                <c:pt idx="2511">
                  <c:v>0.70957400000000004</c:v>
                </c:pt>
                <c:pt idx="2512">
                  <c:v>0.70936200000000005</c:v>
                </c:pt>
                <c:pt idx="2513">
                  <c:v>0.70914900000000003</c:v>
                </c:pt>
                <c:pt idx="2514">
                  <c:v>0.70893700000000004</c:v>
                </c:pt>
                <c:pt idx="2515">
                  <c:v>0.70872500000000005</c:v>
                </c:pt>
                <c:pt idx="2516">
                  <c:v>0.70851299999999995</c:v>
                </c:pt>
                <c:pt idx="2517">
                  <c:v>0.70830099999999996</c:v>
                </c:pt>
                <c:pt idx="2518">
                  <c:v>0.70808899999999997</c:v>
                </c:pt>
                <c:pt idx="2519">
                  <c:v>0.70787800000000001</c:v>
                </c:pt>
                <c:pt idx="2520">
                  <c:v>0.70766600000000002</c:v>
                </c:pt>
                <c:pt idx="2521">
                  <c:v>0.70745400000000003</c:v>
                </c:pt>
                <c:pt idx="2522">
                  <c:v>0.70724299999999996</c:v>
                </c:pt>
                <c:pt idx="2523">
                  <c:v>0.70703099999999997</c:v>
                </c:pt>
                <c:pt idx="2524">
                  <c:v>0.70682</c:v>
                </c:pt>
                <c:pt idx="2525">
                  <c:v>0.70660800000000001</c:v>
                </c:pt>
                <c:pt idx="2526">
                  <c:v>0.70639700000000005</c:v>
                </c:pt>
                <c:pt idx="2527">
                  <c:v>0.70618499999999995</c:v>
                </c:pt>
                <c:pt idx="2528">
                  <c:v>0.70597399999999999</c:v>
                </c:pt>
                <c:pt idx="2529">
                  <c:v>0.70576300000000003</c:v>
                </c:pt>
                <c:pt idx="2530">
                  <c:v>0.70555199999999996</c:v>
                </c:pt>
                <c:pt idx="2531">
                  <c:v>0.705341</c:v>
                </c:pt>
                <c:pt idx="2532">
                  <c:v>0.70513000000000003</c:v>
                </c:pt>
                <c:pt idx="2533">
                  <c:v>0.70491899999999996</c:v>
                </c:pt>
                <c:pt idx="2534">
                  <c:v>0.704708</c:v>
                </c:pt>
                <c:pt idx="2535">
                  <c:v>0.70449799999999996</c:v>
                </c:pt>
                <c:pt idx="2536">
                  <c:v>0.704287</c:v>
                </c:pt>
                <c:pt idx="2537">
                  <c:v>0.70407600000000004</c:v>
                </c:pt>
                <c:pt idx="2538">
                  <c:v>0.70386599999999999</c:v>
                </c:pt>
                <c:pt idx="2539">
                  <c:v>0.70365500000000003</c:v>
                </c:pt>
                <c:pt idx="2540">
                  <c:v>0.70344499999999999</c:v>
                </c:pt>
                <c:pt idx="2541">
                  <c:v>0.70323400000000003</c:v>
                </c:pt>
                <c:pt idx="2542">
                  <c:v>0.70302399999999998</c:v>
                </c:pt>
                <c:pt idx="2543">
                  <c:v>0.70281400000000005</c:v>
                </c:pt>
                <c:pt idx="2544">
                  <c:v>0.70260400000000001</c:v>
                </c:pt>
                <c:pt idx="2545">
                  <c:v>0.70239399999999996</c:v>
                </c:pt>
                <c:pt idx="2546">
                  <c:v>0.70218400000000003</c:v>
                </c:pt>
                <c:pt idx="2547">
                  <c:v>0.70197399999999999</c:v>
                </c:pt>
                <c:pt idx="2548">
                  <c:v>0.70176400000000005</c:v>
                </c:pt>
                <c:pt idx="2549">
                  <c:v>0.70155400000000001</c:v>
                </c:pt>
                <c:pt idx="2550">
                  <c:v>0.70134399999999997</c:v>
                </c:pt>
                <c:pt idx="2551">
                  <c:v>0.70113400000000003</c:v>
                </c:pt>
                <c:pt idx="2552">
                  <c:v>0.70092500000000002</c:v>
                </c:pt>
                <c:pt idx="2553">
                  <c:v>0.70071499999999998</c:v>
                </c:pt>
                <c:pt idx="2554">
                  <c:v>0.70050599999999996</c:v>
                </c:pt>
                <c:pt idx="2555">
                  <c:v>0.70029600000000003</c:v>
                </c:pt>
                <c:pt idx="2556">
                  <c:v>0.70008700000000001</c:v>
                </c:pt>
                <c:pt idx="2557">
                  <c:v>0.699878</c:v>
                </c:pt>
                <c:pt idx="2558">
                  <c:v>0.69966899999999999</c:v>
                </c:pt>
                <c:pt idx="2559">
                  <c:v>0.69945900000000005</c:v>
                </c:pt>
                <c:pt idx="2560">
                  <c:v>0.69925000000000004</c:v>
                </c:pt>
                <c:pt idx="2561">
                  <c:v>0.69904100000000002</c:v>
                </c:pt>
                <c:pt idx="2562">
                  <c:v>0.69883200000000001</c:v>
                </c:pt>
                <c:pt idx="2563">
                  <c:v>0.69862299999999999</c:v>
                </c:pt>
                <c:pt idx="2564">
                  <c:v>0.69841500000000001</c:v>
                </c:pt>
                <c:pt idx="2565">
                  <c:v>0.69820599999999999</c:v>
                </c:pt>
                <c:pt idx="2566">
                  <c:v>0.69799699999999998</c:v>
                </c:pt>
                <c:pt idx="2567">
                  <c:v>0.69778899999999999</c:v>
                </c:pt>
                <c:pt idx="2568">
                  <c:v>0.69757999999999998</c:v>
                </c:pt>
                <c:pt idx="2569">
                  <c:v>0.69737099999999996</c:v>
                </c:pt>
                <c:pt idx="2570">
                  <c:v>0.69716299999999998</c:v>
                </c:pt>
                <c:pt idx="2571">
                  <c:v>0.69695499999999999</c:v>
                </c:pt>
                <c:pt idx="2572">
                  <c:v>0.69674599999999998</c:v>
                </c:pt>
                <c:pt idx="2573">
                  <c:v>0.69653799999999999</c:v>
                </c:pt>
                <c:pt idx="2574">
                  <c:v>0.69633</c:v>
                </c:pt>
                <c:pt idx="2575">
                  <c:v>0.69612200000000002</c:v>
                </c:pt>
                <c:pt idx="2576">
                  <c:v>0.69591400000000003</c:v>
                </c:pt>
                <c:pt idx="2577">
                  <c:v>0.69570600000000005</c:v>
                </c:pt>
                <c:pt idx="2578">
                  <c:v>0.69549799999999995</c:v>
                </c:pt>
                <c:pt idx="2579">
                  <c:v>0.69528999999999996</c:v>
                </c:pt>
                <c:pt idx="2580">
                  <c:v>0.69508300000000001</c:v>
                </c:pt>
                <c:pt idx="2581">
                  <c:v>0.69487500000000002</c:v>
                </c:pt>
                <c:pt idx="2582">
                  <c:v>0.69466700000000003</c:v>
                </c:pt>
                <c:pt idx="2583">
                  <c:v>0.69445999999999997</c:v>
                </c:pt>
                <c:pt idx="2584">
                  <c:v>0.69425199999999998</c:v>
                </c:pt>
                <c:pt idx="2585">
                  <c:v>0.69404500000000002</c:v>
                </c:pt>
                <c:pt idx="2586">
                  <c:v>0.69383799999999995</c:v>
                </c:pt>
                <c:pt idx="2587">
                  <c:v>0.69362999999999997</c:v>
                </c:pt>
                <c:pt idx="2588">
                  <c:v>0.69342300000000001</c:v>
                </c:pt>
                <c:pt idx="2589">
                  <c:v>0.69321600000000005</c:v>
                </c:pt>
                <c:pt idx="2590">
                  <c:v>0.69300899999999999</c:v>
                </c:pt>
                <c:pt idx="2591">
                  <c:v>0.69280200000000003</c:v>
                </c:pt>
                <c:pt idx="2592">
                  <c:v>0.69259499999999996</c:v>
                </c:pt>
                <c:pt idx="2593">
                  <c:v>0.692388</c:v>
                </c:pt>
                <c:pt idx="2594">
                  <c:v>0.69218100000000005</c:v>
                </c:pt>
                <c:pt idx="2595">
                  <c:v>0.69197500000000001</c:v>
                </c:pt>
                <c:pt idx="2596">
                  <c:v>0.69176800000000005</c:v>
                </c:pt>
                <c:pt idx="2597">
                  <c:v>0.69156099999999998</c:v>
                </c:pt>
                <c:pt idx="2598">
                  <c:v>0.69135500000000005</c:v>
                </c:pt>
                <c:pt idx="2599">
                  <c:v>0.69114799999999998</c:v>
                </c:pt>
                <c:pt idx="2600">
                  <c:v>0.69094199999999995</c:v>
                </c:pt>
                <c:pt idx="2601">
                  <c:v>0.69073600000000002</c:v>
                </c:pt>
                <c:pt idx="2602">
                  <c:v>0.69052999999999998</c:v>
                </c:pt>
                <c:pt idx="2603">
                  <c:v>0.69032300000000002</c:v>
                </c:pt>
                <c:pt idx="2604">
                  <c:v>0.69011699999999998</c:v>
                </c:pt>
                <c:pt idx="2605">
                  <c:v>0.68991100000000005</c:v>
                </c:pt>
                <c:pt idx="2606">
                  <c:v>0.68970500000000001</c:v>
                </c:pt>
                <c:pt idx="2607">
                  <c:v>0.68949899999999997</c:v>
                </c:pt>
                <c:pt idx="2608">
                  <c:v>0.68929399999999996</c:v>
                </c:pt>
                <c:pt idx="2609">
                  <c:v>0.68908800000000003</c:v>
                </c:pt>
                <c:pt idx="2610">
                  <c:v>0.68888199999999999</c:v>
                </c:pt>
                <c:pt idx="2611">
                  <c:v>0.68867599999999995</c:v>
                </c:pt>
                <c:pt idx="2612">
                  <c:v>0.68847100000000006</c:v>
                </c:pt>
                <c:pt idx="2613">
                  <c:v>0.68826500000000002</c:v>
                </c:pt>
                <c:pt idx="2614">
                  <c:v>0.68806</c:v>
                </c:pt>
                <c:pt idx="2615">
                  <c:v>0.68785499999999999</c:v>
                </c:pt>
                <c:pt idx="2616">
                  <c:v>0.68764899999999995</c:v>
                </c:pt>
                <c:pt idx="2617">
                  <c:v>0.68744400000000006</c:v>
                </c:pt>
                <c:pt idx="2618">
                  <c:v>0.68723900000000004</c:v>
                </c:pt>
                <c:pt idx="2619">
                  <c:v>0.68703400000000003</c:v>
                </c:pt>
                <c:pt idx="2620">
                  <c:v>0.68682900000000002</c:v>
                </c:pt>
                <c:pt idx="2621">
                  <c:v>0.68662400000000001</c:v>
                </c:pt>
                <c:pt idx="2622">
                  <c:v>0.686419</c:v>
                </c:pt>
                <c:pt idx="2623">
                  <c:v>0.68621500000000002</c:v>
                </c:pt>
                <c:pt idx="2624">
                  <c:v>0.68601000000000001</c:v>
                </c:pt>
                <c:pt idx="2625">
                  <c:v>0.685805</c:v>
                </c:pt>
                <c:pt idx="2626">
                  <c:v>0.68560100000000002</c:v>
                </c:pt>
                <c:pt idx="2627">
                  <c:v>0.68539600000000001</c:v>
                </c:pt>
                <c:pt idx="2628">
                  <c:v>0.68519200000000002</c:v>
                </c:pt>
                <c:pt idx="2629">
                  <c:v>0.68498700000000001</c:v>
                </c:pt>
                <c:pt idx="2630">
                  <c:v>0.68478300000000003</c:v>
                </c:pt>
                <c:pt idx="2631">
                  <c:v>0.68457900000000005</c:v>
                </c:pt>
                <c:pt idx="2632">
                  <c:v>0.68437499999999996</c:v>
                </c:pt>
                <c:pt idx="2633">
                  <c:v>0.68417099999999997</c:v>
                </c:pt>
                <c:pt idx="2634">
                  <c:v>0.68396699999999999</c:v>
                </c:pt>
                <c:pt idx="2635">
                  <c:v>0.68376300000000001</c:v>
                </c:pt>
                <c:pt idx="2636">
                  <c:v>0.68355900000000003</c:v>
                </c:pt>
                <c:pt idx="2637">
                  <c:v>0.68335500000000005</c:v>
                </c:pt>
                <c:pt idx="2638">
                  <c:v>0.68315199999999998</c:v>
                </c:pt>
                <c:pt idx="2639">
                  <c:v>0.682948</c:v>
                </c:pt>
                <c:pt idx="2640">
                  <c:v>0.68274400000000002</c:v>
                </c:pt>
                <c:pt idx="2641">
                  <c:v>0.68254099999999995</c:v>
                </c:pt>
                <c:pt idx="2642">
                  <c:v>0.68233699999999997</c:v>
                </c:pt>
                <c:pt idx="2643">
                  <c:v>0.68213400000000002</c:v>
                </c:pt>
                <c:pt idx="2644">
                  <c:v>0.68193099999999995</c:v>
                </c:pt>
                <c:pt idx="2645">
                  <c:v>0.681728</c:v>
                </c:pt>
                <c:pt idx="2646">
                  <c:v>0.68152500000000005</c:v>
                </c:pt>
                <c:pt idx="2647">
                  <c:v>0.68132199999999998</c:v>
                </c:pt>
                <c:pt idx="2648">
                  <c:v>0.68111900000000003</c:v>
                </c:pt>
                <c:pt idx="2649">
                  <c:v>0.68091599999999997</c:v>
                </c:pt>
                <c:pt idx="2650">
                  <c:v>0.68071300000000001</c:v>
                </c:pt>
                <c:pt idx="2651">
                  <c:v>0.68050999999999995</c:v>
                </c:pt>
                <c:pt idx="2652">
                  <c:v>0.680307</c:v>
                </c:pt>
                <c:pt idx="2653">
                  <c:v>0.68010499999999996</c:v>
                </c:pt>
                <c:pt idx="2654">
                  <c:v>0.67990200000000001</c:v>
                </c:pt>
                <c:pt idx="2655">
                  <c:v>0.67969999999999997</c:v>
                </c:pt>
                <c:pt idx="2656">
                  <c:v>0.67949700000000002</c:v>
                </c:pt>
                <c:pt idx="2657">
                  <c:v>0.67929499999999998</c:v>
                </c:pt>
                <c:pt idx="2658">
                  <c:v>0.67909299999999995</c:v>
                </c:pt>
                <c:pt idx="2659">
                  <c:v>0.67889100000000002</c:v>
                </c:pt>
                <c:pt idx="2660">
                  <c:v>0.67868899999999999</c:v>
                </c:pt>
                <c:pt idx="2661">
                  <c:v>0.67848699999999995</c:v>
                </c:pt>
                <c:pt idx="2662">
                  <c:v>0.67828500000000003</c:v>
                </c:pt>
                <c:pt idx="2663">
                  <c:v>0.67808299999999999</c:v>
                </c:pt>
                <c:pt idx="2664">
                  <c:v>0.67788099999999996</c:v>
                </c:pt>
                <c:pt idx="2665">
                  <c:v>0.67767900000000003</c:v>
                </c:pt>
                <c:pt idx="2666">
                  <c:v>0.67747800000000002</c:v>
                </c:pt>
                <c:pt idx="2667">
                  <c:v>0.67727599999999999</c:v>
                </c:pt>
                <c:pt idx="2668">
                  <c:v>0.67707499999999998</c:v>
                </c:pt>
                <c:pt idx="2669">
                  <c:v>0.67687299999999995</c:v>
                </c:pt>
                <c:pt idx="2670">
                  <c:v>0.67667200000000005</c:v>
                </c:pt>
                <c:pt idx="2671">
                  <c:v>0.67647100000000004</c:v>
                </c:pt>
                <c:pt idx="2672">
                  <c:v>0.67627000000000004</c:v>
                </c:pt>
                <c:pt idx="2673">
                  <c:v>0.67606900000000003</c:v>
                </c:pt>
                <c:pt idx="2674">
                  <c:v>0.67586800000000002</c:v>
                </c:pt>
                <c:pt idx="2675">
                  <c:v>0.67566700000000002</c:v>
                </c:pt>
                <c:pt idx="2676">
                  <c:v>0.67546600000000001</c:v>
                </c:pt>
                <c:pt idx="2677">
                  <c:v>0.675265</c:v>
                </c:pt>
                <c:pt idx="2678">
                  <c:v>0.675064</c:v>
                </c:pt>
                <c:pt idx="2679">
                  <c:v>0.67486400000000002</c:v>
                </c:pt>
                <c:pt idx="2680">
                  <c:v>0.67466300000000001</c:v>
                </c:pt>
                <c:pt idx="2681">
                  <c:v>0.67446300000000003</c:v>
                </c:pt>
                <c:pt idx="2682">
                  <c:v>0.67426200000000003</c:v>
                </c:pt>
                <c:pt idx="2683">
                  <c:v>0.67406200000000005</c:v>
                </c:pt>
                <c:pt idx="2684">
                  <c:v>0.67386199999999996</c:v>
                </c:pt>
                <c:pt idx="2685">
                  <c:v>0.67366199999999998</c:v>
                </c:pt>
                <c:pt idx="2686">
                  <c:v>0.67346200000000001</c:v>
                </c:pt>
                <c:pt idx="2687">
                  <c:v>0.67326200000000003</c:v>
                </c:pt>
                <c:pt idx="2688">
                  <c:v>0.67306200000000005</c:v>
                </c:pt>
                <c:pt idx="2689">
                  <c:v>0.67286199999999996</c:v>
                </c:pt>
                <c:pt idx="2690">
                  <c:v>0.67266199999999998</c:v>
                </c:pt>
                <c:pt idx="2691">
                  <c:v>0.67246300000000003</c:v>
                </c:pt>
                <c:pt idx="2692">
                  <c:v>0.67226300000000005</c:v>
                </c:pt>
                <c:pt idx="2693">
                  <c:v>0.67206399999999999</c:v>
                </c:pt>
                <c:pt idx="2694">
                  <c:v>0.67186400000000002</c:v>
                </c:pt>
                <c:pt idx="2695">
                  <c:v>0.67166499999999996</c:v>
                </c:pt>
                <c:pt idx="2696">
                  <c:v>0.67146600000000001</c:v>
                </c:pt>
                <c:pt idx="2697">
                  <c:v>0.67126600000000003</c:v>
                </c:pt>
                <c:pt idx="2698">
                  <c:v>0.67106699999999997</c:v>
                </c:pt>
                <c:pt idx="2699">
                  <c:v>0.67086800000000002</c:v>
                </c:pt>
                <c:pt idx="2700">
                  <c:v>0.67066899999999996</c:v>
                </c:pt>
                <c:pt idx="2701">
                  <c:v>0.67047100000000004</c:v>
                </c:pt>
                <c:pt idx="2702">
                  <c:v>0.67027199999999998</c:v>
                </c:pt>
                <c:pt idx="2703">
                  <c:v>0.67007300000000003</c:v>
                </c:pt>
                <c:pt idx="2704">
                  <c:v>0.669875</c:v>
                </c:pt>
                <c:pt idx="2705">
                  <c:v>0.66967600000000005</c:v>
                </c:pt>
                <c:pt idx="2706">
                  <c:v>0.66947800000000002</c:v>
                </c:pt>
                <c:pt idx="2707">
                  <c:v>0.66927999999999999</c:v>
                </c:pt>
                <c:pt idx="2708">
                  <c:v>0.66908100000000004</c:v>
                </c:pt>
                <c:pt idx="2709">
                  <c:v>0.66888300000000001</c:v>
                </c:pt>
                <c:pt idx="2710">
                  <c:v>0.66868499999999997</c:v>
                </c:pt>
                <c:pt idx="2711">
                  <c:v>0.66848700000000005</c:v>
                </c:pt>
                <c:pt idx="2712">
                  <c:v>0.66828900000000002</c:v>
                </c:pt>
                <c:pt idx="2713">
                  <c:v>0.66809200000000002</c:v>
                </c:pt>
                <c:pt idx="2714">
                  <c:v>0.66789399999999999</c:v>
                </c:pt>
                <c:pt idx="2715">
                  <c:v>0.66769599999999996</c:v>
                </c:pt>
                <c:pt idx="2716">
                  <c:v>0.66749899999999995</c:v>
                </c:pt>
                <c:pt idx="2717">
                  <c:v>0.66730100000000003</c:v>
                </c:pt>
                <c:pt idx="2718">
                  <c:v>0.66710400000000003</c:v>
                </c:pt>
                <c:pt idx="2719">
                  <c:v>0.66690700000000003</c:v>
                </c:pt>
                <c:pt idx="2720">
                  <c:v>0.66671000000000002</c:v>
                </c:pt>
                <c:pt idx="2721">
                  <c:v>0.66651300000000002</c:v>
                </c:pt>
                <c:pt idx="2722">
                  <c:v>0.66631600000000002</c:v>
                </c:pt>
                <c:pt idx="2723">
                  <c:v>0.66611900000000002</c:v>
                </c:pt>
                <c:pt idx="2724">
                  <c:v>0.66592200000000001</c:v>
                </c:pt>
                <c:pt idx="2725">
                  <c:v>0.66572500000000001</c:v>
                </c:pt>
                <c:pt idx="2726">
                  <c:v>0.66552900000000004</c:v>
                </c:pt>
                <c:pt idx="2727">
                  <c:v>0.66533200000000003</c:v>
                </c:pt>
                <c:pt idx="2728">
                  <c:v>0.66513599999999995</c:v>
                </c:pt>
                <c:pt idx="2729">
                  <c:v>0.66493899999999995</c:v>
                </c:pt>
                <c:pt idx="2730">
                  <c:v>0.66474299999999997</c:v>
                </c:pt>
                <c:pt idx="2731">
                  <c:v>0.664547</c:v>
                </c:pt>
                <c:pt idx="2732">
                  <c:v>0.66435100000000002</c:v>
                </c:pt>
                <c:pt idx="2733">
                  <c:v>0.66415500000000005</c:v>
                </c:pt>
                <c:pt idx="2734">
                  <c:v>0.66395899999999997</c:v>
                </c:pt>
                <c:pt idx="2735">
                  <c:v>0.66376400000000002</c:v>
                </c:pt>
                <c:pt idx="2736">
                  <c:v>0.66356800000000005</c:v>
                </c:pt>
                <c:pt idx="2737">
                  <c:v>0.66337199999999996</c:v>
                </c:pt>
                <c:pt idx="2738">
                  <c:v>0.66317700000000002</c:v>
                </c:pt>
                <c:pt idx="2739">
                  <c:v>0.66298199999999996</c:v>
                </c:pt>
                <c:pt idx="2740">
                  <c:v>0.66278599999999999</c:v>
                </c:pt>
                <c:pt idx="2741">
                  <c:v>0.66259100000000004</c:v>
                </c:pt>
                <c:pt idx="2742">
                  <c:v>0.66239599999999998</c:v>
                </c:pt>
                <c:pt idx="2743">
                  <c:v>0.66220100000000004</c:v>
                </c:pt>
                <c:pt idx="2744">
                  <c:v>0.66200700000000001</c:v>
                </c:pt>
                <c:pt idx="2745">
                  <c:v>0.66181199999999996</c:v>
                </c:pt>
                <c:pt idx="2746">
                  <c:v>0.66161700000000001</c:v>
                </c:pt>
                <c:pt idx="2747">
                  <c:v>0.66142299999999998</c:v>
                </c:pt>
                <c:pt idx="2748">
                  <c:v>0.66122800000000004</c:v>
                </c:pt>
                <c:pt idx="2749">
                  <c:v>0.66103400000000001</c:v>
                </c:pt>
                <c:pt idx="2750">
                  <c:v>0.66083999999999998</c:v>
                </c:pt>
                <c:pt idx="2751">
                  <c:v>0.66064599999999996</c:v>
                </c:pt>
                <c:pt idx="2752">
                  <c:v>0.66045200000000004</c:v>
                </c:pt>
                <c:pt idx="2753">
                  <c:v>0.66025800000000001</c:v>
                </c:pt>
                <c:pt idx="2754">
                  <c:v>0.66006399999999998</c:v>
                </c:pt>
                <c:pt idx="2755">
                  <c:v>0.65986999999999996</c:v>
                </c:pt>
                <c:pt idx="2756">
                  <c:v>0.65967699999999996</c:v>
                </c:pt>
                <c:pt idx="2757">
                  <c:v>0.65948300000000004</c:v>
                </c:pt>
                <c:pt idx="2758">
                  <c:v>0.65929000000000004</c:v>
                </c:pt>
                <c:pt idx="2759">
                  <c:v>0.65909700000000004</c:v>
                </c:pt>
                <c:pt idx="2760">
                  <c:v>0.65890400000000005</c:v>
                </c:pt>
                <c:pt idx="2761">
                  <c:v>0.65871100000000005</c:v>
                </c:pt>
                <c:pt idx="2762">
                  <c:v>0.65851800000000005</c:v>
                </c:pt>
                <c:pt idx="2763">
                  <c:v>0.65832500000000005</c:v>
                </c:pt>
                <c:pt idx="2764">
                  <c:v>0.65813299999999997</c:v>
                </c:pt>
                <c:pt idx="2765">
                  <c:v>0.65793999999999997</c:v>
                </c:pt>
                <c:pt idx="2766">
                  <c:v>0.657748</c:v>
                </c:pt>
                <c:pt idx="2767">
                  <c:v>0.657555</c:v>
                </c:pt>
                <c:pt idx="2768">
                  <c:v>0.65736300000000003</c:v>
                </c:pt>
                <c:pt idx="2769">
                  <c:v>0.65717099999999995</c:v>
                </c:pt>
                <c:pt idx="2770">
                  <c:v>0.65697899999999998</c:v>
                </c:pt>
                <c:pt idx="2771">
                  <c:v>0.65678700000000001</c:v>
                </c:pt>
                <c:pt idx="2772">
                  <c:v>0.65659599999999996</c:v>
                </c:pt>
                <c:pt idx="2773">
                  <c:v>0.65640399999999999</c:v>
                </c:pt>
                <c:pt idx="2774">
                  <c:v>0.65621300000000005</c:v>
                </c:pt>
                <c:pt idx="2775">
                  <c:v>0.65602099999999997</c:v>
                </c:pt>
                <c:pt idx="2776">
                  <c:v>0.65583000000000002</c:v>
                </c:pt>
                <c:pt idx="2777">
                  <c:v>0.65563899999999997</c:v>
                </c:pt>
                <c:pt idx="2778">
                  <c:v>0.65544800000000003</c:v>
                </c:pt>
                <c:pt idx="2779">
                  <c:v>0.65525699999999998</c:v>
                </c:pt>
                <c:pt idx="2780">
                  <c:v>0.65506699999999995</c:v>
                </c:pt>
                <c:pt idx="2781">
                  <c:v>0.65487600000000001</c:v>
                </c:pt>
                <c:pt idx="2782">
                  <c:v>0.65468599999999999</c:v>
                </c:pt>
                <c:pt idx="2783">
                  <c:v>0.65449500000000005</c:v>
                </c:pt>
                <c:pt idx="2784">
                  <c:v>0.65430500000000003</c:v>
                </c:pt>
                <c:pt idx="2785">
                  <c:v>0.654115</c:v>
                </c:pt>
                <c:pt idx="2786">
                  <c:v>0.65392499999999998</c:v>
                </c:pt>
                <c:pt idx="2787">
                  <c:v>0.65373599999999998</c:v>
                </c:pt>
                <c:pt idx="2788">
                  <c:v>0.65354599999999996</c:v>
                </c:pt>
                <c:pt idx="2789">
                  <c:v>0.65335699999999997</c:v>
                </c:pt>
                <c:pt idx="2790">
                  <c:v>0.65316700000000005</c:v>
                </c:pt>
                <c:pt idx="2791">
                  <c:v>0.65297799999999995</c:v>
                </c:pt>
                <c:pt idx="2792">
                  <c:v>0.65278899999999995</c:v>
                </c:pt>
                <c:pt idx="2793">
                  <c:v>0.65259999999999996</c:v>
                </c:pt>
                <c:pt idx="2794">
                  <c:v>0.65241099999999996</c:v>
                </c:pt>
                <c:pt idx="2795">
                  <c:v>0.652223</c:v>
                </c:pt>
                <c:pt idx="2796">
                  <c:v>0.652034</c:v>
                </c:pt>
                <c:pt idx="2797">
                  <c:v>0.65184600000000004</c:v>
                </c:pt>
                <c:pt idx="2798">
                  <c:v>0.65165799999999996</c:v>
                </c:pt>
                <c:pt idx="2799">
                  <c:v>0.65146999999999999</c:v>
                </c:pt>
                <c:pt idx="2800">
                  <c:v>0.65128200000000003</c:v>
                </c:pt>
                <c:pt idx="2801">
                  <c:v>0.65109399999999995</c:v>
                </c:pt>
                <c:pt idx="2802">
                  <c:v>0.65090700000000001</c:v>
                </c:pt>
                <c:pt idx="2803">
                  <c:v>0.65071900000000005</c:v>
                </c:pt>
                <c:pt idx="2804">
                  <c:v>0.650532</c:v>
                </c:pt>
                <c:pt idx="2805">
                  <c:v>0.65034499999999995</c:v>
                </c:pt>
                <c:pt idx="2806">
                  <c:v>0.65015800000000001</c:v>
                </c:pt>
                <c:pt idx="2807">
                  <c:v>0.64997099999999997</c:v>
                </c:pt>
                <c:pt idx="2808">
                  <c:v>0.64978400000000003</c:v>
                </c:pt>
                <c:pt idx="2809">
                  <c:v>0.64959800000000001</c:v>
                </c:pt>
                <c:pt idx="2810">
                  <c:v>0.64941199999999999</c:v>
                </c:pt>
                <c:pt idx="2811">
                  <c:v>0.64922599999999997</c:v>
                </c:pt>
                <c:pt idx="2812">
                  <c:v>0.64903999999999995</c:v>
                </c:pt>
                <c:pt idx="2813">
                  <c:v>0.64885400000000004</c:v>
                </c:pt>
                <c:pt idx="2814">
                  <c:v>0.64866800000000002</c:v>
                </c:pt>
                <c:pt idx="2815">
                  <c:v>0.64848300000000003</c:v>
                </c:pt>
                <c:pt idx="2816">
                  <c:v>0.64829800000000004</c:v>
                </c:pt>
                <c:pt idx="2817">
                  <c:v>0.64811200000000002</c:v>
                </c:pt>
                <c:pt idx="2818">
                  <c:v>0.64792799999999995</c:v>
                </c:pt>
                <c:pt idx="2819">
                  <c:v>0.64774299999999996</c:v>
                </c:pt>
                <c:pt idx="2820">
                  <c:v>0.64755799999999997</c:v>
                </c:pt>
                <c:pt idx="2821">
                  <c:v>0.647374</c:v>
                </c:pt>
                <c:pt idx="2822">
                  <c:v>0.64719000000000004</c:v>
                </c:pt>
                <c:pt idx="2823">
                  <c:v>0.64700599999999997</c:v>
                </c:pt>
                <c:pt idx="2824">
                  <c:v>0.64682200000000001</c:v>
                </c:pt>
                <c:pt idx="2825">
                  <c:v>0.64663800000000005</c:v>
                </c:pt>
                <c:pt idx="2826">
                  <c:v>0.646455</c:v>
                </c:pt>
                <c:pt idx="2827">
                  <c:v>0.64627100000000004</c:v>
                </c:pt>
                <c:pt idx="2828">
                  <c:v>0.646088</c:v>
                </c:pt>
                <c:pt idx="2829">
                  <c:v>0.64590599999999998</c:v>
                </c:pt>
                <c:pt idx="2830">
                  <c:v>0.64572300000000005</c:v>
                </c:pt>
                <c:pt idx="2831">
                  <c:v>0.64554</c:v>
                </c:pt>
                <c:pt idx="2832">
                  <c:v>0.64535799999999999</c:v>
                </c:pt>
                <c:pt idx="2833">
                  <c:v>0.64517599999999997</c:v>
                </c:pt>
                <c:pt idx="2834">
                  <c:v>0.64499399999999996</c:v>
                </c:pt>
                <c:pt idx="2835">
                  <c:v>0.64481200000000005</c:v>
                </c:pt>
                <c:pt idx="2836">
                  <c:v>0.64463099999999995</c:v>
                </c:pt>
                <c:pt idx="2837">
                  <c:v>0.64444999999999997</c:v>
                </c:pt>
                <c:pt idx="2838">
                  <c:v>0.64426899999999998</c:v>
                </c:pt>
                <c:pt idx="2839">
                  <c:v>0.64408799999999999</c:v>
                </c:pt>
                <c:pt idx="2840">
                  <c:v>0.64390700000000001</c:v>
                </c:pt>
                <c:pt idx="2841">
                  <c:v>0.64372700000000005</c:v>
                </c:pt>
                <c:pt idx="2842">
                  <c:v>0.64354699999999998</c:v>
                </c:pt>
                <c:pt idx="2843">
                  <c:v>0.64336700000000002</c:v>
                </c:pt>
                <c:pt idx="2844">
                  <c:v>0.64318699999999995</c:v>
                </c:pt>
                <c:pt idx="2845">
                  <c:v>0.64300800000000002</c:v>
                </c:pt>
                <c:pt idx="2846">
                  <c:v>0.64282799999999995</c:v>
                </c:pt>
                <c:pt idx="2847">
                  <c:v>0.64264900000000003</c:v>
                </c:pt>
                <c:pt idx="2848">
                  <c:v>0.64247100000000001</c:v>
                </c:pt>
                <c:pt idx="2849">
                  <c:v>0.64229199999999997</c:v>
                </c:pt>
                <c:pt idx="2850">
                  <c:v>0.64211399999999996</c:v>
                </c:pt>
                <c:pt idx="2851">
                  <c:v>0.64193599999999995</c:v>
                </c:pt>
                <c:pt idx="2852">
                  <c:v>0.64175800000000005</c:v>
                </c:pt>
                <c:pt idx="2853">
                  <c:v>0.64158000000000004</c:v>
                </c:pt>
                <c:pt idx="2854">
                  <c:v>0.64140299999999995</c:v>
                </c:pt>
                <c:pt idx="2855">
                  <c:v>0.64122599999999996</c:v>
                </c:pt>
                <c:pt idx="2856">
                  <c:v>0.64104899999999998</c:v>
                </c:pt>
                <c:pt idx="2857">
                  <c:v>0.640872</c:v>
                </c:pt>
                <c:pt idx="2858">
                  <c:v>0.64069600000000004</c:v>
                </c:pt>
                <c:pt idx="2859">
                  <c:v>0.64051999999999998</c:v>
                </c:pt>
                <c:pt idx="2860">
                  <c:v>0.64034400000000002</c:v>
                </c:pt>
                <c:pt idx="2861">
                  <c:v>0.64016799999999996</c:v>
                </c:pt>
                <c:pt idx="2862">
                  <c:v>0.63999300000000003</c:v>
                </c:pt>
                <c:pt idx="2863">
                  <c:v>0.639818</c:v>
                </c:pt>
                <c:pt idx="2864">
                  <c:v>0.63964299999999996</c:v>
                </c:pt>
                <c:pt idx="2865">
                  <c:v>0.63946899999999995</c:v>
                </c:pt>
                <c:pt idx="2866">
                  <c:v>0.63929499999999995</c:v>
                </c:pt>
                <c:pt idx="2867">
                  <c:v>0.63912100000000005</c:v>
                </c:pt>
                <c:pt idx="2868">
                  <c:v>0.63894700000000004</c:v>
                </c:pt>
                <c:pt idx="2869">
                  <c:v>0.63877399999999995</c:v>
                </c:pt>
                <c:pt idx="2870">
                  <c:v>0.63860099999999997</c:v>
                </c:pt>
                <c:pt idx="2871">
                  <c:v>0.638428</c:v>
                </c:pt>
                <c:pt idx="2872">
                  <c:v>0.63825500000000002</c:v>
                </c:pt>
                <c:pt idx="2873">
                  <c:v>0.63808299999999996</c:v>
                </c:pt>
                <c:pt idx="2874">
                  <c:v>0.63791100000000001</c:v>
                </c:pt>
                <c:pt idx="2875">
                  <c:v>0.63773999999999997</c:v>
                </c:pt>
                <c:pt idx="2876">
                  <c:v>0.63756800000000002</c:v>
                </c:pt>
                <c:pt idx="2877">
                  <c:v>0.63739699999999999</c:v>
                </c:pt>
                <c:pt idx="2878">
                  <c:v>0.63722699999999999</c:v>
                </c:pt>
                <c:pt idx="2879">
                  <c:v>0.63705599999999996</c:v>
                </c:pt>
                <c:pt idx="2880">
                  <c:v>0.63688599999999995</c:v>
                </c:pt>
                <c:pt idx="2881">
                  <c:v>0.63671699999999998</c:v>
                </c:pt>
                <c:pt idx="2882">
                  <c:v>0.63654699999999997</c:v>
                </c:pt>
                <c:pt idx="2883">
                  <c:v>0.636378</c:v>
                </c:pt>
                <c:pt idx="2884">
                  <c:v>0.63620900000000002</c:v>
                </c:pt>
                <c:pt idx="2885">
                  <c:v>0.63604099999999997</c:v>
                </c:pt>
                <c:pt idx="2886">
                  <c:v>0.63587300000000002</c:v>
                </c:pt>
                <c:pt idx="2887">
                  <c:v>0.63570499999999996</c:v>
                </c:pt>
                <c:pt idx="2888">
                  <c:v>0.63553800000000005</c:v>
                </c:pt>
                <c:pt idx="2889">
                  <c:v>0.63537100000000002</c:v>
                </c:pt>
                <c:pt idx="2890">
                  <c:v>0.63520399999999999</c:v>
                </c:pt>
                <c:pt idx="2891">
                  <c:v>0.63503799999999999</c:v>
                </c:pt>
                <c:pt idx="2892">
                  <c:v>0.63487199999999999</c:v>
                </c:pt>
                <c:pt idx="2893">
                  <c:v>0.63470599999999999</c:v>
                </c:pt>
                <c:pt idx="2894">
                  <c:v>0.63454100000000002</c:v>
                </c:pt>
                <c:pt idx="2895">
                  <c:v>0.63437600000000005</c:v>
                </c:pt>
                <c:pt idx="2896">
                  <c:v>0.63421099999999997</c:v>
                </c:pt>
                <c:pt idx="2897">
                  <c:v>0.63404700000000003</c:v>
                </c:pt>
                <c:pt idx="2898">
                  <c:v>0.63388299999999997</c:v>
                </c:pt>
                <c:pt idx="2899">
                  <c:v>0.63371999999999995</c:v>
                </c:pt>
                <c:pt idx="2900">
                  <c:v>0.63355700000000004</c:v>
                </c:pt>
                <c:pt idx="2901">
                  <c:v>0.63339400000000001</c:v>
                </c:pt>
                <c:pt idx="2902">
                  <c:v>0.63323200000000002</c:v>
                </c:pt>
                <c:pt idx="2903">
                  <c:v>0.63307000000000002</c:v>
                </c:pt>
                <c:pt idx="2904">
                  <c:v>0.63290800000000003</c:v>
                </c:pt>
                <c:pt idx="2905">
                  <c:v>0.63274699999999995</c:v>
                </c:pt>
                <c:pt idx="2906">
                  <c:v>0.63258700000000001</c:v>
                </c:pt>
                <c:pt idx="2907">
                  <c:v>0.63242600000000004</c:v>
                </c:pt>
                <c:pt idx="2908">
                  <c:v>0.63226700000000002</c:v>
                </c:pt>
                <c:pt idx="2909">
                  <c:v>0.63210699999999997</c:v>
                </c:pt>
                <c:pt idx="2910">
                  <c:v>0.63194799999999995</c:v>
                </c:pt>
                <c:pt idx="2911">
                  <c:v>0.63178900000000004</c:v>
                </c:pt>
                <c:pt idx="2912">
                  <c:v>0.63163100000000005</c:v>
                </c:pt>
                <c:pt idx="2913">
                  <c:v>0.63147299999999995</c:v>
                </c:pt>
                <c:pt idx="2914">
                  <c:v>0.63131599999999999</c:v>
                </c:pt>
                <c:pt idx="2915">
                  <c:v>0.63115900000000003</c:v>
                </c:pt>
                <c:pt idx="2916">
                  <c:v>0.63100199999999995</c:v>
                </c:pt>
                <c:pt idx="2917">
                  <c:v>0.63084600000000002</c:v>
                </c:pt>
                <c:pt idx="2918">
                  <c:v>0.630691</c:v>
                </c:pt>
                <c:pt idx="2919">
                  <c:v>0.63053599999999999</c:v>
                </c:pt>
                <c:pt idx="2920">
                  <c:v>0.63038099999999997</c:v>
                </c:pt>
                <c:pt idx="2921">
                  <c:v>0.63022699999999998</c:v>
                </c:pt>
                <c:pt idx="2922">
                  <c:v>0.63007299999999999</c:v>
                </c:pt>
                <c:pt idx="2923">
                  <c:v>0.62991900000000001</c:v>
                </c:pt>
                <c:pt idx="2924">
                  <c:v>0.62976699999999997</c:v>
                </c:pt>
                <c:pt idx="2925">
                  <c:v>0.62961400000000001</c:v>
                </c:pt>
                <c:pt idx="2926">
                  <c:v>0.62946199999999997</c:v>
                </c:pt>
                <c:pt idx="2927">
                  <c:v>0.62931099999999995</c:v>
                </c:pt>
                <c:pt idx="2928">
                  <c:v>0.62916000000000005</c:v>
                </c:pt>
                <c:pt idx="2929">
                  <c:v>0.62900900000000004</c:v>
                </c:pt>
                <c:pt idx="2930">
                  <c:v>0.62885899999999995</c:v>
                </c:pt>
                <c:pt idx="2931">
                  <c:v>0.62870899999999996</c:v>
                </c:pt>
                <c:pt idx="2932">
                  <c:v>0.62856000000000001</c:v>
                </c:pt>
                <c:pt idx="2933">
                  <c:v>0.62841199999999997</c:v>
                </c:pt>
                <c:pt idx="2934">
                  <c:v>0.62826400000000004</c:v>
                </c:pt>
                <c:pt idx="2935">
                  <c:v>0.62811600000000001</c:v>
                </c:pt>
                <c:pt idx="2936">
                  <c:v>0.627969</c:v>
                </c:pt>
                <c:pt idx="2937">
                  <c:v>0.62782300000000002</c:v>
                </c:pt>
                <c:pt idx="2938">
                  <c:v>0.62767600000000001</c:v>
                </c:pt>
                <c:pt idx="2939">
                  <c:v>0.62753099999999995</c:v>
                </c:pt>
                <c:pt idx="2940">
                  <c:v>0.627386</c:v>
                </c:pt>
                <c:pt idx="2941">
                  <c:v>0.62724100000000005</c:v>
                </c:pt>
                <c:pt idx="2942">
                  <c:v>0.62709700000000002</c:v>
                </c:pt>
                <c:pt idx="2943">
                  <c:v>0.62695400000000001</c:v>
                </c:pt>
                <c:pt idx="2944">
                  <c:v>0.62681100000000001</c:v>
                </c:pt>
                <c:pt idx="2945">
                  <c:v>0.62666900000000003</c:v>
                </c:pt>
                <c:pt idx="2946">
                  <c:v>0.62652699999999995</c:v>
                </c:pt>
                <c:pt idx="2947">
                  <c:v>0.62638499999999997</c:v>
                </c:pt>
                <c:pt idx="2948">
                  <c:v>0.62624500000000005</c:v>
                </c:pt>
                <c:pt idx="2949">
                  <c:v>0.62610399999999999</c:v>
                </c:pt>
                <c:pt idx="2950">
                  <c:v>0.62596499999999999</c:v>
                </c:pt>
                <c:pt idx="2951">
                  <c:v>0.62582599999999999</c:v>
                </c:pt>
                <c:pt idx="2952">
                  <c:v>0.62568699999999999</c:v>
                </c:pt>
                <c:pt idx="2953">
                  <c:v>0.62554900000000002</c:v>
                </c:pt>
                <c:pt idx="2954">
                  <c:v>0.62541199999999997</c:v>
                </c:pt>
                <c:pt idx="2955">
                  <c:v>0.62527500000000003</c:v>
                </c:pt>
                <c:pt idx="2956">
                  <c:v>0.62513799999999997</c:v>
                </c:pt>
                <c:pt idx="2957">
                  <c:v>0.62500299999999998</c:v>
                </c:pt>
                <c:pt idx="2958">
                  <c:v>0.62486699999999995</c:v>
                </c:pt>
                <c:pt idx="2959">
                  <c:v>0.62473299999999998</c:v>
                </c:pt>
                <c:pt idx="2960">
                  <c:v>0.62459900000000002</c:v>
                </c:pt>
                <c:pt idx="2961">
                  <c:v>0.62446500000000005</c:v>
                </c:pt>
                <c:pt idx="2962">
                  <c:v>0.624332</c:v>
                </c:pt>
                <c:pt idx="2963">
                  <c:v>0.62419999999999998</c:v>
                </c:pt>
                <c:pt idx="2964">
                  <c:v>0.62406799999999996</c:v>
                </c:pt>
                <c:pt idx="2965">
                  <c:v>0.62393699999999996</c:v>
                </c:pt>
                <c:pt idx="2966">
                  <c:v>0.623807</c:v>
                </c:pt>
                <c:pt idx="2967">
                  <c:v>0.62367700000000004</c:v>
                </c:pt>
                <c:pt idx="2968">
                  <c:v>0.62354699999999996</c:v>
                </c:pt>
                <c:pt idx="2969">
                  <c:v>0.62341899999999995</c:v>
                </c:pt>
                <c:pt idx="2970">
                  <c:v>0.62329100000000004</c:v>
                </c:pt>
                <c:pt idx="2971">
                  <c:v>0.62316300000000002</c:v>
                </c:pt>
                <c:pt idx="2972">
                  <c:v>0.62303600000000003</c:v>
                </c:pt>
                <c:pt idx="2973">
                  <c:v>0.62290999999999996</c:v>
                </c:pt>
                <c:pt idx="2974">
                  <c:v>0.622784</c:v>
                </c:pt>
                <c:pt idx="2975">
                  <c:v>0.62265899999999996</c:v>
                </c:pt>
                <c:pt idx="2976">
                  <c:v>0.62253400000000003</c:v>
                </c:pt>
                <c:pt idx="2977">
                  <c:v>0.62241000000000002</c:v>
                </c:pt>
                <c:pt idx="2978">
                  <c:v>0.62228700000000003</c:v>
                </c:pt>
                <c:pt idx="2979">
                  <c:v>0.62216400000000005</c:v>
                </c:pt>
                <c:pt idx="2980">
                  <c:v>0.62204199999999998</c:v>
                </c:pt>
                <c:pt idx="2981">
                  <c:v>0.62192099999999995</c:v>
                </c:pt>
                <c:pt idx="2982">
                  <c:v>0.62180000000000002</c:v>
                </c:pt>
                <c:pt idx="2983">
                  <c:v>0.62168000000000001</c:v>
                </c:pt>
                <c:pt idx="2984">
                  <c:v>0.62156</c:v>
                </c:pt>
                <c:pt idx="2985">
                  <c:v>0.62144100000000002</c:v>
                </c:pt>
                <c:pt idx="2986">
                  <c:v>0.62132299999999996</c:v>
                </c:pt>
                <c:pt idx="2987">
                  <c:v>0.62120500000000001</c:v>
                </c:pt>
                <c:pt idx="2988">
                  <c:v>0.62108799999999997</c:v>
                </c:pt>
                <c:pt idx="2989">
                  <c:v>0.62097199999999997</c:v>
                </c:pt>
                <c:pt idx="2990">
                  <c:v>0.62085599999999996</c:v>
                </c:pt>
                <c:pt idx="2991">
                  <c:v>0.62074099999999999</c:v>
                </c:pt>
                <c:pt idx="2992">
                  <c:v>0.62062600000000001</c:v>
                </c:pt>
                <c:pt idx="2993">
                  <c:v>0.62051199999999995</c:v>
                </c:pt>
                <c:pt idx="2994">
                  <c:v>0.62039900000000003</c:v>
                </c:pt>
                <c:pt idx="2995">
                  <c:v>0.620286</c:v>
                </c:pt>
                <c:pt idx="2996">
                  <c:v>0.620174</c:v>
                </c:pt>
                <c:pt idx="2997">
                  <c:v>0.620062</c:v>
                </c:pt>
                <c:pt idx="2998">
                  <c:v>0.61995199999999995</c:v>
                </c:pt>
                <c:pt idx="2999">
                  <c:v>0.61984099999999998</c:v>
                </c:pt>
                <c:pt idx="3000">
                  <c:v>0.61973199999999995</c:v>
                </c:pt>
                <c:pt idx="3001">
                  <c:v>0.61962300000000003</c:v>
                </c:pt>
                <c:pt idx="3002">
                  <c:v>0.61951500000000004</c:v>
                </c:pt>
                <c:pt idx="3003">
                  <c:v>0.61940700000000004</c:v>
                </c:pt>
                <c:pt idx="3004">
                  <c:v>0.61929999999999996</c:v>
                </c:pt>
                <c:pt idx="3005">
                  <c:v>0.61919299999999999</c:v>
                </c:pt>
                <c:pt idx="3006">
                  <c:v>0.61908799999999997</c:v>
                </c:pt>
                <c:pt idx="3007">
                  <c:v>0.61898200000000003</c:v>
                </c:pt>
                <c:pt idx="3008">
                  <c:v>0.61887800000000004</c:v>
                </c:pt>
                <c:pt idx="3009">
                  <c:v>0.61877400000000005</c:v>
                </c:pt>
                <c:pt idx="3010">
                  <c:v>0.61867000000000005</c:v>
                </c:pt>
                <c:pt idx="3011">
                  <c:v>0.61856800000000001</c:v>
                </c:pt>
                <c:pt idx="3012">
                  <c:v>0.61846599999999996</c:v>
                </c:pt>
                <c:pt idx="3013">
                  <c:v>0.61836400000000002</c:v>
                </c:pt>
                <c:pt idx="3014">
                  <c:v>0.61826300000000001</c:v>
                </c:pt>
                <c:pt idx="3015">
                  <c:v>0.61816300000000002</c:v>
                </c:pt>
                <c:pt idx="3016">
                  <c:v>0.61806399999999995</c:v>
                </c:pt>
                <c:pt idx="3017">
                  <c:v>0.61796499999999999</c:v>
                </c:pt>
                <c:pt idx="3018">
                  <c:v>0.61786600000000003</c:v>
                </c:pt>
                <c:pt idx="3019">
                  <c:v>0.61776799999999998</c:v>
                </c:pt>
                <c:pt idx="3020">
                  <c:v>0.61767099999999997</c:v>
                </c:pt>
                <c:pt idx="3021">
                  <c:v>0.61757499999999999</c:v>
                </c:pt>
                <c:pt idx="3022">
                  <c:v>0.617479</c:v>
                </c:pt>
                <c:pt idx="3023">
                  <c:v>0.61738300000000002</c:v>
                </c:pt>
                <c:pt idx="3024">
                  <c:v>0.61728899999999998</c:v>
                </c:pt>
                <c:pt idx="3025">
                  <c:v>0.61719500000000005</c:v>
                </c:pt>
                <c:pt idx="3026">
                  <c:v>0.61710100000000001</c:v>
                </c:pt>
                <c:pt idx="3027">
                  <c:v>0.617008</c:v>
                </c:pt>
                <c:pt idx="3028">
                  <c:v>0.61691600000000002</c:v>
                </c:pt>
                <c:pt idx="3029">
                  <c:v>0.61682400000000004</c:v>
                </c:pt>
                <c:pt idx="3030">
                  <c:v>0.61673299999999998</c:v>
                </c:pt>
                <c:pt idx="3031">
                  <c:v>0.61664200000000002</c:v>
                </c:pt>
                <c:pt idx="3032">
                  <c:v>0.61655199999999999</c:v>
                </c:pt>
                <c:pt idx="3033">
                  <c:v>0.61646299999999998</c:v>
                </c:pt>
                <c:pt idx="3034">
                  <c:v>0.61637399999999998</c:v>
                </c:pt>
                <c:pt idx="3035">
                  <c:v>0.616286</c:v>
                </c:pt>
                <c:pt idx="3036">
                  <c:v>0.61619800000000002</c:v>
                </c:pt>
                <c:pt idx="3037">
                  <c:v>0.61611099999999996</c:v>
                </c:pt>
                <c:pt idx="3038">
                  <c:v>0.61602400000000002</c:v>
                </c:pt>
                <c:pt idx="3039">
                  <c:v>0.61593799999999999</c:v>
                </c:pt>
                <c:pt idx="3040">
                  <c:v>0.61585299999999998</c:v>
                </c:pt>
                <c:pt idx="3041">
                  <c:v>0.61576799999999998</c:v>
                </c:pt>
                <c:pt idx="3042">
                  <c:v>0.61568400000000001</c:v>
                </c:pt>
                <c:pt idx="3043">
                  <c:v>0.61560000000000004</c:v>
                </c:pt>
                <c:pt idx="3044">
                  <c:v>0.61551699999999998</c:v>
                </c:pt>
                <c:pt idx="3045">
                  <c:v>0.61543400000000004</c:v>
                </c:pt>
                <c:pt idx="3046">
                  <c:v>0.61535200000000001</c:v>
                </c:pt>
                <c:pt idx="3047">
                  <c:v>0.61527100000000001</c:v>
                </c:pt>
                <c:pt idx="3048">
                  <c:v>0.61519000000000001</c:v>
                </c:pt>
                <c:pt idx="3049">
                  <c:v>0.61510900000000002</c:v>
                </c:pt>
                <c:pt idx="3050">
                  <c:v>0.61502900000000005</c:v>
                </c:pt>
                <c:pt idx="3051">
                  <c:v>0.61495</c:v>
                </c:pt>
                <c:pt idx="3052">
                  <c:v>0.61487099999999995</c:v>
                </c:pt>
                <c:pt idx="3053">
                  <c:v>0.61479300000000003</c:v>
                </c:pt>
                <c:pt idx="3054">
                  <c:v>0.61471500000000001</c:v>
                </c:pt>
                <c:pt idx="3055">
                  <c:v>0.61463699999999999</c:v>
                </c:pt>
                <c:pt idx="3056">
                  <c:v>0.61456100000000002</c:v>
                </c:pt>
                <c:pt idx="3057">
                  <c:v>0.61448400000000003</c:v>
                </c:pt>
                <c:pt idx="3058">
                  <c:v>0.61440899999999998</c:v>
                </c:pt>
                <c:pt idx="3059">
                  <c:v>0.61433300000000002</c:v>
                </c:pt>
                <c:pt idx="3060">
                  <c:v>0.614259</c:v>
                </c:pt>
                <c:pt idx="3061">
                  <c:v>0.61418399999999995</c:v>
                </c:pt>
                <c:pt idx="3062">
                  <c:v>0.61411000000000004</c:v>
                </c:pt>
                <c:pt idx="3063">
                  <c:v>0.61403700000000005</c:v>
                </c:pt>
                <c:pt idx="3064">
                  <c:v>0.61396399999999995</c:v>
                </c:pt>
                <c:pt idx="3065">
                  <c:v>0.61389199999999999</c:v>
                </c:pt>
                <c:pt idx="3066">
                  <c:v>0.61382000000000003</c:v>
                </c:pt>
                <c:pt idx="3067">
                  <c:v>0.61374899999999999</c:v>
                </c:pt>
                <c:pt idx="3068">
                  <c:v>0.61367799999999995</c:v>
                </c:pt>
                <c:pt idx="3069">
                  <c:v>0.61360700000000001</c:v>
                </c:pt>
                <c:pt idx="3070">
                  <c:v>0.613537</c:v>
                </c:pt>
                <c:pt idx="3071">
                  <c:v>0.61346800000000001</c:v>
                </c:pt>
                <c:pt idx="3072">
                  <c:v>0.61339900000000003</c:v>
                </c:pt>
                <c:pt idx="3073">
                  <c:v>0.61333000000000004</c:v>
                </c:pt>
                <c:pt idx="3074">
                  <c:v>0.61326199999999997</c:v>
                </c:pt>
                <c:pt idx="3075">
                  <c:v>0.61319400000000002</c:v>
                </c:pt>
                <c:pt idx="3076">
                  <c:v>0.61312699999999998</c:v>
                </c:pt>
                <c:pt idx="3077">
                  <c:v>0.61306000000000005</c:v>
                </c:pt>
                <c:pt idx="3078">
                  <c:v>0.61299300000000001</c:v>
                </c:pt>
                <c:pt idx="3079">
                  <c:v>0.612927</c:v>
                </c:pt>
                <c:pt idx="3080">
                  <c:v>0.61286200000000002</c:v>
                </c:pt>
                <c:pt idx="3081">
                  <c:v>0.61279700000000004</c:v>
                </c:pt>
                <c:pt idx="3082">
                  <c:v>0.61273200000000005</c:v>
                </c:pt>
                <c:pt idx="3083">
                  <c:v>0.61266799999999999</c:v>
                </c:pt>
                <c:pt idx="3084">
                  <c:v>0.61260400000000004</c:v>
                </c:pt>
                <c:pt idx="3085">
                  <c:v>0.61253999999999997</c:v>
                </c:pt>
                <c:pt idx="3086">
                  <c:v>0.61247700000000005</c:v>
                </c:pt>
                <c:pt idx="3087">
                  <c:v>0.61241400000000001</c:v>
                </c:pt>
                <c:pt idx="3088">
                  <c:v>0.61235200000000001</c:v>
                </c:pt>
                <c:pt idx="3089">
                  <c:v>0.61229</c:v>
                </c:pt>
                <c:pt idx="3090">
                  <c:v>0.61222799999999999</c:v>
                </c:pt>
                <c:pt idx="3091">
                  <c:v>0.61216700000000002</c:v>
                </c:pt>
                <c:pt idx="3092">
                  <c:v>0.61210600000000004</c:v>
                </c:pt>
                <c:pt idx="3093">
                  <c:v>0.61204599999999998</c:v>
                </c:pt>
                <c:pt idx="3094">
                  <c:v>0.61198600000000003</c:v>
                </c:pt>
                <c:pt idx="3095">
                  <c:v>0.61192599999999997</c:v>
                </c:pt>
                <c:pt idx="3096">
                  <c:v>0.61186700000000005</c:v>
                </c:pt>
                <c:pt idx="3097">
                  <c:v>0.61180800000000002</c:v>
                </c:pt>
                <c:pt idx="3098">
                  <c:v>0.61174899999999999</c:v>
                </c:pt>
                <c:pt idx="3099">
                  <c:v>0.61169099999999998</c:v>
                </c:pt>
                <c:pt idx="3100">
                  <c:v>0.61163299999999998</c:v>
                </c:pt>
                <c:pt idx="3101">
                  <c:v>0.61157600000000001</c:v>
                </c:pt>
                <c:pt idx="3102">
                  <c:v>0.61151800000000001</c:v>
                </c:pt>
                <c:pt idx="3103">
                  <c:v>0.61146199999999995</c:v>
                </c:pt>
                <c:pt idx="3104">
                  <c:v>0.61140499999999998</c:v>
                </c:pt>
                <c:pt idx="3105">
                  <c:v>0.61134900000000003</c:v>
                </c:pt>
                <c:pt idx="3106">
                  <c:v>0.61129299999999998</c:v>
                </c:pt>
                <c:pt idx="3107">
                  <c:v>0.61123700000000003</c:v>
                </c:pt>
                <c:pt idx="3108">
                  <c:v>0.611182</c:v>
                </c:pt>
                <c:pt idx="3109">
                  <c:v>0.61112699999999998</c:v>
                </c:pt>
                <c:pt idx="3110">
                  <c:v>0.61107199999999995</c:v>
                </c:pt>
                <c:pt idx="3111">
                  <c:v>0.61101799999999995</c:v>
                </c:pt>
                <c:pt idx="3112">
                  <c:v>0.61096399999999995</c:v>
                </c:pt>
                <c:pt idx="3113">
                  <c:v>0.61090999999999995</c:v>
                </c:pt>
                <c:pt idx="3114">
                  <c:v>0.61085699999999998</c:v>
                </c:pt>
                <c:pt idx="3115">
                  <c:v>0.61080400000000001</c:v>
                </c:pt>
                <c:pt idx="3116">
                  <c:v>0.61075100000000004</c:v>
                </c:pt>
                <c:pt idx="3117">
                  <c:v>0.61069899999999999</c:v>
                </c:pt>
                <c:pt idx="3118">
                  <c:v>0.61064600000000002</c:v>
                </c:pt>
                <c:pt idx="3119">
                  <c:v>0.61059399999999997</c:v>
                </c:pt>
                <c:pt idx="3120">
                  <c:v>0.61054299999999995</c:v>
                </c:pt>
                <c:pt idx="3121">
                  <c:v>0.61049100000000001</c:v>
                </c:pt>
                <c:pt idx="3122">
                  <c:v>0.61043999999999998</c:v>
                </c:pt>
                <c:pt idx="3123">
                  <c:v>0.61038899999999996</c:v>
                </c:pt>
                <c:pt idx="3124">
                  <c:v>0.61033899999999996</c:v>
                </c:pt>
                <c:pt idx="3125">
                  <c:v>0.61028800000000005</c:v>
                </c:pt>
                <c:pt idx="3126">
                  <c:v>0.61023799999999995</c:v>
                </c:pt>
                <c:pt idx="3127">
                  <c:v>0.61018799999999995</c:v>
                </c:pt>
                <c:pt idx="3128">
                  <c:v>0.61013899999999999</c:v>
                </c:pt>
                <c:pt idx="3129">
                  <c:v>0.61008899999999999</c:v>
                </c:pt>
                <c:pt idx="3130">
                  <c:v>0.61004000000000003</c:v>
                </c:pt>
                <c:pt idx="3131">
                  <c:v>0.60999199999999998</c:v>
                </c:pt>
                <c:pt idx="3132">
                  <c:v>0.60994300000000001</c:v>
                </c:pt>
                <c:pt idx="3133">
                  <c:v>0.60989499999999996</c:v>
                </c:pt>
                <c:pt idx="3134">
                  <c:v>0.609846</c:v>
                </c:pt>
                <c:pt idx="3135">
                  <c:v>0.60979899999999998</c:v>
                </c:pt>
                <c:pt idx="3136">
                  <c:v>0.60975100000000004</c:v>
                </c:pt>
                <c:pt idx="3137">
                  <c:v>0.60970400000000002</c:v>
                </c:pt>
                <c:pt idx="3138">
                  <c:v>0.60965599999999998</c:v>
                </c:pt>
                <c:pt idx="3139">
                  <c:v>0.60960899999999996</c:v>
                </c:pt>
                <c:pt idx="3140">
                  <c:v>0.60956299999999997</c:v>
                </c:pt>
                <c:pt idx="3141">
                  <c:v>0.60951599999999995</c:v>
                </c:pt>
                <c:pt idx="3142">
                  <c:v>0.60946999999999996</c:v>
                </c:pt>
                <c:pt idx="3143">
                  <c:v>0.60942399999999997</c:v>
                </c:pt>
                <c:pt idx="3144">
                  <c:v>0.60937799999999998</c:v>
                </c:pt>
                <c:pt idx="3145">
                  <c:v>0.60933199999999998</c:v>
                </c:pt>
                <c:pt idx="3146">
                  <c:v>0.60928599999999999</c:v>
                </c:pt>
                <c:pt idx="3147">
                  <c:v>0.60924100000000003</c:v>
                </c:pt>
                <c:pt idx="3148">
                  <c:v>0.60919599999999996</c:v>
                </c:pt>
                <c:pt idx="3149">
                  <c:v>0.609151</c:v>
                </c:pt>
                <c:pt idx="3150">
                  <c:v>0.60910600000000004</c:v>
                </c:pt>
                <c:pt idx="3151">
                  <c:v>0.60906199999999999</c:v>
                </c:pt>
                <c:pt idx="3152">
                  <c:v>0.60901700000000003</c:v>
                </c:pt>
                <c:pt idx="3153">
                  <c:v>0.60897299999999999</c:v>
                </c:pt>
                <c:pt idx="3154">
                  <c:v>0.60892900000000005</c:v>
                </c:pt>
                <c:pt idx="3155">
                  <c:v>0.60888600000000004</c:v>
                </c:pt>
                <c:pt idx="3156">
                  <c:v>0.60884199999999999</c:v>
                </c:pt>
                <c:pt idx="3157">
                  <c:v>0.60879799999999995</c:v>
                </c:pt>
                <c:pt idx="3158">
                  <c:v>0.60875500000000005</c:v>
                </c:pt>
                <c:pt idx="3159">
                  <c:v>0.60871200000000003</c:v>
                </c:pt>
                <c:pt idx="3160">
                  <c:v>0.60866900000000002</c:v>
                </c:pt>
                <c:pt idx="3161">
                  <c:v>0.608626</c:v>
                </c:pt>
                <c:pt idx="3162">
                  <c:v>0.60858400000000001</c:v>
                </c:pt>
                <c:pt idx="3163">
                  <c:v>0.608541</c:v>
                </c:pt>
                <c:pt idx="3164">
                  <c:v>0.60849900000000001</c:v>
                </c:pt>
                <c:pt idx="3165">
                  <c:v>0.60845700000000003</c:v>
                </c:pt>
                <c:pt idx="3166">
                  <c:v>0.60841500000000004</c:v>
                </c:pt>
                <c:pt idx="3167">
                  <c:v>0.60837300000000005</c:v>
                </c:pt>
                <c:pt idx="3168">
                  <c:v>0.60833199999999998</c:v>
                </c:pt>
                <c:pt idx="3169">
                  <c:v>0.60829</c:v>
                </c:pt>
                <c:pt idx="3170">
                  <c:v>0.60824900000000004</c:v>
                </c:pt>
                <c:pt idx="3171">
                  <c:v>0.60820799999999997</c:v>
                </c:pt>
                <c:pt idx="3172">
                  <c:v>0.60816599999999998</c:v>
                </c:pt>
                <c:pt idx="3173">
                  <c:v>0.60812600000000006</c:v>
                </c:pt>
                <c:pt idx="3174">
                  <c:v>0.60808499999999999</c:v>
                </c:pt>
                <c:pt idx="3175">
                  <c:v>0.60804400000000003</c:v>
                </c:pt>
                <c:pt idx="3176">
                  <c:v>0.60800399999999999</c:v>
                </c:pt>
                <c:pt idx="3177">
                  <c:v>0.60796300000000003</c:v>
                </c:pt>
                <c:pt idx="3178">
                  <c:v>0.60792299999999999</c:v>
                </c:pt>
                <c:pt idx="3179">
                  <c:v>0.60788299999999995</c:v>
                </c:pt>
                <c:pt idx="3180">
                  <c:v>0.60784300000000002</c:v>
                </c:pt>
                <c:pt idx="3181">
                  <c:v>0.60780299999999998</c:v>
                </c:pt>
                <c:pt idx="3182">
                  <c:v>0.60776300000000005</c:v>
                </c:pt>
                <c:pt idx="3183">
                  <c:v>0.60772400000000004</c:v>
                </c:pt>
                <c:pt idx="3184">
                  <c:v>0.607684</c:v>
                </c:pt>
                <c:pt idx="3185">
                  <c:v>0.60764499999999999</c:v>
                </c:pt>
                <c:pt idx="3186">
                  <c:v>0.60760599999999998</c:v>
                </c:pt>
                <c:pt idx="3187">
                  <c:v>0.60756699999999997</c:v>
                </c:pt>
                <c:pt idx="3188">
                  <c:v>0.60752799999999996</c:v>
                </c:pt>
                <c:pt idx="3189">
                  <c:v>0.60748899999999995</c:v>
                </c:pt>
                <c:pt idx="3190">
                  <c:v>0.60745000000000005</c:v>
                </c:pt>
                <c:pt idx="3191">
                  <c:v>0.60741100000000003</c:v>
                </c:pt>
                <c:pt idx="3192">
                  <c:v>0.60737300000000005</c:v>
                </c:pt>
                <c:pt idx="3193">
                  <c:v>0.60733400000000004</c:v>
                </c:pt>
                <c:pt idx="3194">
                  <c:v>0.60729599999999995</c:v>
                </c:pt>
                <c:pt idx="3195">
                  <c:v>0.60725799999999996</c:v>
                </c:pt>
                <c:pt idx="3196">
                  <c:v>0.60721899999999995</c:v>
                </c:pt>
                <c:pt idx="3197">
                  <c:v>0.60718099999999997</c:v>
                </c:pt>
                <c:pt idx="3198">
                  <c:v>0.60714400000000002</c:v>
                </c:pt>
                <c:pt idx="3199">
                  <c:v>0.60710600000000003</c:v>
                </c:pt>
                <c:pt idx="3200">
                  <c:v>0.60706800000000005</c:v>
                </c:pt>
                <c:pt idx="3201">
                  <c:v>0.60702999999999996</c:v>
                </c:pt>
                <c:pt idx="3202">
                  <c:v>0.606993</c:v>
                </c:pt>
                <c:pt idx="3203">
                  <c:v>0.60713399999999995</c:v>
                </c:pt>
                <c:pt idx="3204">
                  <c:v>0.60727500000000001</c:v>
                </c:pt>
                <c:pt idx="3205">
                  <c:v>0.60741599999999996</c:v>
                </c:pt>
                <c:pt idx="3206">
                  <c:v>0.60755599999999998</c:v>
                </c:pt>
                <c:pt idx="3207">
                  <c:v>0.60769700000000004</c:v>
                </c:pt>
                <c:pt idx="3208">
                  <c:v>0.60783799999999999</c:v>
                </c:pt>
                <c:pt idx="3209">
                  <c:v>0.60797900000000005</c:v>
                </c:pt>
                <c:pt idx="3210">
                  <c:v>0.60811999999999999</c:v>
                </c:pt>
                <c:pt idx="3211">
                  <c:v>0.60826100000000005</c:v>
                </c:pt>
                <c:pt idx="3212">
                  <c:v>0.608402</c:v>
                </c:pt>
                <c:pt idx="3213">
                  <c:v>0.60854299999999995</c:v>
                </c:pt>
                <c:pt idx="3214">
                  <c:v>0.608684</c:v>
                </c:pt>
                <c:pt idx="3215">
                  <c:v>0.60882499999999995</c:v>
                </c:pt>
                <c:pt idx="3216">
                  <c:v>0.60896600000000001</c:v>
                </c:pt>
                <c:pt idx="3217">
                  <c:v>0.60910699999999995</c:v>
                </c:pt>
                <c:pt idx="3218">
                  <c:v>0.60924800000000001</c:v>
                </c:pt>
                <c:pt idx="3219">
                  <c:v>0.60938899999999996</c:v>
                </c:pt>
                <c:pt idx="3220">
                  <c:v>0.60953000000000002</c:v>
                </c:pt>
                <c:pt idx="3221">
                  <c:v>0.60967099999999996</c:v>
                </c:pt>
                <c:pt idx="3222">
                  <c:v>0.60981200000000002</c:v>
                </c:pt>
                <c:pt idx="3223">
                  <c:v>0.60995299999999997</c:v>
                </c:pt>
                <c:pt idx="3224">
                  <c:v>0.61009400000000003</c:v>
                </c:pt>
                <c:pt idx="3225">
                  <c:v>0.61023499999999997</c:v>
                </c:pt>
                <c:pt idx="3226">
                  <c:v>0.61037600000000003</c:v>
                </c:pt>
                <c:pt idx="3227">
                  <c:v>0.61051699999999998</c:v>
                </c:pt>
                <c:pt idx="3228">
                  <c:v>0.61065800000000003</c:v>
                </c:pt>
                <c:pt idx="3229">
                  <c:v>0.61079899999999998</c:v>
                </c:pt>
                <c:pt idx="3230">
                  <c:v>0.61094000000000004</c:v>
                </c:pt>
                <c:pt idx="3231">
                  <c:v>0.61108099999999999</c:v>
                </c:pt>
                <c:pt idx="3232">
                  <c:v>0.61122200000000004</c:v>
                </c:pt>
                <c:pt idx="3233">
                  <c:v>0.61136299999999999</c:v>
                </c:pt>
                <c:pt idx="3234">
                  <c:v>0.61150400000000005</c:v>
                </c:pt>
                <c:pt idx="3235">
                  <c:v>0.61164499999999999</c:v>
                </c:pt>
                <c:pt idx="3236">
                  <c:v>0.61178500000000002</c:v>
                </c:pt>
                <c:pt idx="3237">
                  <c:v>0.61192599999999997</c:v>
                </c:pt>
                <c:pt idx="3238">
                  <c:v>0.61206700000000003</c:v>
                </c:pt>
                <c:pt idx="3239">
                  <c:v>0.61220799999999997</c:v>
                </c:pt>
                <c:pt idx="3240">
                  <c:v>0.61234900000000003</c:v>
                </c:pt>
                <c:pt idx="3241">
                  <c:v>0.61248999999999998</c:v>
                </c:pt>
                <c:pt idx="3242">
                  <c:v>0.61263000000000001</c:v>
                </c:pt>
                <c:pt idx="3243">
                  <c:v>0.61277099999999995</c:v>
                </c:pt>
                <c:pt idx="3244">
                  <c:v>0.61291200000000001</c:v>
                </c:pt>
                <c:pt idx="3245">
                  <c:v>0.61305299999999996</c:v>
                </c:pt>
                <c:pt idx="3246">
                  <c:v>0.61319299999999999</c:v>
                </c:pt>
                <c:pt idx="3247">
                  <c:v>0.61333400000000005</c:v>
                </c:pt>
                <c:pt idx="3248">
                  <c:v>0.61347499999999999</c:v>
                </c:pt>
                <c:pt idx="3249">
                  <c:v>0.61361500000000002</c:v>
                </c:pt>
                <c:pt idx="3250">
                  <c:v>0.61375599999999997</c:v>
                </c:pt>
                <c:pt idx="3251">
                  <c:v>0.61389700000000003</c:v>
                </c:pt>
                <c:pt idx="3252">
                  <c:v>0.61403700000000005</c:v>
                </c:pt>
                <c:pt idx="3253">
                  <c:v>0.614178</c:v>
                </c:pt>
                <c:pt idx="3254">
                  <c:v>0.61431800000000003</c:v>
                </c:pt>
                <c:pt idx="3255">
                  <c:v>0.61445899999999998</c:v>
                </c:pt>
                <c:pt idx="3256">
                  <c:v>0.61459900000000001</c:v>
                </c:pt>
                <c:pt idx="3257">
                  <c:v>0.61473999999999995</c:v>
                </c:pt>
                <c:pt idx="3258">
                  <c:v>0.61487999999999998</c:v>
                </c:pt>
                <c:pt idx="3259">
                  <c:v>0.61502000000000001</c:v>
                </c:pt>
                <c:pt idx="3260">
                  <c:v>0.61516099999999996</c:v>
                </c:pt>
                <c:pt idx="3261">
                  <c:v>0.61530099999999999</c:v>
                </c:pt>
                <c:pt idx="3262">
                  <c:v>0.61544100000000002</c:v>
                </c:pt>
                <c:pt idx="3263">
                  <c:v>0.61558199999999996</c:v>
                </c:pt>
                <c:pt idx="3264">
                  <c:v>0.61572199999999999</c:v>
                </c:pt>
                <c:pt idx="3265">
                  <c:v>0.61586200000000002</c:v>
                </c:pt>
                <c:pt idx="3266">
                  <c:v>0.61600200000000005</c:v>
                </c:pt>
                <c:pt idx="3267">
                  <c:v>0.616143</c:v>
                </c:pt>
                <c:pt idx="3268">
                  <c:v>0.61628300000000003</c:v>
                </c:pt>
                <c:pt idx="3269">
                  <c:v>0.61642300000000005</c:v>
                </c:pt>
                <c:pt idx="3270">
                  <c:v>0.61656299999999997</c:v>
                </c:pt>
                <c:pt idx="3271">
                  <c:v>0.616703</c:v>
                </c:pt>
                <c:pt idx="3272">
                  <c:v>0.61684300000000003</c:v>
                </c:pt>
                <c:pt idx="3273">
                  <c:v>0.61698299999999995</c:v>
                </c:pt>
                <c:pt idx="3274">
                  <c:v>0.61712299999999998</c:v>
                </c:pt>
                <c:pt idx="3275">
                  <c:v>0.61726300000000001</c:v>
                </c:pt>
                <c:pt idx="3276">
                  <c:v>0.61740300000000004</c:v>
                </c:pt>
                <c:pt idx="3277">
                  <c:v>0.61754200000000004</c:v>
                </c:pt>
                <c:pt idx="3278">
                  <c:v>0.61768199999999995</c:v>
                </c:pt>
                <c:pt idx="3279">
                  <c:v>0.61782199999999998</c:v>
                </c:pt>
                <c:pt idx="3280">
                  <c:v>0.61796200000000001</c:v>
                </c:pt>
                <c:pt idx="3281">
                  <c:v>0.61810100000000001</c:v>
                </c:pt>
                <c:pt idx="3282">
                  <c:v>0.61824100000000004</c:v>
                </c:pt>
                <c:pt idx="3283">
                  <c:v>0.61838099999999996</c:v>
                </c:pt>
                <c:pt idx="3284">
                  <c:v>0.61851999999999996</c:v>
                </c:pt>
                <c:pt idx="3285">
                  <c:v>0.61865999999999999</c:v>
                </c:pt>
                <c:pt idx="3286">
                  <c:v>0.61879899999999999</c:v>
                </c:pt>
                <c:pt idx="3287">
                  <c:v>0.61893900000000002</c:v>
                </c:pt>
                <c:pt idx="3288">
                  <c:v>0.61907800000000002</c:v>
                </c:pt>
                <c:pt idx="3289">
                  <c:v>0.61921800000000005</c:v>
                </c:pt>
                <c:pt idx="3290">
                  <c:v>0.61935700000000005</c:v>
                </c:pt>
                <c:pt idx="3291">
                  <c:v>0.61949600000000005</c:v>
                </c:pt>
                <c:pt idx="3292">
                  <c:v>0.61963599999999996</c:v>
                </c:pt>
                <c:pt idx="3293">
                  <c:v>0.61977499999999996</c:v>
                </c:pt>
                <c:pt idx="3294">
                  <c:v>0.61991399999999997</c:v>
                </c:pt>
                <c:pt idx="3295">
                  <c:v>0.62005299999999997</c:v>
                </c:pt>
                <c:pt idx="3296">
                  <c:v>0.62019199999999997</c:v>
                </c:pt>
                <c:pt idx="3297">
                  <c:v>0.62033099999999997</c:v>
                </c:pt>
                <c:pt idx="3298">
                  <c:v>0.62046999999999997</c:v>
                </c:pt>
                <c:pt idx="3299">
                  <c:v>0.62060899999999997</c:v>
                </c:pt>
                <c:pt idx="3300">
                  <c:v>0.62074799999999997</c:v>
                </c:pt>
                <c:pt idx="3301">
                  <c:v>0.62088699999999997</c:v>
                </c:pt>
                <c:pt idx="3302">
                  <c:v>0.62102599999999997</c:v>
                </c:pt>
                <c:pt idx="3303">
                  <c:v>0.62116499999999997</c:v>
                </c:pt>
                <c:pt idx="3304">
                  <c:v>0.62130399999999997</c:v>
                </c:pt>
                <c:pt idx="3305">
                  <c:v>0.62144200000000005</c:v>
                </c:pt>
                <c:pt idx="3306">
                  <c:v>0.62158100000000005</c:v>
                </c:pt>
                <c:pt idx="3307">
                  <c:v>0.62172000000000005</c:v>
                </c:pt>
                <c:pt idx="3308">
                  <c:v>0.62185800000000002</c:v>
                </c:pt>
                <c:pt idx="3309">
                  <c:v>0.62199700000000002</c:v>
                </c:pt>
                <c:pt idx="3310">
                  <c:v>0.62213499999999999</c:v>
                </c:pt>
                <c:pt idx="3311">
                  <c:v>0.62227399999999999</c:v>
                </c:pt>
                <c:pt idx="3312">
                  <c:v>0.62241199999999997</c:v>
                </c:pt>
                <c:pt idx="3313">
                  <c:v>0.62255099999999997</c:v>
                </c:pt>
                <c:pt idx="3314">
                  <c:v>0.62268900000000005</c:v>
                </c:pt>
                <c:pt idx="3315">
                  <c:v>0.62282700000000002</c:v>
                </c:pt>
                <c:pt idx="3316">
                  <c:v>0.62296600000000002</c:v>
                </c:pt>
                <c:pt idx="3317">
                  <c:v>0.62310399999999999</c:v>
                </c:pt>
                <c:pt idx="3318">
                  <c:v>0.62324199999999996</c:v>
                </c:pt>
                <c:pt idx="3319">
                  <c:v>0.62338000000000005</c:v>
                </c:pt>
                <c:pt idx="3320">
                  <c:v>0.62351800000000002</c:v>
                </c:pt>
                <c:pt idx="3321">
                  <c:v>0.62365599999999999</c:v>
                </c:pt>
                <c:pt idx="3322">
                  <c:v>0.62379399999999996</c:v>
                </c:pt>
                <c:pt idx="3323">
                  <c:v>0.62393200000000004</c:v>
                </c:pt>
                <c:pt idx="3324">
                  <c:v>0.62407000000000001</c:v>
                </c:pt>
                <c:pt idx="3325">
                  <c:v>0.62420799999999999</c:v>
                </c:pt>
                <c:pt idx="3326">
                  <c:v>0.62434500000000004</c:v>
                </c:pt>
                <c:pt idx="3327">
                  <c:v>0.62448300000000001</c:v>
                </c:pt>
                <c:pt idx="3328">
                  <c:v>0.62462099999999998</c:v>
                </c:pt>
                <c:pt idx="3329">
                  <c:v>0.62475800000000004</c:v>
                </c:pt>
                <c:pt idx="3330">
                  <c:v>0.62489600000000001</c:v>
                </c:pt>
                <c:pt idx="3331">
                  <c:v>0.62503399999999998</c:v>
                </c:pt>
                <c:pt idx="3332">
                  <c:v>0.62517100000000003</c:v>
                </c:pt>
                <c:pt idx="3333">
                  <c:v>0.62530799999999997</c:v>
                </c:pt>
                <c:pt idx="3334">
                  <c:v>0.62544599999999995</c:v>
                </c:pt>
                <c:pt idx="3335">
                  <c:v>0.625583</c:v>
                </c:pt>
                <c:pt idx="3336">
                  <c:v>0.62572000000000005</c:v>
                </c:pt>
                <c:pt idx="3337">
                  <c:v>0.62585800000000003</c:v>
                </c:pt>
                <c:pt idx="3338">
                  <c:v>0.62599499999999997</c:v>
                </c:pt>
                <c:pt idx="3339">
                  <c:v>0.62613200000000002</c:v>
                </c:pt>
                <c:pt idx="3340">
                  <c:v>0.62626899999999996</c:v>
                </c:pt>
                <c:pt idx="3341">
                  <c:v>0.62640600000000002</c:v>
                </c:pt>
                <c:pt idx="3342">
                  <c:v>0.62654299999999996</c:v>
                </c:pt>
                <c:pt idx="3343">
                  <c:v>0.62668000000000001</c:v>
                </c:pt>
                <c:pt idx="3344">
                  <c:v>0.62681699999999996</c:v>
                </c:pt>
                <c:pt idx="3345">
                  <c:v>0.62695400000000001</c:v>
                </c:pt>
                <c:pt idx="3346">
                  <c:v>0.62709099999999995</c:v>
                </c:pt>
                <c:pt idx="3347">
                  <c:v>0.62722699999999998</c:v>
                </c:pt>
                <c:pt idx="3348">
                  <c:v>0.62736400000000003</c:v>
                </c:pt>
                <c:pt idx="3349">
                  <c:v>0.62750099999999998</c:v>
                </c:pt>
                <c:pt idx="3350">
                  <c:v>0.627637</c:v>
                </c:pt>
                <c:pt idx="3351">
                  <c:v>0.62777400000000005</c:v>
                </c:pt>
                <c:pt idx="3352">
                  <c:v>0.62790999999999997</c:v>
                </c:pt>
                <c:pt idx="3353">
                  <c:v>0.62804700000000002</c:v>
                </c:pt>
                <c:pt idx="3354">
                  <c:v>0.62818300000000005</c:v>
                </c:pt>
                <c:pt idx="3355">
                  <c:v>0.62831899999999996</c:v>
                </c:pt>
                <c:pt idx="3356">
                  <c:v>0.62845600000000001</c:v>
                </c:pt>
                <c:pt idx="3357">
                  <c:v>0.62859200000000004</c:v>
                </c:pt>
                <c:pt idx="3358">
                  <c:v>0.62872799999999995</c:v>
                </c:pt>
                <c:pt idx="3359">
                  <c:v>0.62886399999999998</c:v>
                </c:pt>
                <c:pt idx="3360">
                  <c:v>0.629</c:v>
                </c:pt>
                <c:pt idx="3361">
                  <c:v>0.62913600000000003</c:v>
                </c:pt>
                <c:pt idx="3362">
                  <c:v>0.62927200000000005</c:v>
                </c:pt>
                <c:pt idx="3363">
                  <c:v>0.62940799999999997</c:v>
                </c:pt>
                <c:pt idx="3364">
                  <c:v>0.62954399999999999</c:v>
                </c:pt>
                <c:pt idx="3365">
                  <c:v>0.62968000000000002</c:v>
                </c:pt>
                <c:pt idx="3366">
                  <c:v>0.62981600000000004</c:v>
                </c:pt>
                <c:pt idx="3367">
                  <c:v>0.62995199999999996</c:v>
                </c:pt>
                <c:pt idx="3368">
                  <c:v>0.63008699999999995</c:v>
                </c:pt>
                <c:pt idx="3369">
                  <c:v>0.63022299999999998</c:v>
                </c:pt>
                <c:pt idx="3370">
                  <c:v>0.63035799999999997</c:v>
                </c:pt>
                <c:pt idx="3371">
                  <c:v>0.630494</c:v>
                </c:pt>
                <c:pt idx="3372">
                  <c:v>0.630629</c:v>
                </c:pt>
                <c:pt idx="3373">
                  <c:v>0.63076500000000002</c:v>
                </c:pt>
                <c:pt idx="3374">
                  <c:v>0.63090000000000002</c:v>
                </c:pt>
                <c:pt idx="3375">
                  <c:v>0.63103500000000001</c:v>
                </c:pt>
                <c:pt idx="3376">
                  <c:v>0.63117100000000004</c:v>
                </c:pt>
                <c:pt idx="3377">
                  <c:v>0.63130600000000003</c:v>
                </c:pt>
                <c:pt idx="3378">
                  <c:v>0.63144100000000003</c:v>
                </c:pt>
                <c:pt idx="3379">
                  <c:v>0.63157600000000003</c:v>
                </c:pt>
                <c:pt idx="3380">
                  <c:v>0.63171100000000002</c:v>
                </c:pt>
                <c:pt idx="3381">
                  <c:v>0.63184600000000002</c:v>
                </c:pt>
                <c:pt idx="3382">
                  <c:v>0.63198100000000001</c:v>
                </c:pt>
                <c:pt idx="3383">
                  <c:v>0.63211600000000001</c:v>
                </c:pt>
                <c:pt idx="3384">
                  <c:v>0.63225100000000001</c:v>
                </c:pt>
                <c:pt idx="3385">
                  <c:v>0.63238499999999997</c:v>
                </c:pt>
                <c:pt idx="3386">
                  <c:v>0.63251999999999997</c:v>
                </c:pt>
                <c:pt idx="3387">
                  <c:v>0.63265499999999997</c:v>
                </c:pt>
                <c:pt idx="3388">
                  <c:v>0.63278900000000005</c:v>
                </c:pt>
                <c:pt idx="3389">
                  <c:v>0.63292400000000004</c:v>
                </c:pt>
                <c:pt idx="3390">
                  <c:v>0.63305800000000001</c:v>
                </c:pt>
                <c:pt idx="3391">
                  <c:v>0.63319300000000001</c:v>
                </c:pt>
                <c:pt idx="3392">
                  <c:v>0.63332699999999997</c:v>
                </c:pt>
                <c:pt idx="3393">
                  <c:v>0.63346100000000005</c:v>
                </c:pt>
                <c:pt idx="3394">
                  <c:v>0.63359600000000005</c:v>
                </c:pt>
                <c:pt idx="3395">
                  <c:v>0.63373000000000002</c:v>
                </c:pt>
                <c:pt idx="3396">
                  <c:v>0.63386399999999998</c:v>
                </c:pt>
                <c:pt idx="3397">
                  <c:v>0.63399799999999995</c:v>
                </c:pt>
                <c:pt idx="3398">
                  <c:v>0.63413200000000003</c:v>
                </c:pt>
                <c:pt idx="3399">
                  <c:v>0.634266</c:v>
                </c:pt>
                <c:pt idx="3400">
                  <c:v>0.63439999999999996</c:v>
                </c:pt>
                <c:pt idx="3401">
                  <c:v>0.63453400000000004</c:v>
                </c:pt>
                <c:pt idx="3402">
                  <c:v>0.63466800000000001</c:v>
                </c:pt>
                <c:pt idx="3403">
                  <c:v>0.63480199999999998</c:v>
                </c:pt>
                <c:pt idx="3404">
                  <c:v>0.63493599999999994</c:v>
                </c:pt>
                <c:pt idx="3405">
                  <c:v>0.63506899999999999</c:v>
                </c:pt>
                <c:pt idx="3406">
                  <c:v>0.63520299999999996</c:v>
                </c:pt>
                <c:pt idx="3407">
                  <c:v>0.63533600000000001</c:v>
                </c:pt>
                <c:pt idx="3408">
                  <c:v>0.63546999999999998</c:v>
                </c:pt>
                <c:pt idx="3409">
                  <c:v>0.63560300000000003</c:v>
                </c:pt>
                <c:pt idx="3410">
                  <c:v>0.635737</c:v>
                </c:pt>
                <c:pt idx="3411">
                  <c:v>0.63587000000000005</c:v>
                </c:pt>
                <c:pt idx="3412">
                  <c:v>0.63600299999999999</c:v>
                </c:pt>
                <c:pt idx="3413">
                  <c:v>0.63613699999999995</c:v>
                </c:pt>
                <c:pt idx="3414">
                  <c:v>0.63627</c:v>
                </c:pt>
                <c:pt idx="3415">
                  <c:v>0.63640300000000005</c:v>
                </c:pt>
                <c:pt idx="3416">
                  <c:v>0.63653599999999999</c:v>
                </c:pt>
                <c:pt idx="3417">
                  <c:v>0.63666900000000004</c:v>
                </c:pt>
                <c:pt idx="3418">
                  <c:v>0.63680199999999998</c:v>
                </c:pt>
                <c:pt idx="3419">
                  <c:v>0.63693500000000003</c:v>
                </c:pt>
                <c:pt idx="3420">
                  <c:v>0.63706799999999997</c:v>
                </c:pt>
                <c:pt idx="3421">
                  <c:v>0.63720100000000002</c:v>
                </c:pt>
                <c:pt idx="3422">
                  <c:v>0.63733300000000004</c:v>
                </c:pt>
                <c:pt idx="3423">
                  <c:v>0.63746599999999998</c:v>
                </c:pt>
                <c:pt idx="3424">
                  <c:v>0.63759900000000003</c:v>
                </c:pt>
                <c:pt idx="3425">
                  <c:v>0.63773100000000005</c:v>
                </c:pt>
                <c:pt idx="3426">
                  <c:v>0.63786399999999999</c:v>
                </c:pt>
                <c:pt idx="3427">
                  <c:v>0.63799600000000001</c:v>
                </c:pt>
                <c:pt idx="3428">
                  <c:v>0.63812899999999995</c:v>
                </c:pt>
                <c:pt idx="3429">
                  <c:v>0.63826099999999997</c:v>
                </c:pt>
                <c:pt idx="3430">
                  <c:v>0.63839400000000002</c:v>
                </c:pt>
                <c:pt idx="3431">
                  <c:v>0.63852600000000004</c:v>
                </c:pt>
                <c:pt idx="3432">
                  <c:v>0.63865799999999995</c:v>
                </c:pt>
                <c:pt idx="3433">
                  <c:v>0.63878999999999997</c:v>
                </c:pt>
                <c:pt idx="3434">
                  <c:v>0.63892199999999999</c:v>
                </c:pt>
                <c:pt idx="3435">
                  <c:v>0.63905400000000001</c:v>
                </c:pt>
                <c:pt idx="3436">
                  <c:v>0.63918600000000003</c:v>
                </c:pt>
                <c:pt idx="3437">
                  <c:v>0.63931800000000005</c:v>
                </c:pt>
                <c:pt idx="3438">
                  <c:v>0.63944999999999996</c:v>
                </c:pt>
                <c:pt idx="3439">
                  <c:v>0.63958199999999998</c:v>
                </c:pt>
                <c:pt idx="3440">
                  <c:v>0.639714</c:v>
                </c:pt>
                <c:pt idx="3441">
                  <c:v>0.639845</c:v>
                </c:pt>
                <c:pt idx="3442">
                  <c:v>0.63997700000000002</c:v>
                </c:pt>
                <c:pt idx="3443">
                  <c:v>0.64010900000000004</c:v>
                </c:pt>
                <c:pt idx="3444">
                  <c:v>0.64024000000000003</c:v>
                </c:pt>
                <c:pt idx="3445">
                  <c:v>0.64037200000000005</c:v>
                </c:pt>
                <c:pt idx="3446">
                  <c:v>0.64050300000000004</c:v>
                </c:pt>
                <c:pt idx="3447">
                  <c:v>0.64063400000000004</c:v>
                </c:pt>
                <c:pt idx="3448">
                  <c:v>0.64076599999999995</c:v>
                </c:pt>
                <c:pt idx="3449">
                  <c:v>0.64089700000000005</c:v>
                </c:pt>
                <c:pt idx="3450">
                  <c:v>0.64102800000000004</c:v>
                </c:pt>
                <c:pt idx="3451">
                  <c:v>0.64115900000000003</c:v>
                </c:pt>
                <c:pt idx="3452">
                  <c:v>0.64129000000000003</c:v>
                </c:pt>
                <c:pt idx="3453">
                  <c:v>0.64142100000000002</c:v>
                </c:pt>
                <c:pt idx="3454">
                  <c:v>0.64155200000000001</c:v>
                </c:pt>
                <c:pt idx="3455">
                  <c:v>0.641683</c:v>
                </c:pt>
                <c:pt idx="3456">
                  <c:v>0.641814</c:v>
                </c:pt>
                <c:pt idx="3457">
                  <c:v>0.64194499999999999</c:v>
                </c:pt>
                <c:pt idx="3458">
                  <c:v>0.64207599999999998</c:v>
                </c:pt>
                <c:pt idx="3459">
                  <c:v>0.64220699999999997</c:v>
                </c:pt>
                <c:pt idx="3460">
                  <c:v>0.64233700000000005</c:v>
                </c:pt>
                <c:pt idx="3461">
                  <c:v>0.64246800000000004</c:v>
                </c:pt>
                <c:pt idx="3462">
                  <c:v>0.642598</c:v>
                </c:pt>
                <c:pt idx="3463">
                  <c:v>0.64272899999999999</c:v>
                </c:pt>
                <c:pt idx="3464">
                  <c:v>0.64285899999999996</c:v>
                </c:pt>
                <c:pt idx="3465">
                  <c:v>0.64298999999999995</c:v>
                </c:pt>
                <c:pt idx="3466">
                  <c:v>0.64312000000000002</c:v>
                </c:pt>
                <c:pt idx="3467">
                  <c:v>0.64324999999999999</c:v>
                </c:pt>
                <c:pt idx="3468">
                  <c:v>0.64338099999999998</c:v>
                </c:pt>
                <c:pt idx="3469">
                  <c:v>0.64351100000000006</c:v>
                </c:pt>
                <c:pt idx="3470">
                  <c:v>0.64364100000000002</c:v>
                </c:pt>
                <c:pt idx="3471">
                  <c:v>0.64377099999999998</c:v>
                </c:pt>
                <c:pt idx="3472">
                  <c:v>0.64390099999999995</c:v>
                </c:pt>
                <c:pt idx="3473">
                  <c:v>0.64403100000000002</c:v>
                </c:pt>
                <c:pt idx="3474">
                  <c:v>0.64416099999999998</c:v>
                </c:pt>
                <c:pt idx="3475">
                  <c:v>0.64429000000000003</c:v>
                </c:pt>
                <c:pt idx="3476">
                  <c:v>0.64441999999999999</c:v>
                </c:pt>
                <c:pt idx="3477">
                  <c:v>0.64454999999999996</c:v>
                </c:pt>
                <c:pt idx="3478">
                  <c:v>0.64468000000000003</c:v>
                </c:pt>
                <c:pt idx="3479">
                  <c:v>0.64480899999999997</c:v>
                </c:pt>
                <c:pt idx="3480">
                  <c:v>0.64493900000000004</c:v>
                </c:pt>
                <c:pt idx="3481">
                  <c:v>0.64506799999999997</c:v>
                </c:pt>
                <c:pt idx="3482">
                  <c:v>0.64519800000000005</c:v>
                </c:pt>
                <c:pt idx="3483">
                  <c:v>0.64532699999999998</c:v>
                </c:pt>
                <c:pt idx="3484">
                  <c:v>0.64545600000000003</c:v>
                </c:pt>
                <c:pt idx="3485">
                  <c:v>0.64558599999999999</c:v>
                </c:pt>
                <c:pt idx="3486">
                  <c:v>0.64571500000000004</c:v>
                </c:pt>
                <c:pt idx="3487">
                  <c:v>0.64584399999999997</c:v>
                </c:pt>
                <c:pt idx="3488">
                  <c:v>0.64597300000000002</c:v>
                </c:pt>
                <c:pt idx="3489">
                  <c:v>0.64610199999999995</c:v>
                </c:pt>
                <c:pt idx="3490">
                  <c:v>0.646231</c:v>
                </c:pt>
                <c:pt idx="3491">
                  <c:v>0.64636000000000005</c:v>
                </c:pt>
                <c:pt idx="3492">
                  <c:v>0.64648899999999998</c:v>
                </c:pt>
                <c:pt idx="3493">
                  <c:v>0.64661800000000003</c:v>
                </c:pt>
                <c:pt idx="3494">
                  <c:v>0.64674699999999996</c:v>
                </c:pt>
                <c:pt idx="3495">
                  <c:v>0.64687499999999998</c:v>
                </c:pt>
                <c:pt idx="3496">
                  <c:v>0.64700400000000002</c:v>
                </c:pt>
                <c:pt idx="3497">
                  <c:v>0.64713299999999996</c:v>
                </c:pt>
                <c:pt idx="3498">
                  <c:v>0.64726099999999998</c:v>
                </c:pt>
                <c:pt idx="3499">
                  <c:v>0.64739000000000002</c:v>
                </c:pt>
                <c:pt idx="3500">
                  <c:v>0.64751800000000004</c:v>
                </c:pt>
                <c:pt idx="3501">
                  <c:v>0.64764699999999997</c:v>
                </c:pt>
                <c:pt idx="3502">
                  <c:v>0.64777499999999999</c:v>
                </c:pt>
                <c:pt idx="3503">
                  <c:v>0.64790300000000001</c:v>
                </c:pt>
                <c:pt idx="3504">
                  <c:v>0.64803100000000002</c:v>
                </c:pt>
                <c:pt idx="3505">
                  <c:v>0.64815999999999996</c:v>
                </c:pt>
                <c:pt idx="3506">
                  <c:v>0.64828799999999998</c:v>
                </c:pt>
                <c:pt idx="3507">
                  <c:v>0.64841599999999999</c:v>
                </c:pt>
                <c:pt idx="3508">
                  <c:v>0.64854400000000001</c:v>
                </c:pt>
                <c:pt idx="3509">
                  <c:v>0.64867200000000003</c:v>
                </c:pt>
                <c:pt idx="3510">
                  <c:v>0.64880000000000004</c:v>
                </c:pt>
                <c:pt idx="3511">
                  <c:v>0.64892700000000003</c:v>
                </c:pt>
                <c:pt idx="3512">
                  <c:v>0.64905500000000005</c:v>
                </c:pt>
                <c:pt idx="3513">
                  <c:v>0.64918299999999995</c:v>
                </c:pt>
                <c:pt idx="3514">
                  <c:v>0.64931099999999997</c:v>
                </c:pt>
                <c:pt idx="3515">
                  <c:v>0.64943799999999996</c:v>
                </c:pt>
                <c:pt idx="3516">
                  <c:v>0.64956599999999998</c:v>
                </c:pt>
                <c:pt idx="3517">
                  <c:v>0.64969299999999996</c:v>
                </c:pt>
                <c:pt idx="3518">
                  <c:v>0.64982099999999998</c:v>
                </c:pt>
                <c:pt idx="3519">
                  <c:v>0.64994799999999997</c:v>
                </c:pt>
                <c:pt idx="3520">
                  <c:v>0.65007599999999999</c:v>
                </c:pt>
                <c:pt idx="3521">
                  <c:v>0.65020299999999998</c:v>
                </c:pt>
                <c:pt idx="3522">
                  <c:v>0.65032999999999996</c:v>
                </c:pt>
                <c:pt idx="3523">
                  <c:v>0.65045699999999995</c:v>
                </c:pt>
                <c:pt idx="3524">
                  <c:v>0.65058400000000005</c:v>
                </c:pt>
                <c:pt idx="3525">
                  <c:v>0.65071199999999996</c:v>
                </c:pt>
                <c:pt idx="3526">
                  <c:v>0.65083899999999995</c:v>
                </c:pt>
                <c:pt idx="3527">
                  <c:v>0.65096600000000004</c:v>
                </c:pt>
                <c:pt idx="3528">
                  <c:v>0.651092</c:v>
                </c:pt>
                <c:pt idx="3529">
                  <c:v>0.65121899999999999</c:v>
                </c:pt>
                <c:pt idx="3530">
                  <c:v>0.65134599999999998</c:v>
                </c:pt>
                <c:pt idx="3531">
                  <c:v>0.65147299999999997</c:v>
                </c:pt>
                <c:pt idx="3532">
                  <c:v>0.65159999999999996</c:v>
                </c:pt>
                <c:pt idx="3533">
                  <c:v>0.65172600000000003</c:v>
                </c:pt>
                <c:pt idx="3534">
                  <c:v>0.65185300000000002</c:v>
                </c:pt>
                <c:pt idx="3535">
                  <c:v>0.65197899999999998</c:v>
                </c:pt>
                <c:pt idx="3536">
                  <c:v>0.65210599999999996</c:v>
                </c:pt>
                <c:pt idx="3537">
                  <c:v>0.65223200000000003</c:v>
                </c:pt>
                <c:pt idx="3538">
                  <c:v>0.65235900000000002</c:v>
                </c:pt>
                <c:pt idx="3539">
                  <c:v>0.65248499999999998</c:v>
                </c:pt>
                <c:pt idx="3540">
                  <c:v>0.65261100000000005</c:v>
                </c:pt>
                <c:pt idx="3541">
                  <c:v>0.65273700000000001</c:v>
                </c:pt>
                <c:pt idx="3542">
                  <c:v>0.65286299999999997</c:v>
                </c:pt>
                <c:pt idx="3543">
                  <c:v>0.65298999999999996</c:v>
                </c:pt>
                <c:pt idx="3544">
                  <c:v>0.65311600000000003</c:v>
                </c:pt>
                <c:pt idx="3545">
                  <c:v>0.65324199999999999</c:v>
                </c:pt>
                <c:pt idx="3546">
                  <c:v>0.65336700000000003</c:v>
                </c:pt>
                <c:pt idx="3547">
                  <c:v>0.65349299999999999</c:v>
                </c:pt>
                <c:pt idx="3548">
                  <c:v>0.65361899999999995</c:v>
                </c:pt>
                <c:pt idx="3549">
                  <c:v>0.65374500000000002</c:v>
                </c:pt>
                <c:pt idx="3550">
                  <c:v>0.65387099999999998</c:v>
                </c:pt>
                <c:pt idx="3551">
                  <c:v>0.65399600000000002</c:v>
                </c:pt>
                <c:pt idx="3552">
                  <c:v>0.65412199999999998</c:v>
                </c:pt>
                <c:pt idx="3553">
                  <c:v>0.65424700000000002</c:v>
                </c:pt>
                <c:pt idx="3554">
                  <c:v>0.65437299999999998</c:v>
                </c:pt>
                <c:pt idx="3555">
                  <c:v>0.65449800000000002</c:v>
                </c:pt>
                <c:pt idx="3556">
                  <c:v>0.65462399999999998</c:v>
                </c:pt>
                <c:pt idx="3557">
                  <c:v>0.65474900000000003</c:v>
                </c:pt>
                <c:pt idx="3558">
                  <c:v>0.65487399999999996</c:v>
                </c:pt>
                <c:pt idx="3559">
                  <c:v>0.65500000000000003</c:v>
                </c:pt>
                <c:pt idx="3560">
                  <c:v>0.65512499999999996</c:v>
                </c:pt>
                <c:pt idx="3561">
                  <c:v>0.65525</c:v>
                </c:pt>
                <c:pt idx="3562">
                  <c:v>0.65537500000000004</c:v>
                </c:pt>
                <c:pt idx="3563">
                  <c:v>0.65549999999999997</c:v>
                </c:pt>
                <c:pt idx="3564">
                  <c:v>0.65562500000000001</c:v>
                </c:pt>
                <c:pt idx="3565">
                  <c:v>0.65575000000000006</c:v>
                </c:pt>
                <c:pt idx="3566">
                  <c:v>0.65587499999999999</c:v>
                </c:pt>
                <c:pt idx="3567">
                  <c:v>0.655999</c:v>
                </c:pt>
                <c:pt idx="3568">
                  <c:v>0.65612400000000004</c:v>
                </c:pt>
                <c:pt idx="3569">
                  <c:v>0.65624899999999997</c:v>
                </c:pt>
                <c:pt idx="3570">
                  <c:v>0.65637299999999998</c:v>
                </c:pt>
                <c:pt idx="3571">
                  <c:v>0.65649800000000003</c:v>
                </c:pt>
                <c:pt idx="3572">
                  <c:v>0.65662200000000004</c:v>
                </c:pt>
                <c:pt idx="3573">
                  <c:v>0.65674699999999997</c:v>
                </c:pt>
                <c:pt idx="3574">
                  <c:v>0.65687099999999998</c:v>
                </c:pt>
                <c:pt idx="3575">
                  <c:v>0.65699600000000002</c:v>
                </c:pt>
                <c:pt idx="3576">
                  <c:v>0.65712000000000004</c:v>
                </c:pt>
                <c:pt idx="3577">
                  <c:v>0.65724400000000005</c:v>
                </c:pt>
                <c:pt idx="3578">
                  <c:v>0.65736799999999995</c:v>
                </c:pt>
                <c:pt idx="3579">
                  <c:v>0.65749299999999999</c:v>
                </c:pt>
                <c:pt idx="3580">
                  <c:v>0.65761700000000001</c:v>
                </c:pt>
                <c:pt idx="3581">
                  <c:v>0.65774100000000002</c:v>
                </c:pt>
                <c:pt idx="3582">
                  <c:v>0.65786500000000003</c:v>
                </c:pt>
                <c:pt idx="3583">
                  <c:v>0.65798900000000005</c:v>
                </c:pt>
                <c:pt idx="3584">
                  <c:v>0.65811200000000003</c:v>
                </c:pt>
                <c:pt idx="3585">
                  <c:v>0.65823600000000004</c:v>
                </c:pt>
                <c:pt idx="3586">
                  <c:v>0.65835999999999995</c:v>
                </c:pt>
                <c:pt idx="3587">
                  <c:v>0.65848399999999996</c:v>
                </c:pt>
                <c:pt idx="3588">
                  <c:v>0.65860700000000005</c:v>
                </c:pt>
                <c:pt idx="3589">
                  <c:v>0.65873099999999996</c:v>
                </c:pt>
                <c:pt idx="3590">
                  <c:v>0.65885499999999997</c:v>
                </c:pt>
                <c:pt idx="3591">
                  <c:v>0.65897799999999995</c:v>
                </c:pt>
                <c:pt idx="3592">
                  <c:v>0.65910199999999997</c:v>
                </c:pt>
                <c:pt idx="3593">
                  <c:v>0.65922499999999995</c:v>
                </c:pt>
                <c:pt idx="3594">
                  <c:v>0.65934800000000005</c:v>
                </c:pt>
                <c:pt idx="3595">
                  <c:v>0.65947199999999995</c:v>
                </c:pt>
                <c:pt idx="3596">
                  <c:v>0.65959500000000004</c:v>
                </c:pt>
                <c:pt idx="3597">
                  <c:v>0.65971800000000003</c:v>
                </c:pt>
                <c:pt idx="3598">
                  <c:v>0.65984100000000001</c:v>
                </c:pt>
                <c:pt idx="3599">
                  <c:v>0.659964</c:v>
                </c:pt>
                <c:pt idx="3600">
                  <c:v>0.66008699999999998</c:v>
                </c:pt>
                <c:pt idx="3601">
                  <c:v>0.66020999999999996</c:v>
                </c:pt>
                <c:pt idx="3602">
                  <c:v>0.66033299999999995</c:v>
                </c:pt>
                <c:pt idx="3603">
                  <c:v>0.66045600000000004</c:v>
                </c:pt>
                <c:pt idx="3604">
                  <c:v>0.66057900000000003</c:v>
                </c:pt>
                <c:pt idx="3605">
                  <c:v>0.66070099999999998</c:v>
                </c:pt>
                <c:pt idx="3606">
                  <c:v>0.66082399999999997</c:v>
                </c:pt>
                <c:pt idx="3607">
                  <c:v>0.66094699999999995</c:v>
                </c:pt>
                <c:pt idx="3608">
                  <c:v>0.66106900000000002</c:v>
                </c:pt>
                <c:pt idx="3609">
                  <c:v>0.661192</c:v>
                </c:pt>
                <c:pt idx="3610">
                  <c:v>0.66131399999999996</c:v>
                </c:pt>
                <c:pt idx="3611">
                  <c:v>0.66143700000000005</c:v>
                </c:pt>
                <c:pt idx="3612">
                  <c:v>0.66155900000000001</c:v>
                </c:pt>
                <c:pt idx="3613">
                  <c:v>0.66168099999999996</c:v>
                </c:pt>
                <c:pt idx="3614">
                  <c:v>0.66180399999999995</c:v>
                </c:pt>
                <c:pt idx="3615">
                  <c:v>0.66192600000000001</c:v>
                </c:pt>
                <c:pt idx="3616">
                  <c:v>0.66204799999999997</c:v>
                </c:pt>
                <c:pt idx="3617">
                  <c:v>0.66217000000000004</c:v>
                </c:pt>
                <c:pt idx="3618">
                  <c:v>0.66229199999999999</c:v>
                </c:pt>
                <c:pt idx="3619">
                  <c:v>0.66241399999999995</c:v>
                </c:pt>
                <c:pt idx="3620">
                  <c:v>0.66253600000000001</c:v>
                </c:pt>
                <c:pt idx="3621">
                  <c:v>0.66265799999999997</c:v>
                </c:pt>
                <c:pt idx="3622">
                  <c:v>0.66278000000000004</c:v>
                </c:pt>
                <c:pt idx="3623">
                  <c:v>0.66290199999999999</c:v>
                </c:pt>
                <c:pt idx="3624">
                  <c:v>0.66302300000000003</c:v>
                </c:pt>
                <c:pt idx="3625">
                  <c:v>0.66314499999999998</c:v>
                </c:pt>
                <c:pt idx="3626">
                  <c:v>0.66326700000000005</c:v>
                </c:pt>
                <c:pt idx="3627">
                  <c:v>0.66338799999999998</c:v>
                </c:pt>
                <c:pt idx="3628">
                  <c:v>0.66351000000000004</c:v>
                </c:pt>
                <c:pt idx="3629">
                  <c:v>0.66363099999999997</c:v>
                </c:pt>
                <c:pt idx="3630">
                  <c:v>0.66375300000000004</c:v>
                </c:pt>
                <c:pt idx="3631">
                  <c:v>0.66387399999999996</c:v>
                </c:pt>
                <c:pt idx="3632">
                  <c:v>0.663995</c:v>
                </c:pt>
                <c:pt idx="3633">
                  <c:v>0.66411699999999996</c:v>
                </c:pt>
                <c:pt idx="3634">
                  <c:v>0.664238</c:v>
                </c:pt>
                <c:pt idx="3635">
                  <c:v>0.66435900000000003</c:v>
                </c:pt>
                <c:pt idx="3636">
                  <c:v>0.66447999999999996</c:v>
                </c:pt>
                <c:pt idx="3637">
                  <c:v>0.664601</c:v>
                </c:pt>
                <c:pt idx="3638">
                  <c:v>0.66472200000000004</c:v>
                </c:pt>
                <c:pt idx="3639">
                  <c:v>0.66484299999999996</c:v>
                </c:pt>
                <c:pt idx="3640">
                  <c:v>0.664964</c:v>
                </c:pt>
                <c:pt idx="3641">
                  <c:v>0.66508500000000004</c:v>
                </c:pt>
                <c:pt idx="3642">
                  <c:v>0.66520599999999996</c:v>
                </c:pt>
                <c:pt idx="3643">
                  <c:v>0.66532599999999997</c:v>
                </c:pt>
                <c:pt idx="3644">
                  <c:v>0.66544700000000001</c:v>
                </c:pt>
                <c:pt idx="3645">
                  <c:v>0.66556800000000005</c:v>
                </c:pt>
                <c:pt idx="3646">
                  <c:v>0.66568799999999995</c:v>
                </c:pt>
                <c:pt idx="3647">
                  <c:v>0.66580899999999998</c:v>
                </c:pt>
                <c:pt idx="3648">
                  <c:v>0.66592899999999999</c:v>
                </c:pt>
                <c:pt idx="3649">
                  <c:v>0.66605000000000003</c:v>
                </c:pt>
                <c:pt idx="3650">
                  <c:v>0.66617000000000004</c:v>
                </c:pt>
                <c:pt idx="3651">
                  <c:v>0.66629000000000005</c:v>
                </c:pt>
                <c:pt idx="3652">
                  <c:v>0.66641099999999998</c:v>
                </c:pt>
                <c:pt idx="3653">
                  <c:v>0.66653099999999998</c:v>
                </c:pt>
                <c:pt idx="3654">
                  <c:v>0.66665099999999999</c:v>
                </c:pt>
                <c:pt idx="3655">
                  <c:v>0.666771</c:v>
                </c:pt>
                <c:pt idx="3656">
                  <c:v>0.66689100000000001</c:v>
                </c:pt>
                <c:pt idx="3657">
                  <c:v>0.66701100000000002</c:v>
                </c:pt>
                <c:pt idx="3658">
                  <c:v>0.66713100000000003</c:v>
                </c:pt>
                <c:pt idx="3659">
                  <c:v>0.66725100000000004</c:v>
                </c:pt>
                <c:pt idx="3660">
                  <c:v>0.66737100000000005</c:v>
                </c:pt>
                <c:pt idx="3661">
                  <c:v>0.66749099999999995</c:v>
                </c:pt>
                <c:pt idx="3662">
                  <c:v>0.66761000000000004</c:v>
                </c:pt>
                <c:pt idx="3663">
                  <c:v>0.66773000000000005</c:v>
                </c:pt>
                <c:pt idx="3664">
                  <c:v>0.66785000000000005</c:v>
                </c:pt>
                <c:pt idx="3665">
                  <c:v>0.66796900000000003</c:v>
                </c:pt>
                <c:pt idx="3666">
                  <c:v>0.66808900000000004</c:v>
                </c:pt>
                <c:pt idx="3667">
                  <c:v>0.66820800000000002</c:v>
                </c:pt>
                <c:pt idx="3668">
                  <c:v>0.66832800000000003</c:v>
                </c:pt>
                <c:pt idx="3669">
                  <c:v>0.66844700000000001</c:v>
                </c:pt>
                <c:pt idx="3670">
                  <c:v>0.66856599999999999</c:v>
                </c:pt>
                <c:pt idx="3671">
                  <c:v>0.668686</c:v>
                </c:pt>
                <c:pt idx="3672">
                  <c:v>0.66880499999999998</c:v>
                </c:pt>
                <c:pt idx="3673">
                  <c:v>0.66892399999999996</c:v>
                </c:pt>
                <c:pt idx="3674">
                  <c:v>0.66904300000000005</c:v>
                </c:pt>
                <c:pt idx="3675">
                  <c:v>0.66916200000000003</c:v>
                </c:pt>
                <c:pt idx="3676">
                  <c:v>0.66928100000000001</c:v>
                </c:pt>
                <c:pt idx="3677">
                  <c:v>0.6694</c:v>
                </c:pt>
                <c:pt idx="3678">
                  <c:v>0.66951899999999998</c:v>
                </c:pt>
                <c:pt idx="3679">
                  <c:v>0.66963799999999996</c:v>
                </c:pt>
                <c:pt idx="3680">
                  <c:v>0.66975700000000005</c:v>
                </c:pt>
                <c:pt idx="3681">
                  <c:v>0.669875</c:v>
                </c:pt>
                <c:pt idx="3682">
                  <c:v>0.66999399999999998</c:v>
                </c:pt>
                <c:pt idx="3683">
                  <c:v>0.67011299999999996</c:v>
                </c:pt>
                <c:pt idx="3684">
                  <c:v>0.67023100000000002</c:v>
                </c:pt>
                <c:pt idx="3685">
                  <c:v>0.67035</c:v>
                </c:pt>
                <c:pt idx="3686">
                  <c:v>0.67046799999999995</c:v>
                </c:pt>
                <c:pt idx="3687">
                  <c:v>0.67058700000000004</c:v>
                </c:pt>
                <c:pt idx="3688">
                  <c:v>0.670705</c:v>
                </c:pt>
                <c:pt idx="3689">
                  <c:v>0.67082299999999995</c:v>
                </c:pt>
                <c:pt idx="3690">
                  <c:v>0.67094200000000004</c:v>
                </c:pt>
                <c:pt idx="3691">
                  <c:v>0.67105999999999999</c:v>
                </c:pt>
                <c:pt idx="3692">
                  <c:v>0.67117800000000005</c:v>
                </c:pt>
                <c:pt idx="3693">
                  <c:v>0.671296</c:v>
                </c:pt>
                <c:pt idx="3694">
                  <c:v>0.67141399999999996</c:v>
                </c:pt>
                <c:pt idx="3695">
                  <c:v>0.67153200000000002</c:v>
                </c:pt>
                <c:pt idx="3696">
                  <c:v>0.67164999999999997</c:v>
                </c:pt>
                <c:pt idx="3697">
                  <c:v>0.67176800000000003</c:v>
                </c:pt>
                <c:pt idx="3698">
                  <c:v>0.67188599999999998</c:v>
                </c:pt>
                <c:pt idx="3699">
                  <c:v>0.67200400000000005</c:v>
                </c:pt>
                <c:pt idx="3700">
                  <c:v>0.672122</c:v>
                </c:pt>
                <c:pt idx="3701">
                  <c:v>0.67223900000000003</c:v>
                </c:pt>
                <c:pt idx="3702">
                  <c:v>0.67235699999999998</c:v>
                </c:pt>
                <c:pt idx="3703">
                  <c:v>0.67247500000000004</c:v>
                </c:pt>
                <c:pt idx="3704">
                  <c:v>0.67259199999999997</c:v>
                </c:pt>
                <c:pt idx="3705">
                  <c:v>0.67271000000000003</c:v>
                </c:pt>
                <c:pt idx="3706">
                  <c:v>0.67282699999999995</c:v>
                </c:pt>
                <c:pt idx="3707">
                  <c:v>0.67294399999999999</c:v>
                </c:pt>
                <c:pt idx="3708">
                  <c:v>0.67306200000000005</c:v>
                </c:pt>
                <c:pt idx="3709">
                  <c:v>0.67317899999999997</c:v>
                </c:pt>
                <c:pt idx="3710">
                  <c:v>0.67329600000000001</c:v>
                </c:pt>
                <c:pt idx="3711">
                  <c:v>0.67341399999999996</c:v>
                </c:pt>
                <c:pt idx="3712">
                  <c:v>0.67353099999999999</c:v>
                </c:pt>
                <c:pt idx="3713">
                  <c:v>0.67364800000000002</c:v>
                </c:pt>
                <c:pt idx="3714">
                  <c:v>0.67376499999999995</c:v>
                </c:pt>
                <c:pt idx="3715">
                  <c:v>0.67388199999999998</c:v>
                </c:pt>
                <c:pt idx="3716">
                  <c:v>0.67399900000000001</c:v>
                </c:pt>
                <c:pt idx="3717">
                  <c:v>0.67411600000000005</c:v>
                </c:pt>
                <c:pt idx="3718">
                  <c:v>0.67423200000000005</c:v>
                </c:pt>
                <c:pt idx="3719">
                  <c:v>0.67434899999999998</c:v>
                </c:pt>
                <c:pt idx="3720">
                  <c:v>0.67446600000000001</c:v>
                </c:pt>
                <c:pt idx="3721">
                  <c:v>0.67458300000000004</c:v>
                </c:pt>
                <c:pt idx="3722">
                  <c:v>0.67469900000000005</c:v>
                </c:pt>
                <c:pt idx="3723">
                  <c:v>0.67481599999999997</c:v>
                </c:pt>
                <c:pt idx="3724">
                  <c:v>0.67493199999999998</c:v>
                </c:pt>
                <c:pt idx="3725">
                  <c:v>0.67504900000000001</c:v>
                </c:pt>
                <c:pt idx="3726">
                  <c:v>0.67516500000000002</c:v>
                </c:pt>
                <c:pt idx="3727">
                  <c:v>0.67528200000000005</c:v>
                </c:pt>
                <c:pt idx="3728">
                  <c:v>0.67539800000000005</c:v>
                </c:pt>
                <c:pt idx="3729">
                  <c:v>0.67551399999999995</c:v>
                </c:pt>
                <c:pt idx="3730">
                  <c:v>0.67562999999999995</c:v>
                </c:pt>
                <c:pt idx="3731">
                  <c:v>0.67574699999999999</c:v>
                </c:pt>
                <c:pt idx="3732">
                  <c:v>0.67586299999999999</c:v>
                </c:pt>
                <c:pt idx="3733">
                  <c:v>0.675979</c:v>
                </c:pt>
                <c:pt idx="3734">
                  <c:v>0.676095</c:v>
                </c:pt>
                <c:pt idx="3735">
                  <c:v>0.67621100000000001</c:v>
                </c:pt>
                <c:pt idx="3736">
                  <c:v>0.67632700000000001</c:v>
                </c:pt>
                <c:pt idx="3737">
                  <c:v>0.67644199999999999</c:v>
                </c:pt>
                <c:pt idx="3738">
                  <c:v>0.67655799999999999</c:v>
                </c:pt>
                <c:pt idx="3739">
                  <c:v>0.676674</c:v>
                </c:pt>
                <c:pt idx="3740">
                  <c:v>0.67679</c:v>
                </c:pt>
                <c:pt idx="3741">
                  <c:v>0.67690499999999998</c:v>
                </c:pt>
                <c:pt idx="3742">
                  <c:v>0.67702099999999998</c:v>
                </c:pt>
                <c:pt idx="3743">
                  <c:v>0.67713699999999999</c:v>
                </c:pt>
                <c:pt idx="3744">
                  <c:v>0.67725199999999997</c:v>
                </c:pt>
                <c:pt idx="3745">
                  <c:v>0.67736700000000005</c:v>
                </c:pt>
                <c:pt idx="3746">
                  <c:v>0.67748299999999995</c:v>
                </c:pt>
                <c:pt idx="3747">
                  <c:v>0.67759800000000003</c:v>
                </c:pt>
                <c:pt idx="3748">
                  <c:v>0.67771400000000004</c:v>
                </c:pt>
                <c:pt idx="3749">
                  <c:v>0.67782900000000001</c:v>
                </c:pt>
                <c:pt idx="3750">
                  <c:v>0.67794399999999999</c:v>
                </c:pt>
                <c:pt idx="3751">
                  <c:v>0.67805899999999997</c:v>
                </c:pt>
                <c:pt idx="3752">
                  <c:v>0.67817400000000005</c:v>
                </c:pt>
                <c:pt idx="3753">
                  <c:v>0.67828900000000003</c:v>
                </c:pt>
                <c:pt idx="3754">
                  <c:v>0.67840400000000001</c:v>
                </c:pt>
                <c:pt idx="3755">
                  <c:v>0.67851899999999998</c:v>
                </c:pt>
                <c:pt idx="3756">
                  <c:v>0.67863399999999996</c:v>
                </c:pt>
                <c:pt idx="3757">
                  <c:v>0.67874900000000005</c:v>
                </c:pt>
                <c:pt idx="3758">
                  <c:v>0.67886400000000002</c:v>
                </c:pt>
                <c:pt idx="3759">
                  <c:v>0.67897799999999997</c:v>
                </c:pt>
                <c:pt idx="3760">
                  <c:v>0.67909299999999995</c:v>
                </c:pt>
                <c:pt idx="3761">
                  <c:v>0.67920800000000003</c:v>
                </c:pt>
                <c:pt idx="3762">
                  <c:v>0.67932199999999998</c:v>
                </c:pt>
                <c:pt idx="3763">
                  <c:v>0.67943699999999996</c:v>
                </c:pt>
                <c:pt idx="3764">
                  <c:v>0.67955100000000002</c:v>
                </c:pt>
                <c:pt idx="3765">
                  <c:v>0.67966599999999999</c:v>
                </c:pt>
                <c:pt idx="3766">
                  <c:v>0.67978000000000005</c:v>
                </c:pt>
                <c:pt idx="3767">
                  <c:v>0.679894</c:v>
                </c:pt>
                <c:pt idx="3768">
                  <c:v>0.68000899999999997</c:v>
                </c:pt>
                <c:pt idx="3769">
                  <c:v>0.68012300000000003</c:v>
                </c:pt>
                <c:pt idx="3770">
                  <c:v>0.68023699999999998</c:v>
                </c:pt>
                <c:pt idx="3771">
                  <c:v>0.68035100000000004</c:v>
                </c:pt>
                <c:pt idx="3772">
                  <c:v>0.68046499999999999</c:v>
                </c:pt>
                <c:pt idx="3773">
                  <c:v>0.68057900000000005</c:v>
                </c:pt>
                <c:pt idx="3774">
                  <c:v>0.68069299999999999</c:v>
                </c:pt>
                <c:pt idx="3775">
                  <c:v>0.68080700000000005</c:v>
                </c:pt>
                <c:pt idx="3776">
                  <c:v>0.680921</c:v>
                </c:pt>
                <c:pt idx="3777">
                  <c:v>0.68103499999999995</c:v>
                </c:pt>
                <c:pt idx="3778">
                  <c:v>0.68114799999999998</c:v>
                </c:pt>
                <c:pt idx="3779">
                  <c:v>0.68126200000000003</c:v>
                </c:pt>
                <c:pt idx="3780">
                  <c:v>0.68137599999999998</c:v>
                </c:pt>
                <c:pt idx="3781">
                  <c:v>0.68148900000000001</c:v>
                </c:pt>
                <c:pt idx="3782">
                  <c:v>0.68160299999999996</c:v>
                </c:pt>
                <c:pt idx="3783">
                  <c:v>0.68171599999999999</c:v>
                </c:pt>
                <c:pt idx="3784">
                  <c:v>0.68183000000000005</c:v>
                </c:pt>
                <c:pt idx="3785">
                  <c:v>0.68194299999999997</c:v>
                </c:pt>
                <c:pt idx="3786">
                  <c:v>0.68205700000000002</c:v>
                </c:pt>
                <c:pt idx="3787">
                  <c:v>0.68217000000000005</c:v>
                </c:pt>
                <c:pt idx="3788">
                  <c:v>0.68228299999999997</c:v>
                </c:pt>
                <c:pt idx="3789">
                  <c:v>0.682396</c:v>
                </c:pt>
                <c:pt idx="3790">
                  <c:v>0.68250999999999995</c:v>
                </c:pt>
                <c:pt idx="3791">
                  <c:v>0.68262299999999998</c:v>
                </c:pt>
                <c:pt idx="3792">
                  <c:v>0.68273600000000001</c:v>
                </c:pt>
                <c:pt idx="3793">
                  <c:v>0.68284900000000004</c:v>
                </c:pt>
                <c:pt idx="3794">
                  <c:v>0.68296199999999996</c:v>
                </c:pt>
                <c:pt idx="3795">
                  <c:v>0.68307399999999996</c:v>
                </c:pt>
                <c:pt idx="3796">
                  <c:v>0.68318699999999999</c:v>
                </c:pt>
                <c:pt idx="3797">
                  <c:v>0.68330000000000002</c:v>
                </c:pt>
                <c:pt idx="3798">
                  <c:v>0.68341300000000005</c:v>
                </c:pt>
                <c:pt idx="3799">
                  <c:v>0.68352500000000005</c:v>
                </c:pt>
                <c:pt idx="3800">
                  <c:v>0.68363799999999997</c:v>
                </c:pt>
                <c:pt idx="3801">
                  <c:v>0.683751</c:v>
                </c:pt>
                <c:pt idx="3802">
                  <c:v>0.683863</c:v>
                </c:pt>
                <c:pt idx="3803">
                  <c:v>0.68397600000000003</c:v>
                </c:pt>
                <c:pt idx="3804">
                  <c:v>0.68408800000000003</c:v>
                </c:pt>
                <c:pt idx="3805">
                  <c:v>0.68420000000000003</c:v>
                </c:pt>
                <c:pt idx="3806">
                  <c:v>0.68431299999999995</c:v>
                </c:pt>
                <c:pt idx="3807">
                  <c:v>0.68442499999999995</c:v>
                </c:pt>
                <c:pt idx="3808">
                  <c:v>0.68453699999999995</c:v>
                </c:pt>
                <c:pt idx="3809">
                  <c:v>0.68464899999999995</c:v>
                </c:pt>
                <c:pt idx="3810">
                  <c:v>0.68476099999999995</c:v>
                </c:pt>
                <c:pt idx="3811">
                  <c:v>0.68487399999999998</c:v>
                </c:pt>
                <c:pt idx="3812">
                  <c:v>0.68498599999999998</c:v>
                </c:pt>
                <c:pt idx="3813">
                  <c:v>0.68509699999999996</c:v>
                </c:pt>
                <c:pt idx="3814">
                  <c:v>0.68520899999999996</c:v>
                </c:pt>
                <c:pt idx="3815">
                  <c:v>0.68532099999999996</c:v>
                </c:pt>
                <c:pt idx="3816">
                  <c:v>0.68543299999999996</c:v>
                </c:pt>
                <c:pt idx="3817">
                  <c:v>0.68554499999999996</c:v>
                </c:pt>
                <c:pt idx="3818">
                  <c:v>0.68565600000000004</c:v>
                </c:pt>
                <c:pt idx="3819">
                  <c:v>0.68576800000000004</c:v>
                </c:pt>
                <c:pt idx="3820">
                  <c:v>0.68588000000000005</c:v>
                </c:pt>
                <c:pt idx="3821">
                  <c:v>0.68599100000000002</c:v>
                </c:pt>
                <c:pt idx="3822">
                  <c:v>0.68610300000000002</c:v>
                </c:pt>
                <c:pt idx="3823">
                  <c:v>0.68621399999999999</c:v>
                </c:pt>
                <c:pt idx="3824">
                  <c:v>0.68632599999999999</c:v>
                </c:pt>
                <c:pt idx="3825">
                  <c:v>0.68643699999999996</c:v>
                </c:pt>
                <c:pt idx="3826">
                  <c:v>0.68654800000000005</c:v>
                </c:pt>
                <c:pt idx="3827">
                  <c:v>0.68665900000000002</c:v>
                </c:pt>
                <c:pt idx="3828">
                  <c:v>0.68677100000000002</c:v>
                </c:pt>
                <c:pt idx="3829">
                  <c:v>0.68688199999999999</c:v>
                </c:pt>
                <c:pt idx="3830">
                  <c:v>0.68699299999999996</c:v>
                </c:pt>
                <c:pt idx="3831">
                  <c:v>0.68710400000000005</c:v>
                </c:pt>
                <c:pt idx="3832">
                  <c:v>0.68721500000000002</c:v>
                </c:pt>
                <c:pt idx="3833">
                  <c:v>0.68732599999999999</c:v>
                </c:pt>
                <c:pt idx="3834">
                  <c:v>0.68743600000000005</c:v>
                </c:pt>
                <c:pt idx="3835">
                  <c:v>0.68754700000000002</c:v>
                </c:pt>
                <c:pt idx="3836">
                  <c:v>0.68765799999999999</c:v>
                </c:pt>
                <c:pt idx="3837">
                  <c:v>0.68776899999999996</c:v>
                </c:pt>
                <c:pt idx="3838">
                  <c:v>0.68787900000000002</c:v>
                </c:pt>
                <c:pt idx="3839">
                  <c:v>0.68798999999999999</c:v>
                </c:pt>
                <c:pt idx="3840">
                  <c:v>0.68810099999999996</c:v>
                </c:pt>
                <c:pt idx="3841">
                  <c:v>0.68821100000000002</c:v>
                </c:pt>
                <c:pt idx="3842">
                  <c:v>0.68832099999999996</c:v>
                </c:pt>
                <c:pt idx="3843">
                  <c:v>0.68843200000000004</c:v>
                </c:pt>
                <c:pt idx="3844">
                  <c:v>0.68854199999999999</c:v>
                </c:pt>
                <c:pt idx="3845">
                  <c:v>0.68865200000000004</c:v>
                </c:pt>
                <c:pt idx="3846">
                  <c:v>0.68876300000000001</c:v>
                </c:pt>
                <c:pt idx="3847">
                  <c:v>0.68887299999999996</c:v>
                </c:pt>
                <c:pt idx="3848">
                  <c:v>0.68898300000000001</c:v>
                </c:pt>
                <c:pt idx="3849">
                  <c:v>0.68909299999999996</c:v>
                </c:pt>
                <c:pt idx="3850">
                  <c:v>0.68920300000000001</c:v>
                </c:pt>
                <c:pt idx="3851">
                  <c:v>0.68931299999999995</c:v>
                </c:pt>
                <c:pt idx="3852">
                  <c:v>0.68942300000000001</c:v>
                </c:pt>
                <c:pt idx="3853">
                  <c:v>0.68953299999999995</c:v>
                </c:pt>
                <c:pt idx="3854">
                  <c:v>0.68964300000000001</c:v>
                </c:pt>
                <c:pt idx="3855">
                  <c:v>0.68975200000000003</c:v>
                </c:pt>
                <c:pt idx="3856">
                  <c:v>0.68986199999999998</c:v>
                </c:pt>
                <c:pt idx="3857">
                  <c:v>0.68997200000000003</c:v>
                </c:pt>
                <c:pt idx="3858">
                  <c:v>0.69008100000000006</c:v>
                </c:pt>
                <c:pt idx="3859">
                  <c:v>0.690191</c:v>
                </c:pt>
                <c:pt idx="3860">
                  <c:v>0.69030000000000002</c:v>
                </c:pt>
                <c:pt idx="3861">
                  <c:v>0.69040999999999997</c:v>
                </c:pt>
                <c:pt idx="3862">
                  <c:v>0.69051899999999999</c:v>
                </c:pt>
                <c:pt idx="3863">
                  <c:v>0.69062800000000002</c:v>
                </c:pt>
                <c:pt idx="3864">
                  <c:v>0.69073799999999996</c:v>
                </c:pt>
                <c:pt idx="3865">
                  <c:v>0.69084699999999999</c:v>
                </c:pt>
                <c:pt idx="3866">
                  <c:v>0.69095600000000001</c:v>
                </c:pt>
                <c:pt idx="3867">
                  <c:v>0.69106500000000004</c:v>
                </c:pt>
                <c:pt idx="3868">
                  <c:v>0.69117399999999996</c:v>
                </c:pt>
                <c:pt idx="3869">
                  <c:v>0.69128299999999998</c:v>
                </c:pt>
                <c:pt idx="3870">
                  <c:v>0.69139200000000001</c:v>
                </c:pt>
                <c:pt idx="3871">
                  <c:v>0.69150100000000003</c:v>
                </c:pt>
                <c:pt idx="3872">
                  <c:v>0.69160999999999995</c:v>
                </c:pt>
                <c:pt idx="3873">
                  <c:v>0.69171800000000006</c:v>
                </c:pt>
                <c:pt idx="3874">
                  <c:v>0.69182699999999997</c:v>
                </c:pt>
                <c:pt idx="3875">
                  <c:v>0.691936</c:v>
                </c:pt>
                <c:pt idx="3876">
                  <c:v>0.69204399999999999</c:v>
                </c:pt>
                <c:pt idx="3877">
                  <c:v>0.69215300000000002</c:v>
                </c:pt>
                <c:pt idx="3878">
                  <c:v>0.69226100000000002</c:v>
                </c:pt>
                <c:pt idx="3879">
                  <c:v>0.69237000000000004</c:v>
                </c:pt>
                <c:pt idx="3880">
                  <c:v>0.69247800000000004</c:v>
                </c:pt>
                <c:pt idx="3881">
                  <c:v>0.69258699999999995</c:v>
                </c:pt>
                <c:pt idx="3882">
                  <c:v>0.69269499999999995</c:v>
                </c:pt>
                <c:pt idx="3883">
                  <c:v>0.69280299999999995</c:v>
                </c:pt>
                <c:pt idx="3884">
                  <c:v>0.69291100000000005</c:v>
                </c:pt>
                <c:pt idx="3885">
                  <c:v>0.69301900000000005</c:v>
                </c:pt>
                <c:pt idx="3886">
                  <c:v>0.69312700000000005</c:v>
                </c:pt>
                <c:pt idx="3887">
                  <c:v>0.69323500000000005</c:v>
                </c:pt>
                <c:pt idx="3888">
                  <c:v>0.69334300000000004</c:v>
                </c:pt>
                <c:pt idx="3889">
                  <c:v>0.69345100000000004</c:v>
                </c:pt>
                <c:pt idx="3890">
                  <c:v>0.69355900000000004</c:v>
                </c:pt>
                <c:pt idx="3891">
                  <c:v>0.69366700000000003</c:v>
                </c:pt>
                <c:pt idx="3892">
                  <c:v>0.693774</c:v>
                </c:pt>
                <c:pt idx="3893">
                  <c:v>0.693882</c:v>
                </c:pt>
                <c:pt idx="3894">
                  <c:v>0.69399</c:v>
                </c:pt>
                <c:pt idx="3895">
                  <c:v>0.69409699999999996</c:v>
                </c:pt>
                <c:pt idx="3896">
                  <c:v>0.69420499999999996</c:v>
                </c:pt>
                <c:pt idx="3897">
                  <c:v>0.69431200000000004</c:v>
                </c:pt>
                <c:pt idx="3898">
                  <c:v>0.69441900000000001</c:v>
                </c:pt>
                <c:pt idx="3899">
                  <c:v>0.69452700000000001</c:v>
                </c:pt>
                <c:pt idx="3900">
                  <c:v>0.69463399999999997</c:v>
                </c:pt>
                <c:pt idx="3901">
                  <c:v>0.69474100000000005</c:v>
                </c:pt>
                <c:pt idx="3902">
                  <c:v>0.69484800000000002</c:v>
                </c:pt>
                <c:pt idx="3903">
                  <c:v>0.69495499999999999</c:v>
                </c:pt>
                <c:pt idx="3904">
                  <c:v>0.69506199999999996</c:v>
                </c:pt>
                <c:pt idx="3905">
                  <c:v>0.69516900000000004</c:v>
                </c:pt>
                <c:pt idx="3906">
                  <c:v>0.69527600000000001</c:v>
                </c:pt>
                <c:pt idx="3907">
                  <c:v>0.69538299999999997</c:v>
                </c:pt>
                <c:pt idx="3908">
                  <c:v>0.69549000000000005</c:v>
                </c:pt>
                <c:pt idx="3909">
                  <c:v>0.69559599999999999</c:v>
                </c:pt>
                <c:pt idx="3910">
                  <c:v>0.69570299999999996</c:v>
                </c:pt>
                <c:pt idx="3911">
                  <c:v>0.69581000000000004</c:v>
                </c:pt>
                <c:pt idx="3912">
                  <c:v>0.69591599999999998</c:v>
                </c:pt>
                <c:pt idx="3913">
                  <c:v>0.69602299999999995</c:v>
                </c:pt>
                <c:pt idx="3914">
                  <c:v>0.696129</c:v>
                </c:pt>
                <c:pt idx="3915">
                  <c:v>0.69623500000000005</c:v>
                </c:pt>
                <c:pt idx="3916">
                  <c:v>0.69634200000000002</c:v>
                </c:pt>
                <c:pt idx="3917">
                  <c:v>0.69644799999999996</c:v>
                </c:pt>
                <c:pt idx="3918">
                  <c:v>0.69655400000000001</c:v>
                </c:pt>
                <c:pt idx="3919">
                  <c:v>0.69665999999999995</c:v>
                </c:pt>
                <c:pt idx="3920">
                  <c:v>0.696766</c:v>
                </c:pt>
                <c:pt idx="3921">
                  <c:v>0.69687200000000005</c:v>
                </c:pt>
                <c:pt idx="3922">
                  <c:v>0.69697799999999999</c:v>
                </c:pt>
                <c:pt idx="3923">
                  <c:v>0.69708400000000004</c:v>
                </c:pt>
                <c:pt idx="3924">
                  <c:v>0.69718999999999998</c:v>
                </c:pt>
                <c:pt idx="3925">
                  <c:v>0.69729600000000003</c:v>
                </c:pt>
                <c:pt idx="3926">
                  <c:v>0.69740100000000005</c:v>
                </c:pt>
                <c:pt idx="3927">
                  <c:v>0.69750699999999999</c:v>
                </c:pt>
                <c:pt idx="3928">
                  <c:v>0.69761200000000001</c:v>
                </c:pt>
                <c:pt idx="3929">
                  <c:v>0.69771799999999995</c:v>
                </c:pt>
                <c:pt idx="3930">
                  <c:v>0.69782299999999997</c:v>
                </c:pt>
                <c:pt idx="3931">
                  <c:v>0.69792900000000002</c:v>
                </c:pt>
                <c:pt idx="3932">
                  <c:v>0.69803400000000004</c:v>
                </c:pt>
                <c:pt idx="3933">
                  <c:v>0.69813899999999995</c:v>
                </c:pt>
                <c:pt idx="3934">
                  <c:v>0.69824399999999998</c:v>
                </c:pt>
                <c:pt idx="3935">
                  <c:v>0.698349</c:v>
                </c:pt>
                <c:pt idx="3936">
                  <c:v>0.69845400000000002</c:v>
                </c:pt>
                <c:pt idx="3937">
                  <c:v>0.69855900000000004</c:v>
                </c:pt>
                <c:pt idx="3938">
                  <c:v>0.69866399999999995</c:v>
                </c:pt>
                <c:pt idx="3939">
                  <c:v>0.69876899999999997</c:v>
                </c:pt>
                <c:pt idx="3940">
                  <c:v>0.698874</c:v>
                </c:pt>
                <c:pt idx="3941">
                  <c:v>0.69897799999999999</c:v>
                </c:pt>
                <c:pt idx="3942">
                  <c:v>0.69908300000000001</c:v>
                </c:pt>
                <c:pt idx="3943">
                  <c:v>0.69918800000000003</c:v>
                </c:pt>
                <c:pt idx="3944">
                  <c:v>0.69929200000000002</c:v>
                </c:pt>
                <c:pt idx="3945">
                  <c:v>0.69939700000000005</c:v>
                </c:pt>
                <c:pt idx="3946">
                  <c:v>0.69950100000000004</c:v>
                </c:pt>
                <c:pt idx="3947">
                  <c:v>0.69960500000000003</c:v>
                </c:pt>
                <c:pt idx="3948">
                  <c:v>0.69970900000000003</c:v>
                </c:pt>
                <c:pt idx="3949">
                  <c:v>0.69981400000000005</c:v>
                </c:pt>
                <c:pt idx="3950">
                  <c:v>0.69991800000000004</c:v>
                </c:pt>
                <c:pt idx="3951">
                  <c:v>0.70002200000000003</c:v>
                </c:pt>
                <c:pt idx="3952">
                  <c:v>0.70012600000000003</c:v>
                </c:pt>
                <c:pt idx="3953">
                  <c:v>0.70023000000000002</c:v>
                </c:pt>
                <c:pt idx="3954">
                  <c:v>0.70033299999999998</c:v>
                </c:pt>
                <c:pt idx="3955">
                  <c:v>0.70043699999999998</c:v>
                </c:pt>
                <c:pt idx="3956">
                  <c:v>0.70054099999999997</c:v>
                </c:pt>
                <c:pt idx="3957">
                  <c:v>0.70064400000000004</c:v>
                </c:pt>
                <c:pt idx="3958">
                  <c:v>0.70074800000000004</c:v>
                </c:pt>
                <c:pt idx="3959">
                  <c:v>0.700851</c:v>
                </c:pt>
                <c:pt idx="3960">
                  <c:v>0.70095499999999999</c:v>
                </c:pt>
                <c:pt idx="3961">
                  <c:v>0.70105799999999996</c:v>
                </c:pt>
                <c:pt idx="3962">
                  <c:v>0.70116100000000003</c:v>
                </c:pt>
                <c:pt idx="3963">
                  <c:v>0.701264</c:v>
                </c:pt>
                <c:pt idx="3964">
                  <c:v>0.70136699999999996</c:v>
                </c:pt>
                <c:pt idx="3965">
                  <c:v>0.70147000000000004</c:v>
                </c:pt>
                <c:pt idx="3966">
                  <c:v>0.701573</c:v>
                </c:pt>
                <c:pt idx="3967">
                  <c:v>0.70167599999999997</c:v>
                </c:pt>
                <c:pt idx="3968">
                  <c:v>0.70177900000000004</c:v>
                </c:pt>
                <c:pt idx="3969">
                  <c:v>0.70188200000000001</c:v>
                </c:pt>
                <c:pt idx="3970">
                  <c:v>0.70198400000000005</c:v>
                </c:pt>
                <c:pt idx="3971">
                  <c:v>0.70208700000000002</c:v>
                </c:pt>
                <c:pt idx="3972">
                  <c:v>0.70218899999999995</c:v>
                </c:pt>
                <c:pt idx="3973">
                  <c:v>0.70229200000000003</c:v>
                </c:pt>
                <c:pt idx="3974">
                  <c:v>0.70239399999999996</c:v>
                </c:pt>
                <c:pt idx="3975">
                  <c:v>0.70249600000000001</c:v>
                </c:pt>
                <c:pt idx="3976">
                  <c:v>0.70259799999999994</c:v>
                </c:pt>
                <c:pt idx="3977">
                  <c:v>0.70269999999999999</c:v>
                </c:pt>
                <c:pt idx="3978">
                  <c:v>0.70280200000000004</c:v>
                </c:pt>
                <c:pt idx="3979">
                  <c:v>0.70290399999999997</c:v>
                </c:pt>
                <c:pt idx="3980">
                  <c:v>0.70300600000000002</c:v>
                </c:pt>
                <c:pt idx="3981">
                  <c:v>0.70310799999999996</c:v>
                </c:pt>
                <c:pt idx="3982">
                  <c:v>0.70320899999999997</c:v>
                </c:pt>
                <c:pt idx="3983">
                  <c:v>0.70331100000000002</c:v>
                </c:pt>
                <c:pt idx="3984">
                  <c:v>0.70341299999999995</c:v>
                </c:pt>
                <c:pt idx="3985">
                  <c:v>0.70351399999999997</c:v>
                </c:pt>
                <c:pt idx="3986">
                  <c:v>0.70361499999999999</c:v>
                </c:pt>
                <c:pt idx="3987">
                  <c:v>0.70371600000000001</c:v>
                </c:pt>
                <c:pt idx="3988">
                  <c:v>0.70381800000000005</c:v>
                </c:pt>
                <c:pt idx="3989">
                  <c:v>0.70391899999999996</c:v>
                </c:pt>
                <c:pt idx="3990">
                  <c:v>0.70401999999999998</c:v>
                </c:pt>
                <c:pt idx="3991">
                  <c:v>0.704121</c:v>
                </c:pt>
                <c:pt idx="3992">
                  <c:v>0.70422099999999999</c:v>
                </c:pt>
                <c:pt idx="3993">
                  <c:v>0.704322</c:v>
                </c:pt>
                <c:pt idx="3994">
                  <c:v>0.70442300000000002</c:v>
                </c:pt>
                <c:pt idx="3995">
                  <c:v>0.70452300000000001</c:v>
                </c:pt>
                <c:pt idx="3996">
                  <c:v>0.70462400000000003</c:v>
                </c:pt>
                <c:pt idx="3997">
                  <c:v>0.70472400000000002</c:v>
                </c:pt>
                <c:pt idx="3998">
                  <c:v>0.70482400000000001</c:v>
                </c:pt>
                <c:pt idx="3999">
                  <c:v>0.704924</c:v>
                </c:pt>
                <c:pt idx="4000">
                  <c:v>0.70502500000000001</c:v>
                </c:pt>
                <c:pt idx="4001">
                  <c:v>0.705125</c:v>
                </c:pt>
                <c:pt idx="4002">
                  <c:v>0.70522399999999996</c:v>
                </c:pt>
                <c:pt idx="4003">
                  <c:v>0.70532399999999995</c:v>
                </c:pt>
                <c:pt idx="4004">
                  <c:v>0.70542400000000005</c:v>
                </c:pt>
                <c:pt idx="4005">
                  <c:v>0.70552400000000004</c:v>
                </c:pt>
                <c:pt idx="4006">
                  <c:v>0.705623</c:v>
                </c:pt>
                <c:pt idx="4007">
                  <c:v>0.70572199999999996</c:v>
                </c:pt>
                <c:pt idx="4008">
                  <c:v>0.70582199999999995</c:v>
                </c:pt>
                <c:pt idx="4009">
                  <c:v>0.70592100000000002</c:v>
                </c:pt>
                <c:pt idx="4010">
                  <c:v>0.70601999999999998</c:v>
                </c:pt>
                <c:pt idx="4011">
                  <c:v>0.70611900000000005</c:v>
                </c:pt>
                <c:pt idx="4012">
                  <c:v>0.70621800000000001</c:v>
                </c:pt>
                <c:pt idx="4013">
                  <c:v>0.70631699999999997</c:v>
                </c:pt>
                <c:pt idx="4014">
                  <c:v>0.70641600000000004</c:v>
                </c:pt>
                <c:pt idx="4015">
                  <c:v>0.70651399999999998</c:v>
                </c:pt>
                <c:pt idx="4016">
                  <c:v>0.70661300000000005</c:v>
                </c:pt>
                <c:pt idx="4017">
                  <c:v>0.70671099999999998</c:v>
                </c:pt>
                <c:pt idx="4018">
                  <c:v>0.70680900000000002</c:v>
                </c:pt>
                <c:pt idx="4019">
                  <c:v>0.70690699999999995</c:v>
                </c:pt>
                <c:pt idx="4020">
                  <c:v>0.70700600000000002</c:v>
                </c:pt>
                <c:pt idx="4021">
                  <c:v>0.70710300000000004</c:v>
                </c:pt>
                <c:pt idx="4022">
                  <c:v>0.70720099999999997</c:v>
                </c:pt>
                <c:pt idx="4023">
                  <c:v>0.70729900000000001</c:v>
                </c:pt>
                <c:pt idx="4024">
                  <c:v>0.70739700000000005</c:v>
                </c:pt>
                <c:pt idx="4025">
                  <c:v>0.70749399999999996</c:v>
                </c:pt>
                <c:pt idx="4026">
                  <c:v>0.707592</c:v>
                </c:pt>
                <c:pt idx="4027">
                  <c:v>0.70768900000000001</c:v>
                </c:pt>
                <c:pt idx="4028">
                  <c:v>0.70778600000000003</c:v>
                </c:pt>
                <c:pt idx="4029">
                  <c:v>0.70788300000000004</c:v>
                </c:pt>
                <c:pt idx="4030">
                  <c:v>0.70798000000000005</c:v>
                </c:pt>
                <c:pt idx="4031">
                  <c:v>0.70807699999999996</c:v>
                </c:pt>
                <c:pt idx="4032">
                  <c:v>0.70817399999999997</c:v>
                </c:pt>
                <c:pt idx="4033">
                  <c:v>0.70826999999999996</c:v>
                </c:pt>
                <c:pt idx="4034">
                  <c:v>0.70836699999999997</c:v>
                </c:pt>
                <c:pt idx="4035">
                  <c:v>0.70846299999999995</c:v>
                </c:pt>
                <c:pt idx="4036">
                  <c:v>0.70855900000000005</c:v>
                </c:pt>
                <c:pt idx="4037">
                  <c:v>0.70865500000000003</c:v>
                </c:pt>
                <c:pt idx="4038">
                  <c:v>0.70875100000000002</c:v>
                </c:pt>
                <c:pt idx="4039">
                  <c:v>0.708847</c:v>
                </c:pt>
                <c:pt idx="4040">
                  <c:v>0.70894299999999999</c:v>
                </c:pt>
                <c:pt idx="4041">
                  <c:v>0.70903799999999995</c:v>
                </c:pt>
                <c:pt idx="4042">
                  <c:v>0.70913400000000004</c:v>
                </c:pt>
                <c:pt idx="4043">
                  <c:v>0.709229</c:v>
                </c:pt>
                <c:pt idx="4044">
                  <c:v>0.70932399999999995</c:v>
                </c:pt>
                <c:pt idx="4045">
                  <c:v>0.70941900000000002</c:v>
                </c:pt>
                <c:pt idx="4046">
                  <c:v>0.70951399999999998</c:v>
                </c:pt>
                <c:pt idx="4047">
                  <c:v>0.70960900000000005</c:v>
                </c:pt>
                <c:pt idx="4048">
                  <c:v>0.709704</c:v>
                </c:pt>
                <c:pt idx="4049">
                  <c:v>0.70979800000000004</c:v>
                </c:pt>
                <c:pt idx="4050">
                  <c:v>0.709893</c:v>
                </c:pt>
                <c:pt idx="4051">
                  <c:v>0.70998700000000003</c:v>
                </c:pt>
                <c:pt idx="4052">
                  <c:v>0.71008099999999996</c:v>
                </c:pt>
                <c:pt idx="4053">
                  <c:v>0.710175</c:v>
                </c:pt>
                <c:pt idx="4054">
                  <c:v>0.71026900000000004</c:v>
                </c:pt>
                <c:pt idx="4055">
                  <c:v>0.71036200000000005</c:v>
                </c:pt>
                <c:pt idx="4056">
                  <c:v>0.71045599999999998</c:v>
                </c:pt>
                <c:pt idx="4057">
                  <c:v>0.71054899999999999</c:v>
                </c:pt>
                <c:pt idx="4058">
                  <c:v>0.710642</c:v>
                </c:pt>
                <c:pt idx="4059">
                  <c:v>0.71073500000000001</c:v>
                </c:pt>
                <c:pt idx="4060">
                  <c:v>0.71082800000000002</c:v>
                </c:pt>
                <c:pt idx="4061">
                  <c:v>0.71092100000000003</c:v>
                </c:pt>
                <c:pt idx="4062">
                  <c:v>0.71101400000000003</c:v>
                </c:pt>
                <c:pt idx="4063">
                  <c:v>0.71110600000000002</c:v>
                </c:pt>
                <c:pt idx="4064">
                  <c:v>0.711198</c:v>
                </c:pt>
                <c:pt idx="4065">
                  <c:v>0.71129100000000001</c:v>
                </c:pt>
                <c:pt idx="4066">
                  <c:v>0.71138299999999999</c:v>
                </c:pt>
                <c:pt idx="4067">
                  <c:v>0.71147400000000005</c:v>
                </c:pt>
                <c:pt idx="4068">
                  <c:v>0.71156600000000003</c:v>
                </c:pt>
                <c:pt idx="4069">
                  <c:v>0.71165800000000001</c:v>
                </c:pt>
                <c:pt idx="4070">
                  <c:v>0.71174899999999997</c:v>
                </c:pt>
                <c:pt idx="4071">
                  <c:v>0.71184000000000003</c:v>
                </c:pt>
                <c:pt idx="4072">
                  <c:v>0.71193099999999998</c:v>
                </c:pt>
                <c:pt idx="4073">
                  <c:v>0.71202200000000004</c:v>
                </c:pt>
                <c:pt idx="4074">
                  <c:v>0.71211199999999997</c:v>
                </c:pt>
                <c:pt idx="4075">
                  <c:v>0.71220300000000003</c:v>
                </c:pt>
                <c:pt idx="4076">
                  <c:v>0.71229299999999995</c:v>
                </c:pt>
                <c:pt idx="4077">
                  <c:v>0.71238299999999999</c:v>
                </c:pt>
                <c:pt idx="4078">
                  <c:v>0.71247300000000002</c:v>
                </c:pt>
                <c:pt idx="4079">
                  <c:v>0.71256299999999995</c:v>
                </c:pt>
                <c:pt idx="4080">
                  <c:v>0.71265299999999998</c:v>
                </c:pt>
                <c:pt idx="4081">
                  <c:v>0.71274199999999999</c:v>
                </c:pt>
                <c:pt idx="4082">
                  <c:v>0.71283099999999999</c:v>
                </c:pt>
                <c:pt idx="4083">
                  <c:v>0.71292</c:v>
                </c:pt>
                <c:pt idx="4084">
                  <c:v>0.713009</c:v>
                </c:pt>
                <c:pt idx="4085">
                  <c:v>0.71309800000000001</c:v>
                </c:pt>
                <c:pt idx="4086">
                  <c:v>0.71318599999999999</c:v>
                </c:pt>
                <c:pt idx="4087">
                  <c:v>0.71327399999999996</c:v>
                </c:pt>
                <c:pt idx="4088">
                  <c:v>0.71336200000000005</c:v>
                </c:pt>
                <c:pt idx="4089">
                  <c:v>0.71345000000000003</c:v>
                </c:pt>
                <c:pt idx="4090">
                  <c:v>0.71353800000000001</c:v>
                </c:pt>
                <c:pt idx="4091">
                  <c:v>0.71362499999999995</c:v>
                </c:pt>
                <c:pt idx="4092">
                  <c:v>0.71371300000000004</c:v>
                </c:pt>
                <c:pt idx="4093">
                  <c:v>0.71379999999999999</c:v>
                </c:pt>
                <c:pt idx="4094">
                  <c:v>0.71388700000000005</c:v>
                </c:pt>
                <c:pt idx="4095">
                  <c:v>0.71397299999999997</c:v>
                </c:pt>
                <c:pt idx="4096">
                  <c:v>0.71406000000000003</c:v>
                </c:pt>
                <c:pt idx="4097">
                  <c:v>0.71414599999999995</c:v>
                </c:pt>
                <c:pt idx="4098">
                  <c:v>0.71423199999999998</c:v>
                </c:pt>
                <c:pt idx="4099">
                  <c:v>0.71431800000000001</c:v>
                </c:pt>
                <c:pt idx="4100">
                  <c:v>0.71440400000000004</c:v>
                </c:pt>
                <c:pt idx="4101">
                  <c:v>0.71448900000000004</c:v>
                </c:pt>
                <c:pt idx="4102">
                  <c:v>0.71457400000000004</c:v>
                </c:pt>
                <c:pt idx="4103">
                  <c:v>0.71465900000000004</c:v>
                </c:pt>
                <c:pt idx="4104">
                  <c:v>0.71474400000000005</c:v>
                </c:pt>
                <c:pt idx="4105">
                  <c:v>0.71482800000000002</c:v>
                </c:pt>
                <c:pt idx="4106">
                  <c:v>0.71491300000000002</c:v>
                </c:pt>
                <c:pt idx="4107">
                  <c:v>0.71499699999999999</c:v>
                </c:pt>
                <c:pt idx="4108">
                  <c:v>0.71508000000000005</c:v>
                </c:pt>
                <c:pt idx="4109">
                  <c:v>0.71516400000000002</c:v>
                </c:pt>
                <c:pt idx="4110">
                  <c:v>0.71524699999999997</c:v>
                </c:pt>
                <c:pt idx="4111">
                  <c:v>0.71533000000000002</c:v>
                </c:pt>
                <c:pt idx="4112">
                  <c:v>0.71541299999999997</c:v>
                </c:pt>
                <c:pt idx="4113">
                  <c:v>0.71549600000000002</c:v>
                </c:pt>
                <c:pt idx="4114">
                  <c:v>0.71557800000000005</c:v>
                </c:pt>
                <c:pt idx="4115">
                  <c:v>0.71566099999999999</c:v>
                </c:pt>
                <c:pt idx="4116">
                  <c:v>0.71574199999999999</c:v>
                </c:pt>
                <c:pt idx="4117">
                  <c:v>0.71582400000000002</c:v>
                </c:pt>
                <c:pt idx="4118">
                  <c:v>0.71590600000000004</c:v>
                </c:pt>
                <c:pt idx="4119">
                  <c:v>0.71598700000000004</c:v>
                </c:pt>
                <c:pt idx="4120">
                  <c:v>0.71606800000000004</c:v>
                </c:pt>
                <c:pt idx="4121">
                  <c:v>0.71614800000000001</c:v>
                </c:pt>
                <c:pt idx="4122">
                  <c:v>0.716229</c:v>
                </c:pt>
                <c:pt idx="4123">
                  <c:v>0.71630899999999997</c:v>
                </c:pt>
                <c:pt idx="4124">
                  <c:v>0.71638900000000005</c:v>
                </c:pt>
                <c:pt idx="4125">
                  <c:v>0.71646799999999999</c:v>
                </c:pt>
                <c:pt idx="4126">
                  <c:v>0.71654799999999996</c:v>
                </c:pt>
                <c:pt idx="4127">
                  <c:v>0.71662700000000001</c:v>
                </c:pt>
                <c:pt idx="4128">
                  <c:v>0.71670599999999995</c:v>
                </c:pt>
                <c:pt idx="4129">
                  <c:v>0.71678399999999998</c:v>
                </c:pt>
                <c:pt idx="4130">
                  <c:v>0.71686300000000003</c:v>
                </c:pt>
                <c:pt idx="4131">
                  <c:v>0.71694100000000005</c:v>
                </c:pt>
                <c:pt idx="4132">
                  <c:v>0.71701800000000004</c:v>
                </c:pt>
                <c:pt idx="4133">
                  <c:v>0.71709599999999996</c:v>
                </c:pt>
                <c:pt idx="4134">
                  <c:v>0.71717299999999995</c:v>
                </c:pt>
                <c:pt idx="4135">
                  <c:v>0.71725000000000005</c:v>
                </c:pt>
                <c:pt idx="4136">
                  <c:v>0.71732700000000005</c:v>
                </c:pt>
                <c:pt idx="4137">
                  <c:v>0.71740300000000001</c:v>
                </c:pt>
                <c:pt idx="4138">
                  <c:v>0.71747899999999998</c:v>
                </c:pt>
                <c:pt idx="4139">
                  <c:v>0.71755500000000005</c:v>
                </c:pt>
                <c:pt idx="4140">
                  <c:v>0.71762999999999999</c:v>
                </c:pt>
                <c:pt idx="4141">
                  <c:v>0.71770500000000004</c:v>
                </c:pt>
                <c:pt idx="4142">
                  <c:v>0.71777999999999997</c:v>
                </c:pt>
                <c:pt idx="4143">
                  <c:v>0.71785500000000002</c:v>
                </c:pt>
                <c:pt idx="4144">
                  <c:v>0.71792900000000004</c:v>
                </c:pt>
                <c:pt idx="4145">
                  <c:v>0.71800299999999995</c:v>
                </c:pt>
                <c:pt idx="4146">
                  <c:v>0.71807699999999997</c:v>
                </c:pt>
                <c:pt idx="4147">
                  <c:v>0.71815099999999998</c:v>
                </c:pt>
                <c:pt idx="4148">
                  <c:v>0.71822399999999997</c:v>
                </c:pt>
                <c:pt idx="4149">
                  <c:v>0.71829699999999996</c:v>
                </c:pt>
                <c:pt idx="4150">
                  <c:v>0.71836900000000004</c:v>
                </c:pt>
                <c:pt idx="4151">
                  <c:v>0.718441</c:v>
                </c:pt>
                <c:pt idx="4152">
                  <c:v>0.71851299999999996</c:v>
                </c:pt>
                <c:pt idx="4153">
                  <c:v>0.71858500000000003</c:v>
                </c:pt>
                <c:pt idx="4154">
                  <c:v>0.71865599999999996</c:v>
                </c:pt>
                <c:pt idx="4155">
                  <c:v>0.718727</c:v>
                </c:pt>
                <c:pt idx="4156">
                  <c:v>0.71879800000000005</c:v>
                </c:pt>
                <c:pt idx="4157">
                  <c:v>0.71886799999999995</c:v>
                </c:pt>
                <c:pt idx="4158">
                  <c:v>0.71893799999999997</c:v>
                </c:pt>
                <c:pt idx="4159">
                  <c:v>0.71900799999999998</c:v>
                </c:pt>
                <c:pt idx="4160">
                  <c:v>0.71907699999999997</c:v>
                </c:pt>
                <c:pt idx="4161">
                  <c:v>0.71914599999999995</c:v>
                </c:pt>
                <c:pt idx="4162">
                  <c:v>0.71921500000000005</c:v>
                </c:pt>
                <c:pt idx="4163">
                  <c:v>0.71928300000000001</c:v>
                </c:pt>
                <c:pt idx="4164">
                  <c:v>0.71935199999999999</c:v>
                </c:pt>
                <c:pt idx="4165">
                  <c:v>0.71941900000000003</c:v>
                </c:pt>
                <c:pt idx="4166">
                  <c:v>0.71948699999999999</c:v>
                </c:pt>
                <c:pt idx="4167">
                  <c:v>0.71955400000000003</c:v>
                </c:pt>
                <c:pt idx="4168">
                  <c:v>0.71962099999999996</c:v>
                </c:pt>
                <c:pt idx="4169">
                  <c:v>0.71968699999999997</c:v>
                </c:pt>
                <c:pt idx="4170">
                  <c:v>0.71975299999999998</c:v>
                </c:pt>
                <c:pt idx="4171">
                  <c:v>0.71981899999999999</c:v>
                </c:pt>
                <c:pt idx="4172">
                  <c:v>0.719885</c:v>
                </c:pt>
                <c:pt idx="4173">
                  <c:v>0.71994999999999998</c:v>
                </c:pt>
                <c:pt idx="4174">
                  <c:v>0.72001499999999996</c:v>
                </c:pt>
                <c:pt idx="4175">
                  <c:v>0.72007900000000002</c:v>
                </c:pt>
                <c:pt idx="4176">
                  <c:v>0.72014299999999998</c:v>
                </c:pt>
                <c:pt idx="4177">
                  <c:v>0.72020700000000004</c:v>
                </c:pt>
                <c:pt idx="4178">
                  <c:v>0.72027099999999999</c:v>
                </c:pt>
                <c:pt idx="4179">
                  <c:v>0.72033400000000003</c:v>
                </c:pt>
                <c:pt idx="4180">
                  <c:v>0.72039600000000004</c:v>
                </c:pt>
                <c:pt idx="4181">
                  <c:v>0.72045899999999996</c:v>
                </c:pt>
                <c:pt idx="4182">
                  <c:v>0.72052099999999997</c:v>
                </c:pt>
                <c:pt idx="4183">
                  <c:v>0.72058299999999997</c:v>
                </c:pt>
                <c:pt idx="4184">
                  <c:v>0.72064399999999995</c:v>
                </c:pt>
                <c:pt idx="4185">
                  <c:v>0.72070500000000004</c:v>
                </c:pt>
                <c:pt idx="4186">
                  <c:v>0.72076600000000002</c:v>
                </c:pt>
                <c:pt idx="4187">
                  <c:v>0.72082599999999997</c:v>
                </c:pt>
                <c:pt idx="4188">
                  <c:v>0.72088600000000003</c:v>
                </c:pt>
                <c:pt idx="4189">
                  <c:v>0.72094599999999998</c:v>
                </c:pt>
                <c:pt idx="4190">
                  <c:v>0.72100600000000004</c:v>
                </c:pt>
                <c:pt idx="4191">
                  <c:v>0.72106499999999996</c:v>
                </c:pt>
                <c:pt idx="4192">
                  <c:v>0.72112299999999996</c:v>
                </c:pt>
                <c:pt idx="4193">
                  <c:v>0.72118199999999999</c:v>
                </c:pt>
                <c:pt idx="4194">
                  <c:v>0.72123999999999999</c:v>
                </c:pt>
                <c:pt idx="4195">
                  <c:v>0.72129699999999997</c:v>
                </c:pt>
                <c:pt idx="4196">
                  <c:v>0.72135499999999997</c:v>
                </c:pt>
                <c:pt idx="4197">
                  <c:v>0.72141100000000002</c:v>
                </c:pt>
                <c:pt idx="4198">
                  <c:v>0.721468</c:v>
                </c:pt>
                <c:pt idx="4199">
                  <c:v>0.72152400000000005</c:v>
                </c:pt>
                <c:pt idx="4200">
                  <c:v>0.72158</c:v>
                </c:pt>
                <c:pt idx="4201">
                  <c:v>0.72163600000000006</c:v>
                </c:pt>
                <c:pt idx="4202">
                  <c:v>0.72169099999999997</c:v>
                </c:pt>
                <c:pt idx="4203">
                  <c:v>0.721746</c:v>
                </c:pt>
                <c:pt idx="4204">
                  <c:v>0.7218</c:v>
                </c:pt>
                <c:pt idx="4205">
                  <c:v>0.72185500000000002</c:v>
                </c:pt>
                <c:pt idx="4206">
                  <c:v>0.72190900000000002</c:v>
                </c:pt>
                <c:pt idx="4207">
                  <c:v>0.72196199999999999</c:v>
                </c:pt>
                <c:pt idx="4208">
                  <c:v>0.72201499999999996</c:v>
                </c:pt>
                <c:pt idx="4209">
                  <c:v>0.72206800000000004</c:v>
                </c:pt>
                <c:pt idx="4210">
                  <c:v>0.72212100000000001</c:v>
                </c:pt>
                <c:pt idx="4211">
                  <c:v>0.72217299999999995</c:v>
                </c:pt>
                <c:pt idx="4212">
                  <c:v>0.72222399999999998</c:v>
                </c:pt>
                <c:pt idx="4213">
                  <c:v>0.72227600000000003</c:v>
                </c:pt>
                <c:pt idx="4214">
                  <c:v>0.72232700000000005</c:v>
                </c:pt>
                <c:pt idx="4215">
                  <c:v>0.72237799999999996</c:v>
                </c:pt>
                <c:pt idx="4216">
                  <c:v>0.72242799999999996</c:v>
                </c:pt>
                <c:pt idx="4217">
                  <c:v>0.72247799999999995</c:v>
                </c:pt>
                <c:pt idx="4218">
                  <c:v>0.72252799999999995</c:v>
                </c:pt>
                <c:pt idx="4219">
                  <c:v>0.72257800000000005</c:v>
                </c:pt>
                <c:pt idx="4220">
                  <c:v>0.72262700000000002</c:v>
                </c:pt>
                <c:pt idx="4221">
                  <c:v>0.72267599999999999</c:v>
                </c:pt>
                <c:pt idx="4222">
                  <c:v>0.72272400000000003</c:v>
                </c:pt>
                <c:pt idx="4223">
                  <c:v>0.72277199999999997</c:v>
                </c:pt>
                <c:pt idx="4224">
                  <c:v>0.72282000000000002</c:v>
                </c:pt>
                <c:pt idx="4225">
                  <c:v>0.72286700000000004</c:v>
                </c:pt>
                <c:pt idx="4226">
                  <c:v>0.72291399999999995</c:v>
                </c:pt>
                <c:pt idx="4227">
                  <c:v>0.72296099999999996</c:v>
                </c:pt>
                <c:pt idx="4228">
                  <c:v>0.72300799999999998</c:v>
                </c:pt>
                <c:pt idx="4229">
                  <c:v>0.72305399999999997</c:v>
                </c:pt>
                <c:pt idx="4230">
                  <c:v>0.72309999999999997</c:v>
                </c:pt>
                <c:pt idx="4231">
                  <c:v>0.72314500000000004</c:v>
                </c:pt>
                <c:pt idx="4232">
                  <c:v>0.72319</c:v>
                </c:pt>
                <c:pt idx="4233">
                  <c:v>0.72323499999999996</c:v>
                </c:pt>
                <c:pt idx="4234">
                  <c:v>0.72328000000000003</c:v>
                </c:pt>
                <c:pt idx="4235">
                  <c:v>0.72332399999999997</c:v>
                </c:pt>
                <c:pt idx="4236">
                  <c:v>0.72336800000000001</c:v>
                </c:pt>
                <c:pt idx="4237">
                  <c:v>0.72341200000000005</c:v>
                </c:pt>
                <c:pt idx="4238">
                  <c:v>0.72345499999999996</c:v>
                </c:pt>
                <c:pt idx="4239">
                  <c:v>0.72349799999999997</c:v>
                </c:pt>
                <c:pt idx="4240">
                  <c:v>0.72353999999999996</c:v>
                </c:pt>
                <c:pt idx="4241">
                  <c:v>0.72358299999999998</c:v>
                </c:pt>
                <c:pt idx="4242">
                  <c:v>0.72362499999999996</c:v>
                </c:pt>
                <c:pt idx="4243">
                  <c:v>0.72366699999999995</c:v>
                </c:pt>
                <c:pt idx="4244">
                  <c:v>0.72370800000000002</c:v>
                </c:pt>
                <c:pt idx="4245">
                  <c:v>0.72374899999999998</c:v>
                </c:pt>
                <c:pt idx="4246">
                  <c:v>0.72379000000000004</c:v>
                </c:pt>
                <c:pt idx="4247">
                  <c:v>0.723831</c:v>
                </c:pt>
                <c:pt idx="4248">
                  <c:v>0.72387100000000004</c:v>
                </c:pt>
                <c:pt idx="4249">
                  <c:v>0.72391099999999997</c:v>
                </c:pt>
                <c:pt idx="4250">
                  <c:v>0.72395100000000001</c:v>
                </c:pt>
                <c:pt idx="4251">
                  <c:v>0.72399000000000002</c:v>
                </c:pt>
                <c:pt idx="4252">
                  <c:v>0.72402900000000003</c:v>
                </c:pt>
                <c:pt idx="4253">
                  <c:v>0.72406800000000004</c:v>
                </c:pt>
                <c:pt idx="4254">
                  <c:v>0.72410600000000003</c:v>
                </c:pt>
                <c:pt idx="4255">
                  <c:v>0.72414500000000004</c:v>
                </c:pt>
                <c:pt idx="4256">
                  <c:v>0.72418300000000002</c:v>
                </c:pt>
                <c:pt idx="4257">
                  <c:v>0.72421999999999997</c:v>
                </c:pt>
                <c:pt idx="4258">
                  <c:v>0.72425799999999996</c:v>
                </c:pt>
                <c:pt idx="4259">
                  <c:v>0.72429500000000002</c:v>
                </c:pt>
                <c:pt idx="4260">
                  <c:v>0.72433199999999998</c:v>
                </c:pt>
                <c:pt idx="4261">
                  <c:v>0.72436800000000001</c:v>
                </c:pt>
                <c:pt idx="4262">
                  <c:v>0.72440499999999997</c:v>
                </c:pt>
                <c:pt idx="4263">
                  <c:v>0.724441</c:v>
                </c:pt>
                <c:pt idx="4264">
                  <c:v>0.72447700000000004</c:v>
                </c:pt>
                <c:pt idx="4265">
                  <c:v>0.72451200000000004</c:v>
                </c:pt>
                <c:pt idx="4266">
                  <c:v>0.72454700000000005</c:v>
                </c:pt>
                <c:pt idx="4267">
                  <c:v>0.72458199999999995</c:v>
                </c:pt>
                <c:pt idx="4268">
                  <c:v>0.72461699999999996</c:v>
                </c:pt>
                <c:pt idx="4269">
                  <c:v>0.72465199999999996</c:v>
                </c:pt>
                <c:pt idx="4270">
                  <c:v>0.72468600000000005</c:v>
                </c:pt>
                <c:pt idx="4271">
                  <c:v>0.72472000000000003</c:v>
                </c:pt>
                <c:pt idx="4272">
                  <c:v>0.72475400000000001</c:v>
                </c:pt>
                <c:pt idx="4273">
                  <c:v>0.72478699999999996</c:v>
                </c:pt>
                <c:pt idx="4274">
                  <c:v>0.72482100000000005</c:v>
                </c:pt>
                <c:pt idx="4275">
                  <c:v>0.724854</c:v>
                </c:pt>
                <c:pt idx="4276">
                  <c:v>0.72488600000000003</c:v>
                </c:pt>
                <c:pt idx="4277">
                  <c:v>0.72491899999999998</c:v>
                </c:pt>
                <c:pt idx="4278">
                  <c:v>0.72495100000000001</c:v>
                </c:pt>
                <c:pt idx="4279">
                  <c:v>0.72498300000000004</c:v>
                </c:pt>
                <c:pt idx="4280">
                  <c:v>0.72501499999999997</c:v>
                </c:pt>
                <c:pt idx="4281">
                  <c:v>0.725047</c:v>
                </c:pt>
                <c:pt idx="4282">
                  <c:v>0.725078</c:v>
                </c:pt>
                <c:pt idx="4283">
                  <c:v>0.725109</c:v>
                </c:pt>
                <c:pt idx="4284">
                  <c:v>0.72514000000000001</c:v>
                </c:pt>
                <c:pt idx="4285">
                  <c:v>0.72517100000000001</c:v>
                </c:pt>
                <c:pt idx="4286">
                  <c:v>0.72520200000000001</c:v>
                </c:pt>
                <c:pt idx="4287">
                  <c:v>0.72523199999999999</c:v>
                </c:pt>
                <c:pt idx="4288">
                  <c:v>0.72526199999999996</c:v>
                </c:pt>
                <c:pt idx="4289">
                  <c:v>0.72529200000000005</c:v>
                </c:pt>
                <c:pt idx="4290">
                  <c:v>0.72532200000000002</c:v>
                </c:pt>
                <c:pt idx="4291">
                  <c:v>0.72535099999999997</c:v>
                </c:pt>
                <c:pt idx="4292">
                  <c:v>0.72538000000000002</c:v>
                </c:pt>
                <c:pt idx="4293">
                  <c:v>0.72540899999999997</c:v>
                </c:pt>
                <c:pt idx="4294">
                  <c:v>0.72543800000000003</c:v>
                </c:pt>
                <c:pt idx="4295">
                  <c:v>0.72546699999999997</c:v>
                </c:pt>
                <c:pt idx="4296">
                  <c:v>0.725495</c:v>
                </c:pt>
                <c:pt idx="4297">
                  <c:v>0.72552300000000003</c:v>
                </c:pt>
                <c:pt idx="4298">
                  <c:v>0.72555199999999997</c:v>
                </c:pt>
                <c:pt idx="4299">
                  <c:v>0.72557899999999997</c:v>
                </c:pt>
                <c:pt idx="4300">
                  <c:v>0.725607</c:v>
                </c:pt>
                <c:pt idx="4301">
                  <c:v>0.72563500000000003</c:v>
                </c:pt>
                <c:pt idx="4302">
                  <c:v>0.72566200000000003</c:v>
                </c:pt>
                <c:pt idx="4303">
                  <c:v>0.72568900000000003</c:v>
                </c:pt>
                <c:pt idx="4304">
                  <c:v>0.72571600000000003</c:v>
                </c:pt>
                <c:pt idx="4305">
                  <c:v>0.72574300000000003</c:v>
                </c:pt>
                <c:pt idx="4306">
                  <c:v>0.725769</c:v>
                </c:pt>
                <c:pt idx="4307">
                  <c:v>0.725796</c:v>
                </c:pt>
                <c:pt idx="4308">
                  <c:v>0.72582199999999997</c:v>
                </c:pt>
                <c:pt idx="4309">
                  <c:v>0.72584800000000005</c:v>
                </c:pt>
                <c:pt idx="4310">
                  <c:v>0.72587400000000002</c:v>
                </c:pt>
                <c:pt idx="4311">
                  <c:v>0.72589999999999999</c:v>
                </c:pt>
                <c:pt idx="4312">
                  <c:v>0.72592500000000004</c:v>
                </c:pt>
                <c:pt idx="4313">
                  <c:v>0.72594999999999998</c:v>
                </c:pt>
                <c:pt idx="4314">
                  <c:v>0.72597599999999995</c:v>
                </c:pt>
                <c:pt idx="4315">
                  <c:v>0.72600100000000001</c:v>
                </c:pt>
                <c:pt idx="4316">
                  <c:v>0.72602599999999995</c:v>
                </c:pt>
                <c:pt idx="4317">
                  <c:v>0.72604999999999997</c:v>
                </c:pt>
                <c:pt idx="4318">
                  <c:v>0.72607500000000003</c:v>
                </c:pt>
                <c:pt idx="4319">
                  <c:v>0.72609900000000005</c:v>
                </c:pt>
                <c:pt idx="4320">
                  <c:v>0.72612399999999999</c:v>
                </c:pt>
                <c:pt idx="4321">
                  <c:v>0.72614800000000002</c:v>
                </c:pt>
                <c:pt idx="4322">
                  <c:v>0.72617200000000004</c:v>
                </c:pt>
                <c:pt idx="4323">
                  <c:v>0.72619599999999995</c:v>
                </c:pt>
                <c:pt idx="4324">
                  <c:v>0.72621899999999995</c:v>
                </c:pt>
                <c:pt idx="4325">
                  <c:v>0.72624299999999997</c:v>
                </c:pt>
                <c:pt idx="4326">
                  <c:v>0.72626599999999997</c:v>
                </c:pt>
                <c:pt idx="4327">
                  <c:v>0.72628999999999999</c:v>
                </c:pt>
                <c:pt idx="4328">
                  <c:v>0.72631299999999999</c:v>
                </c:pt>
                <c:pt idx="4329">
                  <c:v>0.72633599999999998</c:v>
                </c:pt>
                <c:pt idx="4330">
                  <c:v>0.72635899999999998</c:v>
                </c:pt>
                <c:pt idx="4331">
                  <c:v>0.72638100000000005</c:v>
                </c:pt>
                <c:pt idx="4332">
                  <c:v>0.72640400000000005</c:v>
                </c:pt>
                <c:pt idx="4333">
                  <c:v>0.72642600000000002</c:v>
                </c:pt>
                <c:pt idx="4334">
                  <c:v>0.72644900000000001</c:v>
                </c:pt>
                <c:pt idx="4335">
                  <c:v>0.72647099999999998</c:v>
                </c:pt>
                <c:pt idx="4336">
                  <c:v>0.72649300000000006</c:v>
                </c:pt>
                <c:pt idx="4337">
                  <c:v>0.72651500000000002</c:v>
                </c:pt>
                <c:pt idx="4338">
                  <c:v>0.72653699999999999</c:v>
                </c:pt>
                <c:pt idx="4339">
                  <c:v>0.72655899999999995</c:v>
                </c:pt>
                <c:pt idx="4340">
                  <c:v>0.72658</c:v>
                </c:pt>
                <c:pt idx="4341">
                  <c:v>0.72660199999999997</c:v>
                </c:pt>
                <c:pt idx="4342">
                  <c:v>0.72662300000000002</c:v>
                </c:pt>
                <c:pt idx="4343">
                  <c:v>0.72664399999999996</c:v>
                </c:pt>
                <c:pt idx="4344">
                  <c:v>0.72666500000000001</c:v>
                </c:pt>
                <c:pt idx="4345">
                  <c:v>0.72668699999999997</c:v>
                </c:pt>
                <c:pt idx="4346">
                  <c:v>0.72670699999999999</c:v>
                </c:pt>
                <c:pt idx="4347">
                  <c:v>0.72672800000000004</c:v>
                </c:pt>
                <c:pt idx="4348">
                  <c:v>0.72674899999999998</c:v>
                </c:pt>
                <c:pt idx="4349">
                  <c:v>0.72677000000000003</c:v>
                </c:pt>
                <c:pt idx="4350">
                  <c:v>0.72679000000000005</c:v>
                </c:pt>
                <c:pt idx="4351">
                  <c:v>0.72680999999999996</c:v>
                </c:pt>
                <c:pt idx="4352">
                  <c:v>0.726831</c:v>
                </c:pt>
                <c:pt idx="4353">
                  <c:v>0.72685100000000002</c:v>
                </c:pt>
                <c:pt idx="4354">
                  <c:v>0.72687100000000004</c:v>
                </c:pt>
                <c:pt idx="4355">
                  <c:v>0.72689099999999995</c:v>
                </c:pt>
                <c:pt idx="4356">
                  <c:v>0.72691099999999997</c:v>
                </c:pt>
                <c:pt idx="4357">
                  <c:v>0.72693099999999999</c:v>
                </c:pt>
                <c:pt idx="4358">
                  <c:v>0.72694999999999999</c:v>
                </c:pt>
                <c:pt idx="4359">
                  <c:v>0.72697000000000001</c:v>
                </c:pt>
                <c:pt idx="4360">
                  <c:v>0.72699000000000003</c:v>
                </c:pt>
                <c:pt idx="4361">
                  <c:v>0.72700900000000002</c:v>
                </c:pt>
                <c:pt idx="4362">
                  <c:v>0.72702800000000001</c:v>
                </c:pt>
                <c:pt idx="4363">
                  <c:v>0.72704800000000003</c:v>
                </c:pt>
                <c:pt idx="4364">
                  <c:v>0.72706700000000002</c:v>
                </c:pt>
                <c:pt idx="4365">
                  <c:v>0.72708600000000001</c:v>
                </c:pt>
                <c:pt idx="4366">
                  <c:v>0.727105</c:v>
                </c:pt>
                <c:pt idx="4367">
                  <c:v>0.72712399999999999</c:v>
                </c:pt>
                <c:pt idx="4368">
                  <c:v>0.72714299999999998</c:v>
                </c:pt>
                <c:pt idx="4369">
                  <c:v>0.72716099999999995</c:v>
                </c:pt>
                <c:pt idx="4370">
                  <c:v>0.72718000000000005</c:v>
                </c:pt>
                <c:pt idx="4371">
                  <c:v>0.72719900000000004</c:v>
                </c:pt>
                <c:pt idx="4372">
                  <c:v>0.727217</c:v>
                </c:pt>
                <c:pt idx="4373">
                  <c:v>0.72723599999999999</c:v>
                </c:pt>
                <c:pt idx="4374">
                  <c:v>0.72725399999999996</c:v>
                </c:pt>
                <c:pt idx="4375">
                  <c:v>0.72727200000000003</c:v>
                </c:pt>
                <c:pt idx="4376">
                  <c:v>0.72728999999999999</c:v>
                </c:pt>
                <c:pt idx="4377">
                  <c:v>0.72730899999999998</c:v>
                </c:pt>
                <c:pt idx="4378">
                  <c:v>0.72732699999999995</c:v>
                </c:pt>
                <c:pt idx="4379">
                  <c:v>0.72734500000000002</c:v>
                </c:pt>
                <c:pt idx="4380">
                  <c:v>0.72736299999999998</c:v>
                </c:pt>
                <c:pt idx="4381">
                  <c:v>0.72738000000000003</c:v>
                </c:pt>
                <c:pt idx="4382">
                  <c:v>0.72739799999999999</c:v>
                </c:pt>
                <c:pt idx="4383">
                  <c:v>0.72741599999999995</c:v>
                </c:pt>
                <c:pt idx="4384">
                  <c:v>0.72743400000000003</c:v>
                </c:pt>
                <c:pt idx="4385">
                  <c:v>0.72745099999999996</c:v>
                </c:pt>
                <c:pt idx="4386">
                  <c:v>0.72746900000000003</c:v>
                </c:pt>
                <c:pt idx="4387">
                  <c:v>0.72748599999999997</c:v>
                </c:pt>
                <c:pt idx="4388">
                  <c:v>0.72750300000000001</c:v>
                </c:pt>
                <c:pt idx="4389">
                  <c:v>0.72752099999999997</c:v>
                </c:pt>
                <c:pt idx="4390">
                  <c:v>0.72753800000000002</c:v>
                </c:pt>
                <c:pt idx="4391">
                  <c:v>0.72755499999999995</c:v>
                </c:pt>
                <c:pt idx="4392">
                  <c:v>0.727572</c:v>
                </c:pt>
                <c:pt idx="4393">
                  <c:v>0.72758999999999996</c:v>
                </c:pt>
                <c:pt idx="4394">
                  <c:v>0.727607</c:v>
                </c:pt>
                <c:pt idx="4395">
                  <c:v>0.72762400000000005</c:v>
                </c:pt>
                <c:pt idx="4396">
                  <c:v>0.72763999999999995</c:v>
                </c:pt>
                <c:pt idx="4397">
                  <c:v>0.727657</c:v>
                </c:pt>
                <c:pt idx="4398">
                  <c:v>0.72767400000000004</c:v>
                </c:pt>
                <c:pt idx="4399">
                  <c:v>0.72769099999999998</c:v>
                </c:pt>
                <c:pt idx="4400">
                  <c:v>0.72770800000000002</c:v>
                </c:pt>
                <c:pt idx="4401">
                  <c:v>0.72772400000000004</c:v>
                </c:pt>
                <c:pt idx="4402">
                  <c:v>0.72774099999999997</c:v>
                </c:pt>
                <c:pt idx="4403">
                  <c:v>0.72775699999999999</c:v>
                </c:pt>
                <c:pt idx="4404">
                  <c:v>0.72777400000000003</c:v>
                </c:pt>
                <c:pt idx="4405">
                  <c:v>0.72779000000000005</c:v>
                </c:pt>
                <c:pt idx="4406">
                  <c:v>0.72780699999999998</c:v>
                </c:pt>
                <c:pt idx="4407">
                  <c:v>0.727823</c:v>
                </c:pt>
                <c:pt idx="4408">
                  <c:v>0.72783900000000001</c:v>
                </c:pt>
                <c:pt idx="4409">
                  <c:v>0.72785599999999995</c:v>
                </c:pt>
                <c:pt idx="4410">
                  <c:v>0.72787199999999996</c:v>
                </c:pt>
                <c:pt idx="4411">
                  <c:v>0.72788799999999998</c:v>
                </c:pt>
                <c:pt idx="4412">
                  <c:v>0.727904</c:v>
                </c:pt>
                <c:pt idx="4413">
                  <c:v>0.72792000000000001</c:v>
                </c:pt>
                <c:pt idx="4414">
                  <c:v>0.72793600000000003</c:v>
                </c:pt>
                <c:pt idx="4415">
                  <c:v>0.72795200000000004</c:v>
                </c:pt>
                <c:pt idx="4416">
                  <c:v>0.72796799999999995</c:v>
                </c:pt>
                <c:pt idx="4417">
                  <c:v>0.72798399999999996</c:v>
                </c:pt>
                <c:pt idx="4418">
                  <c:v>0.72799999999999998</c:v>
                </c:pt>
                <c:pt idx="4419">
                  <c:v>0.728016</c:v>
                </c:pt>
                <c:pt idx="4420">
                  <c:v>0.72803099999999998</c:v>
                </c:pt>
                <c:pt idx="4421">
                  <c:v>0.728047</c:v>
                </c:pt>
                <c:pt idx="4422">
                  <c:v>0.72806300000000002</c:v>
                </c:pt>
                <c:pt idx="4423">
                  <c:v>0.728078</c:v>
                </c:pt>
                <c:pt idx="4424">
                  <c:v>0.72809400000000002</c:v>
                </c:pt>
                <c:pt idx="4425">
                  <c:v>0.72811000000000003</c:v>
                </c:pt>
                <c:pt idx="4426">
                  <c:v>0.72812500000000002</c:v>
                </c:pt>
                <c:pt idx="4427">
                  <c:v>0.72814100000000004</c:v>
                </c:pt>
                <c:pt idx="4428">
                  <c:v>0.72815600000000003</c:v>
                </c:pt>
                <c:pt idx="4429">
                  <c:v>0.72817200000000004</c:v>
                </c:pt>
                <c:pt idx="4430">
                  <c:v>0.72818700000000003</c:v>
                </c:pt>
                <c:pt idx="4431">
                  <c:v>0.72820200000000002</c:v>
                </c:pt>
                <c:pt idx="4432">
                  <c:v>0.72821800000000003</c:v>
                </c:pt>
                <c:pt idx="4433">
                  <c:v>0.72823300000000002</c:v>
                </c:pt>
                <c:pt idx="4434">
                  <c:v>0.72824800000000001</c:v>
                </c:pt>
                <c:pt idx="4435">
                  <c:v>0.72826299999999999</c:v>
                </c:pt>
                <c:pt idx="4436">
                  <c:v>0.72827900000000001</c:v>
                </c:pt>
                <c:pt idx="4437">
                  <c:v>0.728294</c:v>
                </c:pt>
                <c:pt idx="4438">
                  <c:v>0.72830899999999998</c:v>
                </c:pt>
                <c:pt idx="4439">
                  <c:v>0.72832399999999997</c:v>
                </c:pt>
                <c:pt idx="4440">
                  <c:v>0.72833899999999996</c:v>
                </c:pt>
                <c:pt idx="4441">
                  <c:v>0.72835399999999995</c:v>
                </c:pt>
                <c:pt idx="4442">
                  <c:v>0.72836900000000004</c:v>
                </c:pt>
                <c:pt idx="4443">
                  <c:v>0.72838400000000003</c:v>
                </c:pt>
                <c:pt idx="4444">
                  <c:v>0.72839900000000002</c:v>
                </c:pt>
                <c:pt idx="4445">
                  <c:v>0.72841400000000001</c:v>
                </c:pt>
                <c:pt idx="4446">
                  <c:v>0.72842899999999999</c:v>
                </c:pt>
                <c:pt idx="4447">
                  <c:v>0.72844399999999998</c:v>
                </c:pt>
                <c:pt idx="4448">
                  <c:v>0.72845800000000005</c:v>
                </c:pt>
                <c:pt idx="4449">
                  <c:v>0.72847300000000004</c:v>
                </c:pt>
                <c:pt idx="4450">
                  <c:v>0.72848800000000002</c:v>
                </c:pt>
                <c:pt idx="4451">
                  <c:v>0.72850300000000001</c:v>
                </c:pt>
                <c:pt idx="4452">
                  <c:v>0.728518</c:v>
                </c:pt>
                <c:pt idx="4453">
                  <c:v>0.72853199999999996</c:v>
                </c:pt>
                <c:pt idx="4454">
                  <c:v>0.72854699999999994</c:v>
                </c:pt>
                <c:pt idx="4455">
                  <c:v>0.72856200000000004</c:v>
                </c:pt>
                <c:pt idx="4456">
                  <c:v>0.728576</c:v>
                </c:pt>
                <c:pt idx="4457">
                  <c:v>0.72859099999999999</c:v>
                </c:pt>
                <c:pt idx="4458">
                  <c:v>0.72860499999999995</c:v>
                </c:pt>
                <c:pt idx="4459">
                  <c:v>0.72862000000000005</c:v>
                </c:pt>
                <c:pt idx="4460">
                  <c:v>0.728634</c:v>
                </c:pt>
                <c:pt idx="4461">
                  <c:v>0.72864899999999999</c:v>
                </c:pt>
                <c:pt idx="4462">
                  <c:v>0.72866299999999995</c:v>
                </c:pt>
                <c:pt idx="4463">
                  <c:v>0.72867800000000005</c:v>
                </c:pt>
                <c:pt idx="4464">
                  <c:v>0.72869200000000001</c:v>
                </c:pt>
                <c:pt idx="4465">
                  <c:v>0.72870699999999999</c:v>
                </c:pt>
                <c:pt idx="4466">
                  <c:v>0.72872099999999995</c:v>
                </c:pt>
                <c:pt idx="4467">
                  <c:v>0.72873500000000002</c:v>
                </c:pt>
                <c:pt idx="4468">
                  <c:v>0.72875000000000001</c:v>
                </c:pt>
                <c:pt idx="4469">
                  <c:v>0.72876399999999997</c:v>
                </c:pt>
                <c:pt idx="4470">
                  <c:v>0.72877800000000004</c:v>
                </c:pt>
                <c:pt idx="4471">
                  <c:v>0.72879300000000002</c:v>
                </c:pt>
                <c:pt idx="4472">
                  <c:v>0.72880699999999998</c:v>
                </c:pt>
                <c:pt idx="4473">
                  <c:v>0.72882100000000005</c:v>
                </c:pt>
                <c:pt idx="4474">
                  <c:v>0.72883500000000001</c:v>
                </c:pt>
                <c:pt idx="4475">
                  <c:v>0.72885</c:v>
                </c:pt>
                <c:pt idx="4476">
                  <c:v>0.72886399999999996</c:v>
                </c:pt>
                <c:pt idx="4477">
                  <c:v>0.72887800000000003</c:v>
                </c:pt>
                <c:pt idx="4478">
                  <c:v>0.72889199999999998</c:v>
                </c:pt>
                <c:pt idx="4479">
                  <c:v>0.72890600000000005</c:v>
                </c:pt>
                <c:pt idx="4480">
                  <c:v>0.72892000000000001</c:v>
                </c:pt>
                <c:pt idx="4481">
                  <c:v>0.728935</c:v>
                </c:pt>
                <c:pt idx="4482">
                  <c:v>0.72894899999999996</c:v>
                </c:pt>
                <c:pt idx="4483">
                  <c:v>0.72896300000000003</c:v>
                </c:pt>
                <c:pt idx="4484">
                  <c:v>0.72897699999999999</c:v>
                </c:pt>
                <c:pt idx="4485">
                  <c:v>0.72899099999999994</c:v>
                </c:pt>
                <c:pt idx="4486">
                  <c:v>0.72900500000000001</c:v>
                </c:pt>
                <c:pt idx="4487">
                  <c:v>0.72901899999999997</c:v>
                </c:pt>
                <c:pt idx="4488">
                  <c:v>0.72903300000000004</c:v>
                </c:pt>
                <c:pt idx="4489">
                  <c:v>0.729047</c:v>
                </c:pt>
                <c:pt idx="4490">
                  <c:v>0.72906099999999996</c:v>
                </c:pt>
                <c:pt idx="4491">
                  <c:v>0.72907500000000003</c:v>
                </c:pt>
                <c:pt idx="4492">
                  <c:v>0.72908799999999996</c:v>
                </c:pt>
                <c:pt idx="4493">
                  <c:v>0.72910200000000003</c:v>
                </c:pt>
                <c:pt idx="4494">
                  <c:v>0.72911599999999999</c:v>
                </c:pt>
                <c:pt idx="4495">
                  <c:v>0.72912999999999994</c:v>
                </c:pt>
                <c:pt idx="4496">
                  <c:v>0.72914400000000001</c:v>
                </c:pt>
                <c:pt idx="4497">
                  <c:v>0.72915799999999997</c:v>
                </c:pt>
                <c:pt idx="4498">
                  <c:v>0.72917200000000004</c:v>
                </c:pt>
                <c:pt idx="4499">
                  <c:v>0.72918499999999997</c:v>
                </c:pt>
                <c:pt idx="4500">
                  <c:v>0.72919900000000004</c:v>
                </c:pt>
                <c:pt idx="4501">
                  <c:v>0.729213</c:v>
                </c:pt>
                <c:pt idx="4502">
                  <c:v>0.72922699999999996</c:v>
                </c:pt>
                <c:pt idx="4503">
                  <c:v>0.72924100000000003</c:v>
                </c:pt>
                <c:pt idx="4504">
                  <c:v>0.72925399999999996</c:v>
                </c:pt>
                <c:pt idx="4505">
                  <c:v>0.72926800000000003</c:v>
                </c:pt>
                <c:pt idx="4506">
                  <c:v>0.72928199999999999</c:v>
                </c:pt>
                <c:pt idx="4507">
                  <c:v>0.72929500000000003</c:v>
                </c:pt>
                <c:pt idx="4508">
                  <c:v>0.72930899999999999</c:v>
                </c:pt>
                <c:pt idx="4509">
                  <c:v>0.72932300000000005</c:v>
                </c:pt>
                <c:pt idx="4510">
                  <c:v>0.72933700000000001</c:v>
                </c:pt>
                <c:pt idx="4511">
                  <c:v>0.72935000000000005</c:v>
                </c:pt>
                <c:pt idx="4512">
                  <c:v>0.72936400000000001</c:v>
                </c:pt>
                <c:pt idx="4513">
                  <c:v>0.72937700000000005</c:v>
                </c:pt>
                <c:pt idx="4514">
                  <c:v>0.72939100000000001</c:v>
                </c:pt>
                <c:pt idx="4515">
                  <c:v>0.72940499999999997</c:v>
                </c:pt>
                <c:pt idx="4516">
                  <c:v>0.72941800000000001</c:v>
                </c:pt>
                <c:pt idx="4517">
                  <c:v>0.72943199999999997</c:v>
                </c:pt>
                <c:pt idx="4518">
                  <c:v>0.72944500000000001</c:v>
                </c:pt>
                <c:pt idx="4519">
                  <c:v>0.72945899999999997</c:v>
                </c:pt>
                <c:pt idx="4520">
                  <c:v>0.72947300000000004</c:v>
                </c:pt>
                <c:pt idx="4521">
                  <c:v>0.72948599999999997</c:v>
                </c:pt>
                <c:pt idx="4522">
                  <c:v>0.72950000000000004</c:v>
                </c:pt>
                <c:pt idx="4523">
                  <c:v>0.72951299999999997</c:v>
                </c:pt>
                <c:pt idx="4524">
                  <c:v>0.72952700000000004</c:v>
                </c:pt>
                <c:pt idx="4525">
                  <c:v>0.72953999999999997</c:v>
                </c:pt>
                <c:pt idx="4526">
                  <c:v>0.72955400000000004</c:v>
                </c:pt>
                <c:pt idx="4527">
                  <c:v>0.72956699999999997</c:v>
                </c:pt>
                <c:pt idx="4528">
                  <c:v>0.72958100000000004</c:v>
                </c:pt>
                <c:pt idx="4529">
                  <c:v>0.72959399999999996</c:v>
                </c:pt>
                <c:pt idx="4530">
                  <c:v>0.72960800000000003</c:v>
                </c:pt>
                <c:pt idx="4531">
                  <c:v>0.72962099999999996</c:v>
                </c:pt>
                <c:pt idx="4532">
                  <c:v>0.729634</c:v>
                </c:pt>
                <c:pt idx="4533">
                  <c:v>0.72964799999999996</c:v>
                </c:pt>
                <c:pt idx="4534">
                  <c:v>0.729661</c:v>
                </c:pt>
                <c:pt idx="4535">
                  <c:v>0.72967499999999996</c:v>
                </c:pt>
                <c:pt idx="4536">
                  <c:v>0.729688</c:v>
                </c:pt>
                <c:pt idx="4537">
                  <c:v>0.72970199999999996</c:v>
                </c:pt>
                <c:pt idx="4538">
                  <c:v>0.729715</c:v>
                </c:pt>
                <c:pt idx="4539">
                  <c:v>0.72972800000000004</c:v>
                </c:pt>
                <c:pt idx="4540">
                  <c:v>0.729742</c:v>
                </c:pt>
                <c:pt idx="4541">
                  <c:v>0.72975500000000004</c:v>
                </c:pt>
                <c:pt idx="4542">
                  <c:v>0.72976799999999997</c:v>
                </c:pt>
                <c:pt idx="4543">
                  <c:v>0.72978200000000004</c:v>
                </c:pt>
                <c:pt idx="4544">
                  <c:v>0.72979499999999997</c:v>
                </c:pt>
                <c:pt idx="4545">
                  <c:v>0.72980800000000001</c:v>
                </c:pt>
                <c:pt idx="4546">
                  <c:v>0.72982199999999997</c:v>
                </c:pt>
                <c:pt idx="4547">
                  <c:v>0.72983500000000001</c:v>
                </c:pt>
                <c:pt idx="4548">
                  <c:v>0.72984800000000005</c:v>
                </c:pt>
                <c:pt idx="4549">
                  <c:v>0.72986200000000001</c:v>
                </c:pt>
                <c:pt idx="4550">
                  <c:v>0.72987500000000005</c:v>
                </c:pt>
                <c:pt idx="4551">
                  <c:v>0.72988799999999998</c:v>
                </c:pt>
                <c:pt idx="4552">
                  <c:v>0.72990100000000002</c:v>
                </c:pt>
                <c:pt idx="4553">
                  <c:v>0.72991499999999998</c:v>
                </c:pt>
                <c:pt idx="4554">
                  <c:v>0.72992800000000002</c:v>
                </c:pt>
                <c:pt idx="4555">
                  <c:v>0.72994099999999995</c:v>
                </c:pt>
                <c:pt idx="4556">
                  <c:v>0.72995399999999999</c:v>
                </c:pt>
                <c:pt idx="4557">
                  <c:v>0.72996799999999995</c:v>
                </c:pt>
                <c:pt idx="4558">
                  <c:v>0.72998099999999999</c:v>
                </c:pt>
                <c:pt idx="4559">
                  <c:v>0.72999400000000003</c:v>
                </c:pt>
                <c:pt idx="4560">
                  <c:v>0.73000699999999996</c:v>
                </c:pt>
                <c:pt idx="4561">
                  <c:v>0.73002100000000003</c:v>
                </c:pt>
                <c:pt idx="4562">
                  <c:v>0.73003399999999996</c:v>
                </c:pt>
                <c:pt idx="4563">
                  <c:v>0.730047</c:v>
                </c:pt>
                <c:pt idx="4564">
                  <c:v>0.73006000000000004</c:v>
                </c:pt>
                <c:pt idx="4565">
                  <c:v>0.73007299999999997</c:v>
                </c:pt>
                <c:pt idx="4566">
                  <c:v>0.73008600000000001</c:v>
                </c:pt>
                <c:pt idx="4567">
                  <c:v>0.73009999999999997</c:v>
                </c:pt>
                <c:pt idx="4568">
                  <c:v>0.73011300000000001</c:v>
                </c:pt>
                <c:pt idx="4569">
                  <c:v>0.73012600000000005</c:v>
                </c:pt>
                <c:pt idx="4570">
                  <c:v>0.73013899999999998</c:v>
                </c:pt>
                <c:pt idx="4571">
                  <c:v>0.73015200000000002</c:v>
                </c:pt>
                <c:pt idx="4572">
                  <c:v>0.73016499999999995</c:v>
                </c:pt>
                <c:pt idx="4573">
                  <c:v>0.73017900000000002</c:v>
                </c:pt>
                <c:pt idx="4574">
                  <c:v>0.73019199999999995</c:v>
                </c:pt>
                <c:pt idx="4575">
                  <c:v>0.73020499999999999</c:v>
                </c:pt>
                <c:pt idx="4576">
                  <c:v>0.73021800000000003</c:v>
                </c:pt>
                <c:pt idx="4577">
                  <c:v>0.73023099999999996</c:v>
                </c:pt>
                <c:pt idx="4578">
                  <c:v>0.730244</c:v>
                </c:pt>
                <c:pt idx="4579">
                  <c:v>0.73025700000000004</c:v>
                </c:pt>
                <c:pt idx="4580">
                  <c:v>0.73026999999999997</c:v>
                </c:pt>
                <c:pt idx="4581">
                  <c:v>0.73028300000000002</c:v>
                </c:pt>
                <c:pt idx="4582">
                  <c:v>0.73029699999999997</c:v>
                </c:pt>
                <c:pt idx="4583">
                  <c:v>0.73031000000000001</c:v>
                </c:pt>
                <c:pt idx="4584">
                  <c:v>0.73032300000000006</c:v>
                </c:pt>
                <c:pt idx="4585">
                  <c:v>0.73033599999999999</c:v>
                </c:pt>
                <c:pt idx="4586">
                  <c:v>0.73034900000000003</c:v>
                </c:pt>
                <c:pt idx="4587">
                  <c:v>0.73036199999999996</c:v>
                </c:pt>
                <c:pt idx="4588">
                  <c:v>0.730375</c:v>
                </c:pt>
                <c:pt idx="4589">
                  <c:v>0.73038800000000004</c:v>
                </c:pt>
                <c:pt idx="4590">
                  <c:v>0.73040099999999997</c:v>
                </c:pt>
                <c:pt idx="4591">
                  <c:v>0.73041400000000001</c:v>
                </c:pt>
                <c:pt idx="4592">
                  <c:v>0.73042700000000005</c:v>
                </c:pt>
                <c:pt idx="4593">
                  <c:v>0.73043999999999998</c:v>
                </c:pt>
                <c:pt idx="4594">
                  <c:v>0.73045300000000002</c:v>
                </c:pt>
                <c:pt idx="4595">
                  <c:v>0.73046599999999995</c:v>
                </c:pt>
                <c:pt idx="4596">
                  <c:v>0.73047899999999999</c:v>
                </c:pt>
                <c:pt idx="4597">
                  <c:v>0.73049200000000003</c:v>
                </c:pt>
                <c:pt idx="4598">
                  <c:v>0.73050499999999996</c:v>
                </c:pt>
                <c:pt idx="4599">
                  <c:v>0.730518</c:v>
                </c:pt>
                <c:pt idx="4600">
                  <c:v>0.73053100000000004</c:v>
                </c:pt>
                <c:pt idx="4601">
                  <c:v>0.73054399999999997</c:v>
                </c:pt>
                <c:pt idx="4602">
                  <c:v>0.73055700000000001</c:v>
                </c:pt>
                <c:pt idx="4603">
                  <c:v>0.73057000000000005</c:v>
                </c:pt>
                <c:pt idx="4604">
                  <c:v>0.73058299999999998</c:v>
                </c:pt>
                <c:pt idx="4605">
                  <c:v>0.73059600000000002</c:v>
                </c:pt>
                <c:pt idx="4606">
                  <c:v>0.73060899999999995</c:v>
                </c:pt>
                <c:pt idx="4607">
                  <c:v>0.73062199999999999</c:v>
                </c:pt>
                <c:pt idx="4608">
                  <c:v>0.73063500000000003</c:v>
                </c:pt>
                <c:pt idx="4609">
                  <c:v>0.73064799999999996</c:v>
                </c:pt>
                <c:pt idx="4610">
                  <c:v>0.730661</c:v>
                </c:pt>
                <c:pt idx="4611">
                  <c:v>0.73067400000000005</c:v>
                </c:pt>
                <c:pt idx="4612">
                  <c:v>0.73068699999999998</c:v>
                </c:pt>
                <c:pt idx="4613">
                  <c:v>0.73070000000000002</c:v>
                </c:pt>
                <c:pt idx="4614">
                  <c:v>0.73071299999999995</c:v>
                </c:pt>
                <c:pt idx="4615">
                  <c:v>0.73072599999999999</c:v>
                </c:pt>
                <c:pt idx="4616">
                  <c:v>0.73073900000000003</c:v>
                </c:pt>
                <c:pt idx="4617">
                  <c:v>0.73075199999999996</c:v>
                </c:pt>
                <c:pt idx="4618">
                  <c:v>0.730765</c:v>
                </c:pt>
                <c:pt idx="4619">
                  <c:v>0.73077800000000004</c:v>
                </c:pt>
                <c:pt idx="4620">
                  <c:v>0.73079000000000005</c:v>
                </c:pt>
                <c:pt idx="4621">
                  <c:v>0.73080299999999998</c:v>
                </c:pt>
                <c:pt idx="4622">
                  <c:v>0.73081600000000002</c:v>
                </c:pt>
                <c:pt idx="4623">
                  <c:v>0.73082899999999995</c:v>
                </c:pt>
                <c:pt idx="4624">
                  <c:v>0.73084199999999999</c:v>
                </c:pt>
                <c:pt idx="4625">
                  <c:v>0.73085500000000003</c:v>
                </c:pt>
                <c:pt idx="4626">
                  <c:v>0.73086799999999996</c:v>
                </c:pt>
                <c:pt idx="4627">
                  <c:v>0.730881</c:v>
                </c:pt>
                <c:pt idx="4628">
                  <c:v>0.73089400000000004</c:v>
                </c:pt>
                <c:pt idx="4629">
                  <c:v>0.73090699999999997</c:v>
                </c:pt>
                <c:pt idx="4630">
                  <c:v>0.73091899999999999</c:v>
                </c:pt>
                <c:pt idx="4631">
                  <c:v>0.73093200000000003</c:v>
                </c:pt>
                <c:pt idx="4632">
                  <c:v>0.73094499999999996</c:v>
                </c:pt>
                <c:pt idx="4633">
                  <c:v>0.730958</c:v>
                </c:pt>
                <c:pt idx="4634">
                  <c:v>0.73097100000000004</c:v>
                </c:pt>
                <c:pt idx="4635">
                  <c:v>0.73098399999999997</c:v>
                </c:pt>
                <c:pt idx="4636">
                  <c:v>0.73099700000000001</c:v>
                </c:pt>
                <c:pt idx="4637">
                  <c:v>0.73101000000000005</c:v>
                </c:pt>
                <c:pt idx="4638">
                  <c:v>0.73102199999999995</c:v>
                </c:pt>
                <c:pt idx="4639">
                  <c:v>0.73103499999999999</c:v>
                </c:pt>
                <c:pt idx="4640">
                  <c:v>0.73104800000000003</c:v>
                </c:pt>
                <c:pt idx="4641">
                  <c:v>0.73106099999999996</c:v>
                </c:pt>
                <c:pt idx="4642">
                  <c:v>0.731074</c:v>
                </c:pt>
                <c:pt idx="4643">
                  <c:v>0.73108700000000004</c:v>
                </c:pt>
                <c:pt idx="4644">
                  <c:v>0.73109999999999997</c:v>
                </c:pt>
                <c:pt idx="4645">
                  <c:v>0.73111199999999998</c:v>
                </c:pt>
                <c:pt idx="4646">
                  <c:v>0.73112500000000002</c:v>
                </c:pt>
                <c:pt idx="4647">
                  <c:v>0.73113799999999995</c:v>
                </c:pt>
                <c:pt idx="4648">
                  <c:v>0.731151</c:v>
                </c:pt>
                <c:pt idx="4649">
                  <c:v>0.73116400000000004</c:v>
                </c:pt>
                <c:pt idx="4650">
                  <c:v>0.73117699999999997</c:v>
                </c:pt>
                <c:pt idx="4651">
                  <c:v>0.73118899999999998</c:v>
                </c:pt>
                <c:pt idx="4652">
                  <c:v>0.73120200000000002</c:v>
                </c:pt>
                <c:pt idx="4653">
                  <c:v>0.73121499999999995</c:v>
                </c:pt>
                <c:pt idx="4654">
                  <c:v>0.73122799999999999</c:v>
                </c:pt>
                <c:pt idx="4655">
                  <c:v>0.73124100000000003</c:v>
                </c:pt>
                <c:pt idx="4656">
                  <c:v>0.73125399999999996</c:v>
                </c:pt>
                <c:pt idx="4657">
                  <c:v>0.73126599999999997</c:v>
                </c:pt>
                <c:pt idx="4658">
                  <c:v>0.73127900000000001</c:v>
                </c:pt>
                <c:pt idx="4659">
                  <c:v>0.73129200000000005</c:v>
                </c:pt>
                <c:pt idx="4660">
                  <c:v>0.73130499999999998</c:v>
                </c:pt>
                <c:pt idx="4661">
                  <c:v>0.73131800000000002</c:v>
                </c:pt>
                <c:pt idx="4662">
                  <c:v>0.73133000000000004</c:v>
                </c:pt>
                <c:pt idx="4663">
                  <c:v>0.73134299999999997</c:v>
                </c:pt>
                <c:pt idx="4664">
                  <c:v>0.73135600000000001</c:v>
                </c:pt>
                <c:pt idx="4665">
                  <c:v>0.73136900000000005</c:v>
                </c:pt>
                <c:pt idx="4666">
                  <c:v>0.73138199999999998</c:v>
                </c:pt>
                <c:pt idx="4667">
                  <c:v>0.73139399999999999</c:v>
                </c:pt>
                <c:pt idx="4668">
                  <c:v>0.73140700000000003</c:v>
                </c:pt>
                <c:pt idx="4669">
                  <c:v>0.73141999999999996</c:v>
                </c:pt>
                <c:pt idx="4670">
                  <c:v>0.731433</c:v>
                </c:pt>
                <c:pt idx="4671">
                  <c:v>0.73144600000000004</c:v>
                </c:pt>
                <c:pt idx="4672">
                  <c:v>0.73145800000000005</c:v>
                </c:pt>
                <c:pt idx="4673">
                  <c:v>0.73147099999999998</c:v>
                </c:pt>
                <c:pt idx="4674">
                  <c:v>0.73148400000000002</c:v>
                </c:pt>
                <c:pt idx="4675">
                  <c:v>0.73149699999999995</c:v>
                </c:pt>
                <c:pt idx="4676">
                  <c:v>0.73150899999999996</c:v>
                </c:pt>
                <c:pt idx="4677">
                  <c:v>0.73152200000000001</c:v>
                </c:pt>
                <c:pt idx="4678">
                  <c:v>0.73153500000000005</c:v>
                </c:pt>
                <c:pt idx="4679">
                  <c:v>0.73154799999999998</c:v>
                </c:pt>
                <c:pt idx="4680">
                  <c:v>0.73156100000000002</c:v>
                </c:pt>
                <c:pt idx="4681">
                  <c:v>0.73157300000000003</c:v>
                </c:pt>
                <c:pt idx="4682">
                  <c:v>0.73158599999999996</c:v>
                </c:pt>
                <c:pt idx="4683">
                  <c:v>0.731599</c:v>
                </c:pt>
                <c:pt idx="4684">
                  <c:v>0.73161200000000004</c:v>
                </c:pt>
                <c:pt idx="4685">
                  <c:v>0.73162400000000005</c:v>
                </c:pt>
                <c:pt idx="4686">
                  <c:v>0.73163699999999998</c:v>
                </c:pt>
                <c:pt idx="4687">
                  <c:v>0.73165000000000002</c:v>
                </c:pt>
                <c:pt idx="4688">
                  <c:v>0.73166299999999995</c:v>
                </c:pt>
                <c:pt idx="4689">
                  <c:v>0.73167499999999996</c:v>
                </c:pt>
                <c:pt idx="4690">
                  <c:v>0.73168800000000001</c:v>
                </c:pt>
                <c:pt idx="4691">
                  <c:v>0.73170100000000005</c:v>
                </c:pt>
                <c:pt idx="4692">
                  <c:v>0.73171399999999998</c:v>
                </c:pt>
                <c:pt idx="4693">
                  <c:v>0.73172599999999999</c:v>
                </c:pt>
                <c:pt idx="4694">
                  <c:v>0.73173900000000003</c:v>
                </c:pt>
                <c:pt idx="4695">
                  <c:v>0.73175199999999996</c:v>
                </c:pt>
                <c:pt idx="4696">
                  <c:v>0.731765</c:v>
                </c:pt>
                <c:pt idx="4697">
                  <c:v>0.73177700000000001</c:v>
                </c:pt>
                <c:pt idx="4698">
                  <c:v>0.73179000000000005</c:v>
                </c:pt>
                <c:pt idx="4699">
                  <c:v>0.73180299999999998</c:v>
                </c:pt>
                <c:pt idx="4700">
                  <c:v>0.73181499999999999</c:v>
                </c:pt>
                <c:pt idx="4701">
                  <c:v>0.73182800000000003</c:v>
                </c:pt>
                <c:pt idx="4702">
                  <c:v>0.73184099999999996</c:v>
                </c:pt>
                <c:pt idx="4703">
                  <c:v>0.731854</c:v>
                </c:pt>
                <c:pt idx="4704">
                  <c:v>0.73186600000000002</c:v>
                </c:pt>
                <c:pt idx="4705">
                  <c:v>0.73187899999999995</c:v>
                </c:pt>
                <c:pt idx="4706">
                  <c:v>0.73189199999999999</c:v>
                </c:pt>
                <c:pt idx="4707">
                  <c:v>0.731904</c:v>
                </c:pt>
                <c:pt idx="4708">
                  <c:v>0.73191700000000004</c:v>
                </c:pt>
                <c:pt idx="4709">
                  <c:v>0.73192999999999997</c:v>
                </c:pt>
                <c:pt idx="4710">
                  <c:v>0.73194300000000001</c:v>
                </c:pt>
                <c:pt idx="4711">
                  <c:v>0.73195500000000002</c:v>
                </c:pt>
                <c:pt idx="4712">
                  <c:v>0.73196799999999995</c:v>
                </c:pt>
                <c:pt idx="4713">
                  <c:v>0.73198099999999999</c:v>
                </c:pt>
                <c:pt idx="4714">
                  <c:v>0.731993</c:v>
                </c:pt>
                <c:pt idx="4715">
                  <c:v>0.73200600000000005</c:v>
                </c:pt>
                <c:pt idx="4716">
                  <c:v>0.73201899999999998</c:v>
                </c:pt>
                <c:pt idx="4717">
                  <c:v>0.73203200000000002</c:v>
                </c:pt>
                <c:pt idx="4718">
                  <c:v>0.73204400000000003</c:v>
                </c:pt>
                <c:pt idx="4719">
                  <c:v>0.73205699999999996</c:v>
                </c:pt>
                <c:pt idx="4720">
                  <c:v>0.73207</c:v>
                </c:pt>
                <c:pt idx="4721">
                  <c:v>0.73208200000000001</c:v>
                </c:pt>
                <c:pt idx="4722">
                  <c:v>0.73209500000000005</c:v>
                </c:pt>
                <c:pt idx="4723">
                  <c:v>0.73210799999999998</c:v>
                </c:pt>
                <c:pt idx="4724">
                  <c:v>0.73211999999999999</c:v>
                </c:pt>
                <c:pt idx="4725">
                  <c:v>0.73213300000000003</c:v>
                </c:pt>
                <c:pt idx="4726">
                  <c:v>0.73214599999999996</c:v>
                </c:pt>
                <c:pt idx="4727">
                  <c:v>0.73215799999999998</c:v>
                </c:pt>
                <c:pt idx="4728">
                  <c:v>0.73217100000000002</c:v>
                </c:pt>
                <c:pt idx="4729">
                  <c:v>0.73218399999999995</c:v>
                </c:pt>
                <c:pt idx="4730">
                  <c:v>0.73219699999999999</c:v>
                </c:pt>
                <c:pt idx="4731">
                  <c:v>0.732209</c:v>
                </c:pt>
                <c:pt idx="4732">
                  <c:v>0.73222200000000004</c:v>
                </c:pt>
                <c:pt idx="4733">
                  <c:v>0.73223499999999997</c:v>
                </c:pt>
                <c:pt idx="4734">
                  <c:v>0.73224699999999998</c:v>
                </c:pt>
                <c:pt idx="4735">
                  <c:v>0.73226000000000002</c:v>
                </c:pt>
                <c:pt idx="4736">
                  <c:v>0.73227299999999995</c:v>
                </c:pt>
                <c:pt idx="4737">
                  <c:v>0.73228499999999996</c:v>
                </c:pt>
                <c:pt idx="4738">
                  <c:v>0.732298</c:v>
                </c:pt>
                <c:pt idx="4739">
                  <c:v>0.73231100000000005</c:v>
                </c:pt>
                <c:pt idx="4740">
                  <c:v>0.73232299999999995</c:v>
                </c:pt>
                <c:pt idx="4741">
                  <c:v>0.73233599999999999</c:v>
                </c:pt>
                <c:pt idx="4742">
                  <c:v>0.73234900000000003</c:v>
                </c:pt>
                <c:pt idx="4743">
                  <c:v>0.73236100000000004</c:v>
                </c:pt>
                <c:pt idx="4744">
                  <c:v>0.73237399999999997</c:v>
                </c:pt>
                <c:pt idx="4745">
                  <c:v>0.73238700000000001</c:v>
                </c:pt>
                <c:pt idx="4746">
                  <c:v>0.73239900000000002</c:v>
                </c:pt>
                <c:pt idx="4747">
                  <c:v>0.73241199999999995</c:v>
                </c:pt>
                <c:pt idx="4748">
                  <c:v>0.73242499999999999</c:v>
                </c:pt>
                <c:pt idx="4749">
                  <c:v>0.732437</c:v>
                </c:pt>
                <c:pt idx="4750">
                  <c:v>0.73245000000000005</c:v>
                </c:pt>
                <c:pt idx="4751">
                  <c:v>0.73246299999999998</c:v>
                </c:pt>
                <c:pt idx="4752">
                  <c:v>0.73247499999999999</c:v>
                </c:pt>
                <c:pt idx="4753">
                  <c:v>0.73248800000000003</c:v>
                </c:pt>
                <c:pt idx="4754">
                  <c:v>0.73250099999999996</c:v>
                </c:pt>
                <c:pt idx="4755">
                  <c:v>0.73251299999999997</c:v>
                </c:pt>
                <c:pt idx="4756">
                  <c:v>0.73252600000000001</c:v>
                </c:pt>
                <c:pt idx="4757">
                  <c:v>0.73253800000000002</c:v>
                </c:pt>
                <c:pt idx="4758">
                  <c:v>0.73255099999999995</c:v>
                </c:pt>
                <c:pt idx="4759">
                  <c:v>0.73256399999999999</c:v>
                </c:pt>
                <c:pt idx="4760">
                  <c:v>0.732576</c:v>
                </c:pt>
                <c:pt idx="4761">
                  <c:v>0.73258900000000005</c:v>
                </c:pt>
                <c:pt idx="4762">
                  <c:v>0.73260199999999998</c:v>
                </c:pt>
                <c:pt idx="4763">
                  <c:v>0.73261399999999999</c:v>
                </c:pt>
                <c:pt idx="4764">
                  <c:v>0.73262700000000003</c:v>
                </c:pt>
                <c:pt idx="4765">
                  <c:v>0.73263999999999996</c:v>
                </c:pt>
                <c:pt idx="4766">
                  <c:v>0.73265199999999997</c:v>
                </c:pt>
                <c:pt idx="4767">
                  <c:v>0.73266500000000001</c:v>
                </c:pt>
                <c:pt idx="4768">
                  <c:v>0.73267800000000005</c:v>
                </c:pt>
                <c:pt idx="4769">
                  <c:v>0.73268999999999995</c:v>
                </c:pt>
                <c:pt idx="4770">
                  <c:v>0.73270299999999999</c:v>
                </c:pt>
                <c:pt idx="4771">
                  <c:v>0.73271500000000001</c:v>
                </c:pt>
                <c:pt idx="4772">
                  <c:v>0.73272800000000005</c:v>
                </c:pt>
                <c:pt idx="4773">
                  <c:v>0.73274099999999998</c:v>
                </c:pt>
                <c:pt idx="4774">
                  <c:v>0.73275299999999999</c:v>
                </c:pt>
                <c:pt idx="4775">
                  <c:v>0.73276600000000003</c:v>
                </c:pt>
                <c:pt idx="4776">
                  <c:v>0.73277899999999996</c:v>
                </c:pt>
                <c:pt idx="4777">
                  <c:v>0.73279099999999997</c:v>
                </c:pt>
                <c:pt idx="4778">
                  <c:v>0.73280400000000001</c:v>
                </c:pt>
                <c:pt idx="4779">
                  <c:v>0.73281700000000005</c:v>
                </c:pt>
                <c:pt idx="4780">
                  <c:v>0.73282899999999995</c:v>
                </c:pt>
                <c:pt idx="4781">
                  <c:v>0.73284199999999999</c:v>
                </c:pt>
                <c:pt idx="4782">
                  <c:v>0.73285400000000001</c:v>
                </c:pt>
                <c:pt idx="4783">
                  <c:v>0.73286700000000005</c:v>
                </c:pt>
                <c:pt idx="4784">
                  <c:v>0.73287999999999998</c:v>
                </c:pt>
                <c:pt idx="4785">
                  <c:v>0.73289199999999999</c:v>
                </c:pt>
                <c:pt idx="4786">
                  <c:v>0.73290500000000003</c:v>
                </c:pt>
                <c:pt idx="4787">
                  <c:v>0.73291799999999996</c:v>
                </c:pt>
                <c:pt idx="4788">
                  <c:v>0.73292999999999997</c:v>
                </c:pt>
                <c:pt idx="4789">
                  <c:v>0.73294300000000001</c:v>
                </c:pt>
                <c:pt idx="4790">
                  <c:v>0.73295500000000002</c:v>
                </c:pt>
                <c:pt idx="4791">
                  <c:v>0.73296799999999995</c:v>
                </c:pt>
                <c:pt idx="4792">
                  <c:v>0.73298099999999999</c:v>
                </c:pt>
                <c:pt idx="4793">
                  <c:v>0.73299300000000001</c:v>
                </c:pt>
                <c:pt idx="4794">
                  <c:v>0.73300600000000005</c:v>
                </c:pt>
                <c:pt idx="4795">
                  <c:v>0.73301899999999998</c:v>
                </c:pt>
                <c:pt idx="4796">
                  <c:v>0.73303099999999999</c:v>
                </c:pt>
                <c:pt idx="4797">
                  <c:v>0.73304400000000003</c:v>
                </c:pt>
                <c:pt idx="4798">
                  <c:v>0.73305600000000004</c:v>
                </c:pt>
                <c:pt idx="4799">
                  <c:v>0.73306899999999997</c:v>
                </c:pt>
                <c:pt idx="4800">
                  <c:v>0.73308200000000001</c:v>
                </c:pt>
                <c:pt idx="4801">
                  <c:v>0.73309400000000002</c:v>
                </c:pt>
                <c:pt idx="4802">
                  <c:v>0.73310699999999995</c:v>
                </c:pt>
                <c:pt idx="4803">
                  <c:v>0.73288699999999996</c:v>
                </c:pt>
                <c:pt idx="4804">
                  <c:v>0.73266799999999999</c:v>
                </c:pt>
                <c:pt idx="4805">
                  <c:v>0.73244900000000002</c:v>
                </c:pt>
                <c:pt idx="4806">
                  <c:v>0.73222900000000002</c:v>
                </c:pt>
                <c:pt idx="4807">
                  <c:v>0.73201000000000005</c:v>
                </c:pt>
                <c:pt idx="4808">
                  <c:v>0.73179099999999997</c:v>
                </c:pt>
                <c:pt idx="4809">
                  <c:v>0.731572</c:v>
                </c:pt>
                <c:pt idx="4810">
                  <c:v>0.73135300000000003</c:v>
                </c:pt>
                <c:pt idx="4811">
                  <c:v>0.73113399999999995</c:v>
                </c:pt>
                <c:pt idx="4812">
                  <c:v>0.73091499999999998</c:v>
                </c:pt>
                <c:pt idx="4813">
                  <c:v>0.73069700000000004</c:v>
                </c:pt>
                <c:pt idx="4814">
                  <c:v>0.73047799999999996</c:v>
                </c:pt>
                <c:pt idx="4815">
                  <c:v>0.73025899999999999</c:v>
                </c:pt>
                <c:pt idx="4816">
                  <c:v>0.73004100000000005</c:v>
                </c:pt>
                <c:pt idx="4817">
                  <c:v>0.72982199999999997</c:v>
                </c:pt>
                <c:pt idx="4818">
                  <c:v>0.72960400000000003</c:v>
                </c:pt>
                <c:pt idx="4819">
                  <c:v>0.72938499999999995</c:v>
                </c:pt>
                <c:pt idx="4820">
                  <c:v>0.72916700000000001</c:v>
                </c:pt>
                <c:pt idx="4821">
                  <c:v>0.72894899999999996</c:v>
                </c:pt>
                <c:pt idx="4822">
                  <c:v>0.72872999999999999</c:v>
                </c:pt>
                <c:pt idx="4823">
                  <c:v>0.72851200000000005</c:v>
                </c:pt>
                <c:pt idx="4824">
                  <c:v>0.728294</c:v>
                </c:pt>
                <c:pt idx="4825">
                  <c:v>0.72807599999999995</c:v>
                </c:pt>
                <c:pt idx="4826">
                  <c:v>0.727858</c:v>
                </c:pt>
                <c:pt idx="4827">
                  <c:v>0.72763999999999995</c:v>
                </c:pt>
                <c:pt idx="4828">
                  <c:v>0.72742300000000004</c:v>
                </c:pt>
                <c:pt idx="4829">
                  <c:v>0.72720499999999999</c:v>
                </c:pt>
                <c:pt idx="4830">
                  <c:v>0.72698700000000005</c:v>
                </c:pt>
                <c:pt idx="4831">
                  <c:v>0.72677000000000003</c:v>
                </c:pt>
                <c:pt idx="4832">
                  <c:v>0.72655199999999998</c:v>
                </c:pt>
                <c:pt idx="4833">
                  <c:v>0.72633499999999995</c:v>
                </c:pt>
                <c:pt idx="4834">
                  <c:v>0.72611700000000001</c:v>
                </c:pt>
                <c:pt idx="4835">
                  <c:v>0.72589999999999999</c:v>
                </c:pt>
                <c:pt idx="4836">
                  <c:v>0.72568299999999997</c:v>
                </c:pt>
                <c:pt idx="4837">
                  <c:v>0.72546500000000003</c:v>
                </c:pt>
                <c:pt idx="4838">
                  <c:v>0.725248</c:v>
                </c:pt>
                <c:pt idx="4839">
                  <c:v>0.72503099999999998</c:v>
                </c:pt>
                <c:pt idx="4840">
                  <c:v>0.72481399999999996</c:v>
                </c:pt>
                <c:pt idx="4841">
                  <c:v>0.72459700000000005</c:v>
                </c:pt>
                <c:pt idx="4842">
                  <c:v>0.72438000000000002</c:v>
                </c:pt>
                <c:pt idx="4843">
                  <c:v>0.724163</c:v>
                </c:pt>
                <c:pt idx="4844">
                  <c:v>0.72394700000000001</c:v>
                </c:pt>
                <c:pt idx="4845">
                  <c:v>0.72372999999999998</c:v>
                </c:pt>
                <c:pt idx="4846">
                  <c:v>0.72351299999999996</c:v>
                </c:pt>
                <c:pt idx="4847">
                  <c:v>0.72329699999999997</c:v>
                </c:pt>
                <c:pt idx="4848">
                  <c:v>0.72307999999999995</c:v>
                </c:pt>
                <c:pt idx="4849">
                  <c:v>0.72286399999999995</c:v>
                </c:pt>
                <c:pt idx="4850">
                  <c:v>0.72264799999999996</c:v>
                </c:pt>
                <c:pt idx="4851">
                  <c:v>0.72243100000000005</c:v>
                </c:pt>
                <c:pt idx="4852">
                  <c:v>0.72221500000000005</c:v>
                </c:pt>
                <c:pt idx="4853">
                  <c:v>0.72199899999999995</c:v>
                </c:pt>
                <c:pt idx="4854">
                  <c:v>0.72178299999999995</c:v>
                </c:pt>
                <c:pt idx="4855">
                  <c:v>0.72156699999999996</c:v>
                </c:pt>
                <c:pt idx="4856">
                  <c:v>0.72135099999999996</c:v>
                </c:pt>
                <c:pt idx="4857">
                  <c:v>0.72113499999999997</c:v>
                </c:pt>
                <c:pt idx="4858">
                  <c:v>0.72091899999999998</c:v>
                </c:pt>
                <c:pt idx="4859">
                  <c:v>0.72070299999999998</c:v>
                </c:pt>
                <c:pt idx="4860">
                  <c:v>0.72048800000000002</c:v>
                </c:pt>
                <c:pt idx="4861">
                  <c:v>0.72027200000000002</c:v>
                </c:pt>
                <c:pt idx="4862">
                  <c:v>0.72005600000000003</c:v>
                </c:pt>
                <c:pt idx="4863">
                  <c:v>0.71984099999999995</c:v>
                </c:pt>
                <c:pt idx="4864">
                  <c:v>0.71962499999999996</c:v>
                </c:pt>
                <c:pt idx="4865">
                  <c:v>0.71940999999999999</c:v>
                </c:pt>
                <c:pt idx="4866">
                  <c:v>0.71919500000000003</c:v>
                </c:pt>
                <c:pt idx="4867">
                  <c:v>0.71897900000000003</c:v>
                </c:pt>
                <c:pt idx="4868">
                  <c:v>0.71876399999999996</c:v>
                </c:pt>
                <c:pt idx="4869">
                  <c:v>0.71854899999999999</c:v>
                </c:pt>
                <c:pt idx="4870">
                  <c:v>0.71833400000000003</c:v>
                </c:pt>
                <c:pt idx="4871">
                  <c:v>0.71811899999999995</c:v>
                </c:pt>
                <c:pt idx="4872">
                  <c:v>0.71790399999999999</c:v>
                </c:pt>
                <c:pt idx="4873">
                  <c:v>0.71768900000000002</c:v>
                </c:pt>
                <c:pt idx="4874">
                  <c:v>0.71747499999999997</c:v>
                </c:pt>
                <c:pt idx="4875">
                  <c:v>0.71726000000000001</c:v>
                </c:pt>
                <c:pt idx="4876">
                  <c:v>0.71704500000000004</c:v>
                </c:pt>
                <c:pt idx="4877">
                  <c:v>0.716831</c:v>
                </c:pt>
                <c:pt idx="4878">
                  <c:v>0.71661600000000003</c:v>
                </c:pt>
                <c:pt idx="4879">
                  <c:v>0.71640199999999998</c:v>
                </c:pt>
                <c:pt idx="4880">
                  <c:v>0.71618700000000002</c:v>
                </c:pt>
                <c:pt idx="4881">
                  <c:v>0.71597299999999997</c:v>
                </c:pt>
                <c:pt idx="4882">
                  <c:v>0.71575900000000003</c:v>
                </c:pt>
                <c:pt idx="4883">
                  <c:v>0.71554499999999999</c:v>
                </c:pt>
                <c:pt idx="4884">
                  <c:v>0.71533000000000002</c:v>
                </c:pt>
                <c:pt idx="4885">
                  <c:v>0.71511599999999997</c:v>
                </c:pt>
                <c:pt idx="4886">
                  <c:v>0.71490200000000004</c:v>
                </c:pt>
                <c:pt idx="4887">
                  <c:v>0.71468799999999999</c:v>
                </c:pt>
                <c:pt idx="4888">
                  <c:v>0.71447499999999997</c:v>
                </c:pt>
                <c:pt idx="4889">
                  <c:v>0.71426100000000003</c:v>
                </c:pt>
                <c:pt idx="4890">
                  <c:v>0.71404699999999999</c:v>
                </c:pt>
                <c:pt idx="4891">
                  <c:v>0.71383300000000005</c:v>
                </c:pt>
                <c:pt idx="4892">
                  <c:v>0.71362000000000003</c:v>
                </c:pt>
                <c:pt idx="4893">
                  <c:v>0.71340599999999998</c:v>
                </c:pt>
                <c:pt idx="4894">
                  <c:v>0.71319299999999997</c:v>
                </c:pt>
                <c:pt idx="4895">
                  <c:v>0.71297900000000003</c:v>
                </c:pt>
                <c:pt idx="4896">
                  <c:v>0.71276600000000001</c:v>
                </c:pt>
                <c:pt idx="4897">
                  <c:v>0.71255299999999999</c:v>
                </c:pt>
                <c:pt idx="4898">
                  <c:v>0.71233999999999997</c:v>
                </c:pt>
                <c:pt idx="4899">
                  <c:v>0.71212600000000004</c:v>
                </c:pt>
                <c:pt idx="4900">
                  <c:v>0.71191300000000002</c:v>
                </c:pt>
                <c:pt idx="4901">
                  <c:v>0.7117</c:v>
                </c:pt>
                <c:pt idx="4902">
                  <c:v>0.71148699999999998</c:v>
                </c:pt>
                <c:pt idx="4903">
                  <c:v>0.71127499999999999</c:v>
                </c:pt>
                <c:pt idx="4904">
                  <c:v>0.71106199999999997</c:v>
                </c:pt>
                <c:pt idx="4905">
                  <c:v>0.71084899999999995</c:v>
                </c:pt>
                <c:pt idx="4906">
                  <c:v>0.71063600000000005</c:v>
                </c:pt>
                <c:pt idx="4907">
                  <c:v>0.71042400000000006</c:v>
                </c:pt>
                <c:pt idx="4908">
                  <c:v>0.71021100000000004</c:v>
                </c:pt>
                <c:pt idx="4909">
                  <c:v>0.70999900000000005</c:v>
                </c:pt>
                <c:pt idx="4910">
                  <c:v>0.70978600000000003</c:v>
                </c:pt>
                <c:pt idx="4911">
                  <c:v>0.70957400000000004</c:v>
                </c:pt>
                <c:pt idx="4912">
                  <c:v>0.70936200000000005</c:v>
                </c:pt>
                <c:pt idx="4913">
                  <c:v>0.70914900000000003</c:v>
                </c:pt>
                <c:pt idx="4914">
                  <c:v>0.70893700000000004</c:v>
                </c:pt>
                <c:pt idx="4915">
                  <c:v>0.70872500000000005</c:v>
                </c:pt>
                <c:pt idx="4916">
                  <c:v>0.70851299999999995</c:v>
                </c:pt>
                <c:pt idx="4917">
                  <c:v>0.70830099999999996</c:v>
                </c:pt>
                <c:pt idx="4918">
                  <c:v>0.70808899999999997</c:v>
                </c:pt>
                <c:pt idx="4919">
                  <c:v>0.70787800000000001</c:v>
                </c:pt>
                <c:pt idx="4920">
                  <c:v>0.70766600000000002</c:v>
                </c:pt>
                <c:pt idx="4921">
                  <c:v>0.70745400000000003</c:v>
                </c:pt>
                <c:pt idx="4922">
                  <c:v>0.70724299999999996</c:v>
                </c:pt>
                <c:pt idx="4923">
                  <c:v>0.70703099999999997</c:v>
                </c:pt>
                <c:pt idx="4924">
                  <c:v>0.70682</c:v>
                </c:pt>
                <c:pt idx="4925">
                  <c:v>0.70660800000000001</c:v>
                </c:pt>
                <c:pt idx="4926">
                  <c:v>0.70639700000000005</c:v>
                </c:pt>
                <c:pt idx="4927">
                  <c:v>0.70618499999999995</c:v>
                </c:pt>
                <c:pt idx="4928">
                  <c:v>0.70597399999999999</c:v>
                </c:pt>
                <c:pt idx="4929">
                  <c:v>0.70576300000000003</c:v>
                </c:pt>
                <c:pt idx="4930">
                  <c:v>0.70555199999999996</c:v>
                </c:pt>
                <c:pt idx="4931">
                  <c:v>0.705341</c:v>
                </c:pt>
                <c:pt idx="4932">
                  <c:v>0.70513000000000003</c:v>
                </c:pt>
                <c:pt idx="4933">
                  <c:v>0.70491899999999996</c:v>
                </c:pt>
                <c:pt idx="4934">
                  <c:v>0.704708</c:v>
                </c:pt>
                <c:pt idx="4935">
                  <c:v>0.70449799999999996</c:v>
                </c:pt>
                <c:pt idx="4936">
                  <c:v>0.704287</c:v>
                </c:pt>
                <c:pt idx="4937">
                  <c:v>0.70407600000000004</c:v>
                </c:pt>
                <c:pt idx="4938">
                  <c:v>0.70386599999999999</c:v>
                </c:pt>
                <c:pt idx="4939">
                  <c:v>0.70365500000000003</c:v>
                </c:pt>
                <c:pt idx="4940">
                  <c:v>0.70344499999999999</c:v>
                </c:pt>
                <c:pt idx="4941">
                  <c:v>0.70323400000000003</c:v>
                </c:pt>
                <c:pt idx="4942">
                  <c:v>0.70302399999999998</c:v>
                </c:pt>
                <c:pt idx="4943">
                  <c:v>0.70281400000000005</c:v>
                </c:pt>
                <c:pt idx="4944">
                  <c:v>0.70260400000000001</c:v>
                </c:pt>
                <c:pt idx="4945">
                  <c:v>0.70239399999999996</c:v>
                </c:pt>
                <c:pt idx="4946">
                  <c:v>0.70218400000000003</c:v>
                </c:pt>
                <c:pt idx="4947">
                  <c:v>0.70197399999999999</c:v>
                </c:pt>
                <c:pt idx="4948">
                  <c:v>0.70176400000000005</c:v>
                </c:pt>
                <c:pt idx="4949">
                  <c:v>0.70155400000000001</c:v>
                </c:pt>
                <c:pt idx="4950">
                  <c:v>0.70134399999999997</c:v>
                </c:pt>
                <c:pt idx="4951">
                  <c:v>0.70113400000000003</c:v>
                </c:pt>
                <c:pt idx="4952">
                  <c:v>0.70092500000000002</c:v>
                </c:pt>
                <c:pt idx="4953">
                  <c:v>0.70071499999999998</c:v>
                </c:pt>
                <c:pt idx="4954">
                  <c:v>0.70050599999999996</c:v>
                </c:pt>
                <c:pt idx="4955">
                  <c:v>0.70029600000000003</c:v>
                </c:pt>
                <c:pt idx="4956">
                  <c:v>0.70008700000000001</c:v>
                </c:pt>
                <c:pt idx="4957">
                  <c:v>0.699878</c:v>
                </c:pt>
                <c:pt idx="4958">
                  <c:v>0.69966899999999999</c:v>
                </c:pt>
                <c:pt idx="4959">
                  <c:v>0.69945900000000005</c:v>
                </c:pt>
                <c:pt idx="4960">
                  <c:v>0.69925000000000004</c:v>
                </c:pt>
                <c:pt idx="4961">
                  <c:v>0.69904100000000002</c:v>
                </c:pt>
                <c:pt idx="4962">
                  <c:v>0.69883200000000001</c:v>
                </c:pt>
                <c:pt idx="4963">
                  <c:v>0.69862299999999999</c:v>
                </c:pt>
                <c:pt idx="4964">
                  <c:v>0.69841500000000001</c:v>
                </c:pt>
                <c:pt idx="4965">
                  <c:v>0.69820599999999999</c:v>
                </c:pt>
                <c:pt idx="4966">
                  <c:v>0.69799699999999998</c:v>
                </c:pt>
                <c:pt idx="4967">
                  <c:v>0.69778899999999999</c:v>
                </c:pt>
                <c:pt idx="4968">
                  <c:v>0.69757999999999998</c:v>
                </c:pt>
                <c:pt idx="4969">
                  <c:v>0.69737099999999996</c:v>
                </c:pt>
                <c:pt idx="4970">
                  <c:v>0.69716299999999998</c:v>
                </c:pt>
                <c:pt idx="4971">
                  <c:v>0.69695499999999999</c:v>
                </c:pt>
                <c:pt idx="4972">
                  <c:v>0.69674599999999998</c:v>
                </c:pt>
                <c:pt idx="4973">
                  <c:v>0.69653799999999999</c:v>
                </c:pt>
                <c:pt idx="4974">
                  <c:v>0.69633</c:v>
                </c:pt>
                <c:pt idx="4975">
                  <c:v>0.69612200000000002</c:v>
                </c:pt>
                <c:pt idx="4976">
                  <c:v>0.69591400000000003</c:v>
                </c:pt>
                <c:pt idx="4977">
                  <c:v>0.69570600000000005</c:v>
                </c:pt>
                <c:pt idx="4978">
                  <c:v>0.69549799999999995</c:v>
                </c:pt>
                <c:pt idx="4979">
                  <c:v>0.69528999999999996</c:v>
                </c:pt>
                <c:pt idx="4980">
                  <c:v>0.69508300000000001</c:v>
                </c:pt>
                <c:pt idx="4981">
                  <c:v>0.69487500000000002</c:v>
                </c:pt>
                <c:pt idx="4982">
                  <c:v>0.69466700000000003</c:v>
                </c:pt>
                <c:pt idx="4983">
                  <c:v>0.69445999999999997</c:v>
                </c:pt>
                <c:pt idx="4984">
                  <c:v>0.69425199999999998</c:v>
                </c:pt>
                <c:pt idx="4985">
                  <c:v>0.69404500000000002</c:v>
                </c:pt>
                <c:pt idx="4986">
                  <c:v>0.69383799999999995</c:v>
                </c:pt>
                <c:pt idx="4987">
                  <c:v>0.69362999999999997</c:v>
                </c:pt>
                <c:pt idx="4988">
                  <c:v>0.69342300000000001</c:v>
                </c:pt>
                <c:pt idx="4989">
                  <c:v>0.69321600000000005</c:v>
                </c:pt>
                <c:pt idx="4990">
                  <c:v>0.69300899999999999</c:v>
                </c:pt>
                <c:pt idx="4991">
                  <c:v>0.69280200000000003</c:v>
                </c:pt>
                <c:pt idx="4992">
                  <c:v>0.69259499999999996</c:v>
                </c:pt>
                <c:pt idx="4993">
                  <c:v>0.692388</c:v>
                </c:pt>
                <c:pt idx="4994">
                  <c:v>0.69218100000000005</c:v>
                </c:pt>
                <c:pt idx="4995">
                  <c:v>0.69197500000000001</c:v>
                </c:pt>
                <c:pt idx="4996">
                  <c:v>0.69176800000000005</c:v>
                </c:pt>
                <c:pt idx="4997">
                  <c:v>0.69156099999999998</c:v>
                </c:pt>
                <c:pt idx="4998">
                  <c:v>0.69135500000000005</c:v>
                </c:pt>
                <c:pt idx="4999">
                  <c:v>0.69114799999999998</c:v>
                </c:pt>
                <c:pt idx="5000">
                  <c:v>0.69094199999999995</c:v>
                </c:pt>
                <c:pt idx="5001">
                  <c:v>0.69073600000000002</c:v>
                </c:pt>
                <c:pt idx="5002">
                  <c:v>0.69052999999999998</c:v>
                </c:pt>
                <c:pt idx="5003">
                  <c:v>0.69032300000000002</c:v>
                </c:pt>
                <c:pt idx="5004">
                  <c:v>0.69011699999999998</c:v>
                </c:pt>
                <c:pt idx="5005">
                  <c:v>0.68991100000000005</c:v>
                </c:pt>
                <c:pt idx="5006">
                  <c:v>0.68970500000000001</c:v>
                </c:pt>
                <c:pt idx="5007">
                  <c:v>0.68949899999999997</c:v>
                </c:pt>
                <c:pt idx="5008">
                  <c:v>0.68929399999999996</c:v>
                </c:pt>
                <c:pt idx="5009">
                  <c:v>0.68908800000000003</c:v>
                </c:pt>
                <c:pt idx="5010">
                  <c:v>0.68888199999999999</c:v>
                </c:pt>
                <c:pt idx="5011">
                  <c:v>0.68867599999999995</c:v>
                </c:pt>
                <c:pt idx="5012">
                  <c:v>0.68847100000000006</c:v>
                </c:pt>
                <c:pt idx="5013">
                  <c:v>0.68826500000000002</c:v>
                </c:pt>
                <c:pt idx="5014">
                  <c:v>0.68806</c:v>
                </c:pt>
                <c:pt idx="5015">
                  <c:v>0.68785499999999999</c:v>
                </c:pt>
                <c:pt idx="5016">
                  <c:v>0.68764899999999995</c:v>
                </c:pt>
                <c:pt idx="5017">
                  <c:v>0.68744400000000006</c:v>
                </c:pt>
                <c:pt idx="5018">
                  <c:v>0.68723900000000004</c:v>
                </c:pt>
                <c:pt idx="5019">
                  <c:v>0.68703400000000003</c:v>
                </c:pt>
                <c:pt idx="5020">
                  <c:v>0.68682900000000002</c:v>
                </c:pt>
                <c:pt idx="5021">
                  <c:v>0.68662400000000001</c:v>
                </c:pt>
                <c:pt idx="5022">
                  <c:v>0.686419</c:v>
                </c:pt>
                <c:pt idx="5023">
                  <c:v>0.68621500000000002</c:v>
                </c:pt>
                <c:pt idx="5024">
                  <c:v>0.68601000000000001</c:v>
                </c:pt>
                <c:pt idx="5025">
                  <c:v>0.685805</c:v>
                </c:pt>
                <c:pt idx="5026">
                  <c:v>0.68560100000000002</c:v>
                </c:pt>
                <c:pt idx="5027">
                  <c:v>0.68539600000000001</c:v>
                </c:pt>
                <c:pt idx="5028">
                  <c:v>0.68519200000000002</c:v>
                </c:pt>
                <c:pt idx="5029">
                  <c:v>0.68498700000000001</c:v>
                </c:pt>
                <c:pt idx="5030">
                  <c:v>0.68478300000000003</c:v>
                </c:pt>
                <c:pt idx="5031">
                  <c:v>0.68457900000000005</c:v>
                </c:pt>
                <c:pt idx="5032">
                  <c:v>0.68437499999999996</c:v>
                </c:pt>
                <c:pt idx="5033">
                  <c:v>0.68417099999999997</c:v>
                </c:pt>
                <c:pt idx="5034">
                  <c:v>0.68396699999999999</c:v>
                </c:pt>
                <c:pt idx="5035">
                  <c:v>0.68376300000000001</c:v>
                </c:pt>
                <c:pt idx="5036">
                  <c:v>0.68355900000000003</c:v>
                </c:pt>
                <c:pt idx="5037">
                  <c:v>0.68335500000000005</c:v>
                </c:pt>
                <c:pt idx="5038">
                  <c:v>0.68315199999999998</c:v>
                </c:pt>
                <c:pt idx="5039">
                  <c:v>0.682948</c:v>
                </c:pt>
                <c:pt idx="5040">
                  <c:v>0.68274400000000002</c:v>
                </c:pt>
                <c:pt idx="5041">
                  <c:v>0.68254099999999995</c:v>
                </c:pt>
                <c:pt idx="5042">
                  <c:v>0.68233699999999997</c:v>
                </c:pt>
                <c:pt idx="5043">
                  <c:v>0.68213400000000002</c:v>
                </c:pt>
                <c:pt idx="5044">
                  <c:v>0.68193099999999995</c:v>
                </c:pt>
                <c:pt idx="5045">
                  <c:v>0.681728</c:v>
                </c:pt>
                <c:pt idx="5046">
                  <c:v>0.68152500000000005</c:v>
                </c:pt>
                <c:pt idx="5047">
                  <c:v>0.68132199999999998</c:v>
                </c:pt>
                <c:pt idx="5048">
                  <c:v>0.68111900000000003</c:v>
                </c:pt>
                <c:pt idx="5049">
                  <c:v>0.68091599999999997</c:v>
                </c:pt>
                <c:pt idx="5050">
                  <c:v>0.68071300000000001</c:v>
                </c:pt>
                <c:pt idx="5051">
                  <c:v>0.68050999999999995</c:v>
                </c:pt>
                <c:pt idx="5052">
                  <c:v>0.680307</c:v>
                </c:pt>
                <c:pt idx="5053">
                  <c:v>0.68010499999999996</c:v>
                </c:pt>
                <c:pt idx="5054">
                  <c:v>0.67990200000000001</c:v>
                </c:pt>
                <c:pt idx="5055">
                  <c:v>0.67969999999999997</c:v>
                </c:pt>
                <c:pt idx="5056">
                  <c:v>0.67949700000000002</c:v>
                </c:pt>
                <c:pt idx="5057">
                  <c:v>0.67929499999999998</c:v>
                </c:pt>
                <c:pt idx="5058">
                  <c:v>0.67909299999999995</c:v>
                </c:pt>
                <c:pt idx="5059">
                  <c:v>0.67889100000000002</c:v>
                </c:pt>
                <c:pt idx="5060">
                  <c:v>0.67868899999999999</c:v>
                </c:pt>
                <c:pt idx="5061">
                  <c:v>0.67848699999999995</c:v>
                </c:pt>
                <c:pt idx="5062">
                  <c:v>0.67828500000000003</c:v>
                </c:pt>
                <c:pt idx="5063">
                  <c:v>0.67808299999999999</c:v>
                </c:pt>
                <c:pt idx="5064">
                  <c:v>0.67788099999999996</c:v>
                </c:pt>
                <c:pt idx="5065">
                  <c:v>0.67767900000000003</c:v>
                </c:pt>
                <c:pt idx="5066">
                  <c:v>0.67747800000000002</c:v>
                </c:pt>
                <c:pt idx="5067">
                  <c:v>0.67727599999999999</c:v>
                </c:pt>
                <c:pt idx="5068">
                  <c:v>0.67707499999999998</c:v>
                </c:pt>
                <c:pt idx="5069">
                  <c:v>0.67687299999999995</c:v>
                </c:pt>
                <c:pt idx="5070">
                  <c:v>0.67667200000000005</c:v>
                </c:pt>
                <c:pt idx="5071">
                  <c:v>0.67647100000000004</c:v>
                </c:pt>
                <c:pt idx="5072">
                  <c:v>0.67627000000000004</c:v>
                </c:pt>
                <c:pt idx="5073">
                  <c:v>0.67606900000000003</c:v>
                </c:pt>
                <c:pt idx="5074">
                  <c:v>0.67586800000000002</c:v>
                </c:pt>
                <c:pt idx="5075">
                  <c:v>0.67566700000000002</c:v>
                </c:pt>
                <c:pt idx="5076">
                  <c:v>0.67546600000000001</c:v>
                </c:pt>
                <c:pt idx="5077">
                  <c:v>0.675265</c:v>
                </c:pt>
                <c:pt idx="5078">
                  <c:v>0.675064</c:v>
                </c:pt>
                <c:pt idx="5079">
                  <c:v>0.67486400000000002</c:v>
                </c:pt>
                <c:pt idx="5080">
                  <c:v>0.67466300000000001</c:v>
                </c:pt>
                <c:pt idx="5081">
                  <c:v>0.67446300000000003</c:v>
                </c:pt>
                <c:pt idx="5082">
                  <c:v>0.67426200000000003</c:v>
                </c:pt>
                <c:pt idx="5083">
                  <c:v>0.67406200000000005</c:v>
                </c:pt>
                <c:pt idx="5084">
                  <c:v>0.67386199999999996</c:v>
                </c:pt>
                <c:pt idx="5085">
                  <c:v>0.67366199999999998</c:v>
                </c:pt>
                <c:pt idx="5086">
                  <c:v>0.67346200000000001</c:v>
                </c:pt>
                <c:pt idx="5087">
                  <c:v>0.67326200000000003</c:v>
                </c:pt>
                <c:pt idx="5088">
                  <c:v>0.67306200000000005</c:v>
                </c:pt>
                <c:pt idx="5089">
                  <c:v>0.67286199999999996</c:v>
                </c:pt>
                <c:pt idx="5090">
                  <c:v>0.67266199999999998</c:v>
                </c:pt>
                <c:pt idx="5091">
                  <c:v>0.67246300000000003</c:v>
                </c:pt>
                <c:pt idx="5092">
                  <c:v>0.67226300000000005</c:v>
                </c:pt>
                <c:pt idx="5093">
                  <c:v>0.67206399999999999</c:v>
                </c:pt>
                <c:pt idx="5094">
                  <c:v>0.67186400000000002</c:v>
                </c:pt>
                <c:pt idx="5095">
                  <c:v>0.67166499999999996</c:v>
                </c:pt>
                <c:pt idx="5096">
                  <c:v>0.67146600000000001</c:v>
                </c:pt>
                <c:pt idx="5097">
                  <c:v>0.67126600000000003</c:v>
                </c:pt>
                <c:pt idx="5098">
                  <c:v>0.67106699999999997</c:v>
                </c:pt>
                <c:pt idx="5099">
                  <c:v>0.67086800000000002</c:v>
                </c:pt>
                <c:pt idx="5100">
                  <c:v>0.67066899999999996</c:v>
                </c:pt>
                <c:pt idx="5101">
                  <c:v>0.67047100000000004</c:v>
                </c:pt>
                <c:pt idx="5102">
                  <c:v>0.67027199999999998</c:v>
                </c:pt>
                <c:pt idx="5103">
                  <c:v>0.67007300000000003</c:v>
                </c:pt>
                <c:pt idx="5104">
                  <c:v>0.669875</c:v>
                </c:pt>
                <c:pt idx="5105">
                  <c:v>0.66967600000000005</c:v>
                </c:pt>
                <c:pt idx="5106">
                  <c:v>0.66947800000000002</c:v>
                </c:pt>
                <c:pt idx="5107">
                  <c:v>0.66927999999999999</c:v>
                </c:pt>
                <c:pt idx="5108">
                  <c:v>0.66908100000000004</c:v>
                </c:pt>
                <c:pt idx="5109">
                  <c:v>0.66888300000000001</c:v>
                </c:pt>
                <c:pt idx="5110">
                  <c:v>0.66868499999999997</c:v>
                </c:pt>
                <c:pt idx="5111">
                  <c:v>0.66848700000000005</c:v>
                </c:pt>
                <c:pt idx="5112">
                  <c:v>0.66828900000000002</c:v>
                </c:pt>
                <c:pt idx="5113">
                  <c:v>0.66809200000000002</c:v>
                </c:pt>
                <c:pt idx="5114">
                  <c:v>0.66789399999999999</c:v>
                </c:pt>
                <c:pt idx="5115">
                  <c:v>0.66769599999999996</c:v>
                </c:pt>
                <c:pt idx="5116">
                  <c:v>0.66749899999999995</c:v>
                </c:pt>
                <c:pt idx="5117">
                  <c:v>0.66730100000000003</c:v>
                </c:pt>
                <c:pt idx="5118">
                  <c:v>0.66710400000000003</c:v>
                </c:pt>
                <c:pt idx="5119">
                  <c:v>0.66690700000000003</c:v>
                </c:pt>
                <c:pt idx="5120">
                  <c:v>0.66671000000000002</c:v>
                </c:pt>
                <c:pt idx="5121">
                  <c:v>0.66651300000000002</c:v>
                </c:pt>
                <c:pt idx="5122">
                  <c:v>0.66631600000000002</c:v>
                </c:pt>
                <c:pt idx="5123">
                  <c:v>0.66611900000000002</c:v>
                </c:pt>
                <c:pt idx="5124">
                  <c:v>0.66592200000000001</c:v>
                </c:pt>
                <c:pt idx="5125">
                  <c:v>0.66572500000000001</c:v>
                </c:pt>
                <c:pt idx="5126">
                  <c:v>0.66552900000000004</c:v>
                </c:pt>
                <c:pt idx="5127">
                  <c:v>0.66533200000000003</c:v>
                </c:pt>
                <c:pt idx="5128">
                  <c:v>0.66513599999999995</c:v>
                </c:pt>
                <c:pt idx="5129">
                  <c:v>0.66493899999999995</c:v>
                </c:pt>
                <c:pt idx="5130">
                  <c:v>0.66474299999999997</c:v>
                </c:pt>
                <c:pt idx="5131">
                  <c:v>0.664547</c:v>
                </c:pt>
                <c:pt idx="5132">
                  <c:v>0.66435100000000002</c:v>
                </c:pt>
                <c:pt idx="5133">
                  <c:v>0.66415500000000005</c:v>
                </c:pt>
                <c:pt idx="5134">
                  <c:v>0.66395899999999997</c:v>
                </c:pt>
                <c:pt idx="5135">
                  <c:v>0.66376400000000002</c:v>
                </c:pt>
                <c:pt idx="5136">
                  <c:v>0.66356800000000005</c:v>
                </c:pt>
                <c:pt idx="5137">
                  <c:v>0.66337199999999996</c:v>
                </c:pt>
                <c:pt idx="5138">
                  <c:v>0.66317700000000002</c:v>
                </c:pt>
                <c:pt idx="5139">
                  <c:v>0.66298199999999996</c:v>
                </c:pt>
                <c:pt idx="5140">
                  <c:v>0.66278599999999999</c:v>
                </c:pt>
                <c:pt idx="5141">
                  <c:v>0.66259100000000004</c:v>
                </c:pt>
                <c:pt idx="5142">
                  <c:v>0.66239599999999998</c:v>
                </c:pt>
                <c:pt idx="5143">
                  <c:v>0.66220100000000004</c:v>
                </c:pt>
                <c:pt idx="5144">
                  <c:v>0.66200700000000001</c:v>
                </c:pt>
                <c:pt idx="5145">
                  <c:v>0.66181199999999996</c:v>
                </c:pt>
                <c:pt idx="5146">
                  <c:v>0.66161700000000001</c:v>
                </c:pt>
                <c:pt idx="5147">
                  <c:v>0.66142299999999998</c:v>
                </c:pt>
                <c:pt idx="5148">
                  <c:v>0.66122800000000004</c:v>
                </c:pt>
                <c:pt idx="5149">
                  <c:v>0.66103400000000001</c:v>
                </c:pt>
                <c:pt idx="5150">
                  <c:v>0.66083999999999998</c:v>
                </c:pt>
                <c:pt idx="5151">
                  <c:v>0.66064599999999996</c:v>
                </c:pt>
                <c:pt idx="5152">
                  <c:v>0.66045200000000004</c:v>
                </c:pt>
                <c:pt idx="5153">
                  <c:v>0.66025800000000001</c:v>
                </c:pt>
                <c:pt idx="5154">
                  <c:v>0.66006399999999998</c:v>
                </c:pt>
                <c:pt idx="5155">
                  <c:v>0.65986999999999996</c:v>
                </c:pt>
                <c:pt idx="5156">
                  <c:v>0.65967699999999996</c:v>
                </c:pt>
                <c:pt idx="5157">
                  <c:v>0.65948300000000004</c:v>
                </c:pt>
                <c:pt idx="5158">
                  <c:v>0.65929000000000004</c:v>
                </c:pt>
                <c:pt idx="5159">
                  <c:v>0.65909700000000004</c:v>
                </c:pt>
                <c:pt idx="5160">
                  <c:v>0.65890400000000005</c:v>
                </c:pt>
                <c:pt idx="5161">
                  <c:v>0.65871100000000005</c:v>
                </c:pt>
                <c:pt idx="5162">
                  <c:v>0.65851800000000005</c:v>
                </c:pt>
                <c:pt idx="5163">
                  <c:v>0.65832500000000005</c:v>
                </c:pt>
                <c:pt idx="5164">
                  <c:v>0.65813299999999997</c:v>
                </c:pt>
                <c:pt idx="5165">
                  <c:v>0.65793999999999997</c:v>
                </c:pt>
                <c:pt idx="5166">
                  <c:v>0.657748</c:v>
                </c:pt>
                <c:pt idx="5167">
                  <c:v>0.657555</c:v>
                </c:pt>
                <c:pt idx="5168">
                  <c:v>0.65736300000000003</c:v>
                </c:pt>
                <c:pt idx="5169">
                  <c:v>0.65717099999999995</c:v>
                </c:pt>
                <c:pt idx="5170">
                  <c:v>0.65697899999999998</c:v>
                </c:pt>
                <c:pt idx="5171">
                  <c:v>0.65678700000000001</c:v>
                </c:pt>
                <c:pt idx="5172">
                  <c:v>0.65659599999999996</c:v>
                </c:pt>
                <c:pt idx="5173">
                  <c:v>0.65640399999999999</c:v>
                </c:pt>
                <c:pt idx="5174">
                  <c:v>0.65621300000000005</c:v>
                </c:pt>
                <c:pt idx="5175">
                  <c:v>0.65602099999999997</c:v>
                </c:pt>
                <c:pt idx="5176">
                  <c:v>0.65583000000000002</c:v>
                </c:pt>
                <c:pt idx="5177">
                  <c:v>0.65563899999999997</c:v>
                </c:pt>
                <c:pt idx="5178">
                  <c:v>0.65544800000000003</c:v>
                </c:pt>
                <c:pt idx="5179">
                  <c:v>0.65525699999999998</c:v>
                </c:pt>
                <c:pt idx="5180">
                  <c:v>0.65506699999999995</c:v>
                </c:pt>
                <c:pt idx="5181">
                  <c:v>0.65487600000000001</c:v>
                </c:pt>
                <c:pt idx="5182">
                  <c:v>0.65468599999999999</c:v>
                </c:pt>
                <c:pt idx="5183">
                  <c:v>0.65449500000000005</c:v>
                </c:pt>
                <c:pt idx="5184">
                  <c:v>0.65430500000000003</c:v>
                </c:pt>
                <c:pt idx="5185">
                  <c:v>0.654115</c:v>
                </c:pt>
                <c:pt idx="5186">
                  <c:v>0.65392499999999998</c:v>
                </c:pt>
                <c:pt idx="5187">
                  <c:v>0.65373599999999998</c:v>
                </c:pt>
                <c:pt idx="5188">
                  <c:v>0.65354599999999996</c:v>
                </c:pt>
                <c:pt idx="5189">
                  <c:v>0.65335699999999997</c:v>
                </c:pt>
                <c:pt idx="5190">
                  <c:v>0.65316700000000005</c:v>
                </c:pt>
                <c:pt idx="5191">
                  <c:v>0.65297799999999995</c:v>
                </c:pt>
                <c:pt idx="5192">
                  <c:v>0.65278899999999995</c:v>
                </c:pt>
                <c:pt idx="5193">
                  <c:v>0.65259999999999996</c:v>
                </c:pt>
                <c:pt idx="5194">
                  <c:v>0.65241099999999996</c:v>
                </c:pt>
                <c:pt idx="5195">
                  <c:v>0.652223</c:v>
                </c:pt>
                <c:pt idx="5196">
                  <c:v>0.652034</c:v>
                </c:pt>
                <c:pt idx="5197">
                  <c:v>0.65184600000000004</c:v>
                </c:pt>
                <c:pt idx="5198">
                  <c:v>0.65165799999999996</c:v>
                </c:pt>
                <c:pt idx="5199">
                  <c:v>0.65146999999999999</c:v>
                </c:pt>
                <c:pt idx="5200">
                  <c:v>0.65128200000000003</c:v>
                </c:pt>
                <c:pt idx="5201">
                  <c:v>0.65109399999999995</c:v>
                </c:pt>
                <c:pt idx="5202">
                  <c:v>0.65090700000000001</c:v>
                </c:pt>
                <c:pt idx="5203">
                  <c:v>0.65071900000000005</c:v>
                </c:pt>
                <c:pt idx="5204">
                  <c:v>0.650532</c:v>
                </c:pt>
                <c:pt idx="5205">
                  <c:v>0.65034499999999995</c:v>
                </c:pt>
                <c:pt idx="5206">
                  <c:v>0.65015800000000001</c:v>
                </c:pt>
                <c:pt idx="5207">
                  <c:v>0.64997099999999997</c:v>
                </c:pt>
                <c:pt idx="5208">
                  <c:v>0.64978400000000003</c:v>
                </c:pt>
                <c:pt idx="5209">
                  <c:v>0.64959800000000001</c:v>
                </c:pt>
                <c:pt idx="5210">
                  <c:v>0.64941199999999999</c:v>
                </c:pt>
                <c:pt idx="5211">
                  <c:v>0.64922599999999997</c:v>
                </c:pt>
                <c:pt idx="5212">
                  <c:v>0.64903999999999995</c:v>
                </c:pt>
                <c:pt idx="5213">
                  <c:v>0.64885400000000004</c:v>
                </c:pt>
                <c:pt idx="5214">
                  <c:v>0.64866800000000002</c:v>
                </c:pt>
                <c:pt idx="5215">
                  <c:v>0.64848300000000003</c:v>
                </c:pt>
                <c:pt idx="5216">
                  <c:v>0.64829800000000004</c:v>
                </c:pt>
                <c:pt idx="5217">
                  <c:v>0.64811200000000002</c:v>
                </c:pt>
                <c:pt idx="5218">
                  <c:v>0.64792799999999995</c:v>
                </c:pt>
                <c:pt idx="5219">
                  <c:v>0.64774299999999996</c:v>
                </c:pt>
                <c:pt idx="5220">
                  <c:v>0.64755799999999997</c:v>
                </c:pt>
                <c:pt idx="5221">
                  <c:v>0.647374</c:v>
                </c:pt>
                <c:pt idx="5222">
                  <c:v>0.64719000000000004</c:v>
                </c:pt>
                <c:pt idx="5223">
                  <c:v>0.64700599999999997</c:v>
                </c:pt>
                <c:pt idx="5224">
                  <c:v>0.64682200000000001</c:v>
                </c:pt>
                <c:pt idx="5225">
                  <c:v>0.64663800000000005</c:v>
                </c:pt>
                <c:pt idx="5226">
                  <c:v>0.646455</c:v>
                </c:pt>
                <c:pt idx="5227">
                  <c:v>0.64627100000000004</c:v>
                </c:pt>
                <c:pt idx="5228">
                  <c:v>0.646088</c:v>
                </c:pt>
                <c:pt idx="5229">
                  <c:v>0.64590599999999998</c:v>
                </c:pt>
                <c:pt idx="5230">
                  <c:v>0.64572300000000005</c:v>
                </c:pt>
                <c:pt idx="5231">
                  <c:v>0.64554</c:v>
                </c:pt>
                <c:pt idx="5232">
                  <c:v>0.64535799999999999</c:v>
                </c:pt>
                <c:pt idx="5233">
                  <c:v>0.64517599999999997</c:v>
                </c:pt>
                <c:pt idx="5234">
                  <c:v>0.64499399999999996</c:v>
                </c:pt>
                <c:pt idx="5235">
                  <c:v>0.64481200000000005</c:v>
                </c:pt>
                <c:pt idx="5236">
                  <c:v>0.64463099999999995</c:v>
                </c:pt>
                <c:pt idx="5237">
                  <c:v>0.64444999999999997</c:v>
                </c:pt>
                <c:pt idx="5238">
                  <c:v>0.64426899999999998</c:v>
                </c:pt>
                <c:pt idx="5239">
                  <c:v>0.64408799999999999</c:v>
                </c:pt>
                <c:pt idx="5240">
                  <c:v>0.64390700000000001</c:v>
                </c:pt>
                <c:pt idx="5241">
                  <c:v>0.64372700000000005</c:v>
                </c:pt>
                <c:pt idx="5242">
                  <c:v>0.64354699999999998</c:v>
                </c:pt>
                <c:pt idx="5243">
                  <c:v>0.64336700000000002</c:v>
                </c:pt>
                <c:pt idx="5244">
                  <c:v>0.64318699999999995</c:v>
                </c:pt>
                <c:pt idx="5245">
                  <c:v>0.64300800000000002</c:v>
                </c:pt>
                <c:pt idx="5246">
                  <c:v>0.64282799999999995</c:v>
                </c:pt>
                <c:pt idx="5247">
                  <c:v>0.64264900000000003</c:v>
                </c:pt>
                <c:pt idx="5248">
                  <c:v>0.64247100000000001</c:v>
                </c:pt>
                <c:pt idx="5249">
                  <c:v>0.64229199999999997</c:v>
                </c:pt>
                <c:pt idx="5250">
                  <c:v>0.64211399999999996</c:v>
                </c:pt>
                <c:pt idx="5251">
                  <c:v>0.64193599999999995</c:v>
                </c:pt>
                <c:pt idx="5252">
                  <c:v>0.64175800000000005</c:v>
                </c:pt>
                <c:pt idx="5253">
                  <c:v>0.64158000000000004</c:v>
                </c:pt>
                <c:pt idx="5254">
                  <c:v>0.64140299999999995</c:v>
                </c:pt>
                <c:pt idx="5255">
                  <c:v>0.64122599999999996</c:v>
                </c:pt>
                <c:pt idx="5256">
                  <c:v>0.64104899999999998</c:v>
                </c:pt>
                <c:pt idx="5257">
                  <c:v>0.640872</c:v>
                </c:pt>
                <c:pt idx="5258">
                  <c:v>0.64069600000000004</c:v>
                </c:pt>
                <c:pt idx="5259">
                  <c:v>0.64051999999999998</c:v>
                </c:pt>
                <c:pt idx="5260">
                  <c:v>0.64034400000000002</c:v>
                </c:pt>
                <c:pt idx="5261">
                  <c:v>0.64016799999999996</c:v>
                </c:pt>
                <c:pt idx="5262">
                  <c:v>0.63999300000000003</c:v>
                </c:pt>
                <c:pt idx="5263">
                  <c:v>0.639818</c:v>
                </c:pt>
                <c:pt idx="5264">
                  <c:v>0.63964299999999996</c:v>
                </c:pt>
                <c:pt idx="5265">
                  <c:v>0.63946899999999995</c:v>
                </c:pt>
                <c:pt idx="5266">
                  <c:v>0.63929499999999995</c:v>
                </c:pt>
                <c:pt idx="5267">
                  <c:v>0.63912100000000005</c:v>
                </c:pt>
                <c:pt idx="5268">
                  <c:v>0.63894700000000004</c:v>
                </c:pt>
                <c:pt idx="5269">
                  <c:v>0.63877399999999995</c:v>
                </c:pt>
                <c:pt idx="5270">
                  <c:v>0.63860099999999997</c:v>
                </c:pt>
                <c:pt idx="5271">
                  <c:v>0.638428</c:v>
                </c:pt>
                <c:pt idx="5272">
                  <c:v>0.63825500000000002</c:v>
                </c:pt>
                <c:pt idx="5273">
                  <c:v>0.63808299999999996</c:v>
                </c:pt>
                <c:pt idx="5274">
                  <c:v>0.63791100000000001</c:v>
                </c:pt>
                <c:pt idx="5275">
                  <c:v>0.63773999999999997</c:v>
                </c:pt>
                <c:pt idx="5276">
                  <c:v>0.63756800000000002</c:v>
                </c:pt>
                <c:pt idx="5277">
                  <c:v>0.63739699999999999</c:v>
                </c:pt>
                <c:pt idx="5278">
                  <c:v>0.63722699999999999</c:v>
                </c:pt>
                <c:pt idx="5279">
                  <c:v>0.63705599999999996</c:v>
                </c:pt>
                <c:pt idx="5280">
                  <c:v>0.63688599999999995</c:v>
                </c:pt>
                <c:pt idx="5281">
                  <c:v>0.63671699999999998</c:v>
                </c:pt>
                <c:pt idx="5282">
                  <c:v>0.63654699999999997</c:v>
                </c:pt>
                <c:pt idx="5283">
                  <c:v>0.636378</c:v>
                </c:pt>
                <c:pt idx="5284">
                  <c:v>0.63620900000000002</c:v>
                </c:pt>
                <c:pt idx="5285">
                  <c:v>0.63604099999999997</c:v>
                </c:pt>
                <c:pt idx="5286">
                  <c:v>0.63587300000000002</c:v>
                </c:pt>
                <c:pt idx="5287">
                  <c:v>0.63570499999999996</c:v>
                </c:pt>
                <c:pt idx="5288">
                  <c:v>0.63553800000000005</c:v>
                </c:pt>
                <c:pt idx="5289">
                  <c:v>0.63537100000000002</c:v>
                </c:pt>
                <c:pt idx="5290">
                  <c:v>0.63520399999999999</c:v>
                </c:pt>
                <c:pt idx="5291">
                  <c:v>0.63503799999999999</c:v>
                </c:pt>
                <c:pt idx="5292">
                  <c:v>0.63487199999999999</c:v>
                </c:pt>
                <c:pt idx="5293">
                  <c:v>0.63470599999999999</c:v>
                </c:pt>
                <c:pt idx="5294">
                  <c:v>0.63454100000000002</c:v>
                </c:pt>
                <c:pt idx="5295">
                  <c:v>0.63437600000000005</c:v>
                </c:pt>
                <c:pt idx="5296">
                  <c:v>0.63421099999999997</c:v>
                </c:pt>
                <c:pt idx="5297">
                  <c:v>0.63404700000000003</c:v>
                </c:pt>
                <c:pt idx="5298">
                  <c:v>0.63388299999999997</c:v>
                </c:pt>
                <c:pt idx="5299">
                  <c:v>0.63371999999999995</c:v>
                </c:pt>
                <c:pt idx="5300">
                  <c:v>0.63355700000000004</c:v>
                </c:pt>
                <c:pt idx="5301">
                  <c:v>0.63339400000000001</c:v>
                </c:pt>
                <c:pt idx="5302">
                  <c:v>0.63323200000000002</c:v>
                </c:pt>
                <c:pt idx="5303">
                  <c:v>0.63307000000000002</c:v>
                </c:pt>
                <c:pt idx="5304">
                  <c:v>0.63290800000000003</c:v>
                </c:pt>
                <c:pt idx="5305">
                  <c:v>0.63274699999999995</c:v>
                </c:pt>
                <c:pt idx="5306">
                  <c:v>0.63258700000000001</c:v>
                </c:pt>
                <c:pt idx="5307">
                  <c:v>0.63242600000000004</c:v>
                </c:pt>
                <c:pt idx="5308">
                  <c:v>0.63226700000000002</c:v>
                </c:pt>
                <c:pt idx="5309">
                  <c:v>0.63210699999999997</c:v>
                </c:pt>
                <c:pt idx="5310">
                  <c:v>0.63194799999999995</c:v>
                </c:pt>
                <c:pt idx="5311">
                  <c:v>0.63178900000000004</c:v>
                </c:pt>
                <c:pt idx="5312">
                  <c:v>0.63163100000000005</c:v>
                </c:pt>
                <c:pt idx="5313">
                  <c:v>0.63147299999999995</c:v>
                </c:pt>
                <c:pt idx="5314">
                  <c:v>0.63131599999999999</c:v>
                </c:pt>
                <c:pt idx="5315">
                  <c:v>0.63115900000000003</c:v>
                </c:pt>
                <c:pt idx="5316">
                  <c:v>0.63100199999999995</c:v>
                </c:pt>
                <c:pt idx="5317">
                  <c:v>0.63084600000000002</c:v>
                </c:pt>
                <c:pt idx="5318">
                  <c:v>0.630691</c:v>
                </c:pt>
                <c:pt idx="5319">
                  <c:v>0.63053599999999999</c:v>
                </c:pt>
                <c:pt idx="5320">
                  <c:v>0.63038099999999997</c:v>
                </c:pt>
                <c:pt idx="5321">
                  <c:v>0.63022699999999998</c:v>
                </c:pt>
                <c:pt idx="5322">
                  <c:v>0.63007299999999999</c:v>
                </c:pt>
                <c:pt idx="5323">
                  <c:v>0.62991900000000001</c:v>
                </c:pt>
                <c:pt idx="5324">
                  <c:v>0.62976699999999997</c:v>
                </c:pt>
                <c:pt idx="5325">
                  <c:v>0.62961400000000001</c:v>
                </c:pt>
                <c:pt idx="5326">
                  <c:v>0.62946199999999997</c:v>
                </c:pt>
                <c:pt idx="5327">
                  <c:v>0.62931099999999995</c:v>
                </c:pt>
                <c:pt idx="5328">
                  <c:v>0.62916000000000005</c:v>
                </c:pt>
                <c:pt idx="5329">
                  <c:v>0.62900900000000004</c:v>
                </c:pt>
                <c:pt idx="5330">
                  <c:v>0.62885899999999995</c:v>
                </c:pt>
                <c:pt idx="5331">
                  <c:v>0.62870899999999996</c:v>
                </c:pt>
                <c:pt idx="5332">
                  <c:v>0.62856000000000001</c:v>
                </c:pt>
                <c:pt idx="5333">
                  <c:v>0.62841199999999997</c:v>
                </c:pt>
                <c:pt idx="5334">
                  <c:v>0.62826400000000004</c:v>
                </c:pt>
                <c:pt idx="5335">
                  <c:v>0.62811600000000001</c:v>
                </c:pt>
                <c:pt idx="5336">
                  <c:v>0.627969</c:v>
                </c:pt>
                <c:pt idx="5337">
                  <c:v>0.62782300000000002</c:v>
                </c:pt>
                <c:pt idx="5338">
                  <c:v>0.62767600000000001</c:v>
                </c:pt>
                <c:pt idx="5339">
                  <c:v>0.62753099999999995</c:v>
                </c:pt>
                <c:pt idx="5340">
                  <c:v>0.627386</c:v>
                </c:pt>
                <c:pt idx="5341">
                  <c:v>0.62724100000000005</c:v>
                </c:pt>
                <c:pt idx="5342">
                  <c:v>0.62709700000000002</c:v>
                </c:pt>
                <c:pt idx="5343">
                  <c:v>0.62695400000000001</c:v>
                </c:pt>
                <c:pt idx="5344">
                  <c:v>0.62681100000000001</c:v>
                </c:pt>
                <c:pt idx="5345">
                  <c:v>0.62666900000000003</c:v>
                </c:pt>
                <c:pt idx="5346">
                  <c:v>0.62652699999999995</c:v>
                </c:pt>
                <c:pt idx="5347">
                  <c:v>0.62638499999999997</c:v>
                </c:pt>
                <c:pt idx="5348">
                  <c:v>0.62624500000000005</c:v>
                </c:pt>
                <c:pt idx="5349">
                  <c:v>0.62610399999999999</c:v>
                </c:pt>
                <c:pt idx="5350">
                  <c:v>0.62596499999999999</c:v>
                </c:pt>
                <c:pt idx="5351">
                  <c:v>0.62582599999999999</c:v>
                </c:pt>
                <c:pt idx="5352">
                  <c:v>0.62568699999999999</c:v>
                </c:pt>
                <c:pt idx="5353">
                  <c:v>0.62554900000000002</c:v>
                </c:pt>
                <c:pt idx="5354">
                  <c:v>0.62541199999999997</c:v>
                </c:pt>
                <c:pt idx="5355">
                  <c:v>0.62527500000000003</c:v>
                </c:pt>
                <c:pt idx="5356">
                  <c:v>0.62513799999999997</c:v>
                </c:pt>
                <c:pt idx="5357">
                  <c:v>0.62500299999999998</c:v>
                </c:pt>
                <c:pt idx="5358">
                  <c:v>0.62486699999999995</c:v>
                </c:pt>
                <c:pt idx="5359">
                  <c:v>0.62473299999999998</c:v>
                </c:pt>
                <c:pt idx="5360">
                  <c:v>0.62459900000000002</c:v>
                </c:pt>
                <c:pt idx="5361">
                  <c:v>0.62446500000000005</c:v>
                </c:pt>
                <c:pt idx="5362">
                  <c:v>0.624332</c:v>
                </c:pt>
                <c:pt idx="5363">
                  <c:v>0.62419999999999998</c:v>
                </c:pt>
                <c:pt idx="5364">
                  <c:v>0.62406799999999996</c:v>
                </c:pt>
                <c:pt idx="5365">
                  <c:v>0.62393699999999996</c:v>
                </c:pt>
                <c:pt idx="5366">
                  <c:v>0.623807</c:v>
                </c:pt>
                <c:pt idx="5367">
                  <c:v>0.62367700000000004</c:v>
                </c:pt>
                <c:pt idx="5368">
                  <c:v>0.62354699999999996</c:v>
                </c:pt>
                <c:pt idx="5369">
                  <c:v>0.62341899999999995</c:v>
                </c:pt>
                <c:pt idx="5370">
                  <c:v>0.62329100000000004</c:v>
                </c:pt>
                <c:pt idx="5371">
                  <c:v>0.62316300000000002</c:v>
                </c:pt>
                <c:pt idx="5372">
                  <c:v>0.62303600000000003</c:v>
                </c:pt>
                <c:pt idx="5373">
                  <c:v>0.62290999999999996</c:v>
                </c:pt>
                <c:pt idx="5374">
                  <c:v>0.622784</c:v>
                </c:pt>
                <c:pt idx="5375">
                  <c:v>0.62265899999999996</c:v>
                </c:pt>
                <c:pt idx="5376">
                  <c:v>0.62253400000000003</c:v>
                </c:pt>
                <c:pt idx="5377">
                  <c:v>0.62241000000000002</c:v>
                </c:pt>
                <c:pt idx="5378">
                  <c:v>0.62228700000000003</c:v>
                </c:pt>
                <c:pt idx="5379">
                  <c:v>0.62216400000000005</c:v>
                </c:pt>
                <c:pt idx="5380">
                  <c:v>0.62204199999999998</c:v>
                </c:pt>
                <c:pt idx="5381">
                  <c:v>0.62192099999999995</c:v>
                </c:pt>
                <c:pt idx="5382">
                  <c:v>0.62180000000000002</c:v>
                </c:pt>
                <c:pt idx="5383">
                  <c:v>0.62168000000000001</c:v>
                </c:pt>
                <c:pt idx="5384">
                  <c:v>0.62156</c:v>
                </c:pt>
                <c:pt idx="5385">
                  <c:v>0.62144100000000002</c:v>
                </c:pt>
                <c:pt idx="5386">
                  <c:v>0.62132299999999996</c:v>
                </c:pt>
                <c:pt idx="5387">
                  <c:v>0.62120500000000001</c:v>
                </c:pt>
                <c:pt idx="5388">
                  <c:v>0.62108799999999997</c:v>
                </c:pt>
                <c:pt idx="5389">
                  <c:v>0.62097199999999997</c:v>
                </c:pt>
                <c:pt idx="5390">
                  <c:v>0.62085599999999996</c:v>
                </c:pt>
                <c:pt idx="5391">
                  <c:v>0.62074099999999999</c:v>
                </c:pt>
                <c:pt idx="5392">
                  <c:v>0.62062600000000001</c:v>
                </c:pt>
                <c:pt idx="5393">
                  <c:v>0.62051199999999995</c:v>
                </c:pt>
                <c:pt idx="5394">
                  <c:v>0.62039900000000003</c:v>
                </c:pt>
                <c:pt idx="5395">
                  <c:v>0.620286</c:v>
                </c:pt>
                <c:pt idx="5396">
                  <c:v>0.620174</c:v>
                </c:pt>
                <c:pt idx="5397">
                  <c:v>0.620062</c:v>
                </c:pt>
                <c:pt idx="5398">
                  <c:v>0.61995199999999995</c:v>
                </c:pt>
                <c:pt idx="5399">
                  <c:v>0.61984099999999998</c:v>
                </c:pt>
                <c:pt idx="5400">
                  <c:v>0.61973199999999995</c:v>
                </c:pt>
                <c:pt idx="5401">
                  <c:v>0.61962300000000003</c:v>
                </c:pt>
                <c:pt idx="5402">
                  <c:v>0.61951500000000004</c:v>
                </c:pt>
                <c:pt idx="5403">
                  <c:v>0.61940700000000004</c:v>
                </c:pt>
                <c:pt idx="5404">
                  <c:v>0.61929999999999996</c:v>
                </c:pt>
                <c:pt idx="5405">
                  <c:v>0.61919299999999999</c:v>
                </c:pt>
                <c:pt idx="5406">
                  <c:v>0.61908799999999997</c:v>
                </c:pt>
                <c:pt idx="5407">
                  <c:v>0.61898200000000003</c:v>
                </c:pt>
                <c:pt idx="5408">
                  <c:v>0.61887800000000004</c:v>
                </c:pt>
                <c:pt idx="5409">
                  <c:v>0.61877400000000005</c:v>
                </c:pt>
                <c:pt idx="5410">
                  <c:v>0.61867000000000005</c:v>
                </c:pt>
                <c:pt idx="5411">
                  <c:v>0.61856800000000001</c:v>
                </c:pt>
                <c:pt idx="5412">
                  <c:v>0.61846599999999996</c:v>
                </c:pt>
                <c:pt idx="5413">
                  <c:v>0.61836400000000002</c:v>
                </c:pt>
                <c:pt idx="5414">
                  <c:v>0.61826300000000001</c:v>
                </c:pt>
                <c:pt idx="5415">
                  <c:v>0.61816300000000002</c:v>
                </c:pt>
                <c:pt idx="5416">
                  <c:v>0.61806399999999995</c:v>
                </c:pt>
                <c:pt idx="5417">
                  <c:v>0.61796499999999999</c:v>
                </c:pt>
                <c:pt idx="5418">
                  <c:v>0.61786600000000003</c:v>
                </c:pt>
                <c:pt idx="5419">
                  <c:v>0.61776799999999998</c:v>
                </c:pt>
                <c:pt idx="5420">
                  <c:v>0.61767099999999997</c:v>
                </c:pt>
                <c:pt idx="5421">
                  <c:v>0.61757499999999999</c:v>
                </c:pt>
                <c:pt idx="5422">
                  <c:v>0.617479</c:v>
                </c:pt>
                <c:pt idx="5423">
                  <c:v>0.61738300000000002</c:v>
                </c:pt>
                <c:pt idx="5424">
                  <c:v>0.61728899999999998</c:v>
                </c:pt>
                <c:pt idx="5425">
                  <c:v>0.61719500000000005</c:v>
                </c:pt>
                <c:pt idx="5426">
                  <c:v>0.61710100000000001</c:v>
                </c:pt>
                <c:pt idx="5427">
                  <c:v>0.617008</c:v>
                </c:pt>
                <c:pt idx="5428">
                  <c:v>0.61691600000000002</c:v>
                </c:pt>
                <c:pt idx="5429">
                  <c:v>0.61682400000000004</c:v>
                </c:pt>
                <c:pt idx="5430">
                  <c:v>0.61673299999999998</c:v>
                </c:pt>
                <c:pt idx="5431">
                  <c:v>0.61664200000000002</c:v>
                </c:pt>
                <c:pt idx="5432">
                  <c:v>0.61655199999999999</c:v>
                </c:pt>
                <c:pt idx="5433">
                  <c:v>0.61646299999999998</c:v>
                </c:pt>
                <c:pt idx="5434">
                  <c:v>0.61637399999999998</c:v>
                </c:pt>
                <c:pt idx="5435">
                  <c:v>0.616286</c:v>
                </c:pt>
                <c:pt idx="5436">
                  <c:v>0.61619800000000002</c:v>
                </c:pt>
                <c:pt idx="5437">
                  <c:v>0.61611099999999996</c:v>
                </c:pt>
                <c:pt idx="5438">
                  <c:v>0.61602400000000002</c:v>
                </c:pt>
                <c:pt idx="5439">
                  <c:v>0.61593799999999999</c:v>
                </c:pt>
                <c:pt idx="5440">
                  <c:v>0.61585299999999998</c:v>
                </c:pt>
                <c:pt idx="5441">
                  <c:v>0.61576799999999998</c:v>
                </c:pt>
                <c:pt idx="5442">
                  <c:v>0.61568400000000001</c:v>
                </c:pt>
                <c:pt idx="5443">
                  <c:v>0.61560000000000004</c:v>
                </c:pt>
                <c:pt idx="5444">
                  <c:v>0.61551699999999998</c:v>
                </c:pt>
                <c:pt idx="5445">
                  <c:v>0.61543400000000004</c:v>
                </c:pt>
                <c:pt idx="5446">
                  <c:v>0.61535200000000001</c:v>
                </c:pt>
                <c:pt idx="5447">
                  <c:v>0.61527100000000001</c:v>
                </c:pt>
                <c:pt idx="5448">
                  <c:v>0.61519000000000001</c:v>
                </c:pt>
                <c:pt idx="5449">
                  <c:v>0.61510900000000002</c:v>
                </c:pt>
                <c:pt idx="5450">
                  <c:v>0.61502900000000005</c:v>
                </c:pt>
                <c:pt idx="5451">
                  <c:v>0.61495</c:v>
                </c:pt>
                <c:pt idx="5452">
                  <c:v>0.61487099999999995</c:v>
                </c:pt>
                <c:pt idx="5453">
                  <c:v>0.61479300000000003</c:v>
                </c:pt>
                <c:pt idx="5454">
                  <c:v>0.61471500000000001</c:v>
                </c:pt>
                <c:pt idx="5455">
                  <c:v>0.61463699999999999</c:v>
                </c:pt>
                <c:pt idx="5456">
                  <c:v>0.61456100000000002</c:v>
                </c:pt>
                <c:pt idx="5457">
                  <c:v>0.61448400000000003</c:v>
                </c:pt>
                <c:pt idx="5458">
                  <c:v>0.61440899999999998</c:v>
                </c:pt>
                <c:pt idx="5459">
                  <c:v>0.61433300000000002</c:v>
                </c:pt>
                <c:pt idx="5460">
                  <c:v>0.614259</c:v>
                </c:pt>
                <c:pt idx="5461">
                  <c:v>0.61418399999999995</c:v>
                </c:pt>
                <c:pt idx="5462">
                  <c:v>0.61411000000000004</c:v>
                </c:pt>
                <c:pt idx="5463">
                  <c:v>0.61403700000000005</c:v>
                </c:pt>
                <c:pt idx="5464">
                  <c:v>0.61396399999999995</c:v>
                </c:pt>
                <c:pt idx="5465">
                  <c:v>0.61389199999999999</c:v>
                </c:pt>
                <c:pt idx="5466">
                  <c:v>0.61382000000000003</c:v>
                </c:pt>
                <c:pt idx="5467">
                  <c:v>0.61374899999999999</c:v>
                </c:pt>
                <c:pt idx="5468">
                  <c:v>0.61367799999999995</c:v>
                </c:pt>
                <c:pt idx="5469">
                  <c:v>0.61360700000000001</c:v>
                </c:pt>
                <c:pt idx="5470">
                  <c:v>0.613537</c:v>
                </c:pt>
                <c:pt idx="5471">
                  <c:v>0.61346800000000001</c:v>
                </c:pt>
                <c:pt idx="5472">
                  <c:v>0.61339900000000003</c:v>
                </c:pt>
                <c:pt idx="5473">
                  <c:v>0.61333000000000004</c:v>
                </c:pt>
                <c:pt idx="5474">
                  <c:v>0.61326199999999997</c:v>
                </c:pt>
                <c:pt idx="5475">
                  <c:v>0.61319400000000002</c:v>
                </c:pt>
                <c:pt idx="5476">
                  <c:v>0.61312699999999998</c:v>
                </c:pt>
                <c:pt idx="5477">
                  <c:v>0.61306000000000005</c:v>
                </c:pt>
                <c:pt idx="5478">
                  <c:v>0.61299300000000001</c:v>
                </c:pt>
                <c:pt idx="5479">
                  <c:v>0.612927</c:v>
                </c:pt>
                <c:pt idx="5480">
                  <c:v>0.61286200000000002</c:v>
                </c:pt>
                <c:pt idx="5481">
                  <c:v>0.61279700000000004</c:v>
                </c:pt>
                <c:pt idx="5482">
                  <c:v>0.61273200000000005</c:v>
                </c:pt>
                <c:pt idx="5483">
                  <c:v>0.61266799999999999</c:v>
                </c:pt>
                <c:pt idx="5484">
                  <c:v>0.61260400000000004</c:v>
                </c:pt>
                <c:pt idx="5485">
                  <c:v>0.61253999999999997</c:v>
                </c:pt>
                <c:pt idx="5486">
                  <c:v>0.61247700000000005</c:v>
                </c:pt>
                <c:pt idx="5487">
                  <c:v>0.61241400000000001</c:v>
                </c:pt>
                <c:pt idx="5488">
                  <c:v>0.61235200000000001</c:v>
                </c:pt>
                <c:pt idx="5489">
                  <c:v>0.61229</c:v>
                </c:pt>
                <c:pt idx="5490">
                  <c:v>0.61222799999999999</c:v>
                </c:pt>
                <c:pt idx="5491">
                  <c:v>0.61216700000000002</c:v>
                </c:pt>
                <c:pt idx="5492">
                  <c:v>0.61210600000000004</c:v>
                </c:pt>
                <c:pt idx="5493">
                  <c:v>0.61204599999999998</c:v>
                </c:pt>
                <c:pt idx="5494">
                  <c:v>0.61198600000000003</c:v>
                </c:pt>
                <c:pt idx="5495">
                  <c:v>0.61192599999999997</c:v>
                </c:pt>
                <c:pt idx="5496">
                  <c:v>0.61186700000000005</c:v>
                </c:pt>
                <c:pt idx="5497">
                  <c:v>0.61180800000000002</c:v>
                </c:pt>
                <c:pt idx="5498">
                  <c:v>0.61174899999999999</c:v>
                </c:pt>
                <c:pt idx="5499">
                  <c:v>0.61169099999999998</c:v>
                </c:pt>
                <c:pt idx="5500">
                  <c:v>0.61163299999999998</c:v>
                </c:pt>
                <c:pt idx="5501">
                  <c:v>0.61157600000000001</c:v>
                </c:pt>
                <c:pt idx="5502">
                  <c:v>0.61151800000000001</c:v>
                </c:pt>
                <c:pt idx="5503">
                  <c:v>0.61146199999999995</c:v>
                </c:pt>
                <c:pt idx="5504">
                  <c:v>0.61140499999999998</c:v>
                </c:pt>
                <c:pt idx="5505">
                  <c:v>0.61134900000000003</c:v>
                </c:pt>
                <c:pt idx="5506">
                  <c:v>0.61129299999999998</c:v>
                </c:pt>
                <c:pt idx="5507">
                  <c:v>0.61123700000000003</c:v>
                </c:pt>
                <c:pt idx="5508">
                  <c:v>0.611182</c:v>
                </c:pt>
                <c:pt idx="5509">
                  <c:v>0.61112699999999998</c:v>
                </c:pt>
                <c:pt idx="5510">
                  <c:v>0.61107199999999995</c:v>
                </c:pt>
                <c:pt idx="5511">
                  <c:v>0.61101799999999995</c:v>
                </c:pt>
                <c:pt idx="5512">
                  <c:v>0.61096399999999995</c:v>
                </c:pt>
                <c:pt idx="5513">
                  <c:v>0.61090999999999995</c:v>
                </c:pt>
                <c:pt idx="5514">
                  <c:v>0.61085699999999998</c:v>
                </c:pt>
                <c:pt idx="5515">
                  <c:v>0.61080400000000001</c:v>
                </c:pt>
                <c:pt idx="5516">
                  <c:v>0.61075100000000004</c:v>
                </c:pt>
                <c:pt idx="5517">
                  <c:v>0.61069899999999999</c:v>
                </c:pt>
                <c:pt idx="5518">
                  <c:v>0.61064600000000002</c:v>
                </c:pt>
                <c:pt idx="5519">
                  <c:v>0.61059399999999997</c:v>
                </c:pt>
                <c:pt idx="5520">
                  <c:v>0.61054299999999995</c:v>
                </c:pt>
                <c:pt idx="5521">
                  <c:v>0.61049100000000001</c:v>
                </c:pt>
                <c:pt idx="5522">
                  <c:v>0.61043999999999998</c:v>
                </c:pt>
                <c:pt idx="5523">
                  <c:v>0.61038899999999996</c:v>
                </c:pt>
                <c:pt idx="5524">
                  <c:v>0.61033899999999996</c:v>
                </c:pt>
                <c:pt idx="5525">
                  <c:v>0.61028800000000005</c:v>
                </c:pt>
                <c:pt idx="5526">
                  <c:v>0.61023799999999995</c:v>
                </c:pt>
                <c:pt idx="5527">
                  <c:v>0.61018799999999995</c:v>
                </c:pt>
                <c:pt idx="5528">
                  <c:v>0.61013899999999999</c:v>
                </c:pt>
                <c:pt idx="5529">
                  <c:v>0.61008899999999999</c:v>
                </c:pt>
                <c:pt idx="5530">
                  <c:v>0.61004000000000003</c:v>
                </c:pt>
                <c:pt idx="5531">
                  <c:v>0.60999199999999998</c:v>
                </c:pt>
                <c:pt idx="5532">
                  <c:v>0.60994300000000001</c:v>
                </c:pt>
                <c:pt idx="5533">
                  <c:v>0.60989499999999996</c:v>
                </c:pt>
                <c:pt idx="5534">
                  <c:v>0.609846</c:v>
                </c:pt>
                <c:pt idx="5535">
                  <c:v>0.60979899999999998</c:v>
                </c:pt>
                <c:pt idx="5536">
                  <c:v>0.60975100000000004</c:v>
                </c:pt>
                <c:pt idx="5537">
                  <c:v>0.60970400000000002</c:v>
                </c:pt>
                <c:pt idx="5538">
                  <c:v>0.60965599999999998</c:v>
                </c:pt>
                <c:pt idx="5539">
                  <c:v>0.60960899999999996</c:v>
                </c:pt>
                <c:pt idx="5540">
                  <c:v>0.60956299999999997</c:v>
                </c:pt>
                <c:pt idx="5541">
                  <c:v>0.60951599999999995</c:v>
                </c:pt>
                <c:pt idx="5542">
                  <c:v>0.60946999999999996</c:v>
                </c:pt>
                <c:pt idx="5543">
                  <c:v>0.60942399999999997</c:v>
                </c:pt>
                <c:pt idx="5544">
                  <c:v>0.60937799999999998</c:v>
                </c:pt>
                <c:pt idx="5545">
                  <c:v>0.60933199999999998</c:v>
                </c:pt>
                <c:pt idx="5546">
                  <c:v>0.60928599999999999</c:v>
                </c:pt>
                <c:pt idx="5547">
                  <c:v>0.60924100000000003</c:v>
                </c:pt>
                <c:pt idx="5548">
                  <c:v>0.60919599999999996</c:v>
                </c:pt>
                <c:pt idx="5549">
                  <c:v>0.609151</c:v>
                </c:pt>
                <c:pt idx="5550">
                  <c:v>0.60910600000000004</c:v>
                </c:pt>
                <c:pt idx="5551">
                  <c:v>0.60906199999999999</c:v>
                </c:pt>
                <c:pt idx="5552">
                  <c:v>0.60901700000000003</c:v>
                </c:pt>
                <c:pt idx="5553">
                  <c:v>0.60897299999999999</c:v>
                </c:pt>
                <c:pt idx="5554">
                  <c:v>0.60892900000000005</c:v>
                </c:pt>
                <c:pt idx="5555">
                  <c:v>0.60888600000000004</c:v>
                </c:pt>
                <c:pt idx="5556">
                  <c:v>0.60884199999999999</c:v>
                </c:pt>
                <c:pt idx="5557">
                  <c:v>0.60879799999999995</c:v>
                </c:pt>
                <c:pt idx="5558">
                  <c:v>0.60875500000000005</c:v>
                </c:pt>
                <c:pt idx="5559">
                  <c:v>0.60871200000000003</c:v>
                </c:pt>
                <c:pt idx="5560">
                  <c:v>0.60866900000000002</c:v>
                </c:pt>
                <c:pt idx="5561">
                  <c:v>0.608626</c:v>
                </c:pt>
                <c:pt idx="5562">
                  <c:v>0.60858400000000001</c:v>
                </c:pt>
                <c:pt idx="5563">
                  <c:v>0.608541</c:v>
                </c:pt>
                <c:pt idx="5564">
                  <c:v>0.60849900000000001</c:v>
                </c:pt>
                <c:pt idx="5565">
                  <c:v>0.60845700000000003</c:v>
                </c:pt>
                <c:pt idx="5566">
                  <c:v>0.60841500000000004</c:v>
                </c:pt>
                <c:pt idx="5567">
                  <c:v>0.60837300000000005</c:v>
                </c:pt>
                <c:pt idx="5568">
                  <c:v>0.60833199999999998</c:v>
                </c:pt>
                <c:pt idx="5569">
                  <c:v>0.60829</c:v>
                </c:pt>
                <c:pt idx="5570">
                  <c:v>0.60824900000000004</c:v>
                </c:pt>
                <c:pt idx="5571">
                  <c:v>0.60820799999999997</c:v>
                </c:pt>
                <c:pt idx="5572">
                  <c:v>0.60816599999999998</c:v>
                </c:pt>
                <c:pt idx="5573">
                  <c:v>0.60812600000000006</c:v>
                </c:pt>
                <c:pt idx="5574">
                  <c:v>0.60808499999999999</c:v>
                </c:pt>
                <c:pt idx="5575">
                  <c:v>0.60804400000000003</c:v>
                </c:pt>
                <c:pt idx="5576">
                  <c:v>0.60800399999999999</c:v>
                </c:pt>
                <c:pt idx="5577">
                  <c:v>0.60796300000000003</c:v>
                </c:pt>
                <c:pt idx="5578">
                  <c:v>0.60792299999999999</c:v>
                </c:pt>
                <c:pt idx="5579">
                  <c:v>0.60788299999999995</c:v>
                </c:pt>
                <c:pt idx="5580">
                  <c:v>0.60784300000000002</c:v>
                </c:pt>
                <c:pt idx="5581">
                  <c:v>0.60780299999999998</c:v>
                </c:pt>
                <c:pt idx="5582">
                  <c:v>0.60776300000000005</c:v>
                </c:pt>
                <c:pt idx="5583">
                  <c:v>0.60772400000000004</c:v>
                </c:pt>
                <c:pt idx="5584">
                  <c:v>0.607684</c:v>
                </c:pt>
                <c:pt idx="5585">
                  <c:v>0.60764499999999999</c:v>
                </c:pt>
                <c:pt idx="5586">
                  <c:v>0.60760599999999998</c:v>
                </c:pt>
                <c:pt idx="5587">
                  <c:v>0.60756699999999997</c:v>
                </c:pt>
                <c:pt idx="5588">
                  <c:v>0.60752799999999996</c:v>
                </c:pt>
                <c:pt idx="5589">
                  <c:v>0.60748899999999995</c:v>
                </c:pt>
                <c:pt idx="5590">
                  <c:v>0.60745000000000005</c:v>
                </c:pt>
                <c:pt idx="5591">
                  <c:v>0.60741100000000003</c:v>
                </c:pt>
                <c:pt idx="5592">
                  <c:v>0.60737300000000005</c:v>
                </c:pt>
                <c:pt idx="5593">
                  <c:v>0.60733400000000004</c:v>
                </c:pt>
                <c:pt idx="5594">
                  <c:v>0.60729599999999995</c:v>
                </c:pt>
                <c:pt idx="5595">
                  <c:v>0.60725799999999996</c:v>
                </c:pt>
                <c:pt idx="5596">
                  <c:v>0.60721899999999995</c:v>
                </c:pt>
                <c:pt idx="5597">
                  <c:v>0.60718099999999997</c:v>
                </c:pt>
                <c:pt idx="5598">
                  <c:v>0.60714400000000002</c:v>
                </c:pt>
                <c:pt idx="5599">
                  <c:v>0.60710600000000003</c:v>
                </c:pt>
                <c:pt idx="5600">
                  <c:v>0.60706800000000005</c:v>
                </c:pt>
                <c:pt idx="5601">
                  <c:v>0.60702999999999996</c:v>
                </c:pt>
                <c:pt idx="5602">
                  <c:v>0.606993</c:v>
                </c:pt>
                <c:pt idx="5603">
                  <c:v>0.60713399999999995</c:v>
                </c:pt>
                <c:pt idx="5604">
                  <c:v>0.60727500000000001</c:v>
                </c:pt>
                <c:pt idx="5605">
                  <c:v>0.60741599999999996</c:v>
                </c:pt>
                <c:pt idx="5606">
                  <c:v>0.60755599999999998</c:v>
                </c:pt>
                <c:pt idx="5607">
                  <c:v>0.60769700000000004</c:v>
                </c:pt>
                <c:pt idx="5608">
                  <c:v>0.60783799999999999</c:v>
                </c:pt>
                <c:pt idx="5609">
                  <c:v>0.60797900000000005</c:v>
                </c:pt>
                <c:pt idx="5610">
                  <c:v>0.60811999999999999</c:v>
                </c:pt>
                <c:pt idx="5611">
                  <c:v>0.60826100000000005</c:v>
                </c:pt>
                <c:pt idx="5612">
                  <c:v>0.608402</c:v>
                </c:pt>
                <c:pt idx="5613">
                  <c:v>0.60854299999999995</c:v>
                </c:pt>
                <c:pt idx="5614">
                  <c:v>0.608684</c:v>
                </c:pt>
                <c:pt idx="5615">
                  <c:v>0.60882499999999995</c:v>
                </c:pt>
                <c:pt idx="5616">
                  <c:v>0.60896600000000001</c:v>
                </c:pt>
                <c:pt idx="5617">
                  <c:v>0.60910699999999995</c:v>
                </c:pt>
                <c:pt idx="5618">
                  <c:v>0.60924800000000001</c:v>
                </c:pt>
                <c:pt idx="5619">
                  <c:v>0.60938899999999996</c:v>
                </c:pt>
                <c:pt idx="5620">
                  <c:v>0.60953000000000002</c:v>
                </c:pt>
                <c:pt idx="5621">
                  <c:v>0.60967099999999996</c:v>
                </c:pt>
                <c:pt idx="5622">
                  <c:v>0.60981200000000002</c:v>
                </c:pt>
                <c:pt idx="5623">
                  <c:v>0.60995299999999997</c:v>
                </c:pt>
                <c:pt idx="5624">
                  <c:v>0.61009400000000003</c:v>
                </c:pt>
                <c:pt idx="5625">
                  <c:v>0.61023499999999997</c:v>
                </c:pt>
                <c:pt idx="5626">
                  <c:v>0.61037600000000003</c:v>
                </c:pt>
                <c:pt idx="5627">
                  <c:v>0.61051699999999998</c:v>
                </c:pt>
                <c:pt idx="5628">
                  <c:v>0.61065800000000003</c:v>
                </c:pt>
                <c:pt idx="5629">
                  <c:v>0.61079899999999998</c:v>
                </c:pt>
                <c:pt idx="5630">
                  <c:v>0.61094000000000004</c:v>
                </c:pt>
                <c:pt idx="5631">
                  <c:v>0.61108099999999999</c:v>
                </c:pt>
                <c:pt idx="5632">
                  <c:v>0.61122200000000004</c:v>
                </c:pt>
                <c:pt idx="5633">
                  <c:v>0.61136299999999999</c:v>
                </c:pt>
                <c:pt idx="5634">
                  <c:v>0.61150400000000005</c:v>
                </c:pt>
                <c:pt idx="5635">
                  <c:v>0.61164499999999999</c:v>
                </c:pt>
                <c:pt idx="5636">
                  <c:v>0.61178500000000002</c:v>
                </c:pt>
                <c:pt idx="5637">
                  <c:v>0.61192599999999997</c:v>
                </c:pt>
                <c:pt idx="5638">
                  <c:v>0.61206700000000003</c:v>
                </c:pt>
                <c:pt idx="5639">
                  <c:v>0.61220799999999997</c:v>
                </c:pt>
                <c:pt idx="5640">
                  <c:v>0.61234900000000003</c:v>
                </c:pt>
                <c:pt idx="5641">
                  <c:v>0.61248999999999998</c:v>
                </c:pt>
                <c:pt idx="5642">
                  <c:v>0.61263000000000001</c:v>
                </c:pt>
                <c:pt idx="5643">
                  <c:v>0.61277099999999995</c:v>
                </c:pt>
                <c:pt idx="5644">
                  <c:v>0.61291200000000001</c:v>
                </c:pt>
                <c:pt idx="5645">
                  <c:v>0.61305299999999996</c:v>
                </c:pt>
                <c:pt idx="5646">
                  <c:v>0.61319299999999999</c:v>
                </c:pt>
                <c:pt idx="5647">
                  <c:v>0.61333400000000005</c:v>
                </c:pt>
                <c:pt idx="5648">
                  <c:v>0.61347499999999999</c:v>
                </c:pt>
                <c:pt idx="5649">
                  <c:v>0.61361500000000002</c:v>
                </c:pt>
                <c:pt idx="5650">
                  <c:v>0.61375599999999997</c:v>
                </c:pt>
                <c:pt idx="5651">
                  <c:v>0.61389700000000003</c:v>
                </c:pt>
                <c:pt idx="5652">
                  <c:v>0.61403700000000005</c:v>
                </c:pt>
                <c:pt idx="5653">
                  <c:v>0.614178</c:v>
                </c:pt>
                <c:pt idx="5654">
                  <c:v>0.61431800000000003</c:v>
                </c:pt>
                <c:pt idx="5655">
                  <c:v>0.61445899999999998</c:v>
                </c:pt>
                <c:pt idx="5656">
                  <c:v>0.61459900000000001</c:v>
                </c:pt>
                <c:pt idx="5657">
                  <c:v>0.61473999999999995</c:v>
                </c:pt>
                <c:pt idx="5658">
                  <c:v>0.61487999999999998</c:v>
                </c:pt>
                <c:pt idx="5659">
                  <c:v>0.61502000000000001</c:v>
                </c:pt>
                <c:pt idx="5660">
                  <c:v>0.61516099999999996</c:v>
                </c:pt>
                <c:pt idx="5661">
                  <c:v>0.61530099999999999</c:v>
                </c:pt>
                <c:pt idx="5662">
                  <c:v>0.61544100000000002</c:v>
                </c:pt>
                <c:pt idx="5663">
                  <c:v>0.61558199999999996</c:v>
                </c:pt>
                <c:pt idx="5664">
                  <c:v>0.61572199999999999</c:v>
                </c:pt>
                <c:pt idx="5665">
                  <c:v>0.61586200000000002</c:v>
                </c:pt>
                <c:pt idx="5666">
                  <c:v>0.61600200000000005</c:v>
                </c:pt>
                <c:pt idx="5667">
                  <c:v>0.616143</c:v>
                </c:pt>
                <c:pt idx="5668">
                  <c:v>0.61628300000000003</c:v>
                </c:pt>
                <c:pt idx="5669">
                  <c:v>0.61642300000000005</c:v>
                </c:pt>
                <c:pt idx="5670">
                  <c:v>0.61656299999999997</c:v>
                </c:pt>
                <c:pt idx="5671">
                  <c:v>0.616703</c:v>
                </c:pt>
                <c:pt idx="5672">
                  <c:v>0.61684300000000003</c:v>
                </c:pt>
                <c:pt idx="5673">
                  <c:v>0.61698299999999995</c:v>
                </c:pt>
                <c:pt idx="5674">
                  <c:v>0.61712299999999998</c:v>
                </c:pt>
                <c:pt idx="5675">
                  <c:v>0.61726300000000001</c:v>
                </c:pt>
                <c:pt idx="5676">
                  <c:v>0.61740300000000004</c:v>
                </c:pt>
                <c:pt idx="5677">
                  <c:v>0.61754200000000004</c:v>
                </c:pt>
                <c:pt idx="5678">
                  <c:v>0.61768199999999995</c:v>
                </c:pt>
                <c:pt idx="5679">
                  <c:v>0.61782199999999998</c:v>
                </c:pt>
                <c:pt idx="5680">
                  <c:v>0.61796200000000001</c:v>
                </c:pt>
                <c:pt idx="5681">
                  <c:v>0.61810100000000001</c:v>
                </c:pt>
                <c:pt idx="5682">
                  <c:v>0.61824100000000004</c:v>
                </c:pt>
                <c:pt idx="5683">
                  <c:v>0.61838099999999996</c:v>
                </c:pt>
                <c:pt idx="5684">
                  <c:v>0.61851999999999996</c:v>
                </c:pt>
                <c:pt idx="5685">
                  <c:v>0.61865999999999999</c:v>
                </c:pt>
                <c:pt idx="5686">
                  <c:v>0.61879899999999999</c:v>
                </c:pt>
                <c:pt idx="5687">
                  <c:v>0.61893900000000002</c:v>
                </c:pt>
                <c:pt idx="5688">
                  <c:v>0.61907800000000002</c:v>
                </c:pt>
                <c:pt idx="5689">
                  <c:v>0.61921800000000005</c:v>
                </c:pt>
                <c:pt idx="5690">
                  <c:v>0.61935700000000005</c:v>
                </c:pt>
                <c:pt idx="5691">
                  <c:v>0.61949600000000005</c:v>
                </c:pt>
                <c:pt idx="5692">
                  <c:v>0.61963599999999996</c:v>
                </c:pt>
                <c:pt idx="5693">
                  <c:v>0.61977499999999996</c:v>
                </c:pt>
                <c:pt idx="5694">
                  <c:v>0.61991399999999997</c:v>
                </c:pt>
                <c:pt idx="5695">
                  <c:v>0.62005299999999997</c:v>
                </c:pt>
                <c:pt idx="5696">
                  <c:v>0.62019199999999997</c:v>
                </c:pt>
                <c:pt idx="5697">
                  <c:v>0.62033099999999997</c:v>
                </c:pt>
                <c:pt idx="5698">
                  <c:v>0.62046999999999997</c:v>
                </c:pt>
                <c:pt idx="5699">
                  <c:v>0.62060899999999997</c:v>
                </c:pt>
                <c:pt idx="5700">
                  <c:v>0.62074799999999997</c:v>
                </c:pt>
                <c:pt idx="5701">
                  <c:v>0.62088699999999997</c:v>
                </c:pt>
                <c:pt idx="5702">
                  <c:v>0.62102599999999997</c:v>
                </c:pt>
                <c:pt idx="5703">
                  <c:v>0.62116499999999997</c:v>
                </c:pt>
                <c:pt idx="5704">
                  <c:v>0.62130399999999997</c:v>
                </c:pt>
                <c:pt idx="5705">
                  <c:v>0.62144200000000005</c:v>
                </c:pt>
                <c:pt idx="5706">
                  <c:v>0.62158100000000005</c:v>
                </c:pt>
                <c:pt idx="5707">
                  <c:v>0.62172000000000005</c:v>
                </c:pt>
                <c:pt idx="5708">
                  <c:v>0.62185800000000002</c:v>
                </c:pt>
                <c:pt idx="5709">
                  <c:v>0.62199700000000002</c:v>
                </c:pt>
                <c:pt idx="5710">
                  <c:v>0.62213499999999999</c:v>
                </c:pt>
                <c:pt idx="5711">
                  <c:v>0.62227399999999999</c:v>
                </c:pt>
                <c:pt idx="5712">
                  <c:v>0.62241199999999997</c:v>
                </c:pt>
                <c:pt idx="5713">
                  <c:v>0.62255099999999997</c:v>
                </c:pt>
                <c:pt idx="5714">
                  <c:v>0.62268900000000005</c:v>
                </c:pt>
                <c:pt idx="5715">
                  <c:v>0.62282700000000002</c:v>
                </c:pt>
                <c:pt idx="5716">
                  <c:v>0.62296600000000002</c:v>
                </c:pt>
                <c:pt idx="5717">
                  <c:v>0.62310399999999999</c:v>
                </c:pt>
                <c:pt idx="5718">
                  <c:v>0.62324199999999996</c:v>
                </c:pt>
                <c:pt idx="5719">
                  <c:v>0.62338000000000005</c:v>
                </c:pt>
                <c:pt idx="5720">
                  <c:v>0.62351800000000002</c:v>
                </c:pt>
                <c:pt idx="5721">
                  <c:v>0.62365599999999999</c:v>
                </c:pt>
                <c:pt idx="5722">
                  <c:v>0.62379399999999996</c:v>
                </c:pt>
                <c:pt idx="5723">
                  <c:v>0.62393200000000004</c:v>
                </c:pt>
                <c:pt idx="5724">
                  <c:v>0.62407000000000001</c:v>
                </c:pt>
                <c:pt idx="5725">
                  <c:v>0.62420799999999999</c:v>
                </c:pt>
                <c:pt idx="5726">
                  <c:v>0.62434500000000004</c:v>
                </c:pt>
                <c:pt idx="5727">
                  <c:v>0.62448300000000001</c:v>
                </c:pt>
                <c:pt idx="5728">
                  <c:v>0.62462099999999998</c:v>
                </c:pt>
                <c:pt idx="5729">
                  <c:v>0.62475800000000004</c:v>
                </c:pt>
                <c:pt idx="5730">
                  <c:v>0.62489600000000001</c:v>
                </c:pt>
                <c:pt idx="5731">
                  <c:v>0.62503399999999998</c:v>
                </c:pt>
                <c:pt idx="5732">
                  <c:v>0.62517100000000003</c:v>
                </c:pt>
                <c:pt idx="5733">
                  <c:v>0.62530799999999997</c:v>
                </c:pt>
                <c:pt idx="5734">
                  <c:v>0.62544599999999995</c:v>
                </c:pt>
                <c:pt idx="5735">
                  <c:v>0.625583</c:v>
                </c:pt>
                <c:pt idx="5736">
                  <c:v>0.62572000000000005</c:v>
                </c:pt>
                <c:pt idx="5737">
                  <c:v>0.62585800000000003</c:v>
                </c:pt>
                <c:pt idx="5738">
                  <c:v>0.62599499999999997</c:v>
                </c:pt>
                <c:pt idx="5739">
                  <c:v>0.62613200000000002</c:v>
                </c:pt>
                <c:pt idx="5740">
                  <c:v>0.62626899999999996</c:v>
                </c:pt>
                <c:pt idx="5741">
                  <c:v>0.62640600000000002</c:v>
                </c:pt>
                <c:pt idx="5742">
                  <c:v>0.62654299999999996</c:v>
                </c:pt>
                <c:pt idx="5743">
                  <c:v>0.62668000000000001</c:v>
                </c:pt>
                <c:pt idx="5744">
                  <c:v>0.62681699999999996</c:v>
                </c:pt>
                <c:pt idx="5745">
                  <c:v>0.62695400000000001</c:v>
                </c:pt>
                <c:pt idx="5746">
                  <c:v>0.62709099999999995</c:v>
                </c:pt>
                <c:pt idx="5747">
                  <c:v>0.62722699999999998</c:v>
                </c:pt>
                <c:pt idx="5748">
                  <c:v>0.62736400000000003</c:v>
                </c:pt>
                <c:pt idx="5749">
                  <c:v>0.62750099999999998</c:v>
                </c:pt>
                <c:pt idx="5750">
                  <c:v>0.627637</c:v>
                </c:pt>
                <c:pt idx="5751">
                  <c:v>0.62777400000000005</c:v>
                </c:pt>
                <c:pt idx="5752">
                  <c:v>0.62790999999999997</c:v>
                </c:pt>
                <c:pt idx="5753">
                  <c:v>0.62804700000000002</c:v>
                </c:pt>
                <c:pt idx="5754">
                  <c:v>0.62818300000000005</c:v>
                </c:pt>
                <c:pt idx="5755">
                  <c:v>0.62831899999999996</c:v>
                </c:pt>
                <c:pt idx="5756">
                  <c:v>0.62845600000000001</c:v>
                </c:pt>
                <c:pt idx="5757">
                  <c:v>0.62859200000000004</c:v>
                </c:pt>
                <c:pt idx="5758">
                  <c:v>0.62872799999999995</c:v>
                </c:pt>
                <c:pt idx="5759">
                  <c:v>0.62886399999999998</c:v>
                </c:pt>
                <c:pt idx="5760">
                  <c:v>0.629</c:v>
                </c:pt>
                <c:pt idx="5761">
                  <c:v>0.62913600000000003</c:v>
                </c:pt>
                <c:pt idx="5762">
                  <c:v>0.62927200000000005</c:v>
                </c:pt>
                <c:pt idx="5763">
                  <c:v>0.62940799999999997</c:v>
                </c:pt>
                <c:pt idx="5764">
                  <c:v>0.62954399999999999</c:v>
                </c:pt>
                <c:pt idx="5765">
                  <c:v>0.62968000000000002</c:v>
                </c:pt>
                <c:pt idx="5766">
                  <c:v>0.62981600000000004</c:v>
                </c:pt>
                <c:pt idx="5767">
                  <c:v>0.62995199999999996</c:v>
                </c:pt>
                <c:pt idx="5768">
                  <c:v>0.63008699999999995</c:v>
                </c:pt>
                <c:pt idx="5769">
                  <c:v>0.63022299999999998</c:v>
                </c:pt>
                <c:pt idx="5770">
                  <c:v>0.63035799999999997</c:v>
                </c:pt>
                <c:pt idx="5771">
                  <c:v>0.630494</c:v>
                </c:pt>
                <c:pt idx="5772">
                  <c:v>0.630629</c:v>
                </c:pt>
                <c:pt idx="5773">
                  <c:v>0.63076500000000002</c:v>
                </c:pt>
                <c:pt idx="5774">
                  <c:v>0.63090000000000002</c:v>
                </c:pt>
                <c:pt idx="5775">
                  <c:v>0.63103500000000001</c:v>
                </c:pt>
                <c:pt idx="5776">
                  <c:v>0.63117100000000004</c:v>
                </c:pt>
                <c:pt idx="5777">
                  <c:v>0.63130600000000003</c:v>
                </c:pt>
                <c:pt idx="5778">
                  <c:v>0.63144100000000003</c:v>
                </c:pt>
                <c:pt idx="5779">
                  <c:v>0.63157600000000003</c:v>
                </c:pt>
                <c:pt idx="5780">
                  <c:v>0.63171100000000002</c:v>
                </c:pt>
                <c:pt idx="5781">
                  <c:v>0.63184600000000002</c:v>
                </c:pt>
                <c:pt idx="5782">
                  <c:v>0.63198100000000001</c:v>
                </c:pt>
                <c:pt idx="5783">
                  <c:v>0.63211600000000001</c:v>
                </c:pt>
                <c:pt idx="5784">
                  <c:v>0.63225100000000001</c:v>
                </c:pt>
                <c:pt idx="5785">
                  <c:v>0.63238499999999997</c:v>
                </c:pt>
                <c:pt idx="5786">
                  <c:v>0.63251999999999997</c:v>
                </c:pt>
                <c:pt idx="5787">
                  <c:v>0.63265499999999997</c:v>
                </c:pt>
                <c:pt idx="5788">
                  <c:v>0.63278900000000005</c:v>
                </c:pt>
                <c:pt idx="5789">
                  <c:v>0.63292400000000004</c:v>
                </c:pt>
                <c:pt idx="5790">
                  <c:v>0.63305800000000001</c:v>
                </c:pt>
                <c:pt idx="5791">
                  <c:v>0.63319300000000001</c:v>
                </c:pt>
                <c:pt idx="5792">
                  <c:v>0.63332699999999997</c:v>
                </c:pt>
                <c:pt idx="5793">
                  <c:v>0.63346100000000005</c:v>
                </c:pt>
                <c:pt idx="5794">
                  <c:v>0.63359600000000005</c:v>
                </c:pt>
                <c:pt idx="5795">
                  <c:v>0.63373000000000002</c:v>
                </c:pt>
                <c:pt idx="5796">
                  <c:v>0.63386399999999998</c:v>
                </c:pt>
                <c:pt idx="5797">
                  <c:v>0.63399799999999995</c:v>
                </c:pt>
                <c:pt idx="5798">
                  <c:v>0.63413200000000003</c:v>
                </c:pt>
                <c:pt idx="5799">
                  <c:v>0.634266</c:v>
                </c:pt>
                <c:pt idx="5800">
                  <c:v>0.63439999999999996</c:v>
                </c:pt>
                <c:pt idx="5801">
                  <c:v>0.63453400000000004</c:v>
                </c:pt>
                <c:pt idx="5802">
                  <c:v>0.63466800000000001</c:v>
                </c:pt>
                <c:pt idx="5803">
                  <c:v>0.63480199999999998</c:v>
                </c:pt>
                <c:pt idx="5804">
                  <c:v>0.63493599999999994</c:v>
                </c:pt>
                <c:pt idx="5805">
                  <c:v>0.63506899999999999</c:v>
                </c:pt>
                <c:pt idx="5806">
                  <c:v>0.63520299999999996</c:v>
                </c:pt>
                <c:pt idx="5807">
                  <c:v>0.63533600000000001</c:v>
                </c:pt>
                <c:pt idx="5808">
                  <c:v>0.63546999999999998</c:v>
                </c:pt>
                <c:pt idx="5809">
                  <c:v>0.63560300000000003</c:v>
                </c:pt>
                <c:pt idx="5810">
                  <c:v>0.635737</c:v>
                </c:pt>
                <c:pt idx="5811">
                  <c:v>0.63587000000000005</c:v>
                </c:pt>
                <c:pt idx="5812">
                  <c:v>0.63600299999999999</c:v>
                </c:pt>
                <c:pt idx="5813">
                  <c:v>0.63613699999999995</c:v>
                </c:pt>
                <c:pt idx="5814">
                  <c:v>0.63627</c:v>
                </c:pt>
                <c:pt idx="5815">
                  <c:v>0.63640300000000005</c:v>
                </c:pt>
                <c:pt idx="5816">
                  <c:v>0.63653599999999999</c:v>
                </c:pt>
                <c:pt idx="5817">
                  <c:v>0.63666900000000004</c:v>
                </c:pt>
                <c:pt idx="5818">
                  <c:v>0.63680199999999998</c:v>
                </c:pt>
                <c:pt idx="5819">
                  <c:v>0.63693500000000003</c:v>
                </c:pt>
                <c:pt idx="5820">
                  <c:v>0.63706799999999997</c:v>
                </c:pt>
                <c:pt idx="5821">
                  <c:v>0.63720100000000002</c:v>
                </c:pt>
                <c:pt idx="5822">
                  <c:v>0.63733300000000004</c:v>
                </c:pt>
                <c:pt idx="5823">
                  <c:v>0.63746599999999998</c:v>
                </c:pt>
                <c:pt idx="5824">
                  <c:v>0.63759900000000003</c:v>
                </c:pt>
                <c:pt idx="5825">
                  <c:v>0.63773100000000005</c:v>
                </c:pt>
                <c:pt idx="5826">
                  <c:v>0.63786399999999999</c:v>
                </c:pt>
                <c:pt idx="5827">
                  <c:v>0.63799600000000001</c:v>
                </c:pt>
                <c:pt idx="5828">
                  <c:v>0.63812899999999995</c:v>
                </c:pt>
                <c:pt idx="5829">
                  <c:v>0.63826099999999997</c:v>
                </c:pt>
                <c:pt idx="5830">
                  <c:v>0.63839400000000002</c:v>
                </c:pt>
                <c:pt idx="5831">
                  <c:v>0.63852600000000004</c:v>
                </c:pt>
                <c:pt idx="5832">
                  <c:v>0.63865799999999995</c:v>
                </c:pt>
                <c:pt idx="5833">
                  <c:v>0.63878999999999997</c:v>
                </c:pt>
                <c:pt idx="5834">
                  <c:v>0.63892199999999999</c:v>
                </c:pt>
                <c:pt idx="5835">
                  <c:v>0.63905400000000001</c:v>
                </c:pt>
                <c:pt idx="5836">
                  <c:v>0.63918600000000003</c:v>
                </c:pt>
                <c:pt idx="5837">
                  <c:v>0.63931800000000005</c:v>
                </c:pt>
                <c:pt idx="5838">
                  <c:v>0.63944999999999996</c:v>
                </c:pt>
                <c:pt idx="5839">
                  <c:v>0.63958199999999998</c:v>
                </c:pt>
                <c:pt idx="5840">
                  <c:v>0.639714</c:v>
                </c:pt>
                <c:pt idx="5841">
                  <c:v>0.639845</c:v>
                </c:pt>
                <c:pt idx="5842">
                  <c:v>0.63997700000000002</c:v>
                </c:pt>
                <c:pt idx="5843">
                  <c:v>0.64010900000000004</c:v>
                </c:pt>
                <c:pt idx="5844">
                  <c:v>0.64024000000000003</c:v>
                </c:pt>
                <c:pt idx="5845">
                  <c:v>0.64037200000000005</c:v>
                </c:pt>
                <c:pt idx="5846">
                  <c:v>0.64050300000000004</c:v>
                </c:pt>
                <c:pt idx="5847">
                  <c:v>0.64063400000000004</c:v>
                </c:pt>
                <c:pt idx="5848">
                  <c:v>0.64076599999999995</c:v>
                </c:pt>
                <c:pt idx="5849">
                  <c:v>0.64089700000000005</c:v>
                </c:pt>
                <c:pt idx="5850">
                  <c:v>0.64102800000000004</c:v>
                </c:pt>
                <c:pt idx="5851">
                  <c:v>0.64115900000000003</c:v>
                </c:pt>
                <c:pt idx="5852">
                  <c:v>0.64129000000000003</c:v>
                </c:pt>
                <c:pt idx="5853">
                  <c:v>0.64142100000000002</c:v>
                </c:pt>
                <c:pt idx="5854">
                  <c:v>0.64155200000000001</c:v>
                </c:pt>
                <c:pt idx="5855">
                  <c:v>0.641683</c:v>
                </c:pt>
                <c:pt idx="5856">
                  <c:v>0.641814</c:v>
                </c:pt>
                <c:pt idx="5857">
                  <c:v>0.64194499999999999</c:v>
                </c:pt>
                <c:pt idx="5858">
                  <c:v>0.64207599999999998</c:v>
                </c:pt>
                <c:pt idx="5859">
                  <c:v>0.64220699999999997</c:v>
                </c:pt>
                <c:pt idx="5860">
                  <c:v>0.64233700000000005</c:v>
                </c:pt>
                <c:pt idx="5861">
                  <c:v>0.64246800000000004</c:v>
                </c:pt>
                <c:pt idx="5862">
                  <c:v>0.642598</c:v>
                </c:pt>
                <c:pt idx="5863">
                  <c:v>0.64272899999999999</c:v>
                </c:pt>
                <c:pt idx="5864">
                  <c:v>0.64285899999999996</c:v>
                </c:pt>
                <c:pt idx="5865">
                  <c:v>0.64298999999999995</c:v>
                </c:pt>
                <c:pt idx="5866">
                  <c:v>0.64312000000000002</c:v>
                </c:pt>
                <c:pt idx="5867">
                  <c:v>0.64324999999999999</c:v>
                </c:pt>
                <c:pt idx="5868">
                  <c:v>0.64338099999999998</c:v>
                </c:pt>
                <c:pt idx="5869">
                  <c:v>0.64351100000000006</c:v>
                </c:pt>
                <c:pt idx="5870">
                  <c:v>0.64364100000000002</c:v>
                </c:pt>
                <c:pt idx="5871">
                  <c:v>0.64377099999999998</c:v>
                </c:pt>
                <c:pt idx="5872">
                  <c:v>0.64390099999999995</c:v>
                </c:pt>
                <c:pt idx="5873">
                  <c:v>0.64403100000000002</c:v>
                </c:pt>
                <c:pt idx="5874">
                  <c:v>0.64416099999999998</c:v>
                </c:pt>
                <c:pt idx="5875">
                  <c:v>0.64429000000000003</c:v>
                </c:pt>
                <c:pt idx="5876">
                  <c:v>0.64441999999999999</c:v>
                </c:pt>
                <c:pt idx="5877">
                  <c:v>0.64454999999999996</c:v>
                </c:pt>
                <c:pt idx="5878">
                  <c:v>0.64468000000000003</c:v>
                </c:pt>
                <c:pt idx="5879">
                  <c:v>0.64480899999999997</c:v>
                </c:pt>
                <c:pt idx="5880">
                  <c:v>0.64493900000000004</c:v>
                </c:pt>
                <c:pt idx="5881">
                  <c:v>0.64506799999999997</c:v>
                </c:pt>
                <c:pt idx="5882">
                  <c:v>0.64519800000000005</c:v>
                </c:pt>
                <c:pt idx="5883">
                  <c:v>0.64532699999999998</c:v>
                </c:pt>
                <c:pt idx="5884">
                  <c:v>0.64545600000000003</c:v>
                </c:pt>
                <c:pt idx="5885">
                  <c:v>0.64558599999999999</c:v>
                </c:pt>
                <c:pt idx="5886">
                  <c:v>0.64571500000000004</c:v>
                </c:pt>
                <c:pt idx="5887">
                  <c:v>0.64584399999999997</c:v>
                </c:pt>
                <c:pt idx="5888">
                  <c:v>0.64597300000000002</c:v>
                </c:pt>
                <c:pt idx="5889">
                  <c:v>0.64610199999999995</c:v>
                </c:pt>
                <c:pt idx="5890">
                  <c:v>0.646231</c:v>
                </c:pt>
                <c:pt idx="5891">
                  <c:v>0.64636000000000005</c:v>
                </c:pt>
                <c:pt idx="5892">
                  <c:v>0.64648899999999998</c:v>
                </c:pt>
                <c:pt idx="5893">
                  <c:v>0.64661800000000003</c:v>
                </c:pt>
                <c:pt idx="5894">
                  <c:v>0.64674699999999996</c:v>
                </c:pt>
                <c:pt idx="5895">
                  <c:v>0.64687499999999998</c:v>
                </c:pt>
                <c:pt idx="5896">
                  <c:v>0.64700400000000002</c:v>
                </c:pt>
                <c:pt idx="5897">
                  <c:v>0.64713299999999996</c:v>
                </c:pt>
                <c:pt idx="5898">
                  <c:v>0.64726099999999998</c:v>
                </c:pt>
                <c:pt idx="5899">
                  <c:v>0.64739000000000002</c:v>
                </c:pt>
                <c:pt idx="5900">
                  <c:v>0.64751800000000004</c:v>
                </c:pt>
                <c:pt idx="5901">
                  <c:v>0.64764699999999997</c:v>
                </c:pt>
                <c:pt idx="5902">
                  <c:v>0.64777499999999999</c:v>
                </c:pt>
                <c:pt idx="5903">
                  <c:v>0.64790300000000001</c:v>
                </c:pt>
                <c:pt idx="5904">
                  <c:v>0.64803100000000002</c:v>
                </c:pt>
                <c:pt idx="5905">
                  <c:v>0.64815999999999996</c:v>
                </c:pt>
                <c:pt idx="5906">
                  <c:v>0.64828799999999998</c:v>
                </c:pt>
                <c:pt idx="5907">
                  <c:v>0.64841599999999999</c:v>
                </c:pt>
                <c:pt idx="5908">
                  <c:v>0.64854400000000001</c:v>
                </c:pt>
                <c:pt idx="5909">
                  <c:v>0.64867200000000003</c:v>
                </c:pt>
                <c:pt idx="5910">
                  <c:v>0.64880000000000004</c:v>
                </c:pt>
                <c:pt idx="5911">
                  <c:v>0.64892700000000003</c:v>
                </c:pt>
                <c:pt idx="5912">
                  <c:v>0.64905500000000005</c:v>
                </c:pt>
                <c:pt idx="5913">
                  <c:v>0.64918299999999995</c:v>
                </c:pt>
                <c:pt idx="5914">
                  <c:v>0.64931099999999997</c:v>
                </c:pt>
                <c:pt idx="5915">
                  <c:v>0.64943799999999996</c:v>
                </c:pt>
                <c:pt idx="5916">
                  <c:v>0.64956599999999998</c:v>
                </c:pt>
                <c:pt idx="5917">
                  <c:v>0.64969299999999996</c:v>
                </c:pt>
                <c:pt idx="5918">
                  <c:v>0.64982099999999998</c:v>
                </c:pt>
                <c:pt idx="5919">
                  <c:v>0.64994799999999997</c:v>
                </c:pt>
                <c:pt idx="5920">
                  <c:v>0.65007599999999999</c:v>
                </c:pt>
                <c:pt idx="5921">
                  <c:v>0.65020299999999998</c:v>
                </c:pt>
                <c:pt idx="5922">
                  <c:v>0.65032999999999996</c:v>
                </c:pt>
                <c:pt idx="5923">
                  <c:v>0.65045699999999995</c:v>
                </c:pt>
                <c:pt idx="5924">
                  <c:v>0.65058400000000005</c:v>
                </c:pt>
                <c:pt idx="5925">
                  <c:v>0.65071199999999996</c:v>
                </c:pt>
                <c:pt idx="5926">
                  <c:v>0.65083899999999995</c:v>
                </c:pt>
                <c:pt idx="5927">
                  <c:v>0.65096600000000004</c:v>
                </c:pt>
                <c:pt idx="5928">
                  <c:v>0.651092</c:v>
                </c:pt>
                <c:pt idx="5929">
                  <c:v>0.65121899999999999</c:v>
                </c:pt>
                <c:pt idx="5930">
                  <c:v>0.65134599999999998</c:v>
                </c:pt>
                <c:pt idx="5931">
                  <c:v>0.65147299999999997</c:v>
                </c:pt>
                <c:pt idx="5932">
                  <c:v>0.65159999999999996</c:v>
                </c:pt>
                <c:pt idx="5933">
                  <c:v>0.65172600000000003</c:v>
                </c:pt>
                <c:pt idx="5934">
                  <c:v>0.65185300000000002</c:v>
                </c:pt>
                <c:pt idx="5935">
                  <c:v>0.65197899999999998</c:v>
                </c:pt>
                <c:pt idx="5936">
                  <c:v>0.65210599999999996</c:v>
                </c:pt>
                <c:pt idx="5937">
                  <c:v>0.65223200000000003</c:v>
                </c:pt>
                <c:pt idx="5938">
                  <c:v>0.65235900000000002</c:v>
                </c:pt>
                <c:pt idx="5939">
                  <c:v>0.65248499999999998</c:v>
                </c:pt>
                <c:pt idx="5940">
                  <c:v>0.65261100000000005</c:v>
                </c:pt>
                <c:pt idx="5941">
                  <c:v>0.65273700000000001</c:v>
                </c:pt>
                <c:pt idx="5942">
                  <c:v>0.65286299999999997</c:v>
                </c:pt>
                <c:pt idx="5943">
                  <c:v>0.65298999999999996</c:v>
                </c:pt>
                <c:pt idx="5944">
                  <c:v>0.65311600000000003</c:v>
                </c:pt>
                <c:pt idx="5945">
                  <c:v>0.65324199999999999</c:v>
                </c:pt>
                <c:pt idx="5946">
                  <c:v>0.65336700000000003</c:v>
                </c:pt>
                <c:pt idx="5947">
                  <c:v>0.65349299999999999</c:v>
                </c:pt>
                <c:pt idx="5948">
                  <c:v>0.65361899999999995</c:v>
                </c:pt>
                <c:pt idx="5949">
                  <c:v>0.65374500000000002</c:v>
                </c:pt>
                <c:pt idx="5950">
                  <c:v>0.65387099999999998</c:v>
                </c:pt>
                <c:pt idx="5951">
                  <c:v>0.65399600000000002</c:v>
                </c:pt>
                <c:pt idx="5952">
                  <c:v>0.65412199999999998</c:v>
                </c:pt>
                <c:pt idx="5953">
                  <c:v>0.65424700000000002</c:v>
                </c:pt>
                <c:pt idx="5954">
                  <c:v>0.65437299999999998</c:v>
                </c:pt>
                <c:pt idx="5955">
                  <c:v>0.65449800000000002</c:v>
                </c:pt>
                <c:pt idx="5956">
                  <c:v>0.65462399999999998</c:v>
                </c:pt>
                <c:pt idx="5957">
                  <c:v>0.65474900000000003</c:v>
                </c:pt>
                <c:pt idx="5958">
                  <c:v>0.65487399999999996</c:v>
                </c:pt>
                <c:pt idx="5959">
                  <c:v>0.65500000000000003</c:v>
                </c:pt>
                <c:pt idx="5960">
                  <c:v>0.65512499999999996</c:v>
                </c:pt>
                <c:pt idx="5961">
                  <c:v>0.65525</c:v>
                </c:pt>
                <c:pt idx="5962">
                  <c:v>0.65537500000000004</c:v>
                </c:pt>
                <c:pt idx="5963">
                  <c:v>0.65549999999999997</c:v>
                </c:pt>
                <c:pt idx="5964">
                  <c:v>0.65562500000000001</c:v>
                </c:pt>
                <c:pt idx="5965">
                  <c:v>0.65575000000000006</c:v>
                </c:pt>
                <c:pt idx="5966">
                  <c:v>0.65587499999999999</c:v>
                </c:pt>
                <c:pt idx="5967">
                  <c:v>0.655999</c:v>
                </c:pt>
                <c:pt idx="5968">
                  <c:v>0.65612400000000004</c:v>
                </c:pt>
                <c:pt idx="5969">
                  <c:v>0.65624899999999997</c:v>
                </c:pt>
                <c:pt idx="5970">
                  <c:v>0.65637299999999998</c:v>
                </c:pt>
                <c:pt idx="5971">
                  <c:v>0.65649800000000003</c:v>
                </c:pt>
                <c:pt idx="5972">
                  <c:v>0.65662200000000004</c:v>
                </c:pt>
                <c:pt idx="5973">
                  <c:v>0.65674699999999997</c:v>
                </c:pt>
                <c:pt idx="5974">
                  <c:v>0.65687099999999998</c:v>
                </c:pt>
                <c:pt idx="5975">
                  <c:v>0.65699600000000002</c:v>
                </c:pt>
                <c:pt idx="5976">
                  <c:v>0.65712000000000004</c:v>
                </c:pt>
                <c:pt idx="5977">
                  <c:v>0.65724400000000005</c:v>
                </c:pt>
                <c:pt idx="5978">
                  <c:v>0.65736799999999995</c:v>
                </c:pt>
                <c:pt idx="5979">
                  <c:v>0.65749299999999999</c:v>
                </c:pt>
                <c:pt idx="5980">
                  <c:v>0.65761700000000001</c:v>
                </c:pt>
                <c:pt idx="5981">
                  <c:v>0.65774100000000002</c:v>
                </c:pt>
                <c:pt idx="5982">
                  <c:v>0.65786500000000003</c:v>
                </c:pt>
                <c:pt idx="5983">
                  <c:v>0.65798900000000005</c:v>
                </c:pt>
                <c:pt idx="5984">
                  <c:v>0.65811200000000003</c:v>
                </c:pt>
                <c:pt idx="5985">
                  <c:v>0.65823600000000004</c:v>
                </c:pt>
                <c:pt idx="5986">
                  <c:v>0.65835999999999995</c:v>
                </c:pt>
                <c:pt idx="5987">
                  <c:v>0.65848399999999996</c:v>
                </c:pt>
                <c:pt idx="5988">
                  <c:v>0.65860700000000005</c:v>
                </c:pt>
                <c:pt idx="5989">
                  <c:v>0.65873099999999996</c:v>
                </c:pt>
                <c:pt idx="5990">
                  <c:v>0.65885499999999997</c:v>
                </c:pt>
                <c:pt idx="5991">
                  <c:v>0.65897799999999995</c:v>
                </c:pt>
                <c:pt idx="5992">
                  <c:v>0.65910199999999997</c:v>
                </c:pt>
                <c:pt idx="5993">
                  <c:v>0.65922499999999995</c:v>
                </c:pt>
                <c:pt idx="5994">
                  <c:v>0.65934800000000005</c:v>
                </c:pt>
                <c:pt idx="5995">
                  <c:v>0.65947199999999995</c:v>
                </c:pt>
                <c:pt idx="5996">
                  <c:v>0.65959500000000004</c:v>
                </c:pt>
                <c:pt idx="5997">
                  <c:v>0.65971800000000003</c:v>
                </c:pt>
                <c:pt idx="5998">
                  <c:v>0.65984100000000001</c:v>
                </c:pt>
                <c:pt idx="5999">
                  <c:v>0.659964</c:v>
                </c:pt>
                <c:pt idx="6000">
                  <c:v>0.66008699999999998</c:v>
                </c:pt>
                <c:pt idx="6001">
                  <c:v>0.66020999999999996</c:v>
                </c:pt>
                <c:pt idx="6002">
                  <c:v>0.66033299999999995</c:v>
                </c:pt>
                <c:pt idx="6003">
                  <c:v>0.66045600000000004</c:v>
                </c:pt>
                <c:pt idx="6004">
                  <c:v>0.66057900000000003</c:v>
                </c:pt>
                <c:pt idx="6005">
                  <c:v>0.66070099999999998</c:v>
                </c:pt>
                <c:pt idx="6006">
                  <c:v>0.66082399999999997</c:v>
                </c:pt>
                <c:pt idx="6007">
                  <c:v>0.66094699999999995</c:v>
                </c:pt>
                <c:pt idx="6008">
                  <c:v>0.66106900000000002</c:v>
                </c:pt>
                <c:pt idx="6009">
                  <c:v>0.661192</c:v>
                </c:pt>
                <c:pt idx="6010">
                  <c:v>0.66131399999999996</c:v>
                </c:pt>
                <c:pt idx="6011">
                  <c:v>0.66143700000000005</c:v>
                </c:pt>
                <c:pt idx="6012">
                  <c:v>0.66155900000000001</c:v>
                </c:pt>
                <c:pt idx="6013">
                  <c:v>0.66168099999999996</c:v>
                </c:pt>
                <c:pt idx="6014">
                  <c:v>0.66180399999999995</c:v>
                </c:pt>
                <c:pt idx="6015">
                  <c:v>0.66192600000000001</c:v>
                </c:pt>
                <c:pt idx="6016">
                  <c:v>0.66204799999999997</c:v>
                </c:pt>
                <c:pt idx="6017">
                  <c:v>0.66217000000000004</c:v>
                </c:pt>
                <c:pt idx="6018">
                  <c:v>0.66229199999999999</c:v>
                </c:pt>
                <c:pt idx="6019">
                  <c:v>0.66241399999999995</c:v>
                </c:pt>
                <c:pt idx="6020">
                  <c:v>0.66253600000000001</c:v>
                </c:pt>
                <c:pt idx="6021">
                  <c:v>0.66265799999999997</c:v>
                </c:pt>
                <c:pt idx="6022">
                  <c:v>0.66278000000000004</c:v>
                </c:pt>
                <c:pt idx="6023">
                  <c:v>0.66290199999999999</c:v>
                </c:pt>
                <c:pt idx="6024">
                  <c:v>0.66302300000000003</c:v>
                </c:pt>
                <c:pt idx="6025">
                  <c:v>0.66314499999999998</c:v>
                </c:pt>
                <c:pt idx="6026">
                  <c:v>0.66326700000000005</c:v>
                </c:pt>
                <c:pt idx="6027">
                  <c:v>0.66338799999999998</c:v>
                </c:pt>
                <c:pt idx="6028">
                  <c:v>0.66351000000000004</c:v>
                </c:pt>
                <c:pt idx="6029">
                  <c:v>0.66363099999999997</c:v>
                </c:pt>
                <c:pt idx="6030">
                  <c:v>0.66375300000000004</c:v>
                </c:pt>
                <c:pt idx="6031">
                  <c:v>0.66387399999999996</c:v>
                </c:pt>
                <c:pt idx="6032">
                  <c:v>0.663995</c:v>
                </c:pt>
                <c:pt idx="6033">
                  <c:v>0.66411699999999996</c:v>
                </c:pt>
                <c:pt idx="6034">
                  <c:v>0.664238</c:v>
                </c:pt>
                <c:pt idx="6035">
                  <c:v>0.66435900000000003</c:v>
                </c:pt>
                <c:pt idx="6036">
                  <c:v>0.66447999999999996</c:v>
                </c:pt>
                <c:pt idx="6037">
                  <c:v>0.664601</c:v>
                </c:pt>
                <c:pt idx="6038">
                  <c:v>0.66472200000000004</c:v>
                </c:pt>
                <c:pt idx="6039">
                  <c:v>0.66484299999999996</c:v>
                </c:pt>
                <c:pt idx="6040">
                  <c:v>0.664964</c:v>
                </c:pt>
                <c:pt idx="6041">
                  <c:v>0.66508500000000004</c:v>
                </c:pt>
                <c:pt idx="6042">
                  <c:v>0.66520599999999996</c:v>
                </c:pt>
                <c:pt idx="6043">
                  <c:v>0.66532599999999997</c:v>
                </c:pt>
                <c:pt idx="6044">
                  <c:v>0.66544700000000001</c:v>
                </c:pt>
                <c:pt idx="6045">
                  <c:v>0.66556800000000005</c:v>
                </c:pt>
                <c:pt idx="6046">
                  <c:v>0.66568799999999995</c:v>
                </c:pt>
                <c:pt idx="6047">
                  <c:v>0.66580899999999998</c:v>
                </c:pt>
                <c:pt idx="6048">
                  <c:v>0.66592899999999999</c:v>
                </c:pt>
                <c:pt idx="6049">
                  <c:v>0.66605000000000003</c:v>
                </c:pt>
                <c:pt idx="6050">
                  <c:v>0.66617000000000004</c:v>
                </c:pt>
                <c:pt idx="6051">
                  <c:v>0.66629000000000005</c:v>
                </c:pt>
                <c:pt idx="6052">
                  <c:v>0.66641099999999998</c:v>
                </c:pt>
                <c:pt idx="6053">
                  <c:v>0.66653099999999998</c:v>
                </c:pt>
                <c:pt idx="6054">
                  <c:v>0.66665099999999999</c:v>
                </c:pt>
                <c:pt idx="6055">
                  <c:v>0.666771</c:v>
                </c:pt>
                <c:pt idx="6056">
                  <c:v>0.66689100000000001</c:v>
                </c:pt>
                <c:pt idx="6057">
                  <c:v>0.66701100000000002</c:v>
                </c:pt>
                <c:pt idx="6058">
                  <c:v>0.66713100000000003</c:v>
                </c:pt>
                <c:pt idx="6059">
                  <c:v>0.66725100000000004</c:v>
                </c:pt>
                <c:pt idx="6060">
                  <c:v>0.66737100000000005</c:v>
                </c:pt>
                <c:pt idx="6061">
                  <c:v>0.66749099999999995</c:v>
                </c:pt>
                <c:pt idx="6062">
                  <c:v>0.66761000000000004</c:v>
                </c:pt>
                <c:pt idx="6063">
                  <c:v>0.66773000000000005</c:v>
                </c:pt>
                <c:pt idx="6064">
                  <c:v>0.66785000000000005</c:v>
                </c:pt>
                <c:pt idx="6065">
                  <c:v>0.66796900000000003</c:v>
                </c:pt>
                <c:pt idx="6066">
                  <c:v>0.66808900000000004</c:v>
                </c:pt>
                <c:pt idx="6067">
                  <c:v>0.66820800000000002</c:v>
                </c:pt>
                <c:pt idx="6068">
                  <c:v>0.66832800000000003</c:v>
                </c:pt>
                <c:pt idx="6069">
                  <c:v>0.66844700000000001</c:v>
                </c:pt>
                <c:pt idx="6070">
                  <c:v>0.66856599999999999</c:v>
                </c:pt>
                <c:pt idx="6071">
                  <c:v>0.668686</c:v>
                </c:pt>
                <c:pt idx="6072">
                  <c:v>0.66880499999999998</c:v>
                </c:pt>
                <c:pt idx="6073">
                  <c:v>0.66892399999999996</c:v>
                </c:pt>
                <c:pt idx="6074">
                  <c:v>0.66904300000000005</c:v>
                </c:pt>
                <c:pt idx="6075">
                  <c:v>0.66916200000000003</c:v>
                </c:pt>
                <c:pt idx="6076">
                  <c:v>0.66928100000000001</c:v>
                </c:pt>
                <c:pt idx="6077">
                  <c:v>0.6694</c:v>
                </c:pt>
                <c:pt idx="6078">
                  <c:v>0.66951899999999998</c:v>
                </c:pt>
                <c:pt idx="6079">
                  <c:v>0.66963799999999996</c:v>
                </c:pt>
                <c:pt idx="6080">
                  <c:v>0.66975700000000005</c:v>
                </c:pt>
                <c:pt idx="6081">
                  <c:v>0.669875</c:v>
                </c:pt>
                <c:pt idx="6082">
                  <c:v>0.66999399999999998</c:v>
                </c:pt>
                <c:pt idx="6083">
                  <c:v>0.67011299999999996</c:v>
                </c:pt>
                <c:pt idx="6084">
                  <c:v>0.67023100000000002</c:v>
                </c:pt>
                <c:pt idx="6085">
                  <c:v>0.67035</c:v>
                </c:pt>
                <c:pt idx="6086">
                  <c:v>0.67046799999999995</c:v>
                </c:pt>
                <c:pt idx="6087">
                  <c:v>0.67058700000000004</c:v>
                </c:pt>
                <c:pt idx="6088">
                  <c:v>0.670705</c:v>
                </c:pt>
                <c:pt idx="6089">
                  <c:v>0.67082299999999995</c:v>
                </c:pt>
                <c:pt idx="6090">
                  <c:v>0.67094200000000004</c:v>
                </c:pt>
                <c:pt idx="6091">
                  <c:v>0.67105999999999999</c:v>
                </c:pt>
                <c:pt idx="6092">
                  <c:v>0.67117800000000005</c:v>
                </c:pt>
                <c:pt idx="6093">
                  <c:v>0.671296</c:v>
                </c:pt>
                <c:pt idx="6094">
                  <c:v>0.67141399999999996</c:v>
                </c:pt>
                <c:pt idx="6095">
                  <c:v>0.67153200000000002</c:v>
                </c:pt>
                <c:pt idx="6096">
                  <c:v>0.67164999999999997</c:v>
                </c:pt>
                <c:pt idx="6097">
                  <c:v>0.67176800000000003</c:v>
                </c:pt>
                <c:pt idx="6098">
                  <c:v>0.67188599999999998</c:v>
                </c:pt>
                <c:pt idx="6099">
                  <c:v>0.67200400000000005</c:v>
                </c:pt>
                <c:pt idx="6100">
                  <c:v>0.672122</c:v>
                </c:pt>
                <c:pt idx="6101">
                  <c:v>0.67223900000000003</c:v>
                </c:pt>
                <c:pt idx="6102">
                  <c:v>0.67235699999999998</c:v>
                </c:pt>
                <c:pt idx="6103">
                  <c:v>0.67247500000000004</c:v>
                </c:pt>
                <c:pt idx="6104">
                  <c:v>0.67259199999999997</c:v>
                </c:pt>
                <c:pt idx="6105">
                  <c:v>0.67271000000000003</c:v>
                </c:pt>
                <c:pt idx="6106">
                  <c:v>0.67282699999999995</c:v>
                </c:pt>
                <c:pt idx="6107">
                  <c:v>0.67294399999999999</c:v>
                </c:pt>
                <c:pt idx="6108">
                  <c:v>0.67306200000000005</c:v>
                </c:pt>
                <c:pt idx="6109">
                  <c:v>0.67317899999999997</c:v>
                </c:pt>
                <c:pt idx="6110">
                  <c:v>0.67329600000000001</c:v>
                </c:pt>
                <c:pt idx="6111">
                  <c:v>0.67341399999999996</c:v>
                </c:pt>
                <c:pt idx="6112">
                  <c:v>0.67353099999999999</c:v>
                </c:pt>
                <c:pt idx="6113">
                  <c:v>0.67364800000000002</c:v>
                </c:pt>
                <c:pt idx="6114">
                  <c:v>0.67376499999999995</c:v>
                </c:pt>
                <c:pt idx="6115">
                  <c:v>0.67388199999999998</c:v>
                </c:pt>
                <c:pt idx="6116">
                  <c:v>0.67399900000000001</c:v>
                </c:pt>
                <c:pt idx="6117">
                  <c:v>0.67411600000000005</c:v>
                </c:pt>
                <c:pt idx="6118">
                  <c:v>0.67423200000000005</c:v>
                </c:pt>
                <c:pt idx="6119">
                  <c:v>0.67434899999999998</c:v>
                </c:pt>
                <c:pt idx="6120">
                  <c:v>0.67446600000000001</c:v>
                </c:pt>
                <c:pt idx="6121">
                  <c:v>0.67458300000000004</c:v>
                </c:pt>
                <c:pt idx="6122">
                  <c:v>0.67469900000000005</c:v>
                </c:pt>
                <c:pt idx="6123">
                  <c:v>0.67481599999999997</c:v>
                </c:pt>
                <c:pt idx="6124">
                  <c:v>0.67493199999999998</c:v>
                </c:pt>
                <c:pt idx="6125">
                  <c:v>0.67504900000000001</c:v>
                </c:pt>
                <c:pt idx="6126">
                  <c:v>0.67516500000000002</c:v>
                </c:pt>
                <c:pt idx="6127">
                  <c:v>0.67528200000000005</c:v>
                </c:pt>
                <c:pt idx="6128">
                  <c:v>0.67539800000000005</c:v>
                </c:pt>
                <c:pt idx="6129">
                  <c:v>0.67551399999999995</c:v>
                </c:pt>
                <c:pt idx="6130">
                  <c:v>0.67562999999999995</c:v>
                </c:pt>
                <c:pt idx="6131">
                  <c:v>0.67574699999999999</c:v>
                </c:pt>
                <c:pt idx="6132">
                  <c:v>0.67586299999999999</c:v>
                </c:pt>
                <c:pt idx="6133">
                  <c:v>0.675979</c:v>
                </c:pt>
                <c:pt idx="6134">
                  <c:v>0.676095</c:v>
                </c:pt>
                <c:pt idx="6135">
                  <c:v>0.67621100000000001</c:v>
                </c:pt>
                <c:pt idx="6136">
                  <c:v>0.67632700000000001</c:v>
                </c:pt>
                <c:pt idx="6137">
                  <c:v>0.67644199999999999</c:v>
                </c:pt>
                <c:pt idx="6138">
                  <c:v>0.67655799999999999</c:v>
                </c:pt>
                <c:pt idx="6139">
                  <c:v>0.676674</c:v>
                </c:pt>
                <c:pt idx="6140">
                  <c:v>0.67679</c:v>
                </c:pt>
                <c:pt idx="6141">
                  <c:v>0.67690499999999998</c:v>
                </c:pt>
                <c:pt idx="6142">
                  <c:v>0.67702099999999998</c:v>
                </c:pt>
                <c:pt idx="6143">
                  <c:v>0.67713699999999999</c:v>
                </c:pt>
                <c:pt idx="6144">
                  <c:v>0.67725199999999997</c:v>
                </c:pt>
                <c:pt idx="6145">
                  <c:v>0.67736700000000005</c:v>
                </c:pt>
                <c:pt idx="6146">
                  <c:v>0.67748299999999995</c:v>
                </c:pt>
                <c:pt idx="6147">
                  <c:v>0.67759800000000003</c:v>
                </c:pt>
                <c:pt idx="6148">
                  <c:v>0.67771400000000004</c:v>
                </c:pt>
                <c:pt idx="6149">
                  <c:v>0.67782900000000001</c:v>
                </c:pt>
                <c:pt idx="6150">
                  <c:v>0.67794399999999999</c:v>
                </c:pt>
                <c:pt idx="6151">
                  <c:v>0.67805899999999997</c:v>
                </c:pt>
                <c:pt idx="6152">
                  <c:v>0.67817400000000005</c:v>
                </c:pt>
                <c:pt idx="6153">
                  <c:v>0.67828900000000003</c:v>
                </c:pt>
                <c:pt idx="6154">
                  <c:v>0.67840400000000001</c:v>
                </c:pt>
                <c:pt idx="6155">
                  <c:v>0.67851899999999998</c:v>
                </c:pt>
                <c:pt idx="6156">
                  <c:v>0.67863399999999996</c:v>
                </c:pt>
                <c:pt idx="6157">
                  <c:v>0.67874900000000005</c:v>
                </c:pt>
                <c:pt idx="6158">
                  <c:v>0.67886400000000002</c:v>
                </c:pt>
                <c:pt idx="6159">
                  <c:v>0.67897799999999997</c:v>
                </c:pt>
                <c:pt idx="6160">
                  <c:v>0.67909299999999995</c:v>
                </c:pt>
                <c:pt idx="6161">
                  <c:v>0.67920800000000003</c:v>
                </c:pt>
                <c:pt idx="6162">
                  <c:v>0.67932199999999998</c:v>
                </c:pt>
                <c:pt idx="6163">
                  <c:v>0.67943699999999996</c:v>
                </c:pt>
                <c:pt idx="6164">
                  <c:v>0.67955100000000002</c:v>
                </c:pt>
                <c:pt idx="6165">
                  <c:v>0.67966599999999999</c:v>
                </c:pt>
                <c:pt idx="6166">
                  <c:v>0.67978000000000005</c:v>
                </c:pt>
                <c:pt idx="6167">
                  <c:v>0.679894</c:v>
                </c:pt>
                <c:pt idx="6168">
                  <c:v>0.68000899999999997</c:v>
                </c:pt>
                <c:pt idx="6169">
                  <c:v>0.68012300000000003</c:v>
                </c:pt>
                <c:pt idx="6170">
                  <c:v>0.68023699999999998</c:v>
                </c:pt>
                <c:pt idx="6171">
                  <c:v>0.68035100000000004</c:v>
                </c:pt>
                <c:pt idx="6172">
                  <c:v>0.68046499999999999</c:v>
                </c:pt>
                <c:pt idx="6173">
                  <c:v>0.68057900000000005</c:v>
                </c:pt>
                <c:pt idx="6174">
                  <c:v>0.68069299999999999</c:v>
                </c:pt>
                <c:pt idx="6175">
                  <c:v>0.68080700000000005</c:v>
                </c:pt>
                <c:pt idx="6176">
                  <c:v>0.680921</c:v>
                </c:pt>
                <c:pt idx="6177">
                  <c:v>0.68103499999999995</c:v>
                </c:pt>
                <c:pt idx="6178">
                  <c:v>0.68114799999999998</c:v>
                </c:pt>
                <c:pt idx="6179">
                  <c:v>0.68126200000000003</c:v>
                </c:pt>
                <c:pt idx="6180">
                  <c:v>0.68137599999999998</c:v>
                </c:pt>
                <c:pt idx="6181">
                  <c:v>0.68148900000000001</c:v>
                </c:pt>
                <c:pt idx="6182">
                  <c:v>0.68160299999999996</c:v>
                </c:pt>
                <c:pt idx="6183">
                  <c:v>0.68171599999999999</c:v>
                </c:pt>
                <c:pt idx="6184">
                  <c:v>0.68183000000000005</c:v>
                </c:pt>
                <c:pt idx="6185">
                  <c:v>0.68194299999999997</c:v>
                </c:pt>
                <c:pt idx="6186">
                  <c:v>0.68205700000000002</c:v>
                </c:pt>
                <c:pt idx="6187">
                  <c:v>0.68217000000000005</c:v>
                </c:pt>
                <c:pt idx="6188">
                  <c:v>0.68228299999999997</c:v>
                </c:pt>
                <c:pt idx="6189">
                  <c:v>0.682396</c:v>
                </c:pt>
                <c:pt idx="6190">
                  <c:v>0.68250999999999995</c:v>
                </c:pt>
                <c:pt idx="6191">
                  <c:v>0.68262299999999998</c:v>
                </c:pt>
                <c:pt idx="6192">
                  <c:v>0.68273600000000001</c:v>
                </c:pt>
                <c:pt idx="6193">
                  <c:v>0.68284900000000004</c:v>
                </c:pt>
                <c:pt idx="6194">
                  <c:v>0.68296199999999996</c:v>
                </c:pt>
                <c:pt idx="6195">
                  <c:v>0.68307399999999996</c:v>
                </c:pt>
                <c:pt idx="6196">
                  <c:v>0.68318699999999999</c:v>
                </c:pt>
                <c:pt idx="6197">
                  <c:v>0.68330000000000002</c:v>
                </c:pt>
                <c:pt idx="6198">
                  <c:v>0.68341300000000005</c:v>
                </c:pt>
                <c:pt idx="6199">
                  <c:v>0.68352500000000005</c:v>
                </c:pt>
                <c:pt idx="6200">
                  <c:v>0.68363799999999997</c:v>
                </c:pt>
                <c:pt idx="6201">
                  <c:v>0.683751</c:v>
                </c:pt>
                <c:pt idx="6202">
                  <c:v>0.683863</c:v>
                </c:pt>
                <c:pt idx="6203">
                  <c:v>0.68397600000000003</c:v>
                </c:pt>
                <c:pt idx="6204">
                  <c:v>0.68408800000000003</c:v>
                </c:pt>
                <c:pt idx="6205">
                  <c:v>0.68420000000000003</c:v>
                </c:pt>
                <c:pt idx="6206">
                  <c:v>0.68431299999999995</c:v>
                </c:pt>
                <c:pt idx="6207">
                  <c:v>0.68442499999999995</c:v>
                </c:pt>
                <c:pt idx="6208">
                  <c:v>0.68453699999999995</c:v>
                </c:pt>
                <c:pt idx="6209">
                  <c:v>0.68464899999999995</c:v>
                </c:pt>
                <c:pt idx="6210">
                  <c:v>0.68476099999999995</c:v>
                </c:pt>
                <c:pt idx="6211">
                  <c:v>0.68487399999999998</c:v>
                </c:pt>
                <c:pt idx="6212">
                  <c:v>0.68498599999999998</c:v>
                </c:pt>
                <c:pt idx="6213">
                  <c:v>0.68509699999999996</c:v>
                </c:pt>
                <c:pt idx="6214">
                  <c:v>0.68520899999999996</c:v>
                </c:pt>
                <c:pt idx="6215">
                  <c:v>0.68532099999999996</c:v>
                </c:pt>
                <c:pt idx="6216">
                  <c:v>0.68543299999999996</c:v>
                </c:pt>
                <c:pt idx="6217">
                  <c:v>0.68554499999999996</c:v>
                </c:pt>
                <c:pt idx="6218">
                  <c:v>0.68565600000000004</c:v>
                </c:pt>
                <c:pt idx="6219">
                  <c:v>0.68576800000000004</c:v>
                </c:pt>
                <c:pt idx="6220">
                  <c:v>0.68588000000000005</c:v>
                </c:pt>
                <c:pt idx="6221">
                  <c:v>0.68599100000000002</c:v>
                </c:pt>
                <c:pt idx="6222">
                  <c:v>0.68610300000000002</c:v>
                </c:pt>
                <c:pt idx="6223">
                  <c:v>0.68621399999999999</c:v>
                </c:pt>
                <c:pt idx="6224">
                  <c:v>0.68632599999999999</c:v>
                </c:pt>
                <c:pt idx="6225">
                  <c:v>0.68643699999999996</c:v>
                </c:pt>
                <c:pt idx="6226">
                  <c:v>0.68654800000000005</c:v>
                </c:pt>
                <c:pt idx="6227">
                  <c:v>0.68665900000000002</c:v>
                </c:pt>
                <c:pt idx="6228">
                  <c:v>0.68677100000000002</c:v>
                </c:pt>
                <c:pt idx="6229">
                  <c:v>0.68688199999999999</c:v>
                </c:pt>
                <c:pt idx="6230">
                  <c:v>0.68699299999999996</c:v>
                </c:pt>
                <c:pt idx="6231">
                  <c:v>0.68710400000000005</c:v>
                </c:pt>
                <c:pt idx="6232">
                  <c:v>0.68721500000000002</c:v>
                </c:pt>
                <c:pt idx="6233">
                  <c:v>0.68732599999999999</c:v>
                </c:pt>
                <c:pt idx="6234">
                  <c:v>0.68743600000000005</c:v>
                </c:pt>
                <c:pt idx="6235">
                  <c:v>0.68754700000000002</c:v>
                </c:pt>
                <c:pt idx="6236">
                  <c:v>0.68765799999999999</c:v>
                </c:pt>
                <c:pt idx="6237">
                  <c:v>0.68776899999999996</c:v>
                </c:pt>
                <c:pt idx="6238">
                  <c:v>0.68787900000000002</c:v>
                </c:pt>
                <c:pt idx="6239">
                  <c:v>0.68798999999999999</c:v>
                </c:pt>
                <c:pt idx="6240">
                  <c:v>0.68810099999999996</c:v>
                </c:pt>
                <c:pt idx="6241">
                  <c:v>0.68821100000000002</c:v>
                </c:pt>
                <c:pt idx="6242">
                  <c:v>0.68832099999999996</c:v>
                </c:pt>
                <c:pt idx="6243">
                  <c:v>0.68843200000000004</c:v>
                </c:pt>
                <c:pt idx="6244">
                  <c:v>0.68854199999999999</c:v>
                </c:pt>
                <c:pt idx="6245">
                  <c:v>0.68865200000000004</c:v>
                </c:pt>
                <c:pt idx="6246">
                  <c:v>0.68876300000000001</c:v>
                </c:pt>
                <c:pt idx="6247">
                  <c:v>0.68887299999999996</c:v>
                </c:pt>
                <c:pt idx="6248">
                  <c:v>0.68898300000000001</c:v>
                </c:pt>
                <c:pt idx="6249">
                  <c:v>0.68909299999999996</c:v>
                </c:pt>
                <c:pt idx="6250">
                  <c:v>0.68920300000000001</c:v>
                </c:pt>
                <c:pt idx="6251">
                  <c:v>0.68931299999999995</c:v>
                </c:pt>
                <c:pt idx="6252">
                  <c:v>0.68942300000000001</c:v>
                </c:pt>
                <c:pt idx="6253">
                  <c:v>0.68953299999999995</c:v>
                </c:pt>
                <c:pt idx="6254">
                  <c:v>0.68964300000000001</c:v>
                </c:pt>
                <c:pt idx="6255">
                  <c:v>0.68975200000000003</c:v>
                </c:pt>
                <c:pt idx="6256">
                  <c:v>0.68986199999999998</c:v>
                </c:pt>
                <c:pt idx="6257">
                  <c:v>0.68997200000000003</c:v>
                </c:pt>
                <c:pt idx="6258">
                  <c:v>0.69008100000000006</c:v>
                </c:pt>
                <c:pt idx="6259">
                  <c:v>0.690191</c:v>
                </c:pt>
                <c:pt idx="6260">
                  <c:v>0.69030000000000002</c:v>
                </c:pt>
                <c:pt idx="6261">
                  <c:v>0.69040999999999997</c:v>
                </c:pt>
                <c:pt idx="6262">
                  <c:v>0.69051899999999999</c:v>
                </c:pt>
                <c:pt idx="6263">
                  <c:v>0.69062800000000002</c:v>
                </c:pt>
                <c:pt idx="6264">
                  <c:v>0.69073799999999996</c:v>
                </c:pt>
                <c:pt idx="6265">
                  <c:v>0.69084699999999999</c:v>
                </c:pt>
                <c:pt idx="6266">
                  <c:v>0.69095600000000001</c:v>
                </c:pt>
                <c:pt idx="6267">
                  <c:v>0.69106500000000004</c:v>
                </c:pt>
                <c:pt idx="6268">
                  <c:v>0.69117399999999996</c:v>
                </c:pt>
                <c:pt idx="6269">
                  <c:v>0.69128299999999998</c:v>
                </c:pt>
                <c:pt idx="6270">
                  <c:v>0.69139200000000001</c:v>
                </c:pt>
                <c:pt idx="6271">
                  <c:v>0.69150100000000003</c:v>
                </c:pt>
                <c:pt idx="6272">
                  <c:v>0.69160999999999995</c:v>
                </c:pt>
                <c:pt idx="6273">
                  <c:v>0.69171800000000006</c:v>
                </c:pt>
                <c:pt idx="6274">
                  <c:v>0.69182699999999997</c:v>
                </c:pt>
                <c:pt idx="6275">
                  <c:v>0.691936</c:v>
                </c:pt>
                <c:pt idx="6276">
                  <c:v>0.69204399999999999</c:v>
                </c:pt>
                <c:pt idx="6277">
                  <c:v>0.69215300000000002</c:v>
                </c:pt>
                <c:pt idx="6278">
                  <c:v>0.69226100000000002</c:v>
                </c:pt>
                <c:pt idx="6279">
                  <c:v>0.69237000000000004</c:v>
                </c:pt>
                <c:pt idx="6280">
                  <c:v>0.69247800000000004</c:v>
                </c:pt>
                <c:pt idx="6281">
                  <c:v>0.69258699999999995</c:v>
                </c:pt>
                <c:pt idx="6282">
                  <c:v>0.69269499999999995</c:v>
                </c:pt>
                <c:pt idx="6283">
                  <c:v>0.69280299999999995</c:v>
                </c:pt>
                <c:pt idx="6284">
                  <c:v>0.69291100000000005</c:v>
                </c:pt>
                <c:pt idx="6285">
                  <c:v>0.69301900000000005</c:v>
                </c:pt>
                <c:pt idx="6286">
                  <c:v>0.69312700000000005</c:v>
                </c:pt>
                <c:pt idx="6287">
                  <c:v>0.69323500000000005</c:v>
                </c:pt>
                <c:pt idx="6288">
                  <c:v>0.69334300000000004</c:v>
                </c:pt>
                <c:pt idx="6289">
                  <c:v>0.69345100000000004</c:v>
                </c:pt>
                <c:pt idx="6290">
                  <c:v>0.69355900000000004</c:v>
                </c:pt>
                <c:pt idx="6291">
                  <c:v>0.69366700000000003</c:v>
                </c:pt>
                <c:pt idx="6292">
                  <c:v>0.693774</c:v>
                </c:pt>
                <c:pt idx="6293">
                  <c:v>0.693882</c:v>
                </c:pt>
                <c:pt idx="6294">
                  <c:v>0.69399</c:v>
                </c:pt>
                <c:pt idx="6295">
                  <c:v>0.69409699999999996</c:v>
                </c:pt>
                <c:pt idx="6296">
                  <c:v>0.69420499999999996</c:v>
                </c:pt>
                <c:pt idx="6297">
                  <c:v>0.69431200000000004</c:v>
                </c:pt>
                <c:pt idx="6298">
                  <c:v>0.69441900000000001</c:v>
                </c:pt>
                <c:pt idx="6299">
                  <c:v>0.69452700000000001</c:v>
                </c:pt>
                <c:pt idx="6300">
                  <c:v>0.69463399999999997</c:v>
                </c:pt>
                <c:pt idx="6301">
                  <c:v>0.69474100000000005</c:v>
                </c:pt>
                <c:pt idx="6302">
                  <c:v>0.69484800000000002</c:v>
                </c:pt>
                <c:pt idx="6303">
                  <c:v>0.69495499999999999</c:v>
                </c:pt>
                <c:pt idx="6304">
                  <c:v>0.69506199999999996</c:v>
                </c:pt>
                <c:pt idx="6305">
                  <c:v>0.69516900000000004</c:v>
                </c:pt>
                <c:pt idx="6306">
                  <c:v>0.69527600000000001</c:v>
                </c:pt>
                <c:pt idx="6307">
                  <c:v>0.69538299999999997</c:v>
                </c:pt>
                <c:pt idx="6308">
                  <c:v>0.69549000000000005</c:v>
                </c:pt>
                <c:pt idx="6309">
                  <c:v>0.69559599999999999</c:v>
                </c:pt>
                <c:pt idx="6310">
                  <c:v>0.69570299999999996</c:v>
                </c:pt>
                <c:pt idx="6311">
                  <c:v>0.69581000000000004</c:v>
                </c:pt>
                <c:pt idx="6312">
                  <c:v>0.69591599999999998</c:v>
                </c:pt>
                <c:pt idx="6313">
                  <c:v>0.69602299999999995</c:v>
                </c:pt>
                <c:pt idx="6314">
                  <c:v>0.696129</c:v>
                </c:pt>
                <c:pt idx="6315">
                  <c:v>0.69623500000000005</c:v>
                </c:pt>
                <c:pt idx="6316">
                  <c:v>0.69634200000000002</c:v>
                </c:pt>
                <c:pt idx="6317">
                  <c:v>0.69644799999999996</c:v>
                </c:pt>
                <c:pt idx="6318">
                  <c:v>0.69655400000000001</c:v>
                </c:pt>
                <c:pt idx="6319">
                  <c:v>0.69665999999999995</c:v>
                </c:pt>
                <c:pt idx="6320">
                  <c:v>0.696766</c:v>
                </c:pt>
                <c:pt idx="6321">
                  <c:v>0.69687200000000005</c:v>
                </c:pt>
                <c:pt idx="6322">
                  <c:v>0.69697799999999999</c:v>
                </c:pt>
                <c:pt idx="6323">
                  <c:v>0.69708400000000004</c:v>
                </c:pt>
                <c:pt idx="6324">
                  <c:v>0.69718999999999998</c:v>
                </c:pt>
                <c:pt idx="6325">
                  <c:v>0.69729600000000003</c:v>
                </c:pt>
                <c:pt idx="6326">
                  <c:v>0.69740100000000005</c:v>
                </c:pt>
                <c:pt idx="6327">
                  <c:v>0.69750699999999999</c:v>
                </c:pt>
                <c:pt idx="6328">
                  <c:v>0.69761200000000001</c:v>
                </c:pt>
                <c:pt idx="6329">
                  <c:v>0.69771799999999995</c:v>
                </c:pt>
                <c:pt idx="6330">
                  <c:v>0.69782299999999997</c:v>
                </c:pt>
                <c:pt idx="6331">
                  <c:v>0.69792900000000002</c:v>
                </c:pt>
                <c:pt idx="6332">
                  <c:v>0.69803400000000004</c:v>
                </c:pt>
                <c:pt idx="6333">
                  <c:v>0.69813899999999995</c:v>
                </c:pt>
                <c:pt idx="6334">
                  <c:v>0.69824399999999998</c:v>
                </c:pt>
                <c:pt idx="6335">
                  <c:v>0.698349</c:v>
                </c:pt>
                <c:pt idx="6336">
                  <c:v>0.69845400000000002</c:v>
                </c:pt>
                <c:pt idx="6337">
                  <c:v>0.69855900000000004</c:v>
                </c:pt>
                <c:pt idx="6338">
                  <c:v>0.69866399999999995</c:v>
                </c:pt>
                <c:pt idx="6339">
                  <c:v>0.69876899999999997</c:v>
                </c:pt>
                <c:pt idx="6340">
                  <c:v>0.698874</c:v>
                </c:pt>
                <c:pt idx="6341">
                  <c:v>0.69897799999999999</c:v>
                </c:pt>
                <c:pt idx="6342">
                  <c:v>0.69908300000000001</c:v>
                </c:pt>
                <c:pt idx="6343">
                  <c:v>0.69918800000000003</c:v>
                </c:pt>
                <c:pt idx="6344">
                  <c:v>0.69929200000000002</c:v>
                </c:pt>
                <c:pt idx="6345">
                  <c:v>0.69939700000000005</c:v>
                </c:pt>
                <c:pt idx="6346">
                  <c:v>0.69950100000000004</c:v>
                </c:pt>
                <c:pt idx="6347">
                  <c:v>0.69960500000000003</c:v>
                </c:pt>
                <c:pt idx="6348">
                  <c:v>0.69970900000000003</c:v>
                </c:pt>
                <c:pt idx="6349">
                  <c:v>0.69981400000000005</c:v>
                </c:pt>
                <c:pt idx="6350">
                  <c:v>0.69991800000000004</c:v>
                </c:pt>
                <c:pt idx="6351">
                  <c:v>0.70002200000000003</c:v>
                </c:pt>
                <c:pt idx="6352">
                  <c:v>0.70012600000000003</c:v>
                </c:pt>
                <c:pt idx="6353">
                  <c:v>0.70023000000000002</c:v>
                </c:pt>
                <c:pt idx="6354">
                  <c:v>0.70033299999999998</c:v>
                </c:pt>
                <c:pt idx="6355">
                  <c:v>0.70043699999999998</c:v>
                </c:pt>
                <c:pt idx="6356">
                  <c:v>0.70054099999999997</c:v>
                </c:pt>
                <c:pt idx="6357">
                  <c:v>0.70064400000000004</c:v>
                </c:pt>
                <c:pt idx="6358">
                  <c:v>0.70074800000000004</c:v>
                </c:pt>
                <c:pt idx="6359">
                  <c:v>0.700851</c:v>
                </c:pt>
                <c:pt idx="6360">
                  <c:v>0.70095499999999999</c:v>
                </c:pt>
                <c:pt idx="6361">
                  <c:v>0.70105799999999996</c:v>
                </c:pt>
                <c:pt idx="6362">
                  <c:v>0.70116100000000003</c:v>
                </c:pt>
                <c:pt idx="6363">
                  <c:v>0.701264</c:v>
                </c:pt>
                <c:pt idx="6364">
                  <c:v>0.70136699999999996</c:v>
                </c:pt>
                <c:pt idx="6365">
                  <c:v>0.70147000000000004</c:v>
                </c:pt>
                <c:pt idx="6366">
                  <c:v>0.701573</c:v>
                </c:pt>
                <c:pt idx="6367">
                  <c:v>0.70167599999999997</c:v>
                </c:pt>
                <c:pt idx="6368">
                  <c:v>0.70177900000000004</c:v>
                </c:pt>
                <c:pt idx="6369">
                  <c:v>0.70188200000000001</c:v>
                </c:pt>
                <c:pt idx="6370">
                  <c:v>0.70198400000000005</c:v>
                </c:pt>
                <c:pt idx="6371">
                  <c:v>0.70208700000000002</c:v>
                </c:pt>
                <c:pt idx="6372">
                  <c:v>0.70218899999999995</c:v>
                </c:pt>
                <c:pt idx="6373">
                  <c:v>0.70229200000000003</c:v>
                </c:pt>
                <c:pt idx="6374">
                  <c:v>0.70239399999999996</c:v>
                </c:pt>
                <c:pt idx="6375">
                  <c:v>0.70249600000000001</c:v>
                </c:pt>
                <c:pt idx="6376">
                  <c:v>0.70259799999999994</c:v>
                </c:pt>
                <c:pt idx="6377">
                  <c:v>0.70269999999999999</c:v>
                </c:pt>
                <c:pt idx="6378">
                  <c:v>0.70280200000000004</c:v>
                </c:pt>
                <c:pt idx="6379">
                  <c:v>0.70290399999999997</c:v>
                </c:pt>
                <c:pt idx="6380">
                  <c:v>0.70300600000000002</c:v>
                </c:pt>
                <c:pt idx="6381">
                  <c:v>0.70310799999999996</c:v>
                </c:pt>
                <c:pt idx="6382">
                  <c:v>0.70320899999999997</c:v>
                </c:pt>
                <c:pt idx="6383">
                  <c:v>0.70331100000000002</c:v>
                </c:pt>
                <c:pt idx="6384">
                  <c:v>0.70341299999999995</c:v>
                </c:pt>
                <c:pt idx="6385">
                  <c:v>0.70351399999999997</c:v>
                </c:pt>
                <c:pt idx="6386">
                  <c:v>0.70361499999999999</c:v>
                </c:pt>
                <c:pt idx="6387">
                  <c:v>0.70371600000000001</c:v>
                </c:pt>
                <c:pt idx="6388">
                  <c:v>0.70381800000000005</c:v>
                </c:pt>
                <c:pt idx="6389">
                  <c:v>0.70391899999999996</c:v>
                </c:pt>
                <c:pt idx="6390">
                  <c:v>0.70401999999999998</c:v>
                </c:pt>
                <c:pt idx="6391">
                  <c:v>0.704121</c:v>
                </c:pt>
                <c:pt idx="6392">
                  <c:v>0.70422099999999999</c:v>
                </c:pt>
                <c:pt idx="6393">
                  <c:v>0.704322</c:v>
                </c:pt>
                <c:pt idx="6394">
                  <c:v>0.70442300000000002</c:v>
                </c:pt>
                <c:pt idx="6395">
                  <c:v>0.70452300000000001</c:v>
                </c:pt>
                <c:pt idx="6396">
                  <c:v>0.70462400000000003</c:v>
                </c:pt>
                <c:pt idx="6397">
                  <c:v>0.70472400000000002</c:v>
                </c:pt>
                <c:pt idx="6398">
                  <c:v>0.70482400000000001</c:v>
                </c:pt>
                <c:pt idx="6399">
                  <c:v>0.704924</c:v>
                </c:pt>
                <c:pt idx="6400">
                  <c:v>0.70502500000000001</c:v>
                </c:pt>
                <c:pt idx="6401">
                  <c:v>0.705125</c:v>
                </c:pt>
                <c:pt idx="6402">
                  <c:v>0.70522399999999996</c:v>
                </c:pt>
                <c:pt idx="6403">
                  <c:v>0.70532399999999995</c:v>
                </c:pt>
                <c:pt idx="6404">
                  <c:v>0.70542400000000005</c:v>
                </c:pt>
                <c:pt idx="6405">
                  <c:v>0.70552400000000004</c:v>
                </c:pt>
                <c:pt idx="6406">
                  <c:v>0.705623</c:v>
                </c:pt>
                <c:pt idx="6407">
                  <c:v>0.70572199999999996</c:v>
                </c:pt>
                <c:pt idx="6408">
                  <c:v>0.70582199999999995</c:v>
                </c:pt>
                <c:pt idx="6409">
                  <c:v>0.70592100000000002</c:v>
                </c:pt>
                <c:pt idx="6410">
                  <c:v>0.70601999999999998</c:v>
                </c:pt>
                <c:pt idx="6411">
                  <c:v>0.70611900000000005</c:v>
                </c:pt>
                <c:pt idx="6412">
                  <c:v>0.70621800000000001</c:v>
                </c:pt>
                <c:pt idx="6413">
                  <c:v>0.70631699999999997</c:v>
                </c:pt>
                <c:pt idx="6414">
                  <c:v>0.70641600000000004</c:v>
                </c:pt>
                <c:pt idx="6415">
                  <c:v>0.70651399999999998</c:v>
                </c:pt>
                <c:pt idx="6416">
                  <c:v>0.70661300000000005</c:v>
                </c:pt>
                <c:pt idx="6417">
                  <c:v>0.70671099999999998</c:v>
                </c:pt>
                <c:pt idx="6418">
                  <c:v>0.70680900000000002</c:v>
                </c:pt>
                <c:pt idx="6419">
                  <c:v>0.70690699999999995</c:v>
                </c:pt>
                <c:pt idx="6420">
                  <c:v>0.70700600000000002</c:v>
                </c:pt>
                <c:pt idx="6421">
                  <c:v>0.70710300000000004</c:v>
                </c:pt>
                <c:pt idx="6422">
                  <c:v>0.70720099999999997</c:v>
                </c:pt>
                <c:pt idx="6423">
                  <c:v>0.70729900000000001</c:v>
                </c:pt>
                <c:pt idx="6424">
                  <c:v>0.70739700000000005</c:v>
                </c:pt>
                <c:pt idx="6425">
                  <c:v>0.70749399999999996</c:v>
                </c:pt>
                <c:pt idx="6426">
                  <c:v>0.707592</c:v>
                </c:pt>
                <c:pt idx="6427">
                  <c:v>0.70768900000000001</c:v>
                </c:pt>
                <c:pt idx="6428">
                  <c:v>0.70778600000000003</c:v>
                </c:pt>
                <c:pt idx="6429">
                  <c:v>0.70788300000000004</c:v>
                </c:pt>
                <c:pt idx="6430">
                  <c:v>0.70798000000000005</c:v>
                </c:pt>
                <c:pt idx="6431">
                  <c:v>0.70807699999999996</c:v>
                </c:pt>
                <c:pt idx="6432">
                  <c:v>0.70817399999999997</c:v>
                </c:pt>
                <c:pt idx="6433">
                  <c:v>0.70826999999999996</c:v>
                </c:pt>
                <c:pt idx="6434">
                  <c:v>0.70836699999999997</c:v>
                </c:pt>
                <c:pt idx="6435">
                  <c:v>0.70846299999999995</c:v>
                </c:pt>
                <c:pt idx="6436">
                  <c:v>0.70855900000000005</c:v>
                </c:pt>
                <c:pt idx="6437">
                  <c:v>0.70865500000000003</c:v>
                </c:pt>
                <c:pt idx="6438">
                  <c:v>0.70875100000000002</c:v>
                </c:pt>
                <c:pt idx="6439">
                  <c:v>0.708847</c:v>
                </c:pt>
                <c:pt idx="6440">
                  <c:v>0.70894299999999999</c:v>
                </c:pt>
                <c:pt idx="6441">
                  <c:v>0.70903799999999995</c:v>
                </c:pt>
                <c:pt idx="6442">
                  <c:v>0.70913400000000004</c:v>
                </c:pt>
                <c:pt idx="6443">
                  <c:v>0.709229</c:v>
                </c:pt>
                <c:pt idx="6444">
                  <c:v>0.70932399999999995</c:v>
                </c:pt>
                <c:pt idx="6445">
                  <c:v>0.70941900000000002</c:v>
                </c:pt>
                <c:pt idx="6446">
                  <c:v>0.70951399999999998</c:v>
                </c:pt>
                <c:pt idx="6447">
                  <c:v>0.70960900000000005</c:v>
                </c:pt>
                <c:pt idx="6448">
                  <c:v>0.709704</c:v>
                </c:pt>
                <c:pt idx="6449">
                  <c:v>0.70979800000000004</c:v>
                </c:pt>
                <c:pt idx="6450">
                  <c:v>0.709893</c:v>
                </c:pt>
                <c:pt idx="6451">
                  <c:v>0.70998700000000003</c:v>
                </c:pt>
                <c:pt idx="6452">
                  <c:v>0.71008099999999996</c:v>
                </c:pt>
                <c:pt idx="6453">
                  <c:v>0.710175</c:v>
                </c:pt>
                <c:pt idx="6454">
                  <c:v>0.71026900000000004</c:v>
                </c:pt>
                <c:pt idx="6455">
                  <c:v>0.71036200000000005</c:v>
                </c:pt>
                <c:pt idx="6456">
                  <c:v>0.71045599999999998</c:v>
                </c:pt>
                <c:pt idx="6457">
                  <c:v>0.71054899999999999</c:v>
                </c:pt>
                <c:pt idx="6458">
                  <c:v>0.710642</c:v>
                </c:pt>
                <c:pt idx="6459">
                  <c:v>0.71073500000000001</c:v>
                </c:pt>
                <c:pt idx="6460">
                  <c:v>0.71082800000000002</c:v>
                </c:pt>
                <c:pt idx="6461">
                  <c:v>0.71092100000000003</c:v>
                </c:pt>
                <c:pt idx="6462">
                  <c:v>0.71101400000000003</c:v>
                </c:pt>
                <c:pt idx="6463">
                  <c:v>0.71110600000000002</c:v>
                </c:pt>
                <c:pt idx="6464">
                  <c:v>0.711198</c:v>
                </c:pt>
                <c:pt idx="6465">
                  <c:v>0.71129100000000001</c:v>
                </c:pt>
                <c:pt idx="6466">
                  <c:v>0.71138299999999999</c:v>
                </c:pt>
                <c:pt idx="6467">
                  <c:v>0.71147400000000005</c:v>
                </c:pt>
                <c:pt idx="6468">
                  <c:v>0.71156600000000003</c:v>
                </c:pt>
                <c:pt idx="6469">
                  <c:v>0.71165800000000001</c:v>
                </c:pt>
                <c:pt idx="6470">
                  <c:v>0.71174899999999997</c:v>
                </c:pt>
                <c:pt idx="6471">
                  <c:v>0.71184000000000003</c:v>
                </c:pt>
                <c:pt idx="6472">
                  <c:v>0.71193099999999998</c:v>
                </c:pt>
                <c:pt idx="6473">
                  <c:v>0.71202200000000004</c:v>
                </c:pt>
                <c:pt idx="6474">
                  <c:v>0.71211199999999997</c:v>
                </c:pt>
                <c:pt idx="6475">
                  <c:v>0.71220300000000003</c:v>
                </c:pt>
                <c:pt idx="6476">
                  <c:v>0.71229299999999995</c:v>
                </c:pt>
                <c:pt idx="6477">
                  <c:v>0.71238299999999999</c:v>
                </c:pt>
                <c:pt idx="6478">
                  <c:v>0.71247300000000002</c:v>
                </c:pt>
                <c:pt idx="6479">
                  <c:v>0.71256299999999995</c:v>
                </c:pt>
                <c:pt idx="6480">
                  <c:v>0.71265299999999998</c:v>
                </c:pt>
                <c:pt idx="6481">
                  <c:v>0.71274199999999999</c:v>
                </c:pt>
                <c:pt idx="6482">
                  <c:v>0.71283099999999999</c:v>
                </c:pt>
                <c:pt idx="6483">
                  <c:v>0.71292</c:v>
                </c:pt>
                <c:pt idx="6484">
                  <c:v>0.713009</c:v>
                </c:pt>
                <c:pt idx="6485">
                  <c:v>0.71309800000000001</c:v>
                </c:pt>
                <c:pt idx="6486">
                  <c:v>0.71318599999999999</c:v>
                </c:pt>
                <c:pt idx="6487">
                  <c:v>0.71327399999999996</c:v>
                </c:pt>
                <c:pt idx="6488">
                  <c:v>0.71336200000000005</c:v>
                </c:pt>
                <c:pt idx="6489">
                  <c:v>0.71345000000000003</c:v>
                </c:pt>
                <c:pt idx="6490">
                  <c:v>0.71353800000000001</c:v>
                </c:pt>
                <c:pt idx="6491">
                  <c:v>0.71362499999999995</c:v>
                </c:pt>
                <c:pt idx="6492">
                  <c:v>0.71371300000000004</c:v>
                </c:pt>
                <c:pt idx="6493">
                  <c:v>0.71379999999999999</c:v>
                </c:pt>
                <c:pt idx="6494">
                  <c:v>0.71388700000000005</c:v>
                </c:pt>
                <c:pt idx="6495">
                  <c:v>0.71397299999999997</c:v>
                </c:pt>
                <c:pt idx="6496">
                  <c:v>0.71406000000000003</c:v>
                </c:pt>
                <c:pt idx="6497">
                  <c:v>0.71414599999999995</c:v>
                </c:pt>
                <c:pt idx="6498">
                  <c:v>0.71423199999999998</c:v>
                </c:pt>
                <c:pt idx="6499">
                  <c:v>0.71431800000000001</c:v>
                </c:pt>
                <c:pt idx="6500">
                  <c:v>0.71440400000000004</c:v>
                </c:pt>
                <c:pt idx="6501">
                  <c:v>0.71448900000000004</c:v>
                </c:pt>
                <c:pt idx="6502">
                  <c:v>0.71457400000000004</c:v>
                </c:pt>
                <c:pt idx="6503">
                  <c:v>0.71465900000000004</c:v>
                </c:pt>
                <c:pt idx="6504">
                  <c:v>0.71474400000000005</c:v>
                </c:pt>
                <c:pt idx="6505">
                  <c:v>0.71482800000000002</c:v>
                </c:pt>
                <c:pt idx="6506">
                  <c:v>0.71491300000000002</c:v>
                </c:pt>
                <c:pt idx="6507">
                  <c:v>0.71499699999999999</c:v>
                </c:pt>
                <c:pt idx="6508">
                  <c:v>0.71508000000000005</c:v>
                </c:pt>
                <c:pt idx="6509">
                  <c:v>0.71516400000000002</c:v>
                </c:pt>
                <c:pt idx="6510">
                  <c:v>0.71524699999999997</c:v>
                </c:pt>
                <c:pt idx="6511">
                  <c:v>0.71533000000000002</c:v>
                </c:pt>
                <c:pt idx="6512">
                  <c:v>0.71541299999999997</c:v>
                </c:pt>
                <c:pt idx="6513">
                  <c:v>0.71549600000000002</c:v>
                </c:pt>
                <c:pt idx="6514">
                  <c:v>0.71557800000000005</c:v>
                </c:pt>
                <c:pt idx="6515">
                  <c:v>0.71566099999999999</c:v>
                </c:pt>
                <c:pt idx="6516">
                  <c:v>0.71574199999999999</c:v>
                </c:pt>
                <c:pt idx="6517">
                  <c:v>0.71582400000000002</c:v>
                </c:pt>
                <c:pt idx="6518">
                  <c:v>0.71590600000000004</c:v>
                </c:pt>
                <c:pt idx="6519">
                  <c:v>0.71598700000000004</c:v>
                </c:pt>
                <c:pt idx="6520">
                  <c:v>0.71606800000000004</c:v>
                </c:pt>
                <c:pt idx="6521">
                  <c:v>0.71614800000000001</c:v>
                </c:pt>
                <c:pt idx="6522">
                  <c:v>0.716229</c:v>
                </c:pt>
                <c:pt idx="6523">
                  <c:v>0.71630899999999997</c:v>
                </c:pt>
                <c:pt idx="6524">
                  <c:v>0.71638900000000005</c:v>
                </c:pt>
                <c:pt idx="6525">
                  <c:v>0.71646799999999999</c:v>
                </c:pt>
                <c:pt idx="6526">
                  <c:v>0.71654799999999996</c:v>
                </c:pt>
                <c:pt idx="6527">
                  <c:v>0.71662700000000001</c:v>
                </c:pt>
                <c:pt idx="6528">
                  <c:v>0.71670599999999995</c:v>
                </c:pt>
                <c:pt idx="6529">
                  <c:v>0.71678399999999998</c:v>
                </c:pt>
                <c:pt idx="6530">
                  <c:v>0.71686300000000003</c:v>
                </c:pt>
                <c:pt idx="6531">
                  <c:v>0.71694100000000005</c:v>
                </c:pt>
                <c:pt idx="6532">
                  <c:v>0.71701800000000004</c:v>
                </c:pt>
                <c:pt idx="6533">
                  <c:v>0.71709599999999996</c:v>
                </c:pt>
                <c:pt idx="6534">
                  <c:v>0.71717299999999995</c:v>
                </c:pt>
                <c:pt idx="6535">
                  <c:v>0.71725000000000005</c:v>
                </c:pt>
                <c:pt idx="6536">
                  <c:v>0.71732700000000005</c:v>
                </c:pt>
                <c:pt idx="6537">
                  <c:v>0.71740300000000001</c:v>
                </c:pt>
                <c:pt idx="6538">
                  <c:v>0.71747899999999998</c:v>
                </c:pt>
                <c:pt idx="6539">
                  <c:v>0.71755500000000005</c:v>
                </c:pt>
                <c:pt idx="6540">
                  <c:v>0.71762999999999999</c:v>
                </c:pt>
                <c:pt idx="6541">
                  <c:v>0.71770500000000004</c:v>
                </c:pt>
                <c:pt idx="6542">
                  <c:v>0.71777999999999997</c:v>
                </c:pt>
                <c:pt idx="6543">
                  <c:v>0.71785500000000002</c:v>
                </c:pt>
                <c:pt idx="6544">
                  <c:v>0.71792900000000004</c:v>
                </c:pt>
                <c:pt idx="6545">
                  <c:v>0.71800299999999995</c:v>
                </c:pt>
                <c:pt idx="6546">
                  <c:v>0.71807699999999997</c:v>
                </c:pt>
                <c:pt idx="6547">
                  <c:v>0.71815099999999998</c:v>
                </c:pt>
                <c:pt idx="6548">
                  <c:v>0.71822399999999997</c:v>
                </c:pt>
                <c:pt idx="6549">
                  <c:v>0.71829699999999996</c:v>
                </c:pt>
                <c:pt idx="6550">
                  <c:v>0.71836900000000004</c:v>
                </c:pt>
                <c:pt idx="6551">
                  <c:v>0.718441</c:v>
                </c:pt>
                <c:pt idx="6552">
                  <c:v>0.71851299999999996</c:v>
                </c:pt>
                <c:pt idx="6553">
                  <c:v>0.71858500000000003</c:v>
                </c:pt>
                <c:pt idx="6554">
                  <c:v>0.71865599999999996</c:v>
                </c:pt>
                <c:pt idx="6555">
                  <c:v>0.718727</c:v>
                </c:pt>
                <c:pt idx="6556">
                  <c:v>0.71879800000000005</c:v>
                </c:pt>
                <c:pt idx="6557">
                  <c:v>0.71886799999999995</c:v>
                </c:pt>
                <c:pt idx="6558">
                  <c:v>0.71893799999999997</c:v>
                </c:pt>
                <c:pt idx="6559">
                  <c:v>0.71900799999999998</c:v>
                </c:pt>
                <c:pt idx="6560">
                  <c:v>0.71907699999999997</c:v>
                </c:pt>
                <c:pt idx="6561">
                  <c:v>0.71914599999999995</c:v>
                </c:pt>
                <c:pt idx="6562">
                  <c:v>0.71921500000000005</c:v>
                </c:pt>
                <c:pt idx="6563">
                  <c:v>0.71928300000000001</c:v>
                </c:pt>
                <c:pt idx="6564">
                  <c:v>0.71935199999999999</c:v>
                </c:pt>
                <c:pt idx="6565">
                  <c:v>0.71941900000000003</c:v>
                </c:pt>
                <c:pt idx="6566">
                  <c:v>0.71948699999999999</c:v>
                </c:pt>
                <c:pt idx="6567">
                  <c:v>0.71955400000000003</c:v>
                </c:pt>
                <c:pt idx="6568">
                  <c:v>0.71962099999999996</c:v>
                </c:pt>
                <c:pt idx="6569">
                  <c:v>0.71968699999999997</c:v>
                </c:pt>
                <c:pt idx="6570">
                  <c:v>0.71975299999999998</c:v>
                </c:pt>
                <c:pt idx="6571">
                  <c:v>0.71981899999999999</c:v>
                </c:pt>
                <c:pt idx="6572">
                  <c:v>0.719885</c:v>
                </c:pt>
                <c:pt idx="6573">
                  <c:v>0.71994999999999998</c:v>
                </c:pt>
                <c:pt idx="6574">
                  <c:v>0.72001499999999996</c:v>
                </c:pt>
                <c:pt idx="6575">
                  <c:v>0.72007900000000002</c:v>
                </c:pt>
                <c:pt idx="6576">
                  <c:v>0.72014299999999998</c:v>
                </c:pt>
                <c:pt idx="6577">
                  <c:v>0.72020700000000004</c:v>
                </c:pt>
                <c:pt idx="6578">
                  <c:v>0.72027099999999999</c:v>
                </c:pt>
                <c:pt idx="6579">
                  <c:v>0.72033400000000003</c:v>
                </c:pt>
                <c:pt idx="6580">
                  <c:v>0.72039600000000004</c:v>
                </c:pt>
                <c:pt idx="6581">
                  <c:v>0.72045899999999996</c:v>
                </c:pt>
                <c:pt idx="6582">
                  <c:v>0.72052099999999997</c:v>
                </c:pt>
                <c:pt idx="6583">
                  <c:v>0.72058299999999997</c:v>
                </c:pt>
                <c:pt idx="6584">
                  <c:v>0.72064399999999995</c:v>
                </c:pt>
                <c:pt idx="6585">
                  <c:v>0.72070500000000004</c:v>
                </c:pt>
                <c:pt idx="6586">
                  <c:v>0.72076600000000002</c:v>
                </c:pt>
                <c:pt idx="6587">
                  <c:v>0.72082599999999997</c:v>
                </c:pt>
                <c:pt idx="6588">
                  <c:v>0.72088600000000003</c:v>
                </c:pt>
                <c:pt idx="6589">
                  <c:v>0.72094599999999998</c:v>
                </c:pt>
                <c:pt idx="6590">
                  <c:v>0.72100600000000004</c:v>
                </c:pt>
                <c:pt idx="6591">
                  <c:v>0.72106499999999996</c:v>
                </c:pt>
                <c:pt idx="6592">
                  <c:v>0.72112299999999996</c:v>
                </c:pt>
                <c:pt idx="6593">
                  <c:v>0.72118199999999999</c:v>
                </c:pt>
                <c:pt idx="6594">
                  <c:v>0.72123999999999999</c:v>
                </c:pt>
                <c:pt idx="6595">
                  <c:v>0.72129699999999997</c:v>
                </c:pt>
                <c:pt idx="6596">
                  <c:v>0.72135499999999997</c:v>
                </c:pt>
                <c:pt idx="6597">
                  <c:v>0.72141100000000002</c:v>
                </c:pt>
                <c:pt idx="6598">
                  <c:v>0.721468</c:v>
                </c:pt>
                <c:pt idx="6599">
                  <c:v>0.72152400000000005</c:v>
                </c:pt>
                <c:pt idx="6600">
                  <c:v>0.72158</c:v>
                </c:pt>
                <c:pt idx="6601">
                  <c:v>0.72163600000000006</c:v>
                </c:pt>
                <c:pt idx="6602">
                  <c:v>0.72169099999999997</c:v>
                </c:pt>
                <c:pt idx="6603">
                  <c:v>0.721746</c:v>
                </c:pt>
                <c:pt idx="6604">
                  <c:v>0.7218</c:v>
                </c:pt>
                <c:pt idx="6605">
                  <c:v>0.72185500000000002</c:v>
                </c:pt>
                <c:pt idx="6606">
                  <c:v>0.72190900000000002</c:v>
                </c:pt>
                <c:pt idx="6607">
                  <c:v>0.72196199999999999</c:v>
                </c:pt>
                <c:pt idx="6608">
                  <c:v>0.72201499999999996</c:v>
                </c:pt>
                <c:pt idx="6609">
                  <c:v>0.72206800000000004</c:v>
                </c:pt>
                <c:pt idx="6610">
                  <c:v>0.72212100000000001</c:v>
                </c:pt>
                <c:pt idx="6611">
                  <c:v>0.72217299999999995</c:v>
                </c:pt>
                <c:pt idx="6612">
                  <c:v>0.72222399999999998</c:v>
                </c:pt>
                <c:pt idx="6613">
                  <c:v>0.72227600000000003</c:v>
                </c:pt>
                <c:pt idx="6614">
                  <c:v>0.72232700000000005</c:v>
                </c:pt>
                <c:pt idx="6615">
                  <c:v>0.72237799999999996</c:v>
                </c:pt>
                <c:pt idx="6616">
                  <c:v>0.72242799999999996</c:v>
                </c:pt>
                <c:pt idx="6617">
                  <c:v>0.72247799999999995</c:v>
                </c:pt>
                <c:pt idx="6618">
                  <c:v>0.72252799999999995</c:v>
                </c:pt>
                <c:pt idx="6619">
                  <c:v>0.72257800000000005</c:v>
                </c:pt>
                <c:pt idx="6620">
                  <c:v>0.72262700000000002</c:v>
                </c:pt>
                <c:pt idx="6621">
                  <c:v>0.72267599999999999</c:v>
                </c:pt>
                <c:pt idx="6622">
                  <c:v>0.72272400000000003</c:v>
                </c:pt>
                <c:pt idx="6623">
                  <c:v>0.72277199999999997</c:v>
                </c:pt>
                <c:pt idx="6624">
                  <c:v>0.72282000000000002</c:v>
                </c:pt>
                <c:pt idx="6625">
                  <c:v>0.72286700000000004</c:v>
                </c:pt>
                <c:pt idx="6626">
                  <c:v>0.72291399999999995</c:v>
                </c:pt>
                <c:pt idx="6627">
                  <c:v>0.72296099999999996</c:v>
                </c:pt>
                <c:pt idx="6628">
                  <c:v>0.72300799999999998</c:v>
                </c:pt>
                <c:pt idx="6629">
                  <c:v>0.72305399999999997</c:v>
                </c:pt>
                <c:pt idx="6630">
                  <c:v>0.72309999999999997</c:v>
                </c:pt>
                <c:pt idx="6631">
                  <c:v>0.72314500000000004</c:v>
                </c:pt>
                <c:pt idx="6632">
                  <c:v>0.72319</c:v>
                </c:pt>
                <c:pt idx="6633">
                  <c:v>0.72323499999999996</c:v>
                </c:pt>
                <c:pt idx="6634">
                  <c:v>0.72328000000000003</c:v>
                </c:pt>
                <c:pt idx="6635">
                  <c:v>0.72332399999999997</c:v>
                </c:pt>
                <c:pt idx="6636">
                  <c:v>0.72336800000000001</c:v>
                </c:pt>
                <c:pt idx="6637">
                  <c:v>0.72341200000000005</c:v>
                </c:pt>
                <c:pt idx="6638">
                  <c:v>0.72345499999999996</c:v>
                </c:pt>
                <c:pt idx="6639">
                  <c:v>0.72349799999999997</c:v>
                </c:pt>
                <c:pt idx="6640">
                  <c:v>0.72353999999999996</c:v>
                </c:pt>
                <c:pt idx="6641">
                  <c:v>0.72358299999999998</c:v>
                </c:pt>
                <c:pt idx="6642">
                  <c:v>0.72362499999999996</c:v>
                </c:pt>
                <c:pt idx="6643">
                  <c:v>0.72366699999999995</c:v>
                </c:pt>
                <c:pt idx="6644">
                  <c:v>0.72370800000000002</c:v>
                </c:pt>
                <c:pt idx="6645">
                  <c:v>0.72374899999999998</c:v>
                </c:pt>
                <c:pt idx="6646">
                  <c:v>0.72379000000000004</c:v>
                </c:pt>
                <c:pt idx="6647">
                  <c:v>0.723831</c:v>
                </c:pt>
                <c:pt idx="6648">
                  <c:v>0.72387100000000004</c:v>
                </c:pt>
                <c:pt idx="6649">
                  <c:v>0.72391099999999997</c:v>
                </c:pt>
                <c:pt idx="6650">
                  <c:v>0.72395100000000001</c:v>
                </c:pt>
                <c:pt idx="6651">
                  <c:v>0.72399000000000002</c:v>
                </c:pt>
                <c:pt idx="6652">
                  <c:v>0.72402900000000003</c:v>
                </c:pt>
                <c:pt idx="6653">
                  <c:v>0.72406800000000004</c:v>
                </c:pt>
                <c:pt idx="6654">
                  <c:v>0.72410600000000003</c:v>
                </c:pt>
                <c:pt idx="6655">
                  <c:v>0.72414500000000004</c:v>
                </c:pt>
                <c:pt idx="6656">
                  <c:v>0.72418300000000002</c:v>
                </c:pt>
                <c:pt idx="6657">
                  <c:v>0.72421999999999997</c:v>
                </c:pt>
                <c:pt idx="6658">
                  <c:v>0.72425799999999996</c:v>
                </c:pt>
                <c:pt idx="6659">
                  <c:v>0.72429500000000002</c:v>
                </c:pt>
                <c:pt idx="6660">
                  <c:v>0.72433199999999998</c:v>
                </c:pt>
                <c:pt idx="6661">
                  <c:v>0.72436800000000001</c:v>
                </c:pt>
                <c:pt idx="6662">
                  <c:v>0.72440499999999997</c:v>
                </c:pt>
                <c:pt idx="6663">
                  <c:v>0.724441</c:v>
                </c:pt>
                <c:pt idx="6664">
                  <c:v>0.72447700000000004</c:v>
                </c:pt>
                <c:pt idx="6665">
                  <c:v>0.72451200000000004</c:v>
                </c:pt>
                <c:pt idx="6666">
                  <c:v>0.72454700000000005</c:v>
                </c:pt>
                <c:pt idx="6667">
                  <c:v>0.72458199999999995</c:v>
                </c:pt>
                <c:pt idx="6668">
                  <c:v>0.72461699999999996</c:v>
                </c:pt>
                <c:pt idx="6669">
                  <c:v>0.72465199999999996</c:v>
                </c:pt>
                <c:pt idx="6670">
                  <c:v>0.72468600000000005</c:v>
                </c:pt>
                <c:pt idx="6671">
                  <c:v>0.72472000000000003</c:v>
                </c:pt>
                <c:pt idx="6672">
                  <c:v>0.72475400000000001</c:v>
                </c:pt>
                <c:pt idx="6673">
                  <c:v>0.72478699999999996</c:v>
                </c:pt>
                <c:pt idx="6674">
                  <c:v>0.72482100000000005</c:v>
                </c:pt>
                <c:pt idx="6675">
                  <c:v>0.724854</c:v>
                </c:pt>
                <c:pt idx="6676">
                  <c:v>0.72488600000000003</c:v>
                </c:pt>
                <c:pt idx="6677">
                  <c:v>0.72491899999999998</c:v>
                </c:pt>
                <c:pt idx="6678">
                  <c:v>0.72495100000000001</c:v>
                </c:pt>
                <c:pt idx="6679">
                  <c:v>0.72498300000000004</c:v>
                </c:pt>
                <c:pt idx="6680">
                  <c:v>0.72501499999999997</c:v>
                </c:pt>
                <c:pt idx="6681">
                  <c:v>0.725047</c:v>
                </c:pt>
                <c:pt idx="6682">
                  <c:v>0.725078</c:v>
                </c:pt>
                <c:pt idx="6683">
                  <c:v>0.725109</c:v>
                </c:pt>
                <c:pt idx="6684">
                  <c:v>0.72514000000000001</c:v>
                </c:pt>
                <c:pt idx="6685">
                  <c:v>0.72517100000000001</c:v>
                </c:pt>
                <c:pt idx="6686">
                  <c:v>0.72520200000000001</c:v>
                </c:pt>
                <c:pt idx="6687">
                  <c:v>0.72523199999999999</c:v>
                </c:pt>
                <c:pt idx="6688">
                  <c:v>0.72526199999999996</c:v>
                </c:pt>
                <c:pt idx="6689">
                  <c:v>0.72529200000000005</c:v>
                </c:pt>
                <c:pt idx="6690">
                  <c:v>0.72532200000000002</c:v>
                </c:pt>
                <c:pt idx="6691">
                  <c:v>0.72535099999999997</c:v>
                </c:pt>
                <c:pt idx="6692">
                  <c:v>0.72538000000000002</c:v>
                </c:pt>
                <c:pt idx="6693">
                  <c:v>0.72540899999999997</c:v>
                </c:pt>
                <c:pt idx="6694">
                  <c:v>0.72543800000000003</c:v>
                </c:pt>
                <c:pt idx="6695">
                  <c:v>0.72546699999999997</c:v>
                </c:pt>
                <c:pt idx="6696">
                  <c:v>0.725495</c:v>
                </c:pt>
                <c:pt idx="6697">
                  <c:v>0.72552300000000003</c:v>
                </c:pt>
                <c:pt idx="6698">
                  <c:v>0.72555199999999997</c:v>
                </c:pt>
                <c:pt idx="6699">
                  <c:v>0.72557899999999997</c:v>
                </c:pt>
                <c:pt idx="6700">
                  <c:v>0.725607</c:v>
                </c:pt>
                <c:pt idx="6701">
                  <c:v>0.72563500000000003</c:v>
                </c:pt>
                <c:pt idx="6702">
                  <c:v>0.72566200000000003</c:v>
                </c:pt>
                <c:pt idx="6703">
                  <c:v>0.72568900000000003</c:v>
                </c:pt>
                <c:pt idx="6704">
                  <c:v>0.72571600000000003</c:v>
                </c:pt>
                <c:pt idx="6705">
                  <c:v>0.72574300000000003</c:v>
                </c:pt>
                <c:pt idx="6706">
                  <c:v>0.725769</c:v>
                </c:pt>
                <c:pt idx="6707">
                  <c:v>0.725796</c:v>
                </c:pt>
                <c:pt idx="6708">
                  <c:v>0.72582199999999997</c:v>
                </c:pt>
                <c:pt idx="6709">
                  <c:v>0.72584800000000005</c:v>
                </c:pt>
                <c:pt idx="6710">
                  <c:v>0.72587400000000002</c:v>
                </c:pt>
                <c:pt idx="6711">
                  <c:v>0.72589999999999999</c:v>
                </c:pt>
                <c:pt idx="6712">
                  <c:v>0.72592500000000004</c:v>
                </c:pt>
                <c:pt idx="6713">
                  <c:v>0.72594999999999998</c:v>
                </c:pt>
                <c:pt idx="6714">
                  <c:v>0.72597599999999995</c:v>
                </c:pt>
                <c:pt idx="6715">
                  <c:v>0.72600100000000001</c:v>
                </c:pt>
                <c:pt idx="6716">
                  <c:v>0.72602599999999995</c:v>
                </c:pt>
                <c:pt idx="6717">
                  <c:v>0.72604999999999997</c:v>
                </c:pt>
                <c:pt idx="6718">
                  <c:v>0.72607500000000003</c:v>
                </c:pt>
                <c:pt idx="6719">
                  <c:v>0.72609900000000005</c:v>
                </c:pt>
                <c:pt idx="6720">
                  <c:v>0.72612399999999999</c:v>
                </c:pt>
                <c:pt idx="6721">
                  <c:v>0.72614800000000002</c:v>
                </c:pt>
                <c:pt idx="6722">
                  <c:v>0.72617200000000004</c:v>
                </c:pt>
                <c:pt idx="6723">
                  <c:v>0.72619599999999995</c:v>
                </c:pt>
                <c:pt idx="6724">
                  <c:v>0.72621899999999995</c:v>
                </c:pt>
                <c:pt idx="6725">
                  <c:v>0.72624299999999997</c:v>
                </c:pt>
                <c:pt idx="6726">
                  <c:v>0.72626599999999997</c:v>
                </c:pt>
                <c:pt idx="6727">
                  <c:v>0.72628999999999999</c:v>
                </c:pt>
                <c:pt idx="6728">
                  <c:v>0.72631299999999999</c:v>
                </c:pt>
                <c:pt idx="6729">
                  <c:v>0.72633599999999998</c:v>
                </c:pt>
                <c:pt idx="6730">
                  <c:v>0.72635899999999998</c:v>
                </c:pt>
                <c:pt idx="6731">
                  <c:v>0.72638100000000005</c:v>
                </c:pt>
                <c:pt idx="6732">
                  <c:v>0.72640400000000005</c:v>
                </c:pt>
                <c:pt idx="6733">
                  <c:v>0.72642600000000002</c:v>
                </c:pt>
                <c:pt idx="6734">
                  <c:v>0.72644900000000001</c:v>
                </c:pt>
                <c:pt idx="6735">
                  <c:v>0.72647099999999998</c:v>
                </c:pt>
                <c:pt idx="6736">
                  <c:v>0.72649300000000006</c:v>
                </c:pt>
                <c:pt idx="6737">
                  <c:v>0.72651500000000002</c:v>
                </c:pt>
                <c:pt idx="6738">
                  <c:v>0.72653699999999999</c:v>
                </c:pt>
                <c:pt idx="6739">
                  <c:v>0.72655899999999995</c:v>
                </c:pt>
                <c:pt idx="6740">
                  <c:v>0.72658</c:v>
                </c:pt>
                <c:pt idx="6741">
                  <c:v>0.72660199999999997</c:v>
                </c:pt>
                <c:pt idx="6742">
                  <c:v>0.72662300000000002</c:v>
                </c:pt>
                <c:pt idx="6743">
                  <c:v>0.72664399999999996</c:v>
                </c:pt>
                <c:pt idx="6744">
                  <c:v>0.72666500000000001</c:v>
                </c:pt>
                <c:pt idx="6745">
                  <c:v>0.72668699999999997</c:v>
                </c:pt>
                <c:pt idx="6746">
                  <c:v>0.72670699999999999</c:v>
                </c:pt>
                <c:pt idx="6747">
                  <c:v>0.72672800000000004</c:v>
                </c:pt>
                <c:pt idx="6748">
                  <c:v>0.72674899999999998</c:v>
                </c:pt>
                <c:pt idx="6749">
                  <c:v>0.72677000000000003</c:v>
                </c:pt>
                <c:pt idx="6750">
                  <c:v>0.72679000000000005</c:v>
                </c:pt>
                <c:pt idx="6751">
                  <c:v>0.72680999999999996</c:v>
                </c:pt>
                <c:pt idx="6752">
                  <c:v>0.726831</c:v>
                </c:pt>
                <c:pt idx="6753">
                  <c:v>0.72685100000000002</c:v>
                </c:pt>
                <c:pt idx="6754">
                  <c:v>0.72687100000000004</c:v>
                </c:pt>
                <c:pt idx="6755">
                  <c:v>0.72689099999999995</c:v>
                </c:pt>
                <c:pt idx="6756">
                  <c:v>0.72691099999999997</c:v>
                </c:pt>
                <c:pt idx="6757">
                  <c:v>0.72693099999999999</c:v>
                </c:pt>
                <c:pt idx="6758">
                  <c:v>0.72694999999999999</c:v>
                </c:pt>
                <c:pt idx="6759">
                  <c:v>0.72697000000000001</c:v>
                </c:pt>
                <c:pt idx="6760">
                  <c:v>0.72699000000000003</c:v>
                </c:pt>
                <c:pt idx="6761">
                  <c:v>0.72700900000000002</c:v>
                </c:pt>
                <c:pt idx="6762">
                  <c:v>0.72702800000000001</c:v>
                </c:pt>
                <c:pt idx="6763">
                  <c:v>0.72704800000000003</c:v>
                </c:pt>
                <c:pt idx="6764">
                  <c:v>0.72706700000000002</c:v>
                </c:pt>
                <c:pt idx="6765">
                  <c:v>0.72708600000000001</c:v>
                </c:pt>
                <c:pt idx="6766">
                  <c:v>0.727105</c:v>
                </c:pt>
                <c:pt idx="6767">
                  <c:v>0.72712399999999999</c:v>
                </c:pt>
                <c:pt idx="6768">
                  <c:v>0.72714299999999998</c:v>
                </c:pt>
                <c:pt idx="6769">
                  <c:v>0.72716099999999995</c:v>
                </c:pt>
                <c:pt idx="6770">
                  <c:v>0.72718000000000005</c:v>
                </c:pt>
                <c:pt idx="6771">
                  <c:v>0.72719900000000004</c:v>
                </c:pt>
                <c:pt idx="6772">
                  <c:v>0.727217</c:v>
                </c:pt>
                <c:pt idx="6773">
                  <c:v>0.72723599999999999</c:v>
                </c:pt>
                <c:pt idx="6774">
                  <c:v>0.72725399999999996</c:v>
                </c:pt>
                <c:pt idx="6775">
                  <c:v>0.72727200000000003</c:v>
                </c:pt>
                <c:pt idx="6776">
                  <c:v>0.72728999999999999</c:v>
                </c:pt>
                <c:pt idx="6777">
                  <c:v>0.72730899999999998</c:v>
                </c:pt>
                <c:pt idx="6778">
                  <c:v>0.72732699999999995</c:v>
                </c:pt>
                <c:pt idx="6779">
                  <c:v>0.72734500000000002</c:v>
                </c:pt>
                <c:pt idx="6780">
                  <c:v>0.72736299999999998</c:v>
                </c:pt>
                <c:pt idx="6781">
                  <c:v>0.72738000000000003</c:v>
                </c:pt>
                <c:pt idx="6782">
                  <c:v>0.72739799999999999</c:v>
                </c:pt>
                <c:pt idx="6783">
                  <c:v>0.72741599999999995</c:v>
                </c:pt>
                <c:pt idx="6784">
                  <c:v>0.72743400000000003</c:v>
                </c:pt>
                <c:pt idx="6785">
                  <c:v>0.72745099999999996</c:v>
                </c:pt>
                <c:pt idx="6786">
                  <c:v>0.72746900000000003</c:v>
                </c:pt>
                <c:pt idx="6787">
                  <c:v>0.72748599999999997</c:v>
                </c:pt>
                <c:pt idx="6788">
                  <c:v>0.72750300000000001</c:v>
                </c:pt>
                <c:pt idx="6789">
                  <c:v>0.72752099999999997</c:v>
                </c:pt>
                <c:pt idx="6790">
                  <c:v>0.72753800000000002</c:v>
                </c:pt>
                <c:pt idx="6791">
                  <c:v>0.72755499999999995</c:v>
                </c:pt>
                <c:pt idx="6792">
                  <c:v>0.727572</c:v>
                </c:pt>
                <c:pt idx="6793">
                  <c:v>0.72758999999999996</c:v>
                </c:pt>
                <c:pt idx="6794">
                  <c:v>0.727607</c:v>
                </c:pt>
                <c:pt idx="6795">
                  <c:v>0.72762400000000005</c:v>
                </c:pt>
                <c:pt idx="6796">
                  <c:v>0.72763999999999995</c:v>
                </c:pt>
                <c:pt idx="6797">
                  <c:v>0.727657</c:v>
                </c:pt>
                <c:pt idx="6798">
                  <c:v>0.72767400000000004</c:v>
                </c:pt>
                <c:pt idx="6799">
                  <c:v>0.72769099999999998</c:v>
                </c:pt>
                <c:pt idx="6800">
                  <c:v>0.72770800000000002</c:v>
                </c:pt>
                <c:pt idx="6801">
                  <c:v>0.72772400000000004</c:v>
                </c:pt>
                <c:pt idx="6802">
                  <c:v>0.72774099999999997</c:v>
                </c:pt>
                <c:pt idx="6803">
                  <c:v>0.72775699999999999</c:v>
                </c:pt>
                <c:pt idx="6804">
                  <c:v>0.72777400000000003</c:v>
                </c:pt>
                <c:pt idx="6805">
                  <c:v>0.72779000000000005</c:v>
                </c:pt>
                <c:pt idx="6806">
                  <c:v>0.72780699999999998</c:v>
                </c:pt>
                <c:pt idx="6807">
                  <c:v>0.727823</c:v>
                </c:pt>
                <c:pt idx="6808">
                  <c:v>0.72783900000000001</c:v>
                </c:pt>
                <c:pt idx="6809">
                  <c:v>0.72785599999999995</c:v>
                </c:pt>
                <c:pt idx="6810">
                  <c:v>0.72787199999999996</c:v>
                </c:pt>
                <c:pt idx="6811">
                  <c:v>0.72788799999999998</c:v>
                </c:pt>
                <c:pt idx="6812">
                  <c:v>0.727904</c:v>
                </c:pt>
                <c:pt idx="6813">
                  <c:v>0.72792000000000001</c:v>
                </c:pt>
                <c:pt idx="6814">
                  <c:v>0.72793600000000003</c:v>
                </c:pt>
                <c:pt idx="6815">
                  <c:v>0.72795200000000004</c:v>
                </c:pt>
                <c:pt idx="6816">
                  <c:v>0.72796799999999995</c:v>
                </c:pt>
                <c:pt idx="6817">
                  <c:v>0.72798399999999996</c:v>
                </c:pt>
                <c:pt idx="6818">
                  <c:v>0.72799999999999998</c:v>
                </c:pt>
                <c:pt idx="6819">
                  <c:v>0.728016</c:v>
                </c:pt>
                <c:pt idx="6820">
                  <c:v>0.72803099999999998</c:v>
                </c:pt>
                <c:pt idx="6821">
                  <c:v>0.728047</c:v>
                </c:pt>
                <c:pt idx="6822">
                  <c:v>0.72806300000000002</c:v>
                </c:pt>
                <c:pt idx="6823">
                  <c:v>0.728078</c:v>
                </c:pt>
                <c:pt idx="6824">
                  <c:v>0.72809400000000002</c:v>
                </c:pt>
                <c:pt idx="6825">
                  <c:v>0.72811000000000003</c:v>
                </c:pt>
                <c:pt idx="6826">
                  <c:v>0.72812500000000002</c:v>
                </c:pt>
                <c:pt idx="6827">
                  <c:v>0.72814100000000004</c:v>
                </c:pt>
                <c:pt idx="6828">
                  <c:v>0.72815600000000003</c:v>
                </c:pt>
                <c:pt idx="6829">
                  <c:v>0.72817200000000004</c:v>
                </c:pt>
                <c:pt idx="6830">
                  <c:v>0.72818700000000003</c:v>
                </c:pt>
                <c:pt idx="6831">
                  <c:v>0.72820200000000002</c:v>
                </c:pt>
                <c:pt idx="6832">
                  <c:v>0.72821800000000003</c:v>
                </c:pt>
                <c:pt idx="6833">
                  <c:v>0.72823300000000002</c:v>
                </c:pt>
                <c:pt idx="6834">
                  <c:v>0.72824800000000001</c:v>
                </c:pt>
                <c:pt idx="6835">
                  <c:v>0.72826299999999999</c:v>
                </c:pt>
                <c:pt idx="6836">
                  <c:v>0.72827900000000001</c:v>
                </c:pt>
                <c:pt idx="6837">
                  <c:v>0.728294</c:v>
                </c:pt>
                <c:pt idx="6838">
                  <c:v>0.72830899999999998</c:v>
                </c:pt>
                <c:pt idx="6839">
                  <c:v>0.72832399999999997</c:v>
                </c:pt>
                <c:pt idx="6840">
                  <c:v>0.72833899999999996</c:v>
                </c:pt>
                <c:pt idx="6841">
                  <c:v>0.72835399999999995</c:v>
                </c:pt>
                <c:pt idx="6842">
                  <c:v>0.72836900000000004</c:v>
                </c:pt>
                <c:pt idx="6843">
                  <c:v>0.72838400000000003</c:v>
                </c:pt>
                <c:pt idx="6844">
                  <c:v>0.72839900000000002</c:v>
                </c:pt>
                <c:pt idx="6845">
                  <c:v>0.72841400000000001</c:v>
                </c:pt>
                <c:pt idx="6846">
                  <c:v>0.72842899999999999</c:v>
                </c:pt>
                <c:pt idx="6847">
                  <c:v>0.72844399999999998</c:v>
                </c:pt>
                <c:pt idx="6848">
                  <c:v>0.72845800000000005</c:v>
                </c:pt>
                <c:pt idx="6849">
                  <c:v>0.72847300000000004</c:v>
                </c:pt>
                <c:pt idx="6850">
                  <c:v>0.72848800000000002</c:v>
                </c:pt>
                <c:pt idx="6851">
                  <c:v>0.72850300000000001</c:v>
                </c:pt>
                <c:pt idx="6852">
                  <c:v>0.728518</c:v>
                </c:pt>
                <c:pt idx="6853">
                  <c:v>0.72853199999999996</c:v>
                </c:pt>
                <c:pt idx="6854">
                  <c:v>0.72854699999999994</c:v>
                </c:pt>
                <c:pt idx="6855">
                  <c:v>0.72856200000000004</c:v>
                </c:pt>
                <c:pt idx="6856">
                  <c:v>0.728576</c:v>
                </c:pt>
                <c:pt idx="6857">
                  <c:v>0.72859099999999999</c:v>
                </c:pt>
                <c:pt idx="6858">
                  <c:v>0.72860499999999995</c:v>
                </c:pt>
                <c:pt idx="6859">
                  <c:v>0.72862000000000005</c:v>
                </c:pt>
                <c:pt idx="6860">
                  <c:v>0.728634</c:v>
                </c:pt>
                <c:pt idx="6861">
                  <c:v>0.72864899999999999</c:v>
                </c:pt>
                <c:pt idx="6862">
                  <c:v>0.72866299999999995</c:v>
                </c:pt>
                <c:pt idx="6863">
                  <c:v>0.72867800000000005</c:v>
                </c:pt>
                <c:pt idx="6864">
                  <c:v>0.72869200000000001</c:v>
                </c:pt>
                <c:pt idx="6865">
                  <c:v>0.72870699999999999</c:v>
                </c:pt>
                <c:pt idx="6866">
                  <c:v>0.72872099999999995</c:v>
                </c:pt>
                <c:pt idx="6867">
                  <c:v>0.72873500000000002</c:v>
                </c:pt>
                <c:pt idx="6868">
                  <c:v>0.72875000000000001</c:v>
                </c:pt>
                <c:pt idx="6869">
                  <c:v>0.72876399999999997</c:v>
                </c:pt>
                <c:pt idx="6870">
                  <c:v>0.72877800000000004</c:v>
                </c:pt>
                <c:pt idx="6871">
                  <c:v>0.72879300000000002</c:v>
                </c:pt>
                <c:pt idx="6872">
                  <c:v>0.72880699999999998</c:v>
                </c:pt>
                <c:pt idx="6873">
                  <c:v>0.72882100000000005</c:v>
                </c:pt>
                <c:pt idx="6874">
                  <c:v>0.72883500000000001</c:v>
                </c:pt>
                <c:pt idx="6875">
                  <c:v>0.72885</c:v>
                </c:pt>
                <c:pt idx="6876">
                  <c:v>0.72886399999999996</c:v>
                </c:pt>
                <c:pt idx="6877">
                  <c:v>0.72887800000000003</c:v>
                </c:pt>
                <c:pt idx="6878">
                  <c:v>0.72889199999999998</c:v>
                </c:pt>
                <c:pt idx="6879">
                  <c:v>0.72890600000000005</c:v>
                </c:pt>
                <c:pt idx="6880">
                  <c:v>0.72892000000000001</c:v>
                </c:pt>
                <c:pt idx="6881">
                  <c:v>0.728935</c:v>
                </c:pt>
                <c:pt idx="6882">
                  <c:v>0.72894899999999996</c:v>
                </c:pt>
                <c:pt idx="6883">
                  <c:v>0.72896300000000003</c:v>
                </c:pt>
                <c:pt idx="6884">
                  <c:v>0.72897699999999999</c:v>
                </c:pt>
                <c:pt idx="6885">
                  <c:v>0.72899099999999994</c:v>
                </c:pt>
                <c:pt idx="6886">
                  <c:v>0.72900500000000001</c:v>
                </c:pt>
                <c:pt idx="6887">
                  <c:v>0.72901899999999997</c:v>
                </c:pt>
                <c:pt idx="6888">
                  <c:v>0.72903300000000004</c:v>
                </c:pt>
                <c:pt idx="6889">
                  <c:v>0.729047</c:v>
                </c:pt>
                <c:pt idx="6890">
                  <c:v>0.72906099999999996</c:v>
                </c:pt>
                <c:pt idx="6891">
                  <c:v>0.72907500000000003</c:v>
                </c:pt>
                <c:pt idx="6892">
                  <c:v>0.72908799999999996</c:v>
                </c:pt>
                <c:pt idx="6893">
                  <c:v>0.72910200000000003</c:v>
                </c:pt>
                <c:pt idx="6894">
                  <c:v>0.72911599999999999</c:v>
                </c:pt>
                <c:pt idx="6895">
                  <c:v>0.72912999999999994</c:v>
                </c:pt>
                <c:pt idx="6896">
                  <c:v>0.72914400000000001</c:v>
                </c:pt>
                <c:pt idx="6897">
                  <c:v>0.72915799999999997</c:v>
                </c:pt>
                <c:pt idx="6898">
                  <c:v>0.72985100000000003</c:v>
                </c:pt>
                <c:pt idx="6899">
                  <c:v>0.72981399999999996</c:v>
                </c:pt>
                <c:pt idx="6900">
                  <c:v>0.72977700000000001</c:v>
                </c:pt>
                <c:pt idx="6901">
                  <c:v>0.72974000000000006</c:v>
                </c:pt>
                <c:pt idx="6902">
                  <c:v>0.72970299999999999</c:v>
                </c:pt>
                <c:pt idx="6903">
                  <c:v>0.72966600000000004</c:v>
                </c:pt>
                <c:pt idx="6904">
                  <c:v>0.72962899999999997</c:v>
                </c:pt>
                <c:pt idx="6905">
                  <c:v>0.72959200000000002</c:v>
                </c:pt>
                <c:pt idx="6906">
                  <c:v>0.72955499999999995</c:v>
                </c:pt>
                <c:pt idx="6907">
                  <c:v>0.729518</c:v>
                </c:pt>
                <c:pt idx="6908">
                  <c:v>0.72948100000000005</c:v>
                </c:pt>
                <c:pt idx="6909">
                  <c:v>0.72944399999999998</c:v>
                </c:pt>
                <c:pt idx="6910">
                  <c:v>0.72940700000000003</c:v>
                </c:pt>
                <c:pt idx="6911">
                  <c:v>0.72936999999999996</c:v>
                </c:pt>
                <c:pt idx="6912">
                  <c:v>0.72933300000000001</c:v>
                </c:pt>
                <c:pt idx="6913">
                  <c:v>0.72929600000000006</c:v>
                </c:pt>
                <c:pt idx="6914">
                  <c:v>0.72926000000000002</c:v>
                </c:pt>
                <c:pt idx="6915">
                  <c:v>0.72922299999999995</c:v>
                </c:pt>
                <c:pt idx="6916">
                  <c:v>0.729186</c:v>
                </c:pt>
                <c:pt idx="6917">
                  <c:v>0.72914900000000005</c:v>
                </c:pt>
                <c:pt idx="6918">
                  <c:v>0.72911199999999998</c:v>
                </c:pt>
                <c:pt idx="6919">
                  <c:v>0.72907500000000003</c:v>
                </c:pt>
                <c:pt idx="6920">
                  <c:v>0.72903799999999996</c:v>
                </c:pt>
                <c:pt idx="6921">
                  <c:v>0.72900100000000001</c:v>
                </c:pt>
                <c:pt idx="6922">
                  <c:v>0.72896399999999995</c:v>
                </c:pt>
                <c:pt idx="6923">
                  <c:v>0.72892699999999999</c:v>
                </c:pt>
                <c:pt idx="6924">
                  <c:v>0.72889000000000004</c:v>
                </c:pt>
                <c:pt idx="6925">
                  <c:v>0.72885299999999997</c:v>
                </c:pt>
                <c:pt idx="6926">
                  <c:v>0.72881600000000002</c:v>
                </c:pt>
                <c:pt idx="6927">
                  <c:v>0.72877999999999998</c:v>
                </c:pt>
                <c:pt idx="6928">
                  <c:v>0.72874300000000003</c:v>
                </c:pt>
                <c:pt idx="6929">
                  <c:v>0.72870599999999996</c:v>
                </c:pt>
                <c:pt idx="6930">
                  <c:v>0.72866900000000001</c:v>
                </c:pt>
                <c:pt idx="6931">
                  <c:v>0.72863199999999995</c:v>
                </c:pt>
                <c:pt idx="6932">
                  <c:v>0.72859499999999999</c:v>
                </c:pt>
                <c:pt idx="6933">
                  <c:v>0.72855800000000004</c:v>
                </c:pt>
                <c:pt idx="6934">
                  <c:v>0.72852099999999997</c:v>
                </c:pt>
                <c:pt idx="6935">
                  <c:v>0.72848400000000002</c:v>
                </c:pt>
                <c:pt idx="6936">
                  <c:v>0.72844799999999998</c:v>
                </c:pt>
                <c:pt idx="6937">
                  <c:v>0.72841100000000003</c:v>
                </c:pt>
                <c:pt idx="6938">
                  <c:v>0.72837399999999997</c:v>
                </c:pt>
                <c:pt idx="6939">
                  <c:v>0.72833700000000001</c:v>
                </c:pt>
                <c:pt idx="6940">
                  <c:v>0.72829999999999995</c:v>
                </c:pt>
                <c:pt idx="6941">
                  <c:v>0.72826299999999999</c:v>
                </c:pt>
                <c:pt idx="6942">
                  <c:v>0.72822600000000004</c:v>
                </c:pt>
                <c:pt idx="6943">
                  <c:v>0.72818899999999998</c:v>
                </c:pt>
                <c:pt idx="6944">
                  <c:v>0.72815300000000005</c:v>
                </c:pt>
                <c:pt idx="6945">
                  <c:v>0.72811599999999999</c:v>
                </c:pt>
                <c:pt idx="6946">
                  <c:v>0.72807900000000003</c:v>
                </c:pt>
                <c:pt idx="6947">
                  <c:v>0.72804199999999997</c:v>
                </c:pt>
                <c:pt idx="6948">
                  <c:v>0.72800500000000001</c:v>
                </c:pt>
                <c:pt idx="6949">
                  <c:v>0.72796799999999995</c:v>
                </c:pt>
                <c:pt idx="6950">
                  <c:v>0.72793099999999999</c:v>
                </c:pt>
                <c:pt idx="6951">
                  <c:v>0.72789499999999996</c:v>
                </c:pt>
                <c:pt idx="6952">
                  <c:v>0.727858</c:v>
                </c:pt>
                <c:pt idx="6953">
                  <c:v>0.72782100000000005</c:v>
                </c:pt>
                <c:pt idx="6954">
                  <c:v>0.72778399999999999</c:v>
                </c:pt>
                <c:pt idx="6955">
                  <c:v>0.72774700000000003</c:v>
                </c:pt>
                <c:pt idx="6956">
                  <c:v>0.72770999999999997</c:v>
                </c:pt>
                <c:pt idx="6957">
                  <c:v>0.72767400000000004</c:v>
                </c:pt>
                <c:pt idx="6958">
                  <c:v>0.72763699999999998</c:v>
                </c:pt>
                <c:pt idx="6959">
                  <c:v>0.72760000000000002</c:v>
                </c:pt>
                <c:pt idx="6960">
                  <c:v>0.72756299999999996</c:v>
                </c:pt>
                <c:pt idx="6961">
                  <c:v>0.72752600000000001</c:v>
                </c:pt>
                <c:pt idx="6962">
                  <c:v>0.72748900000000005</c:v>
                </c:pt>
                <c:pt idx="6963">
                  <c:v>0.72745300000000002</c:v>
                </c:pt>
                <c:pt idx="6964">
                  <c:v>0.72741599999999995</c:v>
                </c:pt>
                <c:pt idx="6965">
                  <c:v>0.727379</c:v>
                </c:pt>
                <c:pt idx="6966">
                  <c:v>0.72734200000000004</c:v>
                </c:pt>
                <c:pt idx="6967">
                  <c:v>0.72730499999999998</c:v>
                </c:pt>
                <c:pt idx="6968">
                  <c:v>0.72726900000000005</c:v>
                </c:pt>
                <c:pt idx="6969">
                  <c:v>0.72723199999999999</c:v>
                </c:pt>
                <c:pt idx="6970">
                  <c:v>0.72719500000000004</c:v>
                </c:pt>
                <c:pt idx="6971">
                  <c:v>0.72715799999999997</c:v>
                </c:pt>
                <c:pt idx="6972">
                  <c:v>0.72712100000000002</c:v>
                </c:pt>
                <c:pt idx="6973">
                  <c:v>0.72708399999999995</c:v>
                </c:pt>
                <c:pt idx="6974">
                  <c:v>0.72704800000000003</c:v>
                </c:pt>
                <c:pt idx="6975">
                  <c:v>0.72701099999999996</c:v>
                </c:pt>
                <c:pt idx="6976">
                  <c:v>0.72697400000000001</c:v>
                </c:pt>
                <c:pt idx="6977">
                  <c:v>0.72693700000000006</c:v>
                </c:pt>
                <c:pt idx="6978">
                  <c:v>0.72689999999999999</c:v>
                </c:pt>
                <c:pt idx="6979">
                  <c:v>0.72686399999999995</c:v>
                </c:pt>
                <c:pt idx="6980">
                  <c:v>0.726827</c:v>
                </c:pt>
                <c:pt idx="6981">
                  <c:v>0.72679000000000005</c:v>
                </c:pt>
                <c:pt idx="6982">
                  <c:v>0.72675299999999998</c:v>
                </c:pt>
                <c:pt idx="6983">
                  <c:v>0.72671600000000003</c:v>
                </c:pt>
                <c:pt idx="6984">
                  <c:v>0.72667999999999999</c:v>
                </c:pt>
                <c:pt idx="6985">
                  <c:v>0.72664300000000004</c:v>
                </c:pt>
                <c:pt idx="6986">
                  <c:v>0.72660599999999997</c:v>
                </c:pt>
                <c:pt idx="6987">
                  <c:v>0.72656900000000002</c:v>
                </c:pt>
                <c:pt idx="6988">
                  <c:v>0.72653299999999998</c:v>
                </c:pt>
                <c:pt idx="6989">
                  <c:v>0.72649600000000003</c:v>
                </c:pt>
                <c:pt idx="6990">
                  <c:v>0.72645899999999997</c:v>
                </c:pt>
                <c:pt idx="6991">
                  <c:v>0.72642200000000001</c:v>
                </c:pt>
                <c:pt idx="6992">
                  <c:v>0.72638499999999995</c:v>
                </c:pt>
                <c:pt idx="6993">
                  <c:v>0.72634900000000002</c:v>
                </c:pt>
                <c:pt idx="6994">
                  <c:v>0.72631199999999996</c:v>
                </c:pt>
                <c:pt idx="6995">
                  <c:v>0.726275</c:v>
                </c:pt>
                <c:pt idx="6996">
                  <c:v>0.72623800000000005</c:v>
                </c:pt>
                <c:pt idx="6997">
                  <c:v>0.72620200000000001</c:v>
                </c:pt>
                <c:pt idx="6998">
                  <c:v>0.72616499999999995</c:v>
                </c:pt>
                <c:pt idx="6999">
                  <c:v>0.726128</c:v>
                </c:pt>
                <c:pt idx="7000">
                  <c:v>0.72609100000000004</c:v>
                </c:pt>
                <c:pt idx="7001">
                  <c:v>0.72605399999999998</c:v>
                </c:pt>
                <c:pt idx="7002">
                  <c:v>0.72601800000000005</c:v>
                </c:pt>
                <c:pt idx="7003">
                  <c:v>0.72598099999999999</c:v>
                </c:pt>
                <c:pt idx="7004">
                  <c:v>0.72594400000000003</c:v>
                </c:pt>
                <c:pt idx="7005">
                  <c:v>0.72590699999999997</c:v>
                </c:pt>
                <c:pt idx="7006">
                  <c:v>0.72587100000000004</c:v>
                </c:pt>
                <c:pt idx="7007">
                  <c:v>0.72583399999999998</c:v>
                </c:pt>
                <c:pt idx="7008">
                  <c:v>0.72579700000000003</c:v>
                </c:pt>
                <c:pt idx="7009">
                  <c:v>0.72575999999999996</c:v>
                </c:pt>
                <c:pt idx="7010">
                  <c:v>0.72572300000000001</c:v>
                </c:pt>
                <c:pt idx="7011">
                  <c:v>0.72568699999999997</c:v>
                </c:pt>
                <c:pt idx="7012">
                  <c:v>0.72565000000000002</c:v>
                </c:pt>
                <c:pt idx="7013">
                  <c:v>0.72561299999999995</c:v>
                </c:pt>
                <c:pt idx="7014">
                  <c:v>0.725576</c:v>
                </c:pt>
                <c:pt idx="7015">
                  <c:v>0.72553999999999996</c:v>
                </c:pt>
                <c:pt idx="7016">
                  <c:v>0.72550300000000001</c:v>
                </c:pt>
                <c:pt idx="7017">
                  <c:v>0.72546600000000006</c:v>
                </c:pt>
                <c:pt idx="7018">
                  <c:v>0.72542899999999999</c:v>
                </c:pt>
                <c:pt idx="7019">
                  <c:v>0.72539299999999995</c:v>
                </c:pt>
                <c:pt idx="7020">
                  <c:v>0.725356</c:v>
                </c:pt>
                <c:pt idx="7021">
                  <c:v>0.72531900000000005</c:v>
                </c:pt>
                <c:pt idx="7022">
                  <c:v>0.72528199999999998</c:v>
                </c:pt>
                <c:pt idx="7023">
                  <c:v>0.72524599999999995</c:v>
                </c:pt>
                <c:pt idx="7024">
                  <c:v>0.72520899999999999</c:v>
                </c:pt>
                <c:pt idx="7025">
                  <c:v>0.72517200000000004</c:v>
                </c:pt>
                <c:pt idx="7026">
                  <c:v>0.72513499999999997</c:v>
                </c:pt>
                <c:pt idx="7027">
                  <c:v>0.72509800000000002</c:v>
                </c:pt>
                <c:pt idx="7028">
                  <c:v>0.72506199999999998</c:v>
                </c:pt>
                <c:pt idx="7029">
                  <c:v>0.72502500000000003</c:v>
                </c:pt>
                <c:pt idx="7030">
                  <c:v>0.72498799999999997</c:v>
                </c:pt>
                <c:pt idx="7031">
                  <c:v>0.72495100000000001</c:v>
                </c:pt>
                <c:pt idx="7032">
                  <c:v>0.72491499999999998</c:v>
                </c:pt>
                <c:pt idx="7033">
                  <c:v>0.72487800000000002</c:v>
                </c:pt>
                <c:pt idx="7034">
                  <c:v>0.72484099999999996</c:v>
                </c:pt>
                <c:pt idx="7035">
                  <c:v>0.724804</c:v>
                </c:pt>
                <c:pt idx="7036">
                  <c:v>0.72476799999999997</c:v>
                </c:pt>
                <c:pt idx="7037">
                  <c:v>0.72473100000000001</c:v>
                </c:pt>
                <c:pt idx="7038">
                  <c:v>0.72469399999999995</c:v>
                </c:pt>
                <c:pt idx="7039">
                  <c:v>0.724657</c:v>
                </c:pt>
                <c:pt idx="7040">
                  <c:v>0.72462099999999996</c:v>
                </c:pt>
                <c:pt idx="7041">
                  <c:v>0.72458400000000001</c:v>
                </c:pt>
                <c:pt idx="7042">
                  <c:v>0.72454700000000005</c:v>
                </c:pt>
                <c:pt idx="7043">
                  <c:v>0.72450999999999999</c:v>
                </c:pt>
                <c:pt idx="7044">
                  <c:v>0.72447300000000003</c:v>
                </c:pt>
                <c:pt idx="7045">
                  <c:v>0.724437</c:v>
                </c:pt>
                <c:pt idx="7046">
                  <c:v>0.72440000000000004</c:v>
                </c:pt>
                <c:pt idx="7047">
                  <c:v>0.72436299999999998</c:v>
                </c:pt>
                <c:pt idx="7048">
                  <c:v>0.72432600000000003</c:v>
                </c:pt>
                <c:pt idx="7049">
                  <c:v>0.72428999999999999</c:v>
                </c:pt>
                <c:pt idx="7050">
                  <c:v>0.72425300000000004</c:v>
                </c:pt>
                <c:pt idx="7051">
                  <c:v>0.72421599999999997</c:v>
                </c:pt>
                <c:pt idx="7052">
                  <c:v>0.72417900000000002</c:v>
                </c:pt>
                <c:pt idx="7053">
                  <c:v>0.72414299999999998</c:v>
                </c:pt>
                <c:pt idx="7054">
                  <c:v>0.72410600000000003</c:v>
                </c:pt>
                <c:pt idx="7055">
                  <c:v>0.72406899999999996</c:v>
                </c:pt>
                <c:pt idx="7056">
                  <c:v>0.72403200000000001</c:v>
                </c:pt>
                <c:pt idx="7057">
                  <c:v>0.72399500000000006</c:v>
                </c:pt>
                <c:pt idx="7058">
                  <c:v>0.72395900000000002</c:v>
                </c:pt>
                <c:pt idx="7059">
                  <c:v>0.72392199999999995</c:v>
                </c:pt>
                <c:pt idx="7060">
                  <c:v>0.723885</c:v>
                </c:pt>
                <c:pt idx="7061">
                  <c:v>0.72384800000000005</c:v>
                </c:pt>
                <c:pt idx="7062">
                  <c:v>0.72381099999999998</c:v>
                </c:pt>
                <c:pt idx="7063">
                  <c:v>0.72377499999999995</c:v>
                </c:pt>
                <c:pt idx="7064">
                  <c:v>0.72373799999999999</c:v>
                </c:pt>
                <c:pt idx="7065">
                  <c:v>0.72370100000000004</c:v>
                </c:pt>
                <c:pt idx="7066">
                  <c:v>0.72366399999999997</c:v>
                </c:pt>
                <c:pt idx="7067">
                  <c:v>0.72362800000000005</c:v>
                </c:pt>
                <c:pt idx="7068">
                  <c:v>0.72359099999999998</c:v>
                </c:pt>
                <c:pt idx="7069">
                  <c:v>0.72355400000000003</c:v>
                </c:pt>
                <c:pt idx="7070">
                  <c:v>0.72351699999999997</c:v>
                </c:pt>
                <c:pt idx="7071">
                  <c:v>0.72348000000000001</c:v>
                </c:pt>
                <c:pt idx="7072">
                  <c:v>0.72344299999999995</c:v>
                </c:pt>
                <c:pt idx="7073">
                  <c:v>0.72340700000000002</c:v>
                </c:pt>
                <c:pt idx="7074">
                  <c:v>0.72336999999999996</c:v>
                </c:pt>
                <c:pt idx="7075">
                  <c:v>0.723333</c:v>
                </c:pt>
                <c:pt idx="7076">
                  <c:v>0.72329600000000005</c:v>
                </c:pt>
                <c:pt idx="7077">
                  <c:v>0.72325899999999999</c:v>
                </c:pt>
                <c:pt idx="7078">
                  <c:v>0.72322299999999995</c:v>
                </c:pt>
                <c:pt idx="7079">
                  <c:v>0.723186</c:v>
                </c:pt>
                <c:pt idx="7080">
                  <c:v>0.72314900000000004</c:v>
                </c:pt>
                <c:pt idx="7081">
                  <c:v>0.72311199999999998</c:v>
                </c:pt>
                <c:pt idx="7082">
                  <c:v>0.72307500000000002</c:v>
                </c:pt>
                <c:pt idx="7083">
                  <c:v>0.72303799999999996</c:v>
                </c:pt>
                <c:pt idx="7084">
                  <c:v>0.72300200000000003</c:v>
                </c:pt>
                <c:pt idx="7085">
                  <c:v>0.72296499999999997</c:v>
                </c:pt>
                <c:pt idx="7086">
                  <c:v>0.72292800000000002</c:v>
                </c:pt>
                <c:pt idx="7087">
                  <c:v>0.72289099999999995</c:v>
                </c:pt>
                <c:pt idx="7088">
                  <c:v>0.722854</c:v>
                </c:pt>
                <c:pt idx="7089">
                  <c:v>0.72281700000000004</c:v>
                </c:pt>
                <c:pt idx="7090">
                  <c:v>0.72278100000000001</c:v>
                </c:pt>
                <c:pt idx="7091">
                  <c:v>0.72274400000000005</c:v>
                </c:pt>
                <c:pt idx="7092">
                  <c:v>0.72270699999999999</c:v>
                </c:pt>
                <c:pt idx="7093">
                  <c:v>0.72267000000000003</c:v>
                </c:pt>
                <c:pt idx="7094">
                  <c:v>0.72263299999999997</c:v>
                </c:pt>
                <c:pt idx="7095">
                  <c:v>0.72259600000000002</c:v>
                </c:pt>
                <c:pt idx="7096">
                  <c:v>0.72255899999999995</c:v>
                </c:pt>
                <c:pt idx="7097">
                  <c:v>0.72252300000000003</c:v>
                </c:pt>
                <c:pt idx="7098">
                  <c:v>0.72248599999999996</c:v>
                </c:pt>
                <c:pt idx="7099">
                  <c:v>0.72244900000000001</c:v>
                </c:pt>
                <c:pt idx="7100">
                  <c:v>0.72241200000000005</c:v>
                </c:pt>
                <c:pt idx="7101">
                  <c:v>0.72237499999999999</c:v>
                </c:pt>
                <c:pt idx="7102">
                  <c:v>0.72233800000000004</c:v>
                </c:pt>
                <c:pt idx="7103">
                  <c:v>0.72230099999999997</c:v>
                </c:pt>
                <c:pt idx="7104">
                  <c:v>0.72226400000000002</c:v>
                </c:pt>
                <c:pt idx="7105">
                  <c:v>0.72222699999999995</c:v>
                </c:pt>
                <c:pt idx="7106">
                  <c:v>0.72219100000000003</c:v>
                </c:pt>
                <c:pt idx="7107">
                  <c:v>0.72215399999999996</c:v>
                </c:pt>
                <c:pt idx="7108">
                  <c:v>0.72211700000000001</c:v>
                </c:pt>
                <c:pt idx="7109">
                  <c:v>0.72208000000000006</c:v>
                </c:pt>
                <c:pt idx="7110">
                  <c:v>0.72204299999999999</c:v>
                </c:pt>
                <c:pt idx="7111">
                  <c:v>0.72200600000000004</c:v>
                </c:pt>
                <c:pt idx="7112">
                  <c:v>0.72196899999999997</c:v>
                </c:pt>
                <c:pt idx="7113">
                  <c:v>0.72193200000000002</c:v>
                </c:pt>
                <c:pt idx="7114">
                  <c:v>0.72189499999999995</c:v>
                </c:pt>
                <c:pt idx="7115">
                  <c:v>0.721858</c:v>
                </c:pt>
                <c:pt idx="7116">
                  <c:v>0.72182100000000005</c:v>
                </c:pt>
                <c:pt idx="7117">
                  <c:v>0.72178399999999998</c:v>
                </c:pt>
                <c:pt idx="7118">
                  <c:v>0.72174700000000003</c:v>
                </c:pt>
                <c:pt idx="7119">
                  <c:v>0.72170999999999996</c:v>
                </c:pt>
                <c:pt idx="7120">
                  <c:v>0.72167300000000001</c:v>
                </c:pt>
                <c:pt idx="7121">
                  <c:v>0.72163600000000006</c:v>
                </c:pt>
                <c:pt idx="7122">
                  <c:v>0.72159899999999999</c:v>
                </c:pt>
                <c:pt idx="7123">
                  <c:v>0.72156200000000004</c:v>
                </c:pt>
                <c:pt idx="7124">
                  <c:v>0.72152499999999997</c:v>
                </c:pt>
                <c:pt idx="7125">
                  <c:v>0.72148800000000002</c:v>
                </c:pt>
                <c:pt idx="7126">
                  <c:v>0.72145099999999995</c:v>
                </c:pt>
                <c:pt idx="7127">
                  <c:v>0.721414</c:v>
                </c:pt>
                <c:pt idx="7128">
                  <c:v>0.72137700000000005</c:v>
                </c:pt>
                <c:pt idx="7129">
                  <c:v>0.72133999999999998</c:v>
                </c:pt>
                <c:pt idx="7130">
                  <c:v>0.72130300000000003</c:v>
                </c:pt>
                <c:pt idx="7131">
                  <c:v>0.72126599999999996</c:v>
                </c:pt>
                <c:pt idx="7132">
                  <c:v>0.72122900000000001</c:v>
                </c:pt>
                <c:pt idx="7133">
                  <c:v>0.72119200000000006</c:v>
                </c:pt>
                <c:pt idx="7134">
                  <c:v>0.72115499999999999</c:v>
                </c:pt>
                <c:pt idx="7135">
                  <c:v>0.72111800000000004</c:v>
                </c:pt>
                <c:pt idx="7136">
                  <c:v>0.72108099999999997</c:v>
                </c:pt>
                <c:pt idx="7137">
                  <c:v>0.72104400000000002</c:v>
                </c:pt>
                <c:pt idx="7138">
                  <c:v>0.72100699999999995</c:v>
                </c:pt>
                <c:pt idx="7139">
                  <c:v>0.72096899999999997</c:v>
                </c:pt>
                <c:pt idx="7140">
                  <c:v>0.72093200000000002</c:v>
                </c:pt>
                <c:pt idx="7141">
                  <c:v>0.72089499999999995</c:v>
                </c:pt>
                <c:pt idx="7142">
                  <c:v>0.720858</c:v>
                </c:pt>
                <c:pt idx="7143">
                  <c:v>0.72082100000000005</c:v>
                </c:pt>
                <c:pt idx="7144">
                  <c:v>0.72078399999999998</c:v>
                </c:pt>
                <c:pt idx="7145">
                  <c:v>0.72074700000000003</c:v>
                </c:pt>
                <c:pt idx="7146">
                  <c:v>0.72070900000000004</c:v>
                </c:pt>
                <c:pt idx="7147">
                  <c:v>0.72067199999999998</c:v>
                </c:pt>
                <c:pt idx="7148">
                  <c:v>0.72063500000000003</c:v>
                </c:pt>
                <c:pt idx="7149">
                  <c:v>0.72059799999999996</c:v>
                </c:pt>
                <c:pt idx="7150">
                  <c:v>0.72056100000000001</c:v>
                </c:pt>
                <c:pt idx="7151">
                  <c:v>0.72052300000000002</c:v>
                </c:pt>
                <c:pt idx="7152">
                  <c:v>0.72048599999999996</c:v>
                </c:pt>
                <c:pt idx="7153">
                  <c:v>0.72044900000000001</c:v>
                </c:pt>
                <c:pt idx="7154">
                  <c:v>0.72041200000000005</c:v>
                </c:pt>
                <c:pt idx="7155">
                  <c:v>0.72037399999999996</c:v>
                </c:pt>
                <c:pt idx="7156">
                  <c:v>0.72033700000000001</c:v>
                </c:pt>
                <c:pt idx="7157">
                  <c:v>0.72030000000000005</c:v>
                </c:pt>
                <c:pt idx="7158">
                  <c:v>0.72026299999999999</c:v>
                </c:pt>
                <c:pt idx="7159">
                  <c:v>0.720225</c:v>
                </c:pt>
                <c:pt idx="7160">
                  <c:v>0.72018800000000005</c:v>
                </c:pt>
                <c:pt idx="7161">
                  <c:v>0.72015099999999999</c:v>
                </c:pt>
                <c:pt idx="7162">
                  <c:v>0.720113</c:v>
                </c:pt>
                <c:pt idx="7163">
                  <c:v>0.72007600000000005</c:v>
                </c:pt>
                <c:pt idx="7164">
                  <c:v>0.72003899999999998</c:v>
                </c:pt>
                <c:pt idx="7165">
                  <c:v>0.720001</c:v>
                </c:pt>
                <c:pt idx="7166">
                  <c:v>0.71996400000000005</c:v>
                </c:pt>
                <c:pt idx="7167">
                  <c:v>0.71992599999999995</c:v>
                </c:pt>
                <c:pt idx="7168">
                  <c:v>0.719889</c:v>
                </c:pt>
                <c:pt idx="7169">
                  <c:v>0.71985200000000005</c:v>
                </c:pt>
                <c:pt idx="7170">
                  <c:v>0.71981399999999995</c:v>
                </c:pt>
                <c:pt idx="7171">
                  <c:v>0.719777</c:v>
                </c:pt>
                <c:pt idx="7172">
                  <c:v>0.71973900000000002</c:v>
                </c:pt>
                <c:pt idx="7173">
                  <c:v>0.71970199999999995</c:v>
                </c:pt>
                <c:pt idx="7174">
                  <c:v>0.71966399999999997</c:v>
                </c:pt>
                <c:pt idx="7175">
                  <c:v>0.71962700000000002</c:v>
                </c:pt>
                <c:pt idx="7176">
                  <c:v>0.71958900000000003</c:v>
                </c:pt>
                <c:pt idx="7177">
                  <c:v>0.71955199999999997</c:v>
                </c:pt>
                <c:pt idx="7178">
                  <c:v>0.71951399999999999</c:v>
                </c:pt>
                <c:pt idx="7179">
                  <c:v>0.719476</c:v>
                </c:pt>
                <c:pt idx="7180">
                  <c:v>0.71943900000000005</c:v>
                </c:pt>
                <c:pt idx="7181">
                  <c:v>0.71940099999999996</c:v>
                </c:pt>
                <c:pt idx="7182">
                  <c:v>0.719364</c:v>
                </c:pt>
                <c:pt idx="7183">
                  <c:v>0.71932600000000002</c:v>
                </c:pt>
                <c:pt idx="7184">
                  <c:v>0.71928800000000004</c:v>
                </c:pt>
                <c:pt idx="7185">
                  <c:v>0.71925099999999997</c:v>
                </c:pt>
                <c:pt idx="7186">
                  <c:v>0.71921299999999999</c:v>
                </c:pt>
                <c:pt idx="7187">
                  <c:v>0.71917500000000001</c:v>
                </c:pt>
                <c:pt idx="7188">
                  <c:v>0.71913800000000005</c:v>
                </c:pt>
                <c:pt idx="7189">
                  <c:v>0.71909999999999996</c:v>
                </c:pt>
                <c:pt idx="7190">
                  <c:v>0.71906199999999998</c:v>
                </c:pt>
                <c:pt idx="7191">
                  <c:v>0.719024</c:v>
                </c:pt>
                <c:pt idx="7192">
                  <c:v>0.71898600000000001</c:v>
                </c:pt>
                <c:pt idx="7193">
                  <c:v>0.71894899999999995</c:v>
                </c:pt>
                <c:pt idx="7194">
                  <c:v>0.71891099999999997</c:v>
                </c:pt>
                <c:pt idx="7195">
                  <c:v>0.71887299999999998</c:v>
                </c:pt>
                <c:pt idx="7196">
                  <c:v>0.718835</c:v>
                </c:pt>
                <c:pt idx="7197">
                  <c:v>0.71879700000000002</c:v>
                </c:pt>
                <c:pt idx="7198">
                  <c:v>0.71875900000000004</c:v>
                </c:pt>
                <c:pt idx="7199">
                  <c:v>0.71872100000000005</c:v>
                </c:pt>
                <c:pt idx="7200">
                  <c:v>0.71868299999999996</c:v>
                </c:pt>
                <c:pt idx="7201">
                  <c:v>0.71864499999999998</c:v>
                </c:pt>
                <c:pt idx="7202">
                  <c:v>0.718607</c:v>
                </c:pt>
                <c:pt idx="7203">
                  <c:v>0.71856900000000001</c:v>
                </c:pt>
                <c:pt idx="7204">
                  <c:v>0.71853100000000003</c:v>
                </c:pt>
                <c:pt idx="7205">
                  <c:v>0.71849300000000005</c:v>
                </c:pt>
                <c:pt idx="7206">
                  <c:v>0.71845499999999995</c:v>
                </c:pt>
                <c:pt idx="7207">
                  <c:v>0.71841699999999997</c:v>
                </c:pt>
                <c:pt idx="7208">
                  <c:v>0.71837899999999999</c:v>
                </c:pt>
                <c:pt idx="7209">
                  <c:v>0.71833999999999998</c:v>
                </c:pt>
                <c:pt idx="7210">
                  <c:v>0.718302</c:v>
                </c:pt>
                <c:pt idx="7211">
                  <c:v>0.71826400000000001</c:v>
                </c:pt>
                <c:pt idx="7212">
                  <c:v>0.71822600000000003</c:v>
                </c:pt>
                <c:pt idx="7213">
                  <c:v>0.71818700000000002</c:v>
                </c:pt>
                <c:pt idx="7214">
                  <c:v>0.71814900000000004</c:v>
                </c:pt>
                <c:pt idx="7215">
                  <c:v>0.71811100000000005</c:v>
                </c:pt>
                <c:pt idx="7216">
                  <c:v>0.71807200000000004</c:v>
                </c:pt>
                <c:pt idx="7217">
                  <c:v>0.71803399999999995</c:v>
                </c:pt>
                <c:pt idx="7218">
                  <c:v>0.71799500000000005</c:v>
                </c:pt>
                <c:pt idx="7219">
                  <c:v>0.71795699999999996</c:v>
                </c:pt>
                <c:pt idx="7220">
                  <c:v>0.71791799999999995</c:v>
                </c:pt>
                <c:pt idx="7221">
                  <c:v>0.71787999999999996</c:v>
                </c:pt>
                <c:pt idx="7222">
                  <c:v>0.71784099999999995</c:v>
                </c:pt>
                <c:pt idx="7223">
                  <c:v>0.71780299999999997</c:v>
                </c:pt>
                <c:pt idx="7224">
                  <c:v>0.71776399999999996</c:v>
                </c:pt>
                <c:pt idx="7225">
                  <c:v>0.71772499999999995</c:v>
                </c:pt>
                <c:pt idx="7226">
                  <c:v>0.71768600000000005</c:v>
                </c:pt>
                <c:pt idx="7227">
                  <c:v>0.71764799999999995</c:v>
                </c:pt>
                <c:pt idx="7228">
                  <c:v>0.71760900000000005</c:v>
                </c:pt>
                <c:pt idx="7229">
                  <c:v>0.71757000000000004</c:v>
                </c:pt>
                <c:pt idx="7230">
                  <c:v>0.71753100000000003</c:v>
                </c:pt>
                <c:pt idx="7231">
                  <c:v>0.71749200000000002</c:v>
                </c:pt>
                <c:pt idx="7232">
                  <c:v>0.71745300000000001</c:v>
                </c:pt>
                <c:pt idx="7233">
                  <c:v>0.717414</c:v>
                </c:pt>
                <c:pt idx="7234">
                  <c:v>0.71737499999999998</c:v>
                </c:pt>
                <c:pt idx="7235">
                  <c:v>0.71733599999999997</c:v>
                </c:pt>
                <c:pt idx="7236">
                  <c:v>0.71729699999999996</c:v>
                </c:pt>
                <c:pt idx="7237">
                  <c:v>0.71725799999999995</c:v>
                </c:pt>
                <c:pt idx="7238">
                  <c:v>0.71721900000000005</c:v>
                </c:pt>
                <c:pt idx="7239">
                  <c:v>0.71718000000000004</c:v>
                </c:pt>
                <c:pt idx="7240">
                  <c:v>0.71714100000000003</c:v>
                </c:pt>
                <c:pt idx="7241">
                  <c:v>0.71710099999999999</c:v>
                </c:pt>
                <c:pt idx="7242">
                  <c:v>0.71706199999999998</c:v>
                </c:pt>
                <c:pt idx="7243">
                  <c:v>0.71702200000000005</c:v>
                </c:pt>
                <c:pt idx="7244">
                  <c:v>0.71698300000000004</c:v>
                </c:pt>
                <c:pt idx="7245">
                  <c:v>0.71694400000000003</c:v>
                </c:pt>
                <c:pt idx="7246">
                  <c:v>0.71690399999999999</c:v>
                </c:pt>
                <c:pt idx="7247">
                  <c:v>0.71686399999999995</c:v>
                </c:pt>
                <c:pt idx="7248">
                  <c:v>0.71682500000000005</c:v>
                </c:pt>
                <c:pt idx="7249">
                  <c:v>0.71678500000000001</c:v>
                </c:pt>
                <c:pt idx="7250">
                  <c:v>0.71674499999999997</c:v>
                </c:pt>
                <c:pt idx="7251">
                  <c:v>0.71670599999999995</c:v>
                </c:pt>
                <c:pt idx="7252">
                  <c:v>0.71666600000000003</c:v>
                </c:pt>
                <c:pt idx="7253">
                  <c:v>0.71662599999999999</c:v>
                </c:pt>
                <c:pt idx="7254">
                  <c:v>0.71658599999999995</c:v>
                </c:pt>
                <c:pt idx="7255">
                  <c:v>0.71654600000000002</c:v>
                </c:pt>
                <c:pt idx="7256">
                  <c:v>0.71650599999999998</c:v>
                </c:pt>
                <c:pt idx="7257">
                  <c:v>0.71646600000000005</c:v>
                </c:pt>
                <c:pt idx="7258">
                  <c:v>0.71642499999999998</c:v>
                </c:pt>
                <c:pt idx="7259">
                  <c:v>0.71638500000000005</c:v>
                </c:pt>
                <c:pt idx="7260">
                  <c:v>0.71634500000000001</c:v>
                </c:pt>
                <c:pt idx="7261">
                  <c:v>0.71630499999999997</c:v>
                </c:pt>
                <c:pt idx="7262">
                  <c:v>0.71626400000000001</c:v>
                </c:pt>
                <c:pt idx="7263">
                  <c:v>0.71622399999999997</c:v>
                </c:pt>
                <c:pt idx="7264">
                  <c:v>0.71618300000000001</c:v>
                </c:pt>
                <c:pt idx="7265">
                  <c:v>0.71614199999999995</c:v>
                </c:pt>
                <c:pt idx="7266">
                  <c:v>0.71610200000000002</c:v>
                </c:pt>
                <c:pt idx="7267">
                  <c:v>0.71606099999999995</c:v>
                </c:pt>
                <c:pt idx="7268">
                  <c:v>0.71601999999999999</c:v>
                </c:pt>
                <c:pt idx="7269">
                  <c:v>0.71597900000000003</c:v>
                </c:pt>
                <c:pt idx="7270">
                  <c:v>0.71593799999999996</c:v>
                </c:pt>
                <c:pt idx="7271">
                  <c:v>0.71589700000000001</c:v>
                </c:pt>
                <c:pt idx="7272">
                  <c:v>0.71585600000000005</c:v>
                </c:pt>
                <c:pt idx="7273">
                  <c:v>0.71581499999999998</c:v>
                </c:pt>
                <c:pt idx="7274">
                  <c:v>0.71577400000000002</c:v>
                </c:pt>
                <c:pt idx="7275">
                  <c:v>0.71573200000000003</c:v>
                </c:pt>
                <c:pt idx="7276">
                  <c:v>0.71569099999999997</c:v>
                </c:pt>
                <c:pt idx="7277">
                  <c:v>0.71564899999999998</c:v>
                </c:pt>
                <c:pt idx="7278">
                  <c:v>0.71560800000000002</c:v>
                </c:pt>
                <c:pt idx="7279">
                  <c:v>0.71556600000000004</c:v>
                </c:pt>
                <c:pt idx="7280">
                  <c:v>0.71552400000000005</c:v>
                </c:pt>
                <c:pt idx="7281">
                  <c:v>0.71548299999999998</c:v>
                </c:pt>
                <c:pt idx="7282">
                  <c:v>0.71544099999999999</c:v>
                </c:pt>
                <c:pt idx="7283">
                  <c:v>0.71539900000000001</c:v>
                </c:pt>
                <c:pt idx="7284">
                  <c:v>0.71535700000000002</c:v>
                </c:pt>
                <c:pt idx="7285">
                  <c:v>0.71531400000000001</c:v>
                </c:pt>
                <c:pt idx="7286">
                  <c:v>0.71527200000000002</c:v>
                </c:pt>
                <c:pt idx="7287">
                  <c:v>0.71523000000000003</c:v>
                </c:pt>
                <c:pt idx="7288">
                  <c:v>0.71518700000000002</c:v>
                </c:pt>
                <c:pt idx="7289">
                  <c:v>0.71514500000000003</c:v>
                </c:pt>
                <c:pt idx="7290">
                  <c:v>0.71510200000000002</c:v>
                </c:pt>
                <c:pt idx="7291">
                  <c:v>0.715059</c:v>
                </c:pt>
                <c:pt idx="7292">
                  <c:v>0.71501599999999998</c:v>
                </c:pt>
                <c:pt idx="7293">
                  <c:v>0.71497299999999997</c:v>
                </c:pt>
                <c:pt idx="7294">
                  <c:v>0.71492999999999995</c:v>
                </c:pt>
                <c:pt idx="7295">
                  <c:v>0.71488700000000005</c:v>
                </c:pt>
                <c:pt idx="7296">
                  <c:v>0.71484400000000003</c:v>
                </c:pt>
                <c:pt idx="7297">
                  <c:v>0.71479999999999999</c:v>
                </c:pt>
                <c:pt idx="7298">
                  <c:v>0.71475699999999998</c:v>
                </c:pt>
                <c:pt idx="7299">
                  <c:v>0.71471300000000004</c:v>
                </c:pt>
                <c:pt idx="7300">
                  <c:v>0.714669</c:v>
                </c:pt>
                <c:pt idx="7301">
                  <c:v>0.71462599999999998</c:v>
                </c:pt>
                <c:pt idx="7302">
                  <c:v>0.71458200000000005</c:v>
                </c:pt>
                <c:pt idx="7303">
                  <c:v>0.71453699999999998</c:v>
                </c:pt>
                <c:pt idx="7304">
                  <c:v>0.71449300000000004</c:v>
                </c:pt>
                <c:pt idx="7305">
                  <c:v>0.714449</c:v>
                </c:pt>
                <c:pt idx="7306">
                  <c:v>0.71440400000000004</c:v>
                </c:pt>
                <c:pt idx="7307">
                  <c:v>0.71435999999999999</c:v>
                </c:pt>
                <c:pt idx="7308">
                  <c:v>0.71431500000000003</c:v>
                </c:pt>
                <c:pt idx="7309">
                  <c:v>0.71426999999999996</c:v>
                </c:pt>
                <c:pt idx="7310">
                  <c:v>0.714225</c:v>
                </c:pt>
                <c:pt idx="7311">
                  <c:v>0.71418000000000004</c:v>
                </c:pt>
                <c:pt idx="7312">
                  <c:v>0.71413400000000005</c:v>
                </c:pt>
                <c:pt idx="7313">
                  <c:v>0.71408899999999997</c:v>
                </c:pt>
                <c:pt idx="7314">
                  <c:v>0.71404299999999998</c:v>
                </c:pt>
                <c:pt idx="7315">
                  <c:v>0.71399800000000002</c:v>
                </c:pt>
                <c:pt idx="7316">
                  <c:v>0.71395200000000003</c:v>
                </c:pt>
                <c:pt idx="7317">
                  <c:v>0.71390600000000004</c:v>
                </c:pt>
                <c:pt idx="7318">
                  <c:v>0.71385900000000002</c:v>
                </c:pt>
                <c:pt idx="7319">
                  <c:v>0.71381300000000003</c:v>
                </c:pt>
                <c:pt idx="7320">
                  <c:v>0.71376600000000001</c:v>
                </c:pt>
                <c:pt idx="7321">
                  <c:v>0.71372000000000002</c:v>
                </c:pt>
                <c:pt idx="7322">
                  <c:v>0.713673</c:v>
                </c:pt>
                <c:pt idx="7323">
                  <c:v>0.71362599999999998</c:v>
                </c:pt>
                <c:pt idx="7324">
                  <c:v>0.71357899999999996</c:v>
                </c:pt>
                <c:pt idx="7325">
                  <c:v>0.71353100000000003</c:v>
                </c:pt>
                <c:pt idx="7326">
                  <c:v>0.71348400000000001</c:v>
                </c:pt>
                <c:pt idx="7327">
                  <c:v>0.71343599999999996</c:v>
                </c:pt>
                <c:pt idx="7328">
                  <c:v>0.71338800000000002</c:v>
                </c:pt>
                <c:pt idx="7329">
                  <c:v>0.71333999999999997</c:v>
                </c:pt>
                <c:pt idx="7330">
                  <c:v>0.71329100000000001</c:v>
                </c:pt>
                <c:pt idx="7331">
                  <c:v>0.71324299999999996</c:v>
                </c:pt>
                <c:pt idx="7332">
                  <c:v>0.71319399999999999</c:v>
                </c:pt>
                <c:pt idx="7333">
                  <c:v>0.71314500000000003</c:v>
                </c:pt>
                <c:pt idx="7334">
                  <c:v>0.71309599999999995</c:v>
                </c:pt>
                <c:pt idx="7335">
                  <c:v>0.71304699999999999</c:v>
                </c:pt>
                <c:pt idx="7336">
                  <c:v>0.71299699999999999</c:v>
                </c:pt>
                <c:pt idx="7337">
                  <c:v>0.71294800000000003</c:v>
                </c:pt>
                <c:pt idx="7338">
                  <c:v>0.71289800000000003</c:v>
                </c:pt>
                <c:pt idx="7339">
                  <c:v>0.71284800000000004</c:v>
                </c:pt>
                <c:pt idx="7340">
                  <c:v>0.71279700000000001</c:v>
                </c:pt>
                <c:pt idx="7341">
                  <c:v>0.71274700000000002</c:v>
                </c:pt>
                <c:pt idx="7342">
                  <c:v>0.712696</c:v>
                </c:pt>
                <c:pt idx="7343">
                  <c:v>0.71264499999999997</c:v>
                </c:pt>
                <c:pt idx="7344">
                  <c:v>0.71259300000000003</c:v>
                </c:pt>
                <c:pt idx="7345">
                  <c:v>0.71254200000000001</c:v>
                </c:pt>
                <c:pt idx="7346">
                  <c:v>0.71248999999999996</c:v>
                </c:pt>
                <c:pt idx="7347">
                  <c:v>0.71243800000000002</c:v>
                </c:pt>
                <c:pt idx="7348">
                  <c:v>0.71238599999999996</c:v>
                </c:pt>
                <c:pt idx="7349">
                  <c:v>0.71233299999999999</c:v>
                </c:pt>
                <c:pt idx="7350">
                  <c:v>0.71228100000000005</c:v>
                </c:pt>
                <c:pt idx="7351">
                  <c:v>0.71222700000000005</c:v>
                </c:pt>
                <c:pt idx="7352">
                  <c:v>0.71217399999999997</c:v>
                </c:pt>
                <c:pt idx="7353">
                  <c:v>0.712121</c:v>
                </c:pt>
                <c:pt idx="7354">
                  <c:v>0.71206700000000001</c:v>
                </c:pt>
                <c:pt idx="7355">
                  <c:v>0.71201300000000001</c:v>
                </c:pt>
                <c:pt idx="7356">
                  <c:v>0.71195799999999998</c:v>
                </c:pt>
                <c:pt idx="7357">
                  <c:v>0.71190299999999995</c:v>
                </c:pt>
                <c:pt idx="7358">
                  <c:v>0.71184899999999995</c:v>
                </c:pt>
                <c:pt idx="7359">
                  <c:v>0.71179300000000001</c:v>
                </c:pt>
                <c:pt idx="7360">
                  <c:v>0.71173799999999998</c:v>
                </c:pt>
                <c:pt idx="7361">
                  <c:v>0.71168200000000004</c:v>
                </c:pt>
                <c:pt idx="7362">
                  <c:v>0.71162599999999998</c:v>
                </c:pt>
                <c:pt idx="7363">
                  <c:v>0.71156900000000001</c:v>
                </c:pt>
                <c:pt idx="7364">
                  <c:v>0.71151200000000003</c:v>
                </c:pt>
                <c:pt idx="7365">
                  <c:v>0.71145499999999995</c:v>
                </c:pt>
                <c:pt idx="7366">
                  <c:v>0.71139799999999997</c:v>
                </c:pt>
                <c:pt idx="7367">
                  <c:v>0.71133999999999997</c:v>
                </c:pt>
                <c:pt idx="7368">
                  <c:v>0.71128199999999997</c:v>
                </c:pt>
                <c:pt idx="7369">
                  <c:v>0.71122300000000005</c:v>
                </c:pt>
                <c:pt idx="7370">
                  <c:v>0.71116400000000002</c:v>
                </c:pt>
                <c:pt idx="7371">
                  <c:v>0.71110499999999999</c:v>
                </c:pt>
                <c:pt idx="7372">
                  <c:v>0.71104599999999996</c:v>
                </c:pt>
                <c:pt idx="7373">
                  <c:v>0.71098600000000001</c:v>
                </c:pt>
                <c:pt idx="7374">
                  <c:v>0.71092599999999995</c:v>
                </c:pt>
                <c:pt idx="7375">
                  <c:v>0.71086499999999997</c:v>
                </c:pt>
                <c:pt idx="7376">
                  <c:v>0.71080399999999999</c:v>
                </c:pt>
                <c:pt idx="7377">
                  <c:v>0.71074300000000001</c:v>
                </c:pt>
                <c:pt idx="7378">
                  <c:v>0.71068100000000001</c:v>
                </c:pt>
                <c:pt idx="7379">
                  <c:v>0.710619</c:v>
                </c:pt>
                <c:pt idx="7380">
                  <c:v>0.71055599999999997</c:v>
                </c:pt>
                <c:pt idx="7381">
                  <c:v>0.71049399999999996</c:v>
                </c:pt>
                <c:pt idx="7382">
                  <c:v>0.71043000000000001</c:v>
                </c:pt>
                <c:pt idx="7383">
                  <c:v>0.71036699999999997</c:v>
                </c:pt>
                <c:pt idx="7384">
                  <c:v>0.71030199999999999</c:v>
                </c:pt>
                <c:pt idx="7385">
                  <c:v>0.71023800000000004</c:v>
                </c:pt>
                <c:pt idx="7386">
                  <c:v>0.71017300000000005</c:v>
                </c:pt>
                <c:pt idx="7387">
                  <c:v>0.71010799999999996</c:v>
                </c:pt>
                <c:pt idx="7388">
                  <c:v>0.71004199999999995</c:v>
                </c:pt>
                <c:pt idx="7389">
                  <c:v>0.70997500000000002</c:v>
                </c:pt>
                <c:pt idx="7390">
                  <c:v>0.70990900000000001</c:v>
                </c:pt>
                <c:pt idx="7391">
                  <c:v>0.70984199999999997</c:v>
                </c:pt>
                <c:pt idx="7392">
                  <c:v>0.70977400000000002</c:v>
                </c:pt>
                <c:pt idx="7393">
                  <c:v>0.70970599999999995</c:v>
                </c:pt>
                <c:pt idx="7394">
                  <c:v>0.70963699999999996</c:v>
                </c:pt>
                <c:pt idx="7395">
                  <c:v>0.70956799999999998</c:v>
                </c:pt>
                <c:pt idx="7396">
                  <c:v>0.70949899999999999</c:v>
                </c:pt>
                <c:pt idx="7397">
                  <c:v>0.70942899999999998</c:v>
                </c:pt>
                <c:pt idx="7398">
                  <c:v>0.70935800000000004</c:v>
                </c:pt>
                <c:pt idx="7399">
                  <c:v>0.709287</c:v>
                </c:pt>
                <c:pt idx="7400">
                  <c:v>0.70921599999999996</c:v>
                </c:pt>
                <c:pt idx="7401">
                  <c:v>0.709144</c:v>
                </c:pt>
                <c:pt idx="7402">
                  <c:v>0.70907100000000001</c:v>
                </c:pt>
                <c:pt idx="7403">
                  <c:v>0.70899800000000002</c:v>
                </c:pt>
                <c:pt idx="7404">
                  <c:v>0.70892500000000003</c:v>
                </c:pt>
                <c:pt idx="7405">
                  <c:v>0.70885100000000001</c:v>
                </c:pt>
                <c:pt idx="7406">
                  <c:v>0.70877599999999996</c:v>
                </c:pt>
                <c:pt idx="7407">
                  <c:v>0.70870100000000003</c:v>
                </c:pt>
                <c:pt idx="7408">
                  <c:v>0.70862499999999995</c:v>
                </c:pt>
                <c:pt idx="7409">
                  <c:v>0.70854899999999998</c:v>
                </c:pt>
                <c:pt idx="7410">
                  <c:v>0.70847199999999999</c:v>
                </c:pt>
                <c:pt idx="7411">
                  <c:v>0.708395</c:v>
                </c:pt>
                <c:pt idx="7412">
                  <c:v>0.70831699999999997</c:v>
                </c:pt>
                <c:pt idx="7413">
                  <c:v>0.70823800000000003</c:v>
                </c:pt>
                <c:pt idx="7414">
                  <c:v>0.70815899999999998</c:v>
                </c:pt>
                <c:pt idx="7415">
                  <c:v>0.70808000000000004</c:v>
                </c:pt>
                <c:pt idx="7416">
                  <c:v>0.70799900000000004</c:v>
                </c:pt>
                <c:pt idx="7417">
                  <c:v>0.70791800000000005</c:v>
                </c:pt>
                <c:pt idx="7418">
                  <c:v>0.70783700000000005</c:v>
                </c:pt>
                <c:pt idx="7419">
                  <c:v>0.70775500000000002</c:v>
                </c:pt>
                <c:pt idx="7420">
                  <c:v>0.70767199999999997</c:v>
                </c:pt>
                <c:pt idx="7421">
                  <c:v>0.70758900000000002</c:v>
                </c:pt>
                <c:pt idx="7422">
                  <c:v>0.70750500000000005</c:v>
                </c:pt>
                <c:pt idx="7423">
                  <c:v>0.70742099999999997</c:v>
                </c:pt>
                <c:pt idx="7424">
                  <c:v>0.70733500000000005</c:v>
                </c:pt>
                <c:pt idx="7425">
                  <c:v>0.70725000000000005</c:v>
                </c:pt>
                <c:pt idx="7426">
                  <c:v>0.70716299999999999</c:v>
                </c:pt>
                <c:pt idx="7427">
                  <c:v>0.70707600000000004</c:v>
                </c:pt>
                <c:pt idx="7428">
                  <c:v>0.70698799999999995</c:v>
                </c:pt>
                <c:pt idx="7429">
                  <c:v>0.70689999999999997</c:v>
                </c:pt>
                <c:pt idx="7430">
                  <c:v>0.70681099999999997</c:v>
                </c:pt>
                <c:pt idx="7431">
                  <c:v>0.70672100000000004</c:v>
                </c:pt>
                <c:pt idx="7432">
                  <c:v>0.70662999999999998</c:v>
                </c:pt>
                <c:pt idx="7433">
                  <c:v>0.70653900000000003</c:v>
                </c:pt>
                <c:pt idx="7434">
                  <c:v>0.70644799999999996</c:v>
                </c:pt>
                <c:pt idx="7435">
                  <c:v>0.70635499999999996</c:v>
                </c:pt>
                <c:pt idx="7436">
                  <c:v>0.70626199999999995</c:v>
                </c:pt>
                <c:pt idx="7437">
                  <c:v>0.70616800000000002</c:v>
                </c:pt>
                <c:pt idx="7438">
                  <c:v>0.70607399999999998</c:v>
                </c:pt>
                <c:pt idx="7439">
                  <c:v>0.70597799999999999</c:v>
                </c:pt>
                <c:pt idx="7440">
                  <c:v>0.70588200000000001</c:v>
                </c:pt>
                <c:pt idx="7441">
                  <c:v>0.70578600000000002</c:v>
                </c:pt>
                <c:pt idx="7442">
                  <c:v>0.70568799999999998</c:v>
                </c:pt>
                <c:pt idx="7443">
                  <c:v>0.70559000000000005</c:v>
                </c:pt>
                <c:pt idx="7444">
                  <c:v>0.70549099999999998</c:v>
                </c:pt>
                <c:pt idx="7445">
                  <c:v>0.70539200000000002</c:v>
                </c:pt>
                <c:pt idx="7446">
                  <c:v>0.705291</c:v>
                </c:pt>
                <c:pt idx="7447">
                  <c:v>0.70518999999999998</c:v>
                </c:pt>
                <c:pt idx="7448">
                  <c:v>0.70508899999999997</c:v>
                </c:pt>
                <c:pt idx="7449">
                  <c:v>0.704986</c:v>
                </c:pt>
                <c:pt idx="7450">
                  <c:v>0.70488300000000004</c:v>
                </c:pt>
                <c:pt idx="7451">
                  <c:v>0.70477900000000004</c:v>
                </c:pt>
                <c:pt idx="7452">
                  <c:v>0.70467400000000002</c:v>
                </c:pt>
                <c:pt idx="7453">
                  <c:v>0.70456799999999997</c:v>
                </c:pt>
                <c:pt idx="7454">
                  <c:v>0.70446200000000003</c:v>
                </c:pt>
                <c:pt idx="7455">
                  <c:v>0.70435499999999995</c:v>
                </c:pt>
                <c:pt idx="7456">
                  <c:v>0.70424699999999996</c:v>
                </c:pt>
                <c:pt idx="7457">
                  <c:v>0.70413899999999996</c:v>
                </c:pt>
                <c:pt idx="7458">
                  <c:v>0.70402900000000002</c:v>
                </c:pt>
                <c:pt idx="7459">
                  <c:v>0.70391899999999996</c:v>
                </c:pt>
                <c:pt idx="7460">
                  <c:v>0.70380799999999999</c:v>
                </c:pt>
                <c:pt idx="7461">
                  <c:v>0.70369700000000002</c:v>
                </c:pt>
                <c:pt idx="7462">
                  <c:v>0.70358399999999999</c:v>
                </c:pt>
                <c:pt idx="7463">
                  <c:v>0.70347099999999996</c:v>
                </c:pt>
                <c:pt idx="7464">
                  <c:v>0.70335700000000001</c:v>
                </c:pt>
                <c:pt idx="7465">
                  <c:v>0.70324299999999995</c:v>
                </c:pt>
                <c:pt idx="7466">
                  <c:v>0.70312699999999995</c:v>
                </c:pt>
                <c:pt idx="7467">
                  <c:v>0.70301100000000005</c:v>
                </c:pt>
                <c:pt idx="7468">
                  <c:v>0.70289400000000002</c:v>
                </c:pt>
                <c:pt idx="7469">
                  <c:v>0.70277599999999996</c:v>
                </c:pt>
                <c:pt idx="7470">
                  <c:v>0.70265699999999998</c:v>
                </c:pt>
                <c:pt idx="7471">
                  <c:v>0.702538</c:v>
                </c:pt>
                <c:pt idx="7472">
                  <c:v>0.70241799999999999</c:v>
                </c:pt>
                <c:pt idx="7473">
                  <c:v>0.70229699999999995</c:v>
                </c:pt>
                <c:pt idx="7474">
                  <c:v>0.70217499999999999</c:v>
                </c:pt>
                <c:pt idx="7475">
                  <c:v>0.70205200000000001</c:v>
                </c:pt>
                <c:pt idx="7476">
                  <c:v>0.70192900000000003</c:v>
                </c:pt>
                <c:pt idx="7477">
                  <c:v>0.70180500000000001</c:v>
                </c:pt>
                <c:pt idx="7478">
                  <c:v>0.70167999999999997</c:v>
                </c:pt>
                <c:pt idx="7479">
                  <c:v>0.70155400000000001</c:v>
                </c:pt>
                <c:pt idx="7480">
                  <c:v>0.70142800000000005</c:v>
                </c:pt>
                <c:pt idx="7481">
                  <c:v>0.70130099999999995</c:v>
                </c:pt>
                <c:pt idx="7482">
                  <c:v>0.70117300000000005</c:v>
                </c:pt>
                <c:pt idx="7483">
                  <c:v>0.701044</c:v>
                </c:pt>
                <c:pt idx="7484">
                  <c:v>0.70091400000000004</c:v>
                </c:pt>
                <c:pt idx="7485">
                  <c:v>0.70078399999999996</c:v>
                </c:pt>
                <c:pt idx="7486">
                  <c:v>0.70065299999999997</c:v>
                </c:pt>
                <c:pt idx="7487">
                  <c:v>0.70052099999999995</c:v>
                </c:pt>
                <c:pt idx="7488">
                  <c:v>0.70038900000000004</c:v>
                </c:pt>
                <c:pt idx="7489">
                  <c:v>0.70025499999999996</c:v>
                </c:pt>
                <c:pt idx="7490">
                  <c:v>0.70012099999999999</c:v>
                </c:pt>
                <c:pt idx="7491">
                  <c:v>0.699986</c:v>
                </c:pt>
                <c:pt idx="7492">
                  <c:v>0.699851</c:v>
                </c:pt>
                <c:pt idx="7493">
                  <c:v>0.69971399999999995</c:v>
                </c:pt>
                <c:pt idx="7494">
                  <c:v>0.699577</c:v>
                </c:pt>
                <c:pt idx="7495">
                  <c:v>0.69943900000000003</c:v>
                </c:pt>
                <c:pt idx="7496">
                  <c:v>0.69930099999999995</c:v>
                </c:pt>
                <c:pt idx="7497">
                  <c:v>0.69916100000000003</c:v>
                </c:pt>
                <c:pt idx="7498">
                  <c:v>0.699021</c:v>
                </c:pt>
                <c:pt idx="7499">
                  <c:v>0.69887999999999995</c:v>
                </c:pt>
                <c:pt idx="7500">
                  <c:v>0.698739</c:v>
                </c:pt>
                <c:pt idx="7501">
                  <c:v>0.69859599999999999</c:v>
                </c:pt>
                <c:pt idx="7502">
                  <c:v>0.69845299999999999</c:v>
                </c:pt>
                <c:pt idx="7503">
                  <c:v>0.69830899999999996</c:v>
                </c:pt>
                <c:pt idx="7504">
                  <c:v>0.69816500000000004</c:v>
                </c:pt>
                <c:pt idx="7505">
                  <c:v>0.69801999999999997</c:v>
                </c:pt>
                <c:pt idx="7506">
                  <c:v>0.69787399999999999</c:v>
                </c:pt>
                <c:pt idx="7507">
                  <c:v>0.69772699999999999</c:v>
                </c:pt>
                <c:pt idx="7508">
                  <c:v>0.69757999999999998</c:v>
                </c:pt>
                <c:pt idx="7509">
                  <c:v>0.69743200000000005</c:v>
                </c:pt>
                <c:pt idx="7510">
                  <c:v>0.69728299999999999</c:v>
                </c:pt>
                <c:pt idx="7511">
                  <c:v>0.69713400000000003</c:v>
                </c:pt>
                <c:pt idx="7512">
                  <c:v>0.69698400000000005</c:v>
                </c:pt>
                <c:pt idx="7513">
                  <c:v>0.69683300000000004</c:v>
                </c:pt>
                <c:pt idx="7514">
                  <c:v>0.69668200000000002</c:v>
                </c:pt>
                <c:pt idx="7515">
                  <c:v>0.69652999999999998</c:v>
                </c:pt>
                <c:pt idx="7516">
                  <c:v>0.69637700000000002</c:v>
                </c:pt>
                <c:pt idx="7517">
                  <c:v>0.69622399999999995</c:v>
                </c:pt>
                <c:pt idx="7518">
                  <c:v>0.69606999999999997</c:v>
                </c:pt>
                <c:pt idx="7519">
                  <c:v>0.69591499999999995</c:v>
                </c:pt>
                <c:pt idx="7520">
                  <c:v>0.69576000000000005</c:v>
                </c:pt>
                <c:pt idx="7521">
                  <c:v>0.695604</c:v>
                </c:pt>
                <c:pt idx="7522">
                  <c:v>0.69544700000000004</c:v>
                </c:pt>
                <c:pt idx="7523">
                  <c:v>0.69528999999999996</c:v>
                </c:pt>
                <c:pt idx="7524">
                  <c:v>0.69513199999999997</c:v>
                </c:pt>
                <c:pt idx="7525">
                  <c:v>0.69497399999999998</c:v>
                </c:pt>
                <c:pt idx="7526">
                  <c:v>0.69481499999999996</c:v>
                </c:pt>
                <c:pt idx="7527">
                  <c:v>0.69465500000000002</c:v>
                </c:pt>
                <c:pt idx="7528">
                  <c:v>0.69449499999999997</c:v>
                </c:pt>
                <c:pt idx="7529">
                  <c:v>0.69433400000000001</c:v>
                </c:pt>
                <c:pt idx="7530">
                  <c:v>0.69417300000000004</c:v>
                </c:pt>
                <c:pt idx="7531">
                  <c:v>0.69401100000000004</c:v>
                </c:pt>
                <c:pt idx="7532">
                  <c:v>0.69384900000000005</c:v>
                </c:pt>
                <c:pt idx="7533">
                  <c:v>0.69368600000000002</c:v>
                </c:pt>
                <c:pt idx="7534">
                  <c:v>0.69352199999999997</c:v>
                </c:pt>
                <c:pt idx="7535">
                  <c:v>0.69335800000000003</c:v>
                </c:pt>
                <c:pt idx="7536">
                  <c:v>0.69319299999999995</c:v>
                </c:pt>
                <c:pt idx="7537">
                  <c:v>0.69302799999999998</c:v>
                </c:pt>
                <c:pt idx="7538">
                  <c:v>0.69286199999999998</c:v>
                </c:pt>
                <c:pt idx="7539">
                  <c:v>0.69269599999999998</c:v>
                </c:pt>
                <c:pt idx="7540">
                  <c:v>0.69252899999999995</c:v>
                </c:pt>
                <c:pt idx="7541">
                  <c:v>0.692361</c:v>
                </c:pt>
                <c:pt idx="7542">
                  <c:v>0.69219299999999995</c:v>
                </c:pt>
                <c:pt idx="7543">
                  <c:v>0.692025</c:v>
                </c:pt>
                <c:pt idx="7544">
                  <c:v>0.69185600000000003</c:v>
                </c:pt>
                <c:pt idx="7545">
                  <c:v>0.69168700000000005</c:v>
                </c:pt>
                <c:pt idx="7546">
                  <c:v>0.69151700000000005</c:v>
                </c:pt>
                <c:pt idx="7547">
                  <c:v>0.69134600000000002</c:v>
                </c:pt>
                <c:pt idx="7548">
                  <c:v>0.69117600000000001</c:v>
                </c:pt>
                <c:pt idx="7549">
                  <c:v>0.69100399999999995</c:v>
                </c:pt>
                <c:pt idx="7550">
                  <c:v>0.690832</c:v>
                </c:pt>
                <c:pt idx="7551">
                  <c:v>0.69066000000000005</c:v>
                </c:pt>
                <c:pt idx="7552">
                  <c:v>0.69048799999999999</c:v>
                </c:pt>
                <c:pt idx="7553">
                  <c:v>0.69031399999999998</c:v>
                </c:pt>
                <c:pt idx="7554">
                  <c:v>0.690141</c:v>
                </c:pt>
                <c:pt idx="7555">
                  <c:v>0.689967</c:v>
                </c:pt>
                <c:pt idx="7556">
                  <c:v>0.68979199999999996</c:v>
                </c:pt>
                <c:pt idx="7557">
                  <c:v>0.68961799999999995</c:v>
                </c:pt>
                <c:pt idx="7558">
                  <c:v>0.689442</c:v>
                </c:pt>
                <c:pt idx="7559">
                  <c:v>0.68926699999999996</c:v>
                </c:pt>
                <c:pt idx="7560">
                  <c:v>0.68909100000000001</c:v>
                </c:pt>
                <c:pt idx="7561">
                  <c:v>0.68891400000000003</c:v>
                </c:pt>
                <c:pt idx="7562">
                  <c:v>0.68873700000000004</c:v>
                </c:pt>
                <c:pt idx="7563">
                  <c:v>0.68855999999999995</c:v>
                </c:pt>
                <c:pt idx="7564">
                  <c:v>0.68838200000000005</c:v>
                </c:pt>
                <c:pt idx="7565">
                  <c:v>0.68820400000000004</c:v>
                </c:pt>
                <c:pt idx="7566">
                  <c:v>0.68802600000000003</c:v>
                </c:pt>
                <c:pt idx="7567">
                  <c:v>0.68784699999999999</c:v>
                </c:pt>
                <c:pt idx="7568">
                  <c:v>0.68766799999999995</c:v>
                </c:pt>
                <c:pt idx="7569">
                  <c:v>0.68748900000000002</c:v>
                </c:pt>
                <c:pt idx="7570">
                  <c:v>0.68730899999999995</c:v>
                </c:pt>
                <c:pt idx="7571">
                  <c:v>0.68712899999999999</c:v>
                </c:pt>
                <c:pt idx="7572">
                  <c:v>0.686948</c:v>
                </c:pt>
                <c:pt idx="7573">
                  <c:v>0.68676700000000002</c:v>
                </c:pt>
                <c:pt idx="7574">
                  <c:v>0.68658600000000003</c:v>
                </c:pt>
                <c:pt idx="7575">
                  <c:v>0.68640500000000004</c:v>
                </c:pt>
                <c:pt idx="7576">
                  <c:v>0.68622300000000003</c:v>
                </c:pt>
                <c:pt idx="7577">
                  <c:v>0.68604100000000001</c:v>
                </c:pt>
                <c:pt idx="7578">
                  <c:v>0.685859</c:v>
                </c:pt>
                <c:pt idx="7579">
                  <c:v>0.68567599999999995</c:v>
                </c:pt>
                <c:pt idx="7580">
                  <c:v>0.68549300000000002</c:v>
                </c:pt>
                <c:pt idx="7581">
                  <c:v>0.68530999999999997</c:v>
                </c:pt>
                <c:pt idx="7582">
                  <c:v>0.68512600000000001</c:v>
                </c:pt>
                <c:pt idx="7583">
                  <c:v>0.68494200000000005</c:v>
                </c:pt>
                <c:pt idx="7584">
                  <c:v>0.68475799999999998</c:v>
                </c:pt>
                <c:pt idx="7585">
                  <c:v>0.68457400000000002</c:v>
                </c:pt>
                <c:pt idx="7586">
                  <c:v>0.68438900000000003</c:v>
                </c:pt>
                <c:pt idx="7587">
                  <c:v>0.68420400000000003</c:v>
                </c:pt>
                <c:pt idx="7588">
                  <c:v>0.68401900000000004</c:v>
                </c:pt>
                <c:pt idx="7589">
                  <c:v>0.68383400000000005</c:v>
                </c:pt>
                <c:pt idx="7590">
                  <c:v>0.68364800000000003</c:v>
                </c:pt>
                <c:pt idx="7591">
                  <c:v>0.68346200000000001</c:v>
                </c:pt>
                <c:pt idx="7592">
                  <c:v>0.68327599999999999</c:v>
                </c:pt>
                <c:pt idx="7593">
                  <c:v>0.68308899999999995</c:v>
                </c:pt>
                <c:pt idx="7594">
                  <c:v>0.68290300000000004</c:v>
                </c:pt>
                <c:pt idx="7595">
                  <c:v>0.68271599999999999</c:v>
                </c:pt>
                <c:pt idx="7596">
                  <c:v>0.68252900000000005</c:v>
                </c:pt>
                <c:pt idx="7597">
                  <c:v>0.682342</c:v>
                </c:pt>
                <c:pt idx="7598">
                  <c:v>0.68215400000000004</c:v>
                </c:pt>
                <c:pt idx="7599">
                  <c:v>0.68196599999999996</c:v>
                </c:pt>
                <c:pt idx="7600">
                  <c:v>0.68177900000000002</c:v>
                </c:pt>
                <c:pt idx="7601">
                  <c:v>0.68159000000000003</c:v>
                </c:pt>
                <c:pt idx="7602">
                  <c:v>0.68140199999999995</c:v>
                </c:pt>
                <c:pt idx="7603">
                  <c:v>0.68121399999999999</c:v>
                </c:pt>
                <c:pt idx="7604">
                  <c:v>0.68102499999999999</c:v>
                </c:pt>
                <c:pt idx="7605">
                  <c:v>0.680836</c:v>
                </c:pt>
                <c:pt idx="7606">
                  <c:v>0.680647</c:v>
                </c:pt>
                <c:pt idx="7607">
                  <c:v>0.68045800000000001</c:v>
                </c:pt>
                <c:pt idx="7608">
                  <c:v>0.68026799999999998</c:v>
                </c:pt>
                <c:pt idx="7609">
                  <c:v>0.68007899999999999</c:v>
                </c:pt>
                <c:pt idx="7610">
                  <c:v>0.67988899999999997</c:v>
                </c:pt>
                <c:pt idx="7611">
                  <c:v>0.67969900000000005</c:v>
                </c:pt>
                <c:pt idx="7612">
                  <c:v>0.67950900000000003</c:v>
                </c:pt>
                <c:pt idx="7613">
                  <c:v>0.67931900000000001</c:v>
                </c:pt>
                <c:pt idx="7614">
                  <c:v>0.67912799999999995</c:v>
                </c:pt>
                <c:pt idx="7615">
                  <c:v>0.67893800000000004</c:v>
                </c:pt>
                <c:pt idx="7616">
                  <c:v>0.67874699999999999</c:v>
                </c:pt>
                <c:pt idx="7617">
                  <c:v>0.67855600000000005</c:v>
                </c:pt>
                <c:pt idx="7618">
                  <c:v>0.678365</c:v>
                </c:pt>
                <c:pt idx="7619">
                  <c:v>0.67817400000000005</c:v>
                </c:pt>
                <c:pt idx="7620">
                  <c:v>0.677983</c:v>
                </c:pt>
                <c:pt idx="7621">
                  <c:v>0.67779199999999995</c:v>
                </c:pt>
                <c:pt idx="7622">
                  <c:v>0.67759999999999998</c:v>
                </c:pt>
                <c:pt idx="7623">
                  <c:v>0.67740800000000001</c:v>
                </c:pt>
                <c:pt idx="7624">
                  <c:v>0.67721699999999996</c:v>
                </c:pt>
                <c:pt idx="7625">
                  <c:v>0.67702499999999999</c:v>
                </c:pt>
                <c:pt idx="7626">
                  <c:v>0.67683300000000002</c:v>
                </c:pt>
                <c:pt idx="7627">
                  <c:v>0.67664100000000005</c:v>
                </c:pt>
                <c:pt idx="7628">
                  <c:v>0.67644800000000005</c:v>
                </c:pt>
                <c:pt idx="7629">
                  <c:v>0.67625599999999997</c:v>
                </c:pt>
                <c:pt idx="7630">
                  <c:v>0.676064</c:v>
                </c:pt>
                <c:pt idx="7631">
                  <c:v>0.675871</c:v>
                </c:pt>
                <c:pt idx="7632">
                  <c:v>0.67567900000000003</c:v>
                </c:pt>
                <c:pt idx="7633">
                  <c:v>0.67548600000000003</c:v>
                </c:pt>
                <c:pt idx="7634">
                  <c:v>0.67529300000000003</c:v>
                </c:pt>
                <c:pt idx="7635">
                  <c:v>0.67510000000000003</c:v>
                </c:pt>
                <c:pt idx="7636">
                  <c:v>0.67490700000000003</c:v>
                </c:pt>
                <c:pt idx="7637">
                  <c:v>0.67471400000000004</c:v>
                </c:pt>
                <c:pt idx="7638">
                  <c:v>0.67452100000000004</c:v>
                </c:pt>
                <c:pt idx="7639">
                  <c:v>0.67432700000000001</c:v>
                </c:pt>
                <c:pt idx="7640">
                  <c:v>0.67413400000000001</c:v>
                </c:pt>
                <c:pt idx="7641">
                  <c:v>0.67394100000000001</c:v>
                </c:pt>
                <c:pt idx="7642">
                  <c:v>0.67374699999999998</c:v>
                </c:pt>
                <c:pt idx="7643">
                  <c:v>0.67355399999999999</c:v>
                </c:pt>
                <c:pt idx="7644">
                  <c:v>0.67335999999999996</c:v>
                </c:pt>
                <c:pt idx="7645">
                  <c:v>0.67316600000000004</c:v>
                </c:pt>
                <c:pt idx="7646">
                  <c:v>0.67297200000000001</c:v>
                </c:pt>
                <c:pt idx="7647">
                  <c:v>0.67277900000000002</c:v>
                </c:pt>
                <c:pt idx="7648">
                  <c:v>0.67258499999999999</c:v>
                </c:pt>
                <c:pt idx="7649">
                  <c:v>0.67239099999999996</c:v>
                </c:pt>
                <c:pt idx="7650">
                  <c:v>0.67219700000000004</c:v>
                </c:pt>
                <c:pt idx="7651">
                  <c:v>0.67200300000000002</c:v>
                </c:pt>
                <c:pt idx="7652">
                  <c:v>0.67180799999999996</c:v>
                </c:pt>
                <c:pt idx="7653">
                  <c:v>0.67161400000000004</c:v>
                </c:pt>
                <c:pt idx="7654">
                  <c:v>0.67142000000000002</c:v>
                </c:pt>
                <c:pt idx="7655">
                  <c:v>0.67122599999999999</c:v>
                </c:pt>
                <c:pt idx="7656">
                  <c:v>0.67103100000000004</c:v>
                </c:pt>
                <c:pt idx="7657">
                  <c:v>0.67083700000000002</c:v>
                </c:pt>
                <c:pt idx="7658">
                  <c:v>0.67064199999999996</c:v>
                </c:pt>
                <c:pt idx="7659">
                  <c:v>0.67044800000000004</c:v>
                </c:pt>
                <c:pt idx="7660">
                  <c:v>0.67025299999999999</c:v>
                </c:pt>
                <c:pt idx="7661">
                  <c:v>0.67005899999999996</c:v>
                </c:pt>
                <c:pt idx="7662">
                  <c:v>0.66986400000000001</c:v>
                </c:pt>
                <c:pt idx="7663">
                  <c:v>0.66966899999999996</c:v>
                </c:pt>
                <c:pt idx="7664">
                  <c:v>0.66947500000000004</c:v>
                </c:pt>
                <c:pt idx="7665">
                  <c:v>0.66927999999999999</c:v>
                </c:pt>
                <c:pt idx="7666">
                  <c:v>0.66908500000000004</c:v>
                </c:pt>
                <c:pt idx="7667">
                  <c:v>0.66889100000000001</c:v>
                </c:pt>
                <c:pt idx="7668">
                  <c:v>0.66869599999999996</c:v>
                </c:pt>
                <c:pt idx="7669">
                  <c:v>0.66850100000000001</c:v>
                </c:pt>
                <c:pt idx="7670">
                  <c:v>0.66830599999999996</c:v>
                </c:pt>
                <c:pt idx="7671">
                  <c:v>0.66811100000000001</c:v>
                </c:pt>
                <c:pt idx="7672">
                  <c:v>0.66791599999999995</c:v>
                </c:pt>
                <c:pt idx="7673">
                  <c:v>0.66772100000000001</c:v>
                </c:pt>
                <c:pt idx="7674">
                  <c:v>0.66752599999999995</c:v>
                </c:pt>
                <c:pt idx="7675">
                  <c:v>0.66733100000000001</c:v>
                </c:pt>
                <c:pt idx="7676">
                  <c:v>0.66713599999999995</c:v>
                </c:pt>
                <c:pt idx="7677">
                  <c:v>0.66694100000000001</c:v>
                </c:pt>
                <c:pt idx="7678">
                  <c:v>0.66674599999999995</c:v>
                </c:pt>
                <c:pt idx="7679">
                  <c:v>0.666551</c:v>
                </c:pt>
                <c:pt idx="7680">
                  <c:v>0.66635599999999995</c:v>
                </c:pt>
                <c:pt idx="7681">
                  <c:v>0.666161</c:v>
                </c:pt>
                <c:pt idx="7682">
                  <c:v>0.66596599999999995</c:v>
                </c:pt>
                <c:pt idx="7683">
                  <c:v>0.665771</c:v>
                </c:pt>
                <c:pt idx="7684">
                  <c:v>0.66557599999999995</c:v>
                </c:pt>
                <c:pt idx="7685">
                  <c:v>0.665381</c:v>
                </c:pt>
                <c:pt idx="7686">
                  <c:v>0.66518500000000003</c:v>
                </c:pt>
                <c:pt idx="7687">
                  <c:v>0.66498999999999997</c:v>
                </c:pt>
                <c:pt idx="7688">
                  <c:v>0.66479500000000002</c:v>
                </c:pt>
                <c:pt idx="7689">
                  <c:v>0.66459999999999997</c:v>
                </c:pt>
                <c:pt idx="7690">
                  <c:v>0.66440500000000002</c:v>
                </c:pt>
                <c:pt idx="7691">
                  <c:v>0.66420999999999997</c:v>
                </c:pt>
                <c:pt idx="7692">
                  <c:v>0.66401500000000002</c:v>
                </c:pt>
                <c:pt idx="7693">
                  <c:v>0.66381900000000005</c:v>
                </c:pt>
                <c:pt idx="7694">
                  <c:v>0.66362399999999999</c:v>
                </c:pt>
                <c:pt idx="7695">
                  <c:v>0.66342900000000005</c:v>
                </c:pt>
                <c:pt idx="7696">
                  <c:v>0.66323399999999999</c:v>
                </c:pt>
                <c:pt idx="7697">
                  <c:v>0.66303900000000004</c:v>
                </c:pt>
                <c:pt idx="7698">
                  <c:v>0.66284399999999999</c:v>
                </c:pt>
                <c:pt idx="7699">
                  <c:v>0.66264900000000004</c:v>
                </c:pt>
                <c:pt idx="7700">
                  <c:v>0.66245399999999999</c:v>
                </c:pt>
                <c:pt idx="7701">
                  <c:v>0.66225800000000001</c:v>
                </c:pt>
                <c:pt idx="7702">
                  <c:v>0.66206299999999996</c:v>
                </c:pt>
                <c:pt idx="7703">
                  <c:v>0.66186800000000001</c:v>
                </c:pt>
                <c:pt idx="7704">
                  <c:v>0.66167299999999996</c:v>
                </c:pt>
                <c:pt idx="7705">
                  <c:v>0.66147800000000001</c:v>
                </c:pt>
                <c:pt idx="7706">
                  <c:v>0.66128299999999995</c:v>
                </c:pt>
                <c:pt idx="7707">
                  <c:v>0.66108800000000001</c:v>
                </c:pt>
                <c:pt idx="7708">
                  <c:v>0.66089299999999995</c:v>
                </c:pt>
                <c:pt idx="7709">
                  <c:v>0.66069800000000001</c:v>
                </c:pt>
                <c:pt idx="7710">
                  <c:v>0.66050299999999995</c:v>
                </c:pt>
                <c:pt idx="7711">
                  <c:v>0.66030800000000001</c:v>
                </c:pt>
                <c:pt idx="7712">
                  <c:v>0.66011299999999995</c:v>
                </c:pt>
                <c:pt idx="7713">
                  <c:v>0.659918</c:v>
                </c:pt>
                <c:pt idx="7714">
                  <c:v>0.65972299999999995</c:v>
                </c:pt>
                <c:pt idx="7715">
                  <c:v>0.659528</c:v>
                </c:pt>
                <c:pt idx="7716">
                  <c:v>0.65933299999999995</c:v>
                </c:pt>
                <c:pt idx="7717">
                  <c:v>0.659138</c:v>
                </c:pt>
                <c:pt idx="7718">
                  <c:v>0.65894299999999995</c:v>
                </c:pt>
                <c:pt idx="7719">
                  <c:v>0.65874900000000003</c:v>
                </c:pt>
                <c:pt idx="7720">
                  <c:v>0.65855399999999997</c:v>
                </c:pt>
                <c:pt idx="7721">
                  <c:v>0.65835900000000003</c:v>
                </c:pt>
                <c:pt idx="7722">
                  <c:v>0.65816399999999997</c:v>
                </c:pt>
                <c:pt idx="7723">
                  <c:v>0.65796900000000003</c:v>
                </c:pt>
                <c:pt idx="7724">
                  <c:v>0.657775</c:v>
                </c:pt>
                <c:pt idx="7725">
                  <c:v>0.65758000000000005</c:v>
                </c:pt>
                <c:pt idx="7726">
                  <c:v>0.657385</c:v>
                </c:pt>
                <c:pt idx="7727">
                  <c:v>0.65719099999999997</c:v>
                </c:pt>
                <c:pt idx="7728">
                  <c:v>0.65699600000000002</c:v>
                </c:pt>
                <c:pt idx="7729">
                  <c:v>0.65680099999999997</c:v>
                </c:pt>
                <c:pt idx="7730">
                  <c:v>0.65660700000000005</c:v>
                </c:pt>
                <c:pt idx="7731">
                  <c:v>0.656412</c:v>
                </c:pt>
                <c:pt idx="7732">
                  <c:v>0.65621799999999997</c:v>
                </c:pt>
                <c:pt idx="7733">
                  <c:v>0.65602300000000002</c:v>
                </c:pt>
                <c:pt idx="7734">
                  <c:v>0.655829</c:v>
                </c:pt>
                <c:pt idx="7735">
                  <c:v>0.65563400000000005</c:v>
                </c:pt>
                <c:pt idx="7736">
                  <c:v>0.65544000000000002</c:v>
                </c:pt>
                <c:pt idx="7737">
                  <c:v>0.65524499999999997</c:v>
                </c:pt>
                <c:pt idx="7738">
                  <c:v>0.65505100000000005</c:v>
                </c:pt>
                <c:pt idx="7739">
                  <c:v>0.65485700000000002</c:v>
                </c:pt>
                <c:pt idx="7740">
                  <c:v>0.65466199999999997</c:v>
                </c:pt>
                <c:pt idx="7741">
                  <c:v>0.65446800000000005</c:v>
                </c:pt>
                <c:pt idx="7742">
                  <c:v>0.65427400000000002</c:v>
                </c:pt>
                <c:pt idx="7743">
                  <c:v>0.65407999999999999</c:v>
                </c:pt>
                <c:pt idx="7744">
                  <c:v>0.65388599999999997</c:v>
                </c:pt>
                <c:pt idx="7745">
                  <c:v>0.65369100000000002</c:v>
                </c:pt>
                <c:pt idx="7746">
                  <c:v>0.65349699999999999</c:v>
                </c:pt>
                <c:pt idx="7747">
                  <c:v>0.65330299999999997</c:v>
                </c:pt>
                <c:pt idx="7748">
                  <c:v>0.65310900000000005</c:v>
                </c:pt>
                <c:pt idx="7749">
                  <c:v>0.65291500000000002</c:v>
                </c:pt>
                <c:pt idx="7750">
                  <c:v>0.652721</c:v>
                </c:pt>
                <c:pt idx="7751">
                  <c:v>0.65252699999999997</c:v>
                </c:pt>
                <c:pt idx="7752">
                  <c:v>0.65233300000000005</c:v>
                </c:pt>
                <c:pt idx="7753">
                  <c:v>0.65213900000000002</c:v>
                </c:pt>
                <c:pt idx="7754">
                  <c:v>0.65194600000000003</c:v>
                </c:pt>
                <c:pt idx="7755">
                  <c:v>0.651752</c:v>
                </c:pt>
                <c:pt idx="7756">
                  <c:v>0.65155799999999997</c:v>
                </c:pt>
                <c:pt idx="7757">
                  <c:v>0.65136400000000005</c:v>
                </c:pt>
                <c:pt idx="7758">
                  <c:v>0.65117100000000006</c:v>
                </c:pt>
                <c:pt idx="7759">
                  <c:v>0.65097700000000003</c:v>
                </c:pt>
                <c:pt idx="7760">
                  <c:v>0.650783</c:v>
                </c:pt>
                <c:pt idx="7761">
                  <c:v>0.65059</c:v>
                </c:pt>
                <c:pt idx="7762">
                  <c:v>0.65039599999999997</c:v>
                </c:pt>
                <c:pt idx="7763">
                  <c:v>0.65020299999999998</c:v>
                </c:pt>
                <c:pt idx="7764">
                  <c:v>0.65000899999999995</c:v>
                </c:pt>
                <c:pt idx="7765">
                  <c:v>0.64981599999999995</c:v>
                </c:pt>
                <c:pt idx="7766">
                  <c:v>0.64962299999999995</c:v>
                </c:pt>
                <c:pt idx="7767">
                  <c:v>0.64942900000000003</c:v>
                </c:pt>
                <c:pt idx="7768">
                  <c:v>0.64923600000000004</c:v>
                </c:pt>
                <c:pt idx="7769">
                  <c:v>0.64904300000000004</c:v>
                </c:pt>
                <c:pt idx="7770">
                  <c:v>0.64885000000000004</c:v>
                </c:pt>
                <c:pt idx="7771">
                  <c:v>0.64865600000000001</c:v>
                </c:pt>
                <c:pt idx="7772">
                  <c:v>0.64846300000000001</c:v>
                </c:pt>
                <c:pt idx="7773">
                  <c:v>0.64827000000000001</c:v>
                </c:pt>
                <c:pt idx="7774">
                  <c:v>0.64807700000000001</c:v>
                </c:pt>
                <c:pt idx="7775">
                  <c:v>0.64788400000000002</c:v>
                </c:pt>
                <c:pt idx="7776">
                  <c:v>0.64769100000000002</c:v>
                </c:pt>
                <c:pt idx="7777">
                  <c:v>0.64749800000000002</c:v>
                </c:pt>
                <c:pt idx="7778">
                  <c:v>0.64730500000000002</c:v>
                </c:pt>
                <c:pt idx="7779">
                  <c:v>0.64711300000000005</c:v>
                </c:pt>
                <c:pt idx="7780">
                  <c:v>0.64692000000000005</c:v>
                </c:pt>
                <c:pt idx="7781">
                  <c:v>0.64672700000000005</c:v>
                </c:pt>
                <c:pt idx="7782">
                  <c:v>0.64653400000000005</c:v>
                </c:pt>
                <c:pt idx="7783">
                  <c:v>0.64634199999999997</c:v>
                </c:pt>
                <c:pt idx="7784">
                  <c:v>0.64614899999999997</c:v>
                </c:pt>
                <c:pt idx="7785">
                  <c:v>0.64595599999999997</c:v>
                </c:pt>
                <c:pt idx="7786">
                  <c:v>0.645764</c:v>
                </c:pt>
                <c:pt idx="7787">
                  <c:v>0.64557100000000001</c:v>
                </c:pt>
                <c:pt idx="7788">
                  <c:v>0.64537900000000004</c:v>
                </c:pt>
                <c:pt idx="7789">
                  <c:v>0.64518699999999995</c:v>
                </c:pt>
                <c:pt idx="7790">
                  <c:v>0.64499399999999996</c:v>
                </c:pt>
                <c:pt idx="7791">
                  <c:v>0.64480199999999999</c:v>
                </c:pt>
                <c:pt idx="7792">
                  <c:v>0.64461000000000002</c:v>
                </c:pt>
                <c:pt idx="7793">
                  <c:v>0.64441800000000005</c:v>
                </c:pt>
                <c:pt idx="7794">
                  <c:v>0.64422500000000005</c:v>
                </c:pt>
                <c:pt idx="7795">
                  <c:v>0.64403299999999997</c:v>
                </c:pt>
                <c:pt idx="7796">
                  <c:v>0.643841</c:v>
                </c:pt>
                <c:pt idx="7797">
                  <c:v>0.64364900000000003</c:v>
                </c:pt>
                <c:pt idx="7798">
                  <c:v>0.64345699999999995</c:v>
                </c:pt>
                <c:pt idx="7799">
                  <c:v>0.64326499999999998</c:v>
                </c:pt>
                <c:pt idx="7800">
                  <c:v>0.64307300000000001</c:v>
                </c:pt>
                <c:pt idx="7801">
                  <c:v>0.64288199999999995</c:v>
                </c:pt>
                <c:pt idx="7802">
                  <c:v>0.64268999999999998</c:v>
                </c:pt>
                <c:pt idx="7803">
                  <c:v>0.64249800000000001</c:v>
                </c:pt>
                <c:pt idx="7804">
                  <c:v>0.64230600000000004</c:v>
                </c:pt>
                <c:pt idx="7805">
                  <c:v>0.64211499999999999</c:v>
                </c:pt>
                <c:pt idx="7806">
                  <c:v>0.64192300000000002</c:v>
                </c:pt>
                <c:pt idx="7807">
                  <c:v>0.64173100000000005</c:v>
                </c:pt>
                <c:pt idx="7808">
                  <c:v>0.64154</c:v>
                </c:pt>
                <c:pt idx="7809">
                  <c:v>0.64134800000000003</c:v>
                </c:pt>
                <c:pt idx="7810">
                  <c:v>0.64115699999999998</c:v>
                </c:pt>
                <c:pt idx="7811">
                  <c:v>0.64096600000000004</c:v>
                </c:pt>
                <c:pt idx="7812">
                  <c:v>0.64077399999999995</c:v>
                </c:pt>
                <c:pt idx="7813">
                  <c:v>0.64058300000000001</c:v>
                </c:pt>
                <c:pt idx="7814">
                  <c:v>0.64039199999999996</c:v>
                </c:pt>
                <c:pt idx="7815">
                  <c:v>0.64020100000000002</c:v>
                </c:pt>
                <c:pt idx="7816">
                  <c:v>0.64000999999999997</c:v>
                </c:pt>
                <c:pt idx="7817">
                  <c:v>0.639818</c:v>
                </c:pt>
                <c:pt idx="7818">
                  <c:v>0.63962699999999995</c:v>
                </c:pt>
                <c:pt idx="7819">
                  <c:v>0.639436</c:v>
                </c:pt>
                <c:pt idx="7820">
                  <c:v>0.63924599999999998</c:v>
                </c:pt>
                <c:pt idx="7821">
                  <c:v>0.63905500000000004</c:v>
                </c:pt>
                <c:pt idx="7822">
                  <c:v>0.63886399999999999</c:v>
                </c:pt>
                <c:pt idx="7823">
                  <c:v>0.63867300000000005</c:v>
                </c:pt>
                <c:pt idx="7824">
                  <c:v>0.63848199999999999</c:v>
                </c:pt>
                <c:pt idx="7825">
                  <c:v>0.63829199999999997</c:v>
                </c:pt>
                <c:pt idx="7826">
                  <c:v>0.63810100000000003</c:v>
                </c:pt>
                <c:pt idx="7827">
                  <c:v>0.63790999999999998</c:v>
                </c:pt>
                <c:pt idx="7828">
                  <c:v>0.63771999999999995</c:v>
                </c:pt>
                <c:pt idx="7829">
                  <c:v>0.63752900000000001</c:v>
                </c:pt>
                <c:pt idx="7830">
                  <c:v>0.63733899999999999</c:v>
                </c:pt>
                <c:pt idx="7831">
                  <c:v>0.63714899999999997</c:v>
                </c:pt>
                <c:pt idx="7832">
                  <c:v>0.63695800000000002</c:v>
                </c:pt>
                <c:pt idx="7833">
                  <c:v>0.636768</c:v>
                </c:pt>
                <c:pt idx="7834">
                  <c:v>0.63657799999999998</c:v>
                </c:pt>
                <c:pt idx="7835">
                  <c:v>0.63638799999999995</c:v>
                </c:pt>
                <c:pt idx="7836">
                  <c:v>0.63619700000000001</c:v>
                </c:pt>
                <c:pt idx="7837">
                  <c:v>0.63600699999999999</c:v>
                </c:pt>
                <c:pt idx="7838">
                  <c:v>0.63581699999999997</c:v>
                </c:pt>
                <c:pt idx="7839">
                  <c:v>0.63562700000000005</c:v>
                </c:pt>
                <c:pt idx="7840">
                  <c:v>0.63543700000000003</c:v>
                </c:pt>
                <c:pt idx="7841">
                  <c:v>0.63524800000000003</c:v>
                </c:pt>
                <c:pt idx="7842">
                  <c:v>0.63505800000000001</c:v>
                </c:pt>
                <c:pt idx="7843">
                  <c:v>0.63486799999999999</c:v>
                </c:pt>
                <c:pt idx="7844">
                  <c:v>0.63467799999999996</c:v>
                </c:pt>
                <c:pt idx="7845">
                  <c:v>0.63448899999999997</c:v>
                </c:pt>
                <c:pt idx="7846">
                  <c:v>0.63429899999999995</c:v>
                </c:pt>
                <c:pt idx="7847">
                  <c:v>0.63410900000000003</c:v>
                </c:pt>
                <c:pt idx="7848">
                  <c:v>0.63392000000000004</c:v>
                </c:pt>
                <c:pt idx="7849">
                  <c:v>0.63373000000000002</c:v>
                </c:pt>
                <c:pt idx="7850">
                  <c:v>0.63354100000000002</c:v>
                </c:pt>
                <c:pt idx="7851">
                  <c:v>0.63335200000000003</c:v>
                </c:pt>
                <c:pt idx="7852">
                  <c:v>0.633162</c:v>
                </c:pt>
                <c:pt idx="7853">
                  <c:v>0.63297300000000001</c:v>
                </c:pt>
                <c:pt idx="7854">
                  <c:v>0.63278400000000001</c:v>
                </c:pt>
                <c:pt idx="7855">
                  <c:v>0.63259500000000002</c:v>
                </c:pt>
                <c:pt idx="7856">
                  <c:v>0.63240600000000002</c:v>
                </c:pt>
                <c:pt idx="7857">
                  <c:v>0.632216</c:v>
                </c:pt>
                <c:pt idx="7858">
                  <c:v>0.63202700000000001</c:v>
                </c:pt>
                <c:pt idx="7859">
                  <c:v>0.63183900000000004</c:v>
                </c:pt>
                <c:pt idx="7860">
                  <c:v>0.63165000000000004</c:v>
                </c:pt>
                <c:pt idx="7861">
                  <c:v>0.63146100000000005</c:v>
                </c:pt>
                <c:pt idx="7862">
                  <c:v>0.63127200000000006</c:v>
                </c:pt>
                <c:pt idx="7863">
                  <c:v>0.63108299999999995</c:v>
                </c:pt>
                <c:pt idx="7864">
                  <c:v>0.63089499999999998</c:v>
                </c:pt>
                <c:pt idx="7865">
                  <c:v>0.63070599999999999</c:v>
                </c:pt>
                <c:pt idx="7866">
                  <c:v>0.63051699999999999</c:v>
                </c:pt>
                <c:pt idx="7867">
                  <c:v>0.63032900000000003</c:v>
                </c:pt>
                <c:pt idx="7868">
                  <c:v>0.63014000000000003</c:v>
                </c:pt>
                <c:pt idx="7869">
                  <c:v>0.62995199999999996</c:v>
                </c:pt>
                <c:pt idx="7870">
                  <c:v>0.62976399999999999</c:v>
                </c:pt>
                <c:pt idx="7871">
                  <c:v>0.629575</c:v>
                </c:pt>
                <c:pt idx="7872">
                  <c:v>0.62938700000000003</c:v>
                </c:pt>
                <c:pt idx="7873">
                  <c:v>0.62919899999999995</c:v>
                </c:pt>
                <c:pt idx="7874">
                  <c:v>0.62901099999999999</c:v>
                </c:pt>
                <c:pt idx="7875">
                  <c:v>0.62882199999999999</c:v>
                </c:pt>
                <c:pt idx="7876">
                  <c:v>0.62863400000000003</c:v>
                </c:pt>
                <c:pt idx="7877">
                  <c:v>0.62844599999999995</c:v>
                </c:pt>
                <c:pt idx="7878">
                  <c:v>0.62825799999999998</c:v>
                </c:pt>
                <c:pt idx="7879">
                  <c:v>0.62807000000000002</c:v>
                </c:pt>
                <c:pt idx="7880">
                  <c:v>0.62788299999999997</c:v>
                </c:pt>
                <c:pt idx="7881">
                  <c:v>0.627695</c:v>
                </c:pt>
                <c:pt idx="7882">
                  <c:v>0.62750700000000004</c:v>
                </c:pt>
                <c:pt idx="7883">
                  <c:v>0.62731899999999996</c:v>
                </c:pt>
                <c:pt idx="7884">
                  <c:v>0.62713200000000002</c:v>
                </c:pt>
                <c:pt idx="7885">
                  <c:v>0.62694399999999995</c:v>
                </c:pt>
                <c:pt idx="7886">
                  <c:v>0.62675700000000001</c:v>
                </c:pt>
                <c:pt idx="7887">
                  <c:v>0.62656900000000004</c:v>
                </c:pt>
                <c:pt idx="7888">
                  <c:v>0.62638199999999999</c:v>
                </c:pt>
                <c:pt idx="7889">
                  <c:v>0.62619400000000003</c:v>
                </c:pt>
                <c:pt idx="7890">
                  <c:v>0.62600699999999998</c:v>
                </c:pt>
                <c:pt idx="7891">
                  <c:v>0.62582000000000004</c:v>
                </c:pt>
                <c:pt idx="7892">
                  <c:v>0.62563299999999999</c:v>
                </c:pt>
                <c:pt idx="7893">
                  <c:v>0.62544500000000003</c:v>
                </c:pt>
                <c:pt idx="7894">
                  <c:v>0.62525799999999998</c:v>
                </c:pt>
                <c:pt idx="7895">
                  <c:v>0.62507100000000004</c:v>
                </c:pt>
                <c:pt idx="7896">
                  <c:v>0.624884</c:v>
                </c:pt>
                <c:pt idx="7897">
                  <c:v>0.62469699999999995</c:v>
                </c:pt>
                <c:pt idx="7898">
                  <c:v>0.62451000000000001</c:v>
                </c:pt>
                <c:pt idx="7899">
                  <c:v>0.62432399999999999</c:v>
                </c:pt>
                <c:pt idx="7900">
                  <c:v>0.62413700000000005</c:v>
                </c:pt>
                <c:pt idx="7901">
                  <c:v>0.62395</c:v>
                </c:pt>
                <c:pt idx="7902">
                  <c:v>0.62376299999999996</c:v>
                </c:pt>
                <c:pt idx="7903">
                  <c:v>0.62357700000000005</c:v>
                </c:pt>
                <c:pt idx="7904">
                  <c:v>0.62339</c:v>
                </c:pt>
                <c:pt idx="7905">
                  <c:v>0.62320399999999998</c:v>
                </c:pt>
                <c:pt idx="7906">
                  <c:v>0.62301700000000004</c:v>
                </c:pt>
                <c:pt idx="7907">
                  <c:v>0.62283100000000002</c:v>
                </c:pt>
                <c:pt idx="7908">
                  <c:v>0.62264399999999998</c:v>
                </c:pt>
                <c:pt idx="7909">
                  <c:v>0.62245799999999996</c:v>
                </c:pt>
                <c:pt idx="7910">
                  <c:v>0.62227200000000005</c:v>
                </c:pt>
                <c:pt idx="7911">
                  <c:v>0.62208600000000003</c:v>
                </c:pt>
                <c:pt idx="7912">
                  <c:v>0.62190000000000001</c:v>
                </c:pt>
                <c:pt idx="7913">
                  <c:v>0.62171399999999999</c:v>
                </c:pt>
                <c:pt idx="7914">
                  <c:v>0.62152700000000005</c:v>
                </c:pt>
                <c:pt idx="7915">
                  <c:v>0.62134100000000003</c:v>
                </c:pt>
                <c:pt idx="7916">
                  <c:v>0.62115600000000004</c:v>
                </c:pt>
                <c:pt idx="7917">
                  <c:v>0.62097000000000002</c:v>
                </c:pt>
                <c:pt idx="7918">
                  <c:v>0.620784</c:v>
                </c:pt>
                <c:pt idx="7919">
                  <c:v>0.62059799999999998</c:v>
                </c:pt>
                <c:pt idx="7920">
                  <c:v>0.62041199999999996</c:v>
                </c:pt>
                <c:pt idx="7921">
                  <c:v>0.62022699999999997</c:v>
                </c:pt>
                <c:pt idx="7922">
                  <c:v>0.62004099999999995</c:v>
                </c:pt>
                <c:pt idx="7923">
                  <c:v>0.61985599999999996</c:v>
                </c:pt>
                <c:pt idx="7924">
                  <c:v>0.61967000000000005</c:v>
                </c:pt>
                <c:pt idx="7925">
                  <c:v>0.61948499999999995</c:v>
                </c:pt>
                <c:pt idx="7926">
                  <c:v>0.61929900000000004</c:v>
                </c:pt>
                <c:pt idx="7927">
                  <c:v>0.61911400000000005</c:v>
                </c:pt>
                <c:pt idx="7928">
                  <c:v>0.61892899999999995</c:v>
                </c:pt>
                <c:pt idx="7929">
                  <c:v>0.61874300000000004</c:v>
                </c:pt>
                <c:pt idx="7930">
                  <c:v>0.61855800000000005</c:v>
                </c:pt>
                <c:pt idx="7931">
                  <c:v>0.61837299999999995</c:v>
                </c:pt>
                <c:pt idx="7932">
                  <c:v>0.61818799999999996</c:v>
                </c:pt>
                <c:pt idx="7933">
                  <c:v>0.61800299999999997</c:v>
                </c:pt>
                <c:pt idx="7934">
                  <c:v>0.61781799999999998</c:v>
                </c:pt>
                <c:pt idx="7935">
                  <c:v>0.61763299999999999</c:v>
                </c:pt>
                <c:pt idx="7936">
                  <c:v>0.617448</c:v>
                </c:pt>
                <c:pt idx="7937">
                  <c:v>0.61726400000000003</c:v>
                </c:pt>
                <c:pt idx="7938">
                  <c:v>0.61707900000000004</c:v>
                </c:pt>
                <c:pt idx="7939">
                  <c:v>0.61689400000000005</c:v>
                </c:pt>
                <c:pt idx="7940">
                  <c:v>0.61670999999999998</c:v>
                </c:pt>
                <c:pt idx="7941">
                  <c:v>0.61652499999999999</c:v>
                </c:pt>
                <c:pt idx="7942">
                  <c:v>0.61634</c:v>
                </c:pt>
                <c:pt idx="7943">
                  <c:v>0.61615600000000004</c:v>
                </c:pt>
                <c:pt idx="7944">
                  <c:v>0.61597199999999996</c:v>
                </c:pt>
                <c:pt idx="7945">
                  <c:v>0.61578699999999997</c:v>
                </c:pt>
                <c:pt idx="7946">
                  <c:v>0.61560300000000001</c:v>
                </c:pt>
                <c:pt idx="7947">
                  <c:v>0.61541900000000005</c:v>
                </c:pt>
                <c:pt idx="7948">
                  <c:v>0.61523399999999995</c:v>
                </c:pt>
                <c:pt idx="7949">
                  <c:v>0.61504999999999999</c:v>
                </c:pt>
                <c:pt idx="7950">
                  <c:v>0.61486600000000002</c:v>
                </c:pt>
                <c:pt idx="7951">
                  <c:v>0.61468199999999995</c:v>
                </c:pt>
                <c:pt idx="7952">
                  <c:v>0.61449799999999999</c:v>
                </c:pt>
                <c:pt idx="7953">
                  <c:v>0.61431400000000003</c:v>
                </c:pt>
                <c:pt idx="7954">
                  <c:v>0.61412999999999995</c:v>
                </c:pt>
                <c:pt idx="7955">
                  <c:v>0.61394700000000002</c:v>
                </c:pt>
                <c:pt idx="7956">
                  <c:v>0.61376299999999995</c:v>
                </c:pt>
                <c:pt idx="7957">
                  <c:v>0.61357899999999999</c:v>
                </c:pt>
                <c:pt idx="7958">
                  <c:v>0.61339500000000002</c:v>
                </c:pt>
                <c:pt idx="7959">
                  <c:v>0.61321199999999998</c:v>
                </c:pt>
                <c:pt idx="7960">
                  <c:v>0.61302800000000002</c:v>
                </c:pt>
                <c:pt idx="7961">
                  <c:v>0.61284499999999997</c:v>
                </c:pt>
                <c:pt idx="7962">
                  <c:v>0.61266100000000001</c:v>
                </c:pt>
                <c:pt idx="7963">
                  <c:v>0.61247799999999997</c:v>
                </c:pt>
                <c:pt idx="7964">
                  <c:v>0.61229500000000003</c:v>
                </c:pt>
                <c:pt idx="7965">
                  <c:v>0.61211099999999996</c:v>
                </c:pt>
                <c:pt idx="7966">
                  <c:v>0.61192800000000003</c:v>
                </c:pt>
                <c:pt idx="7967">
                  <c:v>0.61174499999999998</c:v>
                </c:pt>
                <c:pt idx="7968">
                  <c:v>0.61156200000000005</c:v>
                </c:pt>
                <c:pt idx="7969">
                  <c:v>0.61137900000000001</c:v>
                </c:pt>
                <c:pt idx="7970">
                  <c:v>0.61119599999999996</c:v>
                </c:pt>
                <c:pt idx="7971">
                  <c:v>0.61101300000000003</c:v>
                </c:pt>
                <c:pt idx="7972">
                  <c:v>0.61082999999999998</c:v>
                </c:pt>
                <c:pt idx="7973">
                  <c:v>0.61064700000000005</c:v>
                </c:pt>
                <c:pt idx="7974">
                  <c:v>0.61046400000000001</c:v>
                </c:pt>
                <c:pt idx="7975">
                  <c:v>0.61028199999999999</c:v>
                </c:pt>
                <c:pt idx="7976">
                  <c:v>0.61009899999999995</c:v>
                </c:pt>
                <c:pt idx="7977">
                  <c:v>0.60991600000000001</c:v>
                </c:pt>
                <c:pt idx="7978">
                  <c:v>0.609734</c:v>
                </c:pt>
                <c:pt idx="7979">
                  <c:v>0.60955099999999995</c:v>
                </c:pt>
                <c:pt idx="7980">
                  <c:v>0.60936900000000005</c:v>
                </c:pt>
                <c:pt idx="7981">
                  <c:v>0.60918600000000001</c:v>
                </c:pt>
                <c:pt idx="7982">
                  <c:v>0.60900399999999999</c:v>
                </c:pt>
                <c:pt idx="7983">
                  <c:v>0.60882199999999997</c:v>
                </c:pt>
                <c:pt idx="7984">
                  <c:v>0.60863900000000004</c:v>
                </c:pt>
                <c:pt idx="7985">
                  <c:v>0.60845700000000003</c:v>
                </c:pt>
                <c:pt idx="7986">
                  <c:v>0.60827500000000001</c:v>
                </c:pt>
                <c:pt idx="7987">
                  <c:v>0.60809299999999999</c:v>
                </c:pt>
                <c:pt idx="7988">
                  <c:v>0.60791099999999998</c:v>
                </c:pt>
                <c:pt idx="7989">
                  <c:v>0.60772899999999996</c:v>
                </c:pt>
                <c:pt idx="7990">
                  <c:v>0.60754699999999995</c:v>
                </c:pt>
                <c:pt idx="7991">
                  <c:v>0.60736500000000004</c:v>
                </c:pt>
                <c:pt idx="7992">
                  <c:v>0.60718300000000003</c:v>
                </c:pt>
                <c:pt idx="7993">
                  <c:v>0.60700200000000004</c:v>
                </c:pt>
                <c:pt idx="7994">
                  <c:v>0.60682000000000003</c:v>
                </c:pt>
                <c:pt idx="7995">
                  <c:v>0.60663800000000001</c:v>
                </c:pt>
                <c:pt idx="7996">
                  <c:v>0.60645700000000002</c:v>
                </c:pt>
                <c:pt idx="7997">
                  <c:v>0.60627500000000001</c:v>
                </c:pt>
                <c:pt idx="7998">
                  <c:v>0.60609400000000002</c:v>
                </c:pt>
                <c:pt idx="7999">
                  <c:v>0.60591200000000001</c:v>
                </c:pt>
                <c:pt idx="8000">
                  <c:v>0.60573100000000002</c:v>
                </c:pt>
                <c:pt idx="8001">
                  <c:v>0.60555000000000003</c:v>
                </c:pt>
                <c:pt idx="8002">
                  <c:v>0.60536800000000002</c:v>
                </c:pt>
                <c:pt idx="8003">
                  <c:v>0.60538800000000004</c:v>
                </c:pt>
                <c:pt idx="8004">
                  <c:v>0.60540799999999995</c:v>
                </c:pt>
                <c:pt idx="8005">
                  <c:v>0.60542799999999997</c:v>
                </c:pt>
                <c:pt idx="8006">
                  <c:v>0.60544799999999999</c:v>
                </c:pt>
                <c:pt idx="8007">
                  <c:v>0.60546800000000001</c:v>
                </c:pt>
                <c:pt idx="8008">
                  <c:v>0.60548800000000003</c:v>
                </c:pt>
                <c:pt idx="8009">
                  <c:v>0.60550800000000005</c:v>
                </c:pt>
                <c:pt idx="8010">
                  <c:v>0.60552799999999996</c:v>
                </c:pt>
                <c:pt idx="8011">
                  <c:v>0.60554799999999998</c:v>
                </c:pt>
                <c:pt idx="8012">
                  <c:v>0.605568</c:v>
                </c:pt>
                <c:pt idx="8013">
                  <c:v>0.60558800000000002</c:v>
                </c:pt>
                <c:pt idx="8014">
                  <c:v>0.60560800000000004</c:v>
                </c:pt>
                <c:pt idx="8015">
                  <c:v>0.60562800000000006</c:v>
                </c:pt>
                <c:pt idx="8016">
                  <c:v>0.60564799999999996</c:v>
                </c:pt>
                <c:pt idx="8017">
                  <c:v>0.60566799999999998</c:v>
                </c:pt>
                <c:pt idx="8018">
                  <c:v>0.605688</c:v>
                </c:pt>
                <c:pt idx="8019">
                  <c:v>0.60570800000000002</c:v>
                </c:pt>
                <c:pt idx="8020">
                  <c:v>0.60572800000000004</c:v>
                </c:pt>
                <c:pt idx="8021">
                  <c:v>0.60574799999999995</c:v>
                </c:pt>
                <c:pt idx="8022">
                  <c:v>0.60576799999999997</c:v>
                </c:pt>
                <c:pt idx="8023">
                  <c:v>0.60578799999999999</c:v>
                </c:pt>
                <c:pt idx="8024">
                  <c:v>0.60580800000000001</c:v>
                </c:pt>
                <c:pt idx="8025">
                  <c:v>0.60582800000000003</c:v>
                </c:pt>
                <c:pt idx="8026">
                  <c:v>0.60584800000000005</c:v>
                </c:pt>
                <c:pt idx="8027">
                  <c:v>0.60586799999999996</c:v>
                </c:pt>
                <c:pt idx="8028">
                  <c:v>0.60588799999999998</c:v>
                </c:pt>
                <c:pt idx="8029">
                  <c:v>0.605908</c:v>
                </c:pt>
                <c:pt idx="8030">
                  <c:v>0.60592800000000002</c:v>
                </c:pt>
                <c:pt idx="8031">
                  <c:v>0.60594800000000004</c:v>
                </c:pt>
                <c:pt idx="8032">
                  <c:v>0.60596799999999995</c:v>
                </c:pt>
                <c:pt idx="8033">
                  <c:v>0.60598799999999997</c:v>
                </c:pt>
                <c:pt idx="8034">
                  <c:v>0.60600799999999999</c:v>
                </c:pt>
                <c:pt idx="8035">
                  <c:v>0.60602800000000001</c:v>
                </c:pt>
                <c:pt idx="8036">
                  <c:v>0.60604800000000003</c:v>
                </c:pt>
                <c:pt idx="8037">
                  <c:v>0.60606800000000005</c:v>
                </c:pt>
                <c:pt idx="8038">
                  <c:v>0.60608799999999996</c:v>
                </c:pt>
                <c:pt idx="8039">
                  <c:v>0.60610799999999998</c:v>
                </c:pt>
                <c:pt idx="8040">
                  <c:v>0.606128</c:v>
                </c:pt>
                <c:pt idx="8041">
                  <c:v>0.60614800000000002</c:v>
                </c:pt>
                <c:pt idx="8042">
                  <c:v>0.60616800000000004</c:v>
                </c:pt>
                <c:pt idx="8043">
                  <c:v>0.60618799999999995</c:v>
                </c:pt>
                <c:pt idx="8044">
                  <c:v>0.60620799999999997</c:v>
                </c:pt>
                <c:pt idx="8045">
                  <c:v>0.60622799999999999</c:v>
                </c:pt>
                <c:pt idx="8046">
                  <c:v>0.60624699999999998</c:v>
                </c:pt>
                <c:pt idx="8047">
                  <c:v>0.606267</c:v>
                </c:pt>
                <c:pt idx="8048">
                  <c:v>0.60628700000000002</c:v>
                </c:pt>
                <c:pt idx="8049">
                  <c:v>0.60630700000000004</c:v>
                </c:pt>
                <c:pt idx="8050">
                  <c:v>0.60632699999999995</c:v>
                </c:pt>
                <c:pt idx="8051">
                  <c:v>0.60634699999999997</c:v>
                </c:pt>
                <c:pt idx="8052">
                  <c:v>0.60636699999999999</c:v>
                </c:pt>
                <c:pt idx="8053">
                  <c:v>0.60638700000000001</c:v>
                </c:pt>
                <c:pt idx="8054">
                  <c:v>0.60640700000000003</c:v>
                </c:pt>
                <c:pt idx="8055">
                  <c:v>0.60642700000000005</c:v>
                </c:pt>
                <c:pt idx="8056">
                  <c:v>0.60644699999999996</c:v>
                </c:pt>
                <c:pt idx="8057">
                  <c:v>0.60646699999999998</c:v>
                </c:pt>
                <c:pt idx="8058">
                  <c:v>0.606487</c:v>
                </c:pt>
                <c:pt idx="8059">
                  <c:v>0.60650700000000002</c:v>
                </c:pt>
                <c:pt idx="8060">
                  <c:v>0.60652700000000004</c:v>
                </c:pt>
                <c:pt idx="8061">
                  <c:v>0.60654699999999995</c:v>
                </c:pt>
                <c:pt idx="8062">
                  <c:v>0.60656699999999997</c:v>
                </c:pt>
                <c:pt idx="8063">
                  <c:v>0.60658699999999999</c:v>
                </c:pt>
                <c:pt idx="8064">
                  <c:v>0.60660700000000001</c:v>
                </c:pt>
                <c:pt idx="8065">
                  <c:v>0.60662700000000003</c:v>
                </c:pt>
                <c:pt idx="8066">
                  <c:v>0.60664700000000005</c:v>
                </c:pt>
                <c:pt idx="8067">
                  <c:v>0.60666699999999996</c:v>
                </c:pt>
                <c:pt idx="8068">
                  <c:v>0.60668699999999998</c:v>
                </c:pt>
                <c:pt idx="8069">
                  <c:v>0.606707</c:v>
                </c:pt>
                <c:pt idx="8070">
                  <c:v>0.60672700000000002</c:v>
                </c:pt>
                <c:pt idx="8071">
                  <c:v>0.60674700000000004</c:v>
                </c:pt>
                <c:pt idx="8072">
                  <c:v>0.60676699999999995</c:v>
                </c:pt>
                <c:pt idx="8073">
                  <c:v>0.60678699999999997</c:v>
                </c:pt>
                <c:pt idx="8074">
                  <c:v>0.60680699999999999</c:v>
                </c:pt>
                <c:pt idx="8075">
                  <c:v>0.60682700000000001</c:v>
                </c:pt>
                <c:pt idx="8076">
                  <c:v>0.60684700000000003</c:v>
                </c:pt>
                <c:pt idx="8077">
                  <c:v>0.60686700000000005</c:v>
                </c:pt>
                <c:pt idx="8078">
                  <c:v>0.60688699999999995</c:v>
                </c:pt>
                <c:pt idx="8079">
                  <c:v>0.60690699999999997</c:v>
                </c:pt>
                <c:pt idx="8080">
                  <c:v>0.60692599999999997</c:v>
                </c:pt>
                <c:pt idx="8081">
                  <c:v>0.60694599999999999</c:v>
                </c:pt>
                <c:pt idx="8082">
                  <c:v>0.60696600000000001</c:v>
                </c:pt>
                <c:pt idx="8083">
                  <c:v>0.60698600000000003</c:v>
                </c:pt>
                <c:pt idx="8084">
                  <c:v>0.60700600000000005</c:v>
                </c:pt>
                <c:pt idx="8085">
                  <c:v>0.60702599999999995</c:v>
                </c:pt>
                <c:pt idx="8086">
                  <c:v>0.60704599999999997</c:v>
                </c:pt>
                <c:pt idx="8087">
                  <c:v>0.60706599999999999</c:v>
                </c:pt>
                <c:pt idx="8088">
                  <c:v>0.60708600000000001</c:v>
                </c:pt>
                <c:pt idx="8089">
                  <c:v>0.60710600000000003</c:v>
                </c:pt>
                <c:pt idx="8090">
                  <c:v>0.60712600000000005</c:v>
                </c:pt>
                <c:pt idx="8091">
                  <c:v>0.60714599999999996</c:v>
                </c:pt>
                <c:pt idx="8092">
                  <c:v>0.60716599999999998</c:v>
                </c:pt>
                <c:pt idx="8093">
                  <c:v>0.607186</c:v>
                </c:pt>
                <c:pt idx="8094">
                  <c:v>0.60720600000000002</c:v>
                </c:pt>
                <c:pt idx="8095">
                  <c:v>0.60722600000000004</c:v>
                </c:pt>
                <c:pt idx="8096">
                  <c:v>0.60724599999999995</c:v>
                </c:pt>
                <c:pt idx="8097">
                  <c:v>0.60726599999999997</c:v>
                </c:pt>
                <c:pt idx="8098">
                  <c:v>0.60728599999999999</c:v>
                </c:pt>
                <c:pt idx="8099">
                  <c:v>0.60730600000000001</c:v>
                </c:pt>
                <c:pt idx="8100">
                  <c:v>0.60732600000000003</c:v>
                </c:pt>
                <c:pt idx="8101">
                  <c:v>0.60734600000000005</c:v>
                </c:pt>
                <c:pt idx="8102">
                  <c:v>0.60736599999999996</c:v>
                </c:pt>
                <c:pt idx="8103">
                  <c:v>0.60738599999999998</c:v>
                </c:pt>
                <c:pt idx="8104">
                  <c:v>0.607406</c:v>
                </c:pt>
                <c:pt idx="8105">
                  <c:v>0.60742600000000002</c:v>
                </c:pt>
                <c:pt idx="8106">
                  <c:v>0.60744600000000004</c:v>
                </c:pt>
                <c:pt idx="8107">
                  <c:v>0.60746599999999995</c:v>
                </c:pt>
                <c:pt idx="8108">
                  <c:v>0.60748599999999997</c:v>
                </c:pt>
                <c:pt idx="8109">
                  <c:v>0.60750599999999999</c:v>
                </c:pt>
                <c:pt idx="8110">
                  <c:v>0.60752600000000001</c:v>
                </c:pt>
                <c:pt idx="8111">
                  <c:v>0.60754600000000003</c:v>
                </c:pt>
                <c:pt idx="8112">
                  <c:v>0.60756600000000005</c:v>
                </c:pt>
                <c:pt idx="8113">
                  <c:v>0.60758599999999996</c:v>
                </c:pt>
                <c:pt idx="8114">
                  <c:v>0.60760599999999998</c:v>
                </c:pt>
                <c:pt idx="8115">
                  <c:v>0.607626</c:v>
                </c:pt>
                <c:pt idx="8116">
                  <c:v>0.60764600000000002</c:v>
                </c:pt>
                <c:pt idx="8117">
                  <c:v>0.60766600000000004</c:v>
                </c:pt>
                <c:pt idx="8118">
                  <c:v>0.60768599999999995</c:v>
                </c:pt>
                <c:pt idx="8119">
                  <c:v>0.60770599999999997</c:v>
                </c:pt>
                <c:pt idx="8120">
                  <c:v>0.60772700000000002</c:v>
                </c:pt>
                <c:pt idx="8121">
                  <c:v>0.60774700000000004</c:v>
                </c:pt>
                <c:pt idx="8122">
                  <c:v>0.60776699999999995</c:v>
                </c:pt>
                <c:pt idx="8123">
                  <c:v>0.60778699999999997</c:v>
                </c:pt>
                <c:pt idx="8124">
                  <c:v>0.60780699999999999</c:v>
                </c:pt>
                <c:pt idx="8125">
                  <c:v>0.60782700000000001</c:v>
                </c:pt>
                <c:pt idx="8126">
                  <c:v>0.60784700000000003</c:v>
                </c:pt>
                <c:pt idx="8127">
                  <c:v>0.60786700000000005</c:v>
                </c:pt>
                <c:pt idx="8128">
                  <c:v>0.60788699999999996</c:v>
                </c:pt>
                <c:pt idx="8129">
                  <c:v>0.60790699999999998</c:v>
                </c:pt>
                <c:pt idx="8130">
                  <c:v>0.607927</c:v>
                </c:pt>
                <c:pt idx="8131">
                  <c:v>0.60794700000000002</c:v>
                </c:pt>
                <c:pt idx="8132">
                  <c:v>0.60796700000000004</c:v>
                </c:pt>
                <c:pt idx="8133">
                  <c:v>0.60798700000000006</c:v>
                </c:pt>
                <c:pt idx="8134">
                  <c:v>0.60800699999999996</c:v>
                </c:pt>
                <c:pt idx="8135">
                  <c:v>0.60802699999999998</c:v>
                </c:pt>
                <c:pt idx="8136">
                  <c:v>0.608047</c:v>
                </c:pt>
                <c:pt idx="8137">
                  <c:v>0.60806700000000002</c:v>
                </c:pt>
                <c:pt idx="8138">
                  <c:v>0.60808799999999996</c:v>
                </c:pt>
                <c:pt idx="8139">
                  <c:v>0.60810799999999998</c:v>
                </c:pt>
                <c:pt idx="8140">
                  <c:v>0.608128</c:v>
                </c:pt>
                <c:pt idx="8141">
                  <c:v>0.60814800000000002</c:v>
                </c:pt>
                <c:pt idx="8142">
                  <c:v>0.60816800000000004</c:v>
                </c:pt>
                <c:pt idx="8143">
                  <c:v>0.60818799999999995</c:v>
                </c:pt>
                <c:pt idx="8144">
                  <c:v>0.60820799999999997</c:v>
                </c:pt>
                <c:pt idx="8145">
                  <c:v>0.60822799999999999</c:v>
                </c:pt>
                <c:pt idx="8146">
                  <c:v>0.60824800000000001</c:v>
                </c:pt>
                <c:pt idx="8147">
                  <c:v>0.60826800000000003</c:v>
                </c:pt>
                <c:pt idx="8148">
                  <c:v>0.60828899999999997</c:v>
                </c:pt>
                <c:pt idx="8149">
                  <c:v>0.60830899999999999</c:v>
                </c:pt>
                <c:pt idx="8150">
                  <c:v>0.60832900000000001</c:v>
                </c:pt>
                <c:pt idx="8151">
                  <c:v>0.60834900000000003</c:v>
                </c:pt>
                <c:pt idx="8152">
                  <c:v>0.60836900000000005</c:v>
                </c:pt>
                <c:pt idx="8153">
                  <c:v>0.60838899999999996</c:v>
                </c:pt>
                <c:pt idx="8154">
                  <c:v>0.60840899999999998</c:v>
                </c:pt>
                <c:pt idx="8155">
                  <c:v>0.608429</c:v>
                </c:pt>
                <c:pt idx="8156">
                  <c:v>0.60845000000000005</c:v>
                </c:pt>
                <c:pt idx="8157">
                  <c:v>0.60846999999999996</c:v>
                </c:pt>
                <c:pt idx="8158">
                  <c:v>0.60848999999999998</c:v>
                </c:pt>
                <c:pt idx="8159">
                  <c:v>0.60851</c:v>
                </c:pt>
                <c:pt idx="8160">
                  <c:v>0.60853000000000002</c:v>
                </c:pt>
                <c:pt idx="8161">
                  <c:v>0.60855000000000004</c:v>
                </c:pt>
                <c:pt idx="8162">
                  <c:v>0.60857099999999997</c:v>
                </c:pt>
                <c:pt idx="8163">
                  <c:v>0.60859099999999999</c:v>
                </c:pt>
                <c:pt idx="8164">
                  <c:v>0.60861100000000001</c:v>
                </c:pt>
                <c:pt idx="8165">
                  <c:v>0.60863100000000003</c:v>
                </c:pt>
                <c:pt idx="8166">
                  <c:v>0.60865100000000005</c:v>
                </c:pt>
                <c:pt idx="8167">
                  <c:v>0.60867199999999999</c:v>
                </c:pt>
                <c:pt idx="8168">
                  <c:v>0.60869200000000001</c:v>
                </c:pt>
                <c:pt idx="8169">
                  <c:v>0.60871200000000003</c:v>
                </c:pt>
                <c:pt idx="8170">
                  <c:v>0.60873200000000005</c:v>
                </c:pt>
                <c:pt idx="8171">
                  <c:v>0.60875199999999996</c:v>
                </c:pt>
                <c:pt idx="8172">
                  <c:v>0.60877300000000001</c:v>
                </c:pt>
                <c:pt idx="8173">
                  <c:v>0.60879300000000003</c:v>
                </c:pt>
                <c:pt idx="8174">
                  <c:v>0.60881300000000005</c:v>
                </c:pt>
                <c:pt idx="8175">
                  <c:v>0.60883299999999996</c:v>
                </c:pt>
                <c:pt idx="8176">
                  <c:v>0.60885400000000001</c:v>
                </c:pt>
                <c:pt idx="8177">
                  <c:v>0.60887400000000003</c:v>
                </c:pt>
                <c:pt idx="8178">
                  <c:v>0.60889400000000005</c:v>
                </c:pt>
                <c:pt idx="8179">
                  <c:v>0.60891499999999998</c:v>
                </c:pt>
                <c:pt idx="8180">
                  <c:v>0.608935</c:v>
                </c:pt>
                <c:pt idx="8181">
                  <c:v>0.60895500000000002</c:v>
                </c:pt>
                <c:pt idx="8182">
                  <c:v>0.60897500000000004</c:v>
                </c:pt>
                <c:pt idx="8183">
                  <c:v>0.60899599999999998</c:v>
                </c:pt>
                <c:pt idx="8184">
                  <c:v>0.609016</c:v>
                </c:pt>
                <c:pt idx="8185">
                  <c:v>0.60903600000000002</c:v>
                </c:pt>
                <c:pt idx="8186">
                  <c:v>0.60905699999999996</c:v>
                </c:pt>
                <c:pt idx="8187">
                  <c:v>0.60907699999999998</c:v>
                </c:pt>
                <c:pt idx="8188">
                  <c:v>0.609097</c:v>
                </c:pt>
                <c:pt idx="8189">
                  <c:v>0.60911800000000005</c:v>
                </c:pt>
                <c:pt idx="8190">
                  <c:v>0.60913799999999996</c:v>
                </c:pt>
                <c:pt idx="8191">
                  <c:v>0.60915799999999998</c:v>
                </c:pt>
                <c:pt idx="8192">
                  <c:v>0.60917900000000003</c:v>
                </c:pt>
                <c:pt idx="8193">
                  <c:v>0.60919900000000005</c:v>
                </c:pt>
                <c:pt idx="8194">
                  <c:v>0.60921999999999998</c:v>
                </c:pt>
                <c:pt idx="8195">
                  <c:v>0.60924</c:v>
                </c:pt>
                <c:pt idx="8196">
                  <c:v>0.60926000000000002</c:v>
                </c:pt>
                <c:pt idx="8197">
                  <c:v>0.60928099999999996</c:v>
                </c:pt>
                <c:pt idx="8198">
                  <c:v>0.60930099999999998</c:v>
                </c:pt>
                <c:pt idx="8199">
                  <c:v>0.60932200000000003</c:v>
                </c:pt>
                <c:pt idx="8200">
                  <c:v>0.60934200000000005</c:v>
                </c:pt>
                <c:pt idx="8201">
                  <c:v>0.60936299999999999</c:v>
                </c:pt>
                <c:pt idx="8202">
                  <c:v>0.60938300000000001</c:v>
                </c:pt>
                <c:pt idx="8203">
                  <c:v>0.60940399999999995</c:v>
                </c:pt>
                <c:pt idx="8204">
                  <c:v>0.60942399999999997</c:v>
                </c:pt>
                <c:pt idx="8205">
                  <c:v>0.60944500000000001</c:v>
                </c:pt>
                <c:pt idx="8206">
                  <c:v>0.60946500000000003</c:v>
                </c:pt>
                <c:pt idx="8207">
                  <c:v>0.60948599999999997</c:v>
                </c:pt>
                <c:pt idx="8208">
                  <c:v>0.60950599999999999</c:v>
                </c:pt>
                <c:pt idx="8209">
                  <c:v>0.60952700000000004</c:v>
                </c:pt>
                <c:pt idx="8210">
                  <c:v>0.60954699999999995</c:v>
                </c:pt>
                <c:pt idx="8211">
                  <c:v>0.609568</c:v>
                </c:pt>
                <c:pt idx="8212">
                  <c:v>0.60958800000000002</c:v>
                </c:pt>
                <c:pt idx="8213">
                  <c:v>0.60960899999999996</c:v>
                </c:pt>
                <c:pt idx="8214">
                  <c:v>0.60963000000000001</c:v>
                </c:pt>
                <c:pt idx="8215">
                  <c:v>0.60965000000000003</c:v>
                </c:pt>
                <c:pt idx="8216">
                  <c:v>0.60967099999999996</c:v>
                </c:pt>
                <c:pt idx="8217">
                  <c:v>0.60969099999999998</c:v>
                </c:pt>
                <c:pt idx="8218">
                  <c:v>0.60971200000000003</c:v>
                </c:pt>
                <c:pt idx="8219">
                  <c:v>0.60973299999999997</c:v>
                </c:pt>
                <c:pt idx="8220">
                  <c:v>0.60975299999999999</c:v>
                </c:pt>
                <c:pt idx="8221">
                  <c:v>0.60977400000000004</c:v>
                </c:pt>
                <c:pt idx="8222">
                  <c:v>0.60979499999999998</c:v>
                </c:pt>
                <c:pt idx="8223">
                  <c:v>0.60981600000000002</c:v>
                </c:pt>
                <c:pt idx="8224">
                  <c:v>0.60983600000000004</c:v>
                </c:pt>
                <c:pt idx="8225">
                  <c:v>0.60985699999999998</c:v>
                </c:pt>
                <c:pt idx="8226">
                  <c:v>0.60987800000000003</c:v>
                </c:pt>
                <c:pt idx="8227">
                  <c:v>0.60989899999999997</c:v>
                </c:pt>
                <c:pt idx="8228">
                  <c:v>0.60991899999999999</c:v>
                </c:pt>
                <c:pt idx="8229">
                  <c:v>0.60994000000000004</c:v>
                </c:pt>
                <c:pt idx="8230">
                  <c:v>0.60996099999999998</c:v>
                </c:pt>
                <c:pt idx="8231">
                  <c:v>0.60998200000000002</c:v>
                </c:pt>
                <c:pt idx="8232">
                  <c:v>0.61000299999999996</c:v>
                </c:pt>
                <c:pt idx="8233">
                  <c:v>0.61002400000000001</c:v>
                </c:pt>
                <c:pt idx="8234">
                  <c:v>0.61004400000000003</c:v>
                </c:pt>
                <c:pt idx="8235">
                  <c:v>0.61006499999999997</c:v>
                </c:pt>
                <c:pt idx="8236">
                  <c:v>0.61008600000000002</c:v>
                </c:pt>
                <c:pt idx="8237">
                  <c:v>0.61010699999999995</c:v>
                </c:pt>
                <c:pt idx="8238">
                  <c:v>0.610128</c:v>
                </c:pt>
                <c:pt idx="8239">
                  <c:v>0.61014900000000005</c:v>
                </c:pt>
                <c:pt idx="8240">
                  <c:v>0.61016999999999999</c:v>
                </c:pt>
                <c:pt idx="8241">
                  <c:v>0.61019100000000004</c:v>
                </c:pt>
                <c:pt idx="8242">
                  <c:v>0.61021199999999998</c:v>
                </c:pt>
                <c:pt idx="8243">
                  <c:v>0.61023300000000003</c:v>
                </c:pt>
                <c:pt idx="8244">
                  <c:v>0.61025399999999996</c:v>
                </c:pt>
                <c:pt idx="8245">
                  <c:v>0.61027500000000001</c:v>
                </c:pt>
                <c:pt idx="8246">
                  <c:v>0.61029599999999995</c:v>
                </c:pt>
                <c:pt idx="8247">
                  <c:v>0.61031800000000003</c:v>
                </c:pt>
                <c:pt idx="8248">
                  <c:v>0.61033899999999996</c:v>
                </c:pt>
                <c:pt idx="8249">
                  <c:v>0.61036000000000001</c:v>
                </c:pt>
                <c:pt idx="8250">
                  <c:v>0.61038099999999995</c:v>
                </c:pt>
                <c:pt idx="8251">
                  <c:v>0.610402</c:v>
                </c:pt>
                <c:pt idx="8252">
                  <c:v>0.61042399999999997</c:v>
                </c:pt>
                <c:pt idx="8253">
                  <c:v>0.61044500000000002</c:v>
                </c:pt>
                <c:pt idx="8254">
                  <c:v>0.61046599999999995</c:v>
                </c:pt>
                <c:pt idx="8255">
                  <c:v>0.610487</c:v>
                </c:pt>
                <c:pt idx="8256">
                  <c:v>0.61050899999999997</c:v>
                </c:pt>
                <c:pt idx="8257">
                  <c:v>0.61053000000000002</c:v>
                </c:pt>
                <c:pt idx="8258">
                  <c:v>0.61055099999999995</c:v>
                </c:pt>
                <c:pt idx="8259">
                  <c:v>0.61057300000000003</c:v>
                </c:pt>
                <c:pt idx="8260">
                  <c:v>0.61059399999999997</c:v>
                </c:pt>
                <c:pt idx="8261">
                  <c:v>0.61061600000000005</c:v>
                </c:pt>
                <c:pt idx="8262">
                  <c:v>0.61063699999999999</c:v>
                </c:pt>
                <c:pt idx="8263">
                  <c:v>0.61065899999999995</c:v>
                </c:pt>
                <c:pt idx="8264">
                  <c:v>0.61068</c:v>
                </c:pt>
                <c:pt idx="8265">
                  <c:v>0.61070199999999997</c:v>
                </c:pt>
                <c:pt idx="8266">
                  <c:v>0.61072300000000002</c:v>
                </c:pt>
                <c:pt idx="8267">
                  <c:v>0.61074499999999998</c:v>
                </c:pt>
                <c:pt idx="8268">
                  <c:v>0.61076699999999995</c:v>
                </c:pt>
                <c:pt idx="8269">
                  <c:v>0.610788</c:v>
                </c:pt>
                <c:pt idx="8270">
                  <c:v>0.61080999999999996</c:v>
                </c:pt>
                <c:pt idx="8271">
                  <c:v>0.61083200000000004</c:v>
                </c:pt>
                <c:pt idx="8272">
                  <c:v>0.61085400000000001</c:v>
                </c:pt>
                <c:pt idx="8273">
                  <c:v>0.61087499999999995</c:v>
                </c:pt>
                <c:pt idx="8274">
                  <c:v>0.61089700000000002</c:v>
                </c:pt>
                <c:pt idx="8275">
                  <c:v>0.61091899999999999</c:v>
                </c:pt>
                <c:pt idx="8276">
                  <c:v>0.61094099999999996</c:v>
                </c:pt>
                <c:pt idx="8277">
                  <c:v>0.61096300000000003</c:v>
                </c:pt>
                <c:pt idx="8278">
                  <c:v>0.610985</c:v>
                </c:pt>
                <c:pt idx="8279">
                  <c:v>0.61100699999999997</c:v>
                </c:pt>
                <c:pt idx="8280">
                  <c:v>0.61102900000000004</c:v>
                </c:pt>
                <c:pt idx="8281">
                  <c:v>0.61105100000000001</c:v>
                </c:pt>
                <c:pt idx="8282">
                  <c:v>0.61107299999999998</c:v>
                </c:pt>
                <c:pt idx="8283">
                  <c:v>0.61109500000000005</c:v>
                </c:pt>
                <c:pt idx="8284">
                  <c:v>0.61111800000000005</c:v>
                </c:pt>
                <c:pt idx="8285">
                  <c:v>0.61114000000000002</c:v>
                </c:pt>
                <c:pt idx="8286">
                  <c:v>0.61116199999999998</c:v>
                </c:pt>
                <c:pt idx="8287">
                  <c:v>0.61118399999999995</c:v>
                </c:pt>
                <c:pt idx="8288">
                  <c:v>0.61120699999999994</c:v>
                </c:pt>
                <c:pt idx="8289">
                  <c:v>0.61122900000000002</c:v>
                </c:pt>
                <c:pt idx="8290">
                  <c:v>0.61125200000000002</c:v>
                </c:pt>
                <c:pt idx="8291">
                  <c:v>0.61127399999999998</c:v>
                </c:pt>
                <c:pt idx="8292">
                  <c:v>0.61129699999999998</c:v>
                </c:pt>
                <c:pt idx="8293">
                  <c:v>0.61131899999999995</c:v>
                </c:pt>
                <c:pt idx="8294">
                  <c:v>0.61134200000000005</c:v>
                </c:pt>
                <c:pt idx="8295">
                  <c:v>0.61136400000000002</c:v>
                </c:pt>
                <c:pt idx="8296">
                  <c:v>0.61138700000000001</c:v>
                </c:pt>
                <c:pt idx="8297">
                  <c:v>0.61141000000000001</c:v>
                </c:pt>
                <c:pt idx="8298">
                  <c:v>0.611433</c:v>
                </c:pt>
                <c:pt idx="8299">
                  <c:v>0.61145499999999997</c:v>
                </c:pt>
                <c:pt idx="8300">
                  <c:v>0.61147799999999997</c:v>
                </c:pt>
                <c:pt idx="8301">
                  <c:v>0.61150099999999996</c:v>
                </c:pt>
                <c:pt idx="8302">
                  <c:v>0.61152399999999996</c:v>
                </c:pt>
                <c:pt idx="8303">
                  <c:v>0.61154699999999995</c:v>
                </c:pt>
                <c:pt idx="8304">
                  <c:v>0.61156999999999995</c:v>
                </c:pt>
                <c:pt idx="8305">
                  <c:v>0.61159399999999997</c:v>
                </c:pt>
                <c:pt idx="8306">
                  <c:v>0.61161699999999997</c:v>
                </c:pt>
                <c:pt idx="8307">
                  <c:v>0.61163999999999996</c:v>
                </c:pt>
                <c:pt idx="8308">
                  <c:v>0.61166299999999996</c:v>
                </c:pt>
                <c:pt idx="8309">
                  <c:v>0.61168699999999998</c:v>
                </c:pt>
                <c:pt idx="8310">
                  <c:v>0.61170999999999998</c:v>
                </c:pt>
                <c:pt idx="8311">
                  <c:v>0.611734</c:v>
                </c:pt>
                <c:pt idx="8312">
                  <c:v>0.611757</c:v>
                </c:pt>
                <c:pt idx="8313">
                  <c:v>0.61178100000000002</c:v>
                </c:pt>
                <c:pt idx="8314">
                  <c:v>0.61180400000000001</c:v>
                </c:pt>
                <c:pt idx="8315">
                  <c:v>0.61182800000000004</c:v>
                </c:pt>
                <c:pt idx="8316">
                  <c:v>0.61185199999999995</c:v>
                </c:pt>
                <c:pt idx="8317">
                  <c:v>0.61187599999999998</c:v>
                </c:pt>
                <c:pt idx="8318">
                  <c:v>0.6119</c:v>
                </c:pt>
                <c:pt idx="8319">
                  <c:v>0.61192400000000002</c:v>
                </c:pt>
                <c:pt idx="8320">
                  <c:v>0.61194800000000005</c:v>
                </c:pt>
                <c:pt idx="8321">
                  <c:v>0.61197199999999996</c:v>
                </c:pt>
                <c:pt idx="8322">
                  <c:v>0.61199599999999998</c:v>
                </c:pt>
                <c:pt idx="8323">
                  <c:v>0.61202000000000001</c:v>
                </c:pt>
                <c:pt idx="8324">
                  <c:v>0.61204499999999995</c:v>
                </c:pt>
                <c:pt idx="8325">
                  <c:v>0.61206899999999997</c:v>
                </c:pt>
                <c:pt idx="8326">
                  <c:v>0.61209400000000003</c:v>
                </c:pt>
                <c:pt idx="8327">
                  <c:v>0.61211800000000005</c:v>
                </c:pt>
                <c:pt idx="8328">
                  <c:v>0.61214299999999999</c:v>
                </c:pt>
                <c:pt idx="8329">
                  <c:v>0.61216800000000005</c:v>
                </c:pt>
                <c:pt idx="8330">
                  <c:v>0.61219299999999999</c:v>
                </c:pt>
                <c:pt idx="8331">
                  <c:v>0.61221700000000001</c:v>
                </c:pt>
                <c:pt idx="8332">
                  <c:v>0.61224199999999995</c:v>
                </c:pt>
                <c:pt idx="8333">
                  <c:v>0.61226800000000003</c:v>
                </c:pt>
                <c:pt idx="8334">
                  <c:v>0.61229299999999998</c:v>
                </c:pt>
                <c:pt idx="8335">
                  <c:v>0.61231800000000003</c:v>
                </c:pt>
                <c:pt idx="8336">
                  <c:v>0.61234299999999997</c:v>
                </c:pt>
                <c:pt idx="8337">
                  <c:v>0.61236900000000005</c:v>
                </c:pt>
                <c:pt idx="8338">
                  <c:v>0.61239399999999999</c:v>
                </c:pt>
                <c:pt idx="8339">
                  <c:v>0.61241999999999996</c:v>
                </c:pt>
                <c:pt idx="8340">
                  <c:v>0.61244500000000002</c:v>
                </c:pt>
                <c:pt idx="8341">
                  <c:v>0.61247099999999999</c:v>
                </c:pt>
                <c:pt idx="8342">
                  <c:v>0.61249699999999996</c:v>
                </c:pt>
                <c:pt idx="8343">
                  <c:v>0.61252300000000004</c:v>
                </c:pt>
                <c:pt idx="8344">
                  <c:v>0.61254900000000001</c:v>
                </c:pt>
                <c:pt idx="8345">
                  <c:v>0.61257499999999998</c:v>
                </c:pt>
                <c:pt idx="8346">
                  <c:v>0.61260199999999998</c:v>
                </c:pt>
                <c:pt idx="8347">
                  <c:v>0.61262799999999995</c:v>
                </c:pt>
                <c:pt idx="8348">
                  <c:v>0.61265499999999995</c:v>
                </c:pt>
                <c:pt idx="8349">
                  <c:v>0.61268100000000003</c:v>
                </c:pt>
                <c:pt idx="8350">
                  <c:v>0.61270800000000003</c:v>
                </c:pt>
                <c:pt idx="8351">
                  <c:v>0.61273500000000003</c:v>
                </c:pt>
                <c:pt idx="8352">
                  <c:v>0.61276200000000003</c:v>
                </c:pt>
                <c:pt idx="8353">
                  <c:v>0.61278900000000003</c:v>
                </c:pt>
                <c:pt idx="8354">
                  <c:v>0.61281600000000003</c:v>
                </c:pt>
                <c:pt idx="8355">
                  <c:v>0.61284400000000006</c:v>
                </c:pt>
                <c:pt idx="8356">
                  <c:v>0.61287100000000005</c:v>
                </c:pt>
                <c:pt idx="8357">
                  <c:v>0.61289899999999997</c:v>
                </c:pt>
                <c:pt idx="8358">
                  <c:v>0.61292599999999997</c:v>
                </c:pt>
                <c:pt idx="8359">
                  <c:v>0.612954</c:v>
                </c:pt>
                <c:pt idx="8360">
                  <c:v>0.61298200000000003</c:v>
                </c:pt>
                <c:pt idx="8361">
                  <c:v>0.61301000000000005</c:v>
                </c:pt>
                <c:pt idx="8362">
                  <c:v>0.61303799999999997</c:v>
                </c:pt>
                <c:pt idx="8363">
                  <c:v>0.61306700000000003</c:v>
                </c:pt>
                <c:pt idx="8364">
                  <c:v>0.61309499999999995</c:v>
                </c:pt>
                <c:pt idx="8365">
                  <c:v>0.613124</c:v>
                </c:pt>
                <c:pt idx="8366">
                  <c:v>0.61315299999999995</c:v>
                </c:pt>
                <c:pt idx="8367">
                  <c:v>0.613182</c:v>
                </c:pt>
                <c:pt idx="8368">
                  <c:v>0.61321099999999995</c:v>
                </c:pt>
                <c:pt idx="8369">
                  <c:v>0.61324000000000001</c:v>
                </c:pt>
                <c:pt idx="8370">
                  <c:v>0.61326899999999995</c:v>
                </c:pt>
                <c:pt idx="8371">
                  <c:v>0.61329900000000004</c:v>
                </c:pt>
                <c:pt idx="8372">
                  <c:v>0.61332900000000001</c:v>
                </c:pt>
                <c:pt idx="8373">
                  <c:v>0.61335799999999996</c:v>
                </c:pt>
                <c:pt idx="8374">
                  <c:v>0.61338800000000004</c:v>
                </c:pt>
                <c:pt idx="8375">
                  <c:v>0.61341900000000005</c:v>
                </c:pt>
                <c:pt idx="8376">
                  <c:v>0.61344900000000002</c:v>
                </c:pt>
                <c:pt idx="8377">
                  <c:v>0.613479</c:v>
                </c:pt>
                <c:pt idx="8378">
                  <c:v>0.61351</c:v>
                </c:pt>
                <c:pt idx="8379">
                  <c:v>0.613541</c:v>
                </c:pt>
                <c:pt idx="8380">
                  <c:v>0.61357200000000001</c:v>
                </c:pt>
                <c:pt idx="8381">
                  <c:v>0.61360300000000001</c:v>
                </c:pt>
                <c:pt idx="8382">
                  <c:v>0.61363500000000004</c:v>
                </c:pt>
                <c:pt idx="8383">
                  <c:v>0.61366600000000004</c:v>
                </c:pt>
                <c:pt idx="8384">
                  <c:v>0.61369799999999997</c:v>
                </c:pt>
                <c:pt idx="8385">
                  <c:v>0.61373</c:v>
                </c:pt>
                <c:pt idx="8386">
                  <c:v>0.61376200000000003</c:v>
                </c:pt>
                <c:pt idx="8387">
                  <c:v>0.61379499999999998</c:v>
                </c:pt>
                <c:pt idx="8388">
                  <c:v>0.61382700000000001</c:v>
                </c:pt>
                <c:pt idx="8389">
                  <c:v>0.61385999999999996</c:v>
                </c:pt>
                <c:pt idx="8390">
                  <c:v>0.61389300000000002</c:v>
                </c:pt>
                <c:pt idx="8391">
                  <c:v>0.61392599999999997</c:v>
                </c:pt>
                <c:pt idx="8392">
                  <c:v>0.61395900000000003</c:v>
                </c:pt>
                <c:pt idx="8393">
                  <c:v>0.61399300000000001</c:v>
                </c:pt>
                <c:pt idx="8394">
                  <c:v>0.61402699999999999</c:v>
                </c:pt>
                <c:pt idx="8395">
                  <c:v>0.61406099999999997</c:v>
                </c:pt>
                <c:pt idx="8396">
                  <c:v>0.61409499999999995</c:v>
                </c:pt>
                <c:pt idx="8397">
                  <c:v>0.61412999999999995</c:v>
                </c:pt>
                <c:pt idx="8398">
                  <c:v>0.61416400000000004</c:v>
                </c:pt>
                <c:pt idx="8399">
                  <c:v>0.61419900000000005</c:v>
                </c:pt>
                <c:pt idx="8400">
                  <c:v>0.61423499999999998</c:v>
                </c:pt>
                <c:pt idx="8401">
                  <c:v>0.61426999999999998</c:v>
                </c:pt>
                <c:pt idx="8402">
                  <c:v>0.61430600000000002</c:v>
                </c:pt>
                <c:pt idx="8403">
                  <c:v>0.61434200000000005</c:v>
                </c:pt>
                <c:pt idx="8404">
                  <c:v>0.61437799999999998</c:v>
                </c:pt>
                <c:pt idx="8405">
                  <c:v>0.61441400000000002</c:v>
                </c:pt>
                <c:pt idx="8406">
                  <c:v>0.61445099999999997</c:v>
                </c:pt>
                <c:pt idx="8407">
                  <c:v>0.61448800000000003</c:v>
                </c:pt>
                <c:pt idx="8408">
                  <c:v>0.61452499999999999</c:v>
                </c:pt>
                <c:pt idx="8409">
                  <c:v>0.61456200000000005</c:v>
                </c:pt>
                <c:pt idx="8410">
                  <c:v>0.61460000000000004</c:v>
                </c:pt>
                <c:pt idx="8411">
                  <c:v>0.61463800000000002</c:v>
                </c:pt>
                <c:pt idx="8412">
                  <c:v>0.61467700000000003</c:v>
                </c:pt>
                <c:pt idx="8413">
                  <c:v>0.61471500000000001</c:v>
                </c:pt>
                <c:pt idx="8414">
                  <c:v>0.61475400000000002</c:v>
                </c:pt>
                <c:pt idx="8415">
                  <c:v>0.61479300000000003</c:v>
                </c:pt>
                <c:pt idx="8416">
                  <c:v>0.61483299999999996</c:v>
                </c:pt>
                <c:pt idx="8417">
                  <c:v>0.61487199999999997</c:v>
                </c:pt>
                <c:pt idx="8418">
                  <c:v>0.61491200000000001</c:v>
                </c:pt>
                <c:pt idx="8419">
                  <c:v>0.61495299999999997</c:v>
                </c:pt>
                <c:pt idx="8420">
                  <c:v>0.61499300000000001</c:v>
                </c:pt>
                <c:pt idx="8421">
                  <c:v>0.61503399999999997</c:v>
                </c:pt>
                <c:pt idx="8422">
                  <c:v>0.61507599999999996</c:v>
                </c:pt>
                <c:pt idx="8423">
                  <c:v>0.61511700000000002</c:v>
                </c:pt>
                <c:pt idx="8424">
                  <c:v>0.61515900000000001</c:v>
                </c:pt>
                <c:pt idx="8425">
                  <c:v>0.615201</c:v>
                </c:pt>
                <c:pt idx="8426">
                  <c:v>0.61524400000000001</c:v>
                </c:pt>
                <c:pt idx="8427">
                  <c:v>0.61528700000000003</c:v>
                </c:pt>
                <c:pt idx="8428">
                  <c:v>0.61533000000000004</c:v>
                </c:pt>
                <c:pt idx="8429">
                  <c:v>0.61537399999999998</c:v>
                </c:pt>
                <c:pt idx="8430">
                  <c:v>0.61541800000000002</c:v>
                </c:pt>
                <c:pt idx="8431">
                  <c:v>0.61546199999999995</c:v>
                </c:pt>
                <c:pt idx="8432">
                  <c:v>0.61550700000000003</c:v>
                </c:pt>
                <c:pt idx="8433">
                  <c:v>0.61555199999999999</c:v>
                </c:pt>
                <c:pt idx="8434">
                  <c:v>0.61559699999999995</c:v>
                </c:pt>
                <c:pt idx="8435">
                  <c:v>0.61564300000000005</c:v>
                </c:pt>
                <c:pt idx="8436">
                  <c:v>0.61568900000000004</c:v>
                </c:pt>
                <c:pt idx="8437">
                  <c:v>0.61573500000000003</c:v>
                </c:pt>
                <c:pt idx="8438">
                  <c:v>0.61578200000000005</c:v>
                </c:pt>
                <c:pt idx="8439">
                  <c:v>0.61582899999999996</c:v>
                </c:pt>
                <c:pt idx="8440">
                  <c:v>0.61587700000000001</c:v>
                </c:pt>
                <c:pt idx="8441">
                  <c:v>0.61592499999999994</c:v>
                </c:pt>
                <c:pt idx="8442">
                  <c:v>0.61597299999999999</c:v>
                </c:pt>
                <c:pt idx="8443">
                  <c:v>0.61602199999999996</c:v>
                </c:pt>
                <c:pt idx="8444">
                  <c:v>0.61607100000000004</c:v>
                </c:pt>
                <c:pt idx="8445">
                  <c:v>0.61612100000000003</c:v>
                </c:pt>
                <c:pt idx="8446">
                  <c:v>0.61617100000000002</c:v>
                </c:pt>
                <c:pt idx="8447">
                  <c:v>0.61622100000000002</c:v>
                </c:pt>
                <c:pt idx="8448">
                  <c:v>0.61627200000000004</c:v>
                </c:pt>
                <c:pt idx="8449">
                  <c:v>0.61632299999999995</c:v>
                </c:pt>
                <c:pt idx="8450">
                  <c:v>0.61637500000000001</c:v>
                </c:pt>
                <c:pt idx="8451">
                  <c:v>0.61642699999999995</c:v>
                </c:pt>
                <c:pt idx="8452">
                  <c:v>0.61648000000000003</c:v>
                </c:pt>
                <c:pt idx="8453">
                  <c:v>0.616533</c:v>
                </c:pt>
                <c:pt idx="8454">
                  <c:v>0.61658599999999997</c:v>
                </c:pt>
                <c:pt idx="8455">
                  <c:v>0.61663999999999997</c:v>
                </c:pt>
                <c:pt idx="8456">
                  <c:v>0.61669399999999996</c:v>
                </c:pt>
                <c:pt idx="8457">
                  <c:v>0.61674899999999999</c:v>
                </c:pt>
                <c:pt idx="8458">
                  <c:v>0.61680400000000002</c:v>
                </c:pt>
                <c:pt idx="8459">
                  <c:v>0.61685999999999996</c:v>
                </c:pt>
                <c:pt idx="8460">
                  <c:v>0.61691600000000002</c:v>
                </c:pt>
                <c:pt idx="8461">
                  <c:v>0.61697199999999996</c:v>
                </c:pt>
                <c:pt idx="8462">
                  <c:v>0.61702900000000005</c:v>
                </c:pt>
                <c:pt idx="8463">
                  <c:v>0.61708700000000005</c:v>
                </c:pt>
                <c:pt idx="8464">
                  <c:v>0.61714500000000005</c:v>
                </c:pt>
                <c:pt idx="8465">
                  <c:v>0.61720299999999995</c:v>
                </c:pt>
                <c:pt idx="8466">
                  <c:v>0.61726199999999998</c:v>
                </c:pt>
                <c:pt idx="8467">
                  <c:v>0.61732100000000001</c:v>
                </c:pt>
                <c:pt idx="8468">
                  <c:v>0.61738099999999996</c:v>
                </c:pt>
                <c:pt idx="8469">
                  <c:v>0.61744200000000005</c:v>
                </c:pt>
                <c:pt idx="8470">
                  <c:v>0.61750300000000002</c:v>
                </c:pt>
                <c:pt idx="8471">
                  <c:v>0.617564</c:v>
                </c:pt>
                <c:pt idx="8472">
                  <c:v>0.61762600000000001</c:v>
                </c:pt>
                <c:pt idx="8473">
                  <c:v>0.61768800000000001</c:v>
                </c:pt>
                <c:pt idx="8474">
                  <c:v>0.61775100000000005</c:v>
                </c:pt>
                <c:pt idx="8475">
                  <c:v>0.61781399999999997</c:v>
                </c:pt>
                <c:pt idx="8476">
                  <c:v>0.61787800000000004</c:v>
                </c:pt>
                <c:pt idx="8477">
                  <c:v>0.61794199999999999</c:v>
                </c:pt>
                <c:pt idx="8478">
                  <c:v>0.61800699999999997</c:v>
                </c:pt>
                <c:pt idx="8479">
                  <c:v>0.61807299999999998</c:v>
                </c:pt>
                <c:pt idx="8480">
                  <c:v>0.61813799999999997</c:v>
                </c:pt>
                <c:pt idx="8481">
                  <c:v>0.618205</c:v>
                </c:pt>
                <c:pt idx="8482">
                  <c:v>0.61827200000000004</c:v>
                </c:pt>
                <c:pt idx="8483">
                  <c:v>0.61833899999999997</c:v>
                </c:pt>
                <c:pt idx="8484">
                  <c:v>0.61840700000000004</c:v>
                </c:pt>
                <c:pt idx="8485">
                  <c:v>0.61847600000000003</c:v>
                </c:pt>
                <c:pt idx="8486">
                  <c:v>0.61854500000000001</c:v>
                </c:pt>
                <c:pt idx="8487">
                  <c:v>0.618614</c:v>
                </c:pt>
                <c:pt idx="8488">
                  <c:v>0.61868400000000001</c:v>
                </c:pt>
                <c:pt idx="8489">
                  <c:v>0.61875500000000005</c:v>
                </c:pt>
                <c:pt idx="8490">
                  <c:v>0.61882599999999999</c:v>
                </c:pt>
                <c:pt idx="8491">
                  <c:v>0.61889799999999995</c:v>
                </c:pt>
                <c:pt idx="8492">
                  <c:v>0.61897000000000002</c:v>
                </c:pt>
                <c:pt idx="8493">
                  <c:v>0.61904300000000001</c:v>
                </c:pt>
                <c:pt idx="8494">
                  <c:v>0.619116</c:v>
                </c:pt>
                <c:pt idx="8495">
                  <c:v>0.61919000000000002</c:v>
                </c:pt>
                <c:pt idx="8496">
                  <c:v>0.61926400000000004</c:v>
                </c:pt>
                <c:pt idx="8497">
                  <c:v>0.61933899999999997</c:v>
                </c:pt>
                <c:pt idx="8498">
                  <c:v>0.61941400000000002</c:v>
                </c:pt>
                <c:pt idx="8499">
                  <c:v>0.61948999999999999</c:v>
                </c:pt>
                <c:pt idx="8500">
                  <c:v>0.61956699999999998</c:v>
                </c:pt>
                <c:pt idx="8501">
                  <c:v>0.61964399999999997</c:v>
                </c:pt>
                <c:pt idx="8502">
                  <c:v>0.61972099999999997</c:v>
                </c:pt>
                <c:pt idx="8503">
                  <c:v>0.61979899999999999</c:v>
                </c:pt>
                <c:pt idx="8504">
                  <c:v>0.61987800000000004</c:v>
                </c:pt>
                <c:pt idx="8505">
                  <c:v>0.61995699999999998</c:v>
                </c:pt>
                <c:pt idx="8506">
                  <c:v>0.62003699999999995</c:v>
                </c:pt>
                <c:pt idx="8507">
                  <c:v>0.62011700000000003</c:v>
                </c:pt>
                <c:pt idx="8508">
                  <c:v>0.62019800000000003</c:v>
                </c:pt>
                <c:pt idx="8509">
                  <c:v>0.62027900000000002</c:v>
                </c:pt>
                <c:pt idx="8510">
                  <c:v>0.62036100000000005</c:v>
                </c:pt>
                <c:pt idx="8511">
                  <c:v>0.620444</c:v>
                </c:pt>
                <c:pt idx="8512">
                  <c:v>0.62052700000000005</c:v>
                </c:pt>
                <c:pt idx="8513">
                  <c:v>0.62060999999999999</c:v>
                </c:pt>
                <c:pt idx="8514">
                  <c:v>0.62069399999999997</c:v>
                </c:pt>
                <c:pt idx="8515">
                  <c:v>0.62077899999999997</c:v>
                </c:pt>
                <c:pt idx="8516">
                  <c:v>0.62086399999999997</c:v>
                </c:pt>
                <c:pt idx="8517">
                  <c:v>0.62094899999999997</c:v>
                </c:pt>
                <c:pt idx="8518">
                  <c:v>0.621035</c:v>
                </c:pt>
                <c:pt idx="8519">
                  <c:v>0.62112199999999995</c:v>
                </c:pt>
                <c:pt idx="8520">
                  <c:v>0.62120900000000001</c:v>
                </c:pt>
                <c:pt idx="8521">
                  <c:v>0.62129699999999999</c:v>
                </c:pt>
                <c:pt idx="8522">
                  <c:v>0.62138499999999997</c:v>
                </c:pt>
                <c:pt idx="8523">
                  <c:v>0.62147399999999997</c:v>
                </c:pt>
                <c:pt idx="8524">
                  <c:v>0.62156299999999998</c:v>
                </c:pt>
                <c:pt idx="8525">
                  <c:v>0.62165300000000001</c:v>
                </c:pt>
                <c:pt idx="8526">
                  <c:v>0.62174300000000005</c:v>
                </c:pt>
                <c:pt idx="8527">
                  <c:v>0.621834</c:v>
                </c:pt>
                <c:pt idx="8528">
                  <c:v>0.62192499999999995</c:v>
                </c:pt>
                <c:pt idx="8529">
                  <c:v>0.62201700000000004</c:v>
                </c:pt>
                <c:pt idx="8530">
                  <c:v>0.62210900000000002</c:v>
                </c:pt>
                <c:pt idx="8531">
                  <c:v>0.62220200000000003</c:v>
                </c:pt>
                <c:pt idx="8532">
                  <c:v>0.62229500000000004</c:v>
                </c:pt>
                <c:pt idx="8533">
                  <c:v>0.62238899999999997</c:v>
                </c:pt>
                <c:pt idx="8534">
                  <c:v>0.62248300000000001</c:v>
                </c:pt>
                <c:pt idx="8535">
                  <c:v>0.62257799999999996</c:v>
                </c:pt>
                <c:pt idx="8536">
                  <c:v>0.62267300000000003</c:v>
                </c:pt>
                <c:pt idx="8537">
                  <c:v>0.62276900000000002</c:v>
                </c:pt>
                <c:pt idx="8538">
                  <c:v>0.622865</c:v>
                </c:pt>
                <c:pt idx="8539">
                  <c:v>0.62296200000000002</c:v>
                </c:pt>
                <c:pt idx="8540">
                  <c:v>0.62305900000000003</c:v>
                </c:pt>
                <c:pt idx="8541">
                  <c:v>0.62315699999999996</c:v>
                </c:pt>
                <c:pt idx="8542">
                  <c:v>0.623255</c:v>
                </c:pt>
                <c:pt idx="8543">
                  <c:v>0.62335399999999996</c:v>
                </c:pt>
                <c:pt idx="8544">
                  <c:v>0.62345300000000003</c:v>
                </c:pt>
                <c:pt idx="8545">
                  <c:v>0.623552</c:v>
                </c:pt>
                <c:pt idx="8546">
                  <c:v>0.62365199999999998</c:v>
                </c:pt>
                <c:pt idx="8547">
                  <c:v>0.62375199999999997</c:v>
                </c:pt>
                <c:pt idx="8548">
                  <c:v>0.62385299999999999</c:v>
                </c:pt>
                <c:pt idx="8549">
                  <c:v>0.62395500000000004</c:v>
                </c:pt>
                <c:pt idx="8550">
                  <c:v>0.62405600000000006</c:v>
                </c:pt>
                <c:pt idx="8551">
                  <c:v>0.62415799999999999</c:v>
                </c:pt>
                <c:pt idx="8552">
                  <c:v>0.62426099999999995</c:v>
                </c:pt>
                <c:pt idx="8553">
                  <c:v>0.62436400000000003</c:v>
                </c:pt>
                <c:pt idx="8554">
                  <c:v>0.62446699999999999</c:v>
                </c:pt>
                <c:pt idx="8555">
                  <c:v>0.62457099999999999</c:v>
                </c:pt>
                <c:pt idx="8556">
                  <c:v>0.62467499999999998</c:v>
                </c:pt>
                <c:pt idx="8557">
                  <c:v>0.62478</c:v>
                </c:pt>
                <c:pt idx="8558">
                  <c:v>0.62488500000000002</c:v>
                </c:pt>
                <c:pt idx="8559">
                  <c:v>0.62499099999999996</c:v>
                </c:pt>
                <c:pt idx="8560">
                  <c:v>0.62509700000000001</c:v>
                </c:pt>
                <c:pt idx="8561">
                  <c:v>0.62520299999999995</c:v>
                </c:pt>
                <c:pt idx="8562">
                  <c:v>0.625309</c:v>
                </c:pt>
                <c:pt idx="8563">
                  <c:v>0.62541599999999997</c:v>
                </c:pt>
                <c:pt idx="8564">
                  <c:v>0.62552399999999997</c:v>
                </c:pt>
                <c:pt idx="8565">
                  <c:v>0.62563199999999997</c:v>
                </c:pt>
                <c:pt idx="8566">
                  <c:v>0.62573999999999996</c:v>
                </c:pt>
                <c:pt idx="8567">
                  <c:v>0.62584799999999996</c:v>
                </c:pt>
                <c:pt idx="8568">
                  <c:v>0.62595699999999999</c:v>
                </c:pt>
                <c:pt idx="8569">
                  <c:v>0.62606600000000001</c:v>
                </c:pt>
                <c:pt idx="8570">
                  <c:v>0.62617599999999995</c:v>
                </c:pt>
                <c:pt idx="8571">
                  <c:v>0.62628600000000001</c:v>
                </c:pt>
                <c:pt idx="8572">
                  <c:v>0.62639599999999995</c:v>
                </c:pt>
                <c:pt idx="8573">
                  <c:v>0.62650700000000004</c:v>
                </c:pt>
                <c:pt idx="8574">
                  <c:v>0.62661800000000001</c:v>
                </c:pt>
                <c:pt idx="8575">
                  <c:v>0.62672899999999998</c:v>
                </c:pt>
                <c:pt idx="8576">
                  <c:v>0.62684099999999998</c:v>
                </c:pt>
                <c:pt idx="8577">
                  <c:v>0.62695299999999998</c:v>
                </c:pt>
                <c:pt idx="8578">
                  <c:v>0.62706499999999998</c:v>
                </c:pt>
                <c:pt idx="8579">
                  <c:v>0.62717800000000001</c:v>
                </c:pt>
                <c:pt idx="8580">
                  <c:v>0.62729100000000004</c:v>
                </c:pt>
                <c:pt idx="8581">
                  <c:v>0.62740399999999996</c:v>
                </c:pt>
                <c:pt idx="8582">
                  <c:v>0.62751699999999999</c:v>
                </c:pt>
                <c:pt idx="8583">
                  <c:v>0.62763100000000005</c:v>
                </c:pt>
                <c:pt idx="8584">
                  <c:v>0.627745</c:v>
                </c:pt>
                <c:pt idx="8585">
                  <c:v>0.62785999999999997</c:v>
                </c:pt>
                <c:pt idx="8586">
                  <c:v>0.62797400000000003</c:v>
                </c:pt>
                <c:pt idx="8587">
                  <c:v>0.62808900000000001</c:v>
                </c:pt>
                <c:pt idx="8588">
                  <c:v>0.62820500000000001</c:v>
                </c:pt>
                <c:pt idx="8589">
                  <c:v>0.62831999999999999</c:v>
                </c:pt>
                <c:pt idx="8590">
                  <c:v>0.62843599999999999</c:v>
                </c:pt>
                <c:pt idx="8591">
                  <c:v>0.628552</c:v>
                </c:pt>
                <c:pt idx="8592">
                  <c:v>0.628668</c:v>
                </c:pt>
                <c:pt idx="8593">
                  <c:v>0.62878500000000004</c:v>
                </c:pt>
                <c:pt idx="8594">
                  <c:v>0.62890199999999996</c:v>
                </c:pt>
                <c:pt idx="8595">
                  <c:v>0.62901899999999999</c:v>
                </c:pt>
                <c:pt idx="8596">
                  <c:v>0.62913600000000003</c:v>
                </c:pt>
                <c:pt idx="8597">
                  <c:v>0.62925399999999998</c:v>
                </c:pt>
                <c:pt idx="8598">
                  <c:v>0.62937100000000001</c:v>
                </c:pt>
                <c:pt idx="8599">
                  <c:v>0.62948899999999997</c:v>
                </c:pt>
                <c:pt idx="8600">
                  <c:v>0.62960799999999995</c:v>
                </c:pt>
                <c:pt idx="8601">
                  <c:v>0.62972600000000001</c:v>
                </c:pt>
                <c:pt idx="8602">
                  <c:v>0.62984499999999999</c:v>
                </c:pt>
                <c:pt idx="8603">
                  <c:v>0.62996399999999997</c:v>
                </c:pt>
                <c:pt idx="8604">
                  <c:v>0.63008299999999995</c:v>
                </c:pt>
                <c:pt idx="8605">
                  <c:v>0.63020200000000004</c:v>
                </c:pt>
                <c:pt idx="8606">
                  <c:v>0.63032200000000005</c:v>
                </c:pt>
                <c:pt idx="8607">
                  <c:v>0.63044199999999995</c:v>
                </c:pt>
                <c:pt idx="8608">
                  <c:v>0.63056199999999996</c:v>
                </c:pt>
                <c:pt idx="8609">
                  <c:v>0.63068199999999996</c:v>
                </c:pt>
                <c:pt idx="8610">
                  <c:v>0.63080199999999997</c:v>
                </c:pt>
                <c:pt idx="8611">
                  <c:v>0.63092300000000001</c:v>
                </c:pt>
                <c:pt idx="8612">
                  <c:v>0.63104400000000005</c:v>
                </c:pt>
                <c:pt idx="8613">
                  <c:v>0.63116399999999995</c:v>
                </c:pt>
                <c:pt idx="8614">
                  <c:v>0.63128600000000001</c:v>
                </c:pt>
                <c:pt idx="8615">
                  <c:v>0.63140700000000005</c:v>
                </c:pt>
                <c:pt idx="8616">
                  <c:v>0.63152799999999998</c:v>
                </c:pt>
                <c:pt idx="8617">
                  <c:v>0.63165000000000004</c:v>
                </c:pt>
                <c:pt idx="8618">
                  <c:v>0.631772</c:v>
                </c:pt>
                <c:pt idx="8619">
                  <c:v>0.63189399999999996</c:v>
                </c:pt>
                <c:pt idx="8620">
                  <c:v>0.63201600000000002</c:v>
                </c:pt>
                <c:pt idx="8621">
                  <c:v>0.63213799999999998</c:v>
                </c:pt>
                <c:pt idx="8622">
                  <c:v>0.63226000000000004</c:v>
                </c:pt>
                <c:pt idx="8623">
                  <c:v>0.63238300000000003</c:v>
                </c:pt>
                <c:pt idx="8624">
                  <c:v>0.63250600000000001</c:v>
                </c:pt>
                <c:pt idx="8625">
                  <c:v>0.63262799999999997</c:v>
                </c:pt>
                <c:pt idx="8626">
                  <c:v>0.63275099999999995</c:v>
                </c:pt>
                <c:pt idx="8627">
                  <c:v>0.63287499999999997</c:v>
                </c:pt>
                <c:pt idx="8628">
                  <c:v>0.63299799999999995</c:v>
                </c:pt>
                <c:pt idx="8629">
                  <c:v>0.63312100000000004</c:v>
                </c:pt>
                <c:pt idx="8630">
                  <c:v>0.63324499999999995</c:v>
                </c:pt>
                <c:pt idx="8631">
                  <c:v>0.63336800000000004</c:v>
                </c:pt>
                <c:pt idx="8632">
                  <c:v>0.63349200000000006</c:v>
                </c:pt>
                <c:pt idx="8633">
                  <c:v>0.63361599999999996</c:v>
                </c:pt>
                <c:pt idx="8634">
                  <c:v>0.63373999999999997</c:v>
                </c:pt>
                <c:pt idx="8635">
                  <c:v>0.63386399999999998</c:v>
                </c:pt>
                <c:pt idx="8636">
                  <c:v>0.633988</c:v>
                </c:pt>
                <c:pt idx="8637">
                  <c:v>0.63411300000000004</c:v>
                </c:pt>
                <c:pt idx="8638">
                  <c:v>0.63423700000000005</c:v>
                </c:pt>
                <c:pt idx="8639">
                  <c:v>0.63436199999999998</c:v>
                </c:pt>
                <c:pt idx="8640">
                  <c:v>0.63448599999999999</c:v>
                </c:pt>
                <c:pt idx="8641">
                  <c:v>0.63461100000000004</c:v>
                </c:pt>
                <c:pt idx="8642">
                  <c:v>0.63473599999999997</c:v>
                </c:pt>
                <c:pt idx="8643">
                  <c:v>0.63486100000000001</c:v>
                </c:pt>
                <c:pt idx="8644">
                  <c:v>0.63498600000000005</c:v>
                </c:pt>
                <c:pt idx="8645">
                  <c:v>0.63511099999999998</c:v>
                </c:pt>
                <c:pt idx="8646">
                  <c:v>0.63523600000000002</c:v>
                </c:pt>
                <c:pt idx="8647">
                  <c:v>0.63536199999999998</c:v>
                </c:pt>
                <c:pt idx="8648">
                  <c:v>0.63548700000000002</c:v>
                </c:pt>
                <c:pt idx="8649">
                  <c:v>0.63561299999999998</c:v>
                </c:pt>
                <c:pt idx="8650">
                  <c:v>0.63573800000000003</c:v>
                </c:pt>
                <c:pt idx="8651">
                  <c:v>0.63586399999999998</c:v>
                </c:pt>
                <c:pt idx="8652">
                  <c:v>0.63598900000000003</c:v>
                </c:pt>
                <c:pt idx="8653">
                  <c:v>0.63611499999999999</c:v>
                </c:pt>
                <c:pt idx="8654">
                  <c:v>0.63624099999999995</c:v>
                </c:pt>
                <c:pt idx="8655">
                  <c:v>0.63636700000000002</c:v>
                </c:pt>
                <c:pt idx="8656">
                  <c:v>0.63649299999999998</c:v>
                </c:pt>
                <c:pt idx="8657">
                  <c:v>0.63661900000000005</c:v>
                </c:pt>
                <c:pt idx="8658">
                  <c:v>0.63674500000000001</c:v>
                </c:pt>
                <c:pt idx="8659">
                  <c:v>0.63687099999999996</c:v>
                </c:pt>
                <c:pt idx="8660">
                  <c:v>0.63699700000000004</c:v>
                </c:pt>
                <c:pt idx="8661">
                  <c:v>0.63712400000000002</c:v>
                </c:pt>
                <c:pt idx="8662">
                  <c:v>0.63724999999999998</c:v>
                </c:pt>
                <c:pt idx="8663">
                  <c:v>0.63737600000000005</c:v>
                </c:pt>
                <c:pt idx="8664">
                  <c:v>0.63750300000000004</c:v>
                </c:pt>
                <c:pt idx="8665">
                  <c:v>0.637629</c:v>
                </c:pt>
                <c:pt idx="8666">
                  <c:v>0.63775599999999999</c:v>
                </c:pt>
                <c:pt idx="8667">
                  <c:v>0.63788199999999995</c:v>
                </c:pt>
                <c:pt idx="8668">
                  <c:v>0.63800900000000005</c:v>
                </c:pt>
                <c:pt idx="8669">
                  <c:v>0.63813600000000004</c:v>
                </c:pt>
                <c:pt idx="8670">
                  <c:v>0.638262</c:v>
                </c:pt>
                <c:pt idx="8671">
                  <c:v>0.63838899999999998</c:v>
                </c:pt>
                <c:pt idx="8672">
                  <c:v>0.63851599999999997</c:v>
                </c:pt>
                <c:pt idx="8673">
                  <c:v>0.63864299999999996</c:v>
                </c:pt>
                <c:pt idx="8674">
                  <c:v>0.63876999999999995</c:v>
                </c:pt>
                <c:pt idx="8675">
                  <c:v>0.63889600000000002</c:v>
                </c:pt>
                <c:pt idx="8676">
                  <c:v>0.63902300000000001</c:v>
                </c:pt>
                <c:pt idx="8677">
                  <c:v>0.63915</c:v>
                </c:pt>
                <c:pt idx="8678">
                  <c:v>0.63927699999999998</c:v>
                </c:pt>
                <c:pt idx="8679">
                  <c:v>0.63940399999999997</c:v>
                </c:pt>
                <c:pt idx="8680">
                  <c:v>0.63953099999999996</c:v>
                </c:pt>
                <c:pt idx="8681">
                  <c:v>0.63965799999999995</c:v>
                </c:pt>
                <c:pt idx="8682">
                  <c:v>0.63978500000000005</c:v>
                </c:pt>
                <c:pt idx="8683">
                  <c:v>0.63991299999999995</c:v>
                </c:pt>
                <c:pt idx="8684">
                  <c:v>0.64004000000000005</c:v>
                </c:pt>
                <c:pt idx="8685">
                  <c:v>0.64016700000000004</c:v>
                </c:pt>
                <c:pt idx="8686">
                  <c:v>0.64029400000000003</c:v>
                </c:pt>
                <c:pt idx="8687">
                  <c:v>0.64042100000000002</c:v>
                </c:pt>
                <c:pt idx="8688">
                  <c:v>0.64054800000000001</c:v>
                </c:pt>
                <c:pt idx="8689">
                  <c:v>0.64067600000000002</c:v>
                </c:pt>
                <c:pt idx="8690">
                  <c:v>0.64080300000000001</c:v>
                </c:pt>
                <c:pt idx="8691">
                  <c:v>0.64093</c:v>
                </c:pt>
                <c:pt idx="8692">
                  <c:v>0.64105699999999999</c:v>
                </c:pt>
                <c:pt idx="8693">
                  <c:v>0.641185</c:v>
                </c:pt>
                <c:pt idx="8694">
                  <c:v>0.64131199999999999</c:v>
                </c:pt>
                <c:pt idx="8695">
                  <c:v>0.64143899999999998</c:v>
                </c:pt>
                <c:pt idx="8696">
                  <c:v>0.64156599999999997</c:v>
                </c:pt>
                <c:pt idx="8697">
                  <c:v>0.64169399999999999</c:v>
                </c:pt>
                <c:pt idx="8698">
                  <c:v>0.64182099999999997</c:v>
                </c:pt>
                <c:pt idx="8699">
                  <c:v>0.64194799999999996</c:v>
                </c:pt>
                <c:pt idx="8700">
                  <c:v>0.64207599999999998</c:v>
                </c:pt>
                <c:pt idx="8701">
                  <c:v>0.64220299999999997</c:v>
                </c:pt>
                <c:pt idx="8702">
                  <c:v>0.64232999999999996</c:v>
                </c:pt>
                <c:pt idx="8703">
                  <c:v>0.64245699999999994</c:v>
                </c:pt>
                <c:pt idx="8704">
                  <c:v>0.64258499999999996</c:v>
                </c:pt>
                <c:pt idx="8705">
                  <c:v>0.64271199999999995</c:v>
                </c:pt>
                <c:pt idx="8706">
                  <c:v>0.64283900000000005</c:v>
                </c:pt>
                <c:pt idx="8707">
                  <c:v>0.64296699999999996</c:v>
                </c:pt>
                <c:pt idx="8708">
                  <c:v>0.64309400000000005</c:v>
                </c:pt>
                <c:pt idx="8709">
                  <c:v>0.64322100000000004</c:v>
                </c:pt>
                <c:pt idx="8710">
                  <c:v>0.64334899999999995</c:v>
                </c:pt>
                <c:pt idx="8711">
                  <c:v>0.64347600000000005</c:v>
                </c:pt>
                <c:pt idx="8712">
                  <c:v>0.64360300000000004</c:v>
                </c:pt>
                <c:pt idx="8713">
                  <c:v>0.64373000000000002</c:v>
                </c:pt>
                <c:pt idx="8714">
                  <c:v>0.64385800000000004</c:v>
                </c:pt>
                <c:pt idx="8715">
                  <c:v>0.64398500000000003</c:v>
                </c:pt>
                <c:pt idx="8716">
                  <c:v>0.64411200000000002</c:v>
                </c:pt>
                <c:pt idx="8717">
                  <c:v>0.64423900000000001</c:v>
                </c:pt>
                <c:pt idx="8718">
                  <c:v>0.64436599999999999</c:v>
                </c:pt>
                <c:pt idx="8719">
                  <c:v>0.64449400000000001</c:v>
                </c:pt>
                <c:pt idx="8720">
                  <c:v>0.644621</c:v>
                </c:pt>
                <c:pt idx="8721">
                  <c:v>0.64474799999999999</c:v>
                </c:pt>
                <c:pt idx="8722">
                  <c:v>0.64487499999999998</c:v>
                </c:pt>
                <c:pt idx="8723">
                  <c:v>0.64500199999999996</c:v>
                </c:pt>
                <c:pt idx="8724">
                  <c:v>0.64512899999999995</c:v>
                </c:pt>
                <c:pt idx="8725">
                  <c:v>0.64525600000000005</c:v>
                </c:pt>
                <c:pt idx="8726">
                  <c:v>0.64538399999999996</c:v>
                </c:pt>
                <c:pt idx="8727">
                  <c:v>0.64551099999999995</c:v>
                </c:pt>
                <c:pt idx="8728">
                  <c:v>0.64563800000000005</c:v>
                </c:pt>
                <c:pt idx="8729">
                  <c:v>0.64576500000000003</c:v>
                </c:pt>
                <c:pt idx="8730">
                  <c:v>0.64589200000000002</c:v>
                </c:pt>
                <c:pt idx="8731">
                  <c:v>0.64601900000000001</c:v>
                </c:pt>
                <c:pt idx="8732">
                  <c:v>0.646146</c:v>
                </c:pt>
                <c:pt idx="8733">
                  <c:v>0.64627299999999999</c:v>
                </c:pt>
                <c:pt idx="8734">
                  <c:v>0.64639899999999995</c:v>
                </c:pt>
                <c:pt idx="8735">
                  <c:v>0.64652600000000005</c:v>
                </c:pt>
                <c:pt idx="8736">
                  <c:v>0.64665300000000003</c:v>
                </c:pt>
                <c:pt idx="8737">
                  <c:v>0.64678000000000002</c:v>
                </c:pt>
                <c:pt idx="8738">
                  <c:v>0.64690700000000001</c:v>
                </c:pt>
                <c:pt idx="8739">
                  <c:v>0.647034</c:v>
                </c:pt>
                <c:pt idx="8740">
                  <c:v>0.64715999999999996</c:v>
                </c:pt>
                <c:pt idx="8741">
                  <c:v>0.64728699999999995</c:v>
                </c:pt>
                <c:pt idx="8742">
                  <c:v>0.64741400000000004</c:v>
                </c:pt>
                <c:pt idx="8743">
                  <c:v>0.64754100000000003</c:v>
                </c:pt>
                <c:pt idx="8744">
                  <c:v>0.64766699999999999</c:v>
                </c:pt>
                <c:pt idx="8745">
                  <c:v>0.64779399999999998</c:v>
                </c:pt>
                <c:pt idx="8746">
                  <c:v>0.64792099999999997</c:v>
                </c:pt>
                <c:pt idx="8747">
                  <c:v>0.64804700000000004</c:v>
                </c:pt>
                <c:pt idx="8748">
                  <c:v>0.64817400000000003</c:v>
                </c:pt>
                <c:pt idx="8749">
                  <c:v>0.64829999999999999</c:v>
                </c:pt>
                <c:pt idx="8750">
                  <c:v>0.64842699999999998</c:v>
                </c:pt>
                <c:pt idx="8751">
                  <c:v>0.64855300000000005</c:v>
                </c:pt>
                <c:pt idx="8752">
                  <c:v>0.64868000000000003</c:v>
                </c:pt>
                <c:pt idx="8753">
                  <c:v>0.64880599999999999</c:v>
                </c:pt>
                <c:pt idx="8754">
                  <c:v>0.64893199999999995</c:v>
                </c:pt>
                <c:pt idx="8755">
                  <c:v>0.64905900000000005</c:v>
                </c:pt>
                <c:pt idx="8756">
                  <c:v>0.64918500000000001</c:v>
                </c:pt>
                <c:pt idx="8757">
                  <c:v>0.64931099999999997</c:v>
                </c:pt>
                <c:pt idx="8758">
                  <c:v>0.64943799999999996</c:v>
                </c:pt>
                <c:pt idx="8759">
                  <c:v>0.64956400000000003</c:v>
                </c:pt>
                <c:pt idx="8760">
                  <c:v>0.64968999999999999</c:v>
                </c:pt>
                <c:pt idx="8761">
                  <c:v>0.64981599999999995</c:v>
                </c:pt>
                <c:pt idx="8762">
                  <c:v>0.64994200000000002</c:v>
                </c:pt>
                <c:pt idx="8763">
                  <c:v>0.65006799999999998</c:v>
                </c:pt>
                <c:pt idx="8764">
                  <c:v>0.65019400000000005</c:v>
                </c:pt>
                <c:pt idx="8765">
                  <c:v>0.65032000000000001</c:v>
                </c:pt>
                <c:pt idx="8766">
                  <c:v>0.65044599999999997</c:v>
                </c:pt>
                <c:pt idx="8767">
                  <c:v>0.65057200000000004</c:v>
                </c:pt>
                <c:pt idx="8768">
                  <c:v>0.650698</c:v>
                </c:pt>
                <c:pt idx="8769">
                  <c:v>0.65082399999999996</c:v>
                </c:pt>
                <c:pt idx="8770">
                  <c:v>0.65095000000000003</c:v>
                </c:pt>
                <c:pt idx="8771">
                  <c:v>0.65107599999999999</c:v>
                </c:pt>
                <c:pt idx="8772">
                  <c:v>0.65120100000000003</c:v>
                </c:pt>
                <c:pt idx="8773">
                  <c:v>0.65132699999999999</c:v>
                </c:pt>
                <c:pt idx="8774">
                  <c:v>0.65145299999999995</c:v>
                </c:pt>
                <c:pt idx="8775">
                  <c:v>0.65157799999999999</c:v>
                </c:pt>
                <c:pt idx="8776">
                  <c:v>0.65170399999999995</c:v>
                </c:pt>
                <c:pt idx="8777">
                  <c:v>0.65183000000000002</c:v>
                </c:pt>
                <c:pt idx="8778">
                  <c:v>0.65195499999999995</c:v>
                </c:pt>
                <c:pt idx="8779">
                  <c:v>0.65208100000000002</c:v>
                </c:pt>
                <c:pt idx="8780">
                  <c:v>0.65220599999999995</c:v>
                </c:pt>
                <c:pt idx="8781">
                  <c:v>0.65233099999999999</c:v>
                </c:pt>
                <c:pt idx="8782">
                  <c:v>0.65245699999999995</c:v>
                </c:pt>
                <c:pt idx="8783">
                  <c:v>0.652582</c:v>
                </c:pt>
                <c:pt idx="8784">
                  <c:v>0.65270700000000004</c:v>
                </c:pt>
                <c:pt idx="8785">
                  <c:v>0.652833</c:v>
                </c:pt>
                <c:pt idx="8786">
                  <c:v>0.65295800000000004</c:v>
                </c:pt>
                <c:pt idx="8787">
                  <c:v>0.65308299999999997</c:v>
                </c:pt>
                <c:pt idx="8788">
                  <c:v>0.65320800000000001</c:v>
                </c:pt>
                <c:pt idx="8789">
                  <c:v>0.65333300000000005</c:v>
                </c:pt>
                <c:pt idx="8790">
                  <c:v>0.65345799999999998</c:v>
                </c:pt>
                <c:pt idx="8791">
                  <c:v>0.65358300000000003</c:v>
                </c:pt>
                <c:pt idx="8792">
                  <c:v>0.65370799999999996</c:v>
                </c:pt>
                <c:pt idx="8793">
                  <c:v>0.653833</c:v>
                </c:pt>
                <c:pt idx="8794">
                  <c:v>0.65395800000000004</c:v>
                </c:pt>
                <c:pt idx="8795">
                  <c:v>0.65408299999999997</c:v>
                </c:pt>
                <c:pt idx="8796">
                  <c:v>0.65420800000000001</c:v>
                </c:pt>
                <c:pt idx="8797">
                  <c:v>0.65433200000000002</c:v>
                </c:pt>
                <c:pt idx="8798">
                  <c:v>0.65445699999999996</c:v>
                </c:pt>
                <c:pt idx="8799">
                  <c:v>0.654582</c:v>
                </c:pt>
                <c:pt idx="8800">
                  <c:v>0.65470600000000001</c:v>
                </c:pt>
                <c:pt idx="8801">
                  <c:v>0.65483100000000005</c:v>
                </c:pt>
                <c:pt idx="8802">
                  <c:v>0.65495599999999998</c:v>
                </c:pt>
                <c:pt idx="8803">
                  <c:v>0.65508</c:v>
                </c:pt>
                <c:pt idx="8804">
                  <c:v>0.65520500000000004</c:v>
                </c:pt>
                <c:pt idx="8805">
                  <c:v>0.65532900000000005</c:v>
                </c:pt>
                <c:pt idx="8806">
                  <c:v>0.65545299999999995</c:v>
                </c:pt>
                <c:pt idx="8807">
                  <c:v>0.65557799999999999</c:v>
                </c:pt>
                <c:pt idx="8808">
                  <c:v>0.65570200000000001</c:v>
                </c:pt>
                <c:pt idx="8809">
                  <c:v>0.65582600000000002</c:v>
                </c:pt>
                <c:pt idx="8810">
                  <c:v>0.65595000000000003</c:v>
                </c:pt>
                <c:pt idx="8811">
                  <c:v>0.65607499999999996</c:v>
                </c:pt>
                <c:pt idx="8812">
                  <c:v>0.65619899999999998</c:v>
                </c:pt>
                <c:pt idx="8813">
                  <c:v>0.65632299999999999</c:v>
                </c:pt>
                <c:pt idx="8814">
                  <c:v>0.656447</c:v>
                </c:pt>
                <c:pt idx="8815">
                  <c:v>0.65657100000000002</c:v>
                </c:pt>
                <c:pt idx="8816">
                  <c:v>0.65669500000000003</c:v>
                </c:pt>
                <c:pt idx="8817">
                  <c:v>0.65681800000000001</c:v>
                </c:pt>
                <c:pt idx="8818">
                  <c:v>0.65694200000000003</c:v>
                </c:pt>
                <c:pt idx="8819">
                  <c:v>0.65706600000000004</c:v>
                </c:pt>
                <c:pt idx="8820">
                  <c:v>0.65719000000000005</c:v>
                </c:pt>
                <c:pt idx="8821">
                  <c:v>0.65731399999999995</c:v>
                </c:pt>
                <c:pt idx="8822">
                  <c:v>0.65743700000000005</c:v>
                </c:pt>
                <c:pt idx="8823">
                  <c:v>0.65756099999999995</c:v>
                </c:pt>
                <c:pt idx="8824">
                  <c:v>0.65768400000000005</c:v>
                </c:pt>
                <c:pt idx="8825">
                  <c:v>0.65780799999999995</c:v>
                </c:pt>
                <c:pt idx="8826">
                  <c:v>0.65793100000000004</c:v>
                </c:pt>
                <c:pt idx="8827">
                  <c:v>0.65805499999999995</c:v>
                </c:pt>
                <c:pt idx="8828">
                  <c:v>0.65817800000000004</c:v>
                </c:pt>
                <c:pt idx="8829">
                  <c:v>0.65830100000000003</c:v>
                </c:pt>
                <c:pt idx="8830">
                  <c:v>0.65842500000000004</c:v>
                </c:pt>
                <c:pt idx="8831">
                  <c:v>0.65854800000000002</c:v>
                </c:pt>
                <c:pt idx="8832">
                  <c:v>0.65867100000000001</c:v>
                </c:pt>
                <c:pt idx="8833">
                  <c:v>0.65879399999999999</c:v>
                </c:pt>
                <c:pt idx="8834">
                  <c:v>0.65891699999999997</c:v>
                </c:pt>
                <c:pt idx="8835">
                  <c:v>0.65904099999999999</c:v>
                </c:pt>
                <c:pt idx="8836">
                  <c:v>0.65916399999999997</c:v>
                </c:pt>
                <c:pt idx="8837">
                  <c:v>0.65928600000000004</c:v>
                </c:pt>
                <c:pt idx="8838">
                  <c:v>0.65940900000000002</c:v>
                </c:pt>
                <c:pt idx="8839">
                  <c:v>0.65953200000000001</c:v>
                </c:pt>
                <c:pt idx="8840">
                  <c:v>0.65965499999999999</c:v>
                </c:pt>
                <c:pt idx="8841">
                  <c:v>0.65977799999999998</c:v>
                </c:pt>
                <c:pt idx="8842">
                  <c:v>0.65990099999999996</c:v>
                </c:pt>
                <c:pt idx="8843">
                  <c:v>0.66002300000000003</c:v>
                </c:pt>
                <c:pt idx="8844">
                  <c:v>0.66014600000000001</c:v>
                </c:pt>
                <c:pt idx="8845">
                  <c:v>0.66026799999999997</c:v>
                </c:pt>
                <c:pt idx="8846">
                  <c:v>0.66039099999999995</c:v>
                </c:pt>
                <c:pt idx="8847">
                  <c:v>0.66051300000000002</c:v>
                </c:pt>
                <c:pt idx="8848">
                  <c:v>0.660636</c:v>
                </c:pt>
                <c:pt idx="8849">
                  <c:v>0.66075799999999996</c:v>
                </c:pt>
                <c:pt idx="8850">
                  <c:v>0.66088100000000005</c:v>
                </c:pt>
                <c:pt idx="8851">
                  <c:v>0.66100300000000001</c:v>
                </c:pt>
                <c:pt idx="8852">
                  <c:v>0.66112499999999996</c:v>
                </c:pt>
                <c:pt idx="8853">
                  <c:v>0.66124700000000003</c:v>
                </c:pt>
                <c:pt idx="8854">
                  <c:v>0.66137000000000001</c:v>
                </c:pt>
                <c:pt idx="8855">
                  <c:v>0.66149199999999997</c:v>
                </c:pt>
                <c:pt idx="8856">
                  <c:v>0.66161400000000004</c:v>
                </c:pt>
                <c:pt idx="8857">
                  <c:v>0.66173599999999999</c:v>
                </c:pt>
                <c:pt idx="8858">
                  <c:v>0.66185799999999995</c:v>
                </c:pt>
                <c:pt idx="8859">
                  <c:v>0.66198000000000001</c:v>
                </c:pt>
                <c:pt idx="8860">
                  <c:v>0.66210100000000005</c:v>
                </c:pt>
                <c:pt idx="8861">
                  <c:v>0.66222300000000001</c:v>
                </c:pt>
                <c:pt idx="8862">
                  <c:v>0.66234499999999996</c:v>
                </c:pt>
                <c:pt idx="8863">
                  <c:v>0.66246700000000003</c:v>
                </c:pt>
                <c:pt idx="8864">
                  <c:v>0.66258799999999995</c:v>
                </c:pt>
                <c:pt idx="8865">
                  <c:v>0.66271000000000002</c:v>
                </c:pt>
                <c:pt idx="8866">
                  <c:v>0.66283199999999998</c:v>
                </c:pt>
                <c:pt idx="8867">
                  <c:v>0.66295300000000001</c:v>
                </c:pt>
                <c:pt idx="8868">
                  <c:v>0.66307499999999997</c:v>
                </c:pt>
                <c:pt idx="8869">
                  <c:v>0.66319600000000001</c:v>
                </c:pt>
                <c:pt idx="8870">
                  <c:v>0.66331700000000005</c:v>
                </c:pt>
                <c:pt idx="8871">
                  <c:v>0.663439</c:v>
                </c:pt>
                <c:pt idx="8872">
                  <c:v>0.66356000000000004</c:v>
                </c:pt>
                <c:pt idx="8873">
                  <c:v>0.66368099999999997</c:v>
                </c:pt>
                <c:pt idx="8874">
                  <c:v>0.663802</c:v>
                </c:pt>
                <c:pt idx="8875">
                  <c:v>0.66392399999999996</c:v>
                </c:pt>
                <c:pt idx="8876">
                  <c:v>0.664045</c:v>
                </c:pt>
                <c:pt idx="8877">
                  <c:v>0.66416600000000003</c:v>
                </c:pt>
                <c:pt idx="8878">
                  <c:v>0.66428699999999996</c:v>
                </c:pt>
                <c:pt idx="8879">
                  <c:v>0.664408</c:v>
                </c:pt>
                <c:pt idx="8880">
                  <c:v>0.66452900000000004</c:v>
                </c:pt>
                <c:pt idx="8881">
                  <c:v>0.66464900000000005</c:v>
                </c:pt>
                <c:pt idx="8882">
                  <c:v>0.66476999999999997</c:v>
                </c:pt>
                <c:pt idx="8883">
                  <c:v>0.66489100000000001</c:v>
                </c:pt>
                <c:pt idx="8884">
                  <c:v>0.66501200000000005</c:v>
                </c:pt>
                <c:pt idx="8885">
                  <c:v>0.66513199999999995</c:v>
                </c:pt>
                <c:pt idx="8886">
                  <c:v>0.66525299999999998</c:v>
                </c:pt>
                <c:pt idx="8887">
                  <c:v>0.66537299999999999</c:v>
                </c:pt>
                <c:pt idx="8888">
                  <c:v>0.66549400000000003</c:v>
                </c:pt>
                <c:pt idx="8889">
                  <c:v>0.66561400000000004</c:v>
                </c:pt>
                <c:pt idx="8890">
                  <c:v>0.66573499999999997</c:v>
                </c:pt>
                <c:pt idx="8891">
                  <c:v>0.66585499999999997</c:v>
                </c:pt>
                <c:pt idx="8892">
                  <c:v>0.66597600000000001</c:v>
                </c:pt>
                <c:pt idx="8893">
                  <c:v>0.66609600000000002</c:v>
                </c:pt>
                <c:pt idx="8894">
                  <c:v>0.66621600000000003</c:v>
                </c:pt>
                <c:pt idx="8895">
                  <c:v>0.66633600000000004</c:v>
                </c:pt>
                <c:pt idx="8896">
                  <c:v>0.66645600000000005</c:v>
                </c:pt>
                <c:pt idx="8897">
                  <c:v>0.66657599999999995</c:v>
                </c:pt>
                <c:pt idx="8898">
                  <c:v>0.66669599999999996</c:v>
                </c:pt>
                <c:pt idx="8899">
                  <c:v>0.66681599999999996</c:v>
                </c:pt>
                <c:pt idx="8900">
                  <c:v>0.66693599999999997</c:v>
                </c:pt>
                <c:pt idx="8901">
                  <c:v>0.66705599999999998</c:v>
                </c:pt>
                <c:pt idx="8902">
                  <c:v>0.66717599999999999</c:v>
                </c:pt>
                <c:pt idx="8903">
                  <c:v>0.667296</c:v>
                </c:pt>
                <c:pt idx="8904">
                  <c:v>0.66741499999999998</c:v>
                </c:pt>
                <c:pt idx="8905">
                  <c:v>0.66753499999999999</c:v>
                </c:pt>
                <c:pt idx="8906">
                  <c:v>0.667655</c:v>
                </c:pt>
                <c:pt idx="8907">
                  <c:v>0.66777399999999998</c:v>
                </c:pt>
                <c:pt idx="8908">
                  <c:v>0.66789399999999999</c:v>
                </c:pt>
                <c:pt idx="8909">
                  <c:v>0.66801299999999997</c:v>
                </c:pt>
                <c:pt idx="8910">
                  <c:v>0.66813299999999998</c:v>
                </c:pt>
                <c:pt idx="8911">
                  <c:v>0.66825199999999996</c:v>
                </c:pt>
                <c:pt idx="8912">
                  <c:v>0.66837100000000005</c:v>
                </c:pt>
                <c:pt idx="8913">
                  <c:v>0.66849099999999995</c:v>
                </c:pt>
                <c:pt idx="8914">
                  <c:v>0.66861000000000004</c:v>
                </c:pt>
                <c:pt idx="8915">
                  <c:v>0.66872900000000002</c:v>
                </c:pt>
                <c:pt idx="8916">
                  <c:v>0.668848</c:v>
                </c:pt>
                <c:pt idx="8917">
                  <c:v>0.66896699999999998</c:v>
                </c:pt>
                <c:pt idx="8918">
                  <c:v>0.66908599999999996</c:v>
                </c:pt>
                <c:pt idx="8919">
                  <c:v>0.66920500000000005</c:v>
                </c:pt>
                <c:pt idx="8920">
                  <c:v>0.66932400000000003</c:v>
                </c:pt>
                <c:pt idx="8921">
                  <c:v>0.66944300000000001</c:v>
                </c:pt>
                <c:pt idx="8922">
                  <c:v>0.66956199999999999</c:v>
                </c:pt>
                <c:pt idx="8923">
                  <c:v>0.66968099999999997</c:v>
                </c:pt>
                <c:pt idx="8924">
                  <c:v>0.66979900000000003</c:v>
                </c:pt>
                <c:pt idx="8925">
                  <c:v>0.66991800000000001</c:v>
                </c:pt>
                <c:pt idx="8926">
                  <c:v>0.67003699999999999</c:v>
                </c:pt>
                <c:pt idx="8927">
                  <c:v>0.67015499999999995</c:v>
                </c:pt>
                <c:pt idx="8928">
                  <c:v>0.67027400000000004</c:v>
                </c:pt>
                <c:pt idx="8929">
                  <c:v>0.67039199999999999</c:v>
                </c:pt>
                <c:pt idx="8930">
                  <c:v>0.67051099999999997</c:v>
                </c:pt>
                <c:pt idx="8931">
                  <c:v>0.67062900000000003</c:v>
                </c:pt>
                <c:pt idx="8932">
                  <c:v>0.67074800000000001</c:v>
                </c:pt>
                <c:pt idx="8933">
                  <c:v>0.67086599999999996</c:v>
                </c:pt>
                <c:pt idx="8934">
                  <c:v>0.67098400000000002</c:v>
                </c:pt>
                <c:pt idx="8935">
                  <c:v>0.67110199999999998</c:v>
                </c:pt>
                <c:pt idx="8936">
                  <c:v>0.67122000000000004</c:v>
                </c:pt>
                <c:pt idx="8937">
                  <c:v>0.67133900000000002</c:v>
                </c:pt>
                <c:pt idx="8938">
                  <c:v>0.67145699999999997</c:v>
                </c:pt>
                <c:pt idx="8939">
                  <c:v>0.67157500000000003</c:v>
                </c:pt>
                <c:pt idx="8940">
                  <c:v>0.67169299999999998</c:v>
                </c:pt>
                <c:pt idx="8941">
                  <c:v>0.67181000000000002</c:v>
                </c:pt>
                <c:pt idx="8942">
                  <c:v>0.67192799999999997</c:v>
                </c:pt>
                <c:pt idx="8943">
                  <c:v>0.67204600000000003</c:v>
                </c:pt>
                <c:pt idx="8944">
                  <c:v>0.67216399999999998</c:v>
                </c:pt>
                <c:pt idx="8945">
                  <c:v>0.67228200000000005</c:v>
                </c:pt>
                <c:pt idx="8946">
                  <c:v>0.67239899999999997</c:v>
                </c:pt>
                <c:pt idx="8947">
                  <c:v>0.67251700000000003</c:v>
                </c:pt>
                <c:pt idx="8948">
                  <c:v>0.67263399999999995</c:v>
                </c:pt>
                <c:pt idx="8949">
                  <c:v>0.67275200000000002</c:v>
                </c:pt>
                <c:pt idx="8950">
                  <c:v>0.67286900000000005</c:v>
                </c:pt>
                <c:pt idx="8951">
                  <c:v>0.672987</c:v>
                </c:pt>
                <c:pt idx="8952">
                  <c:v>0.67310400000000004</c:v>
                </c:pt>
                <c:pt idx="8953">
                  <c:v>0.67322099999999996</c:v>
                </c:pt>
                <c:pt idx="8954">
                  <c:v>0.67333900000000002</c:v>
                </c:pt>
                <c:pt idx="8955">
                  <c:v>0.67345600000000005</c:v>
                </c:pt>
                <c:pt idx="8956">
                  <c:v>0.67357299999999998</c:v>
                </c:pt>
                <c:pt idx="8957">
                  <c:v>0.67369000000000001</c:v>
                </c:pt>
                <c:pt idx="8958">
                  <c:v>0.67380700000000004</c:v>
                </c:pt>
                <c:pt idx="8959">
                  <c:v>0.67392399999999997</c:v>
                </c:pt>
                <c:pt idx="8960">
                  <c:v>0.674041</c:v>
                </c:pt>
                <c:pt idx="8961">
                  <c:v>0.67415800000000004</c:v>
                </c:pt>
                <c:pt idx="8962">
                  <c:v>0.67427499999999996</c:v>
                </c:pt>
                <c:pt idx="8963">
                  <c:v>0.67439199999999999</c:v>
                </c:pt>
                <c:pt idx="8964">
                  <c:v>0.67450900000000003</c:v>
                </c:pt>
                <c:pt idx="8965">
                  <c:v>0.67462500000000003</c:v>
                </c:pt>
                <c:pt idx="8966">
                  <c:v>0.67474199999999995</c:v>
                </c:pt>
                <c:pt idx="8967">
                  <c:v>0.67485899999999999</c:v>
                </c:pt>
                <c:pt idx="8968">
                  <c:v>0.67497499999999999</c:v>
                </c:pt>
                <c:pt idx="8969">
                  <c:v>0.67509200000000003</c:v>
                </c:pt>
                <c:pt idx="8970">
                  <c:v>0.67520800000000003</c:v>
                </c:pt>
                <c:pt idx="8971">
                  <c:v>0.67532499999999995</c:v>
                </c:pt>
                <c:pt idx="8972">
                  <c:v>0.67544099999999996</c:v>
                </c:pt>
                <c:pt idx="8973">
                  <c:v>0.67555699999999996</c:v>
                </c:pt>
                <c:pt idx="8974">
                  <c:v>0.67567299999999997</c:v>
                </c:pt>
                <c:pt idx="8975">
                  <c:v>0.67579</c:v>
                </c:pt>
                <c:pt idx="8976">
                  <c:v>0.67590600000000001</c:v>
                </c:pt>
                <c:pt idx="8977">
                  <c:v>0.67602200000000001</c:v>
                </c:pt>
                <c:pt idx="8978">
                  <c:v>0.67613800000000002</c:v>
                </c:pt>
                <c:pt idx="8979">
                  <c:v>0.67625400000000002</c:v>
                </c:pt>
                <c:pt idx="8980">
                  <c:v>0.67637000000000003</c:v>
                </c:pt>
                <c:pt idx="8981">
                  <c:v>0.67648600000000003</c:v>
                </c:pt>
                <c:pt idx="8982">
                  <c:v>0.67660200000000004</c:v>
                </c:pt>
                <c:pt idx="8983">
                  <c:v>0.67671800000000004</c:v>
                </c:pt>
                <c:pt idx="8984">
                  <c:v>0.67683400000000005</c:v>
                </c:pt>
                <c:pt idx="8985">
                  <c:v>0.67694900000000002</c:v>
                </c:pt>
                <c:pt idx="8986">
                  <c:v>0.67706500000000003</c:v>
                </c:pt>
                <c:pt idx="8987">
                  <c:v>0.67718100000000003</c:v>
                </c:pt>
                <c:pt idx="8988">
                  <c:v>0.67729600000000001</c:v>
                </c:pt>
                <c:pt idx="8989">
                  <c:v>0.67741200000000001</c:v>
                </c:pt>
                <c:pt idx="8990">
                  <c:v>0.67752699999999999</c:v>
                </c:pt>
                <c:pt idx="8991">
                  <c:v>0.677643</c:v>
                </c:pt>
                <c:pt idx="8992">
                  <c:v>0.67775799999999997</c:v>
                </c:pt>
                <c:pt idx="8993">
                  <c:v>0.67787399999999998</c:v>
                </c:pt>
                <c:pt idx="8994">
                  <c:v>0.67798899999999995</c:v>
                </c:pt>
                <c:pt idx="8995">
                  <c:v>0.67810400000000004</c:v>
                </c:pt>
                <c:pt idx="8996">
                  <c:v>0.67821900000000002</c:v>
                </c:pt>
                <c:pt idx="8997">
                  <c:v>0.67833399999999999</c:v>
                </c:pt>
                <c:pt idx="8998">
                  <c:v>0.67845</c:v>
                </c:pt>
                <c:pt idx="8999">
                  <c:v>0.67856499999999997</c:v>
                </c:pt>
                <c:pt idx="9000">
                  <c:v>0.67867999999999995</c:v>
                </c:pt>
                <c:pt idx="9001">
                  <c:v>0.67879500000000004</c:v>
                </c:pt>
                <c:pt idx="9002">
                  <c:v>0.67890899999999998</c:v>
                </c:pt>
                <c:pt idx="9003">
                  <c:v>0.67902399999999996</c:v>
                </c:pt>
                <c:pt idx="9004">
                  <c:v>0.67913900000000005</c:v>
                </c:pt>
                <c:pt idx="9005">
                  <c:v>0.67925400000000002</c:v>
                </c:pt>
                <c:pt idx="9006">
                  <c:v>0.679369</c:v>
                </c:pt>
                <c:pt idx="9007">
                  <c:v>0.67948299999999995</c:v>
                </c:pt>
                <c:pt idx="9008">
                  <c:v>0.67959800000000004</c:v>
                </c:pt>
                <c:pt idx="9009">
                  <c:v>0.67971300000000001</c:v>
                </c:pt>
                <c:pt idx="9010">
                  <c:v>0.67982699999999996</c:v>
                </c:pt>
                <c:pt idx="9011">
                  <c:v>0.67994200000000005</c:v>
                </c:pt>
                <c:pt idx="9012">
                  <c:v>0.68005599999999999</c:v>
                </c:pt>
                <c:pt idx="9013">
                  <c:v>0.68017000000000005</c:v>
                </c:pt>
                <c:pt idx="9014">
                  <c:v>0.68028500000000003</c:v>
                </c:pt>
                <c:pt idx="9015">
                  <c:v>0.68039899999999998</c:v>
                </c:pt>
                <c:pt idx="9016">
                  <c:v>0.68051300000000003</c:v>
                </c:pt>
                <c:pt idx="9017">
                  <c:v>0.68062699999999998</c:v>
                </c:pt>
                <c:pt idx="9018">
                  <c:v>0.68074199999999996</c:v>
                </c:pt>
                <c:pt idx="9019">
                  <c:v>0.68085600000000002</c:v>
                </c:pt>
                <c:pt idx="9020">
                  <c:v>0.68096999999999996</c:v>
                </c:pt>
                <c:pt idx="9021">
                  <c:v>0.68108400000000002</c:v>
                </c:pt>
                <c:pt idx="9022">
                  <c:v>0.68119799999999997</c:v>
                </c:pt>
                <c:pt idx="9023">
                  <c:v>0.68131200000000003</c:v>
                </c:pt>
                <c:pt idx="9024">
                  <c:v>0.68142499999999995</c:v>
                </c:pt>
                <c:pt idx="9025">
                  <c:v>0.68153900000000001</c:v>
                </c:pt>
                <c:pt idx="9026">
                  <c:v>0.68165299999999995</c:v>
                </c:pt>
                <c:pt idx="9027">
                  <c:v>0.68176700000000001</c:v>
                </c:pt>
                <c:pt idx="9028">
                  <c:v>0.68188000000000004</c:v>
                </c:pt>
                <c:pt idx="9029">
                  <c:v>0.68199399999999999</c:v>
                </c:pt>
                <c:pt idx="9030">
                  <c:v>0.68210700000000002</c:v>
                </c:pt>
                <c:pt idx="9031">
                  <c:v>0.68222099999999997</c:v>
                </c:pt>
                <c:pt idx="9032">
                  <c:v>0.682334</c:v>
                </c:pt>
                <c:pt idx="9033">
                  <c:v>0.68244800000000005</c:v>
                </c:pt>
                <c:pt idx="9034">
                  <c:v>0.68256099999999997</c:v>
                </c:pt>
                <c:pt idx="9035">
                  <c:v>0.68267500000000003</c:v>
                </c:pt>
                <c:pt idx="9036">
                  <c:v>0.68278799999999995</c:v>
                </c:pt>
                <c:pt idx="9037">
                  <c:v>0.68290099999999998</c:v>
                </c:pt>
                <c:pt idx="9038">
                  <c:v>0.68301400000000001</c:v>
                </c:pt>
                <c:pt idx="9039">
                  <c:v>0.68312700000000004</c:v>
                </c:pt>
                <c:pt idx="9040">
                  <c:v>0.68323999999999996</c:v>
                </c:pt>
                <c:pt idx="9041">
                  <c:v>0.68335299999999999</c:v>
                </c:pt>
                <c:pt idx="9042">
                  <c:v>0.68346600000000002</c:v>
                </c:pt>
                <c:pt idx="9043">
                  <c:v>0.68357900000000005</c:v>
                </c:pt>
                <c:pt idx="9044">
                  <c:v>0.68369199999999997</c:v>
                </c:pt>
                <c:pt idx="9045">
                  <c:v>0.683805</c:v>
                </c:pt>
                <c:pt idx="9046">
                  <c:v>0.68391800000000003</c:v>
                </c:pt>
                <c:pt idx="9047">
                  <c:v>0.68403099999999994</c:v>
                </c:pt>
                <c:pt idx="9048">
                  <c:v>0.68414299999999995</c:v>
                </c:pt>
                <c:pt idx="9049">
                  <c:v>0.68425599999999998</c:v>
                </c:pt>
                <c:pt idx="9050">
                  <c:v>0.68436900000000001</c:v>
                </c:pt>
                <c:pt idx="9051">
                  <c:v>0.68448100000000001</c:v>
                </c:pt>
                <c:pt idx="9052">
                  <c:v>0.68459400000000004</c:v>
                </c:pt>
                <c:pt idx="9053">
                  <c:v>0.68470600000000004</c:v>
                </c:pt>
                <c:pt idx="9054">
                  <c:v>0.68481899999999996</c:v>
                </c:pt>
                <c:pt idx="9055">
                  <c:v>0.68493099999999996</c:v>
                </c:pt>
                <c:pt idx="9056">
                  <c:v>0.68504299999999996</c:v>
                </c:pt>
                <c:pt idx="9057">
                  <c:v>0.68515499999999996</c:v>
                </c:pt>
                <c:pt idx="9058">
                  <c:v>0.68526799999999999</c:v>
                </c:pt>
                <c:pt idx="9059">
                  <c:v>0.68537999999999999</c:v>
                </c:pt>
                <c:pt idx="9060">
                  <c:v>0.68549199999999999</c:v>
                </c:pt>
                <c:pt idx="9061">
                  <c:v>0.68560399999999999</c:v>
                </c:pt>
                <c:pt idx="9062">
                  <c:v>0.68571599999999999</c:v>
                </c:pt>
                <c:pt idx="9063">
                  <c:v>0.68582799999999999</c:v>
                </c:pt>
                <c:pt idx="9064">
                  <c:v>0.68593999999999999</c:v>
                </c:pt>
                <c:pt idx="9065">
                  <c:v>0.686052</c:v>
                </c:pt>
                <c:pt idx="9066">
                  <c:v>0.686164</c:v>
                </c:pt>
                <c:pt idx="9067">
                  <c:v>0.68627499999999997</c:v>
                </c:pt>
                <c:pt idx="9068">
                  <c:v>0.68638699999999997</c:v>
                </c:pt>
                <c:pt idx="9069">
                  <c:v>0.68649899999999997</c:v>
                </c:pt>
                <c:pt idx="9070">
                  <c:v>0.68661099999999997</c:v>
                </c:pt>
                <c:pt idx="9071">
                  <c:v>0.68672200000000005</c:v>
                </c:pt>
                <c:pt idx="9072">
                  <c:v>0.68683399999999994</c:v>
                </c:pt>
                <c:pt idx="9073">
                  <c:v>0.68694500000000003</c:v>
                </c:pt>
                <c:pt idx="9074">
                  <c:v>0.68705700000000003</c:v>
                </c:pt>
                <c:pt idx="9075">
                  <c:v>0.687168</c:v>
                </c:pt>
                <c:pt idx="9076">
                  <c:v>0.68727899999999997</c:v>
                </c:pt>
                <c:pt idx="9077">
                  <c:v>0.68739099999999997</c:v>
                </c:pt>
                <c:pt idx="9078">
                  <c:v>0.68750199999999995</c:v>
                </c:pt>
                <c:pt idx="9079">
                  <c:v>0.68761300000000003</c:v>
                </c:pt>
                <c:pt idx="9080">
                  <c:v>0.687724</c:v>
                </c:pt>
                <c:pt idx="9081">
                  <c:v>0.687836</c:v>
                </c:pt>
                <c:pt idx="9082">
                  <c:v>0.68794699999999998</c:v>
                </c:pt>
                <c:pt idx="9083">
                  <c:v>0.68805799999999995</c:v>
                </c:pt>
                <c:pt idx="9084">
                  <c:v>0.68816900000000003</c:v>
                </c:pt>
                <c:pt idx="9085">
                  <c:v>0.68828</c:v>
                </c:pt>
                <c:pt idx="9086">
                  <c:v>0.68838999999999995</c:v>
                </c:pt>
                <c:pt idx="9087">
                  <c:v>0.68850100000000003</c:v>
                </c:pt>
                <c:pt idx="9088">
                  <c:v>0.688612</c:v>
                </c:pt>
                <c:pt idx="9089">
                  <c:v>0.68872299999999997</c:v>
                </c:pt>
                <c:pt idx="9090">
                  <c:v>0.68883399999999995</c:v>
                </c:pt>
                <c:pt idx="9091">
                  <c:v>0.688944</c:v>
                </c:pt>
                <c:pt idx="9092">
                  <c:v>0.68905499999999997</c:v>
                </c:pt>
                <c:pt idx="9093">
                  <c:v>0.68916500000000003</c:v>
                </c:pt>
                <c:pt idx="9094">
                  <c:v>0.689276</c:v>
                </c:pt>
                <c:pt idx="9095">
                  <c:v>0.68938600000000005</c:v>
                </c:pt>
                <c:pt idx="9096">
                  <c:v>0.68949700000000003</c:v>
                </c:pt>
                <c:pt idx="9097">
                  <c:v>0.68960699999999997</c:v>
                </c:pt>
                <c:pt idx="9098">
                  <c:v>0.68971700000000002</c:v>
                </c:pt>
                <c:pt idx="9099">
                  <c:v>0.689828</c:v>
                </c:pt>
                <c:pt idx="9100">
                  <c:v>0.68993800000000005</c:v>
                </c:pt>
                <c:pt idx="9101">
                  <c:v>0.69004799999999999</c:v>
                </c:pt>
                <c:pt idx="9102">
                  <c:v>0.69015800000000005</c:v>
                </c:pt>
                <c:pt idx="9103">
                  <c:v>0.69026799999999999</c:v>
                </c:pt>
                <c:pt idx="9104">
                  <c:v>0.69037800000000005</c:v>
                </c:pt>
                <c:pt idx="9105">
                  <c:v>0.69048799999999999</c:v>
                </c:pt>
                <c:pt idx="9106">
                  <c:v>0.69059800000000005</c:v>
                </c:pt>
                <c:pt idx="9107">
                  <c:v>0.69070799999999999</c:v>
                </c:pt>
                <c:pt idx="9108">
                  <c:v>0.69081800000000004</c:v>
                </c:pt>
                <c:pt idx="9109">
                  <c:v>0.69092799999999999</c:v>
                </c:pt>
                <c:pt idx="9110">
                  <c:v>0.69103800000000004</c:v>
                </c:pt>
                <c:pt idx="9111">
                  <c:v>0.69114699999999996</c:v>
                </c:pt>
                <c:pt idx="9112">
                  <c:v>0.69125700000000001</c:v>
                </c:pt>
                <c:pt idx="9113">
                  <c:v>0.69136699999999995</c:v>
                </c:pt>
                <c:pt idx="9114">
                  <c:v>0.69147599999999998</c:v>
                </c:pt>
                <c:pt idx="9115">
                  <c:v>0.69158600000000003</c:v>
                </c:pt>
                <c:pt idx="9116">
                  <c:v>0.69169499999999995</c:v>
                </c:pt>
                <c:pt idx="9117">
                  <c:v>0.691805</c:v>
                </c:pt>
                <c:pt idx="9118">
                  <c:v>0.69191400000000003</c:v>
                </c:pt>
                <c:pt idx="9119">
                  <c:v>0.69202300000000005</c:v>
                </c:pt>
                <c:pt idx="9120">
                  <c:v>0.692133</c:v>
                </c:pt>
                <c:pt idx="9121">
                  <c:v>0.69224200000000002</c:v>
                </c:pt>
                <c:pt idx="9122">
                  <c:v>0.69235100000000005</c:v>
                </c:pt>
                <c:pt idx="9123">
                  <c:v>0.69245999999999996</c:v>
                </c:pt>
                <c:pt idx="9124">
                  <c:v>0.69256899999999999</c:v>
                </c:pt>
                <c:pt idx="9125">
                  <c:v>0.69267800000000002</c:v>
                </c:pt>
                <c:pt idx="9126">
                  <c:v>0.69278700000000004</c:v>
                </c:pt>
                <c:pt idx="9127">
                  <c:v>0.69289599999999996</c:v>
                </c:pt>
                <c:pt idx="9128">
                  <c:v>0.69300499999999998</c:v>
                </c:pt>
                <c:pt idx="9129">
                  <c:v>0.69311400000000001</c:v>
                </c:pt>
                <c:pt idx="9130">
                  <c:v>0.69322300000000003</c:v>
                </c:pt>
                <c:pt idx="9131">
                  <c:v>0.69333100000000003</c:v>
                </c:pt>
                <c:pt idx="9132">
                  <c:v>0.69343999999999995</c:v>
                </c:pt>
                <c:pt idx="9133">
                  <c:v>0.69354899999999997</c:v>
                </c:pt>
                <c:pt idx="9134">
                  <c:v>0.69365699999999997</c:v>
                </c:pt>
                <c:pt idx="9135">
                  <c:v>0.69376599999999999</c:v>
                </c:pt>
                <c:pt idx="9136">
                  <c:v>0.69387500000000002</c:v>
                </c:pt>
                <c:pt idx="9137">
                  <c:v>0.69398300000000002</c:v>
                </c:pt>
                <c:pt idx="9138">
                  <c:v>0.69409200000000004</c:v>
                </c:pt>
                <c:pt idx="9139">
                  <c:v>0.69420000000000004</c:v>
                </c:pt>
                <c:pt idx="9140">
                  <c:v>0.69430800000000004</c:v>
                </c:pt>
                <c:pt idx="9141">
                  <c:v>0.69441699999999995</c:v>
                </c:pt>
                <c:pt idx="9142">
                  <c:v>0.69452499999999995</c:v>
                </c:pt>
                <c:pt idx="9143">
                  <c:v>0.69463299999999994</c:v>
                </c:pt>
                <c:pt idx="9144">
                  <c:v>0.69474100000000005</c:v>
                </c:pt>
                <c:pt idx="9145">
                  <c:v>0.69484900000000005</c:v>
                </c:pt>
                <c:pt idx="9146">
                  <c:v>0.69495700000000005</c:v>
                </c:pt>
                <c:pt idx="9147">
                  <c:v>0.69506500000000004</c:v>
                </c:pt>
                <c:pt idx="9148">
                  <c:v>0.69517300000000004</c:v>
                </c:pt>
                <c:pt idx="9149">
                  <c:v>0.69528100000000004</c:v>
                </c:pt>
                <c:pt idx="9150">
                  <c:v>0.69538900000000003</c:v>
                </c:pt>
                <c:pt idx="9151">
                  <c:v>0.69549700000000003</c:v>
                </c:pt>
                <c:pt idx="9152">
                  <c:v>0.69560500000000003</c:v>
                </c:pt>
                <c:pt idx="9153">
                  <c:v>0.695712</c:v>
                </c:pt>
                <c:pt idx="9154">
                  <c:v>0.69581999999999999</c:v>
                </c:pt>
                <c:pt idx="9155">
                  <c:v>0.69592799999999999</c:v>
                </c:pt>
                <c:pt idx="9156">
                  <c:v>0.69603499999999996</c:v>
                </c:pt>
                <c:pt idx="9157">
                  <c:v>0.69614299999999996</c:v>
                </c:pt>
                <c:pt idx="9158">
                  <c:v>0.69625000000000004</c:v>
                </c:pt>
                <c:pt idx="9159">
                  <c:v>0.69635800000000003</c:v>
                </c:pt>
                <c:pt idx="9160">
                  <c:v>0.696465</c:v>
                </c:pt>
                <c:pt idx="9161">
                  <c:v>0.69657199999999997</c:v>
                </c:pt>
                <c:pt idx="9162">
                  <c:v>0.69667999999999997</c:v>
                </c:pt>
                <c:pt idx="9163">
                  <c:v>0.69678700000000005</c:v>
                </c:pt>
                <c:pt idx="9164">
                  <c:v>0.69689400000000001</c:v>
                </c:pt>
                <c:pt idx="9165">
                  <c:v>0.69700099999999998</c:v>
                </c:pt>
                <c:pt idx="9166">
                  <c:v>0.69710899999999998</c:v>
                </c:pt>
                <c:pt idx="9167">
                  <c:v>0.69721599999999995</c:v>
                </c:pt>
                <c:pt idx="9168">
                  <c:v>0.69732300000000003</c:v>
                </c:pt>
                <c:pt idx="9169">
                  <c:v>0.69742999999999999</c:v>
                </c:pt>
                <c:pt idx="9170">
                  <c:v>0.69753600000000004</c:v>
                </c:pt>
                <c:pt idx="9171">
                  <c:v>0.69764300000000001</c:v>
                </c:pt>
                <c:pt idx="9172">
                  <c:v>0.69774999999999998</c:v>
                </c:pt>
                <c:pt idx="9173">
                  <c:v>0.69785699999999995</c:v>
                </c:pt>
                <c:pt idx="9174">
                  <c:v>0.69796400000000003</c:v>
                </c:pt>
                <c:pt idx="9175">
                  <c:v>0.69806999999999997</c:v>
                </c:pt>
                <c:pt idx="9176">
                  <c:v>0.69817700000000005</c:v>
                </c:pt>
                <c:pt idx="9177">
                  <c:v>0.69828400000000002</c:v>
                </c:pt>
                <c:pt idx="9178">
                  <c:v>0.69838999999999996</c:v>
                </c:pt>
                <c:pt idx="9179">
                  <c:v>0.69849700000000003</c:v>
                </c:pt>
                <c:pt idx="9180">
                  <c:v>0.69860299999999997</c:v>
                </c:pt>
                <c:pt idx="9181">
                  <c:v>0.69870900000000002</c:v>
                </c:pt>
                <c:pt idx="9182">
                  <c:v>0.69881599999999999</c:v>
                </c:pt>
                <c:pt idx="9183">
                  <c:v>0.69892200000000004</c:v>
                </c:pt>
                <c:pt idx="9184">
                  <c:v>0.69902799999999998</c:v>
                </c:pt>
                <c:pt idx="9185">
                  <c:v>0.69913499999999995</c:v>
                </c:pt>
                <c:pt idx="9186">
                  <c:v>0.699241</c:v>
                </c:pt>
                <c:pt idx="9187">
                  <c:v>0.69934700000000005</c:v>
                </c:pt>
                <c:pt idx="9188">
                  <c:v>0.69945299999999999</c:v>
                </c:pt>
                <c:pt idx="9189">
                  <c:v>0.69955900000000004</c:v>
                </c:pt>
                <c:pt idx="9190">
                  <c:v>0.69966499999999998</c:v>
                </c:pt>
                <c:pt idx="9191">
                  <c:v>0.69977100000000003</c:v>
                </c:pt>
                <c:pt idx="9192">
                  <c:v>0.69987699999999997</c:v>
                </c:pt>
                <c:pt idx="9193">
                  <c:v>0.69998300000000002</c:v>
                </c:pt>
                <c:pt idx="9194">
                  <c:v>0.70008800000000004</c:v>
                </c:pt>
                <c:pt idx="9195">
                  <c:v>0.70019399999999998</c:v>
                </c:pt>
                <c:pt idx="9196">
                  <c:v>0.70030000000000003</c:v>
                </c:pt>
                <c:pt idx="9197">
                  <c:v>0.70040500000000006</c:v>
                </c:pt>
                <c:pt idx="9198">
                  <c:v>0.70051099999999999</c:v>
                </c:pt>
                <c:pt idx="9199">
                  <c:v>0.70061700000000005</c:v>
                </c:pt>
                <c:pt idx="9200">
                  <c:v>0.70072199999999996</c:v>
                </c:pt>
                <c:pt idx="9201">
                  <c:v>0.70082699999999998</c:v>
                </c:pt>
                <c:pt idx="9202">
                  <c:v>0.70093300000000003</c:v>
                </c:pt>
                <c:pt idx="9203">
                  <c:v>0.70103800000000005</c:v>
                </c:pt>
                <c:pt idx="9204">
                  <c:v>0.70114399999999999</c:v>
                </c:pt>
                <c:pt idx="9205">
                  <c:v>0.70124900000000001</c:v>
                </c:pt>
                <c:pt idx="9206">
                  <c:v>0.70135400000000003</c:v>
                </c:pt>
                <c:pt idx="9207">
                  <c:v>0.70145900000000005</c:v>
                </c:pt>
                <c:pt idx="9208">
                  <c:v>0.70156399999999997</c:v>
                </c:pt>
                <c:pt idx="9209">
                  <c:v>0.70166899999999999</c:v>
                </c:pt>
                <c:pt idx="9210">
                  <c:v>0.70177400000000001</c:v>
                </c:pt>
                <c:pt idx="9211">
                  <c:v>0.70187900000000003</c:v>
                </c:pt>
                <c:pt idx="9212">
                  <c:v>0.70198400000000005</c:v>
                </c:pt>
                <c:pt idx="9213">
                  <c:v>0.70208899999999996</c:v>
                </c:pt>
                <c:pt idx="9214">
                  <c:v>0.70219399999999998</c:v>
                </c:pt>
                <c:pt idx="9215">
                  <c:v>0.70229900000000001</c:v>
                </c:pt>
                <c:pt idx="9216">
                  <c:v>0.702403</c:v>
                </c:pt>
                <c:pt idx="9217">
                  <c:v>0.70250800000000002</c:v>
                </c:pt>
                <c:pt idx="9218">
                  <c:v>0.70261300000000004</c:v>
                </c:pt>
                <c:pt idx="9219">
                  <c:v>0.70271700000000004</c:v>
                </c:pt>
                <c:pt idx="9220">
                  <c:v>0.70282199999999995</c:v>
                </c:pt>
                <c:pt idx="9221">
                  <c:v>0.70292600000000005</c:v>
                </c:pt>
                <c:pt idx="9222">
                  <c:v>0.70303099999999996</c:v>
                </c:pt>
                <c:pt idx="9223">
                  <c:v>0.70313499999999995</c:v>
                </c:pt>
                <c:pt idx="9224">
                  <c:v>0.70323899999999995</c:v>
                </c:pt>
                <c:pt idx="9225">
                  <c:v>0.70334300000000005</c:v>
                </c:pt>
                <c:pt idx="9226">
                  <c:v>0.70344799999999996</c:v>
                </c:pt>
                <c:pt idx="9227">
                  <c:v>0.70355199999999996</c:v>
                </c:pt>
                <c:pt idx="9228">
                  <c:v>0.70365599999999995</c:v>
                </c:pt>
                <c:pt idx="9229">
                  <c:v>0.70376000000000005</c:v>
                </c:pt>
                <c:pt idx="9230">
                  <c:v>0.70386400000000005</c:v>
                </c:pt>
                <c:pt idx="9231">
                  <c:v>0.70396800000000004</c:v>
                </c:pt>
                <c:pt idx="9232">
                  <c:v>0.70407200000000003</c:v>
                </c:pt>
                <c:pt idx="9233">
                  <c:v>0.70417600000000002</c:v>
                </c:pt>
                <c:pt idx="9234">
                  <c:v>0.70428000000000002</c:v>
                </c:pt>
                <c:pt idx="9235">
                  <c:v>0.70438299999999998</c:v>
                </c:pt>
                <c:pt idx="9236">
                  <c:v>0.70448699999999997</c:v>
                </c:pt>
                <c:pt idx="9237">
                  <c:v>0.70459099999999997</c:v>
                </c:pt>
                <c:pt idx="9238">
                  <c:v>0.70469400000000004</c:v>
                </c:pt>
                <c:pt idx="9239">
                  <c:v>0.70479800000000004</c:v>
                </c:pt>
                <c:pt idx="9240">
                  <c:v>0.70490200000000003</c:v>
                </c:pt>
                <c:pt idx="9241">
                  <c:v>0.70500499999999999</c:v>
                </c:pt>
                <c:pt idx="9242">
                  <c:v>0.70510799999999996</c:v>
                </c:pt>
                <c:pt idx="9243">
                  <c:v>0.70521199999999995</c:v>
                </c:pt>
                <c:pt idx="9244">
                  <c:v>0.70531500000000003</c:v>
                </c:pt>
                <c:pt idx="9245">
                  <c:v>0.70541799999999999</c:v>
                </c:pt>
                <c:pt idx="9246">
                  <c:v>0.70552199999999998</c:v>
                </c:pt>
                <c:pt idx="9247">
                  <c:v>0.70562499999999995</c:v>
                </c:pt>
                <c:pt idx="9248">
                  <c:v>0.70572800000000002</c:v>
                </c:pt>
                <c:pt idx="9249">
                  <c:v>0.70583099999999999</c:v>
                </c:pt>
                <c:pt idx="9250">
                  <c:v>0.70593399999999995</c:v>
                </c:pt>
                <c:pt idx="9251">
                  <c:v>0.70603700000000003</c:v>
                </c:pt>
                <c:pt idx="9252">
                  <c:v>0.70613999999999999</c:v>
                </c:pt>
                <c:pt idx="9253">
                  <c:v>0.70624299999999995</c:v>
                </c:pt>
                <c:pt idx="9254">
                  <c:v>0.706345</c:v>
                </c:pt>
                <c:pt idx="9255">
                  <c:v>0.70644799999999996</c:v>
                </c:pt>
                <c:pt idx="9256">
                  <c:v>0.70655100000000004</c:v>
                </c:pt>
                <c:pt idx="9257">
                  <c:v>0.70665299999999998</c:v>
                </c:pt>
                <c:pt idx="9258">
                  <c:v>0.70675600000000005</c:v>
                </c:pt>
                <c:pt idx="9259">
                  <c:v>0.70685900000000002</c:v>
                </c:pt>
                <c:pt idx="9260">
                  <c:v>0.70696099999999995</c:v>
                </c:pt>
                <c:pt idx="9261">
                  <c:v>0.707063</c:v>
                </c:pt>
                <c:pt idx="9262">
                  <c:v>0.70716599999999996</c:v>
                </c:pt>
                <c:pt idx="9263">
                  <c:v>0.70726800000000001</c:v>
                </c:pt>
                <c:pt idx="9264">
                  <c:v>0.70737000000000005</c:v>
                </c:pt>
                <c:pt idx="9265">
                  <c:v>0.70747300000000002</c:v>
                </c:pt>
                <c:pt idx="9266">
                  <c:v>0.70757499999999995</c:v>
                </c:pt>
                <c:pt idx="9267">
                  <c:v>0.707677</c:v>
                </c:pt>
                <c:pt idx="9268">
                  <c:v>0.70777900000000005</c:v>
                </c:pt>
                <c:pt idx="9269">
                  <c:v>0.70788099999999998</c:v>
                </c:pt>
                <c:pt idx="9270">
                  <c:v>0.70798300000000003</c:v>
                </c:pt>
                <c:pt idx="9271">
                  <c:v>0.70808499999999996</c:v>
                </c:pt>
                <c:pt idx="9272">
                  <c:v>0.70818700000000001</c:v>
                </c:pt>
                <c:pt idx="9273">
                  <c:v>0.70828800000000003</c:v>
                </c:pt>
                <c:pt idx="9274">
                  <c:v>0.70838999999999996</c:v>
                </c:pt>
                <c:pt idx="9275">
                  <c:v>0.70849200000000001</c:v>
                </c:pt>
                <c:pt idx="9276">
                  <c:v>0.70859300000000003</c:v>
                </c:pt>
                <c:pt idx="9277">
                  <c:v>0.70869499999999996</c:v>
                </c:pt>
                <c:pt idx="9278">
                  <c:v>0.70879599999999998</c:v>
                </c:pt>
                <c:pt idx="9279">
                  <c:v>0.70889800000000003</c:v>
                </c:pt>
                <c:pt idx="9280">
                  <c:v>0.70899900000000005</c:v>
                </c:pt>
                <c:pt idx="9281">
                  <c:v>0.70910099999999998</c:v>
                </c:pt>
                <c:pt idx="9282">
                  <c:v>0.709202</c:v>
                </c:pt>
                <c:pt idx="9283">
                  <c:v>0.70930300000000002</c:v>
                </c:pt>
                <c:pt idx="9284">
                  <c:v>0.70940400000000003</c:v>
                </c:pt>
                <c:pt idx="9285">
                  <c:v>0.70950500000000005</c:v>
                </c:pt>
                <c:pt idx="9286">
                  <c:v>0.70960599999999996</c:v>
                </c:pt>
                <c:pt idx="9287">
                  <c:v>0.70970699999999998</c:v>
                </c:pt>
                <c:pt idx="9288">
                  <c:v>0.70980799999999999</c:v>
                </c:pt>
                <c:pt idx="9289">
                  <c:v>0.70990900000000001</c:v>
                </c:pt>
                <c:pt idx="9290">
                  <c:v>0.71001000000000003</c:v>
                </c:pt>
                <c:pt idx="9291">
                  <c:v>0.71011100000000005</c:v>
                </c:pt>
                <c:pt idx="9292">
                  <c:v>0.71021100000000004</c:v>
                </c:pt>
                <c:pt idx="9293">
                  <c:v>0.71031200000000005</c:v>
                </c:pt>
                <c:pt idx="9294">
                  <c:v>0.71041200000000004</c:v>
                </c:pt>
                <c:pt idx="9295">
                  <c:v>0.71051299999999995</c:v>
                </c:pt>
                <c:pt idx="9296">
                  <c:v>0.71061300000000005</c:v>
                </c:pt>
                <c:pt idx="9297">
                  <c:v>0.71071399999999996</c:v>
                </c:pt>
                <c:pt idx="9298">
                  <c:v>0.71081399999999995</c:v>
                </c:pt>
                <c:pt idx="9299">
                  <c:v>0.71091400000000005</c:v>
                </c:pt>
                <c:pt idx="9300">
                  <c:v>0.71101499999999995</c:v>
                </c:pt>
                <c:pt idx="9301">
                  <c:v>0.71111500000000005</c:v>
                </c:pt>
                <c:pt idx="9302">
                  <c:v>0.71121500000000004</c:v>
                </c:pt>
                <c:pt idx="9303">
                  <c:v>0.71131500000000003</c:v>
                </c:pt>
                <c:pt idx="9304">
                  <c:v>0.71141500000000002</c:v>
                </c:pt>
                <c:pt idx="9305">
                  <c:v>0.71151500000000001</c:v>
                </c:pt>
                <c:pt idx="9306">
                  <c:v>0.71161399999999997</c:v>
                </c:pt>
                <c:pt idx="9307">
                  <c:v>0.71171399999999996</c:v>
                </c:pt>
                <c:pt idx="9308">
                  <c:v>0.71181399999999995</c:v>
                </c:pt>
                <c:pt idx="9309">
                  <c:v>0.71191300000000002</c:v>
                </c:pt>
                <c:pt idx="9310">
                  <c:v>0.71201300000000001</c:v>
                </c:pt>
                <c:pt idx="9311">
                  <c:v>0.712113</c:v>
                </c:pt>
                <c:pt idx="9312">
                  <c:v>0.71221199999999996</c:v>
                </c:pt>
                <c:pt idx="9313">
                  <c:v>0.71231100000000003</c:v>
                </c:pt>
                <c:pt idx="9314">
                  <c:v>0.71241100000000002</c:v>
                </c:pt>
                <c:pt idx="9315">
                  <c:v>0.71250999999999998</c:v>
                </c:pt>
                <c:pt idx="9316">
                  <c:v>0.71260900000000005</c:v>
                </c:pt>
                <c:pt idx="9317">
                  <c:v>0.71270800000000001</c:v>
                </c:pt>
                <c:pt idx="9318">
                  <c:v>0.71280699999999997</c:v>
                </c:pt>
                <c:pt idx="9319">
                  <c:v>0.71290600000000004</c:v>
                </c:pt>
                <c:pt idx="9320">
                  <c:v>0.713005</c:v>
                </c:pt>
                <c:pt idx="9321">
                  <c:v>0.71310399999999996</c:v>
                </c:pt>
                <c:pt idx="9322">
                  <c:v>0.71320300000000003</c:v>
                </c:pt>
                <c:pt idx="9323">
                  <c:v>0.71330099999999996</c:v>
                </c:pt>
                <c:pt idx="9324">
                  <c:v>0.71340000000000003</c:v>
                </c:pt>
                <c:pt idx="9325">
                  <c:v>0.71349799999999997</c:v>
                </c:pt>
                <c:pt idx="9326">
                  <c:v>0.71359700000000004</c:v>
                </c:pt>
                <c:pt idx="9327">
                  <c:v>0.71369499999999997</c:v>
                </c:pt>
                <c:pt idx="9328">
                  <c:v>0.71379400000000004</c:v>
                </c:pt>
                <c:pt idx="9329">
                  <c:v>0.71389199999999997</c:v>
                </c:pt>
                <c:pt idx="9330">
                  <c:v>0.71399000000000001</c:v>
                </c:pt>
                <c:pt idx="9331">
                  <c:v>0.71408799999999995</c:v>
                </c:pt>
                <c:pt idx="9332">
                  <c:v>0.71418599999999999</c:v>
                </c:pt>
                <c:pt idx="9333">
                  <c:v>0.71428400000000003</c:v>
                </c:pt>
                <c:pt idx="9334">
                  <c:v>0.71438199999999996</c:v>
                </c:pt>
                <c:pt idx="9335">
                  <c:v>0.71448</c:v>
                </c:pt>
                <c:pt idx="9336">
                  <c:v>0.71457800000000005</c:v>
                </c:pt>
                <c:pt idx="9337">
                  <c:v>0.71467499999999995</c:v>
                </c:pt>
                <c:pt idx="9338">
                  <c:v>0.71477299999999999</c:v>
                </c:pt>
                <c:pt idx="9339">
                  <c:v>0.71487000000000001</c:v>
                </c:pt>
                <c:pt idx="9340">
                  <c:v>0.71496800000000005</c:v>
                </c:pt>
                <c:pt idx="9341">
                  <c:v>0.71506499999999995</c:v>
                </c:pt>
                <c:pt idx="9342">
                  <c:v>0.71516199999999996</c:v>
                </c:pt>
                <c:pt idx="9343">
                  <c:v>0.71526000000000001</c:v>
                </c:pt>
                <c:pt idx="9344">
                  <c:v>0.71535700000000002</c:v>
                </c:pt>
                <c:pt idx="9345">
                  <c:v>0.71545400000000003</c:v>
                </c:pt>
                <c:pt idx="9346">
                  <c:v>0.71555100000000005</c:v>
                </c:pt>
                <c:pt idx="9347">
                  <c:v>0.71564700000000003</c:v>
                </c:pt>
                <c:pt idx="9348">
                  <c:v>0.71574400000000005</c:v>
                </c:pt>
                <c:pt idx="9349">
                  <c:v>0.71584099999999995</c:v>
                </c:pt>
                <c:pt idx="9350">
                  <c:v>0.71593700000000005</c:v>
                </c:pt>
                <c:pt idx="9351">
                  <c:v>0.71603399999999995</c:v>
                </c:pt>
                <c:pt idx="9352">
                  <c:v>0.71613000000000004</c:v>
                </c:pt>
                <c:pt idx="9353">
                  <c:v>0.71622699999999995</c:v>
                </c:pt>
                <c:pt idx="9354">
                  <c:v>0.71632300000000004</c:v>
                </c:pt>
                <c:pt idx="9355">
                  <c:v>0.71641900000000003</c:v>
                </c:pt>
                <c:pt idx="9356">
                  <c:v>0.71651500000000001</c:v>
                </c:pt>
                <c:pt idx="9357">
                  <c:v>0.716611</c:v>
                </c:pt>
                <c:pt idx="9358">
                  <c:v>0.71670699999999998</c:v>
                </c:pt>
                <c:pt idx="9359">
                  <c:v>0.71680299999999997</c:v>
                </c:pt>
                <c:pt idx="9360">
                  <c:v>0.71689899999999995</c:v>
                </c:pt>
                <c:pt idx="9361">
                  <c:v>0.71699400000000002</c:v>
                </c:pt>
                <c:pt idx="9362">
                  <c:v>0.71709000000000001</c:v>
                </c:pt>
                <c:pt idx="9363">
                  <c:v>0.71718499999999996</c:v>
                </c:pt>
                <c:pt idx="9364">
                  <c:v>0.71728000000000003</c:v>
                </c:pt>
                <c:pt idx="9365">
                  <c:v>0.71737600000000001</c:v>
                </c:pt>
                <c:pt idx="9366">
                  <c:v>0.71747099999999997</c:v>
                </c:pt>
                <c:pt idx="9367">
                  <c:v>0.71756600000000004</c:v>
                </c:pt>
                <c:pt idx="9368">
                  <c:v>0.71766099999999999</c:v>
                </c:pt>
                <c:pt idx="9369">
                  <c:v>0.71775599999999995</c:v>
                </c:pt>
                <c:pt idx="9370">
                  <c:v>0.71784999999999999</c:v>
                </c:pt>
                <c:pt idx="9371">
                  <c:v>0.71794500000000006</c:v>
                </c:pt>
                <c:pt idx="9372">
                  <c:v>0.71803899999999998</c:v>
                </c:pt>
                <c:pt idx="9373">
                  <c:v>0.71813400000000005</c:v>
                </c:pt>
                <c:pt idx="9374">
                  <c:v>0.71822799999999998</c:v>
                </c:pt>
                <c:pt idx="9375">
                  <c:v>0.71832200000000002</c:v>
                </c:pt>
                <c:pt idx="9376">
                  <c:v>0.71841600000000005</c:v>
                </c:pt>
                <c:pt idx="9377">
                  <c:v>0.71850999999999998</c:v>
                </c:pt>
                <c:pt idx="9378">
                  <c:v>0.71860400000000002</c:v>
                </c:pt>
                <c:pt idx="9379">
                  <c:v>0.71869799999999995</c:v>
                </c:pt>
                <c:pt idx="9380">
                  <c:v>0.71879199999999999</c:v>
                </c:pt>
                <c:pt idx="9381">
                  <c:v>0.718885</c:v>
                </c:pt>
                <c:pt idx="9382">
                  <c:v>0.71897900000000003</c:v>
                </c:pt>
                <c:pt idx="9383">
                  <c:v>0.71907200000000004</c:v>
                </c:pt>
                <c:pt idx="9384">
                  <c:v>0.71916500000000005</c:v>
                </c:pt>
                <c:pt idx="9385">
                  <c:v>0.71925799999999995</c:v>
                </c:pt>
                <c:pt idx="9386">
                  <c:v>0.71935099999999996</c:v>
                </c:pt>
                <c:pt idx="9387">
                  <c:v>0.71944399999999997</c:v>
                </c:pt>
                <c:pt idx="9388">
                  <c:v>0.71953699999999998</c:v>
                </c:pt>
                <c:pt idx="9389">
                  <c:v>0.71962899999999996</c:v>
                </c:pt>
                <c:pt idx="9390">
                  <c:v>0.71972199999999997</c:v>
                </c:pt>
                <c:pt idx="9391">
                  <c:v>0.71981399999999995</c:v>
                </c:pt>
                <c:pt idx="9392">
                  <c:v>0.71990600000000005</c:v>
                </c:pt>
                <c:pt idx="9393">
                  <c:v>0.71999899999999994</c:v>
                </c:pt>
                <c:pt idx="9394">
                  <c:v>0.72009000000000001</c:v>
                </c:pt>
                <c:pt idx="9395">
                  <c:v>0.72018199999999999</c:v>
                </c:pt>
                <c:pt idx="9396">
                  <c:v>0.72027399999999997</c:v>
                </c:pt>
                <c:pt idx="9397">
                  <c:v>0.72036599999999995</c:v>
                </c:pt>
                <c:pt idx="9398">
                  <c:v>0.72045700000000001</c:v>
                </c:pt>
                <c:pt idx="9399">
                  <c:v>0.72054799999999997</c:v>
                </c:pt>
                <c:pt idx="9400">
                  <c:v>0.72063900000000003</c:v>
                </c:pt>
                <c:pt idx="9401">
                  <c:v>0.72072999999999998</c:v>
                </c:pt>
                <c:pt idx="9402">
                  <c:v>0.72082100000000005</c:v>
                </c:pt>
                <c:pt idx="9403">
                  <c:v>0.720912</c:v>
                </c:pt>
                <c:pt idx="9404">
                  <c:v>0.72100299999999995</c:v>
                </c:pt>
                <c:pt idx="9405">
                  <c:v>0.72109299999999998</c:v>
                </c:pt>
                <c:pt idx="9406">
                  <c:v>0.72118300000000002</c:v>
                </c:pt>
                <c:pt idx="9407">
                  <c:v>0.72127399999999997</c:v>
                </c:pt>
                <c:pt idx="9408">
                  <c:v>0.72136400000000001</c:v>
                </c:pt>
                <c:pt idx="9409">
                  <c:v>0.72145300000000001</c:v>
                </c:pt>
                <c:pt idx="9410">
                  <c:v>0.72154300000000005</c:v>
                </c:pt>
                <c:pt idx="9411">
                  <c:v>0.72163299999999997</c:v>
                </c:pt>
                <c:pt idx="9412">
                  <c:v>0.72172199999999997</c:v>
                </c:pt>
                <c:pt idx="9413">
                  <c:v>0.72181099999999998</c:v>
                </c:pt>
                <c:pt idx="9414">
                  <c:v>0.72189999999999999</c:v>
                </c:pt>
                <c:pt idx="9415">
                  <c:v>0.72198899999999999</c:v>
                </c:pt>
                <c:pt idx="9416">
                  <c:v>0.722078</c:v>
                </c:pt>
                <c:pt idx="9417">
                  <c:v>0.722167</c:v>
                </c:pt>
                <c:pt idx="9418">
                  <c:v>0.72225499999999998</c:v>
                </c:pt>
                <c:pt idx="9419">
                  <c:v>0.72234299999999996</c:v>
                </c:pt>
                <c:pt idx="9420">
                  <c:v>0.72243100000000005</c:v>
                </c:pt>
                <c:pt idx="9421">
                  <c:v>0.72251900000000002</c:v>
                </c:pt>
                <c:pt idx="9422">
                  <c:v>0.722607</c:v>
                </c:pt>
                <c:pt idx="9423">
                  <c:v>0.72269399999999995</c:v>
                </c:pt>
                <c:pt idx="9424">
                  <c:v>0.72278200000000004</c:v>
                </c:pt>
                <c:pt idx="9425">
                  <c:v>0.72286899999999998</c:v>
                </c:pt>
                <c:pt idx="9426">
                  <c:v>0.72295600000000004</c:v>
                </c:pt>
                <c:pt idx="9427">
                  <c:v>0.72304299999999999</c:v>
                </c:pt>
                <c:pt idx="9428">
                  <c:v>0.72312900000000002</c:v>
                </c:pt>
                <c:pt idx="9429">
                  <c:v>0.72321599999999997</c:v>
                </c:pt>
                <c:pt idx="9430">
                  <c:v>0.723302</c:v>
                </c:pt>
                <c:pt idx="9431">
                  <c:v>0.72338800000000003</c:v>
                </c:pt>
                <c:pt idx="9432">
                  <c:v>0.72347399999999995</c:v>
                </c:pt>
                <c:pt idx="9433">
                  <c:v>0.72355999999999998</c:v>
                </c:pt>
                <c:pt idx="9434">
                  <c:v>0.72364499999999998</c:v>
                </c:pt>
                <c:pt idx="9435">
                  <c:v>0.72372999999999998</c:v>
                </c:pt>
                <c:pt idx="9436">
                  <c:v>0.72381499999999999</c:v>
                </c:pt>
                <c:pt idx="9437">
                  <c:v>0.72389999999999999</c:v>
                </c:pt>
                <c:pt idx="9438">
                  <c:v>0.72398499999999999</c:v>
                </c:pt>
                <c:pt idx="9439">
                  <c:v>0.72406899999999996</c:v>
                </c:pt>
                <c:pt idx="9440">
                  <c:v>0.72415399999999996</c:v>
                </c:pt>
                <c:pt idx="9441">
                  <c:v>0.72423800000000005</c:v>
                </c:pt>
                <c:pt idx="9442">
                  <c:v>0.72432099999999999</c:v>
                </c:pt>
                <c:pt idx="9443">
                  <c:v>0.72440499999999997</c:v>
                </c:pt>
                <c:pt idx="9444">
                  <c:v>0.72448800000000002</c:v>
                </c:pt>
                <c:pt idx="9445">
                  <c:v>0.72457099999999997</c:v>
                </c:pt>
                <c:pt idx="9446">
                  <c:v>0.72465400000000002</c:v>
                </c:pt>
                <c:pt idx="9447">
                  <c:v>0.72473699999999996</c:v>
                </c:pt>
                <c:pt idx="9448">
                  <c:v>0.72482000000000002</c:v>
                </c:pt>
                <c:pt idx="9449">
                  <c:v>0.72490200000000005</c:v>
                </c:pt>
                <c:pt idx="9450">
                  <c:v>0.72498399999999996</c:v>
                </c:pt>
                <c:pt idx="9451">
                  <c:v>0.72506499999999996</c:v>
                </c:pt>
                <c:pt idx="9452">
                  <c:v>0.72514699999999999</c:v>
                </c:pt>
                <c:pt idx="9453">
                  <c:v>0.72522799999999998</c:v>
                </c:pt>
                <c:pt idx="9454">
                  <c:v>0.72530899999999998</c:v>
                </c:pt>
                <c:pt idx="9455">
                  <c:v>0.72538999999999998</c:v>
                </c:pt>
                <c:pt idx="9456">
                  <c:v>0.72546999999999995</c:v>
                </c:pt>
                <c:pt idx="9457">
                  <c:v>0.72555099999999995</c:v>
                </c:pt>
                <c:pt idx="9458">
                  <c:v>0.72563100000000003</c:v>
                </c:pt>
                <c:pt idx="9459">
                  <c:v>0.72571099999999999</c:v>
                </c:pt>
                <c:pt idx="9460">
                  <c:v>0.72579000000000005</c:v>
                </c:pt>
                <c:pt idx="9461">
                  <c:v>0.72586899999999999</c:v>
                </c:pt>
                <c:pt idx="9462">
                  <c:v>0.72594800000000004</c:v>
                </c:pt>
                <c:pt idx="9463">
                  <c:v>0.72602699999999998</c:v>
                </c:pt>
                <c:pt idx="9464">
                  <c:v>0.726105</c:v>
                </c:pt>
                <c:pt idx="9465">
                  <c:v>0.72618400000000005</c:v>
                </c:pt>
                <c:pt idx="9466">
                  <c:v>0.72626100000000005</c:v>
                </c:pt>
                <c:pt idx="9467">
                  <c:v>0.72633899999999996</c:v>
                </c:pt>
                <c:pt idx="9468">
                  <c:v>0.72641599999999995</c:v>
                </c:pt>
                <c:pt idx="9469">
                  <c:v>0.72649300000000006</c:v>
                </c:pt>
                <c:pt idx="9470">
                  <c:v>0.72657000000000005</c:v>
                </c:pt>
                <c:pt idx="9471">
                  <c:v>0.72664700000000004</c:v>
                </c:pt>
                <c:pt idx="9472">
                  <c:v>0.72672300000000001</c:v>
                </c:pt>
                <c:pt idx="9473">
                  <c:v>0.72679899999999997</c:v>
                </c:pt>
                <c:pt idx="9474">
                  <c:v>0.72687400000000002</c:v>
                </c:pt>
                <c:pt idx="9475">
                  <c:v>0.72694999999999999</c:v>
                </c:pt>
                <c:pt idx="9476">
                  <c:v>0.72702500000000003</c:v>
                </c:pt>
                <c:pt idx="9477">
                  <c:v>0.72709900000000005</c:v>
                </c:pt>
                <c:pt idx="9478">
                  <c:v>0.72717399999999999</c:v>
                </c:pt>
                <c:pt idx="9479">
                  <c:v>0.72724800000000001</c:v>
                </c:pt>
                <c:pt idx="9480">
                  <c:v>0.72732200000000002</c:v>
                </c:pt>
                <c:pt idx="9481">
                  <c:v>0.72739500000000001</c:v>
                </c:pt>
                <c:pt idx="9482">
                  <c:v>0.727468</c:v>
                </c:pt>
                <c:pt idx="9483">
                  <c:v>0.72754099999999999</c:v>
                </c:pt>
                <c:pt idx="9484">
                  <c:v>0.72761399999999998</c:v>
                </c:pt>
                <c:pt idx="9485">
                  <c:v>0.72768600000000006</c:v>
                </c:pt>
                <c:pt idx="9486">
                  <c:v>0.72775800000000002</c:v>
                </c:pt>
                <c:pt idx="9487">
                  <c:v>0.72782899999999995</c:v>
                </c:pt>
                <c:pt idx="9488">
                  <c:v>0.72790100000000002</c:v>
                </c:pt>
                <c:pt idx="9489">
                  <c:v>0.72797199999999995</c:v>
                </c:pt>
                <c:pt idx="9490">
                  <c:v>0.72804199999999997</c:v>
                </c:pt>
                <c:pt idx="9491">
                  <c:v>0.72811199999999998</c:v>
                </c:pt>
                <c:pt idx="9492">
                  <c:v>0.728182</c:v>
                </c:pt>
                <c:pt idx="9493">
                  <c:v>0.72825200000000001</c:v>
                </c:pt>
                <c:pt idx="9494">
                  <c:v>0.728321</c:v>
                </c:pt>
                <c:pt idx="9495">
                  <c:v>0.72838999999999998</c:v>
                </c:pt>
                <c:pt idx="9496">
                  <c:v>0.72845899999999997</c:v>
                </c:pt>
                <c:pt idx="9497">
                  <c:v>0.72852700000000004</c:v>
                </c:pt>
                <c:pt idx="9498">
                  <c:v>0.72859499999999999</c:v>
                </c:pt>
                <c:pt idx="9499">
                  <c:v>0.72866200000000003</c:v>
                </c:pt>
                <c:pt idx="9500">
                  <c:v>0.72872899999999996</c:v>
                </c:pt>
                <c:pt idx="9501">
                  <c:v>0.728796</c:v>
                </c:pt>
                <c:pt idx="9502">
                  <c:v>0.72886300000000004</c:v>
                </c:pt>
                <c:pt idx="9503">
                  <c:v>0.72892900000000005</c:v>
                </c:pt>
                <c:pt idx="9504">
                  <c:v>0.72899499999999995</c:v>
                </c:pt>
                <c:pt idx="9505">
                  <c:v>0.72906000000000004</c:v>
                </c:pt>
                <c:pt idx="9506">
                  <c:v>0.72912500000000002</c:v>
                </c:pt>
                <c:pt idx="9507">
                  <c:v>0.72919</c:v>
                </c:pt>
                <c:pt idx="9508">
                  <c:v>0.72925399999999996</c:v>
                </c:pt>
                <c:pt idx="9509">
                  <c:v>0.72931800000000002</c:v>
                </c:pt>
                <c:pt idx="9510">
                  <c:v>0.72938099999999995</c:v>
                </c:pt>
                <c:pt idx="9511">
                  <c:v>0.72944500000000001</c:v>
                </c:pt>
                <c:pt idx="9512">
                  <c:v>0.72950800000000005</c:v>
                </c:pt>
                <c:pt idx="9513">
                  <c:v>0.72957000000000005</c:v>
                </c:pt>
                <c:pt idx="9514">
                  <c:v>0.72963199999999995</c:v>
                </c:pt>
                <c:pt idx="9515">
                  <c:v>0.72969399999999995</c:v>
                </c:pt>
                <c:pt idx="9516">
                  <c:v>0.72975500000000004</c:v>
                </c:pt>
                <c:pt idx="9517">
                  <c:v>0.72981600000000002</c:v>
                </c:pt>
                <c:pt idx="9518">
                  <c:v>0.729877</c:v>
                </c:pt>
                <c:pt idx="9519">
                  <c:v>0.72993699999999995</c:v>
                </c:pt>
                <c:pt idx="9520">
                  <c:v>0.72999700000000001</c:v>
                </c:pt>
                <c:pt idx="9521">
                  <c:v>0.73005600000000004</c:v>
                </c:pt>
                <c:pt idx="9522">
                  <c:v>0.73011499999999996</c:v>
                </c:pt>
                <c:pt idx="9523">
                  <c:v>0.73017399999999999</c:v>
                </c:pt>
                <c:pt idx="9524">
                  <c:v>0.73023199999999999</c:v>
                </c:pt>
                <c:pt idx="9525">
                  <c:v>0.73028999999999999</c:v>
                </c:pt>
                <c:pt idx="9526">
                  <c:v>0.730348</c:v>
                </c:pt>
                <c:pt idx="9527">
                  <c:v>0.73040499999999997</c:v>
                </c:pt>
                <c:pt idx="9528">
                  <c:v>0.73046199999999994</c:v>
                </c:pt>
                <c:pt idx="9529">
                  <c:v>0.730518</c:v>
                </c:pt>
                <c:pt idx="9530">
                  <c:v>0.73057399999999995</c:v>
                </c:pt>
                <c:pt idx="9531">
                  <c:v>0.73063</c:v>
                </c:pt>
                <c:pt idx="9532">
                  <c:v>0.73068500000000003</c:v>
                </c:pt>
                <c:pt idx="9533">
                  <c:v>0.73073999999999995</c:v>
                </c:pt>
                <c:pt idx="9534">
                  <c:v>0.73079400000000005</c:v>
                </c:pt>
                <c:pt idx="9535">
                  <c:v>0.73084800000000005</c:v>
                </c:pt>
                <c:pt idx="9536">
                  <c:v>0.73090200000000005</c:v>
                </c:pt>
                <c:pt idx="9537">
                  <c:v>0.73095500000000002</c:v>
                </c:pt>
                <c:pt idx="9538">
                  <c:v>0.73100799999999999</c:v>
                </c:pt>
                <c:pt idx="9539">
                  <c:v>0.73106099999999996</c:v>
                </c:pt>
                <c:pt idx="9540">
                  <c:v>0.73111300000000001</c:v>
                </c:pt>
                <c:pt idx="9541">
                  <c:v>0.73116499999999995</c:v>
                </c:pt>
                <c:pt idx="9542">
                  <c:v>0.73121599999999998</c:v>
                </c:pt>
                <c:pt idx="9543">
                  <c:v>0.731267</c:v>
                </c:pt>
                <c:pt idx="9544">
                  <c:v>0.73131800000000002</c:v>
                </c:pt>
                <c:pt idx="9545">
                  <c:v>0.73136800000000002</c:v>
                </c:pt>
                <c:pt idx="9546">
                  <c:v>0.73141800000000001</c:v>
                </c:pt>
                <c:pt idx="9547">
                  <c:v>0.73146800000000001</c:v>
                </c:pt>
                <c:pt idx="9548">
                  <c:v>0.73151699999999997</c:v>
                </c:pt>
                <c:pt idx="9549">
                  <c:v>0.73156600000000005</c:v>
                </c:pt>
                <c:pt idx="9550">
                  <c:v>0.73161399999999999</c:v>
                </c:pt>
                <c:pt idx="9551">
                  <c:v>0.73166200000000003</c:v>
                </c:pt>
                <c:pt idx="9552">
                  <c:v>0.73170999999999997</c:v>
                </c:pt>
                <c:pt idx="9553">
                  <c:v>0.73175699999999999</c:v>
                </c:pt>
                <c:pt idx="9554">
                  <c:v>0.73180400000000001</c:v>
                </c:pt>
                <c:pt idx="9555">
                  <c:v>0.73185</c:v>
                </c:pt>
                <c:pt idx="9556">
                  <c:v>0.73189599999999999</c:v>
                </c:pt>
                <c:pt idx="9557">
                  <c:v>0.73194199999999998</c:v>
                </c:pt>
                <c:pt idx="9558">
                  <c:v>0.73198799999999997</c:v>
                </c:pt>
                <c:pt idx="9559">
                  <c:v>0.73203300000000004</c:v>
                </c:pt>
                <c:pt idx="9560">
                  <c:v>0.73207699999999998</c:v>
                </c:pt>
                <c:pt idx="9561">
                  <c:v>0.73212200000000005</c:v>
                </c:pt>
                <c:pt idx="9562">
                  <c:v>0.73216599999999998</c:v>
                </c:pt>
                <c:pt idx="9563">
                  <c:v>0.732209</c:v>
                </c:pt>
                <c:pt idx="9564">
                  <c:v>0.73225200000000001</c:v>
                </c:pt>
                <c:pt idx="9565">
                  <c:v>0.73229500000000003</c:v>
                </c:pt>
                <c:pt idx="9566">
                  <c:v>0.73233800000000004</c:v>
                </c:pt>
                <c:pt idx="9567">
                  <c:v>0.73238000000000003</c:v>
                </c:pt>
                <c:pt idx="9568">
                  <c:v>0.73242200000000002</c:v>
                </c:pt>
                <c:pt idx="9569">
                  <c:v>0.73246299999999998</c:v>
                </c:pt>
                <c:pt idx="9570">
                  <c:v>0.73250499999999996</c:v>
                </c:pt>
                <c:pt idx="9571">
                  <c:v>0.732545</c:v>
                </c:pt>
                <c:pt idx="9572">
                  <c:v>0.73258599999999996</c:v>
                </c:pt>
                <c:pt idx="9573">
                  <c:v>0.732626</c:v>
                </c:pt>
                <c:pt idx="9574">
                  <c:v>0.73266600000000004</c:v>
                </c:pt>
                <c:pt idx="9575">
                  <c:v>0.73270500000000005</c:v>
                </c:pt>
                <c:pt idx="9576">
                  <c:v>0.73274399999999995</c:v>
                </c:pt>
                <c:pt idx="9577">
                  <c:v>0.73278299999999996</c:v>
                </c:pt>
                <c:pt idx="9578">
                  <c:v>0.73282199999999997</c:v>
                </c:pt>
                <c:pt idx="9579">
                  <c:v>0.73285999999999996</c:v>
                </c:pt>
                <c:pt idx="9580">
                  <c:v>0.73289800000000005</c:v>
                </c:pt>
                <c:pt idx="9581">
                  <c:v>0.732935</c:v>
                </c:pt>
                <c:pt idx="9582">
                  <c:v>0.73297199999999996</c:v>
                </c:pt>
                <c:pt idx="9583">
                  <c:v>0.73300900000000002</c:v>
                </c:pt>
                <c:pt idx="9584">
                  <c:v>0.73304599999999998</c:v>
                </c:pt>
                <c:pt idx="9585">
                  <c:v>0.73308200000000001</c:v>
                </c:pt>
                <c:pt idx="9586">
                  <c:v>0.73311800000000005</c:v>
                </c:pt>
                <c:pt idx="9587">
                  <c:v>0.73315300000000005</c:v>
                </c:pt>
                <c:pt idx="9588">
                  <c:v>0.73318899999999998</c:v>
                </c:pt>
                <c:pt idx="9589">
                  <c:v>0.73322399999999999</c:v>
                </c:pt>
                <c:pt idx="9590">
                  <c:v>0.73325899999999999</c:v>
                </c:pt>
                <c:pt idx="9591">
                  <c:v>0.73329299999999997</c:v>
                </c:pt>
                <c:pt idx="9592">
                  <c:v>0.73332699999999995</c:v>
                </c:pt>
                <c:pt idx="9593">
                  <c:v>0.73336100000000004</c:v>
                </c:pt>
                <c:pt idx="9594">
                  <c:v>0.73339500000000002</c:v>
                </c:pt>
                <c:pt idx="9595">
                  <c:v>0.73342799999999997</c:v>
                </c:pt>
                <c:pt idx="9596">
                  <c:v>0.73346100000000003</c:v>
                </c:pt>
                <c:pt idx="9597">
                  <c:v>0.73349399999999998</c:v>
                </c:pt>
                <c:pt idx="9598">
                  <c:v>0.73352600000000001</c:v>
                </c:pt>
                <c:pt idx="9599">
                  <c:v>0.73355800000000004</c:v>
                </c:pt>
                <c:pt idx="9600">
                  <c:v>0.73358999999999996</c:v>
                </c:pt>
                <c:pt idx="9601">
                  <c:v>0.733622</c:v>
                </c:pt>
                <c:pt idx="9602">
                  <c:v>0.733653</c:v>
                </c:pt>
                <c:pt idx="9603">
                  <c:v>0.73347600000000002</c:v>
                </c:pt>
                <c:pt idx="9604">
                  <c:v>0.73329800000000001</c:v>
                </c:pt>
                <c:pt idx="9605">
                  <c:v>0.73311899999999997</c:v>
                </c:pt>
                <c:pt idx="9606">
                  <c:v>0.73294000000000004</c:v>
                </c:pt>
                <c:pt idx="9607">
                  <c:v>0.732761</c:v>
                </c:pt>
                <c:pt idx="9608">
                  <c:v>0.73258000000000001</c:v>
                </c:pt>
                <c:pt idx="9609">
                  <c:v>0.73240000000000005</c:v>
                </c:pt>
                <c:pt idx="9610">
                  <c:v>0.73221899999999995</c:v>
                </c:pt>
                <c:pt idx="9611">
                  <c:v>0.73203700000000005</c:v>
                </c:pt>
                <c:pt idx="9612">
                  <c:v>0.73185500000000003</c:v>
                </c:pt>
                <c:pt idx="9613">
                  <c:v>0.73167300000000002</c:v>
                </c:pt>
                <c:pt idx="9614">
                  <c:v>0.73148999999999997</c:v>
                </c:pt>
                <c:pt idx="9615">
                  <c:v>0.73130600000000001</c:v>
                </c:pt>
                <c:pt idx="9616">
                  <c:v>0.73112200000000005</c:v>
                </c:pt>
                <c:pt idx="9617">
                  <c:v>0.73093799999999998</c:v>
                </c:pt>
                <c:pt idx="9618">
                  <c:v>0.73075299999999999</c:v>
                </c:pt>
                <c:pt idx="9619">
                  <c:v>0.730568</c:v>
                </c:pt>
                <c:pt idx="9620">
                  <c:v>0.73038199999999998</c:v>
                </c:pt>
                <c:pt idx="9621">
                  <c:v>0.73019599999999996</c:v>
                </c:pt>
                <c:pt idx="9622">
                  <c:v>0.73000900000000002</c:v>
                </c:pt>
                <c:pt idx="9623">
                  <c:v>0.72982199999999997</c:v>
                </c:pt>
                <c:pt idx="9624">
                  <c:v>0.72963500000000003</c:v>
                </c:pt>
                <c:pt idx="9625">
                  <c:v>0.72944699999999996</c:v>
                </c:pt>
                <c:pt idx="9626">
                  <c:v>0.72925899999999999</c:v>
                </c:pt>
                <c:pt idx="9627">
                  <c:v>0.72907</c:v>
                </c:pt>
                <c:pt idx="9628">
                  <c:v>0.728881</c:v>
                </c:pt>
                <c:pt idx="9629">
                  <c:v>0.72869099999999998</c:v>
                </c:pt>
                <c:pt idx="9630">
                  <c:v>0.72850199999999998</c:v>
                </c:pt>
                <c:pt idx="9631">
                  <c:v>0.72831100000000004</c:v>
                </c:pt>
                <c:pt idx="9632">
                  <c:v>0.72812100000000002</c:v>
                </c:pt>
                <c:pt idx="9633">
                  <c:v>0.72792999999999997</c:v>
                </c:pt>
                <c:pt idx="9634">
                  <c:v>0.72773900000000002</c:v>
                </c:pt>
                <c:pt idx="9635">
                  <c:v>0.72754700000000005</c:v>
                </c:pt>
                <c:pt idx="9636">
                  <c:v>0.72735499999999997</c:v>
                </c:pt>
                <c:pt idx="9637">
                  <c:v>0.727163</c:v>
                </c:pt>
                <c:pt idx="9638">
                  <c:v>0.72697000000000001</c:v>
                </c:pt>
                <c:pt idx="9639">
                  <c:v>0.72677700000000001</c:v>
                </c:pt>
                <c:pt idx="9640">
                  <c:v>0.72658400000000001</c:v>
                </c:pt>
                <c:pt idx="9641">
                  <c:v>0.72638999999999998</c:v>
                </c:pt>
                <c:pt idx="9642">
                  <c:v>0.72619699999999998</c:v>
                </c:pt>
                <c:pt idx="9643">
                  <c:v>0.72600200000000004</c:v>
                </c:pt>
                <c:pt idx="9644">
                  <c:v>0.72580800000000001</c:v>
                </c:pt>
                <c:pt idx="9645">
                  <c:v>0.72561299999999995</c:v>
                </c:pt>
                <c:pt idx="9646">
                  <c:v>0.72541800000000001</c:v>
                </c:pt>
                <c:pt idx="9647">
                  <c:v>0.72522200000000003</c:v>
                </c:pt>
                <c:pt idx="9648">
                  <c:v>0.72502699999999998</c:v>
                </c:pt>
                <c:pt idx="9649">
                  <c:v>0.724831</c:v>
                </c:pt>
                <c:pt idx="9650">
                  <c:v>0.72463500000000003</c:v>
                </c:pt>
                <c:pt idx="9651">
                  <c:v>0.72443800000000003</c:v>
                </c:pt>
                <c:pt idx="9652">
                  <c:v>0.72424100000000002</c:v>
                </c:pt>
                <c:pt idx="9653">
                  <c:v>0.72404400000000002</c:v>
                </c:pt>
                <c:pt idx="9654">
                  <c:v>0.72384700000000002</c:v>
                </c:pt>
                <c:pt idx="9655">
                  <c:v>0.72365000000000002</c:v>
                </c:pt>
                <c:pt idx="9656">
                  <c:v>0.72345199999999998</c:v>
                </c:pt>
                <c:pt idx="9657">
                  <c:v>0.72325399999999995</c:v>
                </c:pt>
                <c:pt idx="9658">
                  <c:v>0.72305600000000003</c:v>
                </c:pt>
                <c:pt idx="9659">
                  <c:v>0.72285699999999997</c:v>
                </c:pt>
                <c:pt idx="9660">
                  <c:v>0.72265900000000005</c:v>
                </c:pt>
                <c:pt idx="9661">
                  <c:v>0.72245999999999999</c:v>
                </c:pt>
                <c:pt idx="9662">
                  <c:v>0.72226100000000004</c:v>
                </c:pt>
                <c:pt idx="9663">
                  <c:v>0.72206099999999995</c:v>
                </c:pt>
                <c:pt idx="9664">
                  <c:v>0.721862</c:v>
                </c:pt>
                <c:pt idx="9665">
                  <c:v>0.72166200000000003</c:v>
                </c:pt>
                <c:pt idx="9666">
                  <c:v>0.72146200000000005</c:v>
                </c:pt>
                <c:pt idx="9667">
                  <c:v>0.72126199999999996</c:v>
                </c:pt>
                <c:pt idx="9668">
                  <c:v>0.72106199999999998</c:v>
                </c:pt>
                <c:pt idx="9669">
                  <c:v>0.72086099999999997</c:v>
                </c:pt>
                <c:pt idx="9670">
                  <c:v>0.72065999999999997</c:v>
                </c:pt>
                <c:pt idx="9671">
                  <c:v>0.72045899999999996</c:v>
                </c:pt>
                <c:pt idx="9672">
                  <c:v>0.72025799999999995</c:v>
                </c:pt>
                <c:pt idx="9673">
                  <c:v>0.72005699999999995</c:v>
                </c:pt>
                <c:pt idx="9674">
                  <c:v>0.71985600000000005</c:v>
                </c:pt>
                <c:pt idx="9675">
                  <c:v>0.71965400000000002</c:v>
                </c:pt>
                <c:pt idx="9676">
                  <c:v>0.71945199999999998</c:v>
                </c:pt>
                <c:pt idx="9677">
                  <c:v>0.71925099999999997</c:v>
                </c:pt>
                <c:pt idx="9678">
                  <c:v>0.71904800000000002</c:v>
                </c:pt>
                <c:pt idx="9679">
                  <c:v>0.71884599999999998</c:v>
                </c:pt>
                <c:pt idx="9680">
                  <c:v>0.71864399999999995</c:v>
                </c:pt>
                <c:pt idx="9681">
                  <c:v>0.718441</c:v>
                </c:pt>
                <c:pt idx="9682">
                  <c:v>0.71823899999999996</c:v>
                </c:pt>
                <c:pt idx="9683">
                  <c:v>0.71803600000000001</c:v>
                </c:pt>
                <c:pt idx="9684">
                  <c:v>0.71783300000000005</c:v>
                </c:pt>
                <c:pt idx="9685">
                  <c:v>0.71762999999999999</c:v>
                </c:pt>
                <c:pt idx="9686">
                  <c:v>0.71742700000000004</c:v>
                </c:pt>
                <c:pt idx="9687">
                  <c:v>0.71722399999999997</c:v>
                </c:pt>
                <c:pt idx="9688">
                  <c:v>0.71701999999999999</c:v>
                </c:pt>
                <c:pt idx="9689">
                  <c:v>0.71681700000000004</c:v>
                </c:pt>
                <c:pt idx="9690">
                  <c:v>0.71661300000000006</c:v>
                </c:pt>
                <c:pt idx="9691">
                  <c:v>0.71640899999999996</c:v>
                </c:pt>
                <c:pt idx="9692">
                  <c:v>0.71620499999999998</c:v>
                </c:pt>
                <c:pt idx="9693">
                  <c:v>0.716001</c:v>
                </c:pt>
                <c:pt idx="9694">
                  <c:v>0.71579700000000002</c:v>
                </c:pt>
                <c:pt idx="9695">
                  <c:v>0.71559300000000003</c:v>
                </c:pt>
                <c:pt idx="9696">
                  <c:v>0.71538900000000005</c:v>
                </c:pt>
                <c:pt idx="9697">
                  <c:v>0.71518400000000004</c:v>
                </c:pt>
                <c:pt idx="9698">
                  <c:v>0.71497999999999995</c:v>
                </c:pt>
                <c:pt idx="9699">
                  <c:v>0.71477500000000005</c:v>
                </c:pt>
                <c:pt idx="9700">
                  <c:v>0.71457099999999996</c:v>
                </c:pt>
                <c:pt idx="9701">
                  <c:v>0.71436599999999995</c:v>
                </c:pt>
                <c:pt idx="9702">
                  <c:v>0.71416100000000005</c:v>
                </c:pt>
                <c:pt idx="9703">
                  <c:v>0.71395600000000004</c:v>
                </c:pt>
                <c:pt idx="9704">
                  <c:v>0.71375100000000002</c:v>
                </c:pt>
                <c:pt idx="9705">
                  <c:v>0.71354600000000001</c:v>
                </c:pt>
                <c:pt idx="9706">
                  <c:v>0.713341</c:v>
                </c:pt>
                <c:pt idx="9707">
                  <c:v>0.71313499999999996</c:v>
                </c:pt>
                <c:pt idx="9708">
                  <c:v>0.71292999999999995</c:v>
                </c:pt>
                <c:pt idx="9709">
                  <c:v>0.71272500000000005</c:v>
                </c:pt>
                <c:pt idx="9710">
                  <c:v>0.71251900000000001</c:v>
                </c:pt>
                <c:pt idx="9711">
                  <c:v>0.712314</c:v>
                </c:pt>
                <c:pt idx="9712">
                  <c:v>0.71210799999999996</c:v>
                </c:pt>
                <c:pt idx="9713">
                  <c:v>0.71190299999999995</c:v>
                </c:pt>
                <c:pt idx="9714">
                  <c:v>0.71169700000000002</c:v>
                </c:pt>
                <c:pt idx="9715">
                  <c:v>0.71149099999999998</c:v>
                </c:pt>
                <c:pt idx="9716">
                  <c:v>0.71128499999999995</c:v>
                </c:pt>
                <c:pt idx="9717">
                  <c:v>0.71107900000000002</c:v>
                </c:pt>
                <c:pt idx="9718">
                  <c:v>0.71087400000000001</c:v>
                </c:pt>
                <c:pt idx="9719">
                  <c:v>0.71066799999999997</c:v>
                </c:pt>
                <c:pt idx="9720">
                  <c:v>0.71046200000000004</c:v>
                </c:pt>
                <c:pt idx="9721">
                  <c:v>0.71025499999999997</c:v>
                </c:pt>
                <c:pt idx="9722">
                  <c:v>0.71004900000000004</c:v>
                </c:pt>
                <c:pt idx="9723">
                  <c:v>0.709843</c:v>
                </c:pt>
                <c:pt idx="9724">
                  <c:v>0.70963699999999996</c:v>
                </c:pt>
                <c:pt idx="9725">
                  <c:v>0.70943100000000003</c:v>
                </c:pt>
                <c:pt idx="9726">
                  <c:v>0.70922499999999999</c:v>
                </c:pt>
                <c:pt idx="9727">
                  <c:v>0.70901800000000004</c:v>
                </c:pt>
                <c:pt idx="9728">
                  <c:v>0.708812</c:v>
                </c:pt>
                <c:pt idx="9729">
                  <c:v>0.70860599999999996</c:v>
                </c:pt>
                <c:pt idx="9730">
                  <c:v>0.708399</c:v>
                </c:pt>
                <c:pt idx="9731">
                  <c:v>0.70819299999999996</c:v>
                </c:pt>
                <c:pt idx="9732">
                  <c:v>0.707986</c:v>
                </c:pt>
                <c:pt idx="9733">
                  <c:v>0.70777999999999996</c:v>
                </c:pt>
                <c:pt idx="9734">
                  <c:v>0.70757300000000001</c:v>
                </c:pt>
                <c:pt idx="9735">
                  <c:v>0.70736699999999997</c:v>
                </c:pt>
                <c:pt idx="9736">
                  <c:v>0.70716000000000001</c:v>
                </c:pt>
                <c:pt idx="9737">
                  <c:v>0.70695399999999997</c:v>
                </c:pt>
                <c:pt idx="9738">
                  <c:v>0.70674700000000001</c:v>
                </c:pt>
                <c:pt idx="9739">
                  <c:v>0.70653999999999995</c:v>
                </c:pt>
                <c:pt idx="9740">
                  <c:v>0.70633400000000002</c:v>
                </c:pt>
                <c:pt idx="9741">
                  <c:v>0.70612699999999995</c:v>
                </c:pt>
                <c:pt idx="9742">
                  <c:v>0.70591999999999999</c:v>
                </c:pt>
                <c:pt idx="9743">
                  <c:v>0.70571399999999995</c:v>
                </c:pt>
                <c:pt idx="9744">
                  <c:v>0.705507</c:v>
                </c:pt>
                <c:pt idx="9745">
                  <c:v>0.70530000000000004</c:v>
                </c:pt>
                <c:pt idx="9746">
                  <c:v>0.705094</c:v>
                </c:pt>
                <c:pt idx="9747">
                  <c:v>0.70488700000000004</c:v>
                </c:pt>
                <c:pt idx="9748">
                  <c:v>0.70467999999999997</c:v>
                </c:pt>
                <c:pt idx="9749">
                  <c:v>0.70447400000000004</c:v>
                </c:pt>
                <c:pt idx="9750">
                  <c:v>0.70426699999999998</c:v>
                </c:pt>
                <c:pt idx="9751">
                  <c:v>0.70406000000000002</c:v>
                </c:pt>
                <c:pt idx="9752">
                  <c:v>0.70385299999999995</c:v>
                </c:pt>
                <c:pt idx="9753">
                  <c:v>0.70364700000000002</c:v>
                </c:pt>
                <c:pt idx="9754">
                  <c:v>0.70343999999999995</c:v>
                </c:pt>
                <c:pt idx="9755">
                  <c:v>0.703233</c:v>
                </c:pt>
                <c:pt idx="9756">
                  <c:v>0.70302600000000004</c:v>
                </c:pt>
                <c:pt idx="9757">
                  <c:v>0.70282</c:v>
                </c:pt>
                <c:pt idx="9758">
                  <c:v>0.70261300000000004</c:v>
                </c:pt>
                <c:pt idx="9759">
                  <c:v>0.70240599999999997</c:v>
                </c:pt>
                <c:pt idx="9760">
                  <c:v>0.70219900000000002</c:v>
                </c:pt>
                <c:pt idx="9761">
                  <c:v>0.70199299999999998</c:v>
                </c:pt>
                <c:pt idx="9762">
                  <c:v>0.70178600000000002</c:v>
                </c:pt>
                <c:pt idx="9763">
                  <c:v>0.70157899999999995</c:v>
                </c:pt>
                <c:pt idx="9764">
                  <c:v>0.70137300000000002</c:v>
                </c:pt>
                <c:pt idx="9765">
                  <c:v>0.70116599999999996</c:v>
                </c:pt>
                <c:pt idx="9766">
                  <c:v>0.700959</c:v>
                </c:pt>
                <c:pt idx="9767">
                  <c:v>0.70075299999999996</c:v>
                </c:pt>
                <c:pt idx="9768">
                  <c:v>0.700546</c:v>
                </c:pt>
                <c:pt idx="9769">
                  <c:v>0.70033900000000004</c:v>
                </c:pt>
                <c:pt idx="9770">
                  <c:v>0.70013300000000001</c:v>
                </c:pt>
                <c:pt idx="9771">
                  <c:v>0.69992600000000005</c:v>
                </c:pt>
                <c:pt idx="9772">
                  <c:v>0.69971899999999998</c:v>
                </c:pt>
                <c:pt idx="9773">
                  <c:v>0.69951300000000005</c:v>
                </c:pt>
                <c:pt idx="9774">
                  <c:v>0.69930599999999998</c:v>
                </c:pt>
                <c:pt idx="9775">
                  <c:v>0.69910000000000005</c:v>
                </c:pt>
                <c:pt idx="9776">
                  <c:v>0.69889299999999999</c:v>
                </c:pt>
                <c:pt idx="9777">
                  <c:v>0.69868699999999995</c:v>
                </c:pt>
                <c:pt idx="9778">
                  <c:v>0.69847999999999999</c:v>
                </c:pt>
                <c:pt idx="9779">
                  <c:v>0.69827399999999995</c:v>
                </c:pt>
                <c:pt idx="9780">
                  <c:v>0.69806699999999999</c:v>
                </c:pt>
                <c:pt idx="9781">
                  <c:v>0.69786099999999995</c:v>
                </c:pt>
                <c:pt idx="9782">
                  <c:v>0.69765500000000003</c:v>
                </c:pt>
                <c:pt idx="9783">
                  <c:v>0.69744799999999996</c:v>
                </c:pt>
                <c:pt idx="9784">
                  <c:v>0.69724200000000003</c:v>
                </c:pt>
                <c:pt idx="9785">
                  <c:v>0.69703499999999996</c:v>
                </c:pt>
                <c:pt idx="9786">
                  <c:v>0.69682900000000003</c:v>
                </c:pt>
                <c:pt idx="9787">
                  <c:v>0.69662299999999999</c:v>
                </c:pt>
                <c:pt idx="9788">
                  <c:v>0.69641699999999995</c:v>
                </c:pt>
                <c:pt idx="9789">
                  <c:v>0.69621</c:v>
                </c:pt>
                <c:pt idx="9790">
                  <c:v>0.69600399999999996</c:v>
                </c:pt>
                <c:pt idx="9791">
                  <c:v>0.69579800000000003</c:v>
                </c:pt>
                <c:pt idx="9792">
                  <c:v>0.69559199999999999</c:v>
                </c:pt>
                <c:pt idx="9793">
                  <c:v>0.69538599999999995</c:v>
                </c:pt>
                <c:pt idx="9794">
                  <c:v>0.69518000000000002</c:v>
                </c:pt>
                <c:pt idx="9795">
                  <c:v>0.69497399999999998</c:v>
                </c:pt>
                <c:pt idx="9796">
                  <c:v>0.69476800000000005</c:v>
                </c:pt>
                <c:pt idx="9797">
                  <c:v>0.69456200000000001</c:v>
                </c:pt>
                <c:pt idx="9798">
                  <c:v>0.69435599999999997</c:v>
                </c:pt>
                <c:pt idx="9799">
                  <c:v>0.69415000000000004</c:v>
                </c:pt>
                <c:pt idx="9800">
                  <c:v>0.69394400000000001</c:v>
                </c:pt>
                <c:pt idx="9801">
                  <c:v>0.69373799999999997</c:v>
                </c:pt>
                <c:pt idx="9802">
                  <c:v>0.69353200000000004</c:v>
                </c:pt>
                <c:pt idx="9803">
                  <c:v>0.693326</c:v>
                </c:pt>
                <c:pt idx="9804">
                  <c:v>0.69311999999999996</c:v>
                </c:pt>
                <c:pt idx="9805">
                  <c:v>0.69291499999999995</c:v>
                </c:pt>
                <c:pt idx="9806">
                  <c:v>0.69270900000000002</c:v>
                </c:pt>
                <c:pt idx="9807">
                  <c:v>0.69250299999999998</c:v>
                </c:pt>
                <c:pt idx="9808">
                  <c:v>0.69229799999999997</c:v>
                </c:pt>
                <c:pt idx="9809">
                  <c:v>0.69209200000000004</c:v>
                </c:pt>
                <c:pt idx="9810">
                  <c:v>0.69188700000000003</c:v>
                </c:pt>
                <c:pt idx="9811">
                  <c:v>0.69168099999999999</c:v>
                </c:pt>
                <c:pt idx="9812">
                  <c:v>0.69147499999999995</c:v>
                </c:pt>
                <c:pt idx="9813">
                  <c:v>0.69127000000000005</c:v>
                </c:pt>
                <c:pt idx="9814">
                  <c:v>0.69106500000000004</c:v>
                </c:pt>
                <c:pt idx="9815">
                  <c:v>0.690859</c:v>
                </c:pt>
                <c:pt idx="9816">
                  <c:v>0.69065399999999999</c:v>
                </c:pt>
                <c:pt idx="9817">
                  <c:v>0.69044899999999998</c:v>
                </c:pt>
                <c:pt idx="9818">
                  <c:v>0.69024300000000005</c:v>
                </c:pt>
                <c:pt idx="9819">
                  <c:v>0.69003800000000004</c:v>
                </c:pt>
                <c:pt idx="9820">
                  <c:v>0.68983300000000003</c:v>
                </c:pt>
                <c:pt idx="9821">
                  <c:v>0.68962800000000002</c:v>
                </c:pt>
                <c:pt idx="9822">
                  <c:v>0.68942300000000001</c:v>
                </c:pt>
                <c:pt idx="9823">
                  <c:v>0.689218</c:v>
                </c:pt>
                <c:pt idx="9824">
                  <c:v>0.68901299999999999</c:v>
                </c:pt>
                <c:pt idx="9825">
                  <c:v>0.68880799999999998</c:v>
                </c:pt>
                <c:pt idx="9826">
                  <c:v>0.68860299999999997</c:v>
                </c:pt>
                <c:pt idx="9827">
                  <c:v>0.68839799999999995</c:v>
                </c:pt>
                <c:pt idx="9828">
                  <c:v>0.68819300000000005</c:v>
                </c:pt>
                <c:pt idx="9829">
                  <c:v>0.68798800000000004</c:v>
                </c:pt>
                <c:pt idx="9830">
                  <c:v>0.68778300000000003</c:v>
                </c:pt>
                <c:pt idx="9831">
                  <c:v>0.68757900000000005</c:v>
                </c:pt>
                <c:pt idx="9832">
                  <c:v>0.68737400000000004</c:v>
                </c:pt>
                <c:pt idx="9833">
                  <c:v>0.68716900000000003</c:v>
                </c:pt>
                <c:pt idx="9834">
                  <c:v>0.68696500000000005</c:v>
                </c:pt>
                <c:pt idx="9835">
                  <c:v>0.68676000000000004</c:v>
                </c:pt>
                <c:pt idx="9836">
                  <c:v>0.68655600000000006</c:v>
                </c:pt>
                <c:pt idx="9837">
                  <c:v>0.68635100000000004</c:v>
                </c:pt>
                <c:pt idx="9838">
                  <c:v>0.68614699999999995</c:v>
                </c:pt>
                <c:pt idx="9839">
                  <c:v>0.68594200000000005</c:v>
                </c:pt>
                <c:pt idx="9840">
                  <c:v>0.68573799999999996</c:v>
                </c:pt>
                <c:pt idx="9841">
                  <c:v>0.68553399999999998</c:v>
                </c:pt>
                <c:pt idx="9842">
                  <c:v>0.68532999999999999</c:v>
                </c:pt>
                <c:pt idx="9843">
                  <c:v>0.68512499999999998</c:v>
                </c:pt>
                <c:pt idx="9844">
                  <c:v>0.684921</c:v>
                </c:pt>
                <c:pt idx="9845">
                  <c:v>0.68471700000000002</c:v>
                </c:pt>
                <c:pt idx="9846">
                  <c:v>0.68451300000000004</c:v>
                </c:pt>
                <c:pt idx="9847">
                  <c:v>0.68430899999999995</c:v>
                </c:pt>
                <c:pt idx="9848">
                  <c:v>0.68410499999999996</c:v>
                </c:pt>
                <c:pt idx="9849">
                  <c:v>0.68390099999999998</c:v>
                </c:pt>
                <c:pt idx="9850">
                  <c:v>0.683697</c:v>
                </c:pt>
                <c:pt idx="9851">
                  <c:v>0.68349300000000002</c:v>
                </c:pt>
                <c:pt idx="9852">
                  <c:v>0.68328999999999995</c:v>
                </c:pt>
                <c:pt idx="9853">
                  <c:v>0.68308599999999997</c:v>
                </c:pt>
                <c:pt idx="9854">
                  <c:v>0.68288199999999999</c:v>
                </c:pt>
                <c:pt idx="9855">
                  <c:v>0.68267900000000004</c:v>
                </c:pt>
                <c:pt idx="9856">
                  <c:v>0.68247500000000005</c:v>
                </c:pt>
                <c:pt idx="9857">
                  <c:v>0.68227199999999999</c:v>
                </c:pt>
                <c:pt idx="9858">
                  <c:v>0.68206800000000001</c:v>
                </c:pt>
                <c:pt idx="9859">
                  <c:v>0.68186500000000005</c:v>
                </c:pt>
                <c:pt idx="9860">
                  <c:v>0.68166099999999996</c:v>
                </c:pt>
                <c:pt idx="9861">
                  <c:v>0.68145800000000001</c:v>
                </c:pt>
                <c:pt idx="9862">
                  <c:v>0.68125500000000005</c:v>
                </c:pt>
                <c:pt idx="9863">
                  <c:v>0.68105099999999996</c:v>
                </c:pt>
                <c:pt idx="9864">
                  <c:v>0.68084800000000001</c:v>
                </c:pt>
                <c:pt idx="9865">
                  <c:v>0.68064499999999994</c:v>
                </c:pt>
                <c:pt idx="9866">
                  <c:v>0.68044199999999999</c:v>
                </c:pt>
                <c:pt idx="9867">
                  <c:v>0.68023900000000004</c:v>
                </c:pt>
                <c:pt idx="9868">
                  <c:v>0.68003599999999997</c:v>
                </c:pt>
                <c:pt idx="9869">
                  <c:v>0.67983300000000002</c:v>
                </c:pt>
                <c:pt idx="9870">
                  <c:v>0.67962999999999996</c:v>
                </c:pt>
                <c:pt idx="9871">
                  <c:v>0.679427</c:v>
                </c:pt>
                <c:pt idx="9872">
                  <c:v>0.67922499999999997</c:v>
                </c:pt>
                <c:pt idx="9873">
                  <c:v>0.67902200000000001</c:v>
                </c:pt>
                <c:pt idx="9874">
                  <c:v>0.67881899999999995</c:v>
                </c:pt>
                <c:pt idx="9875">
                  <c:v>0.67861700000000003</c:v>
                </c:pt>
                <c:pt idx="9876">
                  <c:v>0.67841399999999996</c:v>
                </c:pt>
                <c:pt idx="9877">
                  <c:v>0.67821100000000001</c:v>
                </c:pt>
                <c:pt idx="9878">
                  <c:v>0.67800899999999997</c:v>
                </c:pt>
                <c:pt idx="9879">
                  <c:v>0.67780700000000005</c:v>
                </c:pt>
                <c:pt idx="9880">
                  <c:v>0.67760399999999998</c:v>
                </c:pt>
                <c:pt idx="9881">
                  <c:v>0.67740199999999995</c:v>
                </c:pt>
                <c:pt idx="9882">
                  <c:v>0.67720000000000002</c:v>
                </c:pt>
                <c:pt idx="9883">
                  <c:v>0.67699699999999996</c:v>
                </c:pt>
                <c:pt idx="9884">
                  <c:v>0.67679500000000004</c:v>
                </c:pt>
                <c:pt idx="9885">
                  <c:v>0.676593</c:v>
                </c:pt>
                <c:pt idx="9886">
                  <c:v>0.67639099999999996</c:v>
                </c:pt>
                <c:pt idx="9887">
                  <c:v>0.67618900000000004</c:v>
                </c:pt>
                <c:pt idx="9888">
                  <c:v>0.675987</c:v>
                </c:pt>
                <c:pt idx="9889">
                  <c:v>0.67578499999999997</c:v>
                </c:pt>
                <c:pt idx="9890">
                  <c:v>0.67558300000000004</c:v>
                </c:pt>
                <c:pt idx="9891">
                  <c:v>0.67538200000000004</c:v>
                </c:pt>
                <c:pt idx="9892">
                  <c:v>0.67518</c:v>
                </c:pt>
                <c:pt idx="9893">
                  <c:v>0.67497799999999997</c:v>
                </c:pt>
                <c:pt idx="9894">
                  <c:v>0.67477600000000004</c:v>
                </c:pt>
                <c:pt idx="9895">
                  <c:v>0.67457500000000004</c:v>
                </c:pt>
                <c:pt idx="9896">
                  <c:v>0.674373</c:v>
                </c:pt>
                <c:pt idx="9897">
                  <c:v>0.67417199999999999</c:v>
                </c:pt>
                <c:pt idx="9898">
                  <c:v>0.67396999999999996</c:v>
                </c:pt>
                <c:pt idx="9899">
                  <c:v>0.67376899999999995</c:v>
                </c:pt>
                <c:pt idx="9900">
                  <c:v>0.67356799999999994</c:v>
                </c:pt>
                <c:pt idx="9901">
                  <c:v>0.67336700000000005</c:v>
                </c:pt>
                <c:pt idx="9902">
                  <c:v>0.67316500000000001</c:v>
                </c:pt>
                <c:pt idx="9903">
                  <c:v>0.67296400000000001</c:v>
                </c:pt>
                <c:pt idx="9904">
                  <c:v>0.672763</c:v>
                </c:pt>
                <c:pt idx="9905">
                  <c:v>0.67256199999999999</c:v>
                </c:pt>
                <c:pt idx="9906">
                  <c:v>0.67236099999999999</c:v>
                </c:pt>
                <c:pt idx="9907">
                  <c:v>0.67215999999999998</c:v>
                </c:pt>
                <c:pt idx="9908">
                  <c:v>0.67195899999999997</c:v>
                </c:pt>
                <c:pt idx="9909">
                  <c:v>0.67175799999999997</c:v>
                </c:pt>
                <c:pt idx="9910">
                  <c:v>0.67155799999999999</c:v>
                </c:pt>
                <c:pt idx="9911">
                  <c:v>0.67135699999999998</c:v>
                </c:pt>
                <c:pt idx="9912">
                  <c:v>0.67115599999999997</c:v>
                </c:pt>
                <c:pt idx="9913">
                  <c:v>0.670956</c:v>
                </c:pt>
                <c:pt idx="9914">
                  <c:v>0.67075499999999999</c:v>
                </c:pt>
                <c:pt idx="9915">
                  <c:v>0.67055500000000001</c:v>
                </c:pt>
                <c:pt idx="9916">
                  <c:v>0.67035400000000001</c:v>
                </c:pt>
                <c:pt idx="9917">
                  <c:v>0.67015400000000003</c:v>
                </c:pt>
                <c:pt idx="9918">
                  <c:v>0.66995300000000002</c:v>
                </c:pt>
                <c:pt idx="9919">
                  <c:v>0.66975300000000004</c:v>
                </c:pt>
                <c:pt idx="9920">
                  <c:v>0.66955299999999995</c:v>
                </c:pt>
                <c:pt idx="9921">
                  <c:v>0.66935299999999998</c:v>
                </c:pt>
                <c:pt idx="9922">
                  <c:v>0.669153</c:v>
                </c:pt>
                <c:pt idx="9923">
                  <c:v>0.66895300000000002</c:v>
                </c:pt>
                <c:pt idx="9924">
                  <c:v>0.66875300000000004</c:v>
                </c:pt>
                <c:pt idx="9925">
                  <c:v>0.66855299999999995</c:v>
                </c:pt>
                <c:pt idx="9926">
                  <c:v>0.66835299999999997</c:v>
                </c:pt>
                <c:pt idx="9927">
                  <c:v>0.668153</c:v>
                </c:pt>
                <c:pt idx="9928">
                  <c:v>0.66795300000000002</c:v>
                </c:pt>
                <c:pt idx="9929">
                  <c:v>0.66775300000000004</c:v>
                </c:pt>
                <c:pt idx="9930">
                  <c:v>0.66755399999999998</c:v>
                </c:pt>
                <c:pt idx="9931">
                  <c:v>0.667354</c:v>
                </c:pt>
                <c:pt idx="9932">
                  <c:v>0.66715500000000005</c:v>
                </c:pt>
                <c:pt idx="9933">
                  <c:v>0.66695499999999996</c:v>
                </c:pt>
                <c:pt idx="9934">
                  <c:v>0.66675600000000002</c:v>
                </c:pt>
                <c:pt idx="9935">
                  <c:v>0.66655600000000004</c:v>
                </c:pt>
                <c:pt idx="9936">
                  <c:v>0.66635699999999998</c:v>
                </c:pt>
                <c:pt idx="9937">
                  <c:v>0.66615800000000003</c:v>
                </c:pt>
                <c:pt idx="9938">
                  <c:v>0.66595800000000005</c:v>
                </c:pt>
                <c:pt idx="9939">
                  <c:v>0.66575899999999999</c:v>
                </c:pt>
                <c:pt idx="9940">
                  <c:v>0.66556000000000004</c:v>
                </c:pt>
                <c:pt idx="9941">
                  <c:v>0.66536099999999998</c:v>
                </c:pt>
                <c:pt idx="9942">
                  <c:v>0.66516200000000003</c:v>
                </c:pt>
                <c:pt idx="9943">
                  <c:v>0.66496299999999997</c:v>
                </c:pt>
                <c:pt idx="9944">
                  <c:v>0.66476400000000002</c:v>
                </c:pt>
                <c:pt idx="9945">
                  <c:v>0.66456499999999996</c:v>
                </c:pt>
                <c:pt idx="9946">
                  <c:v>0.66436700000000004</c:v>
                </c:pt>
                <c:pt idx="9947">
                  <c:v>0.66416799999999998</c:v>
                </c:pt>
                <c:pt idx="9948">
                  <c:v>0.66396900000000003</c:v>
                </c:pt>
                <c:pt idx="9949">
                  <c:v>0.663771</c:v>
                </c:pt>
                <c:pt idx="9950">
                  <c:v>0.66357200000000005</c:v>
                </c:pt>
                <c:pt idx="9951">
                  <c:v>0.66337299999999999</c:v>
                </c:pt>
                <c:pt idx="9952">
                  <c:v>0.66317499999999996</c:v>
                </c:pt>
                <c:pt idx="9953">
                  <c:v>0.66297700000000004</c:v>
                </c:pt>
                <c:pt idx="9954">
                  <c:v>0.66277799999999998</c:v>
                </c:pt>
                <c:pt idx="9955">
                  <c:v>0.66257999999999995</c:v>
                </c:pt>
                <c:pt idx="9956">
                  <c:v>0.66238200000000003</c:v>
                </c:pt>
                <c:pt idx="9957">
                  <c:v>0.66218399999999999</c:v>
                </c:pt>
                <c:pt idx="9958">
                  <c:v>0.66198599999999996</c:v>
                </c:pt>
                <c:pt idx="9959">
                  <c:v>0.66178800000000004</c:v>
                </c:pt>
                <c:pt idx="9960">
                  <c:v>0.66159000000000001</c:v>
                </c:pt>
                <c:pt idx="9961">
                  <c:v>0.66139199999999998</c:v>
                </c:pt>
                <c:pt idx="9962">
                  <c:v>0.66119399999999995</c:v>
                </c:pt>
                <c:pt idx="9963">
                  <c:v>0.66099600000000003</c:v>
                </c:pt>
                <c:pt idx="9964">
                  <c:v>0.660798</c:v>
                </c:pt>
                <c:pt idx="9965">
                  <c:v>0.66059999999999997</c:v>
                </c:pt>
                <c:pt idx="9966">
                  <c:v>0.66040299999999996</c:v>
                </c:pt>
                <c:pt idx="9967">
                  <c:v>0.66020500000000004</c:v>
                </c:pt>
                <c:pt idx="9968">
                  <c:v>0.66000800000000004</c:v>
                </c:pt>
                <c:pt idx="9969">
                  <c:v>0.65981000000000001</c:v>
                </c:pt>
                <c:pt idx="9970">
                  <c:v>0.659613</c:v>
                </c:pt>
                <c:pt idx="9971">
                  <c:v>0.65941499999999997</c:v>
                </c:pt>
                <c:pt idx="9972">
                  <c:v>0.65921799999999997</c:v>
                </c:pt>
                <c:pt idx="9973">
                  <c:v>0.65902099999999997</c:v>
                </c:pt>
                <c:pt idx="9974">
                  <c:v>0.65882399999999997</c:v>
                </c:pt>
                <c:pt idx="9975">
                  <c:v>0.65862699999999996</c:v>
                </c:pt>
                <c:pt idx="9976">
                  <c:v>0.65842900000000004</c:v>
                </c:pt>
                <c:pt idx="9977">
                  <c:v>0.65823200000000004</c:v>
                </c:pt>
                <c:pt idx="9978">
                  <c:v>0.65803500000000004</c:v>
                </c:pt>
                <c:pt idx="9979">
                  <c:v>0.65783899999999995</c:v>
                </c:pt>
                <c:pt idx="9980">
                  <c:v>0.65764199999999995</c:v>
                </c:pt>
                <c:pt idx="9981">
                  <c:v>0.65744499999999995</c:v>
                </c:pt>
                <c:pt idx="9982">
                  <c:v>0.65724800000000005</c:v>
                </c:pt>
                <c:pt idx="9983">
                  <c:v>0.65705199999999997</c:v>
                </c:pt>
                <c:pt idx="9984">
                  <c:v>0.65685499999999997</c:v>
                </c:pt>
                <c:pt idx="9985">
                  <c:v>0.65665799999999996</c:v>
                </c:pt>
                <c:pt idx="9986">
                  <c:v>0.65646199999999999</c:v>
                </c:pt>
                <c:pt idx="9987">
                  <c:v>0.65626499999999999</c:v>
                </c:pt>
                <c:pt idx="9988">
                  <c:v>0.65606900000000001</c:v>
                </c:pt>
                <c:pt idx="9989">
                  <c:v>0.65587300000000004</c:v>
                </c:pt>
                <c:pt idx="9990">
                  <c:v>0.65567600000000004</c:v>
                </c:pt>
                <c:pt idx="9991">
                  <c:v>0.65547999999999995</c:v>
                </c:pt>
                <c:pt idx="9992">
                  <c:v>0.65528399999999998</c:v>
                </c:pt>
                <c:pt idx="9993">
                  <c:v>0.655088</c:v>
                </c:pt>
                <c:pt idx="9994">
                  <c:v>0.65489200000000003</c:v>
                </c:pt>
                <c:pt idx="9995">
                  <c:v>0.65469599999999994</c:v>
                </c:pt>
                <c:pt idx="9996">
                  <c:v>0.65449999999999997</c:v>
                </c:pt>
                <c:pt idx="9997">
                  <c:v>0.654304</c:v>
                </c:pt>
                <c:pt idx="9998">
                  <c:v>0.65410800000000002</c:v>
                </c:pt>
                <c:pt idx="9999">
                  <c:v>0.65391200000000005</c:v>
                </c:pt>
                <c:pt idx="10000">
                  <c:v>0.65371699999999999</c:v>
                </c:pt>
                <c:pt idx="10001">
                  <c:v>0.65352100000000002</c:v>
                </c:pt>
                <c:pt idx="10002">
                  <c:v>0.65332500000000004</c:v>
                </c:pt>
                <c:pt idx="10003">
                  <c:v>0.65312999999999999</c:v>
                </c:pt>
                <c:pt idx="10004">
                  <c:v>0.65293400000000001</c:v>
                </c:pt>
                <c:pt idx="10005">
                  <c:v>0.65273899999999996</c:v>
                </c:pt>
                <c:pt idx="10006">
                  <c:v>0.65254400000000001</c:v>
                </c:pt>
                <c:pt idx="10007">
                  <c:v>0.65234800000000004</c:v>
                </c:pt>
                <c:pt idx="10008">
                  <c:v>0.65215299999999998</c:v>
                </c:pt>
                <c:pt idx="10009">
                  <c:v>0.65195800000000004</c:v>
                </c:pt>
                <c:pt idx="10010">
                  <c:v>0.65176299999999998</c:v>
                </c:pt>
                <c:pt idx="10011">
                  <c:v>0.65156800000000004</c:v>
                </c:pt>
                <c:pt idx="10012">
                  <c:v>0.65137299999999998</c:v>
                </c:pt>
                <c:pt idx="10013">
                  <c:v>0.65117800000000003</c:v>
                </c:pt>
                <c:pt idx="10014">
                  <c:v>0.65098299999999998</c:v>
                </c:pt>
                <c:pt idx="10015">
                  <c:v>0.65078800000000003</c:v>
                </c:pt>
                <c:pt idx="10016">
                  <c:v>0.65059299999999998</c:v>
                </c:pt>
                <c:pt idx="10017">
                  <c:v>0.65039800000000003</c:v>
                </c:pt>
                <c:pt idx="10018">
                  <c:v>0.650204</c:v>
                </c:pt>
                <c:pt idx="10019">
                  <c:v>0.65000899999999995</c:v>
                </c:pt>
                <c:pt idx="10020">
                  <c:v>0.64981500000000003</c:v>
                </c:pt>
                <c:pt idx="10021">
                  <c:v>0.64961999999999998</c:v>
                </c:pt>
                <c:pt idx="10022">
                  <c:v>0.64942599999999995</c:v>
                </c:pt>
                <c:pt idx="10023">
                  <c:v>0.649231</c:v>
                </c:pt>
                <c:pt idx="10024">
                  <c:v>0.64903699999999998</c:v>
                </c:pt>
                <c:pt idx="10025">
                  <c:v>0.64884299999999995</c:v>
                </c:pt>
                <c:pt idx="10026">
                  <c:v>0.648648</c:v>
                </c:pt>
                <c:pt idx="10027">
                  <c:v>0.64845399999999997</c:v>
                </c:pt>
                <c:pt idx="10028">
                  <c:v>0.64825999999999995</c:v>
                </c:pt>
                <c:pt idx="10029">
                  <c:v>0.64806600000000003</c:v>
                </c:pt>
                <c:pt idx="10030">
                  <c:v>0.647872</c:v>
                </c:pt>
                <c:pt idx="10031">
                  <c:v>0.64767799999999998</c:v>
                </c:pt>
                <c:pt idx="10032">
                  <c:v>0.64748399999999995</c:v>
                </c:pt>
                <c:pt idx="10033">
                  <c:v>0.64729099999999995</c:v>
                </c:pt>
                <c:pt idx="10034">
                  <c:v>0.64709700000000003</c:v>
                </c:pt>
                <c:pt idx="10035">
                  <c:v>0.64690300000000001</c:v>
                </c:pt>
                <c:pt idx="10036">
                  <c:v>0.64670899999999998</c:v>
                </c:pt>
                <c:pt idx="10037">
                  <c:v>0.64651599999999998</c:v>
                </c:pt>
                <c:pt idx="10038">
                  <c:v>0.64632199999999995</c:v>
                </c:pt>
                <c:pt idx="10039">
                  <c:v>0.64612899999999995</c:v>
                </c:pt>
                <c:pt idx="10040">
                  <c:v>0.64593500000000004</c:v>
                </c:pt>
                <c:pt idx="10041">
                  <c:v>0.64574200000000004</c:v>
                </c:pt>
                <c:pt idx="10042">
                  <c:v>0.64554900000000004</c:v>
                </c:pt>
                <c:pt idx="10043">
                  <c:v>0.64535600000000004</c:v>
                </c:pt>
                <c:pt idx="10044">
                  <c:v>0.64516200000000001</c:v>
                </c:pt>
                <c:pt idx="10045">
                  <c:v>0.64496900000000001</c:v>
                </c:pt>
                <c:pt idx="10046">
                  <c:v>0.64477600000000002</c:v>
                </c:pt>
                <c:pt idx="10047">
                  <c:v>0.64458300000000002</c:v>
                </c:pt>
                <c:pt idx="10048">
                  <c:v>0.64439000000000002</c:v>
                </c:pt>
                <c:pt idx="10049">
                  <c:v>0.64419700000000002</c:v>
                </c:pt>
                <c:pt idx="10050">
                  <c:v>0.64400500000000005</c:v>
                </c:pt>
                <c:pt idx="10051">
                  <c:v>0.64381200000000005</c:v>
                </c:pt>
                <c:pt idx="10052">
                  <c:v>0.64361900000000005</c:v>
                </c:pt>
                <c:pt idx="10053">
                  <c:v>0.64342600000000005</c:v>
                </c:pt>
                <c:pt idx="10054">
                  <c:v>0.64323399999999997</c:v>
                </c:pt>
                <c:pt idx="10055">
                  <c:v>0.64304099999999997</c:v>
                </c:pt>
                <c:pt idx="10056">
                  <c:v>0.642849</c:v>
                </c:pt>
                <c:pt idx="10057">
                  <c:v>0.64265600000000001</c:v>
                </c:pt>
                <c:pt idx="10058">
                  <c:v>0.64246400000000004</c:v>
                </c:pt>
                <c:pt idx="10059">
                  <c:v>0.64227199999999995</c:v>
                </c:pt>
                <c:pt idx="10060">
                  <c:v>0.64207899999999996</c:v>
                </c:pt>
                <c:pt idx="10061">
                  <c:v>0.64188699999999999</c:v>
                </c:pt>
                <c:pt idx="10062">
                  <c:v>0.64169500000000002</c:v>
                </c:pt>
                <c:pt idx="10063">
                  <c:v>0.64150300000000005</c:v>
                </c:pt>
                <c:pt idx="10064">
                  <c:v>0.64131099999999996</c:v>
                </c:pt>
                <c:pt idx="10065">
                  <c:v>0.64111899999999999</c:v>
                </c:pt>
                <c:pt idx="10066">
                  <c:v>0.64092700000000002</c:v>
                </c:pt>
                <c:pt idx="10067">
                  <c:v>0.64073500000000005</c:v>
                </c:pt>
                <c:pt idx="10068">
                  <c:v>0.64054299999999997</c:v>
                </c:pt>
                <c:pt idx="10069">
                  <c:v>0.64035200000000003</c:v>
                </c:pt>
                <c:pt idx="10070">
                  <c:v>0.64015999999999995</c:v>
                </c:pt>
                <c:pt idx="10071">
                  <c:v>0.63996799999999998</c:v>
                </c:pt>
                <c:pt idx="10072">
                  <c:v>0.63977700000000004</c:v>
                </c:pt>
                <c:pt idx="10073">
                  <c:v>0.63958499999999996</c:v>
                </c:pt>
                <c:pt idx="10074">
                  <c:v>0.63939400000000002</c:v>
                </c:pt>
                <c:pt idx="10075">
                  <c:v>0.63920299999999997</c:v>
                </c:pt>
                <c:pt idx="10076">
                  <c:v>0.639011</c:v>
                </c:pt>
                <c:pt idx="10077">
                  <c:v>0.63882000000000005</c:v>
                </c:pt>
                <c:pt idx="10078">
                  <c:v>0.638629</c:v>
                </c:pt>
                <c:pt idx="10079">
                  <c:v>0.63843799999999995</c:v>
                </c:pt>
                <c:pt idx="10080">
                  <c:v>0.63824599999999998</c:v>
                </c:pt>
                <c:pt idx="10081">
                  <c:v>0.63805500000000004</c:v>
                </c:pt>
                <c:pt idx="10082">
                  <c:v>0.63786399999999999</c:v>
                </c:pt>
                <c:pt idx="10083">
                  <c:v>0.63767300000000005</c:v>
                </c:pt>
                <c:pt idx="10084">
                  <c:v>0.63748300000000002</c:v>
                </c:pt>
                <c:pt idx="10085">
                  <c:v>0.63729199999999997</c:v>
                </c:pt>
                <c:pt idx="10086">
                  <c:v>0.63710100000000003</c:v>
                </c:pt>
                <c:pt idx="10087">
                  <c:v>0.63690999999999998</c:v>
                </c:pt>
                <c:pt idx="10088">
                  <c:v>0.63671999999999995</c:v>
                </c:pt>
                <c:pt idx="10089">
                  <c:v>0.63652900000000001</c:v>
                </c:pt>
                <c:pt idx="10090">
                  <c:v>0.63633899999999999</c:v>
                </c:pt>
                <c:pt idx="10091">
                  <c:v>0.63614800000000005</c:v>
                </c:pt>
                <c:pt idx="10092">
                  <c:v>0.63595800000000002</c:v>
                </c:pt>
                <c:pt idx="10093">
                  <c:v>0.63576699999999997</c:v>
                </c:pt>
                <c:pt idx="10094">
                  <c:v>0.63557699999999995</c:v>
                </c:pt>
                <c:pt idx="10095">
                  <c:v>0.63538700000000004</c:v>
                </c:pt>
                <c:pt idx="10096">
                  <c:v>0.63519700000000001</c:v>
                </c:pt>
                <c:pt idx="10097">
                  <c:v>0.63500699999999999</c:v>
                </c:pt>
                <c:pt idx="10098">
                  <c:v>0.63481699999999996</c:v>
                </c:pt>
                <c:pt idx="10099">
                  <c:v>0.63462700000000005</c:v>
                </c:pt>
                <c:pt idx="10100">
                  <c:v>0.63443700000000003</c:v>
                </c:pt>
                <c:pt idx="10101">
                  <c:v>0.63424700000000001</c:v>
                </c:pt>
                <c:pt idx="10102">
                  <c:v>0.63405699999999998</c:v>
                </c:pt>
                <c:pt idx="10103">
                  <c:v>0.63386699999999996</c:v>
                </c:pt>
                <c:pt idx="10104">
                  <c:v>0.63367700000000005</c:v>
                </c:pt>
                <c:pt idx="10105">
                  <c:v>0.63348800000000005</c:v>
                </c:pt>
                <c:pt idx="10106">
                  <c:v>0.63329800000000003</c:v>
                </c:pt>
                <c:pt idx="10107">
                  <c:v>0.63310900000000003</c:v>
                </c:pt>
                <c:pt idx="10108">
                  <c:v>0.63291900000000001</c:v>
                </c:pt>
                <c:pt idx="10109">
                  <c:v>0.63273000000000001</c:v>
                </c:pt>
                <c:pt idx="10110">
                  <c:v>0.63253999999999999</c:v>
                </c:pt>
                <c:pt idx="10111">
                  <c:v>0.632351</c:v>
                </c:pt>
                <c:pt idx="10112">
                  <c:v>0.632162</c:v>
                </c:pt>
                <c:pt idx="10113">
                  <c:v>0.63197300000000001</c:v>
                </c:pt>
                <c:pt idx="10114">
                  <c:v>0.63178299999999998</c:v>
                </c:pt>
                <c:pt idx="10115">
                  <c:v>0.63159399999999999</c:v>
                </c:pt>
                <c:pt idx="10116">
                  <c:v>0.63140499999999999</c:v>
                </c:pt>
                <c:pt idx="10117">
                  <c:v>0.631216</c:v>
                </c:pt>
                <c:pt idx="10118">
                  <c:v>0.63102800000000003</c:v>
                </c:pt>
                <c:pt idx="10119">
                  <c:v>0.63083900000000004</c:v>
                </c:pt>
                <c:pt idx="10120">
                  <c:v>0.63065000000000004</c:v>
                </c:pt>
                <c:pt idx="10121">
                  <c:v>0.63046100000000005</c:v>
                </c:pt>
                <c:pt idx="10122">
                  <c:v>0.63027299999999997</c:v>
                </c:pt>
                <c:pt idx="10123">
                  <c:v>0.63008399999999998</c:v>
                </c:pt>
                <c:pt idx="10124">
                  <c:v>0.62989499999999998</c:v>
                </c:pt>
                <c:pt idx="10125">
                  <c:v>0.62970700000000002</c:v>
                </c:pt>
                <c:pt idx="10126">
                  <c:v>0.62951800000000002</c:v>
                </c:pt>
                <c:pt idx="10127">
                  <c:v>0.62932999999999995</c:v>
                </c:pt>
                <c:pt idx="10128">
                  <c:v>0.62914199999999998</c:v>
                </c:pt>
                <c:pt idx="10129">
                  <c:v>0.62895400000000001</c:v>
                </c:pt>
                <c:pt idx="10130">
                  <c:v>0.62876500000000002</c:v>
                </c:pt>
                <c:pt idx="10131">
                  <c:v>0.62857700000000005</c:v>
                </c:pt>
                <c:pt idx="10132">
                  <c:v>0.62838899999999998</c:v>
                </c:pt>
                <c:pt idx="10133">
                  <c:v>0.62820100000000001</c:v>
                </c:pt>
                <c:pt idx="10134">
                  <c:v>0.62801300000000004</c:v>
                </c:pt>
                <c:pt idx="10135">
                  <c:v>0.62782499999999997</c:v>
                </c:pt>
                <c:pt idx="10136">
                  <c:v>0.627637</c:v>
                </c:pt>
                <c:pt idx="10137">
                  <c:v>0.62744999999999995</c:v>
                </c:pt>
                <c:pt idx="10138">
                  <c:v>0.62726199999999999</c:v>
                </c:pt>
                <c:pt idx="10139">
                  <c:v>0.62707400000000002</c:v>
                </c:pt>
                <c:pt idx="10140">
                  <c:v>0.62688699999999997</c:v>
                </c:pt>
                <c:pt idx="10141">
                  <c:v>0.62669900000000001</c:v>
                </c:pt>
                <c:pt idx="10142">
                  <c:v>0.62651100000000004</c:v>
                </c:pt>
                <c:pt idx="10143">
                  <c:v>0.62632399999999999</c:v>
                </c:pt>
                <c:pt idx="10144">
                  <c:v>0.62613700000000005</c:v>
                </c:pt>
                <c:pt idx="10145">
                  <c:v>0.62594899999999998</c:v>
                </c:pt>
                <c:pt idx="10146">
                  <c:v>0.62576200000000004</c:v>
                </c:pt>
                <c:pt idx="10147">
                  <c:v>0.62557499999999999</c:v>
                </c:pt>
                <c:pt idx="10148">
                  <c:v>0.62538800000000005</c:v>
                </c:pt>
                <c:pt idx="10149">
                  <c:v>0.62520100000000001</c:v>
                </c:pt>
                <c:pt idx="10150">
                  <c:v>0.62501399999999996</c:v>
                </c:pt>
                <c:pt idx="10151">
                  <c:v>0.62482700000000002</c:v>
                </c:pt>
                <c:pt idx="10152">
                  <c:v>0.62463999999999997</c:v>
                </c:pt>
                <c:pt idx="10153">
                  <c:v>0.62445300000000004</c:v>
                </c:pt>
                <c:pt idx="10154">
                  <c:v>0.62426599999999999</c:v>
                </c:pt>
                <c:pt idx="10155">
                  <c:v>0.62407900000000005</c:v>
                </c:pt>
                <c:pt idx="10156">
                  <c:v>0.62389300000000003</c:v>
                </c:pt>
                <c:pt idx="10157">
                  <c:v>0.62370599999999998</c:v>
                </c:pt>
                <c:pt idx="10158">
                  <c:v>0.62351900000000005</c:v>
                </c:pt>
                <c:pt idx="10159">
                  <c:v>0.62333300000000003</c:v>
                </c:pt>
                <c:pt idx="10160">
                  <c:v>0.62314700000000001</c:v>
                </c:pt>
                <c:pt idx="10161">
                  <c:v>0.62295999999999996</c:v>
                </c:pt>
                <c:pt idx="10162">
                  <c:v>0.62277400000000005</c:v>
                </c:pt>
                <c:pt idx="10163">
                  <c:v>0.62258800000000003</c:v>
                </c:pt>
                <c:pt idx="10164">
                  <c:v>0.62240099999999998</c:v>
                </c:pt>
                <c:pt idx="10165">
                  <c:v>0.62221499999999996</c:v>
                </c:pt>
                <c:pt idx="10166">
                  <c:v>0.62202900000000005</c:v>
                </c:pt>
                <c:pt idx="10167">
                  <c:v>0.62184300000000003</c:v>
                </c:pt>
                <c:pt idx="10168">
                  <c:v>0.62165700000000002</c:v>
                </c:pt>
                <c:pt idx="10169">
                  <c:v>0.621471</c:v>
                </c:pt>
                <c:pt idx="10170">
                  <c:v>0.62128499999999998</c:v>
                </c:pt>
                <c:pt idx="10171">
                  <c:v>0.62109999999999999</c:v>
                </c:pt>
                <c:pt idx="10172">
                  <c:v>0.62091399999999997</c:v>
                </c:pt>
                <c:pt idx="10173">
                  <c:v>0.62072799999999995</c:v>
                </c:pt>
                <c:pt idx="10174">
                  <c:v>0.62054299999999996</c:v>
                </c:pt>
                <c:pt idx="10175">
                  <c:v>0.62035700000000005</c:v>
                </c:pt>
                <c:pt idx="10176">
                  <c:v>0.62017100000000003</c:v>
                </c:pt>
                <c:pt idx="10177">
                  <c:v>0.61998600000000004</c:v>
                </c:pt>
                <c:pt idx="10178">
                  <c:v>0.61980100000000005</c:v>
                </c:pt>
                <c:pt idx="10179">
                  <c:v>0.61961500000000003</c:v>
                </c:pt>
                <c:pt idx="10180">
                  <c:v>0.61943000000000004</c:v>
                </c:pt>
                <c:pt idx="10181">
                  <c:v>0.61924500000000005</c:v>
                </c:pt>
                <c:pt idx="10182">
                  <c:v>0.61906000000000005</c:v>
                </c:pt>
                <c:pt idx="10183">
                  <c:v>0.61887499999999995</c:v>
                </c:pt>
                <c:pt idx="10184">
                  <c:v>0.61868999999999996</c:v>
                </c:pt>
                <c:pt idx="10185">
                  <c:v>0.61850499999999997</c:v>
                </c:pt>
                <c:pt idx="10186">
                  <c:v>0.61831999999999998</c:v>
                </c:pt>
                <c:pt idx="10187">
                  <c:v>0.61813499999999999</c:v>
                </c:pt>
                <c:pt idx="10188">
                  <c:v>0.61795</c:v>
                </c:pt>
                <c:pt idx="10189">
                  <c:v>0.61776500000000001</c:v>
                </c:pt>
                <c:pt idx="10190">
                  <c:v>0.61758100000000005</c:v>
                </c:pt>
                <c:pt idx="10191">
                  <c:v>0.61739599999999994</c:v>
                </c:pt>
                <c:pt idx="10192">
                  <c:v>0.61721199999999998</c:v>
                </c:pt>
                <c:pt idx="10193">
                  <c:v>0.61702699999999999</c:v>
                </c:pt>
                <c:pt idx="10194">
                  <c:v>0.61684300000000003</c:v>
                </c:pt>
                <c:pt idx="10195">
                  <c:v>0.61665800000000004</c:v>
                </c:pt>
                <c:pt idx="10196">
                  <c:v>0.61647399999999997</c:v>
                </c:pt>
                <c:pt idx="10197">
                  <c:v>0.61629</c:v>
                </c:pt>
                <c:pt idx="10198">
                  <c:v>0.61610600000000004</c:v>
                </c:pt>
                <c:pt idx="10199">
                  <c:v>0.61592100000000005</c:v>
                </c:pt>
                <c:pt idx="10200">
                  <c:v>0.61573699999999998</c:v>
                </c:pt>
                <c:pt idx="10201">
                  <c:v>0.61555300000000002</c:v>
                </c:pt>
                <c:pt idx="10202">
                  <c:v>0.61536900000000005</c:v>
                </c:pt>
                <c:pt idx="10203">
                  <c:v>0.61518600000000001</c:v>
                </c:pt>
                <c:pt idx="10204">
                  <c:v>0.61500200000000005</c:v>
                </c:pt>
                <c:pt idx="10205">
                  <c:v>0.61481799999999998</c:v>
                </c:pt>
                <c:pt idx="10206">
                  <c:v>0.61463400000000001</c:v>
                </c:pt>
                <c:pt idx="10207">
                  <c:v>0.61445099999999997</c:v>
                </c:pt>
                <c:pt idx="10208">
                  <c:v>0.61426700000000001</c:v>
                </c:pt>
                <c:pt idx="10209">
                  <c:v>0.61408399999999996</c:v>
                </c:pt>
                <c:pt idx="10210">
                  <c:v>0.6139</c:v>
                </c:pt>
                <c:pt idx="10211">
                  <c:v>0.61371699999999996</c:v>
                </c:pt>
                <c:pt idx="10212">
                  <c:v>0.613533</c:v>
                </c:pt>
                <c:pt idx="10213">
                  <c:v>0.61334999999999995</c:v>
                </c:pt>
                <c:pt idx="10214">
                  <c:v>0.61316700000000002</c:v>
                </c:pt>
                <c:pt idx="10215">
                  <c:v>0.61298399999999997</c:v>
                </c:pt>
                <c:pt idx="10216">
                  <c:v>0.61280100000000004</c:v>
                </c:pt>
                <c:pt idx="10217">
                  <c:v>0.612618</c:v>
                </c:pt>
                <c:pt idx="10218">
                  <c:v>0.61243499999999995</c:v>
                </c:pt>
                <c:pt idx="10219">
                  <c:v>0.61225200000000002</c:v>
                </c:pt>
                <c:pt idx="10220">
                  <c:v>0.61206899999999997</c:v>
                </c:pt>
                <c:pt idx="10221">
                  <c:v>0.61188600000000004</c:v>
                </c:pt>
                <c:pt idx="10222">
                  <c:v>0.61170400000000003</c:v>
                </c:pt>
                <c:pt idx="10223">
                  <c:v>0.61152099999999998</c:v>
                </c:pt>
                <c:pt idx="10224">
                  <c:v>0.61133800000000005</c:v>
                </c:pt>
                <c:pt idx="10225">
                  <c:v>0.61115600000000003</c:v>
                </c:pt>
                <c:pt idx="10226">
                  <c:v>0.61097299999999999</c:v>
                </c:pt>
                <c:pt idx="10227">
                  <c:v>0.61079099999999997</c:v>
                </c:pt>
                <c:pt idx="10228">
                  <c:v>0.61060899999999996</c:v>
                </c:pt>
                <c:pt idx="10229">
                  <c:v>0.61042600000000002</c:v>
                </c:pt>
                <c:pt idx="10230">
                  <c:v>0.61024400000000001</c:v>
                </c:pt>
                <c:pt idx="10231">
                  <c:v>0.61006199999999999</c:v>
                </c:pt>
                <c:pt idx="10232">
                  <c:v>0.60987999999999998</c:v>
                </c:pt>
                <c:pt idx="10233">
                  <c:v>0.60969799999999996</c:v>
                </c:pt>
                <c:pt idx="10234">
                  <c:v>0.60951599999999995</c:v>
                </c:pt>
                <c:pt idx="10235">
                  <c:v>0.60933400000000004</c:v>
                </c:pt>
                <c:pt idx="10236">
                  <c:v>0.60915200000000003</c:v>
                </c:pt>
                <c:pt idx="10237">
                  <c:v>0.60897000000000001</c:v>
                </c:pt>
                <c:pt idx="10238">
                  <c:v>0.60878900000000002</c:v>
                </c:pt>
                <c:pt idx="10239">
                  <c:v>0.60860700000000001</c:v>
                </c:pt>
                <c:pt idx="10240">
                  <c:v>0.60842499999999999</c:v>
                </c:pt>
                <c:pt idx="10241">
                  <c:v>0.60824400000000001</c:v>
                </c:pt>
                <c:pt idx="10242">
                  <c:v>0.60806199999999999</c:v>
                </c:pt>
                <c:pt idx="10243">
                  <c:v>0.607881</c:v>
                </c:pt>
                <c:pt idx="10244">
                  <c:v>0.60770000000000002</c:v>
                </c:pt>
                <c:pt idx="10245">
                  <c:v>0.607518</c:v>
                </c:pt>
                <c:pt idx="10246">
                  <c:v>0.60733700000000002</c:v>
                </c:pt>
                <c:pt idx="10247">
                  <c:v>0.60715600000000003</c:v>
                </c:pt>
                <c:pt idx="10248">
                  <c:v>0.60697500000000004</c:v>
                </c:pt>
                <c:pt idx="10249">
                  <c:v>0.60679400000000006</c:v>
                </c:pt>
                <c:pt idx="10250">
                  <c:v>0.60661299999999996</c:v>
                </c:pt>
                <c:pt idx="10251">
                  <c:v>0.60643199999999997</c:v>
                </c:pt>
                <c:pt idx="10252">
                  <c:v>0.60625099999999998</c:v>
                </c:pt>
                <c:pt idx="10253">
                  <c:v>0.60607100000000003</c:v>
                </c:pt>
                <c:pt idx="10254">
                  <c:v>0.60589000000000004</c:v>
                </c:pt>
                <c:pt idx="10255">
                  <c:v>0.60570900000000005</c:v>
                </c:pt>
                <c:pt idx="10256">
                  <c:v>0.60552899999999998</c:v>
                </c:pt>
                <c:pt idx="10257">
                  <c:v>0.605348</c:v>
                </c:pt>
                <c:pt idx="10258">
                  <c:v>0.60516800000000004</c:v>
                </c:pt>
                <c:pt idx="10259">
                  <c:v>0.60498700000000005</c:v>
                </c:pt>
                <c:pt idx="10260">
                  <c:v>0.60480699999999998</c:v>
                </c:pt>
                <c:pt idx="10261">
                  <c:v>0.60462700000000003</c:v>
                </c:pt>
                <c:pt idx="10262">
                  <c:v>0.60444699999999996</c:v>
                </c:pt>
                <c:pt idx="10263">
                  <c:v>0.604267</c:v>
                </c:pt>
                <c:pt idx="10264">
                  <c:v>0.60408700000000004</c:v>
                </c:pt>
                <c:pt idx="10265">
                  <c:v>0.60390699999999997</c:v>
                </c:pt>
                <c:pt idx="10266">
                  <c:v>0.60372700000000001</c:v>
                </c:pt>
                <c:pt idx="10267">
                  <c:v>0.60354699999999994</c:v>
                </c:pt>
                <c:pt idx="10268">
                  <c:v>0.60336699999999999</c:v>
                </c:pt>
                <c:pt idx="10269">
                  <c:v>0.60318799999999995</c:v>
                </c:pt>
                <c:pt idx="10270">
                  <c:v>0.60300799999999999</c:v>
                </c:pt>
                <c:pt idx="10271">
                  <c:v>0.60282800000000003</c:v>
                </c:pt>
                <c:pt idx="10272">
                  <c:v>0.60264899999999999</c:v>
                </c:pt>
                <c:pt idx="10273">
                  <c:v>0.60246999999999995</c:v>
                </c:pt>
                <c:pt idx="10274">
                  <c:v>0.60228999999999999</c:v>
                </c:pt>
                <c:pt idx="10275">
                  <c:v>0.60211099999999995</c:v>
                </c:pt>
                <c:pt idx="10276">
                  <c:v>0.60193200000000002</c:v>
                </c:pt>
                <c:pt idx="10277">
                  <c:v>0.60175299999999998</c:v>
                </c:pt>
                <c:pt idx="10278">
                  <c:v>0.60157400000000005</c:v>
                </c:pt>
                <c:pt idx="10279">
                  <c:v>0.60139500000000001</c:v>
                </c:pt>
                <c:pt idx="10280">
                  <c:v>0.60121599999999997</c:v>
                </c:pt>
                <c:pt idx="10281">
                  <c:v>0.60103700000000004</c:v>
                </c:pt>
                <c:pt idx="10282">
                  <c:v>0.600858</c:v>
                </c:pt>
                <c:pt idx="10283">
                  <c:v>0.60067899999999996</c:v>
                </c:pt>
                <c:pt idx="10284">
                  <c:v>0.60050099999999995</c:v>
                </c:pt>
                <c:pt idx="10285">
                  <c:v>0.60032200000000002</c:v>
                </c:pt>
                <c:pt idx="10286">
                  <c:v>0.60014400000000001</c:v>
                </c:pt>
                <c:pt idx="10287">
                  <c:v>0.59996499999999997</c:v>
                </c:pt>
                <c:pt idx="10288">
                  <c:v>0.59978699999999996</c:v>
                </c:pt>
                <c:pt idx="10289">
                  <c:v>0.59960899999999995</c:v>
                </c:pt>
                <c:pt idx="10290">
                  <c:v>0.59943000000000002</c:v>
                </c:pt>
                <c:pt idx="10291">
                  <c:v>0.59925200000000001</c:v>
                </c:pt>
                <c:pt idx="10292">
                  <c:v>0.599074</c:v>
                </c:pt>
                <c:pt idx="10293">
                  <c:v>0.59889599999999998</c:v>
                </c:pt>
                <c:pt idx="10294">
                  <c:v>0.59871799999999997</c:v>
                </c:pt>
                <c:pt idx="10295">
                  <c:v>0.59853999999999996</c:v>
                </c:pt>
                <c:pt idx="10296">
                  <c:v>0.59836299999999998</c:v>
                </c:pt>
                <c:pt idx="10297">
                  <c:v>0.59818499999999997</c:v>
                </c:pt>
                <c:pt idx="10298">
                  <c:v>0.59800699999999996</c:v>
                </c:pt>
                <c:pt idx="10299">
                  <c:v>0.59782999999999997</c:v>
                </c:pt>
                <c:pt idx="10300">
                  <c:v>0.59765199999999996</c:v>
                </c:pt>
                <c:pt idx="10301">
                  <c:v>0.59747499999999998</c:v>
                </c:pt>
                <c:pt idx="10302">
                  <c:v>0.597298</c:v>
                </c:pt>
                <c:pt idx="10303">
                  <c:v>0.59711999999999998</c:v>
                </c:pt>
                <c:pt idx="10304">
                  <c:v>0.596943</c:v>
                </c:pt>
                <c:pt idx="10305">
                  <c:v>0.59676600000000002</c:v>
                </c:pt>
                <c:pt idx="10306">
                  <c:v>0.59658900000000004</c:v>
                </c:pt>
                <c:pt idx="10307">
                  <c:v>0.59641200000000005</c:v>
                </c:pt>
                <c:pt idx="10308">
                  <c:v>0.59623499999999996</c:v>
                </c:pt>
                <c:pt idx="10309">
                  <c:v>0.59605900000000001</c:v>
                </c:pt>
                <c:pt idx="10310">
                  <c:v>0.59588200000000002</c:v>
                </c:pt>
                <c:pt idx="10311">
                  <c:v>0.59570500000000004</c:v>
                </c:pt>
                <c:pt idx="10312">
                  <c:v>0.59552899999999998</c:v>
                </c:pt>
                <c:pt idx="10313">
                  <c:v>0.59535199999999999</c:v>
                </c:pt>
                <c:pt idx="10314">
                  <c:v>0.59517600000000004</c:v>
                </c:pt>
                <c:pt idx="10315">
                  <c:v>0.59499999999999997</c:v>
                </c:pt>
                <c:pt idx="10316">
                  <c:v>0.59482299999999999</c:v>
                </c:pt>
                <c:pt idx="10317">
                  <c:v>0.59464700000000004</c:v>
                </c:pt>
                <c:pt idx="10318">
                  <c:v>0.59447099999999997</c:v>
                </c:pt>
                <c:pt idx="10319">
                  <c:v>0.59429500000000002</c:v>
                </c:pt>
                <c:pt idx="10320">
                  <c:v>0.59411899999999995</c:v>
                </c:pt>
                <c:pt idx="10321">
                  <c:v>0.59394400000000003</c:v>
                </c:pt>
                <c:pt idx="10322">
                  <c:v>0.59376799999999996</c:v>
                </c:pt>
                <c:pt idx="10323">
                  <c:v>0.59359200000000001</c:v>
                </c:pt>
                <c:pt idx="10324">
                  <c:v>0.59341699999999997</c:v>
                </c:pt>
                <c:pt idx="10325">
                  <c:v>0.59324100000000002</c:v>
                </c:pt>
                <c:pt idx="10326">
                  <c:v>0.59306599999999998</c:v>
                </c:pt>
                <c:pt idx="10327">
                  <c:v>0.59289099999999995</c:v>
                </c:pt>
                <c:pt idx="10328">
                  <c:v>0.59271499999999999</c:v>
                </c:pt>
                <c:pt idx="10329">
                  <c:v>0.59253999999999996</c:v>
                </c:pt>
                <c:pt idx="10330">
                  <c:v>0.59236500000000003</c:v>
                </c:pt>
                <c:pt idx="10331">
                  <c:v>0.59218999999999999</c:v>
                </c:pt>
                <c:pt idx="10332">
                  <c:v>0.59201499999999996</c:v>
                </c:pt>
                <c:pt idx="10333">
                  <c:v>0.59184099999999995</c:v>
                </c:pt>
                <c:pt idx="10334">
                  <c:v>0.59166600000000003</c:v>
                </c:pt>
                <c:pt idx="10335">
                  <c:v>0.59149099999999999</c:v>
                </c:pt>
                <c:pt idx="10336">
                  <c:v>0.59131699999999998</c:v>
                </c:pt>
                <c:pt idx="10337">
                  <c:v>0.59114299999999997</c:v>
                </c:pt>
                <c:pt idx="10338">
                  <c:v>0.59096800000000005</c:v>
                </c:pt>
                <c:pt idx="10339">
                  <c:v>0.59079400000000004</c:v>
                </c:pt>
                <c:pt idx="10340">
                  <c:v>0.59062000000000003</c:v>
                </c:pt>
                <c:pt idx="10341">
                  <c:v>0.59044600000000003</c:v>
                </c:pt>
                <c:pt idx="10342">
                  <c:v>0.59027200000000002</c:v>
                </c:pt>
                <c:pt idx="10343">
                  <c:v>0.59009800000000001</c:v>
                </c:pt>
                <c:pt idx="10344">
                  <c:v>0.589924</c:v>
                </c:pt>
                <c:pt idx="10345">
                  <c:v>0.58975100000000003</c:v>
                </c:pt>
                <c:pt idx="10346">
                  <c:v>0.58957700000000002</c:v>
                </c:pt>
                <c:pt idx="10347">
                  <c:v>0.58940400000000004</c:v>
                </c:pt>
                <c:pt idx="10348">
                  <c:v>0.58923000000000003</c:v>
                </c:pt>
                <c:pt idx="10349">
                  <c:v>0.58905700000000005</c:v>
                </c:pt>
                <c:pt idx="10350">
                  <c:v>0.58888399999999996</c:v>
                </c:pt>
                <c:pt idx="10351">
                  <c:v>0.58871099999999998</c:v>
                </c:pt>
                <c:pt idx="10352">
                  <c:v>0.58853800000000001</c:v>
                </c:pt>
                <c:pt idx="10353">
                  <c:v>0.58836500000000003</c:v>
                </c:pt>
                <c:pt idx="10354">
                  <c:v>0.58819299999999997</c:v>
                </c:pt>
                <c:pt idx="10355">
                  <c:v>0.58801999999999999</c:v>
                </c:pt>
                <c:pt idx="10356">
                  <c:v>0.58784700000000001</c:v>
                </c:pt>
                <c:pt idx="10357">
                  <c:v>0.58767499999999995</c:v>
                </c:pt>
                <c:pt idx="10358">
                  <c:v>0.587503</c:v>
                </c:pt>
                <c:pt idx="10359">
                  <c:v>0.58733000000000002</c:v>
                </c:pt>
                <c:pt idx="10360">
                  <c:v>0.58715799999999996</c:v>
                </c:pt>
                <c:pt idx="10361">
                  <c:v>0.58698600000000001</c:v>
                </c:pt>
                <c:pt idx="10362">
                  <c:v>0.58681399999999995</c:v>
                </c:pt>
                <c:pt idx="10363">
                  <c:v>0.58664300000000003</c:v>
                </c:pt>
                <c:pt idx="10364">
                  <c:v>0.58647099999999996</c:v>
                </c:pt>
                <c:pt idx="10365">
                  <c:v>0.58630000000000004</c:v>
                </c:pt>
                <c:pt idx="10366">
                  <c:v>0.58612799999999998</c:v>
                </c:pt>
                <c:pt idx="10367">
                  <c:v>0.58595699999999995</c:v>
                </c:pt>
                <c:pt idx="10368">
                  <c:v>0.58578600000000003</c:v>
                </c:pt>
                <c:pt idx="10369">
                  <c:v>0.58561399999999997</c:v>
                </c:pt>
                <c:pt idx="10370">
                  <c:v>0.58544399999999996</c:v>
                </c:pt>
                <c:pt idx="10371">
                  <c:v>0.58527300000000004</c:v>
                </c:pt>
                <c:pt idx="10372">
                  <c:v>0.58510200000000001</c:v>
                </c:pt>
                <c:pt idx="10373">
                  <c:v>0.58493099999999998</c:v>
                </c:pt>
                <c:pt idx="10374">
                  <c:v>0.58476099999999998</c:v>
                </c:pt>
                <c:pt idx="10375">
                  <c:v>0.58459099999999997</c:v>
                </c:pt>
                <c:pt idx="10376">
                  <c:v>0.58442000000000005</c:v>
                </c:pt>
                <c:pt idx="10377">
                  <c:v>0.58425000000000005</c:v>
                </c:pt>
                <c:pt idx="10378">
                  <c:v>0.58408000000000004</c:v>
                </c:pt>
                <c:pt idx="10379">
                  <c:v>0.58391000000000004</c:v>
                </c:pt>
                <c:pt idx="10380">
                  <c:v>0.58374099999999995</c:v>
                </c:pt>
                <c:pt idx="10381">
                  <c:v>0.58357099999999995</c:v>
                </c:pt>
                <c:pt idx="10382">
                  <c:v>0.58340199999999998</c:v>
                </c:pt>
                <c:pt idx="10383">
                  <c:v>0.58323199999999997</c:v>
                </c:pt>
                <c:pt idx="10384">
                  <c:v>0.583063</c:v>
                </c:pt>
                <c:pt idx="10385">
                  <c:v>0.58289400000000002</c:v>
                </c:pt>
                <c:pt idx="10386">
                  <c:v>0.58272500000000005</c:v>
                </c:pt>
                <c:pt idx="10387">
                  <c:v>0.58255599999999996</c:v>
                </c:pt>
                <c:pt idx="10388">
                  <c:v>0.58238800000000002</c:v>
                </c:pt>
                <c:pt idx="10389">
                  <c:v>0.58221900000000004</c:v>
                </c:pt>
                <c:pt idx="10390">
                  <c:v>0.58205099999999999</c:v>
                </c:pt>
                <c:pt idx="10391">
                  <c:v>0.58188200000000001</c:v>
                </c:pt>
                <c:pt idx="10392">
                  <c:v>0.58171399999999995</c:v>
                </c:pt>
                <c:pt idx="10393">
                  <c:v>0.58154600000000001</c:v>
                </c:pt>
                <c:pt idx="10394">
                  <c:v>0.58137899999999998</c:v>
                </c:pt>
                <c:pt idx="10395">
                  <c:v>0.58121100000000003</c:v>
                </c:pt>
                <c:pt idx="10396">
                  <c:v>0.581044</c:v>
                </c:pt>
                <c:pt idx="10397">
                  <c:v>0.58087599999999995</c:v>
                </c:pt>
                <c:pt idx="10398">
                  <c:v>0.58070900000000003</c:v>
                </c:pt>
                <c:pt idx="10399">
                  <c:v>0.580542</c:v>
                </c:pt>
                <c:pt idx="10400">
                  <c:v>0.58037499999999997</c:v>
                </c:pt>
                <c:pt idx="10401">
                  <c:v>0.58020799999999995</c:v>
                </c:pt>
                <c:pt idx="10402">
                  <c:v>0.58004199999999995</c:v>
                </c:pt>
                <c:pt idx="10403">
                  <c:v>0.58006999999999997</c:v>
                </c:pt>
                <c:pt idx="10404">
                  <c:v>0.58009900000000003</c:v>
                </c:pt>
                <c:pt idx="10405">
                  <c:v>0.58012699999999995</c:v>
                </c:pt>
                <c:pt idx="10406">
                  <c:v>0.58015600000000001</c:v>
                </c:pt>
                <c:pt idx="10407">
                  <c:v>0.58018499999999995</c:v>
                </c:pt>
                <c:pt idx="10408">
                  <c:v>0.58021400000000001</c:v>
                </c:pt>
                <c:pt idx="10409">
                  <c:v>0.58024299999999995</c:v>
                </c:pt>
                <c:pt idx="10410">
                  <c:v>0.58027200000000001</c:v>
                </c:pt>
                <c:pt idx="10411">
                  <c:v>0.58030199999999998</c:v>
                </c:pt>
                <c:pt idx="10412">
                  <c:v>0.58033100000000004</c:v>
                </c:pt>
                <c:pt idx="10413">
                  <c:v>0.58036100000000002</c:v>
                </c:pt>
                <c:pt idx="10414">
                  <c:v>0.58038999999999996</c:v>
                </c:pt>
                <c:pt idx="10415">
                  <c:v>0.58042000000000005</c:v>
                </c:pt>
                <c:pt idx="10416">
                  <c:v>0.58045000000000002</c:v>
                </c:pt>
                <c:pt idx="10417">
                  <c:v>0.58048</c:v>
                </c:pt>
                <c:pt idx="10418">
                  <c:v>0.580511</c:v>
                </c:pt>
                <c:pt idx="10419">
                  <c:v>0.58054099999999997</c:v>
                </c:pt>
                <c:pt idx="10420">
                  <c:v>0.58057199999999998</c:v>
                </c:pt>
                <c:pt idx="10421">
                  <c:v>0.58060199999999995</c:v>
                </c:pt>
                <c:pt idx="10422">
                  <c:v>0.58063299999999995</c:v>
                </c:pt>
                <c:pt idx="10423">
                  <c:v>0.58066399999999996</c:v>
                </c:pt>
                <c:pt idx="10424">
                  <c:v>0.58069499999999996</c:v>
                </c:pt>
                <c:pt idx="10425">
                  <c:v>0.58072599999999996</c:v>
                </c:pt>
                <c:pt idx="10426">
                  <c:v>0.580758</c:v>
                </c:pt>
                <c:pt idx="10427">
                  <c:v>0.580789</c:v>
                </c:pt>
                <c:pt idx="10428">
                  <c:v>0.58082100000000003</c:v>
                </c:pt>
                <c:pt idx="10429">
                  <c:v>0.58085299999999995</c:v>
                </c:pt>
                <c:pt idx="10430">
                  <c:v>0.58088499999999998</c:v>
                </c:pt>
                <c:pt idx="10431">
                  <c:v>0.58091700000000002</c:v>
                </c:pt>
                <c:pt idx="10432">
                  <c:v>0.58094900000000005</c:v>
                </c:pt>
                <c:pt idx="10433">
                  <c:v>0.580982</c:v>
                </c:pt>
                <c:pt idx="10434">
                  <c:v>0.58101499999999995</c:v>
                </c:pt>
                <c:pt idx="10435">
                  <c:v>0.58104800000000001</c:v>
                </c:pt>
                <c:pt idx="10436">
                  <c:v>0.58108099999999996</c:v>
                </c:pt>
                <c:pt idx="10437">
                  <c:v>0.58111400000000002</c:v>
                </c:pt>
                <c:pt idx="10438">
                  <c:v>0.58114699999999997</c:v>
                </c:pt>
                <c:pt idx="10439">
                  <c:v>0.58118099999999995</c:v>
                </c:pt>
                <c:pt idx="10440">
                  <c:v>0.58121500000000004</c:v>
                </c:pt>
                <c:pt idx="10441">
                  <c:v>0.58124900000000002</c:v>
                </c:pt>
                <c:pt idx="10442">
                  <c:v>0.58128299999999999</c:v>
                </c:pt>
                <c:pt idx="10443">
                  <c:v>0.581318</c:v>
                </c:pt>
                <c:pt idx="10444">
                  <c:v>0.58135199999999998</c:v>
                </c:pt>
                <c:pt idx="10445">
                  <c:v>0.58138699999999999</c:v>
                </c:pt>
                <c:pt idx="10446">
                  <c:v>0.58142199999999999</c:v>
                </c:pt>
                <c:pt idx="10447">
                  <c:v>0.581457</c:v>
                </c:pt>
                <c:pt idx="10448">
                  <c:v>0.58149300000000004</c:v>
                </c:pt>
                <c:pt idx="10449">
                  <c:v>0.58152800000000004</c:v>
                </c:pt>
                <c:pt idx="10450">
                  <c:v>0.58156399999999997</c:v>
                </c:pt>
                <c:pt idx="10451">
                  <c:v>0.58160000000000001</c:v>
                </c:pt>
                <c:pt idx="10452">
                  <c:v>0.58163699999999996</c:v>
                </c:pt>
                <c:pt idx="10453">
                  <c:v>0.581673</c:v>
                </c:pt>
                <c:pt idx="10454">
                  <c:v>0.58170999999999995</c:v>
                </c:pt>
                <c:pt idx="10455">
                  <c:v>0.58174700000000001</c:v>
                </c:pt>
                <c:pt idx="10456">
                  <c:v>0.58178399999999997</c:v>
                </c:pt>
                <c:pt idx="10457">
                  <c:v>0.58182199999999995</c:v>
                </c:pt>
                <c:pt idx="10458">
                  <c:v>0.58186000000000004</c:v>
                </c:pt>
                <c:pt idx="10459">
                  <c:v>0.58189800000000003</c:v>
                </c:pt>
                <c:pt idx="10460">
                  <c:v>0.58193600000000001</c:v>
                </c:pt>
                <c:pt idx="10461">
                  <c:v>0.58197399999999999</c:v>
                </c:pt>
                <c:pt idx="10462">
                  <c:v>0.582013</c:v>
                </c:pt>
                <c:pt idx="10463">
                  <c:v>0.58205200000000001</c:v>
                </c:pt>
                <c:pt idx="10464">
                  <c:v>0.58209200000000005</c:v>
                </c:pt>
                <c:pt idx="10465">
                  <c:v>0.58213099999999995</c:v>
                </c:pt>
                <c:pt idx="10466">
                  <c:v>0.58217099999999999</c:v>
                </c:pt>
                <c:pt idx="10467">
                  <c:v>0.58221100000000003</c:v>
                </c:pt>
                <c:pt idx="10468">
                  <c:v>0.58225199999999999</c:v>
                </c:pt>
                <c:pt idx="10469">
                  <c:v>0.58229200000000003</c:v>
                </c:pt>
                <c:pt idx="10470">
                  <c:v>0.58233299999999999</c:v>
                </c:pt>
                <c:pt idx="10471">
                  <c:v>0.58237499999999998</c:v>
                </c:pt>
                <c:pt idx="10472">
                  <c:v>0.58241600000000004</c:v>
                </c:pt>
                <c:pt idx="10473">
                  <c:v>0.58245800000000003</c:v>
                </c:pt>
                <c:pt idx="10474">
                  <c:v>0.58250000000000002</c:v>
                </c:pt>
                <c:pt idx="10475">
                  <c:v>0.58254300000000003</c:v>
                </c:pt>
                <c:pt idx="10476">
                  <c:v>0.58258600000000005</c:v>
                </c:pt>
                <c:pt idx="10477">
                  <c:v>0.58262899999999995</c:v>
                </c:pt>
                <c:pt idx="10478">
                  <c:v>0.58267199999999997</c:v>
                </c:pt>
                <c:pt idx="10479">
                  <c:v>0.58271600000000001</c:v>
                </c:pt>
                <c:pt idx="10480">
                  <c:v>0.58275999999999994</c:v>
                </c:pt>
                <c:pt idx="10481">
                  <c:v>0.58280500000000002</c:v>
                </c:pt>
                <c:pt idx="10482">
                  <c:v>0.58284999999999998</c:v>
                </c:pt>
                <c:pt idx="10483">
                  <c:v>0.58289500000000005</c:v>
                </c:pt>
                <c:pt idx="10484">
                  <c:v>0.58294000000000001</c:v>
                </c:pt>
                <c:pt idx="10485">
                  <c:v>0.582986</c:v>
                </c:pt>
                <c:pt idx="10486">
                  <c:v>0.58303199999999999</c:v>
                </c:pt>
                <c:pt idx="10487">
                  <c:v>0.58307900000000001</c:v>
                </c:pt>
                <c:pt idx="10488">
                  <c:v>0.58312600000000003</c:v>
                </c:pt>
                <c:pt idx="10489">
                  <c:v>0.58317300000000005</c:v>
                </c:pt>
                <c:pt idx="10490">
                  <c:v>0.58322099999999999</c:v>
                </c:pt>
                <c:pt idx="10491">
                  <c:v>0.58326900000000004</c:v>
                </c:pt>
                <c:pt idx="10492">
                  <c:v>0.58331699999999997</c:v>
                </c:pt>
                <c:pt idx="10493">
                  <c:v>0.58336600000000005</c:v>
                </c:pt>
                <c:pt idx="10494">
                  <c:v>0.58341500000000002</c:v>
                </c:pt>
                <c:pt idx="10495">
                  <c:v>0.58346500000000001</c:v>
                </c:pt>
                <c:pt idx="10496">
                  <c:v>0.58351500000000001</c:v>
                </c:pt>
                <c:pt idx="10497">
                  <c:v>0.583565</c:v>
                </c:pt>
                <c:pt idx="10498">
                  <c:v>0.58361600000000002</c:v>
                </c:pt>
                <c:pt idx="10499">
                  <c:v>0.58366700000000005</c:v>
                </c:pt>
                <c:pt idx="10500">
                  <c:v>0.58371899999999999</c:v>
                </c:pt>
                <c:pt idx="10501">
                  <c:v>0.58377100000000004</c:v>
                </c:pt>
                <c:pt idx="10502">
                  <c:v>0.58382400000000001</c:v>
                </c:pt>
                <c:pt idx="10503">
                  <c:v>0.58387599999999995</c:v>
                </c:pt>
                <c:pt idx="10504">
                  <c:v>0.58392999999999995</c:v>
                </c:pt>
                <c:pt idx="10505">
                  <c:v>0.58398399999999995</c:v>
                </c:pt>
                <c:pt idx="10506">
                  <c:v>0.58403799999999995</c:v>
                </c:pt>
                <c:pt idx="10507">
                  <c:v>0.58409199999999994</c:v>
                </c:pt>
                <c:pt idx="10508">
                  <c:v>0.584148</c:v>
                </c:pt>
                <c:pt idx="10509">
                  <c:v>0.58420300000000003</c:v>
                </c:pt>
                <c:pt idx="10510">
                  <c:v>0.58425899999999997</c:v>
                </c:pt>
                <c:pt idx="10511">
                  <c:v>0.58431599999999995</c:v>
                </c:pt>
                <c:pt idx="10512">
                  <c:v>0.58437300000000003</c:v>
                </c:pt>
                <c:pt idx="10513">
                  <c:v>0.58443000000000001</c:v>
                </c:pt>
                <c:pt idx="10514">
                  <c:v>0.58448800000000001</c:v>
                </c:pt>
                <c:pt idx="10515">
                  <c:v>0.58454600000000001</c:v>
                </c:pt>
                <c:pt idx="10516">
                  <c:v>0.58460500000000004</c:v>
                </c:pt>
                <c:pt idx="10517">
                  <c:v>0.58466499999999999</c:v>
                </c:pt>
                <c:pt idx="10518">
                  <c:v>0.58472400000000002</c:v>
                </c:pt>
                <c:pt idx="10519">
                  <c:v>0.584785</c:v>
                </c:pt>
                <c:pt idx="10520">
                  <c:v>0.58484599999999998</c:v>
                </c:pt>
                <c:pt idx="10521">
                  <c:v>0.58490699999999995</c:v>
                </c:pt>
                <c:pt idx="10522">
                  <c:v>0.58496899999999996</c:v>
                </c:pt>
                <c:pt idx="10523">
                  <c:v>0.58503099999999997</c:v>
                </c:pt>
                <c:pt idx="10524">
                  <c:v>0.585094</c:v>
                </c:pt>
                <c:pt idx="10525">
                  <c:v>0.58515700000000004</c:v>
                </c:pt>
                <c:pt idx="10526">
                  <c:v>0.58522099999999999</c:v>
                </c:pt>
                <c:pt idx="10527">
                  <c:v>0.58528599999999997</c:v>
                </c:pt>
                <c:pt idx="10528">
                  <c:v>0.58535000000000004</c:v>
                </c:pt>
                <c:pt idx="10529">
                  <c:v>0.58541600000000005</c:v>
                </c:pt>
                <c:pt idx="10530">
                  <c:v>0.58548199999999995</c:v>
                </c:pt>
                <c:pt idx="10531">
                  <c:v>0.58554799999999996</c:v>
                </c:pt>
                <c:pt idx="10532">
                  <c:v>0.58561600000000003</c:v>
                </c:pt>
                <c:pt idx="10533">
                  <c:v>0.58568299999999995</c:v>
                </c:pt>
                <c:pt idx="10534">
                  <c:v>0.58575100000000002</c:v>
                </c:pt>
                <c:pt idx="10535">
                  <c:v>0.58582000000000001</c:v>
                </c:pt>
                <c:pt idx="10536">
                  <c:v>0.58588899999999999</c:v>
                </c:pt>
                <c:pt idx="10537">
                  <c:v>0.58595900000000001</c:v>
                </c:pt>
                <c:pt idx="10538">
                  <c:v>0.58602900000000002</c:v>
                </c:pt>
                <c:pt idx="10539">
                  <c:v>0.58609999999999995</c:v>
                </c:pt>
                <c:pt idx="10540">
                  <c:v>0.58617200000000003</c:v>
                </c:pt>
                <c:pt idx="10541">
                  <c:v>0.58624399999999999</c:v>
                </c:pt>
                <c:pt idx="10542">
                  <c:v>0.58631699999999998</c:v>
                </c:pt>
                <c:pt idx="10543">
                  <c:v>0.58638999999999997</c:v>
                </c:pt>
                <c:pt idx="10544">
                  <c:v>0.58646399999999999</c:v>
                </c:pt>
                <c:pt idx="10545">
                  <c:v>0.586538</c:v>
                </c:pt>
                <c:pt idx="10546">
                  <c:v>0.58661300000000005</c:v>
                </c:pt>
                <c:pt idx="10547">
                  <c:v>0.58668799999999999</c:v>
                </c:pt>
                <c:pt idx="10548">
                  <c:v>0.58676399999999995</c:v>
                </c:pt>
                <c:pt idx="10549">
                  <c:v>0.58684099999999995</c:v>
                </c:pt>
                <c:pt idx="10550">
                  <c:v>0.58691800000000005</c:v>
                </c:pt>
                <c:pt idx="10551">
                  <c:v>0.58699599999999996</c:v>
                </c:pt>
                <c:pt idx="10552">
                  <c:v>0.58707399999999998</c:v>
                </c:pt>
                <c:pt idx="10553">
                  <c:v>0.58715300000000004</c:v>
                </c:pt>
                <c:pt idx="10554">
                  <c:v>0.587233</c:v>
                </c:pt>
                <c:pt idx="10555">
                  <c:v>0.58731299999999997</c:v>
                </c:pt>
                <c:pt idx="10556">
                  <c:v>0.58739399999999997</c:v>
                </c:pt>
                <c:pt idx="10557">
                  <c:v>0.58747499999999997</c:v>
                </c:pt>
                <c:pt idx="10558">
                  <c:v>0.587557</c:v>
                </c:pt>
                <c:pt idx="10559">
                  <c:v>0.58764000000000005</c:v>
                </c:pt>
                <c:pt idx="10560">
                  <c:v>0.587723</c:v>
                </c:pt>
                <c:pt idx="10561">
                  <c:v>0.58780600000000005</c:v>
                </c:pt>
                <c:pt idx="10562">
                  <c:v>0.58789100000000005</c:v>
                </c:pt>
                <c:pt idx="10563">
                  <c:v>0.58797600000000005</c:v>
                </c:pt>
                <c:pt idx="10564">
                  <c:v>0.58806099999999994</c:v>
                </c:pt>
                <c:pt idx="10565">
                  <c:v>0.58814699999999998</c:v>
                </c:pt>
                <c:pt idx="10566">
                  <c:v>0.58823400000000003</c:v>
                </c:pt>
                <c:pt idx="10567">
                  <c:v>0.58832099999999998</c:v>
                </c:pt>
                <c:pt idx="10568">
                  <c:v>0.58840899999999996</c:v>
                </c:pt>
                <c:pt idx="10569">
                  <c:v>0.58849700000000005</c:v>
                </c:pt>
                <c:pt idx="10570">
                  <c:v>0.58858600000000005</c:v>
                </c:pt>
                <c:pt idx="10571">
                  <c:v>0.58867599999999998</c:v>
                </c:pt>
                <c:pt idx="10572">
                  <c:v>0.58876600000000001</c:v>
                </c:pt>
                <c:pt idx="10573">
                  <c:v>0.58885699999999996</c:v>
                </c:pt>
                <c:pt idx="10574">
                  <c:v>0.58894899999999994</c:v>
                </c:pt>
                <c:pt idx="10575">
                  <c:v>0.58904100000000004</c:v>
                </c:pt>
                <c:pt idx="10576">
                  <c:v>0.58913300000000002</c:v>
                </c:pt>
                <c:pt idx="10577">
                  <c:v>0.58922600000000003</c:v>
                </c:pt>
                <c:pt idx="10578">
                  <c:v>0.58931999999999995</c:v>
                </c:pt>
                <c:pt idx="10579">
                  <c:v>0.58941399999999999</c:v>
                </c:pt>
                <c:pt idx="10580">
                  <c:v>0.58950899999999995</c:v>
                </c:pt>
                <c:pt idx="10581">
                  <c:v>0.58960500000000005</c:v>
                </c:pt>
                <c:pt idx="10582">
                  <c:v>0.58970100000000003</c:v>
                </c:pt>
                <c:pt idx="10583">
                  <c:v>0.58979700000000002</c:v>
                </c:pt>
                <c:pt idx="10584">
                  <c:v>0.58989499999999995</c:v>
                </c:pt>
                <c:pt idx="10585">
                  <c:v>0.58999199999999996</c:v>
                </c:pt>
                <c:pt idx="10586">
                  <c:v>0.59009100000000003</c:v>
                </c:pt>
                <c:pt idx="10587">
                  <c:v>0.59018999999999999</c:v>
                </c:pt>
                <c:pt idx="10588">
                  <c:v>0.59028899999999995</c:v>
                </c:pt>
                <c:pt idx="10589">
                  <c:v>0.59038900000000005</c:v>
                </c:pt>
                <c:pt idx="10590">
                  <c:v>0.59048999999999996</c:v>
                </c:pt>
                <c:pt idx="10591">
                  <c:v>0.59059099999999998</c:v>
                </c:pt>
                <c:pt idx="10592">
                  <c:v>0.59069300000000002</c:v>
                </c:pt>
                <c:pt idx="10593">
                  <c:v>0.59079499999999996</c:v>
                </c:pt>
                <c:pt idx="10594">
                  <c:v>0.59089800000000003</c:v>
                </c:pt>
                <c:pt idx="10595">
                  <c:v>0.591001</c:v>
                </c:pt>
                <c:pt idx="10596">
                  <c:v>0.59110499999999999</c:v>
                </c:pt>
                <c:pt idx="10597">
                  <c:v>0.59120899999999998</c:v>
                </c:pt>
                <c:pt idx="10598">
                  <c:v>0.59131400000000001</c:v>
                </c:pt>
                <c:pt idx="10599">
                  <c:v>0.59141999999999995</c:v>
                </c:pt>
                <c:pt idx="10600">
                  <c:v>0.591526</c:v>
                </c:pt>
                <c:pt idx="10601">
                  <c:v>0.59163200000000005</c:v>
                </c:pt>
                <c:pt idx="10602">
                  <c:v>0.59173900000000001</c:v>
                </c:pt>
                <c:pt idx="10603">
                  <c:v>0.59184700000000001</c:v>
                </c:pt>
                <c:pt idx="10604">
                  <c:v>0.59195500000000001</c:v>
                </c:pt>
                <c:pt idx="10605">
                  <c:v>0.59206400000000003</c:v>
                </c:pt>
                <c:pt idx="10606">
                  <c:v>0.59217299999999995</c:v>
                </c:pt>
                <c:pt idx="10607">
                  <c:v>0.59228199999999998</c:v>
                </c:pt>
                <c:pt idx="10608">
                  <c:v>0.59239200000000003</c:v>
                </c:pt>
                <c:pt idx="10609">
                  <c:v>0.592503</c:v>
                </c:pt>
                <c:pt idx="10610">
                  <c:v>0.59261399999999997</c:v>
                </c:pt>
                <c:pt idx="10611">
                  <c:v>0.59272599999999998</c:v>
                </c:pt>
                <c:pt idx="10612">
                  <c:v>0.59283799999999998</c:v>
                </c:pt>
                <c:pt idx="10613">
                  <c:v>0.59294999999999998</c:v>
                </c:pt>
                <c:pt idx="10614">
                  <c:v>0.59306300000000001</c:v>
                </c:pt>
                <c:pt idx="10615">
                  <c:v>0.59317699999999995</c:v>
                </c:pt>
                <c:pt idx="10616">
                  <c:v>0.59329100000000001</c:v>
                </c:pt>
                <c:pt idx="10617">
                  <c:v>0.59340499999999996</c:v>
                </c:pt>
                <c:pt idx="10618">
                  <c:v>0.59352000000000005</c:v>
                </c:pt>
                <c:pt idx="10619">
                  <c:v>0.59363500000000002</c:v>
                </c:pt>
                <c:pt idx="10620">
                  <c:v>0.59375100000000003</c:v>
                </c:pt>
                <c:pt idx="10621">
                  <c:v>0.59386700000000003</c:v>
                </c:pt>
                <c:pt idx="10622">
                  <c:v>0.59398399999999996</c:v>
                </c:pt>
                <c:pt idx="10623">
                  <c:v>0.59410099999999999</c:v>
                </c:pt>
                <c:pt idx="10624">
                  <c:v>0.59421800000000002</c:v>
                </c:pt>
                <c:pt idx="10625">
                  <c:v>0.59433599999999998</c:v>
                </c:pt>
                <c:pt idx="10626">
                  <c:v>0.59445400000000004</c:v>
                </c:pt>
                <c:pt idx="10627">
                  <c:v>0.59457300000000002</c:v>
                </c:pt>
                <c:pt idx="10628">
                  <c:v>0.594692</c:v>
                </c:pt>
                <c:pt idx="10629">
                  <c:v>0.59481200000000001</c:v>
                </c:pt>
                <c:pt idx="10630">
                  <c:v>0.59493200000000002</c:v>
                </c:pt>
                <c:pt idx="10631">
                  <c:v>0.59505200000000003</c:v>
                </c:pt>
                <c:pt idx="10632">
                  <c:v>0.59517299999999995</c:v>
                </c:pt>
                <c:pt idx="10633">
                  <c:v>0.59529399999999999</c:v>
                </c:pt>
                <c:pt idx="10634">
                  <c:v>0.59541500000000003</c:v>
                </c:pt>
                <c:pt idx="10635">
                  <c:v>0.59553699999999998</c:v>
                </c:pt>
                <c:pt idx="10636">
                  <c:v>0.59565900000000005</c:v>
                </c:pt>
                <c:pt idx="10637">
                  <c:v>0.59578200000000003</c:v>
                </c:pt>
                <c:pt idx="10638">
                  <c:v>0.59590500000000002</c:v>
                </c:pt>
                <c:pt idx="10639">
                  <c:v>0.596028</c:v>
                </c:pt>
                <c:pt idx="10640">
                  <c:v>0.59615200000000002</c:v>
                </c:pt>
                <c:pt idx="10641">
                  <c:v>0.59627600000000003</c:v>
                </c:pt>
                <c:pt idx="10642">
                  <c:v>0.59640000000000004</c:v>
                </c:pt>
                <c:pt idx="10643">
                  <c:v>0.59652499999999997</c:v>
                </c:pt>
                <c:pt idx="10644">
                  <c:v>0.59665000000000001</c:v>
                </c:pt>
                <c:pt idx="10645">
                  <c:v>0.59677500000000006</c:v>
                </c:pt>
                <c:pt idx="10646">
                  <c:v>0.59690100000000001</c:v>
                </c:pt>
                <c:pt idx="10647">
                  <c:v>0.59702699999999997</c:v>
                </c:pt>
                <c:pt idx="10648">
                  <c:v>0.59715300000000004</c:v>
                </c:pt>
                <c:pt idx="10649">
                  <c:v>0.59728000000000003</c:v>
                </c:pt>
                <c:pt idx="10650">
                  <c:v>0.59740700000000002</c:v>
                </c:pt>
                <c:pt idx="10651">
                  <c:v>0.59753400000000001</c:v>
                </c:pt>
                <c:pt idx="10652">
                  <c:v>0.597661</c:v>
                </c:pt>
                <c:pt idx="10653">
                  <c:v>0.59778900000000001</c:v>
                </c:pt>
                <c:pt idx="10654">
                  <c:v>0.59791700000000003</c:v>
                </c:pt>
                <c:pt idx="10655">
                  <c:v>0.59804599999999997</c:v>
                </c:pt>
                <c:pt idx="10656">
                  <c:v>0.59817399999999998</c:v>
                </c:pt>
                <c:pt idx="10657">
                  <c:v>0.59830300000000003</c:v>
                </c:pt>
                <c:pt idx="10658">
                  <c:v>0.59843199999999996</c:v>
                </c:pt>
                <c:pt idx="10659">
                  <c:v>0.59856200000000004</c:v>
                </c:pt>
                <c:pt idx="10660">
                  <c:v>0.59869099999999997</c:v>
                </c:pt>
                <c:pt idx="10661">
                  <c:v>0.59882100000000005</c:v>
                </c:pt>
                <c:pt idx="10662">
                  <c:v>0.59895200000000004</c:v>
                </c:pt>
                <c:pt idx="10663">
                  <c:v>0.599082</c:v>
                </c:pt>
                <c:pt idx="10664">
                  <c:v>0.599213</c:v>
                </c:pt>
                <c:pt idx="10665">
                  <c:v>0.59934399999999999</c:v>
                </c:pt>
                <c:pt idx="10666">
                  <c:v>0.59947499999999998</c:v>
                </c:pt>
                <c:pt idx="10667">
                  <c:v>0.59960599999999997</c:v>
                </c:pt>
                <c:pt idx="10668">
                  <c:v>0.59973799999999999</c:v>
                </c:pt>
                <c:pt idx="10669">
                  <c:v>0.59987000000000001</c:v>
                </c:pt>
                <c:pt idx="10670">
                  <c:v>0.60000200000000004</c:v>
                </c:pt>
                <c:pt idx="10671">
                  <c:v>0.60013399999999995</c:v>
                </c:pt>
                <c:pt idx="10672">
                  <c:v>0.600267</c:v>
                </c:pt>
                <c:pt idx="10673">
                  <c:v>0.60039900000000002</c:v>
                </c:pt>
                <c:pt idx="10674">
                  <c:v>0.60053199999999995</c:v>
                </c:pt>
                <c:pt idx="10675">
                  <c:v>0.60066600000000003</c:v>
                </c:pt>
                <c:pt idx="10676">
                  <c:v>0.60079899999999997</c:v>
                </c:pt>
                <c:pt idx="10677">
                  <c:v>0.60093200000000002</c:v>
                </c:pt>
                <c:pt idx="10678">
                  <c:v>0.60106599999999999</c:v>
                </c:pt>
                <c:pt idx="10679">
                  <c:v>0.60119999999999996</c:v>
                </c:pt>
                <c:pt idx="10680">
                  <c:v>0.60133400000000004</c:v>
                </c:pt>
                <c:pt idx="10681">
                  <c:v>0.601468</c:v>
                </c:pt>
                <c:pt idx="10682">
                  <c:v>0.601603</c:v>
                </c:pt>
                <c:pt idx="10683">
                  <c:v>0.60173699999999997</c:v>
                </c:pt>
                <c:pt idx="10684">
                  <c:v>0.60187199999999996</c:v>
                </c:pt>
                <c:pt idx="10685">
                  <c:v>0.60200699999999996</c:v>
                </c:pt>
                <c:pt idx="10686">
                  <c:v>0.60214199999999996</c:v>
                </c:pt>
                <c:pt idx="10687">
                  <c:v>0.60227699999999995</c:v>
                </c:pt>
                <c:pt idx="10688">
                  <c:v>0.60241299999999998</c:v>
                </c:pt>
                <c:pt idx="10689">
                  <c:v>0.60254799999999997</c:v>
                </c:pt>
                <c:pt idx="10690">
                  <c:v>0.602684</c:v>
                </c:pt>
                <c:pt idx="10691">
                  <c:v>0.60282000000000002</c:v>
                </c:pt>
                <c:pt idx="10692">
                  <c:v>0.60295600000000005</c:v>
                </c:pt>
                <c:pt idx="10693">
                  <c:v>0.60309199999999996</c:v>
                </c:pt>
                <c:pt idx="10694">
                  <c:v>0.60322799999999999</c:v>
                </c:pt>
                <c:pt idx="10695">
                  <c:v>0.60336400000000001</c:v>
                </c:pt>
                <c:pt idx="10696">
                  <c:v>0.60350099999999995</c:v>
                </c:pt>
                <c:pt idx="10697">
                  <c:v>0.60363699999999998</c:v>
                </c:pt>
                <c:pt idx="10698">
                  <c:v>0.60377400000000003</c:v>
                </c:pt>
                <c:pt idx="10699">
                  <c:v>0.60391099999999998</c:v>
                </c:pt>
                <c:pt idx="10700">
                  <c:v>0.60404800000000003</c:v>
                </c:pt>
                <c:pt idx="10701">
                  <c:v>0.60418499999999997</c:v>
                </c:pt>
                <c:pt idx="10702">
                  <c:v>0.60432200000000003</c:v>
                </c:pt>
                <c:pt idx="10703">
                  <c:v>0.60446</c:v>
                </c:pt>
                <c:pt idx="10704">
                  <c:v>0.60459700000000005</c:v>
                </c:pt>
                <c:pt idx="10705">
                  <c:v>0.60473500000000002</c:v>
                </c:pt>
                <c:pt idx="10706">
                  <c:v>0.60487199999999997</c:v>
                </c:pt>
                <c:pt idx="10707">
                  <c:v>0.60501000000000005</c:v>
                </c:pt>
                <c:pt idx="10708">
                  <c:v>0.60514800000000002</c:v>
                </c:pt>
                <c:pt idx="10709">
                  <c:v>0.60528599999999999</c:v>
                </c:pt>
                <c:pt idx="10710">
                  <c:v>0.60542399999999996</c:v>
                </c:pt>
                <c:pt idx="10711">
                  <c:v>0.60556200000000004</c:v>
                </c:pt>
                <c:pt idx="10712">
                  <c:v>0.60570000000000002</c:v>
                </c:pt>
                <c:pt idx="10713">
                  <c:v>0.60583799999999999</c:v>
                </c:pt>
                <c:pt idx="10714">
                  <c:v>0.60597699999999999</c:v>
                </c:pt>
                <c:pt idx="10715">
                  <c:v>0.60611499999999996</c:v>
                </c:pt>
                <c:pt idx="10716">
                  <c:v>0.60625399999999996</c:v>
                </c:pt>
                <c:pt idx="10717">
                  <c:v>0.60639200000000004</c:v>
                </c:pt>
                <c:pt idx="10718">
                  <c:v>0.60653100000000004</c:v>
                </c:pt>
                <c:pt idx="10719">
                  <c:v>0.60666900000000001</c:v>
                </c:pt>
                <c:pt idx="10720">
                  <c:v>0.60680800000000001</c:v>
                </c:pt>
                <c:pt idx="10721">
                  <c:v>0.60694700000000001</c:v>
                </c:pt>
                <c:pt idx="10722">
                  <c:v>0.60708600000000001</c:v>
                </c:pt>
                <c:pt idx="10723">
                  <c:v>0.60722500000000001</c:v>
                </c:pt>
                <c:pt idx="10724">
                  <c:v>0.60736400000000001</c:v>
                </c:pt>
                <c:pt idx="10725">
                  <c:v>0.60750300000000002</c:v>
                </c:pt>
                <c:pt idx="10726">
                  <c:v>0.60764200000000002</c:v>
                </c:pt>
                <c:pt idx="10727">
                  <c:v>0.60778100000000002</c:v>
                </c:pt>
                <c:pt idx="10728">
                  <c:v>0.60792100000000004</c:v>
                </c:pt>
                <c:pt idx="10729">
                  <c:v>0.60806000000000004</c:v>
                </c:pt>
                <c:pt idx="10730">
                  <c:v>0.60819900000000005</c:v>
                </c:pt>
                <c:pt idx="10731">
                  <c:v>0.60833899999999996</c:v>
                </c:pt>
                <c:pt idx="10732">
                  <c:v>0.60847799999999996</c:v>
                </c:pt>
                <c:pt idx="10733">
                  <c:v>0.60861799999999999</c:v>
                </c:pt>
                <c:pt idx="10734">
                  <c:v>0.60875699999999999</c:v>
                </c:pt>
                <c:pt idx="10735">
                  <c:v>0.60889700000000002</c:v>
                </c:pt>
                <c:pt idx="10736">
                  <c:v>0.60903600000000002</c:v>
                </c:pt>
                <c:pt idx="10737">
                  <c:v>0.60917600000000005</c:v>
                </c:pt>
                <c:pt idx="10738">
                  <c:v>0.60931599999999997</c:v>
                </c:pt>
                <c:pt idx="10739">
                  <c:v>0.60945499999999997</c:v>
                </c:pt>
                <c:pt idx="10740">
                  <c:v>0.609595</c:v>
                </c:pt>
                <c:pt idx="10741">
                  <c:v>0.60973500000000003</c:v>
                </c:pt>
                <c:pt idx="10742">
                  <c:v>0.60987499999999994</c:v>
                </c:pt>
                <c:pt idx="10743">
                  <c:v>0.61001399999999995</c:v>
                </c:pt>
                <c:pt idx="10744">
                  <c:v>0.61015399999999997</c:v>
                </c:pt>
                <c:pt idx="10745">
                  <c:v>0.610294</c:v>
                </c:pt>
                <c:pt idx="10746">
                  <c:v>0.61043400000000003</c:v>
                </c:pt>
                <c:pt idx="10747">
                  <c:v>0.61057399999999995</c:v>
                </c:pt>
                <c:pt idx="10748">
                  <c:v>0.61071399999999998</c:v>
                </c:pt>
                <c:pt idx="10749">
                  <c:v>0.61085400000000001</c:v>
                </c:pt>
                <c:pt idx="10750">
                  <c:v>0.61099400000000004</c:v>
                </c:pt>
                <c:pt idx="10751">
                  <c:v>0.61113399999999996</c:v>
                </c:pt>
                <c:pt idx="10752">
                  <c:v>0.61127399999999998</c:v>
                </c:pt>
                <c:pt idx="10753">
                  <c:v>0.61141400000000001</c:v>
                </c:pt>
                <c:pt idx="10754">
                  <c:v>0.61155400000000004</c:v>
                </c:pt>
                <c:pt idx="10755">
                  <c:v>0.61169399999999996</c:v>
                </c:pt>
                <c:pt idx="10756">
                  <c:v>0.61183399999999999</c:v>
                </c:pt>
                <c:pt idx="10757">
                  <c:v>0.61197400000000002</c:v>
                </c:pt>
                <c:pt idx="10758">
                  <c:v>0.61211400000000005</c:v>
                </c:pt>
                <c:pt idx="10759">
                  <c:v>0.61225399999999996</c:v>
                </c:pt>
                <c:pt idx="10760">
                  <c:v>0.61239399999999999</c:v>
                </c:pt>
                <c:pt idx="10761">
                  <c:v>0.61253400000000002</c:v>
                </c:pt>
                <c:pt idx="10762">
                  <c:v>0.61267400000000005</c:v>
                </c:pt>
                <c:pt idx="10763">
                  <c:v>0.61281399999999997</c:v>
                </c:pt>
                <c:pt idx="10764">
                  <c:v>0.612954</c:v>
                </c:pt>
                <c:pt idx="10765">
                  <c:v>0.61309400000000003</c:v>
                </c:pt>
                <c:pt idx="10766">
                  <c:v>0.61323399999999995</c:v>
                </c:pt>
                <c:pt idx="10767">
                  <c:v>0.61337399999999997</c:v>
                </c:pt>
                <c:pt idx="10768">
                  <c:v>0.613514</c:v>
                </c:pt>
                <c:pt idx="10769">
                  <c:v>0.61365400000000003</c:v>
                </c:pt>
                <c:pt idx="10770">
                  <c:v>0.61379399999999995</c:v>
                </c:pt>
                <c:pt idx="10771">
                  <c:v>0.61393399999999998</c:v>
                </c:pt>
                <c:pt idx="10772">
                  <c:v>0.61407400000000001</c:v>
                </c:pt>
                <c:pt idx="10773">
                  <c:v>0.61421400000000004</c:v>
                </c:pt>
                <c:pt idx="10774">
                  <c:v>0.61435399999999996</c:v>
                </c:pt>
                <c:pt idx="10775">
                  <c:v>0.61449399999999998</c:v>
                </c:pt>
                <c:pt idx="10776">
                  <c:v>0.61463400000000001</c:v>
                </c:pt>
                <c:pt idx="10777">
                  <c:v>0.61477400000000004</c:v>
                </c:pt>
                <c:pt idx="10778">
                  <c:v>0.61491399999999996</c:v>
                </c:pt>
                <c:pt idx="10779">
                  <c:v>0.61505399999999999</c:v>
                </c:pt>
                <c:pt idx="10780">
                  <c:v>0.61519400000000002</c:v>
                </c:pt>
                <c:pt idx="10781">
                  <c:v>0.61533400000000005</c:v>
                </c:pt>
                <c:pt idx="10782">
                  <c:v>0.61547399999999997</c:v>
                </c:pt>
                <c:pt idx="10783">
                  <c:v>0.61561399999999999</c:v>
                </c:pt>
                <c:pt idx="10784">
                  <c:v>0.61575400000000002</c:v>
                </c:pt>
                <c:pt idx="10785">
                  <c:v>0.61589400000000005</c:v>
                </c:pt>
                <c:pt idx="10786">
                  <c:v>0.61603300000000005</c:v>
                </c:pt>
                <c:pt idx="10787">
                  <c:v>0.61617299999999997</c:v>
                </c:pt>
                <c:pt idx="10788">
                  <c:v>0.616313</c:v>
                </c:pt>
                <c:pt idx="10789">
                  <c:v>0.61645300000000003</c:v>
                </c:pt>
                <c:pt idx="10790">
                  <c:v>0.61659200000000003</c:v>
                </c:pt>
                <c:pt idx="10791">
                  <c:v>0.61673199999999995</c:v>
                </c:pt>
                <c:pt idx="10792">
                  <c:v>0.61687199999999998</c:v>
                </c:pt>
                <c:pt idx="10793">
                  <c:v>0.617012</c:v>
                </c:pt>
                <c:pt idx="10794">
                  <c:v>0.61715100000000001</c:v>
                </c:pt>
                <c:pt idx="10795">
                  <c:v>0.61729100000000003</c:v>
                </c:pt>
                <c:pt idx="10796">
                  <c:v>0.61743000000000003</c:v>
                </c:pt>
                <c:pt idx="10797">
                  <c:v>0.61756999999999995</c:v>
                </c:pt>
                <c:pt idx="10798">
                  <c:v>0.61770999999999998</c:v>
                </c:pt>
                <c:pt idx="10799">
                  <c:v>0.61784899999999998</c:v>
                </c:pt>
                <c:pt idx="10800">
                  <c:v>0.61798900000000001</c:v>
                </c:pt>
                <c:pt idx="10801">
                  <c:v>0.61812800000000001</c:v>
                </c:pt>
                <c:pt idx="10802">
                  <c:v>0.61826700000000001</c:v>
                </c:pt>
                <c:pt idx="10803">
                  <c:v>0.61840700000000004</c:v>
                </c:pt>
                <c:pt idx="10804">
                  <c:v>0.61854600000000004</c:v>
                </c:pt>
                <c:pt idx="10805">
                  <c:v>0.61868599999999996</c:v>
                </c:pt>
                <c:pt idx="10806">
                  <c:v>0.61882499999999996</c:v>
                </c:pt>
                <c:pt idx="10807">
                  <c:v>0.61896399999999996</c:v>
                </c:pt>
                <c:pt idx="10808">
                  <c:v>0.61910299999999996</c:v>
                </c:pt>
                <c:pt idx="10809">
                  <c:v>0.61924299999999999</c:v>
                </c:pt>
                <c:pt idx="10810">
                  <c:v>0.61938199999999999</c:v>
                </c:pt>
                <c:pt idx="10811">
                  <c:v>0.61952099999999999</c:v>
                </c:pt>
                <c:pt idx="10812">
                  <c:v>0.61965999999999999</c:v>
                </c:pt>
                <c:pt idx="10813">
                  <c:v>0.61979899999999999</c:v>
                </c:pt>
                <c:pt idx="10814">
                  <c:v>0.61993799999999999</c:v>
                </c:pt>
                <c:pt idx="10815">
                  <c:v>0.62007699999999999</c:v>
                </c:pt>
                <c:pt idx="10816">
                  <c:v>0.62021599999999999</c:v>
                </c:pt>
                <c:pt idx="10817">
                  <c:v>0.62035499999999999</c:v>
                </c:pt>
                <c:pt idx="10818">
                  <c:v>0.62049399999999999</c:v>
                </c:pt>
                <c:pt idx="10819">
                  <c:v>0.62063299999999999</c:v>
                </c:pt>
                <c:pt idx="10820">
                  <c:v>0.62077199999999999</c:v>
                </c:pt>
                <c:pt idx="10821">
                  <c:v>0.62091099999999999</c:v>
                </c:pt>
                <c:pt idx="10822">
                  <c:v>0.62104899999999996</c:v>
                </c:pt>
                <c:pt idx="10823">
                  <c:v>0.62118799999999996</c:v>
                </c:pt>
                <c:pt idx="10824">
                  <c:v>0.62132699999999996</c:v>
                </c:pt>
                <c:pt idx="10825">
                  <c:v>0.62146500000000005</c:v>
                </c:pt>
                <c:pt idx="10826">
                  <c:v>0.62160400000000005</c:v>
                </c:pt>
                <c:pt idx="10827">
                  <c:v>0.62174300000000005</c:v>
                </c:pt>
                <c:pt idx="10828">
                  <c:v>0.62188100000000002</c:v>
                </c:pt>
                <c:pt idx="10829">
                  <c:v>0.62202000000000002</c:v>
                </c:pt>
                <c:pt idx="10830">
                  <c:v>0.62215799999999999</c:v>
                </c:pt>
                <c:pt idx="10831">
                  <c:v>0.62229599999999996</c:v>
                </c:pt>
                <c:pt idx="10832">
                  <c:v>0.62243499999999996</c:v>
                </c:pt>
                <c:pt idx="10833">
                  <c:v>0.62257300000000004</c:v>
                </c:pt>
                <c:pt idx="10834">
                  <c:v>0.62271100000000001</c:v>
                </c:pt>
                <c:pt idx="10835">
                  <c:v>0.62285000000000001</c:v>
                </c:pt>
                <c:pt idx="10836">
                  <c:v>0.62298799999999999</c:v>
                </c:pt>
                <c:pt idx="10837">
                  <c:v>0.62312599999999996</c:v>
                </c:pt>
                <c:pt idx="10838">
                  <c:v>0.62326400000000004</c:v>
                </c:pt>
                <c:pt idx="10839">
                  <c:v>0.62340200000000001</c:v>
                </c:pt>
                <c:pt idx="10840">
                  <c:v>0.62353999999999998</c:v>
                </c:pt>
                <c:pt idx="10841">
                  <c:v>0.62367799999999995</c:v>
                </c:pt>
                <c:pt idx="10842">
                  <c:v>0.62381600000000004</c:v>
                </c:pt>
                <c:pt idx="10843">
                  <c:v>0.62395400000000001</c:v>
                </c:pt>
                <c:pt idx="10844">
                  <c:v>0.62409199999999998</c:v>
                </c:pt>
                <c:pt idx="10845">
                  <c:v>0.62422999999999995</c:v>
                </c:pt>
                <c:pt idx="10846">
                  <c:v>0.62436700000000001</c:v>
                </c:pt>
                <c:pt idx="10847">
                  <c:v>0.62450499999999998</c:v>
                </c:pt>
                <c:pt idx="10848">
                  <c:v>0.62464299999999995</c:v>
                </c:pt>
                <c:pt idx="10849">
                  <c:v>0.62478</c:v>
                </c:pt>
                <c:pt idx="10850">
                  <c:v>0.62491799999999997</c:v>
                </c:pt>
                <c:pt idx="10851">
                  <c:v>0.62505500000000003</c:v>
                </c:pt>
                <c:pt idx="10852">
                  <c:v>0.625193</c:v>
                </c:pt>
                <c:pt idx="10853">
                  <c:v>0.62533000000000005</c:v>
                </c:pt>
                <c:pt idx="10854">
                  <c:v>0.62546800000000002</c:v>
                </c:pt>
                <c:pt idx="10855">
                  <c:v>0.62560499999999997</c:v>
                </c:pt>
                <c:pt idx="10856">
                  <c:v>0.62574200000000002</c:v>
                </c:pt>
                <c:pt idx="10857">
                  <c:v>0.62587999999999999</c:v>
                </c:pt>
                <c:pt idx="10858">
                  <c:v>0.62601700000000005</c:v>
                </c:pt>
                <c:pt idx="10859">
                  <c:v>0.62615399999999999</c:v>
                </c:pt>
                <c:pt idx="10860">
                  <c:v>0.62629100000000004</c:v>
                </c:pt>
                <c:pt idx="10861">
                  <c:v>0.62642799999999998</c:v>
                </c:pt>
                <c:pt idx="10862">
                  <c:v>0.62656500000000004</c:v>
                </c:pt>
                <c:pt idx="10863">
                  <c:v>0.62670199999999998</c:v>
                </c:pt>
                <c:pt idx="10864">
                  <c:v>0.62683900000000004</c:v>
                </c:pt>
                <c:pt idx="10865">
                  <c:v>0.62697599999999998</c:v>
                </c:pt>
                <c:pt idx="10866">
                  <c:v>0.62711300000000003</c:v>
                </c:pt>
                <c:pt idx="10867">
                  <c:v>0.62724899999999995</c:v>
                </c:pt>
                <c:pt idx="10868">
                  <c:v>0.627386</c:v>
                </c:pt>
                <c:pt idx="10869">
                  <c:v>0.62752300000000005</c:v>
                </c:pt>
                <c:pt idx="10870">
                  <c:v>0.62765899999999997</c:v>
                </c:pt>
                <c:pt idx="10871">
                  <c:v>0.62779600000000002</c:v>
                </c:pt>
                <c:pt idx="10872">
                  <c:v>0.62793200000000005</c:v>
                </c:pt>
                <c:pt idx="10873">
                  <c:v>0.62806899999999999</c:v>
                </c:pt>
                <c:pt idx="10874">
                  <c:v>0.62820500000000001</c:v>
                </c:pt>
                <c:pt idx="10875">
                  <c:v>0.62834199999999996</c:v>
                </c:pt>
                <c:pt idx="10876">
                  <c:v>0.62847799999999998</c:v>
                </c:pt>
                <c:pt idx="10877">
                  <c:v>0.62861400000000001</c:v>
                </c:pt>
                <c:pt idx="10878">
                  <c:v>0.62875000000000003</c:v>
                </c:pt>
                <c:pt idx="10879">
                  <c:v>0.62888699999999997</c:v>
                </c:pt>
                <c:pt idx="10880">
                  <c:v>0.629023</c:v>
                </c:pt>
                <c:pt idx="10881">
                  <c:v>0.62915900000000002</c:v>
                </c:pt>
                <c:pt idx="10882">
                  <c:v>0.62929500000000005</c:v>
                </c:pt>
                <c:pt idx="10883">
                  <c:v>0.62943099999999996</c:v>
                </c:pt>
                <c:pt idx="10884">
                  <c:v>0.62956699999999999</c:v>
                </c:pt>
                <c:pt idx="10885">
                  <c:v>0.62970199999999998</c:v>
                </c:pt>
                <c:pt idx="10886">
                  <c:v>0.62983800000000001</c:v>
                </c:pt>
                <c:pt idx="10887">
                  <c:v>0.62997400000000003</c:v>
                </c:pt>
                <c:pt idx="10888">
                  <c:v>0.63010999999999995</c:v>
                </c:pt>
                <c:pt idx="10889">
                  <c:v>0.63024500000000006</c:v>
                </c:pt>
                <c:pt idx="10890">
                  <c:v>0.63038099999999997</c:v>
                </c:pt>
                <c:pt idx="10891">
                  <c:v>0.63051599999999997</c:v>
                </c:pt>
                <c:pt idx="10892">
                  <c:v>0.63065199999999999</c:v>
                </c:pt>
                <c:pt idx="10893">
                  <c:v>0.63078699999999999</c:v>
                </c:pt>
                <c:pt idx="10894">
                  <c:v>0.63092300000000001</c:v>
                </c:pt>
                <c:pt idx="10895">
                  <c:v>0.63105800000000001</c:v>
                </c:pt>
                <c:pt idx="10896">
                  <c:v>0.631193</c:v>
                </c:pt>
                <c:pt idx="10897">
                  <c:v>0.63132900000000003</c:v>
                </c:pt>
                <c:pt idx="10898">
                  <c:v>0.63146400000000003</c:v>
                </c:pt>
                <c:pt idx="10899">
                  <c:v>0.63159900000000002</c:v>
                </c:pt>
                <c:pt idx="10900">
                  <c:v>0.63173400000000002</c:v>
                </c:pt>
                <c:pt idx="10901">
                  <c:v>0.63186900000000001</c:v>
                </c:pt>
                <c:pt idx="10902">
                  <c:v>0.63200400000000001</c:v>
                </c:pt>
                <c:pt idx="10903">
                  <c:v>0.63213900000000001</c:v>
                </c:pt>
                <c:pt idx="10904">
                  <c:v>0.632274</c:v>
                </c:pt>
                <c:pt idx="10905">
                  <c:v>0.632409</c:v>
                </c:pt>
                <c:pt idx="10906">
                  <c:v>0.63254299999999997</c:v>
                </c:pt>
                <c:pt idx="10907">
                  <c:v>0.63267799999999996</c:v>
                </c:pt>
                <c:pt idx="10908">
                  <c:v>0.63281299999999996</c:v>
                </c:pt>
                <c:pt idx="10909">
                  <c:v>0.63294700000000004</c:v>
                </c:pt>
                <c:pt idx="10910">
                  <c:v>0.63308200000000003</c:v>
                </c:pt>
                <c:pt idx="10911">
                  <c:v>0.633216</c:v>
                </c:pt>
                <c:pt idx="10912">
                  <c:v>0.633351</c:v>
                </c:pt>
                <c:pt idx="10913">
                  <c:v>0.63348499999999996</c:v>
                </c:pt>
                <c:pt idx="10914">
                  <c:v>0.63361900000000004</c:v>
                </c:pt>
                <c:pt idx="10915">
                  <c:v>0.63375400000000004</c:v>
                </c:pt>
                <c:pt idx="10916">
                  <c:v>0.63388800000000001</c:v>
                </c:pt>
                <c:pt idx="10917">
                  <c:v>0.63402199999999997</c:v>
                </c:pt>
                <c:pt idx="10918">
                  <c:v>0.63415600000000005</c:v>
                </c:pt>
                <c:pt idx="10919">
                  <c:v>0.63429000000000002</c:v>
                </c:pt>
                <c:pt idx="10920">
                  <c:v>0.63442399999999999</c:v>
                </c:pt>
                <c:pt idx="10921">
                  <c:v>0.63455799999999996</c:v>
                </c:pt>
                <c:pt idx="10922">
                  <c:v>0.63469200000000003</c:v>
                </c:pt>
                <c:pt idx="10923">
                  <c:v>0.634826</c:v>
                </c:pt>
                <c:pt idx="10924">
                  <c:v>0.63495999999999997</c:v>
                </c:pt>
                <c:pt idx="10925">
                  <c:v>0.63509300000000002</c:v>
                </c:pt>
                <c:pt idx="10926">
                  <c:v>0.63522699999999999</c:v>
                </c:pt>
                <c:pt idx="10927">
                  <c:v>0.63536099999999995</c:v>
                </c:pt>
                <c:pt idx="10928">
                  <c:v>0.635494</c:v>
                </c:pt>
                <c:pt idx="10929">
                  <c:v>0.63562799999999997</c:v>
                </c:pt>
                <c:pt idx="10930">
                  <c:v>0.63576100000000002</c:v>
                </c:pt>
                <c:pt idx="10931">
                  <c:v>0.63589499999999999</c:v>
                </c:pt>
                <c:pt idx="10932">
                  <c:v>0.63602800000000004</c:v>
                </c:pt>
                <c:pt idx="10933">
                  <c:v>0.63616099999999998</c:v>
                </c:pt>
                <c:pt idx="10934">
                  <c:v>0.63629400000000003</c:v>
                </c:pt>
                <c:pt idx="10935">
                  <c:v>0.63642799999999999</c:v>
                </c:pt>
                <c:pt idx="10936">
                  <c:v>0.63656100000000004</c:v>
                </c:pt>
                <c:pt idx="10937">
                  <c:v>0.63669399999999998</c:v>
                </c:pt>
                <c:pt idx="10938">
                  <c:v>0.63682700000000003</c:v>
                </c:pt>
                <c:pt idx="10939">
                  <c:v>0.63695999999999997</c:v>
                </c:pt>
                <c:pt idx="10940">
                  <c:v>0.63709300000000002</c:v>
                </c:pt>
                <c:pt idx="10941">
                  <c:v>0.63722500000000004</c:v>
                </c:pt>
                <c:pt idx="10942">
                  <c:v>0.63735799999999998</c:v>
                </c:pt>
                <c:pt idx="10943">
                  <c:v>0.63749100000000003</c:v>
                </c:pt>
                <c:pt idx="10944">
                  <c:v>0.63762399999999997</c:v>
                </c:pt>
                <c:pt idx="10945">
                  <c:v>0.63775599999999999</c:v>
                </c:pt>
                <c:pt idx="10946">
                  <c:v>0.63788900000000004</c:v>
                </c:pt>
                <c:pt idx="10947">
                  <c:v>0.63802099999999995</c:v>
                </c:pt>
                <c:pt idx="10948">
                  <c:v>0.638154</c:v>
                </c:pt>
                <c:pt idx="10949">
                  <c:v>0.63828600000000002</c:v>
                </c:pt>
                <c:pt idx="10950">
                  <c:v>0.63841899999999996</c:v>
                </c:pt>
                <c:pt idx="10951">
                  <c:v>0.63855099999999998</c:v>
                </c:pt>
                <c:pt idx="10952">
                  <c:v>0.638683</c:v>
                </c:pt>
                <c:pt idx="10953">
                  <c:v>0.63881500000000002</c:v>
                </c:pt>
                <c:pt idx="10954">
                  <c:v>0.63894799999999996</c:v>
                </c:pt>
                <c:pt idx="10955">
                  <c:v>0.63907999999999998</c:v>
                </c:pt>
                <c:pt idx="10956">
                  <c:v>0.639212</c:v>
                </c:pt>
                <c:pt idx="10957">
                  <c:v>0.63934400000000002</c:v>
                </c:pt>
                <c:pt idx="10958">
                  <c:v>0.63947500000000002</c:v>
                </c:pt>
                <c:pt idx="10959">
                  <c:v>0.63960700000000004</c:v>
                </c:pt>
                <c:pt idx="10960">
                  <c:v>0.63973899999999995</c:v>
                </c:pt>
                <c:pt idx="10961">
                  <c:v>0.63987099999999997</c:v>
                </c:pt>
                <c:pt idx="10962">
                  <c:v>0.64000299999999999</c:v>
                </c:pt>
                <c:pt idx="10963">
                  <c:v>0.64013399999999998</c:v>
                </c:pt>
                <c:pt idx="10964">
                  <c:v>0.640266</c:v>
                </c:pt>
                <c:pt idx="10965">
                  <c:v>0.64039699999999999</c:v>
                </c:pt>
                <c:pt idx="10966">
                  <c:v>0.64052900000000002</c:v>
                </c:pt>
                <c:pt idx="10967">
                  <c:v>0.64066000000000001</c:v>
                </c:pt>
                <c:pt idx="10968">
                  <c:v>0.64079200000000003</c:v>
                </c:pt>
                <c:pt idx="10969">
                  <c:v>0.64092300000000002</c:v>
                </c:pt>
                <c:pt idx="10970">
                  <c:v>0.64105400000000001</c:v>
                </c:pt>
                <c:pt idx="10971">
                  <c:v>0.641185</c:v>
                </c:pt>
                <c:pt idx="10972">
                  <c:v>0.641316</c:v>
                </c:pt>
                <c:pt idx="10973">
                  <c:v>0.64144699999999999</c:v>
                </c:pt>
                <c:pt idx="10974">
                  <c:v>0.64157900000000001</c:v>
                </c:pt>
                <c:pt idx="10975">
                  <c:v>0.64170899999999997</c:v>
                </c:pt>
                <c:pt idx="10976">
                  <c:v>0.64183999999999997</c:v>
                </c:pt>
                <c:pt idx="10977">
                  <c:v>0.64197099999999996</c:v>
                </c:pt>
                <c:pt idx="10978">
                  <c:v>0.64210199999999995</c:v>
                </c:pt>
                <c:pt idx="10979">
                  <c:v>0.64223300000000005</c:v>
                </c:pt>
                <c:pt idx="10980">
                  <c:v>0.64236300000000002</c:v>
                </c:pt>
                <c:pt idx="10981">
                  <c:v>0.64249400000000001</c:v>
                </c:pt>
                <c:pt idx="10982">
                  <c:v>0.642625</c:v>
                </c:pt>
                <c:pt idx="10983">
                  <c:v>0.64275499999999997</c:v>
                </c:pt>
                <c:pt idx="10984">
                  <c:v>0.64288599999999996</c:v>
                </c:pt>
                <c:pt idx="10985">
                  <c:v>0.64301600000000003</c:v>
                </c:pt>
                <c:pt idx="10986">
                  <c:v>0.643146</c:v>
                </c:pt>
                <c:pt idx="10987">
                  <c:v>0.64327699999999999</c:v>
                </c:pt>
                <c:pt idx="10988">
                  <c:v>0.64340699999999995</c:v>
                </c:pt>
                <c:pt idx="10989">
                  <c:v>0.64353700000000003</c:v>
                </c:pt>
                <c:pt idx="10990">
                  <c:v>0.64366699999999999</c:v>
                </c:pt>
                <c:pt idx="10991">
                  <c:v>0.64379699999999995</c:v>
                </c:pt>
                <c:pt idx="10992">
                  <c:v>0.64392700000000003</c:v>
                </c:pt>
                <c:pt idx="10993">
                  <c:v>0.64405699999999999</c:v>
                </c:pt>
                <c:pt idx="10994">
                  <c:v>0.64418699999999995</c:v>
                </c:pt>
                <c:pt idx="10995">
                  <c:v>0.64431700000000003</c:v>
                </c:pt>
                <c:pt idx="10996">
                  <c:v>0.64444699999999999</c:v>
                </c:pt>
                <c:pt idx="10997">
                  <c:v>0.64457699999999996</c:v>
                </c:pt>
                <c:pt idx="10998">
                  <c:v>0.644706</c:v>
                </c:pt>
                <c:pt idx="10999">
                  <c:v>0.64483599999999996</c:v>
                </c:pt>
                <c:pt idx="11000">
                  <c:v>0.64496600000000004</c:v>
                </c:pt>
                <c:pt idx="11001">
                  <c:v>0.64509499999999997</c:v>
                </c:pt>
                <c:pt idx="11002">
                  <c:v>0.64522500000000005</c:v>
                </c:pt>
                <c:pt idx="11003">
                  <c:v>0.64535399999999998</c:v>
                </c:pt>
                <c:pt idx="11004">
                  <c:v>0.64548300000000003</c:v>
                </c:pt>
                <c:pt idx="11005">
                  <c:v>0.64561299999999999</c:v>
                </c:pt>
                <c:pt idx="11006">
                  <c:v>0.64574200000000004</c:v>
                </c:pt>
                <c:pt idx="11007">
                  <c:v>0.64587099999999997</c:v>
                </c:pt>
                <c:pt idx="11008">
                  <c:v>0.64600000000000002</c:v>
                </c:pt>
                <c:pt idx="11009">
                  <c:v>0.64612899999999995</c:v>
                </c:pt>
                <c:pt idx="11010">
                  <c:v>0.646258</c:v>
                </c:pt>
                <c:pt idx="11011">
                  <c:v>0.64638700000000004</c:v>
                </c:pt>
                <c:pt idx="11012">
                  <c:v>0.64651599999999998</c:v>
                </c:pt>
                <c:pt idx="11013">
                  <c:v>0.64664500000000003</c:v>
                </c:pt>
                <c:pt idx="11014">
                  <c:v>0.64677399999999996</c:v>
                </c:pt>
                <c:pt idx="11015">
                  <c:v>0.64690300000000001</c:v>
                </c:pt>
                <c:pt idx="11016">
                  <c:v>0.64703100000000002</c:v>
                </c:pt>
                <c:pt idx="11017">
                  <c:v>0.64715999999999996</c:v>
                </c:pt>
                <c:pt idx="11018">
                  <c:v>0.647289</c:v>
                </c:pt>
                <c:pt idx="11019">
                  <c:v>0.64741700000000002</c:v>
                </c:pt>
                <c:pt idx="11020">
                  <c:v>0.64754599999999995</c:v>
                </c:pt>
                <c:pt idx="11021">
                  <c:v>0.64767399999999997</c:v>
                </c:pt>
                <c:pt idx="11022">
                  <c:v>0.64780199999999999</c:v>
                </c:pt>
                <c:pt idx="11023">
                  <c:v>0.64793100000000003</c:v>
                </c:pt>
                <c:pt idx="11024">
                  <c:v>0.64805900000000005</c:v>
                </c:pt>
                <c:pt idx="11025">
                  <c:v>0.64818699999999996</c:v>
                </c:pt>
                <c:pt idx="11026">
                  <c:v>0.64831499999999997</c:v>
                </c:pt>
                <c:pt idx="11027">
                  <c:v>0.64844299999999999</c:v>
                </c:pt>
                <c:pt idx="11028">
                  <c:v>0.64857100000000001</c:v>
                </c:pt>
                <c:pt idx="11029">
                  <c:v>0.64869900000000003</c:v>
                </c:pt>
                <c:pt idx="11030">
                  <c:v>0.64882700000000004</c:v>
                </c:pt>
                <c:pt idx="11031">
                  <c:v>0.64895499999999995</c:v>
                </c:pt>
                <c:pt idx="11032">
                  <c:v>0.64908299999999997</c:v>
                </c:pt>
                <c:pt idx="11033">
                  <c:v>0.64921099999999998</c:v>
                </c:pt>
                <c:pt idx="11034">
                  <c:v>0.64933799999999997</c:v>
                </c:pt>
                <c:pt idx="11035">
                  <c:v>0.64946599999999999</c:v>
                </c:pt>
                <c:pt idx="11036">
                  <c:v>0.64959299999999998</c:v>
                </c:pt>
                <c:pt idx="11037">
                  <c:v>0.64972099999999999</c:v>
                </c:pt>
                <c:pt idx="11038">
                  <c:v>0.64984799999999998</c:v>
                </c:pt>
                <c:pt idx="11039">
                  <c:v>0.649976</c:v>
                </c:pt>
                <c:pt idx="11040">
                  <c:v>0.65010299999999999</c:v>
                </c:pt>
                <c:pt idx="11041">
                  <c:v>0.650231</c:v>
                </c:pt>
                <c:pt idx="11042">
                  <c:v>0.65035799999999999</c:v>
                </c:pt>
                <c:pt idx="11043">
                  <c:v>0.65048499999999998</c:v>
                </c:pt>
                <c:pt idx="11044">
                  <c:v>0.65061199999999997</c:v>
                </c:pt>
                <c:pt idx="11045">
                  <c:v>0.65073899999999996</c:v>
                </c:pt>
                <c:pt idx="11046">
                  <c:v>0.65086599999999994</c:v>
                </c:pt>
                <c:pt idx="11047">
                  <c:v>0.65099300000000004</c:v>
                </c:pt>
                <c:pt idx="11048">
                  <c:v>0.65112000000000003</c:v>
                </c:pt>
                <c:pt idx="11049">
                  <c:v>0.65124700000000002</c:v>
                </c:pt>
                <c:pt idx="11050">
                  <c:v>0.65137400000000001</c:v>
                </c:pt>
                <c:pt idx="11051">
                  <c:v>0.651501</c:v>
                </c:pt>
                <c:pt idx="11052">
                  <c:v>0.65162699999999996</c:v>
                </c:pt>
                <c:pt idx="11053">
                  <c:v>0.65175399999999994</c:v>
                </c:pt>
                <c:pt idx="11054">
                  <c:v>0.65188100000000004</c:v>
                </c:pt>
                <c:pt idx="11055">
                  <c:v>0.652007</c:v>
                </c:pt>
                <c:pt idx="11056">
                  <c:v>0.65213399999999999</c:v>
                </c:pt>
                <c:pt idx="11057">
                  <c:v>0.65225999999999995</c:v>
                </c:pt>
                <c:pt idx="11058">
                  <c:v>0.65238600000000002</c:v>
                </c:pt>
                <c:pt idx="11059">
                  <c:v>0.65251300000000001</c:v>
                </c:pt>
                <c:pt idx="11060">
                  <c:v>0.65263899999999997</c:v>
                </c:pt>
                <c:pt idx="11061">
                  <c:v>0.65276500000000004</c:v>
                </c:pt>
                <c:pt idx="11062">
                  <c:v>0.652891</c:v>
                </c:pt>
                <c:pt idx="11063">
                  <c:v>0.65301699999999996</c:v>
                </c:pt>
                <c:pt idx="11064">
                  <c:v>0.65314300000000003</c:v>
                </c:pt>
                <c:pt idx="11065">
                  <c:v>0.65326899999999999</c:v>
                </c:pt>
                <c:pt idx="11066">
                  <c:v>0.65339499999999995</c:v>
                </c:pt>
                <c:pt idx="11067">
                  <c:v>0.65352100000000002</c:v>
                </c:pt>
                <c:pt idx="11068">
                  <c:v>0.65364699999999998</c:v>
                </c:pt>
                <c:pt idx="11069">
                  <c:v>0.65377300000000005</c:v>
                </c:pt>
                <c:pt idx="11070">
                  <c:v>0.65389799999999998</c:v>
                </c:pt>
                <c:pt idx="11071">
                  <c:v>0.65402400000000005</c:v>
                </c:pt>
                <c:pt idx="11072">
                  <c:v>0.65415000000000001</c:v>
                </c:pt>
                <c:pt idx="11073">
                  <c:v>0.65427500000000005</c:v>
                </c:pt>
                <c:pt idx="11074">
                  <c:v>0.65440100000000001</c:v>
                </c:pt>
                <c:pt idx="11075">
                  <c:v>0.65452600000000005</c:v>
                </c:pt>
                <c:pt idx="11076">
                  <c:v>0.65465200000000001</c:v>
                </c:pt>
                <c:pt idx="11077">
                  <c:v>0.65477700000000005</c:v>
                </c:pt>
                <c:pt idx="11078">
                  <c:v>0.65490199999999998</c:v>
                </c:pt>
                <c:pt idx="11079">
                  <c:v>0.65502700000000003</c:v>
                </c:pt>
                <c:pt idx="11080">
                  <c:v>0.65515299999999999</c:v>
                </c:pt>
                <c:pt idx="11081">
                  <c:v>0.65527800000000003</c:v>
                </c:pt>
                <c:pt idx="11082">
                  <c:v>0.65540299999999996</c:v>
                </c:pt>
                <c:pt idx="11083">
                  <c:v>0.655528</c:v>
                </c:pt>
                <c:pt idx="11084">
                  <c:v>0.65565300000000004</c:v>
                </c:pt>
                <c:pt idx="11085">
                  <c:v>0.65577799999999997</c:v>
                </c:pt>
                <c:pt idx="11086">
                  <c:v>0.65590199999999999</c:v>
                </c:pt>
                <c:pt idx="11087">
                  <c:v>0.65602700000000003</c:v>
                </c:pt>
                <c:pt idx="11088">
                  <c:v>0.65615199999999996</c:v>
                </c:pt>
                <c:pt idx="11089">
                  <c:v>0.656277</c:v>
                </c:pt>
                <c:pt idx="11090">
                  <c:v>0.65640100000000001</c:v>
                </c:pt>
                <c:pt idx="11091">
                  <c:v>0.65652600000000005</c:v>
                </c:pt>
                <c:pt idx="11092">
                  <c:v>0.65664999999999996</c:v>
                </c:pt>
                <c:pt idx="11093">
                  <c:v>0.656775</c:v>
                </c:pt>
                <c:pt idx="11094">
                  <c:v>0.65689900000000001</c:v>
                </c:pt>
                <c:pt idx="11095">
                  <c:v>0.65702300000000002</c:v>
                </c:pt>
                <c:pt idx="11096">
                  <c:v>0.65714799999999995</c:v>
                </c:pt>
                <c:pt idx="11097">
                  <c:v>0.65727199999999997</c:v>
                </c:pt>
                <c:pt idx="11098">
                  <c:v>0.65739599999999998</c:v>
                </c:pt>
                <c:pt idx="11099">
                  <c:v>0.65751999999999999</c:v>
                </c:pt>
                <c:pt idx="11100">
                  <c:v>0.65764400000000001</c:v>
                </c:pt>
                <c:pt idx="11101">
                  <c:v>0.65776800000000002</c:v>
                </c:pt>
                <c:pt idx="11102">
                  <c:v>0.65789200000000003</c:v>
                </c:pt>
                <c:pt idx="11103">
                  <c:v>0.65801600000000005</c:v>
                </c:pt>
                <c:pt idx="11104">
                  <c:v>0.65813999999999995</c:v>
                </c:pt>
                <c:pt idx="11105">
                  <c:v>0.65826399999999996</c:v>
                </c:pt>
                <c:pt idx="11106">
                  <c:v>0.65838799999999997</c:v>
                </c:pt>
                <c:pt idx="11107">
                  <c:v>0.65851099999999996</c:v>
                </c:pt>
                <c:pt idx="11108">
                  <c:v>0.65863499999999997</c:v>
                </c:pt>
                <c:pt idx="11109">
                  <c:v>0.65875899999999998</c:v>
                </c:pt>
                <c:pt idx="11110">
                  <c:v>0.65888199999999997</c:v>
                </c:pt>
                <c:pt idx="11111">
                  <c:v>0.65900599999999998</c:v>
                </c:pt>
                <c:pt idx="11112">
                  <c:v>0.65912899999999996</c:v>
                </c:pt>
                <c:pt idx="11113">
                  <c:v>0.65925199999999995</c:v>
                </c:pt>
                <c:pt idx="11114">
                  <c:v>0.65937599999999996</c:v>
                </c:pt>
                <c:pt idx="11115">
                  <c:v>0.65949899999999995</c:v>
                </c:pt>
                <c:pt idx="11116">
                  <c:v>0.65962200000000004</c:v>
                </c:pt>
                <c:pt idx="11117">
                  <c:v>0.65974500000000003</c:v>
                </c:pt>
                <c:pt idx="11118">
                  <c:v>0.65986800000000001</c:v>
                </c:pt>
                <c:pt idx="11119">
                  <c:v>0.65999200000000002</c:v>
                </c:pt>
                <c:pt idx="11120">
                  <c:v>0.66011399999999998</c:v>
                </c:pt>
                <c:pt idx="11121">
                  <c:v>0.66023699999999996</c:v>
                </c:pt>
                <c:pt idx="11122">
                  <c:v>0.66035999999999995</c:v>
                </c:pt>
                <c:pt idx="11123">
                  <c:v>0.66048300000000004</c:v>
                </c:pt>
                <c:pt idx="11124">
                  <c:v>0.66060600000000003</c:v>
                </c:pt>
                <c:pt idx="11125">
                  <c:v>0.66072900000000001</c:v>
                </c:pt>
                <c:pt idx="11126">
                  <c:v>0.66085099999999997</c:v>
                </c:pt>
                <c:pt idx="11127">
                  <c:v>0.66097399999999995</c:v>
                </c:pt>
                <c:pt idx="11128">
                  <c:v>0.66109600000000002</c:v>
                </c:pt>
                <c:pt idx="11129">
                  <c:v>0.661219</c:v>
                </c:pt>
                <c:pt idx="11130">
                  <c:v>0.66134099999999996</c:v>
                </c:pt>
                <c:pt idx="11131">
                  <c:v>0.66146400000000005</c:v>
                </c:pt>
                <c:pt idx="11132">
                  <c:v>0.66158600000000001</c:v>
                </c:pt>
                <c:pt idx="11133">
                  <c:v>0.66170799999999996</c:v>
                </c:pt>
                <c:pt idx="11134">
                  <c:v>0.66183099999999995</c:v>
                </c:pt>
                <c:pt idx="11135">
                  <c:v>0.66195300000000001</c:v>
                </c:pt>
                <c:pt idx="11136">
                  <c:v>0.66207499999999997</c:v>
                </c:pt>
                <c:pt idx="11137">
                  <c:v>0.66219700000000004</c:v>
                </c:pt>
                <c:pt idx="11138">
                  <c:v>0.66231899999999999</c:v>
                </c:pt>
                <c:pt idx="11139">
                  <c:v>0.66244099999999995</c:v>
                </c:pt>
                <c:pt idx="11140">
                  <c:v>0.66256300000000001</c:v>
                </c:pt>
                <c:pt idx="11141">
                  <c:v>0.66268499999999997</c:v>
                </c:pt>
                <c:pt idx="11142">
                  <c:v>0.66280700000000004</c:v>
                </c:pt>
                <c:pt idx="11143">
                  <c:v>0.66292799999999996</c:v>
                </c:pt>
                <c:pt idx="11144">
                  <c:v>0.66305000000000003</c:v>
                </c:pt>
                <c:pt idx="11145">
                  <c:v>0.66317199999999998</c:v>
                </c:pt>
                <c:pt idx="11146">
                  <c:v>0.66329300000000002</c:v>
                </c:pt>
                <c:pt idx="11147">
                  <c:v>0.66341499999999998</c:v>
                </c:pt>
                <c:pt idx="11148">
                  <c:v>0.66353600000000001</c:v>
                </c:pt>
                <c:pt idx="11149">
                  <c:v>0.66365799999999997</c:v>
                </c:pt>
                <c:pt idx="11150">
                  <c:v>0.66377900000000001</c:v>
                </c:pt>
                <c:pt idx="11151">
                  <c:v>0.66390000000000005</c:v>
                </c:pt>
                <c:pt idx="11152">
                  <c:v>0.664022</c:v>
                </c:pt>
                <c:pt idx="11153">
                  <c:v>0.66414300000000004</c:v>
                </c:pt>
                <c:pt idx="11154">
                  <c:v>0.66426399999999997</c:v>
                </c:pt>
                <c:pt idx="11155">
                  <c:v>0.664385</c:v>
                </c:pt>
                <c:pt idx="11156">
                  <c:v>0.66450600000000004</c:v>
                </c:pt>
                <c:pt idx="11157">
                  <c:v>0.66462699999999997</c:v>
                </c:pt>
                <c:pt idx="11158">
                  <c:v>0.66474800000000001</c:v>
                </c:pt>
                <c:pt idx="11159">
                  <c:v>0.66486900000000004</c:v>
                </c:pt>
                <c:pt idx="11160">
                  <c:v>0.66498999999999997</c:v>
                </c:pt>
                <c:pt idx="11161">
                  <c:v>0.66511100000000001</c:v>
                </c:pt>
                <c:pt idx="11162">
                  <c:v>0.66523200000000005</c:v>
                </c:pt>
                <c:pt idx="11163">
                  <c:v>0.66535200000000005</c:v>
                </c:pt>
                <c:pt idx="11164">
                  <c:v>0.66547299999999998</c:v>
                </c:pt>
                <c:pt idx="11165">
                  <c:v>0.66559299999999999</c:v>
                </c:pt>
                <c:pt idx="11166">
                  <c:v>0.66571400000000003</c:v>
                </c:pt>
                <c:pt idx="11167">
                  <c:v>0.66583400000000004</c:v>
                </c:pt>
                <c:pt idx="11168">
                  <c:v>0.66595499999999996</c:v>
                </c:pt>
                <c:pt idx="11169">
                  <c:v>0.66607499999999997</c:v>
                </c:pt>
                <c:pt idx="11170">
                  <c:v>0.66619499999999998</c:v>
                </c:pt>
                <c:pt idx="11171">
                  <c:v>0.66631600000000002</c:v>
                </c:pt>
                <c:pt idx="11172">
                  <c:v>0.66643600000000003</c:v>
                </c:pt>
                <c:pt idx="11173">
                  <c:v>0.66655600000000004</c:v>
                </c:pt>
                <c:pt idx="11174">
                  <c:v>0.66667600000000005</c:v>
                </c:pt>
                <c:pt idx="11175">
                  <c:v>0.66679600000000006</c:v>
                </c:pt>
                <c:pt idx="11176">
                  <c:v>0.66691599999999995</c:v>
                </c:pt>
                <c:pt idx="11177">
                  <c:v>0.66703599999999996</c:v>
                </c:pt>
                <c:pt idx="11178">
                  <c:v>0.66715599999999997</c:v>
                </c:pt>
                <c:pt idx="11179">
                  <c:v>0.66727599999999998</c:v>
                </c:pt>
                <c:pt idx="11180">
                  <c:v>0.66739599999999999</c:v>
                </c:pt>
                <c:pt idx="11181">
                  <c:v>0.66751499999999997</c:v>
                </c:pt>
                <c:pt idx="11182">
                  <c:v>0.66763499999999998</c:v>
                </c:pt>
                <c:pt idx="11183">
                  <c:v>0.66775499999999999</c:v>
                </c:pt>
                <c:pt idx="11184">
                  <c:v>0.66787399999999997</c:v>
                </c:pt>
                <c:pt idx="11185">
                  <c:v>0.66799399999999998</c:v>
                </c:pt>
                <c:pt idx="11186">
                  <c:v>0.66811299999999996</c:v>
                </c:pt>
                <c:pt idx="11187">
                  <c:v>0.66823200000000005</c:v>
                </c:pt>
                <c:pt idx="11188">
                  <c:v>0.66835199999999995</c:v>
                </c:pt>
                <c:pt idx="11189">
                  <c:v>0.66847100000000004</c:v>
                </c:pt>
                <c:pt idx="11190">
                  <c:v>0.66859000000000002</c:v>
                </c:pt>
                <c:pt idx="11191">
                  <c:v>0.66871000000000003</c:v>
                </c:pt>
                <c:pt idx="11192">
                  <c:v>0.66882900000000001</c:v>
                </c:pt>
                <c:pt idx="11193">
                  <c:v>0.66894799999999999</c:v>
                </c:pt>
                <c:pt idx="11194">
                  <c:v>0.66906699999999997</c:v>
                </c:pt>
                <c:pt idx="11195">
                  <c:v>0.66918599999999995</c:v>
                </c:pt>
                <c:pt idx="11196">
                  <c:v>0.66930500000000004</c:v>
                </c:pt>
                <c:pt idx="11197">
                  <c:v>0.66942400000000002</c:v>
                </c:pt>
                <c:pt idx="11198">
                  <c:v>0.66954199999999997</c:v>
                </c:pt>
                <c:pt idx="11199">
                  <c:v>0.66966099999999995</c:v>
                </c:pt>
                <c:pt idx="11200">
                  <c:v>0.66978000000000004</c:v>
                </c:pt>
                <c:pt idx="11201">
                  <c:v>0.66989799999999999</c:v>
                </c:pt>
                <c:pt idx="11202">
                  <c:v>0.67001699999999997</c:v>
                </c:pt>
                <c:pt idx="11203">
                  <c:v>0.67013599999999995</c:v>
                </c:pt>
                <c:pt idx="11204">
                  <c:v>0.67025400000000002</c:v>
                </c:pt>
                <c:pt idx="11205">
                  <c:v>0.670373</c:v>
                </c:pt>
                <c:pt idx="11206">
                  <c:v>0.67049099999999995</c:v>
                </c:pt>
                <c:pt idx="11207">
                  <c:v>0.67060900000000001</c:v>
                </c:pt>
                <c:pt idx="11208">
                  <c:v>0.67072799999999999</c:v>
                </c:pt>
                <c:pt idx="11209">
                  <c:v>0.67084600000000005</c:v>
                </c:pt>
                <c:pt idx="11210">
                  <c:v>0.670964</c:v>
                </c:pt>
                <c:pt idx="11211">
                  <c:v>0.67108199999999996</c:v>
                </c:pt>
                <c:pt idx="11212">
                  <c:v>0.67120000000000002</c:v>
                </c:pt>
                <c:pt idx="11213">
                  <c:v>0.67131799999999997</c:v>
                </c:pt>
                <c:pt idx="11214">
                  <c:v>0.67143600000000003</c:v>
                </c:pt>
                <c:pt idx="11215">
                  <c:v>0.67155399999999998</c:v>
                </c:pt>
                <c:pt idx="11216">
                  <c:v>0.67167200000000005</c:v>
                </c:pt>
                <c:pt idx="11217">
                  <c:v>0.67179</c:v>
                </c:pt>
                <c:pt idx="11218">
                  <c:v>0.67190700000000003</c:v>
                </c:pt>
                <c:pt idx="11219">
                  <c:v>0.67202499999999998</c:v>
                </c:pt>
                <c:pt idx="11220">
                  <c:v>0.67214300000000005</c:v>
                </c:pt>
                <c:pt idx="11221">
                  <c:v>0.67225999999999997</c:v>
                </c:pt>
                <c:pt idx="11222">
                  <c:v>0.67237800000000003</c:v>
                </c:pt>
                <c:pt idx="11223">
                  <c:v>0.67249499999999995</c:v>
                </c:pt>
                <c:pt idx="11224">
                  <c:v>0.67261300000000002</c:v>
                </c:pt>
                <c:pt idx="11225">
                  <c:v>0.67273000000000005</c:v>
                </c:pt>
                <c:pt idx="11226">
                  <c:v>0.67284699999999997</c:v>
                </c:pt>
                <c:pt idx="11227">
                  <c:v>0.67296500000000004</c:v>
                </c:pt>
                <c:pt idx="11228">
                  <c:v>0.67308199999999996</c:v>
                </c:pt>
                <c:pt idx="11229">
                  <c:v>0.67319899999999999</c:v>
                </c:pt>
                <c:pt idx="11230">
                  <c:v>0.67331600000000003</c:v>
                </c:pt>
                <c:pt idx="11231">
                  <c:v>0.67343299999999995</c:v>
                </c:pt>
                <c:pt idx="11232">
                  <c:v>0.67354999999999998</c:v>
                </c:pt>
                <c:pt idx="11233">
                  <c:v>0.67366700000000002</c:v>
                </c:pt>
                <c:pt idx="11234">
                  <c:v>0.67378400000000005</c:v>
                </c:pt>
                <c:pt idx="11235">
                  <c:v>0.67390099999999997</c:v>
                </c:pt>
                <c:pt idx="11236">
                  <c:v>0.67401800000000001</c:v>
                </c:pt>
                <c:pt idx="11237">
                  <c:v>0.67413400000000001</c:v>
                </c:pt>
                <c:pt idx="11238">
                  <c:v>0.67425100000000004</c:v>
                </c:pt>
                <c:pt idx="11239">
                  <c:v>0.67436799999999997</c:v>
                </c:pt>
                <c:pt idx="11240">
                  <c:v>0.67448399999999997</c:v>
                </c:pt>
                <c:pt idx="11241">
                  <c:v>0.67460100000000001</c:v>
                </c:pt>
                <c:pt idx="11242">
                  <c:v>0.67471700000000001</c:v>
                </c:pt>
                <c:pt idx="11243">
                  <c:v>0.67483400000000004</c:v>
                </c:pt>
                <c:pt idx="11244">
                  <c:v>0.67495000000000005</c:v>
                </c:pt>
                <c:pt idx="11245">
                  <c:v>0.67506600000000005</c:v>
                </c:pt>
                <c:pt idx="11246">
                  <c:v>0.67518199999999995</c:v>
                </c:pt>
                <c:pt idx="11247">
                  <c:v>0.67529899999999998</c:v>
                </c:pt>
                <c:pt idx="11248">
                  <c:v>0.67541499999999999</c:v>
                </c:pt>
                <c:pt idx="11249">
                  <c:v>0.67553099999999999</c:v>
                </c:pt>
                <c:pt idx="11250">
                  <c:v>0.675647</c:v>
                </c:pt>
                <c:pt idx="11251">
                  <c:v>0.675763</c:v>
                </c:pt>
                <c:pt idx="11252">
                  <c:v>0.67587900000000001</c:v>
                </c:pt>
                <c:pt idx="11253">
                  <c:v>0.67599500000000001</c:v>
                </c:pt>
                <c:pt idx="11254">
                  <c:v>0.67610999999999999</c:v>
                </c:pt>
                <c:pt idx="11255">
                  <c:v>0.67622599999999999</c:v>
                </c:pt>
                <c:pt idx="11256">
                  <c:v>0.676342</c:v>
                </c:pt>
                <c:pt idx="11257">
                  <c:v>0.676458</c:v>
                </c:pt>
                <c:pt idx="11258">
                  <c:v>0.67657299999999998</c:v>
                </c:pt>
                <c:pt idx="11259">
                  <c:v>0.67668899999999998</c:v>
                </c:pt>
                <c:pt idx="11260">
                  <c:v>0.67680399999999996</c:v>
                </c:pt>
                <c:pt idx="11261">
                  <c:v>0.67691999999999997</c:v>
                </c:pt>
                <c:pt idx="11262">
                  <c:v>0.67703500000000005</c:v>
                </c:pt>
                <c:pt idx="11263">
                  <c:v>0.67715000000000003</c:v>
                </c:pt>
                <c:pt idx="11264">
                  <c:v>0.67726600000000003</c:v>
                </c:pt>
                <c:pt idx="11265">
                  <c:v>0.67738100000000001</c:v>
                </c:pt>
                <c:pt idx="11266">
                  <c:v>0.67749599999999999</c:v>
                </c:pt>
                <c:pt idx="11267">
                  <c:v>0.67761099999999996</c:v>
                </c:pt>
                <c:pt idx="11268">
                  <c:v>0.67772600000000005</c:v>
                </c:pt>
                <c:pt idx="11269">
                  <c:v>0.67784100000000003</c:v>
                </c:pt>
                <c:pt idx="11270">
                  <c:v>0.677956</c:v>
                </c:pt>
                <c:pt idx="11271">
                  <c:v>0.67807099999999998</c:v>
                </c:pt>
                <c:pt idx="11272">
                  <c:v>0.67818599999999996</c:v>
                </c:pt>
                <c:pt idx="11273">
                  <c:v>0.67830100000000004</c:v>
                </c:pt>
                <c:pt idx="11274">
                  <c:v>0.67841499999999999</c:v>
                </c:pt>
                <c:pt idx="11275">
                  <c:v>0.67852999999999997</c:v>
                </c:pt>
                <c:pt idx="11276">
                  <c:v>0.67864500000000005</c:v>
                </c:pt>
                <c:pt idx="11277">
                  <c:v>0.678759</c:v>
                </c:pt>
                <c:pt idx="11278">
                  <c:v>0.67887399999999998</c:v>
                </c:pt>
                <c:pt idx="11279">
                  <c:v>0.67898800000000004</c:v>
                </c:pt>
                <c:pt idx="11280">
                  <c:v>0.67910199999999998</c:v>
                </c:pt>
                <c:pt idx="11281">
                  <c:v>0.67921699999999996</c:v>
                </c:pt>
                <c:pt idx="11282">
                  <c:v>0.67933100000000002</c:v>
                </c:pt>
                <c:pt idx="11283">
                  <c:v>0.67944499999999997</c:v>
                </c:pt>
                <c:pt idx="11284">
                  <c:v>0.67955900000000002</c:v>
                </c:pt>
                <c:pt idx="11285">
                  <c:v>0.67967299999999997</c:v>
                </c:pt>
                <c:pt idx="11286">
                  <c:v>0.67978799999999995</c:v>
                </c:pt>
                <c:pt idx="11287">
                  <c:v>0.67990200000000001</c:v>
                </c:pt>
                <c:pt idx="11288">
                  <c:v>0.68001500000000004</c:v>
                </c:pt>
                <c:pt idx="11289">
                  <c:v>0.68012899999999998</c:v>
                </c:pt>
                <c:pt idx="11290">
                  <c:v>0.68024300000000004</c:v>
                </c:pt>
                <c:pt idx="11291">
                  <c:v>0.68035699999999999</c:v>
                </c:pt>
                <c:pt idx="11292">
                  <c:v>0.68047100000000005</c:v>
                </c:pt>
                <c:pt idx="11293">
                  <c:v>0.68058399999999997</c:v>
                </c:pt>
                <c:pt idx="11294">
                  <c:v>0.68069800000000003</c:v>
                </c:pt>
                <c:pt idx="11295">
                  <c:v>0.68081100000000006</c:v>
                </c:pt>
                <c:pt idx="11296">
                  <c:v>0.680925</c:v>
                </c:pt>
                <c:pt idx="11297">
                  <c:v>0.68103800000000003</c:v>
                </c:pt>
                <c:pt idx="11298">
                  <c:v>0.68115199999999998</c:v>
                </c:pt>
                <c:pt idx="11299">
                  <c:v>0.68126500000000001</c:v>
                </c:pt>
                <c:pt idx="11300">
                  <c:v>0.68137800000000004</c:v>
                </c:pt>
                <c:pt idx="11301">
                  <c:v>0.68149199999999999</c:v>
                </c:pt>
                <c:pt idx="11302">
                  <c:v>0.68160500000000002</c:v>
                </c:pt>
                <c:pt idx="11303">
                  <c:v>0.68171800000000005</c:v>
                </c:pt>
                <c:pt idx="11304">
                  <c:v>0.68183099999999996</c:v>
                </c:pt>
                <c:pt idx="11305">
                  <c:v>0.68194399999999999</c:v>
                </c:pt>
                <c:pt idx="11306">
                  <c:v>0.68205700000000002</c:v>
                </c:pt>
                <c:pt idx="11307">
                  <c:v>0.68217000000000005</c:v>
                </c:pt>
                <c:pt idx="11308">
                  <c:v>0.68228200000000006</c:v>
                </c:pt>
                <c:pt idx="11309">
                  <c:v>0.68239499999999997</c:v>
                </c:pt>
                <c:pt idx="11310">
                  <c:v>0.682508</c:v>
                </c:pt>
                <c:pt idx="11311">
                  <c:v>0.68262</c:v>
                </c:pt>
                <c:pt idx="11312">
                  <c:v>0.68273300000000003</c:v>
                </c:pt>
                <c:pt idx="11313">
                  <c:v>0.68284500000000004</c:v>
                </c:pt>
                <c:pt idx="11314">
                  <c:v>0.68295799999999995</c:v>
                </c:pt>
                <c:pt idx="11315">
                  <c:v>0.68306999999999995</c:v>
                </c:pt>
                <c:pt idx="11316">
                  <c:v>0.68318299999999998</c:v>
                </c:pt>
                <c:pt idx="11317">
                  <c:v>0.68329499999999999</c:v>
                </c:pt>
                <c:pt idx="11318">
                  <c:v>0.68340699999999999</c:v>
                </c:pt>
                <c:pt idx="11319">
                  <c:v>0.68351899999999999</c:v>
                </c:pt>
                <c:pt idx="11320">
                  <c:v>0.68363099999999999</c:v>
                </c:pt>
                <c:pt idx="11321">
                  <c:v>0.68374299999999999</c:v>
                </c:pt>
                <c:pt idx="11322">
                  <c:v>0.68385499999999999</c:v>
                </c:pt>
                <c:pt idx="11323">
                  <c:v>0.68396699999999999</c:v>
                </c:pt>
                <c:pt idx="11324">
                  <c:v>0.68407899999999999</c:v>
                </c:pt>
                <c:pt idx="11325">
                  <c:v>0.68419099999999999</c:v>
                </c:pt>
                <c:pt idx="11326">
                  <c:v>0.68430299999999999</c:v>
                </c:pt>
                <c:pt idx="11327">
                  <c:v>0.68441399999999997</c:v>
                </c:pt>
                <c:pt idx="11328">
                  <c:v>0.68452599999999997</c:v>
                </c:pt>
                <c:pt idx="11329">
                  <c:v>0.68463700000000005</c:v>
                </c:pt>
                <c:pt idx="11330">
                  <c:v>0.68474900000000005</c:v>
                </c:pt>
                <c:pt idx="11331">
                  <c:v>0.68486000000000002</c:v>
                </c:pt>
                <c:pt idx="11332">
                  <c:v>0.68497200000000003</c:v>
                </c:pt>
                <c:pt idx="11333">
                  <c:v>0.685083</c:v>
                </c:pt>
                <c:pt idx="11334">
                  <c:v>0.68519399999999997</c:v>
                </c:pt>
                <c:pt idx="11335">
                  <c:v>0.68530500000000005</c:v>
                </c:pt>
                <c:pt idx="11336">
                  <c:v>0.68541700000000005</c:v>
                </c:pt>
                <c:pt idx="11337">
                  <c:v>0.68552800000000003</c:v>
                </c:pt>
                <c:pt idx="11338">
                  <c:v>0.685639</c:v>
                </c:pt>
                <c:pt idx="11339">
                  <c:v>0.68574999999999997</c:v>
                </c:pt>
                <c:pt idx="11340">
                  <c:v>0.68586000000000003</c:v>
                </c:pt>
                <c:pt idx="11341">
                  <c:v>0.685971</c:v>
                </c:pt>
                <c:pt idx="11342">
                  <c:v>0.68608199999999997</c:v>
                </c:pt>
                <c:pt idx="11343">
                  <c:v>0.68619300000000005</c:v>
                </c:pt>
                <c:pt idx="11344">
                  <c:v>0.686303</c:v>
                </c:pt>
                <c:pt idx="11345">
                  <c:v>0.68641399999999997</c:v>
                </c:pt>
                <c:pt idx="11346">
                  <c:v>0.68652400000000002</c:v>
                </c:pt>
                <c:pt idx="11347">
                  <c:v>0.686635</c:v>
                </c:pt>
                <c:pt idx="11348">
                  <c:v>0.68674500000000005</c:v>
                </c:pt>
                <c:pt idx="11349">
                  <c:v>0.68685499999999999</c:v>
                </c:pt>
                <c:pt idx="11350">
                  <c:v>0.68696599999999997</c:v>
                </c:pt>
                <c:pt idx="11351">
                  <c:v>0.68707600000000002</c:v>
                </c:pt>
                <c:pt idx="11352">
                  <c:v>0.68718599999999996</c:v>
                </c:pt>
                <c:pt idx="11353">
                  <c:v>0.68729600000000002</c:v>
                </c:pt>
                <c:pt idx="11354">
                  <c:v>0.68740599999999996</c:v>
                </c:pt>
                <c:pt idx="11355">
                  <c:v>0.68751600000000002</c:v>
                </c:pt>
                <c:pt idx="11356">
                  <c:v>0.68762500000000004</c:v>
                </c:pt>
                <c:pt idx="11357">
                  <c:v>0.68773499999999999</c:v>
                </c:pt>
                <c:pt idx="11358">
                  <c:v>0.68784500000000004</c:v>
                </c:pt>
                <c:pt idx="11359">
                  <c:v>0.68795499999999998</c:v>
                </c:pt>
                <c:pt idx="11360">
                  <c:v>0.68806400000000001</c:v>
                </c:pt>
                <c:pt idx="11361">
                  <c:v>0.68817399999999995</c:v>
                </c:pt>
                <c:pt idx="11362">
                  <c:v>0.68828299999999998</c:v>
                </c:pt>
                <c:pt idx="11363">
                  <c:v>0.688392</c:v>
                </c:pt>
                <c:pt idx="11364">
                  <c:v>0.68850199999999995</c:v>
                </c:pt>
                <c:pt idx="11365">
                  <c:v>0.68861099999999997</c:v>
                </c:pt>
                <c:pt idx="11366">
                  <c:v>0.68872</c:v>
                </c:pt>
                <c:pt idx="11367">
                  <c:v>0.68882900000000002</c:v>
                </c:pt>
                <c:pt idx="11368">
                  <c:v>0.68893800000000005</c:v>
                </c:pt>
                <c:pt idx="11369">
                  <c:v>0.68904699999999997</c:v>
                </c:pt>
                <c:pt idx="11370">
                  <c:v>0.68915599999999999</c:v>
                </c:pt>
                <c:pt idx="11371">
                  <c:v>0.68926399999999999</c:v>
                </c:pt>
                <c:pt idx="11372">
                  <c:v>0.68937300000000001</c:v>
                </c:pt>
                <c:pt idx="11373">
                  <c:v>0.68948200000000004</c:v>
                </c:pt>
                <c:pt idx="11374">
                  <c:v>0.68959000000000004</c:v>
                </c:pt>
                <c:pt idx="11375">
                  <c:v>0.68969899999999995</c:v>
                </c:pt>
                <c:pt idx="11376">
                  <c:v>0.68980699999999995</c:v>
                </c:pt>
                <c:pt idx="11377">
                  <c:v>0.68991599999999997</c:v>
                </c:pt>
                <c:pt idx="11378">
                  <c:v>0.69002399999999997</c:v>
                </c:pt>
                <c:pt idx="11379">
                  <c:v>0.69013199999999997</c:v>
                </c:pt>
                <c:pt idx="11380">
                  <c:v>0.69023999999999996</c:v>
                </c:pt>
                <c:pt idx="11381">
                  <c:v>0.69034799999999996</c:v>
                </c:pt>
                <c:pt idx="11382">
                  <c:v>0.69045599999999996</c:v>
                </c:pt>
                <c:pt idx="11383">
                  <c:v>0.69056399999999996</c:v>
                </c:pt>
                <c:pt idx="11384">
                  <c:v>0.69067199999999995</c:v>
                </c:pt>
                <c:pt idx="11385">
                  <c:v>0.69077900000000003</c:v>
                </c:pt>
                <c:pt idx="11386">
                  <c:v>0.69088700000000003</c:v>
                </c:pt>
                <c:pt idx="11387">
                  <c:v>0.69099500000000003</c:v>
                </c:pt>
                <c:pt idx="11388">
                  <c:v>0.69110199999999999</c:v>
                </c:pt>
                <c:pt idx="11389">
                  <c:v>0.69120999999999999</c:v>
                </c:pt>
                <c:pt idx="11390">
                  <c:v>0.69131699999999996</c:v>
                </c:pt>
                <c:pt idx="11391">
                  <c:v>0.69142400000000004</c:v>
                </c:pt>
                <c:pt idx="11392">
                  <c:v>0.69153100000000001</c:v>
                </c:pt>
                <c:pt idx="11393">
                  <c:v>0.69163799999999998</c:v>
                </c:pt>
                <c:pt idx="11394">
                  <c:v>0.69174500000000005</c:v>
                </c:pt>
                <c:pt idx="11395">
                  <c:v>0.69185200000000002</c:v>
                </c:pt>
                <c:pt idx="11396">
                  <c:v>0.69195899999999999</c:v>
                </c:pt>
                <c:pt idx="11397">
                  <c:v>0.69206599999999996</c:v>
                </c:pt>
                <c:pt idx="11398">
                  <c:v>0.69217200000000001</c:v>
                </c:pt>
                <c:pt idx="11399">
                  <c:v>0.69227899999999998</c:v>
                </c:pt>
                <c:pt idx="11400">
                  <c:v>0.69238500000000003</c:v>
                </c:pt>
                <c:pt idx="11401">
                  <c:v>0.692492</c:v>
                </c:pt>
                <c:pt idx="11402">
                  <c:v>0.69259800000000005</c:v>
                </c:pt>
                <c:pt idx="11403">
                  <c:v>0.69270399999999999</c:v>
                </c:pt>
                <c:pt idx="11404">
                  <c:v>0.69281099999999995</c:v>
                </c:pt>
                <c:pt idx="11405">
                  <c:v>0.69291700000000001</c:v>
                </c:pt>
                <c:pt idx="11406">
                  <c:v>0.69302200000000003</c:v>
                </c:pt>
                <c:pt idx="11407">
                  <c:v>0.69312799999999997</c:v>
                </c:pt>
                <c:pt idx="11408">
                  <c:v>0.69323400000000002</c:v>
                </c:pt>
                <c:pt idx="11409">
                  <c:v>0.69333999999999996</c:v>
                </c:pt>
                <c:pt idx="11410">
                  <c:v>0.69344499999999998</c:v>
                </c:pt>
                <c:pt idx="11411">
                  <c:v>0.69355100000000003</c:v>
                </c:pt>
                <c:pt idx="11412">
                  <c:v>0.69365600000000005</c:v>
                </c:pt>
                <c:pt idx="11413">
                  <c:v>0.69376199999999999</c:v>
                </c:pt>
                <c:pt idx="11414">
                  <c:v>0.69386700000000001</c:v>
                </c:pt>
                <c:pt idx="11415">
                  <c:v>0.69397200000000003</c:v>
                </c:pt>
                <c:pt idx="11416">
                  <c:v>0.69407700000000006</c:v>
                </c:pt>
                <c:pt idx="11417">
                  <c:v>0.69418199999999997</c:v>
                </c:pt>
                <c:pt idx="11418">
                  <c:v>0.69428699999999999</c:v>
                </c:pt>
                <c:pt idx="11419">
                  <c:v>0.69439099999999998</c:v>
                </c:pt>
                <c:pt idx="11420">
                  <c:v>0.694496</c:v>
                </c:pt>
                <c:pt idx="11421">
                  <c:v>0.6946</c:v>
                </c:pt>
                <c:pt idx="11422">
                  <c:v>0.69470500000000002</c:v>
                </c:pt>
                <c:pt idx="11423">
                  <c:v>0.69480900000000001</c:v>
                </c:pt>
                <c:pt idx="11424">
                  <c:v>0.694913</c:v>
                </c:pt>
                <c:pt idx="11425">
                  <c:v>0.695017</c:v>
                </c:pt>
                <c:pt idx="11426">
                  <c:v>0.69512099999999999</c:v>
                </c:pt>
                <c:pt idx="11427">
                  <c:v>0.69522499999999998</c:v>
                </c:pt>
                <c:pt idx="11428">
                  <c:v>0.69532899999999997</c:v>
                </c:pt>
                <c:pt idx="11429">
                  <c:v>0.69543299999999997</c:v>
                </c:pt>
                <c:pt idx="11430">
                  <c:v>0.69553600000000004</c:v>
                </c:pt>
                <c:pt idx="11431">
                  <c:v>0.69563900000000001</c:v>
                </c:pt>
                <c:pt idx="11432">
                  <c:v>0.695743</c:v>
                </c:pt>
                <c:pt idx="11433">
                  <c:v>0.69584599999999996</c:v>
                </c:pt>
                <c:pt idx="11434">
                  <c:v>0.69594900000000004</c:v>
                </c:pt>
                <c:pt idx="11435">
                  <c:v>0.696052</c:v>
                </c:pt>
                <c:pt idx="11436">
                  <c:v>0.69615499999999997</c:v>
                </c:pt>
                <c:pt idx="11437">
                  <c:v>0.69625800000000004</c:v>
                </c:pt>
                <c:pt idx="11438">
                  <c:v>0.69635999999999998</c:v>
                </c:pt>
                <c:pt idx="11439">
                  <c:v>0.69646300000000005</c:v>
                </c:pt>
                <c:pt idx="11440">
                  <c:v>0.69656499999999999</c:v>
                </c:pt>
                <c:pt idx="11441">
                  <c:v>0.69666700000000004</c:v>
                </c:pt>
                <c:pt idx="11442">
                  <c:v>0.69676899999999997</c:v>
                </c:pt>
                <c:pt idx="11443">
                  <c:v>0.69687100000000002</c:v>
                </c:pt>
                <c:pt idx="11444">
                  <c:v>0.69697299999999995</c:v>
                </c:pt>
                <c:pt idx="11445">
                  <c:v>0.697075</c:v>
                </c:pt>
                <c:pt idx="11446">
                  <c:v>0.69717700000000005</c:v>
                </c:pt>
                <c:pt idx="11447">
                  <c:v>0.69727799999999995</c:v>
                </c:pt>
                <c:pt idx="11448">
                  <c:v>0.69738</c:v>
                </c:pt>
                <c:pt idx="11449">
                  <c:v>0.69748100000000002</c:v>
                </c:pt>
                <c:pt idx="11450">
                  <c:v>0.69758200000000004</c:v>
                </c:pt>
                <c:pt idx="11451">
                  <c:v>0.69768300000000005</c:v>
                </c:pt>
                <c:pt idx="11452">
                  <c:v>0.69778399999999996</c:v>
                </c:pt>
                <c:pt idx="11453">
                  <c:v>0.69788399999999995</c:v>
                </c:pt>
                <c:pt idx="11454">
                  <c:v>0.69798499999999997</c:v>
                </c:pt>
                <c:pt idx="11455">
                  <c:v>0.69808499999999996</c:v>
                </c:pt>
                <c:pt idx="11456">
                  <c:v>0.69818499999999994</c:v>
                </c:pt>
                <c:pt idx="11457">
                  <c:v>0.69828599999999996</c:v>
                </c:pt>
                <c:pt idx="11458">
                  <c:v>0.69838599999999995</c:v>
                </c:pt>
                <c:pt idx="11459">
                  <c:v>0.69848500000000002</c:v>
                </c:pt>
                <c:pt idx="11460">
                  <c:v>0.69858500000000001</c:v>
                </c:pt>
                <c:pt idx="11461">
                  <c:v>0.698685</c:v>
                </c:pt>
                <c:pt idx="11462">
                  <c:v>0.69878399999999996</c:v>
                </c:pt>
                <c:pt idx="11463">
                  <c:v>0.69888300000000003</c:v>
                </c:pt>
                <c:pt idx="11464">
                  <c:v>0.69898199999999999</c:v>
                </c:pt>
                <c:pt idx="11465">
                  <c:v>0.69908099999999995</c:v>
                </c:pt>
                <c:pt idx="11466">
                  <c:v>0.69918000000000002</c:v>
                </c:pt>
                <c:pt idx="11467">
                  <c:v>0.69927799999999996</c:v>
                </c:pt>
                <c:pt idx="11468">
                  <c:v>0.69937700000000003</c:v>
                </c:pt>
                <c:pt idx="11469">
                  <c:v>0.69947499999999996</c:v>
                </c:pt>
                <c:pt idx="11470">
                  <c:v>0.699573</c:v>
                </c:pt>
                <c:pt idx="11471">
                  <c:v>0.69967100000000004</c:v>
                </c:pt>
                <c:pt idx="11472">
                  <c:v>0.69976899999999997</c:v>
                </c:pt>
                <c:pt idx="11473">
                  <c:v>0.69986599999999999</c:v>
                </c:pt>
                <c:pt idx="11474">
                  <c:v>0.69996400000000003</c:v>
                </c:pt>
                <c:pt idx="11475">
                  <c:v>0.70006100000000004</c:v>
                </c:pt>
                <c:pt idx="11476">
                  <c:v>0.70015799999999995</c:v>
                </c:pt>
                <c:pt idx="11477">
                  <c:v>0.70025499999999996</c:v>
                </c:pt>
                <c:pt idx="11478">
                  <c:v>0.70035199999999997</c:v>
                </c:pt>
                <c:pt idx="11479">
                  <c:v>0.70044799999999996</c:v>
                </c:pt>
                <c:pt idx="11480">
                  <c:v>0.70054499999999997</c:v>
                </c:pt>
                <c:pt idx="11481">
                  <c:v>0.70064099999999996</c:v>
                </c:pt>
                <c:pt idx="11482">
                  <c:v>0.70073700000000005</c:v>
                </c:pt>
                <c:pt idx="11483">
                  <c:v>0.70083200000000001</c:v>
                </c:pt>
                <c:pt idx="11484">
                  <c:v>0.700928</c:v>
                </c:pt>
                <c:pt idx="11485">
                  <c:v>0.70102299999999995</c:v>
                </c:pt>
                <c:pt idx="11486">
                  <c:v>0.70111900000000005</c:v>
                </c:pt>
                <c:pt idx="11487">
                  <c:v>0.701214</c:v>
                </c:pt>
                <c:pt idx="11488">
                  <c:v>0.70130800000000004</c:v>
                </c:pt>
                <c:pt idx="11489">
                  <c:v>0.701403</c:v>
                </c:pt>
                <c:pt idx="11490">
                  <c:v>0.70149700000000004</c:v>
                </c:pt>
                <c:pt idx="11491">
                  <c:v>0.70159099999999996</c:v>
                </c:pt>
                <c:pt idx="11492">
                  <c:v>0.701685</c:v>
                </c:pt>
                <c:pt idx="11493">
                  <c:v>0.70177900000000004</c:v>
                </c:pt>
                <c:pt idx="11494">
                  <c:v>0.70187299999999997</c:v>
                </c:pt>
                <c:pt idx="11495">
                  <c:v>0.70196599999999998</c:v>
                </c:pt>
                <c:pt idx="11496">
                  <c:v>0.70205899999999999</c:v>
                </c:pt>
                <c:pt idx="11497">
                  <c:v>0.702152</c:v>
                </c:pt>
                <c:pt idx="11498">
                  <c:v>0.70224500000000001</c:v>
                </c:pt>
                <c:pt idx="11499">
                  <c:v>0.70233699999999999</c:v>
                </c:pt>
                <c:pt idx="11500">
                  <c:v>0.70242899999999997</c:v>
                </c:pt>
                <c:pt idx="11501">
                  <c:v>0.70252099999999995</c:v>
                </c:pt>
                <c:pt idx="11502">
                  <c:v>0.70261300000000004</c:v>
                </c:pt>
                <c:pt idx="11503">
                  <c:v>0.702704</c:v>
                </c:pt>
                <c:pt idx="11504">
                  <c:v>0.70279599999999998</c:v>
                </c:pt>
                <c:pt idx="11505">
                  <c:v>0.70288700000000004</c:v>
                </c:pt>
                <c:pt idx="11506">
                  <c:v>0.70297799999999999</c:v>
                </c:pt>
                <c:pt idx="11507">
                  <c:v>0.70306800000000003</c:v>
                </c:pt>
                <c:pt idx="11508">
                  <c:v>0.70315799999999995</c:v>
                </c:pt>
                <c:pt idx="11509">
                  <c:v>0.70324799999999998</c:v>
                </c:pt>
                <c:pt idx="11510">
                  <c:v>0.70333800000000002</c:v>
                </c:pt>
                <c:pt idx="11511">
                  <c:v>0.70342800000000005</c:v>
                </c:pt>
                <c:pt idx="11512">
                  <c:v>0.70351699999999995</c:v>
                </c:pt>
                <c:pt idx="11513">
                  <c:v>0.70360599999999995</c:v>
                </c:pt>
                <c:pt idx="11514">
                  <c:v>0.70369499999999996</c:v>
                </c:pt>
                <c:pt idx="11515">
                  <c:v>0.70378300000000005</c:v>
                </c:pt>
                <c:pt idx="11516">
                  <c:v>0.70387100000000002</c:v>
                </c:pt>
                <c:pt idx="11517">
                  <c:v>0.703959</c:v>
                </c:pt>
                <c:pt idx="11518">
                  <c:v>0.70404699999999998</c:v>
                </c:pt>
                <c:pt idx="11519">
                  <c:v>0.70413400000000004</c:v>
                </c:pt>
                <c:pt idx="11520">
                  <c:v>0.70422200000000001</c:v>
                </c:pt>
                <c:pt idx="11521">
                  <c:v>0.70430800000000005</c:v>
                </c:pt>
                <c:pt idx="11522">
                  <c:v>0.70439499999999999</c:v>
                </c:pt>
                <c:pt idx="11523">
                  <c:v>0.70448100000000002</c:v>
                </c:pt>
                <c:pt idx="11524">
                  <c:v>0.70456700000000005</c:v>
                </c:pt>
                <c:pt idx="11525">
                  <c:v>0.70465299999999997</c:v>
                </c:pt>
                <c:pt idx="11526">
                  <c:v>0.70473799999999998</c:v>
                </c:pt>
                <c:pt idx="11527">
                  <c:v>0.70482299999999998</c:v>
                </c:pt>
                <c:pt idx="11528">
                  <c:v>0.70490799999999998</c:v>
                </c:pt>
                <c:pt idx="11529">
                  <c:v>0.70499299999999998</c:v>
                </c:pt>
                <c:pt idx="11530">
                  <c:v>0.70507699999999995</c:v>
                </c:pt>
                <c:pt idx="11531">
                  <c:v>0.70516100000000004</c:v>
                </c:pt>
                <c:pt idx="11532">
                  <c:v>0.70524399999999998</c:v>
                </c:pt>
                <c:pt idx="11533">
                  <c:v>0.70532799999999995</c:v>
                </c:pt>
                <c:pt idx="11534">
                  <c:v>0.70540999999999998</c:v>
                </c:pt>
                <c:pt idx="11535">
                  <c:v>0.70549300000000004</c:v>
                </c:pt>
                <c:pt idx="11536">
                  <c:v>0.70557499999999995</c:v>
                </c:pt>
                <c:pt idx="11537">
                  <c:v>0.70565699999999998</c:v>
                </c:pt>
                <c:pt idx="11538">
                  <c:v>0.70573900000000001</c:v>
                </c:pt>
                <c:pt idx="11539">
                  <c:v>0.70582</c:v>
                </c:pt>
                <c:pt idx="11540">
                  <c:v>0.705901</c:v>
                </c:pt>
                <c:pt idx="11541">
                  <c:v>0.705982</c:v>
                </c:pt>
                <c:pt idx="11542">
                  <c:v>0.70606199999999997</c:v>
                </c:pt>
                <c:pt idx="11543">
                  <c:v>0.70614200000000005</c:v>
                </c:pt>
                <c:pt idx="11544">
                  <c:v>0.70622200000000002</c:v>
                </c:pt>
                <c:pt idx="11545">
                  <c:v>0.70630099999999996</c:v>
                </c:pt>
                <c:pt idx="11546">
                  <c:v>0.70638000000000001</c:v>
                </c:pt>
                <c:pt idx="11547">
                  <c:v>0.70645899999999995</c:v>
                </c:pt>
                <c:pt idx="11548">
                  <c:v>0.70653699999999997</c:v>
                </c:pt>
                <c:pt idx="11549">
                  <c:v>0.70661499999999999</c:v>
                </c:pt>
                <c:pt idx="11550">
                  <c:v>0.70669199999999999</c:v>
                </c:pt>
                <c:pt idx="11551">
                  <c:v>0.70676899999999998</c:v>
                </c:pt>
                <c:pt idx="11552">
                  <c:v>0.70684599999999997</c:v>
                </c:pt>
                <c:pt idx="11553">
                  <c:v>0.70692299999999997</c:v>
                </c:pt>
                <c:pt idx="11554">
                  <c:v>0.70699900000000004</c:v>
                </c:pt>
                <c:pt idx="11555">
                  <c:v>0.70707500000000001</c:v>
                </c:pt>
                <c:pt idx="11556">
                  <c:v>0.70714999999999995</c:v>
                </c:pt>
                <c:pt idx="11557">
                  <c:v>0.70722499999999999</c:v>
                </c:pt>
                <c:pt idx="11558">
                  <c:v>0.70729900000000001</c:v>
                </c:pt>
                <c:pt idx="11559">
                  <c:v>0.70737399999999995</c:v>
                </c:pt>
                <c:pt idx="11560">
                  <c:v>0.70744700000000005</c:v>
                </c:pt>
                <c:pt idx="11561">
                  <c:v>0.70752099999999996</c:v>
                </c:pt>
                <c:pt idx="11562">
                  <c:v>0.70759399999999995</c:v>
                </c:pt>
                <c:pt idx="11563">
                  <c:v>0.70766700000000005</c:v>
                </c:pt>
                <c:pt idx="11564">
                  <c:v>0.70773900000000001</c:v>
                </c:pt>
                <c:pt idx="11565">
                  <c:v>0.70781099999999997</c:v>
                </c:pt>
                <c:pt idx="11566">
                  <c:v>0.70788200000000001</c:v>
                </c:pt>
                <c:pt idx="11567">
                  <c:v>0.70795399999999997</c:v>
                </c:pt>
                <c:pt idx="11568">
                  <c:v>0.70802399999999999</c:v>
                </c:pt>
                <c:pt idx="11569">
                  <c:v>0.70809500000000003</c:v>
                </c:pt>
                <c:pt idx="11570">
                  <c:v>0.70816500000000004</c:v>
                </c:pt>
                <c:pt idx="11571">
                  <c:v>0.70823400000000003</c:v>
                </c:pt>
                <c:pt idx="11572">
                  <c:v>0.70830300000000002</c:v>
                </c:pt>
                <c:pt idx="11573">
                  <c:v>0.708372</c:v>
                </c:pt>
                <c:pt idx="11574">
                  <c:v>0.70843999999999996</c:v>
                </c:pt>
                <c:pt idx="11575">
                  <c:v>0.70850800000000003</c:v>
                </c:pt>
                <c:pt idx="11576">
                  <c:v>0.70857599999999998</c:v>
                </c:pt>
                <c:pt idx="11577">
                  <c:v>0.70864300000000002</c:v>
                </c:pt>
                <c:pt idx="11578">
                  <c:v>0.70870999999999995</c:v>
                </c:pt>
                <c:pt idx="11579">
                  <c:v>0.70877599999999996</c:v>
                </c:pt>
                <c:pt idx="11580">
                  <c:v>0.70884199999999997</c:v>
                </c:pt>
                <c:pt idx="11581">
                  <c:v>0.70890699999999995</c:v>
                </c:pt>
                <c:pt idx="11582">
                  <c:v>0.70897200000000005</c:v>
                </c:pt>
                <c:pt idx="11583">
                  <c:v>0.70903700000000003</c:v>
                </c:pt>
                <c:pt idx="11584">
                  <c:v>0.70910099999999998</c:v>
                </c:pt>
                <c:pt idx="11585">
                  <c:v>0.70916500000000005</c:v>
                </c:pt>
                <c:pt idx="11586">
                  <c:v>0.70922799999999997</c:v>
                </c:pt>
                <c:pt idx="11587">
                  <c:v>0.709291</c:v>
                </c:pt>
                <c:pt idx="11588">
                  <c:v>0.70935400000000004</c:v>
                </c:pt>
                <c:pt idx="11589">
                  <c:v>0.70941600000000005</c:v>
                </c:pt>
                <c:pt idx="11590">
                  <c:v>0.70947800000000005</c:v>
                </c:pt>
                <c:pt idx="11591">
                  <c:v>0.70953900000000003</c:v>
                </c:pt>
                <c:pt idx="11592">
                  <c:v>0.70960000000000001</c:v>
                </c:pt>
                <c:pt idx="11593">
                  <c:v>0.70965999999999996</c:v>
                </c:pt>
                <c:pt idx="11594">
                  <c:v>0.70972100000000005</c:v>
                </c:pt>
                <c:pt idx="11595">
                  <c:v>0.70977999999999997</c:v>
                </c:pt>
                <c:pt idx="11596">
                  <c:v>0.709839</c:v>
                </c:pt>
                <c:pt idx="11597">
                  <c:v>0.70989800000000003</c:v>
                </c:pt>
                <c:pt idx="11598">
                  <c:v>0.70995699999999995</c:v>
                </c:pt>
                <c:pt idx="11599">
                  <c:v>0.71001499999999995</c:v>
                </c:pt>
                <c:pt idx="11600">
                  <c:v>0.71007200000000004</c:v>
                </c:pt>
                <c:pt idx="11601">
                  <c:v>0.71012900000000001</c:v>
                </c:pt>
                <c:pt idx="11602">
                  <c:v>0.71018599999999998</c:v>
                </c:pt>
                <c:pt idx="11603">
                  <c:v>0.71024200000000004</c:v>
                </c:pt>
                <c:pt idx="11604">
                  <c:v>0.71029799999999998</c:v>
                </c:pt>
                <c:pt idx="11605">
                  <c:v>0.71035400000000004</c:v>
                </c:pt>
                <c:pt idx="11606">
                  <c:v>0.71040899999999996</c:v>
                </c:pt>
                <c:pt idx="11607">
                  <c:v>0.71046299999999996</c:v>
                </c:pt>
                <c:pt idx="11608">
                  <c:v>0.71051799999999998</c:v>
                </c:pt>
                <c:pt idx="11609">
                  <c:v>0.71057099999999995</c:v>
                </c:pt>
                <c:pt idx="11610">
                  <c:v>0.71062499999999995</c:v>
                </c:pt>
                <c:pt idx="11611">
                  <c:v>0.71067800000000003</c:v>
                </c:pt>
                <c:pt idx="11612">
                  <c:v>0.71072999999999997</c:v>
                </c:pt>
                <c:pt idx="11613">
                  <c:v>0.71078200000000002</c:v>
                </c:pt>
                <c:pt idx="11614">
                  <c:v>0.71083399999999997</c:v>
                </c:pt>
                <c:pt idx="11615">
                  <c:v>0.71088600000000002</c:v>
                </c:pt>
                <c:pt idx="11616">
                  <c:v>0.71093700000000004</c:v>
                </c:pt>
                <c:pt idx="11617">
                  <c:v>0.71098700000000004</c:v>
                </c:pt>
                <c:pt idx="11618">
                  <c:v>0.71103700000000003</c:v>
                </c:pt>
                <c:pt idx="11619">
                  <c:v>0.71108700000000002</c:v>
                </c:pt>
                <c:pt idx="11620">
                  <c:v>0.71113599999999999</c:v>
                </c:pt>
                <c:pt idx="11621">
                  <c:v>0.71118499999999996</c:v>
                </c:pt>
                <c:pt idx="11622">
                  <c:v>0.71123400000000003</c:v>
                </c:pt>
                <c:pt idx="11623">
                  <c:v>0.71128199999999997</c:v>
                </c:pt>
                <c:pt idx="11624">
                  <c:v>0.71133000000000002</c:v>
                </c:pt>
                <c:pt idx="11625">
                  <c:v>0.71137700000000004</c:v>
                </c:pt>
                <c:pt idx="11626">
                  <c:v>0.71142399999999995</c:v>
                </c:pt>
                <c:pt idx="11627">
                  <c:v>0.71147099999999996</c:v>
                </c:pt>
                <c:pt idx="11628">
                  <c:v>0.71151699999999996</c:v>
                </c:pt>
                <c:pt idx="11629">
                  <c:v>0.71156299999999995</c:v>
                </c:pt>
                <c:pt idx="11630">
                  <c:v>0.71160800000000002</c:v>
                </c:pt>
                <c:pt idx="11631">
                  <c:v>0.71165299999999998</c:v>
                </c:pt>
                <c:pt idx="11632">
                  <c:v>0.71169800000000005</c:v>
                </c:pt>
                <c:pt idx="11633">
                  <c:v>0.71174199999999999</c:v>
                </c:pt>
                <c:pt idx="11634">
                  <c:v>0.71178600000000003</c:v>
                </c:pt>
                <c:pt idx="11635">
                  <c:v>0.71182999999999996</c:v>
                </c:pt>
                <c:pt idx="11636">
                  <c:v>0.71187299999999998</c:v>
                </c:pt>
                <c:pt idx="11637">
                  <c:v>0.71191599999999999</c:v>
                </c:pt>
                <c:pt idx="11638">
                  <c:v>0.71195900000000001</c:v>
                </c:pt>
                <c:pt idx="11639">
                  <c:v>0.712001</c:v>
                </c:pt>
                <c:pt idx="11640">
                  <c:v>0.71204299999999998</c:v>
                </c:pt>
                <c:pt idx="11641">
                  <c:v>0.71208400000000005</c:v>
                </c:pt>
                <c:pt idx="11642">
                  <c:v>0.71212500000000001</c:v>
                </c:pt>
                <c:pt idx="11643">
                  <c:v>0.71216599999999997</c:v>
                </c:pt>
                <c:pt idx="11644">
                  <c:v>0.71220600000000001</c:v>
                </c:pt>
                <c:pt idx="11645">
                  <c:v>0.71224600000000005</c:v>
                </c:pt>
                <c:pt idx="11646">
                  <c:v>0.71228599999999997</c:v>
                </c:pt>
                <c:pt idx="11647">
                  <c:v>0.71232499999999999</c:v>
                </c:pt>
                <c:pt idx="11648">
                  <c:v>0.712364</c:v>
                </c:pt>
                <c:pt idx="11649">
                  <c:v>0.71240300000000001</c:v>
                </c:pt>
                <c:pt idx="11650">
                  <c:v>0.71244099999999999</c:v>
                </c:pt>
                <c:pt idx="11651">
                  <c:v>0.71247899999999997</c:v>
                </c:pt>
                <c:pt idx="11652">
                  <c:v>0.71251699999999996</c:v>
                </c:pt>
                <c:pt idx="11653">
                  <c:v>0.71255500000000005</c:v>
                </c:pt>
                <c:pt idx="11654">
                  <c:v>0.712592</c:v>
                </c:pt>
                <c:pt idx="11655">
                  <c:v>0.71262800000000004</c:v>
                </c:pt>
                <c:pt idx="11656">
                  <c:v>0.71266499999999999</c:v>
                </c:pt>
                <c:pt idx="11657">
                  <c:v>0.71270100000000003</c:v>
                </c:pt>
                <c:pt idx="11658">
                  <c:v>0.71273699999999995</c:v>
                </c:pt>
                <c:pt idx="11659">
                  <c:v>0.71277199999999996</c:v>
                </c:pt>
                <c:pt idx="11660">
                  <c:v>0.712808</c:v>
                </c:pt>
                <c:pt idx="11661">
                  <c:v>0.712843</c:v>
                </c:pt>
                <c:pt idx="11662">
                  <c:v>0.71287699999999998</c:v>
                </c:pt>
                <c:pt idx="11663">
                  <c:v>0.71291199999999999</c:v>
                </c:pt>
                <c:pt idx="11664">
                  <c:v>0.71294599999999997</c:v>
                </c:pt>
                <c:pt idx="11665">
                  <c:v>0.71297999999999995</c:v>
                </c:pt>
                <c:pt idx="11666">
                  <c:v>0.71301300000000001</c:v>
                </c:pt>
                <c:pt idx="11667">
                  <c:v>0.71304599999999996</c:v>
                </c:pt>
                <c:pt idx="11668">
                  <c:v>0.71307900000000002</c:v>
                </c:pt>
                <c:pt idx="11669">
                  <c:v>0.71311199999999997</c:v>
                </c:pt>
                <c:pt idx="11670">
                  <c:v>0.713144</c:v>
                </c:pt>
                <c:pt idx="11671">
                  <c:v>0.71317600000000003</c:v>
                </c:pt>
                <c:pt idx="11672">
                  <c:v>0.71320799999999995</c:v>
                </c:pt>
                <c:pt idx="11673">
                  <c:v>0.71323999999999999</c:v>
                </c:pt>
                <c:pt idx="11674">
                  <c:v>0.71327099999999999</c:v>
                </c:pt>
                <c:pt idx="11675">
                  <c:v>0.71330199999999999</c:v>
                </c:pt>
                <c:pt idx="11676">
                  <c:v>0.71333299999999999</c:v>
                </c:pt>
                <c:pt idx="11677">
                  <c:v>0.713364</c:v>
                </c:pt>
                <c:pt idx="11678">
                  <c:v>0.71339399999999997</c:v>
                </c:pt>
                <c:pt idx="11679">
                  <c:v>0.71342399999999995</c:v>
                </c:pt>
                <c:pt idx="11680">
                  <c:v>0.71345400000000003</c:v>
                </c:pt>
                <c:pt idx="11681">
                  <c:v>0.71348400000000001</c:v>
                </c:pt>
                <c:pt idx="11682">
                  <c:v>0.71351299999999995</c:v>
                </c:pt>
                <c:pt idx="11683">
                  <c:v>0.71354200000000001</c:v>
                </c:pt>
                <c:pt idx="11684">
                  <c:v>0.71357099999999996</c:v>
                </c:pt>
                <c:pt idx="11685">
                  <c:v>0.71360000000000001</c:v>
                </c:pt>
                <c:pt idx="11686">
                  <c:v>0.71362800000000004</c:v>
                </c:pt>
                <c:pt idx="11687">
                  <c:v>0.71365699999999999</c:v>
                </c:pt>
                <c:pt idx="11688">
                  <c:v>0.71368500000000001</c:v>
                </c:pt>
                <c:pt idx="11689">
                  <c:v>0.71371200000000001</c:v>
                </c:pt>
                <c:pt idx="11690">
                  <c:v>0.71374000000000004</c:v>
                </c:pt>
                <c:pt idx="11691">
                  <c:v>0.71376700000000004</c:v>
                </c:pt>
                <c:pt idx="11692">
                  <c:v>0.71379499999999996</c:v>
                </c:pt>
                <c:pt idx="11693">
                  <c:v>0.71382199999999996</c:v>
                </c:pt>
                <c:pt idx="11694">
                  <c:v>0.71384800000000004</c:v>
                </c:pt>
                <c:pt idx="11695">
                  <c:v>0.71387500000000004</c:v>
                </c:pt>
                <c:pt idx="11696">
                  <c:v>0.71390100000000001</c:v>
                </c:pt>
                <c:pt idx="11697">
                  <c:v>0.71392699999999998</c:v>
                </c:pt>
                <c:pt idx="11698">
                  <c:v>0.71395299999999995</c:v>
                </c:pt>
                <c:pt idx="11699">
                  <c:v>0.71397900000000003</c:v>
                </c:pt>
                <c:pt idx="11700">
                  <c:v>0.714005</c:v>
                </c:pt>
                <c:pt idx="11701">
                  <c:v>0.71403000000000005</c:v>
                </c:pt>
                <c:pt idx="11702">
                  <c:v>0.71405600000000002</c:v>
                </c:pt>
                <c:pt idx="11703">
                  <c:v>0.71408099999999997</c:v>
                </c:pt>
                <c:pt idx="11704">
                  <c:v>0.71410600000000002</c:v>
                </c:pt>
                <c:pt idx="11705">
                  <c:v>0.71413000000000004</c:v>
                </c:pt>
                <c:pt idx="11706">
                  <c:v>0.71415499999999998</c:v>
                </c:pt>
                <c:pt idx="11707">
                  <c:v>0.71417900000000001</c:v>
                </c:pt>
                <c:pt idx="11708">
                  <c:v>0.71420300000000003</c:v>
                </c:pt>
                <c:pt idx="11709">
                  <c:v>0.71422699999999995</c:v>
                </c:pt>
                <c:pt idx="11710">
                  <c:v>0.71425099999999997</c:v>
                </c:pt>
                <c:pt idx="11711">
                  <c:v>0.71427499999999999</c:v>
                </c:pt>
                <c:pt idx="11712">
                  <c:v>0.71429900000000002</c:v>
                </c:pt>
                <c:pt idx="11713">
                  <c:v>0.71432200000000001</c:v>
                </c:pt>
                <c:pt idx="11714">
                  <c:v>0.71434500000000001</c:v>
                </c:pt>
                <c:pt idx="11715">
                  <c:v>0.714368</c:v>
                </c:pt>
                <c:pt idx="11716">
                  <c:v>0.714391</c:v>
                </c:pt>
                <c:pt idx="11717">
                  <c:v>0.71441399999999999</c:v>
                </c:pt>
                <c:pt idx="11718">
                  <c:v>0.71443699999999999</c:v>
                </c:pt>
                <c:pt idx="11719">
                  <c:v>0.71445899999999996</c:v>
                </c:pt>
                <c:pt idx="11720">
                  <c:v>0.71448199999999995</c:v>
                </c:pt>
                <c:pt idx="11721">
                  <c:v>0.71450400000000003</c:v>
                </c:pt>
                <c:pt idx="11722">
                  <c:v>0.71452599999999999</c:v>
                </c:pt>
                <c:pt idx="11723">
                  <c:v>0.71454799999999996</c:v>
                </c:pt>
                <c:pt idx="11724">
                  <c:v>0.71457000000000004</c:v>
                </c:pt>
                <c:pt idx="11725">
                  <c:v>0.714592</c:v>
                </c:pt>
                <c:pt idx="11726">
                  <c:v>0.71461300000000005</c:v>
                </c:pt>
                <c:pt idx="11727">
                  <c:v>0.71463500000000002</c:v>
                </c:pt>
                <c:pt idx="11728">
                  <c:v>0.71465599999999996</c:v>
                </c:pt>
                <c:pt idx="11729">
                  <c:v>0.71467700000000001</c:v>
                </c:pt>
                <c:pt idx="11730">
                  <c:v>0.71469800000000006</c:v>
                </c:pt>
                <c:pt idx="11731">
                  <c:v>0.71471899999999999</c:v>
                </c:pt>
                <c:pt idx="11732">
                  <c:v>0.71474000000000004</c:v>
                </c:pt>
                <c:pt idx="11733">
                  <c:v>0.71476099999999998</c:v>
                </c:pt>
                <c:pt idx="11734">
                  <c:v>0.714781</c:v>
                </c:pt>
                <c:pt idx="11735">
                  <c:v>0.71480200000000005</c:v>
                </c:pt>
                <c:pt idx="11736">
                  <c:v>0.71482199999999996</c:v>
                </c:pt>
                <c:pt idx="11737">
                  <c:v>0.71484300000000001</c:v>
                </c:pt>
                <c:pt idx="11738">
                  <c:v>0.71486300000000003</c:v>
                </c:pt>
                <c:pt idx="11739">
                  <c:v>0.71488300000000005</c:v>
                </c:pt>
                <c:pt idx="11740">
                  <c:v>0.71490299999999996</c:v>
                </c:pt>
                <c:pt idx="11741">
                  <c:v>0.71492299999999998</c:v>
                </c:pt>
                <c:pt idx="11742">
                  <c:v>0.71494199999999997</c:v>
                </c:pt>
                <c:pt idx="11743">
                  <c:v>0.71496199999999999</c:v>
                </c:pt>
                <c:pt idx="11744">
                  <c:v>0.71498200000000001</c:v>
                </c:pt>
                <c:pt idx="11745">
                  <c:v>0.715001</c:v>
                </c:pt>
                <c:pt idx="11746">
                  <c:v>0.71502100000000002</c:v>
                </c:pt>
                <c:pt idx="11747">
                  <c:v>0.71504000000000001</c:v>
                </c:pt>
                <c:pt idx="11748">
                  <c:v>0.715059</c:v>
                </c:pt>
                <c:pt idx="11749">
                  <c:v>0.71507799999999999</c:v>
                </c:pt>
                <c:pt idx="11750">
                  <c:v>0.71509699999999998</c:v>
                </c:pt>
                <c:pt idx="11751">
                  <c:v>0.71511599999999997</c:v>
                </c:pt>
                <c:pt idx="11752">
                  <c:v>0.71513499999999997</c:v>
                </c:pt>
                <c:pt idx="11753">
                  <c:v>0.71515399999999996</c:v>
                </c:pt>
                <c:pt idx="11754">
                  <c:v>0.71517200000000003</c:v>
                </c:pt>
                <c:pt idx="11755">
                  <c:v>0.71519100000000002</c:v>
                </c:pt>
                <c:pt idx="11756">
                  <c:v>0.71520899999999998</c:v>
                </c:pt>
                <c:pt idx="11757">
                  <c:v>0.71522799999999997</c:v>
                </c:pt>
                <c:pt idx="11758">
                  <c:v>0.71524600000000005</c:v>
                </c:pt>
                <c:pt idx="11759">
                  <c:v>0.71526400000000001</c:v>
                </c:pt>
                <c:pt idx="11760">
                  <c:v>0.715283</c:v>
                </c:pt>
                <c:pt idx="11761">
                  <c:v>0.71530099999999996</c:v>
                </c:pt>
                <c:pt idx="11762">
                  <c:v>0.71531900000000004</c:v>
                </c:pt>
                <c:pt idx="11763">
                  <c:v>0.715337</c:v>
                </c:pt>
                <c:pt idx="11764">
                  <c:v>0.71535499999999996</c:v>
                </c:pt>
                <c:pt idx="11765">
                  <c:v>0.71537300000000004</c:v>
                </c:pt>
                <c:pt idx="11766">
                  <c:v>0.71538999999999997</c:v>
                </c:pt>
                <c:pt idx="11767">
                  <c:v>0.71540800000000004</c:v>
                </c:pt>
                <c:pt idx="11768">
                  <c:v>0.71542600000000001</c:v>
                </c:pt>
                <c:pt idx="11769">
                  <c:v>0.71544300000000005</c:v>
                </c:pt>
                <c:pt idx="11770">
                  <c:v>0.71546100000000001</c:v>
                </c:pt>
                <c:pt idx="11771">
                  <c:v>0.71547799999999995</c:v>
                </c:pt>
                <c:pt idx="11772">
                  <c:v>0.71549600000000002</c:v>
                </c:pt>
                <c:pt idx="11773">
                  <c:v>0.71551299999999995</c:v>
                </c:pt>
                <c:pt idx="11774">
                  <c:v>0.71553</c:v>
                </c:pt>
                <c:pt idx="11775">
                  <c:v>0.71554700000000004</c:v>
                </c:pt>
                <c:pt idx="11776">
                  <c:v>0.71556500000000001</c:v>
                </c:pt>
                <c:pt idx="11777">
                  <c:v>0.71558200000000005</c:v>
                </c:pt>
                <c:pt idx="11778">
                  <c:v>0.71559899999999999</c:v>
                </c:pt>
                <c:pt idx="11779">
                  <c:v>0.71561600000000003</c:v>
                </c:pt>
                <c:pt idx="11780">
                  <c:v>0.71563299999999996</c:v>
                </c:pt>
                <c:pt idx="11781">
                  <c:v>0.71564899999999998</c:v>
                </c:pt>
                <c:pt idx="11782">
                  <c:v>0.71566600000000002</c:v>
                </c:pt>
                <c:pt idx="11783">
                  <c:v>0.71568299999999996</c:v>
                </c:pt>
                <c:pt idx="11784">
                  <c:v>0.7157</c:v>
                </c:pt>
                <c:pt idx="11785">
                  <c:v>0.71571600000000002</c:v>
                </c:pt>
                <c:pt idx="11786">
                  <c:v>0.71573299999999995</c:v>
                </c:pt>
                <c:pt idx="11787">
                  <c:v>0.71574899999999997</c:v>
                </c:pt>
                <c:pt idx="11788">
                  <c:v>0.71576600000000001</c:v>
                </c:pt>
                <c:pt idx="11789">
                  <c:v>0.71578200000000003</c:v>
                </c:pt>
                <c:pt idx="11790">
                  <c:v>0.71579899999999996</c:v>
                </c:pt>
                <c:pt idx="11791">
                  <c:v>0.71581499999999998</c:v>
                </c:pt>
                <c:pt idx="11792">
                  <c:v>0.715831</c:v>
                </c:pt>
                <c:pt idx="11793">
                  <c:v>0.71584800000000004</c:v>
                </c:pt>
                <c:pt idx="11794">
                  <c:v>0.71586399999999994</c:v>
                </c:pt>
                <c:pt idx="11795">
                  <c:v>0.71587999999999996</c:v>
                </c:pt>
                <c:pt idx="11796">
                  <c:v>0.71589599999999998</c:v>
                </c:pt>
                <c:pt idx="11797">
                  <c:v>0.71591199999999999</c:v>
                </c:pt>
                <c:pt idx="11798">
                  <c:v>0.71592800000000001</c:v>
                </c:pt>
                <c:pt idx="11799">
                  <c:v>0.71594400000000002</c:v>
                </c:pt>
                <c:pt idx="11800">
                  <c:v>0.71596000000000004</c:v>
                </c:pt>
                <c:pt idx="11801">
                  <c:v>0.71597599999999995</c:v>
                </c:pt>
                <c:pt idx="11802">
                  <c:v>0.71599199999999996</c:v>
                </c:pt>
                <c:pt idx="11803">
                  <c:v>0.71600799999999998</c:v>
                </c:pt>
                <c:pt idx="11804">
                  <c:v>0.71602399999999999</c:v>
                </c:pt>
                <c:pt idx="11805">
                  <c:v>0.71604000000000001</c:v>
                </c:pt>
                <c:pt idx="11806">
                  <c:v>0.71605600000000003</c:v>
                </c:pt>
                <c:pt idx="11807">
                  <c:v>0.71607100000000001</c:v>
                </c:pt>
                <c:pt idx="11808">
                  <c:v>0.71608700000000003</c:v>
                </c:pt>
                <c:pt idx="11809">
                  <c:v>0.71610300000000005</c:v>
                </c:pt>
                <c:pt idx="11810">
                  <c:v>0.71611800000000003</c:v>
                </c:pt>
                <c:pt idx="11811">
                  <c:v>0.71613400000000005</c:v>
                </c:pt>
                <c:pt idx="11812">
                  <c:v>0.71614900000000004</c:v>
                </c:pt>
                <c:pt idx="11813">
                  <c:v>0.71616500000000005</c:v>
                </c:pt>
                <c:pt idx="11814">
                  <c:v>0.71618000000000004</c:v>
                </c:pt>
                <c:pt idx="11815">
                  <c:v>0.71619600000000005</c:v>
                </c:pt>
                <c:pt idx="11816">
                  <c:v>0.71621100000000004</c:v>
                </c:pt>
                <c:pt idx="11817">
                  <c:v>0.71622699999999995</c:v>
                </c:pt>
                <c:pt idx="11818">
                  <c:v>0.71624200000000005</c:v>
                </c:pt>
                <c:pt idx="11819">
                  <c:v>0.71625700000000003</c:v>
                </c:pt>
                <c:pt idx="11820">
                  <c:v>0.71627300000000005</c:v>
                </c:pt>
                <c:pt idx="11821">
                  <c:v>0.71628800000000004</c:v>
                </c:pt>
                <c:pt idx="11822">
                  <c:v>0.71630300000000002</c:v>
                </c:pt>
                <c:pt idx="11823">
                  <c:v>0.71631800000000001</c:v>
                </c:pt>
                <c:pt idx="11824">
                  <c:v>0.716333</c:v>
                </c:pt>
                <c:pt idx="11825">
                  <c:v>0.71634900000000001</c:v>
                </c:pt>
                <c:pt idx="11826">
                  <c:v>0.716364</c:v>
                </c:pt>
                <c:pt idx="11827">
                  <c:v>0.71637899999999999</c:v>
                </c:pt>
                <c:pt idx="11828">
                  <c:v>0.71639399999999998</c:v>
                </c:pt>
                <c:pt idx="11829">
                  <c:v>0.71640899999999996</c:v>
                </c:pt>
                <c:pt idx="11830">
                  <c:v>0.71642399999999995</c:v>
                </c:pt>
                <c:pt idx="11831">
                  <c:v>0.71643900000000005</c:v>
                </c:pt>
                <c:pt idx="11832">
                  <c:v>0.71645400000000004</c:v>
                </c:pt>
                <c:pt idx="11833">
                  <c:v>0.71646900000000002</c:v>
                </c:pt>
                <c:pt idx="11834">
                  <c:v>0.71648400000000001</c:v>
                </c:pt>
                <c:pt idx="11835">
                  <c:v>0.716499</c:v>
                </c:pt>
                <c:pt idx="11836">
                  <c:v>0.71651399999999998</c:v>
                </c:pt>
                <c:pt idx="11837">
                  <c:v>0.71652899999999997</c:v>
                </c:pt>
                <c:pt idx="11838">
                  <c:v>0.71654300000000004</c:v>
                </c:pt>
                <c:pt idx="11839">
                  <c:v>0.71655800000000003</c:v>
                </c:pt>
                <c:pt idx="11840">
                  <c:v>0.71657300000000002</c:v>
                </c:pt>
                <c:pt idx="11841">
                  <c:v>0.716588</c:v>
                </c:pt>
                <c:pt idx="11842">
                  <c:v>0.71660299999999999</c:v>
                </c:pt>
                <c:pt idx="11843">
                  <c:v>0.71661699999999995</c:v>
                </c:pt>
                <c:pt idx="11844">
                  <c:v>0.71663200000000005</c:v>
                </c:pt>
                <c:pt idx="11845">
                  <c:v>0.71664700000000003</c:v>
                </c:pt>
                <c:pt idx="11846">
                  <c:v>0.71666099999999999</c:v>
                </c:pt>
                <c:pt idx="11847">
                  <c:v>0.71667599999999998</c:v>
                </c:pt>
                <c:pt idx="11848">
                  <c:v>0.71669099999999997</c:v>
                </c:pt>
                <c:pt idx="11849">
                  <c:v>0.71670500000000004</c:v>
                </c:pt>
                <c:pt idx="11850">
                  <c:v>0.71672000000000002</c:v>
                </c:pt>
                <c:pt idx="11851">
                  <c:v>0.71673399999999998</c:v>
                </c:pt>
                <c:pt idx="11852">
                  <c:v>0.71674899999999997</c:v>
                </c:pt>
                <c:pt idx="11853">
                  <c:v>0.71676399999999996</c:v>
                </c:pt>
                <c:pt idx="11854">
                  <c:v>0.71677800000000003</c:v>
                </c:pt>
                <c:pt idx="11855">
                  <c:v>0.71679300000000001</c:v>
                </c:pt>
                <c:pt idx="11856">
                  <c:v>0.71680699999999997</c:v>
                </c:pt>
                <c:pt idx="11857">
                  <c:v>0.71682199999999996</c:v>
                </c:pt>
                <c:pt idx="11858">
                  <c:v>0.71683600000000003</c:v>
                </c:pt>
                <c:pt idx="11859">
                  <c:v>0.71685100000000002</c:v>
                </c:pt>
                <c:pt idx="11860">
                  <c:v>0.71686499999999997</c:v>
                </c:pt>
                <c:pt idx="11861">
                  <c:v>0.71687900000000004</c:v>
                </c:pt>
                <c:pt idx="11862">
                  <c:v>0.71689400000000003</c:v>
                </c:pt>
                <c:pt idx="11863">
                  <c:v>0.71690799999999999</c:v>
                </c:pt>
                <c:pt idx="11864">
                  <c:v>0.71692299999999998</c:v>
                </c:pt>
                <c:pt idx="11865">
                  <c:v>0.71693700000000005</c:v>
                </c:pt>
                <c:pt idx="11866">
                  <c:v>0.716951</c:v>
                </c:pt>
                <c:pt idx="11867">
                  <c:v>0.71696599999999999</c:v>
                </c:pt>
                <c:pt idx="11868">
                  <c:v>0.71697999999999995</c:v>
                </c:pt>
                <c:pt idx="11869">
                  <c:v>0.71699400000000002</c:v>
                </c:pt>
                <c:pt idx="11870">
                  <c:v>0.71700900000000001</c:v>
                </c:pt>
                <c:pt idx="11871">
                  <c:v>0.71702299999999997</c:v>
                </c:pt>
                <c:pt idx="11872">
                  <c:v>0.71703700000000004</c:v>
                </c:pt>
                <c:pt idx="11873">
                  <c:v>0.71705099999999999</c:v>
                </c:pt>
                <c:pt idx="11874">
                  <c:v>0.71706599999999998</c:v>
                </c:pt>
                <c:pt idx="11875">
                  <c:v>0.71708000000000005</c:v>
                </c:pt>
                <c:pt idx="11876">
                  <c:v>0.71709400000000001</c:v>
                </c:pt>
                <c:pt idx="11877">
                  <c:v>0.71710799999999997</c:v>
                </c:pt>
                <c:pt idx="11878">
                  <c:v>0.71712200000000004</c:v>
                </c:pt>
                <c:pt idx="11879">
                  <c:v>0.71713700000000002</c:v>
                </c:pt>
                <c:pt idx="11880">
                  <c:v>0.71715099999999998</c:v>
                </c:pt>
                <c:pt idx="11881">
                  <c:v>0.71716500000000005</c:v>
                </c:pt>
                <c:pt idx="11882">
                  <c:v>0.71717900000000001</c:v>
                </c:pt>
                <c:pt idx="11883">
                  <c:v>0.71719299999999997</c:v>
                </c:pt>
                <c:pt idx="11884">
                  <c:v>0.71720700000000004</c:v>
                </c:pt>
                <c:pt idx="11885">
                  <c:v>0.717221</c:v>
                </c:pt>
                <c:pt idx="11886">
                  <c:v>0.71723499999999996</c:v>
                </c:pt>
                <c:pt idx="11887">
                  <c:v>0.71725000000000005</c:v>
                </c:pt>
                <c:pt idx="11888">
                  <c:v>0.71726400000000001</c:v>
                </c:pt>
                <c:pt idx="11889">
                  <c:v>0.71727799999999997</c:v>
                </c:pt>
                <c:pt idx="11890">
                  <c:v>0.71729200000000004</c:v>
                </c:pt>
                <c:pt idx="11891">
                  <c:v>0.717306</c:v>
                </c:pt>
                <c:pt idx="11892">
                  <c:v>0.71731999999999996</c:v>
                </c:pt>
                <c:pt idx="11893">
                  <c:v>0.71733400000000003</c:v>
                </c:pt>
                <c:pt idx="11894">
                  <c:v>0.71734799999999999</c:v>
                </c:pt>
                <c:pt idx="11895">
                  <c:v>0.71736200000000006</c:v>
                </c:pt>
                <c:pt idx="11896">
                  <c:v>0.71737600000000001</c:v>
                </c:pt>
                <c:pt idx="11897">
                  <c:v>0.71738999999999997</c:v>
                </c:pt>
                <c:pt idx="11898">
                  <c:v>0.71740400000000004</c:v>
                </c:pt>
                <c:pt idx="11899">
                  <c:v>0.717418</c:v>
                </c:pt>
                <c:pt idx="11900">
                  <c:v>0.71743199999999996</c:v>
                </c:pt>
                <c:pt idx="11901">
                  <c:v>0.71744600000000003</c:v>
                </c:pt>
                <c:pt idx="11902">
                  <c:v>0.71745999999999999</c:v>
                </c:pt>
                <c:pt idx="11903">
                  <c:v>0.71747399999999995</c:v>
                </c:pt>
                <c:pt idx="11904">
                  <c:v>0.71748800000000001</c:v>
                </c:pt>
                <c:pt idx="11905">
                  <c:v>0.71750100000000006</c:v>
                </c:pt>
                <c:pt idx="11906">
                  <c:v>0.71751500000000001</c:v>
                </c:pt>
                <c:pt idx="11907">
                  <c:v>0.71752899999999997</c:v>
                </c:pt>
                <c:pt idx="11908">
                  <c:v>0.71754300000000004</c:v>
                </c:pt>
                <c:pt idx="11909">
                  <c:v>0.717557</c:v>
                </c:pt>
                <c:pt idx="11910">
                  <c:v>0.71757099999999996</c:v>
                </c:pt>
                <c:pt idx="11911">
                  <c:v>0.71758500000000003</c:v>
                </c:pt>
                <c:pt idx="11912">
                  <c:v>0.71759899999999999</c:v>
                </c:pt>
                <c:pt idx="11913">
                  <c:v>0.71761200000000003</c:v>
                </c:pt>
                <c:pt idx="11914">
                  <c:v>0.71762599999999999</c:v>
                </c:pt>
                <c:pt idx="11915">
                  <c:v>0.71763999999999994</c:v>
                </c:pt>
                <c:pt idx="11916">
                  <c:v>0.71765400000000001</c:v>
                </c:pt>
                <c:pt idx="11917">
                  <c:v>0.71766799999999997</c:v>
                </c:pt>
                <c:pt idx="11918">
                  <c:v>0.71768200000000004</c:v>
                </c:pt>
                <c:pt idx="11919">
                  <c:v>0.71769499999999997</c:v>
                </c:pt>
                <c:pt idx="11920">
                  <c:v>0.71770900000000004</c:v>
                </c:pt>
                <c:pt idx="11921">
                  <c:v>0.717723</c:v>
                </c:pt>
                <c:pt idx="11922">
                  <c:v>0.71773699999999996</c:v>
                </c:pt>
                <c:pt idx="11923">
                  <c:v>0.71775100000000003</c:v>
                </c:pt>
                <c:pt idx="11924">
                  <c:v>0.71776399999999996</c:v>
                </c:pt>
                <c:pt idx="11925">
                  <c:v>0.71777800000000003</c:v>
                </c:pt>
                <c:pt idx="11926">
                  <c:v>0.71779199999999999</c:v>
                </c:pt>
                <c:pt idx="11927">
                  <c:v>0.71780600000000006</c:v>
                </c:pt>
                <c:pt idx="11928">
                  <c:v>0.71781899999999998</c:v>
                </c:pt>
                <c:pt idx="11929">
                  <c:v>0.71783300000000005</c:v>
                </c:pt>
                <c:pt idx="11930">
                  <c:v>0.71784700000000001</c:v>
                </c:pt>
                <c:pt idx="11931">
                  <c:v>0.71786099999999997</c:v>
                </c:pt>
                <c:pt idx="11932">
                  <c:v>0.71787400000000001</c:v>
                </c:pt>
                <c:pt idx="11933">
                  <c:v>0.71788799999999997</c:v>
                </c:pt>
                <c:pt idx="11934">
                  <c:v>0.71790200000000004</c:v>
                </c:pt>
                <c:pt idx="11935">
                  <c:v>0.717916</c:v>
                </c:pt>
                <c:pt idx="11936">
                  <c:v>0.71792900000000004</c:v>
                </c:pt>
                <c:pt idx="11937">
                  <c:v>0.717943</c:v>
                </c:pt>
                <c:pt idx="11938">
                  <c:v>0.71795699999999996</c:v>
                </c:pt>
                <c:pt idx="11939">
                  <c:v>0.71797</c:v>
                </c:pt>
                <c:pt idx="11940">
                  <c:v>0.71798399999999996</c:v>
                </c:pt>
                <c:pt idx="11941">
                  <c:v>0.71799800000000003</c:v>
                </c:pt>
                <c:pt idx="11942">
                  <c:v>0.71801099999999995</c:v>
                </c:pt>
                <c:pt idx="11943">
                  <c:v>0.71802500000000002</c:v>
                </c:pt>
                <c:pt idx="11944">
                  <c:v>0.71803899999999998</c:v>
                </c:pt>
                <c:pt idx="11945">
                  <c:v>0.71805200000000002</c:v>
                </c:pt>
                <c:pt idx="11946">
                  <c:v>0.71806599999999998</c:v>
                </c:pt>
                <c:pt idx="11947">
                  <c:v>0.71808000000000005</c:v>
                </c:pt>
                <c:pt idx="11948">
                  <c:v>0.71809299999999998</c:v>
                </c:pt>
                <c:pt idx="11949">
                  <c:v>0.71810700000000005</c:v>
                </c:pt>
                <c:pt idx="11950">
                  <c:v>0.71812100000000001</c:v>
                </c:pt>
                <c:pt idx="11951">
                  <c:v>0.71813400000000005</c:v>
                </c:pt>
                <c:pt idx="11952">
                  <c:v>0.71814800000000001</c:v>
                </c:pt>
                <c:pt idx="11953">
                  <c:v>0.71816199999999997</c:v>
                </c:pt>
                <c:pt idx="11954">
                  <c:v>0.71817500000000001</c:v>
                </c:pt>
                <c:pt idx="11955">
                  <c:v>0.71818899999999997</c:v>
                </c:pt>
                <c:pt idx="11956">
                  <c:v>0.71820200000000001</c:v>
                </c:pt>
                <c:pt idx="11957">
                  <c:v>0.71821599999999997</c:v>
                </c:pt>
                <c:pt idx="11958">
                  <c:v>0.71823000000000004</c:v>
                </c:pt>
                <c:pt idx="11959">
                  <c:v>0.71824299999999996</c:v>
                </c:pt>
                <c:pt idx="11960">
                  <c:v>0.71825700000000003</c:v>
                </c:pt>
                <c:pt idx="11961">
                  <c:v>0.71826999999999996</c:v>
                </c:pt>
                <c:pt idx="11962">
                  <c:v>0.71828400000000003</c:v>
                </c:pt>
                <c:pt idx="11963">
                  <c:v>0.71829799999999999</c:v>
                </c:pt>
                <c:pt idx="11964">
                  <c:v>0.71831100000000003</c:v>
                </c:pt>
                <c:pt idx="11965">
                  <c:v>0.71832499999999999</c:v>
                </c:pt>
                <c:pt idx="11966">
                  <c:v>0.71833800000000003</c:v>
                </c:pt>
                <c:pt idx="11967">
                  <c:v>0.71835199999999999</c:v>
                </c:pt>
                <c:pt idx="11968">
                  <c:v>0.71836500000000003</c:v>
                </c:pt>
                <c:pt idx="11969">
                  <c:v>0.71837899999999999</c:v>
                </c:pt>
                <c:pt idx="11970">
                  <c:v>0.71839299999999995</c:v>
                </c:pt>
                <c:pt idx="11971">
                  <c:v>0.71840599999999999</c:v>
                </c:pt>
                <c:pt idx="11972">
                  <c:v>0.71841999999999995</c:v>
                </c:pt>
                <c:pt idx="11973">
                  <c:v>0.71843299999999999</c:v>
                </c:pt>
                <c:pt idx="11974">
                  <c:v>0.71844699999999995</c:v>
                </c:pt>
                <c:pt idx="11975">
                  <c:v>0.71845999999999999</c:v>
                </c:pt>
                <c:pt idx="11976">
                  <c:v>0.71847399999999995</c:v>
                </c:pt>
                <c:pt idx="11977">
                  <c:v>0.71848699999999999</c:v>
                </c:pt>
                <c:pt idx="11978">
                  <c:v>0.71850099999999995</c:v>
                </c:pt>
                <c:pt idx="11979">
                  <c:v>0.71851399999999999</c:v>
                </c:pt>
                <c:pt idx="11980">
                  <c:v>0.71852800000000006</c:v>
                </c:pt>
                <c:pt idx="11981">
                  <c:v>0.71854099999999999</c:v>
                </c:pt>
                <c:pt idx="11982">
                  <c:v>0.71855500000000005</c:v>
                </c:pt>
                <c:pt idx="11983">
                  <c:v>0.71856799999999998</c:v>
                </c:pt>
                <c:pt idx="11984">
                  <c:v>0.71858200000000005</c:v>
                </c:pt>
                <c:pt idx="11985">
                  <c:v>0.71859499999999998</c:v>
                </c:pt>
                <c:pt idx="11986">
                  <c:v>0.71860900000000005</c:v>
                </c:pt>
                <c:pt idx="11987">
                  <c:v>0.71862199999999998</c:v>
                </c:pt>
                <c:pt idx="11988">
                  <c:v>0.71863600000000005</c:v>
                </c:pt>
                <c:pt idx="11989">
                  <c:v>0.71864899999999998</c:v>
                </c:pt>
                <c:pt idx="11990">
                  <c:v>0.71866300000000005</c:v>
                </c:pt>
                <c:pt idx="11991">
                  <c:v>0.71867599999999998</c:v>
                </c:pt>
                <c:pt idx="11992">
                  <c:v>0.71869000000000005</c:v>
                </c:pt>
                <c:pt idx="11993">
                  <c:v>0.71870299999999998</c:v>
                </c:pt>
                <c:pt idx="11994">
                  <c:v>0.71871700000000005</c:v>
                </c:pt>
                <c:pt idx="11995">
                  <c:v>0.71872999999999998</c:v>
                </c:pt>
                <c:pt idx="11996">
                  <c:v>0.71874400000000005</c:v>
                </c:pt>
                <c:pt idx="11997">
                  <c:v>0.71875699999999998</c:v>
                </c:pt>
                <c:pt idx="11998">
                  <c:v>0.71877100000000005</c:v>
                </c:pt>
                <c:pt idx="11999">
                  <c:v>0.71878399999999998</c:v>
                </c:pt>
                <c:pt idx="12000">
                  <c:v>0.71879800000000005</c:v>
                </c:pt>
                <c:pt idx="12001">
                  <c:v>0.71881099999999998</c:v>
                </c:pt>
                <c:pt idx="12002">
                  <c:v>0.71882500000000005</c:v>
                </c:pt>
                <c:pt idx="12003">
                  <c:v>0.71860999999999997</c:v>
                </c:pt>
                <c:pt idx="12004">
                  <c:v>0.71839500000000001</c:v>
                </c:pt>
                <c:pt idx="12005">
                  <c:v>0.71818000000000004</c:v>
                </c:pt>
                <c:pt idx="12006">
                  <c:v>0.71796499999999996</c:v>
                </c:pt>
                <c:pt idx="12007">
                  <c:v>0.71775</c:v>
                </c:pt>
                <c:pt idx="12008">
                  <c:v>0.71753599999999995</c:v>
                </c:pt>
                <c:pt idx="12009">
                  <c:v>0.71732099999999999</c:v>
                </c:pt>
                <c:pt idx="12010">
                  <c:v>0.71710600000000002</c:v>
                </c:pt>
                <c:pt idx="12011">
                  <c:v>0.71689199999999997</c:v>
                </c:pt>
                <c:pt idx="12012">
                  <c:v>0.71667700000000001</c:v>
                </c:pt>
                <c:pt idx="12013">
                  <c:v>0.71646299999999996</c:v>
                </c:pt>
                <c:pt idx="12014">
                  <c:v>0.71624900000000002</c:v>
                </c:pt>
                <c:pt idx="12015">
                  <c:v>0.71603499999999998</c:v>
                </c:pt>
                <c:pt idx="12016">
                  <c:v>0.71582000000000001</c:v>
                </c:pt>
                <c:pt idx="12017">
                  <c:v>0.71560599999999996</c:v>
                </c:pt>
                <c:pt idx="12018">
                  <c:v>0.71539200000000003</c:v>
                </c:pt>
                <c:pt idx="12019">
                  <c:v>0.71517799999999998</c:v>
                </c:pt>
                <c:pt idx="12020">
                  <c:v>0.71496400000000004</c:v>
                </c:pt>
                <c:pt idx="12021">
                  <c:v>0.71475</c:v>
                </c:pt>
                <c:pt idx="12022">
                  <c:v>0.71453599999999995</c:v>
                </c:pt>
                <c:pt idx="12023">
                  <c:v>0.71432300000000004</c:v>
                </c:pt>
                <c:pt idx="12024">
                  <c:v>0.71410899999999999</c:v>
                </c:pt>
                <c:pt idx="12025">
                  <c:v>0.71389499999999995</c:v>
                </c:pt>
                <c:pt idx="12026">
                  <c:v>0.71368200000000004</c:v>
                </c:pt>
                <c:pt idx="12027">
                  <c:v>0.71346799999999999</c:v>
                </c:pt>
                <c:pt idx="12028">
                  <c:v>0.71325499999999997</c:v>
                </c:pt>
                <c:pt idx="12029">
                  <c:v>0.71304100000000004</c:v>
                </c:pt>
                <c:pt idx="12030">
                  <c:v>0.71282800000000002</c:v>
                </c:pt>
                <c:pt idx="12031">
                  <c:v>0.712615</c:v>
                </c:pt>
                <c:pt idx="12032">
                  <c:v>0.71240099999999995</c:v>
                </c:pt>
                <c:pt idx="12033">
                  <c:v>0.71218800000000004</c:v>
                </c:pt>
                <c:pt idx="12034">
                  <c:v>0.71197500000000002</c:v>
                </c:pt>
                <c:pt idx="12035">
                  <c:v>0.71176200000000001</c:v>
                </c:pt>
                <c:pt idx="12036">
                  <c:v>0.71154899999999999</c:v>
                </c:pt>
                <c:pt idx="12037">
                  <c:v>0.71133599999999997</c:v>
                </c:pt>
                <c:pt idx="12038">
                  <c:v>0.71112299999999995</c:v>
                </c:pt>
                <c:pt idx="12039">
                  <c:v>0.71091099999999996</c:v>
                </c:pt>
                <c:pt idx="12040">
                  <c:v>0.71069800000000005</c:v>
                </c:pt>
                <c:pt idx="12041">
                  <c:v>0.71048500000000003</c:v>
                </c:pt>
                <c:pt idx="12042">
                  <c:v>0.71027300000000004</c:v>
                </c:pt>
                <c:pt idx="12043">
                  <c:v>0.71006000000000002</c:v>
                </c:pt>
                <c:pt idx="12044">
                  <c:v>0.70984800000000003</c:v>
                </c:pt>
                <c:pt idx="12045">
                  <c:v>0.70963500000000002</c:v>
                </c:pt>
                <c:pt idx="12046">
                  <c:v>0.70942300000000003</c:v>
                </c:pt>
                <c:pt idx="12047">
                  <c:v>0.70921100000000004</c:v>
                </c:pt>
                <c:pt idx="12048">
                  <c:v>0.70899800000000002</c:v>
                </c:pt>
                <c:pt idx="12049">
                  <c:v>0.70878600000000003</c:v>
                </c:pt>
                <c:pt idx="12050">
                  <c:v>0.70857400000000004</c:v>
                </c:pt>
                <c:pt idx="12051">
                  <c:v>0.70836200000000005</c:v>
                </c:pt>
                <c:pt idx="12052">
                  <c:v>0.70814999999999995</c:v>
                </c:pt>
                <c:pt idx="12053">
                  <c:v>0.70793799999999996</c:v>
                </c:pt>
                <c:pt idx="12054">
                  <c:v>0.70772599999999997</c:v>
                </c:pt>
                <c:pt idx="12055">
                  <c:v>0.70751399999999998</c:v>
                </c:pt>
                <c:pt idx="12056">
                  <c:v>0.70730300000000002</c:v>
                </c:pt>
                <c:pt idx="12057">
                  <c:v>0.70709100000000003</c:v>
                </c:pt>
                <c:pt idx="12058">
                  <c:v>0.70687900000000004</c:v>
                </c:pt>
                <c:pt idx="12059">
                  <c:v>0.70666799999999996</c:v>
                </c:pt>
                <c:pt idx="12060">
                  <c:v>0.70645599999999997</c:v>
                </c:pt>
                <c:pt idx="12061">
                  <c:v>0.70624500000000001</c:v>
                </c:pt>
                <c:pt idx="12062">
                  <c:v>0.70603300000000002</c:v>
                </c:pt>
                <c:pt idx="12063">
                  <c:v>0.70582199999999995</c:v>
                </c:pt>
                <c:pt idx="12064">
                  <c:v>0.70561099999999999</c:v>
                </c:pt>
                <c:pt idx="12065">
                  <c:v>0.70540000000000003</c:v>
                </c:pt>
                <c:pt idx="12066">
                  <c:v>0.70518899999999995</c:v>
                </c:pt>
                <c:pt idx="12067">
                  <c:v>0.70497799999999999</c:v>
                </c:pt>
                <c:pt idx="12068">
                  <c:v>0.70476700000000003</c:v>
                </c:pt>
                <c:pt idx="12069">
                  <c:v>0.70455599999999996</c:v>
                </c:pt>
                <c:pt idx="12070">
                  <c:v>0.704345</c:v>
                </c:pt>
                <c:pt idx="12071">
                  <c:v>0.70413400000000004</c:v>
                </c:pt>
                <c:pt idx="12072">
                  <c:v>0.70392299999999997</c:v>
                </c:pt>
                <c:pt idx="12073">
                  <c:v>0.703712</c:v>
                </c:pt>
                <c:pt idx="12074">
                  <c:v>0.70350199999999996</c:v>
                </c:pt>
                <c:pt idx="12075">
                  <c:v>0.703291</c:v>
                </c:pt>
                <c:pt idx="12076">
                  <c:v>0.70308099999999996</c:v>
                </c:pt>
                <c:pt idx="12077">
                  <c:v>0.70286999999999999</c:v>
                </c:pt>
                <c:pt idx="12078">
                  <c:v>0.70265999999999995</c:v>
                </c:pt>
                <c:pt idx="12079">
                  <c:v>0.70245000000000002</c:v>
                </c:pt>
                <c:pt idx="12080">
                  <c:v>0.70223899999999995</c:v>
                </c:pt>
                <c:pt idx="12081">
                  <c:v>0.70202900000000001</c:v>
                </c:pt>
                <c:pt idx="12082">
                  <c:v>0.70181899999999997</c:v>
                </c:pt>
                <c:pt idx="12083">
                  <c:v>0.70160900000000004</c:v>
                </c:pt>
                <c:pt idx="12084">
                  <c:v>0.70139899999999999</c:v>
                </c:pt>
                <c:pt idx="12085">
                  <c:v>0.70118899999999995</c:v>
                </c:pt>
                <c:pt idx="12086">
                  <c:v>0.70097900000000002</c:v>
                </c:pt>
                <c:pt idx="12087">
                  <c:v>0.70076899999999998</c:v>
                </c:pt>
                <c:pt idx="12088">
                  <c:v>0.70055999999999996</c:v>
                </c:pt>
                <c:pt idx="12089">
                  <c:v>0.70035000000000003</c:v>
                </c:pt>
                <c:pt idx="12090">
                  <c:v>0.70013999999999998</c:v>
                </c:pt>
                <c:pt idx="12091">
                  <c:v>0.69993099999999997</c:v>
                </c:pt>
                <c:pt idx="12092">
                  <c:v>0.69972100000000004</c:v>
                </c:pt>
                <c:pt idx="12093">
                  <c:v>0.69951200000000002</c:v>
                </c:pt>
                <c:pt idx="12094">
                  <c:v>0.69930199999999998</c:v>
                </c:pt>
                <c:pt idx="12095">
                  <c:v>0.69909299999999996</c:v>
                </c:pt>
                <c:pt idx="12096">
                  <c:v>0.69888399999999995</c:v>
                </c:pt>
                <c:pt idx="12097">
                  <c:v>0.69867500000000005</c:v>
                </c:pt>
                <c:pt idx="12098">
                  <c:v>0.698465</c:v>
                </c:pt>
                <c:pt idx="12099">
                  <c:v>0.69825599999999999</c:v>
                </c:pt>
                <c:pt idx="12100">
                  <c:v>0.69804699999999997</c:v>
                </c:pt>
                <c:pt idx="12101">
                  <c:v>0.69783799999999996</c:v>
                </c:pt>
                <c:pt idx="12102">
                  <c:v>0.69762999999999997</c:v>
                </c:pt>
                <c:pt idx="12103">
                  <c:v>0.69742099999999996</c:v>
                </c:pt>
                <c:pt idx="12104">
                  <c:v>0.69721200000000005</c:v>
                </c:pt>
                <c:pt idx="12105">
                  <c:v>0.69700300000000004</c:v>
                </c:pt>
                <c:pt idx="12106">
                  <c:v>0.69679500000000005</c:v>
                </c:pt>
                <c:pt idx="12107">
                  <c:v>0.69658600000000004</c:v>
                </c:pt>
                <c:pt idx="12108">
                  <c:v>0.69637700000000002</c:v>
                </c:pt>
                <c:pt idx="12109">
                  <c:v>0.69616900000000004</c:v>
                </c:pt>
                <c:pt idx="12110">
                  <c:v>0.69596100000000005</c:v>
                </c:pt>
                <c:pt idx="12111">
                  <c:v>0.69575200000000004</c:v>
                </c:pt>
                <c:pt idx="12112">
                  <c:v>0.69554400000000005</c:v>
                </c:pt>
                <c:pt idx="12113">
                  <c:v>0.69533599999999995</c:v>
                </c:pt>
                <c:pt idx="12114">
                  <c:v>0.69512799999999997</c:v>
                </c:pt>
                <c:pt idx="12115">
                  <c:v>0.69491999999999998</c:v>
                </c:pt>
                <c:pt idx="12116">
                  <c:v>0.694712</c:v>
                </c:pt>
                <c:pt idx="12117">
                  <c:v>0.69450400000000001</c:v>
                </c:pt>
                <c:pt idx="12118">
                  <c:v>0.69429600000000002</c:v>
                </c:pt>
                <c:pt idx="12119">
                  <c:v>0.69408800000000004</c:v>
                </c:pt>
                <c:pt idx="12120">
                  <c:v>0.69388000000000005</c:v>
                </c:pt>
                <c:pt idx="12121">
                  <c:v>0.69367199999999996</c:v>
                </c:pt>
                <c:pt idx="12122">
                  <c:v>0.693465</c:v>
                </c:pt>
                <c:pt idx="12123">
                  <c:v>0.69325700000000001</c:v>
                </c:pt>
                <c:pt idx="12124">
                  <c:v>0.69305000000000005</c:v>
                </c:pt>
                <c:pt idx="12125">
                  <c:v>0.69284199999999996</c:v>
                </c:pt>
                <c:pt idx="12126">
                  <c:v>0.692635</c:v>
                </c:pt>
                <c:pt idx="12127">
                  <c:v>0.69242800000000004</c:v>
                </c:pt>
                <c:pt idx="12128">
                  <c:v>0.69221999999999995</c:v>
                </c:pt>
                <c:pt idx="12129">
                  <c:v>0.69201299999999999</c:v>
                </c:pt>
                <c:pt idx="12130">
                  <c:v>0.69180600000000003</c:v>
                </c:pt>
                <c:pt idx="12131">
                  <c:v>0.69159899999999996</c:v>
                </c:pt>
                <c:pt idx="12132">
                  <c:v>0.69139200000000001</c:v>
                </c:pt>
                <c:pt idx="12133">
                  <c:v>0.69118500000000005</c:v>
                </c:pt>
                <c:pt idx="12134">
                  <c:v>0.69097799999999998</c:v>
                </c:pt>
                <c:pt idx="12135">
                  <c:v>0.69077100000000002</c:v>
                </c:pt>
                <c:pt idx="12136">
                  <c:v>0.69056399999999996</c:v>
                </c:pt>
                <c:pt idx="12137">
                  <c:v>0.69035800000000003</c:v>
                </c:pt>
                <c:pt idx="12138">
                  <c:v>0.69015099999999996</c:v>
                </c:pt>
                <c:pt idx="12139">
                  <c:v>0.689944</c:v>
                </c:pt>
                <c:pt idx="12140">
                  <c:v>0.68973799999999996</c:v>
                </c:pt>
                <c:pt idx="12141">
                  <c:v>0.68953200000000003</c:v>
                </c:pt>
                <c:pt idx="12142">
                  <c:v>0.68932499999999997</c:v>
                </c:pt>
                <c:pt idx="12143">
                  <c:v>0.68911900000000004</c:v>
                </c:pt>
                <c:pt idx="12144">
                  <c:v>0.688913</c:v>
                </c:pt>
                <c:pt idx="12145">
                  <c:v>0.68870600000000004</c:v>
                </c:pt>
                <c:pt idx="12146">
                  <c:v>0.6885</c:v>
                </c:pt>
                <c:pt idx="12147">
                  <c:v>0.68829399999999996</c:v>
                </c:pt>
                <c:pt idx="12148">
                  <c:v>0.68808800000000003</c:v>
                </c:pt>
                <c:pt idx="12149">
                  <c:v>0.68788199999999999</c:v>
                </c:pt>
                <c:pt idx="12150">
                  <c:v>0.68767599999999995</c:v>
                </c:pt>
                <c:pt idx="12151">
                  <c:v>0.68747000000000003</c:v>
                </c:pt>
                <c:pt idx="12152">
                  <c:v>0.68726500000000001</c:v>
                </c:pt>
                <c:pt idx="12153">
                  <c:v>0.68705899999999998</c:v>
                </c:pt>
                <c:pt idx="12154">
                  <c:v>0.68685300000000005</c:v>
                </c:pt>
                <c:pt idx="12155">
                  <c:v>0.68664800000000004</c:v>
                </c:pt>
                <c:pt idx="12156">
                  <c:v>0.686442</c:v>
                </c:pt>
                <c:pt idx="12157">
                  <c:v>0.68623699999999999</c:v>
                </c:pt>
                <c:pt idx="12158">
                  <c:v>0.68603099999999995</c:v>
                </c:pt>
                <c:pt idx="12159">
                  <c:v>0.68582600000000005</c:v>
                </c:pt>
                <c:pt idx="12160">
                  <c:v>0.68562100000000004</c:v>
                </c:pt>
                <c:pt idx="12161">
                  <c:v>0.68541600000000003</c:v>
                </c:pt>
                <c:pt idx="12162">
                  <c:v>0.68520999999999999</c:v>
                </c:pt>
                <c:pt idx="12163">
                  <c:v>0.68500499999999998</c:v>
                </c:pt>
                <c:pt idx="12164">
                  <c:v>0.68479999999999996</c:v>
                </c:pt>
                <c:pt idx="12165">
                  <c:v>0.68459499999999995</c:v>
                </c:pt>
                <c:pt idx="12166">
                  <c:v>0.68439000000000005</c:v>
                </c:pt>
                <c:pt idx="12167">
                  <c:v>0.68418599999999996</c:v>
                </c:pt>
                <c:pt idx="12168">
                  <c:v>0.68398099999999995</c:v>
                </c:pt>
                <c:pt idx="12169">
                  <c:v>0.68377600000000005</c:v>
                </c:pt>
                <c:pt idx="12170">
                  <c:v>0.68357100000000004</c:v>
                </c:pt>
                <c:pt idx="12171">
                  <c:v>0.68336699999999995</c:v>
                </c:pt>
                <c:pt idx="12172">
                  <c:v>0.68316200000000005</c:v>
                </c:pt>
                <c:pt idx="12173">
                  <c:v>0.68295799999999995</c:v>
                </c:pt>
                <c:pt idx="12174">
                  <c:v>0.68275399999999997</c:v>
                </c:pt>
                <c:pt idx="12175">
                  <c:v>0.68254899999999996</c:v>
                </c:pt>
                <c:pt idx="12176">
                  <c:v>0.68234499999999998</c:v>
                </c:pt>
                <c:pt idx="12177">
                  <c:v>0.682141</c:v>
                </c:pt>
                <c:pt idx="12178">
                  <c:v>0.68193700000000002</c:v>
                </c:pt>
                <c:pt idx="12179">
                  <c:v>0.68173300000000003</c:v>
                </c:pt>
                <c:pt idx="12180">
                  <c:v>0.68152900000000005</c:v>
                </c:pt>
                <c:pt idx="12181">
                  <c:v>0.68132499999999996</c:v>
                </c:pt>
                <c:pt idx="12182">
                  <c:v>0.68112099999999998</c:v>
                </c:pt>
                <c:pt idx="12183">
                  <c:v>0.68091699999999999</c:v>
                </c:pt>
                <c:pt idx="12184">
                  <c:v>0.68071300000000001</c:v>
                </c:pt>
                <c:pt idx="12185">
                  <c:v>0.68050900000000003</c:v>
                </c:pt>
                <c:pt idx="12186">
                  <c:v>0.68030599999999997</c:v>
                </c:pt>
                <c:pt idx="12187">
                  <c:v>0.68010199999999998</c:v>
                </c:pt>
                <c:pt idx="12188">
                  <c:v>0.67989900000000003</c:v>
                </c:pt>
                <c:pt idx="12189">
                  <c:v>0.67969500000000005</c:v>
                </c:pt>
                <c:pt idx="12190">
                  <c:v>0.67949199999999998</c:v>
                </c:pt>
                <c:pt idx="12191">
                  <c:v>0.67928900000000003</c:v>
                </c:pt>
                <c:pt idx="12192">
                  <c:v>0.67908500000000005</c:v>
                </c:pt>
                <c:pt idx="12193">
                  <c:v>0.67888199999999999</c:v>
                </c:pt>
                <c:pt idx="12194">
                  <c:v>0.67867900000000003</c:v>
                </c:pt>
                <c:pt idx="12195">
                  <c:v>0.67847599999999997</c:v>
                </c:pt>
                <c:pt idx="12196">
                  <c:v>0.67827300000000001</c:v>
                </c:pt>
                <c:pt idx="12197">
                  <c:v>0.67806999999999995</c:v>
                </c:pt>
                <c:pt idx="12198">
                  <c:v>0.677867</c:v>
                </c:pt>
                <c:pt idx="12199">
                  <c:v>0.67766400000000004</c:v>
                </c:pt>
                <c:pt idx="12200">
                  <c:v>0.67746099999999998</c:v>
                </c:pt>
                <c:pt idx="12201">
                  <c:v>0.67725900000000006</c:v>
                </c:pt>
                <c:pt idx="12202">
                  <c:v>0.67705599999999999</c:v>
                </c:pt>
                <c:pt idx="12203">
                  <c:v>0.67685399999999996</c:v>
                </c:pt>
                <c:pt idx="12204">
                  <c:v>0.676651</c:v>
                </c:pt>
                <c:pt idx="12205">
                  <c:v>0.67644899999999997</c:v>
                </c:pt>
                <c:pt idx="12206">
                  <c:v>0.67624600000000001</c:v>
                </c:pt>
                <c:pt idx="12207">
                  <c:v>0.67604399999999998</c:v>
                </c:pt>
                <c:pt idx="12208">
                  <c:v>0.67584200000000005</c:v>
                </c:pt>
                <c:pt idx="12209">
                  <c:v>0.67563899999999999</c:v>
                </c:pt>
                <c:pt idx="12210">
                  <c:v>0.67543699999999995</c:v>
                </c:pt>
                <c:pt idx="12211">
                  <c:v>0.67523500000000003</c:v>
                </c:pt>
                <c:pt idx="12212">
                  <c:v>0.67503299999999999</c:v>
                </c:pt>
                <c:pt idx="12213">
                  <c:v>0.67483099999999996</c:v>
                </c:pt>
                <c:pt idx="12214">
                  <c:v>0.67462900000000003</c:v>
                </c:pt>
                <c:pt idx="12215">
                  <c:v>0.67442800000000003</c:v>
                </c:pt>
                <c:pt idx="12216">
                  <c:v>0.67422599999999999</c:v>
                </c:pt>
                <c:pt idx="12217">
                  <c:v>0.67402399999999996</c:v>
                </c:pt>
                <c:pt idx="12218">
                  <c:v>0.67382299999999995</c:v>
                </c:pt>
                <c:pt idx="12219">
                  <c:v>0.67362100000000003</c:v>
                </c:pt>
                <c:pt idx="12220">
                  <c:v>0.67342000000000002</c:v>
                </c:pt>
                <c:pt idx="12221">
                  <c:v>0.67321799999999998</c:v>
                </c:pt>
                <c:pt idx="12222">
                  <c:v>0.67301699999999998</c:v>
                </c:pt>
                <c:pt idx="12223">
                  <c:v>0.67281500000000005</c:v>
                </c:pt>
                <c:pt idx="12224">
                  <c:v>0.67261400000000005</c:v>
                </c:pt>
                <c:pt idx="12225">
                  <c:v>0.67241300000000004</c:v>
                </c:pt>
                <c:pt idx="12226">
                  <c:v>0.67221200000000003</c:v>
                </c:pt>
                <c:pt idx="12227">
                  <c:v>0.67201100000000002</c:v>
                </c:pt>
                <c:pt idx="12228">
                  <c:v>0.67181000000000002</c:v>
                </c:pt>
                <c:pt idx="12229">
                  <c:v>0.67160900000000001</c:v>
                </c:pt>
                <c:pt idx="12230">
                  <c:v>0.671408</c:v>
                </c:pt>
                <c:pt idx="12231">
                  <c:v>0.671207</c:v>
                </c:pt>
                <c:pt idx="12232">
                  <c:v>0.67100700000000002</c:v>
                </c:pt>
                <c:pt idx="12233">
                  <c:v>0.67080600000000001</c:v>
                </c:pt>
                <c:pt idx="12234">
                  <c:v>0.67060500000000001</c:v>
                </c:pt>
                <c:pt idx="12235">
                  <c:v>0.67040500000000003</c:v>
                </c:pt>
                <c:pt idx="12236">
                  <c:v>0.67020400000000002</c:v>
                </c:pt>
                <c:pt idx="12237">
                  <c:v>0.67000400000000004</c:v>
                </c:pt>
                <c:pt idx="12238">
                  <c:v>0.66980399999999995</c:v>
                </c:pt>
                <c:pt idx="12239">
                  <c:v>0.66960299999999995</c:v>
                </c:pt>
                <c:pt idx="12240">
                  <c:v>0.66940299999999997</c:v>
                </c:pt>
                <c:pt idx="12241">
                  <c:v>0.66920299999999999</c:v>
                </c:pt>
                <c:pt idx="12242">
                  <c:v>0.66900300000000001</c:v>
                </c:pt>
                <c:pt idx="12243">
                  <c:v>0.66880300000000004</c:v>
                </c:pt>
                <c:pt idx="12244">
                  <c:v>0.66860299999999995</c:v>
                </c:pt>
                <c:pt idx="12245">
                  <c:v>0.66840299999999997</c:v>
                </c:pt>
                <c:pt idx="12246">
                  <c:v>0.66820299999999999</c:v>
                </c:pt>
                <c:pt idx="12247">
                  <c:v>0.66800300000000001</c:v>
                </c:pt>
                <c:pt idx="12248">
                  <c:v>0.66780399999999995</c:v>
                </c:pt>
                <c:pt idx="12249">
                  <c:v>0.66760399999999998</c:v>
                </c:pt>
                <c:pt idx="12250">
                  <c:v>0.66740500000000003</c:v>
                </c:pt>
                <c:pt idx="12251">
                  <c:v>0.66720500000000005</c:v>
                </c:pt>
                <c:pt idx="12252">
                  <c:v>0.66700599999999999</c:v>
                </c:pt>
                <c:pt idx="12253">
                  <c:v>0.66680600000000001</c:v>
                </c:pt>
                <c:pt idx="12254">
                  <c:v>0.66660699999999995</c:v>
                </c:pt>
                <c:pt idx="12255">
                  <c:v>0.666408</c:v>
                </c:pt>
                <c:pt idx="12256">
                  <c:v>0.66620800000000002</c:v>
                </c:pt>
                <c:pt idx="12257">
                  <c:v>0.66600899999999996</c:v>
                </c:pt>
                <c:pt idx="12258">
                  <c:v>0.66581000000000001</c:v>
                </c:pt>
                <c:pt idx="12259">
                  <c:v>0.66561099999999995</c:v>
                </c:pt>
                <c:pt idx="12260">
                  <c:v>0.665412</c:v>
                </c:pt>
                <c:pt idx="12261">
                  <c:v>0.66521399999999997</c:v>
                </c:pt>
                <c:pt idx="12262">
                  <c:v>0.66501500000000002</c:v>
                </c:pt>
                <c:pt idx="12263">
                  <c:v>0.66481599999999996</c:v>
                </c:pt>
                <c:pt idx="12264">
                  <c:v>0.66461700000000001</c:v>
                </c:pt>
                <c:pt idx="12265">
                  <c:v>0.66441899999999998</c:v>
                </c:pt>
                <c:pt idx="12266">
                  <c:v>0.66422000000000003</c:v>
                </c:pt>
                <c:pt idx="12267">
                  <c:v>0.664022</c:v>
                </c:pt>
                <c:pt idx="12268">
                  <c:v>0.66382300000000005</c:v>
                </c:pt>
                <c:pt idx="12269">
                  <c:v>0.66362500000000002</c:v>
                </c:pt>
                <c:pt idx="12270">
                  <c:v>0.66342699999999999</c:v>
                </c:pt>
                <c:pt idx="12271">
                  <c:v>0.66322899999999996</c:v>
                </c:pt>
                <c:pt idx="12272">
                  <c:v>0.66303000000000001</c:v>
                </c:pt>
                <c:pt idx="12273">
                  <c:v>0.66283199999999998</c:v>
                </c:pt>
                <c:pt idx="12274">
                  <c:v>0.66263399999999995</c:v>
                </c:pt>
                <c:pt idx="12275">
                  <c:v>0.66243600000000002</c:v>
                </c:pt>
                <c:pt idx="12276">
                  <c:v>0.66223900000000002</c:v>
                </c:pt>
                <c:pt idx="12277">
                  <c:v>0.66204099999999999</c:v>
                </c:pt>
                <c:pt idx="12278">
                  <c:v>0.66184299999999996</c:v>
                </c:pt>
                <c:pt idx="12279">
                  <c:v>0.66164500000000004</c:v>
                </c:pt>
                <c:pt idx="12280">
                  <c:v>0.66144800000000004</c:v>
                </c:pt>
                <c:pt idx="12281">
                  <c:v>0.66125</c:v>
                </c:pt>
                <c:pt idx="12282">
                  <c:v>0.661053</c:v>
                </c:pt>
                <c:pt idx="12283">
                  <c:v>0.66085499999999997</c:v>
                </c:pt>
                <c:pt idx="12284">
                  <c:v>0.66065799999999997</c:v>
                </c:pt>
                <c:pt idx="12285">
                  <c:v>0.66046099999999996</c:v>
                </c:pt>
                <c:pt idx="12286">
                  <c:v>0.66026399999999996</c:v>
                </c:pt>
                <c:pt idx="12287">
                  <c:v>0.66006600000000004</c:v>
                </c:pt>
                <c:pt idx="12288">
                  <c:v>0.65986900000000004</c:v>
                </c:pt>
                <c:pt idx="12289">
                  <c:v>0.65967200000000004</c:v>
                </c:pt>
                <c:pt idx="12290">
                  <c:v>0.65947500000000003</c:v>
                </c:pt>
                <c:pt idx="12291">
                  <c:v>0.65927899999999995</c:v>
                </c:pt>
                <c:pt idx="12292">
                  <c:v>0.65908199999999995</c:v>
                </c:pt>
                <c:pt idx="12293">
                  <c:v>0.65888500000000005</c:v>
                </c:pt>
                <c:pt idx="12294">
                  <c:v>0.65868800000000005</c:v>
                </c:pt>
                <c:pt idx="12295">
                  <c:v>0.65849199999999997</c:v>
                </c:pt>
                <c:pt idx="12296">
                  <c:v>0.65829499999999996</c:v>
                </c:pt>
                <c:pt idx="12297">
                  <c:v>0.65809899999999999</c:v>
                </c:pt>
                <c:pt idx="12298">
                  <c:v>0.65790199999999999</c:v>
                </c:pt>
                <c:pt idx="12299">
                  <c:v>0.65770600000000001</c:v>
                </c:pt>
                <c:pt idx="12300">
                  <c:v>0.65751000000000004</c:v>
                </c:pt>
                <c:pt idx="12301">
                  <c:v>0.65731399999999995</c:v>
                </c:pt>
                <c:pt idx="12302">
                  <c:v>0.65711799999999998</c:v>
                </c:pt>
                <c:pt idx="12303">
                  <c:v>0.65692099999999998</c:v>
                </c:pt>
                <c:pt idx="12304">
                  <c:v>0.65672600000000003</c:v>
                </c:pt>
                <c:pt idx="12305">
                  <c:v>0.65652999999999995</c:v>
                </c:pt>
                <c:pt idx="12306">
                  <c:v>0.65633399999999997</c:v>
                </c:pt>
                <c:pt idx="12307">
                  <c:v>0.656138</c:v>
                </c:pt>
                <c:pt idx="12308">
                  <c:v>0.65594200000000003</c:v>
                </c:pt>
                <c:pt idx="12309">
                  <c:v>0.65574699999999997</c:v>
                </c:pt>
                <c:pt idx="12310">
                  <c:v>0.65555099999999999</c:v>
                </c:pt>
                <c:pt idx="12311">
                  <c:v>0.65535600000000005</c:v>
                </c:pt>
                <c:pt idx="12312">
                  <c:v>0.65515999999999996</c:v>
                </c:pt>
                <c:pt idx="12313">
                  <c:v>0.65496500000000002</c:v>
                </c:pt>
                <c:pt idx="12314">
                  <c:v>0.65476999999999996</c:v>
                </c:pt>
                <c:pt idx="12315">
                  <c:v>0.65457399999999999</c:v>
                </c:pt>
                <c:pt idx="12316">
                  <c:v>0.65437900000000004</c:v>
                </c:pt>
                <c:pt idx="12317">
                  <c:v>0.65418399999999999</c:v>
                </c:pt>
                <c:pt idx="12318">
                  <c:v>0.65398900000000004</c:v>
                </c:pt>
                <c:pt idx="12319">
                  <c:v>0.65379399999999999</c:v>
                </c:pt>
                <c:pt idx="12320">
                  <c:v>0.65359900000000004</c:v>
                </c:pt>
                <c:pt idx="12321">
                  <c:v>0.65340500000000001</c:v>
                </c:pt>
                <c:pt idx="12322">
                  <c:v>0.65320999999999996</c:v>
                </c:pt>
                <c:pt idx="12323">
                  <c:v>0.65301500000000001</c:v>
                </c:pt>
                <c:pt idx="12324">
                  <c:v>0.65282099999999998</c:v>
                </c:pt>
                <c:pt idx="12325">
                  <c:v>0.65262600000000004</c:v>
                </c:pt>
                <c:pt idx="12326">
                  <c:v>0.65243200000000001</c:v>
                </c:pt>
                <c:pt idx="12327">
                  <c:v>0.65223699999999996</c:v>
                </c:pt>
                <c:pt idx="12328">
                  <c:v>0.65204300000000004</c:v>
                </c:pt>
                <c:pt idx="12329">
                  <c:v>0.65184900000000001</c:v>
                </c:pt>
                <c:pt idx="12330">
                  <c:v>0.65165499999999998</c:v>
                </c:pt>
                <c:pt idx="12331">
                  <c:v>0.65146099999999996</c:v>
                </c:pt>
                <c:pt idx="12332">
                  <c:v>0.65126700000000004</c:v>
                </c:pt>
                <c:pt idx="12333">
                  <c:v>0.65107300000000001</c:v>
                </c:pt>
                <c:pt idx="12334">
                  <c:v>0.65087899999999999</c:v>
                </c:pt>
                <c:pt idx="12335">
                  <c:v>0.65068499999999996</c:v>
                </c:pt>
                <c:pt idx="12336">
                  <c:v>0.65049199999999996</c:v>
                </c:pt>
                <c:pt idx="12337">
                  <c:v>0.65029800000000004</c:v>
                </c:pt>
                <c:pt idx="12338">
                  <c:v>0.65010400000000002</c:v>
                </c:pt>
                <c:pt idx="12339">
                  <c:v>0.64991100000000002</c:v>
                </c:pt>
                <c:pt idx="12340">
                  <c:v>0.64971800000000002</c:v>
                </c:pt>
                <c:pt idx="12341">
                  <c:v>0.64952399999999999</c:v>
                </c:pt>
                <c:pt idx="12342">
                  <c:v>0.64933099999999999</c:v>
                </c:pt>
                <c:pt idx="12343">
                  <c:v>0.64913799999999999</c:v>
                </c:pt>
                <c:pt idx="12344">
                  <c:v>0.64894499999999999</c:v>
                </c:pt>
                <c:pt idx="12345">
                  <c:v>0.648752</c:v>
                </c:pt>
                <c:pt idx="12346">
                  <c:v>0.648559</c:v>
                </c:pt>
                <c:pt idx="12347">
                  <c:v>0.648366</c:v>
                </c:pt>
                <c:pt idx="12348">
                  <c:v>0.648173</c:v>
                </c:pt>
                <c:pt idx="12349">
                  <c:v>0.64798</c:v>
                </c:pt>
                <c:pt idx="12350">
                  <c:v>0.64778800000000003</c:v>
                </c:pt>
                <c:pt idx="12351">
                  <c:v>0.64759500000000003</c:v>
                </c:pt>
                <c:pt idx="12352">
                  <c:v>0.64740299999999995</c:v>
                </c:pt>
                <c:pt idx="12353">
                  <c:v>0.64720999999999995</c:v>
                </c:pt>
                <c:pt idx="12354">
                  <c:v>0.64701799999999998</c:v>
                </c:pt>
                <c:pt idx="12355">
                  <c:v>0.64682600000000001</c:v>
                </c:pt>
                <c:pt idx="12356">
                  <c:v>0.64663400000000004</c:v>
                </c:pt>
                <c:pt idx="12357">
                  <c:v>0.64644199999999996</c:v>
                </c:pt>
                <c:pt idx="12358">
                  <c:v>0.64624999999999999</c:v>
                </c:pt>
                <c:pt idx="12359">
                  <c:v>0.64605800000000002</c:v>
                </c:pt>
                <c:pt idx="12360">
                  <c:v>0.64586600000000005</c:v>
                </c:pt>
                <c:pt idx="12361">
                  <c:v>0.64567399999999997</c:v>
                </c:pt>
                <c:pt idx="12362">
                  <c:v>0.64548300000000003</c:v>
                </c:pt>
                <c:pt idx="12363">
                  <c:v>0.64529099999999995</c:v>
                </c:pt>
                <c:pt idx="12364">
                  <c:v>0.64509899999999998</c:v>
                </c:pt>
                <c:pt idx="12365">
                  <c:v>0.64490800000000004</c:v>
                </c:pt>
                <c:pt idx="12366">
                  <c:v>0.64471699999999998</c:v>
                </c:pt>
                <c:pt idx="12367">
                  <c:v>0.64452500000000001</c:v>
                </c:pt>
                <c:pt idx="12368">
                  <c:v>0.64433399999999996</c:v>
                </c:pt>
                <c:pt idx="12369">
                  <c:v>0.64414300000000002</c:v>
                </c:pt>
                <c:pt idx="12370">
                  <c:v>0.64395199999999997</c:v>
                </c:pt>
                <c:pt idx="12371">
                  <c:v>0.64376100000000003</c:v>
                </c:pt>
                <c:pt idx="12372">
                  <c:v>0.64356999999999998</c:v>
                </c:pt>
                <c:pt idx="12373">
                  <c:v>0.64337999999999995</c:v>
                </c:pt>
                <c:pt idx="12374">
                  <c:v>0.64318900000000001</c:v>
                </c:pt>
                <c:pt idx="12375">
                  <c:v>0.64299899999999999</c:v>
                </c:pt>
                <c:pt idx="12376">
                  <c:v>0.64280800000000005</c:v>
                </c:pt>
                <c:pt idx="12377">
                  <c:v>0.64261800000000002</c:v>
                </c:pt>
                <c:pt idx="12378">
                  <c:v>0.64242699999999997</c:v>
                </c:pt>
                <c:pt idx="12379">
                  <c:v>0.64223699999999995</c:v>
                </c:pt>
                <c:pt idx="12380">
                  <c:v>0.64204700000000003</c:v>
                </c:pt>
                <c:pt idx="12381">
                  <c:v>0.64185700000000001</c:v>
                </c:pt>
                <c:pt idx="12382">
                  <c:v>0.64166699999999999</c:v>
                </c:pt>
                <c:pt idx="12383">
                  <c:v>0.64147699999999996</c:v>
                </c:pt>
                <c:pt idx="12384">
                  <c:v>0.64128700000000005</c:v>
                </c:pt>
                <c:pt idx="12385">
                  <c:v>0.64109799999999995</c:v>
                </c:pt>
                <c:pt idx="12386">
                  <c:v>0.64090800000000003</c:v>
                </c:pt>
                <c:pt idx="12387">
                  <c:v>0.64071900000000004</c:v>
                </c:pt>
                <c:pt idx="12388">
                  <c:v>0.64052900000000002</c:v>
                </c:pt>
                <c:pt idx="12389">
                  <c:v>0.64034000000000002</c:v>
                </c:pt>
                <c:pt idx="12390">
                  <c:v>0.64015100000000003</c:v>
                </c:pt>
                <c:pt idx="12391">
                  <c:v>0.63996200000000003</c:v>
                </c:pt>
                <c:pt idx="12392">
                  <c:v>0.63977300000000004</c:v>
                </c:pt>
                <c:pt idx="12393">
                  <c:v>0.63958400000000004</c:v>
                </c:pt>
                <c:pt idx="12394">
                  <c:v>0.63939500000000005</c:v>
                </c:pt>
                <c:pt idx="12395">
                  <c:v>0.63920600000000005</c:v>
                </c:pt>
                <c:pt idx="12396">
                  <c:v>0.63901699999999995</c:v>
                </c:pt>
                <c:pt idx="12397">
                  <c:v>0.63882899999999998</c:v>
                </c:pt>
                <c:pt idx="12398">
                  <c:v>0.63863999999999999</c:v>
                </c:pt>
                <c:pt idx="12399">
                  <c:v>0.63845200000000002</c:v>
                </c:pt>
                <c:pt idx="12400">
                  <c:v>0.63826400000000005</c:v>
                </c:pt>
                <c:pt idx="12401">
                  <c:v>0.63807599999999998</c:v>
                </c:pt>
                <c:pt idx="12402">
                  <c:v>0.63788800000000001</c:v>
                </c:pt>
                <c:pt idx="12403">
                  <c:v>0.63770000000000004</c:v>
                </c:pt>
                <c:pt idx="12404">
                  <c:v>0.63751199999999997</c:v>
                </c:pt>
                <c:pt idx="12405">
                  <c:v>0.637324</c:v>
                </c:pt>
                <c:pt idx="12406">
                  <c:v>0.63713600000000004</c:v>
                </c:pt>
                <c:pt idx="12407">
                  <c:v>0.63694899999999999</c:v>
                </c:pt>
                <c:pt idx="12408">
                  <c:v>0.63676200000000005</c:v>
                </c:pt>
                <c:pt idx="12409">
                  <c:v>0.63657399999999997</c:v>
                </c:pt>
                <c:pt idx="12410">
                  <c:v>0.63638700000000004</c:v>
                </c:pt>
                <c:pt idx="12411">
                  <c:v>0.63619999999999999</c:v>
                </c:pt>
                <c:pt idx="12412">
                  <c:v>0.63601300000000005</c:v>
                </c:pt>
                <c:pt idx="12413">
                  <c:v>0.635826</c:v>
                </c:pt>
                <c:pt idx="12414">
                  <c:v>0.63563899999999995</c:v>
                </c:pt>
                <c:pt idx="12415">
                  <c:v>0.63545300000000005</c:v>
                </c:pt>
                <c:pt idx="12416">
                  <c:v>0.635266</c:v>
                </c:pt>
                <c:pt idx="12417">
                  <c:v>0.63507999999999998</c:v>
                </c:pt>
                <c:pt idx="12418">
                  <c:v>0.63489300000000004</c:v>
                </c:pt>
                <c:pt idx="12419">
                  <c:v>0.63470700000000002</c:v>
                </c:pt>
                <c:pt idx="12420">
                  <c:v>0.634521</c:v>
                </c:pt>
                <c:pt idx="12421">
                  <c:v>0.63433499999999998</c:v>
                </c:pt>
                <c:pt idx="12422">
                  <c:v>0.63414899999999996</c:v>
                </c:pt>
                <c:pt idx="12423">
                  <c:v>0.63396300000000005</c:v>
                </c:pt>
                <c:pt idx="12424">
                  <c:v>0.63377799999999995</c:v>
                </c:pt>
                <c:pt idx="12425">
                  <c:v>0.63359200000000004</c:v>
                </c:pt>
                <c:pt idx="12426">
                  <c:v>0.63340700000000005</c:v>
                </c:pt>
                <c:pt idx="12427">
                  <c:v>0.63322199999999995</c:v>
                </c:pt>
                <c:pt idx="12428">
                  <c:v>0.63303600000000004</c:v>
                </c:pt>
                <c:pt idx="12429">
                  <c:v>0.63285100000000005</c:v>
                </c:pt>
                <c:pt idx="12430">
                  <c:v>0.63266699999999998</c:v>
                </c:pt>
                <c:pt idx="12431">
                  <c:v>0.63248199999999999</c:v>
                </c:pt>
                <c:pt idx="12432">
                  <c:v>0.632297</c:v>
                </c:pt>
                <c:pt idx="12433">
                  <c:v>0.63211300000000004</c:v>
                </c:pt>
                <c:pt idx="12434">
                  <c:v>0.63192800000000005</c:v>
                </c:pt>
                <c:pt idx="12435">
                  <c:v>0.63174399999999997</c:v>
                </c:pt>
                <c:pt idx="12436">
                  <c:v>0.63156000000000001</c:v>
                </c:pt>
                <c:pt idx="12437">
                  <c:v>0.63137600000000005</c:v>
                </c:pt>
                <c:pt idx="12438">
                  <c:v>0.63119199999999998</c:v>
                </c:pt>
                <c:pt idx="12439">
                  <c:v>0.63100800000000001</c:v>
                </c:pt>
                <c:pt idx="12440">
                  <c:v>0.63082499999999997</c:v>
                </c:pt>
                <c:pt idx="12441">
                  <c:v>0.63064100000000001</c:v>
                </c:pt>
                <c:pt idx="12442">
                  <c:v>0.63045799999999996</c:v>
                </c:pt>
                <c:pt idx="12443">
                  <c:v>0.63027500000000003</c:v>
                </c:pt>
                <c:pt idx="12444">
                  <c:v>0.63009199999999999</c:v>
                </c:pt>
                <c:pt idx="12445">
                  <c:v>0.62990900000000005</c:v>
                </c:pt>
                <c:pt idx="12446">
                  <c:v>0.62972600000000001</c:v>
                </c:pt>
                <c:pt idx="12447">
                  <c:v>0.62954399999999999</c:v>
                </c:pt>
                <c:pt idx="12448">
                  <c:v>0.62936099999999995</c:v>
                </c:pt>
                <c:pt idx="12449">
                  <c:v>0.62917900000000004</c:v>
                </c:pt>
                <c:pt idx="12450">
                  <c:v>0.62899700000000003</c:v>
                </c:pt>
                <c:pt idx="12451">
                  <c:v>0.62881500000000001</c:v>
                </c:pt>
                <c:pt idx="12452">
                  <c:v>0.628633</c:v>
                </c:pt>
                <c:pt idx="12453">
                  <c:v>0.62845099999999998</c:v>
                </c:pt>
                <c:pt idx="12454">
                  <c:v>0.62827</c:v>
                </c:pt>
                <c:pt idx="12455">
                  <c:v>0.62808900000000001</c:v>
                </c:pt>
                <c:pt idx="12456">
                  <c:v>0.62790699999999999</c:v>
                </c:pt>
                <c:pt idx="12457">
                  <c:v>0.62772600000000001</c:v>
                </c:pt>
                <c:pt idx="12458">
                  <c:v>0.62754500000000002</c:v>
                </c:pt>
                <c:pt idx="12459">
                  <c:v>0.62736499999999995</c:v>
                </c:pt>
                <c:pt idx="12460">
                  <c:v>0.62718399999999996</c:v>
                </c:pt>
                <c:pt idx="12461">
                  <c:v>0.62700400000000001</c:v>
                </c:pt>
                <c:pt idx="12462">
                  <c:v>0.62682400000000005</c:v>
                </c:pt>
                <c:pt idx="12463">
                  <c:v>0.62664399999999998</c:v>
                </c:pt>
                <c:pt idx="12464">
                  <c:v>0.62646400000000002</c:v>
                </c:pt>
                <c:pt idx="12465">
                  <c:v>0.62628399999999995</c:v>
                </c:pt>
                <c:pt idx="12466">
                  <c:v>0.62610500000000002</c:v>
                </c:pt>
                <c:pt idx="12467">
                  <c:v>0.62592499999999995</c:v>
                </c:pt>
                <c:pt idx="12468">
                  <c:v>0.62574600000000002</c:v>
                </c:pt>
                <c:pt idx="12469">
                  <c:v>0.62556699999999998</c:v>
                </c:pt>
                <c:pt idx="12470">
                  <c:v>0.62538800000000005</c:v>
                </c:pt>
                <c:pt idx="12471">
                  <c:v>0.62521000000000004</c:v>
                </c:pt>
                <c:pt idx="12472">
                  <c:v>0.625031</c:v>
                </c:pt>
                <c:pt idx="12473">
                  <c:v>0.62485299999999999</c:v>
                </c:pt>
                <c:pt idx="12474">
                  <c:v>0.62467499999999998</c:v>
                </c:pt>
                <c:pt idx="12475">
                  <c:v>0.62449699999999997</c:v>
                </c:pt>
                <c:pt idx="12476">
                  <c:v>0.62431999999999999</c:v>
                </c:pt>
                <c:pt idx="12477">
                  <c:v>0.62414199999999997</c:v>
                </c:pt>
                <c:pt idx="12478">
                  <c:v>0.62396499999999999</c:v>
                </c:pt>
                <c:pt idx="12479">
                  <c:v>0.62378800000000001</c:v>
                </c:pt>
                <c:pt idx="12480">
                  <c:v>0.62361100000000003</c:v>
                </c:pt>
                <c:pt idx="12481">
                  <c:v>0.62343499999999996</c:v>
                </c:pt>
                <c:pt idx="12482">
                  <c:v>0.62325799999999998</c:v>
                </c:pt>
                <c:pt idx="12483">
                  <c:v>0.62308200000000002</c:v>
                </c:pt>
                <c:pt idx="12484">
                  <c:v>0.62290599999999996</c:v>
                </c:pt>
                <c:pt idx="12485">
                  <c:v>0.62273000000000001</c:v>
                </c:pt>
                <c:pt idx="12486">
                  <c:v>0.62255499999999997</c:v>
                </c:pt>
                <c:pt idx="12487">
                  <c:v>0.62238000000000004</c:v>
                </c:pt>
                <c:pt idx="12488">
                  <c:v>0.62220500000000001</c:v>
                </c:pt>
                <c:pt idx="12489">
                  <c:v>0.62202999999999997</c:v>
                </c:pt>
                <c:pt idx="12490">
                  <c:v>0.62185500000000005</c:v>
                </c:pt>
                <c:pt idx="12491">
                  <c:v>0.62168100000000004</c:v>
                </c:pt>
                <c:pt idx="12492">
                  <c:v>0.62150700000000003</c:v>
                </c:pt>
                <c:pt idx="12493">
                  <c:v>0.62133300000000002</c:v>
                </c:pt>
                <c:pt idx="12494">
                  <c:v>0.62115900000000002</c:v>
                </c:pt>
                <c:pt idx="12495">
                  <c:v>0.62098600000000004</c:v>
                </c:pt>
                <c:pt idx="12496">
                  <c:v>0.62081299999999995</c:v>
                </c:pt>
                <c:pt idx="12497">
                  <c:v>0.62063999999999997</c:v>
                </c:pt>
                <c:pt idx="12498">
                  <c:v>0.62046699999999999</c:v>
                </c:pt>
                <c:pt idx="12499">
                  <c:v>0.62029500000000004</c:v>
                </c:pt>
                <c:pt idx="12500">
                  <c:v>0.62012199999999995</c:v>
                </c:pt>
                <c:pt idx="12501">
                  <c:v>0.61995100000000003</c:v>
                </c:pt>
                <c:pt idx="12502">
                  <c:v>0.61977899999999997</c:v>
                </c:pt>
                <c:pt idx="12503">
                  <c:v>0.61960800000000005</c:v>
                </c:pt>
                <c:pt idx="12504">
                  <c:v>0.61943700000000002</c:v>
                </c:pt>
                <c:pt idx="12505">
                  <c:v>0.61926599999999998</c:v>
                </c:pt>
                <c:pt idx="12506">
                  <c:v>0.61909499999999995</c:v>
                </c:pt>
                <c:pt idx="12507">
                  <c:v>0.61892499999999995</c:v>
                </c:pt>
                <c:pt idx="12508">
                  <c:v>0.61875500000000005</c:v>
                </c:pt>
                <c:pt idx="12509">
                  <c:v>0.61858599999999997</c:v>
                </c:pt>
                <c:pt idx="12510">
                  <c:v>0.61841599999999997</c:v>
                </c:pt>
                <c:pt idx="12511">
                  <c:v>0.61824699999999999</c:v>
                </c:pt>
                <c:pt idx="12512">
                  <c:v>0.61807800000000002</c:v>
                </c:pt>
                <c:pt idx="12513">
                  <c:v>0.61790999999999996</c:v>
                </c:pt>
                <c:pt idx="12514">
                  <c:v>0.61774200000000001</c:v>
                </c:pt>
                <c:pt idx="12515">
                  <c:v>0.61757399999999996</c:v>
                </c:pt>
                <c:pt idx="12516">
                  <c:v>0.61740600000000001</c:v>
                </c:pt>
                <c:pt idx="12517">
                  <c:v>0.61723899999999998</c:v>
                </c:pt>
                <c:pt idx="12518">
                  <c:v>0.61707199999999995</c:v>
                </c:pt>
                <c:pt idx="12519">
                  <c:v>0.61690599999999995</c:v>
                </c:pt>
                <c:pt idx="12520">
                  <c:v>0.61673900000000004</c:v>
                </c:pt>
                <c:pt idx="12521">
                  <c:v>0.61657399999999996</c:v>
                </c:pt>
                <c:pt idx="12522">
                  <c:v>0.61640799999999996</c:v>
                </c:pt>
                <c:pt idx="12523">
                  <c:v>0.61624299999999999</c:v>
                </c:pt>
                <c:pt idx="12524">
                  <c:v>0.61607800000000001</c:v>
                </c:pt>
                <c:pt idx="12525">
                  <c:v>0.61591300000000004</c:v>
                </c:pt>
                <c:pt idx="12526">
                  <c:v>0.61574899999999999</c:v>
                </c:pt>
                <c:pt idx="12527">
                  <c:v>0.61558500000000005</c:v>
                </c:pt>
                <c:pt idx="12528">
                  <c:v>0.61542200000000002</c:v>
                </c:pt>
                <c:pt idx="12529">
                  <c:v>0.615259</c:v>
                </c:pt>
                <c:pt idx="12530">
                  <c:v>0.61509599999999998</c:v>
                </c:pt>
                <c:pt idx="12531">
                  <c:v>0.61493399999999998</c:v>
                </c:pt>
                <c:pt idx="12532">
                  <c:v>0.61477199999999999</c:v>
                </c:pt>
                <c:pt idx="12533">
                  <c:v>0.61460999999999999</c:v>
                </c:pt>
                <c:pt idx="12534">
                  <c:v>0.61444900000000002</c:v>
                </c:pt>
                <c:pt idx="12535">
                  <c:v>0.61428799999999995</c:v>
                </c:pt>
                <c:pt idx="12536">
                  <c:v>0.61412699999999998</c:v>
                </c:pt>
                <c:pt idx="12537">
                  <c:v>0.61396700000000004</c:v>
                </c:pt>
                <c:pt idx="12538">
                  <c:v>0.61380800000000002</c:v>
                </c:pt>
                <c:pt idx="12539">
                  <c:v>0.61364799999999997</c:v>
                </c:pt>
                <c:pt idx="12540">
                  <c:v>0.61348999999999998</c:v>
                </c:pt>
                <c:pt idx="12541">
                  <c:v>0.61333099999999996</c:v>
                </c:pt>
                <c:pt idx="12542">
                  <c:v>0.61317299999999997</c:v>
                </c:pt>
                <c:pt idx="12543">
                  <c:v>0.61301600000000001</c:v>
                </c:pt>
                <c:pt idx="12544">
                  <c:v>0.61285800000000001</c:v>
                </c:pt>
                <c:pt idx="12545">
                  <c:v>0.61270199999999997</c:v>
                </c:pt>
                <c:pt idx="12546">
                  <c:v>0.61254500000000001</c:v>
                </c:pt>
                <c:pt idx="12547">
                  <c:v>0.61238999999999999</c:v>
                </c:pt>
                <c:pt idx="12548">
                  <c:v>0.61223399999999994</c:v>
                </c:pt>
                <c:pt idx="12549">
                  <c:v>0.61207900000000004</c:v>
                </c:pt>
                <c:pt idx="12550">
                  <c:v>0.61192500000000005</c:v>
                </c:pt>
                <c:pt idx="12551">
                  <c:v>0.61177099999999995</c:v>
                </c:pt>
                <c:pt idx="12552">
                  <c:v>0.61161699999999997</c:v>
                </c:pt>
                <c:pt idx="12553">
                  <c:v>0.61146400000000001</c:v>
                </c:pt>
                <c:pt idx="12554">
                  <c:v>0.61131100000000005</c:v>
                </c:pt>
                <c:pt idx="12555">
                  <c:v>0.61115900000000001</c:v>
                </c:pt>
                <c:pt idx="12556">
                  <c:v>0.611008</c:v>
                </c:pt>
                <c:pt idx="12557">
                  <c:v>0.61085599999999995</c:v>
                </c:pt>
                <c:pt idx="12558">
                  <c:v>0.61070599999999997</c:v>
                </c:pt>
                <c:pt idx="12559">
                  <c:v>0.61055599999999999</c:v>
                </c:pt>
                <c:pt idx="12560">
                  <c:v>0.610406</c:v>
                </c:pt>
                <c:pt idx="12561">
                  <c:v>0.61025700000000005</c:v>
                </c:pt>
                <c:pt idx="12562">
                  <c:v>0.61010799999999998</c:v>
                </c:pt>
                <c:pt idx="12563">
                  <c:v>0.60995999999999995</c:v>
                </c:pt>
                <c:pt idx="12564">
                  <c:v>0.60981200000000002</c:v>
                </c:pt>
                <c:pt idx="12565">
                  <c:v>0.60966500000000001</c:v>
                </c:pt>
                <c:pt idx="12566">
                  <c:v>0.609518</c:v>
                </c:pt>
                <c:pt idx="12567">
                  <c:v>0.60937200000000002</c:v>
                </c:pt>
                <c:pt idx="12568">
                  <c:v>0.60922699999999996</c:v>
                </c:pt>
                <c:pt idx="12569">
                  <c:v>0.60908200000000001</c:v>
                </c:pt>
                <c:pt idx="12570">
                  <c:v>0.60893699999999995</c:v>
                </c:pt>
                <c:pt idx="12571">
                  <c:v>0.60879399999999995</c:v>
                </c:pt>
                <c:pt idx="12572">
                  <c:v>0.60865000000000002</c:v>
                </c:pt>
                <c:pt idx="12573">
                  <c:v>0.60850800000000005</c:v>
                </c:pt>
                <c:pt idx="12574">
                  <c:v>0.60836500000000004</c:v>
                </c:pt>
                <c:pt idx="12575">
                  <c:v>0.60822399999999999</c:v>
                </c:pt>
                <c:pt idx="12576">
                  <c:v>0.60808300000000004</c:v>
                </c:pt>
                <c:pt idx="12577">
                  <c:v>0.60794199999999998</c:v>
                </c:pt>
                <c:pt idx="12578">
                  <c:v>0.60780199999999995</c:v>
                </c:pt>
                <c:pt idx="12579">
                  <c:v>0.60766299999999995</c:v>
                </c:pt>
                <c:pt idx="12580">
                  <c:v>0.60752399999999995</c:v>
                </c:pt>
                <c:pt idx="12581">
                  <c:v>0.60738599999999998</c:v>
                </c:pt>
                <c:pt idx="12582">
                  <c:v>0.60724900000000004</c:v>
                </c:pt>
                <c:pt idx="12583">
                  <c:v>0.60711199999999999</c:v>
                </c:pt>
                <c:pt idx="12584">
                  <c:v>0.60697500000000004</c:v>
                </c:pt>
                <c:pt idx="12585">
                  <c:v>0.60684000000000005</c:v>
                </c:pt>
                <c:pt idx="12586">
                  <c:v>0.60670500000000005</c:v>
                </c:pt>
                <c:pt idx="12587">
                  <c:v>0.60657000000000005</c:v>
                </c:pt>
                <c:pt idx="12588">
                  <c:v>0.60643599999999998</c:v>
                </c:pt>
                <c:pt idx="12589">
                  <c:v>0.60630300000000004</c:v>
                </c:pt>
                <c:pt idx="12590">
                  <c:v>0.60617100000000002</c:v>
                </c:pt>
                <c:pt idx="12591">
                  <c:v>0.60603899999999999</c:v>
                </c:pt>
                <c:pt idx="12592">
                  <c:v>0.60590699999999997</c:v>
                </c:pt>
                <c:pt idx="12593">
                  <c:v>0.60577700000000001</c:v>
                </c:pt>
                <c:pt idx="12594">
                  <c:v>0.60564700000000005</c:v>
                </c:pt>
                <c:pt idx="12595">
                  <c:v>0.60551699999999997</c:v>
                </c:pt>
                <c:pt idx="12596">
                  <c:v>0.60538899999999995</c:v>
                </c:pt>
                <c:pt idx="12597">
                  <c:v>0.60526000000000002</c:v>
                </c:pt>
                <c:pt idx="12598">
                  <c:v>0.60513300000000003</c:v>
                </c:pt>
                <c:pt idx="12599">
                  <c:v>0.60500600000000004</c:v>
                </c:pt>
                <c:pt idx="12600">
                  <c:v>0.60487999999999997</c:v>
                </c:pt>
                <c:pt idx="12601">
                  <c:v>0.60475500000000004</c:v>
                </c:pt>
                <c:pt idx="12602">
                  <c:v>0.60463</c:v>
                </c:pt>
                <c:pt idx="12603">
                  <c:v>0.60450599999999999</c:v>
                </c:pt>
                <c:pt idx="12604">
                  <c:v>0.604383</c:v>
                </c:pt>
                <c:pt idx="12605">
                  <c:v>0.60426000000000002</c:v>
                </c:pt>
                <c:pt idx="12606">
                  <c:v>0.60413799999999995</c:v>
                </c:pt>
                <c:pt idx="12607">
                  <c:v>0.604016</c:v>
                </c:pt>
                <c:pt idx="12608">
                  <c:v>0.60389599999999999</c:v>
                </c:pt>
                <c:pt idx="12609">
                  <c:v>0.60377599999999998</c:v>
                </c:pt>
                <c:pt idx="12610">
                  <c:v>0.603657</c:v>
                </c:pt>
                <c:pt idx="12611">
                  <c:v>0.60353800000000002</c:v>
                </c:pt>
                <c:pt idx="12612">
                  <c:v>0.60341999999999996</c:v>
                </c:pt>
                <c:pt idx="12613">
                  <c:v>0.60330300000000003</c:v>
                </c:pt>
                <c:pt idx="12614">
                  <c:v>0.603186</c:v>
                </c:pt>
                <c:pt idx="12615">
                  <c:v>0.60306999999999999</c:v>
                </c:pt>
                <c:pt idx="12616">
                  <c:v>0.60295500000000002</c:v>
                </c:pt>
                <c:pt idx="12617">
                  <c:v>0.60284099999999996</c:v>
                </c:pt>
                <c:pt idx="12618">
                  <c:v>0.60272700000000001</c:v>
                </c:pt>
                <c:pt idx="12619">
                  <c:v>0.60261399999999998</c:v>
                </c:pt>
                <c:pt idx="12620">
                  <c:v>0.60250199999999998</c:v>
                </c:pt>
                <c:pt idx="12621">
                  <c:v>0.60238999999999998</c:v>
                </c:pt>
                <c:pt idx="12622">
                  <c:v>0.60227900000000001</c:v>
                </c:pt>
                <c:pt idx="12623">
                  <c:v>0.60216899999999995</c:v>
                </c:pt>
                <c:pt idx="12624">
                  <c:v>0.60206000000000004</c:v>
                </c:pt>
                <c:pt idx="12625">
                  <c:v>0.60195100000000001</c:v>
                </c:pt>
                <c:pt idx="12626">
                  <c:v>0.60184300000000002</c:v>
                </c:pt>
                <c:pt idx="12627">
                  <c:v>0.60173500000000002</c:v>
                </c:pt>
                <c:pt idx="12628">
                  <c:v>0.60162899999999997</c:v>
                </c:pt>
                <c:pt idx="12629">
                  <c:v>0.60152300000000003</c:v>
                </c:pt>
                <c:pt idx="12630">
                  <c:v>0.60141699999999998</c:v>
                </c:pt>
                <c:pt idx="12631">
                  <c:v>0.60131299999999999</c:v>
                </c:pt>
                <c:pt idx="12632">
                  <c:v>0.60120899999999999</c:v>
                </c:pt>
                <c:pt idx="12633">
                  <c:v>0.60110600000000003</c:v>
                </c:pt>
                <c:pt idx="12634">
                  <c:v>0.60100299999999995</c:v>
                </c:pt>
                <c:pt idx="12635">
                  <c:v>0.60090200000000005</c:v>
                </c:pt>
                <c:pt idx="12636">
                  <c:v>0.60080100000000003</c:v>
                </c:pt>
                <c:pt idx="12637">
                  <c:v>0.60070000000000001</c:v>
                </c:pt>
                <c:pt idx="12638">
                  <c:v>0.60060100000000005</c:v>
                </c:pt>
                <c:pt idx="12639">
                  <c:v>0.60050199999999998</c:v>
                </c:pt>
                <c:pt idx="12640">
                  <c:v>0.60040300000000002</c:v>
                </c:pt>
                <c:pt idx="12641">
                  <c:v>0.60030600000000001</c:v>
                </c:pt>
                <c:pt idx="12642">
                  <c:v>0.60020899999999999</c:v>
                </c:pt>
                <c:pt idx="12643">
                  <c:v>0.60011300000000001</c:v>
                </c:pt>
                <c:pt idx="12644">
                  <c:v>0.60001700000000002</c:v>
                </c:pt>
                <c:pt idx="12645">
                  <c:v>0.59992299999999998</c:v>
                </c:pt>
                <c:pt idx="12646">
                  <c:v>0.59982800000000003</c:v>
                </c:pt>
                <c:pt idx="12647">
                  <c:v>0.59973500000000002</c:v>
                </c:pt>
                <c:pt idx="12648">
                  <c:v>0.59964200000000001</c:v>
                </c:pt>
                <c:pt idx="12649">
                  <c:v>0.59955000000000003</c:v>
                </c:pt>
                <c:pt idx="12650">
                  <c:v>0.59945899999999996</c:v>
                </c:pt>
                <c:pt idx="12651">
                  <c:v>0.59936800000000001</c:v>
                </c:pt>
                <c:pt idx="12652">
                  <c:v>0.59927799999999998</c:v>
                </c:pt>
                <c:pt idx="12653">
                  <c:v>0.59918899999999997</c:v>
                </c:pt>
                <c:pt idx="12654">
                  <c:v>0.59909999999999997</c:v>
                </c:pt>
                <c:pt idx="12655">
                  <c:v>0.59901199999999999</c:v>
                </c:pt>
                <c:pt idx="12656">
                  <c:v>0.59892500000000004</c:v>
                </c:pt>
                <c:pt idx="12657">
                  <c:v>0.59883799999999998</c:v>
                </c:pt>
                <c:pt idx="12658">
                  <c:v>0.59875199999999995</c:v>
                </c:pt>
                <c:pt idx="12659">
                  <c:v>0.59866600000000003</c:v>
                </c:pt>
                <c:pt idx="12660">
                  <c:v>0.59858199999999995</c:v>
                </c:pt>
                <c:pt idx="12661">
                  <c:v>0.59849799999999997</c:v>
                </c:pt>
                <c:pt idx="12662">
                  <c:v>0.598414</c:v>
                </c:pt>
                <c:pt idx="12663">
                  <c:v>0.59833099999999995</c:v>
                </c:pt>
                <c:pt idx="12664">
                  <c:v>0.59824900000000003</c:v>
                </c:pt>
                <c:pt idx="12665">
                  <c:v>0.598167</c:v>
                </c:pt>
                <c:pt idx="12666">
                  <c:v>0.59808600000000001</c:v>
                </c:pt>
                <c:pt idx="12667">
                  <c:v>0.59800600000000004</c:v>
                </c:pt>
                <c:pt idx="12668">
                  <c:v>0.59792599999999996</c:v>
                </c:pt>
                <c:pt idx="12669">
                  <c:v>0.59784700000000002</c:v>
                </c:pt>
                <c:pt idx="12670">
                  <c:v>0.59776899999999999</c:v>
                </c:pt>
                <c:pt idx="12671">
                  <c:v>0.59769099999999997</c:v>
                </c:pt>
                <c:pt idx="12672">
                  <c:v>0.59761299999999995</c:v>
                </c:pt>
                <c:pt idx="12673">
                  <c:v>0.59753699999999998</c:v>
                </c:pt>
                <c:pt idx="12674">
                  <c:v>0.59746100000000002</c:v>
                </c:pt>
                <c:pt idx="12675">
                  <c:v>0.59738500000000005</c:v>
                </c:pt>
                <c:pt idx="12676">
                  <c:v>0.59731000000000001</c:v>
                </c:pt>
                <c:pt idx="12677">
                  <c:v>0.59723599999999999</c:v>
                </c:pt>
                <c:pt idx="12678">
                  <c:v>0.59716199999999997</c:v>
                </c:pt>
                <c:pt idx="12679">
                  <c:v>0.59708899999999998</c:v>
                </c:pt>
                <c:pt idx="12680">
                  <c:v>0.59701599999999999</c:v>
                </c:pt>
                <c:pt idx="12681">
                  <c:v>0.59694400000000003</c:v>
                </c:pt>
                <c:pt idx="12682">
                  <c:v>0.59687199999999996</c:v>
                </c:pt>
                <c:pt idx="12683">
                  <c:v>0.59680100000000003</c:v>
                </c:pt>
                <c:pt idx="12684">
                  <c:v>0.59673100000000001</c:v>
                </c:pt>
                <c:pt idx="12685">
                  <c:v>0.596661</c:v>
                </c:pt>
                <c:pt idx="12686">
                  <c:v>0.59659200000000001</c:v>
                </c:pt>
                <c:pt idx="12687">
                  <c:v>0.59652300000000003</c:v>
                </c:pt>
                <c:pt idx="12688">
                  <c:v>0.59645400000000004</c:v>
                </c:pt>
                <c:pt idx="12689">
                  <c:v>0.59638599999999997</c:v>
                </c:pt>
                <c:pt idx="12690">
                  <c:v>0.59631900000000004</c:v>
                </c:pt>
                <c:pt idx="12691">
                  <c:v>0.596252</c:v>
                </c:pt>
                <c:pt idx="12692">
                  <c:v>0.59618599999999999</c:v>
                </c:pt>
                <c:pt idx="12693">
                  <c:v>0.59611999999999998</c:v>
                </c:pt>
                <c:pt idx="12694">
                  <c:v>0.596055</c:v>
                </c:pt>
                <c:pt idx="12695">
                  <c:v>0.59599000000000002</c:v>
                </c:pt>
                <c:pt idx="12696">
                  <c:v>0.59592599999999996</c:v>
                </c:pt>
                <c:pt idx="12697">
                  <c:v>0.595862</c:v>
                </c:pt>
                <c:pt idx="12698">
                  <c:v>0.59579899999999997</c:v>
                </c:pt>
                <c:pt idx="12699">
                  <c:v>0.59573600000000004</c:v>
                </c:pt>
                <c:pt idx="12700">
                  <c:v>0.59567300000000001</c:v>
                </c:pt>
                <c:pt idx="12701">
                  <c:v>0.595611</c:v>
                </c:pt>
                <c:pt idx="12702">
                  <c:v>0.59555000000000002</c:v>
                </c:pt>
                <c:pt idx="12703">
                  <c:v>0.59548900000000005</c:v>
                </c:pt>
                <c:pt idx="12704">
                  <c:v>0.59542799999999996</c:v>
                </c:pt>
                <c:pt idx="12705">
                  <c:v>0.59536800000000001</c:v>
                </c:pt>
                <c:pt idx="12706">
                  <c:v>0.59530799999999995</c:v>
                </c:pt>
                <c:pt idx="12707">
                  <c:v>0.59524900000000003</c:v>
                </c:pt>
                <c:pt idx="12708">
                  <c:v>0.59519</c:v>
                </c:pt>
                <c:pt idx="12709">
                  <c:v>0.59513099999999997</c:v>
                </c:pt>
                <c:pt idx="12710">
                  <c:v>0.59507299999999996</c:v>
                </c:pt>
                <c:pt idx="12711">
                  <c:v>0.59501599999999999</c:v>
                </c:pt>
                <c:pt idx="12712">
                  <c:v>0.59495799999999999</c:v>
                </c:pt>
                <c:pt idx="12713">
                  <c:v>0.59490200000000004</c:v>
                </c:pt>
                <c:pt idx="12714">
                  <c:v>0.59484499999999996</c:v>
                </c:pt>
                <c:pt idx="12715">
                  <c:v>0.59478900000000001</c:v>
                </c:pt>
                <c:pt idx="12716">
                  <c:v>0.59473299999999996</c:v>
                </c:pt>
                <c:pt idx="12717">
                  <c:v>0.59467800000000004</c:v>
                </c:pt>
                <c:pt idx="12718">
                  <c:v>0.59462300000000001</c:v>
                </c:pt>
                <c:pt idx="12719">
                  <c:v>0.59456900000000001</c:v>
                </c:pt>
                <c:pt idx="12720">
                  <c:v>0.59451399999999999</c:v>
                </c:pt>
                <c:pt idx="12721">
                  <c:v>0.59446100000000002</c:v>
                </c:pt>
                <c:pt idx="12722">
                  <c:v>0.59440700000000002</c:v>
                </c:pt>
                <c:pt idx="12723">
                  <c:v>0.59435400000000005</c:v>
                </c:pt>
                <c:pt idx="12724">
                  <c:v>0.59430099999999997</c:v>
                </c:pt>
                <c:pt idx="12725">
                  <c:v>0.59424900000000003</c:v>
                </c:pt>
                <c:pt idx="12726">
                  <c:v>0.59419699999999998</c:v>
                </c:pt>
                <c:pt idx="12727">
                  <c:v>0.59414500000000003</c:v>
                </c:pt>
                <c:pt idx="12728">
                  <c:v>0.59409400000000001</c:v>
                </c:pt>
                <c:pt idx="12729">
                  <c:v>0.59404199999999996</c:v>
                </c:pt>
                <c:pt idx="12730">
                  <c:v>0.59399199999999996</c:v>
                </c:pt>
                <c:pt idx="12731">
                  <c:v>0.59394100000000005</c:v>
                </c:pt>
                <c:pt idx="12732">
                  <c:v>0.59389099999999995</c:v>
                </c:pt>
                <c:pt idx="12733">
                  <c:v>0.59384099999999995</c:v>
                </c:pt>
                <c:pt idx="12734">
                  <c:v>0.59379199999999999</c:v>
                </c:pt>
                <c:pt idx="12735">
                  <c:v>0.59374300000000002</c:v>
                </c:pt>
                <c:pt idx="12736">
                  <c:v>0.59369400000000006</c:v>
                </c:pt>
                <c:pt idx="12737">
                  <c:v>0.59364499999999998</c:v>
                </c:pt>
                <c:pt idx="12738">
                  <c:v>0.59359700000000004</c:v>
                </c:pt>
                <c:pt idx="12739">
                  <c:v>0.59354899999999999</c:v>
                </c:pt>
                <c:pt idx="12740">
                  <c:v>0.59350099999999995</c:v>
                </c:pt>
                <c:pt idx="12741">
                  <c:v>0.59345300000000001</c:v>
                </c:pt>
                <c:pt idx="12742">
                  <c:v>0.59340599999999999</c:v>
                </c:pt>
                <c:pt idx="12743">
                  <c:v>0.59335899999999997</c:v>
                </c:pt>
                <c:pt idx="12744">
                  <c:v>0.59331199999999995</c:v>
                </c:pt>
                <c:pt idx="12745">
                  <c:v>0.59326599999999996</c:v>
                </c:pt>
                <c:pt idx="12746">
                  <c:v>0.59321999999999997</c:v>
                </c:pt>
                <c:pt idx="12747">
                  <c:v>0.59317399999999998</c:v>
                </c:pt>
                <c:pt idx="12748">
                  <c:v>0.59312799999999999</c:v>
                </c:pt>
                <c:pt idx="12749">
                  <c:v>0.59308300000000003</c:v>
                </c:pt>
                <c:pt idx="12750">
                  <c:v>0.59303799999999995</c:v>
                </c:pt>
                <c:pt idx="12751">
                  <c:v>0.59299299999999999</c:v>
                </c:pt>
                <c:pt idx="12752">
                  <c:v>0.59294800000000003</c:v>
                </c:pt>
                <c:pt idx="12753">
                  <c:v>0.59290299999999996</c:v>
                </c:pt>
                <c:pt idx="12754">
                  <c:v>0.59285900000000002</c:v>
                </c:pt>
                <c:pt idx="12755">
                  <c:v>0.59281499999999998</c:v>
                </c:pt>
                <c:pt idx="12756">
                  <c:v>0.59277100000000005</c:v>
                </c:pt>
                <c:pt idx="12757">
                  <c:v>0.59272800000000003</c:v>
                </c:pt>
                <c:pt idx="12758">
                  <c:v>0.59268399999999999</c:v>
                </c:pt>
                <c:pt idx="12759">
                  <c:v>0.59264099999999997</c:v>
                </c:pt>
                <c:pt idx="12760">
                  <c:v>0.59259799999999996</c:v>
                </c:pt>
                <c:pt idx="12761">
                  <c:v>0.59255599999999997</c:v>
                </c:pt>
                <c:pt idx="12762">
                  <c:v>0.59251299999999996</c:v>
                </c:pt>
                <c:pt idx="12763">
                  <c:v>0.59247099999999997</c:v>
                </c:pt>
                <c:pt idx="12764">
                  <c:v>0.59242899999999998</c:v>
                </c:pt>
                <c:pt idx="12765">
                  <c:v>0.592387</c:v>
                </c:pt>
                <c:pt idx="12766">
                  <c:v>0.59234500000000001</c:v>
                </c:pt>
                <c:pt idx="12767">
                  <c:v>0.59230300000000002</c:v>
                </c:pt>
                <c:pt idx="12768">
                  <c:v>0.59226199999999996</c:v>
                </c:pt>
                <c:pt idx="12769">
                  <c:v>0.592221</c:v>
                </c:pt>
                <c:pt idx="12770">
                  <c:v>0.59218000000000004</c:v>
                </c:pt>
                <c:pt idx="12771">
                  <c:v>0.59213899999999997</c:v>
                </c:pt>
                <c:pt idx="12772">
                  <c:v>0.59209800000000001</c:v>
                </c:pt>
                <c:pt idx="12773">
                  <c:v>0.59205799999999997</c:v>
                </c:pt>
                <c:pt idx="12774">
                  <c:v>0.59201700000000002</c:v>
                </c:pt>
                <c:pt idx="12775">
                  <c:v>0.59197699999999998</c:v>
                </c:pt>
                <c:pt idx="12776">
                  <c:v>0.59193700000000005</c:v>
                </c:pt>
                <c:pt idx="12777">
                  <c:v>0.59189700000000001</c:v>
                </c:pt>
                <c:pt idx="12778">
                  <c:v>0.591858</c:v>
                </c:pt>
                <c:pt idx="12779">
                  <c:v>0.59181799999999996</c:v>
                </c:pt>
                <c:pt idx="12780">
                  <c:v>0.59177900000000005</c:v>
                </c:pt>
                <c:pt idx="12781">
                  <c:v>0.59174000000000004</c:v>
                </c:pt>
                <c:pt idx="12782">
                  <c:v>0.5917</c:v>
                </c:pt>
                <c:pt idx="12783">
                  <c:v>0.59166200000000002</c:v>
                </c:pt>
                <c:pt idx="12784">
                  <c:v>0.59162300000000001</c:v>
                </c:pt>
                <c:pt idx="12785">
                  <c:v>0.591584</c:v>
                </c:pt>
                <c:pt idx="12786">
                  <c:v>0.59154600000000002</c:v>
                </c:pt>
                <c:pt idx="12787">
                  <c:v>0.59150700000000001</c:v>
                </c:pt>
                <c:pt idx="12788">
                  <c:v>0.59146900000000002</c:v>
                </c:pt>
                <c:pt idx="12789">
                  <c:v>0.59143100000000004</c:v>
                </c:pt>
                <c:pt idx="12790">
                  <c:v>0.59139299999999995</c:v>
                </c:pt>
                <c:pt idx="12791">
                  <c:v>0.59135499999999996</c:v>
                </c:pt>
                <c:pt idx="12792">
                  <c:v>0.59131699999999998</c:v>
                </c:pt>
                <c:pt idx="12793">
                  <c:v>0.59128000000000003</c:v>
                </c:pt>
                <c:pt idx="12794">
                  <c:v>0.59124200000000005</c:v>
                </c:pt>
                <c:pt idx="12795">
                  <c:v>0.59120499999999998</c:v>
                </c:pt>
                <c:pt idx="12796">
                  <c:v>0.59116800000000003</c:v>
                </c:pt>
                <c:pt idx="12797">
                  <c:v>0.59113099999999996</c:v>
                </c:pt>
                <c:pt idx="12798">
                  <c:v>0.59109400000000001</c:v>
                </c:pt>
                <c:pt idx="12799">
                  <c:v>0.59105700000000005</c:v>
                </c:pt>
                <c:pt idx="12800">
                  <c:v>0.59101999999999999</c:v>
                </c:pt>
                <c:pt idx="12801">
                  <c:v>0.59098300000000004</c:v>
                </c:pt>
                <c:pt idx="12802">
                  <c:v>0.590947</c:v>
                </c:pt>
                <c:pt idx="12803">
                  <c:v>0.59109500000000004</c:v>
                </c:pt>
                <c:pt idx="12804">
                  <c:v>0.59124299999999996</c:v>
                </c:pt>
                <c:pt idx="12805">
                  <c:v>0.59138999999999997</c:v>
                </c:pt>
                <c:pt idx="12806">
                  <c:v>0.59153800000000001</c:v>
                </c:pt>
                <c:pt idx="12807">
                  <c:v>0.59168600000000005</c:v>
                </c:pt>
                <c:pt idx="12808">
                  <c:v>0.59183399999999997</c:v>
                </c:pt>
                <c:pt idx="12809">
                  <c:v>0.59198200000000001</c:v>
                </c:pt>
                <c:pt idx="12810">
                  <c:v>0.59213000000000005</c:v>
                </c:pt>
                <c:pt idx="12811">
                  <c:v>0.59227799999999997</c:v>
                </c:pt>
                <c:pt idx="12812">
                  <c:v>0.59242600000000001</c:v>
                </c:pt>
                <c:pt idx="12813">
                  <c:v>0.59257300000000002</c:v>
                </c:pt>
                <c:pt idx="12814">
                  <c:v>0.59272100000000005</c:v>
                </c:pt>
                <c:pt idx="12815">
                  <c:v>0.59286899999999998</c:v>
                </c:pt>
                <c:pt idx="12816">
                  <c:v>0.59301700000000002</c:v>
                </c:pt>
                <c:pt idx="12817">
                  <c:v>0.59316500000000005</c:v>
                </c:pt>
                <c:pt idx="12818">
                  <c:v>0.59331299999999998</c:v>
                </c:pt>
                <c:pt idx="12819">
                  <c:v>0.59346100000000002</c:v>
                </c:pt>
                <c:pt idx="12820">
                  <c:v>0.59360900000000005</c:v>
                </c:pt>
                <c:pt idx="12821">
                  <c:v>0.59375699999999998</c:v>
                </c:pt>
                <c:pt idx="12822">
                  <c:v>0.59390500000000002</c:v>
                </c:pt>
                <c:pt idx="12823">
                  <c:v>0.59405300000000005</c:v>
                </c:pt>
                <c:pt idx="12824">
                  <c:v>0.59420099999999998</c:v>
                </c:pt>
                <c:pt idx="12825">
                  <c:v>0.59434900000000002</c:v>
                </c:pt>
                <c:pt idx="12826">
                  <c:v>0.59449700000000005</c:v>
                </c:pt>
                <c:pt idx="12827">
                  <c:v>0.59464399999999995</c:v>
                </c:pt>
                <c:pt idx="12828">
                  <c:v>0.59479199999999999</c:v>
                </c:pt>
                <c:pt idx="12829">
                  <c:v>0.59494000000000002</c:v>
                </c:pt>
                <c:pt idx="12830">
                  <c:v>0.59508799999999995</c:v>
                </c:pt>
                <c:pt idx="12831">
                  <c:v>0.59523599999999999</c:v>
                </c:pt>
                <c:pt idx="12832">
                  <c:v>0.59538400000000002</c:v>
                </c:pt>
                <c:pt idx="12833">
                  <c:v>0.59553199999999995</c:v>
                </c:pt>
                <c:pt idx="12834">
                  <c:v>0.59567899999999996</c:v>
                </c:pt>
                <c:pt idx="12835">
                  <c:v>0.595827</c:v>
                </c:pt>
                <c:pt idx="12836">
                  <c:v>0.59597500000000003</c:v>
                </c:pt>
                <c:pt idx="12837">
                  <c:v>0.59612299999999996</c:v>
                </c:pt>
                <c:pt idx="12838">
                  <c:v>0.596271</c:v>
                </c:pt>
                <c:pt idx="12839">
                  <c:v>0.596418</c:v>
                </c:pt>
                <c:pt idx="12840">
                  <c:v>0.59656600000000004</c:v>
                </c:pt>
                <c:pt idx="12841">
                  <c:v>0.59671399999999997</c:v>
                </c:pt>
                <c:pt idx="12842">
                  <c:v>0.596862</c:v>
                </c:pt>
                <c:pt idx="12843">
                  <c:v>0.59700900000000001</c:v>
                </c:pt>
                <c:pt idx="12844">
                  <c:v>0.59715700000000005</c:v>
                </c:pt>
                <c:pt idx="12845">
                  <c:v>0.59730499999999997</c:v>
                </c:pt>
                <c:pt idx="12846">
                  <c:v>0.59745199999999998</c:v>
                </c:pt>
                <c:pt idx="12847">
                  <c:v>0.59760000000000002</c:v>
                </c:pt>
                <c:pt idx="12848">
                  <c:v>0.59774700000000003</c:v>
                </c:pt>
                <c:pt idx="12849">
                  <c:v>0.59789499999999995</c:v>
                </c:pt>
                <c:pt idx="12850">
                  <c:v>0.59804199999999996</c:v>
                </c:pt>
                <c:pt idx="12851">
                  <c:v>0.59819</c:v>
                </c:pt>
                <c:pt idx="12852">
                  <c:v>0.59833700000000001</c:v>
                </c:pt>
                <c:pt idx="12853">
                  <c:v>0.59848500000000004</c:v>
                </c:pt>
                <c:pt idx="12854">
                  <c:v>0.59863200000000005</c:v>
                </c:pt>
                <c:pt idx="12855">
                  <c:v>0.59877999999999998</c:v>
                </c:pt>
                <c:pt idx="12856">
                  <c:v>0.59892699999999999</c:v>
                </c:pt>
                <c:pt idx="12857">
                  <c:v>0.59907500000000002</c:v>
                </c:pt>
                <c:pt idx="12858">
                  <c:v>0.59922200000000003</c:v>
                </c:pt>
                <c:pt idx="12859">
                  <c:v>0.59936900000000004</c:v>
                </c:pt>
                <c:pt idx="12860">
                  <c:v>0.59951600000000005</c:v>
                </c:pt>
                <c:pt idx="12861">
                  <c:v>0.59966399999999997</c:v>
                </c:pt>
                <c:pt idx="12862">
                  <c:v>0.59981099999999998</c:v>
                </c:pt>
                <c:pt idx="12863">
                  <c:v>0.59995799999999999</c:v>
                </c:pt>
                <c:pt idx="12864">
                  <c:v>0.600105</c:v>
                </c:pt>
                <c:pt idx="12865">
                  <c:v>0.60025200000000001</c:v>
                </c:pt>
                <c:pt idx="12866">
                  <c:v>0.60039900000000002</c:v>
                </c:pt>
                <c:pt idx="12867">
                  <c:v>0.60054600000000002</c:v>
                </c:pt>
                <c:pt idx="12868">
                  <c:v>0.60069300000000003</c:v>
                </c:pt>
                <c:pt idx="12869">
                  <c:v>0.60084000000000004</c:v>
                </c:pt>
                <c:pt idx="12870">
                  <c:v>0.60098700000000005</c:v>
                </c:pt>
                <c:pt idx="12871">
                  <c:v>0.60113399999999995</c:v>
                </c:pt>
                <c:pt idx="12872">
                  <c:v>0.60128099999999995</c:v>
                </c:pt>
                <c:pt idx="12873">
                  <c:v>0.60142799999999996</c:v>
                </c:pt>
                <c:pt idx="12874">
                  <c:v>0.60157499999999997</c:v>
                </c:pt>
                <c:pt idx="12875">
                  <c:v>0.60172199999999998</c:v>
                </c:pt>
                <c:pt idx="12876">
                  <c:v>0.60186799999999996</c:v>
                </c:pt>
                <c:pt idx="12877">
                  <c:v>0.60201499999999997</c:v>
                </c:pt>
                <c:pt idx="12878">
                  <c:v>0.60216199999999998</c:v>
                </c:pt>
                <c:pt idx="12879">
                  <c:v>0.60230799999999995</c:v>
                </c:pt>
                <c:pt idx="12880">
                  <c:v>0.60245499999999996</c:v>
                </c:pt>
                <c:pt idx="12881">
                  <c:v>0.60260199999999997</c:v>
                </c:pt>
                <c:pt idx="12882">
                  <c:v>0.60274799999999995</c:v>
                </c:pt>
                <c:pt idx="12883">
                  <c:v>0.60289499999999996</c:v>
                </c:pt>
                <c:pt idx="12884">
                  <c:v>0.60304100000000005</c:v>
                </c:pt>
                <c:pt idx="12885">
                  <c:v>0.60318700000000003</c:v>
                </c:pt>
                <c:pt idx="12886">
                  <c:v>0.60333400000000004</c:v>
                </c:pt>
                <c:pt idx="12887">
                  <c:v>0.60348000000000002</c:v>
                </c:pt>
                <c:pt idx="12888">
                  <c:v>0.603626</c:v>
                </c:pt>
                <c:pt idx="12889">
                  <c:v>0.603773</c:v>
                </c:pt>
                <c:pt idx="12890">
                  <c:v>0.60391899999999998</c:v>
                </c:pt>
                <c:pt idx="12891">
                  <c:v>0.60406499999999996</c:v>
                </c:pt>
                <c:pt idx="12892">
                  <c:v>0.60421100000000005</c:v>
                </c:pt>
                <c:pt idx="12893">
                  <c:v>0.60435700000000003</c:v>
                </c:pt>
                <c:pt idx="12894">
                  <c:v>0.60450300000000001</c:v>
                </c:pt>
                <c:pt idx="12895">
                  <c:v>0.60464899999999999</c:v>
                </c:pt>
                <c:pt idx="12896">
                  <c:v>0.60479499999999997</c:v>
                </c:pt>
                <c:pt idx="12897">
                  <c:v>0.60494099999999995</c:v>
                </c:pt>
                <c:pt idx="12898">
                  <c:v>0.60508700000000004</c:v>
                </c:pt>
                <c:pt idx="12899">
                  <c:v>0.60523300000000002</c:v>
                </c:pt>
                <c:pt idx="12900">
                  <c:v>0.60537799999999997</c:v>
                </c:pt>
                <c:pt idx="12901">
                  <c:v>0.60552399999999995</c:v>
                </c:pt>
                <c:pt idx="12902">
                  <c:v>0.60567000000000004</c:v>
                </c:pt>
                <c:pt idx="12903">
                  <c:v>0.60581499999999999</c:v>
                </c:pt>
                <c:pt idx="12904">
                  <c:v>0.60596099999999997</c:v>
                </c:pt>
                <c:pt idx="12905">
                  <c:v>0.60610600000000003</c:v>
                </c:pt>
                <c:pt idx="12906">
                  <c:v>0.60625200000000001</c:v>
                </c:pt>
                <c:pt idx="12907">
                  <c:v>0.60639699999999996</c:v>
                </c:pt>
                <c:pt idx="12908">
                  <c:v>0.60654300000000005</c:v>
                </c:pt>
                <c:pt idx="12909">
                  <c:v>0.60668800000000001</c:v>
                </c:pt>
                <c:pt idx="12910">
                  <c:v>0.60683299999999996</c:v>
                </c:pt>
                <c:pt idx="12911">
                  <c:v>0.60697900000000005</c:v>
                </c:pt>
                <c:pt idx="12912">
                  <c:v>0.607124</c:v>
                </c:pt>
                <c:pt idx="12913">
                  <c:v>0.60726899999999995</c:v>
                </c:pt>
                <c:pt idx="12914">
                  <c:v>0.60741400000000001</c:v>
                </c:pt>
                <c:pt idx="12915">
                  <c:v>0.60755899999999996</c:v>
                </c:pt>
                <c:pt idx="12916">
                  <c:v>0.60770400000000002</c:v>
                </c:pt>
                <c:pt idx="12917">
                  <c:v>0.60784899999999997</c:v>
                </c:pt>
                <c:pt idx="12918">
                  <c:v>0.60799400000000003</c:v>
                </c:pt>
                <c:pt idx="12919">
                  <c:v>0.60813899999999999</c:v>
                </c:pt>
                <c:pt idx="12920">
                  <c:v>0.60828400000000005</c:v>
                </c:pt>
                <c:pt idx="12921">
                  <c:v>0.608429</c:v>
                </c:pt>
                <c:pt idx="12922">
                  <c:v>0.60857300000000003</c:v>
                </c:pt>
                <c:pt idx="12923">
                  <c:v>0.60871799999999998</c:v>
                </c:pt>
                <c:pt idx="12924">
                  <c:v>0.60886300000000004</c:v>
                </c:pt>
                <c:pt idx="12925">
                  <c:v>0.60900699999999997</c:v>
                </c:pt>
                <c:pt idx="12926">
                  <c:v>0.60915200000000003</c:v>
                </c:pt>
                <c:pt idx="12927">
                  <c:v>0.60929599999999995</c:v>
                </c:pt>
                <c:pt idx="12928">
                  <c:v>0.60944100000000001</c:v>
                </c:pt>
                <c:pt idx="12929">
                  <c:v>0.60958500000000004</c:v>
                </c:pt>
                <c:pt idx="12930">
                  <c:v>0.60972899999999997</c:v>
                </c:pt>
                <c:pt idx="12931">
                  <c:v>0.60987400000000003</c:v>
                </c:pt>
                <c:pt idx="12932">
                  <c:v>0.61001799999999995</c:v>
                </c:pt>
                <c:pt idx="12933">
                  <c:v>0.61016199999999998</c:v>
                </c:pt>
                <c:pt idx="12934">
                  <c:v>0.61030600000000002</c:v>
                </c:pt>
                <c:pt idx="12935">
                  <c:v>0.61045000000000005</c:v>
                </c:pt>
                <c:pt idx="12936">
                  <c:v>0.61059399999999997</c:v>
                </c:pt>
                <c:pt idx="12937">
                  <c:v>0.610738</c:v>
                </c:pt>
                <c:pt idx="12938">
                  <c:v>0.61088200000000004</c:v>
                </c:pt>
                <c:pt idx="12939">
                  <c:v>0.61102599999999996</c:v>
                </c:pt>
                <c:pt idx="12940">
                  <c:v>0.61116999999999999</c:v>
                </c:pt>
                <c:pt idx="12941">
                  <c:v>0.61131400000000002</c:v>
                </c:pt>
                <c:pt idx="12942">
                  <c:v>0.61145700000000003</c:v>
                </c:pt>
                <c:pt idx="12943">
                  <c:v>0.61160099999999995</c:v>
                </c:pt>
                <c:pt idx="12944">
                  <c:v>0.61174499999999998</c:v>
                </c:pt>
                <c:pt idx="12945">
                  <c:v>0.61188799999999999</c:v>
                </c:pt>
                <c:pt idx="12946">
                  <c:v>0.61203200000000002</c:v>
                </c:pt>
                <c:pt idx="12947">
                  <c:v>0.61217500000000002</c:v>
                </c:pt>
                <c:pt idx="12948">
                  <c:v>0.61231800000000003</c:v>
                </c:pt>
                <c:pt idx="12949">
                  <c:v>0.61246199999999995</c:v>
                </c:pt>
                <c:pt idx="12950">
                  <c:v>0.61260499999999996</c:v>
                </c:pt>
                <c:pt idx="12951">
                  <c:v>0.61274799999999996</c:v>
                </c:pt>
                <c:pt idx="12952">
                  <c:v>0.61289099999999996</c:v>
                </c:pt>
                <c:pt idx="12953">
                  <c:v>0.613035</c:v>
                </c:pt>
                <c:pt idx="12954">
                  <c:v>0.613178</c:v>
                </c:pt>
                <c:pt idx="12955">
                  <c:v>0.61332100000000001</c:v>
                </c:pt>
                <c:pt idx="12956">
                  <c:v>0.61346400000000001</c:v>
                </c:pt>
                <c:pt idx="12957">
                  <c:v>0.61360700000000001</c:v>
                </c:pt>
                <c:pt idx="12958">
                  <c:v>0.61374899999999999</c:v>
                </c:pt>
                <c:pt idx="12959">
                  <c:v>0.61389199999999999</c:v>
                </c:pt>
                <c:pt idx="12960">
                  <c:v>0.614035</c:v>
                </c:pt>
                <c:pt idx="12961">
                  <c:v>0.614178</c:v>
                </c:pt>
                <c:pt idx="12962">
                  <c:v>0.61431999999999998</c:v>
                </c:pt>
                <c:pt idx="12963">
                  <c:v>0.61446299999999998</c:v>
                </c:pt>
                <c:pt idx="12964">
                  <c:v>0.61460499999999996</c:v>
                </c:pt>
                <c:pt idx="12965">
                  <c:v>0.61474799999999996</c:v>
                </c:pt>
                <c:pt idx="12966">
                  <c:v>0.61489000000000005</c:v>
                </c:pt>
                <c:pt idx="12967">
                  <c:v>0.61503300000000005</c:v>
                </c:pt>
                <c:pt idx="12968">
                  <c:v>0.61517500000000003</c:v>
                </c:pt>
                <c:pt idx="12969">
                  <c:v>0.615317</c:v>
                </c:pt>
                <c:pt idx="12970">
                  <c:v>0.61545899999999998</c:v>
                </c:pt>
                <c:pt idx="12971">
                  <c:v>0.61560099999999995</c:v>
                </c:pt>
                <c:pt idx="12972">
                  <c:v>0.61574399999999996</c:v>
                </c:pt>
                <c:pt idx="12973">
                  <c:v>0.61588600000000004</c:v>
                </c:pt>
                <c:pt idx="12974">
                  <c:v>0.61602800000000002</c:v>
                </c:pt>
                <c:pt idx="12975">
                  <c:v>0.61616899999999997</c:v>
                </c:pt>
                <c:pt idx="12976">
                  <c:v>0.61631100000000005</c:v>
                </c:pt>
                <c:pt idx="12977">
                  <c:v>0.61645300000000003</c:v>
                </c:pt>
                <c:pt idx="12978">
                  <c:v>0.616595</c:v>
                </c:pt>
                <c:pt idx="12979">
                  <c:v>0.61673699999999998</c:v>
                </c:pt>
                <c:pt idx="12980">
                  <c:v>0.61687800000000004</c:v>
                </c:pt>
                <c:pt idx="12981">
                  <c:v>0.61702000000000001</c:v>
                </c:pt>
                <c:pt idx="12982">
                  <c:v>0.61716099999999996</c:v>
                </c:pt>
                <c:pt idx="12983">
                  <c:v>0.61730300000000005</c:v>
                </c:pt>
                <c:pt idx="12984">
                  <c:v>0.61744399999999999</c:v>
                </c:pt>
                <c:pt idx="12985">
                  <c:v>0.61758500000000005</c:v>
                </c:pt>
                <c:pt idx="12986">
                  <c:v>0.61772700000000003</c:v>
                </c:pt>
                <c:pt idx="12987">
                  <c:v>0.61786799999999997</c:v>
                </c:pt>
                <c:pt idx="12988">
                  <c:v>0.61800900000000003</c:v>
                </c:pt>
                <c:pt idx="12989">
                  <c:v>0.61814999999999998</c:v>
                </c:pt>
                <c:pt idx="12990">
                  <c:v>0.61829100000000004</c:v>
                </c:pt>
                <c:pt idx="12991">
                  <c:v>0.61843199999999998</c:v>
                </c:pt>
                <c:pt idx="12992">
                  <c:v>0.61857300000000004</c:v>
                </c:pt>
                <c:pt idx="12993">
                  <c:v>0.61871399999999999</c:v>
                </c:pt>
                <c:pt idx="12994">
                  <c:v>0.61885500000000004</c:v>
                </c:pt>
                <c:pt idx="12995">
                  <c:v>0.61899599999999999</c:v>
                </c:pt>
                <c:pt idx="12996">
                  <c:v>0.61913700000000005</c:v>
                </c:pt>
                <c:pt idx="12997">
                  <c:v>0.61927699999999997</c:v>
                </c:pt>
                <c:pt idx="12998">
                  <c:v>0.61941800000000002</c:v>
                </c:pt>
                <c:pt idx="12999">
                  <c:v>0.61955800000000005</c:v>
                </c:pt>
                <c:pt idx="13000">
                  <c:v>0.619699</c:v>
                </c:pt>
                <c:pt idx="13001">
                  <c:v>0.61983900000000003</c:v>
                </c:pt>
                <c:pt idx="13002">
                  <c:v>0.61997999999999998</c:v>
                </c:pt>
                <c:pt idx="13003">
                  <c:v>0.62012</c:v>
                </c:pt>
                <c:pt idx="13004">
                  <c:v>0.62026000000000003</c:v>
                </c:pt>
                <c:pt idx="13005">
                  <c:v>0.62039999999999995</c:v>
                </c:pt>
                <c:pt idx="13006">
                  <c:v>0.62054100000000001</c:v>
                </c:pt>
                <c:pt idx="13007">
                  <c:v>0.62068100000000004</c:v>
                </c:pt>
                <c:pt idx="13008">
                  <c:v>0.62082099999999996</c:v>
                </c:pt>
                <c:pt idx="13009">
                  <c:v>0.62096099999999999</c:v>
                </c:pt>
                <c:pt idx="13010">
                  <c:v>0.62110100000000001</c:v>
                </c:pt>
                <c:pt idx="13011">
                  <c:v>0.62124000000000001</c:v>
                </c:pt>
                <c:pt idx="13012">
                  <c:v>0.62138000000000004</c:v>
                </c:pt>
                <c:pt idx="13013">
                  <c:v>0.62151999999999996</c:v>
                </c:pt>
                <c:pt idx="13014">
                  <c:v>0.62165999999999999</c:v>
                </c:pt>
                <c:pt idx="13015">
                  <c:v>0.62179899999999999</c:v>
                </c:pt>
                <c:pt idx="13016">
                  <c:v>0.62193900000000002</c:v>
                </c:pt>
                <c:pt idx="13017">
                  <c:v>0.62207800000000002</c:v>
                </c:pt>
                <c:pt idx="13018">
                  <c:v>0.62221800000000005</c:v>
                </c:pt>
                <c:pt idx="13019">
                  <c:v>0.62235700000000005</c:v>
                </c:pt>
                <c:pt idx="13020">
                  <c:v>0.62249699999999997</c:v>
                </c:pt>
                <c:pt idx="13021">
                  <c:v>0.62263599999999997</c:v>
                </c:pt>
                <c:pt idx="13022">
                  <c:v>0.62277499999999997</c:v>
                </c:pt>
                <c:pt idx="13023">
                  <c:v>0.62291399999999997</c:v>
                </c:pt>
                <c:pt idx="13024">
                  <c:v>0.62305299999999997</c:v>
                </c:pt>
                <c:pt idx="13025">
                  <c:v>0.62319199999999997</c:v>
                </c:pt>
                <c:pt idx="13026">
                  <c:v>0.62333099999999997</c:v>
                </c:pt>
                <c:pt idx="13027">
                  <c:v>0.62346999999999997</c:v>
                </c:pt>
                <c:pt idx="13028">
                  <c:v>0.62360899999999997</c:v>
                </c:pt>
                <c:pt idx="13029">
                  <c:v>0.62374799999999997</c:v>
                </c:pt>
                <c:pt idx="13030">
                  <c:v>0.62388699999999997</c:v>
                </c:pt>
                <c:pt idx="13031">
                  <c:v>0.62402599999999997</c:v>
                </c:pt>
                <c:pt idx="13032">
                  <c:v>0.62416400000000005</c:v>
                </c:pt>
                <c:pt idx="13033">
                  <c:v>0.62430300000000005</c:v>
                </c:pt>
                <c:pt idx="13034">
                  <c:v>0.62444100000000002</c:v>
                </c:pt>
                <c:pt idx="13035">
                  <c:v>0.62458000000000002</c:v>
                </c:pt>
                <c:pt idx="13036">
                  <c:v>0.624718</c:v>
                </c:pt>
                <c:pt idx="13037">
                  <c:v>0.624857</c:v>
                </c:pt>
                <c:pt idx="13038">
                  <c:v>0.62499499999999997</c:v>
                </c:pt>
                <c:pt idx="13039">
                  <c:v>0.62513300000000005</c:v>
                </c:pt>
                <c:pt idx="13040">
                  <c:v>0.62527100000000002</c:v>
                </c:pt>
                <c:pt idx="13041">
                  <c:v>0.62540899999999999</c:v>
                </c:pt>
                <c:pt idx="13042">
                  <c:v>0.62554699999999996</c:v>
                </c:pt>
                <c:pt idx="13043">
                  <c:v>0.62568500000000005</c:v>
                </c:pt>
                <c:pt idx="13044">
                  <c:v>0.62582300000000002</c:v>
                </c:pt>
                <c:pt idx="13045">
                  <c:v>0.62596099999999999</c:v>
                </c:pt>
                <c:pt idx="13046">
                  <c:v>0.62609899999999996</c:v>
                </c:pt>
                <c:pt idx="13047">
                  <c:v>0.62623700000000004</c:v>
                </c:pt>
                <c:pt idx="13048">
                  <c:v>0.62637500000000002</c:v>
                </c:pt>
                <c:pt idx="13049">
                  <c:v>0.62651199999999996</c:v>
                </c:pt>
                <c:pt idx="13050">
                  <c:v>0.62665000000000004</c:v>
                </c:pt>
                <c:pt idx="13051">
                  <c:v>0.62678699999999998</c:v>
                </c:pt>
                <c:pt idx="13052">
                  <c:v>0.62692499999999995</c:v>
                </c:pt>
                <c:pt idx="13053">
                  <c:v>0.62706200000000001</c:v>
                </c:pt>
                <c:pt idx="13054">
                  <c:v>0.62719999999999998</c:v>
                </c:pt>
                <c:pt idx="13055">
                  <c:v>0.62733700000000003</c:v>
                </c:pt>
                <c:pt idx="13056">
                  <c:v>0.62747399999999998</c:v>
                </c:pt>
                <c:pt idx="13057">
                  <c:v>0.62761100000000003</c:v>
                </c:pt>
                <c:pt idx="13058">
                  <c:v>0.62774799999999997</c:v>
                </c:pt>
                <c:pt idx="13059">
                  <c:v>0.62788500000000003</c:v>
                </c:pt>
                <c:pt idx="13060">
                  <c:v>0.62802199999999997</c:v>
                </c:pt>
                <c:pt idx="13061">
                  <c:v>0.62815900000000002</c:v>
                </c:pt>
                <c:pt idx="13062">
                  <c:v>0.62829599999999997</c:v>
                </c:pt>
                <c:pt idx="13063">
                  <c:v>0.62843300000000002</c:v>
                </c:pt>
                <c:pt idx="13064">
                  <c:v>0.62856999999999996</c:v>
                </c:pt>
                <c:pt idx="13065">
                  <c:v>0.62870700000000002</c:v>
                </c:pt>
                <c:pt idx="13066">
                  <c:v>0.62884300000000004</c:v>
                </c:pt>
                <c:pt idx="13067">
                  <c:v>0.62897999999999998</c:v>
                </c:pt>
                <c:pt idx="13068">
                  <c:v>0.62911600000000001</c:v>
                </c:pt>
                <c:pt idx="13069">
                  <c:v>0.62925299999999995</c:v>
                </c:pt>
                <c:pt idx="13070">
                  <c:v>0.62938899999999998</c:v>
                </c:pt>
                <c:pt idx="13071">
                  <c:v>0.62952600000000003</c:v>
                </c:pt>
                <c:pt idx="13072">
                  <c:v>0.62966200000000005</c:v>
                </c:pt>
                <c:pt idx="13073">
                  <c:v>0.62979799999999997</c:v>
                </c:pt>
                <c:pt idx="13074">
                  <c:v>0.62993399999999999</c:v>
                </c:pt>
                <c:pt idx="13075">
                  <c:v>0.63007100000000005</c:v>
                </c:pt>
                <c:pt idx="13076">
                  <c:v>0.63020699999999996</c:v>
                </c:pt>
                <c:pt idx="13077">
                  <c:v>0.63034299999999999</c:v>
                </c:pt>
                <c:pt idx="13078">
                  <c:v>0.63047900000000001</c:v>
                </c:pt>
                <c:pt idx="13079">
                  <c:v>0.63061400000000001</c:v>
                </c:pt>
                <c:pt idx="13080">
                  <c:v>0.63075000000000003</c:v>
                </c:pt>
                <c:pt idx="13081">
                  <c:v>0.63088599999999995</c:v>
                </c:pt>
                <c:pt idx="13082">
                  <c:v>0.63102199999999997</c:v>
                </c:pt>
                <c:pt idx="13083">
                  <c:v>0.63115699999999997</c:v>
                </c:pt>
                <c:pt idx="13084">
                  <c:v>0.63129299999999999</c:v>
                </c:pt>
                <c:pt idx="13085">
                  <c:v>0.63142900000000002</c:v>
                </c:pt>
                <c:pt idx="13086">
                  <c:v>0.63156400000000001</c:v>
                </c:pt>
                <c:pt idx="13087">
                  <c:v>0.63170000000000004</c:v>
                </c:pt>
                <c:pt idx="13088">
                  <c:v>0.63183500000000004</c:v>
                </c:pt>
                <c:pt idx="13089">
                  <c:v>0.63197000000000003</c:v>
                </c:pt>
                <c:pt idx="13090">
                  <c:v>0.63210500000000003</c:v>
                </c:pt>
                <c:pt idx="13091">
                  <c:v>0.63224100000000005</c:v>
                </c:pt>
                <c:pt idx="13092">
                  <c:v>0.63237600000000005</c:v>
                </c:pt>
                <c:pt idx="13093">
                  <c:v>0.63251100000000005</c:v>
                </c:pt>
                <c:pt idx="13094">
                  <c:v>0.63264600000000004</c:v>
                </c:pt>
                <c:pt idx="13095">
                  <c:v>0.63278100000000004</c:v>
                </c:pt>
                <c:pt idx="13096">
                  <c:v>0.63291600000000003</c:v>
                </c:pt>
                <c:pt idx="13097">
                  <c:v>0.63305100000000003</c:v>
                </c:pt>
                <c:pt idx="13098">
                  <c:v>0.633185</c:v>
                </c:pt>
                <c:pt idx="13099">
                  <c:v>0.63331999999999999</c:v>
                </c:pt>
                <c:pt idx="13100">
                  <c:v>0.63345499999999999</c:v>
                </c:pt>
                <c:pt idx="13101">
                  <c:v>0.63358899999999996</c:v>
                </c:pt>
                <c:pt idx="13102">
                  <c:v>0.63372399999999995</c:v>
                </c:pt>
                <c:pt idx="13103">
                  <c:v>0.63385800000000003</c:v>
                </c:pt>
                <c:pt idx="13104">
                  <c:v>0.63399300000000003</c:v>
                </c:pt>
                <c:pt idx="13105">
                  <c:v>0.634127</c:v>
                </c:pt>
                <c:pt idx="13106">
                  <c:v>0.63426199999999999</c:v>
                </c:pt>
                <c:pt idx="13107">
                  <c:v>0.63439599999999996</c:v>
                </c:pt>
                <c:pt idx="13108">
                  <c:v>0.63453000000000004</c:v>
                </c:pt>
                <c:pt idx="13109">
                  <c:v>0.63466400000000001</c:v>
                </c:pt>
                <c:pt idx="13110">
                  <c:v>0.63479799999999997</c:v>
                </c:pt>
                <c:pt idx="13111">
                  <c:v>0.63493200000000005</c:v>
                </c:pt>
                <c:pt idx="13112">
                  <c:v>0.63506600000000002</c:v>
                </c:pt>
                <c:pt idx="13113">
                  <c:v>0.63519999999999999</c:v>
                </c:pt>
                <c:pt idx="13114">
                  <c:v>0.63533399999999995</c:v>
                </c:pt>
                <c:pt idx="13115">
                  <c:v>0.63546800000000003</c:v>
                </c:pt>
                <c:pt idx="13116">
                  <c:v>0.635602</c:v>
                </c:pt>
                <c:pt idx="13117">
                  <c:v>0.63573500000000005</c:v>
                </c:pt>
                <c:pt idx="13118">
                  <c:v>0.63586900000000002</c:v>
                </c:pt>
                <c:pt idx="13119">
                  <c:v>0.63600199999999996</c:v>
                </c:pt>
                <c:pt idx="13120">
                  <c:v>0.63613600000000003</c:v>
                </c:pt>
                <c:pt idx="13121">
                  <c:v>0.63626899999999997</c:v>
                </c:pt>
                <c:pt idx="13122">
                  <c:v>0.63640300000000005</c:v>
                </c:pt>
                <c:pt idx="13123">
                  <c:v>0.63653599999999999</c:v>
                </c:pt>
                <c:pt idx="13124">
                  <c:v>0.63666900000000004</c:v>
                </c:pt>
                <c:pt idx="13125">
                  <c:v>0.63680300000000001</c:v>
                </c:pt>
                <c:pt idx="13126">
                  <c:v>0.63693599999999995</c:v>
                </c:pt>
                <c:pt idx="13127">
                  <c:v>0.637069</c:v>
                </c:pt>
                <c:pt idx="13128">
                  <c:v>0.63720200000000005</c:v>
                </c:pt>
                <c:pt idx="13129">
                  <c:v>0.63733499999999998</c:v>
                </c:pt>
                <c:pt idx="13130">
                  <c:v>0.63746800000000003</c:v>
                </c:pt>
                <c:pt idx="13131">
                  <c:v>0.63760099999999997</c:v>
                </c:pt>
                <c:pt idx="13132">
                  <c:v>0.63773299999999999</c:v>
                </c:pt>
                <c:pt idx="13133">
                  <c:v>0.63786600000000004</c:v>
                </c:pt>
                <c:pt idx="13134">
                  <c:v>0.63799899999999998</c:v>
                </c:pt>
                <c:pt idx="13135">
                  <c:v>0.638131</c:v>
                </c:pt>
                <c:pt idx="13136">
                  <c:v>0.63826400000000005</c:v>
                </c:pt>
                <c:pt idx="13137">
                  <c:v>0.63839699999999999</c:v>
                </c:pt>
                <c:pt idx="13138">
                  <c:v>0.63852900000000001</c:v>
                </c:pt>
                <c:pt idx="13139">
                  <c:v>0.63866100000000003</c:v>
                </c:pt>
                <c:pt idx="13140">
                  <c:v>0.63879399999999997</c:v>
                </c:pt>
                <c:pt idx="13141">
                  <c:v>0.63892599999999999</c:v>
                </c:pt>
                <c:pt idx="13142">
                  <c:v>0.63905800000000001</c:v>
                </c:pt>
                <c:pt idx="13143">
                  <c:v>0.63919000000000004</c:v>
                </c:pt>
                <c:pt idx="13144">
                  <c:v>0.63932299999999997</c:v>
                </c:pt>
                <c:pt idx="13145">
                  <c:v>0.639455</c:v>
                </c:pt>
                <c:pt idx="13146">
                  <c:v>0.63958700000000002</c:v>
                </c:pt>
                <c:pt idx="13147">
                  <c:v>0.63971900000000004</c:v>
                </c:pt>
                <c:pt idx="13148">
                  <c:v>0.63985000000000003</c:v>
                </c:pt>
                <c:pt idx="13149">
                  <c:v>0.63998200000000005</c:v>
                </c:pt>
                <c:pt idx="13150">
                  <c:v>0.64011399999999996</c:v>
                </c:pt>
                <c:pt idx="13151">
                  <c:v>0.64024599999999998</c:v>
                </c:pt>
                <c:pt idx="13152">
                  <c:v>0.64037699999999997</c:v>
                </c:pt>
                <c:pt idx="13153">
                  <c:v>0.640509</c:v>
                </c:pt>
                <c:pt idx="13154">
                  <c:v>0.64064100000000002</c:v>
                </c:pt>
                <c:pt idx="13155">
                  <c:v>0.64077200000000001</c:v>
                </c:pt>
                <c:pt idx="13156">
                  <c:v>0.640903</c:v>
                </c:pt>
                <c:pt idx="13157">
                  <c:v>0.64103500000000002</c:v>
                </c:pt>
                <c:pt idx="13158">
                  <c:v>0.64116600000000001</c:v>
                </c:pt>
                <c:pt idx="13159">
                  <c:v>0.64129700000000001</c:v>
                </c:pt>
                <c:pt idx="13160">
                  <c:v>0.64142900000000003</c:v>
                </c:pt>
                <c:pt idx="13161">
                  <c:v>0.64156000000000002</c:v>
                </c:pt>
                <c:pt idx="13162">
                  <c:v>0.64169100000000001</c:v>
                </c:pt>
                <c:pt idx="13163">
                  <c:v>0.641822</c:v>
                </c:pt>
                <c:pt idx="13164">
                  <c:v>0.641953</c:v>
                </c:pt>
                <c:pt idx="13165">
                  <c:v>0.64208399999999999</c:v>
                </c:pt>
                <c:pt idx="13166">
                  <c:v>0.64221399999999995</c:v>
                </c:pt>
                <c:pt idx="13167">
                  <c:v>0.64234500000000005</c:v>
                </c:pt>
                <c:pt idx="13168">
                  <c:v>0.64247600000000005</c:v>
                </c:pt>
                <c:pt idx="13169">
                  <c:v>0.64260700000000004</c:v>
                </c:pt>
                <c:pt idx="13170">
                  <c:v>0.642737</c:v>
                </c:pt>
                <c:pt idx="13171">
                  <c:v>0.64286799999999999</c:v>
                </c:pt>
                <c:pt idx="13172">
                  <c:v>0.64299799999999996</c:v>
                </c:pt>
                <c:pt idx="13173">
                  <c:v>0.64312899999999995</c:v>
                </c:pt>
                <c:pt idx="13174">
                  <c:v>0.64325900000000003</c:v>
                </c:pt>
                <c:pt idx="13175">
                  <c:v>0.64338899999999999</c:v>
                </c:pt>
                <c:pt idx="13176">
                  <c:v>0.64351999999999998</c:v>
                </c:pt>
                <c:pt idx="13177">
                  <c:v>0.64365000000000006</c:v>
                </c:pt>
                <c:pt idx="13178">
                  <c:v>0.64378000000000002</c:v>
                </c:pt>
                <c:pt idx="13179">
                  <c:v>0.64390999999999998</c:v>
                </c:pt>
                <c:pt idx="13180">
                  <c:v>0.64403999999999995</c:v>
                </c:pt>
                <c:pt idx="13181">
                  <c:v>0.64417000000000002</c:v>
                </c:pt>
                <c:pt idx="13182">
                  <c:v>0.64429999999999998</c:v>
                </c:pt>
                <c:pt idx="13183">
                  <c:v>0.64442999999999995</c:v>
                </c:pt>
                <c:pt idx="13184">
                  <c:v>0.64456000000000002</c:v>
                </c:pt>
                <c:pt idx="13185">
                  <c:v>0.64468999999999999</c:v>
                </c:pt>
                <c:pt idx="13186">
                  <c:v>0.64481900000000003</c:v>
                </c:pt>
                <c:pt idx="13187">
                  <c:v>0.64494899999999999</c:v>
                </c:pt>
                <c:pt idx="13188">
                  <c:v>0.64507899999999996</c:v>
                </c:pt>
                <c:pt idx="13189">
                  <c:v>0.645208</c:v>
                </c:pt>
                <c:pt idx="13190">
                  <c:v>0.64533799999999997</c:v>
                </c:pt>
                <c:pt idx="13191">
                  <c:v>0.64546700000000001</c:v>
                </c:pt>
                <c:pt idx="13192">
                  <c:v>0.64559599999999995</c:v>
                </c:pt>
                <c:pt idx="13193">
                  <c:v>0.64572600000000002</c:v>
                </c:pt>
                <c:pt idx="13194">
                  <c:v>0.64585499999999996</c:v>
                </c:pt>
                <c:pt idx="13195">
                  <c:v>0.645984</c:v>
                </c:pt>
                <c:pt idx="13196">
                  <c:v>0.64611300000000005</c:v>
                </c:pt>
                <c:pt idx="13197">
                  <c:v>0.64624199999999998</c:v>
                </c:pt>
                <c:pt idx="13198">
                  <c:v>0.64637100000000003</c:v>
                </c:pt>
                <c:pt idx="13199">
                  <c:v>0.64649999999999996</c:v>
                </c:pt>
                <c:pt idx="13200">
                  <c:v>0.64662900000000001</c:v>
                </c:pt>
                <c:pt idx="13201">
                  <c:v>0.64675800000000006</c:v>
                </c:pt>
                <c:pt idx="13202">
                  <c:v>0.64688699999999999</c:v>
                </c:pt>
                <c:pt idx="13203">
                  <c:v>0.64701600000000004</c:v>
                </c:pt>
                <c:pt idx="13204">
                  <c:v>0.64714400000000005</c:v>
                </c:pt>
                <c:pt idx="13205">
                  <c:v>0.64727299999999999</c:v>
                </c:pt>
                <c:pt idx="13206">
                  <c:v>0.647401</c:v>
                </c:pt>
                <c:pt idx="13207">
                  <c:v>0.64753000000000005</c:v>
                </c:pt>
                <c:pt idx="13208">
                  <c:v>0.64765799999999996</c:v>
                </c:pt>
                <c:pt idx="13209">
                  <c:v>0.647787</c:v>
                </c:pt>
                <c:pt idx="13210">
                  <c:v>0.64791500000000002</c:v>
                </c:pt>
                <c:pt idx="13211">
                  <c:v>0.64804300000000004</c:v>
                </c:pt>
                <c:pt idx="13212">
                  <c:v>0.64817199999999997</c:v>
                </c:pt>
                <c:pt idx="13213">
                  <c:v>0.64829999999999999</c:v>
                </c:pt>
                <c:pt idx="13214">
                  <c:v>0.648428</c:v>
                </c:pt>
                <c:pt idx="13215">
                  <c:v>0.64855600000000002</c:v>
                </c:pt>
                <c:pt idx="13216">
                  <c:v>0.64868400000000004</c:v>
                </c:pt>
                <c:pt idx="13217">
                  <c:v>0.64881200000000006</c:v>
                </c:pt>
                <c:pt idx="13218">
                  <c:v>0.64893999999999996</c:v>
                </c:pt>
                <c:pt idx="13219">
                  <c:v>0.64906799999999998</c:v>
                </c:pt>
                <c:pt idx="13220">
                  <c:v>0.64919499999999997</c:v>
                </c:pt>
                <c:pt idx="13221">
                  <c:v>0.64932299999999998</c:v>
                </c:pt>
                <c:pt idx="13222">
                  <c:v>0.649451</c:v>
                </c:pt>
                <c:pt idx="13223">
                  <c:v>0.64957799999999999</c:v>
                </c:pt>
                <c:pt idx="13224">
                  <c:v>0.64970600000000001</c:v>
                </c:pt>
                <c:pt idx="13225">
                  <c:v>0.64983299999999999</c:v>
                </c:pt>
                <c:pt idx="13226">
                  <c:v>0.64996100000000001</c:v>
                </c:pt>
                <c:pt idx="13227">
                  <c:v>0.650088</c:v>
                </c:pt>
                <c:pt idx="13228">
                  <c:v>0.65021600000000002</c:v>
                </c:pt>
                <c:pt idx="13229">
                  <c:v>0.650343</c:v>
                </c:pt>
                <c:pt idx="13230">
                  <c:v>0.65046999999999999</c:v>
                </c:pt>
                <c:pt idx="13231">
                  <c:v>0.65059699999999998</c:v>
                </c:pt>
                <c:pt idx="13232">
                  <c:v>0.65072399999999997</c:v>
                </c:pt>
                <c:pt idx="13233">
                  <c:v>0.65085099999999996</c:v>
                </c:pt>
                <c:pt idx="13234">
                  <c:v>0.65097799999999995</c:v>
                </c:pt>
                <c:pt idx="13235">
                  <c:v>0.65110500000000004</c:v>
                </c:pt>
                <c:pt idx="13236">
                  <c:v>0.65123200000000003</c:v>
                </c:pt>
                <c:pt idx="13237">
                  <c:v>0.65135900000000002</c:v>
                </c:pt>
                <c:pt idx="13238">
                  <c:v>0.65148600000000001</c:v>
                </c:pt>
                <c:pt idx="13239">
                  <c:v>0.65161199999999997</c:v>
                </c:pt>
                <c:pt idx="13240">
                  <c:v>0.65173899999999996</c:v>
                </c:pt>
                <c:pt idx="13241">
                  <c:v>0.65186599999999995</c:v>
                </c:pt>
                <c:pt idx="13242">
                  <c:v>0.65199200000000002</c:v>
                </c:pt>
                <c:pt idx="13243">
                  <c:v>0.652119</c:v>
                </c:pt>
                <c:pt idx="13244">
                  <c:v>0.65224499999999996</c:v>
                </c:pt>
                <c:pt idx="13245">
                  <c:v>0.65237100000000003</c:v>
                </c:pt>
                <c:pt idx="13246">
                  <c:v>0.65249800000000002</c:v>
                </c:pt>
                <c:pt idx="13247">
                  <c:v>0.65262399999999998</c:v>
                </c:pt>
                <c:pt idx="13248">
                  <c:v>0.65275000000000005</c:v>
                </c:pt>
                <c:pt idx="13249">
                  <c:v>0.65287600000000001</c:v>
                </c:pt>
                <c:pt idx="13250">
                  <c:v>0.65300199999999997</c:v>
                </c:pt>
                <c:pt idx="13251">
                  <c:v>0.65312800000000004</c:v>
                </c:pt>
                <c:pt idx="13252">
                  <c:v>0.653254</c:v>
                </c:pt>
                <c:pt idx="13253">
                  <c:v>0.65337999999999996</c:v>
                </c:pt>
                <c:pt idx="13254">
                  <c:v>0.65350600000000003</c:v>
                </c:pt>
                <c:pt idx="13255">
                  <c:v>0.65363199999999999</c:v>
                </c:pt>
                <c:pt idx="13256">
                  <c:v>0.65375799999999995</c:v>
                </c:pt>
                <c:pt idx="13257">
                  <c:v>0.65388400000000002</c:v>
                </c:pt>
                <c:pt idx="13258">
                  <c:v>0.65400899999999995</c:v>
                </c:pt>
                <c:pt idx="13259">
                  <c:v>0.65413500000000002</c:v>
                </c:pt>
                <c:pt idx="13260">
                  <c:v>0.65425999999999995</c:v>
                </c:pt>
                <c:pt idx="13261">
                  <c:v>0.65438600000000002</c:v>
                </c:pt>
                <c:pt idx="13262">
                  <c:v>0.65451099999999995</c:v>
                </c:pt>
                <c:pt idx="13263">
                  <c:v>0.65463700000000002</c:v>
                </c:pt>
                <c:pt idx="13264">
                  <c:v>0.65476199999999996</c:v>
                </c:pt>
                <c:pt idx="13265">
                  <c:v>0.654887</c:v>
                </c:pt>
                <c:pt idx="13266">
                  <c:v>0.65501200000000004</c:v>
                </c:pt>
                <c:pt idx="13267">
                  <c:v>0.65513699999999997</c:v>
                </c:pt>
                <c:pt idx="13268">
                  <c:v>0.65526300000000004</c:v>
                </c:pt>
                <c:pt idx="13269">
                  <c:v>0.65538799999999997</c:v>
                </c:pt>
                <c:pt idx="13270">
                  <c:v>0.65551300000000001</c:v>
                </c:pt>
                <c:pt idx="13271">
                  <c:v>0.65563800000000005</c:v>
                </c:pt>
                <c:pt idx="13272">
                  <c:v>0.65576199999999996</c:v>
                </c:pt>
                <c:pt idx="13273">
                  <c:v>0.655887</c:v>
                </c:pt>
                <c:pt idx="13274">
                  <c:v>0.65601200000000004</c:v>
                </c:pt>
                <c:pt idx="13275">
                  <c:v>0.65613699999999997</c:v>
                </c:pt>
                <c:pt idx="13276">
                  <c:v>0.65626099999999998</c:v>
                </c:pt>
                <c:pt idx="13277">
                  <c:v>0.65638600000000002</c:v>
                </c:pt>
                <c:pt idx="13278">
                  <c:v>0.65651000000000004</c:v>
                </c:pt>
                <c:pt idx="13279">
                  <c:v>0.65663499999999997</c:v>
                </c:pt>
                <c:pt idx="13280">
                  <c:v>0.65675899999999998</c:v>
                </c:pt>
                <c:pt idx="13281">
                  <c:v>0.65688400000000002</c:v>
                </c:pt>
                <c:pt idx="13282">
                  <c:v>0.65700800000000004</c:v>
                </c:pt>
                <c:pt idx="13283">
                  <c:v>0.65713200000000005</c:v>
                </c:pt>
                <c:pt idx="13284">
                  <c:v>0.65725699999999998</c:v>
                </c:pt>
                <c:pt idx="13285">
                  <c:v>0.65738099999999999</c:v>
                </c:pt>
                <c:pt idx="13286">
                  <c:v>0.65750500000000001</c:v>
                </c:pt>
                <c:pt idx="13287">
                  <c:v>0.65762900000000002</c:v>
                </c:pt>
                <c:pt idx="13288">
                  <c:v>0.65775300000000003</c:v>
                </c:pt>
                <c:pt idx="13289">
                  <c:v>0.65787700000000005</c:v>
                </c:pt>
                <c:pt idx="13290">
                  <c:v>0.65800099999999995</c:v>
                </c:pt>
                <c:pt idx="13291">
                  <c:v>0.65812400000000004</c:v>
                </c:pt>
                <c:pt idx="13292">
                  <c:v>0.65824800000000006</c:v>
                </c:pt>
                <c:pt idx="13293">
                  <c:v>0.65837199999999996</c:v>
                </c:pt>
                <c:pt idx="13294">
                  <c:v>0.65849599999999997</c:v>
                </c:pt>
                <c:pt idx="13295">
                  <c:v>0.65861899999999995</c:v>
                </c:pt>
                <c:pt idx="13296">
                  <c:v>0.65874299999999997</c:v>
                </c:pt>
                <c:pt idx="13297">
                  <c:v>0.65886599999999995</c:v>
                </c:pt>
                <c:pt idx="13298">
                  <c:v>0.65898999999999996</c:v>
                </c:pt>
                <c:pt idx="13299">
                  <c:v>0.65911299999999995</c:v>
                </c:pt>
                <c:pt idx="13300">
                  <c:v>0.65923600000000004</c:v>
                </c:pt>
                <c:pt idx="13301">
                  <c:v>0.65935999999999995</c:v>
                </c:pt>
                <c:pt idx="13302">
                  <c:v>0.65948300000000004</c:v>
                </c:pt>
                <c:pt idx="13303">
                  <c:v>0.65960600000000003</c:v>
                </c:pt>
                <c:pt idx="13304">
                  <c:v>0.65972900000000001</c:v>
                </c:pt>
                <c:pt idx="13305">
                  <c:v>0.65985199999999999</c:v>
                </c:pt>
                <c:pt idx="13306">
                  <c:v>0.65997499999999998</c:v>
                </c:pt>
                <c:pt idx="13307">
                  <c:v>0.66009799999999996</c:v>
                </c:pt>
                <c:pt idx="13308">
                  <c:v>0.66022099999999995</c:v>
                </c:pt>
                <c:pt idx="13309">
                  <c:v>0.66034400000000004</c:v>
                </c:pt>
                <c:pt idx="13310">
                  <c:v>0.66046700000000003</c:v>
                </c:pt>
                <c:pt idx="13311">
                  <c:v>0.66058899999999998</c:v>
                </c:pt>
                <c:pt idx="13312">
                  <c:v>0.66071199999999997</c:v>
                </c:pt>
                <c:pt idx="13313">
                  <c:v>0.66083499999999995</c:v>
                </c:pt>
                <c:pt idx="13314">
                  <c:v>0.66095700000000002</c:v>
                </c:pt>
                <c:pt idx="13315">
                  <c:v>0.66108</c:v>
                </c:pt>
                <c:pt idx="13316">
                  <c:v>0.66120199999999996</c:v>
                </c:pt>
                <c:pt idx="13317">
                  <c:v>0.66132400000000002</c:v>
                </c:pt>
                <c:pt idx="13318">
                  <c:v>0.66144700000000001</c:v>
                </c:pt>
                <c:pt idx="13319">
                  <c:v>0.66156899999999996</c:v>
                </c:pt>
                <c:pt idx="13320">
                  <c:v>0.66169100000000003</c:v>
                </c:pt>
                <c:pt idx="13321">
                  <c:v>0.66181299999999998</c:v>
                </c:pt>
                <c:pt idx="13322">
                  <c:v>0.66193599999999997</c:v>
                </c:pt>
                <c:pt idx="13323">
                  <c:v>0.66205800000000004</c:v>
                </c:pt>
                <c:pt idx="13324">
                  <c:v>0.66217999999999999</c:v>
                </c:pt>
                <c:pt idx="13325">
                  <c:v>0.66230199999999995</c:v>
                </c:pt>
                <c:pt idx="13326">
                  <c:v>0.66242400000000001</c:v>
                </c:pt>
                <c:pt idx="13327">
                  <c:v>0.66254500000000005</c:v>
                </c:pt>
                <c:pt idx="13328">
                  <c:v>0.66266700000000001</c:v>
                </c:pt>
                <c:pt idx="13329">
                  <c:v>0.66278899999999996</c:v>
                </c:pt>
                <c:pt idx="13330">
                  <c:v>0.66291100000000003</c:v>
                </c:pt>
                <c:pt idx="13331">
                  <c:v>0.66303199999999995</c:v>
                </c:pt>
                <c:pt idx="13332">
                  <c:v>0.66315400000000002</c:v>
                </c:pt>
                <c:pt idx="13333">
                  <c:v>0.66327499999999995</c:v>
                </c:pt>
                <c:pt idx="13334">
                  <c:v>0.66339700000000001</c:v>
                </c:pt>
                <c:pt idx="13335">
                  <c:v>0.66351800000000005</c:v>
                </c:pt>
                <c:pt idx="13336">
                  <c:v>0.66364000000000001</c:v>
                </c:pt>
                <c:pt idx="13337">
                  <c:v>0.66376100000000005</c:v>
                </c:pt>
                <c:pt idx="13338">
                  <c:v>0.66388199999999997</c:v>
                </c:pt>
                <c:pt idx="13339">
                  <c:v>0.66400300000000001</c:v>
                </c:pt>
                <c:pt idx="13340">
                  <c:v>0.66412400000000005</c:v>
                </c:pt>
                <c:pt idx="13341">
                  <c:v>0.66424499999999997</c:v>
                </c:pt>
                <c:pt idx="13342">
                  <c:v>0.66436700000000004</c:v>
                </c:pt>
                <c:pt idx="13343">
                  <c:v>0.66448700000000005</c:v>
                </c:pt>
                <c:pt idx="13344">
                  <c:v>0.66460799999999998</c:v>
                </c:pt>
                <c:pt idx="13345">
                  <c:v>0.66472900000000001</c:v>
                </c:pt>
                <c:pt idx="13346">
                  <c:v>0.66485000000000005</c:v>
                </c:pt>
                <c:pt idx="13347">
                  <c:v>0.66497099999999998</c:v>
                </c:pt>
                <c:pt idx="13348">
                  <c:v>0.66509200000000002</c:v>
                </c:pt>
                <c:pt idx="13349">
                  <c:v>0.66521200000000003</c:v>
                </c:pt>
                <c:pt idx="13350">
                  <c:v>0.66533299999999995</c:v>
                </c:pt>
                <c:pt idx="13351">
                  <c:v>0.66545299999999996</c:v>
                </c:pt>
                <c:pt idx="13352">
                  <c:v>0.665574</c:v>
                </c:pt>
                <c:pt idx="13353">
                  <c:v>0.66569400000000001</c:v>
                </c:pt>
                <c:pt idx="13354">
                  <c:v>0.66581500000000005</c:v>
                </c:pt>
                <c:pt idx="13355">
                  <c:v>0.66593500000000005</c:v>
                </c:pt>
                <c:pt idx="13356">
                  <c:v>0.66605499999999995</c:v>
                </c:pt>
                <c:pt idx="13357">
                  <c:v>0.66617499999999996</c:v>
                </c:pt>
                <c:pt idx="13358">
                  <c:v>0.666296</c:v>
                </c:pt>
                <c:pt idx="13359">
                  <c:v>0.66641600000000001</c:v>
                </c:pt>
                <c:pt idx="13360">
                  <c:v>0.66653600000000002</c:v>
                </c:pt>
                <c:pt idx="13361">
                  <c:v>0.66665600000000003</c:v>
                </c:pt>
                <c:pt idx="13362">
                  <c:v>0.66677600000000004</c:v>
                </c:pt>
                <c:pt idx="13363">
                  <c:v>0.66689600000000004</c:v>
                </c:pt>
                <c:pt idx="13364">
                  <c:v>0.66701500000000002</c:v>
                </c:pt>
                <c:pt idx="13365">
                  <c:v>0.66713500000000003</c:v>
                </c:pt>
                <c:pt idx="13366">
                  <c:v>0.66725500000000004</c:v>
                </c:pt>
                <c:pt idx="13367">
                  <c:v>0.66737500000000005</c:v>
                </c:pt>
                <c:pt idx="13368">
                  <c:v>0.66749400000000003</c:v>
                </c:pt>
                <c:pt idx="13369">
                  <c:v>0.66761400000000004</c:v>
                </c:pt>
                <c:pt idx="13370">
                  <c:v>0.66773300000000002</c:v>
                </c:pt>
                <c:pt idx="13371">
                  <c:v>0.66785300000000003</c:v>
                </c:pt>
                <c:pt idx="13372">
                  <c:v>0.66797200000000001</c:v>
                </c:pt>
                <c:pt idx="13373">
                  <c:v>0.66809099999999999</c:v>
                </c:pt>
                <c:pt idx="13374">
                  <c:v>0.668211</c:v>
                </c:pt>
                <c:pt idx="13375">
                  <c:v>0.66832999999999998</c:v>
                </c:pt>
                <c:pt idx="13376">
                  <c:v>0.66844899999999996</c:v>
                </c:pt>
                <c:pt idx="13377">
                  <c:v>0.66856800000000005</c:v>
                </c:pt>
                <c:pt idx="13378">
                  <c:v>0.66868700000000003</c:v>
                </c:pt>
                <c:pt idx="13379">
                  <c:v>0.66880600000000001</c:v>
                </c:pt>
                <c:pt idx="13380">
                  <c:v>0.66892499999999999</c:v>
                </c:pt>
                <c:pt idx="13381">
                  <c:v>0.66904399999999997</c:v>
                </c:pt>
                <c:pt idx="13382">
                  <c:v>0.66916299999999995</c:v>
                </c:pt>
                <c:pt idx="13383">
                  <c:v>0.66928200000000004</c:v>
                </c:pt>
                <c:pt idx="13384">
                  <c:v>0.66940100000000002</c:v>
                </c:pt>
                <c:pt idx="13385">
                  <c:v>0.66951899999999998</c:v>
                </c:pt>
                <c:pt idx="13386">
                  <c:v>0.66963799999999996</c:v>
                </c:pt>
                <c:pt idx="13387">
                  <c:v>0.66975600000000002</c:v>
                </c:pt>
                <c:pt idx="13388">
                  <c:v>0.669875</c:v>
                </c:pt>
                <c:pt idx="13389">
                  <c:v>0.66999299999999995</c:v>
                </c:pt>
                <c:pt idx="13390">
                  <c:v>0.67011200000000004</c:v>
                </c:pt>
                <c:pt idx="13391">
                  <c:v>0.67022999999999999</c:v>
                </c:pt>
                <c:pt idx="13392">
                  <c:v>0.67034899999999997</c:v>
                </c:pt>
                <c:pt idx="13393">
                  <c:v>0.67046700000000004</c:v>
                </c:pt>
                <c:pt idx="13394">
                  <c:v>0.67058499999999999</c:v>
                </c:pt>
                <c:pt idx="13395">
                  <c:v>0.67070300000000005</c:v>
                </c:pt>
                <c:pt idx="13396">
                  <c:v>0.670821</c:v>
                </c:pt>
                <c:pt idx="13397">
                  <c:v>0.67093899999999995</c:v>
                </c:pt>
                <c:pt idx="13398">
                  <c:v>0.67105700000000001</c:v>
                </c:pt>
                <c:pt idx="13399">
                  <c:v>0.67117499999999997</c:v>
                </c:pt>
                <c:pt idx="13400">
                  <c:v>0.67129300000000003</c:v>
                </c:pt>
                <c:pt idx="13401">
                  <c:v>0.67141099999999998</c:v>
                </c:pt>
                <c:pt idx="13402">
                  <c:v>0.67152900000000004</c:v>
                </c:pt>
                <c:pt idx="13403">
                  <c:v>0.67164599999999997</c:v>
                </c:pt>
                <c:pt idx="13404">
                  <c:v>0.67176400000000003</c:v>
                </c:pt>
                <c:pt idx="13405">
                  <c:v>0.67188099999999995</c:v>
                </c:pt>
                <c:pt idx="13406">
                  <c:v>0.67199900000000001</c:v>
                </c:pt>
                <c:pt idx="13407">
                  <c:v>0.67211699999999996</c:v>
                </c:pt>
                <c:pt idx="13408">
                  <c:v>0.672234</c:v>
                </c:pt>
                <c:pt idx="13409">
                  <c:v>0.67235100000000003</c:v>
                </c:pt>
                <c:pt idx="13410">
                  <c:v>0.67246899999999998</c:v>
                </c:pt>
                <c:pt idx="13411">
                  <c:v>0.67258600000000002</c:v>
                </c:pt>
                <c:pt idx="13412">
                  <c:v>0.67270300000000005</c:v>
                </c:pt>
                <c:pt idx="13413">
                  <c:v>0.67281999999999997</c:v>
                </c:pt>
                <c:pt idx="13414">
                  <c:v>0.67293700000000001</c:v>
                </c:pt>
                <c:pt idx="13415">
                  <c:v>0.67305400000000004</c:v>
                </c:pt>
                <c:pt idx="13416">
                  <c:v>0.67317099999999996</c:v>
                </c:pt>
                <c:pt idx="13417">
                  <c:v>0.673288</c:v>
                </c:pt>
                <c:pt idx="13418">
                  <c:v>0.67340500000000003</c:v>
                </c:pt>
                <c:pt idx="13419">
                  <c:v>0.67352199999999995</c:v>
                </c:pt>
                <c:pt idx="13420">
                  <c:v>0.67363899999999999</c:v>
                </c:pt>
                <c:pt idx="13421">
                  <c:v>0.67375499999999999</c:v>
                </c:pt>
                <c:pt idx="13422">
                  <c:v>0.67387200000000003</c:v>
                </c:pt>
                <c:pt idx="13423">
                  <c:v>0.67398899999999995</c:v>
                </c:pt>
                <c:pt idx="13424">
                  <c:v>0.67410499999999995</c:v>
                </c:pt>
                <c:pt idx="13425">
                  <c:v>0.67422199999999999</c:v>
                </c:pt>
                <c:pt idx="13426">
                  <c:v>0.67433799999999999</c:v>
                </c:pt>
                <c:pt idx="13427">
                  <c:v>0.67445500000000003</c:v>
                </c:pt>
                <c:pt idx="13428">
                  <c:v>0.67457100000000003</c:v>
                </c:pt>
                <c:pt idx="13429">
                  <c:v>0.67468700000000004</c:v>
                </c:pt>
                <c:pt idx="13430">
                  <c:v>0.67480300000000004</c:v>
                </c:pt>
                <c:pt idx="13431">
                  <c:v>0.67491999999999996</c:v>
                </c:pt>
                <c:pt idx="13432">
                  <c:v>0.67503599999999997</c:v>
                </c:pt>
                <c:pt idx="13433">
                  <c:v>0.67515199999999997</c:v>
                </c:pt>
                <c:pt idx="13434">
                  <c:v>0.67526799999999998</c:v>
                </c:pt>
                <c:pt idx="13435">
                  <c:v>0.67538399999999998</c:v>
                </c:pt>
                <c:pt idx="13436">
                  <c:v>0.67549999999999999</c:v>
                </c:pt>
                <c:pt idx="13437">
                  <c:v>0.67561499999999997</c:v>
                </c:pt>
                <c:pt idx="13438">
                  <c:v>0.67573099999999997</c:v>
                </c:pt>
                <c:pt idx="13439">
                  <c:v>0.67584699999999998</c:v>
                </c:pt>
                <c:pt idx="13440">
                  <c:v>0.67596199999999995</c:v>
                </c:pt>
                <c:pt idx="13441">
                  <c:v>0.67607799999999996</c:v>
                </c:pt>
                <c:pt idx="13442">
                  <c:v>0.67619399999999996</c:v>
                </c:pt>
                <c:pt idx="13443">
                  <c:v>0.67630900000000005</c:v>
                </c:pt>
                <c:pt idx="13444">
                  <c:v>0.67642500000000005</c:v>
                </c:pt>
                <c:pt idx="13445">
                  <c:v>0.67654000000000003</c:v>
                </c:pt>
                <c:pt idx="13446">
                  <c:v>0.67665500000000001</c:v>
                </c:pt>
                <c:pt idx="13447">
                  <c:v>0.67676999999999998</c:v>
                </c:pt>
                <c:pt idx="13448">
                  <c:v>0.67688599999999999</c:v>
                </c:pt>
                <c:pt idx="13449">
                  <c:v>0.67700099999999996</c:v>
                </c:pt>
                <c:pt idx="13450">
                  <c:v>0.67711600000000005</c:v>
                </c:pt>
                <c:pt idx="13451">
                  <c:v>0.67723100000000003</c:v>
                </c:pt>
                <c:pt idx="13452">
                  <c:v>0.677346</c:v>
                </c:pt>
                <c:pt idx="13453">
                  <c:v>0.67746099999999998</c:v>
                </c:pt>
                <c:pt idx="13454">
                  <c:v>0.67757599999999996</c:v>
                </c:pt>
                <c:pt idx="13455">
                  <c:v>0.67769000000000001</c:v>
                </c:pt>
                <c:pt idx="13456">
                  <c:v>0.67780499999999999</c:v>
                </c:pt>
                <c:pt idx="13457">
                  <c:v>0.67791999999999997</c:v>
                </c:pt>
                <c:pt idx="13458">
                  <c:v>0.67803500000000005</c:v>
                </c:pt>
                <c:pt idx="13459">
                  <c:v>0.678149</c:v>
                </c:pt>
                <c:pt idx="13460">
                  <c:v>0.67826399999999998</c:v>
                </c:pt>
                <c:pt idx="13461">
                  <c:v>0.67837800000000004</c:v>
                </c:pt>
                <c:pt idx="13462">
                  <c:v>0.67849300000000001</c:v>
                </c:pt>
                <c:pt idx="13463">
                  <c:v>0.67860699999999996</c:v>
                </c:pt>
                <c:pt idx="13464">
                  <c:v>0.67872100000000002</c:v>
                </c:pt>
                <c:pt idx="13465">
                  <c:v>0.67883499999999997</c:v>
                </c:pt>
                <c:pt idx="13466">
                  <c:v>0.67895000000000005</c:v>
                </c:pt>
                <c:pt idx="13467">
                  <c:v>0.679064</c:v>
                </c:pt>
                <c:pt idx="13468">
                  <c:v>0.67917799999999995</c:v>
                </c:pt>
                <c:pt idx="13469">
                  <c:v>0.67929200000000001</c:v>
                </c:pt>
                <c:pt idx="13470">
                  <c:v>0.67940599999999995</c:v>
                </c:pt>
                <c:pt idx="13471">
                  <c:v>0.67952000000000001</c:v>
                </c:pt>
                <c:pt idx="13472">
                  <c:v>0.67963300000000004</c:v>
                </c:pt>
                <c:pt idx="13473">
                  <c:v>0.67974699999999999</c:v>
                </c:pt>
                <c:pt idx="13474">
                  <c:v>0.67986100000000005</c:v>
                </c:pt>
                <c:pt idx="13475">
                  <c:v>0.679975</c:v>
                </c:pt>
                <c:pt idx="13476">
                  <c:v>0.68008800000000003</c:v>
                </c:pt>
                <c:pt idx="13477">
                  <c:v>0.68020199999999997</c:v>
                </c:pt>
                <c:pt idx="13478">
                  <c:v>0.680315</c:v>
                </c:pt>
                <c:pt idx="13479">
                  <c:v>0.68042899999999995</c:v>
                </c:pt>
                <c:pt idx="13480">
                  <c:v>0.68054199999999998</c:v>
                </c:pt>
                <c:pt idx="13481">
                  <c:v>0.68065500000000001</c:v>
                </c:pt>
                <c:pt idx="13482">
                  <c:v>0.68076800000000004</c:v>
                </c:pt>
                <c:pt idx="13483">
                  <c:v>0.68088199999999999</c:v>
                </c:pt>
                <c:pt idx="13484">
                  <c:v>0.68099500000000002</c:v>
                </c:pt>
                <c:pt idx="13485">
                  <c:v>0.68110800000000005</c:v>
                </c:pt>
                <c:pt idx="13486">
                  <c:v>0.68122099999999997</c:v>
                </c:pt>
                <c:pt idx="13487">
                  <c:v>0.681334</c:v>
                </c:pt>
                <c:pt idx="13488">
                  <c:v>0.68144700000000002</c:v>
                </c:pt>
                <c:pt idx="13489">
                  <c:v>0.68155900000000003</c:v>
                </c:pt>
                <c:pt idx="13490">
                  <c:v>0.68167199999999994</c:v>
                </c:pt>
                <c:pt idx="13491">
                  <c:v>0.68178499999999997</c:v>
                </c:pt>
                <c:pt idx="13492">
                  <c:v>0.681898</c:v>
                </c:pt>
                <c:pt idx="13493">
                  <c:v>0.68201000000000001</c:v>
                </c:pt>
                <c:pt idx="13494">
                  <c:v>0.68212300000000003</c:v>
                </c:pt>
                <c:pt idx="13495">
                  <c:v>0.68223500000000004</c:v>
                </c:pt>
                <c:pt idx="13496">
                  <c:v>0.68234700000000004</c:v>
                </c:pt>
                <c:pt idx="13497">
                  <c:v>0.68245999999999996</c:v>
                </c:pt>
                <c:pt idx="13498">
                  <c:v>0.68257199999999996</c:v>
                </c:pt>
                <c:pt idx="13499">
                  <c:v>0.68268399999999996</c:v>
                </c:pt>
                <c:pt idx="13500">
                  <c:v>0.68279599999999996</c:v>
                </c:pt>
                <c:pt idx="13501">
                  <c:v>0.68290799999999996</c:v>
                </c:pt>
                <c:pt idx="13502">
                  <c:v>0.68302099999999999</c:v>
                </c:pt>
                <c:pt idx="13503">
                  <c:v>0.68313199999999996</c:v>
                </c:pt>
                <c:pt idx="13504">
                  <c:v>0.68324399999999996</c:v>
                </c:pt>
                <c:pt idx="13505">
                  <c:v>0.68335599999999996</c:v>
                </c:pt>
                <c:pt idx="13506">
                  <c:v>0.68346799999999996</c:v>
                </c:pt>
                <c:pt idx="13507">
                  <c:v>0.68357999999999997</c:v>
                </c:pt>
                <c:pt idx="13508">
                  <c:v>0.68369100000000005</c:v>
                </c:pt>
                <c:pt idx="13509">
                  <c:v>0.68380300000000005</c:v>
                </c:pt>
                <c:pt idx="13510">
                  <c:v>0.68391400000000002</c:v>
                </c:pt>
                <c:pt idx="13511">
                  <c:v>0.68402600000000002</c:v>
                </c:pt>
                <c:pt idx="13512">
                  <c:v>0.684137</c:v>
                </c:pt>
                <c:pt idx="13513">
                  <c:v>0.684249</c:v>
                </c:pt>
                <c:pt idx="13514">
                  <c:v>0.68435999999999997</c:v>
                </c:pt>
                <c:pt idx="13515">
                  <c:v>0.68447100000000005</c:v>
                </c:pt>
                <c:pt idx="13516">
                  <c:v>0.68458200000000002</c:v>
                </c:pt>
                <c:pt idx="13517">
                  <c:v>0.684693</c:v>
                </c:pt>
                <c:pt idx="13518">
                  <c:v>0.68480399999999997</c:v>
                </c:pt>
                <c:pt idx="13519">
                  <c:v>0.68491500000000005</c:v>
                </c:pt>
                <c:pt idx="13520">
                  <c:v>0.68502600000000002</c:v>
                </c:pt>
                <c:pt idx="13521">
                  <c:v>0.685137</c:v>
                </c:pt>
                <c:pt idx="13522">
                  <c:v>0.68524799999999997</c:v>
                </c:pt>
                <c:pt idx="13523">
                  <c:v>0.68535800000000002</c:v>
                </c:pt>
                <c:pt idx="13524">
                  <c:v>0.68546899999999999</c:v>
                </c:pt>
                <c:pt idx="13525">
                  <c:v>0.68557999999999997</c:v>
                </c:pt>
                <c:pt idx="13526">
                  <c:v>0.68569000000000002</c:v>
                </c:pt>
                <c:pt idx="13527">
                  <c:v>0.68579999999999997</c:v>
                </c:pt>
                <c:pt idx="13528">
                  <c:v>0.68591100000000005</c:v>
                </c:pt>
                <c:pt idx="13529">
                  <c:v>0.68602099999999999</c:v>
                </c:pt>
                <c:pt idx="13530">
                  <c:v>0.68613100000000005</c:v>
                </c:pt>
                <c:pt idx="13531">
                  <c:v>0.68624099999999999</c:v>
                </c:pt>
                <c:pt idx="13532">
                  <c:v>0.68635100000000004</c:v>
                </c:pt>
                <c:pt idx="13533">
                  <c:v>0.68646099999999999</c:v>
                </c:pt>
                <c:pt idx="13534">
                  <c:v>0.68657100000000004</c:v>
                </c:pt>
                <c:pt idx="13535">
                  <c:v>0.68668099999999999</c:v>
                </c:pt>
                <c:pt idx="13536">
                  <c:v>0.68679100000000004</c:v>
                </c:pt>
                <c:pt idx="13537">
                  <c:v>0.68690099999999998</c:v>
                </c:pt>
                <c:pt idx="13538">
                  <c:v>0.68701000000000001</c:v>
                </c:pt>
                <c:pt idx="13539">
                  <c:v>0.68711999999999995</c:v>
                </c:pt>
                <c:pt idx="13540">
                  <c:v>0.68723000000000001</c:v>
                </c:pt>
                <c:pt idx="13541">
                  <c:v>0.68733900000000003</c:v>
                </c:pt>
                <c:pt idx="13542">
                  <c:v>0.68744799999999995</c:v>
                </c:pt>
                <c:pt idx="13543">
                  <c:v>0.687558</c:v>
                </c:pt>
                <c:pt idx="13544">
                  <c:v>0.68766700000000003</c:v>
                </c:pt>
                <c:pt idx="13545">
                  <c:v>0.68777600000000005</c:v>
                </c:pt>
                <c:pt idx="13546">
                  <c:v>0.68788499999999997</c:v>
                </c:pt>
                <c:pt idx="13547">
                  <c:v>0.68799399999999999</c:v>
                </c:pt>
                <c:pt idx="13548">
                  <c:v>0.68810300000000002</c:v>
                </c:pt>
                <c:pt idx="13549">
                  <c:v>0.68821200000000005</c:v>
                </c:pt>
                <c:pt idx="13550">
                  <c:v>0.68832099999999996</c:v>
                </c:pt>
                <c:pt idx="13551">
                  <c:v>0.68842999999999999</c:v>
                </c:pt>
                <c:pt idx="13552">
                  <c:v>0.68853799999999998</c:v>
                </c:pt>
                <c:pt idx="13553">
                  <c:v>0.68864700000000001</c:v>
                </c:pt>
                <c:pt idx="13554">
                  <c:v>0.68875500000000001</c:v>
                </c:pt>
                <c:pt idx="13555">
                  <c:v>0.68886400000000003</c:v>
                </c:pt>
                <c:pt idx="13556">
                  <c:v>0.68897200000000003</c:v>
                </c:pt>
                <c:pt idx="13557">
                  <c:v>0.68908000000000003</c:v>
                </c:pt>
                <c:pt idx="13558">
                  <c:v>0.68918900000000005</c:v>
                </c:pt>
                <c:pt idx="13559">
                  <c:v>0.68929700000000005</c:v>
                </c:pt>
                <c:pt idx="13560">
                  <c:v>0.68940500000000005</c:v>
                </c:pt>
                <c:pt idx="13561">
                  <c:v>0.68951300000000004</c:v>
                </c:pt>
                <c:pt idx="13562">
                  <c:v>0.68962100000000004</c:v>
                </c:pt>
                <c:pt idx="13563">
                  <c:v>0.68972800000000001</c:v>
                </c:pt>
                <c:pt idx="13564">
                  <c:v>0.689836</c:v>
                </c:pt>
                <c:pt idx="13565">
                  <c:v>0.689944</c:v>
                </c:pt>
                <c:pt idx="13566">
                  <c:v>0.69005099999999997</c:v>
                </c:pt>
                <c:pt idx="13567">
                  <c:v>0.69015899999999997</c:v>
                </c:pt>
                <c:pt idx="13568">
                  <c:v>0.69026600000000005</c:v>
                </c:pt>
                <c:pt idx="13569">
                  <c:v>0.69037400000000004</c:v>
                </c:pt>
                <c:pt idx="13570">
                  <c:v>0.69048100000000001</c:v>
                </c:pt>
                <c:pt idx="13571">
                  <c:v>0.69058799999999998</c:v>
                </c:pt>
                <c:pt idx="13572">
                  <c:v>0.69069499999999995</c:v>
                </c:pt>
                <c:pt idx="13573">
                  <c:v>0.69080200000000003</c:v>
                </c:pt>
                <c:pt idx="13574">
                  <c:v>0.690909</c:v>
                </c:pt>
                <c:pt idx="13575">
                  <c:v>0.69101599999999996</c:v>
                </c:pt>
                <c:pt idx="13576">
                  <c:v>0.69112300000000004</c:v>
                </c:pt>
                <c:pt idx="13577">
                  <c:v>0.69122899999999998</c:v>
                </c:pt>
                <c:pt idx="13578">
                  <c:v>0.69133599999999995</c:v>
                </c:pt>
                <c:pt idx="13579">
                  <c:v>0.69144300000000003</c:v>
                </c:pt>
                <c:pt idx="13580">
                  <c:v>0.69154899999999997</c:v>
                </c:pt>
                <c:pt idx="13581">
                  <c:v>0.69165500000000002</c:v>
                </c:pt>
                <c:pt idx="13582">
                  <c:v>0.69176199999999999</c:v>
                </c:pt>
                <c:pt idx="13583">
                  <c:v>0.69186800000000004</c:v>
                </c:pt>
                <c:pt idx="13584">
                  <c:v>0.69197399999999998</c:v>
                </c:pt>
                <c:pt idx="13585">
                  <c:v>0.69208000000000003</c:v>
                </c:pt>
                <c:pt idx="13586">
                  <c:v>0.69218599999999997</c:v>
                </c:pt>
                <c:pt idx="13587">
                  <c:v>0.69229099999999999</c:v>
                </c:pt>
                <c:pt idx="13588">
                  <c:v>0.69239700000000004</c:v>
                </c:pt>
                <c:pt idx="13589">
                  <c:v>0.69250299999999998</c:v>
                </c:pt>
                <c:pt idx="13590">
                  <c:v>0.692608</c:v>
                </c:pt>
                <c:pt idx="13591">
                  <c:v>0.69271400000000005</c:v>
                </c:pt>
                <c:pt idx="13592">
                  <c:v>0.69281899999999996</c:v>
                </c:pt>
                <c:pt idx="13593">
                  <c:v>0.69292399999999998</c:v>
                </c:pt>
                <c:pt idx="13594">
                  <c:v>0.69302900000000001</c:v>
                </c:pt>
                <c:pt idx="13595">
                  <c:v>0.69313499999999995</c:v>
                </c:pt>
                <c:pt idx="13596">
                  <c:v>0.69323900000000005</c:v>
                </c:pt>
                <c:pt idx="13597">
                  <c:v>0.69334399999999996</c:v>
                </c:pt>
                <c:pt idx="13598">
                  <c:v>0.69344899999999998</c:v>
                </c:pt>
                <c:pt idx="13599">
                  <c:v>0.693554</c:v>
                </c:pt>
                <c:pt idx="13600">
                  <c:v>0.693658</c:v>
                </c:pt>
                <c:pt idx="13601">
                  <c:v>0.69376300000000002</c:v>
                </c:pt>
                <c:pt idx="13602">
                  <c:v>0.69386700000000001</c:v>
                </c:pt>
                <c:pt idx="13603">
                  <c:v>0.69397200000000003</c:v>
                </c:pt>
                <c:pt idx="13604">
                  <c:v>0.69407600000000003</c:v>
                </c:pt>
                <c:pt idx="13605">
                  <c:v>0.69418000000000002</c:v>
                </c:pt>
                <c:pt idx="13606">
                  <c:v>0.69428400000000001</c:v>
                </c:pt>
                <c:pt idx="13607">
                  <c:v>0.69438800000000001</c:v>
                </c:pt>
                <c:pt idx="13608">
                  <c:v>0.69449099999999997</c:v>
                </c:pt>
                <c:pt idx="13609">
                  <c:v>0.69459499999999996</c:v>
                </c:pt>
                <c:pt idx="13610">
                  <c:v>0.69469899999999996</c:v>
                </c:pt>
                <c:pt idx="13611">
                  <c:v>0.69480200000000003</c:v>
                </c:pt>
                <c:pt idx="13612">
                  <c:v>0.69490499999999999</c:v>
                </c:pt>
                <c:pt idx="13613">
                  <c:v>0.69500899999999999</c:v>
                </c:pt>
                <c:pt idx="13614">
                  <c:v>0.69511199999999995</c:v>
                </c:pt>
                <c:pt idx="13615">
                  <c:v>0.69521500000000003</c:v>
                </c:pt>
                <c:pt idx="13616">
                  <c:v>0.69531799999999999</c:v>
                </c:pt>
                <c:pt idx="13617">
                  <c:v>0.69542000000000004</c:v>
                </c:pt>
                <c:pt idx="13618">
                  <c:v>0.695523</c:v>
                </c:pt>
                <c:pt idx="13619">
                  <c:v>0.69562599999999997</c:v>
                </c:pt>
                <c:pt idx="13620">
                  <c:v>0.69572800000000001</c:v>
                </c:pt>
                <c:pt idx="13621">
                  <c:v>0.69583099999999998</c:v>
                </c:pt>
                <c:pt idx="13622">
                  <c:v>0.69593300000000002</c:v>
                </c:pt>
                <c:pt idx="13623">
                  <c:v>0.69603499999999996</c:v>
                </c:pt>
                <c:pt idx="13624">
                  <c:v>0.69613700000000001</c:v>
                </c:pt>
                <c:pt idx="13625">
                  <c:v>0.69623900000000005</c:v>
                </c:pt>
                <c:pt idx="13626">
                  <c:v>0.69634099999999999</c:v>
                </c:pt>
                <c:pt idx="13627">
                  <c:v>0.69644200000000001</c:v>
                </c:pt>
                <c:pt idx="13628">
                  <c:v>0.69654400000000005</c:v>
                </c:pt>
                <c:pt idx="13629">
                  <c:v>0.69664499999999996</c:v>
                </c:pt>
                <c:pt idx="13630">
                  <c:v>0.69674599999999998</c:v>
                </c:pt>
                <c:pt idx="13631">
                  <c:v>0.69684699999999999</c:v>
                </c:pt>
                <c:pt idx="13632">
                  <c:v>0.69694900000000004</c:v>
                </c:pt>
                <c:pt idx="13633">
                  <c:v>0.69704900000000003</c:v>
                </c:pt>
                <c:pt idx="13634">
                  <c:v>0.69715000000000005</c:v>
                </c:pt>
                <c:pt idx="13635">
                  <c:v>0.69725099999999995</c:v>
                </c:pt>
                <c:pt idx="13636">
                  <c:v>0.69735100000000005</c:v>
                </c:pt>
                <c:pt idx="13637">
                  <c:v>0.69745199999999996</c:v>
                </c:pt>
                <c:pt idx="13638">
                  <c:v>0.69755199999999995</c:v>
                </c:pt>
                <c:pt idx="13639">
                  <c:v>0.69765200000000005</c:v>
                </c:pt>
                <c:pt idx="13640">
                  <c:v>0.69775200000000004</c:v>
                </c:pt>
                <c:pt idx="13641">
                  <c:v>0.69785200000000003</c:v>
                </c:pt>
                <c:pt idx="13642">
                  <c:v>0.69795200000000002</c:v>
                </c:pt>
                <c:pt idx="13643">
                  <c:v>0.69805099999999998</c:v>
                </c:pt>
                <c:pt idx="13644">
                  <c:v>0.69815099999999997</c:v>
                </c:pt>
                <c:pt idx="13645">
                  <c:v>0.69825000000000004</c:v>
                </c:pt>
                <c:pt idx="13646">
                  <c:v>0.698349</c:v>
                </c:pt>
                <c:pt idx="13647">
                  <c:v>0.69844799999999996</c:v>
                </c:pt>
                <c:pt idx="13648">
                  <c:v>0.69854700000000003</c:v>
                </c:pt>
                <c:pt idx="13649">
                  <c:v>0.69864599999999999</c:v>
                </c:pt>
                <c:pt idx="13650">
                  <c:v>0.69874400000000003</c:v>
                </c:pt>
                <c:pt idx="13651">
                  <c:v>0.69884299999999999</c:v>
                </c:pt>
                <c:pt idx="13652">
                  <c:v>0.69894100000000003</c:v>
                </c:pt>
                <c:pt idx="13653">
                  <c:v>0.69903899999999997</c:v>
                </c:pt>
                <c:pt idx="13654">
                  <c:v>0.69913700000000001</c:v>
                </c:pt>
                <c:pt idx="13655">
                  <c:v>0.69923500000000005</c:v>
                </c:pt>
                <c:pt idx="13656">
                  <c:v>0.69933299999999998</c:v>
                </c:pt>
                <c:pt idx="13657">
                  <c:v>0.69943</c:v>
                </c:pt>
                <c:pt idx="13658">
                  <c:v>0.69952700000000001</c:v>
                </c:pt>
                <c:pt idx="13659">
                  <c:v>0.69962500000000005</c:v>
                </c:pt>
                <c:pt idx="13660">
                  <c:v>0.69972199999999996</c:v>
                </c:pt>
                <c:pt idx="13661">
                  <c:v>0.69981899999999997</c:v>
                </c:pt>
                <c:pt idx="13662">
                  <c:v>0.69991499999999995</c:v>
                </c:pt>
                <c:pt idx="13663">
                  <c:v>0.70001199999999997</c:v>
                </c:pt>
                <c:pt idx="13664">
                  <c:v>0.70010799999999995</c:v>
                </c:pt>
                <c:pt idx="13665">
                  <c:v>0.70020400000000005</c:v>
                </c:pt>
                <c:pt idx="13666">
                  <c:v>0.70030099999999995</c:v>
                </c:pt>
                <c:pt idx="13667">
                  <c:v>0.70039600000000002</c:v>
                </c:pt>
                <c:pt idx="13668">
                  <c:v>0.700492</c:v>
                </c:pt>
                <c:pt idx="13669">
                  <c:v>0.70058799999999999</c:v>
                </c:pt>
                <c:pt idx="13670">
                  <c:v>0.70068299999999994</c:v>
                </c:pt>
                <c:pt idx="13671">
                  <c:v>0.70077800000000001</c:v>
                </c:pt>
                <c:pt idx="13672">
                  <c:v>0.70087299999999997</c:v>
                </c:pt>
                <c:pt idx="13673">
                  <c:v>0.70096800000000004</c:v>
                </c:pt>
                <c:pt idx="13674">
                  <c:v>0.70106299999999999</c:v>
                </c:pt>
                <c:pt idx="13675">
                  <c:v>0.70115700000000003</c:v>
                </c:pt>
                <c:pt idx="13676">
                  <c:v>0.70125199999999999</c:v>
                </c:pt>
                <c:pt idx="13677">
                  <c:v>0.70134600000000002</c:v>
                </c:pt>
                <c:pt idx="13678">
                  <c:v>0.70143999999999995</c:v>
                </c:pt>
                <c:pt idx="13679">
                  <c:v>0.70153299999999996</c:v>
                </c:pt>
                <c:pt idx="13680">
                  <c:v>0.701627</c:v>
                </c:pt>
                <c:pt idx="13681">
                  <c:v>0.70172000000000001</c:v>
                </c:pt>
                <c:pt idx="13682">
                  <c:v>0.70181300000000002</c:v>
                </c:pt>
                <c:pt idx="13683">
                  <c:v>0.70190600000000003</c:v>
                </c:pt>
                <c:pt idx="13684">
                  <c:v>0.70199900000000004</c:v>
                </c:pt>
                <c:pt idx="13685">
                  <c:v>0.70209200000000005</c:v>
                </c:pt>
                <c:pt idx="13686">
                  <c:v>0.70218400000000003</c:v>
                </c:pt>
                <c:pt idx="13687">
                  <c:v>0.70227600000000001</c:v>
                </c:pt>
                <c:pt idx="13688">
                  <c:v>0.70236799999999999</c:v>
                </c:pt>
                <c:pt idx="13689">
                  <c:v>0.70245999999999997</c:v>
                </c:pt>
                <c:pt idx="13690">
                  <c:v>0.70255100000000004</c:v>
                </c:pt>
                <c:pt idx="13691">
                  <c:v>0.70264300000000002</c:v>
                </c:pt>
                <c:pt idx="13692">
                  <c:v>0.70273399999999997</c:v>
                </c:pt>
                <c:pt idx="13693">
                  <c:v>0.70282500000000003</c:v>
                </c:pt>
                <c:pt idx="13694">
                  <c:v>0.70291599999999999</c:v>
                </c:pt>
                <c:pt idx="13695">
                  <c:v>0.70300600000000002</c:v>
                </c:pt>
                <c:pt idx="13696">
                  <c:v>0.70309600000000005</c:v>
                </c:pt>
                <c:pt idx="13697">
                  <c:v>0.70318599999999998</c:v>
                </c:pt>
                <c:pt idx="13698">
                  <c:v>0.70327600000000001</c:v>
                </c:pt>
                <c:pt idx="13699">
                  <c:v>0.70336600000000005</c:v>
                </c:pt>
                <c:pt idx="13700">
                  <c:v>0.70345500000000005</c:v>
                </c:pt>
                <c:pt idx="13701">
                  <c:v>0.70354399999999995</c:v>
                </c:pt>
                <c:pt idx="13702">
                  <c:v>0.70363299999999995</c:v>
                </c:pt>
                <c:pt idx="13703">
                  <c:v>0.70372199999999996</c:v>
                </c:pt>
                <c:pt idx="13704">
                  <c:v>0.70381000000000005</c:v>
                </c:pt>
                <c:pt idx="13705">
                  <c:v>0.70389900000000005</c:v>
                </c:pt>
                <c:pt idx="13706">
                  <c:v>0.70398700000000003</c:v>
                </c:pt>
                <c:pt idx="13707">
                  <c:v>0.70407399999999998</c:v>
                </c:pt>
                <c:pt idx="13708">
                  <c:v>0.70416199999999995</c:v>
                </c:pt>
                <c:pt idx="13709">
                  <c:v>0.70424900000000001</c:v>
                </c:pt>
                <c:pt idx="13710">
                  <c:v>0.70433599999999996</c:v>
                </c:pt>
                <c:pt idx="13711">
                  <c:v>0.70442300000000002</c:v>
                </c:pt>
                <c:pt idx="13712">
                  <c:v>0.70450999999999997</c:v>
                </c:pt>
                <c:pt idx="13713">
                  <c:v>0.704596</c:v>
                </c:pt>
                <c:pt idx="13714">
                  <c:v>0.70468200000000003</c:v>
                </c:pt>
                <c:pt idx="13715">
                  <c:v>0.70476799999999995</c:v>
                </c:pt>
                <c:pt idx="13716">
                  <c:v>0.70485299999999995</c:v>
                </c:pt>
                <c:pt idx="13717">
                  <c:v>0.70493799999999995</c:v>
                </c:pt>
                <c:pt idx="13718">
                  <c:v>0.70502299999999996</c:v>
                </c:pt>
                <c:pt idx="13719">
                  <c:v>0.70510799999999996</c:v>
                </c:pt>
                <c:pt idx="13720">
                  <c:v>0.70519299999999996</c:v>
                </c:pt>
                <c:pt idx="13721">
                  <c:v>0.70527700000000004</c:v>
                </c:pt>
                <c:pt idx="13722">
                  <c:v>0.70536100000000002</c:v>
                </c:pt>
                <c:pt idx="13723">
                  <c:v>0.70544499999999999</c:v>
                </c:pt>
                <c:pt idx="13724">
                  <c:v>0.70552800000000004</c:v>
                </c:pt>
                <c:pt idx="13725">
                  <c:v>0.70561099999999999</c:v>
                </c:pt>
                <c:pt idx="13726">
                  <c:v>0.70569400000000004</c:v>
                </c:pt>
                <c:pt idx="13727">
                  <c:v>0.70577699999999999</c:v>
                </c:pt>
                <c:pt idx="13728">
                  <c:v>0.70585900000000001</c:v>
                </c:pt>
                <c:pt idx="13729">
                  <c:v>0.70594100000000004</c:v>
                </c:pt>
                <c:pt idx="13730">
                  <c:v>0.70602299999999996</c:v>
                </c:pt>
                <c:pt idx="13731">
                  <c:v>0.70610399999999995</c:v>
                </c:pt>
                <c:pt idx="13732">
                  <c:v>0.70618499999999995</c:v>
                </c:pt>
                <c:pt idx="13733">
                  <c:v>0.70626599999999995</c:v>
                </c:pt>
                <c:pt idx="13734">
                  <c:v>0.70634699999999995</c:v>
                </c:pt>
                <c:pt idx="13735">
                  <c:v>0.70642700000000003</c:v>
                </c:pt>
                <c:pt idx="13736">
                  <c:v>0.706507</c:v>
                </c:pt>
                <c:pt idx="13737">
                  <c:v>0.70658699999999997</c:v>
                </c:pt>
                <c:pt idx="13738">
                  <c:v>0.70666600000000002</c:v>
                </c:pt>
                <c:pt idx="13739">
                  <c:v>0.70674499999999996</c:v>
                </c:pt>
                <c:pt idx="13740">
                  <c:v>0.70682400000000001</c:v>
                </c:pt>
                <c:pt idx="13741">
                  <c:v>0.70690299999999995</c:v>
                </c:pt>
                <c:pt idx="13742">
                  <c:v>0.70698099999999997</c:v>
                </c:pt>
                <c:pt idx="13743">
                  <c:v>0.70705899999999999</c:v>
                </c:pt>
                <c:pt idx="13744">
                  <c:v>0.70713599999999999</c:v>
                </c:pt>
                <c:pt idx="13745">
                  <c:v>0.70721299999999998</c:v>
                </c:pt>
                <c:pt idx="13746">
                  <c:v>0.70728999999999997</c:v>
                </c:pt>
                <c:pt idx="13747">
                  <c:v>0.70736699999999997</c:v>
                </c:pt>
                <c:pt idx="13748">
                  <c:v>0.70744300000000004</c:v>
                </c:pt>
                <c:pt idx="13749">
                  <c:v>0.70751900000000001</c:v>
                </c:pt>
                <c:pt idx="13750">
                  <c:v>0.70759499999999997</c:v>
                </c:pt>
                <c:pt idx="13751">
                  <c:v>0.70767100000000005</c:v>
                </c:pt>
                <c:pt idx="13752">
                  <c:v>0.70774599999999999</c:v>
                </c:pt>
                <c:pt idx="13753">
                  <c:v>0.70782</c:v>
                </c:pt>
                <c:pt idx="13754">
                  <c:v>0.70789500000000005</c:v>
                </c:pt>
                <c:pt idx="13755">
                  <c:v>0.70796899999999996</c:v>
                </c:pt>
                <c:pt idx="13756">
                  <c:v>0.70804299999999998</c:v>
                </c:pt>
                <c:pt idx="13757">
                  <c:v>0.70811599999999997</c:v>
                </c:pt>
                <c:pt idx="13758">
                  <c:v>0.70818899999999996</c:v>
                </c:pt>
                <c:pt idx="13759">
                  <c:v>0.70826199999999995</c:v>
                </c:pt>
                <c:pt idx="13760">
                  <c:v>0.70833400000000002</c:v>
                </c:pt>
                <c:pt idx="13761">
                  <c:v>0.70840599999999998</c:v>
                </c:pt>
                <c:pt idx="13762">
                  <c:v>0.70847800000000005</c:v>
                </c:pt>
                <c:pt idx="13763">
                  <c:v>0.70855000000000001</c:v>
                </c:pt>
                <c:pt idx="13764">
                  <c:v>0.70862099999999995</c:v>
                </c:pt>
                <c:pt idx="13765">
                  <c:v>0.70869099999999996</c:v>
                </c:pt>
                <c:pt idx="13766">
                  <c:v>0.708762</c:v>
                </c:pt>
                <c:pt idx="13767">
                  <c:v>0.70883200000000002</c:v>
                </c:pt>
                <c:pt idx="13768">
                  <c:v>0.70890200000000003</c:v>
                </c:pt>
                <c:pt idx="13769">
                  <c:v>0.70897100000000002</c:v>
                </c:pt>
                <c:pt idx="13770">
                  <c:v>0.70904</c:v>
                </c:pt>
                <c:pt idx="13771">
                  <c:v>0.70910899999999999</c:v>
                </c:pt>
                <c:pt idx="13772">
                  <c:v>0.70917699999999995</c:v>
                </c:pt>
                <c:pt idx="13773">
                  <c:v>0.70924500000000001</c:v>
                </c:pt>
                <c:pt idx="13774">
                  <c:v>0.70931299999999997</c:v>
                </c:pt>
                <c:pt idx="13775">
                  <c:v>0.70938000000000001</c:v>
                </c:pt>
                <c:pt idx="13776">
                  <c:v>0.70944700000000005</c:v>
                </c:pt>
                <c:pt idx="13777">
                  <c:v>0.70951399999999998</c:v>
                </c:pt>
                <c:pt idx="13778">
                  <c:v>0.70957999999999999</c:v>
                </c:pt>
                <c:pt idx="13779">
                  <c:v>0.709646</c:v>
                </c:pt>
                <c:pt idx="13780">
                  <c:v>0.70971099999999998</c:v>
                </c:pt>
                <c:pt idx="13781">
                  <c:v>0.70977599999999996</c:v>
                </c:pt>
                <c:pt idx="13782">
                  <c:v>0.70984100000000006</c:v>
                </c:pt>
                <c:pt idx="13783">
                  <c:v>0.70990600000000004</c:v>
                </c:pt>
                <c:pt idx="13784">
                  <c:v>0.70996999999999999</c:v>
                </c:pt>
                <c:pt idx="13785">
                  <c:v>0.71003400000000005</c:v>
                </c:pt>
                <c:pt idx="13786">
                  <c:v>0.71009699999999998</c:v>
                </c:pt>
                <c:pt idx="13787">
                  <c:v>0.71016000000000001</c:v>
                </c:pt>
                <c:pt idx="13788">
                  <c:v>0.71022300000000005</c:v>
                </c:pt>
                <c:pt idx="13789">
                  <c:v>0.71028500000000006</c:v>
                </c:pt>
                <c:pt idx="13790">
                  <c:v>0.71034699999999995</c:v>
                </c:pt>
                <c:pt idx="13791">
                  <c:v>0.71040800000000004</c:v>
                </c:pt>
                <c:pt idx="13792">
                  <c:v>0.71047000000000005</c:v>
                </c:pt>
                <c:pt idx="13793">
                  <c:v>0.71053100000000002</c:v>
                </c:pt>
                <c:pt idx="13794">
                  <c:v>0.71059099999999997</c:v>
                </c:pt>
                <c:pt idx="13795">
                  <c:v>0.71065100000000003</c:v>
                </c:pt>
                <c:pt idx="13796">
                  <c:v>0.71071099999999998</c:v>
                </c:pt>
                <c:pt idx="13797">
                  <c:v>0.71077000000000001</c:v>
                </c:pt>
                <c:pt idx="13798">
                  <c:v>0.71082999999999996</c:v>
                </c:pt>
                <c:pt idx="13799">
                  <c:v>0.71088799999999996</c:v>
                </c:pt>
                <c:pt idx="13800">
                  <c:v>0.710947</c:v>
                </c:pt>
                <c:pt idx="13801">
                  <c:v>0.711005</c:v>
                </c:pt>
                <c:pt idx="13802">
                  <c:v>0.71106199999999997</c:v>
                </c:pt>
                <c:pt idx="13803">
                  <c:v>0.71111899999999995</c:v>
                </c:pt>
                <c:pt idx="13804">
                  <c:v>0.71117600000000003</c:v>
                </c:pt>
                <c:pt idx="13805">
                  <c:v>0.711233</c:v>
                </c:pt>
                <c:pt idx="13806">
                  <c:v>0.71128899999999995</c:v>
                </c:pt>
                <c:pt idx="13807">
                  <c:v>0.71134500000000001</c:v>
                </c:pt>
                <c:pt idx="13808">
                  <c:v>0.71140000000000003</c:v>
                </c:pt>
                <c:pt idx="13809">
                  <c:v>0.71145599999999998</c:v>
                </c:pt>
                <c:pt idx="13810">
                  <c:v>0.71150999999999998</c:v>
                </c:pt>
                <c:pt idx="13811">
                  <c:v>0.711565</c:v>
                </c:pt>
                <c:pt idx="13812">
                  <c:v>0.711619</c:v>
                </c:pt>
                <c:pt idx="13813">
                  <c:v>0.711673</c:v>
                </c:pt>
                <c:pt idx="13814">
                  <c:v>0.71172599999999997</c:v>
                </c:pt>
                <c:pt idx="13815">
                  <c:v>0.71177900000000005</c:v>
                </c:pt>
                <c:pt idx="13816">
                  <c:v>0.71183200000000002</c:v>
                </c:pt>
                <c:pt idx="13817">
                  <c:v>0.71188399999999996</c:v>
                </c:pt>
                <c:pt idx="13818">
                  <c:v>0.71193600000000001</c:v>
                </c:pt>
                <c:pt idx="13819">
                  <c:v>0.71198700000000004</c:v>
                </c:pt>
                <c:pt idx="13820">
                  <c:v>0.71203899999999998</c:v>
                </c:pt>
                <c:pt idx="13821">
                  <c:v>0.71208899999999997</c:v>
                </c:pt>
                <c:pt idx="13822">
                  <c:v>0.71214</c:v>
                </c:pt>
                <c:pt idx="13823">
                  <c:v>0.71218999999999999</c:v>
                </c:pt>
                <c:pt idx="13824">
                  <c:v>0.71223999999999998</c:v>
                </c:pt>
                <c:pt idx="13825">
                  <c:v>0.71228999999999998</c:v>
                </c:pt>
                <c:pt idx="13826">
                  <c:v>0.71233900000000006</c:v>
                </c:pt>
                <c:pt idx="13827">
                  <c:v>0.71238800000000002</c:v>
                </c:pt>
                <c:pt idx="13828">
                  <c:v>0.71243599999999996</c:v>
                </c:pt>
                <c:pt idx="13829">
                  <c:v>0.71248400000000001</c:v>
                </c:pt>
                <c:pt idx="13830">
                  <c:v>0.71253200000000005</c:v>
                </c:pt>
                <c:pt idx="13831">
                  <c:v>0.71257899999999996</c:v>
                </c:pt>
                <c:pt idx="13832">
                  <c:v>0.71262700000000001</c:v>
                </c:pt>
                <c:pt idx="13833">
                  <c:v>0.712673</c:v>
                </c:pt>
                <c:pt idx="13834">
                  <c:v>0.71272000000000002</c:v>
                </c:pt>
                <c:pt idx="13835">
                  <c:v>0.71276600000000001</c:v>
                </c:pt>
                <c:pt idx="13836">
                  <c:v>0.712812</c:v>
                </c:pt>
                <c:pt idx="13837">
                  <c:v>0.71285699999999996</c:v>
                </c:pt>
                <c:pt idx="13838">
                  <c:v>0.71290299999999995</c:v>
                </c:pt>
                <c:pt idx="13839">
                  <c:v>0.712947</c:v>
                </c:pt>
                <c:pt idx="13840">
                  <c:v>0.71299199999999996</c:v>
                </c:pt>
                <c:pt idx="13841">
                  <c:v>0.713036</c:v>
                </c:pt>
                <c:pt idx="13842">
                  <c:v>0.71308000000000005</c:v>
                </c:pt>
                <c:pt idx="13843">
                  <c:v>0.71312399999999998</c:v>
                </c:pt>
                <c:pt idx="13844">
                  <c:v>0.713167</c:v>
                </c:pt>
                <c:pt idx="13845">
                  <c:v>0.71321000000000001</c:v>
                </c:pt>
                <c:pt idx="13846">
                  <c:v>0.713252</c:v>
                </c:pt>
                <c:pt idx="13847">
                  <c:v>0.71329500000000001</c:v>
                </c:pt>
                <c:pt idx="13848">
                  <c:v>0.713337</c:v>
                </c:pt>
                <c:pt idx="13849">
                  <c:v>0.71337799999999996</c:v>
                </c:pt>
                <c:pt idx="13850">
                  <c:v>0.71342000000000005</c:v>
                </c:pt>
                <c:pt idx="13851">
                  <c:v>0.71346100000000001</c:v>
                </c:pt>
                <c:pt idx="13852">
                  <c:v>0.71350199999999997</c:v>
                </c:pt>
                <c:pt idx="13853">
                  <c:v>0.71354200000000001</c:v>
                </c:pt>
                <c:pt idx="13854">
                  <c:v>0.71358200000000005</c:v>
                </c:pt>
                <c:pt idx="13855">
                  <c:v>0.71362199999999998</c:v>
                </c:pt>
                <c:pt idx="13856">
                  <c:v>0.71366200000000002</c:v>
                </c:pt>
                <c:pt idx="13857">
                  <c:v>0.71370100000000003</c:v>
                </c:pt>
                <c:pt idx="13858">
                  <c:v>0.71374000000000004</c:v>
                </c:pt>
                <c:pt idx="13859">
                  <c:v>0.71377900000000005</c:v>
                </c:pt>
                <c:pt idx="13860">
                  <c:v>0.71381799999999995</c:v>
                </c:pt>
                <c:pt idx="13861">
                  <c:v>0.71385600000000005</c:v>
                </c:pt>
                <c:pt idx="13862">
                  <c:v>0.71389400000000003</c:v>
                </c:pt>
                <c:pt idx="13863">
                  <c:v>0.71393099999999998</c:v>
                </c:pt>
                <c:pt idx="13864">
                  <c:v>0.71396899999999996</c:v>
                </c:pt>
                <c:pt idx="13865">
                  <c:v>0.71400600000000003</c:v>
                </c:pt>
                <c:pt idx="13866">
                  <c:v>0.71404299999999998</c:v>
                </c:pt>
                <c:pt idx="13867">
                  <c:v>0.71407900000000002</c:v>
                </c:pt>
                <c:pt idx="13868">
                  <c:v>0.71411500000000006</c:v>
                </c:pt>
                <c:pt idx="13869">
                  <c:v>0.71415099999999998</c:v>
                </c:pt>
                <c:pt idx="13870">
                  <c:v>0.71418700000000002</c:v>
                </c:pt>
                <c:pt idx="13871">
                  <c:v>0.71422300000000005</c:v>
                </c:pt>
                <c:pt idx="13872">
                  <c:v>0.71425799999999995</c:v>
                </c:pt>
                <c:pt idx="13873">
                  <c:v>0.71429299999999996</c:v>
                </c:pt>
                <c:pt idx="13874">
                  <c:v>0.71432700000000005</c:v>
                </c:pt>
                <c:pt idx="13875">
                  <c:v>0.71436200000000005</c:v>
                </c:pt>
                <c:pt idx="13876">
                  <c:v>0.71439600000000003</c:v>
                </c:pt>
                <c:pt idx="13877">
                  <c:v>0.71443000000000001</c:v>
                </c:pt>
                <c:pt idx="13878">
                  <c:v>0.71446399999999999</c:v>
                </c:pt>
                <c:pt idx="13879">
                  <c:v>0.71449700000000005</c:v>
                </c:pt>
                <c:pt idx="13880">
                  <c:v>0.71453100000000003</c:v>
                </c:pt>
                <c:pt idx="13881">
                  <c:v>0.71456399999999998</c:v>
                </c:pt>
                <c:pt idx="13882">
                  <c:v>0.71459600000000001</c:v>
                </c:pt>
                <c:pt idx="13883">
                  <c:v>0.71462899999999996</c:v>
                </c:pt>
                <c:pt idx="13884">
                  <c:v>0.71466099999999999</c:v>
                </c:pt>
                <c:pt idx="13885">
                  <c:v>0.71469300000000002</c:v>
                </c:pt>
                <c:pt idx="13886">
                  <c:v>0.71472500000000005</c:v>
                </c:pt>
                <c:pt idx="13887">
                  <c:v>0.71475699999999998</c:v>
                </c:pt>
                <c:pt idx="13888">
                  <c:v>0.71478799999999998</c:v>
                </c:pt>
                <c:pt idx="13889">
                  <c:v>0.71481899999999998</c:v>
                </c:pt>
                <c:pt idx="13890">
                  <c:v>0.71484999999999999</c:v>
                </c:pt>
                <c:pt idx="13891">
                  <c:v>0.71488099999999999</c:v>
                </c:pt>
                <c:pt idx="13892">
                  <c:v>0.71491099999999996</c:v>
                </c:pt>
                <c:pt idx="13893">
                  <c:v>0.71494199999999997</c:v>
                </c:pt>
                <c:pt idx="13894">
                  <c:v>0.71497200000000005</c:v>
                </c:pt>
                <c:pt idx="13895">
                  <c:v>0.71500200000000003</c:v>
                </c:pt>
                <c:pt idx="13896">
                  <c:v>0.71503099999999997</c:v>
                </c:pt>
                <c:pt idx="13897">
                  <c:v>0.71506099999999995</c:v>
                </c:pt>
                <c:pt idx="13898">
                  <c:v>0.71509</c:v>
                </c:pt>
                <c:pt idx="13899">
                  <c:v>0.71511899999999995</c:v>
                </c:pt>
                <c:pt idx="13900">
                  <c:v>0.71514800000000001</c:v>
                </c:pt>
                <c:pt idx="13901">
                  <c:v>0.71517699999999995</c:v>
                </c:pt>
                <c:pt idx="13902">
                  <c:v>0.71520499999999998</c:v>
                </c:pt>
                <c:pt idx="13903">
                  <c:v>0.71523300000000001</c:v>
                </c:pt>
                <c:pt idx="13904">
                  <c:v>0.71526100000000004</c:v>
                </c:pt>
                <c:pt idx="13905">
                  <c:v>0.71528899999999995</c:v>
                </c:pt>
                <c:pt idx="13906">
                  <c:v>0.71531699999999998</c:v>
                </c:pt>
                <c:pt idx="13907">
                  <c:v>0.71534500000000001</c:v>
                </c:pt>
                <c:pt idx="13908">
                  <c:v>0.71537200000000001</c:v>
                </c:pt>
                <c:pt idx="13909">
                  <c:v>0.71539900000000001</c:v>
                </c:pt>
                <c:pt idx="13910">
                  <c:v>0.71542600000000001</c:v>
                </c:pt>
                <c:pt idx="13911">
                  <c:v>0.71545300000000001</c:v>
                </c:pt>
                <c:pt idx="13912">
                  <c:v>0.71548</c:v>
                </c:pt>
                <c:pt idx="13913">
                  <c:v>0.71550599999999998</c:v>
                </c:pt>
                <c:pt idx="13914">
                  <c:v>0.71553199999999995</c:v>
                </c:pt>
                <c:pt idx="13915">
                  <c:v>0.71555899999999995</c:v>
                </c:pt>
                <c:pt idx="13916">
                  <c:v>0.71558500000000003</c:v>
                </c:pt>
                <c:pt idx="13917">
                  <c:v>0.71560999999999997</c:v>
                </c:pt>
                <c:pt idx="13918">
                  <c:v>0.71563600000000005</c:v>
                </c:pt>
                <c:pt idx="13919">
                  <c:v>0.71566099999999999</c:v>
                </c:pt>
                <c:pt idx="13920">
                  <c:v>0.71568699999999996</c:v>
                </c:pt>
                <c:pt idx="13921">
                  <c:v>0.71571200000000001</c:v>
                </c:pt>
                <c:pt idx="13922">
                  <c:v>0.71573699999999996</c:v>
                </c:pt>
                <c:pt idx="13923">
                  <c:v>0.71576200000000001</c:v>
                </c:pt>
                <c:pt idx="13924">
                  <c:v>0.71578699999999995</c:v>
                </c:pt>
                <c:pt idx="13925">
                  <c:v>0.71581099999999998</c:v>
                </c:pt>
                <c:pt idx="13926">
                  <c:v>0.71583600000000003</c:v>
                </c:pt>
                <c:pt idx="13927">
                  <c:v>0.71586000000000005</c:v>
                </c:pt>
                <c:pt idx="13928">
                  <c:v>0.71588399999999996</c:v>
                </c:pt>
                <c:pt idx="13929">
                  <c:v>0.71590799999999999</c:v>
                </c:pt>
                <c:pt idx="13930">
                  <c:v>0.71593200000000001</c:v>
                </c:pt>
                <c:pt idx="13931">
                  <c:v>0.71595600000000004</c:v>
                </c:pt>
                <c:pt idx="13932">
                  <c:v>0.71597900000000003</c:v>
                </c:pt>
                <c:pt idx="13933">
                  <c:v>0.71600299999999995</c:v>
                </c:pt>
                <c:pt idx="13934">
                  <c:v>0.71602600000000005</c:v>
                </c:pt>
                <c:pt idx="13935">
                  <c:v>0.71604900000000005</c:v>
                </c:pt>
                <c:pt idx="13936">
                  <c:v>0.71607200000000004</c:v>
                </c:pt>
                <c:pt idx="13937">
                  <c:v>0.71609500000000004</c:v>
                </c:pt>
                <c:pt idx="13938">
                  <c:v>0.71611800000000003</c:v>
                </c:pt>
                <c:pt idx="13939">
                  <c:v>0.71614</c:v>
                </c:pt>
                <c:pt idx="13940">
                  <c:v>0.71616299999999999</c:v>
                </c:pt>
                <c:pt idx="13941">
                  <c:v>0.71618499999999996</c:v>
                </c:pt>
                <c:pt idx="13942">
                  <c:v>0.71620799999999996</c:v>
                </c:pt>
                <c:pt idx="13943">
                  <c:v>0.71623000000000003</c:v>
                </c:pt>
                <c:pt idx="13944">
                  <c:v>0.716252</c:v>
                </c:pt>
                <c:pt idx="13945">
                  <c:v>0.71627399999999997</c:v>
                </c:pt>
                <c:pt idx="13946">
                  <c:v>0.71629600000000004</c:v>
                </c:pt>
                <c:pt idx="13947">
                  <c:v>0.71631699999999998</c:v>
                </c:pt>
                <c:pt idx="13948">
                  <c:v>0.71633899999999995</c:v>
                </c:pt>
                <c:pt idx="13949">
                  <c:v>0.71636100000000003</c:v>
                </c:pt>
                <c:pt idx="13950">
                  <c:v>0.71638199999999996</c:v>
                </c:pt>
                <c:pt idx="13951">
                  <c:v>0.71640300000000001</c:v>
                </c:pt>
                <c:pt idx="13952">
                  <c:v>0.71642399999999995</c:v>
                </c:pt>
                <c:pt idx="13953">
                  <c:v>0.716445</c:v>
                </c:pt>
                <c:pt idx="13954">
                  <c:v>0.71646600000000005</c:v>
                </c:pt>
                <c:pt idx="13955">
                  <c:v>0.71648699999999999</c:v>
                </c:pt>
                <c:pt idx="13956">
                  <c:v>0.71650800000000003</c:v>
                </c:pt>
                <c:pt idx="13957">
                  <c:v>0.71652899999999997</c:v>
                </c:pt>
                <c:pt idx="13958">
                  <c:v>0.71654899999999999</c:v>
                </c:pt>
                <c:pt idx="13959">
                  <c:v>0.71657000000000004</c:v>
                </c:pt>
                <c:pt idx="13960">
                  <c:v>0.71658999999999995</c:v>
                </c:pt>
                <c:pt idx="13961">
                  <c:v>0.71660999999999997</c:v>
                </c:pt>
                <c:pt idx="13962">
                  <c:v>0.71662999999999999</c:v>
                </c:pt>
                <c:pt idx="13963">
                  <c:v>0.71665100000000004</c:v>
                </c:pt>
                <c:pt idx="13964">
                  <c:v>0.71667099999999995</c:v>
                </c:pt>
                <c:pt idx="13965">
                  <c:v>0.71669000000000005</c:v>
                </c:pt>
                <c:pt idx="13966">
                  <c:v>0.71670999999999996</c:v>
                </c:pt>
                <c:pt idx="13967">
                  <c:v>0.71672999999999998</c:v>
                </c:pt>
                <c:pt idx="13968">
                  <c:v>0.71675</c:v>
                </c:pt>
                <c:pt idx="13969">
                  <c:v>0.71676899999999999</c:v>
                </c:pt>
                <c:pt idx="13970">
                  <c:v>0.71678900000000001</c:v>
                </c:pt>
                <c:pt idx="13971">
                  <c:v>0.716808</c:v>
                </c:pt>
                <c:pt idx="13972">
                  <c:v>0.71682699999999999</c:v>
                </c:pt>
                <c:pt idx="13973">
                  <c:v>0.71684700000000001</c:v>
                </c:pt>
                <c:pt idx="13974">
                  <c:v>0.716866</c:v>
                </c:pt>
                <c:pt idx="13975">
                  <c:v>0.71688499999999999</c:v>
                </c:pt>
                <c:pt idx="13976">
                  <c:v>0.71690399999999999</c:v>
                </c:pt>
                <c:pt idx="13977">
                  <c:v>0.71692299999999998</c:v>
                </c:pt>
                <c:pt idx="13978">
                  <c:v>0.71694100000000005</c:v>
                </c:pt>
                <c:pt idx="13979">
                  <c:v>0.71696000000000004</c:v>
                </c:pt>
                <c:pt idx="13980">
                  <c:v>0.71697900000000003</c:v>
                </c:pt>
                <c:pt idx="13981">
                  <c:v>0.71699800000000002</c:v>
                </c:pt>
                <c:pt idx="13982">
                  <c:v>0.71701599999999999</c:v>
                </c:pt>
                <c:pt idx="13983">
                  <c:v>0.71703499999999998</c:v>
                </c:pt>
                <c:pt idx="13984">
                  <c:v>0.71705300000000005</c:v>
                </c:pt>
                <c:pt idx="13985">
                  <c:v>0.71707100000000001</c:v>
                </c:pt>
                <c:pt idx="13986">
                  <c:v>0.71709000000000001</c:v>
                </c:pt>
                <c:pt idx="13987">
                  <c:v>0.71710799999999997</c:v>
                </c:pt>
                <c:pt idx="13988">
                  <c:v>0.71712600000000004</c:v>
                </c:pt>
                <c:pt idx="13989">
                  <c:v>0.717144</c:v>
                </c:pt>
                <c:pt idx="13990">
                  <c:v>0.71716199999999997</c:v>
                </c:pt>
                <c:pt idx="13991">
                  <c:v>0.71718000000000004</c:v>
                </c:pt>
                <c:pt idx="13992">
                  <c:v>0.717198</c:v>
                </c:pt>
                <c:pt idx="13993">
                  <c:v>0.71721599999999996</c:v>
                </c:pt>
                <c:pt idx="13994">
                  <c:v>0.71723300000000001</c:v>
                </c:pt>
                <c:pt idx="13995">
                  <c:v>0.71725099999999997</c:v>
                </c:pt>
                <c:pt idx="13996">
                  <c:v>0.71726900000000005</c:v>
                </c:pt>
                <c:pt idx="13997">
                  <c:v>0.71728599999999998</c:v>
                </c:pt>
                <c:pt idx="13998">
                  <c:v>0.71730400000000005</c:v>
                </c:pt>
                <c:pt idx="13999">
                  <c:v>0.71732099999999999</c:v>
                </c:pt>
                <c:pt idx="14000">
                  <c:v>0.71733899999999995</c:v>
                </c:pt>
                <c:pt idx="14001">
                  <c:v>0.71735599999999999</c:v>
                </c:pt>
                <c:pt idx="14002">
                  <c:v>0.71737300000000004</c:v>
                </c:pt>
                <c:pt idx="14003">
                  <c:v>0.717391</c:v>
                </c:pt>
                <c:pt idx="14004">
                  <c:v>0.71740800000000005</c:v>
                </c:pt>
                <c:pt idx="14005">
                  <c:v>0.71742499999999998</c:v>
                </c:pt>
                <c:pt idx="14006">
                  <c:v>0.71744200000000002</c:v>
                </c:pt>
                <c:pt idx="14007">
                  <c:v>0.71745899999999996</c:v>
                </c:pt>
                <c:pt idx="14008">
                  <c:v>0.717476</c:v>
                </c:pt>
                <c:pt idx="14009">
                  <c:v>0.71749300000000005</c:v>
                </c:pt>
                <c:pt idx="14010">
                  <c:v>0.71750999999999998</c:v>
                </c:pt>
                <c:pt idx="14011">
                  <c:v>0.71752700000000003</c:v>
                </c:pt>
                <c:pt idx="14012">
                  <c:v>0.71754399999999996</c:v>
                </c:pt>
                <c:pt idx="14013">
                  <c:v>0.71755999999999998</c:v>
                </c:pt>
                <c:pt idx="14014">
                  <c:v>0.71757700000000002</c:v>
                </c:pt>
                <c:pt idx="14015">
                  <c:v>0.71759399999999995</c:v>
                </c:pt>
                <c:pt idx="14016">
                  <c:v>0.71760999999999997</c:v>
                </c:pt>
                <c:pt idx="14017">
                  <c:v>0.71762700000000001</c:v>
                </c:pt>
                <c:pt idx="14018">
                  <c:v>0.71764399999999995</c:v>
                </c:pt>
                <c:pt idx="14019">
                  <c:v>0.71765999999999996</c:v>
                </c:pt>
                <c:pt idx="14020">
                  <c:v>0.71767700000000001</c:v>
                </c:pt>
                <c:pt idx="14021">
                  <c:v>0.71769300000000003</c:v>
                </c:pt>
                <c:pt idx="14022">
                  <c:v>0.71770900000000004</c:v>
                </c:pt>
                <c:pt idx="14023">
                  <c:v>0.71772599999999998</c:v>
                </c:pt>
                <c:pt idx="14024">
                  <c:v>0.71774199999999999</c:v>
                </c:pt>
                <c:pt idx="14025">
                  <c:v>0.71775800000000001</c:v>
                </c:pt>
                <c:pt idx="14026">
                  <c:v>0.71777400000000002</c:v>
                </c:pt>
                <c:pt idx="14027">
                  <c:v>0.71779000000000004</c:v>
                </c:pt>
                <c:pt idx="14028">
                  <c:v>0.71780699999999997</c:v>
                </c:pt>
                <c:pt idx="14029">
                  <c:v>0.71782299999999999</c:v>
                </c:pt>
                <c:pt idx="14030">
                  <c:v>0.717839</c:v>
                </c:pt>
                <c:pt idx="14031">
                  <c:v>0.71785500000000002</c:v>
                </c:pt>
                <c:pt idx="14032">
                  <c:v>0.71787100000000004</c:v>
                </c:pt>
                <c:pt idx="14033">
                  <c:v>0.71788700000000005</c:v>
                </c:pt>
                <c:pt idx="14034">
                  <c:v>0.71790299999999996</c:v>
                </c:pt>
                <c:pt idx="14035">
                  <c:v>0.71791799999999995</c:v>
                </c:pt>
                <c:pt idx="14036">
                  <c:v>0.71793399999999996</c:v>
                </c:pt>
                <c:pt idx="14037">
                  <c:v>0.71794999999999998</c:v>
                </c:pt>
                <c:pt idx="14038">
                  <c:v>0.71796599999999999</c:v>
                </c:pt>
                <c:pt idx="14039">
                  <c:v>0.71798200000000001</c:v>
                </c:pt>
                <c:pt idx="14040">
                  <c:v>0.717997</c:v>
                </c:pt>
                <c:pt idx="14041">
                  <c:v>0.71801300000000001</c:v>
                </c:pt>
                <c:pt idx="14042">
                  <c:v>0.71802900000000003</c:v>
                </c:pt>
                <c:pt idx="14043">
                  <c:v>0.71804400000000002</c:v>
                </c:pt>
                <c:pt idx="14044">
                  <c:v>0.71806000000000003</c:v>
                </c:pt>
                <c:pt idx="14045">
                  <c:v>0.71807500000000002</c:v>
                </c:pt>
                <c:pt idx="14046">
                  <c:v>0.71809100000000003</c:v>
                </c:pt>
                <c:pt idx="14047">
                  <c:v>0.71810600000000002</c:v>
                </c:pt>
                <c:pt idx="14048">
                  <c:v>0.71812200000000004</c:v>
                </c:pt>
                <c:pt idx="14049">
                  <c:v>0.71813700000000003</c:v>
                </c:pt>
                <c:pt idx="14050">
                  <c:v>0.71815300000000004</c:v>
                </c:pt>
                <c:pt idx="14051">
                  <c:v>0.71816800000000003</c:v>
                </c:pt>
                <c:pt idx="14052">
                  <c:v>0.71818400000000004</c:v>
                </c:pt>
                <c:pt idx="14053">
                  <c:v>0.71819900000000003</c:v>
                </c:pt>
                <c:pt idx="14054">
                  <c:v>0.71821400000000002</c:v>
                </c:pt>
                <c:pt idx="14055">
                  <c:v>0.71822900000000001</c:v>
                </c:pt>
                <c:pt idx="14056">
                  <c:v>0.71824500000000002</c:v>
                </c:pt>
                <c:pt idx="14057">
                  <c:v>0.71826000000000001</c:v>
                </c:pt>
                <c:pt idx="14058">
                  <c:v>0.718275</c:v>
                </c:pt>
                <c:pt idx="14059">
                  <c:v>0.71828999999999998</c:v>
                </c:pt>
                <c:pt idx="14060">
                  <c:v>0.71830499999999997</c:v>
                </c:pt>
                <c:pt idx="14061">
                  <c:v>0.71832099999999999</c:v>
                </c:pt>
                <c:pt idx="14062">
                  <c:v>0.71833599999999997</c:v>
                </c:pt>
                <c:pt idx="14063">
                  <c:v>0.71835099999999996</c:v>
                </c:pt>
                <c:pt idx="14064">
                  <c:v>0.71836599999999995</c:v>
                </c:pt>
                <c:pt idx="14065">
                  <c:v>0.71838100000000005</c:v>
                </c:pt>
                <c:pt idx="14066">
                  <c:v>0.71839600000000003</c:v>
                </c:pt>
                <c:pt idx="14067">
                  <c:v>0.71841100000000002</c:v>
                </c:pt>
                <c:pt idx="14068">
                  <c:v>0.71842600000000001</c:v>
                </c:pt>
                <c:pt idx="14069">
                  <c:v>0.718441</c:v>
                </c:pt>
                <c:pt idx="14070">
                  <c:v>0.71845599999999998</c:v>
                </c:pt>
                <c:pt idx="14071">
                  <c:v>0.71847099999999997</c:v>
                </c:pt>
                <c:pt idx="14072">
                  <c:v>0.71848500000000004</c:v>
                </c:pt>
                <c:pt idx="14073">
                  <c:v>0.71850000000000003</c:v>
                </c:pt>
                <c:pt idx="14074">
                  <c:v>0.71851500000000001</c:v>
                </c:pt>
                <c:pt idx="14075">
                  <c:v>0.71853</c:v>
                </c:pt>
                <c:pt idx="14076">
                  <c:v>0.71854499999999999</c:v>
                </c:pt>
                <c:pt idx="14077">
                  <c:v>0.71855899999999995</c:v>
                </c:pt>
                <c:pt idx="14078">
                  <c:v>0.71857400000000005</c:v>
                </c:pt>
                <c:pt idx="14079">
                  <c:v>0.71858900000000003</c:v>
                </c:pt>
                <c:pt idx="14080">
                  <c:v>0.71860400000000002</c:v>
                </c:pt>
                <c:pt idx="14081">
                  <c:v>0.71861799999999998</c:v>
                </c:pt>
                <c:pt idx="14082">
                  <c:v>0.71863299999999997</c:v>
                </c:pt>
                <c:pt idx="14083">
                  <c:v>0.71864799999999995</c:v>
                </c:pt>
                <c:pt idx="14084">
                  <c:v>0.71866200000000002</c:v>
                </c:pt>
                <c:pt idx="14085">
                  <c:v>0.71867700000000001</c:v>
                </c:pt>
                <c:pt idx="14086">
                  <c:v>0.718692</c:v>
                </c:pt>
                <c:pt idx="14087">
                  <c:v>0.71870599999999996</c:v>
                </c:pt>
                <c:pt idx="14088">
                  <c:v>0.71872100000000005</c:v>
                </c:pt>
                <c:pt idx="14089">
                  <c:v>0.71873500000000001</c:v>
                </c:pt>
                <c:pt idx="14090">
                  <c:v>0.71875</c:v>
                </c:pt>
                <c:pt idx="14091">
                  <c:v>0.71876399999999996</c:v>
                </c:pt>
                <c:pt idx="14092">
                  <c:v>0.71877899999999995</c:v>
                </c:pt>
                <c:pt idx="14093">
                  <c:v>0.71879300000000002</c:v>
                </c:pt>
                <c:pt idx="14094">
                  <c:v>0.718808</c:v>
                </c:pt>
                <c:pt idx="14095">
                  <c:v>0.71882199999999996</c:v>
                </c:pt>
                <c:pt idx="14096">
                  <c:v>0.71883699999999995</c:v>
                </c:pt>
                <c:pt idx="14097">
                  <c:v>0.71885100000000002</c:v>
                </c:pt>
                <c:pt idx="14098">
                  <c:v>0.718866</c:v>
                </c:pt>
                <c:pt idx="14099">
                  <c:v>0.71887999999999996</c:v>
                </c:pt>
                <c:pt idx="14100">
                  <c:v>0.71889400000000003</c:v>
                </c:pt>
                <c:pt idx="14101">
                  <c:v>0.71890900000000002</c:v>
                </c:pt>
                <c:pt idx="14102">
                  <c:v>0.71892299999999998</c:v>
                </c:pt>
                <c:pt idx="14103">
                  <c:v>0.71893799999999997</c:v>
                </c:pt>
                <c:pt idx="14104">
                  <c:v>0.71895200000000004</c:v>
                </c:pt>
                <c:pt idx="14105">
                  <c:v>0.71896599999999999</c:v>
                </c:pt>
                <c:pt idx="14106">
                  <c:v>0.71898099999999998</c:v>
                </c:pt>
                <c:pt idx="14107">
                  <c:v>0.71899500000000005</c:v>
                </c:pt>
                <c:pt idx="14108">
                  <c:v>0.71900900000000001</c:v>
                </c:pt>
                <c:pt idx="14109">
                  <c:v>0.71902299999999997</c:v>
                </c:pt>
                <c:pt idx="14110">
                  <c:v>0.71903799999999995</c:v>
                </c:pt>
                <c:pt idx="14111">
                  <c:v>0.71905200000000002</c:v>
                </c:pt>
                <c:pt idx="14112">
                  <c:v>0.71906599999999998</c:v>
                </c:pt>
                <c:pt idx="14113">
                  <c:v>0.71908000000000005</c:v>
                </c:pt>
                <c:pt idx="14114">
                  <c:v>0.71909500000000004</c:v>
                </c:pt>
                <c:pt idx="14115">
                  <c:v>0.719109</c:v>
                </c:pt>
                <c:pt idx="14116">
                  <c:v>0.71912299999999996</c:v>
                </c:pt>
                <c:pt idx="14117">
                  <c:v>0.71913700000000003</c:v>
                </c:pt>
                <c:pt idx="14118">
                  <c:v>0.71915099999999998</c:v>
                </c:pt>
                <c:pt idx="14119">
                  <c:v>0.71916500000000005</c:v>
                </c:pt>
                <c:pt idx="14120">
                  <c:v>0.71918000000000004</c:v>
                </c:pt>
                <c:pt idx="14121">
                  <c:v>0.719194</c:v>
                </c:pt>
                <c:pt idx="14122">
                  <c:v>0.71920799999999996</c:v>
                </c:pt>
                <c:pt idx="14123">
                  <c:v>0.71922200000000003</c:v>
                </c:pt>
                <c:pt idx="14124">
                  <c:v>0.71923599999999999</c:v>
                </c:pt>
                <c:pt idx="14125">
                  <c:v>0.71924999999999994</c:v>
                </c:pt>
                <c:pt idx="14126">
                  <c:v>0.71926400000000001</c:v>
                </c:pt>
                <c:pt idx="14127">
                  <c:v>0.71927799999999997</c:v>
                </c:pt>
                <c:pt idx="14128">
                  <c:v>0.71929200000000004</c:v>
                </c:pt>
                <c:pt idx="14129">
                  <c:v>0.719306</c:v>
                </c:pt>
                <c:pt idx="14130">
                  <c:v>0.71931999999999996</c:v>
                </c:pt>
                <c:pt idx="14131">
                  <c:v>0.71933400000000003</c:v>
                </c:pt>
                <c:pt idx="14132">
                  <c:v>0.71934799999999999</c:v>
                </c:pt>
                <c:pt idx="14133">
                  <c:v>0.71936199999999995</c:v>
                </c:pt>
                <c:pt idx="14134">
                  <c:v>0.71937600000000002</c:v>
                </c:pt>
                <c:pt idx="14135">
                  <c:v>0.71938999999999997</c:v>
                </c:pt>
                <c:pt idx="14136">
                  <c:v>0.71940400000000004</c:v>
                </c:pt>
                <c:pt idx="14137">
                  <c:v>0.719418</c:v>
                </c:pt>
                <c:pt idx="14138">
                  <c:v>0.71943199999999996</c:v>
                </c:pt>
                <c:pt idx="14139">
                  <c:v>0.71944600000000003</c:v>
                </c:pt>
                <c:pt idx="14140">
                  <c:v>0.71945999999999999</c:v>
                </c:pt>
                <c:pt idx="14141">
                  <c:v>0.71947399999999995</c:v>
                </c:pt>
                <c:pt idx="14142">
                  <c:v>0.71948800000000002</c:v>
                </c:pt>
                <c:pt idx="14143">
                  <c:v>0.71950199999999997</c:v>
                </c:pt>
                <c:pt idx="14144">
                  <c:v>0.71951600000000004</c:v>
                </c:pt>
                <c:pt idx="14145">
                  <c:v>0.71953</c:v>
                </c:pt>
                <c:pt idx="14146">
                  <c:v>0.71954300000000004</c:v>
                </c:pt>
                <c:pt idx="14147">
                  <c:v>0.719557</c:v>
                </c:pt>
                <c:pt idx="14148">
                  <c:v>0.71957099999999996</c:v>
                </c:pt>
                <c:pt idx="14149">
                  <c:v>0.71958500000000003</c:v>
                </c:pt>
                <c:pt idx="14150">
                  <c:v>0.71959899999999999</c:v>
                </c:pt>
                <c:pt idx="14151">
                  <c:v>0.71961299999999995</c:v>
                </c:pt>
                <c:pt idx="14152">
                  <c:v>0.71962700000000002</c:v>
                </c:pt>
                <c:pt idx="14153">
                  <c:v>0.71963999999999995</c:v>
                </c:pt>
                <c:pt idx="14154">
                  <c:v>0.71965400000000002</c:v>
                </c:pt>
                <c:pt idx="14155">
                  <c:v>0.71966799999999997</c:v>
                </c:pt>
                <c:pt idx="14156">
                  <c:v>0.71968200000000004</c:v>
                </c:pt>
                <c:pt idx="14157">
                  <c:v>0.719696</c:v>
                </c:pt>
                <c:pt idx="14158">
                  <c:v>0.71970999999999996</c:v>
                </c:pt>
                <c:pt idx="14159">
                  <c:v>0.719723</c:v>
                </c:pt>
                <c:pt idx="14160">
                  <c:v>0.71973699999999996</c:v>
                </c:pt>
                <c:pt idx="14161">
                  <c:v>0.71975100000000003</c:v>
                </c:pt>
                <c:pt idx="14162">
                  <c:v>0.71976499999999999</c:v>
                </c:pt>
                <c:pt idx="14163">
                  <c:v>0.71977800000000003</c:v>
                </c:pt>
                <c:pt idx="14164">
                  <c:v>0.71979199999999999</c:v>
                </c:pt>
                <c:pt idx="14165">
                  <c:v>0.71980599999999995</c:v>
                </c:pt>
                <c:pt idx="14166">
                  <c:v>0.71982000000000002</c:v>
                </c:pt>
                <c:pt idx="14167">
                  <c:v>0.71983299999999995</c:v>
                </c:pt>
                <c:pt idx="14168">
                  <c:v>0.71984700000000001</c:v>
                </c:pt>
                <c:pt idx="14169">
                  <c:v>0.71986099999999997</c:v>
                </c:pt>
                <c:pt idx="14170">
                  <c:v>0.71987500000000004</c:v>
                </c:pt>
                <c:pt idx="14171">
                  <c:v>0.71988799999999997</c:v>
                </c:pt>
                <c:pt idx="14172">
                  <c:v>0.71990200000000004</c:v>
                </c:pt>
                <c:pt idx="14173">
                  <c:v>0.719916</c:v>
                </c:pt>
                <c:pt idx="14174">
                  <c:v>0.71992900000000004</c:v>
                </c:pt>
                <c:pt idx="14175">
                  <c:v>0.719943</c:v>
                </c:pt>
                <c:pt idx="14176">
                  <c:v>0.71995699999999996</c:v>
                </c:pt>
                <c:pt idx="14177">
                  <c:v>0.71997</c:v>
                </c:pt>
                <c:pt idx="14178">
                  <c:v>0.71998399999999996</c:v>
                </c:pt>
                <c:pt idx="14179">
                  <c:v>0.71999800000000003</c:v>
                </c:pt>
                <c:pt idx="14180">
                  <c:v>0.72001099999999996</c:v>
                </c:pt>
                <c:pt idx="14181">
                  <c:v>0.72002500000000003</c:v>
                </c:pt>
                <c:pt idx="14182">
                  <c:v>0.72003899999999998</c:v>
                </c:pt>
                <c:pt idx="14183">
                  <c:v>0.72005200000000003</c:v>
                </c:pt>
                <c:pt idx="14184">
                  <c:v>0.72006599999999998</c:v>
                </c:pt>
                <c:pt idx="14185">
                  <c:v>0.72008000000000005</c:v>
                </c:pt>
                <c:pt idx="14186">
                  <c:v>0.72009299999999998</c:v>
                </c:pt>
                <c:pt idx="14187">
                  <c:v>0.72010700000000005</c:v>
                </c:pt>
                <c:pt idx="14188">
                  <c:v>0.72011999999999998</c:v>
                </c:pt>
                <c:pt idx="14189">
                  <c:v>0.72013400000000005</c:v>
                </c:pt>
                <c:pt idx="14190">
                  <c:v>0.72014800000000001</c:v>
                </c:pt>
                <c:pt idx="14191">
                  <c:v>0.72016100000000005</c:v>
                </c:pt>
                <c:pt idx="14192">
                  <c:v>0.72017500000000001</c:v>
                </c:pt>
                <c:pt idx="14193">
                  <c:v>0.72018800000000005</c:v>
                </c:pt>
                <c:pt idx="14194">
                  <c:v>0.72020200000000001</c:v>
                </c:pt>
                <c:pt idx="14195">
                  <c:v>0.72021599999999997</c:v>
                </c:pt>
                <c:pt idx="14196">
                  <c:v>0.72022900000000001</c:v>
                </c:pt>
                <c:pt idx="14197">
                  <c:v>0.72024299999999997</c:v>
                </c:pt>
                <c:pt idx="14198">
                  <c:v>0.72025600000000001</c:v>
                </c:pt>
                <c:pt idx="14199">
                  <c:v>0.72026999999999997</c:v>
                </c:pt>
                <c:pt idx="14200">
                  <c:v>0.72028300000000001</c:v>
                </c:pt>
                <c:pt idx="14201">
                  <c:v>0.72029699999999997</c:v>
                </c:pt>
                <c:pt idx="14202">
                  <c:v>0.72031000000000001</c:v>
                </c:pt>
                <c:pt idx="14203">
                  <c:v>0.72032399999999996</c:v>
                </c:pt>
                <c:pt idx="14204">
                  <c:v>0.72033800000000003</c:v>
                </c:pt>
                <c:pt idx="14205">
                  <c:v>0.72035099999999996</c:v>
                </c:pt>
                <c:pt idx="14206">
                  <c:v>0.72036500000000003</c:v>
                </c:pt>
                <c:pt idx="14207">
                  <c:v>0.72037799999999996</c:v>
                </c:pt>
                <c:pt idx="14208">
                  <c:v>0.72039200000000003</c:v>
                </c:pt>
                <c:pt idx="14209">
                  <c:v>0.72040499999999996</c:v>
                </c:pt>
                <c:pt idx="14210">
                  <c:v>0.72041900000000003</c:v>
                </c:pt>
                <c:pt idx="14211">
                  <c:v>0.72043199999999996</c:v>
                </c:pt>
                <c:pt idx="14212">
                  <c:v>0.72044600000000003</c:v>
                </c:pt>
                <c:pt idx="14213">
                  <c:v>0.72045899999999996</c:v>
                </c:pt>
                <c:pt idx="14214">
                  <c:v>0.72047300000000003</c:v>
                </c:pt>
                <c:pt idx="14215">
                  <c:v>0.72048599999999996</c:v>
                </c:pt>
                <c:pt idx="14216">
                  <c:v>0.72050000000000003</c:v>
                </c:pt>
                <c:pt idx="14217">
                  <c:v>0.72051299999999996</c:v>
                </c:pt>
                <c:pt idx="14218">
                  <c:v>0.72052700000000003</c:v>
                </c:pt>
                <c:pt idx="14219">
                  <c:v>0.72053999999999996</c:v>
                </c:pt>
                <c:pt idx="14220">
                  <c:v>0.72055400000000003</c:v>
                </c:pt>
                <c:pt idx="14221">
                  <c:v>0.72056699999999996</c:v>
                </c:pt>
                <c:pt idx="14222">
                  <c:v>0.72058100000000003</c:v>
                </c:pt>
                <c:pt idx="14223">
                  <c:v>0.72059399999999996</c:v>
                </c:pt>
                <c:pt idx="14224">
                  <c:v>0.720607</c:v>
                </c:pt>
                <c:pt idx="14225">
                  <c:v>0.72062099999999996</c:v>
                </c:pt>
                <c:pt idx="14226">
                  <c:v>0.720634</c:v>
                </c:pt>
                <c:pt idx="14227">
                  <c:v>0.72064799999999996</c:v>
                </c:pt>
                <c:pt idx="14228">
                  <c:v>0.720661</c:v>
                </c:pt>
                <c:pt idx="14229">
                  <c:v>0.72067499999999995</c:v>
                </c:pt>
                <c:pt idx="14230">
                  <c:v>0.720688</c:v>
                </c:pt>
                <c:pt idx="14231">
                  <c:v>0.72070199999999995</c:v>
                </c:pt>
                <c:pt idx="14232">
                  <c:v>0.72071499999999999</c:v>
                </c:pt>
                <c:pt idx="14233">
                  <c:v>0.72072800000000004</c:v>
                </c:pt>
                <c:pt idx="14234">
                  <c:v>0.72074199999999999</c:v>
                </c:pt>
                <c:pt idx="14235">
                  <c:v>0.72075500000000003</c:v>
                </c:pt>
                <c:pt idx="14236">
                  <c:v>0.72076899999999999</c:v>
                </c:pt>
                <c:pt idx="14237">
                  <c:v>0.72078200000000003</c:v>
                </c:pt>
                <c:pt idx="14238">
                  <c:v>0.72079599999999999</c:v>
                </c:pt>
                <c:pt idx="14239">
                  <c:v>0.72080900000000003</c:v>
                </c:pt>
                <c:pt idx="14240">
                  <c:v>0.72082199999999996</c:v>
                </c:pt>
                <c:pt idx="14241">
                  <c:v>0.72083600000000003</c:v>
                </c:pt>
                <c:pt idx="14242">
                  <c:v>0.72084899999999996</c:v>
                </c:pt>
                <c:pt idx="14243">
                  <c:v>0.72086300000000003</c:v>
                </c:pt>
                <c:pt idx="14244">
                  <c:v>0.72087599999999996</c:v>
                </c:pt>
                <c:pt idx="14245">
                  <c:v>0.720889</c:v>
                </c:pt>
                <c:pt idx="14246">
                  <c:v>0.72090299999999996</c:v>
                </c:pt>
                <c:pt idx="14247">
                  <c:v>0.720916</c:v>
                </c:pt>
                <c:pt idx="14248">
                  <c:v>0.72092999999999996</c:v>
                </c:pt>
                <c:pt idx="14249">
                  <c:v>0.720943</c:v>
                </c:pt>
                <c:pt idx="14250">
                  <c:v>0.72095600000000004</c:v>
                </c:pt>
                <c:pt idx="14251">
                  <c:v>0.72097</c:v>
                </c:pt>
                <c:pt idx="14252">
                  <c:v>0.72098300000000004</c:v>
                </c:pt>
                <c:pt idx="14253">
                  <c:v>0.72099599999999997</c:v>
                </c:pt>
                <c:pt idx="14254">
                  <c:v>0.72101000000000004</c:v>
                </c:pt>
                <c:pt idx="14255">
                  <c:v>0.72102299999999997</c:v>
                </c:pt>
                <c:pt idx="14256">
                  <c:v>0.72103700000000004</c:v>
                </c:pt>
                <c:pt idx="14257">
                  <c:v>0.72104999999999997</c:v>
                </c:pt>
                <c:pt idx="14258">
                  <c:v>0.72106300000000001</c:v>
                </c:pt>
                <c:pt idx="14259">
                  <c:v>0.72107699999999997</c:v>
                </c:pt>
                <c:pt idx="14260">
                  <c:v>0.72109000000000001</c:v>
                </c:pt>
                <c:pt idx="14261">
                  <c:v>0.72110300000000005</c:v>
                </c:pt>
                <c:pt idx="14262">
                  <c:v>0.72111700000000001</c:v>
                </c:pt>
                <c:pt idx="14263">
                  <c:v>0.72113000000000005</c:v>
                </c:pt>
                <c:pt idx="14264">
                  <c:v>0.72114299999999998</c:v>
                </c:pt>
                <c:pt idx="14265">
                  <c:v>0.72115700000000005</c:v>
                </c:pt>
                <c:pt idx="14266">
                  <c:v>0.72116999999999998</c:v>
                </c:pt>
                <c:pt idx="14267">
                  <c:v>0.72118300000000002</c:v>
                </c:pt>
                <c:pt idx="14268">
                  <c:v>0.72119699999999998</c:v>
                </c:pt>
                <c:pt idx="14269">
                  <c:v>0.72121000000000002</c:v>
                </c:pt>
                <c:pt idx="14270">
                  <c:v>0.72122299999999995</c:v>
                </c:pt>
                <c:pt idx="14271">
                  <c:v>0.72123700000000002</c:v>
                </c:pt>
                <c:pt idx="14272">
                  <c:v>0.72124999999999995</c:v>
                </c:pt>
                <c:pt idx="14273">
                  <c:v>0.72126299999999999</c:v>
                </c:pt>
                <c:pt idx="14274">
                  <c:v>0.72127699999999995</c:v>
                </c:pt>
                <c:pt idx="14275">
                  <c:v>0.72128999999999999</c:v>
                </c:pt>
                <c:pt idx="14276">
                  <c:v>0.72130300000000003</c:v>
                </c:pt>
                <c:pt idx="14277">
                  <c:v>0.72131699999999999</c:v>
                </c:pt>
                <c:pt idx="14278">
                  <c:v>0.72133000000000003</c:v>
                </c:pt>
                <c:pt idx="14279">
                  <c:v>0.72134299999999996</c:v>
                </c:pt>
                <c:pt idx="14280">
                  <c:v>0.72135700000000003</c:v>
                </c:pt>
                <c:pt idx="14281">
                  <c:v>0.72136999999999996</c:v>
                </c:pt>
                <c:pt idx="14282">
                  <c:v>0.721383</c:v>
                </c:pt>
                <c:pt idx="14283">
                  <c:v>0.72139600000000004</c:v>
                </c:pt>
                <c:pt idx="14284">
                  <c:v>0.72141</c:v>
                </c:pt>
                <c:pt idx="14285">
                  <c:v>0.72142300000000004</c:v>
                </c:pt>
                <c:pt idx="14286">
                  <c:v>0.72143599999999997</c:v>
                </c:pt>
                <c:pt idx="14287">
                  <c:v>0.72145000000000004</c:v>
                </c:pt>
                <c:pt idx="14288">
                  <c:v>0.72146299999999997</c:v>
                </c:pt>
                <c:pt idx="14289">
                  <c:v>0.72147600000000001</c:v>
                </c:pt>
                <c:pt idx="14290">
                  <c:v>0.72148999999999996</c:v>
                </c:pt>
                <c:pt idx="14291">
                  <c:v>0.72150300000000001</c:v>
                </c:pt>
                <c:pt idx="14292">
                  <c:v>0.72151600000000005</c:v>
                </c:pt>
                <c:pt idx="14293">
                  <c:v>0.72152899999999998</c:v>
                </c:pt>
                <c:pt idx="14294">
                  <c:v>0.72154300000000005</c:v>
                </c:pt>
                <c:pt idx="14295">
                  <c:v>0.72155599999999998</c:v>
                </c:pt>
                <c:pt idx="14296">
                  <c:v>0.72156900000000002</c:v>
                </c:pt>
                <c:pt idx="14297">
                  <c:v>0.72158199999999995</c:v>
                </c:pt>
                <c:pt idx="14298">
                  <c:v>0.72159600000000002</c:v>
                </c:pt>
                <c:pt idx="14299">
                  <c:v>0.72160899999999994</c:v>
                </c:pt>
                <c:pt idx="14300">
                  <c:v>0.72162199999999999</c:v>
                </c:pt>
                <c:pt idx="14301">
                  <c:v>0.72163600000000006</c:v>
                </c:pt>
                <c:pt idx="14302">
                  <c:v>0.72164899999999998</c:v>
                </c:pt>
                <c:pt idx="14303">
                  <c:v>0.72166200000000003</c:v>
                </c:pt>
                <c:pt idx="14304">
                  <c:v>0.72167499999999996</c:v>
                </c:pt>
                <c:pt idx="14305">
                  <c:v>0.72168900000000002</c:v>
                </c:pt>
                <c:pt idx="14306">
                  <c:v>0.72170199999999995</c:v>
                </c:pt>
                <c:pt idx="14307">
                  <c:v>0.721715</c:v>
                </c:pt>
                <c:pt idx="14308">
                  <c:v>0.72172800000000004</c:v>
                </c:pt>
                <c:pt idx="14309">
                  <c:v>0.72174199999999999</c:v>
                </c:pt>
                <c:pt idx="14310">
                  <c:v>0.72175500000000004</c:v>
                </c:pt>
                <c:pt idx="14311">
                  <c:v>0.72176799999999997</c:v>
                </c:pt>
                <c:pt idx="14312">
                  <c:v>0.72178100000000001</c:v>
                </c:pt>
                <c:pt idx="14313">
                  <c:v>0.72179499999999996</c:v>
                </c:pt>
                <c:pt idx="14314">
                  <c:v>0.72180800000000001</c:v>
                </c:pt>
                <c:pt idx="14315">
                  <c:v>0.72182100000000005</c:v>
                </c:pt>
                <c:pt idx="14316">
                  <c:v>0.72183399999999998</c:v>
                </c:pt>
                <c:pt idx="14317">
                  <c:v>0.72184800000000005</c:v>
                </c:pt>
                <c:pt idx="14318">
                  <c:v>0.72186099999999997</c:v>
                </c:pt>
                <c:pt idx="14319">
                  <c:v>0.72187400000000002</c:v>
                </c:pt>
                <c:pt idx="14320">
                  <c:v>0.72188699999999995</c:v>
                </c:pt>
                <c:pt idx="14321">
                  <c:v>0.72190100000000001</c:v>
                </c:pt>
                <c:pt idx="14322">
                  <c:v>0.72191399999999994</c:v>
                </c:pt>
                <c:pt idx="14323">
                  <c:v>0.72192699999999999</c:v>
                </c:pt>
                <c:pt idx="14324">
                  <c:v>0.72194000000000003</c:v>
                </c:pt>
                <c:pt idx="14325">
                  <c:v>0.72195299999999996</c:v>
                </c:pt>
                <c:pt idx="14326">
                  <c:v>0.72196700000000003</c:v>
                </c:pt>
                <c:pt idx="14327">
                  <c:v>0.72197999999999996</c:v>
                </c:pt>
                <c:pt idx="14328">
                  <c:v>0.721993</c:v>
                </c:pt>
                <c:pt idx="14329">
                  <c:v>0.72200600000000004</c:v>
                </c:pt>
                <c:pt idx="14330">
                  <c:v>0.72202</c:v>
                </c:pt>
                <c:pt idx="14331">
                  <c:v>0.72203300000000004</c:v>
                </c:pt>
                <c:pt idx="14332">
                  <c:v>0.72204599999999997</c:v>
                </c:pt>
                <c:pt idx="14333">
                  <c:v>0.72205900000000001</c:v>
                </c:pt>
                <c:pt idx="14334">
                  <c:v>0.72207200000000005</c:v>
                </c:pt>
                <c:pt idx="14335">
                  <c:v>0.72208600000000001</c:v>
                </c:pt>
                <c:pt idx="14336">
                  <c:v>0.72209900000000005</c:v>
                </c:pt>
                <c:pt idx="14337">
                  <c:v>0.72211199999999998</c:v>
                </c:pt>
                <c:pt idx="14338">
                  <c:v>0.72212500000000002</c:v>
                </c:pt>
                <c:pt idx="14339">
                  <c:v>0.72213899999999998</c:v>
                </c:pt>
                <c:pt idx="14340">
                  <c:v>0.72215200000000002</c:v>
                </c:pt>
                <c:pt idx="14341">
                  <c:v>0.72216499999999995</c:v>
                </c:pt>
                <c:pt idx="14342">
                  <c:v>0.72217799999999999</c:v>
                </c:pt>
                <c:pt idx="14343">
                  <c:v>0.72219100000000003</c:v>
                </c:pt>
                <c:pt idx="14344">
                  <c:v>0.72220499999999999</c:v>
                </c:pt>
                <c:pt idx="14345">
                  <c:v>0.72221800000000003</c:v>
                </c:pt>
                <c:pt idx="14346">
                  <c:v>0.72223099999999996</c:v>
                </c:pt>
                <c:pt idx="14347">
                  <c:v>0.722244</c:v>
                </c:pt>
                <c:pt idx="14348">
                  <c:v>0.72225700000000004</c:v>
                </c:pt>
                <c:pt idx="14349">
                  <c:v>0.722271</c:v>
                </c:pt>
                <c:pt idx="14350">
                  <c:v>0.72228400000000004</c:v>
                </c:pt>
                <c:pt idx="14351">
                  <c:v>0.72229699999999997</c:v>
                </c:pt>
                <c:pt idx="14352">
                  <c:v>0.72231000000000001</c:v>
                </c:pt>
                <c:pt idx="14353">
                  <c:v>0.72232300000000005</c:v>
                </c:pt>
                <c:pt idx="14354">
                  <c:v>0.72233700000000001</c:v>
                </c:pt>
                <c:pt idx="14355">
                  <c:v>0.72235000000000005</c:v>
                </c:pt>
                <c:pt idx="14356">
                  <c:v>0.72236299999999998</c:v>
                </c:pt>
                <c:pt idx="14357">
                  <c:v>0.72237600000000002</c:v>
                </c:pt>
                <c:pt idx="14358">
                  <c:v>0.72238899999999995</c:v>
                </c:pt>
                <c:pt idx="14359">
                  <c:v>0.72240199999999999</c:v>
                </c:pt>
                <c:pt idx="14360">
                  <c:v>0.72241599999999995</c:v>
                </c:pt>
                <c:pt idx="14361">
                  <c:v>0.72242899999999999</c:v>
                </c:pt>
                <c:pt idx="14362">
                  <c:v>0.72244200000000003</c:v>
                </c:pt>
                <c:pt idx="14363">
                  <c:v>0.72245499999999996</c:v>
                </c:pt>
                <c:pt idx="14364">
                  <c:v>0.722468</c:v>
                </c:pt>
                <c:pt idx="14365">
                  <c:v>0.72248199999999996</c:v>
                </c:pt>
                <c:pt idx="14366">
                  <c:v>0.722495</c:v>
                </c:pt>
                <c:pt idx="14367">
                  <c:v>0.72250800000000004</c:v>
                </c:pt>
                <c:pt idx="14368">
                  <c:v>0.72252099999999997</c:v>
                </c:pt>
                <c:pt idx="14369">
                  <c:v>0.72253400000000001</c:v>
                </c:pt>
                <c:pt idx="14370">
                  <c:v>0.72254700000000005</c:v>
                </c:pt>
                <c:pt idx="14371">
                  <c:v>0.72256100000000001</c:v>
                </c:pt>
                <c:pt idx="14372">
                  <c:v>0.72257400000000005</c:v>
                </c:pt>
                <c:pt idx="14373">
                  <c:v>0.72258699999999998</c:v>
                </c:pt>
                <c:pt idx="14374">
                  <c:v>0.72260000000000002</c:v>
                </c:pt>
                <c:pt idx="14375">
                  <c:v>0.72261299999999995</c:v>
                </c:pt>
                <c:pt idx="14376">
                  <c:v>0.72262599999999999</c:v>
                </c:pt>
                <c:pt idx="14377">
                  <c:v>0.72263999999999995</c:v>
                </c:pt>
                <c:pt idx="14378">
                  <c:v>0.72265299999999999</c:v>
                </c:pt>
                <c:pt idx="14379">
                  <c:v>0.72266600000000003</c:v>
                </c:pt>
                <c:pt idx="14380">
                  <c:v>0.72267899999999996</c:v>
                </c:pt>
                <c:pt idx="14381">
                  <c:v>0.722692</c:v>
                </c:pt>
                <c:pt idx="14382">
                  <c:v>0.72270500000000004</c:v>
                </c:pt>
                <c:pt idx="14383">
                  <c:v>0.722719</c:v>
                </c:pt>
                <c:pt idx="14384">
                  <c:v>0.72273200000000004</c:v>
                </c:pt>
                <c:pt idx="14385">
                  <c:v>0.72274499999999997</c:v>
                </c:pt>
                <c:pt idx="14386">
                  <c:v>0.72275800000000001</c:v>
                </c:pt>
                <c:pt idx="14387">
                  <c:v>0.72277100000000005</c:v>
                </c:pt>
                <c:pt idx="14388">
                  <c:v>0.72278399999999998</c:v>
                </c:pt>
                <c:pt idx="14389">
                  <c:v>0.72279800000000005</c:v>
                </c:pt>
                <c:pt idx="14390">
                  <c:v>0.72281099999999998</c:v>
                </c:pt>
                <c:pt idx="14391">
                  <c:v>0.72282400000000002</c:v>
                </c:pt>
                <c:pt idx="14392">
                  <c:v>0.72283699999999995</c:v>
                </c:pt>
                <c:pt idx="14393">
                  <c:v>0.72284999999999999</c:v>
                </c:pt>
                <c:pt idx="14394">
                  <c:v>0.72286300000000003</c:v>
                </c:pt>
                <c:pt idx="14395">
                  <c:v>0.72287699999999999</c:v>
                </c:pt>
                <c:pt idx="14396">
                  <c:v>0.72289000000000003</c:v>
                </c:pt>
                <c:pt idx="14397">
                  <c:v>0.72290299999999996</c:v>
                </c:pt>
                <c:pt idx="14398">
                  <c:v>0.722916</c:v>
                </c:pt>
                <c:pt idx="14399">
                  <c:v>0.72292900000000004</c:v>
                </c:pt>
                <c:pt idx="14400">
                  <c:v>0.72294199999999997</c:v>
                </c:pt>
                <c:pt idx="14401">
                  <c:v>0.72295500000000001</c:v>
                </c:pt>
                <c:pt idx="14402">
                  <c:v>0.72296899999999997</c:v>
                </c:pt>
                <c:pt idx="14403">
                  <c:v>0.72275199999999995</c:v>
                </c:pt>
                <c:pt idx="14404">
                  <c:v>0.72253599999999996</c:v>
                </c:pt>
                <c:pt idx="14405">
                  <c:v>0.72231999999999996</c:v>
                </c:pt>
                <c:pt idx="14406">
                  <c:v>0.72210300000000005</c:v>
                </c:pt>
                <c:pt idx="14407">
                  <c:v>0.72188699999999995</c:v>
                </c:pt>
                <c:pt idx="14408">
                  <c:v>0.72167099999999995</c:v>
                </c:pt>
                <c:pt idx="14409">
                  <c:v>0.72145499999999996</c:v>
                </c:pt>
                <c:pt idx="14410">
                  <c:v>0.72123899999999996</c:v>
                </c:pt>
                <c:pt idx="14411">
                  <c:v>0.72102299999999997</c:v>
                </c:pt>
                <c:pt idx="14412">
                  <c:v>0.72080699999999998</c:v>
                </c:pt>
                <c:pt idx="14413">
                  <c:v>0.72059200000000001</c:v>
                </c:pt>
                <c:pt idx="14414">
                  <c:v>0.72037600000000002</c:v>
                </c:pt>
                <c:pt idx="14415">
                  <c:v>0.72016000000000002</c:v>
                </c:pt>
                <c:pt idx="14416">
                  <c:v>0.71994499999999995</c:v>
                </c:pt>
                <c:pt idx="14417">
                  <c:v>0.71972899999999995</c:v>
                </c:pt>
                <c:pt idx="14418">
                  <c:v>0.71951399999999999</c:v>
                </c:pt>
                <c:pt idx="14419">
                  <c:v>0.71929799999999999</c:v>
                </c:pt>
                <c:pt idx="14420">
                  <c:v>0.71908300000000003</c:v>
                </c:pt>
                <c:pt idx="14421">
                  <c:v>0.71886799999999995</c:v>
                </c:pt>
                <c:pt idx="14422">
                  <c:v>0.71865299999999999</c:v>
                </c:pt>
                <c:pt idx="14423">
                  <c:v>0.71843800000000002</c:v>
                </c:pt>
                <c:pt idx="14424">
                  <c:v>0.71822200000000003</c:v>
                </c:pt>
                <c:pt idx="14425">
                  <c:v>0.71800699999999995</c:v>
                </c:pt>
                <c:pt idx="14426">
                  <c:v>0.71779300000000001</c:v>
                </c:pt>
                <c:pt idx="14427">
                  <c:v>0.71757800000000005</c:v>
                </c:pt>
                <c:pt idx="14428">
                  <c:v>0.71736299999999997</c:v>
                </c:pt>
                <c:pt idx="14429">
                  <c:v>0.71714800000000001</c:v>
                </c:pt>
                <c:pt idx="14430">
                  <c:v>0.71693399999999996</c:v>
                </c:pt>
                <c:pt idx="14431">
                  <c:v>0.71671899999999999</c:v>
                </c:pt>
                <c:pt idx="14432">
                  <c:v>0.71650400000000003</c:v>
                </c:pt>
                <c:pt idx="14433">
                  <c:v>0.71628999999999998</c:v>
                </c:pt>
                <c:pt idx="14434">
                  <c:v>0.71607600000000005</c:v>
                </c:pt>
                <c:pt idx="14435">
                  <c:v>0.71586099999999997</c:v>
                </c:pt>
                <c:pt idx="14436">
                  <c:v>0.71564700000000003</c:v>
                </c:pt>
                <c:pt idx="14437">
                  <c:v>0.71543299999999999</c:v>
                </c:pt>
                <c:pt idx="14438">
                  <c:v>0.71521900000000005</c:v>
                </c:pt>
                <c:pt idx="14439">
                  <c:v>0.71500399999999997</c:v>
                </c:pt>
                <c:pt idx="14440">
                  <c:v>0.71479000000000004</c:v>
                </c:pt>
                <c:pt idx="14441">
                  <c:v>0.71457700000000002</c:v>
                </c:pt>
                <c:pt idx="14442">
                  <c:v>0.71436299999999997</c:v>
                </c:pt>
                <c:pt idx="14443">
                  <c:v>0.71414900000000003</c:v>
                </c:pt>
                <c:pt idx="14444">
                  <c:v>0.71393499999999999</c:v>
                </c:pt>
                <c:pt idx="14445">
                  <c:v>0.71372100000000005</c:v>
                </c:pt>
                <c:pt idx="14446">
                  <c:v>0.71350800000000003</c:v>
                </c:pt>
                <c:pt idx="14447">
                  <c:v>0.71329399999999998</c:v>
                </c:pt>
                <c:pt idx="14448">
                  <c:v>0.71308099999999996</c:v>
                </c:pt>
                <c:pt idx="14449">
                  <c:v>0.71286700000000003</c:v>
                </c:pt>
                <c:pt idx="14450">
                  <c:v>0.71265400000000001</c:v>
                </c:pt>
                <c:pt idx="14451">
                  <c:v>0.71244099999999999</c:v>
                </c:pt>
                <c:pt idx="14452">
                  <c:v>0.71222700000000005</c:v>
                </c:pt>
                <c:pt idx="14453">
                  <c:v>0.71201400000000004</c:v>
                </c:pt>
                <c:pt idx="14454">
                  <c:v>0.71180100000000002</c:v>
                </c:pt>
                <c:pt idx="14455">
                  <c:v>0.711588</c:v>
                </c:pt>
                <c:pt idx="14456">
                  <c:v>0.71137499999999998</c:v>
                </c:pt>
                <c:pt idx="14457">
                  <c:v>0.71116199999999996</c:v>
                </c:pt>
                <c:pt idx="14458">
                  <c:v>0.71094900000000005</c:v>
                </c:pt>
                <c:pt idx="14459">
                  <c:v>0.71073699999999995</c:v>
                </c:pt>
                <c:pt idx="14460">
                  <c:v>0.71052400000000004</c:v>
                </c:pt>
                <c:pt idx="14461">
                  <c:v>0.71031100000000003</c:v>
                </c:pt>
                <c:pt idx="14462">
                  <c:v>0.71009900000000004</c:v>
                </c:pt>
                <c:pt idx="14463">
                  <c:v>0.70988600000000002</c:v>
                </c:pt>
                <c:pt idx="14464">
                  <c:v>0.70967400000000003</c:v>
                </c:pt>
                <c:pt idx="14465">
                  <c:v>0.70946100000000001</c:v>
                </c:pt>
                <c:pt idx="14466">
                  <c:v>0.70924900000000002</c:v>
                </c:pt>
                <c:pt idx="14467">
                  <c:v>0.70903700000000003</c:v>
                </c:pt>
                <c:pt idx="14468">
                  <c:v>0.70882400000000001</c:v>
                </c:pt>
                <c:pt idx="14469">
                  <c:v>0.70861200000000002</c:v>
                </c:pt>
                <c:pt idx="14470">
                  <c:v>0.70840000000000003</c:v>
                </c:pt>
                <c:pt idx="14471">
                  <c:v>0.70818800000000004</c:v>
                </c:pt>
                <c:pt idx="14472">
                  <c:v>0.70797600000000005</c:v>
                </c:pt>
                <c:pt idx="14473">
                  <c:v>0.70776399999999995</c:v>
                </c:pt>
                <c:pt idx="14474">
                  <c:v>0.70755299999999999</c:v>
                </c:pt>
                <c:pt idx="14475">
                  <c:v>0.707341</c:v>
                </c:pt>
                <c:pt idx="14476">
                  <c:v>0.70712900000000001</c:v>
                </c:pt>
                <c:pt idx="14477">
                  <c:v>0.70691800000000005</c:v>
                </c:pt>
                <c:pt idx="14478">
                  <c:v>0.70670599999999995</c:v>
                </c:pt>
                <c:pt idx="14479">
                  <c:v>0.70649399999999996</c:v>
                </c:pt>
                <c:pt idx="14480">
                  <c:v>0.70628299999999999</c:v>
                </c:pt>
                <c:pt idx="14481">
                  <c:v>0.70607200000000003</c:v>
                </c:pt>
                <c:pt idx="14482">
                  <c:v>0.70586000000000004</c:v>
                </c:pt>
                <c:pt idx="14483">
                  <c:v>0.70564899999999997</c:v>
                </c:pt>
                <c:pt idx="14484">
                  <c:v>0.70543800000000001</c:v>
                </c:pt>
                <c:pt idx="14485">
                  <c:v>0.70522700000000005</c:v>
                </c:pt>
                <c:pt idx="14486">
                  <c:v>0.70501599999999998</c:v>
                </c:pt>
                <c:pt idx="14487">
                  <c:v>0.70480500000000001</c:v>
                </c:pt>
                <c:pt idx="14488">
                  <c:v>0.70459400000000005</c:v>
                </c:pt>
                <c:pt idx="14489">
                  <c:v>0.70438299999999998</c:v>
                </c:pt>
                <c:pt idx="14490">
                  <c:v>0.70417200000000002</c:v>
                </c:pt>
                <c:pt idx="14491">
                  <c:v>0.70396199999999998</c:v>
                </c:pt>
                <c:pt idx="14492">
                  <c:v>0.70375100000000002</c:v>
                </c:pt>
                <c:pt idx="14493">
                  <c:v>0.70354000000000005</c:v>
                </c:pt>
                <c:pt idx="14494">
                  <c:v>0.70333000000000001</c:v>
                </c:pt>
                <c:pt idx="14495">
                  <c:v>0.70311999999999997</c:v>
                </c:pt>
                <c:pt idx="14496">
                  <c:v>0.70290900000000001</c:v>
                </c:pt>
                <c:pt idx="14497">
                  <c:v>0.70269899999999996</c:v>
                </c:pt>
                <c:pt idx="14498">
                  <c:v>0.70248900000000003</c:v>
                </c:pt>
                <c:pt idx="14499">
                  <c:v>0.70227799999999996</c:v>
                </c:pt>
                <c:pt idx="14500">
                  <c:v>0.70206800000000003</c:v>
                </c:pt>
                <c:pt idx="14501">
                  <c:v>0.70185799999999998</c:v>
                </c:pt>
                <c:pt idx="14502">
                  <c:v>0.70164800000000005</c:v>
                </c:pt>
                <c:pt idx="14503">
                  <c:v>0.70143800000000001</c:v>
                </c:pt>
                <c:pt idx="14504">
                  <c:v>0.70122799999999996</c:v>
                </c:pt>
                <c:pt idx="14505">
                  <c:v>0.70101899999999995</c:v>
                </c:pt>
                <c:pt idx="14506">
                  <c:v>0.70080900000000002</c:v>
                </c:pt>
                <c:pt idx="14507">
                  <c:v>0.70059899999999997</c:v>
                </c:pt>
                <c:pt idx="14508">
                  <c:v>0.70038999999999996</c:v>
                </c:pt>
                <c:pt idx="14509">
                  <c:v>0.70018000000000002</c:v>
                </c:pt>
                <c:pt idx="14510">
                  <c:v>0.69997100000000001</c:v>
                </c:pt>
                <c:pt idx="14511">
                  <c:v>0.69976099999999997</c:v>
                </c:pt>
                <c:pt idx="14512">
                  <c:v>0.69955199999999995</c:v>
                </c:pt>
                <c:pt idx="14513">
                  <c:v>0.69934300000000005</c:v>
                </c:pt>
                <c:pt idx="14514">
                  <c:v>0.699133</c:v>
                </c:pt>
                <c:pt idx="14515">
                  <c:v>0.69892399999999999</c:v>
                </c:pt>
                <c:pt idx="14516">
                  <c:v>0.69871499999999997</c:v>
                </c:pt>
                <c:pt idx="14517">
                  <c:v>0.69850599999999996</c:v>
                </c:pt>
                <c:pt idx="14518">
                  <c:v>0.69829699999999995</c:v>
                </c:pt>
                <c:pt idx="14519">
                  <c:v>0.69808800000000004</c:v>
                </c:pt>
                <c:pt idx="14520">
                  <c:v>0.69787900000000003</c:v>
                </c:pt>
                <c:pt idx="14521">
                  <c:v>0.69767100000000004</c:v>
                </c:pt>
                <c:pt idx="14522">
                  <c:v>0.69746200000000003</c:v>
                </c:pt>
                <c:pt idx="14523">
                  <c:v>0.69725300000000001</c:v>
                </c:pt>
                <c:pt idx="14524">
                  <c:v>0.69704500000000003</c:v>
                </c:pt>
                <c:pt idx="14525">
                  <c:v>0.69683600000000001</c:v>
                </c:pt>
                <c:pt idx="14526">
                  <c:v>0.69662800000000002</c:v>
                </c:pt>
                <c:pt idx="14527">
                  <c:v>0.69642000000000004</c:v>
                </c:pt>
                <c:pt idx="14528">
                  <c:v>0.69621100000000002</c:v>
                </c:pt>
                <c:pt idx="14529">
                  <c:v>0.69600300000000004</c:v>
                </c:pt>
                <c:pt idx="14530">
                  <c:v>0.69579500000000005</c:v>
                </c:pt>
                <c:pt idx="14531">
                  <c:v>0.69558699999999996</c:v>
                </c:pt>
                <c:pt idx="14532">
                  <c:v>0.69537899999999997</c:v>
                </c:pt>
                <c:pt idx="14533">
                  <c:v>0.69517099999999998</c:v>
                </c:pt>
                <c:pt idx="14534">
                  <c:v>0.694963</c:v>
                </c:pt>
                <c:pt idx="14535">
                  <c:v>0.69475500000000001</c:v>
                </c:pt>
                <c:pt idx="14536">
                  <c:v>0.69454700000000003</c:v>
                </c:pt>
                <c:pt idx="14537">
                  <c:v>0.69433900000000004</c:v>
                </c:pt>
                <c:pt idx="14538">
                  <c:v>0.69413199999999997</c:v>
                </c:pt>
                <c:pt idx="14539">
                  <c:v>0.69392399999999999</c:v>
                </c:pt>
                <c:pt idx="14540">
                  <c:v>0.69371700000000003</c:v>
                </c:pt>
                <c:pt idx="14541">
                  <c:v>0.69350900000000004</c:v>
                </c:pt>
                <c:pt idx="14542">
                  <c:v>0.69330199999999997</c:v>
                </c:pt>
                <c:pt idx="14543">
                  <c:v>0.69309500000000002</c:v>
                </c:pt>
                <c:pt idx="14544">
                  <c:v>0.69288700000000003</c:v>
                </c:pt>
                <c:pt idx="14545">
                  <c:v>0.69267999999999996</c:v>
                </c:pt>
                <c:pt idx="14546">
                  <c:v>0.69247300000000001</c:v>
                </c:pt>
                <c:pt idx="14547">
                  <c:v>0.69226600000000005</c:v>
                </c:pt>
                <c:pt idx="14548">
                  <c:v>0.69205899999999998</c:v>
                </c:pt>
                <c:pt idx="14549">
                  <c:v>0.69185200000000002</c:v>
                </c:pt>
                <c:pt idx="14550">
                  <c:v>0.69164499999999995</c:v>
                </c:pt>
                <c:pt idx="14551">
                  <c:v>0.691438</c:v>
                </c:pt>
                <c:pt idx="14552">
                  <c:v>0.69123199999999996</c:v>
                </c:pt>
                <c:pt idx="14553">
                  <c:v>0.691025</c:v>
                </c:pt>
                <c:pt idx="14554">
                  <c:v>0.69081800000000004</c:v>
                </c:pt>
                <c:pt idx="14555">
                  <c:v>0.690612</c:v>
                </c:pt>
                <c:pt idx="14556">
                  <c:v>0.69040500000000005</c:v>
                </c:pt>
                <c:pt idx="14557">
                  <c:v>0.69019900000000001</c:v>
                </c:pt>
                <c:pt idx="14558">
                  <c:v>0.68999299999999997</c:v>
                </c:pt>
                <c:pt idx="14559">
                  <c:v>0.68978600000000001</c:v>
                </c:pt>
                <c:pt idx="14560">
                  <c:v>0.68957999999999997</c:v>
                </c:pt>
                <c:pt idx="14561">
                  <c:v>0.68937400000000004</c:v>
                </c:pt>
                <c:pt idx="14562">
                  <c:v>0.689168</c:v>
                </c:pt>
                <c:pt idx="14563">
                  <c:v>0.68896199999999996</c:v>
                </c:pt>
                <c:pt idx="14564">
                  <c:v>0.68875600000000003</c:v>
                </c:pt>
                <c:pt idx="14565">
                  <c:v>0.68855</c:v>
                </c:pt>
                <c:pt idx="14566">
                  <c:v>0.68834399999999996</c:v>
                </c:pt>
                <c:pt idx="14567">
                  <c:v>0.68813899999999995</c:v>
                </c:pt>
                <c:pt idx="14568">
                  <c:v>0.68793300000000002</c:v>
                </c:pt>
                <c:pt idx="14569">
                  <c:v>0.68772699999999998</c:v>
                </c:pt>
                <c:pt idx="14570">
                  <c:v>0.68752199999999997</c:v>
                </c:pt>
                <c:pt idx="14571">
                  <c:v>0.68731600000000004</c:v>
                </c:pt>
                <c:pt idx="14572">
                  <c:v>0.68711100000000003</c:v>
                </c:pt>
                <c:pt idx="14573">
                  <c:v>0.68690600000000002</c:v>
                </c:pt>
                <c:pt idx="14574">
                  <c:v>0.68669999999999998</c:v>
                </c:pt>
                <c:pt idx="14575">
                  <c:v>0.68649499999999997</c:v>
                </c:pt>
                <c:pt idx="14576">
                  <c:v>0.68628999999999996</c:v>
                </c:pt>
                <c:pt idx="14577">
                  <c:v>0.68608499999999994</c:v>
                </c:pt>
                <c:pt idx="14578">
                  <c:v>0.68588000000000005</c:v>
                </c:pt>
                <c:pt idx="14579">
                  <c:v>0.68567500000000003</c:v>
                </c:pt>
                <c:pt idx="14580">
                  <c:v>0.68547000000000002</c:v>
                </c:pt>
                <c:pt idx="14581">
                  <c:v>0.68526500000000001</c:v>
                </c:pt>
                <c:pt idx="14582">
                  <c:v>0.68506100000000003</c:v>
                </c:pt>
                <c:pt idx="14583">
                  <c:v>0.68485600000000002</c:v>
                </c:pt>
                <c:pt idx="14584">
                  <c:v>0.68465100000000001</c:v>
                </c:pt>
                <c:pt idx="14585">
                  <c:v>0.68444700000000003</c:v>
                </c:pt>
                <c:pt idx="14586">
                  <c:v>0.68424200000000002</c:v>
                </c:pt>
                <c:pt idx="14587">
                  <c:v>0.68403800000000003</c:v>
                </c:pt>
                <c:pt idx="14588">
                  <c:v>0.68383400000000005</c:v>
                </c:pt>
                <c:pt idx="14589">
                  <c:v>0.68362900000000004</c:v>
                </c:pt>
                <c:pt idx="14590">
                  <c:v>0.68342499999999995</c:v>
                </c:pt>
                <c:pt idx="14591">
                  <c:v>0.68322099999999997</c:v>
                </c:pt>
                <c:pt idx="14592">
                  <c:v>0.68301699999999999</c:v>
                </c:pt>
                <c:pt idx="14593">
                  <c:v>0.682813</c:v>
                </c:pt>
                <c:pt idx="14594">
                  <c:v>0.68260900000000002</c:v>
                </c:pt>
                <c:pt idx="14595">
                  <c:v>0.68240500000000004</c:v>
                </c:pt>
                <c:pt idx="14596">
                  <c:v>0.68220099999999995</c:v>
                </c:pt>
                <c:pt idx="14597">
                  <c:v>0.68199799999999999</c:v>
                </c:pt>
                <c:pt idx="14598">
                  <c:v>0.68179400000000001</c:v>
                </c:pt>
                <c:pt idx="14599">
                  <c:v>0.68159000000000003</c:v>
                </c:pt>
                <c:pt idx="14600">
                  <c:v>0.68138699999999996</c:v>
                </c:pt>
                <c:pt idx="14601">
                  <c:v>0.68118299999999998</c:v>
                </c:pt>
                <c:pt idx="14602">
                  <c:v>0.68098000000000003</c:v>
                </c:pt>
                <c:pt idx="14603">
                  <c:v>0.68077699999999997</c:v>
                </c:pt>
                <c:pt idx="14604">
                  <c:v>0.68057400000000001</c:v>
                </c:pt>
                <c:pt idx="14605">
                  <c:v>0.68037000000000003</c:v>
                </c:pt>
                <c:pt idx="14606">
                  <c:v>0.68016699999999997</c:v>
                </c:pt>
                <c:pt idx="14607">
                  <c:v>0.67996400000000001</c:v>
                </c:pt>
                <c:pt idx="14608">
                  <c:v>0.67976099999999995</c:v>
                </c:pt>
                <c:pt idx="14609">
                  <c:v>0.679558</c:v>
                </c:pt>
                <c:pt idx="14610">
                  <c:v>0.67935500000000004</c:v>
                </c:pt>
                <c:pt idx="14611">
                  <c:v>0.67915300000000001</c:v>
                </c:pt>
                <c:pt idx="14612">
                  <c:v>0.67895000000000005</c:v>
                </c:pt>
                <c:pt idx="14613">
                  <c:v>0.67874699999999999</c:v>
                </c:pt>
                <c:pt idx="14614">
                  <c:v>0.67854499999999995</c:v>
                </c:pt>
                <c:pt idx="14615">
                  <c:v>0.678342</c:v>
                </c:pt>
                <c:pt idx="14616">
                  <c:v>0.67813999999999997</c:v>
                </c:pt>
                <c:pt idx="14617">
                  <c:v>0.67793800000000004</c:v>
                </c:pt>
                <c:pt idx="14618">
                  <c:v>0.67773499999999998</c:v>
                </c:pt>
                <c:pt idx="14619">
                  <c:v>0.67753300000000005</c:v>
                </c:pt>
                <c:pt idx="14620">
                  <c:v>0.67733100000000002</c:v>
                </c:pt>
                <c:pt idx="14621">
                  <c:v>0.67712899999999998</c:v>
                </c:pt>
                <c:pt idx="14622">
                  <c:v>0.67692699999999995</c:v>
                </c:pt>
                <c:pt idx="14623">
                  <c:v>0.67672500000000002</c:v>
                </c:pt>
                <c:pt idx="14624">
                  <c:v>0.67652299999999999</c:v>
                </c:pt>
                <c:pt idx="14625">
                  <c:v>0.67632099999999995</c:v>
                </c:pt>
                <c:pt idx="14626">
                  <c:v>0.67611900000000003</c:v>
                </c:pt>
                <c:pt idx="14627">
                  <c:v>0.67591800000000002</c:v>
                </c:pt>
                <c:pt idx="14628">
                  <c:v>0.67571599999999998</c:v>
                </c:pt>
                <c:pt idx="14629">
                  <c:v>0.67551499999999998</c:v>
                </c:pt>
                <c:pt idx="14630">
                  <c:v>0.67531300000000005</c:v>
                </c:pt>
                <c:pt idx="14631">
                  <c:v>0.67511200000000005</c:v>
                </c:pt>
                <c:pt idx="14632">
                  <c:v>0.67491100000000004</c:v>
                </c:pt>
                <c:pt idx="14633">
                  <c:v>0.674709</c:v>
                </c:pt>
                <c:pt idx="14634">
                  <c:v>0.674508</c:v>
                </c:pt>
                <c:pt idx="14635">
                  <c:v>0.67430699999999999</c:v>
                </c:pt>
                <c:pt idx="14636">
                  <c:v>0.67410599999999998</c:v>
                </c:pt>
                <c:pt idx="14637">
                  <c:v>0.67390499999999998</c:v>
                </c:pt>
                <c:pt idx="14638">
                  <c:v>0.67370399999999997</c:v>
                </c:pt>
                <c:pt idx="14639">
                  <c:v>0.67350299999999996</c:v>
                </c:pt>
                <c:pt idx="14640">
                  <c:v>0.67330299999999998</c:v>
                </c:pt>
                <c:pt idx="14641">
                  <c:v>0.67310199999999998</c:v>
                </c:pt>
                <c:pt idx="14642">
                  <c:v>0.67290099999999997</c:v>
                </c:pt>
                <c:pt idx="14643">
                  <c:v>0.67270099999999999</c:v>
                </c:pt>
                <c:pt idx="14644">
                  <c:v>0.67249999999999999</c:v>
                </c:pt>
                <c:pt idx="14645">
                  <c:v>0.67230000000000001</c:v>
                </c:pt>
                <c:pt idx="14646">
                  <c:v>0.67210000000000003</c:v>
                </c:pt>
                <c:pt idx="14647">
                  <c:v>0.67189900000000002</c:v>
                </c:pt>
                <c:pt idx="14648">
                  <c:v>0.67169900000000005</c:v>
                </c:pt>
                <c:pt idx="14649">
                  <c:v>0.67149899999999996</c:v>
                </c:pt>
                <c:pt idx="14650">
                  <c:v>0.67129899999999998</c:v>
                </c:pt>
                <c:pt idx="14651">
                  <c:v>0.671099</c:v>
                </c:pt>
                <c:pt idx="14652">
                  <c:v>0.67089900000000002</c:v>
                </c:pt>
                <c:pt idx="14653">
                  <c:v>0.67069999999999996</c:v>
                </c:pt>
                <c:pt idx="14654">
                  <c:v>0.67049999999999998</c:v>
                </c:pt>
                <c:pt idx="14655">
                  <c:v>0.67030000000000001</c:v>
                </c:pt>
                <c:pt idx="14656">
                  <c:v>0.67010099999999995</c:v>
                </c:pt>
                <c:pt idx="14657">
                  <c:v>0.66990099999999997</c:v>
                </c:pt>
                <c:pt idx="14658">
                  <c:v>0.66970200000000002</c:v>
                </c:pt>
                <c:pt idx="14659">
                  <c:v>0.66950200000000004</c:v>
                </c:pt>
                <c:pt idx="14660">
                  <c:v>0.66930299999999998</c:v>
                </c:pt>
                <c:pt idx="14661">
                  <c:v>0.66910400000000003</c:v>
                </c:pt>
                <c:pt idx="14662">
                  <c:v>0.66890499999999997</c:v>
                </c:pt>
                <c:pt idx="14663">
                  <c:v>0.66870600000000002</c:v>
                </c:pt>
                <c:pt idx="14664">
                  <c:v>0.66850699999999996</c:v>
                </c:pt>
                <c:pt idx="14665">
                  <c:v>0.66830800000000001</c:v>
                </c:pt>
                <c:pt idx="14666">
                  <c:v>0.66810899999999995</c:v>
                </c:pt>
                <c:pt idx="14667">
                  <c:v>0.66791</c:v>
                </c:pt>
                <c:pt idx="14668">
                  <c:v>0.66771100000000005</c:v>
                </c:pt>
                <c:pt idx="14669">
                  <c:v>0.66751300000000002</c:v>
                </c:pt>
                <c:pt idx="14670">
                  <c:v>0.66731399999999996</c:v>
                </c:pt>
                <c:pt idx="14671">
                  <c:v>0.66711600000000004</c:v>
                </c:pt>
                <c:pt idx="14672">
                  <c:v>0.66691699999999998</c:v>
                </c:pt>
                <c:pt idx="14673">
                  <c:v>0.66671899999999995</c:v>
                </c:pt>
                <c:pt idx="14674">
                  <c:v>0.66652100000000003</c:v>
                </c:pt>
                <c:pt idx="14675">
                  <c:v>0.666323</c:v>
                </c:pt>
                <c:pt idx="14676">
                  <c:v>0.66612499999999997</c:v>
                </c:pt>
                <c:pt idx="14677">
                  <c:v>0.66592700000000005</c:v>
                </c:pt>
                <c:pt idx="14678">
                  <c:v>0.66572900000000002</c:v>
                </c:pt>
                <c:pt idx="14679">
                  <c:v>0.66553099999999998</c:v>
                </c:pt>
                <c:pt idx="14680">
                  <c:v>0.66533299999999995</c:v>
                </c:pt>
                <c:pt idx="14681">
                  <c:v>0.66513500000000003</c:v>
                </c:pt>
                <c:pt idx="14682">
                  <c:v>0.66493800000000003</c:v>
                </c:pt>
                <c:pt idx="14683">
                  <c:v>0.66474</c:v>
                </c:pt>
                <c:pt idx="14684">
                  <c:v>0.66454299999999999</c:v>
                </c:pt>
                <c:pt idx="14685">
                  <c:v>0.66434599999999999</c:v>
                </c:pt>
                <c:pt idx="14686">
                  <c:v>0.66414799999999996</c:v>
                </c:pt>
                <c:pt idx="14687">
                  <c:v>0.66395099999999996</c:v>
                </c:pt>
                <c:pt idx="14688">
                  <c:v>0.66375399999999996</c:v>
                </c:pt>
                <c:pt idx="14689">
                  <c:v>0.66355699999999995</c:v>
                </c:pt>
                <c:pt idx="14690">
                  <c:v>0.66335999999999995</c:v>
                </c:pt>
                <c:pt idx="14691">
                  <c:v>0.66316299999999995</c:v>
                </c:pt>
                <c:pt idx="14692">
                  <c:v>0.66296600000000006</c:v>
                </c:pt>
                <c:pt idx="14693">
                  <c:v>0.66276900000000005</c:v>
                </c:pt>
                <c:pt idx="14694">
                  <c:v>0.66257299999999997</c:v>
                </c:pt>
                <c:pt idx="14695">
                  <c:v>0.66237599999999996</c:v>
                </c:pt>
                <c:pt idx="14696">
                  <c:v>0.66217999999999999</c:v>
                </c:pt>
                <c:pt idx="14697">
                  <c:v>0.66198299999999999</c:v>
                </c:pt>
                <c:pt idx="14698">
                  <c:v>0.66178700000000001</c:v>
                </c:pt>
                <c:pt idx="14699">
                  <c:v>0.66159100000000004</c:v>
                </c:pt>
                <c:pt idx="14700">
                  <c:v>0.66139499999999996</c:v>
                </c:pt>
                <c:pt idx="14701">
                  <c:v>0.66119899999999998</c:v>
                </c:pt>
                <c:pt idx="14702">
                  <c:v>0.66100300000000001</c:v>
                </c:pt>
                <c:pt idx="14703">
                  <c:v>0.66080700000000003</c:v>
                </c:pt>
                <c:pt idx="14704">
                  <c:v>0.66061099999999995</c:v>
                </c:pt>
                <c:pt idx="14705">
                  <c:v>0.66041499999999997</c:v>
                </c:pt>
                <c:pt idx="14706">
                  <c:v>0.66022000000000003</c:v>
                </c:pt>
                <c:pt idx="14707">
                  <c:v>0.66002400000000006</c:v>
                </c:pt>
                <c:pt idx="14708">
                  <c:v>0.65982799999999997</c:v>
                </c:pt>
                <c:pt idx="14709">
                  <c:v>0.65963300000000002</c:v>
                </c:pt>
                <c:pt idx="14710">
                  <c:v>0.65943799999999997</c:v>
                </c:pt>
                <c:pt idx="14711">
                  <c:v>0.65924300000000002</c:v>
                </c:pt>
                <c:pt idx="14712">
                  <c:v>0.65904700000000005</c:v>
                </c:pt>
                <c:pt idx="14713">
                  <c:v>0.65885199999999999</c:v>
                </c:pt>
                <c:pt idx="14714">
                  <c:v>0.65865700000000005</c:v>
                </c:pt>
                <c:pt idx="14715">
                  <c:v>0.65846300000000002</c:v>
                </c:pt>
                <c:pt idx="14716">
                  <c:v>0.65826799999999996</c:v>
                </c:pt>
                <c:pt idx="14717">
                  <c:v>0.65807300000000002</c:v>
                </c:pt>
                <c:pt idx="14718">
                  <c:v>0.65787899999999999</c:v>
                </c:pt>
                <c:pt idx="14719">
                  <c:v>0.65768400000000005</c:v>
                </c:pt>
                <c:pt idx="14720">
                  <c:v>0.65749000000000002</c:v>
                </c:pt>
                <c:pt idx="14721">
                  <c:v>0.65729499999999996</c:v>
                </c:pt>
                <c:pt idx="14722">
                  <c:v>0.65710100000000005</c:v>
                </c:pt>
                <c:pt idx="14723">
                  <c:v>0.65690700000000002</c:v>
                </c:pt>
                <c:pt idx="14724">
                  <c:v>0.65671299999999999</c:v>
                </c:pt>
                <c:pt idx="14725">
                  <c:v>0.65651899999999996</c:v>
                </c:pt>
                <c:pt idx="14726">
                  <c:v>0.65632500000000005</c:v>
                </c:pt>
                <c:pt idx="14727">
                  <c:v>0.65613100000000002</c:v>
                </c:pt>
                <c:pt idx="14728">
                  <c:v>0.65593699999999999</c:v>
                </c:pt>
                <c:pt idx="14729">
                  <c:v>0.65574399999999999</c:v>
                </c:pt>
                <c:pt idx="14730">
                  <c:v>0.65554999999999997</c:v>
                </c:pt>
                <c:pt idx="14731">
                  <c:v>0.65535699999999997</c:v>
                </c:pt>
                <c:pt idx="14732">
                  <c:v>0.65516399999999997</c:v>
                </c:pt>
                <c:pt idx="14733">
                  <c:v>0.65497000000000005</c:v>
                </c:pt>
                <c:pt idx="14734">
                  <c:v>0.65477700000000005</c:v>
                </c:pt>
                <c:pt idx="14735">
                  <c:v>0.65458400000000005</c:v>
                </c:pt>
                <c:pt idx="14736">
                  <c:v>0.65439099999999994</c:v>
                </c:pt>
                <c:pt idx="14737">
                  <c:v>0.65419899999999997</c:v>
                </c:pt>
                <c:pt idx="14738">
                  <c:v>0.65400599999999998</c:v>
                </c:pt>
                <c:pt idx="14739">
                  <c:v>0.65381299999999998</c:v>
                </c:pt>
                <c:pt idx="14740">
                  <c:v>0.65362100000000001</c:v>
                </c:pt>
                <c:pt idx="14741">
                  <c:v>0.65342800000000001</c:v>
                </c:pt>
                <c:pt idx="14742">
                  <c:v>0.65323600000000004</c:v>
                </c:pt>
                <c:pt idx="14743">
                  <c:v>0.65304399999999996</c:v>
                </c:pt>
                <c:pt idx="14744">
                  <c:v>0.65285199999999999</c:v>
                </c:pt>
                <c:pt idx="14745">
                  <c:v>0.65266000000000002</c:v>
                </c:pt>
                <c:pt idx="14746">
                  <c:v>0.65246800000000005</c:v>
                </c:pt>
                <c:pt idx="14747">
                  <c:v>0.65227599999999997</c:v>
                </c:pt>
                <c:pt idx="14748">
                  <c:v>0.652084</c:v>
                </c:pt>
                <c:pt idx="14749">
                  <c:v>0.65189200000000003</c:v>
                </c:pt>
                <c:pt idx="14750">
                  <c:v>0.65170099999999997</c:v>
                </c:pt>
                <c:pt idx="14751">
                  <c:v>0.651509</c:v>
                </c:pt>
                <c:pt idx="14752">
                  <c:v>0.65131799999999995</c:v>
                </c:pt>
                <c:pt idx="14753">
                  <c:v>0.65112700000000001</c:v>
                </c:pt>
                <c:pt idx="14754">
                  <c:v>0.65093599999999996</c:v>
                </c:pt>
                <c:pt idx="14755">
                  <c:v>0.65074500000000002</c:v>
                </c:pt>
                <c:pt idx="14756">
                  <c:v>0.65055399999999997</c:v>
                </c:pt>
                <c:pt idx="14757">
                  <c:v>0.65036300000000002</c:v>
                </c:pt>
                <c:pt idx="14758">
                  <c:v>0.650173</c:v>
                </c:pt>
                <c:pt idx="14759">
                  <c:v>0.64998199999999995</c:v>
                </c:pt>
                <c:pt idx="14760">
                  <c:v>0.64979200000000004</c:v>
                </c:pt>
                <c:pt idx="14761">
                  <c:v>0.64960099999999998</c:v>
                </c:pt>
                <c:pt idx="14762">
                  <c:v>0.64941099999999996</c:v>
                </c:pt>
                <c:pt idx="14763">
                  <c:v>0.64922100000000005</c:v>
                </c:pt>
                <c:pt idx="14764">
                  <c:v>0.64903100000000002</c:v>
                </c:pt>
                <c:pt idx="14765">
                  <c:v>0.648841</c:v>
                </c:pt>
                <c:pt idx="14766">
                  <c:v>0.64865099999999998</c:v>
                </c:pt>
                <c:pt idx="14767">
                  <c:v>0.64846199999999998</c:v>
                </c:pt>
                <c:pt idx="14768">
                  <c:v>0.64827199999999996</c:v>
                </c:pt>
                <c:pt idx="14769">
                  <c:v>0.64808299999999996</c:v>
                </c:pt>
                <c:pt idx="14770">
                  <c:v>0.64789399999999997</c:v>
                </c:pt>
                <c:pt idx="14771">
                  <c:v>0.64770499999999998</c:v>
                </c:pt>
                <c:pt idx="14772">
                  <c:v>0.64751499999999995</c:v>
                </c:pt>
                <c:pt idx="14773">
                  <c:v>0.64732699999999999</c:v>
                </c:pt>
                <c:pt idx="14774">
                  <c:v>0.64713799999999999</c:v>
                </c:pt>
                <c:pt idx="14775">
                  <c:v>0.646949</c:v>
                </c:pt>
                <c:pt idx="14776">
                  <c:v>0.64676100000000003</c:v>
                </c:pt>
                <c:pt idx="14777">
                  <c:v>0.64657200000000004</c:v>
                </c:pt>
                <c:pt idx="14778">
                  <c:v>0.64638399999999996</c:v>
                </c:pt>
                <c:pt idx="14779">
                  <c:v>0.64619599999999999</c:v>
                </c:pt>
                <c:pt idx="14780">
                  <c:v>0.64600800000000003</c:v>
                </c:pt>
                <c:pt idx="14781">
                  <c:v>0.64581999999999995</c:v>
                </c:pt>
                <c:pt idx="14782">
                  <c:v>0.64563199999999998</c:v>
                </c:pt>
                <c:pt idx="14783">
                  <c:v>0.64544400000000002</c:v>
                </c:pt>
                <c:pt idx="14784">
                  <c:v>0.64525699999999997</c:v>
                </c:pt>
                <c:pt idx="14785">
                  <c:v>0.645069</c:v>
                </c:pt>
                <c:pt idx="14786">
                  <c:v>0.64488199999999996</c:v>
                </c:pt>
                <c:pt idx="14787">
                  <c:v>0.64469500000000002</c:v>
                </c:pt>
                <c:pt idx="14788">
                  <c:v>0.64450799999999997</c:v>
                </c:pt>
                <c:pt idx="14789">
                  <c:v>0.64432100000000003</c:v>
                </c:pt>
                <c:pt idx="14790">
                  <c:v>0.64413399999999998</c:v>
                </c:pt>
                <c:pt idx="14791">
                  <c:v>0.64394799999999996</c:v>
                </c:pt>
                <c:pt idx="14792">
                  <c:v>0.64376100000000003</c:v>
                </c:pt>
                <c:pt idx="14793">
                  <c:v>0.64357500000000001</c:v>
                </c:pt>
                <c:pt idx="14794">
                  <c:v>0.64338899999999999</c:v>
                </c:pt>
                <c:pt idx="14795">
                  <c:v>0.64320299999999997</c:v>
                </c:pt>
                <c:pt idx="14796">
                  <c:v>0.64301699999999995</c:v>
                </c:pt>
                <c:pt idx="14797">
                  <c:v>0.64283100000000004</c:v>
                </c:pt>
                <c:pt idx="14798">
                  <c:v>0.64264600000000005</c:v>
                </c:pt>
                <c:pt idx="14799">
                  <c:v>0.64246000000000003</c:v>
                </c:pt>
                <c:pt idx="14800">
                  <c:v>0.64227500000000004</c:v>
                </c:pt>
                <c:pt idx="14801">
                  <c:v>0.64209000000000005</c:v>
                </c:pt>
                <c:pt idx="14802">
                  <c:v>0.64190499999999995</c:v>
                </c:pt>
                <c:pt idx="14803">
                  <c:v>0.64171999999999996</c:v>
                </c:pt>
                <c:pt idx="14804">
                  <c:v>0.641536</c:v>
                </c:pt>
                <c:pt idx="14805">
                  <c:v>0.641351</c:v>
                </c:pt>
                <c:pt idx="14806">
                  <c:v>0.64116700000000004</c:v>
                </c:pt>
                <c:pt idx="14807">
                  <c:v>0.64098299999999997</c:v>
                </c:pt>
                <c:pt idx="14808">
                  <c:v>0.64079900000000001</c:v>
                </c:pt>
                <c:pt idx="14809">
                  <c:v>0.64061500000000005</c:v>
                </c:pt>
                <c:pt idx="14810">
                  <c:v>0.64043099999999997</c:v>
                </c:pt>
                <c:pt idx="14811">
                  <c:v>0.64024700000000001</c:v>
                </c:pt>
                <c:pt idx="14812">
                  <c:v>0.64006399999999997</c:v>
                </c:pt>
                <c:pt idx="14813">
                  <c:v>0.63988100000000003</c:v>
                </c:pt>
                <c:pt idx="14814">
                  <c:v>0.63969799999999999</c:v>
                </c:pt>
                <c:pt idx="14815">
                  <c:v>0.63951499999999994</c:v>
                </c:pt>
                <c:pt idx="14816">
                  <c:v>0.63933200000000001</c:v>
                </c:pt>
                <c:pt idx="14817">
                  <c:v>0.63915</c:v>
                </c:pt>
                <c:pt idx="14818">
                  <c:v>0.63896699999999995</c:v>
                </c:pt>
                <c:pt idx="14819">
                  <c:v>0.63878500000000005</c:v>
                </c:pt>
                <c:pt idx="14820">
                  <c:v>0.63860300000000003</c:v>
                </c:pt>
                <c:pt idx="14821">
                  <c:v>0.63842100000000002</c:v>
                </c:pt>
                <c:pt idx="14822">
                  <c:v>0.63824000000000003</c:v>
                </c:pt>
                <c:pt idx="14823">
                  <c:v>0.63805800000000001</c:v>
                </c:pt>
                <c:pt idx="14824">
                  <c:v>0.63787700000000003</c:v>
                </c:pt>
                <c:pt idx="14825">
                  <c:v>0.63769600000000004</c:v>
                </c:pt>
                <c:pt idx="14826">
                  <c:v>0.63751500000000005</c:v>
                </c:pt>
                <c:pt idx="14827">
                  <c:v>0.63733399999999996</c:v>
                </c:pt>
                <c:pt idx="14828">
                  <c:v>0.637154</c:v>
                </c:pt>
                <c:pt idx="14829">
                  <c:v>0.63697300000000001</c:v>
                </c:pt>
                <c:pt idx="14830">
                  <c:v>0.63679300000000005</c:v>
                </c:pt>
                <c:pt idx="14831">
                  <c:v>0.63661299999999998</c:v>
                </c:pt>
                <c:pt idx="14832">
                  <c:v>0.63643300000000003</c:v>
                </c:pt>
                <c:pt idx="14833">
                  <c:v>0.63625399999999999</c:v>
                </c:pt>
                <c:pt idx="14834">
                  <c:v>0.63607400000000003</c:v>
                </c:pt>
                <c:pt idx="14835">
                  <c:v>0.63589499999999999</c:v>
                </c:pt>
                <c:pt idx="14836">
                  <c:v>0.63571599999999995</c:v>
                </c:pt>
                <c:pt idx="14837">
                  <c:v>0.63553800000000005</c:v>
                </c:pt>
                <c:pt idx="14838">
                  <c:v>0.63535900000000001</c:v>
                </c:pt>
                <c:pt idx="14839">
                  <c:v>0.635181</c:v>
                </c:pt>
                <c:pt idx="14840">
                  <c:v>0.63500299999999998</c:v>
                </c:pt>
                <c:pt idx="14841">
                  <c:v>0.63482499999999997</c:v>
                </c:pt>
                <c:pt idx="14842">
                  <c:v>0.63464699999999996</c:v>
                </c:pt>
                <c:pt idx="14843">
                  <c:v>0.63446999999999998</c:v>
                </c:pt>
                <c:pt idx="14844">
                  <c:v>0.63429199999999997</c:v>
                </c:pt>
                <c:pt idx="14845">
                  <c:v>0.63411499999999998</c:v>
                </c:pt>
                <c:pt idx="14846">
                  <c:v>0.63393900000000003</c:v>
                </c:pt>
                <c:pt idx="14847">
                  <c:v>0.63376200000000005</c:v>
                </c:pt>
                <c:pt idx="14848">
                  <c:v>0.63358599999999998</c:v>
                </c:pt>
                <c:pt idx="14849">
                  <c:v>0.63341000000000003</c:v>
                </c:pt>
                <c:pt idx="14850">
                  <c:v>0.63323399999999996</c:v>
                </c:pt>
                <c:pt idx="14851">
                  <c:v>0.63305800000000001</c:v>
                </c:pt>
                <c:pt idx="14852">
                  <c:v>0.63288299999999997</c:v>
                </c:pt>
                <c:pt idx="14853">
                  <c:v>0.63270800000000005</c:v>
                </c:pt>
                <c:pt idx="14854">
                  <c:v>0.63253300000000001</c:v>
                </c:pt>
                <c:pt idx="14855">
                  <c:v>0.63235799999999998</c:v>
                </c:pt>
                <c:pt idx="14856">
                  <c:v>0.63218399999999997</c:v>
                </c:pt>
                <c:pt idx="14857">
                  <c:v>0.63200900000000004</c:v>
                </c:pt>
                <c:pt idx="14858">
                  <c:v>0.63183599999999995</c:v>
                </c:pt>
                <c:pt idx="14859">
                  <c:v>0.63166199999999995</c:v>
                </c:pt>
                <c:pt idx="14860">
                  <c:v>0.63148800000000005</c:v>
                </c:pt>
                <c:pt idx="14861">
                  <c:v>0.63131499999999996</c:v>
                </c:pt>
                <c:pt idx="14862">
                  <c:v>0.63114199999999998</c:v>
                </c:pt>
                <c:pt idx="14863">
                  <c:v>0.63097000000000003</c:v>
                </c:pt>
                <c:pt idx="14864">
                  <c:v>0.63079799999999997</c:v>
                </c:pt>
                <c:pt idx="14865">
                  <c:v>0.63062499999999999</c:v>
                </c:pt>
                <c:pt idx="14866">
                  <c:v>0.63045399999999996</c:v>
                </c:pt>
                <c:pt idx="14867">
                  <c:v>0.63028200000000001</c:v>
                </c:pt>
                <c:pt idx="14868">
                  <c:v>0.63011099999999998</c:v>
                </c:pt>
                <c:pt idx="14869">
                  <c:v>0.62994000000000006</c:v>
                </c:pt>
                <c:pt idx="14870">
                  <c:v>0.62976900000000002</c:v>
                </c:pt>
                <c:pt idx="14871">
                  <c:v>0.62959900000000002</c:v>
                </c:pt>
                <c:pt idx="14872">
                  <c:v>0.62942900000000002</c:v>
                </c:pt>
                <c:pt idx="14873">
                  <c:v>0.62925900000000001</c:v>
                </c:pt>
                <c:pt idx="14874">
                  <c:v>0.62908900000000001</c:v>
                </c:pt>
                <c:pt idx="14875">
                  <c:v>0.62892000000000003</c:v>
                </c:pt>
                <c:pt idx="14876">
                  <c:v>0.62875099999999995</c:v>
                </c:pt>
                <c:pt idx="14877">
                  <c:v>0.628583</c:v>
                </c:pt>
                <c:pt idx="14878">
                  <c:v>0.62841400000000003</c:v>
                </c:pt>
                <c:pt idx="14879">
                  <c:v>0.62824599999999997</c:v>
                </c:pt>
                <c:pt idx="14880">
                  <c:v>0.62807900000000005</c:v>
                </c:pt>
                <c:pt idx="14881">
                  <c:v>0.627911</c:v>
                </c:pt>
                <c:pt idx="14882">
                  <c:v>0.62774399999999997</c:v>
                </c:pt>
                <c:pt idx="14883">
                  <c:v>0.62757799999999997</c:v>
                </c:pt>
                <c:pt idx="14884">
                  <c:v>0.62741100000000005</c:v>
                </c:pt>
                <c:pt idx="14885">
                  <c:v>0.62724500000000005</c:v>
                </c:pt>
                <c:pt idx="14886">
                  <c:v>0.62707900000000005</c:v>
                </c:pt>
                <c:pt idx="14887">
                  <c:v>0.62691399999999997</c:v>
                </c:pt>
                <c:pt idx="14888">
                  <c:v>0.626749</c:v>
                </c:pt>
                <c:pt idx="14889">
                  <c:v>0.62658400000000003</c:v>
                </c:pt>
                <c:pt idx="14890">
                  <c:v>0.62641999999999998</c:v>
                </c:pt>
                <c:pt idx="14891">
                  <c:v>0.62625600000000003</c:v>
                </c:pt>
                <c:pt idx="14892">
                  <c:v>0.62609199999999998</c:v>
                </c:pt>
                <c:pt idx="14893">
                  <c:v>0.62592899999999996</c:v>
                </c:pt>
                <c:pt idx="14894">
                  <c:v>0.62576600000000004</c:v>
                </c:pt>
                <c:pt idx="14895">
                  <c:v>0.62560300000000002</c:v>
                </c:pt>
                <c:pt idx="14896">
                  <c:v>0.62544100000000002</c:v>
                </c:pt>
                <c:pt idx="14897">
                  <c:v>0.62527900000000003</c:v>
                </c:pt>
                <c:pt idx="14898">
                  <c:v>0.62511700000000003</c:v>
                </c:pt>
                <c:pt idx="14899">
                  <c:v>0.62495599999999996</c:v>
                </c:pt>
                <c:pt idx="14900">
                  <c:v>0.62479499999999999</c:v>
                </c:pt>
                <c:pt idx="14901">
                  <c:v>0.62463500000000005</c:v>
                </c:pt>
                <c:pt idx="14902">
                  <c:v>0.624475</c:v>
                </c:pt>
                <c:pt idx="14903">
                  <c:v>0.62431499999999995</c:v>
                </c:pt>
                <c:pt idx="14904">
                  <c:v>0.62415600000000004</c:v>
                </c:pt>
                <c:pt idx="14905">
                  <c:v>0.62399700000000002</c:v>
                </c:pt>
                <c:pt idx="14906">
                  <c:v>0.62383900000000003</c:v>
                </c:pt>
                <c:pt idx="14907">
                  <c:v>0.62368000000000001</c:v>
                </c:pt>
                <c:pt idx="14908">
                  <c:v>0.62352300000000005</c:v>
                </c:pt>
                <c:pt idx="14909">
                  <c:v>0.62336599999999998</c:v>
                </c:pt>
                <c:pt idx="14910">
                  <c:v>0.62320900000000001</c:v>
                </c:pt>
                <c:pt idx="14911">
                  <c:v>0.62305200000000005</c:v>
                </c:pt>
                <c:pt idx="14912">
                  <c:v>0.62289600000000001</c:v>
                </c:pt>
                <c:pt idx="14913">
                  <c:v>0.62274099999999999</c:v>
                </c:pt>
                <c:pt idx="14914">
                  <c:v>0.62258500000000006</c:v>
                </c:pt>
                <c:pt idx="14915">
                  <c:v>0.62243099999999996</c:v>
                </c:pt>
                <c:pt idx="14916">
                  <c:v>0.62227600000000005</c:v>
                </c:pt>
                <c:pt idx="14917">
                  <c:v>0.62212199999999995</c:v>
                </c:pt>
                <c:pt idx="14918">
                  <c:v>0.62196899999999999</c:v>
                </c:pt>
                <c:pt idx="14919">
                  <c:v>0.62181600000000004</c:v>
                </c:pt>
                <c:pt idx="14920">
                  <c:v>0.62166299999999997</c:v>
                </c:pt>
                <c:pt idx="14921">
                  <c:v>0.62151100000000004</c:v>
                </c:pt>
                <c:pt idx="14922">
                  <c:v>0.62135899999999999</c:v>
                </c:pt>
                <c:pt idx="14923">
                  <c:v>0.62120799999999998</c:v>
                </c:pt>
                <c:pt idx="14924">
                  <c:v>0.62105699999999997</c:v>
                </c:pt>
                <c:pt idx="14925">
                  <c:v>0.62090699999999999</c:v>
                </c:pt>
                <c:pt idx="14926">
                  <c:v>0.620757</c:v>
                </c:pt>
                <c:pt idx="14927">
                  <c:v>0.62060800000000005</c:v>
                </c:pt>
                <c:pt idx="14928">
                  <c:v>0.62045899999999998</c:v>
                </c:pt>
                <c:pt idx="14929">
                  <c:v>0.62031000000000003</c:v>
                </c:pt>
                <c:pt idx="14930">
                  <c:v>0.62016199999999999</c:v>
                </c:pt>
                <c:pt idx="14931">
                  <c:v>0.62001499999999998</c:v>
                </c:pt>
                <c:pt idx="14932">
                  <c:v>0.61986799999999997</c:v>
                </c:pt>
                <c:pt idx="14933">
                  <c:v>0.61972099999999997</c:v>
                </c:pt>
                <c:pt idx="14934">
                  <c:v>0.61957499999999999</c:v>
                </c:pt>
                <c:pt idx="14935">
                  <c:v>0.61943000000000004</c:v>
                </c:pt>
                <c:pt idx="14936">
                  <c:v>0.61928499999999997</c:v>
                </c:pt>
                <c:pt idx="14937">
                  <c:v>0.61914000000000002</c:v>
                </c:pt>
                <c:pt idx="14938">
                  <c:v>0.61899599999999999</c:v>
                </c:pt>
                <c:pt idx="14939">
                  <c:v>0.61885299999999999</c:v>
                </c:pt>
                <c:pt idx="14940">
                  <c:v>0.61870999999999998</c:v>
                </c:pt>
                <c:pt idx="14941">
                  <c:v>0.61856699999999998</c:v>
                </c:pt>
                <c:pt idx="14942">
                  <c:v>0.618425</c:v>
                </c:pt>
                <c:pt idx="14943">
                  <c:v>0.61828399999999994</c:v>
                </c:pt>
                <c:pt idx="14944">
                  <c:v>0.618143</c:v>
                </c:pt>
                <c:pt idx="14945">
                  <c:v>0.61800200000000005</c:v>
                </c:pt>
                <c:pt idx="14946">
                  <c:v>0.61786200000000002</c:v>
                </c:pt>
                <c:pt idx="14947">
                  <c:v>0.61772300000000002</c:v>
                </c:pt>
                <c:pt idx="14948">
                  <c:v>0.61758400000000002</c:v>
                </c:pt>
                <c:pt idx="14949">
                  <c:v>0.61744600000000005</c:v>
                </c:pt>
                <c:pt idx="14950">
                  <c:v>0.61730799999999997</c:v>
                </c:pt>
                <c:pt idx="14951">
                  <c:v>0.61717100000000003</c:v>
                </c:pt>
                <c:pt idx="14952">
                  <c:v>0.61703399999999997</c:v>
                </c:pt>
                <c:pt idx="14953">
                  <c:v>0.61689799999999995</c:v>
                </c:pt>
                <c:pt idx="14954">
                  <c:v>0.61676299999999995</c:v>
                </c:pt>
                <c:pt idx="14955">
                  <c:v>0.61662799999999995</c:v>
                </c:pt>
                <c:pt idx="14956">
                  <c:v>0.61649299999999996</c:v>
                </c:pt>
                <c:pt idx="14957">
                  <c:v>0.61635899999999999</c:v>
                </c:pt>
                <c:pt idx="14958">
                  <c:v>0.61622600000000005</c:v>
                </c:pt>
                <c:pt idx="14959">
                  <c:v>0.616093</c:v>
                </c:pt>
                <c:pt idx="14960">
                  <c:v>0.61596099999999998</c:v>
                </c:pt>
                <c:pt idx="14961">
                  <c:v>0.61582899999999996</c:v>
                </c:pt>
                <c:pt idx="14962">
                  <c:v>0.61569799999999997</c:v>
                </c:pt>
                <c:pt idx="14963">
                  <c:v>0.615568</c:v>
                </c:pt>
                <c:pt idx="14964">
                  <c:v>0.61543800000000004</c:v>
                </c:pt>
                <c:pt idx="14965">
                  <c:v>0.61530899999999999</c:v>
                </c:pt>
                <c:pt idx="14966">
                  <c:v>0.61517999999999995</c:v>
                </c:pt>
                <c:pt idx="14967">
                  <c:v>0.61505200000000004</c:v>
                </c:pt>
                <c:pt idx="14968">
                  <c:v>0.61492400000000003</c:v>
                </c:pt>
                <c:pt idx="14969">
                  <c:v>0.61479700000000004</c:v>
                </c:pt>
                <c:pt idx="14970">
                  <c:v>0.61467099999999997</c:v>
                </c:pt>
                <c:pt idx="14971">
                  <c:v>0.61454500000000001</c:v>
                </c:pt>
                <c:pt idx="14972">
                  <c:v>0.61441999999999997</c:v>
                </c:pt>
                <c:pt idx="14973">
                  <c:v>0.61429500000000004</c:v>
                </c:pt>
                <c:pt idx="14974">
                  <c:v>0.61417100000000002</c:v>
                </c:pt>
                <c:pt idx="14975">
                  <c:v>0.61404800000000004</c:v>
                </c:pt>
                <c:pt idx="14976">
                  <c:v>0.61392500000000005</c:v>
                </c:pt>
                <c:pt idx="14977">
                  <c:v>0.61380299999999999</c:v>
                </c:pt>
                <c:pt idx="14978">
                  <c:v>0.61368100000000003</c:v>
                </c:pt>
                <c:pt idx="14979">
                  <c:v>0.61355999999999999</c:v>
                </c:pt>
                <c:pt idx="14980">
                  <c:v>0.61343999999999999</c:v>
                </c:pt>
                <c:pt idx="14981">
                  <c:v>0.61331999999999998</c:v>
                </c:pt>
                <c:pt idx="14982">
                  <c:v>0.613201</c:v>
                </c:pt>
                <c:pt idx="14983">
                  <c:v>0.61308300000000004</c:v>
                </c:pt>
                <c:pt idx="14984">
                  <c:v>0.61296499999999998</c:v>
                </c:pt>
                <c:pt idx="14985">
                  <c:v>0.61284700000000003</c:v>
                </c:pt>
                <c:pt idx="14986">
                  <c:v>0.61273100000000003</c:v>
                </c:pt>
                <c:pt idx="14987">
                  <c:v>0.61261500000000002</c:v>
                </c:pt>
                <c:pt idx="14988">
                  <c:v>0.61249900000000002</c:v>
                </c:pt>
                <c:pt idx="14989">
                  <c:v>0.61238400000000004</c:v>
                </c:pt>
                <c:pt idx="14990">
                  <c:v>0.61226999999999998</c:v>
                </c:pt>
                <c:pt idx="14991">
                  <c:v>0.61215600000000003</c:v>
                </c:pt>
                <c:pt idx="14992">
                  <c:v>0.612043</c:v>
                </c:pt>
                <c:pt idx="14993">
                  <c:v>0.611931</c:v>
                </c:pt>
                <c:pt idx="14994">
                  <c:v>0.611819</c:v>
                </c:pt>
                <c:pt idx="14995">
                  <c:v>0.61170800000000003</c:v>
                </c:pt>
                <c:pt idx="14996">
                  <c:v>0.61159699999999995</c:v>
                </c:pt>
                <c:pt idx="14997">
                  <c:v>0.611487</c:v>
                </c:pt>
                <c:pt idx="14998">
                  <c:v>0.61137799999999998</c:v>
                </c:pt>
                <c:pt idx="14999">
                  <c:v>0.61126899999999995</c:v>
                </c:pt>
                <c:pt idx="15000">
                  <c:v>0.61116099999999995</c:v>
                </c:pt>
                <c:pt idx="15001">
                  <c:v>0.61105399999999999</c:v>
                </c:pt>
                <c:pt idx="15002">
                  <c:v>0.61094700000000002</c:v>
                </c:pt>
                <c:pt idx="15003">
                  <c:v>0.61084099999999997</c:v>
                </c:pt>
                <c:pt idx="15004">
                  <c:v>0.61073500000000003</c:v>
                </c:pt>
                <c:pt idx="15005">
                  <c:v>0.61063000000000001</c:v>
                </c:pt>
                <c:pt idx="15006">
                  <c:v>0.61052600000000001</c:v>
                </c:pt>
                <c:pt idx="15007">
                  <c:v>0.61042200000000002</c:v>
                </c:pt>
                <c:pt idx="15008">
                  <c:v>0.61031899999999994</c:v>
                </c:pt>
                <c:pt idx="15009">
                  <c:v>0.61021700000000001</c:v>
                </c:pt>
                <c:pt idx="15010">
                  <c:v>0.61011499999999996</c:v>
                </c:pt>
                <c:pt idx="15011">
                  <c:v>0.61001399999999995</c:v>
                </c:pt>
                <c:pt idx="15012">
                  <c:v>0.60991300000000004</c:v>
                </c:pt>
                <c:pt idx="15013">
                  <c:v>0.60981300000000005</c:v>
                </c:pt>
                <c:pt idx="15014">
                  <c:v>0.60971299999999995</c:v>
                </c:pt>
                <c:pt idx="15015">
                  <c:v>0.60961399999999999</c:v>
                </c:pt>
                <c:pt idx="15016">
                  <c:v>0.60951599999999995</c:v>
                </c:pt>
                <c:pt idx="15017">
                  <c:v>0.60941900000000004</c:v>
                </c:pt>
                <c:pt idx="15018">
                  <c:v>0.60932200000000003</c:v>
                </c:pt>
                <c:pt idx="15019">
                  <c:v>0.60922500000000002</c:v>
                </c:pt>
                <c:pt idx="15020">
                  <c:v>0.60912900000000003</c:v>
                </c:pt>
                <c:pt idx="15021">
                  <c:v>0.60903399999999996</c:v>
                </c:pt>
                <c:pt idx="15022">
                  <c:v>0.60894000000000004</c:v>
                </c:pt>
                <c:pt idx="15023">
                  <c:v>0.608846</c:v>
                </c:pt>
                <c:pt idx="15024">
                  <c:v>0.60875199999999996</c:v>
                </c:pt>
                <c:pt idx="15025">
                  <c:v>0.60865899999999995</c:v>
                </c:pt>
                <c:pt idx="15026">
                  <c:v>0.60856699999999997</c:v>
                </c:pt>
                <c:pt idx="15027">
                  <c:v>0.60847499999999999</c:v>
                </c:pt>
                <c:pt idx="15028">
                  <c:v>0.60838400000000004</c:v>
                </c:pt>
                <c:pt idx="15029">
                  <c:v>0.608294</c:v>
                </c:pt>
                <c:pt idx="15030">
                  <c:v>0.60820399999999997</c:v>
                </c:pt>
                <c:pt idx="15031">
                  <c:v>0.60811499999999996</c:v>
                </c:pt>
                <c:pt idx="15032">
                  <c:v>0.60802599999999996</c:v>
                </c:pt>
                <c:pt idx="15033">
                  <c:v>0.60793799999999998</c:v>
                </c:pt>
                <c:pt idx="15034">
                  <c:v>0.60785</c:v>
                </c:pt>
                <c:pt idx="15035">
                  <c:v>0.60776300000000005</c:v>
                </c:pt>
                <c:pt idx="15036">
                  <c:v>0.60767599999999999</c:v>
                </c:pt>
                <c:pt idx="15037">
                  <c:v>0.60759099999999999</c:v>
                </c:pt>
                <c:pt idx="15038">
                  <c:v>0.60750499999999996</c:v>
                </c:pt>
                <c:pt idx="15039">
                  <c:v>0.60741999999999996</c:v>
                </c:pt>
                <c:pt idx="15040">
                  <c:v>0.60733599999999999</c:v>
                </c:pt>
                <c:pt idx="15041">
                  <c:v>0.60725300000000004</c:v>
                </c:pt>
                <c:pt idx="15042">
                  <c:v>0.60716899999999996</c:v>
                </c:pt>
                <c:pt idx="15043">
                  <c:v>0.60708700000000004</c:v>
                </c:pt>
                <c:pt idx="15044">
                  <c:v>0.60700500000000002</c:v>
                </c:pt>
                <c:pt idx="15045">
                  <c:v>0.60692299999999999</c:v>
                </c:pt>
                <c:pt idx="15046">
                  <c:v>0.60684199999999999</c:v>
                </c:pt>
                <c:pt idx="15047">
                  <c:v>0.60676200000000002</c:v>
                </c:pt>
                <c:pt idx="15048">
                  <c:v>0.60668200000000005</c:v>
                </c:pt>
                <c:pt idx="15049">
                  <c:v>0.606603</c:v>
                </c:pt>
                <c:pt idx="15050">
                  <c:v>0.60652399999999995</c:v>
                </c:pt>
                <c:pt idx="15051">
                  <c:v>0.60644600000000004</c:v>
                </c:pt>
                <c:pt idx="15052">
                  <c:v>0.60636800000000002</c:v>
                </c:pt>
                <c:pt idx="15053">
                  <c:v>0.60629100000000002</c:v>
                </c:pt>
                <c:pt idx="15054">
                  <c:v>0.60621400000000003</c:v>
                </c:pt>
                <c:pt idx="15055">
                  <c:v>0.60613799999999995</c:v>
                </c:pt>
                <c:pt idx="15056">
                  <c:v>0.60606199999999999</c:v>
                </c:pt>
                <c:pt idx="15057">
                  <c:v>0.60598700000000005</c:v>
                </c:pt>
                <c:pt idx="15058">
                  <c:v>0.60591200000000001</c:v>
                </c:pt>
                <c:pt idx="15059">
                  <c:v>0.60583799999999999</c:v>
                </c:pt>
                <c:pt idx="15060">
                  <c:v>0.60576399999999997</c:v>
                </c:pt>
                <c:pt idx="15061">
                  <c:v>0.60569099999999998</c:v>
                </c:pt>
                <c:pt idx="15062">
                  <c:v>0.60561799999999999</c:v>
                </c:pt>
                <c:pt idx="15063">
                  <c:v>0.60554600000000003</c:v>
                </c:pt>
                <c:pt idx="15064">
                  <c:v>0.60547399999999996</c:v>
                </c:pt>
                <c:pt idx="15065">
                  <c:v>0.605402</c:v>
                </c:pt>
                <c:pt idx="15066">
                  <c:v>0.60533099999999995</c:v>
                </c:pt>
                <c:pt idx="15067">
                  <c:v>0.60526100000000005</c:v>
                </c:pt>
                <c:pt idx="15068">
                  <c:v>0.60519100000000003</c:v>
                </c:pt>
                <c:pt idx="15069">
                  <c:v>0.60512200000000005</c:v>
                </c:pt>
                <c:pt idx="15070">
                  <c:v>0.60505299999999995</c:v>
                </c:pt>
                <c:pt idx="15071">
                  <c:v>0.60498399999999997</c:v>
                </c:pt>
                <c:pt idx="15072">
                  <c:v>0.60491600000000001</c:v>
                </c:pt>
                <c:pt idx="15073">
                  <c:v>0.60484800000000005</c:v>
                </c:pt>
                <c:pt idx="15074">
                  <c:v>0.60478100000000001</c:v>
                </c:pt>
                <c:pt idx="15075">
                  <c:v>0.60471399999999997</c:v>
                </c:pt>
                <c:pt idx="15076">
                  <c:v>0.60464799999999996</c:v>
                </c:pt>
                <c:pt idx="15077">
                  <c:v>0.60458199999999995</c:v>
                </c:pt>
                <c:pt idx="15078">
                  <c:v>0.60451600000000005</c:v>
                </c:pt>
                <c:pt idx="15079">
                  <c:v>0.60445099999999996</c:v>
                </c:pt>
                <c:pt idx="15080">
                  <c:v>0.60438700000000001</c:v>
                </c:pt>
                <c:pt idx="15081">
                  <c:v>0.60432200000000003</c:v>
                </c:pt>
                <c:pt idx="15082">
                  <c:v>0.60425799999999996</c:v>
                </c:pt>
                <c:pt idx="15083">
                  <c:v>0.60419500000000004</c:v>
                </c:pt>
                <c:pt idx="15084">
                  <c:v>0.604132</c:v>
                </c:pt>
                <c:pt idx="15085">
                  <c:v>0.60406899999999997</c:v>
                </c:pt>
                <c:pt idx="15086">
                  <c:v>0.60400699999999996</c:v>
                </c:pt>
                <c:pt idx="15087">
                  <c:v>0.60394499999999995</c:v>
                </c:pt>
                <c:pt idx="15088">
                  <c:v>0.60388399999999998</c:v>
                </c:pt>
                <c:pt idx="15089">
                  <c:v>0.603823</c:v>
                </c:pt>
                <c:pt idx="15090">
                  <c:v>0.60376200000000002</c:v>
                </c:pt>
                <c:pt idx="15091">
                  <c:v>0.60370199999999996</c:v>
                </c:pt>
                <c:pt idx="15092">
                  <c:v>0.60364200000000001</c:v>
                </c:pt>
                <c:pt idx="15093">
                  <c:v>0.60358199999999995</c:v>
                </c:pt>
                <c:pt idx="15094">
                  <c:v>0.60352300000000003</c:v>
                </c:pt>
                <c:pt idx="15095">
                  <c:v>0.603464</c:v>
                </c:pt>
                <c:pt idx="15096">
                  <c:v>0.60340499999999997</c:v>
                </c:pt>
                <c:pt idx="15097">
                  <c:v>0.60334699999999997</c:v>
                </c:pt>
                <c:pt idx="15098">
                  <c:v>0.60328899999999996</c:v>
                </c:pt>
                <c:pt idx="15099">
                  <c:v>0.60323199999999999</c:v>
                </c:pt>
                <c:pt idx="15100">
                  <c:v>0.60317500000000002</c:v>
                </c:pt>
                <c:pt idx="15101">
                  <c:v>0.60311800000000004</c:v>
                </c:pt>
                <c:pt idx="15102">
                  <c:v>0.60306199999999999</c:v>
                </c:pt>
                <c:pt idx="15103">
                  <c:v>0.60300600000000004</c:v>
                </c:pt>
                <c:pt idx="15104">
                  <c:v>0.60294999999999999</c:v>
                </c:pt>
                <c:pt idx="15105">
                  <c:v>0.60289400000000004</c:v>
                </c:pt>
                <c:pt idx="15106">
                  <c:v>0.60283900000000001</c:v>
                </c:pt>
                <c:pt idx="15107">
                  <c:v>0.60278399999999999</c:v>
                </c:pt>
                <c:pt idx="15108">
                  <c:v>0.60272999999999999</c:v>
                </c:pt>
                <c:pt idx="15109">
                  <c:v>0.60267599999999999</c:v>
                </c:pt>
                <c:pt idx="15110">
                  <c:v>0.60262199999999999</c:v>
                </c:pt>
                <c:pt idx="15111">
                  <c:v>0.60256799999999999</c:v>
                </c:pt>
                <c:pt idx="15112">
                  <c:v>0.60251500000000002</c:v>
                </c:pt>
                <c:pt idx="15113">
                  <c:v>0.60246200000000005</c:v>
                </c:pt>
                <c:pt idx="15114">
                  <c:v>0.60240899999999997</c:v>
                </c:pt>
                <c:pt idx="15115">
                  <c:v>0.60235700000000003</c:v>
                </c:pt>
                <c:pt idx="15116">
                  <c:v>0.60230499999999998</c:v>
                </c:pt>
                <c:pt idx="15117">
                  <c:v>0.60225300000000004</c:v>
                </c:pt>
                <c:pt idx="15118">
                  <c:v>0.60220200000000002</c:v>
                </c:pt>
                <c:pt idx="15119">
                  <c:v>0.60214999999999996</c:v>
                </c:pt>
                <c:pt idx="15120">
                  <c:v>0.60209900000000005</c:v>
                </c:pt>
                <c:pt idx="15121">
                  <c:v>0.60204899999999995</c:v>
                </c:pt>
                <c:pt idx="15122">
                  <c:v>0.60199800000000003</c:v>
                </c:pt>
                <c:pt idx="15123">
                  <c:v>0.60194800000000004</c:v>
                </c:pt>
                <c:pt idx="15124">
                  <c:v>0.60189800000000004</c:v>
                </c:pt>
                <c:pt idx="15125">
                  <c:v>0.60184800000000005</c:v>
                </c:pt>
                <c:pt idx="15126">
                  <c:v>0.60179899999999997</c:v>
                </c:pt>
                <c:pt idx="15127">
                  <c:v>0.60175000000000001</c:v>
                </c:pt>
                <c:pt idx="15128">
                  <c:v>0.60170100000000004</c:v>
                </c:pt>
                <c:pt idx="15129">
                  <c:v>0.60165199999999996</c:v>
                </c:pt>
                <c:pt idx="15130">
                  <c:v>0.60160400000000003</c:v>
                </c:pt>
                <c:pt idx="15131">
                  <c:v>0.60155599999999998</c:v>
                </c:pt>
                <c:pt idx="15132">
                  <c:v>0.60150800000000004</c:v>
                </c:pt>
                <c:pt idx="15133">
                  <c:v>0.60145999999999999</c:v>
                </c:pt>
                <c:pt idx="15134">
                  <c:v>0.60141299999999998</c:v>
                </c:pt>
                <c:pt idx="15135">
                  <c:v>0.60136599999999996</c:v>
                </c:pt>
                <c:pt idx="15136">
                  <c:v>0.60131900000000005</c:v>
                </c:pt>
                <c:pt idx="15137">
                  <c:v>0.60127200000000003</c:v>
                </c:pt>
                <c:pt idx="15138">
                  <c:v>0.60122500000000001</c:v>
                </c:pt>
                <c:pt idx="15139">
                  <c:v>0.60117900000000002</c:v>
                </c:pt>
                <c:pt idx="15140">
                  <c:v>0.60113300000000003</c:v>
                </c:pt>
                <c:pt idx="15141">
                  <c:v>0.60108700000000004</c:v>
                </c:pt>
                <c:pt idx="15142">
                  <c:v>0.60104100000000005</c:v>
                </c:pt>
                <c:pt idx="15143">
                  <c:v>0.60099599999999997</c:v>
                </c:pt>
                <c:pt idx="15144">
                  <c:v>0.60094999999999998</c:v>
                </c:pt>
                <c:pt idx="15145">
                  <c:v>0.60090500000000002</c:v>
                </c:pt>
                <c:pt idx="15146">
                  <c:v>0.60085999999999995</c:v>
                </c:pt>
                <c:pt idx="15147">
                  <c:v>0.60081600000000002</c:v>
                </c:pt>
                <c:pt idx="15148">
                  <c:v>0.60077100000000005</c:v>
                </c:pt>
                <c:pt idx="15149">
                  <c:v>0.60072700000000001</c:v>
                </c:pt>
                <c:pt idx="15150">
                  <c:v>0.60068299999999997</c:v>
                </c:pt>
                <c:pt idx="15151">
                  <c:v>0.60063900000000003</c:v>
                </c:pt>
                <c:pt idx="15152">
                  <c:v>0.60059499999999999</c:v>
                </c:pt>
                <c:pt idx="15153">
                  <c:v>0.60055199999999997</c:v>
                </c:pt>
                <c:pt idx="15154">
                  <c:v>0.60050800000000004</c:v>
                </c:pt>
                <c:pt idx="15155">
                  <c:v>0.60046500000000003</c:v>
                </c:pt>
                <c:pt idx="15156">
                  <c:v>0.60042200000000001</c:v>
                </c:pt>
                <c:pt idx="15157">
                  <c:v>0.600379</c:v>
                </c:pt>
                <c:pt idx="15158">
                  <c:v>0.60033700000000001</c:v>
                </c:pt>
                <c:pt idx="15159">
                  <c:v>0.60029399999999999</c:v>
                </c:pt>
                <c:pt idx="15160">
                  <c:v>0.60025200000000001</c:v>
                </c:pt>
                <c:pt idx="15161">
                  <c:v>0.60021000000000002</c:v>
                </c:pt>
                <c:pt idx="15162">
                  <c:v>0.60016800000000003</c:v>
                </c:pt>
                <c:pt idx="15163">
                  <c:v>0.60012600000000005</c:v>
                </c:pt>
                <c:pt idx="15164">
                  <c:v>0.60008399999999995</c:v>
                </c:pt>
                <c:pt idx="15165">
                  <c:v>0.60004299999999999</c:v>
                </c:pt>
                <c:pt idx="15166">
                  <c:v>0.60000100000000001</c:v>
                </c:pt>
                <c:pt idx="15167">
                  <c:v>0.59996000000000005</c:v>
                </c:pt>
                <c:pt idx="15168">
                  <c:v>0.59991899999999998</c:v>
                </c:pt>
                <c:pt idx="15169">
                  <c:v>0.59987800000000002</c:v>
                </c:pt>
                <c:pt idx="15170">
                  <c:v>0.59983699999999995</c:v>
                </c:pt>
                <c:pt idx="15171">
                  <c:v>0.59979700000000002</c:v>
                </c:pt>
                <c:pt idx="15172">
                  <c:v>0.59975599999999996</c:v>
                </c:pt>
                <c:pt idx="15173">
                  <c:v>0.59971600000000003</c:v>
                </c:pt>
                <c:pt idx="15174">
                  <c:v>0.59967499999999996</c:v>
                </c:pt>
                <c:pt idx="15175">
                  <c:v>0.59963500000000003</c:v>
                </c:pt>
                <c:pt idx="15176">
                  <c:v>0.59959499999999999</c:v>
                </c:pt>
                <c:pt idx="15177">
                  <c:v>0.59955599999999998</c:v>
                </c:pt>
                <c:pt idx="15178">
                  <c:v>0.59951600000000005</c:v>
                </c:pt>
                <c:pt idx="15179">
                  <c:v>0.59947600000000001</c:v>
                </c:pt>
                <c:pt idx="15180">
                  <c:v>0.599437</c:v>
                </c:pt>
                <c:pt idx="15181">
                  <c:v>0.59939799999999999</c:v>
                </c:pt>
                <c:pt idx="15182">
                  <c:v>0.59935799999999995</c:v>
                </c:pt>
                <c:pt idx="15183">
                  <c:v>0.59931900000000005</c:v>
                </c:pt>
                <c:pt idx="15184">
                  <c:v>0.59928000000000003</c:v>
                </c:pt>
                <c:pt idx="15185">
                  <c:v>0.59924200000000005</c:v>
                </c:pt>
                <c:pt idx="15186">
                  <c:v>0.59920300000000004</c:v>
                </c:pt>
                <c:pt idx="15187">
                  <c:v>0.59916400000000003</c:v>
                </c:pt>
                <c:pt idx="15188">
                  <c:v>0.59912600000000005</c:v>
                </c:pt>
                <c:pt idx="15189">
                  <c:v>0.59908799999999995</c:v>
                </c:pt>
                <c:pt idx="15190">
                  <c:v>0.59904900000000005</c:v>
                </c:pt>
                <c:pt idx="15191">
                  <c:v>0.59901099999999996</c:v>
                </c:pt>
                <c:pt idx="15192">
                  <c:v>0.59897299999999998</c:v>
                </c:pt>
                <c:pt idx="15193">
                  <c:v>0.598935</c:v>
                </c:pt>
                <c:pt idx="15194">
                  <c:v>0.59889700000000001</c:v>
                </c:pt>
                <c:pt idx="15195">
                  <c:v>0.59885999999999995</c:v>
                </c:pt>
                <c:pt idx="15196">
                  <c:v>0.59882199999999997</c:v>
                </c:pt>
                <c:pt idx="15197">
                  <c:v>0.59878500000000001</c:v>
                </c:pt>
                <c:pt idx="15198">
                  <c:v>0.59874700000000003</c:v>
                </c:pt>
                <c:pt idx="15199">
                  <c:v>0.59870999999999996</c:v>
                </c:pt>
                <c:pt idx="15200">
                  <c:v>0.59867300000000001</c:v>
                </c:pt>
                <c:pt idx="15201">
                  <c:v>0.59863599999999995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47D8-4A69-A37D-37EB098527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9685080"/>
        <c:axId val="359684296"/>
      </c:scatterChart>
      <c:valAx>
        <c:axId val="359685080"/>
        <c:scaling>
          <c:orientation val="minMax"/>
          <c:max val="160"/>
          <c:min val="0"/>
        </c:scaling>
        <c:delete val="1"/>
        <c:axPos val="b"/>
        <c:numFmt formatCode="General" sourceLinked="1"/>
        <c:majorTickMark val="none"/>
        <c:minorTickMark val="none"/>
        <c:tickLblPos val="nextTo"/>
        <c:crossAx val="359684296"/>
        <c:crosses val="autoZero"/>
        <c:crossBetween val="midCat"/>
        <c:majorUnit val="20"/>
      </c:valAx>
      <c:valAx>
        <c:axId val="359684296"/>
        <c:scaling>
          <c:orientation val="minMax"/>
          <c:max val="0.8"/>
          <c:min val="0.5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59685080"/>
        <c:crosses val="autoZero"/>
        <c:crossBetween val="midCat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0.55984</cdr:x>
      <cdr:y>0.17732</cdr:y>
    </cdr:from>
    <cdr:to>
      <cdr:x>0.55984</cdr:x>
      <cdr:y>0.92067</cdr:y>
    </cdr:to>
    <cdr:cxnSp macro="">
      <cdr:nvCxnSpPr>
        <cdr:cNvPr id="8" name="직선 연결선 7"/>
        <cdr:cNvCxnSpPr/>
      </cdr:nvCxnSpPr>
      <cdr:spPr>
        <a:xfrm xmlns:a="http://schemas.openxmlformats.org/drawingml/2006/main">
          <a:off x="4990097" y="502187"/>
          <a:ext cx="0" cy="2105247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bg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10.xml><?xml version="1.0" encoding="utf-8"?>
<c:userShapes xmlns:c="http://schemas.openxmlformats.org/drawingml/2006/chart">
  <cdr:relSizeAnchor xmlns:cdr="http://schemas.openxmlformats.org/drawingml/2006/chartDrawing">
    <cdr:from>
      <cdr:x>0.55984</cdr:x>
      <cdr:y>0.17732</cdr:y>
    </cdr:from>
    <cdr:to>
      <cdr:x>0.55984</cdr:x>
      <cdr:y>0.92067</cdr:y>
    </cdr:to>
    <cdr:cxnSp macro="">
      <cdr:nvCxnSpPr>
        <cdr:cNvPr id="8" name="직선 연결선 7"/>
        <cdr:cNvCxnSpPr/>
      </cdr:nvCxnSpPr>
      <cdr:spPr>
        <a:xfrm xmlns:a="http://schemas.openxmlformats.org/drawingml/2006/main">
          <a:off x="4990097" y="502187"/>
          <a:ext cx="0" cy="2105247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bg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FA8617E-35F8-4D13-9F3F-8A36270342D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38FF6E8-C875-4518-8036-BE049D1FABC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878639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38FF6E8-C875-4518-8036-BE049D1FABCC}" type="slidenum">
              <a:rPr lang="ko-KR" altLang="en-US" smtClean="0"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342247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세 번째 분수만 </a:t>
            </a:r>
            <a:r>
              <a:rPr lang="ko-KR" altLang="en-US" dirty="0" err="1" smtClean="0"/>
              <a:t>작은거</a:t>
            </a:r>
            <a:r>
              <a:rPr lang="ko-KR" altLang="en-US" dirty="0" smtClean="0"/>
              <a:t> 수정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38FF6E8-C875-4518-8036-BE049D1FABCC}" type="slidenum">
              <a:rPr lang="ko-KR" altLang="en-US" smtClean="0"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248919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Y</a:t>
            </a:r>
            <a:r>
              <a:rPr lang="ko-KR" altLang="en-US" dirty="0" smtClean="0"/>
              <a:t>축 글씨체 바꾸기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38FF6E8-C875-4518-8036-BE049D1FABCC}" type="slidenum">
              <a:rPr lang="ko-KR" altLang="en-US" smtClean="0"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295059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123259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42607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364480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9457007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15117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529738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970056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514547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06160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2595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81708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1306882"/>
            <a:ext cx="2640594" cy="348709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1301001"/>
            <a:ext cx="150125" cy="349200"/>
          </a:xfrm>
          <a:prstGeom prst="homePlat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/>
          <p:cNvSpPr txBox="1"/>
          <p:nvPr userDrawn="1"/>
        </p:nvSpPr>
        <p:spPr>
          <a:xfrm>
            <a:off x="198652" y="1663525"/>
            <a:ext cx="241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 and Justification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TextBox 11"/>
          <p:cNvSpPr txBox="1"/>
          <p:nvPr userDrawn="1"/>
        </p:nvSpPr>
        <p:spPr>
          <a:xfrm>
            <a:off x="0" y="275050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 userDrawn="1"/>
        </p:nvSpPr>
        <p:spPr>
          <a:xfrm>
            <a:off x="8022" y="345167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after the Flight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198652" y="2323925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0" y="4177710"/>
            <a:ext cx="26116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Maximizing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the Productivity of the Meeting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6" name="TextBox 15"/>
          <p:cNvSpPr txBox="1"/>
          <p:nvPr userDrawn="1"/>
        </p:nvSpPr>
        <p:spPr>
          <a:xfrm>
            <a:off x="0" y="51683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7" name="TextBox 16"/>
          <p:cNvSpPr txBox="1"/>
          <p:nvPr userDrawn="1"/>
        </p:nvSpPr>
        <p:spPr>
          <a:xfrm>
            <a:off x="0" y="56128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0" name="TextBox 9"/>
          <p:cNvSpPr txBox="1"/>
          <p:nvPr userDrawn="1"/>
        </p:nvSpPr>
        <p:spPr>
          <a:xfrm>
            <a:off x="198652" y="1290636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b="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8" name="직선 연결선 17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770371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1680356"/>
            <a:ext cx="2640594" cy="617760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오각형 6"/>
          <p:cNvSpPr/>
          <p:nvPr userDrawn="1"/>
        </p:nvSpPr>
        <p:spPr>
          <a:xfrm>
            <a:off x="5937" y="1677090"/>
            <a:ext cx="150125" cy="619200"/>
          </a:xfrm>
          <a:prstGeom prst="homePlat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198652" y="1290636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198652" y="1663525"/>
            <a:ext cx="241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 and Justification</a:t>
            </a:r>
            <a:endParaRPr lang="ko-KR" altLang="en-US" b="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0" name="TextBox 9"/>
          <p:cNvSpPr txBox="1"/>
          <p:nvPr userDrawn="1"/>
        </p:nvSpPr>
        <p:spPr>
          <a:xfrm>
            <a:off x="0" y="275050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8022" y="345167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after the Flight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TextBox 11"/>
          <p:cNvSpPr txBox="1"/>
          <p:nvPr userDrawn="1"/>
        </p:nvSpPr>
        <p:spPr>
          <a:xfrm>
            <a:off x="198652" y="2323925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0" y="4177710"/>
            <a:ext cx="26116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Maximizing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the Productivity of the Meeting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 userDrawn="1"/>
        </p:nvSpPr>
        <p:spPr>
          <a:xfrm>
            <a:off x="0" y="51683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0" y="56128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6" name="직선 연결선 1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687926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2326740"/>
            <a:ext cx="2640594" cy="348709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오각형 6"/>
          <p:cNvSpPr/>
          <p:nvPr userDrawn="1"/>
        </p:nvSpPr>
        <p:spPr>
          <a:xfrm>
            <a:off x="0" y="2324589"/>
            <a:ext cx="150125" cy="349200"/>
          </a:xfrm>
          <a:prstGeom prst="homePlat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198652" y="1290636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198652" y="1663525"/>
            <a:ext cx="241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 and Justification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0" name="TextBox 9"/>
          <p:cNvSpPr txBox="1"/>
          <p:nvPr userDrawn="1"/>
        </p:nvSpPr>
        <p:spPr>
          <a:xfrm>
            <a:off x="0" y="275050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8022" y="345167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after the Flight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TextBox 11"/>
          <p:cNvSpPr txBox="1"/>
          <p:nvPr userDrawn="1"/>
        </p:nvSpPr>
        <p:spPr>
          <a:xfrm>
            <a:off x="198652" y="2323925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b="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0" y="4177710"/>
            <a:ext cx="26116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Maximizing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the Productivity of the Meeting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 userDrawn="1"/>
        </p:nvSpPr>
        <p:spPr>
          <a:xfrm>
            <a:off x="0" y="51683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0" y="56128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6" name="직선 연결선 1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6639781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2769989"/>
            <a:ext cx="2640594" cy="617760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오각형 6"/>
          <p:cNvSpPr/>
          <p:nvPr userDrawn="1"/>
        </p:nvSpPr>
        <p:spPr>
          <a:xfrm>
            <a:off x="0" y="2761311"/>
            <a:ext cx="150125" cy="619200"/>
          </a:xfrm>
          <a:prstGeom prst="homePlat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198652" y="1290636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198652" y="1663525"/>
            <a:ext cx="241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 and Justification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0" name="TextBox 9"/>
          <p:cNvSpPr txBox="1"/>
          <p:nvPr userDrawn="1"/>
        </p:nvSpPr>
        <p:spPr>
          <a:xfrm>
            <a:off x="0" y="2751230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  <a:endParaRPr lang="ko-KR" altLang="en-US" b="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8022" y="345167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after the Flight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TextBox 11"/>
          <p:cNvSpPr txBox="1"/>
          <p:nvPr userDrawn="1"/>
        </p:nvSpPr>
        <p:spPr>
          <a:xfrm>
            <a:off x="198652" y="2323925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0" y="4177710"/>
            <a:ext cx="26116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Maximizing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the Productivity of the Meeting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 userDrawn="1"/>
        </p:nvSpPr>
        <p:spPr>
          <a:xfrm>
            <a:off x="0" y="51683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0" y="56128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6" name="직선 연결선 1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1875754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 userDrawn="1"/>
        </p:nvSpPr>
        <p:spPr>
          <a:xfrm>
            <a:off x="0" y="2751230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3465384"/>
            <a:ext cx="2640594" cy="617760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오각형 6"/>
          <p:cNvSpPr/>
          <p:nvPr userDrawn="1"/>
        </p:nvSpPr>
        <p:spPr>
          <a:xfrm>
            <a:off x="0" y="3457348"/>
            <a:ext cx="150125" cy="619200"/>
          </a:xfrm>
          <a:prstGeom prst="homePlat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198652" y="1290636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198652" y="1663525"/>
            <a:ext cx="241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 and Justification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8022" y="345167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</a:t>
            </a:r>
            <a:r>
              <a:rPr lang="en-US" altLang="ko-KR" b="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after the Flight</a:t>
            </a:r>
            <a:endParaRPr lang="ko-KR" altLang="en-US" b="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TextBox 11"/>
          <p:cNvSpPr txBox="1"/>
          <p:nvPr userDrawn="1"/>
        </p:nvSpPr>
        <p:spPr>
          <a:xfrm>
            <a:off x="198652" y="2323925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0" y="4177710"/>
            <a:ext cx="26116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Maximizing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the Productivity of the Meeting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 userDrawn="1"/>
        </p:nvSpPr>
        <p:spPr>
          <a:xfrm>
            <a:off x="0" y="51683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0" y="56128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6" name="직선 연결선 1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6338134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 userDrawn="1"/>
        </p:nvSpPr>
        <p:spPr>
          <a:xfrm>
            <a:off x="0" y="2751230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4209953"/>
            <a:ext cx="2640594" cy="822239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오각형 6"/>
          <p:cNvSpPr/>
          <p:nvPr userDrawn="1"/>
        </p:nvSpPr>
        <p:spPr>
          <a:xfrm>
            <a:off x="0" y="4201037"/>
            <a:ext cx="150125" cy="824155"/>
          </a:xfrm>
          <a:prstGeom prst="homePlat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198652" y="1290636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198652" y="1663525"/>
            <a:ext cx="241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 and Justification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8022" y="345167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after the Flight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TextBox 11"/>
          <p:cNvSpPr txBox="1"/>
          <p:nvPr userDrawn="1"/>
        </p:nvSpPr>
        <p:spPr>
          <a:xfrm>
            <a:off x="198652" y="2323925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0" y="4177710"/>
            <a:ext cx="26116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Maximizing</a:t>
            </a:r>
            <a:r>
              <a:rPr lang="en-US" altLang="ko-KR" b="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the Productivity of the Meeting</a:t>
            </a:r>
            <a:endParaRPr lang="ko-KR" altLang="en-US" b="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 userDrawn="1"/>
        </p:nvSpPr>
        <p:spPr>
          <a:xfrm>
            <a:off x="0" y="51683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0" y="56128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6" name="직선 연결선 1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377105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 userDrawn="1"/>
        </p:nvSpPr>
        <p:spPr>
          <a:xfrm>
            <a:off x="0" y="2751230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6" name="직사각형 5"/>
          <p:cNvSpPr/>
          <p:nvPr userDrawn="1"/>
        </p:nvSpPr>
        <p:spPr>
          <a:xfrm>
            <a:off x="0" y="5152610"/>
            <a:ext cx="2640594" cy="383580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오각형 6"/>
          <p:cNvSpPr/>
          <p:nvPr userDrawn="1"/>
        </p:nvSpPr>
        <p:spPr>
          <a:xfrm>
            <a:off x="0" y="5144205"/>
            <a:ext cx="150125" cy="384475"/>
          </a:xfrm>
          <a:prstGeom prst="homePlat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 userDrawn="1"/>
        </p:nvSpPr>
        <p:spPr>
          <a:xfrm>
            <a:off x="198652" y="1290636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198652" y="1663525"/>
            <a:ext cx="241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 and Justification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8022" y="345167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after the Flight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TextBox 11"/>
          <p:cNvSpPr txBox="1"/>
          <p:nvPr userDrawn="1"/>
        </p:nvSpPr>
        <p:spPr>
          <a:xfrm>
            <a:off x="198652" y="2323925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0" y="4177710"/>
            <a:ext cx="26116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Maximizing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the Productivity of the Meeting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 userDrawn="1"/>
        </p:nvSpPr>
        <p:spPr>
          <a:xfrm>
            <a:off x="0" y="51683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</a:t>
            </a:r>
            <a:endParaRPr lang="ko-KR" altLang="en-US" b="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0" y="56128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6" name="직선 연결선 1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4083505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/>
          <p:cNvSpPr txBox="1"/>
          <p:nvPr userDrawn="1"/>
        </p:nvSpPr>
        <p:spPr>
          <a:xfrm>
            <a:off x="0" y="51683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6" name="TextBox 5"/>
          <p:cNvSpPr txBox="1"/>
          <p:nvPr userDrawn="1"/>
        </p:nvSpPr>
        <p:spPr>
          <a:xfrm>
            <a:off x="0" y="2751230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7" name="직사각형 6"/>
          <p:cNvSpPr/>
          <p:nvPr userDrawn="1"/>
        </p:nvSpPr>
        <p:spPr>
          <a:xfrm>
            <a:off x="0" y="5602989"/>
            <a:ext cx="2640594" cy="383580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5594584"/>
            <a:ext cx="150125" cy="384475"/>
          </a:xfrm>
          <a:prstGeom prst="homePlat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Box 8"/>
          <p:cNvSpPr txBox="1"/>
          <p:nvPr userDrawn="1"/>
        </p:nvSpPr>
        <p:spPr>
          <a:xfrm>
            <a:off x="198652" y="1290636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0" name="TextBox 9"/>
          <p:cNvSpPr txBox="1"/>
          <p:nvPr userDrawn="1"/>
        </p:nvSpPr>
        <p:spPr>
          <a:xfrm>
            <a:off x="198652" y="1663525"/>
            <a:ext cx="241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 and Justification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TextBox 10"/>
          <p:cNvSpPr txBox="1"/>
          <p:nvPr userDrawn="1"/>
        </p:nvSpPr>
        <p:spPr>
          <a:xfrm>
            <a:off x="8022" y="3451676"/>
            <a:ext cx="26116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after the Flight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TextBox 11"/>
          <p:cNvSpPr txBox="1"/>
          <p:nvPr userDrawn="1"/>
        </p:nvSpPr>
        <p:spPr>
          <a:xfrm>
            <a:off x="198652" y="2323925"/>
            <a:ext cx="241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 userDrawn="1"/>
        </p:nvSpPr>
        <p:spPr>
          <a:xfrm>
            <a:off x="0" y="4177710"/>
            <a:ext cx="261165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Maximizing</a:t>
            </a:r>
            <a:r>
              <a:rPr lang="en-US" altLang="ko-KR" b="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the Productivity of the Meeting</a:t>
            </a:r>
            <a:endParaRPr lang="ko-KR" altLang="en-US" b="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0" y="5612810"/>
            <a:ext cx="2611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b="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6" name="직선 연결선 1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909595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cxnSp>
        <p:nvCxnSpPr>
          <p:cNvPr id="6" name="직선 연결선 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142551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cxnSp>
        <p:nvCxnSpPr>
          <p:cNvPr id="6" name="직선 연결선 5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187730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387667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778354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54145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608542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37923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11341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62708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12564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5462895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06724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39188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62708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12564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5462895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06724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39188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1383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39381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06501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734156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10031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981456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234027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7417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265172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810166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29746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51725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646362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31421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5086507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21027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34092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98074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93856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21553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837335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4222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567650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18414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26407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1690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15145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20846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890108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66551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686085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420645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08946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39828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235879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12301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26016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154775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459409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29310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/>
          <p:cNvSpPr/>
          <p:nvPr userDrawn="1"/>
        </p:nvSpPr>
        <p:spPr>
          <a:xfrm>
            <a:off x="0" y="211683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오각형 7"/>
          <p:cNvSpPr/>
          <p:nvPr userDrawn="1"/>
        </p:nvSpPr>
        <p:spPr>
          <a:xfrm>
            <a:off x="0" y="211683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132331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6" name="직사각형 25"/>
          <p:cNvSpPr/>
          <p:nvPr userDrawn="1"/>
        </p:nvSpPr>
        <p:spPr>
          <a:xfrm>
            <a:off x="0" y="271807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오각형 26"/>
          <p:cNvSpPr/>
          <p:nvPr userDrawn="1"/>
        </p:nvSpPr>
        <p:spPr>
          <a:xfrm>
            <a:off x="0" y="271807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1" name="TextBox 2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4" name="TextBox 2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25869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21" name="직사각형 20"/>
          <p:cNvSpPr/>
          <p:nvPr userDrawn="1"/>
        </p:nvSpPr>
        <p:spPr>
          <a:xfrm>
            <a:off x="0" y="3244170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오각형 21"/>
          <p:cNvSpPr/>
          <p:nvPr userDrawn="1"/>
        </p:nvSpPr>
        <p:spPr>
          <a:xfrm>
            <a:off x="0" y="3244170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3" name="그룹 22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8" name="TextBox 27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99029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직사각형 7"/>
          <p:cNvSpPr/>
          <p:nvPr userDrawn="1"/>
        </p:nvSpPr>
        <p:spPr>
          <a:xfrm>
            <a:off x="0" y="3795314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오각형 8"/>
          <p:cNvSpPr/>
          <p:nvPr userDrawn="1"/>
        </p:nvSpPr>
        <p:spPr>
          <a:xfrm>
            <a:off x="0" y="3795314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1" name="TextBox 10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1797928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E337844-88A2-4EF2-B075-1D7130F48BE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0" name="직사각형 9"/>
          <p:cNvSpPr/>
          <p:nvPr userDrawn="1"/>
        </p:nvSpPr>
        <p:spPr>
          <a:xfrm>
            <a:off x="0" y="4409088"/>
            <a:ext cx="2640594" cy="538466"/>
          </a:xfrm>
          <a:prstGeom prst="rect">
            <a:avLst/>
          </a:prstGeom>
          <a:solidFill>
            <a:schemeClr val="tx1">
              <a:lumMod val="75000"/>
              <a:lumOff val="25000"/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오각형 10"/>
          <p:cNvSpPr/>
          <p:nvPr userDrawn="1"/>
        </p:nvSpPr>
        <p:spPr>
          <a:xfrm>
            <a:off x="0" y="4409088"/>
            <a:ext cx="150125" cy="538465"/>
          </a:xfrm>
          <a:prstGeom prst="homePlate">
            <a:avLst/>
          </a:prstGeom>
          <a:solidFill>
            <a:srgbClr val="63EB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 userDrawn="1"/>
        </p:nvGrpSpPr>
        <p:grpSpPr>
          <a:xfrm>
            <a:off x="198652" y="2230436"/>
            <a:ext cx="2413000" cy="2626760"/>
            <a:chOff x="1" y="2255836"/>
            <a:chExt cx="2413000" cy="2626760"/>
          </a:xfrm>
        </p:grpSpPr>
        <p:sp>
          <p:nvSpPr>
            <p:cNvPr id="13" name="TextBox 12"/>
            <p:cNvSpPr txBox="1"/>
            <p:nvPr userDrawn="1"/>
          </p:nvSpPr>
          <p:spPr>
            <a:xfrm>
              <a:off x="1" y="225583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Problem analysis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4" name="TextBox 13"/>
            <p:cNvSpPr txBox="1"/>
            <p:nvPr userDrawn="1"/>
          </p:nvSpPr>
          <p:spPr>
            <a:xfrm>
              <a:off x="1" y="28217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Overview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5" name="TextBox 14"/>
            <p:cNvSpPr txBox="1"/>
            <p:nvPr userDrawn="1"/>
          </p:nvSpPr>
          <p:spPr>
            <a:xfrm>
              <a:off x="1" y="3357566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Approach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1" y="3916365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Experiment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 userDrawn="1"/>
          </p:nvSpPr>
          <p:spPr>
            <a:xfrm>
              <a:off x="1" y="4513264"/>
              <a:ext cx="24130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Conclusion</a:t>
              </a:r>
              <a:endParaRPr lang="ko-KR" altLang="en-US" b="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70558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2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image" Target="../media/image3.png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image" Target="../media/image2.png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2.xml"/><Relationship Id="rId6" Type="http://schemas.microsoft.com/office/2007/relationships/hdphoto" Target="../media/hdphoto1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5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/Relationships>
</file>

<file path=ppt/slideMasters/_rels/slideMaster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theme" Target="../theme/theme6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0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Relationship Id="rId6" Type="http://schemas.openxmlformats.org/officeDocument/2006/relationships/theme" Target="../theme/theme7.xml"/><Relationship Id="rId5" Type="http://schemas.openxmlformats.org/officeDocument/2006/relationships/slideLayout" Target="../slideLayouts/slideLayout32.xml"/><Relationship Id="rId4" Type="http://schemas.openxmlformats.org/officeDocument/2006/relationships/slideLayout" Target="../slideLayouts/slideLayout31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5.png"/><Relationship Id="rId1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5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34.xml"/><Relationship Id="rId1" Type="http://schemas.openxmlformats.org/officeDocument/2006/relationships/slideLayout" Target="../slideLayouts/slideLayout33.xml"/><Relationship Id="rId6" Type="http://schemas.openxmlformats.org/officeDocument/2006/relationships/theme" Target="../theme/theme9.xml"/><Relationship Id="rId5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6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theme" Target="../theme/theme10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39.xml"/><Relationship Id="rId1" Type="http://schemas.openxmlformats.org/officeDocument/2006/relationships/slideLayout" Target="../slideLayouts/slideLayout38.xml"/><Relationship Id="rId6" Type="http://schemas.openxmlformats.org/officeDocument/2006/relationships/theme" Target="../theme/theme11.xml"/><Relationship Id="rId5" Type="http://schemas.openxmlformats.org/officeDocument/2006/relationships/slideLayout" Target="../slideLayouts/slideLayout42.xml"/><Relationship Id="rId4" Type="http://schemas.openxmlformats.org/officeDocument/2006/relationships/slideLayout" Target="../slideLayouts/slideLayout41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theme" Target="../theme/theme12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5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theme" Target="../theme/theme13.xml"/><Relationship Id="rId5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6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5.png"/><Relationship Id="rId1" Type="http://schemas.openxmlformats.org/officeDocument/2006/relationships/theme" Target="../theme/theme14.xml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0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49.xml"/><Relationship Id="rId1" Type="http://schemas.openxmlformats.org/officeDocument/2006/relationships/slideLayout" Target="../slideLayouts/slideLayout48.xml"/><Relationship Id="rId6" Type="http://schemas.openxmlformats.org/officeDocument/2006/relationships/theme" Target="../theme/theme15.xml"/><Relationship Id="rId5" Type="http://schemas.openxmlformats.org/officeDocument/2006/relationships/slideLayout" Target="../slideLayouts/slideLayout52.xml"/><Relationship Id="rId4" Type="http://schemas.openxmlformats.org/officeDocument/2006/relationships/slideLayout" Target="../slideLayouts/slideLayout51.xml"/></Relationships>
</file>

<file path=ppt/slideMasters/_rels/slideMaster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5.png"/><Relationship Id="rId1" Type="http://schemas.openxmlformats.org/officeDocument/2006/relationships/theme" Target="../theme/theme16.xml"/></Relationships>
</file>

<file path=ppt/slideMasters/_rels/slideMaster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5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54.xml"/><Relationship Id="rId1" Type="http://schemas.openxmlformats.org/officeDocument/2006/relationships/slideLayout" Target="../slideLayouts/slideLayout53.xml"/><Relationship Id="rId6" Type="http://schemas.openxmlformats.org/officeDocument/2006/relationships/theme" Target="../theme/theme17.xml"/><Relationship Id="rId5" Type="http://schemas.openxmlformats.org/officeDocument/2006/relationships/slideLayout" Target="../slideLayouts/slideLayout57.xml"/><Relationship Id="rId4" Type="http://schemas.openxmlformats.org/officeDocument/2006/relationships/slideLayout" Target="../slideLayouts/slideLayout56.xml"/></Relationships>
</file>

<file path=ppt/slideMasters/_rels/slideMaster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2.png"/><Relationship Id="rId1" Type="http://schemas.openxmlformats.org/officeDocument/2006/relationships/theme" Target="../theme/theme18.xml"/></Relationships>
</file>

<file path=ppt/slideMasters/_rels/slideMaster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0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theme" Target="../theme/theme19.xml"/><Relationship Id="rId5" Type="http://schemas.openxmlformats.org/officeDocument/2006/relationships/slideLayout" Target="../slideLayouts/slideLayout62.xml"/><Relationship Id="rId4" Type="http://schemas.openxmlformats.org/officeDocument/2006/relationships/slideLayout" Target="../slideLayouts/slideLayout61.xml"/></Relationships>
</file>

<file path=ppt/slideMasters/_rels/slideMaster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5.png"/><Relationship Id="rId1" Type="http://schemas.openxmlformats.org/officeDocument/2006/relationships/theme" Target="../theme/theme20.xml"/></Relationships>
</file>

<file path=ppt/slideMasters/_rels/slideMaster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5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64.xml"/><Relationship Id="rId1" Type="http://schemas.openxmlformats.org/officeDocument/2006/relationships/slideLayout" Target="../slideLayouts/slideLayout63.xml"/><Relationship Id="rId6" Type="http://schemas.openxmlformats.org/officeDocument/2006/relationships/theme" Target="../theme/theme21.xml"/><Relationship Id="rId5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6.xml"/></Relationships>
</file>

<file path=ppt/slideMasters/_rels/slideMaster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theme" Target="../theme/theme22.xml"/></Relationships>
</file>

<file path=ppt/slideMasters/_rels/slideMaster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0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69.xml"/><Relationship Id="rId1" Type="http://schemas.openxmlformats.org/officeDocument/2006/relationships/slideLayout" Target="../slideLayouts/slideLayout68.xml"/><Relationship Id="rId6" Type="http://schemas.openxmlformats.org/officeDocument/2006/relationships/theme" Target="../theme/theme23.xml"/><Relationship Id="rId5" Type="http://schemas.openxmlformats.org/officeDocument/2006/relationships/slideLayout" Target="../slideLayouts/slideLayout72.xml"/><Relationship Id="rId4" Type="http://schemas.openxmlformats.org/officeDocument/2006/relationships/slideLayout" Target="../slideLayouts/slideLayout71.xml"/></Relationships>
</file>

<file path=ppt/slideMasters/_rels/slideMaster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5.png"/><Relationship Id="rId1" Type="http://schemas.openxmlformats.org/officeDocument/2006/relationships/theme" Target="../theme/theme24.xml"/></Relationships>
</file>

<file path=ppt/slideMasters/_rels/slideMaster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5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theme" Target="../theme/theme25.xml"/><Relationship Id="rId5" Type="http://schemas.openxmlformats.org/officeDocument/2006/relationships/slideLayout" Target="../slideLayouts/slideLayout77.xml"/><Relationship Id="rId4" Type="http://schemas.openxmlformats.org/officeDocument/2006/relationships/slideLayout" Target="../slideLayouts/slideLayout76.xml"/></Relationships>
</file>

<file path=ppt/slideMasters/_rels/slideMaster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5.png"/><Relationship Id="rId1" Type="http://schemas.openxmlformats.org/officeDocument/2006/relationships/theme" Target="../theme/theme26.xml"/></Relationships>
</file>

<file path=ppt/slideMasters/_rels/slideMaster2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0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79.xml"/><Relationship Id="rId1" Type="http://schemas.openxmlformats.org/officeDocument/2006/relationships/slideLayout" Target="../slideLayouts/slideLayout78.xml"/><Relationship Id="rId6" Type="http://schemas.openxmlformats.org/officeDocument/2006/relationships/theme" Target="../theme/theme27.xml"/><Relationship Id="rId5" Type="http://schemas.openxmlformats.org/officeDocument/2006/relationships/slideLayout" Target="../slideLayouts/slideLayout82.xml"/><Relationship Id="rId4" Type="http://schemas.openxmlformats.org/officeDocument/2006/relationships/slideLayout" Target="../slideLayouts/slideLayout8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1" y="-2666999"/>
            <a:ext cx="6858001" cy="1219200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8" name="TextBox 17"/>
          <p:cNvSpPr txBox="1"/>
          <p:nvPr userDrawn="1"/>
        </p:nvSpPr>
        <p:spPr>
          <a:xfrm>
            <a:off x="5791676" y="1148754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13. 4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43838" y="2052028"/>
            <a:ext cx="609600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Curvature and Normal Vectors</a:t>
            </a:r>
            <a:r>
              <a:rPr lang="en-US" altLang="ko-KR" sz="36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of a Curve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15" name="그룹 14"/>
          <p:cNvGrpSpPr/>
          <p:nvPr userDrawn="1"/>
        </p:nvGrpSpPr>
        <p:grpSpPr>
          <a:xfrm>
            <a:off x="6040969" y="3625470"/>
            <a:ext cx="4144790" cy="431583"/>
            <a:chOff x="6046960" y="3880454"/>
            <a:chExt cx="4144790" cy="431583"/>
          </a:xfrm>
        </p:grpSpPr>
        <p:sp>
          <p:nvSpPr>
            <p:cNvPr id="25" name="TextBox 24"/>
            <p:cNvSpPr txBox="1"/>
            <p:nvPr userDrawn="1"/>
          </p:nvSpPr>
          <p:spPr>
            <a:xfrm>
              <a:off x="6046960" y="3881150"/>
              <a:ext cx="1687339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2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15003</a:t>
              </a:r>
              <a:endParaRPr lang="ko-KR" altLang="en-US" sz="22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7029450" y="3880454"/>
              <a:ext cx="3162300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220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고건웅</a:t>
              </a:r>
              <a:endParaRPr lang="ko-KR" altLang="en-US" sz="22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sp>
        <p:nvSpPr>
          <p:cNvPr id="2" name="직사각형 1"/>
          <p:cNvSpPr/>
          <p:nvPr userDrawn="1"/>
        </p:nvSpPr>
        <p:spPr>
          <a:xfrm>
            <a:off x="587374" y="533496"/>
            <a:ext cx="4645021" cy="5898553"/>
          </a:xfrm>
          <a:prstGeom prst="rect">
            <a:avLst/>
          </a:prstGeom>
          <a:solidFill>
            <a:srgbClr val="CDCDFF"/>
          </a:solidFill>
          <a:ln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26" name="Picture 2" descr="calculus 12th edition에 대한 이미지 검색결과"/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52" y="628412"/>
            <a:ext cx="4499260" cy="57279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AutoShape 4" descr="경기과학고등학교에 대한 이미지 검색결과"/>
          <p:cNvSpPr>
            <a:spLocks noChangeAspect="1" noChangeArrowheads="1"/>
          </p:cNvSpPr>
          <p:nvPr userDrawn="1"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0" name="AutoShape 6" descr="경기과학고등학교에 대한 이미지 검색결과"/>
          <p:cNvSpPr>
            <a:spLocks noChangeAspect="1" noChangeArrowheads="1"/>
          </p:cNvSpPr>
          <p:nvPr userDrawn="1"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grpSp>
        <p:nvGrpSpPr>
          <p:cNvPr id="21" name="그룹 20"/>
          <p:cNvGrpSpPr/>
          <p:nvPr userDrawn="1"/>
        </p:nvGrpSpPr>
        <p:grpSpPr>
          <a:xfrm>
            <a:off x="8610600" y="5331699"/>
            <a:ext cx="3310487" cy="1256452"/>
            <a:chOff x="8627507" y="5217399"/>
            <a:chExt cx="3310487" cy="1256452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9690417" y="5217399"/>
              <a:ext cx="2247577" cy="1200329"/>
              <a:chOff x="-129112" y="5424534"/>
              <a:chExt cx="2097090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G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452189" y="5946673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SHS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19" name="그림 18"/>
            <p:cNvPicPr>
              <a:picLocks noChangeAspect="1"/>
            </p:cNvPicPr>
            <p:nvPr userDrawn="1"/>
          </p:nvPicPr>
          <p:blipFill>
            <a:blip r:embed="rId14">
              <a:clrChange>
                <a:clrFrom>
                  <a:srgbClr val="00A2E8"/>
                </a:clrFrom>
                <a:clrTo>
                  <a:srgbClr val="00A2E8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8627507" y="5245126"/>
              <a:ext cx="1457325" cy="122872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844751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/>
          <p:cNvSpPr/>
          <p:nvPr userDrawn="1"/>
        </p:nvSpPr>
        <p:spPr>
          <a:xfrm>
            <a:off x="2638187" y="0"/>
            <a:ext cx="9553813" cy="6858000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IMMC</a:t>
            </a:r>
            <a:endParaRPr lang="ko-KR" altLang="en-US" sz="3200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tx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Jet Lag</a:t>
            </a:r>
            <a:endParaRPr lang="ko-KR" altLang="en-US" dirty="0">
              <a:solidFill>
                <a:schemeClr val="tx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14" name="그룹 13"/>
          <p:cNvGrpSpPr/>
          <p:nvPr userDrawn="1"/>
        </p:nvGrpSpPr>
        <p:grpSpPr>
          <a:xfrm>
            <a:off x="-12700" y="5756792"/>
            <a:ext cx="3259682" cy="1256452"/>
            <a:chOff x="8411607" y="5217399"/>
            <a:chExt cx="3259682" cy="1256452"/>
          </a:xfrm>
        </p:grpSpPr>
        <p:grpSp>
          <p:nvGrpSpPr>
            <p:cNvPr id="15" name="그룹 14"/>
            <p:cNvGrpSpPr/>
            <p:nvPr userDrawn="1"/>
          </p:nvGrpSpPr>
          <p:grpSpPr>
            <a:xfrm>
              <a:off x="9398317" y="5217399"/>
              <a:ext cx="2272972" cy="1200329"/>
              <a:chOff x="-401658" y="5424534"/>
              <a:chExt cx="2120788" cy="1119960"/>
            </a:xfrm>
          </p:grpSpPr>
          <p:sp>
            <p:nvSpPr>
              <p:cNvPr id="17" name="TextBox 16"/>
              <p:cNvSpPr txBox="1"/>
              <p:nvPr userDrawn="1"/>
            </p:nvSpPr>
            <p:spPr>
              <a:xfrm>
                <a:off x="-401658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tx1"/>
                    </a:solidFill>
                  </a:rPr>
                  <a:t>G</a:t>
                </a:r>
                <a:endParaRPr lang="ko-KR" altLang="en-US" sz="36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TextBox 17"/>
              <p:cNvSpPr txBox="1"/>
              <p:nvPr userDrawn="1"/>
            </p:nvSpPr>
            <p:spPr>
              <a:xfrm>
                <a:off x="203341" y="5946673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smtClean="0">
                    <a:solidFill>
                      <a:schemeClr val="tx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SHS</a:t>
                </a:r>
                <a:endParaRPr lang="ko-KR" altLang="en-US" sz="2800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16" name="그림 15"/>
            <p:cNvPicPr>
              <a:picLocks noChangeAspect="1"/>
            </p:cNvPicPr>
            <p:nvPr userDrawn="1"/>
          </p:nvPicPr>
          <p:blipFill>
            <a:blip r:embed="rId12">
              <a:clrChange>
                <a:clrFrom>
                  <a:srgbClr val="00A2E8"/>
                </a:clrFrom>
                <a:clrTo>
                  <a:srgbClr val="00A2E8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8411607" y="5245126"/>
              <a:ext cx="1457325" cy="1228725"/>
            </a:xfrm>
            <a:prstGeom prst="rect">
              <a:avLst/>
            </a:prstGeom>
          </p:spPr>
        </p:pic>
      </p:grpSp>
      <p:pic>
        <p:nvPicPr>
          <p:cNvPr id="1026" name="Picture 2" descr="http://immchallenge.org/images/IM2C-logo-small2.jpg"/>
          <p:cNvPicPr>
            <a:picLocks noChangeAspect="1" noChangeArrowheads="1"/>
          </p:cNvPicPr>
          <p:nvPr userDrawn="1"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3587" y="230869"/>
            <a:ext cx="515938" cy="5159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555847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767" r:id="rId2"/>
    <p:sldLayoutId id="2147483768" r:id="rId3"/>
    <p:sldLayoutId id="2147483769" r:id="rId4"/>
    <p:sldLayoutId id="2147483770" r:id="rId5"/>
    <p:sldLayoutId id="2147483771" r:id="rId6"/>
    <p:sldLayoutId id="2147483772" r:id="rId7"/>
    <p:sldLayoutId id="2147483773" r:id="rId8"/>
    <p:sldLayoutId id="2147483774" r:id="rId9"/>
    <p:sldLayoutId id="2147483775" r:id="rId10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직선 연결선 6"/>
          <p:cNvCxnSpPr/>
          <p:nvPr userDrawn="1"/>
        </p:nvCxnSpPr>
        <p:spPr>
          <a:xfrm>
            <a:off x="2912894" y="987094"/>
            <a:ext cx="8167073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직사각형 7"/>
          <p:cNvSpPr/>
          <p:nvPr userDrawn="1"/>
        </p:nvSpPr>
        <p:spPr>
          <a:xfrm rot="5400000">
            <a:off x="2667001" y="-2666999"/>
            <a:ext cx="6858001" cy="12192002"/>
          </a:xfrm>
          <a:prstGeom prst="rect">
            <a:avLst/>
          </a:prstGeom>
          <a:solidFill>
            <a:schemeClr val="bg2">
              <a:lumMod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10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11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2" name="TextBox 11"/>
          <p:cNvSpPr txBox="1"/>
          <p:nvPr userDrawn="1"/>
        </p:nvSpPr>
        <p:spPr>
          <a:xfrm>
            <a:off x="7284473" y="1416046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IMMC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3" name="직선 연결선 12"/>
          <p:cNvCxnSpPr/>
          <p:nvPr userDrawn="1"/>
        </p:nvCxnSpPr>
        <p:spPr>
          <a:xfrm>
            <a:off x="7340598" y="3008270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 userDrawn="1"/>
        </p:nvSpPr>
        <p:spPr>
          <a:xfrm>
            <a:off x="7346526" y="2384047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Jet Lag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직사각형 14"/>
          <p:cNvSpPr/>
          <p:nvPr userDrawn="1"/>
        </p:nvSpPr>
        <p:spPr>
          <a:xfrm>
            <a:off x="307976" y="1221047"/>
            <a:ext cx="6456364" cy="4405671"/>
          </a:xfrm>
          <a:prstGeom prst="rect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AutoShape 4" descr="경기과학고등학교에 대한 이미지 검색결과"/>
          <p:cNvSpPr>
            <a:spLocks noChangeAspect="1" noChangeArrowheads="1"/>
          </p:cNvSpPr>
          <p:nvPr userDrawn="1"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7" name="AutoShape 6" descr="경기과학고등학교에 대한 이미지 검색결과"/>
          <p:cNvSpPr>
            <a:spLocks noChangeAspect="1" noChangeArrowheads="1"/>
          </p:cNvSpPr>
          <p:nvPr userDrawn="1"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grpSp>
        <p:nvGrpSpPr>
          <p:cNvPr id="18" name="그룹 17"/>
          <p:cNvGrpSpPr/>
          <p:nvPr userDrawn="1"/>
        </p:nvGrpSpPr>
        <p:grpSpPr>
          <a:xfrm>
            <a:off x="8610600" y="5331699"/>
            <a:ext cx="3310487" cy="1256452"/>
            <a:chOff x="8627507" y="5217399"/>
            <a:chExt cx="3310487" cy="1256452"/>
          </a:xfrm>
        </p:grpSpPr>
        <p:grpSp>
          <p:nvGrpSpPr>
            <p:cNvPr id="19" name="그룹 18"/>
            <p:cNvGrpSpPr/>
            <p:nvPr userDrawn="1"/>
          </p:nvGrpSpPr>
          <p:grpSpPr>
            <a:xfrm>
              <a:off x="9690417" y="5217399"/>
              <a:ext cx="2247577" cy="1200329"/>
              <a:chOff x="-129112" y="5424534"/>
              <a:chExt cx="2097090" cy="1119960"/>
            </a:xfrm>
          </p:grpSpPr>
          <p:sp>
            <p:nvSpPr>
              <p:cNvPr id="21" name="TextBox 20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G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" name="TextBox 21"/>
              <p:cNvSpPr txBox="1"/>
              <p:nvPr userDrawn="1"/>
            </p:nvSpPr>
            <p:spPr>
              <a:xfrm>
                <a:off x="452189" y="5946673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SHS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0" name="그림 19"/>
            <p:cNvPicPr>
              <a:picLocks noChangeAspect="1"/>
            </p:cNvPicPr>
            <p:nvPr userDrawn="1"/>
          </p:nvPicPr>
          <p:blipFill>
            <a:blip r:embed="rId3">
              <a:clrChange>
                <a:clrFrom>
                  <a:srgbClr val="00A2E8"/>
                </a:clrFrom>
                <a:clrTo>
                  <a:srgbClr val="00A2E8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8627507" y="5245126"/>
              <a:ext cx="1457325" cy="1228725"/>
            </a:xfrm>
            <a:prstGeom prst="rect">
              <a:avLst/>
            </a:prstGeom>
          </p:spPr>
        </p:pic>
      </p:grpSp>
      <p:grpSp>
        <p:nvGrpSpPr>
          <p:cNvPr id="23" name="그룹 22"/>
          <p:cNvGrpSpPr/>
          <p:nvPr userDrawn="1"/>
        </p:nvGrpSpPr>
        <p:grpSpPr>
          <a:xfrm>
            <a:off x="9059861" y="3230228"/>
            <a:ext cx="3801025" cy="1706449"/>
            <a:chOff x="6338525" y="3014036"/>
            <a:chExt cx="2279448" cy="1706449"/>
          </a:xfrm>
        </p:grpSpPr>
        <p:sp>
          <p:nvSpPr>
            <p:cNvPr id="24" name="TextBox 23"/>
            <p:cNvSpPr txBox="1"/>
            <p:nvPr userDrawn="1"/>
          </p:nvSpPr>
          <p:spPr>
            <a:xfrm>
              <a:off x="6343120" y="3014036"/>
              <a:ext cx="2267480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5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LEE SEUNG MOK</a:t>
              </a:r>
              <a:endParaRPr lang="ko-KR" altLang="en-US" sz="25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5" name="TextBox 24"/>
            <p:cNvSpPr txBox="1"/>
            <p:nvPr userDrawn="1"/>
          </p:nvSpPr>
          <p:spPr>
            <a:xfrm>
              <a:off x="6343120" y="3435843"/>
              <a:ext cx="2267480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5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PAENG</a:t>
              </a:r>
              <a:r>
                <a:rPr lang="en-US" altLang="ko-KR" sz="2500" baseline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 JINHEE</a:t>
              </a:r>
              <a:endParaRPr lang="ko-KR" altLang="en-US" sz="25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6" name="TextBox 25"/>
            <p:cNvSpPr txBox="1"/>
            <p:nvPr userDrawn="1"/>
          </p:nvSpPr>
          <p:spPr>
            <a:xfrm>
              <a:off x="6338525" y="3839630"/>
              <a:ext cx="2267480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5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KO GEONUNG</a:t>
              </a:r>
              <a:endParaRPr lang="ko-KR" altLang="en-US" sz="25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7" name="TextBox 26"/>
            <p:cNvSpPr txBox="1"/>
            <p:nvPr userDrawn="1"/>
          </p:nvSpPr>
          <p:spPr>
            <a:xfrm>
              <a:off x="6350493" y="4243431"/>
              <a:ext cx="2267480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5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KIM KIBUM</a:t>
              </a:r>
            </a:p>
          </p:txBody>
        </p:sp>
      </p:grpSp>
      <p:sp>
        <p:nvSpPr>
          <p:cNvPr id="28" name="TextBox 27"/>
          <p:cNvSpPr txBox="1"/>
          <p:nvPr userDrawn="1"/>
        </p:nvSpPr>
        <p:spPr>
          <a:xfrm>
            <a:off x="7382949" y="3230024"/>
            <a:ext cx="226748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5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</a:t>
            </a:r>
            <a:r>
              <a:rPr lang="en-US" altLang="ko-KR" sz="25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:</a:t>
            </a:r>
            <a:endParaRPr lang="ko-KR" altLang="en-US" sz="25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29" name="Picture 2" descr="http://immchallenge.org/images/IM2C-logo-small2.jpg"/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13852" y="1418923"/>
            <a:ext cx="874747" cy="874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2" descr="globe에 대한 이미지 검색결과"/>
          <p:cNvPicPr>
            <a:picLocks noChangeAspect="1" noChangeArrowheads="1"/>
          </p:cNvPicPr>
          <p:nvPr userDrawn="1"/>
        </p:nvPicPr>
        <p:blipFill>
          <a:blip r:embed="rId5">
            <a:clrChange>
              <a:clrFrom>
                <a:srgbClr val="B7FFFF"/>
              </a:clrFrom>
              <a:clrTo>
                <a:srgbClr val="B7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0" b="100000" l="0" r="100000">
                        <a14:foregroundMark x1="18750" y1="35340" x2="13854" y2="22136"/>
                        <a14:foregroundMark x1="34688" y1="9515" x2="35313" y2="4078"/>
                        <a14:foregroundMark x1="15313" y1="13204" x2="16979" y2="12816"/>
                        <a14:foregroundMark x1="28438" y1="65437" x2="32813" y2="78058"/>
                        <a14:foregroundMark x1="24479" y1="57282" x2="25313" y2="57282"/>
                        <a14:foregroundMark x1="27187" y1="1748" x2="25208" y2="4854"/>
                        <a14:foregroundMark x1="21979" y1="5631" x2="22292" y2="5243"/>
                        <a14:foregroundMark x1="21667" y1="10874" x2="21667" y2="10874"/>
                        <a14:foregroundMark x1="20208" y1="12233" x2="20208" y2="11262"/>
                        <a14:foregroundMark x1="16667" y1="9709" x2="16667" y2="9709"/>
                        <a14:foregroundMark x1="22292" y1="9515" x2="22604" y2="9515"/>
                        <a14:foregroundMark x1="82813" y1="40000" x2="82813" y2="40000"/>
                        <a14:foregroundMark x1="85313" y1="40777" x2="85313" y2="40777"/>
                        <a14:foregroundMark x1="91146" y1="28155" x2="91146" y2="28155"/>
                        <a14:foregroundMark x1="86771" y1="35728" x2="86771" y2="35728"/>
                        <a14:foregroundMark x1="86875" y1="30097" x2="86875" y2="30097"/>
                        <a14:foregroundMark x1="81146" y1="52233" x2="81146" y2="52233"/>
                        <a14:foregroundMark x1="79375" y1="63301" x2="79375" y2="63301"/>
                        <a14:foregroundMark x1="75521" y1="59417" x2="75521" y2="59417"/>
                        <a14:foregroundMark x1="75833" y1="64854" x2="75833" y2="64854"/>
                        <a14:foregroundMark x1="86146" y1="66602" x2="86146" y2="66602"/>
                        <a14:foregroundMark x1="86771" y1="79806" x2="86146" y2="80583"/>
                        <a14:foregroundMark x1="74479" y1="60583" x2="74479" y2="60583"/>
                        <a14:foregroundMark x1="59792" y1="75340" x2="59792" y2="75340"/>
                        <a14:foregroundMark x1="88125" y1="89709" x2="88125" y2="89709"/>
                        <a14:foregroundMark x1="94479" y1="91845" x2="94479" y2="91845"/>
                        <a14:foregroundMark x1="95833" y1="88350" x2="95833" y2="88350"/>
                        <a14:foregroundMark x1="62396" y1="12816" x2="62396" y2="12816"/>
                        <a14:foregroundMark x1="63333" y1="10485" x2="63333" y2="10485"/>
                        <a14:foregroundMark x1="73958" y1="5049" x2="73958" y2="5049"/>
                        <a14:foregroundMark x1="75417" y1="5825" x2="75417" y2="5825"/>
                        <a14:foregroundMark x1="73854" y1="3495" x2="73854" y2="3495"/>
                        <a14:foregroundMark x1="82188" y1="58447" x2="82188" y2="58447"/>
                        <a14:foregroundMark x1="77813" y1="67184" x2="77813" y2="67184"/>
                        <a14:foregroundMark x1="15833" y1="45825" x2="15833" y2="45825"/>
                        <a14:foregroundMark x1="16354" y1="47573" x2="16354" y2="47573"/>
                        <a14:foregroundMark x1="25521" y1="49515" x2="25521" y2="49515"/>
                        <a14:foregroundMark x1="27500" y1="51456" x2="27500" y2="51456"/>
                        <a14:foregroundMark x1="25729" y1="51845" x2="25729" y2="51845"/>
                        <a14:foregroundMark x1="24375" y1="49126" x2="24375" y2="49126"/>
                        <a14:foregroundMark x1="25313" y1="13592" x2="25313" y2="13592"/>
                        <a14:foregroundMark x1="24063" y1="19806" x2="24063" y2="19806"/>
                        <a14:foregroundMark x1="20208" y1="14951" x2="20208" y2="14951"/>
                        <a14:foregroundMark x1="22917" y1="13786" x2="22917" y2="13786"/>
                        <a14:foregroundMark x1="25313" y1="11456" x2="25313" y2="11456"/>
                        <a14:foregroundMark x1="14271" y1="11262" x2="14271" y2="11262"/>
                        <a14:foregroundMark x1="15937" y1="9320" x2="15937" y2="9320"/>
                        <a14:foregroundMark x1="17396" y1="9126" x2="17396" y2="9126"/>
                        <a14:foregroundMark x1="18958" y1="5631" x2="18958" y2="5631"/>
                        <a14:foregroundMark x1="19896" y1="9126" x2="19896" y2="9126"/>
                        <a14:foregroundMark x1="21146" y1="8350" x2="21146" y2="8350"/>
                        <a14:foregroundMark x1="20938" y1="9903" x2="20938" y2="9903"/>
                        <a14:foregroundMark x1="14375" y1="7961" x2="14375" y2="7961"/>
                        <a14:backgroundMark x1="61875" y1="37476" x2="61875" y2="37476"/>
                        <a14:backgroundMark x1="61667" y1="33592" x2="61667" y2="33592"/>
                        <a14:backgroundMark x1="63958" y1="34563" x2="63958" y2="34563"/>
                        <a14:backgroundMark x1="56354" y1="22330" x2="56354" y2="22330"/>
                        <a14:backgroundMark x1="15833" y1="13786" x2="15833" y2="13786"/>
                        <a14:backgroundMark x1="20625" y1="15534" x2="20625" y2="15534"/>
                        <a14:backgroundMark x1="15417" y1="13398" x2="15417" y2="13398"/>
                        <a14:backgroundMark x1="16042" y1="13592" x2="16042" y2="13592"/>
                        <a14:backgroundMark x1="23021" y1="32233" x2="23021" y2="32233"/>
                        <a14:backgroundMark x1="26042" y1="32427" x2="26042" y2="32427"/>
                        <a14:backgroundMark x1="25938" y1="34951" x2="25938" y2="34951"/>
                        <a14:backgroundMark x1="25208" y1="35534" x2="25208" y2="35534"/>
                        <a14:backgroundMark x1="24583" y1="36505" x2="24583" y2="36505"/>
                        <a14:backgroundMark x1="24375" y1="34369" x2="24375" y2="34369"/>
                        <a14:backgroundMark x1="25104" y1="33398" x2="25104" y2="33398"/>
                        <a14:backgroundMark x1="23438" y1="34175" x2="23438" y2="34175"/>
                        <a14:backgroundMark x1="22708" y1="30680" x2="22708" y2="30680"/>
                      </a14:backgroundRemoval>
                    </a14:imgEffect>
                    <a14:imgEffect>
                      <a14:sharpenSoften amount="100000"/>
                    </a14:imgEffect>
                    <a14:imgEffect>
                      <a14:saturation sat="0"/>
                    </a14:imgEffect>
                    <a14:imgEffect>
                      <a14:brightnessContrast bright="3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803" y="1686361"/>
            <a:ext cx="6292807" cy="3518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자유형 30"/>
          <p:cNvSpPr/>
          <p:nvPr userDrawn="1"/>
        </p:nvSpPr>
        <p:spPr>
          <a:xfrm>
            <a:off x="2055166" y="2024684"/>
            <a:ext cx="3473437" cy="1042072"/>
          </a:xfrm>
          <a:custGeom>
            <a:avLst/>
            <a:gdLst>
              <a:gd name="connsiteX0" fmla="*/ 3404381 w 3404381"/>
              <a:gd name="connsiteY0" fmla="*/ 1322363 h 1322363"/>
              <a:gd name="connsiteX1" fmla="*/ 1491175 w 3404381"/>
              <a:gd name="connsiteY1" fmla="*/ 0 h 1322363"/>
              <a:gd name="connsiteX2" fmla="*/ 0 w 3404381"/>
              <a:gd name="connsiteY2" fmla="*/ 1139483 h 1322363"/>
              <a:gd name="connsiteX0" fmla="*/ 3404381 w 3404381"/>
              <a:gd name="connsiteY0" fmla="*/ 1322363 h 1322363"/>
              <a:gd name="connsiteX1" fmla="*/ 1491175 w 3404381"/>
              <a:gd name="connsiteY1" fmla="*/ 0 h 1322363"/>
              <a:gd name="connsiteX2" fmla="*/ 0 w 3404381"/>
              <a:gd name="connsiteY2" fmla="*/ 1139483 h 1322363"/>
              <a:gd name="connsiteX0" fmla="*/ 3404381 w 3404381"/>
              <a:gd name="connsiteY0" fmla="*/ 1322862 h 1322862"/>
              <a:gd name="connsiteX1" fmla="*/ 1491175 w 3404381"/>
              <a:gd name="connsiteY1" fmla="*/ 499 h 1322862"/>
              <a:gd name="connsiteX2" fmla="*/ 0 w 3404381"/>
              <a:gd name="connsiteY2" fmla="*/ 1139982 h 1322862"/>
              <a:gd name="connsiteX0" fmla="*/ 3404381 w 3404381"/>
              <a:gd name="connsiteY0" fmla="*/ 1322862 h 1322862"/>
              <a:gd name="connsiteX1" fmla="*/ 1491175 w 3404381"/>
              <a:gd name="connsiteY1" fmla="*/ 499 h 1322862"/>
              <a:gd name="connsiteX2" fmla="*/ 0 w 3404381"/>
              <a:gd name="connsiteY2" fmla="*/ 1139982 h 1322862"/>
              <a:gd name="connsiteX0" fmla="*/ 3404381 w 3404381"/>
              <a:gd name="connsiteY0" fmla="*/ 1041766 h 1041766"/>
              <a:gd name="connsiteX1" fmla="*/ 1674055 w 3404381"/>
              <a:gd name="connsiteY1" fmla="*/ 757 h 1041766"/>
              <a:gd name="connsiteX2" fmla="*/ 0 w 3404381"/>
              <a:gd name="connsiteY2" fmla="*/ 858886 h 1041766"/>
              <a:gd name="connsiteX0" fmla="*/ 3404381 w 3404381"/>
              <a:gd name="connsiteY0" fmla="*/ 1041837 h 1041837"/>
              <a:gd name="connsiteX1" fmla="*/ 1674055 w 3404381"/>
              <a:gd name="connsiteY1" fmla="*/ 828 h 1041837"/>
              <a:gd name="connsiteX2" fmla="*/ 0 w 3404381"/>
              <a:gd name="connsiteY2" fmla="*/ 858957 h 1041837"/>
              <a:gd name="connsiteX0" fmla="*/ 3473437 w 3473437"/>
              <a:gd name="connsiteY0" fmla="*/ 1042072 h 1042072"/>
              <a:gd name="connsiteX1" fmla="*/ 1743111 w 3473437"/>
              <a:gd name="connsiteY1" fmla="*/ 1063 h 1042072"/>
              <a:gd name="connsiteX2" fmla="*/ 0 w 3473437"/>
              <a:gd name="connsiteY2" fmla="*/ 904436 h 1042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73437" h="1042072">
                <a:moveTo>
                  <a:pt x="3473437" y="1042072"/>
                </a:moveTo>
                <a:cubicBezTo>
                  <a:pt x="3159259" y="502810"/>
                  <a:pt x="2322017" y="24002"/>
                  <a:pt x="1743111" y="1063"/>
                </a:cubicBezTo>
                <a:cubicBezTo>
                  <a:pt x="1164205" y="-21876"/>
                  <a:pt x="215705" y="327660"/>
                  <a:pt x="0" y="904436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자유형 31"/>
          <p:cNvSpPr/>
          <p:nvPr userDrawn="1"/>
        </p:nvSpPr>
        <p:spPr>
          <a:xfrm>
            <a:off x="2066925" y="2406043"/>
            <a:ext cx="1943100" cy="508606"/>
          </a:xfrm>
          <a:custGeom>
            <a:avLst/>
            <a:gdLst>
              <a:gd name="connsiteX0" fmla="*/ 1943100 w 1943100"/>
              <a:gd name="connsiteY0" fmla="*/ 195262 h 481012"/>
              <a:gd name="connsiteX1" fmla="*/ 1028700 w 1943100"/>
              <a:gd name="connsiteY1" fmla="*/ 0 h 481012"/>
              <a:gd name="connsiteX2" fmla="*/ 0 w 1943100"/>
              <a:gd name="connsiteY2" fmla="*/ 481012 h 481012"/>
              <a:gd name="connsiteX0" fmla="*/ 1943100 w 1943100"/>
              <a:gd name="connsiteY0" fmla="*/ 195262 h 481012"/>
              <a:gd name="connsiteX1" fmla="*/ 1028700 w 1943100"/>
              <a:gd name="connsiteY1" fmla="*/ 0 h 481012"/>
              <a:gd name="connsiteX2" fmla="*/ 0 w 1943100"/>
              <a:gd name="connsiteY2" fmla="*/ 481012 h 481012"/>
              <a:gd name="connsiteX0" fmla="*/ 1943100 w 1943100"/>
              <a:gd name="connsiteY0" fmla="*/ 209550 h 495300"/>
              <a:gd name="connsiteX1" fmla="*/ 971550 w 1943100"/>
              <a:gd name="connsiteY1" fmla="*/ 0 h 495300"/>
              <a:gd name="connsiteX2" fmla="*/ 0 w 1943100"/>
              <a:gd name="connsiteY2" fmla="*/ 495300 h 495300"/>
              <a:gd name="connsiteX0" fmla="*/ 1943100 w 1943100"/>
              <a:gd name="connsiteY0" fmla="*/ 209569 h 495319"/>
              <a:gd name="connsiteX1" fmla="*/ 971550 w 1943100"/>
              <a:gd name="connsiteY1" fmla="*/ 19 h 495319"/>
              <a:gd name="connsiteX2" fmla="*/ 0 w 1943100"/>
              <a:gd name="connsiteY2" fmla="*/ 495319 h 495319"/>
              <a:gd name="connsiteX0" fmla="*/ 1943100 w 1943100"/>
              <a:gd name="connsiteY0" fmla="*/ 209569 h 495319"/>
              <a:gd name="connsiteX1" fmla="*/ 971550 w 1943100"/>
              <a:gd name="connsiteY1" fmla="*/ 19 h 495319"/>
              <a:gd name="connsiteX2" fmla="*/ 0 w 1943100"/>
              <a:gd name="connsiteY2" fmla="*/ 495319 h 495319"/>
              <a:gd name="connsiteX0" fmla="*/ 1943100 w 1943100"/>
              <a:gd name="connsiteY0" fmla="*/ 214331 h 500081"/>
              <a:gd name="connsiteX1" fmla="*/ 923925 w 1943100"/>
              <a:gd name="connsiteY1" fmla="*/ 18 h 500081"/>
              <a:gd name="connsiteX2" fmla="*/ 0 w 1943100"/>
              <a:gd name="connsiteY2" fmla="*/ 500081 h 500081"/>
              <a:gd name="connsiteX0" fmla="*/ 1943100 w 1943100"/>
              <a:gd name="connsiteY0" fmla="*/ 214341 h 500091"/>
              <a:gd name="connsiteX1" fmla="*/ 923925 w 1943100"/>
              <a:gd name="connsiteY1" fmla="*/ 28 h 500091"/>
              <a:gd name="connsiteX2" fmla="*/ 0 w 1943100"/>
              <a:gd name="connsiteY2" fmla="*/ 500091 h 500091"/>
              <a:gd name="connsiteX0" fmla="*/ 1943100 w 1943100"/>
              <a:gd name="connsiteY0" fmla="*/ 214341 h 500091"/>
              <a:gd name="connsiteX1" fmla="*/ 923925 w 1943100"/>
              <a:gd name="connsiteY1" fmla="*/ 28 h 500091"/>
              <a:gd name="connsiteX2" fmla="*/ 0 w 1943100"/>
              <a:gd name="connsiteY2" fmla="*/ 500091 h 500091"/>
              <a:gd name="connsiteX0" fmla="*/ 1943100 w 1943100"/>
              <a:gd name="connsiteY0" fmla="*/ 222856 h 508606"/>
              <a:gd name="connsiteX1" fmla="*/ 923925 w 1943100"/>
              <a:gd name="connsiteY1" fmla="*/ 8543 h 508606"/>
              <a:gd name="connsiteX2" fmla="*/ 0 w 1943100"/>
              <a:gd name="connsiteY2" fmla="*/ 508606 h 5086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43100" h="508606">
                <a:moveTo>
                  <a:pt x="1943100" y="222856"/>
                </a:moveTo>
                <a:cubicBezTo>
                  <a:pt x="1647825" y="72044"/>
                  <a:pt x="1319212" y="-31145"/>
                  <a:pt x="923925" y="8543"/>
                </a:cubicBezTo>
                <a:cubicBezTo>
                  <a:pt x="528638" y="48231"/>
                  <a:pt x="185737" y="272069"/>
                  <a:pt x="0" y="508606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자유형 32"/>
          <p:cNvSpPr/>
          <p:nvPr userDrawn="1"/>
        </p:nvSpPr>
        <p:spPr>
          <a:xfrm flipH="1">
            <a:off x="2104787" y="2933699"/>
            <a:ext cx="397673" cy="1685925"/>
          </a:xfrm>
          <a:custGeom>
            <a:avLst/>
            <a:gdLst>
              <a:gd name="connsiteX0" fmla="*/ 361950 w 361950"/>
              <a:gd name="connsiteY0" fmla="*/ 1704975 h 1704975"/>
              <a:gd name="connsiteX1" fmla="*/ 0 w 361950"/>
              <a:gd name="connsiteY1" fmla="*/ 714375 h 1704975"/>
              <a:gd name="connsiteX2" fmla="*/ 133350 w 361950"/>
              <a:gd name="connsiteY2" fmla="*/ 0 h 1704975"/>
              <a:gd name="connsiteX0" fmla="*/ 362252 w 362252"/>
              <a:gd name="connsiteY0" fmla="*/ 1704975 h 1704975"/>
              <a:gd name="connsiteX1" fmla="*/ 302 w 362252"/>
              <a:gd name="connsiteY1" fmla="*/ 714375 h 1704975"/>
              <a:gd name="connsiteX2" fmla="*/ 133652 w 362252"/>
              <a:gd name="connsiteY2" fmla="*/ 0 h 1704975"/>
              <a:gd name="connsiteX0" fmla="*/ 362252 w 362252"/>
              <a:gd name="connsiteY0" fmla="*/ 1704975 h 1704975"/>
              <a:gd name="connsiteX1" fmla="*/ 302 w 362252"/>
              <a:gd name="connsiteY1" fmla="*/ 714375 h 1704975"/>
              <a:gd name="connsiteX2" fmla="*/ 133652 w 362252"/>
              <a:gd name="connsiteY2" fmla="*/ 0 h 1704975"/>
              <a:gd name="connsiteX0" fmla="*/ 362431 w 362431"/>
              <a:gd name="connsiteY0" fmla="*/ 1704975 h 1704975"/>
              <a:gd name="connsiteX1" fmla="*/ 481 w 362431"/>
              <a:gd name="connsiteY1" fmla="*/ 714375 h 1704975"/>
              <a:gd name="connsiteX2" fmla="*/ 133831 w 362431"/>
              <a:gd name="connsiteY2" fmla="*/ 0 h 1704975"/>
              <a:gd name="connsiteX0" fmla="*/ 362431 w 362431"/>
              <a:gd name="connsiteY0" fmla="*/ 1704975 h 1704975"/>
              <a:gd name="connsiteX1" fmla="*/ 481 w 362431"/>
              <a:gd name="connsiteY1" fmla="*/ 714375 h 1704975"/>
              <a:gd name="connsiteX2" fmla="*/ 133831 w 362431"/>
              <a:gd name="connsiteY2" fmla="*/ 0 h 1704975"/>
              <a:gd name="connsiteX0" fmla="*/ 365481 w 555981"/>
              <a:gd name="connsiteY0" fmla="*/ 1685925 h 1685925"/>
              <a:gd name="connsiteX1" fmla="*/ 3531 w 555981"/>
              <a:gd name="connsiteY1" fmla="*/ 695325 h 1685925"/>
              <a:gd name="connsiteX2" fmla="*/ 555981 w 555981"/>
              <a:gd name="connsiteY2" fmla="*/ 0 h 1685925"/>
              <a:gd name="connsiteX0" fmla="*/ 203160 w 393660"/>
              <a:gd name="connsiteY0" fmla="*/ 1685925 h 1685925"/>
              <a:gd name="connsiteX1" fmla="*/ 12660 w 393660"/>
              <a:gd name="connsiteY1" fmla="*/ 676275 h 1685925"/>
              <a:gd name="connsiteX2" fmla="*/ 393660 w 393660"/>
              <a:gd name="connsiteY2" fmla="*/ 0 h 1685925"/>
              <a:gd name="connsiteX0" fmla="*/ 207173 w 397673"/>
              <a:gd name="connsiteY0" fmla="*/ 1685925 h 1685925"/>
              <a:gd name="connsiteX1" fmla="*/ 16673 w 397673"/>
              <a:gd name="connsiteY1" fmla="*/ 676275 h 1685925"/>
              <a:gd name="connsiteX2" fmla="*/ 397673 w 397673"/>
              <a:gd name="connsiteY2" fmla="*/ 0 h 1685925"/>
              <a:gd name="connsiteX0" fmla="*/ 207173 w 397673"/>
              <a:gd name="connsiteY0" fmla="*/ 1685925 h 1685925"/>
              <a:gd name="connsiteX1" fmla="*/ 16673 w 397673"/>
              <a:gd name="connsiteY1" fmla="*/ 676275 h 1685925"/>
              <a:gd name="connsiteX2" fmla="*/ 397673 w 397673"/>
              <a:gd name="connsiteY2" fmla="*/ 0 h 1685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7673" h="1685925">
                <a:moveTo>
                  <a:pt x="207173" y="1685925"/>
                </a:moveTo>
                <a:cubicBezTo>
                  <a:pt x="798" y="1508125"/>
                  <a:pt x="-24602" y="938212"/>
                  <a:pt x="16673" y="676275"/>
                </a:cubicBezTo>
                <a:cubicBezTo>
                  <a:pt x="57948" y="414338"/>
                  <a:pt x="257973" y="57150"/>
                  <a:pt x="397673" y="0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" name="그룹 33"/>
          <p:cNvGrpSpPr/>
          <p:nvPr userDrawn="1"/>
        </p:nvGrpSpPr>
        <p:grpSpPr>
          <a:xfrm>
            <a:off x="1966348" y="2678309"/>
            <a:ext cx="190500" cy="277046"/>
            <a:chOff x="7826375" y="2937642"/>
            <a:chExt cx="190500" cy="277046"/>
          </a:xfrm>
        </p:grpSpPr>
        <p:sp>
          <p:nvSpPr>
            <p:cNvPr id="35" name="타원 34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이등변 삼각형 35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7" name="그룹 36"/>
          <p:cNvGrpSpPr/>
          <p:nvPr userDrawn="1"/>
        </p:nvGrpSpPr>
        <p:grpSpPr>
          <a:xfrm>
            <a:off x="5462634" y="2816832"/>
            <a:ext cx="190500" cy="277046"/>
            <a:chOff x="7826375" y="2937642"/>
            <a:chExt cx="190500" cy="277046"/>
          </a:xfrm>
        </p:grpSpPr>
        <p:sp>
          <p:nvSpPr>
            <p:cNvPr id="38" name="타원 37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이등변 삼각형 38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0" name="그룹 39"/>
          <p:cNvGrpSpPr/>
          <p:nvPr userDrawn="1"/>
        </p:nvGrpSpPr>
        <p:grpSpPr>
          <a:xfrm>
            <a:off x="1754659" y="2864448"/>
            <a:ext cx="190500" cy="277046"/>
            <a:chOff x="7826375" y="2937642"/>
            <a:chExt cx="190500" cy="277046"/>
          </a:xfrm>
        </p:grpSpPr>
        <p:sp>
          <p:nvSpPr>
            <p:cNvPr id="41" name="타원 40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이등변 삼각형 41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42"/>
          <p:cNvGrpSpPr/>
          <p:nvPr userDrawn="1"/>
        </p:nvGrpSpPr>
        <p:grpSpPr>
          <a:xfrm>
            <a:off x="3911600" y="2384047"/>
            <a:ext cx="190500" cy="277046"/>
            <a:chOff x="7826375" y="2937642"/>
            <a:chExt cx="190500" cy="277046"/>
          </a:xfrm>
        </p:grpSpPr>
        <p:sp>
          <p:nvSpPr>
            <p:cNvPr id="44" name="타원 43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이등변 삼각형 44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6" name="그룹 45"/>
          <p:cNvGrpSpPr/>
          <p:nvPr userDrawn="1"/>
        </p:nvGrpSpPr>
        <p:grpSpPr>
          <a:xfrm>
            <a:off x="2200038" y="4394353"/>
            <a:ext cx="190500" cy="277046"/>
            <a:chOff x="7826375" y="2937642"/>
            <a:chExt cx="190500" cy="277046"/>
          </a:xfrm>
        </p:grpSpPr>
        <p:sp>
          <p:nvSpPr>
            <p:cNvPr id="47" name="타원 46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이등변 삼각형 47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9" name="자유형 48"/>
          <p:cNvSpPr/>
          <p:nvPr userDrawn="1"/>
        </p:nvSpPr>
        <p:spPr>
          <a:xfrm>
            <a:off x="1893807" y="2836060"/>
            <a:ext cx="153042" cy="258612"/>
          </a:xfrm>
          <a:custGeom>
            <a:avLst/>
            <a:gdLst>
              <a:gd name="connsiteX0" fmla="*/ 0 w 295421"/>
              <a:gd name="connsiteY0" fmla="*/ 323557 h 323557"/>
              <a:gd name="connsiteX1" fmla="*/ 70338 w 295421"/>
              <a:gd name="connsiteY1" fmla="*/ 0 h 323557"/>
              <a:gd name="connsiteX2" fmla="*/ 295421 w 295421"/>
              <a:gd name="connsiteY2" fmla="*/ 140677 h 323557"/>
              <a:gd name="connsiteX0" fmla="*/ 0 w 295421"/>
              <a:gd name="connsiteY0" fmla="*/ 342507 h 342507"/>
              <a:gd name="connsiteX1" fmla="*/ 70338 w 295421"/>
              <a:gd name="connsiteY1" fmla="*/ 18950 h 342507"/>
              <a:gd name="connsiteX2" fmla="*/ 295421 w 295421"/>
              <a:gd name="connsiteY2" fmla="*/ 159627 h 342507"/>
              <a:gd name="connsiteX0" fmla="*/ 15129 w 310550"/>
              <a:gd name="connsiteY0" fmla="*/ 342507 h 342507"/>
              <a:gd name="connsiteX1" fmla="*/ 85467 w 310550"/>
              <a:gd name="connsiteY1" fmla="*/ 18950 h 342507"/>
              <a:gd name="connsiteX2" fmla="*/ 310550 w 310550"/>
              <a:gd name="connsiteY2" fmla="*/ 159627 h 342507"/>
              <a:gd name="connsiteX0" fmla="*/ 15129 w 310550"/>
              <a:gd name="connsiteY0" fmla="*/ 344443 h 344443"/>
              <a:gd name="connsiteX1" fmla="*/ 85467 w 310550"/>
              <a:gd name="connsiteY1" fmla="*/ 20886 h 344443"/>
              <a:gd name="connsiteX2" fmla="*/ 310550 w 310550"/>
              <a:gd name="connsiteY2" fmla="*/ 161563 h 344443"/>
              <a:gd name="connsiteX0" fmla="*/ 7492 w 302913"/>
              <a:gd name="connsiteY0" fmla="*/ 386400 h 386400"/>
              <a:gd name="connsiteX1" fmla="*/ 131170 w 302913"/>
              <a:gd name="connsiteY1" fmla="*/ 17123 h 386400"/>
              <a:gd name="connsiteX2" fmla="*/ 302913 w 302913"/>
              <a:gd name="connsiteY2" fmla="*/ 203520 h 386400"/>
              <a:gd name="connsiteX0" fmla="*/ 6972 w 302393"/>
              <a:gd name="connsiteY0" fmla="*/ 369521 h 369521"/>
              <a:gd name="connsiteX1" fmla="*/ 130650 w 302393"/>
              <a:gd name="connsiteY1" fmla="*/ 244 h 369521"/>
              <a:gd name="connsiteX2" fmla="*/ 302393 w 302393"/>
              <a:gd name="connsiteY2" fmla="*/ 186641 h 369521"/>
              <a:gd name="connsiteX0" fmla="*/ 4753 w 208734"/>
              <a:gd name="connsiteY0" fmla="*/ 378544 h 378544"/>
              <a:gd name="connsiteX1" fmla="*/ 128431 w 208734"/>
              <a:gd name="connsiteY1" fmla="*/ 9267 h 378544"/>
              <a:gd name="connsiteX2" fmla="*/ 208734 w 208734"/>
              <a:gd name="connsiteY2" fmla="*/ 137832 h 378544"/>
              <a:gd name="connsiteX0" fmla="*/ 4753 w 208734"/>
              <a:gd name="connsiteY0" fmla="*/ 378544 h 378544"/>
              <a:gd name="connsiteX1" fmla="*/ 128431 w 208734"/>
              <a:gd name="connsiteY1" fmla="*/ 9267 h 378544"/>
              <a:gd name="connsiteX2" fmla="*/ 208734 w 208734"/>
              <a:gd name="connsiteY2" fmla="*/ 137832 h 378544"/>
              <a:gd name="connsiteX0" fmla="*/ 6774 w 210755"/>
              <a:gd name="connsiteY0" fmla="*/ 361886 h 361886"/>
              <a:gd name="connsiteX1" fmla="*/ 87590 w 210755"/>
              <a:gd name="connsiteY1" fmla="*/ 10681 h 361886"/>
              <a:gd name="connsiteX2" fmla="*/ 210755 w 210755"/>
              <a:gd name="connsiteY2" fmla="*/ 121174 h 361886"/>
              <a:gd name="connsiteX0" fmla="*/ 7251 w 211232"/>
              <a:gd name="connsiteY0" fmla="*/ 351883 h 351883"/>
              <a:gd name="connsiteX1" fmla="*/ 88067 w 211232"/>
              <a:gd name="connsiteY1" fmla="*/ 678 h 351883"/>
              <a:gd name="connsiteX2" fmla="*/ 211232 w 211232"/>
              <a:gd name="connsiteY2" fmla="*/ 111171 h 351883"/>
              <a:gd name="connsiteX0" fmla="*/ 11859 w 163452"/>
              <a:gd name="connsiteY0" fmla="*/ 342714 h 342714"/>
              <a:gd name="connsiteX1" fmla="*/ 40287 w 163452"/>
              <a:gd name="connsiteY1" fmla="*/ 9582 h 342714"/>
              <a:gd name="connsiteX2" fmla="*/ 163452 w 163452"/>
              <a:gd name="connsiteY2" fmla="*/ 120075 h 342714"/>
              <a:gd name="connsiteX0" fmla="*/ 3705 w 155298"/>
              <a:gd name="connsiteY0" fmla="*/ 342714 h 342714"/>
              <a:gd name="connsiteX1" fmla="*/ 32133 w 155298"/>
              <a:gd name="connsiteY1" fmla="*/ 9582 h 342714"/>
              <a:gd name="connsiteX2" fmla="*/ 155298 w 155298"/>
              <a:gd name="connsiteY2" fmla="*/ 120075 h 342714"/>
              <a:gd name="connsiteX0" fmla="*/ 1116 w 152709"/>
              <a:gd name="connsiteY0" fmla="*/ 337223 h 337223"/>
              <a:gd name="connsiteX1" fmla="*/ 86694 w 152709"/>
              <a:gd name="connsiteY1" fmla="*/ 10116 h 337223"/>
              <a:gd name="connsiteX2" fmla="*/ 152709 w 152709"/>
              <a:gd name="connsiteY2" fmla="*/ 114584 h 337223"/>
              <a:gd name="connsiteX0" fmla="*/ 1449 w 153042"/>
              <a:gd name="connsiteY0" fmla="*/ 327126 h 327126"/>
              <a:gd name="connsiteX1" fmla="*/ 87027 w 153042"/>
              <a:gd name="connsiteY1" fmla="*/ 19 h 327126"/>
              <a:gd name="connsiteX2" fmla="*/ 153042 w 153042"/>
              <a:gd name="connsiteY2" fmla="*/ 104487 h 327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3042" h="327126">
                <a:moveTo>
                  <a:pt x="1449" y="327126"/>
                </a:moveTo>
                <a:cubicBezTo>
                  <a:pt x="-9395" y="201201"/>
                  <a:pt x="42712" y="979"/>
                  <a:pt x="87027" y="19"/>
                </a:cubicBezTo>
                <a:cubicBezTo>
                  <a:pt x="131342" y="-941"/>
                  <a:pt x="141355" y="34735"/>
                  <a:pt x="153042" y="104487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40764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7" r:id="rId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2" grpId="0" animBg="1"/>
      <p:bldP spid="33" grpId="0" animBg="1"/>
      <p:bldP spid="49" grpId="0" animBg="1"/>
    </p:bld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0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-1954663" y="1012935"/>
            <a:ext cx="7200281" cy="5419615"/>
            <a:chOff x="-1002163" y="1015145"/>
            <a:chExt cx="7200281" cy="5419615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-1002163" y="1015145"/>
              <a:ext cx="7200281" cy="5419615"/>
              <a:chOff x="-1179584" y="1260805"/>
              <a:chExt cx="7200281" cy="5419615"/>
            </a:xfrm>
          </p:grpSpPr>
          <p:sp>
            <p:nvSpPr>
              <p:cNvPr id="7" name="도넛 6"/>
              <p:cNvSpPr/>
              <p:nvPr userDrawn="1"/>
            </p:nvSpPr>
            <p:spPr>
              <a:xfrm>
                <a:off x="1556697" y="1260805"/>
                <a:ext cx="4464000" cy="4464000"/>
              </a:xfrm>
              <a:prstGeom prst="donut">
                <a:avLst>
                  <a:gd name="adj" fmla="val 3363"/>
                </a:avLst>
              </a:prstGeom>
              <a:solidFill>
                <a:schemeClr val="bg2">
                  <a:lumMod val="75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직사각형 7"/>
              <p:cNvSpPr/>
              <p:nvPr userDrawn="1"/>
            </p:nvSpPr>
            <p:spPr>
              <a:xfrm rot="2879717">
                <a:off x="424361" y="4422497"/>
                <a:ext cx="653978" cy="3861868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타원 11"/>
            <p:cNvSpPr/>
            <p:nvPr/>
          </p:nvSpPr>
          <p:spPr>
            <a:xfrm>
              <a:off x="1899130" y="1186305"/>
              <a:ext cx="4146828" cy="414682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2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Balloon </a:t>
            </a:r>
            <a:r>
              <a:rPr lang="en-US" altLang="ko-KR" sz="36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Airhorn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SeungMok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Lee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pic>
        <p:nvPicPr>
          <p:cNvPr id="45" name="그림 44"/>
          <p:cNvPicPr>
            <a:picLocks noChangeAspect="1"/>
          </p:cNvPicPr>
          <p:nvPr userDrawn="1"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92203" y="2054815"/>
            <a:ext cx="4024483" cy="2453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0235231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2 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Balloon</a:t>
            </a:r>
            <a:r>
              <a:rPr lang="en-US" altLang="ko-KR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baseline="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Airhorn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545247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  <p:sldLayoutId id="2147483678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0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-1954663" y="1012935"/>
            <a:ext cx="7200281" cy="5419615"/>
            <a:chOff x="-1002163" y="1015145"/>
            <a:chExt cx="7200281" cy="5419615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-1002163" y="1015145"/>
              <a:ext cx="7200281" cy="5419615"/>
              <a:chOff x="-1179584" y="1260805"/>
              <a:chExt cx="7200281" cy="5419615"/>
            </a:xfrm>
          </p:grpSpPr>
          <p:sp>
            <p:nvSpPr>
              <p:cNvPr id="7" name="도넛 6"/>
              <p:cNvSpPr/>
              <p:nvPr userDrawn="1"/>
            </p:nvSpPr>
            <p:spPr>
              <a:xfrm>
                <a:off x="1556697" y="1260805"/>
                <a:ext cx="4464000" cy="4464000"/>
              </a:xfrm>
              <a:prstGeom prst="donut">
                <a:avLst>
                  <a:gd name="adj" fmla="val 3363"/>
                </a:avLst>
              </a:prstGeom>
              <a:solidFill>
                <a:schemeClr val="bg2">
                  <a:lumMod val="75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직사각형 7"/>
              <p:cNvSpPr/>
              <p:nvPr userDrawn="1"/>
            </p:nvSpPr>
            <p:spPr>
              <a:xfrm rot="2879717">
                <a:off x="424361" y="4422497"/>
                <a:ext cx="653978" cy="3861868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타원 11"/>
            <p:cNvSpPr/>
            <p:nvPr/>
          </p:nvSpPr>
          <p:spPr>
            <a:xfrm>
              <a:off x="1899130" y="1186305"/>
              <a:ext cx="4146828" cy="414682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3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Single</a:t>
            </a:r>
            <a:r>
              <a:rPr lang="en-US" altLang="ko-KR" sz="36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Lens Telescope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46126773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3 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Single Lens Telescope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27818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1" r:id="rId1"/>
    <p:sldLayoutId id="2147483682" r:id="rId2"/>
    <p:sldLayoutId id="2147483683" r:id="rId3"/>
    <p:sldLayoutId id="2147483684" r:id="rId4"/>
    <p:sldLayoutId id="2147483685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0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-1954663" y="1012935"/>
            <a:ext cx="7200281" cy="5419615"/>
            <a:chOff x="-1002163" y="1015145"/>
            <a:chExt cx="7200281" cy="5419615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-1002163" y="1015145"/>
              <a:ext cx="7200281" cy="5419615"/>
              <a:chOff x="-1179584" y="1260805"/>
              <a:chExt cx="7200281" cy="5419615"/>
            </a:xfrm>
          </p:grpSpPr>
          <p:sp>
            <p:nvSpPr>
              <p:cNvPr id="7" name="도넛 6"/>
              <p:cNvSpPr/>
              <p:nvPr userDrawn="1"/>
            </p:nvSpPr>
            <p:spPr>
              <a:xfrm>
                <a:off x="1556697" y="1260805"/>
                <a:ext cx="4464000" cy="4464000"/>
              </a:xfrm>
              <a:prstGeom prst="donut">
                <a:avLst>
                  <a:gd name="adj" fmla="val 3363"/>
                </a:avLst>
              </a:prstGeom>
              <a:solidFill>
                <a:schemeClr val="bg2">
                  <a:lumMod val="75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직사각형 7"/>
              <p:cNvSpPr/>
              <p:nvPr userDrawn="1"/>
            </p:nvSpPr>
            <p:spPr>
              <a:xfrm rot="2879717">
                <a:off x="424361" y="4422497"/>
                <a:ext cx="653978" cy="3861868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타원 11"/>
            <p:cNvSpPr/>
            <p:nvPr/>
          </p:nvSpPr>
          <p:spPr>
            <a:xfrm>
              <a:off x="1899130" y="1186305"/>
              <a:ext cx="4146828" cy="414682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4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Leidenfrost</a:t>
            </a:r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Stars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Seung</a:t>
            </a:r>
            <a:r>
              <a:rPr lang="en-US" altLang="ko-KR" sz="2200" baseline="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Mok</a:t>
            </a:r>
            <a:r>
              <a:rPr lang="en-US" altLang="ko-KR" sz="2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Lee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pic>
        <p:nvPicPr>
          <p:cNvPr id="27" name="그림 26"/>
          <p:cNvPicPr>
            <a:picLocks noChangeAspect="1"/>
          </p:cNvPicPr>
          <p:nvPr userDrawn="1"/>
        </p:nvPicPr>
        <p:blipFill>
          <a:blip r:embed="rId3">
            <a:clrChange>
              <a:clrFrom>
                <a:srgbClr val="7F7F7F"/>
              </a:clrFrom>
              <a:clrTo>
                <a:srgbClr val="7F7F7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123568" y="1179042"/>
            <a:ext cx="4301190" cy="44601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6126773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4 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Leidenfrost</a:t>
            </a:r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Stars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27818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1" r:id="rId4"/>
    <p:sldLayoutId id="2147483692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0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-1954663" y="1012935"/>
            <a:ext cx="7200281" cy="5419615"/>
            <a:chOff x="-1002163" y="1015145"/>
            <a:chExt cx="7200281" cy="5419615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-1002163" y="1015145"/>
              <a:ext cx="7200281" cy="5419615"/>
              <a:chOff x="-1179584" y="1260805"/>
              <a:chExt cx="7200281" cy="5419615"/>
            </a:xfrm>
          </p:grpSpPr>
          <p:sp>
            <p:nvSpPr>
              <p:cNvPr id="7" name="도넛 6"/>
              <p:cNvSpPr/>
              <p:nvPr userDrawn="1"/>
            </p:nvSpPr>
            <p:spPr>
              <a:xfrm>
                <a:off x="1556697" y="1260805"/>
                <a:ext cx="4464000" cy="4464000"/>
              </a:xfrm>
              <a:prstGeom prst="donut">
                <a:avLst>
                  <a:gd name="adj" fmla="val 3363"/>
                </a:avLst>
              </a:prstGeom>
              <a:solidFill>
                <a:schemeClr val="bg2">
                  <a:lumMod val="75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직사각형 7"/>
              <p:cNvSpPr/>
              <p:nvPr userDrawn="1"/>
            </p:nvSpPr>
            <p:spPr>
              <a:xfrm rot="2879717">
                <a:off x="424361" y="4422497"/>
                <a:ext cx="653978" cy="3861868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타원 11"/>
            <p:cNvSpPr/>
            <p:nvPr/>
          </p:nvSpPr>
          <p:spPr>
            <a:xfrm>
              <a:off x="1899130" y="1186305"/>
              <a:ext cx="4146828" cy="414682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5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Fast Chain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pic>
        <p:nvPicPr>
          <p:cNvPr id="28" name="Picture 2"/>
          <p:cNvPicPr>
            <a:picLocks noChangeAspect="1" noChangeArrowheads="1"/>
          </p:cNvPicPr>
          <p:nvPr userDrawn="1"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9944" y="1516430"/>
            <a:ext cx="3018112" cy="349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4992411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5 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Fast Chain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57799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696" r:id="rId2"/>
    <p:sldLayoutId id="2147483697" r:id="rId3"/>
    <p:sldLayoutId id="2147483698" r:id="rId4"/>
    <p:sldLayoutId id="2147483699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0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-1954663" y="1012935"/>
            <a:ext cx="7200281" cy="5419615"/>
            <a:chOff x="-1002163" y="1015145"/>
            <a:chExt cx="7200281" cy="5419615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-1002163" y="1015145"/>
              <a:ext cx="7200281" cy="5419615"/>
              <a:chOff x="-1179584" y="1260805"/>
              <a:chExt cx="7200281" cy="5419615"/>
            </a:xfrm>
          </p:grpSpPr>
          <p:sp>
            <p:nvSpPr>
              <p:cNvPr id="7" name="도넛 6"/>
              <p:cNvSpPr/>
              <p:nvPr userDrawn="1"/>
            </p:nvSpPr>
            <p:spPr>
              <a:xfrm>
                <a:off x="1556697" y="1260805"/>
                <a:ext cx="4464000" cy="4464000"/>
              </a:xfrm>
              <a:prstGeom prst="donut">
                <a:avLst>
                  <a:gd name="adj" fmla="val 3363"/>
                </a:avLst>
              </a:prstGeom>
              <a:solidFill>
                <a:schemeClr val="bg2">
                  <a:lumMod val="75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직사각형 7"/>
              <p:cNvSpPr/>
              <p:nvPr userDrawn="1"/>
            </p:nvSpPr>
            <p:spPr>
              <a:xfrm rot="2879717">
                <a:off x="424361" y="4422497"/>
                <a:ext cx="653978" cy="3861868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타원 11"/>
            <p:cNvSpPr/>
            <p:nvPr/>
          </p:nvSpPr>
          <p:spPr>
            <a:xfrm>
              <a:off x="1899130" y="1186305"/>
              <a:ext cx="4146828" cy="414682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6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Spiral Waves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SeongMok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Lee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grpSp>
        <p:nvGrpSpPr>
          <p:cNvPr id="27" name="그룹 26"/>
          <p:cNvGrpSpPr/>
          <p:nvPr userDrawn="1"/>
        </p:nvGrpSpPr>
        <p:grpSpPr>
          <a:xfrm>
            <a:off x="1057676" y="1530846"/>
            <a:ext cx="3812274" cy="3490461"/>
            <a:chOff x="3943486" y="219706"/>
            <a:chExt cx="3409950" cy="3248026"/>
          </a:xfrm>
        </p:grpSpPr>
        <p:pic>
          <p:nvPicPr>
            <p:cNvPr id="29" name="그림 28"/>
            <p:cNvPicPr>
              <a:picLocks noChangeAspect="1"/>
            </p:cNvPicPr>
            <p:nvPr/>
          </p:nvPicPr>
          <p:blipFill>
            <a:blip r:embed="rId3">
              <a:clrChange>
                <a:clrFrom>
                  <a:srgbClr val="C3C3C3"/>
                </a:clrFrom>
                <a:clrTo>
                  <a:srgbClr val="C3C3C3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3943486" y="219707"/>
              <a:ext cx="3409950" cy="3248025"/>
            </a:xfrm>
            <a:prstGeom prst="rect">
              <a:avLst/>
            </a:prstGeom>
          </p:spPr>
        </p:pic>
        <p:sp>
          <p:nvSpPr>
            <p:cNvPr id="30" name="도넛 29"/>
            <p:cNvSpPr/>
            <p:nvPr/>
          </p:nvSpPr>
          <p:spPr>
            <a:xfrm>
              <a:off x="4100213" y="219706"/>
              <a:ext cx="3248026" cy="3248026"/>
            </a:xfrm>
            <a:prstGeom prst="donut">
              <a:avLst>
                <a:gd name="adj" fmla="val 745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0673022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6 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Spiral Waves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126018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  <p:sldLayoutId id="2147483703" r:id="rId2"/>
    <p:sldLayoutId id="2147483704" r:id="rId3"/>
    <p:sldLayoutId id="2147483705" r:id="rId4"/>
    <p:sldLayoutId id="2147483706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0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-1954663" y="1012935"/>
            <a:ext cx="7200281" cy="5419615"/>
            <a:chOff x="-1002163" y="1015145"/>
            <a:chExt cx="7200281" cy="5419615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-1002163" y="1015145"/>
              <a:ext cx="7200281" cy="5419615"/>
              <a:chOff x="-1179584" y="1260805"/>
              <a:chExt cx="7200281" cy="5419615"/>
            </a:xfrm>
          </p:grpSpPr>
          <p:sp>
            <p:nvSpPr>
              <p:cNvPr id="7" name="도넛 6"/>
              <p:cNvSpPr/>
              <p:nvPr userDrawn="1"/>
            </p:nvSpPr>
            <p:spPr>
              <a:xfrm>
                <a:off x="1556697" y="1260805"/>
                <a:ext cx="4464000" cy="4464000"/>
              </a:xfrm>
              <a:prstGeom prst="donut">
                <a:avLst>
                  <a:gd name="adj" fmla="val 3363"/>
                </a:avLst>
              </a:prstGeom>
              <a:solidFill>
                <a:schemeClr val="bg2">
                  <a:lumMod val="75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직사각형 7"/>
              <p:cNvSpPr/>
              <p:nvPr userDrawn="1"/>
            </p:nvSpPr>
            <p:spPr>
              <a:xfrm rot="2879717">
                <a:off x="424361" y="4422497"/>
                <a:ext cx="653978" cy="3861868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타원 11"/>
            <p:cNvSpPr/>
            <p:nvPr/>
          </p:nvSpPr>
          <p:spPr>
            <a:xfrm>
              <a:off x="1899130" y="1186305"/>
              <a:ext cx="4146828" cy="414682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7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Visualizing Density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pic>
        <p:nvPicPr>
          <p:cNvPr id="28" name="그림 27"/>
          <p:cNvPicPr>
            <a:picLocks noChangeAspect="1"/>
          </p:cNvPicPr>
          <p:nvPr userDrawn="1"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17131" t="6321" r="17131" b="11361"/>
          <a:stretch/>
        </p:blipFill>
        <p:spPr>
          <a:xfrm>
            <a:off x="1857074" y="750014"/>
            <a:ext cx="2426182" cy="3715091"/>
          </a:xfrm>
          <a:prstGeom prst="rect">
            <a:avLst/>
          </a:prstGeom>
        </p:spPr>
      </p:pic>
      <p:sp>
        <p:nvSpPr>
          <p:cNvPr id="31" name="순서도: 자기 디스크 30"/>
          <p:cNvSpPr/>
          <p:nvPr userDrawn="1"/>
        </p:nvSpPr>
        <p:spPr>
          <a:xfrm>
            <a:off x="2561111" y="4383956"/>
            <a:ext cx="911555" cy="684898"/>
          </a:xfrm>
          <a:prstGeom prst="flowChartMagneticDisk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3531123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5 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Fast Chain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15132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0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-1954663" y="1012935"/>
            <a:ext cx="7200281" cy="5419615"/>
            <a:chOff x="-1002163" y="1015145"/>
            <a:chExt cx="7200281" cy="5419615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-1002163" y="1015145"/>
              <a:ext cx="7200281" cy="5419615"/>
              <a:chOff x="-1179584" y="1260805"/>
              <a:chExt cx="7200281" cy="5419615"/>
            </a:xfrm>
          </p:grpSpPr>
          <p:sp>
            <p:nvSpPr>
              <p:cNvPr id="7" name="도넛 6"/>
              <p:cNvSpPr/>
              <p:nvPr userDrawn="1"/>
            </p:nvSpPr>
            <p:spPr>
              <a:xfrm>
                <a:off x="1556697" y="1260805"/>
                <a:ext cx="4464000" cy="4464000"/>
              </a:xfrm>
              <a:prstGeom prst="donut">
                <a:avLst>
                  <a:gd name="adj" fmla="val 3363"/>
                </a:avLst>
              </a:prstGeom>
              <a:solidFill>
                <a:schemeClr val="bg2">
                  <a:lumMod val="75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직사각형 7"/>
              <p:cNvSpPr/>
              <p:nvPr userDrawn="1"/>
            </p:nvSpPr>
            <p:spPr>
              <a:xfrm rot="2879717">
                <a:off x="424361" y="4422497"/>
                <a:ext cx="653978" cy="3861868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타원 11"/>
            <p:cNvSpPr/>
            <p:nvPr/>
          </p:nvSpPr>
          <p:spPr>
            <a:xfrm>
              <a:off x="1899130" y="1186305"/>
              <a:ext cx="4146828" cy="414682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7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Visualizing Density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pic>
        <p:nvPicPr>
          <p:cNvPr id="28" name="그림 27"/>
          <p:cNvPicPr>
            <a:picLocks noChangeAspect="1"/>
          </p:cNvPicPr>
          <p:nvPr userDrawn="1"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17131" t="6321" r="17131" b="11361"/>
          <a:stretch/>
        </p:blipFill>
        <p:spPr>
          <a:xfrm>
            <a:off x="1857074" y="760288"/>
            <a:ext cx="2426182" cy="3715091"/>
          </a:xfrm>
          <a:prstGeom prst="rect">
            <a:avLst/>
          </a:prstGeom>
        </p:spPr>
      </p:pic>
      <p:sp>
        <p:nvSpPr>
          <p:cNvPr id="31" name="순서도: 자기 디스크 30"/>
          <p:cNvSpPr/>
          <p:nvPr userDrawn="1"/>
        </p:nvSpPr>
        <p:spPr>
          <a:xfrm>
            <a:off x="2561111" y="4383956"/>
            <a:ext cx="911555" cy="684898"/>
          </a:xfrm>
          <a:prstGeom prst="flowChartMagneticDisk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927616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5 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Fast Chain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326119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  <p:sldLayoutId id="2147483717" r:id="rId2"/>
    <p:sldLayoutId id="2147483718" r:id="rId3"/>
    <p:sldLayoutId id="2147483719" r:id="rId4"/>
    <p:sldLayoutId id="2147483720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0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-1954663" y="1012935"/>
            <a:ext cx="7200281" cy="5419615"/>
            <a:chOff x="-1002163" y="1015145"/>
            <a:chExt cx="7200281" cy="5419615"/>
          </a:xfrm>
        </p:grpSpPr>
        <p:grpSp>
          <p:nvGrpSpPr>
            <p:cNvPr id="9" name="그룹 8"/>
            <p:cNvGrpSpPr/>
            <p:nvPr userDrawn="1"/>
          </p:nvGrpSpPr>
          <p:grpSpPr>
            <a:xfrm>
              <a:off x="-1002163" y="1015145"/>
              <a:ext cx="7200281" cy="5419615"/>
              <a:chOff x="-1179584" y="1260805"/>
              <a:chExt cx="7200281" cy="5419615"/>
            </a:xfrm>
          </p:grpSpPr>
          <p:sp>
            <p:nvSpPr>
              <p:cNvPr id="7" name="도넛 6"/>
              <p:cNvSpPr/>
              <p:nvPr userDrawn="1"/>
            </p:nvSpPr>
            <p:spPr>
              <a:xfrm>
                <a:off x="1556697" y="1260805"/>
                <a:ext cx="4464000" cy="4464000"/>
              </a:xfrm>
              <a:prstGeom prst="donut">
                <a:avLst>
                  <a:gd name="adj" fmla="val 3363"/>
                </a:avLst>
              </a:prstGeom>
              <a:solidFill>
                <a:schemeClr val="bg2">
                  <a:lumMod val="75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직사각형 7"/>
              <p:cNvSpPr/>
              <p:nvPr userDrawn="1"/>
            </p:nvSpPr>
            <p:spPr>
              <a:xfrm rot="2879717">
                <a:off x="424361" y="4422497"/>
                <a:ext cx="653978" cy="3861868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" name="그룹 10"/>
            <p:cNvGrpSpPr/>
            <p:nvPr userDrawn="1"/>
          </p:nvGrpSpPr>
          <p:grpSpPr>
            <a:xfrm>
              <a:off x="1705325" y="1186305"/>
              <a:ext cx="4340633" cy="4146828"/>
              <a:chOff x="515301" y="1260220"/>
              <a:chExt cx="3768667" cy="3600400"/>
            </a:xfrm>
          </p:grpSpPr>
          <p:sp>
            <p:nvSpPr>
              <p:cNvPr id="12" name="타원 11"/>
              <p:cNvSpPr/>
              <p:nvPr/>
            </p:nvSpPr>
            <p:spPr>
              <a:xfrm>
                <a:off x="683568" y="1260220"/>
                <a:ext cx="3600400" cy="36004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아래쪽 화살표 12"/>
              <p:cNvSpPr/>
              <p:nvPr/>
            </p:nvSpPr>
            <p:spPr>
              <a:xfrm>
                <a:off x="2699792" y="1682502"/>
                <a:ext cx="504056" cy="576064"/>
              </a:xfrm>
              <a:prstGeom prst="downArrow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아래쪽 화살표 13"/>
              <p:cNvSpPr/>
              <p:nvPr/>
            </p:nvSpPr>
            <p:spPr>
              <a:xfrm rot="10800000">
                <a:off x="2699792" y="3751978"/>
                <a:ext cx="504056" cy="576064"/>
              </a:xfrm>
              <a:prstGeom prst="downArrow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pic>
            <p:nvPicPr>
              <p:cNvPr id="15" name="그림 14"/>
              <p:cNvPicPr>
                <a:picLocks noChangeAspect="1"/>
              </p:cNvPicPr>
              <p:nvPr/>
            </p:nvPicPr>
            <p:blipFill rotWithShape="1"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 l="7430" r="7542"/>
              <a:stretch/>
            </p:blipFill>
            <p:spPr>
              <a:xfrm>
                <a:off x="515301" y="1911555"/>
                <a:ext cx="3174763" cy="220980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8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Pulling Glasses</a:t>
            </a:r>
            <a:r>
              <a:rPr lang="en-US" altLang="ko-KR" sz="36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Apart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67363924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8 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Pulling Glasses</a:t>
            </a:r>
            <a:r>
              <a:rPr lang="en-US" altLang="ko-KR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Apart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380790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35" r:id="rId2"/>
    <p:sldLayoutId id="2147483736" r:id="rId3"/>
    <p:sldLayoutId id="2147483737" r:id="rId4"/>
    <p:sldLayoutId id="2147483738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1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9" name="그룹 8"/>
          <p:cNvGrpSpPr/>
          <p:nvPr userDrawn="1"/>
        </p:nvGrpSpPr>
        <p:grpSpPr>
          <a:xfrm>
            <a:off x="-1954663" y="1012935"/>
            <a:ext cx="7200281" cy="5419615"/>
            <a:chOff x="-1179584" y="1260805"/>
            <a:chExt cx="7200281" cy="5419615"/>
          </a:xfrm>
        </p:grpSpPr>
        <p:sp>
          <p:nvSpPr>
            <p:cNvPr id="7" name="도넛 6"/>
            <p:cNvSpPr/>
            <p:nvPr userDrawn="1"/>
          </p:nvSpPr>
          <p:spPr>
            <a:xfrm>
              <a:off x="1556697" y="1260805"/>
              <a:ext cx="4464000" cy="4464000"/>
            </a:xfrm>
            <a:prstGeom prst="donut">
              <a:avLst>
                <a:gd name="adj" fmla="val 3363"/>
              </a:avLst>
            </a:prstGeom>
            <a:solidFill>
              <a:schemeClr val="bg2">
                <a:lumMod val="75000"/>
              </a:schemeClr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 rot="2879717">
              <a:off x="424361" y="4422497"/>
              <a:ext cx="653978" cy="386186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2" name="타원 11"/>
          <p:cNvSpPr/>
          <p:nvPr/>
        </p:nvSpPr>
        <p:spPr>
          <a:xfrm>
            <a:off x="946630" y="1184095"/>
            <a:ext cx="4146828" cy="4146828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9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Hair Hygrometer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pic>
        <p:nvPicPr>
          <p:cNvPr id="27" name="그림 26"/>
          <p:cNvPicPr>
            <a:picLocks noChangeAspect="1"/>
          </p:cNvPicPr>
          <p:nvPr userDrawn="1"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213755" y="1849423"/>
            <a:ext cx="3851398" cy="28542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3395417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9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Hair Hygrometer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369882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1" r:id="rId1"/>
    <p:sldLayoutId id="2147483742" r:id="rId2"/>
    <p:sldLayoutId id="2147483743" r:id="rId3"/>
    <p:sldLayoutId id="2147483744" r:id="rId4"/>
    <p:sldLayoutId id="2147483745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1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9" name="그룹 8"/>
          <p:cNvGrpSpPr/>
          <p:nvPr userDrawn="1"/>
        </p:nvGrpSpPr>
        <p:grpSpPr>
          <a:xfrm>
            <a:off x="-1954663" y="1012935"/>
            <a:ext cx="7200281" cy="5419615"/>
            <a:chOff x="-1179584" y="1260805"/>
            <a:chExt cx="7200281" cy="5419615"/>
          </a:xfrm>
        </p:grpSpPr>
        <p:sp>
          <p:nvSpPr>
            <p:cNvPr id="7" name="도넛 6"/>
            <p:cNvSpPr/>
            <p:nvPr userDrawn="1"/>
          </p:nvSpPr>
          <p:spPr>
            <a:xfrm>
              <a:off x="1556697" y="1260805"/>
              <a:ext cx="4464000" cy="4464000"/>
            </a:xfrm>
            <a:prstGeom prst="donut">
              <a:avLst>
                <a:gd name="adj" fmla="val 3363"/>
              </a:avLst>
            </a:prstGeom>
            <a:solidFill>
              <a:schemeClr val="bg2">
                <a:lumMod val="75000"/>
              </a:schemeClr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 rot="2879717">
              <a:off x="424361" y="4422497"/>
              <a:ext cx="653978" cy="386186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2" name="타원 11"/>
          <p:cNvSpPr/>
          <p:nvPr/>
        </p:nvSpPr>
        <p:spPr>
          <a:xfrm>
            <a:off x="946630" y="1184095"/>
            <a:ext cx="4146828" cy="4146828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10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Torsion Gyroscope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grpSp>
        <p:nvGrpSpPr>
          <p:cNvPr id="28" name="그룹 27"/>
          <p:cNvGrpSpPr/>
          <p:nvPr userDrawn="1"/>
        </p:nvGrpSpPr>
        <p:grpSpPr>
          <a:xfrm>
            <a:off x="1623631" y="1958518"/>
            <a:ext cx="2804014" cy="2642717"/>
            <a:chOff x="3309257" y="1436914"/>
            <a:chExt cx="5037750" cy="4643035"/>
          </a:xfrm>
        </p:grpSpPr>
        <p:cxnSp>
          <p:nvCxnSpPr>
            <p:cNvPr id="29" name="직선 연결선 28"/>
            <p:cNvCxnSpPr/>
            <p:nvPr/>
          </p:nvCxnSpPr>
          <p:spPr>
            <a:xfrm>
              <a:off x="3309257" y="1436914"/>
              <a:ext cx="1712686" cy="3570514"/>
            </a:xfrm>
            <a:prstGeom prst="line">
              <a:avLst/>
            </a:prstGeom>
            <a:ln w="127000" cap="rnd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그룹 29"/>
            <p:cNvGrpSpPr/>
            <p:nvPr/>
          </p:nvGrpSpPr>
          <p:grpSpPr>
            <a:xfrm>
              <a:off x="5021943" y="4341309"/>
              <a:ext cx="1596571" cy="1738640"/>
              <a:chOff x="5021943" y="4341309"/>
              <a:chExt cx="1596571" cy="1738640"/>
            </a:xfrm>
          </p:grpSpPr>
          <p:cxnSp>
            <p:nvCxnSpPr>
              <p:cNvPr id="38" name="직선 연결선 37"/>
              <p:cNvCxnSpPr/>
              <p:nvPr/>
            </p:nvCxnSpPr>
            <p:spPr>
              <a:xfrm>
                <a:off x="5021943" y="5007428"/>
                <a:ext cx="914400" cy="203201"/>
              </a:xfrm>
              <a:prstGeom prst="line">
                <a:avLst/>
              </a:prstGeom>
              <a:ln w="127000" cap="rnd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왼쪽 대괄호 38"/>
              <p:cNvSpPr/>
              <p:nvPr/>
            </p:nvSpPr>
            <p:spPr>
              <a:xfrm rot="661851">
                <a:off x="5994400" y="4341309"/>
                <a:ext cx="624114" cy="1738640"/>
              </a:xfrm>
              <a:prstGeom prst="leftBracket">
                <a:avLst>
                  <a:gd name="adj" fmla="val 38566"/>
                </a:avLst>
              </a:prstGeom>
              <a:ln w="127000" cap="rnd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1" name="모서리가 둥근 직사각형 30"/>
            <p:cNvSpPr/>
            <p:nvPr/>
          </p:nvSpPr>
          <p:spPr>
            <a:xfrm rot="684550">
              <a:off x="6208142" y="4819458"/>
              <a:ext cx="2138865" cy="1166768"/>
            </a:xfrm>
            <a:prstGeom prst="roundRect">
              <a:avLst>
                <a:gd name="adj" fmla="val 7971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7" name="직선 연결선 36"/>
            <p:cNvCxnSpPr/>
            <p:nvPr/>
          </p:nvCxnSpPr>
          <p:spPr>
            <a:xfrm>
              <a:off x="3309257" y="1436915"/>
              <a:ext cx="0" cy="4339772"/>
            </a:xfrm>
            <a:prstGeom prst="line">
              <a:avLst/>
            </a:prstGeom>
            <a:ln w="76200"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89811951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10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Torsion Gyroscope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67467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8" r:id="rId1"/>
    <p:sldLayoutId id="2147483749" r:id="rId2"/>
    <p:sldLayoutId id="2147483750" r:id="rId3"/>
    <p:sldLayoutId id="2147483751" r:id="rId4"/>
    <p:sldLayoutId id="2147483752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1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9" name="그룹 8"/>
          <p:cNvGrpSpPr/>
          <p:nvPr userDrawn="1"/>
        </p:nvGrpSpPr>
        <p:grpSpPr>
          <a:xfrm>
            <a:off x="-1954663" y="1012935"/>
            <a:ext cx="7200281" cy="5419615"/>
            <a:chOff x="-1179584" y="1260805"/>
            <a:chExt cx="7200281" cy="5419615"/>
          </a:xfrm>
        </p:grpSpPr>
        <p:sp>
          <p:nvSpPr>
            <p:cNvPr id="7" name="도넛 6"/>
            <p:cNvSpPr/>
            <p:nvPr userDrawn="1"/>
          </p:nvSpPr>
          <p:spPr>
            <a:xfrm>
              <a:off x="1556697" y="1260805"/>
              <a:ext cx="4464000" cy="4464000"/>
            </a:xfrm>
            <a:prstGeom prst="donut">
              <a:avLst>
                <a:gd name="adj" fmla="val 3363"/>
              </a:avLst>
            </a:prstGeom>
            <a:solidFill>
              <a:schemeClr val="bg2">
                <a:lumMod val="75000"/>
              </a:schemeClr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 rot="2879717">
              <a:off x="424361" y="4422497"/>
              <a:ext cx="653978" cy="386186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2" name="타원 11"/>
          <p:cNvSpPr/>
          <p:nvPr/>
        </p:nvSpPr>
        <p:spPr>
          <a:xfrm>
            <a:off x="946630" y="1184095"/>
            <a:ext cx="4146828" cy="4146828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11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Gee-Haw Whammy Diddle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pic>
        <p:nvPicPr>
          <p:cNvPr id="40" name="그림 39"/>
          <p:cNvPicPr>
            <a:picLocks noChangeAspect="1"/>
          </p:cNvPicPr>
          <p:nvPr userDrawn="1"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 rot="1108508">
            <a:off x="1145503" y="1956354"/>
            <a:ext cx="3774592" cy="2237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0339989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11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Gee-Haw </a:t>
            </a:r>
          </a:p>
          <a:p>
            <a:r>
              <a:rPr lang="en-US" altLang="ko-KR" sz="1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Whammy Diddle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54889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 userDrawn="1"/>
        </p:nvSpPr>
        <p:spPr>
          <a:xfrm rot="5400000">
            <a:off x="2667001" y="-2666999"/>
            <a:ext cx="6858001" cy="12192002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‹#›</a:t>
            </a:fld>
            <a:endParaRPr lang="ko-KR" altLang="en-US"/>
          </a:p>
        </p:txBody>
      </p:sp>
      <p:grpSp>
        <p:nvGrpSpPr>
          <p:cNvPr id="9" name="그룹 8"/>
          <p:cNvGrpSpPr/>
          <p:nvPr userDrawn="1"/>
        </p:nvGrpSpPr>
        <p:grpSpPr>
          <a:xfrm>
            <a:off x="-1954663" y="1012935"/>
            <a:ext cx="7200281" cy="5419615"/>
            <a:chOff x="-1179584" y="1260805"/>
            <a:chExt cx="7200281" cy="5419615"/>
          </a:xfrm>
        </p:grpSpPr>
        <p:sp>
          <p:nvSpPr>
            <p:cNvPr id="7" name="도넛 6"/>
            <p:cNvSpPr/>
            <p:nvPr userDrawn="1"/>
          </p:nvSpPr>
          <p:spPr>
            <a:xfrm>
              <a:off x="1556697" y="1260805"/>
              <a:ext cx="4464000" cy="4464000"/>
            </a:xfrm>
            <a:prstGeom prst="donut">
              <a:avLst>
                <a:gd name="adj" fmla="val 3363"/>
              </a:avLst>
            </a:prstGeom>
            <a:solidFill>
              <a:schemeClr val="bg2">
                <a:lumMod val="75000"/>
              </a:schemeClr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 rot="2879717">
              <a:off x="424361" y="4422497"/>
              <a:ext cx="653978" cy="386186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2" name="타원 11"/>
          <p:cNvSpPr/>
          <p:nvPr/>
        </p:nvSpPr>
        <p:spPr>
          <a:xfrm>
            <a:off x="946630" y="1184095"/>
            <a:ext cx="4146828" cy="4146828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TextBox 17"/>
          <p:cNvSpPr txBox="1"/>
          <p:nvPr userDrawn="1"/>
        </p:nvSpPr>
        <p:spPr>
          <a:xfrm>
            <a:off x="5991225" y="1557527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12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0" name="직선 연결선 19"/>
          <p:cNvCxnSpPr/>
          <p:nvPr userDrawn="1"/>
        </p:nvCxnSpPr>
        <p:spPr>
          <a:xfrm>
            <a:off x="6095998" y="3276561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 userDrawn="1"/>
        </p:nvSpPr>
        <p:spPr>
          <a:xfrm>
            <a:off x="5999122" y="2601710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Vacuum Bazooka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6046961" y="3423950"/>
            <a:ext cx="144780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Team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/>
          <p:cNvSpPr txBox="1"/>
          <p:nvPr userDrawn="1"/>
        </p:nvSpPr>
        <p:spPr>
          <a:xfrm>
            <a:off x="7137660" y="3426329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Phronesis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046960" y="3881150"/>
            <a:ext cx="168733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 :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6" name="TextBox 25"/>
          <p:cNvSpPr txBox="1"/>
          <p:nvPr userDrawn="1"/>
        </p:nvSpPr>
        <p:spPr>
          <a:xfrm>
            <a:off x="7705316" y="3867831"/>
            <a:ext cx="31623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200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JeeHyun</a:t>
            </a:r>
            <a:r>
              <a:rPr lang="en-US" altLang="ko-KR" sz="22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Chung</a:t>
            </a:r>
            <a:endParaRPr lang="ko-KR" altLang="en-US" sz="2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2" name="그룹 31"/>
          <p:cNvGrpSpPr/>
          <p:nvPr userDrawn="1"/>
        </p:nvGrpSpPr>
        <p:grpSpPr>
          <a:xfrm>
            <a:off x="8867934" y="5217399"/>
            <a:ext cx="2904967" cy="1200329"/>
            <a:chOff x="-519637" y="5180778"/>
            <a:chExt cx="2710460" cy="1119960"/>
          </a:xfrm>
        </p:grpSpPr>
        <p:grpSp>
          <p:nvGrpSpPr>
            <p:cNvPr id="33" name="그룹 32"/>
            <p:cNvGrpSpPr/>
            <p:nvPr userDrawn="1"/>
          </p:nvGrpSpPr>
          <p:grpSpPr>
            <a:xfrm>
              <a:off x="247776" y="5180778"/>
              <a:ext cx="1943047" cy="1119960"/>
              <a:chOff x="-129112" y="5424534"/>
              <a:chExt cx="1943047" cy="1119960"/>
            </a:xfrm>
          </p:grpSpPr>
          <p:sp>
            <p:nvSpPr>
              <p:cNvPr id="35" name="TextBox 34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TextBox 35"/>
              <p:cNvSpPr txBox="1"/>
              <p:nvPr userDrawn="1"/>
            </p:nvSpPr>
            <p:spPr>
              <a:xfrm>
                <a:off x="298146" y="5970372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34" name="그림 33"/>
            <p:cNvPicPr>
              <a:picLocks noChangeAspect="1"/>
            </p:cNvPicPr>
            <p:nvPr userDrawn="1"/>
          </p:nvPicPr>
          <p:blipFill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-519637" y="5334576"/>
              <a:ext cx="861154" cy="865846"/>
            </a:xfrm>
            <a:prstGeom prst="rect">
              <a:avLst/>
            </a:prstGeom>
          </p:spPr>
        </p:pic>
      </p:grpSp>
      <p:grpSp>
        <p:nvGrpSpPr>
          <p:cNvPr id="42" name="그룹 41"/>
          <p:cNvGrpSpPr/>
          <p:nvPr userDrawn="1"/>
        </p:nvGrpSpPr>
        <p:grpSpPr>
          <a:xfrm>
            <a:off x="1043938" y="2342501"/>
            <a:ext cx="3795186" cy="2761650"/>
            <a:chOff x="4320842" y="1957246"/>
            <a:chExt cx="5416149" cy="4057791"/>
          </a:xfrm>
        </p:grpSpPr>
        <p:pic>
          <p:nvPicPr>
            <p:cNvPr id="43" name="그림 42"/>
            <p:cNvPicPr>
              <a:picLocks noChangeAspect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5638800" y="2671762"/>
              <a:ext cx="4000500" cy="3343275"/>
            </a:xfrm>
            <a:prstGeom prst="rect">
              <a:avLst/>
            </a:prstGeom>
          </p:spPr>
        </p:pic>
        <p:sp>
          <p:nvSpPr>
            <p:cNvPr id="44" name="모서리가 둥근 직사각형 43"/>
            <p:cNvSpPr/>
            <p:nvPr/>
          </p:nvSpPr>
          <p:spPr>
            <a:xfrm rot="18900000">
              <a:off x="6957784" y="2594358"/>
              <a:ext cx="854023" cy="285750"/>
            </a:xfrm>
            <a:prstGeom prst="round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모서리가 둥근 직사각형 44"/>
            <p:cNvSpPr/>
            <p:nvPr/>
          </p:nvSpPr>
          <p:spPr>
            <a:xfrm rot="21053762">
              <a:off x="4320842" y="2435225"/>
              <a:ext cx="4129088" cy="473075"/>
            </a:xfrm>
            <a:prstGeom prst="round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타원 45"/>
            <p:cNvSpPr/>
            <p:nvPr/>
          </p:nvSpPr>
          <p:spPr>
            <a:xfrm rot="21059410">
              <a:off x="9157871" y="1957246"/>
              <a:ext cx="579120" cy="39147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7" name="직선 연결선 46"/>
            <p:cNvCxnSpPr/>
            <p:nvPr/>
          </p:nvCxnSpPr>
          <p:spPr>
            <a:xfrm flipV="1">
              <a:off x="8793480" y="2042160"/>
              <a:ext cx="337310" cy="69379"/>
            </a:xfrm>
            <a:prstGeom prst="line">
              <a:avLst/>
            </a:prstGeom>
            <a:ln w="254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/>
            <p:cNvCxnSpPr/>
            <p:nvPr/>
          </p:nvCxnSpPr>
          <p:spPr>
            <a:xfrm flipV="1">
              <a:off x="8713015" y="2186425"/>
              <a:ext cx="337310" cy="69379"/>
            </a:xfrm>
            <a:prstGeom prst="line">
              <a:avLst/>
            </a:prstGeom>
            <a:ln w="254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/>
            <p:cNvCxnSpPr/>
            <p:nvPr/>
          </p:nvCxnSpPr>
          <p:spPr>
            <a:xfrm flipV="1">
              <a:off x="8725005" y="2296000"/>
              <a:ext cx="337310" cy="69379"/>
            </a:xfrm>
            <a:prstGeom prst="line">
              <a:avLst/>
            </a:prstGeom>
            <a:ln w="254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/>
            <p:cNvCxnSpPr/>
            <p:nvPr/>
          </p:nvCxnSpPr>
          <p:spPr>
            <a:xfrm flipV="1">
              <a:off x="8881670" y="2356960"/>
              <a:ext cx="337310" cy="69379"/>
            </a:xfrm>
            <a:prstGeom prst="line">
              <a:avLst/>
            </a:prstGeom>
            <a:ln w="254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249449088"/>
      </p:ext>
    </p:extLst>
  </p:cSld>
  <p:clrMap bg1="lt1" tx1="dk1" bg2="lt2" tx2="dk2" accent1="accent1" accent2="accent2" accent3="accent3" accent4="accent4" accent5="accent5" accent6="accent6" hlink="hlink" folHlink="folHlink"/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7D1879-E128-4BD8-A9C5-02C4911342FA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337844-88A2-4EF2-B075-1D7130F48BE7}" type="slidenum">
              <a:rPr lang="ko-KR" altLang="en-US" smtClean="0"/>
              <a:t>‹#›</a:t>
            </a:fld>
            <a:endParaRPr lang="ko-KR" altLang="en-US" dirty="0"/>
          </a:p>
        </p:txBody>
      </p:sp>
      <p:sp>
        <p:nvSpPr>
          <p:cNvPr id="7" name="직사각형 6"/>
          <p:cNvSpPr/>
          <p:nvPr userDrawn="1"/>
        </p:nvSpPr>
        <p:spPr>
          <a:xfrm>
            <a:off x="0" y="0"/>
            <a:ext cx="2641600" cy="6858000"/>
          </a:xfrm>
          <a:prstGeom prst="rect">
            <a:avLst/>
          </a:prstGeom>
          <a:solidFill>
            <a:srgbClr val="1102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75062" y="230869"/>
            <a:ext cx="17249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No. 12</a:t>
            </a:r>
            <a:endParaRPr lang="ko-KR" altLang="en-US" sz="32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20176" y="815644"/>
            <a:ext cx="2314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Vacuum</a:t>
            </a:r>
            <a:r>
              <a:rPr lang="en-US" altLang="ko-KR" sz="18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Bazooka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8" name="그룹 27"/>
          <p:cNvGrpSpPr/>
          <p:nvPr userDrawn="1"/>
        </p:nvGrpSpPr>
        <p:grpSpPr>
          <a:xfrm>
            <a:off x="254000" y="5667409"/>
            <a:ext cx="2123699" cy="769441"/>
            <a:chOff x="247776" y="5586909"/>
            <a:chExt cx="2123699" cy="769441"/>
          </a:xfrm>
        </p:grpSpPr>
        <p:grpSp>
          <p:nvGrpSpPr>
            <p:cNvPr id="26" name="그룹 25"/>
            <p:cNvGrpSpPr/>
            <p:nvPr userDrawn="1"/>
          </p:nvGrpSpPr>
          <p:grpSpPr>
            <a:xfrm>
              <a:off x="662825" y="5586909"/>
              <a:ext cx="1708650" cy="769441"/>
              <a:chOff x="285937" y="5830665"/>
              <a:chExt cx="1708650" cy="769441"/>
            </a:xfrm>
          </p:grpSpPr>
          <p:sp>
            <p:nvSpPr>
              <p:cNvPr id="24" name="TextBox 23"/>
              <p:cNvSpPr txBox="1"/>
              <p:nvPr userDrawn="1"/>
            </p:nvSpPr>
            <p:spPr>
              <a:xfrm>
                <a:off x="285937" y="5830665"/>
                <a:ext cx="995625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4400" b="1" dirty="0" smtClean="0">
                    <a:solidFill>
                      <a:schemeClr val="bg1"/>
                    </a:solidFill>
                  </a:rPr>
                  <a:t>P</a:t>
                </a:r>
                <a:endParaRPr lang="ko-KR" altLang="en-US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5" name="TextBox 24"/>
              <p:cNvSpPr txBox="1"/>
              <p:nvPr userDrawn="1"/>
            </p:nvSpPr>
            <p:spPr>
              <a:xfrm>
                <a:off x="568536" y="6161407"/>
                <a:ext cx="142605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hronesis</a:t>
                </a:r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7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696604" flipH="1">
              <a:off x="247776" y="5721474"/>
              <a:ext cx="536582" cy="539505"/>
            </a:xfrm>
            <a:prstGeom prst="rect">
              <a:avLst/>
            </a:prstGeom>
          </p:spPr>
        </p:pic>
      </p:grpSp>
      <p:cxnSp>
        <p:nvCxnSpPr>
          <p:cNvPr id="30" name="직선 연결선 29"/>
          <p:cNvCxnSpPr/>
          <p:nvPr userDrawn="1"/>
        </p:nvCxnSpPr>
        <p:spPr>
          <a:xfrm>
            <a:off x="2762250" y="987094"/>
            <a:ext cx="3810000" cy="0"/>
          </a:xfrm>
          <a:prstGeom prst="line">
            <a:avLst/>
          </a:prstGeom>
          <a:ln w="285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300555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0.xml"/><Relationship Id="rId5" Type="http://schemas.microsoft.com/office/2007/relationships/hdphoto" Target="../media/hdphoto1.wdp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12" Type="http://schemas.openxmlformats.org/officeDocument/2006/relationships/image" Target="../media/image26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0.png"/><Relationship Id="rId11" Type="http://schemas.openxmlformats.org/officeDocument/2006/relationships/image" Target="../media/image25.png"/><Relationship Id="rId5" Type="http://schemas.openxmlformats.org/officeDocument/2006/relationships/image" Target="../media/image19.png"/><Relationship Id="rId10" Type="http://schemas.openxmlformats.org/officeDocument/2006/relationships/image" Target="../media/image24.png"/><Relationship Id="rId4" Type="http://schemas.openxmlformats.org/officeDocument/2006/relationships/image" Target="../media/image18.png"/><Relationship Id="rId9" Type="http://schemas.openxmlformats.org/officeDocument/2006/relationships/image" Target="../media/image2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34.png"/><Relationship Id="rId4" Type="http://schemas.microsoft.com/office/2007/relationships/hdphoto" Target="../media/hdphoto2.wdp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5.xml"/><Relationship Id="rId4" Type="http://schemas.openxmlformats.org/officeDocument/2006/relationships/chart" Target="../charts/char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50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50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1.png"/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55.png"/><Relationship Id="rId4" Type="http://schemas.openxmlformats.org/officeDocument/2006/relationships/image" Target="../media/image54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Relationship Id="rId5" Type="http://schemas.openxmlformats.org/officeDocument/2006/relationships/chart" Target="../charts/chart5.xml"/><Relationship Id="rId4" Type="http://schemas.openxmlformats.org/officeDocument/2006/relationships/image" Target="../media/image480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7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560.png"/><Relationship Id="rId5" Type="http://schemas.openxmlformats.org/officeDocument/2006/relationships/image" Target="../media/image550.png"/><Relationship Id="rId4" Type="http://schemas.openxmlformats.org/officeDocument/2006/relationships/image" Target="../media/image540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1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2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170.png"/><Relationship Id="rId4" Type="http://schemas.openxmlformats.org/officeDocument/2006/relationships/image" Target="../media/image160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180.png"/><Relationship Id="rId4" Type="http://schemas.openxmlformats.org/officeDocument/2006/relationships/chart" Target="../charts/chart1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emf"/><Relationship Id="rId1" Type="http://schemas.openxmlformats.org/officeDocument/2006/relationships/slideLayout" Target="../slideLayouts/slideLayout1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8.xml"/><Relationship Id="rId4" Type="http://schemas.microsoft.com/office/2007/relationships/hdphoto" Target="../media/hdphoto3.wdp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18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0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660.png"/><Relationship Id="rId4" Type="http://schemas.openxmlformats.org/officeDocument/2006/relationships/chart" Target="../charts/chart11.xml"/></Relationships>
</file>

<file path=ppt/slides/_rels/slide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6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직사각형 3"/>
          <p:cNvSpPr/>
          <p:nvPr/>
        </p:nvSpPr>
        <p:spPr>
          <a:xfrm rot="5400000">
            <a:off x="2667001" y="-2666999"/>
            <a:ext cx="6858001" cy="12192002"/>
          </a:xfrm>
          <a:prstGeom prst="rect">
            <a:avLst/>
          </a:prstGeom>
          <a:solidFill>
            <a:schemeClr val="bg2">
              <a:lumMod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날짜 개체 틀 3"/>
          <p:cNvSpPr>
            <a:spLocks noGrp="1"/>
          </p:cNvSpPr>
          <p:nvPr>
            <p:ph type="dt" sz="half" idx="4294967295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6" name="바닥글 개체 틀 4"/>
          <p:cNvSpPr>
            <a:spLocks noGrp="1"/>
          </p:cNvSpPr>
          <p:nvPr>
            <p:ph type="ftr" sz="quarter" idx="4294967295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7" name="슬라이드 번호 개체 틀 5"/>
          <p:cNvSpPr>
            <a:spLocks noGrp="1"/>
          </p:cNvSpPr>
          <p:nvPr>
            <p:ph type="sldNum" sz="quarter" idx="4294967295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1</a:t>
            </a:fld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7284473" y="1416046"/>
            <a:ext cx="523875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IMMC</a:t>
            </a:r>
            <a:endParaRPr lang="ko-KR" altLang="en-US" sz="20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9" name="직선 연결선 8"/>
          <p:cNvCxnSpPr/>
          <p:nvPr/>
        </p:nvCxnSpPr>
        <p:spPr>
          <a:xfrm>
            <a:off x="7340598" y="3008270"/>
            <a:ext cx="6096002" cy="0"/>
          </a:xfrm>
          <a:prstGeom prst="line">
            <a:avLst/>
          </a:prstGeom>
          <a:ln w="285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/>
          <p:cNvSpPr txBox="1"/>
          <p:nvPr/>
        </p:nvSpPr>
        <p:spPr>
          <a:xfrm>
            <a:off x="7346526" y="2384047"/>
            <a:ext cx="6096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Jet Lag</a:t>
            </a:r>
            <a:endParaRPr lang="ko-KR" altLang="en-US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307976" y="1221047"/>
            <a:ext cx="6456364" cy="4405671"/>
          </a:xfrm>
          <a:prstGeom prst="rect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AutoShape 4" descr="경기과학고등학교에 대한 이미지 검색결과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3" name="AutoShape 6" descr="경기과학고등학교에 대한 이미지 검색결과"/>
          <p:cNvSpPr>
            <a:spLocks noChangeAspect="1" noChangeArrowheads="1"/>
          </p:cNvSpPr>
          <p:nvPr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grpSp>
        <p:nvGrpSpPr>
          <p:cNvPr id="14" name="그룹 13"/>
          <p:cNvGrpSpPr/>
          <p:nvPr/>
        </p:nvGrpSpPr>
        <p:grpSpPr>
          <a:xfrm>
            <a:off x="8610600" y="5331699"/>
            <a:ext cx="3310487" cy="1256452"/>
            <a:chOff x="8627507" y="5217399"/>
            <a:chExt cx="3310487" cy="1256452"/>
          </a:xfrm>
        </p:grpSpPr>
        <p:grpSp>
          <p:nvGrpSpPr>
            <p:cNvPr id="15" name="그룹 14"/>
            <p:cNvGrpSpPr/>
            <p:nvPr userDrawn="1"/>
          </p:nvGrpSpPr>
          <p:grpSpPr>
            <a:xfrm>
              <a:off x="9690417" y="5217399"/>
              <a:ext cx="2247577" cy="1200329"/>
              <a:chOff x="-129112" y="5424534"/>
              <a:chExt cx="2097090" cy="1119960"/>
            </a:xfrm>
          </p:grpSpPr>
          <p:sp>
            <p:nvSpPr>
              <p:cNvPr id="17" name="TextBox 16"/>
              <p:cNvSpPr txBox="1"/>
              <p:nvPr userDrawn="1"/>
            </p:nvSpPr>
            <p:spPr>
              <a:xfrm>
                <a:off x="-129112" y="5424534"/>
                <a:ext cx="995625" cy="11199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7200" b="1" dirty="0" smtClean="0">
                    <a:solidFill>
                      <a:schemeClr val="bg1"/>
                    </a:solidFill>
                  </a:rPr>
                  <a:t>G</a:t>
                </a:r>
                <a:endParaRPr lang="ko-KR" altLang="en-US" sz="3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8" name="TextBox 17"/>
              <p:cNvSpPr txBox="1"/>
              <p:nvPr userDrawn="1"/>
            </p:nvSpPr>
            <p:spPr>
              <a:xfrm>
                <a:off x="452189" y="5946673"/>
                <a:ext cx="1515789" cy="4881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800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SHS</a:t>
                </a:r>
                <a:endParaRPr lang="ko-KR" altLang="en-US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pic>
          <p:nvPicPr>
            <p:cNvPr id="16" name="그림 15"/>
            <p:cNvPicPr>
              <a:picLocks noChangeAspect="1"/>
            </p:cNvPicPr>
            <p:nvPr userDrawn="1"/>
          </p:nvPicPr>
          <p:blipFill>
            <a:blip r:embed="rId2">
              <a:clrChange>
                <a:clrFrom>
                  <a:srgbClr val="00A2E8"/>
                </a:clrFrom>
                <a:clrTo>
                  <a:srgbClr val="00A2E8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8627507" y="5245126"/>
              <a:ext cx="1457325" cy="1228725"/>
            </a:xfrm>
            <a:prstGeom prst="rect">
              <a:avLst/>
            </a:prstGeom>
          </p:spPr>
        </p:pic>
      </p:grpSp>
      <p:grpSp>
        <p:nvGrpSpPr>
          <p:cNvPr id="19" name="그룹 18"/>
          <p:cNvGrpSpPr/>
          <p:nvPr/>
        </p:nvGrpSpPr>
        <p:grpSpPr>
          <a:xfrm>
            <a:off x="9059861" y="3230228"/>
            <a:ext cx="3801025" cy="1706449"/>
            <a:chOff x="6338525" y="3014036"/>
            <a:chExt cx="2279448" cy="1706449"/>
          </a:xfrm>
        </p:grpSpPr>
        <p:sp>
          <p:nvSpPr>
            <p:cNvPr id="20" name="TextBox 19"/>
            <p:cNvSpPr txBox="1"/>
            <p:nvPr userDrawn="1"/>
          </p:nvSpPr>
          <p:spPr>
            <a:xfrm>
              <a:off x="6343120" y="3014036"/>
              <a:ext cx="2267480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5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LEE SEUNG MOK</a:t>
              </a:r>
              <a:endParaRPr lang="ko-KR" altLang="en-US" sz="25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1" name="TextBox 20"/>
            <p:cNvSpPr txBox="1"/>
            <p:nvPr userDrawn="1"/>
          </p:nvSpPr>
          <p:spPr>
            <a:xfrm>
              <a:off x="6343120" y="3435843"/>
              <a:ext cx="2267480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5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PAENG</a:t>
              </a:r>
              <a:r>
                <a:rPr lang="en-US" altLang="ko-KR" sz="2500" baseline="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 JINHEE</a:t>
              </a:r>
              <a:endParaRPr lang="ko-KR" altLang="en-US" sz="25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2" name="TextBox 21"/>
            <p:cNvSpPr txBox="1"/>
            <p:nvPr userDrawn="1"/>
          </p:nvSpPr>
          <p:spPr>
            <a:xfrm>
              <a:off x="6338525" y="3839630"/>
              <a:ext cx="2267480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5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KO GEONUNG</a:t>
              </a:r>
              <a:endParaRPr lang="ko-KR" altLang="en-US" sz="25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3" name="TextBox 22"/>
            <p:cNvSpPr txBox="1"/>
            <p:nvPr userDrawn="1"/>
          </p:nvSpPr>
          <p:spPr>
            <a:xfrm>
              <a:off x="6350493" y="4243431"/>
              <a:ext cx="2267480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5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KIM KIBUM</a:t>
              </a:r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7382949" y="3230024"/>
            <a:ext cx="226748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5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Presenter</a:t>
            </a:r>
            <a:r>
              <a:rPr lang="en-US" altLang="ko-KR" sz="2500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:</a:t>
            </a:r>
            <a:endParaRPr lang="ko-KR" altLang="en-US" sz="25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25" name="Picture 2" descr="http://immchallenge.org/images/IM2C-logo-small2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13852" y="1418923"/>
            <a:ext cx="874747" cy="874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2" descr="globe에 대한 이미지 검색결과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B7FFFF"/>
              </a:clrFrom>
              <a:clrTo>
                <a:srgbClr val="B7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100000" l="0" r="100000">
                        <a14:foregroundMark x1="18750" y1="35340" x2="13854" y2="22136"/>
                        <a14:foregroundMark x1="34688" y1="9515" x2="35313" y2="4078"/>
                        <a14:foregroundMark x1="15313" y1="13204" x2="16979" y2="12816"/>
                        <a14:foregroundMark x1="28438" y1="65437" x2="32813" y2="78058"/>
                        <a14:foregroundMark x1="24479" y1="57282" x2="25313" y2="57282"/>
                        <a14:foregroundMark x1="27187" y1="1748" x2="25208" y2="4854"/>
                        <a14:foregroundMark x1="21979" y1="5631" x2="22292" y2="5243"/>
                        <a14:foregroundMark x1="21667" y1="10874" x2="21667" y2="10874"/>
                        <a14:foregroundMark x1="20208" y1="12233" x2="20208" y2="11262"/>
                        <a14:foregroundMark x1="16667" y1="9709" x2="16667" y2="9709"/>
                        <a14:foregroundMark x1="22292" y1="9515" x2="22604" y2="9515"/>
                        <a14:foregroundMark x1="82813" y1="40000" x2="82813" y2="40000"/>
                        <a14:foregroundMark x1="85313" y1="40777" x2="85313" y2="40777"/>
                        <a14:foregroundMark x1="91146" y1="28155" x2="91146" y2="28155"/>
                        <a14:foregroundMark x1="86771" y1="35728" x2="86771" y2="35728"/>
                        <a14:foregroundMark x1="86875" y1="30097" x2="86875" y2="30097"/>
                        <a14:foregroundMark x1="81146" y1="52233" x2="81146" y2="52233"/>
                        <a14:foregroundMark x1="79375" y1="63301" x2="79375" y2="63301"/>
                        <a14:foregroundMark x1="75521" y1="59417" x2="75521" y2="59417"/>
                        <a14:foregroundMark x1="75833" y1="64854" x2="75833" y2="64854"/>
                        <a14:foregroundMark x1="86146" y1="66602" x2="86146" y2="66602"/>
                        <a14:foregroundMark x1="86771" y1="79806" x2="86146" y2="80583"/>
                        <a14:foregroundMark x1="74479" y1="60583" x2="74479" y2="60583"/>
                        <a14:foregroundMark x1="59792" y1="75340" x2="59792" y2="75340"/>
                        <a14:foregroundMark x1="88125" y1="89709" x2="88125" y2="89709"/>
                        <a14:foregroundMark x1="94479" y1="91845" x2="94479" y2="91845"/>
                        <a14:foregroundMark x1="95833" y1="88350" x2="95833" y2="88350"/>
                        <a14:foregroundMark x1="62396" y1="12816" x2="62396" y2="12816"/>
                        <a14:foregroundMark x1="63333" y1="10485" x2="63333" y2="10485"/>
                        <a14:foregroundMark x1="73958" y1="5049" x2="73958" y2="5049"/>
                        <a14:foregroundMark x1="75417" y1="5825" x2="75417" y2="5825"/>
                        <a14:foregroundMark x1="73854" y1="3495" x2="73854" y2="3495"/>
                        <a14:foregroundMark x1="82188" y1="58447" x2="82188" y2="58447"/>
                        <a14:foregroundMark x1="77813" y1="67184" x2="77813" y2="67184"/>
                        <a14:foregroundMark x1="15833" y1="45825" x2="15833" y2="45825"/>
                        <a14:foregroundMark x1="16354" y1="47573" x2="16354" y2="47573"/>
                        <a14:foregroundMark x1="25521" y1="49515" x2="25521" y2="49515"/>
                        <a14:foregroundMark x1="27500" y1="51456" x2="27500" y2="51456"/>
                        <a14:foregroundMark x1="25729" y1="51845" x2="25729" y2="51845"/>
                        <a14:foregroundMark x1="24375" y1="49126" x2="24375" y2="49126"/>
                        <a14:foregroundMark x1="25313" y1="13592" x2="25313" y2="13592"/>
                        <a14:foregroundMark x1="24063" y1="19806" x2="24063" y2="19806"/>
                        <a14:foregroundMark x1="20208" y1="14951" x2="20208" y2="14951"/>
                        <a14:foregroundMark x1="22917" y1="13786" x2="22917" y2="13786"/>
                        <a14:foregroundMark x1="25313" y1="11456" x2="25313" y2="11456"/>
                        <a14:foregroundMark x1="14271" y1="11262" x2="14271" y2="11262"/>
                        <a14:foregroundMark x1="15937" y1="9320" x2="15937" y2="9320"/>
                        <a14:foregroundMark x1="17396" y1="9126" x2="17396" y2="9126"/>
                        <a14:foregroundMark x1="18958" y1="5631" x2="18958" y2="5631"/>
                        <a14:foregroundMark x1="19896" y1="9126" x2="19896" y2="9126"/>
                        <a14:foregroundMark x1="21146" y1="8350" x2="21146" y2="8350"/>
                        <a14:foregroundMark x1="20938" y1="9903" x2="20938" y2="9903"/>
                        <a14:foregroundMark x1="14375" y1="7961" x2="14375" y2="7961"/>
                        <a14:backgroundMark x1="61875" y1="37476" x2="61875" y2="37476"/>
                        <a14:backgroundMark x1="61667" y1="33592" x2="61667" y2="33592"/>
                        <a14:backgroundMark x1="63958" y1="34563" x2="63958" y2="34563"/>
                        <a14:backgroundMark x1="56354" y1="22330" x2="56354" y2="22330"/>
                        <a14:backgroundMark x1="15833" y1="13786" x2="15833" y2="13786"/>
                        <a14:backgroundMark x1="20625" y1="15534" x2="20625" y2="15534"/>
                        <a14:backgroundMark x1="15417" y1="13398" x2="15417" y2="13398"/>
                        <a14:backgroundMark x1="16042" y1="13592" x2="16042" y2="13592"/>
                        <a14:backgroundMark x1="23021" y1="32233" x2="23021" y2="32233"/>
                        <a14:backgroundMark x1="26042" y1="32427" x2="26042" y2="32427"/>
                        <a14:backgroundMark x1="25938" y1="34951" x2="25938" y2="34951"/>
                        <a14:backgroundMark x1="25208" y1="35534" x2="25208" y2="35534"/>
                        <a14:backgroundMark x1="24583" y1="36505" x2="24583" y2="36505"/>
                        <a14:backgroundMark x1="24375" y1="34369" x2="24375" y2="34369"/>
                        <a14:backgroundMark x1="25104" y1="33398" x2="25104" y2="33398"/>
                        <a14:backgroundMark x1="23438" y1="34175" x2="23438" y2="34175"/>
                        <a14:backgroundMark x1="22708" y1="30680" x2="22708" y2="30680"/>
                      </a14:backgroundRemoval>
                    </a14:imgEffect>
                    <a14:imgEffect>
                      <a14:sharpenSoften amount="100000"/>
                    </a14:imgEffect>
                    <a14:imgEffect>
                      <a14:saturation sat="0"/>
                    </a14:imgEffect>
                    <a14:imgEffect>
                      <a14:brightnessContrast bright="3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803" y="1686361"/>
            <a:ext cx="6292807" cy="3518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자유형 26"/>
          <p:cNvSpPr/>
          <p:nvPr/>
        </p:nvSpPr>
        <p:spPr>
          <a:xfrm>
            <a:off x="2055166" y="2024684"/>
            <a:ext cx="3473437" cy="1042072"/>
          </a:xfrm>
          <a:custGeom>
            <a:avLst/>
            <a:gdLst>
              <a:gd name="connsiteX0" fmla="*/ 3404381 w 3404381"/>
              <a:gd name="connsiteY0" fmla="*/ 1322363 h 1322363"/>
              <a:gd name="connsiteX1" fmla="*/ 1491175 w 3404381"/>
              <a:gd name="connsiteY1" fmla="*/ 0 h 1322363"/>
              <a:gd name="connsiteX2" fmla="*/ 0 w 3404381"/>
              <a:gd name="connsiteY2" fmla="*/ 1139483 h 1322363"/>
              <a:gd name="connsiteX0" fmla="*/ 3404381 w 3404381"/>
              <a:gd name="connsiteY0" fmla="*/ 1322363 h 1322363"/>
              <a:gd name="connsiteX1" fmla="*/ 1491175 w 3404381"/>
              <a:gd name="connsiteY1" fmla="*/ 0 h 1322363"/>
              <a:gd name="connsiteX2" fmla="*/ 0 w 3404381"/>
              <a:gd name="connsiteY2" fmla="*/ 1139483 h 1322363"/>
              <a:gd name="connsiteX0" fmla="*/ 3404381 w 3404381"/>
              <a:gd name="connsiteY0" fmla="*/ 1322862 h 1322862"/>
              <a:gd name="connsiteX1" fmla="*/ 1491175 w 3404381"/>
              <a:gd name="connsiteY1" fmla="*/ 499 h 1322862"/>
              <a:gd name="connsiteX2" fmla="*/ 0 w 3404381"/>
              <a:gd name="connsiteY2" fmla="*/ 1139982 h 1322862"/>
              <a:gd name="connsiteX0" fmla="*/ 3404381 w 3404381"/>
              <a:gd name="connsiteY0" fmla="*/ 1322862 h 1322862"/>
              <a:gd name="connsiteX1" fmla="*/ 1491175 w 3404381"/>
              <a:gd name="connsiteY1" fmla="*/ 499 h 1322862"/>
              <a:gd name="connsiteX2" fmla="*/ 0 w 3404381"/>
              <a:gd name="connsiteY2" fmla="*/ 1139982 h 1322862"/>
              <a:gd name="connsiteX0" fmla="*/ 3404381 w 3404381"/>
              <a:gd name="connsiteY0" fmla="*/ 1041766 h 1041766"/>
              <a:gd name="connsiteX1" fmla="*/ 1674055 w 3404381"/>
              <a:gd name="connsiteY1" fmla="*/ 757 h 1041766"/>
              <a:gd name="connsiteX2" fmla="*/ 0 w 3404381"/>
              <a:gd name="connsiteY2" fmla="*/ 858886 h 1041766"/>
              <a:gd name="connsiteX0" fmla="*/ 3404381 w 3404381"/>
              <a:gd name="connsiteY0" fmla="*/ 1041837 h 1041837"/>
              <a:gd name="connsiteX1" fmla="*/ 1674055 w 3404381"/>
              <a:gd name="connsiteY1" fmla="*/ 828 h 1041837"/>
              <a:gd name="connsiteX2" fmla="*/ 0 w 3404381"/>
              <a:gd name="connsiteY2" fmla="*/ 858957 h 1041837"/>
              <a:gd name="connsiteX0" fmla="*/ 3473437 w 3473437"/>
              <a:gd name="connsiteY0" fmla="*/ 1042072 h 1042072"/>
              <a:gd name="connsiteX1" fmla="*/ 1743111 w 3473437"/>
              <a:gd name="connsiteY1" fmla="*/ 1063 h 1042072"/>
              <a:gd name="connsiteX2" fmla="*/ 0 w 3473437"/>
              <a:gd name="connsiteY2" fmla="*/ 904436 h 1042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73437" h="1042072">
                <a:moveTo>
                  <a:pt x="3473437" y="1042072"/>
                </a:moveTo>
                <a:cubicBezTo>
                  <a:pt x="3159259" y="502810"/>
                  <a:pt x="2322017" y="24002"/>
                  <a:pt x="1743111" y="1063"/>
                </a:cubicBezTo>
                <a:cubicBezTo>
                  <a:pt x="1164205" y="-21876"/>
                  <a:pt x="215705" y="327660"/>
                  <a:pt x="0" y="904436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자유형 27"/>
          <p:cNvSpPr/>
          <p:nvPr/>
        </p:nvSpPr>
        <p:spPr>
          <a:xfrm>
            <a:off x="2066925" y="2406043"/>
            <a:ext cx="1943100" cy="508606"/>
          </a:xfrm>
          <a:custGeom>
            <a:avLst/>
            <a:gdLst>
              <a:gd name="connsiteX0" fmla="*/ 1943100 w 1943100"/>
              <a:gd name="connsiteY0" fmla="*/ 195262 h 481012"/>
              <a:gd name="connsiteX1" fmla="*/ 1028700 w 1943100"/>
              <a:gd name="connsiteY1" fmla="*/ 0 h 481012"/>
              <a:gd name="connsiteX2" fmla="*/ 0 w 1943100"/>
              <a:gd name="connsiteY2" fmla="*/ 481012 h 481012"/>
              <a:gd name="connsiteX0" fmla="*/ 1943100 w 1943100"/>
              <a:gd name="connsiteY0" fmla="*/ 195262 h 481012"/>
              <a:gd name="connsiteX1" fmla="*/ 1028700 w 1943100"/>
              <a:gd name="connsiteY1" fmla="*/ 0 h 481012"/>
              <a:gd name="connsiteX2" fmla="*/ 0 w 1943100"/>
              <a:gd name="connsiteY2" fmla="*/ 481012 h 481012"/>
              <a:gd name="connsiteX0" fmla="*/ 1943100 w 1943100"/>
              <a:gd name="connsiteY0" fmla="*/ 209550 h 495300"/>
              <a:gd name="connsiteX1" fmla="*/ 971550 w 1943100"/>
              <a:gd name="connsiteY1" fmla="*/ 0 h 495300"/>
              <a:gd name="connsiteX2" fmla="*/ 0 w 1943100"/>
              <a:gd name="connsiteY2" fmla="*/ 495300 h 495300"/>
              <a:gd name="connsiteX0" fmla="*/ 1943100 w 1943100"/>
              <a:gd name="connsiteY0" fmla="*/ 209569 h 495319"/>
              <a:gd name="connsiteX1" fmla="*/ 971550 w 1943100"/>
              <a:gd name="connsiteY1" fmla="*/ 19 h 495319"/>
              <a:gd name="connsiteX2" fmla="*/ 0 w 1943100"/>
              <a:gd name="connsiteY2" fmla="*/ 495319 h 495319"/>
              <a:gd name="connsiteX0" fmla="*/ 1943100 w 1943100"/>
              <a:gd name="connsiteY0" fmla="*/ 209569 h 495319"/>
              <a:gd name="connsiteX1" fmla="*/ 971550 w 1943100"/>
              <a:gd name="connsiteY1" fmla="*/ 19 h 495319"/>
              <a:gd name="connsiteX2" fmla="*/ 0 w 1943100"/>
              <a:gd name="connsiteY2" fmla="*/ 495319 h 495319"/>
              <a:gd name="connsiteX0" fmla="*/ 1943100 w 1943100"/>
              <a:gd name="connsiteY0" fmla="*/ 214331 h 500081"/>
              <a:gd name="connsiteX1" fmla="*/ 923925 w 1943100"/>
              <a:gd name="connsiteY1" fmla="*/ 18 h 500081"/>
              <a:gd name="connsiteX2" fmla="*/ 0 w 1943100"/>
              <a:gd name="connsiteY2" fmla="*/ 500081 h 500081"/>
              <a:gd name="connsiteX0" fmla="*/ 1943100 w 1943100"/>
              <a:gd name="connsiteY0" fmla="*/ 214341 h 500091"/>
              <a:gd name="connsiteX1" fmla="*/ 923925 w 1943100"/>
              <a:gd name="connsiteY1" fmla="*/ 28 h 500091"/>
              <a:gd name="connsiteX2" fmla="*/ 0 w 1943100"/>
              <a:gd name="connsiteY2" fmla="*/ 500091 h 500091"/>
              <a:gd name="connsiteX0" fmla="*/ 1943100 w 1943100"/>
              <a:gd name="connsiteY0" fmla="*/ 214341 h 500091"/>
              <a:gd name="connsiteX1" fmla="*/ 923925 w 1943100"/>
              <a:gd name="connsiteY1" fmla="*/ 28 h 500091"/>
              <a:gd name="connsiteX2" fmla="*/ 0 w 1943100"/>
              <a:gd name="connsiteY2" fmla="*/ 500091 h 500091"/>
              <a:gd name="connsiteX0" fmla="*/ 1943100 w 1943100"/>
              <a:gd name="connsiteY0" fmla="*/ 222856 h 508606"/>
              <a:gd name="connsiteX1" fmla="*/ 923925 w 1943100"/>
              <a:gd name="connsiteY1" fmla="*/ 8543 h 508606"/>
              <a:gd name="connsiteX2" fmla="*/ 0 w 1943100"/>
              <a:gd name="connsiteY2" fmla="*/ 508606 h 5086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43100" h="508606">
                <a:moveTo>
                  <a:pt x="1943100" y="222856"/>
                </a:moveTo>
                <a:cubicBezTo>
                  <a:pt x="1647825" y="72044"/>
                  <a:pt x="1319212" y="-31145"/>
                  <a:pt x="923925" y="8543"/>
                </a:cubicBezTo>
                <a:cubicBezTo>
                  <a:pt x="528638" y="48231"/>
                  <a:pt x="185737" y="272069"/>
                  <a:pt x="0" y="508606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자유형 28"/>
          <p:cNvSpPr/>
          <p:nvPr/>
        </p:nvSpPr>
        <p:spPr>
          <a:xfrm flipH="1">
            <a:off x="2104787" y="2933699"/>
            <a:ext cx="397673" cy="1685925"/>
          </a:xfrm>
          <a:custGeom>
            <a:avLst/>
            <a:gdLst>
              <a:gd name="connsiteX0" fmla="*/ 361950 w 361950"/>
              <a:gd name="connsiteY0" fmla="*/ 1704975 h 1704975"/>
              <a:gd name="connsiteX1" fmla="*/ 0 w 361950"/>
              <a:gd name="connsiteY1" fmla="*/ 714375 h 1704975"/>
              <a:gd name="connsiteX2" fmla="*/ 133350 w 361950"/>
              <a:gd name="connsiteY2" fmla="*/ 0 h 1704975"/>
              <a:gd name="connsiteX0" fmla="*/ 362252 w 362252"/>
              <a:gd name="connsiteY0" fmla="*/ 1704975 h 1704975"/>
              <a:gd name="connsiteX1" fmla="*/ 302 w 362252"/>
              <a:gd name="connsiteY1" fmla="*/ 714375 h 1704975"/>
              <a:gd name="connsiteX2" fmla="*/ 133652 w 362252"/>
              <a:gd name="connsiteY2" fmla="*/ 0 h 1704975"/>
              <a:gd name="connsiteX0" fmla="*/ 362252 w 362252"/>
              <a:gd name="connsiteY0" fmla="*/ 1704975 h 1704975"/>
              <a:gd name="connsiteX1" fmla="*/ 302 w 362252"/>
              <a:gd name="connsiteY1" fmla="*/ 714375 h 1704975"/>
              <a:gd name="connsiteX2" fmla="*/ 133652 w 362252"/>
              <a:gd name="connsiteY2" fmla="*/ 0 h 1704975"/>
              <a:gd name="connsiteX0" fmla="*/ 362431 w 362431"/>
              <a:gd name="connsiteY0" fmla="*/ 1704975 h 1704975"/>
              <a:gd name="connsiteX1" fmla="*/ 481 w 362431"/>
              <a:gd name="connsiteY1" fmla="*/ 714375 h 1704975"/>
              <a:gd name="connsiteX2" fmla="*/ 133831 w 362431"/>
              <a:gd name="connsiteY2" fmla="*/ 0 h 1704975"/>
              <a:gd name="connsiteX0" fmla="*/ 362431 w 362431"/>
              <a:gd name="connsiteY0" fmla="*/ 1704975 h 1704975"/>
              <a:gd name="connsiteX1" fmla="*/ 481 w 362431"/>
              <a:gd name="connsiteY1" fmla="*/ 714375 h 1704975"/>
              <a:gd name="connsiteX2" fmla="*/ 133831 w 362431"/>
              <a:gd name="connsiteY2" fmla="*/ 0 h 1704975"/>
              <a:gd name="connsiteX0" fmla="*/ 365481 w 555981"/>
              <a:gd name="connsiteY0" fmla="*/ 1685925 h 1685925"/>
              <a:gd name="connsiteX1" fmla="*/ 3531 w 555981"/>
              <a:gd name="connsiteY1" fmla="*/ 695325 h 1685925"/>
              <a:gd name="connsiteX2" fmla="*/ 555981 w 555981"/>
              <a:gd name="connsiteY2" fmla="*/ 0 h 1685925"/>
              <a:gd name="connsiteX0" fmla="*/ 203160 w 393660"/>
              <a:gd name="connsiteY0" fmla="*/ 1685925 h 1685925"/>
              <a:gd name="connsiteX1" fmla="*/ 12660 w 393660"/>
              <a:gd name="connsiteY1" fmla="*/ 676275 h 1685925"/>
              <a:gd name="connsiteX2" fmla="*/ 393660 w 393660"/>
              <a:gd name="connsiteY2" fmla="*/ 0 h 1685925"/>
              <a:gd name="connsiteX0" fmla="*/ 207173 w 397673"/>
              <a:gd name="connsiteY0" fmla="*/ 1685925 h 1685925"/>
              <a:gd name="connsiteX1" fmla="*/ 16673 w 397673"/>
              <a:gd name="connsiteY1" fmla="*/ 676275 h 1685925"/>
              <a:gd name="connsiteX2" fmla="*/ 397673 w 397673"/>
              <a:gd name="connsiteY2" fmla="*/ 0 h 1685925"/>
              <a:gd name="connsiteX0" fmla="*/ 207173 w 397673"/>
              <a:gd name="connsiteY0" fmla="*/ 1685925 h 1685925"/>
              <a:gd name="connsiteX1" fmla="*/ 16673 w 397673"/>
              <a:gd name="connsiteY1" fmla="*/ 676275 h 1685925"/>
              <a:gd name="connsiteX2" fmla="*/ 397673 w 397673"/>
              <a:gd name="connsiteY2" fmla="*/ 0 h 1685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7673" h="1685925">
                <a:moveTo>
                  <a:pt x="207173" y="1685925"/>
                </a:moveTo>
                <a:cubicBezTo>
                  <a:pt x="798" y="1508125"/>
                  <a:pt x="-24602" y="938212"/>
                  <a:pt x="16673" y="676275"/>
                </a:cubicBezTo>
                <a:cubicBezTo>
                  <a:pt x="57948" y="414338"/>
                  <a:pt x="257973" y="57150"/>
                  <a:pt x="397673" y="0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0" name="그룹 29"/>
          <p:cNvGrpSpPr/>
          <p:nvPr/>
        </p:nvGrpSpPr>
        <p:grpSpPr>
          <a:xfrm>
            <a:off x="1966348" y="2678309"/>
            <a:ext cx="190500" cy="277046"/>
            <a:chOff x="7826375" y="2937642"/>
            <a:chExt cx="190500" cy="277046"/>
          </a:xfrm>
        </p:grpSpPr>
        <p:sp>
          <p:nvSpPr>
            <p:cNvPr id="31" name="타원 30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이등변 삼각형 31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5462634" y="2816832"/>
            <a:ext cx="190500" cy="277046"/>
            <a:chOff x="7826375" y="2937642"/>
            <a:chExt cx="190500" cy="277046"/>
          </a:xfrm>
        </p:grpSpPr>
        <p:sp>
          <p:nvSpPr>
            <p:cNvPr id="34" name="타원 33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이등변 삼각형 34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6" name="그룹 35"/>
          <p:cNvGrpSpPr/>
          <p:nvPr/>
        </p:nvGrpSpPr>
        <p:grpSpPr>
          <a:xfrm>
            <a:off x="1754659" y="2864448"/>
            <a:ext cx="190500" cy="277046"/>
            <a:chOff x="7826375" y="2937642"/>
            <a:chExt cx="190500" cy="277046"/>
          </a:xfrm>
        </p:grpSpPr>
        <p:sp>
          <p:nvSpPr>
            <p:cNvPr id="37" name="타원 36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이등변 삼각형 37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911600" y="2384047"/>
            <a:ext cx="190500" cy="277046"/>
            <a:chOff x="7826375" y="2937642"/>
            <a:chExt cx="190500" cy="277046"/>
          </a:xfrm>
        </p:grpSpPr>
        <p:sp>
          <p:nvSpPr>
            <p:cNvPr id="40" name="타원 39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이등변 삼각형 40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2200038" y="4394353"/>
            <a:ext cx="190500" cy="277046"/>
            <a:chOff x="7826375" y="2937642"/>
            <a:chExt cx="190500" cy="277046"/>
          </a:xfrm>
        </p:grpSpPr>
        <p:sp>
          <p:nvSpPr>
            <p:cNvPr id="43" name="타원 42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이등변 삼각형 43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5" name="자유형 44"/>
          <p:cNvSpPr/>
          <p:nvPr/>
        </p:nvSpPr>
        <p:spPr>
          <a:xfrm>
            <a:off x="1893807" y="2836060"/>
            <a:ext cx="153042" cy="258612"/>
          </a:xfrm>
          <a:custGeom>
            <a:avLst/>
            <a:gdLst>
              <a:gd name="connsiteX0" fmla="*/ 0 w 295421"/>
              <a:gd name="connsiteY0" fmla="*/ 323557 h 323557"/>
              <a:gd name="connsiteX1" fmla="*/ 70338 w 295421"/>
              <a:gd name="connsiteY1" fmla="*/ 0 h 323557"/>
              <a:gd name="connsiteX2" fmla="*/ 295421 w 295421"/>
              <a:gd name="connsiteY2" fmla="*/ 140677 h 323557"/>
              <a:gd name="connsiteX0" fmla="*/ 0 w 295421"/>
              <a:gd name="connsiteY0" fmla="*/ 342507 h 342507"/>
              <a:gd name="connsiteX1" fmla="*/ 70338 w 295421"/>
              <a:gd name="connsiteY1" fmla="*/ 18950 h 342507"/>
              <a:gd name="connsiteX2" fmla="*/ 295421 w 295421"/>
              <a:gd name="connsiteY2" fmla="*/ 159627 h 342507"/>
              <a:gd name="connsiteX0" fmla="*/ 15129 w 310550"/>
              <a:gd name="connsiteY0" fmla="*/ 342507 h 342507"/>
              <a:gd name="connsiteX1" fmla="*/ 85467 w 310550"/>
              <a:gd name="connsiteY1" fmla="*/ 18950 h 342507"/>
              <a:gd name="connsiteX2" fmla="*/ 310550 w 310550"/>
              <a:gd name="connsiteY2" fmla="*/ 159627 h 342507"/>
              <a:gd name="connsiteX0" fmla="*/ 15129 w 310550"/>
              <a:gd name="connsiteY0" fmla="*/ 344443 h 344443"/>
              <a:gd name="connsiteX1" fmla="*/ 85467 w 310550"/>
              <a:gd name="connsiteY1" fmla="*/ 20886 h 344443"/>
              <a:gd name="connsiteX2" fmla="*/ 310550 w 310550"/>
              <a:gd name="connsiteY2" fmla="*/ 161563 h 344443"/>
              <a:gd name="connsiteX0" fmla="*/ 7492 w 302913"/>
              <a:gd name="connsiteY0" fmla="*/ 386400 h 386400"/>
              <a:gd name="connsiteX1" fmla="*/ 131170 w 302913"/>
              <a:gd name="connsiteY1" fmla="*/ 17123 h 386400"/>
              <a:gd name="connsiteX2" fmla="*/ 302913 w 302913"/>
              <a:gd name="connsiteY2" fmla="*/ 203520 h 386400"/>
              <a:gd name="connsiteX0" fmla="*/ 6972 w 302393"/>
              <a:gd name="connsiteY0" fmla="*/ 369521 h 369521"/>
              <a:gd name="connsiteX1" fmla="*/ 130650 w 302393"/>
              <a:gd name="connsiteY1" fmla="*/ 244 h 369521"/>
              <a:gd name="connsiteX2" fmla="*/ 302393 w 302393"/>
              <a:gd name="connsiteY2" fmla="*/ 186641 h 369521"/>
              <a:gd name="connsiteX0" fmla="*/ 4753 w 208734"/>
              <a:gd name="connsiteY0" fmla="*/ 378544 h 378544"/>
              <a:gd name="connsiteX1" fmla="*/ 128431 w 208734"/>
              <a:gd name="connsiteY1" fmla="*/ 9267 h 378544"/>
              <a:gd name="connsiteX2" fmla="*/ 208734 w 208734"/>
              <a:gd name="connsiteY2" fmla="*/ 137832 h 378544"/>
              <a:gd name="connsiteX0" fmla="*/ 4753 w 208734"/>
              <a:gd name="connsiteY0" fmla="*/ 378544 h 378544"/>
              <a:gd name="connsiteX1" fmla="*/ 128431 w 208734"/>
              <a:gd name="connsiteY1" fmla="*/ 9267 h 378544"/>
              <a:gd name="connsiteX2" fmla="*/ 208734 w 208734"/>
              <a:gd name="connsiteY2" fmla="*/ 137832 h 378544"/>
              <a:gd name="connsiteX0" fmla="*/ 6774 w 210755"/>
              <a:gd name="connsiteY0" fmla="*/ 361886 h 361886"/>
              <a:gd name="connsiteX1" fmla="*/ 87590 w 210755"/>
              <a:gd name="connsiteY1" fmla="*/ 10681 h 361886"/>
              <a:gd name="connsiteX2" fmla="*/ 210755 w 210755"/>
              <a:gd name="connsiteY2" fmla="*/ 121174 h 361886"/>
              <a:gd name="connsiteX0" fmla="*/ 7251 w 211232"/>
              <a:gd name="connsiteY0" fmla="*/ 351883 h 351883"/>
              <a:gd name="connsiteX1" fmla="*/ 88067 w 211232"/>
              <a:gd name="connsiteY1" fmla="*/ 678 h 351883"/>
              <a:gd name="connsiteX2" fmla="*/ 211232 w 211232"/>
              <a:gd name="connsiteY2" fmla="*/ 111171 h 351883"/>
              <a:gd name="connsiteX0" fmla="*/ 11859 w 163452"/>
              <a:gd name="connsiteY0" fmla="*/ 342714 h 342714"/>
              <a:gd name="connsiteX1" fmla="*/ 40287 w 163452"/>
              <a:gd name="connsiteY1" fmla="*/ 9582 h 342714"/>
              <a:gd name="connsiteX2" fmla="*/ 163452 w 163452"/>
              <a:gd name="connsiteY2" fmla="*/ 120075 h 342714"/>
              <a:gd name="connsiteX0" fmla="*/ 3705 w 155298"/>
              <a:gd name="connsiteY0" fmla="*/ 342714 h 342714"/>
              <a:gd name="connsiteX1" fmla="*/ 32133 w 155298"/>
              <a:gd name="connsiteY1" fmla="*/ 9582 h 342714"/>
              <a:gd name="connsiteX2" fmla="*/ 155298 w 155298"/>
              <a:gd name="connsiteY2" fmla="*/ 120075 h 342714"/>
              <a:gd name="connsiteX0" fmla="*/ 1116 w 152709"/>
              <a:gd name="connsiteY0" fmla="*/ 337223 h 337223"/>
              <a:gd name="connsiteX1" fmla="*/ 86694 w 152709"/>
              <a:gd name="connsiteY1" fmla="*/ 10116 h 337223"/>
              <a:gd name="connsiteX2" fmla="*/ 152709 w 152709"/>
              <a:gd name="connsiteY2" fmla="*/ 114584 h 337223"/>
              <a:gd name="connsiteX0" fmla="*/ 1449 w 153042"/>
              <a:gd name="connsiteY0" fmla="*/ 327126 h 327126"/>
              <a:gd name="connsiteX1" fmla="*/ 87027 w 153042"/>
              <a:gd name="connsiteY1" fmla="*/ 19 h 327126"/>
              <a:gd name="connsiteX2" fmla="*/ 153042 w 153042"/>
              <a:gd name="connsiteY2" fmla="*/ 104487 h 327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3042" h="327126">
                <a:moveTo>
                  <a:pt x="1449" y="327126"/>
                </a:moveTo>
                <a:cubicBezTo>
                  <a:pt x="-9395" y="201201"/>
                  <a:pt x="42712" y="979"/>
                  <a:pt x="87027" y="19"/>
                </a:cubicBezTo>
                <a:cubicBezTo>
                  <a:pt x="131342" y="-941"/>
                  <a:pt x="141355" y="34735"/>
                  <a:pt x="153042" y="104487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6140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29" grpId="0" animBg="1"/>
      <p:bldP spid="45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4" y="520539"/>
            <a:ext cx="53574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Introduction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7C850B0-B9A4-4B41-96CC-946BDA8CC8AF}"/>
              </a:ext>
            </a:extLst>
          </p:cNvPr>
          <p:cNvSpPr txBox="1"/>
          <p:nvPr/>
        </p:nvSpPr>
        <p:spPr>
          <a:xfrm>
            <a:off x="9606297" y="2203885"/>
            <a:ext cx="2382768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Work Efficiency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90DAA0B-7532-4D57-BE91-C7C21BB4B971}"/>
              </a:ext>
            </a:extLst>
          </p:cNvPr>
          <p:cNvSpPr txBox="1"/>
          <p:nvPr/>
        </p:nvSpPr>
        <p:spPr>
          <a:xfrm>
            <a:off x="9606297" y="2755088"/>
            <a:ext cx="1661032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Sleep Time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B401E41E-D66A-46D0-A74E-9785CDF839C9}"/>
              </a:ext>
            </a:extLst>
          </p:cNvPr>
          <p:cNvSpPr txBox="1"/>
          <p:nvPr/>
        </p:nvSpPr>
        <p:spPr>
          <a:xfrm>
            <a:off x="9606297" y="3357091"/>
            <a:ext cx="1683474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Body Cycle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10" name="그룹 9"/>
          <p:cNvGrpSpPr/>
          <p:nvPr/>
        </p:nvGrpSpPr>
        <p:grpSpPr>
          <a:xfrm>
            <a:off x="8375769" y="1103472"/>
            <a:ext cx="3429130" cy="1010875"/>
            <a:chOff x="8243440" y="2360470"/>
            <a:chExt cx="3429130" cy="1010875"/>
          </a:xfrm>
        </p:grpSpPr>
        <p:sp>
          <p:nvSpPr>
            <p:cNvPr id="49" name="포인트가 5개인 별 48"/>
            <p:cNvSpPr/>
            <p:nvPr/>
          </p:nvSpPr>
          <p:spPr>
            <a:xfrm rot="19800000">
              <a:off x="8424357" y="2360470"/>
              <a:ext cx="787376" cy="787376"/>
            </a:xfrm>
            <a:prstGeom prst="star5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8243440" y="2540348"/>
              <a:ext cx="3429130" cy="830997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4800" b="1" u="sng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Fatigue</a:t>
              </a:r>
              <a:endParaRPr lang="ko-KR" altLang="en-US" sz="2400" b="1" u="sng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6" name="그룹 5"/>
          <p:cNvGrpSpPr/>
          <p:nvPr/>
        </p:nvGrpSpPr>
        <p:grpSpPr>
          <a:xfrm>
            <a:off x="7410183" y="4510297"/>
            <a:ext cx="4155957" cy="2324006"/>
            <a:chOff x="2703395" y="2291987"/>
            <a:chExt cx="5245662" cy="2933368"/>
          </a:xfrm>
        </p:grpSpPr>
        <p:pic>
          <p:nvPicPr>
            <p:cNvPr id="45" name="Picture 2" descr="globe에 대한 이미지 검색결과"/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B7FFFF"/>
                </a:clrFrom>
                <a:clrTo>
                  <a:srgbClr val="B7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3395" y="2291987"/>
              <a:ext cx="5245662" cy="29333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" name="TextBox 4"/>
            <p:cNvSpPr txBox="1"/>
            <p:nvPr/>
          </p:nvSpPr>
          <p:spPr>
            <a:xfrm rot="1932882">
              <a:off x="4438272" y="2845626"/>
              <a:ext cx="1625600" cy="2350283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1500" b="1" dirty="0" smtClean="0">
                  <a:solidFill>
                    <a:srgbClr val="FF000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?</a:t>
              </a:r>
              <a:endParaRPr lang="ko-KR" altLang="en-US" sz="1600" b="1" dirty="0" smtClean="0">
                <a:solidFill>
                  <a:srgbClr val="FF00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cxnSp>
        <p:nvCxnSpPr>
          <p:cNvPr id="8" name="직선 연결선 7"/>
          <p:cNvCxnSpPr/>
          <p:nvPr/>
        </p:nvCxnSpPr>
        <p:spPr>
          <a:xfrm>
            <a:off x="9516696" y="2121817"/>
            <a:ext cx="0" cy="1639259"/>
          </a:xfrm>
          <a:prstGeom prst="line">
            <a:avLst/>
          </a:prstGeom>
          <a:ln w="381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2CF404EF-4938-45C6-965C-F8DCA13F3DFE}"/>
              </a:ext>
            </a:extLst>
          </p:cNvPr>
          <p:cNvSpPr txBox="1"/>
          <p:nvPr/>
        </p:nvSpPr>
        <p:spPr>
          <a:xfrm>
            <a:off x="2894013" y="1265344"/>
            <a:ext cx="5352299" cy="646331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3600" b="1" dirty="0" smtClean="0">
                <a:solidFill>
                  <a:srgbClr val="FFFFCC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Part. I </a:t>
            </a:r>
            <a:r>
              <a:rPr lang="en-US" altLang="ko-KR" sz="36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: </a:t>
            </a:r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Define productive meeting</a:t>
            </a:r>
            <a:endParaRPr lang="ko-KR" altLang="en-US" sz="24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CF404EF-4938-45C6-965C-F8DCA13F3DFE}"/>
              </a:ext>
            </a:extLst>
          </p:cNvPr>
          <p:cNvSpPr txBox="1"/>
          <p:nvPr/>
        </p:nvSpPr>
        <p:spPr>
          <a:xfrm>
            <a:off x="2820478" y="4525245"/>
            <a:ext cx="4318618" cy="646331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3600" b="1" dirty="0" smtClean="0">
                <a:solidFill>
                  <a:srgbClr val="FFFFCC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Part. II </a:t>
            </a:r>
            <a:r>
              <a:rPr lang="en-US" altLang="ko-KR" sz="36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: </a:t>
            </a:r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Find best location</a:t>
            </a:r>
            <a:endParaRPr lang="ko-KR" altLang="en-US" sz="24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70282" y="2330675"/>
            <a:ext cx="5249818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Productivity of meeting</a:t>
            </a:r>
            <a:endParaRPr lang="ko-KR" altLang="en-US" sz="28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3170282" y="3223380"/>
            <a:ext cx="5249818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</a:t>
            </a: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articipant’s </a:t>
            </a:r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</a:t>
            </a: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roductivity</a:t>
            </a:r>
            <a:endParaRPr lang="ko-KR" altLang="en-US" sz="28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170281" y="5618340"/>
            <a:ext cx="4576718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Using programming (C++)</a:t>
            </a:r>
            <a:endParaRPr lang="ko-KR" altLang="en-US" sz="28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2" name="직선 연결선 21"/>
          <p:cNvCxnSpPr/>
          <p:nvPr/>
        </p:nvCxnSpPr>
        <p:spPr>
          <a:xfrm>
            <a:off x="2349500" y="4165600"/>
            <a:ext cx="9842500" cy="0"/>
          </a:xfrm>
          <a:prstGeom prst="line">
            <a:avLst/>
          </a:prstGeom>
          <a:ln w="381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37161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  <p:bldP spid="40" grpId="0"/>
      <p:bldP spid="16" grpId="0"/>
      <p:bldP spid="17" grpId="0"/>
      <p:bldP spid="9" grpId="0"/>
      <p:bldP spid="19" grpId="0"/>
      <p:bldP spid="21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B8BB0B7-9DDF-4BAE-B9F6-78EFE9E128FA}"/>
              </a:ext>
            </a:extLst>
          </p:cNvPr>
          <p:cNvSpPr txBox="1"/>
          <p:nvPr/>
        </p:nvSpPr>
        <p:spPr>
          <a:xfrm>
            <a:off x="2858534" y="520539"/>
            <a:ext cx="53574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Assumptions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2C6295A-EE97-47FC-A45E-70932ACAC059}"/>
              </a:ext>
            </a:extLst>
          </p:cNvPr>
          <p:cNvSpPr txBox="1"/>
          <p:nvPr/>
        </p:nvSpPr>
        <p:spPr>
          <a:xfrm>
            <a:off x="3494552" y="1716259"/>
            <a:ext cx="6025624" cy="523220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1. </a:t>
            </a:r>
            <a:r>
              <a:rPr lang="en-US" altLang="ko-KR" sz="2800" b="1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Same </a:t>
            </a:r>
            <a:r>
              <a:rPr lang="en-US" altLang="ko-KR" sz="2800" b="1" dirty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Schedule</a:t>
            </a:r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sz="28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for all Participants</a:t>
            </a:r>
            <a:endParaRPr lang="ko-KR" altLang="en-US" sz="28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3B9A51B-29A1-4029-B88A-E0F480AF4CE2}"/>
              </a:ext>
            </a:extLst>
          </p:cNvPr>
          <p:cNvSpPr txBox="1"/>
          <p:nvPr/>
        </p:nvSpPr>
        <p:spPr>
          <a:xfrm>
            <a:off x="3494552" y="2703691"/>
            <a:ext cx="6300058" cy="523220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2. </a:t>
            </a:r>
            <a:r>
              <a:rPr lang="en-US" altLang="ko-KR" sz="2800" b="1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72 </a:t>
            </a:r>
            <a:r>
              <a:rPr lang="en-US" altLang="ko-KR" sz="2800" b="1" dirty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hours</a:t>
            </a:r>
            <a:r>
              <a:rPr lang="en-US" altLang="ko-KR" sz="28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(3d) for perfect </a:t>
            </a:r>
            <a:r>
              <a:rPr lang="en-US" altLang="ko-KR" sz="2800" b="1" dirty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Adaptation</a:t>
            </a:r>
            <a:endParaRPr lang="ko-KR" altLang="en-US" sz="2800" b="1" dirty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F83237A-19C3-41F9-8366-FBF100F0898A}"/>
              </a:ext>
            </a:extLst>
          </p:cNvPr>
          <p:cNvSpPr txBox="1"/>
          <p:nvPr/>
        </p:nvSpPr>
        <p:spPr>
          <a:xfrm>
            <a:off x="3494552" y="3687072"/>
            <a:ext cx="5361981" cy="523220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3. Plane </a:t>
            </a:r>
            <a:r>
              <a:rPr lang="en-US" altLang="ko-KR" sz="28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through </a:t>
            </a:r>
            <a:r>
              <a:rPr lang="en-US" altLang="ko-KR" sz="2800" b="1" dirty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the Great Circle</a:t>
            </a:r>
            <a:endParaRPr lang="ko-KR" altLang="en-US" sz="2800" b="1" dirty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2167DA4-F226-4B76-9D96-9C4F2DC49A08}"/>
              </a:ext>
            </a:extLst>
          </p:cNvPr>
          <p:cNvSpPr txBox="1"/>
          <p:nvPr/>
        </p:nvSpPr>
        <p:spPr>
          <a:xfrm>
            <a:off x="3494552" y="4659089"/>
            <a:ext cx="6587444" cy="523220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4. All </a:t>
            </a:r>
            <a:r>
              <a:rPr lang="en-US" altLang="ko-KR" sz="28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Participants </a:t>
            </a:r>
            <a:r>
              <a:rPr lang="en-US" altLang="ko-KR" sz="2800" b="1" dirty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arrive Simultaneously</a:t>
            </a:r>
            <a:endParaRPr lang="ko-KR" altLang="en-US" sz="2800" b="1" dirty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4" name="그룹 3"/>
          <p:cNvGrpSpPr/>
          <p:nvPr/>
        </p:nvGrpSpPr>
        <p:grpSpPr>
          <a:xfrm>
            <a:off x="3494552" y="5645174"/>
            <a:ext cx="6649513" cy="834923"/>
            <a:chOff x="3494552" y="5645174"/>
            <a:chExt cx="6649513" cy="834923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A5303B8-18CA-4AB9-8B58-FD3039681B7B}"/>
                </a:ext>
              </a:extLst>
            </p:cNvPr>
            <p:cNvSpPr txBox="1"/>
            <p:nvPr/>
          </p:nvSpPr>
          <p:spPr>
            <a:xfrm>
              <a:off x="3494552" y="5645174"/>
              <a:ext cx="6649513" cy="523220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altLang="ko-KR" sz="28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5. Location </a:t>
              </a:r>
              <a:r>
                <a:rPr lang="en-US" altLang="ko-KR" sz="28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only affects </a:t>
              </a:r>
              <a:r>
                <a:rPr lang="en-US" altLang="ko-KR" sz="2800" b="1" dirty="0">
                  <a:solidFill>
                    <a:srgbClr val="FFFF0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Time Difference</a:t>
              </a:r>
              <a:endParaRPr lang="ko-KR" altLang="en-US" sz="2800" b="1" dirty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F0D2CC44-A970-4F9C-91AE-D10D220CE473}"/>
                </a:ext>
              </a:extLst>
            </p:cNvPr>
            <p:cNvSpPr txBox="1"/>
            <p:nvPr/>
          </p:nvSpPr>
          <p:spPr>
            <a:xfrm>
              <a:off x="3860312" y="6110765"/>
              <a:ext cx="3591752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altLang="ko-KR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Environments are not considered</a:t>
              </a:r>
              <a:endParaRPr lang="ko-KR" altLang="en-US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814788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9" grpId="0"/>
      <p:bldP spid="10" grpId="0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그룹 22"/>
          <p:cNvGrpSpPr/>
          <p:nvPr/>
        </p:nvGrpSpPr>
        <p:grpSpPr>
          <a:xfrm>
            <a:off x="3104147" y="1323474"/>
            <a:ext cx="1515795" cy="5316477"/>
            <a:chOff x="3104147" y="1323474"/>
            <a:chExt cx="1515795" cy="5316477"/>
          </a:xfrm>
        </p:grpSpPr>
        <p:sp>
          <p:nvSpPr>
            <p:cNvPr id="22" name="직사각형 21"/>
            <p:cNvSpPr/>
            <p:nvPr/>
          </p:nvSpPr>
          <p:spPr>
            <a:xfrm>
              <a:off x="3104147" y="1323474"/>
              <a:ext cx="1515795" cy="531647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46386D58-9DCF-4028-8BD5-81695E501BFD}"/>
                </a:ext>
              </a:extLst>
            </p:cNvPr>
            <p:cNvCxnSpPr/>
            <p:nvPr/>
          </p:nvCxnSpPr>
          <p:spPr>
            <a:xfrm>
              <a:off x="4619942" y="1323474"/>
              <a:ext cx="0" cy="5316477"/>
            </a:xfrm>
            <a:prstGeom prst="line">
              <a:avLst/>
            </a:prstGeom>
            <a:ln w="76200" cap="rnd">
              <a:solidFill>
                <a:schemeClr val="bg1">
                  <a:lumMod val="65000"/>
                </a:schemeClr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DA3EA5BA-5623-432D-93FB-AE2173B5A096}"/>
              </a:ext>
            </a:extLst>
          </p:cNvPr>
          <p:cNvSpPr txBox="1"/>
          <p:nvPr/>
        </p:nvSpPr>
        <p:spPr>
          <a:xfrm>
            <a:off x="2858534" y="520539"/>
            <a:ext cx="53574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Variables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08DB015-B6F4-47FD-B2B6-49334ED31F6B}"/>
              </a:ext>
            </a:extLst>
          </p:cNvPr>
          <p:cNvSpPr txBox="1"/>
          <p:nvPr/>
        </p:nvSpPr>
        <p:spPr>
          <a:xfrm>
            <a:off x="4921744" y="1492070"/>
            <a:ext cx="2018501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Time variable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0B47A26-7718-41BB-95DD-E12B928D0694}"/>
                  </a:ext>
                </a:extLst>
              </p:cNvPr>
              <p:cNvSpPr txBox="1"/>
              <p:nvPr/>
            </p:nvSpPr>
            <p:spPr>
              <a:xfrm>
                <a:off x="3703591" y="1430515"/>
                <a:ext cx="427489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𝒕</m:t>
                      </m:r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0B47A26-7718-41BB-95DD-E12B928D06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03591" y="1430515"/>
                <a:ext cx="427489" cy="52322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9D4E3B9-21C6-4A40-8A1C-F18A34A1E648}"/>
                  </a:ext>
                </a:extLst>
              </p:cNvPr>
              <p:cNvSpPr txBox="1"/>
              <p:nvPr/>
            </p:nvSpPr>
            <p:spPr>
              <a:xfrm>
                <a:off x="3437684" y="2003014"/>
                <a:ext cx="959302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𝑭</m:t>
                      </m:r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𝒕</m:t>
                      </m:r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69D4E3B9-21C6-4A40-8A1C-F18A34A1E6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7684" y="2003014"/>
                <a:ext cx="95930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38B4443-0977-4A03-A9C4-A6ED7EE6F55F}"/>
                  </a:ext>
                </a:extLst>
              </p:cNvPr>
              <p:cNvSpPr txBox="1"/>
              <p:nvPr/>
            </p:nvSpPr>
            <p:spPr>
              <a:xfrm>
                <a:off x="3435344" y="2603649"/>
                <a:ext cx="963982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𝑬</m:t>
                      </m:r>
                      <m:d>
                        <m:dPr>
                          <m:ctrlPr>
                            <a:rPr lang="ko-KR" altLang="ko-KR" sz="28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ko-KR" sz="28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38B4443-0977-4A03-A9C4-A6ED7EE6F5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5344" y="2603649"/>
                <a:ext cx="963982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BA8D4A3-DDD2-4C93-8081-C8328FB22CE9}"/>
                  </a:ext>
                </a:extLst>
              </p:cNvPr>
              <p:cNvSpPr txBox="1"/>
              <p:nvPr/>
            </p:nvSpPr>
            <p:spPr>
              <a:xfrm>
                <a:off x="3444853" y="3171441"/>
                <a:ext cx="984564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𝒕</m:t>
                      </m:r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BBA8D4A3-DDD2-4C93-8081-C8328FB22C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44853" y="3171441"/>
                <a:ext cx="984564" cy="5232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7863DC9-782B-4CC4-A1F4-3AD38036B94C}"/>
                  </a:ext>
                </a:extLst>
              </p:cNvPr>
              <p:cNvSpPr txBox="1"/>
              <p:nvPr/>
            </p:nvSpPr>
            <p:spPr>
              <a:xfrm>
                <a:off x="3591111" y="3721217"/>
                <a:ext cx="694870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ko-KR" altLang="ko-KR" sz="28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67863DC9-782B-4CC4-A1F4-3AD38036B9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91111" y="3721217"/>
                <a:ext cx="694870" cy="52322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A247B25-EF40-429A-AA03-E695341A0927}"/>
                  </a:ext>
                </a:extLst>
              </p:cNvPr>
              <p:cNvSpPr txBox="1"/>
              <p:nvPr/>
            </p:nvSpPr>
            <p:spPr>
              <a:xfrm>
                <a:off x="3591115" y="4259907"/>
                <a:ext cx="694870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ko-KR" altLang="ko-KR" sz="2800" b="1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𝑷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A247B25-EF40-429A-AA03-E695341A09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91115" y="4259907"/>
                <a:ext cx="694870" cy="52322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749E7F3-F367-4856-BBA1-81C3AEE00E2D}"/>
                  </a:ext>
                </a:extLst>
              </p:cNvPr>
              <p:cNvSpPr txBox="1"/>
              <p:nvPr/>
            </p:nvSpPr>
            <p:spPr>
              <a:xfrm>
                <a:off x="3647381" y="4813358"/>
                <a:ext cx="506869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𝒅</m:t>
                      </m:r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749E7F3-F367-4856-BBA1-81C3AEE00E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7381" y="4813358"/>
                <a:ext cx="506869" cy="52322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A46146B7-4640-4A46-95E7-9D7B32DF0DEF}"/>
                  </a:ext>
                </a:extLst>
              </p:cNvPr>
              <p:cNvSpPr txBox="1"/>
              <p:nvPr/>
            </p:nvSpPr>
            <p:spPr>
              <a:xfrm>
                <a:off x="3619249" y="5353288"/>
                <a:ext cx="546945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𝝋</m:t>
                      </m:r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A46146B7-4640-4A46-95E7-9D7B32DF0D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9249" y="5353288"/>
                <a:ext cx="546945" cy="52322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D675C38-D6F1-4D66-9061-077E366B1A55}"/>
                  </a:ext>
                </a:extLst>
              </p:cNvPr>
              <p:cNvSpPr txBox="1"/>
              <p:nvPr/>
            </p:nvSpPr>
            <p:spPr>
              <a:xfrm>
                <a:off x="3619247" y="5935422"/>
                <a:ext cx="475771" cy="52322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8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𝑳</m:t>
                      </m:r>
                    </m:oMath>
                  </m:oMathPara>
                </a14:m>
                <a:endParaRPr lang="ko-KR" altLang="en-US" sz="2800" b="1" dirty="0">
                  <a:solidFill>
                    <a:schemeClr val="tx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9D675C38-D6F1-4D66-9061-077E366B1A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9247" y="5935422"/>
                <a:ext cx="475771" cy="523220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1484467A-9B50-48D8-B9B8-7E1A482C77EB}"/>
              </a:ext>
            </a:extLst>
          </p:cNvPr>
          <p:cNvSpPr txBox="1"/>
          <p:nvPr/>
        </p:nvSpPr>
        <p:spPr>
          <a:xfrm>
            <a:off x="4921744" y="2033791"/>
            <a:ext cx="2285947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(0 to 1)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4EB8467-AF75-4DEA-993E-3DA6667472A6}"/>
              </a:ext>
            </a:extLst>
          </p:cNvPr>
          <p:cNvSpPr txBox="1"/>
          <p:nvPr/>
        </p:nvSpPr>
        <p:spPr>
          <a:xfrm>
            <a:off x="4921744" y="2634426"/>
            <a:ext cx="2668808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Efficiency (0 to 1)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D55B273-1404-4215-9B3E-C15D266DE0CE}"/>
              </a:ext>
            </a:extLst>
          </p:cNvPr>
          <p:cNvSpPr txBox="1"/>
          <p:nvPr/>
        </p:nvSpPr>
        <p:spPr>
          <a:xfrm>
            <a:off x="4921744" y="3202218"/>
            <a:ext cx="1672253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Body cycle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DF7BD7-CC81-4CC0-A748-8E8124E3B858}"/>
              </a:ext>
            </a:extLst>
          </p:cNvPr>
          <p:cNvSpPr txBox="1"/>
          <p:nvPr/>
        </p:nvSpPr>
        <p:spPr>
          <a:xfrm>
            <a:off x="4921744" y="3751994"/>
            <a:ext cx="1745991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Home place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BABD7B8-B2DC-442E-9416-BEDA621EDEE8}"/>
              </a:ext>
            </a:extLst>
          </p:cNvPr>
          <p:cNvSpPr txBox="1"/>
          <p:nvPr/>
        </p:nvSpPr>
        <p:spPr>
          <a:xfrm>
            <a:off x="4921744" y="4290684"/>
            <a:ext cx="2125903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 place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14622FC-DFB6-49EB-82DC-1B9E25B4817E}"/>
                  </a:ext>
                </a:extLst>
              </p:cNvPr>
              <p:cNvSpPr txBox="1"/>
              <p:nvPr/>
            </p:nvSpPr>
            <p:spPr>
              <a:xfrm>
                <a:off x="4921744" y="4844135"/>
                <a:ext cx="3767698" cy="461665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2400" dirty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Spherical distance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ko-KR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lang="ko-KR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lang="ko-KR" altLang="en-US" sz="24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314622FC-DFB6-49EB-82DC-1B9E25B481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1744" y="4844135"/>
                <a:ext cx="3767698" cy="461665"/>
              </a:xfrm>
              <a:prstGeom prst="rect">
                <a:avLst/>
              </a:prstGeom>
              <a:blipFill>
                <a:blip r:embed="rId11"/>
                <a:stretch>
                  <a:fillRect l="-2427" t="-9333" b="-32000"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54D8C1B8-87A0-40CC-B2CE-70BF25CF9948}"/>
                  </a:ext>
                </a:extLst>
              </p:cNvPr>
              <p:cNvSpPr txBox="1"/>
              <p:nvPr/>
            </p:nvSpPr>
            <p:spPr>
              <a:xfrm>
                <a:off x="4921744" y="5384065"/>
                <a:ext cx="4078489" cy="461665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2400" dirty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Time gap between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ko-KR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altLang="ko-KR" sz="2400" i="1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altLang="ko-KR" sz="2400" dirty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ko-KR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𝑃</m:t>
                        </m:r>
                      </m:e>
                      <m:sub>
                        <m:r>
                          <a:rPr lang="en-US" altLang="ko-KR" sz="24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lang="ko-KR" altLang="en-US" sz="2400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54D8C1B8-87A0-40CC-B2CE-70BF25CF99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1744" y="5384065"/>
                <a:ext cx="4078489" cy="461665"/>
              </a:xfrm>
              <a:prstGeom prst="rect">
                <a:avLst/>
              </a:prstGeom>
              <a:blipFill>
                <a:blip r:embed="rId12"/>
                <a:stretch>
                  <a:fillRect l="-2242" t="-9211" b="-30263"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TextBox 20">
            <a:extLst>
              <a:ext uri="{FF2B5EF4-FFF2-40B4-BE49-F238E27FC236}">
                <a16:creationId xmlns:a16="http://schemas.microsoft.com/office/drawing/2014/main" id="{8729859B-3673-4CB8-85D0-0877A7F2823C}"/>
              </a:ext>
            </a:extLst>
          </p:cNvPr>
          <p:cNvSpPr txBox="1"/>
          <p:nvPr/>
        </p:nvSpPr>
        <p:spPr>
          <a:xfrm>
            <a:off x="4921744" y="5966199"/>
            <a:ext cx="6461512" cy="46166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Critical efficiency (criterion for “productive”)</a:t>
            </a:r>
            <a:endParaRPr lang="ko-KR" altLang="en-US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71738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72EA673F-3B88-4031-A304-E92A7CC6FEE1}"/>
              </a:ext>
            </a:extLst>
          </p:cNvPr>
          <p:cNvSpPr txBox="1"/>
          <p:nvPr/>
        </p:nvSpPr>
        <p:spPr>
          <a:xfrm>
            <a:off x="2858534" y="520539"/>
            <a:ext cx="53574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802181" y="1168717"/>
            <a:ext cx="5119309" cy="429482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9743CD3-4C44-46A8-AE1F-8F9300EA02F2}"/>
                  </a:ext>
                </a:extLst>
              </p:cNvPr>
              <p:cNvSpPr txBox="1"/>
              <p:nvPr/>
            </p:nvSpPr>
            <p:spPr>
              <a:xfrm>
                <a:off x="4091409" y="1551179"/>
                <a:ext cx="2388468" cy="461665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400" b="1" dirty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ko-KR" altLang="ko-KR" sz="2400" b="1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𝑷</m:t>
                        </m:r>
                      </m:e>
                      <m:sub>
                        <m:r>
                          <a:rPr lang="en-US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sub>
                    </m:sSub>
                    <m:d>
                      <m:dPr>
                        <m:ctrlPr>
                          <a:rPr lang="ko-KR" altLang="ko-KR" sz="2400" b="1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ko-KR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𝒓</m:t>
                            </m:r>
                          </m:e>
                          <m:sub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𝑬</m:t>
                            </m:r>
                          </m:sub>
                        </m:sSub>
                        <m:r>
                          <a:rPr lang="en-US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,  </m:t>
                        </m:r>
                        <m:sSub>
                          <m:sSubPr>
                            <m:ctrlPr>
                              <a:rPr lang="ko-KR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𝜽</m:t>
                            </m:r>
                          </m:e>
                          <m:sub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  <m:r>
                          <a:rPr lang="en-US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,  </m:t>
                        </m:r>
                        <m:sSub>
                          <m:sSubPr>
                            <m:ctrlPr>
                              <a:rPr lang="ko-KR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𝝓</m:t>
                            </m:r>
                          </m:e>
                          <m:sub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</m:e>
                    </m:d>
                  </m:oMath>
                </a14:m>
                <a:r>
                  <a:rPr lang="ko-KR" altLang="en-US" sz="2400" b="1" dirty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 </a:t>
                </a: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9743CD3-4C44-46A8-AE1F-8F9300EA02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1409" y="1551179"/>
                <a:ext cx="2388468" cy="461665"/>
              </a:xfrm>
              <a:prstGeom prst="rect">
                <a:avLst/>
              </a:prstGeom>
              <a:blipFill>
                <a:blip r:embed="rId3"/>
                <a:stretch>
                  <a:fillRect b="-14474"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663038D-4BB1-4A57-9338-AB3A30D4FF38}"/>
                  </a:ext>
                </a:extLst>
              </p:cNvPr>
              <p:cNvSpPr txBox="1"/>
              <p:nvPr/>
            </p:nvSpPr>
            <p:spPr>
              <a:xfrm>
                <a:off x="4091409" y="2066451"/>
                <a:ext cx="2388468" cy="461665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2400" b="1" dirty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ko-KR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𝑷</m:t>
                        </m:r>
                      </m:e>
                      <m:sub>
                        <m:r>
                          <a:rPr lang="en-US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b>
                    </m:sSub>
                    <m:d>
                      <m:dPr>
                        <m:ctrlPr>
                          <a:rPr lang="ko-KR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ko-KR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𝒓</m:t>
                            </m:r>
                          </m:e>
                          <m:sub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𝑬</m:t>
                            </m:r>
                          </m:sub>
                        </m:sSub>
                        <m:r>
                          <a:rPr lang="en-US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,  </m:t>
                        </m:r>
                        <m:sSub>
                          <m:sSubPr>
                            <m:ctrlPr>
                              <a:rPr lang="ko-KR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𝜽</m:t>
                            </m:r>
                          </m:e>
                          <m:sub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b>
                        </m:sSub>
                        <m:r>
                          <a:rPr lang="en-US" altLang="ko-KR" sz="2400" b="1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,  </m:t>
                        </m:r>
                        <m:sSub>
                          <m:sSubPr>
                            <m:ctrlPr>
                              <a:rPr lang="ko-KR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𝝓</m:t>
                            </m:r>
                          </m:e>
                          <m:sub>
                            <m:r>
                              <a:rPr lang="en-US" altLang="ko-KR" sz="2400" b="1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𝟐</m:t>
                            </m:r>
                          </m:sub>
                        </m:sSub>
                      </m:e>
                    </m:d>
                  </m:oMath>
                </a14:m>
                <a:r>
                  <a:rPr lang="ko-KR" altLang="en-US" sz="2400" b="1" dirty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 </a:t>
                </a:r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D663038D-4BB1-4A57-9338-AB3A30D4FF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1409" y="2066451"/>
                <a:ext cx="2388468" cy="461665"/>
              </a:xfrm>
              <a:prstGeom prst="rect">
                <a:avLst/>
              </a:prstGeom>
              <a:blipFill>
                <a:blip r:embed="rId4"/>
                <a:stretch>
                  <a:fillRect b="-14474"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직사각형 18">
            <a:extLst>
              <a:ext uri="{FF2B5EF4-FFF2-40B4-BE49-F238E27FC236}">
                <a16:creationId xmlns:a16="http://schemas.microsoft.com/office/drawing/2014/main" id="{E6DAC400-295B-4E58-A9BD-71594F1BD334}"/>
              </a:ext>
            </a:extLst>
          </p:cNvPr>
          <p:cNvSpPr/>
          <p:nvPr/>
        </p:nvSpPr>
        <p:spPr>
          <a:xfrm>
            <a:off x="3257496" y="1551179"/>
            <a:ext cx="12806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From</a:t>
            </a:r>
            <a:endParaRPr lang="ko-KR" altLang="en-US" sz="2800" dirty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7F08F2B-6188-4B09-A3F0-67E2544A6861}"/>
              </a:ext>
            </a:extLst>
          </p:cNvPr>
          <p:cNvSpPr/>
          <p:nvPr/>
        </p:nvSpPr>
        <p:spPr>
          <a:xfrm>
            <a:off x="3257496" y="2043094"/>
            <a:ext cx="12806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To</a:t>
            </a:r>
            <a:endParaRPr lang="ko-KR" altLang="en-US" sz="2800" dirty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88AC6C2-1A81-4216-8AA5-07A1A7BBC387}"/>
                  </a:ext>
                </a:extLst>
              </p:cNvPr>
              <p:cNvSpPr txBox="1"/>
              <p:nvPr/>
            </p:nvSpPr>
            <p:spPr>
              <a:xfrm>
                <a:off x="2976284" y="3794310"/>
                <a:ext cx="2979149" cy="790858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4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𝝋</m:t>
                      </m:r>
                      <m:r>
                        <a:rPr lang="en-US" altLang="ko-KR" sz="24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ko-KR" altLang="ko-KR" sz="24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ko-KR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𝝓</m:t>
                              </m:r>
                            </m:e>
                            <m:sub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  <m:r>
                            <a:rPr lang="en-US" altLang="ko-KR" sz="24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ko-KR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𝝓</m:t>
                              </m:r>
                            </m:e>
                            <m:sub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</m:num>
                        <m:den>
                          <m:r>
                            <a:rPr lang="en-US" altLang="ko-KR" sz="24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en-US" altLang="ko-KR" sz="24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𝝅</m:t>
                          </m:r>
                        </m:den>
                      </m:f>
                      <m:r>
                        <a:rPr lang="en-US" altLang="ko-KR" sz="24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∙</m:t>
                      </m:r>
                      <m:r>
                        <a:rPr lang="en-US" altLang="ko-KR" sz="24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𝟐𝟒</m:t>
                      </m:r>
                      <m:r>
                        <a:rPr lang="en-US" altLang="ko-KR" sz="24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𝒉𝒓</m:t>
                      </m:r>
                    </m:oMath>
                  </m:oMathPara>
                </a14:m>
                <a:endParaRPr lang="ko-KR" altLang="en-US" sz="2400" b="1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088AC6C2-1A81-4216-8AA5-07A1A7BBC3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76284" y="3794310"/>
                <a:ext cx="2979149" cy="79085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>
            <a:extLst>
              <a:ext uri="{FF2B5EF4-FFF2-40B4-BE49-F238E27FC236}">
                <a16:creationId xmlns:a16="http://schemas.microsoft.com/office/drawing/2014/main" id="{568CD239-E64F-494F-98D7-B13852F28EB4}"/>
              </a:ext>
            </a:extLst>
          </p:cNvPr>
          <p:cNvSpPr txBox="1"/>
          <p:nvPr/>
        </p:nvSpPr>
        <p:spPr>
          <a:xfrm>
            <a:off x="3280356" y="3121522"/>
            <a:ext cx="2865656" cy="523220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b="1" dirty="0">
                <a:solidFill>
                  <a:srgbClr val="FFFF66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Time difference :</a:t>
            </a:r>
            <a:endParaRPr lang="ko-KR" altLang="en-US" sz="2800" b="1" dirty="0">
              <a:solidFill>
                <a:srgbClr val="FFFF66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AF95C89-DDC8-4533-8972-D565B4307CCF}"/>
              </a:ext>
            </a:extLst>
          </p:cNvPr>
          <p:cNvSpPr txBox="1"/>
          <p:nvPr/>
        </p:nvSpPr>
        <p:spPr>
          <a:xfrm>
            <a:off x="3257496" y="5201930"/>
            <a:ext cx="1728358" cy="523220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b="1" dirty="0" smtClean="0">
                <a:solidFill>
                  <a:srgbClr val="FFFF66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Distance :</a:t>
            </a:r>
            <a:endParaRPr lang="ko-KR" altLang="en-US" sz="2800" b="1" dirty="0">
              <a:solidFill>
                <a:srgbClr val="FFFF66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2AAF8C6-2E42-48F2-8CEC-B9114A231DB5}"/>
                  </a:ext>
                </a:extLst>
              </p:cNvPr>
              <p:cNvSpPr txBox="1"/>
              <p:nvPr/>
            </p:nvSpPr>
            <p:spPr>
              <a:xfrm>
                <a:off x="2976284" y="5709350"/>
                <a:ext cx="8945206" cy="809709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4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𝒅</m:t>
                      </m:r>
                      <m:r>
                        <a:rPr lang="en-US" altLang="ko-KR" sz="2400" b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ko-KR" altLang="ko-KR" sz="24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ko-KR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𝒓</m:t>
                              </m:r>
                            </m:e>
                            <m:sub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𝑬</m:t>
                              </m:r>
                            </m:sub>
                          </m:sSub>
                          <m:r>
                            <a:rPr lang="en-US" altLang="ko-KR" sz="24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ko-KR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𝒉</m:t>
                              </m:r>
                            </m:e>
                            <m:sub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𝒇</m:t>
                              </m:r>
                            </m:sub>
                          </m:sSub>
                        </m:num>
                        <m:den>
                          <m:r>
                            <a:rPr lang="en-US" altLang="ko-KR" sz="24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𝒖</m:t>
                          </m:r>
                        </m:den>
                      </m:f>
                      <m:func>
                        <m:funcPr>
                          <m:ctrlPr>
                            <a:rPr lang="ko-KR" altLang="ko-KR" sz="24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p>
                            <m:sSupPr>
                              <m:ctrlPr>
                                <a:rPr lang="ko-KR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𝒄𝒐𝒔</m:t>
                              </m:r>
                            </m:e>
                            <m:sup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p>
                          </m:sSup>
                        </m:fName>
                        <m:e>
                          <m:d>
                            <m:dPr>
                              <m:ctrlPr>
                                <a:rPr lang="ko-KR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unc>
                                <m:funcPr>
                                  <m:ctrlPr>
                                    <a:rPr lang="ko-KR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𝒄𝒐𝒔</m:t>
                                  </m:r>
                                </m:fName>
                                <m:e>
                                  <m:sSub>
                                    <m:sSubPr>
                                      <m:ctrlPr>
                                        <a:rPr lang="ko-KR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𝝓</m:t>
                                      </m:r>
                                    </m:e>
                                    <m:sub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𝟏</m:t>
                                      </m:r>
                                    </m:sub>
                                  </m:sSub>
                                </m:e>
                              </m:func>
                              <m:func>
                                <m:funcPr>
                                  <m:ctrlPr>
                                    <a:rPr lang="ko-KR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𝒄𝒐𝒔</m:t>
                                  </m:r>
                                </m:fName>
                                <m:e>
                                  <m:sSub>
                                    <m:sSubPr>
                                      <m:ctrlPr>
                                        <a:rPr lang="ko-KR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𝝓</m:t>
                                      </m:r>
                                    </m:e>
                                    <m:sub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func>
                              <m:func>
                                <m:funcPr>
                                  <m:ctrlPr>
                                    <a:rPr lang="ko-KR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𝒄𝒐𝒔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ko-KR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ko-KR" altLang="ko-KR" sz="2400" b="1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altLang="ko-KR" sz="2400" b="1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𝜽</m:t>
                                          </m:r>
                                        </m:e>
                                        <m:sub>
                                          <m:r>
                                            <a:rPr lang="en-US" altLang="ko-KR" sz="2400" b="1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𝟏</m:t>
                                          </m:r>
                                        </m:sub>
                                      </m:sSub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ko-KR" altLang="ko-KR" sz="2400" b="1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altLang="ko-KR" sz="2400" b="1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𝜽</m:t>
                                          </m:r>
                                        </m:e>
                                        <m:sub>
                                          <m:r>
                                            <a:rPr lang="en-US" altLang="ko-KR" sz="2400" b="1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𝟐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</m:func>
                              <m:r>
                                <a:rPr lang="en-US" altLang="ko-KR" sz="24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unc>
                                <m:funcPr>
                                  <m:ctrlPr>
                                    <a:rPr lang="ko-KR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𝒔𝒊𝒏</m:t>
                                  </m:r>
                                </m:fName>
                                <m:e>
                                  <m:sSub>
                                    <m:sSubPr>
                                      <m:ctrlPr>
                                        <a:rPr lang="ko-KR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𝝓</m:t>
                                      </m:r>
                                    </m:e>
                                    <m:sub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𝟏</m:t>
                                      </m:r>
                                    </m:sub>
                                  </m:sSub>
                                </m:e>
                              </m:func>
                              <m:func>
                                <m:funcPr>
                                  <m:ctrlPr>
                                    <a:rPr lang="ko-KR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4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𝒔𝒊𝒏</m:t>
                                  </m:r>
                                </m:fName>
                                <m:e>
                                  <m:sSub>
                                    <m:sSubPr>
                                      <m:ctrlPr>
                                        <a:rPr lang="ko-KR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𝝓</m:t>
                                      </m:r>
                                    </m:e>
                                    <m:sub>
                                      <m:r>
                                        <a:rPr lang="en-US" altLang="ko-KR" sz="24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func>
                            </m:e>
                          </m:d>
                        </m:e>
                      </m:func>
                    </m:oMath>
                  </m:oMathPara>
                </a14:m>
                <a:endParaRPr lang="ko-KR" altLang="en-US" sz="2400" b="1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E2AAF8C6-2E42-48F2-8CEC-B9114A231D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76284" y="5709350"/>
                <a:ext cx="8945206" cy="809709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31260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2" grpId="0"/>
      <p:bldP spid="23" grpId="0"/>
      <p:bldP spid="24" grpId="0"/>
      <p:bldP spid="2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72EA673F-3B88-4031-A304-E92A7CC6FEE1}"/>
              </a:ext>
            </a:extLst>
          </p:cNvPr>
          <p:cNvSpPr txBox="1"/>
          <p:nvPr/>
        </p:nvSpPr>
        <p:spPr>
          <a:xfrm>
            <a:off x="2858534" y="520539"/>
            <a:ext cx="53574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Flight Time Estimation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4975F2B-CED5-4892-B67B-FBF97CEA3A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0222793"/>
              </p:ext>
            </p:extLst>
          </p:nvPr>
        </p:nvGraphicFramePr>
        <p:xfrm>
          <a:off x="2858534" y="1964040"/>
          <a:ext cx="9212579" cy="2563233"/>
        </p:xfrm>
        <a:graphic>
          <a:graphicData uri="http://schemas.openxmlformats.org/drawingml/2006/table">
            <a:tbl>
              <a:tblPr firstRow="1" firstCol="1" bandRow="1">
                <a:tableStyleId>{F2DE63D5-997A-4646-A377-4702673A728D}</a:tableStyleId>
              </a:tblPr>
              <a:tblGrid>
                <a:gridCol w="2521410">
                  <a:extLst>
                    <a:ext uri="{9D8B030D-6E8A-4147-A177-3AD203B41FA5}">
                      <a16:colId xmlns:a16="http://schemas.microsoft.com/office/drawing/2014/main" val="121317404"/>
                    </a:ext>
                  </a:extLst>
                </a:gridCol>
                <a:gridCol w="1685730">
                  <a:extLst>
                    <a:ext uri="{9D8B030D-6E8A-4147-A177-3AD203B41FA5}">
                      <a16:colId xmlns:a16="http://schemas.microsoft.com/office/drawing/2014/main" val="35587315"/>
                    </a:ext>
                  </a:extLst>
                </a:gridCol>
                <a:gridCol w="1765272">
                  <a:extLst>
                    <a:ext uri="{9D8B030D-6E8A-4147-A177-3AD203B41FA5}">
                      <a16:colId xmlns:a16="http://schemas.microsoft.com/office/drawing/2014/main" val="3695060554"/>
                    </a:ext>
                  </a:extLst>
                </a:gridCol>
                <a:gridCol w="1514238">
                  <a:extLst>
                    <a:ext uri="{9D8B030D-6E8A-4147-A177-3AD203B41FA5}">
                      <a16:colId xmlns:a16="http://schemas.microsoft.com/office/drawing/2014/main" val="905998182"/>
                    </a:ext>
                  </a:extLst>
                </a:gridCol>
                <a:gridCol w="1725929">
                  <a:extLst>
                    <a:ext uri="{9D8B030D-6E8A-4147-A177-3AD203B41FA5}">
                      <a16:colId xmlns:a16="http://schemas.microsoft.com/office/drawing/2014/main" val="3513702139"/>
                    </a:ext>
                  </a:extLst>
                </a:gridCol>
              </a:tblGrid>
              <a:tr h="82644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solidFill>
                            <a:schemeClr val="tx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(latitude/longitude)</a:t>
                      </a:r>
                      <a:endParaRPr lang="ko-KR" sz="2000" b="1" kern="100" dirty="0">
                        <a:solidFill>
                          <a:schemeClr val="tx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solidFill>
                            <a:schemeClr val="tx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city 1</a:t>
                      </a:r>
                      <a:endParaRPr lang="ko-KR" sz="2400" b="1" kern="100" dirty="0">
                        <a:solidFill>
                          <a:schemeClr val="tx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solidFill>
                            <a:schemeClr val="tx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city2</a:t>
                      </a:r>
                      <a:endParaRPr lang="ko-KR" sz="2400" b="1" kern="100" dirty="0">
                        <a:solidFill>
                          <a:schemeClr val="tx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kern="100" dirty="0">
                          <a:solidFill>
                            <a:schemeClr val="tx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Duration</a:t>
                      </a:r>
                      <a:endParaRPr lang="ko-KR" sz="2400" b="1" kern="100" dirty="0">
                        <a:solidFill>
                          <a:schemeClr val="tx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kern="100" dirty="0" smtClean="0">
                          <a:solidFill>
                            <a:schemeClr val="tx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Actual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kern="100" dirty="0" smtClean="0">
                          <a:solidFill>
                            <a:schemeClr val="tx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Duration</a:t>
                      </a:r>
                      <a:endParaRPr lang="ko-KR" sz="2400" b="1" kern="100" dirty="0">
                        <a:solidFill>
                          <a:schemeClr val="tx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6607441"/>
                  </a:ext>
                </a:extLst>
              </a:tr>
              <a:tr h="880056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Case 1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Incheon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6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(37.47/126.45)</a:t>
                      </a:r>
                      <a:endParaRPr lang="ko-KR" sz="16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Dallas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6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(32.85/-96.85)</a:t>
                      </a:r>
                      <a:endParaRPr lang="ko-KR" sz="16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13.47hr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13.53hr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64546349"/>
                  </a:ext>
                </a:extLst>
              </a:tr>
              <a:tr h="856736">
                <a:tc>
                  <a:txBody>
                    <a:bodyPr/>
                    <a:lstStyle/>
                    <a:p>
                      <a:pPr algn="ctr" latinLnBrk="1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Case 2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Sofia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6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(46.70/23.41)</a:t>
                      </a:r>
                      <a:endParaRPr lang="ko-KR" sz="16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Tokyo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6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(35.67/139.75)</a:t>
                      </a:r>
                      <a:endParaRPr lang="ko-KR" sz="16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10.87hr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2400" b="1" kern="100" dirty="0">
                          <a:solidFill>
                            <a:schemeClr val="bg1"/>
                          </a:solidFill>
                          <a:effectLst/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11.35hr</a:t>
                      </a:r>
                      <a:endParaRPr lang="ko-KR" sz="2400" b="1" kern="100" dirty="0">
                        <a:solidFill>
                          <a:schemeClr val="bg1"/>
                        </a:solidFill>
                        <a:effectLst/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1650041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D052CF3D-39A1-4705-BE6A-5B2071BF1373}"/>
              </a:ext>
            </a:extLst>
          </p:cNvPr>
          <p:cNvSpPr txBox="1"/>
          <p:nvPr/>
        </p:nvSpPr>
        <p:spPr>
          <a:xfrm>
            <a:off x="3292939" y="1292944"/>
            <a:ext cx="2154757" cy="523220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2800" b="1" dirty="0" smtClean="0">
                <a:solidFill>
                  <a:srgbClr val="FFFF66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Justification</a:t>
            </a:r>
            <a:endParaRPr lang="ko-KR" altLang="en-US" sz="2800" b="1" dirty="0">
              <a:solidFill>
                <a:srgbClr val="FFFF66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1" name="그룹 20"/>
          <p:cNvGrpSpPr/>
          <p:nvPr/>
        </p:nvGrpSpPr>
        <p:grpSpPr>
          <a:xfrm>
            <a:off x="2858534" y="4862979"/>
            <a:ext cx="4818034" cy="1574386"/>
            <a:chOff x="2743110" y="4834891"/>
            <a:chExt cx="2328352" cy="1574386"/>
          </a:xfrm>
        </p:grpSpPr>
        <p:sp>
          <p:nvSpPr>
            <p:cNvPr id="16" name="TextBox 15"/>
            <p:cNvSpPr txBox="1"/>
            <p:nvPr/>
          </p:nvSpPr>
          <p:spPr>
            <a:xfrm>
              <a:off x="2801644" y="4982767"/>
              <a:ext cx="1496581" cy="584775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32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Errors in Case 1</a:t>
              </a:r>
              <a:endParaRPr lang="ko-KR" altLang="en-US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801644" y="5640116"/>
              <a:ext cx="1496581" cy="584775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32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Errors in Case 2</a:t>
              </a:r>
              <a:endParaRPr lang="ko-KR" altLang="en-US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4298226" y="4997824"/>
              <a:ext cx="715093" cy="584775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3200" b="1" dirty="0" smtClean="0">
                  <a:solidFill>
                    <a:srgbClr val="FFFF66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1.18%</a:t>
              </a:r>
              <a:endParaRPr lang="ko-KR" altLang="en-US" sz="3200" b="1" dirty="0" smtClean="0">
                <a:solidFill>
                  <a:srgbClr val="FFFF66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4298225" y="5659212"/>
              <a:ext cx="656950" cy="584775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3200" b="1" dirty="0" smtClean="0">
                  <a:solidFill>
                    <a:srgbClr val="FFFF66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4.23%</a:t>
              </a:r>
              <a:endParaRPr lang="ko-KR" altLang="en-US" sz="3200" b="1" dirty="0" smtClean="0">
                <a:solidFill>
                  <a:srgbClr val="FFFF66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743110" y="4834891"/>
              <a:ext cx="2328352" cy="1574386"/>
            </a:xfrm>
            <a:prstGeom prst="rect">
              <a:avLst/>
            </a:prstGeom>
            <a:noFill/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480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sp>
        <p:nvSpPr>
          <p:cNvPr id="3" name="TextBox 2"/>
          <p:cNvSpPr txBox="1"/>
          <p:nvPr/>
        </p:nvSpPr>
        <p:spPr>
          <a:xfrm rot="20700000">
            <a:off x="7805525" y="5232297"/>
            <a:ext cx="3982032" cy="584775"/>
          </a:xfrm>
          <a:prstGeom prst="rect">
            <a:avLst/>
          </a:prstGeom>
          <a:noFill/>
          <a:ln w="57150">
            <a:solidFill>
              <a:srgbClr val="FF505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FF9999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 valid assumption</a:t>
            </a:r>
            <a:endParaRPr lang="ko-KR" altLang="en-US" sz="3200" b="1" dirty="0" smtClean="0">
              <a:solidFill>
                <a:srgbClr val="FF9999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10544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3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직사각형 24"/>
          <p:cNvSpPr/>
          <p:nvPr/>
        </p:nvSpPr>
        <p:spPr>
          <a:xfrm>
            <a:off x="3272589" y="1665486"/>
            <a:ext cx="3667517" cy="5024072"/>
          </a:xfrm>
          <a:prstGeom prst="rect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82868" y="1203821"/>
            <a:ext cx="220453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Productivity</a:t>
            </a:r>
            <a:endParaRPr lang="ko-KR" altLang="en-US" sz="28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6162838" y="1118130"/>
            <a:ext cx="5528101" cy="5398132"/>
            <a:chOff x="6162838" y="1118130"/>
            <a:chExt cx="5528101" cy="5398132"/>
          </a:xfrm>
        </p:grpSpPr>
        <p:sp>
          <p:nvSpPr>
            <p:cNvPr id="3" name="자유형 2"/>
            <p:cNvSpPr/>
            <p:nvPr/>
          </p:nvSpPr>
          <p:spPr>
            <a:xfrm flipH="1">
              <a:off x="9737170" y="1947483"/>
              <a:ext cx="1953769" cy="4568779"/>
            </a:xfrm>
            <a:custGeom>
              <a:avLst/>
              <a:gdLst>
                <a:gd name="connsiteX0" fmla="*/ 1914525 w 2247900"/>
                <a:gd name="connsiteY0" fmla="*/ 0 h 4514850"/>
                <a:gd name="connsiteX1" fmla="*/ 1914525 w 2247900"/>
                <a:gd name="connsiteY1" fmla="*/ 0 h 4514850"/>
                <a:gd name="connsiteX2" fmla="*/ 1781175 w 2247900"/>
                <a:gd name="connsiteY2" fmla="*/ 0 h 4514850"/>
                <a:gd name="connsiteX3" fmla="*/ 0 w 2247900"/>
                <a:gd name="connsiteY3" fmla="*/ 247650 h 4514850"/>
                <a:gd name="connsiteX4" fmla="*/ 857250 w 2247900"/>
                <a:gd name="connsiteY4" fmla="*/ 4514850 h 4514850"/>
                <a:gd name="connsiteX5" fmla="*/ 1076325 w 2247900"/>
                <a:gd name="connsiteY5" fmla="*/ 3162300 h 4514850"/>
                <a:gd name="connsiteX6" fmla="*/ 1381125 w 2247900"/>
                <a:gd name="connsiteY6" fmla="*/ 4038600 h 4514850"/>
                <a:gd name="connsiteX7" fmla="*/ 1504950 w 2247900"/>
                <a:gd name="connsiteY7" fmla="*/ 2238375 h 4514850"/>
                <a:gd name="connsiteX8" fmla="*/ 2085975 w 2247900"/>
                <a:gd name="connsiteY8" fmla="*/ 2019300 h 4514850"/>
                <a:gd name="connsiteX9" fmla="*/ 2228850 w 2247900"/>
                <a:gd name="connsiteY9" fmla="*/ 2981325 h 4514850"/>
                <a:gd name="connsiteX10" fmla="*/ 2247900 w 2247900"/>
                <a:gd name="connsiteY10" fmla="*/ 1457325 h 4514850"/>
                <a:gd name="connsiteX11" fmla="*/ 1914525 w 2247900"/>
                <a:gd name="connsiteY11" fmla="*/ 0 h 4514850"/>
                <a:gd name="connsiteX0" fmla="*/ 1333500 w 1666875"/>
                <a:gd name="connsiteY0" fmla="*/ 45861 h 4560711"/>
                <a:gd name="connsiteX1" fmla="*/ 1333500 w 1666875"/>
                <a:gd name="connsiteY1" fmla="*/ 45861 h 4560711"/>
                <a:gd name="connsiteX2" fmla="*/ 1200150 w 1666875"/>
                <a:gd name="connsiteY2" fmla="*/ 45861 h 4560711"/>
                <a:gd name="connsiteX3" fmla="*/ 0 w 1666875"/>
                <a:gd name="connsiteY3" fmla="*/ 664986 h 4560711"/>
                <a:gd name="connsiteX4" fmla="*/ 276225 w 1666875"/>
                <a:gd name="connsiteY4" fmla="*/ 4560711 h 4560711"/>
                <a:gd name="connsiteX5" fmla="*/ 495300 w 1666875"/>
                <a:gd name="connsiteY5" fmla="*/ 3208161 h 4560711"/>
                <a:gd name="connsiteX6" fmla="*/ 800100 w 1666875"/>
                <a:gd name="connsiteY6" fmla="*/ 4084461 h 4560711"/>
                <a:gd name="connsiteX7" fmla="*/ 923925 w 1666875"/>
                <a:gd name="connsiteY7" fmla="*/ 2284236 h 4560711"/>
                <a:gd name="connsiteX8" fmla="*/ 1504950 w 1666875"/>
                <a:gd name="connsiteY8" fmla="*/ 2065161 h 4560711"/>
                <a:gd name="connsiteX9" fmla="*/ 1647825 w 1666875"/>
                <a:gd name="connsiteY9" fmla="*/ 3027186 h 4560711"/>
                <a:gd name="connsiteX10" fmla="*/ 1666875 w 1666875"/>
                <a:gd name="connsiteY10" fmla="*/ 1503186 h 4560711"/>
                <a:gd name="connsiteX11" fmla="*/ 1333500 w 1666875"/>
                <a:gd name="connsiteY11" fmla="*/ 45861 h 4560711"/>
                <a:gd name="connsiteX0" fmla="*/ 1405354 w 1738729"/>
                <a:gd name="connsiteY0" fmla="*/ 45861 h 4560711"/>
                <a:gd name="connsiteX1" fmla="*/ 1405354 w 1738729"/>
                <a:gd name="connsiteY1" fmla="*/ 45861 h 4560711"/>
                <a:gd name="connsiteX2" fmla="*/ 1272004 w 1738729"/>
                <a:gd name="connsiteY2" fmla="*/ 45861 h 4560711"/>
                <a:gd name="connsiteX3" fmla="*/ 71854 w 1738729"/>
                <a:gd name="connsiteY3" fmla="*/ 664986 h 4560711"/>
                <a:gd name="connsiteX4" fmla="*/ 348079 w 1738729"/>
                <a:gd name="connsiteY4" fmla="*/ 4560711 h 4560711"/>
                <a:gd name="connsiteX5" fmla="*/ 567154 w 1738729"/>
                <a:gd name="connsiteY5" fmla="*/ 3208161 h 4560711"/>
                <a:gd name="connsiteX6" fmla="*/ 871954 w 1738729"/>
                <a:gd name="connsiteY6" fmla="*/ 4084461 h 4560711"/>
                <a:gd name="connsiteX7" fmla="*/ 995779 w 1738729"/>
                <a:gd name="connsiteY7" fmla="*/ 2284236 h 4560711"/>
                <a:gd name="connsiteX8" fmla="*/ 1576804 w 1738729"/>
                <a:gd name="connsiteY8" fmla="*/ 2065161 h 4560711"/>
                <a:gd name="connsiteX9" fmla="*/ 1719679 w 1738729"/>
                <a:gd name="connsiteY9" fmla="*/ 3027186 h 4560711"/>
                <a:gd name="connsiteX10" fmla="*/ 1738729 w 1738729"/>
                <a:gd name="connsiteY10" fmla="*/ 1503186 h 4560711"/>
                <a:gd name="connsiteX11" fmla="*/ 1405354 w 1738729"/>
                <a:gd name="connsiteY11" fmla="*/ 45861 h 4560711"/>
                <a:gd name="connsiteX0" fmla="*/ 1395829 w 1738729"/>
                <a:gd name="connsiteY0" fmla="*/ 134929 h 4564054"/>
                <a:gd name="connsiteX1" fmla="*/ 1405354 w 1738729"/>
                <a:gd name="connsiteY1" fmla="*/ 49204 h 4564054"/>
                <a:gd name="connsiteX2" fmla="*/ 1272004 w 1738729"/>
                <a:gd name="connsiteY2" fmla="*/ 49204 h 4564054"/>
                <a:gd name="connsiteX3" fmla="*/ 71854 w 1738729"/>
                <a:gd name="connsiteY3" fmla="*/ 668329 h 4564054"/>
                <a:gd name="connsiteX4" fmla="*/ 348079 w 1738729"/>
                <a:gd name="connsiteY4" fmla="*/ 4564054 h 4564054"/>
                <a:gd name="connsiteX5" fmla="*/ 567154 w 1738729"/>
                <a:gd name="connsiteY5" fmla="*/ 3211504 h 4564054"/>
                <a:gd name="connsiteX6" fmla="*/ 871954 w 1738729"/>
                <a:gd name="connsiteY6" fmla="*/ 4087804 h 4564054"/>
                <a:gd name="connsiteX7" fmla="*/ 995779 w 1738729"/>
                <a:gd name="connsiteY7" fmla="*/ 2287579 h 4564054"/>
                <a:gd name="connsiteX8" fmla="*/ 1576804 w 1738729"/>
                <a:gd name="connsiteY8" fmla="*/ 2068504 h 4564054"/>
                <a:gd name="connsiteX9" fmla="*/ 1719679 w 1738729"/>
                <a:gd name="connsiteY9" fmla="*/ 3030529 h 4564054"/>
                <a:gd name="connsiteX10" fmla="*/ 1738729 w 1738729"/>
                <a:gd name="connsiteY10" fmla="*/ 1506529 h 4564054"/>
                <a:gd name="connsiteX11" fmla="*/ 1395829 w 1738729"/>
                <a:gd name="connsiteY11" fmla="*/ 134929 h 4564054"/>
                <a:gd name="connsiteX0" fmla="*/ 1395829 w 1738729"/>
                <a:gd name="connsiteY0" fmla="*/ 132082 h 4561207"/>
                <a:gd name="connsiteX1" fmla="*/ 1406610 w 1738729"/>
                <a:gd name="connsiteY1" fmla="*/ 59629 h 4561207"/>
                <a:gd name="connsiteX2" fmla="*/ 1405354 w 1738729"/>
                <a:gd name="connsiteY2" fmla="*/ 46357 h 4561207"/>
                <a:gd name="connsiteX3" fmla="*/ 1272004 w 1738729"/>
                <a:gd name="connsiteY3" fmla="*/ 46357 h 4561207"/>
                <a:gd name="connsiteX4" fmla="*/ 71854 w 1738729"/>
                <a:gd name="connsiteY4" fmla="*/ 665482 h 4561207"/>
                <a:gd name="connsiteX5" fmla="*/ 348079 w 1738729"/>
                <a:gd name="connsiteY5" fmla="*/ 4561207 h 4561207"/>
                <a:gd name="connsiteX6" fmla="*/ 567154 w 1738729"/>
                <a:gd name="connsiteY6" fmla="*/ 3208657 h 4561207"/>
                <a:gd name="connsiteX7" fmla="*/ 871954 w 1738729"/>
                <a:gd name="connsiteY7" fmla="*/ 4084957 h 4561207"/>
                <a:gd name="connsiteX8" fmla="*/ 995779 w 1738729"/>
                <a:gd name="connsiteY8" fmla="*/ 2284732 h 4561207"/>
                <a:gd name="connsiteX9" fmla="*/ 1576804 w 1738729"/>
                <a:gd name="connsiteY9" fmla="*/ 2065657 h 4561207"/>
                <a:gd name="connsiteX10" fmla="*/ 1719679 w 1738729"/>
                <a:gd name="connsiteY10" fmla="*/ 3027682 h 4561207"/>
                <a:gd name="connsiteX11" fmla="*/ 1738729 w 1738729"/>
                <a:gd name="connsiteY11" fmla="*/ 1503682 h 4561207"/>
                <a:gd name="connsiteX12" fmla="*/ 1395829 w 1738729"/>
                <a:gd name="connsiteY12" fmla="*/ 132082 h 4561207"/>
                <a:gd name="connsiteX0" fmla="*/ 1738729 w 1738729"/>
                <a:gd name="connsiteY0" fmla="*/ 1503682 h 4561207"/>
                <a:gd name="connsiteX1" fmla="*/ 1406610 w 1738729"/>
                <a:gd name="connsiteY1" fmla="*/ 59629 h 4561207"/>
                <a:gd name="connsiteX2" fmla="*/ 1405354 w 1738729"/>
                <a:gd name="connsiteY2" fmla="*/ 46357 h 4561207"/>
                <a:gd name="connsiteX3" fmla="*/ 1272004 w 1738729"/>
                <a:gd name="connsiteY3" fmla="*/ 46357 h 4561207"/>
                <a:gd name="connsiteX4" fmla="*/ 71854 w 1738729"/>
                <a:gd name="connsiteY4" fmla="*/ 665482 h 4561207"/>
                <a:gd name="connsiteX5" fmla="*/ 348079 w 1738729"/>
                <a:gd name="connsiteY5" fmla="*/ 4561207 h 4561207"/>
                <a:gd name="connsiteX6" fmla="*/ 567154 w 1738729"/>
                <a:gd name="connsiteY6" fmla="*/ 3208657 h 4561207"/>
                <a:gd name="connsiteX7" fmla="*/ 871954 w 1738729"/>
                <a:gd name="connsiteY7" fmla="*/ 4084957 h 4561207"/>
                <a:gd name="connsiteX8" fmla="*/ 995779 w 1738729"/>
                <a:gd name="connsiteY8" fmla="*/ 2284732 h 4561207"/>
                <a:gd name="connsiteX9" fmla="*/ 1576804 w 1738729"/>
                <a:gd name="connsiteY9" fmla="*/ 2065657 h 4561207"/>
                <a:gd name="connsiteX10" fmla="*/ 1719679 w 1738729"/>
                <a:gd name="connsiteY10" fmla="*/ 3027682 h 4561207"/>
                <a:gd name="connsiteX11" fmla="*/ 1738729 w 1738729"/>
                <a:gd name="connsiteY11" fmla="*/ 1503682 h 4561207"/>
                <a:gd name="connsiteX0" fmla="*/ 1738729 w 1738729"/>
                <a:gd name="connsiteY0" fmla="*/ 1583059 h 4640584"/>
                <a:gd name="connsiteX1" fmla="*/ 1406610 w 1738729"/>
                <a:gd name="connsiteY1" fmla="*/ 139006 h 4640584"/>
                <a:gd name="connsiteX2" fmla="*/ 1272004 w 1738729"/>
                <a:gd name="connsiteY2" fmla="*/ 125734 h 4640584"/>
                <a:gd name="connsiteX3" fmla="*/ 71854 w 1738729"/>
                <a:gd name="connsiteY3" fmla="*/ 744859 h 4640584"/>
                <a:gd name="connsiteX4" fmla="*/ 348079 w 1738729"/>
                <a:gd name="connsiteY4" fmla="*/ 4640584 h 4640584"/>
                <a:gd name="connsiteX5" fmla="*/ 567154 w 1738729"/>
                <a:gd name="connsiteY5" fmla="*/ 3288034 h 4640584"/>
                <a:gd name="connsiteX6" fmla="*/ 871954 w 1738729"/>
                <a:gd name="connsiteY6" fmla="*/ 4164334 h 4640584"/>
                <a:gd name="connsiteX7" fmla="*/ 995779 w 1738729"/>
                <a:gd name="connsiteY7" fmla="*/ 2364109 h 4640584"/>
                <a:gd name="connsiteX8" fmla="*/ 1576804 w 1738729"/>
                <a:gd name="connsiteY8" fmla="*/ 2145034 h 4640584"/>
                <a:gd name="connsiteX9" fmla="*/ 1719679 w 1738729"/>
                <a:gd name="connsiteY9" fmla="*/ 3107059 h 4640584"/>
                <a:gd name="connsiteX10" fmla="*/ 1738729 w 1738729"/>
                <a:gd name="connsiteY10" fmla="*/ 1583059 h 4640584"/>
                <a:gd name="connsiteX0" fmla="*/ 1738729 w 1738729"/>
                <a:gd name="connsiteY0" fmla="*/ 1457325 h 4514850"/>
                <a:gd name="connsiteX1" fmla="*/ 1272004 w 1738729"/>
                <a:gd name="connsiteY1" fmla="*/ 0 h 4514850"/>
                <a:gd name="connsiteX2" fmla="*/ 71854 w 1738729"/>
                <a:gd name="connsiteY2" fmla="*/ 619125 h 4514850"/>
                <a:gd name="connsiteX3" fmla="*/ 348079 w 1738729"/>
                <a:gd name="connsiteY3" fmla="*/ 4514850 h 4514850"/>
                <a:gd name="connsiteX4" fmla="*/ 567154 w 1738729"/>
                <a:gd name="connsiteY4" fmla="*/ 3162300 h 4514850"/>
                <a:gd name="connsiteX5" fmla="*/ 871954 w 1738729"/>
                <a:gd name="connsiteY5" fmla="*/ 4038600 h 4514850"/>
                <a:gd name="connsiteX6" fmla="*/ 995779 w 1738729"/>
                <a:gd name="connsiteY6" fmla="*/ 2238375 h 4514850"/>
                <a:gd name="connsiteX7" fmla="*/ 1576804 w 1738729"/>
                <a:gd name="connsiteY7" fmla="*/ 2019300 h 4514850"/>
                <a:gd name="connsiteX8" fmla="*/ 1719679 w 1738729"/>
                <a:gd name="connsiteY8" fmla="*/ 2981325 h 4514850"/>
                <a:gd name="connsiteX9" fmla="*/ 1738729 w 1738729"/>
                <a:gd name="connsiteY9" fmla="*/ 1457325 h 4514850"/>
                <a:gd name="connsiteX0" fmla="*/ 1738729 w 1738729"/>
                <a:gd name="connsiteY0" fmla="*/ 1494718 h 4552243"/>
                <a:gd name="connsiteX1" fmla="*/ 1272004 w 1738729"/>
                <a:gd name="connsiteY1" fmla="*/ 37393 h 4552243"/>
                <a:gd name="connsiteX2" fmla="*/ 71854 w 1738729"/>
                <a:gd name="connsiteY2" fmla="*/ 656518 h 4552243"/>
                <a:gd name="connsiteX3" fmla="*/ 348079 w 1738729"/>
                <a:gd name="connsiteY3" fmla="*/ 4552243 h 4552243"/>
                <a:gd name="connsiteX4" fmla="*/ 567154 w 1738729"/>
                <a:gd name="connsiteY4" fmla="*/ 3199693 h 4552243"/>
                <a:gd name="connsiteX5" fmla="*/ 871954 w 1738729"/>
                <a:gd name="connsiteY5" fmla="*/ 4075993 h 4552243"/>
                <a:gd name="connsiteX6" fmla="*/ 995779 w 1738729"/>
                <a:gd name="connsiteY6" fmla="*/ 2275768 h 4552243"/>
                <a:gd name="connsiteX7" fmla="*/ 1576804 w 1738729"/>
                <a:gd name="connsiteY7" fmla="*/ 2056693 h 4552243"/>
                <a:gd name="connsiteX8" fmla="*/ 1719679 w 1738729"/>
                <a:gd name="connsiteY8" fmla="*/ 3018718 h 4552243"/>
                <a:gd name="connsiteX9" fmla="*/ 1738729 w 1738729"/>
                <a:gd name="connsiteY9" fmla="*/ 1494718 h 4552243"/>
                <a:gd name="connsiteX0" fmla="*/ 1697457 w 1697457"/>
                <a:gd name="connsiteY0" fmla="*/ 1513347 h 4570872"/>
                <a:gd name="connsiteX1" fmla="*/ 1078332 w 1697457"/>
                <a:gd name="connsiteY1" fmla="*/ 75072 h 4570872"/>
                <a:gd name="connsiteX2" fmla="*/ 30582 w 1697457"/>
                <a:gd name="connsiteY2" fmla="*/ 675147 h 4570872"/>
                <a:gd name="connsiteX3" fmla="*/ 306807 w 1697457"/>
                <a:gd name="connsiteY3" fmla="*/ 4570872 h 4570872"/>
                <a:gd name="connsiteX4" fmla="*/ 525882 w 1697457"/>
                <a:gd name="connsiteY4" fmla="*/ 3218322 h 4570872"/>
                <a:gd name="connsiteX5" fmla="*/ 830682 w 1697457"/>
                <a:gd name="connsiteY5" fmla="*/ 4094622 h 4570872"/>
                <a:gd name="connsiteX6" fmla="*/ 954507 w 1697457"/>
                <a:gd name="connsiteY6" fmla="*/ 2294397 h 4570872"/>
                <a:gd name="connsiteX7" fmla="*/ 1535532 w 1697457"/>
                <a:gd name="connsiteY7" fmla="*/ 2075322 h 4570872"/>
                <a:gd name="connsiteX8" fmla="*/ 1678407 w 1697457"/>
                <a:gd name="connsiteY8" fmla="*/ 3037347 h 4570872"/>
                <a:gd name="connsiteX9" fmla="*/ 1697457 w 1697457"/>
                <a:gd name="connsiteY9" fmla="*/ 1513347 h 4570872"/>
                <a:gd name="connsiteX0" fmla="*/ 1745082 w 1745082"/>
                <a:gd name="connsiteY0" fmla="*/ 1358537 h 4558937"/>
                <a:gd name="connsiteX1" fmla="*/ 1078332 w 1745082"/>
                <a:gd name="connsiteY1" fmla="*/ 63137 h 4558937"/>
                <a:gd name="connsiteX2" fmla="*/ 30582 w 1745082"/>
                <a:gd name="connsiteY2" fmla="*/ 663212 h 4558937"/>
                <a:gd name="connsiteX3" fmla="*/ 306807 w 1745082"/>
                <a:gd name="connsiteY3" fmla="*/ 4558937 h 4558937"/>
                <a:gd name="connsiteX4" fmla="*/ 525882 w 1745082"/>
                <a:gd name="connsiteY4" fmla="*/ 3206387 h 4558937"/>
                <a:gd name="connsiteX5" fmla="*/ 830682 w 1745082"/>
                <a:gd name="connsiteY5" fmla="*/ 4082687 h 4558937"/>
                <a:gd name="connsiteX6" fmla="*/ 954507 w 1745082"/>
                <a:gd name="connsiteY6" fmla="*/ 2282462 h 4558937"/>
                <a:gd name="connsiteX7" fmla="*/ 1535532 w 1745082"/>
                <a:gd name="connsiteY7" fmla="*/ 2063387 h 4558937"/>
                <a:gd name="connsiteX8" fmla="*/ 1678407 w 1745082"/>
                <a:gd name="connsiteY8" fmla="*/ 3025412 h 4558937"/>
                <a:gd name="connsiteX9" fmla="*/ 1745082 w 1745082"/>
                <a:gd name="connsiteY9" fmla="*/ 1358537 h 4558937"/>
                <a:gd name="connsiteX0" fmla="*/ 1745082 w 1764837"/>
                <a:gd name="connsiteY0" fmla="*/ 1358537 h 4558937"/>
                <a:gd name="connsiteX1" fmla="*/ 1078332 w 1764837"/>
                <a:gd name="connsiteY1" fmla="*/ 63137 h 4558937"/>
                <a:gd name="connsiteX2" fmla="*/ 30582 w 1764837"/>
                <a:gd name="connsiteY2" fmla="*/ 663212 h 4558937"/>
                <a:gd name="connsiteX3" fmla="*/ 306807 w 1764837"/>
                <a:gd name="connsiteY3" fmla="*/ 4558937 h 4558937"/>
                <a:gd name="connsiteX4" fmla="*/ 525882 w 1764837"/>
                <a:gd name="connsiteY4" fmla="*/ 3206387 h 4558937"/>
                <a:gd name="connsiteX5" fmla="*/ 830682 w 1764837"/>
                <a:gd name="connsiteY5" fmla="*/ 4082687 h 4558937"/>
                <a:gd name="connsiteX6" fmla="*/ 954507 w 1764837"/>
                <a:gd name="connsiteY6" fmla="*/ 2282462 h 4558937"/>
                <a:gd name="connsiteX7" fmla="*/ 1535532 w 1764837"/>
                <a:gd name="connsiteY7" fmla="*/ 2063387 h 4558937"/>
                <a:gd name="connsiteX8" fmla="*/ 1678407 w 1764837"/>
                <a:gd name="connsiteY8" fmla="*/ 3025412 h 4558937"/>
                <a:gd name="connsiteX9" fmla="*/ 1745082 w 1764837"/>
                <a:gd name="connsiteY9" fmla="*/ 1358537 h 4558937"/>
                <a:gd name="connsiteX0" fmla="*/ 1745082 w 1773744"/>
                <a:gd name="connsiteY0" fmla="*/ 1358537 h 4558937"/>
                <a:gd name="connsiteX1" fmla="*/ 1078332 w 1773744"/>
                <a:gd name="connsiteY1" fmla="*/ 63137 h 4558937"/>
                <a:gd name="connsiteX2" fmla="*/ 30582 w 1773744"/>
                <a:gd name="connsiteY2" fmla="*/ 663212 h 4558937"/>
                <a:gd name="connsiteX3" fmla="*/ 306807 w 1773744"/>
                <a:gd name="connsiteY3" fmla="*/ 4558937 h 4558937"/>
                <a:gd name="connsiteX4" fmla="*/ 525882 w 1773744"/>
                <a:gd name="connsiteY4" fmla="*/ 3206387 h 4558937"/>
                <a:gd name="connsiteX5" fmla="*/ 830682 w 1773744"/>
                <a:gd name="connsiteY5" fmla="*/ 4082687 h 4558937"/>
                <a:gd name="connsiteX6" fmla="*/ 954507 w 1773744"/>
                <a:gd name="connsiteY6" fmla="*/ 2282462 h 4558937"/>
                <a:gd name="connsiteX7" fmla="*/ 1535532 w 1773744"/>
                <a:gd name="connsiteY7" fmla="*/ 2063387 h 4558937"/>
                <a:gd name="connsiteX8" fmla="*/ 1678407 w 1773744"/>
                <a:gd name="connsiteY8" fmla="*/ 3025412 h 4558937"/>
                <a:gd name="connsiteX9" fmla="*/ 1745082 w 1773744"/>
                <a:gd name="connsiteY9" fmla="*/ 1358537 h 4558937"/>
                <a:gd name="connsiteX0" fmla="*/ 1745082 w 1769151"/>
                <a:gd name="connsiteY0" fmla="*/ 1358537 h 4558937"/>
                <a:gd name="connsiteX1" fmla="*/ 1078332 w 1769151"/>
                <a:gd name="connsiteY1" fmla="*/ 63137 h 4558937"/>
                <a:gd name="connsiteX2" fmla="*/ 30582 w 1769151"/>
                <a:gd name="connsiteY2" fmla="*/ 663212 h 4558937"/>
                <a:gd name="connsiteX3" fmla="*/ 306807 w 1769151"/>
                <a:gd name="connsiteY3" fmla="*/ 4558937 h 4558937"/>
                <a:gd name="connsiteX4" fmla="*/ 525882 w 1769151"/>
                <a:gd name="connsiteY4" fmla="*/ 3206387 h 4558937"/>
                <a:gd name="connsiteX5" fmla="*/ 830682 w 1769151"/>
                <a:gd name="connsiteY5" fmla="*/ 4082687 h 4558937"/>
                <a:gd name="connsiteX6" fmla="*/ 954507 w 1769151"/>
                <a:gd name="connsiteY6" fmla="*/ 2282462 h 4558937"/>
                <a:gd name="connsiteX7" fmla="*/ 1421232 w 1769151"/>
                <a:gd name="connsiteY7" fmla="*/ 1625237 h 4558937"/>
                <a:gd name="connsiteX8" fmla="*/ 1678407 w 1769151"/>
                <a:gd name="connsiteY8" fmla="*/ 3025412 h 4558937"/>
                <a:gd name="connsiteX9" fmla="*/ 1745082 w 1769151"/>
                <a:gd name="connsiteY9" fmla="*/ 1358537 h 4558937"/>
                <a:gd name="connsiteX0" fmla="*/ 1745082 w 1769151"/>
                <a:gd name="connsiteY0" fmla="*/ 1358537 h 4558937"/>
                <a:gd name="connsiteX1" fmla="*/ 1078332 w 1769151"/>
                <a:gd name="connsiteY1" fmla="*/ 63137 h 4558937"/>
                <a:gd name="connsiteX2" fmla="*/ 30582 w 1769151"/>
                <a:gd name="connsiteY2" fmla="*/ 663212 h 4558937"/>
                <a:gd name="connsiteX3" fmla="*/ 306807 w 1769151"/>
                <a:gd name="connsiteY3" fmla="*/ 4558937 h 4558937"/>
                <a:gd name="connsiteX4" fmla="*/ 525882 w 1769151"/>
                <a:gd name="connsiteY4" fmla="*/ 3206387 h 4558937"/>
                <a:gd name="connsiteX5" fmla="*/ 830682 w 1769151"/>
                <a:gd name="connsiteY5" fmla="*/ 4082687 h 4558937"/>
                <a:gd name="connsiteX6" fmla="*/ 954507 w 1769151"/>
                <a:gd name="connsiteY6" fmla="*/ 2282462 h 4558937"/>
                <a:gd name="connsiteX7" fmla="*/ 1421232 w 1769151"/>
                <a:gd name="connsiteY7" fmla="*/ 1625237 h 4558937"/>
                <a:gd name="connsiteX8" fmla="*/ 1678407 w 1769151"/>
                <a:gd name="connsiteY8" fmla="*/ 3025412 h 4558937"/>
                <a:gd name="connsiteX9" fmla="*/ 1745082 w 1769151"/>
                <a:gd name="connsiteY9" fmla="*/ 1358537 h 4558937"/>
                <a:gd name="connsiteX0" fmla="*/ 1745082 w 1769151"/>
                <a:gd name="connsiteY0" fmla="*/ 1358537 h 4558937"/>
                <a:gd name="connsiteX1" fmla="*/ 1078332 w 1769151"/>
                <a:gd name="connsiteY1" fmla="*/ 63137 h 4558937"/>
                <a:gd name="connsiteX2" fmla="*/ 30582 w 1769151"/>
                <a:gd name="connsiteY2" fmla="*/ 663212 h 4558937"/>
                <a:gd name="connsiteX3" fmla="*/ 306807 w 1769151"/>
                <a:gd name="connsiteY3" fmla="*/ 4558937 h 4558937"/>
                <a:gd name="connsiteX4" fmla="*/ 525882 w 1769151"/>
                <a:gd name="connsiteY4" fmla="*/ 3206387 h 4558937"/>
                <a:gd name="connsiteX5" fmla="*/ 830682 w 1769151"/>
                <a:gd name="connsiteY5" fmla="*/ 4082687 h 4558937"/>
                <a:gd name="connsiteX6" fmla="*/ 1030707 w 1769151"/>
                <a:gd name="connsiteY6" fmla="*/ 2492012 h 4558937"/>
                <a:gd name="connsiteX7" fmla="*/ 1421232 w 1769151"/>
                <a:gd name="connsiteY7" fmla="*/ 1625237 h 4558937"/>
                <a:gd name="connsiteX8" fmla="*/ 1678407 w 1769151"/>
                <a:gd name="connsiteY8" fmla="*/ 3025412 h 4558937"/>
                <a:gd name="connsiteX9" fmla="*/ 1745082 w 1769151"/>
                <a:gd name="connsiteY9" fmla="*/ 1358537 h 4558937"/>
                <a:gd name="connsiteX0" fmla="*/ 1745082 w 1769151"/>
                <a:gd name="connsiteY0" fmla="*/ 1358537 h 4558937"/>
                <a:gd name="connsiteX1" fmla="*/ 1078332 w 1769151"/>
                <a:gd name="connsiteY1" fmla="*/ 63137 h 4558937"/>
                <a:gd name="connsiteX2" fmla="*/ 30582 w 1769151"/>
                <a:gd name="connsiteY2" fmla="*/ 663212 h 4558937"/>
                <a:gd name="connsiteX3" fmla="*/ 306807 w 1769151"/>
                <a:gd name="connsiteY3" fmla="*/ 4558937 h 4558937"/>
                <a:gd name="connsiteX4" fmla="*/ 525882 w 1769151"/>
                <a:gd name="connsiteY4" fmla="*/ 3206387 h 4558937"/>
                <a:gd name="connsiteX5" fmla="*/ 830682 w 1769151"/>
                <a:gd name="connsiteY5" fmla="*/ 4082687 h 4558937"/>
                <a:gd name="connsiteX6" fmla="*/ 1421232 w 1769151"/>
                <a:gd name="connsiteY6" fmla="*/ 1625237 h 4558937"/>
                <a:gd name="connsiteX7" fmla="*/ 1678407 w 1769151"/>
                <a:gd name="connsiteY7" fmla="*/ 3025412 h 4558937"/>
                <a:gd name="connsiteX8" fmla="*/ 1745082 w 1769151"/>
                <a:gd name="connsiteY8" fmla="*/ 1358537 h 4558937"/>
                <a:gd name="connsiteX0" fmla="*/ 1745082 w 1769151"/>
                <a:gd name="connsiteY0" fmla="*/ 1358537 h 4558937"/>
                <a:gd name="connsiteX1" fmla="*/ 1078332 w 1769151"/>
                <a:gd name="connsiteY1" fmla="*/ 63137 h 4558937"/>
                <a:gd name="connsiteX2" fmla="*/ 30582 w 1769151"/>
                <a:gd name="connsiteY2" fmla="*/ 663212 h 4558937"/>
                <a:gd name="connsiteX3" fmla="*/ 306807 w 1769151"/>
                <a:gd name="connsiteY3" fmla="*/ 4558937 h 4558937"/>
                <a:gd name="connsiteX4" fmla="*/ 525882 w 1769151"/>
                <a:gd name="connsiteY4" fmla="*/ 3206387 h 4558937"/>
                <a:gd name="connsiteX5" fmla="*/ 964032 w 1769151"/>
                <a:gd name="connsiteY5" fmla="*/ 4463687 h 4558937"/>
                <a:gd name="connsiteX6" fmla="*/ 1421232 w 1769151"/>
                <a:gd name="connsiteY6" fmla="*/ 1625237 h 4558937"/>
                <a:gd name="connsiteX7" fmla="*/ 1678407 w 1769151"/>
                <a:gd name="connsiteY7" fmla="*/ 3025412 h 4558937"/>
                <a:gd name="connsiteX8" fmla="*/ 1745082 w 1769151"/>
                <a:gd name="connsiteY8" fmla="*/ 1358537 h 4558937"/>
                <a:gd name="connsiteX0" fmla="*/ 1745082 w 1769151"/>
                <a:gd name="connsiteY0" fmla="*/ 1358537 h 4558937"/>
                <a:gd name="connsiteX1" fmla="*/ 1078332 w 1769151"/>
                <a:gd name="connsiteY1" fmla="*/ 63137 h 4558937"/>
                <a:gd name="connsiteX2" fmla="*/ 30582 w 1769151"/>
                <a:gd name="connsiteY2" fmla="*/ 663212 h 4558937"/>
                <a:gd name="connsiteX3" fmla="*/ 306807 w 1769151"/>
                <a:gd name="connsiteY3" fmla="*/ 4558937 h 4558937"/>
                <a:gd name="connsiteX4" fmla="*/ 525882 w 1769151"/>
                <a:gd name="connsiteY4" fmla="*/ 3206387 h 4558937"/>
                <a:gd name="connsiteX5" fmla="*/ 964032 w 1769151"/>
                <a:gd name="connsiteY5" fmla="*/ 4463687 h 4558937"/>
                <a:gd name="connsiteX6" fmla="*/ 1421232 w 1769151"/>
                <a:gd name="connsiteY6" fmla="*/ 1625237 h 4558937"/>
                <a:gd name="connsiteX7" fmla="*/ 1678407 w 1769151"/>
                <a:gd name="connsiteY7" fmla="*/ 3025412 h 4558937"/>
                <a:gd name="connsiteX8" fmla="*/ 1745082 w 1769151"/>
                <a:gd name="connsiteY8" fmla="*/ 1358537 h 4558937"/>
                <a:gd name="connsiteX0" fmla="*/ 1912766 w 1936835"/>
                <a:gd name="connsiteY0" fmla="*/ 1358846 h 4568771"/>
                <a:gd name="connsiteX1" fmla="*/ 1246016 w 1936835"/>
                <a:gd name="connsiteY1" fmla="*/ 63446 h 4568771"/>
                <a:gd name="connsiteX2" fmla="*/ 198266 w 1936835"/>
                <a:gd name="connsiteY2" fmla="*/ 663521 h 4568771"/>
                <a:gd name="connsiteX3" fmla="*/ 45866 w 1936835"/>
                <a:gd name="connsiteY3" fmla="*/ 4568771 h 4568771"/>
                <a:gd name="connsiteX4" fmla="*/ 693566 w 1936835"/>
                <a:gd name="connsiteY4" fmla="*/ 3206696 h 4568771"/>
                <a:gd name="connsiteX5" fmla="*/ 1131716 w 1936835"/>
                <a:gd name="connsiteY5" fmla="*/ 4463996 h 4568771"/>
                <a:gd name="connsiteX6" fmla="*/ 1588916 w 1936835"/>
                <a:gd name="connsiteY6" fmla="*/ 1625546 h 4568771"/>
                <a:gd name="connsiteX7" fmla="*/ 1846091 w 1936835"/>
                <a:gd name="connsiteY7" fmla="*/ 3025721 h 4568771"/>
                <a:gd name="connsiteX8" fmla="*/ 1912766 w 1936835"/>
                <a:gd name="connsiteY8" fmla="*/ 1358846 h 4568771"/>
                <a:gd name="connsiteX0" fmla="*/ 2027063 w 2051132"/>
                <a:gd name="connsiteY0" fmla="*/ 1358846 h 4568830"/>
                <a:gd name="connsiteX1" fmla="*/ 1360313 w 2051132"/>
                <a:gd name="connsiteY1" fmla="*/ 63446 h 4568830"/>
                <a:gd name="connsiteX2" fmla="*/ 312563 w 2051132"/>
                <a:gd name="connsiteY2" fmla="*/ 663521 h 4568830"/>
                <a:gd name="connsiteX3" fmla="*/ 160163 w 2051132"/>
                <a:gd name="connsiteY3" fmla="*/ 4568771 h 4568830"/>
                <a:gd name="connsiteX4" fmla="*/ 807863 w 2051132"/>
                <a:gd name="connsiteY4" fmla="*/ 3206696 h 4568830"/>
                <a:gd name="connsiteX5" fmla="*/ 1246013 w 2051132"/>
                <a:gd name="connsiteY5" fmla="*/ 4463996 h 4568830"/>
                <a:gd name="connsiteX6" fmla="*/ 1703213 w 2051132"/>
                <a:gd name="connsiteY6" fmla="*/ 1625546 h 4568830"/>
                <a:gd name="connsiteX7" fmla="*/ 1960388 w 2051132"/>
                <a:gd name="connsiteY7" fmla="*/ 3025721 h 4568830"/>
                <a:gd name="connsiteX8" fmla="*/ 2027063 w 2051132"/>
                <a:gd name="connsiteY8" fmla="*/ 1358846 h 4568830"/>
                <a:gd name="connsiteX0" fmla="*/ 1929700 w 1953769"/>
                <a:gd name="connsiteY0" fmla="*/ 1358846 h 4568779"/>
                <a:gd name="connsiteX1" fmla="*/ 1262950 w 1953769"/>
                <a:gd name="connsiteY1" fmla="*/ 63446 h 4568779"/>
                <a:gd name="connsiteX2" fmla="*/ 215200 w 1953769"/>
                <a:gd name="connsiteY2" fmla="*/ 663521 h 4568779"/>
                <a:gd name="connsiteX3" fmla="*/ 62800 w 1953769"/>
                <a:gd name="connsiteY3" fmla="*/ 4568771 h 4568779"/>
                <a:gd name="connsiteX4" fmla="*/ 710500 w 1953769"/>
                <a:gd name="connsiteY4" fmla="*/ 3206696 h 4568779"/>
                <a:gd name="connsiteX5" fmla="*/ 1148650 w 1953769"/>
                <a:gd name="connsiteY5" fmla="*/ 4463996 h 4568779"/>
                <a:gd name="connsiteX6" fmla="*/ 1605850 w 1953769"/>
                <a:gd name="connsiteY6" fmla="*/ 1625546 h 4568779"/>
                <a:gd name="connsiteX7" fmla="*/ 1863025 w 1953769"/>
                <a:gd name="connsiteY7" fmla="*/ 3025721 h 4568779"/>
                <a:gd name="connsiteX8" fmla="*/ 1929700 w 1953769"/>
                <a:gd name="connsiteY8" fmla="*/ 1358846 h 456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3769" h="4568779">
                  <a:moveTo>
                    <a:pt x="1929700" y="1358846"/>
                  </a:moveTo>
                  <a:cubicBezTo>
                    <a:pt x="1866200" y="936571"/>
                    <a:pt x="1548700" y="179334"/>
                    <a:pt x="1262950" y="63446"/>
                  </a:cubicBezTo>
                  <a:cubicBezTo>
                    <a:pt x="977200" y="-52442"/>
                    <a:pt x="415225" y="-87366"/>
                    <a:pt x="215200" y="663521"/>
                  </a:cubicBezTo>
                  <a:cubicBezTo>
                    <a:pt x="15175" y="1414408"/>
                    <a:pt x="-67375" y="4565596"/>
                    <a:pt x="62800" y="4568771"/>
                  </a:cubicBezTo>
                  <a:cubicBezTo>
                    <a:pt x="192975" y="4571946"/>
                    <a:pt x="494600" y="3660721"/>
                    <a:pt x="710500" y="3206696"/>
                  </a:cubicBezTo>
                  <a:cubicBezTo>
                    <a:pt x="856550" y="3625796"/>
                    <a:pt x="1005775" y="4505271"/>
                    <a:pt x="1148650" y="4463996"/>
                  </a:cubicBezTo>
                  <a:cubicBezTo>
                    <a:pt x="1291525" y="4422721"/>
                    <a:pt x="1453450" y="2571696"/>
                    <a:pt x="1605850" y="1625546"/>
                  </a:cubicBezTo>
                  <a:cubicBezTo>
                    <a:pt x="1653475" y="1946221"/>
                    <a:pt x="1809050" y="3070171"/>
                    <a:pt x="1863025" y="3025721"/>
                  </a:cubicBezTo>
                  <a:cubicBezTo>
                    <a:pt x="1917000" y="2981271"/>
                    <a:pt x="1993200" y="1781121"/>
                    <a:pt x="1929700" y="1358846"/>
                  </a:cubicBezTo>
                  <a:close/>
                </a:path>
              </a:pathLst>
            </a:custGeom>
            <a:noFill/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" name="타원 1"/>
            <p:cNvSpPr/>
            <p:nvPr/>
          </p:nvSpPr>
          <p:spPr>
            <a:xfrm>
              <a:off x="8709329" y="1118130"/>
              <a:ext cx="2161526" cy="2161526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" name="원호 3"/>
            <p:cNvSpPr/>
            <p:nvPr/>
          </p:nvSpPr>
          <p:spPr>
            <a:xfrm rot="19800000">
              <a:off x="8381010" y="2715268"/>
              <a:ext cx="1401993" cy="1401993"/>
            </a:xfrm>
            <a:prstGeom prst="arc">
              <a:avLst>
                <a:gd name="adj1" fmla="val 16200000"/>
                <a:gd name="adj2" fmla="val 20007620"/>
              </a:avLst>
            </a:prstGeom>
            <a:ln w="38100" cap="rnd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" name="직선 연결선 5"/>
            <p:cNvCxnSpPr/>
            <p:nvPr/>
          </p:nvCxnSpPr>
          <p:spPr>
            <a:xfrm>
              <a:off x="9237807" y="1872514"/>
              <a:ext cx="554905" cy="137715"/>
            </a:xfrm>
            <a:prstGeom prst="line">
              <a:avLst/>
            </a:prstGeom>
            <a:ln w="38100" cap="rnd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구름 모양 설명선 12"/>
            <p:cNvSpPr/>
            <p:nvPr/>
          </p:nvSpPr>
          <p:spPr>
            <a:xfrm>
              <a:off x="6162838" y="4373844"/>
              <a:ext cx="5092981" cy="1384389"/>
            </a:xfrm>
            <a:prstGeom prst="cloudCallout">
              <a:avLst>
                <a:gd name="adj1" fmla="val 14629"/>
                <a:gd name="adj2" fmla="val -114794"/>
              </a:avLst>
            </a:prstGeom>
            <a:solidFill>
              <a:schemeClr val="tx1">
                <a:lumMod val="75000"/>
                <a:lumOff val="25000"/>
              </a:schemeClr>
            </a:solidFill>
            <a:ln w="285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400" b="1" dirty="0" smtClean="0"/>
                <a:t>I’m tired…..</a:t>
              </a:r>
              <a:r>
                <a:rPr lang="en-US" altLang="ko-KR" sz="2400" b="1" dirty="0" err="1" smtClean="0"/>
                <a:t>zzz</a:t>
              </a:r>
              <a:endParaRPr lang="en-US" altLang="ko-KR" sz="2400" b="1" dirty="0" smtClean="0"/>
            </a:p>
            <a:p>
              <a:pPr algn="ctr"/>
              <a:r>
                <a:rPr lang="en-US" altLang="ko-KR" sz="2400" b="1" dirty="0" smtClean="0"/>
                <a:t>I don’t want to work.</a:t>
              </a:r>
              <a:endParaRPr lang="ko-KR" altLang="en-US" sz="2400" b="1" dirty="0"/>
            </a:p>
          </p:txBody>
        </p:sp>
      </p:grpSp>
      <p:sp>
        <p:nvSpPr>
          <p:cNvPr id="23" name="TextBox 22"/>
          <p:cNvSpPr txBox="1"/>
          <p:nvPr/>
        </p:nvSpPr>
        <p:spPr>
          <a:xfrm>
            <a:off x="3549328" y="1922774"/>
            <a:ext cx="3150681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FF9999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High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Fatigue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아래쪽 화살표 23"/>
          <p:cNvSpPr/>
          <p:nvPr/>
        </p:nvSpPr>
        <p:spPr>
          <a:xfrm>
            <a:off x="4581217" y="2565511"/>
            <a:ext cx="978580" cy="657299"/>
          </a:xfrm>
          <a:prstGeom prst="downArrow">
            <a:avLst>
              <a:gd name="adj1" fmla="val 47649"/>
              <a:gd name="adj2" fmla="val 53661"/>
            </a:avLst>
          </a:prstGeom>
          <a:noFill/>
          <a:ln w="38100">
            <a:solidFill>
              <a:srgbClr val="FF99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TextBox 27"/>
          <p:cNvSpPr txBox="1"/>
          <p:nvPr/>
        </p:nvSpPr>
        <p:spPr>
          <a:xfrm>
            <a:off x="2476937" y="3288257"/>
            <a:ext cx="5295464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FF9999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Low 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Productivity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3549328" y="4497708"/>
            <a:ext cx="3150681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Low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Fatigue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0" name="아래쪽 화살표 29"/>
          <p:cNvSpPr/>
          <p:nvPr/>
        </p:nvSpPr>
        <p:spPr>
          <a:xfrm>
            <a:off x="4581217" y="5140445"/>
            <a:ext cx="978580" cy="657299"/>
          </a:xfrm>
          <a:prstGeom prst="downArrow">
            <a:avLst>
              <a:gd name="adj1" fmla="val 47649"/>
              <a:gd name="adj2" fmla="val 53661"/>
            </a:avLst>
          </a:prstGeom>
          <a:noFill/>
          <a:ln w="38100">
            <a:solidFill>
              <a:srgbClr val="47C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0B0F0"/>
              </a:solidFill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2476937" y="5863191"/>
            <a:ext cx="5295464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High</a:t>
            </a:r>
            <a:r>
              <a:rPr lang="en-US" altLang="ko-KR" sz="3200" b="1" dirty="0" smtClean="0">
                <a:solidFill>
                  <a:srgbClr val="FF9999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Productivity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649336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8" grpId="0"/>
      <p:bldP spid="23" grpId="0"/>
      <p:bldP spid="24" grpId="0" animBg="1"/>
      <p:bldP spid="28" grpId="0"/>
      <p:bldP spid="29" grpId="0"/>
      <p:bldP spid="30" grpId="0" animBg="1"/>
      <p:bldP spid="3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3" name="직선 연결선 22"/>
          <p:cNvCxnSpPr/>
          <p:nvPr/>
        </p:nvCxnSpPr>
        <p:spPr>
          <a:xfrm flipH="1" flipV="1">
            <a:off x="4001064" y="1635196"/>
            <a:ext cx="1" cy="1685854"/>
          </a:xfrm>
          <a:prstGeom prst="line">
            <a:avLst/>
          </a:prstGeom>
          <a:ln w="57150" cap="rnd">
            <a:solidFill>
              <a:schemeClr val="bg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8" name="그림 37"/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90258" y="3937580"/>
            <a:ext cx="2328874" cy="1956986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257372" y="5892389"/>
            <a:ext cx="2531613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Efficiency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387944" y="5892389"/>
            <a:ext cx="2265528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Sleep Time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9730131" y="5892389"/>
            <a:ext cx="2265528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Body Cycle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3" name="직선 연결선 12"/>
          <p:cNvCxnSpPr>
            <a:stCxn id="11" idx="1"/>
          </p:cNvCxnSpPr>
          <p:nvPr/>
        </p:nvCxnSpPr>
        <p:spPr>
          <a:xfrm flipH="1">
            <a:off x="4002724" y="1633296"/>
            <a:ext cx="2688679" cy="0"/>
          </a:xfrm>
          <a:prstGeom prst="line">
            <a:avLst/>
          </a:prstGeom>
          <a:ln w="5715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/>
          <p:cNvCxnSpPr>
            <a:endCxn id="11" idx="3"/>
          </p:cNvCxnSpPr>
          <p:nvPr/>
        </p:nvCxnSpPr>
        <p:spPr>
          <a:xfrm flipH="1" flipV="1">
            <a:off x="8318401" y="1633296"/>
            <a:ext cx="2693079" cy="2272"/>
          </a:xfrm>
          <a:prstGeom prst="line">
            <a:avLst/>
          </a:prstGeom>
          <a:ln w="5715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/>
          <p:cNvCxnSpPr/>
          <p:nvPr/>
        </p:nvCxnSpPr>
        <p:spPr>
          <a:xfrm flipV="1">
            <a:off x="11011479" y="1637468"/>
            <a:ext cx="1" cy="1656573"/>
          </a:xfrm>
          <a:prstGeom prst="line">
            <a:avLst/>
          </a:prstGeom>
          <a:ln w="57150" cap="rnd">
            <a:solidFill>
              <a:schemeClr val="bg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197546" y="3465513"/>
            <a:ext cx="1176593" cy="1015663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E</a:t>
            </a:r>
            <a:endParaRPr lang="ko-KR" altLang="en-US" sz="6000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9179841" y="3429748"/>
            <a:ext cx="1954196" cy="1015663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</a:t>
            </a:r>
            <a:r>
              <a:rPr lang="en-US" altLang="ko-KR" sz="4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(t)</a:t>
            </a:r>
            <a:endParaRPr lang="ko-KR" altLang="en-US" sz="4800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6086917" y="3429748"/>
            <a:ext cx="1655124" cy="1015663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</a:t>
            </a:r>
            <a:r>
              <a:rPr lang="en-US" altLang="ko-KR" sz="4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(t)</a:t>
            </a:r>
            <a:endParaRPr lang="ko-KR" altLang="en-US" sz="4800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24" name="직선 연결선 23"/>
          <p:cNvCxnSpPr/>
          <p:nvPr/>
        </p:nvCxnSpPr>
        <p:spPr>
          <a:xfrm flipV="1">
            <a:off x="7520709" y="1637469"/>
            <a:ext cx="1" cy="1656572"/>
          </a:xfrm>
          <a:prstGeom prst="line">
            <a:avLst/>
          </a:prstGeom>
          <a:ln w="57150" cap="rnd">
            <a:solidFill>
              <a:schemeClr val="bg1"/>
            </a:solidFill>
            <a:head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6691403" y="1340908"/>
            <a:ext cx="1626998" cy="584775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Factor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36" name="그림 35"/>
          <p:cNvPicPr>
            <a:picLocks noChangeAspect="1"/>
          </p:cNvPicPr>
          <p:nvPr/>
        </p:nvPicPr>
        <p:blipFill>
          <a:blip r:embed="rId3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0335"/>
                    </a14:imgEffect>
                    <a14:imgEffect>
                      <a14:brightnessContrast bright="-20000" contras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58063" y="3987262"/>
            <a:ext cx="1950889" cy="1670449"/>
          </a:xfrm>
          <a:prstGeom prst="rect">
            <a:avLst/>
          </a:prstGeom>
          <a:ln w="28575">
            <a:noFill/>
          </a:ln>
        </p:spPr>
      </p:pic>
      <p:pic>
        <p:nvPicPr>
          <p:cNvPr id="37" name="그림 36"/>
          <p:cNvPicPr>
            <a:picLocks noChangeAspect="1"/>
          </p:cNvPicPr>
          <p:nvPr/>
        </p:nvPicPr>
        <p:blipFill>
          <a:blip r:embed="rId5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674108" y="3817986"/>
            <a:ext cx="2347163" cy="19386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04911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8" grpId="0"/>
      <p:bldP spid="19" grpId="0"/>
      <p:bldP spid="20" grpId="0"/>
      <p:bldP spid="21" grpId="0"/>
      <p:bldP spid="1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3" y="520539"/>
            <a:ext cx="933346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</a:p>
          <a:p>
            <a:pPr lvl="0"/>
            <a:endParaRPr lang="ko-KR" altLang="en-US" sz="32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2858533" y="1012981"/>
            <a:ext cx="157927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Efficiency</a:t>
            </a:r>
            <a:endParaRPr lang="en-US" altLang="ko-KR" sz="2400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  <a:cs typeface="NEXON Football Gothic L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직사각형 7"/>
              <p:cNvSpPr/>
              <p:nvPr/>
            </p:nvSpPr>
            <p:spPr>
              <a:xfrm>
                <a:off x="5135217" y="5850748"/>
                <a:ext cx="4772973" cy="89896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ko-KR" altLang="en-US" sz="2800" b="1" i="1" smtClean="0">
                          <a:solidFill>
                            <a:schemeClr val="bg1"/>
                          </a:solidFill>
                          <a:latin typeface="Cambria Math" charset="0"/>
                        </a:rPr>
                        <m:t>𝑬</m:t>
                      </m:r>
                      <m:r>
                        <a:rPr lang="ko-KR" altLang="en-US" sz="2800" b="1" i="0">
                          <a:solidFill>
                            <a:schemeClr val="bg1"/>
                          </a:solidFill>
                          <a:latin typeface="Cambria Math" charset="0"/>
                        </a:rPr>
                        <m:t>= </m:t>
                      </m:r>
                      <m:f>
                        <m:f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𝟏</m:t>
                          </m:r>
                        </m:num>
                        <m:den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𝟐</m:t>
                          </m:r>
                        </m:den>
                      </m:f>
                      <m:r>
                        <a:rPr lang="ko-KR" altLang="en-US" sz="2800" b="1" i="0">
                          <a:solidFill>
                            <a:schemeClr val="bg1"/>
                          </a:solidFill>
                          <a:latin typeface="Cambria Math" charset="0"/>
                        </a:rPr>
                        <m:t>− </m:t>
                      </m:r>
                      <m:f>
                        <m:f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𝟏</m:t>
                          </m:r>
                        </m:num>
                        <m:den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𝟐</m:t>
                          </m:r>
                        </m:den>
                      </m:f>
                      <m:r>
                        <a:rPr lang="ko-KR" altLang="en-US" sz="2800" b="1" i="0">
                          <a:solidFill>
                            <a:schemeClr val="bg1"/>
                          </a:solidFill>
                          <a:latin typeface="Cambria Math" charset="0"/>
                        </a:rPr>
                        <m:t> </m:t>
                      </m:r>
                      <m:func>
                        <m:func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𝐭𝐚𝐧𝐡</m:t>
                          </m:r>
                        </m:fName>
                        <m:e>
                          <m:d>
                            <m:d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charset="0"/>
                                </a:rPr>
                                <m:t>𝒌</m:t>
                              </m:r>
                              <m:d>
                                <m:dPr>
                                  <m:ctrlP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𝑭</m:t>
                                  </m:r>
                                  <m:r>
                                    <a:rPr lang="ko-KR" altLang="en-US" sz="2800" b="1" i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ko-KR" altLang="en-US" sz="28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ko-KR" altLang="en-US" sz="2800" b="1" i="1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𝒑</m:t>
                                      </m:r>
                                    </m:e>
                                    <m:sub>
                                      <m:r>
                                        <a:rPr lang="ko-KR" altLang="en-US" sz="2800" b="1" i="1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𝒄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ko-KR" altLang="en-US" sz="2800" b="1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8" name="직사각형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5217" y="5850748"/>
                <a:ext cx="4772973" cy="89896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직사각형 10"/>
          <p:cNvSpPr/>
          <p:nvPr/>
        </p:nvSpPr>
        <p:spPr>
          <a:xfrm>
            <a:off x="10467171" y="5369076"/>
            <a:ext cx="13478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Fatigue</a:t>
            </a:r>
            <a:endParaRPr lang="ko-KR" altLang="en-US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3181148" y="1573693"/>
            <a:ext cx="174613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Efficiency</a:t>
            </a:r>
            <a:endParaRPr lang="ko-KR" altLang="en-US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직사각형 15"/>
              <p:cNvSpPr/>
              <p:nvPr/>
            </p:nvSpPr>
            <p:spPr>
              <a:xfrm>
                <a:off x="8984323" y="1888441"/>
                <a:ext cx="273017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  <a:cs typeface="NEXON Football Gothic L" charset="-127"/>
                  </a:rPr>
                  <a:t>Critical Fatigue Point</a:t>
                </a:r>
                <a14:m>
                  <m:oMath xmlns:m="http://schemas.openxmlformats.org/officeDocument/2006/math">
                    <m:r>
                      <a:rPr lang="en-US" altLang="ko-KR" b="0" i="1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  <a:ea typeface="넥슨 풋볼고딕 L" panose="020B0303000000000000" pitchFamily="50" charset="-127"/>
                        <a:cs typeface="NEXON Football Gothic L" charset="-127"/>
                      </a:rPr>
                      <m:t>(</m:t>
                    </m:r>
                    <m:sSub>
                      <m:sSubPr>
                        <m:ctrlPr>
                          <a:rPr lang="en-US" altLang="ko-KR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넥슨 풋볼고딕 L" panose="020B0303000000000000" pitchFamily="50" charset="-127"/>
                            <a:cs typeface="NEXON Football Gothic L" charset="-127"/>
                          </a:rPr>
                        </m:ctrlPr>
                      </m:sSubPr>
                      <m:e>
                        <m:r>
                          <a:rPr lang="en-US" altLang="ko-KR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넥슨 풋볼고딕 L" panose="020B0303000000000000" pitchFamily="50" charset="-127"/>
                            <a:cs typeface="NEXON Football Gothic L" charset="-127"/>
                          </a:rPr>
                          <m:t>𝑃</m:t>
                        </m:r>
                      </m:e>
                      <m:sub>
                        <m:r>
                          <a:rPr lang="en-US" altLang="ko-KR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넥슨 풋볼고딕 L" panose="020B0303000000000000" pitchFamily="50" charset="-127"/>
                            <a:cs typeface="NEXON Football Gothic L" charset="-127"/>
                          </a:rPr>
                          <m:t>𝑐</m:t>
                        </m:r>
                      </m:sub>
                    </m:sSub>
                    <m:r>
                      <a:rPr lang="en-US" altLang="ko-KR" b="0" i="1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  <a:ea typeface="넥슨 풋볼고딕 L" panose="020B0303000000000000" pitchFamily="50" charset="-127"/>
                        <a:cs typeface="NEXON Football Gothic L" charset="-127"/>
                      </a:rPr>
                      <m:t>)</m:t>
                    </m:r>
                  </m:oMath>
                </a14:m>
                <a:endParaRPr lang="ko-KR" altLang="en-US" dirty="0"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6" name="직사각형 1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84323" y="1888441"/>
                <a:ext cx="2730171" cy="369332"/>
              </a:xfrm>
              <a:prstGeom prst="rect">
                <a:avLst/>
              </a:prstGeom>
              <a:blipFill>
                <a:blip r:embed="rId3"/>
                <a:stretch>
                  <a:fillRect l="-2009" t="-8333" r="-446" b="-28333"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9" name="차트 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27377897"/>
              </p:ext>
            </p:extLst>
          </p:nvPr>
        </p:nvGraphicFramePr>
        <p:xfrm>
          <a:off x="3613749" y="1772100"/>
          <a:ext cx="7527342" cy="37879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5" name="직선 연결선 4"/>
          <p:cNvCxnSpPr/>
          <p:nvPr/>
        </p:nvCxnSpPr>
        <p:spPr>
          <a:xfrm>
            <a:off x="4271211" y="3507480"/>
            <a:ext cx="6500987" cy="0"/>
          </a:xfrm>
          <a:prstGeom prst="line">
            <a:avLst/>
          </a:prstGeom>
          <a:ln w="38100" cap="rnd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/>
          <p:cNvCxnSpPr/>
          <p:nvPr/>
        </p:nvCxnSpPr>
        <p:spPr>
          <a:xfrm>
            <a:off x="8969278" y="1986272"/>
            <a:ext cx="15046" cy="3042416"/>
          </a:xfrm>
          <a:prstGeom prst="line">
            <a:avLst/>
          </a:prstGeom>
          <a:ln w="38100" cap="rnd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/>
          <p:cNvCxnSpPr/>
          <p:nvPr/>
        </p:nvCxnSpPr>
        <p:spPr>
          <a:xfrm>
            <a:off x="2586789" y="5730433"/>
            <a:ext cx="980573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14009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1" grpId="0"/>
      <p:bldP spid="15" grpId="0"/>
      <p:bldP spid="16" grpId="0"/>
      <p:bldGraphic spid="9" grpId="0">
        <p:bldAsOne/>
      </p:bldGraphic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- efficiency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5829251" y="2752393"/>
            <a:ext cx="2110154" cy="1323439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8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</a:t>
            </a:r>
            <a:endParaRPr lang="ko-KR" altLang="en-US" sz="8000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9" name="직선 연결선 8"/>
          <p:cNvCxnSpPr/>
          <p:nvPr/>
        </p:nvCxnSpPr>
        <p:spPr>
          <a:xfrm>
            <a:off x="6787814" y="3317976"/>
            <a:ext cx="738554" cy="0"/>
          </a:xfrm>
          <a:prstGeom prst="line">
            <a:avLst/>
          </a:prstGeom>
          <a:ln w="76200">
            <a:solidFill>
              <a:schemeClr val="bg1"/>
            </a:solidFill>
            <a:headEnd type="arrow" w="med" len="sm"/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/>
          <p:cNvSpPr txBox="1"/>
          <p:nvPr/>
        </p:nvSpPr>
        <p:spPr>
          <a:xfrm>
            <a:off x="7757698" y="2752393"/>
            <a:ext cx="2236365" cy="1323439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80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E</a:t>
            </a:r>
            <a:endParaRPr lang="ko-KR" altLang="en-US" sz="8000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/>
              <p:cNvSpPr txBox="1"/>
              <p:nvPr/>
            </p:nvSpPr>
            <p:spPr>
              <a:xfrm>
                <a:off x="4859366" y="1915305"/>
                <a:ext cx="2110154" cy="2503314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altLang="ko-KR" sz="8000" i="1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fPr>
                        <m:num>
                          <m:r>
                            <a:rPr lang="en-US" altLang="ko-KR" sz="8000" b="0" i="1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𝑑𝐹</m:t>
                          </m:r>
                        </m:num>
                        <m:den>
                          <m:r>
                            <a:rPr lang="en-US" altLang="ko-KR" sz="8000" b="0" i="1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𝑑𝑡</m:t>
                          </m:r>
                        </m:den>
                      </m:f>
                    </m:oMath>
                  </m:oMathPara>
                </a14:m>
                <a:endParaRPr lang="ko-KR" altLang="en-US" sz="80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2" name="TextBox 1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59366" y="1915305"/>
                <a:ext cx="2110154" cy="250331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/>
              <p:cNvSpPr txBox="1"/>
              <p:nvPr/>
            </p:nvSpPr>
            <p:spPr>
              <a:xfrm>
                <a:off x="6060582" y="2641841"/>
                <a:ext cx="2110154" cy="1323439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80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</m:t>
                      </m:r>
                    </m:oMath>
                  </m:oMathPara>
                </a14:m>
                <a:endParaRPr lang="ko-KR" altLang="en-US" sz="80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3" name="TextBox 1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582" y="2641841"/>
                <a:ext cx="2110154" cy="1323439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/>
              <p:cNvSpPr txBox="1"/>
              <p:nvPr/>
            </p:nvSpPr>
            <p:spPr>
              <a:xfrm>
                <a:off x="7426715" y="2627426"/>
                <a:ext cx="2110154" cy="1323439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ko-KR" sz="8000" i="1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sSubPr>
                        <m:e>
                          <m:r>
                            <a:rPr lang="en-US" altLang="ko-KR" sz="8000" b="0" i="1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𝑓</m:t>
                          </m:r>
                        </m:e>
                        <m:sub>
                          <m:r>
                            <a:rPr lang="en-US" altLang="ko-KR" sz="8000" b="0" i="1" dirty="0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1</m:t>
                          </m:r>
                        </m:sub>
                      </m:sSub>
                      <m:r>
                        <a:rPr lang="en-US" altLang="ko-KR" sz="80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𝐸</m:t>
                      </m:r>
                    </m:oMath>
                  </m:oMathPara>
                </a14:m>
                <a:endParaRPr lang="ko-KR" altLang="en-US" sz="80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5" name="TextBox 1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6715" y="2627426"/>
                <a:ext cx="2110154" cy="132343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/>
              <p:cNvSpPr txBox="1"/>
              <p:nvPr/>
            </p:nvSpPr>
            <p:spPr>
              <a:xfrm>
                <a:off x="6102014" y="2656256"/>
                <a:ext cx="2110154" cy="1323439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8000" i="1" dirty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=</m:t>
                      </m:r>
                    </m:oMath>
                  </m:oMathPara>
                </a14:m>
                <a:endParaRPr lang="ko-KR" altLang="en-US" sz="80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6" name="TextBox 1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02014" y="2656256"/>
                <a:ext cx="2110154" cy="13234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직사각형 13"/>
              <p:cNvSpPr/>
              <p:nvPr/>
            </p:nvSpPr>
            <p:spPr>
              <a:xfrm>
                <a:off x="6520249" y="5850748"/>
                <a:ext cx="1812932" cy="91076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𝒅𝑭</m:t>
                          </m:r>
                        </m:num>
                        <m:den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𝒅𝒕</m:t>
                          </m:r>
                        </m:den>
                      </m:f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𝑬</m:t>
                      </m:r>
                    </m:oMath>
                  </m:oMathPara>
                </a14:m>
                <a:endParaRPr lang="ko-KR" altLang="en-US" sz="2800" b="1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4" name="직사각형 1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0249" y="5850748"/>
                <a:ext cx="1812932" cy="91076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직선 연결선 16"/>
          <p:cNvCxnSpPr/>
          <p:nvPr/>
        </p:nvCxnSpPr>
        <p:spPr>
          <a:xfrm>
            <a:off x="2586789" y="5730433"/>
            <a:ext cx="980573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7476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xit" presetSubtype="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xit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xit" presetSubtype="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10" grpId="0"/>
      <p:bldP spid="10" grpId="1"/>
      <p:bldP spid="12" grpId="0"/>
      <p:bldP spid="13" grpId="0"/>
      <p:bldP spid="13" grpId="1"/>
      <p:bldP spid="15" grpId="0"/>
      <p:bldP spid="16" grpId="0"/>
      <p:bldP spid="1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– sleep time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직사각형 2"/>
              <p:cNvSpPr/>
              <p:nvPr/>
            </p:nvSpPr>
            <p:spPr>
              <a:xfrm>
                <a:off x="3043989" y="2028558"/>
                <a:ext cx="6008953" cy="139672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ko-KR" altLang="en-US" sz="3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𝑹</m:t>
                      </m:r>
                      <m:d>
                        <m:dPr>
                          <m:ctrlPr>
                            <a:rPr lang="ko-KR" altLang="en-US" sz="3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ko-KR" altLang="en-US" sz="3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  <m:r>
                        <a:rPr lang="ko-KR" altLang="en-US" sz="3800" b="1" i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ko-KR" altLang="en-US" sz="3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ko-KR" altLang="en-US" sz="3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,  &amp;</m:t>
                              </m:r>
                              <m:r>
                                <a:rPr lang="ko-KR" altLang="en-US" sz="3800" b="1" i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ko-KR" altLang="en-US" sz="3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𝒕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𝟖</m:t>
                              </m:r>
                            </m:e>
                            <m:e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𝟎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,  &amp;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𝟖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ko-KR" altLang="en-US" sz="3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𝒕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≤</m:t>
                              </m:r>
                              <m:r>
                                <a:rPr lang="ko-KR" altLang="en-US" sz="3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𝟐𝟒</m:t>
                              </m:r>
                            </m:e>
                          </m:eqArr>
                        </m:e>
                      </m:d>
                      <m:r>
                        <a:rPr lang="ko-KR" altLang="en-US" sz="3800" b="1" i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ko-KR" altLang="en-US" sz="3800" b="1" dirty="0"/>
              </a:p>
            </p:txBody>
          </p:sp>
        </mc:Choice>
        <mc:Fallback xmlns="">
          <p:sp>
            <p:nvSpPr>
              <p:cNvPr id="3" name="직사각형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43989" y="2028558"/>
                <a:ext cx="6008953" cy="139672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/>
              <p:cNvSpPr txBox="1"/>
              <p:nvPr/>
            </p:nvSpPr>
            <p:spPr>
              <a:xfrm>
                <a:off x="5814464" y="5839049"/>
                <a:ext cx="3698516" cy="910762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𝒅𝑭</m:t>
                          </m:r>
                        </m:num>
                        <m:den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𝒅𝒕</m:t>
                          </m:r>
                        </m:den>
                      </m:f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b>
                        <m:sSub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𝑬</m:t>
                      </m:r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𝑹</m:t>
                      </m:r>
                    </m:oMath>
                  </m:oMathPara>
                </a14:m>
                <a:endParaRPr lang="ko-KR" altLang="en-US" sz="28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5" name="TextBox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4464" y="5839049"/>
                <a:ext cx="3698516" cy="91076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직선 연결선 5"/>
          <p:cNvCxnSpPr/>
          <p:nvPr/>
        </p:nvCxnSpPr>
        <p:spPr>
          <a:xfrm>
            <a:off x="2586789" y="5730433"/>
            <a:ext cx="980573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3043989" y="1458278"/>
            <a:ext cx="5126344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Sleep at 24:00, Wake at 8:00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14116" y="3763424"/>
            <a:ext cx="5126344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While sleeping, Fatigue is decreasing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3170989" y="4443999"/>
                <a:ext cx="1859038" cy="910762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ko-KR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𝒅𝑭</m:t>
                          </m:r>
                        </m:num>
                        <m:den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𝒅𝒕</m:t>
                          </m:r>
                        </m:den>
                      </m:f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∝−</m:t>
                      </m:r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𝑹</m:t>
                      </m:r>
                    </m:oMath>
                  </m:oMathPara>
                </a14:m>
                <a:endParaRPr lang="ko-KR" altLang="en-US" sz="28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0989" y="4443999"/>
                <a:ext cx="1859038" cy="91076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/>
              <p:cNvSpPr txBox="1"/>
              <p:nvPr/>
            </p:nvSpPr>
            <p:spPr>
              <a:xfrm>
                <a:off x="6206288" y="4443999"/>
                <a:ext cx="2846653" cy="910762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ko-KR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𝒅𝑭</m:t>
                          </m:r>
                        </m:num>
                        <m:den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𝒅𝒕</m:t>
                          </m:r>
                        </m:den>
                      </m:f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𝑹</m:t>
                      </m:r>
                    </m:oMath>
                  </m:oMathPara>
                </a14:m>
                <a:endParaRPr lang="ko-KR" altLang="en-US" sz="28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1" name="TextBox 1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06288" y="4443999"/>
                <a:ext cx="2846653" cy="91076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오른쪽 화살표 11"/>
          <p:cNvSpPr/>
          <p:nvPr/>
        </p:nvSpPr>
        <p:spPr>
          <a:xfrm>
            <a:off x="5422641" y="4582064"/>
            <a:ext cx="783647" cy="661737"/>
          </a:xfrm>
          <a:prstGeom prst="rightArrow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1685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8" grpId="0"/>
      <p:bldP spid="9" grpId="0"/>
      <p:bldP spid="10" grpId="0"/>
      <p:bldP spid="11" grpId="0"/>
      <p:bldP spid="1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– body </a:t>
            </a:r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ycle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직사각형 4"/>
              <p:cNvSpPr/>
              <p:nvPr/>
            </p:nvSpPr>
            <p:spPr>
              <a:xfrm>
                <a:off x="5301501" y="5727277"/>
                <a:ext cx="4468723" cy="106048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ko-KR" altLang="en-US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d>
                        <m:d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  <m:r>
                        <a:rPr lang="ko-KR" altLang="en-US" sz="2800" b="1" i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𝐬𝐢𝐧</m:t>
                          </m:r>
                        </m:fName>
                        <m:e>
                          <m:d>
                            <m:dPr>
                              <m:ctrlPr>
                                <a:rPr lang="en-US" altLang="ko-KR" sz="2800" b="1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  <m: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𝝅</m:t>
                                  </m:r>
                                  <m:r>
                                    <a:rPr lang="ko-KR" altLang="en-US" sz="2800" b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num>
                                <m:den>
                                  <m: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𝟐𝟒</m:t>
                                  </m:r>
                                  <m: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𝒉𝒓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𝒕</m:t>
                                  </m:r>
                                  <m:r>
                                    <a:rPr lang="ko-KR" altLang="en-US" sz="2800" b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ko-KR" altLang="en-US" sz="28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𝟔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ko-KR" altLang="en-US" sz="2800" b="1" dirty="0"/>
              </a:p>
            </p:txBody>
          </p:sp>
        </mc:Choice>
        <mc:Fallback xmlns="">
          <p:sp>
            <p:nvSpPr>
              <p:cNvPr id="5" name="직사각형 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01501" y="5727277"/>
                <a:ext cx="4468723" cy="106048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" name="직선 연결선 15"/>
          <p:cNvCxnSpPr/>
          <p:nvPr/>
        </p:nvCxnSpPr>
        <p:spPr>
          <a:xfrm>
            <a:off x="2586789" y="5730433"/>
            <a:ext cx="980573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/>
              <p:cNvSpPr txBox="1"/>
              <p:nvPr/>
            </p:nvSpPr>
            <p:spPr>
              <a:xfrm>
                <a:off x="4235120" y="1334834"/>
                <a:ext cx="6637774" cy="584775"/>
              </a:xfrm>
              <a:prstGeom prst="rect">
                <a:avLst/>
              </a:prstGeom>
              <a:noFill/>
              <a:ln w="25400">
                <a:solidFill>
                  <a:srgbClr val="FFFFCC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3200" b="1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Body cycle </a:t>
                </a:r>
                <a14:m>
                  <m:oMath xmlns:m="http://schemas.openxmlformats.org/officeDocument/2006/math">
                    <m:r>
                      <a:rPr lang="en-US" altLang="ko-KR" sz="3200" b="1" i="1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≒</m:t>
                    </m:r>
                  </m:oMath>
                </a14:m>
                <a:r>
                  <a:rPr lang="ko-KR" altLang="en-US" sz="3200" b="1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 </a:t>
                </a:r>
                <a:r>
                  <a:rPr lang="en-US" altLang="ko-KR" sz="3200" b="1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Insolation</a:t>
                </a:r>
                <a:endParaRPr lang="ko-KR" altLang="en-US" sz="32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6" name="TextBox 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35120" y="1334834"/>
                <a:ext cx="6637774" cy="584775"/>
              </a:xfrm>
              <a:prstGeom prst="rect">
                <a:avLst/>
              </a:prstGeom>
              <a:blipFill>
                <a:blip r:embed="rId3"/>
                <a:stretch>
                  <a:fillRect t="-11000" b="-30000"/>
                </a:stretch>
              </a:blipFill>
              <a:ln w="25400">
                <a:solidFill>
                  <a:srgbClr val="FFFFCC"/>
                </a:solidFill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" name="직선 화살표 연결선 6"/>
          <p:cNvCxnSpPr/>
          <p:nvPr/>
        </p:nvCxnSpPr>
        <p:spPr>
          <a:xfrm>
            <a:off x="4542406" y="4298202"/>
            <a:ext cx="6564429" cy="0"/>
          </a:xfrm>
          <a:prstGeom prst="straightConnector1">
            <a:avLst/>
          </a:prstGeom>
          <a:ln w="38100" cap="rnd">
            <a:solidFill>
              <a:schemeClr val="bg1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화살표 연결선 8"/>
          <p:cNvCxnSpPr/>
          <p:nvPr/>
        </p:nvCxnSpPr>
        <p:spPr>
          <a:xfrm flipV="1">
            <a:off x="4542406" y="2638147"/>
            <a:ext cx="0" cy="2924453"/>
          </a:xfrm>
          <a:prstGeom prst="straightConnector1">
            <a:avLst/>
          </a:prstGeom>
          <a:ln w="38100" cap="rnd"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자유형 9"/>
          <p:cNvSpPr/>
          <p:nvPr/>
        </p:nvSpPr>
        <p:spPr>
          <a:xfrm>
            <a:off x="4600157" y="2593197"/>
            <a:ext cx="5871411" cy="1707461"/>
          </a:xfrm>
          <a:custGeom>
            <a:avLst/>
            <a:gdLst>
              <a:gd name="connsiteX0" fmla="*/ 0 w 5871411"/>
              <a:gd name="connsiteY0" fmla="*/ 2204186 h 2204186"/>
              <a:gd name="connsiteX1" fmla="*/ 2964581 w 5871411"/>
              <a:gd name="connsiteY1" fmla="*/ 1 h 2204186"/>
              <a:gd name="connsiteX2" fmla="*/ 5871411 w 5871411"/>
              <a:gd name="connsiteY2" fmla="*/ 2194561 h 2204186"/>
              <a:gd name="connsiteX0" fmla="*/ 0 w 5871411"/>
              <a:gd name="connsiteY0" fmla="*/ 2243842 h 2243842"/>
              <a:gd name="connsiteX1" fmla="*/ 1251284 w 5871411"/>
              <a:gd name="connsiteY1" fmla="*/ 925181 h 2243842"/>
              <a:gd name="connsiteX2" fmla="*/ 2964581 w 5871411"/>
              <a:gd name="connsiteY2" fmla="*/ 39657 h 2243842"/>
              <a:gd name="connsiteX3" fmla="*/ 5871411 w 5871411"/>
              <a:gd name="connsiteY3" fmla="*/ 2234217 h 2243842"/>
              <a:gd name="connsiteX0" fmla="*/ 0 w 5871411"/>
              <a:gd name="connsiteY0" fmla="*/ 2243842 h 2243842"/>
              <a:gd name="connsiteX1" fmla="*/ 1251284 w 5871411"/>
              <a:gd name="connsiteY1" fmla="*/ 925181 h 2243842"/>
              <a:gd name="connsiteX2" fmla="*/ 2964581 w 5871411"/>
              <a:gd name="connsiteY2" fmla="*/ 39657 h 2243842"/>
              <a:gd name="connsiteX3" fmla="*/ 5871411 w 5871411"/>
              <a:gd name="connsiteY3" fmla="*/ 2234217 h 2243842"/>
              <a:gd name="connsiteX0" fmla="*/ 0 w 5871411"/>
              <a:gd name="connsiteY0" fmla="*/ 2231148 h 2231148"/>
              <a:gd name="connsiteX1" fmla="*/ 1501541 w 5871411"/>
              <a:gd name="connsiteY1" fmla="*/ 1076117 h 2231148"/>
              <a:gd name="connsiteX2" fmla="*/ 2964581 w 5871411"/>
              <a:gd name="connsiteY2" fmla="*/ 26963 h 2231148"/>
              <a:gd name="connsiteX3" fmla="*/ 5871411 w 5871411"/>
              <a:gd name="connsiteY3" fmla="*/ 2221523 h 2231148"/>
              <a:gd name="connsiteX0" fmla="*/ 0 w 5871411"/>
              <a:gd name="connsiteY0" fmla="*/ 2233521 h 2233521"/>
              <a:gd name="connsiteX1" fmla="*/ 1501541 w 5871411"/>
              <a:gd name="connsiteY1" fmla="*/ 1078490 h 2233521"/>
              <a:gd name="connsiteX2" fmla="*/ 2964581 w 5871411"/>
              <a:gd name="connsiteY2" fmla="*/ 29336 h 2233521"/>
              <a:gd name="connsiteX3" fmla="*/ 5871411 w 5871411"/>
              <a:gd name="connsiteY3" fmla="*/ 2223896 h 2233521"/>
              <a:gd name="connsiteX0" fmla="*/ 0 w 5871411"/>
              <a:gd name="connsiteY0" fmla="*/ 2235690 h 2235690"/>
              <a:gd name="connsiteX1" fmla="*/ 1626670 w 5871411"/>
              <a:gd name="connsiteY1" fmla="*/ 1051784 h 2235690"/>
              <a:gd name="connsiteX2" fmla="*/ 2964581 w 5871411"/>
              <a:gd name="connsiteY2" fmla="*/ 31505 h 2235690"/>
              <a:gd name="connsiteX3" fmla="*/ 5871411 w 5871411"/>
              <a:gd name="connsiteY3" fmla="*/ 2226065 h 2235690"/>
              <a:gd name="connsiteX0" fmla="*/ 0 w 5871411"/>
              <a:gd name="connsiteY0" fmla="*/ 2223707 h 2223707"/>
              <a:gd name="connsiteX1" fmla="*/ 1626670 w 5871411"/>
              <a:gd name="connsiteY1" fmla="*/ 1039801 h 2223707"/>
              <a:gd name="connsiteX2" fmla="*/ 3099335 w 5871411"/>
              <a:gd name="connsiteY2" fmla="*/ 29147 h 2223707"/>
              <a:gd name="connsiteX3" fmla="*/ 5871411 w 5871411"/>
              <a:gd name="connsiteY3" fmla="*/ 2214082 h 2223707"/>
              <a:gd name="connsiteX0" fmla="*/ 0 w 5871411"/>
              <a:gd name="connsiteY0" fmla="*/ 2194577 h 2194577"/>
              <a:gd name="connsiteX1" fmla="*/ 1626670 w 5871411"/>
              <a:gd name="connsiteY1" fmla="*/ 1010671 h 2194577"/>
              <a:gd name="connsiteX2" fmla="*/ 3099335 w 5871411"/>
              <a:gd name="connsiteY2" fmla="*/ 17 h 2194577"/>
              <a:gd name="connsiteX3" fmla="*/ 5871411 w 5871411"/>
              <a:gd name="connsiteY3" fmla="*/ 2184952 h 2194577"/>
              <a:gd name="connsiteX0" fmla="*/ 0 w 5871411"/>
              <a:gd name="connsiteY0" fmla="*/ 2194575 h 2194575"/>
              <a:gd name="connsiteX1" fmla="*/ 1626670 w 5871411"/>
              <a:gd name="connsiteY1" fmla="*/ 1010669 h 2194575"/>
              <a:gd name="connsiteX2" fmla="*/ 3099335 w 5871411"/>
              <a:gd name="connsiteY2" fmla="*/ 15 h 2194575"/>
              <a:gd name="connsiteX3" fmla="*/ 5871411 w 5871411"/>
              <a:gd name="connsiteY3" fmla="*/ 2184950 h 2194575"/>
              <a:gd name="connsiteX0" fmla="*/ 0 w 5871411"/>
              <a:gd name="connsiteY0" fmla="*/ 2194607 h 2194607"/>
              <a:gd name="connsiteX1" fmla="*/ 1626670 w 5871411"/>
              <a:gd name="connsiteY1" fmla="*/ 1010701 h 2194607"/>
              <a:gd name="connsiteX2" fmla="*/ 3099335 w 5871411"/>
              <a:gd name="connsiteY2" fmla="*/ 47 h 2194607"/>
              <a:gd name="connsiteX3" fmla="*/ 4494998 w 5871411"/>
              <a:gd name="connsiteY3" fmla="*/ 1049201 h 2194607"/>
              <a:gd name="connsiteX4" fmla="*/ 5871411 w 5871411"/>
              <a:gd name="connsiteY4" fmla="*/ 2184982 h 2194607"/>
              <a:gd name="connsiteX0" fmla="*/ 0 w 5871411"/>
              <a:gd name="connsiteY0" fmla="*/ 2194702 h 2194702"/>
              <a:gd name="connsiteX1" fmla="*/ 1626670 w 5871411"/>
              <a:gd name="connsiteY1" fmla="*/ 1010796 h 2194702"/>
              <a:gd name="connsiteX2" fmla="*/ 3099335 w 5871411"/>
              <a:gd name="connsiteY2" fmla="*/ 142 h 2194702"/>
              <a:gd name="connsiteX3" fmla="*/ 4629751 w 5871411"/>
              <a:gd name="connsiteY3" fmla="*/ 1078172 h 2194702"/>
              <a:gd name="connsiteX4" fmla="*/ 5871411 w 5871411"/>
              <a:gd name="connsiteY4" fmla="*/ 2185077 h 2194702"/>
              <a:gd name="connsiteX0" fmla="*/ 0 w 5871411"/>
              <a:gd name="connsiteY0" fmla="*/ 2194702 h 2194702"/>
              <a:gd name="connsiteX1" fmla="*/ 1626670 w 5871411"/>
              <a:gd name="connsiteY1" fmla="*/ 1010796 h 2194702"/>
              <a:gd name="connsiteX2" fmla="*/ 3099335 w 5871411"/>
              <a:gd name="connsiteY2" fmla="*/ 142 h 2194702"/>
              <a:gd name="connsiteX3" fmla="*/ 4629751 w 5871411"/>
              <a:gd name="connsiteY3" fmla="*/ 1078172 h 2194702"/>
              <a:gd name="connsiteX4" fmla="*/ 5871411 w 5871411"/>
              <a:gd name="connsiteY4" fmla="*/ 2185077 h 2194702"/>
              <a:gd name="connsiteX0" fmla="*/ 0 w 5871411"/>
              <a:gd name="connsiteY0" fmla="*/ 2194905 h 2194905"/>
              <a:gd name="connsiteX1" fmla="*/ 1626670 w 5871411"/>
              <a:gd name="connsiteY1" fmla="*/ 1010999 h 2194905"/>
              <a:gd name="connsiteX2" fmla="*/ 3099335 w 5871411"/>
              <a:gd name="connsiteY2" fmla="*/ 345 h 2194905"/>
              <a:gd name="connsiteX3" fmla="*/ 4475747 w 5871411"/>
              <a:gd name="connsiteY3" fmla="*/ 1116877 h 2194905"/>
              <a:gd name="connsiteX4" fmla="*/ 5871411 w 5871411"/>
              <a:gd name="connsiteY4" fmla="*/ 2185280 h 2194905"/>
              <a:gd name="connsiteX0" fmla="*/ 0 w 5871411"/>
              <a:gd name="connsiteY0" fmla="*/ 2194905 h 2194905"/>
              <a:gd name="connsiteX1" fmla="*/ 1626670 w 5871411"/>
              <a:gd name="connsiteY1" fmla="*/ 1010999 h 2194905"/>
              <a:gd name="connsiteX2" fmla="*/ 3099335 w 5871411"/>
              <a:gd name="connsiteY2" fmla="*/ 345 h 2194905"/>
              <a:gd name="connsiteX3" fmla="*/ 4475747 w 5871411"/>
              <a:gd name="connsiteY3" fmla="*/ 1116877 h 2194905"/>
              <a:gd name="connsiteX4" fmla="*/ 5871411 w 5871411"/>
              <a:gd name="connsiteY4" fmla="*/ 2185280 h 2194905"/>
              <a:gd name="connsiteX0" fmla="*/ 0 w 5871411"/>
              <a:gd name="connsiteY0" fmla="*/ 2194575 h 2194575"/>
              <a:gd name="connsiteX1" fmla="*/ 1626670 w 5871411"/>
              <a:gd name="connsiteY1" fmla="*/ 1010669 h 2194575"/>
              <a:gd name="connsiteX2" fmla="*/ 3099335 w 5871411"/>
              <a:gd name="connsiteY2" fmla="*/ 15 h 2194575"/>
              <a:gd name="connsiteX3" fmla="*/ 4437246 w 5871411"/>
              <a:gd name="connsiteY3" fmla="*/ 991418 h 2194575"/>
              <a:gd name="connsiteX4" fmla="*/ 5871411 w 5871411"/>
              <a:gd name="connsiteY4" fmla="*/ 2184950 h 2194575"/>
              <a:gd name="connsiteX0" fmla="*/ 0 w 5871411"/>
              <a:gd name="connsiteY0" fmla="*/ 2194575 h 2194575"/>
              <a:gd name="connsiteX1" fmla="*/ 1626670 w 5871411"/>
              <a:gd name="connsiteY1" fmla="*/ 1010669 h 2194575"/>
              <a:gd name="connsiteX2" fmla="*/ 3099335 w 5871411"/>
              <a:gd name="connsiteY2" fmla="*/ 15 h 2194575"/>
              <a:gd name="connsiteX3" fmla="*/ 4437246 w 5871411"/>
              <a:gd name="connsiteY3" fmla="*/ 991418 h 2194575"/>
              <a:gd name="connsiteX4" fmla="*/ 5871411 w 5871411"/>
              <a:gd name="connsiteY4" fmla="*/ 2184950 h 2194575"/>
              <a:gd name="connsiteX0" fmla="*/ 0 w 5871411"/>
              <a:gd name="connsiteY0" fmla="*/ 2194605 h 2194605"/>
              <a:gd name="connsiteX1" fmla="*/ 1799924 w 5871411"/>
              <a:gd name="connsiteY1" fmla="*/ 962573 h 2194605"/>
              <a:gd name="connsiteX2" fmla="*/ 3099335 w 5871411"/>
              <a:gd name="connsiteY2" fmla="*/ 45 h 2194605"/>
              <a:gd name="connsiteX3" fmla="*/ 4437246 w 5871411"/>
              <a:gd name="connsiteY3" fmla="*/ 991448 h 2194605"/>
              <a:gd name="connsiteX4" fmla="*/ 5871411 w 5871411"/>
              <a:gd name="connsiteY4" fmla="*/ 2184980 h 2194605"/>
              <a:gd name="connsiteX0" fmla="*/ 0 w 5871411"/>
              <a:gd name="connsiteY0" fmla="*/ 2194589 h 2194589"/>
              <a:gd name="connsiteX1" fmla="*/ 1799924 w 5871411"/>
              <a:gd name="connsiteY1" fmla="*/ 962557 h 2194589"/>
              <a:gd name="connsiteX2" fmla="*/ 3147461 w 5871411"/>
              <a:gd name="connsiteY2" fmla="*/ 29 h 2194589"/>
              <a:gd name="connsiteX3" fmla="*/ 4437246 w 5871411"/>
              <a:gd name="connsiteY3" fmla="*/ 991432 h 2194589"/>
              <a:gd name="connsiteX4" fmla="*/ 5871411 w 5871411"/>
              <a:gd name="connsiteY4" fmla="*/ 2184964 h 2194589"/>
              <a:gd name="connsiteX0" fmla="*/ 0 w 5871411"/>
              <a:gd name="connsiteY0" fmla="*/ 2194589 h 2194589"/>
              <a:gd name="connsiteX1" fmla="*/ 1799924 w 5871411"/>
              <a:gd name="connsiteY1" fmla="*/ 962557 h 2194589"/>
              <a:gd name="connsiteX2" fmla="*/ 3051209 w 5871411"/>
              <a:gd name="connsiteY2" fmla="*/ 29 h 2194589"/>
              <a:gd name="connsiteX3" fmla="*/ 4437246 w 5871411"/>
              <a:gd name="connsiteY3" fmla="*/ 991432 h 2194589"/>
              <a:gd name="connsiteX4" fmla="*/ 5871411 w 5871411"/>
              <a:gd name="connsiteY4" fmla="*/ 2184964 h 2194589"/>
              <a:gd name="connsiteX0" fmla="*/ 0 w 5871411"/>
              <a:gd name="connsiteY0" fmla="*/ 2194600 h 2194600"/>
              <a:gd name="connsiteX1" fmla="*/ 1799924 w 5871411"/>
              <a:gd name="connsiteY1" fmla="*/ 962568 h 2194600"/>
              <a:gd name="connsiteX2" fmla="*/ 3051209 w 5871411"/>
              <a:gd name="connsiteY2" fmla="*/ 40 h 2194600"/>
              <a:gd name="connsiteX3" fmla="*/ 4437246 w 5871411"/>
              <a:gd name="connsiteY3" fmla="*/ 991443 h 2194600"/>
              <a:gd name="connsiteX4" fmla="*/ 5871411 w 5871411"/>
              <a:gd name="connsiteY4" fmla="*/ 2184975 h 2194600"/>
              <a:gd name="connsiteX0" fmla="*/ 0 w 5871411"/>
              <a:gd name="connsiteY0" fmla="*/ 2194604 h 2194604"/>
              <a:gd name="connsiteX1" fmla="*/ 1799924 w 5871411"/>
              <a:gd name="connsiteY1" fmla="*/ 962572 h 2194604"/>
              <a:gd name="connsiteX2" fmla="*/ 3051209 w 5871411"/>
              <a:gd name="connsiteY2" fmla="*/ 44 h 2194604"/>
              <a:gd name="connsiteX3" fmla="*/ 4437246 w 5871411"/>
              <a:gd name="connsiteY3" fmla="*/ 991447 h 2194604"/>
              <a:gd name="connsiteX4" fmla="*/ 5871411 w 5871411"/>
              <a:gd name="connsiteY4" fmla="*/ 2184979 h 2194604"/>
              <a:gd name="connsiteX0" fmla="*/ 0 w 5871411"/>
              <a:gd name="connsiteY0" fmla="*/ 2194604 h 2194604"/>
              <a:gd name="connsiteX1" fmla="*/ 1799924 w 5871411"/>
              <a:gd name="connsiteY1" fmla="*/ 962572 h 2194604"/>
              <a:gd name="connsiteX2" fmla="*/ 3051209 w 5871411"/>
              <a:gd name="connsiteY2" fmla="*/ 44 h 2194604"/>
              <a:gd name="connsiteX3" fmla="*/ 4437246 w 5871411"/>
              <a:gd name="connsiteY3" fmla="*/ 991447 h 2194604"/>
              <a:gd name="connsiteX4" fmla="*/ 5871411 w 5871411"/>
              <a:gd name="connsiteY4" fmla="*/ 2184979 h 2194604"/>
              <a:gd name="connsiteX0" fmla="*/ 0 w 5871411"/>
              <a:gd name="connsiteY0" fmla="*/ 2194580 h 2194580"/>
              <a:gd name="connsiteX1" fmla="*/ 1799924 w 5871411"/>
              <a:gd name="connsiteY1" fmla="*/ 962548 h 2194580"/>
              <a:gd name="connsiteX2" fmla="*/ 3051209 w 5871411"/>
              <a:gd name="connsiteY2" fmla="*/ 20 h 2194580"/>
              <a:gd name="connsiteX3" fmla="*/ 4369870 w 5871411"/>
              <a:gd name="connsiteY3" fmla="*/ 981798 h 2194580"/>
              <a:gd name="connsiteX4" fmla="*/ 5871411 w 5871411"/>
              <a:gd name="connsiteY4" fmla="*/ 2184955 h 2194580"/>
              <a:gd name="connsiteX0" fmla="*/ 0 w 5871411"/>
              <a:gd name="connsiteY0" fmla="*/ 2194580 h 2194580"/>
              <a:gd name="connsiteX1" fmla="*/ 1799924 w 5871411"/>
              <a:gd name="connsiteY1" fmla="*/ 962548 h 2194580"/>
              <a:gd name="connsiteX2" fmla="*/ 3051209 w 5871411"/>
              <a:gd name="connsiteY2" fmla="*/ 20 h 2194580"/>
              <a:gd name="connsiteX3" fmla="*/ 4369870 w 5871411"/>
              <a:gd name="connsiteY3" fmla="*/ 981798 h 2194580"/>
              <a:gd name="connsiteX4" fmla="*/ 5871411 w 5871411"/>
              <a:gd name="connsiteY4" fmla="*/ 2184955 h 2194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71411" h="2194580">
                <a:moveTo>
                  <a:pt x="0" y="2194580"/>
                </a:moveTo>
                <a:cubicBezTo>
                  <a:pt x="709060" y="2176934"/>
                  <a:pt x="1378017" y="1540064"/>
                  <a:pt x="1799924" y="962548"/>
                </a:cubicBezTo>
                <a:cubicBezTo>
                  <a:pt x="2221831" y="385032"/>
                  <a:pt x="2622885" y="-3188"/>
                  <a:pt x="3051209" y="20"/>
                </a:cubicBezTo>
                <a:cubicBezTo>
                  <a:pt x="3479533" y="3228"/>
                  <a:pt x="3976838" y="473264"/>
                  <a:pt x="4369870" y="981798"/>
                </a:cubicBezTo>
                <a:cubicBezTo>
                  <a:pt x="4762902" y="1490332"/>
                  <a:pt x="5199247" y="2197789"/>
                  <a:pt x="5871411" y="2184955"/>
                </a:cubicBezTo>
              </a:path>
            </a:pathLst>
          </a:custGeom>
          <a:noFill/>
          <a:ln w="38100" cap="rnd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/>
          <p:cNvSpPr txBox="1"/>
          <p:nvPr/>
        </p:nvSpPr>
        <p:spPr>
          <a:xfrm>
            <a:off x="4379406" y="4352675"/>
            <a:ext cx="1087655" cy="35919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0:00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7090693" y="4352675"/>
            <a:ext cx="1087655" cy="35919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12:00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850737" y="4352675"/>
            <a:ext cx="1087655" cy="35919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24:00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7" name="자유형 16"/>
          <p:cNvSpPr/>
          <p:nvPr/>
        </p:nvSpPr>
        <p:spPr>
          <a:xfrm>
            <a:off x="4600157" y="3821230"/>
            <a:ext cx="5871411" cy="1062890"/>
          </a:xfrm>
          <a:custGeom>
            <a:avLst/>
            <a:gdLst>
              <a:gd name="connsiteX0" fmla="*/ 0 w 5871411"/>
              <a:gd name="connsiteY0" fmla="*/ 2204186 h 2204186"/>
              <a:gd name="connsiteX1" fmla="*/ 2964581 w 5871411"/>
              <a:gd name="connsiteY1" fmla="*/ 1 h 2204186"/>
              <a:gd name="connsiteX2" fmla="*/ 5871411 w 5871411"/>
              <a:gd name="connsiteY2" fmla="*/ 2194561 h 2204186"/>
              <a:gd name="connsiteX0" fmla="*/ 0 w 5871411"/>
              <a:gd name="connsiteY0" fmla="*/ 2243842 h 2243842"/>
              <a:gd name="connsiteX1" fmla="*/ 1251284 w 5871411"/>
              <a:gd name="connsiteY1" fmla="*/ 925181 h 2243842"/>
              <a:gd name="connsiteX2" fmla="*/ 2964581 w 5871411"/>
              <a:gd name="connsiteY2" fmla="*/ 39657 h 2243842"/>
              <a:gd name="connsiteX3" fmla="*/ 5871411 w 5871411"/>
              <a:gd name="connsiteY3" fmla="*/ 2234217 h 2243842"/>
              <a:gd name="connsiteX0" fmla="*/ 0 w 5871411"/>
              <a:gd name="connsiteY0" fmla="*/ 2243842 h 2243842"/>
              <a:gd name="connsiteX1" fmla="*/ 1251284 w 5871411"/>
              <a:gd name="connsiteY1" fmla="*/ 925181 h 2243842"/>
              <a:gd name="connsiteX2" fmla="*/ 2964581 w 5871411"/>
              <a:gd name="connsiteY2" fmla="*/ 39657 h 2243842"/>
              <a:gd name="connsiteX3" fmla="*/ 5871411 w 5871411"/>
              <a:gd name="connsiteY3" fmla="*/ 2234217 h 2243842"/>
              <a:gd name="connsiteX0" fmla="*/ 0 w 5871411"/>
              <a:gd name="connsiteY0" fmla="*/ 2231148 h 2231148"/>
              <a:gd name="connsiteX1" fmla="*/ 1501541 w 5871411"/>
              <a:gd name="connsiteY1" fmla="*/ 1076117 h 2231148"/>
              <a:gd name="connsiteX2" fmla="*/ 2964581 w 5871411"/>
              <a:gd name="connsiteY2" fmla="*/ 26963 h 2231148"/>
              <a:gd name="connsiteX3" fmla="*/ 5871411 w 5871411"/>
              <a:gd name="connsiteY3" fmla="*/ 2221523 h 2231148"/>
              <a:gd name="connsiteX0" fmla="*/ 0 w 5871411"/>
              <a:gd name="connsiteY0" fmla="*/ 2233521 h 2233521"/>
              <a:gd name="connsiteX1" fmla="*/ 1501541 w 5871411"/>
              <a:gd name="connsiteY1" fmla="*/ 1078490 h 2233521"/>
              <a:gd name="connsiteX2" fmla="*/ 2964581 w 5871411"/>
              <a:gd name="connsiteY2" fmla="*/ 29336 h 2233521"/>
              <a:gd name="connsiteX3" fmla="*/ 5871411 w 5871411"/>
              <a:gd name="connsiteY3" fmla="*/ 2223896 h 2233521"/>
              <a:gd name="connsiteX0" fmla="*/ 0 w 5871411"/>
              <a:gd name="connsiteY0" fmla="*/ 2235690 h 2235690"/>
              <a:gd name="connsiteX1" fmla="*/ 1626670 w 5871411"/>
              <a:gd name="connsiteY1" fmla="*/ 1051784 h 2235690"/>
              <a:gd name="connsiteX2" fmla="*/ 2964581 w 5871411"/>
              <a:gd name="connsiteY2" fmla="*/ 31505 h 2235690"/>
              <a:gd name="connsiteX3" fmla="*/ 5871411 w 5871411"/>
              <a:gd name="connsiteY3" fmla="*/ 2226065 h 2235690"/>
              <a:gd name="connsiteX0" fmla="*/ 0 w 5871411"/>
              <a:gd name="connsiteY0" fmla="*/ 2223707 h 2223707"/>
              <a:gd name="connsiteX1" fmla="*/ 1626670 w 5871411"/>
              <a:gd name="connsiteY1" fmla="*/ 1039801 h 2223707"/>
              <a:gd name="connsiteX2" fmla="*/ 3099335 w 5871411"/>
              <a:gd name="connsiteY2" fmla="*/ 29147 h 2223707"/>
              <a:gd name="connsiteX3" fmla="*/ 5871411 w 5871411"/>
              <a:gd name="connsiteY3" fmla="*/ 2214082 h 2223707"/>
              <a:gd name="connsiteX0" fmla="*/ 0 w 5871411"/>
              <a:gd name="connsiteY0" fmla="*/ 2194577 h 2194577"/>
              <a:gd name="connsiteX1" fmla="*/ 1626670 w 5871411"/>
              <a:gd name="connsiteY1" fmla="*/ 1010671 h 2194577"/>
              <a:gd name="connsiteX2" fmla="*/ 3099335 w 5871411"/>
              <a:gd name="connsiteY2" fmla="*/ 17 h 2194577"/>
              <a:gd name="connsiteX3" fmla="*/ 5871411 w 5871411"/>
              <a:gd name="connsiteY3" fmla="*/ 2184952 h 2194577"/>
              <a:gd name="connsiteX0" fmla="*/ 0 w 5871411"/>
              <a:gd name="connsiteY0" fmla="*/ 2194575 h 2194575"/>
              <a:gd name="connsiteX1" fmla="*/ 1626670 w 5871411"/>
              <a:gd name="connsiteY1" fmla="*/ 1010669 h 2194575"/>
              <a:gd name="connsiteX2" fmla="*/ 3099335 w 5871411"/>
              <a:gd name="connsiteY2" fmla="*/ 15 h 2194575"/>
              <a:gd name="connsiteX3" fmla="*/ 5871411 w 5871411"/>
              <a:gd name="connsiteY3" fmla="*/ 2184950 h 2194575"/>
              <a:gd name="connsiteX0" fmla="*/ 0 w 5871411"/>
              <a:gd name="connsiteY0" fmla="*/ 2194607 h 2194607"/>
              <a:gd name="connsiteX1" fmla="*/ 1626670 w 5871411"/>
              <a:gd name="connsiteY1" fmla="*/ 1010701 h 2194607"/>
              <a:gd name="connsiteX2" fmla="*/ 3099335 w 5871411"/>
              <a:gd name="connsiteY2" fmla="*/ 47 h 2194607"/>
              <a:gd name="connsiteX3" fmla="*/ 4494998 w 5871411"/>
              <a:gd name="connsiteY3" fmla="*/ 1049201 h 2194607"/>
              <a:gd name="connsiteX4" fmla="*/ 5871411 w 5871411"/>
              <a:gd name="connsiteY4" fmla="*/ 2184982 h 2194607"/>
              <a:gd name="connsiteX0" fmla="*/ 0 w 5871411"/>
              <a:gd name="connsiteY0" fmla="*/ 2194702 h 2194702"/>
              <a:gd name="connsiteX1" fmla="*/ 1626670 w 5871411"/>
              <a:gd name="connsiteY1" fmla="*/ 1010796 h 2194702"/>
              <a:gd name="connsiteX2" fmla="*/ 3099335 w 5871411"/>
              <a:gd name="connsiteY2" fmla="*/ 142 h 2194702"/>
              <a:gd name="connsiteX3" fmla="*/ 4629751 w 5871411"/>
              <a:gd name="connsiteY3" fmla="*/ 1078172 h 2194702"/>
              <a:gd name="connsiteX4" fmla="*/ 5871411 w 5871411"/>
              <a:gd name="connsiteY4" fmla="*/ 2185077 h 2194702"/>
              <a:gd name="connsiteX0" fmla="*/ 0 w 5871411"/>
              <a:gd name="connsiteY0" fmla="*/ 2194702 h 2194702"/>
              <a:gd name="connsiteX1" fmla="*/ 1626670 w 5871411"/>
              <a:gd name="connsiteY1" fmla="*/ 1010796 h 2194702"/>
              <a:gd name="connsiteX2" fmla="*/ 3099335 w 5871411"/>
              <a:gd name="connsiteY2" fmla="*/ 142 h 2194702"/>
              <a:gd name="connsiteX3" fmla="*/ 4629751 w 5871411"/>
              <a:gd name="connsiteY3" fmla="*/ 1078172 h 2194702"/>
              <a:gd name="connsiteX4" fmla="*/ 5871411 w 5871411"/>
              <a:gd name="connsiteY4" fmla="*/ 2185077 h 2194702"/>
              <a:gd name="connsiteX0" fmla="*/ 0 w 5871411"/>
              <a:gd name="connsiteY0" fmla="*/ 2194905 h 2194905"/>
              <a:gd name="connsiteX1" fmla="*/ 1626670 w 5871411"/>
              <a:gd name="connsiteY1" fmla="*/ 1010999 h 2194905"/>
              <a:gd name="connsiteX2" fmla="*/ 3099335 w 5871411"/>
              <a:gd name="connsiteY2" fmla="*/ 345 h 2194905"/>
              <a:gd name="connsiteX3" fmla="*/ 4475747 w 5871411"/>
              <a:gd name="connsiteY3" fmla="*/ 1116877 h 2194905"/>
              <a:gd name="connsiteX4" fmla="*/ 5871411 w 5871411"/>
              <a:gd name="connsiteY4" fmla="*/ 2185280 h 2194905"/>
              <a:gd name="connsiteX0" fmla="*/ 0 w 5871411"/>
              <a:gd name="connsiteY0" fmla="*/ 2194905 h 2194905"/>
              <a:gd name="connsiteX1" fmla="*/ 1626670 w 5871411"/>
              <a:gd name="connsiteY1" fmla="*/ 1010999 h 2194905"/>
              <a:gd name="connsiteX2" fmla="*/ 3099335 w 5871411"/>
              <a:gd name="connsiteY2" fmla="*/ 345 h 2194905"/>
              <a:gd name="connsiteX3" fmla="*/ 4475747 w 5871411"/>
              <a:gd name="connsiteY3" fmla="*/ 1116877 h 2194905"/>
              <a:gd name="connsiteX4" fmla="*/ 5871411 w 5871411"/>
              <a:gd name="connsiteY4" fmla="*/ 2185280 h 2194905"/>
              <a:gd name="connsiteX0" fmla="*/ 0 w 5871411"/>
              <a:gd name="connsiteY0" fmla="*/ 2194575 h 2194575"/>
              <a:gd name="connsiteX1" fmla="*/ 1626670 w 5871411"/>
              <a:gd name="connsiteY1" fmla="*/ 1010669 h 2194575"/>
              <a:gd name="connsiteX2" fmla="*/ 3099335 w 5871411"/>
              <a:gd name="connsiteY2" fmla="*/ 15 h 2194575"/>
              <a:gd name="connsiteX3" fmla="*/ 4437246 w 5871411"/>
              <a:gd name="connsiteY3" fmla="*/ 991418 h 2194575"/>
              <a:gd name="connsiteX4" fmla="*/ 5871411 w 5871411"/>
              <a:gd name="connsiteY4" fmla="*/ 2184950 h 2194575"/>
              <a:gd name="connsiteX0" fmla="*/ 0 w 5871411"/>
              <a:gd name="connsiteY0" fmla="*/ 2194575 h 2194575"/>
              <a:gd name="connsiteX1" fmla="*/ 1626670 w 5871411"/>
              <a:gd name="connsiteY1" fmla="*/ 1010669 h 2194575"/>
              <a:gd name="connsiteX2" fmla="*/ 3099335 w 5871411"/>
              <a:gd name="connsiteY2" fmla="*/ 15 h 2194575"/>
              <a:gd name="connsiteX3" fmla="*/ 4437246 w 5871411"/>
              <a:gd name="connsiteY3" fmla="*/ 991418 h 2194575"/>
              <a:gd name="connsiteX4" fmla="*/ 5871411 w 5871411"/>
              <a:gd name="connsiteY4" fmla="*/ 2184950 h 2194575"/>
              <a:gd name="connsiteX0" fmla="*/ 0 w 5871411"/>
              <a:gd name="connsiteY0" fmla="*/ 2194605 h 2194605"/>
              <a:gd name="connsiteX1" fmla="*/ 1799924 w 5871411"/>
              <a:gd name="connsiteY1" fmla="*/ 962573 h 2194605"/>
              <a:gd name="connsiteX2" fmla="*/ 3099335 w 5871411"/>
              <a:gd name="connsiteY2" fmla="*/ 45 h 2194605"/>
              <a:gd name="connsiteX3" fmla="*/ 4437246 w 5871411"/>
              <a:gd name="connsiteY3" fmla="*/ 991448 h 2194605"/>
              <a:gd name="connsiteX4" fmla="*/ 5871411 w 5871411"/>
              <a:gd name="connsiteY4" fmla="*/ 2184980 h 2194605"/>
              <a:gd name="connsiteX0" fmla="*/ 0 w 5871411"/>
              <a:gd name="connsiteY0" fmla="*/ 2194589 h 2194589"/>
              <a:gd name="connsiteX1" fmla="*/ 1799924 w 5871411"/>
              <a:gd name="connsiteY1" fmla="*/ 962557 h 2194589"/>
              <a:gd name="connsiteX2" fmla="*/ 3147461 w 5871411"/>
              <a:gd name="connsiteY2" fmla="*/ 29 h 2194589"/>
              <a:gd name="connsiteX3" fmla="*/ 4437246 w 5871411"/>
              <a:gd name="connsiteY3" fmla="*/ 991432 h 2194589"/>
              <a:gd name="connsiteX4" fmla="*/ 5871411 w 5871411"/>
              <a:gd name="connsiteY4" fmla="*/ 2184964 h 2194589"/>
              <a:gd name="connsiteX0" fmla="*/ 0 w 5871411"/>
              <a:gd name="connsiteY0" fmla="*/ 2194589 h 2194589"/>
              <a:gd name="connsiteX1" fmla="*/ 1799924 w 5871411"/>
              <a:gd name="connsiteY1" fmla="*/ 962557 h 2194589"/>
              <a:gd name="connsiteX2" fmla="*/ 3051209 w 5871411"/>
              <a:gd name="connsiteY2" fmla="*/ 29 h 2194589"/>
              <a:gd name="connsiteX3" fmla="*/ 4437246 w 5871411"/>
              <a:gd name="connsiteY3" fmla="*/ 991432 h 2194589"/>
              <a:gd name="connsiteX4" fmla="*/ 5871411 w 5871411"/>
              <a:gd name="connsiteY4" fmla="*/ 2184964 h 2194589"/>
              <a:gd name="connsiteX0" fmla="*/ 0 w 5871411"/>
              <a:gd name="connsiteY0" fmla="*/ 2194600 h 2194600"/>
              <a:gd name="connsiteX1" fmla="*/ 1799924 w 5871411"/>
              <a:gd name="connsiteY1" fmla="*/ 962568 h 2194600"/>
              <a:gd name="connsiteX2" fmla="*/ 3051209 w 5871411"/>
              <a:gd name="connsiteY2" fmla="*/ 40 h 2194600"/>
              <a:gd name="connsiteX3" fmla="*/ 4437246 w 5871411"/>
              <a:gd name="connsiteY3" fmla="*/ 991443 h 2194600"/>
              <a:gd name="connsiteX4" fmla="*/ 5871411 w 5871411"/>
              <a:gd name="connsiteY4" fmla="*/ 2184975 h 2194600"/>
              <a:gd name="connsiteX0" fmla="*/ 0 w 5871411"/>
              <a:gd name="connsiteY0" fmla="*/ 2194604 h 2194604"/>
              <a:gd name="connsiteX1" fmla="*/ 1799924 w 5871411"/>
              <a:gd name="connsiteY1" fmla="*/ 962572 h 2194604"/>
              <a:gd name="connsiteX2" fmla="*/ 3051209 w 5871411"/>
              <a:gd name="connsiteY2" fmla="*/ 44 h 2194604"/>
              <a:gd name="connsiteX3" fmla="*/ 4437246 w 5871411"/>
              <a:gd name="connsiteY3" fmla="*/ 991447 h 2194604"/>
              <a:gd name="connsiteX4" fmla="*/ 5871411 w 5871411"/>
              <a:gd name="connsiteY4" fmla="*/ 2184979 h 2194604"/>
              <a:gd name="connsiteX0" fmla="*/ 0 w 5871411"/>
              <a:gd name="connsiteY0" fmla="*/ 2194604 h 2194604"/>
              <a:gd name="connsiteX1" fmla="*/ 1799924 w 5871411"/>
              <a:gd name="connsiteY1" fmla="*/ 962572 h 2194604"/>
              <a:gd name="connsiteX2" fmla="*/ 3051209 w 5871411"/>
              <a:gd name="connsiteY2" fmla="*/ 44 h 2194604"/>
              <a:gd name="connsiteX3" fmla="*/ 4437246 w 5871411"/>
              <a:gd name="connsiteY3" fmla="*/ 991447 h 2194604"/>
              <a:gd name="connsiteX4" fmla="*/ 5871411 w 5871411"/>
              <a:gd name="connsiteY4" fmla="*/ 2184979 h 2194604"/>
              <a:gd name="connsiteX0" fmla="*/ 0 w 5871411"/>
              <a:gd name="connsiteY0" fmla="*/ 2194580 h 2194580"/>
              <a:gd name="connsiteX1" fmla="*/ 1799924 w 5871411"/>
              <a:gd name="connsiteY1" fmla="*/ 962548 h 2194580"/>
              <a:gd name="connsiteX2" fmla="*/ 3051209 w 5871411"/>
              <a:gd name="connsiteY2" fmla="*/ 20 h 2194580"/>
              <a:gd name="connsiteX3" fmla="*/ 4369870 w 5871411"/>
              <a:gd name="connsiteY3" fmla="*/ 981798 h 2194580"/>
              <a:gd name="connsiteX4" fmla="*/ 5871411 w 5871411"/>
              <a:gd name="connsiteY4" fmla="*/ 2184955 h 2194580"/>
              <a:gd name="connsiteX0" fmla="*/ 0 w 5871411"/>
              <a:gd name="connsiteY0" fmla="*/ 2194580 h 2194580"/>
              <a:gd name="connsiteX1" fmla="*/ 1799924 w 5871411"/>
              <a:gd name="connsiteY1" fmla="*/ 962548 h 2194580"/>
              <a:gd name="connsiteX2" fmla="*/ 3051209 w 5871411"/>
              <a:gd name="connsiteY2" fmla="*/ 20 h 2194580"/>
              <a:gd name="connsiteX3" fmla="*/ 4369870 w 5871411"/>
              <a:gd name="connsiteY3" fmla="*/ 981798 h 2194580"/>
              <a:gd name="connsiteX4" fmla="*/ 5871411 w 5871411"/>
              <a:gd name="connsiteY4" fmla="*/ 2184955 h 2194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71411" h="2194580">
                <a:moveTo>
                  <a:pt x="0" y="2194580"/>
                </a:moveTo>
                <a:cubicBezTo>
                  <a:pt x="709060" y="2176934"/>
                  <a:pt x="1378017" y="1540064"/>
                  <a:pt x="1799924" y="962548"/>
                </a:cubicBezTo>
                <a:cubicBezTo>
                  <a:pt x="2221831" y="385032"/>
                  <a:pt x="2622885" y="-3188"/>
                  <a:pt x="3051209" y="20"/>
                </a:cubicBezTo>
                <a:cubicBezTo>
                  <a:pt x="3479533" y="3228"/>
                  <a:pt x="3976838" y="473264"/>
                  <a:pt x="4369870" y="981798"/>
                </a:cubicBezTo>
                <a:cubicBezTo>
                  <a:pt x="4762902" y="1490332"/>
                  <a:pt x="5199247" y="2197789"/>
                  <a:pt x="5871411" y="2184955"/>
                </a:cubicBezTo>
              </a:path>
            </a:pathLst>
          </a:custGeom>
          <a:noFill/>
          <a:ln w="38100" cap="rnd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그룹 11"/>
          <p:cNvGrpSpPr/>
          <p:nvPr/>
        </p:nvGrpSpPr>
        <p:grpSpPr>
          <a:xfrm>
            <a:off x="4282521" y="3999874"/>
            <a:ext cx="635270" cy="487960"/>
            <a:chOff x="3141552" y="2436910"/>
            <a:chExt cx="1959838" cy="1934846"/>
          </a:xfrm>
        </p:grpSpPr>
        <p:pic>
          <p:nvPicPr>
            <p:cNvPr id="3" name="그림 2"/>
            <p:cNvPicPr>
              <a:picLocks noChangeAspect="1"/>
            </p:cNvPicPr>
            <p:nvPr/>
          </p:nvPicPr>
          <p:blipFill>
            <a:blip r:embed="rId4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tretch>
              <a:fillRect/>
            </a:stretch>
          </p:blipFill>
          <p:spPr>
            <a:xfrm>
              <a:off x="3141552" y="2436910"/>
              <a:ext cx="1959838" cy="1934846"/>
            </a:xfrm>
            <a:prstGeom prst="rect">
              <a:avLst/>
            </a:prstGeom>
          </p:spPr>
        </p:pic>
        <p:sp>
          <p:nvSpPr>
            <p:cNvPr id="11" name="타원 10"/>
            <p:cNvSpPr/>
            <p:nvPr/>
          </p:nvSpPr>
          <p:spPr>
            <a:xfrm>
              <a:off x="3801977" y="2851084"/>
              <a:ext cx="847024" cy="1033213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22" name="직선 연결선 21"/>
          <p:cNvCxnSpPr/>
          <p:nvPr/>
        </p:nvCxnSpPr>
        <p:spPr>
          <a:xfrm>
            <a:off x="4542406" y="4884120"/>
            <a:ext cx="5929162" cy="0"/>
          </a:xfrm>
          <a:prstGeom prst="line">
            <a:avLst/>
          </a:prstGeom>
          <a:ln w="25400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/>
          <p:cNvCxnSpPr/>
          <p:nvPr/>
        </p:nvCxnSpPr>
        <p:spPr>
          <a:xfrm>
            <a:off x="4542406" y="3821230"/>
            <a:ext cx="5929162" cy="0"/>
          </a:xfrm>
          <a:prstGeom prst="line">
            <a:avLst/>
          </a:prstGeom>
          <a:ln w="25400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3921020" y="3590397"/>
            <a:ext cx="650262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1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921020" y="4643349"/>
            <a:ext cx="650262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-1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1" name="그룹 20"/>
          <p:cNvGrpSpPr/>
          <p:nvPr/>
        </p:nvGrpSpPr>
        <p:grpSpPr>
          <a:xfrm>
            <a:off x="9884093" y="2494737"/>
            <a:ext cx="2115820" cy="751364"/>
            <a:chOff x="8181340" y="1536202"/>
            <a:chExt cx="2115820" cy="751364"/>
          </a:xfrm>
        </p:grpSpPr>
        <p:cxnSp>
          <p:nvCxnSpPr>
            <p:cNvPr id="23" name="직선 연결선 22"/>
            <p:cNvCxnSpPr/>
            <p:nvPr/>
          </p:nvCxnSpPr>
          <p:spPr>
            <a:xfrm>
              <a:off x="8181340" y="1747520"/>
              <a:ext cx="297180" cy="0"/>
            </a:xfrm>
            <a:prstGeom prst="line">
              <a:avLst/>
            </a:prstGeom>
            <a:ln w="25400" cap="rnd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/>
            <p:cNvCxnSpPr/>
            <p:nvPr/>
          </p:nvCxnSpPr>
          <p:spPr>
            <a:xfrm>
              <a:off x="8181340" y="2081831"/>
              <a:ext cx="297180" cy="0"/>
            </a:xfrm>
            <a:prstGeom prst="line">
              <a:avLst/>
            </a:prstGeom>
            <a:ln w="25400" cap="rnd">
              <a:solidFill>
                <a:schemeClr val="accent5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직사각형 27"/>
            <p:cNvSpPr/>
            <p:nvPr/>
          </p:nvSpPr>
          <p:spPr>
            <a:xfrm>
              <a:off x="8494946" y="1536202"/>
              <a:ext cx="1802214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Insolation</a:t>
              </a:r>
              <a:endParaRPr lang="ko-KR" altLang="en-US" sz="20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29" name="직사각형 28"/>
            <p:cNvSpPr/>
            <p:nvPr/>
          </p:nvSpPr>
          <p:spPr>
            <a:xfrm>
              <a:off x="8494946" y="1887456"/>
              <a:ext cx="1802214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Body cycle</a:t>
              </a:r>
              <a:endParaRPr lang="ko-KR" altLang="en-US" sz="20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9743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0" presetClass="pat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0046 C 0.05534 1.11022E-16 0.10704 -0.05463 0.1319 -0.1037 C 0.15664 -0.15301 0.20573 -0.23519 0.24519 -0.23681 C 0.28464 -0.23866 0.3375 -0.17292 0.3698 -0.11389 C 0.40209 -0.05486 0.43217 0.00694 0.47761 0.00764 " pathEditMode="relative" rAng="0" ptsTypes="AAAAA">
                                      <p:cBhvr>
                                        <p:cTn id="30" dur="1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880" y="-11412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10" grpId="0" animBg="1"/>
      <p:bldP spid="13" grpId="0"/>
      <p:bldP spid="14" grpId="0"/>
      <p:bldP spid="15" grpId="0"/>
      <p:bldP spid="17" grpId="0" animBg="1"/>
      <p:bldP spid="26" grpId="0"/>
      <p:bldP spid="2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– body </a:t>
            </a:r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ycle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139888" y="1353225"/>
            <a:ext cx="83326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Body cycle </a:t>
            </a:r>
            <a:r>
              <a:rPr lang="en-US" altLang="ko-KR" sz="2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sym typeface="Wingdings" panose="05000000000000000000" pitchFamily="2" charset="2"/>
              </a:rPr>
              <a:t> not directly affect fatigue</a:t>
            </a:r>
            <a:endParaRPr lang="en-US" altLang="ko-KR" sz="2800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직사각형 13"/>
              <p:cNvSpPr/>
              <p:nvPr/>
            </p:nvSpPr>
            <p:spPr>
              <a:xfrm>
                <a:off x="3543429" y="5858639"/>
                <a:ext cx="7647735" cy="872162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ko-KR" altLang="en-US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ko-KR" altLang="en-US" sz="2800" b="1" i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f>
                        <m:f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𝒄</m:t>
                              </m:r>
                            </m:e>
                            <m:sub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𝒎𝒂𝒙</m:t>
                              </m:r>
                            </m:sub>
                          </m:sSub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𝒄</m:t>
                              </m:r>
                            </m:e>
                            <m:sub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𝒎𝒊𝒏</m:t>
                              </m:r>
                            </m:sub>
                          </m:sSub>
                        </m:num>
                        <m:den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  <m:r>
                        <a:rPr lang="ko-KR" altLang="en-US" sz="2800" b="1" i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 </m:t>
                      </m:r>
                      <m:f>
                        <m:f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𝒄</m:t>
                              </m:r>
                            </m:e>
                            <m:sub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𝒎𝒂𝒙</m:t>
                              </m:r>
                            </m:sub>
                          </m:sSub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 </m:t>
                          </m:r>
                          <m:sSub>
                            <m:sSub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𝒄</m:t>
                              </m:r>
                            </m:e>
                            <m:sub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𝒎𝒊𝒏</m:t>
                              </m:r>
                            </m:sub>
                          </m:sSub>
                        </m:num>
                        <m:den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  <m:func>
                        <m:func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𝐭𝐚𝐧𝐡</m:t>
                          </m:r>
                        </m:fName>
                        <m:e>
                          <m:d>
                            <m:d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ko-KR" altLang="en-US" sz="2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𝑩</m:t>
                              </m:r>
                              <m:r>
                                <a:rPr lang="ko-KR" altLang="en-US" sz="2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𝒕</m:t>
                              </m:r>
                              <m:r>
                                <a:rPr lang="ko-KR" altLang="en-US" sz="2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d>
                        </m:e>
                      </m:func>
                    </m:oMath>
                  </m:oMathPara>
                </a14:m>
                <a:endParaRPr lang="ko-KR" altLang="en-US" sz="2800" b="1" dirty="0"/>
              </a:p>
            </p:txBody>
          </p:sp>
        </mc:Choice>
        <mc:Fallback xmlns="">
          <p:sp>
            <p:nvSpPr>
              <p:cNvPr id="14" name="직사각형 1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43429" y="5858639"/>
                <a:ext cx="7647735" cy="87216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직선 연결선 16"/>
          <p:cNvCxnSpPr/>
          <p:nvPr/>
        </p:nvCxnSpPr>
        <p:spPr>
          <a:xfrm>
            <a:off x="2586789" y="5730433"/>
            <a:ext cx="980573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8" name="차트 1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02301845"/>
              </p:ext>
            </p:extLst>
          </p:nvPr>
        </p:nvGraphicFramePr>
        <p:xfrm>
          <a:off x="9205721" y="1818313"/>
          <a:ext cx="2791326" cy="37839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/>
              <p:cNvSpPr txBox="1"/>
              <p:nvPr/>
            </p:nvSpPr>
            <p:spPr>
              <a:xfrm>
                <a:off x="3139888" y="2349048"/>
                <a:ext cx="3698516" cy="910762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𝒅𝑭</m:t>
                          </m:r>
                        </m:num>
                        <m:den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𝒅𝒕</m:t>
                          </m:r>
                        </m:den>
                      </m:f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b>
                        <m:sSub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𝑬</m:t>
                      </m:r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𝑹</m:t>
                      </m:r>
                    </m:oMath>
                  </m:oMathPara>
                </a14:m>
                <a:endParaRPr lang="ko-KR" altLang="en-US" sz="28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9" name="TextBox 1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9888" y="2349048"/>
                <a:ext cx="3698516" cy="91076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" name="직선 화살표 연결선 20"/>
          <p:cNvCxnSpPr/>
          <p:nvPr/>
        </p:nvCxnSpPr>
        <p:spPr>
          <a:xfrm>
            <a:off x="4081112" y="1818313"/>
            <a:ext cx="654517" cy="811130"/>
          </a:xfrm>
          <a:prstGeom prst="straightConnector1">
            <a:avLst/>
          </a:prstGeom>
          <a:ln w="25400" cap="rnd">
            <a:solidFill>
              <a:schemeClr val="bg1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/>
          <p:cNvCxnSpPr/>
          <p:nvPr/>
        </p:nvCxnSpPr>
        <p:spPr>
          <a:xfrm>
            <a:off x="4081112" y="1786595"/>
            <a:ext cx="1674795" cy="842848"/>
          </a:xfrm>
          <a:prstGeom prst="straightConnector1">
            <a:avLst/>
          </a:prstGeom>
          <a:ln w="25400" cap="rnd">
            <a:solidFill>
              <a:schemeClr val="bg1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2553919" y="4731816"/>
            <a:ext cx="3150681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During the </a:t>
            </a:r>
            <a:r>
              <a:rPr lang="en-US" altLang="ko-KR" sz="32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night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0" name="아래쪽 화살표 29"/>
          <p:cNvSpPr/>
          <p:nvPr/>
        </p:nvSpPr>
        <p:spPr>
          <a:xfrm rot="16200000">
            <a:off x="5767267" y="4842927"/>
            <a:ext cx="407222" cy="362556"/>
          </a:xfrm>
          <a:prstGeom prst="downArrow">
            <a:avLst>
              <a:gd name="adj1" fmla="val 47649"/>
              <a:gd name="adj2" fmla="val 53661"/>
            </a:avLst>
          </a:prstGeom>
          <a:noFill/>
          <a:ln w="38100">
            <a:solidFill>
              <a:srgbClr val="47C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0B0F0"/>
              </a:solidFill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6237155" y="4737213"/>
            <a:ext cx="3965623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 lot of</a:t>
            </a:r>
            <a:r>
              <a:rPr lang="en-US" altLang="ko-KR" sz="3200" b="1" dirty="0" smtClean="0">
                <a:solidFill>
                  <a:srgbClr val="FF9999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load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553919" y="3775564"/>
            <a:ext cx="3150681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During the </a:t>
            </a:r>
            <a:r>
              <a:rPr lang="en-US" altLang="ko-KR" sz="32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day</a:t>
            </a:r>
            <a:endParaRPr lang="ko-KR" altLang="en-US" sz="3200" b="1" dirty="0" smtClean="0">
              <a:solidFill>
                <a:srgbClr val="FF7C8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3" name="아래쪽 화살표 32"/>
          <p:cNvSpPr/>
          <p:nvPr/>
        </p:nvSpPr>
        <p:spPr>
          <a:xfrm rot="16200000">
            <a:off x="5767267" y="3886675"/>
            <a:ext cx="407222" cy="362556"/>
          </a:xfrm>
          <a:prstGeom prst="downArrow">
            <a:avLst>
              <a:gd name="adj1" fmla="val 47649"/>
              <a:gd name="adj2" fmla="val 53661"/>
            </a:avLst>
          </a:prstGeom>
          <a:noFill/>
          <a:ln w="38100">
            <a:solidFill>
              <a:srgbClr val="FF7C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0B0F0"/>
              </a:solidFill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6237156" y="3780961"/>
            <a:ext cx="3459454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Few</a:t>
            </a:r>
            <a:r>
              <a:rPr lang="en-US" altLang="ko-KR" sz="3200" b="1" dirty="0" smtClean="0">
                <a:solidFill>
                  <a:srgbClr val="FF9999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load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94939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4" grpId="0"/>
      <p:bldP spid="14" grpId="1"/>
      <p:bldGraphic spid="18" grpId="0">
        <p:bldAsOne/>
      </p:bldGraphic>
      <p:bldGraphic spid="18" grpId="1">
        <p:bldAsOne/>
      </p:bldGraphic>
      <p:bldP spid="19" grpId="0"/>
      <p:bldP spid="29" grpId="0"/>
      <p:bldP spid="29" grpId="1"/>
      <p:bldP spid="30" grpId="0" animBg="1"/>
      <p:bldP spid="30" grpId="1" animBg="1"/>
      <p:bldP spid="31" grpId="0" build="allAtOnce"/>
      <p:bldP spid="32" grpId="0"/>
      <p:bldP spid="32" grpId="1"/>
      <p:bldP spid="33" grpId="0" animBg="1"/>
      <p:bldP spid="33" grpId="1" animBg="1"/>
      <p:bldP spid="34" grpId="0"/>
      <p:bldP spid="34" grpId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5" name="직사각형 14"/>
              <p:cNvSpPr/>
              <p:nvPr/>
            </p:nvSpPr>
            <p:spPr>
              <a:xfrm>
                <a:off x="3454462" y="5841385"/>
                <a:ext cx="7825668" cy="907941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ko-KR" altLang="en-US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ko-KR" altLang="en-US" sz="2800" b="1" i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f>
                        <m:f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𝒅</m:t>
                              </m:r>
                            </m:e>
                            <m:sub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𝒎𝒂𝒙</m:t>
                              </m:r>
                            </m:sub>
                          </m:sSub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𝒅</m:t>
                              </m:r>
                            </m:e>
                            <m:sub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𝒎𝒊𝒏</m:t>
                              </m:r>
                            </m:sub>
                          </m:sSub>
                        </m:num>
                        <m:den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  <m:r>
                        <a:rPr lang="ko-KR" altLang="en-US" sz="2800" b="1" i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 </m:t>
                      </m:r>
                      <m:f>
                        <m:f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𝒅</m:t>
                              </m:r>
                            </m:e>
                            <m:sub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𝒎𝒂𝒙</m:t>
                              </m:r>
                            </m:sub>
                          </m:sSub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− </m:t>
                          </m:r>
                          <m:sSub>
                            <m:sSub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𝒅</m:t>
                              </m:r>
                            </m:e>
                            <m:sub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𝒎𝒊𝒏</m:t>
                              </m:r>
                            </m:sub>
                          </m:sSub>
                        </m:num>
                        <m:den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  <m:func>
                        <m:func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𝐭𝐚𝐧𝐡</m:t>
                          </m:r>
                        </m:fName>
                        <m:e>
                          <m:d>
                            <m:dPr>
                              <m:ctrlP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ko-KR" altLang="en-US" sz="2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𝑩</m:t>
                              </m:r>
                              <m:r>
                                <a:rPr lang="ko-KR" altLang="en-US" sz="2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ko-KR" altLang="en-US" sz="28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𝒕</m:t>
                              </m:r>
                              <m:r>
                                <a:rPr lang="ko-KR" altLang="en-US" sz="2800" b="1" i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d>
                        </m:e>
                      </m:func>
                    </m:oMath>
                  </m:oMathPara>
                </a14:m>
                <a:endParaRPr lang="ko-KR" altLang="en-US" sz="2800" b="1" dirty="0"/>
              </a:p>
            </p:txBody>
          </p:sp>
        </mc:Choice>
        <mc:Fallback xmlns="">
          <p:sp>
            <p:nvSpPr>
              <p:cNvPr id="15" name="직사각형 1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54462" y="5841385"/>
                <a:ext cx="7825668" cy="907941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TextBox 1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– body </a:t>
            </a:r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ycle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139888" y="1353225"/>
            <a:ext cx="83326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Body cycle </a:t>
            </a:r>
            <a:r>
              <a:rPr lang="en-US" altLang="ko-KR" sz="28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sym typeface="Wingdings" panose="05000000000000000000" pitchFamily="2" charset="2"/>
              </a:rPr>
              <a:t> not directly affect fatigue</a:t>
            </a:r>
            <a:endParaRPr lang="en-US" altLang="ko-KR" sz="2800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586789" y="5730433"/>
            <a:ext cx="980573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차트 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42801325"/>
              </p:ext>
            </p:extLst>
          </p:nvPr>
        </p:nvGraphicFramePr>
        <p:xfrm>
          <a:off x="9208587" y="1891499"/>
          <a:ext cx="2791326" cy="37839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/>
              <p:cNvSpPr txBox="1"/>
              <p:nvPr/>
            </p:nvSpPr>
            <p:spPr>
              <a:xfrm>
                <a:off x="3139888" y="2349048"/>
                <a:ext cx="3698516" cy="910762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𝒅𝑭</m:t>
                          </m:r>
                        </m:num>
                        <m:den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𝒅𝒕</m:t>
                          </m:r>
                        </m:den>
                      </m:f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b>
                        <m:sSub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𝑬</m:t>
                      </m:r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𝑹</m:t>
                      </m:r>
                    </m:oMath>
                  </m:oMathPara>
                </a14:m>
                <a:endParaRPr lang="ko-KR" altLang="en-US" sz="28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1" name="TextBox 1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9888" y="2349048"/>
                <a:ext cx="3698516" cy="91076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직선 화살표 연결선 11"/>
          <p:cNvCxnSpPr/>
          <p:nvPr/>
        </p:nvCxnSpPr>
        <p:spPr>
          <a:xfrm>
            <a:off x="4081112" y="1786595"/>
            <a:ext cx="1674795" cy="842848"/>
          </a:xfrm>
          <a:prstGeom prst="straightConnector1">
            <a:avLst/>
          </a:prstGeom>
          <a:ln w="25400" cap="rnd">
            <a:solidFill>
              <a:schemeClr val="bg1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2553919" y="4731816"/>
            <a:ext cx="3150681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During the </a:t>
            </a:r>
            <a:r>
              <a:rPr lang="en-US" altLang="ko-KR" sz="32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night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9" name="아래쪽 화살표 18"/>
          <p:cNvSpPr/>
          <p:nvPr/>
        </p:nvSpPr>
        <p:spPr>
          <a:xfrm rot="16200000">
            <a:off x="5767267" y="4842927"/>
            <a:ext cx="407222" cy="362556"/>
          </a:xfrm>
          <a:prstGeom prst="downArrow">
            <a:avLst>
              <a:gd name="adj1" fmla="val 47649"/>
              <a:gd name="adj2" fmla="val 53661"/>
            </a:avLst>
          </a:prstGeom>
          <a:noFill/>
          <a:ln w="38100">
            <a:solidFill>
              <a:srgbClr val="47C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0B0F0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6237155" y="4737213"/>
            <a:ext cx="4334591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 lot of</a:t>
            </a:r>
            <a:r>
              <a:rPr lang="en-US" altLang="ko-KR" sz="3200" b="1" dirty="0" smtClean="0">
                <a:solidFill>
                  <a:srgbClr val="FF9999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relieve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2553919" y="3775564"/>
            <a:ext cx="3150681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During the </a:t>
            </a:r>
            <a:r>
              <a:rPr lang="en-US" altLang="ko-KR" sz="32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day</a:t>
            </a:r>
            <a:endParaRPr lang="ko-KR" altLang="en-US" sz="3200" b="1" dirty="0" smtClean="0">
              <a:solidFill>
                <a:srgbClr val="FF7C8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2" name="아래쪽 화살표 21"/>
          <p:cNvSpPr/>
          <p:nvPr/>
        </p:nvSpPr>
        <p:spPr>
          <a:xfrm rot="16200000">
            <a:off x="5767267" y="3886675"/>
            <a:ext cx="407222" cy="362556"/>
          </a:xfrm>
          <a:prstGeom prst="downArrow">
            <a:avLst>
              <a:gd name="adj1" fmla="val 47649"/>
              <a:gd name="adj2" fmla="val 53661"/>
            </a:avLst>
          </a:prstGeom>
          <a:noFill/>
          <a:ln w="38100">
            <a:solidFill>
              <a:srgbClr val="FF7C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0B0F0"/>
              </a:solidFill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6237155" y="3780961"/>
            <a:ext cx="3801993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Few</a:t>
            </a:r>
            <a:r>
              <a:rPr lang="en-US" altLang="ko-KR" sz="3200" b="1" dirty="0" smtClean="0">
                <a:solidFill>
                  <a:srgbClr val="FF9999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 relieve</a:t>
            </a:r>
            <a:endParaRPr lang="ko-KR" altLang="en-US" sz="32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88063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Graphic spid="9" grpId="0">
        <p:bldAsOne/>
      </p:bldGraphic>
      <p:bldP spid="19" grpId="0" animBg="1"/>
      <p:bldP spid="20" grpId="0"/>
      <p:bldP spid="21" grpId="0"/>
      <p:bldP spid="22" grpId="0" animBg="1"/>
      <p:bldP spid="2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3" y="520539"/>
            <a:ext cx="933346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</a:p>
          <a:p>
            <a:pPr lvl="0"/>
            <a:endParaRPr lang="ko-KR" altLang="en-US" sz="32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표 2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30431468"/>
                  </p:ext>
                </p:extLst>
              </p:nvPr>
            </p:nvGraphicFramePr>
            <p:xfrm>
              <a:off x="3461266" y="1597757"/>
              <a:ext cx="8127999" cy="3968505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733176">
                      <a:extLst>
                        <a:ext uri="{9D8B030D-6E8A-4147-A177-3AD203B41FA5}">
                          <a16:colId xmlns:a16="http://schemas.microsoft.com/office/drawing/2014/main" val="20000"/>
                        </a:ext>
                      </a:extLst>
                    </a:gridCol>
                    <a:gridCol w="824753">
                      <a:extLst>
                        <a:ext uri="{9D8B030D-6E8A-4147-A177-3AD203B41FA5}">
                          <a16:colId xmlns:a16="http://schemas.microsoft.com/office/drawing/2014/main" val="20001"/>
                        </a:ext>
                      </a:extLst>
                    </a:gridCol>
                    <a:gridCol w="5570070">
                      <a:extLst>
                        <a:ext uri="{9D8B030D-6E8A-4147-A177-3AD203B41FA5}">
                          <a16:colId xmlns:a16="http://schemas.microsoft.com/office/drawing/2014/main" val="20002"/>
                        </a:ext>
                      </a:extLst>
                    </a:gridCol>
                  </a:tblGrid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Variable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Equation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bg2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0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Fatigue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altLang="ko-KR" sz="2200" b="0" i="1" smtClean="0">
                                    <a:ln>
                                      <a:noFill/>
                                    </a:ln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  <a:ea typeface="NEXON Football Gothic L" charset="-127"/>
                                    <a:cs typeface="NEXON Football Gothic L" charset="-127"/>
                                  </a:rPr>
                                  <m:t>𝐹</m:t>
                                </m:r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ctrlPr>
                                      <a:rPr lang="ko-KR" altLang="ko-KR" sz="2200" b="1" i="1" kern="120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𝒅𝑭</m:t>
                                    </m:r>
                                  </m:num>
                                  <m:den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𝒅𝒕</m:t>
                                    </m:r>
                                  </m:den>
                                </m:f>
                                <m:r>
                                  <a:rPr lang="en-US" altLang="ko-KR" sz="2200" b="1" i="1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= </m:t>
                                </m:r>
                                <m:sSub>
                                  <m:sSubPr>
                                    <m:ctrlPr>
                                      <a:rPr lang="ko-KR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𝒇</m:t>
                                    </m:r>
                                  </m:e>
                                  <m:sub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𝟏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ko-KR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𝒕</m:t>
                                    </m:r>
                                  </m:e>
                                </m:d>
                                <m:r>
                                  <a:rPr lang="en-US" altLang="ko-KR" sz="2200" b="1" i="1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𝑬</m:t>
                                </m:r>
                                <m:r>
                                  <a:rPr lang="en-US" altLang="ko-KR" sz="2200" b="1" i="1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sSub>
                                  <m:sSubPr>
                                    <m:ctrlPr>
                                      <a:rPr lang="ko-KR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𝒇</m:t>
                                    </m:r>
                                  </m:e>
                                  <m:sub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𝟐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ko-KR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𝒕</m:t>
                                    </m:r>
                                  </m:e>
                                </m:d>
                                <m:r>
                                  <a:rPr lang="en-US" altLang="ko-KR" sz="2200" b="1" i="1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𝑹</m:t>
                                </m:r>
                                <m:r>
                                  <a:rPr lang="en-US" altLang="ko-KR" sz="2200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1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1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Body Cycle</a:t>
                          </a:r>
                          <a:endParaRPr lang="ko-KR" altLang="en-US" sz="2200" b="0" i="0" dirty="0" smtClean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  <m:t>1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ko-KR" altLang="ko-KR" sz="2200" b="1" i="1" kern="120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𝒇</m:t>
                                  </m:r>
                                </m:e>
                                <m:sub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𝟏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𝒕</m:t>
                                  </m:r>
                                </m:e>
                              </m:d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=</m:t>
                              </m:r>
                              <m:f>
                                <m:f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𝒄</m:t>
                                      </m:r>
                                    </m:e>
                                    <m:sub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𝒎𝒂𝒙</m:t>
                                      </m:r>
                                    </m:sub>
                                  </m:sSub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+</m:t>
                                  </m:r>
                                  <m:sSub>
                                    <m:sSub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𝒄</m:t>
                                      </m:r>
                                    </m:e>
                                    <m:sub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𝒎𝒊𝒏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den>
                              </m:f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r>
                                <a:rPr lang="en-US" altLang="ko-KR" sz="2200" b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𝒄</m:t>
                                      </m:r>
                                    </m:e>
                                    <m:sub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𝒎𝒂𝒙</m:t>
                                      </m:r>
                                    </m:sub>
                                  </m:sSub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− </m:t>
                                  </m:r>
                                  <m:sSub>
                                    <m:sSub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𝒄</m:t>
                                      </m:r>
                                    </m:e>
                                    <m:sub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𝒎𝒊𝒏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den>
                              </m:f>
                              <m:func>
                                <m:func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𝐭𝐚𝐧𝐡</m:t>
                                  </m:r>
                                </m:fName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𝟑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𝑩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𝒕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))</m:t>
                                  </m:r>
                                </m:e>
                              </m:func>
                            </m:oMath>
                          </a14:m>
                          <a:r>
                            <a:rPr lang="ko-KR" altLang="ko-KR" sz="2200" dirty="0">
                              <a:solidFill>
                                <a:schemeClr val="bg1"/>
                              </a:solidFill>
                              <a:effectLst/>
                            </a:rPr>
                            <a:t> 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2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  <m:t>2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ko-KR" altLang="ko-KR" sz="2200" b="1" i="1" kern="120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𝒇</m:t>
                                  </m:r>
                                </m:e>
                                <m:sub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sub>
                              </m:sSub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</m:t>
                              </m:r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𝒕</m:t>
                              </m:r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)= </m:t>
                              </m:r>
                              <m:f>
                                <m:f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𝒅</m:t>
                                      </m:r>
                                    </m:e>
                                    <m:sub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𝒎𝒂𝒙</m:t>
                                      </m:r>
                                    </m:sub>
                                  </m:sSub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+</m:t>
                                  </m:r>
                                  <m:sSub>
                                    <m:sSub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𝒅</m:t>
                                      </m:r>
                                    </m:e>
                                    <m:sub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𝒎𝒊𝒏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den>
                              </m:f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r>
                                <a:rPr lang="en-US" altLang="ko-KR" sz="2200" b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𝒅</m:t>
                                      </m:r>
                                    </m:e>
                                    <m:sub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𝒎𝒂𝒙</m:t>
                                      </m:r>
                                    </m:sub>
                                  </m:sSub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− </m:t>
                                  </m:r>
                                  <m:sSub>
                                    <m:sSub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𝒅</m:t>
                                      </m:r>
                                    </m:e>
                                    <m:sub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𝒎𝒊𝒏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den>
                              </m:f>
                              <m:func>
                                <m:func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𝐭𝐚𝐧𝐡</m:t>
                                  </m:r>
                                </m:fName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𝟑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𝑩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𝒕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))</m:t>
                                  </m:r>
                                </m:e>
                              </m:func>
                            </m:oMath>
                          </a14:m>
                          <a:r>
                            <a:rPr lang="ko-KR" altLang="ko-KR" sz="2200" dirty="0">
                              <a:solidFill>
                                <a:schemeClr val="bg1"/>
                              </a:solidFill>
                              <a:effectLst/>
                            </a:rPr>
                            <a:t> 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3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altLang="ko-KR" sz="2200" b="0" i="1" smtClean="0">
                                    <a:ln>
                                      <a:noFill/>
                                    </a:ln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  <a:ea typeface="NEXON Football Gothic L" charset="-127"/>
                                    <a:cs typeface="NEXON Football Gothic L" charset="-127"/>
                                  </a:rPr>
                                  <m:t>𝐵</m:t>
                                </m:r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 xmlns:m="http://schemas.openxmlformats.org/officeDocument/2006/math"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𝑩</m:t>
                              </m:r>
                              <m:d>
                                <m:d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𝒕</m:t>
                                  </m:r>
                                </m:e>
                              </m:d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=</m:t>
                              </m:r>
                              <m:func>
                                <m:func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𝐬𝐢𝐧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ko-KR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𝟐</m:t>
                                          </m:r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𝝅</m:t>
                                          </m:r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 </m:t>
                                          </m:r>
                                        </m:num>
                                        <m:den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𝟐𝟒</m:t>
                                          </m:r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𝒉𝒓</m:t>
                                          </m:r>
                                        </m:den>
                                      </m:f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(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𝒕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−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𝟔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)</m:t>
                                      </m:r>
                                    </m:e>
                                  </m:d>
                                </m:e>
                              </m:func>
                            </m:oMath>
                          </a14:m>
                          <a:r>
                            <a:rPr lang="ko-KR" altLang="ko-KR" sz="2200" dirty="0">
                              <a:solidFill>
                                <a:schemeClr val="bg1"/>
                              </a:solidFill>
                              <a:effectLst/>
                            </a:rPr>
                            <a:t> 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4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Efficiency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altLang="ko-KR" sz="2200" b="0" i="1" smtClean="0">
                                    <a:ln>
                                      <a:noFill/>
                                    </a:ln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  <a:ea typeface="NEXON Football Gothic L" charset="-127"/>
                                    <a:cs typeface="NEXON Football Gothic L" charset="-127"/>
                                  </a:rPr>
                                  <m:t>𝐸</m:t>
                                </m:r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 xmlns:m="http://schemas.openxmlformats.org/officeDocument/2006/math"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𝑬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=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𝒉</m:t>
                              </m:r>
                              <m:d>
                                <m:d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𝑭</m:t>
                                  </m:r>
                                </m:e>
                              </m:d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= </m:t>
                              </m:r>
                              <m:f>
                                <m:f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𝟏</m:t>
                                  </m:r>
                                </m:num>
                                <m:den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den>
                              </m:f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 </m:t>
                              </m:r>
                              <m:f>
                                <m:f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𝟏</m:t>
                                  </m:r>
                                </m:num>
                                <m:den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den>
                              </m:f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func>
                                <m:func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𝐭𝐚𝐧𝐡</m:t>
                                  </m:r>
                                </m:fName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𝒌</m:t>
                                  </m:r>
                                  <m:d>
                                    <m:d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𝑭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ko-KR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𝒑</m:t>
                                          </m:r>
                                        </m:e>
                                        <m:sub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𝒄</m:t>
                                          </m:r>
                                        </m:sub>
                                      </m:sSub>
                                    </m:e>
                                  </m:d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e>
                              </m:func>
                            </m:oMath>
                          </a14:m>
                          <a:r>
                            <a:rPr lang="ko-KR" altLang="ko-KR" sz="2200" dirty="0">
                              <a:solidFill>
                                <a:schemeClr val="bg1"/>
                              </a:solidFill>
                              <a:effectLst/>
                            </a:rPr>
                            <a:t> 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표 2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030431468"/>
                  </p:ext>
                </p:extLst>
              </p:nvPr>
            </p:nvGraphicFramePr>
            <p:xfrm>
              <a:off x="3461266" y="1597757"/>
              <a:ext cx="8127999" cy="3968505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733176">
                      <a:extLst>
                        <a:ext uri="{9D8B030D-6E8A-4147-A177-3AD203B41FA5}">
                          <a16:colId xmlns:a16="http://schemas.microsoft.com/office/drawing/2014/main" val="20000"/>
                        </a:ext>
                      </a:extLst>
                    </a:gridCol>
                    <a:gridCol w="824753">
                      <a:extLst>
                        <a:ext uri="{9D8B030D-6E8A-4147-A177-3AD203B41FA5}">
                          <a16:colId xmlns:a16="http://schemas.microsoft.com/office/drawing/2014/main" val="20001"/>
                        </a:ext>
                      </a:extLst>
                    </a:gridCol>
                    <a:gridCol w="5570070">
                      <a:extLst>
                        <a:ext uri="{9D8B030D-6E8A-4147-A177-3AD203B41FA5}">
                          <a16:colId xmlns:a16="http://schemas.microsoft.com/office/drawing/2014/main" val="20002"/>
                        </a:ext>
                      </a:extLst>
                    </a:gridCol>
                  </a:tblGrid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Variable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Equation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bg2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0"/>
                      </a:ext>
                    </a:extLst>
                  </a:tr>
                  <a:tr h="728345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Fatigue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>
                          <a:blip r:embed="rId2"/>
                          <a:stretch>
                            <a:fillRect l="-211852" t="-89167" r="-680741" b="-356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>
                          <a:blip r:embed="rId2"/>
                          <a:stretch>
                            <a:fillRect l="-46011" t="-89167" r="-437" b="-356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1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1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Body Cycle</a:t>
                          </a:r>
                          <a:endParaRPr lang="ko-KR" altLang="en-US" sz="2200" b="0" i="0" dirty="0" smtClean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>
                          <a:blip r:embed="rId2"/>
                          <a:stretch>
                            <a:fillRect l="-211852" t="-212150" r="-680741" b="-300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>
                          <a:blip r:embed="rId2"/>
                          <a:stretch>
                            <a:fillRect l="-46011" t="-212150" r="-437" b="-30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2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>
                          <a:blip r:embed="rId2"/>
                          <a:stretch>
                            <a:fillRect l="-211852" t="-315094" r="-680741" b="-20283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>
                          <a:blip r:embed="rId2"/>
                          <a:stretch>
                            <a:fillRect l="-46011" t="-315094" r="-437" b="-20283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3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>
                          <a:blip r:embed="rId2"/>
                          <a:stretch>
                            <a:fillRect l="-211852" t="-411215" r="-680741" b="-1009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>
                          <a:blip r:embed="rId2"/>
                          <a:stretch>
                            <a:fillRect l="-46011" t="-411215" r="-437" b="-1009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4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Efficiency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>
                          <a:blip r:embed="rId2"/>
                          <a:stretch>
                            <a:fillRect l="-211852" t="-516038" r="-680741" b="-18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>
                          <a:blip r:embed="rId2"/>
                          <a:stretch>
                            <a:fillRect l="-46011" t="-516038" r="-437" b="-18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5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445106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3" y="520539"/>
            <a:ext cx="933346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</a:p>
          <a:p>
            <a:pPr lvl="0"/>
            <a:endParaRPr lang="ko-KR" altLang="en-US" sz="32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2858533" y="1012981"/>
            <a:ext cx="276870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Coefficient values </a:t>
            </a: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5" name="텍스트 상자 4"/>
              <p:cNvSpPr txBox="1"/>
              <p:nvPr/>
            </p:nvSpPr>
            <p:spPr>
              <a:xfrm>
                <a:off x="3807317" y="2434997"/>
                <a:ext cx="7263655" cy="899349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1" lang="mr-IN" altLang="ko-KR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fPr>
                        <m:num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𝑑</m:t>
                          </m:r>
                        </m:num>
                        <m:den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𝑑𝑡</m:t>
                          </m:r>
                        </m:den>
                      </m:f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𝑆𝑊𝐴</m:t>
                      </m:r>
                      <m:d>
                        <m:dPr>
                          <m:ctrlP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dPr>
                        <m:e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𝑡</m:t>
                          </m:r>
                        </m:e>
                      </m:d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=</m:t>
                      </m:r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𝑟𝑐𝑆𝑊𝐴</m:t>
                      </m:r>
                      <m:d>
                        <m:dPr>
                          <m:ctrlP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dPr>
                        <m:e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𝑡</m:t>
                          </m:r>
                        </m:e>
                      </m:d>
                      <m:d>
                        <m:dPr>
                          <m:ctrlPr>
                            <a:rPr kumimoji="1" lang="mr-IN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dPr>
                        <m:e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1−</m:t>
                          </m:r>
                          <m:f>
                            <m:fPr>
                              <m:ctrlPr>
                                <a:rPr kumimoji="1" lang="mr-IN" altLang="ko-KR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넥슨 풋볼고딕 L" panose="020B0303000000000000" pitchFamily="50" charset="-127"/>
                                </a:rPr>
                              </m:ctrlPr>
                            </m:fPr>
                            <m:num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𝑆𝑊𝐴</m:t>
                              </m:r>
                              <m:d>
                                <m:dPr>
                                  <m:ctrlPr>
                                    <a:rPr kumimoji="1" lang="en-US" altLang="ko-KR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넥슨 풋볼고딕 L" panose="020B0303000000000000" pitchFamily="50" charset="-127"/>
                                    </a:rPr>
                                  </m:ctrlPr>
                                </m:dPr>
                                <m:e>
                                  <m:r>
                                    <a:rPr kumimoji="1" lang="en-US" altLang="ko-KR" b="0" i="1" smtClean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  <a:ea typeface="넥슨 풋볼고딕 L" panose="020B0303000000000000" pitchFamily="50" charset="-127"/>
                                    </a:rPr>
                                    <m:t>𝑡</m:t>
                                  </m:r>
                                </m:e>
                              </m:d>
                            </m:num>
                            <m:den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𝑆</m:t>
                              </m:r>
                              <m:d>
                                <m:dPr>
                                  <m:ctrlPr>
                                    <a:rPr kumimoji="1" lang="en-US" altLang="ko-KR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  <a:ea typeface="넥슨 풋볼고딕 L" panose="020B0303000000000000" pitchFamily="50" charset="-127"/>
                                    </a:rPr>
                                  </m:ctrlPr>
                                </m:dPr>
                                <m:e>
                                  <m:r>
                                    <a:rPr kumimoji="1" lang="en-US" altLang="ko-KR" b="0" i="1" smtClean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  <a:ea typeface="넥슨 풋볼고딕 L" panose="020B0303000000000000" pitchFamily="50" charset="-127"/>
                                    </a:rPr>
                                    <m:t>𝑡</m:t>
                                  </m:r>
                                </m:e>
                              </m:d>
                            </m:den>
                          </m:f>
                        </m:e>
                      </m:d>
                      <m:f>
                        <m:fPr>
                          <m:ctrlPr>
                            <a:rPr kumimoji="1" lang="mr-IN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fPr>
                        <m:num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𝐹</m:t>
                          </m:r>
                          <m:d>
                            <m:dPr>
                              <m:ctrlP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넥슨 풋볼고딕 L" panose="020B0303000000000000" pitchFamily="50" charset="-127"/>
                                </a:rPr>
                              </m:ctrlPr>
                            </m:dPr>
                            <m:e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𝑡</m:t>
                              </m:r>
                            </m:e>
                          </m:d>
                        </m:num>
                        <m:den>
                          <m:sSub>
                            <m:sSubPr>
                              <m:ctrlP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넥슨 풋볼고딕 L" panose="020B0303000000000000" pitchFamily="50" charset="-127"/>
                                </a:rPr>
                              </m:ctrlPr>
                            </m:sSubPr>
                            <m:e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𝐹</m:t>
                              </m:r>
                            </m:e>
                            <m:sub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𝑈</m:t>
                              </m:r>
                            </m:sub>
                          </m:sSub>
                        </m:den>
                      </m:f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−</m:t>
                      </m:r>
                      <m:sSub>
                        <m:sSubPr>
                          <m:ctrlP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sSubPr>
                        <m:e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𝑓𝑐</m:t>
                          </m:r>
                        </m:e>
                        <m:sub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𝑅</m:t>
                          </m:r>
                        </m:sub>
                      </m:sSub>
                      <m:d>
                        <m:dPr>
                          <m:ctrlP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dPr>
                        <m:e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𝑆𝑊𝐴</m:t>
                          </m:r>
                          <m:d>
                            <m:dPr>
                              <m:ctrlP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넥슨 풋볼고딕 L" panose="020B0303000000000000" pitchFamily="50" charset="-127"/>
                                </a:rPr>
                              </m:ctrlPr>
                            </m:dPr>
                            <m:e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𝑡</m:t>
                              </m:r>
                            </m:e>
                          </m:d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−</m:t>
                          </m:r>
                          <m:sSub>
                            <m:sSubPr>
                              <m:ctrlP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넥슨 풋볼고딕 L" panose="020B0303000000000000" pitchFamily="50" charset="-127"/>
                                </a:rPr>
                              </m:ctrlPr>
                            </m:sSubPr>
                            <m:e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𝑆𝑊𝐴</m:t>
                              </m:r>
                            </m:e>
                            <m:sub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𝐿</m:t>
                              </m:r>
                            </m:sub>
                          </m:sSub>
                        </m:e>
                      </m:d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𝑅</m:t>
                      </m:r>
                      <m:d>
                        <m:dPr>
                          <m:ctrlP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dPr>
                        <m:e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𝑡</m:t>
                          </m:r>
                        </m:e>
                      </m:d>
                    </m:oMath>
                  </m:oMathPara>
                </a14:m>
                <a:endParaRPr kumimoji="1" lang="en-US" altLang="ko-KR" b="0" i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−</m:t>
                      </m:r>
                      <m:sSub>
                        <m:sSubPr>
                          <m:ctrlP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sSubPr>
                        <m:e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𝑓𝑐</m:t>
                          </m:r>
                        </m:e>
                        <m:sub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𝑊</m:t>
                          </m:r>
                        </m:sub>
                      </m:sSub>
                      <m:d>
                        <m:dPr>
                          <m:ctrlP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dPr>
                        <m:e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𝑆𝑊𝐴</m:t>
                          </m:r>
                          <m:d>
                            <m:dPr>
                              <m:ctrlP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넥슨 풋볼고딕 L" panose="020B0303000000000000" pitchFamily="50" charset="-127"/>
                                </a:rPr>
                              </m:ctrlPr>
                            </m:dPr>
                            <m:e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𝑡</m:t>
                              </m:r>
                            </m:e>
                          </m:d>
                          <m:r>
                            <a:rPr kumimoji="1" lang="en-US" altLang="ko-KR" b="0" i="1" smtClean="0">
                              <a:solidFill>
                                <a:schemeClr val="bg1"/>
                              </a:solidFill>
                              <a:latin typeface="Cambria Math" charset="0"/>
                              <a:ea typeface="넥슨 풋볼고딕 L" panose="020B0303000000000000" pitchFamily="50" charset="-127"/>
                            </a:rPr>
                            <m:t>−</m:t>
                          </m:r>
                          <m:sSub>
                            <m:sSubPr>
                              <m:ctrlP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  <a:ea typeface="넥슨 풋볼고딕 L" panose="020B0303000000000000" pitchFamily="50" charset="-127"/>
                                </a:rPr>
                              </m:ctrlPr>
                            </m:sSubPr>
                            <m:e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𝑆𝑊𝐴</m:t>
                              </m:r>
                            </m:e>
                            <m:sub>
                              <m:r>
                                <a:rPr kumimoji="1" lang="en-US" altLang="ko-KR" b="0" i="1" smtClean="0">
                                  <a:solidFill>
                                    <a:schemeClr val="bg1"/>
                                  </a:solidFill>
                                  <a:latin typeface="Cambria Math" charset="0"/>
                                  <a:ea typeface="넥슨 풋볼고딕 L" panose="020B0303000000000000" pitchFamily="50" charset="-127"/>
                                </a:rPr>
                                <m:t>𝐿</m:t>
                              </m:r>
                            </m:sub>
                          </m:sSub>
                        </m:e>
                      </m:d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𝑊</m:t>
                      </m:r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(</m:t>
                      </m:r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𝑡</m:t>
                      </m:r>
                      <m:r>
                        <a:rPr kumimoji="1" lang="en-US" altLang="ko-KR" b="0" i="1" smtClean="0">
                          <a:solidFill>
                            <a:schemeClr val="bg1"/>
                          </a:solidFill>
                          <a:latin typeface="Cambria Math" charset="0"/>
                          <a:ea typeface="넥슨 풋볼고딕 L" panose="020B0303000000000000" pitchFamily="50" charset="-127"/>
                        </a:rPr>
                        <m:t>)</m:t>
                      </m:r>
                    </m:oMath>
                  </m:oMathPara>
                </a14:m>
                <a:endParaRPr lang="en-US" altLang="ko-KR" sz="8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>
          <p:sp>
            <p:nvSpPr>
              <p:cNvPr id="5" name="텍스트 상자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07317" y="2434997"/>
                <a:ext cx="7263655" cy="899349"/>
              </a:xfrm>
              <a:prstGeom prst="rect">
                <a:avLst/>
              </a:prstGeom>
              <a:blipFill>
                <a:blip r:embed="rId2"/>
                <a:stretch>
                  <a:fillRect b="-8784"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graphicFrame>
            <p:nvGraphicFramePr>
              <p:cNvPr id="6" name="표 5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2527507"/>
                  </p:ext>
                </p:extLst>
              </p:nvPr>
            </p:nvGraphicFramePr>
            <p:xfrm>
              <a:off x="3123715" y="5400471"/>
              <a:ext cx="8721972" cy="74168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791309">
                      <a:extLst>
                        <a:ext uri="{9D8B030D-6E8A-4147-A177-3AD203B41FA5}">
                          <a16:colId xmlns:a16="http://schemas.microsoft.com/office/drawing/2014/main" val="20000"/>
                        </a:ext>
                      </a:extLst>
                    </a:gridCol>
                    <a:gridCol w="791309">
                      <a:extLst>
                        <a:ext uri="{9D8B030D-6E8A-4147-A177-3AD203B41FA5}">
                          <a16:colId xmlns:a16="http://schemas.microsoft.com/office/drawing/2014/main" val="20001"/>
                        </a:ext>
                      </a:extLst>
                    </a:gridCol>
                    <a:gridCol w="791309">
                      <a:extLst>
                        <a:ext uri="{9D8B030D-6E8A-4147-A177-3AD203B41FA5}">
                          <a16:colId xmlns:a16="http://schemas.microsoft.com/office/drawing/2014/main" val="20002"/>
                        </a:ext>
                      </a:extLst>
                    </a:gridCol>
                    <a:gridCol w="1348152">
                      <a:extLst>
                        <a:ext uri="{9D8B030D-6E8A-4147-A177-3AD203B41FA5}">
                          <a16:colId xmlns:a16="http://schemas.microsoft.com/office/drawing/2014/main" val="20003"/>
                        </a:ext>
                      </a:extLst>
                    </a:gridCol>
                    <a:gridCol w="1348152">
                      <a:extLst>
                        <a:ext uri="{9D8B030D-6E8A-4147-A177-3AD203B41FA5}">
                          <a16:colId xmlns:a16="http://schemas.microsoft.com/office/drawing/2014/main" val="20004"/>
                        </a:ext>
                      </a:extLst>
                    </a:gridCol>
                    <a:gridCol w="1014046">
                      <a:extLst>
                        <a:ext uri="{9D8B030D-6E8A-4147-A177-3AD203B41FA5}">
                          <a16:colId xmlns:a16="http://schemas.microsoft.com/office/drawing/2014/main" val="20005"/>
                        </a:ext>
                      </a:extLst>
                    </a:gridCol>
                    <a:gridCol w="1014046">
                      <a:extLst>
                        <a:ext uri="{9D8B030D-6E8A-4147-A177-3AD203B41FA5}">
                          <a16:colId xmlns:a16="http://schemas.microsoft.com/office/drawing/2014/main" val="20006"/>
                        </a:ext>
                      </a:extLst>
                    </a:gridCol>
                    <a:gridCol w="656495">
                      <a:extLst>
                        <a:ext uri="{9D8B030D-6E8A-4147-A177-3AD203B41FA5}">
                          <a16:colId xmlns:a16="http://schemas.microsoft.com/office/drawing/2014/main" val="20007"/>
                        </a:ext>
                      </a:extLst>
                    </a:gridCol>
                    <a:gridCol w="967154">
                      <a:extLst>
                        <a:ext uri="{9D8B030D-6E8A-4147-A177-3AD203B41FA5}">
                          <a16:colId xmlns:a16="http://schemas.microsoft.com/office/drawing/2014/main" val="20008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kumimoji="1"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charset="0"/>
                                    <a:ea typeface="넥슨 풋볼고딕 L" panose="020B0303000000000000" pitchFamily="50" charset="-127"/>
                                  </a:rPr>
                                  <m:t>𝒇𝒄</m:t>
                                </m:r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넥슨 풋볼고딕 L" panose="020B0303000000000000" pitchFamily="50" charset="-127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𝒇𝒄</m:t>
                                    </m:r>
                                  </m:e>
                                  <m:sub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𝑹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넥슨 풋볼고딕 L" panose="020B0303000000000000" pitchFamily="50" charset="-127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𝒇𝒄</m:t>
                                    </m:r>
                                  </m:e>
                                  <m:sub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𝑾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charset="0"/>
                                  </a:rPr>
                                  <m:t>𝒈𝒄</m:t>
                                </m:r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charset="0"/>
                                  </a:rPr>
                                  <m:t>𝒓𝒔</m:t>
                                </m:r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넥슨 풋볼고딕 L" panose="020B0303000000000000" pitchFamily="50" charset="-127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𝑺𝑾𝑨</m:t>
                                    </m:r>
                                  </m:e>
                                  <m:sub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𝑳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kumimoji="1"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charset="0"/>
                                    <a:ea typeface="넥슨 풋볼고딕 L" panose="020B0303000000000000" pitchFamily="50" charset="-127"/>
                                  </a:rPr>
                                  <m:t>𝑺𝑾𝑨</m:t>
                                </m:r>
                                <m:d>
                                  <m:dPr>
                                    <m:ctrlP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넥슨 풋볼고딕 L" panose="020B0303000000000000" pitchFamily="50" charset="-127"/>
                                      </a:rPr>
                                    </m:ctrlPr>
                                  </m:dPr>
                                  <m:e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𝒕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  <a:ea typeface="넥슨 풋볼고딕 L" panose="020B0303000000000000" pitchFamily="50" charset="-127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𝑭</m:t>
                                    </m:r>
                                  </m:e>
                                  <m:sub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charset="0"/>
                                        <a:ea typeface="넥슨 풋볼고딕 L" panose="020B0303000000000000" pitchFamily="50" charset="-127"/>
                                      </a:rPr>
                                      <m:t>𝑼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kumimoji="1"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charset="0"/>
                                    <a:ea typeface="넥슨 풋볼고딕 L" panose="020B0303000000000000" pitchFamily="50" charset="-127"/>
                                  </a:rPr>
                                  <m:t>𝑭</m:t>
                                </m:r>
                                <m:r>
                                  <a:rPr kumimoji="1"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charset="0"/>
                                    <a:ea typeface="넥슨 풋볼고딕 L" panose="020B0303000000000000" pitchFamily="50" charset="-127"/>
                                  </a:rPr>
                                  <m:t>(</m:t>
                                </m:r>
                                <m:r>
                                  <a:rPr kumimoji="1"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charset="0"/>
                                    <a:ea typeface="넥슨 풋볼고딕 L" panose="020B0303000000000000" pitchFamily="50" charset="-127"/>
                                  </a:rPr>
                                  <m:t>𝟎</m:t>
                                </m:r>
                                <m:r>
                                  <a:rPr kumimoji="1"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charset="0"/>
                                    <a:ea typeface="넥슨 풋볼고딕 L" panose="020B0303000000000000" pitchFamily="50" charset="-127"/>
                                  </a:rPr>
                                  <m:t>)</m:t>
                                </m:r>
                              </m:oMath>
                            </m:oMathPara>
                          </a14:m>
                          <a:endParaRPr lang="ko-KR" altLang="en-US" b="1" i="1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0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0.283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0.236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b="1" dirty="0" smtClean="0">
                              <a:solidFill>
                                <a:schemeClr val="bg1"/>
                              </a:solidFill>
                            </a:rPr>
                            <a:t>1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0.00835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0.0009167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0.0177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0.083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b="1" dirty="0" smtClean="0">
                              <a:solidFill>
                                <a:schemeClr val="bg1"/>
                              </a:solidFill>
                            </a:rPr>
                            <a:t>1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indent="0" algn="ctr" defTabSz="914400" rtl="0" eaLnBrk="1" fontAlgn="auto" latinLnBrk="1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0.5563</a:t>
                          </a:r>
                          <a:endParaRPr lang="ko-KR" altLang="en-US" b="1" dirty="0" smtClean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10001"/>
                      </a:ext>
                    </a:extLst>
                  </a:tr>
                </a:tbl>
              </a:graphicData>
            </a:graphic>
          </p:graphicFrame>
        </mc:Choice>
        <mc:Fallback>
          <p:graphicFrame>
            <p:nvGraphicFramePr>
              <p:cNvPr id="6" name="표 5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72527507"/>
                  </p:ext>
                </p:extLst>
              </p:nvPr>
            </p:nvGraphicFramePr>
            <p:xfrm>
              <a:off x="3123715" y="5400471"/>
              <a:ext cx="8721972" cy="74168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791309">
                      <a:extLst>
                        <a:ext uri="{9D8B030D-6E8A-4147-A177-3AD203B41FA5}">
                          <a16:colId xmlns:a16="http://schemas.microsoft.com/office/drawing/2014/main" val="20000"/>
                        </a:ext>
                      </a:extLst>
                    </a:gridCol>
                    <a:gridCol w="791309">
                      <a:extLst>
                        <a:ext uri="{9D8B030D-6E8A-4147-A177-3AD203B41FA5}">
                          <a16:colId xmlns:a16="http://schemas.microsoft.com/office/drawing/2014/main" val="20001"/>
                        </a:ext>
                      </a:extLst>
                    </a:gridCol>
                    <a:gridCol w="791309">
                      <a:extLst>
                        <a:ext uri="{9D8B030D-6E8A-4147-A177-3AD203B41FA5}">
                          <a16:colId xmlns:a16="http://schemas.microsoft.com/office/drawing/2014/main" val="20002"/>
                        </a:ext>
                      </a:extLst>
                    </a:gridCol>
                    <a:gridCol w="1348152">
                      <a:extLst>
                        <a:ext uri="{9D8B030D-6E8A-4147-A177-3AD203B41FA5}">
                          <a16:colId xmlns:a16="http://schemas.microsoft.com/office/drawing/2014/main" val="20003"/>
                        </a:ext>
                      </a:extLst>
                    </a:gridCol>
                    <a:gridCol w="1348152">
                      <a:extLst>
                        <a:ext uri="{9D8B030D-6E8A-4147-A177-3AD203B41FA5}">
                          <a16:colId xmlns:a16="http://schemas.microsoft.com/office/drawing/2014/main" val="20004"/>
                        </a:ext>
                      </a:extLst>
                    </a:gridCol>
                    <a:gridCol w="1014046">
                      <a:extLst>
                        <a:ext uri="{9D8B030D-6E8A-4147-A177-3AD203B41FA5}">
                          <a16:colId xmlns:a16="http://schemas.microsoft.com/office/drawing/2014/main" val="20005"/>
                        </a:ext>
                      </a:extLst>
                    </a:gridCol>
                    <a:gridCol w="1014046">
                      <a:extLst>
                        <a:ext uri="{9D8B030D-6E8A-4147-A177-3AD203B41FA5}">
                          <a16:colId xmlns:a16="http://schemas.microsoft.com/office/drawing/2014/main" val="20006"/>
                        </a:ext>
                      </a:extLst>
                    </a:gridCol>
                    <a:gridCol w="656495">
                      <a:extLst>
                        <a:ext uri="{9D8B030D-6E8A-4147-A177-3AD203B41FA5}">
                          <a16:colId xmlns:a16="http://schemas.microsoft.com/office/drawing/2014/main" val="20007"/>
                        </a:ext>
                      </a:extLst>
                    </a:gridCol>
                    <a:gridCol w="967154">
                      <a:extLst>
                        <a:ext uri="{9D8B030D-6E8A-4147-A177-3AD203B41FA5}">
                          <a16:colId xmlns:a16="http://schemas.microsoft.com/office/drawing/2014/main" val="20008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769" t="-1613" r="-1003077" b="-12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0769" t="-1613" r="-903077" b="-12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00769" t="-1613" r="-803077" b="-12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76923" t="-1613" r="-372398" b="-12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276923" t="-1613" r="-272398" b="-12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498802" t="-1613" r="-260479" b="-12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602410" t="-1613" r="-162048" b="-12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1079630" t="-1613" r="-149074" b="-12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3"/>
                          <a:stretch>
                            <a:fillRect l="-801258" t="-1613" r="-1258" b="-12258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0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0.283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0.236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b="1" dirty="0" smtClean="0">
                              <a:solidFill>
                                <a:schemeClr val="bg1"/>
                              </a:solidFill>
                            </a:rPr>
                            <a:t>1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0.00835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0.0009167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0.0177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0.083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b="1" dirty="0" smtClean="0">
                              <a:solidFill>
                                <a:schemeClr val="bg1"/>
                              </a:solidFill>
                            </a:rPr>
                            <a:t>1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tc>
                      <a:txBody>
                        <a:bodyPr/>
                        <a:lstStyle/>
                        <a:p>
                          <a:pPr marL="0" marR="0" indent="0" algn="ctr" defTabSz="914400" rtl="0" eaLnBrk="1" fontAlgn="auto" latinLnBrk="1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</a:rPr>
                            <a:t>0.5563</a:t>
                          </a:r>
                          <a:endParaRPr lang="ko-KR" altLang="en-US" b="1" dirty="0" smtClean="0">
                            <a:solidFill>
                              <a:schemeClr val="bg1"/>
                            </a:solidFill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noFill/>
                      </a:tcPr>
                    </a:tc>
                    <a:extLst>
                      <a:ext uri="{0D108BD9-81ED-4DB2-BD59-A6C34878D82A}">
                        <a16:rowId xmlns:a16="http://schemas.microsoft.com/office/drawing/2014/main" val="10001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7" name="직사각형 6"/>
              <p:cNvSpPr/>
              <p:nvPr/>
            </p:nvSpPr>
            <p:spPr>
              <a:xfrm>
                <a:off x="6023467" y="4301353"/>
                <a:ext cx="2922467" cy="71019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ko-KR" altLang="en-US" i="1" smtClean="0">
                          <a:solidFill>
                            <a:schemeClr val="bg1"/>
                          </a:solidFill>
                          <a:latin typeface="Cambria Math" charset="0"/>
                        </a:rPr>
                        <m:t>𝑊</m:t>
                      </m:r>
                      <m:d>
                        <m:dPr>
                          <m:ctrlPr>
                            <a:rPr lang="ko-KR" altLang="en-US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ko-KR" altLang="en-US" i="1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𝑡</m:t>
                          </m:r>
                        </m:e>
                      </m:d>
                      <m:r>
                        <a:rPr lang="ko-KR" altLang="en-US" i="0">
                          <a:solidFill>
                            <a:schemeClr val="bg1"/>
                          </a:solidFill>
                          <a:latin typeface="Cambria Math" charset="0"/>
                        </a:rPr>
                        <m:t>=</m:t>
                      </m:r>
                      <m:d>
                        <m:dPr>
                          <m:begChr m:val="{"/>
                          <m:endChr m:val=""/>
                          <m:ctrlPr>
                            <a:rPr lang="ko-KR" altLang="en-US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ko-KR" altLang="en-US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r>
                                <a:rPr lang="ko-KR" altLang="en-US" i="0">
                                  <a:solidFill>
                                    <a:schemeClr val="bg1"/>
                                  </a:solidFill>
                                  <a:latin typeface="Cambria Math" charset="0"/>
                                </a:rPr>
                                <m:t>0,  &amp;0≤</m:t>
                              </m:r>
                              <m:r>
                                <a:rPr lang="ko-KR" altLang="en-US" i="1">
                                  <a:solidFill>
                                    <a:schemeClr val="bg1"/>
                                  </a:solidFill>
                                  <a:latin typeface="Cambria Math" charset="0"/>
                                </a:rPr>
                                <m:t>𝑡</m:t>
                              </m:r>
                              <m:r>
                                <a:rPr lang="ko-KR" altLang="en-US" i="0">
                                  <a:solidFill>
                                    <a:schemeClr val="bg1"/>
                                  </a:solidFill>
                                  <a:latin typeface="Cambria Math" charset="0"/>
                                </a:rPr>
                                <m:t>≤8</m:t>
                              </m:r>
                            </m:e>
                            <m:e>
                              <m:r>
                                <a:rPr lang="ko-KR" altLang="en-US" i="0">
                                  <a:solidFill>
                                    <a:schemeClr val="bg1"/>
                                  </a:solidFill>
                                  <a:latin typeface="Cambria Math" charset="0"/>
                                </a:rPr>
                                <m:t>1,  &amp;8≤</m:t>
                              </m:r>
                              <m:r>
                                <a:rPr lang="ko-KR" altLang="en-US" i="1">
                                  <a:solidFill>
                                    <a:schemeClr val="bg1"/>
                                  </a:solidFill>
                                  <a:latin typeface="Cambria Math" charset="0"/>
                                </a:rPr>
                                <m:t>𝑡</m:t>
                              </m:r>
                              <m:r>
                                <a:rPr lang="ko-KR" altLang="en-US" i="0">
                                  <a:solidFill>
                                    <a:schemeClr val="bg1"/>
                                  </a:solidFill>
                                  <a:latin typeface="Cambria Math" charset="0"/>
                                </a:rPr>
                                <m:t>≤24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ko-KR" altLang="en-US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>
          <p:sp>
            <p:nvSpPr>
              <p:cNvPr id="7" name="직사각형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3467" y="4301353"/>
                <a:ext cx="2922467" cy="71019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13" name="직사각형 12"/>
              <p:cNvSpPr/>
              <p:nvPr/>
            </p:nvSpPr>
            <p:spPr>
              <a:xfrm>
                <a:off x="5403329" y="3523061"/>
                <a:ext cx="4162742" cy="6182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mr-IN" altLang="ko-KR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𝑑</m:t>
                          </m:r>
                        </m:num>
                        <m:den>
                          <m: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𝑑𝑡</m:t>
                          </m:r>
                        </m:den>
                      </m:f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𝐹</m:t>
                      </m:r>
                      <m:d>
                        <m:dPr>
                          <m:ctrlP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𝑡</m:t>
                          </m:r>
                        </m:e>
                      </m:d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=−</m:t>
                      </m:r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𝑔𝑐𝑆𝑊𝐴</m:t>
                      </m:r>
                      <m:d>
                        <m:dPr>
                          <m:ctrlP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𝑡</m:t>
                          </m:r>
                        </m:e>
                      </m:d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+</m:t>
                      </m:r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𝑟𝑠</m:t>
                      </m:r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(</m:t>
                      </m:r>
                      <m:sSub>
                        <m:sSubPr>
                          <m:ctrlP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𝐹</m:t>
                          </m:r>
                        </m:e>
                        <m:sub>
                          <m:r>
                            <a:rPr lang="en-US" altLang="ko-KR" i="1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𝑈</m:t>
                          </m:r>
                        </m:sub>
                      </m:sSub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−</m:t>
                      </m:r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𝐹</m:t>
                      </m:r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(</m:t>
                      </m:r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𝑡</m:t>
                      </m:r>
                      <m:r>
                        <a:rPr lang="en-US" altLang="ko-KR" i="1">
                          <a:solidFill>
                            <a:schemeClr val="bg1"/>
                          </a:solidFill>
                          <a:latin typeface="Cambria Math" charset="0"/>
                        </a:rPr>
                        <m:t>))</m:t>
                      </m:r>
                    </m:oMath>
                  </m:oMathPara>
                </a14:m>
                <a:endParaRPr lang="mr-IN" altLang="ko-KR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>
          <p:sp>
            <p:nvSpPr>
              <p:cNvPr id="13" name="직사각형 1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3329" y="3523061"/>
                <a:ext cx="4162742" cy="61824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직사각형 13"/>
          <p:cNvSpPr/>
          <p:nvPr/>
        </p:nvSpPr>
        <p:spPr>
          <a:xfrm>
            <a:off x="3123715" y="6142151"/>
            <a:ext cx="872197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err="1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Borb</a:t>
            </a:r>
            <a:r>
              <a:rPr lang="en-US" altLang="ko-KR" sz="1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, A. A., &amp; </a:t>
            </a:r>
            <a:r>
              <a:rPr lang="en-US" altLang="ko-KR" sz="1400" dirty="0" err="1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Achermann</a:t>
            </a:r>
            <a:r>
              <a:rPr lang="en-US" altLang="ko-KR" sz="1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, P. (1999). Sleep homeostasis and models of sleep </a:t>
            </a:r>
            <a:r>
              <a:rPr lang="en-US" altLang="ko-KR" sz="14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regulation.</a:t>
            </a:r>
          </a:p>
          <a:p>
            <a:r>
              <a:rPr lang="en-US" altLang="ko-KR" sz="14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</a:t>
            </a:r>
            <a:r>
              <a:rPr lang="en-US" altLang="ko-KR" sz="1400" i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Journal of biological rhythms,</a:t>
            </a:r>
            <a:endParaRPr lang="ko-KR" altLang="en-US" sz="1400" i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2638775" y="1566579"/>
            <a:ext cx="94770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 err="1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Borb</a:t>
            </a:r>
            <a:r>
              <a:rPr lang="en-US" altLang="ko-KR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, A. A., &amp; </a:t>
            </a:r>
            <a:r>
              <a:rPr lang="en-US" altLang="ko-KR" b="1" dirty="0" err="1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Achermann</a:t>
            </a:r>
            <a:r>
              <a:rPr lang="en-US" altLang="ko-KR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, P. (1999). Sleep homeostasis and models of sleep </a:t>
            </a:r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regulation</a:t>
            </a:r>
            <a:r>
              <a:rPr lang="en-US" altLang="ko-KR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. </a:t>
            </a:r>
            <a:endParaRPr lang="en-US" altLang="ko-KR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  <a:p>
            <a:pPr algn="ctr"/>
            <a:r>
              <a:rPr lang="en-US" altLang="ko-KR" b="1" i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Journal </a:t>
            </a:r>
            <a:r>
              <a:rPr lang="en-US" altLang="ko-KR" b="1" i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of biological rhythms</a:t>
            </a:r>
            <a:r>
              <a:rPr lang="en-US" altLang="ko-KR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, 14(6), 559-570.</a:t>
            </a:r>
            <a:endParaRPr lang="ko-KR" altLang="en-US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02304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13" grpId="0"/>
      <p:bldP spid="14" grpId="0"/>
      <p:bldP spid="11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3" y="520539"/>
            <a:ext cx="861393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</a:p>
          <a:p>
            <a:pPr lvl="0"/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2858533" y="1012981"/>
            <a:ext cx="276870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Coefficient values </a:t>
            </a:r>
          </a:p>
        </p:txBody>
      </p:sp>
      <p:sp>
        <p:nvSpPr>
          <p:cNvPr id="10" name="직사각형 9"/>
          <p:cNvSpPr/>
          <p:nvPr/>
        </p:nvSpPr>
        <p:spPr>
          <a:xfrm>
            <a:off x="2638775" y="4347949"/>
            <a:ext cx="947702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 err="1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Borb</a:t>
            </a:r>
            <a:r>
              <a:rPr lang="en-US" altLang="ko-KR" sz="1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, A. A., &amp; </a:t>
            </a:r>
            <a:r>
              <a:rPr lang="en-US" altLang="ko-KR" sz="1400" b="1" dirty="0" err="1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Achermann</a:t>
            </a:r>
            <a:r>
              <a:rPr lang="en-US" altLang="ko-KR" sz="1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, P. (1999). Sleep homeostasis and models of sleep </a:t>
            </a:r>
            <a:r>
              <a:rPr lang="en-US" altLang="ko-KR" sz="1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regulation</a:t>
            </a:r>
            <a:r>
              <a:rPr lang="en-US" altLang="ko-KR" sz="1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. </a:t>
            </a:r>
            <a:endParaRPr lang="en-US" altLang="ko-KR" sz="1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  <a:p>
            <a:pPr algn="ctr"/>
            <a:r>
              <a:rPr lang="en-US" altLang="ko-KR" sz="1400" b="1" i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Journal </a:t>
            </a:r>
            <a:r>
              <a:rPr lang="en-US" altLang="ko-KR" sz="1400" b="1" i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of biological rhythms</a:t>
            </a:r>
            <a:r>
              <a:rPr lang="en-US" altLang="ko-KR" sz="1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, 14(6), 559-570.</a:t>
            </a:r>
            <a:endParaRPr lang="ko-KR" altLang="en-US" sz="14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2714975" y="5086019"/>
            <a:ext cx="9375896" cy="13388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Find tuples </a:t>
            </a:r>
            <a:r>
              <a:rPr lang="en-US" altLang="ko-KR" dirty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of the coefficients </a:t>
            </a:r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with </a:t>
            </a:r>
          </a:p>
          <a:p>
            <a:pPr algn="ctr">
              <a:lnSpc>
                <a:spcPct val="150000"/>
              </a:lnSpc>
            </a:pPr>
            <a:r>
              <a:rPr lang="en-US" altLang="ko-KR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the smallest RMS average </a:t>
            </a:r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of the difference between</a:t>
            </a:r>
          </a:p>
          <a:p>
            <a:pPr algn="ctr">
              <a:lnSpc>
                <a:spcPct val="150000"/>
              </a:lnSpc>
            </a:pPr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 </a:t>
            </a:r>
            <a:r>
              <a:rPr lang="en-US" altLang="ko-KR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“Sleep Homeostasis and Models of Sleep </a:t>
            </a:r>
            <a:r>
              <a:rPr lang="en-US" altLang="ko-KR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Regulation”</a:t>
            </a:r>
            <a:endParaRPr lang="en-US" altLang="ko-KR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  <a:cs typeface="NEXON Football Gothic L" charset="-127"/>
            </a:endParaRPr>
          </a:p>
        </p:txBody>
      </p:sp>
      <p:graphicFrame>
        <p:nvGraphicFramePr>
          <p:cNvPr id="7" name="차트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84812482"/>
              </p:ext>
            </p:extLst>
          </p:nvPr>
        </p:nvGraphicFramePr>
        <p:xfrm>
          <a:off x="3368898" y="1536202"/>
          <a:ext cx="8103573" cy="2832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25283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2" grpId="0"/>
      <p:bldGraphic spid="7" grpId="0">
        <p:bldAsOne/>
      </p:bldGraphic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3" y="520539"/>
            <a:ext cx="861393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</a:p>
          <a:p>
            <a:pPr lvl="0"/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2858533" y="1012981"/>
            <a:ext cx="276870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Coefficient values </a:t>
            </a:r>
          </a:p>
        </p:txBody>
      </p:sp>
      <p:sp>
        <p:nvSpPr>
          <p:cNvPr id="10" name="직사각형 9"/>
          <p:cNvSpPr/>
          <p:nvPr/>
        </p:nvSpPr>
        <p:spPr>
          <a:xfrm>
            <a:off x="3162924" y="4634760"/>
            <a:ext cx="872197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60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Comparison when they converge</a:t>
            </a:r>
            <a:endParaRPr lang="ko-KR" altLang="en-US" sz="1600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" name="표 8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98265534"/>
                  </p:ext>
                </p:extLst>
              </p:nvPr>
            </p:nvGraphicFramePr>
            <p:xfrm>
              <a:off x="3116616" y="5387978"/>
              <a:ext cx="8355858" cy="736600"/>
            </p:xfrm>
            <a:graphic>
              <a:graphicData uri="http://schemas.openxmlformats.org/drawingml/2006/table">
                <a:tbl>
                  <a:tblPr firstRow="1" bandRow="1">
                    <a:tableStyleId>{7E9639D4-E3E2-4D34-9284-5A2195B3D0D7}</a:tableStyleId>
                  </a:tblPr>
                  <a:tblGrid>
                    <a:gridCol w="1563195">
                      <a:extLst>
                        <a:ext uri="{9D8B030D-6E8A-4147-A177-3AD203B41FA5}">
                          <a16:colId xmlns:a16="http://schemas.microsoft.com/office/drawing/2014/main" val="20000"/>
                        </a:ext>
                      </a:extLst>
                    </a:gridCol>
                    <a:gridCol w="1563195">
                      <a:extLst>
                        <a:ext uri="{9D8B030D-6E8A-4147-A177-3AD203B41FA5}">
                          <a16:colId xmlns:a16="http://schemas.microsoft.com/office/drawing/2014/main" val="20001"/>
                        </a:ext>
                      </a:extLst>
                    </a:gridCol>
                    <a:gridCol w="1563195">
                      <a:extLst>
                        <a:ext uri="{9D8B030D-6E8A-4147-A177-3AD203B41FA5}">
                          <a16:colId xmlns:a16="http://schemas.microsoft.com/office/drawing/2014/main" val="20002"/>
                        </a:ext>
                      </a:extLst>
                    </a:gridCol>
                    <a:gridCol w="1563195">
                      <a:extLst>
                        <a:ext uri="{9D8B030D-6E8A-4147-A177-3AD203B41FA5}">
                          <a16:colId xmlns:a16="http://schemas.microsoft.com/office/drawing/2014/main" val="20003"/>
                        </a:ext>
                      </a:extLst>
                    </a:gridCol>
                    <a:gridCol w="1020474">
                      <a:extLst>
                        <a:ext uri="{9D8B030D-6E8A-4147-A177-3AD203B41FA5}">
                          <a16:colId xmlns:a16="http://schemas.microsoft.com/office/drawing/2014/main" val="20004"/>
                        </a:ext>
                      </a:extLst>
                    </a:gridCol>
                    <a:gridCol w="1082604">
                      <a:extLst>
                        <a:ext uri="{9D8B030D-6E8A-4147-A177-3AD203B41FA5}">
                          <a16:colId xmlns:a16="http://schemas.microsoft.com/office/drawing/2014/main" val="20005"/>
                        </a:ext>
                      </a:extLst>
                    </a:gridCol>
                  </a:tblGrid>
                  <a:tr h="365759"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𝐜</m:t>
                                    </m:r>
                                  </m:e>
                                  <m:sub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𝐦𝐚𝐱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𝐜</m:t>
                                    </m:r>
                                  </m:e>
                                  <m:sub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𝐦𝐢𝐧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𝐝</m:t>
                                    </m:r>
                                  </m:e>
                                  <m:sub>
                                    <m:r>
                                      <a:rPr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𝐦𝐚𝐱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𝐝</m:t>
                                    </m:r>
                                  </m:e>
                                  <m:sub>
                                    <m:r>
                                      <a:rPr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𝐦𝐢𝐧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kumimoji="1" lang="en-US" altLang="ko-KR" b="1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𝐤</m:t>
                                </m:r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𝐩</m:t>
                                    </m:r>
                                  </m:e>
                                  <m:sub>
                                    <m:r>
                                      <a:rPr kumimoji="1" lang="en-US" altLang="ko-KR" b="1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𝐜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b="1" dirty="0">
                            <a:solidFill>
                              <a:schemeClr val="tx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bg2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0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0.0003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0.00004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0.0003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0.00005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3.0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0.60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00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" name="표 8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998265534"/>
                  </p:ext>
                </p:extLst>
              </p:nvPr>
            </p:nvGraphicFramePr>
            <p:xfrm>
              <a:off x="3116616" y="5387978"/>
              <a:ext cx="8355858" cy="736600"/>
            </p:xfrm>
            <a:graphic>
              <a:graphicData uri="http://schemas.openxmlformats.org/drawingml/2006/table">
                <a:tbl>
                  <a:tblPr firstRow="1" bandRow="1">
                    <a:tableStyleId>{7E9639D4-E3E2-4D34-9284-5A2195B3D0D7}</a:tableStyleId>
                  </a:tblPr>
                  <a:tblGrid>
                    <a:gridCol w="1563195">
                      <a:extLst>
                        <a:ext uri="{9D8B030D-6E8A-4147-A177-3AD203B41FA5}">
                          <a16:colId xmlns:a16="http://schemas.microsoft.com/office/drawing/2014/main" val="20000"/>
                        </a:ext>
                      </a:extLst>
                    </a:gridCol>
                    <a:gridCol w="1563195">
                      <a:extLst>
                        <a:ext uri="{9D8B030D-6E8A-4147-A177-3AD203B41FA5}">
                          <a16:colId xmlns:a16="http://schemas.microsoft.com/office/drawing/2014/main" val="20001"/>
                        </a:ext>
                      </a:extLst>
                    </a:gridCol>
                    <a:gridCol w="1563195">
                      <a:extLst>
                        <a:ext uri="{9D8B030D-6E8A-4147-A177-3AD203B41FA5}">
                          <a16:colId xmlns:a16="http://schemas.microsoft.com/office/drawing/2014/main" val="20002"/>
                        </a:ext>
                      </a:extLst>
                    </a:gridCol>
                    <a:gridCol w="1563195">
                      <a:extLst>
                        <a:ext uri="{9D8B030D-6E8A-4147-A177-3AD203B41FA5}">
                          <a16:colId xmlns:a16="http://schemas.microsoft.com/office/drawing/2014/main" val="20003"/>
                        </a:ext>
                      </a:extLst>
                    </a:gridCol>
                    <a:gridCol w="1020474">
                      <a:extLst>
                        <a:ext uri="{9D8B030D-6E8A-4147-A177-3AD203B41FA5}">
                          <a16:colId xmlns:a16="http://schemas.microsoft.com/office/drawing/2014/main" val="20004"/>
                        </a:ext>
                      </a:extLst>
                    </a:gridCol>
                    <a:gridCol w="1082604">
                      <a:extLst>
                        <a:ext uri="{9D8B030D-6E8A-4147-A177-3AD203B41FA5}">
                          <a16:colId xmlns:a16="http://schemas.microsoft.com/office/drawing/2014/main" val="20005"/>
                        </a:ext>
                      </a:extLst>
                    </a:gridCol>
                  </a:tblGrid>
                  <a:tr h="365760"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391" t="-1639" r="-436719" b="-1245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100000" t="-1639" r="-335019" b="-1245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00781" t="-1639" r="-236328" b="-1245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299611" t="-1639" r="-135409" b="-1245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14970" t="-1639" r="-108383" b="-1245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4"/>
                          <a:stretch>
                            <a:fillRect l="-670787" t="-1639" r="-1685" b="-12459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0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0.0003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0.00004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0.0003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0.00005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hr-HR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3.0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b="1" dirty="0" smtClean="0">
                              <a:solidFill>
                                <a:schemeClr val="bg1"/>
                              </a:solidFill>
                              <a:latin typeface="넥슨 풋볼고딕 L" panose="020B0303000000000000" pitchFamily="50" charset="-127"/>
                              <a:ea typeface="넥슨 풋볼고딕 L" panose="020B0303000000000000" pitchFamily="50" charset="-127"/>
                            </a:rPr>
                            <a:t>0.60</a:t>
                          </a:r>
                          <a:endParaRPr lang="ko-KR" altLang="en-US" b="1" dirty="0">
                            <a:solidFill>
                              <a:schemeClr val="bg1"/>
                            </a:solidFill>
                            <a:latin typeface="넥슨 풋볼고딕 L" panose="020B0303000000000000" pitchFamily="50" charset="-127"/>
                            <a:ea typeface="넥슨 풋볼고딕 L" panose="020B0303000000000000" pitchFamily="50" charset="-127"/>
                          </a:endParaRPr>
                        </a:p>
                      </a:txBody>
                      <a:tcPr>
                        <a:lnL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bg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</a:tcPr>
                    </a:tc>
                    <a:extLst>
                      <a:ext uri="{0D108BD9-81ED-4DB2-BD59-A6C34878D82A}">
                        <a16:rowId xmlns:a16="http://schemas.microsoft.com/office/drawing/2014/main" val="10001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11" name="직사각형 10"/>
          <p:cNvSpPr/>
          <p:nvPr/>
        </p:nvSpPr>
        <p:spPr>
          <a:xfrm>
            <a:off x="3116616" y="6186134"/>
            <a:ext cx="872197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600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Results of most appropriate coefficients</a:t>
            </a:r>
          </a:p>
        </p:txBody>
      </p:sp>
      <p:graphicFrame>
        <p:nvGraphicFramePr>
          <p:cNvPr id="8" name="차트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53896036"/>
              </p:ext>
            </p:extLst>
          </p:nvPr>
        </p:nvGraphicFramePr>
        <p:xfrm>
          <a:off x="3322828" y="1955818"/>
          <a:ext cx="8309548" cy="28257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18" name="그룹 17"/>
          <p:cNvGrpSpPr/>
          <p:nvPr/>
        </p:nvGrpSpPr>
        <p:grpSpPr>
          <a:xfrm>
            <a:off x="9260840" y="1464252"/>
            <a:ext cx="2115820" cy="677108"/>
            <a:chOff x="8181340" y="1536202"/>
            <a:chExt cx="2115820" cy="677108"/>
          </a:xfrm>
        </p:grpSpPr>
        <p:cxnSp>
          <p:nvCxnSpPr>
            <p:cNvPr id="6" name="직선 연결선 5"/>
            <p:cNvCxnSpPr/>
            <p:nvPr/>
          </p:nvCxnSpPr>
          <p:spPr>
            <a:xfrm>
              <a:off x="8181340" y="1696720"/>
              <a:ext cx="297180" cy="0"/>
            </a:xfrm>
            <a:prstGeom prst="line">
              <a:avLst/>
            </a:prstGeom>
            <a:ln w="25400" cap="rnd">
              <a:solidFill>
                <a:schemeClr val="accent4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/>
            <p:cNvCxnSpPr/>
            <p:nvPr/>
          </p:nvCxnSpPr>
          <p:spPr>
            <a:xfrm>
              <a:off x="8181340" y="2031031"/>
              <a:ext cx="297180" cy="0"/>
            </a:xfrm>
            <a:prstGeom prst="line">
              <a:avLst/>
            </a:prstGeom>
            <a:ln w="25400" cap="rnd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직사각형 14"/>
            <p:cNvSpPr/>
            <p:nvPr/>
          </p:nvSpPr>
          <p:spPr>
            <a:xfrm>
              <a:off x="8494946" y="1536202"/>
              <a:ext cx="180221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6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Our model value</a:t>
              </a:r>
              <a:endParaRPr lang="ko-KR" altLang="en-US" sz="16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8494946" y="1874756"/>
              <a:ext cx="180221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6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Theoretical value</a:t>
              </a:r>
              <a:endParaRPr lang="ko-KR" altLang="en-US" sz="16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49383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Graphic spid="8" grpId="0">
        <p:bldAsOne/>
      </p:bldGraphic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58533" y="520539"/>
            <a:ext cx="861393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Relationship between Fatigue and Efficiency</a:t>
            </a:r>
          </a:p>
          <a:p>
            <a:pPr lvl="0"/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표 3"/>
              <p:cNvGraphicFramePr>
                <a:graphicFrameLocks noGrp="1"/>
              </p:cNvGraphicFramePr>
              <p:nvPr>
                <p:extLst/>
              </p:nvPr>
            </p:nvGraphicFramePr>
            <p:xfrm>
              <a:off x="3461266" y="1597757"/>
              <a:ext cx="8127999" cy="3968505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733176">
                      <a:extLst>
                        <a:ext uri="{9D8B030D-6E8A-4147-A177-3AD203B41FA5}">
                          <a16:colId xmlns:a16="http://schemas.microsoft.com/office/drawing/2014/main" val="20000"/>
                        </a:ext>
                      </a:extLst>
                    </a:gridCol>
                    <a:gridCol w="603243">
                      <a:extLst>
                        <a:ext uri="{9D8B030D-6E8A-4147-A177-3AD203B41FA5}">
                          <a16:colId xmlns:a16="http://schemas.microsoft.com/office/drawing/2014/main" val="20001"/>
                        </a:ext>
                      </a:extLst>
                    </a:gridCol>
                    <a:gridCol w="5791580">
                      <a:extLst>
                        <a:ext uri="{9D8B030D-6E8A-4147-A177-3AD203B41FA5}">
                          <a16:colId xmlns:a16="http://schemas.microsoft.com/office/drawing/2014/main" val="20002"/>
                        </a:ext>
                      </a:extLst>
                    </a:gridCol>
                  </a:tblGrid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Variable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Equation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bg2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0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Fatigue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altLang="ko-KR" sz="2200" b="0" i="1" smtClean="0">
                                    <a:ln>
                                      <a:noFill/>
                                    </a:ln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  <a:ea typeface="NEXON Football Gothic L" charset="-127"/>
                                    <a:cs typeface="NEXON Football Gothic L" charset="-127"/>
                                  </a:rPr>
                                  <m:t>𝐹</m:t>
                                </m:r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f>
                                  <m:fPr>
                                    <m:ctrlPr>
                                      <a:rPr lang="ko-KR" altLang="ko-KR" sz="2200" b="1" i="1" kern="1200" smtClean="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𝒅𝑭</m:t>
                                    </m:r>
                                  </m:num>
                                  <m:den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𝒅𝒕</m:t>
                                    </m:r>
                                  </m:den>
                                </m:f>
                                <m:r>
                                  <a:rPr lang="en-US" altLang="ko-KR" sz="2200" b="1" i="1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= </m:t>
                                </m:r>
                                <m:sSub>
                                  <m:sSubPr>
                                    <m:ctrlPr>
                                      <a:rPr lang="ko-KR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𝒇</m:t>
                                    </m:r>
                                  </m:e>
                                  <m:sub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𝟏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ko-KR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𝒕</m:t>
                                    </m:r>
                                  </m:e>
                                </m:d>
                                <m:r>
                                  <a:rPr lang="en-US" altLang="ko-KR" sz="2200" b="1" i="1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𝑬</m:t>
                                </m:r>
                                <m:r>
                                  <a:rPr lang="en-US" altLang="ko-KR" sz="2200" b="1" i="1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sSub>
                                  <m:sSubPr>
                                    <m:ctrlPr>
                                      <a:rPr lang="ko-KR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𝒇</m:t>
                                    </m:r>
                                  </m:e>
                                  <m:sub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𝟐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ko-KR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altLang="ko-KR" sz="2200" b="1" i="1" kern="1200">
                                        <a:solidFill>
                                          <a:schemeClr val="bg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𝒕</m:t>
                                    </m:r>
                                  </m:e>
                                </m:d>
                                <m:r>
                                  <a:rPr lang="en-US" altLang="ko-KR" sz="2200" b="1" i="1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𝑹</m:t>
                                </m:r>
                                <m:r>
                                  <a:rPr lang="en-US" altLang="ko-KR" sz="2200" kern="1200">
                                    <a:solidFill>
                                      <a:schemeClr val="bg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1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1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Body Cycle</a:t>
                          </a:r>
                          <a:endParaRPr lang="ko-KR" altLang="en-US" sz="2200" b="0" i="0" dirty="0" smtClean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  <m:t>1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indent="0" algn="ctr" defTabSz="914400" rtl="0" eaLnBrk="1" fontAlgn="auto" latinLnBrk="1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ko-KR" altLang="ko-KR" sz="2200" b="1" i="1" kern="120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𝒇</m:t>
                                  </m:r>
                                </m:e>
                                <m:sub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𝟏</m:t>
                                  </m:r>
                                </m:sub>
                              </m:sSub>
                              <m:d>
                                <m:d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𝒕</m:t>
                                  </m:r>
                                </m:e>
                              </m:d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=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charset="0"/>
                                  <a:ea typeface="+mn-ea"/>
                                  <a:cs typeface="+mn-cs"/>
                                </a:rPr>
                                <m:t>𝟎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charset="0"/>
                                  <a:ea typeface="+mn-ea"/>
                                  <a:cs typeface="+mn-cs"/>
                                </a:rPr>
                                <m:t>.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charset="0"/>
                                  <a:ea typeface="+mn-ea"/>
                                  <a:cs typeface="+mn-cs"/>
                                </a:rPr>
                                <m:t>𝟎𝟎𝟎𝟏𝟕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charset="0"/>
                                  <a:ea typeface="+mn-ea"/>
                                  <a:cs typeface="+mn-cs"/>
                                </a:rPr>
                                <m:t>𝟎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charset="0"/>
                                  <a:ea typeface="+mn-ea"/>
                                  <a:cs typeface="+mn-cs"/>
                                </a:rPr>
                                <m:t>.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charset="0"/>
                                  <a:ea typeface="+mn-ea"/>
                                  <a:cs typeface="+mn-cs"/>
                                </a:rPr>
                                <m:t>𝟎𝟎𝟎𝟏𝟑</m:t>
                              </m:r>
                              <m:func>
                                <m:func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𝐭𝐚𝐧𝐡</m:t>
                                  </m:r>
                                </m:fName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𝟑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𝑩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𝒕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))</m:t>
                                  </m:r>
                                </m:e>
                              </m:func>
                            </m:oMath>
                          </a14:m>
                          <a:r>
                            <a:rPr lang="ko-KR" altLang="ko-KR" sz="2200" dirty="0">
                              <a:solidFill>
                                <a:schemeClr val="bg1"/>
                              </a:solidFill>
                              <a:effectLst/>
                            </a:rPr>
                            <a:t> 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2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  <m:t>𝑓</m:t>
                                    </m:r>
                                  </m:e>
                                  <m:sub>
                                    <m:r>
                                      <a:rPr lang="en-US" altLang="ko-KR" sz="2200" b="0" i="1" smtClean="0">
                                        <a:ln>
                                          <a:noFill/>
                                        </a:ln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  <a:ea typeface="NEXON Football Gothic L" charset="-127"/>
                                        <a:cs typeface="NEXON Football Gothic L" charset="-127"/>
                                      </a:rPr>
                                      <m:t>2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indent="0" algn="ctr" defTabSz="914400" rtl="0" eaLnBrk="1" fontAlgn="auto" latinLnBrk="1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ko-KR" altLang="ko-KR" sz="2200" b="1" i="1" kern="120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𝒇</m:t>
                                  </m:r>
                                </m:e>
                                <m:sub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sub>
                              </m:sSub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</m:t>
                              </m:r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𝒕</m:t>
                              </m:r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)=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𝟎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.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𝟎𝟎𝟎𝟏𝟕𝟓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 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𝟎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.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𝟎𝟎𝟎𝟏𝟐𝟓</m:t>
                              </m:r>
                              <m:func>
                                <m:func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𝐭𝐚𝐧𝐡</m:t>
                                  </m:r>
                                </m:fName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𝟑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𝑩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𝒕</m:t>
                                  </m:r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))</m:t>
                                  </m:r>
                                </m:e>
                              </m:func>
                            </m:oMath>
                          </a14:m>
                          <a:r>
                            <a:rPr lang="ko-KR" altLang="ko-KR" sz="2200" dirty="0">
                              <a:solidFill>
                                <a:schemeClr val="bg1"/>
                              </a:solidFill>
                              <a:effectLst/>
                            </a:rPr>
                            <a:t> 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3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altLang="ko-KR" sz="2200" b="0" i="1" smtClean="0">
                                    <a:ln>
                                      <a:noFill/>
                                    </a:ln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  <a:ea typeface="NEXON Football Gothic L" charset="-127"/>
                                    <a:cs typeface="NEXON Football Gothic L" charset="-127"/>
                                  </a:rPr>
                                  <m:t>𝐵</m:t>
                                </m:r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 xmlns:m="http://schemas.openxmlformats.org/officeDocument/2006/math"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𝑩</m:t>
                              </m:r>
                              <m:d>
                                <m:d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𝒕</m:t>
                                  </m:r>
                                </m:e>
                              </m:d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=</m:t>
                              </m:r>
                              <m:func>
                                <m:func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𝐬𝐢𝐧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f>
                                        <m:fPr>
                                          <m:ctrlPr>
                                            <a:rPr lang="ko-KR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𝟐</m:t>
                                          </m:r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𝝅</m:t>
                                          </m:r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 </m:t>
                                          </m:r>
                                        </m:num>
                                        <m:den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𝟐𝟒</m:t>
                                          </m:r>
                                          <m:r>
                                            <a:rPr lang="en-US" altLang="ko-KR" sz="2200" b="1" i="1" kern="1200">
                                              <a:solidFill>
                                                <a:schemeClr val="bg1"/>
                                              </a:solidFill>
                                              <a:effectLst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𝒉𝒓</m:t>
                                          </m:r>
                                        </m:den>
                                      </m:f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(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𝒕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−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𝟔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)</m:t>
                                      </m:r>
                                    </m:e>
                                  </m:d>
                                </m:e>
                              </m:func>
                            </m:oMath>
                          </a14:m>
                          <a:r>
                            <a:rPr lang="ko-KR" altLang="ko-KR" sz="2200" dirty="0">
                              <a:solidFill>
                                <a:schemeClr val="bg1"/>
                              </a:solidFill>
                              <a:effectLst/>
                            </a:rPr>
                            <a:t> 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4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Efficiency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altLang="ko-KR" sz="2200" b="0" i="1" smtClean="0">
                                    <a:ln>
                                      <a:noFill/>
                                    </a:ln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  <a:ea typeface="NEXON Football Gothic L" charset="-127"/>
                                    <a:cs typeface="NEXON Football Gothic L" charset="-127"/>
                                  </a:rPr>
                                  <m:t>𝐸</m:t>
                                </m:r>
                              </m:oMath>
                            </m:oMathPara>
                          </a14:m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14:m>
                            <m:oMath xmlns:m="http://schemas.openxmlformats.org/officeDocument/2006/math"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𝑬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=</m:t>
                              </m:r>
                              <m:r>
                                <a:rPr lang="en-US" altLang="ko-KR" sz="2200" b="1" i="1" kern="1200" smtClean="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𝒉</m:t>
                              </m:r>
                              <m:d>
                                <m:d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dPr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𝑭</m:t>
                                  </m:r>
                                </m:e>
                              </m:d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= </m:t>
                              </m:r>
                              <m:f>
                                <m:f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𝟏</m:t>
                                  </m:r>
                                </m:num>
                                <m:den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den>
                              </m:f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 </m:t>
                              </m:r>
                              <m:f>
                                <m:f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𝟏</m:t>
                                  </m:r>
                                </m:num>
                                <m:den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𝟐</m:t>
                                  </m:r>
                                </m:den>
                              </m:f>
                              <m:r>
                                <a:rPr lang="en-US" altLang="ko-KR" sz="2200" b="1" i="1" kern="1200">
                                  <a:solidFill>
                                    <a:schemeClr val="bg1"/>
                                  </a:solidFill>
                                  <a:effectLst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 </m:t>
                              </m:r>
                              <m:func>
                                <m:funcPr>
                                  <m:ctrlPr>
                                    <a:rPr lang="ko-KR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uncPr>
                                <m:fNam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𝐭𝐚𝐧𝐡</m:t>
                                  </m:r>
                                </m:fName>
                                <m:e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</m:t>
                                  </m:r>
                                  <m:r>
                                    <a:rPr lang="en-US" altLang="ko-KR" sz="2200" b="1" i="1" kern="1200" smtClean="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charset="0"/>
                                      <a:ea typeface="+mn-ea"/>
                                      <a:cs typeface="+mn-cs"/>
                                    </a:rPr>
                                    <m:t>𝟑</m:t>
                                  </m:r>
                                  <m:d>
                                    <m:dPr>
                                      <m:ctrlPr>
                                        <a:rPr lang="ko-KR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𝑭</m:t>
                                      </m:r>
                                      <m:r>
                                        <a:rPr lang="en-US" altLang="ko-KR" sz="2200" b="1" i="1" kern="120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−</m:t>
                                      </m:r>
                                      <m:r>
                                        <a:rPr lang="en-US" altLang="ko-KR" sz="2200" b="1" i="1" kern="120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charset="0"/>
                                          <a:ea typeface="+mn-ea"/>
                                          <a:cs typeface="+mn-cs"/>
                                        </a:rPr>
                                        <m:t>𝟎</m:t>
                                      </m:r>
                                      <m:r>
                                        <a:rPr lang="en-US" altLang="ko-KR" sz="2200" b="1" i="1" kern="120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charset="0"/>
                                          <a:ea typeface="+mn-ea"/>
                                          <a:cs typeface="+mn-cs"/>
                                        </a:rPr>
                                        <m:t>.</m:t>
                                      </m:r>
                                      <m:r>
                                        <a:rPr lang="en-US" altLang="ko-KR" sz="2200" b="1" i="1" kern="1200" smtClean="0">
                                          <a:solidFill>
                                            <a:schemeClr val="bg1"/>
                                          </a:solidFill>
                                          <a:effectLst/>
                                          <a:latin typeface="Cambria Math" charset="0"/>
                                          <a:ea typeface="+mn-ea"/>
                                          <a:cs typeface="+mn-cs"/>
                                        </a:rPr>
                                        <m:t>𝟔</m:t>
                                      </m:r>
                                    </m:e>
                                  </m:d>
                                  <m:r>
                                    <a:rPr lang="en-US" altLang="ko-KR" sz="2200" b="1" i="1" kern="1200">
                                      <a:solidFill>
                                        <a:schemeClr val="bg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e>
                              </m:func>
                            </m:oMath>
                          </a14:m>
                          <a:r>
                            <a:rPr lang="ko-KR" altLang="ko-KR" sz="2200" dirty="0">
                              <a:solidFill>
                                <a:schemeClr val="bg1"/>
                              </a:solidFill>
                              <a:effectLst/>
                            </a:rPr>
                            <a:t> 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005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표 3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851712758"/>
                  </p:ext>
                </p:extLst>
              </p:nvPr>
            </p:nvGraphicFramePr>
            <p:xfrm>
              <a:off x="3461266" y="1597757"/>
              <a:ext cx="8127999" cy="3968505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733176">
                      <a:extLst>
                        <a:ext uri="{9D8B030D-6E8A-4147-A177-3AD203B41FA5}">
                          <a16:colId xmlns:a16="http://schemas.microsoft.com/office/drawing/2014/main" xmlns:a14="http://schemas.microsoft.com/office/drawing/2010/main" xmlns="" val="20000"/>
                        </a:ext>
                      </a:extLst>
                    </a:gridCol>
                    <a:gridCol w="603243">
                      <a:extLst>
                        <a:ext uri="{9D8B030D-6E8A-4147-A177-3AD203B41FA5}">
                          <a16:colId xmlns:a16="http://schemas.microsoft.com/office/drawing/2014/main" xmlns:a14="http://schemas.microsoft.com/office/drawing/2010/main" xmlns="" val="20001"/>
                        </a:ext>
                      </a:extLst>
                    </a:gridCol>
                    <a:gridCol w="5791580">
                      <a:extLst>
                        <a:ext uri="{9D8B030D-6E8A-4147-A177-3AD203B41FA5}">
                          <a16:colId xmlns:a16="http://schemas.microsoft.com/office/drawing/2014/main" xmlns:a14="http://schemas.microsoft.com/office/drawing/2010/main" xmlns="" val="20002"/>
                        </a:ext>
                      </a:extLst>
                    </a:gridCol>
                  </a:tblGrid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Variable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bg2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Equation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solidFill>
                          <a:schemeClr val="bg2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xmlns:a14="http://schemas.microsoft.com/office/drawing/2010/main" xmlns="" val="10000"/>
                      </a:ext>
                    </a:extLst>
                  </a:tr>
                  <a:tr h="728345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Fatigue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 rotWithShape="0">
                          <a:blip r:embed="rId2"/>
                          <a:stretch>
                            <a:fillRect l="-288889" t="-89167" r="-964646" b="-356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 rotWithShape="0">
                          <a:blip r:embed="rId2"/>
                          <a:stretch>
                            <a:fillRect l="-40484" t="-89167" r="-421" b="-356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xmlns:a14="http://schemas.microsoft.com/office/drawing/2010/main" xmlns="" val="10001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1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Body Cycle</a:t>
                          </a:r>
                          <a:endParaRPr lang="ko-KR" altLang="en-US" sz="2200" b="0" i="0" dirty="0" smtClean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 rotWithShape="0">
                          <a:blip r:embed="rId2"/>
                          <a:stretch>
                            <a:fillRect l="-288889" t="-212150" r="-964646" b="-300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 rotWithShape="0">
                          <a:blip r:embed="rId2"/>
                          <a:stretch>
                            <a:fillRect l="-40484" t="-212150" r="-421" b="-300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xmlns:a14="http://schemas.microsoft.com/office/drawing/2010/main" xmlns="" val="10002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 rotWithShape="0">
                          <a:blip r:embed="rId2"/>
                          <a:stretch>
                            <a:fillRect l="-288889" t="-315094" r="-964646" b="-20283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 rotWithShape="0">
                          <a:blip r:embed="rId2"/>
                          <a:stretch>
                            <a:fillRect l="-40484" t="-315094" r="-421" b="-20283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xmlns:a14="http://schemas.microsoft.com/office/drawing/2010/main" xmlns="" val="10003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 rotWithShape="0">
                          <a:blip r:embed="rId2"/>
                          <a:stretch>
                            <a:fillRect l="-288889" t="-411215" r="-964646" b="-100935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 rotWithShape="0">
                          <a:blip r:embed="rId2"/>
                          <a:stretch>
                            <a:fillRect l="-40484" t="-411215" r="-421" b="-100935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xmlns:a14="http://schemas.microsoft.com/office/drawing/2010/main" xmlns="" val="10004"/>
                      </a:ext>
                    </a:extLst>
                  </a:tr>
                  <a:tr h="648032">
                    <a:tc>
                      <a:txBody>
                        <a:bodyPr/>
                        <a:lstStyle/>
                        <a:p>
                          <a:pPr algn="ctr" latinLnBrk="1"/>
                          <a:r>
                            <a:rPr lang="en-US" altLang="ko-KR" sz="2200" b="0" i="0" dirty="0" smtClean="0">
                              <a:ln>
                                <a:noFill/>
                              </a:ln>
                              <a:solidFill>
                                <a:schemeClr val="bg1"/>
                              </a:solidFill>
                              <a:latin typeface="NEXON Football Gothic L" charset="-127"/>
                              <a:ea typeface="NEXON Football Gothic L" charset="-127"/>
                              <a:cs typeface="NEXON Football Gothic L" charset="-127"/>
                            </a:rPr>
                            <a:t>Efficiency</a:t>
                          </a:r>
                          <a:endParaRPr lang="ko-KR" altLang="en-US" sz="2200" b="0" i="0" dirty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latin typeface="NEXON Football Gothic L" charset="-127"/>
                            <a:ea typeface="NEXON Football Gothic L" charset="-127"/>
                            <a:cs typeface="NEXON Football Gothic L" charset="-127"/>
                          </a:endParaRPr>
                        </a:p>
                      </a:txBody>
                      <a:tcPr anchor="ctr"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blipFill rotWithShape="0">
                          <a:blip r:embed="rId2"/>
                          <a:stretch>
                            <a:fillRect l="-288889" t="-516038" r="-964646" b="-188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ko-KR"/>
                        </a:p>
                      </a:txBody>
                      <a:tcPr anchor="ctr">
                        <a:lnL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blipFill rotWithShape="0">
                          <a:blip r:embed="rId2"/>
                          <a:stretch>
                            <a:fillRect l="-40484" t="-516038" r="-421" b="-188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xmlns:a14="http://schemas.microsoft.com/office/drawing/2010/main" xmlns="" val="10005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1126428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1"/>
          <p:cNvSpPr txBox="1"/>
          <p:nvPr/>
        </p:nvSpPr>
        <p:spPr>
          <a:xfrm>
            <a:off x="2858533" y="520539"/>
            <a:ext cx="861393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 after the Flight</a:t>
            </a:r>
          </a:p>
        </p:txBody>
      </p:sp>
      <p:pic>
        <p:nvPicPr>
          <p:cNvPr id="8" name="그림 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2038" y="2044608"/>
            <a:ext cx="8840005" cy="2054046"/>
          </a:xfrm>
          <a:prstGeom prst="rect">
            <a:avLst/>
          </a:prstGeom>
        </p:spPr>
      </p:pic>
      <p:cxnSp>
        <p:nvCxnSpPr>
          <p:cNvPr id="12" name="직선 연결선[R] 11"/>
          <p:cNvCxnSpPr>
            <a:cxnSpLocks noChangeAspect="1"/>
          </p:cNvCxnSpPr>
          <p:nvPr/>
        </p:nvCxnSpPr>
        <p:spPr>
          <a:xfrm>
            <a:off x="4371792" y="4192166"/>
            <a:ext cx="5655394" cy="0"/>
          </a:xfrm>
          <a:prstGeom prst="line">
            <a:avLst/>
          </a:prstGeom>
          <a:ln w="25400">
            <a:solidFill>
              <a:schemeClr val="bg1"/>
            </a:solidFill>
            <a:prstDash val="solid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/>
          <p:cNvSpPr/>
          <p:nvPr/>
        </p:nvSpPr>
        <p:spPr>
          <a:xfrm>
            <a:off x="3285813" y="4192166"/>
            <a:ext cx="782204" cy="5078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dirty="0" smtClean="0">
                <a:solidFill>
                  <a:schemeClr val="accent4">
                    <a:lumMod val="40000"/>
                    <a:lumOff val="60000"/>
                  </a:schemeClr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Home</a:t>
            </a:r>
            <a:endParaRPr lang="en-US" altLang="ko-KR" dirty="0">
              <a:solidFill>
                <a:schemeClr val="accent4">
                  <a:lumMod val="40000"/>
                  <a:lumOff val="60000"/>
                </a:schemeClr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  <a:cs typeface="NEXON Football Gothic L" charset="-127"/>
            </a:endParaRPr>
          </a:p>
        </p:txBody>
      </p:sp>
      <p:cxnSp>
        <p:nvCxnSpPr>
          <p:cNvPr id="16" name="직선 연결선[R] 15"/>
          <p:cNvCxnSpPr>
            <a:cxnSpLocks noChangeAspect="1"/>
          </p:cNvCxnSpPr>
          <p:nvPr/>
        </p:nvCxnSpPr>
        <p:spPr>
          <a:xfrm flipH="1">
            <a:off x="2982038" y="4192166"/>
            <a:ext cx="1389754" cy="0"/>
          </a:xfrm>
          <a:prstGeom prst="line">
            <a:avLst/>
          </a:prstGeom>
          <a:ln w="25400">
            <a:solidFill>
              <a:schemeClr val="bg1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/>
          <p:cNvSpPr/>
          <p:nvPr/>
        </p:nvSpPr>
        <p:spPr>
          <a:xfrm>
            <a:off x="6453392" y="4192166"/>
            <a:ext cx="1424219" cy="5078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Adaption</a:t>
            </a:r>
            <a:endParaRPr lang="en-US" altLang="ko-KR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  <a:cs typeface="NEXON Football Gothic L" charset="-127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10262986" y="4175294"/>
            <a:ext cx="1215856" cy="5078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ko-KR" smtClean="0">
                <a:solidFill>
                  <a:schemeClr val="accent1">
                    <a:lumMod val="60000"/>
                    <a:lumOff val="40000"/>
                  </a:schemeClr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  <a:cs typeface="NEXON Football Gothic L" charset="-127"/>
              </a:rPr>
              <a:t>Meeting</a:t>
            </a:r>
            <a:endParaRPr lang="en-US" altLang="ko-KR" dirty="0">
              <a:solidFill>
                <a:schemeClr val="accent1">
                  <a:lumMod val="60000"/>
                  <a:lumOff val="40000"/>
                </a:schemeClr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  <a:cs typeface="NEXON Football Gothic L" charset="-127"/>
            </a:endParaRPr>
          </a:p>
        </p:txBody>
      </p:sp>
      <p:cxnSp>
        <p:nvCxnSpPr>
          <p:cNvPr id="22" name="직선 연결선[R] 21"/>
          <p:cNvCxnSpPr>
            <a:cxnSpLocks noChangeAspect="1"/>
          </p:cNvCxnSpPr>
          <p:nvPr/>
        </p:nvCxnSpPr>
        <p:spPr>
          <a:xfrm>
            <a:off x="10017284" y="4192166"/>
            <a:ext cx="1804759" cy="0"/>
          </a:xfrm>
          <a:prstGeom prst="line">
            <a:avLst/>
          </a:prstGeom>
          <a:ln w="25400">
            <a:solidFill>
              <a:schemeClr val="bg1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그룹 4"/>
          <p:cNvGrpSpPr/>
          <p:nvPr/>
        </p:nvGrpSpPr>
        <p:grpSpPr>
          <a:xfrm>
            <a:off x="4203350" y="1825592"/>
            <a:ext cx="529071" cy="369332"/>
            <a:chOff x="4203350" y="1330292"/>
            <a:chExt cx="529071" cy="369332"/>
          </a:xfrm>
        </p:grpSpPr>
        <p:cxnSp>
          <p:nvCxnSpPr>
            <p:cNvPr id="24" name="직선 연결선[R] 23"/>
            <p:cNvCxnSpPr>
              <a:cxnSpLocks noChangeAspect="1"/>
            </p:cNvCxnSpPr>
            <p:nvPr/>
          </p:nvCxnSpPr>
          <p:spPr>
            <a:xfrm>
              <a:off x="4203350" y="1699624"/>
              <a:ext cx="529071" cy="0"/>
            </a:xfrm>
            <a:prstGeom prst="line">
              <a:avLst/>
            </a:prstGeom>
            <a:ln w="25400">
              <a:solidFill>
                <a:schemeClr val="bg1"/>
              </a:solidFill>
              <a:prstDash val="solid"/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텍스트 상자 25"/>
                <p:cNvSpPr txBox="1"/>
                <p:nvPr/>
              </p:nvSpPr>
              <p:spPr>
                <a:xfrm>
                  <a:off x="4264880" y="1330292"/>
                  <a:ext cx="406009" cy="369332"/>
                </a:xfrm>
                <a:prstGeom prst="rect">
                  <a:avLst/>
                </a:prstGeom>
                <a:noFill/>
                <a:ln w="57150">
                  <a:noFill/>
                </a:ln>
              </p:spPr>
              <p:txBody>
                <a:bodyPr wrap="non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1" lang="ko-KR" altLang="en-US" i="1" smtClean="0">
                            <a:solidFill>
                              <a:schemeClr val="bg1"/>
                            </a:solidFill>
                            <a:latin typeface="Cambria Math" charset="0"/>
                            <a:ea typeface="Cambria Math" charset="0"/>
                            <a:cs typeface="Cambria Math" charset="0"/>
                          </a:rPr>
                          <m:t>𝜑</m:t>
                        </m:r>
                      </m:oMath>
                    </m:oMathPara>
                  </a14:m>
                  <a:endParaRPr kumimoji="1" lang="ko-KR" altLang="en-US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endParaRPr>
                </a:p>
              </p:txBody>
            </p:sp>
          </mc:Choice>
          <mc:Fallback xmlns="">
            <p:sp>
              <p:nvSpPr>
                <p:cNvPr id="26" name="텍스트 상자 25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64880" y="1330292"/>
                  <a:ext cx="406009" cy="369332"/>
                </a:xfrm>
                <a:prstGeom prst="rect">
                  <a:avLst/>
                </a:prstGeom>
                <a:blipFill>
                  <a:blip r:embed="rId3"/>
                  <a:stretch>
                    <a:fillRect b="-4918"/>
                  </a:stretch>
                </a:blipFill>
                <a:ln w="57150">
                  <a:noFill/>
                </a:ln>
              </p:spPr>
              <p:txBody>
                <a:bodyPr/>
                <a:lstStyle/>
                <a:p>
                  <a:r>
                    <a:rPr lang="ko-KR" alt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직사각형 26"/>
              <p:cNvSpPr/>
              <p:nvPr/>
            </p:nvSpPr>
            <p:spPr>
              <a:xfrm>
                <a:off x="5266995" y="4755401"/>
                <a:ext cx="4785734" cy="72872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altLang="ko-KR" sz="16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1600" b="1" i="1" smtClean="0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𝑩</m:t>
                          </m:r>
                        </m:e>
                        <m:sub>
                          <m:r>
                            <a:rPr lang="en-US" altLang="ko-KR" sz="1600" b="1" i="1" smtClean="0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𝒂</m:t>
                          </m:r>
                        </m:sub>
                      </m:sSub>
                      <m:d>
                        <m:dPr>
                          <m:ctrlPr>
                            <a:rPr lang="ko-KR" altLang="en-US" sz="16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ko-KR" altLang="en-US" sz="1600" b="1" i="1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𝒕</m:t>
                          </m:r>
                        </m:e>
                      </m:d>
                      <m:r>
                        <a:rPr lang="ko-KR" altLang="en-US" sz="1600" b="1" i="0" smtClean="0">
                          <a:solidFill>
                            <a:schemeClr val="bg1"/>
                          </a:solidFill>
                          <a:latin typeface="Cambria Math" charset="0"/>
                        </a:rPr>
                        <m:t>=</m:t>
                      </m:r>
                      <m:func>
                        <m:funcPr>
                          <m:ctrlPr>
                            <a:rPr lang="ko-KR" altLang="en-US" sz="16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ko-KR" altLang="en-US" sz="1600" b="1" i="0">
                              <a:solidFill>
                                <a:schemeClr val="bg1"/>
                              </a:solidFill>
                              <a:latin typeface="Cambria Math" charset="0"/>
                            </a:rPr>
                            <m:t>𝐬𝐢𝐧</m:t>
                          </m:r>
                        </m:fName>
                        <m:e>
                          <m:d>
                            <m:dPr>
                              <m:ctrlPr>
                                <a:rPr lang="ko-KR" altLang="en-US" sz="1600" b="1" i="1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ko-KR" altLang="en-US" sz="16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ko-KR" altLang="en-US" sz="1600" b="1" i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𝟐</m:t>
                                  </m:r>
                                  <m:r>
                                    <a:rPr lang="ko-KR" altLang="en-US" sz="1600" b="1" i="1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𝝅</m:t>
                                  </m:r>
                                </m:num>
                                <m:den>
                                  <m:r>
                                    <a:rPr lang="ko-KR" altLang="en-US" sz="1600" b="1" i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𝟐𝟒</m:t>
                                  </m:r>
                                  <m:r>
                                    <a:rPr lang="ko-KR" altLang="en-US" sz="1600" b="1" i="1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𝒉𝒓</m:t>
                                  </m:r>
                                </m:den>
                              </m:f>
                              <m:f>
                                <m:fPr>
                                  <m:ctrlPr>
                                    <a:rPr lang="ko-KR" altLang="en-US" sz="16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d>
                                    <m:dPr>
                                      <m:ctrlPr>
                                        <a:rPr lang="ko-KR" altLang="en-US" sz="16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ko-KR" altLang="en-US" sz="1600" b="1" i="0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𝟕𝟐</m:t>
                                      </m:r>
                                      <m:r>
                                        <a:rPr lang="ko-KR" altLang="en-US" sz="1600" b="1" i="0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+</m:t>
                                      </m:r>
                                      <m:r>
                                        <a:rPr lang="ko-KR" altLang="en-US" sz="1600" b="1" i="1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𝝋</m:t>
                                      </m:r>
                                    </m:e>
                                  </m:d>
                                  <m:r>
                                    <a:rPr lang="ko-KR" altLang="en-US" sz="1600" b="1" i="1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𝒉𝒓</m:t>
                                  </m:r>
                                </m:num>
                                <m:den>
                                  <m:r>
                                    <a:rPr lang="ko-KR" altLang="en-US" sz="1600" b="1" i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𝟕𝟐</m:t>
                                  </m:r>
                                  <m:r>
                                    <a:rPr lang="ko-KR" altLang="en-US" sz="1600" b="1" i="1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𝒉𝒓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ko-KR" altLang="en-US" sz="1600" b="1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ko-KR" altLang="en-US" sz="1600" b="1" i="1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𝒕</m:t>
                                  </m:r>
                                  <m:r>
                                    <a:rPr lang="ko-KR" altLang="en-US" sz="1600" b="1" i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−</m:t>
                                  </m:r>
                                  <m:r>
                                    <a:rPr lang="ko-KR" altLang="en-US" sz="1600" b="1" i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𝟔</m:t>
                                  </m:r>
                                  <m:r>
                                    <a:rPr lang="ko-KR" altLang="en-US" sz="1600" b="1" i="0">
                                      <a:solidFill>
                                        <a:schemeClr val="bg1"/>
                                      </a:solidFill>
                                      <a:latin typeface="Cambria Math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ko-KR" altLang="en-US" sz="1600" b="1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ko-KR" altLang="en-US" sz="1600" b="1" i="0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𝟕𝟒</m:t>
                                      </m:r>
                                      <m:r>
                                        <a:rPr lang="ko-KR" altLang="en-US" sz="1600" b="1" i="1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𝝋</m:t>
                                      </m:r>
                                    </m:num>
                                    <m:den>
                                      <m:r>
                                        <a:rPr lang="ko-KR" altLang="en-US" sz="1600" b="1" i="0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𝟕𝟐</m:t>
                                      </m:r>
                                      <m:r>
                                        <a:rPr lang="ko-KR" altLang="en-US" sz="1600" b="1" i="0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+</m:t>
                                      </m:r>
                                      <m:r>
                                        <a:rPr lang="ko-KR" altLang="en-US" sz="1600" b="1" i="1">
                                          <a:solidFill>
                                            <a:schemeClr val="bg1"/>
                                          </a:solidFill>
                                          <a:latin typeface="Cambria Math" charset="0"/>
                                        </a:rPr>
                                        <m:t>𝝋</m:t>
                                      </m:r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ko-KR" altLang="en-US" sz="1600" b="1" dirty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27" name="직사각형 2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6995" y="4755401"/>
                <a:ext cx="4785734" cy="728726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직사각형 29"/>
              <p:cNvSpPr/>
              <p:nvPr/>
            </p:nvSpPr>
            <p:spPr>
              <a:xfrm>
                <a:off x="10030705" y="4725140"/>
                <a:ext cx="2212657" cy="80823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ko-KR" altLang="en-US" b="1" i="1" smtClean="0">
                              <a:solidFill>
                                <a:schemeClr val="accent1">
                                  <a:lumMod val="60000"/>
                                  <a:lumOff val="40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a:rPr lang="ko-KR" altLang="en-US" b="1" i="1">
                              <a:solidFill>
                                <a:schemeClr val="accent1">
                                  <a:lumMod val="60000"/>
                                  <a:lumOff val="40000"/>
                                </a:schemeClr>
                              </a:solidFill>
                              <a:latin typeface="Cambria Math" charset="0"/>
                            </a:rPr>
                            <m:t>𝐬𝐢𝐧</m:t>
                          </m:r>
                        </m:fName>
                        <m:e>
                          <m:d>
                            <m:dPr>
                              <m:ctrlPr>
                                <a:rPr lang="ko-KR" altLang="en-US" b="1" i="1">
                                  <a:solidFill>
                                    <a:schemeClr val="accent1">
                                      <a:lumMod val="60000"/>
                                      <a:lumOff val="40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begChr m:val=""/>
                                  <m:ctrlPr>
                                    <a:rPr lang="ko-KR" altLang="en-US" b="1" i="1">
                                      <a:solidFill>
                                        <a:schemeClr val="accent1">
                                          <a:lumMod val="60000"/>
                                          <a:lumOff val="40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ko-KR" altLang="en-US" b="1" i="1">
                                          <a:solidFill>
                                            <a:schemeClr val="accent1">
                                              <a:lumMod val="60000"/>
                                              <a:lumOff val="40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ko-KR" altLang="en-US" b="1" i="0">
                                          <a:solidFill>
                                            <a:schemeClr val="accent1">
                                              <a:lumMod val="60000"/>
                                              <a:lumOff val="40000"/>
                                            </a:schemeClr>
                                          </a:solidFill>
                                          <a:latin typeface="Cambria Math" charset="0"/>
                                        </a:rPr>
                                        <m:t>𝟐</m:t>
                                      </m:r>
                                      <m:r>
                                        <a:rPr lang="ko-KR" altLang="en-US" b="1" i="1">
                                          <a:solidFill>
                                            <a:schemeClr val="accent1">
                                              <a:lumMod val="60000"/>
                                              <a:lumOff val="40000"/>
                                            </a:schemeClr>
                                          </a:solidFill>
                                          <a:latin typeface="Cambria Math" charset="0"/>
                                        </a:rPr>
                                        <m:t>𝝅</m:t>
                                      </m:r>
                                    </m:num>
                                    <m:den>
                                      <m:r>
                                        <a:rPr lang="ko-KR" altLang="en-US" b="1" i="0">
                                          <a:solidFill>
                                            <a:schemeClr val="accent1">
                                              <a:lumMod val="60000"/>
                                              <a:lumOff val="40000"/>
                                            </a:schemeClr>
                                          </a:solidFill>
                                          <a:latin typeface="Cambria Math" charset="0"/>
                                        </a:rPr>
                                        <m:t>𝟐𝟒</m:t>
                                      </m:r>
                                      <m:r>
                                        <a:rPr lang="ko-KR" altLang="en-US" b="1" i="1">
                                          <a:solidFill>
                                            <a:schemeClr val="accent1">
                                              <a:lumMod val="60000"/>
                                              <a:lumOff val="40000"/>
                                            </a:schemeClr>
                                          </a:solidFill>
                                          <a:latin typeface="Cambria Math" charset="0"/>
                                        </a:rPr>
                                        <m:t>𝒉𝒓</m:t>
                                      </m:r>
                                    </m:den>
                                  </m:f>
                                  <m:r>
                                    <a:rPr lang="ko-KR" altLang="en-US" b="1" i="0">
                                      <a:solidFill>
                                        <a:schemeClr val="accent1">
                                          <a:lumMod val="60000"/>
                                          <a:lumOff val="4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(</m:t>
                                  </m:r>
                                  <m:r>
                                    <a:rPr lang="ko-KR" altLang="en-US" b="1" i="1">
                                      <a:solidFill>
                                        <a:schemeClr val="accent1">
                                          <a:lumMod val="60000"/>
                                          <a:lumOff val="4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𝒕</m:t>
                                  </m:r>
                                  <m:r>
                                    <a:rPr lang="ko-KR" altLang="en-US" b="1" i="0">
                                      <a:solidFill>
                                        <a:schemeClr val="accent1">
                                          <a:lumMod val="60000"/>
                                          <a:lumOff val="4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−</m:t>
                                  </m:r>
                                  <m:r>
                                    <a:rPr lang="ko-KR" altLang="en-US" b="1" i="0">
                                      <a:solidFill>
                                        <a:schemeClr val="accent1">
                                          <a:lumMod val="60000"/>
                                          <a:lumOff val="4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𝟔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ko-KR" altLang="en-US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30" name="직사각형 2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30705" y="4725140"/>
                <a:ext cx="2212657" cy="80823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그룹 3"/>
          <p:cNvGrpSpPr/>
          <p:nvPr/>
        </p:nvGrpSpPr>
        <p:grpSpPr>
          <a:xfrm>
            <a:off x="10023252" y="2706673"/>
            <a:ext cx="67009" cy="2763307"/>
            <a:chOff x="10023252" y="2211373"/>
            <a:chExt cx="67009" cy="2763307"/>
          </a:xfrm>
        </p:grpSpPr>
        <p:cxnSp>
          <p:nvCxnSpPr>
            <p:cNvPr id="10" name="직선 연결선[R] 9"/>
            <p:cNvCxnSpPr>
              <a:cxnSpLocks noChangeAspect="1"/>
            </p:cNvCxnSpPr>
            <p:nvPr/>
          </p:nvCxnSpPr>
          <p:spPr>
            <a:xfrm>
              <a:off x="10027186" y="2211373"/>
              <a:ext cx="0" cy="1860054"/>
            </a:xfrm>
            <a:prstGeom prst="line">
              <a:avLst/>
            </a:prstGeom>
            <a:ln w="12700">
              <a:solidFill>
                <a:schemeClr val="bg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[R] 33"/>
            <p:cNvCxnSpPr>
              <a:cxnSpLocks noChangeAspect="1"/>
            </p:cNvCxnSpPr>
            <p:nvPr/>
          </p:nvCxnSpPr>
          <p:spPr>
            <a:xfrm>
              <a:off x="10090261" y="4229840"/>
              <a:ext cx="0" cy="744840"/>
            </a:xfrm>
            <a:prstGeom prst="line">
              <a:avLst/>
            </a:prstGeom>
            <a:ln w="12700">
              <a:solidFill>
                <a:schemeClr val="bg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[R] 34"/>
            <p:cNvCxnSpPr>
              <a:cxnSpLocks/>
            </p:cNvCxnSpPr>
            <p:nvPr/>
          </p:nvCxnSpPr>
          <p:spPr>
            <a:xfrm>
              <a:off x="10023252" y="4071427"/>
              <a:ext cx="58955" cy="157376"/>
            </a:xfrm>
            <a:prstGeom prst="line">
              <a:avLst/>
            </a:prstGeom>
            <a:ln w="12700">
              <a:solidFill>
                <a:schemeClr val="bg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그룹 1"/>
          <p:cNvGrpSpPr/>
          <p:nvPr/>
        </p:nvGrpSpPr>
        <p:grpSpPr>
          <a:xfrm>
            <a:off x="4371792" y="2406727"/>
            <a:ext cx="735823" cy="3063253"/>
            <a:chOff x="4371792" y="1911427"/>
            <a:chExt cx="735823" cy="3063253"/>
          </a:xfrm>
        </p:grpSpPr>
        <p:cxnSp>
          <p:nvCxnSpPr>
            <p:cNvPr id="9" name="직선 연결선[R] 8"/>
            <p:cNvCxnSpPr/>
            <p:nvPr/>
          </p:nvCxnSpPr>
          <p:spPr>
            <a:xfrm>
              <a:off x="4371792" y="1911427"/>
              <a:ext cx="552" cy="2160000"/>
            </a:xfrm>
            <a:prstGeom prst="line">
              <a:avLst/>
            </a:prstGeom>
            <a:ln w="12700">
              <a:solidFill>
                <a:schemeClr val="bg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직선 연결선[R] 30"/>
            <p:cNvCxnSpPr>
              <a:cxnSpLocks noChangeAspect="1"/>
            </p:cNvCxnSpPr>
            <p:nvPr/>
          </p:nvCxnSpPr>
          <p:spPr>
            <a:xfrm>
              <a:off x="5107615" y="4229840"/>
              <a:ext cx="0" cy="744840"/>
            </a:xfrm>
            <a:prstGeom prst="line">
              <a:avLst/>
            </a:prstGeom>
            <a:ln w="12700">
              <a:solidFill>
                <a:schemeClr val="bg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직선 연결선[R] 38"/>
            <p:cNvCxnSpPr>
              <a:cxnSpLocks/>
            </p:cNvCxnSpPr>
            <p:nvPr/>
          </p:nvCxnSpPr>
          <p:spPr>
            <a:xfrm>
              <a:off x="4371792" y="4071427"/>
              <a:ext cx="735823" cy="154825"/>
            </a:xfrm>
            <a:prstGeom prst="line">
              <a:avLst/>
            </a:prstGeom>
            <a:ln w="12700">
              <a:solidFill>
                <a:schemeClr val="bg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/>
              <p:cNvSpPr txBox="1"/>
              <p:nvPr/>
            </p:nvSpPr>
            <p:spPr>
              <a:xfrm>
                <a:off x="2861401" y="4813453"/>
                <a:ext cx="2208682" cy="636393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altLang="ko-KR" sz="1600" b="1" i="1" smtClean="0">
                              <a:solidFill>
                                <a:schemeClr val="accent4">
                                  <a:lumMod val="40000"/>
                                  <a:lumOff val="60000"/>
                                </a:schemeClr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funcPr>
                        <m:fName>
                          <m:r>
                            <a:rPr lang="en-US" altLang="ko-KR" sz="1600" b="1" i="0" smtClean="0">
                              <a:solidFill>
                                <a:schemeClr val="accent4">
                                  <a:lumMod val="40000"/>
                                  <a:lumOff val="60000"/>
                                </a:schemeClr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𝐬𝐢𝐧</m:t>
                          </m:r>
                        </m:fName>
                        <m:e>
                          <m:d>
                            <m:dPr>
                              <m:ctrlPr>
                                <a:rPr lang="ko-KR" altLang="en-US" sz="1600" b="1" i="1">
                                  <a:solidFill>
                                    <a:schemeClr val="accent4">
                                      <a:lumMod val="40000"/>
                                      <a:lumOff val="60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d>
                                <m:dPr>
                                  <m:begChr m:val=""/>
                                  <m:ctrlPr>
                                    <a:rPr lang="ko-KR" altLang="en-US" sz="1600" b="1" i="1">
                                      <a:solidFill>
                                        <a:schemeClr val="accent4">
                                          <a:lumMod val="40000"/>
                                          <a:lumOff val="60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ko-KR" altLang="en-US" sz="1600" b="1" i="1">
                                          <a:solidFill>
                                            <a:schemeClr val="accent4">
                                              <a:lumMod val="40000"/>
                                              <a:lumOff val="60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ko-KR" altLang="en-US" sz="1600" b="1" i="1">
                                          <a:solidFill>
                                            <a:schemeClr val="accent4">
                                              <a:lumMod val="40000"/>
                                              <a:lumOff val="60000"/>
                                            </a:schemeClr>
                                          </a:solidFill>
                                          <a:latin typeface="Cambria Math" charset="0"/>
                                        </a:rPr>
                                        <m:t>𝟐</m:t>
                                      </m:r>
                                      <m:r>
                                        <a:rPr lang="ko-KR" altLang="en-US" sz="1600" b="1" i="1">
                                          <a:solidFill>
                                            <a:schemeClr val="accent4">
                                              <a:lumMod val="40000"/>
                                              <a:lumOff val="60000"/>
                                            </a:schemeClr>
                                          </a:solidFill>
                                          <a:latin typeface="Cambria Math" charset="0"/>
                                        </a:rPr>
                                        <m:t>𝝅</m:t>
                                      </m:r>
                                    </m:num>
                                    <m:den>
                                      <m:r>
                                        <a:rPr lang="ko-KR" altLang="en-US" sz="1600" b="1" i="1">
                                          <a:solidFill>
                                            <a:schemeClr val="accent4">
                                              <a:lumMod val="40000"/>
                                              <a:lumOff val="60000"/>
                                            </a:schemeClr>
                                          </a:solidFill>
                                          <a:latin typeface="Cambria Math" charset="0"/>
                                        </a:rPr>
                                        <m:t>𝟐𝟒</m:t>
                                      </m:r>
                                      <m:r>
                                        <a:rPr lang="ko-KR" altLang="en-US" sz="1600" b="1" i="1">
                                          <a:solidFill>
                                            <a:schemeClr val="accent4">
                                              <a:lumMod val="40000"/>
                                              <a:lumOff val="60000"/>
                                            </a:schemeClr>
                                          </a:solidFill>
                                          <a:latin typeface="Cambria Math" charset="0"/>
                                        </a:rPr>
                                        <m:t>𝒉𝒓</m:t>
                                      </m:r>
                                    </m:den>
                                  </m:f>
                                  <m:r>
                                    <a:rPr lang="ko-KR" altLang="en-US" sz="1600" b="1">
                                      <a:solidFill>
                                        <a:schemeClr val="accent4">
                                          <a:lumMod val="40000"/>
                                          <a:lumOff val="6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(</m:t>
                                  </m:r>
                                  <m:r>
                                    <a:rPr lang="ko-KR" altLang="en-US" sz="1600" b="1" i="1">
                                      <a:solidFill>
                                        <a:schemeClr val="accent4">
                                          <a:lumMod val="40000"/>
                                          <a:lumOff val="6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𝒕</m:t>
                                  </m:r>
                                  <m:r>
                                    <a:rPr lang="ko-KR" altLang="en-US" sz="1600" b="1">
                                      <a:solidFill>
                                        <a:schemeClr val="accent4">
                                          <a:lumMod val="40000"/>
                                          <a:lumOff val="6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−</m:t>
                                  </m:r>
                                  <m:r>
                                    <a:rPr lang="ko-KR" altLang="en-US" sz="1600" b="1" i="1">
                                      <a:solidFill>
                                        <a:schemeClr val="accent4">
                                          <a:lumMod val="40000"/>
                                          <a:lumOff val="6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𝟔</m:t>
                                  </m:r>
                                  <m:r>
                                    <a:rPr lang="ko-KR" altLang="en-US" sz="1600" b="1">
                                      <a:solidFill>
                                        <a:schemeClr val="accent4">
                                          <a:lumMod val="40000"/>
                                          <a:lumOff val="6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−</m:t>
                                  </m:r>
                                  <m:r>
                                    <a:rPr lang="ko-KR" altLang="en-US" sz="1600" b="1" i="1">
                                      <a:solidFill>
                                        <a:schemeClr val="accent4">
                                          <a:lumMod val="40000"/>
                                          <a:lumOff val="60000"/>
                                        </a:schemeClr>
                                      </a:solidFill>
                                      <a:latin typeface="Cambria Math" charset="0"/>
                                    </a:rPr>
                                    <m:t>𝝋</m:t>
                                  </m:r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ko-KR" altLang="en-US" sz="16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11" name="TextBox 1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1401" y="4813453"/>
                <a:ext cx="2208682" cy="63639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" name="그룹 6"/>
          <p:cNvGrpSpPr/>
          <p:nvPr/>
        </p:nvGrpSpPr>
        <p:grpSpPr>
          <a:xfrm>
            <a:off x="3411762" y="2231468"/>
            <a:ext cx="8067080" cy="3695700"/>
            <a:chOff x="3405392" y="6429958"/>
            <a:chExt cx="8067080" cy="3695700"/>
          </a:xfrm>
        </p:grpSpPr>
        <p:sp>
          <p:nvSpPr>
            <p:cNvPr id="6" name="직사각형 5"/>
            <p:cNvSpPr/>
            <p:nvPr/>
          </p:nvSpPr>
          <p:spPr>
            <a:xfrm>
              <a:off x="3405392" y="6429958"/>
              <a:ext cx="8067080" cy="369570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" name="직사각형 42"/>
                <p:cNvSpPr/>
                <p:nvPr/>
              </p:nvSpPr>
              <p:spPr>
                <a:xfrm>
                  <a:off x="4007072" y="7455446"/>
                  <a:ext cx="6789936" cy="168783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"/>
                      </m:oMathParaPr>
                      <m:oMath xmlns:m="http://schemas.openxmlformats.org/officeDocument/2006/math">
                        <m:r>
                          <a:rPr lang="ko-KR" altLang="en-US" sz="2800" b="1" i="1" smtClean="0">
                            <a:solidFill>
                              <a:schemeClr val="bg1"/>
                            </a:solidFill>
                            <a:latin typeface="Cambria Math" charset="0"/>
                          </a:rPr>
                          <m:t>𝑩𝒐𝒅𝒚</m:t>
                        </m:r>
                        <m:r>
                          <a:rPr lang="ko-KR" altLang="en-US" sz="2800" b="1" i="0">
                            <a:solidFill>
                              <a:schemeClr val="bg1"/>
                            </a:solidFill>
                            <a:latin typeface="Cambria Math" charset="0"/>
                          </a:rPr>
                          <m:t> </m:t>
                        </m:r>
                        <m:r>
                          <a:rPr lang="ko-KR" altLang="en-US" sz="2800" b="1" i="1">
                            <a:solidFill>
                              <a:schemeClr val="bg1"/>
                            </a:solidFill>
                            <a:latin typeface="Cambria Math" charset="0"/>
                          </a:rPr>
                          <m:t>𝒄𝒚𝒄𝒍𝒆</m:t>
                        </m:r>
                        <m:r>
                          <a:rPr lang="ko-KR" altLang="en-US" sz="2800" b="1" i="1" smtClean="0">
                            <a:solidFill>
                              <a:schemeClr val="bg1"/>
                            </a:solidFill>
                            <a:latin typeface="Cambria Math" charset="0"/>
                          </a:rPr>
                          <m:t> </m:t>
                        </m:r>
                        <m:r>
                          <a:rPr lang="en-US" altLang="ko-KR" sz="2800" b="1" i="1" smtClean="0">
                            <a:solidFill>
                              <a:schemeClr val="bg1"/>
                            </a:solidFill>
                            <a:latin typeface="Cambria Math" charset="0"/>
                          </a:rPr>
                          <m:t>𝑩</m:t>
                        </m:r>
                        <m:d>
                          <m:dPr>
                            <m:ctrlPr>
                              <a:rPr lang="en-US" altLang="ko-KR" sz="2800" b="1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altLang="ko-KR" sz="2800" b="1" i="1" smtClean="0">
                                <a:solidFill>
                                  <a:schemeClr val="bg1"/>
                                </a:solidFill>
                                <a:latin typeface="Cambria Math" charset="0"/>
                              </a:rPr>
                              <m:t>𝒕</m:t>
                            </m:r>
                          </m:e>
                        </m:d>
                        <m:r>
                          <a:rPr lang="en-US" altLang="ko-KR" sz="2800" b="1" i="1" smtClean="0">
                            <a:solidFill>
                              <a:schemeClr val="bg1"/>
                            </a:solidFill>
                            <a:latin typeface="Cambria Math" charset="0"/>
                          </a:rPr>
                          <m:t>=</m:t>
                        </m:r>
                        <m:d>
                          <m:dPr>
                            <m:begChr m:val="{"/>
                            <m:endChr m:val=""/>
                            <m:ctrlPr>
                              <a:rPr lang="mr-IN" altLang="ko-KR" sz="2800" b="1" i="1" smtClean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eqArr>
                              <m:eqArrPr>
                                <m:ctrlPr>
                                  <a:rPr lang="mr-IN" altLang="ko-KR" sz="2800" b="1" i="1" smtClean="0">
                                    <a:solidFill>
                                      <a:schemeClr val="bg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eqArrPr>
                              <m:e>
                                <m:sSub>
                                  <m:sSubPr>
                                    <m:ctrlPr>
                                      <a:rPr lang="ko-KR" altLang="en-US" sz="2800" b="1" i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ko-KR" altLang="en-US" sz="2800" b="1" i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𝑩</m:t>
                                    </m:r>
                                  </m:e>
                                  <m:sub>
                                    <m:r>
                                      <a:rPr lang="ko-KR" altLang="en-US" sz="2800" b="1" i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𝟎</m:t>
                                    </m:r>
                                  </m:sub>
                                </m:sSub>
                                <m:d>
                                  <m:dPr>
                                    <m:ctrlPr>
                                      <a:rPr lang="ko-KR" altLang="en-US" sz="2800" b="1" i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ko-KR" altLang="en-US" sz="2800" b="1" i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𝒕</m:t>
                                    </m:r>
                                  </m:e>
                                </m:d>
                                <m:r>
                                  <a:rPr lang="ko-KR" altLang="en-US" sz="2800" b="1">
                                    <a:solidFill>
                                      <a:schemeClr val="accent4">
                                        <a:lumMod val="40000"/>
                                        <a:lumOff val="60000"/>
                                      </a:schemeClr>
                                    </a:solidFill>
                                    <a:latin typeface="Cambria Math" charset="0"/>
                                  </a:rPr>
                                  <m:t>,</m:t>
                                </m:r>
                                <m:d>
                                  <m:dPr>
                                    <m:ctrlPr>
                                      <a:rPr lang="ko-KR" altLang="en-US" sz="2800" b="1" i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ko-KR" altLang="en-US" sz="2800" b="1" i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𝒕</m:t>
                                    </m:r>
                                    <m:r>
                                      <a:rPr lang="ko-KR" altLang="en-US" sz="2800" b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≤</m:t>
                                    </m:r>
                                    <m:r>
                                      <a:rPr lang="ko-KR" altLang="en-US" sz="2800" b="1" i="1">
                                        <a:solidFill>
                                          <a:schemeClr val="accent4">
                                            <a:lumMod val="40000"/>
                                            <a:lumOff val="6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𝟖</m:t>
                                    </m:r>
                                  </m:e>
                                </m:d>
                                <m:r>
                                  <a:rPr lang="en-US" altLang="ko-KR" sz="2800" b="1" i="1" smtClean="0">
                                    <a:solidFill>
                                      <a:schemeClr val="accent4">
                                        <a:lumMod val="40000"/>
                                        <a:lumOff val="60000"/>
                                      </a:schemeClr>
                                    </a:solidFill>
                                    <a:latin typeface="Cambria Math" charset="0"/>
                                  </a:rPr>
                                  <m:t>            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altLang="ko-KR" sz="2800" b="1" i="1">
                                        <a:solidFill>
                                          <a:schemeClr val="bg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altLang="ko-KR" sz="2800" b="1" i="1"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</a:rPr>
                                      <m:t>𝑩</m:t>
                                    </m:r>
                                  </m:e>
                                  <m:sub>
                                    <m:r>
                                      <a:rPr lang="en-US" altLang="ko-KR" sz="2800" b="1" i="1">
                                        <a:solidFill>
                                          <a:schemeClr val="bg1"/>
                                        </a:solidFill>
                                        <a:latin typeface="Cambria Math" charset="0"/>
                                      </a:rPr>
                                      <m:t>𝒂</m:t>
                                    </m:r>
                                  </m:sub>
                                </m:sSub>
                                <m:r>
                                  <a:rPr lang="ko-KR" altLang="en-US" sz="2800" b="1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(</m:t>
                                </m:r>
                                <m:r>
                                  <a:rPr lang="ko-KR" altLang="en-US" sz="2800" b="1" i="1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𝒕</m:t>
                                </m:r>
                                <m:r>
                                  <a:rPr lang="ko-KR" altLang="en-US" sz="2800" b="1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) , (</m:t>
                                </m:r>
                                <m:r>
                                  <a:rPr lang="ko-KR" altLang="en-US" sz="2800" b="1" i="1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𝟖</m:t>
                                </m:r>
                                <m:r>
                                  <a:rPr lang="ko-KR" altLang="en-US" sz="2800" b="1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≤</m:t>
                                </m:r>
                                <m:r>
                                  <a:rPr lang="ko-KR" altLang="en-US" sz="2800" b="1" i="1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𝒕</m:t>
                                </m:r>
                                <m:r>
                                  <a:rPr lang="ko-KR" altLang="en-US" sz="2800" b="1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≤</m:t>
                                </m:r>
                                <m:r>
                                  <a:rPr lang="ko-KR" altLang="en-US" sz="2800" b="1" i="1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𝟖𝟎</m:t>
                                </m:r>
                                <m:r>
                                  <a:rPr lang="en-US" altLang="ko-KR" sz="2800" b="1" i="1" smtClean="0">
                                    <a:solidFill>
                                      <a:schemeClr val="bg1"/>
                                    </a:solidFill>
                                    <a:latin typeface="Cambria Math" charset="0"/>
                                  </a:rPr>
                                  <m:t>)</m:t>
                                </m:r>
                              </m:e>
                              <m:e>
                                <m:d>
                                  <m:dPr>
                                    <m:begChr m:val=""/>
                                    <m:ctrlPr>
                                      <a:rPr lang="ko-KR" altLang="en-US" sz="2800" b="1" i="1" smtClean="0">
                                        <a:solidFill>
                                          <a:schemeClr val="accent1">
                                            <a:lumMod val="60000"/>
                                            <a:lumOff val="40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sSub>
                                      <m:sSubPr>
                                        <m:ctrlPr>
                                          <a:rPr lang="ko-KR" altLang="en-US" sz="2800" b="1" i="1">
                                            <a:solidFill>
                                              <a:schemeClr val="accent1">
                                                <a:lumMod val="60000"/>
                                                <a:lumOff val="40000"/>
                                              </a:schemeClr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ko-KR" altLang="en-US" sz="2800" b="1" i="1">
                                            <a:solidFill>
                                              <a:schemeClr val="accent1">
                                                <a:lumMod val="60000"/>
                                                <a:lumOff val="40000"/>
                                              </a:schemeClr>
                                            </a:solidFill>
                                            <a:latin typeface="Cambria Math" charset="0"/>
                                          </a:rPr>
                                          <m:t>𝑩</m:t>
                                        </m:r>
                                      </m:e>
                                      <m:sub>
                                        <m:r>
                                          <a:rPr lang="ko-KR" altLang="en-US" sz="2800" b="1" i="1">
                                            <a:solidFill>
                                              <a:schemeClr val="accent1">
                                                <a:lumMod val="60000"/>
                                                <a:lumOff val="40000"/>
                                              </a:schemeClr>
                                            </a:solidFill>
                                            <a:latin typeface="Cambria Math" charset="0"/>
                                          </a:rPr>
                                          <m:t>𝟏</m:t>
                                        </m:r>
                                      </m:sub>
                                    </m:sSub>
                                    <m:r>
                                      <a:rPr lang="ko-KR" altLang="en-US" sz="2800" b="1">
                                        <a:solidFill>
                                          <a:schemeClr val="accent1">
                                            <a:lumMod val="60000"/>
                                            <a:lumOff val="4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(</m:t>
                                    </m:r>
                                    <m:r>
                                      <a:rPr lang="ko-KR" altLang="en-US" sz="2800" b="1" i="1">
                                        <a:solidFill>
                                          <a:schemeClr val="accent1">
                                            <a:lumMod val="60000"/>
                                            <a:lumOff val="4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𝒕</m:t>
                                    </m:r>
                                    <m:r>
                                      <a:rPr lang="ko-KR" altLang="en-US" sz="2800" b="1">
                                        <a:solidFill>
                                          <a:schemeClr val="accent1">
                                            <a:lumMod val="60000"/>
                                            <a:lumOff val="4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) , (</m:t>
                                    </m:r>
                                    <m:r>
                                      <a:rPr lang="ko-KR" altLang="en-US" sz="2800" b="1" i="1">
                                        <a:solidFill>
                                          <a:schemeClr val="accent1">
                                            <a:lumMod val="60000"/>
                                            <a:lumOff val="4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𝟖𝟎</m:t>
                                    </m:r>
                                    <m:r>
                                      <a:rPr lang="ko-KR" altLang="en-US" sz="2800" b="1">
                                        <a:solidFill>
                                          <a:schemeClr val="accent1">
                                            <a:lumMod val="60000"/>
                                            <a:lumOff val="4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≤</m:t>
                                    </m:r>
                                    <m:r>
                                      <a:rPr lang="ko-KR" altLang="en-US" sz="2800" b="1" i="1">
                                        <a:solidFill>
                                          <a:schemeClr val="accent1">
                                            <a:lumMod val="60000"/>
                                            <a:lumOff val="40000"/>
                                          </a:schemeClr>
                                        </a:solidFill>
                                        <a:latin typeface="Cambria Math" charset="0"/>
                                      </a:rPr>
                                      <m:t>𝒕</m:t>
                                    </m:r>
                                  </m:e>
                                </m:d>
                                <m:r>
                                  <a:rPr lang="en-US" altLang="ko-KR" sz="2800" b="1" i="1" smtClean="0">
                                    <a:solidFill>
                                      <a:schemeClr val="accent1">
                                        <a:lumMod val="60000"/>
                                        <a:lumOff val="40000"/>
                                      </a:schemeClr>
                                    </a:solidFill>
                                    <a:latin typeface="Cambria Math" charset="0"/>
                                  </a:rPr>
                                  <m:t>        </m:t>
                                </m:r>
                              </m:e>
                            </m:eqArr>
                          </m:e>
                        </m:d>
                      </m:oMath>
                    </m:oMathPara>
                  </a14:m>
                  <a:endParaRPr lang="ko-KR" altLang="en-US" sz="2800" b="1" dirty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endParaRPr>
                </a:p>
              </p:txBody>
            </p:sp>
          </mc:Choice>
          <mc:Fallback xmlns="">
            <p:sp>
              <p:nvSpPr>
                <p:cNvPr id="43" name="직사각형 4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07072" y="7455446"/>
                  <a:ext cx="6789936" cy="1687834"/>
                </a:xfrm>
                <a:prstGeom prst="rect">
                  <a:avLst/>
                </a:prstGeom>
                <a:blipFill rotWithShape="0"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ko-KR" alt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1951719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9" grpId="0"/>
      <p:bldP spid="20" grpId="0"/>
      <p:bldP spid="27" grpId="0"/>
      <p:bldP spid="30" grpId="0"/>
      <p:bldP spid="1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1"/>
          <p:cNvSpPr txBox="1"/>
          <p:nvPr/>
        </p:nvSpPr>
        <p:spPr>
          <a:xfrm>
            <a:off x="2858533" y="520539"/>
            <a:ext cx="861393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altLang="ko-KR" sz="32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Change of Body Cycle after the Flight</a:t>
            </a:r>
          </a:p>
        </p:txBody>
      </p:sp>
      <p:cxnSp>
        <p:nvCxnSpPr>
          <p:cNvPr id="4" name="직선 연결선 3"/>
          <p:cNvCxnSpPr/>
          <p:nvPr/>
        </p:nvCxnSpPr>
        <p:spPr>
          <a:xfrm>
            <a:off x="7128433" y="2437866"/>
            <a:ext cx="0" cy="30226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>
            <a:off x="7703108" y="2437866"/>
            <a:ext cx="0" cy="30226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" name="차트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2255078"/>
              </p:ext>
            </p:extLst>
          </p:nvPr>
        </p:nvGraphicFramePr>
        <p:xfrm>
          <a:off x="3050617" y="2316348"/>
          <a:ext cx="9043516" cy="32584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7357389" y="5408116"/>
            <a:ext cx="793038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8:00</a:t>
            </a:r>
            <a:endParaRPr lang="ko-KR" altLang="en-US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1" name="직선 화살표 연결선 10"/>
          <p:cNvCxnSpPr/>
          <p:nvPr/>
        </p:nvCxnSpPr>
        <p:spPr>
          <a:xfrm>
            <a:off x="3483533" y="4800066"/>
            <a:ext cx="3644900" cy="0"/>
          </a:xfrm>
          <a:prstGeom prst="straightConnector1">
            <a:avLst/>
          </a:prstGeom>
          <a:ln w="19050">
            <a:solidFill>
              <a:schemeClr val="bg1"/>
            </a:solidFill>
            <a:headEnd type="stealth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4236190" y="4802583"/>
            <a:ext cx="2222500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Home place</a:t>
            </a:r>
            <a:endParaRPr lang="ko-KR" altLang="en-US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6" name="직선 화살표 연결선 15"/>
          <p:cNvCxnSpPr/>
          <p:nvPr/>
        </p:nvCxnSpPr>
        <p:spPr>
          <a:xfrm>
            <a:off x="7703108" y="4800066"/>
            <a:ext cx="3950897" cy="0"/>
          </a:xfrm>
          <a:prstGeom prst="straightConnector1">
            <a:avLst/>
          </a:prstGeom>
          <a:ln w="19050">
            <a:solidFill>
              <a:schemeClr val="bg1"/>
            </a:solidFill>
            <a:headEnd type="stealth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8248848" y="4802582"/>
            <a:ext cx="3299544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 place</a:t>
            </a:r>
            <a:endParaRPr lang="ko-KR" altLang="en-US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19" name="직선 화살표 연결선 18"/>
          <p:cNvCxnSpPr/>
          <p:nvPr/>
        </p:nvCxnSpPr>
        <p:spPr>
          <a:xfrm>
            <a:off x="7128433" y="4800066"/>
            <a:ext cx="574675" cy="0"/>
          </a:xfrm>
          <a:prstGeom prst="straightConnector1">
            <a:avLst/>
          </a:prstGeom>
          <a:ln w="19050">
            <a:solidFill>
              <a:schemeClr val="bg1"/>
            </a:solidFill>
            <a:headEnd type="stealth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/>
          <p:cNvSpPr txBox="1"/>
          <p:nvPr/>
        </p:nvSpPr>
        <p:spPr>
          <a:xfrm>
            <a:off x="6830759" y="4802582"/>
            <a:ext cx="1161688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plane</a:t>
            </a:r>
            <a:endParaRPr lang="ko-KR" altLang="en-US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18" name="그룹 17"/>
          <p:cNvGrpSpPr/>
          <p:nvPr/>
        </p:nvGrpSpPr>
        <p:grpSpPr>
          <a:xfrm>
            <a:off x="3078634" y="1387630"/>
            <a:ext cx="8721972" cy="479032"/>
            <a:chOff x="2869084" y="5154052"/>
            <a:chExt cx="8721972" cy="47903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텍스트 상자 25"/>
                <p:cNvSpPr txBox="1"/>
                <p:nvPr/>
              </p:nvSpPr>
              <p:spPr>
                <a:xfrm>
                  <a:off x="9530982" y="5154052"/>
                  <a:ext cx="1396600" cy="461665"/>
                </a:xfrm>
                <a:prstGeom prst="rect">
                  <a:avLst/>
                </a:prstGeom>
                <a:noFill/>
                <a:ln w="57150">
                  <a:noFill/>
                </a:ln>
              </p:spPr>
              <p:txBody>
                <a:bodyPr wrap="non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1" lang="ko-KR" altLang="en-US" sz="2400" i="1" smtClean="0">
                            <a:solidFill>
                              <a:schemeClr val="bg1"/>
                            </a:solidFill>
                            <a:latin typeface="Cambria Math" charset="0"/>
                            <a:ea typeface="Cambria Math" charset="0"/>
                            <a:cs typeface="Cambria Math" charset="0"/>
                          </a:rPr>
                          <m:t>𝜑</m:t>
                        </m:r>
                        <m:r>
                          <a:rPr kumimoji="1" lang="en-US" altLang="ko-KR" sz="2400" b="0" i="1" smtClean="0">
                            <a:solidFill>
                              <a:schemeClr val="bg1"/>
                            </a:solidFill>
                            <a:latin typeface="Cambria Math" charset="0"/>
                            <a:ea typeface="Cambria Math" charset="0"/>
                            <a:cs typeface="Cambria Math" charset="0"/>
                          </a:rPr>
                          <m:t>=12</m:t>
                        </m:r>
                        <m:r>
                          <a:rPr kumimoji="1" lang="en-US" altLang="ko-KR" sz="2400" b="0" i="1" smtClean="0">
                            <a:solidFill>
                              <a:schemeClr val="bg1"/>
                            </a:solidFill>
                            <a:latin typeface="Cambria Math" charset="0"/>
                            <a:ea typeface="Cambria Math" charset="0"/>
                            <a:cs typeface="Cambria Math" charset="0"/>
                          </a:rPr>
                          <m:t>h</m:t>
                        </m:r>
                      </m:oMath>
                    </m:oMathPara>
                  </a14:m>
                  <a:endParaRPr kumimoji="1" lang="ko-KR" altLang="en-US" sz="2400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endParaRPr>
                </a:p>
              </p:txBody>
            </p:sp>
          </mc:Choice>
          <mc:Fallback xmlns="">
            <p:sp>
              <p:nvSpPr>
                <p:cNvPr id="20" name="텍스트 상자 25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530982" y="5154052"/>
                  <a:ext cx="1396600" cy="461665"/>
                </a:xfrm>
                <a:prstGeom prst="rect">
                  <a:avLst/>
                </a:prstGeom>
                <a:blipFill rotWithShape="0">
                  <a:blip r:embed="rId3"/>
                  <a:stretch>
                    <a:fillRect b="-8000"/>
                  </a:stretch>
                </a:blipFill>
                <a:ln w="57150">
                  <a:noFill/>
                </a:ln>
              </p:spPr>
              <p:txBody>
                <a:bodyPr/>
                <a:lstStyle/>
                <a:p>
                  <a:r>
                    <a:rPr lang="ko-KR" alt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1" name="직사각형 20"/>
            <p:cNvSpPr/>
            <p:nvPr/>
          </p:nvSpPr>
          <p:spPr>
            <a:xfrm>
              <a:off x="2869084" y="5171419"/>
              <a:ext cx="872197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4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  <a:cs typeface="NEXON Football Gothic L" charset="-127"/>
                </a:rPr>
                <a:t>Fatigue value before, while, and after the flight.</a:t>
              </a:r>
              <a:endParaRPr lang="ko-KR" altLang="en-US" sz="2400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8038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AsOne/>
      </p:bldGraphic>
      <p:bldP spid="8" grpId="0"/>
      <p:bldP spid="12" grpId="0"/>
      <p:bldP spid="17" grpId="0"/>
      <p:bldP spid="1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Definition of productive meeting</a:t>
            </a:r>
          </a:p>
        </p:txBody>
      </p:sp>
      <p:graphicFrame>
        <p:nvGraphicFramePr>
          <p:cNvPr id="18" name="차트 1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84818673"/>
              </p:ext>
            </p:extLst>
          </p:nvPr>
        </p:nvGraphicFramePr>
        <p:xfrm>
          <a:off x="3303578" y="1435450"/>
          <a:ext cx="3280102" cy="40950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3657600" y="3490515"/>
            <a:ext cx="6891688" cy="461665"/>
            <a:chOff x="3657600" y="3490515"/>
            <a:chExt cx="6891688" cy="461665"/>
          </a:xfrm>
        </p:grpSpPr>
        <p:cxnSp>
          <p:nvCxnSpPr>
            <p:cNvPr id="6" name="직선 연결선 5"/>
            <p:cNvCxnSpPr/>
            <p:nvPr/>
          </p:nvCxnSpPr>
          <p:spPr>
            <a:xfrm>
              <a:off x="3657600" y="3728715"/>
              <a:ext cx="6891688" cy="0"/>
            </a:xfrm>
            <a:prstGeom prst="line">
              <a:avLst/>
            </a:prstGeom>
            <a:ln w="38100" cap="rnd">
              <a:solidFill>
                <a:schemeClr val="bg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TextBox 11"/>
            <p:cNvSpPr txBox="1"/>
            <p:nvPr/>
          </p:nvSpPr>
          <p:spPr>
            <a:xfrm>
              <a:off x="6583680" y="3490515"/>
              <a:ext cx="2136808" cy="461665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Best efficient</a:t>
              </a:r>
              <a:endParaRPr lang="ko-KR" altLang="en-US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3657600" y="1543261"/>
            <a:ext cx="6891688" cy="461665"/>
            <a:chOff x="3657600" y="1543261"/>
            <a:chExt cx="6891688" cy="461665"/>
          </a:xfrm>
        </p:grpSpPr>
        <p:cxnSp>
          <p:nvCxnSpPr>
            <p:cNvPr id="21" name="직선 연결선 20"/>
            <p:cNvCxnSpPr/>
            <p:nvPr/>
          </p:nvCxnSpPr>
          <p:spPr>
            <a:xfrm>
              <a:off x="3657600" y="1784414"/>
              <a:ext cx="6891688" cy="0"/>
            </a:xfrm>
            <a:prstGeom prst="line">
              <a:avLst/>
            </a:prstGeom>
            <a:ln w="38100" cap="rnd">
              <a:solidFill>
                <a:schemeClr val="bg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extBox 22"/>
            <p:cNvSpPr txBox="1"/>
            <p:nvPr/>
          </p:nvSpPr>
          <p:spPr>
            <a:xfrm>
              <a:off x="6583680" y="1543261"/>
              <a:ext cx="2300438" cy="461665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Worst efficient</a:t>
              </a:r>
              <a:endParaRPr lang="ko-KR" altLang="en-US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cxnSp>
        <p:nvCxnSpPr>
          <p:cNvPr id="30" name="직선 화살표 연결선 29"/>
          <p:cNvCxnSpPr/>
          <p:nvPr/>
        </p:nvCxnSpPr>
        <p:spPr>
          <a:xfrm>
            <a:off x="9134375" y="1784414"/>
            <a:ext cx="0" cy="856192"/>
          </a:xfrm>
          <a:prstGeom prst="straightConnector1">
            <a:avLst/>
          </a:prstGeom>
          <a:ln w="25400">
            <a:solidFill>
              <a:srgbClr val="FF7C8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화살표 연결선 30"/>
          <p:cNvCxnSpPr/>
          <p:nvPr/>
        </p:nvCxnSpPr>
        <p:spPr>
          <a:xfrm>
            <a:off x="9134375" y="2640606"/>
            <a:ext cx="0" cy="1068852"/>
          </a:xfrm>
          <a:prstGeom prst="straightConnector1">
            <a:avLst/>
          </a:prstGeom>
          <a:ln w="25400">
            <a:solidFill>
              <a:srgbClr val="47CFFF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9156417" y="2980658"/>
            <a:ext cx="2528654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</a:t>
            </a:r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roductive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9156417" y="1996983"/>
            <a:ext cx="2528654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Non-productive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3657600" y="2418709"/>
            <a:ext cx="6891688" cy="461665"/>
            <a:chOff x="3657600" y="2525039"/>
            <a:chExt cx="6891688" cy="461665"/>
          </a:xfrm>
        </p:grpSpPr>
        <p:cxnSp>
          <p:nvCxnSpPr>
            <p:cNvPr id="24" name="직선 연결선 23"/>
            <p:cNvCxnSpPr/>
            <p:nvPr/>
          </p:nvCxnSpPr>
          <p:spPr>
            <a:xfrm>
              <a:off x="3657600" y="2746936"/>
              <a:ext cx="6891688" cy="0"/>
            </a:xfrm>
            <a:prstGeom prst="line">
              <a:avLst/>
            </a:prstGeom>
            <a:ln w="38100" cap="rnd">
              <a:solidFill>
                <a:schemeClr val="bg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extBox 34"/>
            <p:cNvSpPr txBox="1"/>
            <p:nvPr/>
          </p:nvSpPr>
          <p:spPr>
            <a:xfrm>
              <a:off x="6583680" y="2525039"/>
              <a:ext cx="1963554" cy="461665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Critical value</a:t>
              </a:r>
              <a:endParaRPr lang="ko-KR" altLang="en-US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직사각형 35"/>
              <p:cNvSpPr/>
              <p:nvPr/>
            </p:nvSpPr>
            <p:spPr>
              <a:xfrm>
                <a:off x="5886113" y="4844794"/>
                <a:ext cx="4584204" cy="91018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𝒉</m:t>
                      </m:r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𝑳</m:t>
                      </m:r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)= </m:t>
                      </m:r>
                      <m:f>
                        <m:fPr>
                          <m:ctrlPr>
                            <a:rPr lang="ko-KR" altLang="en-US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𝒉</m:t>
                          </m:r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b>
                            <m:sSubPr>
                              <m:ctrlPr>
                                <a:rPr lang="en-US" altLang="ko-KR" sz="2800" b="1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ko-KR" sz="2800" b="1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b>
                              <m:r>
                                <a:rPr lang="en-US" altLang="ko-KR" sz="2800" b="1" i="0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𝐦𝐚𝐱</m:t>
                              </m:r>
                            </m:sub>
                          </m:sSub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altLang="ko-KR" sz="2800" b="1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altLang="ko-KR" sz="2800" b="1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𝒉</m:t>
                              </m:r>
                              <m:r>
                                <a:rPr lang="en-US" altLang="ko-KR" sz="2800" b="1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en-US" altLang="ko-KR" sz="2800" b="1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𝑭</m:t>
                              </m:r>
                            </m:e>
                            <m:sub>
                              <m:r>
                                <a:rPr lang="en-US" altLang="ko-KR" sz="2800" b="1" i="1" smtClean="0">
                                  <a:solidFill>
                                    <a:schemeClr val="bg1"/>
                                  </a:solidFill>
                                  <a:latin typeface="Cambria Math" panose="02040503050406030204" pitchFamily="18" charset="0"/>
                                </a:rPr>
                                <m:t>𝒎𝒊𝒏</m:t>
                              </m:r>
                            </m:sub>
                          </m:sSub>
                          <m:r>
                            <a:rPr lang="en-US" altLang="ko-KR" sz="28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num>
                        <m:den>
                          <m:r>
                            <a:rPr lang="ko-KR" altLang="en-US" sz="2800" b="1" i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</m:oMath>
                  </m:oMathPara>
                </a14:m>
                <a:endParaRPr lang="ko-KR" altLang="en-US" sz="2800" b="1" dirty="0"/>
              </a:p>
            </p:txBody>
          </p:sp>
        </mc:Choice>
        <mc:Fallback xmlns="">
          <p:sp>
            <p:nvSpPr>
              <p:cNvPr id="36" name="직사각형 3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86113" y="4844794"/>
                <a:ext cx="4584204" cy="91018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직사각형 37"/>
          <p:cNvSpPr/>
          <p:nvPr/>
        </p:nvSpPr>
        <p:spPr>
          <a:xfrm>
            <a:off x="3379778" y="3961320"/>
            <a:ext cx="722322" cy="162547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직사각형 38"/>
          <p:cNvSpPr/>
          <p:nvPr/>
        </p:nvSpPr>
        <p:spPr>
          <a:xfrm>
            <a:off x="3379778" y="1064295"/>
            <a:ext cx="722322" cy="41970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/>
          <p:cNvSpPr txBox="1"/>
          <p:nvPr/>
        </p:nvSpPr>
        <p:spPr>
          <a:xfrm>
            <a:off x="4102100" y="5127299"/>
            <a:ext cx="1963554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Critical value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297500" y="2458648"/>
            <a:ext cx="462690" cy="40011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L</a:t>
            </a:r>
            <a:endParaRPr lang="ko-KR" altLang="en-US" sz="20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42934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8" grpId="0">
        <p:bldAsOne/>
      </p:bldGraphic>
      <p:bldP spid="33" grpId="0"/>
      <p:bldP spid="34" grpId="0"/>
      <p:bldP spid="36" grpId="0"/>
      <p:bldP spid="37" grpId="0"/>
      <p:bldP spid="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그룹 21"/>
          <p:cNvGrpSpPr/>
          <p:nvPr/>
        </p:nvGrpSpPr>
        <p:grpSpPr>
          <a:xfrm>
            <a:off x="2869084" y="1387630"/>
            <a:ext cx="8721972" cy="479032"/>
            <a:chOff x="2869084" y="5154052"/>
            <a:chExt cx="8721972" cy="47903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텍스트 상자 25"/>
                <p:cNvSpPr txBox="1"/>
                <p:nvPr/>
              </p:nvSpPr>
              <p:spPr>
                <a:xfrm>
                  <a:off x="9530982" y="5154052"/>
                  <a:ext cx="1396600" cy="461665"/>
                </a:xfrm>
                <a:prstGeom prst="rect">
                  <a:avLst/>
                </a:prstGeom>
                <a:noFill/>
                <a:ln w="57150">
                  <a:noFill/>
                </a:ln>
              </p:spPr>
              <p:txBody>
                <a:bodyPr wrap="non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1" lang="ko-KR" altLang="en-US" sz="2400" i="1" smtClean="0">
                            <a:solidFill>
                              <a:schemeClr val="bg1"/>
                            </a:solidFill>
                            <a:latin typeface="Cambria Math" charset="0"/>
                            <a:ea typeface="Cambria Math" charset="0"/>
                            <a:cs typeface="Cambria Math" charset="0"/>
                          </a:rPr>
                          <m:t>𝜑</m:t>
                        </m:r>
                        <m:r>
                          <a:rPr kumimoji="1" lang="en-US" altLang="ko-KR" sz="2400" b="0" i="1" smtClean="0">
                            <a:solidFill>
                              <a:schemeClr val="bg1"/>
                            </a:solidFill>
                            <a:latin typeface="Cambria Math" charset="0"/>
                            <a:ea typeface="Cambria Math" charset="0"/>
                            <a:cs typeface="Cambria Math" charset="0"/>
                          </a:rPr>
                          <m:t>=12</m:t>
                        </m:r>
                        <m:r>
                          <a:rPr kumimoji="1" lang="en-US" altLang="ko-KR" sz="2400" b="0" i="1" smtClean="0">
                            <a:solidFill>
                              <a:schemeClr val="bg1"/>
                            </a:solidFill>
                            <a:latin typeface="Cambria Math" charset="0"/>
                            <a:ea typeface="Cambria Math" charset="0"/>
                            <a:cs typeface="Cambria Math" charset="0"/>
                          </a:rPr>
                          <m:t>h</m:t>
                        </m:r>
                      </m:oMath>
                    </m:oMathPara>
                  </a14:m>
                  <a:endParaRPr kumimoji="1" lang="ko-KR" altLang="en-US" sz="2400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endParaRPr>
                </a:p>
              </p:txBody>
            </p:sp>
          </mc:Choice>
          <mc:Fallback xmlns="">
            <p:sp>
              <p:nvSpPr>
                <p:cNvPr id="25" name="텍스트 상자 25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530982" y="5154052"/>
                  <a:ext cx="1396600" cy="461665"/>
                </a:xfrm>
                <a:prstGeom prst="rect">
                  <a:avLst/>
                </a:prstGeom>
                <a:blipFill rotWithShape="0">
                  <a:blip r:embed="rId2"/>
                  <a:stretch>
                    <a:fillRect b="-8000"/>
                  </a:stretch>
                </a:blipFill>
                <a:ln w="57150">
                  <a:noFill/>
                </a:ln>
              </p:spPr>
              <p:txBody>
                <a:bodyPr/>
                <a:lstStyle/>
                <a:p>
                  <a:r>
                    <a:rPr lang="ko-KR" alt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6" name="직사각형 25"/>
            <p:cNvSpPr/>
            <p:nvPr/>
          </p:nvSpPr>
          <p:spPr>
            <a:xfrm>
              <a:off x="2869084" y="5171419"/>
              <a:ext cx="872197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4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  <a:cs typeface="NEXON Football Gothic L" charset="-127"/>
                </a:rPr>
                <a:t>Fatigue value before, while, and after the flight.</a:t>
              </a:r>
              <a:endParaRPr lang="ko-KR" altLang="en-US" sz="2400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cxnSp>
        <p:nvCxnSpPr>
          <p:cNvPr id="27" name="직선 연결선 26"/>
          <p:cNvCxnSpPr/>
          <p:nvPr/>
        </p:nvCxnSpPr>
        <p:spPr>
          <a:xfrm>
            <a:off x="7128433" y="2437866"/>
            <a:ext cx="0" cy="30226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/>
          <p:cNvCxnSpPr/>
          <p:nvPr/>
        </p:nvCxnSpPr>
        <p:spPr>
          <a:xfrm>
            <a:off x="7703108" y="2437866"/>
            <a:ext cx="0" cy="30226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9" name="차트 2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57858754"/>
              </p:ext>
            </p:extLst>
          </p:nvPr>
        </p:nvGraphicFramePr>
        <p:xfrm>
          <a:off x="3050617" y="2316348"/>
          <a:ext cx="9043516" cy="32584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2" name="TextBox 31"/>
          <p:cNvSpPr txBox="1"/>
          <p:nvPr/>
        </p:nvSpPr>
        <p:spPr>
          <a:xfrm>
            <a:off x="7357389" y="5408116"/>
            <a:ext cx="793038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8:00</a:t>
            </a:r>
            <a:endParaRPr lang="ko-KR" altLang="en-US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40" name="직선 화살표 연결선 39"/>
          <p:cNvCxnSpPr/>
          <p:nvPr/>
        </p:nvCxnSpPr>
        <p:spPr>
          <a:xfrm>
            <a:off x="3483533" y="4800066"/>
            <a:ext cx="3644900" cy="0"/>
          </a:xfrm>
          <a:prstGeom prst="straightConnector1">
            <a:avLst/>
          </a:prstGeom>
          <a:ln w="19050">
            <a:solidFill>
              <a:schemeClr val="bg1"/>
            </a:solidFill>
            <a:headEnd type="stealth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4236190" y="4802583"/>
            <a:ext cx="2222500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Home place</a:t>
            </a:r>
            <a:endParaRPr lang="ko-KR" altLang="en-US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42" name="직선 화살표 연결선 41"/>
          <p:cNvCxnSpPr/>
          <p:nvPr/>
        </p:nvCxnSpPr>
        <p:spPr>
          <a:xfrm>
            <a:off x="7703108" y="4800066"/>
            <a:ext cx="3950897" cy="0"/>
          </a:xfrm>
          <a:prstGeom prst="straightConnector1">
            <a:avLst/>
          </a:prstGeom>
          <a:ln w="19050">
            <a:solidFill>
              <a:schemeClr val="bg1"/>
            </a:solidFill>
            <a:headEnd type="stealth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8248848" y="4802582"/>
            <a:ext cx="3299544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 place</a:t>
            </a:r>
            <a:endParaRPr lang="ko-KR" altLang="en-US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44" name="직선 화살표 연결선 43"/>
          <p:cNvCxnSpPr/>
          <p:nvPr/>
        </p:nvCxnSpPr>
        <p:spPr>
          <a:xfrm>
            <a:off x="7128433" y="4800066"/>
            <a:ext cx="574675" cy="0"/>
          </a:xfrm>
          <a:prstGeom prst="straightConnector1">
            <a:avLst/>
          </a:prstGeom>
          <a:ln w="19050">
            <a:solidFill>
              <a:schemeClr val="bg1"/>
            </a:solidFill>
            <a:headEnd type="stealth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6830759" y="4802582"/>
            <a:ext cx="1161688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plane</a:t>
            </a:r>
            <a:endParaRPr lang="ko-KR" altLang="en-US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Definition of productive meeting</a:t>
            </a:r>
          </a:p>
        </p:txBody>
      </p:sp>
      <p:cxnSp>
        <p:nvCxnSpPr>
          <p:cNvPr id="47" name="직선 연결선 46"/>
          <p:cNvCxnSpPr/>
          <p:nvPr/>
        </p:nvCxnSpPr>
        <p:spPr>
          <a:xfrm>
            <a:off x="3483533" y="3750236"/>
            <a:ext cx="8170472" cy="0"/>
          </a:xfrm>
          <a:prstGeom prst="line">
            <a:avLst/>
          </a:prstGeom>
          <a:ln w="38100" cap="rnd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자유형 47"/>
          <p:cNvSpPr/>
          <p:nvPr/>
        </p:nvSpPr>
        <p:spPr>
          <a:xfrm>
            <a:off x="7707314" y="3749676"/>
            <a:ext cx="503236" cy="630238"/>
          </a:xfrm>
          <a:custGeom>
            <a:avLst/>
            <a:gdLst>
              <a:gd name="connsiteX0" fmla="*/ 0 w 681037"/>
              <a:gd name="connsiteY0" fmla="*/ 1011238 h 1011238"/>
              <a:gd name="connsiteX1" fmla="*/ 265112 w 681037"/>
              <a:gd name="connsiteY1" fmla="*/ 901700 h 1011238"/>
              <a:gd name="connsiteX2" fmla="*/ 681037 w 681037"/>
              <a:gd name="connsiteY2" fmla="*/ 0 h 101123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842962 w 842962"/>
              <a:gd name="connsiteY2" fmla="*/ 0 h 123348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766761 w 842962"/>
              <a:gd name="connsiteY2" fmla="*/ 76200 h 1233488"/>
              <a:gd name="connsiteX3" fmla="*/ 842962 w 842962"/>
              <a:gd name="connsiteY3" fmla="*/ 0 h 123348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766761 w 842962"/>
              <a:gd name="connsiteY2" fmla="*/ 76200 h 1233488"/>
              <a:gd name="connsiteX3" fmla="*/ 842962 w 842962"/>
              <a:gd name="connsiteY3" fmla="*/ 0 h 123348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766761 w 842962"/>
              <a:gd name="connsiteY2" fmla="*/ 76200 h 1233488"/>
              <a:gd name="connsiteX3" fmla="*/ 842962 w 842962"/>
              <a:gd name="connsiteY3" fmla="*/ 0 h 123348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766761 w 842962"/>
              <a:gd name="connsiteY2" fmla="*/ 76200 h 1233488"/>
              <a:gd name="connsiteX3" fmla="*/ 842962 w 842962"/>
              <a:gd name="connsiteY3" fmla="*/ 0 h 123348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766761 w 842962"/>
              <a:gd name="connsiteY2" fmla="*/ 76200 h 1233488"/>
              <a:gd name="connsiteX3" fmla="*/ 842962 w 842962"/>
              <a:gd name="connsiteY3" fmla="*/ 0 h 123348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525461 w 842962"/>
              <a:gd name="connsiteY2" fmla="*/ 571500 h 1233488"/>
              <a:gd name="connsiteX3" fmla="*/ 766761 w 842962"/>
              <a:gd name="connsiteY3" fmla="*/ 76200 h 1233488"/>
              <a:gd name="connsiteX4" fmla="*/ 842962 w 842962"/>
              <a:gd name="connsiteY4" fmla="*/ 0 h 123348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525461 w 842962"/>
              <a:gd name="connsiteY2" fmla="*/ 571500 h 1233488"/>
              <a:gd name="connsiteX3" fmla="*/ 766761 w 842962"/>
              <a:gd name="connsiteY3" fmla="*/ 76200 h 1233488"/>
              <a:gd name="connsiteX4" fmla="*/ 842962 w 842962"/>
              <a:gd name="connsiteY4" fmla="*/ 0 h 1233488"/>
              <a:gd name="connsiteX0" fmla="*/ 0 w 842962"/>
              <a:gd name="connsiteY0" fmla="*/ 1233488 h 1233488"/>
              <a:gd name="connsiteX1" fmla="*/ 265112 w 842962"/>
              <a:gd name="connsiteY1" fmla="*/ 1123950 h 1233488"/>
              <a:gd name="connsiteX2" fmla="*/ 515936 w 842962"/>
              <a:gd name="connsiteY2" fmla="*/ 574675 h 1233488"/>
              <a:gd name="connsiteX3" fmla="*/ 766761 w 842962"/>
              <a:gd name="connsiteY3" fmla="*/ 76200 h 1233488"/>
              <a:gd name="connsiteX4" fmla="*/ 842962 w 842962"/>
              <a:gd name="connsiteY4" fmla="*/ 0 h 1233488"/>
              <a:gd name="connsiteX0" fmla="*/ 0 w 842962"/>
              <a:gd name="connsiteY0" fmla="*/ 1233488 h 1233488"/>
              <a:gd name="connsiteX1" fmla="*/ 277812 w 842962"/>
              <a:gd name="connsiteY1" fmla="*/ 1085850 h 1233488"/>
              <a:gd name="connsiteX2" fmla="*/ 515936 w 842962"/>
              <a:gd name="connsiteY2" fmla="*/ 574675 h 1233488"/>
              <a:gd name="connsiteX3" fmla="*/ 766761 w 842962"/>
              <a:gd name="connsiteY3" fmla="*/ 76200 h 1233488"/>
              <a:gd name="connsiteX4" fmla="*/ 842962 w 842962"/>
              <a:gd name="connsiteY4" fmla="*/ 0 h 1233488"/>
              <a:gd name="connsiteX0" fmla="*/ 0 w 842962"/>
              <a:gd name="connsiteY0" fmla="*/ 1233488 h 1233488"/>
              <a:gd name="connsiteX1" fmla="*/ 277812 w 842962"/>
              <a:gd name="connsiteY1" fmla="*/ 1085850 h 1233488"/>
              <a:gd name="connsiteX2" fmla="*/ 515936 w 842962"/>
              <a:gd name="connsiteY2" fmla="*/ 574675 h 1233488"/>
              <a:gd name="connsiteX3" fmla="*/ 842962 w 842962"/>
              <a:gd name="connsiteY3" fmla="*/ 0 h 1233488"/>
              <a:gd name="connsiteX0" fmla="*/ 0 w 515936"/>
              <a:gd name="connsiteY0" fmla="*/ 658813 h 658813"/>
              <a:gd name="connsiteX1" fmla="*/ 277812 w 515936"/>
              <a:gd name="connsiteY1" fmla="*/ 511175 h 658813"/>
              <a:gd name="connsiteX2" fmla="*/ 515936 w 515936"/>
              <a:gd name="connsiteY2" fmla="*/ 0 h 658813"/>
              <a:gd name="connsiteX0" fmla="*/ 0 w 503236"/>
              <a:gd name="connsiteY0" fmla="*/ 630238 h 630238"/>
              <a:gd name="connsiteX1" fmla="*/ 277812 w 503236"/>
              <a:gd name="connsiteY1" fmla="*/ 482600 h 630238"/>
              <a:gd name="connsiteX2" fmla="*/ 503236 w 503236"/>
              <a:gd name="connsiteY2" fmla="*/ 0 h 630238"/>
              <a:gd name="connsiteX0" fmla="*/ 0 w 503236"/>
              <a:gd name="connsiteY0" fmla="*/ 630238 h 630238"/>
              <a:gd name="connsiteX1" fmla="*/ 277812 w 503236"/>
              <a:gd name="connsiteY1" fmla="*/ 482600 h 630238"/>
              <a:gd name="connsiteX2" fmla="*/ 503236 w 503236"/>
              <a:gd name="connsiteY2" fmla="*/ 0 h 630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3236" h="630238">
                <a:moveTo>
                  <a:pt x="0" y="630238"/>
                </a:moveTo>
                <a:cubicBezTo>
                  <a:pt x="126471" y="603250"/>
                  <a:pt x="193939" y="587640"/>
                  <a:pt x="277812" y="482600"/>
                </a:cubicBezTo>
                <a:cubicBezTo>
                  <a:pt x="361685" y="377560"/>
                  <a:pt x="418569" y="177800"/>
                  <a:pt x="503236" y="0"/>
                </a:cubicBezTo>
              </a:path>
            </a:pathLst>
          </a:custGeom>
          <a:noFill/>
          <a:ln w="57150" cap="rnd">
            <a:solidFill>
              <a:srgbClr val="FFFF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자유형 48"/>
          <p:cNvSpPr/>
          <p:nvPr/>
        </p:nvSpPr>
        <p:spPr>
          <a:xfrm>
            <a:off x="8991600" y="3749676"/>
            <a:ext cx="419099" cy="871007"/>
          </a:xfrm>
          <a:custGeom>
            <a:avLst/>
            <a:gdLst>
              <a:gd name="connsiteX0" fmla="*/ 0 w 382772"/>
              <a:gd name="connsiteY0" fmla="*/ 935665 h 935665"/>
              <a:gd name="connsiteX1" fmla="*/ 382772 w 382772"/>
              <a:gd name="connsiteY1" fmla="*/ 0 h 935665"/>
              <a:gd name="connsiteX0" fmla="*/ 0 w 382772"/>
              <a:gd name="connsiteY0" fmla="*/ 935665 h 935665"/>
              <a:gd name="connsiteX1" fmla="*/ 88927 w 382772"/>
              <a:gd name="connsiteY1" fmla="*/ 833344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8927 w 382772"/>
              <a:gd name="connsiteY1" fmla="*/ 833344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2772" h="935665">
                <a:moveTo>
                  <a:pt x="0" y="935665"/>
                </a:moveTo>
                <a:cubicBezTo>
                  <a:pt x="43014" y="935098"/>
                  <a:pt x="66376" y="883746"/>
                  <a:pt x="85061" y="849260"/>
                </a:cubicBezTo>
                <a:cubicBezTo>
                  <a:pt x="103746" y="814774"/>
                  <a:pt x="284824" y="277781"/>
                  <a:pt x="382772" y="0"/>
                </a:cubicBezTo>
              </a:path>
            </a:pathLst>
          </a:custGeom>
          <a:noFill/>
          <a:ln w="57150" cap="rnd">
            <a:solidFill>
              <a:srgbClr val="FFFF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자유형 49"/>
          <p:cNvSpPr/>
          <p:nvPr/>
        </p:nvSpPr>
        <p:spPr>
          <a:xfrm>
            <a:off x="10278534" y="3749676"/>
            <a:ext cx="294216" cy="758824"/>
          </a:xfrm>
          <a:custGeom>
            <a:avLst/>
            <a:gdLst>
              <a:gd name="connsiteX0" fmla="*/ 0 w 382772"/>
              <a:gd name="connsiteY0" fmla="*/ 935665 h 935665"/>
              <a:gd name="connsiteX1" fmla="*/ 382772 w 382772"/>
              <a:gd name="connsiteY1" fmla="*/ 0 h 935665"/>
              <a:gd name="connsiteX0" fmla="*/ 0 w 382772"/>
              <a:gd name="connsiteY0" fmla="*/ 935665 h 935665"/>
              <a:gd name="connsiteX1" fmla="*/ 88927 w 382772"/>
              <a:gd name="connsiteY1" fmla="*/ 833344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8927 w 382772"/>
              <a:gd name="connsiteY1" fmla="*/ 833344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2772"/>
              <a:gd name="connsiteY0" fmla="*/ 935665 h 935665"/>
              <a:gd name="connsiteX1" fmla="*/ 85061 w 382772"/>
              <a:gd name="connsiteY1" fmla="*/ 849260 h 935665"/>
              <a:gd name="connsiteX2" fmla="*/ 382772 w 382772"/>
              <a:gd name="connsiteY2" fmla="*/ 0 h 935665"/>
              <a:gd name="connsiteX0" fmla="*/ 0 w 388572"/>
              <a:gd name="connsiteY0" fmla="*/ 931118 h 948210"/>
              <a:gd name="connsiteX1" fmla="*/ 90861 w 388572"/>
              <a:gd name="connsiteY1" fmla="*/ 849260 h 948210"/>
              <a:gd name="connsiteX2" fmla="*/ 388572 w 388572"/>
              <a:gd name="connsiteY2" fmla="*/ 0 h 948210"/>
              <a:gd name="connsiteX0" fmla="*/ 0 w 297711"/>
              <a:gd name="connsiteY0" fmla="*/ 849260 h 849260"/>
              <a:gd name="connsiteX1" fmla="*/ 297711 w 297711"/>
              <a:gd name="connsiteY1" fmla="*/ 0 h 849260"/>
              <a:gd name="connsiteX0" fmla="*/ 0 w 243582"/>
              <a:gd name="connsiteY0" fmla="*/ 703738 h 703738"/>
              <a:gd name="connsiteX1" fmla="*/ 243582 w 243582"/>
              <a:gd name="connsiteY1" fmla="*/ 0 h 703738"/>
              <a:gd name="connsiteX0" fmla="*/ 0 w 284179"/>
              <a:gd name="connsiteY0" fmla="*/ 819702 h 819702"/>
              <a:gd name="connsiteX1" fmla="*/ 284179 w 284179"/>
              <a:gd name="connsiteY1" fmla="*/ 0 h 819702"/>
              <a:gd name="connsiteX0" fmla="*/ 0 w 268714"/>
              <a:gd name="connsiteY0" fmla="*/ 815155 h 815155"/>
              <a:gd name="connsiteX1" fmla="*/ 268714 w 268714"/>
              <a:gd name="connsiteY1" fmla="*/ 0 h 815155"/>
              <a:gd name="connsiteX0" fmla="*/ 0 w 268714"/>
              <a:gd name="connsiteY0" fmla="*/ 815155 h 815155"/>
              <a:gd name="connsiteX1" fmla="*/ 268714 w 268714"/>
              <a:gd name="connsiteY1" fmla="*/ 0 h 815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8714" h="815155">
                <a:moveTo>
                  <a:pt x="0" y="815155"/>
                </a:moveTo>
                <a:cubicBezTo>
                  <a:pt x="35764" y="666790"/>
                  <a:pt x="170766" y="277781"/>
                  <a:pt x="268714" y="0"/>
                </a:cubicBezTo>
              </a:path>
            </a:pathLst>
          </a:custGeom>
          <a:noFill/>
          <a:ln w="57150" cap="rnd">
            <a:solidFill>
              <a:srgbClr val="FFFF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/>
          <p:cNvSpPr txBox="1"/>
          <p:nvPr/>
        </p:nvSpPr>
        <p:spPr>
          <a:xfrm>
            <a:off x="3159683" y="5921204"/>
            <a:ext cx="8934450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Define </a:t>
            </a:r>
            <a:r>
              <a:rPr lang="en-US" altLang="ko-KR" sz="2800" b="1" dirty="0" smtClean="0">
                <a:solidFill>
                  <a:srgbClr val="FFFFCC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 working time </a:t>
            </a: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for participant</a:t>
            </a:r>
          </a:p>
        </p:txBody>
      </p:sp>
    </p:spTree>
    <p:extLst>
      <p:ext uri="{BB962C8B-B14F-4D97-AF65-F5344CB8AC3E}">
        <p14:creationId xmlns:p14="http://schemas.microsoft.com/office/powerpoint/2010/main" val="312605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2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  <p:bldP spid="50" grpId="0" animBg="1"/>
      <p:bldP spid="5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extBox 50"/>
          <p:cNvSpPr txBox="1"/>
          <p:nvPr/>
        </p:nvSpPr>
        <p:spPr>
          <a:xfrm>
            <a:off x="4235430" y="3408312"/>
            <a:ext cx="2310581" cy="769441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6:30 PM</a:t>
            </a:r>
            <a:endParaRPr lang="ko-KR" altLang="en-US" sz="4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4247908" y="3408313"/>
            <a:ext cx="2310581" cy="769441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1:00 </a:t>
            </a:r>
            <a:r>
              <a:rPr lang="en-US" altLang="ko-KR" sz="4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PM</a:t>
            </a:r>
            <a:endParaRPr lang="ko-KR" altLang="en-US" sz="4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4" name="타원 23"/>
          <p:cNvSpPr/>
          <p:nvPr/>
        </p:nvSpPr>
        <p:spPr>
          <a:xfrm>
            <a:off x="3696927" y="2484376"/>
            <a:ext cx="629263" cy="629263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</a:t>
            </a:r>
            <a:endParaRPr lang="ko-KR" altLang="en-US" sz="2400" b="1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7" name="타원 26"/>
          <p:cNvSpPr/>
          <p:nvPr/>
        </p:nvSpPr>
        <p:spPr>
          <a:xfrm>
            <a:off x="3067665" y="4129548"/>
            <a:ext cx="629263" cy="629263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</a:t>
            </a:r>
            <a:endParaRPr lang="ko-KR" altLang="en-US" sz="2400" b="1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8" name="타원 27"/>
          <p:cNvSpPr/>
          <p:nvPr/>
        </p:nvSpPr>
        <p:spPr>
          <a:xfrm>
            <a:off x="3578941" y="5683044"/>
            <a:ext cx="629263" cy="629263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</a:t>
            </a:r>
            <a:endParaRPr lang="ko-KR" altLang="en-US" sz="2400" b="1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9" name="타원 28"/>
          <p:cNvSpPr/>
          <p:nvPr/>
        </p:nvSpPr>
        <p:spPr>
          <a:xfrm>
            <a:off x="5594554" y="6105831"/>
            <a:ext cx="629263" cy="629263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</a:t>
            </a:r>
            <a:endParaRPr lang="ko-KR" altLang="en-US" sz="2400" b="1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0" name="타원 29"/>
          <p:cNvSpPr/>
          <p:nvPr/>
        </p:nvSpPr>
        <p:spPr>
          <a:xfrm>
            <a:off x="6862917" y="5034114"/>
            <a:ext cx="629263" cy="629263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E</a:t>
            </a:r>
            <a:endParaRPr lang="ko-KR" altLang="en-US" sz="2400" b="1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1" name="타원 30"/>
          <p:cNvSpPr/>
          <p:nvPr/>
        </p:nvSpPr>
        <p:spPr>
          <a:xfrm>
            <a:off x="7059562" y="3429000"/>
            <a:ext cx="629263" cy="629263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</a:t>
            </a:r>
            <a:endParaRPr lang="ko-KR" altLang="en-US" sz="2400" b="1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2" name="타원 31"/>
          <p:cNvSpPr/>
          <p:nvPr/>
        </p:nvSpPr>
        <p:spPr>
          <a:xfrm>
            <a:off x="5781365" y="2215715"/>
            <a:ext cx="629263" cy="629263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b="1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G</a:t>
            </a:r>
            <a:endParaRPr lang="ko-KR" altLang="en-US" sz="2400" b="1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2748113" y="6173151"/>
            <a:ext cx="2526890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Non- Productive</a:t>
            </a:r>
            <a:endParaRPr lang="ko-KR" altLang="en-US" sz="2400" b="1" dirty="0" smtClean="0">
              <a:solidFill>
                <a:srgbClr val="FF7C8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6228735" y="3983690"/>
            <a:ext cx="2526890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Non- Productive</a:t>
            </a:r>
            <a:endParaRPr lang="ko-KR" altLang="en-US" sz="2400" b="1" dirty="0" smtClean="0">
              <a:solidFill>
                <a:srgbClr val="FF7C8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2617840" y="4643371"/>
            <a:ext cx="2526890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Non- Productive</a:t>
            </a:r>
            <a:endParaRPr lang="ko-KR" altLang="en-US" sz="2400" b="1" dirty="0" smtClean="0">
              <a:solidFill>
                <a:srgbClr val="FF7C8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2858534" y="356763"/>
            <a:ext cx="8332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Definition of productive meeting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908485" y="1636066"/>
            <a:ext cx="5283515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2/3 </a:t>
            </a:r>
            <a:r>
              <a:rPr lang="en-US" altLang="ko-KR" sz="2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of all </a:t>
            </a:r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participants are productive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3067665" y="1636066"/>
            <a:ext cx="3283974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 is productive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오른쪽 화살표 2"/>
          <p:cNvSpPr/>
          <p:nvPr/>
        </p:nvSpPr>
        <p:spPr>
          <a:xfrm>
            <a:off x="6351639" y="1636066"/>
            <a:ext cx="419195" cy="461665"/>
          </a:xfrm>
          <a:prstGeom prst="rightArrow">
            <a:avLst/>
          </a:prstGeom>
          <a:noFill/>
          <a:ln w="285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/>
          <p:cNvSpPr/>
          <p:nvPr/>
        </p:nvSpPr>
        <p:spPr>
          <a:xfrm>
            <a:off x="3814915" y="2880850"/>
            <a:ext cx="3126660" cy="3126660"/>
          </a:xfrm>
          <a:prstGeom prst="ellipse">
            <a:avLst/>
          </a:prstGeom>
          <a:noFill/>
          <a:ln w="285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TextBox 34"/>
          <p:cNvSpPr txBox="1"/>
          <p:nvPr/>
        </p:nvSpPr>
        <p:spPr>
          <a:xfrm>
            <a:off x="3062745" y="6173152"/>
            <a:ext cx="1897627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</a:t>
            </a:r>
            <a:endParaRPr lang="ko-KR" altLang="en-US" sz="2400" b="1" dirty="0" smtClean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6182772" y="6328964"/>
            <a:ext cx="1897627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</a:t>
            </a:r>
            <a:endParaRPr lang="ko-KR" altLang="en-US" sz="2400" b="1" dirty="0" smtClean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833417" y="5545846"/>
            <a:ext cx="1897627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</a:t>
            </a:r>
            <a:endParaRPr lang="ko-KR" altLang="en-US" sz="2400" b="1" dirty="0" smtClean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5275004" y="2718567"/>
            <a:ext cx="1897627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</a:t>
            </a:r>
            <a:endParaRPr lang="ko-KR" altLang="en-US" sz="2400" b="1" dirty="0" smtClean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2905430" y="2935013"/>
            <a:ext cx="1897627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</a:t>
            </a:r>
            <a:endParaRPr lang="ko-KR" altLang="en-US" sz="2400" b="1" dirty="0" smtClean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2807108" y="4643371"/>
            <a:ext cx="1897627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</a:t>
            </a:r>
            <a:endParaRPr lang="ko-KR" altLang="en-US" sz="2400" b="1" dirty="0" smtClean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55" name="TextBox 54"/>
              <p:cNvSpPr txBox="1"/>
              <p:nvPr/>
            </p:nvSpPr>
            <p:spPr>
              <a:xfrm>
                <a:off x="9497111" y="3287709"/>
                <a:ext cx="2204130" cy="115647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𝟔</m:t>
                      </m:r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&gt;</m:t>
                      </m:r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𝟕</m:t>
                      </m:r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f>
                        <m:fPr>
                          <m:ctrlPr>
                            <a:rPr lang="en-US" altLang="ko-KR" sz="40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fPr>
                        <m:num>
                          <m:r>
                            <a:rPr lang="en-US" altLang="ko-KR" sz="40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𝟐</m:t>
                          </m:r>
                        </m:num>
                        <m:den>
                          <m:r>
                            <a:rPr lang="en-US" altLang="ko-KR" sz="40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𝟑</m:t>
                          </m:r>
                        </m:den>
                      </m:f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 </m:t>
                      </m:r>
                    </m:oMath>
                  </m:oMathPara>
                </a14:m>
                <a:endParaRPr lang="ko-KR" altLang="en-US" sz="40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>
          <p:sp>
            <p:nvSpPr>
              <p:cNvPr id="55" name="TextBox 5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97111" y="3287709"/>
                <a:ext cx="2204130" cy="115647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56" name="TextBox 55"/>
              <p:cNvSpPr txBox="1"/>
              <p:nvPr/>
            </p:nvSpPr>
            <p:spPr>
              <a:xfrm>
                <a:off x="9408211" y="4730789"/>
                <a:ext cx="2354879" cy="1156470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4000" b="1" i="0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𝟒</m:t>
                      </m:r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&lt;</m:t>
                      </m:r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𝟕</m:t>
                      </m:r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∙</m:t>
                      </m:r>
                      <m:f>
                        <m:fPr>
                          <m:ctrlPr>
                            <a:rPr lang="en-US" altLang="ko-KR" sz="40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fPr>
                        <m:num>
                          <m:r>
                            <a:rPr lang="en-US" altLang="ko-KR" sz="40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𝟐</m:t>
                          </m:r>
                        </m:num>
                        <m:den>
                          <m:r>
                            <a:rPr lang="en-US" altLang="ko-KR" sz="40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𝟑</m:t>
                          </m:r>
                        </m:den>
                      </m:f>
                      <m:r>
                        <a:rPr lang="en-US" altLang="ko-KR" sz="4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 </m:t>
                      </m:r>
                    </m:oMath>
                  </m:oMathPara>
                </a14:m>
                <a:endParaRPr lang="ko-KR" altLang="en-US" sz="40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>
          <p:sp>
            <p:nvSpPr>
              <p:cNvPr id="56" name="TextBox 5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8211" y="4730789"/>
                <a:ext cx="2354879" cy="11564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159912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1" grpId="1"/>
      <p:bldP spid="52" grpId="0"/>
      <p:bldP spid="52" grpId="1"/>
      <p:bldP spid="36" grpId="0"/>
      <p:bldP spid="42" grpId="0"/>
      <p:bldP spid="48" grpId="0"/>
      <p:bldP spid="22" grpId="0"/>
      <p:bldP spid="2" grpId="0"/>
      <p:bldP spid="3" grpId="0" animBg="1"/>
      <p:bldP spid="35" grpId="0"/>
      <p:bldP spid="35" grpId="1"/>
      <p:bldP spid="37" grpId="0"/>
      <p:bldP spid="37" grpId="1"/>
      <p:bldP spid="39" grpId="0"/>
      <p:bldP spid="39" grpId="1"/>
      <p:bldP spid="43" grpId="0"/>
      <p:bldP spid="43" grpId="1"/>
      <p:bldP spid="45" grpId="0"/>
      <p:bldP spid="45" grpId="1"/>
      <p:bldP spid="47" grpId="0"/>
      <p:bldP spid="47" grpId="1"/>
      <p:bldP spid="55" grpId="0"/>
      <p:bldP spid="55" grpId="1"/>
      <p:bldP spid="56" grpId="0"/>
      <p:bldP spid="56" grpId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" name="Picture 2" descr="globe에 대한 이미지 검색결과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B7FFFF"/>
              </a:clrFrom>
              <a:clrTo>
                <a:srgbClr val="B7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1756" y="1517515"/>
            <a:ext cx="9550244" cy="53404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34" name="직선 연결선 33"/>
          <p:cNvCxnSpPr/>
          <p:nvPr/>
        </p:nvCxnSpPr>
        <p:spPr>
          <a:xfrm>
            <a:off x="5526267" y="1605516"/>
            <a:ext cx="0" cy="5252484"/>
          </a:xfrm>
          <a:prstGeom prst="line">
            <a:avLst/>
          </a:prstGeom>
          <a:ln w="38100" cap="rnd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/>
          <p:cNvCxnSpPr/>
          <p:nvPr/>
        </p:nvCxnSpPr>
        <p:spPr>
          <a:xfrm>
            <a:off x="7787140" y="1605516"/>
            <a:ext cx="0" cy="5252484"/>
          </a:xfrm>
          <a:prstGeom prst="line">
            <a:avLst/>
          </a:prstGeom>
          <a:ln w="38100" cap="rnd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640168" y="425003"/>
            <a:ext cx="653381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Algorithms to find appropriate location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163205" y="1125673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1. Calculating each participant’s </a:t>
            </a:r>
            <a:r>
              <a:rPr lang="en-US" altLang="ko-KR" sz="2800" b="1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time gap</a:t>
            </a:r>
            <a:endParaRPr lang="ko-KR" altLang="en-US" sz="2800" b="1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8" name="그룹 37"/>
          <p:cNvGrpSpPr/>
          <p:nvPr/>
        </p:nvGrpSpPr>
        <p:grpSpPr>
          <a:xfrm>
            <a:off x="7691890" y="3015464"/>
            <a:ext cx="190500" cy="277046"/>
            <a:chOff x="7826375" y="2937642"/>
            <a:chExt cx="190500" cy="277046"/>
          </a:xfrm>
        </p:grpSpPr>
        <p:sp>
          <p:nvSpPr>
            <p:cNvPr id="39" name="타원 38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이등변 삼각형 39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9501234" y="3429000"/>
            <a:ext cx="190500" cy="277046"/>
            <a:chOff x="7826375" y="2937642"/>
            <a:chExt cx="190500" cy="277046"/>
          </a:xfrm>
        </p:grpSpPr>
        <p:sp>
          <p:nvSpPr>
            <p:cNvPr id="42" name="타원 41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이등변 삼각형 42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4" name="그룹 43"/>
          <p:cNvGrpSpPr/>
          <p:nvPr/>
        </p:nvGrpSpPr>
        <p:grpSpPr>
          <a:xfrm>
            <a:off x="10396178" y="2397868"/>
            <a:ext cx="190500" cy="277046"/>
            <a:chOff x="7826375" y="2937642"/>
            <a:chExt cx="190500" cy="277046"/>
          </a:xfrm>
        </p:grpSpPr>
        <p:sp>
          <p:nvSpPr>
            <p:cNvPr id="45" name="타원 44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이등변 삼각형 45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7" name="그룹 46"/>
          <p:cNvGrpSpPr/>
          <p:nvPr/>
        </p:nvGrpSpPr>
        <p:grpSpPr>
          <a:xfrm>
            <a:off x="7661728" y="4187757"/>
            <a:ext cx="190500" cy="277046"/>
            <a:chOff x="7826375" y="2937642"/>
            <a:chExt cx="190500" cy="277046"/>
          </a:xfrm>
        </p:grpSpPr>
        <p:sp>
          <p:nvSpPr>
            <p:cNvPr id="48" name="타원 47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이등변 삼각형 48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0" name="그룹 49"/>
          <p:cNvGrpSpPr/>
          <p:nvPr/>
        </p:nvGrpSpPr>
        <p:grpSpPr>
          <a:xfrm>
            <a:off x="10586678" y="5530174"/>
            <a:ext cx="190500" cy="277046"/>
            <a:chOff x="7826375" y="2937642"/>
            <a:chExt cx="190500" cy="277046"/>
          </a:xfrm>
        </p:grpSpPr>
        <p:sp>
          <p:nvSpPr>
            <p:cNvPr id="51" name="타원 50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이등변 삼각형 51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4360976" y="3479942"/>
            <a:ext cx="190500" cy="277046"/>
            <a:chOff x="7826375" y="2937642"/>
            <a:chExt cx="190500" cy="277046"/>
          </a:xfrm>
        </p:grpSpPr>
        <p:sp>
          <p:nvSpPr>
            <p:cNvPr id="54" name="타원 53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이등변 삼각형 54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7787140" y="2674914"/>
            <a:ext cx="1179060" cy="646331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</a:t>
            </a:r>
          </a:p>
          <a:p>
            <a:r>
              <a:rPr lang="en-US" altLang="ko-KR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At 8:00</a:t>
            </a:r>
            <a:endParaRPr lang="ko-KR" altLang="en-US" dirty="0" err="1" smtClean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58" name="그룹 57"/>
          <p:cNvGrpSpPr/>
          <p:nvPr/>
        </p:nvGrpSpPr>
        <p:grpSpPr>
          <a:xfrm>
            <a:off x="5431018" y="5141068"/>
            <a:ext cx="190500" cy="277046"/>
            <a:chOff x="7826375" y="2937642"/>
            <a:chExt cx="190500" cy="277046"/>
          </a:xfrm>
        </p:grpSpPr>
        <p:sp>
          <p:nvSpPr>
            <p:cNvPr id="59" name="타원 58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이등변 삼각형 59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5461180" y="3236946"/>
            <a:ext cx="4934999" cy="6605554"/>
            <a:chOff x="5461180" y="3236946"/>
            <a:chExt cx="4934999" cy="6605554"/>
          </a:xfrm>
        </p:grpSpPr>
        <p:sp>
          <p:nvSpPr>
            <p:cNvPr id="57" name="원호 56"/>
            <p:cNvSpPr/>
            <p:nvPr/>
          </p:nvSpPr>
          <p:spPr>
            <a:xfrm rot="16200000">
              <a:off x="4625903" y="4072223"/>
              <a:ext cx="6605554" cy="4934999"/>
            </a:xfrm>
            <a:prstGeom prst="arc">
              <a:avLst>
                <a:gd name="adj1" fmla="val 17811482"/>
                <a:gd name="adj2" fmla="val 21423804"/>
              </a:avLst>
            </a:prstGeom>
            <a:ln w="63500" cap="rnd">
              <a:solidFill>
                <a:schemeClr val="accent2">
                  <a:lumMod val="40000"/>
                  <a:lumOff val="60000"/>
                </a:schemeClr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6038779" y="3567793"/>
              <a:ext cx="609600" cy="584775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3200" b="1" dirty="0" smtClean="0">
                  <a:solidFill>
                    <a:schemeClr val="accent2">
                      <a:lumMod val="40000"/>
                      <a:lumOff val="60000"/>
                    </a:schemeClr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T</a:t>
              </a:r>
              <a:endParaRPr lang="ko-KR" altLang="en-US" sz="3200" b="1" dirty="0" err="1" smtClean="0">
                <a:solidFill>
                  <a:schemeClr val="accent2">
                    <a:lumMod val="40000"/>
                    <a:lumOff val="60000"/>
                  </a:schemeClr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cxnSp>
        <p:nvCxnSpPr>
          <p:cNvPr id="62" name="직선 화살표 연결선 61"/>
          <p:cNvCxnSpPr/>
          <p:nvPr/>
        </p:nvCxnSpPr>
        <p:spPr>
          <a:xfrm>
            <a:off x="5526267" y="6357257"/>
            <a:ext cx="2230710" cy="0"/>
          </a:xfrm>
          <a:prstGeom prst="straightConnector1">
            <a:avLst/>
          </a:prstGeom>
          <a:ln w="38100">
            <a:solidFill>
              <a:schemeClr val="bg1"/>
            </a:solidFill>
            <a:headEnd type="stealth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/>
              <p:cNvSpPr txBox="1"/>
              <p:nvPr/>
            </p:nvSpPr>
            <p:spPr>
              <a:xfrm>
                <a:off x="6423733" y="5856515"/>
                <a:ext cx="416781" cy="492443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ko-KR" altLang="en-US" sz="32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𝝋</m:t>
                      </m:r>
                    </m:oMath>
                  </m:oMathPara>
                </a14:m>
                <a:endParaRPr lang="ko-KR" altLang="en-US" sz="3200" b="1" dirty="0" err="1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63" name="TextBox 6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23733" y="5856515"/>
                <a:ext cx="416781" cy="49244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TextBox 63"/>
              <p:cNvSpPr txBox="1"/>
              <p:nvPr/>
            </p:nvSpPr>
            <p:spPr>
              <a:xfrm>
                <a:off x="4104302" y="5194663"/>
                <a:ext cx="1274329" cy="646331"/>
              </a:xfrm>
              <a:prstGeom prst="rect">
                <a:avLst/>
              </a:prstGeom>
              <a:noFill/>
              <a:ln w="25400">
                <a:solidFill>
                  <a:schemeClr val="bg1"/>
                </a:solidFill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altLang="ko-KR" dirty="0" smtClean="0">
                    <a:solidFill>
                      <a:schemeClr val="bg1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Leave At 8:00-T-</a:t>
                </a:r>
                <a14:m>
                  <m:oMath xmlns:m="http://schemas.openxmlformats.org/officeDocument/2006/math">
                    <m:r>
                      <a:rPr lang="ko-KR" altLang="en-US" i="1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  <a:ea typeface="넥슨 풋볼고딕 L" panose="020B0303000000000000" pitchFamily="50" charset="-127"/>
                      </a:rPr>
                      <m:t>𝜑</m:t>
                    </m:r>
                  </m:oMath>
                </a14:m>
                <a:endParaRPr lang="ko-KR" altLang="en-US" dirty="0" err="1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64" name="TextBox 63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4302" y="5194663"/>
                <a:ext cx="1274329" cy="646331"/>
              </a:xfrm>
              <a:prstGeom prst="rect">
                <a:avLst/>
              </a:prstGeom>
              <a:blipFill>
                <a:blip r:embed="rId5"/>
                <a:stretch>
                  <a:fillRect l="-2817" t="-2727" b="-12727"/>
                </a:stretch>
              </a:blipFill>
              <a:ln w="25400">
                <a:solidFill>
                  <a:schemeClr val="bg1"/>
                </a:solidFill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17873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 tmFilter="0, 0; .2, .5; .8, .5; 1, 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4" dur="250" autoRev="1" fill="hold"/>
                                        <p:tgtEl>
                                          <p:spTgt spid="5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 tmFilter="0, 0; .2, .5; .8, .5; 1, 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8" dur="250" autoRev="1" fill="hold"/>
                                        <p:tgtEl>
                                          <p:spTgt spid="5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63" grpId="0"/>
      <p:bldP spid="64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/>
          <p:cNvSpPr/>
          <p:nvPr/>
        </p:nvSpPr>
        <p:spPr>
          <a:xfrm>
            <a:off x="8122763" y="1976929"/>
            <a:ext cx="3482698" cy="2131555"/>
          </a:xfrm>
          <a:prstGeom prst="rect">
            <a:avLst/>
          </a:prstGeom>
          <a:solidFill>
            <a:schemeClr val="tx1">
              <a:lumMod val="50000"/>
              <a:lumOff val="50000"/>
              <a:alpha val="78000"/>
            </a:schemeClr>
          </a:solidFill>
          <a:ln>
            <a:noFill/>
          </a:ln>
          <a:effectLst>
            <a:softEdge rad="889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/>
          <p:cNvGrpSpPr/>
          <p:nvPr/>
        </p:nvGrpSpPr>
        <p:grpSpPr>
          <a:xfrm>
            <a:off x="3080015" y="1648893"/>
            <a:ext cx="8913511" cy="3382427"/>
            <a:chOff x="3080015" y="1648893"/>
            <a:chExt cx="8913511" cy="3382427"/>
          </a:xfrm>
        </p:grpSpPr>
        <p:sp>
          <p:nvSpPr>
            <p:cNvPr id="2" name="직사각형 1"/>
            <p:cNvSpPr/>
            <p:nvPr/>
          </p:nvSpPr>
          <p:spPr>
            <a:xfrm>
              <a:off x="4286251" y="4308540"/>
              <a:ext cx="7581899" cy="300434"/>
            </a:xfrm>
            <a:prstGeom prst="rect">
              <a:avLst/>
            </a:pr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" name="직사각형 2"/>
            <p:cNvSpPr/>
            <p:nvPr/>
          </p:nvSpPr>
          <p:spPr>
            <a:xfrm>
              <a:off x="4286251" y="4681048"/>
              <a:ext cx="7581899" cy="300434"/>
            </a:xfrm>
            <a:prstGeom prst="rect">
              <a:avLst/>
            </a:pr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graphicFrame>
              <p:nvGraphicFramePr>
                <p:cNvPr id="6" name="차트 5"/>
                <p:cNvGraphicFramePr>
                  <a:graphicFrameLocks/>
                </p:cNvGraphicFramePr>
                <p:nvPr>
                  <p:extLst/>
                </p:nvPr>
              </p:nvGraphicFramePr>
              <p:xfrm>
                <a:off x="3080015" y="1648893"/>
                <a:ext cx="8913511" cy="2832100"/>
              </p:xfrm>
              <a:graphic>
                <a:graphicData uri="http://schemas.openxmlformats.org/drawingml/2006/chart">
                  <c:chart xmlns:c="http://schemas.openxmlformats.org/drawingml/2006/chart" xmlns:r="http://schemas.openxmlformats.org/officeDocument/2006/relationships" r:id="rId3"/>
                </a:graphicData>
              </a:graphic>
            </p:graphicFrame>
          </mc:Choice>
          <mc:Fallback xmlns="">
            <p:graphicFrame>
              <p:nvGraphicFramePr>
                <p:cNvPr id="6" name="차트 5"/>
                <p:cNvGraphicFramePr>
                  <a:graphicFrameLocks/>
                </p:cNvGraphicFramePr>
                <p:nvPr>
                  <p:extLst>
                    <p:ext uri="{D42A27DB-BD31-4B8C-83A1-F6EECF244321}">
                      <p14:modId xmlns:p14="http://schemas.microsoft.com/office/powerpoint/2010/main" val="3960478111"/>
                    </p:ext>
                  </p:extLst>
                </p:nvPr>
              </p:nvGraphicFramePr>
              <p:xfrm>
                <a:off x="3080015" y="1648893"/>
                <a:ext cx="8913511" cy="2832100"/>
              </p:xfrm>
              <a:graphic>
                <a:graphicData uri="http://schemas.openxmlformats.org/drawingml/2006/chart">
                  <c:chart xmlns:c="http://schemas.openxmlformats.org/drawingml/2006/chart" xmlns:r="http://schemas.openxmlformats.org/officeDocument/2006/relationships" r:id="rId4"/>
                </a:graphicData>
              </a:graphic>
            </p:graphicFrame>
          </mc:Fallback>
        </mc:AlternateContent>
        <p:sp>
          <p:nvSpPr>
            <p:cNvPr id="7" name="TextBox 6"/>
            <p:cNvSpPr txBox="1"/>
            <p:nvPr/>
          </p:nvSpPr>
          <p:spPr>
            <a:xfrm>
              <a:off x="7661726" y="4280938"/>
              <a:ext cx="839972" cy="400110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 smtClean="0">
                  <a:solidFill>
                    <a:schemeClr val="bg1"/>
                  </a:solidFill>
                  <a:latin typeface="+mj-lt"/>
                  <a:ea typeface="넥슨 풋볼고딕 L" panose="020B0303000000000000" pitchFamily="50" charset="-127"/>
                </a:rPr>
                <a:t>8:00</a:t>
              </a:r>
              <a:endParaRPr lang="ko-KR" altLang="en-US" sz="2000" b="1" dirty="0" err="1" smtClean="0">
                <a:solidFill>
                  <a:schemeClr val="bg1"/>
                </a:solidFill>
                <a:latin typeface="+mj-lt"/>
                <a:ea typeface="넥슨 풋볼고딕 L" panose="020B0303000000000000" pitchFamily="50" charset="-127"/>
              </a:endParaRP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0201470" y="4280938"/>
              <a:ext cx="1722967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Meeting place</a:t>
              </a:r>
              <a:endParaRPr lang="ko-KR" altLang="en-US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0201470" y="4651346"/>
              <a:ext cx="1722967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Home place</a:t>
              </a:r>
              <a:endParaRPr lang="ko-KR" altLang="en-US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TextBox 9"/>
                <p:cNvSpPr txBox="1"/>
                <p:nvPr/>
              </p:nvSpPr>
              <p:spPr>
                <a:xfrm>
                  <a:off x="6794500" y="4631210"/>
                  <a:ext cx="1484540" cy="400110"/>
                </a:xfrm>
                <a:prstGeom prst="rect">
                  <a:avLst/>
                </a:prstGeom>
                <a:noFill/>
                <a:ln w="5715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altLang="ko-KR" sz="2000" b="1" dirty="0" smtClean="0">
                      <a:solidFill>
                        <a:schemeClr val="bg1"/>
                      </a:solidFill>
                      <a:latin typeface="+mj-lt"/>
                      <a:ea typeface="넥슨 풋볼고딕 L" panose="020B0303000000000000" pitchFamily="50" charset="-127"/>
                    </a:rPr>
                    <a:t>8:00-T-</a:t>
                  </a:r>
                  <a14:m>
                    <m:oMath xmlns:m="http://schemas.openxmlformats.org/officeDocument/2006/math">
                      <m:r>
                        <a:rPr lang="ko-KR" altLang="en-US" sz="20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  <a:ea typeface="넥슨 풋볼고딕 L" panose="020B0303000000000000" pitchFamily="50" charset="-127"/>
                        </a:rPr>
                        <m:t>𝝋</m:t>
                      </m:r>
                    </m:oMath>
                  </a14:m>
                  <a:endParaRPr lang="ko-KR" altLang="en-US" sz="2000" b="1" dirty="0" err="1" smtClean="0">
                    <a:solidFill>
                      <a:schemeClr val="bg1"/>
                    </a:solidFill>
                    <a:latin typeface="+mj-lt"/>
                    <a:ea typeface="넥슨 풋볼고딕 L" panose="020B0303000000000000" pitchFamily="50" charset="-127"/>
                  </a:endParaRPr>
                </a:p>
              </p:txBody>
            </p:sp>
          </mc:Choice>
          <mc:Fallback xmlns="">
            <p:sp>
              <p:nvSpPr>
                <p:cNvPr id="10" name="TextBox 9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794500" y="4631210"/>
                  <a:ext cx="1484540" cy="400110"/>
                </a:xfrm>
                <a:prstGeom prst="rect">
                  <a:avLst/>
                </a:prstGeom>
                <a:blipFill>
                  <a:blip r:embed="rId5"/>
                  <a:stretch>
                    <a:fillRect t="-9231" b="-27692"/>
                  </a:stretch>
                </a:blipFill>
                <a:ln w="57150">
                  <a:noFill/>
                </a:ln>
              </p:spPr>
              <p:txBody>
                <a:bodyPr/>
                <a:lstStyle/>
                <a:p>
                  <a:r>
                    <a:rPr lang="ko-KR" alt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" name="직선 연결선 10"/>
            <p:cNvCxnSpPr/>
            <p:nvPr/>
          </p:nvCxnSpPr>
          <p:spPr>
            <a:xfrm>
              <a:off x="7555420" y="2154751"/>
              <a:ext cx="0" cy="249551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TextBox 11"/>
            <p:cNvSpPr txBox="1"/>
            <p:nvPr/>
          </p:nvSpPr>
          <p:spPr>
            <a:xfrm>
              <a:off x="5598042" y="3248246"/>
              <a:ext cx="65" cy="276999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none" lIns="0" tIns="0" rIns="0" bIns="0" rtlCol="0">
              <a:spAutoFit/>
            </a:bodyPr>
            <a:lstStyle/>
            <a:p>
              <a:endParaRPr lang="ko-KR" altLang="en-US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2640168" y="425003"/>
            <a:ext cx="653381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Algorithms to find appropriate location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163205" y="1125673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2</a:t>
            </a: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. Calculating each participant’s </a:t>
            </a:r>
            <a:r>
              <a:rPr lang="en-US" altLang="ko-KR" sz="2800" b="1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fatigue</a:t>
            </a:r>
            <a:endParaRPr lang="ko-KR" altLang="en-US" sz="2800" b="1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3302718" y="5787958"/>
            <a:ext cx="8302742" cy="58477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time  vs  </a:t>
            </a:r>
            <a:r>
              <a:rPr lang="en-US" altLang="ko-KR" sz="32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Non-Productive</a:t>
            </a:r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time</a:t>
            </a:r>
            <a:endParaRPr lang="ko-KR" altLang="en-US" sz="3200" b="1" dirty="0" err="1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678865" y="5459922"/>
            <a:ext cx="2913321" cy="40011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0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For participant 1</a:t>
            </a:r>
            <a:endParaRPr lang="ko-KR" altLang="en-US" sz="2000" b="1" dirty="0" err="1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82339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3" grpId="0"/>
      <p:bldP spid="14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163205" y="1125673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3. Calculating the length of a </a:t>
            </a:r>
            <a:r>
              <a:rPr lang="en-US" altLang="ko-KR" sz="2800" b="1" dirty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meeting’s productive time</a:t>
            </a:r>
            <a:endParaRPr lang="ko-KR" altLang="en-US" sz="2800" b="1" dirty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640168" y="425003"/>
            <a:ext cx="653381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Algorithms to find appropriate location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44579" y="4640252"/>
            <a:ext cx="8490124" cy="2031656"/>
          </a:xfrm>
          <a:prstGeom prst="rect">
            <a:avLst/>
          </a:prstGeom>
        </p:spPr>
      </p:pic>
      <p:sp>
        <p:nvSpPr>
          <p:cNvPr id="7" name="아래쪽 화살표 6"/>
          <p:cNvSpPr/>
          <p:nvPr/>
        </p:nvSpPr>
        <p:spPr>
          <a:xfrm>
            <a:off x="6793762" y="2855526"/>
            <a:ext cx="1073888" cy="531628"/>
          </a:xfrm>
          <a:prstGeom prst="downArrow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" name="그룹 13"/>
          <p:cNvGrpSpPr/>
          <p:nvPr/>
        </p:nvGrpSpPr>
        <p:grpSpPr>
          <a:xfrm>
            <a:off x="3169368" y="1835596"/>
            <a:ext cx="8302742" cy="912811"/>
            <a:chOff x="3302718" y="4053955"/>
            <a:chExt cx="8302742" cy="912811"/>
          </a:xfrm>
        </p:grpSpPr>
        <p:sp>
          <p:nvSpPr>
            <p:cNvPr id="5" name="TextBox 4"/>
            <p:cNvSpPr txBox="1"/>
            <p:nvPr/>
          </p:nvSpPr>
          <p:spPr>
            <a:xfrm>
              <a:off x="3302718" y="4381991"/>
              <a:ext cx="8302742" cy="584775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200" b="1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Productive</a:t>
              </a:r>
              <a:r>
                <a:rPr lang="en-US" altLang="ko-KR" sz="32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 time  vs  </a:t>
              </a:r>
              <a:r>
                <a:rPr lang="en-US" altLang="ko-KR" sz="3200" b="1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Non-Productive</a:t>
              </a:r>
              <a:r>
                <a:rPr lang="en-US" altLang="ko-KR" sz="32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 time</a:t>
              </a:r>
              <a:endParaRPr lang="ko-KR" altLang="en-US" sz="3200" b="1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3678865" y="4053955"/>
              <a:ext cx="2913321" cy="400110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For participant 1,2,3…</a:t>
              </a:r>
              <a:endParaRPr lang="ko-KR" altLang="en-US" sz="2000" b="1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cxnSp>
          <p:nvCxnSpPr>
            <p:cNvPr id="10" name="직선 연결선 9"/>
            <p:cNvCxnSpPr/>
            <p:nvPr/>
          </p:nvCxnSpPr>
          <p:spPr>
            <a:xfrm>
              <a:off x="3487479" y="4966766"/>
              <a:ext cx="7953154" cy="0"/>
            </a:xfrm>
            <a:prstGeom prst="line">
              <a:avLst/>
            </a:prstGeom>
            <a:ln w="381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/>
            <p:cNvCxnSpPr/>
            <p:nvPr/>
          </p:nvCxnSpPr>
          <p:spPr>
            <a:xfrm>
              <a:off x="3487479" y="4074590"/>
              <a:ext cx="7953154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그룹 14"/>
          <p:cNvGrpSpPr/>
          <p:nvPr/>
        </p:nvGrpSpPr>
        <p:grpSpPr>
          <a:xfrm>
            <a:off x="3169368" y="3494275"/>
            <a:ext cx="8302742" cy="912811"/>
            <a:chOff x="3302718" y="5712634"/>
            <a:chExt cx="8302742" cy="912811"/>
          </a:xfrm>
        </p:grpSpPr>
        <p:sp>
          <p:nvSpPr>
            <p:cNvPr id="8" name="TextBox 7"/>
            <p:cNvSpPr txBox="1"/>
            <p:nvPr/>
          </p:nvSpPr>
          <p:spPr>
            <a:xfrm>
              <a:off x="3302718" y="6040670"/>
              <a:ext cx="8302742" cy="584775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200" b="1" dirty="0" smtClean="0">
                  <a:solidFill>
                    <a:srgbClr val="FF000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Productive</a:t>
              </a:r>
              <a:r>
                <a:rPr lang="en-US" altLang="ko-KR" sz="32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 time  vs  </a:t>
              </a:r>
              <a:r>
                <a:rPr lang="en-US" altLang="ko-KR" sz="3200" b="1" dirty="0" smtClean="0">
                  <a:solidFill>
                    <a:srgbClr val="FF000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Non-Productive</a:t>
              </a:r>
              <a:r>
                <a:rPr lang="en-US" altLang="ko-KR" sz="32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 time</a:t>
              </a:r>
              <a:endParaRPr lang="ko-KR" altLang="en-US" sz="3200" b="1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3678865" y="5712634"/>
              <a:ext cx="2913321" cy="400110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For meeting</a:t>
              </a:r>
              <a:endParaRPr lang="ko-KR" altLang="en-US" sz="2000" b="1" dirty="0" err="1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cxnSp>
          <p:nvCxnSpPr>
            <p:cNvPr id="12" name="직선 연결선 11"/>
            <p:cNvCxnSpPr/>
            <p:nvPr/>
          </p:nvCxnSpPr>
          <p:spPr>
            <a:xfrm>
              <a:off x="3487479" y="6614182"/>
              <a:ext cx="7953154" cy="0"/>
            </a:xfrm>
            <a:prstGeom prst="line">
              <a:avLst/>
            </a:prstGeom>
            <a:ln w="381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/>
            <p:cNvCxnSpPr/>
            <p:nvPr/>
          </p:nvCxnSpPr>
          <p:spPr>
            <a:xfrm>
              <a:off x="3487479" y="5722006"/>
              <a:ext cx="7953154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035642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800506" y="425273"/>
            <a:ext cx="74781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Algorithms to find an appropriate location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163205" y="1125673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4</a:t>
            </a: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. Searching for the appropriate </a:t>
            </a:r>
            <a:r>
              <a:rPr lang="en-US" altLang="ko-KR" sz="2800" b="1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 location</a:t>
            </a:r>
            <a:endParaRPr lang="ko-KR" altLang="en-US" sz="2800" b="1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580846" y="1704200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u="sng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Method 1.</a:t>
            </a:r>
            <a:r>
              <a:rPr lang="en-US" altLang="ko-KR" sz="2800" b="1" u="sng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Divide-and-Conquer method</a:t>
            </a:r>
            <a:endParaRPr lang="ko-KR" altLang="en-US" sz="2800" b="1" u="sng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6" name="Picture 2" descr="globe에 대한 이미지 검색결과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B7FFFF"/>
              </a:clrFrom>
              <a:clrTo>
                <a:srgbClr val="B7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6418" y="2282727"/>
            <a:ext cx="7949609" cy="4444673"/>
          </a:xfrm>
          <a:prstGeom prst="rect">
            <a:avLst/>
          </a:prstGeom>
          <a:noFill/>
          <a:ln w="38100">
            <a:solidFill>
              <a:schemeClr val="accent4">
                <a:lumMod val="20000"/>
                <a:lumOff val="80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직선 연결선 6"/>
          <p:cNvCxnSpPr/>
          <p:nvPr/>
        </p:nvCxnSpPr>
        <p:spPr>
          <a:xfrm>
            <a:off x="6167438" y="2282727"/>
            <a:ext cx="0" cy="4444673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/>
          <p:cNvCxnSpPr/>
          <p:nvPr/>
        </p:nvCxnSpPr>
        <p:spPr>
          <a:xfrm>
            <a:off x="8867775" y="2282727"/>
            <a:ext cx="0" cy="4444673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/>
        </p:nvCxnSpPr>
        <p:spPr>
          <a:xfrm>
            <a:off x="3506418" y="3726416"/>
            <a:ext cx="7949609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>
            <a:off x="3506418" y="5319713"/>
            <a:ext cx="7949609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" name="그룹 47"/>
          <p:cNvGrpSpPr/>
          <p:nvPr/>
        </p:nvGrpSpPr>
        <p:grpSpPr>
          <a:xfrm>
            <a:off x="4197205" y="2861254"/>
            <a:ext cx="1289785" cy="600113"/>
            <a:chOff x="4197205" y="2861254"/>
            <a:chExt cx="1289785" cy="600113"/>
          </a:xfrm>
        </p:grpSpPr>
        <p:grpSp>
          <p:nvGrpSpPr>
            <p:cNvPr id="11" name="그룹 10"/>
            <p:cNvGrpSpPr/>
            <p:nvPr/>
          </p:nvGrpSpPr>
          <p:grpSpPr>
            <a:xfrm>
              <a:off x="4751552" y="2861254"/>
              <a:ext cx="190500" cy="277046"/>
              <a:chOff x="7826375" y="2937642"/>
              <a:chExt cx="190500" cy="277046"/>
            </a:xfrm>
          </p:grpSpPr>
          <p:sp>
            <p:nvSpPr>
              <p:cNvPr id="12" name="타원 11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이등변 삼각형 12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4197205" y="3092035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Section1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49" name="그룹 48"/>
          <p:cNvGrpSpPr/>
          <p:nvPr/>
        </p:nvGrpSpPr>
        <p:grpSpPr>
          <a:xfrm>
            <a:off x="6897541" y="2861254"/>
            <a:ext cx="1289785" cy="600113"/>
            <a:chOff x="6897541" y="2861254"/>
            <a:chExt cx="1289785" cy="600113"/>
          </a:xfrm>
        </p:grpSpPr>
        <p:grpSp>
          <p:nvGrpSpPr>
            <p:cNvPr id="14" name="그룹 13"/>
            <p:cNvGrpSpPr/>
            <p:nvPr/>
          </p:nvGrpSpPr>
          <p:grpSpPr>
            <a:xfrm>
              <a:off x="7451888" y="2861254"/>
              <a:ext cx="190500" cy="277046"/>
              <a:chOff x="7826375" y="2937642"/>
              <a:chExt cx="190500" cy="277046"/>
            </a:xfrm>
          </p:grpSpPr>
          <p:sp>
            <p:nvSpPr>
              <p:cNvPr id="15" name="타원 14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" name="이등변 삼각형 15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9" name="TextBox 38"/>
            <p:cNvSpPr txBox="1"/>
            <p:nvPr/>
          </p:nvSpPr>
          <p:spPr>
            <a:xfrm>
              <a:off x="6897541" y="3092035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Section2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0" name="그룹 49"/>
          <p:cNvGrpSpPr/>
          <p:nvPr/>
        </p:nvGrpSpPr>
        <p:grpSpPr>
          <a:xfrm>
            <a:off x="9574500" y="2861254"/>
            <a:ext cx="1289785" cy="575980"/>
            <a:chOff x="9574500" y="2861254"/>
            <a:chExt cx="1289785" cy="575980"/>
          </a:xfrm>
        </p:grpSpPr>
        <p:grpSp>
          <p:nvGrpSpPr>
            <p:cNvPr id="17" name="그룹 16"/>
            <p:cNvGrpSpPr/>
            <p:nvPr/>
          </p:nvGrpSpPr>
          <p:grpSpPr>
            <a:xfrm>
              <a:off x="10118268" y="2861254"/>
              <a:ext cx="190500" cy="277046"/>
              <a:chOff x="7826375" y="2937642"/>
              <a:chExt cx="190500" cy="277046"/>
            </a:xfrm>
          </p:grpSpPr>
          <p:sp>
            <p:nvSpPr>
              <p:cNvPr id="18" name="타원 17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이등변 삼각형 18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TextBox 39"/>
            <p:cNvSpPr txBox="1"/>
            <p:nvPr/>
          </p:nvSpPr>
          <p:spPr>
            <a:xfrm>
              <a:off x="9574500" y="3067902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Section3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4197205" y="4291737"/>
            <a:ext cx="1289785" cy="613319"/>
            <a:chOff x="4197205" y="4291737"/>
            <a:chExt cx="1289785" cy="613319"/>
          </a:xfrm>
        </p:grpSpPr>
        <p:grpSp>
          <p:nvGrpSpPr>
            <p:cNvPr id="20" name="그룹 19"/>
            <p:cNvGrpSpPr/>
            <p:nvPr/>
          </p:nvGrpSpPr>
          <p:grpSpPr>
            <a:xfrm>
              <a:off x="4751552" y="4291737"/>
              <a:ext cx="190500" cy="277046"/>
              <a:chOff x="7826375" y="2937642"/>
              <a:chExt cx="190500" cy="277046"/>
            </a:xfrm>
          </p:grpSpPr>
          <p:sp>
            <p:nvSpPr>
              <p:cNvPr id="21" name="타원 20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" name="이등변 삼각형 21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4197205" y="4535724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Section4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6897541" y="4291737"/>
            <a:ext cx="1289785" cy="613319"/>
            <a:chOff x="6897541" y="4291737"/>
            <a:chExt cx="1289785" cy="613319"/>
          </a:xfrm>
        </p:grpSpPr>
        <p:grpSp>
          <p:nvGrpSpPr>
            <p:cNvPr id="23" name="그룹 22"/>
            <p:cNvGrpSpPr/>
            <p:nvPr/>
          </p:nvGrpSpPr>
          <p:grpSpPr>
            <a:xfrm>
              <a:off x="7451888" y="4291737"/>
              <a:ext cx="190500" cy="277046"/>
              <a:chOff x="7826375" y="2937642"/>
              <a:chExt cx="190500" cy="277046"/>
            </a:xfrm>
          </p:grpSpPr>
          <p:sp>
            <p:nvSpPr>
              <p:cNvPr id="24" name="타원 23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이등변 삼각형 24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2" name="TextBox 41"/>
            <p:cNvSpPr txBox="1"/>
            <p:nvPr/>
          </p:nvSpPr>
          <p:spPr>
            <a:xfrm>
              <a:off x="6897541" y="4535724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Section5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9574500" y="4291737"/>
            <a:ext cx="1289785" cy="589186"/>
            <a:chOff x="9574500" y="4291737"/>
            <a:chExt cx="1289785" cy="589186"/>
          </a:xfrm>
        </p:grpSpPr>
        <p:grpSp>
          <p:nvGrpSpPr>
            <p:cNvPr id="26" name="그룹 25"/>
            <p:cNvGrpSpPr/>
            <p:nvPr/>
          </p:nvGrpSpPr>
          <p:grpSpPr>
            <a:xfrm>
              <a:off x="10118268" y="4291737"/>
              <a:ext cx="190500" cy="277046"/>
              <a:chOff x="7826375" y="2937642"/>
              <a:chExt cx="190500" cy="277046"/>
            </a:xfrm>
          </p:grpSpPr>
          <p:sp>
            <p:nvSpPr>
              <p:cNvPr id="27" name="타원 26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이등변 삼각형 27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3" name="TextBox 42"/>
            <p:cNvSpPr txBox="1"/>
            <p:nvPr/>
          </p:nvSpPr>
          <p:spPr>
            <a:xfrm>
              <a:off x="9574500" y="4511591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Section6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4" name="그룹 53"/>
          <p:cNvGrpSpPr/>
          <p:nvPr/>
        </p:nvGrpSpPr>
        <p:grpSpPr>
          <a:xfrm>
            <a:off x="4197205" y="5746511"/>
            <a:ext cx="1289785" cy="641034"/>
            <a:chOff x="4197205" y="5746511"/>
            <a:chExt cx="1289785" cy="641034"/>
          </a:xfrm>
        </p:grpSpPr>
        <p:grpSp>
          <p:nvGrpSpPr>
            <p:cNvPr id="29" name="그룹 28"/>
            <p:cNvGrpSpPr/>
            <p:nvPr/>
          </p:nvGrpSpPr>
          <p:grpSpPr>
            <a:xfrm>
              <a:off x="4751552" y="5746511"/>
              <a:ext cx="190500" cy="277046"/>
              <a:chOff x="7826375" y="2937642"/>
              <a:chExt cx="190500" cy="277046"/>
            </a:xfrm>
          </p:grpSpPr>
          <p:sp>
            <p:nvSpPr>
              <p:cNvPr id="30" name="타원 29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이등변 삼각형 30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4" name="TextBox 43"/>
            <p:cNvSpPr txBox="1"/>
            <p:nvPr/>
          </p:nvSpPr>
          <p:spPr>
            <a:xfrm>
              <a:off x="4197205" y="6018213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Section7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6897541" y="5746511"/>
            <a:ext cx="1289785" cy="641034"/>
            <a:chOff x="6897541" y="5746511"/>
            <a:chExt cx="1289785" cy="641034"/>
          </a:xfrm>
        </p:grpSpPr>
        <p:grpSp>
          <p:nvGrpSpPr>
            <p:cNvPr id="32" name="그룹 31"/>
            <p:cNvGrpSpPr/>
            <p:nvPr/>
          </p:nvGrpSpPr>
          <p:grpSpPr>
            <a:xfrm>
              <a:off x="7451888" y="5746511"/>
              <a:ext cx="190500" cy="277046"/>
              <a:chOff x="7826375" y="2937642"/>
              <a:chExt cx="190500" cy="277046"/>
            </a:xfrm>
          </p:grpSpPr>
          <p:sp>
            <p:nvSpPr>
              <p:cNvPr id="33" name="타원 32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" name="이등변 삼각형 33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5" name="TextBox 44"/>
            <p:cNvSpPr txBox="1"/>
            <p:nvPr/>
          </p:nvSpPr>
          <p:spPr>
            <a:xfrm>
              <a:off x="6897541" y="6018213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Section8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9574500" y="5746511"/>
            <a:ext cx="1289785" cy="616901"/>
            <a:chOff x="9574500" y="5746511"/>
            <a:chExt cx="1289785" cy="616901"/>
          </a:xfrm>
        </p:grpSpPr>
        <p:grpSp>
          <p:nvGrpSpPr>
            <p:cNvPr id="35" name="그룹 34"/>
            <p:cNvGrpSpPr/>
            <p:nvPr/>
          </p:nvGrpSpPr>
          <p:grpSpPr>
            <a:xfrm>
              <a:off x="10118268" y="5746511"/>
              <a:ext cx="190500" cy="277046"/>
              <a:chOff x="7826375" y="2937642"/>
              <a:chExt cx="190500" cy="277046"/>
            </a:xfrm>
          </p:grpSpPr>
          <p:sp>
            <p:nvSpPr>
              <p:cNvPr id="36" name="타원 35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이등변 삼각형 36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6" name="TextBox 45"/>
            <p:cNvSpPr txBox="1"/>
            <p:nvPr/>
          </p:nvSpPr>
          <p:spPr>
            <a:xfrm>
              <a:off x="9574500" y="5994080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Section9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sp>
        <p:nvSpPr>
          <p:cNvPr id="47" name="직사각형 46"/>
          <p:cNvSpPr/>
          <p:nvPr/>
        </p:nvSpPr>
        <p:spPr>
          <a:xfrm>
            <a:off x="8867775" y="3726416"/>
            <a:ext cx="2588252" cy="1593297"/>
          </a:xfrm>
          <a:prstGeom prst="rect">
            <a:avLst/>
          </a:prstGeom>
          <a:noFill/>
          <a:ln w="63500" cap="rnd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0253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163205" y="1125673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4</a:t>
            </a: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. Searching for the appropriate </a:t>
            </a:r>
            <a:r>
              <a:rPr lang="en-US" altLang="ko-KR" sz="2800" b="1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 location</a:t>
            </a:r>
            <a:endParaRPr lang="ko-KR" altLang="en-US" sz="2800" b="1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580846" y="1704200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u="sng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Method 1.</a:t>
            </a:r>
            <a:r>
              <a:rPr lang="en-US" altLang="ko-KR" sz="2800" b="1" u="sng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Divide-and-Conquer method</a:t>
            </a:r>
            <a:endParaRPr lang="ko-KR" altLang="en-US" sz="2800" b="1" u="sng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6" name="Picture 2" descr="globe에 대한 이미지 검색결과"/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B7FFFF"/>
              </a:clrFrom>
              <a:clrTo>
                <a:srgbClr val="B7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526" t="32449" r="-1343" b="33819"/>
          <a:stretch/>
        </p:blipFill>
        <p:spPr bwMode="auto">
          <a:xfrm>
            <a:off x="3542281" y="2315490"/>
            <a:ext cx="7911781" cy="4412569"/>
          </a:xfrm>
          <a:prstGeom prst="rect">
            <a:avLst/>
          </a:prstGeom>
          <a:noFill/>
          <a:ln w="38100">
            <a:solidFill>
              <a:schemeClr val="accent4">
                <a:lumMod val="20000"/>
                <a:lumOff val="80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7" name="직선 연결선 6"/>
          <p:cNvCxnSpPr/>
          <p:nvPr/>
        </p:nvCxnSpPr>
        <p:spPr>
          <a:xfrm>
            <a:off x="6167438" y="2282727"/>
            <a:ext cx="0" cy="4444673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/>
          <p:cNvCxnSpPr/>
          <p:nvPr/>
        </p:nvCxnSpPr>
        <p:spPr>
          <a:xfrm>
            <a:off x="8867775" y="2282727"/>
            <a:ext cx="0" cy="4444673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/>
        </p:nvCxnSpPr>
        <p:spPr>
          <a:xfrm>
            <a:off x="3506418" y="3726416"/>
            <a:ext cx="7949609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>
            <a:off x="3506418" y="5319713"/>
            <a:ext cx="7949609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그룹 46"/>
          <p:cNvGrpSpPr/>
          <p:nvPr/>
        </p:nvGrpSpPr>
        <p:grpSpPr>
          <a:xfrm>
            <a:off x="4197205" y="2861254"/>
            <a:ext cx="1289785" cy="600113"/>
            <a:chOff x="4197205" y="2861254"/>
            <a:chExt cx="1289785" cy="600113"/>
          </a:xfrm>
        </p:grpSpPr>
        <p:grpSp>
          <p:nvGrpSpPr>
            <p:cNvPr id="11" name="그룹 10"/>
            <p:cNvGrpSpPr/>
            <p:nvPr/>
          </p:nvGrpSpPr>
          <p:grpSpPr>
            <a:xfrm>
              <a:off x="4751552" y="2861254"/>
              <a:ext cx="190500" cy="277046"/>
              <a:chOff x="7826375" y="2937642"/>
              <a:chExt cx="190500" cy="277046"/>
            </a:xfrm>
          </p:grpSpPr>
          <p:sp>
            <p:nvSpPr>
              <p:cNvPr id="12" name="타원 11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이등변 삼각형 12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4197205" y="3092035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Section1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48" name="그룹 47"/>
          <p:cNvGrpSpPr/>
          <p:nvPr/>
        </p:nvGrpSpPr>
        <p:grpSpPr>
          <a:xfrm>
            <a:off x="6897541" y="2861254"/>
            <a:ext cx="1289785" cy="600113"/>
            <a:chOff x="6897541" y="2861254"/>
            <a:chExt cx="1289785" cy="600113"/>
          </a:xfrm>
        </p:grpSpPr>
        <p:grpSp>
          <p:nvGrpSpPr>
            <p:cNvPr id="14" name="그룹 13"/>
            <p:cNvGrpSpPr/>
            <p:nvPr/>
          </p:nvGrpSpPr>
          <p:grpSpPr>
            <a:xfrm>
              <a:off x="7451888" y="2861254"/>
              <a:ext cx="190500" cy="277046"/>
              <a:chOff x="7826375" y="2937642"/>
              <a:chExt cx="190500" cy="277046"/>
            </a:xfrm>
          </p:grpSpPr>
          <p:sp>
            <p:nvSpPr>
              <p:cNvPr id="15" name="타원 14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" name="이등변 삼각형 15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9" name="TextBox 38"/>
            <p:cNvSpPr txBox="1"/>
            <p:nvPr/>
          </p:nvSpPr>
          <p:spPr>
            <a:xfrm>
              <a:off x="6897541" y="3092035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Section2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49" name="그룹 48"/>
          <p:cNvGrpSpPr/>
          <p:nvPr/>
        </p:nvGrpSpPr>
        <p:grpSpPr>
          <a:xfrm>
            <a:off x="9574500" y="2861254"/>
            <a:ext cx="1289785" cy="575980"/>
            <a:chOff x="9574500" y="2861254"/>
            <a:chExt cx="1289785" cy="575980"/>
          </a:xfrm>
        </p:grpSpPr>
        <p:grpSp>
          <p:nvGrpSpPr>
            <p:cNvPr id="17" name="그룹 16"/>
            <p:cNvGrpSpPr/>
            <p:nvPr/>
          </p:nvGrpSpPr>
          <p:grpSpPr>
            <a:xfrm>
              <a:off x="10118268" y="2861254"/>
              <a:ext cx="190500" cy="277046"/>
              <a:chOff x="7826375" y="2937642"/>
              <a:chExt cx="190500" cy="277046"/>
            </a:xfrm>
          </p:grpSpPr>
          <p:sp>
            <p:nvSpPr>
              <p:cNvPr id="18" name="타원 17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이등변 삼각형 18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TextBox 39"/>
            <p:cNvSpPr txBox="1"/>
            <p:nvPr/>
          </p:nvSpPr>
          <p:spPr>
            <a:xfrm>
              <a:off x="9574500" y="3067902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Section3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0" name="그룹 49"/>
          <p:cNvGrpSpPr/>
          <p:nvPr/>
        </p:nvGrpSpPr>
        <p:grpSpPr>
          <a:xfrm>
            <a:off x="4197205" y="4291737"/>
            <a:ext cx="1289785" cy="613319"/>
            <a:chOff x="4197205" y="4291737"/>
            <a:chExt cx="1289785" cy="613319"/>
          </a:xfrm>
        </p:grpSpPr>
        <p:grpSp>
          <p:nvGrpSpPr>
            <p:cNvPr id="20" name="그룹 19"/>
            <p:cNvGrpSpPr/>
            <p:nvPr/>
          </p:nvGrpSpPr>
          <p:grpSpPr>
            <a:xfrm>
              <a:off x="4751552" y="4291737"/>
              <a:ext cx="190500" cy="277046"/>
              <a:chOff x="7826375" y="2937642"/>
              <a:chExt cx="190500" cy="277046"/>
            </a:xfrm>
          </p:grpSpPr>
          <p:sp>
            <p:nvSpPr>
              <p:cNvPr id="21" name="타원 20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" name="이등변 삼각형 21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1" name="TextBox 40"/>
            <p:cNvSpPr txBox="1"/>
            <p:nvPr/>
          </p:nvSpPr>
          <p:spPr>
            <a:xfrm>
              <a:off x="4197205" y="4535724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Section4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6897541" y="4291737"/>
            <a:ext cx="1289785" cy="613319"/>
            <a:chOff x="6897541" y="4291737"/>
            <a:chExt cx="1289785" cy="613319"/>
          </a:xfrm>
        </p:grpSpPr>
        <p:grpSp>
          <p:nvGrpSpPr>
            <p:cNvPr id="23" name="그룹 22"/>
            <p:cNvGrpSpPr/>
            <p:nvPr/>
          </p:nvGrpSpPr>
          <p:grpSpPr>
            <a:xfrm>
              <a:off x="7451888" y="4291737"/>
              <a:ext cx="190500" cy="277046"/>
              <a:chOff x="7826375" y="2937642"/>
              <a:chExt cx="190500" cy="277046"/>
            </a:xfrm>
          </p:grpSpPr>
          <p:sp>
            <p:nvSpPr>
              <p:cNvPr id="24" name="타원 23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이등변 삼각형 24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2" name="TextBox 41"/>
            <p:cNvSpPr txBox="1"/>
            <p:nvPr/>
          </p:nvSpPr>
          <p:spPr>
            <a:xfrm>
              <a:off x="6897541" y="4535724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Section5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2" name="그룹 51"/>
          <p:cNvGrpSpPr/>
          <p:nvPr/>
        </p:nvGrpSpPr>
        <p:grpSpPr>
          <a:xfrm>
            <a:off x="9574500" y="4291737"/>
            <a:ext cx="1289785" cy="589186"/>
            <a:chOff x="9574500" y="4291737"/>
            <a:chExt cx="1289785" cy="589186"/>
          </a:xfrm>
        </p:grpSpPr>
        <p:grpSp>
          <p:nvGrpSpPr>
            <p:cNvPr id="26" name="그룹 25"/>
            <p:cNvGrpSpPr/>
            <p:nvPr/>
          </p:nvGrpSpPr>
          <p:grpSpPr>
            <a:xfrm>
              <a:off x="10118268" y="4291737"/>
              <a:ext cx="190500" cy="277046"/>
              <a:chOff x="7826375" y="2937642"/>
              <a:chExt cx="190500" cy="277046"/>
            </a:xfrm>
          </p:grpSpPr>
          <p:sp>
            <p:nvSpPr>
              <p:cNvPr id="27" name="타원 26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이등변 삼각형 27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3" name="TextBox 42"/>
            <p:cNvSpPr txBox="1"/>
            <p:nvPr/>
          </p:nvSpPr>
          <p:spPr>
            <a:xfrm>
              <a:off x="9574500" y="4511591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Section6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3" name="그룹 52"/>
          <p:cNvGrpSpPr/>
          <p:nvPr/>
        </p:nvGrpSpPr>
        <p:grpSpPr>
          <a:xfrm>
            <a:off x="4197205" y="5746511"/>
            <a:ext cx="1289785" cy="641034"/>
            <a:chOff x="4197205" y="5746511"/>
            <a:chExt cx="1289785" cy="641034"/>
          </a:xfrm>
        </p:grpSpPr>
        <p:grpSp>
          <p:nvGrpSpPr>
            <p:cNvPr id="29" name="그룹 28"/>
            <p:cNvGrpSpPr/>
            <p:nvPr/>
          </p:nvGrpSpPr>
          <p:grpSpPr>
            <a:xfrm>
              <a:off x="4751552" y="5746511"/>
              <a:ext cx="190500" cy="277046"/>
              <a:chOff x="7826375" y="2937642"/>
              <a:chExt cx="190500" cy="277046"/>
            </a:xfrm>
          </p:grpSpPr>
          <p:sp>
            <p:nvSpPr>
              <p:cNvPr id="30" name="타원 29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이등변 삼각형 30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4" name="TextBox 43"/>
            <p:cNvSpPr txBox="1"/>
            <p:nvPr/>
          </p:nvSpPr>
          <p:spPr>
            <a:xfrm>
              <a:off x="4197205" y="6018213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Section7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4" name="그룹 53"/>
          <p:cNvGrpSpPr/>
          <p:nvPr/>
        </p:nvGrpSpPr>
        <p:grpSpPr>
          <a:xfrm>
            <a:off x="6897541" y="5746511"/>
            <a:ext cx="1289785" cy="641034"/>
            <a:chOff x="6897541" y="5746511"/>
            <a:chExt cx="1289785" cy="641034"/>
          </a:xfrm>
        </p:grpSpPr>
        <p:grpSp>
          <p:nvGrpSpPr>
            <p:cNvPr id="32" name="그룹 31"/>
            <p:cNvGrpSpPr/>
            <p:nvPr/>
          </p:nvGrpSpPr>
          <p:grpSpPr>
            <a:xfrm>
              <a:off x="7451888" y="5746511"/>
              <a:ext cx="190500" cy="277046"/>
              <a:chOff x="7826375" y="2937642"/>
              <a:chExt cx="190500" cy="277046"/>
            </a:xfrm>
          </p:grpSpPr>
          <p:sp>
            <p:nvSpPr>
              <p:cNvPr id="33" name="타원 32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" name="이등변 삼각형 33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5" name="TextBox 44"/>
            <p:cNvSpPr txBox="1"/>
            <p:nvPr/>
          </p:nvSpPr>
          <p:spPr>
            <a:xfrm>
              <a:off x="6897541" y="6018213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Section8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5" name="그룹 54"/>
          <p:cNvGrpSpPr/>
          <p:nvPr/>
        </p:nvGrpSpPr>
        <p:grpSpPr>
          <a:xfrm>
            <a:off x="9574500" y="5746511"/>
            <a:ext cx="1289785" cy="616901"/>
            <a:chOff x="9574500" y="5746511"/>
            <a:chExt cx="1289785" cy="616901"/>
          </a:xfrm>
        </p:grpSpPr>
        <p:grpSp>
          <p:nvGrpSpPr>
            <p:cNvPr id="35" name="그룹 34"/>
            <p:cNvGrpSpPr/>
            <p:nvPr/>
          </p:nvGrpSpPr>
          <p:grpSpPr>
            <a:xfrm>
              <a:off x="10118268" y="5746511"/>
              <a:ext cx="190500" cy="277046"/>
              <a:chOff x="7826375" y="2937642"/>
              <a:chExt cx="190500" cy="277046"/>
            </a:xfrm>
          </p:grpSpPr>
          <p:sp>
            <p:nvSpPr>
              <p:cNvPr id="36" name="타원 35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이등변 삼각형 36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6" name="TextBox 45"/>
            <p:cNvSpPr txBox="1"/>
            <p:nvPr/>
          </p:nvSpPr>
          <p:spPr>
            <a:xfrm>
              <a:off x="9574500" y="5994080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Section9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sp>
        <p:nvSpPr>
          <p:cNvPr id="56" name="TextBox 55"/>
          <p:cNvSpPr txBox="1"/>
          <p:nvPr/>
        </p:nvSpPr>
        <p:spPr>
          <a:xfrm>
            <a:off x="2800506" y="425273"/>
            <a:ext cx="74781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Algorithms to find an appropriate location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72428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163205" y="1125673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4</a:t>
            </a: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. Searching for the appropriate </a:t>
            </a:r>
            <a:r>
              <a:rPr lang="en-US" altLang="ko-KR" sz="2800" b="1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 location</a:t>
            </a:r>
            <a:endParaRPr lang="ko-KR" altLang="en-US" sz="2800" b="1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580846" y="1704200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u="sng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Method 1.</a:t>
            </a:r>
            <a:r>
              <a:rPr lang="en-US" altLang="ko-KR" sz="2800" b="1" u="sng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Divide-and-Conquer method</a:t>
            </a:r>
            <a:endParaRPr lang="ko-KR" altLang="en-US" sz="2800" b="1" u="sng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5" name="Picture 2" descr="globe에 대한 이미지 검색결과"/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B7FFFF"/>
              </a:clrFrom>
              <a:clrTo>
                <a:srgbClr val="B7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526" t="32449" r="-1343" b="33819"/>
          <a:stretch/>
        </p:blipFill>
        <p:spPr bwMode="auto">
          <a:xfrm>
            <a:off x="3542281" y="2315490"/>
            <a:ext cx="7911781" cy="4412569"/>
          </a:xfrm>
          <a:prstGeom prst="rect">
            <a:avLst/>
          </a:prstGeom>
          <a:noFill/>
          <a:ln w="38100">
            <a:solidFill>
              <a:schemeClr val="accent4">
                <a:lumMod val="20000"/>
                <a:lumOff val="80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6" name="직선 연결선 5"/>
          <p:cNvCxnSpPr/>
          <p:nvPr/>
        </p:nvCxnSpPr>
        <p:spPr>
          <a:xfrm>
            <a:off x="6167438" y="2282727"/>
            <a:ext cx="0" cy="4444673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/>
          <p:cNvCxnSpPr/>
          <p:nvPr/>
        </p:nvCxnSpPr>
        <p:spPr>
          <a:xfrm>
            <a:off x="8867775" y="2282727"/>
            <a:ext cx="0" cy="4444673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/>
          <p:cNvCxnSpPr/>
          <p:nvPr/>
        </p:nvCxnSpPr>
        <p:spPr>
          <a:xfrm>
            <a:off x="3506418" y="3726416"/>
            <a:ext cx="7949609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/>
        </p:nvCxnSpPr>
        <p:spPr>
          <a:xfrm>
            <a:off x="3506418" y="5319713"/>
            <a:ext cx="7949609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>
            <a:off x="3506418" y="5795847"/>
            <a:ext cx="2661020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/>
          <p:cNvCxnSpPr/>
          <p:nvPr/>
        </p:nvCxnSpPr>
        <p:spPr>
          <a:xfrm>
            <a:off x="3542281" y="6257860"/>
            <a:ext cx="2625157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/>
          <p:cNvCxnSpPr/>
          <p:nvPr/>
        </p:nvCxnSpPr>
        <p:spPr>
          <a:xfrm>
            <a:off x="5281913" y="5319713"/>
            <a:ext cx="0" cy="1407687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/>
          <p:cNvCxnSpPr/>
          <p:nvPr/>
        </p:nvCxnSpPr>
        <p:spPr>
          <a:xfrm>
            <a:off x="4406014" y="5319713"/>
            <a:ext cx="0" cy="1407687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직사각형 13"/>
          <p:cNvSpPr/>
          <p:nvPr/>
        </p:nvSpPr>
        <p:spPr>
          <a:xfrm>
            <a:off x="3818873" y="5319713"/>
            <a:ext cx="298384" cy="15850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" name="직선 연결선 14"/>
          <p:cNvCxnSpPr/>
          <p:nvPr/>
        </p:nvCxnSpPr>
        <p:spPr>
          <a:xfrm>
            <a:off x="3818873" y="5319713"/>
            <a:ext cx="0" cy="476134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/>
          <p:cNvCxnSpPr/>
          <p:nvPr/>
        </p:nvCxnSpPr>
        <p:spPr>
          <a:xfrm>
            <a:off x="4117257" y="5319713"/>
            <a:ext cx="0" cy="476134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/>
          <p:cNvCxnSpPr/>
          <p:nvPr/>
        </p:nvCxnSpPr>
        <p:spPr>
          <a:xfrm>
            <a:off x="3506418" y="5478214"/>
            <a:ext cx="899596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/>
          <p:cNvCxnSpPr/>
          <p:nvPr/>
        </p:nvCxnSpPr>
        <p:spPr>
          <a:xfrm>
            <a:off x="3506418" y="5632218"/>
            <a:ext cx="899596" cy="0"/>
          </a:xfrm>
          <a:prstGeom prst="line">
            <a:avLst/>
          </a:prstGeom>
          <a:ln w="25400"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/>
          <p:cNvCxnSpPr/>
          <p:nvPr/>
        </p:nvCxnSpPr>
        <p:spPr>
          <a:xfrm flipV="1">
            <a:off x="3977640" y="4958080"/>
            <a:ext cx="233680" cy="361633"/>
          </a:xfrm>
          <a:prstGeom prst="line">
            <a:avLst/>
          </a:prstGeom>
          <a:ln w="38100" cap="rnd">
            <a:solidFill>
              <a:srgbClr val="FF0000"/>
            </a:solidFill>
            <a:head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3662771" y="4583181"/>
            <a:ext cx="1840562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400" dirty="0" smtClean="0">
                <a:solidFill>
                  <a:srgbClr val="FF00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Best place!!</a:t>
            </a:r>
            <a:endParaRPr lang="ko-KR" altLang="en-US" sz="2400" dirty="0" err="1" smtClean="0">
              <a:solidFill>
                <a:srgbClr val="FF00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21" name="그룹 20"/>
          <p:cNvGrpSpPr/>
          <p:nvPr/>
        </p:nvGrpSpPr>
        <p:grpSpPr>
          <a:xfrm>
            <a:off x="4197205" y="2861254"/>
            <a:ext cx="1289785" cy="600113"/>
            <a:chOff x="4197205" y="2861254"/>
            <a:chExt cx="1289785" cy="600113"/>
          </a:xfrm>
        </p:grpSpPr>
        <p:grpSp>
          <p:nvGrpSpPr>
            <p:cNvPr id="22" name="그룹 21"/>
            <p:cNvGrpSpPr/>
            <p:nvPr/>
          </p:nvGrpSpPr>
          <p:grpSpPr>
            <a:xfrm>
              <a:off x="4751552" y="2861254"/>
              <a:ext cx="190500" cy="277046"/>
              <a:chOff x="7826375" y="2937642"/>
              <a:chExt cx="190500" cy="277046"/>
            </a:xfrm>
          </p:grpSpPr>
          <p:sp>
            <p:nvSpPr>
              <p:cNvPr id="24" name="타원 23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이등변 삼각형 24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/>
            <p:cNvSpPr txBox="1"/>
            <p:nvPr/>
          </p:nvSpPr>
          <p:spPr>
            <a:xfrm>
              <a:off x="4197205" y="3092035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Section1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26" name="그룹 25"/>
          <p:cNvGrpSpPr/>
          <p:nvPr/>
        </p:nvGrpSpPr>
        <p:grpSpPr>
          <a:xfrm>
            <a:off x="6897541" y="2861254"/>
            <a:ext cx="1289785" cy="600113"/>
            <a:chOff x="6897541" y="2861254"/>
            <a:chExt cx="1289785" cy="600113"/>
          </a:xfrm>
        </p:grpSpPr>
        <p:grpSp>
          <p:nvGrpSpPr>
            <p:cNvPr id="27" name="그룹 26"/>
            <p:cNvGrpSpPr/>
            <p:nvPr/>
          </p:nvGrpSpPr>
          <p:grpSpPr>
            <a:xfrm>
              <a:off x="7451888" y="2861254"/>
              <a:ext cx="190500" cy="277046"/>
              <a:chOff x="7826375" y="2937642"/>
              <a:chExt cx="190500" cy="277046"/>
            </a:xfrm>
          </p:grpSpPr>
          <p:sp>
            <p:nvSpPr>
              <p:cNvPr id="29" name="타원 28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이등변 삼각형 29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/>
            <p:cNvSpPr txBox="1"/>
            <p:nvPr/>
          </p:nvSpPr>
          <p:spPr>
            <a:xfrm>
              <a:off x="6897541" y="3092035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Section2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31" name="그룹 30"/>
          <p:cNvGrpSpPr/>
          <p:nvPr/>
        </p:nvGrpSpPr>
        <p:grpSpPr>
          <a:xfrm>
            <a:off x="9574500" y="2861254"/>
            <a:ext cx="1289785" cy="575980"/>
            <a:chOff x="9574500" y="2861254"/>
            <a:chExt cx="1289785" cy="575980"/>
          </a:xfrm>
        </p:grpSpPr>
        <p:grpSp>
          <p:nvGrpSpPr>
            <p:cNvPr id="32" name="그룹 31"/>
            <p:cNvGrpSpPr/>
            <p:nvPr/>
          </p:nvGrpSpPr>
          <p:grpSpPr>
            <a:xfrm>
              <a:off x="10118268" y="2861254"/>
              <a:ext cx="190500" cy="277046"/>
              <a:chOff x="7826375" y="2937642"/>
              <a:chExt cx="190500" cy="277046"/>
            </a:xfrm>
          </p:grpSpPr>
          <p:sp>
            <p:nvSpPr>
              <p:cNvPr id="34" name="타원 33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이등변 삼각형 34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9574500" y="3067902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Section3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36" name="그룹 35"/>
          <p:cNvGrpSpPr/>
          <p:nvPr/>
        </p:nvGrpSpPr>
        <p:grpSpPr>
          <a:xfrm>
            <a:off x="4197205" y="4291737"/>
            <a:ext cx="1289785" cy="613319"/>
            <a:chOff x="4197205" y="4291737"/>
            <a:chExt cx="1289785" cy="613319"/>
          </a:xfrm>
        </p:grpSpPr>
        <p:grpSp>
          <p:nvGrpSpPr>
            <p:cNvPr id="37" name="그룹 36"/>
            <p:cNvGrpSpPr/>
            <p:nvPr/>
          </p:nvGrpSpPr>
          <p:grpSpPr>
            <a:xfrm>
              <a:off x="4751552" y="4291737"/>
              <a:ext cx="190500" cy="277046"/>
              <a:chOff x="7826375" y="2937642"/>
              <a:chExt cx="190500" cy="277046"/>
            </a:xfrm>
          </p:grpSpPr>
          <p:sp>
            <p:nvSpPr>
              <p:cNvPr id="39" name="타원 38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" name="이등변 삼각형 39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4197205" y="4535724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Section4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6897541" y="4291737"/>
            <a:ext cx="1289785" cy="613319"/>
            <a:chOff x="6897541" y="4291737"/>
            <a:chExt cx="1289785" cy="613319"/>
          </a:xfrm>
        </p:grpSpPr>
        <p:grpSp>
          <p:nvGrpSpPr>
            <p:cNvPr id="42" name="그룹 41"/>
            <p:cNvGrpSpPr/>
            <p:nvPr/>
          </p:nvGrpSpPr>
          <p:grpSpPr>
            <a:xfrm>
              <a:off x="7451888" y="4291737"/>
              <a:ext cx="190500" cy="277046"/>
              <a:chOff x="7826375" y="2937642"/>
              <a:chExt cx="190500" cy="277046"/>
            </a:xfrm>
          </p:grpSpPr>
          <p:sp>
            <p:nvSpPr>
              <p:cNvPr id="44" name="타원 43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" name="이등변 삼각형 44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3" name="TextBox 42"/>
            <p:cNvSpPr txBox="1"/>
            <p:nvPr/>
          </p:nvSpPr>
          <p:spPr>
            <a:xfrm>
              <a:off x="6897541" y="4535724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Section5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9574500" y="4291737"/>
            <a:ext cx="1289785" cy="589186"/>
            <a:chOff x="9574500" y="4291737"/>
            <a:chExt cx="1289785" cy="589186"/>
          </a:xfrm>
        </p:grpSpPr>
        <p:grpSp>
          <p:nvGrpSpPr>
            <p:cNvPr id="47" name="그룹 46"/>
            <p:cNvGrpSpPr/>
            <p:nvPr/>
          </p:nvGrpSpPr>
          <p:grpSpPr>
            <a:xfrm>
              <a:off x="10118268" y="4291737"/>
              <a:ext cx="190500" cy="277046"/>
              <a:chOff x="7826375" y="2937642"/>
              <a:chExt cx="190500" cy="277046"/>
            </a:xfrm>
          </p:grpSpPr>
          <p:sp>
            <p:nvSpPr>
              <p:cNvPr id="49" name="타원 48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" name="이등변 삼각형 49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8" name="TextBox 47"/>
            <p:cNvSpPr txBox="1"/>
            <p:nvPr/>
          </p:nvSpPr>
          <p:spPr>
            <a:xfrm>
              <a:off x="9574500" y="4511591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Section6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4197205" y="5746511"/>
            <a:ext cx="1289785" cy="641034"/>
            <a:chOff x="4197205" y="5746511"/>
            <a:chExt cx="1289785" cy="641034"/>
          </a:xfrm>
        </p:grpSpPr>
        <p:grpSp>
          <p:nvGrpSpPr>
            <p:cNvPr id="52" name="그룹 51"/>
            <p:cNvGrpSpPr/>
            <p:nvPr/>
          </p:nvGrpSpPr>
          <p:grpSpPr>
            <a:xfrm>
              <a:off x="4751552" y="5746511"/>
              <a:ext cx="190500" cy="277046"/>
              <a:chOff x="7826375" y="2937642"/>
              <a:chExt cx="190500" cy="277046"/>
            </a:xfrm>
          </p:grpSpPr>
          <p:sp>
            <p:nvSpPr>
              <p:cNvPr id="54" name="타원 53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5" name="이등변 삼각형 54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3" name="TextBox 52"/>
            <p:cNvSpPr txBox="1"/>
            <p:nvPr/>
          </p:nvSpPr>
          <p:spPr>
            <a:xfrm>
              <a:off x="4197205" y="6018213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Section7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6897541" y="5746511"/>
            <a:ext cx="1289785" cy="641034"/>
            <a:chOff x="6897541" y="5746511"/>
            <a:chExt cx="1289785" cy="641034"/>
          </a:xfrm>
        </p:grpSpPr>
        <p:grpSp>
          <p:nvGrpSpPr>
            <p:cNvPr id="57" name="그룹 56"/>
            <p:cNvGrpSpPr/>
            <p:nvPr/>
          </p:nvGrpSpPr>
          <p:grpSpPr>
            <a:xfrm>
              <a:off x="7451888" y="5746511"/>
              <a:ext cx="190500" cy="277046"/>
              <a:chOff x="7826375" y="2937642"/>
              <a:chExt cx="190500" cy="277046"/>
            </a:xfrm>
          </p:grpSpPr>
          <p:sp>
            <p:nvSpPr>
              <p:cNvPr id="59" name="타원 58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이등변 삼각형 59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/>
            <p:cNvSpPr txBox="1"/>
            <p:nvPr/>
          </p:nvSpPr>
          <p:spPr>
            <a:xfrm>
              <a:off x="6897541" y="6018213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Section8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grpSp>
        <p:nvGrpSpPr>
          <p:cNvPr id="61" name="그룹 60"/>
          <p:cNvGrpSpPr/>
          <p:nvPr/>
        </p:nvGrpSpPr>
        <p:grpSpPr>
          <a:xfrm>
            <a:off x="9574500" y="5746511"/>
            <a:ext cx="1289785" cy="616901"/>
            <a:chOff x="9574500" y="5746511"/>
            <a:chExt cx="1289785" cy="616901"/>
          </a:xfrm>
        </p:grpSpPr>
        <p:grpSp>
          <p:nvGrpSpPr>
            <p:cNvPr id="62" name="그룹 61"/>
            <p:cNvGrpSpPr/>
            <p:nvPr/>
          </p:nvGrpSpPr>
          <p:grpSpPr>
            <a:xfrm>
              <a:off x="10118268" y="5746511"/>
              <a:ext cx="190500" cy="277046"/>
              <a:chOff x="7826375" y="2937642"/>
              <a:chExt cx="190500" cy="277046"/>
            </a:xfrm>
          </p:grpSpPr>
          <p:sp>
            <p:nvSpPr>
              <p:cNvPr id="64" name="타원 63"/>
              <p:cNvSpPr/>
              <p:nvPr/>
            </p:nvSpPr>
            <p:spPr>
              <a:xfrm>
                <a:off x="7856537" y="3159125"/>
                <a:ext cx="130176" cy="55563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이등변 삼각형 64"/>
              <p:cNvSpPr/>
              <p:nvPr/>
            </p:nvSpPr>
            <p:spPr>
              <a:xfrm rot="10800000">
                <a:off x="7826375" y="2937642"/>
                <a:ext cx="190500" cy="262758"/>
              </a:xfrm>
              <a:prstGeom prst="triangle">
                <a:avLst/>
              </a:pr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3" name="TextBox 62"/>
            <p:cNvSpPr txBox="1"/>
            <p:nvPr/>
          </p:nvSpPr>
          <p:spPr>
            <a:xfrm>
              <a:off x="9574500" y="5994080"/>
              <a:ext cx="1289785" cy="369332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Section9</a:t>
              </a:r>
              <a:endParaRPr lang="ko-KR" altLang="en-US" dirty="0" err="1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2800506" y="425273"/>
            <a:ext cx="74781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Algorithms to find an appropriate location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337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7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95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2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45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7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20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20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163205" y="1125673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4</a:t>
            </a:r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. Searching for the appropriate </a:t>
            </a:r>
            <a:r>
              <a:rPr lang="en-US" altLang="ko-KR" sz="2800" b="1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meeting location</a:t>
            </a:r>
            <a:endParaRPr lang="ko-KR" altLang="en-US" sz="2800" b="1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580846" y="1704200"/>
            <a:ext cx="8997043" cy="523220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2800" b="1" u="sng" dirty="0" smtClean="0">
                <a:solidFill>
                  <a:srgbClr val="FFFF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Method 2.</a:t>
            </a:r>
            <a:r>
              <a:rPr lang="en-US" altLang="ko-KR" sz="2800" b="1" u="sng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Greedy method</a:t>
            </a:r>
            <a:endParaRPr lang="ko-KR" altLang="en-US" sz="2800" b="1" u="sng" dirty="0" smtClean="0">
              <a:solidFill>
                <a:srgbClr val="FFFF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5" name="Picture 2" descr="globe에 대한 이미지 검색결과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B7FFFF"/>
              </a:clrFrom>
              <a:clrTo>
                <a:srgbClr val="B7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6418" y="2282727"/>
            <a:ext cx="7949609" cy="4444673"/>
          </a:xfrm>
          <a:prstGeom prst="rect">
            <a:avLst/>
          </a:prstGeom>
          <a:noFill/>
          <a:ln w="38100"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타원 5"/>
          <p:cNvSpPr/>
          <p:nvPr/>
        </p:nvSpPr>
        <p:spPr>
          <a:xfrm flipV="1">
            <a:off x="3805237" y="295433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타원 6"/>
          <p:cNvSpPr/>
          <p:nvPr/>
        </p:nvSpPr>
        <p:spPr>
          <a:xfrm flipV="1">
            <a:off x="3852863" y="313848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/>
          <p:cNvSpPr/>
          <p:nvPr/>
        </p:nvSpPr>
        <p:spPr>
          <a:xfrm flipV="1">
            <a:off x="4246934" y="3097213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타원 8"/>
          <p:cNvSpPr/>
          <p:nvPr/>
        </p:nvSpPr>
        <p:spPr>
          <a:xfrm flipV="1">
            <a:off x="4486646" y="331470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/>
          <p:cNvSpPr/>
          <p:nvPr/>
        </p:nvSpPr>
        <p:spPr>
          <a:xfrm flipV="1">
            <a:off x="4880346" y="318611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타원 10"/>
          <p:cNvSpPr/>
          <p:nvPr/>
        </p:nvSpPr>
        <p:spPr>
          <a:xfrm flipV="1">
            <a:off x="4880346" y="3416302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타원 11"/>
          <p:cNvSpPr/>
          <p:nvPr/>
        </p:nvSpPr>
        <p:spPr>
          <a:xfrm flipV="1">
            <a:off x="4294560" y="320014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타원 12"/>
          <p:cNvSpPr/>
          <p:nvPr/>
        </p:nvSpPr>
        <p:spPr>
          <a:xfrm flipV="1">
            <a:off x="4534272" y="3117852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/>
          <p:cNvSpPr/>
          <p:nvPr/>
        </p:nvSpPr>
        <p:spPr>
          <a:xfrm flipV="1">
            <a:off x="5067672" y="3074989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/>
          <p:cNvSpPr/>
          <p:nvPr/>
        </p:nvSpPr>
        <p:spPr>
          <a:xfrm flipV="1">
            <a:off x="5167684" y="3505202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/>
          <p:cNvSpPr/>
          <p:nvPr/>
        </p:nvSpPr>
        <p:spPr>
          <a:xfrm flipV="1">
            <a:off x="4607297" y="355282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/>
          <p:cNvSpPr/>
          <p:nvPr/>
        </p:nvSpPr>
        <p:spPr>
          <a:xfrm flipV="1">
            <a:off x="4829917" y="359886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/>
          <p:cNvSpPr/>
          <p:nvPr/>
        </p:nvSpPr>
        <p:spPr>
          <a:xfrm flipV="1">
            <a:off x="5099795" y="3719405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/>
          <p:cNvSpPr/>
          <p:nvPr/>
        </p:nvSpPr>
        <p:spPr>
          <a:xfrm flipV="1">
            <a:off x="4934694" y="3794129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/>
          <p:cNvSpPr/>
          <p:nvPr/>
        </p:nvSpPr>
        <p:spPr>
          <a:xfrm flipV="1">
            <a:off x="4677519" y="387191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타원 20"/>
          <p:cNvSpPr/>
          <p:nvPr/>
        </p:nvSpPr>
        <p:spPr>
          <a:xfrm flipV="1">
            <a:off x="4806104" y="394335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타원 21"/>
          <p:cNvSpPr/>
          <p:nvPr/>
        </p:nvSpPr>
        <p:spPr>
          <a:xfrm flipV="1">
            <a:off x="5215310" y="394335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/>
          <p:cNvSpPr/>
          <p:nvPr/>
        </p:nvSpPr>
        <p:spPr>
          <a:xfrm flipV="1">
            <a:off x="5264896" y="413385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타원 23"/>
          <p:cNvSpPr/>
          <p:nvPr/>
        </p:nvSpPr>
        <p:spPr>
          <a:xfrm flipV="1">
            <a:off x="5020046" y="405448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/>
          <p:cNvSpPr/>
          <p:nvPr/>
        </p:nvSpPr>
        <p:spPr>
          <a:xfrm flipV="1">
            <a:off x="4701332" y="4086230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/>
          <p:cNvSpPr/>
          <p:nvPr/>
        </p:nvSpPr>
        <p:spPr>
          <a:xfrm flipV="1">
            <a:off x="4876700" y="425651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타원 26"/>
          <p:cNvSpPr/>
          <p:nvPr/>
        </p:nvSpPr>
        <p:spPr>
          <a:xfrm flipV="1">
            <a:off x="5020046" y="441144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타원 27"/>
          <p:cNvSpPr/>
          <p:nvPr/>
        </p:nvSpPr>
        <p:spPr>
          <a:xfrm flipV="1">
            <a:off x="5239123" y="460100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타원 28"/>
          <p:cNvSpPr/>
          <p:nvPr/>
        </p:nvSpPr>
        <p:spPr>
          <a:xfrm flipV="1">
            <a:off x="5474073" y="400685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타원 29"/>
          <p:cNvSpPr/>
          <p:nvPr/>
        </p:nvSpPr>
        <p:spPr>
          <a:xfrm flipV="1">
            <a:off x="5586785" y="357505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타원 30"/>
          <p:cNvSpPr/>
          <p:nvPr/>
        </p:nvSpPr>
        <p:spPr>
          <a:xfrm flipV="1">
            <a:off x="5810623" y="347662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타원 31"/>
          <p:cNvSpPr/>
          <p:nvPr/>
        </p:nvSpPr>
        <p:spPr>
          <a:xfrm flipV="1">
            <a:off x="5650286" y="3794129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타원 32"/>
          <p:cNvSpPr/>
          <p:nvPr/>
        </p:nvSpPr>
        <p:spPr>
          <a:xfrm flipV="1">
            <a:off x="5626473" y="4867375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타원 33"/>
          <p:cNvSpPr/>
          <p:nvPr/>
        </p:nvSpPr>
        <p:spPr>
          <a:xfrm flipV="1">
            <a:off x="5784850" y="489118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타원 34"/>
          <p:cNvSpPr/>
          <p:nvPr/>
        </p:nvSpPr>
        <p:spPr>
          <a:xfrm flipV="1">
            <a:off x="5671671" y="4553375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/>
          <p:cNvSpPr/>
          <p:nvPr/>
        </p:nvSpPr>
        <p:spPr>
          <a:xfrm flipV="1">
            <a:off x="5682409" y="500633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타원 36"/>
          <p:cNvSpPr/>
          <p:nvPr/>
        </p:nvSpPr>
        <p:spPr>
          <a:xfrm flipV="1">
            <a:off x="5971334" y="505395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타원 37"/>
          <p:cNvSpPr/>
          <p:nvPr/>
        </p:nvSpPr>
        <p:spPr>
          <a:xfrm flipV="1">
            <a:off x="5883261" y="513809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타원 38"/>
          <p:cNvSpPr/>
          <p:nvPr/>
        </p:nvSpPr>
        <p:spPr>
          <a:xfrm flipV="1">
            <a:off x="5714146" y="5234835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타원 39"/>
          <p:cNvSpPr/>
          <p:nvPr/>
        </p:nvSpPr>
        <p:spPr>
          <a:xfrm flipV="1">
            <a:off x="5971334" y="5314210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/>
          <p:cNvSpPr/>
          <p:nvPr/>
        </p:nvSpPr>
        <p:spPr>
          <a:xfrm flipV="1">
            <a:off x="5784850" y="541104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타원 41"/>
          <p:cNvSpPr/>
          <p:nvPr/>
        </p:nvSpPr>
        <p:spPr>
          <a:xfrm flipV="1">
            <a:off x="5654208" y="534606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타원 42"/>
          <p:cNvSpPr/>
          <p:nvPr/>
        </p:nvSpPr>
        <p:spPr>
          <a:xfrm flipV="1">
            <a:off x="5578847" y="515968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타원 43"/>
          <p:cNvSpPr/>
          <p:nvPr/>
        </p:nvSpPr>
        <p:spPr>
          <a:xfrm flipV="1">
            <a:off x="6191597" y="518964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타원 44"/>
          <p:cNvSpPr/>
          <p:nvPr/>
        </p:nvSpPr>
        <p:spPr>
          <a:xfrm flipV="1">
            <a:off x="6318597" y="528277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타원 45"/>
          <p:cNvSpPr/>
          <p:nvPr/>
        </p:nvSpPr>
        <p:spPr>
          <a:xfrm flipV="1">
            <a:off x="6174481" y="5372520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타원 46"/>
          <p:cNvSpPr/>
          <p:nvPr/>
        </p:nvSpPr>
        <p:spPr>
          <a:xfrm flipV="1">
            <a:off x="6282431" y="546756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타원 47"/>
          <p:cNvSpPr/>
          <p:nvPr/>
        </p:nvSpPr>
        <p:spPr>
          <a:xfrm flipV="1">
            <a:off x="6112569" y="561520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타원 48"/>
          <p:cNvSpPr/>
          <p:nvPr/>
        </p:nvSpPr>
        <p:spPr>
          <a:xfrm flipV="1">
            <a:off x="5975203" y="5491380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타원 49"/>
          <p:cNvSpPr/>
          <p:nvPr/>
        </p:nvSpPr>
        <p:spPr>
          <a:xfrm flipV="1">
            <a:off x="5907074" y="566939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/>
          <p:cNvSpPr/>
          <p:nvPr/>
        </p:nvSpPr>
        <p:spPr>
          <a:xfrm flipV="1">
            <a:off x="6040424" y="575829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타원 51"/>
          <p:cNvSpPr/>
          <p:nvPr/>
        </p:nvSpPr>
        <p:spPr>
          <a:xfrm flipV="1">
            <a:off x="5907074" y="588512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/>
          <p:cNvSpPr/>
          <p:nvPr/>
        </p:nvSpPr>
        <p:spPr>
          <a:xfrm flipV="1">
            <a:off x="5788012" y="571702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타원 53"/>
          <p:cNvSpPr/>
          <p:nvPr/>
        </p:nvSpPr>
        <p:spPr>
          <a:xfrm flipV="1">
            <a:off x="5784850" y="593090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타원 54"/>
          <p:cNvSpPr/>
          <p:nvPr/>
        </p:nvSpPr>
        <p:spPr>
          <a:xfrm flipV="1">
            <a:off x="5856662" y="605321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타원 55"/>
          <p:cNvSpPr/>
          <p:nvPr/>
        </p:nvSpPr>
        <p:spPr>
          <a:xfrm flipV="1">
            <a:off x="5730035" y="6078699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타원 56"/>
          <p:cNvSpPr/>
          <p:nvPr/>
        </p:nvSpPr>
        <p:spPr>
          <a:xfrm flipV="1">
            <a:off x="5741133" y="623688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타원 57"/>
          <p:cNvSpPr/>
          <p:nvPr/>
        </p:nvSpPr>
        <p:spPr>
          <a:xfrm flipV="1">
            <a:off x="5671671" y="619735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타원 58"/>
          <p:cNvSpPr/>
          <p:nvPr/>
        </p:nvSpPr>
        <p:spPr>
          <a:xfrm flipV="1">
            <a:off x="5680355" y="6355423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타원 59"/>
          <p:cNvSpPr/>
          <p:nvPr/>
        </p:nvSpPr>
        <p:spPr>
          <a:xfrm flipV="1">
            <a:off x="5671671" y="648946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타원 60"/>
          <p:cNvSpPr/>
          <p:nvPr/>
        </p:nvSpPr>
        <p:spPr>
          <a:xfrm flipV="1">
            <a:off x="7743811" y="593090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 61"/>
          <p:cNvSpPr/>
          <p:nvPr/>
        </p:nvSpPr>
        <p:spPr>
          <a:xfrm flipV="1">
            <a:off x="7851761" y="586130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 flipV="1">
            <a:off x="7743811" y="580592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타원 63"/>
          <p:cNvSpPr/>
          <p:nvPr/>
        </p:nvSpPr>
        <p:spPr>
          <a:xfrm flipV="1">
            <a:off x="7875574" y="5710672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타원 64"/>
          <p:cNvSpPr/>
          <p:nvPr/>
        </p:nvSpPr>
        <p:spPr>
          <a:xfrm flipV="1">
            <a:off x="7673487" y="569321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타원 65"/>
          <p:cNvSpPr/>
          <p:nvPr/>
        </p:nvSpPr>
        <p:spPr>
          <a:xfrm flipV="1">
            <a:off x="7825873" y="556757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타원 66"/>
          <p:cNvSpPr/>
          <p:nvPr/>
        </p:nvSpPr>
        <p:spPr>
          <a:xfrm flipV="1">
            <a:off x="7959223" y="544375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/>
          <p:cNvSpPr/>
          <p:nvPr/>
        </p:nvSpPr>
        <p:spPr>
          <a:xfrm flipV="1">
            <a:off x="7721113" y="553900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타원 68"/>
          <p:cNvSpPr/>
          <p:nvPr/>
        </p:nvSpPr>
        <p:spPr>
          <a:xfrm flipV="1">
            <a:off x="7825873" y="540269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타원 69"/>
          <p:cNvSpPr/>
          <p:nvPr/>
        </p:nvSpPr>
        <p:spPr>
          <a:xfrm flipV="1">
            <a:off x="7653934" y="5276532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타원 70"/>
          <p:cNvSpPr/>
          <p:nvPr/>
        </p:nvSpPr>
        <p:spPr>
          <a:xfrm flipV="1">
            <a:off x="7630121" y="541104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타원 71"/>
          <p:cNvSpPr/>
          <p:nvPr/>
        </p:nvSpPr>
        <p:spPr>
          <a:xfrm flipV="1">
            <a:off x="7835994" y="525895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타원 72"/>
          <p:cNvSpPr/>
          <p:nvPr/>
        </p:nvSpPr>
        <p:spPr>
          <a:xfrm flipV="1">
            <a:off x="7983036" y="5255155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타원 73"/>
          <p:cNvSpPr/>
          <p:nvPr/>
        </p:nvSpPr>
        <p:spPr>
          <a:xfrm flipV="1">
            <a:off x="8246905" y="5686859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타원 74"/>
          <p:cNvSpPr/>
          <p:nvPr/>
        </p:nvSpPr>
        <p:spPr>
          <a:xfrm flipV="1">
            <a:off x="8079367" y="510147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타원 75"/>
          <p:cNvSpPr/>
          <p:nvPr/>
        </p:nvSpPr>
        <p:spPr>
          <a:xfrm flipV="1">
            <a:off x="7943668" y="514353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타원 76"/>
          <p:cNvSpPr/>
          <p:nvPr/>
        </p:nvSpPr>
        <p:spPr>
          <a:xfrm flipV="1">
            <a:off x="7743811" y="510178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타원 77"/>
          <p:cNvSpPr/>
          <p:nvPr/>
        </p:nvSpPr>
        <p:spPr>
          <a:xfrm flipV="1">
            <a:off x="7582495" y="5022692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타원 78"/>
          <p:cNvSpPr/>
          <p:nvPr/>
        </p:nvSpPr>
        <p:spPr>
          <a:xfrm flipV="1">
            <a:off x="7873499" y="4998879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타원 79"/>
          <p:cNvSpPr/>
          <p:nvPr/>
        </p:nvSpPr>
        <p:spPr>
          <a:xfrm flipV="1">
            <a:off x="8031741" y="4915001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타원 80"/>
          <p:cNvSpPr/>
          <p:nvPr/>
        </p:nvSpPr>
        <p:spPr>
          <a:xfrm flipV="1">
            <a:off x="8223092" y="490186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/>
          <p:cNvSpPr/>
          <p:nvPr/>
        </p:nvSpPr>
        <p:spPr>
          <a:xfrm flipV="1">
            <a:off x="8313580" y="4795504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/>
          <p:cNvSpPr/>
          <p:nvPr/>
        </p:nvSpPr>
        <p:spPr>
          <a:xfrm>
            <a:off x="8135726" y="479453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타원 83"/>
          <p:cNvSpPr/>
          <p:nvPr/>
        </p:nvSpPr>
        <p:spPr>
          <a:xfrm>
            <a:off x="7898265" y="479453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타원 84"/>
          <p:cNvSpPr/>
          <p:nvPr/>
        </p:nvSpPr>
        <p:spPr>
          <a:xfrm>
            <a:off x="7743811" y="487020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타원 85"/>
          <p:cNvSpPr/>
          <p:nvPr/>
        </p:nvSpPr>
        <p:spPr>
          <a:xfrm>
            <a:off x="7495817" y="483642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타원 86"/>
          <p:cNvSpPr/>
          <p:nvPr/>
        </p:nvSpPr>
        <p:spPr>
          <a:xfrm>
            <a:off x="7725990" y="470664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타원 87"/>
          <p:cNvSpPr/>
          <p:nvPr/>
        </p:nvSpPr>
        <p:spPr>
          <a:xfrm>
            <a:off x="8029060" y="468032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/>
          <p:cNvSpPr/>
          <p:nvPr/>
        </p:nvSpPr>
        <p:spPr>
          <a:xfrm>
            <a:off x="7863102" y="457718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 89"/>
          <p:cNvSpPr/>
          <p:nvPr/>
        </p:nvSpPr>
        <p:spPr>
          <a:xfrm>
            <a:off x="7943668" y="443582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타원 90"/>
          <p:cNvSpPr/>
          <p:nvPr/>
        </p:nvSpPr>
        <p:spPr>
          <a:xfrm>
            <a:off x="7853314" y="437284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타원 91"/>
          <p:cNvSpPr/>
          <p:nvPr/>
        </p:nvSpPr>
        <p:spPr>
          <a:xfrm>
            <a:off x="7871410" y="426359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타원 92"/>
          <p:cNvSpPr/>
          <p:nvPr/>
        </p:nvSpPr>
        <p:spPr>
          <a:xfrm>
            <a:off x="7743811" y="444527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타원 93"/>
          <p:cNvSpPr/>
          <p:nvPr/>
        </p:nvSpPr>
        <p:spPr>
          <a:xfrm>
            <a:off x="7697300" y="432131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타원 94"/>
          <p:cNvSpPr/>
          <p:nvPr/>
        </p:nvSpPr>
        <p:spPr>
          <a:xfrm>
            <a:off x="7589311" y="457438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타원 95"/>
          <p:cNvSpPr/>
          <p:nvPr/>
        </p:nvSpPr>
        <p:spPr>
          <a:xfrm>
            <a:off x="7414686" y="465191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타원 96"/>
          <p:cNvSpPr/>
          <p:nvPr/>
        </p:nvSpPr>
        <p:spPr>
          <a:xfrm>
            <a:off x="7472957" y="441144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타원 97"/>
          <p:cNvSpPr/>
          <p:nvPr/>
        </p:nvSpPr>
        <p:spPr>
          <a:xfrm>
            <a:off x="7271345" y="453051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타원 98"/>
          <p:cNvSpPr/>
          <p:nvPr/>
        </p:nvSpPr>
        <p:spPr>
          <a:xfrm>
            <a:off x="7248485" y="475236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타원 99"/>
          <p:cNvSpPr/>
          <p:nvPr/>
        </p:nvSpPr>
        <p:spPr>
          <a:xfrm>
            <a:off x="7051230" y="470318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타원 100"/>
          <p:cNvSpPr/>
          <p:nvPr/>
        </p:nvSpPr>
        <p:spPr>
          <a:xfrm>
            <a:off x="6977099" y="453850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타원 101"/>
          <p:cNvSpPr/>
          <p:nvPr/>
        </p:nvSpPr>
        <p:spPr>
          <a:xfrm>
            <a:off x="7138320" y="441144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타원 102"/>
          <p:cNvSpPr/>
          <p:nvPr/>
        </p:nvSpPr>
        <p:spPr>
          <a:xfrm>
            <a:off x="7347870" y="428550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타원 103"/>
          <p:cNvSpPr/>
          <p:nvPr/>
        </p:nvSpPr>
        <p:spPr>
          <a:xfrm>
            <a:off x="7184040" y="421079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타원 104"/>
          <p:cNvSpPr/>
          <p:nvPr/>
        </p:nvSpPr>
        <p:spPr>
          <a:xfrm>
            <a:off x="7541187" y="425841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타원 105"/>
          <p:cNvSpPr/>
          <p:nvPr/>
        </p:nvSpPr>
        <p:spPr>
          <a:xfrm>
            <a:off x="7145907" y="394981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타원 106"/>
          <p:cNvSpPr/>
          <p:nvPr/>
        </p:nvSpPr>
        <p:spPr>
          <a:xfrm>
            <a:off x="7193182" y="389133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타원 107"/>
          <p:cNvSpPr/>
          <p:nvPr/>
        </p:nvSpPr>
        <p:spPr>
          <a:xfrm>
            <a:off x="7271345" y="386847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타원 108"/>
          <p:cNvSpPr/>
          <p:nvPr/>
        </p:nvSpPr>
        <p:spPr>
          <a:xfrm>
            <a:off x="7272575" y="379412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타원 109"/>
          <p:cNvSpPr/>
          <p:nvPr/>
        </p:nvSpPr>
        <p:spPr>
          <a:xfrm>
            <a:off x="7342750" y="372923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타원 110"/>
          <p:cNvSpPr/>
          <p:nvPr/>
        </p:nvSpPr>
        <p:spPr>
          <a:xfrm>
            <a:off x="7271345" y="369476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타원 111"/>
          <p:cNvSpPr/>
          <p:nvPr/>
        </p:nvSpPr>
        <p:spPr>
          <a:xfrm>
            <a:off x="7391295" y="376703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타원 112"/>
          <p:cNvSpPr/>
          <p:nvPr/>
        </p:nvSpPr>
        <p:spPr>
          <a:xfrm>
            <a:off x="7475709" y="371401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타원 113"/>
          <p:cNvSpPr/>
          <p:nvPr/>
        </p:nvSpPr>
        <p:spPr>
          <a:xfrm>
            <a:off x="7536775" y="361870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타원 114"/>
          <p:cNvSpPr/>
          <p:nvPr/>
        </p:nvSpPr>
        <p:spPr>
          <a:xfrm>
            <a:off x="7427237" y="360945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타원 115"/>
          <p:cNvSpPr/>
          <p:nvPr/>
        </p:nvSpPr>
        <p:spPr>
          <a:xfrm>
            <a:off x="7621965" y="370637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타원 116"/>
          <p:cNvSpPr/>
          <p:nvPr/>
        </p:nvSpPr>
        <p:spPr>
          <a:xfrm>
            <a:off x="7720160" y="366065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타원 117"/>
          <p:cNvSpPr/>
          <p:nvPr/>
        </p:nvSpPr>
        <p:spPr>
          <a:xfrm>
            <a:off x="7518677" y="382275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타원 118"/>
          <p:cNvSpPr/>
          <p:nvPr/>
        </p:nvSpPr>
        <p:spPr>
          <a:xfrm>
            <a:off x="7602388" y="390767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타원 119"/>
          <p:cNvSpPr/>
          <p:nvPr/>
        </p:nvSpPr>
        <p:spPr>
          <a:xfrm>
            <a:off x="7715079" y="379186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타원 120"/>
          <p:cNvSpPr/>
          <p:nvPr/>
        </p:nvSpPr>
        <p:spPr>
          <a:xfrm>
            <a:off x="7801255" y="384076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/>
          <p:cNvSpPr/>
          <p:nvPr/>
        </p:nvSpPr>
        <p:spPr>
          <a:xfrm>
            <a:off x="7801255" y="373641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타원 122"/>
          <p:cNvSpPr/>
          <p:nvPr/>
        </p:nvSpPr>
        <p:spPr>
          <a:xfrm>
            <a:off x="7912830" y="366065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타원 123"/>
          <p:cNvSpPr/>
          <p:nvPr/>
        </p:nvSpPr>
        <p:spPr>
          <a:xfrm>
            <a:off x="7813134" y="359668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타원 124"/>
          <p:cNvSpPr/>
          <p:nvPr/>
        </p:nvSpPr>
        <p:spPr>
          <a:xfrm>
            <a:off x="7673487" y="358242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타원 125"/>
          <p:cNvSpPr/>
          <p:nvPr/>
        </p:nvSpPr>
        <p:spPr>
          <a:xfrm>
            <a:off x="7483909" y="351088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타원 126"/>
          <p:cNvSpPr/>
          <p:nvPr/>
        </p:nvSpPr>
        <p:spPr>
          <a:xfrm>
            <a:off x="7778395" y="351088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타원 127"/>
          <p:cNvSpPr/>
          <p:nvPr/>
        </p:nvSpPr>
        <p:spPr>
          <a:xfrm>
            <a:off x="7917051" y="353670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타원 128"/>
          <p:cNvSpPr/>
          <p:nvPr/>
        </p:nvSpPr>
        <p:spPr>
          <a:xfrm>
            <a:off x="7843577" y="344216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타원 129"/>
          <p:cNvSpPr/>
          <p:nvPr/>
        </p:nvSpPr>
        <p:spPr>
          <a:xfrm>
            <a:off x="8049474" y="342565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타원 130"/>
          <p:cNvSpPr/>
          <p:nvPr/>
        </p:nvSpPr>
        <p:spPr>
          <a:xfrm>
            <a:off x="8006849" y="333946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타원 131"/>
          <p:cNvSpPr/>
          <p:nvPr/>
        </p:nvSpPr>
        <p:spPr>
          <a:xfrm>
            <a:off x="7967560" y="343560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타원 132"/>
          <p:cNvSpPr/>
          <p:nvPr/>
        </p:nvSpPr>
        <p:spPr>
          <a:xfrm>
            <a:off x="8005698" y="353103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타원 133"/>
          <p:cNvSpPr/>
          <p:nvPr/>
        </p:nvSpPr>
        <p:spPr>
          <a:xfrm>
            <a:off x="8043773" y="364156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타원 134"/>
          <p:cNvSpPr/>
          <p:nvPr/>
        </p:nvSpPr>
        <p:spPr>
          <a:xfrm>
            <a:off x="8155029" y="355096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타원 135"/>
          <p:cNvSpPr/>
          <p:nvPr/>
        </p:nvSpPr>
        <p:spPr>
          <a:xfrm>
            <a:off x="8169993" y="341930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타원 136"/>
          <p:cNvSpPr/>
          <p:nvPr/>
        </p:nvSpPr>
        <p:spPr>
          <a:xfrm>
            <a:off x="8103180" y="331658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타원 137"/>
          <p:cNvSpPr/>
          <p:nvPr/>
        </p:nvSpPr>
        <p:spPr>
          <a:xfrm>
            <a:off x="8043773" y="322894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타원 138"/>
          <p:cNvSpPr/>
          <p:nvPr/>
        </p:nvSpPr>
        <p:spPr>
          <a:xfrm>
            <a:off x="7967560" y="310417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타원 139"/>
          <p:cNvSpPr/>
          <p:nvPr/>
        </p:nvSpPr>
        <p:spPr>
          <a:xfrm>
            <a:off x="7813134" y="318575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타원 140"/>
          <p:cNvSpPr/>
          <p:nvPr/>
        </p:nvSpPr>
        <p:spPr>
          <a:xfrm>
            <a:off x="7876187" y="306666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타원 141"/>
          <p:cNvSpPr/>
          <p:nvPr/>
        </p:nvSpPr>
        <p:spPr>
          <a:xfrm>
            <a:off x="7650627" y="311073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타원 142"/>
          <p:cNvSpPr/>
          <p:nvPr/>
        </p:nvSpPr>
        <p:spPr>
          <a:xfrm>
            <a:off x="7564375" y="310163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타원 143"/>
          <p:cNvSpPr/>
          <p:nvPr/>
        </p:nvSpPr>
        <p:spPr>
          <a:xfrm>
            <a:off x="7583874" y="320332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타원 144"/>
          <p:cNvSpPr/>
          <p:nvPr/>
        </p:nvSpPr>
        <p:spPr>
          <a:xfrm>
            <a:off x="7460406" y="323130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타원 145"/>
          <p:cNvSpPr/>
          <p:nvPr/>
        </p:nvSpPr>
        <p:spPr>
          <a:xfrm>
            <a:off x="7566451" y="328154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타원 146"/>
          <p:cNvSpPr/>
          <p:nvPr/>
        </p:nvSpPr>
        <p:spPr>
          <a:xfrm>
            <a:off x="7559635" y="335514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8" name="타원 147"/>
          <p:cNvSpPr/>
          <p:nvPr/>
        </p:nvSpPr>
        <p:spPr>
          <a:xfrm>
            <a:off x="7699206" y="302887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타원 148"/>
          <p:cNvSpPr/>
          <p:nvPr/>
        </p:nvSpPr>
        <p:spPr>
          <a:xfrm>
            <a:off x="7848379" y="296462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타원 149"/>
          <p:cNvSpPr/>
          <p:nvPr/>
        </p:nvSpPr>
        <p:spPr>
          <a:xfrm>
            <a:off x="8109113" y="300196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타원 150"/>
          <p:cNvSpPr/>
          <p:nvPr/>
        </p:nvSpPr>
        <p:spPr>
          <a:xfrm>
            <a:off x="8217024" y="320861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타원 151"/>
          <p:cNvSpPr/>
          <p:nvPr/>
        </p:nvSpPr>
        <p:spPr>
          <a:xfrm>
            <a:off x="8311835" y="336232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타원 152"/>
          <p:cNvSpPr/>
          <p:nvPr/>
        </p:nvSpPr>
        <p:spPr>
          <a:xfrm>
            <a:off x="8424803" y="323421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타원 153"/>
          <p:cNvSpPr/>
          <p:nvPr/>
        </p:nvSpPr>
        <p:spPr>
          <a:xfrm>
            <a:off x="8534340" y="344477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타원 154"/>
          <p:cNvSpPr/>
          <p:nvPr/>
        </p:nvSpPr>
        <p:spPr>
          <a:xfrm>
            <a:off x="8441520" y="355096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타원 155"/>
          <p:cNvSpPr/>
          <p:nvPr/>
        </p:nvSpPr>
        <p:spPr>
          <a:xfrm>
            <a:off x="8665358" y="368453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타원 156"/>
          <p:cNvSpPr/>
          <p:nvPr/>
        </p:nvSpPr>
        <p:spPr>
          <a:xfrm>
            <a:off x="8806646" y="351786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타원 157"/>
          <p:cNvSpPr/>
          <p:nvPr/>
        </p:nvSpPr>
        <p:spPr>
          <a:xfrm>
            <a:off x="8727271" y="329279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타원 158"/>
          <p:cNvSpPr/>
          <p:nvPr/>
        </p:nvSpPr>
        <p:spPr>
          <a:xfrm>
            <a:off x="8907969" y="330440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타원 159"/>
          <p:cNvSpPr/>
          <p:nvPr/>
        </p:nvSpPr>
        <p:spPr>
          <a:xfrm>
            <a:off x="8641469" y="311218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1" name="타원 160"/>
          <p:cNvSpPr/>
          <p:nvPr/>
        </p:nvSpPr>
        <p:spPr>
          <a:xfrm>
            <a:off x="8444449" y="304768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타원 161"/>
          <p:cNvSpPr/>
          <p:nvPr/>
        </p:nvSpPr>
        <p:spPr>
          <a:xfrm>
            <a:off x="8801713" y="310061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타원 162"/>
          <p:cNvSpPr/>
          <p:nvPr/>
        </p:nvSpPr>
        <p:spPr>
          <a:xfrm>
            <a:off x="9100831" y="308787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4" name="타원 163"/>
          <p:cNvSpPr/>
          <p:nvPr/>
        </p:nvSpPr>
        <p:spPr>
          <a:xfrm>
            <a:off x="9218280" y="329184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5" name="타원 164"/>
          <p:cNvSpPr/>
          <p:nvPr/>
        </p:nvSpPr>
        <p:spPr>
          <a:xfrm>
            <a:off x="9109569" y="349500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타원 165"/>
          <p:cNvSpPr/>
          <p:nvPr/>
        </p:nvSpPr>
        <p:spPr>
          <a:xfrm>
            <a:off x="9100831" y="362029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타원 166"/>
          <p:cNvSpPr/>
          <p:nvPr/>
        </p:nvSpPr>
        <p:spPr>
          <a:xfrm>
            <a:off x="8282683" y="366151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타원 167"/>
          <p:cNvSpPr/>
          <p:nvPr/>
        </p:nvSpPr>
        <p:spPr>
          <a:xfrm>
            <a:off x="8236706" y="386195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타원 168"/>
          <p:cNvSpPr/>
          <p:nvPr/>
        </p:nvSpPr>
        <p:spPr>
          <a:xfrm>
            <a:off x="7943668" y="395553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타원 169"/>
          <p:cNvSpPr/>
          <p:nvPr/>
        </p:nvSpPr>
        <p:spPr>
          <a:xfrm>
            <a:off x="8169993" y="401822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타원 170"/>
          <p:cNvSpPr/>
          <p:nvPr/>
        </p:nvSpPr>
        <p:spPr>
          <a:xfrm>
            <a:off x="8132845" y="413576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2" name="타원 171"/>
          <p:cNvSpPr/>
          <p:nvPr/>
        </p:nvSpPr>
        <p:spPr>
          <a:xfrm>
            <a:off x="8197598" y="429845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타원 172"/>
          <p:cNvSpPr/>
          <p:nvPr/>
        </p:nvSpPr>
        <p:spPr>
          <a:xfrm>
            <a:off x="8281496" y="416280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타원 173"/>
          <p:cNvSpPr/>
          <p:nvPr/>
        </p:nvSpPr>
        <p:spPr>
          <a:xfrm>
            <a:off x="8487240" y="421787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타원 174"/>
          <p:cNvSpPr/>
          <p:nvPr/>
        </p:nvSpPr>
        <p:spPr>
          <a:xfrm>
            <a:off x="8418660" y="407971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6" name="타원 175"/>
          <p:cNvSpPr/>
          <p:nvPr/>
        </p:nvSpPr>
        <p:spPr>
          <a:xfrm>
            <a:off x="8561157" y="399098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타원 176"/>
          <p:cNvSpPr/>
          <p:nvPr/>
        </p:nvSpPr>
        <p:spPr>
          <a:xfrm>
            <a:off x="8727271" y="386847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8" name="타원 177"/>
          <p:cNvSpPr/>
          <p:nvPr/>
        </p:nvSpPr>
        <p:spPr>
          <a:xfrm>
            <a:off x="8806646" y="401842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9" name="타원 178"/>
          <p:cNvSpPr/>
          <p:nvPr/>
        </p:nvSpPr>
        <p:spPr>
          <a:xfrm>
            <a:off x="8727271" y="419501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타원 179"/>
          <p:cNvSpPr/>
          <p:nvPr/>
        </p:nvSpPr>
        <p:spPr>
          <a:xfrm>
            <a:off x="8834693" y="426359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1" name="타원 180"/>
          <p:cNvSpPr/>
          <p:nvPr/>
        </p:nvSpPr>
        <p:spPr>
          <a:xfrm>
            <a:off x="9052135" y="405639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2" name="타원 181"/>
          <p:cNvSpPr/>
          <p:nvPr/>
        </p:nvSpPr>
        <p:spPr>
          <a:xfrm>
            <a:off x="8966766" y="388481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타원 182"/>
          <p:cNvSpPr/>
          <p:nvPr/>
        </p:nvSpPr>
        <p:spPr>
          <a:xfrm>
            <a:off x="9146551" y="386201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타원 183"/>
          <p:cNvSpPr/>
          <p:nvPr/>
        </p:nvSpPr>
        <p:spPr>
          <a:xfrm>
            <a:off x="8940956" y="372131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타원 184"/>
          <p:cNvSpPr/>
          <p:nvPr/>
        </p:nvSpPr>
        <p:spPr>
          <a:xfrm>
            <a:off x="9057322" y="426765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타원 185"/>
          <p:cNvSpPr/>
          <p:nvPr/>
        </p:nvSpPr>
        <p:spPr>
          <a:xfrm>
            <a:off x="9274764" y="406044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7" name="타원 186"/>
          <p:cNvSpPr/>
          <p:nvPr/>
        </p:nvSpPr>
        <p:spPr>
          <a:xfrm>
            <a:off x="8994428" y="441144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타원 187"/>
          <p:cNvSpPr/>
          <p:nvPr/>
        </p:nvSpPr>
        <p:spPr>
          <a:xfrm>
            <a:off x="8930829" y="456700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9" name="타원 188"/>
          <p:cNvSpPr/>
          <p:nvPr/>
        </p:nvSpPr>
        <p:spPr>
          <a:xfrm>
            <a:off x="8953689" y="473221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0" name="타원 189"/>
          <p:cNvSpPr/>
          <p:nvPr/>
        </p:nvSpPr>
        <p:spPr>
          <a:xfrm>
            <a:off x="8446121" y="444236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" name="타원 190"/>
          <p:cNvSpPr/>
          <p:nvPr/>
        </p:nvSpPr>
        <p:spPr>
          <a:xfrm>
            <a:off x="8256221" y="460619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2" name="타원 191"/>
          <p:cNvSpPr/>
          <p:nvPr/>
        </p:nvSpPr>
        <p:spPr>
          <a:xfrm>
            <a:off x="8294531" y="446366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3" name="타원 192"/>
          <p:cNvSpPr/>
          <p:nvPr/>
        </p:nvSpPr>
        <p:spPr>
          <a:xfrm>
            <a:off x="9155289" y="438858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4" name="타원 193"/>
          <p:cNvSpPr/>
          <p:nvPr/>
        </p:nvSpPr>
        <p:spPr>
          <a:xfrm>
            <a:off x="9324104" y="425746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5" name="타원 194"/>
          <p:cNvSpPr/>
          <p:nvPr/>
        </p:nvSpPr>
        <p:spPr>
          <a:xfrm>
            <a:off x="9402901" y="447202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6" name="타원 195"/>
          <p:cNvSpPr/>
          <p:nvPr/>
        </p:nvSpPr>
        <p:spPr>
          <a:xfrm>
            <a:off x="9479101" y="437465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7" name="타원 196"/>
          <p:cNvSpPr/>
          <p:nvPr/>
        </p:nvSpPr>
        <p:spPr>
          <a:xfrm>
            <a:off x="9479101" y="457938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타원 197"/>
          <p:cNvSpPr/>
          <p:nvPr/>
        </p:nvSpPr>
        <p:spPr>
          <a:xfrm>
            <a:off x="9585941" y="467958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9" name="타원 198"/>
          <p:cNvSpPr/>
          <p:nvPr/>
        </p:nvSpPr>
        <p:spPr>
          <a:xfrm>
            <a:off x="9918543" y="458333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" name="타원 199"/>
          <p:cNvSpPr/>
          <p:nvPr/>
        </p:nvSpPr>
        <p:spPr>
          <a:xfrm>
            <a:off x="9657688" y="438525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타원 200"/>
          <p:cNvSpPr/>
          <p:nvPr/>
        </p:nvSpPr>
        <p:spPr>
          <a:xfrm>
            <a:off x="9826812" y="432131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타원 201"/>
          <p:cNvSpPr/>
          <p:nvPr/>
        </p:nvSpPr>
        <p:spPr>
          <a:xfrm>
            <a:off x="9853669" y="419501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3" name="타원 202"/>
          <p:cNvSpPr/>
          <p:nvPr/>
        </p:nvSpPr>
        <p:spPr>
          <a:xfrm>
            <a:off x="9743824" y="425273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4" name="타원 203"/>
          <p:cNvSpPr/>
          <p:nvPr/>
        </p:nvSpPr>
        <p:spPr>
          <a:xfrm>
            <a:off x="9548542" y="425273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타원 204"/>
          <p:cNvSpPr/>
          <p:nvPr/>
        </p:nvSpPr>
        <p:spPr>
          <a:xfrm>
            <a:off x="9651528" y="410211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6" name="타원 205"/>
          <p:cNvSpPr/>
          <p:nvPr/>
        </p:nvSpPr>
        <p:spPr>
          <a:xfrm>
            <a:off x="9812052" y="401188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7" name="타원 206"/>
          <p:cNvSpPr/>
          <p:nvPr/>
        </p:nvSpPr>
        <p:spPr>
          <a:xfrm>
            <a:off x="9520548" y="401353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8" name="타원 207"/>
          <p:cNvSpPr/>
          <p:nvPr/>
        </p:nvSpPr>
        <p:spPr>
          <a:xfrm>
            <a:off x="9391444" y="384720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타원 208"/>
          <p:cNvSpPr/>
          <p:nvPr/>
        </p:nvSpPr>
        <p:spPr>
          <a:xfrm>
            <a:off x="9625604" y="379280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0" name="타원 209"/>
          <p:cNvSpPr/>
          <p:nvPr/>
        </p:nvSpPr>
        <p:spPr>
          <a:xfrm>
            <a:off x="9895683" y="371355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1" name="타원 210"/>
          <p:cNvSpPr/>
          <p:nvPr/>
        </p:nvSpPr>
        <p:spPr>
          <a:xfrm>
            <a:off x="9743824" y="364156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2" name="타원 211"/>
          <p:cNvSpPr/>
          <p:nvPr/>
        </p:nvSpPr>
        <p:spPr>
          <a:xfrm>
            <a:off x="9506601" y="367950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타원 212"/>
          <p:cNvSpPr/>
          <p:nvPr/>
        </p:nvSpPr>
        <p:spPr>
          <a:xfrm>
            <a:off x="9328258" y="354455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4" name="타원 213"/>
          <p:cNvSpPr/>
          <p:nvPr/>
        </p:nvSpPr>
        <p:spPr>
          <a:xfrm>
            <a:off x="9575906" y="348788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5" name="타원 214"/>
          <p:cNvSpPr/>
          <p:nvPr/>
        </p:nvSpPr>
        <p:spPr>
          <a:xfrm>
            <a:off x="9819794" y="348788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타원 215"/>
          <p:cNvSpPr/>
          <p:nvPr/>
        </p:nvSpPr>
        <p:spPr>
          <a:xfrm>
            <a:off x="9456241" y="331817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타원 216"/>
          <p:cNvSpPr/>
          <p:nvPr/>
        </p:nvSpPr>
        <p:spPr>
          <a:xfrm>
            <a:off x="9719383" y="327467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8" name="타원 217"/>
          <p:cNvSpPr/>
          <p:nvPr/>
        </p:nvSpPr>
        <p:spPr>
          <a:xfrm>
            <a:off x="9488259" y="313981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9" name="타원 218"/>
          <p:cNvSpPr/>
          <p:nvPr/>
        </p:nvSpPr>
        <p:spPr>
          <a:xfrm>
            <a:off x="8668939" y="296077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0" name="타원 219"/>
          <p:cNvSpPr/>
          <p:nvPr/>
        </p:nvSpPr>
        <p:spPr>
          <a:xfrm>
            <a:off x="8534340" y="268059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1" name="타원 220"/>
          <p:cNvSpPr/>
          <p:nvPr/>
        </p:nvSpPr>
        <p:spPr>
          <a:xfrm>
            <a:off x="8800700" y="289694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2" name="타원 221"/>
          <p:cNvSpPr/>
          <p:nvPr/>
        </p:nvSpPr>
        <p:spPr>
          <a:xfrm>
            <a:off x="9006415" y="288083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3" name="타원 222"/>
          <p:cNvSpPr/>
          <p:nvPr/>
        </p:nvSpPr>
        <p:spPr>
          <a:xfrm>
            <a:off x="9274764" y="300851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타원 223"/>
          <p:cNvSpPr/>
          <p:nvPr/>
        </p:nvSpPr>
        <p:spPr>
          <a:xfrm>
            <a:off x="9229044" y="285797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5" name="타원 224"/>
          <p:cNvSpPr/>
          <p:nvPr/>
        </p:nvSpPr>
        <p:spPr>
          <a:xfrm>
            <a:off x="9437164" y="295433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타원 225"/>
          <p:cNvSpPr/>
          <p:nvPr/>
        </p:nvSpPr>
        <p:spPr>
          <a:xfrm>
            <a:off x="9391444" y="276079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7" name="타원 226"/>
          <p:cNvSpPr/>
          <p:nvPr/>
        </p:nvSpPr>
        <p:spPr>
          <a:xfrm>
            <a:off x="9563081" y="268929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8" name="타원 227"/>
          <p:cNvSpPr/>
          <p:nvPr/>
        </p:nvSpPr>
        <p:spPr>
          <a:xfrm>
            <a:off x="9657688" y="300851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9" name="타원 228"/>
          <p:cNvSpPr/>
          <p:nvPr/>
        </p:nvSpPr>
        <p:spPr>
          <a:xfrm>
            <a:off x="9857772" y="316670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0" name="타원 229"/>
          <p:cNvSpPr/>
          <p:nvPr/>
        </p:nvSpPr>
        <p:spPr>
          <a:xfrm>
            <a:off x="9857772" y="290962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1" name="타원 230"/>
          <p:cNvSpPr/>
          <p:nvPr/>
        </p:nvSpPr>
        <p:spPr>
          <a:xfrm>
            <a:off x="10083150" y="311073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타원 231"/>
          <p:cNvSpPr/>
          <p:nvPr/>
        </p:nvSpPr>
        <p:spPr>
          <a:xfrm>
            <a:off x="10086310" y="330745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3" name="타원 232"/>
          <p:cNvSpPr/>
          <p:nvPr/>
        </p:nvSpPr>
        <p:spPr>
          <a:xfrm>
            <a:off x="10293104" y="317823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타원 233"/>
          <p:cNvSpPr/>
          <p:nvPr/>
        </p:nvSpPr>
        <p:spPr>
          <a:xfrm>
            <a:off x="10338824" y="293607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5" name="타원 234"/>
          <p:cNvSpPr/>
          <p:nvPr/>
        </p:nvSpPr>
        <p:spPr>
          <a:xfrm>
            <a:off x="10098298" y="293147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6" name="타원 235"/>
          <p:cNvSpPr/>
          <p:nvPr/>
        </p:nvSpPr>
        <p:spPr>
          <a:xfrm>
            <a:off x="10017962" y="350520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7" name="타원 236"/>
          <p:cNvSpPr/>
          <p:nvPr/>
        </p:nvSpPr>
        <p:spPr>
          <a:xfrm>
            <a:off x="10213340" y="361913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8" name="타원 237"/>
          <p:cNvSpPr/>
          <p:nvPr/>
        </p:nvSpPr>
        <p:spPr>
          <a:xfrm>
            <a:off x="10083150" y="378534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9" name="타원 238"/>
          <p:cNvSpPr/>
          <p:nvPr/>
        </p:nvSpPr>
        <p:spPr>
          <a:xfrm>
            <a:off x="9808925" y="386195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0" name="타원 239"/>
          <p:cNvSpPr/>
          <p:nvPr/>
        </p:nvSpPr>
        <p:spPr>
          <a:xfrm>
            <a:off x="10073891" y="404364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1" name="타원 240"/>
          <p:cNvSpPr/>
          <p:nvPr/>
        </p:nvSpPr>
        <p:spPr>
          <a:xfrm>
            <a:off x="10036093" y="391419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2" name="타원 241"/>
          <p:cNvSpPr/>
          <p:nvPr/>
        </p:nvSpPr>
        <p:spPr>
          <a:xfrm>
            <a:off x="10251172" y="408935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3" name="타원 242"/>
          <p:cNvSpPr/>
          <p:nvPr/>
        </p:nvSpPr>
        <p:spPr>
          <a:xfrm>
            <a:off x="10384544" y="381958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4" name="타원 243"/>
          <p:cNvSpPr/>
          <p:nvPr/>
        </p:nvSpPr>
        <p:spPr>
          <a:xfrm>
            <a:off x="10407404" y="361147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타원 244"/>
          <p:cNvSpPr/>
          <p:nvPr/>
        </p:nvSpPr>
        <p:spPr>
          <a:xfrm>
            <a:off x="10505815" y="305106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타원 245"/>
          <p:cNvSpPr/>
          <p:nvPr/>
        </p:nvSpPr>
        <p:spPr>
          <a:xfrm>
            <a:off x="10639345" y="314989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/>
          <p:cNvSpPr/>
          <p:nvPr/>
        </p:nvSpPr>
        <p:spPr>
          <a:xfrm>
            <a:off x="10821089" y="309277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타원 247"/>
          <p:cNvSpPr/>
          <p:nvPr/>
        </p:nvSpPr>
        <p:spPr>
          <a:xfrm>
            <a:off x="10944365" y="318706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9" name="타원 248"/>
          <p:cNvSpPr/>
          <p:nvPr/>
        </p:nvSpPr>
        <p:spPr>
          <a:xfrm>
            <a:off x="11122609" y="313981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0" name="타원 249"/>
          <p:cNvSpPr/>
          <p:nvPr/>
        </p:nvSpPr>
        <p:spPr>
          <a:xfrm>
            <a:off x="11171135" y="295433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1" name="타원 250"/>
          <p:cNvSpPr/>
          <p:nvPr/>
        </p:nvSpPr>
        <p:spPr>
          <a:xfrm>
            <a:off x="11016952" y="304215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2" name="타원 251"/>
          <p:cNvSpPr/>
          <p:nvPr/>
        </p:nvSpPr>
        <p:spPr>
          <a:xfrm>
            <a:off x="10786442" y="334586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3" name="타원 252"/>
          <p:cNvSpPr/>
          <p:nvPr/>
        </p:nvSpPr>
        <p:spPr>
          <a:xfrm>
            <a:off x="10712369" y="349855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4" name="타원 253"/>
          <p:cNvSpPr/>
          <p:nvPr/>
        </p:nvSpPr>
        <p:spPr>
          <a:xfrm>
            <a:off x="9477234" y="489959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5" name="타원 254"/>
          <p:cNvSpPr/>
          <p:nvPr/>
        </p:nvSpPr>
        <p:spPr>
          <a:xfrm>
            <a:off x="9433381" y="5007284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타원 255"/>
          <p:cNvSpPr/>
          <p:nvPr/>
        </p:nvSpPr>
        <p:spPr>
          <a:xfrm>
            <a:off x="9513992" y="511396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7" name="타원 256"/>
          <p:cNvSpPr/>
          <p:nvPr/>
        </p:nvSpPr>
        <p:spPr>
          <a:xfrm>
            <a:off x="9680776" y="506824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8" name="타원 257"/>
          <p:cNvSpPr/>
          <p:nvPr/>
        </p:nvSpPr>
        <p:spPr>
          <a:xfrm>
            <a:off x="9750725" y="497601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9" name="타원 258"/>
          <p:cNvSpPr/>
          <p:nvPr/>
        </p:nvSpPr>
        <p:spPr>
          <a:xfrm>
            <a:off x="9781092" y="505356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/>
          <p:cNvSpPr/>
          <p:nvPr/>
        </p:nvSpPr>
        <p:spPr>
          <a:xfrm>
            <a:off x="10014240" y="4841316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1" name="타원 260"/>
          <p:cNvSpPr/>
          <p:nvPr/>
        </p:nvSpPr>
        <p:spPr>
          <a:xfrm>
            <a:off x="9661009" y="5234835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2" name="타원 261"/>
          <p:cNvSpPr/>
          <p:nvPr/>
        </p:nvSpPr>
        <p:spPr>
          <a:xfrm>
            <a:off x="10308489" y="5137779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3" name="타원 262"/>
          <p:cNvSpPr/>
          <p:nvPr/>
        </p:nvSpPr>
        <p:spPr>
          <a:xfrm>
            <a:off x="10407404" y="521503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4" name="타원 263"/>
          <p:cNvSpPr/>
          <p:nvPr/>
        </p:nvSpPr>
        <p:spPr>
          <a:xfrm>
            <a:off x="10170988" y="5455302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5" name="타원 264"/>
          <p:cNvSpPr/>
          <p:nvPr/>
        </p:nvSpPr>
        <p:spPr>
          <a:xfrm>
            <a:off x="9817659" y="5718930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6" name="타원 265"/>
          <p:cNvSpPr/>
          <p:nvPr/>
        </p:nvSpPr>
        <p:spPr>
          <a:xfrm>
            <a:off x="9941403" y="583229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7" name="타원 266"/>
          <p:cNvSpPr/>
          <p:nvPr/>
        </p:nvSpPr>
        <p:spPr>
          <a:xfrm>
            <a:off x="10216570" y="569511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8" name="타원 267"/>
          <p:cNvSpPr/>
          <p:nvPr/>
        </p:nvSpPr>
        <p:spPr>
          <a:xfrm>
            <a:off x="10384544" y="5948278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9" name="타원 268"/>
          <p:cNvSpPr/>
          <p:nvPr/>
        </p:nvSpPr>
        <p:spPr>
          <a:xfrm>
            <a:off x="10205452" y="587801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0" name="타원 269"/>
          <p:cNvSpPr/>
          <p:nvPr/>
        </p:nvSpPr>
        <p:spPr>
          <a:xfrm>
            <a:off x="10547725" y="5782111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1" name="타원 270"/>
          <p:cNvSpPr/>
          <p:nvPr/>
        </p:nvSpPr>
        <p:spPr>
          <a:xfrm>
            <a:off x="10384544" y="563901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2" name="타원 271"/>
          <p:cNvSpPr/>
          <p:nvPr/>
        </p:nvSpPr>
        <p:spPr>
          <a:xfrm>
            <a:off x="10480592" y="6231547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3" name="타원 272"/>
          <p:cNvSpPr/>
          <p:nvPr/>
        </p:nvSpPr>
        <p:spPr>
          <a:xfrm>
            <a:off x="11121044" y="615245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4" name="타원 273"/>
          <p:cNvSpPr/>
          <p:nvPr/>
        </p:nvSpPr>
        <p:spPr>
          <a:xfrm>
            <a:off x="10990085" y="6344143"/>
            <a:ext cx="45720" cy="45720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5" name="타원 274"/>
          <p:cNvSpPr/>
          <p:nvPr/>
        </p:nvSpPr>
        <p:spPr>
          <a:xfrm flipV="1">
            <a:off x="6240394" y="3122873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6" name="타원 275"/>
          <p:cNvSpPr/>
          <p:nvPr/>
        </p:nvSpPr>
        <p:spPr>
          <a:xfrm flipV="1">
            <a:off x="6511712" y="2702502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7" name="타원 276"/>
          <p:cNvSpPr/>
          <p:nvPr/>
        </p:nvSpPr>
        <p:spPr>
          <a:xfrm flipV="1">
            <a:off x="6126855" y="265487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8" name="타원 277"/>
          <p:cNvSpPr/>
          <p:nvPr/>
        </p:nvSpPr>
        <p:spPr>
          <a:xfrm flipV="1">
            <a:off x="6360567" y="250723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9" name="타원 278"/>
          <p:cNvSpPr/>
          <p:nvPr/>
        </p:nvSpPr>
        <p:spPr>
          <a:xfrm flipV="1">
            <a:off x="6408193" y="2347357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0" name="타원 279"/>
          <p:cNvSpPr/>
          <p:nvPr/>
        </p:nvSpPr>
        <p:spPr>
          <a:xfrm flipV="1">
            <a:off x="5887479" y="2515988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1" name="타원 280"/>
          <p:cNvSpPr/>
          <p:nvPr/>
        </p:nvSpPr>
        <p:spPr>
          <a:xfrm flipV="1">
            <a:off x="5624045" y="2370146"/>
            <a:ext cx="47626" cy="47626"/>
          </a:xfrm>
          <a:prstGeom prst="ellipse">
            <a:avLst/>
          </a:prstGeom>
          <a:solidFill>
            <a:srgbClr val="FF5050"/>
          </a:solidFill>
          <a:ln>
            <a:solidFill>
              <a:srgbClr val="FF5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2" name="TextBox 281"/>
          <p:cNvSpPr txBox="1"/>
          <p:nvPr/>
        </p:nvSpPr>
        <p:spPr>
          <a:xfrm>
            <a:off x="7085248" y="6179232"/>
            <a:ext cx="5047105" cy="707886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r"/>
            <a:r>
              <a:rPr lang="en-US" altLang="ko-KR" sz="4000" b="1" dirty="0" smtClean="0">
                <a:solidFill>
                  <a:srgbClr val="FF505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Total 6977 airports</a:t>
            </a:r>
            <a:endParaRPr lang="ko-KR" altLang="en-US" sz="4000" b="1" dirty="0" err="1" smtClean="0">
              <a:solidFill>
                <a:srgbClr val="FF505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84" name="TextBox 283"/>
          <p:cNvSpPr txBox="1"/>
          <p:nvPr/>
        </p:nvSpPr>
        <p:spPr>
          <a:xfrm>
            <a:off x="2800506" y="425273"/>
            <a:ext cx="74781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Algorithms to find an appropriate location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53796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640168" y="425003"/>
            <a:ext cx="653381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 1. Small meeting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2917594" y="3352800"/>
            <a:ext cx="9045805" cy="3276600"/>
            <a:chOff x="-11103205" y="-1677639"/>
            <a:chExt cx="14359414" cy="5201312"/>
          </a:xfrm>
        </p:grpSpPr>
        <p:pic>
          <p:nvPicPr>
            <p:cNvPr id="4" name="그림 3"/>
            <p:cNvPicPr>
              <a:picLocks noChangeAspect="1"/>
            </p:cNvPicPr>
            <p:nvPr/>
          </p:nvPicPr>
          <p:blipFill rotWithShape="1">
            <a:blip r:embed="rId2"/>
            <a:srcRect l="13672" t="26254" r="5079" b="21425"/>
            <a:stretch/>
          </p:blipFill>
          <p:spPr>
            <a:xfrm>
              <a:off x="-11103205" y="-1677639"/>
              <a:ext cx="14359414" cy="5201312"/>
            </a:xfrm>
            <a:prstGeom prst="rect">
              <a:avLst/>
            </a:prstGeom>
          </p:spPr>
        </p:pic>
        <p:pic>
          <p:nvPicPr>
            <p:cNvPr id="5" name="그림 4"/>
            <p:cNvPicPr>
              <a:picLocks noChangeAspect="1"/>
            </p:cNvPicPr>
            <p:nvPr/>
          </p:nvPicPr>
          <p:blipFill rotWithShape="1"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9531" b="77604" l="54541" r="87012">
                          <a14:foregroundMark x1="57129" y1="53385" x2="57129" y2="53385"/>
                          <a14:foregroundMark x1="56787" y1="55295" x2="56787" y2="55295"/>
                        </a14:backgroundRemoval>
                      </a14:imgEffect>
                    </a14:imgLayer>
                  </a14:imgProps>
                </a:ext>
              </a:extLst>
            </a:blip>
            <a:srcRect l="55729" t="44847" r="36306" b="25902"/>
            <a:stretch/>
          </p:blipFill>
          <p:spPr>
            <a:xfrm>
              <a:off x="-1725442" y="25399"/>
              <a:ext cx="1407942" cy="2908301"/>
            </a:xfrm>
            <a:prstGeom prst="rect">
              <a:avLst/>
            </a:prstGeom>
            <a:noFill/>
          </p:spPr>
        </p:pic>
      </p:grp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7574835"/>
              </p:ext>
            </p:extLst>
          </p:nvPr>
        </p:nvGraphicFramePr>
        <p:xfrm>
          <a:off x="2917594" y="1281831"/>
          <a:ext cx="9045806" cy="1843204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4522903">
                  <a:extLst>
                    <a:ext uri="{9D8B030D-6E8A-4147-A177-3AD203B41FA5}">
                      <a16:colId xmlns:a16="http://schemas.microsoft.com/office/drawing/2014/main" val="3285767667"/>
                    </a:ext>
                  </a:extLst>
                </a:gridCol>
                <a:gridCol w="4522903">
                  <a:extLst>
                    <a:ext uri="{9D8B030D-6E8A-4147-A177-3AD203B41FA5}">
                      <a16:colId xmlns:a16="http://schemas.microsoft.com/office/drawing/2014/main" val="998288109"/>
                    </a:ext>
                  </a:extLst>
                </a:gridCol>
              </a:tblGrid>
              <a:tr h="73746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40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Method 1.</a:t>
                      </a:r>
                    </a:p>
                    <a:p>
                      <a:pPr algn="ctr" latinLnBrk="1"/>
                      <a:r>
                        <a:rPr lang="en-US" altLang="ko-KR" sz="240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Divide-and-Conquer method</a:t>
                      </a:r>
                      <a:endParaRPr lang="ko-KR" altLang="en-US" sz="2400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40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Method 2.</a:t>
                      </a:r>
                    </a:p>
                    <a:p>
                      <a:pPr algn="ctr" latinLnBrk="1"/>
                      <a:r>
                        <a:rPr lang="en-US" altLang="ko-KR" sz="240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method</a:t>
                      </a:r>
                      <a:endParaRPr lang="ko-KR" altLang="en-US" sz="2400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532789"/>
                  </a:ext>
                </a:extLst>
              </a:tr>
              <a:tr h="1020244">
                <a:tc>
                  <a:txBody>
                    <a:bodyPr/>
                    <a:lstStyle/>
                    <a:p>
                      <a:pPr algn="ctr" latinLnBrk="1"/>
                      <a:r>
                        <a:rPr lang="pl-PL" altLang="ko-KR" sz="2800" b="1" u="none" strike="noStrike" kern="1200" baseline="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22°21′54"S </a:t>
                      </a:r>
                      <a:r>
                        <a:rPr lang="en-US" altLang="ko-KR" sz="2800" b="1" u="none" strike="noStrike" kern="1200" baseline="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 </a:t>
                      </a:r>
                      <a:r>
                        <a:rPr lang="pl-PL" altLang="ko-KR" sz="2800" b="1" u="none" strike="noStrike" kern="1200" baseline="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98°10′33.6"W</a:t>
                      </a:r>
                      <a:endParaRPr lang="ko-KR" altLang="en-US" sz="2800" b="1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400" b="1" u="none" strike="noStrike" kern="1200" baseline="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Chile, Easter Island, </a:t>
                      </a:r>
                      <a:r>
                        <a:rPr lang="en-US" altLang="ko-KR" sz="2400" b="1" u="none" strike="noStrike" kern="1200" baseline="0" dirty="0" err="1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Hanga</a:t>
                      </a:r>
                      <a:r>
                        <a:rPr lang="en-US" altLang="ko-KR" sz="2400" b="1" u="none" strike="noStrike" kern="1200" baseline="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 </a:t>
                      </a:r>
                      <a:r>
                        <a:rPr lang="en-US" altLang="ko-KR" sz="2400" b="1" u="none" strike="noStrike" kern="1200" baseline="0" dirty="0" err="1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Roa</a:t>
                      </a:r>
                      <a:endParaRPr lang="ko-KR" altLang="en-US" sz="2400" b="1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834327"/>
                  </a:ext>
                </a:extLst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9028609" y="4806434"/>
            <a:ext cx="1544820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Method 1</a:t>
            </a:r>
            <a:endParaRPr lang="ko-KR" altLang="en-US" dirty="0" err="1" smtClean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178641" y="5093525"/>
            <a:ext cx="1544820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Method 2</a:t>
            </a:r>
            <a:endParaRPr lang="ko-KR" altLang="en-US" dirty="0" err="1" smtClean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57069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640168" y="425003"/>
            <a:ext cx="653381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Scenario 2. Big meeting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799200"/>
              </p:ext>
            </p:extLst>
          </p:nvPr>
        </p:nvGraphicFramePr>
        <p:xfrm>
          <a:off x="2917594" y="1281831"/>
          <a:ext cx="9045806" cy="1843204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4522903">
                  <a:extLst>
                    <a:ext uri="{9D8B030D-6E8A-4147-A177-3AD203B41FA5}">
                      <a16:colId xmlns:a16="http://schemas.microsoft.com/office/drawing/2014/main" val="3285767667"/>
                    </a:ext>
                  </a:extLst>
                </a:gridCol>
                <a:gridCol w="4522903">
                  <a:extLst>
                    <a:ext uri="{9D8B030D-6E8A-4147-A177-3AD203B41FA5}">
                      <a16:colId xmlns:a16="http://schemas.microsoft.com/office/drawing/2014/main" val="998288109"/>
                    </a:ext>
                  </a:extLst>
                </a:gridCol>
              </a:tblGrid>
              <a:tr h="73746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40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Method 1.</a:t>
                      </a:r>
                    </a:p>
                    <a:p>
                      <a:pPr algn="ctr" latinLnBrk="1"/>
                      <a:r>
                        <a:rPr lang="en-US" altLang="ko-KR" sz="240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Divide-and-Conquer method</a:t>
                      </a:r>
                      <a:endParaRPr lang="ko-KR" altLang="en-US" sz="2400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40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Method 2.</a:t>
                      </a:r>
                    </a:p>
                    <a:p>
                      <a:pPr algn="ctr" latinLnBrk="1"/>
                      <a:r>
                        <a:rPr lang="en-US" altLang="ko-KR" sz="240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method</a:t>
                      </a:r>
                      <a:endParaRPr lang="ko-KR" altLang="en-US" sz="2400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532789"/>
                  </a:ext>
                </a:extLst>
              </a:tr>
              <a:tr h="1020244">
                <a:tc>
                  <a:txBody>
                    <a:bodyPr/>
                    <a:lstStyle/>
                    <a:p>
                      <a:pPr algn="ctr" latinLnBrk="1"/>
                      <a:r>
                        <a:rPr lang="pl-PL" altLang="ko-KR" sz="2800" b="1" i="0" u="none" strike="noStrike" kern="1200" baseline="0" dirty="0" smtClean="0">
                          <a:solidFill>
                            <a:schemeClr val="tx1"/>
                          </a:solidFill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  <a:cs typeface="+mn-cs"/>
                        </a:rPr>
                        <a:t>80°44′5</a:t>
                      </a:r>
                      <a:r>
                        <a:rPr lang="en-US" altLang="ko-KR" sz="2800" b="1" i="0" u="none" strike="noStrike" kern="1200" baseline="0" dirty="0" smtClean="0">
                          <a:solidFill>
                            <a:schemeClr val="tx1"/>
                          </a:solidFill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  <a:cs typeface="+mn-cs"/>
                        </a:rPr>
                        <a:t>2.8</a:t>
                      </a:r>
                      <a:r>
                        <a:rPr lang="pl-PL" altLang="ko-KR" sz="2800" b="1" i="0" u="none" strike="noStrike" kern="1200" baseline="0" dirty="0" smtClean="0">
                          <a:solidFill>
                            <a:schemeClr val="tx1"/>
                          </a:solidFill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  <a:cs typeface="+mn-cs"/>
                        </a:rPr>
                        <a:t>"S 56°18′39.6"W</a:t>
                      </a:r>
                      <a:endParaRPr lang="ko-KR" altLang="en-US" sz="4000" b="1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400" b="1" i="0" u="none" strike="noStrike" kern="1200" baseline="0" dirty="0" err="1" smtClean="0">
                          <a:solidFill>
                            <a:schemeClr val="tx1"/>
                          </a:solidFill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  <a:cs typeface="+mn-cs"/>
                        </a:rPr>
                        <a:t>Grytoiken</a:t>
                      </a:r>
                      <a:r>
                        <a:rPr lang="en-US" altLang="ko-KR" sz="2400" b="1" i="0" u="none" strike="noStrike" kern="1200" baseline="0" dirty="0" smtClean="0">
                          <a:solidFill>
                            <a:schemeClr val="tx1"/>
                          </a:solidFill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  <a:cs typeface="+mn-cs"/>
                        </a:rPr>
                        <a:t>, South Georgia islands’ airport</a:t>
                      </a:r>
                      <a:endParaRPr lang="ko-KR" altLang="en-US" sz="3200" b="1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834327"/>
                  </a:ext>
                </a:extLst>
              </a:tr>
            </a:tbl>
          </a:graphicData>
        </a:graphic>
      </p:graphicFrame>
      <p:pic>
        <p:nvPicPr>
          <p:cNvPr id="4" name="그림 3"/>
          <p:cNvPicPr>
            <a:picLocks noChangeAspect="1"/>
          </p:cNvPicPr>
          <p:nvPr/>
        </p:nvPicPr>
        <p:blipFill rotWithShape="1">
          <a:blip r:embed="rId2"/>
          <a:srcRect l="9574" t="16977" r="565" b="14052"/>
          <a:stretch/>
        </p:blipFill>
        <p:spPr>
          <a:xfrm>
            <a:off x="2917594" y="3261220"/>
            <a:ext cx="9045806" cy="3519774"/>
          </a:xfrm>
          <a:prstGeom prst="rect">
            <a:avLst/>
          </a:prstGeom>
        </p:spPr>
      </p:pic>
      <p:cxnSp>
        <p:nvCxnSpPr>
          <p:cNvPr id="5" name="직선 연결선 4"/>
          <p:cNvCxnSpPr/>
          <p:nvPr/>
        </p:nvCxnSpPr>
        <p:spPr>
          <a:xfrm flipV="1">
            <a:off x="7440497" y="4724400"/>
            <a:ext cx="1398703" cy="132148"/>
          </a:xfrm>
          <a:prstGeom prst="line">
            <a:avLst/>
          </a:prstGeom>
          <a:ln w="38100" cap="rnd">
            <a:solidFill>
              <a:srgbClr val="FF7C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/>
          <p:cNvCxnSpPr/>
          <p:nvPr/>
        </p:nvCxnSpPr>
        <p:spPr>
          <a:xfrm flipV="1">
            <a:off x="7130833" y="3717324"/>
            <a:ext cx="876517" cy="816578"/>
          </a:xfrm>
          <a:prstGeom prst="line">
            <a:avLst/>
          </a:prstGeom>
          <a:ln w="38100" cap="rnd">
            <a:solidFill>
              <a:srgbClr val="FF7C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6"/>
          <p:cNvSpPr/>
          <p:nvPr/>
        </p:nvSpPr>
        <p:spPr>
          <a:xfrm>
            <a:off x="7130833" y="4533901"/>
            <a:ext cx="309664" cy="322646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" name="그림 7"/>
          <p:cNvPicPr>
            <a:picLocks noChangeAspect="1"/>
          </p:cNvPicPr>
          <p:nvPr/>
        </p:nvPicPr>
        <p:blipFill rotWithShape="1">
          <a:blip r:embed="rId3"/>
          <a:srcRect l="40268" t="25586" r="55630" b="65502"/>
          <a:stretch/>
        </p:blipFill>
        <p:spPr>
          <a:xfrm>
            <a:off x="8039100" y="3717324"/>
            <a:ext cx="800100" cy="977900"/>
          </a:xfrm>
          <a:prstGeom prst="rect">
            <a:avLst/>
          </a:prstGeom>
          <a:ln w="38100">
            <a:solidFill>
              <a:srgbClr val="FF0000"/>
            </a:solidFill>
          </a:ln>
        </p:spPr>
      </p:pic>
      <p:sp>
        <p:nvSpPr>
          <p:cNvPr id="9" name="TextBox 8"/>
          <p:cNvSpPr txBox="1"/>
          <p:nvPr/>
        </p:nvSpPr>
        <p:spPr>
          <a:xfrm>
            <a:off x="6796681" y="6388319"/>
            <a:ext cx="1544820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Method 1</a:t>
            </a:r>
            <a:endParaRPr lang="ko-KR" altLang="en-US" dirty="0" err="1" smtClean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8439150" y="4218883"/>
            <a:ext cx="1544820" cy="369332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Method 2</a:t>
            </a:r>
            <a:endParaRPr lang="ko-KR" altLang="en-US" dirty="0" err="1" smtClean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10044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/>
      <p:bldP spid="10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2858534" y="520539"/>
            <a:ext cx="53574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Conclusion</a:t>
            </a:r>
            <a:endParaRPr lang="ko-KR" altLang="en-US" sz="2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4555324-56F2-4E16-B20B-55F44C233E3B}"/>
              </a:ext>
            </a:extLst>
          </p:cNvPr>
          <p:cNvSpPr txBox="1"/>
          <p:nvPr/>
        </p:nvSpPr>
        <p:spPr>
          <a:xfrm>
            <a:off x="4056600" y="1210354"/>
            <a:ext cx="6050995" cy="461665"/>
          </a:xfrm>
          <a:prstGeom prst="rect">
            <a:avLst/>
          </a:prstGeom>
          <a:noFill/>
          <a:ln w="57150">
            <a:solidFill>
              <a:srgbClr val="FF33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Find the Most </a:t>
            </a:r>
            <a:r>
              <a:rPr lang="en-US" altLang="ko-KR" sz="2400" b="1" dirty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 Location</a:t>
            </a:r>
            <a:endParaRPr lang="ko-KR" altLang="en-US" sz="24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CF404EF-4938-45C6-965C-F8DCA13F3DFE}"/>
              </a:ext>
            </a:extLst>
          </p:cNvPr>
          <p:cNvSpPr txBox="1"/>
          <p:nvPr/>
        </p:nvSpPr>
        <p:spPr>
          <a:xfrm>
            <a:off x="2905473" y="1182185"/>
            <a:ext cx="987771" cy="58477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3200" b="1" dirty="0">
                <a:solidFill>
                  <a:srgbClr val="FF330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Goal</a:t>
            </a:r>
            <a:endParaRPr lang="ko-KR" altLang="en-US" sz="3200" b="1" dirty="0">
              <a:solidFill>
                <a:srgbClr val="FF3300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cxnSp>
        <p:nvCxnSpPr>
          <p:cNvPr id="41" name="직선 연결선 40"/>
          <p:cNvCxnSpPr/>
          <p:nvPr/>
        </p:nvCxnSpPr>
        <p:spPr>
          <a:xfrm>
            <a:off x="7916780" y="2012674"/>
            <a:ext cx="0" cy="4725010"/>
          </a:xfrm>
          <a:prstGeom prst="line">
            <a:avLst/>
          </a:prstGeom>
          <a:ln w="38100" cap="rnd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그룹 42"/>
          <p:cNvGrpSpPr/>
          <p:nvPr/>
        </p:nvGrpSpPr>
        <p:grpSpPr>
          <a:xfrm>
            <a:off x="8208506" y="2465687"/>
            <a:ext cx="3750917" cy="2097159"/>
            <a:chOff x="3506418" y="2282727"/>
            <a:chExt cx="7949609" cy="4444673"/>
          </a:xfrm>
        </p:grpSpPr>
        <p:pic>
          <p:nvPicPr>
            <p:cNvPr id="44" name="Picture 2" descr="globe에 대한 이미지 검색결과"/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B7FFFF"/>
                </a:clrFrom>
                <a:clrTo>
                  <a:srgbClr val="B7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6418" y="2282727"/>
              <a:ext cx="7949609" cy="4444673"/>
            </a:xfrm>
            <a:prstGeom prst="rect">
              <a:avLst/>
            </a:prstGeom>
            <a:noFill/>
            <a:ln w="38100">
              <a:solidFill>
                <a:schemeClr val="accent4">
                  <a:lumMod val="20000"/>
                  <a:lumOff val="80000"/>
                </a:schemeClr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5" name="직선 연결선 44"/>
            <p:cNvCxnSpPr/>
            <p:nvPr/>
          </p:nvCxnSpPr>
          <p:spPr>
            <a:xfrm>
              <a:off x="6167438" y="2282727"/>
              <a:ext cx="0" cy="4444673"/>
            </a:xfrm>
            <a:prstGeom prst="line">
              <a:avLst/>
            </a:prstGeom>
            <a:ln w="25400">
              <a:solidFill>
                <a:schemeClr val="accent4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연결선 45"/>
            <p:cNvCxnSpPr/>
            <p:nvPr/>
          </p:nvCxnSpPr>
          <p:spPr>
            <a:xfrm>
              <a:off x="8867775" y="2282727"/>
              <a:ext cx="0" cy="4444673"/>
            </a:xfrm>
            <a:prstGeom prst="line">
              <a:avLst/>
            </a:prstGeom>
            <a:ln w="25400">
              <a:solidFill>
                <a:schemeClr val="accent4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/>
            <p:cNvCxnSpPr/>
            <p:nvPr/>
          </p:nvCxnSpPr>
          <p:spPr>
            <a:xfrm>
              <a:off x="3506418" y="3726416"/>
              <a:ext cx="7949609" cy="0"/>
            </a:xfrm>
            <a:prstGeom prst="line">
              <a:avLst/>
            </a:prstGeom>
            <a:ln w="25400">
              <a:solidFill>
                <a:schemeClr val="accent4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/>
            <p:cNvCxnSpPr/>
            <p:nvPr/>
          </p:nvCxnSpPr>
          <p:spPr>
            <a:xfrm>
              <a:off x="3506418" y="5319713"/>
              <a:ext cx="7949609" cy="0"/>
            </a:xfrm>
            <a:prstGeom prst="line">
              <a:avLst/>
            </a:prstGeom>
            <a:ln w="25400">
              <a:solidFill>
                <a:schemeClr val="accent4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" name="그룹 48"/>
            <p:cNvGrpSpPr/>
            <p:nvPr/>
          </p:nvGrpSpPr>
          <p:grpSpPr>
            <a:xfrm>
              <a:off x="4197205" y="2861254"/>
              <a:ext cx="1289785" cy="687388"/>
              <a:chOff x="4197205" y="2861254"/>
              <a:chExt cx="1289785" cy="687388"/>
            </a:xfrm>
          </p:grpSpPr>
          <p:grpSp>
            <p:nvGrpSpPr>
              <p:cNvPr id="90" name="그룹 89"/>
              <p:cNvGrpSpPr/>
              <p:nvPr/>
            </p:nvGrpSpPr>
            <p:grpSpPr>
              <a:xfrm>
                <a:off x="4751552" y="2861254"/>
                <a:ext cx="190500" cy="277046"/>
                <a:chOff x="7826375" y="2937642"/>
                <a:chExt cx="190500" cy="277046"/>
              </a:xfrm>
            </p:grpSpPr>
            <p:sp>
              <p:nvSpPr>
                <p:cNvPr id="92" name="타원 91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93" name="이등변 삼각형 92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91" name="TextBox 90"/>
              <p:cNvSpPr txBox="1"/>
              <p:nvPr/>
            </p:nvSpPr>
            <p:spPr>
              <a:xfrm>
                <a:off x="4197205" y="3092035"/>
                <a:ext cx="1289785" cy="456607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Section1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grpSp>
          <p:nvGrpSpPr>
            <p:cNvPr id="50" name="그룹 49"/>
            <p:cNvGrpSpPr/>
            <p:nvPr/>
          </p:nvGrpSpPr>
          <p:grpSpPr>
            <a:xfrm>
              <a:off x="6897541" y="2861254"/>
              <a:ext cx="1289785" cy="687388"/>
              <a:chOff x="6897541" y="2861254"/>
              <a:chExt cx="1289785" cy="687388"/>
            </a:xfrm>
          </p:grpSpPr>
          <p:grpSp>
            <p:nvGrpSpPr>
              <p:cNvPr id="86" name="그룹 85"/>
              <p:cNvGrpSpPr/>
              <p:nvPr/>
            </p:nvGrpSpPr>
            <p:grpSpPr>
              <a:xfrm>
                <a:off x="7451888" y="2861254"/>
                <a:ext cx="190500" cy="277046"/>
                <a:chOff x="7826375" y="2937642"/>
                <a:chExt cx="190500" cy="277046"/>
              </a:xfrm>
            </p:grpSpPr>
            <p:sp>
              <p:nvSpPr>
                <p:cNvPr id="88" name="타원 87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89" name="이등변 삼각형 88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87" name="TextBox 86"/>
              <p:cNvSpPr txBox="1"/>
              <p:nvPr/>
            </p:nvSpPr>
            <p:spPr>
              <a:xfrm>
                <a:off x="6897541" y="3092035"/>
                <a:ext cx="1289785" cy="456607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Section2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grpSp>
          <p:nvGrpSpPr>
            <p:cNvPr id="51" name="그룹 50"/>
            <p:cNvGrpSpPr/>
            <p:nvPr/>
          </p:nvGrpSpPr>
          <p:grpSpPr>
            <a:xfrm>
              <a:off x="9574500" y="2861254"/>
              <a:ext cx="1289785" cy="663255"/>
              <a:chOff x="9574500" y="2861254"/>
              <a:chExt cx="1289785" cy="663255"/>
            </a:xfrm>
          </p:grpSpPr>
          <p:grpSp>
            <p:nvGrpSpPr>
              <p:cNvPr id="82" name="그룹 81"/>
              <p:cNvGrpSpPr/>
              <p:nvPr/>
            </p:nvGrpSpPr>
            <p:grpSpPr>
              <a:xfrm>
                <a:off x="10118268" y="2861254"/>
                <a:ext cx="190500" cy="277046"/>
                <a:chOff x="7826375" y="2937642"/>
                <a:chExt cx="190500" cy="277046"/>
              </a:xfrm>
            </p:grpSpPr>
            <p:sp>
              <p:nvSpPr>
                <p:cNvPr id="84" name="타원 83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85" name="이등변 삼각형 84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83" name="TextBox 82"/>
              <p:cNvSpPr txBox="1"/>
              <p:nvPr/>
            </p:nvSpPr>
            <p:spPr>
              <a:xfrm>
                <a:off x="9574500" y="3067902"/>
                <a:ext cx="1289785" cy="456607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Section3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grpSp>
          <p:nvGrpSpPr>
            <p:cNvPr id="52" name="그룹 51"/>
            <p:cNvGrpSpPr/>
            <p:nvPr/>
          </p:nvGrpSpPr>
          <p:grpSpPr>
            <a:xfrm>
              <a:off x="4197205" y="4291737"/>
              <a:ext cx="1289785" cy="700595"/>
              <a:chOff x="4197205" y="4291737"/>
              <a:chExt cx="1289785" cy="700595"/>
            </a:xfrm>
          </p:grpSpPr>
          <p:grpSp>
            <p:nvGrpSpPr>
              <p:cNvPr id="78" name="그룹 77"/>
              <p:cNvGrpSpPr/>
              <p:nvPr/>
            </p:nvGrpSpPr>
            <p:grpSpPr>
              <a:xfrm>
                <a:off x="4751552" y="4291737"/>
                <a:ext cx="190500" cy="277046"/>
                <a:chOff x="7826375" y="2937642"/>
                <a:chExt cx="190500" cy="277046"/>
              </a:xfrm>
            </p:grpSpPr>
            <p:sp>
              <p:nvSpPr>
                <p:cNvPr id="80" name="타원 79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81" name="이등변 삼각형 80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79" name="TextBox 78"/>
              <p:cNvSpPr txBox="1"/>
              <p:nvPr/>
            </p:nvSpPr>
            <p:spPr>
              <a:xfrm>
                <a:off x="4197205" y="4535724"/>
                <a:ext cx="1289785" cy="456608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Section4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grpSp>
          <p:nvGrpSpPr>
            <p:cNvPr id="53" name="그룹 52"/>
            <p:cNvGrpSpPr/>
            <p:nvPr/>
          </p:nvGrpSpPr>
          <p:grpSpPr>
            <a:xfrm>
              <a:off x="6897541" y="4291737"/>
              <a:ext cx="1289785" cy="700595"/>
              <a:chOff x="6897541" y="4291737"/>
              <a:chExt cx="1289785" cy="700595"/>
            </a:xfrm>
          </p:grpSpPr>
          <p:grpSp>
            <p:nvGrpSpPr>
              <p:cNvPr id="74" name="그룹 73"/>
              <p:cNvGrpSpPr/>
              <p:nvPr/>
            </p:nvGrpSpPr>
            <p:grpSpPr>
              <a:xfrm>
                <a:off x="7451888" y="4291737"/>
                <a:ext cx="190500" cy="277046"/>
                <a:chOff x="7826375" y="2937642"/>
                <a:chExt cx="190500" cy="277046"/>
              </a:xfrm>
            </p:grpSpPr>
            <p:sp>
              <p:nvSpPr>
                <p:cNvPr id="76" name="타원 75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77" name="이등변 삼각형 76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75" name="TextBox 74"/>
              <p:cNvSpPr txBox="1"/>
              <p:nvPr/>
            </p:nvSpPr>
            <p:spPr>
              <a:xfrm>
                <a:off x="6897541" y="4535724"/>
                <a:ext cx="1289785" cy="456608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Section5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grpSp>
          <p:nvGrpSpPr>
            <p:cNvPr id="54" name="그룹 53"/>
            <p:cNvGrpSpPr/>
            <p:nvPr/>
          </p:nvGrpSpPr>
          <p:grpSpPr>
            <a:xfrm>
              <a:off x="9574500" y="4291737"/>
              <a:ext cx="1289785" cy="676461"/>
              <a:chOff x="9574500" y="4291737"/>
              <a:chExt cx="1289785" cy="676461"/>
            </a:xfrm>
          </p:grpSpPr>
          <p:grpSp>
            <p:nvGrpSpPr>
              <p:cNvPr id="70" name="그룹 69"/>
              <p:cNvGrpSpPr/>
              <p:nvPr/>
            </p:nvGrpSpPr>
            <p:grpSpPr>
              <a:xfrm>
                <a:off x="10118268" y="4291737"/>
                <a:ext cx="190500" cy="277046"/>
                <a:chOff x="7826375" y="2937642"/>
                <a:chExt cx="190500" cy="277046"/>
              </a:xfrm>
            </p:grpSpPr>
            <p:sp>
              <p:nvSpPr>
                <p:cNvPr id="72" name="타원 71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73" name="이등변 삼각형 72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71" name="TextBox 70"/>
              <p:cNvSpPr txBox="1"/>
              <p:nvPr/>
            </p:nvSpPr>
            <p:spPr>
              <a:xfrm>
                <a:off x="9574500" y="4511591"/>
                <a:ext cx="1289785" cy="456607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Section6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grpSp>
          <p:nvGrpSpPr>
            <p:cNvPr id="55" name="그룹 54"/>
            <p:cNvGrpSpPr/>
            <p:nvPr/>
          </p:nvGrpSpPr>
          <p:grpSpPr>
            <a:xfrm>
              <a:off x="4197205" y="5746511"/>
              <a:ext cx="1289785" cy="728309"/>
              <a:chOff x="4197205" y="5746511"/>
              <a:chExt cx="1289785" cy="728309"/>
            </a:xfrm>
          </p:grpSpPr>
          <p:grpSp>
            <p:nvGrpSpPr>
              <p:cNvPr id="66" name="그룹 65"/>
              <p:cNvGrpSpPr/>
              <p:nvPr/>
            </p:nvGrpSpPr>
            <p:grpSpPr>
              <a:xfrm>
                <a:off x="4751552" y="5746511"/>
                <a:ext cx="190500" cy="277046"/>
                <a:chOff x="7826375" y="2937642"/>
                <a:chExt cx="190500" cy="277046"/>
              </a:xfrm>
            </p:grpSpPr>
            <p:sp>
              <p:nvSpPr>
                <p:cNvPr id="68" name="타원 67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69" name="이등변 삼각형 68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67" name="TextBox 66"/>
              <p:cNvSpPr txBox="1"/>
              <p:nvPr/>
            </p:nvSpPr>
            <p:spPr>
              <a:xfrm>
                <a:off x="4197205" y="6018213"/>
                <a:ext cx="1289785" cy="456607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Section7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grpSp>
          <p:nvGrpSpPr>
            <p:cNvPr id="56" name="그룹 55"/>
            <p:cNvGrpSpPr/>
            <p:nvPr/>
          </p:nvGrpSpPr>
          <p:grpSpPr>
            <a:xfrm>
              <a:off x="6897541" y="5746511"/>
              <a:ext cx="1289785" cy="728309"/>
              <a:chOff x="6897541" y="5746511"/>
              <a:chExt cx="1289785" cy="728309"/>
            </a:xfrm>
          </p:grpSpPr>
          <p:grpSp>
            <p:nvGrpSpPr>
              <p:cNvPr id="62" name="그룹 61"/>
              <p:cNvGrpSpPr/>
              <p:nvPr/>
            </p:nvGrpSpPr>
            <p:grpSpPr>
              <a:xfrm>
                <a:off x="7451888" y="5746511"/>
                <a:ext cx="190500" cy="277046"/>
                <a:chOff x="7826375" y="2937642"/>
                <a:chExt cx="190500" cy="277046"/>
              </a:xfrm>
            </p:grpSpPr>
            <p:sp>
              <p:nvSpPr>
                <p:cNvPr id="64" name="타원 63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65" name="이등변 삼각형 64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63" name="TextBox 62"/>
              <p:cNvSpPr txBox="1"/>
              <p:nvPr/>
            </p:nvSpPr>
            <p:spPr>
              <a:xfrm>
                <a:off x="6897541" y="6018213"/>
                <a:ext cx="1289785" cy="456607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Section8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  <p:grpSp>
          <p:nvGrpSpPr>
            <p:cNvPr id="57" name="그룹 56"/>
            <p:cNvGrpSpPr/>
            <p:nvPr/>
          </p:nvGrpSpPr>
          <p:grpSpPr>
            <a:xfrm>
              <a:off x="9574500" y="5746511"/>
              <a:ext cx="1289785" cy="704176"/>
              <a:chOff x="9574500" y="5746511"/>
              <a:chExt cx="1289785" cy="704176"/>
            </a:xfrm>
          </p:grpSpPr>
          <p:grpSp>
            <p:nvGrpSpPr>
              <p:cNvPr id="58" name="그룹 57"/>
              <p:cNvGrpSpPr/>
              <p:nvPr/>
            </p:nvGrpSpPr>
            <p:grpSpPr>
              <a:xfrm>
                <a:off x="10118268" y="5746511"/>
                <a:ext cx="190500" cy="277046"/>
                <a:chOff x="7826375" y="2937642"/>
                <a:chExt cx="190500" cy="277046"/>
              </a:xfrm>
            </p:grpSpPr>
            <p:sp>
              <p:nvSpPr>
                <p:cNvPr id="60" name="타원 59"/>
                <p:cNvSpPr/>
                <p:nvPr/>
              </p:nvSpPr>
              <p:spPr>
                <a:xfrm>
                  <a:off x="7856537" y="3159125"/>
                  <a:ext cx="130176" cy="55563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  <p:sp>
              <p:nvSpPr>
                <p:cNvPr id="61" name="이등변 삼각형 60"/>
                <p:cNvSpPr/>
                <p:nvPr/>
              </p:nvSpPr>
              <p:spPr>
                <a:xfrm rot="10800000">
                  <a:off x="7826375" y="2937642"/>
                  <a:ext cx="190500" cy="262758"/>
                </a:xfrm>
                <a:prstGeom prst="triangle">
                  <a:avLst/>
                </a:pr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800"/>
                </a:p>
              </p:txBody>
            </p:sp>
          </p:grpSp>
          <p:sp>
            <p:nvSpPr>
              <p:cNvPr id="59" name="TextBox 58"/>
              <p:cNvSpPr txBox="1"/>
              <p:nvPr/>
            </p:nvSpPr>
            <p:spPr>
              <a:xfrm>
                <a:off x="9574500" y="5994080"/>
                <a:ext cx="1289785" cy="456607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 smtClean="0">
                    <a:solidFill>
                      <a:srgbClr val="FF7C80"/>
                    </a:solidFill>
                    <a:latin typeface="넥슨 풋볼고딕 L" panose="020B0303000000000000" pitchFamily="50" charset="-127"/>
                    <a:ea typeface="넥슨 풋볼고딕 L" panose="020B0303000000000000" pitchFamily="50" charset="-127"/>
                  </a:rPr>
                  <a:t>Section9</a:t>
                </a:r>
                <a:endParaRPr lang="ko-KR" altLang="en-US" sz="800" dirty="0" err="1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p:grpSp>
      </p:grpSp>
      <p:grpSp>
        <p:nvGrpSpPr>
          <p:cNvPr id="94" name="그룹 93"/>
          <p:cNvGrpSpPr/>
          <p:nvPr/>
        </p:nvGrpSpPr>
        <p:grpSpPr>
          <a:xfrm>
            <a:off x="8172504" y="4662503"/>
            <a:ext cx="3875560" cy="2166848"/>
            <a:chOff x="3506418" y="2282727"/>
            <a:chExt cx="7949609" cy="4444673"/>
          </a:xfrm>
        </p:grpSpPr>
        <p:pic>
          <p:nvPicPr>
            <p:cNvPr id="95" name="Picture 2" descr="globe에 대한 이미지 검색결과"/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B7FFFF"/>
                </a:clrFrom>
                <a:clrTo>
                  <a:srgbClr val="B7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6418" y="2282727"/>
              <a:ext cx="7949609" cy="4444673"/>
            </a:xfrm>
            <a:prstGeom prst="rect">
              <a:avLst/>
            </a:prstGeom>
            <a:noFill/>
            <a:ln w="38100"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6" name="그룹 95"/>
            <p:cNvGrpSpPr/>
            <p:nvPr/>
          </p:nvGrpSpPr>
          <p:grpSpPr>
            <a:xfrm>
              <a:off x="3805237" y="2347357"/>
              <a:ext cx="7411618" cy="4189736"/>
              <a:chOff x="3805237" y="2347357"/>
              <a:chExt cx="7411618" cy="4189736"/>
            </a:xfrm>
          </p:grpSpPr>
          <p:sp>
            <p:nvSpPr>
              <p:cNvPr id="97" name="타원 96"/>
              <p:cNvSpPr/>
              <p:nvPr/>
            </p:nvSpPr>
            <p:spPr>
              <a:xfrm flipV="1">
                <a:off x="3805237" y="295433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8" name="타원 97"/>
              <p:cNvSpPr/>
              <p:nvPr/>
            </p:nvSpPr>
            <p:spPr>
              <a:xfrm flipV="1">
                <a:off x="3852863" y="313848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9" name="타원 98"/>
              <p:cNvSpPr/>
              <p:nvPr/>
            </p:nvSpPr>
            <p:spPr>
              <a:xfrm flipV="1">
                <a:off x="4246934" y="3097213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/>
              <p:cNvSpPr/>
              <p:nvPr/>
            </p:nvSpPr>
            <p:spPr>
              <a:xfrm flipV="1">
                <a:off x="4486646" y="331470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1" name="타원 100"/>
              <p:cNvSpPr/>
              <p:nvPr/>
            </p:nvSpPr>
            <p:spPr>
              <a:xfrm flipV="1">
                <a:off x="4880346" y="318611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2" name="타원 101"/>
              <p:cNvSpPr/>
              <p:nvPr/>
            </p:nvSpPr>
            <p:spPr>
              <a:xfrm flipV="1">
                <a:off x="4880346" y="3416302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3" name="타원 102"/>
              <p:cNvSpPr/>
              <p:nvPr/>
            </p:nvSpPr>
            <p:spPr>
              <a:xfrm flipV="1">
                <a:off x="4294560" y="320014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4" name="타원 103"/>
              <p:cNvSpPr/>
              <p:nvPr/>
            </p:nvSpPr>
            <p:spPr>
              <a:xfrm flipV="1">
                <a:off x="4534272" y="3117852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타원 104"/>
              <p:cNvSpPr/>
              <p:nvPr/>
            </p:nvSpPr>
            <p:spPr>
              <a:xfrm flipV="1">
                <a:off x="5067672" y="3074989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6" name="타원 105"/>
              <p:cNvSpPr/>
              <p:nvPr/>
            </p:nvSpPr>
            <p:spPr>
              <a:xfrm flipV="1">
                <a:off x="5167684" y="3505202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타원 106"/>
              <p:cNvSpPr/>
              <p:nvPr/>
            </p:nvSpPr>
            <p:spPr>
              <a:xfrm flipV="1">
                <a:off x="4607297" y="355282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8" name="타원 107"/>
              <p:cNvSpPr/>
              <p:nvPr/>
            </p:nvSpPr>
            <p:spPr>
              <a:xfrm flipV="1">
                <a:off x="4829917" y="359886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타원 108"/>
              <p:cNvSpPr/>
              <p:nvPr/>
            </p:nvSpPr>
            <p:spPr>
              <a:xfrm flipV="1">
                <a:off x="5099795" y="3719405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타원 109"/>
              <p:cNvSpPr/>
              <p:nvPr/>
            </p:nvSpPr>
            <p:spPr>
              <a:xfrm flipV="1">
                <a:off x="4934694" y="3794129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타원 110"/>
              <p:cNvSpPr/>
              <p:nvPr/>
            </p:nvSpPr>
            <p:spPr>
              <a:xfrm flipV="1">
                <a:off x="4677519" y="387191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타원 111"/>
              <p:cNvSpPr/>
              <p:nvPr/>
            </p:nvSpPr>
            <p:spPr>
              <a:xfrm flipV="1">
                <a:off x="4806104" y="394335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3" name="타원 112"/>
              <p:cNvSpPr/>
              <p:nvPr/>
            </p:nvSpPr>
            <p:spPr>
              <a:xfrm flipV="1">
                <a:off x="5215310" y="394335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타원 113"/>
              <p:cNvSpPr/>
              <p:nvPr/>
            </p:nvSpPr>
            <p:spPr>
              <a:xfrm flipV="1">
                <a:off x="5264896" y="413385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5" name="타원 114"/>
              <p:cNvSpPr/>
              <p:nvPr/>
            </p:nvSpPr>
            <p:spPr>
              <a:xfrm flipV="1">
                <a:off x="5020046" y="405448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6" name="타원 115"/>
              <p:cNvSpPr/>
              <p:nvPr/>
            </p:nvSpPr>
            <p:spPr>
              <a:xfrm flipV="1">
                <a:off x="4701332" y="4086230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타원 116"/>
              <p:cNvSpPr/>
              <p:nvPr/>
            </p:nvSpPr>
            <p:spPr>
              <a:xfrm flipV="1">
                <a:off x="4876700" y="425651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타원 117"/>
              <p:cNvSpPr/>
              <p:nvPr/>
            </p:nvSpPr>
            <p:spPr>
              <a:xfrm flipV="1">
                <a:off x="5020046" y="441144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타원 118"/>
              <p:cNvSpPr/>
              <p:nvPr/>
            </p:nvSpPr>
            <p:spPr>
              <a:xfrm flipV="1">
                <a:off x="5239123" y="460100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타원 119"/>
              <p:cNvSpPr/>
              <p:nvPr/>
            </p:nvSpPr>
            <p:spPr>
              <a:xfrm flipV="1">
                <a:off x="5474073" y="400685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타원 120"/>
              <p:cNvSpPr/>
              <p:nvPr/>
            </p:nvSpPr>
            <p:spPr>
              <a:xfrm flipV="1">
                <a:off x="5586785" y="357505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2" name="타원 121"/>
              <p:cNvSpPr/>
              <p:nvPr/>
            </p:nvSpPr>
            <p:spPr>
              <a:xfrm flipV="1">
                <a:off x="5810623" y="347662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3" name="타원 122"/>
              <p:cNvSpPr/>
              <p:nvPr/>
            </p:nvSpPr>
            <p:spPr>
              <a:xfrm flipV="1">
                <a:off x="5650286" y="3794129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4" name="타원 123"/>
              <p:cNvSpPr/>
              <p:nvPr/>
            </p:nvSpPr>
            <p:spPr>
              <a:xfrm flipV="1">
                <a:off x="5626473" y="4867375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타원 124"/>
              <p:cNvSpPr/>
              <p:nvPr/>
            </p:nvSpPr>
            <p:spPr>
              <a:xfrm flipV="1">
                <a:off x="5784850" y="489118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6" name="타원 125"/>
              <p:cNvSpPr/>
              <p:nvPr/>
            </p:nvSpPr>
            <p:spPr>
              <a:xfrm flipV="1">
                <a:off x="5671671" y="4553375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7" name="타원 126"/>
              <p:cNvSpPr/>
              <p:nvPr/>
            </p:nvSpPr>
            <p:spPr>
              <a:xfrm flipV="1">
                <a:off x="5682409" y="500633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타원 127"/>
              <p:cNvSpPr/>
              <p:nvPr/>
            </p:nvSpPr>
            <p:spPr>
              <a:xfrm flipV="1">
                <a:off x="5971334" y="505395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타원 128"/>
              <p:cNvSpPr/>
              <p:nvPr/>
            </p:nvSpPr>
            <p:spPr>
              <a:xfrm flipV="1">
                <a:off x="5883261" y="513809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0" name="타원 129"/>
              <p:cNvSpPr/>
              <p:nvPr/>
            </p:nvSpPr>
            <p:spPr>
              <a:xfrm flipV="1">
                <a:off x="5714146" y="5234835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1" name="타원 130"/>
              <p:cNvSpPr/>
              <p:nvPr/>
            </p:nvSpPr>
            <p:spPr>
              <a:xfrm flipV="1">
                <a:off x="5971334" y="5314210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2" name="타원 131"/>
              <p:cNvSpPr/>
              <p:nvPr/>
            </p:nvSpPr>
            <p:spPr>
              <a:xfrm flipV="1">
                <a:off x="5784850" y="541104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3" name="타원 132"/>
              <p:cNvSpPr/>
              <p:nvPr/>
            </p:nvSpPr>
            <p:spPr>
              <a:xfrm flipV="1">
                <a:off x="5654208" y="534606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4" name="타원 133"/>
              <p:cNvSpPr/>
              <p:nvPr/>
            </p:nvSpPr>
            <p:spPr>
              <a:xfrm flipV="1">
                <a:off x="5578847" y="515968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5" name="타원 134"/>
              <p:cNvSpPr/>
              <p:nvPr/>
            </p:nvSpPr>
            <p:spPr>
              <a:xfrm flipV="1">
                <a:off x="6191597" y="518964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6" name="타원 135"/>
              <p:cNvSpPr/>
              <p:nvPr/>
            </p:nvSpPr>
            <p:spPr>
              <a:xfrm flipV="1">
                <a:off x="6318597" y="528277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7" name="타원 136"/>
              <p:cNvSpPr/>
              <p:nvPr/>
            </p:nvSpPr>
            <p:spPr>
              <a:xfrm flipV="1">
                <a:off x="6174481" y="5372520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타원 137"/>
              <p:cNvSpPr/>
              <p:nvPr/>
            </p:nvSpPr>
            <p:spPr>
              <a:xfrm flipV="1">
                <a:off x="6282431" y="546756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타원 138"/>
              <p:cNvSpPr/>
              <p:nvPr/>
            </p:nvSpPr>
            <p:spPr>
              <a:xfrm flipV="1">
                <a:off x="6112569" y="561520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0" name="타원 139"/>
              <p:cNvSpPr/>
              <p:nvPr/>
            </p:nvSpPr>
            <p:spPr>
              <a:xfrm flipV="1">
                <a:off x="5975203" y="5491380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타원 140"/>
              <p:cNvSpPr/>
              <p:nvPr/>
            </p:nvSpPr>
            <p:spPr>
              <a:xfrm flipV="1">
                <a:off x="5907074" y="566939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2" name="타원 141"/>
              <p:cNvSpPr/>
              <p:nvPr/>
            </p:nvSpPr>
            <p:spPr>
              <a:xfrm flipV="1">
                <a:off x="6040424" y="575829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타원 142"/>
              <p:cNvSpPr/>
              <p:nvPr/>
            </p:nvSpPr>
            <p:spPr>
              <a:xfrm flipV="1">
                <a:off x="5907074" y="588512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4" name="타원 143"/>
              <p:cNvSpPr/>
              <p:nvPr/>
            </p:nvSpPr>
            <p:spPr>
              <a:xfrm flipV="1">
                <a:off x="5788012" y="571702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/>
              <p:cNvSpPr/>
              <p:nvPr/>
            </p:nvSpPr>
            <p:spPr>
              <a:xfrm flipV="1">
                <a:off x="5784850" y="593090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6" name="타원 145"/>
              <p:cNvSpPr/>
              <p:nvPr/>
            </p:nvSpPr>
            <p:spPr>
              <a:xfrm flipV="1">
                <a:off x="5856662" y="605321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타원 146"/>
              <p:cNvSpPr/>
              <p:nvPr/>
            </p:nvSpPr>
            <p:spPr>
              <a:xfrm flipV="1">
                <a:off x="5730035" y="6078699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8" name="타원 147"/>
              <p:cNvSpPr/>
              <p:nvPr/>
            </p:nvSpPr>
            <p:spPr>
              <a:xfrm flipV="1">
                <a:off x="5741133" y="623688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타원 148"/>
              <p:cNvSpPr/>
              <p:nvPr/>
            </p:nvSpPr>
            <p:spPr>
              <a:xfrm flipV="1">
                <a:off x="5671671" y="619735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0" name="타원 149"/>
              <p:cNvSpPr/>
              <p:nvPr/>
            </p:nvSpPr>
            <p:spPr>
              <a:xfrm flipV="1">
                <a:off x="5680355" y="6355423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1" name="타원 150"/>
              <p:cNvSpPr/>
              <p:nvPr/>
            </p:nvSpPr>
            <p:spPr>
              <a:xfrm flipV="1">
                <a:off x="5671671" y="648946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타원 151"/>
              <p:cNvSpPr/>
              <p:nvPr/>
            </p:nvSpPr>
            <p:spPr>
              <a:xfrm flipV="1">
                <a:off x="7743811" y="593090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타원 152"/>
              <p:cNvSpPr/>
              <p:nvPr/>
            </p:nvSpPr>
            <p:spPr>
              <a:xfrm flipV="1">
                <a:off x="7851761" y="586130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4" name="타원 153"/>
              <p:cNvSpPr/>
              <p:nvPr/>
            </p:nvSpPr>
            <p:spPr>
              <a:xfrm flipV="1">
                <a:off x="7743811" y="580592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5" name="타원 154"/>
              <p:cNvSpPr/>
              <p:nvPr/>
            </p:nvSpPr>
            <p:spPr>
              <a:xfrm flipV="1">
                <a:off x="7875574" y="5710672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6" name="타원 155"/>
              <p:cNvSpPr/>
              <p:nvPr/>
            </p:nvSpPr>
            <p:spPr>
              <a:xfrm flipV="1">
                <a:off x="7673487" y="569321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7" name="타원 156"/>
              <p:cNvSpPr/>
              <p:nvPr/>
            </p:nvSpPr>
            <p:spPr>
              <a:xfrm flipV="1">
                <a:off x="7825873" y="556757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8" name="타원 157"/>
              <p:cNvSpPr/>
              <p:nvPr/>
            </p:nvSpPr>
            <p:spPr>
              <a:xfrm flipV="1">
                <a:off x="7959223" y="544375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9" name="타원 158"/>
              <p:cNvSpPr/>
              <p:nvPr/>
            </p:nvSpPr>
            <p:spPr>
              <a:xfrm flipV="1">
                <a:off x="7721113" y="553900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타원 159"/>
              <p:cNvSpPr/>
              <p:nvPr/>
            </p:nvSpPr>
            <p:spPr>
              <a:xfrm flipV="1">
                <a:off x="7825873" y="540269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타원 160"/>
              <p:cNvSpPr/>
              <p:nvPr/>
            </p:nvSpPr>
            <p:spPr>
              <a:xfrm flipV="1">
                <a:off x="7653934" y="5276532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2" name="타원 161"/>
              <p:cNvSpPr/>
              <p:nvPr/>
            </p:nvSpPr>
            <p:spPr>
              <a:xfrm flipV="1">
                <a:off x="7630121" y="541104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타원 162"/>
              <p:cNvSpPr/>
              <p:nvPr/>
            </p:nvSpPr>
            <p:spPr>
              <a:xfrm flipV="1">
                <a:off x="7835994" y="525895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타원 163"/>
              <p:cNvSpPr/>
              <p:nvPr/>
            </p:nvSpPr>
            <p:spPr>
              <a:xfrm flipV="1">
                <a:off x="7983036" y="5255155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5" name="타원 164"/>
              <p:cNvSpPr/>
              <p:nvPr/>
            </p:nvSpPr>
            <p:spPr>
              <a:xfrm flipV="1">
                <a:off x="8246905" y="5686859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6" name="타원 165"/>
              <p:cNvSpPr/>
              <p:nvPr/>
            </p:nvSpPr>
            <p:spPr>
              <a:xfrm flipV="1">
                <a:off x="8079367" y="510147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7" name="타원 166"/>
              <p:cNvSpPr/>
              <p:nvPr/>
            </p:nvSpPr>
            <p:spPr>
              <a:xfrm flipV="1">
                <a:off x="7943668" y="514353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8" name="타원 167"/>
              <p:cNvSpPr/>
              <p:nvPr/>
            </p:nvSpPr>
            <p:spPr>
              <a:xfrm flipV="1">
                <a:off x="7743811" y="510178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9" name="타원 168"/>
              <p:cNvSpPr/>
              <p:nvPr/>
            </p:nvSpPr>
            <p:spPr>
              <a:xfrm flipV="1">
                <a:off x="7582495" y="5022692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0" name="타원 169"/>
              <p:cNvSpPr/>
              <p:nvPr/>
            </p:nvSpPr>
            <p:spPr>
              <a:xfrm flipV="1">
                <a:off x="7873499" y="4998879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1" name="타원 170"/>
              <p:cNvSpPr/>
              <p:nvPr/>
            </p:nvSpPr>
            <p:spPr>
              <a:xfrm flipV="1">
                <a:off x="8031741" y="4915001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2" name="타원 171"/>
              <p:cNvSpPr/>
              <p:nvPr/>
            </p:nvSpPr>
            <p:spPr>
              <a:xfrm flipV="1">
                <a:off x="8223092" y="490186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3" name="타원 172"/>
              <p:cNvSpPr/>
              <p:nvPr/>
            </p:nvSpPr>
            <p:spPr>
              <a:xfrm flipV="1">
                <a:off x="8313580" y="4795504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4" name="타원 173"/>
              <p:cNvSpPr/>
              <p:nvPr/>
            </p:nvSpPr>
            <p:spPr>
              <a:xfrm>
                <a:off x="8135726" y="479453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5" name="타원 174"/>
              <p:cNvSpPr/>
              <p:nvPr/>
            </p:nvSpPr>
            <p:spPr>
              <a:xfrm>
                <a:off x="7898265" y="479453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6" name="타원 175"/>
              <p:cNvSpPr/>
              <p:nvPr/>
            </p:nvSpPr>
            <p:spPr>
              <a:xfrm>
                <a:off x="7743811" y="487020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7" name="타원 176"/>
              <p:cNvSpPr/>
              <p:nvPr/>
            </p:nvSpPr>
            <p:spPr>
              <a:xfrm>
                <a:off x="7495817" y="483642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타원 177"/>
              <p:cNvSpPr/>
              <p:nvPr/>
            </p:nvSpPr>
            <p:spPr>
              <a:xfrm>
                <a:off x="7725990" y="470664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9" name="타원 178"/>
              <p:cNvSpPr/>
              <p:nvPr/>
            </p:nvSpPr>
            <p:spPr>
              <a:xfrm>
                <a:off x="8029060" y="468032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0" name="타원 179"/>
              <p:cNvSpPr/>
              <p:nvPr/>
            </p:nvSpPr>
            <p:spPr>
              <a:xfrm>
                <a:off x="7863102" y="457718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1" name="타원 180"/>
              <p:cNvSpPr/>
              <p:nvPr/>
            </p:nvSpPr>
            <p:spPr>
              <a:xfrm>
                <a:off x="7943668" y="443582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2" name="타원 181"/>
              <p:cNvSpPr/>
              <p:nvPr/>
            </p:nvSpPr>
            <p:spPr>
              <a:xfrm>
                <a:off x="7853314" y="437284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3" name="타원 182"/>
              <p:cNvSpPr/>
              <p:nvPr/>
            </p:nvSpPr>
            <p:spPr>
              <a:xfrm>
                <a:off x="7871410" y="426359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타원 183"/>
              <p:cNvSpPr/>
              <p:nvPr/>
            </p:nvSpPr>
            <p:spPr>
              <a:xfrm>
                <a:off x="7743811" y="444527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5" name="타원 184"/>
              <p:cNvSpPr/>
              <p:nvPr/>
            </p:nvSpPr>
            <p:spPr>
              <a:xfrm>
                <a:off x="7697300" y="432131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6" name="타원 185"/>
              <p:cNvSpPr/>
              <p:nvPr/>
            </p:nvSpPr>
            <p:spPr>
              <a:xfrm>
                <a:off x="7589311" y="457438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7" name="타원 186"/>
              <p:cNvSpPr/>
              <p:nvPr/>
            </p:nvSpPr>
            <p:spPr>
              <a:xfrm>
                <a:off x="7414686" y="465191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8" name="타원 187"/>
              <p:cNvSpPr/>
              <p:nvPr/>
            </p:nvSpPr>
            <p:spPr>
              <a:xfrm>
                <a:off x="7472957" y="441144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9" name="타원 188"/>
              <p:cNvSpPr/>
              <p:nvPr/>
            </p:nvSpPr>
            <p:spPr>
              <a:xfrm>
                <a:off x="7271345" y="453051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0" name="타원 189"/>
              <p:cNvSpPr/>
              <p:nvPr/>
            </p:nvSpPr>
            <p:spPr>
              <a:xfrm>
                <a:off x="7248485" y="475236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1" name="타원 190"/>
              <p:cNvSpPr/>
              <p:nvPr/>
            </p:nvSpPr>
            <p:spPr>
              <a:xfrm>
                <a:off x="7051230" y="470318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2" name="타원 191"/>
              <p:cNvSpPr/>
              <p:nvPr/>
            </p:nvSpPr>
            <p:spPr>
              <a:xfrm>
                <a:off x="6977099" y="453850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3" name="타원 192"/>
              <p:cNvSpPr/>
              <p:nvPr/>
            </p:nvSpPr>
            <p:spPr>
              <a:xfrm>
                <a:off x="7138320" y="441144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4" name="타원 193"/>
              <p:cNvSpPr/>
              <p:nvPr/>
            </p:nvSpPr>
            <p:spPr>
              <a:xfrm>
                <a:off x="7347870" y="428550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5" name="타원 194"/>
              <p:cNvSpPr/>
              <p:nvPr/>
            </p:nvSpPr>
            <p:spPr>
              <a:xfrm>
                <a:off x="7184040" y="421079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6" name="타원 195"/>
              <p:cNvSpPr/>
              <p:nvPr/>
            </p:nvSpPr>
            <p:spPr>
              <a:xfrm>
                <a:off x="7541187" y="425841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7" name="타원 196"/>
              <p:cNvSpPr/>
              <p:nvPr/>
            </p:nvSpPr>
            <p:spPr>
              <a:xfrm>
                <a:off x="7145907" y="394981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8" name="타원 197"/>
              <p:cNvSpPr/>
              <p:nvPr/>
            </p:nvSpPr>
            <p:spPr>
              <a:xfrm>
                <a:off x="7193182" y="389133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9" name="타원 198"/>
              <p:cNvSpPr/>
              <p:nvPr/>
            </p:nvSpPr>
            <p:spPr>
              <a:xfrm>
                <a:off x="7271345" y="386847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0" name="타원 199"/>
              <p:cNvSpPr/>
              <p:nvPr/>
            </p:nvSpPr>
            <p:spPr>
              <a:xfrm>
                <a:off x="7272575" y="379412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1" name="타원 200"/>
              <p:cNvSpPr/>
              <p:nvPr/>
            </p:nvSpPr>
            <p:spPr>
              <a:xfrm>
                <a:off x="7342750" y="372923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2" name="타원 201"/>
              <p:cNvSpPr/>
              <p:nvPr/>
            </p:nvSpPr>
            <p:spPr>
              <a:xfrm>
                <a:off x="7271345" y="369476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3" name="타원 202"/>
              <p:cNvSpPr/>
              <p:nvPr/>
            </p:nvSpPr>
            <p:spPr>
              <a:xfrm>
                <a:off x="7391295" y="376703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4" name="타원 203"/>
              <p:cNvSpPr/>
              <p:nvPr/>
            </p:nvSpPr>
            <p:spPr>
              <a:xfrm>
                <a:off x="7475709" y="371401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5" name="타원 204"/>
              <p:cNvSpPr/>
              <p:nvPr/>
            </p:nvSpPr>
            <p:spPr>
              <a:xfrm>
                <a:off x="7536775" y="361870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6" name="타원 205"/>
              <p:cNvSpPr/>
              <p:nvPr/>
            </p:nvSpPr>
            <p:spPr>
              <a:xfrm>
                <a:off x="7427237" y="360945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7" name="타원 206"/>
              <p:cNvSpPr/>
              <p:nvPr/>
            </p:nvSpPr>
            <p:spPr>
              <a:xfrm>
                <a:off x="7621965" y="370637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8" name="타원 207"/>
              <p:cNvSpPr/>
              <p:nvPr/>
            </p:nvSpPr>
            <p:spPr>
              <a:xfrm>
                <a:off x="7720160" y="366065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9" name="타원 208"/>
              <p:cNvSpPr/>
              <p:nvPr/>
            </p:nvSpPr>
            <p:spPr>
              <a:xfrm>
                <a:off x="7518677" y="382275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0" name="타원 209"/>
              <p:cNvSpPr/>
              <p:nvPr/>
            </p:nvSpPr>
            <p:spPr>
              <a:xfrm>
                <a:off x="7602388" y="390767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1" name="타원 210"/>
              <p:cNvSpPr/>
              <p:nvPr/>
            </p:nvSpPr>
            <p:spPr>
              <a:xfrm>
                <a:off x="7715079" y="379186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2" name="타원 211"/>
              <p:cNvSpPr/>
              <p:nvPr/>
            </p:nvSpPr>
            <p:spPr>
              <a:xfrm>
                <a:off x="7801255" y="384076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3" name="타원 212"/>
              <p:cNvSpPr/>
              <p:nvPr/>
            </p:nvSpPr>
            <p:spPr>
              <a:xfrm>
                <a:off x="7801255" y="373641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4" name="타원 213"/>
              <p:cNvSpPr/>
              <p:nvPr/>
            </p:nvSpPr>
            <p:spPr>
              <a:xfrm>
                <a:off x="7912830" y="366065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5" name="타원 214"/>
              <p:cNvSpPr/>
              <p:nvPr/>
            </p:nvSpPr>
            <p:spPr>
              <a:xfrm>
                <a:off x="7813134" y="359668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6" name="타원 215"/>
              <p:cNvSpPr/>
              <p:nvPr/>
            </p:nvSpPr>
            <p:spPr>
              <a:xfrm>
                <a:off x="7673487" y="358242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7" name="타원 216"/>
              <p:cNvSpPr/>
              <p:nvPr/>
            </p:nvSpPr>
            <p:spPr>
              <a:xfrm>
                <a:off x="7483909" y="351088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8" name="타원 217"/>
              <p:cNvSpPr/>
              <p:nvPr/>
            </p:nvSpPr>
            <p:spPr>
              <a:xfrm>
                <a:off x="7778395" y="351088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9" name="타원 218"/>
              <p:cNvSpPr/>
              <p:nvPr/>
            </p:nvSpPr>
            <p:spPr>
              <a:xfrm>
                <a:off x="7917051" y="353670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0" name="타원 219"/>
              <p:cNvSpPr/>
              <p:nvPr/>
            </p:nvSpPr>
            <p:spPr>
              <a:xfrm>
                <a:off x="7843577" y="344216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1" name="타원 220"/>
              <p:cNvSpPr/>
              <p:nvPr/>
            </p:nvSpPr>
            <p:spPr>
              <a:xfrm>
                <a:off x="8049474" y="342565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2" name="타원 221"/>
              <p:cNvSpPr/>
              <p:nvPr/>
            </p:nvSpPr>
            <p:spPr>
              <a:xfrm>
                <a:off x="8006849" y="333946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3" name="타원 222"/>
              <p:cNvSpPr/>
              <p:nvPr/>
            </p:nvSpPr>
            <p:spPr>
              <a:xfrm>
                <a:off x="7967560" y="343560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4" name="타원 223"/>
              <p:cNvSpPr/>
              <p:nvPr/>
            </p:nvSpPr>
            <p:spPr>
              <a:xfrm>
                <a:off x="8005698" y="353103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5" name="타원 224"/>
              <p:cNvSpPr/>
              <p:nvPr/>
            </p:nvSpPr>
            <p:spPr>
              <a:xfrm>
                <a:off x="8043773" y="364156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6" name="타원 225"/>
              <p:cNvSpPr/>
              <p:nvPr/>
            </p:nvSpPr>
            <p:spPr>
              <a:xfrm>
                <a:off x="8155029" y="355096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7" name="타원 226"/>
              <p:cNvSpPr/>
              <p:nvPr/>
            </p:nvSpPr>
            <p:spPr>
              <a:xfrm>
                <a:off x="8169993" y="341930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8" name="타원 227"/>
              <p:cNvSpPr/>
              <p:nvPr/>
            </p:nvSpPr>
            <p:spPr>
              <a:xfrm>
                <a:off x="8103180" y="331658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9" name="타원 228"/>
              <p:cNvSpPr/>
              <p:nvPr/>
            </p:nvSpPr>
            <p:spPr>
              <a:xfrm>
                <a:off x="8043773" y="322894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0" name="타원 229"/>
              <p:cNvSpPr/>
              <p:nvPr/>
            </p:nvSpPr>
            <p:spPr>
              <a:xfrm>
                <a:off x="7967560" y="310417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1" name="타원 230"/>
              <p:cNvSpPr/>
              <p:nvPr/>
            </p:nvSpPr>
            <p:spPr>
              <a:xfrm>
                <a:off x="7813134" y="318575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2" name="타원 231"/>
              <p:cNvSpPr/>
              <p:nvPr/>
            </p:nvSpPr>
            <p:spPr>
              <a:xfrm>
                <a:off x="7876187" y="306666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3" name="타원 232"/>
              <p:cNvSpPr/>
              <p:nvPr/>
            </p:nvSpPr>
            <p:spPr>
              <a:xfrm>
                <a:off x="7650627" y="311073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4" name="타원 233"/>
              <p:cNvSpPr/>
              <p:nvPr/>
            </p:nvSpPr>
            <p:spPr>
              <a:xfrm>
                <a:off x="7564375" y="310163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5" name="타원 234"/>
              <p:cNvSpPr/>
              <p:nvPr/>
            </p:nvSpPr>
            <p:spPr>
              <a:xfrm>
                <a:off x="7583874" y="320332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6" name="타원 235"/>
              <p:cNvSpPr/>
              <p:nvPr/>
            </p:nvSpPr>
            <p:spPr>
              <a:xfrm>
                <a:off x="7460406" y="323130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7" name="타원 236"/>
              <p:cNvSpPr/>
              <p:nvPr/>
            </p:nvSpPr>
            <p:spPr>
              <a:xfrm>
                <a:off x="7566451" y="328154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8" name="타원 237"/>
              <p:cNvSpPr/>
              <p:nvPr/>
            </p:nvSpPr>
            <p:spPr>
              <a:xfrm>
                <a:off x="7559635" y="335514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9" name="타원 238"/>
              <p:cNvSpPr/>
              <p:nvPr/>
            </p:nvSpPr>
            <p:spPr>
              <a:xfrm>
                <a:off x="7699206" y="302887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0" name="타원 239"/>
              <p:cNvSpPr/>
              <p:nvPr/>
            </p:nvSpPr>
            <p:spPr>
              <a:xfrm>
                <a:off x="7848379" y="296462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1" name="타원 240"/>
              <p:cNvSpPr/>
              <p:nvPr/>
            </p:nvSpPr>
            <p:spPr>
              <a:xfrm>
                <a:off x="8109113" y="300196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2" name="타원 241"/>
              <p:cNvSpPr/>
              <p:nvPr/>
            </p:nvSpPr>
            <p:spPr>
              <a:xfrm>
                <a:off x="8217024" y="320861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3" name="타원 242"/>
              <p:cNvSpPr/>
              <p:nvPr/>
            </p:nvSpPr>
            <p:spPr>
              <a:xfrm>
                <a:off x="8311835" y="336232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4" name="타원 243"/>
              <p:cNvSpPr/>
              <p:nvPr/>
            </p:nvSpPr>
            <p:spPr>
              <a:xfrm>
                <a:off x="8424803" y="323421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5" name="타원 244"/>
              <p:cNvSpPr/>
              <p:nvPr/>
            </p:nvSpPr>
            <p:spPr>
              <a:xfrm>
                <a:off x="8534340" y="344477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6" name="타원 245"/>
              <p:cNvSpPr/>
              <p:nvPr/>
            </p:nvSpPr>
            <p:spPr>
              <a:xfrm>
                <a:off x="8441520" y="355096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7" name="타원 246"/>
              <p:cNvSpPr/>
              <p:nvPr/>
            </p:nvSpPr>
            <p:spPr>
              <a:xfrm>
                <a:off x="8665358" y="368453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8" name="타원 247"/>
              <p:cNvSpPr/>
              <p:nvPr/>
            </p:nvSpPr>
            <p:spPr>
              <a:xfrm>
                <a:off x="8806646" y="351786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9" name="타원 248"/>
              <p:cNvSpPr/>
              <p:nvPr/>
            </p:nvSpPr>
            <p:spPr>
              <a:xfrm>
                <a:off x="8727271" y="329279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0" name="타원 249"/>
              <p:cNvSpPr/>
              <p:nvPr/>
            </p:nvSpPr>
            <p:spPr>
              <a:xfrm>
                <a:off x="8907969" y="330440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1" name="타원 250"/>
              <p:cNvSpPr/>
              <p:nvPr/>
            </p:nvSpPr>
            <p:spPr>
              <a:xfrm>
                <a:off x="8641469" y="311218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2" name="타원 251"/>
              <p:cNvSpPr/>
              <p:nvPr/>
            </p:nvSpPr>
            <p:spPr>
              <a:xfrm>
                <a:off x="8444449" y="304768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3" name="타원 252"/>
              <p:cNvSpPr/>
              <p:nvPr/>
            </p:nvSpPr>
            <p:spPr>
              <a:xfrm>
                <a:off x="8801713" y="310061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4" name="타원 253"/>
              <p:cNvSpPr/>
              <p:nvPr/>
            </p:nvSpPr>
            <p:spPr>
              <a:xfrm>
                <a:off x="9100831" y="308787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5" name="타원 254"/>
              <p:cNvSpPr/>
              <p:nvPr/>
            </p:nvSpPr>
            <p:spPr>
              <a:xfrm>
                <a:off x="9218280" y="329184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6" name="타원 255"/>
              <p:cNvSpPr/>
              <p:nvPr/>
            </p:nvSpPr>
            <p:spPr>
              <a:xfrm>
                <a:off x="9109569" y="349500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타원 256"/>
              <p:cNvSpPr/>
              <p:nvPr/>
            </p:nvSpPr>
            <p:spPr>
              <a:xfrm>
                <a:off x="9100831" y="362029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8" name="타원 257"/>
              <p:cNvSpPr/>
              <p:nvPr/>
            </p:nvSpPr>
            <p:spPr>
              <a:xfrm>
                <a:off x="8282683" y="366151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9" name="타원 258"/>
              <p:cNvSpPr/>
              <p:nvPr/>
            </p:nvSpPr>
            <p:spPr>
              <a:xfrm>
                <a:off x="8236706" y="386195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0" name="타원 259"/>
              <p:cNvSpPr/>
              <p:nvPr/>
            </p:nvSpPr>
            <p:spPr>
              <a:xfrm>
                <a:off x="7943668" y="395553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타원 260"/>
              <p:cNvSpPr/>
              <p:nvPr/>
            </p:nvSpPr>
            <p:spPr>
              <a:xfrm>
                <a:off x="8169993" y="401822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2" name="타원 261"/>
              <p:cNvSpPr/>
              <p:nvPr/>
            </p:nvSpPr>
            <p:spPr>
              <a:xfrm>
                <a:off x="8132845" y="413576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3" name="타원 262"/>
              <p:cNvSpPr/>
              <p:nvPr/>
            </p:nvSpPr>
            <p:spPr>
              <a:xfrm>
                <a:off x="8197598" y="429845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타원 263"/>
              <p:cNvSpPr/>
              <p:nvPr/>
            </p:nvSpPr>
            <p:spPr>
              <a:xfrm>
                <a:off x="8281496" y="416280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5" name="타원 264"/>
              <p:cNvSpPr/>
              <p:nvPr/>
            </p:nvSpPr>
            <p:spPr>
              <a:xfrm>
                <a:off x="8487240" y="421787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6" name="타원 265"/>
              <p:cNvSpPr/>
              <p:nvPr/>
            </p:nvSpPr>
            <p:spPr>
              <a:xfrm>
                <a:off x="8418660" y="407971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7" name="타원 266"/>
              <p:cNvSpPr/>
              <p:nvPr/>
            </p:nvSpPr>
            <p:spPr>
              <a:xfrm>
                <a:off x="8561157" y="399098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8" name="타원 267"/>
              <p:cNvSpPr/>
              <p:nvPr/>
            </p:nvSpPr>
            <p:spPr>
              <a:xfrm>
                <a:off x="8727271" y="386847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9" name="타원 268"/>
              <p:cNvSpPr/>
              <p:nvPr/>
            </p:nvSpPr>
            <p:spPr>
              <a:xfrm>
                <a:off x="8806646" y="401842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0" name="타원 269"/>
              <p:cNvSpPr/>
              <p:nvPr/>
            </p:nvSpPr>
            <p:spPr>
              <a:xfrm>
                <a:off x="8727271" y="419501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1" name="타원 270"/>
              <p:cNvSpPr/>
              <p:nvPr/>
            </p:nvSpPr>
            <p:spPr>
              <a:xfrm>
                <a:off x="8834693" y="426359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2" name="타원 271"/>
              <p:cNvSpPr/>
              <p:nvPr/>
            </p:nvSpPr>
            <p:spPr>
              <a:xfrm>
                <a:off x="9052135" y="405639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3" name="타원 272"/>
              <p:cNvSpPr/>
              <p:nvPr/>
            </p:nvSpPr>
            <p:spPr>
              <a:xfrm>
                <a:off x="8966766" y="388481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4" name="타원 273"/>
              <p:cNvSpPr/>
              <p:nvPr/>
            </p:nvSpPr>
            <p:spPr>
              <a:xfrm>
                <a:off x="9146551" y="386201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5" name="타원 274"/>
              <p:cNvSpPr/>
              <p:nvPr/>
            </p:nvSpPr>
            <p:spPr>
              <a:xfrm>
                <a:off x="8940956" y="372131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6" name="타원 275"/>
              <p:cNvSpPr/>
              <p:nvPr/>
            </p:nvSpPr>
            <p:spPr>
              <a:xfrm>
                <a:off x="9057322" y="426765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7" name="타원 276"/>
              <p:cNvSpPr/>
              <p:nvPr/>
            </p:nvSpPr>
            <p:spPr>
              <a:xfrm>
                <a:off x="9274764" y="406044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8" name="타원 277"/>
              <p:cNvSpPr/>
              <p:nvPr/>
            </p:nvSpPr>
            <p:spPr>
              <a:xfrm>
                <a:off x="8994428" y="441144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9" name="타원 278"/>
              <p:cNvSpPr/>
              <p:nvPr/>
            </p:nvSpPr>
            <p:spPr>
              <a:xfrm>
                <a:off x="8930829" y="456700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0" name="타원 279"/>
              <p:cNvSpPr/>
              <p:nvPr/>
            </p:nvSpPr>
            <p:spPr>
              <a:xfrm>
                <a:off x="8953689" y="473221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1" name="타원 280"/>
              <p:cNvSpPr/>
              <p:nvPr/>
            </p:nvSpPr>
            <p:spPr>
              <a:xfrm>
                <a:off x="8446121" y="444236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2" name="타원 281"/>
              <p:cNvSpPr/>
              <p:nvPr/>
            </p:nvSpPr>
            <p:spPr>
              <a:xfrm>
                <a:off x="8256221" y="460619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3" name="타원 282"/>
              <p:cNvSpPr/>
              <p:nvPr/>
            </p:nvSpPr>
            <p:spPr>
              <a:xfrm>
                <a:off x="8294531" y="446366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4" name="타원 283"/>
              <p:cNvSpPr/>
              <p:nvPr/>
            </p:nvSpPr>
            <p:spPr>
              <a:xfrm>
                <a:off x="9155289" y="438858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5" name="타원 284"/>
              <p:cNvSpPr/>
              <p:nvPr/>
            </p:nvSpPr>
            <p:spPr>
              <a:xfrm>
                <a:off x="9324104" y="425746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6" name="타원 285"/>
              <p:cNvSpPr/>
              <p:nvPr/>
            </p:nvSpPr>
            <p:spPr>
              <a:xfrm>
                <a:off x="9402901" y="447202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7" name="타원 286"/>
              <p:cNvSpPr/>
              <p:nvPr/>
            </p:nvSpPr>
            <p:spPr>
              <a:xfrm>
                <a:off x="9479101" y="437465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8" name="타원 287"/>
              <p:cNvSpPr/>
              <p:nvPr/>
            </p:nvSpPr>
            <p:spPr>
              <a:xfrm>
                <a:off x="9479101" y="457938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9" name="타원 288"/>
              <p:cNvSpPr/>
              <p:nvPr/>
            </p:nvSpPr>
            <p:spPr>
              <a:xfrm>
                <a:off x="9585941" y="467958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0" name="타원 289"/>
              <p:cNvSpPr/>
              <p:nvPr/>
            </p:nvSpPr>
            <p:spPr>
              <a:xfrm>
                <a:off x="9918543" y="458333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1" name="타원 290"/>
              <p:cNvSpPr/>
              <p:nvPr/>
            </p:nvSpPr>
            <p:spPr>
              <a:xfrm>
                <a:off x="9657688" y="438525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2" name="타원 291"/>
              <p:cNvSpPr/>
              <p:nvPr/>
            </p:nvSpPr>
            <p:spPr>
              <a:xfrm>
                <a:off x="9826812" y="432131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3" name="타원 292"/>
              <p:cNvSpPr/>
              <p:nvPr/>
            </p:nvSpPr>
            <p:spPr>
              <a:xfrm>
                <a:off x="9853669" y="419501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4" name="타원 293"/>
              <p:cNvSpPr/>
              <p:nvPr/>
            </p:nvSpPr>
            <p:spPr>
              <a:xfrm>
                <a:off x="9743824" y="425273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5" name="타원 294"/>
              <p:cNvSpPr/>
              <p:nvPr/>
            </p:nvSpPr>
            <p:spPr>
              <a:xfrm>
                <a:off x="9548542" y="425273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6" name="타원 295"/>
              <p:cNvSpPr/>
              <p:nvPr/>
            </p:nvSpPr>
            <p:spPr>
              <a:xfrm>
                <a:off x="9651528" y="410211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7" name="타원 296"/>
              <p:cNvSpPr/>
              <p:nvPr/>
            </p:nvSpPr>
            <p:spPr>
              <a:xfrm>
                <a:off x="9812052" y="401188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8" name="타원 297"/>
              <p:cNvSpPr/>
              <p:nvPr/>
            </p:nvSpPr>
            <p:spPr>
              <a:xfrm>
                <a:off x="9520548" y="401353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9" name="타원 298"/>
              <p:cNvSpPr/>
              <p:nvPr/>
            </p:nvSpPr>
            <p:spPr>
              <a:xfrm>
                <a:off x="9391444" y="384720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타원 299"/>
              <p:cNvSpPr/>
              <p:nvPr/>
            </p:nvSpPr>
            <p:spPr>
              <a:xfrm>
                <a:off x="9625604" y="379280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1" name="타원 300"/>
              <p:cNvSpPr/>
              <p:nvPr/>
            </p:nvSpPr>
            <p:spPr>
              <a:xfrm>
                <a:off x="9895683" y="371355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2" name="타원 301"/>
              <p:cNvSpPr/>
              <p:nvPr/>
            </p:nvSpPr>
            <p:spPr>
              <a:xfrm>
                <a:off x="9743824" y="364156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3" name="타원 302"/>
              <p:cNvSpPr/>
              <p:nvPr/>
            </p:nvSpPr>
            <p:spPr>
              <a:xfrm>
                <a:off x="9506601" y="367950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4" name="타원 303"/>
              <p:cNvSpPr/>
              <p:nvPr/>
            </p:nvSpPr>
            <p:spPr>
              <a:xfrm>
                <a:off x="9328258" y="354455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5" name="타원 304"/>
              <p:cNvSpPr/>
              <p:nvPr/>
            </p:nvSpPr>
            <p:spPr>
              <a:xfrm>
                <a:off x="9575906" y="348788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6" name="타원 305"/>
              <p:cNvSpPr/>
              <p:nvPr/>
            </p:nvSpPr>
            <p:spPr>
              <a:xfrm>
                <a:off x="9819794" y="348788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7" name="타원 306"/>
              <p:cNvSpPr/>
              <p:nvPr/>
            </p:nvSpPr>
            <p:spPr>
              <a:xfrm>
                <a:off x="9456241" y="331817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8" name="타원 307"/>
              <p:cNvSpPr/>
              <p:nvPr/>
            </p:nvSpPr>
            <p:spPr>
              <a:xfrm>
                <a:off x="9719383" y="327467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9" name="타원 308"/>
              <p:cNvSpPr/>
              <p:nvPr/>
            </p:nvSpPr>
            <p:spPr>
              <a:xfrm>
                <a:off x="9488259" y="313981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0" name="타원 309"/>
              <p:cNvSpPr/>
              <p:nvPr/>
            </p:nvSpPr>
            <p:spPr>
              <a:xfrm>
                <a:off x="8668939" y="296077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1" name="타원 310"/>
              <p:cNvSpPr/>
              <p:nvPr/>
            </p:nvSpPr>
            <p:spPr>
              <a:xfrm>
                <a:off x="8534340" y="268059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2" name="타원 311"/>
              <p:cNvSpPr/>
              <p:nvPr/>
            </p:nvSpPr>
            <p:spPr>
              <a:xfrm>
                <a:off x="8800700" y="289694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3" name="타원 312"/>
              <p:cNvSpPr/>
              <p:nvPr/>
            </p:nvSpPr>
            <p:spPr>
              <a:xfrm>
                <a:off x="9006415" y="288083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4" name="타원 313"/>
              <p:cNvSpPr/>
              <p:nvPr/>
            </p:nvSpPr>
            <p:spPr>
              <a:xfrm>
                <a:off x="9274764" y="300851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5" name="타원 314"/>
              <p:cNvSpPr/>
              <p:nvPr/>
            </p:nvSpPr>
            <p:spPr>
              <a:xfrm>
                <a:off x="9229044" y="285797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6" name="타원 315"/>
              <p:cNvSpPr/>
              <p:nvPr/>
            </p:nvSpPr>
            <p:spPr>
              <a:xfrm>
                <a:off x="9437164" y="295433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7" name="타원 316"/>
              <p:cNvSpPr/>
              <p:nvPr/>
            </p:nvSpPr>
            <p:spPr>
              <a:xfrm>
                <a:off x="9391444" y="276079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8" name="타원 317"/>
              <p:cNvSpPr/>
              <p:nvPr/>
            </p:nvSpPr>
            <p:spPr>
              <a:xfrm>
                <a:off x="9563081" y="268929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9" name="타원 318"/>
              <p:cNvSpPr/>
              <p:nvPr/>
            </p:nvSpPr>
            <p:spPr>
              <a:xfrm>
                <a:off x="9657688" y="300851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0" name="타원 319"/>
              <p:cNvSpPr/>
              <p:nvPr/>
            </p:nvSpPr>
            <p:spPr>
              <a:xfrm>
                <a:off x="9857772" y="316670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1" name="타원 320"/>
              <p:cNvSpPr/>
              <p:nvPr/>
            </p:nvSpPr>
            <p:spPr>
              <a:xfrm>
                <a:off x="9857772" y="290962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2" name="타원 321"/>
              <p:cNvSpPr/>
              <p:nvPr/>
            </p:nvSpPr>
            <p:spPr>
              <a:xfrm>
                <a:off x="10083150" y="311073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3" name="타원 322"/>
              <p:cNvSpPr/>
              <p:nvPr/>
            </p:nvSpPr>
            <p:spPr>
              <a:xfrm>
                <a:off x="10086310" y="330745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4" name="타원 323"/>
              <p:cNvSpPr/>
              <p:nvPr/>
            </p:nvSpPr>
            <p:spPr>
              <a:xfrm>
                <a:off x="10293104" y="317823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5" name="타원 324"/>
              <p:cNvSpPr/>
              <p:nvPr/>
            </p:nvSpPr>
            <p:spPr>
              <a:xfrm>
                <a:off x="10338824" y="293607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6" name="타원 325"/>
              <p:cNvSpPr/>
              <p:nvPr/>
            </p:nvSpPr>
            <p:spPr>
              <a:xfrm>
                <a:off x="10098298" y="293147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7" name="타원 326"/>
              <p:cNvSpPr/>
              <p:nvPr/>
            </p:nvSpPr>
            <p:spPr>
              <a:xfrm>
                <a:off x="10017962" y="350520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8" name="타원 327"/>
              <p:cNvSpPr/>
              <p:nvPr/>
            </p:nvSpPr>
            <p:spPr>
              <a:xfrm>
                <a:off x="10213340" y="361913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9" name="타원 328"/>
              <p:cNvSpPr/>
              <p:nvPr/>
            </p:nvSpPr>
            <p:spPr>
              <a:xfrm>
                <a:off x="10083150" y="378534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0" name="타원 329"/>
              <p:cNvSpPr/>
              <p:nvPr/>
            </p:nvSpPr>
            <p:spPr>
              <a:xfrm>
                <a:off x="9808925" y="386195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1" name="타원 330"/>
              <p:cNvSpPr/>
              <p:nvPr/>
            </p:nvSpPr>
            <p:spPr>
              <a:xfrm>
                <a:off x="10073891" y="404364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2" name="타원 331"/>
              <p:cNvSpPr/>
              <p:nvPr/>
            </p:nvSpPr>
            <p:spPr>
              <a:xfrm>
                <a:off x="10036093" y="391419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3" name="타원 332"/>
              <p:cNvSpPr/>
              <p:nvPr/>
            </p:nvSpPr>
            <p:spPr>
              <a:xfrm>
                <a:off x="10251172" y="408935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4" name="타원 333"/>
              <p:cNvSpPr/>
              <p:nvPr/>
            </p:nvSpPr>
            <p:spPr>
              <a:xfrm>
                <a:off x="10384544" y="381958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5" name="타원 334"/>
              <p:cNvSpPr/>
              <p:nvPr/>
            </p:nvSpPr>
            <p:spPr>
              <a:xfrm>
                <a:off x="10407404" y="361147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6" name="타원 335"/>
              <p:cNvSpPr/>
              <p:nvPr/>
            </p:nvSpPr>
            <p:spPr>
              <a:xfrm>
                <a:off x="10505815" y="305106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7" name="타원 336"/>
              <p:cNvSpPr/>
              <p:nvPr/>
            </p:nvSpPr>
            <p:spPr>
              <a:xfrm>
                <a:off x="10639345" y="314989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8" name="타원 337"/>
              <p:cNvSpPr/>
              <p:nvPr/>
            </p:nvSpPr>
            <p:spPr>
              <a:xfrm>
                <a:off x="10821089" y="309277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9" name="타원 338"/>
              <p:cNvSpPr/>
              <p:nvPr/>
            </p:nvSpPr>
            <p:spPr>
              <a:xfrm>
                <a:off x="10944365" y="318706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0" name="타원 339"/>
              <p:cNvSpPr/>
              <p:nvPr/>
            </p:nvSpPr>
            <p:spPr>
              <a:xfrm>
                <a:off x="11122609" y="313981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1" name="타원 340"/>
              <p:cNvSpPr/>
              <p:nvPr/>
            </p:nvSpPr>
            <p:spPr>
              <a:xfrm>
                <a:off x="11171135" y="295433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2" name="타원 341"/>
              <p:cNvSpPr/>
              <p:nvPr/>
            </p:nvSpPr>
            <p:spPr>
              <a:xfrm>
                <a:off x="11016952" y="304215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3" name="타원 342"/>
              <p:cNvSpPr/>
              <p:nvPr/>
            </p:nvSpPr>
            <p:spPr>
              <a:xfrm>
                <a:off x="10786442" y="334586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4" name="타원 343"/>
              <p:cNvSpPr/>
              <p:nvPr/>
            </p:nvSpPr>
            <p:spPr>
              <a:xfrm>
                <a:off x="10712369" y="349855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5" name="타원 344"/>
              <p:cNvSpPr/>
              <p:nvPr/>
            </p:nvSpPr>
            <p:spPr>
              <a:xfrm>
                <a:off x="9477234" y="489959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6" name="타원 345"/>
              <p:cNvSpPr/>
              <p:nvPr/>
            </p:nvSpPr>
            <p:spPr>
              <a:xfrm>
                <a:off x="9433381" y="5007284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7" name="타원 346"/>
              <p:cNvSpPr/>
              <p:nvPr/>
            </p:nvSpPr>
            <p:spPr>
              <a:xfrm>
                <a:off x="9513992" y="511396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8" name="타원 347"/>
              <p:cNvSpPr/>
              <p:nvPr/>
            </p:nvSpPr>
            <p:spPr>
              <a:xfrm>
                <a:off x="9680776" y="506824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9" name="타원 348"/>
              <p:cNvSpPr/>
              <p:nvPr/>
            </p:nvSpPr>
            <p:spPr>
              <a:xfrm>
                <a:off x="9750725" y="497601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0" name="타원 349"/>
              <p:cNvSpPr/>
              <p:nvPr/>
            </p:nvSpPr>
            <p:spPr>
              <a:xfrm>
                <a:off x="9781092" y="505356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1" name="타원 350"/>
              <p:cNvSpPr/>
              <p:nvPr/>
            </p:nvSpPr>
            <p:spPr>
              <a:xfrm>
                <a:off x="10014240" y="4841316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2" name="타원 351"/>
              <p:cNvSpPr/>
              <p:nvPr/>
            </p:nvSpPr>
            <p:spPr>
              <a:xfrm>
                <a:off x="9661009" y="5234835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3" name="타원 352"/>
              <p:cNvSpPr/>
              <p:nvPr/>
            </p:nvSpPr>
            <p:spPr>
              <a:xfrm>
                <a:off x="10308489" y="5137779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4" name="타원 353"/>
              <p:cNvSpPr/>
              <p:nvPr/>
            </p:nvSpPr>
            <p:spPr>
              <a:xfrm>
                <a:off x="10407404" y="521503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5" name="타원 354"/>
              <p:cNvSpPr/>
              <p:nvPr/>
            </p:nvSpPr>
            <p:spPr>
              <a:xfrm>
                <a:off x="10170988" y="5455302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6" name="타원 355"/>
              <p:cNvSpPr/>
              <p:nvPr/>
            </p:nvSpPr>
            <p:spPr>
              <a:xfrm>
                <a:off x="9817659" y="5718930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7" name="타원 356"/>
              <p:cNvSpPr/>
              <p:nvPr/>
            </p:nvSpPr>
            <p:spPr>
              <a:xfrm>
                <a:off x="9941403" y="583229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8" name="타원 357"/>
              <p:cNvSpPr/>
              <p:nvPr/>
            </p:nvSpPr>
            <p:spPr>
              <a:xfrm>
                <a:off x="10216570" y="569511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9" name="타원 358"/>
              <p:cNvSpPr/>
              <p:nvPr/>
            </p:nvSpPr>
            <p:spPr>
              <a:xfrm>
                <a:off x="10384544" y="5948278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0" name="타원 359"/>
              <p:cNvSpPr/>
              <p:nvPr/>
            </p:nvSpPr>
            <p:spPr>
              <a:xfrm>
                <a:off x="10205452" y="587801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1" name="타원 360"/>
              <p:cNvSpPr/>
              <p:nvPr/>
            </p:nvSpPr>
            <p:spPr>
              <a:xfrm>
                <a:off x="10547725" y="5782111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2" name="타원 361"/>
              <p:cNvSpPr/>
              <p:nvPr/>
            </p:nvSpPr>
            <p:spPr>
              <a:xfrm>
                <a:off x="10384544" y="563901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3" name="타원 362"/>
              <p:cNvSpPr/>
              <p:nvPr/>
            </p:nvSpPr>
            <p:spPr>
              <a:xfrm>
                <a:off x="10480592" y="6231547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4" name="타원 363"/>
              <p:cNvSpPr/>
              <p:nvPr/>
            </p:nvSpPr>
            <p:spPr>
              <a:xfrm>
                <a:off x="11121044" y="615245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5" name="타원 364"/>
              <p:cNvSpPr/>
              <p:nvPr/>
            </p:nvSpPr>
            <p:spPr>
              <a:xfrm>
                <a:off x="10990085" y="6344143"/>
                <a:ext cx="45720" cy="45720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6" name="타원 365"/>
              <p:cNvSpPr/>
              <p:nvPr/>
            </p:nvSpPr>
            <p:spPr>
              <a:xfrm flipV="1">
                <a:off x="6240394" y="3122873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7" name="타원 366"/>
              <p:cNvSpPr/>
              <p:nvPr/>
            </p:nvSpPr>
            <p:spPr>
              <a:xfrm flipV="1">
                <a:off x="6511712" y="2702502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8" name="타원 367"/>
              <p:cNvSpPr/>
              <p:nvPr/>
            </p:nvSpPr>
            <p:spPr>
              <a:xfrm flipV="1">
                <a:off x="6126855" y="265487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9" name="타원 368"/>
              <p:cNvSpPr/>
              <p:nvPr/>
            </p:nvSpPr>
            <p:spPr>
              <a:xfrm flipV="1">
                <a:off x="6360567" y="250723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타원 369"/>
              <p:cNvSpPr/>
              <p:nvPr/>
            </p:nvSpPr>
            <p:spPr>
              <a:xfrm flipV="1">
                <a:off x="6408193" y="2347357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1" name="타원 370"/>
              <p:cNvSpPr/>
              <p:nvPr/>
            </p:nvSpPr>
            <p:spPr>
              <a:xfrm flipV="1">
                <a:off x="5887479" y="2515988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2" name="타원 371"/>
              <p:cNvSpPr/>
              <p:nvPr/>
            </p:nvSpPr>
            <p:spPr>
              <a:xfrm flipV="1">
                <a:off x="5624045" y="2370146"/>
                <a:ext cx="47626" cy="47626"/>
              </a:xfrm>
              <a:prstGeom prst="ellipse">
                <a:avLst/>
              </a:prstGeom>
              <a:solidFill>
                <a:srgbClr val="00B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373" name="TextBox 372">
            <a:extLst>
              <a:ext uri="{FF2B5EF4-FFF2-40B4-BE49-F238E27FC236}">
                <a16:creationId xmlns:a16="http://schemas.microsoft.com/office/drawing/2014/main" id="{2CF404EF-4938-45C6-965C-F8DCA13F3DFE}"/>
              </a:ext>
            </a:extLst>
          </p:cNvPr>
          <p:cNvSpPr txBox="1"/>
          <p:nvPr/>
        </p:nvSpPr>
        <p:spPr>
          <a:xfrm>
            <a:off x="2954387" y="1882609"/>
            <a:ext cx="4883196" cy="58477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Part. I : </a:t>
            </a:r>
            <a:r>
              <a:rPr lang="en-US" altLang="ko-KR" sz="2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Define productive meeting</a:t>
            </a:r>
            <a:endParaRPr lang="ko-KR" altLang="en-US" sz="22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2CF404EF-4938-45C6-965C-F8DCA13F3DFE}"/>
              </a:ext>
            </a:extLst>
          </p:cNvPr>
          <p:cNvSpPr txBox="1"/>
          <p:nvPr/>
        </p:nvSpPr>
        <p:spPr>
          <a:xfrm>
            <a:off x="8142835" y="1888206"/>
            <a:ext cx="3926972" cy="584775"/>
          </a:xfrm>
          <a:prstGeom prst="rect">
            <a:avLst/>
          </a:prstGeom>
          <a:noFill/>
          <a:ln w="57150"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3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Part. II : </a:t>
            </a:r>
            <a:r>
              <a:rPr lang="en-US" altLang="ko-KR" sz="22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Find best location</a:t>
            </a:r>
            <a:endParaRPr lang="ko-KR" altLang="en-US" sz="22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grpSp>
        <p:nvGrpSpPr>
          <p:cNvPr id="401" name="그룹 400"/>
          <p:cNvGrpSpPr/>
          <p:nvPr/>
        </p:nvGrpSpPr>
        <p:grpSpPr>
          <a:xfrm>
            <a:off x="2885398" y="2456313"/>
            <a:ext cx="3860024" cy="2894580"/>
            <a:chOff x="2885398" y="2456313"/>
            <a:chExt cx="3860024" cy="2894580"/>
          </a:xfrm>
        </p:grpSpPr>
        <p:sp>
          <p:nvSpPr>
            <p:cNvPr id="385" name="타원 384"/>
            <p:cNvSpPr/>
            <p:nvPr/>
          </p:nvSpPr>
          <p:spPr>
            <a:xfrm>
              <a:off x="3168291" y="3659914"/>
              <a:ext cx="395741" cy="3957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400" b="1" dirty="0" smtClean="0"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B</a:t>
              </a:r>
              <a:endParaRPr lang="ko-KR" altLang="en-US" sz="14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86" name="타원 385"/>
            <p:cNvSpPr/>
            <p:nvPr/>
          </p:nvSpPr>
          <p:spPr>
            <a:xfrm>
              <a:off x="3489830" y="4636900"/>
              <a:ext cx="395741" cy="3957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400" b="1" dirty="0"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C</a:t>
              </a:r>
              <a:endParaRPr lang="ko-KR" altLang="en-US" sz="14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87" name="타원 386"/>
            <p:cNvSpPr/>
            <p:nvPr/>
          </p:nvSpPr>
          <p:spPr>
            <a:xfrm>
              <a:off x="4757439" y="4902789"/>
              <a:ext cx="395741" cy="3957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400" b="1" dirty="0" smtClean="0"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D</a:t>
              </a:r>
              <a:endParaRPr lang="ko-KR" altLang="en-US" sz="14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88" name="타원 387"/>
            <p:cNvSpPr/>
            <p:nvPr/>
          </p:nvSpPr>
          <p:spPr>
            <a:xfrm>
              <a:off x="5555107" y="4228791"/>
              <a:ext cx="395741" cy="3957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400" b="1" dirty="0" smtClean="0"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E</a:t>
              </a:r>
              <a:endParaRPr lang="ko-KR" altLang="en-US" sz="14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89" name="타원 388"/>
            <p:cNvSpPr/>
            <p:nvPr/>
          </p:nvSpPr>
          <p:spPr>
            <a:xfrm>
              <a:off x="5678776" y="3219342"/>
              <a:ext cx="395741" cy="3957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400" b="1" dirty="0" smtClean="0"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F</a:t>
              </a:r>
              <a:endParaRPr lang="ko-KR" altLang="en-US" sz="14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90" name="타원 389"/>
            <p:cNvSpPr/>
            <p:nvPr/>
          </p:nvSpPr>
          <p:spPr>
            <a:xfrm>
              <a:off x="4874924" y="2456313"/>
              <a:ext cx="395741" cy="395741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400" b="1" dirty="0" smtClean="0"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G</a:t>
              </a:r>
              <a:endParaRPr lang="ko-KR" altLang="en-US" sz="1400" b="1" dirty="0"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91" name="TextBox 390"/>
            <p:cNvSpPr txBox="1"/>
            <p:nvPr/>
          </p:nvSpPr>
          <p:spPr>
            <a:xfrm>
              <a:off x="2967326" y="4945126"/>
              <a:ext cx="1589149" cy="307777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Non- Productive</a:t>
              </a:r>
              <a:endParaRPr lang="ko-KR" altLang="en-US" sz="14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92" name="TextBox 391"/>
            <p:cNvSpPr txBox="1"/>
            <p:nvPr/>
          </p:nvSpPr>
          <p:spPr>
            <a:xfrm>
              <a:off x="5156273" y="3568184"/>
              <a:ext cx="1589149" cy="307777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Non- Productive</a:t>
              </a:r>
              <a:endParaRPr lang="ko-KR" altLang="en-US" sz="14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93" name="TextBox 392"/>
            <p:cNvSpPr txBox="1"/>
            <p:nvPr/>
          </p:nvSpPr>
          <p:spPr>
            <a:xfrm>
              <a:off x="2885398" y="3983055"/>
              <a:ext cx="1589149" cy="307777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 smtClean="0">
                  <a:solidFill>
                    <a:srgbClr val="FF7C80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Non- Productive</a:t>
              </a:r>
              <a:endParaRPr lang="ko-KR" altLang="en-US" sz="1400" b="1" dirty="0" smtClean="0">
                <a:solidFill>
                  <a:srgbClr val="FF7C80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94" name="타원 393"/>
            <p:cNvSpPr/>
            <p:nvPr/>
          </p:nvSpPr>
          <p:spPr>
            <a:xfrm>
              <a:off x="3638233" y="2874613"/>
              <a:ext cx="1966342" cy="1966342"/>
            </a:xfrm>
            <a:prstGeom prst="ellipse">
              <a:avLst/>
            </a:prstGeom>
            <a:noFill/>
            <a:ln w="285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100"/>
            </a:p>
          </p:txBody>
        </p:sp>
        <p:sp>
          <p:nvSpPr>
            <p:cNvPr id="395" name="TextBox 394"/>
            <p:cNvSpPr txBox="1"/>
            <p:nvPr/>
          </p:nvSpPr>
          <p:spPr>
            <a:xfrm>
              <a:off x="5127367" y="5043116"/>
              <a:ext cx="1193409" cy="307777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 smtClean="0">
                  <a:solidFill>
                    <a:srgbClr val="47CFFF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Productive</a:t>
              </a:r>
              <a:endParaRPr lang="ko-KR" altLang="en-US" sz="1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96" name="TextBox 395"/>
            <p:cNvSpPr txBox="1"/>
            <p:nvPr/>
          </p:nvSpPr>
          <p:spPr>
            <a:xfrm>
              <a:off x="5536554" y="4550617"/>
              <a:ext cx="1193409" cy="307777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 smtClean="0">
                  <a:solidFill>
                    <a:srgbClr val="47CFFF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Productive</a:t>
              </a:r>
              <a:endParaRPr lang="ko-KR" altLang="en-US" sz="1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sp>
          <p:nvSpPr>
            <p:cNvPr id="397" name="TextBox 396"/>
            <p:cNvSpPr txBox="1"/>
            <p:nvPr/>
          </p:nvSpPr>
          <p:spPr>
            <a:xfrm>
              <a:off x="4556476" y="2772554"/>
              <a:ext cx="1193409" cy="307777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 smtClean="0">
                  <a:solidFill>
                    <a:srgbClr val="47CFFF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Productive</a:t>
              </a:r>
              <a:endParaRPr lang="ko-KR" altLang="en-US" sz="1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</p:grpSp>
      <p:sp>
        <p:nvSpPr>
          <p:cNvPr id="384" name="타원 383"/>
          <p:cNvSpPr/>
          <p:nvPr/>
        </p:nvSpPr>
        <p:spPr>
          <a:xfrm>
            <a:off x="3615880" y="2625273"/>
            <a:ext cx="395741" cy="39574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b="1" dirty="0" smtClean="0"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A</a:t>
            </a:r>
            <a:endParaRPr lang="ko-KR" altLang="en-US" sz="1400" b="1" dirty="0"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98" name="TextBox 397"/>
          <p:cNvSpPr txBox="1"/>
          <p:nvPr/>
        </p:nvSpPr>
        <p:spPr>
          <a:xfrm>
            <a:off x="3118111" y="2908676"/>
            <a:ext cx="1193409" cy="30777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US" altLang="ko-KR" sz="1400" b="1" dirty="0" smtClean="0">
                <a:solidFill>
                  <a:srgbClr val="47CFFF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Productive</a:t>
            </a:r>
            <a:endParaRPr lang="ko-KR" altLang="en-US" sz="1400" b="1" dirty="0" smtClean="0">
              <a:solidFill>
                <a:srgbClr val="47CFFF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0" name="TextBox 399"/>
              <p:cNvSpPr txBox="1"/>
              <p:nvPr/>
            </p:nvSpPr>
            <p:spPr>
              <a:xfrm>
                <a:off x="4250168" y="3504657"/>
                <a:ext cx="850425" cy="723853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skw"/>
                          <m:ctrlPr>
                            <a:rPr lang="ko-KR" altLang="en-US" sz="36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</m:ctrlPr>
                        </m:fPr>
                        <m:num>
                          <m:r>
                            <a:rPr lang="en-US" altLang="ko-KR" sz="36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𝟐</m:t>
                          </m:r>
                        </m:num>
                        <m:den>
                          <m:r>
                            <a:rPr lang="en-US" altLang="ko-KR" sz="3600" b="1" i="1" smtClean="0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  <a:ea typeface="넥슨 풋볼고딕 L" panose="020B0303000000000000" pitchFamily="50" charset="-127"/>
                            </a:rPr>
                            <m:t>𝟑</m:t>
                          </m:r>
                        </m:den>
                      </m:f>
                    </m:oMath>
                  </m:oMathPara>
                </a14:m>
                <a:endParaRPr lang="ko-KR" altLang="en-US" sz="360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400" name="TextBox 39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50168" y="3504657"/>
                <a:ext cx="850425" cy="72385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17" name="그룹 416"/>
          <p:cNvGrpSpPr/>
          <p:nvPr/>
        </p:nvGrpSpPr>
        <p:grpSpPr>
          <a:xfrm>
            <a:off x="2883450" y="3124101"/>
            <a:ext cx="4997112" cy="1962312"/>
            <a:chOff x="3050617" y="2316348"/>
            <a:chExt cx="9043516" cy="3551291"/>
          </a:xfrm>
        </p:grpSpPr>
        <p:cxnSp>
          <p:nvCxnSpPr>
            <p:cNvPr id="403" name="직선 연결선 402"/>
            <p:cNvCxnSpPr/>
            <p:nvPr/>
          </p:nvCxnSpPr>
          <p:spPr>
            <a:xfrm>
              <a:off x="7128433" y="2437866"/>
              <a:ext cx="0" cy="302260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직선 연결선 403"/>
            <p:cNvCxnSpPr/>
            <p:nvPr/>
          </p:nvCxnSpPr>
          <p:spPr>
            <a:xfrm>
              <a:off x="7703108" y="2437866"/>
              <a:ext cx="0" cy="302260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405" name="차트 404"/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813647596"/>
                </p:ext>
              </p:extLst>
            </p:nvPr>
          </p:nvGraphicFramePr>
          <p:xfrm>
            <a:off x="3050617" y="2316348"/>
            <a:ext cx="9043516" cy="325841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406" name="TextBox 405"/>
            <p:cNvSpPr txBox="1"/>
            <p:nvPr/>
          </p:nvSpPr>
          <p:spPr>
            <a:xfrm>
              <a:off x="7357390" y="5408115"/>
              <a:ext cx="793037" cy="459524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8:00</a:t>
              </a:r>
              <a:endParaRPr lang="ko-KR" altLang="en-US" sz="105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cxnSp>
          <p:nvCxnSpPr>
            <p:cNvPr id="407" name="직선 화살표 연결선 406"/>
            <p:cNvCxnSpPr/>
            <p:nvPr/>
          </p:nvCxnSpPr>
          <p:spPr>
            <a:xfrm>
              <a:off x="3483533" y="4800066"/>
              <a:ext cx="3644900" cy="0"/>
            </a:xfrm>
            <a:prstGeom prst="straightConnector1">
              <a:avLst/>
            </a:prstGeom>
            <a:ln w="19050">
              <a:solidFill>
                <a:schemeClr val="bg1"/>
              </a:solidFill>
              <a:headEnd type="stealth" w="lg" len="lg"/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extBox 407"/>
            <p:cNvSpPr txBox="1"/>
            <p:nvPr/>
          </p:nvSpPr>
          <p:spPr>
            <a:xfrm>
              <a:off x="4236190" y="4802584"/>
              <a:ext cx="2222500" cy="473448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Home place</a:t>
              </a:r>
              <a:endParaRPr lang="ko-KR" altLang="en-US" sz="105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cxnSp>
          <p:nvCxnSpPr>
            <p:cNvPr id="409" name="직선 화살표 연결선 408"/>
            <p:cNvCxnSpPr/>
            <p:nvPr/>
          </p:nvCxnSpPr>
          <p:spPr>
            <a:xfrm>
              <a:off x="7703108" y="4800066"/>
              <a:ext cx="3950897" cy="0"/>
            </a:xfrm>
            <a:prstGeom prst="straightConnector1">
              <a:avLst/>
            </a:prstGeom>
            <a:ln w="19050">
              <a:solidFill>
                <a:schemeClr val="bg1"/>
              </a:solidFill>
              <a:headEnd type="stealth" w="lg" len="lg"/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0" name="TextBox 409"/>
            <p:cNvSpPr txBox="1"/>
            <p:nvPr/>
          </p:nvSpPr>
          <p:spPr>
            <a:xfrm>
              <a:off x="8248848" y="4802582"/>
              <a:ext cx="3299544" cy="473448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Meeting place</a:t>
              </a:r>
              <a:endParaRPr lang="ko-KR" altLang="en-US" sz="105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cxnSp>
          <p:nvCxnSpPr>
            <p:cNvPr id="411" name="직선 화살표 연결선 410"/>
            <p:cNvCxnSpPr/>
            <p:nvPr/>
          </p:nvCxnSpPr>
          <p:spPr>
            <a:xfrm>
              <a:off x="7128433" y="4800066"/>
              <a:ext cx="574675" cy="0"/>
            </a:xfrm>
            <a:prstGeom prst="straightConnector1">
              <a:avLst/>
            </a:prstGeom>
            <a:ln w="19050">
              <a:solidFill>
                <a:schemeClr val="bg1"/>
              </a:solidFill>
              <a:headEnd type="stealth" w="lg" len="lg"/>
              <a:tailEnd type="stealth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TextBox 411"/>
            <p:cNvSpPr txBox="1"/>
            <p:nvPr/>
          </p:nvSpPr>
          <p:spPr>
            <a:xfrm>
              <a:off x="6830758" y="4802582"/>
              <a:ext cx="1161688" cy="473448"/>
            </a:xfrm>
            <a:prstGeom prst="rect">
              <a:avLst/>
            </a:prstGeom>
            <a:noFill/>
            <a:ln w="57150"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rPr>
                <a:t>plane</a:t>
              </a:r>
              <a:endParaRPr lang="ko-KR" altLang="en-US" sz="105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endParaRPr>
            </a:p>
          </p:txBody>
        </p:sp>
        <p:cxnSp>
          <p:nvCxnSpPr>
            <p:cNvPr id="413" name="직선 연결선 412"/>
            <p:cNvCxnSpPr/>
            <p:nvPr/>
          </p:nvCxnSpPr>
          <p:spPr>
            <a:xfrm>
              <a:off x="3483533" y="3750236"/>
              <a:ext cx="8170472" cy="0"/>
            </a:xfrm>
            <a:prstGeom prst="line">
              <a:avLst/>
            </a:prstGeom>
            <a:ln w="38100" cap="rnd">
              <a:solidFill>
                <a:schemeClr val="bg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자유형 413"/>
            <p:cNvSpPr/>
            <p:nvPr/>
          </p:nvSpPr>
          <p:spPr>
            <a:xfrm>
              <a:off x="7841602" y="3747294"/>
              <a:ext cx="468761" cy="603423"/>
            </a:xfrm>
            <a:custGeom>
              <a:avLst/>
              <a:gdLst>
                <a:gd name="connsiteX0" fmla="*/ 0 w 681037"/>
                <a:gd name="connsiteY0" fmla="*/ 1011238 h 1011238"/>
                <a:gd name="connsiteX1" fmla="*/ 265112 w 681037"/>
                <a:gd name="connsiteY1" fmla="*/ 901700 h 1011238"/>
                <a:gd name="connsiteX2" fmla="*/ 681037 w 681037"/>
                <a:gd name="connsiteY2" fmla="*/ 0 h 101123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842962 w 842962"/>
                <a:gd name="connsiteY2" fmla="*/ 0 h 123348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766761 w 842962"/>
                <a:gd name="connsiteY2" fmla="*/ 76200 h 1233488"/>
                <a:gd name="connsiteX3" fmla="*/ 842962 w 842962"/>
                <a:gd name="connsiteY3" fmla="*/ 0 h 123348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766761 w 842962"/>
                <a:gd name="connsiteY2" fmla="*/ 76200 h 1233488"/>
                <a:gd name="connsiteX3" fmla="*/ 842962 w 842962"/>
                <a:gd name="connsiteY3" fmla="*/ 0 h 123348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766761 w 842962"/>
                <a:gd name="connsiteY2" fmla="*/ 76200 h 1233488"/>
                <a:gd name="connsiteX3" fmla="*/ 842962 w 842962"/>
                <a:gd name="connsiteY3" fmla="*/ 0 h 123348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766761 w 842962"/>
                <a:gd name="connsiteY2" fmla="*/ 76200 h 1233488"/>
                <a:gd name="connsiteX3" fmla="*/ 842962 w 842962"/>
                <a:gd name="connsiteY3" fmla="*/ 0 h 123348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766761 w 842962"/>
                <a:gd name="connsiteY2" fmla="*/ 76200 h 1233488"/>
                <a:gd name="connsiteX3" fmla="*/ 842962 w 842962"/>
                <a:gd name="connsiteY3" fmla="*/ 0 h 123348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525461 w 842962"/>
                <a:gd name="connsiteY2" fmla="*/ 571500 h 1233488"/>
                <a:gd name="connsiteX3" fmla="*/ 766761 w 842962"/>
                <a:gd name="connsiteY3" fmla="*/ 76200 h 1233488"/>
                <a:gd name="connsiteX4" fmla="*/ 842962 w 842962"/>
                <a:gd name="connsiteY4" fmla="*/ 0 h 123348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525461 w 842962"/>
                <a:gd name="connsiteY2" fmla="*/ 571500 h 1233488"/>
                <a:gd name="connsiteX3" fmla="*/ 766761 w 842962"/>
                <a:gd name="connsiteY3" fmla="*/ 76200 h 1233488"/>
                <a:gd name="connsiteX4" fmla="*/ 842962 w 842962"/>
                <a:gd name="connsiteY4" fmla="*/ 0 h 1233488"/>
                <a:gd name="connsiteX0" fmla="*/ 0 w 842962"/>
                <a:gd name="connsiteY0" fmla="*/ 1233488 h 1233488"/>
                <a:gd name="connsiteX1" fmla="*/ 265112 w 842962"/>
                <a:gd name="connsiteY1" fmla="*/ 1123950 h 1233488"/>
                <a:gd name="connsiteX2" fmla="*/ 515936 w 842962"/>
                <a:gd name="connsiteY2" fmla="*/ 574675 h 1233488"/>
                <a:gd name="connsiteX3" fmla="*/ 766761 w 842962"/>
                <a:gd name="connsiteY3" fmla="*/ 76200 h 1233488"/>
                <a:gd name="connsiteX4" fmla="*/ 842962 w 842962"/>
                <a:gd name="connsiteY4" fmla="*/ 0 h 1233488"/>
                <a:gd name="connsiteX0" fmla="*/ 0 w 842962"/>
                <a:gd name="connsiteY0" fmla="*/ 1233488 h 1233488"/>
                <a:gd name="connsiteX1" fmla="*/ 277812 w 842962"/>
                <a:gd name="connsiteY1" fmla="*/ 1085850 h 1233488"/>
                <a:gd name="connsiteX2" fmla="*/ 515936 w 842962"/>
                <a:gd name="connsiteY2" fmla="*/ 574675 h 1233488"/>
                <a:gd name="connsiteX3" fmla="*/ 766761 w 842962"/>
                <a:gd name="connsiteY3" fmla="*/ 76200 h 1233488"/>
                <a:gd name="connsiteX4" fmla="*/ 842962 w 842962"/>
                <a:gd name="connsiteY4" fmla="*/ 0 h 1233488"/>
                <a:gd name="connsiteX0" fmla="*/ 0 w 842962"/>
                <a:gd name="connsiteY0" fmla="*/ 1233488 h 1233488"/>
                <a:gd name="connsiteX1" fmla="*/ 277812 w 842962"/>
                <a:gd name="connsiteY1" fmla="*/ 1085850 h 1233488"/>
                <a:gd name="connsiteX2" fmla="*/ 515936 w 842962"/>
                <a:gd name="connsiteY2" fmla="*/ 574675 h 1233488"/>
                <a:gd name="connsiteX3" fmla="*/ 842962 w 842962"/>
                <a:gd name="connsiteY3" fmla="*/ 0 h 1233488"/>
                <a:gd name="connsiteX0" fmla="*/ 0 w 515936"/>
                <a:gd name="connsiteY0" fmla="*/ 658813 h 658813"/>
                <a:gd name="connsiteX1" fmla="*/ 277812 w 515936"/>
                <a:gd name="connsiteY1" fmla="*/ 511175 h 658813"/>
                <a:gd name="connsiteX2" fmla="*/ 515936 w 515936"/>
                <a:gd name="connsiteY2" fmla="*/ 0 h 658813"/>
                <a:gd name="connsiteX0" fmla="*/ 0 w 503236"/>
                <a:gd name="connsiteY0" fmla="*/ 630238 h 630238"/>
                <a:gd name="connsiteX1" fmla="*/ 277812 w 503236"/>
                <a:gd name="connsiteY1" fmla="*/ 482600 h 630238"/>
                <a:gd name="connsiteX2" fmla="*/ 503236 w 503236"/>
                <a:gd name="connsiteY2" fmla="*/ 0 h 630238"/>
                <a:gd name="connsiteX0" fmla="*/ 0 w 503236"/>
                <a:gd name="connsiteY0" fmla="*/ 630238 h 630238"/>
                <a:gd name="connsiteX1" fmla="*/ 277812 w 503236"/>
                <a:gd name="connsiteY1" fmla="*/ 482600 h 630238"/>
                <a:gd name="connsiteX2" fmla="*/ 503236 w 503236"/>
                <a:gd name="connsiteY2" fmla="*/ 0 h 630238"/>
                <a:gd name="connsiteX0" fmla="*/ 0 w 503236"/>
                <a:gd name="connsiteY0" fmla="*/ 630238 h 630238"/>
                <a:gd name="connsiteX1" fmla="*/ 266320 w 503236"/>
                <a:gd name="connsiteY1" fmla="*/ 463448 h 630238"/>
                <a:gd name="connsiteX2" fmla="*/ 503236 w 503236"/>
                <a:gd name="connsiteY2" fmla="*/ 0 h 630238"/>
                <a:gd name="connsiteX0" fmla="*/ 0 w 468760"/>
                <a:gd name="connsiteY0" fmla="*/ 603423 h 603423"/>
                <a:gd name="connsiteX1" fmla="*/ 266320 w 468760"/>
                <a:gd name="connsiteY1" fmla="*/ 436633 h 603423"/>
                <a:gd name="connsiteX2" fmla="*/ 468760 w 468760"/>
                <a:gd name="connsiteY2" fmla="*/ 0 h 603423"/>
                <a:gd name="connsiteX0" fmla="*/ 0 w 468760"/>
                <a:gd name="connsiteY0" fmla="*/ 603423 h 603423"/>
                <a:gd name="connsiteX1" fmla="*/ 266320 w 468760"/>
                <a:gd name="connsiteY1" fmla="*/ 436633 h 603423"/>
                <a:gd name="connsiteX2" fmla="*/ 468760 w 468760"/>
                <a:gd name="connsiteY2" fmla="*/ 0 h 603423"/>
                <a:gd name="connsiteX0" fmla="*/ 0 w 468760"/>
                <a:gd name="connsiteY0" fmla="*/ 603423 h 603423"/>
                <a:gd name="connsiteX1" fmla="*/ 266320 w 468760"/>
                <a:gd name="connsiteY1" fmla="*/ 436633 h 603423"/>
                <a:gd name="connsiteX2" fmla="*/ 468760 w 468760"/>
                <a:gd name="connsiteY2" fmla="*/ 0 h 603423"/>
                <a:gd name="connsiteX0" fmla="*/ 0 w 468760"/>
                <a:gd name="connsiteY0" fmla="*/ 603423 h 603423"/>
                <a:gd name="connsiteX1" fmla="*/ 300796 w 468760"/>
                <a:gd name="connsiteY1" fmla="*/ 367681 h 603423"/>
                <a:gd name="connsiteX2" fmla="*/ 468760 w 468760"/>
                <a:gd name="connsiteY2" fmla="*/ 0 h 603423"/>
                <a:gd name="connsiteX0" fmla="*/ 0 w 468760"/>
                <a:gd name="connsiteY0" fmla="*/ 603423 h 603423"/>
                <a:gd name="connsiteX1" fmla="*/ 300796 w 468760"/>
                <a:gd name="connsiteY1" fmla="*/ 367681 h 603423"/>
                <a:gd name="connsiteX2" fmla="*/ 468760 w 468760"/>
                <a:gd name="connsiteY2" fmla="*/ 0 h 603423"/>
                <a:gd name="connsiteX0" fmla="*/ 0 w 468760"/>
                <a:gd name="connsiteY0" fmla="*/ 603423 h 603423"/>
                <a:gd name="connsiteX1" fmla="*/ 300796 w 468760"/>
                <a:gd name="connsiteY1" fmla="*/ 367681 h 603423"/>
                <a:gd name="connsiteX2" fmla="*/ 468760 w 468760"/>
                <a:gd name="connsiteY2" fmla="*/ 0 h 603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8760" h="603423">
                  <a:moveTo>
                    <a:pt x="0" y="603423"/>
                  </a:moveTo>
                  <a:cubicBezTo>
                    <a:pt x="126471" y="576435"/>
                    <a:pt x="239909" y="465058"/>
                    <a:pt x="300796" y="367681"/>
                  </a:cubicBezTo>
                  <a:cubicBezTo>
                    <a:pt x="361683" y="270304"/>
                    <a:pt x="399416" y="177801"/>
                    <a:pt x="468760" y="0"/>
                  </a:cubicBezTo>
                </a:path>
              </a:pathLst>
            </a:custGeom>
            <a:noFill/>
            <a:ln w="38100" cap="rnd">
              <a:solidFill>
                <a:srgbClr val="FFFF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5" name="자유형 414"/>
            <p:cNvSpPr/>
            <p:nvPr/>
          </p:nvSpPr>
          <p:spPr>
            <a:xfrm>
              <a:off x="9044406" y="3719070"/>
              <a:ext cx="419100" cy="871007"/>
            </a:xfrm>
            <a:custGeom>
              <a:avLst/>
              <a:gdLst>
                <a:gd name="connsiteX0" fmla="*/ 0 w 382772"/>
                <a:gd name="connsiteY0" fmla="*/ 935665 h 935665"/>
                <a:gd name="connsiteX1" fmla="*/ 382772 w 382772"/>
                <a:gd name="connsiteY1" fmla="*/ 0 h 935665"/>
                <a:gd name="connsiteX0" fmla="*/ 0 w 382772"/>
                <a:gd name="connsiteY0" fmla="*/ 935665 h 935665"/>
                <a:gd name="connsiteX1" fmla="*/ 88927 w 382772"/>
                <a:gd name="connsiteY1" fmla="*/ 833344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8927 w 382772"/>
                <a:gd name="connsiteY1" fmla="*/ 833344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1561 w 382772"/>
                <a:gd name="connsiteY1" fmla="*/ 808109 h 935665"/>
                <a:gd name="connsiteX2" fmla="*/ 382772 w 382772"/>
                <a:gd name="connsiteY2" fmla="*/ 0 h 935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2772" h="935665">
                  <a:moveTo>
                    <a:pt x="0" y="935665"/>
                  </a:moveTo>
                  <a:cubicBezTo>
                    <a:pt x="43014" y="935098"/>
                    <a:pt x="62876" y="842595"/>
                    <a:pt x="81561" y="808109"/>
                  </a:cubicBezTo>
                  <a:cubicBezTo>
                    <a:pt x="100246" y="773623"/>
                    <a:pt x="284824" y="277781"/>
                    <a:pt x="382772" y="0"/>
                  </a:cubicBezTo>
                </a:path>
              </a:pathLst>
            </a:custGeom>
            <a:noFill/>
            <a:ln w="38100" cap="rnd">
              <a:solidFill>
                <a:srgbClr val="FFFF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6" name="자유형 415"/>
            <p:cNvSpPr/>
            <p:nvPr/>
          </p:nvSpPr>
          <p:spPr>
            <a:xfrm>
              <a:off x="10244058" y="3757337"/>
              <a:ext cx="294216" cy="701363"/>
            </a:xfrm>
            <a:custGeom>
              <a:avLst/>
              <a:gdLst>
                <a:gd name="connsiteX0" fmla="*/ 0 w 382772"/>
                <a:gd name="connsiteY0" fmla="*/ 935665 h 935665"/>
                <a:gd name="connsiteX1" fmla="*/ 382772 w 382772"/>
                <a:gd name="connsiteY1" fmla="*/ 0 h 935665"/>
                <a:gd name="connsiteX0" fmla="*/ 0 w 382772"/>
                <a:gd name="connsiteY0" fmla="*/ 935665 h 935665"/>
                <a:gd name="connsiteX1" fmla="*/ 88927 w 382772"/>
                <a:gd name="connsiteY1" fmla="*/ 833344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8927 w 382772"/>
                <a:gd name="connsiteY1" fmla="*/ 833344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2772"/>
                <a:gd name="connsiteY0" fmla="*/ 935665 h 935665"/>
                <a:gd name="connsiteX1" fmla="*/ 85061 w 382772"/>
                <a:gd name="connsiteY1" fmla="*/ 849260 h 935665"/>
                <a:gd name="connsiteX2" fmla="*/ 382772 w 382772"/>
                <a:gd name="connsiteY2" fmla="*/ 0 h 935665"/>
                <a:gd name="connsiteX0" fmla="*/ 0 w 388572"/>
                <a:gd name="connsiteY0" fmla="*/ 931118 h 948210"/>
                <a:gd name="connsiteX1" fmla="*/ 90861 w 388572"/>
                <a:gd name="connsiteY1" fmla="*/ 849260 h 948210"/>
                <a:gd name="connsiteX2" fmla="*/ 388572 w 388572"/>
                <a:gd name="connsiteY2" fmla="*/ 0 h 948210"/>
                <a:gd name="connsiteX0" fmla="*/ 0 w 297711"/>
                <a:gd name="connsiteY0" fmla="*/ 849260 h 849260"/>
                <a:gd name="connsiteX1" fmla="*/ 297711 w 297711"/>
                <a:gd name="connsiteY1" fmla="*/ 0 h 849260"/>
                <a:gd name="connsiteX0" fmla="*/ 0 w 243582"/>
                <a:gd name="connsiteY0" fmla="*/ 703738 h 703738"/>
                <a:gd name="connsiteX1" fmla="*/ 243582 w 243582"/>
                <a:gd name="connsiteY1" fmla="*/ 0 h 703738"/>
                <a:gd name="connsiteX0" fmla="*/ 0 w 284179"/>
                <a:gd name="connsiteY0" fmla="*/ 819702 h 819702"/>
                <a:gd name="connsiteX1" fmla="*/ 284179 w 284179"/>
                <a:gd name="connsiteY1" fmla="*/ 0 h 819702"/>
                <a:gd name="connsiteX0" fmla="*/ 0 w 268714"/>
                <a:gd name="connsiteY0" fmla="*/ 815155 h 815155"/>
                <a:gd name="connsiteX1" fmla="*/ 268714 w 268714"/>
                <a:gd name="connsiteY1" fmla="*/ 0 h 815155"/>
                <a:gd name="connsiteX0" fmla="*/ 0 w 268714"/>
                <a:gd name="connsiteY0" fmla="*/ 815155 h 815155"/>
                <a:gd name="connsiteX1" fmla="*/ 268714 w 268714"/>
                <a:gd name="connsiteY1" fmla="*/ 0 h 815155"/>
                <a:gd name="connsiteX0" fmla="*/ 0 w 300201"/>
                <a:gd name="connsiteY0" fmla="*/ 761659 h 761659"/>
                <a:gd name="connsiteX1" fmla="*/ 300201 w 300201"/>
                <a:gd name="connsiteY1" fmla="*/ 0 h 761659"/>
                <a:gd name="connsiteX0" fmla="*/ 0 w 268714"/>
                <a:gd name="connsiteY0" fmla="*/ 753428 h 753428"/>
                <a:gd name="connsiteX1" fmla="*/ 268714 w 268714"/>
                <a:gd name="connsiteY1" fmla="*/ 0 h 75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714" h="753428">
                  <a:moveTo>
                    <a:pt x="0" y="753428"/>
                  </a:moveTo>
                  <a:cubicBezTo>
                    <a:pt x="35764" y="605063"/>
                    <a:pt x="170766" y="277781"/>
                    <a:pt x="268714" y="0"/>
                  </a:cubicBezTo>
                </a:path>
              </a:pathLst>
            </a:custGeom>
            <a:noFill/>
            <a:ln w="38100" cap="rnd">
              <a:solidFill>
                <a:srgbClr val="FFFFC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22" name="TextBox 421"/>
              <p:cNvSpPr txBox="1"/>
              <p:nvPr/>
            </p:nvSpPr>
            <p:spPr>
              <a:xfrm>
                <a:off x="3276777" y="5058234"/>
                <a:ext cx="3698516" cy="910762"/>
              </a:xfrm>
              <a:prstGeom prst="rect">
                <a:avLst/>
              </a:prstGeom>
              <a:noFill/>
              <a:ln w="57150"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𝒅𝑭</m:t>
                          </m:r>
                        </m:num>
                        <m:den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𝒅𝒕</m:t>
                          </m:r>
                        </m:den>
                      </m:f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b>
                        <m:sSub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𝑬</m:t>
                      </m:r>
                      <m:r>
                        <a:rPr lang="en-US" altLang="ko-KR" sz="2800" b="1" i="1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ko-KR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altLang="ko-KR" sz="2800" b="1" i="1">
                              <a:solidFill>
                                <a:schemeClr val="bg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b>
                      </m:sSub>
                      <m:r>
                        <a:rPr lang="en-US" altLang="ko-KR" sz="2800" b="1" i="1" smtClean="0">
                          <a:solidFill>
                            <a:schemeClr val="bg1"/>
                          </a:solidFill>
                          <a:latin typeface="Cambria Math" panose="02040503050406030204" pitchFamily="18" charset="0"/>
                        </a:rPr>
                        <m:t>𝑹</m:t>
                      </m:r>
                    </m:oMath>
                  </m:oMathPara>
                </a14:m>
                <a:endParaRPr lang="ko-KR" altLang="en-US" sz="2800" dirty="0" smtClean="0">
                  <a:solidFill>
                    <a:schemeClr val="bg1"/>
                  </a:solidFill>
                  <a:latin typeface="넥슨 풋볼고딕 L" panose="020B0303000000000000" pitchFamily="50" charset="-127"/>
                  <a:ea typeface="넥슨 풋볼고딕 L" panose="020B0303000000000000" pitchFamily="50" charset="-127"/>
                </a:endParaRPr>
              </a:p>
            </p:txBody>
          </p:sp>
        </mc:Choice>
        <mc:Fallback xmlns="">
          <p:sp>
            <p:nvSpPr>
              <p:cNvPr id="422" name="TextBox 42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76777" y="5058234"/>
                <a:ext cx="3698516" cy="91076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  <a:ln w="57150">
                <a:noFill/>
              </a:ln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3" name="TextBox 422"/>
          <p:cNvSpPr txBox="1"/>
          <p:nvPr/>
        </p:nvSpPr>
        <p:spPr>
          <a:xfrm>
            <a:off x="3058073" y="6114531"/>
            <a:ext cx="4293718" cy="461665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Modeling &amp; Comparing</a:t>
            </a:r>
            <a:endParaRPr lang="ko-KR" altLang="en-US" sz="2400" b="1" dirty="0" smtClean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694163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4.07407E-6 L -0.05286 0.01389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6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5286 0.01389 L 4.85723E-17 2.96296E-6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43" y="-671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"/>
                            </p:stCondLst>
                            <p:childTnLst>
                              <p:par>
                                <p:cTn id="8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20" grpId="0"/>
      <p:bldP spid="373" grpId="0"/>
      <p:bldP spid="374" grpId="0"/>
      <p:bldP spid="384" grpId="0" animBg="1"/>
      <p:bldP spid="384" grpId="1" animBg="1"/>
      <p:bldP spid="384" grpId="2" animBg="1"/>
      <p:bldP spid="398" grpId="0"/>
      <p:bldP spid="398" grpId="1"/>
      <p:bldP spid="398" grpId="2"/>
      <p:bldP spid="400" grpId="0"/>
      <p:bldP spid="400" grpId="1"/>
      <p:bldP spid="422" grpId="0"/>
      <p:bldP spid="422" grpId="1"/>
      <p:bldP spid="423" grpId="0"/>
      <p:bldP spid="423" grpId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/>
        </p:nvSpPr>
        <p:spPr>
          <a:xfrm rot="5400000">
            <a:off x="2667001" y="-2666999"/>
            <a:ext cx="6858001" cy="1219200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4294967295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8DDEA4-699F-4508-8FF5-E57A1BFCD2C3}" type="datetimeFigureOut">
              <a:rPr lang="ko-KR" altLang="en-US" smtClean="0"/>
              <a:t>2017-08-03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4294967295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294967295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28C40D-9203-4D83-8717-2F485BBDA1CD}" type="slidenum">
              <a:rPr lang="ko-KR" altLang="en-US" smtClean="0"/>
              <a:t>35</a:t>
            </a:fld>
            <a:endParaRPr lang="ko-KR" altLang="en-US"/>
          </a:p>
        </p:txBody>
      </p:sp>
      <p:sp>
        <p:nvSpPr>
          <p:cNvPr id="7" name="직사각형 6"/>
          <p:cNvSpPr/>
          <p:nvPr/>
        </p:nvSpPr>
        <p:spPr>
          <a:xfrm>
            <a:off x="678679" y="271890"/>
            <a:ext cx="10834642" cy="6290401"/>
          </a:xfrm>
          <a:prstGeom prst="rect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" name="Picture 2" descr="globe에 대한 이미지 검색결과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B7FFFF"/>
              </a:clrFrom>
              <a:clrTo>
                <a:srgbClr val="B7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0" b="100000" l="0" r="100000">
                        <a14:foregroundMark x1="18750" y1="35340" x2="13854" y2="22136"/>
                        <a14:foregroundMark x1="34688" y1="9515" x2="35313" y2="4078"/>
                        <a14:foregroundMark x1="15313" y1="13204" x2="16979" y2="12816"/>
                        <a14:foregroundMark x1="28438" y1="65437" x2="32813" y2="78058"/>
                        <a14:foregroundMark x1="24479" y1="57282" x2="25313" y2="57282"/>
                        <a14:foregroundMark x1="27187" y1="1748" x2="25208" y2="4854"/>
                        <a14:foregroundMark x1="21979" y1="5631" x2="22292" y2="5243"/>
                        <a14:foregroundMark x1="21667" y1="10874" x2="21667" y2="10874"/>
                        <a14:foregroundMark x1="20208" y1="12233" x2="20208" y2="11262"/>
                        <a14:foregroundMark x1="16667" y1="9709" x2="16667" y2="9709"/>
                        <a14:foregroundMark x1="22292" y1="9515" x2="22604" y2="9515"/>
                        <a14:foregroundMark x1="82813" y1="40000" x2="82813" y2="40000"/>
                        <a14:foregroundMark x1="85313" y1="40777" x2="85313" y2="40777"/>
                        <a14:foregroundMark x1="91146" y1="28155" x2="91146" y2="28155"/>
                        <a14:foregroundMark x1="86771" y1="35728" x2="86771" y2="35728"/>
                        <a14:foregroundMark x1="86875" y1="30097" x2="86875" y2="30097"/>
                        <a14:foregroundMark x1="81146" y1="52233" x2="81146" y2="52233"/>
                        <a14:foregroundMark x1="79375" y1="63301" x2="79375" y2="63301"/>
                        <a14:foregroundMark x1="75521" y1="59417" x2="75521" y2="59417"/>
                        <a14:foregroundMark x1="75833" y1="64854" x2="75833" y2="64854"/>
                        <a14:foregroundMark x1="86146" y1="66602" x2="86146" y2="66602"/>
                        <a14:foregroundMark x1="86771" y1="79806" x2="86146" y2="80583"/>
                        <a14:foregroundMark x1="74479" y1="60583" x2="74479" y2="60583"/>
                        <a14:foregroundMark x1="59792" y1="75340" x2="59792" y2="75340"/>
                        <a14:foregroundMark x1="88125" y1="89709" x2="88125" y2="89709"/>
                        <a14:foregroundMark x1="94479" y1="91845" x2="94479" y2="91845"/>
                        <a14:foregroundMark x1="95833" y1="88350" x2="95833" y2="88350"/>
                        <a14:foregroundMark x1="62396" y1="12816" x2="62396" y2="12816"/>
                        <a14:foregroundMark x1="63333" y1="10485" x2="63333" y2="10485"/>
                        <a14:foregroundMark x1="73958" y1="5049" x2="73958" y2="5049"/>
                        <a14:foregroundMark x1="75417" y1="5825" x2="75417" y2="5825"/>
                        <a14:foregroundMark x1="73854" y1="3495" x2="73854" y2="3495"/>
                        <a14:foregroundMark x1="82188" y1="58447" x2="82188" y2="58447"/>
                        <a14:foregroundMark x1="77813" y1="67184" x2="77813" y2="67184"/>
                        <a14:foregroundMark x1="15833" y1="45825" x2="15833" y2="45825"/>
                        <a14:foregroundMark x1="16354" y1="47573" x2="16354" y2="47573"/>
                        <a14:foregroundMark x1="25521" y1="49515" x2="25521" y2="49515"/>
                        <a14:foregroundMark x1="27500" y1="51456" x2="27500" y2="51456"/>
                        <a14:foregroundMark x1="25729" y1="51845" x2="25729" y2="51845"/>
                        <a14:foregroundMark x1="24375" y1="49126" x2="24375" y2="49126"/>
                        <a14:foregroundMark x1="25313" y1="13592" x2="25313" y2="13592"/>
                        <a14:foregroundMark x1="24063" y1="19806" x2="24063" y2="19806"/>
                        <a14:foregroundMark x1="20208" y1="14951" x2="20208" y2="14951"/>
                        <a14:foregroundMark x1="22917" y1="13786" x2="22917" y2="13786"/>
                        <a14:foregroundMark x1="25313" y1="11456" x2="25313" y2="11456"/>
                        <a14:foregroundMark x1="14271" y1="11262" x2="14271" y2="11262"/>
                        <a14:foregroundMark x1="15937" y1="9320" x2="15937" y2="9320"/>
                        <a14:foregroundMark x1="17396" y1="9126" x2="17396" y2="9126"/>
                        <a14:foregroundMark x1="18958" y1="5631" x2="18958" y2="5631"/>
                        <a14:foregroundMark x1="19896" y1="9126" x2="19896" y2="9126"/>
                        <a14:foregroundMark x1="21146" y1="8350" x2="21146" y2="8350"/>
                        <a14:foregroundMark x1="20938" y1="9903" x2="20938" y2="9903"/>
                        <a14:foregroundMark x1="14375" y1="7961" x2="14375" y2="7961"/>
                        <a14:backgroundMark x1="61875" y1="37476" x2="61875" y2="37476"/>
                        <a14:backgroundMark x1="61667" y1="33592" x2="61667" y2="33592"/>
                        <a14:backgroundMark x1="63958" y1="34563" x2="63958" y2="34563"/>
                        <a14:backgroundMark x1="56354" y1="22330" x2="56354" y2="22330"/>
                        <a14:backgroundMark x1="15833" y1="13786" x2="15833" y2="13786"/>
                        <a14:backgroundMark x1="20625" y1="15534" x2="20625" y2="15534"/>
                        <a14:backgroundMark x1="15417" y1="13398" x2="15417" y2="13398"/>
                        <a14:backgroundMark x1="16042" y1="13592" x2="16042" y2="13592"/>
                        <a14:backgroundMark x1="23021" y1="32233" x2="23021" y2="32233"/>
                        <a14:backgroundMark x1="26042" y1="32427" x2="26042" y2="32427"/>
                        <a14:backgroundMark x1="25938" y1="34951" x2="25938" y2="34951"/>
                        <a14:backgroundMark x1="25208" y1="35534" x2="25208" y2="35534"/>
                        <a14:backgroundMark x1="24583" y1="36505" x2="24583" y2="36505"/>
                        <a14:backgroundMark x1="24375" y1="34369" x2="24375" y2="34369"/>
                        <a14:backgroundMark x1="25104" y1="33398" x2="25104" y2="33398"/>
                        <a14:backgroundMark x1="23438" y1="34175" x2="23438" y2="34175"/>
                        <a14:backgroundMark x1="22708" y1="30680" x2="22708" y2="30680"/>
                      </a14:backgroundRemoval>
                    </a14:imgEffect>
                    <a14:imgEffect>
                      <a14:sharpenSoften amount="100000"/>
                    </a14:imgEffect>
                    <a14:imgEffect>
                      <a14:saturation sat="0"/>
                    </a14:imgEffect>
                    <a14:imgEffect>
                      <a14:brightnessContrast bright="3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4589" y="630861"/>
            <a:ext cx="10028212" cy="55962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" name="그룹 8"/>
          <p:cNvGrpSpPr/>
          <p:nvPr/>
        </p:nvGrpSpPr>
        <p:grpSpPr>
          <a:xfrm>
            <a:off x="9066895" y="2428690"/>
            <a:ext cx="303581" cy="440596"/>
            <a:chOff x="7826375" y="2937642"/>
            <a:chExt cx="190500" cy="277046"/>
          </a:xfrm>
        </p:grpSpPr>
        <p:sp>
          <p:nvSpPr>
            <p:cNvPr id="10" name="타원 9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" name="이등변 삼각형 10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2" name="그룹 11"/>
          <p:cNvGrpSpPr/>
          <p:nvPr/>
        </p:nvGrpSpPr>
        <p:grpSpPr>
          <a:xfrm>
            <a:off x="3157869" y="2504415"/>
            <a:ext cx="303581" cy="440596"/>
            <a:chOff x="7826375" y="2937642"/>
            <a:chExt cx="190500" cy="277046"/>
          </a:xfrm>
        </p:grpSpPr>
        <p:sp>
          <p:nvSpPr>
            <p:cNvPr id="13" name="타원 12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이등변 삼각형 13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5" name="그룹 14"/>
          <p:cNvGrpSpPr/>
          <p:nvPr/>
        </p:nvGrpSpPr>
        <p:grpSpPr>
          <a:xfrm>
            <a:off x="6595168" y="1740416"/>
            <a:ext cx="303581" cy="440596"/>
            <a:chOff x="7826375" y="2937642"/>
            <a:chExt cx="190500" cy="277046"/>
          </a:xfrm>
        </p:grpSpPr>
        <p:sp>
          <p:nvSpPr>
            <p:cNvPr id="16" name="타원 15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이등변 삼각형 16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3867624" y="4937479"/>
            <a:ext cx="303581" cy="440596"/>
            <a:chOff x="7826375" y="2937642"/>
            <a:chExt cx="190500" cy="277046"/>
          </a:xfrm>
        </p:grpSpPr>
        <p:sp>
          <p:nvSpPr>
            <p:cNvPr id="19" name="타원 18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이등변 삼각형 19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1552046" y="4397206"/>
            <a:ext cx="303581" cy="440596"/>
            <a:chOff x="7826375" y="2937642"/>
            <a:chExt cx="190500" cy="277046"/>
          </a:xfrm>
        </p:grpSpPr>
        <p:sp>
          <p:nvSpPr>
            <p:cNvPr id="22" name="타원 21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이등변 삼각형 22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4" name="자유형 23"/>
          <p:cNvSpPr/>
          <p:nvPr/>
        </p:nvSpPr>
        <p:spPr>
          <a:xfrm rot="1087895">
            <a:off x="1780217" y="4859871"/>
            <a:ext cx="2184551" cy="329504"/>
          </a:xfrm>
          <a:custGeom>
            <a:avLst/>
            <a:gdLst>
              <a:gd name="connsiteX0" fmla="*/ 1943100 w 1943100"/>
              <a:gd name="connsiteY0" fmla="*/ 195262 h 481012"/>
              <a:gd name="connsiteX1" fmla="*/ 1028700 w 1943100"/>
              <a:gd name="connsiteY1" fmla="*/ 0 h 481012"/>
              <a:gd name="connsiteX2" fmla="*/ 0 w 1943100"/>
              <a:gd name="connsiteY2" fmla="*/ 481012 h 481012"/>
              <a:gd name="connsiteX0" fmla="*/ 1943100 w 1943100"/>
              <a:gd name="connsiteY0" fmla="*/ 195262 h 481012"/>
              <a:gd name="connsiteX1" fmla="*/ 1028700 w 1943100"/>
              <a:gd name="connsiteY1" fmla="*/ 0 h 481012"/>
              <a:gd name="connsiteX2" fmla="*/ 0 w 1943100"/>
              <a:gd name="connsiteY2" fmla="*/ 481012 h 481012"/>
              <a:gd name="connsiteX0" fmla="*/ 1943100 w 1943100"/>
              <a:gd name="connsiteY0" fmla="*/ 209550 h 495300"/>
              <a:gd name="connsiteX1" fmla="*/ 971550 w 1943100"/>
              <a:gd name="connsiteY1" fmla="*/ 0 h 495300"/>
              <a:gd name="connsiteX2" fmla="*/ 0 w 1943100"/>
              <a:gd name="connsiteY2" fmla="*/ 495300 h 495300"/>
              <a:gd name="connsiteX0" fmla="*/ 1943100 w 1943100"/>
              <a:gd name="connsiteY0" fmla="*/ 209569 h 495319"/>
              <a:gd name="connsiteX1" fmla="*/ 971550 w 1943100"/>
              <a:gd name="connsiteY1" fmla="*/ 19 h 495319"/>
              <a:gd name="connsiteX2" fmla="*/ 0 w 1943100"/>
              <a:gd name="connsiteY2" fmla="*/ 495319 h 495319"/>
              <a:gd name="connsiteX0" fmla="*/ 1943100 w 1943100"/>
              <a:gd name="connsiteY0" fmla="*/ 209569 h 495319"/>
              <a:gd name="connsiteX1" fmla="*/ 971550 w 1943100"/>
              <a:gd name="connsiteY1" fmla="*/ 19 h 495319"/>
              <a:gd name="connsiteX2" fmla="*/ 0 w 1943100"/>
              <a:gd name="connsiteY2" fmla="*/ 495319 h 495319"/>
              <a:gd name="connsiteX0" fmla="*/ 1943100 w 1943100"/>
              <a:gd name="connsiteY0" fmla="*/ 214331 h 500081"/>
              <a:gd name="connsiteX1" fmla="*/ 923925 w 1943100"/>
              <a:gd name="connsiteY1" fmla="*/ 18 h 500081"/>
              <a:gd name="connsiteX2" fmla="*/ 0 w 1943100"/>
              <a:gd name="connsiteY2" fmla="*/ 500081 h 500081"/>
              <a:gd name="connsiteX0" fmla="*/ 1943100 w 1943100"/>
              <a:gd name="connsiteY0" fmla="*/ 214341 h 500091"/>
              <a:gd name="connsiteX1" fmla="*/ 923925 w 1943100"/>
              <a:gd name="connsiteY1" fmla="*/ 28 h 500091"/>
              <a:gd name="connsiteX2" fmla="*/ 0 w 1943100"/>
              <a:gd name="connsiteY2" fmla="*/ 500091 h 500091"/>
              <a:gd name="connsiteX0" fmla="*/ 1943100 w 1943100"/>
              <a:gd name="connsiteY0" fmla="*/ 214341 h 500091"/>
              <a:gd name="connsiteX1" fmla="*/ 923925 w 1943100"/>
              <a:gd name="connsiteY1" fmla="*/ 28 h 500091"/>
              <a:gd name="connsiteX2" fmla="*/ 0 w 1943100"/>
              <a:gd name="connsiteY2" fmla="*/ 500091 h 500091"/>
              <a:gd name="connsiteX0" fmla="*/ 1943100 w 1943100"/>
              <a:gd name="connsiteY0" fmla="*/ 222856 h 508606"/>
              <a:gd name="connsiteX1" fmla="*/ 923925 w 1943100"/>
              <a:gd name="connsiteY1" fmla="*/ 8543 h 508606"/>
              <a:gd name="connsiteX2" fmla="*/ 0 w 1943100"/>
              <a:gd name="connsiteY2" fmla="*/ 508606 h 5086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43100" h="508606">
                <a:moveTo>
                  <a:pt x="1943100" y="222856"/>
                </a:moveTo>
                <a:cubicBezTo>
                  <a:pt x="1647825" y="72044"/>
                  <a:pt x="1319212" y="-31145"/>
                  <a:pt x="923925" y="8543"/>
                </a:cubicBezTo>
                <a:cubicBezTo>
                  <a:pt x="528638" y="48231"/>
                  <a:pt x="185737" y="272069"/>
                  <a:pt x="0" y="508606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자유형 24"/>
          <p:cNvSpPr/>
          <p:nvPr/>
        </p:nvSpPr>
        <p:spPr>
          <a:xfrm rot="13363605" flipH="1">
            <a:off x="2253077" y="2575117"/>
            <a:ext cx="328657" cy="2406817"/>
          </a:xfrm>
          <a:custGeom>
            <a:avLst/>
            <a:gdLst>
              <a:gd name="connsiteX0" fmla="*/ 361950 w 361950"/>
              <a:gd name="connsiteY0" fmla="*/ 1704975 h 1704975"/>
              <a:gd name="connsiteX1" fmla="*/ 0 w 361950"/>
              <a:gd name="connsiteY1" fmla="*/ 714375 h 1704975"/>
              <a:gd name="connsiteX2" fmla="*/ 133350 w 361950"/>
              <a:gd name="connsiteY2" fmla="*/ 0 h 1704975"/>
              <a:gd name="connsiteX0" fmla="*/ 362252 w 362252"/>
              <a:gd name="connsiteY0" fmla="*/ 1704975 h 1704975"/>
              <a:gd name="connsiteX1" fmla="*/ 302 w 362252"/>
              <a:gd name="connsiteY1" fmla="*/ 714375 h 1704975"/>
              <a:gd name="connsiteX2" fmla="*/ 133652 w 362252"/>
              <a:gd name="connsiteY2" fmla="*/ 0 h 1704975"/>
              <a:gd name="connsiteX0" fmla="*/ 362252 w 362252"/>
              <a:gd name="connsiteY0" fmla="*/ 1704975 h 1704975"/>
              <a:gd name="connsiteX1" fmla="*/ 302 w 362252"/>
              <a:gd name="connsiteY1" fmla="*/ 714375 h 1704975"/>
              <a:gd name="connsiteX2" fmla="*/ 133652 w 362252"/>
              <a:gd name="connsiteY2" fmla="*/ 0 h 1704975"/>
              <a:gd name="connsiteX0" fmla="*/ 362431 w 362431"/>
              <a:gd name="connsiteY0" fmla="*/ 1704975 h 1704975"/>
              <a:gd name="connsiteX1" fmla="*/ 481 w 362431"/>
              <a:gd name="connsiteY1" fmla="*/ 714375 h 1704975"/>
              <a:gd name="connsiteX2" fmla="*/ 133831 w 362431"/>
              <a:gd name="connsiteY2" fmla="*/ 0 h 1704975"/>
              <a:gd name="connsiteX0" fmla="*/ 362431 w 362431"/>
              <a:gd name="connsiteY0" fmla="*/ 1704975 h 1704975"/>
              <a:gd name="connsiteX1" fmla="*/ 481 w 362431"/>
              <a:gd name="connsiteY1" fmla="*/ 714375 h 1704975"/>
              <a:gd name="connsiteX2" fmla="*/ 133831 w 362431"/>
              <a:gd name="connsiteY2" fmla="*/ 0 h 1704975"/>
              <a:gd name="connsiteX0" fmla="*/ 365481 w 555981"/>
              <a:gd name="connsiteY0" fmla="*/ 1685925 h 1685925"/>
              <a:gd name="connsiteX1" fmla="*/ 3531 w 555981"/>
              <a:gd name="connsiteY1" fmla="*/ 695325 h 1685925"/>
              <a:gd name="connsiteX2" fmla="*/ 555981 w 555981"/>
              <a:gd name="connsiteY2" fmla="*/ 0 h 1685925"/>
              <a:gd name="connsiteX0" fmla="*/ 203160 w 393660"/>
              <a:gd name="connsiteY0" fmla="*/ 1685925 h 1685925"/>
              <a:gd name="connsiteX1" fmla="*/ 12660 w 393660"/>
              <a:gd name="connsiteY1" fmla="*/ 676275 h 1685925"/>
              <a:gd name="connsiteX2" fmla="*/ 393660 w 393660"/>
              <a:gd name="connsiteY2" fmla="*/ 0 h 1685925"/>
              <a:gd name="connsiteX0" fmla="*/ 207173 w 397673"/>
              <a:gd name="connsiteY0" fmla="*/ 1685925 h 1685925"/>
              <a:gd name="connsiteX1" fmla="*/ 16673 w 397673"/>
              <a:gd name="connsiteY1" fmla="*/ 676275 h 1685925"/>
              <a:gd name="connsiteX2" fmla="*/ 397673 w 397673"/>
              <a:gd name="connsiteY2" fmla="*/ 0 h 1685925"/>
              <a:gd name="connsiteX0" fmla="*/ 207173 w 397673"/>
              <a:gd name="connsiteY0" fmla="*/ 1685925 h 1685925"/>
              <a:gd name="connsiteX1" fmla="*/ 16673 w 397673"/>
              <a:gd name="connsiteY1" fmla="*/ 676275 h 1685925"/>
              <a:gd name="connsiteX2" fmla="*/ 397673 w 397673"/>
              <a:gd name="connsiteY2" fmla="*/ 0 h 1685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7673" h="1685925">
                <a:moveTo>
                  <a:pt x="207173" y="1685925"/>
                </a:moveTo>
                <a:cubicBezTo>
                  <a:pt x="798" y="1508125"/>
                  <a:pt x="-24602" y="938212"/>
                  <a:pt x="16673" y="676275"/>
                </a:cubicBezTo>
                <a:cubicBezTo>
                  <a:pt x="57948" y="414338"/>
                  <a:pt x="257973" y="57150"/>
                  <a:pt x="397673" y="0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자유형 25"/>
          <p:cNvSpPr/>
          <p:nvPr/>
        </p:nvSpPr>
        <p:spPr>
          <a:xfrm rot="19715001">
            <a:off x="694974" y="1120442"/>
            <a:ext cx="5643119" cy="2639760"/>
          </a:xfrm>
          <a:custGeom>
            <a:avLst/>
            <a:gdLst>
              <a:gd name="connsiteX0" fmla="*/ 3404381 w 3404381"/>
              <a:gd name="connsiteY0" fmla="*/ 1322363 h 1322363"/>
              <a:gd name="connsiteX1" fmla="*/ 1491175 w 3404381"/>
              <a:gd name="connsiteY1" fmla="*/ 0 h 1322363"/>
              <a:gd name="connsiteX2" fmla="*/ 0 w 3404381"/>
              <a:gd name="connsiteY2" fmla="*/ 1139483 h 1322363"/>
              <a:gd name="connsiteX0" fmla="*/ 3404381 w 3404381"/>
              <a:gd name="connsiteY0" fmla="*/ 1322363 h 1322363"/>
              <a:gd name="connsiteX1" fmla="*/ 1491175 w 3404381"/>
              <a:gd name="connsiteY1" fmla="*/ 0 h 1322363"/>
              <a:gd name="connsiteX2" fmla="*/ 0 w 3404381"/>
              <a:gd name="connsiteY2" fmla="*/ 1139483 h 1322363"/>
              <a:gd name="connsiteX0" fmla="*/ 3404381 w 3404381"/>
              <a:gd name="connsiteY0" fmla="*/ 1322862 h 1322862"/>
              <a:gd name="connsiteX1" fmla="*/ 1491175 w 3404381"/>
              <a:gd name="connsiteY1" fmla="*/ 499 h 1322862"/>
              <a:gd name="connsiteX2" fmla="*/ 0 w 3404381"/>
              <a:gd name="connsiteY2" fmla="*/ 1139982 h 1322862"/>
              <a:gd name="connsiteX0" fmla="*/ 3404381 w 3404381"/>
              <a:gd name="connsiteY0" fmla="*/ 1322862 h 1322862"/>
              <a:gd name="connsiteX1" fmla="*/ 1491175 w 3404381"/>
              <a:gd name="connsiteY1" fmla="*/ 499 h 1322862"/>
              <a:gd name="connsiteX2" fmla="*/ 0 w 3404381"/>
              <a:gd name="connsiteY2" fmla="*/ 1139982 h 1322862"/>
              <a:gd name="connsiteX0" fmla="*/ 3404381 w 3404381"/>
              <a:gd name="connsiteY0" fmla="*/ 1041766 h 1041766"/>
              <a:gd name="connsiteX1" fmla="*/ 1674055 w 3404381"/>
              <a:gd name="connsiteY1" fmla="*/ 757 h 1041766"/>
              <a:gd name="connsiteX2" fmla="*/ 0 w 3404381"/>
              <a:gd name="connsiteY2" fmla="*/ 858886 h 1041766"/>
              <a:gd name="connsiteX0" fmla="*/ 3404381 w 3404381"/>
              <a:gd name="connsiteY0" fmla="*/ 1041837 h 1041837"/>
              <a:gd name="connsiteX1" fmla="*/ 1674055 w 3404381"/>
              <a:gd name="connsiteY1" fmla="*/ 828 h 1041837"/>
              <a:gd name="connsiteX2" fmla="*/ 0 w 3404381"/>
              <a:gd name="connsiteY2" fmla="*/ 858957 h 1041837"/>
              <a:gd name="connsiteX0" fmla="*/ 3473437 w 3473437"/>
              <a:gd name="connsiteY0" fmla="*/ 1042072 h 1042072"/>
              <a:gd name="connsiteX1" fmla="*/ 1743111 w 3473437"/>
              <a:gd name="connsiteY1" fmla="*/ 1063 h 1042072"/>
              <a:gd name="connsiteX2" fmla="*/ 0 w 3473437"/>
              <a:gd name="connsiteY2" fmla="*/ 904436 h 1042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73437" h="1042072">
                <a:moveTo>
                  <a:pt x="3473437" y="1042072"/>
                </a:moveTo>
                <a:cubicBezTo>
                  <a:pt x="3159259" y="502810"/>
                  <a:pt x="2322017" y="24002"/>
                  <a:pt x="1743111" y="1063"/>
                </a:cubicBezTo>
                <a:cubicBezTo>
                  <a:pt x="1164205" y="-21876"/>
                  <a:pt x="215705" y="327660"/>
                  <a:pt x="0" y="904436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자유형 26"/>
          <p:cNvSpPr/>
          <p:nvPr/>
        </p:nvSpPr>
        <p:spPr>
          <a:xfrm rot="15584255" flipH="1">
            <a:off x="4869932" y="-291546"/>
            <a:ext cx="1177500" cy="7621839"/>
          </a:xfrm>
          <a:custGeom>
            <a:avLst/>
            <a:gdLst>
              <a:gd name="connsiteX0" fmla="*/ 361950 w 361950"/>
              <a:gd name="connsiteY0" fmla="*/ 1704975 h 1704975"/>
              <a:gd name="connsiteX1" fmla="*/ 0 w 361950"/>
              <a:gd name="connsiteY1" fmla="*/ 714375 h 1704975"/>
              <a:gd name="connsiteX2" fmla="*/ 133350 w 361950"/>
              <a:gd name="connsiteY2" fmla="*/ 0 h 1704975"/>
              <a:gd name="connsiteX0" fmla="*/ 362252 w 362252"/>
              <a:gd name="connsiteY0" fmla="*/ 1704975 h 1704975"/>
              <a:gd name="connsiteX1" fmla="*/ 302 w 362252"/>
              <a:gd name="connsiteY1" fmla="*/ 714375 h 1704975"/>
              <a:gd name="connsiteX2" fmla="*/ 133652 w 362252"/>
              <a:gd name="connsiteY2" fmla="*/ 0 h 1704975"/>
              <a:gd name="connsiteX0" fmla="*/ 362252 w 362252"/>
              <a:gd name="connsiteY0" fmla="*/ 1704975 h 1704975"/>
              <a:gd name="connsiteX1" fmla="*/ 302 w 362252"/>
              <a:gd name="connsiteY1" fmla="*/ 714375 h 1704975"/>
              <a:gd name="connsiteX2" fmla="*/ 133652 w 362252"/>
              <a:gd name="connsiteY2" fmla="*/ 0 h 1704975"/>
              <a:gd name="connsiteX0" fmla="*/ 362431 w 362431"/>
              <a:gd name="connsiteY0" fmla="*/ 1704975 h 1704975"/>
              <a:gd name="connsiteX1" fmla="*/ 481 w 362431"/>
              <a:gd name="connsiteY1" fmla="*/ 714375 h 1704975"/>
              <a:gd name="connsiteX2" fmla="*/ 133831 w 362431"/>
              <a:gd name="connsiteY2" fmla="*/ 0 h 1704975"/>
              <a:gd name="connsiteX0" fmla="*/ 362431 w 362431"/>
              <a:gd name="connsiteY0" fmla="*/ 1704975 h 1704975"/>
              <a:gd name="connsiteX1" fmla="*/ 481 w 362431"/>
              <a:gd name="connsiteY1" fmla="*/ 714375 h 1704975"/>
              <a:gd name="connsiteX2" fmla="*/ 133831 w 362431"/>
              <a:gd name="connsiteY2" fmla="*/ 0 h 1704975"/>
              <a:gd name="connsiteX0" fmla="*/ 365481 w 555981"/>
              <a:gd name="connsiteY0" fmla="*/ 1685925 h 1685925"/>
              <a:gd name="connsiteX1" fmla="*/ 3531 w 555981"/>
              <a:gd name="connsiteY1" fmla="*/ 695325 h 1685925"/>
              <a:gd name="connsiteX2" fmla="*/ 555981 w 555981"/>
              <a:gd name="connsiteY2" fmla="*/ 0 h 1685925"/>
              <a:gd name="connsiteX0" fmla="*/ 203160 w 393660"/>
              <a:gd name="connsiteY0" fmla="*/ 1685925 h 1685925"/>
              <a:gd name="connsiteX1" fmla="*/ 12660 w 393660"/>
              <a:gd name="connsiteY1" fmla="*/ 676275 h 1685925"/>
              <a:gd name="connsiteX2" fmla="*/ 393660 w 393660"/>
              <a:gd name="connsiteY2" fmla="*/ 0 h 1685925"/>
              <a:gd name="connsiteX0" fmla="*/ 207173 w 397673"/>
              <a:gd name="connsiteY0" fmla="*/ 1685925 h 1685925"/>
              <a:gd name="connsiteX1" fmla="*/ 16673 w 397673"/>
              <a:gd name="connsiteY1" fmla="*/ 676275 h 1685925"/>
              <a:gd name="connsiteX2" fmla="*/ 397673 w 397673"/>
              <a:gd name="connsiteY2" fmla="*/ 0 h 1685925"/>
              <a:gd name="connsiteX0" fmla="*/ 207173 w 397673"/>
              <a:gd name="connsiteY0" fmla="*/ 1685925 h 1685925"/>
              <a:gd name="connsiteX1" fmla="*/ 16673 w 397673"/>
              <a:gd name="connsiteY1" fmla="*/ 676275 h 1685925"/>
              <a:gd name="connsiteX2" fmla="*/ 397673 w 397673"/>
              <a:gd name="connsiteY2" fmla="*/ 0 h 1685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7673" h="1685925">
                <a:moveTo>
                  <a:pt x="207173" y="1685925"/>
                </a:moveTo>
                <a:cubicBezTo>
                  <a:pt x="798" y="1508125"/>
                  <a:pt x="-24602" y="938212"/>
                  <a:pt x="16673" y="676275"/>
                </a:cubicBezTo>
                <a:cubicBezTo>
                  <a:pt x="57948" y="414338"/>
                  <a:pt x="257973" y="57150"/>
                  <a:pt x="397673" y="0"/>
                </a:cubicBezTo>
              </a:path>
            </a:pathLst>
          </a:custGeom>
          <a:noFill/>
          <a:ln w="57150" cap="rnd">
            <a:solidFill>
              <a:srgbClr val="92D050"/>
            </a:solidFill>
            <a:headEnd type="none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그룹 27"/>
          <p:cNvGrpSpPr/>
          <p:nvPr/>
        </p:nvGrpSpPr>
        <p:grpSpPr>
          <a:xfrm>
            <a:off x="3461450" y="2261101"/>
            <a:ext cx="303581" cy="440596"/>
            <a:chOff x="7826375" y="2937642"/>
            <a:chExt cx="190500" cy="277046"/>
          </a:xfrm>
        </p:grpSpPr>
        <p:sp>
          <p:nvSpPr>
            <p:cNvPr id="29" name="타원 28"/>
            <p:cNvSpPr/>
            <p:nvPr/>
          </p:nvSpPr>
          <p:spPr>
            <a:xfrm>
              <a:off x="7856537" y="3159125"/>
              <a:ext cx="130176" cy="55563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이등변 삼각형 29"/>
            <p:cNvSpPr/>
            <p:nvPr/>
          </p:nvSpPr>
          <p:spPr>
            <a:xfrm rot="10800000">
              <a:off x="7826375" y="2937642"/>
              <a:ext cx="190500" cy="262758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1" name="액자 30"/>
          <p:cNvSpPr/>
          <p:nvPr/>
        </p:nvSpPr>
        <p:spPr>
          <a:xfrm>
            <a:off x="1493959" y="4591061"/>
            <a:ext cx="413543" cy="401992"/>
          </a:xfrm>
          <a:prstGeom prst="frame">
            <a:avLst>
              <a:gd name="adj1" fmla="val 5392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32" name="직선 연결선 31"/>
          <p:cNvCxnSpPr/>
          <p:nvPr/>
        </p:nvCxnSpPr>
        <p:spPr>
          <a:xfrm flipV="1">
            <a:off x="1503979" y="3473956"/>
            <a:ext cx="2813268" cy="1128375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/>
          <p:cNvCxnSpPr/>
          <p:nvPr/>
        </p:nvCxnSpPr>
        <p:spPr>
          <a:xfrm>
            <a:off x="1907115" y="4998647"/>
            <a:ext cx="8511909" cy="21154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" name="표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7338082"/>
              </p:ext>
            </p:extLst>
          </p:nvPr>
        </p:nvGraphicFramePr>
        <p:xfrm>
          <a:off x="4326674" y="3477150"/>
          <a:ext cx="6092350" cy="1757713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6092350">
                  <a:extLst>
                    <a:ext uri="{9D8B030D-6E8A-4147-A177-3AD203B41FA5}">
                      <a16:colId xmlns:a16="http://schemas.microsoft.com/office/drawing/2014/main" val="3285767667"/>
                    </a:ext>
                  </a:extLst>
                </a:gridCol>
              </a:tblGrid>
              <a:tr h="73746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800" b="1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20°46′50.6"S 138°34′01.5"W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9532789"/>
                  </a:ext>
                </a:extLst>
              </a:tr>
              <a:tr h="102024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800" b="1" u="none" strike="noStrike" kern="1200" baseline="0" dirty="0" err="1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Tureia</a:t>
                      </a:r>
                      <a:r>
                        <a:rPr lang="en-US" altLang="ko-KR" sz="2800" b="1" u="none" strike="noStrike" kern="1200" baseline="0" dirty="0" smtClean="0">
                          <a:latin typeface="넥슨 풋볼고딕 L" panose="020B0303000000000000" pitchFamily="50" charset="-127"/>
                          <a:ea typeface="넥슨 풋볼고딕 L" panose="020B0303000000000000" pitchFamily="50" charset="-127"/>
                        </a:rPr>
                        <a:t>, French Polynesia’s airport</a:t>
                      </a:r>
                      <a:endParaRPr lang="ko-KR" altLang="en-US" sz="2800" b="1" dirty="0">
                        <a:latin typeface="넥슨 풋볼고딕 L" panose="020B0303000000000000" pitchFamily="50" charset="-127"/>
                        <a:ea typeface="넥슨 풋볼고딕 L" panose="020B0303000000000000" pitchFamily="50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75834327"/>
                  </a:ext>
                </a:extLst>
              </a:tr>
            </a:tbl>
          </a:graphicData>
        </a:graphic>
      </p:graphicFrame>
      <p:sp>
        <p:nvSpPr>
          <p:cNvPr id="36" name="직사각형 35"/>
          <p:cNvSpPr/>
          <p:nvPr userDrawn="1"/>
        </p:nvSpPr>
        <p:spPr>
          <a:xfrm>
            <a:off x="522016" y="214650"/>
            <a:ext cx="11216327" cy="6506825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/>
          <p:cNvSpPr txBox="1"/>
          <p:nvPr userDrawn="1"/>
        </p:nvSpPr>
        <p:spPr>
          <a:xfrm>
            <a:off x="3790617" y="2334698"/>
            <a:ext cx="577125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800" b="1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Thank</a:t>
            </a:r>
            <a:r>
              <a:rPr lang="en-US" altLang="ko-KR" sz="8800" b="1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 you</a:t>
            </a:r>
            <a:endParaRPr lang="ko-KR" altLang="en-US" sz="8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sp>
        <p:nvSpPr>
          <p:cNvPr id="38" name="TextBox 37"/>
          <p:cNvSpPr txBox="1"/>
          <p:nvPr userDrawn="1"/>
        </p:nvSpPr>
        <p:spPr>
          <a:xfrm>
            <a:off x="6217495" y="3878754"/>
            <a:ext cx="5771256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800" b="1" baseline="0" dirty="0" smtClean="0">
                <a:solidFill>
                  <a:schemeClr val="bg1"/>
                </a:solidFill>
                <a:latin typeface="넥슨 풋볼고딕 L" panose="020B0303000000000000" pitchFamily="50" charset="-127"/>
                <a:ea typeface="넥슨 풋볼고딕 L" panose="020B0303000000000000" pitchFamily="50" charset="-127"/>
              </a:rPr>
              <a:t>for listening</a:t>
            </a:r>
            <a:endParaRPr lang="ko-KR" altLang="en-US" sz="8800" b="1" dirty="0">
              <a:solidFill>
                <a:schemeClr val="bg1"/>
              </a:solidFill>
              <a:latin typeface="넥슨 풋볼고딕 L" panose="020B0303000000000000" pitchFamily="50" charset="-127"/>
              <a:ea typeface="넥슨 풋볼고딕 L" panose="020B0303000000000000" pitchFamily="50" charset="-127"/>
            </a:endParaRPr>
          </a:p>
        </p:txBody>
      </p:sp>
      <p:pic>
        <p:nvPicPr>
          <p:cNvPr id="39" name="그림 38"/>
          <p:cNvPicPr>
            <a:picLocks noChangeAspect="1"/>
          </p:cNvPicPr>
          <p:nvPr userDrawn="1"/>
        </p:nvPicPr>
        <p:blipFill>
          <a:blip r:embed="rId4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 rot="19222514">
            <a:off x="-568395" y="281919"/>
            <a:ext cx="6516903" cy="48628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9391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31" grpId="0" animBg="1"/>
      <p:bldP spid="36" grpId="0" animBg="1"/>
      <p:bldP spid="37" grpId="0"/>
      <p:bldP spid="38" grpId="0"/>
    </p:bldLst>
  </p:timing>
</p:sld>
</file>

<file path=ppt/theme/theme1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  <a:ln w="57150">
          <a:noFill/>
        </a:ln>
      </a:spPr>
      <a:bodyPr wrap="square" rtlCol="0">
        <a:spAutoFit/>
      </a:bodyPr>
      <a:lstStyle>
        <a:defPPr>
          <a:defRPr sz="2400" b="1" dirty="0" smtClean="0">
            <a:solidFill>
              <a:schemeClr val="bg1"/>
            </a:solidFill>
            <a:latin typeface="넥슨 풋볼고딕 L" panose="020B0303000000000000" pitchFamily="50" charset="-127"/>
            <a:ea typeface="넥슨 풋볼고딕 L" panose="020B0303000000000000" pitchFamily="50" charset="-127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3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2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2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3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3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4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4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5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5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6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6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7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7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8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8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9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9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10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10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11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5.xml><?xml version="1.0" encoding="utf-8"?>
<a:theme xmlns:a="http://schemas.openxmlformats.org/drawingml/2006/main" name="11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6.xml><?xml version="1.0" encoding="utf-8"?>
<a:theme xmlns:a="http://schemas.openxmlformats.org/drawingml/2006/main" name="12_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7.xml><?xml version="1.0" encoding="utf-8"?>
<a:theme xmlns:a="http://schemas.openxmlformats.org/drawingml/2006/main" name="12_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8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6327</TotalTime>
  <Words>1023</Words>
  <Application>Microsoft Office PowerPoint</Application>
  <PresentationFormat>와이드스크린</PresentationFormat>
  <Paragraphs>415</Paragraphs>
  <Slides>35</Slides>
  <Notes>3</Notes>
  <HiddenSlides>0</HiddenSlides>
  <MMClips>0</MMClips>
  <ScaleCrop>false</ScaleCrop>
  <HeadingPairs>
    <vt:vector size="6" baseType="variant">
      <vt:variant>
        <vt:lpstr>사용한 글꼴</vt:lpstr>
      </vt:variant>
      <vt:variant>
        <vt:i4>8</vt:i4>
      </vt:variant>
      <vt:variant>
        <vt:lpstr>테마</vt:lpstr>
      </vt:variant>
      <vt:variant>
        <vt:i4>27</vt:i4>
      </vt:variant>
      <vt:variant>
        <vt:lpstr>슬라이드 제목</vt:lpstr>
      </vt:variant>
      <vt:variant>
        <vt:i4>35</vt:i4>
      </vt:variant>
    </vt:vector>
  </HeadingPairs>
  <TitlesOfParts>
    <vt:vector size="70" baseType="lpstr">
      <vt:lpstr>Cambria Math</vt:lpstr>
      <vt:lpstr>Times New Roman</vt:lpstr>
      <vt:lpstr>넥슨 풋볼고딕 L</vt:lpstr>
      <vt:lpstr>Mangal</vt:lpstr>
      <vt:lpstr>맑은 고딕</vt:lpstr>
      <vt:lpstr>Arial</vt:lpstr>
      <vt:lpstr>Wingdings</vt:lpstr>
      <vt:lpstr>NEXON Football Gothic L</vt:lpstr>
      <vt:lpstr>디자인 사용자 지정</vt:lpstr>
      <vt:lpstr>Office 테마</vt:lpstr>
      <vt:lpstr>13_디자인 사용자 지정</vt:lpstr>
      <vt:lpstr>1_디자인 사용자 지정</vt:lpstr>
      <vt:lpstr>1_Office 테마</vt:lpstr>
      <vt:lpstr>2_디자인 사용자 지정</vt:lpstr>
      <vt:lpstr>2_Office 테마</vt:lpstr>
      <vt:lpstr>3_디자인 사용자 지정</vt:lpstr>
      <vt:lpstr>3_Office 테마</vt:lpstr>
      <vt:lpstr>4_디자인 사용자 지정</vt:lpstr>
      <vt:lpstr>4_Office 테마</vt:lpstr>
      <vt:lpstr>5_디자인 사용자 지정</vt:lpstr>
      <vt:lpstr>5_Office 테마</vt:lpstr>
      <vt:lpstr>6_디자인 사용자 지정</vt:lpstr>
      <vt:lpstr>6_Office 테마</vt:lpstr>
      <vt:lpstr>7_디자인 사용자 지정</vt:lpstr>
      <vt:lpstr>7_Office 테마</vt:lpstr>
      <vt:lpstr>8_디자인 사용자 지정</vt:lpstr>
      <vt:lpstr>8_Office 테마</vt:lpstr>
      <vt:lpstr>9_디자인 사용자 지정</vt:lpstr>
      <vt:lpstr>9_Office 테마</vt:lpstr>
      <vt:lpstr>10_디자인 사용자 지정</vt:lpstr>
      <vt:lpstr>10_Office 테마</vt:lpstr>
      <vt:lpstr>11_디자인 사용자 지정</vt:lpstr>
      <vt:lpstr>11_Office 테마</vt:lpstr>
      <vt:lpstr>12_디자인 사용자 지정</vt:lpstr>
      <vt:lpstr>12_Office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고건웅</dc:creator>
  <cp:lastModifiedBy>Kibum Kim</cp:lastModifiedBy>
  <cp:revision>203</cp:revision>
  <dcterms:created xsi:type="dcterms:W3CDTF">2017-01-04T01:12:58Z</dcterms:created>
  <dcterms:modified xsi:type="dcterms:W3CDTF">2017-08-03T01:24:01Z</dcterms:modified>
</cp:coreProperties>
</file>